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tiff" ContentType="image/tif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notesSlides/notesSlide15.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163" r:id="rId1"/>
  </p:sldMasterIdLst>
  <p:notesMasterIdLst>
    <p:notesMasterId r:id="rId20"/>
  </p:notesMasterIdLst>
  <p:sldIdLst>
    <p:sldId id="257" r:id="rId2"/>
    <p:sldId id="2072" r:id="rId3"/>
    <p:sldId id="2038" r:id="rId4"/>
    <p:sldId id="2074" r:id="rId5"/>
    <p:sldId id="2078" r:id="rId6"/>
    <p:sldId id="307" r:id="rId7"/>
    <p:sldId id="2081" r:id="rId8"/>
    <p:sldId id="2082" r:id="rId9"/>
    <p:sldId id="2052" r:id="rId10"/>
    <p:sldId id="2091" r:id="rId11"/>
    <p:sldId id="2092" r:id="rId12"/>
    <p:sldId id="2093" r:id="rId13"/>
    <p:sldId id="2094" r:id="rId14"/>
    <p:sldId id="2090" r:id="rId15"/>
    <p:sldId id="2060" r:id="rId16"/>
    <p:sldId id="2050" r:id="rId17"/>
    <p:sldId id="2027" r:id="rId18"/>
    <p:sldId id="2026" r:id="rId19"/>
  </p:sldIdLst>
  <p:sldSz cx="9144000" cy="5143500" type="screen16x9"/>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userDrawn="1">
          <p15:clr>
            <a:srgbClr val="A4A3A4"/>
          </p15:clr>
        </p15:guide>
        <p15:guide id="2" pos="2880" userDrawn="1">
          <p15:clr>
            <a:srgbClr val="A4A3A4"/>
          </p15:clr>
        </p15:guide>
        <p15:guide id="3" pos="5376" userDrawn="1">
          <p15:clr>
            <a:srgbClr val="A4A3A4"/>
          </p15:clr>
        </p15:guide>
        <p15:guide id="4" pos="384" userDrawn="1">
          <p15:clr>
            <a:srgbClr val="A4A3A4"/>
          </p15:clr>
        </p15:guide>
        <p15:guide id="5" orient="horz" pos="252" userDrawn="1">
          <p15:clr>
            <a:srgbClr val="A4A3A4"/>
          </p15:clr>
        </p15:guide>
        <p15:guide id="6" orient="horz" pos="2981"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Microsoft Office User" initials="Office" lastIdx="3" clrIdx="0"/>
  <p:cmAuthor id="2" name="Microsoft Office User" initials="Office [2]" lastIdx="1" clrIdx="1"/>
</p:cmAuthorLst>
</file>

<file path=ppt/presProps.xml><?xml version="1.0" encoding="utf-8"?>
<p:presentationPr xmlns:a="http://schemas.openxmlformats.org/drawingml/2006/main" xmlns:r="http://schemas.openxmlformats.org/officeDocument/2006/relationships" xmlns:p="http://schemas.openxmlformats.org/presentationml/2006/main">
  <p:prnPr scaleToFitPaper="1"/>
  <p:clrMru>
    <a:srgbClr val="000000"/>
    <a:srgbClr val="020006"/>
    <a:srgbClr val="3B1F4D"/>
    <a:srgbClr val="00B8DB"/>
    <a:srgbClr val="EC72A5"/>
    <a:srgbClr val="2D1E42"/>
    <a:srgbClr val="583F52"/>
    <a:srgbClr val="4AEDDE"/>
    <a:srgbClr val="FA5C79"/>
    <a:srgbClr val="F6DC0D"/>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37CE84F3-28C3-443E-9E96-99CF82512B78}" styleName="Dark Style 1 - Accent 2">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2"/>
          </a:solidFill>
        </a:fill>
      </a:tcStyle>
    </a:wholeTbl>
    <a:band1H>
      <a:tcStyle>
        <a:tcBdr/>
        <a:fill>
          <a:solidFill>
            <a:schemeClr val="accent2">
              <a:shade val="60000"/>
            </a:schemeClr>
          </a:solidFill>
        </a:fill>
      </a:tcStyle>
    </a:band1H>
    <a:band1V>
      <a:tcStyle>
        <a:tcBdr/>
        <a:fill>
          <a:solidFill>
            <a:schemeClr val="accent2">
              <a:shade val="60000"/>
            </a:schemeClr>
          </a:solidFill>
        </a:fill>
      </a:tcStyle>
    </a:band1V>
    <a:lastCol>
      <a:tcTxStyle b="on"/>
      <a:tcStyle>
        <a:tcBdr>
          <a:left>
            <a:ln w="25400" cmpd="sng">
              <a:solidFill>
                <a:schemeClr val="lt1"/>
              </a:solidFill>
            </a:ln>
          </a:left>
        </a:tcBdr>
        <a:fill>
          <a:solidFill>
            <a:schemeClr val="accent2">
              <a:shade val="60000"/>
            </a:schemeClr>
          </a:solidFill>
        </a:fill>
      </a:tcStyle>
    </a:lastCol>
    <a:firstCol>
      <a:tcTxStyle b="on"/>
      <a:tcStyle>
        <a:tcBdr>
          <a:right>
            <a:ln w="25400" cmpd="sng">
              <a:solidFill>
                <a:schemeClr val="lt1"/>
              </a:solidFill>
            </a:ln>
          </a:right>
        </a:tcBdr>
        <a:fill>
          <a:solidFill>
            <a:schemeClr val="accent2">
              <a:shade val="60000"/>
            </a:schemeClr>
          </a:solidFill>
        </a:fill>
      </a:tcStyle>
    </a:firstCol>
    <a:lastRow>
      <a:tcTxStyle b="on"/>
      <a:tcStyle>
        <a:tcBdr>
          <a:top>
            <a:ln w="25400" cmpd="sng">
              <a:solidFill>
                <a:schemeClr val="lt1"/>
              </a:solidFill>
            </a:ln>
          </a:top>
        </a:tcBdr>
        <a:fill>
          <a:solidFill>
            <a:schemeClr val="accent2">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D03447BB-5D67-496B-8E87-E561075AD55C}" styleName="Dark Style 1 - Accent 3">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3"/>
          </a:solidFill>
        </a:fill>
      </a:tcStyle>
    </a:wholeTbl>
    <a:band1H>
      <a:tcStyle>
        <a:tcBdr/>
        <a:fill>
          <a:solidFill>
            <a:schemeClr val="accent3">
              <a:shade val="60000"/>
            </a:schemeClr>
          </a:solidFill>
        </a:fill>
      </a:tcStyle>
    </a:band1H>
    <a:band1V>
      <a:tcStyle>
        <a:tcBdr/>
        <a:fill>
          <a:solidFill>
            <a:schemeClr val="accent3">
              <a:shade val="60000"/>
            </a:schemeClr>
          </a:solidFill>
        </a:fill>
      </a:tcStyle>
    </a:band1V>
    <a:lastCol>
      <a:tcTxStyle b="on"/>
      <a:tcStyle>
        <a:tcBdr>
          <a:left>
            <a:ln w="25400" cmpd="sng">
              <a:solidFill>
                <a:schemeClr val="lt1"/>
              </a:solidFill>
            </a:ln>
          </a:left>
        </a:tcBdr>
        <a:fill>
          <a:solidFill>
            <a:schemeClr val="accent3">
              <a:shade val="60000"/>
            </a:schemeClr>
          </a:solidFill>
        </a:fill>
      </a:tcStyle>
    </a:lastCol>
    <a:firstCol>
      <a:tcTxStyle b="on"/>
      <a:tcStyle>
        <a:tcBdr>
          <a:right>
            <a:ln w="25400" cmpd="sng">
              <a:solidFill>
                <a:schemeClr val="lt1"/>
              </a:solidFill>
            </a:ln>
          </a:right>
        </a:tcBdr>
        <a:fill>
          <a:solidFill>
            <a:schemeClr val="accent3">
              <a:shade val="60000"/>
            </a:schemeClr>
          </a:solidFill>
        </a:fill>
      </a:tcStyle>
    </a:firstCol>
    <a:lastRow>
      <a:tcTxStyle b="on"/>
      <a:tcStyle>
        <a:tcBdr>
          <a:top>
            <a:ln w="25400" cmpd="sng">
              <a:solidFill>
                <a:schemeClr val="lt1"/>
              </a:solidFill>
            </a:ln>
          </a:top>
        </a:tcBdr>
        <a:fill>
          <a:solidFill>
            <a:schemeClr val="accent3">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E929F9F4-4A8F-4326-A1B4-22849713DDAB}" styleName="Dark Style 1 - Accent 4">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4"/>
          </a:solidFill>
        </a:fill>
      </a:tcStyle>
    </a:wholeTbl>
    <a:band1H>
      <a:tcStyle>
        <a:tcBdr/>
        <a:fill>
          <a:solidFill>
            <a:schemeClr val="accent4">
              <a:shade val="60000"/>
            </a:schemeClr>
          </a:solidFill>
        </a:fill>
      </a:tcStyle>
    </a:band1H>
    <a:band1V>
      <a:tcStyle>
        <a:tcBdr/>
        <a:fill>
          <a:solidFill>
            <a:schemeClr val="accent4">
              <a:shade val="60000"/>
            </a:schemeClr>
          </a:solidFill>
        </a:fill>
      </a:tcStyle>
    </a:band1V>
    <a:lastCol>
      <a:tcTxStyle b="on"/>
      <a:tcStyle>
        <a:tcBdr>
          <a:left>
            <a:ln w="25400" cmpd="sng">
              <a:solidFill>
                <a:schemeClr val="lt1"/>
              </a:solidFill>
            </a:ln>
          </a:left>
        </a:tcBdr>
        <a:fill>
          <a:solidFill>
            <a:schemeClr val="accent4">
              <a:shade val="60000"/>
            </a:schemeClr>
          </a:solidFill>
        </a:fill>
      </a:tcStyle>
    </a:lastCol>
    <a:firstCol>
      <a:tcTxStyle b="on"/>
      <a:tcStyle>
        <a:tcBdr>
          <a:right>
            <a:ln w="25400" cmpd="sng">
              <a:solidFill>
                <a:schemeClr val="lt1"/>
              </a:solidFill>
            </a:ln>
          </a:right>
        </a:tcBdr>
        <a:fill>
          <a:solidFill>
            <a:schemeClr val="accent4">
              <a:shade val="60000"/>
            </a:schemeClr>
          </a:solidFill>
        </a:fill>
      </a:tcStyle>
    </a:firstCol>
    <a:lastRow>
      <a:tcTxStyle b="on"/>
      <a:tcStyle>
        <a:tcBdr>
          <a:top>
            <a:ln w="25400" cmpd="sng">
              <a:solidFill>
                <a:schemeClr val="lt1"/>
              </a:solidFill>
            </a:ln>
          </a:top>
        </a:tcBdr>
        <a:fill>
          <a:solidFill>
            <a:schemeClr val="accent4">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F2DE63D5-997A-4646-A377-4702673A728D}" styleName="Light Style 2 - Accent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486" autoAdjust="0"/>
    <p:restoredTop sz="77959" autoAdjust="0"/>
  </p:normalViewPr>
  <p:slideViewPr>
    <p:cSldViewPr snapToGrid="0" snapToObjects="1">
      <p:cViewPr varScale="1">
        <p:scale>
          <a:sx n="131" d="100"/>
          <a:sy n="131" d="100"/>
        </p:scale>
        <p:origin x="1632" y="176"/>
      </p:cViewPr>
      <p:guideLst>
        <p:guide orient="horz" pos="1620"/>
        <p:guide pos="2880"/>
        <p:guide pos="5376"/>
        <p:guide pos="384"/>
        <p:guide orient="horz" pos="252"/>
        <p:guide orient="horz" pos="2981"/>
      </p:guideLst>
    </p:cSldViewPr>
  </p:slideViewPr>
  <p:outlineViewPr>
    <p:cViewPr>
      <p:scale>
        <a:sx n="33" d="100"/>
        <a:sy n="33" d="100"/>
      </p:scale>
      <p:origin x="0" y="-3888"/>
    </p:cViewPr>
  </p:outlineViewPr>
  <p:notesTextViewPr>
    <p:cViewPr>
      <p:scale>
        <a:sx n="100" d="100"/>
        <a:sy n="100" d="100"/>
      </p:scale>
      <p:origin x="0" y="0"/>
    </p:cViewPr>
  </p:notesTextViewPr>
  <p:sorterViewPr>
    <p:cViewPr>
      <p:scale>
        <a:sx n="156" d="100"/>
        <a:sy n="156" d="100"/>
      </p:scale>
      <p:origin x="0" y="0"/>
    </p:cViewPr>
  </p:sorterViewPr>
  <p:notesViewPr>
    <p:cSldViewPr snapToGrid="0" snapToObjects="1" showGuides="1">
      <p:cViewPr>
        <p:scale>
          <a:sx n="180" d="100"/>
          <a:sy n="180" d="100"/>
        </p:scale>
        <p:origin x="3512" y="144"/>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3" Type="http://schemas.openxmlformats.org/officeDocument/2006/relationships/slide" Target="slides/slide2.xml"/><Relationship Id="rId21" Type="http://schemas.openxmlformats.org/officeDocument/2006/relationships/commentAuthors" Target="commentAuthor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oleObject" Target="file:////Users/fastbath/Dropbox/PSIDEP%20docs/Data/charts%207.13.20_revised.xlsx" TargetMode="Externa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oleObject" Target="file:////Users/fastbath/Dropbox/PSIDEP%20docs/Data/charts%207.13.20_revised.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1" i="0" u="none" strike="noStrike" kern="1200" spc="0" baseline="0">
                <a:solidFill>
                  <a:schemeClr val="tx1">
                    <a:lumMod val="65000"/>
                    <a:lumOff val="35000"/>
                  </a:schemeClr>
                </a:solidFill>
                <a:latin typeface="+mn-lt"/>
                <a:ea typeface="+mn-ea"/>
                <a:cs typeface="+mn-cs"/>
              </a:defRPr>
            </a:pPr>
            <a:r>
              <a:rPr lang="en-US" sz="1800" b="1" i="0" baseline="0">
                <a:effectLst/>
              </a:rPr>
              <a:t>Change in AAQ Scores Over Time</a:t>
            </a:r>
            <a:endParaRPr lang="en-US">
              <a:effectLst/>
            </a:endParaRP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AAQ!$A$2</c:f>
              <c:strCache>
                <c:ptCount val="1"/>
                <c:pt idx="0">
                  <c:v>P3</c:v>
                </c:pt>
              </c:strCache>
            </c:strRef>
          </c:tx>
          <c:spPr>
            <a:ln w="28575" cap="rnd">
              <a:solidFill>
                <a:schemeClr val="accent6"/>
              </a:solidFill>
              <a:round/>
            </a:ln>
            <a:effectLst/>
          </c:spPr>
          <c:marker>
            <c:symbol val="none"/>
          </c:marker>
          <c:cat>
            <c:strRef>
              <c:f>AAQ!$B$1:$D$1</c:f>
              <c:strCache>
                <c:ptCount val="3"/>
                <c:pt idx="0">
                  <c:v>Baseline</c:v>
                </c:pt>
                <c:pt idx="1">
                  <c:v>Week 2</c:v>
                </c:pt>
                <c:pt idx="2">
                  <c:v>Week 6</c:v>
                </c:pt>
              </c:strCache>
            </c:strRef>
          </c:cat>
          <c:val>
            <c:numRef>
              <c:f>AAQ!$B$2:$D$2</c:f>
              <c:numCache>
                <c:formatCode>General</c:formatCode>
                <c:ptCount val="3"/>
                <c:pt idx="0">
                  <c:v>35</c:v>
                </c:pt>
                <c:pt idx="1">
                  <c:v>19</c:v>
                </c:pt>
                <c:pt idx="2">
                  <c:v>23</c:v>
                </c:pt>
              </c:numCache>
            </c:numRef>
          </c:val>
          <c:smooth val="0"/>
          <c:extLst>
            <c:ext xmlns:c16="http://schemas.microsoft.com/office/drawing/2014/chart" uri="{C3380CC4-5D6E-409C-BE32-E72D297353CC}">
              <c16:uniqueId val="{00000000-67C8-C44D-8C60-C9E8A36F008A}"/>
            </c:ext>
          </c:extLst>
        </c:ser>
        <c:ser>
          <c:idx val="1"/>
          <c:order val="1"/>
          <c:tx>
            <c:strRef>
              <c:f>AAQ!$A$3</c:f>
              <c:strCache>
                <c:ptCount val="1"/>
                <c:pt idx="0">
                  <c:v>P5</c:v>
                </c:pt>
              </c:strCache>
            </c:strRef>
          </c:tx>
          <c:spPr>
            <a:ln w="28575" cap="rnd">
              <a:solidFill>
                <a:schemeClr val="accent5"/>
              </a:solidFill>
              <a:round/>
            </a:ln>
            <a:effectLst/>
          </c:spPr>
          <c:marker>
            <c:symbol val="none"/>
          </c:marker>
          <c:cat>
            <c:strRef>
              <c:f>AAQ!$B$1:$D$1</c:f>
              <c:strCache>
                <c:ptCount val="3"/>
                <c:pt idx="0">
                  <c:v>Baseline</c:v>
                </c:pt>
                <c:pt idx="1">
                  <c:v>Week 2</c:v>
                </c:pt>
                <c:pt idx="2">
                  <c:v>Week 6</c:v>
                </c:pt>
              </c:strCache>
            </c:strRef>
          </c:cat>
          <c:val>
            <c:numRef>
              <c:f>AAQ!$B$3:$D$3</c:f>
              <c:numCache>
                <c:formatCode>General</c:formatCode>
                <c:ptCount val="3"/>
                <c:pt idx="0">
                  <c:v>40</c:v>
                </c:pt>
                <c:pt idx="1">
                  <c:v>46</c:v>
                </c:pt>
                <c:pt idx="2">
                  <c:v>12</c:v>
                </c:pt>
              </c:numCache>
            </c:numRef>
          </c:val>
          <c:smooth val="0"/>
          <c:extLst>
            <c:ext xmlns:c16="http://schemas.microsoft.com/office/drawing/2014/chart" uri="{C3380CC4-5D6E-409C-BE32-E72D297353CC}">
              <c16:uniqueId val="{00000001-67C8-C44D-8C60-C9E8A36F008A}"/>
            </c:ext>
          </c:extLst>
        </c:ser>
        <c:ser>
          <c:idx val="5"/>
          <c:order val="2"/>
          <c:tx>
            <c:strRef>
              <c:f>AAQ!$A$4</c:f>
              <c:strCache>
                <c:ptCount val="1"/>
                <c:pt idx="0">
                  <c:v>P11</c:v>
                </c:pt>
              </c:strCache>
            </c:strRef>
          </c:tx>
          <c:spPr>
            <a:ln w="28575" cap="rnd">
              <a:solidFill>
                <a:schemeClr val="accent4">
                  <a:lumMod val="60000"/>
                </a:schemeClr>
              </a:solidFill>
              <a:round/>
            </a:ln>
            <a:effectLst/>
          </c:spPr>
          <c:marker>
            <c:symbol val="none"/>
          </c:marker>
          <c:val>
            <c:numRef>
              <c:f>AAQ!$B$4:$D$4</c:f>
              <c:numCache>
                <c:formatCode>General</c:formatCode>
                <c:ptCount val="3"/>
                <c:pt idx="0">
                  <c:v>34</c:v>
                </c:pt>
                <c:pt idx="1">
                  <c:v>37</c:v>
                </c:pt>
                <c:pt idx="2">
                  <c:v>21</c:v>
                </c:pt>
              </c:numCache>
            </c:numRef>
          </c:val>
          <c:smooth val="0"/>
          <c:extLst>
            <c:ext xmlns:c16="http://schemas.microsoft.com/office/drawing/2014/chart" uri="{C3380CC4-5D6E-409C-BE32-E72D297353CC}">
              <c16:uniqueId val="{00000002-67C8-C44D-8C60-C9E8A36F008A}"/>
            </c:ext>
          </c:extLst>
        </c:ser>
        <c:ser>
          <c:idx val="3"/>
          <c:order val="3"/>
          <c:tx>
            <c:strRef>
              <c:f>AAQ!$A$6</c:f>
              <c:strCache>
                <c:ptCount val="1"/>
                <c:pt idx="0">
                  <c:v>P20</c:v>
                </c:pt>
              </c:strCache>
            </c:strRef>
          </c:tx>
          <c:spPr>
            <a:ln w="28575" cap="rnd">
              <a:solidFill>
                <a:schemeClr val="accent6">
                  <a:lumMod val="60000"/>
                </a:schemeClr>
              </a:solidFill>
              <a:round/>
            </a:ln>
            <a:effectLst/>
          </c:spPr>
          <c:marker>
            <c:symbol val="none"/>
          </c:marker>
          <c:cat>
            <c:strRef>
              <c:f>AAQ!$B$1:$D$1</c:f>
              <c:strCache>
                <c:ptCount val="3"/>
                <c:pt idx="0">
                  <c:v>Baseline</c:v>
                </c:pt>
                <c:pt idx="1">
                  <c:v>Week 2</c:v>
                </c:pt>
                <c:pt idx="2">
                  <c:v>Week 6</c:v>
                </c:pt>
              </c:strCache>
            </c:strRef>
          </c:cat>
          <c:val>
            <c:numRef>
              <c:f>AAQ!$B$6:$D$6</c:f>
              <c:numCache>
                <c:formatCode>General</c:formatCode>
                <c:ptCount val="3"/>
                <c:pt idx="0">
                  <c:v>36</c:v>
                </c:pt>
                <c:pt idx="1">
                  <c:v>34</c:v>
                </c:pt>
                <c:pt idx="2">
                  <c:v>22</c:v>
                </c:pt>
              </c:numCache>
            </c:numRef>
          </c:val>
          <c:smooth val="0"/>
          <c:extLst>
            <c:ext xmlns:c16="http://schemas.microsoft.com/office/drawing/2014/chart" uri="{C3380CC4-5D6E-409C-BE32-E72D297353CC}">
              <c16:uniqueId val="{00000003-67C8-C44D-8C60-C9E8A36F008A}"/>
            </c:ext>
          </c:extLst>
        </c:ser>
        <c:ser>
          <c:idx val="4"/>
          <c:order val="4"/>
          <c:tx>
            <c:strRef>
              <c:f>AAQ!$A$7</c:f>
              <c:strCache>
                <c:ptCount val="1"/>
                <c:pt idx="0">
                  <c:v>P22</c:v>
                </c:pt>
              </c:strCache>
            </c:strRef>
          </c:tx>
          <c:spPr>
            <a:ln w="28575" cap="rnd">
              <a:solidFill>
                <a:srgbClr val="FFC000">
                  <a:lumMod val="75000"/>
                </a:srgbClr>
              </a:solidFill>
              <a:round/>
            </a:ln>
            <a:effectLst/>
          </c:spPr>
          <c:marker>
            <c:symbol val="none"/>
          </c:marker>
          <c:cat>
            <c:strRef>
              <c:f>AAQ!$B$1:$D$1</c:f>
              <c:strCache>
                <c:ptCount val="3"/>
                <c:pt idx="0">
                  <c:v>Baseline</c:v>
                </c:pt>
                <c:pt idx="1">
                  <c:v>Week 2</c:v>
                </c:pt>
                <c:pt idx="2">
                  <c:v>Week 6</c:v>
                </c:pt>
              </c:strCache>
            </c:strRef>
          </c:cat>
          <c:val>
            <c:numRef>
              <c:f>AAQ!$B$7:$D$7</c:f>
              <c:numCache>
                <c:formatCode>General</c:formatCode>
                <c:ptCount val="3"/>
                <c:pt idx="0">
                  <c:v>31</c:v>
                </c:pt>
                <c:pt idx="1">
                  <c:v>40</c:v>
                </c:pt>
                <c:pt idx="2">
                  <c:v>27</c:v>
                </c:pt>
              </c:numCache>
            </c:numRef>
          </c:val>
          <c:smooth val="0"/>
          <c:extLst>
            <c:ext xmlns:c16="http://schemas.microsoft.com/office/drawing/2014/chart" uri="{C3380CC4-5D6E-409C-BE32-E72D297353CC}">
              <c16:uniqueId val="{00000004-67C8-C44D-8C60-C9E8A36F008A}"/>
            </c:ext>
          </c:extLst>
        </c:ser>
        <c:ser>
          <c:idx val="2"/>
          <c:order val="5"/>
          <c:tx>
            <c:strRef>
              <c:f>AAQ!$A$8</c:f>
              <c:strCache>
                <c:ptCount val="1"/>
                <c:pt idx="0">
                  <c:v>P28</c:v>
                </c:pt>
              </c:strCache>
            </c:strRef>
          </c:tx>
          <c:spPr>
            <a:ln w="28575" cap="rnd">
              <a:solidFill>
                <a:schemeClr val="accent4"/>
              </a:solidFill>
              <a:round/>
            </a:ln>
            <a:effectLst/>
          </c:spPr>
          <c:marker>
            <c:symbol val="none"/>
          </c:marker>
          <c:val>
            <c:numRef>
              <c:f>AAQ!$B$8:$D$8</c:f>
              <c:numCache>
                <c:formatCode>General</c:formatCode>
                <c:ptCount val="3"/>
                <c:pt idx="0">
                  <c:v>34</c:v>
                </c:pt>
                <c:pt idx="1">
                  <c:v>33</c:v>
                </c:pt>
                <c:pt idx="2">
                  <c:v>31</c:v>
                </c:pt>
              </c:numCache>
            </c:numRef>
          </c:val>
          <c:smooth val="0"/>
          <c:extLst>
            <c:ext xmlns:c16="http://schemas.microsoft.com/office/drawing/2014/chart" uri="{C3380CC4-5D6E-409C-BE32-E72D297353CC}">
              <c16:uniqueId val="{00000005-67C8-C44D-8C60-C9E8A36F008A}"/>
            </c:ext>
          </c:extLst>
        </c:ser>
        <c:dLbls>
          <c:showLegendKey val="0"/>
          <c:showVal val="0"/>
          <c:showCatName val="0"/>
          <c:showSerName val="0"/>
          <c:showPercent val="0"/>
          <c:showBubbleSize val="0"/>
        </c:dLbls>
        <c:smooth val="0"/>
        <c:axId val="2139869640"/>
        <c:axId val="2139871048"/>
      </c:lineChart>
      <c:catAx>
        <c:axId val="213986964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1" i="0" u="none" strike="noStrike" kern="1200" baseline="0">
                <a:solidFill>
                  <a:schemeClr val="tx1">
                    <a:lumMod val="65000"/>
                    <a:lumOff val="35000"/>
                  </a:schemeClr>
                </a:solidFill>
                <a:latin typeface="+mn-lt"/>
                <a:ea typeface="+mn-ea"/>
                <a:cs typeface="+mn-cs"/>
              </a:defRPr>
            </a:pPr>
            <a:endParaRPr lang="en-US"/>
          </a:p>
        </c:txPr>
        <c:crossAx val="2139871048"/>
        <c:crosses val="autoZero"/>
        <c:auto val="1"/>
        <c:lblAlgn val="ctr"/>
        <c:lblOffset val="100"/>
        <c:noMultiLvlLbl val="0"/>
      </c:catAx>
      <c:valAx>
        <c:axId val="2139871048"/>
        <c:scaling>
          <c:orientation val="minMax"/>
          <c:min val="7"/>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200" b="1" i="0" u="none" strike="noStrike" kern="1200" baseline="0">
                    <a:solidFill>
                      <a:schemeClr val="tx1">
                        <a:lumMod val="65000"/>
                        <a:lumOff val="35000"/>
                      </a:schemeClr>
                    </a:solidFill>
                    <a:latin typeface="+mn-lt"/>
                    <a:ea typeface="+mn-ea"/>
                    <a:cs typeface="+mn-cs"/>
                  </a:defRPr>
                </a:pPr>
                <a:r>
                  <a:rPr lang="en-US" sz="1800"/>
                  <a:t>AAQ Score</a:t>
                </a:r>
              </a:p>
            </c:rich>
          </c:tx>
          <c:overlay val="0"/>
          <c:spPr>
            <a:noFill/>
            <a:ln>
              <a:noFill/>
            </a:ln>
            <a:effectLst/>
          </c:spPr>
          <c:txPr>
            <a:bodyPr rot="-5400000" spcFirstLastPara="1" vertOverflow="ellipsis" vert="horz" wrap="square" anchor="ctr" anchorCtr="1"/>
            <a:lstStyle/>
            <a:p>
              <a:pPr>
                <a:defRPr sz="1200" b="1"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2139869640"/>
        <c:crosses val="autoZero"/>
        <c:crossBetween val="midCat"/>
      </c:valAx>
      <c:spPr>
        <a:noFill/>
        <a:ln>
          <a:noFill/>
        </a:ln>
        <a:effectLst/>
      </c:spPr>
    </c:plotArea>
    <c:legend>
      <c:legendPos val="r"/>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span"/>
    <c:showDLblsOverMax val="0"/>
    <c:extLst/>
  </c:chart>
  <c:spPr>
    <a:noFill/>
    <a:ln>
      <a:noFill/>
    </a:ln>
    <a:effectLst/>
  </c:spPr>
  <c:txPr>
    <a:bodyPr/>
    <a:lstStyle/>
    <a:p>
      <a:pPr>
        <a:defRPr/>
      </a:pPr>
      <a:endParaRPr lang="en-US"/>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marL="0" marR="0" indent="0" algn="ctr" defTabSz="914400" rtl="0" eaLnBrk="1" fontAlgn="auto" latinLnBrk="0" hangingPunct="1">
              <a:lnSpc>
                <a:spcPct val="100000"/>
              </a:lnSpc>
              <a:spcBef>
                <a:spcPts val="0"/>
              </a:spcBef>
              <a:spcAft>
                <a:spcPts val="0"/>
              </a:spcAft>
              <a:buClrTx/>
              <a:buSzTx/>
              <a:buFontTx/>
              <a:buNone/>
              <a:tabLst/>
              <a:defRPr sz="1400" b="1" i="0" u="none" strike="noStrike" kern="1200" spc="0" baseline="0">
                <a:solidFill>
                  <a:sysClr val="windowText" lastClr="000000">
                    <a:lumMod val="65000"/>
                    <a:lumOff val="35000"/>
                  </a:sysClr>
                </a:solidFill>
                <a:latin typeface="+mn-lt"/>
                <a:ea typeface="+mn-ea"/>
                <a:cs typeface="+mn-cs"/>
              </a:defRPr>
            </a:pPr>
            <a:r>
              <a:rPr lang="en-US" sz="1800" b="1" i="0" baseline="0">
                <a:effectLst/>
              </a:rPr>
              <a:t>Do Changes in Psychological Flexibility Correlate with Mystical Experience?</a:t>
            </a:r>
            <a:endParaRPr lang="en-US" b="1">
              <a:effectLst/>
            </a:endParaRPr>
          </a:p>
        </c:rich>
      </c:tx>
      <c:overlay val="0"/>
      <c:spPr>
        <a:noFill/>
        <a:ln>
          <a:noFill/>
        </a:ln>
        <a:effectLst/>
      </c:spPr>
      <c:txPr>
        <a:bodyPr rot="0" spcFirstLastPara="1" vertOverflow="ellipsis" vert="horz" wrap="square" anchor="ctr" anchorCtr="1"/>
        <a:lstStyle/>
        <a:p>
          <a:pPr marL="0" marR="0" indent="0" algn="ctr" defTabSz="914400" rtl="0" eaLnBrk="1" fontAlgn="auto" latinLnBrk="0" hangingPunct="1">
            <a:lnSpc>
              <a:spcPct val="100000"/>
            </a:lnSpc>
            <a:spcBef>
              <a:spcPts val="0"/>
            </a:spcBef>
            <a:spcAft>
              <a:spcPts val="0"/>
            </a:spcAft>
            <a:buClrTx/>
            <a:buSzTx/>
            <a:buFontTx/>
            <a:buNone/>
            <a:tabLst/>
            <a:defRPr sz="1400" b="1" i="0" u="none" strike="noStrike" kern="1200" spc="0" baseline="0">
              <a:solidFill>
                <a:sysClr val="windowText" lastClr="000000">
                  <a:lumMod val="65000"/>
                  <a:lumOff val="35000"/>
                </a:sysClr>
              </a:solidFill>
              <a:latin typeface="+mn-lt"/>
              <a:ea typeface="+mn-ea"/>
              <a:cs typeface="+mn-cs"/>
            </a:defRPr>
          </a:pPr>
          <a:endParaRPr lang="en-US"/>
        </a:p>
      </c:txPr>
    </c:title>
    <c:autoTitleDeleted val="0"/>
    <c:plotArea>
      <c:layout/>
      <c:scatterChart>
        <c:scatterStyle val="lineMarker"/>
        <c:varyColors val="0"/>
        <c:ser>
          <c:idx val="0"/>
          <c:order val="0"/>
          <c:tx>
            <c:strRef>
              <c:f>AAQ!$C$24</c:f>
              <c:strCache>
                <c:ptCount val="1"/>
                <c:pt idx="0">
                  <c:v>Change After Dose</c:v>
                </c:pt>
              </c:strCache>
            </c:strRef>
          </c:tx>
          <c:spPr>
            <a:ln w="19050" cap="rnd">
              <a:noFill/>
              <a:round/>
            </a:ln>
            <a:effectLst/>
          </c:spPr>
          <c:marker>
            <c:symbol val="circle"/>
            <c:size val="5"/>
            <c:spPr>
              <a:solidFill>
                <a:schemeClr val="accent1"/>
              </a:solidFill>
              <a:ln w="9525">
                <a:solidFill>
                  <a:schemeClr val="accent1"/>
                </a:solidFill>
              </a:ln>
              <a:effectLst/>
            </c:spPr>
          </c:marker>
          <c:trendline>
            <c:spPr>
              <a:ln w="19050" cap="rnd">
                <a:solidFill>
                  <a:srgbClr val="A5A5A5"/>
                </a:solidFill>
                <a:prstDash val="sysDot"/>
              </a:ln>
              <a:effectLst/>
            </c:spPr>
            <c:trendlineType val="linear"/>
            <c:dispRSqr val="0"/>
            <c:dispEq val="0"/>
          </c:trendline>
          <c:xVal>
            <c:numRef>
              <c:f>AAQ!$B$25:$B$36</c:f>
              <c:numCache>
                <c:formatCode>General</c:formatCode>
                <c:ptCount val="12"/>
                <c:pt idx="0">
                  <c:v>99</c:v>
                </c:pt>
                <c:pt idx="1">
                  <c:v>5</c:v>
                </c:pt>
                <c:pt idx="2">
                  <c:v>34</c:v>
                </c:pt>
                <c:pt idx="3">
                  <c:v>8</c:v>
                </c:pt>
                <c:pt idx="4">
                  <c:v>21</c:v>
                </c:pt>
                <c:pt idx="5">
                  <c:v>1</c:v>
                </c:pt>
                <c:pt idx="6">
                  <c:v>125</c:v>
                </c:pt>
                <c:pt idx="7">
                  <c:v>146</c:v>
                </c:pt>
                <c:pt idx="8">
                  <c:v>138</c:v>
                </c:pt>
                <c:pt idx="9">
                  <c:v>136</c:v>
                </c:pt>
                <c:pt idx="10">
                  <c:v>130</c:v>
                </c:pt>
                <c:pt idx="11">
                  <c:v>99</c:v>
                </c:pt>
              </c:numCache>
            </c:numRef>
          </c:xVal>
          <c:yVal>
            <c:numRef>
              <c:f>AAQ!$C$25:$C$36</c:f>
              <c:numCache>
                <c:formatCode>General</c:formatCode>
                <c:ptCount val="12"/>
                <c:pt idx="0">
                  <c:v>-16</c:v>
                </c:pt>
                <c:pt idx="1">
                  <c:v>6</c:v>
                </c:pt>
                <c:pt idx="2">
                  <c:v>3</c:v>
                </c:pt>
                <c:pt idx="3">
                  <c:v>-2</c:v>
                </c:pt>
                <c:pt idx="4">
                  <c:v>9</c:v>
                </c:pt>
                <c:pt idx="5">
                  <c:v>-1</c:v>
                </c:pt>
                <c:pt idx="6">
                  <c:v>4</c:v>
                </c:pt>
                <c:pt idx="7">
                  <c:v>-34</c:v>
                </c:pt>
                <c:pt idx="8">
                  <c:v>-16</c:v>
                </c:pt>
                <c:pt idx="9">
                  <c:v>-12</c:v>
                </c:pt>
                <c:pt idx="10">
                  <c:v>-13</c:v>
                </c:pt>
                <c:pt idx="11">
                  <c:v>-2</c:v>
                </c:pt>
              </c:numCache>
            </c:numRef>
          </c:yVal>
          <c:smooth val="0"/>
          <c:extLst>
            <c:ext xmlns:c16="http://schemas.microsoft.com/office/drawing/2014/chart" uri="{C3380CC4-5D6E-409C-BE32-E72D297353CC}">
              <c16:uniqueId val="{00000001-4DBB-1F48-9AF9-4F9A90E88E93}"/>
            </c:ext>
          </c:extLst>
        </c:ser>
        <c:dLbls>
          <c:showLegendKey val="0"/>
          <c:showVal val="0"/>
          <c:showCatName val="0"/>
          <c:showSerName val="0"/>
          <c:showPercent val="0"/>
          <c:showBubbleSize val="0"/>
        </c:dLbls>
        <c:axId val="2139901048"/>
        <c:axId val="2139904760"/>
      </c:scatterChart>
      <c:valAx>
        <c:axId val="2139901048"/>
        <c:scaling>
          <c:orientation val="minMax"/>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400" b="1"/>
                  <a:t>MEQ Score</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2139904760"/>
        <c:crossesAt val="-40"/>
        <c:crossBetween val="midCat"/>
      </c:valAx>
      <c:valAx>
        <c:axId val="213990476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400" b="1"/>
                  <a:t>Change in AAQ Score two weeks after dose</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2139901048"/>
        <c:crosses val="autoZero"/>
        <c:crossBetween val="midCat"/>
      </c:valAx>
      <c:spPr>
        <a:noFill/>
        <a:ln>
          <a:noFill/>
        </a:ln>
        <a:effectLst/>
      </c:spPr>
    </c:plotArea>
    <c:plotVisOnly val="1"/>
    <c:dispBlanksAs val="gap"/>
    <c:showDLblsOverMax val="0"/>
    <c:extLst/>
  </c:chart>
  <c:spPr>
    <a:noFill/>
    <a:ln>
      <a:noFill/>
    </a:ln>
    <a:effectLst/>
  </c:spPr>
  <c:txPr>
    <a:bodyPr/>
    <a:lstStyle/>
    <a:p>
      <a:pPr>
        <a:defRPr/>
      </a:pPr>
      <a:endParaRPr lang="en-US"/>
    </a:p>
  </c:txPr>
  <c:externalData r:id="rId4">
    <c:autoUpdate val="0"/>
  </c:externalData>
</c:chartSpace>
</file>

<file path=ppt/charts/colors1.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Calibri Light"/>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Calibri Light"/>
              </a:defRPr>
            </a:lvl1pPr>
          </a:lstStyle>
          <a:p>
            <a:fld id="{EFC10EE1-B198-C942-8235-326C972CBB30}" type="datetimeFigureOut">
              <a:rPr lang="en-US" smtClean="0"/>
              <a:pPr/>
              <a:t>7/17/20</a:t>
            </a:fld>
            <a:endParaRPr lang="en-US" dirty="0"/>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Calibri Light"/>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Calibri Light"/>
              </a:defRPr>
            </a:lvl1pPr>
          </a:lstStyle>
          <a:p>
            <a:fld id="{006BE02D-20C0-F840-AFAC-BEA99C74FDC2}" type="slidenum">
              <a:rPr lang="en-US" smtClean="0"/>
              <a:pPr/>
              <a:t>‹#›</a:t>
            </a:fld>
            <a:endParaRPr lang="en-US" dirty="0"/>
          </a:p>
        </p:txBody>
      </p:sp>
    </p:spTree>
    <p:extLst>
      <p:ext uri="{BB962C8B-B14F-4D97-AF65-F5344CB8AC3E}">
        <p14:creationId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342831" rtl="0" eaLnBrk="1" latinLnBrk="0" hangingPunct="1">
      <a:defRPr sz="900" kern="1200">
        <a:solidFill>
          <a:schemeClr val="tx1"/>
        </a:solidFill>
        <a:latin typeface="Calibri Light"/>
        <a:ea typeface="+mn-ea"/>
        <a:cs typeface="+mn-cs"/>
      </a:defRPr>
    </a:lvl1pPr>
    <a:lvl2pPr marL="342831" algn="l" defTabSz="342831" rtl="0" eaLnBrk="1" latinLnBrk="0" hangingPunct="1">
      <a:defRPr sz="900" kern="1200">
        <a:solidFill>
          <a:schemeClr val="tx1"/>
        </a:solidFill>
        <a:latin typeface="Calibri Light"/>
        <a:ea typeface="+mn-ea"/>
        <a:cs typeface="+mn-cs"/>
      </a:defRPr>
    </a:lvl2pPr>
    <a:lvl3pPr marL="685663" algn="l" defTabSz="342831" rtl="0" eaLnBrk="1" latinLnBrk="0" hangingPunct="1">
      <a:defRPr sz="900" kern="1200">
        <a:solidFill>
          <a:schemeClr val="tx1"/>
        </a:solidFill>
        <a:latin typeface="Calibri Light"/>
        <a:ea typeface="+mn-ea"/>
        <a:cs typeface="+mn-cs"/>
      </a:defRPr>
    </a:lvl3pPr>
    <a:lvl4pPr marL="1028494" algn="l" defTabSz="342831" rtl="0" eaLnBrk="1" latinLnBrk="0" hangingPunct="1">
      <a:defRPr sz="900" kern="1200">
        <a:solidFill>
          <a:schemeClr val="tx1"/>
        </a:solidFill>
        <a:latin typeface="Calibri Light"/>
        <a:ea typeface="+mn-ea"/>
        <a:cs typeface="+mn-cs"/>
      </a:defRPr>
    </a:lvl4pPr>
    <a:lvl5pPr marL="1371326" algn="l" defTabSz="342831" rtl="0" eaLnBrk="1" latinLnBrk="0" hangingPunct="1">
      <a:defRPr sz="900" kern="1200">
        <a:solidFill>
          <a:schemeClr val="tx1"/>
        </a:solidFill>
        <a:latin typeface="Calibri Light"/>
        <a:ea typeface="+mn-ea"/>
        <a:cs typeface="+mn-cs"/>
      </a:defRPr>
    </a:lvl5pPr>
    <a:lvl6pPr marL="1714157" algn="l" defTabSz="342831" rtl="0" eaLnBrk="1" latinLnBrk="0" hangingPunct="1">
      <a:defRPr sz="900" kern="1200">
        <a:solidFill>
          <a:schemeClr val="tx1"/>
        </a:solidFill>
        <a:latin typeface="+mn-lt"/>
        <a:ea typeface="+mn-ea"/>
        <a:cs typeface="+mn-cs"/>
      </a:defRPr>
    </a:lvl6pPr>
    <a:lvl7pPr marL="2056989" algn="l" defTabSz="342831" rtl="0" eaLnBrk="1" latinLnBrk="0" hangingPunct="1">
      <a:defRPr sz="900" kern="1200">
        <a:solidFill>
          <a:schemeClr val="tx1"/>
        </a:solidFill>
        <a:latin typeface="+mn-lt"/>
        <a:ea typeface="+mn-ea"/>
        <a:cs typeface="+mn-cs"/>
      </a:defRPr>
    </a:lvl7pPr>
    <a:lvl8pPr marL="2399820" algn="l" defTabSz="342831" rtl="0" eaLnBrk="1" latinLnBrk="0" hangingPunct="1">
      <a:defRPr sz="900" kern="1200">
        <a:solidFill>
          <a:schemeClr val="tx1"/>
        </a:solidFill>
        <a:latin typeface="+mn-lt"/>
        <a:ea typeface="+mn-ea"/>
        <a:cs typeface="+mn-cs"/>
      </a:defRPr>
    </a:lvl8pPr>
    <a:lvl9pPr marL="2742651" algn="l" defTabSz="342831" rtl="0" eaLnBrk="1" latinLnBrk="0" hangingPunct="1">
      <a:defRPr sz="9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3" Type="http://schemas.openxmlformats.org/officeDocument/2006/relationships/hyperlink" Target="#_ENREF_12"/><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145" name="Text Box 1">
            <a:extLst>
              <a:ext uri="{FF2B5EF4-FFF2-40B4-BE49-F238E27FC236}">
                <a16:creationId xmlns:a16="http://schemas.microsoft.com/office/drawing/2014/main" id="{B07A2238-64FF-3744-9BD3-204A945267DE}"/>
              </a:ext>
            </a:extLst>
          </p:cNvPr>
          <p:cNvSpPr txBox="1">
            <a:spLocks noGrp="1" noRot="1" noChangeAspect="1" noChangeArrowheads="1"/>
          </p:cNvSpPr>
          <p:nvPr>
            <p:ph type="sldImg"/>
          </p:nvPr>
        </p:nvSpPr>
        <p:spPr bwMode="auto">
          <a:xfrm>
            <a:off x="1588" y="0"/>
            <a:ext cx="1587" cy="1588"/>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dist="35921" dir="2700000" algn="ctr" rotWithShape="0">
                    <a:srgbClr val="808080"/>
                  </a:outerShdw>
                </a:effectLst>
              </a14:hiddenEffects>
            </a:ext>
          </a:extLst>
        </p:spPr>
      </p:sp>
      <p:sp>
        <p:nvSpPr>
          <p:cNvPr id="6146" name="Text Box 2">
            <a:extLst>
              <a:ext uri="{FF2B5EF4-FFF2-40B4-BE49-F238E27FC236}">
                <a16:creationId xmlns:a16="http://schemas.microsoft.com/office/drawing/2014/main" id="{DB3B1333-2D82-F943-972C-F7E973468306}"/>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342831" rtl="0" eaLnBrk="1" fontAlgn="auto" latinLnBrk="0" hangingPunct="1">
              <a:lnSpc>
                <a:spcPct val="100000"/>
              </a:lnSpc>
              <a:spcBef>
                <a:spcPts val="0"/>
              </a:spcBef>
              <a:spcAft>
                <a:spcPts val="0"/>
              </a:spcAft>
              <a:buClrTx/>
              <a:buSzTx/>
              <a:buFontTx/>
              <a:buNone/>
              <a:tabLst/>
              <a:defRPr/>
            </a:pPr>
            <a:endParaRPr lang="en-US" altLang="en-US" dirty="0"/>
          </a:p>
          <a:p>
            <a:endParaRPr lang="en-US" altLang="en-US" dirty="0"/>
          </a:p>
        </p:txBody>
      </p:sp>
    </p:spTree>
    <p:extLst>
      <p:ext uri="{BB962C8B-B14F-4D97-AF65-F5344CB8AC3E}">
        <p14:creationId xmlns:p14="http://schemas.microsoft.com/office/powerpoint/2010/main" val="318174251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1"/>
            <a:r>
              <a:rPr lang="en-US" dirty="0">
                <a:solidFill>
                  <a:schemeClr val="tx2"/>
                </a:solidFill>
                <a:latin typeface="Handlee" panose="02000000000000000000" pitchFamily="2" charset="77"/>
                <a:sym typeface="Wingdings" pitchFamily="2" charset="2"/>
              </a:rPr>
              <a:t>Similarly, psychedelics can bring about a range of challenging emotional experiences. Psychedelic therapists help participants “trust, let go, and be open” to these experiences  acceptance</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900" kern="1200" dirty="0">
              <a:solidFill>
                <a:schemeClr val="tx1"/>
              </a:solidFill>
              <a:effectLst/>
              <a:latin typeface="Calibri Light"/>
              <a:ea typeface="+mn-ea"/>
              <a:cs typeface="+mn-cs"/>
            </a:endParaRPr>
          </a:p>
        </p:txBody>
      </p:sp>
      <p:sp>
        <p:nvSpPr>
          <p:cNvPr id="4" name="Slide Number Placeholder 3"/>
          <p:cNvSpPr>
            <a:spLocks noGrp="1"/>
          </p:cNvSpPr>
          <p:nvPr>
            <p:ph type="sldNum" sz="quarter" idx="10"/>
          </p:nvPr>
        </p:nvSpPr>
        <p:spPr/>
        <p:txBody>
          <a:bodyPr/>
          <a:lstStyle/>
          <a:p>
            <a:fld id="{1800C4A7-AA98-5C49-AB66-169E74CF6263}" type="slidenum">
              <a:rPr lang="en-US" smtClean="0"/>
              <a:t>10</a:t>
            </a:fld>
            <a:endParaRPr lang="en-US"/>
          </a:p>
        </p:txBody>
      </p:sp>
    </p:spTree>
    <p:extLst>
      <p:ext uri="{BB962C8B-B14F-4D97-AF65-F5344CB8AC3E}">
        <p14:creationId xmlns:p14="http://schemas.microsoft.com/office/powerpoint/2010/main" val="135601664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1"/>
            <a:r>
              <a:rPr lang="en-US" dirty="0">
                <a:solidFill>
                  <a:schemeClr val="tx2"/>
                </a:solidFill>
                <a:latin typeface="Handlee" panose="02000000000000000000" pitchFamily="2" charset="77"/>
                <a:sym typeface="Wingdings" pitchFamily="2" charset="2"/>
              </a:rPr>
              <a:t>Importantly, psychedelic experiences often include altering one’s sense of self and self-other boundaries, this potentially providing a valuable experience of self-transcendence and self-as-context</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900" kern="1200" dirty="0">
              <a:solidFill>
                <a:schemeClr val="tx1"/>
              </a:solidFill>
              <a:effectLst/>
              <a:latin typeface="Calibri Light"/>
              <a:ea typeface="+mn-ea"/>
              <a:cs typeface="+mn-cs"/>
            </a:endParaRPr>
          </a:p>
        </p:txBody>
      </p:sp>
      <p:sp>
        <p:nvSpPr>
          <p:cNvPr id="4" name="Slide Number Placeholder 3"/>
          <p:cNvSpPr>
            <a:spLocks noGrp="1"/>
          </p:cNvSpPr>
          <p:nvPr>
            <p:ph type="sldNum" sz="quarter" idx="10"/>
          </p:nvPr>
        </p:nvSpPr>
        <p:spPr/>
        <p:txBody>
          <a:bodyPr/>
          <a:lstStyle/>
          <a:p>
            <a:fld id="{1800C4A7-AA98-5C49-AB66-169E74CF6263}" type="slidenum">
              <a:rPr lang="en-US" smtClean="0"/>
              <a:t>11</a:t>
            </a:fld>
            <a:endParaRPr lang="en-US"/>
          </a:p>
        </p:txBody>
      </p:sp>
    </p:spTree>
    <p:extLst>
      <p:ext uri="{BB962C8B-B14F-4D97-AF65-F5344CB8AC3E}">
        <p14:creationId xmlns:p14="http://schemas.microsoft.com/office/powerpoint/2010/main" val="252245691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900" kern="1200" dirty="0">
                <a:solidFill>
                  <a:schemeClr val="tx1"/>
                </a:solidFill>
                <a:effectLst/>
                <a:latin typeface="Calibri Light"/>
                <a:ea typeface="+mn-ea"/>
                <a:cs typeface="+mn-cs"/>
              </a:rPr>
              <a:t>Similarly, such experiences along with the insightfulness that is characteristic of psychedelic experiences may assist with defusion from repetitive and habitual thought patterns and rigid beliefs</a:t>
            </a:r>
            <a:endParaRPr lang="en-US" dirty="0">
              <a:solidFill>
                <a:schemeClr val="tx2"/>
              </a:solidFill>
              <a:latin typeface="Handlee" panose="02000000000000000000" pitchFamily="2" charset="77"/>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900" kern="1200" dirty="0">
              <a:solidFill>
                <a:schemeClr val="tx1"/>
              </a:solidFill>
              <a:effectLst/>
              <a:latin typeface="Calibri Light"/>
              <a:ea typeface="+mn-ea"/>
              <a:cs typeface="+mn-cs"/>
            </a:endParaRPr>
          </a:p>
        </p:txBody>
      </p:sp>
      <p:sp>
        <p:nvSpPr>
          <p:cNvPr id="4" name="Slide Number Placeholder 3"/>
          <p:cNvSpPr>
            <a:spLocks noGrp="1"/>
          </p:cNvSpPr>
          <p:nvPr>
            <p:ph type="sldNum" sz="quarter" idx="10"/>
          </p:nvPr>
        </p:nvSpPr>
        <p:spPr/>
        <p:txBody>
          <a:bodyPr/>
          <a:lstStyle/>
          <a:p>
            <a:fld id="{1800C4A7-AA98-5C49-AB66-169E74CF6263}" type="slidenum">
              <a:rPr lang="en-US" smtClean="0"/>
              <a:t>12</a:t>
            </a:fld>
            <a:endParaRPr lang="en-US"/>
          </a:p>
        </p:txBody>
      </p:sp>
    </p:spTree>
    <p:extLst>
      <p:ext uri="{BB962C8B-B14F-4D97-AF65-F5344CB8AC3E}">
        <p14:creationId xmlns:p14="http://schemas.microsoft.com/office/powerpoint/2010/main" val="296395893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1"/>
            <a:r>
              <a:rPr lang="en-US" dirty="0">
                <a:solidFill>
                  <a:schemeClr val="tx2"/>
                </a:solidFill>
                <a:latin typeface="Handlee" panose="02000000000000000000" pitchFamily="2" charset="77"/>
                <a:sym typeface="Wingdings" pitchFamily="2" charset="2"/>
              </a:rPr>
              <a:t>Lastly, psychedelic-induced insights may assist with the process of values clarification</a:t>
            </a:r>
            <a:endParaRPr lang="en-US" dirty="0">
              <a:solidFill>
                <a:schemeClr val="tx2"/>
              </a:solidFill>
              <a:latin typeface="Handlee" panose="02000000000000000000" pitchFamily="2" charset="77"/>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900" kern="1200" dirty="0">
              <a:solidFill>
                <a:schemeClr val="tx1"/>
              </a:solidFill>
              <a:effectLst/>
              <a:latin typeface="Calibri Light"/>
              <a:ea typeface="+mn-ea"/>
              <a:cs typeface="+mn-cs"/>
            </a:endParaRPr>
          </a:p>
        </p:txBody>
      </p:sp>
      <p:sp>
        <p:nvSpPr>
          <p:cNvPr id="4" name="Slide Number Placeholder 3"/>
          <p:cNvSpPr>
            <a:spLocks noGrp="1"/>
          </p:cNvSpPr>
          <p:nvPr>
            <p:ph type="sldNum" sz="quarter" idx="10"/>
          </p:nvPr>
        </p:nvSpPr>
        <p:spPr/>
        <p:txBody>
          <a:bodyPr/>
          <a:lstStyle/>
          <a:p>
            <a:fld id="{1800C4A7-AA98-5C49-AB66-169E74CF6263}" type="slidenum">
              <a:rPr lang="en-US" smtClean="0"/>
              <a:t>13</a:t>
            </a:fld>
            <a:endParaRPr lang="en-US"/>
          </a:p>
        </p:txBody>
      </p:sp>
    </p:spTree>
    <p:extLst>
      <p:ext uri="{BB962C8B-B14F-4D97-AF65-F5344CB8AC3E}">
        <p14:creationId xmlns:p14="http://schemas.microsoft.com/office/powerpoint/2010/main" val="75589257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342831" rtl="0" eaLnBrk="1" fontAlgn="auto" latinLnBrk="0" hangingPunct="1">
              <a:lnSpc>
                <a:spcPct val="100000"/>
              </a:lnSpc>
              <a:spcBef>
                <a:spcPts val="0"/>
              </a:spcBef>
              <a:spcAft>
                <a:spcPts val="0"/>
              </a:spcAft>
              <a:buClrTx/>
              <a:buSzTx/>
              <a:buFontTx/>
              <a:buNone/>
              <a:tabLst/>
              <a:defRPr/>
            </a:pPr>
            <a:r>
              <a:rPr lang="en-US" sz="900" kern="1200" dirty="0">
                <a:solidFill>
                  <a:schemeClr val="tx1"/>
                </a:solidFill>
                <a:effectLst/>
                <a:latin typeface="Calibri Light"/>
                <a:ea typeface="+mn-ea"/>
                <a:cs typeface="+mn-cs"/>
              </a:rPr>
              <a:t>I’d like to close by briefly showing some very preliminary data regarding our hypothesis that ACT and psilocybin therapy are synergistic… this slide demonstrates a modest trend towards improvement in psychological flexibility over the course of the treatment, particularly in the second half, for the 4 participants I have this data for. This is a positive indicator that our intervention is working towards an intended direction. What’s not clear from this figure is whether this is a result of the therapy sessions alone or the combination of psilocybin and psychotherapy. </a:t>
            </a:r>
          </a:p>
          <a:p>
            <a:pPr marL="0" marR="0" lvl="0" indent="0" algn="l" defTabSz="342831" rtl="0" eaLnBrk="1" fontAlgn="auto" latinLnBrk="0" hangingPunct="1">
              <a:lnSpc>
                <a:spcPct val="100000"/>
              </a:lnSpc>
              <a:spcBef>
                <a:spcPts val="0"/>
              </a:spcBef>
              <a:spcAft>
                <a:spcPts val="0"/>
              </a:spcAft>
              <a:buClrTx/>
              <a:buSzTx/>
              <a:buFontTx/>
              <a:buNone/>
              <a:tabLst/>
              <a:defRPr/>
            </a:pPr>
            <a:endParaRPr lang="en-US" sz="900" kern="1200" dirty="0">
              <a:solidFill>
                <a:schemeClr val="tx1"/>
              </a:solidFill>
              <a:effectLst/>
              <a:latin typeface="Calibri Light"/>
              <a:ea typeface="+mn-ea"/>
              <a:cs typeface="+mn-cs"/>
            </a:endParaRPr>
          </a:p>
          <a:p>
            <a:pPr marL="0" marR="0" lvl="0" indent="0" algn="l" defTabSz="342831" rtl="0" eaLnBrk="1" fontAlgn="auto" latinLnBrk="0" hangingPunct="1">
              <a:lnSpc>
                <a:spcPct val="100000"/>
              </a:lnSpc>
              <a:spcBef>
                <a:spcPts val="0"/>
              </a:spcBef>
              <a:spcAft>
                <a:spcPts val="0"/>
              </a:spcAft>
              <a:buClrTx/>
              <a:buSzTx/>
              <a:buFontTx/>
              <a:buNone/>
              <a:tabLst/>
              <a:defRPr/>
            </a:pPr>
            <a:r>
              <a:rPr lang="en-US" sz="900" kern="1200" dirty="0">
                <a:solidFill>
                  <a:schemeClr val="tx1"/>
                </a:solidFill>
                <a:effectLst/>
                <a:latin typeface="Calibri Light"/>
                <a:ea typeface="+mn-ea"/>
                <a:cs typeface="+mn-cs"/>
              </a:rPr>
              <a:t>______</a:t>
            </a:r>
          </a:p>
          <a:p>
            <a:pPr marL="0" marR="0" lvl="0" indent="0" algn="l" defTabSz="342831" rtl="0" eaLnBrk="1" fontAlgn="auto" latinLnBrk="0" hangingPunct="1">
              <a:lnSpc>
                <a:spcPct val="100000"/>
              </a:lnSpc>
              <a:spcBef>
                <a:spcPts val="0"/>
              </a:spcBef>
              <a:spcAft>
                <a:spcPts val="0"/>
              </a:spcAft>
              <a:buClrTx/>
              <a:buSzTx/>
              <a:buFontTx/>
              <a:buNone/>
              <a:tabLst/>
              <a:defRPr/>
            </a:pPr>
            <a:endParaRPr lang="en-US" sz="900" kern="1200" dirty="0">
              <a:solidFill>
                <a:schemeClr val="tx1"/>
              </a:solidFill>
              <a:effectLst/>
              <a:latin typeface="Calibri Light"/>
              <a:ea typeface="+mn-ea"/>
              <a:cs typeface="+mn-cs"/>
            </a:endParaRPr>
          </a:p>
          <a:p>
            <a:pPr marL="0" marR="0" lvl="0" indent="0" algn="l" defTabSz="342831" rtl="0" eaLnBrk="1" fontAlgn="auto" latinLnBrk="0" hangingPunct="1">
              <a:lnSpc>
                <a:spcPct val="100000"/>
              </a:lnSpc>
              <a:spcBef>
                <a:spcPts val="0"/>
              </a:spcBef>
              <a:spcAft>
                <a:spcPts val="0"/>
              </a:spcAft>
              <a:buClrTx/>
              <a:buSzTx/>
              <a:buFontTx/>
              <a:buNone/>
              <a:tabLst/>
              <a:defRPr/>
            </a:pPr>
            <a:r>
              <a:rPr lang="en-US" sz="900" kern="1200" dirty="0">
                <a:solidFill>
                  <a:schemeClr val="tx1"/>
                </a:solidFill>
                <a:effectLst/>
                <a:latin typeface="Calibri Light"/>
                <a:ea typeface="+mn-ea"/>
                <a:cs typeface="+mn-cs"/>
              </a:rPr>
              <a:t>One primary limitation of our study is that we have no way of testing our therapeutic approach using ACT against a non-specific therapy or use of a different therapeutic model. However, one way we can begin to test our hypothesis that ACT and psilocybin therapy are synergistic is by looking at whether our participants actually experience increases in psychological flexibility, and if those increases are being catalyzed by the psilocybin experience. We hope to assess this in part with qualitative interviews, which remain ongoing. However, in this slide we can look at results from the Acceptance and Action Questionnaire, which is a one-factor measure of psychological inflexibility, or experiential avoidance. Higher scores equal greater levels of psychological inflexibility and thus lower scores can be seen as more desirable. </a:t>
            </a:r>
          </a:p>
          <a:p>
            <a:pPr marL="0" marR="0" lvl="0" indent="0" algn="l" defTabSz="342831" rtl="0" eaLnBrk="1" fontAlgn="auto" latinLnBrk="0" hangingPunct="1">
              <a:lnSpc>
                <a:spcPct val="100000"/>
              </a:lnSpc>
              <a:spcBef>
                <a:spcPts val="0"/>
              </a:spcBef>
              <a:spcAft>
                <a:spcPts val="0"/>
              </a:spcAft>
              <a:buClrTx/>
              <a:buSzTx/>
              <a:buFontTx/>
              <a:buNone/>
              <a:tabLst/>
              <a:defRPr/>
            </a:pPr>
            <a:endParaRPr lang="en-US" sz="900" kern="1200" dirty="0">
              <a:solidFill>
                <a:schemeClr val="tx1"/>
              </a:solidFill>
              <a:effectLst/>
              <a:latin typeface="Calibri Light"/>
              <a:ea typeface="+mn-ea"/>
              <a:cs typeface="+mn-cs"/>
            </a:endParaRPr>
          </a:p>
          <a:p>
            <a:pPr marL="0" marR="0" lvl="0" indent="0" algn="l" defTabSz="342831" rtl="0" eaLnBrk="1" fontAlgn="auto" latinLnBrk="0" hangingPunct="1">
              <a:lnSpc>
                <a:spcPct val="100000"/>
              </a:lnSpc>
              <a:spcBef>
                <a:spcPts val="0"/>
              </a:spcBef>
              <a:spcAft>
                <a:spcPts val="0"/>
              </a:spcAft>
              <a:buClrTx/>
              <a:buSzTx/>
              <a:buFontTx/>
              <a:buNone/>
              <a:tabLst/>
              <a:defRPr/>
            </a:pPr>
            <a:r>
              <a:rPr lang="en-US" sz="900" kern="1200" dirty="0">
                <a:solidFill>
                  <a:schemeClr val="tx1"/>
                </a:solidFill>
                <a:effectLst/>
                <a:latin typeface="Calibri Light"/>
                <a:ea typeface="+mn-ea"/>
                <a:cs typeface="+mn-cs"/>
              </a:rPr>
              <a:t>So here we see</a:t>
            </a:r>
            <a:endParaRPr lang="en-US" dirty="0"/>
          </a:p>
          <a:p>
            <a:endParaRPr lang="en-US" sz="900" kern="1200" dirty="0">
              <a:solidFill>
                <a:schemeClr val="tx1"/>
              </a:solidFill>
              <a:effectLst/>
              <a:latin typeface="Calibri Light"/>
              <a:ea typeface="+mn-ea"/>
              <a:cs typeface="+mn-cs"/>
            </a:endParaRPr>
          </a:p>
          <a:p>
            <a:r>
              <a:rPr lang="en-US" sz="900" kern="1200" dirty="0">
                <a:solidFill>
                  <a:schemeClr val="tx1"/>
                </a:solidFill>
                <a:effectLst/>
                <a:latin typeface="Calibri Light"/>
                <a:ea typeface="+mn-ea"/>
                <a:cs typeface="+mn-cs"/>
              </a:rPr>
              <a:t>________</a:t>
            </a:r>
          </a:p>
          <a:p>
            <a:r>
              <a:rPr lang="en-US" sz="900" kern="1200" dirty="0">
                <a:solidFill>
                  <a:schemeClr val="tx1"/>
                </a:solidFill>
                <a:effectLst/>
                <a:latin typeface="Calibri Light"/>
                <a:ea typeface="+mn-ea"/>
                <a:cs typeface="+mn-cs"/>
              </a:rPr>
              <a:t>Questions on AAQ:</a:t>
            </a:r>
          </a:p>
          <a:p>
            <a:r>
              <a:rPr lang="en-US" sz="900" kern="1200" dirty="0">
                <a:solidFill>
                  <a:schemeClr val="tx1"/>
                </a:solidFill>
                <a:effectLst/>
                <a:latin typeface="Calibri Light"/>
                <a:ea typeface="+mn-ea"/>
                <a:cs typeface="+mn-cs"/>
              </a:rPr>
              <a:t>My painful experiences and memories make it difficult for me to live a life that I would value. </a:t>
            </a:r>
            <a:endParaRPr lang="en-US" dirty="0"/>
          </a:p>
          <a:p>
            <a:r>
              <a:rPr lang="en-US" sz="900" kern="1200" dirty="0">
                <a:solidFill>
                  <a:schemeClr val="tx1"/>
                </a:solidFill>
                <a:effectLst/>
                <a:latin typeface="Calibri Light"/>
                <a:ea typeface="+mn-ea"/>
                <a:cs typeface="+mn-cs"/>
              </a:rPr>
              <a:t>I’m afraid of my feelings. </a:t>
            </a:r>
          </a:p>
          <a:p>
            <a:r>
              <a:rPr lang="en-US" sz="900" kern="1200" dirty="0">
                <a:solidFill>
                  <a:schemeClr val="tx1"/>
                </a:solidFill>
                <a:effectLst/>
                <a:latin typeface="Calibri Light"/>
                <a:ea typeface="+mn-ea"/>
                <a:cs typeface="+mn-cs"/>
              </a:rPr>
              <a:t>I worry about not being able to control my worries and feelings. </a:t>
            </a:r>
          </a:p>
          <a:p>
            <a:r>
              <a:rPr lang="en-US" sz="900" kern="1200" dirty="0">
                <a:solidFill>
                  <a:schemeClr val="tx1"/>
                </a:solidFill>
                <a:effectLst/>
                <a:latin typeface="Calibri Light"/>
                <a:ea typeface="+mn-ea"/>
                <a:cs typeface="+mn-cs"/>
              </a:rPr>
              <a:t>My painful memories prevent me from having a fulfilling life. </a:t>
            </a:r>
          </a:p>
          <a:p>
            <a:r>
              <a:rPr lang="en-US" sz="900" kern="1200" dirty="0">
                <a:solidFill>
                  <a:schemeClr val="tx1"/>
                </a:solidFill>
                <a:effectLst/>
                <a:latin typeface="Calibri Light"/>
                <a:ea typeface="+mn-ea"/>
                <a:cs typeface="+mn-cs"/>
              </a:rPr>
              <a:t>Emotions cause problems in my life. </a:t>
            </a:r>
          </a:p>
          <a:p>
            <a:r>
              <a:rPr lang="en-US" sz="900" kern="1200" dirty="0">
                <a:solidFill>
                  <a:schemeClr val="tx1"/>
                </a:solidFill>
                <a:effectLst/>
                <a:latin typeface="Calibri Light"/>
                <a:ea typeface="+mn-ea"/>
                <a:cs typeface="+mn-cs"/>
              </a:rPr>
              <a:t>It seems like most people are handling their lives better than I am. </a:t>
            </a:r>
          </a:p>
          <a:p>
            <a:r>
              <a:rPr lang="en-US" sz="900" kern="1200" dirty="0">
                <a:solidFill>
                  <a:schemeClr val="tx1"/>
                </a:solidFill>
                <a:effectLst/>
                <a:latin typeface="Calibri Light"/>
                <a:ea typeface="+mn-ea"/>
                <a:cs typeface="+mn-cs"/>
              </a:rPr>
              <a:t>Worries get in the way of my success. </a:t>
            </a:r>
          </a:p>
          <a:p>
            <a:endParaRPr lang="en-US" dirty="0"/>
          </a:p>
        </p:txBody>
      </p:sp>
      <p:sp>
        <p:nvSpPr>
          <p:cNvPr id="4" name="Slide Number Placeholder 3"/>
          <p:cNvSpPr>
            <a:spLocks noGrp="1"/>
          </p:cNvSpPr>
          <p:nvPr>
            <p:ph type="sldNum" sz="quarter" idx="5"/>
          </p:nvPr>
        </p:nvSpPr>
        <p:spPr/>
        <p:txBody>
          <a:bodyPr/>
          <a:lstStyle/>
          <a:p>
            <a:fld id="{1800C4A7-AA98-5C49-AB66-169E74CF6263}" type="slidenum">
              <a:rPr lang="en-US" smtClean="0"/>
              <a:t>14</a:t>
            </a:fld>
            <a:endParaRPr lang="en-US"/>
          </a:p>
        </p:txBody>
      </p:sp>
    </p:spTree>
    <p:extLst>
      <p:ext uri="{BB962C8B-B14F-4D97-AF65-F5344CB8AC3E}">
        <p14:creationId xmlns:p14="http://schemas.microsoft.com/office/powerpoint/2010/main" val="317602488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one means of assessing whether psilocybin dosing sessions and ACT are synergistic while the data is still blinded is by looking at whether participants' PF improves more after the more intense psychedelic sessions, as measured by MEQ. Here we do see a trend towards greater decreases in AAQ scores after dosing sessions with higher MEQ scores. So this is an encouraging result that participants are making greater gains after what appear to be the higher dose sessions, indicating the potential of this model of 'medication-assisted psychotherapy'.</a:t>
            </a:r>
          </a:p>
        </p:txBody>
      </p:sp>
      <p:sp>
        <p:nvSpPr>
          <p:cNvPr id="4" name="Slide Number Placeholder 3"/>
          <p:cNvSpPr>
            <a:spLocks noGrp="1"/>
          </p:cNvSpPr>
          <p:nvPr>
            <p:ph type="sldNum" sz="quarter" idx="5"/>
          </p:nvPr>
        </p:nvSpPr>
        <p:spPr/>
        <p:txBody>
          <a:bodyPr/>
          <a:lstStyle/>
          <a:p>
            <a:fld id="{1800C4A7-AA98-5C49-AB66-169E74CF6263}" type="slidenum">
              <a:rPr lang="en-US" smtClean="0"/>
              <a:t>15</a:t>
            </a:fld>
            <a:endParaRPr lang="en-US"/>
          </a:p>
        </p:txBody>
      </p:sp>
    </p:spTree>
    <p:extLst>
      <p:ext uri="{BB962C8B-B14F-4D97-AF65-F5344CB8AC3E}">
        <p14:creationId xmlns:p14="http://schemas.microsoft.com/office/powerpoint/2010/main" val="199349657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Expectancy and placebo effect have been very interesting and </a:t>
            </a:r>
            <a:r>
              <a:rPr lang="en-US" dirty="0" err="1"/>
              <a:t>willhave</a:t>
            </a:r>
            <a:r>
              <a:rPr lang="en-US" dirty="0"/>
              <a:t> a significant impact on our results, especially in a cross-over design where despite a 4 week ‘washout period’ between doses the effect of first session can bleed into the second. Many people coming in with strong hopes, expectations for the therapy/</a:t>
            </a:r>
          </a:p>
          <a:p>
            <a:endParaRPr lang="en-US" dirty="0"/>
          </a:p>
          <a:p>
            <a:r>
              <a:rPr lang="en-US" dirty="0"/>
              <a:t>Chronically unhappy vs the depressed</a:t>
            </a:r>
          </a:p>
        </p:txBody>
      </p:sp>
      <p:sp>
        <p:nvSpPr>
          <p:cNvPr id="4" name="Slide Number Placeholder 3"/>
          <p:cNvSpPr>
            <a:spLocks noGrp="1"/>
          </p:cNvSpPr>
          <p:nvPr>
            <p:ph type="sldNum" sz="quarter" idx="5"/>
          </p:nvPr>
        </p:nvSpPr>
        <p:spPr/>
        <p:txBody>
          <a:bodyPr/>
          <a:lstStyle/>
          <a:p>
            <a:fld id="{1800C4A7-AA98-5C49-AB66-169E74CF6263}" type="slidenum">
              <a:rPr lang="en-US" smtClean="0"/>
              <a:t>16</a:t>
            </a:fld>
            <a:endParaRPr lang="en-US"/>
          </a:p>
        </p:txBody>
      </p:sp>
    </p:spTree>
    <p:extLst>
      <p:ext uri="{BB962C8B-B14F-4D97-AF65-F5344CB8AC3E}">
        <p14:creationId xmlns:p14="http://schemas.microsoft.com/office/powerpoint/2010/main" val="109302519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Add </a:t>
            </a:r>
            <a:r>
              <a:rPr lang="en-US" dirty="0" err="1"/>
              <a:t>heffter</a:t>
            </a:r>
            <a:r>
              <a:rPr lang="en-US" dirty="0"/>
              <a:t> logo</a:t>
            </a:r>
          </a:p>
        </p:txBody>
      </p:sp>
      <p:sp>
        <p:nvSpPr>
          <p:cNvPr id="4" name="Slide Number Placeholder 3"/>
          <p:cNvSpPr>
            <a:spLocks noGrp="1"/>
          </p:cNvSpPr>
          <p:nvPr>
            <p:ph type="sldNum" sz="quarter" idx="5"/>
          </p:nvPr>
        </p:nvSpPr>
        <p:spPr/>
        <p:txBody>
          <a:bodyPr/>
          <a:lstStyle/>
          <a:p>
            <a:fld id="{006BE02D-20C0-F840-AFAC-BEA99C74FDC2}" type="slidenum">
              <a:rPr lang="en-US" smtClean="0"/>
              <a:pPr/>
              <a:t>17</a:t>
            </a:fld>
            <a:endParaRPr lang="en-US" dirty="0"/>
          </a:p>
        </p:txBody>
      </p:sp>
    </p:spTree>
    <p:extLst>
      <p:ext uri="{BB962C8B-B14F-4D97-AF65-F5344CB8AC3E}">
        <p14:creationId xmlns:p14="http://schemas.microsoft.com/office/powerpoint/2010/main" val="46879514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One line introduction – </a:t>
            </a:r>
            <a:r>
              <a:rPr lang="en-US" dirty="0" err="1"/>
              <a:t>im</a:t>
            </a:r>
            <a:r>
              <a:rPr lang="en-US" dirty="0"/>
              <a:t> a psychiatrist and researcher at Yale and the West Haven VA hospital…</a:t>
            </a:r>
          </a:p>
        </p:txBody>
      </p:sp>
      <p:sp>
        <p:nvSpPr>
          <p:cNvPr id="4" name="Slide Number Placeholder 3"/>
          <p:cNvSpPr>
            <a:spLocks noGrp="1"/>
          </p:cNvSpPr>
          <p:nvPr>
            <p:ph type="sldNum" sz="quarter" idx="5"/>
          </p:nvPr>
        </p:nvSpPr>
        <p:spPr/>
        <p:txBody>
          <a:bodyPr/>
          <a:lstStyle/>
          <a:p>
            <a:fld id="{006BE02D-20C0-F840-AFAC-BEA99C74FDC2}" type="slidenum">
              <a:rPr lang="en-US" smtClean="0"/>
              <a:pPr/>
              <a:t>2</a:t>
            </a:fld>
            <a:endParaRPr lang="en-US" dirty="0"/>
          </a:p>
        </p:txBody>
      </p:sp>
    </p:spTree>
    <p:extLst>
      <p:ext uri="{BB962C8B-B14F-4D97-AF65-F5344CB8AC3E}">
        <p14:creationId xmlns:p14="http://schemas.microsoft.com/office/powerpoint/2010/main" val="223116670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342831" rtl="0" eaLnBrk="1" fontAlgn="auto" latinLnBrk="0" hangingPunct="1">
              <a:lnSpc>
                <a:spcPct val="100000"/>
              </a:lnSpc>
              <a:spcBef>
                <a:spcPts val="0"/>
              </a:spcBef>
              <a:spcAft>
                <a:spcPts val="0"/>
              </a:spcAft>
              <a:buClrTx/>
              <a:buSzTx/>
              <a:buFontTx/>
              <a:buNone/>
              <a:tabLst/>
              <a:defRPr/>
            </a:pPr>
            <a:r>
              <a:rPr lang="en-US" dirty="0"/>
              <a:t>I'd like to spend the first couple of minutes orienting everyone to the kind of research we are conducting, involving Psilocybin which is a member of a specific set of psychedelic compounds referred to as the ‘classical psychedelics’, which exert their effects primarily through agonism of serotonin 2A receptors in the brain (and bear structural similarity to serotonin).</a:t>
            </a:r>
            <a:r>
              <a:rPr lang="en-US" baseline="0" dirty="0"/>
              <a:t> These include psilocybin, DMT, LSD, and mescaline.</a:t>
            </a:r>
            <a:endParaRPr lang="en-US" dirty="0"/>
          </a:p>
          <a:p>
            <a:pPr marL="0" marR="0" lvl="0" indent="0" algn="l" defTabSz="342831" rtl="0" eaLnBrk="1" fontAlgn="auto" latinLnBrk="0" hangingPunct="1">
              <a:lnSpc>
                <a:spcPct val="100000"/>
              </a:lnSpc>
              <a:spcBef>
                <a:spcPts val="0"/>
              </a:spcBef>
              <a:spcAft>
                <a:spcPts val="0"/>
              </a:spcAft>
              <a:buClrTx/>
              <a:buSzTx/>
              <a:buFontTx/>
              <a:buNone/>
              <a:tabLst/>
              <a:defRPr/>
            </a:pPr>
            <a:endParaRPr lang="en-US" dirty="0"/>
          </a:p>
          <a:p>
            <a:pPr marL="0" marR="0" lvl="0" indent="0" algn="l" defTabSz="342831" rtl="0" eaLnBrk="1" fontAlgn="auto" latinLnBrk="0" hangingPunct="1">
              <a:lnSpc>
                <a:spcPct val="100000"/>
              </a:lnSpc>
              <a:spcBef>
                <a:spcPts val="0"/>
              </a:spcBef>
              <a:spcAft>
                <a:spcPts val="0"/>
              </a:spcAft>
              <a:buClrTx/>
              <a:buSzTx/>
              <a:buFontTx/>
              <a:buNone/>
              <a:tabLst/>
              <a:defRPr/>
            </a:pPr>
            <a:r>
              <a:rPr lang="en-US" dirty="0"/>
              <a:t>In general, psychedelics are a group of substances, some derived from nature, some synthetic that produce </a:t>
            </a:r>
            <a:r>
              <a:rPr lang="en-US" sz="900" kern="1200" dirty="0">
                <a:solidFill>
                  <a:schemeClr val="tx1"/>
                </a:solidFill>
                <a:effectLst/>
                <a:latin typeface="Calibri Light"/>
                <a:ea typeface="+mn-ea"/>
                <a:cs typeface="+mn-cs"/>
              </a:rPr>
              <a:t>characteristic alterations in cognition, perception, and emotion (Nichols, 2004). </a:t>
            </a:r>
            <a:endParaRPr lang="en-US" dirty="0"/>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900" kern="1200" dirty="0">
              <a:solidFill>
                <a:schemeClr val="tx1"/>
              </a:solidFill>
              <a:effectLst/>
              <a:latin typeface="Calibri Ligh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900" kern="1200" dirty="0">
                <a:solidFill>
                  <a:schemeClr val="tx1"/>
                </a:solidFill>
                <a:effectLst/>
                <a:latin typeface="Calibri Light"/>
                <a:ea typeface="+mn-ea"/>
                <a:cs typeface="+mn-cs"/>
              </a:rPr>
              <a:t>Psilocybin </a:t>
            </a:r>
            <a:r>
              <a:rPr lang="en-US" sz="900" kern="1200" dirty="0">
                <a:solidFill>
                  <a:schemeClr val="tx2"/>
                </a:solidFill>
                <a:effectLst/>
                <a:latin typeface="Handlee" panose="02000000000000000000" pitchFamily="2" charset="77"/>
                <a:ea typeface="+mn-ea"/>
                <a:cs typeface="+mn-cs"/>
              </a:rPr>
              <a:t>n</a:t>
            </a:r>
            <a:r>
              <a:rPr lang="en-US" sz="900" dirty="0">
                <a:solidFill>
                  <a:schemeClr val="tx2"/>
                </a:solidFill>
                <a:latin typeface="Handlee" panose="02000000000000000000" pitchFamily="2" charset="77"/>
              </a:rPr>
              <a:t>aturally occurs in </a:t>
            </a:r>
            <a:r>
              <a:rPr lang="en-US" sz="900" dirty="0" err="1">
                <a:solidFill>
                  <a:schemeClr val="tx2"/>
                </a:solidFill>
                <a:latin typeface="Handlee" panose="02000000000000000000" pitchFamily="2" charset="77"/>
              </a:rPr>
              <a:t>Psilocybe</a:t>
            </a:r>
            <a:r>
              <a:rPr lang="en-US" sz="900" dirty="0">
                <a:solidFill>
                  <a:schemeClr val="tx2"/>
                </a:solidFill>
                <a:latin typeface="Handlee" panose="02000000000000000000" pitchFamily="2" charset="77"/>
              </a:rPr>
              <a:t> mushroom species, which are widespread around globe. </a:t>
            </a:r>
            <a:r>
              <a:rPr lang="en-US" sz="900" kern="1200" dirty="0">
                <a:solidFill>
                  <a:schemeClr val="tx1"/>
                </a:solidFill>
                <a:effectLst/>
                <a:latin typeface="Calibri Light"/>
                <a:ea typeface="+mn-ea"/>
                <a:cs typeface="+mn-cs"/>
              </a:rPr>
              <a:t>Numerous naturally occurring psychedelics, including psilocybin mushrooms, have been used by peoples around the world for thousands of years, largely for ceremonial and religious reasons, but also for healing purposes.</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900" kern="1200" dirty="0">
              <a:solidFill>
                <a:schemeClr val="tx1"/>
              </a:solidFill>
              <a:effectLst/>
              <a:latin typeface="Calibri Ligh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900" kern="1200" dirty="0">
                <a:solidFill>
                  <a:schemeClr val="tx1"/>
                </a:solidFill>
                <a:effectLst/>
                <a:latin typeface="Calibri Light"/>
                <a:ea typeface="+mn-ea"/>
                <a:cs typeface="+mn-cs"/>
              </a:rPr>
              <a:t>(Bottom left: image of a mushroom shaman that was found in a cave in Algeria. ~ 7000 years BP </a:t>
            </a:r>
            <a:endParaRPr lang="en-US" dirty="0">
              <a:effectLst/>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900" kern="1200" dirty="0">
                <a:solidFill>
                  <a:schemeClr val="tx1"/>
                </a:solidFill>
                <a:effectLst/>
                <a:latin typeface="Calibri Light"/>
                <a:ea typeface="+mn-ea"/>
                <a:cs typeface="+mn-cs"/>
              </a:rPr>
              <a:t>Bottom right: image of </a:t>
            </a:r>
            <a:r>
              <a:rPr lang="en-US" sz="900" kern="1200" dirty="0" err="1">
                <a:solidFill>
                  <a:schemeClr val="tx1"/>
                </a:solidFill>
                <a:effectLst/>
                <a:latin typeface="Calibri Light"/>
                <a:ea typeface="+mn-ea"/>
                <a:cs typeface="+mn-cs"/>
              </a:rPr>
              <a:t>MesoAmerican</a:t>
            </a:r>
            <a:r>
              <a:rPr lang="en-US" sz="900" kern="1200" dirty="0">
                <a:solidFill>
                  <a:schemeClr val="tx1"/>
                </a:solidFill>
                <a:effectLst/>
                <a:latin typeface="Calibri Light"/>
                <a:ea typeface="+mn-ea"/>
                <a:cs typeface="+mn-cs"/>
              </a:rPr>
              <a:t> Mushroom Stones from Pacific Slope of Guatemala. 2700 -1500 BP </a:t>
            </a:r>
            <a:endParaRPr lang="en-US" dirty="0">
              <a:effectLst/>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900" kern="1200" dirty="0">
                <a:solidFill>
                  <a:schemeClr val="tx1"/>
                </a:solidFill>
                <a:effectLst/>
                <a:latin typeface="Calibri Light"/>
                <a:ea typeface="+mn-ea"/>
                <a:cs typeface="+mn-cs"/>
              </a:rPr>
              <a:t>We know that psilocybin mushroom were used ritually by native peoples in </a:t>
            </a:r>
            <a:r>
              <a:rPr lang="en-US" sz="900" kern="1200" dirty="0" err="1">
                <a:solidFill>
                  <a:schemeClr val="tx1"/>
                </a:solidFill>
                <a:effectLst/>
                <a:latin typeface="Calibri Light"/>
                <a:ea typeface="+mn-ea"/>
                <a:cs typeface="+mn-cs"/>
              </a:rPr>
              <a:t>mesoamerica</a:t>
            </a:r>
            <a:r>
              <a:rPr lang="en-US" sz="900" kern="1200" dirty="0">
                <a:solidFill>
                  <a:schemeClr val="tx1"/>
                </a:solidFill>
                <a:effectLst/>
                <a:latin typeface="Calibri Light"/>
                <a:ea typeface="+mn-ea"/>
                <a:cs typeface="+mn-cs"/>
              </a:rPr>
              <a:t> in religious ceremonies and for healing from as early as 3000 years ago) </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sz="900" kern="1200" dirty="0">
              <a:solidFill>
                <a:schemeClr val="tx1"/>
              </a:solidFill>
              <a:effectLst/>
              <a:latin typeface="Calibri Light"/>
              <a:ea typeface="+mn-ea"/>
              <a:cs typeface="+mn-cs"/>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sz="900" kern="1200" dirty="0">
                <a:solidFill>
                  <a:schemeClr val="tx1"/>
                </a:solidFill>
                <a:effectLst/>
                <a:latin typeface="Calibri Light"/>
                <a:ea typeface="+mn-ea"/>
                <a:cs typeface="+mn-cs"/>
              </a:rPr>
              <a:t>Psilocybin entered the purview of western science in 1957 when it was first chemically isolated by Albert Hoffman, who also discovered LSD years earlier in 1943.</a:t>
            </a:r>
          </a:p>
        </p:txBody>
      </p:sp>
      <p:sp>
        <p:nvSpPr>
          <p:cNvPr id="4" name="Slide Number Placeholder 3"/>
          <p:cNvSpPr>
            <a:spLocks noGrp="1"/>
          </p:cNvSpPr>
          <p:nvPr>
            <p:ph type="sldNum" sz="quarter" idx="10"/>
          </p:nvPr>
        </p:nvSpPr>
        <p:spPr/>
        <p:txBody>
          <a:bodyPr/>
          <a:lstStyle/>
          <a:p>
            <a:fld id="{1800C4A7-AA98-5C49-AB66-169E74CF6263}" type="slidenum">
              <a:rPr lang="en-US" smtClean="0"/>
              <a:t>3</a:t>
            </a:fld>
            <a:endParaRPr lang="en-US"/>
          </a:p>
        </p:txBody>
      </p:sp>
    </p:spTree>
    <p:extLst>
      <p:ext uri="{BB962C8B-B14F-4D97-AF65-F5344CB8AC3E}">
        <p14:creationId xmlns:p14="http://schemas.microsoft.com/office/powerpoint/2010/main" val="333106380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While clinical research on psychedelic started in the 1950s and 60s, in the past decade, psilocybin</a:t>
            </a:r>
            <a:r>
              <a:rPr lang="en-US" sz="1200" kern="1200" baseline="0" dirty="0">
                <a:solidFill>
                  <a:schemeClr val="tx1"/>
                </a:solidFill>
                <a:effectLst/>
                <a:latin typeface="+mn-lt"/>
                <a:ea typeface="+mn-ea"/>
                <a:cs typeface="+mn-cs"/>
              </a:rPr>
              <a:t> has been studied for its therapeutic potential across a range of mental health conditions.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A number of Phase I and II trials suggest psilocybin can reduce symptoms in obsessive compulsive disorder, reduce depressive and anxiety symptoms among patients with terminal illness and in TRD, and increase abstinence rates in individuals with tobacco and alcohol addiction (</a:t>
            </a:r>
            <a:r>
              <a:rPr lang="en-US" sz="1200" u="none" strike="noStrike" kern="1200" dirty="0">
                <a:solidFill>
                  <a:schemeClr val="tx1"/>
                </a:solidFill>
                <a:effectLst/>
                <a:latin typeface="+mn-lt"/>
                <a:ea typeface="+mn-ea"/>
                <a:cs typeface="+mn-cs"/>
                <a:hlinkClick r:id="rId3" tooltip="Bogenschutz, 2015 #10"/>
              </a:rPr>
              <a:t>12-16</a:t>
            </a:r>
            <a:r>
              <a:rPr lang="en-US" sz="1200" kern="1200" dirty="0">
                <a:solidFill>
                  <a:schemeClr val="tx1"/>
                </a:solidFill>
                <a:effectLst/>
                <a:latin typeface="+mn-lt"/>
                <a:ea typeface="+mn-ea"/>
                <a:cs typeface="+mn-cs"/>
              </a:rPr>
              <a:t>).</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Non-clinical research with psilocybin has also been conducted, demonstrating that psilocybin </a:t>
            </a:r>
            <a:r>
              <a:rPr lang="en-US" sz="1200" baseline="0" dirty="0"/>
              <a:t>can reliably occasion meaningful spiritual and mystical type experiences, </a:t>
            </a:r>
            <a:r>
              <a:rPr lang="en-US" sz="1200" kern="1200" dirty="0">
                <a:solidFill>
                  <a:schemeClr val="tx1"/>
                </a:solidFill>
                <a:effectLst/>
                <a:latin typeface="Calibri Light"/>
                <a:ea typeface="+mn-ea"/>
                <a:cs typeface="+mn-cs"/>
              </a:rPr>
              <a:t>may induce positive changes in a range of psychological domains, including altering attitudes and values, facilitating positive personality changes, increasing emotional responsiveness and enhancing </a:t>
            </a:r>
            <a:r>
              <a:rPr lang="en-US" sz="1200" kern="1200" dirty="0">
                <a:solidFill>
                  <a:schemeClr val="tx1"/>
                </a:solidFill>
                <a:effectLst/>
                <a:latin typeface="+mn-lt"/>
                <a:ea typeface="+mn-ea"/>
                <a:cs typeface="+mn-cs"/>
              </a:rPr>
              <a:t>mindfulness, among other constructs.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(Basic science and neurobiological studies have also been done looking into the mechanism of action of psilocybin and other psychedelics, using a range of imaging modalities and cell biology techniques.)</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BD6EC36E-93E8-461D-AEA6-7B3BD345E82F}" type="slidenum">
              <a:rPr lang="en-US" smtClean="0"/>
              <a:t>4</a:t>
            </a:fld>
            <a:endParaRPr lang="en-US"/>
          </a:p>
        </p:txBody>
      </p:sp>
    </p:spTree>
    <p:extLst>
      <p:ext uri="{BB962C8B-B14F-4D97-AF65-F5344CB8AC3E}">
        <p14:creationId xmlns:p14="http://schemas.microsoft.com/office/powerpoint/2010/main" val="13937507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342831" rtl="0" eaLnBrk="1" fontAlgn="auto" latinLnBrk="0" hangingPunct="1">
              <a:lnSpc>
                <a:spcPct val="100000"/>
              </a:lnSpc>
              <a:spcBef>
                <a:spcPts val="0"/>
              </a:spcBef>
              <a:spcAft>
                <a:spcPts val="0"/>
              </a:spcAft>
              <a:buClrTx/>
              <a:buSzTx/>
              <a:buFontTx/>
              <a:buNone/>
              <a:tabLst/>
              <a:defRPr/>
            </a:pPr>
            <a:r>
              <a:rPr lang="en-US" sz="1000" dirty="0"/>
              <a:t>the majority of psilocybin treatment studies conducted in recent years have operated </a:t>
            </a:r>
            <a:r>
              <a:rPr lang="en-US" sz="1000" kern="1200" dirty="0">
                <a:solidFill>
                  <a:schemeClr val="tx1"/>
                </a:solidFill>
                <a:effectLst/>
                <a:latin typeface="Calibri Light"/>
                <a:ea typeface="+mn-ea"/>
                <a:cs typeface="+mn-cs"/>
              </a:rPr>
              <a:t>under the assumption that the powerful subjective and experiential effects of psilocybin play an important role in therapeutic outcome, in addition to direct pharmacologic effects. Given that, these treatment studies have generally embedded psilocybin drug sessions within </a:t>
            </a:r>
            <a:r>
              <a:rPr lang="en-US" sz="1000" dirty="0"/>
              <a:t>a course of psychotherapy – an approach called ‘psilocybin-assisted psychotherapy’.  In this view, the experiences engendered by the psychedelic drug are considered as having value and meaning, and form the pivot point around which the rest of the therapy revolves. </a:t>
            </a:r>
          </a:p>
          <a:p>
            <a:pPr marL="0" marR="0" lvl="0" indent="0" algn="l" defTabSz="342831" rtl="0" eaLnBrk="1" fontAlgn="auto" latinLnBrk="0" hangingPunct="1">
              <a:lnSpc>
                <a:spcPct val="100000"/>
              </a:lnSpc>
              <a:spcBef>
                <a:spcPts val="0"/>
              </a:spcBef>
              <a:spcAft>
                <a:spcPts val="0"/>
              </a:spcAft>
              <a:buClrTx/>
              <a:buSzTx/>
              <a:buFontTx/>
              <a:buNone/>
              <a:tabLst/>
              <a:defRPr/>
            </a:pPr>
            <a:endParaRPr lang="en-US" sz="1000" dirty="0"/>
          </a:p>
          <a:p>
            <a:pPr marL="0" marR="0" lvl="0" indent="0" algn="l" defTabSz="342831" rtl="0" eaLnBrk="1" fontAlgn="auto" latinLnBrk="0" hangingPunct="1">
              <a:lnSpc>
                <a:spcPct val="100000"/>
              </a:lnSpc>
              <a:spcBef>
                <a:spcPts val="0"/>
              </a:spcBef>
              <a:spcAft>
                <a:spcPts val="0"/>
              </a:spcAft>
              <a:buClrTx/>
              <a:buSzTx/>
              <a:buFontTx/>
              <a:buNone/>
              <a:tabLst/>
              <a:defRPr/>
            </a:pPr>
            <a:r>
              <a:rPr lang="en-US" sz="900" kern="1200" dirty="0">
                <a:solidFill>
                  <a:schemeClr val="tx1"/>
                </a:solidFill>
                <a:effectLst/>
                <a:latin typeface="Calibri Light"/>
                <a:ea typeface="+mn-ea"/>
                <a:cs typeface="+mn-cs"/>
              </a:rPr>
              <a:t>It is well-established that subjective effects of psychedelic drugs are highly variable and seem to be strongly influenced by psychological and environmental factors, commonly referred to in this field as “set and setting” (Leary, </a:t>
            </a:r>
            <a:r>
              <a:rPr lang="en-US" sz="900" kern="1200" dirty="0" err="1">
                <a:solidFill>
                  <a:schemeClr val="tx1"/>
                </a:solidFill>
                <a:effectLst/>
                <a:latin typeface="Calibri Light"/>
                <a:ea typeface="+mn-ea"/>
                <a:cs typeface="+mn-cs"/>
              </a:rPr>
              <a:t>Metzner</a:t>
            </a:r>
            <a:r>
              <a:rPr lang="en-US" sz="900" kern="1200" dirty="0">
                <a:solidFill>
                  <a:schemeClr val="tx1"/>
                </a:solidFill>
                <a:effectLst/>
                <a:latin typeface="Calibri Light"/>
                <a:ea typeface="+mn-ea"/>
                <a:cs typeface="+mn-cs"/>
              </a:rPr>
              <a:t>, &amp; Alpert, 1995). </a:t>
            </a:r>
          </a:p>
          <a:p>
            <a:pPr marL="0" marR="0" lvl="0" indent="0" algn="l" defTabSz="342831" rtl="0" eaLnBrk="1" fontAlgn="auto" latinLnBrk="0" hangingPunct="1">
              <a:lnSpc>
                <a:spcPct val="100000"/>
              </a:lnSpc>
              <a:spcBef>
                <a:spcPts val="0"/>
              </a:spcBef>
              <a:spcAft>
                <a:spcPts val="0"/>
              </a:spcAft>
              <a:buClrTx/>
              <a:buSzTx/>
              <a:buFontTx/>
              <a:buNone/>
              <a:tabLst/>
              <a:defRPr/>
            </a:pPr>
            <a:r>
              <a:rPr lang="en-US" sz="900" kern="1200" dirty="0">
                <a:solidFill>
                  <a:schemeClr val="tx1"/>
                </a:solidFill>
                <a:effectLst/>
                <a:latin typeface="Calibri Light"/>
                <a:ea typeface="+mn-ea"/>
                <a:cs typeface="+mn-cs"/>
              </a:rPr>
              <a:t>(“Set” refers to the mindset and intention of the individual prior to the experience.</a:t>
            </a:r>
            <a:r>
              <a:rPr lang="en-US" sz="1000" dirty="0">
                <a:effectLst/>
              </a:rPr>
              <a:t> </a:t>
            </a:r>
            <a:r>
              <a:rPr lang="en-US" sz="900" kern="1200" dirty="0">
                <a:solidFill>
                  <a:schemeClr val="tx1"/>
                </a:solidFill>
                <a:effectLst/>
                <a:latin typeface="Calibri Light"/>
                <a:ea typeface="+mn-ea"/>
                <a:cs typeface="+mn-cs"/>
              </a:rPr>
              <a:t>“Setting” refers to the physical space and therapeutic environment in which one experiences the drug effects. This includes the therapists or guides, as well as factors such as music, artwork, and safety equipment.</a:t>
            </a:r>
            <a:r>
              <a:rPr lang="en-US" sz="1000" dirty="0">
                <a:effectLst/>
              </a:rPr>
              <a:t>)</a:t>
            </a:r>
          </a:p>
          <a:p>
            <a:pPr marL="0" marR="0" lvl="0" indent="0" algn="l" defTabSz="342831" rtl="0" eaLnBrk="1" fontAlgn="auto" latinLnBrk="0" hangingPunct="1">
              <a:lnSpc>
                <a:spcPct val="100000"/>
              </a:lnSpc>
              <a:spcBef>
                <a:spcPts val="0"/>
              </a:spcBef>
              <a:spcAft>
                <a:spcPts val="0"/>
              </a:spcAft>
              <a:buClrTx/>
              <a:buSzTx/>
              <a:buFontTx/>
              <a:buNone/>
              <a:tabLst/>
              <a:defRPr/>
            </a:pPr>
            <a:endParaRPr lang="en-US" sz="1000" dirty="0">
              <a:effectLst/>
            </a:endParaRPr>
          </a:p>
          <a:p>
            <a:pPr marL="0" marR="0" lvl="0" indent="0" algn="l" defTabSz="342831" rtl="0" eaLnBrk="1" fontAlgn="auto" latinLnBrk="0" hangingPunct="1">
              <a:lnSpc>
                <a:spcPct val="100000"/>
              </a:lnSpc>
              <a:spcBef>
                <a:spcPts val="0"/>
              </a:spcBef>
              <a:spcAft>
                <a:spcPts val="0"/>
              </a:spcAft>
              <a:buClrTx/>
              <a:buSzTx/>
              <a:buFontTx/>
              <a:buNone/>
              <a:tabLst/>
              <a:defRPr/>
            </a:pPr>
            <a:r>
              <a:rPr lang="en-US" sz="1000" dirty="0">
                <a:effectLst/>
              </a:rPr>
              <a:t>In general, psilocybin-assisted therapies aim to optimize set and setting in order to maximize safety and therapeutic outcomes. The therapy aspect also provides a structure in which the acute psychedelic experience can be translated into more long-lasting changes, a process called ‘integration’.</a:t>
            </a:r>
          </a:p>
          <a:p>
            <a:pPr marL="0" marR="0" lvl="0" indent="0" algn="l" defTabSz="342831" rtl="0" eaLnBrk="1" fontAlgn="auto" latinLnBrk="0" hangingPunct="1">
              <a:lnSpc>
                <a:spcPct val="100000"/>
              </a:lnSpc>
              <a:spcBef>
                <a:spcPts val="0"/>
              </a:spcBef>
              <a:spcAft>
                <a:spcPts val="0"/>
              </a:spcAft>
              <a:buClrTx/>
              <a:buSzTx/>
              <a:buFontTx/>
              <a:buNone/>
              <a:tabLst/>
              <a:defRPr/>
            </a:pPr>
            <a:endParaRPr lang="en-US" sz="1000" dirty="0">
              <a:effectLst/>
            </a:endParaRPr>
          </a:p>
          <a:p>
            <a:pPr marL="0" marR="0" lvl="0" indent="0" algn="l" defTabSz="342831" rtl="0" eaLnBrk="1" fontAlgn="auto" latinLnBrk="0" hangingPunct="1">
              <a:lnSpc>
                <a:spcPct val="100000"/>
              </a:lnSpc>
              <a:spcBef>
                <a:spcPts val="0"/>
              </a:spcBef>
              <a:spcAft>
                <a:spcPts val="0"/>
              </a:spcAft>
              <a:buClrTx/>
              <a:buSzTx/>
              <a:buFontTx/>
              <a:buNone/>
              <a:tabLst/>
              <a:defRPr/>
            </a:pPr>
            <a:r>
              <a:rPr lang="en-US" sz="900" dirty="0"/>
              <a:t>While we know that when given in safe settings, with adequate preparation and support, psychedelics can lead to profound, meaningful and mystical-type experiences that can promote personal growth, what isn’t at all clear is </a:t>
            </a:r>
            <a:r>
              <a:rPr lang="en-US" sz="900" kern="1200" dirty="0">
                <a:solidFill>
                  <a:schemeClr val="tx1"/>
                </a:solidFill>
                <a:effectLst/>
                <a:latin typeface="Calibri Light"/>
                <a:ea typeface="+mn-ea"/>
                <a:cs typeface="+mn-cs"/>
              </a:rPr>
              <a:t>“how best to integrate the psychedelic experience into treatment models designed to have specific therapeutic effects, for example, to ameliorate the symptoms of a specific disorder” like depression.</a:t>
            </a:r>
            <a:r>
              <a:rPr lang="en-US" sz="1000" dirty="0">
                <a:effectLst/>
              </a:rPr>
              <a:t> </a:t>
            </a:r>
            <a:r>
              <a:rPr lang="en-US" sz="1000" dirty="0">
                <a:solidFill>
                  <a:schemeClr val="tx2"/>
                </a:solidFill>
                <a:latin typeface="Handlee" panose="02000000000000000000" pitchFamily="2" charset="77"/>
              </a:rPr>
              <a:t>“Ideally, a disorder-specific therapy would be designed to mobilize or reinforce the change mechanisms activated by therapeutic administration of the psychedelic medication” - Bogenschutz &amp; </a:t>
            </a:r>
            <a:r>
              <a:rPr lang="en-US" sz="1000" dirty="0" err="1">
                <a:solidFill>
                  <a:schemeClr val="tx2"/>
                </a:solidFill>
                <a:latin typeface="Handlee" panose="02000000000000000000" pitchFamily="2" charset="77"/>
              </a:rPr>
              <a:t>Forcehimes</a:t>
            </a:r>
            <a:r>
              <a:rPr lang="en-US" sz="1000" dirty="0">
                <a:solidFill>
                  <a:schemeClr val="tx2"/>
                </a:solidFill>
                <a:latin typeface="Handlee" panose="02000000000000000000" pitchFamily="2" charset="77"/>
              </a:rPr>
              <a:t> 2017. But what are the change mechanisms activated by psilocybin in regards to addressing symptoms of depression? </a:t>
            </a:r>
          </a:p>
          <a:p>
            <a:pPr marL="0" marR="0" lvl="0" indent="0" algn="l" defTabSz="342831" rtl="0" eaLnBrk="1" fontAlgn="auto" latinLnBrk="0" hangingPunct="1">
              <a:lnSpc>
                <a:spcPct val="100000"/>
              </a:lnSpc>
              <a:spcBef>
                <a:spcPts val="0"/>
              </a:spcBef>
              <a:spcAft>
                <a:spcPts val="0"/>
              </a:spcAft>
              <a:buClrTx/>
              <a:buSzTx/>
              <a:buFontTx/>
              <a:buNone/>
              <a:tabLst/>
              <a:defRPr/>
            </a:pPr>
            <a:endParaRPr lang="en-US" sz="1000" baseline="0" dirty="0">
              <a:solidFill>
                <a:schemeClr val="tx2"/>
              </a:solidFill>
              <a:latin typeface="Handlee" panose="02000000000000000000" pitchFamily="2" charset="77"/>
            </a:endParaRPr>
          </a:p>
          <a:p>
            <a:pPr marL="0" marR="0" lvl="0" indent="0" algn="l" defTabSz="342831" rtl="0" eaLnBrk="1" fontAlgn="auto" latinLnBrk="0" hangingPunct="1">
              <a:lnSpc>
                <a:spcPct val="100000"/>
              </a:lnSpc>
              <a:spcBef>
                <a:spcPts val="0"/>
              </a:spcBef>
              <a:spcAft>
                <a:spcPts val="0"/>
              </a:spcAft>
              <a:buClrTx/>
              <a:buSzTx/>
              <a:buFontTx/>
              <a:buNone/>
              <a:tabLst/>
              <a:defRPr/>
            </a:pPr>
            <a:r>
              <a:rPr lang="en-US" sz="1000" baseline="0" dirty="0">
                <a:solidFill>
                  <a:schemeClr val="tx2"/>
                </a:solidFill>
                <a:latin typeface="Handlee" panose="02000000000000000000" pitchFamily="2" charset="77"/>
              </a:rPr>
              <a:t>(</a:t>
            </a:r>
            <a:r>
              <a:rPr lang="en-US" sz="1000" baseline="0" dirty="0"/>
              <a:t>Up until now, recent psilocybin trials have identified having a ‘mystical-type experience’ as a mediator of treatment effect and primary psychological mechanism of action. But what about having this kind of experience leads to improvements in depression and anxiety symptoms?) </a:t>
            </a:r>
            <a:endParaRPr lang="en-US" sz="1000" dirty="0">
              <a:effectLst/>
            </a:endParaRPr>
          </a:p>
          <a:p>
            <a:pPr marL="0" marR="0" lvl="0" indent="0" algn="l" defTabSz="342831" rtl="0" eaLnBrk="1" fontAlgn="auto" latinLnBrk="0" hangingPunct="1">
              <a:lnSpc>
                <a:spcPct val="100000"/>
              </a:lnSpc>
              <a:spcBef>
                <a:spcPts val="0"/>
              </a:spcBef>
              <a:spcAft>
                <a:spcPts val="0"/>
              </a:spcAft>
              <a:buClrTx/>
              <a:buSzTx/>
              <a:buFontTx/>
              <a:buNone/>
              <a:tabLst/>
              <a:defRPr/>
            </a:pPr>
            <a:r>
              <a:rPr lang="en-US" sz="1000" dirty="0">
                <a:effectLst/>
              </a:rPr>
              <a:t>________</a:t>
            </a:r>
          </a:p>
          <a:p>
            <a:pPr marL="0" marR="0" lvl="0" indent="0" algn="l" defTabSz="342831" rtl="0" eaLnBrk="1" fontAlgn="auto" latinLnBrk="0" hangingPunct="1">
              <a:lnSpc>
                <a:spcPct val="100000"/>
              </a:lnSpc>
              <a:spcBef>
                <a:spcPts val="0"/>
              </a:spcBef>
              <a:spcAft>
                <a:spcPts val="0"/>
              </a:spcAft>
              <a:buClrTx/>
              <a:buSzTx/>
              <a:buFontTx/>
              <a:buNone/>
              <a:tabLst/>
              <a:defRPr/>
            </a:pPr>
            <a:r>
              <a:rPr lang="en-US" sz="1000" dirty="0">
                <a:effectLst/>
              </a:rPr>
              <a:t>Our study implemented a customized form of psilocybin-assisted psychotherapy for MDD and sought to </a:t>
            </a:r>
            <a:r>
              <a:rPr lang="en-US" sz="1000" dirty="0"/>
              <a:t>investigate both neurobiological and psychosocial mechanisms of action.</a:t>
            </a:r>
          </a:p>
          <a:p>
            <a:pPr marL="0" marR="0" lvl="0" indent="0" algn="l" defTabSz="342831" rtl="0" eaLnBrk="1" fontAlgn="auto" latinLnBrk="0" hangingPunct="1">
              <a:lnSpc>
                <a:spcPct val="100000"/>
              </a:lnSpc>
              <a:spcBef>
                <a:spcPts val="0"/>
              </a:spcBef>
              <a:spcAft>
                <a:spcPts val="0"/>
              </a:spcAft>
              <a:buClrTx/>
              <a:buSzTx/>
              <a:buFontTx/>
              <a:buNone/>
              <a:tabLst/>
              <a:defRPr/>
            </a:pPr>
            <a:endParaRPr lang="en-US" sz="1000" dirty="0">
              <a:effectLst/>
            </a:endParaRPr>
          </a:p>
          <a:p>
            <a:pPr marL="0" marR="0" lvl="0" indent="0" algn="l" defTabSz="342831" rtl="0" eaLnBrk="1" fontAlgn="auto" latinLnBrk="0" hangingPunct="1">
              <a:lnSpc>
                <a:spcPct val="100000"/>
              </a:lnSpc>
              <a:spcBef>
                <a:spcPts val="0"/>
              </a:spcBef>
              <a:spcAft>
                <a:spcPts val="0"/>
              </a:spcAft>
              <a:buClrTx/>
              <a:buSzTx/>
              <a:buFontTx/>
              <a:buNone/>
              <a:tabLst/>
              <a:defRPr/>
            </a:pPr>
            <a:r>
              <a:rPr lang="en-US" sz="900" kern="1200" dirty="0">
                <a:solidFill>
                  <a:schemeClr val="tx1"/>
                </a:solidFill>
                <a:effectLst/>
                <a:latin typeface="Calibri Light"/>
                <a:ea typeface="+mn-ea"/>
                <a:cs typeface="+mn-cs"/>
              </a:rPr>
              <a:t>Recent psilocybin clinical trials have used what is called a ‘psychedelic’ model of treatment which utilizes relatively high doses of drug with the intention of producing a psychedelic or mystical type experience. In this model,  psychedelic-assisted therapy is comprised of three parts: preparation before the psychedelic dosing sessions, support during dosing sessions, and integration sessions afterwards. </a:t>
            </a:r>
          </a:p>
          <a:p>
            <a:pPr marL="0" marR="0" lvl="0" indent="0" algn="l" defTabSz="342831" rtl="0" eaLnBrk="1" fontAlgn="auto" latinLnBrk="0" hangingPunct="1">
              <a:lnSpc>
                <a:spcPct val="100000"/>
              </a:lnSpc>
              <a:spcBef>
                <a:spcPts val="0"/>
              </a:spcBef>
              <a:spcAft>
                <a:spcPts val="0"/>
              </a:spcAft>
              <a:buClrTx/>
              <a:buSzTx/>
              <a:buFontTx/>
              <a:buNone/>
              <a:tabLst/>
              <a:defRPr/>
            </a:pPr>
            <a:r>
              <a:rPr lang="en-US" sz="900" kern="1200" dirty="0">
                <a:solidFill>
                  <a:schemeClr val="tx1"/>
                </a:solidFill>
                <a:effectLst/>
                <a:latin typeface="Calibri Light"/>
                <a:ea typeface="+mn-ea"/>
                <a:cs typeface="+mn-cs"/>
              </a:rPr>
              <a:t>In this model, therapists generally encourage participants to have an inward directed experience and provided emotional support for engaging with difficult thoughts, sensations, or memories that arise. </a:t>
            </a:r>
            <a:endParaRPr lang="en-US" sz="1000" dirty="0">
              <a:effectLst/>
            </a:endParaRPr>
          </a:p>
          <a:p>
            <a:pPr marL="0" marR="0" lvl="0" indent="0" algn="l" defTabSz="342831" rtl="0" eaLnBrk="1" fontAlgn="auto" latinLnBrk="0" hangingPunct="1">
              <a:lnSpc>
                <a:spcPct val="100000"/>
              </a:lnSpc>
              <a:spcBef>
                <a:spcPts val="0"/>
              </a:spcBef>
              <a:spcAft>
                <a:spcPts val="0"/>
              </a:spcAft>
              <a:buClrTx/>
              <a:buSzTx/>
              <a:buFontTx/>
              <a:buNone/>
              <a:tabLst/>
              <a:defRPr/>
            </a:pPr>
            <a:r>
              <a:rPr lang="en-US" sz="1000" dirty="0">
                <a:effectLst/>
              </a:rPr>
              <a:t>Integration: </a:t>
            </a:r>
            <a:r>
              <a:rPr lang="en-US" sz="1000" dirty="0">
                <a:solidFill>
                  <a:schemeClr val="tx2"/>
                </a:solidFill>
                <a:latin typeface="Handlee" panose="02000000000000000000" pitchFamily="2" charset="77"/>
              </a:rPr>
              <a:t>Translate acute experience into lasting change</a:t>
            </a:r>
          </a:p>
          <a:p>
            <a:pPr marL="0" marR="0" lvl="0" indent="0" algn="l" defTabSz="342831" rtl="0" eaLnBrk="1" fontAlgn="auto" latinLnBrk="0" hangingPunct="1">
              <a:lnSpc>
                <a:spcPct val="100000"/>
              </a:lnSpc>
              <a:spcBef>
                <a:spcPts val="0"/>
              </a:spcBef>
              <a:spcAft>
                <a:spcPts val="0"/>
              </a:spcAft>
              <a:buClrTx/>
              <a:buSzTx/>
              <a:buFontTx/>
              <a:buNone/>
              <a:tabLst/>
              <a:defRPr/>
            </a:pPr>
            <a:endParaRPr lang="en-US" sz="1000" dirty="0">
              <a:solidFill>
                <a:schemeClr val="tx2"/>
              </a:solidFill>
              <a:latin typeface="Handlee" panose="02000000000000000000" pitchFamily="2" charset="77"/>
            </a:endParaRPr>
          </a:p>
          <a:p>
            <a:pPr marL="0" marR="0" lvl="0" indent="0" algn="l" defTabSz="342831" rtl="0" eaLnBrk="1" fontAlgn="auto" latinLnBrk="0" hangingPunct="1">
              <a:lnSpc>
                <a:spcPct val="100000"/>
              </a:lnSpc>
              <a:spcBef>
                <a:spcPts val="0"/>
              </a:spcBef>
              <a:spcAft>
                <a:spcPts val="0"/>
              </a:spcAft>
              <a:buClrTx/>
              <a:buSzTx/>
              <a:buFontTx/>
              <a:buNone/>
              <a:tabLst/>
              <a:defRPr/>
            </a:pPr>
            <a:r>
              <a:rPr lang="en-US" sz="1000" dirty="0">
                <a:solidFill>
                  <a:schemeClr val="tx2"/>
                </a:solidFill>
                <a:latin typeface="Handlee" panose="02000000000000000000" pitchFamily="2" charset="77"/>
              </a:rPr>
              <a:t>This model is in contrast to what was called a ‘</a:t>
            </a:r>
            <a:r>
              <a:rPr lang="en-US" sz="1000" dirty="0" err="1">
                <a:solidFill>
                  <a:schemeClr val="tx2"/>
                </a:solidFill>
                <a:latin typeface="Handlee" panose="02000000000000000000" pitchFamily="2" charset="77"/>
              </a:rPr>
              <a:t>psycholytic</a:t>
            </a:r>
            <a:r>
              <a:rPr lang="en-US" sz="1000" dirty="0">
                <a:solidFill>
                  <a:schemeClr val="tx2"/>
                </a:solidFill>
                <a:latin typeface="Handlee" panose="02000000000000000000" pitchFamily="2" charset="77"/>
              </a:rPr>
              <a:t>’ model, which utilized lower doses of a psychedelic in the context of talk therapy sessions with the intention that the medicine would lower ego defense and allow for more productive psychotherapeutic work. This model was employed more in the first wave of research, but interestingly is seeing a comeback in the context of ketamine treatment.</a:t>
            </a:r>
          </a:p>
          <a:p>
            <a:pPr marL="0" marR="0" lvl="0" indent="0" algn="l" defTabSz="342831" rtl="0" eaLnBrk="1" fontAlgn="auto" latinLnBrk="0" hangingPunct="1">
              <a:lnSpc>
                <a:spcPct val="100000"/>
              </a:lnSpc>
              <a:spcBef>
                <a:spcPts val="0"/>
              </a:spcBef>
              <a:spcAft>
                <a:spcPts val="0"/>
              </a:spcAft>
              <a:buClrTx/>
              <a:buSzTx/>
              <a:buFontTx/>
              <a:buNone/>
              <a:tabLst/>
              <a:defRPr/>
            </a:pPr>
            <a:endParaRPr lang="en-US" sz="1000" dirty="0">
              <a:effectLst/>
            </a:endParaRPr>
          </a:p>
        </p:txBody>
      </p:sp>
      <p:sp>
        <p:nvSpPr>
          <p:cNvPr id="4" name="Slide Number Placeholder 3"/>
          <p:cNvSpPr>
            <a:spLocks noGrp="1"/>
          </p:cNvSpPr>
          <p:nvPr>
            <p:ph type="sldNum" sz="quarter" idx="10"/>
          </p:nvPr>
        </p:nvSpPr>
        <p:spPr/>
        <p:txBody>
          <a:bodyPr/>
          <a:lstStyle/>
          <a:p>
            <a:fld id="{1800C4A7-AA98-5C49-AB66-169E74CF6263}" type="slidenum">
              <a:rPr lang="en-US" smtClean="0"/>
              <a:t>5</a:t>
            </a:fld>
            <a:endParaRPr lang="en-US"/>
          </a:p>
        </p:txBody>
      </p:sp>
    </p:spTree>
    <p:extLst>
      <p:ext uri="{BB962C8B-B14F-4D97-AF65-F5344CB8AC3E}">
        <p14:creationId xmlns:p14="http://schemas.microsoft.com/office/powerpoint/2010/main" val="311372483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study my team and I have been conducting at Yale and the West Haven VA hospital seeks to elucidate </a:t>
            </a:r>
            <a:r>
              <a:rPr lang="en-US" sz="900" dirty="0"/>
              <a:t>both neurobiological and psychosocial mechanisms of action. </a:t>
            </a:r>
            <a:endParaRPr lang="en-US" dirty="0"/>
          </a:p>
          <a:p>
            <a:endParaRPr lang="en-US" dirty="0"/>
          </a:p>
          <a:p>
            <a:r>
              <a:rPr lang="en-US" dirty="0"/>
              <a:t>Reflecting the title of the study, our primary aim relates to </a:t>
            </a:r>
            <a:r>
              <a:rPr lang="en-US" b="0" dirty="0"/>
              <a:t>the hypothesis that psilocybin may induce increases in neuroplasticity and synaptic density, which we are assessing using an EEG auditory Long Term Potentiation task. </a:t>
            </a:r>
          </a:p>
          <a:p>
            <a:pPr marL="0" marR="0" lvl="0" indent="0" algn="l" defTabSz="342831" rtl="0" eaLnBrk="1" fontAlgn="auto" latinLnBrk="0" hangingPunct="1">
              <a:lnSpc>
                <a:spcPct val="100000"/>
              </a:lnSpc>
              <a:spcBef>
                <a:spcPts val="0"/>
              </a:spcBef>
              <a:spcAft>
                <a:spcPts val="0"/>
              </a:spcAft>
              <a:buClrTx/>
              <a:buSzTx/>
              <a:buFontTx/>
              <a:buNone/>
              <a:tabLst/>
              <a:defRPr/>
            </a:pPr>
            <a:endParaRPr lang="en-US" baseline="0" dirty="0"/>
          </a:p>
          <a:p>
            <a:pPr marL="0" marR="0" lvl="0" indent="0" algn="l" defTabSz="342831" rtl="0" eaLnBrk="1" fontAlgn="auto" latinLnBrk="0" hangingPunct="1">
              <a:lnSpc>
                <a:spcPct val="100000"/>
              </a:lnSpc>
              <a:spcBef>
                <a:spcPts val="0"/>
              </a:spcBef>
              <a:spcAft>
                <a:spcPts val="0"/>
              </a:spcAft>
              <a:buClrTx/>
              <a:buSzTx/>
              <a:buFontTx/>
              <a:buNone/>
              <a:tabLst/>
              <a:defRPr/>
            </a:pPr>
            <a:r>
              <a:rPr lang="en-US" baseline="0" dirty="0"/>
              <a:t>In terms of psychological mechanisms of action, we are looking at whether integrating psilocybin dosing sessions into an ACT-based therapeutic framework leads to improvements in ‘psychological flexibility’ and mindfulness, which we are assessing with the AAQ, KIMS </a:t>
            </a:r>
            <a:r>
              <a:rPr lang="en-US" b="0" dirty="0"/>
              <a:t>and qualitative interviews. </a:t>
            </a:r>
          </a:p>
          <a:p>
            <a:endParaRPr lang="en-US" b="0" dirty="0"/>
          </a:p>
          <a:p>
            <a:r>
              <a:rPr lang="en-US" baseline="0" dirty="0"/>
              <a:t>We intend to examine whether changes in these potential mechanisms corelate with improvements in depression and anxiety symptoms acutely and at 3-month follow up.</a:t>
            </a:r>
          </a:p>
          <a:p>
            <a:endParaRPr lang="en-US" baseline="0" dirty="0"/>
          </a:p>
          <a:p>
            <a:pPr marL="0" marR="0" lvl="0" indent="0" algn="l" defTabSz="342831" rtl="0" eaLnBrk="1" fontAlgn="auto" latinLnBrk="0" hangingPunct="1">
              <a:lnSpc>
                <a:spcPct val="100000"/>
              </a:lnSpc>
              <a:spcBef>
                <a:spcPts val="0"/>
              </a:spcBef>
              <a:spcAft>
                <a:spcPts val="0"/>
              </a:spcAft>
              <a:buClrTx/>
              <a:buSzTx/>
              <a:buFontTx/>
              <a:buNone/>
              <a:tabLst/>
              <a:defRPr/>
            </a:pPr>
            <a:r>
              <a:rPr lang="en-US" sz="900" baseline="0" dirty="0"/>
              <a:t>*As psilocybin and other psychedelic drugs continue to enter the purview of mental health treatment, we believe it is important to conceptualize psilocybin’s therapeutic effects in psychological and even behavioral terms, not just in biological terms or spiritual or mystical terms. So we were interested in thinking about what psychosocial processes may be mobilized by psilocybin experiences and what therapeutic modalities may</a:t>
            </a:r>
            <a:r>
              <a:rPr lang="en-US" sz="800" kern="1200" dirty="0">
                <a:solidFill>
                  <a:schemeClr val="tx1"/>
                </a:solidFill>
                <a:effectLst/>
                <a:latin typeface="Calibri Light"/>
                <a:ea typeface="+mn-ea"/>
                <a:cs typeface="+mn-cs"/>
              </a:rPr>
              <a:t> work synergistically to bring about lasting changes.  </a:t>
            </a:r>
          </a:p>
          <a:p>
            <a:pPr marL="0" marR="0" lvl="0" indent="0" algn="l" defTabSz="342831" rtl="0" eaLnBrk="1" fontAlgn="auto" latinLnBrk="0" hangingPunct="1">
              <a:lnSpc>
                <a:spcPct val="100000"/>
              </a:lnSpc>
              <a:spcBef>
                <a:spcPts val="0"/>
              </a:spcBef>
              <a:spcAft>
                <a:spcPts val="0"/>
              </a:spcAft>
              <a:buClrTx/>
              <a:buSzTx/>
              <a:buFontTx/>
              <a:buNone/>
              <a:tabLst/>
              <a:defRPr/>
            </a:pPr>
            <a:endParaRPr lang="en-US" b="0" dirty="0"/>
          </a:p>
        </p:txBody>
      </p:sp>
      <p:sp>
        <p:nvSpPr>
          <p:cNvPr id="4" name="Slide Number Placeholder 3"/>
          <p:cNvSpPr>
            <a:spLocks noGrp="1"/>
          </p:cNvSpPr>
          <p:nvPr>
            <p:ph type="sldNum" sz="quarter" idx="10"/>
          </p:nvPr>
        </p:nvSpPr>
        <p:spPr/>
        <p:txBody>
          <a:bodyPr/>
          <a:lstStyle/>
          <a:p>
            <a:fld id="{1800C4A7-AA98-5C49-AB66-169E74CF6263}" type="slidenum">
              <a:rPr lang="en-US" smtClean="0"/>
              <a:t>6</a:t>
            </a:fld>
            <a:endParaRPr lang="en-US"/>
          </a:p>
        </p:txBody>
      </p:sp>
    </p:spTree>
    <p:extLst>
      <p:ext uri="{BB962C8B-B14F-4D97-AF65-F5344CB8AC3E}">
        <p14:creationId xmlns:p14="http://schemas.microsoft.com/office/powerpoint/2010/main" val="369591982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900" kern="1200" dirty="0">
                <a:solidFill>
                  <a:schemeClr val="tx1"/>
                </a:solidFill>
                <a:effectLst/>
                <a:latin typeface="Calibri Light"/>
                <a:ea typeface="+mn-ea"/>
                <a:cs typeface="+mn-cs"/>
              </a:rPr>
              <a:t>First, we selected ACT because we saw numerous conceptual overlaps between ACT and our particular view of how psilocybin and psychedelic treatments work in general, or at least, how they can be made most effective. These revolve around several key differences from traditional pharmacological approaches to depression. </a:t>
            </a:r>
          </a:p>
          <a:p>
            <a:pPr marL="171450" marR="0" lvl="0" indent="-171450" algn="l" defTabSz="457200" rtl="0" eaLnBrk="1" fontAlgn="auto" latinLnBrk="0" hangingPunct="1">
              <a:lnSpc>
                <a:spcPct val="100000"/>
              </a:lnSpc>
              <a:spcBef>
                <a:spcPts val="0"/>
              </a:spcBef>
              <a:spcAft>
                <a:spcPts val="0"/>
              </a:spcAft>
              <a:buClrTx/>
              <a:buSzTx/>
              <a:buFontTx/>
              <a:buChar char="-"/>
              <a:tabLst/>
              <a:defRPr/>
            </a:pPr>
            <a:r>
              <a:rPr lang="en-US" sz="900" kern="1200" dirty="0">
                <a:solidFill>
                  <a:schemeClr val="tx1"/>
                </a:solidFill>
                <a:effectLst/>
                <a:latin typeface="Calibri Light"/>
                <a:ea typeface="+mn-ea"/>
                <a:cs typeface="+mn-cs"/>
              </a:rPr>
              <a:t>Pharma approaches – passive taking of pill, acting on brain.</a:t>
            </a:r>
          </a:p>
          <a:p>
            <a:pPr marL="171450" marR="0" lvl="0" indent="-171450" algn="l" defTabSz="457200" rtl="0" eaLnBrk="1" fontAlgn="auto" latinLnBrk="0" hangingPunct="1">
              <a:lnSpc>
                <a:spcPct val="100000"/>
              </a:lnSpc>
              <a:spcBef>
                <a:spcPts val="0"/>
              </a:spcBef>
              <a:spcAft>
                <a:spcPts val="0"/>
              </a:spcAft>
              <a:buClrTx/>
              <a:buSzTx/>
              <a:buFontTx/>
              <a:buChar char="-"/>
              <a:tabLst/>
              <a:defRPr/>
            </a:pPr>
            <a:r>
              <a:rPr lang="en-US" sz="900" kern="1200" dirty="0">
                <a:solidFill>
                  <a:schemeClr val="tx1"/>
                </a:solidFill>
                <a:effectLst/>
                <a:latin typeface="Calibri Light"/>
                <a:ea typeface="+mn-ea"/>
                <a:cs typeface="+mn-cs"/>
              </a:rPr>
              <a:t>we suggest that the full potential of psychedelic therapy is more likely to be unlocked when the participant is actively engaged in a multifaceted therapeutic process of interrupting deep-seated pathological patterns of thought and behavior through integrated neurobiological and psychosocial intervention. </a:t>
            </a:r>
          </a:p>
          <a:p>
            <a:pPr marL="514281" marR="0" lvl="1" indent="-171450" algn="l" defTabSz="457200" rtl="0" eaLnBrk="1" fontAlgn="auto" latinLnBrk="0" hangingPunct="1">
              <a:lnSpc>
                <a:spcPct val="100000"/>
              </a:lnSpc>
              <a:spcBef>
                <a:spcPts val="0"/>
              </a:spcBef>
              <a:spcAft>
                <a:spcPts val="0"/>
              </a:spcAft>
              <a:buClrTx/>
              <a:buSzTx/>
              <a:buFontTx/>
              <a:buChar char="-"/>
              <a:tabLst/>
              <a:defRPr/>
            </a:pPr>
            <a:r>
              <a:rPr lang="en-US" sz="900" dirty="0">
                <a:solidFill>
                  <a:schemeClr val="tx2"/>
                </a:solidFill>
                <a:latin typeface="Handlee" panose="02000000000000000000" pitchFamily="2" charset="77"/>
              </a:rPr>
              <a:t>(not a passive nor magic bullet approach)</a:t>
            </a:r>
            <a:endParaRPr lang="en-US" sz="900" kern="1200" dirty="0">
              <a:solidFill>
                <a:schemeClr val="tx1"/>
              </a:solidFill>
              <a:effectLst/>
              <a:latin typeface="Calibri Ligh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900" kern="1200" dirty="0">
              <a:solidFill>
                <a:schemeClr val="tx1"/>
              </a:solidFill>
              <a:effectLst/>
              <a:latin typeface="Calibri Ligh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lang="en-US" dirty="0">
              <a:solidFill>
                <a:schemeClr val="tx2"/>
              </a:solidFill>
              <a:latin typeface="Handlee" panose="02000000000000000000" pitchFamily="2" charset="77"/>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lang="en-US" dirty="0">
              <a:solidFill>
                <a:schemeClr val="tx2"/>
              </a:solidFill>
              <a:latin typeface="Handlee" panose="02000000000000000000" pitchFamily="2" charset="77"/>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lang="en-US" dirty="0">
              <a:solidFill>
                <a:schemeClr val="tx2"/>
              </a:solidFill>
              <a:latin typeface="Handlee" panose="02000000000000000000" pitchFamily="2" charset="77"/>
            </a:endParaRP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fld id="{1800C4A7-AA98-5C49-AB66-169E74CF6263}" type="slidenum">
              <a:rPr lang="en-US" smtClean="0"/>
              <a:t>7</a:t>
            </a:fld>
            <a:endParaRPr lang="en-US"/>
          </a:p>
        </p:txBody>
      </p:sp>
    </p:spTree>
    <p:extLst>
      <p:ext uri="{BB962C8B-B14F-4D97-AF65-F5344CB8AC3E}">
        <p14:creationId xmlns:p14="http://schemas.microsoft.com/office/powerpoint/2010/main" val="274341953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900" kern="1200" dirty="0">
                <a:solidFill>
                  <a:schemeClr val="tx1"/>
                </a:solidFill>
                <a:effectLst/>
                <a:latin typeface="Calibri Light"/>
                <a:ea typeface="+mn-ea"/>
                <a:cs typeface="+mn-cs"/>
              </a:rPr>
              <a:t>ACT offers complementary approaches to this notion of psychedelic therapy for depression</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900" kern="1200" dirty="0">
              <a:solidFill>
                <a:schemeClr val="tx1"/>
              </a:solidFill>
              <a:effectLst/>
              <a:latin typeface="Calibri Ligh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900" kern="1200" dirty="0">
                <a:solidFill>
                  <a:schemeClr val="tx1"/>
                </a:solidFill>
                <a:effectLst/>
                <a:latin typeface="Calibri Light"/>
                <a:ea typeface="+mn-ea"/>
                <a:cs typeface="+mn-cs"/>
              </a:rPr>
              <a:t>1) ACT</a:t>
            </a:r>
            <a:r>
              <a:rPr lang="en-US" dirty="0">
                <a:effectLst/>
              </a:rPr>
              <a:t> </a:t>
            </a:r>
            <a:r>
              <a:rPr lang="en-US" dirty="0">
                <a:solidFill>
                  <a:schemeClr val="tx2"/>
                </a:solidFill>
                <a:latin typeface="Handlee" panose="02000000000000000000" pitchFamily="2" charset="77"/>
              </a:rPr>
              <a:t>actively engages the participant in the process of recovery and we felt this was important in psilocybin therapy as well – not just a pharmaceutical intervention where all the participant has to do is ingest the pill – there is work to be done. </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900" kern="1200" dirty="0">
              <a:solidFill>
                <a:schemeClr val="tx1"/>
              </a:solidFill>
              <a:effectLst/>
              <a:latin typeface="Calibri Ligh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900" kern="1200" dirty="0">
                <a:solidFill>
                  <a:schemeClr val="tx1"/>
                </a:solidFill>
                <a:effectLst/>
                <a:latin typeface="Calibri Light"/>
                <a:ea typeface="+mn-ea"/>
                <a:cs typeface="+mn-cs"/>
              </a:rPr>
              <a:t>2) ACT / PF/ inflexibility frameworks offer constructs that describes the </a:t>
            </a:r>
            <a:r>
              <a:rPr lang="en-US" sz="900" b="1" kern="1200" dirty="0">
                <a:solidFill>
                  <a:schemeClr val="tx1"/>
                </a:solidFill>
                <a:effectLst/>
                <a:latin typeface="Calibri Light"/>
                <a:ea typeface="+mn-ea"/>
                <a:cs typeface="+mn-cs"/>
              </a:rPr>
              <a:t>effects</a:t>
            </a:r>
            <a:r>
              <a:rPr lang="en-US" sz="900" kern="1200" dirty="0">
                <a:solidFill>
                  <a:schemeClr val="tx1"/>
                </a:solidFill>
                <a:effectLst/>
                <a:latin typeface="Calibri Light"/>
                <a:ea typeface="+mn-ea"/>
                <a:cs typeface="+mn-cs"/>
              </a:rPr>
              <a:t> of depression on thinking and behavior in ways that are amenable to specific psychosocial interventions.</a:t>
            </a:r>
            <a:r>
              <a:rPr lang="en-US" dirty="0">
                <a:effectLst/>
              </a:rPr>
              <a:t> </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900" kern="1200" dirty="0">
                <a:solidFill>
                  <a:schemeClr val="tx1"/>
                </a:solidFill>
                <a:effectLst/>
                <a:latin typeface="Calibri Light"/>
                <a:ea typeface="+mn-ea"/>
                <a:cs typeface="+mn-cs"/>
              </a:rPr>
              <a:t>ACT formulation primarily psychosocial, but we combine with a biological assessment and neurobiological understanding of action of psilocybin and potential for psychological flexibility to take advantage of window of neuroplasticity</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900" kern="1200" dirty="0">
              <a:solidFill>
                <a:schemeClr val="tx1"/>
              </a:solidFill>
              <a:effectLst/>
              <a:latin typeface="Calibri Ligh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900" kern="1200" dirty="0">
                <a:solidFill>
                  <a:schemeClr val="tx1"/>
                </a:solidFill>
                <a:effectLst/>
                <a:latin typeface="Calibri Light"/>
                <a:ea typeface="+mn-ea"/>
                <a:cs typeface="+mn-cs"/>
              </a:rPr>
              <a:t>3) ACT does not explicitly set as its goal the amelioration of symptoms of depression or any other specific condition, but rather target PF. We felt this was congruent with psilocybin therapy, as not specifically being a remedy for depressive symptoms per se but for being a catalyst to bringing about broader changes to people’s lives, including their ways of thinking, behaving.</a:t>
            </a:r>
          </a:p>
          <a:p>
            <a:pPr marL="0" marR="0" indent="0" algn="l" defTabSz="457200" rtl="0" eaLnBrk="1" fontAlgn="auto" latinLnBrk="0" hangingPunct="1">
              <a:lnSpc>
                <a:spcPct val="100000"/>
              </a:lnSpc>
              <a:spcBef>
                <a:spcPts val="0"/>
              </a:spcBef>
              <a:spcAft>
                <a:spcPts val="0"/>
              </a:spcAft>
              <a:buClrTx/>
              <a:buSzTx/>
              <a:buFontTx/>
              <a:buNone/>
              <a:tabLst/>
              <a:defRPr/>
            </a:pPr>
            <a:endParaRPr lang="en-US" sz="900" kern="1200" dirty="0">
              <a:solidFill>
                <a:schemeClr val="tx1"/>
              </a:solidFill>
              <a:effectLst/>
              <a:latin typeface="Calibri Light"/>
              <a:ea typeface="+mn-ea"/>
              <a:cs typeface="+mn-cs"/>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sz="900" kern="1200" dirty="0">
                <a:solidFill>
                  <a:schemeClr val="tx1"/>
                </a:solidFill>
                <a:effectLst/>
                <a:latin typeface="Calibri Light"/>
                <a:ea typeface="+mn-ea"/>
                <a:cs typeface="+mn-cs"/>
              </a:rPr>
              <a:t>4) Outcome is essentially the same</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dirty="0">
              <a:solidFill>
                <a:schemeClr val="tx2"/>
              </a:solidFill>
              <a:latin typeface="Handlee" panose="02000000000000000000" pitchFamily="2" charset="77"/>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solidFill>
                  <a:schemeClr val="tx2"/>
                </a:solidFill>
                <a:latin typeface="Handlee" panose="02000000000000000000" pitchFamily="2" charset="77"/>
              </a:rPr>
              <a:t>So in sum, given these conceptual overlaps, ACT offers a framework for conceptualizing the impacts of depression on a given participant’s life, and thus provides a framework for conducting preparatory and follow-up (‘integration’) therapy sessions – useful from a research perspective to be able to manualize approach and principles but maintain flexibility for individualization based on patient. </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solidFill>
                  <a:schemeClr val="tx2"/>
                </a:solidFill>
                <a:latin typeface="Handlee" panose="02000000000000000000" pitchFamily="2" charset="77"/>
              </a:rPr>
              <a:t>Also useful to provide a structure and framework for ‘integration,’ which in psychedelic therapy has been inconsistently defined and operationalized. H</a:t>
            </a:r>
            <a:r>
              <a:rPr lang="en-US" sz="900" kern="1200" dirty="0">
                <a:solidFill>
                  <a:schemeClr val="tx1"/>
                </a:solidFill>
                <a:effectLst/>
                <a:latin typeface="Calibri Light"/>
                <a:ea typeface="+mn-ea"/>
                <a:cs typeface="+mn-cs"/>
              </a:rPr>
              <a:t>aving such a template allows therapists to meaningfully engage with familiar depressive negativism, pessimism, self-criticism and despair as they may arise during the integration period.  </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solidFill>
                  <a:schemeClr val="tx2"/>
                </a:solidFill>
                <a:latin typeface="Handlee" panose="02000000000000000000" pitchFamily="2" charset="77"/>
              </a:rPr>
              <a:t> </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900" kern="1200" dirty="0">
                <a:solidFill>
                  <a:schemeClr val="tx1"/>
                </a:solidFill>
                <a:effectLst/>
                <a:latin typeface="Calibri Light"/>
                <a:ea typeface="+mn-ea"/>
                <a:cs typeface="+mn-cs"/>
              </a:rPr>
              <a:t>Given these conceptual overlaps and complements in approach, we hypothesized that by thoughtfully infusing ACT principles into the course of psilocybin therapy, we may amplify the response and lengthen duration of improvement from depression. </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dirty="0">
              <a:solidFill>
                <a:schemeClr val="tx2"/>
              </a:solidFill>
              <a:latin typeface="Handlee" panose="02000000000000000000" pitchFamily="2" charset="77"/>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lang="en-US" dirty="0">
              <a:solidFill>
                <a:schemeClr val="tx2"/>
              </a:solidFill>
              <a:latin typeface="Handlee" panose="02000000000000000000" pitchFamily="2" charset="77"/>
            </a:endParaRP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900" kern="1200" dirty="0">
              <a:solidFill>
                <a:schemeClr val="tx1"/>
              </a:solidFill>
              <a:effectLst/>
              <a:latin typeface="Calibri Ligh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lang="en-US" dirty="0">
              <a:solidFill>
                <a:schemeClr val="tx2"/>
              </a:solidFill>
              <a:latin typeface="Handlee" panose="02000000000000000000" pitchFamily="2" charset="77"/>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lang="en-US" dirty="0">
              <a:solidFill>
                <a:schemeClr val="tx2"/>
              </a:solidFill>
              <a:latin typeface="Handlee" panose="02000000000000000000" pitchFamily="2" charset="77"/>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lang="en-US" dirty="0">
              <a:solidFill>
                <a:schemeClr val="tx2"/>
              </a:solidFill>
              <a:latin typeface="Handlee" panose="02000000000000000000" pitchFamily="2" charset="77"/>
            </a:endParaRP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fld id="{1800C4A7-AA98-5C49-AB66-169E74CF6263}" type="slidenum">
              <a:rPr lang="en-US" smtClean="0"/>
              <a:t>8</a:t>
            </a:fld>
            <a:endParaRPr lang="en-US"/>
          </a:p>
        </p:txBody>
      </p:sp>
    </p:spTree>
    <p:extLst>
      <p:ext uri="{BB962C8B-B14F-4D97-AF65-F5344CB8AC3E}">
        <p14:creationId xmlns:p14="http://schemas.microsoft.com/office/powerpoint/2010/main" val="17452965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900" kern="1200" dirty="0">
                <a:solidFill>
                  <a:schemeClr val="tx1"/>
                </a:solidFill>
                <a:effectLst/>
                <a:latin typeface="Calibri Light"/>
                <a:ea typeface="+mn-ea"/>
                <a:cs typeface="+mn-cs"/>
              </a:rPr>
              <a:t>Another important reason we believe ACT and psilocybin therapy may be synergistic relates to our hypothesis that the experience of moderate to high doses of psilocybin, with preparatory priming and psychoeducation, can provide direct experiential contact with the ACT processes known to increase psychological flexibility (AND that these deeply felt experiences may in turn be reinforced during ACT-informed therapy sessions.)</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900" kern="1200" dirty="0">
              <a:solidFill>
                <a:schemeClr val="tx1"/>
              </a:solidFill>
              <a:effectLst/>
              <a:latin typeface="Calibri Ligh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900" kern="1200" dirty="0">
                <a:solidFill>
                  <a:schemeClr val="tx1"/>
                </a:solidFill>
                <a:effectLst/>
                <a:latin typeface="Calibri Light"/>
                <a:ea typeface="+mn-ea"/>
                <a:cs typeface="+mn-cs"/>
              </a:rPr>
              <a:t>For instance:</a:t>
            </a:r>
          </a:p>
          <a:p>
            <a:pPr lvl="1"/>
            <a:r>
              <a:rPr lang="en-US" dirty="0">
                <a:solidFill>
                  <a:schemeClr val="tx2"/>
                </a:solidFill>
                <a:latin typeface="Handlee" panose="02000000000000000000" pitchFamily="2" charset="77"/>
              </a:rPr>
              <a:t>Intensity of experience, altered perceptions, and powerful spiritual experiences </a:t>
            </a:r>
            <a:r>
              <a:rPr lang="en-US" dirty="0">
                <a:solidFill>
                  <a:schemeClr val="tx2"/>
                </a:solidFill>
                <a:latin typeface="Handlee" panose="02000000000000000000" pitchFamily="2" charset="77"/>
                <a:sym typeface="Wingdings" pitchFamily="2" charset="2"/>
              </a:rPr>
              <a:t> present moment awareness</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900" kern="1200" dirty="0">
              <a:solidFill>
                <a:schemeClr val="tx1"/>
              </a:solidFill>
              <a:effectLst/>
              <a:latin typeface="Calibri Light"/>
              <a:ea typeface="+mn-ea"/>
              <a:cs typeface="+mn-cs"/>
            </a:endParaRPr>
          </a:p>
        </p:txBody>
      </p:sp>
      <p:sp>
        <p:nvSpPr>
          <p:cNvPr id="4" name="Slide Number Placeholder 3"/>
          <p:cNvSpPr>
            <a:spLocks noGrp="1"/>
          </p:cNvSpPr>
          <p:nvPr>
            <p:ph type="sldNum" sz="quarter" idx="10"/>
          </p:nvPr>
        </p:nvSpPr>
        <p:spPr/>
        <p:txBody>
          <a:bodyPr/>
          <a:lstStyle/>
          <a:p>
            <a:fld id="{1800C4A7-AA98-5C49-AB66-169E74CF6263}" type="slidenum">
              <a:rPr lang="en-US" smtClean="0"/>
              <a:t>9</a:t>
            </a:fld>
            <a:endParaRPr lang="en-US"/>
          </a:p>
        </p:txBody>
      </p:sp>
    </p:spTree>
    <p:extLst>
      <p:ext uri="{BB962C8B-B14F-4D97-AF65-F5344CB8AC3E}">
        <p14:creationId xmlns:p14="http://schemas.microsoft.com/office/powerpoint/2010/main" val="127666174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smtClean="0"/>
              <a:t>7/17/20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853128972"/>
      </p:ext>
    </p:extLst>
  </p:cSld>
  <p:clrMapOvr>
    <a:masterClrMapping/>
  </p:clrMapOvr>
  <p:hf hdr="0" ftr="0" dt="0"/>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smtClean="0"/>
              <a:t>7/17/20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4151286611"/>
      </p:ext>
    </p:extLst>
  </p:cSld>
  <p:clrMapOvr>
    <a:masterClrMapping/>
  </p:clrMapOvr>
  <p:hf hdr="0" ftr="0" dt="0"/>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smtClean="0"/>
              <a:t>7/17/20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1254662159"/>
      </p:ext>
    </p:extLst>
  </p:cSld>
  <p:clrMapOvr>
    <a:masterClrMapping/>
  </p:clrMapOvr>
  <p:hf hdr="0" ftr="0" dt="0"/>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Watercolor Splatters">
    <p:spTree>
      <p:nvGrpSpPr>
        <p:cNvPr id="1" name=""/>
        <p:cNvGrpSpPr/>
        <p:nvPr/>
      </p:nvGrpSpPr>
      <p:grpSpPr>
        <a:xfrm>
          <a:off x="0" y="0"/>
          <a:ext cx="0" cy="0"/>
          <a:chOff x="0" y="0"/>
          <a:chExt cx="0" cy="0"/>
        </a:xfrm>
      </p:grpSpPr>
    </p:spTree>
    <p:extLst>
      <p:ext uri="{BB962C8B-B14F-4D97-AF65-F5344CB8AC3E}">
        <p14:creationId xmlns:p14="http://schemas.microsoft.com/office/powerpoint/2010/main" val="4080815070"/>
      </p:ext>
    </p:extLst>
  </p:cSld>
  <p:clrMapOvr>
    <a:masterClrMapping/>
  </p:clrMapOvr>
  <p:transition advClick="0"/>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_General Slide">
    <p:spTree>
      <p:nvGrpSpPr>
        <p:cNvPr id="1" name=""/>
        <p:cNvGrpSpPr/>
        <p:nvPr/>
      </p:nvGrpSpPr>
      <p:grpSpPr>
        <a:xfrm>
          <a:off x="0" y="0"/>
          <a:ext cx="0" cy="0"/>
          <a:chOff x="0" y="0"/>
          <a:chExt cx="0" cy="0"/>
        </a:xfrm>
      </p:grpSpPr>
      <p:sp>
        <p:nvSpPr>
          <p:cNvPr id="4" name="Freeform 3">
            <a:extLst>
              <a:ext uri="{FF2B5EF4-FFF2-40B4-BE49-F238E27FC236}">
                <a16:creationId xmlns:a16="http://schemas.microsoft.com/office/drawing/2014/main" id="{AAB59097-0DE7-F64A-9748-7B3ACA698028}"/>
              </a:ext>
            </a:extLst>
          </p:cNvPr>
          <p:cNvSpPr/>
          <p:nvPr userDrawn="1"/>
        </p:nvSpPr>
        <p:spPr bwMode="auto">
          <a:xfrm>
            <a:off x="740343" y="-1117876"/>
            <a:ext cx="7839985" cy="7190748"/>
          </a:xfrm>
          <a:custGeom>
            <a:avLst/>
            <a:gdLst>
              <a:gd name="connsiteX0" fmla="*/ 3201394 w 6886698"/>
              <a:gd name="connsiteY0" fmla="*/ 104 h 6316404"/>
              <a:gd name="connsiteX1" fmla="*/ 3530345 w 6886698"/>
              <a:gd name="connsiteY1" fmla="*/ 75343 h 6316404"/>
              <a:gd name="connsiteX2" fmla="*/ 3625000 w 6886698"/>
              <a:gd name="connsiteY2" fmla="*/ 198821 h 6316404"/>
              <a:gd name="connsiteX3" fmla="*/ 3741608 w 6886698"/>
              <a:gd name="connsiteY3" fmla="*/ 121782 h 6316404"/>
              <a:gd name="connsiteX4" fmla="*/ 4010455 w 6886698"/>
              <a:gd name="connsiteY4" fmla="*/ 72823 h 6316404"/>
              <a:gd name="connsiteX5" fmla="*/ 4391232 w 6886698"/>
              <a:gd name="connsiteY5" fmla="*/ 464856 h 6316404"/>
              <a:gd name="connsiteX6" fmla="*/ 4447573 w 6886698"/>
              <a:gd name="connsiteY6" fmla="*/ 1057538 h 6316404"/>
              <a:gd name="connsiteX7" fmla="*/ 4435358 w 6886698"/>
              <a:gd name="connsiteY7" fmla="*/ 1151695 h 6316404"/>
              <a:gd name="connsiteX8" fmla="*/ 4462298 w 6886698"/>
              <a:gd name="connsiteY8" fmla="*/ 1120102 h 6316404"/>
              <a:gd name="connsiteX9" fmla="*/ 4751200 w 6886698"/>
              <a:gd name="connsiteY9" fmla="*/ 864467 h 6316404"/>
              <a:gd name="connsiteX10" fmla="*/ 5059396 w 6886698"/>
              <a:gd name="connsiteY10" fmla="*/ 598604 h 6316404"/>
              <a:gd name="connsiteX11" fmla="*/ 5655029 w 6886698"/>
              <a:gd name="connsiteY11" fmla="*/ 554095 h 6316404"/>
              <a:gd name="connsiteX12" fmla="*/ 5872050 w 6886698"/>
              <a:gd name="connsiteY12" fmla="*/ 1070202 h 6316404"/>
              <a:gd name="connsiteX13" fmla="*/ 6208910 w 6886698"/>
              <a:gd name="connsiteY13" fmla="*/ 1158380 h 6316404"/>
              <a:gd name="connsiteX14" fmla="*/ 6356698 w 6886698"/>
              <a:gd name="connsiteY14" fmla="*/ 1461742 h 6316404"/>
              <a:gd name="connsiteX15" fmla="*/ 6319928 w 6886698"/>
              <a:gd name="connsiteY15" fmla="*/ 1612918 h 6316404"/>
              <a:gd name="connsiteX16" fmla="*/ 6453077 w 6886698"/>
              <a:gd name="connsiteY16" fmla="*/ 1655390 h 6316404"/>
              <a:gd name="connsiteX17" fmla="*/ 6659871 w 6886698"/>
              <a:gd name="connsiteY17" fmla="*/ 1834029 h 6316404"/>
              <a:gd name="connsiteX18" fmla="*/ 6593480 w 6886698"/>
              <a:gd name="connsiteY18" fmla="*/ 2376500 h 6316404"/>
              <a:gd name="connsiteX19" fmla="*/ 5631035 w 6886698"/>
              <a:gd name="connsiteY19" fmla="*/ 3056550 h 6316404"/>
              <a:gd name="connsiteX20" fmla="*/ 5606738 w 6886698"/>
              <a:gd name="connsiteY20" fmla="*/ 3063615 h 6316404"/>
              <a:gd name="connsiteX21" fmla="*/ 5752187 w 6886698"/>
              <a:gd name="connsiteY21" fmla="*/ 3087973 h 6316404"/>
              <a:gd name="connsiteX22" fmla="*/ 6228320 w 6886698"/>
              <a:gd name="connsiteY22" fmla="*/ 3286317 h 6316404"/>
              <a:gd name="connsiteX23" fmla="*/ 6596082 w 6886698"/>
              <a:gd name="connsiteY23" fmla="*/ 3460727 h 6316404"/>
              <a:gd name="connsiteX24" fmla="*/ 6877584 w 6886698"/>
              <a:gd name="connsiteY24" fmla="*/ 3987526 h 6316404"/>
              <a:gd name="connsiteX25" fmla="*/ 6493264 w 6886698"/>
              <a:gd name="connsiteY25" fmla="*/ 4394666 h 6316404"/>
              <a:gd name="connsiteX26" fmla="*/ 6548793 w 6886698"/>
              <a:gd name="connsiteY26" fmla="*/ 4738419 h 6316404"/>
              <a:gd name="connsiteX27" fmla="*/ 6331070 w 6886698"/>
              <a:gd name="connsiteY27" fmla="*/ 4996230 h 6316404"/>
              <a:gd name="connsiteX28" fmla="*/ 6177933 w 6886698"/>
              <a:gd name="connsiteY28" fmla="*/ 5023713 h 6316404"/>
              <a:gd name="connsiteX29" fmla="*/ 6192913 w 6886698"/>
              <a:gd name="connsiteY29" fmla="*/ 5162667 h 6316404"/>
              <a:gd name="connsiteX30" fmla="*/ 6113122 w 6886698"/>
              <a:gd name="connsiteY30" fmla="*/ 5424027 h 6316404"/>
              <a:gd name="connsiteX31" fmla="*/ 5590116 w 6886698"/>
              <a:gd name="connsiteY31" fmla="*/ 5582604 h 6316404"/>
              <a:gd name="connsiteX32" fmla="*/ 4965226 w 6886698"/>
              <a:gd name="connsiteY32" fmla="*/ 5313709 h 6316404"/>
              <a:gd name="connsiteX33" fmla="*/ 4813897 w 6886698"/>
              <a:gd name="connsiteY33" fmla="*/ 5197888 h 6316404"/>
              <a:gd name="connsiteX34" fmla="*/ 4818616 w 6886698"/>
              <a:gd name="connsiteY34" fmla="*/ 5365555 h 6316404"/>
              <a:gd name="connsiteX35" fmla="*/ 4832293 w 6886698"/>
              <a:gd name="connsiteY35" fmla="*/ 5772348 h 6316404"/>
              <a:gd name="connsiteX36" fmla="*/ 4493265 w 6886698"/>
              <a:gd name="connsiteY36" fmla="*/ 6264101 h 6316404"/>
              <a:gd name="connsiteX37" fmla="*/ 3955210 w 6886698"/>
              <a:gd name="connsiteY37" fmla="*/ 6109303 h 6316404"/>
              <a:gd name="connsiteX38" fmla="*/ 3675206 w 6886698"/>
              <a:gd name="connsiteY38" fmla="*/ 6316300 h 6316404"/>
              <a:gd name="connsiteX39" fmla="*/ 3346255 w 6886698"/>
              <a:gd name="connsiteY39" fmla="*/ 6241061 h 6316404"/>
              <a:gd name="connsiteX40" fmla="*/ 3251601 w 6886698"/>
              <a:gd name="connsiteY40" fmla="*/ 6117583 h 6316404"/>
              <a:gd name="connsiteX41" fmla="*/ 3134992 w 6886698"/>
              <a:gd name="connsiteY41" fmla="*/ 6194622 h 6316404"/>
              <a:gd name="connsiteX42" fmla="*/ 2866145 w 6886698"/>
              <a:gd name="connsiteY42" fmla="*/ 6243581 h 6316404"/>
              <a:gd name="connsiteX43" fmla="*/ 2485368 w 6886698"/>
              <a:gd name="connsiteY43" fmla="*/ 5851547 h 6316404"/>
              <a:gd name="connsiteX44" fmla="*/ 2424141 w 6886698"/>
              <a:gd name="connsiteY44" fmla="*/ 5344990 h 6316404"/>
              <a:gd name="connsiteX45" fmla="*/ 2434921 w 6886698"/>
              <a:gd name="connsiteY45" fmla="*/ 5208505 h 6316404"/>
              <a:gd name="connsiteX46" fmla="*/ 2389829 w 6886698"/>
              <a:gd name="connsiteY46" fmla="*/ 5259024 h 6316404"/>
              <a:gd name="connsiteX47" fmla="*/ 2206994 w 6886698"/>
              <a:gd name="connsiteY47" fmla="*/ 5442510 h 6316404"/>
              <a:gd name="connsiteX48" fmla="*/ 1921278 w 6886698"/>
              <a:gd name="connsiteY48" fmla="*/ 5732397 h 6316404"/>
              <a:gd name="connsiteX49" fmla="*/ 1331185 w 6886698"/>
              <a:gd name="connsiteY49" fmla="*/ 5824866 h 6316404"/>
              <a:gd name="connsiteX50" fmla="*/ 1073190 w 6886698"/>
              <a:gd name="connsiteY50" fmla="*/ 5327973 h 6316404"/>
              <a:gd name="connsiteX51" fmla="*/ 730308 w 6886698"/>
              <a:gd name="connsiteY51" fmla="*/ 5267290 h 6316404"/>
              <a:gd name="connsiteX52" fmla="*/ 558502 w 6886698"/>
              <a:gd name="connsiteY52" fmla="*/ 4976855 h 6316404"/>
              <a:gd name="connsiteX53" fmla="*/ 582943 w 6886698"/>
              <a:gd name="connsiteY53" fmla="*/ 4823203 h 6316404"/>
              <a:gd name="connsiteX54" fmla="*/ 446798 w 6886698"/>
              <a:gd name="connsiteY54" fmla="*/ 4791623 h 6316404"/>
              <a:gd name="connsiteX55" fmla="*/ 226252 w 6886698"/>
              <a:gd name="connsiteY55" fmla="*/ 4630269 h 6316404"/>
              <a:gd name="connsiteX56" fmla="*/ 248614 w 6886698"/>
              <a:gd name="connsiteY56" fmla="*/ 4084209 h 6316404"/>
              <a:gd name="connsiteX57" fmla="*/ 1307048 w 6886698"/>
              <a:gd name="connsiteY57" fmla="*/ 3268931 h 6316404"/>
              <a:gd name="connsiteX58" fmla="*/ 1338479 w 6886698"/>
              <a:gd name="connsiteY58" fmla="*/ 3259739 h 6316404"/>
              <a:gd name="connsiteX59" fmla="*/ 1336362 w 6886698"/>
              <a:gd name="connsiteY59" fmla="*/ 3259983 h 6316404"/>
              <a:gd name="connsiteX60" fmla="*/ 823913 w 6886698"/>
              <a:gd name="connsiteY60" fmla="*/ 3201333 h 6316404"/>
              <a:gd name="connsiteX61" fmla="*/ 422224 w 6886698"/>
              <a:gd name="connsiteY61" fmla="*/ 3135652 h 6316404"/>
              <a:gd name="connsiteX62" fmla="*/ 5777 w 6886698"/>
              <a:gd name="connsiteY62" fmla="*/ 2707479 h 6316404"/>
              <a:gd name="connsiteX63" fmla="*/ 262239 w 6886698"/>
              <a:gd name="connsiteY63" fmla="*/ 2209792 h 6316404"/>
              <a:gd name="connsiteX64" fmla="*/ 113637 w 6886698"/>
              <a:gd name="connsiteY64" fmla="*/ 1894883 h 6316404"/>
              <a:gd name="connsiteX65" fmla="*/ 251400 w 6886698"/>
              <a:gd name="connsiteY65" fmla="*/ 1586839 h 6316404"/>
              <a:gd name="connsiteX66" fmla="*/ 390926 w 6886698"/>
              <a:gd name="connsiteY66" fmla="*/ 1518000 h 6316404"/>
              <a:gd name="connsiteX67" fmla="*/ 338031 w 6886698"/>
              <a:gd name="connsiteY67" fmla="*/ 1388639 h 6316404"/>
              <a:gd name="connsiteX68" fmla="*/ 342280 w 6886698"/>
              <a:gd name="connsiteY68" fmla="*/ 1115403 h 6316404"/>
              <a:gd name="connsiteX69" fmla="*/ 800869 w 6886698"/>
              <a:gd name="connsiteY69" fmla="*/ 818120 h 6316404"/>
              <a:gd name="connsiteX70" fmla="*/ 913818 w 6886698"/>
              <a:gd name="connsiteY70" fmla="*/ 811845 h 6316404"/>
              <a:gd name="connsiteX71" fmla="*/ 1928166 w 6886698"/>
              <a:gd name="connsiteY71" fmla="*/ 1112386 h 6316404"/>
              <a:gd name="connsiteX72" fmla="*/ 2065100 w 6886698"/>
              <a:gd name="connsiteY72" fmla="*/ 1203646 h 6316404"/>
              <a:gd name="connsiteX73" fmla="*/ 2057984 w 6886698"/>
              <a:gd name="connsiteY73" fmla="*/ 950849 h 6316404"/>
              <a:gd name="connsiteX74" fmla="*/ 2044308 w 6886698"/>
              <a:gd name="connsiteY74" fmla="*/ 544055 h 6316404"/>
              <a:gd name="connsiteX75" fmla="*/ 2383336 w 6886698"/>
              <a:gd name="connsiteY75" fmla="*/ 52303 h 6316404"/>
              <a:gd name="connsiteX76" fmla="*/ 2921390 w 6886698"/>
              <a:gd name="connsiteY76" fmla="*/ 207100 h 6316404"/>
              <a:gd name="connsiteX77" fmla="*/ 3201394 w 6886698"/>
              <a:gd name="connsiteY77" fmla="*/ 104 h 631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6886698" h="6316404">
                <a:moveTo>
                  <a:pt x="3201394" y="104"/>
                </a:moveTo>
                <a:cubicBezTo>
                  <a:pt x="3300728" y="-976"/>
                  <a:pt x="3439650" y="5144"/>
                  <a:pt x="3530345" y="75343"/>
                </a:cubicBezTo>
                <a:cubicBezTo>
                  <a:pt x="3557338" y="96582"/>
                  <a:pt x="3598727" y="189461"/>
                  <a:pt x="3625000" y="198821"/>
                </a:cubicBezTo>
                <a:cubicBezTo>
                  <a:pt x="3657391" y="209980"/>
                  <a:pt x="3708137" y="141581"/>
                  <a:pt x="3741608" y="121782"/>
                </a:cubicBezTo>
                <a:cubicBezTo>
                  <a:pt x="3827625" y="69943"/>
                  <a:pt x="3919040" y="71383"/>
                  <a:pt x="4010455" y="72823"/>
                </a:cubicBezTo>
                <a:cubicBezTo>
                  <a:pt x="4198324" y="76422"/>
                  <a:pt x="4319252" y="224740"/>
                  <a:pt x="4391232" y="464856"/>
                </a:cubicBezTo>
                <a:cubicBezTo>
                  <a:pt x="4448271" y="654326"/>
                  <a:pt x="4463500" y="856702"/>
                  <a:pt x="4447573" y="1057538"/>
                </a:cubicBezTo>
                <a:lnTo>
                  <a:pt x="4435358" y="1151695"/>
                </a:lnTo>
                <a:lnTo>
                  <a:pt x="4462298" y="1120102"/>
                </a:lnTo>
                <a:cubicBezTo>
                  <a:pt x="4551017" y="1027740"/>
                  <a:pt x="4650011" y="953617"/>
                  <a:pt x="4751200" y="864467"/>
                </a:cubicBezTo>
                <a:cubicBezTo>
                  <a:pt x="4853047" y="774556"/>
                  <a:pt x="4946438" y="677593"/>
                  <a:pt x="5059396" y="598604"/>
                </a:cubicBezTo>
                <a:cubicBezTo>
                  <a:pt x="5288005" y="439379"/>
                  <a:pt x="5489539" y="438773"/>
                  <a:pt x="5655029" y="554095"/>
                </a:cubicBezTo>
                <a:cubicBezTo>
                  <a:pt x="5826943" y="673947"/>
                  <a:pt x="5971081" y="809244"/>
                  <a:pt x="5872050" y="1070202"/>
                </a:cubicBezTo>
                <a:cubicBezTo>
                  <a:pt x="6026813" y="1019002"/>
                  <a:pt x="6133105" y="1066010"/>
                  <a:pt x="6208910" y="1158380"/>
                </a:cubicBezTo>
                <a:cubicBezTo>
                  <a:pt x="6272071" y="1235054"/>
                  <a:pt x="6354462" y="1347074"/>
                  <a:pt x="6356698" y="1461742"/>
                </a:cubicBezTo>
                <a:cubicBezTo>
                  <a:pt x="6357093" y="1496087"/>
                  <a:pt x="6310733" y="1586586"/>
                  <a:pt x="6319928" y="1612918"/>
                </a:cubicBezTo>
                <a:cubicBezTo>
                  <a:pt x="6331559" y="1645143"/>
                  <a:pt x="6416659" y="1641747"/>
                  <a:pt x="6453077" y="1655390"/>
                </a:cubicBezTo>
                <a:cubicBezTo>
                  <a:pt x="6547410" y="1689850"/>
                  <a:pt x="6603640" y="1761939"/>
                  <a:pt x="6659871" y="1834029"/>
                </a:cubicBezTo>
                <a:cubicBezTo>
                  <a:pt x="6774932" y="1982584"/>
                  <a:pt x="6735303" y="2169803"/>
                  <a:pt x="6593480" y="2376500"/>
                </a:cubicBezTo>
                <a:cubicBezTo>
                  <a:pt x="6369965" y="2703072"/>
                  <a:pt x="6001323" y="2931801"/>
                  <a:pt x="5631035" y="3056550"/>
                </a:cubicBezTo>
                <a:lnTo>
                  <a:pt x="5606738" y="3063615"/>
                </a:lnTo>
                <a:lnTo>
                  <a:pt x="5752187" y="3087973"/>
                </a:lnTo>
                <a:cubicBezTo>
                  <a:pt x="5927807" y="3128389"/>
                  <a:pt x="6065057" y="3210968"/>
                  <a:pt x="6228320" y="3286317"/>
                </a:cubicBezTo>
                <a:cubicBezTo>
                  <a:pt x="6351729" y="3343123"/>
                  <a:pt x="6478171" y="3389343"/>
                  <a:pt x="6596082" y="3460727"/>
                </a:cubicBezTo>
                <a:cubicBezTo>
                  <a:pt x="6834134" y="3605455"/>
                  <a:pt x="6916161" y="3789541"/>
                  <a:pt x="6877584" y="3987526"/>
                </a:cubicBezTo>
                <a:cubicBezTo>
                  <a:pt x="6837461" y="4193217"/>
                  <a:pt x="6771982" y="4379748"/>
                  <a:pt x="6493264" y="4394666"/>
                </a:cubicBezTo>
                <a:cubicBezTo>
                  <a:pt x="6602659" y="4515520"/>
                  <a:pt x="6602633" y="4631743"/>
                  <a:pt x="6548793" y="4738419"/>
                </a:cubicBezTo>
                <a:cubicBezTo>
                  <a:pt x="6504197" y="4827185"/>
                  <a:pt x="6435046" y="4947830"/>
                  <a:pt x="6331070" y="4996230"/>
                </a:cubicBezTo>
                <a:cubicBezTo>
                  <a:pt x="6299816" y="5010476"/>
                  <a:pt x="6198300" y="5004659"/>
                  <a:pt x="6177933" y="5023713"/>
                </a:cubicBezTo>
                <a:cubicBezTo>
                  <a:pt x="6153161" y="5047379"/>
                  <a:pt x="6190669" y="5123843"/>
                  <a:pt x="6192913" y="5162667"/>
                </a:cubicBezTo>
                <a:cubicBezTo>
                  <a:pt x="6199530" y="5262879"/>
                  <a:pt x="6156326" y="5343453"/>
                  <a:pt x="6113122" y="5424027"/>
                </a:cubicBezTo>
                <a:cubicBezTo>
                  <a:pt x="6023762" y="5589323"/>
                  <a:pt x="5836502" y="5628762"/>
                  <a:pt x="5590116" y="5582604"/>
                </a:cubicBezTo>
                <a:cubicBezTo>
                  <a:pt x="5367798" y="5541223"/>
                  <a:pt x="5155545" y="5443584"/>
                  <a:pt x="4965226" y="5313709"/>
                </a:cubicBezTo>
                <a:lnTo>
                  <a:pt x="4813897" y="5197888"/>
                </a:lnTo>
                <a:lnTo>
                  <a:pt x="4818616" y="5365555"/>
                </a:lnTo>
                <a:cubicBezTo>
                  <a:pt x="4824735" y="5501272"/>
                  <a:pt x="4841650" y="5634830"/>
                  <a:pt x="4832293" y="5772348"/>
                </a:cubicBezTo>
                <a:cubicBezTo>
                  <a:pt x="4812858" y="6050264"/>
                  <a:pt x="4686892" y="6207581"/>
                  <a:pt x="4493265" y="6264101"/>
                </a:cubicBezTo>
                <a:cubicBezTo>
                  <a:pt x="4292079" y="6322780"/>
                  <a:pt x="4096292" y="6350139"/>
                  <a:pt x="3955210" y="6109303"/>
                </a:cubicBezTo>
                <a:cubicBezTo>
                  <a:pt x="3897986" y="6261941"/>
                  <a:pt x="3794694" y="6315220"/>
                  <a:pt x="3675206" y="6316300"/>
                </a:cubicBezTo>
                <a:cubicBezTo>
                  <a:pt x="3575873" y="6317380"/>
                  <a:pt x="3436950" y="6311260"/>
                  <a:pt x="3346255" y="6241061"/>
                </a:cubicBezTo>
                <a:cubicBezTo>
                  <a:pt x="3319262" y="6219821"/>
                  <a:pt x="3277874" y="6126943"/>
                  <a:pt x="3251601" y="6117583"/>
                </a:cubicBezTo>
                <a:cubicBezTo>
                  <a:pt x="3219209" y="6106423"/>
                  <a:pt x="3168463" y="6174822"/>
                  <a:pt x="3134992" y="6194622"/>
                </a:cubicBezTo>
                <a:cubicBezTo>
                  <a:pt x="3048975" y="6246461"/>
                  <a:pt x="2957560" y="6245021"/>
                  <a:pt x="2866145" y="6243581"/>
                </a:cubicBezTo>
                <a:cubicBezTo>
                  <a:pt x="2678276" y="6239981"/>
                  <a:pt x="2557348" y="6091663"/>
                  <a:pt x="2485368" y="5851547"/>
                </a:cubicBezTo>
                <a:cubicBezTo>
                  <a:pt x="2436478" y="5689145"/>
                  <a:pt x="2418305" y="5517260"/>
                  <a:pt x="2424141" y="5344990"/>
                </a:cubicBezTo>
                <a:lnTo>
                  <a:pt x="2434921" y="5208505"/>
                </a:lnTo>
                <a:lnTo>
                  <a:pt x="2389829" y="5259024"/>
                </a:lnTo>
                <a:cubicBezTo>
                  <a:pt x="2331439" y="5319871"/>
                  <a:pt x="2269433" y="5377822"/>
                  <a:pt x="2206994" y="5442510"/>
                </a:cubicBezTo>
                <a:cubicBezTo>
                  <a:pt x="2112742" y="5540353"/>
                  <a:pt x="2027487" y="5644542"/>
                  <a:pt x="1921278" y="5732397"/>
                </a:cubicBezTo>
                <a:cubicBezTo>
                  <a:pt x="1706274" y="5909564"/>
                  <a:pt x="1505448" y="5926446"/>
                  <a:pt x="1331185" y="5824866"/>
                </a:cubicBezTo>
                <a:cubicBezTo>
                  <a:pt x="1150153" y="5719291"/>
                  <a:pt x="995558" y="5596077"/>
                  <a:pt x="1073190" y="5327973"/>
                </a:cubicBezTo>
                <a:cubicBezTo>
                  <a:pt x="923068" y="5391505"/>
                  <a:pt x="813326" y="5353235"/>
                  <a:pt x="730308" y="5267290"/>
                </a:cubicBezTo>
                <a:cubicBezTo>
                  <a:pt x="661161" y="5195967"/>
                  <a:pt x="569992" y="5090967"/>
                  <a:pt x="558502" y="4976855"/>
                </a:cubicBezTo>
                <a:cubicBezTo>
                  <a:pt x="555335" y="4942654"/>
                  <a:pt x="594234" y="4848705"/>
                  <a:pt x="582943" y="4823203"/>
                </a:cubicBezTo>
                <a:cubicBezTo>
                  <a:pt x="568747" y="4792022"/>
                  <a:pt x="484198" y="4802280"/>
                  <a:pt x="446798" y="4791623"/>
                </a:cubicBezTo>
                <a:cubicBezTo>
                  <a:pt x="349991" y="4764895"/>
                  <a:pt x="288121" y="4697582"/>
                  <a:pt x="226252" y="4630269"/>
                </a:cubicBezTo>
                <a:cubicBezTo>
                  <a:pt x="99568" y="4491493"/>
                  <a:pt x="123948" y="4301684"/>
                  <a:pt x="248614" y="4084209"/>
                </a:cubicBezTo>
                <a:cubicBezTo>
                  <a:pt x="473081" y="3691572"/>
                  <a:pt x="896805" y="3411003"/>
                  <a:pt x="1307048" y="3268931"/>
                </a:cubicBezTo>
                <a:lnTo>
                  <a:pt x="1338479" y="3259739"/>
                </a:lnTo>
                <a:lnTo>
                  <a:pt x="1336362" y="3259983"/>
                </a:lnTo>
                <a:cubicBezTo>
                  <a:pt x="1156420" y="3269811"/>
                  <a:pt x="1001662" y="3228494"/>
                  <a:pt x="823913" y="3201333"/>
                </a:cubicBezTo>
                <a:cubicBezTo>
                  <a:pt x="689596" y="3180946"/>
                  <a:pt x="555298" y="3171569"/>
                  <a:pt x="422224" y="3135652"/>
                </a:cubicBezTo>
                <a:cubicBezTo>
                  <a:pt x="153392" y="3062551"/>
                  <a:pt x="23569" y="2908400"/>
                  <a:pt x="5777" y="2707479"/>
                </a:cubicBezTo>
                <a:cubicBezTo>
                  <a:pt x="-12664" y="2498723"/>
                  <a:pt x="-1433" y="2301353"/>
                  <a:pt x="262239" y="2209792"/>
                </a:cubicBezTo>
                <a:cubicBezTo>
                  <a:pt x="123641" y="2123981"/>
                  <a:pt x="91463" y="2012300"/>
                  <a:pt x="113637" y="1894883"/>
                </a:cubicBezTo>
                <a:cubicBezTo>
                  <a:pt x="131891" y="1797236"/>
                  <a:pt x="164906" y="1662155"/>
                  <a:pt x="251400" y="1586839"/>
                </a:cubicBezTo>
                <a:cubicBezTo>
                  <a:pt x="277483" y="1564492"/>
                  <a:pt x="376636" y="1541952"/>
                  <a:pt x="390926" y="1518000"/>
                </a:cubicBezTo>
                <a:cubicBezTo>
                  <a:pt x="408171" y="1488398"/>
                  <a:pt x="350944" y="1425321"/>
                  <a:pt x="338031" y="1388639"/>
                </a:cubicBezTo>
                <a:cubicBezTo>
                  <a:pt x="303906" y="1294184"/>
                  <a:pt x="323093" y="1204794"/>
                  <a:pt x="342280" y="1115403"/>
                </a:cubicBezTo>
                <a:cubicBezTo>
                  <a:pt x="382340" y="931819"/>
                  <a:pt x="551340" y="842038"/>
                  <a:pt x="800869" y="818120"/>
                </a:cubicBezTo>
                <a:cubicBezTo>
                  <a:pt x="838382" y="814480"/>
                  <a:pt x="876060" y="812419"/>
                  <a:pt x="913818" y="811845"/>
                </a:cubicBezTo>
                <a:cubicBezTo>
                  <a:pt x="1267802" y="806467"/>
                  <a:pt x="1628885" y="931818"/>
                  <a:pt x="1928166" y="1112386"/>
                </a:cubicBezTo>
                <a:lnTo>
                  <a:pt x="2065100" y="1203646"/>
                </a:lnTo>
                <a:lnTo>
                  <a:pt x="2057984" y="950849"/>
                </a:lnTo>
                <a:cubicBezTo>
                  <a:pt x="2051866" y="815131"/>
                  <a:pt x="2034950" y="681573"/>
                  <a:pt x="2044308" y="544055"/>
                </a:cubicBezTo>
                <a:cubicBezTo>
                  <a:pt x="2063743" y="266140"/>
                  <a:pt x="2189708" y="108822"/>
                  <a:pt x="2383336" y="52303"/>
                </a:cubicBezTo>
                <a:cubicBezTo>
                  <a:pt x="2584521" y="-6376"/>
                  <a:pt x="2780308" y="-33736"/>
                  <a:pt x="2921390" y="207100"/>
                </a:cubicBezTo>
                <a:cubicBezTo>
                  <a:pt x="2978615" y="54463"/>
                  <a:pt x="3081907" y="1184"/>
                  <a:pt x="3201394" y="104"/>
                </a:cubicBezTo>
                <a:close/>
              </a:path>
            </a:pathLst>
          </a:custGeom>
          <a:solidFill>
            <a:schemeClr val="accent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pPr>
            <a:endParaRPr kumimoji="0" lang="es-ES_tradnl" sz="1800" b="0" i="0" u="none" strike="noStrike" cap="none" normalizeH="0" baseline="0">
              <a:ln>
                <a:noFill/>
              </a:ln>
              <a:effectLst/>
              <a:latin typeface="Arial" panose="020B0604020202020204" pitchFamily="34" charset="0"/>
              <a:ea typeface="Arial Unicode MS" panose="020B0604020202020204" pitchFamily="34" charset="-128"/>
              <a:cs typeface="Arial Unicode MS" panose="020B0604020202020204" pitchFamily="34" charset="-128"/>
            </a:endParaRPr>
          </a:p>
        </p:txBody>
      </p:sp>
    </p:spTree>
    <p:extLst>
      <p:ext uri="{BB962C8B-B14F-4D97-AF65-F5344CB8AC3E}">
        <p14:creationId xmlns:p14="http://schemas.microsoft.com/office/powerpoint/2010/main" val="967230760"/>
      </p:ext>
    </p:extLst>
  </p:cSld>
  <p:clrMapOvr>
    <a:masterClrMapping/>
  </p:clrMapOvr>
  <p:transition advClick="0"/>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lide Image Layout">
    <p:spTree>
      <p:nvGrpSpPr>
        <p:cNvPr id="1" name=""/>
        <p:cNvGrpSpPr/>
        <p:nvPr/>
      </p:nvGrpSpPr>
      <p:grpSpPr>
        <a:xfrm>
          <a:off x="0" y="0"/>
          <a:ext cx="0" cy="0"/>
          <a:chOff x="0" y="0"/>
          <a:chExt cx="0" cy="0"/>
        </a:xfrm>
      </p:grpSpPr>
      <p:sp>
        <p:nvSpPr>
          <p:cNvPr id="5" name="Picture Placeholder 13">
            <a:extLst>
              <a:ext uri="{FF2B5EF4-FFF2-40B4-BE49-F238E27FC236}">
                <a16:creationId xmlns:a16="http://schemas.microsoft.com/office/drawing/2014/main" id="{1F702F13-E74F-0D45-849D-76B0EE7CC520}"/>
              </a:ext>
            </a:extLst>
          </p:cNvPr>
          <p:cNvSpPr>
            <a:spLocks noGrp="1"/>
          </p:cNvSpPr>
          <p:nvPr>
            <p:ph type="pic" sz="quarter" idx="14"/>
          </p:nvPr>
        </p:nvSpPr>
        <p:spPr>
          <a:xfrm>
            <a:off x="980217" y="980900"/>
            <a:ext cx="2718947" cy="3499659"/>
          </a:xfrm>
          <a:prstGeom prst="rect">
            <a:avLst/>
          </a:prstGeom>
          <a:solidFill>
            <a:schemeClr val="bg1">
              <a:lumMod val="95000"/>
            </a:schemeClr>
          </a:solidFill>
          <a:effectLst/>
        </p:spPr>
        <p:txBody>
          <a:bodyPr>
            <a:normAutofit/>
          </a:bodyPr>
          <a:lstStyle>
            <a:lvl1pPr marL="0" indent="0">
              <a:buNone/>
              <a:defRPr sz="900" b="0" i="0">
                <a:ln>
                  <a:noFill/>
                </a:ln>
                <a:solidFill>
                  <a:schemeClr val="tx2"/>
                </a:solidFill>
                <a:latin typeface="Roboto Regular" charset="0"/>
                <a:ea typeface="Roboto Regular" charset="0"/>
                <a:cs typeface="Roboto Regular" charset="0"/>
              </a:defRPr>
            </a:lvl1pPr>
          </a:lstStyle>
          <a:p>
            <a:r>
              <a:rPr lang="en-US"/>
              <a:t>Click icon to add picture</a:t>
            </a:r>
            <a:endParaRPr lang="en-US" dirty="0"/>
          </a:p>
        </p:txBody>
      </p:sp>
    </p:spTree>
    <p:extLst>
      <p:ext uri="{BB962C8B-B14F-4D97-AF65-F5344CB8AC3E}">
        <p14:creationId xmlns:p14="http://schemas.microsoft.com/office/powerpoint/2010/main" val="286383716"/>
      </p:ext>
    </p:extLst>
  </p:cSld>
  <p:clrMapOvr>
    <a:masterClrMapping/>
  </p:clrMapOvr>
  <p:transition spd="slow">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smtClean="0"/>
              <a:t>7/17/20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2566119581"/>
      </p:ext>
    </p:extLst>
  </p:cSld>
  <p:clrMapOvr>
    <a:masterClrMapping/>
  </p:clrMapOvr>
  <p:hf hdr="0" ftr="0" dt="0"/>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en-US"/>
              <a:t>Click to edit Master title style</a:t>
            </a:r>
            <a:endParaRPr lang="en-US" dirty="0"/>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764DE79-268F-4C1A-8933-263129D2AF90}" type="datetimeFigureOut">
              <a:rPr lang="en-US" smtClean="0"/>
              <a:t>7/17/20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2119951300"/>
      </p:ext>
    </p:extLst>
  </p:cSld>
  <p:clrMapOvr>
    <a:masterClrMapping/>
  </p:clrMapOvr>
  <p:hf hdr="0" ftr="0" dt="0"/>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C764DE79-268F-4C1A-8933-263129D2AF90}" type="datetimeFigureOut">
              <a:rPr lang="en-US" smtClean="0"/>
              <a:t>7/17/20</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2514682977"/>
      </p:ext>
    </p:extLst>
  </p:cSld>
  <p:clrMapOvr>
    <a:masterClrMapping/>
  </p:clrMapOvr>
  <p:hf hdr="0" ftr="0" dt="0"/>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29150" y="1878806"/>
            <a:ext cx="3887391"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C764DE79-268F-4C1A-8933-263129D2AF90}" type="datetimeFigureOut">
              <a:rPr lang="en-US" smtClean="0"/>
              <a:t>7/17/20</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3941441496"/>
      </p:ext>
    </p:extLst>
  </p:cSld>
  <p:clrMapOvr>
    <a:masterClrMapping/>
  </p:clrMapOvr>
  <p:hf hdr="0" ftr="0" dt="0"/>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C764DE79-268F-4C1A-8933-263129D2AF90}" type="datetimeFigureOut">
              <a:rPr lang="en-US" smtClean="0"/>
              <a:t>7/17/20</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4197666056"/>
      </p:ext>
    </p:extLst>
  </p:cSld>
  <p:clrMapOvr>
    <a:masterClrMapping/>
  </p:clrMapOvr>
  <p:hf hdr="0" ftr="0" dt="0"/>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ltLang="en-US"/>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298D613B-08DA-544E-BEB3-3D0E6E669318}" type="slidenum">
              <a:rPr lang="en-US" altLang="en-US" smtClean="0"/>
              <a:pPr/>
              <a:t>‹#›</a:t>
            </a:fld>
            <a:endParaRPr lang="en-US" altLang="en-US"/>
          </a:p>
        </p:txBody>
      </p:sp>
    </p:spTree>
    <p:extLst>
      <p:ext uri="{BB962C8B-B14F-4D97-AF65-F5344CB8AC3E}">
        <p14:creationId xmlns:p14="http://schemas.microsoft.com/office/powerpoint/2010/main" val="97718137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US" dirty="0"/>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smtClean="0"/>
              <a:t>7/17/20</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2555678221"/>
      </p:ext>
    </p:extLst>
  </p:cSld>
  <p:clrMapOvr>
    <a:masterClrMapping/>
  </p:clrMapOvr>
  <p:hf hdr="0" ftr="0" dt="0"/>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t>Click icon to add picture</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smtClean="0"/>
              <a:t>7/17/20</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3899211029"/>
      </p:ext>
    </p:extLst>
  </p:cSld>
  <p:clrMapOvr>
    <a:masterClrMapping/>
  </p:clrMapOvr>
  <p:hf hdr="0" ftr="0" dt="0"/>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4">
            <a:alpha val="2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C764DE79-268F-4C1A-8933-263129D2AF90}" type="datetimeFigureOut">
              <a:rPr lang="en-US" smtClean="0"/>
              <a:t>7/17/20</a:t>
            </a:fld>
            <a:endParaRPr lang="en-US" dirty="0"/>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48F63A3B-78C7-47BE-AE5E-E10140E04643}" type="slidenum">
              <a:rPr lang="en-US" smtClean="0"/>
              <a:t>‹#›</a:t>
            </a:fld>
            <a:endParaRPr lang="en-US" dirty="0"/>
          </a:p>
        </p:txBody>
      </p:sp>
    </p:spTree>
    <p:extLst>
      <p:ext uri="{BB962C8B-B14F-4D97-AF65-F5344CB8AC3E}">
        <p14:creationId xmlns:p14="http://schemas.microsoft.com/office/powerpoint/2010/main" val="3731806148"/>
      </p:ext>
    </p:extLst>
  </p:cSld>
  <p:clrMap bg1="lt1" tx1="dk1" bg2="lt2" tx2="dk2" accent1="accent1" accent2="accent2" accent3="accent3" accent4="accent4" accent5="accent5" accent6="accent6" hlink="hlink" folHlink="folHlink"/>
  <p:sldLayoutIdLst>
    <p:sldLayoutId id="2147484164" r:id="rId1"/>
    <p:sldLayoutId id="2147484165" r:id="rId2"/>
    <p:sldLayoutId id="2147484166" r:id="rId3"/>
    <p:sldLayoutId id="2147484167" r:id="rId4"/>
    <p:sldLayoutId id="2147484168" r:id="rId5"/>
    <p:sldLayoutId id="2147484169" r:id="rId6"/>
    <p:sldLayoutId id="2147484170" r:id="rId7"/>
    <p:sldLayoutId id="2147484171" r:id="rId8"/>
    <p:sldLayoutId id="2147484172" r:id="rId9"/>
    <p:sldLayoutId id="2147484173" r:id="rId10"/>
    <p:sldLayoutId id="2147484174" r:id="rId11"/>
    <p:sldLayoutId id="2147484176" r:id="rId12"/>
    <p:sldLayoutId id="2147483980" r:id="rId13"/>
    <p:sldLayoutId id="2147483981" r:id="rId14"/>
  </p:sldLayoutIdLst>
  <p:hf hdr="0" ftr="0" dt="0"/>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1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1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2.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1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3.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1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4.xml"/><Relationship Id="rId1" Type="http://schemas.openxmlformats.org/officeDocument/2006/relationships/slideLayout" Target="../slideLayouts/slideLayout2.xml"/><Relationship Id="rId5" Type="http://schemas.openxmlformats.org/officeDocument/2006/relationships/image" Target="../media/image10.svg"/><Relationship Id="rId4" Type="http://schemas.openxmlformats.org/officeDocument/2006/relationships/image" Target="../media/image9.png"/></Relationships>
</file>

<file path=ppt/slides/_rels/slide1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5.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6.xml.rels><?xml version="1.0" encoding="UTF-8" standalone="yes"?>
<Relationships xmlns="http://schemas.openxmlformats.org/package/2006/relationships"><Relationship Id="rId3" Type="http://schemas.openxmlformats.org/officeDocument/2006/relationships/image" Target="../media/image5.tiff"/><Relationship Id="rId2" Type="http://schemas.openxmlformats.org/officeDocument/2006/relationships/notesSlide" Target="../notesSlides/notesSlide6.xml"/><Relationship Id="rId1" Type="http://schemas.openxmlformats.org/officeDocument/2006/relationships/slideLayout" Target="../slideLayouts/slideLayout2.xml"/><Relationship Id="rId4" Type="http://schemas.openxmlformats.org/officeDocument/2006/relationships/image" Target="../media/image6.tiff"/></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openxmlformats.org/officeDocument/2006/relationships/image" Target="../media/image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 name="TextBox 334">
            <a:extLst>
              <a:ext uri="{FF2B5EF4-FFF2-40B4-BE49-F238E27FC236}">
                <a16:creationId xmlns:a16="http://schemas.microsoft.com/office/drawing/2014/main" id="{E699A195-D8B1-E24F-A2D1-316738186D2F}"/>
              </a:ext>
            </a:extLst>
          </p:cNvPr>
          <p:cNvSpPr txBox="1"/>
          <p:nvPr/>
        </p:nvSpPr>
        <p:spPr>
          <a:xfrm>
            <a:off x="773151" y="538155"/>
            <a:ext cx="7928508" cy="1785104"/>
          </a:xfrm>
          <a:prstGeom prst="rect">
            <a:avLst/>
          </a:prstGeom>
          <a:noFill/>
        </p:spPr>
        <p:txBody>
          <a:bodyPr wrap="square" rtlCol="0">
            <a:spAutoFit/>
          </a:bodyPr>
          <a:lstStyle/>
          <a:p>
            <a:pPr algn="r">
              <a:lnSpc>
                <a:spcPts val="4400"/>
              </a:lnSpc>
            </a:pPr>
            <a:r>
              <a:rPr lang="en-US" sz="3600" b="1" spc="300" dirty="0">
                <a:solidFill>
                  <a:schemeClr val="tx2"/>
                </a:solidFill>
                <a:latin typeface="Handlee" panose="02000000000000000000" pitchFamily="2" charset="77"/>
                <a:ea typeface="Source Sans Pro" panose="020B0503030403020204" pitchFamily="34" charset="0"/>
                <a:cs typeface="Nunito Black" charset="0"/>
              </a:rPr>
              <a:t>Psilocybin-assisted Therapy of Major Depressive Disorder Using ACT as a Therapeutic Frame</a:t>
            </a:r>
          </a:p>
        </p:txBody>
      </p:sp>
      <p:sp>
        <p:nvSpPr>
          <p:cNvPr id="336" name="TextBox 335">
            <a:extLst>
              <a:ext uri="{FF2B5EF4-FFF2-40B4-BE49-F238E27FC236}">
                <a16:creationId xmlns:a16="http://schemas.microsoft.com/office/drawing/2014/main" id="{A3B1845B-0A01-0440-8FC5-F878BF46E572}"/>
              </a:ext>
            </a:extLst>
          </p:cNvPr>
          <p:cNvSpPr txBox="1"/>
          <p:nvPr/>
        </p:nvSpPr>
        <p:spPr>
          <a:xfrm>
            <a:off x="6133627" y="2715740"/>
            <a:ext cx="2602058" cy="830997"/>
          </a:xfrm>
          <a:prstGeom prst="rect">
            <a:avLst/>
          </a:prstGeom>
          <a:noFill/>
        </p:spPr>
        <p:txBody>
          <a:bodyPr wrap="none" rtlCol="0">
            <a:spAutoFit/>
          </a:bodyPr>
          <a:lstStyle/>
          <a:p>
            <a:pPr algn="r"/>
            <a:r>
              <a:rPr lang="en-US" sz="1200" spc="100" dirty="0">
                <a:latin typeface="Handlee" panose="02000000000000000000" pitchFamily="2" charset="77"/>
                <a:ea typeface="Lato" panose="020F0502020204030203" pitchFamily="34" charset="0"/>
                <a:cs typeface="Lato" panose="020F0502020204030203" pitchFamily="34" charset="0"/>
              </a:rPr>
              <a:t>Jordan Sloshower, MD, MSc</a:t>
            </a:r>
          </a:p>
          <a:p>
            <a:pPr algn="r"/>
            <a:r>
              <a:rPr lang="en-US" sz="1200" spc="100" dirty="0">
                <a:latin typeface="Handlee" panose="02000000000000000000" pitchFamily="2" charset="77"/>
                <a:ea typeface="Lato" panose="020F0502020204030203" pitchFamily="34" charset="0"/>
                <a:cs typeface="Lato" panose="020F0502020204030203" pitchFamily="34" charset="0"/>
              </a:rPr>
              <a:t>Yale University, West Haven VA</a:t>
            </a:r>
          </a:p>
          <a:p>
            <a:pPr algn="r"/>
            <a:endParaRPr lang="en-US" sz="1200" spc="100" dirty="0">
              <a:latin typeface="Handlee" panose="02000000000000000000" pitchFamily="2" charset="77"/>
              <a:ea typeface="Lato" panose="020F0502020204030203" pitchFamily="34" charset="0"/>
              <a:cs typeface="Lato" panose="020F0502020204030203" pitchFamily="34" charset="0"/>
            </a:endParaRPr>
          </a:p>
          <a:p>
            <a:pPr algn="r"/>
            <a:endParaRPr lang="en-US" sz="1200" spc="100" dirty="0">
              <a:latin typeface="Handlee" panose="02000000000000000000" pitchFamily="2" charset="77"/>
              <a:ea typeface="Lato" panose="020F0502020204030203" pitchFamily="34" charset="0"/>
              <a:cs typeface="Lato" panose="020F0502020204030203" pitchFamily="34" charset="0"/>
            </a:endParaRPr>
          </a:p>
        </p:txBody>
      </p:sp>
      <p:grpSp>
        <p:nvGrpSpPr>
          <p:cNvPr id="5" name="Group 4">
            <a:extLst>
              <a:ext uri="{FF2B5EF4-FFF2-40B4-BE49-F238E27FC236}">
                <a16:creationId xmlns:a16="http://schemas.microsoft.com/office/drawing/2014/main" id="{60BE2867-512E-0A40-81F4-896CAFF35472}"/>
              </a:ext>
            </a:extLst>
          </p:cNvPr>
          <p:cNvGrpSpPr/>
          <p:nvPr/>
        </p:nvGrpSpPr>
        <p:grpSpPr>
          <a:xfrm>
            <a:off x="-197418" y="1526564"/>
            <a:ext cx="9098203" cy="5035409"/>
            <a:chOff x="-197418" y="1526564"/>
            <a:chExt cx="9098203" cy="5035409"/>
          </a:xfrm>
        </p:grpSpPr>
        <p:grpSp>
          <p:nvGrpSpPr>
            <p:cNvPr id="4" name="Group 3">
              <a:extLst>
                <a:ext uri="{FF2B5EF4-FFF2-40B4-BE49-F238E27FC236}">
                  <a16:creationId xmlns:a16="http://schemas.microsoft.com/office/drawing/2014/main" id="{4FDA8377-7013-754C-949A-C68F44F10A00}"/>
                </a:ext>
              </a:extLst>
            </p:cNvPr>
            <p:cNvGrpSpPr/>
            <p:nvPr/>
          </p:nvGrpSpPr>
          <p:grpSpPr>
            <a:xfrm>
              <a:off x="-197418" y="1974707"/>
              <a:ext cx="9098203" cy="4587266"/>
              <a:chOff x="-197418" y="1974707"/>
              <a:chExt cx="9098203" cy="4587266"/>
            </a:xfrm>
          </p:grpSpPr>
          <p:sp>
            <p:nvSpPr>
              <p:cNvPr id="782" name="Freeform 391">
                <a:extLst>
                  <a:ext uri="{FF2B5EF4-FFF2-40B4-BE49-F238E27FC236}">
                    <a16:creationId xmlns:a16="http://schemas.microsoft.com/office/drawing/2014/main" id="{3B0A76D3-D261-2245-98FD-415B2E7B5DDB}"/>
                  </a:ext>
                </a:extLst>
              </p:cNvPr>
              <p:cNvSpPr>
                <a:spLocks noChangeArrowheads="1"/>
              </p:cNvSpPr>
              <p:nvPr/>
            </p:nvSpPr>
            <p:spPr bwMode="auto">
              <a:xfrm rot="759599">
                <a:off x="6317398" y="4923149"/>
                <a:ext cx="29572" cy="29572"/>
              </a:xfrm>
              <a:custGeom>
                <a:avLst/>
                <a:gdLst>
                  <a:gd name="T0" fmla="*/ 25 w 61"/>
                  <a:gd name="T1" fmla="*/ 60 h 63"/>
                  <a:gd name="T2" fmla="*/ 25 w 61"/>
                  <a:gd name="T3" fmla="*/ 60 h 63"/>
                  <a:gd name="T4" fmla="*/ 38 w 61"/>
                  <a:gd name="T5" fmla="*/ 60 h 63"/>
                  <a:gd name="T6" fmla="*/ 38 w 61"/>
                  <a:gd name="T7" fmla="*/ 60 h 63"/>
                  <a:gd name="T8" fmla="*/ 49 w 61"/>
                  <a:gd name="T9" fmla="*/ 57 h 63"/>
                  <a:gd name="T10" fmla="*/ 49 w 61"/>
                  <a:gd name="T11" fmla="*/ 57 h 63"/>
                  <a:gd name="T12" fmla="*/ 58 w 61"/>
                  <a:gd name="T13" fmla="*/ 26 h 63"/>
                  <a:gd name="T14" fmla="*/ 58 w 61"/>
                  <a:gd name="T15" fmla="*/ 26 h 63"/>
                  <a:gd name="T16" fmla="*/ 33 w 61"/>
                  <a:gd name="T17" fmla="*/ 2 h 63"/>
                  <a:gd name="T18" fmla="*/ 33 w 61"/>
                  <a:gd name="T19" fmla="*/ 2 h 63"/>
                  <a:gd name="T20" fmla="*/ 15 w 61"/>
                  <a:gd name="T21" fmla="*/ 9 h 63"/>
                  <a:gd name="T22" fmla="*/ 15 w 61"/>
                  <a:gd name="T23" fmla="*/ 9 h 63"/>
                  <a:gd name="T24" fmla="*/ 25 w 61"/>
                  <a:gd name="T25"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63">
                    <a:moveTo>
                      <a:pt x="25" y="60"/>
                    </a:moveTo>
                    <a:lnTo>
                      <a:pt x="25" y="60"/>
                    </a:lnTo>
                    <a:cubicBezTo>
                      <a:pt x="29" y="62"/>
                      <a:pt x="33" y="61"/>
                      <a:pt x="38" y="60"/>
                    </a:cubicBezTo>
                    <a:lnTo>
                      <a:pt x="38" y="60"/>
                    </a:lnTo>
                    <a:cubicBezTo>
                      <a:pt x="41" y="60"/>
                      <a:pt x="46" y="59"/>
                      <a:pt x="49" y="57"/>
                    </a:cubicBezTo>
                    <a:lnTo>
                      <a:pt x="49" y="57"/>
                    </a:lnTo>
                    <a:cubicBezTo>
                      <a:pt x="60" y="50"/>
                      <a:pt x="60" y="36"/>
                      <a:pt x="58" y="26"/>
                    </a:cubicBezTo>
                    <a:lnTo>
                      <a:pt x="58" y="26"/>
                    </a:lnTo>
                    <a:cubicBezTo>
                      <a:pt x="54" y="14"/>
                      <a:pt x="44" y="5"/>
                      <a:pt x="33" y="2"/>
                    </a:cubicBezTo>
                    <a:lnTo>
                      <a:pt x="33" y="2"/>
                    </a:lnTo>
                    <a:cubicBezTo>
                      <a:pt x="26" y="0"/>
                      <a:pt x="18" y="4"/>
                      <a:pt x="15" y="9"/>
                    </a:cubicBezTo>
                    <a:lnTo>
                      <a:pt x="15" y="9"/>
                    </a:lnTo>
                    <a:cubicBezTo>
                      <a:pt x="5" y="26"/>
                      <a:pt x="0" y="54"/>
                      <a:pt x="25" y="60"/>
                    </a:cubicBezTo>
                  </a:path>
                </a:pathLst>
              </a:custGeom>
              <a:solidFill>
                <a:srgbClr val="45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83" name="Freeform 3">
                <a:extLst>
                  <a:ext uri="{FF2B5EF4-FFF2-40B4-BE49-F238E27FC236}">
                    <a16:creationId xmlns:a16="http://schemas.microsoft.com/office/drawing/2014/main" id="{E144C1B2-2245-0D46-95B1-F021A5A8FDD1}"/>
                  </a:ext>
                </a:extLst>
              </p:cNvPr>
              <p:cNvSpPr>
                <a:spLocks noChangeArrowheads="1"/>
              </p:cNvSpPr>
              <p:nvPr/>
            </p:nvSpPr>
            <p:spPr bwMode="auto">
              <a:xfrm rot="759599">
                <a:off x="6858493" y="4734971"/>
                <a:ext cx="798412" cy="1567252"/>
              </a:xfrm>
              <a:custGeom>
                <a:avLst/>
                <a:gdLst>
                  <a:gd name="T0" fmla="*/ 669 w 1666"/>
                  <a:gd name="T1" fmla="*/ 172 h 3270"/>
                  <a:gd name="T2" fmla="*/ 1243 w 1666"/>
                  <a:gd name="T3" fmla="*/ 417 h 3270"/>
                  <a:gd name="T4" fmla="*/ 1127 w 1666"/>
                  <a:gd name="T5" fmla="*/ 669 h 3270"/>
                  <a:gd name="T6" fmla="*/ 793 w 1666"/>
                  <a:gd name="T7" fmla="*/ 1253 h 3270"/>
                  <a:gd name="T8" fmla="*/ 761 w 1666"/>
                  <a:gd name="T9" fmla="*/ 1247 h 3270"/>
                  <a:gd name="T10" fmla="*/ 613 w 1666"/>
                  <a:gd name="T11" fmla="*/ 448 h 3270"/>
                  <a:gd name="T12" fmla="*/ 485 w 1666"/>
                  <a:gd name="T13" fmla="*/ 586 h 3270"/>
                  <a:gd name="T14" fmla="*/ 688 w 1666"/>
                  <a:gd name="T15" fmla="*/ 1269 h 3270"/>
                  <a:gd name="T16" fmla="*/ 481 w 1666"/>
                  <a:gd name="T17" fmla="*/ 1160 h 3270"/>
                  <a:gd name="T18" fmla="*/ 416 w 1666"/>
                  <a:gd name="T19" fmla="*/ 1129 h 3270"/>
                  <a:gd name="T20" fmla="*/ 77 w 1666"/>
                  <a:gd name="T21" fmla="*/ 231 h 3270"/>
                  <a:gd name="T22" fmla="*/ 511 w 1666"/>
                  <a:gd name="T23" fmla="*/ 1180 h 3270"/>
                  <a:gd name="T24" fmla="*/ 505 w 1666"/>
                  <a:gd name="T25" fmla="*/ 186 h 3270"/>
                  <a:gd name="T26" fmla="*/ 470 w 1666"/>
                  <a:gd name="T27" fmla="*/ 156 h 3270"/>
                  <a:gd name="T28" fmla="*/ 442 w 1666"/>
                  <a:gd name="T29" fmla="*/ 228 h 3270"/>
                  <a:gd name="T30" fmla="*/ 411 w 1666"/>
                  <a:gd name="T31" fmla="*/ 140 h 3270"/>
                  <a:gd name="T32" fmla="*/ 374 w 1666"/>
                  <a:gd name="T33" fmla="*/ 291 h 3270"/>
                  <a:gd name="T34" fmla="*/ 339 w 1666"/>
                  <a:gd name="T35" fmla="*/ 200 h 3270"/>
                  <a:gd name="T36" fmla="*/ 307 w 1666"/>
                  <a:gd name="T37" fmla="*/ 194 h 3270"/>
                  <a:gd name="T38" fmla="*/ 280 w 1666"/>
                  <a:gd name="T39" fmla="*/ 254 h 3270"/>
                  <a:gd name="T40" fmla="*/ 1220 w 1666"/>
                  <a:gd name="T41" fmla="*/ 116 h 3270"/>
                  <a:gd name="T42" fmla="*/ 1349 w 1666"/>
                  <a:gd name="T43" fmla="*/ 259 h 3270"/>
                  <a:gd name="T44" fmla="*/ 1283 w 1666"/>
                  <a:gd name="T45" fmla="*/ 354 h 3270"/>
                  <a:gd name="T46" fmla="*/ 1272 w 1666"/>
                  <a:gd name="T47" fmla="*/ 372 h 3270"/>
                  <a:gd name="T48" fmla="*/ 1278 w 1666"/>
                  <a:gd name="T49" fmla="*/ 176 h 3270"/>
                  <a:gd name="T50" fmla="*/ 1218 w 1666"/>
                  <a:gd name="T51" fmla="*/ 300 h 3270"/>
                  <a:gd name="T52" fmla="*/ 1158 w 1666"/>
                  <a:gd name="T53" fmla="*/ 156 h 3270"/>
                  <a:gd name="T54" fmla="*/ 1145 w 1666"/>
                  <a:gd name="T55" fmla="*/ 221 h 3270"/>
                  <a:gd name="T56" fmla="*/ 1134 w 1666"/>
                  <a:gd name="T57" fmla="*/ 202 h 3270"/>
                  <a:gd name="T58" fmla="*/ 1101 w 1666"/>
                  <a:gd name="T59" fmla="*/ 200 h 3270"/>
                  <a:gd name="T60" fmla="*/ 1601 w 1666"/>
                  <a:gd name="T61" fmla="*/ 328 h 3270"/>
                  <a:gd name="T62" fmla="*/ 1458 w 1666"/>
                  <a:gd name="T63" fmla="*/ 772 h 3270"/>
                  <a:gd name="T64" fmla="*/ 1468 w 1666"/>
                  <a:gd name="T65" fmla="*/ 493 h 3270"/>
                  <a:gd name="T66" fmla="*/ 1131 w 1666"/>
                  <a:gd name="T67" fmla="*/ 1145 h 3270"/>
                  <a:gd name="T68" fmla="*/ 1304 w 1666"/>
                  <a:gd name="T69" fmla="*/ 414 h 3270"/>
                  <a:gd name="T70" fmla="*/ 739 w 1666"/>
                  <a:gd name="T71" fmla="*/ 2069 h 3270"/>
                  <a:gd name="T72" fmla="*/ 1079 w 1666"/>
                  <a:gd name="T73" fmla="*/ 1791 h 3270"/>
                  <a:gd name="T74" fmla="*/ 317 w 1666"/>
                  <a:gd name="T75" fmla="*/ 2297 h 3270"/>
                  <a:gd name="T76" fmla="*/ 296 w 1666"/>
                  <a:gd name="T77" fmla="*/ 2050 h 3270"/>
                  <a:gd name="T78" fmla="*/ 568 w 1666"/>
                  <a:gd name="T79" fmla="*/ 2577 h 3270"/>
                  <a:gd name="T80" fmla="*/ 1048 w 1666"/>
                  <a:gd name="T81" fmla="*/ 1206 h 3270"/>
                  <a:gd name="T82" fmla="*/ 1644 w 1666"/>
                  <a:gd name="T83" fmla="*/ 303 h 3270"/>
                  <a:gd name="T84" fmla="*/ 1233 w 1666"/>
                  <a:gd name="T85" fmla="*/ 68 h 3270"/>
                  <a:gd name="T86" fmla="*/ 677 w 1666"/>
                  <a:gd name="T87" fmla="*/ 120 h 3270"/>
                  <a:gd name="T88" fmla="*/ 135 w 1666"/>
                  <a:gd name="T89" fmla="*/ 191 h 3270"/>
                  <a:gd name="T90" fmla="*/ 149 w 1666"/>
                  <a:gd name="T91" fmla="*/ 838 h 3270"/>
                  <a:gd name="T92" fmla="*/ 558 w 1666"/>
                  <a:gd name="T93" fmla="*/ 1237 h 3270"/>
                  <a:gd name="T94" fmla="*/ 643 w 1666"/>
                  <a:gd name="T95" fmla="*/ 2066 h 3270"/>
                  <a:gd name="T96" fmla="*/ 655 w 1666"/>
                  <a:gd name="T97" fmla="*/ 2116 h 3270"/>
                  <a:gd name="T98" fmla="*/ 193 w 1666"/>
                  <a:gd name="T99" fmla="*/ 1820 h 3270"/>
                  <a:gd name="T100" fmla="*/ 149 w 1666"/>
                  <a:gd name="T101" fmla="*/ 1851 h 3270"/>
                  <a:gd name="T102" fmla="*/ 633 w 1666"/>
                  <a:gd name="T103" fmla="*/ 2667 h 3270"/>
                  <a:gd name="T104" fmla="*/ 946 w 1666"/>
                  <a:gd name="T105" fmla="*/ 3249 h 3270"/>
                  <a:gd name="T106" fmla="*/ 704 w 1666"/>
                  <a:gd name="T107" fmla="*/ 2121 h 3270"/>
                  <a:gd name="T108" fmla="*/ 1375 w 1666"/>
                  <a:gd name="T109" fmla="*/ 1616 h 3270"/>
                  <a:gd name="T110" fmla="*/ 782 w 1666"/>
                  <a:gd name="T111" fmla="*/ 1327 h 3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6" h="3270">
                    <a:moveTo>
                      <a:pt x="416" y="858"/>
                    </a:moveTo>
                    <a:lnTo>
                      <a:pt x="416" y="858"/>
                    </a:lnTo>
                    <a:cubicBezTo>
                      <a:pt x="365" y="699"/>
                      <a:pt x="357" y="530"/>
                      <a:pt x="374" y="365"/>
                    </a:cubicBezTo>
                    <a:lnTo>
                      <a:pt x="374" y="365"/>
                    </a:lnTo>
                    <a:cubicBezTo>
                      <a:pt x="453" y="264"/>
                      <a:pt x="558" y="199"/>
                      <a:pt x="669" y="172"/>
                    </a:cubicBezTo>
                    <a:lnTo>
                      <a:pt x="669" y="172"/>
                    </a:lnTo>
                    <a:cubicBezTo>
                      <a:pt x="676" y="176"/>
                      <a:pt x="683" y="173"/>
                      <a:pt x="688" y="168"/>
                    </a:cubicBezTo>
                    <a:lnTo>
                      <a:pt x="688" y="168"/>
                    </a:lnTo>
                    <a:cubicBezTo>
                      <a:pt x="895" y="126"/>
                      <a:pt x="1120" y="210"/>
                      <a:pt x="1243" y="417"/>
                    </a:cubicBezTo>
                    <a:lnTo>
                      <a:pt x="1243" y="417"/>
                    </a:lnTo>
                    <a:cubicBezTo>
                      <a:pt x="1245" y="420"/>
                      <a:pt x="1248" y="423"/>
                      <a:pt x="1250" y="424"/>
                    </a:cubicBezTo>
                    <a:lnTo>
                      <a:pt x="1250" y="424"/>
                    </a:lnTo>
                    <a:cubicBezTo>
                      <a:pt x="1233" y="707"/>
                      <a:pt x="1139" y="1207"/>
                      <a:pt x="819" y="1273"/>
                    </a:cubicBezTo>
                    <a:lnTo>
                      <a:pt x="819" y="1273"/>
                    </a:lnTo>
                    <a:cubicBezTo>
                      <a:pt x="970" y="1099"/>
                      <a:pt x="1075" y="896"/>
                      <a:pt x="1127" y="669"/>
                    </a:cubicBezTo>
                    <a:lnTo>
                      <a:pt x="1127" y="669"/>
                    </a:lnTo>
                    <a:cubicBezTo>
                      <a:pt x="1132" y="649"/>
                      <a:pt x="1101" y="640"/>
                      <a:pt x="1096" y="661"/>
                    </a:cubicBezTo>
                    <a:lnTo>
                      <a:pt x="1096" y="661"/>
                    </a:lnTo>
                    <a:cubicBezTo>
                      <a:pt x="1044" y="883"/>
                      <a:pt x="942" y="1082"/>
                      <a:pt x="793" y="1253"/>
                    </a:cubicBezTo>
                    <a:lnTo>
                      <a:pt x="793" y="1253"/>
                    </a:lnTo>
                    <a:cubicBezTo>
                      <a:pt x="886" y="984"/>
                      <a:pt x="928" y="704"/>
                      <a:pt x="919" y="418"/>
                    </a:cubicBezTo>
                    <a:lnTo>
                      <a:pt x="919" y="418"/>
                    </a:lnTo>
                    <a:cubicBezTo>
                      <a:pt x="917" y="397"/>
                      <a:pt x="885" y="397"/>
                      <a:pt x="886" y="418"/>
                    </a:cubicBezTo>
                    <a:lnTo>
                      <a:pt x="886" y="418"/>
                    </a:lnTo>
                    <a:cubicBezTo>
                      <a:pt x="895" y="701"/>
                      <a:pt x="854" y="979"/>
                      <a:pt x="761" y="1247"/>
                    </a:cubicBezTo>
                    <a:lnTo>
                      <a:pt x="761" y="1247"/>
                    </a:lnTo>
                    <a:cubicBezTo>
                      <a:pt x="677" y="988"/>
                      <a:pt x="638" y="721"/>
                      <a:pt x="646" y="448"/>
                    </a:cubicBezTo>
                    <a:lnTo>
                      <a:pt x="646" y="448"/>
                    </a:lnTo>
                    <a:cubicBezTo>
                      <a:pt x="647" y="427"/>
                      <a:pt x="614" y="427"/>
                      <a:pt x="613" y="448"/>
                    </a:cubicBezTo>
                    <a:lnTo>
                      <a:pt x="613" y="448"/>
                    </a:lnTo>
                    <a:cubicBezTo>
                      <a:pt x="605" y="732"/>
                      <a:pt x="647" y="1010"/>
                      <a:pt x="737" y="1279"/>
                    </a:cubicBezTo>
                    <a:lnTo>
                      <a:pt x="737" y="1279"/>
                    </a:lnTo>
                    <a:cubicBezTo>
                      <a:pt x="736" y="1279"/>
                      <a:pt x="736" y="1279"/>
                      <a:pt x="735" y="1279"/>
                    </a:cubicBezTo>
                    <a:lnTo>
                      <a:pt x="735" y="1279"/>
                    </a:lnTo>
                    <a:cubicBezTo>
                      <a:pt x="583" y="1077"/>
                      <a:pt x="498" y="840"/>
                      <a:pt x="485" y="586"/>
                    </a:cubicBezTo>
                    <a:lnTo>
                      <a:pt x="485" y="586"/>
                    </a:lnTo>
                    <a:cubicBezTo>
                      <a:pt x="483" y="565"/>
                      <a:pt x="451" y="565"/>
                      <a:pt x="452" y="586"/>
                    </a:cubicBezTo>
                    <a:lnTo>
                      <a:pt x="452" y="586"/>
                    </a:lnTo>
                    <a:cubicBezTo>
                      <a:pt x="465" y="835"/>
                      <a:pt x="546" y="1067"/>
                      <a:pt x="688" y="1269"/>
                    </a:cubicBezTo>
                    <a:lnTo>
                      <a:pt x="688" y="1269"/>
                    </a:lnTo>
                    <a:cubicBezTo>
                      <a:pt x="538" y="1214"/>
                      <a:pt x="457" y="988"/>
                      <a:pt x="416" y="858"/>
                    </a:cubicBezTo>
                    <a:close/>
                    <a:moveTo>
                      <a:pt x="484" y="1169"/>
                    </a:moveTo>
                    <a:lnTo>
                      <a:pt x="484" y="1169"/>
                    </a:lnTo>
                    <a:cubicBezTo>
                      <a:pt x="483" y="1166"/>
                      <a:pt x="483" y="1163"/>
                      <a:pt x="481" y="1160"/>
                    </a:cubicBezTo>
                    <a:lnTo>
                      <a:pt x="481" y="1160"/>
                    </a:lnTo>
                    <a:cubicBezTo>
                      <a:pt x="294" y="937"/>
                      <a:pt x="235" y="650"/>
                      <a:pt x="197" y="369"/>
                    </a:cubicBezTo>
                    <a:lnTo>
                      <a:pt x="197" y="369"/>
                    </a:lnTo>
                    <a:cubicBezTo>
                      <a:pt x="195" y="348"/>
                      <a:pt x="162" y="348"/>
                      <a:pt x="165" y="369"/>
                    </a:cubicBezTo>
                    <a:lnTo>
                      <a:pt x="165" y="369"/>
                    </a:lnTo>
                    <a:cubicBezTo>
                      <a:pt x="200" y="638"/>
                      <a:pt x="256" y="908"/>
                      <a:pt x="416" y="1129"/>
                    </a:cubicBezTo>
                    <a:lnTo>
                      <a:pt x="416" y="1129"/>
                    </a:lnTo>
                    <a:cubicBezTo>
                      <a:pt x="312" y="1054"/>
                      <a:pt x="249" y="931"/>
                      <a:pt x="192" y="814"/>
                    </a:cubicBezTo>
                    <a:lnTo>
                      <a:pt x="192" y="814"/>
                    </a:lnTo>
                    <a:cubicBezTo>
                      <a:pt x="99" y="626"/>
                      <a:pt x="53" y="438"/>
                      <a:pt x="77" y="231"/>
                    </a:cubicBezTo>
                    <a:lnTo>
                      <a:pt x="77" y="231"/>
                    </a:lnTo>
                    <a:cubicBezTo>
                      <a:pt x="174" y="241"/>
                      <a:pt x="260" y="286"/>
                      <a:pt x="326" y="359"/>
                    </a:cubicBezTo>
                    <a:lnTo>
                      <a:pt x="326" y="359"/>
                    </a:lnTo>
                    <a:cubicBezTo>
                      <a:pt x="303" y="570"/>
                      <a:pt x="329" y="777"/>
                      <a:pt x="405" y="976"/>
                    </a:cubicBezTo>
                    <a:lnTo>
                      <a:pt x="405" y="976"/>
                    </a:lnTo>
                    <a:cubicBezTo>
                      <a:pt x="429" y="1039"/>
                      <a:pt x="464" y="1115"/>
                      <a:pt x="511" y="1180"/>
                    </a:cubicBezTo>
                    <a:lnTo>
                      <a:pt x="511" y="1180"/>
                    </a:lnTo>
                    <a:cubicBezTo>
                      <a:pt x="502" y="1177"/>
                      <a:pt x="493" y="1173"/>
                      <a:pt x="484" y="1169"/>
                    </a:cubicBezTo>
                    <a:close/>
                    <a:moveTo>
                      <a:pt x="612" y="137"/>
                    </a:moveTo>
                    <a:lnTo>
                      <a:pt x="612" y="137"/>
                    </a:lnTo>
                    <a:cubicBezTo>
                      <a:pt x="575" y="149"/>
                      <a:pt x="539" y="166"/>
                      <a:pt x="505" y="186"/>
                    </a:cubicBezTo>
                    <a:lnTo>
                      <a:pt x="505" y="186"/>
                    </a:lnTo>
                    <a:cubicBezTo>
                      <a:pt x="507" y="173"/>
                      <a:pt x="506" y="160"/>
                      <a:pt x="501" y="147"/>
                    </a:cubicBezTo>
                    <a:lnTo>
                      <a:pt x="501" y="147"/>
                    </a:lnTo>
                    <a:cubicBezTo>
                      <a:pt x="495" y="127"/>
                      <a:pt x="463" y="136"/>
                      <a:pt x="470" y="156"/>
                    </a:cubicBezTo>
                    <a:lnTo>
                      <a:pt x="470" y="156"/>
                    </a:lnTo>
                    <a:cubicBezTo>
                      <a:pt x="476" y="173"/>
                      <a:pt x="473" y="188"/>
                      <a:pt x="463" y="203"/>
                    </a:cubicBezTo>
                    <a:lnTo>
                      <a:pt x="463" y="203"/>
                    </a:lnTo>
                    <a:cubicBezTo>
                      <a:pt x="460" y="207"/>
                      <a:pt x="459" y="211"/>
                      <a:pt x="460" y="215"/>
                    </a:cubicBezTo>
                    <a:lnTo>
                      <a:pt x="460" y="215"/>
                    </a:lnTo>
                    <a:cubicBezTo>
                      <a:pt x="454" y="219"/>
                      <a:pt x="448" y="223"/>
                      <a:pt x="442" y="228"/>
                    </a:cubicBezTo>
                    <a:lnTo>
                      <a:pt x="442" y="228"/>
                    </a:lnTo>
                    <a:cubicBezTo>
                      <a:pt x="445" y="198"/>
                      <a:pt x="446" y="169"/>
                      <a:pt x="443" y="140"/>
                    </a:cubicBezTo>
                    <a:lnTo>
                      <a:pt x="443" y="140"/>
                    </a:lnTo>
                    <a:cubicBezTo>
                      <a:pt x="442" y="118"/>
                      <a:pt x="410" y="118"/>
                      <a:pt x="411" y="140"/>
                    </a:cubicBezTo>
                    <a:lnTo>
                      <a:pt x="411" y="140"/>
                    </a:lnTo>
                    <a:cubicBezTo>
                      <a:pt x="414" y="177"/>
                      <a:pt x="412" y="213"/>
                      <a:pt x="407" y="250"/>
                    </a:cubicBezTo>
                    <a:lnTo>
                      <a:pt x="407" y="250"/>
                    </a:lnTo>
                    <a:cubicBezTo>
                      <a:pt x="406" y="253"/>
                      <a:pt x="407" y="255"/>
                      <a:pt x="407" y="258"/>
                    </a:cubicBezTo>
                    <a:lnTo>
                      <a:pt x="407" y="258"/>
                    </a:lnTo>
                    <a:cubicBezTo>
                      <a:pt x="395" y="268"/>
                      <a:pt x="384" y="279"/>
                      <a:pt x="374" y="291"/>
                    </a:cubicBezTo>
                    <a:lnTo>
                      <a:pt x="374" y="291"/>
                    </a:lnTo>
                    <a:cubicBezTo>
                      <a:pt x="369" y="261"/>
                      <a:pt x="368" y="231"/>
                      <a:pt x="371" y="200"/>
                    </a:cubicBezTo>
                    <a:lnTo>
                      <a:pt x="371" y="200"/>
                    </a:lnTo>
                    <a:cubicBezTo>
                      <a:pt x="374" y="179"/>
                      <a:pt x="341" y="179"/>
                      <a:pt x="339" y="200"/>
                    </a:cubicBezTo>
                    <a:lnTo>
                      <a:pt x="339" y="200"/>
                    </a:lnTo>
                    <a:cubicBezTo>
                      <a:pt x="336" y="235"/>
                      <a:pt x="337" y="270"/>
                      <a:pt x="342" y="305"/>
                    </a:cubicBezTo>
                    <a:lnTo>
                      <a:pt x="342" y="305"/>
                    </a:lnTo>
                    <a:cubicBezTo>
                      <a:pt x="335" y="298"/>
                      <a:pt x="327" y="291"/>
                      <a:pt x="319" y="284"/>
                    </a:cubicBezTo>
                    <a:lnTo>
                      <a:pt x="319" y="284"/>
                    </a:lnTo>
                    <a:cubicBezTo>
                      <a:pt x="312" y="255"/>
                      <a:pt x="308" y="225"/>
                      <a:pt x="307" y="194"/>
                    </a:cubicBezTo>
                    <a:lnTo>
                      <a:pt x="307" y="194"/>
                    </a:lnTo>
                    <a:cubicBezTo>
                      <a:pt x="306" y="173"/>
                      <a:pt x="274" y="173"/>
                      <a:pt x="274" y="194"/>
                    </a:cubicBezTo>
                    <a:lnTo>
                      <a:pt x="274" y="194"/>
                    </a:lnTo>
                    <a:cubicBezTo>
                      <a:pt x="275" y="214"/>
                      <a:pt x="277" y="234"/>
                      <a:pt x="280" y="254"/>
                    </a:cubicBezTo>
                    <a:lnTo>
                      <a:pt x="280" y="254"/>
                    </a:lnTo>
                    <a:cubicBezTo>
                      <a:pt x="251" y="235"/>
                      <a:pt x="219" y="218"/>
                      <a:pt x="186" y="207"/>
                    </a:cubicBezTo>
                    <a:lnTo>
                      <a:pt x="186" y="207"/>
                    </a:lnTo>
                    <a:cubicBezTo>
                      <a:pt x="298" y="88"/>
                      <a:pt x="472" y="63"/>
                      <a:pt x="612" y="137"/>
                    </a:cubicBezTo>
                    <a:close/>
                    <a:moveTo>
                      <a:pt x="1220" y="116"/>
                    </a:moveTo>
                    <a:lnTo>
                      <a:pt x="1220" y="116"/>
                    </a:lnTo>
                    <a:cubicBezTo>
                      <a:pt x="1306" y="136"/>
                      <a:pt x="1354" y="203"/>
                      <a:pt x="1394" y="276"/>
                    </a:cubicBezTo>
                    <a:lnTo>
                      <a:pt x="1394" y="276"/>
                    </a:lnTo>
                    <a:cubicBezTo>
                      <a:pt x="1372" y="289"/>
                      <a:pt x="1350" y="305"/>
                      <a:pt x="1331" y="321"/>
                    </a:cubicBezTo>
                    <a:lnTo>
                      <a:pt x="1331" y="321"/>
                    </a:lnTo>
                    <a:cubicBezTo>
                      <a:pt x="1338" y="301"/>
                      <a:pt x="1344" y="281"/>
                      <a:pt x="1349" y="259"/>
                    </a:cubicBezTo>
                    <a:lnTo>
                      <a:pt x="1349" y="259"/>
                    </a:lnTo>
                    <a:cubicBezTo>
                      <a:pt x="1353" y="239"/>
                      <a:pt x="1322" y="231"/>
                      <a:pt x="1318" y="251"/>
                    </a:cubicBezTo>
                    <a:lnTo>
                      <a:pt x="1318" y="251"/>
                    </a:lnTo>
                    <a:cubicBezTo>
                      <a:pt x="1309" y="287"/>
                      <a:pt x="1298" y="321"/>
                      <a:pt x="1283" y="354"/>
                    </a:cubicBezTo>
                    <a:lnTo>
                      <a:pt x="1283" y="354"/>
                    </a:lnTo>
                    <a:cubicBezTo>
                      <a:pt x="1281" y="358"/>
                      <a:pt x="1281" y="363"/>
                      <a:pt x="1282" y="366"/>
                    </a:cubicBezTo>
                    <a:lnTo>
                      <a:pt x="1282" y="366"/>
                    </a:lnTo>
                    <a:cubicBezTo>
                      <a:pt x="1280" y="368"/>
                      <a:pt x="1279" y="369"/>
                      <a:pt x="1278" y="371"/>
                    </a:cubicBezTo>
                    <a:lnTo>
                      <a:pt x="1278" y="371"/>
                    </a:lnTo>
                    <a:cubicBezTo>
                      <a:pt x="1276" y="371"/>
                      <a:pt x="1274" y="371"/>
                      <a:pt x="1272" y="372"/>
                    </a:cubicBezTo>
                    <a:lnTo>
                      <a:pt x="1272" y="372"/>
                    </a:lnTo>
                    <a:cubicBezTo>
                      <a:pt x="1272" y="372"/>
                      <a:pt x="1272" y="372"/>
                      <a:pt x="1272" y="371"/>
                    </a:cubicBezTo>
                    <a:lnTo>
                      <a:pt x="1272" y="371"/>
                    </a:lnTo>
                    <a:cubicBezTo>
                      <a:pt x="1273" y="307"/>
                      <a:pt x="1276" y="241"/>
                      <a:pt x="1278" y="176"/>
                    </a:cubicBezTo>
                    <a:lnTo>
                      <a:pt x="1278" y="176"/>
                    </a:lnTo>
                    <a:cubicBezTo>
                      <a:pt x="1278" y="155"/>
                      <a:pt x="1245" y="156"/>
                      <a:pt x="1245" y="176"/>
                    </a:cubicBezTo>
                    <a:lnTo>
                      <a:pt x="1245" y="176"/>
                    </a:lnTo>
                    <a:cubicBezTo>
                      <a:pt x="1243" y="227"/>
                      <a:pt x="1242" y="277"/>
                      <a:pt x="1241" y="328"/>
                    </a:cubicBezTo>
                    <a:lnTo>
                      <a:pt x="1241" y="328"/>
                    </a:lnTo>
                    <a:cubicBezTo>
                      <a:pt x="1233" y="318"/>
                      <a:pt x="1225" y="309"/>
                      <a:pt x="1218" y="300"/>
                    </a:cubicBezTo>
                    <a:lnTo>
                      <a:pt x="1218" y="300"/>
                    </a:lnTo>
                    <a:cubicBezTo>
                      <a:pt x="1208" y="249"/>
                      <a:pt x="1199" y="198"/>
                      <a:pt x="1189" y="147"/>
                    </a:cubicBezTo>
                    <a:lnTo>
                      <a:pt x="1189" y="147"/>
                    </a:lnTo>
                    <a:cubicBezTo>
                      <a:pt x="1185" y="127"/>
                      <a:pt x="1154" y="136"/>
                      <a:pt x="1158" y="156"/>
                    </a:cubicBezTo>
                    <a:lnTo>
                      <a:pt x="1158" y="156"/>
                    </a:lnTo>
                    <a:cubicBezTo>
                      <a:pt x="1164" y="190"/>
                      <a:pt x="1171" y="225"/>
                      <a:pt x="1177" y="259"/>
                    </a:cubicBezTo>
                    <a:lnTo>
                      <a:pt x="1177" y="259"/>
                    </a:lnTo>
                    <a:cubicBezTo>
                      <a:pt x="1167" y="250"/>
                      <a:pt x="1158" y="242"/>
                      <a:pt x="1148" y="234"/>
                    </a:cubicBezTo>
                    <a:lnTo>
                      <a:pt x="1148" y="234"/>
                    </a:lnTo>
                    <a:cubicBezTo>
                      <a:pt x="1149" y="230"/>
                      <a:pt x="1148" y="226"/>
                      <a:pt x="1145" y="221"/>
                    </a:cubicBezTo>
                    <a:lnTo>
                      <a:pt x="1145" y="221"/>
                    </a:lnTo>
                    <a:cubicBezTo>
                      <a:pt x="1142" y="216"/>
                      <a:pt x="1138" y="211"/>
                      <a:pt x="1134" y="206"/>
                    </a:cubicBezTo>
                    <a:lnTo>
                      <a:pt x="1134" y="206"/>
                    </a:lnTo>
                    <a:cubicBezTo>
                      <a:pt x="1134" y="204"/>
                      <a:pt x="1135" y="203"/>
                      <a:pt x="1134" y="202"/>
                    </a:cubicBezTo>
                    <a:lnTo>
                      <a:pt x="1134" y="202"/>
                    </a:lnTo>
                    <a:cubicBezTo>
                      <a:pt x="1132" y="188"/>
                      <a:pt x="1129" y="174"/>
                      <a:pt x="1127" y="160"/>
                    </a:cubicBezTo>
                    <a:lnTo>
                      <a:pt x="1127" y="160"/>
                    </a:lnTo>
                    <a:cubicBezTo>
                      <a:pt x="1124" y="139"/>
                      <a:pt x="1092" y="148"/>
                      <a:pt x="1096" y="168"/>
                    </a:cubicBezTo>
                    <a:lnTo>
                      <a:pt x="1096" y="168"/>
                    </a:lnTo>
                    <a:cubicBezTo>
                      <a:pt x="1098" y="179"/>
                      <a:pt x="1100" y="189"/>
                      <a:pt x="1101" y="200"/>
                    </a:cubicBezTo>
                    <a:lnTo>
                      <a:pt x="1101" y="200"/>
                    </a:lnTo>
                    <a:cubicBezTo>
                      <a:pt x="1063" y="176"/>
                      <a:pt x="1023" y="156"/>
                      <a:pt x="981" y="141"/>
                    </a:cubicBezTo>
                    <a:lnTo>
                      <a:pt x="981" y="141"/>
                    </a:lnTo>
                    <a:cubicBezTo>
                      <a:pt x="1057" y="105"/>
                      <a:pt x="1136" y="96"/>
                      <a:pt x="1220" y="116"/>
                    </a:cubicBezTo>
                    <a:close/>
                    <a:moveTo>
                      <a:pt x="1601" y="328"/>
                    </a:moveTo>
                    <a:lnTo>
                      <a:pt x="1601" y="328"/>
                    </a:lnTo>
                    <a:cubicBezTo>
                      <a:pt x="1604" y="331"/>
                      <a:pt x="1606" y="333"/>
                      <a:pt x="1609" y="335"/>
                    </a:cubicBezTo>
                    <a:lnTo>
                      <a:pt x="1609" y="335"/>
                    </a:lnTo>
                    <a:cubicBezTo>
                      <a:pt x="1559" y="481"/>
                      <a:pt x="1511" y="628"/>
                      <a:pt x="1458" y="772"/>
                    </a:cubicBezTo>
                    <a:lnTo>
                      <a:pt x="1458" y="772"/>
                    </a:lnTo>
                    <a:cubicBezTo>
                      <a:pt x="1407" y="913"/>
                      <a:pt x="1323" y="1059"/>
                      <a:pt x="1189" y="1123"/>
                    </a:cubicBezTo>
                    <a:lnTo>
                      <a:pt x="1189" y="1123"/>
                    </a:lnTo>
                    <a:cubicBezTo>
                      <a:pt x="1336" y="938"/>
                      <a:pt x="1420" y="723"/>
                      <a:pt x="1500" y="501"/>
                    </a:cubicBezTo>
                    <a:lnTo>
                      <a:pt x="1500" y="501"/>
                    </a:lnTo>
                    <a:cubicBezTo>
                      <a:pt x="1507" y="482"/>
                      <a:pt x="1475" y="473"/>
                      <a:pt x="1468" y="493"/>
                    </a:cubicBezTo>
                    <a:lnTo>
                      <a:pt x="1468" y="493"/>
                    </a:lnTo>
                    <a:cubicBezTo>
                      <a:pt x="1385" y="725"/>
                      <a:pt x="1296" y="951"/>
                      <a:pt x="1134" y="1140"/>
                    </a:cubicBezTo>
                    <a:lnTo>
                      <a:pt x="1134" y="1140"/>
                    </a:lnTo>
                    <a:cubicBezTo>
                      <a:pt x="1132" y="1142"/>
                      <a:pt x="1131" y="1143"/>
                      <a:pt x="1131" y="1145"/>
                    </a:cubicBezTo>
                    <a:lnTo>
                      <a:pt x="1131" y="1145"/>
                    </a:lnTo>
                    <a:cubicBezTo>
                      <a:pt x="1115" y="1150"/>
                      <a:pt x="1098" y="1153"/>
                      <a:pt x="1081" y="1154"/>
                    </a:cubicBezTo>
                    <a:lnTo>
                      <a:pt x="1081" y="1154"/>
                    </a:lnTo>
                    <a:cubicBezTo>
                      <a:pt x="1231" y="955"/>
                      <a:pt x="1287" y="626"/>
                      <a:pt x="1299" y="418"/>
                    </a:cubicBezTo>
                    <a:lnTo>
                      <a:pt x="1299" y="418"/>
                    </a:lnTo>
                    <a:cubicBezTo>
                      <a:pt x="1301" y="417"/>
                      <a:pt x="1303" y="416"/>
                      <a:pt x="1304" y="414"/>
                    </a:cubicBezTo>
                    <a:lnTo>
                      <a:pt x="1304" y="414"/>
                    </a:lnTo>
                    <a:cubicBezTo>
                      <a:pt x="1369" y="344"/>
                      <a:pt x="1511" y="211"/>
                      <a:pt x="1601" y="328"/>
                    </a:cubicBezTo>
                    <a:close/>
                    <a:moveTo>
                      <a:pt x="1316" y="1650"/>
                    </a:moveTo>
                    <a:lnTo>
                      <a:pt x="1316" y="1650"/>
                    </a:lnTo>
                    <a:cubicBezTo>
                      <a:pt x="1170" y="1824"/>
                      <a:pt x="970" y="2039"/>
                      <a:pt x="739" y="2069"/>
                    </a:cubicBezTo>
                    <a:lnTo>
                      <a:pt x="739" y="2069"/>
                    </a:lnTo>
                    <a:cubicBezTo>
                      <a:pt x="858" y="1986"/>
                      <a:pt x="976" y="1902"/>
                      <a:pt x="1096" y="1819"/>
                    </a:cubicBezTo>
                    <a:lnTo>
                      <a:pt x="1096" y="1819"/>
                    </a:lnTo>
                    <a:cubicBezTo>
                      <a:pt x="1112" y="1807"/>
                      <a:pt x="1096" y="1779"/>
                      <a:pt x="1079" y="1791"/>
                    </a:cubicBezTo>
                    <a:lnTo>
                      <a:pt x="1079" y="1791"/>
                    </a:lnTo>
                    <a:cubicBezTo>
                      <a:pt x="960" y="1874"/>
                      <a:pt x="841" y="1958"/>
                      <a:pt x="722" y="2041"/>
                    </a:cubicBezTo>
                    <a:lnTo>
                      <a:pt x="722" y="2041"/>
                    </a:lnTo>
                    <a:cubicBezTo>
                      <a:pt x="872" y="1847"/>
                      <a:pt x="1079" y="1711"/>
                      <a:pt x="1316" y="1650"/>
                    </a:cubicBezTo>
                    <a:close/>
                    <a:moveTo>
                      <a:pt x="317" y="2297"/>
                    </a:moveTo>
                    <a:lnTo>
                      <a:pt x="317" y="2297"/>
                    </a:lnTo>
                    <a:cubicBezTo>
                      <a:pt x="241" y="2175"/>
                      <a:pt x="203" y="2033"/>
                      <a:pt x="199" y="1889"/>
                    </a:cubicBezTo>
                    <a:lnTo>
                      <a:pt x="199" y="1889"/>
                    </a:lnTo>
                    <a:cubicBezTo>
                      <a:pt x="400" y="2069"/>
                      <a:pt x="498" y="2306"/>
                      <a:pt x="590" y="2554"/>
                    </a:cubicBezTo>
                    <a:lnTo>
                      <a:pt x="590" y="2554"/>
                    </a:lnTo>
                    <a:cubicBezTo>
                      <a:pt x="473" y="2397"/>
                      <a:pt x="375" y="2229"/>
                      <a:pt x="296" y="2050"/>
                    </a:cubicBezTo>
                    <a:lnTo>
                      <a:pt x="296" y="2050"/>
                    </a:lnTo>
                    <a:cubicBezTo>
                      <a:pt x="287" y="2031"/>
                      <a:pt x="260" y="2047"/>
                      <a:pt x="268" y="2067"/>
                    </a:cubicBezTo>
                    <a:lnTo>
                      <a:pt x="268" y="2067"/>
                    </a:lnTo>
                    <a:cubicBezTo>
                      <a:pt x="348" y="2249"/>
                      <a:pt x="448" y="2418"/>
                      <a:pt x="568" y="2577"/>
                    </a:cubicBezTo>
                    <a:lnTo>
                      <a:pt x="568" y="2577"/>
                    </a:lnTo>
                    <a:cubicBezTo>
                      <a:pt x="463" y="2511"/>
                      <a:pt x="369" y="2382"/>
                      <a:pt x="317" y="2297"/>
                    </a:cubicBezTo>
                    <a:close/>
                    <a:moveTo>
                      <a:pt x="1038" y="1204"/>
                    </a:moveTo>
                    <a:lnTo>
                      <a:pt x="1038" y="1204"/>
                    </a:lnTo>
                    <a:cubicBezTo>
                      <a:pt x="1041" y="1206"/>
                      <a:pt x="1044" y="1206"/>
                      <a:pt x="1048" y="1206"/>
                    </a:cubicBezTo>
                    <a:lnTo>
                      <a:pt x="1048" y="1206"/>
                    </a:lnTo>
                    <a:cubicBezTo>
                      <a:pt x="1462" y="1195"/>
                      <a:pt x="1555" y="642"/>
                      <a:pt x="1660" y="337"/>
                    </a:cubicBezTo>
                    <a:lnTo>
                      <a:pt x="1660" y="337"/>
                    </a:lnTo>
                    <a:cubicBezTo>
                      <a:pt x="1665" y="323"/>
                      <a:pt x="1657" y="313"/>
                      <a:pt x="1646" y="309"/>
                    </a:cubicBezTo>
                    <a:lnTo>
                      <a:pt x="1646" y="309"/>
                    </a:lnTo>
                    <a:cubicBezTo>
                      <a:pt x="1646" y="307"/>
                      <a:pt x="1645" y="305"/>
                      <a:pt x="1644" y="303"/>
                    </a:cubicBezTo>
                    <a:lnTo>
                      <a:pt x="1644" y="303"/>
                    </a:lnTo>
                    <a:cubicBezTo>
                      <a:pt x="1584" y="226"/>
                      <a:pt x="1509" y="224"/>
                      <a:pt x="1437" y="254"/>
                    </a:cubicBezTo>
                    <a:lnTo>
                      <a:pt x="1437" y="254"/>
                    </a:lnTo>
                    <a:cubicBezTo>
                      <a:pt x="1389" y="164"/>
                      <a:pt x="1334" y="102"/>
                      <a:pt x="1233" y="68"/>
                    </a:cubicBezTo>
                    <a:lnTo>
                      <a:pt x="1233" y="68"/>
                    </a:lnTo>
                    <a:cubicBezTo>
                      <a:pt x="1132" y="36"/>
                      <a:pt x="1020" y="61"/>
                      <a:pt x="931" y="112"/>
                    </a:cubicBezTo>
                    <a:lnTo>
                      <a:pt x="931" y="112"/>
                    </a:lnTo>
                    <a:cubicBezTo>
                      <a:pt x="926" y="115"/>
                      <a:pt x="922" y="119"/>
                      <a:pt x="920" y="124"/>
                    </a:cubicBezTo>
                    <a:lnTo>
                      <a:pt x="920" y="124"/>
                    </a:lnTo>
                    <a:cubicBezTo>
                      <a:pt x="841" y="105"/>
                      <a:pt x="758" y="104"/>
                      <a:pt x="677" y="120"/>
                    </a:cubicBezTo>
                    <a:lnTo>
                      <a:pt x="677" y="120"/>
                    </a:lnTo>
                    <a:cubicBezTo>
                      <a:pt x="511" y="0"/>
                      <a:pt x="274" y="28"/>
                      <a:pt x="140" y="184"/>
                    </a:cubicBezTo>
                    <a:lnTo>
                      <a:pt x="140" y="184"/>
                    </a:lnTo>
                    <a:cubicBezTo>
                      <a:pt x="138" y="187"/>
                      <a:pt x="136" y="189"/>
                      <a:pt x="135" y="191"/>
                    </a:cubicBezTo>
                    <a:lnTo>
                      <a:pt x="135" y="191"/>
                    </a:lnTo>
                    <a:cubicBezTo>
                      <a:pt x="115" y="187"/>
                      <a:pt x="94" y="184"/>
                      <a:pt x="72" y="181"/>
                    </a:cubicBezTo>
                    <a:lnTo>
                      <a:pt x="72" y="181"/>
                    </a:lnTo>
                    <a:cubicBezTo>
                      <a:pt x="59" y="170"/>
                      <a:pt x="36" y="170"/>
                      <a:pt x="33" y="191"/>
                    </a:cubicBezTo>
                    <a:lnTo>
                      <a:pt x="33" y="191"/>
                    </a:lnTo>
                    <a:cubicBezTo>
                      <a:pt x="0" y="423"/>
                      <a:pt x="47" y="630"/>
                      <a:pt x="149" y="838"/>
                    </a:cubicBezTo>
                    <a:lnTo>
                      <a:pt x="149" y="838"/>
                    </a:lnTo>
                    <a:cubicBezTo>
                      <a:pt x="235" y="1012"/>
                      <a:pt x="337" y="1193"/>
                      <a:pt x="540" y="1240"/>
                    </a:cubicBezTo>
                    <a:lnTo>
                      <a:pt x="540" y="1240"/>
                    </a:lnTo>
                    <a:cubicBezTo>
                      <a:pt x="547" y="1241"/>
                      <a:pt x="553" y="1240"/>
                      <a:pt x="558" y="1237"/>
                    </a:cubicBezTo>
                    <a:lnTo>
                      <a:pt x="558" y="1237"/>
                    </a:lnTo>
                    <a:cubicBezTo>
                      <a:pt x="606" y="1285"/>
                      <a:pt x="664" y="1321"/>
                      <a:pt x="733" y="1326"/>
                    </a:cubicBezTo>
                    <a:lnTo>
                      <a:pt x="733" y="1326"/>
                    </a:lnTo>
                    <a:cubicBezTo>
                      <a:pt x="699" y="1565"/>
                      <a:pt x="674" y="1804"/>
                      <a:pt x="660" y="2044"/>
                    </a:cubicBezTo>
                    <a:lnTo>
                      <a:pt x="660" y="2044"/>
                    </a:lnTo>
                    <a:cubicBezTo>
                      <a:pt x="654" y="2051"/>
                      <a:pt x="649" y="2059"/>
                      <a:pt x="643" y="2066"/>
                    </a:cubicBezTo>
                    <a:lnTo>
                      <a:pt x="643" y="2066"/>
                    </a:lnTo>
                    <a:cubicBezTo>
                      <a:pt x="636" y="2077"/>
                      <a:pt x="639" y="2087"/>
                      <a:pt x="646" y="2094"/>
                    </a:cubicBezTo>
                    <a:lnTo>
                      <a:pt x="646" y="2094"/>
                    </a:lnTo>
                    <a:cubicBezTo>
                      <a:pt x="645" y="2102"/>
                      <a:pt x="649" y="2111"/>
                      <a:pt x="655" y="2116"/>
                    </a:cubicBezTo>
                    <a:lnTo>
                      <a:pt x="655" y="2116"/>
                    </a:lnTo>
                    <a:cubicBezTo>
                      <a:pt x="650" y="2218"/>
                      <a:pt x="646" y="2320"/>
                      <a:pt x="644" y="2422"/>
                    </a:cubicBezTo>
                    <a:lnTo>
                      <a:pt x="644" y="2422"/>
                    </a:lnTo>
                    <a:cubicBezTo>
                      <a:pt x="644" y="2470"/>
                      <a:pt x="644" y="2518"/>
                      <a:pt x="647" y="2567"/>
                    </a:cubicBezTo>
                    <a:lnTo>
                      <a:pt x="647" y="2567"/>
                    </a:lnTo>
                    <a:cubicBezTo>
                      <a:pt x="543" y="2286"/>
                      <a:pt x="436" y="2014"/>
                      <a:pt x="193" y="1820"/>
                    </a:cubicBezTo>
                    <a:lnTo>
                      <a:pt x="193" y="1820"/>
                    </a:lnTo>
                    <a:cubicBezTo>
                      <a:pt x="172" y="1805"/>
                      <a:pt x="145" y="1825"/>
                      <a:pt x="150" y="1844"/>
                    </a:cubicBezTo>
                    <a:lnTo>
                      <a:pt x="150" y="1844"/>
                    </a:lnTo>
                    <a:cubicBezTo>
                      <a:pt x="149" y="1847"/>
                      <a:pt x="149" y="1849"/>
                      <a:pt x="149" y="1851"/>
                    </a:cubicBezTo>
                    <a:lnTo>
                      <a:pt x="149" y="1851"/>
                    </a:lnTo>
                    <a:cubicBezTo>
                      <a:pt x="148" y="2030"/>
                      <a:pt x="198" y="2197"/>
                      <a:pt x="291" y="2349"/>
                    </a:cubicBezTo>
                    <a:lnTo>
                      <a:pt x="291" y="2349"/>
                    </a:lnTo>
                    <a:cubicBezTo>
                      <a:pt x="357" y="2455"/>
                      <a:pt x="496" y="2623"/>
                      <a:pt x="629" y="2658"/>
                    </a:cubicBezTo>
                    <a:lnTo>
                      <a:pt x="629" y="2658"/>
                    </a:lnTo>
                    <a:cubicBezTo>
                      <a:pt x="630" y="2660"/>
                      <a:pt x="632" y="2664"/>
                      <a:pt x="633" y="2667"/>
                    </a:cubicBezTo>
                    <a:lnTo>
                      <a:pt x="633" y="2667"/>
                    </a:lnTo>
                    <a:cubicBezTo>
                      <a:pt x="637" y="2679"/>
                      <a:pt x="647" y="2684"/>
                      <a:pt x="657" y="2683"/>
                    </a:cubicBezTo>
                    <a:lnTo>
                      <a:pt x="657" y="2683"/>
                    </a:lnTo>
                    <a:cubicBezTo>
                      <a:pt x="685" y="2901"/>
                      <a:pt x="763" y="3109"/>
                      <a:pt x="946" y="3249"/>
                    </a:cubicBezTo>
                    <a:lnTo>
                      <a:pt x="946" y="3249"/>
                    </a:lnTo>
                    <a:cubicBezTo>
                      <a:pt x="971" y="3269"/>
                      <a:pt x="995" y="3227"/>
                      <a:pt x="970" y="3208"/>
                    </a:cubicBezTo>
                    <a:lnTo>
                      <a:pt x="970" y="3208"/>
                    </a:lnTo>
                    <a:cubicBezTo>
                      <a:pt x="704" y="3002"/>
                      <a:pt x="688" y="2650"/>
                      <a:pt x="695" y="2341"/>
                    </a:cubicBezTo>
                    <a:lnTo>
                      <a:pt x="695" y="2341"/>
                    </a:lnTo>
                    <a:cubicBezTo>
                      <a:pt x="697" y="2267"/>
                      <a:pt x="700" y="2194"/>
                      <a:pt x="704" y="2121"/>
                    </a:cubicBezTo>
                    <a:lnTo>
                      <a:pt x="704" y="2121"/>
                    </a:lnTo>
                    <a:cubicBezTo>
                      <a:pt x="980" y="2110"/>
                      <a:pt x="1214" y="1849"/>
                      <a:pt x="1378" y="1652"/>
                    </a:cubicBezTo>
                    <a:lnTo>
                      <a:pt x="1378" y="1652"/>
                    </a:lnTo>
                    <a:cubicBezTo>
                      <a:pt x="1389" y="1640"/>
                      <a:pt x="1384" y="1625"/>
                      <a:pt x="1375" y="1616"/>
                    </a:cubicBezTo>
                    <a:lnTo>
                      <a:pt x="1375" y="1616"/>
                    </a:lnTo>
                    <a:cubicBezTo>
                      <a:pt x="1374" y="1603"/>
                      <a:pt x="1362" y="1589"/>
                      <a:pt x="1344" y="1593"/>
                    </a:cubicBezTo>
                    <a:lnTo>
                      <a:pt x="1344" y="1593"/>
                    </a:lnTo>
                    <a:cubicBezTo>
                      <a:pt x="1094" y="1648"/>
                      <a:pt x="875" y="1782"/>
                      <a:pt x="712" y="1976"/>
                    </a:cubicBezTo>
                    <a:lnTo>
                      <a:pt x="712" y="1976"/>
                    </a:lnTo>
                    <a:cubicBezTo>
                      <a:pt x="727" y="1759"/>
                      <a:pt x="751" y="1542"/>
                      <a:pt x="782" y="1327"/>
                    </a:cubicBezTo>
                    <a:lnTo>
                      <a:pt x="782" y="1327"/>
                    </a:lnTo>
                    <a:cubicBezTo>
                      <a:pt x="886" y="1322"/>
                      <a:pt x="970" y="1275"/>
                      <a:pt x="1038" y="1204"/>
                    </a:cubicBezTo>
                    <a:close/>
                  </a:path>
                </a:pathLst>
              </a:custGeom>
              <a:solidFill>
                <a:schemeClr val="accent4"/>
              </a:solidFill>
              <a:ln>
                <a:noFill/>
              </a:ln>
              <a:effectLst/>
            </p:spPr>
            <p:txBody>
              <a:bodyPr wrap="none" anchor="ctr"/>
              <a:lstStyle/>
              <a:p>
                <a:endParaRPr lang="es-ES_tradnl" sz="919"/>
              </a:p>
            </p:txBody>
          </p:sp>
          <p:grpSp>
            <p:nvGrpSpPr>
              <p:cNvPr id="784" name="Group 783">
                <a:extLst>
                  <a:ext uri="{FF2B5EF4-FFF2-40B4-BE49-F238E27FC236}">
                    <a16:creationId xmlns:a16="http://schemas.microsoft.com/office/drawing/2014/main" id="{46DA7295-3D09-D44B-A0A8-D39EBDD3B98E}"/>
                  </a:ext>
                </a:extLst>
              </p:cNvPr>
              <p:cNvGrpSpPr/>
              <p:nvPr/>
            </p:nvGrpSpPr>
            <p:grpSpPr>
              <a:xfrm rot="759599">
                <a:off x="4776803" y="4846867"/>
                <a:ext cx="718149" cy="1715106"/>
                <a:chOff x="3917452" y="3752314"/>
                <a:chExt cx="367239" cy="877052"/>
              </a:xfrm>
              <a:solidFill>
                <a:schemeClr val="accent5"/>
              </a:solidFill>
            </p:grpSpPr>
            <p:sp>
              <p:nvSpPr>
                <p:cNvPr id="1217" name="Freeform 4">
                  <a:extLst>
                    <a:ext uri="{FF2B5EF4-FFF2-40B4-BE49-F238E27FC236}">
                      <a16:creationId xmlns:a16="http://schemas.microsoft.com/office/drawing/2014/main" id="{30CB366C-CD14-5F41-91FA-65F041FBDB28}"/>
                    </a:ext>
                  </a:extLst>
                </p:cNvPr>
                <p:cNvSpPr>
                  <a:spLocks noChangeArrowheads="1"/>
                </p:cNvSpPr>
                <p:nvPr/>
              </p:nvSpPr>
              <p:spPr bwMode="auto">
                <a:xfrm>
                  <a:off x="3917452" y="3752314"/>
                  <a:ext cx="367239" cy="877052"/>
                </a:xfrm>
                <a:custGeom>
                  <a:avLst/>
                  <a:gdLst>
                    <a:gd name="T0" fmla="*/ 1253 w 1498"/>
                    <a:gd name="T1" fmla="*/ 2533 h 3582"/>
                    <a:gd name="T2" fmla="*/ 759 w 1498"/>
                    <a:gd name="T3" fmla="*/ 3401 h 3582"/>
                    <a:gd name="T4" fmla="*/ 742 w 1498"/>
                    <a:gd name="T5" fmla="*/ 3324 h 3582"/>
                    <a:gd name="T6" fmla="*/ 1010 w 1498"/>
                    <a:gd name="T7" fmla="*/ 2457 h 3582"/>
                    <a:gd name="T8" fmla="*/ 1308 w 1498"/>
                    <a:gd name="T9" fmla="*/ 2212 h 3582"/>
                    <a:gd name="T10" fmla="*/ 1315 w 1498"/>
                    <a:gd name="T11" fmla="*/ 2423 h 3582"/>
                    <a:gd name="T12" fmla="*/ 751 w 1498"/>
                    <a:gd name="T13" fmla="*/ 3496 h 3582"/>
                    <a:gd name="T14" fmla="*/ 207 w 1498"/>
                    <a:gd name="T15" fmla="*/ 1533 h 3582"/>
                    <a:gd name="T16" fmla="*/ 148 w 1498"/>
                    <a:gd name="T17" fmla="*/ 1135 h 3582"/>
                    <a:gd name="T18" fmla="*/ 301 w 1498"/>
                    <a:gd name="T19" fmla="*/ 1818 h 3582"/>
                    <a:gd name="T20" fmla="*/ 168 w 1498"/>
                    <a:gd name="T21" fmla="*/ 1094 h 3582"/>
                    <a:gd name="T22" fmla="*/ 590 w 1498"/>
                    <a:gd name="T23" fmla="*/ 2934 h 3582"/>
                    <a:gd name="T24" fmla="*/ 648 w 1498"/>
                    <a:gd name="T25" fmla="*/ 3451 h 3582"/>
                    <a:gd name="T26" fmla="*/ 540 w 1498"/>
                    <a:gd name="T27" fmla="*/ 3280 h 3582"/>
                    <a:gd name="T28" fmla="*/ 379 w 1498"/>
                    <a:gd name="T29" fmla="*/ 3017 h 3582"/>
                    <a:gd name="T30" fmla="*/ 848 w 1498"/>
                    <a:gd name="T31" fmla="*/ 949 h 3582"/>
                    <a:gd name="T32" fmla="*/ 993 w 1498"/>
                    <a:gd name="T33" fmla="*/ 875 h 3582"/>
                    <a:gd name="T34" fmla="*/ 115 w 1498"/>
                    <a:gd name="T35" fmla="*/ 2302 h 3582"/>
                    <a:gd name="T36" fmla="*/ 699 w 1498"/>
                    <a:gd name="T37" fmla="*/ 404 h 3582"/>
                    <a:gd name="T38" fmla="*/ 738 w 1498"/>
                    <a:gd name="T39" fmla="*/ 329 h 3582"/>
                    <a:gd name="T40" fmla="*/ 663 w 1498"/>
                    <a:gd name="T41" fmla="*/ 371 h 3582"/>
                    <a:gd name="T42" fmla="*/ 877 w 1498"/>
                    <a:gd name="T43" fmla="*/ 331 h 3582"/>
                    <a:gd name="T44" fmla="*/ 941 w 1498"/>
                    <a:gd name="T45" fmla="*/ 349 h 3582"/>
                    <a:gd name="T46" fmla="*/ 1018 w 1498"/>
                    <a:gd name="T47" fmla="*/ 825 h 3582"/>
                    <a:gd name="T48" fmla="*/ 1001 w 1498"/>
                    <a:gd name="T49" fmla="*/ 774 h 3582"/>
                    <a:gd name="T50" fmla="*/ 980 w 1498"/>
                    <a:gd name="T51" fmla="*/ 733 h 3582"/>
                    <a:gd name="T52" fmla="*/ 959 w 1498"/>
                    <a:gd name="T53" fmla="*/ 800 h 3582"/>
                    <a:gd name="T54" fmla="*/ 941 w 1498"/>
                    <a:gd name="T55" fmla="*/ 817 h 3582"/>
                    <a:gd name="T56" fmla="*/ 934 w 1498"/>
                    <a:gd name="T57" fmla="*/ 828 h 3582"/>
                    <a:gd name="T58" fmla="*/ 903 w 1498"/>
                    <a:gd name="T59" fmla="*/ 821 h 3582"/>
                    <a:gd name="T60" fmla="*/ 891 w 1498"/>
                    <a:gd name="T61" fmla="*/ 828 h 3582"/>
                    <a:gd name="T62" fmla="*/ 809 w 1498"/>
                    <a:gd name="T63" fmla="*/ 617 h 3582"/>
                    <a:gd name="T64" fmla="*/ 812 w 1498"/>
                    <a:gd name="T65" fmla="*/ 823 h 3582"/>
                    <a:gd name="T66" fmla="*/ 1123 w 1498"/>
                    <a:gd name="T67" fmla="*/ 344 h 3582"/>
                    <a:gd name="T68" fmla="*/ 1192 w 1498"/>
                    <a:gd name="T69" fmla="*/ 450 h 3582"/>
                    <a:gd name="T70" fmla="*/ 1243 w 1498"/>
                    <a:gd name="T71" fmla="*/ 258 h 3582"/>
                    <a:gd name="T72" fmla="*/ 1225 w 1498"/>
                    <a:gd name="T73" fmla="*/ 577 h 3582"/>
                    <a:gd name="T74" fmla="*/ 1069 w 1498"/>
                    <a:gd name="T75" fmla="*/ 828 h 3582"/>
                    <a:gd name="T76" fmla="*/ 1152 w 1498"/>
                    <a:gd name="T77" fmla="*/ 553 h 3582"/>
                    <a:gd name="T78" fmla="*/ 1117 w 1498"/>
                    <a:gd name="T79" fmla="*/ 348 h 3582"/>
                    <a:gd name="T80" fmla="*/ 1429 w 1498"/>
                    <a:gd name="T81" fmla="*/ 1673 h 3582"/>
                    <a:gd name="T82" fmla="*/ 731 w 1498"/>
                    <a:gd name="T83" fmla="*/ 2904 h 3582"/>
                    <a:gd name="T84" fmla="*/ 953 w 1498"/>
                    <a:gd name="T85" fmla="*/ 1018 h 3582"/>
                    <a:gd name="T86" fmla="*/ 1300 w 1498"/>
                    <a:gd name="T87" fmla="*/ 259 h 3582"/>
                    <a:gd name="T88" fmla="*/ 1257 w 1498"/>
                    <a:gd name="T89" fmla="*/ 203 h 3582"/>
                    <a:gd name="T90" fmla="*/ 947 w 1498"/>
                    <a:gd name="T91" fmla="*/ 12 h 3582"/>
                    <a:gd name="T92" fmla="*/ 913 w 1498"/>
                    <a:gd name="T93" fmla="*/ 52 h 3582"/>
                    <a:gd name="T94" fmla="*/ 667 w 1498"/>
                    <a:gd name="T95" fmla="*/ 243 h 3582"/>
                    <a:gd name="T96" fmla="*/ 748 w 1498"/>
                    <a:gd name="T97" fmla="*/ 836 h 3582"/>
                    <a:gd name="T98" fmla="*/ 768 w 1498"/>
                    <a:gd name="T99" fmla="*/ 846 h 3582"/>
                    <a:gd name="T100" fmla="*/ 814 w 1498"/>
                    <a:gd name="T101" fmla="*/ 988 h 3582"/>
                    <a:gd name="T102" fmla="*/ 635 w 1498"/>
                    <a:gd name="T103" fmla="*/ 2853 h 3582"/>
                    <a:gd name="T104" fmla="*/ 383 w 1498"/>
                    <a:gd name="T105" fmla="*/ 1463 h 3582"/>
                    <a:gd name="T106" fmla="*/ 71 w 1498"/>
                    <a:gd name="T107" fmla="*/ 973 h 3582"/>
                    <a:gd name="T108" fmla="*/ 605 w 1498"/>
                    <a:gd name="T109" fmla="*/ 3476 h 3582"/>
                    <a:gd name="T110" fmla="*/ 686 w 1498"/>
                    <a:gd name="T111" fmla="*/ 3567 h 3582"/>
                    <a:gd name="T112" fmla="*/ 734 w 1498"/>
                    <a:gd name="T113" fmla="*/ 3543 h 3582"/>
                    <a:gd name="T114" fmla="*/ 1463 w 1498"/>
                    <a:gd name="T115" fmla="*/ 1658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98" h="3582">
                      <a:moveTo>
                        <a:pt x="751" y="3496"/>
                      </a:moveTo>
                      <a:lnTo>
                        <a:pt x="751" y="3496"/>
                      </a:lnTo>
                      <a:cubicBezTo>
                        <a:pt x="750" y="3491"/>
                        <a:pt x="750" y="3485"/>
                        <a:pt x="750" y="3479"/>
                      </a:cubicBezTo>
                      <a:lnTo>
                        <a:pt x="750" y="3479"/>
                      </a:lnTo>
                      <a:cubicBezTo>
                        <a:pt x="938" y="3174"/>
                        <a:pt x="1106" y="2859"/>
                        <a:pt x="1253" y="2533"/>
                      </a:cubicBezTo>
                      <a:lnTo>
                        <a:pt x="1253" y="2533"/>
                      </a:lnTo>
                      <a:cubicBezTo>
                        <a:pt x="1261" y="2514"/>
                        <a:pt x="1233" y="2497"/>
                        <a:pt x="1224" y="2517"/>
                      </a:cubicBezTo>
                      <a:lnTo>
                        <a:pt x="1224" y="2517"/>
                      </a:lnTo>
                      <a:cubicBezTo>
                        <a:pt x="1088" y="2821"/>
                        <a:pt x="932" y="3116"/>
                        <a:pt x="759" y="3401"/>
                      </a:cubicBezTo>
                      <a:lnTo>
                        <a:pt x="759" y="3401"/>
                      </a:lnTo>
                      <a:cubicBezTo>
                        <a:pt x="806" y="3133"/>
                        <a:pt x="925" y="2886"/>
                        <a:pt x="1107" y="2681"/>
                      </a:cubicBezTo>
                      <a:lnTo>
                        <a:pt x="1107" y="2681"/>
                      </a:lnTo>
                      <a:cubicBezTo>
                        <a:pt x="1121" y="2665"/>
                        <a:pt x="1098" y="2642"/>
                        <a:pt x="1084" y="2658"/>
                      </a:cubicBezTo>
                      <a:lnTo>
                        <a:pt x="1084" y="2658"/>
                      </a:lnTo>
                      <a:cubicBezTo>
                        <a:pt x="913" y="2850"/>
                        <a:pt x="798" y="3077"/>
                        <a:pt x="742" y="3324"/>
                      </a:cubicBezTo>
                      <a:lnTo>
                        <a:pt x="742" y="3324"/>
                      </a:lnTo>
                      <a:cubicBezTo>
                        <a:pt x="739" y="3182"/>
                        <a:pt x="747" y="3041"/>
                        <a:pt x="783" y="2901"/>
                      </a:cubicBezTo>
                      <a:lnTo>
                        <a:pt x="783" y="2901"/>
                      </a:lnTo>
                      <a:cubicBezTo>
                        <a:pt x="825" y="2740"/>
                        <a:pt x="917" y="2594"/>
                        <a:pt x="1010" y="2457"/>
                      </a:cubicBezTo>
                      <a:lnTo>
                        <a:pt x="1010" y="2457"/>
                      </a:lnTo>
                      <a:cubicBezTo>
                        <a:pt x="1129" y="2283"/>
                        <a:pt x="1266" y="2117"/>
                        <a:pt x="1369" y="1933"/>
                      </a:cubicBezTo>
                      <a:lnTo>
                        <a:pt x="1369" y="1933"/>
                      </a:lnTo>
                      <a:cubicBezTo>
                        <a:pt x="1346" y="2022"/>
                        <a:pt x="1316" y="2110"/>
                        <a:pt x="1279" y="2196"/>
                      </a:cubicBezTo>
                      <a:lnTo>
                        <a:pt x="1279" y="2196"/>
                      </a:lnTo>
                      <a:cubicBezTo>
                        <a:pt x="1272" y="2215"/>
                        <a:pt x="1299" y="2231"/>
                        <a:pt x="1308" y="2212"/>
                      </a:cubicBezTo>
                      <a:lnTo>
                        <a:pt x="1308" y="2212"/>
                      </a:lnTo>
                      <a:cubicBezTo>
                        <a:pt x="1356" y="2097"/>
                        <a:pt x="1394" y="1980"/>
                        <a:pt x="1420" y="1860"/>
                      </a:cubicBezTo>
                      <a:lnTo>
                        <a:pt x="1420" y="1860"/>
                      </a:lnTo>
                      <a:cubicBezTo>
                        <a:pt x="1406" y="2051"/>
                        <a:pt x="1370" y="2238"/>
                        <a:pt x="1315" y="2423"/>
                      </a:cubicBezTo>
                      <a:lnTo>
                        <a:pt x="1315" y="2423"/>
                      </a:lnTo>
                      <a:cubicBezTo>
                        <a:pt x="1309" y="2443"/>
                        <a:pt x="1340" y="2452"/>
                        <a:pt x="1346" y="2432"/>
                      </a:cubicBezTo>
                      <a:lnTo>
                        <a:pt x="1346" y="2432"/>
                      </a:lnTo>
                      <a:cubicBezTo>
                        <a:pt x="1395" y="2273"/>
                        <a:pt x="1427" y="2112"/>
                        <a:pt x="1445" y="1949"/>
                      </a:cubicBezTo>
                      <a:lnTo>
                        <a:pt x="1445" y="1949"/>
                      </a:lnTo>
                      <a:cubicBezTo>
                        <a:pt x="1428" y="2544"/>
                        <a:pt x="1326" y="3206"/>
                        <a:pt x="751" y="3496"/>
                      </a:cubicBezTo>
                      <a:close/>
                      <a:moveTo>
                        <a:pt x="115" y="2302"/>
                      </a:moveTo>
                      <a:lnTo>
                        <a:pt x="115" y="2302"/>
                      </a:lnTo>
                      <a:cubicBezTo>
                        <a:pt x="80" y="1968"/>
                        <a:pt x="154" y="1634"/>
                        <a:pt x="153" y="1301"/>
                      </a:cubicBezTo>
                      <a:lnTo>
                        <a:pt x="153" y="1301"/>
                      </a:lnTo>
                      <a:cubicBezTo>
                        <a:pt x="171" y="1379"/>
                        <a:pt x="190" y="1456"/>
                        <a:pt x="207" y="1533"/>
                      </a:cubicBezTo>
                      <a:lnTo>
                        <a:pt x="207" y="1533"/>
                      </a:lnTo>
                      <a:cubicBezTo>
                        <a:pt x="212" y="1553"/>
                        <a:pt x="243" y="1545"/>
                        <a:pt x="239" y="1525"/>
                      </a:cubicBezTo>
                      <a:lnTo>
                        <a:pt x="239" y="1525"/>
                      </a:lnTo>
                      <a:cubicBezTo>
                        <a:pt x="208" y="1394"/>
                        <a:pt x="178" y="1265"/>
                        <a:pt x="148" y="1135"/>
                      </a:cubicBezTo>
                      <a:lnTo>
                        <a:pt x="148" y="1135"/>
                      </a:lnTo>
                      <a:cubicBezTo>
                        <a:pt x="178" y="1213"/>
                        <a:pt x="206" y="1292"/>
                        <a:pt x="226" y="1373"/>
                      </a:cubicBezTo>
                      <a:lnTo>
                        <a:pt x="226" y="1373"/>
                      </a:lnTo>
                      <a:cubicBezTo>
                        <a:pt x="264" y="1518"/>
                        <a:pt x="265" y="1670"/>
                        <a:pt x="268" y="1818"/>
                      </a:cubicBezTo>
                      <a:lnTo>
                        <a:pt x="268" y="1818"/>
                      </a:lnTo>
                      <a:cubicBezTo>
                        <a:pt x="268" y="1840"/>
                        <a:pt x="301" y="1840"/>
                        <a:pt x="301" y="1818"/>
                      </a:cubicBezTo>
                      <a:lnTo>
                        <a:pt x="301" y="1818"/>
                      </a:lnTo>
                      <a:cubicBezTo>
                        <a:pt x="298" y="1679"/>
                        <a:pt x="292" y="1541"/>
                        <a:pt x="267" y="1403"/>
                      </a:cubicBezTo>
                      <a:lnTo>
                        <a:pt x="267" y="1403"/>
                      </a:lnTo>
                      <a:cubicBezTo>
                        <a:pt x="247" y="1297"/>
                        <a:pt x="209" y="1194"/>
                        <a:pt x="168" y="1094"/>
                      </a:cubicBezTo>
                      <a:lnTo>
                        <a:pt x="168" y="1094"/>
                      </a:lnTo>
                      <a:cubicBezTo>
                        <a:pt x="252" y="1234"/>
                        <a:pt x="309" y="1389"/>
                        <a:pt x="358" y="1546"/>
                      </a:cubicBezTo>
                      <a:lnTo>
                        <a:pt x="358" y="1546"/>
                      </a:lnTo>
                      <a:cubicBezTo>
                        <a:pt x="427" y="1764"/>
                        <a:pt x="491" y="1985"/>
                        <a:pt x="533" y="2210"/>
                      </a:cubicBezTo>
                      <a:lnTo>
                        <a:pt x="533" y="2210"/>
                      </a:lnTo>
                      <a:cubicBezTo>
                        <a:pt x="576" y="2449"/>
                        <a:pt x="579" y="2693"/>
                        <a:pt x="590" y="2934"/>
                      </a:cubicBezTo>
                      <a:lnTo>
                        <a:pt x="590" y="2934"/>
                      </a:lnTo>
                      <a:cubicBezTo>
                        <a:pt x="598" y="3109"/>
                        <a:pt x="604" y="3289"/>
                        <a:pt x="653" y="3456"/>
                      </a:cubicBezTo>
                      <a:lnTo>
                        <a:pt x="653" y="3456"/>
                      </a:lnTo>
                      <a:cubicBezTo>
                        <a:pt x="651" y="3455"/>
                        <a:pt x="649" y="3453"/>
                        <a:pt x="648" y="3451"/>
                      </a:cubicBezTo>
                      <a:lnTo>
                        <a:pt x="648" y="3451"/>
                      </a:lnTo>
                      <a:cubicBezTo>
                        <a:pt x="549" y="3219"/>
                        <a:pt x="451" y="2987"/>
                        <a:pt x="353" y="2754"/>
                      </a:cubicBezTo>
                      <a:lnTo>
                        <a:pt x="353" y="2754"/>
                      </a:lnTo>
                      <a:cubicBezTo>
                        <a:pt x="345" y="2735"/>
                        <a:pt x="317" y="2752"/>
                        <a:pt x="325" y="2770"/>
                      </a:cubicBezTo>
                      <a:lnTo>
                        <a:pt x="325" y="2770"/>
                      </a:lnTo>
                      <a:cubicBezTo>
                        <a:pt x="397" y="2940"/>
                        <a:pt x="468" y="3110"/>
                        <a:pt x="540" y="3280"/>
                      </a:cubicBezTo>
                      <a:lnTo>
                        <a:pt x="540" y="3280"/>
                      </a:lnTo>
                      <a:cubicBezTo>
                        <a:pt x="494" y="3188"/>
                        <a:pt x="450" y="3095"/>
                        <a:pt x="407" y="3000"/>
                      </a:cubicBezTo>
                      <a:lnTo>
                        <a:pt x="407" y="3000"/>
                      </a:lnTo>
                      <a:cubicBezTo>
                        <a:pt x="398" y="2981"/>
                        <a:pt x="371" y="2998"/>
                        <a:pt x="379" y="3017"/>
                      </a:cubicBezTo>
                      <a:lnTo>
                        <a:pt x="379" y="3017"/>
                      </a:lnTo>
                      <a:cubicBezTo>
                        <a:pt x="412" y="3091"/>
                        <a:pt x="447" y="3163"/>
                        <a:pt x="482" y="3236"/>
                      </a:cubicBezTo>
                      <a:lnTo>
                        <a:pt x="482" y="3236"/>
                      </a:lnTo>
                      <a:cubicBezTo>
                        <a:pt x="290" y="2957"/>
                        <a:pt x="151" y="2637"/>
                        <a:pt x="115" y="2302"/>
                      </a:cubicBezTo>
                      <a:lnTo>
                        <a:pt x="848" y="949"/>
                      </a:lnTo>
                      <a:lnTo>
                        <a:pt x="848" y="949"/>
                      </a:lnTo>
                      <a:cubicBezTo>
                        <a:pt x="837" y="925"/>
                        <a:pt x="828" y="899"/>
                        <a:pt x="822" y="873"/>
                      </a:cubicBezTo>
                      <a:lnTo>
                        <a:pt x="822" y="873"/>
                      </a:lnTo>
                      <a:cubicBezTo>
                        <a:pt x="832" y="874"/>
                        <a:pt x="843" y="873"/>
                        <a:pt x="852" y="874"/>
                      </a:cubicBezTo>
                      <a:lnTo>
                        <a:pt x="852" y="874"/>
                      </a:lnTo>
                      <a:cubicBezTo>
                        <a:pt x="899" y="878"/>
                        <a:pt x="947" y="877"/>
                        <a:pt x="993" y="875"/>
                      </a:cubicBezTo>
                      <a:lnTo>
                        <a:pt x="993" y="875"/>
                      </a:lnTo>
                      <a:cubicBezTo>
                        <a:pt x="962" y="919"/>
                        <a:pt x="931" y="964"/>
                        <a:pt x="901" y="1008"/>
                      </a:cubicBezTo>
                      <a:lnTo>
                        <a:pt x="901" y="1008"/>
                      </a:lnTo>
                      <a:cubicBezTo>
                        <a:pt x="886" y="1029"/>
                        <a:pt x="852" y="956"/>
                        <a:pt x="848" y="949"/>
                      </a:cubicBezTo>
                      <a:lnTo>
                        <a:pt x="115" y="2302"/>
                      </a:lnTo>
                      <a:close/>
                      <a:moveTo>
                        <a:pt x="663" y="371"/>
                      </a:moveTo>
                      <a:lnTo>
                        <a:pt x="663" y="371"/>
                      </a:lnTo>
                      <a:cubicBezTo>
                        <a:pt x="665" y="382"/>
                        <a:pt x="665" y="392"/>
                        <a:pt x="666" y="404"/>
                      </a:cubicBezTo>
                      <a:lnTo>
                        <a:pt x="666" y="404"/>
                      </a:lnTo>
                      <a:cubicBezTo>
                        <a:pt x="669" y="424"/>
                        <a:pt x="701" y="424"/>
                        <a:pt x="699" y="404"/>
                      </a:cubicBezTo>
                      <a:lnTo>
                        <a:pt x="699" y="404"/>
                      </a:lnTo>
                      <a:cubicBezTo>
                        <a:pt x="696" y="371"/>
                        <a:pt x="693" y="339"/>
                        <a:pt x="690" y="307"/>
                      </a:cubicBezTo>
                      <a:lnTo>
                        <a:pt x="690" y="307"/>
                      </a:lnTo>
                      <a:cubicBezTo>
                        <a:pt x="706" y="314"/>
                        <a:pt x="722" y="322"/>
                        <a:pt x="738" y="329"/>
                      </a:cubicBezTo>
                      <a:lnTo>
                        <a:pt x="738" y="329"/>
                      </a:lnTo>
                      <a:cubicBezTo>
                        <a:pt x="739" y="329"/>
                        <a:pt x="740" y="329"/>
                        <a:pt x="740" y="330"/>
                      </a:cubicBezTo>
                      <a:lnTo>
                        <a:pt x="740" y="330"/>
                      </a:lnTo>
                      <a:cubicBezTo>
                        <a:pt x="697" y="468"/>
                        <a:pt x="696" y="618"/>
                        <a:pt x="739" y="761"/>
                      </a:cubicBezTo>
                      <a:lnTo>
                        <a:pt x="739" y="761"/>
                      </a:lnTo>
                      <a:cubicBezTo>
                        <a:pt x="644" y="654"/>
                        <a:pt x="644" y="510"/>
                        <a:pt x="663" y="371"/>
                      </a:cubicBezTo>
                      <a:close/>
                      <a:moveTo>
                        <a:pt x="907" y="122"/>
                      </a:moveTo>
                      <a:lnTo>
                        <a:pt x="907" y="122"/>
                      </a:lnTo>
                      <a:cubicBezTo>
                        <a:pt x="886" y="189"/>
                        <a:pt x="866" y="255"/>
                        <a:pt x="846" y="323"/>
                      </a:cubicBezTo>
                      <a:lnTo>
                        <a:pt x="846" y="323"/>
                      </a:lnTo>
                      <a:cubicBezTo>
                        <a:pt x="840" y="343"/>
                        <a:pt x="871" y="351"/>
                        <a:pt x="877" y="331"/>
                      </a:cubicBezTo>
                      <a:lnTo>
                        <a:pt x="877" y="331"/>
                      </a:lnTo>
                      <a:cubicBezTo>
                        <a:pt x="898" y="262"/>
                        <a:pt x="920" y="192"/>
                        <a:pt x="941" y="122"/>
                      </a:cubicBezTo>
                      <a:lnTo>
                        <a:pt x="941" y="122"/>
                      </a:lnTo>
                      <a:cubicBezTo>
                        <a:pt x="941" y="198"/>
                        <a:pt x="941" y="274"/>
                        <a:pt x="941" y="349"/>
                      </a:cubicBezTo>
                      <a:lnTo>
                        <a:pt x="941" y="349"/>
                      </a:lnTo>
                      <a:cubicBezTo>
                        <a:pt x="941" y="371"/>
                        <a:pt x="973" y="371"/>
                        <a:pt x="973" y="349"/>
                      </a:cubicBezTo>
                      <a:lnTo>
                        <a:pt x="973" y="349"/>
                      </a:lnTo>
                      <a:cubicBezTo>
                        <a:pt x="973" y="263"/>
                        <a:pt x="973" y="177"/>
                        <a:pt x="973" y="91"/>
                      </a:cubicBezTo>
                      <a:lnTo>
                        <a:pt x="973" y="91"/>
                      </a:lnTo>
                      <a:cubicBezTo>
                        <a:pt x="1101" y="315"/>
                        <a:pt x="1119" y="584"/>
                        <a:pt x="1018" y="825"/>
                      </a:cubicBezTo>
                      <a:lnTo>
                        <a:pt x="1018" y="825"/>
                      </a:lnTo>
                      <a:cubicBezTo>
                        <a:pt x="1005" y="825"/>
                        <a:pt x="993" y="826"/>
                        <a:pt x="981" y="826"/>
                      </a:cubicBezTo>
                      <a:lnTo>
                        <a:pt x="981" y="826"/>
                      </a:lnTo>
                      <a:cubicBezTo>
                        <a:pt x="992" y="812"/>
                        <a:pt x="995" y="791"/>
                        <a:pt x="1001" y="774"/>
                      </a:cubicBezTo>
                      <a:lnTo>
                        <a:pt x="1001" y="774"/>
                      </a:lnTo>
                      <a:cubicBezTo>
                        <a:pt x="1012" y="741"/>
                        <a:pt x="1023" y="709"/>
                        <a:pt x="1033" y="676"/>
                      </a:cubicBezTo>
                      <a:lnTo>
                        <a:pt x="1033" y="676"/>
                      </a:lnTo>
                      <a:cubicBezTo>
                        <a:pt x="1041" y="656"/>
                        <a:pt x="1009" y="648"/>
                        <a:pt x="1002" y="668"/>
                      </a:cubicBezTo>
                      <a:lnTo>
                        <a:pt x="1002" y="668"/>
                      </a:lnTo>
                      <a:cubicBezTo>
                        <a:pt x="995" y="690"/>
                        <a:pt x="988" y="711"/>
                        <a:pt x="980" y="733"/>
                      </a:cubicBezTo>
                      <a:lnTo>
                        <a:pt x="980" y="733"/>
                      </a:lnTo>
                      <a:cubicBezTo>
                        <a:pt x="976" y="743"/>
                        <a:pt x="973" y="755"/>
                        <a:pt x="969" y="765"/>
                      </a:cubicBezTo>
                      <a:lnTo>
                        <a:pt x="969" y="765"/>
                      </a:lnTo>
                      <a:cubicBezTo>
                        <a:pt x="967" y="772"/>
                        <a:pt x="964" y="788"/>
                        <a:pt x="959" y="800"/>
                      </a:cubicBezTo>
                      <a:lnTo>
                        <a:pt x="959" y="800"/>
                      </a:lnTo>
                      <a:cubicBezTo>
                        <a:pt x="958" y="800"/>
                        <a:pt x="957" y="800"/>
                        <a:pt x="956" y="800"/>
                      </a:cubicBezTo>
                      <a:lnTo>
                        <a:pt x="956" y="800"/>
                      </a:lnTo>
                      <a:cubicBezTo>
                        <a:pt x="955" y="801"/>
                        <a:pt x="954" y="801"/>
                        <a:pt x="953" y="801"/>
                      </a:cubicBezTo>
                      <a:lnTo>
                        <a:pt x="953" y="801"/>
                      </a:lnTo>
                      <a:cubicBezTo>
                        <a:pt x="947" y="803"/>
                        <a:pt x="941" y="810"/>
                        <a:pt x="941" y="817"/>
                      </a:cubicBezTo>
                      <a:lnTo>
                        <a:pt x="941" y="817"/>
                      </a:lnTo>
                      <a:cubicBezTo>
                        <a:pt x="941" y="821"/>
                        <a:pt x="942" y="825"/>
                        <a:pt x="943" y="828"/>
                      </a:cubicBezTo>
                      <a:lnTo>
                        <a:pt x="943" y="828"/>
                      </a:lnTo>
                      <a:cubicBezTo>
                        <a:pt x="940" y="828"/>
                        <a:pt x="937" y="828"/>
                        <a:pt x="934" y="828"/>
                      </a:cubicBezTo>
                      <a:lnTo>
                        <a:pt x="934" y="828"/>
                      </a:lnTo>
                      <a:cubicBezTo>
                        <a:pt x="935" y="826"/>
                        <a:pt x="936" y="823"/>
                        <a:pt x="936" y="821"/>
                      </a:cubicBezTo>
                      <a:lnTo>
                        <a:pt x="936" y="468"/>
                      </a:lnTo>
                      <a:lnTo>
                        <a:pt x="936" y="468"/>
                      </a:lnTo>
                      <a:cubicBezTo>
                        <a:pt x="936" y="446"/>
                        <a:pt x="903" y="446"/>
                        <a:pt x="903" y="468"/>
                      </a:cubicBezTo>
                      <a:lnTo>
                        <a:pt x="903" y="821"/>
                      </a:lnTo>
                      <a:lnTo>
                        <a:pt x="903" y="821"/>
                      </a:lnTo>
                      <a:cubicBezTo>
                        <a:pt x="903" y="824"/>
                        <a:pt x="903" y="826"/>
                        <a:pt x="904" y="828"/>
                      </a:cubicBezTo>
                      <a:lnTo>
                        <a:pt x="904" y="828"/>
                      </a:lnTo>
                      <a:cubicBezTo>
                        <a:pt x="900" y="828"/>
                        <a:pt x="896" y="828"/>
                        <a:pt x="891" y="828"/>
                      </a:cubicBezTo>
                      <a:lnTo>
                        <a:pt x="891" y="828"/>
                      </a:lnTo>
                      <a:lnTo>
                        <a:pt x="891" y="828"/>
                      </a:lnTo>
                      <a:lnTo>
                        <a:pt x="891" y="828"/>
                      </a:lnTo>
                      <a:cubicBezTo>
                        <a:pt x="865" y="760"/>
                        <a:pt x="848" y="690"/>
                        <a:pt x="841" y="617"/>
                      </a:cubicBezTo>
                      <a:lnTo>
                        <a:pt x="841" y="617"/>
                      </a:lnTo>
                      <a:cubicBezTo>
                        <a:pt x="839" y="597"/>
                        <a:pt x="807" y="597"/>
                        <a:pt x="809" y="617"/>
                      </a:cubicBezTo>
                      <a:lnTo>
                        <a:pt x="809" y="617"/>
                      </a:lnTo>
                      <a:cubicBezTo>
                        <a:pt x="816" y="690"/>
                        <a:pt x="831" y="760"/>
                        <a:pt x="857" y="828"/>
                      </a:cubicBezTo>
                      <a:lnTo>
                        <a:pt x="857" y="828"/>
                      </a:lnTo>
                      <a:cubicBezTo>
                        <a:pt x="841" y="828"/>
                        <a:pt x="826" y="826"/>
                        <a:pt x="812" y="823"/>
                      </a:cubicBezTo>
                      <a:lnTo>
                        <a:pt x="812" y="823"/>
                      </a:lnTo>
                      <a:cubicBezTo>
                        <a:pt x="811" y="821"/>
                        <a:pt x="811" y="819"/>
                        <a:pt x="810" y="816"/>
                      </a:cubicBezTo>
                      <a:lnTo>
                        <a:pt x="810" y="816"/>
                      </a:lnTo>
                      <a:cubicBezTo>
                        <a:pt x="710" y="584"/>
                        <a:pt x="749" y="317"/>
                        <a:pt x="907" y="122"/>
                      </a:cubicBezTo>
                      <a:close/>
                      <a:moveTo>
                        <a:pt x="1123" y="344"/>
                      </a:moveTo>
                      <a:lnTo>
                        <a:pt x="1123" y="344"/>
                      </a:lnTo>
                      <a:cubicBezTo>
                        <a:pt x="1146" y="315"/>
                        <a:pt x="1174" y="293"/>
                        <a:pt x="1204" y="276"/>
                      </a:cubicBezTo>
                      <a:lnTo>
                        <a:pt x="1204" y="276"/>
                      </a:lnTo>
                      <a:cubicBezTo>
                        <a:pt x="1190" y="331"/>
                        <a:pt x="1175" y="387"/>
                        <a:pt x="1160" y="442"/>
                      </a:cubicBezTo>
                      <a:lnTo>
                        <a:pt x="1160" y="442"/>
                      </a:lnTo>
                      <a:cubicBezTo>
                        <a:pt x="1155" y="462"/>
                        <a:pt x="1186" y="470"/>
                        <a:pt x="1192" y="450"/>
                      </a:cubicBezTo>
                      <a:lnTo>
                        <a:pt x="1192" y="450"/>
                      </a:lnTo>
                      <a:cubicBezTo>
                        <a:pt x="1208" y="387"/>
                        <a:pt x="1225" y="323"/>
                        <a:pt x="1243" y="260"/>
                      </a:cubicBezTo>
                      <a:lnTo>
                        <a:pt x="1243" y="260"/>
                      </a:lnTo>
                      <a:cubicBezTo>
                        <a:pt x="1243" y="259"/>
                        <a:pt x="1243" y="259"/>
                        <a:pt x="1243" y="258"/>
                      </a:cubicBezTo>
                      <a:lnTo>
                        <a:pt x="1243" y="258"/>
                      </a:lnTo>
                      <a:cubicBezTo>
                        <a:pt x="1245" y="257"/>
                        <a:pt x="1249" y="256"/>
                        <a:pt x="1252" y="255"/>
                      </a:cubicBezTo>
                      <a:lnTo>
                        <a:pt x="1252" y="255"/>
                      </a:lnTo>
                      <a:cubicBezTo>
                        <a:pt x="1251" y="257"/>
                        <a:pt x="1251" y="258"/>
                        <a:pt x="1251" y="259"/>
                      </a:cubicBezTo>
                      <a:lnTo>
                        <a:pt x="1251" y="259"/>
                      </a:lnTo>
                      <a:cubicBezTo>
                        <a:pt x="1252" y="367"/>
                        <a:pt x="1249" y="471"/>
                        <a:pt x="1225" y="577"/>
                      </a:cubicBezTo>
                      <a:lnTo>
                        <a:pt x="1225" y="577"/>
                      </a:lnTo>
                      <a:cubicBezTo>
                        <a:pt x="1220" y="601"/>
                        <a:pt x="1119" y="830"/>
                        <a:pt x="1067" y="831"/>
                      </a:cubicBezTo>
                      <a:lnTo>
                        <a:pt x="1067" y="831"/>
                      </a:lnTo>
                      <a:cubicBezTo>
                        <a:pt x="1067" y="829"/>
                        <a:pt x="1068" y="828"/>
                        <a:pt x="1069" y="828"/>
                      </a:cubicBezTo>
                      <a:lnTo>
                        <a:pt x="1069" y="828"/>
                      </a:lnTo>
                      <a:cubicBezTo>
                        <a:pt x="1073" y="828"/>
                        <a:pt x="1077" y="826"/>
                        <a:pt x="1081" y="822"/>
                      </a:cubicBezTo>
                      <a:lnTo>
                        <a:pt x="1081" y="822"/>
                      </a:lnTo>
                      <a:cubicBezTo>
                        <a:pt x="1142" y="743"/>
                        <a:pt x="1177" y="653"/>
                        <a:pt x="1184" y="553"/>
                      </a:cubicBezTo>
                      <a:lnTo>
                        <a:pt x="1184" y="553"/>
                      </a:lnTo>
                      <a:cubicBezTo>
                        <a:pt x="1185" y="533"/>
                        <a:pt x="1153" y="533"/>
                        <a:pt x="1152" y="553"/>
                      </a:cubicBezTo>
                      <a:lnTo>
                        <a:pt x="1152" y="553"/>
                      </a:lnTo>
                      <a:cubicBezTo>
                        <a:pt x="1147" y="617"/>
                        <a:pt x="1129" y="678"/>
                        <a:pt x="1100" y="733"/>
                      </a:cubicBezTo>
                      <a:lnTo>
                        <a:pt x="1100" y="733"/>
                      </a:lnTo>
                      <a:cubicBezTo>
                        <a:pt x="1134" y="607"/>
                        <a:pt x="1140" y="475"/>
                        <a:pt x="1117" y="348"/>
                      </a:cubicBezTo>
                      <a:lnTo>
                        <a:pt x="1117" y="348"/>
                      </a:lnTo>
                      <a:cubicBezTo>
                        <a:pt x="1119" y="347"/>
                        <a:pt x="1121" y="345"/>
                        <a:pt x="1123" y="344"/>
                      </a:cubicBezTo>
                      <a:lnTo>
                        <a:pt x="1463" y="1658"/>
                      </a:lnTo>
                      <a:lnTo>
                        <a:pt x="1463" y="1658"/>
                      </a:lnTo>
                      <a:cubicBezTo>
                        <a:pt x="1451" y="1652"/>
                        <a:pt x="1435" y="1656"/>
                        <a:pt x="1429" y="1673"/>
                      </a:cubicBezTo>
                      <a:lnTo>
                        <a:pt x="1429" y="1673"/>
                      </a:lnTo>
                      <a:cubicBezTo>
                        <a:pt x="1336" y="1980"/>
                        <a:pt x="1108" y="2223"/>
                        <a:pt x="932" y="2486"/>
                      </a:cubicBezTo>
                      <a:lnTo>
                        <a:pt x="932" y="2486"/>
                      </a:lnTo>
                      <a:cubicBezTo>
                        <a:pt x="848" y="2611"/>
                        <a:pt x="779" y="2744"/>
                        <a:pt x="736" y="2889"/>
                      </a:cubicBezTo>
                      <a:lnTo>
                        <a:pt x="736" y="2889"/>
                      </a:lnTo>
                      <a:cubicBezTo>
                        <a:pt x="735" y="2894"/>
                        <a:pt x="733" y="2899"/>
                        <a:pt x="731" y="2904"/>
                      </a:cubicBezTo>
                      <a:lnTo>
                        <a:pt x="731" y="2904"/>
                      </a:lnTo>
                      <a:cubicBezTo>
                        <a:pt x="767" y="2288"/>
                        <a:pt x="828" y="1674"/>
                        <a:pt x="917" y="1064"/>
                      </a:cubicBezTo>
                      <a:lnTo>
                        <a:pt x="917" y="1064"/>
                      </a:lnTo>
                      <a:cubicBezTo>
                        <a:pt x="932" y="1053"/>
                        <a:pt x="942" y="1034"/>
                        <a:pt x="953" y="1018"/>
                      </a:cubicBezTo>
                      <a:lnTo>
                        <a:pt x="953" y="1018"/>
                      </a:lnTo>
                      <a:cubicBezTo>
                        <a:pt x="986" y="970"/>
                        <a:pt x="1019" y="922"/>
                        <a:pt x="1053" y="874"/>
                      </a:cubicBezTo>
                      <a:lnTo>
                        <a:pt x="1053" y="874"/>
                      </a:lnTo>
                      <a:cubicBezTo>
                        <a:pt x="1113" y="882"/>
                        <a:pt x="1177" y="787"/>
                        <a:pt x="1205" y="745"/>
                      </a:cubicBezTo>
                      <a:lnTo>
                        <a:pt x="1205" y="745"/>
                      </a:lnTo>
                      <a:cubicBezTo>
                        <a:pt x="1301" y="607"/>
                        <a:pt x="1301" y="420"/>
                        <a:pt x="1300" y="259"/>
                      </a:cubicBezTo>
                      <a:lnTo>
                        <a:pt x="1300" y="259"/>
                      </a:lnTo>
                      <a:cubicBezTo>
                        <a:pt x="1299" y="248"/>
                        <a:pt x="1294" y="242"/>
                        <a:pt x="1285" y="238"/>
                      </a:cubicBezTo>
                      <a:lnTo>
                        <a:pt x="1285" y="238"/>
                      </a:lnTo>
                      <a:cubicBezTo>
                        <a:pt x="1293" y="222"/>
                        <a:pt x="1280" y="197"/>
                        <a:pt x="1257" y="203"/>
                      </a:cubicBezTo>
                      <a:lnTo>
                        <a:pt x="1257" y="203"/>
                      </a:lnTo>
                      <a:cubicBezTo>
                        <a:pt x="1199" y="218"/>
                        <a:pt x="1147" y="248"/>
                        <a:pt x="1105" y="290"/>
                      </a:cubicBezTo>
                      <a:lnTo>
                        <a:pt x="1105" y="290"/>
                      </a:lnTo>
                      <a:cubicBezTo>
                        <a:pt x="1082" y="194"/>
                        <a:pt x="1042" y="102"/>
                        <a:pt x="985" y="16"/>
                      </a:cubicBezTo>
                      <a:lnTo>
                        <a:pt x="985" y="16"/>
                      </a:lnTo>
                      <a:cubicBezTo>
                        <a:pt x="976" y="3"/>
                        <a:pt x="958" y="0"/>
                        <a:pt x="947" y="12"/>
                      </a:cubicBezTo>
                      <a:lnTo>
                        <a:pt x="947" y="12"/>
                      </a:lnTo>
                      <a:cubicBezTo>
                        <a:pt x="938" y="21"/>
                        <a:pt x="929" y="30"/>
                        <a:pt x="920" y="39"/>
                      </a:cubicBezTo>
                      <a:lnTo>
                        <a:pt x="920" y="39"/>
                      </a:lnTo>
                      <a:cubicBezTo>
                        <a:pt x="917" y="43"/>
                        <a:pt x="914" y="48"/>
                        <a:pt x="913" y="52"/>
                      </a:cubicBezTo>
                      <a:lnTo>
                        <a:pt x="913" y="52"/>
                      </a:lnTo>
                      <a:cubicBezTo>
                        <a:pt x="907" y="52"/>
                        <a:pt x="901" y="53"/>
                        <a:pt x="895" y="60"/>
                      </a:cubicBezTo>
                      <a:lnTo>
                        <a:pt x="895" y="60"/>
                      </a:lnTo>
                      <a:cubicBezTo>
                        <a:pt x="834" y="127"/>
                        <a:pt x="789" y="203"/>
                        <a:pt x="757" y="284"/>
                      </a:cubicBezTo>
                      <a:lnTo>
                        <a:pt x="757" y="284"/>
                      </a:lnTo>
                      <a:cubicBezTo>
                        <a:pt x="727" y="270"/>
                        <a:pt x="697" y="257"/>
                        <a:pt x="667" y="243"/>
                      </a:cubicBezTo>
                      <a:lnTo>
                        <a:pt x="667" y="243"/>
                      </a:lnTo>
                      <a:cubicBezTo>
                        <a:pt x="646" y="233"/>
                        <a:pt x="626" y="254"/>
                        <a:pt x="630" y="271"/>
                      </a:cubicBezTo>
                      <a:lnTo>
                        <a:pt x="630" y="271"/>
                      </a:lnTo>
                      <a:cubicBezTo>
                        <a:pt x="595" y="470"/>
                        <a:pt x="571" y="698"/>
                        <a:pt x="748" y="836"/>
                      </a:cubicBezTo>
                      <a:lnTo>
                        <a:pt x="748" y="836"/>
                      </a:lnTo>
                      <a:cubicBezTo>
                        <a:pt x="754" y="841"/>
                        <a:pt x="760" y="842"/>
                        <a:pt x="767" y="842"/>
                      </a:cubicBezTo>
                      <a:lnTo>
                        <a:pt x="767" y="842"/>
                      </a:lnTo>
                      <a:lnTo>
                        <a:pt x="767" y="843"/>
                      </a:lnTo>
                      <a:lnTo>
                        <a:pt x="767" y="843"/>
                      </a:lnTo>
                      <a:cubicBezTo>
                        <a:pt x="767" y="844"/>
                        <a:pt x="768" y="845"/>
                        <a:pt x="768" y="846"/>
                      </a:cubicBezTo>
                      <a:lnTo>
                        <a:pt x="768" y="846"/>
                      </a:lnTo>
                      <a:cubicBezTo>
                        <a:pt x="768" y="849"/>
                        <a:pt x="768" y="852"/>
                        <a:pt x="769" y="855"/>
                      </a:cubicBezTo>
                      <a:lnTo>
                        <a:pt x="769" y="855"/>
                      </a:lnTo>
                      <a:cubicBezTo>
                        <a:pt x="777" y="902"/>
                        <a:pt x="793" y="946"/>
                        <a:pt x="814" y="988"/>
                      </a:cubicBezTo>
                      <a:lnTo>
                        <a:pt x="814" y="988"/>
                      </a:lnTo>
                      <a:cubicBezTo>
                        <a:pt x="824" y="1008"/>
                        <a:pt x="843" y="1049"/>
                        <a:pt x="868" y="1065"/>
                      </a:cubicBezTo>
                      <a:lnTo>
                        <a:pt x="868" y="1065"/>
                      </a:lnTo>
                      <a:cubicBezTo>
                        <a:pt x="762" y="1800"/>
                        <a:pt x="694" y="2540"/>
                        <a:pt x="665" y="3283"/>
                      </a:cubicBezTo>
                      <a:lnTo>
                        <a:pt x="665" y="3283"/>
                      </a:lnTo>
                      <a:cubicBezTo>
                        <a:pt x="643" y="3141"/>
                        <a:pt x="642" y="2995"/>
                        <a:pt x="635" y="2853"/>
                      </a:cubicBezTo>
                      <a:lnTo>
                        <a:pt x="635" y="2853"/>
                      </a:lnTo>
                      <a:cubicBezTo>
                        <a:pt x="626" y="2620"/>
                        <a:pt x="615" y="2386"/>
                        <a:pt x="572" y="2156"/>
                      </a:cubicBezTo>
                      <a:lnTo>
                        <a:pt x="572" y="2156"/>
                      </a:lnTo>
                      <a:cubicBezTo>
                        <a:pt x="529" y="1922"/>
                        <a:pt x="456" y="1690"/>
                        <a:pt x="383" y="1463"/>
                      </a:cubicBezTo>
                      <a:lnTo>
                        <a:pt x="383" y="1463"/>
                      </a:lnTo>
                      <a:cubicBezTo>
                        <a:pt x="322" y="1273"/>
                        <a:pt x="242" y="1093"/>
                        <a:pt x="117" y="936"/>
                      </a:cubicBezTo>
                      <a:lnTo>
                        <a:pt x="117" y="936"/>
                      </a:lnTo>
                      <a:cubicBezTo>
                        <a:pt x="102" y="918"/>
                        <a:pt x="80" y="933"/>
                        <a:pt x="77" y="952"/>
                      </a:cubicBezTo>
                      <a:lnTo>
                        <a:pt x="77" y="952"/>
                      </a:lnTo>
                      <a:cubicBezTo>
                        <a:pt x="72" y="957"/>
                        <a:pt x="70" y="964"/>
                        <a:pt x="71" y="973"/>
                      </a:cubicBezTo>
                      <a:lnTo>
                        <a:pt x="71" y="973"/>
                      </a:lnTo>
                      <a:cubicBezTo>
                        <a:pt x="176" y="1442"/>
                        <a:pt x="0" y="1916"/>
                        <a:pt x="77" y="2388"/>
                      </a:cubicBezTo>
                      <a:lnTo>
                        <a:pt x="77" y="2388"/>
                      </a:lnTo>
                      <a:cubicBezTo>
                        <a:pt x="142" y="2789"/>
                        <a:pt x="342" y="3166"/>
                        <a:pt x="605" y="3476"/>
                      </a:cubicBezTo>
                      <a:lnTo>
                        <a:pt x="605" y="3476"/>
                      </a:lnTo>
                      <a:cubicBezTo>
                        <a:pt x="608" y="3481"/>
                        <a:pt x="610" y="3485"/>
                        <a:pt x="612" y="3490"/>
                      </a:cubicBezTo>
                      <a:lnTo>
                        <a:pt x="612" y="3490"/>
                      </a:lnTo>
                      <a:cubicBezTo>
                        <a:pt x="615" y="3495"/>
                        <a:pt x="619" y="3497"/>
                        <a:pt x="624" y="3498"/>
                      </a:cubicBezTo>
                      <a:lnTo>
                        <a:pt x="624" y="3498"/>
                      </a:lnTo>
                      <a:cubicBezTo>
                        <a:pt x="644" y="3522"/>
                        <a:pt x="665" y="3545"/>
                        <a:pt x="686" y="3567"/>
                      </a:cubicBezTo>
                      <a:lnTo>
                        <a:pt x="686" y="3567"/>
                      </a:lnTo>
                      <a:cubicBezTo>
                        <a:pt x="699" y="3581"/>
                        <a:pt x="716" y="3575"/>
                        <a:pt x="723" y="3563"/>
                      </a:cubicBezTo>
                      <a:lnTo>
                        <a:pt x="723" y="3563"/>
                      </a:lnTo>
                      <a:cubicBezTo>
                        <a:pt x="730" y="3559"/>
                        <a:pt x="735" y="3552"/>
                        <a:pt x="734" y="3543"/>
                      </a:cubicBezTo>
                      <a:lnTo>
                        <a:pt x="734" y="3543"/>
                      </a:lnTo>
                      <a:cubicBezTo>
                        <a:pt x="741" y="3549"/>
                        <a:pt x="750" y="3551"/>
                        <a:pt x="761" y="3546"/>
                      </a:cubicBezTo>
                      <a:lnTo>
                        <a:pt x="761" y="3546"/>
                      </a:lnTo>
                      <a:cubicBezTo>
                        <a:pt x="1456" y="3208"/>
                        <a:pt x="1497" y="2352"/>
                        <a:pt x="1497" y="1680"/>
                      </a:cubicBezTo>
                      <a:lnTo>
                        <a:pt x="1497" y="1680"/>
                      </a:lnTo>
                      <a:cubicBezTo>
                        <a:pt x="1497" y="1661"/>
                        <a:pt x="1477" y="1653"/>
                        <a:pt x="1463" y="1658"/>
                      </a:cubicBezTo>
                      <a:lnTo>
                        <a:pt x="1123" y="34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18" name="Freeform 5">
                  <a:extLst>
                    <a:ext uri="{FF2B5EF4-FFF2-40B4-BE49-F238E27FC236}">
                      <a16:creationId xmlns:a16="http://schemas.microsoft.com/office/drawing/2014/main" id="{F6DA329D-3D4E-884D-AA9C-73EC4BD8590C}"/>
                    </a:ext>
                  </a:extLst>
                </p:cNvPr>
                <p:cNvSpPr>
                  <a:spLocks noChangeArrowheads="1"/>
                </p:cNvSpPr>
                <p:nvPr/>
              </p:nvSpPr>
              <p:spPr bwMode="auto">
                <a:xfrm>
                  <a:off x="3991980" y="4242686"/>
                  <a:ext cx="72368" cy="301352"/>
                </a:xfrm>
                <a:custGeom>
                  <a:avLst/>
                  <a:gdLst>
                    <a:gd name="T0" fmla="*/ 286 w 295"/>
                    <a:gd name="T1" fmla="*/ 1192 h 1229"/>
                    <a:gd name="T2" fmla="*/ 286 w 295"/>
                    <a:gd name="T3" fmla="*/ 1192 h 1229"/>
                    <a:gd name="T4" fmla="*/ 34 w 295"/>
                    <a:gd name="T5" fmla="*/ 21 h 1229"/>
                    <a:gd name="T6" fmla="*/ 34 w 295"/>
                    <a:gd name="T7" fmla="*/ 21 h 1229"/>
                    <a:gd name="T8" fmla="*/ 1 w 295"/>
                    <a:gd name="T9" fmla="*/ 21 h 1229"/>
                    <a:gd name="T10" fmla="*/ 1 w 295"/>
                    <a:gd name="T11" fmla="*/ 21 h 1229"/>
                    <a:gd name="T12" fmla="*/ 258 w 295"/>
                    <a:gd name="T13" fmla="*/ 1208 h 1229"/>
                    <a:gd name="T14" fmla="*/ 258 w 295"/>
                    <a:gd name="T15" fmla="*/ 1208 h 1229"/>
                    <a:gd name="T16" fmla="*/ 286 w 295"/>
                    <a:gd name="T17" fmla="*/ 1192 h 1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 h="1229">
                      <a:moveTo>
                        <a:pt x="286" y="1192"/>
                      </a:moveTo>
                      <a:lnTo>
                        <a:pt x="286" y="1192"/>
                      </a:lnTo>
                      <a:cubicBezTo>
                        <a:pt x="127" y="821"/>
                        <a:pt x="41" y="425"/>
                        <a:pt x="34" y="21"/>
                      </a:cubicBezTo>
                      <a:lnTo>
                        <a:pt x="34" y="21"/>
                      </a:lnTo>
                      <a:cubicBezTo>
                        <a:pt x="33" y="0"/>
                        <a:pt x="0" y="0"/>
                        <a:pt x="1" y="21"/>
                      </a:cubicBezTo>
                      <a:lnTo>
                        <a:pt x="1" y="21"/>
                      </a:lnTo>
                      <a:cubicBezTo>
                        <a:pt x="9" y="431"/>
                        <a:pt x="96" y="831"/>
                        <a:pt x="258" y="1208"/>
                      </a:cubicBezTo>
                      <a:lnTo>
                        <a:pt x="258" y="1208"/>
                      </a:lnTo>
                      <a:cubicBezTo>
                        <a:pt x="266" y="1228"/>
                        <a:pt x="294" y="1211"/>
                        <a:pt x="286" y="119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785" name="Group 784">
                <a:extLst>
                  <a:ext uri="{FF2B5EF4-FFF2-40B4-BE49-F238E27FC236}">
                    <a16:creationId xmlns:a16="http://schemas.microsoft.com/office/drawing/2014/main" id="{566CC210-FC01-5743-99EF-109A37FA2E2E}"/>
                  </a:ext>
                </a:extLst>
              </p:cNvPr>
              <p:cNvGrpSpPr/>
              <p:nvPr/>
            </p:nvGrpSpPr>
            <p:grpSpPr>
              <a:xfrm rot="759599">
                <a:off x="2324040" y="3744070"/>
                <a:ext cx="716035" cy="1715106"/>
                <a:chOff x="5263273" y="4027744"/>
                <a:chExt cx="366158" cy="877052"/>
              </a:xfrm>
              <a:solidFill>
                <a:schemeClr val="accent5"/>
              </a:solidFill>
            </p:grpSpPr>
            <p:sp>
              <p:nvSpPr>
                <p:cNvPr id="1215" name="Freeform 6">
                  <a:extLst>
                    <a:ext uri="{FF2B5EF4-FFF2-40B4-BE49-F238E27FC236}">
                      <a16:creationId xmlns:a16="http://schemas.microsoft.com/office/drawing/2014/main" id="{1D72C949-4028-2447-815F-7D137F40CEDC}"/>
                    </a:ext>
                  </a:extLst>
                </p:cNvPr>
                <p:cNvSpPr>
                  <a:spLocks noChangeArrowheads="1"/>
                </p:cNvSpPr>
                <p:nvPr/>
              </p:nvSpPr>
              <p:spPr bwMode="auto">
                <a:xfrm>
                  <a:off x="5263273" y="4027744"/>
                  <a:ext cx="366158" cy="877052"/>
                </a:xfrm>
                <a:custGeom>
                  <a:avLst/>
                  <a:gdLst>
                    <a:gd name="T0" fmla="*/ 1251 w 1497"/>
                    <a:gd name="T1" fmla="*/ 2533 h 3582"/>
                    <a:gd name="T2" fmla="*/ 759 w 1497"/>
                    <a:gd name="T3" fmla="*/ 3401 h 3582"/>
                    <a:gd name="T4" fmla="*/ 741 w 1497"/>
                    <a:gd name="T5" fmla="*/ 3324 h 3582"/>
                    <a:gd name="T6" fmla="*/ 1010 w 1497"/>
                    <a:gd name="T7" fmla="*/ 2457 h 3582"/>
                    <a:gd name="T8" fmla="*/ 1307 w 1497"/>
                    <a:gd name="T9" fmla="*/ 2212 h 3582"/>
                    <a:gd name="T10" fmla="*/ 1314 w 1497"/>
                    <a:gd name="T11" fmla="*/ 2423 h 3582"/>
                    <a:gd name="T12" fmla="*/ 750 w 1497"/>
                    <a:gd name="T13" fmla="*/ 3496 h 3582"/>
                    <a:gd name="T14" fmla="*/ 206 w 1497"/>
                    <a:gd name="T15" fmla="*/ 1533 h 3582"/>
                    <a:gd name="T16" fmla="*/ 147 w 1497"/>
                    <a:gd name="T17" fmla="*/ 1135 h 3582"/>
                    <a:gd name="T18" fmla="*/ 300 w 1497"/>
                    <a:gd name="T19" fmla="*/ 1819 h 3582"/>
                    <a:gd name="T20" fmla="*/ 167 w 1497"/>
                    <a:gd name="T21" fmla="*/ 1094 h 3582"/>
                    <a:gd name="T22" fmla="*/ 589 w 1497"/>
                    <a:gd name="T23" fmla="*/ 2935 h 3582"/>
                    <a:gd name="T24" fmla="*/ 647 w 1497"/>
                    <a:gd name="T25" fmla="*/ 3451 h 3582"/>
                    <a:gd name="T26" fmla="*/ 539 w 1497"/>
                    <a:gd name="T27" fmla="*/ 3280 h 3582"/>
                    <a:gd name="T28" fmla="*/ 379 w 1497"/>
                    <a:gd name="T29" fmla="*/ 3017 h 3582"/>
                    <a:gd name="T30" fmla="*/ 847 w 1497"/>
                    <a:gd name="T31" fmla="*/ 949 h 3582"/>
                    <a:gd name="T32" fmla="*/ 992 w 1497"/>
                    <a:gd name="T33" fmla="*/ 875 h 3582"/>
                    <a:gd name="T34" fmla="*/ 114 w 1497"/>
                    <a:gd name="T35" fmla="*/ 2303 h 3582"/>
                    <a:gd name="T36" fmla="*/ 698 w 1497"/>
                    <a:gd name="T37" fmla="*/ 403 h 3582"/>
                    <a:gd name="T38" fmla="*/ 738 w 1497"/>
                    <a:gd name="T39" fmla="*/ 329 h 3582"/>
                    <a:gd name="T40" fmla="*/ 662 w 1497"/>
                    <a:gd name="T41" fmla="*/ 371 h 3582"/>
                    <a:gd name="T42" fmla="*/ 876 w 1497"/>
                    <a:gd name="T43" fmla="*/ 331 h 3582"/>
                    <a:gd name="T44" fmla="*/ 940 w 1497"/>
                    <a:gd name="T45" fmla="*/ 350 h 3582"/>
                    <a:gd name="T46" fmla="*/ 1016 w 1497"/>
                    <a:gd name="T47" fmla="*/ 825 h 3582"/>
                    <a:gd name="T48" fmla="*/ 1000 w 1497"/>
                    <a:gd name="T49" fmla="*/ 774 h 3582"/>
                    <a:gd name="T50" fmla="*/ 980 w 1497"/>
                    <a:gd name="T51" fmla="*/ 733 h 3582"/>
                    <a:gd name="T52" fmla="*/ 958 w 1497"/>
                    <a:gd name="T53" fmla="*/ 800 h 3582"/>
                    <a:gd name="T54" fmla="*/ 940 w 1497"/>
                    <a:gd name="T55" fmla="*/ 817 h 3582"/>
                    <a:gd name="T56" fmla="*/ 934 w 1497"/>
                    <a:gd name="T57" fmla="*/ 828 h 3582"/>
                    <a:gd name="T58" fmla="*/ 902 w 1497"/>
                    <a:gd name="T59" fmla="*/ 822 h 3582"/>
                    <a:gd name="T60" fmla="*/ 890 w 1497"/>
                    <a:gd name="T61" fmla="*/ 829 h 3582"/>
                    <a:gd name="T62" fmla="*/ 808 w 1497"/>
                    <a:gd name="T63" fmla="*/ 618 h 3582"/>
                    <a:gd name="T64" fmla="*/ 811 w 1497"/>
                    <a:gd name="T65" fmla="*/ 823 h 3582"/>
                    <a:gd name="T66" fmla="*/ 1122 w 1497"/>
                    <a:gd name="T67" fmla="*/ 343 h 3582"/>
                    <a:gd name="T68" fmla="*/ 1191 w 1497"/>
                    <a:gd name="T69" fmla="*/ 450 h 3582"/>
                    <a:gd name="T70" fmla="*/ 1242 w 1497"/>
                    <a:gd name="T71" fmla="*/ 259 h 3582"/>
                    <a:gd name="T72" fmla="*/ 1224 w 1497"/>
                    <a:gd name="T73" fmla="*/ 577 h 3582"/>
                    <a:gd name="T74" fmla="*/ 1068 w 1497"/>
                    <a:gd name="T75" fmla="*/ 827 h 3582"/>
                    <a:gd name="T76" fmla="*/ 1150 w 1497"/>
                    <a:gd name="T77" fmla="*/ 554 h 3582"/>
                    <a:gd name="T78" fmla="*/ 1116 w 1497"/>
                    <a:gd name="T79" fmla="*/ 348 h 3582"/>
                    <a:gd name="T80" fmla="*/ 1428 w 1497"/>
                    <a:gd name="T81" fmla="*/ 1673 h 3582"/>
                    <a:gd name="T82" fmla="*/ 731 w 1497"/>
                    <a:gd name="T83" fmla="*/ 2904 h 3582"/>
                    <a:gd name="T84" fmla="*/ 952 w 1497"/>
                    <a:gd name="T85" fmla="*/ 1018 h 3582"/>
                    <a:gd name="T86" fmla="*/ 1299 w 1497"/>
                    <a:gd name="T87" fmla="*/ 259 h 3582"/>
                    <a:gd name="T88" fmla="*/ 1257 w 1497"/>
                    <a:gd name="T89" fmla="*/ 203 h 3582"/>
                    <a:gd name="T90" fmla="*/ 945 w 1497"/>
                    <a:gd name="T91" fmla="*/ 12 h 3582"/>
                    <a:gd name="T92" fmla="*/ 912 w 1497"/>
                    <a:gd name="T93" fmla="*/ 52 h 3582"/>
                    <a:gd name="T94" fmla="*/ 667 w 1497"/>
                    <a:gd name="T95" fmla="*/ 243 h 3582"/>
                    <a:gd name="T96" fmla="*/ 748 w 1497"/>
                    <a:gd name="T97" fmla="*/ 837 h 3582"/>
                    <a:gd name="T98" fmla="*/ 768 w 1497"/>
                    <a:gd name="T99" fmla="*/ 846 h 3582"/>
                    <a:gd name="T100" fmla="*/ 813 w 1497"/>
                    <a:gd name="T101" fmla="*/ 989 h 3582"/>
                    <a:gd name="T102" fmla="*/ 635 w 1497"/>
                    <a:gd name="T103" fmla="*/ 2853 h 3582"/>
                    <a:gd name="T104" fmla="*/ 382 w 1497"/>
                    <a:gd name="T105" fmla="*/ 1463 h 3582"/>
                    <a:gd name="T106" fmla="*/ 71 w 1497"/>
                    <a:gd name="T107" fmla="*/ 973 h 3582"/>
                    <a:gd name="T108" fmla="*/ 605 w 1497"/>
                    <a:gd name="T109" fmla="*/ 3476 h 3582"/>
                    <a:gd name="T110" fmla="*/ 685 w 1497"/>
                    <a:gd name="T111" fmla="*/ 3568 h 3582"/>
                    <a:gd name="T112" fmla="*/ 733 w 1497"/>
                    <a:gd name="T113" fmla="*/ 3543 h 3582"/>
                    <a:gd name="T114" fmla="*/ 1463 w 1497"/>
                    <a:gd name="T115" fmla="*/ 1658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97" h="3582">
                      <a:moveTo>
                        <a:pt x="750" y="3496"/>
                      </a:moveTo>
                      <a:lnTo>
                        <a:pt x="750" y="3496"/>
                      </a:lnTo>
                      <a:cubicBezTo>
                        <a:pt x="750" y="3490"/>
                        <a:pt x="749" y="3485"/>
                        <a:pt x="749" y="3479"/>
                      </a:cubicBezTo>
                      <a:lnTo>
                        <a:pt x="749" y="3479"/>
                      </a:lnTo>
                      <a:cubicBezTo>
                        <a:pt x="937" y="3175"/>
                        <a:pt x="1105" y="2860"/>
                        <a:pt x="1251" y="2533"/>
                      </a:cubicBezTo>
                      <a:lnTo>
                        <a:pt x="1251" y="2533"/>
                      </a:lnTo>
                      <a:cubicBezTo>
                        <a:pt x="1260" y="2514"/>
                        <a:pt x="1232" y="2498"/>
                        <a:pt x="1223" y="2517"/>
                      </a:cubicBezTo>
                      <a:lnTo>
                        <a:pt x="1223" y="2517"/>
                      </a:lnTo>
                      <a:cubicBezTo>
                        <a:pt x="1087" y="2821"/>
                        <a:pt x="932" y="3116"/>
                        <a:pt x="759" y="3401"/>
                      </a:cubicBezTo>
                      <a:lnTo>
                        <a:pt x="759" y="3401"/>
                      </a:lnTo>
                      <a:cubicBezTo>
                        <a:pt x="806" y="3133"/>
                        <a:pt x="924" y="2886"/>
                        <a:pt x="1106" y="2681"/>
                      </a:cubicBezTo>
                      <a:lnTo>
                        <a:pt x="1106" y="2681"/>
                      </a:lnTo>
                      <a:cubicBezTo>
                        <a:pt x="1120" y="2665"/>
                        <a:pt x="1097" y="2642"/>
                        <a:pt x="1083" y="2658"/>
                      </a:cubicBezTo>
                      <a:lnTo>
                        <a:pt x="1083" y="2658"/>
                      </a:lnTo>
                      <a:cubicBezTo>
                        <a:pt x="912" y="2850"/>
                        <a:pt x="797" y="3077"/>
                        <a:pt x="741" y="3324"/>
                      </a:cubicBezTo>
                      <a:lnTo>
                        <a:pt x="741" y="3324"/>
                      </a:lnTo>
                      <a:cubicBezTo>
                        <a:pt x="738" y="3182"/>
                        <a:pt x="746" y="3041"/>
                        <a:pt x="782" y="2902"/>
                      </a:cubicBezTo>
                      <a:lnTo>
                        <a:pt x="782" y="2902"/>
                      </a:lnTo>
                      <a:cubicBezTo>
                        <a:pt x="824" y="2740"/>
                        <a:pt x="915" y="2594"/>
                        <a:pt x="1010" y="2457"/>
                      </a:cubicBezTo>
                      <a:lnTo>
                        <a:pt x="1010" y="2457"/>
                      </a:lnTo>
                      <a:cubicBezTo>
                        <a:pt x="1129" y="2283"/>
                        <a:pt x="1266" y="2118"/>
                        <a:pt x="1368" y="1933"/>
                      </a:cubicBezTo>
                      <a:lnTo>
                        <a:pt x="1368" y="1933"/>
                      </a:lnTo>
                      <a:cubicBezTo>
                        <a:pt x="1345" y="2023"/>
                        <a:pt x="1315" y="2110"/>
                        <a:pt x="1279" y="2196"/>
                      </a:cubicBezTo>
                      <a:lnTo>
                        <a:pt x="1279" y="2196"/>
                      </a:lnTo>
                      <a:cubicBezTo>
                        <a:pt x="1271" y="2215"/>
                        <a:pt x="1299" y="2232"/>
                        <a:pt x="1307" y="2212"/>
                      </a:cubicBezTo>
                      <a:lnTo>
                        <a:pt x="1307" y="2212"/>
                      </a:lnTo>
                      <a:cubicBezTo>
                        <a:pt x="1356" y="2098"/>
                        <a:pt x="1393" y="1981"/>
                        <a:pt x="1419" y="1860"/>
                      </a:cubicBezTo>
                      <a:lnTo>
                        <a:pt x="1419" y="1860"/>
                      </a:lnTo>
                      <a:cubicBezTo>
                        <a:pt x="1405" y="2051"/>
                        <a:pt x="1370" y="2239"/>
                        <a:pt x="1314" y="2423"/>
                      </a:cubicBezTo>
                      <a:lnTo>
                        <a:pt x="1314" y="2423"/>
                      </a:lnTo>
                      <a:cubicBezTo>
                        <a:pt x="1308" y="2443"/>
                        <a:pt x="1339" y="2452"/>
                        <a:pt x="1345" y="2432"/>
                      </a:cubicBezTo>
                      <a:lnTo>
                        <a:pt x="1345" y="2432"/>
                      </a:lnTo>
                      <a:cubicBezTo>
                        <a:pt x="1394" y="2273"/>
                        <a:pt x="1426" y="2112"/>
                        <a:pt x="1444" y="1949"/>
                      </a:cubicBezTo>
                      <a:lnTo>
                        <a:pt x="1444" y="1949"/>
                      </a:lnTo>
                      <a:cubicBezTo>
                        <a:pt x="1427" y="2544"/>
                        <a:pt x="1325" y="3206"/>
                        <a:pt x="750" y="3496"/>
                      </a:cubicBezTo>
                      <a:close/>
                      <a:moveTo>
                        <a:pt x="114" y="2303"/>
                      </a:moveTo>
                      <a:lnTo>
                        <a:pt x="114" y="2303"/>
                      </a:lnTo>
                      <a:cubicBezTo>
                        <a:pt x="79" y="1968"/>
                        <a:pt x="154" y="1634"/>
                        <a:pt x="152" y="1301"/>
                      </a:cubicBezTo>
                      <a:lnTo>
                        <a:pt x="152" y="1301"/>
                      </a:lnTo>
                      <a:cubicBezTo>
                        <a:pt x="171" y="1378"/>
                        <a:pt x="188" y="1456"/>
                        <a:pt x="206" y="1533"/>
                      </a:cubicBezTo>
                      <a:lnTo>
                        <a:pt x="206" y="1533"/>
                      </a:lnTo>
                      <a:cubicBezTo>
                        <a:pt x="211" y="1554"/>
                        <a:pt x="242" y="1545"/>
                        <a:pt x="238" y="1525"/>
                      </a:cubicBezTo>
                      <a:lnTo>
                        <a:pt x="238" y="1525"/>
                      </a:lnTo>
                      <a:cubicBezTo>
                        <a:pt x="208" y="1395"/>
                        <a:pt x="178" y="1265"/>
                        <a:pt x="147" y="1135"/>
                      </a:cubicBezTo>
                      <a:lnTo>
                        <a:pt x="147" y="1135"/>
                      </a:lnTo>
                      <a:cubicBezTo>
                        <a:pt x="178" y="1213"/>
                        <a:pt x="205" y="1291"/>
                        <a:pt x="226" y="1372"/>
                      </a:cubicBezTo>
                      <a:lnTo>
                        <a:pt x="226" y="1372"/>
                      </a:lnTo>
                      <a:cubicBezTo>
                        <a:pt x="263" y="1517"/>
                        <a:pt x="265" y="1670"/>
                        <a:pt x="267" y="1819"/>
                      </a:cubicBezTo>
                      <a:lnTo>
                        <a:pt x="267" y="1819"/>
                      </a:lnTo>
                      <a:cubicBezTo>
                        <a:pt x="268" y="1840"/>
                        <a:pt x="300" y="1840"/>
                        <a:pt x="300" y="1819"/>
                      </a:cubicBezTo>
                      <a:lnTo>
                        <a:pt x="300" y="1819"/>
                      </a:lnTo>
                      <a:cubicBezTo>
                        <a:pt x="297" y="1679"/>
                        <a:pt x="292" y="1541"/>
                        <a:pt x="266" y="1403"/>
                      </a:cubicBezTo>
                      <a:lnTo>
                        <a:pt x="266" y="1403"/>
                      </a:lnTo>
                      <a:cubicBezTo>
                        <a:pt x="246" y="1297"/>
                        <a:pt x="208" y="1195"/>
                        <a:pt x="167" y="1094"/>
                      </a:cubicBezTo>
                      <a:lnTo>
                        <a:pt x="167" y="1094"/>
                      </a:lnTo>
                      <a:cubicBezTo>
                        <a:pt x="252" y="1234"/>
                        <a:pt x="308" y="1388"/>
                        <a:pt x="357" y="1546"/>
                      </a:cubicBezTo>
                      <a:lnTo>
                        <a:pt x="357" y="1546"/>
                      </a:lnTo>
                      <a:cubicBezTo>
                        <a:pt x="426" y="1764"/>
                        <a:pt x="491" y="1985"/>
                        <a:pt x="532" y="2211"/>
                      </a:cubicBezTo>
                      <a:lnTo>
                        <a:pt x="532" y="2211"/>
                      </a:lnTo>
                      <a:cubicBezTo>
                        <a:pt x="575" y="2448"/>
                        <a:pt x="579" y="2693"/>
                        <a:pt x="589" y="2935"/>
                      </a:cubicBezTo>
                      <a:lnTo>
                        <a:pt x="589" y="2935"/>
                      </a:lnTo>
                      <a:cubicBezTo>
                        <a:pt x="597" y="3109"/>
                        <a:pt x="602" y="3288"/>
                        <a:pt x="652" y="3457"/>
                      </a:cubicBezTo>
                      <a:lnTo>
                        <a:pt x="652" y="3457"/>
                      </a:lnTo>
                      <a:cubicBezTo>
                        <a:pt x="650" y="3455"/>
                        <a:pt x="649" y="3453"/>
                        <a:pt x="647" y="3451"/>
                      </a:cubicBezTo>
                      <a:lnTo>
                        <a:pt x="647" y="3451"/>
                      </a:lnTo>
                      <a:cubicBezTo>
                        <a:pt x="548" y="3219"/>
                        <a:pt x="450" y="2986"/>
                        <a:pt x="352" y="2754"/>
                      </a:cubicBezTo>
                      <a:lnTo>
                        <a:pt x="352" y="2754"/>
                      </a:lnTo>
                      <a:cubicBezTo>
                        <a:pt x="344" y="2735"/>
                        <a:pt x="316" y="2751"/>
                        <a:pt x="324" y="2771"/>
                      </a:cubicBezTo>
                      <a:lnTo>
                        <a:pt x="324" y="2771"/>
                      </a:lnTo>
                      <a:cubicBezTo>
                        <a:pt x="396" y="2941"/>
                        <a:pt x="468" y="3111"/>
                        <a:pt x="539" y="3280"/>
                      </a:cubicBezTo>
                      <a:lnTo>
                        <a:pt x="539" y="3280"/>
                      </a:lnTo>
                      <a:cubicBezTo>
                        <a:pt x="493" y="3188"/>
                        <a:pt x="448" y="3094"/>
                        <a:pt x="406" y="3001"/>
                      </a:cubicBezTo>
                      <a:lnTo>
                        <a:pt x="406" y="3001"/>
                      </a:lnTo>
                      <a:cubicBezTo>
                        <a:pt x="398" y="2982"/>
                        <a:pt x="370" y="2998"/>
                        <a:pt x="379" y="3017"/>
                      </a:cubicBezTo>
                      <a:lnTo>
                        <a:pt x="379" y="3017"/>
                      </a:lnTo>
                      <a:cubicBezTo>
                        <a:pt x="412" y="3091"/>
                        <a:pt x="446" y="3164"/>
                        <a:pt x="481" y="3236"/>
                      </a:cubicBezTo>
                      <a:lnTo>
                        <a:pt x="481" y="3236"/>
                      </a:lnTo>
                      <a:cubicBezTo>
                        <a:pt x="289" y="2957"/>
                        <a:pt x="150" y="2637"/>
                        <a:pt x="114" y="2303"/>
                      </a:cubicBezTo>
                      <a:lnTo>
                        <a:pt x="847" y="949"/>
                      </a:lnTo>
                      <a:lnTo>
                        <a:pt x="847" y="949"/>
                      </a:lnTo>
                      <a:cubicBezTo>
                        <a:pt x="836" y="925"/>
                        <a:pt x="827" y="900"/>
                        <a:pt x="821" y="873"/>
                      </a:cubicBezTo>
                      <a:lnTo>
                        <a:pt x="821" y="873"/>
                      </a:lnTo>
                      <a:cubicBezTo>
                        <a:pt x="831" y="874"/>
                        <a:pt x="842" y="874"/>
                        <a:pt x="851" y="874"/>
                      </a:cubicBezTo>
                      <a:lnTo>
                        <a:pt x="851" y="874"/>
                      </a:lnTo>
                      <a:cubicBezTo>
                        <a:pt x="899" y="877"/>
                        <a:pt x="945" y="877"/>
                        <a:pt x="992" y="875"/>
                      </a:cubicBezTo>
                      <a:lnTo>
                        <a:pt x="992" y="875"/>
                      </a:lnTo>
                      <a:cubicBezTo>
                        <a:pt x="961" y="920"/>
                        <a:pt x="931" y="964"/>
                        <a:pt x="900" y="1009"/>
                      </a:cubicBezTo>
                      <a:lnTo>
                        <a:pt x="900" y="1009"/>
                      </a:lnTo>
                      <a:cubicBezTo>
                        <a:pt x="885" y="1029"/>
                        <a:pt x="851" y="955"/>
                        <a:pt x="847" y="949"/>
                      </a:cubicBezTo>
                      <a:lnTo>
                        <a:pt x="114" y="2303"/>
                      </a:lnTo>
                      <a:close/>
                      <a:moveTo>
                        <a:pt x="662" y="371"/>
                      </a:moveTo>
                      <a:lnTo>
                        <a:pt x="662" y="371"/>
                      </a:lnTo>
                      <a:cubicBezTo>
                        <a:pt x="663" y="382"/>
                        <a:pt x="665" y="393"/>
                        <a:pt x="666" y="403"/>
                      </a:cubicBezTo>
                      <a:lnTo>
                        <a:pt x="666" y="403"/>
                      </a:lnTo>
                      <a:cubicBezTo>
                        <a:pt x="668" y="425"/>
                        <a:pt x="700" y="425"/>
                        <a:pt x="698" y="403"/>
                      </a:cubicBezTo>
                      <a:lnTo>
                        <a:pt x="698" y="403"/>
                      </a:lnTo>
                      <a:cubicBezTo>
                        <a:pt x="695" y="372"/>
                        <a:pt x="692" y="339"/>
                        <a:pt x="689" y="307"/>
                      </a:cubicBezTo>
                      <a:lnTo>
                        <a:pt x="689" y="307"/>
                      </a:lnTo>
                      <a:cubicBezTo>
                        <a:pt x="705" y="315"/>
                        <a:pt x="721" y="322"/>
                        <a:pt x="738" y="329"/>
                      </a:cubicBezTo>
                      <a:lnTo>
                        <a:pt x="738" y="329"/>
                      </a:lnTo>
                      <a:cubicBezTo>
                        <a:pt x="738" y="330"/>
                        <a:pt x="739" y="330"/>
                        <a:pt x="740" y="330"/>
                      </a:cubicBezTo>
                      <a:lnTo>
                        <a:pt x="740" y="330"/>
                      </a:lnTo>
                      <a:cubicBezTo>
                        <a:pt x="696" y="469"/>
                        <a:pt x="695" y="618"/>
                        <a:pt x="738" y="761"/>
                      </a:cubicBezTo>
                      <a:lnTo>
                        <a:pt x="738" y="761"/>
                      </a:lnTo>
                      <a:cubicBezTo>
                        <a:pt x="644" y="655"/>
                        <a:pt x="643" y="510"/>
                        <a:pt x="662" y="371"/>
                      </a:cubicBezTo>
                      <a:close/>
                      <a:moveTo>
                        <a:pt x="906" y="122"/>
                      </a:moveTo>
                      <a:lnTo>
                        <a:pt x="906" y="122"/>
                      </a:lnTo>
                      <a:cubicBezTo>
                        <a:pt x="885" y="189"/>
                        <a:pt x="865" y="256"/>
                        <a:pt x="844" y="323"/>
                      </a:cubicBezTo>
                      <a:lnTo>
                        <a:pt x="844" y="323"/>
                      </a:lnTo>
                      <a:cubicBezTo>
                        <a:pt x="839" y="343"/>
                        <a:pt x="870" y="352"/>
                        <a:pt x="876" y="331"/>
                      </a:cubicBezTo>
                      <a:lnTo>
                        <a:pt x="876" y="331"/>
                      </a:lnTo>
                      <a:cubicBezTo>
                        <a:pt x="897" y="262"/>
                        <a:pt x="919" y="192"/>
                        <a:pt x="940" y="123"/>
                      </a:cubicBezTo>
                      <a:lnTo>
                        <a:pt x="940" y="123"/>
                      </a:lnTo>
                      <a:cubicBezTo>
                        <a:pt x="940" y="198"/>
                        <a:pt x="940" y="274"/>
                        <a:pt x="940" y="350"/>
                      </a:cubicBezTo>
                      <a:lnTo>
                        <a:pt x="940" y="350"/>
                      </a:lnTo>
                      <a:cubicBezTo>
                        <a:pt x="940" y="371"/>
                        <a:pt x="972" y="371"/>
                        <a:pt x="972" y="350"/>
                      </a:cubicBezTo>
                      <a:lnTo>
                        <a:pt x="972" y="350"/>
                      </a:lnTo>
                      <a:cubicBezTo>
                        <a:pt x="972" y="264"/>
                        <a:pt x="972" y="177"/>
                        <a:pt x="972" y="91"/>
                      </a:cubicBezTo>
                      <a:lnTo>
                        <a:pt x="972" y="91"/>
                      </a:lnTo>
                      <a:cubicBezTo>
                        <a:pt x="1100" y="315"/>
                        <a:pt x="1118" y="585"/>
                        <a:pt x="1016" y="825"/>
                      </a:cubicBezTo>
                      <a:lnTo>
                        <a:pt x="1016" y="825"/>
                      </a:lnTo>
                      <a:cubicBezTo>
                        <a:pt x="1005" y="826"/>
                        <a:pt x="992" y="826"/>
                        <a:pt x="980" y="827"/>
                      </a:cubicBezTo>
                      <a:lnTo>
                        <a:pt x="980" y="827"/>
                      </a:lnTo>
                      <a:cubicBezTo>
                        <a:pt x="991" y="812"/>
                        <a:pt x="994" y="791"/>
                        <a:pt x="1000" y="774"/>
                      </a:cubicBezTo>
                      <a:lnTo>
                        <a:pt x="1000" y="774"/>
                      </a:lnTo>
                      <a:cubicBezTo>
                        <a:pt x="1011" y="742"/>
                        <a:pt x="1022" y="709"/>
                        <a:pt x="1033" y="676"/>
                      </a:cubicBezTo>
                      <a:lnTo>
                        <a:pt x="1033" y="676"/>
                      </a:lnTo>
                      <a:cubicBezTo>
                        <a:pt x="1039" y="656"/>
                        <a:pt x="1008" y="648"/>
                        <a:pt x="1001" y="668"/>
                      </a:cubicBezTo>
                      <a:lnTo>
                        <a:pt x="1001" y="668"/>
                      </a:lnTo>
                      <a:cubicBezTo>
                        <a:pt x="994" y="689"/>
                        <a:pt x="986" y="711"/>
                        <a:pt x="980" y="733"/>
                      </a:cubicBezTo>
                      <a:lnTo>
                        <a:pt x="980" y="733"/>
                      </a:lnTo>
                      <a:cubicBezTo>
                        <a:pt x="976" y="744"/>
                        <a:pt x="972" y="755"/>
                        <a:pt x="968" y="766"/>
                      </a:cubicBezTo>
                      <a:lnTo>
                        <a:pt x="968" y="766"/>
                      </a:lnTo>
                      <a:cubicBezTo>
                        <a:pt x="967" y="772"/>
                        <a:pt x="963" y="789"/>
                        <a:pt x="958" y="800"/>
                      </a:cubicBezTo>
                      <a:lnTo>
                        <a:pt x="958" y="800"/>
                      </a:lnTo>
                      <a:cubicBezTo>
                        <a:pt x="957" y="800"/>
                        <a:pt x="957" y="800"/>
                        <a:pt x="955" y="800"/>
                      </a:cubicBezTo>
                      <a:lnTo>
                        <a:pt x="955" y="800"/>
                      </a:lnTo>
                      <a:cubicBezTo>
                        <a:pt x="954" y="800"/>
                        <a:pt x="954" y="801"/>
                        <a:pt x="952" y="802"/>
                      </a:cubicBezTo>
                      <a:lnTo>
                        <a:pt x="952" y="802"/>
                      </a:lnTo>
                      <a:cubicBezTo>
                        <a:pt x="945" y="804"/>
                        <a:pt x="941" y="809"/>
                        <a:pt x="940" y="817"/>
                      </a:cubicBezTo>
                      <a:lnTo>
                        <a:pt x="940" y="817"/>
                      </a:lnTo>
                      <a:cubicBezTo>
                        <a:pt x="940" y="821"/>
                        <a:pt x="941" y="824"/>
                        <a:pt x="942" y="827"/>
                      </a:cubicBezTo>
                      <a:lnTo>
                        <a:pt x="942" y="827"/>
                      </a:lnTo>
                      <a:cubicBezTo>
                        <a:pt x="939" y="827"/>
                        <a:pt x="937" y="828"/>
                        <a:pt x="934" y="828"/>
                      </a:cubicBezTo>
                      <a:lnTo>
                        <a:pt x="934" y="828"/>
                      </a:lnTo>
                      <a:cubicBezTo>
                        <a:pt x="934" y="826"/>
                        <a:pt x="935" y="824"/>
                        <a:pt x="935" y="822"/>
                      </a:cubicBezTo>
                      <a:lnTo>
                        <a:pt x="935" y="468"/>
                      </a:lnTo>
                      <a:lnTo>
                        <a:pt x="935" y="468"/>
                      </a:lnTo>
                      <a:cubicBezTo>
                        <a:pt x="935" y="447"/>
                        <a:pt x="902" y="447"/>
                        <a:pt x="902" y="468"/>
                      </a:cubicBezTo>
                      <a:lnTo>
                        <a:pt x="902" y="822"/>
                      </a:lnTo>
                      <a:lnTo>
                        <a:pt x="902" y="822"/>
                      </a:lnTo>
                      <a:cubicBezTo>
                        <a:pt x="902" y="824"/>
                        <a:pt x="902" y="826"/>
                        <a:pt x="904" y="828"/>
                      </a:cubicBezTo>
                      <a:lnTo>
                        <a:pt x="904" y="828"/>
                      </a:lnTo>
                      <a:cubicBezTo>
                        <a:pt x="899" y="828"/>
                        <a:pt x="895" y="829"/>
                        <a:pt x="890" y="829"/>
                      </a:cubicBezTo>
                      <a:lnTo>
                        <a:pt x="890" y="829"/>
                      </a:lnTo>
                      <a:lnTo>
                        <a:pt x="890" y="829"/>
                      </a:lnTo>
                      <a:lnTo>
                        <a:pt x="890" y="829"/>
                      </a:lnTo>
                      <a:cubicBezTo>
                        <a:pt x="864" y="761"/>
                        <a:pt x="847" y="691"/>
                        <a:pt x="840" y="618"/>
                      </a:cubicBezTo>
                      <a:lnTo>
                        <a:pt x="840" y="618"/>
                      </a:lnTo>
                      <a:cubicBezTo>
                        <a:pt x="838" y="597"/>
                        <a:pt x="806" y="597"/>
                        <a:pt x="808" y="618"/>
                      </a:cubicBezTo>
                      <a:lnTo>
                        <a:pt x="808" y="618"/>
                      </a:lnTo>
                      <a:cubicBezTo>
                        <a:pt x="814" y="691"/>
                        <a:pt x="830" y="761"/>
                        <a:pt x="856" y="829"/>
                      </a:cubicBezTo>
                      <a:lnTo>
                        <a:pt x="856" y="829"/>
                      </a:lnTo>
                      <a:cubicBezTo>
                        <a:pt x="840" y="828"/>
                        <a:pt x="825" y="827"/>
                        <a:pt x="811" y="823"/>
                      </a:cubicBezTo>
                      <a:lnTo>
                        <a:pt x="811" y="823"/>
                      </a:lnTo>
                      <a:cubicBezTo>
                        <a:pt x="811" y="821"/>
                        <a:pt x="810" y="819"/>
                        <a:pt x="809" y="816"/>
                      </a:cubicBezTo>
                      <a:lnTo>
                        <a:pt x="809" y="816"/>
                      </a:lnTo>
                      <a:cubicBezTo>
                        <a:pt x="709" y="584"/>
                        <a:pt x="748" y="316"/>
                        <a:pt x="906" y="122"/>
                      </a:cubicBezTo>
                      <a:close/>
                      <a:moveTo>
                        <a:pt x="1122" y="343"/>
                      </a:moveTo>
                      <a:lnTo>
                        <a:pt x="1122" y="343"/>
                      </a:lnTo>
                      <a:cubicBezTo>
                        <a:pt x="1146" y="315"/>
                        <a:pt x="1173" y="293"/>
                        <a:pt x="1204" y="276"/>
                      </a:cubicBezTo>
                      <a:lnTo>
                        <a:pt x="1204" y="276"/>
                      </a:lnTo>
                      <a:cubicBezTo>
                        <a:pt x="1189" y="331"/>
                        <a:pt x="1174" y="386"/>
                        <a:pt x="1159" y="442"/>
                      </a:cubicBezTo>
                      <a:lnTo>
                        <a:pt x="1159" y="442"/>
                      </a:lnTo>
                      <a:cubicBezTo>
                        <a:pt x="1154" y="462"/>
                        <a:pt x="1185" y="471"/>
                        <a:pt x="1191" y="450"/>
                      </a:cubicBezTo>
                      <a:lnTo>
                        <a:pt x="1191" y="450"/>
                      </a:lnTo>
                      <a:cubicBezTo>
                        <a:pt x="1208" y="387"/>
                        <a:pt x="1225" y="324"/>
                        <a:pt x="1242" y="259"/>
                      </a:cubicBezTo>
                      <a:lnTo>
                        <a:pt x="1242" y="259"/>
                      </a:lnTo>
                      <a:lnTo>
                        <a:pt x="1242" y="259"/>
                      </a:lnTo>
                      <a:lnTo>
                        <a:pt x="1242" y="259"/>
                      </a:lnTo>
                      <a:cubicBezTo>
                        <a:pt x="1245" y="258"/>
                        <a:pt x="1248" y="257"/>
                        <a:pt x="1251" y="255"/>
                      </a:cubicBezTo>
                      <a:lnTo>
                        <a:pt x="1251" y="255"/>
                      </a:lnTo>
                      <a:cubicBezTo>
                        <a:pt x="1251" y="257"/>
                        <a:pt x="1250" y="258"/>
                        <a:pt x="1250" y="259"/>
                      </a:cubicBezTo>
                      <a:lnTo>
                        <a:pt x="1250" y="259"/>
                      </a:lnTo>
                      <a:cubicBezTo>
                        <a:pt x="1251" y="367"/>
                        <a:pt x="1248" y="471"/>
                        <a:pt x="1224" y="577"/>
                      </a:cubicBezTo>
                      <a:lnTo>
                        <a:pt x="1224" y="577"/>
                      </a:lnTo>
                      <a:cubicBezTo>
                        <a:pt x="1218" y="601"/>
                        <a:pt x="1117" y="830"/>
                        <a:pt x="1066" y="831"/>
                      </a:cubicBezTo>
                      <a:lnTo>
                        <a:pt x="1066" y="831"/>
                      </a:lnTo>
                      <a:cubicBezTo>
                        <a:pt x="1067" y="830"/>
                        <a:pt x="1067" y="829"/>
                        <a:pt x="1068" y="827"/>
                      </a:cubicBezTo>
                      <a:lnTo>
                        <a:pt x="1068" y="827"/>
                      </a:lnTo>
                      <a:cubicBezTo>
                        <a:pt x="1072" y="828"/>
                        <a:pt x="1076" y="827"/>
                        <a:pt x="1080" y="822"/>
                      </a:cubicBezTo>
                      <a:lnTo>
                        <a:pt x="1080" y="822"/>
                      </a:lnTo>
                      <a:cubicBezTo>
                        <a:pt x="1141" y="743"/>
                        <a:pt x="1176" y="653"/>
                        <a:pt x="1183" y="554"/>
                      </a:cubicBezTo>
                      <a:lnTo>
                        <a:pt x="1183" y="554"/>
                      </a:lnTo>
                      <a:cubicBezTo>
                        <a:pt x="1184" y="532"/>
                        <a:pt x="1152" y="533"/>
                        <a:pt x="1150" y="554"/>
                      </a:cubicBezTo>
                      <a:lnTo>
                        <a:pt x="1150" y="554"/>
                      </a:lnTo>
                      <a:cubicBezTo>
                        <a:pt x="1146" y="618"/>
                        <a:pt x="1128" y="678"/>
                        <a:pt x="1099" y="734"/>
                      </a:cubicBezTo>
                      <a:lnTo>
                        <a:pt x="1099" y="734"/>
                      </a:lnTo>
                      <a:cubicBezTo>
                        <a:pt x="1133" y="607"/>
                        <a:pt x="1139" y="476"/>
                        <a:pt x="1116" y="348"/>
                      </a:cubicBezTo>
                      <a:lnTo>
                        <a:pt x="1116" y="348"/>
                      </a:lnTo>
                      <a:cubicBezTo>
                        <a:pt x="1119" y="347"/>
                        <a:pt x="1121" y="346"/>
                        <a:pt x="1122" y="343"/>
                      </a:cubicBezTo>
                      <a:close/>
                      <a:moveTo>
                        <a:pt x="1463" y="1658"/>
                      </a:moveTo>
                      <a:lnTo>
                        <a:pt x="1463" y="1658"/>
                      </a:lnTo>
                      <a:cubicBezTo>
                        <a:pt x="1450" y="1653"/>
                        <a:pt x="1434" y="1656"/>
                        <a:pt x="1428" y="1673"/>
                      </a:cubicBezTo>
                      <a:lnTo>
                        <a:pt x="1428" y="1673"/>
                      </a:lnTo>
                      <a:cubicBezTo>
                        <a:pt x="1335" y="1981"/>
                        <a:pt x="1107" y="2223"/>
                        <a:pt x="931" y="2485"/>
                      </a:cubicBezTo>
                      <a:lnTo>
                        <a:pt x="931" y="2485"/>
                      </a:lnTo>
                      <a:cubicBezTo>
                        <a:pt x="847" y="2610"/>
                        <a:pt x="778" y="2745"/>
                        <a:pt x="735" y="2889"/>
                      </a:cubicBezTo>
                      <a:lnTo>
                        <a:pt x="735" y="2889"/>
                      </a:lnTo>
                      <a:cubicBezTo>
                        <a:pt x="733" y="2894"/>
                        <a:pt x="732" y="2899"/>
                        <a:pt x="731" y="2904"/>
                      </a:cubicBezTo>
                      <a:lnTo>
                        <a:pt x="731" y="2904"/>
                      </a:lnTo>
                      <a:cubicBezTo>
                        <a:pt x="766" y="2288"/>
                        <a:pt x="828" y="1674"/>
                        <a:pt x="917" y="1064"/>
                      </a:cubicBezTo>
                      <a:lnTo>
                        <a:pt x="917" y="1064"/>
                      </a:lnTo>
                      <a:cubicBezTo>
                        <a:pt x="931" y="1053"/>
                        <a:pt x="941" y="1035"/>
                        <a:pt x="952" y="1018"/>
                      </a:cubicBezTo>
                      <a:lnTo>
                        <a:pt x="952" y="1018"/>
                      </a:lnTo>
                      <a:cubicBezTo>
                        <a:pt x="985" y="971"/>
                        <a:pt x="1019" y="923"/>
                        <a:pt x="1052" y="875"/>
                      </a:cubicBezTo>
                      <a:lnTo>
                        <a:pt x="1052" y="875"/>
                      </a:lnTo>
                      <a:cubicBezTo>
                        <a:pt x="1112" y="882"/>
                        <a:pt x="1176" y="787"/>
                        <a:pt x="1204" y="746"/>
                      </a:cubicBezTo>
                      <a:lnTo>
                        <a:pt x="1204" y="746"/>
                      </a:lnTo>
                      <a:cubicBezTo>
                        <a:pt x="1300" y="607"/>
                        <a:pt x="1300" y="420"/>
                        <a:pt x="1299" y="259"/>
                      </a:cubicBezTo>
                      <a:lnTo>
                        <a:pt x="1299" y="259"/>
                      </a:lnTo>
                      <a:cubicBezTo>
                        <a:pt x="1299" y="248"/>
                        <a:pt x="1293" y="241"/>
                        <a:pt x="1285" y="238"/>
                      </a:cubicBezTo>
                      <a:lnTo>
                        <a:pt x="1285" y="238"/>
                      </a:lnTo>
                      <a:cubicBezTo>
                        <a:pt x="1293" y="222"/>
                        <a:pt x="1280" y="197"/>
                        <a:pt x="1257" y="203"/>
                      </a:cubicBezTo>
                      <a:lnTo>
                        <a:pt x="1257" y="203"/>
                      </a:lnTo>
                      <a:cubicBezTo>
                        <a:pt x="1198" y="218"/>
                        <a:pt x="1146" y="248"/>
                        <a:pt x="1105" y="290"/>
                      </a:cubicBezTo>
                      <a:lnTo>
                        <a:pt x="1105" y="290"/>
                      </a:lnTo>
                      <a:cubicBezTo>
                        <a:pt x="1081" y="195"/>
                        <a:pt x="1041" y="102"/>
                        <a:pt x="984" y="17"/>
                      </a:cubicBezTo>
                      <a:lnTo>
                        <a:pt x="984" y="17"/>
                      </a:lnTo>
                      <a:cubicBezTo>
                        <a:pt x="975" y="4"/>
                        <a:pt x="957" y="0"/>
                        <a:pt x="945" y="12"/>
                      </a:cubicBezTo>
                      <a:lnTo>
                        <a:pt x="945" y="12"/>
                      </a:lnTo>
                      <a:cubicBezTo>
                        <a:pt x="937" y="21"/>
                        <a:pt x="928" y="30"/>
                        <a:pt x="920" y="39"/>
                      </a:cubicBezTo>
                      <a:lnTo>
                        <a:pt x="920" y="39"/>
                      </a:lnTo>
                      <a:cubicBezTo>
                        <a:pt x="915" y="43"/>
                        <a:pt x="914" y="48"/>
                        <a:pt x="912" y="52"/>
                      </a:cubicBezTo>
                      <a:lnTo>
                        <a:pt x="912" y="52"/>
                      </a:lnTo>
                      <a:cubicBezTo>
                        <a:pt x="907" y="52"/>
                        <a:pt x="900" y="54"/>
                        <a:pt x="894" y="60"/>
                      </a:cubicBezTo>
                      <a:lnTo>
                        <a:pt x="894" y="60"/>
                      </a:lnTo>
                      <a:cubicBezTo>
                        <a:pt x="834" y="127"/>
                        <a:pt x="788" y="204"/>
                        <a:pt x="756" y="285"/>
                      </a:cubicBezTo>
                      <a:lnTo>
                        <a:pt x="756" y="285"/>
                      </a:lnTo>
                      <a:cubicBezTo>
                        <a:pt x="726" y="271"/>
                        <a:pt x="696" y="257"/>
                        <a:pt x="667" y="243"/>
                      </a:cubicBezTo>
                      <a:lnTo>
                        <a:pt x="667" y="243"/>
                      </a:lnTo>
                      <a:cubicBezTo>
                        <a:pt x="645" y="234"/>
                        <a:pt x="626" y="255"/>
                        <a:pt x="629" y="272"/>
                      </a:cubicBezTo>
                      <a:lnTo>
                        <a:pt x="629" y="272"/>
                      </a:lnTo>
                      <a:cubicBezTo>
                        <a:pt x="594" y="470"/>
                        <a:pt x="569" y="698"/>
                        <a:pt x="748" y="837"/>
                      </a:cubicBezTo>
                      <a:lnTo>
                        <a:pt x="748" y="837"/>
                      </a:lnTo>
                      <a:cubicBezTo>
                        <a:pt x="753" y="842"/>
                        <a:pt x="760" y="843"/>
                        <a:pt x="766" y="842"/>
                      </a:cubicBezTo>
                      <a:lnTo>
                        <a:pt x="766" y="842"/>
                      </a:lnTo>
                      <a:cubicBezTo>
                        <a:pt x="766" y="843"/>
                        <a:pt x="766" y="843"/>
                        <a:pt x="766" y="843"/>
                      </a:cubicBezTo>
                      <a:lnTo>
                        <a:pt x="766" y="843"/>
                      </a:lnTo>
                      <a:cubicBezTo>
                        <a:pt x="766" y="844"/>
                        <a:pt x="767" y="845"/>
                        <a:pt x="768" y="846"/>
                      </a:cubicBezTo>
                      <a:lnTo>
                        <a:pt x="768" y="846"/>
                      </a:lnTo>
                      <a:cubicBezTo>
                        <a:pt x="767" y="848"/>
                        <a:pt x="767" y="852"/>
                        <a:pt x="768" y="855"/>
                      </a:cubicBezTo>
                      <a:lnTo>
                        <a:pt x="768" y="855"/>
                      </a:lnTo>
                      <a:cubicBezTo>
                        <a:pt x="776" y="902"/>
                        <a:pt x="791" y="946"/>
                        <a:pt x="813" y="989"/>
                      </a:cubicBezTo>
                      <a:lnTo>
                        <a:pt x="813" y="989"/>
                      </a:lnTo>
                      <a:cubicBezTo>
                        <a:pt x="823" y="1009"/>
                        <a:pt x="843" y="1049"/>
                        <a:pt x="867" y="1065"/>
                      </a:cubicBezTo>
                      <a:lnTo>
                        <a:pt x="867" y="1065"/>
                      </a:lnTo>
                      <a:cubicBezTo>
                        <a:pt x="761" y="1801"/>
                        <a:pt x="693" y="2541"/>
                        <a:pt x="664" y="3283"/>
                      </a:cubicBezTo>
                      <a:lnTo>
                        <a:pt x="664" y="3283"/>
                      </a:lnTo>
                      <a:cubicBezTo>
                        <a:pt x="642" y="3141"/>
                        <a:pt x="640" y="2995"/>
                        <a:pt x="635" y="2853"/>
                      </a:cubicBezTo>
                      <a:lnTo>
                        <a:pt x="635" y="2853"/>
                      </a:lnTo>
                      <a:cubicBezTo>
                        <a:pt x="625" y="2619"/>
                        <a:pt x="614" y="2387"/>
                        <a:pt x="571" y="2157"/>
                      </a:cubicBezTo>
                      <a:lnTo>
                        <a:pt x="571" y="2157"/>
                      </a:lnTo>
                      <a:cubicBezTo>
                        <a:pt x="528" y="1922"/>
                        <a:pt x="456" y="1690"/>
                        <a:pt x="382" y="1463"/>
                      </a:cubicBezTo>
                      <a:lnTo>
                        <a:pt x="382" y="1463"/>
                      </a:lnTo>
                      <a:cubicBezTo>
                        <a:pt x="321" y="1274"/>
                        <a:pt x="241" y="1093"/>
                        <a:pt x="117" y="937"/>
                      </a:cubicBezTo>
                      <a:lnTo>
                        <a:pt x="117" y="937"/>
                      </a:lnTo>
                      <a:cubicBezTo>
                        <a:pt x="102" y="918"/>
                        <a:pt x="79" y="933"/>
                        <a:pt x="77" y="951"/>
                      </a:cubicBezTo>
                      <a:lnTo>
                        <a:pt x="77" y="951"/>
                      </a:lnTo>
                      <a:cubicBezTo>
                        <a:pt x="71" y="957"/>
                        <a:pt x="69" y="964"/>
                        <a:pt x="71" y="973"/>
                      </a:cubicBezTo>
                      <a:lnTo>
                        <a:pt x="71" y="973"/>
                      </a:lnTo>
                      <a:cubicBezTo>
                        <a:pt x="175" y="1443"/>
                        <a:pt x="0" y="1917"/>
                        <a:pt x="76" y="2387"/>
                      </a:cubicBezTo>
                      <a:lnTo>
                        <a:pt x="76" y="2387"/>
                      </a:lnTo>
                      <a:cubicBezTo>
                        <a:pt x="141" y="2790"/>
                        <a:pt x="342" y="3166"/>
                        <a:pt x="605" y="3476"/>
                      </a:cubicBezTo>
                      <a:lnTo>
                        <a:pt x="605" y="3476"/>
                      </a:lnTo>
                      <a:cubicBezTo>
                        <a:pt x="607" y="3481"/>
                        <a:pt x="609" y="3486"/>
                        <a:pt x="612" y="3490"/>
                      </a:cubicBezTo>
                      <a:lnTo>
                        <a:pt x="612" y="3490"/>
                      </a:lnTo>
                      <a:cubicBezTo>
                        <a:pt x="615" y="3495"/>
                        <a:pt x="618" y="3497"/>
                        <a:pt x="623" y="3498"/>
                      </a:cubicBezTo>
                      <a:lnTo>
                        <a:pt x="623" y="3498"/>
                      </a:lnTo>
                      <a:cubicBezTo>
                        <a:pt x="644" y="3521"/>
                        <a:pt x="664" y="3545"/>
                        <a:pt x="685" y="3568"/>
                      </a:cubicBezTo>
                      <a:lnTo>
                        <a:pt x="685" y="3568"/>
                      </a:lnTo>
                      <a:cubicBezTo>
                        <a:pt x="698" y="3581"/>
                        <a:pt x="715" y="3576"/>
                        <a:pt x="722" y="3563"/>
                      </a:cubicBezTo>
                      <a:lnTo>
                        <a:pt x="722" y="3563"/>
                      </a:lnTo>
                      <a:cubicBezTo>
                        <a:pt x="730" y="3560"/>
                        <a:pt x="735" y="3553"/>
                        <a:pt x="733" y="3543"/>
                      </a:cubicBezTo>
                      <a:lnTo>
                        <a:pt x="733" y="3543"/>
                      </a:lnTo>
                      <a:cubicBezTo>
                        <a:pt x="740" y="3549"/>
                        <a:pt x="750" y="3551"/>
                        <a:pt x="760" y="3546"/>
                      </a:cubicBezTo>
                      <a:lnTo>
                        <a:pt x="760" y="3546"/>
                      </a:lnTo>
                      <a:cubicBezTo>
                        <a:pt x="1455" y="3208"/>
                        <a:pt x="1496" y="2352"/>
                        <a:pt x="1496" y="1680"/>
                      </a:cubicBezTo>
                      <a:lnTo>
                        <a:pt x="1496" y="1680"/>
                      </a:lnTo>
                      <a:cubicBezTo>
                        <a:pt x="1496" y="1661"/>
                        <a:pt x="1477" y="1653"/>
                        <a:pt x="1463" y="16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16" name="Freeform 7">
                  <a:extLst>
                    <a:ext uri="{FF2B5EF4-FFF2-40B4-BE49-F238E27FC236}">
                      <a16:creationId xmlns:a16="http://schemas.microsoft.com/office/drawing/2014/main" id="{B62A3A08-A209-C044-9550-C71B09D71E2E}"/>
                    </a:ext>
                  </a:extLst>
                </p:cNvPr>
                <p:cNvSpPr>
                  <a:spLocks noChangeArrowheads="1"/>
                </p:cNvSpPr>
                <p:nvPr/>
              </p:nvSpPr>
              <p:spPr bwMode="auto">
                <a:xfrm>
                  <a:off x="5337801" y="4518115"/>
                  <a:ext cx="72368" cy="300272"/>
                </a:xfrm>
                <a:custGeom>
                  <a:avLst/>
                  <a:gdLst>
                    <a:gd name="T0" fmla="*/ 285 w 294"/>
                    <a:gd name="T1" fmla="*/ 1192 h 1228"/>
                    <a:gd name="T2" fmla="*/ 285 w 294"/>
                    <a:gd name="T3" fmla="*/ 1192 h 1228"/>
                    <a:gd name="T4" fmla="*/ 32 w 294"/>
                    <a:gd name="T5" fmla="*/ 21 h 1228"/>
                    <a:gd name="T6" fmla="*/ 32 w 294"/>
                    <a:gd name="T7" fmla="*/ 21 h 1228"/>
                    <a:gd name="T8" fmla="*/ 0 w 294"/>
                    <a:gd name="T9" fmla="*/ 21 h 1228"/>
                    <a:gd name="T10" fmla="*/ 0 w 294"/>
                    <a:gd name="T11" fmla="*/ 21 h 1228"/>
                    <a:gd name="T12" fmla="*/ 257 w 294"/>
                    <a:gd name="T13" fmla="*/ 1209 h 1228"/>
                    <a:gd name="T14" fmla="*/ 257 w 294"/>
                    <a:gd name="T15" fmla="*/ 1209 h 1228"/>
                    <a:gd name="T16" fmla="*/ 285 w 294"/>
                    <a:gd name="T17" fmla="*/ 1192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4" h="1228">
                      <a:moveTo>
                        <a:pt x="285" y="1192"/>
                      </a:moveTo>
                      <a:lnTo>
                        <a:pt x="285" y="1192"/>
                      </a:lnTo>
                      <a:cubicBezTo>
                        <a:pt x="126" y="820"/>
                        <a:pt x="41" y="425"/>
                        <a:pt x="32" y="21"/>
                      </a:cubicBezTo>
                      <a:lnTo>
                        <a:pt x="32" y="21"/>
                      </a:lnTo>
                      <a:cubicBezTo>
                        <a:pt x="32" y="0"/>
                        <a:pt x="0" y="0"/>
                        <a:pt x="0" y="21"/>
                      </a:cubicBezTo>
                      <a:lnTo>
                        <a:pt x="0" y="21"/>
                      </a:lnTo>
                      <a:cubicBezTo>
                        <a:pt x="8" y="432"/>
                        <a:pt x="95" y="831"/>
                        <a:pt x="257" y="1209"/>
                      </a:cubicBezTo>
                      <a:lnTo>
                        <a:pt x="257" y="1209"/>
                      </a:lnTo>
                      <a:cubicBezTo>
                        <a:pt x="265" y="1227"/>
                        <a:pt x="293" y="1211"/>
                        <a:pt x="285" y="119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786" name="Freeform 8">
                <a:extLst>
                  <a:ext uri="{FF2B5EF4-FFF2-40B4-BE49-F238E27FC236}">
                    <a16:creationId xmlns:a16="http://schemas.microsoft.com/office/drawing/2014/main" id="{71EEB47F-FB78-974A-88D8-9FF650377D10}"/>
                  </a:ext>
                </a:extLst>
              </p:cNvPr>
              <p:cNvSpPr>
                <a:spLocks noChangeArrowheads="1"/>
              </p:cNvSpPr>
              <p:nvPr/>
            </p:nvSpPr>
            <p:spPr bwMode="auto">
              <a:xfrm rot="759599">
                <a:off x="2525982" y="4798964"/>
                <a:ext cx="728709" cy="745606"/>
              </a:xfrm>
              <a:custGeom>
                <a:avLst/>
                <a:gdLst>
                  <a:gd name="T0" fmla="*/ 1348 w 1521"/>
                  <a:gd name="T1" fmla="*/ 355 h 1555"/>
                  <a:gd name="T2" fmla="*/ 1239 w 1521"/>
                  <a:gd name="T3" fmla="*/ 358 h 1555"/>
                  <a:gd name="T4" fmla="*/ 1193 w 1521"/>
                  <a:gd name="T5" fmla="*/ 1117 h 1555"/>
                  <a:gd name="T6" fmla="*/ 1217 w 1521"/>
                  <a:gd name="T7" fmla="*/ 1082 h 1555"/>
                  <a:gd name="T8" fmla="*/ 1273 w 1521"/>
                  <a:gd name="T9" fmla="*/ 997 h 1555"/>
                  <a:gd name="T10" fmla="*/ 675 w 1521"/>
                  <a:gd name="T11" fmla="*/ 1274 h 1555"/>
                  <a:gd name="T12" fmla="*/ 492 w 1521"/>
                  <a:gd name="T13" fmla="*/ 1163 h 1555"/>
                  <a:gd name="T14" fmla="*/ 212 w 1521"/>
                  <a:gd name="T15" fmla="*/ 735 h 1555"/>
                  <a:gd name="T16" fmla="*/ 339 w 1521"/>
                  <a:gd name="T17" fmla="*/ 978 h 1555"/>
                  <a:gd name="T18" fmla="*/ 376 w 1521"/>
                  <a:gd name="T19" fmla="*/ 1010 h 1555"/>
                  <a:gd name="T20" fmla="*/ 363 w 1521"/>
                  <a:gd name="T21" fmla="*/ 327 h 1555"/>
                  <a:gd name="T22" fmla="*/ 323 w 1521"/>
                  <a:gd name="T23" fmla="*/ 384 h 1555"/>
                  <a:gd name="T24" fmla="*/ 537 w 1521"/>
                  <a:gd name="T25" fmla="*/ 188 h 1555"/>
                  <a:gd name="T26" fmla="*/ 679 w 1521"/>
                  <a:gd name="T27" fmla="*/ 108 h 1555"/>
                  <a:gd name="T28" fmla="*/ 775 w 1521"/>
                  <a:gd name="T29" fmla="*/ 159 h 1555"/>
                  <a:gd name="T30" fmla="*/ 1079 w 1521"/>
                  <a:gd name="T31" fmla="*/ 367 h 1555"/>
                  <a:gd name="T32" fmla="*/ 1143 w 1521"/>
                  <a:gd name="T33" fmla="*/ 259 h 1555"/>
                  <a:gd name="T34" fmla="*/ 1040 w 1521"/>
                  <a:gd name="T35" fmla="*/ 239 h 1555"/>
                  <a:gd name="T36" fmla="*/ 921 w 1521"/>
                  <a:gd name="T37" fmla="*/ 1213 h 1555"/>
                  <a:gd name="T38" fmla="*/ 1047 w 1521"/>
                  <a:gd name="T39" fmla="*/ 1130 h 1555"/>
                  <a:gd name="T40" fmla="*/ 747 w 1521"/>
                  <a:gd name="T41" fmla="*/ 727 h 1555"/>
                  <a:gd name="T42" fmla="*/ 798 w 1521"/>
                  <a:gd name="T43" fmla="*/ 689 h 1555"/>
                  <a:gd name="T44" fmla="*/ 749 w 1521"/>
                  <a:gd name="T45" fmla="*/ 670 h 1555"/>
                  <a:gd name="T46" fmla="*/ 868 w 1521"/>
                  <a:gd name="T47" fmla="*/ 651 h 1555"/>
                  <a:gd name="T48" fmla="*/ 843 w 1521"/>
                  <a:gd name="T49" fmla="*/ 549 h 1555"/>
                  <a:gd name="T50" fmla="*/ 744 w 1521"/>
                  <a:gd name="T51" fmla="*/ 526 h 1555"/>
                  <a:gd name="T52" fmla="*/ 663 w 1521"/>
                  <a:gd name="T53" fmla="*/ 611 h 1555"/>
                  <a:gd name="T54" fmla="*/ 679 w 1521"/>
                  <a:gd name="T55" fmla="*/ 661 h 1555"/>
                  <a:gd name="T56" fmla="*/ 670 w 1521"/>
                  <a:gd name="T57" fmla="*/ 839 h 1555"/>
                  <a:gd name="T58" fmla="*/ 768 w 1521"/>
                  <a:gd name="T59" fmla="*/ 785 h 1555"/>
                  <a:gd name="T60" fmla="*/ 595 w 1521"/>
                  <a:gd name="T61" fmla="*/ 844 h 1555"/>
                  <a:gd name="T62" fmla="*/ 887 w 1521"/>
                  <a:gd name="T63" fmla="*/ 880 h 1555"/>
                  <a:gd name="T64" fmla="*/ 910 w 1521"/>
                  <a:gd name="T65" fmla="*/ 853 h 1555"/>
                  <a:gd name="T66" fmla="*/ 946 w 1521"/>
                  <a:gd name="T67" fmla="*/ 793 h 1555"/>
                  <a:gd name="T68" fmla="*/ 1075 w 1521"/>
                  <a:gd name="T69" fmla="*/ 570 h 1555"/>
                  <a:gd name="T70" fmla="*/ 1058 w 1521"/>
                  <a:gd name="T71" fmla="*/ 327 h 1555"/>
                  <a:gd name="T72" fmla="*/ 1001 w 1521"/>
                  <a:gd name="T73" fmla="*/ 502 h 1555"/>
                  <a:gd name="T74" fmla="*/ 797 w 1521"/>
                  <a:gd name="T75" fmla="*/ 391 h 1555"/>
                  <a:gd name="T76" fmla="*/ 710 w 1521"/>
                  <a:gd name="T77" fmla="*/ 362 h 1555"/>
                  <a:gd name="T78" fmla="*/ 682 w 1521"/>
                  <a:gd name="T79" fmla="*/ 413 h 1555"/>
                  <a:gd name="T80" fmla="*/ 338 w 1521"/>
                  <a:gd name="T81" fmla="*/ 916 h 1555"/>
                  <a:gd name="T82" fmla="*/ 262 w 1521"/>
                  <a:gd name="T83" fmla="*/ 667 h 1555"/>
                  <a:gd name="T84" fmla="*/ 277 w 1521"/>
                  <a:gd name="T85" fmla="*/ 635 h 1555"/>
                  <a:gd name="T86" fmla="*/ 437 w 1521"/>
                  <a:gd name="T87" fmla="*/ 543 h 1555"/>
                  <a:gd name="T88" fmla="*/ 498 w 1521"/>
                  <a:gd name="T89" fmla="*/ 485 h 1555"/>
                  <a:gd name="T90" fmla="*/ 530 w 1521"/>
                  <a:gd name="T91" fmla="*/ 837 h 1555"/>
                  <a:gd name="T92" fmla="*/ 588 w 1521"/>
                  <a:gd name="T93" fmla="*/ 910 h 1555"/>
                  <a:gd name="T94" fmla="*/ 710 w 1521"/>
                  <a:gd name="T95" fmla="*/ 958 h 1555"/>
                  <a:gd name="T96" fmla="*/ 700 w 1521"/>
                  <a:gd name="T97" fmla="*/ 1229 h 1555"/>
                  <a:gd name="T98" fmla="*/ 664 w 1521"/>
                  <a:gd name="T99" fmla="*/ 1208 h 1555"/>
                  <a:gd name="T100" fmla="*/ 1259 w 1521"/>
                  <a:gd name="T101" fmla="*/ 622 h 1555"/>
                  <a:gd name="T102" fmla="*/ 1346 w 1521"/>
                  <a:gd name="T103" fmla="*/ 687 h 1555"/>
                  <a:gd name="T104" fmla="*/ 1081 w 1521"/>
                  <a:gd name="T105" fmla="*/ 915 h 1555"/>
                  <a:gd name="T106" fmla="*/ 1118 w 1521"/>
                  <a:gd name="T107" fmla="*/ 805 h 1555"/>
                  <a:gd name="T108" fmla="*/ 1132 w 1521"/>
                  <a:gd name="T109" fmla="*/ 748 h 1555"/>
                  <a:gd name="T110" fmla="*/ 1236 w 1521"/>
                  <a:gd name="T111" fmla="*/ 514 h 1555"/>
                  <a:gd name="T112" fmla="*/ 1101 w 1521"/>
                  <a:gd name="T113" fmla="*/ 521 h 1555"/>
                  <a:gd name="T114" fmla="*/ 1259 w 1521"/>
                  <a:gd name="T115" fmla="*/ 622 h 1555"/>
                  <a:gd name="T116" fmla="*/ 459 w 1521"/>
                  <a:gd name="T117" fmla="*/ 193 h 1555"/>
                  <a:gd name="T118" fmla="*/ 467 w 1521"/>
                  <a:gd name="T119" fmla="*/ 1366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21" h="1555">
                    <a:moveTo>
                      <a:pt x="1394" y="693"/>
                    </a:moveTo>
                    <a:lnTo>
                      <a:pt x="1394" y="693"/>
                    </a:lnTo>
                    <a:cubicBezTo>
                      <a:pt x="1396" y="661"/>
                      <a:pt x="1396" y="628"/>
                      <a:pt x="1392" y="596"/>
                    </a:cubicBezTo>
                    <a:lnTo>
                      <a:pt x="1392" y="596"/>
                    </a:lnTo>
                    <a:cubicBezTo>
                      <a:pt x="1395" y="590"/>
                      <a:pt x="1394" y="581"/>
                      <a:pt x="1388" y="576"/>
                    </a:cubicBezTo>
                    <a:lnTo>
                      <a:pt x="1388" y="576"/>
                    </a:lnTo>
                    <a:cubicBezTo>
                      <a:pt x="1375" y="501"/>
                      <a:pt x="1343" y="435"/>
                      <a:pt x="1290" y="395"/>
                    </a:cubicBezTo>
                    <a:lnTo>
                      <a:pt x="1290" y="395"/>
                    </a:lnTo>
                    <a:cubicBezTo>
                      <a:pt x="1310" y="393"/>
                      <a:pt x="1329" y="390"/>
                      <a:pt x="1348" y="388"/>
                    </a:cubicBezTo>
                    <a:lnTo>
                      <a:pt x="1348" y="388"/>
                    </a:lnTo>
                    <a:cubicBezTo>
                      <a:pt x="1369" y="385"/>
                      <a:pt x="1369" y="353"/>
                      <a:pt x="1348" y="355"/>
                    </a:cubicBezTo>
                    <a:lnTo>
                      <a:pt x="1348" y="355"/>
                    </a:lnTo>
                    <a:cubicBezTo>
                      <a:pt x="1330" y="358"/>
                      <a:pt x="1312" y="360"/>
                      <a:pt x="1293" y="362"/>
                    </a:cubicBezTo>
                    <a:lnTo>
                      <a:pt x="1293" y="362"/>
                    </a:lnTo>
                    <a:cubicBezTo>
                      <a:pt x="1298" y="358"/>
                      <a:pt x="1303" y="353"/>
                      <a:pt x="1304" y="348"/>
                    </a:cubicBezTo>
                    <a:lnTo>
                      <a:pt x="1304" y="348"/>
                    </a:lnTo>
                    <a:cubicBezTo>
                      <a:pt x="1312" y="319"/>
                      <a:pt x="1267" y="316"/>
                      <a:pt x="1268" y="341"/>
                    </a:cubicBezTo>
                    <a:lnTo>
                      <a:pt x="1268" y="341"/>
                    </a:lnTo>
                    <a:cubicBezTo>
                      <a:pt x="1263" y="344"/>
                      <a:pt x="1257" y="347"/>
                      <a:pt x="1254" y="350"/>
                    </a:cubicBezTo>
                    <a:lnTo>
                      <a:pt x="1254" y="350"/>
                    </a:lnTo>
                    <a:cubicBezTo>
                      <a:pt x="1249" y="353"/>
                      <a:pt x="1243" y="355"/>
                      <a:pt x="1239" y="358"/>
                    </a:cubicBezTo>
                    <a:lnTo>
                      <a:pt x="1239" y="358"/>
                    </a:lnTo>
                    <a:cubicBezTo>
                      <a:pt x="1248" y="336"/>
                      <a:pt x="1253" y="315"/>
                      <a:pt x="1254" y="296"/>
                    </a:cubicBezTo>
                    <a:lnTo>
                      <a:pt x="1254" y="296"/>
                    </a:lnTo>
                    <a:cubicBezTo>
                      <a:pt x="1438" y="341"/>
                      <a:pt x="1459" y="547"/>
                      <a:pt x="1409" y="707"/>
                    </a:cubicBezTo>
                    <a:lnTo>
                      <a:pt x="1409" y="707"/>
                    </a:lnTo>
                    <a:cubicBezTo>
                      <a:pt x="1404" y="703"/>
                      <a:pt x="1400" y="698"/>
                      <a:pt x="1394" y="693"/>
                    </a:cubicBezTo>
                    <a:close/>
                    <a:moveTo>
                      <a:pt x="1347" y="988"/>
                    </a:moveTo>
                    <a:lnTo>
                      <a:pt x="1347" y="988"/>
                    </a:lnTo>
                    <a:cubicBezTo>
                      <a:pt x="1321" y="1047"/>
                      <a:pt x="1269" y="1095"/>
                      <a:pt x="1209" y="1113"/>
                    </a:cubicBezTo>
                    <a:lnTo>
                      <a:pt x="1209" y="1113"/>
                    </a:lnTo>
                    <a:cubicBezTo>
                      <a:pt x="1203" y="1113"/>
                      <a:pt x="1198" y="1114"/>
                      <a:pt x="1193" y="1117"/>
                    </a:cubicBezTo>
                    <a:lnTo>
                      <a:pt x="1193" y="1117"/>
                    </a:lnTo>
                    <a:cubicBezTo>
                      <a:pt x="1161" y="1123"/>
                      <a:pt x="1127" y="1120"/>
                      <a:pt x="1094" y="1103"/>
                    </a:cubicBezTo>
                    <a:lnTo>
                      <a:pt x="1094" y="1103"/>
                    </a:lnTo>
                    <a:cubicBezTo>
                      <a:pt x="1093" y="1100"/>
                      <a:pt x="1093" y="1098"/>
                      <a:pt x="1093" y="1095"/>
                    </a:cubicBezTo>
                    <a:lnTo>
                      <a:pt x="1093" y="1095"/>
                    </a:lnTo>
                    <a:cubicBezTo>
                      <a:pt x="1092" y="1092"/>
                      <a:pt x="1091" y="1089"/>
                      <a:pt x="1089" y="1087"/>
                    </a:cubicBezTo>
                    <a:lnTo>
                      <a:pt x="1089" y="1087"/>
                    </a:lnTo>
                    <a:cubicBezTo>
                      <a:pt x="1101" y="1073"/>
                      <a:pt x="1109" y="1058"/>
                      <a:pt x="1115" y="1043"/>
                    </a:cubicBezTo>
                    <a:lnTo>
                      <a:pt x="1115" y="1043"/>
                    </a:lnTo>
                    <a:cubicBezTo>
                      <a:pt x="1142" y="1063"/>
                      <a:pt x="1168" y="1084"/>
                      <a:pt x="1194" y="1105"/>
                    </a:cubicBezTo>
                    <a:lnTo>
                      <a:pt x="1194" y="1105"/>
                    </a:lnTo>
                    <a:cubicBezTo>
                      <a:pt x="1211" y="1118"/>
                      <a:pt x="1233" y="1095"/>
                      <a:pt x="1217" y="1082"/>
                    </a:cubicBezTo>
                    <a:lnTo>
                      <a:pt x="1217" y="1082"/>
                    </a:lnTo>
                    <a:cubicBezTo>
                      <a:pt x="1198" y="1067"/>
                      <a:pt x="1179" y="1052"/>
                      <a:pt x="1160" y="1037"/>
                    </a:cubicBezTo>
                    <a:lnTo>
                      <a:pt x="1160" y="1037"/>
                    </a:lnTo>
                    <a:cubicBezTo>
                      <a:pt x="1187" y="1032"/>
                      <a:pt x="1212" y="1022"/>
                      <a:pt x="1234" y="1009"/>
                    </a:cubicBezTo>
                    <a:lnTo>
                      <a:pt x="1234" y="1009"/>
                    </a:lnTo>
                    <a:cubicBezTo>
                      <a:pt x="1242" y="1014"/>
                      <a:pt x="1249" y="1019"/>
                      <a:pt x="1256" y="1025"/>
                    </a:cubicBezTo>
                    <a:lnTo>
                      <a:pt x="1256" y="1025"/>
                    </a:lnTo>
                    <a:cubicBezTo>
                      <a:pt x="1263" y="1030"/>
                      <a:pt x="1274" y="1026"/>
                      <a:pt x="1279" y="1019"/>
                    </a:cubicBezTo>
                    <a:lnTo>
                      <a:pt x="1279" y="1019"/>
                    </a:lnTo>
                    <a:cubicBezTo>
                      <a:pt x="1283" y="1011"/>
                      <a:pt x="1280" y="1002"/>
                      <a:pt x="1273" y="997"/>
                    </a:cubicBezTo>
                    <a:lnTo>
                      <a:pt x="1273" y="997"/>
                    </a:lnTo>
                    <a:cubicBezTo>
                      <a:pt x="1269" y="994"/>
                      <a:pt x="1266" y="992"/>
                      <a:pt x="1262" y="989"/>
                    </a:cubicBezTo>
                    <a:lnTo>
                      <a:pt x="1262" y="989"/>
                    </a:lnTo>
                    <a:cubicBezTo>
                      <a:pt x="1325" y="937"/>
                      <a:pt x="1368" y="851"/>
                      <a:pt x="1385" y="760"/>
                    </a:cubicBezTo>
                    <a:lnTo>
                      <a:pt x="1385" y="760"/>
                    </a:lnTo>
                    <a:cubicBezTo>
                      <a:pt x="1412" y="824"/>
                      <a:pt x="1369" y="938"/>
                      <a:pt x="1347" y="988"/>
                    </a:cubicBezTo>
                    <a:close/>
                    <a:moveTo>
                      <a:pt x="632" y="1311"/>
                    </a:moveTo>
                    <a:lnTo>
                      <a:pt x="632" y="1311"/>
                    </a:lnTo>
                    <a:cubicBezTo>
                      <a:pt x="646" y="1299"/>
                      <a:pt x="659" y="1286"/>
                      <a:pt x="671" y="1274"/>
                    </a:cubicBezTo>
                    <a:lnTo>
                      <a:pt x="671" y="1274"/>
                    </a:lnTo>
                    <a:cubicBezTo>
                      <a:pt x="673" y="1274"/>
                      <a:pt x="674" y="1274"/>
                      <a:pt x="675" y="1274"/>
                    </a:cubicBezTo>
                    <a:lnTo>
                      <a:pt x="675" y="1274"/>
                    </a:lnTo>
                    <a:cubicBezTo>
                      <a:pt x="751" y="1335"/>
                      <a:pt x="847" y="1351"/>
                      <a:pt x="943" y="1324"/>
                    </a:cubicBezTo>
                    <a:lnTo>
                      <a:pt x="943" y="1324"/>
                    </a:lnTo>
                    <a:cubicBezTo>
                      <a:pt x="1021" y="1301"/>
                      <a:pt x="1084" y="1235"/>
                      <a:pt x="1095" y="1157"/>
                    </a:cubicBezTo>
                    <a:lnTo>
                      <a:pt x="1095" y="1157"/>
                    </a:lnTo>
                    <a:cubicBezTo>
                      <a:pt x="1121" y="1166"/>
                      <a:pt x="1146" y="1170"/>
                      <a:pt x="1172" y="1169"/>
                    </a:cubicBezTo>
                    <a:lnTo>
                      <a:pt x="1172" y="1169"/>
                    </a:lnTo>
                    <a:cubicBezTo>
                      <a:pt x="1090" y="1366"/>
                      <a:pt x="786" y="1480"/>
                      <a:pt x="632" y="1311"/>
                    </a:cubicBezTo>
                    <a:close/>
                    <a:moveTo>
                      <a:pt x="380" y="1218"/>
                    </a:moveTo>
                    <a:lnTo>
                      <a:pt x="380" y="1218"/>
                    </a:lnTo>
                    <a:cubicBezTo>
                      <a:pt x="416" y="1199"/>
                      <a:pt x="449" y="1171"/>
                      <a:pt x="492" y="1163"/>
                    </a:cubicBezTo>
                    <a:lnTo>
                      <a:pt x="492" y="1163"/>
                    </a:lnTo>
                    <a:cubicBezTo>
                      <a:pt x="531" y="1203"/>
                      <a:pt x="574" y="1234"/>
                      <a:pt x="623" y="1253"/>
                    </a:cubicBezTo>
                    <a:lnTo>
                      <a:pt x="623" y="1253"/>
                    </a:lnTo>
                    <a:cubicBezTo>
                      <a:pt x="594" y="1281"/>
                      <a:pt x="562" y="1303"/>
                      <a:pt x="521" y="1315"/>
                    </a:cubicBezTo>
                    <a:lnTo>
                      <a:pt x="521" y="1315"/>
                    </a:lnTo>
                    <a:cubicBezTo>
                      <a:pt x="454" y="1334"/>
                      <a:pt x="382" y="1285"/>
                      <a:pt x="380" y="1218"/>
                    </a:cubicBezTo>
                    <a:close/>
                    <a:moveTo>
                      <a:pt x="208" y="1128"/>
                    </a:moveTo>
                    <a:lnTo>
                      <a:pt x="208" y="1128"/>
                    </a:lnTo>
                    <a:cubicBezTo>
                      <a:pt x="101" y="1027"/>
                      <a:pt x="78" y="818"/>
                      <a:pt x="167" y="703"/>
                    </a:cubicBezTo>
                    <a:lnTo>
                      <a:pt x="167" y="703"/>
                    </a:lnTo>
                    <a:cubicBezTo>
                      <a:pt x="180" y="714"/>
                      <a:pt x="195" y="725"/>
                      <a:pt x="212" y="735"/>
                    </a:cubicBezTo>
                    <a:lnTo>
                      <a:pt x="212" y="735"/>
                    </a:lnTo>
                    <a:cubicBezTo>
                      <a:pt x="212" y="737"/>
                      <a:pt x="212" y="740"/>
                      <a:pt x="212" y="741"/>
                    </a:cubicBezTo>
                    <a:lnTo>
                      <a:pt x="212" y="741"/>
                    </a:lnTo>
                    <a:cubicBezTo>
                      <a:pt x="220" y="820"/>
                      <a:pt x="254" y="899"/>
                      <a:pt x="311" y="954"/>
                    </a:cubicBezTo>
                    <a:lnTo>
                      <a:pt x="311" y="954"/>
                    </a:lnTo>
                    <a:cubicBezTo>
                      <a:pt x="290" y="961"/>
                      <a:pt x="270" y="968"/>
                      <a:pt x="249" y="974"/>
                    </a:cubicBezTo>
                    <a:lnTo>
                      <a:pt x="249" y="974"/>
                    </a:lnTo>
                    <a:cubicBezTo>
                      <a:pt x="229" y="981"/>
                      <a:pt x="238" y="1013"/>
                      <a:pt x="258" y="1006"/>
                    </a:cubicBezTo>
                    <a:lnTo>
                      <a:pt x="258" y="1006"/>
                    </a:lnTo>
                    <a:cubicBezTo>
                      <a:pt x="284" y="997"/>
                      <a:pt x="310" y="989"/>
                      <a:pt x="335" y="980"/>
                    </a:cubicBezTo>
                    <a:lnTo>
                      <a:pt x="335" y="980"/>
                    </a:lnTo>
                    <a:cubicBezTo>
                      <a:pt x="337" y="980"/>
                      <a:pt x="338" y="979"/>
                      <a:pt x="339" y="978"/>
                    </a:cubicBezTo>
                    <a:lnTo>
                      <a:pt x="339" y="978"/>
                    </a:lnTo>
                    <a:cubicBezTo>
                      <a:pt x="343" y="981"/>
                      <a:pt x="347" y="984"/>
                      <a:pt x="351" y="987"/>
                    </a:cubicBezTo>
                    <a:lnTo>
                      <a:pt x="351" y="987"/>
                    </a:lnTo>
                    <a:lnTo>
                      <a:pt x="352" y="988"/>
                    </a:lnTo>
                    <a:lnTo>
                      <a:pt x="352" y="988"/>
                    </a:lnTo>
                    <a:cubicBezTo>
                      <a:pt x="331" y="1007"/>
                      <a:pt x="309" y="1027"/>
                      <a:pt x="288" y="1047"/>
                    </a:cubicBezTo>
                    <a:lnTo>
                      <a:pt x="288" y="1047"/>
                    </a:lnTo>
                    <a:cubicBezTo>
                      <a:pt x="272" y="1061"/>
                      <a:pt x="295" y="1084"/>
                      <a:pt x="311" y="1070"/>
                    </a:cubicBezTo>
                    <a:lnTo>
                      <a:pt x="311" y="1070"/>
                    </a:lnTo>
                    <a:cubicBezTo>
                      <a:pt x="332" y="1050"/>
                      <a:pt x="354" y="1030"/>
                      <a:pt x="376" y="1010"/>
                    </a:cubicBezTo>
                    <a:lnTo>
                      <a:pt x="376" y="1010"/>
                    </a:lnTo>
                    <a:cubicBezTo>
                      <a:pt x="401" y="1049"/>
                      <a:pt x="427" y="1087"/>
                      <a:pt x="456" y="1122"/>
                    </a:cubicBezTo>
                    <a:lnTo>
                      <a:pt x="456" y="1122"/>
                    </a:lnTo>
                    <a:cubicBezTo>
                      <a:pt x="439" y="1128"/>
                      <a:pt x="424" y="1136"/>
                      <a:pt x="408" y="1147"/>
                    </a:cubicBezTo>
                    <a:lnTo>
                      <a:pt x="408" y="1147"/>
                    </a:lnTo>
                    <a:cubicBezTo>
                      <a:pt x="333" y="1196"/>
                      <a:pt x="272" y="1188"/>
                      <a:pt x="208" y="1128"/>
                    </a:cubicBezTo>
                    <a:close/>
                    <a:moveTo>
                      <a:pt x="447" y="243"/>
                    </a:moveTo>
                    <a:lnTo>
                      <a:pt x="447" y="243"/>
                    </a:lnTo>
                    <a:cubicBezTo>
                      <a:pt x="433" y="279"/>
                      <a:pt x="429" y="318"/>
                      <a:pt x="438" y="354"/>
                    </a:cubicBezTo>
                    <a:lnTo>
                      <a:pt x="438" y="354"/>
                    </a:lnTo>
                    <a:cubicBezTo>
                      <a:pt x="413" y="345"/>
                      <a:pt x="388" y="336"/>
                      <a:pt x="363" y="327"/>
                    </a:cubicBezTo>
                    <a:lnTo>
                      <a:pt x="363" y="327"/>
                    </a:lnTo>
                    <a:cubicBezTo>
                      <a:pt x="344" y="320"/>
                      <a:pt x="336" y="351"/>
                      <a:pt x="355" y="358"/>
                    </a:cubicBezTo>
                    <a:lnTo>
                      <a:pt x="355" y="358"/>
                    </a:lnTo>
                    <a:cubicBezTo>
                      <a:pt x="388" y="370"/>
                      <a:pt x="420" y="383"/>
                      <a:pt x="452" y="395"/>
                    </a:cubicBezTo>
                    <a:lnTo>
                      <a:pt x="452" y="395"/>
                    </a:lnTo>
                    <a:lnTo>
                      <a:pt x="453" y="395"/>
                    </a:lnTo>
                    <a:lnTo>
                      <a:pt x="453" y="395"/>
                    </a:lnTo>
                    <a:cubicBezTo>
                      <a:pt x="419" y="388"/>
                      <a:pt x="381" y="405"/>
                      <a:pt x="351" y="431"/>
                    </a:cubicBezTo>
                    <a:lnTo>
                      <a:pt x="351" y="431"/>
                    </a:lnTo>
                    <a:cubicBezTo>
                      <a:pt x="350" y="429"/>
                      <a:pt x="350" y="428"/>
                      <a:pt x="348" y="426"/>
                    </a:cubicBezTo>
                    <a:lnTo>
                      <a:pt x="348" y="426"/>
                    </a:lnTo>
                    <a:cubicBezTo>
                      <a:pt x="340" y="412"/>
                      <a:pt x="332" y="398"/>
                      <a:pt x="323" y="384"/>
                    </a:cubicBezTo>
                    <a:lnTo>
                      <a:pt x="323" y="384"/>
                    </a:lnTo>
                    <a:cubicBezTo>
                      <a:pt x="313" y="367"/>
                      <a:pt x="285" y="383"/>
                      <a:pt x="295" y="401"/>
                    </a:cubicBezTo>
                    <a:lnTo>
                      <a:pt x="295" y="401"/>
                    </a:lnTo>
                    <a:cubicBezTo>
                      <a:pt x="303" y="415"/>
                      <a:pt x="312" y="428"/>
                      <a:pt x="321" y="443"/>
                    </a:cubicBezTo>
                    <a:lnTo>
                      <a:pt x="321" y="443"/>
                    </a:lnTo>
                    <a:cubicBezTo>
                      <a:pt x="323" y="446"/>
                      <a:pt x="327" y="449"/>
                      <a:pt x="330" y="449"/>
                    </a:cubicBezTo>
                    <a:lnTo>
                      <a:pt x="330" y="449"/>
                    </a:lnTo>
                    <a:cubicBezTo>
                      <a:pt x="268" y="510"/>
                      <a:pt x="223" y="592"/>
                      <a:pt x="213" y="677"/>
                    </a:cubicBezTo>
                    <a:lnTo>
                      <a:pt x="213" y="677"/>
                    </a:lnTo>
                    <a:cubicBezTo>
                      <a:pt x="24" y="534"/>
                      <a:pt x="268" y="268"/>
                      <a:pt x="447" y="243"/>
                    </a:cubicBezTo>
                    <a:close/>
                    <a:moveTo>
                      <a:pt x="537" y="188"/>
                    </a:moveTo>
                    <a:lnTo>
                      <a:pt x="537" y="188"/>
                    </a:lnTo>
                    <a:cubicBezTo>
                      <a:pt x="550" y="173"/>
                      <a:pt x="577" y="153"/>
                      <a:pt x="608" y="136"/>
                    </a:cubicBezTo>
                    <a:lnTo>
                      <a:pt x="608" y="136"/>
                    </a:lnTo>
                    <a:cubicBezTo>
                      <a:pt x="608" y="159"/>
                      <a:pt x="610" y="181"/>
                      <a:pt x="614" y="203"/>
                    </a:cubicBezTo>
                    <a:lnTo>
                      <a:pt x="614" y="203"/>
                    </a:lnTo>
                    <a:cubicBezTo>
                      <a:pt x="618" y="223"/>
                      <a:pt x="650" y="214"/>
                      <a:pt x="646" y="194"/>
                    </a:cubicBezTo>
                    <a:lnTo>
                      <a:pt x="646" y="194"/>
                    </a:lnTo>
                    <a:cubicBezTo>
                      <a:pt x="641" y="169"/>
                      <a:pt x="640" y="145"/>
                      <a:pt x="642" y="120"/>
                    </a:cubicBezTo>
                    <a:lnTo>
                      <a:pt x="642" y="120"/>
                    </a:lnTo>
                    <a:cubicBezTo>
                      <a:pt x="654" y="115"/>
                      <a:pt x="667" y="111"/>
                      <a:pt x="679" y="108"/>
                    </a:cubicBezTo>
                    <a:lnTo>
                      <a:pt x="679" y="108"/>
                    </a:lnTo>
                    <a:cubicBezTo>
                      <a:pt x="678" y="115"/>
                      <a:pt x="678" y="121"/>
                      <a:pt x="677" y="128"/>
                    </a:cubicBezTo>
                    <a:lnTo>
                      <a:pt x="677" y="128"/>
                    </a:lnTo>
                    <a:cubicBezTo>
                      <a:pt x="677" y="143"/>
                      <a:pt x="675" y="159"/>
                      <a:pt x="674" y="174"/>
                    </a:cubicBezTo>
                    <a:lnTo>
                      <a:pt x="674" y="174"/>
                    </a:lnTo>
                    <a:cubicBezTo>
                      <a:pt x="673" y="194"/>
                      <a:pt x="705" y="194"/>
                      <a:pt x="707" y="174"/>
                    </a:cubicBezTo>
                    <a:lnTo>
                      <a:pt x="707" y="174"/>
                    </a:lnTo>
                    <a:cubicBezTo>
                      <a:pt x="708" y="159"/>
                      <a:pt x="709" y="143"/>
                      <a:pt x="710" y="128"/>
                    </a:cubicBezTo>
                    <a:lnTo>
                      <a:pt x="710" y="128"/>
                    </a:lnTo>
                    <a:cubicBezTo>
                      <a:pt x="711" y="120"/>
                      <a:pt x="712" y="112"/>
                      <a:pt x="713" y="104"/>
                    </a:cubicBezTo>
                    <a:lnTo>
                      <a:pt x="713" y="104"/>
                    </a:lnTo>
                    <a:cubicBezTo>
                      <a:pt x="744" y="105"/>
                      <a:pt x="768" y="119"/>
                      <a:pt x="775" y="159"/>
                    </a:cubicBezTo>
                    <a:lnTo>
                      <a:pt x="775" y="159"/>
                    </a:lnTo>
                    <a:cubicBezTo>
                      <a:pt x="746" y="180"/>
                      <a:pt x="724" y="207"/>
                      <a:pt x="709" y="241"/>
                    </a:cubicBezTo>
                    <a:lnTo>
                      <a:pt x="709" y="241"/>
                    </a:lnTo>
                    <a:cubicBezTo>
                      <a:pt x="635" y="264"/>
                      <a:pt x="545" y="310"/>
                      <a:pt x="497" y="374"/>
                    </a:cubicBezTo>
                    <a:lnTo>
                      <a:pt x="497" y="374"/>
                    </a:lnTo>
                    <a:cubicBezTo>
                      <a:pt x="464" y="313"/>
                      <a:pt x="488" y="239"/>
                      <a:pt x="537" y="188"/>
                    </a:cubicBezTo>
                    <a:close/>
                    <a:moveTo>
                      <a:pt x="1185" y="355"/>
                    </a:moveTo>
                    <a:lnTo>
                      <a:pt x="1185" y="355"/>
                    </a:lnTo>
                    <a:cubicBezTo>
                      <a:pt x="1156" y="352"/>
                      <a:pt x="1123" y="354"/>
                      <a:pt x="1087" y="363"/>
                    </a:cubicBezTo>
                    <a:lnTo>
                      <a:pt x="1087" y="363"/>
                    </a:lnTo>
                    <a:cubicBezTo>
                      <a:pt x="1083" y="364"/>
                      <a:pt x="1081" y="365"/>
                      <a:pt x="1079" y="367"/>
                    </a:cubicBezTo>
                    <a:lnTo>
                      <a:pt x="1079" y="367"/>
                    </a:lnTo>
                    <a:cubicBezTo>
                      <a:pt x="1078" y="364"/>
                      <a:pt x="1077" y="362"/>
                      <a:pt x="1076" y="360"/>
                    </a:cubicBezTo>
                    <a:lnTo>
                      <a:pt x="1076" y="360"/>
                    </a:lnTo>
                    <a:cubicBezTo>
                      <a:pt x="1108" y="344"/>
                      <a:pt x="1139" y="327"/>
                      <a:pt x="1169" y="307"/>
                    </a:cubicBezTo>
                    <a:lnTo>
                      <a:pt x="1169" y="307"/>
                    </a:lnTo>
                    <a:cubicBezTo>
                      <a:pt x="1187" y="296"/>
                      <a:pt x="1171" y="268"/>
                      <a:pt x="1153" y="280"/>
                    </a:cubicBezTo>
                    <a:lnTo>
                      <a:pt x="1153" y="280"/>
                    </a:lnTo>
                    <a:cubicBezTo>
                      <a:pt x="1129" y="295"/>
                      <a:pt x="1104" y="309"/>
                      <a:pt x="1079" y="322"/>
                    </a:cubicBezTo>
                    <a:lnTo>
                      <a:pt x="1079" y="322"/>
                    </a:lnTo>
                    <a:cubicBezTo>
                      <a:pt x="1101" y="301"/>
                      <a:pt x="1122" y="280"/>
                      <a:pt x="1143" y="259"/>
                    </a:cubicBezTo>
                    <a:lnTo>
                      <a:pt x="1143" y="259"/>
                    </a:lnTo>
                    <a:cubicBezTo>
                      <a:pt x="1159" y="244"/>
                      <a:pt x="1136" y="220"/>
                      <a:pt x="1121" y="235"/>
                    </a:cubicBezTo>
                    <a:lnTo>
                      <a:pt x="1121" y="235"/>
                    </a:lnTo>
                    <a:cubicBezTo>
                      <a:pt x="1098" y="257"/>
                      <a:pt x="1076" y="279"/>
                      <a:pt x="1054" y="301"/>
                    </a:cubicBezTo>
                    <a:lnTo>
                      <a:pt x="1054" y="301"/>
                    </a:lnTo>
                    <a:cubicBezTo>
                      <a:pt x="1050" y="304"/>
                      <a:pt x="1049" y="309"/>
                      <a:pt x="1049" y="313"/>
                    </a:cubicBezTo>
                    <a:lnTo>
                      <a:pt x="1049" y="313"/>
                    </a:lnTo>
                    <a:cubicBezTo>
                      <a:pt x="1041" y="302"/>
                      <a:pt x="1032" y="292"/>
                      <a:pt x="1021" y="283"/>
                    </a:cubicBezTo>
                    <a:lnTo>
                      <a:pt x="1021" y="283"/>
                    </a:lnTo>
                    <a:cubicBezTo>
                      <a:pt x="1024" y="282"/>
                      <a:pt x="1027" y="279"/>
                      <a:pt x="1028" y="275"/>
                    </a:cubicBezTo>
                    <a:lnTo>
                      <a:pt x="1028" y="275"/>
                    </a:lnTo>
                    <a:cubicBezTo>
                      <a:pt x="1032" y="263"/>
                      <a:pt x="1036" y="251"/>
                      <a:pt x="1040" y="239"/>
                    </a:cubicBezTo>
                    <a:lnTo>
                      <a:pt x="1040" y="239"/>
                    </a:lnTo>
                    <a:cubicBezTo>
                      <a:pt x="1047" y="219"/>
                      <a:pt x="1016" y="211"/>
                      <a:pt x="1009" y="230"/>
                    </a:cubicBezTo>
                    <a:lnTo>
                      <a:pt x="1009" y="230"/>
                    </a:lnTo>
                    <a:cubicBezTo>
                      <a:pt x="1005" y="242"/>
                      <a:pt x="1001" y="253"/>
                      <a:pt x="997" y="265"/>
                    </a:cubicBezTo>
                    <a:lnTo>
                      <a:pt x="997" y="265"/>
                    </a:lnTo>
                    <a:cubicBezTo>
                      <a:pt x="926" y="220"/>
                      <a:pt x="851" y="211"/>
                      <a:pt x="774" y="225"/>
                    </a:cubicBezTo>
                    <a:lnTo>
                      <a:pt x="774" y="225"/>
                    </a:lnTo>
                    <a:cubicBezTo>
                      <a:pt x="887" y="77"/>
                      <a:pt x="1295" y="163"/>
                      <a:pt x="1185" y="355"/>
                    </a:cubicBezTo>
                    <a:close/>
                    <a:moveTo>
                      <a:pt x="829" y="1252"/>
                    </a:moveTo>
                    <a:lnTo>
                      <a:pt x="829" y="1252"/>
                    </a:lnTo>
                    <a:cubicBezTo>
                      <a:pt x="853" y="1244"/>
                      <a:pt x="886" y="1230"/>
                      <a:pt x="921" y="1213"/>
                    </a:cubicBezTo>
                    <a:lnTo>
                      <a:pt x="921" y="1213"/>
                    </a:lnTo>
                    <a:cubicBezTo>
                      <a:pt x="923" y="1226"/>
                      <a:pt x="930" y="1239"/>
                      <a:pt x="943" y="1248"/>
                    </a:cubicBezTo>
                    <a:lnTo>
                      <a:pt x="943" y="1248"/>
                    </a:lnTo>
                    <a:cubicBezTo>
                      <a:pt x="961" y="1259"/>
                      <a:pt x="977" y="1231"/>
                      <a:pt x="960" y="1219"/>
                    </a:cubicBezTo>
                    <a:lnTo>
                      <a:pt x="960" y="1219"/>
                    </a:lnTo>
                    <a:cubicBezTo>
                      <a:pt x="954" y="1215"/>
                      <a:pt x="951" y="1208"/>
                      <a:pt x="952" y="1202"/>
                    </a:cubicBezTo>
                    <a:lnTo>
                      <a:pt x="952" y="1202"/>
                    </a:lnTo>
                    <a:cubicBezTo>
                      <a:pt x="953" y="1199"/>
                      <a:pt x="952" y="1197"/>
                      <a:pt x="952" y="1195"/>
                    </a:cubicBezTo>
                    <a:lnTo>
                      <a:pt x="952" y="1195"/>
                    </a:lnTo>
                    <a:cubicBezTo>
                      <a:pt x="985" y="1176"/>
                      <a:pt x="1018" y="1154"/>
                      <a:pt x="1047" y="1130"/>
                    </a:cubicBezTo>
                    <a:lnTo>
                      <a:pt x="1047" y="1130"/>
                    </a:lnTo>
                    <a:cubicBezTo>
                      <a:pt x="1048" y="1131"/>
                      <a:pt x="1048" y="1131"/>
                      <a:pt x="1049" y="1133"/>
                    </a:cubicBezTo>
                    <a:lnTo>
                      <a:pt x="1049" y="1133"/>
                    </a:lnTo>
                    <a:cubicBezTo>
                      <a:pt x="1052" y="1222"/>
                      <a:pt x="958" y="1278"/>
                      <a:pt x="877" y="1288"/>
                    </a:cubicBezTo>
                    <a:lnTo>
                      <a:pt x="877" y="1288"/>
                    </a:lnTo>
                    <a:cubicBezTo>
                      <a:pt x="836" y="1293"/>
                      <a:pt x="796" y="1286"/>
                      <a:pt x="759" y="1269"/>
                    </a:cubicBezTo>
                    <a:lnTo>
                      <a:pt x="759" y="1269"/>
                    </a:lnTo>
                    <a:cubicBezTo>
                      <a:pt x="782" y="1266"/>
                      <a:pt x="805" y="1261"/>
                      <a:pt x="829" y="1252"/>
                    </a:cubicBezTo>
                    <a:close/>
                    <a:moveTo>
                      <a:pt x="659" y="607"/>
                    </a:moveTo>
                    <a:cubicBezTo>
                      <a:pt x="659" y="607"/>
                      <a:pt x="658" y="606"/>
                      <a:pt x="659" y="607"/>
                    </a:cubicBezTo>
                    <a:close/>
                    <a:moveTo>
                      <a:pt x="747" y="727"/>
                    </a:moveTo>
                    <a:lnTo>
                      <a:pt x="747" y="727"/>
                    </a:lnTo>
                    <a:cubicBezTo>
                      <a:pt x="736" y="723"/>
                      <a:pt x="724" y="717"/>
                      <a:pt x="716" y="707"/>
                    </a:cubicBezTo>
                    <a:lnTo>
                      <a:pt x="716" y="707"/>
                    </a:lnTo>
                    <a:cubicBezTo>
                      <a:pt x="713" y="701"/>
                      <a:pt x="715" y="694"/>
                      <a:pt x="719" y="687"/>
                    </a:cubicBezTo>
                    <a:lnTo>
                      <a:pt x="719" y="687"/>
                    </a:lnTo>
                    <a:cubicBezTo>
                      <a:pt x="729" y="695"/>
                      <a:pt x="738" y="702"/>
                      <a:pt x="747" y="710"/>
                    </a:cubicBezTo>
                    <a:lnTo>
                      <a:pt x="747" y="710"/>
                    </a:lnTo>
                    <a:cubicBezTo>
                      <a:pt x="754" y="715"/>
                      <a:pt x="763" y="716"/>
                      <a:pt x="770" y="710"/>
                    </a:cubicBezTo>
                    <a:lnTo>
                      <a:pt x="770" y="710"/>
                    </a:lnTo>
                    <a:cubicBezTo>
                      <a:pt x="770" y="709"/>
                      <a:pt x="770" y="708"/>
                      <a:pt x="771" y="708"/>
                    </a:cubicBezTo>
                    <a:lnTo>
                      <a:pt x="771" y="708"/>
                    </a:lnTo>
                    <a:cubicBezTo>
                      <a:pt x="782" y="722"/>
                      <a:pt x="807" y="707"/>
                      <a:pt x="798" y="689"/>
                    </a:cubicBezTo>
                    <a:lnTo>
                      <a:pt x="798" y="689"/>
                    </a:lnTo>
                    <a:cubicBezTo>
                      <a:pt x="789" y="675"/>
                      <a:pt x="780" y="660"/>
                      <a:pt x="772" y="645"/>
                    </a:cubicBezTo>
                    <a:lnTo>
                      <a:pt x="772" y="645"/>
                    </a:lnTo>
                    <a:cubicBezTo>
                      <a:pt x="788" y="633"/>
                      <a:pt x="805" y="621"/>
                      <a:pt x="820" y="609"/>
                    </a:cubicBezTo>
                    <a:lnTo>
                      <a:pt x="820" y="609"/>
                    </a:lnTo>
                    <a:cubicBezTo>
                      <a:pt x="819" y="637"/>
                      <a:pt x="816" y="666"/>
                      <a:pt x="812" y="694"/>
                    </a:cubicBezTo>
                    <a:lnTo>
                      <a:pt x="812" y="694"/>
                    </a:lnTo>
                    <a:cubicBezTo>
                      <a:pt x="810" y="706"/>
                      <a:pt x="809" y="736"/>
                      <a:pt x="790" y="738"/>
                    </a:cubicBezTo>
                    <a:lnTo>
                      <a:pt x="790" y="738"/>
                    </a:lnTo>
                    <a:cubicBezTo>
                      <a:pt x="776" y="740"/>
                      <a:pt x="760" y="732"/>
                      <a:pt x="747" y="727"/>
                    </a:cubicBezTo>
                    <a:close/>
                    <a:moveTo>
                      <a:pt x="749" y="670"/>
                    </a:moveTo>
                    <a:lnTo>
                      <a:pt x="749" y="670"/>
                    </a:lnTo>
                    <a:cubicBezTo>
                      <a:pt x="747" y="668"/>
                      <a:pt x="745" y="667"/>
                      <a:pt x="744" y="666"/>
                    </a:cubicBezTo>
                    <a:lnTo>
                      <a:pt x="744" y="666"/>
                    </a:lnTo>
                    <a:cubicBezTo>
                      <a:pt x="745" y="665"/>
                      <a:pt x="745" y="665"/>
                      <a:pt x="746" y="664"/>
                    </a:cubicBezTo>
                    <a:lnTo>
                      <a:pt x="746" y="664"/>
                    </a:lnTo>
                    <a:cubicBezTo>
                      <a:pt x="747" y="666"/>
                      <a:pt x="748" y="668"/>
                      <a:pt x="749" y="670"/>
                    </a:cubicBezTo>
                    <a:close/>
                    <a:moveTo>
                      <a:pt x="800" y="507"/>
                    </a:moveTo>
                    <a:lnTo>
                      <a:pt x="800" y="507"/>
                    </a:lnTo>
                    <a:cubicBezTo>
                      <a:pt x="809" y="466"/>
                      <a:pt x="907" y="482"/>
                      <a:pt x="931" y="494"/>
                    </a:cubicBezTo>
                    <a:lnTo>
                      <a:pt x="931" y="494"/>
                    </a:lnTo>
                    <a:cubicBezTo>
                      <a:pt x="1005" y="532"/>
                      <a:pt x="923" y="610"/>
                      <a:pt x="868" y="651"/>
                    </a:cubicBezTo>
                    <a:lnTo>
                      <a:pt x="868" y="651"/>
                    </a:lnTo>
                    <a:cubicBezTo>
                      <a:pt x="870" y="630"/>
                      <a:pt x="870" y="608"/>
                      <a:pt x="871" y="589"/>
                    </a:cubicBezTo>
                    <a:lnTo>
                      <a:pt x="871" y="589"/>
                    </a:lnTo>
                    <a:cubicBezTo>
                      <a:pt x="871" y="583"/>
                      <a:pt x="870" y="579"/>
                      <a:pt x="867" y="575"/>
                    </a:cubicBezTo>
                    <a:lnTo>
                      <a:pt x="867" y="575"/>
                    </a:lnTo>
                    <a:cubicBezTo>
                      <a:pt x="874" y="559"/>
                      <a:pt x="881" y="543"/>
                      <a:pt x="889" y="526"/>
                    </a:cubicBezTo>
                    <a:lnTo>
                      <a:pt x="889" y="526"/>
                    </a:lnTo>
                    <a:cubicBezTo>
                      <a:pt x="897" y="507"/>
                      <a:pt x="869" y="491"/>
                      <a:pt x="860" y="510"/>
                    </a:cubicBezTo>
                    <a:lnTo>
                      <a:pt x="860" y="510"/>
                    </a:lnTo>
                    <a:cubicBezTo>
                      <a:pt x="855" y="523"/>
                      <a:pt x="849" y="536"/>
                      <a:pt x="843" y="549"/>
                    </a:cubicBezTo>
                    <a:lnTo>
                      <a:pt x="843" y="549"/>
                    </a:lnTo>
                    <a:cubicBezTo>
                      <a:pt x="836" y="545"/>
                      <a:pt x="828" y="544"/>
                      <a:pt x="819" y="550"/>
                    </a:cubicBezTo>
                    <a:lnTo>
                      <a:pt x="819" y="550"/>
                    </a:lnTo>
                    <a:cubicBezTo>
                      <a:pt x="809" y="557"/>
                      <a:pt x="798" y="565"/>
                      <a:pt x="788" y="573"/>
                    </a:cubicBezTo>
                    <a:lnTo>
                      <a:pt x="788" y="573"/>
                    </a:lnTo>
                    <a:cubicBezTo>
                      <a:pt x="792" y="551"/>
                      <a:pt x="796" y="529"/>
                      <a:pt x="800" y="507"/>
                    </a:cubicBezTo>
                    <a:close/>
                    <a:moveTo>
                      <a:pt x="595" y="844"/>
                    </a:moveTo>
                    <a:lnTo>
                      <a:pt x="595" y="844"/>
                    </a:lnTo>
                    <a:cubicBezTo>
                      <a:pt x="552" y="786"/>
                      <a:pt x="513" y="704"/>
                      <a:pt x="550" y="636"/>
                    </a:cubicBezTo>
                    <a:lnTo>
                      <a:pt x="550" y="636"/>
                    </a:lnTo>
                    <a:cubicBezTo>
                      <a:pt x="585" y="570"/>
                      <a:pt x="674" y="540"/>
                      <a:pt x="744" y="526"/>
                    </a:cubicBezTo>
                    <a:lnTo>
                      <a:pt x="744" y="526"/>
                    </a:lnTo>
                    <a:cubicBezTo>
                      <a:pt x="739" y="550"/>
                      <a:pt x="737" y="576"/>
                      <a:pt x="734" y="596"/>
                    </a:cubicBezTo>
                    <a:lnTo>
                      <a:pt x="734" y="596"/>
                    </a:lnTo>
                    <a:cubicBezTo>
                      <a:pt x="732" y="602"/>
                      <a:pt x="733" y="607"/>
                      <a:pt x="735" y="612"/>
                    </a:cubicBezTo>
                    <a:lnTo>
                      <a:pt x="735" y="612"/>
                    </a:lnTo>
                    <a:cubicBezTo>
                      <a:pt x="725" y="619"/>
                      <a:pt x="713" y="627"/>
                      <a:pt x="701" y="636"/>
                    </a:cubicBezTo>
                    <a:lnTo>
                      <a:pt x="701" y="636"/>
                    </a:lnTo>
                    <a:cubicBezTo>
                      <a:pt x="699" y="635"/>
                      <a:pt x="698" y="635"/>
                      <a:pt x="696" y="633"/>
                    </a:cubicBezTo>
                    <a:lnTo>
                      <a:pt x="696" y="633"/>
                    </a:lnTo>
                    <a:cubicBezTo>
                      <a:pt x="690" y="630"/>
                      <a:pt x="684" y="626"/>
                      <a:pt x="678" y="622"/>
                    </a:cubicBezTo>
                    <a:lnTo>
                      <a:pt x="678" y="622"/>
                    </a:lnTo>
                    <a:cubicBezTo>
                      <a:pt x="673" y="618"/>
                      <a:pt x="668" y="615"/>
                      <a:pt x="663" y="611"/>
                    </a:cubicBezTo>
                    <a:lnTo>
                      <a:pt x="663" y="611"/>
                    </a:lnTo>
                    <a:cubicBezTo>
                      <a:pt x="662" y="609"/>
                      <a:pt x="660" y="607"/>
                      <a:pt x="658" y="606"/>
                    </a:cubicBezTo>
                    <a:lnTo>
                      <a:pt x="658" y="606"/>
                    </a:lnTo>
                    <a:cubicBezTo>
                      <a:pt x="654" y="603"/>
                      <a:pt x="651" y="602"/>
                      <a:pt x="645" y="601"/>
                    </a:cubicBezTo>
                    <a:lnTo>
                      <a:pt x="645" y="601"/>
                    </a:lnTo>
                    <a:cubicBezTo>
                      <a:pt x="634" y="600"/>
                      <a:pt x="628" y="612"/>
                      <a:pt x="630" y="622"/>
                    </a:cubicBezTo>
                    <a:lnTo>
                      <a:pt x="630" y="622"/>
                    </a:lnTo>
                    <a:cubicBezTo>
                      <a:pt x="632" y="633"/>
                      <a:pt x="650" y="641"/>
                      <a:pt x="658" y="647"/>
                    </a:cubicBezTo>
                    <a:lnTo>
                      <a:pt x="658" y="647"/>
                    </a:lnTo>
                    <a:cubicBezTo>
                      <a:pt x="665" y="651"/>
                      <a:pt x="672" y="657"/>
                      <a:pt x="679" y="661"/>
                    </a:cubicBezTo>
                    <a:lnTo>
                      <a:pt x="679" y="661"/>
                    </a:lnTo>
                    <a:cubicBezTo>
                      <a:pt x="678" y="661"/>
                      <a:pt x="678" y="662"/>
                      <a:pt x="678" y="663"/>
                    </a:cubicBezTo>
                    <a:lnTo>
                      <a:pt x="678" y="663"/>
                    </a:lnTo>
                    <a:cubicBezTo>
                      <a:pt x="659" y="696"/>
                      <a:pt x="667" y="726"/>
                      <a:pt x="691" y="749"/>
                    </a:cubicBezTo>
                    <a:lnTo>
                      <a:pt x="691" y="749"/>
                    </a:lnTo>
                    <a:cubicBezTo>
                      <a:pt x="669" y="768"/>
                      <a:pt x="648" y="788"/>
                      <a:pt x="627" y="808"/>
                    </a:cubicBezTo>
                    <a:lnTo>
                      <a:pt x="627" y="808"/>
                    </a:lnTo>
                    <a:cubicBezTo>
                      <a:pt x="612" y="822"/>
                      <a:pt x="634" y="845"/>
                      <a:pt x="650" y="831"/>
                    </a:cubicBezTo>
                    <a:lnTo>
                      <a:pt x="650" y="831"/>
                    </a:lnTo>
                    <a:cubicBezTo>
                      <a:pt x="667" y="815"/>
                      <a:pt x="685" y="798"/>
                      <a:pt x="702" y="782"/>
                    </a:cubicBezTo>
                    <a:lnTo>
                      <a:pt x="702" y="782"/>
                    </a:lnTo>
                    <a:cubicBezTo>
                      <a:pt x="691" y="801"/>
                      <a:pt x="681" y="821"/>
                      <a:pt x="670" y="839"/>
                    </a:cubicBezTo>
                    <a:lnTo>
                      <a:pt x="670" y="839"/>
                    </a:lnTo>
                    <a:cubicBezTo>
                      <a:pt x="660" y="858"/>
                      <a:pt x="688" y="874"/>
                      <a:pt x="698" y="856"/>
                    </a:cubicBezTo>
                    <a:lnTo>
                      <a:pt x="698" y="856"/>
                    </a:lnTo>
                    <a:cubicBezTo>
                      <a:pt x="711" y="834"/>
                      <a:pt x="723" y="812"/>
                      <a:pt x="735" y="790"/>
                    </a:cubicBezTo>
                    <a:lnTo>
                      <a:pt x="735" y="790"/>
                    </a:lnTo>
                    <a:cubicBezTo>
                      <a:pt x="735" y="814"/>
                      <a:pt x="736" y="837"/>
                      <a:pt x="736" y="861"/>
                    </a:cubicBezTo>
                    <a:lnTo>
                      <a:pt x="736" y="861"/>
                    </a:lnTo>
                    <a:cubicBezTo>
                      <a:pt x="736" y="882"/>
                      <a:pt x="769" y="882"/>
                      <a:pt x="769" y="861"/>
                    </a:cubicBezTo>
                    <a:lnTo>
                      <a:pt x="769" y="861"/>
                    </a:lnTo>
                    <a:cubicBezTo>
                      <a:pt x="768" y="835"/>
                      <a:pt x="768" y="811"/>
                      <a:pt x="768" y="785"/>
                    </a:cubicBezTo>
                    <a:lnTo>
                      <a:pt x="768" y="785"/>
                    </a:lnTo>
                    <a:cubicBezTo>
                      <a:pt x="794" y="791"/>
                      <a:pt x="820" y="788"/>
                      <a:pt x="835" y="770"/>
                    </a:cubicBezTo>
                    <a:lnTo>
                      <a:pt x="835" y="770"/>
                    </a:lnTo>
                    <a:cubicBezTo>
                      <a:pt x="847" y="755"/>
                      <a:pt x="854" y="737"/>
                      <a:pt x="859" y="717"/>
                    </a:cubicBezTo>
                    <a:lnTo>
                      <a:pt x="859" y="717"/>
                    </a:lnTo>
                    <a:cubicBezTo>
                      <a:pt x="860" y="716"/>
                      <a:pt x="860" y="716"/>
                      <a:pt x="861" y="716"/>
                    </a:cubicBezTo>
                    <a:lnTo>
                      <a:pt x="861" y="716"/>
                    </a:lnTo>
                    <a:cubicBezTo>
                      <a:pt x="880" y="704"/>
                      <a:pt x="903" y="688"/>
                      <a:pt x="925" y="669"/>
                    </a:cubicBezTo>
                    <a:lnTo>
                      <a:pt x="925" y="669"/>
                    </a:lnTo>
                    <a:cubicBezTo>
                      <a:pt x="925" y="721"/>
                      <a:pt x="909" y="769"/>
                      <a:pt x="879" y="815"/>
                    </a:cubicBezTo>
                    <a:lnTo>
                      <a:pt x="879" y="815"/>
                    </a:lnTo>
                    <a:cubicBezTo>
                      <a:pt x="817" y="913"/>
                      <a:pt x="671" y="946"/>
                      <a:pt x="595" y="844"/>
                    </a:cubicBezTo>
                    <a:close/>
                    <a:moveTo>
                      <a:pt x="1030" y="909"/>
                    </a:moveTo>
                    <a:lnTo>
                      <a:pt x="1030" y="909"/>
                    </a:lnTo>
                    <a:cubicBezTo>
                      <a:pt x="1007" y="954"/>
                      <a:pt x="974" y="992"/>
                      <a:pt x="938" y="1026"/>
                    </a:cubicBezTo>
                    <a:lnTo>
                      <a:pt x="938" y="1026"/>
                    </a:lnTo>
                    <a:cubicBezTo>
                      <a:pt x="916" y="1045"/>
                      <a:pt x="893" y="1062"/>
                      <a:pt x="867" y="1075"/>
                    </a:cubicBezTo>
                    <a:lnTo>
                      <a:pt x="867" y="1075"/>
                    </a:lnTo>
                    <a:cubicBezTo>
                      <a:pt x="788" y="1122"/>
                      <a:pt x="772" y="1000"/>
                      <a:pt x="766" y="951"/>
                    </a:cubicBezTo>
                    <a:lnTo>
                      <a:pt x="766" y="951"/>
                    </a:lnTo>
                    <a:cubicBezTo>
                      <a:pt x="805" y="941"/>
                      <a:pt x="842" y="922"/>
                      <a:pt x="868" y="898"/>
                    </a:cubicBezTo>
                    <a:lnTo>
                      <a:pt x="868" y="898"/>
                    </a:lnTo>
                    <a:cubicBezTo>
                      <a:pt x="875" y="892"/>
                      <a:pt x="881" y="887"/>
                      <a:pt x="887" y="880"/>
                    </a:cubicBezTo>
                    <a:lnTo>
                      <a:pt x="887" y="880"/>
                    </a:lnTo>
                    <a:cubicBezTo>
                      <a:pt x="891" y="897"/>
                      <a:pt x="896" y="914"/>
                      <a:pt x="901" y="931"/>
                    </a:cubicBezTo>
                    <a:lnTo>
                      <a:pt x="901" y="931"/>
                    </a:lnTo>
                    <a:cubicBezTo>
                      <a:pt x="906" y="951"/>
                      <a:pt x="937" y="942"/>
                      <a:pt x="932" y="922"/>
                    </a:cubicBezTo>
                    <a:lnTo>
                      <a:pt x="932" y="922"/>
                    </a:lnTo>
                    <a:cubicBezTo>
                      <a:pt x="927" y="902"/>
                      <a:pt x="921" y="883"/>
                      <a:pt x="916" y="863"/>
                    </a:cubicBezTo>
                    <a:lnTo>
                      <a:pt x="916" y="863"/>
                    </a:lnTo>
                    <a:cubicBezTo>
                      <a:pt x="915" y="859"/>
                      <a:pt x="912" y="856"/>
                      <a:pt x="909" y="854"/>
                    </a:cubicBezTo>
                    <a:lnTo>
                      <a:pt x="909" y="854"/>
                    </a:lnTo>
                    <a:cubicBezTo>
                      <a:pt x="910" y="854"/>
                      <a:pt x="910" y="853"/>
                      <a:pt x="910" y="853"/>
                    </a:cubicBezTo>
                    <a:lnTo>
                      <a:pt x="910" y="853"/>
                    </a:lnTo>
                    <a:lnTo>
                      <a:pt x="910" y="853"/>
                    </a:lnTo>
                    <a:lnTo>
                      <a:pt x="910" y="853"/>
                    </a:lnTo>
                    <a:cubicBezTo>
                      <a:pt x="921" y="866"/>
                      <a:pt x="933" y="879"/>
                      <a:pt x="944" y="892"/>
                    </a:cubicBezTo>
                    <a:lnTo>
                      <a:pt x="944" y="892"/>
                    </a:lnTo>
                    <a:cubicBezTo>
                      <a:pt x="958" y="907"/>
                      <a:pt x="981" y="884"/>
                      <a:pt x="967" y="868"/>
                    </a:cubicBezTo>
                    <a:lnTo>
                      <a:pt x="933" y="831"/>
                    </a:lnTo>
                    <a:lnTo>
                      <a:pt x="933" y="831"/>
                    </a:lnTo>
                    <a:cubicBezTo>
                      <a:pt x="931" y="829"/>
                      <a:pt x="930" y="828"/>
                      <a:pt x="929" y="827"/>
                    </a:cubicBezTo>
                    <a:lnTo>
                      <a:pt x="929" y="827"/>
                    </a:lnTo>
                    <a:cubicBezTo>
                      <a:pt x="935" y="816"/>
                      <a:pt x="941" y="805"/>
                      <a:pt x="946" y="793"/>
                    </a:cubicBezTo>
                    <a:lnTo>
                      <a:pt x="946" y="793"/>
                    </a:lnTo>
                    <a:cubicBezTo>
                      <a:pt x="964" y="802"/>
                      <a:pt x="985" y="806"/>
                      <a:pt x="1006" y="805"/>
                    </a:cubicBezTo>
                    <a:lnTo>
                      <a:pt x="1006" y="805"/>
                    </a:lnTo>
                    <a:cubicBezTo>
                      <a:pt x="1026" y="803"/>
                      <a:pt x="1026" y="771"/>
                      <a:pt x="1006" y="772"/>
                    </a:cubicBezTo>
                    <a:lnTo>
                      <a:pt x="1006" y="772"/>
                    </a:lnTo>
                    <a:cubicBezTo>
                      <a:pt x="988" y="773"/>
                      <a:pt x="973" y="770"/>
                      <a:pt x="958" y="762"/>
                    </a:cubicBezTo>
                    <a:lnTo>
                      <a:pt x="958" y="762"/>
                    </a:lnTo>
                    <a:cubicBezTo>
                      <a:pt x="973" y="719"/>
                      <a:pt x="977" y="671"/>
                      <a:pt x="970" y="622"/>
                    </a:cubicBezTo>
                    <a:lnTo>
                      <a:pt x="970" y="622"/>
                    </a:lnTo>
                    <a:cubicBezTo>
                      <a:pt x="988" y="600"/>
                      <a:pt x="1001" y="576"/>
                      <a:pt x="1006" y="551"/>
                    </a:cubicBezTo>
                    <a:lnTo>
                      <a:pt x="1006" y="551"/>
                    </a:lnTo>
                    <a:cubicBezTo>
                      <a:pt x="1040" y="544"/>
                      <a:pt x="1061" y="552"/>
                      <a:pt x="1075" y="570"/>
                    </a:cubicBezTo>
                    <a:lnTo>
                      <a:pt x="1075" y="570"/>
                    </a:lnTo>
                    <a:cubicBezTo>
                      <a:pt x="1062" y="577"/>
                      <a:pt x="1050" y="582"/>
                      <a:pt x="1035" y="583"/>
                    </a:cubicBezTo>
                    <a:lnTo>
                      <a:pt x="1035" y="583"/>
                    </a:lnTo>
                    <a:cubicBezTo>
                      <a:pt x="1015" y="585"/>
                      <a:pt x="1015" y="618"/>
                      <a:pt x="1035" y="616"/>
                    </a:cubicBezTo>
                    <a:lnTo>
                      <a:pt x="1035" y="616"/>
                    </a:lnTo>
                    <a:cubicBezTo>
                      <a:pt x="1054" y="613"/>
                      <a:pt x="1072" y="609"/>
                      <a:pt x="1088" y="600"/>
                    </a:cubicBezTo>
                    <a:lnTo>
                      <a:pt x="1088" y="600"/>
                    </a:lnTo>
                    <a:cubicBezTo>
                      <a:pt x="1105" y="657"/>
                      <a:pt x="1088" y="742"/>
                      <a:pt x="1083" y="767"/>
                    </a:cubicBezTo>
                    <a:lnTo>
                      <a:pt x="1083" y="767"/>
                    </a:lnTo>
                    <a:cubicBezTo>
                      <a:pt x="1073" y="817"/>
                      <a:pt x="1053" y="864"/>
                      <a:pt x="1030" y="909"/>
                    </a:cubicBezTo>
                    <a:close/>
                    <a:moveTo>
                      <a:pt x="1058" y="327"/>
                    </a:moveTo>
                    <a:lnTo>
                      <a:pt x="1058" y="327"/>
                    </a:lnTo>
                    <a:cubicBezTo>
                      <a:pt x="1061" y="328"/>
                      <a:pt x="1063" y="328"/>
                      <a:pt x="1066" y="328"/>
                    </a:cubicBezTo>
                    <a:lnTo>
                      <a:pt x="1066" y="328"/>
                    </a:lnTo>
                    <a:cubicBezTo>
                      <a:pt x="1064" y="329"/>
                      <a:pt x="1062" y="330"/>
                      <a:pt x="1061" y="331"/>
                    </a:cubicBezTo>
                    <a:lnTo>
                      <a:pt x="1061" y="331"/>
                    </a:lnTo>
                    <a:cubicBezTo>
                      <a:pt x="1060" y="330"/>
                      <a:pt x="1060" y="328"/>
                      <a:pt x="1058" y="327"/>
                    </a:cubicBezTo>
                    <a:close/>
                    <a:moveTo>
                      <a:pt x="826" y="266"/>
                    </a:moveTo>
                    <a:lnTo>
                      <a:pt x="826" y="266"/>
                    </a:lnTo>
                    <a:cubicBezTo>
                      <a:pt x="981" y="251"/>
                      <a:pt x="1040" y="374"/>
                      <a:pt x="1060" y="501"/>
                    </a:cubicBezTo>
                    <a:lnTo>
                      <a:pt x="1060" y="501"/>
                    </a:lnTo>
                    <a:cubicBezTo>
                      <a:pt x="1044" y="497"/>
                      <a:pt x="1024" y="498"/>
                      <a:pt x="1001" y="502"/>
                    </a:cubicBezTo>
                    <a:lnTo>
                      <a:pt x="1001" y="502"/>
                    </a:lnTo>
                    <a:cubicBezTo>
                      <a:pt x="995" y="489"/>
                      <a:pt x="986" y="475"/>
                      <a:pt x="971" y="463"/>
                    </a:cubicBezTo>
                    <a:lnTo>
                      <a:pt x="971" y="463"/>
                    </a:lnTo>
                    <a:cubicBezTo>
                      <a:pt x="931" y="426"/>
                      <a:pt x="875" y="431"/>
                      <a:pt x="825" y="438"/>
                    </a:cubicBezTo>
                    <a:lnTo>
                      <a:pt x="825" y="438"/>
                    </a:lnTo>
                    <a:cubicBezTo>
                      <a:pt x="826" y="423"/>
                      <a:pt x="828" y="406"/>
                      <a:pt x="830" y="391"/>
                    </a:cubicBezTo>
                    <a:lnTo>
                      <a:pt x="830" y="391"/>
                    </a:lnTo>
                    <a:cubicBezTo>
                      <a:pt x="831" y="382"/>
                      <a:pt x="822" y="375"/>
                      <a:pt x="814" y="375"/>
                    </a:cubicBezTo>
                    <a:lnTo>
                      <a:pt x="814" y="375"/>
                    </a:lnTo>
                    <a:cubicBezTo>
                      <a:pt x="804" y="375"/>
                      <a:pt x="798" y="382"/>
                      <a:pt x="797" y="391"/>
                    </a:cubicBezTo>
                    <a:lnTo>
                      <a:pt x="797" y="391"/>
                    </a:lnTo>
                    <a:cubicBezTo>
                      <a:pt x="795" y="409"/>
                      <a:pt x="794" y="427"/>
                      <a:pt x="791" y="445"/>
                    </a:cubicBezTo>
                    <a:lnTo>
                      <a:pt x="791" y="445"/>
                    </a:lnTo>
                    <a:lnTo>
                      <a:pt x="791" y="446"/>
                    </a:lnTo>
                    <a:lnTo>
                      <a:pt x="791" y="446"/>
                    </a:lnTo>
                    <a:cubicBezTo>
                      <a:pt x="784" y="449"/>
                      <a:pt x="778" y="454"/>
                      <a:pt x="772" y="459"/>
                    </a:cubicBezTo>
                    <a:lnTo>
                      <a:pt x="772" y="459"/>
                    </a:lnTo>
                    <a:cubicBezTo>
                      <a:pt x="763" y="425"/>
                      <a:pt x="754" y="392"/>
                      <a:pt x="747" y="357"/>
                    </a:cubicBezTo>
                    <a:lnTo>
                      <a:pt x="747" y="357"/>
                    </a:lnTo>
                    <a:cubicBezTo>
                      <a:pt x="744" y="346"/>
                      <a:pt x="727" y="341"/>
                      <a:pt x="719" y="350"/>
                    </a:cubicBezTo>
                    <a:lnTo>
                      <a:pt x="719" y="350"/>
                    </a:lnTo>
                    <a:cubicBezTo>
                      <a:pt x="716" y="354"/>
                      <a:pt x="714" y="357"/>
                      <a:pt x="710" y="362"/>
                    </a:cubicBezTo>
                    <a:lnTo>
                      <a:pt x="710" y="362"/>
                    </a:lnTo>
                    <a:cubicBezTo>
                      <a:pt x="701" y="373"/>
                      <a:pt x="710" y="388"/>
                      <a:pt x="721" y="390"/>
                    </a:cubicBezTo>
                    <a:lnTo>
                      <a:pt x="721" y="390"/>
                    </a:lnTo>
                    <a:cubicBezTo>
                      <a:pt x="728" y="419"/>
                      <a:pt x="735" y="448"/>
                      <a:pt x="743" y="476"/>
                    </a:cubicBezTo>
                    <a:lnTo>
                      <a:pt x="743" y="476"/>
                    </a:lnTo>
                    <a:cubicBezTo>
                      <a:pt x="739" y="478"/>
                      <a:pt x="736" y="478"/>
                      <a:pt x="732" y="479"/>
                    </a:cubicBezTo>
                    <a:lnTo>
                      <a:pt x="732" y="479"/>
                    </a:lnTo>
                    <a:cubicBezTo>
                      <a:pt x="732" y="476"/>
                      <a:pt x="731" y="473"/>
                      <a:pt x="728" y="469"/>
                    </a:cubicBezTo>
                    <a:lnTo>
                      <a:pt x="728" y="469"/>
                    </a:lnTo>
                    <a:cubicBezTo>
                      <a:pt x="709" y="453"/>
                      <a:pt x="694" y="434"/>
                      <a:pt x="682" y="413"/>
                    </a:cubicBezTo>
                    <a:lnTo>
                      <a:pt x="682" y="413"/>
                    </a:lnTo>
                    <a:cubicBezTo>
                      <a:pt x="672" y="394"/>
                      <a:pt x="644" y="411"/>
                      <a:pt x="654" y="429"/>
                    </a:cubicBezTo>
                    <a:lnTo>
                      <a:pt x="654" y="429"/>
                    </a:lnTo>
                    <a:cubicBezTo>
                      <a:pt x="665" y="451"/>
                      <a:pt x="681" y="470"/>
                      <a:pt x="699" y="487"/>
                    </a:cubicBezTo>
                    <a:lnTo>
                      <a:pt x="699" y="487"/>
                    </a:lnTo>
                    <a:cubicBezTo>
                      <a:pt x="668" y="495"/>
                      <a:pt x="636" y="507"/>
                      <a:pt x="606" y="522"/>
                    </a:cubicBezTo>
                    <a:lnTo>
                      <a:pt x="606" y="522"/>
                    </a:lnTo>
                    <a:cubicBezTo>
                      <a:pt x="604" y="520"/>
                      <a:pt x="603" y="518"/>
                      <a:pt x="600" y="516"/>
                    </a:cubicBezTo>
                    <a:lnTo>
                      <a:pt x="600" y="516"/>
                    </a:lnTo>
                    <a:cubicBezTo>
                      <a:pt x="421" y="387"/>
                      <a:pt x="732" y="275"/>
                      <a:pt x="826" y="266"/>
                    </a:cubicBezTo>
                    <a:close/>
                    <a:moveTo>
                      <a:pt x="338" y="916"/>
                    </a:moveTo>
                    <a:lnTo>
                      <a:pt x="338" y="916"/>
                    </a:lnTo>
                    <a:cubicBezTo>
                      <a:pt x="297" y="879"/>
                      <a:pt x="280" y="818"/>
                      <a:pt x="267" y="769"/>
                    </a:cubicBezTo>
                    <a:lnTo>
                      <a:pt x="267" y="769"/>
                    </a:lnTo>
                    <a:cubicBezTo>
                      <a:pt x="264" y="757"/>
                      <a:pt x="262" y="746"/>
                      <a:pt x="260" y="735"/>
                    </a:cubicBezTo>
                    <a:lnTo>
                      <a:pt x="260" y="735"/>
                    </a:lnTo>
                    <a:cubicBezTo>
                      <a:pt x="297" y="738"/>
                      <a:pt x="334" y="736"/>
                      <a:pt x="371" y="730"/>
                    </a:cubicBezTo>
                    <a:lnTo>
                      <a:pt x="371" y="730"/>
                    </a:lnTo>
                    <a:cubicBezTo>
                      <a:pt x="392" y="727"/>
                      <a:pt x="383" y="696"/>
                      <a:pt x="362" y="699"/>
                    </a:cubicBezTo>
                    <a:lnTo>
                      <a:pt x="362" y="699"/>
                    </a:lnTo>
                    <a:cubicBezTo>
                      <a:pt x="328" y="704"/>
                      <a:pt x="294" y="705"/>
                      <a:pt x="259" y="703"/>
                    </a:cubicBezTo>
                    <a:lnTo>
                      <a:pt x="259" y="703"/>
                    </a:lnTo>
                    <a:cubicBezTo>
                      <a:pt x="259" y="691"/>
                      <a:pt x="260" y="679"/>
                      <a:pt x="262" y="667"/>
                    </a:cubicBezTo>
                    <a:lnTo>
                      <a:pt x="262" y="667"/>
                    </a:lnTo>
                    <a:cubicBezTo>
                      <a:pt x="275" y="669"/>
                      <a:pt x="289" y="667"/>
                      <a:pt x="300" y="665"/>
                    </a:cubicBezTo>
                    <a:lnTo>
                      <a:pt x="300" y="665"/>
                    </a:lnTo>
                    <a:cubicBezTo>
                      <a:pt x="318" y="662"/>
                      <a:pt x="335" y="656"/>
                      <a:pt x="352" y="648"/>
                    </a:cubicBezTo>
                    <a:lnTo>
                      <a:pt x="352" y="648"/>
                    </a:lnTo>
                    <a:cubicBezTo>
                      <a:pt x="371" y="639"/>
                      <a:pt x="354" y="611"/>
                      <a:pt x="335" y="620"/>
                    </a:cubicBezTo>
                    <a:lnTo>
                      <a:pt x="335" y="620"/>
                    </a:lnTo>
                    <a:cubicBezTo>
                      <a:pt x="323" y="626"/>
                      <a:pt x="311" y="630"/>
                      <a:pt x="298" y="633"/>
                    </a:cubicBezTo>
                    <a:lnTo>
                      <a:pt x="298" y="633"/>
                    </a:lnTo>
                    <a:cubicBezTo>
                      <a:pt x="291" y="635"/>
                      <a:pt x="284" y="635"/>
                      <a:pt x="277" y="635"/>
                    </a:cubicBezTo>
                    <a:lnTo>
                      <a:pt x="277" y="635"/>
                    </a:lnTo>
                    <a:cubicBezTo>
                      <a:pt x="277" y="635"/>
                      <a:pt x="275" y="635"/>
                      <a:pt x="274" y="635"/>
                    </a:cubicBezTo>
                    <a:lnTo>
                      <a:pt x="274" y="635"/>
                    </a:lnTo>
                    <a:cubicBezTo>
                      <a:pt x="274" y="633"/>
                      <a:pt x="273" y="632"/>
                      <a:pt x="272" y="631"/>
                    </a:cubicBezTo>
                    <a:lnTo>
                      <a:pt x="272" y="631"/>
                    </a:lnTo>
                    <a:cubicBezTo>
                      <a:pt x="281" y="609"/>
                      <a:pt x="291" y="587"/>
                      <a:pt x="304" y="565"/>
                    </a:cubicBezTo>
                    <a:lnTo>
                      <a:pt x="304" y="565"/>
                    </a:lnTo>
                    <a:cubicBezTo>
                      <a:pt x="308" y="559"/>
                      <a:pt x="340" y="512"/>
                      <a:pt x="374" y="478"/>
                    </a:cubicBezTo>
                    <a:lnTo>
                      <a:pt x="374" y="478"/>
                    </a:lnTo>
                    <a:cubicBezTo>
                      <a:pt x="388" y="501"/>
                      <a:pt x="399" y="525"/>
                      <a:pt x="406" y="552"/>
                    </a:cubicBezTo>
                    <a:lnTo>
                      <a:pt x="406" y="552"/>
                    </a:lnTo>
                    <a:cubicBezTo>
                      <a:pt x="411" y="572"/>
                      <a:pt x="442" y="564"/>
                      <a:pt x="437" y="543"/>
                    </a:cubicBezTo>
                    <a:lnTo>
                      <a:pt x="437" y="543"/>
                    </a:lnTo>
                    <a:cubicBezTo>
                      <a:pt x="429" y="512"/>
                      <a:pt x="416" y="484"/>
                      <a:pt x="399" y="457"/>
                    </a:cubicBezTo>
                    <a:lnTo>
                      <a:pt x="399" y="457"/>
                    </a:lnTo>
                    <a:cubicBezTo>
                      <a:pt x="421" y="443"/>
                      <a:pt x="441" y="438"/>
                      <a:pt x="456" y="454"/>
                    </a:cubicBezTo>
                    <a:lnTo>
                      <a:pt x="456" y="454"/>
                    </a:lnTo>
                    <a:cubicBezTo>
                      <a:pt x="464" y="482"/>
                      <a:pt x="472" y="511"/>
                      <a:pt x="480" y="539"/>
                    </a:cubicBezTo>
                    <a:lnTo>
                      <a:pt x="480" y="539"/>
                    </a:lnTo>
                    <a:cubicBezTo>
                      <a:pt x="485" y="559"/>
                      <a:pt x="517" y="550"/>
                      <a:pt x="511" y="530"/>
                    </a:cubicBezTo>
                    <a:lnTo>
                      <a:pt x="511" y="530"/>
                    </a:lnTo>
                    <a:cubicBezTo>
                      <a:pt x="507" y="515"/>
                      <a:pt x="503" y="500"/>
                      <a:pt x="498" y="485"/>
                    </a:cubicBezTo>
                    <a:lnTo>
                      <a:pt x="498" y="485"/>
                    </a:lnTo>
                    <a:cubicBezTo>
                      <a:pt x="516" y="510"/>
                      <a:pt x="542" y="532"/>
                      <a:pt x="563" y="549"/>
                    </a:cubicBezTo>
                    <a:lnTo>
                      <a:pt x="563" y="549"/>
                    </a:lnTo>
                    <a:cubicBezTo>
                      <a:pt x="531" y="572"/>
                      <a:pt x="506" y="602"/>
                      <a:pt x="493" y="639"/>
                    </a:cubicBezTo>
                    <a:lnTo>
                      <a:pt x="493" y="639"/>
                    </a:lnTo>
                    <a:cubicBezTo>
                      <a:pt x="476" y="692"/>
                      <a:pt x="487" y="753"/>
                      <a:pt x="514" y="808"/>
                    </a:cubicBezTo>
                    <a:lnTo>
                      <a:pt x="514" y="808"/>
                    </a:lnTo>
                    <a:cubicBezTo>
                      <a:pt x="494" y="821"/>
                      <a:pt x="475" y="834"/>
                      <a:pt x="455" y="847"/>
                    </a:cubicBezTo>
                    <a:lnTo>
                      <a:pt x="455" y="847"/>
                    </a:lnTo>
                    <a:cubicBezTo>
                      <a:pt x="438" y="858"/>
                      <a:pt x="454" y="887"/>
                      <a:pt x="472" y="875"/>
                    </a:cubicBezTo>
                    <a:lnTo>
                      <a:pt x="472" y="875"/>
                    </a:lnTo>
                    <a:cubicBezTo>
                      <a:pt x="491" y="862"/>
                      <a:pt x="510" y="849"/>
                      <a:pt x="530" y="837"/>
                    </a:cubicBezTo>
                    <a:lnTo>
                      <a:pt x="530" y="837"/>
                    </a:lnTo>
                    <a:cubicBezTo>
                      <a:pt x="538" y="850"/>
                      <a:pt x="546" y="862"/>
                      <a:pt x="555" y="874"/>
                    </a:cubicBezTo>
                    <a:lnTo>
                      <a:pt x="555" y="874"/>
                    </a:lnTo>
                    <a:cubicBezTo>
                      <a:pt x="493" y="933"/>
                      <a:pt x="416" y="987"/>
                      <a:pt x="338" y="916"/>
                    </a:cubicBezTo>
                    <a:close/>
                    <a:moveTo>
                      <a:pt x="606" y="1100"/>
                    </a:moveTo>
                    <a:lnTo>
                      <a:pt x="606" y="1100"/>
                    </a:lnTo>
                    <a:cubicBezTo>
                      <a:pt x="592" y="1123"/>
                      <a:pt x="577" y="1145"/>
                      <a:pt x="562" y="1168"/>
                    </a:cubicBezTo>
                    <a:lnTo>
                      <a:pt x="562" y="1168"/>
                    </a:lnTo>
                    <a:cubicBezTo>
                      <a:pt x="509" y="1123"/>
                      <a:pt x="464" y="1059"/>
                      <a:pt x="430" y="1004"/>
                    </a:cubicBezTo>
                    <a:lnTo>
                      <a:pt x="430" y="1004"/>
                    </a:lnTo>
                    <a:cubicBezTo>
                      <a:pt x="490" y="997"/>
                      <a:pt x="547" y="949"/>
                      <a:pt x="588" y="910"/>
                    </a:cubicBezTo>
                    <a:lnTo>
                      <a:pt x="588" y="910"/>
                    </a:lnTo>
                    <a:cubicBezTo>
                      <a:pt x="595" y="916"/>
                      <a:pt x="602" y="922"/>
                      <a:pt x="608" y="927"/>
                    </a:cubicBezTo>
                    <a:lnTo>
                      <a:pt x="608" y="927"/>
                    </a:lnTo>
                    <a:cubicBezTo>
                      <a:pt x="628" y="943"/>
                      <a:pt x="653" y="952"/>
                      <a:pt x="678" y="956"/>
                    </a:cubicBezTo>
                    <a:lnTo>
                      <a:pt x="678" y="956"/>
                    </a:lnTo>
                    <a:cubicBezTo>
                      <a:pt x="671" y="985"/>
                      <a:pt x="665" y="1014"/>
                      <a:pt x="658" y="1043"/>
                    </a:cubicBezTo>
                    <a:lnTo>
                      <a:pt x="658" y="1043"/>
                    </a:lnTo>
                    <a:cubicBezTo>
                      <a:pt x="654" y="1064"/>
                      <a:pt x="685" y="1072"/>
                      <a:pt x="689" y="1052"/>
                    </a:cubicBezTo>
                    <a:lnTo>
                      <a:pt x="689" y="1052"/>
                    </a:lnTo>
                    <a:cubicBezTo>
                      <a:pt x="696" y="1020"/>
                      <a:pt x="704" y="989"/>
                      <a:pt x="710" y="958"/>
                    </a:cubicBezTo>
                    <a:lnTo>
                      <a:pt x="710" y="958"/>
                    </a:lnTo>
                    <a:cubicBezTo>
                      <a:pt x="713" y="958"/>
                      <a:pt x="716" y="958"/>
                      <a:pt x="719" y="958"/>
                    </a:cubicBezTo>
                    <a:lnTo>
                      <a:pt x="719" y="958"/>
                    </a:lnTo>
                    <a:cubicBezTo>
                      <a:pt x="726" y="1020"/>
                      <a:pt x="748" y="1141"/>
                      <a:pt x="819" y="1141"/>
                    </a:cubicBezTo>
                    <a:lnTo>
                      <a:pt x="819" y="1141"/>
                    </a:lnTo>
                    <a:cubicBezTo>
                      <a:pt x="917" y="1141"/>
                      <a:pt x="1007" y="1033"/>
                      <a:pt x="1056" y="961"/>
                    </a:cubicBezTo>
                    <a:lnTo>
                      <a:pt x="1056" y="961"/>
                    </a:lnTo>
                    <a:lnTo>
                      <a:pt x="1056" y="961"/>
                    </a:lnTo>
                    <a:lnTo>
                      <a:pt x="1056" y="961"/>
                    </a:lnTo>
                    <a:cubicBezTo>
                      <a:pt x="1151" y="1083"/>
                      <a:pt x="814" y="1208"/>
                      <a:pt x="756" y="1224"/>
                    </a:cubicBezTo>
                    <a:lnTo>
                      <a:pt x="756" y="1224"/>
                    </a:lnTo>
                    <a:cubicBezTo>
                      <a:pt x="737" y="1229"/>
                      <a:pt x="718" y="1231"/>
                      <a:pt x="700" y="1229"/>
                    </a:cubicBezTo>
                    <a:lnTo>
                      <a:pt x="700" y="1229"/>
                    </a:lnTo>
                    <a:cubicBezTo>
                      <a:pt x="699" y="1229"/>
                      <a:pt x="698" y="1228"/>
                      <a:pt x="697" y="1228"/>
                    </a:cubicBezTo>
                    <a:lnTo>
                      <a:pt x="697" y="1228"/>
                    </a:lnTo>
                    <a:cubicBezTo>
                      <a:pt x="697" y="1225"/>
                      <a:pt x="696" y="1223"/>
                      <a:pt x="695" y="1221"/>
                    </a:cubicBezTo>
                    <a:lnTo>
                      <a:pt x="695" y="1221"/>
                    </a:lnTo>
                    <a:cubicBezTo>
                      <a:pt x="700" y="1185"/>
                      <a:pt x="704" y="1150"/>
                      <a:pt x="709" y="1114"/>
                    </a:cubicBezTo>
                    <a:lnTo>
                      <a:pt x="709" y="1114"/>
                    </a:lnTo>
                    <a:cubicBezTo>
                      <a:pt x="712" y="1093"/>
                      <a:pt x="679" y="1093"/>
                      <a:pt x="677" y="1114"/>
                    </a:cubicBezTo>
                    <a:lnTo>
                      <a:pt x="677" y="1114"/>
                    </a:lnTo>
                    <a:cubicBezTo>
                      <a:pt x="673" y="1145"/>
                      <a:pt x="668" y="1176"/>
                      <a:pt x="664" y="1208"/>
                    </a:cubicBezTo>
                    <a:lnTo>
                      <a:pt x="664" y="1208"/>
                    </a:lnTo>
                    <a:cubicBezTo>
                      <a:pt x="662" y="1209"/>
                      <a:pt x="660" y="1211"/>
                      <a:pt x="658" y="1214"/>
                    </a:cubicBezTo>
                    <a:lnTo>
                      <a:pt x="658" y="1214"/>
                    </a:lnTo>
                    <a:cubicBezTo>
                      <a:pt x="656" y="1216"/>
                      <a:pt x="654" y="1218"/>
                      <a:pt x="652" y="1221"/>
                    </a:cubicBezTo>
                    <a:lnTo>
                      <a:pt x="652" y="1221"/>
                    </a:lnTo>
                    <a:cubicBezTo>
                      <a:pt x="630" y="1214"/>
                      <a:pt x="608" y="1203"/>
                      <a:pt x="588" y="1188"/>
                    </a:cubicBezTo>
                    <a:lnTo>
                      <a:pt x="588" y="1188"/>
                    </a:lnTo>
                    <a:cubicBezTo>
                      <a:pt x="604" y="1164"/>
                      <a:pt x="619" y="1140"/>
                      <a:pt x="634" y="1116"/>
                    </a:cubicBezTo>
                    <a:lnTo>
                      <a:pt x="634" y="1116"/>
                    </a:lnTo>
                    <a:cubicBezTo>
                      <a:pt x="645" y="1098"/>
                      <a:pt x="617" y="1082"/>
                      <a:pt x="606" y="1100"/>
                    </a:cubicBezTo>
                    <a:close/>
                    <a:moveTo>
                      <a:pt x="1259" y="622"/>
                    </a:moveTo>
                    <a:lnTo>
                      <a:pt x="1259" y="622"/>
                    </a:lnTo>
                    <a:cubicBezTo>
                      <a:pt x="1287" y="620"/>
                      <a:pt x="1316" y="616"/>
                      <a:pt x="1345" y="610"/>
                    </a:cubicBezTo>
                    <a:lnTo>
                      <a:pt x="1345" y="610"/>
                    </a:lnTo>
                    <a:cubicBezTo>
                      <a:pt x="1345" y="615"/>
                      <a:pt x="1346" y="618"/>
                      <a:pt x="1346" y="622"/>
                    </a:cubicBezTo>
                    <a:lnTo>
                      <a:pt x="1346" y="622"/>
                    </a:lnTo>
                    <a:cubicBezTo>
                      <a:pt x="1338" y="620"/>
                      <a:pt x="1330" y="619"/>
                      <a:pt x="1323" y="617"/>
                    </a:cubicBezTo>
                    <a:lnTo>
                      <a:pt x="1323" y="617"/>
                    </a:lnTo>
                    <a:cubicBezTo>
                      <a:pt x="1302" y="613"/>
                      <a:pt x="1293" y="644"/>
                      <a:pt x="1314" y="649"/>
                    </a:cubicBezTo>
                    <a:lnTo>
                      <a:pt x="1314" y="649"/>
                    </a:lnTo>
                    <a:cubicBezTo>
                      <a:pt x="1325" y="651"/>
                      <a:pt x="1336" y="653"/>
                      <a:pt x="1347" y="656"/>
                    </a:cubicBezTo>
                    <a:lnTo>
                      <a:pt x="1347" y="656"/>
                    </a:lnTo>
                    <a:cubicBezTo>
                      <a:pt x="1347" y="666"/>
                      <a:pt x="1347" y="677"/>
                      <a:pt x="1346" y="687"/>
                    </a:cubicBezTo>
                    <a:lnTo>
                      <a:pt x="1346" y="687"/>
                    </a:lnTo>
                    <a:cubicBezTo>
                      <a:pt x="1325" y="680"/>
                      <a:pt x="1303" y="675"/>
                      <a:pt x="1280" y="671"/>
                    </a:cubicBezTo>
                    <a:lnTo>
                      <a:pt x="1280" y="671"/>
                    </a:lnTo>
                    <a:cubicBezTo>
                      <a:pt x="1260" y="667"/>
                      <a:pt x="1251" y="699"/>
                      <a:pt x="1272" y="702"/>
                    </a:cubicBezTo>
                    <a:lnTo>
                      <a:pt x="1272" y="702"/>
                    </a:lnTo>
                    <a:cubicBezTo>
                      <a:pt x="1296" y="706"/>
                      <a:pt x="1320" y="712"/>
                      <a:pt x="1343" y="720"/>
                    </a:cubicBezTo>
                    <a:lnTo>
                      <a:pt x="1343" y="720"/>
                    </a:lnTo>
                    <a:cubicBezTo>
                      <a:pt x="1324" y="857"/>
                      <a:pt x="1246" y="986"/>
                      <a:pt x="1123" y="991"/>
                    </a:cubicBezTo>
                    <a:lnTo>
                      <a:pt x="1123" y="991"/>
                    </a:lnTo>
                    <a:cubicBezTo>
                      <a:pt x="1120" y="966"/>
                      <a:pt x="1107" y="941"/>
                      <a:pt x="1081" y="915"/>
                    </a:cubicBezTo>
                    <a:lnTo>
                      <a:pt x="1081" y="915"/>
                    </a:lnTo>
                    <a:cubicBezTo>
                      <a:pt x="1088" y="898"/>
                      <a:pt x="1096" y="878"/>
                      <a:pt x="1103" y="856"/>
                    </a:cubicBezTo>
                    <a:lnTo>
                      <a:pt x="1103" y="856"/>
                    </a:lnTo>
                    <a:cubicBezTo>
                      <a:pt x="1124" y="875"/>
                      <a:pt x="1147" y="891"/>
                      <a:pt x="1173" y="903"/>
                    </a:cubicBezTo>
                    <a:lnTo>
                      <a:pt x="1173" y="903"/>
                    </a:lnTo>
                    <a:cubicBezTo>
                      <a:pt x="1191" y="912"/>
                      <a:pt x="1208" y="884"/>
                      <a:pt x="1189" y="875"/>
                    </a:cubicBezTo>
                    <a:lnTo>
                      <a:pt x="1189" y="875"/>
                    </a:lnTo>
                    <a:cubicBezTo>
                      <a:pt x="1163" y="862"/>
                      <a:pt x="1139" y="846"/>
                      <a:pt x="1118" y="826"/>
                    </a:cubicBezTo>
                    <a:lnTo>
                      <a:pt x="1118" y="826"/>
                    </a:lnTo>
                    <a:cubicBezTo>
                      <a:pt x="1117" y="825"/>
                      <a:pt x="1115" y="824"/>
                      <a:pt x="1113" y="823"/>
                    </a:cubicBezTo>
                    <a:lnTo>
                      <a:pt x="1113" y="823"/>
                    </a:lnTo>
                    <a:cubicBezTo>
                      <a:pt x="1115" y="817"/>
                      <a:pt x="1117" y="811"/>
                      <a:pt x="1118" y="805"/>
                    </a:cubicBezTo>
                    <a:lnTo>
                      <a:pt x="1118" y="805"/>
                    </a:lnTo>
                    <a:cubicBezTo>
                      <a:pt x="1141" y="811"/>
                      <a:pt x="1164" y="817"/>
                      <a:pt x="1188" y="823"/>
                    </a:cubicBezTo>
                    <a:lnTo>
                      <a:pt x="1188" y="823"/>
                    </a:lnTo>
                    <a:cubicBezTo>
                      <a:pt x="1208" y="828"/>
                      <a:pt x="1216" y="797"/>
                      <a:pt x="1196" y="792"/>
                    </a:cubicBezTo>
                    <a:lnTo>
                      <a:pt x="1196" y="792"/>
                    </a:lnTo>
                    <a:cubicBezTo>
                      <a:pt x="1172" y="785"/>
                      <a:pt x="1149" y="780"/>
                      <a:pt x="1125" y="774"/>
                    </a:cubicBezTo>
                    <a:lnTo>
                      <a:pt x="1125" y="774"/>
                    </a:lnTo>
                    <a:cubicBezTo>
                      <a:pt x="1127" y="766"/>
                      <a:pt x="1129" y="757"/>
                      <a:pt x="1131" y="748"/>
                    </a:cubicBezTo>
                    <a:lnTo>
                      <a:pt x="1131" y="748"/>
                    </a:lnTo>
                    <a:cubicBezTo>
                      <a:pt x="1131" y="748"/>
                      <a:pt x="1131" y="748"/>
                      <a:pt x="1132" y="748"/>
                    </a:cubicBezTo>
                    <a:lnTo>
                      <a:pt x="1132" y="748"/>
                    </a:lnTo>
                    <a:cubicBezTo>
                      <a:pt x="1150" y="748"/>
                      <a:pt x="1168" y="748"/>
                      <a:pt x="1186" y="748"/>
                    </a:cubicBezTo>
                    <a:lnTo>
                      <a:pt x="1186" y="748"/>
                    </a:lnTo>
                    <a:cubicBezTo>
                      <a:pt x="1207" y="747"/>
                      <a:pt x="1207" y="715"/>
                      <a:pt x="1186" y="715"/>
                    </a:cubicBezTo>
                    <a:lnTo>
                      <a:pt x="1186" y="715"/>
                    </a:lnTo>
                    <a:cubicBezTo>
                      <a:pt x="1169" y="716"/>
                      <a:pt x="1152" y="716"/>
                      <a:pt x="1136" y="716"/>
                    </a:cubicBezTo>
                    <a:lnTo>
                      <a:pt x="1136" y="716"/>
                    </a:lnTo>
                    <a:cubicBezTo>
                      <a:pt x="1142" y="665"/>
                      <a:pt x="1143" y="616"/>
                      <a:pt x="1132" y="577"/>
                    </a:cubicBezTo>
                    <a:lnTo>
                      <a:pt x="1132" y="577"/>
                    </a:lnTo>
                    <a:cubicBezTo>
                      <a:pt x="1171" y="569"/>
                      <a:pt x="1208" y="559"/>
                      <a:pt x="1244" y="545"/>
                    </a:cubicBezTo>
                    <a:lnTo>
                      <a:pt x="1244" y="545"/>
                    </a:lnTo>
                    <a:cubicBezTo>
                      <a:pt x="1264" y="538"/>
                      <a:pt x="1255" y="506"/>
                      <a:pt x="1236" y="514"/>
                    </a:cubicBezTo>
                    <a:lnTo>
                      <a:pt x="1236" y="514"/>
                    </a:lnTo>
                    <a:cubicBezTo>
                      <a:pt x="1200" y="527"/>
                      <a:pt x="1163" y="537"/>
                      <a:pt x="1126" y="545"/>
                    </a:cubicBezTo>
                    <a:lnTo>
                      <a:pt x="1126" y="545"/>
                    </a:lnTo>
                    <a:cubicBezTo>
                      <a:pt x="1148" y="528"/>
                      <a:pt x="1171" y="511"/>
                      <a:pt x="1193" y="494"/>
                    </a:cubicBezTo>
                    <a:lnTo>
                      <a:pt x="1193" y="494"/>
                    </a:lnTo>
                    <a:cubicBezTo>
                      <a:pt x="1210" y="482"/>
                      <a:pt x="1194" y="454"/>
                      <a:pt x="1177" y="466"/>
                    </a:cubicBezTo>
                    <a:lnTo>
                      <a:pt x="1177" y="466"/>
                    </a:lnTo>
                    <a:cubicBezTo>
                      <a:pt x="1152" y="485"/>
                      <a:pt x="1127" y="504"/>
                      <a:pt x="1102" y="522"/>
                    </a:cubicBezTo>
                    <a:lnTo>
                      <a:pt x="1102" y="522"/>
                    </a:lnTo>
                    <a:cubicBezTo>
                      <a:pt x="1102" y="522"/>
                      <a:pt x="1101" y="522"/>
                      <a:pt x="1101" y="521"/>
                    </a:cubicBezTo>
                    <a:lnTo>
                      <a:pt x="1101" y="521"/>
                    </a:lnTo>
                    <a:cubicBezTo>
                      <a:pt x="1107" y="516"/>
                      <a:pt x="1111" y="508"/>
                      <a:pt x="1109" y="499"/>
                    </a:cubicBezTo>
                    <a:lnTo>
                      <a:pt x="1109" y="499"/>
                    </a:lnTo>
                    <a:cubicBezTo>
                      <a:pt x="1105" y="470"/>
                      <a:pt x="1100" y="439"/>
                      <a:pt x="1093" y="411"/>
                    </a:cubicBezTo>
                    <a:lnTo>
                      <a:pt x="1093" y="411"/>
                    </a:lnTo>
                    <a:cubicBezTo>
                      <a:pt x="1095" y="411"/>
                      <a:pt x="1098" y="411"/>
                      <a:pt x="1100" y="410"/>
                    </a:cubicBezTo>
                    <a:lnTo>
                      <a:pt x="1100" y="410"/>
                    </a:lnTo>
                    <a:cubicBezTo>
                      <a:pt x="1241" y="376"/>
                      <a:pt x="1317" y="463"/>
                      <a:pt x="1340" y="578"/>
                    </a:cubicBezTo>
                    <a:lnTo>
                      <a:pt x="1340" y="578"/>
                    </a:lnTo>
                    <a:cubicBezTo>
                      <a:pt x="1313" y="583"/>
                      <a:pt x="1286" y="587"/>
                      <a:pt x="1259" y="590"/>
                    </a:cubicBezTo>
                    <a:lnTo>
                      <a:pt x="1259" y="590"/>
                    </a:lnTo>
                    <a:cubicBezTo>
                      <a:pt x="1237" y="592"/>
                      <a:pt x="1237" y="624"/>
                      <a:pt x="1259" y="622"/>
                    </a:cubicBezTo>
                    <a:close/>
                    <a:moveTo>
                      <a:pt x="1446" y="749"/>
                    </a:moveTo>
                    <a:lnTo>
                      <a:pt x="1446" y="749"/>
                    </a:lnTo>
                    <a:cubicBezTo>
                      <a:pt x="1520" y="557"/>
                      <a:pt x="1486" y="284"/>
                      <a:pt x="1247" y="245"/>
                    </a:cubicBezTo>
                    <a:lnTo>
                      <a:pt x="1247" y="245"/>
                    </a:lnTo>
                    <a:cubicBezTo>
                      <a:pt x="1202" y="118"/>
                      <a:pt x="968" y="63"/>
                      <a:pt x="819" y="133"/>
                    </a:cubicBezTo>
                    <a:lnTo>
                      <a:pt x="819" y="133"/>
                    </a:lnTo>
                    <a:cubicBezTo>
                      <a:pt x="785" y="0"/>
                      <a:pt x="611" y="65"/>
                      <a:pt x="534" y="126"/>
                    </a:cubicBezTo>
                    <a:lnTo>
                      <a:pt x="534" y="126"/>
                    </a:lnTo>
                    <a:cubicBezTo>
                      <a:pt x="509" y="145"/>
                      <a:pt x="487" y="169"/>
                      <a:pt x="471" y="195"/>
                    </a:cubicBezTo>
                    <a:lnTo>
                      <a:pt x="471" y="195"/>
                    </a:lnTo>
                    <a:cubicBezTo>
                      <a:pt x="468" y="193"/>
                      <a:pt x="464" y="192"/>
                      <a:pt x="459" y="193"/>
                    </a:cubicBezTo>
                    <a:lnTo>
                      <a:pt x="459" y="193"/>
                    </a:lnTo>
                    <a:cubicBezTo>
                      <a:pt x="254" y="209"/>
                      <a:pt x="0" y="485"/>
                      <a:pt x="134" y="667"/>
                    </a:cubicBezTo>
                    <a:lnTo>
                      <a:pt x="134" y="667"/>
                    </a:lnTo>
                    <a:cubicBezTo>
                      <a:pt x="27" y="792"/>
                      <a:pt x="60" y="961"/>
                      <a:pt x="130" y="1101"/>
                    </a:cubicBezTo>
                    <a:lnTo>
                      <a:pt x="130" y="1101"/>
                    </a:lnTo>
                    <a:cubicBezTo>
                      <a:pt x="162" y="1166"/>
                      <a:pt x="219" y="1209"/>
                      <a:pt x="287" y="1229"/>
                    </a:cubicBezTo>
                    <a:lnTo>
                      <a:pt x="287" y="1229"/>
                    </a:lnTo>
                    <a:cubicBezTo>
                      <a:pt x="303" y="1233"/>
                      <a:pt x="318" y="1234"/>
                      <a:pt x="331" y="1233"/>
                    </a:cubicBezTo>
                    <a:lnTo>
                      <a:pt x="331" y="1233"/>
                    </a:lnTo>
                    <a:cubicBezTo>
                      <a:pt x="339" y="1302"/>
                      <a:pt x="399" y="1352"/>
                      <a:pt x="467" y="1366"/>
                    </a:cubicBezTo>
                    <a:lnTo>
                      <a:pt x="467" y="1366"/>
                    </a:lnTo>
                    <a:cubicBezTo>
                      <a:pt x="512" y="1374"/>
                      <a:pt x="554" y="1362"/>
                      <a:pt x="592" y="1339"/>
                    </a:cubicBezTo>
                    <a:lnTo>
                      <a:pt x="592" y="1339"/>
                    </a:lnTo>
                    <a:cubicBezTo>
                      <a:pt x="773" y="1554"/>
                      <a:pt x="1152" y="1405"/>
                      <a:pt x="1227" y="1158"/>
                    </a:cubicBezTo>
                    <a:lnTo>
                      <a:pt x="1227" y="1158"/>
                    </a:lnTo>
                    <a:cubicBezTo>
                      <a:pt x="1288" y="1138"/>
                      <a:pt x="1342" y="1092"/>
                      <a:pt x="1378" y="1034"/>
                    </a:cubicBezTo>
                    <a:lnTo>
                      <a:pt x="1378" y="1034"/>
                    </a:lnTo>
                    <a:cubicBezTo>
                      <a:pt x="1418" y="971"/>
                      <a:pt x="1458" y="849"/>
                      <a:pt x="1436" y="761"/>
                    </a:cubicBezTo>
                    <a:lnTo>
                      <a:pt x="1436" y="761"/>
                    </a:lnTo>
                    <a:cubicBezTo>
                      <a:pt x="1440" y="759"/>
                      <a:pt x="1444" y="755"/>
                      <a:pt x="1446" y="749"/>
                    </a:cubicBezTo>
                    <a:close/>
                  </a:path>
                </a:pathLst>
              </a:custGeom>
              <a:solidFill>
                <a:schemeClr val="accent4"/>
              </a:solidFill>
              <a:ln>
                <a:noFill/>
              </a:ln>
              <a:effectLst/>
            </p:spPr>
            <p:txBody>
              <a:bodyPr wrap="none" anchor="ctr"/>
              <a:lstStyle/>
              <a:p>
                <a:endParaRPr lang="es-ES_tradnl" sz="919" dirty="0"/>
              </a:p>
            </p:txBody>
          </p:sp>
          <p:sp>
            <p:nvSpPr>
              <p:cNvPr id="787" name="Freeform 10">
                <a:extLst>
                  <a:ext uri="{FF2B5EF4-FFF2-40B4-BE49-F238E27FC236}">
                    <a16:creationId xmlns:a16="http://schemas.microsoft.com/office/drawing/2014/main" id="{203E0F7D-58DF-1041-ABCB-6594D9B415E5}"/>
                  </a:ext>
                </a:extLst>
              </p:cNvPr>
              <p:cNvSpPr>
                <a:spLocks noChangeArrowheads="1"/>
              </p:cNvSpPr>
              <p:nvPr/>
            </p:nvSpPr>
            <p:spPr bwMode="auto">
              <a:xfrm rot="759599">
                <a:off x="6197315" y="3832205"/>
                <a:ext cx="990623" cy="1013855"/>
              </a:xfrm>
              <a:custGeom>
                <a:avLst/>
                <a:gdLst>
                  <a:gd name="T0" fmla="*/ 1833 w 2067"/>
                  <a:gd name="T1" fmla="*/ 484 h 2115"/>
                  <a:gd name="T2" fmla="*/ 1684 w 2067"/>
                  <a:gd name="T3" fmla="*/ 487 h 2115"/>
                  <a:gd name="T4" fmla="*/ 1621 w 2067"/>
                  <a:gd name="T5" fmla="*/ 1520 h 2115"/>
                  <a:gd name="T6" fmla="*/ 1654 w 2067"/>
                  <a:gd name="T7" fmla="*/ 1472 h 2115"/>
                  <a:gd name="T8" fmla="*/ 1730 w 2067"/>
                  <a:gd name="T9" fmla="*/ 1356 h 2115"/>
                  <a:gd name="T10" fmla="*/ 918 w 2067"/>
                  <a:gd name="T11" fmla="*/ 1732 h 2115"/>
                  <a:gd name="T12" fmla="*/ 669 w 2067"/>
                  <a:gd name="T13" fmla="*/ 1582 h 2115"/>
                  <a:gd name="T14" fmla="*/ 288 w 2067"/>
                  <a:gd name="T15" fmla="*/ 1000 h 2115"/>
                  <a:gd name="T16" fmla="*/ 460 w 2067"/>
                  <a:gd name="T17" fmla="*/ 1331 h 2115"/>
                  <a:gd name="T18" fmla="*/ 510 w 2067"/>
                  <a:gd name="T19" fmla="*/ 1374 h 2115"/>
                  <a:gd name="T20" fmla="*/ 494 w 2067"/>
                  <a:gd name="T21" fmla="*/ 445 h 2115"/>
                  <a:gd name="T22" fmla="*/ 440 w 2067"/>
                  <a:gd name="T23" fmla="*/ 524 h 2115"/>
                  <a:gd name="T24" fmla="*/ 729 w 2067"/>
                  <a:gd name="T25" fmla="*/ 255 h 2115"/>
                  <a:gd name="T26" fmla="*/ 922 w 2067"/>
                  <a:gd name="T27" fmla="*/ 148 h 2115"/>
                  <a:gd name="T28" fmla="*/ 1053 w 2067"/>
                  <a:gd name="T29" fmla="*/ 217 h 2115"/>
                  <a:gd name="T30" fmla="*/ 1478 w 2067"/>
                  <a:gd name="T31" fmla="*/ 494 h 2115"/>
                  <a:gd name="T32" fmla="*/ 1555 w 2067"/>
                  <a:gd name="T33" fmla="*/ 352 h 2115"/>
                  <a:gd name="T34" fmla="*/ 1397 w 2067"/>
                  <a:gd name="T35" fmla="*/ 375 h 2115"/>
                  <a:gd name="T36" fmla="*/ 1126 w 2067"/>
                  <a:gd name="T37" fmla="*/ 1704 h 2115"/>
                  <a:gd name="T38" fmla="*/ 1423 w 2067"/>
                  <a:gd name="T39" fmla="*/ 1538 h 2115"/>
                  <a:gd name="T40" fmla="*/ 896 w 2067"/>
                  <a:gd name="T41" fmla="*/ 827 h 2115"/>
                  <a:gd name="T42" fmla="*/ 1046 w 2067"/>
                  <a:gd name="T43" fmla="*/ 966 h 2115"/>
                  <a:gd name="T44" fmla="*/ 1074 w 2067"/>
                  <a:gd name="T45" fmla="*/ 1005 h 2115"/>
                  <a:gd name="T46" fmla="*/ 1088 w 2067"/>
                  <a:gd name="T47" fmla="*/ 690 h 2115"/>
                  <a:gd name="T48" fmla="*/ 1170 w 2067"/>
                  <a:gd name="T49" fmla="*/ 694 h 2115"/>
                  <a:gd name="T50" fmla="*/ 747 w 2067"/>
                  <a:gd name="T51" fmla="*/ 865 h 2115"/>
                  <a:gd name="T52" fmla="*/ 946 w 2067"/>
                  <a:gd name="T53" fmla="*/ 862 h 2115"/>
                  <a:gd name="T54" fmla="*/ 894 w 2067"/>
                  <a:gd name="T55" fmla="*/ 880 h 2115"/>
                  <a:gd name="T56" fmla="*/ 883 w 2067"/>
                  <a:gd name="T57" fmla="*/ 1131 h 2115"/>
                  <a:gd name="T58" fmla="*/ 1045 w 2067"/>
                  <a:gd name="T59" fmla="*/ 1171 h 2115"/>
                  <a:gd name="T60" fmla="*/ 1257 w 2067"/>
                  <a:gd name="T61" fmla="*/ 910 h 2115"/>
                  <a:gd name="T62" fmla="*/ 1042 w 2067"/>
                  <a:gd name="T63" fmla="*/ 1294 h 2115"/>
                  <a:gd name="T64" fmla="*/ 1236 w 2067"/>
                  <a:gd name="T65" fmla="*/ 1162 h 2115"/>
                  <a:gd name="T66" fmla="*/ 1268 w 2067"/>
                  <a:gd name="T67" fmla="*/ 1130 h 2115"/>
                  <a:gd name="T68" fmla="*/ 1319 w 2067"/>
                  <a:gd name="T69" fmla="*/ 847 h 2115"/>
                  <a:gd name="T70" fmla="*/ 1480 w 2067"/>
                  <a:gd name="T71" fmla="*/ 817 h 2115"/>
                  <a:gd name="T72" fmla="*/ 1122 w 2067"/>
                  <a:gd name="T73" fmla="*/ 363 h 2115"/>
                  <a:gd name="T74" fmla="*/ 1128 w 2067"/>
                  <a:gd name="T75" fmla="*/ 533 h 2115"/>
                  <a:gd name="T76" fmla="*/ 1015 w 2067"/>
                  <a:gd name="T77" fmla="*/ 487 h 2115"/>
                  <a:gd name="T78" fmla="*/ 995 w 2067"/>
                  <a:gd name="T79" fmla="*/ 652 h 2115"/>
                  <a:gd name="T80" fmla="*/ 815 w 2067"/>
                  <a:gd name="T81" fmla="*/ 702 h 2115"/>
                  <a:gd name="T82" fmla="*/ 492 w 2067"/>
                  <a:gd name="T83" fmla="*/ 951 h 2115"/>
                  <a:gd name="T84" fmla="*/ 455 w 2067"/>
                  <a:gd name="T85" fmla="*/ 844 h 2115"/>
                  <a:gd name="T86" fmla="*/ 508 w 2067"/>
                  <a:gd name="T87" fmla="*/ 651 h 2115"/>
                  <a:gd name="T88" fmla="*/ 652 w 2067"/>
                  <a:gd name="T89" fmla="*/ 734 h 2115"/>
                  <a:gd name="T90" fmla="*/ 618 w 2067"/>
                  <a:gd name="T91" fmla="*/ 1152 h 2115"/>
                  <a:gd name="T92" fmla="*/ 765 w 2067"/>
                  <a:gd name="T93" fmla="*/ 1590 h 2115"/>
                  <a:gd name="T94" fmla="*/ 895 w 2067"/>
                  <a:gd name="T95" fmla="*/ 1419 h 2115"/>
                  <a:gd name="T96" fmla="*/ 1436 w 2067"/>
                  <a:gd name="T97" fmla="*/ 1307 h 2115"/>
                  <a:gd name="T98" fmla="*/ 963 w 2067"/>
                  <a:gd name="T99" fmla="*/ 1515 h 2115"/>
                  <a:gd name="T100" fmla="*/ 862 w 2067"/>
                  <a:gd name="T101" fmla="*/ 1519 h 2115"/>
                  <a:gd name="T102" fmla="*/ 1786 w 2067"/>
                  <a:gd name="T103" fmla="*/ 883 h 2115"/>
                  <a:gd name="T104" fmla="*/ 1826 w 2067"/>
                  <a:gd name="T105" fmla="*/ 980 h 2115"/>
                  <a:gd name="T106" fmla="*/ 1520 w 2067"/>
                  <a:gd name="T107" fmla="*/ 1124 h 2115"/>
                  <a:gd name="T108" fmla="*/ 1530 w 2067"/>
                  <a:gd name="T109" fmla="*/ 1053 h 2115"/>
                  <a:gd name="T110" fmla="*/ 1539 w 2067"/>
                  <a:gd name="T111" fmla="*/ 786 h 2115"/>
                  <a:gd name="T112" fmla="*/ 1600 w 2067"/>
                  <a:gd name="T113" fmla="*/ 635 h 2115"/>
                  <a:gd name="T114" fmla="*/ 1822 w 2067"/>
                  <a:gd name="T115" fmla="*/ 787 h 2115"/>
                  <a:gd name="T116" fmla="*/ 725 w 2067"/>
                  <a:gd name="T117" fmla="*/ 172 h 2115"/>
                  <a:gd name="T118" fmla="*/ 390 w 2067"/>
                  <a:gd name="T119" fmla="*/ 1671 h 2115"/>
                  <a:gd name="T120" fmla="*/ 1952 w 2067"/>
                  <a:gd name="T121" fmla="*/ 1036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67" h="2115">
                    <a:moveTo>
                      <a:pt x="1896" y="944"/>
                    </a:moveTo>
                    <a:lnTo>
                      <a:pt x="1896" y="944"/>
                    </a:lnTo>
                    <a:cubicBezTo>
                      <a:pt x="1899" y="899"/>
                      <a:pt x="1897" y="855"/>
                      <a:pt x="1892" y="812"/>
                    </a:cubicBezTo>
                    <a:lnTo>
                      <a:pt x="1892" y="812"/>
                    </a:lnTo>
                    <a:cubicBezTo>
                      <a:pt x="1897" y="803"/>
                      <a:pt x="1895" y="791"/>
                      <a:pt x="1887" y="784"/>
                    </a:cubicBezTo>
                    <a:lnTo>
                      <a:pt x="1887" y="784"/>
                    </a:lnTo>
                    <a:cubicBezTo>
                      <a:pt x="1869" y="683"/>
                      <a:pt x="1826" y="593"/>
                      <a:pt x="1754" y="538"/>
                    </a:cubicBezTo>
                    <a:lnTo>
                      <a:pt x="1754" y="538"/>
                    </a:lnTo>
                    <a:cubicBezTo>
                      <a:pt x="1781" y="534"/>
                      <a:pt x="1806" y="532"/>
                      <a:pt x="1833" y="529"/>
                    </a:cubicBezTo>
                    <a:lnTo>
                      <a:pt x="1833" y="529"/>
                    </a:lnTo>
                    <a:cubicBezTo>
                      <a:pt x="1861" y="525"/>
                      <a:pt x="1861" y="480"/>
                      <a:pt x="1833" y="484"/>
                    </a:cubicBezTo>
                    <a:lnTo>
                      <a:pt x="1833" y="484"/>
                    </a:lnTo>
                    <a:cubicBezTo>
                      <a:pt x="1808" y="487"/>
                      <a:pt x="1783" y="490"/>
                      <a:pt x="1758" y="493"/>
                    </a:cubicBezTo>
                    <a:lnTo>
                      <a:pt x="1758" y="493"/>
                    </a:lnTo>
                    <a:cubicBezTo>
                      <a:pt x="1765" y="487"/>
                      <a:pt x="1771" y="482"/>
                      <a:pt x="1773" y="474"/>
                    </a:cubicBezTo>
                    <a:lnTo>
                      <a:pt x="1773" y="474"/>
                    </a:lnTo>
                    <a:cubicBezTo>
                      <a:pt x="1783" y="435"/>
                      <a:pt x="1723" y="431"/>
                      <a:pt x="1724" y="464"/>
                    </a:cubicBezTo>
                    <a:lnTo>
                      <a:pt x="1724" y="464"/>
                    </a:lnTo>
                    <a:cubicBezTo>
                      <a:pt x="1717" y="469"/>
                      <a:pt x="1709" y="473"/>
                      <a:pt x="1704" y="476"/>
                    </a:cubicBezTo>
                    <a:lnTo>
                      <a:pt x="1704" y="476"/>
                    </a:lnTo>
                    <a:cubicBezTo>
                      <a:pt x="1698" y="480"/>
                      <a:pt x="1691" y="483"/>
                      <a:pt x="1684" y="487"/>
                    </a:cubicBezTo>
                    <a:lnTo>
                      <a:pt x="1684" y="487"/>
                    </a:lnTo>
                    <a:cubicBezTo>
                      <a:pt x="1697" y="458"/>
                      <a:pt x="1703" y="430"/>
                      <a:pt x="1705" y="403"/>
                    </a:cubicBezTo>
                    <a:lnTo>
                      <a:pt x="1705" y="403"/>
                    </a:lnTo>
                    <a:cubicBezTo>
                      <a:pt x="1955" y="464"/>
                      <a:pt x="1984" y="745"/>
                      <a:pt x="1915" y="963"/>
                    </a:cubicBezTo>
                    <a:lnTo>
                      <a:pt x="1915" y="963"/>
                    </a:lnTo>
                    <a:cubicBezTo>
                      <a:pt x="1909" y="956"/>
                      <a:pt x="1903" y="950"/>
                      <a:pt x="1896" y="944"/>
                    </a:cubicBezTo>
                    <a:close/>
                    <a:moveTo>
                      <a:pt x="1831" y="1344"/>
                    </a:moveTo>
                    <a:lnTo>
                      <a:pt x="1831" y="1344"/>
                    </a:lnTo>
                    <a:cubicBezTo>
                      <a:pt x="1796" y="1425"/>
                      <a:pt x="1725" y="1491"/>
                      <a:pt x="1644" y="1514"/>
                    </a:cubicBezTo>
                    <a:lnTo>
                      <a:pt x="1644" y="1514"/>
                    </a:lnTo>
                    <a:cubicBezTo>
                      <a:pt x="1636" y="1514"/>
                      <a:pt x="1628" y="1515"/>
                      <a:pt x="1621" y="1520"/>
                    </a:cubicBezTo>
                    <a:lnTo>
                      <a:pt x="1621" y="1520"/>
                    </a:lnTo>
                    <a:cubicBezTo>
                      <a:pt x="1577" y="1528"/>
                      <a:pt x="1531" y="1523"/>
                      <a:pt x="1487" y="1501"/>
                    </a:cubicBezTo>
                    <a:lnTo>
                      <a:pt x="1487" y="1501"/>
                    </a:lnTo>
                    <a:cubicBezTo>
                      <a:pt x="1487" y="1497"/>
                      <a:pt x="1486" y="1494"/>
                      <a:pt x="1486" y="1491"/>
                    </a:cubicBezTo>
                    <a:lnTo>
                      <a:pt x="1486" y="1491"/>
                    </a:lnTo>
                    <a:cubicBezTo>
                      <a:pt x="1485" y="1486"/>
                      <a:pt x="1483" y="1482"/>
                      <a:pt x="1480" y="1479"/>
                    </a:cubicBezTo>
                    <a:lnTo>
                      <a:pt x="1480" y="1479"/>
                    </a:lnTo>
                    <a:cubicBezTo>
                      <a:pt x="1496" y="1459"/>
                      <a:pt x="1508" y="1439"/>
                      <a:pt x="1516" y="1418"/>
                    </a:cubicBezTo>
                    <a:lnTo>
                      <a:pt x="1516" y="1418"/>
                    </a:lnTo>
                    <a:cubicBezTo>
                      <a:pt x="1552" y="1447"/>
                      <a:pt x="1587" y="1475"/>
                      <a:pt x="1623" y="1504"/>
                    </a:cubicBezTo>
                    <a:lnTo>
                      <a:pt x="1623" y="1504"/>
                    </a:lnTo>
                    <a:cubicBezTo>
                      <a:pt x="1645" y="1521"/>
                      <a:pt x="1677" y="1490"/>
                      <a:pt x="1654" y="1472"/>
                    </a:cubicBezTo>
                    <a:lnTo>
                      <a:pt x="1654" y="1472"/>
                    </a:lnTo>
                    <a:cubicBezTo>
                      <a:pt x="1628" y="1452"/>
                      <a:pt x="1603" y="1431"/>
                      <a:pt x="1577" y="1411"/>
                    </a:cubicBezTo>
                    <a:lnTo>
                      <a:pt x="1577" y="1411"/>
                    </a:lnTo>
                    <a:cubicBezTo>
                      <a:pt x="1613" y="1404"/>
                      <a:pt x="1647" y="1391"/>
                      <a:pt x="1678" y="1372"/>
                    </a:cubicBezTo>
                    <a:lnTo>
                      <a:pt x="1678" y="1372"/>
                    </a:lnTo>
                    <a:cubicBezTo>
                      <a:pt x="1688" y="1380"/>
                      <a:pt x="1698" y="1387"/>
                      <a:pt x="1708" y="1395"/>
                    </a:cubicBezTo>
                    <a:lnTo>
                      <a:pt x="1708" y="1395"/>
                    </a:lnTo>
                    <a:cubicBezTo>
                      <a:pt x="1717" y="1402"/>
                      <a:pt x="1732" y="1396"/>
                      <a:pt x="1738" y="1387"/>
                    </a:cubicBezTo>
                    <a:lnTo>
                      <a:pt x="1738" y="1387"/>
                    </a:lnTo>
                    <a:cubicBezTo>
                      <a:pt x="1745" y="1375"/>
                      <a:pt x="1739" y="1364"/>
                      <a:pt x="1730" y="1356"/>
                    </a:cubicBezTo>
                    <a:lnTo>
                      <a:pt x="1730" y="1356"/>
                    </a:lnTo>
                    <a:cubicBezTo>
                      <a:pt x="1725" y="1353"/>
                      <a:pt x="1720" y="1349"/>
                      <a:pt x="1715" y="1345"/>
                    </a:cubicBezTo>
                    <a:lnTo>
                      <a:pt x="1715" y="1345"/>
                    </a:lnTo>
                    <a:cubicBezTo>
                      <a:pt x="1802" y="1274"/>
                      <a:pt x="1859" y="1159"/>
                      <a:pt x="1884" y="1034"/>
                    </a:cubicBezTo>
                    <a:lnTo>
                      <a:pt x="1884" y="1034"/>
                    </a:lnTo>
                    <a:cubicBezTo>
                      <a:pt x="1919" y="1121"/>
                      <a:pt x="1861" y="1276"/>
                      <a:pt x="1831" y="1344"/>
                    </a:cubicBezTo>
                    <a:close/>
                    <a:moveTo>
                      <a:pt x="858" y="1783"/>
                    </a:moveTo>
                    <a:lnTo>
                      <a:pt x="858" y="1783"/>
                    </a:lnTo>
                    <a:cubicBezTo>
                      <a:pt x="878" y="1767"/>
                      <a:pt x="896" y="1750"/>
                      <a:pt x="912" y="1732"/>
                    </a:cubicBezTo>
                    <a:lnTo>
                      <a:pt x="912" y="1732"/>
                    </a:lnTo>
                    <a:cubicBezTo>
                      <a:pt x="914" y="1732"/>
                      <a:pt x="916" y="1732"/>
                      <a:pt x="918" y="1732"/>
                    </a:cubicBezTo>
                    <a:lnTo>
                      <a:pt x="918" y="1732"/>
                    </a:lnTo>
                    <a:cubicBezTo>
                      <a:pt x="1021" y="1816"/>
                      <a:pt x="1152" y="1838"/>
                      <a:pt x="1281" y="1801"/>
                    </a:cubicBezTo>
                    <a:lnTo>
                      <a:pt x="1281" y="1801"/>
                    </a:lnTo>
                    <a:cubicBezTo>
                      <a:pt x="1388" y="1770"/>
                      <a:pt x="1474" y="1680"/>
                      <a:pt x="1489" y="1574"/>
                    </a:cubicBezTo>
                    <a:lnTo>
                      <a:pt x="1489" y="1574"/>
                    </a:lnTo>
                    <a:cubicBezTo>
                      <a:pt x="1523" y="1587"/>
                      <a:pt x="1558" y="1592"/>
                      <a:pt x="1593" y="1590"/>
                    </a:cubicBezTo>
                    <a:lnTo>
                      <a:pt x="1593" y="1590"/>
                    </a:lnTo>
                    <a:cubicBezTo>
                      <a:pt x="1482" y="1858"/>
                      <a:pt x="1068" y="2013"/>
                      <a:pt x="858" y="1783"/>
                    </a:cubicBezTo>
                    <a:close/>
                    <a:moveTo>
                      <a:pt x="516" y="1657"/>
                    </a:moveTo>
                    <a:lnTo>
                      <a:pt x="516" y="1657"/>
                    </a:lnTo>
                    <a:cubicBezTo>
                      <a:pt x="565" y="1632"/>
                      <a:pt x="610" y="1593"/>
                      <a:pt x="669" y="1582"/>
                    </a:cubicBezTo>
                    <a:lnTo>
                      <a:pt x="669" y="1582"/>
                    </a:lnTo>
                    <a:cubicBezTo>
                      <a:pt x="722" y="1636"/>
                      <a:pt x="780" y="1679"/>
                      <a:pt x="846" y="1705"/>
                    </a:cubicBezTo>
                    <a:lnTo>
                      <a:pt x="846" y="1705"/>
                    </a:lnTo>
                    <a:cubicBezTo>
                      <a:pt x="807" y="1742"/>
                      <a:pt x="763" y="1772"/>
                      <a:pt x="708" y="1788"/>
                    </a:cubicBezTo>
                    <a:lnTo>
                      <a:pt x="708" y="1788"/>
                    </a:lnTo>
                    <a:cubicBezTo>
                      <a:pt x="618" y="1815"/>
                      <a:pt x="519" y="1749"/>
                      <a:pt x="516" y="1657"/>
                    </a:cubicBezTo>
                    <a:close/>
                    <a:moveTo>
                      <a:pt x="282" y="1534"/>
                    </a:moveTo>
                    <a:lnTo>
                      <a:pt x="282" y="1534"/>
                    </a:lnTo>
                    <a:cubicBezTo>
                      <a:pt x="138" y="1398"/>
                      <a:pt x="106" y="1113"/>
                      <a:pt x="227" y="957"/>
                    </a:cubicBezTo>
                    <a:lnTo>
                      <a:pt x="227" y="957"/>
                    </a:lnTo>
                    <a:cubicBezTo>
                      <a:pt x="245" y="972"/>
                      <a:pt x="265" y="987"/>
                      <a:pt x="288" y="1000"/>
                    </a:cubicBezTo>
                    <a:lnTo>
                      <a:pt x="288" y="1000"/>
                    </a:lnTo>
                    <a:cubicBezTo>
                      <a:pt x="288" y="1003"/>
                      <a:pt x="288" y="1006"/>
                      <a:pt x="288" y="1010"/>
                    </a:cubicBezTo>
                    <a:lnTo>
                      <a:pt x="288" y="1010"/>
                    </a:lnTo>
                    <a:cubicBezTo>
                      <a:pt x="298" y="1115"/>
                      <a:pt x="344" y="1224"/>
                      <a:pt x="422" y="1299"/>
                    </a:cubicBezTo>
                    <a:lnTo>
                      <a:pt x="422" y="1299"/>
                    </a:lnTo>
                    <a:cubicBezTo>
                      <a:pt x="394" y="1307"/>
                      <a:pt x="366" y="1317"/>
                      <a:pt x="338" y="1326"/>
                    </a:cubicBezTo>
                    <a:lnTo>
                      <a:pt x="338" y="1326"/>
                    </a:lnTo>
                    <a:cubicBezTo>
                      <a:pt x="311" y="1335"/>
                      <a:pt x="323" y="1378"/>
                      <a:pt x="350" y="1369"/>
                    </a:cubicBezTo>
                    <a:lnTo>
                      <a:pt x="350" y="1369"/>
                    </a:lnTo>
                    <a:cubicBezTo>
                      <a:pt x="385" y="1357"/>
                      <a:pt x="420" y="1345"/>
                      <a:pt x="455" y="1334"/>
                    </a:cubicBezTo>
                    <a:lnTo>
                      <a:pt x="455" y="1334"/>
                    </a:lnTo>
                    <a:cubicBezTo>
                      <a:pt x="457" y="1333"/>
                      <a:pt x="459" y="1332"/>
                      <a:pt x="460" y="1331"/>
                    </a:cubicBezTo>
                    <a:lnTo>
                      <a:pt x="460" y="1331"/>
                    </a:lnTo>
                    <a:cubicBezTo>
                      <a:pt x="465" y="1334"/>
                      <a:pt x="471" y="1339"/>
                      <a:pt x="476" y="1343"/>
                    </a:cubicBezTo>
                    <a:lnTo>
                      <a:pt x="476" y="1343"/>
                    </a:lnTo>
                    <a:cubicBezTo>
                      <a:pt x="477" y="1343"/>
                      <a:pt x="477" y="1343"/>
                      <a:pt x="478" y="1344"/>
                    </a:cubicBezTo>
                    <a:lnTo>
                      <a:pt x="478" y="1344"/>
                    </a:lnTo>
                    <a:cubicBezTo>
                      <a:pt x="449" y="1370"/>
                      <a:pt x="420" y="1397"/>
                      <a:pt x="391" y="1424"/>
                    </a:cubicBezTo>
                    <a:lnTo>
                      <a:pt x="391" y="1424"/>
                    </a:lnTo>
                    <a:cubicBezTo>
                      <a:pt x="370" y="1444"/>
                      <a:pt x="401" y="1475"/>
                      <a:pt x="422" y="1455"/>
                    </a:cubicBezTo>
                    <a:lnTo>
                      <a:pt x="422" y="1455"/>
                    </a:lnTo>
                    <a:cubicBezTo>
                      <a:pt x="452" y="1428"/>
                      <a:pt x="481" y="1401"/>
                      <a:pt x="510" y="1374"/>
                    </a:cubicBezTo>
                    <a:lnTo>
                      <a:pt x="510" y="1374"/>
                    </a:lnTo>
                    <a:cubicBezTo>
                      <a:pt x="544" y="1428"/>
                      <a:pt x="580" y="1479"/>
                      <a:pt x="619" y="1526"/>
                    </a:cubicBezTo>
                    <a:lnTo>
                      <a:pt x="619" y="1526"/>
                    </a:lnTo>
                    <a:cubicBezTo>
                      <a:pt x="596" y="1535"/>
                      <a:pt x="577" y="1545"/>
                      <a:pt x="554" y="1560"/>
                    </a:cubicBezTo>
                    <a:lnTo>
                      <a:pt x="554" y="1560"/>
                    </a:lnTo>
                    <a:cubicBezTo>
                      <a:pt x="453" y="1628"/>
                      <a:pt x="369" y="1616"/>
                      <a:pt x="282" y="1534"/>
                    </a:cubicBezTo>
                    <a:close/>
                    <a:moveTo>
                      <a:pt x="608" y="331"/>
                    </a:moveTo>
                    <a:lnTo>
                      <a:pt x="608" y="331"/>
                    </a:lnTo>
                    <a:cubicBezTo>
                      <a:pt x="589" y="381"/>
                      <a:pt x="583" y="433"/>
                      <a:pt x="595" y="483"/>
                    </a:cubicBezTo>
                    <a:lnTo>
                      <a:pt x="595" y="483"/>
                    </a:lnTo>
                    <a:cubicBezTo>
                      <a:pt x="561" y="471"/>
                      <a:pt x="528" y="458"/>
                      <a:pt x="494" y="445"/>
                    </a:cubicBezTo>
                    <a:lnTo>
                      <a:pt x="494" y="445"/>
                    </a:lnTo>
                    <a:cubicBezTo>
                      <a:pt x="467" y="435"/>
                      <a:pt x="456" y="478"/>
                      <a:pt x="483" y="488"/>
                    </a:cubicBezTo>
                    <a:lnTo>
                      <a:pt x="483" y="488"/>
                    </a:lnTo>
                    <a:cubicBezTo>
                      <a:pt x="527" y="504"/>
                      <a:pt x="571" y="521"/>
                      <a:pt x="615" y="538"/>
                    </a:cubicBezTo>
                    <a:lnTo>
                      <a:pt x="615" y="538"/>
                    </a:lnTo>
                    <a:lnTo>
                      <a:pt x="615" y="538"/>
                    </a:lnTo>
                    <a:lnTo>
                      <a:pt x="615" y="538"/>
                    </a:lnTo>
                    <a:cubicBezTo>
                      <a:pt x="570" y="529"/>
                      <a:pt x="518" y="552"/>
                      <a:pt x="476" y="587"/>
                    </a:cubicBezTo>
                    <a:lnTo>
                      <a:pt x="476" y="587"/>
                    </a:lnTo>
                    <a:cubicBezTo>
                      <a:pt x="475" y="585"/>
                      <a:pt x="475" y="583"/>
                      <a:pt x="474" y="580"/>
                    </a:cubicBezTo>
                    <a:lnTo>
                      <a:pt x="474" y="580"/>
                    </a:lnTo>
                    <a:cubicBezTo>
                      <a:pt x="462" y="562"/>
                      <a:pt x="451" y="543"/>
                      <a:pt x="440" y="524"/>
                    </a:cubicBezTo>
                    <a:lnTo>
                      <a:pt x="440" y="524"/>
                    </a:lnTo>
                    <a:cubicBezTo>
                      <a:pt x="425" y="499"/>
                      <a:pt x="387" y="522"/>
                      <a:pt x="402" y="546"/>
                    </a:cubicBezTo>
                    <a:lnTo>
                      <a:pt x="402" y="546"/>
                    </a:lnTo>
                    <a:cubicBezTo>
                      <a:pt x="413" y="565"/>
                      <a:pt x="424" y="584"/>
                      <a:pt x="435" y="603"/>
                    </a:cubicBezTo>
                    <a:lnTo>
                      <a:pt x="435" y="603"/>
                    </a:lnTo>
                    <a:cubicBezTo>
                      <a:pt x="438" y="608"/>
                      <a:pt x="443" y="611"/>
                      <a:pt x="448" y="612"/>
                    </a:cubicBezTo>
                    <a:lnTo>
                      <a:pt x="448" y="612"/>
                    </a:lnTo>
                    <a:cubicBezTo>
                      <a:pt x="364" y="695"/>
                      <a:pt x="303" y="805"/>
                      <a:pt x="289" y="921"/>
                    </a:cubicBezTo>
                    <a:lnTo>
                      <a:pt x="289" y="921"/>
                    </a:lnTo>
                    <a:cubicBezTo>
                      <a:pt x="31" y="727"/>
                      <a:pt x="363" y="365"/>
                      <a:pt x="608" y="331"/>
                    </a:cubicBezTo>
                    <a:lnTo>
                      <a:pt x="729" y="255"/>
                    </a:lnTo>
                    <a:lnTo>
                      <a:pt x="729" y="255"/>
                    </a:lnTo>
                    <a:cubicBezTo>
                      <a:pt x="747" y="237"/>
                      <a:pt x="785" y="209"/>
                      <a:pt x="827" y="186"/>
                    </a:cubicBezTo>
                    <a:lnTo>
                      <a:pt x="827" y="186"/>
                    </a:lnTo>
                    <a:cubicBezTo>
                      <a:pt x="826" y="217"/>
                      <a:pt x="829" y="247"/>
                      <a:pt x="835" y="277"/>
                    </a:cubicBezTo>
                    <a:lnTo>
                      <a:pt x="835" y="277"/>
                    </a:lnTo>
                    <a:cubicBezTo>
                      <a:pt x="840" y="305"/>
                      <a:pt x="883" y="293"/>
                      <a:pt x="878" y="265"/>
                    </a:cubicBezTo>
                    <a:lnTo>
                      <a:pt x="878" y="265"/>
                    </a:lnTo>
                    <a:cubicBezTo>
                      <a:pt x="871" y="231"/>
                      <a:pt x="870" y="198"/>
                      <a:pt x="872" y="164"/>
                    </a:cubicBezTo>
                    <a:lnTo>
                      <a:pt x="872" y="164"/>
                    </a:lnTo>
                    <a:cubicBezTo>
                      <a:pt x="890" y="157"/>
                      <a:pt x="906" y="152"/>
                      <a:pt x="922" y="148"/>
                    </a:cubicBezTo>
                    <a:lnTo>
                      <a:pt x="922" y="148"/>
                    </a:lnTo>
                    <a:cubicBezTo>
                      <a:pt x="922" y="157"/>
                      <a:pt x="921" y="166"/>
                      <a:pt x="921" y="174"/>
                    </a:cubicBezTo>
                    <a:lnTo>
                      <a:pt x="921" y="174"/>
                    </a:lnTo>
                    <a:cubicBezTo>
                      <a:pt x="920" y="196"/>
                      <a:pt x="918" y="217"/>
                      <a:pt x="917" y="237"/>
                    </a:cubicBezTo>
                    <a:lnTo>
                      <a:pt x="917" y="237"/>
                    </a:lnTo>
                    <a:cubicBezTo>
                      <a:pt x="914" y="266"/>
                      <a:pt x="959" y="265"/>
                      <a:pt x="961" y="237"/>
                    </a:cubicBezTo>
                    <a:lnTo>
                      <a:pt x="961" y="237"/>
                    </a:lnTo>
                    <a:cubicBezTo>
                      <a:pt x="962" y="217"/>
                      <a:pt x="963" y="196"/>
                      <a:pt x="965" y="174"/>
                    </a:cubicBezTo>
                    <a:lnTo>
                      <a:pt x="965" y="174"/>
                    </a:lnTo>
                    <a:cubicBezTo>
                      <a:pt x="965" y="164"/>
                      <a:pt x="967" y="153"/>
                      <a:pt x="968" y="143"/>
                    </a:cubicBezTo>
                    <a:lnTo>
                      <a:pt x="968" y="143"/>
                    </a:lnTo>
                    <a:cubicBezTo>
                      <a:pt x="1010" y="143"/>
                      <a:pt x="1043" y="163"/>
                      <a:pt x="1053" y="217"/>
                    </a:cubicBezTo>
                    <a:lnTo>
                      <a:pt x="1053" y="217"/>
                    </a:lnTo>
                    <a:cubicBezTo>
                      <a:pt x="1015" y="245"/>
                      <a:pt x="983" y="282"/>
                      <a:pt x="964" y="328"/>
                    </a:cubicBezTo>
                    <a:lnTo>
                      <a:pt x="964" y="328"/>
                    </a:lnTo>
                    <a:cubicBezTo>
                      <a:pt x="864" y="360"/>
                      <a:pt x="740" y="423"/>
                      <a:pt x="675" y="510"/>
                    </a:cubicBezTo>
                    <a:lnTo>
                      <a:pt x="675" y="510"/>
                    </a:lnTo>
                    <a:cubicBezTo>
                      <a:pt x="631" y="427"/>
                      <a:pt x="664" y="326"/>
                      <a:pt x="729" y="255"/>
                    </a:cubicBezTo>
                    <a:lnTo>
                      <a:pt x="608" y="331"/>
                    </a:lnTo>
                    <a:close/>
                    <a:moveTo>
                      <a:pt x="1611" y="483"/>
                    </a:moveTo>
                    <a:lnTo>
                      <a:pt x="1611" y="483"/>
                    </a:lnTo>
                    <a:cubicBezTo>
                      <a:pt x="1571" y="479"/>
                      <a:pt x="1527" y="483"/>
                      <a:pt x="1478" y="494"/>
                    </a:cubicBezTo>
                    <a:lnTo>
                      <a:pt x="1478" y="494"/>
                    </a:lnTo>
                    <a:cubicBezTo>
                      <a:pt x="1473" y="496"/>
                      <a:pt x="1469" y="497"/>
                      <a:pt x="1466" y="500"/>
                    </a:cubicBezTo>
                    <a:lnTo>
                      <a:pt x="1466" y="500"/>
                    </a:lnTo>
                    <a:cubicBezTo>
                      <a:pt x="1465" y="497"/>
                      <a:pt x="1464" y="493"/>
                      <a:pt x="1462" y="490"/>
                    </a:cubicBezTo>
                    <a:lnTo>
                      <a:pt x="1462" y="490"/>
                    </a:lnTo>
                    <a:cubicBezTo>
                      <a:pt x="1506" y="469"/>
                      <a:pt x="1549" y="446"/>
                      <a:pt x="1590" y="419"/>
                    </a:cubicBezTo>
                    <a:lnTo>
                      <a:pt x="1590" y="419"/>
                    </a:lnTo>
                    <a:cubicBezTo>
                      <a:pt x="1613" y="403"/>
                      <a:pt x="1591" y="365"/>
                      <a:pt x="1567" y="381"/>
                    </a:cubicBezTo>
                    <a:lnTo>
                      <a:pt x="1567" y="381"/>
                    </a:lnTo>
                    <a:cubicBezTo>
                      <a:pt x="1535" y="402"/>
                      <a:pt x="1501" y="421"/>
                      <a:pt x="1466" y="439"/>
                    </a:cubicBezTo>
                    <a:lnTo>
                      <a:pt x="1466" y="439"/>
                    </a:lnTo>
                    <a:cubicBezTo>
                      <a:pt x="1496" y="410"/>
                      <a:pt x="1525" y="381"/>
                      <a:pt x="1555" y="352"/>
                    </a:cubicBezTo>
                    <a:lnTo>
                      <a:pt x="1555" y="352"/>
                    </a:lnTo>
                    <a:cubicBezTo>
                      <a:pt x="1575" y="332"/>
                      <a:pt x="1544" y="301"/>
                      <a:pt x="1523" y="321"/>
                    </a:cubicBezTo>
                    <a:lnTo>
                      <a:pt x="1523" y="321"/>
                    </a:lnTo>
                    <a:cubicBezTo>
                      <a:pt x="1493" y="351"/>
                      <a:pt x="1463" y="381"/>
                      <a:pt x="1432" y="410"/>
                    </a:cubicBezTo>
                    <a:lnTo>
                      <a:pt x="1432" y="410"/>
                    </a:lnTo>
                    <a:cubicBezTo>
                      <a:pt x="1427" y="415"/>
                      <a:pt x="1425" y="421"/>
                      <a:pt x="1426" y="426"/>
                    </a:cubicBezTo>
                    <a:lnTo>
                      <a:pt x="1426" y="426"/>
                    </a:lnTo>
                    <a:cubicBezTo>
                      <a:pt x="1415" y="412"/>
                      <a:pt x="1402" y="398"/>
                      <a:pt x="1388" y="386"/>
                    </a:cubicBezTo>
                    <a:lnTo>
                      <a:pt x="1388" y="386"/>
                    </a:lnTo>
                    <a:cubicBezTo>
                      <a:pt x="1392" y="383"/>
                      <a:pt x="1395" y="380"/>
                      <a:pt x="1397" y="375"/>
                    </a:cubicBezTo>
                    <a:lnTo>
                      <a:pt x="1397" y="375"/>
                    </a:lnTo>
                    <a:cubicBezTo>
                      <a:pt x="1402" y="358"/>
                      <a:pt x="1408" y="342"/>
                      <a:pt x="1414" y="326"/>
                    </a:cubicBezTo>
                    <a:lnTo>
                      <a:pt x="1414" y="326"/>
                    </a:lnTo>
                    <a:cubicBezTo>
                      <a:pt x="1423" y="299"/>
                      <a:pt x="1381" y="287"/>
                      <a:pt x="1371" y="314"/>
                    </a:cubicBezTo>
                    <a:lnTo>
                      <a:pt x="1371" y="314"/>
                    </a:lnTo>
                    <a:cubicBezTo>
                      <a:pt x="1366" y="330"/>
                      <a:pt x="1361" y="345"/>
                      <a:pt x="1355" y="361"/>
                    </a:cubicBezTo>
                    <a:lnTo>
                      <a:pt x="1355" y="361"/>
                    </a:lnTo>
                    <a:cubicBezTo>
                      <a:pt x="1259" y="300"/>
                      <a:pt x="1157" y="288"/>
                      <a:pt x="1051" y="307"/>
                    </a:cubicBezTo>
                    <a:lnTo>
                      <a:pt x="1051" y="307"/>
                    </a:lnTo>
                    <a:cubicBezTo>
                      <a:pt x="1205" y="105"/>
                      <a:pt x="1761" y="223"/>
                      <a:pt x="1611" y="483"/>
                    </a:cubicBezTo>
                    <a:close/>
                    <a:moveTo>
                      <a:pt x="1126" y="1704"/>
                    </a:moveTo>
                    <a:lnTo>
                      <a:pt x="1126" y="1704"/>
                    </a:lnTo>
                    <a:cubicBezTo>
                      <a:pt x="1159" y="1693"/>
                      <a:pt x="1204" y="1674"/>
                      <a:pt x="1251" y="1649"/>
                    </a:cubicBezTo>
                    <a:lnTo>
                      <a:pt x="1251" y="1649"/>
                    </a:lnTo>
                    <a:cubicBezTo>
                      <a:pt x="1254" y="1668"/>
                      <a:pt x="1264" y="1685"/>
                      <a:pt x="1282" y="1697"/>
                    </a:cubicBezTo>
                    <a:lnTo>
                      <a:pt x="1282" y="1697"/>
                    </a:lnTo>
                    <a:cubicBezTo>
                      <a:pt x="1306" y="1713"/>
                      <a:pt x="1328" y="1674"/>
                      <a:pt x="1304" y="1659"/>
                    </a:cubicBezTo>
                    <a:lnTo>
                      <a:pt x="1304" y="1659"/>
                    </a:lnTo>
                    <a:cubicBezTo>
                      <a:pt x="1296" y="1654"/>
                      <a:pt x="1293" y="1644"/>
                      <a:pt x="1294" y="1635"/>
                    </a:cubicBezTo>
                    <a:lnTo>
                      <a:pt x="1294" y="1635"/>
                    </a:lnTo>
                    <a:cubicBezTo>
                      <a:pt x="1294" y="1631"/>
                      <a:pt x="1294" y="1629"/>
                      <a:pt x="1294" y="1626"/>
                    </a:cubicBezTo>
                    <a:lnTo>
                      <a:pt x="1294" y="1626"/>
                    </a:lnTo>
                    <a:cubicBezTo>
                      <a:pt x="1339" y="1600"/>
                      <a:pt x="1384" y="1570"/>
                      <a:pt x="1423" y="1538"/>
                    </a:cubicBezTo>
                    <a:lnTo>
                      <a:pt x="1423" y="1538"/>
                    </a:lnTo>
                    <a:cubicBezTo>
                      <a:pt x="1424" y="1538"/>
                      <a:pt x="1425" y="1539"/>
                      <a:pt x="1426" y="1540"/>
                    </a:cubicBezTo>
                    <a:lnTo>
                      <a:pt x="1426" y="1540"/>
                    </a:lnTo>
                    <a:cubicBezTo>
                      <a:pt x="1430" y="1662"/>
                      <a:pt x="1302" y="1738"/>
                      <a:pt x="1192" y="1752"/>
                    </a:cubicBezTo>
                    <a:lnTo>
                      <a:pt x="1192" y="1752"/>
                    </a:lnTo>
                    <a:cubicBezTo>
                      <a:pt x="1137" y="1759"/>
                      <a:pt x="1082" y="1749"/>
                      <a:pt x="1032" y="1726"/>
                    </a:cubicBezTo>
                    <a:lnTo>
                      <a:pt x="1032" y="1726"/>
                    </a:lnTo>
                    <a:cubicBezTo>
                      <a:pt x="1062" y="1722"/>
                      <a:pt x="1093" y="1715"/>
                      <a:pt x="1126" y="1704"/>
                    </a:cubicBezTo>
                    <a:lnTo>
                      <a:pt x="896" y="827"/>
                    </a:lnTo>
                    <a:lnTo>
                      <a:pt x="896" y="827"/>
                    </a:lnTo>
                    <a:cubicBezTo>
                      <a:pt x="893" y="825"/>
                      <a:pt x="894" y="825"/>
                      <a:pt x="896" y="827"/>
                    </a:cubicBezTo>
                    <a:lnTo>
                      <a:pt x="1126" y="1704"/>
                    </a:lnTo>
                    <a:close/>
                    <a:moveTo>
                      <a:pt x="1015" y="990"/>
                    </a:moveTo>
                    <a:lnTo>
                      <a:pt x="1015" y="990"/>
                    </a:lnTo>
                    <a:cubicBezTo>
                      <a:pt x="1000" y="984"/>
                      <a:pt x="983" y="975"/>
                      <a:pt x="974" y="962"/>
                    </a:cubicBezTo>
                    <a:lnTo>
                      <a:pt x="974" y="962"/>
                    </a:lnTo>
                    <a:cubicBezTo>
                      <a:pt x="968" y="954"/>
                      <a:pt x="971" y="945"/>
                      <a:pt x="978" y="936"/>
                    </a:cubicBezTo>
                    <a:lnTo>
                      <a:pt x="978" y="936"/>
                    </a:lnTo>
                    <a:cubicBezTo>
                      <a:pt x="991" y="946"/>
                      <a:pt x="1003" y="956"/>
                      <a:pt x="1015" y="966"/>
                    </a:cubicBezTo>
                    <a:lnTo>
                      <a:pt x="1015" y="966"/>
                    </a:lnTo>
                    <a:cubicBezTo>
                      <a:pt x="1025" y="973"/>
                      <a:pt x="1037" y="975"/>
                      <a:pt x="1046" y="966"/>
                    </a:cubicBezTo>
                    <a:lnTo>
                      <a:pt x="1046" y="966"/>
                    </a:lnTo>
                    <a:cubicBezTo>
                      <a:pt x="1047" y="965"/>
                      <a:pt x="1047" y="964"/>
                      <a:pt x="1048" y="963"/>
                    </a:cubicBezTo>
                    <a:lnTo>
                      <a:pt x="1048" y="963"/>
                    </a:lnTo>
                    <a:cubicBezTo>
                      <a:pt x="1063" y="982"/>
                      <a:pt x="1097" y="962"/>
                      <a:pt x="1084" y="938"/>
                    </a:cubicBezTo>
                    <a:lnTo>
                      <a:pt x="1084" y="938"/>
                    </a:lnTo>
                    <a:cubicBezTo>
                      <a:pt x="1072" y="918"/>
                      <a:pt x="1061" y="898"/>
                      <a:pt x="1049" y="878"/>
                    </a:cubicBezTo>
                    <a:lnTo>
                      <a:pt x="1049" y="878"/>
                    </a:lnTo>
                    <a:cubicBezTo>
                      <a:pt x="1072" y="861"/>
                      <a:pt x="1093" y="845"/>
                      <a:pt x="1116" y="829"/>
                    </a:cubicBezTo>
                    <a:lnTo>
                      <a:pt x="1116" y="829"/>
                    </a:lnTo>
                    <a:cubicBezTo>
                      <a:pt x="1113" y="868"/>
                      <a:pt x="1109" y="906"/>
                      <a:pt x="1104" y="944"/>
                    </a:cubicBezTo>
                    <a:lnTo>
                      <a:pt x="1104" y="944"/>
                    </a:lnTo>
                    <a:cubicBezTo>
                      <a:pt x="1102" y="961"/>
                      <a:pt x="1100" y="1002"/>
                      <a:pt x="1074" y="1005"/>
                    </a:cubicBezTo>
                    <a:lnTo>
                      <a:pt x="1074" y="1005"/>
                    </a:lnTo>
                    <a:cubicBezTo>
                      <a:pt x="1055" y="1007"/>
                      <a:pt x="1033" y="997"/>
                      <a:pt x="1015" y="990"/>
                    </a:cubicBezTo>
                    <a:close/>
                    <a:moveTo>
                      <a:pt x="1018" y="911"/>
                    </a:moveTo>
                    <a:lnTo>
                      <a:pt x="1018" y="911"/>
                    </a:lnTo>
                    <a:cubicBezTo>
                      <a:pt x="1015" y="909"/>
                      <a:pt x="1013" y="907"/>
                      <a:pt x="1011" y="906"/>
                    </a:cubicBezTo>
                    <a:lnTo>
                      <a:pt x="1011" y="906"/>
                    </a:lnTo>
                    <a:cubicBezTo>
                      <a:pt x="1012" y="905"/>
                      <a:pt x="1013" y="904"/>
                      <a:pt x="1013" y="904"/>
                    </a:cubicBezTo>
                    <a:lnTo>
                      <a:pt x="1013" y="904"/>
                    </a:lnTo>
                    <a:cubicBezTo>
                      <a:pt x="1015" y="906"/>
                      <a:pt x="1016" y="909"/>
                      <a:pt x="1018" y="911"/>
                    </a:cubicBezTo>
                    <a:close/>
                    <a:moveTo>
                      <a:pt x="1088" y="690"/>
                    </a:moveTo>
                    <a:lnTo>
                      <a:pt x="1088" y="690"/>
                    </a:lnTo>
                    <a:cubicBezTo>
                      <a:pt x="1099" y="634"/>
                      <a:pt x="1234" y="656"/>
                      <a:pt x="1266" y="673"/>
                    </a:cubicBezTo>
                    <a:lnTo>
                      <a:pt x="1266" y="673"/>
                    </a:lnTo>
                    <a:cubicBezTo>
                      <a:pt x="1365" y="724"/>
                      <a:pt x="1254" y="830"/>
                      <a:pt x="1180" y="887"/>
                    </a:cubicBezTo>
                    <a:lnTo>
                      <a:pt x="1180" y="887"/>
                    </a:lnTo>
                    <a:cubicBezTo>
                      <a:pt x="1182" y="857"/>
                      <a:pt x="1183" y="828"/>
                      <a:pt x="1184" y="802"/>
                    </a:cubicBezTo>
                    <a:lnTo>
                      <a:pt x="1184" y="802"/>
                    </a:lnTo>
                    <a:cubicBezTo>
                      <a:pt x="1184" y="794"/>
                      <a:pt x="1182" y="788"/>
                      <a:pt x="1179" y="783"/>
                    </a:cubicBezTo>
                    <a:lnTo>
                      <a:pt x="1179" y="783"/>
                    </a:lnTo>
                    <a:cubicBezTo>
                      <a:pt x="1188" y="761"/>
                      <a:pt x="1198" y="739"/>
                      <a:pt x="1208" y="717"/>
                    </a:cubicBezTo>
                    <a:lnTo>
                      <a:pt x="1208" y="717"/>
                    </a:lnTo>
                    <a:cubicBezTo>
                      <a:pt x="1219" y="691"/>
                      <a:pt x="1181" y="668"/>
                      <a:pt x="1170" y="694"/>
                    </a:cubicBezTo>
                    <a:lnTo>
                      <a:pt x="1170" y="694"/>
                    </a:lnTo>
                    <a:cubicBezTo>
                      <a:pt x="1162" y="712"/>
                      <a:pt x="1154" y="730"/>
                      <a:pt x="1146" y="748"/>
                    </a:cubicBezTo>
                    <a:lnTo>
                      <a:pt x="1146" y="748"/>
                    </a:lnTo>
                    <a:cubicBezTo>
                      <a:pt x="1137" y="741"/>
                      <a:pt x="1125" y="740"/>
                      <a:pt x="1113" y="749"/>
                    </a:cubicBezTo>
                    <a:lnTo>
                      <a:pt x="1113" y="749"/>
                    </a:lnTo>
                    <a:cubicBezTo>
                      <a:pt x="1099" y="759"/>
                      <a:pt x="1084" y="769"/>
                      <a:pt x="1071" y="780"/>
                    </a:cubicBezTo>
                    <a:lnTo>
                      <a:pt x="1071" y="780"/>
                    </a:lnTo>
                    <a:cubicBezTo>
                      <a:pt x="1076" y="750"/>
                      <a:pt x="1082" y="720"/>
                      <a:pt x="1088" y="690"/>
                    </a:cubicBezTo>
                    <a:close/>
                    <a:moveTo>
                      <a:pt x="809" y="1149"/>
                    </a:moveTo>
                    <a:lnTo>
                      <a:pt x="809" y="1149"/>
                    </a:lnTo>
                    <a:cubicBezTo>
                      <a:pt x="749" y="1070"/>
                      <a:pt x="696" y="959"/>
                      <a:pt x="747" y="865"/>
                    </a:cubicBezTo>
                    <a:lnTo>
                      <a:pt x="747" y="865"/>
                    </a:lnTo>
                    <a:cubicBezTo>
                      <a:pt x="795" y="777"/>
                      <a:pt x="916" y="736"/>
                      <a:pt x="1011" y="717"/>
                    </a:cubicBezTo>
                    <a:lnTo>
                      <a:pt x="1011" y="717"/>
                    </a:lnTo>
                    <a:cubicBezTo>
                      <a:pt x="1005" y="749"/>
                      <a:pt x="1002" y="784"/>
                      <a:pt x="997" y="811"/>
                    </a:cubicBezTo>
                    <a:lnTo>
                      <a:pt x="997" y="811"/>
                    </a:lnTo>
                    <a:cubicBezTo>
                      <a:pt x="995" y="819"/>
                      <a:pt x="997" y="826"/>
                      <a:pt x="999" y="832"/>
                    </a:cubicBezTo>
                    <a:lnTo>
                      <a:pt x="999" y="832"/>
                    </a:lnTo>
                    <a:cubicBezTo>
                      <a:pt x="985" y="843"/>
                      <a:pt x="968" y="854"/>
                      <a:pt x="953" y="866"/>
                    </a:cubicBezTo>
                    <a:lnTo>
                      <a:pt x="953" y="866"/>
                    </a:lnTo>
                    <a:cubicBezTo>
                      <a:pt x="951" y="865"/>
                      <a:pt x="948" y="863"/>
                      <a:pt x="946" y="862"/>
                    </a:cubicBezTo>
                    <a:lnTo>
                      <a:pt x="946" y="862"/>
                    </a:lnTo>
                    <a:cubicBezTo>
                      <a:pt x="938" y="857"/>
                      <a:pt x="930" y="851"/>
                      <a:pt x="921" y="846"/>
                    </a:cubicBezTo>
                    <a:lnTo>
                      <a:pt x="921" y="846"/>
                    </a:lnTo>
                    <a:cubicBezTo>
                      <a:pt x="914" y="841"/>
                      <a:pt x="908" y="836"/>
                      <a:pt x="901" y="831"/>
                    </a:cubicBezTo>
                    <a:lnTo>
                      <a:pt x="901" y="831"/>
                    </a:lnTo>
                    <a:cubicBezTo>
                      <a:pt x="900" y="829"/>
                      <a:pt x="897" y="826"/>
                      <a:pt x="894" y="825"/>
                    </a:cubicBezTo>
                    <a:lnTo>
                      <a:pt x="894" y="825"/>
                    </a:lnTo>
                    <a:cubicBezTo>
                      <a:pt x="889" y="821"/>
                      <a:pt x="884" y="819"/>
                      <a:pt x="877" y="818"/>
                    </a:cubicBezTo>
                    <a:lnTo>
                      <a:pt x="877" y="818"/>
                    </a:lnTo>
                    <a:cubicBezTo>
                      <a:pt x="862" y="817"/>
                      <a:pt x="854" y="833"/>
                      <a:pt x="856" y="846"/>
                    </a:cubicBezTo>
                    <a:lnTo>
                      <a:pt x="856" y="846"/>
                    </a:lnTo>
                    <a:cubicBezTo>
                      <a:pt x="858" y="861"/>
                      <a:pt x="883" y="873"/>
                      <a:pt x="894" y="880"/>
                    </a:cubicBezTo>
                    <a:lnTo>
                      <a:pt x="894" y="880"/>
                    </a:lnTo>
                    <a:cubicBezTo>
                      <a:pt x="904" y="887"/>
                      <a:pt x="913" y="894"/>
                      <a:pt x="922" y="900"/>
                    </a:cubicBezTo>
                    <a:lnTo>
                      <a:pt x="922" y="900"/>
                    </a:lnTo>
                    <a:cubicBezTo>
                      <a:pt x="922" y="900"/>
                      <a:pt x="922" y="901"/>
                      <a:pt x="921" y="902"/>
                    </a:cubicBezTo>
                    <a:lnTo>
                      <a:pt x="921" y="902"/>
                    </a:lnTo>
                    <a:cubicBezTo>
                      <a:pt x="896" y="947"/>
                      <a:pt x="906" y="989"/>
                      <a:pt x="939" y="1019"/>
                    </a:cubicBezTo>
                    <a:lnTo>
                      <a:pt x="939" y="1019"/>
                    </a:lnTo>
                    <a:cubicBezTo>
                      <a:pt x="910" y="1046"/>
                      <a:pt x="881" y="1072"/>
                      <a:pt x="852" y="1099"/>
                    </a:cubicBezTo>
                    <a:lnTo>
                      <a:pt x="852" y="1099"/>
                    </a:lnTo>
                    <a:cubicBezTo>
                      <a:pt x="831" y="1118"/>
                      <a:pt x="862" y="1150"/>
                      <a:pt x="883" y="1131"/>
                    </a:cubicBezTo>
                    <a:lnTo>
                      <a:pt x="883" y="1131"/>
                    </a:lnTo>
                    <a:cubicBezTo>
                      <a:pt x="907" y="1109"/>
                      <a:pt x="931" y="1087"/>
                      <a:pt x="954" y="1065"/>
                    </a:cubicBezTo>
                    <a:lnTo>
                      <a:pt x="954" y="1065"/>
                    </a:lnTo>
                    <a:cubicBezTo>
                      <a:pt x="940" y="1091"/>
                      <a:pt x="925" y="1116"/>
                      <a:pt x="911" y="1142"/>
                    </a:cubicBezTo>
                    <a:lnTo>
                      <a:pt x="911" y="1142"/>
                    </a:lnTo>
                    <a:cubicBezTo>
                      <a:pt x="897" y="1167"/>
                      <a:pt x="935" y="1189"/>
                      <a:pt x="949" y="1165"/>
                    </a:cubicBezTo>
                    <a:lnTo>
                      <a:pt x="949" y="1165"/>
                    </a:lnTo>
                    <a:cubicBezTo>
                      <a:pt x="966" y="1135"/>
                      <a:pt x="982" y="1105"/>
                      <a:pt x="999" y="1075"/>
                    </a:cubicBezTo>
                    <a:lnTo>
                      <a:pt x="999" y="1075"/>
                    </a:lnTo>
                    <a:cubicBezTo>
                      <a:pt x="1000" y="1107"/>
                      <a:pt x="1000" y="1140"/>
                      <a:pt x="1001" y="1171"/>
                    </a:cubicBezTo>
                    <a:lnTo>
                      <a:pt x="1001" y="1171"/>
                    </a:lnTo>
                    <a:cubicBezTo>
                      <a:pt x="1001" y="1200"/>
                      <a:pt x="1045" y="1200"/>
                      <a:pt x="1045" y="1171"/>
                    </a:cubicBezTo>
                    <a:lnTo>
                      <a:pt x="1045" y="1171"/>
                    </a:lnTo>
                    <a:cubicBezTo>
                      <a:pt x="1045" y="1137"/>
                      <a:pt x="1044" y="1103"/>
                      <a:pt x="1043" y="1069"/>
                    </a:cubicBezTo>
                    <a:lnTo>
                      <a:pt x="1043" y="1069"/>
                    </a:lnTo>
                    <a:cubicBezTo>
                      <a:pt x="1079" y="1076"/>
                      <a:pt x="1115" y="1073"/>
                      <a:pt x="1136" y="1047"/>
                    </a:cubicBezTo>
                    <a:lnTo>
                      <a:pt x="1136" y="1047"/>
                    </a:lnTo>
                    <a:cubicBezTo>
                      <a:pt x="1151" y="1027"/>
                      <a:pt x="1161" y="1002"/>
                      <a:pt x="1168" y="976"/>
                    </a:cubicBezTo>
                    <a:lnTo>
                      <a:pt x="1168" y="976"/>
                    </a:lnTo>
                    <a:cubicBezTo>
                      <a:pt x="1169" y="975"/>
                      <a:pt x="1169" y="975"/>
                      <a:pt x="1170" y="974"/>
                    </a:cubicBezTo>
                    <a:lnTo>
                      <a:pt x="1170" y="974"/>
                    </a:lnTo>
                    <a:cubicBezTo>
                      <a:pt x="1197" y="958"/>
                      <a:pt x="1228" y="936"/>
                      <a:pt x="1257" y="910"/>
                    </a:cubicBezTo>
                    <a:lnTo>
                      <a:pt x="1257" y="910"/>
                    </a:lnTo>
                    <a:cubicBezTo>
                      <a:pt x="1257" y="981"/>
                      <a:pt x="1235" y="1046"/>
                      <a:pt x="1195" y="1110"/>
                    </a:cubicBezTo>
                    <a:lnTo>
                      <a:pt x="1195" y="1110"/>
                    </a:lnTo>
                    <a:cubicBezTo>
                      <a:pt x="1110" y="1243"/>
                      <a:pt x="911" y="1287"/>
                      <a:pt x="809" y="1149"/>
                    </a:cubicBezTo>
                    <a:close/>
                    <a:moveTo>
                      <a:pt x="1400" y="1237"/>
                    </a:moveTo>
                    <a:lnTo>
                      <a:pt x="1400" y="1237"/>
                    </a:lnTo>
                    <a:cubicBezTo>
                      <a:pt x="1369" y="1298"/>
                      <a:pt x="1324" y="1349"/>
                      <a:pt x="1275" y="1396"/>
                    </a:cubicBezTo>
                    <a:lnTo>
                      <a:pt x="1275" y="1396"/>
                    </a:lnTo>
                    <a:cubicBezTo>
                      <a:pt x="1245" y="1423"/>
                      <a:pt x="1213" y="1444"/>
                      <a:pt x="1179" y="1463"/>
                    </a:cubicBezTo>
                    <a:lnTo>
                      <a:pt x="1179" y="1463"/>
                    </a:lnTo>
                    <a:cubicBezTo>
                      <a:pt x="1071" y="1526"/>
                      <a:pt x="1049" y="1361"/>
                      <a:pt x="1042" y="1294"/>
                    </a:cubicBezTo>
                    <a:lnTo>
                      <a:pt x="1042" y="1294"/>
                    </a:lnTo>
                    <a:cubicBezTo>
                      <a:pt x="1094" y="1280"/>
                      <a:pt x="1144" y="1255"/>
                      <a:pt x="1180" y="1222"/>
                    </a:cubicBezTo>
                    <a:lnTo>
                      <a:pt x="1180" y="1222"/>
                    </a:lnTo>
                    <a:cubicBezTo>
                      <a:pt x="1189" y="1214"/>
                      <a:pt x="1197" y="1206"/>
                      <a:pt x="1205" y="1198"/>
                    </a:cubicBezTo>
                    <a:lnTo>
                      <a:pt x="1205" y="1198"/>
                    </a:lnTo>
                    <a:cubicBezTo>
                      <a:pt x="1212" y="1221"/>
                      <a:pt x="1218" y="1243"/>
                      <a:pt x="1224" y="1267"/>
                    </a:cubicBezTo>
                    <a:lnTo>
                      <a:pt x="1224" y="1267"/>
                    </a:lnTo>
                    <a:cubicBezTo>
                      <a:pt x="1232" y="1294"/>
                      <a:pt x="1274" y="1282"/>
                      <a:pt x="1267" y="1255"/>
                    </a:cubicBezTo>
                    <a:lnTo>
                      <a:pt x="1267" y="1255"/>
                    </a:lnTo>
                    <a:cubicBezTo>
                      <a:pt x="1260" y="1228"/>
                      <a:pt x="1252" y="1201"/>
                      <a:pt x="1245" y="1175"/>
                    </a:cubicBezTo>
                    <a:lnTo>
                      <a:pt x="1245" y="1175"/>
                    </a:lnTo>
                    <a:cubicBezTo>
                      <a:pt x="1243" y="1169"/>
                      <a:pt x="1240" y="1165"/>
                      <a:pt x="1236" y="1162"/>
                    </a:cubicBezTo>
                    <a:lnTo>
                      <a:pt x="1236" y="1162"/>
                    </a:lnTo>
                    <a:cubicBezTo>
                      <a:pt x="1237" y="1162"/>
                      <a:pt x="1237" y="1162"/>
                      <a:pt x="1237" y="1161"/>
                    </a:cubicBezTo>
                    <a:lnTo>
                      <a:pt x="1237" y="1161"/>
                    </a:lnTo>
                    <a:lnTo>
                      <a:pt x="1237" y="1161"/>
                    </a:lnTo>
                    <a:lnTo>
                      <a:pt x="1237" y="1161"/>
                    </a:lnTo>
                    <a:cubicBezTo>
                      <a:pt x="1253" y="1179"/>
                      <a:pt x="1268" y="1196"/>
                      <a:pt x="1283" y="1213"/>
                    </a:cubicBezTo>
                    <a:lnTo>
                      <a:pt x="1283" y="1213"/>
                    </a:lnTo>
                    <a:cubicBezTo>
                      <a:pt x="1303" y="1234"/>
                      <a:pt x="1334" y="1203"/>
                      <a:pt x="1315" y="1182"/>
                    </a:cubicBezTo>
                    <a:lnTo>
                      <a:pt x="1315" y="1182"/>
                    </a:lnTo>
                    <a:cubicBezTo>
                      <a:pt x="1299" y="1165"/>
                      <a:pt x="1284" y="1147"/>
                      <a:pt x="1268" y="1130"/>
                    </a:cubicBezTo>
                    <a:lnTo>
                      <a:pt x="1268" y="1130"/>
                    </a:lnTo>
                    <a:cubicBezTo>
                      <a:pt x="1267" y="1128"/>
                      <a:pt x="1264" y="1126"/>
                      <a:pt x="1262" y="1125"/>
                    </a:cubicBezTo>
                    <a:lnTo>
                      <a:pt x="1262" y="1125"/>
                    </a:lnTo>
                    <a:cubicBezTo>
                      <a:pt x="1271" y="1111"/>
                      <a:pt x="1279" y="1095"/>
                      <a:pt x="1286" y="1080"/>
                    </a:cubicBezTo>
                    <a:lnTo>
                      <a:pt x="1286" y="1080"/>
                    </a:lnTo>
                    <a:cubicBezTo>
                      <a:pt x="1311" y="1091"/>
                      <a:pt x="1338" y="1097"/>
                      <a:pt x="1366" y="1095"/>
                    </a:cubicBezTo>
                    <a:lnTo>
                      <a:pt x="1366" y="1095"/>
                    </a:lnTo>
                    <a:cubicBezTo>
                      <a:pt x="1395" y="1093"/>
                      <a:pt x="1395" y="1049"/>
                      <a:pt x="1366" y="1051"/>
                    </a:cubicBezTo>
                    <a:lnTo>
                      <a:pt x="1366" y="1051"/>
                    </a:lnTo>
                    <a:cubicBezTo>
                      <a:pt x="1344" y="1052"/>
                      <a:pt x="1323" y="1048"/>
                      <a:pt x="1303" y="1038"/>
                    </a:cubicBezTo>
                    <a:lnTo>
                      <a:pt x="1303" y="1038"/>
                    </a:lnTo>
                    <a:cubicBezTo>
                      <a:pt x="1322" y="979"/>
                      <a:pt x="1328" y="914"/>
                      <a:pt x="1319" y="847"/>
                    </a:cubicBezTo>
                    <a:lnTo>
                      <a:pt x="1319" y="847"/>
                    </a:lnTo>
                    <a:cubicBezTo>
                      <a:pt x="1343" y="816"/>
                      <a:pt x="1361" y="784"/>
                      <a:pt x="1367" y="750"/>
                    </a:cubicBezTo>
                    <a:lnTo>
                      <a:pt x="1367" y="750"/>
                    </a:lnTo>
                    <a:cubicBezTo>
                      <a:pt x="1413" y="739"/>
                      <a:pt x="1442" y="752"/>
                      <a:pt x="1461" y="777"/>
                    </a:cubicBezTo>
                    <a:lnTo>
                      <a:pt x="1461" y="777"/>
                    </a:lnTo>
                    <a:cubicBezTo>
                      <a:pt x="1445" y="785"/>
                      <a:pt x="1426" y="792"/>
                      <a:pt x="1407" y="793"/>
                    </a:cubicBezTo>
                    <a:lnTo>
                      <a:pt x="1407" y="793"/>
                    </a:lnTo>
                    <a:cubicBezTo>
                      <a:pt x="1379" y="796"/>
                      <a:pt x="1379" y="841"/>
                      <a:pt x="1407" y="838"/>
                    </a:cubicBezTo>
                    <a:lnTo>
                      <a:pt x="1407" y="838"/>
                    </a:lnTo>
                    <a:cubicBezTo>
                      <a:pt x="1434" y="835"/>
                      <a:pt x="1457" y="828"/>
                      <a:pt x="1480" y="817"/>
                    </a:cubicBezTo>
                    <a:lnTo>
                      <a:pt x="1480" y="817"/>
                    </a:lnTo>
                    <a:cubicBezTo>
                      <a:pt x="1502" y="894"/>
                      <a:pt x="1479" y="1010"/>
                      <a:pt x="1472" y="1044"/>
                    </a:cubicBezTo>
                    <a:lnTo>
                      <a:pt x="1472" y="1044"/>
                    </a:lnTo>
                    <a:cubicBezTo>
                      <a:pt x="1459" y="1112"/>
                      <a:pt x="1431" y="1176"/>
                      <a:pt x="1400" y="1237"/>
                    </a:cubicBezTo>
                    <a:close/>
                    <a:moveTo>
                      <a:pt x="1439" y="445"/>
                    </a:moveTo>
                    <a:lnTo>
                      <a:pt x="1439" y="445"/>
                    </a:lnTo>
                    <a:cubicBezTo>
                      <a:pt x="1442" y="447"/>
                      <a:pt x="1445" y="447"/>
                      <a:pt x="1449" y="447"/>
                    </a:cubicBezTo>
                    <a:lnTo>
                      <a:pt x="1449" y="447"/>
                    </a:lnTo>
                    <a:cubicBezTo>
                      <a:pt x="1446" y="449"/>
                      <a:pt x="1445" y="450"/>
                      <a:pt x="1442" y="451"/>
                    </a:cubicBezTo>
                    <a:lnTo>
                      <a:pt x="1442" y="451"/>
                    </a:lnTo>
                    <a:cubicBezTo>
                      <a:pt x="1441" y="449"/>
                      <a:pt x="1440" y="447"/>
                      <a:pt x="1439" y="445"/>
                    </a:cubicBezTo>
                    <a:close/>
                    <a:moveTo>
                      <a:pt x="1122" y="363"/>
                    </a:moveTo>
                    <a:lnTo>
                      <a:pt x="1122" y="363"/>
                    </a:lnTo>
                    <a:cubicBezTo>
                      <a:pt x="1333" y="342"/>
                      <a:pt x="1414" y="510"/>
                      <a:pt x="1441" y="681"/>
                    </a:cubicBezTo>
                    <a:lnTo>
                      <a:pt x="1441" y="681"/>
                    </a:lnTo>
                    <a:cubicBezTo>
                      <a:pt x="1418" y="677"/>
                      <a:pt x="1392" y="677"/>
                      <a:pt x="1360" y="684"/>
                    </a:cubicBezTo>
                    <a:lnTo>
                      <a:pt x="1360" y="684"/>
                    </a:lnTo>
                    <a:cubicBezTo>
                      <a:pt x="1353" y="665"/>
                      <a:pt x="1339" y="647"/>
                      <a:pt x="1320" y="630"/>
                    </a:cubicBezTo>
                    <a:lnTo>
                      <a:pt x="1320" y="630"/>
                    </a:lnTo>
                    <a:cubicBezTo>
                      <a:pt x="1265" y="582"/>
                      <a:pt x="1189" y="587"/>
                      <a:pt x="1120" y="597"/>
                    </a:cubicBezTo>
                    <a:lnTo>
                      <a:pt x="1120" y="597"/>
                    </a:lnTo>
                    <a:cubicBezTo>
                      <a:pt x="1123" y="576"/>
                      <a:pt x="1126" y="554"/>
                      <a:pt x="1128" y="533"/>
                    </a:cubicBezTo>
                    <a:lnTo>
                      <a:pt x="1128" y="533"/>
                    </a:lnTo>
                    <a:cubicBezTo>
                      <a:pt x="1129" y="520"/>
                      <a:pt x="1117" y="510"/>
                      <a:pt x="1106" y="510"/>
                    </a:cubicBezTo>
                    <a:lnTo>
                      <a:pt x="1106" y="510"/>
                    </a:lnTo>
                    <a:cubicBezTo>
                      <a:pt x="1093" y="510"/>
                      <a:pt x="1085" y="520"/>
                      <a:pt x="1083" y="533"/>
                    </a:cubicBezTo>
                    <a:lnTo>
                      <a:pt x="1083" y="533"/>
                    </a:lnTo>
                    <a:cubicBezTo>
                      <a:pt x="1081" y="557"/>
                      <a:pt x="1078" y="582"/>
                      <a:pt x="1075" y="606"/>
                    </a:cubicBezTo>
                    <a:lnTo>
                      <a:pt x="1075" y="606"/>
                    </a:lnTo>
                    <a:cubicBezTo>
                      <a:pt x="1075" y="607"/>
                      <a:pt x="1076" y="607"/>
                      <a:pt x="1076" y="608"/>
                    </a:cubicBezTo>
                    <a:lnTo>
                      <a:pt x="1076" y="608"/>
                    </a:lnTo>
                    <a:cubicBezTo>
                      <a:pt x="1065" y="612"/>
                      <a:pt x="1057" y="618"/>
                      <a:pt x="1049" y="625"/>
                    </a:cubicBezTo>
                    <a:lnTo>
                      <a:pt x="1049" y="625"/>
                    </a:lnTo>
                    <a:cubicBezTo>
                      <a:pt x="1036" y="580"/>
                      <a:pt x="1025" y="533"/>
                      <a:pt x="1015" y="487"/>
                    </a:cubicBezTo>
                    <a:lnTo>
                      <a:pt x="1015" y="487"/>
                    </a:lnTo>
                    <a:cubicBezTo>
                      <a:pt x="1012" y="471"/>
                      <a:pt x="988" y="464"/>
                      <a:pt x="978" y="477"/>
                    </a:cubicBezTo>
                    <a:lnTo>
                      <a:pt x="978" y="477"/>
                    </a:lnTo>
                    <a:cubicBezTo>
                      <a:pt x="973" y="482"/>
                      <a:pt x="969" y="487"/>
                      <a:pt x="965" y="492"/>
                    </a:cubicBezTo>
                    <a:lnTo>
                      <a:pt x="965" y="492"/>
                    </a:lnTo>
                    <a:cubicBezTo>
                      <a:pt x="952" y="508"/>
                      <a:pt x="965" y="528"/>
                      <a:pt x="979" y="530"/>
                    </a:cubicBezTo>
                    <a:lnTo>
                      <a:pt x="979" y="530"/>
                    </a:lnTo>
                    <a:cubicBezTo>
                      <a:pt x="989" y="570"/>
                      <a:pt x="999" y="610"/>
                      <a:pt x="1010" y="649"/>
                    </a:cubicBezTo>
                    <a:lnTo>
                      <a:pt x="1010" y="649"/>
                    </a:lnTo>
                    <a:cubicBezTo>
                      <a:pt x="1005" y="650"/>
                      <a:pt x="1001" y="651"/>
                      <a:pt x="995" y="652"/>
                    </a:cubicBezTo>
                    <a:lnTo>
                      <a:pt x="995" y="652"/>
                    </a:lnTo>
                    <a:cubicBezTo>
                      <a:pt x="995" y="648"/>
                      <a:pt x="993" y="643"/>
                      <a:pt x="989" y="639"/>
                    </a:cubicBezTo>
                    <a:lnTo>
                      <a:pt x="989" y="639"/>
                    </a:lnTo>
                    <a:cubicBezTo>
                      <a:pt x="963" y="617"/>
                      <a:pt x="943" y="591"/>
                      <a:pt x="927" y="562"/>
                    </a:cubicBezTo>
                    <a:lnTo>
                      <a:pt x="927" y="562"/>
                    </a:lnTo>
                    <a:cubicBezTo>
                      <a:pt x="913" y="537"/>
                      <a:pt x="875" y="560"/>
                      <a:pt x="888" y="584"/>
                    </a:cubicBezTo>
                    <a:lnTo>
                      <a:pt x="888" y="584"/>
                    </a:lnTo>
                    <a:cubicBezTo>
                      <a:pt x="905" y="614"/>
                      <a:pt x="925" y="640"/>
                      <a:pt x="950" y="663"/>
                    </a:cubicBezTo>
                    <a:lnTo>
                      <a:pt x="950" y="663"/>
                    </a:lnTo>
                    <a:cubicBezTo>
                      <a:pt x="908" y="674"/>
                      <a:pt x="864" y="690"/>
                      <a:pt x="824" y="711"/>
                    </a:cubicBezTo>
                    <a:lnTo>
                      <a:pt x="824" y="711"/>
                    </a:lnTo>
                    <a:cubicBezTo>
                      <a:pt x="821" y="708"/>
                      <a:pt x="819" y="705"/>
                      <a:pt x="815" y="702"/>
                    </a:cubicBezTo>
                    <a:lnTo>
                      <a:pt x="815" y="702"/>
                    </a:lnTo>
                    <a:cubicBezTo>
                      <a:pt x="573" y="528"/>
                      <a:pt x="995" y="375"/>
                      <a:pt x="1122" y="363"/>
                    </a:cubicBezTo>
                    <a:close/>
                    <a:moveTo>
                      <a:pt x="458" y="1246"/>
                    </a:moveTo>
                    <a:lnTo>
                      <a:pt x="458" y="1246"/>
                    </a:lnTo>
                    <a:cubicBezTo>
                      <a:pt x="404" y="1197"/>
                      <a:pt x="381" y="1113"/>
                      <a:pt x="362" y="1046"/>
                    </a:cubicBezTo>
                    <a:lnTo>
                      <a:pt x="362" y="1046"/>
                    </a:lnTo>
                    <a:cubicBezTo>
                      <a:pt x="358" y="1031"/>
                      <a:pt x="356" y="1015"/>
                      <a:pt x="353" y="1001"/>
                    </a:cubicBezTo>
                    <a:lnTo>
                      <a:pt x="353" y="1001"/>
                    </a:lnTo>
                    <a:cubicBezTo>
                      <a:pt x="404" y="1004"/>
                      <a:pt x="454" y="1002"/>
                      <a:pt x="504" y="994"/>
                    </a:cubicBezTo>
                    <a:lnTo>
                      <a:pt x="504" y="994"/>
                    </a:lnTo>
                    <a:cubicBezTo>
                      <a:pt x="532" y="990"/>
                      <a:pt x="520" y="947"/>
                      <a:pt x="492" y="951"/>
                    </a:cubicBezTo>
                    <a:lnTo>
                      <a:pt x="492" y="951"/>
                    </a:lnTo>
                    <a:cubicBezTo>
                      <a:pt x="445" y="959"/>
                      <a:pt x="399" y="960"/>
                      <a:pt x="352" y="956"/>
                    </a:cubicBezTo>
                    <a:lnTo>
                      <a:pt x="352" y="956"/>
                    </a:lnTo>
                    <a:cubicBezTo>
                      <a:pt x="352" y="940"/>
                      <a:pt x="354" y="924"/>
                      <a:pt x="357" y="909"/>
                    </a:cubicBezTo>
                    <a:lnTo>
                      <a:pt x="357" y="909"/>
                    </a:lnTo>
                    <a:cubicBezTo>
                      <a:pt x="373" y="911"/>
                      <a:pt x="393" y="908"/>
                      <a:pt x="407" y="906"/>
                    </a:cubicBezTo>
                    <a:lnTo>
                      <a:pt x="407" y="906"/>
                    </a:lnTo>
                    <a:cubicBezTo>
                      <a:pt x="433" y="901"/>
                      <a:pt x="455" y="893"/>
                      <a:pt x="478" y="882"/>
                    </a:cubicBezTo>
                    <a:lnTo>
                      <a:pt x="478" y="882"/>
                    </a:lnTo>
                    <a:cubicBezTo>
                      <a:pt x="504" y="870"/>
                      <a:pt x="481" y="832"/>
                      <a:pt x="455" y="844"/>
                    </a:cubicBezTo>
                    <a:lnTo>
                      <a:pt x="455" y="844"/>
                    </a:lnTo>
                    <a:cubicBezTo>
                      <a:pt x="439" y="852"/>
                      <a:pt x="422" y="858"/>
                      <a:pt x="404" y="861"/>
                    </a:cubicBezTo>
                    <a:lnTo>
                      <a:pt x="404" y="861"/>
                    </a:lnTo>
                    <a:cubicBezTo>
                      <a:pt x="395" y="863"/>
                      <a:pt x="386" y="864"/>
                      <a:pt x="376" y="864"/>
                    </a:cubicBezTo>
                    <a:lnTo>
                      <a:pt x="376" y="864"/>
                    </a:lnTo>
                    <a:cubicBezTo>
                      <a:pt x="376" y="864"/>
                      <a:pt x="374" y="864"/>
                      <a:pt x="372" y="864"/>
                    </a:cubicBezTo>
                    <a:lnTo>
                      <a:pt x="372" y="864"/>
                    </a:lnTo>
                    <a:cubicBezTo>
                      <a:pt x="372" y="862"/>
                      <a:pt x="371" y="860"/>
                      <a:pt x="371" y="859"/>
                    </a:cubicBezTo>
                    <a:lnTo>
                      <a:pt x="371" y="859"/>
                    </a:lnTo>
                    <a:cubicBezTo>
                      <a:pt x="381" y="829"/>
                      <a:pt x="396" y="799"/>
                      <a:pt x="413" y="770"/>
                    </a:cubicBezTo>
                    <a:lnTo>
                      <a:pt x="413" y="770"/>
                    </a:lnTo>
                    <a:cubicBezTo>
                      <a:pt x="419" y="760"/>
                      <a:pt x="461" y="697"/>
                      <a:pt x="508" y="651"/>
                    </a:cubicBezTo>
                    <a:lnTo>
                      <a:pt x="508" y="651"/>
                    </a:lnTo>
                    <a:cubicBezTo>
                      <a:pt x="527" y="683"/>
                      <a:pt x="542" y="715"/>
                      <a:pt x="551" y="751"/>
                    </a:cubicBezTo>
                    <a:lnTo>
                      <a:pt x="551" y="751"/>
                    </a:lnTo>
                    <a:cubicBezTo>
                      <a:pt x="558" y="779"/>
                      <a:pt x="601" y="767"/>
                      <a:pt x="594" y="739"/>
                    </a:cubicBezTo>
                    <a:lnTo>
                      <a:pt x="594" y="739"/>
                    </a:lnTo>
                    <a:cubicBezTo>
                      <a:pt x="583" y="698"/>
                      <a:pt x="565" y="659"/>
                      <a:pt x="542" y="623"/>
                    </a:cubicBezTo>
                    <a:lnTo>
                      <a:pt x="542" y="623"/>
                    </a:lnTo>
                    <a:cubicBezTo>
                      <a:pt x="571" y="603"/>
                      <a:pt x="599" y="595"/>
                      <a:pt x="619" y="618"/>
                    </a:cubicBezTo>
                    <a:lnTo>
                      <a:pt x="619" y="618"/>
                    </a:lnTo>
                    <a:cubicBezTo>
                      <a:pt x="631" y="657"/>
                      <a:pt x="641" y="695"/>
                      <a:pt x="652" y="734"/>
                    </a:cubicBezTo>
                    <a:lnTo>
                      <a:pt x="652" y="734"/>
                    </a:lnTo>
                    <a:cubicBezTo>
                      <a:pt x="659" y="762"/>
                      <a:pt x="702" y="750"/>
                      <a:pt x="695" y="722"/>
                    </a:cubicBezTo>
                    <a:lnTo>
                      <a:pt x="695" y="722"/>
                    </a:lnTo>
                    <a:cubicBezTo>
                      <a:pt x="689" y="701"/>
                      <a:pt x="683" y="681"/>
                      <a:pt x="677" y="659"/>
                    </a:cubicBezTo>
                    <a:lnTo>
                      <a:pt x="677" y="659"/>
                    </a:lnTo>
                    <a:cubicBezTo>
                      <a:pt x="701" y="695"/>
                      <a:pt x="736" y="725"/>
                      <a:pt x="765" y="747"/>
                    </a:cubicBezTo>
                    <a:lnTo>
                      <a:pt x="765" y="747"/>
                    </a:lnTo>
                    <a:cubicBezTo>
                      <a:pt x="722" y="779"/>
                      <a:pt x="687" y="819"/>
                      <a:pt x="670" y="869"/>
                    </a:cubicBezTo>
                    <a:lnTo>
                      <a:pt x="670" y="869"/>
                    </a:lnTo>
                    <a:cubicBezTo>
                      <a:pt x="647" y="941"/>
                      <a:pt x="663" y="1025"/>
                      <a:pt x="699" y="1100"/>
                    </a:cubicBezTo>
                    <a:lnTo>
                      <a:pt x="699" y="1100"/>
                    </a:lnTo>
                    <a:cubicBezTo>
                      <a:pt x="672" y="1118"/>
                      <a:pt x="645" y="1135"/>
                      <a:pt x="618" y="1152"/>
                    </a:cubicBezTo>
                    <a:lnTo>
                      <a:pt x="618" y="1152"/>
                    </a:lnTo>
                    <a:cubicBezTo>
                      <a:pt x="595" y="1168"/>
                      <a:pt x="616" y="1206"/>
                      <a:pt x="641" y="1191"/>
                    </a:cubicBezTo>
                    <a:lnTo>
                      <a:pt x="641" y="1191"/>
                    </a:lnTo>
                    <a:cubicBezTo>
                      <a:pt x="667" y="1173"/>
                      <a:pt x="694" y="1156"/>
                      <a:pt x="720" y="1139"/>
                    </a:cubicBezTo>
                    <a:lnTo>
                      <a:pt x="720" y="1139"/>
                    </a:lnTo>
                    <a:cubicBezTo>
                      <a:pt x="731" y="1156"/>
                      <a:pt x="743" y="1173"/>
                      <a:pt x="755" y="1189"/>
                    </a:cubicBezTo>
                    <a:lnTo>
                      <a:pt x="755" y="1189"/>
                    </a:lnTo>
                    <a:cubicBezTo>
                      <a:pt x="670" y="1270"/>
                      <a:pt x="565" y="1343"/>
                      <a:pt x="458" y="1246"/>
                    </a:cubicBezTo>
                    <a:close/>
                    <a:moveTo>
                      <a:pt x="824" y="1496"/>
                    </a:moveTo>
                    <a:lnTo>
                      <a:pt x="824" y="1496"/>
                    </a:lnTo>
                    <a:cubicBezTo>
                      <a:pt x="804" y="1528"/>
                      <a:pt x="784" y="1559"/>
                      <a:pt x="765" y="1590"/>
                    </a:cubicBezTo>
                    <a:lnTo>
                      <a:pt x="765" y="1590"/>
                    </a:lnTo>
                    <a:cubicBezTo>
                      <a:pt x="692" y="1528"/>
                      <a:pt x="632" y="1441"/>
                      <a:pt x="584" y="1367"/>
                    </a:cubicBezTo>
                    <a:lnTo>
                      <a:pt x="584" y="1367"/>
                    </a:lnTo>
                    <a:cubicBezTo>
                      <a:pt x="666" y="1356"/>
                      <a:pt x="744" y="1292"/>
                      <a:pt x="800" y="1238"/>
                    </a:cubicBezTo>
                    <a:lnTo>
                      <a:pt x="800" y="1238"/>
                    </a:lnTo>
                    <a:cubicBezTo>
                      <a:pt x="809" y="1246"/>
                      <a:pt x="817" y="1254"/>
                      <a:pt x="826" y="1261"/>
                    </a:cubicBezTo>
                    <a:lnTo>
                      <a:pt x="826" y="1261"/>
                    </a:lnTo>
                    <a:cubicBezTo>
                      <a:pt x="854" y="1283"/>
                      <a:pt x="887" y="1295"/>
                      <a:pt x="921" y="1300"/>
                    </a:cubicBezTo>
                    <a:lnTo>
                      <a:pt x="921" y="1300"/>
                    </a:lnTo>
                    <a:cubicBezTo>
                      <a:pt x="912" y="1340"/>
                      <a:pt x="904" y="1380"/>
                      <a:pt x="895" y="1419"/>
                    </a:cubicBezTo>
                    <a:lnTo>
                      <a:pt x="895" y="1419"/>
                    </a:lnTo>
                    <a:cubicBezTo>
                      <a:pt x="888" y="1447"/>
                      <a:pt x="931" y="1459"/>
                      <a:pt x="937" y="1431"/>
                    </a:cubicBezTo>
                    <a:lnTo>
                      <a:pt x="937" y="1431"/>
                    </a:lnTo>
                    <a:cubicBezTo>
                      <a:pt x="947" y="1388"/>
                      <a:pt x="956" y="1346"/>
                      <a:pt x="965" y="1304"/>
                    </a:cubicBezTo>
                    <a:lnTo>
                      <a:pt x="965" y="1304"/>
                    </a:lnTo>
                    <a:cubicBezTo>
                      <a:pt x="969" y="1304"/>
                      <a:pt x="973" y="1304"/>
                      <a:pt x="977" y="1304"/>
                    </a:cubicBezTo>
                    <a:lnTo>
                      <a:pt x="977" y="1304"/>
                    </a:lnTo>
                    <a:cubicBezTo>
                      <a:pt x="988" y="1388"/>
                      <a:pt x="1017" y="1552"/>
                      <a:pt x="1113" y="1552"/>
                    </a:cubicBezTo>
                    <a:lnTo>
                      <a:pt x="1113" y="1552"/>
                    </a:lnTo>
                    <a:cubicBezTo>
                      <a:pt x="1247" y="1552"/>
                      <a:pt x="1369" y="1405"/>
                      <a:pt x="1436" y="1307"/>
                    </a:cubicBezTo>
                    <a:lnTo>
                      <a:pt x="1436" y="1307"/>
                    </a:lnTo>
                    <a:lnTo>
                      <a:pt x="1436" y="1307"/>
                    </a:lnTo>
                    <a:lnTo>
                      <a:pt x="1436" y="1307"/>
                    </a:lnTo>
                    <a:cubicBezTo>
                      <a:pt x="1564" y="1473"/>
                      <a:pt x="1106" y="1643"/>
                      <a:pt x="1028" y="1665"/>
                    </a:cubicBezTo>
                    <a:lnTo>
                      <a:pt x="1028" y="1665"/>
                    </a:lnTo>
                    <a:cubicBezTo>
                      <a:pt x="1002" y="1671"/>
                      <a:pt x="976" y="1674"/>
                      <a:pt x="951" y="1673"/>
                    </a:cubicBezTo>
                    <a:lnTo>
                      <a:pt x="951" y="1673"/>
                    </a:lnTo>
                    <a:cubicBezTo>
                      <a:pt x="950" y="1672"/>
                      <a:pt x="949" y="1671"/>
                      <a:pt x="948" y="1670"/>
                    </a:cubicBezTo>
                    <a:lnTo>
                      <a:pt x="948" y="1670"/>
                    </a:lnTo>
                    <a:cubicBezTo>
                      <a:pt x="947" y="1667"/>
                      <a:pt x="947" y="1664"/>
                      <a:pt x="945" y="1661"/>
                    </a:cubicBezTo>
                    <a:lnTo>
                      <a:pt x="945" y="1661"/>
                    </a:lnTo>
                    <a:cubicBezTo>
                      <a:pt x="951" y="1613"/>
                      <a:pt x="957" y="1564"/>
                      <a:pt x="963" y="1515"/>
                    </a:cubicBezTo>
                    <a:lnTo>
                      <a:pt x="963" y="1515"/>
                    </a:lnTo>
                    <a:cubicBezTo>
                      <a:pt x="967" y="1487"/>
                      <a:pt x="923" y="1487"/>
                      <a:pt x="920" y="1515"/>
                    </a:cubicBezTo>
                    <a:lnTo>
                      <a:pt x="920" y="1515"/>
                    </a:lnTo>
                    <a:cubicBezTo>
                      <a:pt x="914" y="1558"/>
                      <a:pt x="908" y="1600"/>
                      <a:pt x="903" y="1643"/>
                    </a:cubicBezTo>
                    <a:lnTo>
                      <a:pt x="903" y="1643"/>
                    </a:lnTo>
                    <a:cubicBezTo>
                      <a:pt x="900" y="1645"/>
                      <a:pt x="897" y="1647"/>
                      <a:pt x="894" y="1651"/>
                    </a:cubicBezTo>
                    <a:lnTo>
                      <a:pt x="894" y="1651"/>
                    </a:lnTo>
                    <a:cubicBezTo>
                      <a:pt x="891" y="1655"/>
                      <a:pt x="888" y="1658"/>
                      <a:pt x="886" y="1661"/>
                    </a:cubicBezTo>
                    <a:lnTo>
                      <a:pt x="886" y="1661"/>
                    </a:lnTo>
                    <a:cubicBezTo>
                      <a:pt x="856" y="1651"/>
                      <a:pt x="827" y="1636"/>
                      <a:pt x="799" y="1617"/>
                    </a:cubicBezTo>
                    <a:lnTo>
                      <a:pt x="799" y="1617"/>
                    </a:lnTo>
                    <a:cubicBezTo>
                      <a:pt x="820" y="1584"/>
                      <a:pt x="841" y="1551"/>
                      <a:pt x="862" y="1519"/>
                    </a:cubicBezTo>
                    <a:lnTo>
                      <a:pt x="862" y="1519"/>
                    </a:lnTo>
                    <a:cubicBezTo>
                      <a:pt x="877" y="1494"/>
                      <a:pt x="839" y="1472"/>
                      <a:pt x="824" y="1496"/>
                    </a:cubicBezTo>
                    <a:close/>
                    <a:moveTo>
                      <a:pt x="1711" y="847"/>
                    </a:moveTo>
                    <a:lnTo>
                      <a:pt x="1711" y="847"/>
                    </a:lnTo>
                    <a:cubicBezTo>
                      <a:pt x="1751" y="844"/>
                      <a:pt x="1789" y="838"/>
                      <a:pt x="1829" y="830"/>
                    </a:cubicBezTo>
                    <a:lnTo>
                      <a:pt x="1829" y="830"/>
                    </a:lnTo>
                    <a:cubicBezTo>
                      <a:pt x="1829" y="836"/>
                      <a:pt x="1830" y="841"/>
                      <a:pt x="1830" y="847"/>
                    </a:cubicBezTo>
                    <a:lnTo>
                      <a:pt x="1830" y="847"/>
                    </a:lnTo>
                    <a:cubicBezTo>
                      <a:pt x="1819" y="845"/>
                      <a:pt x="1809" y="842"/>
                      <a:pt x="1798" y="840"/>
                    </a:cubicBezTo>
                    <a:lnTo>
                      <a:pt x="1798" y="840"/>
                    </a:lnTo>
                    <a:cubicBezTo>
                      <a:pt x="1770" y="834"/>
                      <a:pt x="1758" y="877"/>
                      <a:pt x="1786" y="883"/>
                    </a:cubicBezTo>
                    <a:lnTo>
                      <a:pt x="1786" y="883"/>
                    </a:lnTo>
                    <a:cubicBezTo>
                      <a:pt x="1801" y="886"/>
                      <a:pt x="1816" y="889"/>
                      <a:pt x="1832" y="893"/>
                    </a:cubicBezTo>
                    <a:lnTo>
                      <a:pt x="1832" y="893"/>
                    </a:lnTo>
                    <a:cubicBezTo>
                      <a:pt x="1832" y="907"/>
                      <a:pt x="1831" y="921"/>
                      <a:pt x="1830" y="936"/>
                    </a:cubicBezTo>
                    <a:lnTo>
                      <a:pt x="1830" y="936"/>
                    </a:lnTo>
                    <a:cubicBezTo>
                      <a:pt x="1801" y="926"/>
                      <a:pt x="1771" y="918"/>
                      <a:pt x="1741" y="913"/>
                    </a:cubicBezTo>
                    <a:lnTo>
                      <a:pt x="1741" y="913"/>
                    </a:lnTo>
                    <a:cubicBezTo>
                      <a:pt x="1712" y="909"/>
                      <a:pt x="1701" y="951"/>
                      <a:pt x="1729" y="956"/>
                    </a:cubicBezTo>
                    <a:lnTo>
                      <a:pt x="1729" y="956"/>
                    </a:lnTo>
                    <a:cubicBezTo>
                      <a:pt x="1762" y="961"/>
                      <a:pt x="1794" y="969"/>
                      <a:pt x="1826" y="980"/>
                    </a:cubicBezTo>
                    <a:lnTo>
                      <a:pt x="1826" y="980"/>
                    </a:lnTo>
                    <a:cubicBezTo>
                      <a:pt x="1800" y="1165"/>
                      <a:pt x="1694" y="1341"/>
                      <a:pt x="1526" y="1348"/>
                    </a:cubicBezTo>
                    <a:lnTo>
                      <a:pt x="1526" y="1348"/>
                    </a:lnTo>
                    <a:cubicBezTo>
                      <a:pt x="1523" y="1314"/>
                      <a:pt x="1505" y="1279"/>
                      <a:pt x="1469" y="1244"/>
                    </a:cubicBezTo>
                    <a:lnTo>
                      <a:pt x="1469" y="1244"/>
                    </a:lnTo>
                    <a:cubicBezTo>
                      <a:pt x="1479" y="1221"/>
                      <a:pt x="1489" y="1194"/>
                      <a:pt x="1499" y="1165"/>
                    </a:cubicBezTo>
                    <a:lnTo>
                      <a:pt x="1499" y="1165"/>
                    </a:lnTo>
                    <a:cubicBezTo>
                      <a:pt x="1528" y="1190"/>
                      <a:pt x="1559" y="1212"/>
                      <a:pt x="1594" y="1229"/>
                    </a:cubicBezTo>
                    <a:lnTo>
                      <a:pt x="1594" y="1229"/>
                    </a:lnTo>
                    <a:cubicBezTo>
                      <a:pt x="1620" y="1241"/>
                      <a:pt x="1642" y="1203"/>
                      <a:pt x="1616" y="1191"/>
                    </a:cubicBezTo>
                    <a:lnTo>
                      <a:pt x="1616" y="1191"/>
                    </a:lnTo>
                    <a:cubicBezTo>
                      <a:pt x="1581" y="1173"/>
                      <a:pt x="1548" y="1151"/>
                      <a:pt x="1520" y="1124"/>
                    </a:cubicBezTo>
                    <a:lnTo>
                      <a:pt x="1520" y="1124"/>
                    </a:lnTo>
                    <a:cubicBezTo>
                      <a:pt x="1517" y="1122"/>
                      <a:pt x="1515" y="1121"/>
                      <a:pt x="1513" y="1120"/>
                    </a:cubicBezTo>
                    <a:lnTo>
                      <a:pt x="1513" y="1120"/>
                    </a:lnTo>
                    <a:cubicBezTo>
                      <a:pt x="1515" y="1112"/>
                      <a:pt x="1517" y="1104"/>
                      <a:pt x="1519" y="1096"/>
                    </a:cubicBezTo>
                    <a:lnTo>
                      <a:pt x="1519" y="1096"/>
                    </a:lnTo>
                    <a:cubicBezTo>
                      <a:pt x="1551" y="1104"/>
                      <a:pt x="1583" y="1112"/>
                      <a:pt x="1614" y="1120"/>
                    </a:cubicBezTo>
                    <a:lnTo>
                      <a:pt x="1614" y="1120"/>
                    </a:lnTo>
                    <a:cubicBezTo>
                      <a:pt x="1642" y="1127"/>
                      <a:pt x="1654" y="1084"/>
                      <a:pt x="1626" y="1077"/>
                    </a:cubicBezTo>
                    <a:lnTo>
                      <a:pt x="1626" y="1077"/>
                    </a:lnTo>
                    <a:cubicBezTo>
                      <a:pt x="1594" y="1070"/>
                      <a:pt x="1562" y="1061"/>
                      <a:pt x="1530" y="1053"/>
                    </a:cubicBezTo>
                    <a:lnTo>
                      <a:pt x="1530" y="1053"/>
                    </a:lnTo>
                    <a:cubicBezTo>
                      <a:pt x="1532" y="1041"/>
                      <a:pt x="1535" y="1030"/>
                      <a:pt x="1537" y="1019"/>
                    </a:cubicBezTo>
                    <a:lnTo>
                      <a:pt x="1537" y="1019"/>
                    </a:lnTo>
                    <a:lnTo>
                      <a:pt x="1538" y="1019"/>
                    </a:lnTo>
                    <a:lnTo>
                      <a:pt x="1538" y="1019"/>
                    </a:lnTo>
                    <a:cubicBezTo>
                      <a:pt x="1563" y="1019"/>
                      <a:pt x="1587" y="1018"/>
                      <a:pt x="1612" y="1018"/>
                    </a:cubicBezTo>
                    <a:lnTo>
                      <a:pt x="1612" y="1018"/>
                    </a:lnTo>
                    <a:cubicBezTo>
                      <a:pt x="1641" y="1017"/>
                      <a:pt x="1641" y="973"/>
                      <a:pt x="1612" y="973"/>
                    </a:cubicBezTo>
                    <a:lnTo>
                      <a:pt x="1612" y="973"/>
                    </a:lnTo>
                    <a:cubicBezTo>
                      <a:pt x="1589" y="974"/>
                      <a:pt x="1567" y="974"/>
                      <a:pt x="1544" y="974"/>
                    </a:cubicBezTo>
                    <a:lnTo>
                      <a:pt x="1544" y="974"/>
                    </a:lnTo>
                    <a:cubicBezTo>
                      <a:pt x="1553" y="905"/>
                      <a:pt x="1554" y="838"/>
                      <a:pt x="1539" y="786"/>
                    </a:cubicBezTo>
                    <a:lnTo>
                      <a:pt x="1539" y="786"/>
                    </a:lnTo>
                    <a:cubicBezTo>
                      <a:pt x="1591" y="775"/>
                      <a:pt x="1642" y="760"/>
                      <a:pt x="1691" y="742"/>
                    </a:cubicBezTo>
                    <a:lnTo>
                      <a:pt x="1691" y="742"/>
                    </a:lnTo>
                    <a:cubicBezTo>
                      <a:pt x="1718" y="732"/>
                      <a:pt x="1707" y="689"/>
                      <a:pt x="1679" y="699"/>
                    </a:cubicBezTo>
                    <a:lnTo>
                      <a:pt x="1679" y="699"/>
                    </a:lnTo>
                    <a:cubicBezTo>
                      <a:pt x="1631" y="717"/>
                      <a:pt x="1581" y="731"/>
                      <a:pt x="1530" y="742"/>
                    </a:cubicBezTo>
                    <a:lnTo>
                      <a:pt x="1530" y="742"/>
                    </a:lnTo>
                    <a:cubicBezTo>
                      <a:pt x="1561" y="719"/>
                      <a:pt x="1591" y="696"/>
                      <a:pt x="1622" y="673"/>
                    </a:cubicBezTo>
                    <a:lnTo>
                      <a:pt x="1622" y="673"/>
                    </a:lnTo>
                    <a:cubicBezTo>
                      <a:pt x="1645" y="656"/>
                      <a:pt x="1622" y="618"/>
                      <a:pt x="1600" y="635"/>
                    </a:cubicBezTo>
                    <a:lnTo>
                      <a:pt x="1600" y="635"/>
                    </a:lnTo>
                    <a:cubicBezTo>
                      <a:pt x="1566" y="660"/>
                      <a:pt x="1532" y="685"/>
                      <a:pt x="1499" y="711"/>
                    </a:cubicBezTo>
                    <a:lnTo>
                      <a:pt x="1499" y="711"/>
                    </a:lnTo>
                    <a:cubicBezTo>
                      <a:pt x="1498" y="711"/>
                      <a:pt x="1497" y="710"/>
                      <a:pt x="1497" y="709"/>
                    </a:cubicBezTo>
                    <a:lnTo>
                      <a:pt x="1497" y="709"/>
                    </a:lnTo>
                    <a:cubicBezTo>
                      <a:pt x="1505" y="702"/>
                      <a:pt x="1509" y="692"/>
                      <a:pt x="1507" y="679"/>
                    </a:cubicBezTo>
                    <a:lnTo>
                      <a:pt x="1507" y="679"/>
                    </a:lnTo>
                    <a:cubicBezTo>
                      <a:pt x="1502" y="639"/>
                      <a:pt x="1496" y="599"/>
                      <a:pt x="1485" y="559"/>
                    </a:cubicBezTo>
                    <a:lnTo>
                      <a:pt x="1485" y="559"/>
                    </a:lnTo>
                    <a:cubicBezTo>
                      <a:pt x="1489" y="560"/>
                      <a:pt x="1492" y="559"/>
                      <a:pt x="1496" y="558"/>
                    </a:cubicBezTo>
                    <a:lnTo>
                      <a:pt x="1496" y="558"/>
                    </a:lnTo>
                    <a:cubicBezTo>
                      <a:pt x="1687" y="512"/>
                      <a:pt x="1791" y="630"/>
                      <a:pt x="1822" y="787"/>
                    </a:cubicBezTo>
                    <a:lnTo>
                      <a:pt x="1822" y="787"/>
                    </a:lnTo>
                    <a:cubicBezTo>
                      <a:pt x="1785" y="794"/>
                      <a:pt x="1748" y="800"/>
                      <a:pt x="1711" y="803"/>
                    </a:cubicBezTo>
                    <a:lnTo>
                      <a:pt x="1711" y="803"/>
                    </a:lnTo>
                    <a:cubicBezTo>
                      <a:pt x="1682" y="805"/>
                      <a:pt x="1682" y="849"/>
                      <a:pt x="1711" y="847"/>
                    </a:cubicBezTo>
                    <a:close/>
                    <a:moveTo>
                      <a:pt x="1965" y="1020"/>
                    </a:moveTo>
                    <a:lnTo>
                      <a:pt x="1965" y="1020"/>
                    </a:lnTo>
                    <a:cubicBezTo>
                      <a:pt x="2066" y="759"/>
                      <a:pt x="2021" y="388"/>
                      <a:pt x="1695" y="334"/>
                    </a:cubicBezTo>
                    <a:lnTo>
                      <a:pt x="1695" y="334"/>
                    </a:lnTo>
                    <a:cubicBezTo>
                      <a:pt x="1634" y="162"/>
                      <a:pt x="1316" y="88"/>
                      <a:pt x="1113" y="181"/>
                    </a:cubicBezTo>
                    <a:lnTo>
                      <a:pt x="1113" y="181"/>
                    </a:lnTo>
                    <a:cubicBezTo>
                      <a:pt x="1068" y="0"/>
                      <a:pt x="830" y="90"/>
                      <a:pt x="725" y="172"/>
                    </a:cubicBezTo>
                    <a:lnTo>
                      <a:pt x="725" y="172"/>
                    </a:lnTo>
                    <a:cubicBezTo>
                      <a:pt x="692" y="199"/>
                      <a:pt x="663" y="231"/>
                      <a:pt x="640" y="266"/>
                    </a:cubicBezTo>
                    <a:lnTo>
                      <a:pt x="640" y="266"/>
                    </a:lnTo>
                    <a:cubicBezTo>
                      <a:pt x="636" y="264"/>
                      <a:pt x="631" y="262"/>
                      <a:pt x="624" y="263"/>
                    </a:cubicBezTo>
                    <a:lnTo>
                      <a:pt x="624" y="263"/>
                    </a:lnTo>
                    <a:cubicBezTo>
                      <a:pt x="344" y="285"/>
                      <a:pt x="0" y="661"/>
                      <a:pt x="182" y="907"/>
                    </a:cubicBezTo>
                    <a:lnTo>
                      <a:pt x="182" y="907"/>
                    </a:lnTo>
                    <a:cubicBezTo>
                      <a:pt x="36" y="1078"/>
                      <a:pt x="81" y="1307"/>
                      <a:pt x="176" y="1498"/>
                    </a:cubicBezTo>
                    <a:lnTo>
                      <a:pt x="176" y="1498"/>
                    </a:lnTo>
                    <a:cubicBezTo>
                      <a:pt x="221" y="1586"/>
                      <a:pt x="296" y="1645"/>
                      <a:pt x="390" y="1671"/>
                    </a:cubicBezTo>
                    <a:lnTo>
                      <a:pt x="390" y="1671"/>
                    </a:lnTo>
                    <a:cubicBezTo>
                      <a:pt x="412" y="1678"/>
                      <a:pt x="432" y="1679"/>
                      <a:pt x="450" y="1677"/>
                    </a:cubicBezTo>
                    <a:lnTo>
                      <a:pt x="450" y="1677"/>
                    </a:lnTo>
                    <a:cubicBezTo>
                      <a:pt x="460" y="1771"/>
                      <a:pt x="541" y="1840"/>
                      <a:pt x="636" y="1858"/>
                    </a:cubicBezTo>
                    <a:lnTo>
                      <a:pt x="636" y="1858"/>
                    </a:lnTo>
                    <a:cubicBezTo>
                      <a:pt x="695" y="1869"/>
                      <a:pt x="753" y="1852"/>
                      <a:pt x="804" y="1822"/>
                    </a:cubicBezTo>
                    <a:lnTo>
                      <a:pt x="804" y="1822"/>
                    </a:lnTo>
                    <a:cubicBezTo>
                      <a:pt x="1051" y="2114"/>
                      <a:pt x="1566" y="1911"/>
                      <a:pt x="1668" y="1576"/>
                    </a:cubicBezTo>
                    <a:lnTo>
                      <a:pt x="1668" y="1576"/>
                    </a:lnTo>
                    <a:cubicBezTo>
                      <a:pt x="1751" y="1548"/>
                      <a:pt x="1825" y="1485"/>
                      <a:pt x="1873" y="1407"/>
                    </a:cubicBezTo>
                    <a:lnTo>
                      <a:pt x="1873" y="1407"/>
                    </a:lnTo>
                    <a:cubicBezTo>
                      <a:pt x="1927" y="1320"/>
                      <a:pt x="1983" y="1155"/>
                      <a:pt x="1952" y="1036"/>
                    </a:cubicBezTo>
                    <a:lnTo>
                      <a:pt x="1952" y="1036"/>
                    </a:lnTo>
                    <a:cubicBezTo>
                      <a:pt x="1957" y="1032"/>
                      <a:pt x="1963" y="1027"/>
                      <a:pt x="1965" y="1020"/>
                    </a:cubicBezTo>
                    <a:close/>
                  </a:path>
                </a:pathLst>
              </a:custGeom>
              <a:solidFill>
                <a:schemeClr val="accent5"/>
              </a:solidFill>
              <a:ln>
                <a:noFill/>
              </a:ln>
              <a:effectLst/>
            </p:spPr>
            <p:txBody>
              <a:bodyPr wrap="none" anchor="ctr"/>
              <a:lstStyle/>
              <a:p>
                <a:endParaRPr lang="es-ES_tradnl" sz="919"/>
              </a:p>
            </p:txBody>
          </p:sp>
          <p:grpSp>
            <p:nvGrpSpPr>
              <p:cNvPr id="788" name="Group 787">
                <a:extLst>
                  <a:ext uri="{FF2B5EF4-FFF2-40B4-BE49-F238E27FC236}">
                    <a16:creationId xmlns:a16="http://schemas.microsoft.com/office/drawing/2014/main" id="{2A7513D0-5B08-874A-AC03-4A0368E331CA}"/>
                  </a:ext>
                </a:extLst>
              </p:cNvPr>
              <p:cNvGrpSpPr/>
              <p:nvPr/>
            </p:nvGrpSpPr>
            <p:grpSpPr>
              <a:xfrm rot="759599">
                <a:off x="243217" y="3192686"/>
                <a:ext cx="1041315" cy="1797483"/>
                <a:chOff x="2263797" y="2598086"/>
                <a:chExt cx="532496" cy="919177"/>
              </a:xfrm>
              <a:solidFill>
                <a:schemeClr val="accent5"/>
              </a:solidFill>
            </p:grpSpPr>
            <p:sp>
              <p:nvSpPr>
                <p:cNvPr id="1213" name="Freeform 12">
                  <a:extLst>
                    <a:ext uri="{FF2B5EF4-FFF2-40B4-BE49-F238E27FC236}">
                      <a16:creationId xmlns:a16="http://schemas.microsoft.com/office/drawing/2014/main" id="{44034508-8F23-BB4C-9DED-F65DB0F96E34}"/>
                    </a:ext>
                  </a:extLst>
                </p:cNvPr>
                <p:cNvSpPr>
                  <a:spLocks noChangeArrowheads="1"/>
                </p:cNvSpPr>
                <p:nvPr/>
              </p:nvSpPr>
              <p:spPr bwMode="auto">
                <a:xfrm>
                  <a:off x="2555008" y="2944317"/>
                  <a:ext cx="83169" cy="194420"/>
                </a:xfrm>
                <a:custGeom>
                  <a:avLst/>
                  <a:gdLst>
                    <a:gd name="T0" fmla="*/ 298 w 338"/>
                    <a:gd name="T1" fmla="*/ 19 h 792"/>
                    <a:gd name="T2" fmla="*/ 298 w 338"/>
                    <a:gd name="T3" fmla="*/ 19 h 792"/>
                    <a:gd name="T4" fmla="*/ 7 w 338"/>
                    <a:gd name="T5" fmla="*/ 760 h 792"/>
                    <a:gd name="T6" fmla="*/ 7 w 338"/>
                    <a:gd name="T7" fmla="*/ 760 h 792"/>
                    <a:gd name="T8" fmla="*/ 37 w 338"/>
                    <a:gd name="T9" fmla="*/ 771 h 792"/>
                    <a:gd name="T10" fmla="*/ 37 w 338"/>
                    <a:gd name="T11" fmla="*/ 771 h 792"/>
                    <a:gd name="T12" fmla="*/ 328 w 338"/>
                    <a:gd name="T13" fmla="*/ 31 h 792"/>
                    <a:gd name="T14" fmla="*/ 328 w 338"/>
                    <a:gd name="T15" fmla="*/ 31 h 792"/>
                    <a:gd name="T16" fmla="*/ 298 w 338"/>
                    <a:gd name="T17" fmla="*/ 19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8" h="792">
                      <a:moveTo>
                        <a:pt x="298" y="19"/>
                      </a:moveTo>
                      <a:lnTo>
                        <a:pt x="298" y="19"/>
                      </a:lnTo>
                      <a:cubicBezTo>
                        <a:pt x="187" y="260"/>
                        <a:pt x="91" y="507"/>
                        <a:pt x="7" y="760"/>
                      </a:cubicBezTo>
                      <a:lnTo>
                        <a:pt x="7" y="760"/>
                      </a:lnTo>
                      <a:cubicBezTo>
                        <a:pt x="0" y="779"/>
                        <a:pt x="31" y="791"/>
                        <a:pt x="37" y="771"/>
                      </a:cubicBezTo>
                      <a:lnTo>
                        <a:pt x="37" y="771"/>
                      </a:lnTo>
                      <a:cubicBezTo>
                        <a:pt x="121" y="519"/>
                        <a:pt x="218" y="272"/>
                        <a:pt x="328" y="31"/>
                      </a:cubicBezTo>
                      <a:lnTo>
                        <a:pt x="328" y="31"/>
                      </a:lnTo>
                      <a:cubicBezTo>
                        <a:pt x="337" y="11"/>
                        <a:pt x="307" y="0"/>
                        <a:pt x="298"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14" name="Freeform 13">
                  <a:extLst>
                    <a:ext uri="{FF2B5EF4-FFF2-40B4-BE49-F238E27FC236}">
                      <a16:creationId xmlns:a16="http://schemas.microsoft.com/office/drawing/2014/main" id="{1BFCA67C-8804-DA48-8582-83415D70DA24}"/>
                    </a:ext>
                  </a:extLst>
                </p:cNvPr>
                <p:cNvSpPr>
                  <a:spLocks noChangeArrowheads="1"/>
                </p:cNvSpPr>
                <p:nvPr/>
              </p:nvSpPr>
              <p:spPr bwMode="auto">
                <a:xfrm>
                  <a:off x="2263797" y="2598086"/>
                  <a:ext cx="532496" cy="919177"/>
                </a:xfrm>
                <a:custGeom>
                  <a:avLst/>
                  <a:gdLst>
                    <a:gd name="T0" fmla="*/ 1449 w 2174"/>
                    <a:gd name="T1" fmla="*/ 890 h 3753"/>
                    <a:gd name="T2" fmla="*/ 1029 w 2174"/>
                    <a:gd name="T3" fmla="*/ 478 h 3753"/>
                    <a:gd name="T4" fmla="*/ 1517 w 2174"/>
                    <a:gd name="T5" fmla="*/ 1718 h 3753"/>
                    <a:gd name="T6" fmla="*/ 1598 w 2174"/>
                    <a:gd name="T7" fmla="*/ 1101 h 3753"/>
                    <a:gd name="T8" fmla="*/ 1555 w 2174"/>
                    <a:gd name="T9" fmla="*/ 2071 h 3753"/>
                    <a:gd name="T10" fmla="*/ 1304 w 2174"/>
                    <a:gd name="T11" fmla="*/ 2642 h 3753"/>
                    <a:gd name="T12" fmla="*/ 1729 w 2174"/>
                    <a:gd name="T13" fmla="*/ 1974 h 3753"/>
                    <a:gd name="T14" fmla="*/ 1555 w 2174"/>
                    <a:gd name="T15" fmla="*/ 2071 h 3753"/>
                    <a:gd name="T16" fmla="*/ 193 w 2174"/>
                    <a:gd name="T17" fmla="*/ 1300 h 3753"/>
                    <a:gd name="T18" fmla="*/ 1142 w 2174"/>
                    <a:gd name="T19" fmla="*/ 2289 h 3753"/>
                    <a:gd name="T20" fmla="*/ 420 w 2174"/>
                    <a:gd name="T21" fmla="*/ 1495 h 3753"/>
                    <a:gd name="T22" fmla="*/ 1100 w 2174"/>
                    <a:gd name="T23" fmla="*/ 2303 h 3753"/>
                    <a:gd name="T24" fmla="*/ 595 w 2174"/>
                    <a:gd name="T25" fmla="*/ 848 h 3753"/>
                    <a:gd name="T26" fmla="*/ 767 w 2174"/>
                    <a:gd name="T27" fmla="*/ 1220 h 3753"/>
                    <a:gd name="T28" fmla="*/ 1621 w 2174"/>
                    <a:gd name="T29" fmla="*/ 3049 h 3753"/>
                    <a:gd name="T30" fmla="*/ 1994 w 2174"/>
                    <a:gd name="T31" fmla="*/ 2671 h 3753"/>
                    <a:gd name="T32" fmla="*/ 2064 w 2174"/>
                    <a:gd name="T33" fmla="*/ 2166 h 3753"/>
                    <a:gd name="T34" fmla="*/ 1146 w 2174"/>
                    <a:gd name="T35" fmla="*/ 3477 h 3753"/>
                    <a:gd name="T36" fmla="*/ 881 w 2174"/>
                    <a:gd name="T37" fmla="*/ 3487 h 3753"/>
                    <a:gd name="T38" fmla="*/ 971 w 2174"/>
                    <a:gd name="T39" fmla="*/ 3356 h 3753"/>
                    <a:gd name="T40" fmla="*/ 1151 w 2174"/>
                    <a:gd name="T41" fmla="*/ 3610 h 3753"/>
                    <a:gd name="T42" fmla="*/ 119 w 2174"/>
                    <a:gd name="T43" fmla="*/ 2241 h 3753"/>
                    <a:gd name="T44" fmla="*/ 744 w 2174"/>
                    <a:gd name="T45" fmla="*/ 2594 h 3753"/>
                    <a:gd name="T46" fmla="*/ 1024 w 2174"/>
                    <a:gd name="T47" fmla="*/ 2841 h 3753"/>
                    <a:gd name="T48" fmla="*/ 1264 w 2174"/>
                    <a:gd name="T49" fmla="*/ 2975 h 3753"/>
                    <a:gd name="T50" fmla="*/ 961 w 2174"/>
                    <a:gd name="T51" fmla="*/ 2901 h 3753"/>
                    <a:gd name="T52" fmla="*/ 581 w 2174"/>
                    <a:gd name="T53" fmla="*/ 2674 h 3753"/>
                    <a:gd name="T54" fmla="*/ 629 w 2174"/>
                    <a:gd name="T55" fmla="*/ 2770 h 3753"/>
                    <a:gd name="T56" fmla="*/ 1205 w 2174"/>
                    <a:gd name="T57" fmla="*/ 1028 h 3753"/>
                    <a:gd name="T58" fmla="*/ 1249 w 2174"/>
                    <a:gd name="T59" fmla="*/ 475 h 3753"/>
                    <a:gd name="T60" fmla="*/ 1053 w 2174"/>
                    <a:gd name="T61" fmla="*/ 364 h 3753"/>
                    <a:gd name="T62" fmla="*/ 1048 w 2174"/>
                    <a:gd name="T63" fmla="*/ 47 h 3753"/>
                    <a:gd name="T64" fmla="*/ 1149 w 2174"/>
                    <a:gd name="T65" fmla="*/ 1044 h 3753"/>
                    <a:gd name="T66" fmla="*/ 1112 w 2174"/>
                    <a:gd name="T67" fmla="*/ 1524 h 3753"/>
                    <a:gd name="T68" fmla="*/ 521 w 2174"/>
                    <a:gd name="T69" fmla="*/ 821 h 3753"/>
                    <a:gd name="T70" fmla="*/ 767 w 2174"/>
                    <a:gd name="T71" fmla="*/ 1335 h 3753"/>
                    <a:gd name="T72" fmla="*/ 1129 w 2174"/>
                    <a:gd name="T73" fmla="*/ 2172 h 3753"/>
                    <a:gd name="T74" fmla="*/ 159 w 2174"/>
                    <a:gd name="T75" fmla="*/ 1235 h 3753"/>
                    <a:gd name="T76" fmla="*/ 336 w 2174"/>
                    <a:gd name="T77" fmla="*/ 1594 h 3753"/>
                    <a:gd name="T78" fmla="*/ 1153 w 2174"/>
                    <a:gd name="T79" fmla="*/ 2347 h 3753"/>
                    <a:gd name="T80" fmla="*/ 50 w 2174"/>
                    <a:gd name="T81" fmla="*/ 2170 h 3753"/>
                    <a:gd name="T82" fmla="*/ 19 w 2174"/>
                    <a:gd name="T83" fmla="*/ 2206 h 3753"/>
                    <a:gd name="T84" fmla="*/ 1570 w 2174"/>
                    <a:gd name="T85" fmla="*/ 3393 h 3753"/>
                    <a:gd name="T86" fmla="*/ 763 w 2174"/>
                    <a:gd name="T87" fmla="*/ 3365 h 3753"/>
                    <a:gd name="T88" fmla="*/ 491 w 2174"/>
                    <a:gd name="T89" fmla="*/ 3586 h 3753"/>
                    <a:gd name="T90" fmla="*/ 1634 w 2174"/>
                    <a:gd name="T91" fmla="*/ 3477 h 3753"/>
                    <a:gd name="T92" fmla="*/ 1538 w 2174"/>
                    <a:gd name="T93" fmla="*/ 3262 h 3753"/>
                    <a:gd name="T94" fmla="*/ 1997 w 2174"/>
                    <a:gd name="T95" fmla="*/ 2782 h 3753"/>
                    <a:gd name="T96" fmla="*/ 2105 w 2174"/>
                    <a:gd name="T97" fmla="*/ 1990 h 3753"/>
                    <a:gd name="T98" fmla="*/ 1467 w 2174"/>
                    <a:gd name="T99" fmla="*/ 3142 h 3753"/>
                    <a:gd name="T100" fmla="*/ 1379 w 2174"/>
                    <a:gd name="T101" fmla="*/ 2963 h 3753"/>
                    <a:gd name="T102" fmla="*/ 1926 w 2174"/>
                    <a:gd name="T103" fmla="*/ 1434 h 3753"/>
                    <a:gd name="T104" fmla="*/ 1877 w 2174"/>
                    <a:gd name="T105" fmla="*/ 1434 h 3753"/>
                    <a:gd name="T106" fmla="*/ 1254 w 2174"/>
                    <a:gd name="T107" fmla="*/ 2600 h 3753"/>
                    <a:gd name="T108" fmla="*/ 1218 w 2174"/>
                    <a:gd name="T109" fmla="*/ 2334 h 3753"/>
                    <a:gd name="T110" fmla="*/ 1650 w 2174"/>
                    <a:gd name="T111" fmla="*/ 1064 h 3753"/>
                    <a:gd name="T112" fmla="*/ 1638 w 2174"/>
                    <a:gd name="T113" fmla="*/ 1013 h 3753"/>
                    <a:gd name="T114" fmla="*/ 1155 w 2174"/>
                    <a:gd name="T115" fmla="*/ 1653 h 3753"/>
                    <a:gd name="T116" fmla="*/ 1156 w 2174"/>
                    <a:gd name="T117" fmla="*/ 1630 h 3753"/>
                    <a:gd name="T118" fmla="*/ 1617 w 2174"/>
                    <a:gd name="T119" fmla="*/ 452 h 3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74" h="3753">
                      <a:moveTo>
                        <a:pt x="1191" y="1245"/>
                      </a:moveTo>
                      <a:lnTo>
                        <a:pt x="1191" y="1245"/>
                      </a:lnTo>
                      <a:cubicBezTo>
                        <a:pt x="1245" y="978"/>
                        <a:pt x="1389" y="750"/>
                        <a:pt x="1551" y="536"/>
                      </a:cubicBezTo>
                      <a:lnTo>
                        <a:pt x="1551" y="536"/>
                      </a:lnTo>
                      <a:cubicBezTo>
                        <a:pt x="1526" y="656"/>
                        <a:pt x="1493" y="775"/>
                        <a:pt x="1449" y="890"/>
                      </a:cubicBezTo>
                      <a:lnTo>
                        <a:pt x="1449" y="890"/>
                      </a:lnTo>
                      <a:cubicBezTo>
                        <a:pt x="1402" y="1009"/>
                        <a:pt x="1324" y="1195"/>
                        <a:pt x="1191" y="1245"/>
                      </a:cubicBezTo>
                      <a:close/>
                      <a:moveTo>
                        <a:pt x="980" y="239"/>
                      </a:moveTo>
                      <a:lnTo>
                        <a:pt x="980" y="239"/>
                      </a:lnTo>
                      <a:cubicBezTo>
                        <a:pt x="988" y="324"/>
                        <a:pt x="1012" y="411"/>
                        <a:pt x="1029" y="478"/>
                      </a:cubicBezTo>
                      <a:lnTo>
                        <a:pt x="1029" y="478"/>
                      </a:lnTo>
                      <a:cubicBezTo>
                        <a:pt x="1072" y="647"/>
                        <a:pt x="1117" y="805"/>
                        <a:pt x="1139" y="978"/>
                      </a:cubicBezTo>
                      <a:lnTo>
                        <a:pt x="1139" y="978"/>
                      </a:lnTo>
                      <a:cubicBezTo>
                        <a:pt x="900" y="804"/>
                        <a:pt x="905" y="505"/>
                        <a:pt x="980" y="239"/>
                      </a:cubicBezTo>
                      <a:close/>
                      <a:moveTo>
                        <a:pt x="1517" y="1718"/>
                      </a:moveTo>
                      <a:lnTo>
                        <a:pt x="1517" y="1718"/>
                      </a:lnTo>
                      <a:cubicBezTo>
                        <a:pt x="1449" y="1910"/>
                        <a:pt x="1322" y="2089"/>
                        <a:pt x="1216" y="2264"/>
                      </a:cubicBezTo>
                      <a:lnTo>
                        <a:pt x="1216" y="2264"/>
                      </a:lnTo>
                      <a:cubicBezTo>
                        <a:pt x="1118" y="1846"/>
                        <a:pt x="1393" y="1451"/>
                        <a:pt x="1598" y="1101"/>
                      </a:cubicBezTo>
                      <a:lnTo>
                        <a:pt x="1598" y="1101"/>
                      </a:lnTo>
                      <a:lnTo>
                        <a:pt x="1598" y="1102"/>
                      </a:lnTo>
                      <a:lnTo>
                        <a:pt x="1598" y="1102"/>
                      </a:lnTo>
                      <a:cubicBezTo>
                        <a:pt x="1585" y="1307"/>
                        <a:pt x="1584" y="1524"/>
                        <a:pt x="1517" y="1718"/>
                      </a:cubicBezTo>
                      <a:close/>
                      <a:moveTo>
                        <a:pt x="1555" y="2071"/>
                      </a:moveTo>
                      <a:lnTo>
                        <a:pt x="1555" y="2071"/>
                      </a:lnTo>
                      <a:cubicBezTo>
                        <a:pt x="1661" y="1890"/>
                        <a:pt x="1768" y="1708"/>
                        <a:pt x="1874" y="1527"/>
                      </a:cubicBezTo>
                      <a:lnTo>
                        <a:pt x="1874" y="1527"/>
                      </a:lnTo>
                      <a:cubicBezTo>
                        <a:pt x="1867" y="1730"/>
                        <a:pt x="1844" y="1932"/>
                        <a:pt x="1782" y="2128"/>
                      </a:cubicBezTo>
                      <a:lnTo>
                        <a:pt x="1782" y="2128"/>
                      </a:lnTo>
                      <a:cubicBezTo>
                        <a:pt x="1715" y="2337"/>
                        <a:pt x="1552" y="2631"/>
                        <a:pt x="1304" y="2642"/>
                      </a:cubicBezTo>
                      <a:lnTo>
                        <a:pt x="1304" y="2642"/>
                      </a:lnTo>
                      <a:cubicBezTo>
                        <a:pt x="1485" y="2444"/>
                        <a:pt x="1637" y="2224"/>
                        <a:pt x="1759" y="1986"/>
                      </a:cubicBezTo>
                      <a:lnTo>
                        <a:pt x="1759" y="1986"/>
                      </a:lnTo>
                      <a:cubicBezTo>
                        <a:pt x="1769" y="1967"/>
                        <a:pt x="1739" y="1956"/>
                        <a:pt x="1729" y="1974"/>
                      </a:cubicBezTo>
                      <a:lnTo>
                        <a:pt x="1729" y="1974"/>
                      </a:lnTo>
                      <a:cubicBezTo>
                        <a:pt x="1618" y="2189"/>
                        <a:pt x="1483" y="2388"/>
                        <a:pt x="1326" y="2570"/>
                      </a:cubicBezTo>
                      <a:lnTo>
                        <a:pt x="1326" y="2570"/>
                      </a:lnTo>
                      <a:cubicBezTo>
                        <a:pt x="1321" y="2569"/>
                        <a:pt x="1316" y="2569"/>
                        <a:pt x="1312" y="2571"/>
                      </a:cubicBezTo>
                      <a:lnTo>
                        <a:pt x="1312" y="2571"/>
                      </a:lnTo>
                      <a:cubicBezTo>
                        <a:pt x="1364" y="2392"/>
                        <a:pt x="1458" y="2234"/>
                        <a:pt x="1555" y="2071"/>
                      </a:cubicBezTo>
                      <a:close/>
                      <a:moveTo>
                        <a:pt x="555" y="1855"/>
                      </a:moveTo>
                      <a:lnTo>
                        <a:pt x="555" y="1855"/>
                      </a:lnTo>
                      <a:cubicBezTo>
                        <a:pt x="511" y="1760"/>
                        <a:pt x="462" y="1671"/>
                        <a:pt x="396" y="1589"/>
                      </a:cubicBezTo>
                      <a:lnTo>
                        <a:pt x="396" y="1589"/>
                      </a:lnTo>
                      <a:cubicBezTo>
                        <a:pt x="321" y="1496"/>
                        <a:pt x="233" y="1414"/>
                        <a:pt x="193" y="1300"/>
                      </a:cubicBezTo>
                      <a:lnTo>
                        <a:pt x="193" y="1300"/>
                      </a:lnTo>
                      <a:cubicBezTo>
                        <a:pt x="418" y="1385"/>
                        <a:pt x="629" y="1489"/>
                        <a:pt x="773" y="1691"/>
                      </a:cubicBezTo>
                      <a:lnTo>
                        <a:pt x="773" y="1691"/>
                      </a:lnTo>
                      <a:cubicBezTo>
                        <a:pt x="908" y="1880"/>
                        <a:pt x="1022" y="2089"/>
                        <a:pt x="1142" y="2289"/>
                      </a:cubicBezTo>
                      <a:lnTo>
                        <a:pt x="1142" y="2289"/>
                      </a:lnTo>
                      <a:cubicBezTo>
                        <a:pt x="951" y="2186"/>
                        <a:pt x="807" y="2035"/>
                        <a:pt x="700" y="1845"/>
                      </a:cubicBezTo>
                      <a:lnTo>
                        <a:pt x="700" y="1845"/>
                      </a:lnTo>
                      <a:cubicBezTo>
                        <a:pt x="624" y="1709"/>
                        <a:pt x="559" y="1573"/>
                        <a:pt x="440" y="1469"/>
                      </a:cubicBezTo>
                      <a:lnTo>
                        <a:pt x="440" y="1469"/>
                      </a:lnTo>
                      <a:cubicBezTo>
                        <a:pt x="424" y="1455"/>
                        <a:pt x="404" y="1482"/>
                        <a:pt x="420" y="1495"/>
                      </a:cubicBezTo>
                      <a:lnTo>
                        <a:pt x="420" y="1495"/>
                      </a:lnTo>
                      <a:cubicBezTo>
                        <a:pt x="572" y="1626"/>
                        <a:pt x="637" y="1821"/>
                        <a:pt x="747" y="1984"/>
                      </a:cubicBezTo>
                      <a:lnTo>
                        <a:pt x="747" y="1984"/>
                      </a:lnTo>
                      <a:cubicBezTo>
                        <a:pt x="836" y="2117"/>
                        <a:pt x="961" y="2223"/>
                        <a:pt x="1100" y="2303"/>
                      </a:cubicBezTo>
                      <a:lnTo>
                        <a:pt x="1100" y="2303"/>
                      </a:lnTo>
                      <a:cubicBezTo>
                        <a:pt x="817" y="2315"/>
                        <a:pt x="669" y="2094"/>
                        <a:pt x="555" y="1855"/>
                      </a:cubicBezTo>
                      <a:close/>
                      <a:moveTo>
                        <a:pt x="767" y="1220"/>
                      </a:moveTo>
                      <a:lnTo>
                        <a:pt x="767" y="1220"/>
                      </a:lnTo>
                      <a:cubicBezTo>
                        <a:pt x="713" y="1092"/>
                        <a:pt x="672" y="962"/>
                        <a:pt x="595" y="848"/>
                      </a:cubicBezTo>
                      <a:lnTo>
                        <a:pt x="595" y="848"/>
                      </a:lnTo>
                      <a:cubicBezTo>
                        <a:pt x="899" y="982"/>
                        <a:pt x="983" y="1357"/>
                        <a:pt x="1108" y="1642"/>
                      </a:cubicBezTo>
                      <a:lnTo>
                        <a:pt x="1108" y="1642"/>
                      </a:lnTo>
                      <a:cubicBezTo>
                        <a:pt x="1108" y="1644"/>
                        <a:pt x="1108" y="1647"/>
                        <a:pt x="1108" y="1649"/>
                      </a:cubicBezTo>
                      <a:lnTo>
                        <a:pt x="1108" y="1649"/>
                      </a:lnTo>
                      <a:cubicBezTo>
                        <a:pt x="953" y="1539"/>
                        <a:pt x="842" y="1395"/>
                        <a:pt x="767" y="1220"/>
                      </a:cubicBezTo>
                      <a:close/>
                      <a:moveTo>
                        <a:pt x="2064" y="2166"/>
                      </a:moveTo>
                      <a:lnTo>
                        <a:pt x="2064" y="2166"/>
                      </a:lnTo>
                      <a:cubicBezTo>
                        <a:pt x="1941" y="2473"/>
                        <a:pt x="1719" y="2732"/>
                        <a:pt x="1591" y="3037"/>
                      </a:cubicBezTo>
                      <a:lnTo>
                        <a:pt x="1591" y="3037"/>
                      </a:lnTo>
                      <a:cubicBezTo>
                        <a:pt x="1583" y="3057"/>
                        <a:pt x="1614" y="3068"/>
                        <a:pt x="1621" y="3049"/>
                      </a:cubicBezTo>
                      <a:lnTo>
                        <a:pt x="1621" y="3049"/>
                      </a:lnTo>
                      <a:cubicBezTo>
                        <a:pt x="1755" y="2732"/>
                        <a:pt x="1988" y="2465"/>
                        <a:pt x="2107" y="2143"/>
                      </a:cubicBezTo>
                      <a:lnTo>
                        <a:pt x="2107" y="2143"/>
                      </a:lnTo>
                      <a:cubicBezTo>
                        <a:pt x="2101" y="2324"/>
                        <a:pt x="2062" y="2500"/>
                        <a:pt x="1994" y="2671"/>
                      </a:cubicBezTo>
                      <a:lnTo>
                        <a:pt x="1994" y="2671"/>
                      </a:lnTo>
                      <a:cubicBezTo>
                        <a:pt x="1952" y="2776"/>
                        <a:pt x="1895" y="2873"/>
                        <a:pt x="1830" y="2966"/>
                      </a:cubicBezTo>
                      <a:lnTo>
                        <a:pt x="1830" y="2966"/>
                      </a:lnTo>
                      <a:cubicBezTo>
                        <a:pt x="1768" y="3055"/>
                        <a:pt x="1648" y="3239"/>
                        <a:pt x="1523" y="3209"/>
                      </a:cubicBezTo>
                      <a:lnTo>
                        <a:pt x="1523" y="3209"/>
                      </a:lnTo>
                      <a:cubicBezTo>
                        <a:pt x="1452" y="2796"/>
                        <a:pt x="1857" y="2501"/>
                        <a:pt x="2064" y="2166"/>
                      </a:cubicBezTo>
                      <a:lnTo>
                        <a:pt x="612" y="3573"/>
                      </a:lnTo>
                      <a:lnTo>
                        <a:pt x="612" y="3573"/>
                      </a:lnTo>
                      <a:cubicBezTo>
                        <a:pt x="679" y="3572"/>
                        <a:pt x="745" y="3561"/>
                        <a:pt x="812" y="3542"/>
                      </a:cubicBezTo>
                      <a:lnTo>
                        <a:pt x="812" y="3542"/>
                      </a:lnTo>
                      <a:cubicBezTo>
                        <a:pt x="924" y="3510"/>
                        <a:pt x="1028" y="3466"/>
                        <a:pt x="1146" y="3477"/>
                      </a:cubicBezTo>
                      <a:lnTo>
                        <a:pt x="1146" y="3477"/>
                      </a:lnTo>
                      <a:cubicBezTo>
                        <a:pt x="1167" y="3479"/>
                        <a:pt x="1170" y="3446"/>
                        <a:pt x="1150" y="3444"/>
                      </a:cubicBezTo>
                      <a:lnTo>
                        <a:pt x="1150" y="3444"/>
                      </a:lnTo>
                      <a:cubicBezTo>
                        <a:pt x="1056" y="3436"/>
                        <a:pt x="969" y="3459"/>
                        <a:pt x="881" y="3487"/>
                      </a:cubicBezTo>
                      <a:lnTo>
                        <a:pt x="881" y="3487"/>
                      </a:lnTo>
                      <a:cubicBezTo>
                        <a:pt x="778" y="3518"/>
                        <a:pt x="683" y="3541"/>
                        <a:pt x="579" y="3540"/>
                      </a:cubicBezTo>
                      <a:lnTo>
                        <a:pt x="579" y="3540"/>
                      </a:lnTo>
                      <a:cubicBezTo>
                        <a:pt x="612" y="3520"/>
                        <a:pt x="643" y="3498"/>
                        <a:pt x="675" y="3475"/>
                      </a:cubicBezTo>
                      <a:lnTo>
                        <a:pt x="675" y="3475"/>
                      </a:lnTo>
                      <a:cubicBezTo>
                        <a:pt x="765" y="3410"/>
                        <a:pt x="861" y="3374"/>
                        <a:pt x="971" y="3356"/>
                      </a:cubicBezTo>
                      <a:lnTo>
                        <a:pt x="971" y="3356"/>
                      </a:lnTo>
                      <a:cubicBezTo>
                        <a:pt x="1171" y="3322"/>
                        <a:pt x="1376" y="3379"/>
                        <a:pt x="1566" y="3443"/>
                      </a:cubicBezTo>
                      <a:lnTo>
                        <a:pt x="1566" y="3443"/>
                      </a:lnTo>
                      <a:cubicBezTo>
                        <a:pt x="1423" y="3487"/>
                        <a:pt x="1299" y="3578"/>
                        <a:pt x="1151" y="3610"/>
                      </a:cubicBezTo>
                      <a:lnTo>
                        <a:pt x="1151" y="3610"/>
                      </a:lnTo>
                      <a:cubicBezTo>
                        <a:pt x="978" y="3647"/>
                        <a:pt x="786" y="3622"/>
                        <a:pt x="612" y="3573"/>
                      </a:cubicBezTo>
                      <a:lnTo>
                        <a:pt x="2064" y="2166"/>
                      </a:lnTo>
                      <a:close/>
                      <a:moveTo>
                        <a:pt x="629" y="2770"/>
                      </a:moveTo>
                      <a:lnTo>
                        <a:pt x="629" y="2770"/>
                      </a:lnTo>
                      <a:cubicBezTo>
                        <a:pt x="448" y="2607"/>
                        <a:pt x="285" y="2420"/>
                        <a:pt x="119" y="2241"/>
                      </a:cubicBezTo>
                      <a:lnTo>
                        <a:pt x="119" y="2241"/>
                      </a:lnTo>
                      <a:cubicBezTo>
                        <a:pt x="219" y="2272"/>
                        <a:pt x="317" y="2306"/>
                        <a:pt x="412" y="2352"/>
                      </a:cubicBezTo>
                      <a:lnTo>
                        <a:pt x="412" y="2352"/>
                      </a:lnTo>
                      <a:cubicBezTo>
                        <a:pt x="535" y="2412"/>
                        <a:pt x="642" y="2505"/>
                        <a:pt x="744" y="2594"/>
                      </a:cubicBezTo>
                      <a:lnTo>
                        <a:pt x="744" y="2594"/>
                      </a:lnTo>
                      <a:cubicBezTo>
                        <a:pt x="825" y="2666"/>
                        <a:pt x="905" y="2741"/>
                        <a:pt x="989" y="2807"/>
                      </a:cubicBezTo>
                      <a:lnTo>
                        <a:pt x="989" y="2807"/>
                      </a:lnTo>
                      <a:cubicBezTo>
                        <a:pt x="988" y="2809"/>
                        <a:pt x="986" y="2810"/>
                        <a:pt x="985" y="2812"/>
                      </a:cubicBezTo>
                      <a:lnTo>
                        <a:pt x="985" y="2812"/>
                      </a:lnTo>
                      <a:cubicBezTo>
                        <a:pt x="966" y="2837"/>
                        <a:pt x="1005" y="2866"/>
                        <a:pt x="1024" y="2841"/>
                      </a:cubicBezTo>
                      <a:lnTo>
                        <a:pt x="1024" y="2841"/>
                      </a:lnTo>
                      <a:cubicBezTo>
                        <a:pt x="1025" y="2839"/>
                        <a:pt x="1025" y="2837"/>
                        <a:pt x="1026" y="2836"/>
                      </a:cubicBezTo>
                      <a:lnTo>
                        <a:pt x="1026" y="2836"/>
                      </a:lnTo>
                      <a:cubicBezTo>
                        <a:pt x="1100" y="2891"/>
                        <a:pt x="1178" y="2939"/>
                        <a:pt x="1264" y="2975"/>
                      </a:cubicBezTo>
                      <a:lnTo>
                        <a:pt x="1264" y="2975"/>
                      </a:lnTo>
                      <a:cubicBezTo>
                        <a:pt x="1260" y="2975"/>
                        <a:pt x="1257" y="2975"/>
                        <a:pt x="1254" y="2975"/>
                      </a:cubicBezTo>
                      <a:lnTo>
                        <a:pt x="1254" y="2975"/>
                      </a:lnTo>
                      <a:cubicBezTo>
                        <a:pt x="1219" y="2974"/>
                        <a:pt x="1185" y="2969"/>
                        <a:pt x="1151" y="2963"/>
                      </a:cubicBezTo>
                      <a:lnTo>
                        <a:pt x="1151" y="2963"/>
                      </a:lnTo>
                      <a:cubicBezTo>
                        <a:pt x="1085" y="2953"/>
                        <a:pt x="1022" y="2929"/>
                        <a:pt x="961" y="2901"/>
                      </a:cubicBezTo>
                      <a:lnTo>
                        <a:pt x="961" y="2901"/>
                      </a:lnTo>
                      <a:cubicBezTo>
                        <a:pt x="830" y="2841"/>
                        <a:pt x="712" y="2738"/>
                        <a:pt x="600" y="2648"/>
                      </a:cubicBezTo>
                      <a:lnTo>
                        <a:pt x="600" y="2648"/>
                      </a:lnTo>
                      <a:cubicBezTo>
                        <a:pt x="584" y="2634"/>
                        <a:pt x="565" y="2661"/>
                        <a:pt x="581" y="2674"/>
                      </a:cubicBezTo>
                      <a:lnTo>
                        <a:pt x="581" y="2674"/>
                      </a:lnTo>
                      <a:cubicBezTo>
                        <a:pt x="706" y="2775"/>
                        <a:pt x="834" y="2878"/>
                        <a:pt x="981" y="2945"/>
                      </a:cubicBezTo>
                      <a:lnTo>
                        <a:pt x="981" y="2945"/>
                      </a:lnTo>
                      <a:cubicBezTo>
                        <a:pt x="1029" y="2967"/>
                        <a:pt x="1110" y="2997"/>
                        <a:pt x="1186" y="3010"/>
                      </a:cubicBezTo>
                      <a:lnTo>
                        <a:pt x="1186" y="3010"/>
                      </a:lnTo>
                      <a:cubicBezTo>
                        <a:pt x="980" y="3028"/>
                        <a:pt x="784" y="2909"/>
                        <a:pt x="629" y="2770"/>
                      </a:cubicBezTo>
                      <a:close/>
                      <a:moveTo>
                        <a:pt x="1604" y="428"/>
                      </a:moveTo>
                      <a:lnTo>
                        <a:pt x="1604" y="428"/>
                      </a:lnTo>
                      <a:cubicBezTo>
                        <a:pt x="1595" y="421"/>
                        <a:pt x="1580" y="419"/>
                        <a:pt x="1570" y="432"/>
                      </a:cubicBezTo>
                      <a:lnTo>
                        <a:pt x="1570" y="432"/>
                      </a:lnTo>
                      <a:cubicBezTo>
                        <a:pt x="1425" y="617"/>
                        <a:pt x="1290" y="810"/>
                        <a:pt x="1205" y="1028"/>
                      </a:cubicBezTo>
                      <a:lnTo>
                        <a:pt x="1205" y="1028"/>
                      </a:lnTo>
                      <a:cubicBezTo>
                        <a:pt x="1230" y="841"/>
                        <a:pt x="1262" y="657"/>
                        <a:pt x="1297" y="480"/>
                      </a:cubicBezTo>
                      <a:lnTo>
                        <a:pt x="1297" y="480"/>
                      </a:lnTo>
                      <a:cubicBezTo>
                        <a:pt x="1304" y="449"/>
                        <a:pt x="1255" y="444"/>
                        <a:pt x="1249" y="475"/>
                      </a:cubicBezTo>
                      <a:lnTo>
                        <a:pt x="1249" y="475"/>
                      </a:lnTo>
                      <a:cubicBezTo>
                        <a:pt x="1222" y="609"/>
                        <a:pt x="1197" y="746"/>
                        <a:pt x="1177" y="885"/>
                      </a:cubicBezTo>
                      <a:lnTo>
                        <a:pt x="1177" y="885"/>
                      </a:lnTo>
                      <a:cubicBezTo>
                        <a:pt x="1163" y="788"/>
                        <a:pt x="1145" y="692"/>
                        <a:pt x="1116" y="597"/>
                      </a:cubicBezTo>
                      <a:lnTo>
                        <a:pt x="1116" y="597"/>
                      </a:lnTo>
                      <a:cubicBezTo>
                        <a:pt x="1092" y="520"/>
                        <a:pt x="1069" y="444"/>
                        <a:pt x="1053" y="364"/>
                      </a:cubicBezTo>
                      <a:lnTo>
                        <a:pt x="1053" y="364"/>
                      </a:lnTo>
                      <a:cubicBezTo>
                        <a:pt x="1036" y="278"/>
                        <a:pt x="1009" y="150"/>
                        <a:pt x="1050" y="70"/>
                      </a:cubicBezTo>
                      <a:lnTo>
                        <a:pt x="1050" y="70"/>
                      </a:lnTo>
                      <a:cubicBezTo>
                        <a:pt x="1055" y="61"/>
                        <a:pt x="1053" y="52"/>
                        <a:pt x="1048" y="47"/>
                      </a:cubicBezTo>
                      <a:lnTo>
                        <a:pt x="1048" y="47"/>
                      </a:lnTo>
                      <a:lnTo>
                        <a:pt x="1048" y="47"/>
                      </a:lnTo>
                      <a:lnTo>
                        <a:pt x="1048" y="47"/>
                      </a:lnTo>
                      <a:cubicBezTo>
                        <a:pt x="1060" y="17"/>
                        <a:pt x="1014" y="0"/>
                        <a:pt x="1002" y="29"/>
                      </a:cubicBezTo>
                      <a:lnTo>
                        <a:pt x="1002" y="29"/>
                      </a:lnTo>
                      <a:cubicBezTo>
                        <a:pt x="864" y="360"/>
                        <a:pt x="785" y="823"/>
                        <a:pt x="1149" y="1044"/>
                      </a:cubicBezTo>
                      <a:lnTo>
                        <a:pt x="1149" y="1044"/>
                      </a:lnTo>
                      <a:cubicBezTo>
                        <a:pt x="1151" y="1045"/>
                        <a:pt x="1153" y="1045"/>
                        <a:pt x="1154" y="1046"/>
                      </a:cubicBezTo>
                      <a:lnTo>
                        <a:pt x="1154" y="1046"/>
                      </a:lnTo>
                      <a:cubicBezTo>
                        <a:pt x="1134" y="1204"/>
                        <a:pt x="1119" y="1364"/>
                        <a:pt x="1112" y="1524"/>
                      </a:cubicBezTo>
                      <a:lnTo>
                        <a:pt x="1112" y="1524"/>
                      </a:lnTo>
                      <a:cubicBezTo>
                        <a:pt x="990" y="1221"/>
                        <a:pt x="880" y="866"/>
                        <a:pt x="531" y="773"/>
                      </a:cubicBezTo>
                      <a:lnTo>
                        <a:pt x="531" y="773"/>
                      </a:lnTo>
                      <a:cubicBezTo>
                        <a:pt x="501" y="765"/>
                        <a:pt x="483" y="811"/>
                        <a:pt x="514" y="819"/>
                      </a:cubicBezTo>
                      <a:lnTo>
                        <a:pt x="514" y="819"/>
                      </a:lnTo>
                      <a:cubicBezTo>
                        <a:pt x="516" y="819"/>
                        <a:pt x="518" y="820"/>
                        <a:pt x="521" y="821"/>
                      </a:cubicBezTo>
                      <a:lnTo>
                        <a:pt x="521" y="821"/>
                      </a:lnTo>
                      <a:cubicBezTo>
                        <a:pt x="521" y="825"/>
                        <a:pt x="523" y="830"/>
                        <a:pt x="526" y="834"/>
                      </a:cubicBezTo>
                      <a:lnTo>
                        <a:pt x="526" y="834"/>
                      </a:lnTo>
                      <a:cubicBezTo>
                        <a:pt x="642" y="983"/>
                        <a:pt x="684" y="1169"/>
                        <a:pt x="767" y="1335"/>
                      </a:cubicBezTo>
                      <a:lnTo>
                        <a:pt x="767" y="1335"/>
                      </a:lnTo>
                      <a:cubicBezTo>
                        <a:pt x="842" y="1487"/>
                        <a:pt x="964" y="1612"/>
                        <a:pt x="1104" y="1706"/>
                      </a:cubicBezTo>
                      <a:lnTo>
                        <a:pt x="1104" y="1706"/>
                      </a:lnTo>
                      <a:cubicBezTo>
                        <a:pt x="1105" y="1706"/>
                        <a:pt x="1106" y="1706"/>
                        <a:pt x="1107" y="1707"/>
                      </a:cubicBezTo>
                      <a:lnTo>
                        <a:pt x="1107" y="1707"/>
                      </a:lnTo>
                      <a:cubicBezTo>
                        <a:pt x="1106" y="1863"/>
                        <a:pt x="1113" y="2019"/>
                        <a:pt x="1129" y="2172"/>
                      </a:cubicBezTo>
                      <a:lnTo>
                        <a:pt x="1129" y="2172"/>
                      </a:lnTo>
                      <a:cubicBezTo>
                        <a:pt x="1015" y="1975"/>
                        <a:pt x="902" y="1773"/>
                        <a:pt x="763" y="1596"/>
                      </a:cubicBezTo>
                      <a:lnTo>
                        <a:pt x="763" y="1596"/>
                      </a:lnTo>
                      <a:cubicBezTo>
                        <a:pt x="616" y="1409"/>
                        <a:pt x="375" y="1313"/>
                        <a:pt x="159" y="1235"/>
                      </a:cubicBezTo>
                      <a:lnTo>
                        <a:pt x="159" y="1235"/>
                      </a:lnTo>
                      <a:cubicBezTo>
                        <a:pt x="131" y="1225"/>
                        <a:pt x="114" y="1264"/>
                        <a:pt x="137" y="1278"/>
                      </a:cubicBezTo>
                      <a:lnTo>
                        <a:pt x="137" y="1278"/>
                      </a:lnTo>
                      <a:cubicBezTo>
                        <a:pt x="137" y="1280"/>
                        <a:pt x="137" y="1281"/>
                        <a:pt x="137" y="1282"/>
                      </a:cubicBezTo>
                      <a:lnTo>
                        <a:pt x="137" y="1282"/>
                      </a:lnTo>
                      <a:cubicBezTo>
                        <a:pt x="171" y="1407"/>
                        <a:pt x="253" y="1498"/>
                        <a:pt x="336" y="1594"/>
                      </a:cubicBezTo>
                      <a:lnTo>
                        <a:pt x="336" y="1594"/>
                      </a:lnTo>
                      <a:cubicBezTo>
                        <a:pt x="440" y="1715"/>
                        <a:pt x="500" y="1857"/>
                        <a:pt x="570" y="1997"/>
                      </a:cubicBezTo>
                      <a:lnTo>
                        <a:pt x="570" y="1997"/>
                      </a:lnTo>
                      <a:cubicBezTo>
                        <a:pt x="686" y="2228"/>
                        <a:pt x="887" y="2380"/>
                        <a:pt x="1153" y="2347"/>
                      </a:cubicBezTo>
                      <a:lnTo>
                        <a:pt x="1153" y="2347"/>
                      </a:lnTo>
                      <a:cubicBezTo>
                        <a:pt x="1187" y="2553"/>
                        <a:pt x="1241" y="2754"/>
                        <a:pt x="1319" y="2944"/>
                      </a:cubicBezTo>
                      <a:lnTo>
                        <a:pt x="1319" y="2944"/>
                      </a:lnTo>
                      <a:cubicBezTo>
                        <a:pt x="1093" y="2862"/>
                        <a:pt x="922" y="2687"/>
                        <a:pt x="744" y="2530"/>
                      </a:cubicBezTo>
                      <a:lnTo>
                        <a:pt x="744" y="2530"/>
                      </a:lnTo>
                      <a:cubicBezTo>
                        <a:pt x="536" y="2346"/>
                        <a:pt x="315" y="2247"/>
                        <a:pt x="50" y="2170"/>
                      </a:cubicBezTo>
                      <a:lnTo>
                        <a:pt x="50" y="2170"/>
                      </a:lnTo>
                      <a:cubicBezTo>
                        <a:pt x="50" y="2170"/>
                        <a:pt x="50" y="2170"/>
                        <a:pt x="49" y="2170"/>
                      </a:cubicBezTo>
                      <a:lnTo>
                        <a:pt x="49" y="2170"/>
                      </a:lnTo>
                      <a:cubicBezTo>
                        <a:pt x="27" y="2159"/>
                        <a:pt x="0" y="2186"/>
                        <a:pt x="19" y="2206"/>
                      </a:cubicBezTo>
                      <a:lnTo>
                        <a:pt x="19" y="2206"/>
                      </a:lnTo>
                      <a:cubicBezTo>
                        <a:pt x="237" y="2435"/>
                        <a:pt x="445" y="2689"/>
                        <a:pt x="692" y="2887"/>
                      </a:cubicBezTo>
                      <a:lnTo>
                        <a:pt x="692" y="2887"/>
                      </a:lnTo>
                      <a:cubicBezTo>
                        <a:pt x="876" y="3034"/>
                        <a:pt x="1126" y="3114"/>
                        <a:pt x="1351" y="3017"/>
                      </a:cubicBezTo>
                      <a:lnTo>
                        <a:pt x="1351" y="3017"/>
                      </a:lnTo>
                      <a:cubicBezTo>
                        <a:pt x="1411" y="3148"/>
                        <a:pt x="1483" y="3274"/>
                        <a:pt x="1570" y="3393"/>
                      </a:cubicBezTo>
                      <a:lnTo>
                        <a:pt x="1570" y="3393"/>
                      </a:lnTo>
                      <a:cubicBezTo>
                        <a:pt x="1395" y="3336"/>
                        <a:pt x="1217" y="3293"/>
                        <a:pt x="1031" y="3300"/>
                      </a:cubicBezTo>
                      <a:lnTo>
                        <a:pt x="1031" y="3300"/>
                      </a:lnTo>
                      <a:cubicBezTo>
                        <a:pt x="938" y="3305"/>
                        <a:pt x="848" y="3329"/>
                        <a:pt x="763" y="3365"/>
                      </a:cubicBezTo>
                      <a:lnTo>
                        <a:pt x="763" y="3365"/>
                      </a:lnTo>
                      <a:cubicBezTo>
                        <a:pt x="662" y="3409"/>
                        <a:pt x="585" y="3492"/>
                        <a:pt x="482" y="3534"/>
                      </a:cubicBezTo>
                      <a:lnTo>
                        <a:pt x="482" y="3534"/>
                      </a:lnTo>
                      <a:cubicBezTo>
                        <a:pt x="461" y="3542"/>
                        <a:pt x="465" y="3566"/>
                        <a:pt x="478" y="3576"/>
                      </a:cubicBezTo>
                      <a:lnTo>
                        <a:pt x="478" y="3576"/>
                      </a:lnTo>
                      <a:cubicBezTo>
                        <a:pt x="481" y="3581"/>
                        <a:pt x="485" y="3583"/>
                        <a:pt x="491" y="3586"/>
                      </a:cubicBezTo>
                      <a:lnTo>
                        <a:pt x="491" y="3586"/>
                      </a:lnTo>
                      <a:cubicBezTo>
                        <a:pt x="683" y="3653"/>
                        <a:pt x="885" y="3684"/>
                        <a:pt x="1089" y="3668"/>
                      </a:cubicBezTo>
                      <a:lnTo>
                        <a:pt x="1089" y="3668"/>
                      </a:lnTo>
                      <a:cubicBezTo>
                        <a:pt x="1290" y="3652"/>
                        <a:pt x="1441" y="3513"/>
                        <a:pt x="1634" y="3477"/>
                      </a:cubicBezTo>
                      <a:lnTo>
                        <a:pt x="1634" y="3477"/>
                      </a:lnTo>
                      <a:cubicBezTo>
                        <a:pt x="1705" y="3566"/>
                        <a:pt x="1786" y="3651"/>
                        <a:pt x="1876" y="3731"/>
                      </a:cubicBezTo>
                      <a:lnTo>
                        <a:pt x="1876" y="3731"/>
                      </a:lnTo>
                      <a:cubicBezTo>
                        <a:pt x="1899" y="3752"/>
                        <a:pt x="1928" y="3712"/>
                        <a:pt x="1904" y="3692"/>
                      </a:cubicBezTo>
                      <a:lnTo>
                        <a:pt x="1904" y="3692"/>
                      </a:lnTo>
                      <a:cubicBezTo>
                        <a:pt x="1758" y="3561"/>
                        <a:pt x="1637" y="3416"/>
                        <a:pt x="1538" y="3262"/>
                      </a:cubicBezTo>
                      <a:lnTo>
                        <a:pt x="1538" y="3262"/>
                      </a:lnTo>
                      <a:cubicBezTo>
                        <a:pt x="1632" y="3272"/>
                        <a:pt x="1701" y="3194"/>
                        <a:pt x="1762" y="3129"/>
                      </a:cubicBezTo>
                      <a:lnTo>
                        <a:pt x="1762" y="3129"/>
                      </a:lnTo>
                      <a:cubicBezTo>
                        <a:pt x="1858" y="3026"/>
                        <a:pt x="1933" y="2907"/>
                        <a:pt x="1997" y="2782"/>
                      </a:cubicBezTo>
                      <a:lnTo>
                        <a:pt x="1997" y="2782"/>
                      </a:lnTo>
                      <a:cubicBezTo>
                        <a:pt x="2124" y="2532"/>
                        <a:pt x="2173" y="2247"/>
                        <a:pt x="2152" y="1968"/>
                      </a:cubicBezTo>
                      <a:lnTo>
                        <a:pt x="2152" y="1968"/>
                      </a:lnTo>
                      <a:cubicBezTo>
                        <a:pt x="2150" y="1937"/>
                        <a:pt x="2102" y="1944"/>
                        <a:pt x="2104" y="1976"/>
                      </a:cubicBezTo>
                      <a:lnTo>
                        <a:pt x="2104" y="1976"/>
                      </a:lnTo>
                      <a:cubicBezTo>
                        <a:pt x="2105" y="1980"/>
                        <a:pt x="2104" y="1985"/>
                        <a:pt x="2105" y="1990"/>
                      </a:cubicBezTo>
                      <a:lnTo>
                        <a:pt x="2105" y="1990"/>
                      </a:lnTo>
                      <a:cubicBezTo>
                        <a:pt x="2099" y="1992"/>
                        <a:pt x="2095" y="1996"/>
                        <a:pt x="2092" y="2002"/>
                      </a:cubicBezTo>
                      <a:lnTo>
                        <a:pt x="2092" y="2002"/>
                      </a:lnTo>
                      <a:cubicBezTo>
                        <a:pt x="1940" y="2391"/>
                        <a:pt x="1445" y="2695"/>
                        <a:pt x="1467" y="3142"/>
                      </a:cubicBezTo>
                      <a:lnTo>
                        <a:pt x="1467" y="3142"/>
                      </a:lnTo>
                      <a:cubicBezTo>
                        <a:pt x="1440" y="3093"/>
                        <a:pt x="1415" y="3044"/>
                        <a:pt x="1393" y="2994"/>
                      </a:cubicBezTo>
                      <a:lnTo>
                        <a:pt x="1393" y="2994"/>
                      </a:lnTo>
                      <a:cubicBezTo>
                        <a:pt x="1397" y="2982"/>
                        <a:pt x="1395" y="2967"/>
                        <a:pt x="1379" y="2963"/>
                      </a:cubicBezTo>
                      <a:lnTo>
                        <a:pt x="1379" y="2963"/>
                      </a:lnTo>
                      <a:lnTo>
                        <a:pt x="1379" y="2963"/>
                      </a:lnTo>
                      <a:cubicBezTo>
                        <a:pt x="1341" y="2875"/>
                        <a:pt x="1308" y="2784"/>
                        <a:pt x="1280" y="2691"/>
                      </a:cubicBezTo>
                      <a:lnTo>
                        <a:pt x="1280" y="2691"/>
                      </a:lnTo>
                      <a:cubicBezTo>
                        <a:pt x="1506" y="2695"/>
                        <a:pt x="1659" y="2497"/>
                        <a:pt x="1757" y="2315"/>
                      </a:cubicBezTo>
                      <a:lnTo>
                        <a:pt x="1757" y="2315"/>
                      </a:lnTo>
                      <a:cubicBezTo>
                        <a:pt x="1899" y="2050"/>
                        <a:pt x="1920" y="1729"/>
                        <a:pt x="1926" y="1434"/>
                      </a:cubicBezTo>
                      <a:lnTo>
                        <a:pt x="1926" y="1434"/>
                      </a:lnTo>
                      <a:cubicBezTo>
                        <a:pt x="1927" y="1403"/>
                        <a:pt x="1878" y="1398"/>
                        <a:pt x="1877" y="1430"/>
                      </a:cubicBezTo>
                      <a:lnTo>
                        <a:pt x="1877" y="1430"/>
                      </a:lnTo>
                      <a:cubicBezTo>
                        <a:pt x="1877" y="1432"/>
                        <a:pt x="1877" y="1433"/>
                        <a:pt x="1877" y="1434"/>
                      </a:cubicBezTo>
                      <a:lnTo>
                        <a:pt x="1877" y="1434"/>
                      </a:lnTo>
                      <a:cubicBezTo>
                        <a:pt x="1873" y="1436"/>
                        <a:pt x="1870" y="1439"/>
                        <a:pt x="1867" y="1443"/>
                      </a:cubicBezTo>
                      <a:lnTo>
                        <a:pt x="1867" y="1443"/>
                      </a:lnTo>
                      <a:cubicBezTo>
                        <a:pt x="1735" y="1668"/>
                        <a:pt x="1603" y="1892"/>
                        <a:pt x="1472" y="2116"/>
                      </a:cubicBezTo>
                      <a:lnTo>
                        <a:pt x="1472" y="2116"/>
                      </a:lnTo>
                      <a:cubicBezTo>
                        <a:pt x="1379" y="2273"/>
                        <a:pt x="1298" y="2425"/>
                        <a:pt x="1254" y="2600"/>
                      </a:cubicBezTo>
                      <a:lnTo>
                        <a:pt x="1254" y="2600"/>
                      </a:lnTo>
                      <a:cubicBezTo>
                        <a:pt x="1234" y="2519"/>
                        <a:pt x="1216" y="2436"/>
                        <a:pt x="1203" y="2354"/>
                      </a:cubicBezTo>
                      <a:lnTo>
                        <a:pt x="1203" y="2354"/>
                      </a:lnTo>
                      <a:cubicBezTo>
                        <a:pt x="1210" y="2350"/>
                        <a:pt x="1216" y="2343"/>
                        <a:pt x="1218" y="2334"/>
                      </a:cubicBezTo>
                      <a:lnTo>
                        <a:pt x="1218" y="2334"/>
                      </a:lnTo>
                      <a:cubicBezTo>
                        <a:pt x="1225" y="2334"/>
                        <a:pt x="1232" y="2331"/>
                        <a:pt x="1237" y="2323"/>
                      </a:cubicBezTo>
                      <a:lnTo>
                        <a:pt x="1237" y="2323"/>
                      </a:lnTo>
                      <a:cubicBezTo>
                        <a:pt x="1350" y="2132"/>
                        <a:pt x="1479" y="1942"/>
                        <a:pt x="1562" y="1735"/>
                      </a:cubicBezTo>
                      <a:lnTo>
                        <a:pt x="1562" y="1735"/>
                      </a:lnTo>
                      <a:cubicBezTo>
                        <a:pt x="1644" y="1530"/>
                        <a:pt x="1633" y="1282"/>
                        <a:pt x="1650" y="1064"/>
                      </a:cubicBezTo>
                      <a:lnTo>
                        <a:pt x="1650" y="1064"/>
                      </a:lnTo>
                      <a:cubicBezTo>
                        <a:pt x="1651" y="1060"/>
                        <a:pt x="1649" y="1056"/>
                        <a:pt x="1648" y="1053"/>
                      </a:cubicBezTo>
                      <a:lnTo>
                        <a:pt x="1648" y="1053"/>
                      </a:lnTo>
                      <a:cubicBezTo>
                        <a:pt x="1648" y="1040"/>
                        <a:pt x="1644" y="1028"/>
                        <a:pt x="1638" y="1013"/>
                      </a:cubicBezTo>
                      <a:lnTo>
                        <a:pt x="1638" y="1013"/>
                      </a:lnTo>
                      <a:cubicBezTo>
                        <a:pt x="1631" y="998"/>
                        <a:pt x="1605" y="992"/>
                        <a:pt x="1596" y="1009"/>
                      </a:cubicBezTo>
                      <a:lnTo>
                        <a:pt x="1596" y="1009"/>
                      </a:lnTo>
                      <a:cubicBezTo>
                        <a:pt x="1436" y="1291"/>
                        <a:pt x="1214" y="1603"/>
                        <a:pt x="1159" y="1935"/>
                      </a:cubicBezTo>
                      <a:lnTo>
                        <a:pt x="1159" y="1935"/>
                      </a:lnTo>
                      <a:cubicBezTo>
                        <a:pt x="1155" y="1841"/>
                        <a:pt x="1154" y="1748"/>
                        <a:pt x="1155" y="1653"/>
                      </a:cubicBezTo>
                      <a:lnTo>
                        <a:pt x="1155" y="1653"/>
                      </a:lnTo>
                      <a:cubicBezTo>
                        <a:pt x="1160" y="1647"/>
                        <a:pt x="1161" y="1640"/>
                        <a:pt x="1157" y="1632"/>
                      </a:cubicBezTo>
                      <a:lnTo>
                        <a:pt x="1157" y="1632"/>
                      </a:lnTo>
                      <a:cubicBezTo>
                        <a:pt x="1157" y="1631"/>
                        <a:pt x="1157" y="1631"/>
                        <a:pt x="1156" y="1630"/>
                      </a:cubicBezTo>
                      <a:lnTo>
                        <a:pt x="1156" y="1630"/>
                      </a:lnTo>
                      <a:cubicBezTo>
                        <a:pt x="1159" y="1520"/>
                        <a:pt x="1165" y="1410"/>
                        <a:pt x="1175" y="1301"/>
                      </a:cubicBezTo>
                      <a:lnTo>
                        <a:pt x="1175" y="1301"/>
                      </a:lnTo>
                      <a:cubicBezTo>
                        <a:pt x="1314" y="1271"/>
                        <a:pt x="1386" y="1130"/>
                        <a:pt x="1447" y="1013"/>
                      </a:cubicBezTo>
                      <a:lnTo>
                        <a:pt x="1447" y="1013"/>
                      </a:lnTo>
                      <a:cubicBezTo>
                        <a:pt x="1537" y="839"/>
                        <a:pt x="1583" y="643"/>
                        <a:pt x="1617" y="452"/>
                      </a:cubicBezTo>
                      <a:lnTo>
                        <a:pt x="1617" y="452"/>
                      </a:lnTo>
                      <a:cubicBezTo>
                        <a:pt x="1619" y="440"/>
                        <a:pt x="1613" y="432"/>
                        <a:pt x="1604" y="42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789" name="Freeform 14">
                <a:extLst>
                  <a:ext uri="{FF2B5EF4-FFF2-40B4-BE49-F238E27FC236}">
                    <a16:creationId xmlns:a16="http://schemas.microsoft.com/office/drawing/2014/main" id="{0F646ECD-318A-674C-8493-74625FF00C49}"/>
                  </a:ext>
                </a:extLst>
              </p:cNvPr>
              <p:cNvSpPr>
                <a:spLocks noChangeArrowheads="1"/>
              </p:cNvSpPr>
              <p:nvPr/>
            </p:nvSpPr>
            <p:spPr bwMode="auto">
              <a:xfrm rot="759599">
                <a:off x="800636" y="2972082"/>
                <a:ext cx="773066" cy="2078405"/>
              </a:xfrm>
              <a:custGeom>
                <a:avLst/>
                <a:gdLst>
                  <a:gd name="T0" fmla="*/ 1543 w 1615"/>
                  <a:gd name="T1" fmla="*/ 1190 h 4337"/>
                  <a:gd name="T2" fmla="*/ 1455 w 1615"/>
                  <a:gd name="T3" fmla="*/ 1828 h 4337"/>
                  <a:gd name="T4" fmla="*/ 1091 w 1615"/>
                  <a:gd name="T5" fmla="*/ 2545 h 4337"/>
                  <a:gd name="T6" fmla="*/ 1142 w 1615"/>
                  <a:gd name="T7" fmla="*/ 3076 h 4337"/>
                  <a:gd name="T8" fmla="*/ 991 w 1615"/>
                  <a:gd name="T9" fmla="*/ 3103 h 4337"/>
                  <a:gd name="T10" fmla="*/ 227 w 1615"/>
                  <a:gd name="T11" fmla="*/ 1709 h 4337"/>
                  <a:gd name="T12" fmla="*/ 295 w 1615"/>
                  <a:gd name="T13" fmla="*/ 2142 h 4337"/>
                  <a:gd name="T14" fmla="*/ 440 w 1615"/>
                  <a:gd name="T15" fmla="*/ 1817 h 4337"/>
                  <a:gd name="T16" fmla="*/ 557 w 1615"/>
                  <a:gd name="T17" fmla="*/ 2002 h 4337"/>
                  <a:gd name="T18" fmla="*/ 518 w 1615"/>
                  <a:gd name="T19" fmla="*/ 2928 h 4337"/>
                  <a:gd name="T20" fmla="*/ 765 w 1615"/>
                  <a:gd name="T21" fmla="*/ 1328 h 4337"/>
                  <a:gd name="T22" fmla="*/ 833 w 1615"/>
                  <a:gd name="T23" fmla="*/ 676 h 4337"/>
                  <a:gd name="T24" fmla="*/ 1015 w 1615"/>
                  <a:gd name="T25" fmla="*/ 642 h 4337"/>
                  <a:gd name="T26" fmla="*/ 1314 w 1615"/>
                  <a:gd name="T27" fmla="*/ 64 h 4337"/>
                  <a:gd name="T28" fmla="*/ 1314 w 1615"/>
                  <a:gd name="T29" fmla="*/ 64 h 4337"/>
                  <a:gd name="T30" fmla="*/ 1479 w 1615"/>
                  <a:gd name="T31" fmla="*/ 849 h 4337"/>
                  <a:gd name="T32" fmla="*/ 1421 w 1615"/>
                  <a:gd name="T33" fmla="*/ 924 h 4337"/>
                  <a:gd name="T34" fmla="*/ 1563 w 1615"/>
                  <a:gd name="T35" fmla="*/ 1138 h 4337"/>
                  <a:gd name="T36" fmla="*/ 1212 w 1615"/>
                  <a:gd name="T37" fmla="*/ 1914 h 4337"/>
                  <a:gd name="T38" fmla="*/ 1123 w 1615"/>
                  <a:gd name="T39" fmla="*/ 1768 h 4337"/>
                  <a:gd name="T40" fmla="*/ 1108 w 1615"/>
                  <a:gd name="T41" fmla="*/ 1784 h 4337"/>
                  <a:gd name="T42" fmla="*/ 850 w 1615"/>
                  <a:gd name="T43" fmla="*/ 2266 h 4337"/>
                  <a:gd name="T44" fmla="*/ 1005 w 1615"/>
                  <a:gd name="T45" fmla="*/ 1602 h 4337"/>
                  <a:gd name="T46" fmla="*/ 1358 w 1615"/>
                  <a:gd name="T47" fmla="*/ 1336 h 4337"/>
                  <a:gd name="T48" fmla="*/ 1458 w 1615"/>
                  <a:gd name="T49" fmla="*/ 971 h 4337"/>
                  <a:gd name="T50" fmla="*/ 1434 w 1615"/>
                  <a:gd name="T51" fmla="*/ 820 h 4337"/>
                  <a:gd name="T52" fmla="*/ 1276 w 1615"/>
                  <a:gd name="T53" fmla="*/ 867 h 4337"/>
                  <a:gd name="T54" fmla="*/ 1361 w 1615"/>
                  <a:gd name="T55" fmla="*/ 31 h 4337"/>
                  <a:gd name="T56" fmla="*/ 1177 w 1615"/>
                  <a:gd name="T57" fmla="*/ 404 h 4337"/>
                  <a:gd name="T58" fmla="*/ 972 w 1615"/>
                  <a:gd name="T59" fmla="*/ 815 h 4337"/>
                  <a:gd name="T60" fmla="*/ 932 w 1615"/>
                  <a:gd name="T61" fmla="*/ 637 h 4337"/>
                  <a:gd name="T62" fmla="*/ 1065 w 1615"/>
                  <a:gd name="T63" fmla="*/ 244 h 4337"/>
                  <a:gd name="T64" fmla="*/ 884 w 1615"/>
                  <a:gd name="T65" fmla="*/ 624 h 4337"/>
                  <a:gd name="T66" fmla="*/ 743 w 1615"/>
                  <a:gd name="T67" fmla="*/ 639 h 4337"/>
                  <a:gd name="T68" fmla="*/ 633 w 1615"/>
                  <a:gd name="T69" fmla="*/ 1034 h 4337"/>
                  <a:gd name="T70" fmla="*/ 808 w 1615"/>
                  <a:gd name="T71" fmla="*/ 2233 h 4337"/>
                  <a:gd name="T72" fmla="*/ 504 w 1615"/>
                  <a:gd name="T73" fmla="*/ 3106 h 4337"/>
                  <a:gd name="T74" fmla="*/ 518 w 1615"/>
                  <a:gd name="T75" fmla="*/ 2866 h 4337"/>
                  <a:gd name="T76" fmla="*/ 548 w 1615"/>
                  <a:gd name="T77" fmla="*/ 2053 h 4337"/>
                  <a:gd name="T78" fmla="*/ 446 w 1615"/>
                  <a:gd name="T79" fmla="*/ 1759 h 4337"/>
                  <a:gd name="T80" fmla="*/ 495 w 1615"/>
                  <a:gd name="T81" fmla="*/ 2050 h 4337"/>
                  <a:gd name="T82" fmla="*/ 292 w 1615"/>
                  <a:gd name="T83" fmla="*/ 2273 h 4337"/>
                  <a:gd name="T84" fmla="*/ 201 w 1615"/>
                  <a:gd name="T85" fmla="*/ 2158 h 4337"/>
                  <a:gd name="T86" fmla="*/ 212 w 1615"/>
                  <a:gd name="T87" fmla="*/ 1656 h 4337"/>
                  <a:gd name="T88" fmla="*/ 75 w 1615"/>
                  <a:gd name="T89" fmla="*/ 2085 h 4337"/>
                  <a:gd name="T90" fmla="*/ 168 w 1615"/>
                  <a:gd name="T91" fmla="*/ 2338 h 4337"/>
                  <a:gd name="T92" fmla="*/ 328 w 1615"/>
                  <a:gd name="T93" fmla="*/ 3163 h 4337"/>
                  <a:gd name="T94" fmla="*/ 538 w 1615"/>
                  <a:gd name="T95" fmla="*/ 3958 h 4337"/>
                  <a:gd name="T96" fmla="*/ 593 w 1615"/>
                  <a:gd name="T97" fmla="*/ 3534 h 4337"/>
                  <a:gd name="T98" fmla="*/ 1192 w 1615"/>
                  <a:gd name="T99" fmla="*/ 3051 h 4337"/>
                  <a:gd name="T100" fmla="*/ 1119 w 1615"/>
                  <a:gd name="T101" fmla="*/ 2615 h 4337"/>
                  <a:gd name="T102" fmla="*/ 1153 w 1615"/>
                  <a:gd name="T103" fmla="*/ 2456 h 4337"/>
                  <a:gd name="T104" fmla="*/ 1072 w 1615"/>
                  <a:gd name="T105" fmla="*/ 2600 h 4337"/>
                  <a:gd name="T106" fmla="*/ 1274 w 1615"/>
                  <a:gd name="T107" fmla="*/ 1906 h 4337"/>
                  <a:gd name="T108" fmla="*/ 1336 w 1615"/>
                  <a:gd name="T109" fmla="*/ 1800 h 4337"/>
                  <a:gd name="T110" fmla="*/ 1563 w 1615"/>
                  <a:gd name="T111" fmla="*/ 1138 h 4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15" h="4337">
                    <a:moveTo>
                      <a:pt x="1549" y="1327"/>
                    </a:moveTo>
                    <a:lnTo>
                      <a:pt x="1549" y="1327"/>
                    </a:lnTo>
                    <a:cubicBezTo>
                      <a:pt x="1545" y="1346"/>
                      <a:pt x="1513" y="1466"/>
                      <a:pt x="1484" y="1459"/>
                    </a:cubicBezTo>
                    <a:lnTo>
                      <a:pt x="1484" y="1459"/>
                    </a:lnTo>
                    <a:cubicBezTo>
                      <a:pt x="1442" y="1418"/>
                      <a:pt x="1435" y="1365"/>
                      <a:pt x="1451" y="1310"/>
                    </a:cubicBezTo>
                    <a:lnTo>
                      <a:pt x="1451" y="1310"/>
                    </a:lnTo>
                    <a:cubicBezTo>
                      <a:pt x="1458" y="1283"/>
                      <a:pt x="1506" y="1208"/>
                      <a:pt x="1543" y="1190"/>
                    </a:cubicBezTo>
                    <a:lnTo>
                      <a:pt x="1543" y="1190"/>
                    </a:lnTo>
                    <a:cubicBezTo>
                      <a:pt x="1547" y="1193"/>
                      <a:pt x="1552" y="1194"/>
                      <a:pt x="1558" y="1193"/>
                    </a:cubicBezTo>
                    <a:lnTo>
                      <a:pt x="1558" y="1193"/>
                    </a:lnTo>
                    <a:cubicBezTo>
                      <a:pt x="1561" y="1239"/>
                      <a:pt x="1558" y="1282"/>
                      <a:pt x="1549" y="1327"/>
                    </a:cubicBezTo>
                    <a:close/>
                    <a:moveTo>
                      <a:pt x="1455" y="1828"/>
                    </a:moveTo>
                    <a:lnTo>
                      <a:pt x="1455" y="1828"/>
                    </a:lnTo>
                    <a:cubicBezTo>
                      <a:pt x="1419" y="1863"/>
                      <a:pt x="1353" y="1910"/>
                      <a:pt x="1310" y="1872"/>
                    </a:cubicBezTo>
                    <a:lnTo>
                      <a:pt x="1310" y="1872"/>
                    </a:lnTo>
                    <a:cubicBezTo>
                      <a:pt x="1348" y="1844"/>
                      <a:pt x="1412" y="1808"/>
                      <a:pt x="1455" y="1828"/>
                    </a:cubicBezTo>
                    <a:close/>
                    <a:moveTo>
                      <a:pt x="1154" y="1959"/>
                    </a:moveTo>
                    <a:lnTo>
                      <a:pt x="1154" y="1959"/>
                    </a:lnTo>
                    <a:cubicBezTo>
                      <a:pt x="1133" y="1919"/>
                      <a:pt x="1139" y="1869"/>
                      <a:pt x="1149" y="1823"/>
                    </a:cubicBezTo>
                    <a:lnTo>
                      <a:pt x="1149" y="1823"/>
                    </a:lnTo>
                    <a:cubicBezTo>
                      <a:pt x="1179" y="1845"/>
                      <a:pt x="1167" y="1913"/>
                      <a:pt x="1154" y="1959"/>
                    </a:cubicBezTo>
                    <a:close/>
                    <a:moveTo>
                      <a:pt x="1085" y="2342"/>
                    </a:moveTo>
                    <a:lnTo>
                      <a:pt x="1085" y="2342"/>
                    </a:lnTo>
                    <a:cubicBezTo>
                      <a:pt x="1116" y="2403"/>
                      <a:pt x="1107" y="2477"/>
                      <a:pt x="1091" y="2545"/>
                    </a:cubicBezTo>
                    <a:lnTo>
                      <a:pt x="1091" y="2545"/>
                    </a:lnTo>
                    <a:cubicBezTo>
                      <a:pt x="1053" y="2487"/>
                      <a:pt x="1061" y="2406"/>
                      <a:pt x="1085" y="2342"/>
                    </a:cubicBezTo>
                    <a:close/>
                    <a:moveTo>
                      <a:pt x="1365" y="2349"/>
                    </a:moveTo>
                    <a:lnTo>
                      <a:pt x="1365" y="2349"/>
                    </a:lnTo>
                    <a:cubicBezTo>
                      <a:pt x="1323" y="2444"/>
                      <a:pt x="1245" y="2560"/>
                      <a:pt x="1142" y="2566"/>
                    </a:cubicBezTo>
                    <a:lnTo>
                      <a:pt x="1142" y="2566"/>
                    </a:lnTo>
                    <a:cubicBezTo>
                      <a:pt x="1187" y="2468"/>
                      <a:pt x="1267" y="2392"/>
                      <a:pt x="1365" y="2349"/>
                    </a:cubicBezTo>
                    <a:close/>
                    <a:moveTo>
                      <a:pt x="1142" y="3076"/>
                    </a:moveTo>
                    <a:lnTo>
                      <a:pt x="1142" y="3076"/>
                    </a:lnTo>
                    <a:cubicBezTo>
                      <a:pt x="1111" y="3113"/>
                      <a:pt x="1075" y="3141"/>
                      <a:pt x="1031" y="3163"/>
                    </a:cubicBezTo>
                    <a:lnTo>
                      <a:pt x="1031" y="3163"/>
                    </a:lnTo>
                    <a:cubicBezTo>
                      <a:pt x="998" y="3179"/>
                      <a:pt x="873" y="3221"/>
                      <a:pt x="857" y="3163"/>
                    </a:cubicBezTo>
                    <a:lnTo>
                      <a:pt x="857" y="3163"/>
                    </a:lnTo>
                    <a:lnTo>
                      <a:pt x="857" y="3162"/>
                    </a:lnTo>
                    <a:lnTo>
                      <a:pt x="857" y="3162"/>
                    </a:lnTo>
                    <a:cubicBezTo>
                      <a:pt x="898" y="3135"/>
                      <a:pt x="942" y="3117"/>
                      <a:pt x="991" y="3103"/>
                    </a:cubicBezTo>
                    <a:lnTo>
                      <a:pt x="991" y="3103"/>
                    </a:lnTo>
                    <a:cubicBezTo>
                      <a:pt x="1031" y="3092"/>
                      <a:pt x="1097" y="3067"/>
                      <a:pt x="1142" y="3076"/>
                    </a:cubicBezTo>
                    <a:close/>
                    <a:moveTo>
                      <a:pt x="71" y="2136"/>
                    </a:moveTo>
                    <a:lnTo>
                      <a:pt x="71" y="2136"/>
                    </a:lnTo>
                    <a:cubicBezTo>
                      <a:pt x="125" y="2161"/>
                      <a:pt x="144" y="2220"/>
                      <a:pt x="152" y="2276"/>
                    </a:cubicBezTo>
                    <a:lnTo>
                      <a:pt x="152" y="2276"/>
                    </a:lnTo>
                    <a:cubicBezTo>
                      <a:pt x="99" y="2253"/>
                      <a:pt x="64" y="2196"/>
                      <a:pt x="71" y="2136"/>
                    </a:cubicBezTo>
                    <a:close/>
                    <a:moveTo>
                      <a:pt x="227" y="1709"/>
                    </a:moveTo>
                    <a:lnTo>
                      <a:pt x="227" y="1709"/>
                    </a:lnTo>
                    <a:cubicBezTo>
                      <a:pt x="246" y="1804"/>
                      <a:pt x="282" y="1929"/>
                      <a:pt x="194" y="1989"/>
                    </a:cubicBezTo>
                    <a:lnTo>
                      <a:pt x="194" y="1989"/>
                    </a:lnTo>
                    <a:cubicBezTo>
                      <a:pt x="192" y="1986"/>
                      <a:pt x="190" y="1984"/>
                      <a:pt x="187" y="1982"/>
                    </a:cubicBezTo>
                    <a:lnTo>
                      <a:pt x="187" y="1982"/>
                    </a:lnTo>
                    <a:cubicBezTo>
                      <a:pt x="79" y="1906"/>
                      <a:pt x="154" y="1781"/>
                      <a:pt x="227" y="1709"/>
                    </a:cubicBezTo>
                    <a:close/>
                    <a:moveTo>
                      <a:pt x="295" y="2142"/>
                    </a:moveTo>
                    <a:lnTo>
                      <a:pt x="295" y="2142"/>
                    </a:lnTo>
                    <a:cubicBezTo>
                      <a:pt x="293" y="2163"/>
                      <a:pt x="288" y="2184"/>
                      <a:pt x="278" y="2204"/>
                    </a:cubicBezTo>
                    <a:lnTo>
                      <a:pt x="278" y="2204"/>
                    </a:lnTo>
                    <a:cubicBezTo>
                      <a:pt x="270" y="2223"/>
                      <a:pt x="240" y="2270"/>
                      <a:pt x="212" y="2283"/>
                    </a:cubicBezTo>
                    <a:lnTo>
                      <a:pt x="212" y="2283"/>
                    </a:lnTo>
                    <a:cubicBezTo>
                      <a:pt x="211" y="2282"/>
                      <a:pt x="210" y="2281"/>
                      <a:pt x="208" y="2280"/>
                    </a:cubicBezTo>
                    <a:lnTo>
                      <a:pt x="208" y="2280"/>
                    </a:lnTo>
                    <a:cubicBezTo>
                      <a:pt x="208" y="2222"/>
                      <a:pt x="242" y="2167"/>
                      <a:pt x="295" y="2142"/>
                    </a:cubicBezTo>
                    <a:close/>
                    <a:moveTo>
                      <a:pt x="440" y="1817"/>
                    </a:moveTo>
                    <a:lnTo>
                      <a:pt x="440" y="1817"/>
                    </a:lnTo>
                    <a:cubicBezTo>
                      <a:pt x="490" y="1862"/>
                      <a:pt x="515" y="1929"/>
                      <a:pt x="505" y="1998"/>
                    </a:cubicBezTo>
                    <a:lnTo>
                      <a:pt x="505" y="1998"/>
                    </a:lnTo>
                    <a:cubicBezTo>
                      <a:pt x="451" y="1955"/>
                      <a:pt x="424" y="1883"/>
                      <a:pt x="440" y="1817"/>
                    </a:cubicBezTo>
                    <a:close/>
                    <a:moveTo>
                      <a:pt x="666" y="1732"/>
                    </a:moveTo>
                    <a:lnTo>
                      <a:pt x="666" y="1732"/>
                    </a:lnTo>
                    <a:cubicBezTo>
                      <a:pt x="664" y="1828"/>
                      <a:pt x="651" y="1979"/>
                      <a:pt x="557" y="2002"/>
                    </a:cubicBezTo>
                    <a:lnTo>
                      <a:pt x="557" y="2002"/>
                    </a:lnTo>
                    <a:cubicBezTo>
                      <a:pt x="567" y="1916"/>
                      <a:pt x="595" y="1784"/>
                      <a:pt x="666" y="1732"/>
                    </a:cubicBezTo>
                    <a:close/>
                    <a:moveTo>
                      <a:pt x="518" y="2928"/>
                    </a:moveTo>
                    <a:lnTo>
                      <a:pt x="518" y="2928"/>
                    </a:lnTo>
                    <a:cubicBezTo>
                      <a:pt x="516" y="2961"/>
                      <a:pt x="509" y="2993"/>
                      <a:pt x="495" y="3025"/>
                    </a:cubicBezTo>
                    <a:lnTo>
                      <a:pt x="495" y="3025"/>
                    </a:lnTo>
                    <a:cubicBezTo>
                      <a:pt x="482" y="3056"/>
                      <a:pt x="432" y="3139"/>
                      <a:pt x="384" y="3138"/>
                    </a:cubicBezTo>
                    <a:lnTo>
                      <a:pt x="384" y="3138"/>
                    </a:lnTo>
                    <a:cubicBezTo>
                      <a:pt x="407" y="3056"/>
                      <a:pt x="453" y="2983"/>
                      <a:pt x="518" y="2928"/>
                    </a:cubicBezTo>
                    <a:lnTo>
                      <a:pt x="701" y="1250"/>
                    </a:lnTo>
                    <a:lnTo>
                      <a:pt x="701" y="1250"/>
                    </a:lnTo>
                    <a:cubicBezTo>
                      <a:pt x="669" y="1203"/>
                      <a:pt x="654" y="1150"/>
                      <a:pt x="652" y="1096"/>
                    </a:cubicBezTo>
                    <a:lnTo>
                      <a:pt x="652" y="1096"/>
                    </a:lnTo>
                    <a:cubicBezTo>
                      <a:pt x="726" y="1150"/>
                      <a:pt x="755" y="1244"/>
                      <a:pt x="770" y="1334"/>
                    </a:cubicBezTo>
                    <a:lnTo>
                      <a:pt x="770" y="1334"/>
                    </a:lnTo>
                    <a:cubicBezTo>
                      <a:pt x="768" y="1332"/>
                      <a:pt x="766" y="1330"/>
                      <a:pt x="765" y="1328"/>
                    </a:cubicBezTo>
                    <a:lnTo>
                      <a:pt x="765" y="1328"/>
                    </a:lnTo>
                    <a:cubicBezTo>
                      <a:pt x="740" y="1305"/>
                      <a:pt x="720" y="1278"/>
                      <a:pt x="701" y="1250"/>
                    </a:cubicBezTo>
                    <a:lnTo>
                      <a:pt x="518" y="2928"/>
                    </a:lnTo>
                    <a:close/>
                    <a:moveTo>
                      <a:pt x="771" y="545"/>
                    </a:moveTo>
                    <a:lnTo>
                      <a:pt x="771" y="545"/>
                    </a:lnTo>
                    <a:cubicBezTo>
                      <a:pt x="767" y="508"/>
                      <a:pt x="774" y="470"/>
                      <a:pt x="786" y="434"/>
                    </a:cubicBezTo>
                    <a:lnTo>
                      <a:pt x="786" y="434"/>
                    </a:lnTo>
                    <a:cubicBezTo>
                      <a:pt x="841" y="482"/>
                      <a:pt x="839" y="611"/>
                      <a:pt x="833" y="676"/>
                    </a:cubicBezTo>
                    <a:lnTo>
                      <a:pt x="833" y="676"/>
                    </a:lnTo>
                    <a:cubicBezTo>
                      <a:pt x="796" y="690"/>
                      <a:pt x="773" y="563"/>
                      <a:pt x="771" y="545"/>
                    </a:cubicBezTo>
                    <a:close/>
                    <a:moveTo>
                      <a:pt x="1057" y="305"/>
                    </a:moveTo>
                    <a:lnTo>
                      <a:pt x="1057" y="305"/>
                    </a:lnTo>
                    <a:cubicBezTo>
                      <a:pt x="1052" y="379"/>
                      <a:pt x="1051" y="472"/>
                      <a:pt x="981" y="478"/>
                    </a:cubicBezTo>
                    <a:lnTo>
                      <a:pt x="981" y="478"/>
                    </a:lnTo>
                    <a:cubicBezTo>
                      <a:pt x="944" y="408"/>
                      <a:pt x="998" y="345"/>
                      <a:pt x="1057" y="305"/>
                    </a:cubicBezTo>
                    <a:close/>
                    <a:moveTo>
                      <a:pt x="1015" y="642"/>
                    </a:moveTo>
                    <a:lnTo>
                      <a:pt x="1015" y="642"/>
                    </a:lnTo>
                    <a:cubicBezTo>
                      <a:pt x="1008" y="670"/>
                      <a:pt x="999" y="697"/>
                      <a:pt x="987" y="723"/>
                    </a:cubicBezTo>
                    <a:lnTo>
                      <a:pt x="987" y="723"/>
                    </a:lnTo>
                    <a:cubicBezTo>
                      <a:pt x="981" y="733"/>
                      <a:pt x="924" y="802"/>
                      <a:pt x="898" y="797"/>
                    </a:cubicBezTo>
                    <a:lnTo>
                      <a:pt x="898" y="797"/>
                    </a:lnTo>
                    <a:cubicBezTo>
                      <a:pt x="898" y="796"/>
                      <a:pt x="899" y="795"/>
                      <a:pt x="899" y="795"/>
                    </a:cubicBezTo>
                    <a:lnTo>
                      <a:pt x="899" y="795"/>
                    </a:lnTo>
                    <a:cubicBezTo>
                      <a:pt x="907" y="726"/>
                      <a:pt x="953" y="669"/>
                      <a:pt x="1015" y="642"/>
                    </a:cubicBezTo>
                    <a:close/>
                    <a:moveTo>
                      <a:pt x="1314" y="64"/>
                    </a:moveTo>
                    <a:lnTo>
                      <a:pt x="1314" y="64"/>
                    </a:lnTo>
                    <a:cubicBezTo>
                      <a:pt x="1315" y="64"/>
                      <a:pt x="1315" y="64"/>
                      <a:pt x="1315" y="63"/>
                    </a:cubicBezTo>
                    <a:lnTo>
                      <a:pt x="1315" y="63"/>
                    </a:lnTo>
                    <a:cubicBezTo>
                      <a:pt x="1325" y="184"/>
                      <a:pt x="1313" y="297"/>
                      <a:pt x="1220" y="379"/>
                    </a:cubicBezTo>
                    <a:lnTo>
                      <a:pt x="1220" y="379"/>
                    </a:lnTo>
                    <a:cubicBezTo>
                      <a:pt x="1207" y="332"/>
                      <a:pt x="1193" y="285"/>
                      <a:pt x="1193" y="235"/>
                    </a:cubicBezTo>
                    <a:lnTo>
                      <a:pt x="1193" y="235"/>
                    </a:lnTo>
                    <a:cubicBezTo>
                      <a:pt x="1192" y="159"/>
                      <a:pt x="1250" y="95"/>
                      <a:pt x="1314" y="64"/>
                    </a:cubicBezTo>
                    <a:close/>
                    <a:moveTo>
                      <a:pt x="1340" y="749"/>
                    </a:moveTo>
                    <a:lnTo>
                      <a:pt x="1340" y="749"/>
                    </a:lnTo>
                    <a:cubicBezTo>
                      <a:pt x="1387" y="786"/>
                      <a:pt x="1401" y="848"/>
                      <a:pt x="1373" y="900"/>
                    </a:cubicBezTo>
                    <a:lnTo>
                      <a:pt x="1373" y="900"/>
                    </a:lnTo>
                    <a:cubicBezTo>
                      <a:pt x="1366" y="898"/>
                      <a:pt x="1359" y="898"/>
                      <a:pt x="1353" y="901"/>
                    </a:cubicBezTo>
                    <a:lnTo>
                      <a:pt x="1353" y="901"/>
                    </a:lnTo>
                    <a:cubicBezTo>
                      <a:pt x="1308" y="871"/>
                      <a:pt x="1321" y="800"/>
                      <a:pt x="1340" y="749"/>
                    </a:cubicBezTo>
                    <a:close/>
                    <a:moveTo>
                      <a:pt x="1479" y="849"/>
                    </a:moveTo>
                    <a:lnTo>
                      <a:pt x="1479" y="849"/>
                    </a:lnTo>
                    <a:cubicBezTo>
                      <a:pt x="1500" y="836"/>
                      <a:pt x="1529" y="838"/>
                      <a:pt x="1548" y="853"/>
                    </a:cubicBezTo>
                    <a:lnTo>
                      <a:pt x="1548" y="853"/>
                    </a:lnTo>
                    <a:cubicBezTo>
                      <a:pt x="1532" y="878"/>
                      <a:pt x="1511" y="896"/>
                      <a:pt x="1485" y="910"/>
                    </a:cubicBezTo>
                    <a:lnTo>
                      <a:pt x="1485" y="910"/>
                    </a:lnTo>
                    <a:cubicBezTo>
                      <a:pt x="1480" y="913"/>
                      <a:pt x="1444" y="924"/>
                      <a:pt x="1419" y="928"/>
                    </a:cubicBezTo>
                    <a:lnTo>
                      <a:pt x="1419" y="928"/>
                    </a:lnTo>
                    <a:cubicBezTo>
                      <a:pt x="1420" y="927"/>
                      <a:pt x="1421" y="926"/>
                      <a:pt x="1421" y="924"/>
                    </a:cubicBezTo>
                    <a:lnTo>
                      <a:pt x="1421" y="924"/>
                    </a:lnTo>
                    <a:cubicBezTo>
                      <a:pt x="1433" y="894"/>
                      <a:pt x="1451" y="867"/>
                      <a:pt x="1479" y="849"/>
                    </a:cubicBezTo>
                    <a:close/>
                    <a:moveTo>
                      <a:pt x="1314" y="1370"/>
                    </a:moveTo>
                    <a:lnTo>
                      <a:pt x="1314" y="1370"/>
                    </a:lnTo>
                    <a:cubicBezTo>
                      <a:pt x="1269" y="1428"/>
                      <a:pt x="1194" y="1430"/>
                      <a:pt x="1142" y="1386"/>
                    </a:cubicBezTo>
                    <a:lnTo>
                      <a:pt x="1142" y="1386"/>
                    </a:lnTo>
                    <a:cubicBezTo>
                      <a:pt x="1194" y="1355"/>
                      <a:pt x="1257" y="1348"/>
                      <a:pt x="1314" y="1370"/>
                    </a:cubicBezTo>
                    <a:lnTo>
                      <a:pt x="1563" y="1138"/>
                    </a:lnTo>
                    <a:lnTo>
                      <a:pt x="1563" y="1138"/>
                    </a:lnTo>
                    <a:cubicBezTo>
                      <a:pt x="1562" y="1138"/>
                      <a:pt x="1561" y="1138"/>
                      <a:pt x="1560" y="1138"/>
                    </a:cubicBezTo>
                    <a:lnTo>
                      <a:pt x="1560" y="1138"/>
                    </a:lnTo>
                    <a:cubicBezTo>
                      <a:pt x="1502" y="1131"/>
                      <a:pt x="1428" y="1234"/>
                      <a:pt x="1410" y="1280"/>
                    </a:cubicBezTo>
                    <a:lnTo>
                      <a:pt x="1410" y="1280"/>
                    </a:lnTo>
                    <a:cubicBezTo>
                      <a:pt x="1383" y="1351"/>
                      <a:pt x="1390" y="1427"/>
                      <a:pt x="1441" y="1484"/>
                    </a:cubicBezTo>
                    <a:lnTo>
                      <a:pt x="1441" y="1484"/>
                    </a:lnTo>
                    <a:cubicBezTo>
                      <a:pt x="1374" y="1633"/>
                      <a:pt x="1298" y="1777"/>
                      <a:pt x="1212" y="1914"/>
                    </a:cubicBezTo>
                    <a:lnTo>
                      <a:pt x="1212" y="1914"/>
                    </a:lnTo>
                    <a:cubicBezTo>
                      <a:pt x="1220" y="1848"/>
                      <a:pt x="1207" y="1782"/>
                      <a:pt x="1139" y="1769"/>
                    </a:cubicBezTo>
                    <a:lnTo>
                      <a:pt x="1139" y="1769"/>
                    </a:lnTo>
                    <a:cubicBezTo>
                      <a:pt x="1135" y="1767"/>
                      <a:pt x="1131" y="1767"/>
                      <a:pt x="1126" y="1767"/>
                    </a:cubicBezTo>
                    <a:lnTo>
                      <a:pt x="1126" y="1767"/>
                    </a:lnTo>
                    <a:cubicBezTo>
                      <a:pt x="1126" y="1767"/>
                      <a:pt x="1125" y="1767"/>
                      <a:pt x="1124" y="1767"/>
                    </a:cubicBezTo>
                    <a:lnTo>
                      <a:pt x="1124" y="1767"/>
                    </a:lnTo>
                    <a:lnTo>
                      <a:pt x="1123" y="1768"/>
                    </a:lnTo>
                    <a:lnTo>
                      <a:pt x="1123" y="1768"/>
                    </a:lnTo>
                    <a:cubicBezTo>
                      <a:pt x="1122" y="1768"/>
                      <a:pt x="1121" y="1768"/>
                      <a:pt x="1119" y="1769"/>
                    </a:cubicBezTo>
                    <a:lnTo>
                      <a:pt x="1119" y="1769"/>
                    </a:lnTo>
                    <a:lnTo>
                      <a:pt x="1119" y="1769"/>
                    </a:lnTo>
                    <a:lnTo>
                      <a:pt x="1119" y="1769"/>
                    </a:lnTo>
                    <a:cubicBezTo>
                      <a:pt x="1118" y="1769"/>
                      <a:pt x="1117" y="1770"/>
                      <a:pt x="1116" y="1771"/>
                    </a:cubicBezTo>
                    <a:lnTo>
                      <a:pt x="1116" y="1771"/>
                    </a:lnTo>
                    <a:cubicBezTo>
                      <a:pt x="1112" y="1774"/>
                      <a:pt x="1109" y="1778"/>
                      <a:pt x="1108" y="1784"/>
                    </a:cubicBezTo>
                    <a:lnTo>
                      <a:pt x="1108" y="1784"/>
                    </a:lnTo>
                    <a:cubicBezTo>
                      <a:pt x="1089" y="1866"/>
                      <a:pt x="1075" y="1960"/>
                      <a:pt x="1141" y="2023"/>
                    </a:cubicBezTo>
                    <a:lnTo>
                      <a:pt x="1141" y="2023"/>
                    </a:lnTo>
                    <a:cubicBezTo>
                      <a:pt x="1040" y="2171"/>
                      <a:pt x="928" y="2312"/>
                      <a:pt x="805" y="2444"/>
                    </a:cubicBezTo>
                    <a:lnTo>
                      <a:pt x="805" y="2444"/>
                    </a:lnTo>
                    <a:cubicBezTo>
                      <a:pt x="809" y="2427"/>
                      <a:pt x="813" y="2410"/>
                      <a:pt x="818" y="2394"/>
                    </a:cubicBezTo>
                    <a:lnTo>
                      <a:pt x="818" y="2394"/>
                    </a:lnTo>
                    <a:cubicBezTo>
                      <a:pt x="829" y="2352"/>
                      <a:pt x="840" y="2309"/>
                      <a:pt x="850" y="2266"/>
                    </a:cubicBezTo>
                    <a:lnTo>
                      <a:pt x="850" y="2266"/>
                    </a:lnTo>
                    <a:cubicBezTo>
                      <a:pt x="856" y="2262"/>
                      <a:pt x="859" y="2256"/>
                      <a:pt x="858" y="2247"/>
                    </a:cubicBezTo>
                    <a:lnTo>
                      <a:pt x="858" y="2247"/>
                    </a:lnTo>
                    <a:cubicBezTo>
                      <a:pt x="858" y="2245"/>
                      <a:pt x="858" y="2242"/>
                      <a:pt x="857" y="2238"/>
                    </a:cubicBezTo>
                    <a:lnTo>
                      <a:pt x="857" y="2238"/>
                    </a:lnTo>
                    <a:cubicBezTo>
                      <a:pt x="910" y="2028"/>
                      <a:pt x="959" y="1817"/>
                      <a:pt x="1003" y="1604"/>
                    </a:cubicBezTo>
                    <a:lnTo>
                      <a:pt x="1003" y="1604"/>
                    </a:lnTo>
                    <a:cubicBezTo>
                      <a:pt x="1004" y="1603"/>
                      <a:pt x="1005" y="1603"/>
                      <a:pt x="1005" y="1602"/>
                    </a:cubicBezTo>
                    <a:lnTo>
                      <a:pt x="1005" y="1602"/>
                    </a:lnTo>
                    <a:cubicBezTo>
                      <a:pt x="1039" y="1542"/>
                      <a:pt x="1073" y="1482"/>
                      <a:pt x="1108" y="1422"/>
                    </a:cubicBezTo>
                    <a:lnTo>
                      <a:pt x="1108" y="1422"/>
                    </a:lnTo>
                    <a:cubicBezTo>
                      <a:pt x="1183" y="1490"/>
                      <a:pt x="1295" y="1476"/>
                      <a:pt x="1358" y="1393"/>
                    </a:cubicBezTo>
                    <a:lnTo>
                      <a:pt x="1358" y="1393"/>
                    </a:lnTo>
                    <a:cubicBezTo>
                      <a:pt x="1363" y="1386"/>
                      <a:pt x="1364" y="1380"/>
                      <a:pt x="1362" y="1374"/>
                    </a:cubicBezTo>
                    <a:lnTo>
                      <a:pt x="1362" y="1374"/>
                    </a:lnTo>
                    <a:cubicBezTo>
                      <a:pt x="1373" y="1364"/>
                      <a:pt x="1375" y="1345"/>
                      <a:pt x="1358" y="1336"/>
                    </a:cubicBezTo>
                    <a:lnTo>
                      <a:pt x="1358" y="1336"/>
                    </a:lnTo>
                    <a:cubicBezTo>
                      <a:pt x="1297" y="1305"/>
                      <a:pt x="1227" y="1300"/>
                      <a:pt x="1165" y="1322"/>
                    </a:cubicBezTo>
                    <a:lnTo>
                      <a:pt x="1165" y="1322"/>
                    </a:lnTo>
                    <a:cubicBezTo>
                      <a:pt x="1233" y="1204"/>
                      <a:pt x="1300" y="1085"/>
                      <a:pt x="1368" y="967"/>
                    </a:cubicBezTo>
                    <a:lnTo>
                      <a:pt x="1368" y="967"/>
                    </a:lnTo>
                    <a:cubicBezTo>
                      <a:pt x="1369" y="968"/>
                      <a:pt x="1372" y="968"/>
                      <a:pt x="1374" y="968"/>
                    </a:cubicBezTo>
                    <a:lnTo>
                      <a:pt x="1374" y="968"/>
                    </a:lnTo>
                    <a:cubicBezTo>
                      <a:pt x="1398" y="979"/>
                      <a:pt x="1434" y="976"/>
                      <a:pt x="1458" y="971"/>
                    </a:cubicBezTo>
                    <a:lnTo>
                      <a:pt x="1458" y="971"/>
                    </a:lnTo>
                    <a:cubicBezTo>
                      <a:pt x="1511" y="961"/>
                      <a:pt x="1557" y="926"/>
                      <a:pt x="1588" y="882"/>
                    </a:cubicBezTo>
                    <a:lnTo>
                      <a:pt x="1588" y="882"/>
                    </a:lnTo>
                    <a:cubicBezTo>
                      <a:pt x="1601" y="878"/>
                      <a:pt x="1613" y="863"/>
                      <a:pt x="1605" y="846"/>
                    </a:cubicBezTo>
                    <a:lnTo>
                      <a:pt x="1605" y="846"/>
                    </a:lnTo>
                    <a:cubicBezTo>
                      <a:pt x="1582" y="801"/>
                      <a:pt x="1534" y="787"/>
                      <a:pt x="1486" y="795"/>
                    </a:cubicBezTo>
                    <a:lnTo>
                      <a:pt x="1486" y="795"/>
                    </a:lnTo>
                    <a:cubicBezTo>
                      <a:pt x="1466" y="797"/>
                      <a:pt x="1449" y="807"/>
                      <a:pt x="1434" y="820"/>
                    </a:cubicBezTo>
                    <a:lnTo>
                      <a:pt x="1434" y="820"/>
                    </a:lnTo>
                    <a:cubicBezTo>
                      <a:pt x="1427" y="770"/>
                      <a:pt x="1397" y="723"/>
                      <a:pt x="1346" y="695"/>
                    </a:cubicBezTo>
                    <a:lnTo>
                      <a:pt x="1346" y="695"/>
                    </a:lnTo>
                    <a:cubicBezTo>
                      <a:pt x="1337" y="691"/>
                      <a:pt x="1330" y="691"/>
                      <a:pt x="1323" y="695"/>
                    </a:cubicBezTo>
                    <a:lnTo>
                      <a:pt x="1323" y="695"/>
                    </a:lnTo>
                    <a:cubicBezTo>
                      <a:pt x="1316" y="694"/>
                      <a:pt x="1308" y="698"/>
                      <a:pt x="1305" y="707"/>
                    </a:cubicBezTo>
                    <a:lnTo>
                      <a:pt x="1305" y="707"/>
                    </a:lnTo>
                    <a:cubicBezTo>
                      <a:pt x="1282" y="759"/>
                      <a:pt x="1265" y="810"/>
                      <a:pt x="1276" y="867"/>
                    </a:cubicBezTo>
                    <a:lnTo>
                      <a:pt x="1276" y="867"/>
                    </a:lnTo>
                    <a:cubicBezTo>
                      <a:pt x="1281" y="897"/>
                      <a:pt x="1301" y="924"/>
                      <a:pt x="1326" y="942"/>
                    </a:cubicBezTo>
                    <a:lnTo>
                      <a:pt x="1326" y="942"/>
                    </a:lnTo>
                    <a:cubicBezTo>
                      <a:pt x="1229" y="1112"/>
                      <a:pt x="1132" y="1281"/>
                      <a:pt x="1035" y="1451"/>
                    </a:cubicBezTo>
                    <a:lnTo>
                      <a:pt x="1035" y="1451"/>
                    </a:lnTo>
                    <a:cubicBezTo>
                      <a:pt x="1103" y="1114"/>
                      <a:pt x="1164" y="776"/>
                      <a:pt x="1224" y="438"/>
                    </a:cubicBezTo>
                    <a:lnTo>
                      <a:pt x="1224" y="438"/>
                    </a:lnTo>
                    <a:cubicBezTo>
                      <a:pt x="1361" y="338"/>
                      <a:pt x="1378" y="192"/>
                      <a:pt x="1361" y="31"/>
                    </a:cubicBezTo>
                    <a:lnTo>
                      <a:pt x="1361" y="31"/>
                    </a:lnTo>
                    <a:cubicBezTo>
                      <a:pt x="1358" y="4"/>
                      <a:pt x="1319" y="0"/>
                      <a:pt x="1313" y="22"/>
                    </a:cubicBezTo>
                    <a:lnTo>
                      <a:pt x="1313" y="22"/>
                    </a:lnTo>
                    <a:cubicBezTo>
                      <a:pt x="1306" y="18"/>
                      <a:pt x="1298" y="17"/>
                      <a:pt x="1290" y="22"/>
                    </a:cubicBezTo>
                    <a:lnTo>
                      <a:pt x="1290" y="22"/>
                    </a:lnTo>
                    <a:cubicBezTo>
                      <a:pt x="1225" y="53"/>
                      <a:pt x="1183" y="102"/>
                      <a:pt x="1156" y="168"/>
                    </a:cubicBezTo>
                    <a:lnTo>
                      <a:pt x="1156" y="168"/>
                    </a:lnTo>
                    <a:cubicBezTo>
                      <a:pt x="1126" y="245"/>
                      <a:pt x="1157" y="330"/>
                      <a:pt x="1177" y="404"/>
                    </a:cubicBezTo>
                    <a:lnTo>
                      <a:pt x="1177" y="404"/>
                    </a:lnTo>
                    <a:cubicBezTo>
                      <a:pt x="1177" y="407"/>
                      <a:pt x="1178" y="409"/>
                      <a:pt x="1179" y="411"/>
                    </a:cubicBezTo>
                    <a:lnTo>
                      <a:pt x="1179" y="411"/>
                    </a:lnTo>
                    <a:cubicBezTo>
                      <a:pt x="1081" y="969"/>
                      <a:pt x="978" y="1526"/>
                      <a:pt x="846" y="2077"/>
                    </a:cubicBezTo>
                    <a:lnTo>
                      <a:pt x="846" y="2077"/>
                    </a:lnTo>
                    <a:cubicBezTo>
                      <a:pt x="821" y="1663"/>
                      <a:pt x="830" y="1248"/>
                      <a:pt x="870" y="835"/>
                    </a:cubicBezTo>
                    <a:lnTo>
                      <a:pt x="870" y="835"/>
                    </a:lnTo>
                    <a:cubicBezTo>
                      <a:pt x="901" y="850"/>
                      <a:pt x="944" y="836"/>
                      <a:pt x="972" y="815"/>
                    </a:cubicBezTo>
                    <a:lnTo>
                      <a:pt x="972" y="815"/>
                    </a:lnTo>
                    <a:cubicBezTo>
                      <a:pt x="1033" y="770"/>
                      <a:pt x="1053" y="694"/>
                      <a:pt x="1069" y="624"/>
                    </a:cubicBezTo>
                    <a:lnTo>
                      <a:pt x="1069" y="624"/>
                    </a:lnTo>
                    <a:cubicBezTo>
                      <a:pt x="1084" y="612"/>
                      <a:pt x="1075" y="584"/>
                      <a:pt x="1055" y="581"/>
                    </a:cubicBezTo>
                    <a:lnTo>
                      <a:pt x="1055" y="581"/>
                    </a:lnTo>
                    <a:cubicBezTo>
                      <a:pt x="1046" y="578"/>
                      <a:pt x="1038" y="579"/>
                      <a:pt x="1031" y="584"/>
                    </a:cubicBezTo>
                    <a:lnTo>
                      <a:pt x="1031" y="584"/>
                    </a:lnTo>
                    <a:cubicBezTo>
                      <a:pt x="993" y="594"/>
                      <a:pt x="960" y="612"/>
                      <a:pt x="932" y="637"/>
                    </a:cubicBezTo>
                    <a:lnTo>
                      <a:pt x="932" y="637"/>
                    </a:lnTo>
                    <a:cubicBezTo>
                      <a:pt x="951" y="601"/>
                      <a:pt x="971" y="565"/>
                      <a:pt x="993" y="531"/>
                    </a:cubicBezTo>
                    <a:lnTo>
                      <a:pt x="993" y="531"/>
                    </a:lnTo>
                    <a:cubicBezTo>
                      <a:pt x="994" y="529"/>
                      <a:pt x="995" y="527"/>
                      <a:pt x="995" y="526"/>
                    </a:cubicBezTo>
                    <a:lnTo>
                      <a:pt x="995" y="526"/>
                    </a:lnTo>
                    <a:cubicBezTo>
                      <a:pt x="1118" y="510"/>
                      <a:pt x="1086" y="343"/>
                      <a:pt x="1112" y="257"/>
                    </a:cubicBezTo>
                    <a:lnTo>
                      <a:pt x="1112" y="257"/>
                    </a:lnTo>
                    <a:cubicBezTo>
                      <a:pt x="1122" y="227"/>
                      <a:pt x="1075" y="214"/>
                      <a:pt x="1065" y="244"/>
                    </a:cubicBezTo>
                    <a:lnTo>
                      <a:pt x="1065" y="244"/>
                    </a:lnTo>
                    <a:cubicBezTo>
                      <a:pt x="1065" y="244"/>
                      <a:pt x="1064" y="244"/>
                      <a:pt x="1063" y="244"/>
                    </a:cubicBezTo>
                    <a:lnTo>
                      <a:pt x="1063" y="244"/>
                    </a:lnTo>
                    <a:cubicBezTo>
                      <a:pt x="969" y="295"/>
                      <a:pt x="873" y="403"/>
                      <a:pt x="945" y="513"/>
                    </a:cubicBezTo>
                    <a:lnTo>
                      <a:pt x="945" y="513"/>
                    </a:lnTo>
                    <a:cubicBezTo>
                      <a:pt x="945" y="513"/>
                      <a:pt x="945" y="514"/>
                      <a:pt x="946" y="514"/>
                    </a:cubicBezTo>
                    <a:lnTo>
                      <a:pt x="946" y="514"/>
                    </a:lnTo>
                    <a:cubicBezTo>
                      <a:pt x="924" y="550"/>
                      <a:pt x="903" y="586"/>
                      <a:pt x="884" y="624"/>
                    </a:cubicBezTo>
                    <a:lnTo>
                      <a:pt x="884" y="624"/>
                    </a:lnTo>
                    <a:cubicBezTo>
                      <a:pt x="886" y="527"/>
                      <a:pt x="866" y="404"/>
                      <a:pt x="775" y="373"/>
                    </a:cubicBezTo>
                    <a:lnTo>
                      <a:pt x="775" y="373"/>
                    </a:lnTo>
                    <a:cubicBezTo>
                      <a:pt x="753" y="366"/>
                      <a:pt x="740" y="389"/>
                      <a:pt x="746" y="406"/>
                    </a:cubicBezTo>
                    <a:lnTo>
                      <a:pt x="746" y="406"/>
                    </a:lnTo>
                    <a:cubicBezTo>
                      <a:pt x="743" y="408"/>
                      <a:pt x="742" y="411"/>
                      <a:pt x="740" y="415"/>
                    </a:cubicBezTo>
                    <a:lnTo>
                      <a:pt x="740" y="415"/>
                    </a:lnTo>
                    <a:cubicBezTo>
                      <a:pt x="716" y="490"/>
                      <a:pt x="717" y="565"/>
                      <a:pt x="743" y="639"/>
                    </a:cubicBezTo>
                    <a:lnTo>
                      <a:pt x="743" y="639"/>
                    </a:lnTo>
                    <a:cubicBezTo>
                      <a:pt x="757" y="680"/>
                      <a:pt x="790" y="729"/>
                      <a:pt x="833" y="726"/>
                    </a:cubicBezTo>
                    <a:lnTo>
                      <a:pt x="833" y="726"/>
                    </a:lnTo>
                    <a:cubicBezTo>
                      <a:pt x="815" y="891"/>
                      <a:pt x="801" y="1057"/>
                      <a:pt x="793" y="1222"/>
                    </a:cubicBezTo>
                    <a:lnTo>
                      <a:pt x="793" y="1222"/>
                    </a:lnTo>
                    <a:cubicBezTo>
                      <a:pt x="768" y="1145"/>
                      <a:pt x="726" y="1076"/>
                      <a:pt x="649" y="1036"/>
                    </a:cubicBezTo>
                    <a:lnTo>
                      <a:pt x="649" y="1036"/>
                    </a:lnTo>
                    <a:cubicBezTo>
                      <a:pt x="644" y="1033"/>
                      <a:pt x="638" y="1032"/>
                      <a:pt x="633" y="1034"/>
                    </a:cubicBezTo>
                    <a:lnTo>
                      <a:pt x="633" y="1034"/>
                    </a:lnTo>
                    <a:cubicBezTo>
                      <a:pt x="620" y="1034"/>
                      <a:pt x="606" y="1041"/>
                      <a:pt x="605" y="1057"/>
                    </a:cubicBezTo>
                    <a:lnTo>
                      <a:pt x="605" y="1057"/>
                    </a:lnTo>
                    <a:cubicBezTo>
                      <a:pt x="596" y="1143"/>
                      <a:pt x="623" y="1221"/>
                      <a:pt x="671" y="1293"/>
                    </a:cubicBezTo>
                    <a:lnTo>
                      <a:pt x="671" y="1293"/>
                    </a:lnTo>
                    <a:cubicBezTo>
                      <a:pt x="694" y="1327"/>
                      <a:pt x="740" y="1394"/>
                      <a:pt x="786" y="1413"/>
                    </a:cubicBezTo>
                    <a:lnTo>
                      <a:pt x="786" y="1413"/>
                    </a:lnTo>
                    <a:cubicBezTo>
                      <a:pt x="779" y="1686"/>
                      <a:pt x="786" y="1960"/>
                      <a:pt x="808" y="2233"/>
                    </a:cubicBezTo>
                    <a:lnTo>
                      <a:pt x="808" y="2233"/>
                    </a:lnTo>
                    <a:cubicBezTo>
                      <a:pt x="793" y="2295"/>
                      <a:pt x="777" y="2357"/>
                      <a:pt x="760" y="2420"/>
                    </a:cubicBezTo>
                    <a:lnTo>
                      <a:pt x="760" y="2420"/>
                    </a:lnTo>
                    <a:cubicBezTo>
                      <a:pt x="641" y="2874"/>
                      <a:pt x="513" y="3347"/>
                      <a:pt x="529" y="3817"/>
                    </a:cubicBezTo>
                    <a:lnTo>
                      <a:pt x="529" y="3817"/>
                    </a:lnTo>
                    <a:cubicBezTo>
                      <a:pt x="452" y="3614"/>
                      <a:pt x="402" y="3402"/>
                      <a:pt x="379" y="3187"/>
                    </a:cubicBezTo>
                    <a:lnTo>
                      <a:pt x="379" y="3187"/>
                    </a:lnTo>
                    <a:cubicBezTo>
                      <a:pt x="429" y="3188"/>
                      <a:pt x="475" y="3146"/>
                      <a:pt x="504" y="3106"/>
                    </a:cubicBezTo>
                    <a:lnTo>
                      <a:pt x="504" y="3106"/>
                    </a:lnTo>
                    <a:cubicBezTo>
                      <a:pt x="553" y="3039"/>
                      <a:pt x="574" y="2961"/>
                      <a:pt x="565" y="2878"/>
                    </a:cubicBezTo>
                    <a:lnTo>
                      <a:pt x="565" y="2878"/>
                    </a:lnTo>
                    <a:lnTo>
                      <a:pt x="565" y="2878"/>
                    </a:lnTo>
                    <a:lnTo>
                      <a:pt x="565" y="2878"/>
                    </a:lnTo>
                    <a:cubicBezTo>
                      <a:pt x="564" y="2862"/>
                      <a:pt x="549" y="2848"/>
                      <a:pt x="533" y="2856"/>
                    </a:cubicBezTo>
                    <a:lnTo>
                      <a:pt x="533" y="2856"/>
                    </a:lnTo>
                    <a:cubicBezTo>
                      <a:pt x="527" y="2857"/>
                      <a:pt x="522" y="2861"/>
                      <a:pt x="518" y="2866"/>
                    </a:cubicBezTo>
                    <a:lnTo>
                      <a:pt x="518" y="2866"/>
                    </a:lnTo>
                    <a:cubicBezTo>
                      <a:pt x="454" y="2914"/>
                      <a:pt x="403" y="2973"/>
                      <a:pt x="369" y="3043"/>
                    </a:cubicBezTo>
                    <a:lnTo>
                      <a:pt x="369" y="3043"/>
                    </a:lnTo>
                    <a:cubicBezTo>
                      <a:pt x="363" y="2932"/>
                      <a:pt x="365" y="2821"/>
                      <a:pt x="374" y="2709"/>
                    </a:cubicBezTo>
                    <a:lnTo>
                      <a:pt x="374" y="2709"/>
                    </a:lnTo>
                    <a:cubicBezTo>
                      <a:pt x="375" y="2704"/>
                      <a:pt x="374" y="2700"/>
                      <a:pt x="372" y="2696"/>
                    </a:cubicBezTo>
                    <a:lnTo>
                      <a:pt x="372" y="2696"/>
                    </a:lnTo>
                    <a:cubicBezTo>
                      <a:pt x="443" y="2486"/>
                      <a:pt x="501" y="2271"/>
                      <a:pt x="548" y="2053"/>
                    </a:cubicBezTo>
                    <a:lnTo>
                      <a:pt x="548" y="2053"/>
                    </a:lnTo>
                    <a:cubicBezTo>
                      <a:pt x="695" y="2040"/>
                      <a:pt x="714" y="1828"/>
                      <a:pt x="716" y="1708"/>
                    </a:cubicBezTo>
                    <a:lnTo>
                      <a:pt x="716" y="1708"/>
                    </a:lnTo>
                    <a:cubicBezTo>
                      <a:pt x="731" y="1694"/>
                      <a:pt x="718" y="1660"/>
                      <a:pt x="692" y="1667"/>
                    </a:cubicBezTo>
                    <a:lnTo>
                      <a:pt x="692" y="1667"/>
                    </a:lnTo>
                    <a:cubicBezTo>
                      <a:pt x="609" y="1688"/>
                      <a:pt x="561" y="1775"/>
                      <a:pt x="534" y="1866"/>
                    </a:cubicBezTo>
                    <a:lnTo>
                      <a:pt x="534" y="1866"/>
                    </a:lnTo>
                    <a:cubicBezTo>
                      <a:pt x="515" y="1823"/>
                      <a:pt x="485" y="1787"/>
                      <a:pt x="446" y="1759"/>
                    </a:cubicBezTo>
                    <a:lnTo>
                      <a:pt x="446" y="1759"/>
                    </a:lnTo>
                    <a:cubicBezTo>
                      <a:pt x="442" y="1754"/>
                      <a:pt x="436" y="1750"/>
                      <a:pt x="430" y="1749"/>
                    </a:cubicBezTo>
                    <a:lnTo>
                      <a:pt x="430" y="1749"/>
                    </a:lnTo>
                    <a:lnTo>
                      <a:pt x="430" y="1749"/>
                    </a:lnTo>
                    <a:lnTo>
                      <a:pt x="430" y="1749"/>
                    </a:lnTo>
                    <a:cubicBezTo>
                      <a:pt x="406" y="1734"/>
                      <a:pt x="383" y="1767"/>
                      <a:pt x="399" y="1785"/>
                    </a:cubicBezTo>
                    <a:lnTo>
                      <a:pt x="399" y="1785"/>
                    </a:lnTo>
                    <a:cubicBezTo>
                      <a:pt x="368" y="1885"/>
                      <a:pt x="405" y="1993"/>
                      <a:pt x="495" y="2050"/>
                    </a:cubicBezTo>
                    <a:lnTo>
                      <a:pt x="495" y="2050"/>
                    </a:lnTo>
                    <a:cubicBezTo>
                      <a:pt x="496" y="2051"/>
                      <a:pt x="497" y="2051"/>
                      <a:pt x="498" y="2051"/>
                    </a:cubicBezTo>
                    <a:lnTo>
                      <a:pt x="498" y="2051"/>
                    </a:lnTo>
                    <a:cubicBezTo>
                      <a:pt x="455" y="2250"/>
                      <a:pt x="402" y="2446"/>
                      <a:pt x="339" y="2638"/>
                    </a:cubicBezTo>
                    <a:lnTo>
                      <a:pt x="339" y="2638"/>
                    </a:lnTo>
                    <a:cubicBezTo>
                      <a:pt x="277" y="2545"/>
                      <a:pt x="237" y="2444"/>
                      <a:pt x="216" y="2333"/>
                    </a:cubicBezTo>
                    <a:lnTo>
                      <a:pt x="216" y="2333"/>
                    </a:lnTo>
                    <a:cubicBezTo>
                      <a:pt x="245" y="2325"/>
                      <a:pt x="276" y="2291"/>
                      <a:pt x="292" y="2273"/>
                    </a:cubicBezTo>
                    <a:lnTo>
                      <a:pt x="292" y="2273"/>
                    </a:lnTo>
                    <a:cubicBezTo>
                      <a:pt x="332" y="2225"/>
                      <a:pt x="350" y="2162"/>
                      <a:pt x="344" y="2100"/>
                    </a:cubicBezTo>
                    <a:lnTo>
                      <a:pt x="344" y="2100"/>
                    </a:lnTo>
                    <a:cubicBezTo>
                      <a:pt x="342" y="2073"/>
                      <a:pt x="306" y="2070"/>
                      <a:pt x="298" y="2090"/>
                    </a:cubicBezTo>
                    <a:lnTo>
                      <a:pt x="298" y="2090"/>
                    </a:lnTo>
                    <a:cubicBezTo>
                      <a:pt x="296" y="2090"/>
                      <a:pt x="296" y="2090"/>
                      <a:pt x="295" y="2090"/>
                    </a:cubicBezTo>
                    <a:lnTo>
                      <a:pt x="295" y="2090"/>
                    </a:lnTo>
                    <a:cubicBezTo>
                      <a:pt x="256" y="2104"/>
                      <a:pt x="224" y="2128"/>
                      <a:pt x="201" y="2158"/>
                    </a:cubicBezTo>
                    <a:lnTo>
                      <a:pt x="201" y="2158"/>
                    </a:lnTo>
                    <a:cubicBezTo>
                      <a:pt x="206" y="2117"/>
                      <a:pt x="211" y="2075"/>
                      <a:pt x="215" y="2033"/>
                    </a:cubicBezTo>
                    <a:lnTo>
                      <a:pt x="215" y="2033"/>
                    </a:lnTo>
                    <a:cubicBezTo>
                      <a:pt x="344" y="1953"/>
                      <a:pt x="289" y="1792"/>
                      <a:pt x="269" y="1668"/>
                    </a:cubicBezTo>
                    <a:lnTo>
                      <a:pt x="269" y="1668"/>
                    </a:lnTo>
                    <a:cubicBezTo>
                      <a:pt x="266" y="1651"/>
                      <a:pt x="252" y="1648"/>
                      <a:pt x="240" y="1653"/>
                    </a:cubicBezTo>
                    <a:lnTo>
                      <a:pt x="240" y="1653"/>
                    </a:lnTo>
                    <a:cubicBezTo>
                      <a:pt x="231" y="1648"/>
                      <a:pt x="221" y="1649"/>
                      <a:pt x="212" y="1656"/>
                    </a:cubicBezTo>
                    <a:lnTo>
                      <a:pt x="212" y="1656"/>
                    </a:lnTo>
                    <a:cubicBezTo>
                      <a:pt x="106" y="1747"/>
                      <a:pt x="17" y="1923"/>
                      <a:pt x="162" y="2024"/>
                    </a:cubicBezTo>
                    <a:lnTo>
                      <a:pt x="162" y="2024"/>
                    </a:lnTo>
                    <a:cubicBezTo>
                      <a:pt x="164" y="2025"/>
                      <a:pt x="166" y="2026"/>
                      <a:pt x="167" y="2027"/>
                    </a:cubicBezTo>
                    <a:lnTo>
                      <a:pt x="167" y="2027"/>
                    </a:lnTo>
                    <a:cubicBezTo>
                      <a:pt x="163" y="2066"/>
                      <a:pt x="159" y="2105"/>
                      <a:pt x="154" y="2145"/>
                    </a:cubicBezTo>
                    <a:lnTo>
                      <a:pt x="154" y="2145"/>
                    </a:lnTo>
                    <a:cubicBezTo>
                      <a:pt x="136" y="2119"/>
                      <a:pt x="110" y="2098"/>
                      <a:pt x="75" y="2085"/>
                    </a:cubicBezTo>
                    <a:lnTo>
                      <a:pt x="75" y="2085"/>
                    </a:lnTo>
                    <a:cubicBezTo>
                      <a:pt x="69" y="2083"/>
                      <a:pt x="63" y="2084"/>
                      <a:pt x="59" y="2085"/>
                    </a:cubicBezTo>
                    <a:lnTo>
                      <a:pt x="59" y="2085"/>
                    </a:lnTo>
                    <a:cubicBezTo>
                      <a:pt x="47" y="2082"/>
                      <a:pt x="33" y="2087"/>
                      <a:pt x="29" y="2102"/>
                    </a:cubicBezTo>
                    <a:lnTo>
                      <a:pt x="29" y="2102"/>
                    </a:lnTo>
                    <a:cubicBezTo>
                      <a:pt x="0" y="2199"/>
                      <a:pt x="63" y="2309"/>
                      <a:pt x="161" y="2332"/>
                    </a:cubicBezTo>
                    <a:lnTo>
                      <a:pt x="161" y="2332"/>
                    </a:lnTo>
                    <a:cubicBezTo>
                      <a:pt x="163" y="2334"/>
                      <a:pt x="166" y="2336"/>
                      <a:pt x="168" y="2338"/>
                    </a:cubicBezTo>
                    <a:lnTo>
                      <a:pt x="168" y="2338"/>
                    </a:lnTo>
                    <a:cubicBezTo>
                      <a:pt x="191" y="2474"/>
                      <a:pt x="243" y="2595"/>
                      <a:pt x="327" y="2704"/>
                    </a:cubicBezTo>
                    <a:lnTo>
                      <a:pt x="327" y="2704"/>
                    </a:lnTo>
                    <a:lnTo>
                      <a:pt x="327" y="2704"/>
                    </a:lnTo>
                    <a:lnTo>
                      <a:pt x="327" y="2704"/>
                    </a:lnTo>
                    <a:cubicBezTo>
                      <a:pt x="327" y="2706"/>
                      <a:pt x="326" y="2708"/>
                      <a:pt x="326" y="2709"/>
                    </a:cubicBezTo>
                    <a:lnTo>
                      <a:pt x="326" y="2709"/>
                    </a:lnTo>
                    <a:cubicBezTo>
                      <a:pt x="313" y="2861"/>
                      <a:pt x="314" y="3013"/>
                      <a:pt x="328" y="3163"/>
                    </a:cubicBezTo>
                    <a:lnTo>
                      <a:pt x="328" y="3163"/>
                    </a:lnTo>
                    <a:cubicBezTo>
                      <a:pt x="328" y="3164"/>
                      <a:pt x="328" y="3165"/>
                      <a:pt x="328" y="3166"/>
                    </a:cubicBezTo>
                    <a:lnTo>
                      <a:pt x="328" y="3166"/>
                    </a:lnTo>
                    <a:cubicBezTo>
                      <a:pt x="326" y="3173"/>
                      <a:pt x="328" y="3178"/>
                      <a:pt x="330" y="3183"/>
                    </a:cubicBezTo>
                    <a:lnTo>
                      <a:pt x="330" y="3183"/>
                    </a:lnTo>
                    <a:cubicBezTo>
                      <a:pt x="356" y="3445"/>
                      <a:pt x="423" y="3702"/>
                      <a:pt x="529" y="3947"/>
                    </a:cubicBezTo>
                    <a:lnTo>
                      <a:pt x="529" y="3947"/>
                    </a:lnTo>
                    <a:cubicBezTo>
                      <a:pt x="531" y="3953"/>
                      <a:pt x="535" y="3956"/>
                      <a:pt x="538" y="3958"/>
                    </a:cubicBezTo>
                    <a:lnTo>
                      <a:pt x="538" y="3958"/>
                    </a:lnTo>
                    <a:cubicBezTo>
                      <a:pt x="550" y="4074"/>
                      <a:pt x="571" y="4190"/>
                      <a:pt x="605" y="4306"/>
                    </a:cubicBezTo>
                    <a:lnTo>
                      <a:pt x="605" y="4306"/>
                    </a:lnTo>
                    <a:cubicBezTo>
                      <a:pt x="614" y="4336"/>
                      <a:pt x="661" y="4323"/>
                      <a:pt x="652" y="4293"/>
                    </a:cubicBezTo>
                    <a:lnTo>
                      <a:pt x="652" y="4293"/>
                    </a:lnTo>
                    <a:cubicBezTo>
                      <a:pt x="580" y="4044"/>
                      <a:pt x="565" y="3793"/>
                      <a:pt x="583" y="3543"/>
                    </a:cubicBezTo>
                    <a:lnTo>
                      <a:pt x="583" y="3543"/>
                    </a:lnTo>
                    <a:cubicBezTo>
                      <a:pt x="587" y="3541"/>
                      <a:pt x="590" y="3539"/>
                      <a:pt x="593" y="3534"/>
                    </a:cubicBezTo>
                    <a:lnTo>
                      <a:pt x="593" y="3534"/>
                    </a:lnTo>
                    <a:cubicBezTo>
                      <a:pt x="671" y="3422"/>
                      <a:pt x="745" y="3307"/>
                      <a:pt x="815" y="3189"/>
                    </a:cubicBezTo>
                    <a:lnTo>
                      <a:pt x="815" y="3189"/>
                    </a:lnTo>
                    <a:cubicBezTo>
                      <a:pt x="840" y="3248"/>
                      <a:pt x="919" y="3241"/>
                      <a:pt x="974" y="3233"/>
                    </a:cubicBezTo>
                    <a:lnTo>
                      <a:pt x="974" y="3233"/>
                    </a:lnTo>
                    <a:cubicBezTo>
                      <a:pt x="1066" y="3217"/>
                      <a:pt x="1146" y="3156"/>
                      <a:pt x="1199" y="3082"/>
                    </a:cubicBezTo>
                    <a:lnTo>
                      <a:pt x="1199" y="3082"/>
                    </a:lnTo>
                    <a:cubicBezTo>
                      <a:pt x="1208" y="3069"/>
                      <a:pt x="1202" y="3057"/>
                      <a:pt x="1192" y="3051"/>
                    </a:cubicBezTo>
                    <a:lnTo>
                      <a:pt x="1192" y="3051"/>
                    </a:lnTo>
                    <a:cubicBezTo>
                      <a:pt x="1191" y="3046"/>
                      <a:pt x="1187" y="3041"/>
                      <a:pt x="1180" y="3038"/>
                    </a:cubicBezTo>
                    <a:lnTo>
                      <a:pt x="1180" y="3038"/>
                    </a:lnTo>
                    <a:cubicBezTo>
                      <a:pt x="1128" y="3016"/>
                      <a:pt x="1075" y="3033"/>
                      <a:pt x="1021" y="3045"/>
                    </a:cubicBezTo>
                    <a:lnTo>
                      <a:pt x="1021" y="3045"/>
                    </a:lnTo>
                    <a:cubicBezTo>
                      <a:pt x="968" y="3057"/>
                      <a:pt x="916" y="3073"/>
                      <a:pt x="868" y="3098"/>
                    </a:cubicBezTo>
                    <a:lnTo>
                      <a:pt x="868" y="3098"/>
                    </a:lnTo>
                    <a:cubicBezTo>
                      <a:pt x="959" y="2941"/>
                      <a:pt x="1042" y="2780"/>
                      <a:pt x="1119" y="2615"/>
                    </a:cubicBezTo>
                    <a:lnTo>
                      <a:pt x="1119" y="2615"/>
                    </a:lnTo>
                    <a:cubicBezTo>
                      <a:pt x="1275" y="2630"/>
                      <a:pt x="1384" y="2443"/>
                      <a:pt x="1429" y="2319"/>
                    </a:cubicBezTo>
                    <a:lnTo>
                      <a:pt x="1429" y="2319"/>
                    </a:lnTo>
                    <a:cubicBezTo>
                      <a:pt x="1431" y="2316"/>
                      <a:pt x="1431" y="2312"/>
                      <a:pt x="1431" y="2309"/>
                    </a:cubicBezTo>
                    <a:lnTo>
                      <a:pt x="1431" y="2309"/>
                    </a:lnTo>
                    <a:cubicBezTo>
                      <a:pt x="1431" y="2294"/>
                      <a:pt x="1419" y="2279"/>
                      <a:pt x="1401" y="2284"/>
                    </a:cubicBezTo>
                    <a:lnTo>
                      <a:pt x="1401" y="2284"/>
                    </a:lnTo>
                    <a:cubicBezTo>
                      <a:pt x="1300" y="2315"/>
                      <a:pt x="1214" y="2375"/>
                      <a:pt x="1153" y="2456"/>
                    </a:cubicBezTo>
                    <a:lnTo>
                      <a:pt x="1153" y="2456"/>
                    </a:lnTo>
                    <a:cubicBezTo>
                      <a:pt x="1156" y="2391"/>
                      <a:pt x="1143" y="2328"/>
                      <a:pt x="1096" y="2273"/>
                    </a:cubicBezTo>
                    <a:lnTo>
                      <a:pt x="1096" y="2273"/>
                    </a:lnTo>
                    <a:cubicBezTo>
                      <a:pt x="1083" y="2257"/>
                      <a:pt x="1063" y="2267"/>
                      <a:pt x="1057" y="2283"/>
                    </a:cubicBezTo>
                    <a:lnTo>
                      <a:pt x="1057" y="2283"/>
                    </a:lnTo>
                    <a:cubicBezTo>
                      <a:pt x="1056" y="2285"/>
                      <a:pt x="1055" y="2287"/>
                      <a:pt x="1053" y="2289"/>
                    </a:cubicBezTo>
                    <a:lnTo>
                      <a:pt x="1053" y="2289"/>
                    </a:lnTo>
                    <a:cubicBezTo>
                      <a:pt x="1009" y="2384"/>
                      <a:pt x="993" y="2518"/>
                      <a:pt x="1072" y="2600"/>
                    </a:cubicBezTo>
                    <a:lnTo>
                      <a:pt x="1072" y="2600"/>
                    </a:lnTo>
                    <a:cubicBezTo>
                      <a:pt x="934" y="2896"/>
                      <a:pt x="774" y="3179"/>
                      <a:pt x="591" y="3450"/>
                    </a:cubicBezTo>
                    <a:lnTo>
                      <a:pt x="591" y="3450"/>
                    </a:lnTo>
                    <a:cubicBezTo>
                      <a:pt x="624" y="3142"/>
                      <a:pt x="701" y="2835"/>
                      <a:pt x="780" y="2535"/>
                    </a:cubicBezTo>
                    <a:lnTo>
                      <a:pt x="780" y="2535"/>
                    </a:lnTo>
                    <a:cubicBezTo>
                      <a:pt x="784" y="2534"/>
                      <a:pt x="787" y="2532"/>
                      <a:pt x="791" y="2529"/>
                    </a:cubicBezTo>
                    <a:lnTo>
                      <a:pt x="791" y="2529"/>
                    </a:lnTo>
                    <a:cubicBezTo>
                      <a:pt x="976" y="2339"/>
                      <a:pt x="1138" y="2131"/>
                      <a:pt x="1274" y="1906"/>
                    </a:cubicBezTo>
                    <a:lnTo>
                      <a:pt x="1274" y="1906"/>
                    </a:lnTo>
                    <a:cubicBezTo>
                      <a:pt x="1339" y="1967"/>
                      <a:pt x="1438" y="1915"/>
                      <a:pt x="1494" y="1857"/>
                    </a:cubicBezTo>
                    <a:lnTo>
                      <a:pt x="1494" y="1857"/>
                    </a:lnTo>
                    <a:cubicBezTo>
                      <a:pt x="1500" y="1850"/>
                      <a:pt x="1502" y="1843"/>
                      <a:pt x="1500" y="1837"/>
                    </a:cubicBezTo>
                    <a:lnTo>
                      <a:pt x="1500" y="1837"/>
                    </a:lnTo>
                    <a:cubicBezTo>
                      <a:pt x="1511" y="1828"/>
                      <a:pt x="1516" y="1813"/>
                      <a:pt x="1502" y="1802"/>
                    </a:cubicBezTo>
                    <a:lnTo>
                      <a:pt x="1502" y="1802"/>
                    </a:lnTo>
                    <a:cubicBezTo>
                      <a:pt x="1454" y="1760"/>
                      <a:pt x="1392" y="1772"/>
                      <a:pt x="1336" y="1800"/>
                    </a:cubicBezTo>
                    <a:lnTo>
                      <a:pt x="1336" y="1800"/>
                    </a:lnTo>
                    <a:cubicBezTo>
                      <a:pt x="1389" y="1706"/>
                      <a:pt x="1439" y="1608"/>
                      <a:pt x="1483" y="1508"/>
                    </a:cubicBezTo>
                    <a:lnTo>
                      <a:pt x="1483" y="1508"/>
                    </a:lnTo>
                    <a:cubicBezTo>
                      <a:pt x="1534" y="1510"/>
                      <a:pt x="1559" y="1447"/>
                      <a:pt x="1575" y="1405"/>
                    </a:cubicBezTo>
                    <a:lnTo>
                      <a:pt x="1575" y="1405"/>
                    </a:lnTo>
                    <a:cubicBezTo>
                      <a:pt x="1606" y="1321"/>
                      <a:pt x="1614" y="1237"/>
                      <a:pt x="1602" y="1148"/>
                    </a:cubicBezTo>
                    <a:lnTo>
                      <a:pt x="1602" y="1148"/>
                    </a:lnTo>
                    <a:cubicBezTo>
                      <a:pt x="1599" y="1126"/>
                      <a:pt x="1576" y="1126"/>
                      <a:pt x="1563" y="1138"/>
                    </a:cubicBezTo>
                    <a:lnTo>
                      <a:pt x="1314" y="1370"/>
                    </a:lnTo>
                    <a:close/>
                  </a:path>
                </a:pathLst>
              </a:custGeom>
              <a:solidFill>
                <a:schemeClr val="accent6"/>
              </a:solidFill>
              <a:ln>
                <a:noFill/>
              </a:ln>
              <a:effectLst/>
            </p:spPr>
            <p:txBody>
              <a:bodyPr wrap="none" anchor="ctr"/>
              <a:lstStyle/>
              <a:p>
                <a:endParaRPr lang="es-ES_tradnl" sz="919"/>
              </a:p>
            </p:txBody>
          </p:sp>
          <p:grpSp>
            <p:nvGrpSpPr>
              <p:cNvPr id="791" name="Group 790">
                <a:extLst>
                  <a:ext uri="{FF2B5EF4-FFF2-40B4-BE49-F238E27FC236}">
                    <a16:creationId xmlns:a16="http://schemas.microsoft.com/office/drawing/2014/main" id="{7D7F8A21-80FC-A64F-BFAA-BE0B9E19CEF8}"/>
                  </a:ext>
                </a:extLst>
              </p:cNvPr>
              <p:cNvGrpSpPr/>
              <p:nvPr/>
            </p:nvGrpSpPr>
            <p:grpSpPr>
              <a:xfrm rot="759599">
                <a:off x="5657515" y="4648323"/>
                <a:ext cx="946266" cy="1489101"/>
                <a:chOff x="5657514" y="3817121"/>
                <a:chExt cx="483891" cy="761480"/>
              </a:xfrm>
              <a:solidFill>
                <a:schemeClr val="accent5"/>
              </a:solidFill>
            </p:grpSpPr>
            <p:sp>
              <p:nvSpPr>
                <p:cNvPr id="1210" name="Freeform 16">
                  <a:extLst>
                    <a:ext uri="{FF2B5EF4-FFF2-40B4-BE49-F238E27FC236}">
                      <a16:creationId xmlns:a16="http://schemas.microsoft.com/office/drawing/2014/main" id="{C6CD795C-F23E-0247-8CD1-4659388CB8C2}"/>
                    </a:ext>
                  </a:extLst>
                </p:cNvPr>
                <p:cNvSpPr>
                  <a:spLocks noChangeArrowheads="1"/>
                </p:cNvSpPr>
                <p:nvPr/>
              </p:nvSpPr>
              <p:spPr bwMode="auto">
                <a:xfrm>
                  <a:off x="5657514" y="3817121"/>
                  <a:ext cx="483891" cy="761480"/>
                </a:xfrm>
                <a:custGeom>
                  <a:avLst/>
                  <a:gdLst>
                    <a:gd name="T0" fmla="*/ 1896 w 1974"/>
                    <a:gd name="T1" fmla="*/ 723 h 3111"/>
                    <a:gd name="T2" fmla="*/ 131 w 1974"/>
                    <a:gd name="T3" fmla="*/ 1076 h 3111"/>
                    <a:gd name="T4" fmla="*/ 859 w 1974"/>
                    <a:gd name="T5" fmla="*/ 1256 h 3111"/>
                    <a:gd name="T6" fmla="*/ 931 w 1974"/>
                    <a:gd name="T7" fmla="*/ 1359 h 3111"/>
                    <a:gd name="T8" fmla="*/ 1104 w 1974"/>
                    <a:gd name="T9" fmla="*/ 1306 h 3111"/>
                    <a:gd name="T10" fmla="*/ 841 w 1974"/>
                    <a:gd name="T11" fmla="*/ 1050 h 3111"/>
                    <a:gd name="T12" fmla="*/ 723 w 1974"/>
                    <a:gd name="T13" fmla="*/ 732 h 3111"/>
                    <a:gd name="T14" fmla="*/ 841 w 1974"/>
                    <a:gd name="T15" fmla="*/ 1050 h 3111"/>
                    <a:gd name="T16" fmla="*/ 882 w 1974"/>
                    <a:gd name="T17" fmla="*/ 453 h 3111"/>
                    <a:gd name="T18" fmla="*/ 781 w 1974"/>
                    <a:gd name="T19" fmla="*/ 346 h 3111"/>
                    <a:gd name="T20" fmla="*/ 1053 w 1974"/>
                    <a:gd name="T21" fmla="*/ 206 h 3111"/>
                    <a:gd name="T22" fmla="*/ 1106 w 1974"/>
                    <a:gd name="T23" fmla="*/ 232 h 3111"/>
                    <a:gd name="T24" fmla="*/ 1141 w 1974"/>
                    <a:gd name="T25" fmla="*/ 87 h 3111"/>
                    <a:gd name="T26" fmla="*/ 1106 w 1974"/>
                    <a:gd name="T27" fmla="*/ 616 h 3111"/>
                    <a:gd name="T28" fmla="*/ 977 w 1974"/>
                    <a:gd name="T29" fmla="*/ 709 h 3111"/>
                    <a:gd name="T30" fmla="*/ 1300 w 1974"/>
                    <a:gd name="T31" fmla="*/ 348 h 3111"/>
                    <a:gd name="T32" fmla="*/ 1557 w 1974"/>
                    <a:gd name="T33" fmla="*/ 276 h 3111"/>
                    <a:gd name="T34" fmla="*/ 1459 w 1974"/>
                    <a:gd name="T35" fmla="*/ 359 h 3111"/>
                    <a:gd name="T36" fmla="*/ 1355 w 1974"/>
                    <a:gd name="T37" fmla="*/ 340 h 3111"/>
                    <a:gd name="T38" fmla="*/ 1557 w 1974"/>
                    <a:gd name="T39" fmla="*/ 276 h 3111"/>
                    <a:gd name="T40" fmla="*/ 1611 w 1974"/>
                    <a:gd name="T41" fmla="*/ 611 h 3111"/>
                    <a:gd name="T42" fmla="*/ 1660 w 1974"/>
                    <a:gd name="T43" fmla="*/ 410 h 3111"/>
                    <a:gd name="T44" fmla="*/ 1779 w 1974"/>
                    <a:gd name="T45" fmla="*/ 346 h 3111"/>
                    <a:gd name="T46" fmla="*/ 1415 w 1974"/>
                    <a:gd name="T47" fmla="*/ 936 h 3111"/>
                    <a:gd name="T48" fmla="*/ 1623 w 1974"/>
                    <a:gd name="T49" fmla="*/ 675 h 3111"/>
                    <a:gd name="T50" fmla="*/ 1128 w 1974"/>
                    <a:gd name="T51" fmla="*/ 1229 h 3111"/>
                    <a:gd name="T52" fmla="*/ 1432 w 1974"/>
                    <a:gd name="T53" fmla="*/ 728 h 3111"/>
                    <a:gd name="T54" fmla="*/ 1103 w 1974"/>
                    <a:gd name="T55" fmla="*/ 1187 h 3111"/>
                    <a:gd name="T56" fmla="*/ 1401 w 1974"/>
                    <a:gd name="T57" fmla="*/ 720 h 3111"/>
                    <a:gd name="T58" fmla="*/ 1266 w 1974"/>
                    <a:gd name="T59" fmla="*/ 398 h 3111"/>
                    <a:gd name="T60" fmla="*/ 1305 w 1974"/>
                    <a:gd name="T61" fmla="*/ 396 h 3111"/>
                    <a:gd name="T62" fmla="*/ 1296 w 1974"/>
                    <a:gd name="T63" fmla="*/ 627 h 3111"/>
                    <a:gd name="T64" fmla="*/ 1101 w 1974"/>
                    <a:gd name="T65" fmla="*/ 1028 h 3111"/>
                    <a:gd name="T66" fmla="*/ 938 w 1974"/>
                    <a:gd name="T67" fmla="*/ 1538 h 3111"/>
                    <a:gd name="T68" fmla="*/ 1916 w 1974"/>
                    <a:gd name="T69" fmla="*/ 629 h 3111"/>
                    <a:gd name="T70" fmla="*/ 1029 w 1974"/>
                    <a:gd name="T71" fmla="*/ 1640 h 3111"/>
                    <a:gd name="T72" fmla="*/ 1079 w 1974"/>
                    <a:gd name="T73" fmla="*/ 1466 h 3111"/>
                    <a:gd name="T74" fmla="*/ 1741 w 1974"/>
                    <a:gd name="T75" fmla="*/ 686 h 3111"/>
                    <a:gd name="T76" fmla="*/ 1785 w 1974"/>
                    <a:gd name="T77" fmla="*/ 296 h 3111"/>
                    <a:gd name="T78" fmla="*/ 1590 w 1974"/>
                    <a:gd name="T79" fmla="*/ 226 h 3111"/>
                    <a:gd name="T80" fmla="*/ 1329 w 1974"/>
                    <a:gd name="T81" fmla="*/ 180 h 3111"/>
                    <a:gd name="T82" fmla="*/ 1182 w 1974"/>
                    <a:gd name="T83" fmla="*/ 30 h 3111"/>
                    <a:gd name="T84" fmla="*/ 1096 w 1974"/>
                    <a:gd name="T85" fmla="*/ 47 h 3111"/>
                    <a:gd name="T86" fmla="*/ 921 w 1974"/>
                    <a:gd name="T87" fmla="*/ 99 h 3111"/>
                    <a:gd name="T88" fmla="*/ 466 w 1974"/>
                    <a:gd name="T89" fmla="*/ 279 h 3111"/>
                    <a:gd name="T90" fmla="*/ 738 w 1974"/>
                    <a:gd name="T91" fmla="*/ 273 h 3111"/>
                    <a:gd name="T92" fmla="*/ 255 w 1974"/>
                    <a:gd name="T93" fmla="*/ 433 h 3111"/>
                    <a:gd name="T94" fmla="*/ 733 w 1974"/>
                    <a:gd name="T95" fmla="*/ 350 h 3111"/>
                    <a:gd name="T96" fmla="*/ 476 w 1974"/>
                    <a:gd name="T97" fmla="*/ 524 h 3111"/>
                    <a:gd name="T98" fmla="*/ 229 w 1974"/>
                    <a:gd name="T99" fmla="*/ 658 h 3111"/>
                    <a:gd name="T100" fmla="*/ 813 w 1974"/>
                    <a:gd name="T101" fmla="*/ 1240 h 3111"/>
                    <a:gd name="T102" fmla="*/ 41 w 1974"/>
                    <a:gd name="T103" fmla="*/ 536 h 3111"/>
                    <a:gd name="T104" fmla="*/ 353 w 1974"/>
                    <a:gd name="T105" fmla="*/ 1554 h 3111"/>
                    <a:gd name="T106" fmla="*/ 881 w 1974"/>
                    <a:gd name="T107" fmla="*/ 2834 h 3111"/>
                    <a:gd name="T108" fmla="*/ 901 w 1974"/>
                    <a:gd name="T109" fmla="*/ 3079 h 3111"/>
                    <a:gd name="T110" fmla="*/ 1968 w 1974"/>
                    <a:gd name="T111" fmla="*/ 617 h 3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74" h="3111">
                      <a:moveTo>
                        <a:pt x="1023" y="1736"/>
                      </a:moveTo>
                      <a:lnTo>
                        <a:pt x="1023" y="1736"/>
                      </a:lnTo>
                      <a:cubicBezTo>
                        <a:pt x="1136" y="1539"/>
                        <a:pt x="1348" y="1439"/>
                        <a:pt x="1516" y="1298"/>
                      </a:cubicBezTo>
                      <a:lnTo>
                        <a:pt x="1516" y="1298"/>
                      </a:lnTo>
                      <a:cubicBezTo>
                        <a:pt x="1598" y="1230"/>
                        <a:pt x="1659" y="1149"/>
                        <a:pt x="1704" y="1053"/>
                      </a:cubicBezTo>
                      <a:lnTo>
                        <a:pt x="1704" y="1053"/>
                      </a:lnTo>
                      <a:cubicBezTo>
                        <a:pt x="1762" y="933"/>
                        <a:pt x="1815" y="824"/>
                        <a:pt x="1896" y="723"/>
                      </a:cubicBezTo>
                      <a:lnTo>
                        <a:pt x="1896" y="723"/>
                      </a:lnTo>
                      <a:cubicBezTo>
                        <a:pt x="1797" y="1156"/>
                        <a:pt x="1529" y="1820"/>
                        <a:pt x="1023" y="1736"/>
                      </a:cubicBezTo>
                      <a:close/>
                      <a:moveTo>
                        <a:pt x="600" y="1954"/>
                      </a:moveTo>
                      <a:lnTo>
                        <a:pt x="600" y="1954"/>
                      </a:lnTo>
                      <a:cubicBezTo>
                        <a:pt x="549" y="1800"/>
                        <a:pt x="488" y="1664"/>
                        <a:pt x="395" y="1529"/>
                      </a:cubicBezTo>
                      <a:lnTo>
                        <a:pt x="395" y="1529"/>
                      </a:lnTo>
                      <a:cubicBezTo>
                        <a:pt x="294" y="1382"/>
                        <a:pt x="194" y="1245"/>
                        <a:pt x="131" y="1076"/>
                      </a:cubicBezTo>
                      <a:lnTo>
                        <a:pt x="131" y="1076"/>
                      </a:lnTo>
                      <a:cubicBezTo>
                        <a:pt x="75" y="925"/>
                        <a:pt x="53" y="763"/>
                        <a:pt x="53" y="603"/>
                      </a:cubicBezTo>
                      <a:lnTo>
                        <a:pt x="53" y="603"/>
                      </a:lnTo>
                      <a:cubicBezTo>
                        <a:pt x="463" y="1119"/>
                        <a:pt x="691" y="1743"/>
                        <a:pt x="845" y="2378"/>
                      </a:cubicBezTo>
                      <a:lnTo>
                        <a:pt x="845" y="2378"/>
                      </a:lnTo>
                      <a:cubicBezTo>
                        <a:pt x="709" y="2275"/>
                        <a:pt x="652" y="2114"/>
                        <a:pt x="600" y="1954"/>
                      </a:cubicBezTo>
                      <a:close/>
                      <a:moveTo>
                        <a:pt x="859" y="1256"/>
                      </a:moveTo>
                      <a:lnTo>
                        <a:pt x="859" y="1256"/>
                      </a:lnTo>
                      <a:cubicBezTo>
                        <a:pt x="884" y="1280"/>
                        <a:pt x="908" y="1307"/>
                        <a:pt x="930" y="1337"/>
                      </a:cubicBezTo>
                      <a:lnTo>
                        <a:pt x="930" y="1337"/>
                      </a:lnTo>
                      <a:cubicBezTo>
                        <a:pt x="931" y="1339"/>
                        <a:pt x="932" y="1342"/>
                        <a:pt x="934" y="1345"/>
                      </a:cubicBezTo>
                      <a:lnTo>
                        <a:pt x="934" y="1345"/>
                      </a:lnTo>
                      <a:cubicBezTo>
                        <a:pt x="933" y="1349"/>
                        <a:pt x="932" y="1354"/>
                        <a:pt x="931" y="1359"/>
                      </a:cubicBezTo>
                      <a:lnTo>
                        <a:pt x="931" y="1359"/>
                      </a:lnTo>
                      <a:cubicBezTo>
                        <a:pt x="930" y="1374"/>
                        <a:pt x="940" y="1382"/>
                        <a:pt x="952" y="1382"/>
                      </a:cubicBezTo>
                      <a:lnTo>
                        <a:pt x="952" y="1382"/>
                      </a:lnTo>
                      <a:cubicBezTo>
                        <a:pt x="961" y="1389"/>
                        <a:pt x="974" y="1388"/>
                        <a:pt x="983" y="1382"/>
                      </a:cubicBezTo>
                      <a:lnTo>
                        <a:pt x="983" y="1382"/>
                      </a:lnTo>
                      <a:cubicBezTo>
                        <a:pt x="985" y="1381"/>
                        <a:pt x="986" y="1380"/>
                        <a:pt x="987" y="1379"/>
                      </a:cubicBezTo>
                      <a:lnTo>
                        <a:pt x="987" y="1379"/>
                      </a:lnTo>
                      <a:cubicBezTo>
                        <a:pt x="1026" y="1355"/>
                        <a:pt x="1065" y="1331"/>
                        <a:pt x="1104" y="1306"/>
                      </a:cubicBezTo>
                      <a:lnTo>
                        <a:pt x="1104" y="1306"/>
                      </a:lnTo>
                      <a:cubicBezTo>
                        <a:pt x="1096" y="1345"/>
                        <a:pt x="1089" y="1385"/>
                        <a:pt x="1062" y="1416"/>
                      </a:cubicBezTo>
                      <a:lnTo>
                        <a:pt x="1062" y="1416"/>
                      </a:lnTo>
                      <a:cubicBezTo>
                        <a:pt x="1018" y="1466"/>
                        <a:pt x="928" y="1510"/>
                        <a:pt x="863" y="1479"/>
                      </a:cubicBezTo>
                      <a:lnTo>
                        <a:pt x="863" y="1479"/>
                      </a:lnTo>
                      <a:cubicBezTo>
                        <a:pt x="790" y="1445"/>
                        <a:pt x="843" y="1311"/>
                        <a:pt x="859" y="1256"/>
                      </a:cubicBezTo>
                      <a:close/>
                      <a:moveTo>
                        <a:pt x="841" y="1050"/>
                      </a:moveTo>
                      <a:lnTo>
                        <a:pt x="841" y="1050"/>
                      </a:lnTo>
                      <a:cubicBezTo>
                        <a:pt x="733" y="868"/>
                        <a:pt x="607" y="696"/>
                        <a:pt x="520" y="502"/>
                      </a:cubicBezTo>
                      <a:lnTo>
                        <a:pt x="520" y="502"/>
                      </a:lnTo>
                      <a:cubicBezTo>
                        <a:pt x="558" y="478"/>
                        <a:pt x="598" y="457"/>
                        <a:pt x="639" y="438"/>
                      </a:cubicBezTo>
                      <a:lnTo>
                        <a:pt x="639" y="438"/>
                      </a:lnTo>
                      <a:cubicBezTo>
                        <a:pt x="667" y="536"/>
                        <a:pt x="695" y="633"/>
                        <a:pt x="723" y="732"/>
                      </a:cubicBezTo>
                      <a:lnTo>
                        <a:pt x="723" y="732"/>
                      </a:lnTo>
                      <a:cubicBezTo>
                        <a:pt x="729" y="751"/>
                        <a:pt x="760" y="743"/>
                        <a:pt x="755" y="723"/>
                      </a:cubicBezTo>
                      <a:lnTo>
                        <a:pt x="755" y="723"/>
                      </a:lnTo>
                      <a:cubicBezTo>
                        <a:pt x="726" y="623"/>
                        <a:pt x="698" y="524"/>
                        <a:pt x="669" y="425"/>
                      </a:cubicBezTo>
                      <a:lnTo>
                        <a:pt x="669" y="425"/>
                      </a:lnTo>
                      <a:cubicBezTo>
                        <a:pt x="695" y="415"/>
                        <a:pt x="721" y="405"/>
                        <a:pt x="748" y="397"/>
                      </a:cubicBezTo>
                      <a:lnTo>
                        <a:pt x="748" y="397"/>
                      </a:lnTo>
                      <a:cubicBezTo>
                        <a:pt x="810" y="608"/>
                        <a:pt x="789" y="836"/>
                        <a:pt x="841" y="1050"/>
                      </a:cubicBezTo>
                      <a:close/>
                      <a:moveTo>
                        <a:pt x="924" y="750"/>
                      </a:moveTo>
                      <a:lnTo>
                        <a:pt x="924" y="750"/>
                      </a:lnTo>
                      <a:cubicBezTo>
                        <a:pt x="921" y="791"/>
                        <a:pt x="915" y="834"/>
                        <a:pt x="910" y="877"/>
                      </a:cubicBezTo>
                      <a:lnTo>
                        <a:pt x="910" y="877"/>
                      </a:lnTo>
                      <a:cubicBezTo>
                        <a:pt x="911" y="736"/>
                        <a:pt x="913" y="594"/>
                        <a:pt x="914" y="453"/>
                      </a:cubicBezTo>
                      <a:lnTo>
                        <a:pt x="914" y="453"/>
                      </a:lnTo>
                      <a:cubicBezTo>
                        <a:pt x="915" y="432"/>
                        <a:pt x="882" y="432"/>
                        <a:pt x="882" y="453"/>
                      </a:cubicBezTo>
                      <a:lnTo>
                        <a:pt x="882" y="453"/>
                      </a:lnTo>
                      <a:cubicBezTo>
                        <a:pt x="880" y="632"/>
                        <a:pt x="878" y="813"/>
                        <a:pt x="876" y="992"/>
                      </a:cubicBezTo>
                      <a:lnTo>
                        <a:pt x="876" y="992"/>
                      </a:lnTo>
                      <a:cubicBezTo>
                        <a:pt x="833" y="789"/>
                        <a:pt x="850" y="574"/>
                        <a:pt x="790" y="373"/>
                      </a:cubicBezTo>
                      <a:lnTo>
                        <a:pt x="790" y="373"/>
                      </a:lnTo>
                      <a:cubicBezTo>
                        <a:pt x="793" y="363"/>
                        <a:pt x="790" y="352"/>
                        <a:pt x="781" y="346"/>
                      </a:cubicBezTo>
                      <a:lnTo>
                        <a:pt x="781" y="346"/>
                      </a:lnTo>
                      <a:cubicBezTo>
                        <a:pt x="778" y="333"/>
                        <a:pt x="773" y="322"/>
                        <a:pt x="769" y="309"/>
                      </a:cubicBezTo>
                      <a:lnTo>
                        <a:pt x="769" y="309"/>
                      </a:lnTo>
                      <a:cubicBezTo>
                        <a:pt x="818" y="272"/>
                        <a:pt x="872" y="246"/>
                        <a:pt x="931" y="230"/>
                      </a:cubicBezTo>
                      <a:lnTo>
                        <a:pt x="931" y="230"/>
                      </a:lnTo>
                      <a:cubicBezTo>
                        <a:pt x="940" y="403"/>
                        <a:pt x="938" y="577"/>
                        <a:pt x="924" y="750"/>
                      </a:cubicBezTo>
                      <a:close/>
                      <a:moveTo>
                        <a:pt x="1053" y="111"/>
                      </a:moveTo>
                      <a:lnTo>
                        <a:pt x="1053" y="206"/>
                      </a:lnTo>
                      <a:lnTo>
                        <a:pt x="1053" y="206"/>
                      </a:lnTo>
                      <a:cubicBezTo>
                        <a:pt x="1053" y="227"/>
                        <a:pt x="1086" y="227"/>
                        <a:pt x="1086" y="206"/>
                      </a:cubicBezTo>
                      <a:lnTo>
                        <a:pt x="1086" y="104"/>
                      </a:lnTo>
                      <a:lnTo>
                        <a:pt x="1086" y="104"/>
                      </a:lnTo>
                      <a:cubicBezTo>
                        <a:pt x="1087" y="104"/>
                        <a:pt x="1088" y="104"/>
                        <a:pt x="1089" y="104"/>
                      </a:cubicBezTo>
                      <a:lnTo>
                        <a:pt x="1089" y="104"/>
                      </a:lnTo>
                      <a:cubicBezTo>
                        <a:pt x="1094" y="147"/>
                        <a:pt x="1100" y="189"/>
                        <a:pt x="1106" y="232"/>
                      </a:cubicBezTo>
                      <a:lnTo>
                        <a:pt x="1106" y="232"/>
                      </a:lnTo>
                      <a:cubicBezTo>
                        <a:pt x="1108" y="252"/>
                        <a:pt x="1141" y="253"/>
                        <a:pt x="1138" y="232"/>
                      </a:cubicBezTo>
                      <a:lnTo>
                        <a:pt x="1138" y="232"/>
                      </a:lnTo>
                      <a:cubicBezTo>
                        <a:pt x="1132" y="186"/>
                        <a:pt x="1126" y="140"/>
                        <a:pt x="1121" y="94"/>
                      </a:cubicBezTo>
                      <a:lnTo>
                        <a:pt x="1121" y="94"/>
                      </a:lnTo>
                      <a:cubicBezTo>
                        <a:pt x="1127" y="93"/>
                        <a:pt x="1134" y="90"/>
                        <a:pt x="1141" y="87"/>
                      </a:cubicBezTo>
                      <a:lnTo>
                        <a:pt x="1141" y="87"/>
                      </a:lnTo>
                      <a:cubicBezTo>
                        <a:pt x="1174" y="310"/>
                        <a:pt x="1169" y="534"/>
                        <a:pt x="1125" y="756"/>
                      </a:cubicBezTo>
                      <a:lnTo>
                        <a:pt x="1125" y="756"/>
                      </a:lnTo>
                      <a:cubicBezTo>
                        <a:pt x="1103" y="869"/>
                        <a:pt x="1068" y="979"/>
                        <a:pt x="1026" y="1086"/>
                      </a:cubicBezTo>
                      <a:lnTo>
                        <a:pt x="1026" y="1086"/>
                      </a:lnTo>
                      <a:cubicBezTo>
                        <a:pt x="1012" y="1122"/>
                        <a:pt x="997" y="1156"/>
                        <a:pt x="982" y="1190"/>
                      </a:cubicBezTo>
                      <a:lnTo>
                        <a:pt x="982" y="1190"/>
                      </a:lnTo>
                      <a:cubicBezTo>
                        <a:pt x="995" y="992"/>
                        <a:pt x="1036" y="801"/>
                        <a:pt x="1106" y="616"/>
                      </a:cubicBezTo>
                      <a:lnTo>
                        <a:pt x="1106" y="616"/>
                      </a:lnTo>
                      <a:cubicBezTo>
                        <a:pt x="1113" y="596"/>
                        <a:pt x="1082" y="588"/>
                        <a:pt x="1074" y="607"/>
                      </a:cubicBezTo>
                      <a:lnTo>
                        <a:pt x="1074" y="607"/>
                      </a:lnTo>
                      <a:cubicBezTo>
                        <a:pt x="1000" y="807"/>
                        <a:pt x="958" y="1014"/>
                        <a:pt x="947" y="1226"/>
                      </a:cubicBezTo>
                      <a:lnTo>
                        <a:pt x="947" y="1226"/>
                      </a:lnTo>
                      <a:cubicBezTo>
                        <a:pt x="912" y="1059"/>
                        <a:pt x="963" y="875"/>
                        <a:pt x="977" y="709"/>
                      </a:cubicBezTo>
                      <a:lnTo>
                        <a:pt x="977" y="709"/>
                      </a:lnTo>
                      <a:cubicBezTo>
                        <a:pt x="992" y="513"/>
                        <a:pt x="988" y="315"/>
                        <a:pt x="972" y="118"/>
                      </a:cubicBezTo>
                      <a:lnTo>
                        <a:pt x="972" y="118"/>
                      </a:lnTo>
                      <a:cubicBezTo>
                        <a:pt x="1000" y="118"/>
                        <a:pt x="1027" y="116"/>
                        <a:pt x="1053" y="111"/>
                      </a:cubicBezTo>
                      <a:close/>
                      <a:moveTo>
                        <a:pt x="1305" y="235"/>
                      </a:moveTo>
                      <a:lnTo>
                        <a:pt x="1305" y="235"/>
                      </a:lnTo>
                      <a:cubicBezTo>
                        <a:pt x="1304" y="272"/>
                        <a:pt x="1301" y="310"/>
                        <a:pt x="1300" y="348"/>
                      </a:cubicBezTo>
                      <a:lnTo>
                        <a:pt x="1300" y="348"/>
                      </a:lnTo>
                      <a:cubicBezTo>
                        <a:pt x="1271" y="351"/>
                        <a:pt x="1242" y="350"/>
                        <a:pt x="1212" y="346"/>
                      </a:cubicBezTo>
                      <a:lnTo>
                        <a:pt x="1212" y="346"/>
                      </a:lnTo>
                      <a:cubicBezTo>
                        <a:pt x="1211" y="312"/>
                        <a:pt x="1209" y="277"/>
                        <a:pt x="1207" y="242"/>
                      </a:cubicBezTo>
                      <a:lnTo>
                        <a:pt x="1207" y="242"/>
                      </a:lnTo>
                      <a:cubicBezTo>
                        <a:pt x="1240" y="242"/>
                        <a:pt x="1273" y="240"/>
                        <a:pt x="1305" y="235"/>
                      </a:cubicBezTo>
                      <a:close/>
                      <a:moveTo>
                        <a:pt x="1557" y="276"/>
                      </a:moveTo>
                      <a:lnTo>
                        <a:pt x="1557" y="276"/>
                      </a:lnTo>
                      <a:cubicBezTo>
                        <a:pt x="1543" y="320"/>
                        <a:pt x="1522" y="361"/>
                        <a:pt x="1491" y="396"/>
                      </a:cubicBezTo>
                      <a:lnTo>
                        <a:pt x="1491" y="396"/>
                      </a:lnTo>
                      <a:cubicBezTo>
                        <a:pt x="1483" y="404"/>
                        <a:pt x="1483" y="413"/>
                        <a:pt x="1486" y="421"/>
                      </a:cubicBezTo>
                      <a:lnTo>
                        <a:pt x="1486" y="421"/>
                      </a:lnTo>
                      <a:cubicBezTo>
                        <a:pt x="1474" y="420"/>
                        <a:pt x="1461" y="418"/>
                        <a:pt x="1448" y="416"/>
                      </a:cubicBezTo>
                      <a:lnTo>
                        <a:pt x="1448" y="416"/>
                      </a:lnTo>
                      <a:cubicBezTo>
                        <a:pt x="1452" y="397"/>
                        <a:pt x="1456" y="378"/>
                        <a:pt x="1459" y="359"/>
                      </a:cubicBezTo>
                      <a:lnTo>
                        <a:pt x="1459" y="359"/>
                      </a:lnTo>
                      <a:cubicBezTo>
                        <a:pt x="1461" y="346"/>
                        <a:pt x="1454" y="336"/>
                        <a:pt x="1445" y="332"/>
                      </a:cubicBezTo>
                      <a:lnTo>
                        <a:pt x="1445" y="332"/>
                      </a:lnTo>
                      <a:cubicBezTo>
                        <a:pt x="1440" y="322"/>
                        <a:pt x="1430" y="316"/>
                        <a:pt x="1418" y="321"/>
                      </a:cubicBezTo>
                      <a:lnTo>
                        <a:pt x="1418" y="321"/>
                      </a:lnTo>
                      <a:cubicBezTo>
                        <a:pt x="1397" y="329"/>
                        <a:pt x="1376" y="335"/>
                        <a:pt x="1355" y="340"/>
                      </a:cubicBezTo>
                      <a:lnTo>
                        <a:pt x="1355" y="340"/>
                      </a:lnTo>
                      <a:cubicBezTo>
                        <a:pt x="1356" y="326"/>
                        <a:pt x="1356" y="311"/>
                        <a:pt x="1357" y="297"/>
                      </a:cubicBezTo>
                      <a:lnTo>
                        <a:pt x="1357" y="297"/>
                      </a:lnTo>
                      <a:cubicBezTo>
                        <a:pt x="1357" y="291"/>
                        <a:pt x="1355" y="287"/>
                        <a:pt x="1352" y="285"/>
                      </a:cubicBezTo>
                      <a:lnTo>
                        <a:pt x="1352" y="285"/>
                      </a:lnTo>
                      <a:cubicBezTo>
                        <a:pt x="1352" y="281"/>
                        <a:pt x="1352" y="276"/>
                        <a:pt x="1353" y="272"/>
                      </a:cubicBezTo>
                      <a:lnTo>
                        <a:pt x="1353" y="272"/>
                      </a:lnTo>
                      <a:cubicBezTo>
                        <a:pt x="1421" y="277"/>
                        <a:pt x="1489" y="279"/>
                        <a:pt x="1557" y="276"/>
                      </a:cubicBezTo>
                      <a:close/>
                      <a:moveTo>
                        <a:pt x="1779" y="346"/>
                      </a:moveTo>
                      <a:lnTo>
                        <a:pt x="1779" y="346"/>
                      </a:lnTo>
                      <a:cubicBezTo>
                        <a:pt x="1769" y="455"/>
                        <a:pt x="1722" y="553"/>
                        <a:pt x="1643" y="630"/>
                      </a:cubicBezTo>
                      <a:lnTo>
                        <a:pt x="1643" y="630"/>
                      </a:lnTo>
                      <a:cubicBezTo>
                        <a:pt x="1635" y="625"/>
                        <a:pt x="1627" y="620"/>
                        <a:pt x="1618" y="615"/>
                      </a:cubicBezTo>
                      <a:lnTo>
                        <a:pt x="1618" y="615"/>
                      </a:lnTo>
                      <a:cubicBezTo>
                        <a:pt x="1616" y="613"/>
                        <a:pt x="1613" y="612"/>
                        <a:pt x="1611" y="611"/>
                      </a:cubicBezTo>
                      <a:lnTo>
                        <a:pt x="1611" y="611"/>
                      </a:lnTo>
                      <a:cubicBezTo>
                        <a:pt x="1636" y="558"/>
                        <a:pt x="1660" y="504"/>
                        <a:pt x="1685" y="453"/>
                      </a:cubicBezTo>
                      <a:lnTo>
                        <a:pt x="1685" y="453"/>
                      </a:lnTo>
                      <a:cubicBezTo>
                        <a:pt x="1685" y="451"/>
                        <a:pt x="1686" y="449"/>
                        <a:pt x="1687" y="447"/>
                      </a:cubicBezTo>
                      <a:lnTo>
                        <a:pt x="1687" y="447"/>
                      </a:lnTo>
                      <a:cubicBezTo>
                        <a:pt x="1697" y="431"/>
                        <a:pt x="1683" y="405"/>
                        <a:pt x="1660" y="410"/>
                      </a:cubicBezTo>
                      <a:lnTo>
                        <a:pt x="1660" y="410"/>
                      </a:lnTo>
                      <a:cubicBezTo>
                        <a:pt x="1617" y="420"/>
                        <a:pt x="1575" y="425"/>
                        <a:pt x="1533" y="424"/>
                      </a:cubicBezTo>
                      <a:lnTo>
                        <a:pt x="1533" y="424"/>
                      </a:lnTo>
                      <a:cubicBezTo>
                        <a:pt x="1533" y="423"/>
                        <a:pt x="1533" y="423"/>
                        <a:pt x="1532" y="421"/>
                      </a:cubicBezTo>
                      <a:lnTo>
                        <a:pt x="1532" y="421"/>
                      </a:lnTo>
                      <a:cubicBezTo>
                        <a:pt x="1555" y="395"/>
                        <a:pt x="1572" y="367"/>
                        <a:pt x="1586" y="336"/>
                      </a:cubicBezTo>
                      <a:lnTo>
                        <a:pt x="1586" y="336"/>
                      </a:lnTo>
                      <a:cubicBezTo>
                        <a:pt x="1650" y="346"/>
                        <a:pt x="1714" y="349"/>
                        <a:pt x="1779" y="346"/>
                      </a:cubicBezTo>
                      <a:close/>
                      <a:moveTo>
                        <a:pt x="1206" y="1180"/>
                      </a:moveTo>
                      <a:lnTo>
                        <a:pt x="1206" y="1180"/>
                      </a:lnTo>
                      <a:cubicBezTo>
                        <a:pt x="1201" y="1177"/>
                        <a:pt x="1194" y="1176"/>
                        <a:pt x="1187" y="1179"/>
                      </a:cubicBezTo>
                      <a:lnTo>
                        <a:pt x="1187" y="1179"/>
                      </a:lnTo>
                      <a:cubicBezTo>
                        <a:pt x="1182" y="1181"/>
                        <a:pt x="1178" y="1183"/>
                        <a:pt x="1173" y="1185"/>
                      </a:cubicBezTo>
                      <a:lnTo>
                        <a:pt x="1173" y="1185"/>
                      </a:lnTo>
                      <a:cubicBezTo>
                        <a:pt x="1257" y="1105"/>
                        <a:pt x="1339" y="1024"/>
                        <a:pt x="1415" y="936"/>
                      </a:cubicBezTo>
                      <a:lnTo>
                        <a:pt x="1415" y="936"/>
                      </a:lnTo>
                      <a:cubicBezTo>
                        <a:pt x="1488" y="854"/>
                        <a:pt x="1541" y="755"/>
                        <a:pt x="1590" y="654"/>
                      </a:cubicBezTo>
                      <a:lnTo>
                        <a:pt x="1590" y="654"/>
                      </a:lnTo>
                      <a:cubicBezTo>
                        <a:pt x="1591" y="655"/>
                        <a:pt x="1593" y="657"/>
                        <a:pt x="1594" y="657"/>
                      </a:cubicBezTo>
                      <a:lnTo>
                        <a:pt x="1594" y="657"/>
                      </a:lnTo>
                      <a:cubicBezTo>
                        <a:pt x="1603" y="663"/>
                        <a:pt x="1613" y="669"/>
                        <a:pt x="1623" y="675"/>
                      </a:cubicBezTo>
                      <a:lnTo>
                        <a:pt x="1623" y="675"/>
                      </a:lnTo>
                      <a:cubicBezTo>
                        <a:pt x="1627" y="681"/>
                        <a:pt x="1634" y="686"/>
                        <a:pt x="1641" y="687"/>
                      </a:cubicBezTo>
                      <a:lnTo>
                        <a:pt x="1641" y="687"/>
                      </a:lnTo>
                      <a:cubicBezTo>
                        <a:pt x="1657" y="696"/>
                        <a:pt x="1672" y="704"/>
                        <a:pt x="1687" y="712"/>
                      </a:cubicBezTo>
                      <a:lnTo>
                        <a:pt x="1687" y="712"/>
                      </a:lnTo>
                      <a:cubicBezTo>
                        <a:pt x="1565" y="907"/>
                        <a:pt x="1392" y="1052"/>
                        <a:pt x="1206" y="1180"/>
                      </a:cubicBezTo>
                      <a:close/>
                      <a:moveTo>
                        <a:pt x="1128" y="1229"/>
                      </a:moveTo>
                      <a:lnTo>
                        <a:pt x="1128" y="1229"/>
                      </a:lnTo>
                      <a:cubicBezTo>
                        <a:pt x="1127" y="1231"/>
                        <a:pt x="1126" y="1233"/>
                        <a:pt x="1124" y="1235"/>
                      </a:cubicBezTo>
                      <a:lnTo>
                        <a:pt x="1124" y="1235"/>
                      </a:lnTo>
                      <a:cubicBezTo>
                        <a:pt x="1122" y="1237"/>
                        <a:pt x="1119" y="1238"/>
                        <a:pt x="1116" y="1241"/>
                      </a:cubicBezTo>
                      <a:lnTo>
                        <a:pt x="1116" y="1241"/>
                      </a:lnTo>
                      <a:cubicBezTo>
                        <a:pt x="1120" y="1237"/>
                        <a:pt x="1124" y="1233"/>
                        <a:pt x="1128" y="1229"/>
                      </a:cubicBezTo>
                      <a:close/>
                      <a:moveTo>
                        <a:pt x="1432" y="728"/>
                      </a:moveTo>
                      <a:lnTo>
                        <a:pt x="1432" y="728"/>
                      </a:lnTo>
                      <a:cubicBezTo>
                        <a:pt x="1461" y="643"/>
                        <a:pt x="1490" y="558"/>
                        <a:pt x="1519" y="473"/>
                      </a:cubicBezTo>
                      <a:lnTo>
                        <a:pt x="1519" y="473"/>
                      </a:lnTo>
                      <a:cubicBezTo>
                        <a:pt x="1555" y="474"/>
                        <a:pt x="1589" y="472"/>
                        <a:pt x="1624" y="467"/>
                      </a:cubicBezTo>
                      <a:lnTo>
                        <a:pt x="1624" y="467"/>
                      </a:lnTo>
                      <a:cubicBezTo>
                        <a:pt x="1553" y="617"/>
                        <a:pt x="1486" y="773"/>
                        <a:pt x="1381" y="902"/>
                      </a:cubicBezTo>
                      <a:lnTo>
                        <a:pt x="1381" y="902"/>
                      </a:lnTo>
                      <a:cubicBezTo>
                        <a:pt x="1298" y="1004"/>
                        <a:pt x="1200" y="1096"/>
                        <a:pt x="1103" y="1187"/>
                      </a:cubicBezTo>
                      <a:lnTo>
                        <a:pt x="1103" y="1187"/>
                      </a:lnTo>
                      <a:cubicBezTo>
                        <a:pt x="1247" y="961"/>
                        <a:pt x="1376" y="725"/>
                        <a:pt x="1438" y="463"/>
                      </a:cubicBezTo>
                      <a:lnTo>
                        <a:pt x="1438" y="463"/>
                      </a:lnTo>
                      <a:cubicBezTo>
                        <a:pt x="1454" y="466"/>
                        <a:pt x="1470" y="468"/>
                        <a:pt x="1486" y="470"/>
                      </a:cubicBezTo>
                      <a:lnTo>
                        <a:pt x="1486" y="470"/>
                      </a:lnTo>
                      <a:cubicBezTo>
                        <a:pt x="1457" y="553"/>
                        <a:pt x="1429" y="637"/>
                        <a:pt x="1401" y="720"/>
                      </a:cubicBezTo>
                      <a:lnTo>
                        <a:pt x="1401" y="720"/>
                      </a:lnTo>
                      <a:cubicBezTo>
                        <a:pt x="1394" y="740"/>
                        <a:pt x="1425" y="748"/>
                        <a:pt x="1432" y="728"/>
                      </a:cubicBezTo>
                      <a:lnTo>
                        <a:pt x="1186" y="693"/>
                      </a:lnTo>
                      <a:lnTo>
                        <a:pt x="1186" y="693"/>
                      </a:lnTo>
                      <a:cubicBezTo>
                        <a:pt x="1203" y="594"/>
                        <a:pt x="1212" y="495"/>
                        <a:pt x="1212" y="395"/>
                      </a:cubicBezTo>
                      <a:lnTo>
                        <a:pt x="1212" y="395"/>
                      </a:lnTo>
                      <a:cubicBezTo>
                        <a:pt x="1230" y="397"/>
                        <a:pt x="1248" y="398"/>
                        <a:pt x="1266" y="398"/>
                      </a:cubicBezTo>
                      <a:lnTo>
                        <a:pt x="1266" y="398"/>
                      </a:lnTo>
                      <a:cubicBezTo>
                        <a:pt x="1250" y="449"/>
                        <a:pt x="1235" y="500"/>
                        <a:pt x="1220" y="551"/>
                      </a:cubicBezTo>
                      <a:lnTo>
                        <a:pt x="1220" y="551"/>
                      </a:lnTo>
                      <a:cubicBezTo>
                        <a:pt x="1213" y="571"/>
                        <a:pt x="1245" y="580"/>
                        <a:pt x="1251" y="559"/>
                      </a:cubicBezTo>
                      <a:lnTo>
                        <a:pt x="1251" y="559"/>
                      </a:lnTo>
                      <a:cubicBezTo>
                        <a:pt x="1267" y="506"/>
                        <a:pt x="1284" y="451"/>
                        <a:pt x="1300" y="397"/>
                      </a:cubicBezTo>
                      <a:lnTo>
                        <a:pt x="1300" y="397"/>
                      </a:lnTo>
                      <a:cubicBezTo>
                        <a:pt x="1302" y="397"/>
                        <a:pt x="1303" y="397"/>
                        <a:pt x="1305" y="396"/>
                      </a:cubicBezTo>
                      <a:lnTo>
                        <a:pt x="1305" y="396"/>
                      </a:lnTo>
                      <a:cubicBezTo>
                        <a:pt x="1308" y="399"/>
                        <a:pt x="1311" y="401"/>
                        <a:pt x="1315" y="402"/>
                      </a:cubicBezTo>
                      <a:lnTo>
                        <a:pt x="1315" y="402"/>
                      </a:lnTo>
                      <a:cubicBezTo>
                        <a:pt x="1306" y="475"/>
                        <a:pt x="1289" y="547"/>
                        <a:pt x="1264" y="618"/>
                      </a:cubicBezTo>
                      <a:lnTo>
                        <a:pt x="1264" y="618"/>
                      </a:lnTo>
                      <a:cubicBezTo>
                        <a:pt x="1258" y="638"/>
                        <a:pt x="1289" y="647"/>
                        <a:pt x="1296" y="627"/>
                      </a:cubicBezTo>
                      <a:lnTo>
                        <a:pt x="1296" y="627"/>
                      </a:lnTo>
                      <a:cubicBezTo>
                        <a:pt x="1323" y="549"/>
                        <a:pt x="1340" y="471"/>
                        <a:pt x="1349" y="390"/>
                      </a:cubicBezTo>
                      <a:lnTo>
                        <a:pt x="1349" y="390"/>
                      </a:lnTo>
                      <a:cubicBezTo>
                        <a:pt x="1369" y="387"/>
                        <a:pt x="1388" y="383"/>
                        <a:pt x="1406" y="376"/>
                      </a:cubicBezTo>
                      <a:lnTo>
                        <a:pt x="1406" y="376"/>
                      </a:lnTo>
                      <a:cubicBezTo>
                        <a:pt x="1348" y="696"/>
                        <a:pt x="1185" y="974"/>
                        <a:pt x="1009" y="1243"/>
                      </a:cubicBezTo>
                      <a:lnTo>
                        <a:pt x="1009" y="1243"/>
                      </a:lnTo>
                      <a:cubicBezTo>
                        <a:pt x="1036" y="1170"/>
                        <a:pt x="1074" y="1099"/>
                        <a:pt x="1101" y="1028"/>
                      </a:cubicBezTo>
                      <a:lnTo>
                        <a:pt x="1101" y="1028"/>
                      </a:lnTo>
                      <a:cubicBezTo>
                        <a:pt x="1140" y="919"/>
                        <a:pt x="1167" y="806"/>
                        <a:pt x="1186" y="693"/>
                      </a:cubicBezTo>
                      <a:lnTo>
                        <a:pt x="1432" y="728"/>
                      </a:lnTo>
                      <a:close/>
                      <a:moveTo>
                        <a:pt x="901" y="2327"/>
                      </a:moveTo>
                      <a:lnTo>
                        <a:pt x="901" y="2327"/>
                      </a:lnTo>
                      <a:cubicBezTo>
                        <a:pt x="894" y="2064"/>
                        <a:pt x="901" y="1801"/>
                        <a:pt x="938" y="1538"/>
                      </a:cubicBezTo>
                      <a:lnTo>
                        <a:pt x="938" y="1538"/>
                      </a:lnTo>
                      <a:cubicBezTo>
                        <a:pt x="957" y="1535"/>
                        <a:pt x="976" y="1529"/>
                        <a:pt x="994" y="1520"/>
                      </a:cubicBezTo>
                      <a:lnTo>
                        <a:pt x="994" y="1520"/>
                      </a:lnTo>
                      <a:cubicBezTo>
                        <a:pt x="964" y="1787"/>
                        <a:pt x="925" y="2057"/>
                        <a:pt x="901" y="2327"/>
                      </a:cubicBezTo>
                      <a:close/>
                      <a:moveTo>
                        <a:pt x="1921" y="604"/>
                      </a:moveTo>
                      <a:lnTo>
                        <a:pt x="1921" y="604"/>
                      </a:lnTo>
                      <a:cubicBezTo>
                        <a:pt x="1919" y="612"/>
                        <a:pt x="1918" y="620"/>
                        <a:pt x="1916" y="629"/>
                      </a:cubicBezTo>
                      <a:lnTo>
                        <a:pt x="1916" y="629"/>
                      </a:lnTo>
                      <a:cubicBezTo>
                        <a:pt x="1914" y="630"/>
                        <a:pt x="1912" y="632"/>
                        <a:pt x="1910" y="634"/>
                      </a:cubicBezTo>
                      <a:lnTo>
                        <a:pt x="1910" y="634"/>
                      </a:lnTo>
                      <a:cubicBezTo>
                        <a:pt x="1827" y="721"/>
                        <a:pt x="1760" y="817"/>
                        <a:pt x="1708" y="925"/>
                      </a:cubicBezTo>
                      <a:lnTo>
                        <a:pt x="1708" y="925"/>
                      </a:lnTo>
                      <a:cubicBezTo>
                        <a:pt x="1644" y="1056"/>
                        <a:pt x="1593" y="1166"/>
                        <a:pt x="1482" y="1264"/>
                      </a:cubicBezTo>
                      <a:lnTo>
                        <a:pt x="1482" y="1264"/>
                      </a:lnTo>
                      <a:cubicBezTo>
                        <a:pt x="1333" y="1395"/>
                        <a:pt x="1150" y="1483"/>
                        <a:pt x="1029" y="1640"/>
                      </a:cubicBezTo>
                      <a:lnTo>
                        <a:pt x="1029" y="1640"/>
                      </a:lnTo>
                      <a:cubicBezTo>
                        <a:pt x="1035" y="1594"/>
                        <a:pt x="1040" y="1550"/>
                        <a:pt x="1045" y="1505"/>
                      </a:cubicBezTo>
                      <a:lnTo>
                        <a:pt x="1045" y="1505"/>
                      </a:lnTo>
                      <a:cubicBezTo>
                        <a:pt x="1045" y="1500"/>
                        <a:pt x="1044" y="1496"/>
                        <a:pt x="1042" y="1493"/>
                      </a:cubicBezTo>
                      <a:lnTo>
                        <a:pt x="1042" y="1493"/>
                      </a:lnTo>
                      <a:cubicBezTo>
                        <a:pt x="1056" y="1484"/>
                        <a:pt x="1068" y="1475"/>
                        <a:pt x="1079" y="1466"/>
                      </a:cubicBezTo>
                      <a:lnTo>
                        <a:pt x="1079" y="1466"/>
                      </a:lnTo>
                      <a:cubicBezTo>
                        <a:pt x="1104" y="1446"/>
                        <a:pt x="1132" y="1413"/>
                        <a:pt x="1140" y="1382"/>
                      </a:cubicBezTo>
                      <a:lnTo>
                        <a:pt x="1140" y="1382"/>
                      </a:lnTo>
                      <a:cubicBezTo>
                        <a:pt x="1149" y="1350"/>
                        <a:pt x="1147" y="1305"/>
                        <a:pt x="1160" y="1270"/>
                      </a:cubicBezTo>
                      <a:lnTo>
                        <a:pt x="1160" y="1270"/>
                      </a:lnTo>
                      <a:cubicBezTo>
                        <a:pt x="1382" y="1124"/>
                        <a:pt x="1592" y="960"/>
                        <a:pt x="1734" y="729"/>
                      </a:cubicBezTo>
                      <a:lnTo>
                        <a:pt x="1734" y="729"/>
                      </a:lnTo>
                      <a:cubicBezTo>
                        <a:pt x="1753" y="724"/>
                        <a:pt x="1763" y="696"/>
                        <a:pt x="1741" y="686"/>
                      </a:cubicBezTo>
                      <a:lnTo>
                        <a:pt x="1741" y="686"/>
                      </a:lnTo>
                      <a:cubicBezTo>
                        <a:pt x="1722" y="676"/>
                        <a:pt x="1704" y="667"/>
                        <a:pt x="1687" y="657"/>
                      </a:cubicBezTo>
                      <a:lnTo>
                        <a:pt x="1687" y="657"/>
                      </a:lnTo>
                      <a:cubicBezTo>
                        <a:pt x="1778" y="564"/>
                        <a:pt x="1828" y="441"/>
                        <a:pt x="1829" y="309"/>
                      </a:cubicBezTo>
                      <a:lnTo>
                        <a:pt x="1829" y="309"/>
                      </a:lnTo>
                      <a:cubicBezTo>
                        <a:pt x="1830" y="283"/>
                        <a:pt x="1796" y="279"/>
                        <a:pt x="1785" y="296"/>
                      </a:cubicBezTo>
                      <a:lnTo>
                        <a:pt x="1785" y="296"/>
                      </a:lnTo>
                      <a:cubicBezTo>
                        <a:pt x="1724" y="300"/>
                        <a:pt x="1664" y="298"/>
                        <a:pt x="1604" y="289"/>
                      </a:cubicBezTo>
                      <a:lnTo>
                        <a:pt x="1604" y="289"/>
                      </a:lnTo>
                      <a:cubicBezTo>
                        <a:pt x="1605" y="287"/>
                        <a:pt x="1606" y="285"/>
                        <a:pt x="1606" y="283"/>
                      </a:cubicBezTo>
                      <a:lnTo>
                        <a:pt x="1606" y="283"/>
                      </a:lnTo>
                      <a:cubicBezTo>
                        <a:pt x="1608" y="277"/>
                        <a:pt x="1607" y="272"/>
                        <a:pt x="1606" y="268"/>
                      </a:cubicBezTo>
                      <a:lnTo>
                        <a:pt x="1606" y="268"/>
                      </a:lnTo>
                      <a:cubicBezTo>
                        <a:pt x="1620" y="254"/>
                        <a:pt x="1614" y="225"/>
                        <a:pt x="1590" y="226"/>
                      </a:cubicBezTo>
                      <a:lnTo>
                        <a:pt x="1590" y="226"/>
                      </a:lnTo>
                      <a:cubicBezTo>
                        <a:pt x="1512" y="231"/>
                        <a:pt x="1433" y="229"/>
                        <a:pt x="1355" y="224"/>
                      </a:cubicBezTo>
                      <a:lnTo>
                        <a:pt x="1355" y="224"/>
                      </a:lnTo>
                      <a:cubicBezTo>
                        <a:pt x="1355" y="222"/>
                        <a:pt x="1355" y="221"/>
                        <a:pt x="1355" y="219"/>
                      </a:cubicBezTo>
                      <a:lnTo>
                        <a:pt x="1355" y="219"/>
                      </a:lnTo>
                      <a:cubicBezTo>
                        <a:pt x="1366" y="203"/>
                        <a:pt x="1353" y="174"/>
                        <a:pt x="1329" y="180"/>
                      </a:cubicBezTo>
                      <a:lnTo>
                        <a:pt x="1329" y="180"/>
                      </a:lnTo>
                      <a:cubicBezTo>
                        <a:pt x="1287" y="190"/>
                        <a:pt x="1245" y="194"/>
                        <a:pt x="1203" y="193"/>
                      </a:cubicBezTo>
                      <a:lnTo>
                        <a:pt x="1203" y="193"/>
                      </a:lnTo>
                      <a:cubicBezTo>
                        <a:pt x="1199" y="150"/>
                        <a:pt x="1193" y="108"/>
                        <a:pt x="1187" y="65"/>
                      </a:cubicBezTo>
                      <a:lnTo>
                        <a:pt x="1187" y="65"/>
                      </a:lnTo>
                      <a:cubicBezTo>
                        <a:pt x="1195" y="55"/>
                        <a:pt x="1191" y="41"/>
                        <a:pt x="1182" y="33"/>
                      </a:cubicBezTo>
                      <a:lnTo>
                        <a:pt x="1182" y="33"/>
                      </a:lnTo>
                      <a:cubicBezTo>
                        <a:pt x="1182" y="32"/>
                        <a:pt x="1182" y="31"/>
                        <a:pt x="1182" y="30"/>
                      </a:cubicBezTo>
                      <a:lnTo>
                        <a:pt x="1182" y="30"/>
                      </a:lnTo>
                      <a:cubicBezTo>
                        <a:pt x="1176" y="0"/>
                        <a:pt x="1135" y="11"/>
                        <a:pt x="1134" y="38"/>
                      </a:cubicBezTo>
                      <a:lnTo>
                        <a:pt x="1134" y="38"/>
                      </a:lnTo>
                      <a:cubicBezTo>
                        <a:pt x="1124" y="41"/>
                        <a:pt x="1115" y="46"/>
                        <a:pt x="1105" y="49"/>
                      </a:cubicBezTo>
                      <a:lnTo>
                        <a:pt x="1105" y="49"/>
                      </a:lnTo>
                      <a:cubicBezTo>
                        <a:pt x="1102" y="47"/>
                        <a:pt x="1099" y="47"/>
                        <a:pt x="1096" y="47"/>
                      </a:cubicBezTo>
                      <a:lnTo>
                        <a:pt x="1096" y="47"/>
                      </a:lnTo>
                      <a:cubicBezTo>
                        <a:pt x="1090" y="47"/>
                        <a:pt x="1084" y="50"/>
                        <a:pt x="1081" y="55"/>
                      </a:cubicBezTo>
                      <a:lnTo>
                        <a:pt x="1081" y="55"/>
                      </a:lnTo>
                      <a:cubicBezTo>
                        <a:pt x="1038" y="67"/>
                        <a:pt x="993" y="71"/>
                        <a:pt x="947" y="69"/>
                      </a:cubicBezTo>
                      <a:lnTo>
                        <a:pt x="947" y="69"/>
                      </a:lnTo>
                      <a:cubicBezTo>
                        <a:pt x="934" y="68"/>
                        <a:pt x="927" y="76"/>
                        <a:pt x="924" y="86"/>
                      </a:cubicBezTo>
                      <a:lnTo>
                        <a:pt x="924" y="86"/>
                      </a:lnTo>
                      <a:cubicBezTo>
                        <a:pt x="922" y="90"/>
                        <a:pt x="921" y="94"/>
                        <a:pt x="921" y="99"/>
                      </a:cubicBezTo>
                      <a:lnTo>
                        <a:pt x="921" y="99"/>
                      </a:lnTo>
                      <a:cubicBezTo>
                        <a:pt x="922" y="105"/>
                        <a:pt x="922" y="111"/>
                        <a:pt x="923" y="117"/>
                      </a:cubicBezTo>
                      <a:lnTo>
                        <a:pt x="923" y="117"/>
                      </a:lnTo>
                      <a:cubicBezTo>
                        <a:pt x="763" y="142"/>
                        <a:pt x="606" y="181"/>
                        <a:pt x="453" y="232"/>
                      </a:cubicBezTo>
                      <a:lnTo>
                        <a:pt x="453" y="232"/>
                      </a:lnTo>
                      <a:cubicBezTo>
                        <a:pt x="423" y="242"/>
                        <a:pt x="436" y="289"/>
                        <a:pt x="466" y="279"/>
                      </a:cubicBezTo>
                      <a:lnTo>
                        <a:pt x="466" y="279"/>
                      </a:lnTo>
                      <a:cubicBezTo>
                        <a:pt x="616" y="229"/>
                        <a:pt x="770" y="191"/>
                        <a:pt x="927" y="166"/>
                      </a:cubicBezTo>
                      <a:lnTo>
                        <a:pt x="927" y="166"/>
                      </a:lnTo>
                      <a:cubicBezTo>
                        <a:pt x="927" y="171"/>
                        <a:pt x="928" y="175"/>
                        <a:pt x="928" y="180"/>
                      </a:cubicBezTo>
                      <a:lnTo>
                        <a:pt x="928" y="180"/>
                      </a:lnTo>
                      <a:cubicBezTo>
                        <a:pt x="861" y="197"/>
                        <a:pt x="799" y="226"/>
                        <a:pt x="743" y="267"/>
                      </a:cubicBezTo>
                      <a:lnTo>
                        <a:pt x="743" y="267"/>
                      </a:lnTo>
                      <a:cubicBezTo>
                        <a:pt x="741" y="269"/>
                        <a:pt x="739" y="271"/>
                        <a:pt x="738" y="273"/>
                      </a:cubicBezTo>
                      <a:lnTo>
                        <a:pt x="738" y="273"/>
                      </a:lnTo>
                      <a:cubicBezTo>
                        <a:pt x="735" y="273"/>
                        <a:pt x="732" y="274"/>
                        <a:pt x="730" y="276"/>
                      </a:cubicBezTo>
                      <a:lnTo>
                        <a:pt x="730" y="276"/>
                      </a:lnTo>
                      <a:cubicBezTo>
                        <a:pt x="658" y="275"/>
                        <a:pt x="593" y="307"/>
                        <a:pt x="526" y="332"/>
                      </a:cubicBezTo>
                      <a:lnTo>
                        <a:pt x="526" y="332"/>
                      </a:lnTo>
                      <a:cubicBezTo>
                        <a:pt x="436" y="365"/>
                        <a:pt x="345" y="399"/>
                        <a:pt x="255" y="433"/>
                      </a:cubicBezTo>
                      <a:lnTo>
                        <a:pt x="255" y="433"/>
                      </a:lnTo>
                      <a:cubicBezTo>
                        <a:pt x="225" y="444"/>
                        <a:pt x="238" y="491"/>
                        <a:pt x="268" y="479"/>
                      </a:cubicBezTo>
                      <a:lnTo>
                        <a:pt x="268" y="479"/>
                      </a:lnTo>
                      <a:cubicBezTo>
                        <a:pt x="336" y="454"/>
                        <a:pt x="403" y="429"/>
                        <a:pt x="472" y="404"/>
                      </a:cubicBezTo>
                      <a:lnTo>
                        <a:pt x="472" y="404"/>
                      </a:lnTo>
                      <a:cubicBezTo>
                        <a:pt x="549" y="375"/>
                        <a:pt x="638" y="326"/>
                        <a:pt x="723" y="325"/>
                      </a:cubicBezTo>
                      <a:lnTo>
                        <a:pt x="723" y="325"/>
                      </a:lnTo>
                      <a:cubicBezTo>
                        <a:pt x="726" y="333"/>
                        <a:pt x="729" y="342"/>
                        <a:pt x="733" y="350"/>
                      </a:cubicBezTo>
                      <a:lnTo>
                        <a:pt x="733" y="350"/>
                      </a:lnTo>
                      <a:cubicBezTo>
                        <a:pt x="648" y="377"/>
                        <a:pt x="568" y="414"/>
                        <a:pt x="493" y="461"/>
                      </a:cubicBezTo>
                      <a:lnTo>
                        <a:pt x="493" y="461"/>
                      </a:lnTo>
                      <a:cubicBezTo>
                        <a:pt x="481" y="459"/>
                        <a:pt x="467" y="468"/>
                        <a:pt x="463" y="481"/>
                      </a:cubicBezTo>
                      <a:lnTo>
                        <a:pt x="463" y="481"/>
                      </a:lnTo>
                      <a:cubicBezTo>
                        <a:pt x="448" y="496"/>
                        <a:pt x="459" y="521"/>
                        <a:pt x="476" y="524"/>
                      </a:cubicBezTo>
                      <a:lnTo>
                        <a:pt x="476" y="524"/>
                      </a:lnTo>
                      <a:cubicBezTo>
                        <a:pt x="582" y="759"/>
                        <a:pt x="747" y="961"/>
                        <a:pt x="864" y="1189"/>
                      </a:cubicBezTo>
                      <a:lnTo>
                        <a:pt x="864" y="1189"/>
                      </a:lnTo>
                      <a:cubicBezTo>
                        <a:pt x="806" y="1133"/>
                        <a:pt x="742" y="1085"/>
                        <a:pt x="670" y="1042"/>
                      </a:cubicBezTo>
                      <a:lnTo>
                        <a:pt x="670" y="1042"/>
                      </a:lnTo>
                      <a:cubicBezTo>
                        <a:pt x="499" y="942"/>
                        <a:pt x="382" y="796"/>
                        <a:pt x="271" y="633"/>
                      </a:cubicBezTo>
                      <a:lnTo>
                        <a:pt x="271" y="633"/>
                      </a:lnTo>
                      <a:cubicBezTo>
                        <a:pt x="253" y="607"/>
                        <a:pt x="211" y="631"/>
                        <a:pt x="229" y="658"/>
                      </a:cubicBezTo>
                      <a:lnTo>
                        <a:pt x="229" y="658"/>
                      </a:lnTo>
                      <a:cubicBezTo>
                        <a:pt x="313" y="783"/>
                        <a:pt x="409" y="921"/>
                        <a:pt x="531" y="1012"/>
                      </a:cubicBezTo>
                      <a:lnTo>
                        <a:pt x="531" y="1012"/>
                      </a:lnTo>
                      <a:cubicBezTo>
                        <a:pt x="633" y="1087"/>
                        <a:pt x="736" y="1145"/>
                        <a:pt x="826" y="1225"/>
                      </a:cubicBezTo>
                      <a:lnTo>
                        <a:pt x="826" y="1225"/>
                      </a:lnTo>
                      <a:cubicBezTo>
                        <a:pt x="820" y="1227"/>
                        <a:pt x="815" y="1233"/>
                        <a:pt x="813" y="1240"/>
                      </a:cubicBezTo>
                      <a:lnTo>
                        <a:pt x="813" y="1240"/>
                      </a:lnTo>
                      <a:cubicBezTo>
                        <a:pt x="782" y="1348"/>
                        <a:pt x="743" y="1513"/>
                        <a:pt x="889" y="1537"/>
                      </a:cubicBezTo>
                      <a:lnTo>
                        <a:pt x="889" y="1537"/>
                      </a:lnTo>
                      <a:cubicBezTo>
                        <a:pt x="859" y="1758"/>
                        <a:pt x="849" y="1980"/>
                        <a:pt x="851" y="2203"/>
                      </a:cubicBezTo>
                      <a:lnTo>
                        <a:pt x="851" y="2203"/>
                      </a:lnTo>
                      <a:cubicBezTo>
                        <a:pt x="692" y="1605"/>
                        <a:pt x="460" y="1026"/>
                        <a:pt x="67" y="542"/>
                      </a:cubicBezTo>
                      <a:lnTo>
                        <a:pt x="67" y="542"/>
                      </a:lnTo>
                      <a:cubicBezTo>
                        <a:pt x="59" y="533"/>
                        <a:pt x="49" y="532"/>
                        <a:pt x="41" y="536"/>
                      </a:cubicBezTo>
                      <a:lnTo>
                        <a:pt x="41" y="536"/>
                      </a:lnTo>
                      <a:cubicBezTo>
                        <a:pt x="27" y="528"/>
                        <a:pt x="5" y="536"/>
                        <a:pt x="4" y="557"/>
                      </a:cubicBezTo>
                      <a:lnTo>
                        <a:pt x="4" y="557"/>
                      </a:lnTo>
                      <a:cubicBezTo>
                        <a:pt x="0" y="739"/>
                        <a:pt x="25" y="916"/>
                        <a:pt x="84" y="1089"/>
                      </a:cubicBezTo>
                      <a:lnTo>
                        <a:pt x="84" y="1089"/>
                      </a:lnTo>
                      <a:cubicBezTo>
                        <a:pt x="142" y="1261"/>
                        <a:pt x="250" y="1407"/>
                        <a:pt x="353" y="1554"/>
                      </a:cubicBezTo>
                      <a:lnTo>
                        <a:pt x="353" y="1554"/>
                      </a:lnTo>
                      <a:cubicBezTo>
                        <a:pt x="477" y="1730"/>
                        <a:pt x="531" y="1922"/>
                        <a:pt x="606" y="2119"/>
                      </a:cubicBezTo>
                      <a:lnTo>
                        <a:pt x="606" y="2119"/>
                      </a:lnTo>
                      <a:cubicBezTo>
                        <a:pt x="656" y="2252"/>
                        <a:pt x="735" y="2371"/>
                        <a:pt x="858" y="2445"/>
                      </a:cubicBezTo>
                      <a:lnTo>
                        <a:pt x="858" y="2445"/>
                      </a:lnTo>
                      <a:lnTo>
                        <a:pt x="858" y="2445"/>
                      </a:lnTo>
                      <a:lnTo>
                        <a:pt x="858" y="2445"/>
                      </a:lnTo>
                      <a:cubicBezTo>
                        <a:pt x="863" y="2575"/>
                        <a:pt x="872" y="2704"/>
                        <a:pt x="881" y="2834"/>
                      </a:cubicBezTo>
                      <a:lnTo>
                        <a:pt x="881" y="2834"/>
                      </a:lnTo>
                      <a:cubicBezTo>
                        <a:pt x="883" y="2905"/>
                        <a:pt x="887" y="2976"/>
                        <a:pt x="892" y="3047"/>
                      </a:cubicBezTo>
                      <a:lnTo>
                        <a:pt x="892" y="3047"/>
                      </a:lnTo>
                      <a:cubicBezTo>
                        <a:pt x="893" y="3053"/>
                        <a:pt x="896" y="3059"/>
                        <a:pt x="900" y="3062"/>
                      </a:cubicBezTo>
                      <a:lnTo>
                        <a:pt x="900" y="3062"/>
                      </a:lnTo>
                      <a:cubicBezTo>
                        <a:pt x="900" y="3068"/>
                        <a:pt x="901" y="3073"/>
                        <a:pt x="901" y="3079"/>
                      </a:cubicBezTo>
                      <a:lnTo>
                        <a:pt x="901" y="3079"/>
                      </a:lnTo>
                      <a:cubicBezTo>
                        <a:pt x="904" y="3110"/>
                        <a:pt x="953" y="3110"/>
                        <a:pt x="950" y="3079"/>
                      </a:cubicBezTo>
                      <a:lnTo>
                        <a:pt x="950" y="3079"/>
                      </a:lnTo>
                      <a:cubicBezTo>
                        <a:pt x="944" y="2998"/>
                        <a:pt x="937" y="2917"/>
                        <a:pt x="931" y="2836"/>
                      </a:cubicBezTo>
                      <a:lnTo>
                        <a:pt x="931" y="2836"/>
                      </a:lnTo>
                      <a:cubicBezTo>
                        <a:pt x="923" y="2485"/>
                        <a:pt x="968" y="2132"/>
                        <a:pt x="1012" y="1783"/>
                      </a:cubicBezTo>
                      <a:lnTo>
                        <a:pt x="1012" y="1783"/>
                      </a:lnTo>
                      <a:cubicBezTo>
                        <a:pt x="1601" y="1881"/>
                        <a:pt x="1889" y="1062"/>
                        <a:pt x="1968" y="617"/>
                      </a:cubicBezTo>
                      <a:lnTo>
                        <a:pt x="1968" y="617"/>
                      </a:lnTo>
                      <a:cubicBezTo>
                        <a:pt x="1973" y="585"/>
                        <a:pt x="1926" y="572"/>
                        <a:pt x="1921" y="60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11" name="Freeform 17">
                  <a:extLst>
                    <a:ext uri="{FF2B5EF4-FFF2-40B4-BE49-F238E27FC236}">
                      <a16:creationId xmlns:a16="http://schemas.microsoft.com/office/drawing/2014/main" id="{61398C4D-077D-4A47-9C74-EBCC633DE0AB}"/>
                    </a:ext>
                  </a:extLst>
                </p:cNvPr>
                <p:cNvSpPr>
                  <a:spLocks noChangeArrowheads="1"/>
                </p:cNvSpPr>
                <p:nvPr/>
              </p:nvSpPr>
              <p:spPr bwMode="auto">
                <a:xfrm>
                  <a:off x="5941585" y="4121713"/>
                  <a:ext cx="130693" cy="110172"/>
                </a:xfrm>
                <a:custGeom>
                  <a:avLst/>
                  <a:gdLst>
                    <a:gd name="T0" fmla="*/ 297 w 532"/>
                    <a:gd name="T1" fmla="*/ 221 h 448"/>
                    <a:gd name="T2" fmla="*/ 297 w 532"/>
                    <a:gd name="T3" fmla="*/ 221 h 448"/>
                    <a:gd name="T4" fmla="*/ 35 w 532"/>
                    <a:gd name="T5" fmla="*/ 365 h 448"/>
                    <a:gd name="T6" fmla="*/ 35 w 532"/>
                    <a:gd name="T7" fmla="*/ 365 h 448"/>
                    <a:gd name="T8" fmla="*/ 393 w 532"/>
                    <a:gd name="T9" fmla="*/ 132 h 448"/>
                    <a:gd name="T10" fmla="*/ 393 w 532"/>
                    <a:gd name="T11" fmla="*/ 132 h 448"/>
                    <a:gd name="T12" fmla="*/ 297 w 532"/>
                    <a:gd name="T13" fmla="*/ 221 h 448"/>
                    <a:gd name="T14" fmla="*/ 501 w 532"/>
                    <a:gd name="T15" fmla="*/ 12 h 448"/>
                    <a:gd name="T16" fmla="*/ 501 w 532"/>
                    <a:gd name="T17" fmla="*/ 12 h 448"/>
                    <a:gd name="T18" fmla="*/ 9 w 532"/>
                    <a:gd name="T19" fmla="*/ 343 h 448"/>
                    <a:gd name="T20" fmla="*/ 9 w 532"/>
                    <a:gd name="T21" fmla="*/ 343 h 448"/>
                    <a:gd name="T22" fmla="*/ 2 w 532"/>
                    <a:gd name="T23" fmla="*/ 362 h 448"/>
                    <a:gd name="T24" fmla="*/ 2 w 532"/>
                    <a:gd name="T25" fmla="*/ 362 h 448"/>
                    <a:gd name="T26" fmla="*/ 1 w 532"/>
                    <a:gd name="T27" fmla="*/ 370 h 448"/>
                    <a:gd name="T28" fmla="*/ 1 w 532"/>
                    <a:gd name="T29" fmla="*/ 370 h 448"/>
                    <a:gd name="T30" fmla="*/ 173 w 532"/>
                    <a:gd name="T31" fmla="*/ 345 h 448"/>
                    <a:gd name="T32" fmla="*/ 173 w 532"/>
                    <a:gd name="T33" fmla="*/ 345 h 448"/>
                    <a:gd name="T34" fmla="*/ 458 w 532"/>
                    <a:gd name="T35" fmla="*/ 108 h 448"/>
                    <a:gd name="T36" fmla="*/ 458 w 532"/>
                    <a:gd name="T37" fmla="*/ 108 h 448"/>
                    <a:gd name="T38" fmla="*/ 467 w 532"/>
                    <a:gd name="T39" fmla="*/ 103 h 448"/>
                    <a:gd name="T40" fmla="*/ 467 w 532"/>
                    <a:gd name="T41" fmla="*/ 103 h 448"/>
                    <a:gd name="T42" fmla="*/ 520 w 532"/>
                    <a:gd name="T43" fmla="*/ 38 h 448"/>
                    <a:gd name="T44" fmla="*/ 520 w 532"/>
                    <a:gd name="T45" fmla="*/ 38 h 448"/>
                    <a:gd name="T46" fmla="*/ 501 w 532"/>
                    <a:gd name="T47" fmla="*/ 12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2" h="448">
                      <a:moveTo>
                        <a:pt x="297" y="221"/>
                      </a:moveTo>
                      <a:lnTo>
                        <a:pt x="297" y="221"/>
                      </a:lnTo>
                      <a:cubicBezTo>
                        <a:pt x="283" y="234"/>
                        <a:pt x="63" y="376"/>
                        <a:pt x="35" y="365"/>
                      </a:cubicBezTo>
                      <a:lnTo>
                        <a:pt x="35" y="365"/>
                      </a:lnTo>
                      <a:cubicBezTo>
                        <a:pt x="158" y="292"/>
                        <a:pt x="277" y="215"/>
                        <a:pt x="393" y="132"/>
                      </a:cubicBezTo>
                      <a:lnTo>
                        <a:pt x="393" y="132"/>
                      </a:lnTo>
                      <a:cubicBezTo>
                        <a:pt x="363" y="164"/>
                        <a:pt x="331" y="193"/>
                        <a:pt x="297" y="221"/>
                      </a:cubicBezTo>
                      <a:close/>
                      <a:moveTo>
                        <a:pt x="501" y="12"/>
                      </a:moveTo>
                      <a:lnTo>
                        <a:pt x="501" y="12"/>
                      </a:lnTo>
                      <a:cubicBezTo>
                        <a:pt x="343" y="132"/>
                        <a:pt x="179" y="242"/>
                        <a:pt x="9" y="343"/>
                      </a:cubicBezTo>
                      <a:lnTo>
                        <a:pt x="9" y="343"/>
                      </a:lnTo>
                      <a:cubicBezTo>
                        <a:pt x="1" y="347"/>
                        <a:pt x="0" y="355"/>
                        <a:pt x="2" y="362"/>
                      </a:cubicBezTo>
                      <a:lnTo>
                        <a:pt x="2" y="362"/>
                      </a:lnTo>
                      <a:cubicBezTo>
                        <a:pt x="1" y="365"/>
                        <a:pt x="0" y="367"/>
                        <a:pt x="1" y="370"/>
                      </a:cubicBezTo>
                      <a:lnTo>
                        <a:pt x="1" y="370"/>
                      </a:lnTo>
                      <a:cubicBezTo>
                        <a:pt x="13" y="447"/>
                        <a:pt x="146" y="359"/>
                        <a:pt x="173" y="345"/>
                      </a:cubicBezTo>
                      <a:lnTo>
                        <a:pt x="173" y="345"/>
                      </a:lnTo>
                      <a:cubicBezTo>
                        <a:pt x="282" y="285"/>
                        <a:pt x="377" y="202"/>
                        <a:pt x="458" y="108"/>
                      </a:cubicBezTo>
                      <a:lnTo>
                        <a:pt x="458" y="108"/>
                      </a:lnTo>
                      <a:cubicBezTo>
                        <a:pt x="461" y="108"/>
                        <a:pt x="464" y="106"/>
                        <a:pt x="467" y="103"/>
                      </a:cubicBezTo>
                      <a:lnTo>
                        <a:pt x="467" y="103"/>
                      </a:lnTo>
                      <a:cubicBezTo>
                        <a:pt x="484" y="81"/>
                        <a:pt x="502" y="60"/>
                        <a:pt x="520" y="38"/>
                      </a:cubicBezTo>
                      <a:lnTo>
                        <a:pt x="520" y="38"/>
                      </a:lnTo>
                      <a:cubicBezTo>
                        <a:pt x="531" y="24"/>
                        <a:pt x="517" y="0"/>
                        <a:pt x="501" y="1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12" name="Freeform 18">
                  <a:extLst>
                    <a:ext uri="{FF2B5EF4-FFF2-40B4-BE49-F238E27FC236}">
                      <a16:creationId xmlns:a16="http://schemas.microsoft.com/office/drawing/2014/main" id="{86A2ECDB-1908-6C49-83CF-81113F55FFF8}"/>
                    </a:ext>
                  </a:extLst>
                </p:cNvPr>
                <p:cNvSpPr>
                  <a:spLocks noChangeArrowheads="1"/>
                </p:cNvSpPr>
                <p:nvPr/>
              </p:nvSpPr>
              <p:spPr bwMode="auto">
                <a:xfrm>
                  <a:off x="5752564" y="3949976"/>
                  <a:ext cx="78849" cy="118812"/>
                </a:xfrm>
                <a:custGeom>
                  <a:avLst/>
                  <a:gdLst>
                    <a:gd name="T0" fmla="*/ 306 w 320"/>
                    <a:gd name="T1" fmla="*/ 445 h 485"/>
                    <a:gd name="T2" fmla="*/ 306 w 320"/>
                    <a:gd name="T3" fmla="*/ 445 h 485"/>
                    <a:gd name="T4" fmla="*/ 37 w 320"/>
                    <a:gd name="T5" fmla="*/ 19 h 485"/>
                    <a:gd name="T6" fmla="*/ 37 w 320"/>
                    <a:gd name="T7" fmla="*/ 19 h 485"/>
                    <a:gd name="T8" fmla="*/ 9 w 320"/>
                    <a:gd name="T9" fmla="*/ 36 h 485"/>
                    <a:gd name="T10" fmla="*/ 9 w 320"/>
                    <a:gd name="T11" fmla="*/ 36 h 485"/>
                    <a:gd name="T12" fmla="*/ 283 w 320"/>
                    <a:gd name="T13" fmla="*/ 468 h 485"/>
                    <a:gd name="T14" fmla="*/ 283 w 320"/>
                    <a:gd name="T15" fmla="*/ 468 h 485"/>
                    <a:gd name="T16" fmla="*/ 306 w 320"/>
                    <a:gd name="T17" fmla="*/ 44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485">
                      <a:moveTo>
                        <a:pt x="306" y="445"/>
                      </a:moveTo>
                      <a:lnTo>
                        <a:pt x="306" y="445"/>
                      </a:lnTo>
                      <a:cubicBezTo>
                        <a:pt x="195" y="316"/>
                        <a:pt x="106" y="174"/>
                        <a:pt x="37" y="19"/>
                      </a:cubicBezTo>
                      <a:lnTo>
                        <a:pt x="37" y="19"/>
                      </a:lnTo>
                      <a:cubicBezTo>
                        <a:pt x="29" y="0"/>
                        <a:pt x="0" y="17"/>
                        <a:pt x="9" y="36"/>
                      </a:cubicBezTo>
                      <a:lnTo>
                        <a:pt x="9" y="36"/>
                      </a:lnTo>
                      <a:cubicBezTo>
                        <a:pt x="79" y="193"/>
                        <a:pt x="170" y="337"/>
                        <a:pt x="283" y="468"/>
                      </a:cubicBezTo>
                      <a:lnTo>
                        <a:pt x="283" y="468"/>
                      </a:lnTo>
                      <a:cubicBezTo>
                        <a:pt x="297" y="484"/>
                        <a:pt x="319" y="461"/>
                        <a:pt x="306" y="4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792" name="Freeform 19">
                <a:extLst>
                  <a:ext uri="{FF2B5EF4-FFF2-40B4-BE49-F238E27FC236}">
                    <a16:creationId xmlns:a16="http://schemas.microsoft.com/office/drawing/2014/main" id="{8453D9C2-E033-ED4C-A468-0D198494E334}"/>
                  </a:ext>
                </a:extLst>
              </p:cNvPr>
              <p:cNvSpPr>
                <a:spLocks noChangeAspect="1" noChangeArrowheads="1"/>
              </p:cNvSpPr>
              <p:nvPr/>
            </p:nvSpPr>
            <p:spPr bwMode="auto">
              <a:xfrm rot="6678598">
                <a:off x="2078990" y="3138084"/>
                <a:ext cx="631548" cy="542835"/>
              </a:xfrm>
              <a:custGeom>
                <a:avLst/>
                <a:gdLst>
                  <a:gd name="T0" fmla="*/ 1108 w 1319"/>
                  <a:gd name="T1" fmla="*/ 764 h 1133"/>
                  <a:gd name="T2" fmla="*/ 1133 w 1319"/>
                  <a:gd name="T3" fmla="*/ 954 h 1133"/>
                  <a:gd name="T4" fmla="*/ 1080 w 1319"/>
                  <a:gd name="T5" fmla="*/ 910 h 1133"/>
                  <a:gd name="T6" fmla="*/ 965 w 1319"/>
                  <a:gd name="T7" fmla="*/ 512 h 1133"/>
                  <a:gd name="T8" fmla="*/ 130 w 1319"/>
                  <a:gd name="T9" fmla="*/ 137 h 1133"/>
                  <a:gd name="T10" fmla="*/ 53 w 1319"/>
                  <a:gd name="T11" fmla="*/ 68 h 1133"/>
                  <a:gd name="T12" fmla="*/ 180 w 1319"/>
                  <a:gd name="T13" fmla="*/ 138 h 1133"/>
                  <a:gd name="T14" fmla="*/ 841 w 1319"/>
                  <a:gd name="T15" fmla="*/ 388 h 1133"/>
                  <a:gd name="T16" fmla="*/ 874 w 1319"/>
                  <a:gd name="T17" fmla="*/ 554 h 1133"/>
                  <a:gd name="T18" fmla="*/ 824 w 1319"/>
                  <a:gd name="T19" fmla="*/ 695 h 1133"/>
                  <a:gd name="T20" fmla="*/ 736 w 1319"/>
                  <a:gd name="T21" fmla="*/ 309 h 1133"/>
                  <a:gd name="T22" fmla="*/ 841 w 1319"/>
                  <a:gd name="T23" fmla="*/ 388 h 1133"/>
                  <a:gd name="T24" fmla="*/ 953 w 1319"/>
                  <a:gd name="T25" fmla="*/ 805 h 1133"/>
                  <a:gd name="T26" fmla="*/ 898 w 1319"/>
                  <a:gd name="T27" fmla="*/ 515 h 1133"/>
                  <a:gd name="T28" fmla="*/ 910 w 1319"/>
                  <a:gd name="T29" fmla="*/ 452 h 1133"/>
                  <a:gd name="T30" fmla="*/ 921 w 1319"/>
                  <a:gd name="T31" fmla="*/ 819 h 1133"/>
                  <a:gd name="T32" fmla="*/ 673 w 1319"/>
                  <a:gd name="T33" fmla="*/ 855 h 1133"/>
                  <a:gd name="T34" fmla="*/ 528 w 1319"/>
                  <a:gd name="T35" fmla="*/ 777 h 1133"/>
                  <a:gd name="T36" fmla="*/ 798 w 1319"/>
                  <a:gd name="T37" fmla="*/ 715 h 1133"/>
                  <a:gd name="T38" fmla="*/ 485 w 1319"/>
                  <a:gd name="T39" fmla="*/ 748 h 1133"/>
                  <a:gd name="T40" fmla="*/ 794 w 1319"/>
                  <a:gd name="T41" fmla="*/ 715 h 1133"/>
                  <a:gd name="T42" fmla="*/ 666 w 1319"/>
                  <a:gd name="T43" fmla="*/ 604 h 1133"/>
                  <a:gd name="T44" fmla="*/ 349 w 1319"/>
                  <a:gd name="T45" fmla="*/ 638 h 1133"/>
                  <a:gd name="T46" fmla="*/ 229 w 1319"/>
                  <a:gd name="T47" fmla="*/ 508 h 1133"/>
                  <a:gd name="T48" fmla="*/ 604 w 1319"/>
                  <a:gd name="T49" fmla="*/ 552 h 1133"/>
                  <a:gd name="T50" fmla="*/ 204 w 1319"/>
                  <a:gd name="T51" fmla="*/ 473 h 1133"/>
                  <a:gd name="T52" fmla="*/ 451 w 1319"/>
                  <a:gd name="T53" fmla="*/ 419 h 1133"/>
                  <a:gd name="T54" fmla="*/ 699 w 1319"/>
                  <a:gd name="T55" fmla="*/ 294 h 1133"/>
                  <a:gd name="T56" fmla="*/ 673 w 1319"/>
                  <a:gd name="T57" fmla="*/ 568 h 1133"/>
                  <a:gd name="T58" fmla="*/ 700 w 1319"/>
                  <a:gd name="T59" fmla="*/ 284 h 1133"/>
                  <a:gd name="T60" fmla="*/ 551 w 1319"/>
                  <a:gd name="T61" fmla="*/ 218 h 1133"/>
                  <a:gd name="T62" fmla="*/ 490 w 1319"/>
                  <a:gd name="T63" fmla="*/ 409 h 1133"/>
                  <a:gd name="T64" fmla="*/ 424 w 1319"/>
                  <a:gd name="T65" fmla="*/ 143 h 1133"/>
                  <a:gd name="T66" fmla="*/ 388 w 1319"/>
                  <a:gd name="T67" fmla="*/ 138 h 1133"/>
                  <a:gd name="T68" fmla="*/ 346 w 1319"/>
                  <a:gd name="T69" fmla="*/ 284 h 1133"/>
                  <a:gd name="T70" fmla="*/ 388 w 1319"/>
                  <a:gd name="T71" fmla="*/ 130 h 1133"/>
                  <a:gd name="T72" fmla="*/ 285 w 1319"/>
                  <a:gd name="T73" fmla="*/ 230 h 1133"/>
                  <a:gd name="T74" fmla="*/ 195 w 1319"/>
                  <a:gd name="T75" fmla="*/ 75 h 1133"/>
                  <a:gd name="T76" fmla="*/ 175 w 1319"/>
                  <a:gd name="T77" fmla="*/ 177 h 1133"/>
                  <a:gd name="T78" fmla="*/ 79 w 1319"/>
                  <a:gd name="T79" fmla="*/ 211 h 1133"/>
                  <a:gd name="T80" fmla="*/ 89 w 1319"/>
                  <a:gd name="T81" fmla="*/ 244 h 1133"/>
                  <a:gd name="T82" fmla="*/ 321 w 1319"/>
                  <a:gd name="T83" fmla="*/ 307 h 1133"/>
                  <a:gd name="T84" fmla="*/ 334 w 1319"/>
                  <a:gd name="T85" fmla="*/ 317 h 1133"/>
                  <a:gd name="T86" fmla="*/ 122 w 1319"/>
                  <a:gd name="T87" fmla="*/ 328 h 1133"/>
                  <a:gd name="T88" fmla="*/ 818 w 1319"/>
                  <a:gd name="T89" fmla="*/ 924 h 1133"/>
                  <a:gd name="T90" fmla="*/ 1035 w 1319"/>
                  <a:gd name="T91" fmla="*/ 915 h 1133"/>
                  <a:gd name="T92" fmla="*/ 1051 w 1319"/>
                  <a:gd name="T93" fmla="*/ 929 h 1133"/>
                  <a:gd name="T94" fmla="*/ 1078 w 1319"/>
                  <a:gd name="T95" fmla="*/ 951 h 1133"/>
                  <a:gd name="T96" fmla="*/ 1204 w 1319"/>
                  <a:gd name="T97" fmla="*/ 1012 h 1133"/>
                  <a:gd name="T98" fmla="*/ 1169 w 1319"/>
                  <a:gd name="T99" fmla="*/ 976 h 1133"/>
                  <a:gd name="T100" fmla="*/ 1156 w 1319"/>
                  <a:gd name="T101" fmla="*/ 893 h 1133"/>
                  <a:gd name="T102" fmla="*/ 940 w 1319"/>
                  <a:gd name="T103" fmla="*/ 968 h 1133"/>
                  <a:gd name="T104" fmla="*/ 1179 w 1319"/>
                  <a:gd name="T105" fmla="*/ 1036 h 1133"/>
                  <a:gd name="T106" fmla="*/ 50 w 1319"/>
                  <a:gd name="T107" fmla="*/ 2 h 1133"/>
                  <a:gd name="T108" fmla="*/ 1 w 1319"/>
                  <a:gd name="T109" fmla="*/ 51 h 1133"/>
                  <a:gd name="T110" fmla="*/ 1249 w 1319"/>
                  <a:gd name="T111" fmla="*/ 1099 h 1133"/>
                  <a:gd name="T112" fmla="*/ 1278 w 1319"/>
                  <a:gd name="T113" fmla="*/ 1117 h 1133"/>
                  <a:gd name="T114" fmla="*/ 1301 w 1319"/>
                  <a:gd name="T115" fmla="*/ 1094 h 1133"/>
                  <a:gd name="T116" fmla="*/ 1294 w 1319"/>
                  <a:gd name="T117" fmla="*/ 1079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9" h="1133">
                    <a:moveTo>
                      <a:pt x="1093" y="726"/>
                    </a:moveTo>
                    <a:lnTo>
                      <a:pt x="1093" y="726"/>
                    </a:lnTo>
                    <a:cubicBezTo>
                      <a:pt x="1098" y="738"/>
                      <a:pt x="1103" y="751"/>
                      <a:pt x="1108" y="764"/>
                    </a:cubicBezTo>
                    <a:lnTo>
                      <a:pt x="1108" y="764"/>
                    </a:lnTo>
                    <a:cubicBezTo>
                      <a:pt x="1105" y="766"/>
                      <a:pt x="1103" y="771"/>
                      <a:pt x="1103" y="777"/>
                    </a:cubicBezTo>
                    <a:lnTo>
                      <a:pt x="1103" y="777"/>
                    </a:lnTo>
                    <a:cubicBezTo>
                      <a:pt x="1113" y="836"/>
                      <a:pt x="1123" y="895"/>
                      <a:pt x="1133" y="954"/>
                    </a:cubicBezTo>
                    <a:lnTo>
                      <a:pt x="1133" y="954"/>
                    </a:lnTo>
                    <a:cubicBezTo>
                      <a:pt x="1116" y="940"/>
                      <a:pt x="1097" y="925"/>
                      <a:pt x="1080" y="910"/>
                    </a:cubicBezTo>
                    <a:lnTo>
                      <a:pt x="1080" y="910"/>
                    </a:lnTo>
                    <a:lnTo>
                      <a:pt x="1080" y="910"/>
                    </a:lnTo>
                    <a:lnTo>
                      <a:pt x="1080" y="910"/>
                    </a:lnTo>
                    <a:cubicBezTo>
                      <a:pt x="1082" y="903"/>
                      <a:pt x="1081" y="896"/>
                      <a:pt x="1075" y="892"/>
                    </a:cubicBezTo>
                    <a:lnTo>
                      <a:pt x="1075" y="892"/>
                    </a:lnTo>
                    <a:cubicBezTo>
                      <a:pt x="1043" y="764"/>
                      <a:pt x="1007" y="637"/>
                      <a:pt x="965" y="512"/>
                    </a:cubicBezTo>
                    <a:lnTo>
                      <a:pt x="965" y="512"/>
                    </a:lnTo>
                    <a:cubicBezTo>
                      <a:pt x="1017" y="576"/>
                      <a:pt x="1061" y="646"/>
                      <a:pt x="1093" y="726"/>
                    </a:cubicBezTo>
                    <a:close/>
                    <a:moveTo>
                      <a:pt x="53" y="68"/>
                    </a:moveTo>
                    <a:lnTo>
                      <a:pt x="53" y="68"/>
                    </a:lnTo>
                    <a:cubicBezTo>
                      <a:pt x="78" y="91"/>
                      <a:pt x="104" y="114"/>
                      <a:pt x="130" y="137"/>
                    </a:cubicBezTo>
                    <a:lnTo>
                      <a:pt x="130" y="137"/>
                    </a:lnTo>
                    <a:cubicBezTo>
                      <a:pt x="108" y="135"/>
                      <a:pt x="85" y="136"/>
                      <a:pt x="63" y="139"/>
                    </a:cubicBezTo>
                    <a:lnTo>
                      <a:pt x="63" y="139"/>
                    </a:lnTo>
                    <a:cubicBezTo>
                      <a:pt x="59" y="116"/>
                      <a:pt x="55" y="92"/>
                      <a:pt x="53" y="68"/>
                    </a:cubicBezTo>
                    <a:close/>
                    <a:moveTo>
                      <a:pt x="159" y="68"/>
                    </a:moveTo>
                    <a:lnTo>
                      <a:pt x="159" y="68"/>
                    </a:lnTo>
                    <a:cubicBezTo>
                      <a:pt x="166" y="91"/>
                      <a:pt x="174" y="115"/>
                      <a:pt x="180" y="138"/>
                    </a:cubicBezTo>
                    <a:lnTo>
                      <a:pt x="180" y="138"/>
                    </a:lnTo>
                    <a:cubicBezTo>
                      <a:pt x="149" y="110"/>
                      <a:pt x="118" y="83"/>
                      <a:pt x="88" y="56"/>
                    </a:cubicBezTo>
                    <a:lnTo>
                      <a:pt x="88" y="56"/>
                    </a:lnTo>
                    <a:cubicBezTo>
                      <a:pt x="112" y="59"/>
                      <a:pt x="135" y="64"/>
                      <a:pt x="159" y="68"/>
                    </a:cubicBezTo>
                    <a:lnTo>
                      <a:pt x="841" y="388"/>
                    </a:lnTo>
                    <a:lnTo>
                      <a:pt x="841" y="388"/>
                    </a:lnTo>
                    <a:cubicBezTo>
                      <a:pt x="840" y="389"/>
                      <a:pt x="840" y="391"/>
                      <a:pt x="839" y="393"/>
                    </a:cubicBezTo>
                    <a:lnTo>
                      <a:pt x="839" y="393"/>
                    </a:lnTo>
                    <a:cubicBezTo>
                      <a:pt x="831" y="440"/>
                      <a:pt x="864" y="508"/>
                      <a:pt x="874" y="554"/>
                    </a:cubicBezTo>
                    <a:lnTo>
                      <a:pt x="874" y="554"/>
                    </a:lnTo>
                    <a:cubicBezTo>
                      <a:pt x="891" y="627"/>
                      <a:pt x="904" y="699"/>
                      <a:pt x="915" y="772"/>
                    </a:cubicBezTo>
                    <a:lnTo>
                      <a:pt x="915" y="772"/>
                    </a:lnTo>
                    <a:cubicBezTo>
                      <a:pt x="885" y="747"/>
                      <a:pt x="854" y="721"/>
                      <a:pt x="824" y="695"/>
                    </a:cubicBezTo>
                    <a:lnTo>
                      <a:pt x="824" y="695"/>
                    </a:lnTo>
                    <a:cubicBezTo>
                      <a:pt x="794" y="566"/>
                      <a:pt x="765" y="438"/>
                      <a:pt x="736" y="309"/>
                    </a:cubicBezTo>
                    <a:lnTo>
                      <a:pt x="736" y="309"/>
                    </a:lnTo>
                    <a:lnTo>
                      <a:pt x="736" y="309"/>
                    </a:lnTo>
                    <a:lnTo>
                      <a:pt x="736" y="309"/>
                    </a:lnTo>
                    <a:cubicBezTo>
                      <a:pt x="755" y="322"/>
                      <a:pt x="774" y="335"/>
                      <a:pt x="793" y="349"/>
                    </a:cubicBezTo>
                    <a:lnTo>
                      <a:pt x="793" y="349"/>
                    </a:lnTo>
                    <a:cubicBezTo>
                      <a:pt x="810" y="362"/>
                      <a:pt x="825" y="375"/>
                      <a:pt x="841" y="388"/>
                    </a:cubicBezTo>
                    <a:lnTo>
                      <a:pt x="159" y="68"/>
                    </a:lnTo>
                    <a:close/>
                    <a:moveTo>
                      <a:pt x="1037" y="875"/>
                    </a:moveTo>
                    <a:lnTo>
                      <a:pt x="1037" y="875"/>
                    </a:lnTo>
                    <a:cubicBezTo>
                      <a:pt x="1009" y="852"/>
                      <a:pt x="981" y="828"/>
                      <a:pt x="953" y="805"/>
                    </a:cubicBezTo>
                    <a:lnTo>
                      <a:pt x="953" y="805"/>
                    </a:lnTo>
                    <a:cubicBezTo>
                      <a:pt x="945" y="746"/>
                      <a:pt x="935" y="688"/>
                      <a:pt x="924" y="631"/>
                    </a:cubicBezTo>
                    <a:lnTo>
                      <a:pt x="924" y="631"/>
                    </a:lnTo>
                    <a:cubicBezTo>
                      <a:pt x="916" y="593"/>
                      <a:pt x="907" y="554"/>
                      <a:pt x="898" y="515"/>
                    </a:cubicBezTo>
                    <a:lnTo>
                      <a:pt x="898" y="515"/>
                    </a:lnTo>
                    <a:cubicBezTo>
                      <a:pt x="892" y="489"/>
                      <a:pt x="872" y="446"/>
                      <a:pt x="871" y="414"/>
                    </a:cubicBezTo>
                    <a:lnTo>
                      <a:pt x="871" y="414"/>
                    </a:lnTo>
                    <a:cubicBezTo>
                      <a:pt x="884" y="426"/>
                      <a:pt x="897" y="439"/>
                      <a:pt x="910" y="452"/>
                    </a:cubicBezTo>
                    <a:lnTo>
                      <a:pt x="910" y="452"/>
                    </a:lnTo>
                    <a:cubicBezTo>
                      <a:pt x="959" y="591"/>
                      <a:pt x="1001" y="732"/>
                      <a:pt x="1037" y="875"/>
                    </a:cubicBezTo>
                    <a:close/>
                    <a:moveTo>
                      <a:pt x="921" y="819"/>
                    </a:moveTo>
                    <a:lnTo>
                      <a:pt x="921" y="819"/>
                    </a:lnTo>
                    <a:cubicBezTo>
                      <a:pt x="942" y="837"/>
                      <a:pt x="963" y="855"/>
                      <a:pt x="985" y="873"/>
                    </a:cubicBezTo>
                    <a:lnTo>
                      <a:pt x="985" y="873"/>
                    </a:lnTo>
                    <a:cubicBezTo>
                      <a:pt x="881" y="857"/>
                      <a:pt x="777" y="850"/>
                      <a:pt x="673" y="855"/>
                    </a:cubicBezTo>
                    <a:lnTo>
                      <a:pt x="673" y="855"/>
                    </a:lnTo>
                    <a:cubicBezTo>
                      <a:pt x="670" y="855"/>
                      <a:pt x="669" y="855"/>
                      <a:pt x="667" y="856"/>
                    </a:cubicBezTo>
                    <a:lnTo>
                      <a:pt x="667" y="856"/>
                    </a:lnTo>
                    <a:cubicBezTo>
                      <a:pt x="619" y="832"/>
                      <a:pt x="573" y="805"/>
                      <a:pt x="528" y="777"/>
                    </a:cubicBezTo>
                    <a:lnTo>
                      <a:pt x="528" y="777"/>
                    </a:lnTo>
                    <a:cubicBezTo>
                      <a:pt x="661" y="767"/>
                      <a:pt x="792" y="782"/>
                      <a:pt x="921" y="819"/>
                    </a:cubicBezTo>
                    <a:close/>
                    <a:moveTo>
                      <a:pt x="794" y="715"/>
                    </a:moveTo>
                    <a:lnTo>
                      <a:pt x="794" y="715"/>
                    </a:lnTo>
                    <a:cubicBezTo>
                      <a:pt x="795" y="716"/>
                      <a:pt x="796" y="715"/>
                      <a:pt x="798" y="715"/>
                    </a:cubicBezTo>
                    <a:lnTo>
                      <a:pt x="798" y="715"/>
                    </a:lnTo>
                    <a:cubicBezTo>
                      <a:pt x="820" y="734"/>
                      <a:pt x="841" y="752"/>
                      <a:pt x="863" y="771"/>
                    </a:cubicBezTo>
                    <a:lnTo>
                      <a:pt x="863" y="771"/>
                    </a:lnTo>
                    <a:cubicBezTo>
                      <a:pt x="739" y="742"/>
                      <a:pt x="612" y="734"/>
                      <a:pt x="485" y="748"/>
                    </a:cubicBezTo>
                    <a:lnTo>
                      <a:pt x="485" y="748"/>
                    </a:lnTo>
                    <a:cubicBezTo>
                      <a:pt x="449" y="724"/>
                      <a:pt x="416" y="698"/>
                      <a:pt x="383" y="670"/>
                    </a:cubicBezTo>
                    <a:lnTo>
                      <a:pt x="383" y="670"/>
                    </a:lnTo>
                    <a:cubicBezTo>
                      <a:pt x="522" y="669"/>
                      <a:pt x="659" y="684"/>
                      <a:pt x="794" y="715"/>
                    </a:cubicBezTo>
                    <a:close/>
                    <a:moveTo>
                      <a:pt x="650" y="600"/>
                    </a:moveTo>
                    <a:lnTo>
                      <a:pt x="650" y="600"/>
                    </a:lnTo>
                    <a:cubicBezTo>
                      <a:pt x="653" y="605"/>
                      <a:pt x="660" y="605"/>
                      <a:pt x="666" y="604"/>
                    </a:cubicBezTo>
                    <a:lnTo>
                      <a:pt x="666" y="604"/>
                    </a:lnTo>
                    <a:cubicBezTo>
                      <a:pt x="692" y="627"/>
                      <a:pt x="719" y="649"/>
                      <a:pt x="745" y="671"/>
                    </a:cubicBezTo>
                    <a:lnTo>
                      <a:pt x="745" y="671"/>
                    </a:lnTo>
                    <a:cubicBezTo>
                      <a:pt x="615" y="645"/>
                      <a:pt x="483" y="634"/>
                      <a:pt x="349" y="638"/>
                    </a:cubicBezTo>
                    <a:lnTo>
                      <a:pt x="349" y="638"/>
                    </a:lnTo>
                    <a:cubicBezTo>
                      <a:pt x="348" y="638"/>
                      <a:pt x="348" y="638"/>
                      <a:pt x="347" y="639"/>
                    </a:cubicBezTo>
                    <a:lnTo>
                      <a:pt x="347" y="639"/>
                    </a:lnTo>
                    <a:cubicBezTo>
                      <a:pt x="304" y="598"/>
                      <a:pt x="264" y="555"/>
                      <a:pt x="229" y="508"/>
                    </a:cubicBezTo>
                    <a:lnTo>
                      <a:pt x="229" y="508"/>
                    </a:lnTo>
                    <a:cubicBezTo>
                      <a:pt x="372" y="522"/>
                      <a:pt x="513" y="553"/>
                      <a:pt x="650" y="600"/>
                    </a:cubicBezTo>
                    <a:lnTo>
                      <a:pt x="451" y="419"/>
                    </a:lnTo>
                    <a:lnTo>
                      <a:pt x="451" y="419"/>
                    </a:lnTo>
                    <a:cubicBezTo>
                      <a:pt x="502" y="463"/>
                      <a:pt x="553" y="507"/>
                      <a:pt x="604" y="552"/>
                    </a:cubicBezTo>
                    <a:lnTo>
                      <a:pt x="604" y="552"/>
                    </a:lnTo>
                    <a:cubicBezTo>
                      <a:pt x="475" y="511"/>
                      <a:pt x="342" y="484"/>
                      <a:pt x="206" y="473"/>
                    </a:cubicBezTo>
                    <a:lnTo>
                      <a:pt x="206" y="473"/>
                    </a:lnTo>
                    <a:cubicBezTo>
                      <a:pt x="205" y="473"/>
                      <a:pt x="204" y="473"/>
                      <a:pt x="204" y="473"/>
                    </a:cubicBezTo>
                    <a:lnTo>
                      <a:pt x="204" y="473"/>
                    </a:lnTo>
                    <a:cubicBezTo>
                      <a:pt x="179" y="438"/>
                      <a:pt x="157" y="401"/>
                      <a:pt x="137" y="362"/>
                    </a:cubicBezTo>
                    <a:lnTo>
                      <a:pt x="137" y="362"/>
                    </a:lnTo>
                    <a:cubicBezTo>
                      <a:pt x="243" y="375"/>
                      <a:pt x="348" y="393"/>
                      <a:pt x="451" y="419"/>
                    </a:cubicBezTo>
                    <a:lnTo>
                      <a:pt x="650" y="600"/>
                    </a:lnTo>
                    <a:close/>
                    <a:moveTo>
                      <a:pt x="700" y="284"/>
                    </a:moveTo>
                    <a:lnTo>
                      <a:pt x="700" y="284"/>
                    </a:lnTo>
                    <a:cubicBezTo>
                      <a:pt x="699" y="287"/>
                      <a:pt x="699" y="290"/>
                      <a:pt x="699" y="294"/>
                    </a:cubicBezTo>
                    <a:lnTo>
                      <a:pt x="699" y="294"/>
                    </a:lnTo>
                    <a:cubicBezTo>
                      <a:pt x="727" y="416"/>
                      <a:pt x="755" y="538"/>
                      <a:pt x="783" y="660"/>
                    </a:cubicBezTo>
                    <a:lnTo>
                      <a:pt x="783" y="660"/>
                    </a:lnTo>
                    <a:cubicBezTo>
                      <a:pt x="746" y="630"/>
                      <a:pt x="710" y="598"/>
                      <a:pt x="673" y="568"/>
                    </a:cubicBezTo>
                    <a:lnTo>
                      <a:pt x="673" y="568"/>
                    </a:lnTo>
                    <a:cubicBezTo>
                      <a:pt x="644" y="451"/>
                      <a:pt x="614" y="333"/>
                      <a:pt x="584" y="217"/>
                    </a:cubicBezTo>
                    <a:lnTo>
                      <a:pt x="584" y="217"/>
                    </a:lnTo>
                    <a:cubicBezTo>
                      <a:pt x="623" y="237"/>
                      <a:pt x="662" y="260"/>
                      <a:pt x="700" y="284"/>
                    </a:cubicBezTo>
                    <a:close/>
                    <a:moveTo>
                      <a:pt x="556" y="203"/>
                    </a:moveTo>
                    <a:lnTo>
                      <a:pt x="556" y="203"/>
                    </a:lnTo>
                    <a:cubicBezTo>
                      <a:pt x="552" y="206"/>
                      <a:pt x="549" y="212"/>
                      <a:pt x="551" y="218"/>
                    </a:cubicBezTo>
                    <a:lnTo>
                      <a:pt x="551" y="218"/>
                    </a:lnTo>
                    <a:cubicBezTo>
                      <a:pt x="578" y="322"/>
                      <a:pt x="604" y="426"/>
                      <a:pt x="630" y="531"/>
                    </a:cubicBezTo>
                    <a:lnTo>
                      <a:pt x="630" y="531"/>
                    </a:lnTo>
                    <a:cubicBezTo>
                      <a:pt x="583" y="490"/>
                      <a:pt x="537" y="450"/>
                      <a:pt x="490" y="409"/>
                    </a:cubicBezTo>
                    <a:lnTo>
                      <a:pt x="490" y="409"/>
                    </a:lnTo>
                    <a:lnTo>
                      <a:pt x="490" y="409"/>
                    </a:lnTo>
                    <a:lnTo>
                      <a:pt x="490" y="409"/>
                    </a:lnTo>
                    <a:cubicBezTo>
                      <a:pt x="468" y="321"/>
                      <a:pt x="446" y="232"/>
                      <a:pt x="424" y="143"/>
                    </a:cubicBezTo>
                    <a:lnTo>
                      <a:pt x="424" y="143"/>
                    </a:lnTo>
                    <a:cubicBezTo>
                      <a:pt x="469" y="161"/>
                      <a:pt x="513" y="181"/>
                      <a:pt x="556" y="203"/>
                    </a:cubicBezTo>
                    <a:close/>
                    <a:moveTo>
                      <a:pt x="388" y="130"/>
                    </a:moveTo>
                    <a:lnTo>
                      <a:pt x="388" y="130"/>
                    </a:lnTo>
                    <a:cubicBezTo>
                      <a:pt x="388" y="133"/>
                      <a:pt x="388" y="135"/>
                      <a:pt x="388" y="138"/>
                    </a:cubicBezTo>
                    <a:lnTo>
                      <a:pt x="388" y="138"/>
                    </a:lnTo>
                    <a:cubicBezTo>
                      <a:pt x="408" y="216"/>
                      <a:pt x="428" y="294"/>
                      <a:pt x="448" y="372"/>
                    </a:cubicBezTo>
                    <a:lnTo>
                      <a:pt x="448" y="372"/>
                    </a:lnTo>
                    <a:cubicBezTo>
                      <a:pt x="414" y="343"/>
                      <a:pt x="380" y="314"/>
                      <a:pt x="346" y="284"/>
                    </a:cubicBezTo>
                    <a:lnTo>
                      <a:pt x="346" y="284"/>
                    </a:lnTo>
                    <a:cubicBezTo>
                      <a:pt x="313" y="226"/>
                      <a:pt x="295" y="165"/>
                      <a:pt x="289" y="99"/>
                    </a:cubicBezTo>
                    <a:lnTo>
                      <a:pt x="289" y="99"/>
                    </a:lnTo>
                    <a:cubicBezTo>
                      <a:pt x="323" y="108"/>
                      <a:pt x="356" y="119"/>
                      <a:pt x="388" y="130"/>
                    </a:cubicBezTo>
                    <a:close/>
                    <a:moveTo>
                      <a:pt x="256" y="89"/>
                    </a:moveTo>
                    <a:lnTo>
                      <a:pt x="256" y="89"/>
                    </a:lnTo>
                    <a:cubicBezTo>
                      <a:pt x="259" y="138"/>
                      <a:pt x="269" y="186"/>
                      <a:pt x="285" y="230"/>
                    </a:cubicBezTo>
                    <a:lnTo>
                      <a:pt x="285" y="230"/>
                    </a:lnTo>
                    <a:cubicBezTo>
                      <a:pt x="266" y="214"/>
                      <a:pt x="247" y="196"/>
                      <a:pt x="227" y="180"/>
                    </a:cubicBezTo>
                    <a:lnTo>
                      <a:pt x="227" y="180"/>
                    </a:lnTo>
                    <a:cubicBezTo>
                      <a:pt x="217" y="145"/>
                      <a:pt x="206" y="110"/>
                      <a:pt x="195" y="75"/>
                    </a:cubicBezTo>
                    <a:lnTo>
                      <a:pt x="195" y="75"/>
                    </a:lnTo>
                    <a:cubicBezTo>
                      <a:pt x="216" y="79"/>
                      <a:pt x="236" y="85"/>
                      <a:pt x="256" y="89"/>
                    </a:cubicBezTo>
                    <a:close/>
                    <a:moveTo>
                      <a:pt x="70" y="171"/>
                    </a:moveTo>
                    <a:lnTo>
                      <a:pt x="70" y="171"/>
                    </a:lnTo>
                    <a:cubicBezTo>
                      <a:pt x="105" y="167"/>
                      <a:pt x="141" y="168"/>
                      <a:pt x="175" y="177"/>
                    </a:cubicBezTo>
                    <a:lnTo>
                      <a:pt x="175" y="177"/>
                    </a:lnTo>
                    <a:cubicBezTo>
                      <a:pt x="199" y="197"/>
                      <a:pt x="222" y="218"/>
                      <a:pt x="245" y="238"/>
                    </a:cubicBezTo>
                    <a:lnTo>
                      <a:pt x="245" y="238"/>
                    </a:lnTo>
                    <a:cubicBezTo>
                      <a:pt x="192" y="220"/>
                      <a:pt x="136" y="211"/>
                      <a:pt x="79" y="211"/>
                    </a:cubicBezTo>
                    <a:lnTo>
                      <a:pt x="79" y="211"/>
                    </a:lnTo>
                    <a:cubicBezTo>
                      <a:pt x="76" y="198"/>
                      <a:pt x="73" y="184"/>
                      <a:pt x="70" y="171"/>
                    </a:cubicBezTo>
                    <a:close/>
                    <a:moveTo>
                      <a:pt x="89" y="244"/>
                    </a:moveTo>
                    <a:lnTo>
                      <a:pt x="89" y="244"/>
                    </a:lnTo>
                    <a:cubicBezTo>
                      <a:pt x="169" y="246"/>
                      <a:pt x="246" y="267"/>
                      <a:pt x="317" y="305"/>
                    </a:cubicBezTo>
                    <a:lnTo>
                      <a:pt x="317" y="305"/>
                    </a:lnTo>
                    <a:cubicBezTo>
                      <a:pt x="318" y="307"/>
                      <a:pt x="320" y="307"/>
                      <a:pt x="321" y="307"/>
                    </a:cubicBezTo>
                    <a:lnTo>
                      <a:pt x="321" y="307"/>
                    </a:lnTo>
                    <a:cubicBezTo>
                      <a:pt x="322" y="308"/>
                      <a:pt x="323" y="309"/>
                      <a:pt x="323" y="310"/>
                    </a:cubicBezTo>
                    <a:lnTo>
                      <a:pt x="323" y="310"/>
                    </a:lnTo>
                    <a:cubicBezTo>
                      <a:pt x="326" y="315"/>
                      <a:pt x="330" y="317"/>
                      <a:pt x="334" y="317"/>
                    </a:cubicBezTo>
                    <a:lnTo>
                      <a:pt x="334" y="317"/>
                    </a:lnTo>
                    <a:cubicBezTo>
                      <a:pt x="356" y="336"/>
                      <a:pt x="377" y="355"/>
                      <a:pt x="399" y="373"/>
                    </a:cubicBezTo>
                    <a:lnTo>
                      <a:pt x="399" y="373"/>
                    </a:lnTo>
                    <a:cubicBezTo>
                      <a:pt x="307" y="353"/>
                      <a:pt x="215" y="338"/>
                      <a:pt x="122" y="328"/>
                    </a:cubicBezTo>
                    <a:lnTo>
                      <a:pt x="122" y="328"/>
                    </a:lnTo>
                    <a:cubicBezTo>
                      <a:pt x="109" y="301"/>
                      <a:pt x="99" y="272"/>
                      <a:pt x="89" y="244"/>
                    </a:cubicBezTo>
                    <a:close/>
                    <a:moveTo>
                      <a:pt x="825" y="923"/>
                    </a:moveTo>
                    <a:lnTo>
                      <a:pt x="825" y="923"/>
                    </a:lnTo>
                    <a:cubicBezTo>
                      <a:pt x="823" y="923"/>
                      <a:pt x="821" y="923"/>
                      <a:pt x="818" y="924"/>
                    </a:cubicBezTo>
                    <a:lnTo>
                      <a:pt x="818" y="924"/>
                    </a:lnTo>
                    <a:cubicBezTo>
                      <a:pt x="788" y="912"/>
                      <a:pt x="759" y="899"/>
                      <a:pt x="730" y="886"/>
                    </a:cubicBezTo>
                    <a:lnTo>
                      <a:pt x="730" y="886"/>
                    </a:lnTo>
                    <a:cubicBezTo>
                      <a:pt x="832" y="886"/>
                      <a:pt x="934" y="896"/>
                      <a:pt x="1035" y="915"/>
                    </a:cubicBezTo>
                    <a:lnTo>
                      <a:pt x="1035" y="915"/>
                    </a:lnTo>
                    <a:cubicBezTo>
                      <a:pt x="1040" y="920"/>
                      <a:pt x="1046" y="924"/>
                      <a:pt x="1051" y="928"/>
                    </a:cubicBezTo>
                    <a:lnTo>
                      <a:pt x="1051" y="928"/>
                    </a:lnTo>
                    <a:lnTo>
                      <a:pt x="1051" y="929"/>
                    </a:lnTo>
                    <a:lnTo>
                      <a:pt x="1051" y="929"/>
                    </a:lnTo>
                    <a:cubicBezTo>
                      <a:pt x="1053" y="937"/>
                      <a:pt x="1059" y="940"/>
                      <a:pt x="1065" y="940"/>
                    </a:cubicBezTo>
                    <a:lnTo>
                      <a:pt x="1065" y="940"/>
                    </a:lnTo>
                    <a:cubicBezTo>
                      <a:pt x="1069" y="944"/>
                      <a:pt x="1073" y="947"/>
                      <a:pt x="1078" y="951"/>
                    </a:cubicBezTo>
                    <a:lnTo>
                      <a:pt x="1078" y="951"/>
                    </a:lnTo>
                    <a:cubicBezTo>
                      <a:pt x="993" y="941"/>
                      <a:pt x="909" y="933"/>
                      <a:pt x="825" y="923"/>
                    </a:cubicBezTo>
                    <a:close/>
                    <a:moveTo>
                      <a:pt x="1204" y="1012"/>
                    </a:moveTo>
                    <a:lnTo>
                      <a:pt x="1204" y="1012"/>
                    </a:lnTo>
                    <a:cubicBezTo>
                      <a:pt x="1193" y="1004"/>
                      <a:pt x="1182" y="995"/>
                      <a:pt x="1171" y="986"/>
                    </a:cubicBezTo>
                    <a:lnTo>
                      <a:pt x="1171" y="986"/>
                    </a:lnTo>
                    <a:cubicBezTo>
                      <a:pt x="1171" y="983"/>
                      <a:pt x="1170" y="979"/>
                      <a:pt x="1169" y="976"/>
                    </a:cubicBezTo>
                    <a:lnTo>
                      <a:pt x="1169" y="976"/>
                    </a:lnTo>
                    <a:cubicBezTo>
                      <a:pt x="1169" y="972"/>
                      <a:pt x="1169" y="968"/>
                      <a:pt x="1168" y="966"/>
                    </a:cubicBezTo>
                    <a:lnTo>
                      <a:pt x="1168" y="966"/>
                    </a:lnTo>
                    <a:cubicBezTo>
                      <a:pt x="1164" y="941"/>
                      <a:pt x="1159" y="917"/>
                      <a:pt x="1156" y="893"/>
                    </a:cubicBezTo>
                    <a:lnTo>
                      <a:pt x="1156" y="893"/>
                    </a:lnTo>
                    <a:cubicBezTo>
                      <a:pt x="1170" y="933"/>
                      <a:pt x="1186" y="974"/>
                      <a:pt x="1204" y="1012"/>
                    </a:cubicBezTo>
                    <a:close/>
                    <a:moveTo>
                      <a:pt x="1179" y="1036"/>
                    </a:moveTo>
                    <a:lnTo>
                      <a:pt x="1179" y="1036"/>
                    </a:lnTo>
                    <a:cubicBezTo>
                      <a:pt x="1100" y="1017"/>
                      <a:pt x="1020" y="995"/>
                      <a:pt x="940" y="968"/>
                    </a:cubicBezTo>
                    <a:lnTo>
                      <a:pt x="940" y="968"/>
                    </a:lnTo>
                    <a:cubicBezTo>
                      <a:pt x="1001" y="975"/>
                      <a:pt x="1062" y="981"/>
                      <a:pt x="1123" y="988"/>
                    </a:cubicBezTo>
                    <a:lnTo>
                      <a:pt x="1123" y="988"/>
                    </a:lnTo>
                    <a:cubicBezTo>
                      <a:pt x="1142" y="1004"/>
                      <a:pt x="1161" y="1019"/>
                      <a:pt x="1179" y="1036"/>
                    </a:cubicBezTo>
                    <a:close/>
                    <a:moveTo>
                      <a:pt x="825" y="312"/>
                    </a:moveTo>
                    <a:lnTo>
                      <a:pt x="825" y="312"/>
                    </a:lnTo>
                    <a:cubicBezTo>
                      <a:pt x="603" y="137"/>
                      <a:pt x="329" y="34"/>
                      <a:pt x="50" y="2"/>
                    </a:cubicBezTo>
                    <a:lnTo>
                      <a:pt x="50" y="2"/>
                    </a:lnTo>
                    <a:cubicBezTo>
                      <a:pt x="33" y="0"/>
                      <a:pt x="23" y="13"/>
                      <a:pt x="21" y="26"/>
                    </a:cubicBezTo>
                    <a:lnTo>
                      <a:pt x="21" y="26"/>
                    </a:lnTo>
                    <a:cubicBezTo>
                      <a:pt x="10" y="27"/>
                      <a:pt x="0" y="36"/>
                      <a:pt x="1" y="51"/>
                    </a:cubicBezTo>
                    <a:lnTo>
                      <a:pt x="1" y="51"/>
                    </a:lnTo>
                    <a:cubicBezTo>
                      <a:pt x="60" y="689"/>
                      <a:pt x="687" y="987"/>
                      <a:pt x="1244" y="1099"/>
                    </a:cubicBezTo>
                    <a:lnTo>
                      <a:pt x="1244" y="1099"/>
                    </a:lnTo>
                    <a:cubicBezTo>
                      <a:pt x="1245" y="1099"/>
                      <a:pt x="1248" y="1099"/>
                      <a:pt x="1249" y="1099"/>
                    </a:cubicBezTo>
                    <a:lnTo>
                      <a:pt x="1249" y="1099"/>
                    </a:lnTo>
                    <a:cubicBezTo>
                      <a:pt x="1251" y="1102"/>
                      <a:pt x="1252" y="1104"/>
                      <a:pt x="1254" y="1106"/>
                    </a:cubicBezTo>
                    <a:lnTo>
                      <a:pt x="1254" y="1106"/>
                    </a:lnTo>
                    <a:cubicBezTo>
                      <a:pt x="1260" y="1116"/>
                      <a:pt x="1269" y="1118"/>
                      <a:pt x="1278" y="1117"/>
                    </a:cubicBezTo>
                    <a:lnTo>
                      <a:pt x="1278" y="1117"/>
                    </a:lnTo>
                    <a:cubicBezTo>
                      <a:pt x="1278" y="1117"/>
                      <a:pt x="1279" y="1118"/>
                      <a:pt x="1280" y="1118"/>
                    </a:cubicBezTo>
                    <a:lnTo>
                      <a:pt x="1280" y="1118"/>
                    </a:lnTo>
                    <a:cubicBezTo>
                      <a:pt x="1297" y="1132"/>
                      <a:pt x="1318" y="1107"/>
                      <a:pt x="1301" y="1094"/>
                    </a:cubicBezTo>
                    <a:lnTo>
                      <a:pt x="1301" y="1094"/>
                    </a:lnTo>
                    <a:cubicBezTo>
                      <a:pt x="1300" y="1092"/>
                      <a:pt x="1299" y="1092"/>
                      <a:pt x="1298" y="1091"/>
                    </a:cubicBezTo>
                    <a:lnTo>
                      <a:pt x="1298" y="1091"/>
                    </a:lnTo>
                    <a:cubicBezTo>
                      <a:pt x="1298" y="1087"/>
                      <a:pt x="1297" y="1083"/>
                      <a:pt x="1294" y="1079"/>
                    </a:cubicBezTo>
                    <a:lnTo>
                      <a:pt x="1294" y="1079"/>
                    </a:lnTo>
                    <a:cubicBezTo>
                      <a:pt x="1209" y="944"/>
                      <a:pt x="1176" y="787"/>
                      <a:pt x="1110" y="643"/>
                    </a:cubicBezTo>
                    <a:lnTo>
                      <a:pt x="1110" y="643"/>
                    </a:lnTo>
                    <a:cubicBezTo>
                      <a:pt x="1049" y="507"/>
                      <a:pt x="939" y="403"/>
                      <a:pt x="825" y="312"/>
                    </a:cubicBezTo>
                    <a:close/>
                  </a:path>
                </a:pathLst>
              </a:custGeom>
              <a:solidFill>
                <a:schemeClr val="accent6"/>
              </a:solidFill>
              <a:ln>
                <a:noFill/>
              </a:ln>
              <a:effectLst/>
            </p:spPr>
            <p:txBody>
              <a:bodyPr wrap="none" anchor="ctr"/>
              <a:lstStyle/>
              <a:p>
                <a:endParaRPr lang="es-ES_tradnl" sz="919"/>
              </a:p>
            </p:txBody>
          </p:sp>
          <p:sp>
            <p:nvSpPr>
              <p:cNvPr id="793" name="Freeform 20">
                <a:extLst>
                  <a:ext uri="{FF2B5EF4-FFF2-40B4-BE49-F238E27FC236}">
                    <a16:creationId xmlns:a16="http://schemas.microsoft.com/office/drawing/2014/main" id="{27F69B4C-5FBD-D54D-BD49-D1819140BFDF}"/>
                  </a:ext>
                </a:extLst>
              </p:cNvPr>
              <p:cNvSpPr>
                <a:spLocks noChangeArrowheads="1"/>
              </p:cNvSpPr>
              <p:nvPr/>
            </p:nvSpPr>
            <p:spPr bwMode="auto">
              <a:xfrm rot="759599">
                <a:off x="5420332" y="5521934"/>
                <a:ext cx="547061" cy="627324"/>
              </a:xfrm>
              <a:custGeom>
                <a:avLst/>
                <a:gdLst>
                  <a:gd name="T0" fmla="*/ 369 w 1141"/>
                  <a:gd name="T1" fmla="*/ 1103 h 1311"/>
                  <a:gd name="T2" fmla="*/ 178 w 1141"/>
                  <a:gd name="T3" fmla="*/ 1127 h 1311"/>
                  <a:gd name="T4" fmla="*/ 223 w 1141"/>
                  <a:gd name="T5" fmla="*/ 1073 h 1311"/>
                  <a:gd name="T6" fmla="*/ 621 w 1141"/>
                  <a:gd name="T7" fmla="*/ 962 h 1311"/>
                  <a:gd name="T8" fmla="*/ 1003 w 1141"/>
                  <a:gd name="T9" fmla="*/ 129 h 1311"/>
                  <a:gd name="T10" fmla="*/ 1072 w 1141"/>
                  <a:gd name="T11" fmla="*/ 52 h 1311"/>
                  <a:gd name="T12" fmla="*/ 1001 w 1141"/>
                  <a:gd name="T13" fmla="*/ 180 h 1311"/>
                  <a:gd name="T14" fmla="*/ 747 w 1141"/>
                  <a:gd name="T15" fmla="*/ 838 h 1311"/>
                  <a:gd name="T16" fmla="*/ 580 w 1141"/>
                  <a:gd name="T17" fmla="*/ 871 h 1311"/>
                  <a:gd name="T18" fmla="*/ 439 w 1141"/>
                  <a:gd name="T19" fmla="*/ 819 h 1311"/>
                  <a:gd name="T20" fmla="*/ 826 w 1141"/>
                  <a:gd name="T21" fmla="*/ 734 h 1311"/>
                  <a:gd name="T22" fmla="*/ 747 w 1141"/>
                  <a:gd name="T23" fmla="*/ 838 h 1311"/>
                  <a:gd name="T24" fmla="*/ 329 w 1141"/>
                  <a:gd name="T25" fmla="*/ 947 h 1311"/>
                  <a:gd name="T26" fmla="*/ 619 w 1141"/>
                  <a:gd name="T27" fmla="*/ 895 h 1311"/>
                  <a:gd name="T28" fmla="*/ 681 w 1141"/>
                  <a:gd name="T29" fmla="*/ 907 h 1311"/>
                  <a:gd name="T30" fmla="*/ 260 w 1141"/>
                  <a:gd name="T31" fmla="*/ 978 h 1311"/>
                  <a:gd name="T32" fmla="*/ 280 w 1141"/>
                  <a:gd name="T33" fmla="*/ 661 h 1311"/>
                  <a:gd name="T34" fmla="*/ 314 w 1141"/>
                  <a:gd name="T35" fmla="*/ 915 h 1311"/>
                  <a:gd name="T36" fmla="*/ 419 w 1141"/>
                  <a:gd name="T37" fmla="*/ 793 h 1311"/>
                  <a:gd name="T38" fmla="*/ 388 w 1141"/>
                  <a:gd name="T39" fmla="*/ 480 h 1311"/>
                  <a:gd name="T40" fmla="*/ 536 w 1141"/>
                  <a:gd name="T41" fmla="*/ 646 h 1311"/>
                  <a:gd name="T42" fmla="*/ 464 w 1141"/>
                  <a:gd name="T43" fmla="*/ 741 h 1311"/>
                  <a:gd name="T44" fmla="*/ 499 w 1141"/>
                  <a:gd name="T45" fmla="*/ 343 h 1311"/>
                  <a:gd name="T46" fmla="*/ 536 w 1141"/>
                  <a:gd name="T47" fmla="*/ 646 h 1311"/>
                  <a:gd name="T48" fmla="*/ 585 w 1141"/>
                  <a:gd name="T49" fmla="*/ 601 h 1311"/>
                  <a:gd name="T50" fmla="*/ 666 w 1141"/>
                  <a:gd name="T51" fmla="*/ 200 h 1311"/>
                  <a:gd name="T52" fmla="*/ 851 w 1141"/>
                  <a:gd name="T53" fmla="*/ 698 h 1311"/>
                  <a:gd name="T54" fmla="*/ 475 w 1141"/>
                  <a:gd name="T55" fmla="*/ 778 h 1311"/>
                  <a:gd name="T56" fmla="*/ 919 w 1141"/>
                  <a:gd name="T57" fmla="*/ 583 h 1311"/>
                  <a:gd name="T58" fmla="*/ 934 w 1141"/>
                  <a:gd name="T59" fmla="*/ 555 h 1311"/>
                  <a:gd name="T60" fmla="*/ 605 w 1141"/>
                  <a:gd name="T61" fmla="*/ 627 h 1311"/>
                  <a:gd name="T62" fmla="*/ 728 w 1141"/>
                  <a:gd name="T63" fmla="*/ 488 h 1311"/>
                  <a:gd name="T64" fmla="*/ 1007 w 1141"/>
                  <a:gd name="T65" fmla="*/ 388 h 1311"/>
                  <a:gd name="T66" fmla="*/ 765 w 1141"/>
                  <a:gd name="T67" fmla="*/ 445 h 1311"/>
                  <a:gd name="T68" fmla="*/ 1040 w 1141"/>
                  <a:gd name="T69" fmla="*/ 288 h 1311"/>
                  <a:gd name="T70" fmla="*/ 1049 w 1141"/>
                  <a:gd name="T71" fmla="*/ 256 h 1311"/>
                  <a:gd name="T72" fmla="*/ 959 w 1141"/>
                  <a:gd name="T73" fmla="*/ 226 h 1311"/>
                  <a:gd name="T74" fmla="*/ 969 w 1141"/>
                  <a:gd name="T75" fmla="*/ 69 h 1311"/>
                  <a:gd name="T76" fmla="*/ 900 w 1141"/>
                  <a:gd name="T77" fmla="*/ 243 h 1311"/>
                  <a:gd name="T78" fmla="*/ 969 w 1141"/>
                  <a:gd name="T79" fmla="*/ 69 h 1311"/>
                  <a:gd name="T80" fmla="*/ 832 w 1141"/>
                  <a:gd name="T81" fmla="*/ 315 h 1311"/>
                  <a:gd name="T82" fmla="*/ 828 w 1141"/>
                  <a:gd name="T83" fmla="*/ 321 h 1311"/>
                  <a:gd name="T84" fmla="*/ 764 w 1141"/>
                  <a:gd name="T85" fmla="*/ 397 h 1311"/>
                  <a:gd name="T86" fmla="*/ 211 w 1141"/>
                  <a:gd name="T87" fmla="*/ 819 h 1311"/>
                  <a:gd name="T88" fmla="*/ 249 w 1141"/>
                  <a:gd name="T89" fmla="*/ 723 h 1311"/>
                  <a:gd name="T90" fmla="*/ 205 w 1141"/>
                  <a:gd name="T91" fmla="*/ 1045 h 1311"/>
                  <a:gd name="T92" fmla="*/ 193 w 1141"/>
                  <a:gd name="T93" fmla="*/ 1058 h 1311"/>
                  <a:gd name="T94" fmla="*/ 211 w 1141"/>
                  <a:gd name="T95" fmla="*/ 819 h 1311"/>
                  <a:gd name="T96" fmla="*/ 146 w 1141"/>
                  <a:gd name="T97" fmla="*/ 1164 h 1311"/>
                  <a:gd name="T98" fmla="*/ 166 w 1141"/>
                  <a:gd name="T99" fmla="*/ 1161 h 1311"/>
                  <a:gd name="T100" fmla="*/ 119 w 1141"/>
                  <a:gd name="T101" fmla="*/ 1197 h 1311"/>
                  <a:gd name="T102" fmla="*/ 165 w 1141"/>
                  <a:gd name="T103" fmla="*/ 933 h 1311"/>
                  <a:gd name="T104" fmla="*/ 822 w 1141"/>
                  <a:gd name="T105" fmla="*/ 822 h 1311"/>
                  <a:gd name="T106" fmla="*/ 1114 w 1141"/>
                  <a:gd name="T107" fmla="*/ 21 h 1311"/>
                  <a:gd name="T108" fmla="*/ 33 w 1141"/>
                  <a:gd name="T109" fmla="*/ 1236 h 1311"/>
                  <a:gd name="T110" fmla="*/ 25 w 1141"/>
                  <a:gd name="T111" fmla="*/ 1246 h 1311"/>
                  <a:gd name="T112" fmla="*/ 13 w 1141"/>
                  <a:gd name="T113" fmla="*/ 1272 h 1311"/>
                  <a:gd name="T114" fmla="*/ 41 w 1141"/>
                  <a:gd name="T115" fmla="*/ 1290 h 1311"/>
                  <a:gd name="T116" fmla="*/ 490 w 1141"/>
                  <a:gd name="T117" fmla="*/ 1106 h 1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1" h="1311">
                    <a:moveTo>
                      <a:pt x="407" y="1088"/>
                    </a:moveTo>
                    <a:lnTo>
                      <a:pt x="407" y="1088"/>
                    </a:lnTo>
                    <a:cubicBezTo>
                      <a:pt x="394" y="1094"/>
                      <a:pt x="381" y="1098"/>
                      <a:pt x="369" y="1103"/>
                    </a:cubicBezTo>
                    <a:lnTo>
                      <a:pt x="369" y="1103"/>
                    </a:lnTo>
                    <a:cubicBezTo>
                      <a:pt x="366" y="1100"/>
                      <a:pt x="362" y="1097"/>
                      <a:pt x="356" y="1098"/>
                    </a:cubicBezTo>
                    <a:lnTo>
                      <a:pt x="356" y="1098"/>
                    </a:lnTo>
                    <a:cubicBezTo>
                      <a:pt x="297" y="1108"/>
                      <a:pt x="237" y="1117"/>
                      <a:pt x="178" y="1127"/>
                    </a:cubicBezTo>
                    <a:lnTo>
                      <a:pt x="178" y="1127"/>
                    </a:lnTo>
                    <a:cubicBezTo>
                      <a:pt x="193" y="1109"/>
                      <a:pt x="207" y="1091"/>
                      <a:pt x="223" y="1074"/>
                    </a:cubicBezTo>
                    <a:lnTo>
                      <a:pt x="223" y="1074"/>
                    </a:lnTo>
                    <a:lnTo>
                      <a:pt x="223" y="1073"/>
                    </a:lnTo>
                    <a:lnTo>
                      <a:pt x="223" y="1073"/>
                    </a:lnTo>
                    <a:cubicBezTo>
                      <a:pt x="230" y="1076"/>
                      <a:pt x="237" y="1075"/>
                      <a:pt x="242" y="1069"/>
                    </a:cubicBezTo>
                    <a:lnTo>
                      <a:pt x="242" y="1069"/>
                    </a:lnTo>
                    <a:cubicBezTo>
                      <a:pt x="369" y="1038"/>
                      <a:pt x="496" y="1002"/>
                      <a:pt x="621" y="962"/>
                    </a:cubicBezTo>
                    <a:lnTo>
                      <a:pt x="621" y="962"/>
                    </a:lnTo>
                    <a:cubicBezTo>
                      <a:pt x="557" y="1013"/>
                      <a:pt x="487" y="1056"/>
                      <a:pt x="407" y="1088"/>
                    </a:cubicBezTo>
                    <a:close/>
                    <a:moveTo>
                      <a:pt x="1072" y="52"/>
                    </a:moveTo>
                    <a:lnTo>
                      <a:pt x="1072" y="52"/>
                    </a:lnTo>
                    <a:cubicBezTo>
                      <a:pt x="1048" y="78"/>
                      <a:pt x="1026" y="104"/>
                      <a:pt x="1003" y="129"/>
                    </a:cubicBezTo>
                    <a:lnTo>
                      <a:pt x="1003" y="129"/>
                    </a:lnTo>
                    <a:cubicBezTo>
                      <a:pt x="1004" y="107"/>
                      <a:pt x="1003" y="85"/>
                      <a:pt x="1000" y="62"/>
                    </a:cubicBezTo>
                    <a:lnTo>
                      <a:pt x="1000" y="62"/>
                    </a:lnTo>
                    <a:cubicBezTo>
                      <a:pt x="1024" y="58"/>
                      <a:pt x="1047" y="55"/>
                      <a:pt x="1072" y="52"/>
                    </a:cubicBezTo>
                    <a:close/>
                    <a:moveTo>
                      <a:pt x="1072" y="159"/>
                    </a:moveTo>
                    <a:lnTo>
                      <a:pt x="1072" y="159"/>
                    </a:lnTo>
                    <a:cubicBezTo>
                      <a:pt x="1048" y="166"/>
                      <a:pt x="1024" y="173"/>
                      <a:pt x="1001" y="180"/>
                    </a:cubicBezTo>
                    <a:lnTo>
                      <a:pt x="1001" y="180"/>
                    </a:lnTo>
                    <a:cubicBezTo>
                      <a:pt x="1028" y="149"/>
                      <a:pt x="1056" y="118"/>
                      <a:pt x="1084" y="87"/>
                    </a:cubicBezTo>
                    <a:lnTo>
                      <a:pt x="1084" y="87"/>
                    </a:lnTo>
                    <a:cubicBezTo>
                      <a:pt x="1080" y="111"/>
                      <a:pt x="1076" y="135"/>
                      <a:pt x="1072" y="159"/>
                    </a:cubicBezTo>
                    <a:close/>
                    <a:moveTo>
                      <a:pt x="747" y="838"/>
                    </a:moveTo>
                    <a:lnTo>
                      <a:pt x="747" y="838"/>
                    </a:lnTo>
                    <a:cubicBezTo>
                      <a:pt x="745" y="838"/>
                      <a:pt x="743" y="836"/>
                      <a:pt x="741" y="836"/>
                    </a:cubicBezTo>
                    <a:lnTo>
                      <a:pt x="741" y="836"/>
                    </a:lnTo>
                    <a:cubicBezTo>
                      <a:pt x="694" y="828"/>
                      <a:pt x="626" y="860"/>
                      <a:pt x="580" y="871"/>
                    </a:cubicBezTo>
                    <a:lnTo>
                      <a:pt x="580" y="871"/>
                    </a:lnTo>
                    <a:cubicBezTo>
                      <a:pt x="508" y="886"/>
                      <a:pt x="435" y="899"/>
                      <a:pt x="361" y="910"/>
                    </a:cubicBezTo>
                    <a:lnTo>
                      <a:pt x="361" y="910"/>
                    </a:lnTo>
                    <a:cubicBezTo>
                      <a:pt x="387" y="879"/>
                      <a:pt x="414" y="849"/>
                      <a:pt x="439" y="819"/>
                    </a:cubicBezTo>
                    <a:lnTo>
                      <a:pt x="439" y="819"/>
                    </a:lnTo>
                    <a:cubicBezTo>
                      <a:pt x="568" y="791"/>
                      <a:pt x="697" y="763"/>
                      <a:pt x="826" y="734"/>
                    </a:cubicBezTo>
                    <a:lnTo>
                      <a:pt x="826" y="734"/>
                    </a:lnTo>
                    <a:lnTo>
                      <a:pt x="826" y="734"/>
                    </a:lnTo>
                    <a:lnTo>
                      <a:pt x="826" y="734"/>
                    </a:lnTo>
                    <a:cubicBezTo>
                      <a:pt x="813" y="753"/>
                      <a:pt x="800" y="772"/>
                      <a:pt x="785" y="791"/>
                    </a:cubicBezTo>
                    <a:lnTo>
                      <a:pt x="785" y="791"/>
                    </a:lnTo>
                    <a:cubicBezTo>
                      <a:pt x="772" y="807"/>
                      <a:pt x="760" y="823"/>
                      <a:pt x="747" y="838"/>
                    </a:cubicBezTo>
                    <a:close/>
                    <a:moveTo>
                      <a:pt x="258" y="1032"/>
                    </a:moveTo>
                    <a:lnTo>
                      <a:pt x="258" y="1032"/>
                    </a:lnTo>
                    <a:cubicBezTo>
                      <a:pt x="282" y="1003"/>
                      <a:pt x="306" y="975"/>
                      <a:pt x="329" y="947"/>
                    </a:cubicBezTo>
                    <a:lnTo>
                      <a:pt x="329" y="947"/>
                    </a:lnTo>
                    <a:cubicBezTo>
                      <a:pt x="387" y="939"/>
                      <a:pt x="445" y="931"/>
                      <a:pt x="503" y="919"/>
                    </a:cubicBezTo>
                    <a:lnTo>
                      <a:pt x="503" y="919"/>
                    </a:lnTo>
                    <a:cubicBezTo>
                      <a:pt x="542" y="912"/>
                      <a:pt x="580" y="904"/>
                      <a:pt x="619" y="895"/>
                    </a:cubicBezTo>
                    <a:lnTo>
                      <a:pt x="619" y="895"/>
                    </a:lnTo>
                    <a:cubicBezTo>
                      <a:pt x="645" y="889"/>
                      <a:pt x="689" y="869"/>
                      <a:pt x="720" y="868"/>
                    </a:cubicBezTo>
                    <a:lnTo>
                      <a:pt x="720" y="868"/>
                    </a:lnTo>
                    <a:cubicBezTo>
                      <a:pt x="707" y="881"/>
                      <a:pt x="695" y="894"/>
                      <a:pt x="681" y="907"/>
                    </a:cubicBezTo>
                    <a:lnTo>
                      <a:pt x="681" y="907"/>
                    </a:lnTo>
                    <a:cubicBezTo>
                      <a:pt x="542" y="955"/>
                      <a:pt x="401" y="996"/>
                      <a:pt x="258" y="1032"/>
                    </a:cubicBezTo>
                    <a:close/>
                    <a:moveTo>
                      <a:pt x="314" y="915"/>
                    </a:moveTo>
                    <a:lnTo>
                      <a:pt x="314" y="915"/>
                    </a:lnTo>
                    <a:cubicBezTo>
                      <a:pt x="296" y="936"/>
                      <a:pt x="278" y="957"/>
                      <a:pt x="260" y="978"/>
                    </a:cubicBezTo>
                    <a:lnTo>
                      <a:pt x="260" y="978"/>
                    </a:lnTo>
                    <a:cubicBezTo>
                      <a:pt x="277" y="875"/>
                      <a:pt x="285" y="771"/>
                      <a:pt x="282" y="667"/>
                    </a:cubicBezTo>
                    <a:lnTo>
                      <a:pt x="282" y="667"/>
                    </a:lnTo>
                    <a:cubicBezTo>
                      <a:pt x="282" y="664"/>
                      <a:pt x="281" y="663"/>
                      <a:pt x="280" y="661"/>
                    </a:cubicBezTo>
                    <a:lnTo>
                      <a:pt x="280" y="661"/>
                    </a:lnTo>
                    <a:cubicBezTo>
                      <a:pt x="304" y="613"/>
                      <a:pt x="331" y="567"/>
                      <a:pt x="359" y="523"/>
                    </a:cubicBezTo>
                    <a:lnTo>
                      <a:pt x="359" y="523"/>
                    </a:lnTo>
                    <a:cubicBezTo>
                      <a:pt x="368" y="656"/>
                      <a:pt x="353" y="786"/>
                      <a:pt x="314" y="915"/>
                    </a:cubicBezTo>
                    <a:close/>
                    <a:moveTo>
                      <a:pt x="419" y="790"/>
                    </a:moveTo>
                    <a:lnTo>
                      <a:pt x="419" y="790"/>
                    </a:lnTo>
                    <a:cubicBezTo>
                      <a:pt x="419" y="791"/>
                      <a:pt x="419" y="791"/>
                      <a:pt x="419" y="793"/>
                    </a:cubicBezTo>
                    <a:lnTo>
                      <a:pt x="419" y="793"/>
                    </a:lnTo>
                    <a:cubicBezTo>
                      <a:pt x="401" y="814"/>
                      <a:pt x="382" y="836"/>
                      <a:pt x="364" y="858"/>
                    </a:cubicBezTo>
                    <a:lnTo>
                      <a:pt x="364" y="858"/>
                    </a:lnTo>
                    <a:cubicBezTo>
                      <a:pt x="393" y="734"/>
                      <a:pt x="402" y="608"/>
                      <a:pt x="388" y="480"/>
                    </a:cubicBezTo>
                    <a:lnTo>
                      <a:pt x="388" y="480"/>
                    </a:lnTo>
                    <a:cubicBezTo>
                      <a:pt x="413" y="445"/>
                      <a:pt x="439" y="411"/>
                      <a:pt x="467" y="378"/>
                    </a:cubicBezTo>
                    <a:lnTo>
                      <a:pt x="467" y="378"/>
                    </a:lnTo>
                    <a:cubicBezTo>
                      <a:pt x="468" y="517"/>
                      <a:pt x="452" y="654"/>
                      <a:pt x="419" y="790"/>
                    </a:cubicBezTo>
                    <a:close/>
                    <a:moveTo>
                      <a:pt x="536" y="646"/>
                    </a:moveTo>
                    <a:lnTo>
                      <a:pt x="536" y="646"/>
                    </a:lnTo>
                    <a:cubicBezTo>
                      <a:pt x="531" y="650"/>
                      <a:pt x="530" y="656"/>
                      <a:pt x="532" y="662"/>
                    </a:cubicBezTo>
                    <a:lnTo>
                      <a:pt x="532" y="662"/>
                    </a:lnTo>
                    <a:cubicBezTo>
                      <a:pt x="509" y="688"/>
                      <a:pt x="487" y="715"/>
                      <a:pt x="464" y="741"/>
                    </a:cubicBezTo>
                    <a:lnTo>
                      <a:pt x="464" y="741"/>
                    </a:lnTo>
                    <a:cubicBezTo>
                      <a:pt x="490" y="611"/>
                      <a:pt x="502" y="478"/>
                      <a:pt x="499" y="345"/>
                    </a:cubicBezTo>
                    <a:lnTo>
                      <a:pt x="499" y="345"/>
                    </a:lnTo>
                    <a:cubicBezTo>
                      <a:pt x="499" y="344"/>
                      <a:pt x="499" y="344"/>
                      <a:pt x="499" y="343"/>
                    </a:cubicBezTo>
                    <a:lnTo>
                      <a:pt x="499" y="343"/>
                    </a:lnTo>
                    <a:cubicBezTo>
                      <a:pt x="540" y="300"/>
                      <a:pt x="583" y="260"/>
                      <a:pt x="630" y="225"/>
                    </a:cubicBezTo>
                    <a:lnTo>
                      <a:pt x="630" y="225"/>
                    </a:lnTo>
                    <a:cubicBezTo>
                      <a:pt x="616" y="369"/>
                      <a:pt x="584" y="509"/>
                      <a:pt x="536" y="646"/>
                    </a:cubicBezTo>
                    <a:close/>
                    <a:moveTo>
                      <a:pt x="719" y="449"/>
                    </a:moveTo>
                    <a:lnTo>
                      <a:pt x="719" y="449"/>
                    </a:lnTo>
                    <a:cubicBezTo>
                      <a:pt x="674" y="499"/>
                      <a:pt x="629" y="550"/>
                      <a:pt x="585" y="601"/>
                    </a:cubicBezTo>
                    <a:lnTo>
                      <a:pt x="585" y="601"/>
                    </a:lnTo>
                    <a:cubicBezTo>
                      <a:pt x="626" y="471"/>
                      <a:pt x="653" y="338"/>
                      <a:pt x="666" y="203"/>
                    </a:cubicBezTo>
                    <a:lnTo>
                      <a:pt x="666" y="203"/>
                    </a:lnTo>
                    <a:cubicBezTo>
                      <a:pt x="666" y="202"/>
                      <a:pt x="666" y="201"/>
                      <a:pt x="666" y="200"/>
                    </a:cubicBezTo>
                    <a:lnTo>
                      <a:pt x="666" y="200"/>
                    </a:lnTo>
                    <a:cubicBezTo>
                      <a:pt x="701" y="176"/>
                      <a:pt x="738" y="154"/>
                      <a:pt x="777" y="135"/>
                    </a:cubicBezTo>
                    <a:lnTo>
                      <a:pt x="777" y="135"/>
                    </a:lnTo>
                    <a:cubicBezTo>
                      <a:pt x="764" y="241"/>
                      <a:pt x="744" y="346"/>
                      <a:pt x="719" y="449"/>
                    </a:cubicBezTo>
                    <a:close/>
                    <a:moveTo>
                      <a:pt x="851" y="698"/>
                    </a:moveTo>
                    <a:lnTo>
                      <a:pt x="851" y="698"/>
                    </a:lnTo>
                    <a:cubicBezTo>
                      <a:pt x="848" y="697"/>
                      <a:pt x="845" y="697"/>
                      <a:pt x="842" y="697"/>
                    </a:cubicBezTo>
                    <a:lnTo>
                      <a:pt x="842" y="697"/>
                    </a:lnTo>
                    <a:cubicBezTo>
                      <a:pt x="720" y="724"/>
                      <a:pt x="597" y="751"/>
                      <a:pt x="475" y="778"/>
                    </a:cubicBezTo>
                    <a:lnTo>
                      <a:pt x="475" y="778"/>
                    </a:lnTo>
                    <a:cubicBezTo>
                      <a:pt x="506" y="742"/>
                      <a:pt x="537" y="705"/>
                      <a:pt x="568" y="670"/>
                    </a:cubicBezTo>
                    <a:lnTo>
                      <a:pt x="568" y="670"/>
                    </a:lnTo>
                    <a:cubicBezTo>
                      <a:pt x="685" y="641"/>
                      <a:pt x="802" y="612"/>
                      <a:pt x="919" y="583"/>
                    </a:cubicBezTo>
                    <a:lnTo>
                      <a:pt x="919" y="583"/>
                    </a:lnTo>
                    <a:cubicBezTo>
                      <a:pt x="898" y="622"/>
                      <a:pt x="875" y="660"/>
                      <a:pt x="851" y="698"/>
                    </a:cubicBezTo>
                    <a:close/>
                    <a:moveTo>
                      <a:pt x="934" y="555"/>
                    </a:moveTo>
                    <a:lnTo>
                      <a:pt x="934" y="555"/>
                    </a:lnTo>
                    <a:cubicBezTo>
                      <a:pt x="931" y="550"/>
                      <a:pt x="925" y="548"/>
                      <a:pt x="917" y="550"/>
                    </a:cubicBezTo>
                    <a:lnTo>
                      <a:pt x="917" y="550"/>
                    </a:lnTo>
                    <a:cubicBezTo>
                      <a:pt x="814" y="576"/>
                      <a:pt x="710" y="601"/>
                      <a:pt x="605" y="627"/>
                    </a:cubicBezTo>
                    <a:lnTo>
                      <a:pt x="605" y="627"/>
                    </a:lnTo>
                    <a:cubicBezTo>
                      <a:pt x="646" y="580"/>
                      <a:pt x="687" y="534"/>
                      <a:pt x="727" y="488"/>
                    </a:cubicBezTo>
                    <a:lnTo>
                      <a:pt x="727" y="488"/>
                    </a:lnTo>
                    <a:lnTo>
                      <a:pt x="728" y="488"/>
                    </a:lnTo>
                    <a:lnTo>
                      <a:pt x="728" y="488"/>
                    </a:lnTo>
                    <a:cubicBezTo>
                      <a:pt x="816" y="466"/>
                      <a:pt x="905" y="444"/>
                      <a:pt x="994" y="422"/>
                    </a:cubicBezTo>
                    <a:lnTo>
                      <a:pt x="994" y="422"/>
                    </a:lnTo>
                    <a:cubicBezTo>
                      <a:pt x="976" y="468"/>
                      <a:pt x="956" y="512"/>
                      <a:pt x="934" y="555"/>
                    </a:cubicBezTo>
                    <a:close/>
                    <a:moveTo>
                      <a:pt x="1007" y="388"/>
                    </a:moveTo>
                    <a:lnTo>
                      <a:pt x="1007" y="388"/>
                    </a:lnTo>
                    <a:cubicBezTo>
                      <a:pt x="1005" y="387"/>
                      <a:pt x="1003" y="387"/>
                      <a:pt x="1000" y="388"/>
                    </a:cubicBezTo>
                    <a:lnTo>
                      <a:pt x="1000" y="388"/>
                    </a:lnTo>
                    <a:cubicBezTo>
                      <a:pt x="922" y="407"/>
                      <a:pt x="843" y="426"/>
                      <a:pt x="765" y="445"/>
                    </a:cubicBezTo>
                    <a:lnTo>
                      <a:pt x="765" y="445"/>
                    </a:lnTo>
                    <a:cubicBezTo>
                      <a:pt x="795" y="411"/>
                      <a:pt x="824" y="377"/>
                      <a:pt x="854" y="344"/>
                    </a:cubicBezTo>
                    <a:lnTo>
                      <a:pt x="854" y="344"/>
                    </a:lnTo>
                    <a:cubicBezTo>
                      <a:pt x="912" y="312"/>
                      <a:pt x="974" y="294"/>
                      <a:pt x="1040" y="288"/>
                    </a:cubicBezTo>
                    <a:lnTo>
                      <a:pt x="1040" y="288"/>
                    </a:lnTo>
                    <a:cubicBezTo>
                      <a:pt x="1030" y="322"/>
                      <a:pt x="1019" y="355"/>
                      <a:pt x="1007" y="388"/>
                    </a:cubicBezTo>
                    <a:close/>
                    <a:moveTo>
                      <a:pt x="1049" y="256"/>
                    </a:moveTo>
                    <a:lnTo>
                      <a:pt x="1049" y="256"/>
                    </a:lnTo>
                    <a:cubicBezTo>
                      <a:pt x="1000" y="258"/>
                      <a:pt x="953" y="267"/>
                      <a:pt x="908" y="284"/>
                    </a:cubicBezTo>
                    <a:lnTo>
                      <a:pt x="908" y="284"/>
                    </a:lnTo>
                    <a:cubicBezTo>
                      <a:pt x="925" y="265"/>
                      <a:pt x="942" y="246"/>
                      <a:pt x="959" y="226"/>
                    </a:cubicBezTo>
                    <a:lnTo>
                      <a:pt x="959" y="226"/>
                    </a:lnTo>
                    <a:cubicBezTo>
                      <a:pt x="994" y="216"/>
                      <a:pt x="1029" y="206"/>
                      <a:pt x="1064" y="195"/>
                    </a:cubicBezTo>
                    <a:lnTo>
                      <a:pt x="1064" y="195"/>
                    </a:lnTo>
                    <a:cubicBezTo>
                      <a:pt x="1059" y="215"/>
                      <a:pt x="1054" y="236"/>
                      <a:pt x="1049" y="256"/>
                    </a:cubicBezTo>
                    <a:close/>
                    <a:moveTo>
                      <a:pt x="969" y="69"/>
                    </a:moveTo>
                    <a:lnTo>
                      <a:pt x="969" y="69"/>
                    </a:lnTo>
                    <a:cubicBezTo>
                      <a:pt x="973" y="104"/>
                      <a:pt x="970" y="139"/>
                      <a:pt x="962" y="175"/>
                    </a:cubicBezTo>
                    <a:lnTo>
                      <a:pt x="962" y="175"/>
                    </a:lnTo>
                    <a:cubicBezTo>
                      <a:pt x="942" y="197"/>
                      <a:pt x="921" y="220"/>
                      <a:pt x="900" y="243"/>
                    </a:cubicBezTo>
                    <a:lnTo>
                      <a:pt x="900" y="243"/>
                    </a:lnTo>
                    <a:cubicBezTo>
                      <a:pt x="919" y="190"/>
                      <a:pt x="928" y="135"/>
                      <a:pt x="929" y="78"/>
                    </a:cubicBezTo>
                    <a:lnTo>
                      <a:pt x="929" y="78"/>
                    </a:lnTo>
                    <a:cubicBezTo>
                      <a:pt x="942" y="75"/>
                      <a:pt x="955" y="72"/>
                      <a:pt x="969" y="69"/>
                    </a:cubicBezTo>
                    <a:close/>
                    <a:moveTo>
                      <a:pt x="896" y="88"/>
                    </a:moveTo>
                    <a:lnTo>
                      <a:pt x="896" y="88"/>
                    </a:lnTo>
                    <a:cubicBezTo>
                      <a:pt x="893" y="168"/>
                      <a:pt x="872" y="245"/>
                      <a:pt x="832" y="315"/>
                    </a:cubicBezTo>
                    <a:lnTo>
                      <a:pt x="832" y="315"/>
                    </a:lnTo>
                    <a:cubicBezTo>
                      <a:pt x="832" y="316"/>
                      <a:pt x="831" y="318"/>
                      <a:pt x="831" y="319"/>
                    </a:cubicBezTo>
                    <a:lnTo>
                      <a:pt x="831" y="319"/>
                    </a:lnTo>
                    <a:cubicBezTo>
                      <a:pt x="830" y="320"/>
                      <a:pt x="829" y="320"/>
                      <a:pt x="828" y="321"/>
                    </a:cubicBezTo>
                    <a:lnTo>
                      <a:pt x="828" y="321"/>
                    </a:lnTo>
                    <a:cubicBezTo>
                      <a:pt x="823" y="324"/>
                      <a:pt x="821" y="328"/>
                      <a:pt x="821" y="333"/>
                    </a:cubicBezTo>
                    <a:lnTo>
                      <a:pt x="821" y="333"/>
                    </a:lnTo>
                    <a:cubicBezTo>
                      <a:pt x="802" y="354"/>
                      <a:pt x="783" y="376"/>
                      <a:pt x="764" y="397"/>
                    </a:cubicBezTo>
                    <a:lnTo>
                      <a:pt x="764" y="397"/>
                    </a:lnTo>
                    <a:cubicBezTo>
                      <a:pt x="785" y="305"/>
                      <a:pt x="801" y="213"/>
                      <a:pt x="812" y="119"/>
                    </a:cubicBezTo>
                    <a:lnTo>
                      <a:pt x="812" y="119"/>
                    </a:lnTo>
                    <a:cubicBezTo>
                      <a:pt x="839" y="108"/>
                      <a:pt x="867" y="97"/>
                      <a:pt x="896" y="88"/>
                    </a:cubicBezTo>
                    <a:lnTo>
                      <a:pt x="211" y="819"/>
                    </a:lnTo>
                    <a:lnTo>
                      <a:pt x="211" y="819"/>
                    </a:lnTo>
                    <a:cubicBezTo>
                      <a:pt x="212" y="816"/>
                      <a:pt x="211" y="814"/>
                      <a:pt x="210" y="813"/>
                    </a:cubicBezTo>
                    <a:lnTo>
                      <a:pt x="210" y="813"/>
                    </a:lnTo>
                    <a:cubicBezTo>
                      <a:pt x="223" y="783"/>
                      <a:pt x="236" y="753"/>
                      <a:pt x="249" y="723"/>
                    </a:cubicBezTo>
                    <a:lnTo>
                      <a:pt x="249" y="723"/>
                    </a:lnTo>
                    <a:cubicBezTo>
                      <a:pt x="248" y="826"/>
                      <a:pt x="238" y="927"/>
                      <a:pt x="218" y="1028"/>
                    </a:cubicBezTo>
                    <a:lnTo>
                      <a:pt x="218" y="1028"/>
                    </a:lnTo>
                    <a:cubicBezTo>
                      <a:pt x="213" y="1034"/>
                      <a:pt x="209" y="1039"/>
                      <a:pt x="205" y="1045"/>
                    </a:cubicBezTo>
                    <a:lnTo>
                      <a:pt x="205" y="1045"/>
                    </a:lnTo>
                    <a:cubicBezTo>
                      <a:pt x="204" y="1045"/>
                      <a:pt x="204" y="1045"/>
                      <a:pt x="204" y="1045"/>
                    </a:cubicBezTo>
                    <a:lnTo>
                      <a:pt x="204" y="1045"/>
                    </a:lnTo>
                    <a:cubicBezTo>
                      <a:pt x="196" y="1047"/>
                      <a:pt x="193" y="1053"/>
                      <a:pt x="193" y="1058"/>
                    </a:cubicBezTo>
                    <a:lnTo>
                      <a:pt x="193" y="1058"/>
                    </a:lnTo>
                    <a:cubicBezTo>
                      <a:pt x="189" y="1063"/>
                      <a:pt x="186" y="1067"/>
                      <a:pt x="182" y="1071"/>
                    </a:cubicBezTo>
                    <a:lnTo>
                      <a:pt x="182" y="1071"/>
                    </a:lnTo>
                    <a:cubicBezTo>
                      <a:pt x="192" y="987"/>
                      <a:pt x="202" y="903"/>
                      <a:pt x="211" y="819"/>
                    </a:cubicBezTo>
                    <a:lnTo>
                      <a:pt x="896" y="88"/>
                    </a:lnTo>
                    <a:close/>
                    <a:moveTo>
                      <a:pt x="119" y="1197"/>
                    </a:moveTo>
                    <a:lnTo>
                      <a:pt x="119" y="1197"/>
                    </a:lnTo>
                    <a:cubicBezTo>
                      <a:pt x="128" y="1186"/>
                      <a:pt x="137" y="1176"/>
                      <a:pt x="146" y="1164"/>
                    </a:cubicBezTo>
                    <a:lnTo>
                      <a:pt x="146" y="1164"/>
                    </a:lnTo>
                    <a:cubicBezTo>
                      <a:pt x="150" y="1164"/>
                      <a:pt x="153" y="1163"/>
                      <a:pt x="156" y="1162"/>
                    </a:cubicBezTo>
                    <a:lnTo>
                      <a:pt x="156" y="1162"/>
                    </a:lnTo>
                    <a:cubicBezTo>
                      <a:pt x="160" y="1163"/>
                      <a:pt x="164" y="1162"/>
                      <a:pt x="166" y="1161"/>
                    </a:cubicBezTo>
                    <a:lnTo>
                      <a:pt x="166" y="1161"/>
                    </a:lnTo>
                    <a:cubicBezTo>
                      <a:pt x="191" y="1157"/>
                      <a:pt x="215" y="1153"/>
                      <a:pt x="239" y="1149"/>
                    </a:cubicBezTo>
                    <a:lnTo>
                      <a:pt x="239" y="1149"/>
                    </a:lnTo>
                    <a:cubicBezTo>
                      <a:pt x="199" y="1164"/>
                      <a:pt x="158" y="1179"/>
                      <a:pt x="119" y="1197"/>
                    </a:cubicBezTo>
                    <a:close/>
                    <a:moveTo>
                      <a:pt x="96" y="1172"/>
                    </a:moveTo>
                    <a:lnTo>
                      <a:pt x="96" y="1172"/>
                    </a:lnTo>
                    <a:cubicBezTo>
                      <a:pt x="115" y="1093"/>
                      <a:pt x="138" y="1013"/>
                      <a:pt x="165" y="933"/>
                    </a:cubicBezTo>
                    <a:lnTo>
                      <a:pt x="165" y="933"/>
                    </a:lnTo>
                    <a:cubicBezTo>
                      <a:pt x="158" y="994"/>
                      <a:pt x="151" y="1055"/>
                      <a:pt x="144" y="1116"/>
                    </a:cubicBezTo>
                    <a:lnTo>
                      <a:pt x="144" y="1116"/>
                    </a:lnTo>
                    <a:cubicBezTo>
                      <a:pt x="128" y="1135"/>
                      <a:pt x="112" y="1154"/>
                      <a:pt x="96" y="1172"/>
                    </a:cubicBezTo>
                    <a:close/>
                    <a:moveTo>
                      <a:pt x="822" y="822"/>
                    </a:moveTo>
                    <a:lnTo>
                      <a:pt x="822" y="822"/>
                    </a:lnTo>
                    <a:cubicBezTo>
                      <a:pt x="999" y="603"/>
                      <a:pt x="1105" y="329"/>
                      <a:pt x="1138" y="50"/>
                    </a:cubicBezTo>
                    <a:lnTo>
                      <a:pt x="1138" y="50"/>
                    </a:lnTo>
                    <a:cubicBezTo>
                      <a:pt x="1140" y="33"/>
                      <a:pt x="1127" y="23"/>
                      <a:pt x="1114" y="21"/>
                    </a:cubicBezTo>
                    <a:lnTo>
                      <a:pt x="1114" y="21"/>
                    </a:lnTo>
                    <a:cubicBezTo>
                      <a:pt x="1113" y="10"/>
                      <a:pt x="1104" y="0"/>
                      <a:pt x="1090" y="1"/>
                    </a:cubicBezTo>
                    <a:lnTo>
                      <a:pt x="1090" y="1"/>
                    </a:lnTo>
                    <a:cubicBezTo>
                      <a:pt x="451" y="55"/>
                      <a:pt x="148" y="681"/>
                      <a:pt x="33" y="1236"/>
                    </a:cubicBezTo>
                    <a:lnTo>
                      <a:pt x="33" y="1236"/>
                    </a:lnTo>
                    <a:cubicBezTo>
                      <a:pt x="32" y="1238"/>
                      <a:pt x="32" y="1240"/>
                      <a:pt x="32" y="1242"/>
                    </a:cubicBezTo>
                    <a:lnTo>
                      <a:pt x="32" y="1242"/>
                    </a:lnTo>
                    <a:cubicBezTo>
                      <a:pt x="30" y="1244"/>
                      <a:pt x="28" y="1245"/>
                      <a:pt x="25" y="1246"/>
                    </a:cubicBezTo>
                    <a:lnTo>
                      <a:pt x="25" y="1246"/>
                    </a:lnTo>
                    <a:cubicBezTo>
                      <a:pt x="15" y="1252"/>
                      <a:pt x="13" y="1261"/>
                      <a:pt x="15" y="1270"/>
                    </a:cubicBezTo>
                    <a:lnTo>
                      <a:pt x="15" y="1270"/>
                    </a:lnTo>
                    <a:cubicBezTo>
                      <a:pt x="14" y="1271"/>
                      <a:pt x="14" y="1272"/>
                      <a:pt x="13" y="1272"/>
                    </a:cubicBezTo>
                    <a:lnTo>
                      <a:pt x="13" y="1272"/>
                    </a:lnTo>
                    <a:cubicBezTo>
                      <a:pt x="0" y="1288"/>
                      <a:pt x="24" y="1310"/>
                      <a:pt x="38" y="1293"/>
                    </a:cubicBezTo>
                    <a:lnTo>
                      <a:pt x="38" y="1293"/>
                    </a:lnTo>
                    <a:cubicBezTo>
                      <a:pt x="38" y="1292"/>
                      <a:pt x="40" y="1291"/>
                      <a:pt x="41" y="1290"/>
                    </a:cubicBezTo>
                    <a:lnTo>
                      <a:pt x="41" y="1290"/>
                    </a:lnTo>
                    <a:cubicBezTo>
                      <a:pt x="44" y="1290"/>
                      <a:pt x="48" y="1289"/>
                      <a:pt x="52" y="1287"/>
                    </a:cubicBezTo>
                    <a:lnTo>
                      <a:pt x="52" y="1287"/>
                    </a:lnTo>
                    <a:cubicBezTo>
                      <a:pt x="188" y="1203"/>
                      <a:pt x="346" y="1171"/>
                      <a:pt x="490" y="1106"/>
                    </a:cubicBezTo>
                    <a:lnTo>
                      <a:pt x="490" y="1106"/>
                    </a:lnTo>
                    <a:cubicBezTo>
                      <a:pt x="626" y="1046"/>
                      <a:pt x="730" y="936"/>
                      <a:pt x="822" y="822"/>
                    </a:cubicBezTo>
                    <a:close/>
                  </a:path>
                </a:pathLst>
              </a:custGeom>
              <a:solidFill>
                <a:schemeClr val="accent4"/>
              </a:solidFill>
              <a:ln>
                <a:noFill/>
              </a:ln>
              <a:effectLst/>
            </p:spPr>
            <p:txBody>
              <a:bodyPr wrap="none" anchor="ctr"/>
              <a:lstStyle/>
              <a:p>
                <a:endParaRPr lang="es-ES_tradnl" sz="919"/>
              </a:p>
            </p:txBody>
          </p:sp>
          <p:sp>
            <p:nvSpPr>
              <p:cNvPr id="794" name="Freeform 21">
                <a:extLst>
                  <a:ext uri="{FF2B5EF4-FFF2-40B4-BE49-F238E27FC236}">
                    <a16:creationId xmlns:a16="http://schemas.microsoft.com/office/drawing/2014/main" id="{30B16A97-A297-8749-8A89-738AD38E0580}"/>
                  </a:ext>
                </a:extLst>
              </p:cNvPr>
              <p:cNvSpPr>
                <a:spLocks noChangeArrowheads="1"/>
              </p:cNvSpPr>
              <p:nvPr/>
            </p:nvSpPr>
            <p:spPr bwMode="auto">
              <a:xfrm rot="759599">
                <a:off x="1205915" y="4369227"/>
                <a:ext cx="716037" cy="923032"/>
              </a:xfrm>
              <a:custGeom>
                <a:avLst/>
                <a:gdLst>
                  <a:gd name="T0" fmla="*/ 275 w 1493"/>
                  <a:gd name="T1" fmla="*/ 1076 h 1925"/>
                  <a:gd name="T2" fmla="*/ 501 w 1493"/>
                  <a:gd name="T3" fmla="*/ 1195 h 1925"/>
                  <a:gd name="T4" fmla="*/ 470 w 1493"/>
                  <a:gd name="T5" fmla="*/ 1348 h 1925"/>
                  <a:gd name="T6" fmla="*/ 454 w 1493"/>
                  <a:gd name="T7" fmla="*/ 1377 h 1925"/>
                  <a:gd name="T8" fmla="*/ 558 w 1493"/>
                  <a:gd name="T9" fmla="*/ 1560 h 1925"/>
                  <a:gd name="T10" fmla="*/ 205 w 1493"/>
                  <a:gd name="T11" fmla="*/ 153 h 1925"/>
                  <a:gd name="T12" fmla="*/ 210 w 1493"/>
                  <a:gd name="T13" fmla="*/ 141 h 1925"/>
                  <a:gd name="T14" fmla="*/ 486 w 1493"/>
                  <a:gd name="T15" fmla="*/ 477 h 1925"/>
                  <a:gd name="T16" fmla="*/ 498 w 1493"/>
                  <a:gd name="T17" fmla="*/ 597 h 1925"/>
                  <a:gd name="T18" fmla="*/ 364 w 1493"/>
                  <a:gd name="T19" fmla="*/ 448 h 1925"/>
                  <a:gd name="T20" fmla="*/ 477 w 1493"/>
                  <a:gd name="T21" fmla="*/ 625 h 1925"/>
                  <a:gd name="T22" fmla="*/ 205 w 1493"/>
                  <a:gd name="T23" fmla="*/ 153 h 1925"/>
                  <a:gd name="T24" fmla="*/ 922 w 1493"/>
                  <a:gd name="T25" fmla="*/ 785 h 1925"/>
                  <a:gd name="T26" fmla="*/ 709 w 1493"/>
                  <a:gd name="T27" fmla="*/ 974 h 1925"/>
                  <a:gd name="T28" fmla="*/ 839 w 1493"/>
                  <a:gd name="T29" fmla="*/ 715 h 1925"/>
                  <a:gd name="T30" fmla="*/ 853 w 1493"/>
                  <a:gd name="T31" fmla="*/ 695 h 1925"/>
                  <a:gd name="T32" fmla="*/ 702 w 1493"/>
                  <a:gd name="T33" fmla="*/ 879 h 1925"/>
                  <a:gd name="T34" fmla="*/ 781 w 1493"/>
                  <a:gd name="T35" fmla="*/ 558 h 1925"/>
                  <a:gd name="T36" fmla="*/ 1374 w 1493"/>
                  <a:gd name="T37" fmla="*/ 1045 h 1925"/>
                  <a:gd name="T38" fmla="*/ 825 w 1493"/>
                  <a:gd name="T39" fmla="*/ 1603 h 1925"/>
                  <a:gd name="T40" fmla="*/ 830 w 1493"/>
                  <a:gd name="T41" fmla="*/ 1589 h 1925"/>
                  <a:gd name="T42" fmla="*/ 988 w 1493"/>
                  <a:gd name="T43" fmla="*/ 1326 h 1925"/>
                  <a:gd name="T44" fmla="*/ 838 w 1493"/>
                  <a:gd name="T45" fmla="*/ 1509 h 1925"/>
                  <a:gd name="T46" fmla="*/ 1374 w 1493"/>
                  <a:gd name="T47" fmla="*/ 1045 h 1925"/>
                  <a:gd name="T48" fmla="*/ 1354 w 1493"/>
                  <a:gd name="T49" fmla="*/ 931 h 1925"/>
                  <a:gd name="T50" fmla="*/ 970 w 1493"/>
                  <a:gd name="T51" fmla="*/ 1111 h 1925"/>
                  <a:gd name="T52" fmla="*/ 705 w 1493"/>
                  <a:gd name="T53" fmla="*/ 1064 h 1925"/>
                  <a:gd name="T54" fmla="*/ 906 w 1493"/>
                  <a:gd name="T55" fmla="*/ 868 h 1925"/>
                  <a:gd name="T56" fmla="*/ 1210 w 1493"/>
                  <a:gd name="T57" fmla="*/ 416 h 1925"/>
                  <a:gd name="T58" fmla="*/ 1209 w 1493"/>
                  <a:gd name="T59" fmla="*/ 403 h 1925"/>
                  <a:gd name="T60" fmla="*/ 1172 w 1493"/>
                  <a:gd name="T61" fmla="*/ 351 h 1925"/>
                  <a:gd name="T62" fmla="*/ 838 w 1493"/>
                  <a:gd name="T63" fmla="*/ 387 h 1925"/>
                  <a:gd name="T64" fmla="*/ 557 w 1493"/>
                  <a:gd name="T65" fmla="*/ 685 h 1925"/>
                  <a:gd name="T66" fmla="*/ 546 w 1493"/>
                  <a:gd name="T67" fmla="*/ 674 h 1925"/>
                  <a:gd name="T68" fmla="*/ 452 w 1493"/>
                  <a:gd name="T69" fmla="*/ 262 h 1925"/>
                  <a:gd name="T70" fmla="*/ 155 w 1493"/>
                  <a:gd name="T71" fmla="*/ 126 h 1925"/>
                  <a:gd name="T72" fmla="*/ 165 w 1493"/>
                  <a:gd name="T73" fmla="*/ 414 h 1925"/>
                  <a:gd name="T74" fmla="*/ 287 w 1493"/>
                  <a:gd name="T75" fmla="*/ 536 h 1925"/>
                  <a:gd name="T76" fmla="*/ 512 w 1493"/>
                  <a:gd name="T77" fmla="*/ 695 h 1925"/>
                  <a:gd name="T78" fmla="*/ 515 w 1493"/>
                  <a:gd name="T79" fmla="*/ 709 h 1925"/>
                  <a:gd name="T80" fmla="*/ 134 w 1493"/>
                  <a:gd name="T81" fmla="*/ 1082 h 1925"/>
                  <a:gd name="T82" fmla="*/ 208 w 1493"/>
                  <a:gd name="T83" fmla="*/ 1466 h 1925"/>
                  <a:gd name="T84" fmla="*/ 755 w 1493"/>
                  <a:gd name="T85" fmla="*/ 1654 h 1925"/>
                  <a:gd name="T86" fmla="*/ 779 w 1493"/>
                  <a:gd name="T87" fmla="*/ 1693 h 1925"/>
                  <a:gd name="T88" fmla="*/ 803 w 1493"/>
                  <a:gd name="T89" fmla="*/ 1892 h 1925"/>
                  <a:gd name="T90" fmla="*/ 825 w 1493"/>
                  <a:gd name="T91" fmla="*/ 167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3" h="1925">
                    <a:moveTo>
                      <a:pt x="159" y="1333"/>
                    </a:moveTo>
                    <a:lnTo>
                      <a:pt x="159" y="1333"/>
                    </a:lnTo>
                    <a:cubicBezTo>
                      <a:pt x="86" y="1224"/>
                      <a:pt x="144" y="1089"/>
                      <a:pt x="275" y="1076"/>
                    </a:cubicBezTo>
                    <a:lnTo>
                      <a:pt x="275" y="1076"/>
                    </a:lnTo>
                    <a:cubicBezTo>
                      <a:pt x="366" y="1068"/>
                      <a:pt x="443" y="1133"/>
                      <a:pt x="501" y="1195"/>
                    </a:cubicBezTo>
                    <a:lnTo>
                      <a:pt x="501" y="1195"/>
                    </a:lnTo>
                    <a:cubicBezTo>
                      <a:pt x="607" y="1307"/>
                      <a:pt x="695" y="1451"/>
                      <a:pt x="758" y="1593"/>
                    </a:cubicBezTo>
                    <a:lnTo>
                      <a:pt x="758" y="1593"/>
                    </a:lnTo>
                    <a:cubicBezTo>
                      <a:pt x="670" y="1502"/>
                      <a:pt x="574" y="1421"/>
                      <a:pt x="470" y="1348"/>
                    </a:cubicBezTo>
                    <a:lnTo>
                      <a:pt x="470" y="1348"/>
                    </a:lnTo>
                    <a:cubicBezTo>
                      <a:pt x="453" y="1337"/>
                      <a:pt x="437" y="1365"/>
                      <a:pt x="454" y="1377"/>
                    </a:cubicBezTo>
                    <a:lnTo>
                      <a:pt x="454" y="1377"/>
                    </a:lnTo>
                    <a:cubicBezTo>
                      <a:pt x="541" y="1437"/>
                      <a:pt x="621" y="1504"/>
                      <a:pt x="696" y="1578"/>
                    </a:cubicBezTo>
                    <a:lnTo>
                      <a:pt x="696" y="1578"/>
                    </a:lnTo>
                    <a:cubicBezTo>
                      <a:pt x="653" y="1567"/>
                      <a:pt x="607" y="1564"/>
                      <a:pt x="558" y="1560"/>
                    </a:cubicBezTo>
                    <a:lnTo>
                      <a:pt x="558" y="1560"/>
                    </a:lnTo>
                    <a:cubicBezTo>
                      <a:pt x="398" y="1549"/>
                      <a:pt x="247" y="1468"/>
                      <a:pt x="159" y="1333"/>
                    </a:cubicBezTo>
                    <a:close/>
                    <a:moveTo>
                      <a:pt x="205" y="153"/>
                    </a:moveTo>
                    <a:lnTo>
                      <a:pt x="205" y="153"/>
                    </a:lnTo>
                    <a:cubicBezTo>
                      <a:pt x="208" y="150"/>
                      <a:pt x="210" y="145"/>
                      <a:pt x="210" y="141"/>
                    </a:cubicBezTo>
                    <a:lnTo>
                      <a:pt x="210" y="141"/>
                    </a:lnTo>
                    <a:cubicBezTo>
                      <a:pt x="306" y="76"/>
                      <a:pt x="413" y="291"/>
                      <a:pt x="442" y="350"/>
                    </a:cubicBezTo>
                    <a:lnTo>
                      <a:pt x="442" y="350"/>
                    </a:lnTo>
                    <a:cubicBezTo>
                      <a:pt x="462" y="390"/>
                      <a:pt x="474" y="434"/>
                      <a:pt x="486" y="477"/>
                    </a:cubicBezTo>
                    <a:lnTo>
                      <a:pt x="486" y="477"/>
                    </a:lnTo>
                    <a:cubicBezTo>
                      <a:pt x="490" y="491"/>
                      <a:pt x="492" y="552"/>
                      <a:pt x="498" y="597"/>
                    </a:cubicBezTo>
                    <a:lnTo>
                      <a:pt x="498" y="597"/>
                    </a:lnTo>
                    <a:cubicBezTo>
                      <a:pt x="464" y="541"/>
                      <a:pt x="429" y="486"/>
                      <a:pt x="392" y="432"/>
                    </a:cubicBezTo>
                    <a:lnTo>
                      <a:pt x="392" y="432"/>
                    </a:lnTo>
                    <a:cubicBezTo>
                      <a:pt x="380" y="415"/>
                      <a:pt x="352" y="430"/>
                      <a:pt x="364" y="448"/>
                    </a:cubicBezTo>
                    <a:lnTo>
                      <a:pt x="364" y="448"/>
                    </a:lnTo>
                    <a:cubicBezTo>
                      <a:pt x="403" y="506"/>
                      <a:pt x="441" y="564"/>
                      <a:pt x="477" y="625"/>
                    </a:cubicBezTo>
                    <a:lnTo>
                      <a:pt x="477" y="625"/>
                    </a:lnTo>
                    <a:cubicBezTo>
                      <a:pt x="412" y="586"/>
                      <a:pt x="345" y="521"/>
                      <a:pt x="291" y="477"/>
                    </a:cubicBezTo>
                    <a:lnTo>
                      <a:pt x="291" y="477"/>
                    </a:lnTo>
                    <a:cubicBezTo>
                      <a:pt x="198" y="402"/>
                      <a:pt x="110" y="265"/>
                      <a:pt x="205" y="153"/>
                    </a:cubicBezTo>
                    <a:close/>
                    <a:moveTo>
                      <a:pt x="1162" y="417"/>
                    </a:moveTo>
                    <a:lnTo>
                      <a:pt x="1162" y="417"/>
                    </a:lnTo>
                    <a:cubicBezTo>
                      <a:pt x="1167" y="504"/>
                      <a:pt x="950" y="757"/>
                      <a:pt x="922" y="785"/>
                    </a:cubicBezTo>
                    <a:lnTo>
                      <a:pt x="922" y="785"/>
                    </a:lnTo>
                    <a:cubicBezTo>
                      <a:pt x="857" y="853"/>
                      <a:pt x="772" y="903"/>
                      <a:pt x="709" y="974"/>
                    </a:cubicBezTo>
                    <a:lnTo>
                      <a:pt x="709" y="974"/>
                    </a:lnTo>
                    <a:cubicBezTo>
                      <a:pt x="728" y="880"/>
                      <a:pt x="767" y="796"/>
                      <a:pt x="829" y="723"/>
                    </a:cubicBezTo>
                    <a:lnTo>
                      <a:pt x="829" y="723"/>
                    </a:lnTo>
                    <a:cubicBezTo>
                      <a:pt x="833" y="722"/>
                      <a:pt x="836" y="720"/>
                      <a:pt x="839" y="715"/>
                    </a:cubicBezTo>
                    <a:lnTo>
                      <a:pt x="839" y="715"/>
                    </a:lnTo>
                    <a:cubicBezTo>
                      <a:pt x="844" y="708"/>
                      <a:pt x="849" y="702"/>
                      <a:pt x="853" y="695"/>
                    </a:cubicBezTo>
                    <a:lnTo>
                      <a:pt x="853" y="695"/>
                    </a:lnTo>
                    <a:cubicBezTo>
                      <a:pt x="863" y="679"/>
                      <a:pt x="840" y="661"/>
                      <a:pt x="827" y="675"/>
                    </a:cubicBezTo>
                    <a:lnTo>
                      <a:pt x="827" y="675"/>
                    </a:lnTo>
                    <a:cubicBezTo>
                      <a:pt x="771" y="735"/>
                      <a:pt x="729" y="803"/>
                      <a:pt x="702" y="879"/>
                    </a:cubicBezTo>
                    <a:lnTo>
                      <a:pt x="702" y="879"/>
                    </a:lnTo>
                    <a:cubicBezTo>
                      <a:pt x="708" y="768"/>
                      <a:pt x="733" y="661"/>
                      <a:pt x="781" y="558"/>
                    </a:cubicBezTo>
                    <a:lnTo>
                      <a:pt x="781" y="558"/>
                    </a:lnTo>
                    <a:cubicBezTo>
                      <a:pt x="840" y="432"/>
                      <a:pt x="1051" y="225"/>
                      <a:pt x="1162" y="417"/>
                    </a:cubicBezTo>
                    <a:close/>
                    <a:moveTo>
                      <a:pt x="1374" y="1045"/>
                    </a:moveTo>
                    <a:lnTo>
                      <a:pt x="1374" y="1045"/>
                    </a:lnTo>
                    <a:cubicBezTo>
                      <a:pt x="1394" y="1198"/>
                      <a:pt x="1210" y="1331"/>
                      <a:pt x="1102" y="1402"/>
                    </a:cubicBezTo>
                    <a:lnTo>
                      <a:pt x="1102" y="1402"/>
                    </a:lnTo>
                    <a:cubicBezTo>
                      <a:pt x="1005" y="1466"/>
                      <a:pt x="907" y="1522"/>
                      <a:pt x="825" y="1603"/>
                    </a:cubicBezTo>
                    <a:lnTo>
                      <a:pt x="825" y="1603"/>
                    </a:lnTo>
                    <a:cubicBezTo>
                      <a:pt x="827" y="1599"/>
                      <a:pt x="830" y="1595"/>
                      <a:pt x="830" y="1589"/>
                    </a:cubicBezTo>
                    <a:lnTo>
                      <a:pt x="830" y="1589"/>
                    </a:lnTo>
                    <a:cubicBezTo>
                      <a:pt x="876" y="1499"/>
                      <a:pt x="936" y="1418"/>
                      <a:pt x="1011" y="1349"/>
                    </a:cubicBezTo>
                    <a:lnTo>
                      <a:pt x="1011" y="1349"/>
                    </a:lnTo>
                    <a:cubicBezTo>
                      <a:pt x="1026" y="1335"/>
                      <a:pt x="1003" y="1312"/>
                      <a:pt x="988" y="1326"/>
                    </a:cubicBezTo>
                    <a:lnTo>
                      <a:pt x="988" y="1326"/>
                    </a:lnTo>
                    <a:cubicBezTo>
                      <a:pt x="929" y="1381"/>
                      <a:pt x="879" y="1442"/>
                      <a:pt x="838" y="1509"/>
                    </a:cubicBezTo>
                    <a:lnTo>
                      <a:pt x="838" y="1509"/>
                    </a:lnTo>
                    <a:cubicBezTo>
                      <a:pt x="853" y="1404"/>
                      <a:pt x="891" y="1307"/>
                      <a:pt x="950" y="1215"/>
                    </a:cubicBezTo>
                    <a:lnTo>
                      <a:pt x="950" y="1215"/>
                    </a:lnTo>
                    <a:cubicBezTo>
                      <a:pt x="992" y="1151"/>
                      <a:pt x="1343" y="813"/>
                      <a:pt x="1374" y="1045"/>
                    </a:cubicBezTo>
                    <a:close/>
                    <a:moveTo>
                      <a:pt x="1313" y="1293"/>
                    </a:moveTo>
                    <a:lnTo>
                      <a:pt x="1313" y="1293"/>
                    </a:lnTo>
                    <a:cubicBezTo>
                      <a:pt x="1394" y="1207"/>
                      <a:pt x="1492" y="1010"/>
                      <a:pt x="1354" y="931"/>
                    </a:cubicBezTo>
                    <a:lnTo>
                      <a:pt x="1354" y="931"/>
                    </a:lnTo>
                    <a:cubicBezTo>
                      <a:pt x="1229" y="859"/>
                      <a:pt x="1045" y="1031"/>
                      <a:pt x="970" y="1111"/>
                    </a:cubicBezTo>
                    <a:lnTo>
                      <a:pt x="970" y="1111"/>
                    </a:lnTo>
                    <a:cubicBezTo>
                      <a:pt x="878" y="1210"/>
                      <a:pt x="819" y="1337"/>
                      <a:pt x="795" y="1469"/>
                    </a:cubicBezTo>
                    <a:lnTo>
                      <a:pt x="795" y="1469"/>
                    </a:lnTo>
                    <a:cubicBezTo>
                      <a:pt x="772" y="1333"/>
                      <a:pt x="744" y="1197"/>
                      <a:pt x="705" y="1064"/>
                    </a:cubicBezTo>
                    <a:lnTo>
                      <a:pt x="705" y="1064"/>
                    </a:lnTo>
                    <a:cubicBezTo>
                      <a:pt x="750" y="979"/>
                      <a:pt x="835" y="930"/>
                      <a:pt x="906" y="868"/>
                    </a:cubicBezTo>
                    <a:lnTo>
                      <a:pt x="906" y="868"/>
                    </a:lnTo>
                    <a:cubicBezTo>
                      <a:pt x="978" y="805"/>
                      <a:pt x="1039" y="731"/>
                      <a:pt x="1094" y="654"/>
                    </a:cubicBezTo>
                    <a:lnTo>
                      <a:pt x="1094" y="654"/>
                    </a:lnTo>
                    <a:cubicBezTo>
                      <a:pt x="1124" y="610"/>
                      <a:pt x="1213" y="496"/>
                      <a:pt x="1210" y="416"/>
                    </a:cubicBezTo>
                    <a:lnTo>
                      <a:pt x="1210" y="416"/>
                    </a:lnTo>
                    <a:cubicBezTo>
                      <a:pt x="1212" y="412"/>
                      <a:pt x="1211" y="407"/>
                      <a:pt x="1209" y="403"/>
                    </a:cubicBezTo>
                    <a:lnTo>
                      <a:pt x="1209" y="403"/>
                    </a:lnTo>
                    <a:cubicBezTo>
                      <a:pt x="1205" y="382"/>
                      <a:pt x="1195" y="363"/>
                      <a:pt x="1173" y="351"/>
                    </a:cubicBezTo>
                    <a:lnTo>
                      <a:pt x="1173" y="351"/>
                    </a:lnTo>
                    <a:lnTo>
                      <a:pt x="1172" y="351"/>
                    </a:lnTo>
                    <a:lnTo>
                      <a:pt x="1172" y="351"/>
                    </a:lnTo>
                    <a:cubicBezTo>
                      <a:pt x="1081" y="259"/>
                      <a:pt x="930" y="299"/>
                      <a:pt x="838" y="387"/>
                    </a:cubicBezTo>
                    <a:lnTo>
                      <a:pt x="838" y="387"/>
                    </a:lnTo>
                    <a:cubicBezTo>
                      <a:pt x="708" y="511"/>
                      <a:pt x="655" y="715"/>
                      <a:pt x="651" y="900"/>
                    </a:cubicBezTo>
                    <a:lnTo>
                      <a:pt x="651" y="900"/>
                    </a:lnTo>
                    <a:cubicBezTo>
                      <a:pt x="624" y="827"/>
                      <a:pt x="593" y="755"/>
                      <a:pt x="557" y="685"/>
                    </a:cubicBezTo>
                    <a:lnTo>
                      <a:pt x="557" y="685"/>
                    </a:lnTo>
                    <a:cubicBezTo>
                      <a:pt x="554" y="679"/>
                      <a:pt x="550" y="676"/>
                      <a:pt x="546" y="674"/>
                    </a:cubicBezTo>
                    <a:lnTo>
                      <a:pt x="546" y="674"/>
                    </a:lnTo>
                    <a:cubicBezTo>
                      <a:pt x="569" y="636"/>
                      <a:pt x="553" y="572"/>
                      <a:pt x="546" y="534"/>
                    </a:cubicBezTo>
                    <a:lnTo>
                      <a:pt x="546" y="534"/>
                    </a:lnTo>
                    <a:cubicBezTo>
                      <a:pt x="530" y="437"/>
                      <a:pt x="498" y="349"/>
                      <a:pt x="452" y="262"/>
                    </a:cubicBezTo>
                    <a:lnTo>
                      <a:pt x="452" y="262"/>
                    </a:lnTo>
                    <a:cubicBezTo>
                      <a:pt x="401" y="169"/>
                      <a:pt x="262" y="0"/>
                      <a:pt x="155" y="126"/>
                    </a:cubicBezTo>
                    <a:lnTo>
                      <a:pt x="155" y="126"/>
                    </a:lnTo>
                    <a:cubicBezTo>
                      <a:pt x="149" y="133"/>
                      <a:pt x="147" y="141"/>
                      <a:pt x="149" y="148"/>
                    </a:cubicBezTo>
                    <a:lnTo>
                      <a:pt x="149" y="148"/>
                    </a:lnTo>
                    <a:cubicBezTo>
                      <a:pt x="98" y="231"/>
                      <a:pt x="112" y="329"/>
                      <a:pt x="165" y="414"/>
                    </a:cubicBezTo>
                    <a:lnTo>
                      <a:pt x="165" y="414"/>
                    </a:lnTo>
                    <a:cubicBezTo>
                      <a:pt x="195" y="463"/>
                      <a:pt x="242" y="502"/>
                      <a:pt x="287" y="536"/>
                    </a:cubicBezTo>
                    <a:lnTo>
                      <a:pt x="287" y="536"/>
                    </a:lnTo>
                    <a:cubicBezTo>
                      <a:pt x="353" y="587"/>
                      <a:pt x="427" y="659"/>
                      <a:pt x="504" y="693"/>
                    </a:cubicBezTo>
                    <a:lnTo>
                      <a:pt x="504" y="693"/>
                    </a:lnTo>
                    <a:cubicBezTo>
                      <a:pt x="507" y="694"/>
                      <a:pt x="510" y="695"/>
                      <a:pt x="512" y="695"/>
                    </a:cubicBezTo>
                    <a:lnTo>
                      <a:pt x="512" y="695"/>
                    </a:lnTo>
                    <a:cubicBezTo>
                      <a:pt x="512" y="699"/>
                      <a:pt x="513" y="704"/>
                      <a:pt x="515" y="709"/>
                    </a:cubicBezTo>
                    <a:lnTo>
                      <a:pt x="515" y="709"/>
                    </a:lnTo>
                    <a:cubicBezTo>
                      <a:pt x="635" y="944"/>
                      <a:pt x="699" y="1196"/>
                      <a:pt x="743" y="1454"/>
                    </a:cubicBezTo>
                    <a:lnTo>
                      <a:pt x="743" y="1454"/>
                    </a:lnTo>
                    <a:cubicBezTo>
                      <a:pt x="612" y="1208"/>
                      <a:pt x="374" y="891"/>
                      <a:pt x="134" y="1082"/>
                    </a:cubicBezTo>
                    <a:lnTo>
                      <a:pt x="134" y="1082"/>
                    </a:lnTo>
                    <a:cubicBezTo>
                      <a:pt x="0" y="1189"/>
                      <a:pt x="117" y="1381"/>
                      <a:pt x="208" y="1466"/>
                    </a:cubicBezTo>
                    <a:lnTo>
                      <a:pt x="208" y="1466"/>
                    </a:lnTo>
                    <a:cubicBezTo>
                      <a:pt x="269" y="1522"/>
                      <a:pt x="345" y="1559"/>
                      <a:pt x="423" y="1585"/>
                    </a:cubicBezTo>
                    <a:lnTo>
                      <a:pt x="423" y="1585"/>
                    </a:lnTo>
                    <a:cubicBezTo>
                      <a:pt x="530" y="1621"/>
                      <a:pt x="659" y="1590"/>
                      <a:pt x="755" y="1654"/>
                    </a:cubicBezTo>
                    <a:lnTo>
                      <a:pt x="755" y="1670"/>
                    </a:lnTo>
                    <a:lnTo>
                      <a:pt x="755" y="1670"/>
                    </a:lnTo>
                    <a:cubicBezTo>
                      <a:pt x="755" y="1685"/>
                      <a:pt x="766" y="1693"/>
                      <a:pt x="779" y="1693"/>
                    </a:cubicBezTo>
                    <a:lnTo>
                      <a:pt x="779" y="1693"/>
                    </a:lnTo>
                    <a:cubicBezTo>
                      <a:pt x="787" y="1760"/>
                      <a:pt x="795" y="1826"/>
                      <a:pt x="803" y="1892"/>
                    </a:cubicBezTo>
                    <a:lnTo>
                      <a:pt x="803" y="1892"/>
                    </a:lnTo>
                    <a:cubicBezTo>
                      <a:pt x="807" y="1923"/>
                      <a:pt x="856" y="1924"/>
                      <a:pt x="851" y="1892"/>
                    </a:cubicBezTo>
                    <a:lnTo>
                      <a:pt x="851" y="1892"/>
                    </a:lnTo>
                    <a:cubicBezTo>
                      <a:pt x="843" y="1820"/>
                      <a:pt x="834" y="1747"/>
                      <a:pt x="825" y="1674"/>
                    </a:cubicBezTo>
                    <a:lnTo>
                      <a:pt x="825" y="1674"/>
                    </a:lnTo>
                    <a:cubicBezTo>
                      <a:pt x="963" y="1516"/>
                      <a:pt x="1169" y="1445"/>
                      <a:pt x="1313" y="1293"/>
                    </a:cubicBezTo>
                    <a:close/>
                  </a:path>
                </a:pathLst>
              </a:custGeom>
              <a:solidFill>
                <a:schemeClr val="accent6"/>
              </a:solidFill>
              <a:ln>
                <a:noFill/>
              </a:ln>
              <a:effectLst/>
            </p:spPr>
            <p:txBody>
              <a:bodyPr wrap="none" anchor="ctr"/>
              <a:lstStyle/>
              <a:p>
                <a:endParaRPr lang="es-ES_tradnl" sz="919" dirty="0"/>
              </a:p>
            </p:txBody>
          </p:sp>
          <p:sp>
            <p:nvSpPr>
              <p:cNvPr id="795" name="Freeform 22">
                <a:extLst>
                  <a:ext uri="{FF2B5EF4-FFF2-40B4-BE49-F238E27FC236}">
                    <a16:creationId xmlns:a16="http://schemas.microsoft.com/office/drawing/2014/main" id="{A374E06A-B3DA-8A4D-9BBA-6B3B71735CF8}"/>
                  </a:ext>
                </a:extLst>
              </p:cNvPr>
              <p:cNvSpPr>
                <a:spLocks noChangeAspect="1" noChangeArrowheads="1"/>
              </p:cNvSpPr>
              <p:nvPr/>
            </p:nvSpPr>
            <p:spPr bwMode="auto">
              <a:xfrm rot="759599">
                <a:off x="4685017" y="5041382"/>
                <a:ext cx="716037" cy="920918"/>
              </a:xfrm>
              <a:custGeom>
                <a:avLst/>
                <a:gdLst>
                  <a:gd name="T0" fmla="*/ 795 w 1493"/>
                  <a:gd name="T1" fmla="*/ 1577 h 1924"/>
                  <a:gd name="T2" fmla="*/ 1037 w 1493"/>
                  <a:gd name="T3" fmla="*/ 1376 h 1924"/>
                  <a:gd name="T4" fmla="*/ 733 w 1493"/>
                  <a:gd name="T5" fmla="*/ 1593 h 1924"/>
                  <a:gd name="T6" fmla="*/ 991 w 1493"/>
                  <a:gd name="T7" fmla="*/ 1194 h 1924"/>
                  <a:gd name="T8" fmla="*/ 1333 w 1493"/>
                  <a:gd name="T9" fmla="*/ 1333 h 1924"/>
                  <a:gd name="T10" fmla="*/ 1200 w 1493"/>
                  <a:gd name="T11" fmla="*/ 477 h 1924"/>
                  <a:gd name="T12" fmla="*/ 1015 w 1493"/>
                  <a:gd name="T13" fmla="*/ 624 h 1924"/>
                  <a:gd name="T14" fmla="*/ 1099 w 1493"/>
                  <a:gd name="T15" fmla="*/ 432 h 1924"/>
                  <a:gd name="T16" fmla="*/ 994 w 1493"/>
                  <a:gd name="T17" fmla="*/ 596 h 1924"/>
                  <a:gd name="T18" fmla="*/ 1049 w 1493"/>
                  <a:gd name="T19" fmla="*/ 349 h 1924"/>
                  <a:gd name="T20" fmla="*/ 1281 w 1493"/>
                  <a:gd name="T21" fmla="*/ 141 h 1924"/>
                  <a:gd name="T22" fmla="*/ 1200 w 1493"/>
                  <a:gd name="T23" fmla="*/ 477 h 1924"/>
                  <a:gd name="T24" fmla="*/ 790 w 1493"/>
                  <a:gd name="T25" fmla="*/ 878 h 1924"/>
                  <a:gd name="T26" fmla="*/ 664 w 1493"/>
                  <a:gd name="T27" fmla="*/ 675 h 1924"/>
                  <a:gd name="T28" fmla="*/ 652 w 1493"/>
                  <a:gd name="T29" fmla="*/ 715 h 1924"/>
                  <a:gd name="T30" fmla="*/ 663 w 1493"/>
                  <a:gd name="T31" fmla="*/ 722 h 1924"/>
                  <a:gd name="T32" fmla="*/ 569 w 1493"/>
                  <a:gd name="T33" fmla="*/ 785 h 1924"/>
                  <a:gd name="T34" fmla="*/ 330 w 1493"/>
                  <a:gd name="T35" fmla="*/ 417 h 1924"/>
                  <a:gd name="T36" fmla="*/ 541 w 1493"/>
                  <a:gd name="T37" fmla="*/ 1215 h 1924"/>
                  <a:gd name="T38" fmla="*/ 504 w 1493"/>
                  <a:gd name="T39" fmla="*/ 1326 h 1924"/>
                  <a:gd name="T40" fmla="*/ 481 w 1493"/>
                  <a:gd name="T41" fmla="*/ 1349 h 1924"/>
                  <a:gd name="T42" fmla="*/ 666 w 1493"/>
                  <a:gd name="T43" fmla="*/ 1603 h 1924"/>
                  <a:gd name="T44" fmla="*/ 389 w 1493"/>
                  <a:gd name="T45" fmla="*/ 1402 h 1924"/>
                  <a:gd name="T46" fmla="*/ 541 w 1493"/>
                  <a:gd name="T47" fmla="*/ 1215 h 1924"/>
                  <a:gd name="T48" fmla="*/ 639 w 1493"/>
                  <a:gd name="T49" fmla="*/ 1892 h 1924"/>
                  <a:gd name="T50" fmla="*/ 688 w 1493"/>
                  <a:gd name="T51" fmla="*/ 1892 h 1924"/>
                  <a:gd name="T52" fmla="*/ 736 w 1493"/>
                  <a:gd name="T53" fmla="*/ 1669 h 1924"/>
                  <a:gd name="T54" fmla="*/ 1068 w 1493"/>
                  <a:gd name="T55" fmla="*/ 1585 h 1924"/>
                  <a:gd name="T56" fmla="*/ 1283 w 1493"/>
                  <a:gd name="T57" fmla="*/ 1465 h 1924"/>
                  <a:gd name="T58" fmla="*/ 749 w 1493"/>
                  <a:gd name="T59" fmla="*/ 1453 h 1924"/>
                  <a:gd name="T60" fmla="*/ 976 w 1493"/>
                  <a:gd name="T61" fmla="*/ 709 h 1924"/>
                  <a:gd name="T62" fmla="*/ 988 w 1493"/>
                  <a:gd name="T63" fmla="*/ 692 h 1924"/>
                  <a:gd name="T64" fmla="*/ 1205 w 1493"/>
                  <a:gd name="T65" fmla="*/ 536 h 1924"/>
                  <a:gd name="T66" fmla="*/ 1342 w 1493"/>
                  <a:gd name="T67" fmla="*/ 147 h 1924"/>
                  <a:gd name="T68" fmla="*/ 1337 w 1493"/>
                  <a:gd name="T69" fmla="*/ 126 h 1924"/>
                  <a:gd name="T70" fmla="*/ 945 w 1493"/>
                  <a:gd name="T71" fmla="*/ 533 h 1924"/>
                  <a:gd name="T72" fmla="*/ 945 w 1493"/>
                  <a:gd name="T73" fmla="*/ 674 h 1924"/>
                  <a:gd name="T74" fmla="*/ 840 w 1493"/>
                  <a:gd name="T75" fmla="*/ 899 h 1924"/>
                  <a:gd name="T76" fmla="*/ 653 w 1493"/>
                  <a:gd name="T77" fmla="*/ 386 h 1924"/>
                  <a:gd name="T78" fmla="*/ 319 w 1493"/>
                  <a:gd name="T79" fmla="*/ 350 h 1924"/>
                  <a:gd name="T80" fmla="*/ 282 w 1493"/>
                  <a:gd name="T81" fmla="*/ 403 h 1924"/>
                  <a:gd name="T82" fmla="*/ 397 w 1493"/>
                  <a:gd name="T83" fmla="*/ 654 h 1924"/>
                  <a:gd name="T84" fmla="*/ 585 w 1493"/>
                  <a:gd name="T85" fmla="*/ 867 h 1924"/>
                  <a:gd name="T86" fmla="*/ 697 w 1493"/>
                  <a:gd name="T87" fmla="*/ 1469 h 1924"/>
                  <a:gd name="T88" fmla="*/ 521 w 1493"/>
                  <a:gd name="T89" fmla="*/ 1110 h 1924"/>
                  <a:gd name="T90" fmla="*/ 179 w 1493"/>
                  <a:gd name="T91" fmla="*/ 1293 h 1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3" h="1924">
                    <a:moveTo>
                      <a:pt x="933" y="1560"/>
                    </a:moveTo>
                    <a:lnTo>
                      <a:pt x="933" y="1560"/>
                    </a:lnTo>
                    <a:cubicBezTo>
                      <a:pt x="885" y="1563"/>
                      <a:pt x="839" y="1566"/>
                      <a:pt x="795" y="1577"/>
                    </a:cubicBezTo>
                    <a:lnTo>
                      <a:pt x="795" y="1577"/>
                    </a:lnTo>
                    <a:cubicBezTo>
                      <a:pt x="870" y="1504"/>
                      <a:pt x="951" y="1436"/>
                      <a:pt x="1037" y="1376"/>
                    </a:cubicBezTo>
                    <a:lnTo>
                      <a:pt x="1037" y="1376"/>
                    </a:lnTo>
                    <a:cubicBezTo>
                      <a:pt x="1055" y="1365"/>
                      <a:pt x="1039" y="1336"/>
                      <a:pt x="1021" y="1348"/>
                    </a:cubicBezTo>
                    <a:lnTo>
                      <a:pt x="1021" y="1348"/>
                    </a:lnTo>
                    <a:cubicBezTo>
                      <a:pt x="917" y="1421"/>
                      <a:pt x="822" y="1502"/>
                      <a:pt x="733" y="1593"/>
                    </a:cubicBezTo>
                    <a:lnTo>
                      <a:pt x="733" y="1593"/>
                    </a:lnTo>
                    <a:cubicBezTo>
                      <a:pt x="796" y="1451"/>
                      <a:pt x="885" y="1306"/>
                      <a:pt x="991" y="1194"/>
                    </a:cubicBezTo>
                    <a:lnTo>
                      <a:pt x="991" y="1194"/>
                    </a:lnTo>
                    <a:cubicBezTo>
                      <a:pt x="1049" y="1133"/>
                      <a:pt x="1125" y="1068"/>
                      <a:pt x="1216" y="1076"/>
                    </a:cubicBezTo>
                    <a:lnTo>
                      <a:pt x="1216" y="1076"/>
                    </a:lnTo>
                    <a:cubicBezTo>
                      <a:pt x="1347" y="1088"/>
                      <a:pt x="1405" y="1223"/>
                      <a:pt x="1333" y="1333"/>
                    </a:cubicBezTo>
                    <a:lnTo>
                      <a:pt x="1333" y="1333"/>
                    </a:lnTo>
                    <a:cubicBezTo>
                      <a:pt x="1244" y="1468"/>
                      <a:pt x="1093" y="1549"/>
                      <a:pt x="933" y="1560"/>
                    </a:cubicBezTo>
                    <a:close/>
                    <a:moveTo>
                      <a:pt x="1200" y="477"/>
                    </a:moveTo>
                    <a:lnTo>
                      <a:pt x="1200" y="477"/>
                    </a:lnTo>
                    <a:cubicBezTo>
                      <a:pt x="1146" y="521"/>
                      <a:pt x="1079" y="585"/>
                      <a:pt x="1015" y="624"/>
                    </a:cubicBezTo>
                    <a:lnTo>
                      <a:pt x="1015" y="624"/>
                    </a:lnTo>
                    <a:cubicBezTo>
                      <a:pt x="1051" y="564"/>
                      <a:pt x="1088" y="505"/>
                      <a:pt x="1127" y="448"/>
                    </a:cubicBezTo>
                    <a:lnTo>
                      <a:pt x="1127" y="448"/>
                    </a:lnTo>
                    <a:cubicBezTo>
                      <a:pt x="1139" y="430"/>
                      <a:pt x="1111" y="414"/>
                      <a:pt x="1099" y="432"/>
                    </a:cubicBezTo>
                    <a:lnTo>
                      <a:pt x="1099" y="432"/>
                    </a:lnTo>
                    <a:cubicBezTo>
                      <a:pt x="1062" y="485"/>
                      <a:pt x="1027" y="540"/>
                      <a:pt x="994" y="596"/>
                    </a:cubicBezTo>
                    <a:lnTo>
                      <a:pt x="994" y="596"/>
                    </a:lnTo>
                    <a:cubicBezTo>
                      <a:pt x="1000" y="552"/>
                      <a:pt x="1002" y="491"/>
                      <a:pt x="1006" y="477"/>
                    </a:cubicBezTo>
                    <a:lnTo>
                      <a:pt x="1006" y="477"/>
                    </a:lnTo>
                    <a:cubicBezTo>
                      <a:pt x="1017" y="434"/>
                      <a:pt x="1030" y="390"/>
                      <a:pt x="1049" y="349"/>
                    </a:cubicBezTo>
                    <a:lnTo>
                      <a:pt x="1049" y="349"/>
                    </a:lnTo>
                    <a:cubicBezTo>
                      <a:pt x="1078" y="291"/>
                      <a:pt x="1186" y="76"/>
                      <a:pt x="1281" y="141"/>
                    </a:cubicBezTo>
                    <a:lnTo>
                      <a:pt x="1281" y="141"/>
                    </a:lnTo>
                    <a:cubicBezTo>
                      <a:pt x="1282" y="145"/>
                      <a:pt x="1284" y="149"/>
                      <a:pt x="1287" y="153"/>
                    </a:cubicBezTo>
                    <a:lnTo>
                      <a:pt x="1287" y="153"/>
                    </a:lnTo>
                    <a:cubicBezTo>
                      <a:pt x="1381" y="265"/>
                      <a:pt x="1294" y="402"/>
                      <a:pt x="1200" y="477"/>
                    </a:cubicBezTo>
                    <a:close/>
                    <a:moveTo>
                      <a:pt x="709" y="557"/>
                    </a:moveTo>
                    <a:lnTo>
                      <a:pt x="709" y="557"/>
                    </a:lnTo>
                    <a:cubicBezTo>
                      <a:pt x="757" y="661"/>
                      <a:pt x="784" y="768"/>
                      <a:pt x="790" y="878"/>
                    </a:cubicBezTo>
                    <a:lnTo>
                      <a:pt x="790" y="878"/>
                    </a:lnTo>
                    <a:cubicBezTo>
                      <a:pt x="763" y="803"/>
                      <a:pt x="720" y="734"/>
                      <a:pt x="664" y="675"/>
                    </a:cubicBezTo>
                    <a:lnTo>
                      <a:pt x="664" y="675"/>
                    </a:lnTo>
                    <a:cubicBezTo>
                      <a:pt x="651" y="661"/>
                      <a:pt x="628" y="679"/>
                      <a:pt x="638" y="694"/>
                    </a:cubicBezTo>
                    <a:lnTo>
                      <a:pt x="638" y="694"/>
                    </a:lnTo>
                    <a:cubicBezTo>
                      <a:pt x="643" y="701"/>
                      <a:pt x="648" y="708"/>
                      <a:pt x="652" y="715"/>
                    </a:cubicBezTo>
                    <a:lnTo>
                      <a:pt x="652" y="715"/>
                    </a:lnTo>
                    <a:cubicBezTo>
                      <a:pt x="655" y="720"/>
                      <a:pt x="659" y="722"/>
                      <a:pt x="663" y="722"/>
                    </a:cubicBezTo>
                    <a:lnTo>
                      <a:pt x="663" y="722"/>
                    </a:lnTo>
                    <a:cubicBezTo>
                      <a:pt x="724" y="795"/>
                      <a:pt x="764" y="880"/>
                      <a:pt x="782" y="974"/>
                    </a:cubicBezTo>
                    <a:lnTo>
                      <a:pt x="782" y="974"/>
                    </a:lnTo>
                    <a:cubicBezTo>
                      <a:pt x="720" y="903"/>
                      <a:pt x="635" y="853"/>
                      <a:pt x="569" y="785"/>
                    </a:cubicBezTo>
                    <a:lnTo>
                      <a:pt x="569" y="785"/>
                    </a:lnTo>
                    <a:cubicBezTo>
                      <a:pt x="542" y="757"/>
                      <a:pt x="324" y="504"/>
                      <a:pt x="330" y="417"/>
                    </a:cubicBezTo>
                    <a:lnTo>
                      <a:pt x="330" y="417"/>
                    </a:lnTo>
                    <a:cubicBezTo>
                      <a:pt x="441" y="225"/>
                      <a:pt x="651" y="432"/>
                      <a:pt x="709" y="557"/>
                    </a:cubicBezTo>
                    <a:close/>
                    <a:moveTo>
                      <a:pt x="541" y="1215"/>
                    </a:moveTo>
                    <a:lnTo>
                      <a:pt x="541" y="1215"/>
                    </a:lnTo>
                    <a:cubicBezTo>
                      <a:pt x="600" y="1306"/>
                      <a:pt x="638" y="1404"/>
                      <a:pt x="653" y="1509"/>
                    </a:cubicBezTo>
                    <a:lnTo>
                      <a:pt x="653" y="1509"/>
                    </a:lnTo>
                    <a:cubicBezTo>
                      <a:pt x="612" y="1442"/>
                      <a:pt x="562" y="1380"/>
                      <a:pt x="504" y="1326"/>
                    </a:cubicBezTo>
                    <a:lnTo>
                      <a:pt x="504" y="1326"/>
                    </a:lnTo>
                    <a:cubicBezTo>
                      <a:pt x="488" y="1311"/>
                      <a:pt x="466" y="1334"/>
                      <a:pt x="481" y="1349"/>
                    </a:cubicBezTo>
                    <a:lnTo>
                      <a:pt x="481" y="1349"/>
                    </a:lnTo>
                    <a:cubicBezTo>
                      <a:pt x="555" y="1418"/>
                      <a:pt x="616" y="1499"/>
                      <a:pt x="661" y="1588"/>
                    </a:cubicBezTo>
                    <a:lnTo>
                      <a:pt x="661" y="1588"/>
                    </a:lnTo>
                    <a:cubicBezTo>
                      <a:pt x="662" y="1595"/>
                      <a:pt x="663" y="1599"/>
                      <a:pt x="666" y="1603"/>
                    </a:cubicBezTo>
                    <a:lnTo>
                      <a:pt x="666" y="1603"/>
                    </a:lnTo>
                    <a:cubicBezTo>
                      <a:pt x="584" y="1522"/>
                      <a:pt x="486" y="1465"/>
                      <a:pt x="389" y="1402"/>
                    </a:cubicBezTo>
                    <a:lnTo>
                      <a:pt x="389" y="1402"/>
                    </a:lnTo>
                    <a:cubicBezTo>
                      <a:pt x="281" y="1331"/>
                      <a:pt x="98" y="1198"/>
                      <a:pt x="118" y="1045"/>
                    </a:cubicBezTo>
                    <a:lnTo>
                      <a:pt x="118" y="1045"/>
                    </a:lnTo>
                    <a:cubicBezTo>
                      <a:pt x="148" y="813"/>
                      <a:pt x="500" y="1150"/>
                      <a:pt x="541" y="1215"/>
                    </a:cubicBezTo>
                    <a:close/>
                    <a:moveTo>
                      <a:pt x="666" y="1674"/>
                    </a:moveTo>
                    <a:lnTo>
                      <a:pt x="666" y="1674"/>
                    </a:lnTo>
                    <a:cubicBezTo>
                      <a:pt x="657" y="1747"/>
                      <a:pt x="648" y="1819"/>
                      <a:pt x="639" y="1892"/>
                    </a:cubicBezTo>
                    <a:lnTo>
                      <a:pt x="639" y="1892"/>
                    </a:lnTo>
                    <a:cubicBezTo>
                      <a:pt x="636" y="1923"/>
                      <a:pt x="685" y="1923"/>
                      <a:pt x="688" y="1892"/>
                    </a:cubicBezTo>
                    <a:lnTo>
                      <a:pt x="688" y="1892"/>
                    </a:lnTo>
                    <a:cubicBezTo>
                      <a:pt x="696" y="1826"/>
                      <a:pt x="704" y="1759"/>
                      <a:pt x="713" y="1693"/>
                    </a:cubicBezTo>
                    <a:lnTo>
                      <a:pt x="713" y="1693"/>
                    </a:lnTo>
                    <a:cubicBezTo>
                      <a:pt x="724" y="1693"/>
                      <a:pt x="736" y="1684"/>
                      <a:pt x="736" y="1669"/>
                    </a:cubicBezTo>
                    <a:lnTo>
                      <a:pt x="736" y="1654"/>
                    </a:lnTo>
                    <a:lnTo>
                      <a:pt x="736" y="1654"/>
                    </a:lnTo>
                    <a:cubicBezTo>
                      <a:pt x="832" y="1590"/>
                      <a:pt x="962" y="1621"/>
                      <a:pt x="1068" y="1585"/>
                    </a:cubicBezTo>
                    <a:lnTo>
                      <a:pt x="1068" y="1585"/>
                    </a:lnTo>
                    <a:cubicBezTo>
                      <a:pt x="1146" y="1559"/>
                      <a:pt x="1223" y="1522"/>
                      <a:pt x="1283" y="1465"/>
                    </a:cubicBezTo>
                    <a:lnTo>
                      <a:pt x="1283" y="1465"/>
                    </a:lnTo>
                    <a:cubicBezTo>
                      <a:pt x="1374" y="1381"/>
                      <a:pt x="1492" y="1189"/>
                      <a:pt x="1357" y="1082"/>
                    </a:cubicBezTo>
                    <a:lnTo>
                      <a:pt x="1357" y="1082"/>
                    </a:lnTo>
                    <a:cubicBezTo>
                      <a:pt x="1117" y="891"/>
                      <a:pt x="880" y="1208"/>
                      <a:pt x="749" y="1453"/>
                    </a:cubicBezTo>
                    <a:lnTo>
                      <a:pt x="749" y="1453"/>
                    </a:lnTo>
                    <a:cubicBezTo>
                      <a:pt x="792" y="1196"/>
                      <a:pt x="857" y="944"/>
                      <a:pt x="976" y="709"/>
                    </a:cubicBezTo>
                    <a:lnTo>
                      <a:pt x="976" y="709"/>
                    </a:lnTo>
                    <a:cubicBezTo>
                      <a:pt x="979" y="704"/>
                      <a:pt x="979" y="699"/>
                      <a:pt x="979" y="695"/>
                    </a:cubicBezTo>
                    <a:lnTo>
                      <a:pt x="979" y="695"/>
                    </a:lnTo>
                    <a:cubicBezTo>
                      <a:pt x="982" y="695"/>
                      <a:pt x="985" y="694"/>
                      <a:pt x="988" y="692"/>
                    </a:cubicBezTo>
                    <a:lnTo>
                      <a:pt x="988" y="692"/>
                    </a:lnTo>
                    <a:cubicBezTo>
                      <a:pt x="1064" y="659"/>
                      <a:pt x="1138" y="587"/>
                      <a:pt x="1205" y="536"/>
                    </a:cubicBezTo>
                    <a:lnTo>
                      <a:pt x="1205" y="536"/>
                    </a:lnTo>
                    <a:cubicBezTo>
                      <a:pt x="1249" y="502"/>
                      <a:pt x="1296" y="462"/>
                      <a:pt x="1326" y="414"/>
                    </a:cubicBezTo>
                    <a:lnTo>
                      <a:pt x="1326" y="414"/>
                    </a:lnTo>
                    <a:cubicBezTo>
                      <a:pt x="1379" y="328"/>
                      <a:pt x="1393" y="231"/>
                      <a:pt x="1342" y="147"/>
                    </a:cubicBezTo>
                    <a:lnTo>
                      <a:pt x="1342" y="147"/>
                    </a:lnTo>
                    <a:cubicBezTo>
                      <a:pt x="1344" y="140"/>
                      <a:pt x="1342" y="133"/>
                      <a:pt x="1337" y="126"/>
                    </a:cubicBezTo>
                    <a:lnTo>
                      <a:pt x="1337" y="126"/>
                    </a:lnTo>
                    <a:cubicBezTo>
                      <a:pt x="1228" y="0"/>
                      <a:pt x="1091" y="168"/>
                      <a:pt x="1040" y="262"/>
                    </a:cubicBezTo>
                    <a:lnTo>
                      <a:pt x="1040" y="262"/>
                    </a:lnTo>
                    <a:cubicBezTo>
                      <a:pt x="992" y="348"/>
                      <a:pt x="961" y="436"/>
                      <a:pt x="945" y="533"/>
                    </a:cubicBezTo>
                    <a:lnTo>
                      <a:pt x="945" y="533"/>
                    </a:lnTo>
                    <a:cubicBezTo>
                      <a:pt x="938" y="572"/>
                      <a:pt x="923" y="636"/>
                      <a:pt x="945" y="674"/>
                    </a:cubicBezTo>
                    <a:lnTo>
                      <a:pt x="945" y="674"/>
                    </a:lnTo>
                    <a:cubicBezTo>
                      <a:pt x="941" y="675"/>
                      <a:pt x="937" y="679"/>
                      <a:pt x="934" y="684"/>
                    </a:cubicBezTo>
                    <a:lnTo>
                      <a:pt x="934" y="684"/>
                    </a:lnTo>
                    <a:cubicBezTo>
                      <a:pt x="898" y="755"/>
                      <a:pt x="867" y="826"/>
                      <a:pt x="840" y="899"/>
                    </a:cubicBezTo>
                    <a:lnTo>
                      <a:pt x="840" y="899"/>
                    </a:lnTo>
                    <a:cubicBezTo>
                      <a:pt x="837" y="715"/>
                      <a:pt x="784" y="511"/>
                      <a:pt x="653" y="386"/>
                    </a:cubicBezTo>
                    <a:lnTo>
                      <a:pt x="653" y="386"/>
                    </a:lnTo>
                    <a:cubicBezTo>
                      <a:pt x="561" y="299"/>
                      <a:pt x="410" y="258"/>
                      <a:pt x="319" y="350"/>
                    </a:cubicBezTo>
                    <a:lnTo>
                      <a:pt x="319" y="350"/>
                    </a:lnTo>
                    <a:lnTo>
                      <a:pt x="319" y="350"/>
                    </a:lnTo>
                    <a:lnTo>
                      <a:pt x="319" y="350"/>
                    </a:lnTo>
                    <a:cubicBezTo>
                      <a:pt x="296" y="363"/>
                      <a:pt x="286" y="381"/>
                      <a:pt x="282" y="403"/>
                    </a:cubicBezTo>
                    <a:lnTo>
                      <a:pt x="282" y="403"/>
                    </a:lnTo>
                    <a:cubicBezTo>
                      <a:pt x="280" y="407"/>
                      <a:pt x="280" y="412"/>
                      <a:pt x="281" y="415"/>
                    </a:cubicBezTo>
                    <a:lnTo>
                      <a:pt x="281" y="415"/>
                    </a:lnTo>
                    <a:cubicBezTo>
                      <a:pt x="279" y="495"/>
                      <a:pt x="367" y="610"/>
                      <a:pt x="397" y="654"/>
                    </a:cubicBezTo>
                    <a:lnTo>
                      <a:pt x="397" y="654"/>
                    </a:lnTo>
                    <a:cubicBezTo>
                      <a:pt x="452" y="731"/>
                      <a:pt x="513" y="805"/>
                      <a:pt x="585" y="867"/>
                    </a:cubicBezTo>
                    <a:lnTo>
                      <a:pt x="585" y="867"/>
                    </a:lnTo>
                    <a:cubicBezTo>
                      <a:pt x="656" y="929"/>
                      <a:pt x="741" y="979"/>
                      <a:pt x="786" y="1064"/>
                    </a:cubicBezTo>
                    <a:lnTo>
                      <a:pt x="786" y="1064"/>
                    </a:lnTo>
                    <a:cubicBezTo>
                      <a:pt x="747" y="1196"/>
                      <a:pt x="719" y="1332"/>
                      <a:pt x="697" y="1469"/>
                    </a:cubicBezTo>
                    <a:lnTo>
                      <a:pt x="697" y="1469"/>
                    </a:lnTo>
                    <a:cubicBezTo>
                      <a:pt x="672" y="1337"/>
                      <a:pt x="613" y="1210"/>
                      <a:pt x="521" y="1110"/>
                    </a:cubicBezTo>
                    <a:lnTo>
                      <a:pt x="521" y="1110"/>
                    </a:lnTo>
                    <a:cubicBezTo>
                      <a:pt x="446" y="1030"/>
                      <a:pt x="263" y="859"/>
                      <a:pt x="137" y="931"/>
                    </a:cubicBezTo>
                    <a:lnTo>
                      <a:pt x="137" y="931"/>
                    </a:lnTo>
                    <a:cubicBezTo>
                      <a:pt x="0" y="1010"/>
                      <a:pt x="97" y="1208"/>
                      <a:pt x="179" y="1293"/>
                    </a:cubicBezTo>
                    <a:lnTo>
                      <a:pt x="179" y="1293"/>
                    </a:lnTo>
                    <a:cubicBezTo>
                      <a:pt x="323" y="1445"/>
                      <a:pt x="528" y="1516"/>
                      <a:pt x="666" y="1674"/>
                    </a:cubicBezTo>
                    <a:close/>
                  </a:path>
                </a:pathLst>
              </a:custGeom>
              <a:solidFill>
                <a:schemeClr val="accent6"/>
              </a:solidFill>
              <a:ln>
                <a:noFill/>
              </a:ln>
              <a:effectLst/>
            </p:spPr>
            <p:txBody>
              <a:bodyPr wrap="none" anchor="ctr"/>
              <a:lstStyle/>
              <a:p>
                <a:endParaRPr lang="es-ES_tradnl" sz="919"/>
              </a:p>
            </p:txBody>
          </p:sp>
          <p:sp>
            <p:nvSpPr>
              <p:cNvPr id="796" name="Freeform 23">
                <a:extLst>
                  <a:ext uri="{FF2B5EF4-FFF2-40B4-BE49-F238E27FC236}">
                    <a16:creationId xmlns:a16="http://schemas.microsoft.com/office/drawing/2014/main" id="{F47A1218-3CC2-E34E-A1CD-C86F189094A4}"/>
                  </a:ext>
                </a:extLst>
              </p:cNvPr>
              <p:cNvSpPr>
                <a:spLocks noChangeArrowheads="1"/>
              </p:cNvSpPr>
              <p:nvPr/>
            </p:nvSpPr>
            <p:spPr bwMode="auto">
              <a:xfrm rot="759599">
                <a:off x="2047190" y="4588640"/>
                <a:ext cx="620986" cy="542835"/>
              </a:xfrm>
              <a:custGeom>
                <a:avLst/>
                <a:gdLst>
                  <a:gd name="T0" fmla="*/ 858 w 1295"/>
                  <a:gd name="T1" fmla="*/ 180 h 1134"/>
                  <a:gd name="T2" fmla="*/ 993 w 1295"/>
                  <a:gd name="T3" fmla="*/ 881 h 1134"/>
                  <a:gd name="T4" fmla="*/ 628 w 1295"/>
                  <a:gd name="T5" fmla="*/ 990 h 1134"/>
                  <a:gd name="T6" fmla="*/ 840 w 1295"/>
                  <a:gd name="T7" fmla="*/ 832 h 1134"/>
                  <a:gd name="T8" fmla="*/ 505 w 1295"/>
                  <a:gd name="T9" fmla="*/ 919 h 1134"/>
                  <a:gd name="T10" fmla="*/ 710 w 1295"/>
                  <a:gd name="T11" fmla="*/ 757 h 1134"/>
                  <a:gd name="T12" fmla="*/ 669 w 1295"/>
                  <a:gd name="T13" fmla="*/ 994 h 1134"/>
                  <a:gd name="T14" fmla="*/ 235 w 1295"/>
                  <a:gd name="T15" fmla="*/ 579 h 1134"/>
                  <a:gd name="T16" fmla="*/ 322 w 1295"/>
                  <a:gd name="T17" fmla="*/ 559 h 1134"/>
                  <a:gd name="T18" fmla="*/ 401 w 1295"/>
                  <a:gd name="T19" fmla="*/ 541 h 1134"/>
                  <a:gd name="T20" fmla="*/ 424 w 1295"/>
                  <a:gd name="T21" fmla="*/ 547 h 1134"/>
                  <a:gd name="T22" fmla="*/ 303 w 1295"/>
                  <a:gd name="T23" fmla="*/ 588 h 1134"/>
                  <a:gd name="T24" fmla="*/ 365 w 1295"/>
                  <a:gd name="T25" fmla="*/ 604 h 1134"/>
                  <a:gd name="T26" fmla="*/ 464 w 1295"/>
                  <a:gd name="T27" fmla="*/ 575 h 1134"/>
                  <a:gd name="T28" fmla="*/ 286 w 1295"/>
                  <a:gd name="T29" fmla="*/ 640 h 1134"/>
                  <a:gd name="T30" fmla="*/ 252 w 1295"/>
                  <a:gd name="T31" fmla="*/ 606 h 1134"/>
                  <a:gd name="T32" fmla="*/ 128 w 1295"/>
                  <a:gd name="T33" fmla="*/ 390 h 1134"/>
                  <a:gd name="T34" fmla="*/ 52 w 1295"/>
                  <a:gd name="T35" fmla="*/ 230 h 1134"/>
                  <a:gd name="T36" fmla="*/ 152 w 1295"/>
                  <a:gd name="T37" fmla="*/ 316 h 1134"/>
                  <a:gd name="T38" fmla="*/ 143 w 1295"/>
                  <a:gd name="T39" fmla="*/ 419 h 1134"/>
                  <a:gd name="T40" fmla="*/ 369 w 1295"/>
                  <a:gd name="T41" fmla="*/ 509 h 1134"/>
                  <a:gd name="T42" fmla="*/ 218 w 1295"/>
                  <a:gd name="T43" fmla="*/ 550 h 1134"/>
                  <a:gd name="T44" fmla="*/ 415 w 1295"/>
                  <a:gd name="T45" fmla="*/ 350 h 1134"/>
                  <a:gd name="T46" fmla="*/ 415 w 1295"/>
                  <a:gd name="T47" fmla="*/ 501 h 1134"/>
                  <a:gd name="T48" fmla="*/ 297 w 1295"/>
                  <a:gd name="T49" fmla="*/ 184 h 1134"/>
                  <a:gd name="T50" fmla="*/ 324 w 1295"/>
                  <a:gd name="T51" fmla="*/ 350 h 1134"/>
                  <a:gd name="T52" fmla="*/ 223 w 1295"/>
                  <a:gd name="T53" fmla="*/ 360 h 1134"/>
                  <a:gd name="T54" fmla="*/ 655 w 1295"/>
                  <a:gd name="T55" fmla="*/ 666 h 1134"/>
                  <a:gd name="T56" fmla="*/ 534 w 1295"/>
                  <a:gd name="T57" fmla="*/ 123 h 1134"/>
                  <a:gd name="T58" fmla="*/ 691 w 1295"/>
                  <a:gd name="T59" fmla="*/ 690 h 1134"/>
                  <a:gd name="T60" fmla="*/ 691 w 1295"/>
                  <a:gd name="T61" fmla="*/ 690 h 1134"/>
                  <a:gd name="T62" fmla="*/ 428 w 1295"/>
                  <a:gd name="T63" fmla="*/ 405 h 1134"/>
                  <a:gd name="T64" fmla="*/ 501 w 1295"/>
                  <a:gd name="T65" fmla="*/ 123 h 1134"/>
                  <a:gd name="T66" fmla="*/ 403 w 1295"/>
                  <a:gd name="T67" fmla="*/ 131 h 1134"/>
                  <a:gd name="T68" fmla="*/ 500 w 1295"/>
                  <a:gd name="T69" fmla="*/ 600 h 1134"/>
                  <a:gd name="T70" fmla="*/ 615 w 1295"/>
                  <a:gd name="T71" fmla="*/ 682 h 1134"/>
                  <a:gd name="T72" fmla="*/ 480 w 1295"/>
                  <a:gd name="T73" fmla="*/ 606 h 1134"/>
                  <a:gd name="T74" fmla="*/ 608 w 1295"/>
                  <a:gd name="T75" fmla="*/ 730 h 1134"/>
                  <a:gd name="T76" fmla="*/ 405 w 1295"/>
                  <a:gd name="T77" fmla="*/ 823 h 1134"/>
                  <a:gd name="T78" fmla="*/ 651 w 1295"/>
                  <a:gd name="T79" fmla="*/ 702 h 1134"/>
                  <a:gd name="T80" fmla="*/ 662 w 1295"/>
                  <a:gd name="T81" fmla="*/ 717 h 1134"/>
                  <a:gd name="T82" fmla="*/ 444 w 1295"/>
                  <a:gd name="T83" fmla="*/ 853 h 1134"/>
                  <a:gd name="T84" fmla="*/ 423 w 1295"/>
                  <a:gd name="T85" fmla="*/ 842 h 1134"/>
                  <a:gd name="T86" fmla="*/ 836 w 1295"/>
                  <a:gd name="T87" fmla="*/ 777 h 1134"/>
                  <a:gd name="T88" fmla="*/ 586 w 1295"/>
                  <a:gd name="T89" fmla="*/ 125 h 1134"/>
                  <a:gd name="T90" fmla="*/ 700 w 1295"/>
                  <a:gd name="T91" fmla="*/ 1013 h 1134"/>
                  <a:gd name="T92" fmla="*/ 955 w 1295"/>
                  <a:gd name="T93" fmla="*/ 868 h 1134"/>
                  <a:gd name="T94" fmla="*/ 816 w 1295"/>
                  <a:gd name="T95" fmla="*/ 165 h 1134"/>
                  <a:gd name="T96" fmla="*/ 822 w 1295"/>
                  <a:gd name="T97" fmla="*/ 224 h 1134"/>
                  <a:gd name="T98" fmla="*/ 914 w 1295"/>
                  <a:gd name="T99" fmla="*/ 815 h 1134"/>
                  <a:gd name="T100" fmla="*/ 816 w 1295"/>
                  <a:gd name="T101" fmla="*/ 165 h 1134"/>
                  <a:gd name="T102" fmla="*/ 3 w 1295"/>
                  <a:gd name="T103" fmla="*/ 240 h 1134"/>
                  <a:gd name="T104" fmla="*/ 1227 w 1295"/>
                  <a:gd name="T105" fmla="*/ 946 h 1134"/>
                  <a:gd name="T106" fmla="*/ 928 w 1295"/>
                  <a:gd name="T107" fmla="*/ 161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95" h="1134">
                    <a:moveTo>
                      <a:pt x="1212" y="890"/>
                    </a:moveTo>
                    <a:lnTo>
                      <a:pt x="1212" y="890"/>
                    </a:lnTo>
                    <a:cubicBezTo>
                      <a:pt x="1143" y="887"/>
                      <a:pt x="1077" y="874"/>
                      <a:pt x="1015" y="853"/>
                    </a:cubicBezTo>
                    <a:lnTo>
                      <a:pt x="1015" y="853"/>
                    </a:lnTo>
                    <a:cubicBezTo>
                      <a:pt x="971" y="630"/>
                      <a:pt x="945" y="392"/>
                      <a:pt x="858" y="180"/>
                    </a:cubicBezTo>
                    <a:lnTo>
                      <a:pt x="858" y="180"/>
                    </a:lnTo>
                    <a:cubicBezTo>
                      <a:pt x="1106" y="280"/>
                      <a:pt x="1235" y="639"/>
                      <a:pt x="1212" y="890"/>
                    </a:cubicBezTo>
                    <a:close/>
                    <a:moveTo>
                      <a:pt x="771" y="1028"/>
                    </a:moveTo>
                    <a:lnTo>
                      <a:pt x="771" y="1028"/>
                    </a:lnTo>
                    <a:cubicBezTo>
                      <a:pt x="848" y="986"/>
                      <a:pt x="921" y="929"/>
                      <a:pt x="993" y="881"/>
                    </a:cubicBezTo>
                    <a:lnTo>
                      <a:pt x="993" y="881"/>
                    </a:lnTo>
                    <a:cubicBezTo>
                      <a:pt x="1053" y="902"/>
                      <a:pt x="1115" y="915"/>
                      <a:pt x="1180" y="920"/>
                    </a:cubicBezTo>
                    <a:lnTo>
                      <a:pt x="1180" y="920"/>
                    </a:lnTo>
                    <a:cubicBezTo>
                      <a:pt x="1059" y="1011"/>
                      <a:pt x="912" y="1047"/>
                      <a:pt x="771" y="1028"/>
                    </a:cubicBezTo>
                    <a:close/>
                    <a:moveTo>
                      <a:pt x="628" y="990"/>
                    </a:moveTo>
                    <a:lnTo>
                      <a:pt x="628" y="990"/>
                    </a:lnTo>
                    <a:cubicBezTo>
                      <a:pt x="707" y="948"/>
                      <a:pt x="784" y="904"/>
                      <a:pt x="860" y="857"/>
                    </a:cubicBezTo>
                    <a:lnTo>
                      <a:pt x="860" y="857"/>
                    </a:lnTo>
                    <a:cubicBezTo>
                      <a:pt x="878" y="846"/>
                      <a:pt x="858" y="821"/>
                      <a:pt x="840" y="832"/>
                    </a:cubicBezTo>
                    <a:lnTo>
                      <a:pt x="840" y="832"/>
                    </a:lnTo>
                    <a:cubicBezTo>
                      <a:pt x="761" y="880"/>
                      <a:pt x="682" y="925"/>
                      <a:pt x="600" y="968"/>
                    </a:cubicBezTo>
                    <a:lnTo>
                      <a:pt x="600" y="968"/>
                    </a:lnTo>
                    <a:cubicBezTo>
                      <a:pt x="597" y="969"/>
                      <a:pt x="595" y="971"/>
                      <a:pt x="594" y="973"/>
                    </a:cubicBezTo>
                    <a:lnTo>
                      <a:pt x="594" y="973"/>
                    </a:lnTo>
                    <a:cubicBezTo>
                      <a:pt x="563" y="958"/>
                      <a:pt x="534" y="940"/>
                      <a:pt x="505" y="919"/>
                    </a:cubicBezTo>
                    <a:lnTo>
                      <a:pt x="505" y="919"/>
                    </a:lnTo>
                    <a:cubicBezTo>
                      <a:pt x="490" y="907"/>
                      <a:pt x="475" y="894"/>
                      <a:pt x="461" y="881"/>
                    </a:cubicBezTo>
                    <a:lnTo>
                      <a:pt x="461" y="881"/>
                    </a:lnTo>
                    <a:cubicBezTo>
                      <a:pt x="544" y="841"/>
                      <a:pt x="630" y="803"/>
                      <a:pt x="710" y="757"/>
                    </a:cubicBezTo>
                    <a:lnTo>
                      <a:pt x="710" y="757"/>
                    </a:lnTo>
                    <a:cubicBezTo>
                      <a:pt x="715" y="754"/>
                      <a:pt x="717" y="750"/>
                      <a:pt x="718" y="746"/>
                    </a:cubicBezTo>
                    <a:lnTo>
                      <a:pt x="718" y="746"/>
                    </a:lnTo>
                    <a:cubicBezTo>
                      <a:pt x="778" y="784"/>
                      <a:pt x="840" y="819"/>
                      <a:pt x="904" y="847"/>
                    </a:cubicBezTo>
                    <a:lnTo>
                      <a:pt x="904" y="847"/>
                    </a:lnTo>
                    <a:cubicBezTo>
                      <a:pt x="829" y="900"/>
                      <a:pt x="750" y="949"/>
                      <a:pt x="669" y="994"/>
                    </a:cubicBezTo>
                    <a:lnTo>
                      <a:pt x="669" y="994"/>
                    </a:lnTo>
                    <a:cubicBezTo>
                      <a:pt x="665" y="996"/>
                      <a:pt x="663" y="999"/>
                      <a:pt x="662" y="1002"/>
                    </a:cubicBezTo>
                    <a:lnTo>
                      <a:pt x="662" y="1002"/>
                    </a:lnTo>
                    <a:cubicBezTo>
                      <a:pt x="650" y="998"/>
                      <a:pt x="639" y="994"/>
                      <a:pt x="628" y="990"/>
                    </a:cubicBezTo>
                    <a:close/>
                    <a:moveTo>
                      <a:pt x="235" y="579"/>
                    </a:moveTo>
                    <a:lnTo>
                      <a:pt x="235" y="579"/>
                    </a:lnTo>
                    <a:cubicBezTo>
                      <a:pt x="245" y="576"/>
                      <a:pt x="262" y="574"/>
                      <a:pt x="266" y="573"/>
                    </a:cubicBezTo>
                    <a:lnTo>
                      <a:pt x="266" y="573"/>
                    </a:lnTo>
                    <a:cubicBezTo>
                      <a:pt x="284" y="569"/>
                      <a:pt x="303" y="564"/>
                      <a:pt x="322" y="559"/>
                    </a:cubicBezTo>
                    <a:lnTo>
                      <a:pt x="322" y="559"/>
                    </a:lnTo>
                    <a:cubicBezTo>
                      <a:pt x="347" y="554"/>
                      <a:pt x="372" y="547"/>
                      <a:pt x="395" y="540"/>
                    </a:cubicBezTo>
                    <a:lnTo>
                      <a:pt x="395" y="540"/>
                    </a:lnTo>
                    <a:cubicBezTo>
                      <a:pt x="397" y="540"/>
                      <a:pt x="398" y="541"/>
                      <a:pt x="400" y="541"/>
                    </a:cubicBezTo>
                    <a:lnTo>
                      <a:pt x="400" y="541"/>
                    </a:lnTo>
                    <a:cubicBezTo>
                      <a:pt x="400" y="541"/>
                      <a:pt x="400" y="541"/>
                      <a:pt x="401" y="541"/>
                    </a:cubicBezTo>
                    <a:lnTo>
                      <a:pt x="401" y="541"/>
                    </a:lnTo>
                    <a:cubicBezTo>
                      <a:pt x="404" y="540"/>
                      <a:pt x="407" y="539"/>
                      <a:pt x="409" y="536"/>
                    </a:cubicBezTo>
                    <a:lnTo>
                      <a:pt x="409" y="536"/>
                    </a:lnTo>
                    <a:cubicBezTo>
                      <a:pt x="414" y="540"/>
                      <a:pt x="420" y="544"/>
                      <a:pt x="424" y="547"/>
                    </a:cubicBezTo>
                    <a:lnTo>
                      <a:pt x="424" y="547"/>
                    </a:lnTo>
                    <a:cubicBezTo>
                      <a:pt x="425" y="549"/>
                      <a:pt x="425" y="551"/>
                      <a:pt x="426" y="554"/>
                    </a:cubicBezTo>
                    <a:lnTo>
                      <a:pt x="426" y="554"/>
                    </a:lnTo>
                    <a:lnTo>
                      <a:pt x="426" y="554"/>
                    </a:lnTo>
                    <a:cubicBezTo>
                      <a:pt x="385" y="565"/>
                      <a:pt x="344" y="576"/>
                      <a:pt x="303" y="588"/>
                    </a:cubicBezTo>
                    <a:lnTo>
                      <a:pt x="303" y="588"/>
                    </a:lnTo>
                    <a:cubicBezTo>
                      <a:pt x="283" y="594"/>
                      <a:pt x="296" y="624"/>
                      <a:pt x="316" y="618"/>
                    </a:cubicBezTo>
                    <a:lnTo>
                      <a:pt x="316" y="618"/>
                    </a:lnTo>
                    <a:cubicBezTo>
                      <a:pt x="326" y="615"/>
                      <a:pt x="336" y="612"/>
                      <a:pt x="347" y="609"/>
                    </a:cubicBezTo>
                    <a:lnTo>
                      <a:pt x="347" y="609"/>
                    </a:lnTo>
                    <a:cubicBezTo>
                      <a:pt x="353" y="612"/>
                      <a:pt x="362" y="610"/>
                      <a:pt x="365" y="604"/>
                    </a:cubicBezTo>
                    <a:lnTo>
                      <a:pt x="365" y="604"/>
                    </a:lnTo>
                    <a:cubicBezTo>
                      <a:pt x="397" y="595"/>
                      <a:pt x="428" y="586"/>
                      <a:pt x="459" y="577"/>
                    </a:cubicBezTo>
                    <a:lnTo>
                      <a:pt x="459" y="577"/>
                    </a:lnTo>
                    <a:cubicBezTo>
                      <a:pt x="461" y="577"/>
                      <a:pt x="463" y="576"/>
                      <a:pt x="464" y="575"/>
                    </a:cubicBezTo>
                    <a:lnTo>
                      <a:pt x="464" y="575"/>
                    </a:lnTo>
                    <a:cubicBezTo>
                      <a:pt x="463" y="576"/>
                      <a:pt x="463" y="576"/>
                      <a:pt x="462" y="577"/>
                    </a:cubicBezTo>
                    <a:lnTo>
                      <a:pt x="462" y="577"/>
                    </a:lnTo>
                    <a:cubicBezTo>
                      <a:pt x="404" y="600"/>
                      <a:pt x="345" y="621"/>
                      <a:pt x="287" y="640"/>
                    </a:cubicBezTo>
                    <a:lnTo>
                      <a:pt x="287" y="640"/>
                    </a:lnTo>
                    <a:cubicBezTo>
                      <a:pt x="286" y="640"/>
                      <a:pt x="286" y="640"/>
                      <a:pt x="286" y="640"/>
                    </a:cubicBezTo>
                    <a:lnTo>
                      <a:pt x="286" y="640"/>
                    </a:lnTo>
                    <a:cubicBezTo>
                      <a:pt x="282" y="640"/>
                      <a:pt x="278" y="641"/>
                      <a:pt x="275" y="641"/>
                    </a:cubicBezTo>
                    <a:lnTo>
                      <a:pt x="275" y="641"/>
                    </a:lnTo>
                    <a:cubicBezTo>
                      <a:pt x="268" y="630"/>
                      <a:pt x="260" y="617"/>
                      <a:pt x="252" y="606"/>
                    </a:cubicBezTo>
                    <a:lnTo>
                      <a:pt x="252" y="606"/>
                    </a:lnTo>
                    <a:cubicBezTo>
                      <a:pt x="246" y="597"/>
                      <a:pt x="241" y="588"/>
                      <a:pt x="235" y="579"/>
                    </a:cubicBezTo>
                    <a:close/>
                    <a:moveTo>
                      <a:pt x="180" y="376"/>
                    </a:moveTo>
                    <a:lnTo>
                      <a:pt x="180" y="376"/>
                    </a:lnTo>
                    <a:cubicBezTo>
                      <a:pt x="162" y="379"/>
                      <a:pt x="145" y="384"/>
                      <a:pt x="128" y="390"/>
                    </a:cubicBezTo>
                    <a:lnTo>
                      <a:pt x="128" y="390"/>
                    </a:lnTo>
                    <a:cubicBezTo>
                      <a:pt x="115" y="364"/>
                      <a:pt x="103" y="339"/>
                      <a:pt x="91" y="313"/>
                    </a:cubicBezTo>
                    <a:lnTo>
                      <a:pt x="91" y="313"/>
                    </a:lnTo>
                    <a:cubicBezTo>
                      <a:pt x="121" y="334"/>
                      <a:pt x="151" y="355"/>
                      <a:pt x="180" y="376"/>
                    </a:cubicBezTo>
                    <a:close/>
                    <a:moveTo>
                      <a:pt x="52" y="230"/>
                    </a:moveTo>
                    <a:lnTo>
                      <a:pt x="52" y="230"/>
                    </a:lnTo>
                    <a:cubicBezTo>
                      <a:pt x="62" y="226"/>
                      <a:pt x="71" y="221"/>
                      <a:pt x="81" y="217"/>
                    </a:cubicBezTo>
                    <a:lnTo>
                      <a:pt x="81" y="217"/>
                    </a:lnTo>
                    <a:cubicBezTo>
                      <a:pt x="81" y="219"/>
                      <a:pt x="82" y="220"/>
                      <a:pt x="83" y="222"/>
                    </a:cubicBezTo>
                    <a:lnTo>
                      <a:pt x="83" y="222"/>
                    </a:lnTo>
                    <a:cubicBezTo>
                      <a:pt x="106" y="253"/>
                      <a:pt x="129" y="284"/>
                      <a:pt x="152" y="316"/>
                    </a:cubicBezTo>
                    <a:lnTo>
                      <a:pt x="152" y="316"/>
                    </a:lnTo>
                    <a:cubicBezTo>
                      <a:pt x="122" y="295"/>
                      <a:pt x="92" y="275"/>
                      <a:pt x="63" y="254"/>
                    </a:cubicBezTo>
                    <a:lnTo>
                      <a:pt x="63" y="254"/>
                    </a:lnTo>
                    <a:cubicBezTo>
                      <a:pt x="60" y="246"/>
                      <a:pt x="56" y="238"/>
                      <a:pt x="52" y="230"/>
                    </a:cubicBezTo>
                    <a:close/>
                    <a:moveTo>
                      <a:pt x="143" y="419"/>
                    </a:moveTo>
                    <a:lnTo>
                      <a:pt x="143" y="419"/>
                    </a:lnTo>
                    <a:cubicBezTo>
                      <a:pt x="169" y="410"/>
                      <a:pt x="195" y="405"/>
                      <a:pt x="221" y="405"/>
                    </a:cubicBezTo>
                    <a:lnTo>
                      <a:pt x="221" y="405"/>
                    </a:lnTo>
                    <a:cubicBezTo>
                      <a:pt x="271" y="439"/>
                      <a:pt x="320" y="474"/>
                      <a:pt x="369" y="509"/>
                    </a:cubicBezTo>
                    <a:lnTo>
                      <a:pt x="369" y="509"/>
                    </a:lnTo>
                    <a:cubicBezTo>
                      <a:pt x="369" y="511"/>
                      <a:pt x="369" y="512"/>
                      <a:pt x="369" y="515"/>
                    </a:cubicBezTo>
                    <a:lnTo>
                      <a:pt x="369" y="515"/>
                    </a:lnTo>
                    <a:cubicBezTo>
                      <a:pt x="339" y="524"/>
                      <a:pt x="306" y="530"/>
                      <a:pt x="276" y="537"/>
                    </a:cubicBezTo>
                    <a:lnTo>
                      <a:pt x="276" y="537"/>
                    </a:lnTo>
                    <a:cubicBezTo>
                      <a:pt x="261" y="541"/>
                      <a:pt x="235" y="542"/>
                      <a:pt x="218" y="550"/>
                    </a:cubicBezTo>
                    <a:lnTo>
                      <a:pt x="218" y="550"/>
                    </a:lnTo>
                    <a:cubicBezTo>
                      <a:pt x="192" y="507"/>
                      <a:pt x="167" y="464"/>
                      <a:pt x="143" y="419"/>
                    </a:cubicBezTo>
                    <a:close/>
                    <a:moveTo>
                      <a:pt x="370" y="135"/>
                    </a:moveTo>
                    <a:lnTo>
                      <a:pt x="370" y="135"/>
                    </a:lnTo>
                    <a:cubicBezTo>
                      <a:pt x="385" y="207"/>
                      <a:pt x="400" y="279"/>
                      <a:pt x="415" y="350"/>
                    </a:cubicBezTo>
                    <a:lnTo>
                      <a:pt x="415" y="350"/>
                    </a:lnTo>
                    <a:cubicBezTo>
                      <a:pt x="409" y="333"/>
                      <a:pt x="380" y="337"/>
                      <a:pt x="384" y="357"/>
                    </a:cubicBezTo>
                    <a:lnTo>
                      <a:pt x="384" y="357"/>
                    </a:lnTo>
                    <a:cubicBezTo>
                      <a:pt x="394" y="405"/>
                      <a:pt x="404" y="452"/>
                      <a:pt x="415" y="501"/>
                    </a:cubicBezTo>
                    <a:lnTo>
                      <a:pt x="415" y="501"/>
                    </a:lnTo>
                    <a:cubicBezTo>
                      <a:pt x="410" y="497"/>
                      <a:pt x="406" y="494"/>
                      <a:pt x="402" y="491"/>
                    </a:cubicBezTo>
                    <a:lnTo>
                      <a:pt x="402" y="491"/>
                    </a:lnTo>
                    <a:cubicBezTo>
                      <a:pt x="399" y="455"/>
                      <a:pt x="386" y="423"/>
                      <a:pt x="373" y="388"/>
                    </a:cubicBezTo>
                    <a:lnTo>
                      <a:pt x="373" y="388"/>
                    </a:lnTo>
                    <a:cubicBezTo>
                      <a:pt x="348" y="320"/>
                      <a:pt x="322" y="252"/>
                      <a:pt x="297" y="184"/>
                    </a:cubicBezTo>
                    <a:lnTo>
                      <a:pt x="297" y="184"/>
                    </a:lnTo>
                    <a:cubicBezTo>
                      <a:pt x="289" y="164"/>
                      <a:pt x="259" y="177"/>
                      <a:pt x="267" y="197"/>
                    </a:cubicBezTo>
                    <a:lnTo>
                      <a:pt x="267" y="197"/>
                    </a:lnTo>
                    <a:cubicBezTo>
                      <a:pt x="286" y="247"/>
                      <a:pt x="305" y="299"/>
                      <a:pt x="324" y="350"/>
                    </a:cubicBezTo>
                    <a:lnTo>
                      <a:pt x="324" y="350"/>
                    </a:lnTo>
                    <a:cubicBezTo>
                      <a:pt x="338" y="386"/>
                      <a:pt x="357" y="426"/>
                      <a:pt x="365" y="466"/>
                    </a:cubicBezTo>
                    <a:lnTo>
                      <a:pt x="365" y="466"/>
                    </a:lnTo>
                    <a:cubicBezTo>
                      <a:pt x="319" y="434"/>
                      <a:pt x="273" y="401"/>
                      <a:pt x="226" y="368"/>
                    </a:cubicBezTo>
                    <a:lnTo>
                      <a:pt x="226" y="368"/>
                    </a:lnTo>
                    <a:cubicBezTo>
                      <a:pt x="226" y="366"/>
                      <a:pt x="226" y="363"/>
                      <a:pt x="223" y="360"/>
                    </a:cubicBezTo>
                    <a:lnTo>
                      <a:pt x="223" y="360"/>
                    </a:lnTo>
                    <a:cubicBezTo>
                      <a:pt x="186" y="309"/>
                      <a:pt x="149" y="257"/>
                      <a:pt x="111" y="205"/>
                    </a:cubicBezTo>
                    <a:lnTo>
                      <a:pt x="111" y="205"/>
                    </a:lnTo>
                    <a:cubicBezTo>
                      <a:pt x="195" y="172"/>
                      <a:pt x="282" y="149"/>
                      <a:pt x="370" y="135"/>
                    </a:cubicBezTo>
                    <a:close/>
                    <a:moveTo>
                      <a:pt x="655" y="666"/>
                    </a:moveTo>
                    <a:lnTo>
                      <a:pt x="655" y="666"/>
                    </a:lnTo>
                    <a:cubicBezTo>
                      <a:pt x="651" y="663"/>
                      <a:pt x="647" y="661"/>
                      <a:pt x="644" y="658"/>
                    </a:cubicBezTo>
                    <a:lnTo>
                      <a:pt x="644" y="658"/>
                    </a:lnTo>
                    <a:cubicBezTo>
                      <a:pt x="614" y="478"/>
                      <a:pt x="577" y="300"/>
                      <a:pt x="534" y="123"/>
                    </a:cubicBezTo>
                    <a:lnTo>
                      <a:pt x="534" y="123"/>
                    </a:lnTo>
                    <a:cubicBezTo>
                      <a:pt x="541" y="123"/>
                      <a:pt x="546" y="123"/>
                      <a:pt x="553" y="123"/>
                    </a:cubicBezTo>
                    <a:lnTo>
                      <a:pt x="553" y="123"/>
                    </a:lnTo>
                    <a:cubicBezTo>
                      <a:pt x="596" y="302"/>
                      <a:pt x="630" y="483"/>
                      <a:pt x="655" y="666"/>
                    </a:cubicBezTo>
                    <a:close/>
                    <a:moveTo>
                      <a:pt x="691" y="690"/>
                    </a:moveTo>
                    <a:lnTo>
                      <a:pt x="691" y="690"/>
                    </a:lnTo>
                    <a:cubicBezTo>
                      <a:pt x="680" y="602"/>
                      <a:pt x="666" y="515"/>
                      <a:pt x="650" y="428"/>
                    </a:cubicBezTo>
                    <a:lnTo>
                      <a:pt x="650" y="428"/>
                    </a:lnTo>
                    <a:cubicBezTo>
                      <a:pt x="675" y="516"/>
                      <a:pt x="693" y="606"/>
                      <a:pt x="694" y="691"/>
                    </a:cubicBezTo>
                    <a:lnTo>
                      <a:pt x="694" y="691"/>
                    </a:lnTo>
                    <a:cubicBezTo>
                      <a:pt x="693" y="691"/>
                      <a:pt x="692" y="690"/>
                      <a:pt x="691" y="690"/>
                    </a:cubicBezTo>
                    <a:lnTo>
                      <a:pt x="455" y="529"/>
                    </a:lnTo>
                    <a:lnTo>
                      <a:pt x="455" y="529"/>
                    </a:lnTo>
                    <a:cubicBezTo>
                      <a:pt x="454" y="528"/>
                      <a:pt x="454" y="527"/>
                      <a:pt x="454" y="527"/>
                    </a:cubicBezTo>
                    <a:lnTo>
                      <a:pt x="454" y="527"/>
                    </a:lnTo>
                    <a:cubicBezTo>
                      <a:pt x="445" y="486"/>
                      <a:pt x="436" y="446"/>
                      <a:pt x="428" y="405"/>
                    </a:cubicBezTo>
                    <a:lnTo>
                      <a:pt x="428" y="405"/>
                    </a:lnTo>
                    <a:cubicBezTo>
                      <a:pt x="437" y="446"/>
                      <a:pt x="446" y="487"/>
                      <a:pt x="455" y="529"/>
                    </a:cubicBezTo>
                    <a:lnTo>
                      <a:pt x="691" y="690"/>
                    </a:lnTo>
                    <a:close/>
                    <a:moveTo>
                      <a:pt x="501" y="123"/>
                    </a:moveTo>
                    <a:lnTo>
                      <a:pt x="501" y="123"/>
                    </a:lnTo>
                    <a:cubicBezTo>
                      <a:pt x="542" y="292"/>
                      <a:pt x="577" y="462"/>
                      <a:pt x="606" y="633"/>
                    </a:cubicBezTo>
                    <a:lnTo>
                      <a:pt x="606" y="633"/>
                    </a:lnTo>
                    <a:cubicBezTo>
                      <a:pt x="569" y="607"/>
                      <a:pt x="531" y="582"/>
                      <a:pt x="494" y="556"/>
                    </a:cubicBezTo>
                    <a:lnTo>
                      <a:pt x="494" y="556"/>
                    </a:lnTo>
                    <a:cubicBezTo>
                      <a:pt x="463" y="414"/>
                      <a:pt x="432" y="273"/>
                      <a:pt x="403" y="131"/>
                    </a:cubicBezTo>
                    <a:lnTo>
                      <a:pt x="403" y="131"/>
                    </a:lnTo>
                    <a:cubicBezTo>
                      <a:pt x="435" y="127"/>
                      <a:pt x="468" y="125"/>
                      <a:pt x="501" y="123"/>
                    </a:cubicBezTo>
                    <a:close/>
                    <a:moveTo>
                      <a:pt x="480" y="606"/>
                    </a:moveTo>
                    <a:lnTo>
                      <a:pt x="480" y="606"/>
                    </a:lnTo>
                    <a:cubicBezTo>
                      <a:pt x="488" y="608"/>
                      <a:pt x="496" y="606"/>
                      <a:pt x="500" y="600"/>
                    </a:cubicBezTo>
                    <a:lnTo>
                      <a:pt x="500" y="600"/>
                    </a:lnTo>
                    <a:cubicBezTo>
                      <a:pt x="538" y="626"/>
                      <a:pt x="576" y="651"/>
                      <a:pt x="614" y="677"/>
                    </a:cubicBezTo>
                    <a:lnTo>
                      <a:pt x="614" y="677"/>
                    </a:lnTo>
                    <a:cubicBezTo>
                      <a:pt x="614" y="678"/>
                      <a:pt x="615" y="680"/>
                      <a:pt x="615" y="682"/>
                    </a:cubicBezTo>
                    <a:lnTo>
                      <a:pt x="615" y="682"/>
                    </a:lnTo>
                    <a:cubicBezTo>
                      <a:pt x="533" y="714"/>
                      <a:pt x="450" y="745"/>
                      <a:pt x="368" y="776"/>
                    </a:cubicBezTo>
                    <a:lnTo>
                      <a:pt x="368" y="776"/>
                    </a:lnTo>
                    <a:cubicBezTo>
                      <a:pt x="342" y="742"/>
                      <a:pt x="318" y="707"/>
                      <a:pt x="295" y="672"/>
                    </a:cubicBezTo>
                    <a:lnTo>
                      <a:pt x="295" y="672"/>
                    </a:lnTo>
                    <a:cubicBezTo>
                      <a:pt x="357" y="651"/>
                      <a:pt x="419" y="629"/>
                      <a:pt x="480" y="606"/>
                    </a:cubicBezTo>
                    <a:close/>
                    <a:moveTo>
                      <a:pt x="427" y="841"/>
                    </a:moveTo>
                    <a:lnTo>
                      <a:pt x="427" y="841"/>
                    </a:lnTo>
                    <a:cubicBezTo>
                      <a:pt x="490" y="810"/>
                      <a:pt x="555" y="783"/>
                      <a:pt x="621" y="759"/>
                    </a:cubicBezTo>
                    <a:lnTo>
                      <a:pt x="621" y="759"/>
                    </a:lnTo>
                    <a:cubicBezTo>
                      <a:pt x="641" y="752"/>
                      <a:pt x="628" y="723"/>
                      <a:pt x="608" y="730"/>
                    </a:cubicBezTo>
                    <a:lnTo>
                      <a:pt x="608" y="730"/>
                    </a:lnTo>
                    <a:cubicBezTo>
                      <a:pt x="542" y="753"/>
                      <a:pt x="477" y="780"/>
                      <a:pt x="414" y="812"/>
                    </a:cubicBezTo>
                    <a:lnTo>
                      <a:pt x="414" y="812"/>
                    </a:lnTo>
                    <a:cubicBezTo>
                      <a:pt x="409" y="814"/>
                      <a:pt x="407" y="818"/>
                      <a:pt x="405" y="823"/>
                    </a:cubicBezTo>
                    <a:lnTo>
                      <a:pt x="405" y="823"/>
                    </a:lnTo>
                    <a:cubicBezTo>
                      <a:pt x="400" y="817"/>
                      <a:pt x="394" y="809"/>
                      <a:pt x="389" y="803"/>
                    </a:cubicBezTo>
                    <a:lnTo>
                      <a:pt x="389" y="803"/>
                    </a:lnTo>
                    <a:cubicBezTo>
                      <a:pt x="475" y="770"/>
                      <a:pt x="561" y="738"/>
                      <a:pt x="646" y="705"/>
                    </a:cubicBezTo>
                    <a:lnTo>
                      <a:pt x="646" y="705"/>
                    </a:lnTo>
                    <a:cubicBezTo>
                      <a:pt x="648" y="704"/>
                      <a:pt x="650" y="703"/>
                      <a:pt x="651" y="702"/>
                    </a:cubicBezTo>
                    <a:lnTo>
                      <a:pt x="651" y="702"/>
                    </a:lnTo>
                    <a:cubicBezTo>
                      <a:pt x="655" y="704"/>
                      <a:pt x="657" y="707"/>
                      <a:pt x="661" y="708"/>
                    </a:cubicBezTo>
                    <a:lnTo>
                      <a:pt x="661" y="708"/>
                    </a:lnTo>
                    <a:cubicBezTo>
                      <a:pt x="661" y="711"/>
                      <a:pt x="662" y="714"/>
                      <a:pt x="662" y="717"/>
                    </a:cubicBezTo>
                    <a:lnTo>
                      <a:pt x="662" y="717"/>
                    </a:lnTo>
                    <a:cubicBezTo>
                      <a:pt x="664" y="731"/>
                      <a:pt x="679" y="734"/>
                      <a:pt x="688" y="727"/>
                    </a:cubicBezTo>
                    <a:lnTo>
                      <a:pt x="688" y="727"/>
                    </a:lnTo>
                    <a:cubicBezTo>
                      <a:pt x="690" y="728"/>
                      <a:pt x="691" y="728"/>
                      <a:pt x="692" y="730"/>
                    </a:cubicBezTo>
                    <a:lnTo>
                      <a:pt x="692" y="730"/>
                    </a:lnTo>
                    <a:cubicBezTo>
                      <a:pt x="612" y="776"/>
                      <a:pt x="526" y="813"/>
                      <a:pt x="444" y="853"/>
                    </a:cubicBezTo>
                    <a:lnTo>
                      <a:pt x="444" y="853"/>
                    </a:lnTo>
                    <a:cubicBezTo>
                      <a:pt x="441" y="854"/>
                      <a:pt x="439" y="856"/>
                      <a:pt x="437" y="858"/>
                    </a:cubicBezTo>
                    <a:lnTo>
                      <a:pt x="437" y="858"/>
                    </a:lnTo>
                    <a:cubicBezTo>
                      <a:pt x="433" y="853"/>
                      <a:pt x="428" y="848"/>
                      <a:pt x="423" y="842"/>
                    </a:cubicBezTo>
                    <a:lnTo>
                      <a:pt x="423" y="842"/>
                    </a:lnTo>
                    <a:cubicBezTo>
                      <a:pt x="424" y="842"/>
                      <a:pt x="426" y="842"/>
                      <a:pt x="427" y="841"/>
                    </a:cubicBezTo>
                    <a:close/>
                    <a:moveTo>
                      <a:pt x="656" y="131"/>
                    </a:moveTo>
                    <a:lnTo>
                      <a:pt x="656" y="131"/>
                    </a:lnTo>
                    <a:cubicBezTo>
                      <a:pt x="732" y="341"/>
                      <a:pt x="792" y="557"/>
                      <a:pt x="836" y="777"/>
                    </a:cubicBezTo>
                    <a:lnTo>
                      <a:pt x="836" y="777"/>
                    </a:lnTo>
                    <a:cubicBezTo>
                      <a:pt x="799" y="757"/>
                      <a:pt x="763" y="735"/>
                      <a:pt x="726" y="712"/>
                    </a:cubicBezTo>
                    <a:lnTo>
                      <a:pt x="726" y="712"/>
                    </a:lnTo>
                    <a:cubicBezTo>
                      <a:pt x="727" y="519"/>
                      <a:pt x="648" y="309"/>
                      <a:pt x="588" y="128"/>
                    </a:cubicBezTo>
                    <a:lnTo>
                      <a:pt x="588" y="128"/>
                    </a:lnTo>
                    <a:cubicBezTo>
                      <a:pt x="587" y="126"/>
                      <a:pt x="587" y="126"/>
                      <a:pt x="586" y="125"/>
                    </a:cubicBezTo>
                    <a:lnTo>
                      <a:pt x="586" y="125"/>
                    </a:lnTo>
                    <a:cubicBezTo>
                      <a:pt x="586" y="125"/>
                      <a:pt x="586" y="125"/>
                      <a:pt x="586" y="124"/>
                    </a:cubicBezTo>
                    <a:lnTo>
                      <a:pt x="586" y="124"/>
                    </a:lnTo>
                    <a:cubicBezTo>
                      <a:pt x="609" y="125"/>
                      <a:pt x="633" y="128"/>
                      <a:pt x="656" y="131"/>
                    </a:cubicBezTo>
                    <a:close/>
                    <a:moveTo>
                      <a:pt x="700" y="1013"/>
                    </a:moveTo>
                    <a:lnTo>
                      <a:pt x="700" y="1013"/>
                    </a:lnTo>
                    <a:cubicBezTo>
                      <a:pt x="783" y="968"/>
                      <a:pt x="863" y="918"/>
                      <a:pt x="940" y="862"/>
                    </a:cubicBezTo>
                    <a:lnTo>
                      <a:pt x="940" y="862"/>
                    </a:lnTo>
                    <a:cubicBezTo>
                      <a:pt x="945" y="864"/>
                      <a:pt x="950" y="866"/>
                      <a:pt x="955" y="868"/>
                    </a:cubicBezTo>
                    <a:lnTo>
                      <a:pt x="955" y="868"/>
                    </a:lnTo>
                    <a:cubicBezTo>
                      <a:pt x="878" y="920"/>
                      <a:pt x="801" y="980"/>
                      <a:pt x="717" y="1019"/>
                    </a:cubicBezTo>
                    <a:lnTo>
                      <a:pt x="717" y="1019"/>
                    </a:lnTo>
                    <a:cubicBezTo>
                      <a:pt x="711" y="1017"/>
                      <a:pt x="706" y="1015"/>
                      <a:pt x="700" y="1013"/>
                    </a:cubicBezTo>
                    <a:close/>
                    <a:moveTo>
                      <a:pt x="816" y="165"/>
                    </a:moveTo>
                    <a:lnTo>
                      <a:pt x="816" y="165"/>
                    </a:lnTo>
                    <a:cubicBezTo>
                      <a:pt x="909" y="376"/>
                      <a:pt x="937" y="616"/>
                      <a:pt x="979" y="841"/>
                    </a:cubicBezTo>
                    <a:lnTo>
                      <a:pt x="979" y="841"/>
                    </a:lnTo>
                    <a:cubicBezTo>
                      <a:pt x="969" y="838"/>
                      <a:pt x="959" y="834"/>
                      <a:pt x="950" y="830"/>
                    </a:cubicBezTo>
                    <a:lnTo>
                      <a:pt x="950" y="830"/>
                    </a:lnTo>
                    <a:cubicBezTo>
                      <a:pt x="915" y="626"/>
                      <a:pt x="873" y="424"/>
                      <a:pt x="822" y="224"/>
                    </a:cubicBezTo>
                    <a:lnTo>
                      <a:pt x="822" y="224"/>
                    </a:lnTo>
                    <a:cubicBezTo>
                      <a:pt x="817" y="204"/>
                      <a:pt x="784" y="208"/>
                      <a:pt x="790" y="228"/>
                    </a:cubicBezTo>
                    <a:lnTo>
                      <a:pt x="790" y="228"/>
                    </a:lnTo>
                    <a:cubicBezTo>
                      <a:pt x="839" y="423"/>
                      <a:pt x="881" y="618"/>
                      <a:pt x="914" y="815"/>
                    </a:cubicBezTo>
                    <a:lnTo>
                      <a:pt x="914" y="815"/>
                    </a:lnTo>
                    <a:cubicBezTo>
                      <a:pt x="900" y="809"/>
                      <a:pt x="887" y="802"/>
                      <a:pt x="873" y="795"/>
                    </a:cubicBezTo>
                    <a:lnTo>
                      <a:pt x="873" y="795"/>
                    </a:lnTo>
                    <a:cubicBezTo>
                      <a:pt x="830" y="571"/>
                      <a:pt x="769" y="351"/>
                      <a:pt x="692" y="136"/>
                    </a:cubicBezTo>
                    <a:lnTo>
                      <a:pt x="692" y="136"/>
                    </a:lnTo>
                    <a:cubicBezTo>
                      <a:pt x="734" y="143"/>
                      <a:pt x="775" y="153"/>
                      <a:pt x="816" y="165"/>
                    </a:cubicBezTo>
                    <a:close/>
                    <a:moveTo>
                      <a:pt x="18" y="192"/>
                    </a:moveTo>
                    <a:lnTo>
                      <a:pt x="18" y="192"/>
                    </a:lnTo>
                    <a:cubicBezTo>
                      <a:pt x="7" y="197"/>
                      <a:pt x="3" y="208"/>
                      <a:pt x="5" y="218"/>
                    </a:cubicBezTo>
                    <a:lnTo>
                      <a:pt x="5" y="218"/>
                    </a:lnTo>
                    <a:cubicBezTo>
                      <a:pt x="1" y="224"/>
                      <a:pt x="0" y="232"/>
                      <a:pt x="3" y="240"/>
                    </a:cubicBezTo>
                    <a:lnTo>
                      <a:pt x="3" y="240"/>
                    </a:lnTo>
                    <a:cubicBezTo>
                      <a:pt x="124" y="513"/>
                      <a:pt x="289" y="857"/>
                      <a:pt x="557" y="1012"/>
                    </a:cubicBezTo>
                    <a:lnTo>
                      <a:pt x="557" y="1012"/>
                    </a:lnTo>
                    <a:cubicBezTo>
                      <a:pt x="767" y="1133"/>
                      <a:pt x="1043" y="1095"/>
                      <a:pt x="1227" y="946"/>
                    </a:cubicBezTo>
                    <a:lnTo>
                      <a:pt x="1227" y="946"/>
                    </a:lnTo>
                    <a:cubicBezTo>
                      <a:pt x="1230" y="944"/>
                      <a:pt x="1231" y="942"/>
                      <a:pt x="1233" y="940"/>
                    </a:cubicBezTo>
                    <a:lnTo>
                      <a:pt x="1233" y="940"/>
                    </a:lnTo>
                    <a:cubicBezTo>
                      <a:pt x="1244" y="940"/>
                      <a:pt x="1255" y="934"/>
                      <a:pt x="1258" y="919"/>
                    </a:cubicBezTo>
                    <a:lnTo>
                      <a:pt x="1258" y="919"/>
                    </a:lnTo>
                    <a:cubicBezTo>
                      <a:pt x="1294" y="650"/>
                      <a:pt x="1165" y="309"/>
                      <a:pt x="928" y="161"/>
                    </a:cubicBezTo>
                    <a:lnTo>
                      <a:pt x="928" y="161"/>
                    </a:lnTo>
                    <a:cubicBezTo>
                      <a:pt x="670" y="0"/>
                      <a:pt x="276" y="71"/>
                      <a:pt x="18" y="192"/>
                    </a:cubicBezTo>
                    <a:close/>
                  </a:path>
                </a:pathLst>
              </a:custGeom>
              <a:solidFill>
                <a:schemeClr val="accent6"/>
              </a:solidFill>
              <a:ln>
                <a:noFill/>
              </a:ln>
              <a:effectLst/>
            </p:spPr>
            <p:txBody>
              <a:bodyPr wrap="none" anchor="ctr"/>
              <a:lstStyle/>
              <a:p>
                <a:endParaRPr lang="es-ES_tradnl" sz="919" dirty="0"/>
              </a:p>
            </p:txBody>
          </p:sp>
          <p:grpSp>
            <p:nvGrpSpPr>
              <p:cNvPr id="797" name="Group 796">
                <a:extLst>
                  <a:ext uri="{FF2B5EF4-FFF2-40B4-BE49-F238E27FC236}">
                    <a16:creationId xmlns:a16="http://schemas.microsoft.com/office/drawing/2014/main" id="{A77991B9-9715-BC46-986B-93B68D3C650F}"/>
                  </a:ext>
                </a:extLst>
              </p:cNvPr>
              <p:cNvGrpSpPr/>
              <p:nvPr/>
            </p:nvGrpSpPr>
            <p:grpSpPr>
              <a:xfrm rot="759599">
                <a:off x="1394973" y="3709498"/>
                <a:ext cx="1522897" cy="1567252"/>
                <a:chOff x="3441122" y="3792279"/>
                <a:chExt cx="778762" cy="801444"/>
              </a:xfrm>
              <a:solidFill>
                <a:schemeClr val="accent6"/>
              </a:solidFill>
            </p:grpSpPr>
            <p:sp>
              <p:nvSpPr>
                <p:cNvPr id="1131" name="Freeform 9">
                  <a:extLst>
                    <a:ext uri="{FF2B5EF4-FFF2-40B4-BE49-F238E27FC236}">
                      <a16:creationId xmlns:a16="http://schemas.microsoft.com/office/drawing/2014/main" id="{8E37D209-109E-FA4C-A632-F8C0DAD8D7DC}"/>
                    </a:ext>
                  </a:extLst>
                </p:cNvPr>
                <p:cNvSpPr>
                  <a:spLocks noChangeArrowheads="1"/>
                </p:cNvSpPr>
                <p:nvPr/>
              </p:nvSpPr>
              <p:spPr bwMode="auto">
                <a:xfrm>
                  <a:off x="4187480" y="4458709"/>
                  <a:ext cx="25923" cy="12961"/>
                </a:xfrm>
                <a:custGeom>
                  <a:avLst/>
                  <a:gdLst>
                    <a:gd name="T0" fmla="*/ 30 w 105"/>
                    <a:gd name="T1" fmla="*/ 50 h 55"/>
                    <a:gd name="T2" fmla="*/ 30 w 105"/>
                    <a:gd name="T3" fmla="*/ 50 h 55"/>
                    <a:gd name="T4" fmla="*/ 84 w 105"/>
                    <a:gd name="T5" fmla="*/ 36 h 55"/>
                    <a:gd name="T6" fmla="*/ 84 w 105"/>
                    <a:gd name="T7" fmla="*/ 36 h 55"/>
                    <a:gd name="T8" fmla="*/ 75 w 105"/>
                    <a:gd name="T9" fmla="*/ 5 h 55"/>
                    <a:gd name="T10" fmla="*/ 75 w 105"/>
                    <a:gd name="T11" fmla="*/ 5 h 55"/>
                    <a:gd name="T12" fmla="*/ 21 w 105"/>
                    <a:gd name="T13" fmla="*/ 18 h 55"/>
                    <a:gd name="T14" fmla="*/ 21 w 105"/>
                    <a:gd name="T15" fmla="*/ 18 h 55"/>
                    <a:gd name="T16" fmla="*/ 30 w 105"/>
                    <a:gd name="T17" fmla="*/ 5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55">
                      <a:moveTo>
                        <a:pt x="30" y="50"/>
                      </a:moveTo>
                      <a:lnTo>
                        <a:pt x="30" y="50"/>
                      </a:lnTo>
                      <a:cubicBezTo>
                        <a:pt x="47" y="45"/>
                        <a:pt x="65" y="41"/>
                        <a:pt x="84" y="36"/>
                      </a:cubicBezTo>
                      <a:lnTo>
                        <a:pt x="84" y="36"/>
                      </a:lnTo>
                      <a:cubicBezTo>
                        <a:pt x="104" y="31"/>
                        <a:pt x="95" y="0"/>
                        <a:pt x="75" y="5"/>
                      </a:cubicBezTo>
                      <a:lnTo>
                        <a:pt x="75" y="5"/>
                      </a:lnTo>
                      <a:cubicBezTo>
                        <a:pt x="57" y="9"/>
                        <a:pt x="39" y="14"/>
                        <a:pt x="21" y="18"/>
                      </a:cubicBezTo>
                      <a:lnTo>
                        <a:pt x="21" y="18"/>
                      </a:lnTo>
                      <a:cubicBezTo>
                        <a:pt x="0" y="23"/>
                        <a:pt x="9" y="54"/>
                        <a:pt x="30" y="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32" name="Freeform 24">
                  <a:extLst>
                    <a:ext uri="{FF2B5EF4-FFF2-40B4-BE49-F238E27FC236}">
                      <a16:creationId xmlns:a16="http://schemas.microsoft.com/office/drawing/2014/main" id="{BA331B27-AACF-C344-B0D2-C6B0FE9E6275}"/>
                    </a:ext>
                  </a:extLst>
                </p:cNvPr>
                <p:cNvSpPr>
                  <a:spLocks noChangeArrowheads="1"/>
                </p:cNvSpPr>
                <p:nvPr/>
              </p:nvSpPr>
              <p:spPr bwMode="auto">
                <a:xfrm>
                  <a:off x="3495127" y="3834403"/>
                  <a:ext cx="686952" cy="759320"/>
                </a:xfrm>
                <a:custGeom>
                  <a:avLst/>
                  <a:gdLst>
                    <a:gd name="T0" fmla="*/ 2727 w 2805"/>
                    <a:gd name="T1" fmla="*/ 219 h 3101"/>
                    <a:gd name="T2" fmla="*/ 2418 w 2805"/>
                    <a:gd name="T3" fmla="*/ 475 h 3101"/>
                    <a:gd name="T4" fmla="*/ 2538 w 2805"/>
                    <a:gd name="T5" fmla="*/ 44 h 3101"/>
                    <a:gd name="T6" fmla="*/ 2417 w 2805"/>
                    <a:gd name="T7" fmla="*/ 365 h 3101"/>
                    <a:gd name="T8" fmla="*/ 2374 w 2805"/>
                    <a:gd name="T9" fmla="*/ 30 h 3101"/>
                    <a:gd name="T10" fmla="*/ 2350 w 2805"/>
                    <a:gd name="T11" fmla="*/ 483 h 3101"/>
                    <a:gd name="T12" fmla="*/ 2334 w 2805"/>
                    <a:gd name="T13" fmla="*/ 514 h 3101"/>
                    <a:gd name="T14" fmla="*/ 1873 w 2805"/>
                    <a:gd name="T15" fmla="*/ 1145 h 3101"/>
                    <a:gd name="T16" fmla="*/ 1736 w 2805"/>
                    <a:gd name="T17" fmla="*/ 740 h 3101"/>
                    <a:gd name="T18" fmla="*/ 2115 w 2805"/>
                    <a:gd name="T19" fmla="*/ 596 h 3101"/>
                    <a:gd name="T20" fmla="*/ 1850 w 2805"/>
                    <a:gd name="T21" fmla="*/ 669 h 3101"/>
                    <a:gd name="T22" fmla="*/ 1996 w 2805"/>
                    <a:gd name="T23" fmla="*/ 478 h 3101"/>
                    <a:gd name="T24" fmla="*/ 1856 w 2805"/>
                    <a:gd name="T25" fmla="*/ 432 h 3101"/>
                    <a:gd name="T26" fmla="*/ 1725 w 2805"/>
                    <a:gd name="T27" fmla="*/ 669 h 3101"/>
                    <a:gd name="T28" fmla="*/ 1682 w 2805"/>
                    <a:gd name="T29" fmla="*/ 644 h 3101"/>
                    <a:gd name="T30" fmla="*/ 1544 w 2805"/>
                    <a:gd name="T31" fmla="*/ 349 h 3101"/>
                    <a:gd name="T32" fmla="*/ 1517 w 2805"/>
                    <a:gd name="T33" fmla="*/ 855 h 3101"/>
                    <a:gd name="T34" fmla="*/ 1557 w 2805"/>
                    <a:gd name="T35" fmla="*/ 707 h 3101"/>
                    <a:gd name="T36" fmla="*/ 1516 w 2805"/>
                    <a:gd name="T37" fmla="*/ 808 h 3101"/>
                    <a:gd name="T38" fmla="*/ 1518 w 2805"/>
                    <a:gd name="T39" fmla="*/ 718 h 3101"/>
                    <a:gd name="T40" fmla="*/ 1487 w 2805"/>
                    <a:gd name="T41" fmla="*/ 739 h 3101"/>
                    <a:gd name="T42" fmla="*/ 1485 w 2805"/>
                    <a:gd name="T43" fmla="*/ 797 h 3101"/>
                    <a:gd name="T44" fmla="*/ 1410 w 2805"/>
                    <a:gd name="T45" fmla="*/ 737 h 3101"/>
                    <a:gd name="T46" fmla="*/ 1431 w 2805"/>
                    <a:gd name="T47" fmla="*/ 809 h 3101"/>
                    <a:gd name="T48" fmla="*/ 1401 w 2805"/>
                    <a:gd name="T49" fmla="*/ 828 h 3101"/>
                    <a:gd name="T50" fmla="*/ 1529 w 2805"/>
                    <a:gd name="T51" fmla="*/ 1027 h 3101"/>
                    <a:gd name="T52" fmla="*/ 994 w 2805"/>
                    <a:gd name="T53" fmla="*/ 822 h 3101"/>
                    <a:gd name="T54" fmla="*/ 1257 w 2805"/>
                    <a:gd name="T55" fmla="*/ 612 h 3101"/>
                    <a:gd name="T56" fmla="*/ 1176 w 2805"/>
                    <a:gd name="T57" fmla="*/ 514 h 3101"/>
                    <a:gd name="T58" fmla="*/ 1044 w 2805"/>
                    <a:gd name="T59" fmla="*/ 517 h 3101"/>
                    <a:gd name="T60" fmla="*/ 787 w 2805"/>
                    <a:gd name="T61" fmla="*/ 528 h 3101"/>
                    <a:gd name="T62" fmla="*/ 934 w 2805"/>
                    <a:gd name="T63" fmla="*/ 776 h 3101"/>
                    <a:gd name="T64" fmla="*/ 708 w 2805"/>
                    <a:gd name="T65" fmla="*/ 664 h 3101"/>
                    <a:gd name="T66" fmla="*/ 948 w 2805"/>
                    <a:gd name="T67" fmla="*/ 815 h 3101"/>
                    <a:gd name="T68" fmla="*/ 1112 w 2805"/>
                    <a:gd name="T69" fmla="*/ 1582 h 3101"/>
                    <a:gd name="T70" fmla="*/ 514 w 2805"/>
                    <a:gd name="T71" fmla="*/ 754 h 3101"/>
                    <a:gd name="T72" fmla="*/ 534 w 2805"/>
                    <a:gd name="T73" fmla="*/ 689 h 3101"/>
                    <a:gd name="T74" fmla="*/ 491 w 2805"/>
                    <a:gd name="T75" fmla="*/ 679 h 3101"/>
                    <a:gd name="T76" fmla="*/ 492 w 2805"/>
                    <a:gd name="T77" fmla="*/ 570 h 3101"/>
                    <a:gd name="T78" fmla="*/ 417 w 2805"/>
                    <a:gd name="T79" fmla="*/ 746 h 3101"/>
                    <a:gd name="T80" fmla="*/ 385 w 2805"/>
                    <a:gd name="T81" fmla="*/ 708 h 3101"/>
                    <a:gd name="T82" fmla="*/ 182 w 2805"/>
                    <a:gd name="T83" fmla="*/ 396 h 3101"/>
                    <a:gd name="T84" fmla="*/ 43 w 2805"/>
                    <a:gd name="T85" fmla="*/ 488 h 3101"/>
                    <a:gd name="T86" fmla="*/ 38 w 2805"/>
                    <a:gd name="T87" fmla="*/ 646 h 3101"/>
                    <a:gd name="T88" fmla="*/ 1120 w 2805"/>
                    <a:gd name="T89" fmla="*/ 1647 h 3101"/>
                    <a:gd name="T90" fmla="*/ 1285 w 2805"/>
                    <a:gd name="T91" fmla="*/ 3070 h 3101"/>
                    <a:gd name="T92" fmla="*/ 1185 w 2805"/>
                    <a:gd name="T93" fmla="*/ 1667 h 3101"/>
                    <a:gd name="T94" fmla="*/ 1834 w 2805"/>
                    <a:gd name="T95" fmla="*/ 1252 h 3101"/>
                    <a:gd name="T96" fmla="*/ 1883 w 2805"/>
                    <a:gd name="T97" fmla="*/ 1231 h 3101"/>
                    <a:gd name="T98" fmla="*/ 2178 w 2805"/>
                    <a:gd name="T99" fmla="*/ 1185 h 3101"/>
                    <a:gd name="T100" fmla="*/ 2243 w 2805"/>
                    <a:gd name="T101" fmla="*/ 1149 h 3101"/>
                    <a:gd name="T102" fmla="*/ 2166 w 2805"/>
                    <a:gd name="T103" fmla="*/ 1138 h 3101"/>
                    <a:gd name="T104" fmla="*/ 2264 w 2805"/>
                    <a:gd name="T105" fmla="*/ 1056 h 3101"/>
                    <a:gd name="T106" fmla="*/ 2162 w 2805"/>
                    <a:gd name="T107" fmla="*/ 1107 h 3101"/>
                    <a:gd name="T108" fmla="*/ 2148 w 2805"/>
                    <a:gd name="T109" fmla="*/ 1068 h 3101"/>
                    <a:gd name="T110" fmla="*/ 2152 w 2805"/>
                    <a:gd name="T111" fmla="*/ 967 h 3101"/>
                    <a:gd name="T112" fmla="*/ 2375 w 2805"/>
                    <a:gd name="T113" fmla="*/ 541 h 3101"/>
                    <a:gd name="T114" fmla="*/ 2499 w 2805"/>
                    <a:gd name="T115" fmla="*/ 579 h 3101"/>
                    <a:gd name="T116" fmla="*/ 2577 w 2805"/>
                    <a:gd name="T117" fmla="*/ 549 h 3101"/>
                    <a:gd name="T118" fmla="*/ 2787 w 2805"/>
                    <a:gd name="T119" fmla="*/ 369 h 3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5" h="3101">
                      <a:moveTo>
                        <a:pt x="2770" y="341"/>
                      </a:moveTo>
                      <a:lnTo>
                        <a:pt x="2770" y="341"/>
                      </a:lnTo>
                      <a:cubicBezTo>
                        <a:pt x="2743" y="361"/>
                        <a:pt x="2516" y="495"/>
                        <a:pt x="2428" y="507"/>
                      </a:cubicBezTo>
                      <a:lnTo>
                        <a:pt x="2428" y="507"/>
                      </a:lnTo>
                      <a:cubicBezTo>
                        <a:pt x="2543" y="428"/>
                        <a:pt x="2643" y="332"/>
                        <a:pt x="2727" y="219"/>
                      </a:cubicBezTo>
                      <a:lnTo>
                        <a:pt x="2727" y="219"/>
                      </a:lnTo>
                      <a:cubicBezTo>
                        <a:pt x="2739" y="202"/>
                        <a:pt x="2711" y="186"/>
                        <a:pt x="2698" y="203"/>
                      </a:cubicBezTo>
                      <a:lnTo>
                        <a:pt x="2698" y="203"/>
                      </a:lnTo>
                      <a:cubicBezTo>
                        <a:pt x="2620" y="309"/>
                        <a:pt x="2526" y="400"/>
                        <a:pt x="2418" y="475"/>
                      </a:cubicBezTo>
                      <a:lnTo>
                        <a:pt x="2418" y="475"/>
                      </a:lnTo>
                      <a:cubicBezTo>
                        <a:pt x="2431" y="440"/>
                        <a:pt x="2440" y="398"/>
                        <a:pt x="2448" y="374"/>
                      </a:cubicBezTo>
                      <a:lnTo>
                        <a:pt x="2448" y="374"/>
                      </a:lnTo>
                      <a:cubicBezTo>
                        <a:pt x="2489" y="267"/>
                        <a:pt x="2529" y="159"/>
                        <a:pt x="2569" y="52"/>
                      </a:cubicBezTo>
                      <a:lnTo>
                        <a:pt x="2569" y="52"/>
                      </a:lnTo>
                      <a:cubicBezTo>
                        <a:pt x="2577" y="32"/>
                        <a:pt x="2545" y="24"/>
                        <a:pt x="2538" y="44"/>
                      </a:cubicBezTo>
                      <a:lnTo>
                        <a:pt x="2538" y="44"/>
                      </a:lnTo>
                      <a:cubicBezTo>
                        <a:pt x="2510" y="119"/>
                        <a:pt x="2482" y="194"/>
                        <a:pt x="2453" y="269"/>
                      </a:cubicBezTo>
                      <a:lnTo>
                        <a:pt x="2453" y="269"/>
                      </a:lnTo>
                      <a:cubicBezTo>
                        <a:pt x="2441" y="301"/>
                        <a:pt x="2429" y="333"/>
                        <a:pt x="2417" y="365"/>
                      </a:cubicBezTo>
                      <a:lnTo>
                        <a:pt x="2417" y="365"/>
                      </a:lnTo>
                      <a:cubicBezTo>
                        <a:pt x="2409" y="387"/>
                        <a:pt x="2401" y="408"/>
                        <a:pt x="2393" y="430"/>
                      </a:cubicBezTo>
                      <a:lnTo>
                        <a:pt x="2393" y="430"/>
                      </a:lnTo>
                      <a:cubicBezTo>
                        <a:pt x="2386" y="442"/>
                        <a:pt x="2382" y="454"/>
                        <a:pt x="2380" y="467"/>
                      </a:cubicBezTo>
                      <a:lnTo>
                        <a:pt x="2380" y="467"/>
                      </a:lnTo>
                      <a:cubicBezTo>
                        <a:pt x="2349" y="321"/>
                        <a:pt x="2347" y="176"/>
                        <a:pt x="2374" y="30"/>
                      </a:cubicBezTo>
                      <a:lnTo>
                        <a:pt x="2374" y="30"/>
                      </a:lnTo>
                      <a:cubicBezTo>
                        <a:pt x="2378" y="9"/>
                        <a:pt x="2347" y="0"/>
                        <a:pt x="2343" y="21"/>
                      </a:cubicBezTo>
                      <a:lnTo>
                        <a:pt x="2343" y="21"/>
                      </a:lnTo>
                      <a:cubicBezTo>
                        <a:pt x="2314" y="176"/>
                        <a:pt x="2316" y="329"/>
                        <a:pt x="2350" y="483"/>
                      </a:cubicBezTo>
                      <a:lnTo>
                        <a:pt x="2350" y="483"/>
                      </a:lnTo>
                      <a:cubicBezTo>
                        <a:pt x="2273" y="396"/>
                        <a:pt x="2232" y="288"/>
                        <a:pt x="2233" y="170"/>
                      </a:cubicBezTo>
                      <a:lnTo>
                        <a:pt x="2233" y="170"/>
                      </a:lnTo>
                      <a:cubicBezTo>
                        <a:pt x="2233" y="149"/>
                        <a:pt x="2201" y="149"/>
                        <a:pt x="2200" y="170"/>
                      </a:cubicBezTo>
                      <a:lnTo>
                        <a:pt x="2200" y="170"/>
                      </a:lnTo>
                      <a:cubicBezTo>
                        <a:pt x="2200" y="299"/>
                        <a:pt x="2247" y="420"/>
                        <a:pt x="2334" y="514"/>
                      </a:cubicBezTo>
                      <a:lnTo>
                        <a:pt x="2334" y="514"/>
                      </a:lnTo>
                      <a:cubicBezTo>
                        <a:pt x="2334" y="515"/>
                        <a:pt x="2334" y="515"/>
                        <a:pt x="2334" y="515"/>
                      </a:cubicBezTo>
                      <a:lnTo>
                        <a:pt x="2334" y="515"/>
                      </a:lnTo>
                      <a:cubicBezTo>
                        <a:pt x="2212" y="747"/>
                        <a:pt x="2057" y="958"/>
                        <a:pt x="1873" y="1145"/>
                      </a:cubicBezTo>
                      <a:lnTo>
                        <a:pt x="1873" y="1145"/>
                      </a:lnTo>
                      <a:cubicBezTo>
                        <a:pt x="1778" y="1242"/>
                        <a:pt x="1674" y="1329"/>
                        <a:pt x="1565" y="1410"/>
                      </a:cubicBezTo>
                      <a:lnTo>
                        <a:pt x="1565" y="1410"/>
                      </a:lnTo>
                      <a:cubicBezTo>
                        <a:pt x="1476" y="1476"/>
                        <a:pt x="1351" y="1578"/>
                        <a:pt x="1232" y="1610"/>
                      </a:cubicBezTo>
                      <a:lnTo>
                        <a:pt x="1232" y="1610"/>
                      </a:lnTo>
                      <a:cubicBezTo>
                        <a:pt x="1434" y="1336"/>
                        <a:pt x="1590" y="1046"/>
                        <a:pt x="1736" y="740"/>
                      </a:cubicBezTo>
                      <a:lnTo>
                        <a:pt x="1736" y="740"/>
                      </a:lnTo>
                      <a:cubicBezTo>
                        <a:pt x="1739" y="738"/>
                        <a:pt x="1742" y="735"/>
                        <a:pt x="1743" y="732"/>
                      </a:cubicBezTo>
                      <a:lnTo>
                        <a:pt x="1743" y="732"/>
                      </a:lnTo>
                      <a:cubicBezTo>
                        <a:pt x="1888" y="744"/>
                        <a:pt x="2004" y="689"/>
                        <a:pt x="2115" y="596"/>
                      </a:cubicBezTo>
                      <a:lnTo>
                        <a:pt x="2115" y="596"/>
                      </a:lnTo>
                      <a:cubicBezTo>
                        <a:pt x="2131" y="582"/>
                        <a:pt x="2108" y="559"/>
                        <a:pt x="2091" y="573"/>
                      </a:cubicBezTo>
                      <a:lnTo>
                        <a:pt x="2091" y="573"/>
                      </a:lnTo>
                      <a:cubicBezTo>
                        <a:pt x="2005" y="646"/>
                        <a:pt x="1916" y="692"/>
                        <a:pt x="1809" y="700"/>
                      </a:cubicBezTo>
                      <a:lnTo>
                        <a:pt x="1809" y="700"/>
                      </a:lnTo>
                      <a:cubicBezTo>
                        <a:pt x="1824" y="690"/>
                        <a:pt x="1838" y="678"/>
                        <a:pt x="1850" y="669"/>
                      </a:cubicBezTo>
                      <a:lnTo>
                        <a:pt x="1850" y="669"/>
                      </a:lnTo>
                      <a:cubicBezTo>
                        <a:pt x="1913" y="619"/>
                        <a:pt x="1970" y="564"/>
                        <a:pt x="2019" y="501"/>
                      </a:cubicBezTo>
                      <a:lnTo>
                        <a:pt x="2019" y="501"/>
                      </a:lnTo>
                      <a:cubicBezTo>
                        <a:pt x="2032" y="485"/>
                        <a:pt x="2009" y="462"/>
                        <a:pt x="1996" y="478"/>
                      </a:cubicBezTo>
                      <a:lnTo>
                        <a:pt x="1996" y="478"/>
                      </a:lnTo>
                      <a:cubicBezTo>
                        <a:pt x="1966" y="516"/>
                        <a:pt x="1933" y="553"/>
                        <a:pt x="1897" y="586"/>
                      </a:cubicBezTo>
                      <a:lnTo>
                        <a:pt x="1897" y="586"/>
                      </a:lnTo>
                      <a:cubicBezTo>
                        <a:pt x="1872" y="611"/>
                        <a:pt x="1804" y="682"/>
                        <a:pt x="1755" y="692"/>
                      </a:cubicBezTo>
                      <a:lnTo>
                        <a:pt x="1755" y="692"/>
                      </a:lnTo>
                      <a:cubicBezTo>
                        <a:pt x="1764" y="597"/>
                        <a:pt x="1797" y="509"/>
                        <a:pt x="1856" y="432"/>
                      </a:cubicBezTo>
                      <a:lnTo>
                        <a:pt x="1856" y="432"/>
                      </a:lnTo>
                      <a:cubicBezTo>
                        <a:pt x="1869" y="415"/>
                        <a:pt x="1840" y="398"/>
                        <a:pt x="1827" y="415"/>
                      </a:cubicBezTo>
                      <a:lnTo>
                        <a:pt x="1827" y="415"/>
                      </a:lnTo>
                      <a:cubicBezTo>
                        <a:pt x="1771" y="491"/>
                        <a:pt x="1736" y="577"/>
                        <a:pt x="1725" y="669"/>
                      </a:cubicBezTo>
                      <a:lnTo>
                        <a:pt x="1725" y="669"/>
                      </a:lnTo>
                      <a:cubicBezTo>
                        <a:pt x="1690" y="574"/>
                        <a:pt x="1678" y="475"/>
                        <a:pt x="1688" y="372"/>
                      </a:cubicBezTo>
                      <a:lnTo>
                        <a:pt x="1688" y="372"/>
                      </a:lnTo>
                      <a:cubicBezTo>
                        <a:pt x="1691" y="351"/>
                        <a:pt x="1658" y="351"/>
                        <a:pt x="1656" y="372"/>
                      </a:cubicBezTo>
                      <a:lnTo>
                        <a:pt x="1656" y="372"/>
                      </a:lnTo>
                      <a:cubicBezTo>
                        <a:pt x="1646" y="466"/>
                        <a:pt x="1655" y="556"/>
                        <a:pt x="1682" y="644"/>
                      </a:cubicBezTo>
                      <a:lnTo>
                        <a:pt x="1682" y="644"/>
                      </a:lnTo>
                      <a:cubicBezTo>
                        <a:pt x="1609" y="563"/>
                        <a:pt x="1564" y="465"/>
                        <a:pt x="1577" y="349"/>
                      </a:cubicBezTo>
                      <a:lnTo>
                        <a:pt x="1577" y="349"/>
                      </a:lnTo>
                      <a:cubicBezTo>
                        <a:pt x="1579" y="329"/>
                        <a:pt x="1547" y="329"/>
                        <a:pt x="1544" y="349"/>
                      </a:cubicBezTo>
                      <a:lnTo>
                        <a:pt x="1544" y="349"/>
                      </a:lnTo>
                      <a:cubicBezTo>
                        <a:pt x="1528" y="492"/>
                        <a:pt x="1597" y="613"/>
                        <a:pt x="1698" y="707"/>
                      </a:cubicBezTo>
                      <a:lnTo>
                        <a:pt x="1698" y="707"/>
                      </a:lnTo>
                      <a:cubicBezTo>
                        <a:pt x="1651" y="805"/>
                        <a:pt x="1604" y="901"/>
                        <a:pt x="1554" y="995"/>
                      </a:cubicBezTo>
                      <a:lnTo>
                        <a:pt x="1554" y="995"/>
                      </a:lnTo>
                      <a:cubicBezTo>
                        <a:pt x="1542" y="949"/>
                        <a:pt x="1530" y="902"/>
                        <a:pt x="1517" y="855"/>
                      </a:cubicBezTo>
                      <a:lnTo>
                        <a:pt x="1517" y="855"/>
                      </a:lnTo>
                      <a:cubicBezTo>
                        <a:pt x="1555" y="838"/>
                        <a:pt x="1584" y="740"/>
                        <a:pt x="1589" y="716"/>
                      </a:cubicBezTo>
                      <a:lnTo>
                        <a:pt x="1589" y="716"/>
                      </a:lnTo>
                      <a:cubicBezTo>
                        <a:pt x="1591" y="695"/>
                        <a:pt x="1560" y="687"/>
                        <a:pt x="1557" y="707"/>
                      </a:cubicBezTo>
                      <a:lnTo>
                        <a:pt x="1557" y="707"/>
                      </a:lnTo>
                      <a:cubicBezTo>
                        <a:pt x="1554" y="728"/>
                        <a:pt x="1549" y="748"/>
                        <a:pt x="1540" y="768"/>
                      </a:cubicBezTo>
                      <a:lnTo>
                        <a:pt x="1540" y="768"/>
                      </a:lnTo>
                      <a:cubicBezTo>
                        <a:pt x="1536" y="779"/>
                        <a:pt x="1530" y="788"/>
                        <a:pt x="1524" y="798"/>
                      </a:cubicBezTo>
                      <a:lnTo>
                        <a:pt x="1524" y="798"/>
                      </a:lnTo>
                      <a:cubicBezTo>
                        <a:pt x="1523" y="801"/>
                        <a:pt x="1519" y="804"/>
                        <a:pt x="1516" y="808"/>
                      </a:cubicBezTo>
                      <a:lnTo>
                        <a:pt x="1516" y="808"/>
                      </a:lnTo>
                      <a:cubicBezTo>
                        <a:pt x="1516" y="807"/>
                        <a:pt x="1516" y="806"/>
                        <a:pt x="1517" y="806"/>
                      </a:cubicBezTo>
                      <a:lnTo>
                        <a:pt x="1517" y="806"/>
                      </a:lnTo>
                      <a:cubicBezTo>
                        <a:pt x="1520" y="776"/>
                        <a:pt x="1521" y="747"/>
                        <a:pt x="1518" y="718"/>
                      </a:cubicBezTo>
                      <a:lnTo>
                        <a:pt x="1518" y="718"/>
                      </a:lnTo>
                      <a:cubicBezTo>
                        <a:pt x="1516" y="700"/>
                        <a:pt x="1492" y="695"/>
                        <a:pt x="1486" y="714"/>
                      </a:cubicBezTo>
                      <a:lnTo>
                        <a:pt x="1486" y="714"/>
                      </a:lnTo>
                      <a:cubicBezTo>
                        <a:pt x="1484" y="717"/>
                        <a:pt x="1484" y="720"/>
                        <a:pt x="1483" y="723"/>
                      </a:cubicBezTo>
                      <a:lnTo>
                        <a:pt x="1483" y="723"/>
                      </a:lnTo>
                      <a:cubicBezTo>
                        <a:pt x="1480" y="730"/>
                        <a:pt x="1483" y="735"/>
                        <a:pt x="1487" y="739"/>
                      </a:cubicBezTo>
                      <a:lnTo>
                        <a:pt x="1487" y="739"/>
                      </a:lnTo>
                      <a:cubicBezTo>
                        <a:pt x="1488" y="750"/>
                        <a:pt x="1488" y="760"/>
                        <a:pt x="1488" y="771"/>
                      </a:cubicBezTo>
                      <a:lnTo>
                        <a:pt x="1488" y="771"/>
                      </a:lnTo>
                      <a:cubicBezTo>
                        <a:pt x="1487" y="780"/>
                        <a:pt x="1486" y="788"/>
                        <a:pt x="1485" y="797"/>
                      </a:cubicBezTo>
                      <a:lnTo>
                        <a:pt x="1485" y="797"/>
                      </a:lnTo>
                      <a:cubicBezTo>
                        <a:pt x="1485" y="798"/>
                        <a:pt x="1484" y="800"/>
                        <a:pt x="1484" y="801"/>
                      </a:cubicBezTo>
                      <a:lnTo>
                        <a:pt x="1484" y="801"/>
                      </a:lnTo>
                      <a:cubicBezTo>
                        <a:pt x="1463" y="782"/>
                        <a:pt x="1448" y="756"/>
                        <a:pt x="1441" y="728"/>
                      </a:cubicBezTo>
                      <a:lnTo>
                        <a:pt x="1441" y="728"/>
                      </a:lnTo>
                      <a:cubicBezTo>
                        <a:pt x="1436" y="707"/>
                        <a:pt x="1405" y="716"/>
                        <a:pt x="1410" y="737"/>
                      </a:cubicBezTo>
                      <a:lnTo>
                        <a:pt x="1410" y="737"/>
                      </a:lnTo>
                      <a:cubicBezTo>
                        <a:pt x="1418" y="771"/>
                        <a:pt x="1436" y="801"/>
                        <a:pt x="1462" y="824"/>
                      </a:cubicBezTo>
                      <a:lnTo>
                        <a:pt x="1462" y="824"/>
                      </a:lnTo>
                      <a:cubicBezTo>
                        <a:pt x="1450" y="821"/>
                        <a:pt x="1440" y="815"/>
                        <a:pt x="1431" y="809"/>
                      </a:cubicBezTo>
                      <a:lnTo>
                        <a:pt x="1431" y="809"/>
                      </a:lnTo>
                      <a:cubicBezTo>
                        <a:pt x="1415" y="799"/>
                        <a:pt x="1381" y="779"/>
                        <a:pt x="1391" y="756"/>
                      </a:cubicBezTo>
                      <a:lnTo>
                        <a:pt x="1391" y="756"/>
                      </a:lnTo>
                      <a:cubicBezTo>
                        <a:pt x="1400" y="737"/>
                        <a:pt x="1372" y="720"/>
                        <a:pt x="1363" y="740"/>
                      </a:cubicBezTo>
                      <a:lnTo>
                        <a:pt x="1363" y="740"/>
                      </a:lnTo>
                      <a:cubicBezTo>
                        <a:pt x="1345" y="778"/>
                        <a:pt x="1371" y="806"/>
                        <a:pt x="1401" y="828"/>
                      </a:cubicBezTo>
                      <a:lnTo>
                        <a:pt x="1401" y="828"/>
                      </a:lnTo>
                      <a:cubicBezTo>
                        <a:pt x="1426" y="846"/>
                        <a:pt x="1454" y="861"/>
                        <a:pt x="1484" y="858"/>
                      </a:cubicBezTo>
                      <a:lnTo>
                        <a:pt x="1484" y="858"/>
                      </a:lnTo>
                      <a:cubicBezTo>
                        <a:pt x="1499" y="914"/>
                        <a:pt x="1514" y="970"/>
                        <a:pt x="1529" y="1027"/>
                      </a:cubicBezTo>
                      <a:lnTo>
                        <a:pt x="1529" y="1027"/>
                      </a:lnTo>
                      <a:cubicBezTo>
                        <a:pt x="1530" y="1030"/>
                        <a:pt x="1532" y="1033"/>
                        <a:pt x="1534" y="1034"/>
                      </a:cubicBezTo>
                      <a:lnTo>
                        <a:pt x="1534" y="1034"/>
                      </a:lnTo>
                      <a:cubicBezTo>
                        <a:pt x="1427" y="1233"/>
                        <a:pt x="1311" y="1426"/>
                        <a:pt x="1172" y="1610"/>
                      </a:cubicBezTo>
                      <a:lnTo>
                        <a:pt x="1172" y="1610"/>
                      </a:lnTo>
                      <a:cubicBezTo>
                        <a:pt x="1090" y="1352"/>
                        <a:pt x="1030" y="1089"/>
                        <a:pt x="994" y="822"/>
                      </a:cubicBezTo>
                      <a:lnTo>
                        <a:pt x="994" y="822"/>
                      </a:lnTo>
                      <a:cubicBezTo>
                        <a:pt x="1109" y="794"/>
                        <a:pt x="1197" y="715"/>
                        <a:pt x="1281" y="635"/>
                      </a:cubicBezTo>
                      <a:lnTo>
                        <a:pt x="1281" y="635"/>
                      </a:lnTo>
                      <a:cubicBezTo>
                        <a:pt x="1295" y="620"/>
                        <a:pt x="1272" y="598"/>
                        <a:pt x="1257" y="612"/>
                      </a:cubicBezTo>
                      <a:lnTo>
                        <a:pt x="1257" y="612"/>
                      </a:lnTo>
                      <a:cubicBezTo>
                        <a:pt x="1190" y="677"/>
                        <a:pt x="1121" y="741"/>
                        <a:pt x="1035" y="775"/>
                      </a:cubicBezTo>
                      <a:lnTo>
                        <a:pt x="1035" y="775"/>
                      </a:lnTo>
                      <a:cubicBezTo>
                        <a:pt x="1106" y="705"/>
                        <a:pt x="1164" y="623"/>
                        <a:pt x="1204" y="530"/>
                      </a:cubicBezTo>
                      <a:lnTo>
                        <a:pt x="1204" y="530"/>
                      </a:lnTo>
                      <a:cubicBezTo>
                        <a:pt x="1213" y="512"/>
                        <a:pt x="1184" y="495"/>
                        <a:pt x="1176" y="514"/>
                      </a:cubicBezTo>
                      <a:lnTo>
                        <a:pt x="1176" y="514"/>
                      </a:lnTo>
                      <a:cubicBezTo>
                        <a:pt x="1134" y="611"/>
                        <a:pt x="1074" y="695"/>
                        <a:pt x="997" y="766"/>
                      </a:cubicBezTo>
                      <a:lnTo>
                        <a:pt x="997" y="766"/>
                      </a:lnTo>
                      <a:cubicBezTo>
                        <a:pt x="1025" y="685"/>
                        <a:pt x="1040" y="603"/>
                        <a:pt x="1044" y="517"/>
                      </a:cubicBezTo>
                      <a:lnTo>
                        <a:pt x="1044" y="517"/>
                      </a:lnTo>
                      <a:cubicBezTo>
                        <a:pt x="1045" y="496"/>
                        <a:pt x="1012" y="496"/>
                        <a:pt x="1011" y="517"/>
                      </a:cubicBezTo>
                      <a:lnTo>
                        <a:pt x="1011" y="517"/>
                      </a:lnTo>
                      <a:cubicBezTo>
                        <a:pt x="1008" y="601"/>
                        <a:pt x="992" y="682"/>
                        <a:pt x="964" y="761"/>
                      </a:cubicBezTo>
                      <a:lnTo>
                        <a:pt x="964" y="761"/>
                      </a:lnTo>
                      <a:cubicBezTo>
                        <a:pt x="896" y="692"/>
                        <a:pt x="813" y="622"/>
                        <a:pt x="787" y="528"/>
                      </a:cubicBezTo>
                      <a:lnTo>
                        <a:pt x="787" y="528"/>
                      </a:lnTo>
                      <a:cubicBezTo>
                        <a:pt x="782" y="508"/>
                        <a:pt x="750" y="516"/>
                        <a:pt x="756" y="537"/>
                      </a:cubicBezTo>
                      <a:lnTo>
                        <a:pt x="756" y="537"/>
                      </a:lnTo>
                      <a:cubicBezTo>
                        <a:pt x="783" y="634"/>
                        <a:pt x="863" y="706"/>
                        <a:pt x="934" y="776"/>
                      </a:cubicBezTo>
                      <a:lnTo>
                        <a:pt x="934" y="776"/>
                      </a:lnTo>
                      <a:cubicBezTo>
                        <a:pt x="903" y="766"/>
                        <a:pt x="870" y="760"/>
                        <a:pt x="839" y="747"/>
                      </a:cubicBezTo>
                      <a:lnTo>
                        <a:pt x="839" y="747"/>
                      </a:lnTo>
                      <a:cubicBezTo>
                        <a:pt x="794" y="727"/>
                        <a:pt x="759" y="690"/>
                        <a:pt x="736" y="648"/>
                      </a:cubicBezTo>
                      <a:lnTo>
                        <a:pt x="736" y="648"/>
                      </a:lnTo>
                      <a:cubicBezTo>
                        <a:pt x="726" y="630"/>
                        <a:pt x="698" y="646"/>
                        <a:pt x="708" y="664"/>
                      </a:cubicBezTo>
                      <a:lnTo>
                        <a:pt x="708" y="664"/>
                      </a:lnTo>
                      <a:cubicBezTo>
                        <a:pt x="730" y="704"/>
                        <a:pt x="760" y="736"/>
                        <a:pt x="798" y="762"/>
                      </a:cubicBezTo>
                      <a:lnTo>
                        <a:pt x="798" y="762"/>
                      </a:lnTo>
                      <a:cubicBezTo>
                        <a:pt x="844" y="792"/>
                        <a:pt x="899" y="794"/>
                        <a:pt x="948" y="815"/>
                      </a:cubicBezTo>
                      <a:lnTo>
                        <a:pt x="948" y="815"/>
                      </a:lnTo>
                      <a:cubicBezTo>
                        <a:pt x="948" y="815"/>
                        <a:pt x="949" y="815"/>
                        <a:pt x="949" y="816"/>
                      </a:cubicBezTo>
                      <a:lnTo>
                        <a:pt x="949" y="816"/>
                      </a:lnTo>
                      <a:cubicBezTo>
                        <a:pt x="947" y="820"/>
                        <a:pt x="946" y="825"/>
                        <a:pt x="946" y="831"/>
                      </a:cubicBezTo>
                      <a:lnTo>
                        <a:pt x="946" y="831"/>
                      </a:lnTo>
                      <a:cubicBezTo>
                        <a:pt x="981" y="1086"/>
                        <a:pt x="1036" y="1336"/>
                        <a:pt x="1112" y="1582"/>
                      </a:cubicBezTo>
                      <a:lnTo>
                        <a:pt x="1112" y="1582"/>
                      </a:lnTo>
                      <a:cubicBezTo>
                        <a:pt x="827" y="1382"/>
                        <a:pt x="595" y="1121"/>
                        <a:pt x="430" y="814"/>
                      </a:cubicBezTo>
                      <a:lnTo>
                        <a:pt x="430" y="814"/>
                      </a:lnTo>
                      <a:cubicBezTo>
                        <a:pt x="462" y="802"/>
                        <a:pt x="495" y="770"/>
                        <a:pt x="514" y="754"/>
                      </a:cubicBezTo>
                      <a:lnTo>
                        <a:pt x="514" y="754"/>
                      </a:lnTo>
                      <a:cubicBezTo>
                        <a:pt x="572" y="704"/>
                        <a:pt x="618" y="639"/>
                        <a:pt x="650" y="569"/>
                      </a:cubicBezTo>
                      <a:lnTo>
                        <a:pt x="650" y="569"/>
                      </a:lnTo>
                      <a:cubicBezTo>
                        <a:pt x="659" y="550"/>
                        <a:pt x="631" y="534"/>
                        <a:pt x="622" y="553"/>
                      </a:cubicBezTo>
                      <a:lnTo>
                        <a:pt x="622" y="553"/>
                      </a:lnTo>
                      <a:cubicBezTo>
                        <a:pt x="600" y="603"/>
                        <a:pt x="570" y="648"/>
                        <a:pt x="534" y="689"/>
                      </a:cubicBezTo>
                      <a:lnTo>
                        <a:pt x="534" y="689"/>
                      </a:lnTo>
                      <a:cubicBezTo>
                        <a:pt x="524" y="700"/>
                        <a:pt x="474" y="752"/>
                        <a:pt x="437" y="775"/>
                      </a:cubicBezTo>
                      <a:lnTo>
                        <a:pt x="437" y="775"/>
                      </a:lnTo>
                      <a:cubicBezTo>
                        <a:pt x="463" y="749"/>
                        <a:pt x="483" y="698"/>
                        <a:pt x="491" y="679"/>
                      </a:cubicBezTo>
                      <a:lnTo>
                        <a:pt x="491" y="679"/>
                      </a:lnTo>
                      <a:cubicBezTo>
                        <a:pt x="535" y="576"/>
                        <a:pt x="545" y="470"/>
                        <a:pt x="520" y="361"/>
                      </a:cubicBezTo>
                      <a:lnTo>
                        <a:pt x="520" y="361"/>
                      </a:lnTo>
                      <a:cubicBezTo>
                        <a:pt x="516" y="341"/>
                        <a:pt x="484" y="349"/>
                        <a:pt x="489" y="370"/>
                      </a:cubicBezTo>
                      <a:lnTo>
                        <a:pt x="489" y="370"/>
                      </a:lnTo>
                      <a:cubicBezTo>
                        <a:pt x="504" y="438"/>
                        <a:pt x="505" y="502"/>
                        <a:pt x="492" y="570"/>
                      </a:cubicBezTo>
                      <a:lnTo>
                        <a:pt x="492" y="570"/>
                      </a:lnTo>
                      <a:cubicBezTo>
                        <a:pt x="488" y="596"/>
                        <a:pt x="479" y="621"/>
                        <a:pt x="470" y="646"/>
                      </a:cubicBezTo>
                      <a:lnTo>
                        <a:pt x="470" y="646"/>
                      </a:lnTo>
                      <a:cubicBezTo>
                        <a:pt x="459" y="679"/>
                        <a:pt x="430" y="711"/>
                        <a:pt x="417" y="746"/>
                      </a:cubicBezTo>
                      <a:lnTo>
                        <a:pt x="417" y="746"/>
                      </a:lnTo>
                      <a:cubicBezTo>
                        <a:pt x="419" y="612"/>
                        <a:pt x="396" y="482"/>
                        <a:pt x="349" y="356"/>
                      </a:cubicBezTo>
                      <a:lnTo>
                        <a:pt x="349" y="356"/>
                      </a:lnTo>
                      <a:cubicBezTo>
                        <a:pt x="341" y="337"/>
                        <a:pt x="310" y="345"/>
                        <a:pt x="317" y="364"/>
                      </a:cubicBezTo>
                      <a:lnTo>
                        <a:pt x="317" y="364"/>
                      </a:lnTo>
                      <a:cubicBezTo>
                        <a:pt x="359" y="476"/>
                        <a:pt x="381" y="590"/>
                        <a:pt x="385" y="708"/>
                      </a:cubicBezTo>
                      <a:lnTo>
                        <a:pt x="385" y="708"/>
                      </a:lnTo>
                      <a:cubicBezTo>
                        <a:pt x="326" y="599"/>
                        <a:pt x="268" y="489"/>
                        <a:pt x="210" y="379"/>
                      </a:cubicBezTo>
                      <a:lnTo>
                        <a:pt x="210" y="379"/>
                      </a:lnTo>
                      <a:cubicBezTo>
                        <a:pt x="200" y="361"/>
                        <a:pt x="172" y="378"/>
                        <a:pt x="182" y="396"/>
                      </a:cubicBezTo>
                      <a:lnTo>
                        <a:pt x="182" y="396"/>
                      </a:lnTo>
                      <a:cubicBezTo>
                        <a:pt x="245" y="515"/>
                        <a:pt x="309" y="634"/>
                        <a:pt x="372" y="754"/>
                      </a:cubicBezTo>
                      <a:lnTo>
                        <a:pt x="372" y="754"/>
                      </a:lnTo>
                      <a:cubicBezTo>
                        <a:pt x="243" y="694"/>
                        <a:pt x="140" y="598"/>
                        <a:pt x="72" y="472"/>
                      </a:cubicBezTo>
                      <a:lnTo>
                        <a:pt x="72" y="472"/>
                      </a:lnTo>
                      <a:cubicBezTo>
                        <a:pt x="62" y="453"/>
                        <a:pt x="33" y="469"/>
                        <a:pt x="43" y="488"/>
                      </a:cubicBezTo>
                      <a:lnTo>
                        <a:pt x="43" y="488"/>
                      </a:lnTo>
                      <a:cubicBezTo>
                        <a:pt x="113" y="617"/>
                        <a:pt x="219" y="717"/>
                        <a:pt x="351" y="780"/>
                      </a:cubicBezTo>
                      <a:lnTo>
                        <a:pt x="351" y="780"/>
                      </a:lnTo>
                      <a:cubicBezTo>
                        <a:pt x="272" y="858"/>
                        <a:pt x="91" y="695"/>
                        <a:pt x="38" y="646"/>
                      </a:cubicBezTo>
                      <a:lnTo>
                        <a:pt x="38" y="646"/>
                      </a:lnTo>
                      <a:cubicBezTo>
                        <a:pt x="23" y="631"/>
                        <a:pt x="0" y="654"/>
                        <a:pt x="15" y="669"/>
                      </a:cubicBezTo>
                      <a:lnTo>
                        <a:pt x="15" y="669"/>
                      </a:lnTo>
                      <a:cubicBezTo>
                        <a:pt x="87" y="737"/>
                        <a:pt x="271" y="897"/>
                        <a:pt x="371" y="806"/>
                      </a:cubicBezTo>
                      <a:lnTo>
                        <a:pt x="371" y="806"/>
                      </a:lnTo>
                      <a:cubicBezTo>
                        <a:pt x="547" y="1146"/>
                        <a:pt x="803" y="1433"/>
                        <a:pt x="1120" y="1647"/>
                      </a:cubicBezTo>
                      <a:lnTo>
                        <a:pt x="1120" y="1647"/>
                      </a:lnTo>
                      <a:cubicBezTo>
                        <a:pt x="1123" y="1649"/>
                        <a:pt x="1125" y="1650"/>
                        <a:pt x="1126" y="1651"/>
                      </a:cubicBezTo>
                      <a:lnTo>
                        <a:pt x="1126" y="1651"/>
                      </a:lnTo>
                      <a:cubicBezTo>
                        <a:pt x="1200" y="2122"/>
                        <a:pt x="1148" y="2608"/>
                        <a:pt x="1285" y="3070"/>
                      </a:cubicBezTo>
                      <a:lnTo>
                        <a:pt x="1285" y="3070"/>
                      </a:lnTo>
                      <a:cubicBezTo>
                        <a:pt x="1294" y="3100"/>
                        <a:pt x="1341" y="3087"/>
                        <a:pt x="1332" y="3057"/>
                      </a:cubicBezTo>
                      <a:lnTo>
                        <a:pt x="1332" y="3057"/>
                      </a:lnTo>
                      <a:cubicBezTo>
                        <a:pt x="1199" y="2608"/>
                        <a:pt x="1244" y="2135"/>
                        <a:pt x="1179" y="1675"/>
                      </a:cubicBezTo>
                      <a:lnTo>
                        <a:pt x="1179" y="1675"/>
                      </a:lnTo>
                      <a:cubicBezTo>
                        <a:pt x="1181" y="1673"/>
                        <a:pt x="1183" y="1671"/>
                        <a:pt x="1185" y="1667"/>
                      </a:cubicBezTo>
                      <a:lnTo>
                        <a:pt x="1185" y="1667"/>
                      </a:lnTo>
                      <a:cubicBezTo>
                        <a:pt x="1302" y="1659"/>
                        <a:pt x="1411" y="1574"/>
                        <a:pt x="1506" y="1511"/>
                      </a:cubicBezTo>
                      <a:lnTo>
                        <a:pt x="1506" y="1511"/>
                      </a:lnTo>
                      <a:cubicBezTo>
                        <a:pt x="1622" y="1434"/>
                        <a:pt x="1731" y="1346"/>
                        <a:pt x="1834" y="1252"/>
                      </a:cubicBezTo>
                      <a:lnTo>
                        <a:pt x="1834" y="1252"/>
                      </a:lnTo>
                      <a:cubicBezTo>
                        <a:pt x="1840" y="1246"/>
                        <a:pt x="1846" y="1240"/>
                        <a:pt x="1852" y="1234"/>
                      </a:cubicBezTo>
                      <a:lnTo>
                        <a:pt x="1852" y="1234"/>
                      </a:lnTo>
                      <a:cubicBezTo>
                        <a:pt x="1861" y="1235"/>
                        <a:pt x="1872" y="1232"/>
                        <a:pt x="1880" y="1231"/>
                      </a:cubicBezTo>
                      <a:lnTo>
                        <a:pt x="1880" y="1231"/>
                      </a:lnTo>
                      <a:cubicBezTo>
                        <a:pt x="1881" y="1231"/>
                        <a:pt x="1882" y="1231"/>
                        <a:pt x="1883" y="1231"/>
                      </a:cubicBezTo>
                      <a:lnTo>
                        <a:pt x="1883" y="1231"/>
                      </a:lnTo>
                      <a:cubicBezTo>
                        <a:pt x="1970" y="1215"/>
                        <a:pt x="2051" y="1182"/>
                        <a:pt x="2124" y="1134"/>
                      </a:cubicBezTo>
                      <a:lnTo>
                        <a:pt x="2124" y="1134"/>
                      </a:lnTo>
                      <a:cubicBezTo>
                        <a:pt x="2132" y="1157"/>
                        <a:pt x="2157" y="1179"/>
                        <a:pt x="2178" y="1185"/>
                      </a:cubicBezTo>
                      <a:lnTo>
                        <a:pt x="2178" y="1185"/>
                      </a:lnTo>
                      <a:cubicBezTo>
                        <a:pt x="2233" y="1202"/>
                        <a:pt x="2298" y="1164"/>
                        <a:pt x="2346" y="1139"/>
                      </a:cubicBezTo>
                      <a:lnTo>
                        <a:pt x="2346" y="1139"/>
                      </a:lnTo>
                      <a:cubicBezTo>
                        <a:pt x="2364" y="1129"/>
                        <a:pt x="2348" y="1102"/>
                        <a:pt x="2330" y="1111"/>
                      </a:cubicBezTo>
                      <a:lnTo>
                        <a:pt x="2330" y="1111"/>
                      </a:lnTo>
                      <a:cubicBezTo>
                        <a:pt x="2301" y="1126"/>
                        <a:pt x="2273" y="1138"/>
                        <a:pt x="2243" y="1149"/>
                      </a:cubicBezTo>
                      <a:lnTo>
                        <a:pt x="2243" y="1149"/>
                      </a:lnTo>
                      <a:cubicBezTo>
                        <a:pt x="2222" y="1157"/>
                        <a:pt x="2202" y="1161"/>
                        <a:pt x="2181" y="1151"/>
                      </a:cubicBezTo>
                      <a:lnTo>
                        <a:pt x="2181" y="1151"/>
                      </a:lnTo>
                      <a:cubicBezTo>
                        <a:pt x="2179" y="1150"/>
                        <a:pt x="2172" y="1144"/>
                        <a:pt x="2166" y="1138"/>
                      </a:cubicBezTo>
                      <a:lnTo>
                        <a:pt x="2166" y="1138"/>
                      </a:lnTo>
                      <a:cubicBezTo>
                        <a:pt x="2171" y="1137"/>
                        <a:pt x="2177" y="1135"/>
                        <a:pt x="2183" y="1134"/>
                      </a:cubicBezTo>
                      <a:lnTo>
                        <a:pt x="2183" y="1134"/>
                      </a:lnTo>
                      <a:cubicBezTo>
                        <a:pt x="2218" y="1123"/>
                        <a:pt x="2251" y="1105"/>
                        <a:pt x="2280" y="1083"/>
                      </a:cubicBezTo>
                      <a:lnTo>
                        <a:pt x="2280" y="1083"/>
                      </a:lnTo>
                      <a:cubicBezTo>
                        <a:pt x="2297" y="1071"/>
                        <a:pt x="2280" y="1043"/>
                        <a:pt x="2264" y="1056"/>
                      </a:cubicBezTo>
                      <a:lnTo>
                        <a:pt x="2264" y="1056"/>
                      </a:lnTo>
                      <a:cubicBezTo>
                        <a:pt x="2247" y="1068"/>
                        <a:pt x="2230" y="1078"/>
                        <a:pt x="2211" y="1088"/>
                      </a:cubicBezTo>
                      <a:lnTo>
                        <a:pt x="2211" y="1088"/>
                      </a:lnTo>
                      <a:cubicBezTo>
                        <a:pt x="2206" y="1090"/>
                        <a:pt x="2178" y="1104"/>
                        <a:pt x="2162" y="1107"/>
                      </a:cubicBezTo>
                      <a:lnTo>
                        <a:pt x="2162" y="1107"/>
                      </a:lnTo>
                      <a:cubicBezTo>
                        <a:pt x="2183" y="1074"/>
                        <a:pt x="2203" y="1038"/>
                        <a:pt x="2236" y="1016"/>
                      </a:cubicBezTo>
                      <a:lnTo>
                        <a:pt x="2236" y="1016"/>
                      </a:lnTo>
                      <a:cubicBezTo>
                        <a:pt x="2254" y="1005"/>
                        <a:pt x="2238" y="977"/>
                        <a:pt x="2220" y="988"/>
                      </a:cubicBezTo>
                      <a:lnTo>
                        <a:pt x="2220" y="988"/>
                      </a:lnTo>
                      <a:cubicBezTo>
                        <a:pt x="2189" y="1008"/>
                        <a:pt x="2168" y="1038"/>
                        <a:pt x="2148" y="1068"/>
                      </a:cubicBezTo>
                      <a:lnTo>
                        <a:pt x="2148" y="1068"/>
                      </a:lnTo>
                      <a:cubicBezTo>
                        <a:pt x="2149" y="1039"/>
                        <a:pt x="2155" y="1009"/>
                        <a:pt x="2175" y="990"/>
                      </a:cubicBezTo>
                      <a:lnTo>
                        <a:pt x="2175" y="990"/>
                      </a:lnTo>
                      <a:cubicBezTo>
                        <a:pt x="2190" y="976"/>
                        <a:pt x="2168" y="953"/>
                        <a:pt x="2152" y="967"/>
                      </a:cubicBezTo>
                      <a:lnTo>
                        <a:pt x="2152" y="967"/>
                      </a:lnTo>
                      <a:cubicBezTo>
                        <a:pt x="2118" y="1000"/>
                        <a:pt x="2113" y="1053"/>
                        <a:pt x="2118" y="1099"/>
                      </a:cubicBezTo>
                      <a:lnTo>
                        <a:pt x="2118" y="1099"/>
                      </a:lnTo>
                      <a:cubicBezTo>
                        <a:pt x="2048" y="1147"/>
                        <a:pt x="1973" y="1179"/>
                        <a:pt x="1892" y="1196"/>
                      </a:cubicBezTo>
                      <a:lnTo>
                        <a:pt x="1892" y="1196"/>
                      </a:lnTo>
                      <a:cubicBezTo>
                        <a:pt x="2086" y="1005"/>
                        <a:pt x="2249" y="782"/>
                        <a:pt x="2375" y="541"/>
                      </a:cubicBezTo>
                      <a:lnTo>
                        <a:pt x="2375" y="541"/>
                      </a:lnTo>
                      <a:cubicBezTo>
                        <a:pt x="2376" y="541"/>
                        <a:pt x="2377" y="540"/>
                        <a:pt x="2377" y="540"/>
                      </a:cubicBezTo>
                      <a:lnTo>
                        <a:pt x="2377" y="540"/>
                      </a:lnTo>
                      <a:cubicBezTo>
                        <a:pt x="2404" y="568"/>
                        <a:pt x="2466" y="574"/>
                        <a:pt x="2499" y="579"/>
                      </a:cubicBezTo>
                      <a:lnTo>
                        <a:pt x="2499" y="579"/>
                      </a:lnTo>
                      <a:cubicBezTo>
                        <a:pt x="2594" y="593"/>
                        <a:pt x="2690" y="570"/>
                        <a:pt x="2775" y="529"/>
                      </a:cubicBezTo>
                      <a:lnTo>
                        <a:pt x="2775" y="529"/>
                      </a:lnTo>
                      <a:cubicBezTo>
                        <a:pt x="2794" y="519"/>
                        <a:pt x="2777" y="491"/>
                        <a:pt x="2758" y="500"/>
                      </a:cubicBezTo>
                      <a:lnTo>
                        <a:pt x="2758" y="500"/>
                      </a:lnTo>
                      <a:cubicBezTo>
                        <a:pt x="2700" y="529"/>
                        <a:pt x="2642" y="545"/>
                        <a:pt x="2577" y="549"/>
                      </a:cubicBezTo>
                      <a:lnTo>
                        <a:pt x="2577" y="549"/>
                      </a:lnTo>
                      <a:cubicBezTo>
                        <a:pt x="2566" y="550"/>
                        <a:pt x="2496" y="548"/>
                        <a:pt x="2447" y="538"/>
                      </a:cubicBezTo>
                      <a:lnTo>
                        <a:pt x="2447" y="538"/>
                      </a:lnTo>
                      <a:cubicBezTo>
                        <a:pt x="2562" y="518"/>
                        <a:pt x="2750" y="396"/>
                        <a:pt x="2787" y="369"/>
                      </a:cubicBezTo>
                      <a:lnTo>
                        <a:pt x="2787" y="369"/>
                      </a:lnTo>
                      <a:cubicBezTo>
                        <a:pt x="2804" y="357"/>
                        <a:pt x="2787" y="328"/>
                        <a:pt x="2770" y="3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33" name="Freeform 25">
                  <a:extLst>
                    <a:ext uri="{FF2B5EF4-FFF2-40B4-BE49-F238E27FC236}">
                      <a16:creationId xmlns:a16="http://schemas.microsoft.com/office/drawing/2014/main" id="{52D195A0-9399-5C40-8764-4A9B67C616AE}"/>
                    </a:ext>
                  </a:extLst>
                </p:cNvPr>
                <p:cNvSpPr>
                  <a:spLocks noChangeArrowheads="1"/>
                </p:cNvSpPr>
                <p:nvPr/>
              </p:nvSpPr>
              <p:spPr bwMode="auto">
                <a:xfrm>
                  <a:off x="3683067" y="3926213"/>
                  <a:ext cx="16202" cy="15122"/>
                </a:xfrm>
                <a:custGeom>
                  <a:avLst/>
                  <a:gdLst>
                    <a:gd name="T0" fmla="*/ 24 w 64"/>
                    <a:gd name="T1" fmla="*/ 47 h 63"/>
                    <a:gd name="T2" fmla="*/ 24 w 64"/>
                    <a:gd name="T3" fmla="*/ 47 h 63"/>
                    <a:gd name="T4" fmla="*/ 48 w 64"/>
                    <a:gd name="T5" fmla="*/ 24 h 63"/>
                    <a:gd name="T6" fmla="*/ 48 w 64"/>
                    <a:gd name="T7" fmla="*/ 24 h 63"/>
                    <a:gd name="T8" fmla="*/ 38 w 64"/>
                    <a:gd name="T9" fmla="*/ 15 h 63"/>
                    <a:gd name="T10" fmla="*/ 38 w 64"/>
                    <a:gd name="T11" fmla="*/ 15 h 63"/>
                    <a:gd name="T12" fmla="*/ 15 w 64"/>
                    <a:gd name="T13" fmla="*/ 38 h 63"/>
                    <a:gd name="T14" fmla="*/ 15 w 64"/>
                    <a:gd name="T15" fmla="*/ 38 h 63"/>
                    <a:gd name="T16" fmla="*/ 24 w 64"/>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24" y="47"/>
                      </a:moveTo>
                      <a:lnTo>
                        <a:pt x="24" y="47"/>
                      </a:lnTo>
                      <a:cubicBezTo>
                        <a:pt x="40" y="62"/>
                        <a:pt x="63" y="39"/>
                        <a:pt x="48" y="24"/>
                      </a:cubicBezTo>
                      <a:lnTo>
                        <a:pt x="48" y="24"/>
                      </a:lnTo>
                      <a:cubicBezTo>
                        <a:pt x="44" y="21"/>
                        <a:pt x="41" y="18"/>
                        <a:pt x="38" y="15"/>
                      </a:cubicBezTo>
                      <a:lnTo>
                        <a:pt x="38" y="15"/>
                      </a:lnTo>
                      <a:cubicBezTo>
                        <a:pt x="23" y="0"/>
                        <a:pt x="0" y="23"/>
                        <a:pt x="15" y="38"/>
                      </a:cubicBezTo>
                      <a:lnTo>
                        <a:pt x="15" y="38"/>
                      </a:lnTo>
                      <a:cubicBezTo>
                        <a:pt x="18" y="41"/>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34" name="Freeform 26">
                  <a:extLst>
                    <a:ext uri="{FF2B5EF4-FFF2-40B4-BE49-F238E27FC236}">
                      <a16:creationId xmlns:a16="http://schemas.microsoft.com/office/drawing/2014/main" id="{7E8F6221-D179-6042-9C48-34DC6AA632E6}"/>
                    </a:ext>
                  </a:extLst>
                </p:cNvPr>
                <p:cNvSpPr>
                  <a:spLocks noChangeArrowheads="1"/>
                </p:cNvSpPr>
                <p:nvPr/>
              </p:nvSpPr>
              <p:spPr bwMode="auto">
                <a:xfrm>
                  <a:off x="3708990" y="3911091"/>
                  <a:ext cx="8641" cy="12961"/>
                </a:xfrm>
                <a:custGeom>
                  <a:avLst/>
                  <a:gdLst>
                    <a:gd name="T0" fmla="*/ 33 w 34"/>
                    <a:gd name="T1" fmla="*/ 30 h 52"/>
                    <a:gd name="T2" fmla="*/ 33 w 34"/>
                    <a:gd name="T3" fmla="*/ 21 h 52"/>
                    <a:gd name="T4" fmla="*/ 33 w 34"/>
                    <a:gd name="T5" fmla="*/ 21 h 52"/>
                    <a:gd name="T6" fmla="*/ 0 w 34"/>
                    <a:gd name="T7" fmla="*/ 21 h 52"/>
                    <a:gd name="T8" fmla="*/ 0 w 34"/>
                    <a:gd name="T9" fmla="*/ 30 h 52"/>
                    <a:gd name="T10" fmla="*/ 0 w 34"/>
                    <a:gd name="T11" fmla="*/ 30 h 52"/>
                    <a:gd name="T12" fmla="*/ 33 w 34"/>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4" h="52">
                      <a:moveTo>
                        <a:pt x="33" y="30"/>
                      </a:moveTo>
                      <a:lnTo>
                        <a:pt x="33" y="21"/>
                      </a:lnTo>
                      <a:lnTo>
                        <a:pt x="33" y="21"/>
                      </a:lnTo>
                      <a:cubicBezTo>
                        <a:pt x="33" y="0"/>
                        <a:pt x="0" y="0"/>
                        <a:pt x="0" y="21"/>
                      </a:cubicBezTo>
                      <a:lnTo>
                        <a:pt x="0" y="30"/>
                      </a:lnTo>
                      <a:lnTo>
                        <a:pt x="0" y="30"/>
                      </a:lnTo>
                      <a:cubicBezTo>
                        <a:pt x="0" y="51"/>
                        <a:pt x="33" y="51"/>
                        <a:pt x="3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35" name="Freeform 27">
                  <a:extLst>
                    <a:ext uri="{FF2B5EF4-FFF2-40B4-BE49-F238E27FC236}">
                      <a16:creationId xmlns:a16="http://schemas.microsoft.com/office/drawing/2014/main" id="{A6D2C950-5E4F-CD4D-8E7C-DF0A40C00232}"/>
                    </a:ext>
                  </a:extLst>
                </p:cNvPr>
                <p:cNvSpPr>
                  <a:spLocks noChangeArrowheads="1"/>
                </p:cNvSpPr>
                <p:nvPr/>
              </p:nvSpPr>
              <p:spPr bwMode="auto">
                <a:xfrm>
                  <a:off x="3708990" y="3938094"/>
                  <a:ext cx="15122" cy="16202"/>
                </a:xfrm>
                <a:custGeom>
                  <a:avLst/>
                  <a:gdLst>
                    <a:gd name="T0" fmla="*/ 14 w 62"/>
                    <a:gd name="T1" fmla="*/ 38 h 64"/>
                    <a:gd name="T2" fmla="*/ 14 w 62"/>
                    <a:gd name="T3" fmla="*/ 38 h 64"/>
                    <a:gd name="T4" fmla="*/ 24 w 62"/>
                    <a:gd name="T5" fmla="*/ 48 h 64"/>
                    <a:gd name="T6" fmla="*/ 24 w 62"/>
                    <a:gd name="T7" fmla="*/ 48 h 64"/>
                    <a:gd name="T8" fmla="*/ 47 w 62"/>
                    <a:gd name="T9" fmla="*/ 25 h 64"/>
                    <a:gd name="T10" fmla="*/ 47 w 62"/>
                    <a:gd name="T11" fmla="*/ 25 h 64"/>
                    <a:gd name="T12" fmla="*/ 37 w 62"/>
                    <a:gd name="T13" fmla="*/ 15 h 64"/>
                    <a:gd name="T14" fmla="*/ 37 w 62"/>
                    <a:gd name="T15" fmla="*/ 15 h 64"/>
                    <a:gd name="T16" fmla="*/ 14 w 62"/>
                    <a:gd name="T17" fmla="*/ 3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4">
                      <a:moveTo>
                        <a:pt x="14" y="38"/>
                      </a:moveTo>
                      <a:lnTo>
                        <a:pt x="14" y="38"/>
                      </a:lnTo>
                      <a:cubicBezTo>
                        <a:pt x="17" y="41"/>
                        <a:pt x="21" y="45"/>
                        <a:pt x="24" y="48"/>
                      </a:cubicBezTo>
                      <a:lnTo>
                        <a:pt x="24" y="48"/>
                      </a:lnTo>
                      <a:cubicBezTo>
                        <a:pt x="39" y="63"/>
                        <a:pt x="61" y="40"/>
                        <a:pt x="47" y="25"/>
                      </a:cubicBezTo>
                      <a:lnTo>
                        <a:pt x="47" y="25"/>
                      </a:lnTo>
                      <a:cubicBezTo>
                        <a:pt x="44" y="22"/>
                        <a:pt x="40" y="18"/>
                        <a:pt x="37" y="15"/>
                      </a:cubicBezTo>
                      <a:lnTo>
                        <a:pt x="37" y="15"/>
                      </a:lnTo>
                      <a:cubicBezTo>
                        <a:pt x="23" y="0"/>
                        <a:pt x="0" y="23"/>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36" name="Freeform 28">
                  <a:extLst>
                    <a:ext uri="{FF2B5EF4-FFF2-40B4-BE49-F238E27FC236}">
                      <a16:creationId xmlns:a16="http://schemas.microsoft.com/office/drawing/2014/main" id="{C5C9E4E7-F4BC-A444-AB97-B8BC426FEDF4}"/>
                    </a:ext>
                  </a:extLst>
                </p:cNvPr>
                <p:cNvSpPr>
                  <a:spLocks noChangeArrowheads="1"/>
                </p:cNvSpPr>
                <p:nvPr/>
              </p:nvSpPr>
              <p:spPr bwMode="auto">
                <a:xfrm>
                  <a:off x="3741394" y="3915412"/>
                  <a:ext cx="7561" cy="12961"/>
                </a:xfrm>
                <a:custGeom>
                  <a:avLst/>
                  <a:gdLst>
                    <a:gd name="T0" fmla="*/ 32 w 33"/>
                    <a:gd name="T1" fmla="*/ 31 h 52"/>
                    <a:gd name="T2" fmla="*/ 32 w 33"/>
                    <a:gd name="T3" fmla="*/ 21 h 52"/>
                    <a:gd name="T4" fmla="*/ 32 w 33"/>
                    <a:gd name="T5" fmla="*/ 21 h 52"/>
                    <a:gd name="T6" fmla="*/ 0 w 33"/>
                    <a:gd name="T7" fmla="*/ 21 h 52"/>
                    <a:gd name="T8" fmla="*/ 0 w 33"/>
                    <a:gd name="T9" fmla="*/ 31 h 52"/>
                    <a:gd name="T10" fmla="*/ 0 w 33"/>
                    <a:gd name="T11" fmla="*/ 31 h 52"/>
                    <a:gd name="T12" fmla="*/ 32 w 33"/>
                    <a:gd name="T13" fmla="*/ 31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1"/>
                      </a:moveTo>
                      <a:lnTo>
                        <a:pt x="32" y="21"/>
                      </a:lnTo>
                      <a:lnTo>
                        <a:pt x="32" y="21"/>
                      </a:lnTo>
                      <a:cubicBezTo>
                        <a:pt x="32" y="0"/>
                        <a:pt x="0" y="0"/>
                        <a:pt x="0" y="21"/>
                      </a:cubicBezTo>
                      <a:lnTo>
                        <a:pt x="0" y="31"/>
                      </a:lnTo>
                      <a:lnTo>
                        <a:pt x="0" y="31"/>
                      </a:lnTo>
                      <a:cubicBezTo>
                        <a:pt x="0" y="51"/>
                        <a:pt x="32" y="51"/>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37" name="Freeform 29">
                  <a:extLst>
                    <a:ext uri="{FF2B5EF4-FFF2-40B4-BE49-F238E27FC236}">
                      <a16:creationId xmlns:a16="http://schemas.microsoft.com/office/drawing/2014/main" id="{A974FB66-C6FB-E34F-8A55-265687C7E598}"/>
                    </a:ext>
                  </a:extLst>
                </p:cNvPr>
                <p:cNvSpPr>
                  <a:spLocks noChangeArrowheads="1"/>
                </p:cNvSpPr>
                <p:nvPr/>
              </p:nvSpPr>
              <p:spPr bwMode="auto">
                <a:xfrm>
                  <a:off x="3757595" y="3931613"/>
                  <a:ext cx="7560" cy="12961"/>
                </a:xfrm>
                <a:custGeom>
                  <a:avLst/>
                  <a:gdLst>
                    <a:gd name="T0" fmla="*/ 32 w 33"/>
                    <a:gd name="T1" fmla="*/ 31 h 52"/>
                    <a:gd name="T2" fmla="*/ 32 w 33"/>
                    <a:gd name="T3" fmla="*/ 21 h 52"/>
                    <a:gd name="T4" fmla="*/ 32 w 33"/>
                    <a:gd name="T5" fmla="*/ 21 h 52"/>
                    <a:gd name="T6" fmla="*/ 0 w 33"/>
                    <a:gd name="T7" fmla="*/ 21 h 52"/>
                    <a:gd name="T8" fmla="*/ 0 w 33"/>
                    <a:gd name="T9" fmla="*/ 31 h 52"/>
                    <a:gd name="T10" fmla="*/ 0 w 33"/>
                    <a:gd name="T11" fmla="*/ 31 h 52"/>
                    <a:gd name="T12" fmla="*/ 32 w 33"/>
                    <a:gd name="T13" fmla="*/ 31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1"/>
                      </a:moveTo>
                      <a:lnTo>
                        <a:pt x="32" y="21"/>
                      </a:lnTo>
                      <a:lnTo>
                        <a:pt x="32" y="21"/>
                      </a:lnTo>
                      <a:cubicBezTo>
                        <a:pt x="32" y="0"/>
                        <a:pt x="0" y="0"/>
                        <a:pt x="0" y="21"/>
                      </a:cubicBezTo>
                      <a:lnTo>
                        <a:pt x="0" y="31"/>
                      </a:lnTo>
                      <a:lnTo>
                        <a:pt x="0" y="31"/>
                      </a:lnTo>
                      <a:cubicBezTo>
                        <a:pt x="0" y="51"/>
                        <a:pt x="32" y="51"/>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38" name="Freeform 30">
                  <a:extLst>
                    <a:ext uri="{FF2B5EF4-FFF2-40B4-BE49-F238E27FC236}">
                      <a16:creationId xmlns:a16="http://schemas.microsoft.com/office/drawing/2014/main" id="{4E299B98-AA66-6E49-9374-92ACFC2F42FC}"/>
                    </a:ext>
                  </a:extLst>
                </p:cNvPr>
                <p:cNvSpPr>
                  <a:spLocks noChangeArrowheads="1"/>
                </p:cNvSpPr>
                <p:nvPr/>
              </p:nvSpPr>
              <p:spPr bwMode="auto">
                <a:xfrm>
                  <a:off x="3769476" y="3900290"/>
                  <a:ext cx="16202" cy="15122"/>
                </a:xfrm>
                <a:custGeom>
                  <a:avLst/>
                  <a:gdLst>
                    <a:gd name="T0" fmla="*/ 25 w 64"/>
                    <a:gd name="T1" fmla="*/ 47 h 63"/>
                    <a:gd name="T2" fmla="*/ 25 w 64"/>
                    <a:gd name="T3" fmla="*/ 47 h 63"/>
                    <a:gd name="T4" fmla="*/ 47 w 64"/>
                    <a:gd name="T5" fmla="*/ 24 h 63"/>
                    <a:gd name="T6" fmla="*/ 47 w 64"/>
                    <a:gd name="T7" fmla="*/ 24 h 63"/>
                    <a:gd name="T8" fmla="*/ 38 w 64"/>
                    <a:gd name="T9" fmla="*/ 15 h 63"/>
                    <a:gd name="T10" fmla="*/ 38 w 64"/>
                    <a:gd name="T11" fmla="*/ 15 h 63"/>
                    <a:gd name="T12" fmla="*/ 15 w 64"/>
                    <a:gd name="T13" fmla="*/ 37 h 63"/>
                    <a:gd name="T14" fmla="*/ 15 w 64"/>
                    <a:gd name="T15" fmla="*/ 37 h 63"/>
                    <a:gd name="T16" fmla="*/ 25 w 64"/>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25" y="47"/>
                      </a:moveTo>
                      <a:lnTo>
                        <a:pt x="25" y="47"/>
                      </a:lnTo>
                      <a:cubicBezTo>
                        <a:pt x="39" y="62"/>
                        <a:pt x="63" y="38"/>
                        <a:pt x="47" y="24"/>
                      </a:cubicBezTo>
                      <a:lnTo>
                        <a:pt x="47" y="24"/>
                      </a:lnTo>
                      <a:cubicBezTo>
                        <a:pt x="45" y="21"/>
                        <a:pt x="41" y="17"/>
                        <a:pt x="38" y="15"/>
                      </a:cubicBezTo>
                      <a:lnTo>
                        <a:pt x="38" y="15"/>
                      </a:lnTo>
                      <a:cubicBezTo>
                        <a:pt x="23" y="0"/>
                        <a:pt x="0" y="23"/>
                        <a:pt x="15" y="37"/>
                      </a:cubicBezTo>
                      <a:lnTo>
                        <a:pt x="15" y="37"/>
                      </a:lnTo>
                      <a:cubicBezTo>
                        <a:pt x="18" y="41"/>
                        <a:pt x="21" y="44"/>
                        <a:pt x="25"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39" name="Freeform 31">
                  <a:extLst>
                    <a:ext uri="{FF2B5EF4-FFF2-40B4-BE49-F238E27FC236}">
                      <a16:creationId xmlns:a16="http://schemas.microsoft.com/office/drawing/2014/main" id="{9485659E-EC0C-0C42-B4A6-95F73DDAF148}"/>
                    </a:ext>
                  </a:extLst>
                </p:cNvPr>
                <p:cNvSpPr>
                  <a:spLocks noChangeArrowheads="1"/>
                </p:cNvSpPr>
                <p:nvPr/>
              </p:nvSpPr>
              <p:spPr bwMode="auto">
                <a:xfrm>
                  <a:off x="3782438" y="3927293"/>
                  <a:ext cx="18362" cy="14042"/>
                </a:xfrm>
                <a:custGeom>
                  <a:avLst/>
                  <a:gdLst>
                    <a:gd name="T0" fmla="*/ 19 w 74"/>
                    <a:gd name="T1" fmla="*/ 38 h 57"/>
                    <a:gd name="T2" fmla="*/ 19 w 74"/>
                    <a:gd name="T3" fmla="*/ 38 h 57"/>
                    <a:gd name="T4" fmla="*/ 38 w 74"/>
                    <a:gd name="T5" fmla="*/ 47 h 57"/>
                    <a:gd name="T6" fmla="*/ 38 w 74"/>
                    <a:gd name="T7" fmla="*/ 47 h 57"/>
                    <a:gd name="T8" fmla="*/ 54 w 74"/>
                    <a:gd name="T9" fmla="*/ 19 h 57"/>
                    <a:gd name="T10" fmla="*/ 54 w 74"/>
                    <a:gd name="T11" fmla="*/ 19 h 57"/>
                    <a:gd name="T12" fmla="*/ 35 w 74"/>
                    <a:gd name="T13" fmla="*/ 9 h 57"/>
                    <a:gd name="T14" fmla="*/ 35 w 74"/>
                    <a:gd name="T15" fmla="*/ 9 h 57"/>
                    <a:gd name="T16" fmla="*/ 19 w 74"/>
                    <a:gd name="T17"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57">
                      <a:moveTo>
                        <a:pt x="19" y="38"/>
                      </a:moveTo>
                      <a:lnTo>
                        <a:pt x="19" y="38"/>
                      </a:lnTo>
                      <a:cubicBezTo>
                        <a:pt x="25" y="40"/>
                        <a:pt x="31" y="43"/>
                        <a:pt x="38" y="47"/>
                      </a:cubicBezTo>
                      <a:lnTo>
                        <a:pt x="38" y="47"/>
                      </a:lnTo>
                      <a:cubicBezTo>
                        <a:pt x="57" y="56"/>
                        <a:pt x="73" y="28"/>
                        <a:pt x="54" y="19"/>
                      </a:cubicBezTo>
                      <a:lnTo>
                        <a:pt x="54" y="19"/>
                      </a:lnTo>
                      <a:cubicBezTo>
                        <a:pt x="48" y="16"/>
                        <a:pt x="41" y="12"/>
                        <a:pt x="35" y="9"/>
                      </a:cubicBezTo>
                      <a:lnTo>
                        <a:pt x="35" y="9"/>
                      </a:lnTo>
                      <a:cubicBezTo>
                        <a:pt x="17" y="0"/>
                        <a:pt x="0" y="28"/>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40" name="Freeform 32">
                  <a:extLst>
                    <a:ext uri="{FF2B5EF4-FFF2-40B4-BE49-F238E27FC236}">
                      <a16:creationId xmlns:a16="http://schemas.microsoft.com/office/drawing/2014/main" id="{08F53F0D-01FE-AB40-9262-CCB0F48946D8}"/>
                    </a:ext>
                  </a:extLst>
                </p:cNvPr>
                <p:cNvSpPr>
                  <a:spLocks noChangeArrowheads="1"/>
                </p:cNvSpPr>
                <p:nvPr/>
              </p:nvSpPr>
              <p:spPr bwMode="auto">
                <a:xfrm>
                  <a:off x="3797559" y="3956456"/>
                  <a:ext cx="15122" cy="15122"/>
                </a:xfrm>
                <a:custGeom>
                  <a:avLst/>
                  <a:gdLst>
                    <a:gd name="T0" fmla="*/ 24 w 63"/>
                    <a:gd name="T1" fmla="*/ 48 h 63"/>
                    <a:gd name="T2" fmla="*/ 24 w 63"/>
                    <a:gd name="T3" fmla="*/ 48 h 63"/>
                    <a:gd name="T4" fmla="*/ 47 w 63"/>
                    <a:gd name="T5" fmla="*/ 25 h 63"/>
                    <a:gd name="T6" fmla="*/ 47 w 63"/>
                    <a:gd name="T7" fmla="*/ 25 h 63"/>
                    <a:gd name="T8" fmla="*/ 38 w 63"/>
                    <a:gd name="T9" fmla="*/ 15 h 63"/>
                    <a:gd name="T10" fmla="*/ 38 w 63"/>
                    <a:gd name="T11" fmla="*/ 15 h 63"/>
                    <a:gd name="T12" fmla="*/ 15 w 63"/>
                    <a:gd name="T13" fmla="*/ 38 h 63"/>
                    <a:gd name="T14" fmla="*/ 15 w 63"/>
                    <a:gd name="T15" fmla="*/ 38 h 63"/>
                    <a:gd name="T16" fmla="*/ 24 w 63"/>
                    <a:gd name="T17"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8"/>
                      </a:moveTo>
                      <a:lnTo>
                        <a:pt x="24" y="48"/>
                      </a:lnTo>
                      <a:cubicBezTo>
                        <a:pt x="39" y="62"/>
                        <a:pt x="62" y="40"/>
                        <a:pt x="47" y="25"/>
                      </a:cubicBezTo>
                      <a:lnTo>
                        <a:pt x="47" y="25"/>
                      </a:lnTo>
                      <a:cubicBezTo>
                        <a:pt x="44" y="21"/>
                        <a:pt x="41" y="18"/>
                        <a:pt x="38" y="15"/>
                      </a:cubicBezTo>
                      <a:lnTo>
                        <a:pt x="38" y="15"/>
                      </a:lnTo>
                      <a:cubicBezTo>
                        <a:pt x="23" y="0"/>
                        <a:pt x="0" y="24"/>
                        <a:pt x="15" y="38"/>
                      </a:cubicBezTo>
                      <a:lnTo>
                        <a:pt x="15" y="38"/>
                      </a:lnTo>
                      <a:cubicBezTo>
                        <a:pt x="18" y="41"/>
                        <a:pt x="21" y="45"/>
                        <a:pt x="24" y="4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41" name="Freeform 33">
                  <a:extLst>
                    <a:ext uri="{FF2B5EF4-FFF2-40B4-BE49-F238E27FC236}">
                      <a16:creationId xmlns:a16="http://schemas.microsoft.com/office/drawing/2014/main" id="{56F65E3A-4D2C-1F4D-B514-30F5FA6BCAF1}"/>
                    </a:ext>
                  </a:extLst>
                </p:cNvPr>
                <p:cNvSpPr>
                  <a:spLocks noChangeArrowheads="1"/>
                </p:cNvSpPr>
                <p:nvPr/>
              </p:nvSpPr>
              <p:spPr bwMode="auto">
                <a:xfrm>
                  <a:off x="3814841" y="3939174"/>
                  <a:ext cx="11882" cy="11881"/>
                </a:xfrm>
                <a:custGeom>
                  <a:avLst/>
                  <a:gdLst>
                    <a:gd name="T0" fmla="*/ 14 w 48"/>
                    <a:gd name="T1" fmla="*/ 38 h 50"/>
                    <a:gd name="T2" fmla="*/ 14 w 48"/>
                    <a:gd name="T3" fmla="*/ 38 h 50"/>
                    <a:gd name="T4" fmla="*/ 35 w 48"/>
                    <a:gd name="T5" fmla="*/ 43 h 50"/>
                    <a:gd name="T6" fmla="*/ 35 w 48"/>
                    <a:gd name="T7" fmla="*/ 43 h 50"/>
                    <a:gd name="T8" fmla="*/ 41 w 48"/>
                    <a:gd name="T9" fmla="*/ 21 h 50"/>
                    <a:gd name="T10" fmla="*/ 41 w 48"/>
                    <a:gd name="T11" fmla="*/ 21 h 50"/>
                    <a:gd name="T12" fmla="*/ 34 w 48"/>
                    <a:gd name="T13" fmla="*/ 10 h 50"/>
                    <a:gd name="T14" fmla="*/ 34 w 48"/>
                    <a:gd name="T15" fmla="*/ 10 h 50"/>
                    <a:gd name="T16" fmla="*/ 11 w 48"/>
                    <a:gd name="T17" fmla="*/ 5 h 50"/>
                    <a:gd name="T18" fmla="*/ 11 w 48"/>
                    <a:gd name="T19" fmla="*/ 5 h 50"/>
                    <a:gd name="T20" fmla="*/ 5 w 48"/>
                    <a:gd name="T21" fmla="*/ 27 h 50"/>
                    <a:gd name="T22" fmla="*/ 5 w 48"/>
                    <a:gd name="T23" fmla="*/ 27 h 50"/>
                    <a:gd name="T24" fmla="*/ 14 w 48"/>
                    <a:gd name="T25"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0">
                      <a:moveTo>
                        <a:pt x="14" y="38"/>
                      </a:moveTo>
                      <a:lnTo>
                        <a:pt x="14" y="38"/>
                      </a:lnTo>
                      <a:cubicBezTo>
                        <a:pt x="19" y="45"/>
                        <a:pt x="27" y="49"/>
                        <a:pt x="35" y="43"/>
                      </a:cubicBezTo>
                      <a:lnTo>
                        <a:pt x="35" y="43"/>
                      </a:lnTo>
                      <a:cubicBezTo>
                        <a:pt x="42" y="39"/>
                        <a:pt x="47" y="28"/>
                        <a:pt x="41" y="21"/>
                      </a:cubicBezTo>
                      <a:lnTo>
                        <a:pt x="41" y="21"/>
                      </a:lnTo>
                      <a:cubicBezTo>
                        <a:pt x="39" y="18"/>
                        <a:pt x="36" y="14"/>
                        <a:pt x="34" y="10"/>
                      </a:cubicBezTo>
                      <a:lnTo>
                        <a:pt x="34" y="10"/>
                      </a:lnTo>
                      <a:cubicBezTo>
                        <a:pt x="28" y="4"/>
                        <a:pt x="20" y="0"/>
                        <a:pt x="11" y="5"/>
                      </a:cubicBezTo>
                      <a:lnTo>
                        <a:pt x="11" y="5"/>
                      </a:lnTo>
                      <a:cubicBezTo>
                        <a:pt x="4" y="9"/>
                        <a:pt x="0" y="20"/>
                        <a:pt x="5" y="27"/>
                      </a:cubicBezTo>
                      <a:lnTo>
                        <a:pt x="5" y="27"/>
                      </a:lnTo>
                      <a:cubicBezTo>
                        <a:pt x="8" y="30"/>
                        <a:pt x="11" y="34"/>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42" name="Freeform 34">
                  <a:extLst>
                    <a:ext uri="{FF2B5EF4-FFF2-40B4-BE49-F238E27FC236}">
                      <a16:creationId xmlns:a16="http://schemas.microsoft.com/office/drawing/2014/main" id="{985C1128-D37D-F042-9F49-47F478C2A43E}"/>
                    </a:ext>
                  </a:extLst>
                </p:cNvPr>
                <p:cNvSpPr>
                  <a:spLocks noChangeArrowheads="1"/>
                </p:cNvSpPr>
                <p:nvPr/>
              </p:nvSpPr>
              <p:spPr bwMode="auto">
                <a:xfrm>
                  <a:off x="3821322" y="3976978"/>
                  <a:ext cx="12961" cy="8641"/>
                </a:xfrm>
                <a:custGeom>
                  <a:avLst/>
                  <a:gdLst>
                    <a:gd name="T0" fmla="*/ 21 w 53"/>
                    <a:gd name="T1" fmla="*/ 33 h 34"/>
                    <a:gd name="T2" fmla="*/ 31 w 53"/>
                    <a:gd name="T3" fmla="*/ 33 h 34"/>
                    <a:gd name="T4" fmla="*/ 31 w 53"/>
                    <a:gd name="T5" fmla="*/ 33 h 34"/>
                    <a:gd name="T6" fmla="*/ 31 w 53"/>
                    <a:gd name="T7" fmla="*/ 0 h 34"/>
                    <a:gd name="T8" fmla="*/ 21 w 53"/>
                    <a:gd name="T9" fmla="*/ 0 h 34"/>
                    <a:gd name="T10" fmla="*/ 21 w 53"/>
                    <a:gd name="T11" fmla="*/ 0 h 34"/>
                    <a:gd name="T12" fmla="*/ 21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1" y="33"/>
                      </a:moveTo>
                      <a:lnTo>
                        <a:pt x="31" y="33"/>
                      </a:lnTo>
                      <a:lnTo>
                        <a:pt x="31" y="33"/>
                      </a:lnTo>
                      <a:cubicBezTo>
                        <a:pt x="52" y="33"/>
                        <a:pt x="52" y="0"/>
                        <a:pt x="31"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43" name="Freeform 35">
                  <a:extLst>
                    <a:ext uri="{FF2B5EF4-FFF2-40B4-BE49-F238E27FC236}">
                      <a16:creationId xmlns:a16="http://schemas.microsoft.com/office/drawing/2014/main" id="{CED1C9B4-C537-3E4A-B52D-0642BA038B82}"/>
                    </a:ext>
                  </a:extLst>
                </p:cNvPr>
                <p:cNvSpPr>
                  <a:spLocks noChangeArrowheads="1"/>
                </p:cNvSpPr>
                <p:nvPr/>
              </p:nvSpPr>
              <p:spPr bwMode="auto">
                <a:xfrm>
                  <a:off x="3885049" y="3883008"/>
                  <a:ext cx="7560" cy="15122"/>
                </a:xfrm>
                <a:custGeom>
                  <a:avLst/>
                  <a:gdLst>
                    <a:gd name="T0" fmla="*/ 32 w 33"/>
                    <a:gd name="T1" fmla="*/ 40 h 62"/>
                    <a:gd name="T2" fmla="*/ 32 w 33"/>
                    <a:gd name="T3" fmla="*/ 21 h 62"/>
                    <a:gd name="T4" fmla="*/ 32 w 33"/>
                    <a:gd name="T5" fmla="*/ 21 h 62"/>
                    <a:gd name="T6" fmla="*/ 0 w 33"/>
                    <a:gd name="T7" fmla="*/ 21 h 62"/>
                    <a:gd name="T8" fmla="*/ 0 w 33"/>
                    <a:gd name="T9" fmla="*/ 40 h 62"/>
                    <a:gd name="T10" fmla="*/ 0 w 33"/>
                    <a:gd name="T11" fmla="*/ 40 h 62"/>
                    <a:gd name="T12" fmla="*/ 32 w 33"/>
                    <a:gd name="T13" fmla="*/ 40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2" y="40"/>
                      </a:moveTo>
                      <a:lnTo>
                        <a:pt x="32" y="21"/>
                      </a:lnTo>
                      <a:lnTo>
                        <a:pt x="32" y="21"/>
                      </a:lnTo>
                      <a:cubicBezTo>
                        <a:pt x="32" y="0"/>
                        <a:pt x="0" y="0"/>
                        <a:pt x="0" y="21"/>
                      </a:cubicBezTo>
                      <a:lnTo>
                        <a:pt x="0" y="40"/>
                      </a:lnTo>
                      <a:lnTo>
                        <a:pt x="0" y="40"/>
                      </a:lnTo>
                      <a:cubicBezTo>
                        <a:pt x="0" y="61"/>
                        <a:pt x="32" y="61"/>
                        <a:pt x="32"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44" name="Freeform 36">
                  <a:extLst>
                    <a:ext uri="{FF2B5EF4-FFF2-40B4-BE49-F238E27FC236}">
                      <a16:creationId xmlns:a16="http://schemas.microsoft.com/office/drawing/2014/main" id="{BED3F277-D99C-074A-BB4E-E2C6CB17C52D}"/>
                    </a:ext>
                  </a:extLst>
                </p:cNvPr>
                <p:cNvSpPr>
                  <a:spLocks noChangeArrowheads="1"/>
                </p:cNvSpPr>
                <p:nvPr/>
              </p:nvSpPr>
              <p:spPr bwMode="auto">
                <a:xfrm>
                  <a:off x="3885049" y="3902451"/>
                  <a:ext cx="15122" cy="16201"/>
                </a:xfrm>
                <a:custGeom>
                  <a:avLst/>
                  <a:gdLst>
                    <a:gd name="T0" fmla="*/ 15 w 63"/>
                    <a:gd name="T1" fmla="*/ 38 h 64"/>
                    <a:gd name="T2" fmla="*/ 15 w 63"/>
                    <a:gd name="T3" fmla="*/ 38 h 64"/>
                    <a:gd name="T4" fmla="*/ 24 w 63"/>
                    <a:gd name="T5" fmla="*/ 48 h 64"/>
                    <a:gd name="T6" fmla="*/ 24 w 63"/>
                    <a:gd name="T7" fmla="*/ 48 h 64"/>
                    <a:gd name="T8" fmla="*/ 48 w 63"/>
                    <a:gd name="T9" fmla="*/ 24 h 64"/>
                    <a:gd name="T10" fmla="*/ 48 w 63"/>
                    <a:gd name="T11" fmla="*/ 24 h 64"/>
                    <a:gd name="T12" fmla="*/ 39 w 63"/>
                    <a:gd name="T13" fmla="*/ 15 h 64"/>
                    <a:gd name="T14" fmla="*/ 39 w 63"/>
                    <a:gd name="T15" fmla="*/ 15 h 64"/>
                    <a:gd name="T16" fmla="*/ 15 w 63"/>
                    <a:gd name="T17" fmla="*/ 3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4">
                      <a:moveTo>
                        <a:pt x="15" y="38"/>
                      </a:moveTo>
                      <a:lnTo>
                        <a:pt x="15" y="38"/>
                      </a:lnTo>
                      <a:cubicBezTo>
                        <a:pt x="19" y="41"/>
                        <a:pt x="21" y="44"/>
                        <a:pt x="24" y="48"/>
                      </a:cubicBezTo>
                      <a:lnTo>
                        <a:pt x="24" y="48"/>
                      </a:lnTo>
                      <a:cubicBezTo>
                        <a:pt x="40" y="63"/>
                        <a:pt x="62" y="39"/>
                        <a:pt x="48" y="24"/>
                      </a:cubicBezTo>
                      <a:lnTo>
                        <a:pt x="48" y="24"/>
                      </a:lnTo>
                      <a:cubicBezTo>
                        <a:pt x="44" y="21"/>
                        <a:pt x="41" y="18"/>
                        <a:pt x="39" y="15"/>
                      </a:cubicBezTo>
                      <a:lnTo>
                        <a:pt x="39" y="15"/>
                      </a:lnTo>
                      <a:cubicBezTo>
                        <a:pt x="23" y="0"/>
                        <a:pt x="0" y="23"/>
                        <a:pt x="15"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45" name="Freeform 37">
                  <a:extLst>
                    <a:ext uri="{FF2B5EF4-FFF2-40B4-BE49-F238E27FC236}">
                      <a16:creationId xmlns:a16="http://schemas.microsoft.com/office/drawing/2014/main" id="{1E73EBBB-9AE9-C441-AC76-AB7250D1904C}"/>
                    </a:ext>
                  </a:extLst>
                </p:cNvPr>
                <p:cNvSpPr>
                  <a:spLocks noChangeArrowheads="1"/>
                </p:cNvSpPr>
                <p:nvPr/>
              </p:nvSpPr>
              <p:spPr bwMode="auto">
                <a:xfrm>
                  <a:off x="3862366" y="3891649"/>
                  <a:ext cx="15122" cy="15122"/>
                </a:xfrm>
                <a:custGeom>
                  <a:avLst/>
                  <a:gdLst>
                    <a:gd name="T0" fmla="*/ 24 w 63"/>
                    <a:gd name="T1" fmla="*/ 47 h 63"/>
                    <a:gd name="T2" fmla="*/ 24 w 63"/>
                    <a:gd name="T3" fmla="*/ 47 h 63"/>
                    <a:gd name="T4" fmla="*/ 47 w 63"/>
                    <a:gd name="T5" fmla="*/ 24 h 63"/>
                    <a:gd name="T6" fmla="*/ 47 w 63"/>
                    <a:gd name="T7" fmla="*/ 24 h 63"/>
                    <a:gd name="T8" fmla="*/ 37 w 63"/>
                    <a:gd name="T9" fmla="*/ 14 h 63"/>
                    <a:gd name="T10" fmla="*/ 37 w 63"/>
                    <a:gd name="T11" fmla="*/ 14 h 63"/>
                    <a:gd name="T12" fmla="*/ 14 w 63"/>
                    <a:gd name="T13" fmla="*/ 38 h 63"/>
                    <a:gd name="T14" fmla="*/ 14 w 63"/>
                    <a:gd name="T15" fmla="*/ 38 h 63"/>
                    <a:gd name="T16" fmla="*/ 24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7"/>
                      </a:moveTo>
                      <a:lnTo>
                        <a:pt x="24" y="47"/>
                      </a:lnTo>
                      <a:cubicBezTo>
                        <a:pt x="39" y="62"/>
                        <a:pt x="62" y="39"/>
                        <a:pt x="47" y="24"/>
                      </a:cubicBezTo>
                      <a:lnTo>
                        <a:pt x="47" y="24"/>
                      </a:lnTo>
                      <a:cubicBezTo>
                        <a:pt x="44" y="21"/>
                        <a:pt x="40" y="18"/>
                        <a:pt x="37" y="14"/>
                      </a:cubicBezTo>
                      <a:lnTo>
                        <a:pt x="37" y="14"/>
                      </a:lnTo>
                      <a:cubicBezTo>
                        <a:pt x="23" y="0"/>
                        <a:pt x="0" y="23"/>
                        <a:pt x="14" y="38"/>
                      </a:cubicBezTo>
                      <a:lnTo>
                        <a:pt x="14" y="38"/>
                      </a:lnTo>
                      <a:cubicBezTo>
                        <a:pt x="17" y="41"/>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46" name="Freeform 38">
                  <a:extLst>
                    <a:ext uri="{FF2B5EF4-FFF2-40B4-BE49-F238E27FC236}">
                      <a16:creationId xmlns:a16="http://schemas.microsoft.com/office/drawing/2014/main" id="{E7CA4EEA-9EEA-5A44-B61C-25A92CBAF938}"/>
                    </a:ext>
                  </a:extLst>
                </p:cNvPr>
                <p:cNvSpPr>
                  <a:spLocks noChangeArrowheads="1"/>
                </p:cNvSpPr>
                <p:nvPr/>
              </p:nvSpPr>
              <p:spPr bwMode="auto">
                <a:xfrm>
                  <a:off x="3914211" y="3891649"/>
                  <a:ext cx="12961" cy="8641"/>
                </a:xfrm>
                <a:custGeom>
                  <a:avLst/>
                  <a:gdLst>
                    <a:gd name="T0" fmla="*/ 21 w 52"/>
                    <a:gd name="T1" fmla="*/ 33 h 34"/>
                    <a:gd name="T2" fmla="*/ 30 w 52"/>
                    <a:gd name="T3" fmla="*/ 33 h 34"/>
                    <a:gd name="T4" fmla="*/ 30 w 52"/>
                    <a:gd name="T5" fmla="*/ 33 h 34"/>
                    <a:gd name="T6" fmla="*/ 30 w 52"/>
                    <a:gd name="T7" fmla="*/ 0 h 34"/>
                    <a:gd name="T8" fmla="*/ 21 w 52"/>
                    <a:gd name="T9" fmla="*/ 0 h 34"/>
                    <a:gd name="T10" fmla="*/ 21 w 52"/>
                    <a:gd name="T11" fmla="*/ 0 h 34"/>
                    <a:gd name="T12" fmla="*/ 21 w 52"/>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2" h="34">
                      <a:moveTo>
                        <a:pt x="21" y="33"/>
                      </a:moveTo>
                      <a:lnTo>
                        <a:pt x="30" y="33"/>
                      </a:lnTo>
                      <a:lnTo>
                        <a:pt x="30" y="33"/>
                      </a:lnTo>
                      <a:cubicBezTo>
                        <a:pt x="51" y="33"/>
                        <a:pt x="51" y="0"/>
                        <a:pt x="30"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47" name="Freeform 39">
                  <a:extLst>
                    <a:ext uri="{FF2B5EF4-FFF2-40B4-BE49-F238E27FC236}">
                      <a16:creationId xmlns:a16="http://schemas.microsoft.com/office/drawing/2014/main" id="{F1BF5A6E-8AA1-CC46-98A9-01BB28C0F874}"/>
                    </a:ext>
                  </a:extLst>
                </p:cNvPr>
                <p:cNvSpPr>
                  <a:spLocks noChangeArrowheads="1"/>
                </p:cNvSpPr>
                <p:nvPr/>
              </p:nvSpPr>
              <p:spPr bwMode="auto">
                <a:xfrm>
                  <a:off x="3943375" y="3872207"/>
                  <a:ext cx="10801" cy="15122"/>
                </a:xfrm>
                <a:custGeom>
                  <a:avLst/>
                  <a:gdLst>
                    <a:gd name="T0" fmla="*/ 12 w 44"/>
                    <a:gd name="T1" fmla="*/ 50 h 62"/>
                    <a:gd name="T2" fmla="*/ 12 w 44"/>
                    <a:gd name="T3" fmla="*/ 50 h 62"/>
                    <a:gd name="T4" fmla="*/ 12 w 44"/>
                    <a:gd name="T5" fmla="*/ 12 h 62"/>
                    <a:gd name="T6" fmla="*/ 12 w 44"/>
                    <a:gd name="T7" fmla="*/ 12 h 62"/>
                    <a:gd name="T8" fmla="*/ 2 w 44"/>
                    <a:gd name="T9" fmla="*/ 31 h 62"/>
                    <a:gd name="T10" fmla="*/ 2 w 44"/>
                    <a:gd name="T11" fmla="*/ 31 h 62"/>
                    <a:gd name="T12" fmla="*/ 12 w 44"/>
                    <a:gd name="T13" fmla="*/ 50 h 62"/>
                  </a:gdLst>
                  <a:ahLst/>
                  <a:cxnLst>
                    <a:cxn ang="0">
                      <a:pos x="T0" y="T1"/>
                    </a:cxn>
                    <a:cxn ang="0">
                      <a:pos x="T2" y="T3"/>
                    </a:cxn>
                    <a:cxn ang="0">
                      <a:pos x="T4" y="T5"/>
                    </a:cxn>
                    <a:cxn ang="0">
                      <a:pos x="T6" y="T7"/>
                    </a:cxn>
                    <a:cxn ang="0">
                      <a:pos x="T8" y="T9"/>
                    </a:cxn>
                    <a:cxn ang="0">
                      <a:pos x="T10" y="T11"/>
                    </a:cxn>
                    <a:cxn ang="0">
                      <a:pos x="T12" y="T13"/>
                    </a:cxn>
                  </a:cxnLst>
                  <a:rect l="0" t="0" r="r" b="b"/>
                  <a:pathLst>
                    <a:path w="44" h="62">
                      <a:moveTo>
                        <a:pt x="12" y="50"/>
                      </a:moveTo>
                      <a:lnTo>
                        <a:pt x="12" y="50"/>
                      </a:lnTo>
                      <a:cubicBezTo>
                        <a:pt x="43" y="61"/>
                        <a:pt x="43" y="0"/>
                        <a:pt x="12" y="12"/>
                      </a:cubicBezTo>
                      <a:lnTo>
                        <a:pt x="12" y="12"/>
                      </a:lnTo>
                      <a:cubicBezTo>
                        <a:pt x="3" y="15"/>
                        <a:pt x="0" y="23"/>
                        <a:pt x="2" y="31"/>
                      </a:cubicBezTo>
                      <a:lnTo>
                        <a:pt x="2" y="31"/>
                      </a:lnTo>
                      <a:cubicBezTo>
                        <a:pt x="0" y="39"/>
                        <a:pt x="3" y="47"/>
                        <a:pt x="12" y="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48" name="Freeform 40">
                  <a:extLst>
                    <a:ext uri="{FF2B5EF4-FFF2-40B4-BE49-F238E27FC236}">
                      <a16:creationId xmlns:a16="http://schemas.microsoft.com/office/drawing/2014/main" id="{87FA6E5D-DF4D-4F43-B2FA-3CC85E49669F}"/>
                    </a:ext>
                  </a:extLst>
                </p:cNvPr>
                <p:cNvSpPr>
                  <a:spLocks noChangeArrowheads="1"/>
                </p:cNvSpPr>
                <p:nvPr/>
              </p:nvSpPr>
              <p:spPr bwMode="auto">
                <a:xfrm>
                  <a:off x="3919612" y="3912171"/>
                  <a:ext cx="16201" cy="15122"/>
                </a:xfrm>
                <a:custGeom>
                  <a:avLst/>
                  <a:gdLst>
                    <a:gd name="T0" fmla="*/ 16 w 64"/>
                    <a:gd name="T1" fmla="*/ 38 h 63"/>
                    <a:gd name="T2" fmla="*/ 16 w 64"/>
                    <a:gd name="T3" fmla="*/ 38 h 63"/>
                    <a:gd name="T4" fmla="*/ 25 w 64"/>
                    <a:gd name="T5" fmla="*/ 47 h 63"/>
                    <a:gd name="T6" fmla="*/ 25 w 64"/>
                    <a:gd name="T7" fmla="*/ 47 h 63"/>
                    <a:gd name="T8" fmla="*/ 48 w 64"/>
                    <a:gd name="T9" fmla="*/ 25 h 63"/>
                    <a:gd name="T10" fmla="*/ 48 w 64"/>
                    <a:gd name="T11" fmla="*/ 25 h 63"/>
                    <a:gd name="T12" fmla="*/ 39 w 64"/>
                    <a:gd name="T13" fmla="*/ 15 h 63"/>
                    <a:gd name="T14" fmla="*/ 39 w 64"/>
                    <a:gd name="T15" fmla="*/ 15 h 63"/>
                    <a:gd name="T16" fmla="*/ 16 w 64"/>
                    <a:gd name="T1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16" y="38"/>
                      </a:moveTo>
                      <a:lnTo>
                        <a:pt x="16" y="38"/>
                      </a:lnTo>
                      <a:cubicBezTo>
                        <a:pt x="19" y="41"/>
                        <a:pt x="21" y="44"/>
                        <a:pt x="25" y="47"/>
                      </a:cubicBezTo>
                      <a:lnTo>
                        <a:pt x="25" y="47"/>
                      </a:lnTo>
                      <a:cubicBezTo>
                        <a:pt x="40" y="62"/>
                        <a:pt x="63" y="39"/>
                        <a:pt x="48" y="25"/>
                      </a:cubicBezTo>
                      <a:lnTo>
                        <a:pt x="48" y="25"/>
                      </a:lnTo>
                      <a:cubicBezTo>
                        <a:pt x="45" y="21"/>
                        <a:pt x="41" y="18"/>
                        <a:pt x="39" y="15"/>
                      </a:cubicBezTo>
                      <a:lnTo>
                        <a:pt x="39" y="15"/>
                      </a:lnTo>
                      <a:cubicBezTo>
                        <a:pt x="23" y="0"/>
                        <a:pt x="0" y="23"/>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49" name="Freeform 41">
                  <a:extLst>
                    <a:ext uri="{FF2B5EF4-FFF2-40B4-BE49-F238E27FC236}">
                      <a16:creationId xmlns:a16="http://schemas.microsoft.com/office/drawing/2014/main" id="{E3A9A97B-CE18-1C47-AB69-4BB99595E3C1}"/>
                    </a:ext>
                  </a:extLst>
                </p:cNvPr>
                <p:cNvSpPr>
                  <a:spLocks noChangeArrowheads="1"/>
                </p:cNvSpPr>
                <p:nvPr/>
              </p:nvSpPr>
              <p:spPr bwMode="auto">
                <a:xfrm>
                  <a:off x="3955256" y="3898130"/>
                  <a:ext cx="15122" cy="15122"/>
                </a:xfrm>
                <a:custGeom>
                  <a:avLst/>
                  <a:gdLst>
                    <a:gd name="T0" fmla="*/ 24 w 63"/>
                    <a:gd name="T1" fmla="*/ 47 h 63"/>
                    <a:gd name="T2" fmla="*/ 24 w 63"/>
                    <a:gd name="T3" fmla="*/ 47 h 63"/>
                    <a:gd name="T4" fmla="*/ 47 w 63"/>
                    <a:gd name="T5" fmla="*/ 25 h 63"/>
                    <a:gd name="T6" fmla="*/ 47 w 63"/>
                    <a:gd name="T7" fmla="*/ 25 h 63"/>
                    <a:gd name="T8" fmla="*/ 38 w 63"/>
                    <a:gd name="T9" fmla="*/ 15 h 63"/>
                    <a:gd name="T10" fmla="*/ 38 w 63"/>
                    <a:gd name="T11" fmla="*/ 15 h 63"/>
                    <a:gd name="T12" fmla="*/ 15 w 63"/>
                    <a:gd name="T13" fmla="*/ 38 h 63"/>
                    <a:gd name="T14" fmla="*/ 15 w 63"/>
                    <a:gd name="T15" fmla="*/ 38 h 63"/>
                    <a:gd name="T16" fmla="*/ 24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7"/>
                      </a:moveTo>
                      <a:lnTo>
                        <a:pt x="24" y="47"/>
                      </a:lnTo>
                      <a:cubicBezTo>
                        <a:pt x="39" y="62"/>
                        <a:pt x="62" y="39"/>
                        <a:pt x="47" y="25"/>
                      </a:cubicBezTo>
                      <a:lnTo>
                        <a:pt x="47" y="25"/>
                      </a:lnTo>
                      <a:cubicBezTo>
                        <a:pt x="44" y="22"/>
                        <a:pt x="41" y="18"/>
                        <a:pt x="38" y="15"/>
                      </a:cubicBezTo>
                      <a:lnTo>
                        <a:pt x="38" y="15"/>
                      </a:lnTo>
                      <a:cubicBezTo>
                        <a:pt x="23" y="0"/>
                        <a:pt x="0" y="23"/>
                        <a:pt x="15" y="38"/>
                      </a:cubicBezTo>
                      <a:lnTo>
                        <a:pt x="15" y="38"/>
                      </a:lnTo>
                      <a:cubicBezTo>
                        <a:pt x="18" y="41"/>
                        <a:pt x="21" y="45"/>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50" name="Freeform 42">
                  <a:extLst>
                    <a:ext uri="{FF2B5EF4-FFF2-40B4-BE49-F238E27FC236}">
                      <a16:creationId xmlns:a16="http://schemas.microsoft.com/office/drawing/2014/main" id="{06D4F645-6514-254D-91F1-8F31A1F350FA}"/>
                    </a:ext>
                  </a:extLst>
                </p:cNvPr>
                <p:cNvSpPr>
                  <a:spLocks noChangeArrowheads="1"/>
                </p:cNvSpPr>
                <p:nvPr/>
              </p:nvSpPr>
              <p:spPr bwMode="auto">
                <a:xfrm>
                  <a:off x="3957416" y="3932694"/>
                  <a:ext cx="15122" cy="15122"/>
                </a:xfrm>
                <a:custGeom>
                  <a:avLst/>
                  <a:gdLst>
                    <a:gd name="T0" fmla="*/ 15 w 63"/>
                    <a:gd name="T1" fmla="*/ 37 h 63"/>
                    <a:gd name="T2" fmla="*/ 15 w 63"/>
                    <a:gd name="T3" fmla="*/ 37 h 63"/>
                    <a:gd name="T4" fmla="*/ 25 w 63"/>
                    <a:gd name="T5" fmla="*/ 46 h 63"/>
                    <a:gd name="T6" fmla="*/ 25 w 63"/>
                    <a:gd name="T7" fmla="*/ 46 h 63"/>
                    <a:gd name="T8" fmla="*/ 48 w 63"/>
                    <a:gd name="T9" fmla="*/ 24 h 63"/>
                    <a:gd name="T10" fmla="*/ 48 w 63"/>
                    <a:gd name="T11" fmla="*/ 24 h 63"/>
                    <a:gd name="T12" fmla="*/ 38 w 63"/>
                    <a:gd name="T13" fmla="*/ 14 h 63"/>
                    <a:gd name="T14" fmla="*/ 38 w 63"/>
                    <a:gd name="T15" fmla="*/ 14 h 63"/>
                    <a:gd name="T16" fmla="*/ 15 w 63"/>
                    <a:gd name="T17" fmla="*/ 3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15" y="37"/>
                      </a:moveTo>
                      <a:lnTo>
                        <a:pt x="15" y="37"/>
                      </a:lnTo>
                      <a:cubicBezTo>
                        <a:pt x="18" y="41"/>
                        <a:pt x="22" y="44"/>
                        <a:pt x="25" y="46"/>
                      </a:cubicBezTo>
                      <a:lnTo>
                        <a:pt x="25" y="46"/>
                      </a:lnTo>
                      <a:cubicBezTo>
                        <a:pt x="39" y="62"/>
                        <a:pt x="62" y="39"/>
                        <a:pt x="48" y="24"/>
                      </a:cubicBezTo>
                      <a:lnTo>
                        <a:pt x="48" y="24"/>
                      </a:lnTo>
                      <a:cubicBezTo>
                        <a:pt x="45" y="21"/>
                        <a:pt x="42" y="17"/>
                        <a:pt x="38" y="14"/>
                      </a:cubicBezTo>
                      <a:lnTo>
                        <a:pt x="38" y="14"/>
                      </a:lnTo>
                      <a:cubicBezTo>
                        <a:pt x="23" y="0"/>
                        <a:pt x="0" y="23"/>
                        <a:pt x="15"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51" name="Freeform 43">
                  <a:extLst>
                    <a:ext uri="{FF2B5EF4-FFF2-40B4-BE49-F238E27FC236}">
                      <a16:creationId xmlns:a16="http://schemas.microsoft.com/office/drawing/2014/main" id="{3F57091A-D551-044F-94F8-873741360143}"/>
                    </a:ext>
                  </a:extLst>
                </p:cNvPr>
                <p:cNvSpPr>
                  <a:spLocks noChangeArrowheads="1"/>
                </p:cNvSpPr>
                <p:nvPr/>
              </p:nvSpPr>
              <p:spPr bwMode="auto">
                <a:xfrm>
                  <a:off x="3985499" y="3914331"/>
                  <a:ext cx="15122" cy="15122"/>
                </a:xfrm>
                <a:custGeom>
                  <a:avLst/>
                  <a:gdLst>
                    <a:gd name="T0" fmla="*/ 25 w 63"/>
                    <a:gd name="T1" fmla="*/ 47 h 63"/>
                    <a:gd name="T2" fmla="*/ 25 w 63"/>
                    <a:gd name="T3" fmla="*/ 47 h 63"/>
                    <a:gd name="T4" fmla="*/ 47 w 63"/>
                    <a:gd name="T5" fmla="*/ 24 h 63"/>
                    <a:gd name="T6" fmla="*/ 47 w 63"/>
                    <a:gd name="T7" fmla="*/ 24 h 63"/>
                    <a:gd name="T8" fmla="*/ 38 w 63"/>
                    <a:gd name="T9" fmla="*/ 15 h 63"/>
                    <a:gd name="T10" fmla="*/ 38 w 63"/>
                    <a:gd name="T11" fmla="*/ 15 h 63"/>
                    <a:gd name="T12" fmla="*/ 15 w 63"/>
                    <a:gd name="T13" fmla="*/ 37 h 63"/>
                    <a:gd name="T14" fmla="*/ 15 w 63"/>
                    <a:gd name="T15" fmla="*/ 37 h 63"/>
                    <a:gd name="T16" fmla="*/ 25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5" y="47"/>
                      </a:moveTo>
                      <a:lnTo>
                        <a:pt x="25" y="47"/>
                      </a:lnTo>
                      <a:cubicBezTo>
                        <a:pt x="39" y="62"/>
                        <a:pt x="62" y="39"/>
                        <a:pt x="47" y="24"/>
                      </a:cubicBezTo>
                      <a:lnTo>
                        <a:pt x="47" y="24"/>
                      </a:lnTo>
                      <a:cubicBezTo>
                        <a:pt x="45" y="21"/>
                        <a:pt x="41" y="18"/>
                        <a:pt x="38" y="15"/>
                      </a:cubicBezTo>
                      <a:lnTo>
                        <a:pt x="38" y="15"/>
                      </a:lnTo>
                      <a:cubicBezTo>
                        <a:pt x="24" y="0"/>
                        <a:pt x="0" y="23"/>
                        <a:pt x="15" y="37"/>
                      </a:cubicBezTo>
                      <a:lnTo>
                        <a:pt x="15" y="37"/>
                      </a:lnTo>
                      <a:cubicBezTo>
                        <a:pt x="18" y="40"/>
                        <a:pt x="22" y="44"/>
                        <a:pt x="25"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52" name="Freeform 44">
                  <a:extLst>
                    <a:ext uri="{FF2B5EF4-FFF2-40B4-BE49-F238E27FC236}">
                      <a16:creationId xmlns:a16="http://schemas.microsoft.com/office/drawing/2014/main" id="{D10BD7F1-34B4-9841-B85E-FABDED28948A}"/>
                    </a:ext>
                  </a:extLst>
                </p:cNvPr>
                <p:cNvSpPr>
                  <a:spLocks noChangeArrowheads="1"/>
                </p:cNvSpPr>
                <p:nvPr/>
              </p:nvSpPr>
              <p:spPr bwMode="auto">
                <a:xfrm>
                  <a:off x="3994140" y="3884088"/>
                  <a:ext cx="15122" cy="16202"/>
                </a:xfrm>
                <a:custGeom>
                  <a:avLst/>
                  <a:gdLst>
                    <a:gd name="T0" fmla="*/ 24 w 63"/>
                    <a:gd name="T1" fmla="*/ 47 h 64"/>
                    <a:gd name="T2" fmla="*/ 24 w 63"/>
                    <a:gd name="T3" fmla="*/ 47 h 64"/>
                    <a:gd name="T4" fmla="*/ 48 w 63"/>
                    <a:gd name="T5" fmla="*/ 24 h 64"/>
                    <a:gd name="T6" fmla="*/ 48 w 63"/>
                    <a:gd name="T7" fmla="*/ 24 h 64"/>
                    <a:gd name="T8" fmla="*/ 38 w 63"/>
                    <a:gd name="T9" fmla="*/ 15 h 64"/>
                    <a:gd name="T10" fmla="*/ 38 w 63"/>
                    <a:gd name="T11" fmla="*/ 15 h 64"/>
                    <a:gd name="T12" fmla="*/ 15 w 63"/>
                    <a:gd name="T13" fmla="*/ 38 h 64"/>
                    <a:gd name="T14" fmla="*/ 15 w 63"/>
                    <a:gd name="T15" fmla="*/ 38 h 64"/>
                    <a:gd name="T16" fmla="*/ 24 w 63"/>
                    <a:gd name="T1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4">
                      <a:moveTo>
                        <a:pt x="24" y="47"/>
                      </a:moveTo>
                      <a:lnTo>
                        <a:pt x="24" y="47"/>
                      </a:lnTo>
                      <a:cubicBezTo>
                        <a:pt x="39" y="63"/>
                        <a:pt x="62" y="40"/>
                        <a:pt x="48" y="24"/>
                      </a:cubicBezTo>
                      <a:lnTo>
                        <a:pt x="48" y="24"/>
                      </a:lnTo>
                      <a:cubicBezTo>
                        <a:pt x="44" y="22"/>
                        <a:pt x="41" y="18"/>
                        <a:pt x="38" y="15"/>
                      </a:cubicBezTo>
                      <a:lnTo>
                        <a:pt x="38" y="15"/>
                      </a:lnTo>
                      <a:cubicBezTo>
                        <a:pt x="23" y="0"/>
                        <a:pt x="0" y="23"/>
                        <a:pt x="15" y="38"/>
                      </a:cubicBezTo>
                      <a:lnTo>
                        <a:pt x="15" y="38"/>
                      </a:lnTo>
                      <a:cubicBezTo>
                        <a:pt x="18" y="42"/>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53" name="Freeform 45">
                  <a:extLst>
                    <a:ext uri="{FF2B5EF4-FFF2-40B4-BE49-F238E27FC236}">
                      <a16:creationId xmlns:a16="http://schemas.microsoft.com/office/drawing/2014/main" id="{98EC9673-B2E8-BE4D-A79A-8FE57F4C4544}"/>
                    </a:ext>
                  </a:extLst>
                </p:cNvPr>
                <p:cNvSpPr>
                  <a:spLocks noChangeArrowheads="1"/>
                </p:cNvSpPr>
                <p:nvPr/>
              </p:nvSpPr>
              <p:spPr bwMode="auto">
                <a:xfrm>
                  <a:off x="4003861" y="3940254"/>
                  <a:ext cx="16201" cy="15122"/>
                </a:xfrm>
                <a:custGeom>
                  <a:avLst/>
                  <a:gdLst>
                    <a:gd name="T0" fmla="*/ 15 w 64"/>
                    <a:gd name="T1" fmla="*/ 38 h 63"/>
                    <a:gd name="T2" fmla="*/ 15 w 64"/>
                    <a:gd name="T3" fmla="*/ 38 h 63"/>
                    <a:gd name="T4" fmla="*/ 24 w 64"/>
                    <a:gd name="T5" fmla="*/ 47 h 63"/>
                    <a:gd name="T6" fmla="*/ 24 w 64"/>
                    <a:gd name="T7" fmla="*/ 47 h 63"/>
                    <a:gd name="T8" fmla="*/ 47 w 64"/>
                    <a:gd name="T9" fmla="*/ 25 h 63"/>
                    <a:gd name="T10" fmla="*/ 47 w 64"/>
                    <a:gd name="T11" fmla="*/ 25 h 63"/>
                    <a:gd name="T12" fmla="*/ 38 w 64"/>
                    <a:gd name="T13" fmla="*/ 15 h 63"/>
                    <a:gd name="T14" fmla="*/ 38 w 64"/>
                    <a:gd name="T15" fmla="*/ 15 h 63"/>
                    <a:gd name="T16" fmla="*/ 15 w 64"/>
                    <a:gd name="T1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15" y="38"/>
                      </a:moveTo>
                      <a:lnTo>
                        <a:pt x="15" y="38"/>
                      </a:lnTo>
                      <a:cubicBezTo>
                        <a:pt x="18" y="41"/>
                        <a:pt x="21" y="44"/>
                        <a:pt x="24" y="47"/>
                      </a:cubicBezTo>
                      <a:lnTo>
                        <a:pt x="24" y="47"/>
                      </a:lnTo>
                      <a:cubicBezTo>
                        <a:pt x="39" y="62"/>
                        <a:pt x="63" y="39"/>
                        <a:pt x="47" y="25"/>
                      </a:cubicBezTo>
                      <a:lnTo>
                        <a:pt x="47" y="25"/>
                      </a:lnTo>
                      <a:cubicBezTo>
                        <a:pt x="44" y="21"/>
                        <a:pt x="41" y="18"/>
                        <a:pt x="38" y="15"/>
                      </a:cubicBezTo>
                      <a:lnTo>
                        <a:pt x="38" y="15"/>
                      </a:lnTo>
                      <a:cubicBezTo>
                        <a:pt x="23" y="0"/>
                        <a:pt x="0" y="23"/>
                        <a:pt x="15"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54" name="Freeform 46">
                  <a:extLst>
                    <a:ext uri="{FF2B5EF4-FFF2-40B4-BE49-F238E27FC236}">
                      <a16:creationId xmlns:a16="http://schemas.microsoft.com/office/drawing/2014/main" id="{49AB320B-4FE6-1145-88ED-CADC072BDDBE}"/>
                    </a:ext>
                  </a:extLst>
                </p:cNvPr>
                <p:cNvSpPr>
                  <a:spLocks noChangeArrowheads="1"/>
                </p:cNvSpPr>
                <p:nvPr/>
              </p:nvSpPr>
              <p:spPr bwMode="auto">
                <a:xfrm>
                  <a:off x="3994140" y="3958616"/>
                  <a:ext cx="15122" cy="15122"/>
                </a:xfrm>
                <a:custGeom>
                  <a:avLst/>
                  <a:gdLst>
                    <a:gd name="T0" fmla="*/ 38 w 63"/>
                    <a:gd name="T1" fmla="*/ 15 h 63"/>
                    <a:gd name="T2" fmla="*/ 38 w 63"/>
                    <a:gd name="T3" fmla="*/ 15 h 63"/>
                    <a:gd name="T4" fmla="*/ 15 w 63"/>
                    <a:gd name="T5" fmla="*/ 38 h 63"/>
                    <a:gd name="T6" fmla="*/ 15 w 63"/>
                    <a:gd name="T7" fmla="*/ 38 h 63"/>
                    <a:gd name="T8" fmla="*/ 25 w 63"/>
                    <a:gd name="T9" fmla="*/ 47 h 63"/>
                    <a:gd name="T10" fmla="*/ 25 w 63"/>
                    <a:gd name="T11" fmla="*/ 47 h 63"/>
                    <a:gd name="T12" fmla="*/ 48 w 63"/>
                    <a:gd name="T13" fmla="*/ 24 h 63"/>
                    <a:gd name="T14" fmla="*/ 48 w 63"/>
                    <a:gd name="T15" fmla="*/ 24 h 63"/>
                    <a:gd name="T16" fmla="*/ 38 w 63"/>
                    <a:gd name="T17"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38" y="15"/>
                      </a:moveTo>
                      <a:lnTo>
                        <a:pt x="38" y="15"/>
                      </a:lnTo>
                      <a:cubicBezTo>
                        <a:pt x="23" y="0"/>
                        <a:pt x="0" y="23"/>
                        <a:pt x="15" y="38"/>
                      </a:cubicBezTo>
                      <a:lnTo>
                        <a:pt x="15" y="38"/>
                      </a:lnTo>
                      <a:cubicBezTo>
                        <a:pt x="18" y="41"/>
                        <a:pt x="21" y="44"/>
                        <a:pt x="25" y="47"/>
                      </a:cubicBezTo>
                      <a:lnTo>
                        <a:pt x="25" y="47"/>
                      </a:lnTo>
                      <a:cubicBezTo>
                        <a:pt x="39" y="62"/>
                        <a:pt x="62" y="39"/>
                        <a:pt x="48" y="24"/>
                      </a:cubicBezTo>
                      <a:lnTo>
                        <a:pt x="48" y="24"/>
                      </a:lnTo>
                      <a:cubicBezTo>
                        <a:pt x="44" y="21"/>
                        <a:pt x="41" y="18"/>
                        <a:pt x="38" y="1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55" name="Freeform 47">
                  <a:extLst>
                    <a:ext uri="{FF2B5EF4-FFF2-40B4-BE49-F238E27FC236}">
                      <a16:creationId xmlns:a16="http://schemas.microsoft.com/office/drawing/2014/main" id="{0C37F835-87A5-0444-A5CC-6A9CFFF6A5A3}"/>
                    </a:ext>
                  </a:extLst>
                </p:cNvPr>
                <p:cNvSpPr>
                  <a:spLocks noChangeArrowheads="1"/>
                </p:cNvSpPr>
                <p:nvPr/>
              </p:nvSpPr>
              <p:spPr bwMode="auto">
                <a:xfrm>
                  <a:off x="4006021" y="3994260"/>
                  <a:ext cx="15122" cy="10801"/>
                </a:xfrm>
                <a:custGeom>
                  <a:avLst/>
                  <a:gdLst>
                    <a:gd name="T0" fmla="*/ 31 w 62"/>
                    <a:gd name="T1" fmla="*/ 2 h 45"/>
                    <a:gd name="T2" fmla="*/ 31 w 62"/>
                    <a:gd name="T3" fmla="*/ 2 h 45"/>
                    <a:gd name="T4" fmla="*/ 11 w 62"/>
                    <a:gd name="T5" fmla="*/ 13 h 45"/>
                    <a:gd name="T6" fmla="*/ 11 w 62"/>
                    <a:gd name="T7" fmla="*/ 13 h 45"/>
                    <a:gd name="T8" fmla="*/ 50 w 62"/>
                    <a:gd name="T9" fmla="*/ 12 h 45"/>
                    <a:gd name="T10" fmla="*/ 50 w 62"/>
                    <a:gd name="T11" fmla="*/ 12 h 45"/>
                    <a:gd name="T12" fmla="*/ 31 w 62"/>
                    <a:gd name="T13" fmla="*/ 2 h 45"/>
                  </a:gdLst>
                  <a:ahLst/>
                  <a:cxnLst>
                    <a:cxn ang="0">
                      <a:pos x="T0" y="T1"/>
                    </a:cxn>
                    <a:cxn ang="0">
                      <a:pos x="T2" y="T3"/>
                    </a:cxn>
                    <a:cxn ang="0">
                      <a:pos x="T4" y="T5"/>
                    </a:cxn>
                    <a:cxn ang="0">
                      <a:pos x="T6" y="T7"/>
                    </a:cxn>
                    <a:cxn ang="0">
                      <a:pos x="T8" y="T9"/>
                    </a:cxn>
                    <a:cxn ang="0">
                      <a:pos x="T10" y="T11"/>
                    </a:cxn>
                    <a:cxn ang="0">
                      <a:pos x="T12" y="T13"/>
                    </a:cxn>
                  </a:cxnLst>
                  <a:rect l="0" t="0" r="r" b="b"/>
                  <a:pathLst>
                    <a:path w="62" h="45">
                      <a:moveTo>
                        <a:pt x="31" y="2"/>
                      </a:moveTo>
                      <a:lnTo>
                        <a:pt x="31" y="2"/>
                      </a:lnTo>
                      <a:cubicBezTo>
                        <a:pt x="23" y="0"/>
                        <a:pt x="15" y="3"/>
                        <a:pt x="11" y="13"/>
                      </a:cubicBezTo>
                      <a:lnTo>
                        <a:pt x="11" y="13"/>
                      </a:lnTo>
                      <a:cubicBezTo>
                        <a:pt x="0" y="44"/>
                        <a:pt x="61" y="43"/>
                        <a:pt x="50" y="12"/>
                      </a:cubicBezTo>
                      <a:lnTo>
                        <a:pt x="50" y="12"/>
                      </a:lnTo>
                      <a:cubicBezTo>
                        <a:pt x="47" y="4"/>
                        <a:pt x="39" y="1"/>
                        <a:pt x="31"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56" name="Freeform 48">
                  <a:extLst>
                    <a:ext uri="{FF2B5EF4-FFF2-40B4-BE49-F238E27FC236}">
                      <a16:creationId xmlns:a16="http://schemas.microsoft.com/office/drawing/2014/main" id="{1BA126E8-2FE6-DA48-8463-85F27F0AFFF5}"/>
                    </a:ext>
                  </a:extLst>
                </p:cNvPr>
                <p:cNvSpPr>
                  <a:spLocks noChangeArrowheads="1"/>
                </p:cNvSpPr>
                <p:nvPr/>
              </p:nvSpPr>
              <p:spPr bwMode="auto">
                <a:xfrm>
                  <a:off x="3980099" y="3972658"/>
                  <a:ext cx="16201" cy="16202"/>
                </a:xfrm>
                <a:custGeom>
                  <a:avLst/>
                  <a:gdLst>
                    <a:gd name="T0" fmla="*/ 15 w 64"/>
                    <a:gd name="T1" fmla="*/ 39 h 64"/>
                    <a:gd name="T2" fmla="*/ 15 w 64"/>
                    <a:gd name="T3" fmla="*/ 39 h 64"/>
                    <a:gd name="T4" fmla="*/ 25 w 64"/>
                    <a:gd name="T5" fmla="*/ 48 h 64"/>
                    <a:gd name="T6" fmla="*/ 25 w 64"/>
                    <a:gd name="T7" fmla="*/ 48 h 64"/>
                    <a:gd name="T8" fmla="*/ 48 w 64"/>
                    <a:gd name="T9" fmla="*/ 25 h 64"/>
                    <a:gd name="T10" fmla="*/ 48 w 64"/>
                    <a:gd name="T11" fmla="*/ 25 h 64"/>
                    <a:gd name="T12" fmla="*/ 38 w 64"/>
                    <a:gd name="T13" fmla="*/ 16 h 64"/>
                    <a:gd name="T14" fmla="*/ 38 w 64"/>
                    <a:gd name="T15" fmla="*/ 16 h 64"/>
                    <a:gd name="T16" fmla="*/ 15 w 64"/>
                    <a:gd name="T17" fmla="*/ 3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4">
                      <a:moveTo>
                        <a:pt x="15" y="39"/>
                      </a:moveTo>
                      <a:lnTo>
                        <a:pt x="15" y="39"/>
                      </a:lnTo>
                      <a:cubicBezTo>
                        <a:pt x="18" y="42"/>
                        <a:pt x="21" y="45"/>
                        <a:pt x="25" y="48"/>
                      </a:cubicBezTo>
                      <a:lnTo>
                        <a:pt x="25" y="48"/>
                      </a:lnTo>
                      <a:cubicBezTo>
                        <a:pt x="39" y="63"/>
                        <a:pt x="63" y="40"/>
                        <a:pt x="48" y="25"/>
                      </a:cubicBezTo>
                      <a:lnTo>
                        <a:pt x="48" y="25"/>
                      </a:lnTo>
                      <a:cubicBezTo>
                        <a:pt x="44" y="22"/>
                        <a:pt x="41" y="19"/>
                        <a:pt x="38" y="16"/>
                      </a:cubicBezTo>
                      <a:lnTo>
                        <a:pt x="38" y="16"/>
                      </a:lnTo>
                      <a:cubicBezTo>
                        <a:pt x="23" y="0"/>
                        <a:pt x="0" y="24"/>
                        <a:pt x="15"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57" name="Freeform 49">
                  <a:extLst>
                    <a:ext uri="{FF2B5EF4-FFF2-40B4-BE49-F238E27FC236}">
                      <a16:creationId xmlns:a16="http://schemas.microsoft.com/office/drawing/2014/main" id="{9694A9A1-C9ED-4940-9034-546430C6F7B6}"/>
                    </a:ext>
                  </a:extLst>
                </p:cNvPr>
                <p:cNvSpPr>
                  <a:spLocks noChangeArrowheads="1"/>
                </p:cNvSpPr>
                <p:nvPr/>
              </p:nvSpPr>
              <p:spPr bwMode="auto">
                <a:xfrm>
                  <a:off x="3591258" y="3930534"/>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58" name="Freeform 50">
                  <a:extLst>
                    <a:ext uri="{FF2B5EF4-FFF2-40B4-BE49-F238E27FC236}">
                      <a16:creationId xmlns:a16="http://schemas.microsoft.com/office/drawing/2014/main" id="{1B726956-41FC-2E42-9F3D-C9B49D3C431B}"/>
                    </a:ext>
                  </a:extLst>
                </p:cNvPr>
                <p:cNvSpPr>
                  <a:spLocks noChangeArrowheads="1"/>
                </p:cNvSpPr>
                <p:nvPr/>
              </p:nvSpPr>
              <p:spPr bwMode="auto">
                <a:xfrm>
                  <a:off x="3579376" y="3900290"/>
                  <a:ext cx="12961" cy="8641"/>
                </a:xfrm>
                <a:custGeom>
                  <a:avLst/>
                  <a:gdLst>
                    <a:gd name="T0" fmla="*/ 22 w 53"/>
                    <a:gd name="T1" fmla="*/ 33 h 34"/>
                    <a:gd name="T2" fmla="*/ 31 w 53"/>
                    <a:gd name="T3" fmla="*/ 33 h 34"/>
                    <a:gd name="T4" fmla="*/ 31 w 53"/>
                    <a:gd name="T5" fmla="*/ 33 h 34"/>
                    <a:gd name="T6" fmla="*/ 31 w 53"/>
                    <a:gd name="T7" fmla="*/ 0 h 34"/>
                    <a:gd name="T8" fmla="*/ 22 w 53"/>
                    <a:gd name="T9" fmla="*/ 0 h 34"/>
                    <a:gd name="T10" fmla="*/ 22 w 53"/>
                    <a:gd name="T11" fmla="*/ 0 h 34"/>
                    <a:gd name="T12" fmla="*/ 22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2" y="33"/>
                      </a:moveTo>
                      <a:lnTo>
                        <a:pt x="31" y="33"/>
                      </a:lnTo>
                      <a:lnTo>
                        <a:pt x="31" y="33"/>
                      </a:lnTo>
                      <a:cubicBezTo>
                        <a:pt x="52" y="33"/>
                        <a:pt x="52" y="0"/>
                        <a:pt x="31" y="0"/>
                      </a:cubicBezTo>
                      <a:lnTo>
                        <a:pt x="22" y="0"/>
                      </a:ln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59" name="Freeform 51">
                  <a:extLst>
                    <a:ext uri="{FF2B5EF4-FFF2-40B4-BE49-F238E27FC236}">
                      <a16:creationId xmlns:a16="http://schemas.microsoft.com/office/drawing/2014/main" id="{A4923F5F-EE5E-3D47-BCC7-7F3239A680B6}"/>
                    </a:ext>
                  </a:extLst>
                </p:cNvPr>
                <p:cNvSpPr>
                  <a:spLocks noChangeArrowheads="1"/>
                </p:cNvSpPr>
                <p:nvPr/>
              </p:nvSpPr>
              <p:spPr bwMode="auto">
                <a:xfrm>
                  <a:off x="3609619" y="3889489"/>
                  <a:ext cx="12961" cy="7560"/>
                </a:xfrm>
                <a:custGeom>
                  <a:avLst/>
                  <a:gdLst>
                    <a:gd name="T0" fmla="*/ 21 w 52"/>
                    <a:gd name="T1" fmla="*/ 32 h 33"/>
                    <a:gd name="T2" fmla="*/ 30 w 52"/>
                    <a:gd name="T3" fmla="*/ 32 h 33"/>
                    <a:gd name="T4" fmla="*/ 30 w 52"/>
                    <a:gd name="T5" fmla="*/ 32 h 33"/>
                    <a:gd name="T6" fmla="*/ 30 w 52"/>
                    <a:gd name="T7" fmla="*/ 0 h 33"/>
                    <a:gd name="T8" fmla="*/ 21 w 52"/>
                    <a:gd name="T9" fmla="*/ 0 h 33"/>
                    <a:gd name="T10" fmla="*/ 21 w 52"/>
                    <a:gd name="T11" fmla="*/ 0 h 33"/>
                    <a:gd name="T12" fmla="*/ 21 w 52"/>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52" h="33">
                      <a:moveTo>
                        <a:pt x="21" y="32"/>
                      </a:moveTo>
                      <a:lnTo>
                        <a:pt x="30" y="32"/>
                      </a:lnTo>
                      <a:lnTo>
                        <a:pt x="30" y="32"/>
                      </a:lnTo>
                      <a:cubicBezTo>
                        <a:pt x="51" y="32"/>
                        <a:pt x="51" y="0"/>
                        <a:pt x="30"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60" name="Freeform 52">
                  <a:extLst>
                    <a:ext uri="{FF2B5EF4-FFF2-40B4-BE49-F238E27FC236}">
                      <a16:creationId xmlns:a16="http://schemas.microsoft.com/office/drawing/2014/main" id="{07E6A08B-EFE1-8C42-B74B-A67B5B57C7A0}"/>
                    </a:ext>
                  </a:extLst>
                </p:cNvPr>
                <p:cNvSpPr>
                  <a:spLocks noChangeArrowheads="1"/>
                </p:cNvSpPr>
                <p:nvPr/>
              </p:nvSpPr>
              <p:spPr bwMode="auto">
                <a:xfrm>
                  <a:off x="3594498" y="3912171"/>
                  <a:ext cx="12961" cy="8641"/>
                </a:xfrm>
                <a:custGeom>
                  <a:avLst/>
                  <a:gdLst>
                    <a:gd name="T0" fmla="*/ 21 w 52"/>
                    <a:gd name="T1" fmla="*/ 33 h 34"/>
                    <a:gd name="T2" fmla="*/ 30 w 52"/>
                    <a:gd name="T3" fmla="*/ 33 h 34"/>
                    <a:gd name="T4" fmla="*/ 30 w 52"/>
                    <a:gd name="T5" fmla="*/ 33 h 34"/>
                    <a:gd name="T6" fmla="*/ 30 w 52"/>
                    <a:gd name="T7" fmla="*/ 0 h 34"/>
                    <a:gd name="T8" fmla="*/ 21 w 52"/>
                    <a:gd name="T9" fmla="*/ 0 h 34"/>
                    <a:gd name="T10" fmla="*/ 21 w 52"/>
                    <a:gd name="T11" fmla="*/ 0 h 34"/>
                    <a:gd name="T12" fmla="*/ 21 w 52"/>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2" h="34">
                      <a:moveTo>
                        <a:pt x="21" y="33"/>
                      </a:moveTo>
                      <a:lnTo>
                        <a:pt x="30" y="33"/>
                      </a:lnTo>
                      <a:lnTo>
                        <a:pt x="30" y="33"/>
                      </a:lnTo>
                      <a:cubicBezTo>
                        <a:pt x="51" y="33"/>
                        <a:pt x="51" y="0"/>
                        <a:pt x="30"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61" name="Freeform 53">
                  <a:extLst>
                    <a:ext uri="{FF2B5EF4-FFF2-40B4-BE49-F238E27FC236}">
                      <a16:creationId xmlns:a16="http://schemas.microsoft.com/office/drawing/2014/main" id="{9498CE1C-749F-B846-89A7-B04EC349096A}"/>
                    </a:ext>
                  </a:extLst>
                </p:cNvPr>
                <p:cNvSpPr>
                  <a:spLocks noChangeArrowheads="1"/>
                </p:cNvSpPr>
                <p:nvPr/>
              </p:nvSpPr>
              <p:spPr bwMode="auto">
                <a:xfrm>
                  <a:off x="3627982" y="3927293"/>
                  <a:ext cx="8641" cy="11882"/>
                </a:xfrm>
                <a:custGeom>
                  <a:avLst/>
                  <a:gdLst>
                    <a:gd name="T0" fmla="*/ 33 w 34"/>
                    <a:gd name="T1" fmla="*/ 27 h 49"/>
                    <a:gd name="T2" fmla="*/ 33 w 34"/>
                    <a:gd name="T3" fmla="*/ 21 h 49"/>
                    <a:gd name="T4" fmla="*/ 33 w 34"/>
                    <a:gd name="T5" fmla="*/ 21 h 49"/>
                    <a:gd name="T6" fmla="*/ 0 w 34"/>
                    <a:gd name="T7" fmla="*/ 21 h 49"/>
                    <a:gd name="T8" fmla="*/ 0 w 34"/>
                    <a:gd name="T9" fmla="*/ 27 h 49"/>
                    <a:gd name="T10" fmla="*/ 0 w 34"/>
                    <a:gd name="T11" fmla="*/ 27 h 49"/>
                    <a:gd name="T12" fmla="*/ 33 w 34"/>
                    <a:gd name="T13" fmla="*/ 27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33" y="27"/>
                      </a:moveTo>
                      <a:lnTo>
                        <a:pt x="33" y="21"/>
                      </a:lnTo>
                      <a:lnTo>
                        <a:pt x="33" y="21"/>
                      </a:lnTo>
                      <a:cubicBezTo>
                        <a:pt x="33" y="0"/>
                        <a:pt x="0" y="0"/>
                        <a:pt x="0" y="21"/>
                      </a:cubicBezTo>
                      <a:lnTo>
                        <a:pt x="0" y="27"/>
                      </a:lnTo>
                      <a:lnTo>
                        <a:pt x="0" y="27"/>
                      </a:lnTo>
                      <a:cubicBezTo>
                        <a:pt x="0" y="48"/>
                        <a:pt x="33" y="48"/>
                        <a:pt x="3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62" name="Freeform 54">
                  <a:extLst>
                    <a:ext uri="{FF2B5EF4-FFF2-40B4-BE49-F238E27FC236}">
                      <a16:creationId xmlns:a16="http://schemas.microsoft.com/office/drawing/2014/main" id="{6DCCF200-9172-C347-84E0-14F8035A17AC}"/>
                    </a:ext>
                  </a:extLst>
                </p:cNvPr>
                <p:cNvSpPr>
                  <a:spLocks noChangeArrowheads="1"/>
                </p:cNvSpPr>
                <p:nvPr/>
              </p:nvSpPr>
              <p:spPr bwMode="auto">
                <a:xfrm>
                  <a:off x="3636623" y="3898130"/>
                  <a:ext cx="15122" cy="15122"/>
                </a:xfrm>
                <a:custGeom>
                  <a:avLst/>
                  <a:gdLst>
                    <a:gd name="T0" fmla="*/ 23 w 63"/>
                    <a:gd name="T1" fmla="*/ 47 h 63"/>
                    <a:gd name="T2" fmla="*/ 23 w 63"/>
                    <a:gd name="T3" fmla="*/ 47 h 63"/>
                    <a:gd name="T4" fmla="*/ 47 w 63"/>
                    <a:gd name="T5" fmla="*/ 25 h 63"/>
                    <a:gd name="T6" fmla="*/ 47 w 63"/>
                    <a:gd name="T7" fmla="*/ 25 h 63"/>
                    <a:gd name="T8" fmla="*/ 37 w 63"/>
                    <a:gd name="T9" fmla="*/ 15 h 63"/>
                    <a:gd name="T10" fmla="*/ 37 w 63"/>
                    <a:gd name="T11" fmla="*/ 15 h 63"/>
                    <a:gd name="T12" fmla="*/ 14 w 63"/>
                    <a:gd name="T13" fmla="*/ 38 h 63"/>
                    <a:gd name="T14" fmla="*/ 14 w 63"/>
                    <a:gd name="T15" fmla="*/ 38 h 63"/>
                    <a:gd name="T16" fmla="*/ 23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3" y="47"/>
                      </a:moveTo>
                      <a:lnTo>
                        <a:pt x="23" y="47"/>
                      </a:lnTo>
                      <a:cubicBezTo>
                        <a:pt x="39" y="62"/>
                        <a:pt x="62" y="39"/>
                        <a:pt x="47" y="25"/>
                      </a:cubicBezTo>
                      <a:lnTo>
                        <a:pt x="47" y="25"/>
                      </a:lnTo>
                      <a:cubicBezTo>
                        <a:pt x="43" y="22"/>
                        <a:pt x="41" y="18"/>
                        <a:pt x="37" y="15"/>
                      </a:cubicBezTo>
                      <a:lnTo>
                        <a:pt x="37" y="15"/>
                      </a:lnTo>
                      <a:cubicBezTo>
                        <a:pt x="22" y="0"/>
                        <a:pt x="0" y="23"/>
                        <a:pt x="14" y="38"/>
                      </a:cubicBezTo>
                      <a:lnTo>
                        <a:pt x="14" y="38"/>
                      </a:lnTo>
                      <a:cubicBezTo>
                        <a:pt x="18" y="41"/>
                        <a:pt x="21" y="45"/>
                        <a:pt x="23"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63" name="Freeform 55">
                  <a:extLst>
                    <a:ext uri="{FF2B5EF4-FFF2-40B4-BE49-F238E27FC236}">
                      <a16:creationId xmlns:a16="http://schemas.microsoft.com/office/drawing/2014/main" id="{8C47A3E4-9D4D-4642-98FB-45359E8D6D0C}"/>
                    </a:ext>
                  </a:extLst>
                </p:cNvPr>
                <p:cNvSpPr>
                  <a:spLocks noChangeArrowheads="1"/>
                </p:cNvSpPr>
                <p:nvPr/>
              </p:nvSpPr>
              <p:spPr bwMode="auto">
                <a:xfrm>
                  <a:off x="3638783" y="3948895"/>
                  <a:ext cx="7560" cy="12961"/>
                </a:xfrm>
                <a:custGeom>
                  <a:avLst/>
                  <a:gdLst>
                    <a:gd name="T0" fmla="*/ 32 w 33"/>
                    <a:gd name="T1" fmla="*/ 30 h 52"/>
                    <a:gd name="T2" fmla="*/ 32 w 33"/>
                    <a:gd name="T3" fmla="*/ 21 h 52"/>
                    <a:gd name="T4" fmla="*/ 32 w 33"/>
                    <a:gd name="T5" fmla="*/ 21 h 52"/>
                    <a:gd name="T6" fmla="*/ 0 w 33"/>
                    <a:gd name="T7" fmla="*/ 21 h 52"/>
                    <a:gd name="T8" fmla="*/ 0 w 33"/>
                    <a:gd name="T9" fmla="*/ 30 h 52"/>
                    <a:gd name="T10" fmla="*/ 0 w 33"/>
                    <a:gd name="T11" fmla="*/ 30 h 52"/>
                    <a:gd name="T12" fmla="*/ 32 w 33"/>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0"/>
                      </a:moveTo>
                      <a:lnTo>
                        <a:pt x="32" y="21"/>
                      </a:lnTo>
                      <a:lnTo>
                        <a:pt x="32" y="21"/>
                      </a:lnTo>
                      <a:cubicBezTo>
                        <a:pt x="32" y="0"/>
                        <a:pt x="0" y="0"/>
                        <a:pt x="0" y="21"/>
                      </a:cubicBezTo>
                      <a:lnTo>
                        <a:pt x="0" y="30"/>
                      </a:lnTo>
                      <a:lnTo>
                        <a:pt x="0" y="30"/>
                      </a:lnTo>
                      <a:cubicBezTo>
                        <a:pt x="0" y="51"/>
                        <a:pt x="32" y="51"/>
                        <a:pt x="32"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64" name="Freeform 56">
                  <a:extLst>
                    <a:ext uri="{FF2B5EF4-FFF2-40B4-BE49-F238E27FC236}">
                      <a16:creationId xmlns:a16="http://schemas.microsoft.com/office/drawing/2014/main" id="{7D06F561-75BA-2441-8256-C373763DB6AB}"/>
                    </a:ext>
                  </a:extLst>
                </p:cNvPr>
                <p:cNvSpPr>
                  <a:spLocks noChangeArrowheads="1"/>
                </p:cNvSpPr>
                <p:nvPr/>
              </p:nvSpPr>
              <p:spPr bwMode="auto">
                <a:xfrm>
                  <a:off x="3650664" y="3934854"/>
                  <a:ext cx="7561" cy="12961"/>
                </a:xfrm>
                <a:custGeom>
                  <a:avLst/>
                  <a:gdLst>
                    <a:gd name="T0" fmla="*/ 32 w 33"/>
                    <a:gd name="T1" fmla="*/ 30 h 52"/>
                    <a:gd name="T2" fmla="*/ 32 w 33"/>
                    <a:gd name="T3" fmla="*/ 21 h 52"/>
                    <a:gd name="T4" fmla="*/ 32 w 33"/>
                    <a:gd name="T5" fmla="*/ 21 h 52"/>
                    <a:gd name="T6" fmla="*/ 0 w 33"/>
                    <a:gd name="T7" fmla="*/ 21 h 52"/>
                    <a:gd name="T8" fmla="*/ 0 w 33"/>
                    <a:gd name="T9" fmla="*/ 30 h 52"/>
                    <a:gd name="T10" fmla="*/ 0 w 33"/>
                    <a:gd name="T11" fmla="*/ 30 h 52"/>
                    <a:gd name="T12" fmla="*/ 32 w 33"/>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0"/>
                      </a:moveTo>
                      <a:lnTo>
                        <a:pt x="32" y="21"/>
                      </a:lnTo>
                      <a:lnTo>
                        <a:pt x="32" y="21"/>
                      </a:lnTo>
                      <a:cubicBezTo>
                        <a:pt x="32" y="0"/>
                        <a:pt x="0" y="0"/>
                        <a:pt x="0" y="21"/>
                      </a:cubicBezTo>
                      <a:lnTo>
                        <a:pt x="0" y="30"/>
                      </a:lnTo>
                      <a:lnTo>
                        <a:pt x="0" y="30"/>
                      </a:lnTo>
                      <a:cubicBezTo>
                        <a:pt x="0" y="51"/>
                        <a:pt x="32" y="51"/>
                        <a:pt x="32"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65" name="Freeform 57">
                  <a:extLst>
                    <a:ext uri="{FF2B5EF4-FFF2-40B4-BE49-F238E27FC236}">
                      <a16:creationId xmlns:a16="http://schemas.microsoft.com/office/drawing/2014/main" id="{E7CF98F9-561C-0E4E-B1E1-87E485D197AD}"/>
                    </a:ext>
                  </a:extLst>
                </p:cNvPr>
                <p:cNvSpPr>
                  <a:spLocks noChangeArrowheads="1"/>
                </p:cNvSpPr>
                <p:nvPr/>
              </p:nvSpPr>
              <p:spPr bwMode="auto">
                <a:xfrm>
                  <a:off x="3552374" y="3907851"/>
                  <a:ext cx="12961" cy="8641"/>
                </a:xfrm>
                <a:custGeom>
                  <a:avLst/>
                  <a:gdLst>
                    <a:gd name="T0" fmla="*/ 21 w 52"/>
                    <a:gd name="T1" fmla="*/ 34 h 35"/>
                    <a:gd name="T2" fmla="*/ 30 w 52"/>
                    <a:gd name="T3" fmla="*/ 34 h 35"/>
                    <a:gd name="T4" fmla="*/ 30 w 52"/>
                    <a:gd name="T5" fmla="*/ 34 h 35"/>
                    <a:gd name="T6" fmla="*/ 30 w 52"/>
                    <a:gd name="T7" fmla="*/ 0 h 35"/>
                    <a:gd name="T8" fmla="*/ 21 w 52"/>
                    <a:gd name="T9" fmla="*/ 0 h 35"/>
                    <a:gd name="T10" fmla="*/ 21 w 52"/>
                    <a:gd name="T11" fmla="*/ 0 h 35"/>
                    <a:gd name="T12" fmla="*/ 21 w 52"/>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52" h="35">
                      <a:moveTo>
                        <a:pt x="21" y="34"/>
                      </a:moveTo>
                      <a:lnTo>
                        <a:pt x="30" y="34"/>
                      </a:lnTo>
                      <a:lnTo>
                        <a:pt x="30" y="34"/>
                      </a:lnTo>
                      <a:cubicBezTo>
                        <a:pt x="51" y="34"/>
                        <a:pt x="51" y="0"/>
                        <a:pt x="30" y="0"/>
                      </a:cubicBezTo>
                      <a:lnTo>
                        <a:pt x="21" y="0"/>
                      </a:lnTo>
                      <a:lnTo>
                        <a:pt x="21" y="0"/>
                      </a:lnTo>
                      <a:cubicBezTo>
                        <a:pt x="0" y="0"/>
                        <a:pt x="0" y="34"/>
                        <a:pt x="21"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66" name="Freeform 58">
                  <a:extLst>
                    <a:ext uri="{FF2B5EF4-FFF2-40B4-BE49-F238E27FC236}">
                      <a16:creationId xmlns:a16="http://schemas.microsoft.com/office/drawing/2014/main" id="{6F24C440-0E96-D64A-8DB3-019634531674}"/>
                    </a:ext>
                  </a:extLst>
                </p:cNvPr>
                <p:cNvSpPr>
                  <a:spLocks noChangeArrowheads="1"/>
                </p:cNvSpPr>
                <p:nvPr/>
              </p:nvSpPr>
              <p:spPr bwMode="auto">
                <a:xfrm>
                  <a:off x="3524291" y="3898130"/>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67" name="Freeform 59">
                  <a:extLst>
                    <a:ext uri="{FF2B5EF4-FFF2-40B4-BE49-F238E27FC236}">
                      <a16:creationId xmlns:a16="http://schemas.microsoft.com/office/drawing/2014/main" id="{D350F49F-BA11-AB4D-BE84-9C092DB7144E}"/>
                    </a:ext>
                  </a:extLst>
                </p:cNvPr>
                <p:cNvSpPr>
                  <a:spLocks noChangeArrowheads="1"/>
                </p:cNvSpPr>
                <p:nvPr/>
              </p:nvSpPr>
              <p:spPr bwMode="auto">
                <a:xfrm>
                  <a:off x="3537252" y="3865727"/>
                  <a:ext cx="10801" cy="10801"/>
                </a:xfrm>
                <a:custGeom>
                  <a:avLst/>
                  <a:gdLst>
                    <a:gd name="T0" fmla="*/ 29 w 43"/>
                    <a:gd name="T1" fmla="*/ 9 h 45"/>
                    <a:gd name="T2" fmla="*/ 29 w 43"/>
                    <a:gd name="T3" fmla="*/ 9 h 45"/>
                    <a:gd name="T4" fmla="*/ 28 w 43"/>
                    <a:gd name="T5" fmla="*/ 8 h 45"/>
                    <a:gd name="T6" fmla="*/ 28 w 43"/>
                    <a:gd name="T7" fmla="*/ 8 h 45"/>
                    <a:gd name="T8" fmla="*/ 29 w 43"/>
                    <a:gd name="T9" fmla="*/ 9 h 45"/>
                    <a:gd name="T10" fmla="*/ 41 w 43"/>
                    <a:gd name="T11" fmla="*/ 18 h 45"/>
                    <a:gd name="T12" fmla="*/ 41 w 43"/>
                    <a:gd name="T13" fmla="*/ 18 h 45"/>
                    <a:gd name="T14" fmla="*/ 20 w 43"/>
                    <a:gd name="T15" fmla="*/ 4 h 45"/>
                    <a:gd name="T16" fmla="*/ 20 w 43"/>
                    <a:gd name="T17" fmla="*/ 4 h 45"/>
                    <a:gd name="T18" fmla="*/ 1 w 43"/>
                    <a:gd name="T19" fmla="*/ 19 h 45"/>
                    <a:gd name="T20" fmla="*/ 1 w 43"/>
                    <a:gd name="T21" fmla="*/ 19 h 45"/>
                    <a:gd name="T22" fmla="*/ 41 w 43"/>
                    <a:gd name="T2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5">
                      <a:moveTo>
                        <a:pt x="29" y="9"/>
                      </a:moveTo>
                      <a:lnTo>
                        <a:pt x="29" y="9"/>
                      </a:lnTo>
                      <a:cubicBezTo>
                        <a:pt x="29" y="9"/>
                        <a:pt x="29" y="9"/>
                        <a:pt x="28" y="8"/>
                      </a:cubicBezTo>
                      <a:lnTo>
                        <a:pt x="28" y="8"/>
                      </a:lnTo>
                      <a:cubicBezTo>
                        <a:pt x="29" y="8"/>
                        <a:pt x="29" y="9"/>
                        <a:pt x="29" y="9"/>
                      </a:cubicBezTo>
                      <a:close/>
                      <a:moveTo>
                        <a:pt x="41" y="18"/>
                      </a:moveTo>
                      <a:lnTo>
                        <a:pt x="41" y="18"/>
                      </a:lnTo>
                      <a:cubicBezTo>
                        <a:pt x="42" y="5"/>
                        <a:pt x="29" y="0"/>
                        <a:pt x="20" y="4"/>
                      </a:cubicBezTo>
                      <a:lnTo>
                        <a:pt x="20" y="4"/>
                      </a:lnTo>
                      <a:cubicBezTo>
                        <a:pt x="10" y="2"/>
                        <a:pt x="0" y="6"/>
                        <a:pt x="1" y="19"/>
                      </a:cubicBezTo>
                      <a:lnTo>
                        <a:pt x="1" y="19"/>
                      </a:lnTo>
                      <a:cubicBezTo>
                        <a:pt x="3" y="44"/>
                        <a:pt x="41" y="44"/>
                        <a:pt x="41" y="1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68" name="Freeform 60">
                  <a:extLst>
                    <a:ext uri="{FF2B5EF4-FFF2-40B4-BE49-F238E27FC236}">
                      <a16:creationId xmlns:a16="http://schemas.microsoft.com/office/drawing/2014/main" id="{D105A61E-A966-BE4E-8A4B-834A11F31560}"/>
                    </a:ext>
                  </a:extLst>
                </p:cNvPr>
                <p:cNvSpPr>
                  <a:spLocks noChangeArrowheads="1"/>
                </p:cNvSpPr>
                <p:nvPr/>
              </p:nvSpPr>
              <p:spPr bwMode="auto">
                <a:xfrm>
                  <a:off x="3544813" y="3891649"/>
                  <a:ext cx="12961" cy="8641"/>
                </a:xfrm>
                <a:custGeom>
                  <a:avLst/>
                  <a:gdLst>
                    <a:gd name="T0" fmla="*/ 21 w 53"/>
                    <a:gd name="T1" fmla="*/ 33 h 34"/>
                    <a:gd name="T2" fmla="*/ 31 w 53"/>
                    <a:gd name="T3" fmla="*/ 33 h 34"/>
                    <a:gd name="T4" fmla="*/ 31 w 53"/>
                    <a:gd name="T5" fmla="*/ 33 h 34"/>
                    <a:gd name="T6" fmla="*/ 31 w 53"/>
                    <a:gd name="T7" fmla="*/ 0 h 34"/>
                    <a:gd name="T8" fmla="*/ 21 w 53"/>
                    <a:gd name="T9" fmla="*/ 0 h 34"/>
                    <a:gd name="T10" fmla="*/ 21 w 53"/>
                    <a:gd name="T11" fmla="*/ 0 h 34"/>
                    <a:gd name="T12" fmla="*/ 21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1" y="33"/>
                      </a:moveTo>
                      <a:lnTo>
                        <a:pt x="31" y="33"/>
                      </a:lnTo>
                      <a:lnTo>
                        <a:pt x="31" y="33"/>
                      </a:lnTo>
                      <a:cubicBezTo>
                        <a:pt x="52" y="33"/>
                        <a:pt x="52" y="0"/>
                        <a:pt x="31"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69" name="Freeform 61">
                  <a:extLst>
                    <a:ext uri="{FF2B5EF4-FFF2-40B4-BE49-F238E27FC236}">
                      <a16:creationId xmlns:a16="http://schemas.microsoft.com/office/drawing/2014/main" id="{23FB8949-BA5F-6E4C-B37C-A669FAE938EB}"/>
                    </a:ext>
                  </a:extLst>
                </p:cNvPr>
                <p:cNvSpPr>
                  <a:spLocks noChangeArrowheads="1"/>
                </p:cNvSpPr>
                <p:nvPr/>
              </p:nvSpPr>
              <p:spPr bwMode="auto">
                <a:xfrm>
                  <a:off x="3569655" y="3872207"/>
                  <a:ext cx="8641" cy="12961"/>
                </a:xfrm>
                <a:custGeom>
                  <a:avLst/>
                  <a:gdLst>
                    <a:gd name="T0" fmla="*/ 33 w 34"/>
                    <a:gd name="T1" fmla="*/ 30 h 52"/>
                    <a:gd name="T2" fmla="*/ 33 w 34"/>
                    <a:gd name="T3" fmla="*/ 21 h 52"/>
                    <a:gd name="T4" fmla="*/ 33 w 34"/>
                    <a:gd name="T5" fmla="*/ 21 h 52"/>
                    <a:gd name="T6" fmla="*/ 0 w 34"/>
                    <a:gd name="T7" fmla="*/ 21 h 52"/>
                    <a:gd name="T8" fmla="*/ 0 w 34"/>
                    <a:gd name="T9" fmla="*/ 30 h 52"/>
                    <a:gd name="T10" fmla="*/ 0 w 34"/>
                    <a:gd name="T11" fmla="*/ 30 h 52"/>
                    <a:gd name="T12" fmla="*/ 33 w 34"/>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4" h="52">
                      <a:moveTo>
                        <a:pt x="33" y="30"/>
                      </a:moveTo>
                      <a:lnTo>
                        <a:pt x="33" y="21"/>
                      </a:lnTo>
                      <a:lnTo>
                        <a:pt x="33" y="21"/>
                      </a:lnTo>
                      <a:cubicBezTo>
                        <a:pt x="33" y="0"/>
                        <a:pt x="0" y="0"/>
                        <a:pt x="0" y="21"/>
                      </a:cubicBezTo>
                      <a:lnTo>
                        <a:pt x="0" y="30"/>
                      </a:lnTo>
                      <a:lnTo>
                        <a:pt x="0" y="30"/>
                      </a:lnTo>
                      <a:cubicBezTo>
                        <a:pt x="0" y="51"/>
                        <a:pt x="33" y="51"/>
                        <a:pt x="3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70" name="Freeform 62">
                  <a:extLst>
                    <a:ext uri="{FF2B5EF4-FFF2-40B4-BE49-F238E27FC236}">
                      <a16:creationId xmlns:a16="http://schemas.microsoft.com/office/drawing/2014/main" id="{32251877-7C20-BA44-A275-94B192C8AA71}"/>
                    </a:ext>
                  </a:extLst>
                </p:cNvPr>
                <p:cNvSpPr>
                  <a:spLocks noChangeArrowheads="1"/>
                </p:cNvSpPr>
                <p:nvPr/>
              </p:nvSpPr>
              <p:spPr bwMode="auto">
                <a:xfrm>
                  <a:off x="3526451" y="3952136"/>
                  <a:ext cx="12961" cy="7560"/>
                </a:xfrm>
                <a:custGeom>
                  <a:avLst/>
                  <a:gdLst>
                    <a:gd name="T0" fmla="*/ 21 w 52"/>
                    <a:gd name="T1" fmla="*/ 32 h 33"/>
                    <a:gd name="T2" fmla="*/ 30 w 52"/>
                    <a:gd name="T3" fmla="*/ 32 h 33"/>
                    <a:gd name="T4" fmla="*/ 30 w 52"/>
                    <a:gd name="T5" fmla="*/ 32 h 33"/>
                    <a:gd name="T6" fmla="*/ 30 w 52"/>
                    <a:gd name="T7" fmla="*/ 0 h 33"/>
                    <a:gd name="T8" fmla="*/ 21 w 52"/>
                    <a:gd name="T9" fmla="*/ 0 h 33"/>
                    <a:gd name="T10" fmla="*/ 21 w 52"/>
                    <a:gd name="T11" fmla="*/ 0 h 33"/>
                    <a:gd name="T12" fmla="*/ 21 w 52"/>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52" h="33">
                      <a:moveTo>
                        <a:pt x="21" y="32"/>
                      </a:moveTo>
                      <a:lnTo>
                        <a:pt x="30" y="32"/>
                      </a:lnTo>
                      <a:lnTo>
                        <a:pt x="30" y="32"/>
                      </a:lnTo>
                      <a:cubicBezTo>
                        <a:pt x="51" y="32"/>
                        <a:pt x="51" y="0"/>
                        <a:pt x="30"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71" name="Freeform 63">
                  <a:extLst>
                    <a:ext uri="{FF2B5EF4-FFF2-40B4-BE49-F238E27FC236}">
                      <a16:creationId xmlns:a16="http://schemas.microsoft.com/office/drawing/2014/main" id="{DB05EB66-6B42-FA42-A59D-B76373BBF720}"/>
                    </a:ext>
                  </a:extLst>
                </p:cNvPr>
                <p:cNvSpPr>
                  <a:spLocks noChangeArrowheads="1"/>
                </p:cNvSpPr>
                <p:nvPr/>
              </p:nvSpPr>
              <p:spPr bwMode="auto">
                <a:xfrm>
                  <a:off x="3471365" y="3932694"/>
                  <a:ext cx="15122" cy="15122"/>
                </a:xfrm>
                <a:custGeom>
                  <a:avLst/>
                  <a:gdLst>
                    <a:gd name="T0" fmla="*/ 25 w 63"/>
                    <a:gd name="T1" fmla="*/ 46 h 63"/>
                    <a:gd name="T2" fmla="*/ 25 w 63"/>
                    <a:gd name="T3" fmla="*/ 46 h 63"/>
                    <a:gd name="T4" fmla="*/ 47 w 63"/>
                    <a:gd name="T5" fmla="*/ 24 h 63"/>
                    <a:gd name="T6" fmla="*/ 47 w 63"/>
                    <a:gd name="T7" fmla="*/ 24 h 63"/>
                    <a:gd name="T8" fmla="*/ 38 w 63"/>
                    <a:gd name="T9" fmla="*/ 14 h 63"/>
                    <a:gd name="T10" fmla="*/ 38 w 63"/>
                    <a:gd name="T11" fmla="*/ 14 h 63"/>
                    <a:gd name="T12" fmla="*/ 15 w 63"/>
                    <a:gd name="T13" fmla="*/ 37 h 63"/>
                    <a:gd name="T14" fmla="*/ 15 w 63"/>
                    <a:gd name="T15" fmla="*/ 37 h 63"/>
                    <a:gd name="T16" fmla="*/ 25 w 63"/>
                    <a:gd name="T17"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5" y="46"/>
                      </a:moveTo>
                      <a:lnTo>
                        <a:pt x="25" y="46"/>
                      </a:lnTo>
                      <a:cubicBezTo>
                        <a:pt x="39" y="62"/>
                        <a:pt x="62" y="39"/>
                        <a:pt x="47" y="24"/>
                      </a:cubicBezTo>
                      <a:lnTo>
                        <a:pt x="47" y="24"/>
                      </a:lnTo>
                      <a:cubicBezTo>
                        <a:pt x="45" y="21"/>
                        <a:pt x="41" y="17"/>
                        <a:pt x="38" y="14"/>
                      </a:cubicBezTo>
                      <a:lnTo>
                        <a:pt x="38" y="14"/>
                      </a:lnTo>
                      <a:cubicBezTo>
                        <a:pt x="23" y="0"/>
                        <a:pt x="0" y="23"/>
                        <a:pt x="15" y="37"/>
                      </a:cubicBezTo>
                      <a:lnTo>
                        <a:pt x="15" y="37"/>
                      </a:lnTo>
                      <a:cubicBezTo>
                        <a:pt x="18" y="41"/>
                        <a:pt x="21" y="44"/>
                        <a:pt x="25"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72" name="Freeform 64">
                  <a:extLst>
                    <a:ext uri="{FF2B5EF4-FFF2-40B4-BE49-F238E27FC236}">
                      <a16:creationId xmlns:a16="http://schemas.microsoft.com/office/drawing/2014/main" id="{27074D05-3EBF-1C4D-9E97-92EF57D23F6D}"/>
                    </a:ext>
                  </a:extLst>
                </p:cNvPr>
                <p:cNvSpPr>
                  <a:spLocks noChangeArrowheads="1"/>
                </p:cNvSpPr>
                <p:nvPr/>
              </p:nvSpPr>
              <p:spPr bwMode="auto">
                <a:xfrm>
                  <a:off x="3485407" y="3893810"/>
                  <a:ext cx="15122" cy="15122"/>
                </a:xfrm>
                <a:custGeom>
                  <a:avLst/>
                  <a:gdLst>
                    <a:gd name="T0" fmla="*/ 47 w 63"/>
                    <a:gd name="T1" fmla="*/ 25 h 63"/>
                    <a:gd name="T2" fmla="*/ 47 w 63"/>
                    <a:gd name="T3" fmla="*/ 25 h 63"/>
                    <a:gd name="T4" fmla="*/ 38 w 63"/>
                    <a:gd name="T5" fmla="*/ 15 h 63"/>
                    <a:gd name="T6" fmla="*/ 38 w 63"/>
                    <a:gd name="T7" fmla="*/ 15 h 63"/>
                    <a:gd name="T8" fmla="*/ 15 w 63"/>
                    <a:gd name="T9" fmla="*/ 38 h 63"/>
                    <a:gd name="T10" fmla="*/ 15 w 63"/>
                    <a:gd name="T11" fmla="*/ 38 h 63"/>
                    <a:gd name="T12" fmla="*/ 24 w 63"/>
                    <a:gd name="T13" fmla="*/ 48 h 63"/>
                    <a:gd name="T14" fmla="*/ 24 w 63"/>
                    <a:gd name="T15" fmla="*/ 48 h 63"/>
                    <a:gd name="T16" fmla="*/ 47 w 63"/>
                    <a:gd name="T17" fmla="*/ 2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47" y="25"/>
                      </a:moveTo>
                      <a:lnTo>
                        <a:pt x="47" y="25"/>
                      </a:lnTo>
                      <a:cubicBezTo>
                        <a:pt x="44" y="21"/>
                        <a:pt x="41" y="18"/>
                        <a:pt x="38" y="15"/>
                      </a:cubicBezTo>
                      <a:lnTo>
                        <a:pt x="38" y="15"/>
                      </a:lnTo>
                      <a:cubicBezTo>
                        <a:pt x="23" y="0"/>
                        <a:pt x="0" y="23"/>
                        <a:pt x="15" y="38"/>
                      </a:cubicBezTo>
                      <a:lnTo>
                        <a:pt x="15" y="38"/>
                      </a:lnTo>
                      <a:cubicBezTo>
                        <a:pt x="18" y="41"/>
                        <a:pt x="21" y="45"/>
                        <a:pt x="24" y="48"/>
                      </a:cubicBezTo>
                      <a:lnTo>
                        <a:pt x="24" y="48"/>
                      </a:lnTo>
                      <a:cubicBezTo>
                        <a:pt x="39" y="62"/>
                        <a:pt x="62" y="39"/>
                        <a:pt x="47"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73" name="Freeform 65">
                  <a:extLst>
                    <a:ext uri="{FF2B5EF4-FFF2-40B4-BE49-F238E27FC236}">
                      <a16:creationId xmlns:a16="http://schemas.microsoft.com/office/drawing/2014/main" id="{56A14C45-6426-DB44-BB9A-36C9D0D2BA2A}"/>
                    </a:ext>
                  </a:extLst>
                </p:cNvPr>
                <p:cNvSpPr>
                  <a:spLocks noChangeArrowheads="1"/>
                </p:cNvSpPr>
                <p:nvPr/>
              </p:nvSpPr>
              <p:spPr bwMode="auto">
                <a:xfrm>
                  <a:off x="3497288" y="3919732"/>
                  <a:ext cx="15122" cy="16201"/>
                </a:xfrm>
                <a:custGeom>
                  <a:avLst/>
                  <a:gdLst>
                    <a:gd name="T0" fmla="*/ 24 w 62"/>
                    <a:gd name="T1" fmla="*/ 48 h 64"/>
                    <a:gd name="T2" fmla="*/ 24 w 62"/>
                    <a:gd name="T3" fmla="*/ 48 h 64"/>
                    <a:gd name="T4" fmla="*/ 47 w 62"/>
                    <a:gd name="T5" fmla="*/ 25 h 64"/>
                    <a:gd name="T6" fmla="*/ 47 w 62"/>
                    <a:gd name="T7" fmla="*/ 25 h 64"/>
                    <a:gd name="T8" fmla="*/ 37 w 62"/>
                    <a:gd name="T9" fmla="*/ 15 h 64"/>
                    <a:gd name="T10" fmla="*/ 37 w 62"/>
                    <a:gd name="T11" fmla="*/ 15 h 64"/>
                    <a:gd name="T12" fmla="*/ 14 w 62"/>
                    <a:gd name="T13" fmla="*/ 38 h 64"/>
                    <a:gd name="T14" fmla="*/ 14 w 62"/>
                    <a:gd name="T15" fmla="*/ 38 h 64"/>
                    <a:gd name="T16" fmla="*/ 24 w 62"/>
                    <a:gd name="T17"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4">
                      <a:moveTo>
                        <a:pt x="24" y="48"/>
                      </a:moveTo>
                      <a:lnTo>
                        <a:pt x="24" y="48"/>
                      </a:lnTo>
                      <a:cubicBezTo>
                        <a:pt x="38" y="63"/>
                        <a:pt x="61" y="40"/>
                        <a:pt x="47" y="25"/>
                      </a:cubicBezTo>
                      <a:lnTo>
                        <a:pt x="47" y="25"/>
                      </a:lnTo>
                      <a:cubicBezTo>
                        <a:pt x="44" y="21"/>
                        <a:pt x="41" y="18"/>
                        <a:pt x="37" y="15"/>
                      </a:cubicBezTo>
                      <a:lnTo>
                        <a:pt x="37" y="15"/>
                      </a:lnTo>
                      <a:cubicBezTo>
                        <a:pt x="23" y="0"/>
                        <a:pt x="0" y="22"/>
                        <a:pt x="14" y="38"/>
                      </a:cubicBezTo>
                      <a:lnTo>
                        <a:pt x="14" y="38"/>
                      </a:lnTo>
                      <a:cubicBezTo>
                        <a:pt x="17" y="41"/>
                        <a:pt x="21" y="44"/>
                        <a:pt x="24" y="4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74" name="Freeform 66">
                  <a:extLst>
                    <a:ext uri="{FF2B5EF4-FFF2-40B4-BE49-F238E27FC236}">
                      <a16:creationId xmlns:a16="http://schemas.microsoft.com/office/drawing/2014/main" id="{FD22BB3E-0304-8C4D-8692-0A82AE1C5F34}"/>
                    </a:ext>
                  </a:extLst>
                </p:cNvPr>
                <p:cNvSpPr>
                  <a:spLocks noChangeArrowheads="1"/>
                </p:cNvSpPr>
                <p:nvPr/>
              </p:nvSpPr>
              <p:spPr bwMode="auto">
                <a:xfrm>
                  <a:off x="3483247" y="3954296"/>
                  <a:ext cx="10801" cy="10801"/>
                </a:xfrm>
                <a:custGeom>
                  <a:avLst/>
                  <a:gdLst>
                    <a:gd name="T0" fmla="*/ 30 w 43"/>
                    <a:gd name="T1" fmla="*/ 8 h 44"/>
                    <a:gd name="T2" fmla="*/ 30 w 43"/>
                    <a:gd name="T3" fmla="*/ 8 h 44"/>
                    <a:gd name="T4" fmla="*/ 29 w 43"/>
                    <a:gd name="T5" fmla="*/ 8 h 44"/>
                    <a:gd name="T6" fmla="*/ 29 w 43"/>
                    <a:gd name="T7" fmla="*/ 8 h 44"/>
                    <a:gd name="T8" fmla="*/ 29 w 43"/>
                    <a:gd name="T9" fmla="*/ 8 h 44"/>
                    <a:gd name="T10" fmla="*/ 29 w 43"/>
                    <a:gd name="T11" fmla="*/ 8 h 44"/>
                    <a:gd name="T12" fmla="*/ 30 w 43"/>
                    <a:gd name="T13" fmla="*/ 8 h 44"/>
                    <a:gd name="T14" fmla="*/ 20 w 43"/>
                    <a:gd name="T15" fmla="*/ 3 h 44"/>
                    <a:gd name="T16" fmla="*/ 20 w 43"/>
                    <a:gd name="T17" fmla="*/ 3 h 44"/>
                    <a:gd name="T18" fmla="*/ 2 w 43"/>
                    <a:gd name="T19" fmla="*/ 18 h 44"/>
                    <a:gd name="T20" fmla="*/ 2 w 43"/>
                    <a:gd name="T21" fmla="*/ 18 h 44"/>
                    <a:gd name="T22" fmla="*/ 42 w 43"/>
                    <a:gd name="T23" fmla="*/ 18 h 44"/>
                    <a:gd name="T24" fmla="*/ 42 w 43"/>
                    <a:gd name="T25" fmla="*/ 18 h 44"/>
                    <a:gd name="T26" fmla="*/ 20 w 43"/>
                    <a:gd name="T2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44">
                      <a:moveTo>
                        <a:pt x="30" y="8"/>
                      </a:moveTo>
                      <a:lnTo>
                        <a:pt x="30" y="8"/>
                      </a:lnTo>
                      <a:cubicBezTo>
                        <a:pt x="29" y="8"/>
                        <a:pt x="29" y="8"/>
                        <a:pt x="29" y="8"/>
                      </a:cubicBezTo>
                      <a:lnTo>
                        <a:pt x="29" y="8"/>
                      </a:lnTo>
                      <a:lnTo>
                        <a:pt x="29" y="8"/>
                      </a:lnTo>
                      <a:lnTo>
                        <a:pt x="29" y="8"/>
                      </a:lnTo>
                      <a:cubicBezTo>
                        <a:pt x="30" y="8"/>
                        <a:pt x="30" y="8"/>
                        <a:pt x="30" y="8"/>
                      </a:cubicBezTo>
                      <a:close/>
                      <a:moveTo>
                        <a:pt x="20" y="3"/>
                      </a:moveTo>
                      <a:lnTo>
                        <a:pt x="20" y="3"/>
                      </a:lnTo>
                      <a:cubicBezTo>
                        <a:pt x="10" y="1"/>
                        <a:pt x="0" y="6"/>
                        <a:pt x="2" y="18"/>
                      </a:cubicBezTo>
                      <a:lnTo>
                        <a:pt x="2" y="18"/>
                      </a:lnTo>
                      <a:cubicBezTo>
                        <a:pt x="4" y="43"/>
                        <a:pt x="41" y="43"/>
                        <a:pt x="42" y="18"/>
                      </a:cubicBezTo>
                      <a:lnTo>
                        <a:pt x="42" y="18"/>
                      </a:lnTo>
                      <a:cubicBezTo>
                        <a:pt x="42" y="5"/>
                        <a:pt x="30" y="0"/>
                        <a:pt x="20" y="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75" name="Freeform 67">
                  <a:extLst>
                    <a:ext uri="{FF2B5EF4-FFF2-40B4-BE49-F238E27FC236}">
                      <a16:creationId xmlns:a16="http://schemas.microsoft.com/office/drawing/2014/main" id="{ACCFAC6A-DFBE-5F4D-B836-7CA049A8A48E}"/>
                    </a:ext>
                  </a:extLst>
                </p:cNvPr>
                <p:cNvSpPr>
                  <a:spLocks noChangeArrowheads="1"/>
                </p:cNvSpPr>
                <p:nvPr/>
              </p:nvSpPr>
              <p:spPr bwMode="auto">
                <a:xfrm>
                  <a:off x="3441122" y="3965097"/>
                  <a:ext cx="8641" cy="12961"/>
                </a:xfrm>
                <a:custGeom>
                  <a:avLst/>
                  <a:gdLst>
                    <a:gd name="T0" fmla="*/ 0 w 34"/>
                    <a:gd name="T1" fmla="*/ 21 h 53"/>
                    <a:gd name="T2" fmla="*/ 0 w 34"/>
                    <a:gd name="T3" fmla="*/ 31 h 53"/>
                    <a:gd name="T4" fmla="*/ 0 w 34"/>
                    <a:gd name="T5" fmla="*/ 31 h 53"/>
                    <a:gd name="T6" fmla="*/ 33 w 34"/>
                    <a:gd name="T7" fmla="*/ 31 h 53"/>
                    <a:gd name="T8" fmla="*/ 33 w 34"/>
                    <a:gd name="T9" fmla="*/ 21 h 53"/>
                    <a:gd name="T10" fmla="*/ 33 w 34"/>
                    <a:gd name="T11" fmla="*/ 21 h 53"/>
                    <a:gd name="T12" fmla="*/ 0 w 34"/>
                    <a:gd name="T13" fmla="*/ 21 h 53"/>
                  </a:gdLst>
                  <a:ahLst/>
                  <a:cxnLst>
                    <a:cxn ang="0">
                      <a:pos x="T0" y="T1"/>
                    </a:cxn>
                    <a:cxn ang="0">
                      <a:pos x="T2" y="T3"/>
                    </a:cxn>
                    <a:cxn ang="0">
                      <a:pos x="T4" y="T5"/>
                    </a:cxn>
                    <a:cxn ang="0">
                      <a:pos x="T6" y="T7"/>
                    </a:cxn>
                    <a:cxn ang="0">
                      <a:pos x="T8" y="T9"/>
                    </a:cxn>
                    <a:cxn ang="0">
                      <a:pos x="T10" y="T11"/>
                    </a:cxn>
                    <a:cxn ang="0">
                      <a:pos x="T12" y="T13"/>
                    </a:cxn>
                  </a:cxnLst>
                  <a:rect l="0" t="0" r="r" b="b"/>
                  <a:pathLst>
                    <a:path w="34" h="53">
                      <a:moveTo>
                        <a:pt x="0" y="21"/>
                      </a:moveTo>
                      <a:lnTo>
                        <a:pt x="0" y="31"/>
                      </a:lnTo>
                      <a:lnTo>
                        <a:pt x="0" y="31"/>
                      </a:lnTo>
                      <a:cubicBezTo>
                        <a:pt x="0" y="52"/>
                        <a:pt x="33" y="52"/>
                        <a:pt x="33" y="31"/>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76" name="Freeform 68">
                  <a:extLst>
                    <a:ext uri="{FF2B5EF4-FFF2-40B4-BE49-F238E27FC236}">
                      <a16:creationId xmlns:a16="http://schemas.microsoft.com/office/drawing/2014/main" id="{FE153BEC-490D-594E-B957-DC004BE59EA3}"/>
                    </a:ext>
                  </a:extLst>
                </p:cNvPr>
                <p:cNvSpPr>
                  <a:spLocks noChangeArrowheads="1"/>
                </p:cNvSpPr>
                <p:nvPr/>
              </p:nvSpPr>
              <p:spPr bwMode="auto">
                <a:xfrm>
                  <a:off x="3455164" y="3993180"/>
                  <a:ext cx="15122" cy="15122"/>
                </a:xfrm>
                <a:custGeom>
                  <a:avLst/>
                  <a:gdLst>
                    <a:gd name="T0" fmla="*/ 38 w 63"/>
                    <a:gd name="T1" fmla="*/ 15 h 63"/>
                    <a:gd name="T2" fmla="*/ 38 w 63"/>
                    <a:gd name="T3" fmla="*/ 15 h 63"/>
                    <a:gd name="T4" fmla="*/ 15 w 63"/>
                    <a:gd name="T5" fmla="*/ 38 h 63"/>
                    <a:gd name="T6" fmla="*/ 15 w 63"/>
                    <a:gd name="T7" fmla="*/ 38 h 63"/>
                    <a:gd name="T8" fmla="*/ 24 w 63"/>
                    <a:gd name="T9" fmla="*/ 47 h 63"/>
                    <a:gd name="T10" fmla="*/ 24 w 63"/>
                    <a:gd name="T11" fmla="*/ 47 h 63"/>
                    <a:gd name="T12" fmla="*/ 47 w 63"/>
                    <a:gd name="T13" fmla="*/ 24 h 63"/>
                    <a:gd name="T14" fmla="*/ 47 w 63"/>
                    <a:gd name="T15" fmla="*/ 24 h 63"/>
                    <a:gd name="T16" fmla="*/ 38 w 63"/>
                    <a:gd name="T17"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38" y="15"/>
                      </a:moveTo>
                      <a:lnTo>
                        <a:pt x="38" y="15"/>
                      </a:lnTo>
                      <a:cubicBezTo>
                        <a:pt x="22" y="0"/>
                        <a:pt x="0" y="23"/>
                        <a:pt x="15" y="38"/>
                      </a:cubicBezTo>
                      <a:lnTo>
                        <a:pt x="15" y="38"/>
                      </a:lnTo>
                      <a:cubicBezTo>
                        <a:pt x="18" y="41"/>
                        <a:pt x="21" y="44"/>
                        <a:pt x="24" y="47"/>
                      </a:cubicBezTo>
                      <a:lnTo>
                        <a:pt x="24" y="47"/>
                      </a:lnTo>
                      <a:cubicBezTo>
                        <a:pt x="39" y="62"/>
                        <a:pt x="62" y="39"/>
                        <a:pt x="47" y="24"/>
                      </a:cubicBezTo>
                      <a:lnTo>
                        <a:pt x="47" y="24"/>
                      </a:lnTo>
                      <a:cubicBezTo>
                        <a:pt x="43" y="21"/>
                        <a:pt x="41" y="18"/>
                        <a:pt x="38" y="1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77" name="Freeform 69">
                  <a:extLst>
                    <a:ext uri="{FF2B5EF4-FFF2-40B4-BE49-F238E27FC236}">
                      <a16:creationId xmlns:a16="http://schemas.microsoft.com/office/drawing/2014/main" id="{36836873-9E43-3A4F-8F29-2F429CEE6FBA}"/>
                    </a:ext>
                  </a:extLst>
                </p:cNvPr>
                <p:cNvSpPr>
                  <a:spLocks noChangeArrowheads="1"/>
                </p:cNvSpPr>
                <p:nvPr/>
              </p:nvSpPr>
              <p:spPr bwMode="auto">
                <a:xfrm>
                  <a:off x="3482166" y="4005061"/>
                  <a:ext cx="12961" cy="8641"/>
                </a:xfrm>
                <a:custGeom>
                  <a:avLst/>
                  <a:gdLst>
                    <a:gd name="T0" fmla="*/ 31 w 53"/>
                    <a:gd name="T1" fmla="*/ 0 h 34"/>
                    <a:gd name="T2" fmla="*/ 22 w 53"/>
                    <a:gd name="T3" fmla="*/ 0 h 34"/>
                    <a:gd name="T4" fmla="*/ 22 w 53"/>
                    <a:gd name="T5" fmla="*/ 0 h 34"/>
                    <a:gd name="T6" fmla="*/ 22 w 53"/>
                    <a:gd name="T7" fmla="*/ 33 h 34"/>
                    <a:gd name="T8" fmla="*/ 31 w 53"/>
                    <a:gd name="T9" fmla="*/ 33 h 34"/>
                    <a:gd name="T10" fmla="*/ 31 w 53"/>
                    <a:gd name="T11" fmla="*/ 33 h 34"/>
                    <a:gd name="T12" fmla="*/ 31 w 5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31" y="0"/>
                      </a:moveTo>
                      <a:lnTo>
                        <a:pt x="22" y="0"/>
                      </a:lnTo>
                      <a:lnTo>
                        <a:pt x="22" y="0"/>
                      </a:lnTo>
                      <a:cubicBezTo>
                        <a:pt x="0" y="0"/>
                        <a:pt x="0" y="33"/>
                        <a:pt x="22" y="33"/>
                      </a:cubicBezTo>
                      <a:lnTo>
                        <a:pt x="31" y="33"/>
                      </a:lnTo>
                      <a:lnTo>
                        <a:pt x="31" y="33"/>
                      </a:lnTo>
                      <a:cubicBezTo>
                        <a:pt x="52" y="33"/>
                        <a:pt x="52" y="0"/>
                        <a:pt x="3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78" name="Freeform 70">
                  <a:extLst>
                    <a:ext uri="{FF2B5EF4-FFF2-40B4-BE49-F238E27FC236}">
                      <a16:creationId xmlns:a16="http://schemas.microsoft.com/office/drawing/2014/main" id="{CEE4FA2A-49B6-2B46-9E64-73DDF18814FB}"/>
                    </a:ext>
                  </a:extLst>
                </p:cNvPr>
                <p:cNvSpPr>
                  <a:spLocks noChangeArrowheads="1"/>
                </p:cNvSpPr>
                <p:nvPr/>
              </p:nvSpPr>
              <p:spPr bwMode="auto">
                <a:xfrm>
                  <a:off x="3473525" y="3976978"/>
                  <a:ext cx="12961" cy="8641"/>
                </a:xfrm>
                <a:custGeom>
                  <a:avLst/>
                  <a:gdLst>
                    <a:gd name="T0" fmla="*/ 31 w 53"/>
                    <a:gd name="T1" fmla="*/ 0 h 34"/>
                    <a:gd name="T2" fmla="*/ 21 w 53"/>
                    <a:gd name="T3" fmla="*/ 0 h 34"/>
                    <a:gd name="T4" fmla="*/ 21 w 53"/>
                    <a:gd name="T5" fmla="*/ 0 h 34"/>
                    <a:gd name="T6" fmla="*/ 21 w 53"/>
                    <a:gd name="T7" fmla="*/ 33 h 34"/>
                    <a:gd name="T8" fmla="*/ 31 w 53"/>
                    <a:gd name="T9" fmla="*/ 33 h 34"/>
                    <a:gd name="T10" fmla="*/ 31 w 53"/>
                    <a:gd name="T11" fmla="*/ 33 h 34"/>
                    <a:gd name="T12" fmla="*/ 31 w 5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31" y="0"/>
                      </a:moveTo>
                      <a:lnTo>
                        <a:pt x="21" y="0"/>
                      </a:lnTo>
                      <a:lnTo>
                        <a:pt x="21" y="0"/>
                      </a:lnTo>
                      <a:cubicBezTo>
                        <a:pt x="0" y="0"/>
                        <a:pt x="0" y="33"/>
                        <a:pt x="21" y="33"/>
                      </a:cubicBezTo>
                      <a:lnTo>
                        <a:pt x="31" y="33"/>
                      </a:lnTo>
                      <a:lnTo>
                        <a:pt x="31" y="33"/>
                      </a:lnTo>
                      <a:cubicBezTo>
                        <a:pt x="52" y="33"/>
                        <a:pt x="52" y="0"/>
                        <a:pt x="3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79" name="Freeform 71">
                  <a:extLst>
                    <a:ext uri="{FF2B5EF4-FFF2-40B4-BE49-F238E27FC236}">
                      <a16:creationId xmlns:a16="http://schemas.microsoft.com/office/drawing/2014/main" id="{04D53B52-5692-9D43-B809-AF3A598E2C2A}"/>
                    </a:ext>
                  </a:extLst>
                </p:cNvPr>
                <p:cNvSpPr>
                  <a:spLocks noChangeArrowheads="1"/>
                </p:cNvSpPr>
                <p:nvPr/>
              </p:nvSpPr>
              <p:spPr bwMode="auto">
                <a:xfrm>
                  <a:off x="4018983" y="3844124"/>
                  <a:ext cx="10801" cy="8641"/>
                </a:xfrm>
                <a:custGeom>
                  <a:avLst/>
                  <a:gdLst>
                    <a:gd name="T0" fmla="*/ 20 w 42"/>
                    <a:gd name="T1" fmla="*/ 33 h 34"/>
                    <a:gd name="T2" fmla="*/ 20 w 42"/>
                    <a:gd name="T3" fmla="*/ 33 h 34"/>
                    <a:gd name="T4" fmla="*/ 20 w 42"/>
                    <a:gd name="T5" fmla="*/ 0 h 34"/>
                    <a:gd name="T6" fmla="*/ 20 w 42"/>
                    <a:gd name="T7" fmla="*/ 0 h 34"/>
                    <a:gd name="T8" fmla="*/ 20 w 42"/>
                    <a:gd name="T9" fmla="*/ 33 h 34"/>
                  </a:gdLst>
                  <a:ahLst/>
                  <a:cxnLst>
                    <a:cxn ang="0">
                      <a:pos x="T0" y="T1"/>
                    </a:cxn>
                    <a:cxn ang="0">
                      <a:pos x="T2" y="T3"/>
                    </a:cxn>
                    <a:cxn ang="0">
                      <a:pos x="T4" y="T5"/>
                    </a:cxn>
                    <a:cxn ang="0">
                      <a:pos x="T6" y="T7"/>
                    </a:cxn>
                    <a:cxn ang="0">
                      <a:pos x="T8" y="T9"/>
                    </a:cxn>
                  </a:cxnLst>
                  <a:rect l="0" t="0" r="r" b="b"/>
                  <a:pathLst>
                    <a:path w="42" h="34">
                      <a:moveTo>
                        <a:pt x="20" y="33"/>
                      </a:moveTo>
                      <a:lnTo>
                        <a:pt x="20" y="33"/>
                      </a:lnTo>
                      <a:cubicBezTo>
                        <a:pt x="41" y="33"/>
                        <a:pt x="41" y="0"/>
                        <a:pt x="20" y="0"/>
                      </a:cubicBezTo>
                      <a:lnTo>
                        <a:pt x="20" y="0"/>
                      </a:lnTo>
                      <a:cubicBezTo>
                        <a:pt x="0" y="0"/>
                        <a:pt x="0" y="33"/>
                        <a:pt x="20"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80" name="Freeform 72">
                  <a:extLst>
                    <a:ext uri="{FF2B5EF4-FFF2-40B4-BE49-F238E27FC236}">
                      <a16:creationId xmlns:a16="http://schemas.microsoft.com/office/drawing/2014/main" id="{9F8AD5FC-C3D0-C443-BD48-AE49272D7E08}"/>
                    </a:ext>
                  </a:extLst>
                </p:cNvPr>
                <p:cNvSpPr>
                  <a:spLocks noChangeArrowheads="1"/>
                </p:cNvSpPr>
                <p:nvPr/>
              </p:nvSpPr>
              <p:spPr bwMode="auto">
                <a:xfrm>
                  <a:off x="4017902" y="3862486"/>
                  <a:ext cx="9721" cy="14042"/>
                </a:xfrm>
                <a:custGeom>
                  <a:avLst/>
                  <a:gdLst>
                    <a:gd name="T0" fmla="*/ 35 w 41"/>
                    <a:gd name="T1" fmla="*/ 34 h 56"/>
                    <a:gd name="T2" fmla="*/ 35 w 41"/>
                    <a:gd name="T3" fmla="*/ 34 h 56"/>
                    <a:gd name="T4" fmla="*/ 37 w 41"/>
                    <a:gd name="T5" fmla="*/ 30 h 56"/>
                    <a:gd name="T6" fmla="*/ 37 w 41"/>
                    <a:gd name="T7" fmla="*/ 30 h 56"/>
                    <a:gd name="T8" fmla="*/ 5 w 41"/>
                    <a:gd name="T9" fmla="*/ 21 h 56"/>
                    <a:gd name="T10" fmla="*/ 5 w 41"/>
                    <a:gd name="T11" fmla="*/ 21 h 56"/>
                    <a:gd name="T12" fmla="*/ 4 w 41"/>
                    <a:gd name="T13" fmla="*/ 26 h 56"/>
                    <a:gd name="T14" fmla="*/ 4 w 41"/>
                    <a:gd name="T15" fmla="*/ 26 h 56"/>
                    <a:gd name="T16" fmla="*/ 35 w 41"/>
                    <a:gd name="T17" fmla="*/ 3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56">
                      <a:moveTo>
                        <a:pt x="35" y="34"/>
                      </a:moveTo>
                      <a:lnTo>
                        <a:pt x="35" y="34"/>
                      </a:lnTo>
                      <a:cubicBezTo>
                        <a:pt x="35" y="33"/>
                        <a:pt x="36" y="31"/>
                        <a:pt x="37" y="30"/>
                      </a:cubicBezTo>
                      <a:lnTo>
                        <a:pt x="37" y="30"/>
                      </a:lnTo>
                      <a:cubicBezTo>
                        <a:pt x="40" y="9"/>
                        <a:pt x="8" y="0"/>
                        <a:pt x="5" y="21"/>
                      </a:cubicBezTo>
                      <a:lnTo>
                        <a:pt x="5" y="21"/>
                      </a:lnTo>
                      <a:cubicBezTo>
                        <a:pt x="5" y="23"/>
                        <a:pt x="4" y="24"/>
                        <a:pt x="4" y="26"/>
                      </a:cubicBezTo>
                      <a:lnTo>
                        <a:pt x="4" y="26"/>
                      </a:lnTo>
                      <a:cubicBezTo>
                        <a:pt x="0" y="47"/>
                        <a:pt x="32" y="55"/>
                        <a:pt x="35"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81" name="Freeform 73">
                  <a:extLst>
                    <a:ext uri="{FF2B5EF4-FFF2-40B4-BE49-F238E27FC236}">
                      <a16:creationId xmlns:a16="http://schemas.microsoft.com/office/drawing/2014/main" id="{953525B9-250F-994E-B2A3-9104185D7628}"/>
                    </a:ext>
                  </a:extLst>
                </p:cNvPr>
                <p:cNvSpPr>
                  <a:spLocks noChangeArrowheads="1"/>
                </p:cNvSpPr>
                <p:nvPr/>
              </p:nvSpPr>
              <p:spPr bwMode="auto">
                <a:xfrm>
                  <a:off x="4035184" y="3841964"/>
                  <a:ext cx="14042" cy="15122"/>
                </a:xfrm>
                <a:custGeom>
                  <a:avLst/>
                  <a:gdLst>
                    <a:gd name="T0" fmla="*/ 20 w 58"/>
                    <a:gd name="T1" fmla="*/ 43 h 60"/>
                    <a:gd name="T2" fmla="*/ 20 w 58"/>
                    <a:gd name="T3" fmla="*/ 43 h 60"/>
                    <a:gd name="T4" fmla="*/ 42 w 58"/>
                    <a:gd name="T5" fmla="*/ 20 h 60"/>
                    <a:gd name="T6" fmla="*/ 42 w 58"/>
                    <a:gd name="T7" fmla="*/ 20 h 60"/>
                    <a:gd name="T8" fmla="*/ 37 w 58"/>
                    <a:gd name="T9" fmla="*/ 15 h 60"/>
                    <a:gd name="T10" fmla="*/ 37 w 58"/>
                    <a:gd name="T11" fmla="*/ 15 h 60"/>
                    <a:gd name="T12" fmla="*/ 14 w 58"/>
                    <a:gd name="T13" fmla="*/ 38 h 60"/>
                    <a:gd name="T14" fmla="*/ 14 w 58"/>
                    <a:gd name="T15" fmla="*/ 38 h 60"/>
                    <a:gd name="T16" fmla="*/ 20 w 58"/>
                    <a:gd name="T17" fmla="*/ 4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60">
                      <a:moveTo>
                        <a:pt x="20" y="43"/>
                      </a:moveTo>
                      <a:lnTo>
                        <a:pt x="20" y="43"/>
                      </a:lnTo>
                      <a:cubicBezTo>
                        <a:pt x="34" y="59"/>
                        <a:pt x="57" y="36"/>
                        <a:pt x="42" y="20"/>
                      </a:cubicBezTo>
                      <a:lnTo>
                        <a:pt x="42" y="20"/>
                      </a:lnTo>
                      <a:cubicBezTo>
                        <a:pt x="41" y="19"/>
                        <a:pt x="39" y="17"/>
                        <a:pt x="37" y="15"/>
                      </a:cubicBezTo>
                      <a:lnTo>
                        <a:pt x="37" y="15"/>
                      </a:lnTo>
                      <a:cubicBezTo>
                        <a:pt x="23" y="0"/>
                        <a:pt x="0" y="23"/>
                        <a:pt x="14" y="38"/>
                      </a:cubicBezTo>
                      <a:lnTo>
                        <a:pt x="14" y="38"/>
                      </a:lnTo>
                      <a:cubicBezTo>
                        <a:pt x="16" y="40"/>
                        <a:pt x="18" y="41"/>
                        <a:pt x="20"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82" name="Freeform 74">
                  <a:extLst>
                    <a:ext uri="{FF2B5EF4-FFF2-40B4-BE49-F238E27FC236}">
                      <a16:creationId xmlns:a16="http://schemas.microsoft.com/office/drawing/2014/main" id="{932BAE2F-B0AD-D04B-9B39-41ACC75BD255}"/>
                    </a:ext>
                  </a:extLst>
                </p:cNvPr>
                <p:cNvSpPr>
                  <a:spLocks noChangeArrowheads="1"/>
                </p:cNvSpPr>
                <p:nvPr/>
              </p:nvSpPr>
              <p:spPr bwMode="auto">
                <a:xfrm>
                  <a:off x="4047066" y="3870047"/>
                  <a:ext cx="11881" cy="8641"/>
                </a:xfrm>
                <a:custGeom>
                  <a:avLst/>
                  <a:gdLst>
                    <a:gd name="T0" fmla="*/ 22 w 48"/>
                    <a:gd name="T1" fmla="*/ 33 h 34"/>
                    <a:gd name="T2" fmla="*/ 27 w 48"/>
                    <a:gd name="T3" fmla="*/ 33 h 34"/>
                    <a:gd name="T4" fmla="*/ 27 w 48"/>
                    <a:gd name="T5" fmla="*/ 33 h 34"/>
                    <a:gd name="T6" fmla="*/ 27 w 48"/>
                    <a:gd name="T7" fmla="*/ 0 h 34"/>
                    <a:gd name="T8" fmla="*/ 22 w 48"/>
                    <a:gd name="T9" fmla="*/ 0 h 34"/>
                    <a:gd name="T10" fmla="*/ 22 w 48"/>
                    <a:gd name="T11" fmla="*/ 0 h 34"/>
                    <a:gd name="T12" fmla="*/ 22 w 48"/>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48" h="34">
                      <a:moveTo>
                        <a:pt x="22" y="33"/>
                      </a:moveTo>
                      <a:lnTo>
                        <a:pt x="27" y="33"/>
                      </a:lnTo>
                      <a:lnTo>
                        <a:pt x="27" y="33"/>
                      </a:lnTo>
                      <a:cubicBezTo>
                        <a:pt x="47" y="33"/>
                        <a:pt x="47" y="0"/>
                        <a:pt x="27" y="0"/>
                      </a:cubicBezTo>
                      <a:lnTo>
                        <a:pt x="22" y="0"/>
                      </a:ln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83" name="Freeform 75">
                  <a:extLst>
                    <a:ext uri="{FF2B5EF4-FFF2-40B4-BE49-F238E27FC236}">
                      <a16:creationId xmlns:a16="http://schemas.microsoft.com/office/drawing/2014/main" id="{F22F98C3-DF29-FA45-AC89-DEB743F54D67}"/>
                    </a:ext>
                  </a:extLst>
                </p:cNvPr>
                <p:cNvSpPr>
                  <a:spLocks noChangeArrowheads="1"/>
                </p:cNvSpPr>
                <p:nvPr/>
              </p:nvSpPr>
              <p:spPr bwMode="auto">
                <a:xfrm>
                  <a:off x="4052466" y="3806320"/>
                  <a:ext cx="7561" cy="12961"/>
                </a:xfrm>
                <a:custGeom>
                  <a:avLst/>
                  <a:gdLst>
                    <a:gd name="T0" fmla="*/ 32 w 33"/>
                    <a:gd name="T1" fmla="*/ 31 h 53"/>
                    <a:gd name="T2" fmla="*/ 32 w 33"/>
                    <a:gd name="T3" fmla="*/ 21 h 53"/>
                    <a:gd name="T4" fmla="*/ 32 w 33"/>
                    <a:gd name="T5" fmla="*/ 21 h 53"/>
                    <a:gd name="T6" fmla="*/ 0 w 33"/>
                    <a:gd name="T7" fmla="*/ 21 h 53"/>
                    <a:gd name="T8" fmla="*/ 0 w 33"/>
                    <a:gd name="T9" fmla="*/ 31 h 53"/>
                    <a:gd name="T10" fmla="*/ 0 w 33"/>
                    <a:gd name="T11" fmla="*/ 31 h 53"/>
                    <a:gd name="T12" fmla="*/ 32 w 33"/>
                    <a:gd name="T13" fmla="*/ 31 h 53"/>
                  </a:gdLst>
                  <a:ahLst/>
                  <a:cxnLst>
                    <a:cxn ang="0">
                      <a:pos x="T0" y="T1"/>
                    </a:cxn>
                    <a:cxn ang="0">
                      <a:pos x="T2" y="T3"/>
                    </a:cxn>
                    <a:cxn ang="0">
                      <a:pos x="T4" y="T5"/>
                    </a:cxn>
                    <a:cxn ang="0">
                      <a:pos x="T6" y="T7"/>
                    </a:cxn>
                    <a:cxn ang="0">
                      <a:pos x="T8" y="T9"/>
                    </a:cxn>
                    <a:cxn ang="0">
                      <a:pos x="T10" y="T11"/>
                    </a:cxn>
                    <a:cxn ang="0">
                      <a:pos x="T12" y="T13"/>
                    </a:cxn>
                  </a:cxnLst>
                  <a:rect l="0" t="0" r="r" b="b"/>
                  <a:pathLst>
                    <a:path w="33" h="53">
                      <a:moveTo>
                        <a:pt x="32" y="31"/>
                      </a:moveTo>
                      <a:lnTo>
                        <a:pt x="32" y="21"/>
                      </a:lnTo>
                      <a:lnTo>
                        <a:pt x="32" y="21"/>
                      </a:lnTo>
                      <a:cubicBezTo>
                        <a:pt x="32" y="0"/>
                        <a:pt x="0" y="0"/>
                        <a:pt x="0" y="21"/>
                      </a:cubicBezTo>
                      <a:lnTo>
                        <a:pt x="0" y="31"/>
                      </a:lnTo>
                      <a:lnTo>
                        <a:pt x="0" y="31"/>
                      </a:lnTo>
                      <a:cubicBezTo>
                        <a:pt x="0" y="52"/>
                        <a:pt x="32" y="52"/>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84" name="Freeform 76">
                  <a:extLst>
                    <a:ext uri="{FF2B5EF4-FFF2-40B4-BE49-F238E27FC236}">
                      <a16:creationId xmlns:a16="http://schemas.microsoft.com/office/drawing/2014/main" id="{42A7AE72-5388-054E-BD43-2F7C7923C61C}"/>
                    </a:ext>
                  </a:extLst>
                </p:cNvPr>
                <p:cNvSpPr>
                  <a:spLocks noChangeArrowheads="1"/>
                </p:cNvSpPr>
                <p:nvPr/>
              </p:nvSpPr>
              <p:spPr bwMode="auto">
                <a:xfrm>
                  <a:off x="4085950" y="3817121"/>
                  <a:ext cx="15122" cy="14042"/>
                </a:xfrm>
                <a:custGeom>
                  <a:avLst/>
                  <a:gdLst>
                    <a:gd name="T0" fmla="*/ 38 w 60"/>
                    <a:gd name="T1" fmla="*/ 42 h 58"/>
                    <a:gd name="T2" fmla="*/ 38 w 60"/>
                    <a:gd name="T3" fmla="*/ 42 h 58"/>
                    <a:gd name="T4" fmla="*/ 43 w 60"/>
                    <a:gd name="T5" fmla="*/ 37 h 58"/>
                    <a:gd name="T6" fmla="*/ 43 w 60"/>
                    <a:gd name="T7" fmla="*/ 37 h 58"/>
                    <a:gd name="T8" fmla="*/ 20 w 60"/>
                    <a:gd name="T9" fmla="*/ 14 h 58"/>
                    <a:gd name="T10" fmla="*/ 20 w 60"/>
                    <a:gd name="T11" fmla="*/ 14 h 58"/>
                    <a:gd name="T12" fmla="*/ 15 w 60"/>
                    <a:gd name="T13" fmla="*/ 19 h 58"/>
                    <a:gd name="T14" fmla="*/ 15 w 60"/>
                    <a:gd name="T15" fmla="*/ 19 h 58"/>
                    <a:gd name="T16" fmla="*/ 38 w 60"/>
                    <a:gd name="T17"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8">
                      <a:moveTo>
                        <a:pt x="38" y="42"/>
                      </a:moveTo>
                      <a:lnTo>
                        <a:pt x="38" y="42"/>
                      </a:lnTo>
                      <a:cubicBezTo>
                        <a:pt x="40" y="41"/>
                        <a:pt x="41" y="39"/>
                        <a:pt x="43" y="37"/>
                      </a:cubicBezTo>
                      <a:lnTo>
                        <a:pt x="43" y="37"/>
                      </a:lnTo>
                      <a:cubicBezTo>
                        <a:pt x="59" y="22"/>
                        <a:pt x="35" y="0"/>
                        <a:pt x="20" y="14"/>
                      </a:cubicBezTo>
                      <a:lnTo>
                        <a:pt x="20" y="14"/>
                      </a:lnTo>
                      <a:cubicBezTo>
                        <a:pt x="19" y="16"/>
                        <a:pt x="17" y="18"/>
                        <a:pt x="15" y="19"/>
                      </a:cubicBezTo>
                      <a:lnTo>
                        <a:pt x="15" y="19"/>
                      </a:lnTo>
                      <a:cubicBezTo>
                        <a:pt x="0" y="34"/>
                        <a:pt x="23" y="57"/>
                        <a:pt x="38"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85" name="Freeform 77">
                  <a:extLst>
                    <a:ext uri="{FF2B5EF4-FFF2-40B4-BE49-F238E27FC236}">
                      <a16:creationId xmlns:a16="http://schemas.microsoft.com/office/drawing/2014/main" id="{542067F3-42F8-3A42-AC98-F06D4E5BC965}"/>
                    </a:ext>
                  </a:extLst>
                </p:cNvPr>
                <p:cNvSpPr>
                  <a:spLocks noChangeArrowheads="1"/>
                </p:cNvSpPr>
                <p:nvPr/>
              </p:nvSpPr>
              <p:spPr bwMode="auto">
                <a:xfrm>
                  <a:off x="4082709" y="3841964"/>
                  <a:ext cx="14042" cy="14041"/>
                </a:xfrm>
                <a:custGeom>
                  <a:avLst/>
                  <a:gdLst>
                    <a:gd name="T0" fmla="*/ 38 w 59"/>
                    <a:gd name="T1" fmla="*/ 43 h 59"/>
                    <a:gd name="T2" fmla="*/ 38 w 59"/>
                    <a:gd name="T3" fmla="*/ 43 h 59"/>
                    <a:gd name="T4" fmla="*/ 43 w 59"/>
                    <a:gd name="T5" fmla="*/ 38 h 59"/>
                    <a:gd name="T6" fmla="*/ 43 w 59"/>
                    <a:gd name="T7" fmla="*/ 38 h 59"/>
                    <a:gd name="T8" fmla="*/ 20 w 59"/>
                    <a:gd name="T9" fmla="*/ 14 h 59"/>
                    <a:gd name="T10" fmla="*/ 20 w 59"/>
                    <a:gd name="T11" fmla="*/ 14 h 59"/>
                    <a:gd name="T12" fmla="*/ 15 w 59"/>
                    <a:gd name="T13" fmla="*/ 20 h 59"/>
                    <a:gd name="T14" fmla="*/ 15 w 59"/>
                    <a:gd name="T15" fmla="*/ 20 h 59"/>
                    <a:gd name="T16" fmla="*/ 38 w 59"/>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38" y="43"/>
                      </a:moveTo>
                      <a:lnTo>
                        <a:pt x="38" y="43"/>
                      </a:lnTo>
                      <a:cubicBezTo>
                        <a:pt x="40" y="41"/>
                        <a:pt x="41" y="40"/>
                        <a:pt x="43" y="38"/>
                      </a:cubicBezTo>
                      <a:lnTo>
                        <a:pt x="43" y="38"/>
                      </a:lnTo>
                      <a:cubicBezTo>
                        <a:pt x="58" y="23"/>
                        <a:pt x="35" y="0"/>
                        <a:pt x="20" y="14"/>
                      </a:cubicBezTo>
                      <a:lnTo>
                        <a:pt x="20" y="14"/>
                      </a:lnTo>
                      <a:cubicBezTo>
                        <a:pt x="18" y="16"/>
                        <a:pt x="17" y="18"/>
                        <a:pt x="15" y="20"/>
                      </a:cubicBezTo>
                      <a:lnTo>
                        <a:pt x="15" y="20"/>
                      </a:lnTo>
                      <a:cubicBezTo>
                        <a:pt x="0" y="35"/>
                        <a:pt x="22" y="58"/>
                        <a:pt x="38"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86" name="Freeform 78">
                  <a:extLst>
                    <a:ext uri="{FF2B5EF4-FFF2-40B4-BE49-F238E27FC236}">
                      <a16:creationId xmlns:a16="http://schemas.microsoft.com/office/drawing/2014/main" id="{61A10ABC-B5C3-1244-A13B-AE5458512F36}"/>
                    </a:ext>
                  </a:extLst>
                </p:cNvPr>
                <p:cNvSpPr>
                  <a:spLocks noChangeArrowheads="1"/>
                </p:cNvSpPr>
                <p:nvPr/>
              </p:nvSpPr>
              <p:spPr bwMode="auto">
                <a:xfrm>
                  <a:off x="4072989" y="3811721"/>
                  <a:ext cx="10801" cy="8641"/>
                </a:xfrm>
                <a:custGeom>
                  <a:avLst/>
                  <a:gdLst>
                    <a:gd name="T0" fmla="*/ 21 w 42"/>
                    <a:gd name="T1" fmla="*/ 33 h 34"/>
                    <a:gd name="T2" fmla="*/ 21 w 42"/>
                    <a:gd name="T3" fmla="*/ 33 h 34"/>
                    <a:gd name="T4" fmla="*/ 21 w 42"/>
                    <a:gd name="T5" fmla="*/ 0 h 34"/>
                    <a:gd name="T6" fmla="*/ 21 w 42"/>
                    <a:gd name="T7" fmla="*/ 0 h 34"/>
                    <a:gd name="T8" fmla="*/ 21 w 42"/>
                    <a:gd name="T9" fmla="*/ 33 h 34"/>
                  </a:gdLst>
                  <a:ahLst/>
                  <a:cxnLst>
                    <a:cxn ang="0">
                      <a:pos x="T0" y="T1"/>
                    </a:cxn>
                    <a:cxn ang="0">
                      <a:pos x="T2" y="T3"/>
                    </a:cxn>
                    <a:cxn ang="0">
                      <a:pos x="T4" y="T5"/>
                    </a:cxn>
                    <a:cxn ang="0">
                      <a:pos x="T6" y="T7"/>
                    </a:cxn>
                    <a:cxn ang="0">
                      <a:pos x="T8" y="T9"/>
                    </a:cxn>
                  </a:cxnLst>
                  <a:rect l="0" t="0" r="r" b="b"/>
                  <a:pathLst>
                    <a:path w="42" h="34">
                      <a:moveTo>
                        <a:pt x="21" y="33"/>
                      </a:moveTo>
                      <a:lnTo>
                        <a:pt x="21" y="33"/>
                      </a:lnTo>
                      <a:cubicBezTo>
                        <a:pt x="41" y="33"/>
                        <a:pt x="41" y="0"/>
                        <a:pt x="21" y="0"/>
                      </a:cubicBez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87" name="Freeform 79">
                  <a:extLst>
                    <a:ext uri="{FF2B5EF4-FFF2-40B4-BE49-F238E27FC236}">
                      <a16:creationId xmlns:a16="http://schemas.microsoft.com/office/drawing/2014/main" id="{857284C5-574C-094F-8C8C-0E7F92CE290D}"/>
                    </a:ext>
                  </a:extLst>
                </p:cNvPr>
                <p:cNvSpPr>
                  <a:spLocks noChangeArrowheads="1"/>
                </p:cNvSpPr>
                <p:nvPr/>
              </p:nvSpPr>
              <p:spPr bwMode="auto">
                <a:xfrm>
                  <a:off x="4129155" y="3792279"/>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88" name="Freeform 80">
                  <a:extLst>
                    <a:ext uri="{FF2B5EF4-FFF2-40B4-BE49-F238E27FC236}">
                      <a16:creationId xmlns:a16="http://schemas.microsoft.com/office/drawing/2014/main" id="{E44B2524-5EE3-F940-A806-587B9D6408E2}"/>
                    </a:ext>
                  </a:extLst>
                </p:cNvPr>
                <p:cNvSpPr>
                  <a:spLocks noChangeArrowheads="1"/>
                </p:cNvSpPr>
                <p:nvPr/>
              </p:nvSpPr>
              <p:spPr bwMode="auto">
                <a:xfrm>
                  <a:off x="4116193" y="3817121"/>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89" name="Freeform 81">
                  <a:extLst>
                    <a:ext uri="{FF2B5EF4-FFF2-40B4-BE49-F238E27FC236}">
                      <a16:creationId xmlns:a16="http://schemas.microsoft.com/office/drawing/2014/main" id="{B2182AAC-81F8-9942-980F-F9CB2E824AB7}"/>
                    </a:ext>
                  </a:extLst>
                </p:cNvPr>
                <p:cNvSpPr>
                  <a:spLocks noChangeArrowheads="1"/>
                </p:cNvSpPr>
                <p:nvPr/>
              </p:nvSpPr>
              <p:spPr bwMode="auto">
                <a:xfrm>
                  <a:off x="4147516" y="3806320"/>
                  <a:ext cx="7561" cy="12961"/>
                </a:xfrm>
                <a:custGeom>
                  <a:avLst/>
                  <a:gdLst>
                    <a:gd name="T0" fmla="*/ 32 w 33"/>
                    <a:gd name="T1" fmla="*/ 31 h 53"/>
                    <a:gd name="T2" fmla="*/ 32 w 33"/>
                    <a:gd name="T3" fmla="*/ 21 h 53"/>
                    <a:gd name="T4" fmla="*/ 32 w 33"/>
                    <a:gd name="T5" fmla="*/ 21 h 53"/>
                    <a:gd name="T6" fmla="*/ 0 w 33"/>
                    <a:gd name="T7" fmla="*/ 21 h 53"/>
                    <a:gd name="T8" fmla="*/ 0 w 33"/>
                    <a:gd name="T9" fmla="*/ 31 h 53"/>
                    <a:gd name="T10" fmla="*/ 0 w 33"/>
                    <a:gd name="T11" fmla="*/ 31 h 53"/>
                    <a:gd name="T12" fmla="*/ 32 w 33"/>
                    <a:gd name="T13" fmla="*/ 31 h 53"/>
                  </a:gdLst>
                  <a:ahLst/>
                  <a:cxnLst>
                    <a:cxn ang="0">
                      <a:pos x="T0" y="T1"/>
                    </a:cxn>
                    <a:cxn ang="0">
                      <a:pos x="T2" y="T3"/>
                    </a:cxn>
                    <a:cxn ang="0">
                      <a:pos x="T4" y="T5"/>
                    </a:cxn>
                    <a:cxn ang="0">
                      <a:pos x="T6" y="T7"/>
                    </a:cxn>
                    <a:cxn ang="0">
                      <a:pos x="T8" y="T9"/>
                    </a:cxn>
                    <a:cxn ang="0">
                      <a:pos x="T10" y="T11"/>
                    </a:cxn>
                    <a:cxn ang="0">
                      <a:pos x="T12" y="T13"/>
                    </a:cxn>
                  </a:cxnLst>
                  <a:rect l="0" t="0" r="r" b="b"/>
                  <a:pathLst>
                    <a:path w="33" h="53">
                      <a:moveTo>
                        <a:pt x="32" y="31"/>
                      </a:moveTo>
                      <a:lnTo>
                        <a:pt x="32" y="21"/>
                      </a:lnTo>
                      <a:lnTo>
                        <a:pt x="32" y="21"/>
                      </a:lnTo>
                      <a:cubicBezTo>
                        <a:pt x="32" y="0"/>
                        <a:pt x="0" y="0"/>
                        <a:pt x="0" y="21"/>
                      </a:cubicBezTo>
                      <a:lnTo>
                        <a:pt x="0" y="31"/>
                      </a:lnTo>
                      <a:lnTo>
                        <a:pt x="0" y="31"/>
                      </a:lnTo>
                      <a:cubicBezTo>
                        <a:pt x="0" y="52"/>
                        <a:pt x="32" y="52"/>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90" name="Freeform 82">
                  <a:extLst>
                    <a:ext uri="{FF2B5EF4-FFF2-40B4-BE49-F238E27FC236}">
                      <a16:creationId xmlns:a16="http://schemas.microsoft.com/office/drawing/2014/main" id="{EC3F5A37-78D9-7345-8712-9401BC590132}"/>
                    </a:ext>
                  </a:extLst>
                </p:cNvPr>
                <p:cNvSpPr>
                  <a:spLocks noChangeArrowheads="1"/>
                </p:cNvSpPr>
                <p:nvPr/>
              </p:nvSpPr>
              <p:spPr bwMode="auto">
                <a:xfrm>
                  <a:off x="4135635" y="3850605"/>
                  <a:ext cx="8641" cy="11881"/>
                </a:xfrm>
                <a:custGeom>
                  <a:avLst/>
                  <a:gdLst>
                    <a:gd name="T0" fmla="*/ 0 w 34"/>
                    <a:gd name="T1" fmla="*/ 21 h 49"/>
                    <a:gd name="T2" fmla="*/ 0 w 34"/>
                    <a:gd name="T3" fmla="*/ 27 h 49"/>
                    <a:gd name="T4" fmla="*/ 0 w 34"/>
                    <a:gd name="T5" fmla="*/ 27 h 49"/>
                    <a:gd name="T6" fmla="*/ 33 w 34"/>
                    <a:gd name="T7" fmla="*/ 27 h 49"/>
                    <a:gd name="T8" fmla="*/ 33 w 34"/>
                    <a:gd name="T9" fmla="*/ 21 h 49"/>
                    <a:gd name="T10" fmla="*/ 33 w 34"/>
                    <a:gd name="T11" fmla="*/ 21 h 49"/>
                    <a:gd name="T12" fmla="*/ 0 w 34"/>
                    <a:gd name="T13" fmla="*/ 21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0" y="21"/>
                      </a:moveTo>
                      <a:lnTo>
                        <a:pt x="0" y="27"/>
                      </a:lnTo>
                      <a:lnTo>
                        <a:pt x="0" y="27"/>
                      </a:lnTo>
                      <a:cubicBezTo>
                        <a:pt x="0" y="48"/>
                        <a:pt x="33" y="48"/>
                        <a:pt x="33" y="27"/>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91" name="Freeform 83">
                  <a:extLst>
                    <a:ext uri="{FF2B5EF4-FFF2-40B4-BE49-F238E27FC236}">
                      <a16:creationId xmlns:a16="http://schemas.microsoft.com/office/drawing/2014/main" id="{82CE5D61-9F57-8C4D-BBE4-A4325D37D294}"/>
                    </a:ext>
                  </a:extLst>
                </p:cNvPr>
                <p:cNvSpPr>
                  <a:spLocks noChangeArrowheads="1"/>
                </p:cNvSpPr>
                <p:nvPr/>
              </p:nvSpPr>
              <p:spPr bwMode="auto">
                <a:xfrm>
                  <a:off x="4190720" y="3848445"/>
                  <a:ext cx="11882" cy="7560"/>
                </a:xfrm>
                <a:custGeom>
                  <a:avLst/>
                  <a:gdLst>
                    <a:gd name="T0" fmla="*/ 21 w 48"/>
                    <a:gd name="T1" fmla="*/ 32 h 33"/>
                    <a:gd name="T2" fmla="*/ 27 w 48"/>
                    <a:gd name="T3" fmla="*/ 32 h 33"/>
                    <a:gd name="T4" fmla="*/ 27 w 48"/>
                    <a:gd name="T5" fmla="*/ 32 h 33"/>
                    <a:gd name="T6" fmla="*/ 27 w 48"/>
                    <a:gd name="T7" fmla="*/ 0 h 33"/>
                    <a:gd name="T8" fmla="*/ 21 w 48"/>
                    <a:gd name="T9" fmla="*/ 0 h 33"/>
                    <a:gd name="T10" fmla="*/ 21 w 48"/>
                    <a:gd name="T11" fmla="*/ 0 h 33"/>
                    <a:gd name="T12" fmla="*/ 21 w 48"/>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48" h="33">
                      <a:moveTo>
                        <a:pt x="21" y="32"/>
                      </a:moveTo>
                      <a:lnTo>
                        <a:pt x="27" y="32"/>
                      </a:lnTo>
                      <a:lnTo>
                        <a:pt x="27" y="32"/>
                      </a:lnTo>
                      <a:cubicBezTo>
                        <a:pt x="47" y="32"/>
                        <a:pt x="47" y="0"/>
                        <a:pt x="27"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92" name="Freeform 85">
                  <a:extLst>
                    <a:ext uri="{FF2B5EF4-FFF2-40B4-BE49-F238E27FC236}">
                      <a16:creationId xmlns:a16="http://schemas.microsoft.com/office/drawing/2014/main" id="{243AF77A-E5AF-D444-A5F5-BCA1EF5A6429}"/>
                    </a:ext>
                  </a:extLst>
                </p:cNvPr>
                <p:cNvSpPr>
                  <a:spLocks noChangeArrowheads="1"/>
                </p:cNvSpPr>
                <p:nvPr/>
              </p:nvSpPr>
              <p:spPr bwMode="auto">
                <a:xfrm>
                  <a:off x="4192881" y="3881928"/>
                  <a:ext cx="10801" cy="7561"/>
                </a:xfrm>
                <a:custGeom>
                  <a:avLst/>
                  <a:gdLst>
                    <a:gd name="T0" fmla="*/ 20 w 42"/>
                    <a:gd name="T1" fmla="*/ 32 h 33"/>
                    <a:gd name="T2" fmla="*/ 20 w 42"/>
                    <a:gd name="T3" fmla="*/ 32 h 33"/>
                    <a:gd name="T4" fmla="*/ 20 w 42"/>
                    <a:gd name="T5" fmla="*/ 0 h 33"/>
                    <a:gd name="T6" fmla="*/ 20 w 42"/>
                    <a:gd name="T7" fmla="*/ 0 h 33"/>
                    <a:gd name="T8" fmla="*/ 20 w 42"/>
                    <a:gd name="T9" fmla="*/ 32 h 33"/>
                  </a:gdLst>
                  <a:ahLst/>
                  <a:cxnLst>
                    <a:cxn ang="0">
                      <a:pos x="T0" y="T1"/>
                    </a:cxn>
                    <a:cxn ang="0">
                      <a:pos x="T2" y="T3"/>
                    </a:cxn>
                    <a:cxn ang="0">
                      <a:pos x="T4" y="T5"/>
                    </a:cxn>
                    <a:cxn ang="0">
                      <a:pos x="T6" y="T7"/>
                    </a:cxn>
                    <a:cxn ang="0">
                      <a:pos x="T8" y="T9"/>
                    </a:cxn>
                  </a:cxnLst>
                  <a:rect l="0" t="0" r="r" b="b"/>
                  <a:pathLst>
                    <a:path w="42" h="33">
                      <a:moveTo>
                        <a:pt x="20" y="32"/>
                      </a:moveTo>
                      <a:lnTo>
                        <a:pt x="20" y="32"/>
                      </a:lnTo>
                      <a:cubicBezTo>
                        <a:pt x="41" y="32"/>
                        <a:pt x="41" y="0"/>
                        <a:pt x="20" y="0"/>
                      </a:cubicBezTo>
                      <a:lnTo>
                        <a:pt x="20" y="0"/>
                      </a:lnTo>
                      <a:cubicBezTo>
                        <a:pt x="0" y="0"/>
                        <a:pt x="0" y="32"/>
                        <a:pt x="2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93" name="Freeform 86">
                  <a:extLst>
                    <a:ext uri="{FF2B5EF4-FFF2-40B4-BE49-F238E27FC236}">
                      <a16:creationId xmlns:a16="http://schemas.microsoft.com/office/drawing/2014/main" id="{E9E2DDC5-F787-7C4E-86DE-1D7469D53B16}"/>
                    </a:ext>
                  </a:extLst>
                </p:cNvPr>
                <p:cNvSpPr>
                  <a:spLocks noChangeArrowheads="1"/>
                </p:cNvSpPr>
                <p:nvPr/>
              </p:nvSpPr>
              <p:spPr bwMode="auto">
                <a:xfrm>
                  <a:off x="4172359" y="3847364"/>
                  <a:ext cx="11881" cy="8641"/>
                </a:xfrm>
                <a:custGeom>
                  <a:avLst/>
                  <a:gdLst>
                    <a:gd name="T0" fmla="*/ 27 w 49"/>
                    <a:gd name="T1" fmla="*/ 0 h 34"/>
                    <a:gd name="T2" fmla="*/ 21 w 49"/>
                    <a:gd name="T3" fmla="*/ 0 h 34"/>
                    <a:gd name="T4" fmla="*/ 21 w 49"/>
                    <a:gd name="T5" fmla="*/ 0 h 34"/>
                    <a:gd name="T6" fmla="*/ 21 w 49"/>
                    <a:gd name="T7" fmla="*/ 33 h 34"/>
                    <a:gd name="T8" fmla="*/ 27 w 49"/>
                    <a:gd name="T9" fmla="*/ 33 h 34"/>
                    <a:gd name="T10" fmla="*/ 27 w 49"/>
                    <a:gd name="T11" fmla="*/ 33 h 34"/>
                    <a:gd name="T12" fmla="*/ 27 w 49"/>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49" h="34">
                      <a:moveTo>
                        <a:pt x="27" y="0"/>
                      </a:moveTo>
                      <a:lnTo>
                        <a:pt x="21" y="0"/>
                      </a:lnTo>
                      <a:lnTo>
                        <a:pt x="21" y="0"/>
                      </a:lnTo>
                      <a:cubicBezTo>
                        <a:pt x="0" y="0"/>
                        <a:pt x="0" y="33"/>
                        <a:pt x="21" y="33"/>
                      </a:cubicBezTo>
                      <a:lnTo>
                        <a:pt x="27" y="33"/>
                      </a:lnTo>
                      <a:lnTo>
                        <a:pt x="27" y="33"/>
                      </a:lnTo>
                      <a:cubicBezTo>
                        <a:pt x="48" y="33"/>
                        <a:pt x="48" y="0"/>
                        <a:pt x="2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94" name="Freeform 87">
                  <a:extLst>
                    <a:ext uri="{FF2B5EF4-FFF2-40B4-BE49-F238E27FC236}">
                      <a16:creationId xmlns:a16="http://schemas.microsoft.com/office/drawing/2014/main" id="{3A52AD9B-190B-BE45-8CC4-3D193A5F785C}"/>
                    </a:ext>
                  </a:extLst>
                </p:cNvPr>
                <p:cNvSpPr>
                  <a:spLocks noChangeArrowheads="1"/>
                </p:cNvSpPr>
                <p:nvPr/>
              </p:nvSpPr>
              <p:spPr bwMode="auto">
                <a:xfrm>
                  <a:off x="4156157" y="3862486"/>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95" name="Freeform 88">
                  <a:extLst>
                    <a:ext uri="{FF2B5EF4-FFF2-40B4-BE49-F238E27FC236}">
                      <a16:creationId xmlns:a16="http://schemas.microsoft.com/office/drawing/2014/main" id="{E3BCF555-2E12-B04D-BBFD-63EF9C2579FC}"/>
                    </a:ext>
                  </a:extLst>
                </p:cNvPr>
                <p:cNvSpPr>
                  <a:spLocks noChangeArrowheads="1"/>
                </p:cNvSpPr>
                <p:nvPr/>
              </p:nvSpPr>
              <p:spPr bwMode="auto">
                <a:xfrm>
                  <a:off x="4166958" y="3901370"/>
                  <a:ext cx="10801" cy="7561"/>
                </a:xfrm>
                <a:custGeom>
                  <a:avLst/>
                  <a:gdLst>
                    <a:gd name="T0" fmla="*/ 21 w 42"/>
                    <a:gd name="T1" fmla="*/ 32 h 33"/>
                    <a:gd name="T2" fmla="*/ 21 w 42"/>
                    <a:gd name="T3" fmla="*/ 32 h 33"/>
                    <a:gd name="T4" fmla="*/ 21 w 42"/>
                    <a:gd name="T5" fmla="*/ 0 h 33"/>
                    <a:gd name="T6" fmla="*/ 21 w 42"/>
                    <a:gd name="T7" fmla="*/ 0 h 33"/>
                    <a:gd name="T8" fmla="*/ 21 w 42"/>
                    <a:gd name="T9" fmla="*/ 32 h 33"/>
                  </a:gdLst>
                  <a:ahLst/>
                  <a:cxnLst>
                    <a:cxn ang="0">
                      <a:pos x="T0" y="T1"/>
                    </a:cxn>
                    <a:cxn ang="0">
                      <a:pos x="T2" y="T3"/>
                    </a:cxn>
                    <a:cxn ang="0">
                      <a:pos x="T4" y="T5"/>
                    </a:cxn>
                    <a:cxn ang="0">
                      <a:pos x="T6" y="T7"/>
                    </a:cxn>
                    <a:cxn ang="0">
                      <a:pos x="T8" y="T9"/>
                    </a:cxn>
                  </a:cxnLst>
                  <a:rect l="0" t="0" r="r" b="b"/>
                  <a:pathLst>
                    <a:path w="42" h="33">
                      <a:moveTo>
                        <a:pt x="21" y="32"/>
                      </a:moveTo>
                      <a:lnTo>
                        <a:pt x="21" y="32"/>
                      </a:lnTo>
                      <a:cubicBezTo>
                        <a:pt x="41" y="32"/>
                        <a:pt x="41"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96" name="Freeform 89">
                  <a:extLst>
                    <a:ext uri="{FF2B5EF4-FFF2-40B4-BE49-F238E27FC236}">
                      <a16:creationId xmlns:a16="http://schemas.microsoft.com/office/drawing/2014/main" id="{D74FA65B-76DB-FB42-8D8F-AEDCFDE789F5}"/>
                    </a:ext>
                  </a:extLst>
                </p:cNvPr>
                <p:cNvSpPr>
                  <a:spLocks noChangeArrowheads="1"/>
                </p:cNvSpPr>
                <p:nvPr/>
              </p:nvSpPr>
              <p:spPr bwMode="auto">
                <a:xfrm>
                  <a:off x="4206923" y="3915412"/>
                  <a:ext cx="12961" cy="16201"/>
                </a:xfrm>
                <a:custGeom>
                  <a:avLst/>
                  <a:gdLst>
                    <a:gd name="T0" fmla="*/ 37 w 53"/>
                    <a:gd name="T1" fmla="*/ 18 h 65"/>
                    <a:gd name="T2" fmla="*/ 37 w 53"/>
                    <a:gd name="T3" fmla="*/ 18 h 65"/>
                    <a:gd name="T4" fmla="*/ 9 w 53"/>
                    <a:gd name="T5" fmla="*/ 35 h 65"/>
                    <a:gd name="T6" fmla="*/ 9 w 53"/>
                    <a:gd name="T7" fmla="*/ 35 h 65"/>
                    <a:gd name="T8" fmla="*/ 14 w 53"/>
                    <a:gd name="T9" fmla="*/ 45 h 65"/>
                    <a:gd name="T10" fmla="*/ 14 w 53"/>
                    <a:gd name="T11" fmla="*/ 45 h 65"/>
                    <a:gd name="T12" fmla="*/ 43 w 53"/>
                    <a:gd name="T13" fmla="*/ 29 h 65"/>
                    <a:gd name="T14" fmla="*/ 43 w 53"/>
                    <a:gd name="T15" fmla="*/ 29 h 65"/>
                    <a:gd name="T16" fmla="*/ 37 w 53"/>
                    <a:gd name="T17" fmla="*/ 1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5">
                      <a:moveTo>
                        <a:pt x="37" y="18"/>
                      </a:moveTo>
                      <a:lnTo>
                        <a:pt x="37" y="18"/>
                      </a:lnTo>
                      <a:cubicBezTo>
                        <a:pt x="27" y="0"/>
                        <a:pt x="0" y="16"/>
                        <a:pt x="9" y="35"/>
                      </a:cubicBezTo>
                      <a:lnTo>
                        <a:pt x="9" y="35"/>
                      </a:lnTo>
                      <a:cubicBezTo>
                        <a:pt x="11" y="38"/>
                        <a:pt x="13" y="42"/>
                        <a:pt x="14" y="45"/>
                      </a:cubicBezTo>
                      <a:lnTo>
                        <a:pt x="14" y="45"/>
                      </a:lnTo>
                      <a:cubicBezTo>
                        <a:pt x="24" y="64"/>
                        <a:pt x="52" y="48"/>
                        <a:pt x="43" y="29"/>
                      </a:cubicBezTo>
                      <a:lnTo>
                        <a:pt x="43" y="29"/>
                      </a:lnTo>
                      <a:cubicBezTo>
                        <a:pt x="41" y="25"/>
                        <a:pt x="39" y="22"/>
                        <a:pt x="37"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97" name="Freeform 90">
                  <a:extLst>
                    <a:ext uri="{FF2B5EF4-FFF2-40B4-BE49-F238E27FC236}">
                      <a16:creationId xmlns:a16="http://schemas.microsoft.com/office/drawing/2014/main" id="{C7B66B25-375B-E344-BE4A-1E199F96E8B7}"/>
                    </a:ext>
                  </a:extLst>
                </p:cNvPr>
                <p:cNvSpPr>
                  <a:spLocks noChangeArrowheads="1"/>
                </p:cNvSpPr>
                <p:nvPr/>
              </p:nvSpPr>
              <p:spPr bwMode="auto">
                <a:xfrm>
                  <a:off x="4161558" y="3942415"/>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98" name="Freeform 91">
                  <a:extLst>
                    <a:ext uri="{FF2B5EF4-FFF2-40B4-BE49-F238E27FC236}">
                      <a16:creationId xmlns:a16="http://schemas.microsoft.com/office/drawing/2014/main" id="{AD624B3D-2E0E-8445-8CDE-2A5A631A179D}"/>
                    </a:ext>
                  </a:extLst>
                </p:cNvPr>
                <p:cNvSpPr>
                  <a:spLocks noChangeArrowheads="1"/>
                </p:cNvSpPr>
                <p:nvPr/>
              </p:nvSpPr>
              <p:spPr bwMode="auto">
                <a:xfrm>
                  <a:off x="4164798" y="3985619"/>
                  <a:ext cx="11882" cy="7561"/>
                </a:xfrm>
                <a:custGeom>
                  <a:avLst/>
                  <a:gdLst>
                    <a:gd name="T0" fmla="*/ 27 w 48"/>
                    <a:gd name="T1" fmla="*/ 0 h 33"/>
                    <a:gd name="T2" fmla="*/ 21 w 48"/>
                    <a:gd name="T3" fmla="*/ 0 h 33"/>
                    <a:gd name="T4" fmla="*/ 21 w 48"/>
                    <a:gd name="T5" fmla="*/ 0 h 33"/>
                    <a:gd name="T6" fmla="*/ 21 w 48"/>
                    <a:gd name="T7" fmla="*/ 32 h 33"/>
                    <a:gd name="T8" fmla="*/ 27 w 48"/>
                    <a:gd name="T9" fmla="*/ 32 h 33"/>
                    <a:gd name="T10" fmla="*/ 27 w 48"/>
                    <a:gd name="T11" fmla="*/ 32 h 33"/>
                    <a:gd name="T12" fmla="*/ 27 w 48"/>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8" h="33">
                      <a:moveTo>
                        <a:pt x="27" y="0"/>
                      </a:moveTo>
                      <a:lnTo>
                        <a:pt x="21" y="0"/>
                      </a:lnTo>
                      <a:lnTo>
                        <a:pt x="21" y="0"/>
                      </a:lnTo>
                      <a:cubicBezTo>
                        <a:pt x="0" y="0"/>
                        <a:pt x="0" y="32"/>
                        <a:pt x="21" y="32"/>
                      </a:cubicBezTo>
                      <a:lnTo>
                        <a:pt x="27" y="32"/>
                      </a:lnTo>
                      <a:lnTo>
                        <a:pt x="27" y="32"/>
                      </a:lnTo>
                      <a:cubicBezTo>
                        <a:pt x="47" y="32"/>
                        <a:pt x="47" y="0"/>
                        <a:pt x="2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99" name="Freeform 92">
                  <a:extLst>
                    <a:ext uri="{FF2B5EF4-FFF2-40B4-BE49-F238E27FC236}">
                      <a16:creationId xmlns:a16="http://schemas.microsoft.com/office/drawing/2014/main" id="{B6D859D4-B899-4E48-8E88-862DDDBB373C}"/>
                    </a:ext>
                  </a:extLst>
                </p:cNvPr>
                <p:cNvSpPr>
                  <a:spLocks noChangeArrowheads="1"/>
                </p:cNvSpPr>
                <p:nvPr/>
              </p:nvSpPr>
              <p:spPr bwMode="auto">
                <a:xfrm>
                  <a:off x="4198281" y="3959696"/>
                  <a:ext cx="8641" cy="11882"/>
                </a:xfrm>
                <a:custGeom>
                  <a:avLst/>
                  <a:gdLst>
                    <a:gd name="T0" fmla="*/ 0 w 34"/>
                    <a:gd name="T1" fmla="*/ 20 h 48"/>
                    <a:gd name="T2" fmla="*/ 0 w 34"/>
                    <a:gd name="T3" fmla="*/ 26 h 48"/>
                    <a:gd name="T4" fmla="*/ 0 w 34"/>
                    <a:gd name="T5" fmla="*/ 26 h 48"/>
                    <a:gd name="T6" fmla="*/ 33 w 34"/>
                    <a:gd name="T7" fmla="*/ 26 h 48"/>
                    <a:gd name="T8" fmla="*/ 33 w 34"/>
                    <a:gd name="T9" fmla="*/ 20 h 48"/>
                    <a:gd name="T10" fmla="*/ 33 w 34"/>
                    <a:gd name="T11" fmla="*/ 20 h 48"/>
                    <a:gd name="T12" fmla="*/ 0 w 34"/>
                    <a:gd name="T13" fmla="*/ 20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0"/>
                      </a:moveTo>
                      <a:lnTo>
                        <a:pt x="0" y="26"/>
                      </a:lnTo>
                      <a:lnTo>
                        <a:pt x="0" y="26"/>
                      </a:lnTo>
                      <a:cubicBezTo>
                        <a:pt x="0" y="47"/>
                        <a:pt x="33" y="47"/>
                        <a:pt x="33" y="26"/>
                      </a:cubicBezTo>
                      <a:lnTo>
                        <a:pt x="33" y="20"/>
                      </a:lnTo>
                      <a:lnTo>
                        <a:pt x="33" y="20"/>
                      </a:lnTo>
                      <a:cubicBezTo>
                        <a:pt x="33" y="0"/>
                        <a:pt x="0" y="0"/>
                        <a:pt x="0"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00" name="Freeform 95">
                  <a:extLst>
                    <a:ext uri="{FF2B5EF4-FFF2-40B4-BE49-F238E27FC236}">
                      <a16:creationId xmlns:a16="http://schemas.microsoft.com/office/drawing/2014/main" id="{28798C17-5A79-274D-BE81-D4D7F4BAD2CF}"/>
                    </a:ext>
                  </a:extLst>
                </p:cNvPr>
                <p:cNvSpPr>
                  <a:spLocks noChangeArrowheads="1"/>
                </p:cNvSpPr>
                <p:nvPr/>
              </p:nvSpPr>
              <p:spPr bwMode="auto">
                <a:xfrm>
                  <a:off x="4188560" y="4137915"/>
                  <a:ext cx="10801" cy="8641"/>
                </a:xfrm>
                <a:custGeom>
                  <a:avLst/>
                  <a:gdLst>
                    <a:gd name="T0" fmla="*/ 21 w 43"/>
                    <a:gd name="T1" fmla="*/ 0 h 34"/>
                    <a:gd name="T2" fmla="*/ 21 w 43"/>
                    <a:gd name="T3" fmla="*/ 0 h 34"/>
                    <a:gd name="T4" fmla="*/ 21 w 43"/>
                    <a:gd name="T5" fmla="*/ 33 h 34"/>
                    <a:gd name="T6" fmla="*/ 21 w 43"/>
                    <a:gd name="T7" fmla="*/ 33 h 34"/>
                    <a:gd name="T8" fmla="*/ 21 w 43"/>
                    <a:gd name="T9" fmla="*/ 0 h 34"/>
                  </a:gdLst>
                  <a:ahLst/>
                  <a:cxnLst>
                    <a:cxn ang="0">
                      <a:pos x="T0" y="T1"/>
                    </a:cxn>
                    <a:cxn ang="0">
                      <a:pos x="T2" y="T3"/>
                    </a:cxn>
                    <a:cxn ang="0">
                      <a:pos x="T4" y="T5"/>
                    </a:cxn>
                    <a:cxn ang="0">
                      <a:pos x="T6" y="T7"/>
                    </a:cxn>
                    <a:cxn ang="0">
                      <a:pos x="T8" y="T9"/>
                    </a:cxn>
                  </a:cxnLst>
                  <a:rect l="0" t="0" r="r" b="b"/>
                  <a:pathLst>
                    <a:path w="43" h="34">
                      <a:moveTo>
                        <a:pt x="21" y="0"/>
                      </a:moveTo>
                      <a:lnTo>
                        <a:pt x="21" y="0"/>
                      </a:lnTo>
                      <a:cubicBezTo>
                        <a:pt x="0" y="0"/>
                        <a:pt x="0" y="33"/>
                        <a:pt x="21" y="33"/>
                      </a:cubicBezTo>
                      <a:lnTo>
                        <a:pt x="21" y="33"/>
                      </a:lnTo>
                      <a:cubicBezTo>
                        <a:pt x="42" y="33"/>
                        <a:pt x="42" y="0"/>
                        <a:pt x="2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01" name="Freeform 96">
                  <a:extLst>
                    <a:ext uri="{FF2B5EF4-FFF2-40B4-BE49-F238E27FC236}">
                      <a16:creationId xmlns:a16="http://schemas.microsoft.com/office/drawing/2014/main" id="{FF61925B-8131-8249-AC44-8879AB828F7E}"/>
                    </a:ext>
                  </a:extLst>
                </p:cNvPr>
                <p:cNvSpPr>
                  <a:spLocks noChangeArrowheads="1"/>
                </p:cNvSpPr>
                <p:nvPr/>
              </p:nvSpPr>
              <p:spPr bwMode="auto">
                <a:xfrm>
                  <a:off x="3850485" y="3987779"/>
                  <a:ext cx="14041" cy="14042"/>
                </a:xfrm>
                <a:custGeom>
                  <a:avLst/>
                  <a:gdLst>
                    <a:gd name="T0" fmla="*/ 20 w 58"/>
                    <a:gd name="T1" fmla="*/ 42 h 57"/>
                    <a:gd name="T2" fmla="*/ 20 w 58"/>
                    <a:gd name="T3" fmla="*/ 42 h 57"/>
                    <a:gd name="T4" fmla="*/ 42 w 58"/>
                    <a:gd name="T5" fmla="*/ 19 h 57"/>
                    <a:gd name="T6" fmla="*/ 42 w 58"/>
                    <a:gd name="T7" fmla="*/ 19 h 57"/>
                    <a:gd name="T8" fmla="*/ 38 w 58"/>
                    <a:gd name="T9" fmla="*/ 15 h 57"/>
                    <a:gd name="T10" fmla="*/ 38 w 58"/>
                    <a:gd name="T11" fmla="*/ 15 h 57"/>
                    <a:gd name="T12" fmla="*/ 16 w 58"/>
                    <a:gd name="T13" fmla="*/ 38 h 57"/>
                    <a:gd name="T14" fmla="*/ 16 w 58"/>
                    <a:gd name="T15" fmla="*/ 38 h 57"/>
                    <a:gd name="T16" fmla="*/ 20 w 58"/>
                    <a:gd name="T17" fmla="*/ 4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20" y="42"/>
                      </a:moveTo>
                      <a:lnTo>
                        <a:pt x="20" y="42"/>
                      </a:lnTo>
                      <a:cubicBezTo>
                        <a:pt x="34" y="56"/>
                        <a:pt x="57" y="34"/>
                        <a:pt x="42" y="19"/>
                      </a:cubicBezTo>
                      <a:lnTo>
                        <a:pt x="42" y="19"/>
                      </a:lnTo>
                      <a:cubicBezTo>
                        <a:pt x="41" y="17"/>
                        <a:pt x="40" y="16"/>
                        <a:pt x="38" y="15"/>
                      </a:cubicBezTo>
                      <a:lnTo>
                        <a:pt x="38" y="15"/>
                      </a:lnTo>
                      <a:cubicBezTo>
                        <a:pt x="24" y="0"/>
                        <a:pt x="0" y="23"/>
                        <a:pt x="16" y="38"/>
                      </a:cubicBezTo>
                      <a:lnTo>
                        <a:pt x="16" y="38"/>
                      </a:lnTo>
                      <a:cubicBezTo>
                        <a:pt x="17" y="39"/>
                        <a:pt x="18" y="40"/>
                        <a:pt x="20"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02" name="Freeform 97">
                  <a:extLst>
                    <a:ext uri="{FF2B5EF4-FFF2-40B4-BE49-F238E27FC236}">
                      <a16:creationId xmlns:a16="http://schemas.microsoft.com/office/drawing/2014/main" id="{F09B775F-B21C-A24C-9B15-EBE0F194E723}"/>
                    </a:ext>
                  </a:extLst>
                </p:cNvPr>
                <p:cNvSpPr>
                  <a:spLocks noChangeArrowheads="1"/>
                </p:cNvSpPr>
                <p:nvPr/>
              </p:nvSpPr>
              <p:spPr bwMode="auto">
                <a:xfrm>
                  <a:off x="3834283" y="3992100"/>
                  <a:ext cx="14042" cy="9721"/>
                </a:xfrm>
                <a:custGeom>
                  <a:avLst/>
                  <a:gdLst>
                    <a:gd name="T0" fmla="*/ 25 w 59"/>
                    <a:gd name="T1" fmla="*/ 5 h 40"/>
                    <a:gd name="T2" fmla="*/ 26 w 59"/>
                    <a:gd name="T3" fmla="*/ 5 h 40"/>
                    <a:gd name="T4" fmla="*/ 26 w 59"/>
                    <a:gd name="T5" fmla="*/ 5 h 40"/>
                    <a:gd name="T6" fmla="*/ 21 w 59"/>
                    <a:gd name="T7" fmla="*/ 7 h 40"/>
                    <a:gd name="T8" fmla="*/ 21 w 59"/>
                    <a:gd name="T9" fmla="*/ 7 h 40"/>
                    <a:gd name="T10" fmla="*/ 25 w 59"/>
                    <a:gd name="T11" fmla="*/ 5 h 40"/>
                    <a:gd name="T12" fmla="*/ 34 w 59"/>
                    <a:gd name="T13" fmla="*/ 5 h 40"/>
                    <a:gd name="T14" fmla="*/ 34 w 59"/>
                    <a:gd name="T15" fmla="*/ 5 h 40"/>
                    <a:gd name="T16" fmla="*/ 37 w 59"/>
                    <a:gd name="T17" fmla="*/ 7 h 40"/>
                    <a:gd name="T18" fmla="*/ 37 w 59"/>
                    <a:gd name="T19" fmla="*/ 7 h 40"/>
                    <a:gd name="T20" fmla="*/ 33 w 59"/>
                    <a:gd name="T21" fmla="*/ 5 h 40"/>
                    <a:gd name="T22" fmla="*/ 34 w 59"/>
                    <a:gd name="T23" fmla="*/ 5 h 40"/>
                    <a:gd name="T24" fmla="*/ 45 w 59"/>
                    <a:gd name="T25" fmla="*/ 31 h 40"/>
                    <a:gd name="T26" fmla="*/ 45 w 59"/>
                    <a:gd name="T27" fmla="*/ 31 h 40"/>
                    <a:gd name="T28" fmla="*/ 30 w 59"/>
                    <a:gd name="T29" fmla="*/ 4 h 40"/>
                    <a:gd name="T30" fmla="*/ 30 w 59"/>
                    <a:gd name="T31" fmla="*/ 4 h 40"/>
                    <a:gd name="T32" fmla="*/ 14 w 59"/>
                    <a:gd name="T33" fmla="*/ 30 h 40"/>
                    <a:gd name="T34" fmla="*/ 14 w 59"/>
                    <a:gd name="T35" fmla="*/ 30 h 40"/>
                    <a:gd name="T36" fmla="*/ 45 w 59"/>
                    <a:gd name="T37"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40">
                      <a:moveTo>
                        <a:pt x="25" y="5"/>
                      </a:moveTo>
                      <a:lnTo>
                        <a:pt x="26" y="5"/>
                      </a:lnTo>
                      <a:lnTo>
                        <a:pt x="26" y="5"/>
                      </a:lnTo>
                      <a:cubicBezTo>
                        <a:pt x="24" y="6"/>
                        <a:pt x="23" y="6"/>
                        <a:pt x="21" y="7"/>
                      </a:cubicBezTo>
                      <a:lnTo>
                        <a:pt x="21" y="7"/>
                      </a:lnTo>
                      <a:cubicBezTo>
                        <a:pt x="23" y="7"/>
                        <a:pt x="24" y="6"/>
                        <a:pt x="25" y="5"/>
                      </a:cubicBezTo>
                      <a:close/>
                      <a:moveTo>
                        <a:pt x="34" y="5"/>
                      </a:moveTo>
                      <a:lnTo>
                        <a:pt x="34" y="5"/>
                      </a:lnTo>
                      <a:cubicBezTo>
                        <a:pt x="35" y="6"/>
                        <a:pt x="36" y="7"/>
                        <a:pt x="37" y="7"/>
                      </a:cubicBezTo>
                      <a:lnTo>
                        <a:pt x="37" y="7"/>
                      </a:lnTo>
                      <a:cubicBezTo>
                        <a:pt x="36" y="6"/>
                        <a:pt x="34" y="6"/>
                        <a:pt x="33" y="5"/>
                      </a:cubicBezTo>
                      <a:lnTo>
                        <a:pt x="34" y="5"/>
                      </a:lnTo>
                      <a:close/>
                      <a:moveTo>
                        <a:pt x="45" y="31"/>
                      </a:moveTo>
                      <a:lnTo>
                        <a:pt x="45" y="31"/>
                      </a:lnTo>
                      <a:cubicBezTo>
                        <a:pt x="58" y="19"/>
                        <a:pt x="44" y="2"/>
                        <a:pt x="30" y="4"/>
                      </a:cubicBezTo>
                      <a:lnTo>
                        <a:pt x="30" y="4"/>
                      </a:lnTo>
                      <a:cubicBezTo>
                        <a:pt x="15" y="0"/>
                        <a:pt x="0" y="19"/>
                        <a:pt x="14" y="30"/>
                      </a:cubicBezTo>
                      <a:lnTo>
                        <a:pt x="14" y="30"/>
                      </a:lnTo>
                      <a:cubicBezTo>
                        <a:pt x="24" y="39"/>
                        <a:pt x="35" y="39"/>
                        <a:pt x="45" y="3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03" name="Freeform 98">
                  <a:extLst>
                    <a:ext uri="{FF2B5EF4-FFF2-40B4-BE49-F238E27FC236}">
                      <a16:creationId xmlns:a16="http://schemas.microsoft.com/office/drawing/2014/main" id="{5089FD62-8D49-7040-84EB-558DA6A6BF76}"/>
                    </a:ext>
                  </a:extLst>
                </p:cNvPr>
                <p:cNvSpPr>
                  <a:spLocks noChangeArrowheads="1"/>
                </p:cNvSpPr>
                <p:nvPr/>
              </p:nvSpPr>
              <p:spPr bwMode="auto">
                <a:xfrm>
                  <a:off x="3819161" y="3999661"/>
                  <a:ext cx="14042" cy="14041"/>
                </a:xfrm>
                <a:custGeom>
                  <a:avLst/>
                  <a:gdLst>
                    <a:gd name="T0" fmla="*/ 14 w 56"/>
                    <a:gd name="T1" fmla="*/ 38 h 59"/>
                    <a:gd name="T2" fmla="*/ 14 w 56"/>
                    <a:gd name="T3" fmla="*/ 38 h 59"/>
                    <a:gd name="T4" fmla="*/ 18 w 56"/>
                    <a:gd name="T5" fmla="*/ 43 h 59"/>
                    <a:gd name="T6" fmla="*/ 18 w 56"/>
                    <a:gd name="T7" fmla="*/ 43 h 59"/>
                    <a:gd name="T8" fmla="*/ 41 w 56"/>
                    <a:gd name="T9" fmla="*/ 20 h 59"/>
                    <a:gd name="T10" fmla="*/ 41 w 56"/>
                    <a:gd name="T11" fmla="*/ 20 h 59"/>
                    <a:gd name="T12" fmla="*/ 37 w 56"/>
                    <a:gd name="T13" fmla="*/ 15 h 59"/>
                    <a:gd name="T14" fmla="*/ 37 w 56"/>
                    <a:gd name="T15" fmla="*/ 15 h 59"/>
                    <a:gd name="T16" fmla="*/ 14 w 56"/>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9">
                      <a:moveTo>
                        <a:pt x="14" y="38"/>
                      </a:moveTo>
                      <a:lnTo>
                        <a:pt x="14" y="38"/>
                      </a:lnTo>
                      <a:cubicBezTo>
                        <a:pt x="15" y="40"/>
                        <a:pt x="17" y="41"/>
                        <a:pt x="18" y="43"/>
                      </a:cubicBezTo>
                      <a:lnTo>
                        <a:pt x="18" y="43"/>
                      </a:lnTo>
                      <a:cubicBezTo>
                        <a:pt x="32" y="58"/>
                        <a:pt x="55" y="35"/>
                        <a:pt x="41" y="20"/>
                      </a:cubicBezTo>
                      <a:lnTo>
                        <a:pt x="41" y="20"/>
                      </a:lnTo>
                      <a:cubicBezTo>
                        <a:pt x="39" y="18"/>
                        <a:pt x="38" y="17"/>
                        <a:pt x="37" y="15"/>
                      </a:cubicBezTo>
                      <a:lnTo>
                        <a:pt x="37" y="15"/>
                      </a:lnTo>
                      <a:cubicBezTo>
                        <a:pt x="23" y="0"/>
                        <a:pt x="0" y="23"/>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04" name="Freeform 99">
                  <a:extLst>
                    <a:ext uri="{FF2B5EF4-FFF2-40B4-BE49-F238E27FC236}">
                      <a16:creationId xmlns:a16="http://schemas.microsoft.com/office/drawing/2014/main" id="{D57AF526-C4AA-6843-B453-88DE8ABD7999}"/>
                    </a:ext>
                  </a:extLst>
                </p:cNvPr>
                <p:cNvSpPr>
                  <a:spLocks noChangeArrowheads="1"/>
                </p:cNvSpPr>
                <p:nvPr/>
              </p:nvSpPr>
              <p:spPr bwMode="auto">
                <a:xfrm>
                  <a:off x="3874247" y="3989939"/>
                  <a:ext cx="8641" cy="8641"/>
                </a:xfrm>
                <a:custGeom>
                  <a:avLst/>
                  <a:gdLst>
                    <a:gd name="T0" fmla="*/ 15 w 35"/>
                    <a:gd name="T1" fmla="*/ 36 h 37"/>
                    <a:gd name="T2" fmla="*/ 15 w 35"/>
                    <a:gd name="T3" fmla="*/ 36 h 37"/>
                    <a:gd name="T4" fmla="*/ 16 w 35"/>
                    <a:gd name="T5" fmla="*/ 36 h 37"/>
                    <a:gd name="T6" fmla="*/ 16 w 35"/>
                    <a:gd name="T7" fmla="*/ 36 h 37"/>
                    <a:gd name="T8" fmla="*/ 30 w 35"/>
                    <a:gd name="T9" fmla="*/ 28 h 37"/>
                    <a:gd name="T10" fmla="*/ 30 w 35"/>
                    <a:gd name="T11" fmla="*/ 28 h 37"/>
                    <a:gd name="T12" fmla="*/ 30 w 35"/>
                    <a:gd name="T13" fmla="*/ 8 h 37"/>
                    <a:gd name="T14" fmla="*/ 30 w 35"/>
                    <a:gd name="T15" fmla="*/ 8 h 37"/>
                    <a:gd name="T16" fmla="*/ 16 w 35"/>
                    <a:gd name="T17" fmla="*/ 1 h 37"/>
                    <a:gd name="T18" fmla="*/ 16 w 35"/>
                    <a:gd name="T19" fmla="*/ 1 h 37"/>
                    <a:gd name="T20" fmla="*/ 15 w 35"/>
                    <a:gd name="T21" fmla="*/ 1 h 37"/>
                    <a:gd name="T22" fmla="*/ 15 w 35"/>
                    <a:gd name="T23" fmla="*/ 1 h 37"/>
                    <a:gd name="T24" fmla="*/ 0 w 35"/>
                    <a:gd name="T25" fmla="*/ 18 h 37"/>
                    <a:gd name="T26" fmla="*/ 0 w 35"/>
                    <a:gd name="T27" fmla="*/ 18 h 37"/>
                    <a:gd name="T28" fmla="*/ 15 w 35"/>
                    <a:gd name="T2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7">
                      <a:moveTo>
                        <a:pt x="15" y="36"/>
                      </a:moveTo>
                      <a:lnTo>
                        <a:pt x="15" y="36"/>
                      </a:lnTo>
                      <a:cubicBezTo>
                        <a:pt x="15" y="36"/>
                        <a:pt x="15" y="36"/>
                        <a:pt x="16" y="36"/>
                      </a:cubicBezTo>
                      <a:lnTo>
                        <a:pt x="16" y="36"/>
                      </a:lnTo>
                      <a:cubicBezTo>
                        <a:pt x="21" y="36"/>
                        <a:pt x="27" y="32"/>
                        <a:pt x="30" y="28"/>
                      </a:cubicBezTo>
                      <a:lnTo>
                        <a:pt x="30" y="28"/>
                      </a:lnTo>
                      <a:cubicBezTo>
                        <a:pt x="34" y="22"/>
                        <a:pt x="34" y="15"/>
                        <a:pt x="30" y="8"/>
                      </a:cubicBezTo>
                      <a:lnTo>
                        <a:pt x="30" y="8"/>
                      </a:lnTo>
                      <a:cubicBezTo>
                        <a:pt x="28" y="4"/>
                        <a:pt x="21" y="0"/>
                        <a:pt x="16" y="1"/>
                      </a:cubicBezTo>
                      <a:lnTo>
                        <a:pt x="16" y="1"/>
                      </a:lnTo>
                      <a:cubicBezTo>
                        <a:pt x="15" y="1"/>
                        <a:pt x="15" y="1"/>
                        <a:pt x="15" y="1"/>
                      </a:cubicBezTo>
                      <a:lnTo>
                        <a:pt x="15" y="1"/>
                      </a:lnTo>
                      <a:cubicBezTo>
                        <a:pt x="4" y="1"/>
                        <a:pt x="0" y="10"/>
                        <a:pt x="0" y="18"/>
                      </a:cubicBezTo>
                      <a:lnTo>
                        <a:pt x="0" y="18"/>
                      </a:lnTo>
                      <a:cubicBezTo>
                        <a:pt x="0" y="26"/>
                        <a:pt x="4" y="35"/>
                        <a:pt x="15"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05" name="Freeform 100">
                  <a:extLst>
                    <a:ext uri="{FF2B5EF4-FFF2-40B4-BE49-F238E27FC236}">
                      <a16:creationId xmlns:a16="http://schemas.microsoft.com/office/drawing/2014/main" id="{76F8B597-6116-5241-AD33-64301CF2A8FC}"/>
                    </a:ext>
                  </a:extLst>
                </p:cNvPr>
                <p:cNvSpPr>
                  <a:spLocks noChangeArrowheads="1"/>
                </p:cNvSpPr>
                <p:nvPr/>
              </p:nvSpPr>
              <p:spPr bwMode="auto">
                <a:xfrm>
                  <a:off x="4074068" y="4097951"/>
                  <a:ext cx="8641" cy="10801"/>
                </a:xfrm>
                <a:custGeom>
                  <a:avLst/>
                  <a:gdLst>
                    <a:gd name="T0" fmla="*/ 0 w 34"/>
                    <a:gd name="T1" fmla="*/ 21 h 45"/>
                    <a:gd name="T2" fmla="*/ 0 w 34"/>
                    <a:gd name="T3" fmla="*/ 23 h 45"/>
                    <a:gd name="T4" fmla="*/ 0 w 34"/>
                    <a:gd name="T5" fmla="*/ 23 h 45"/>
                    <a:gd name="T6" fmla="*/ 33 w 34"/>
                    <a:gd name="T7" fmla="*/ 23 h 45"/>
                    <a:gd name="T8" fmla="*/ 33 w 34"/>
                    <a:gd name="T9" fmla="*/ 21 h 45"/>
                    <a:gd name="T10" fmla="*/ 33 w 34"/>
                    <a:gd name="T11" fmla="*/ 21 h 45"/>
                    <a:gd name="T12" fmla="*/ 0 w 34"/>
                    <a:gd name="T13" fmla="*/ 21 h 45"/>
                  </a:gdLst>
                  <a:ahLst/>
                  <a:cxnLst>
                    <a:cxn ang="0">
                      <a:pos x="T0" y="T1"/>
                    </a:cxn>
                    <a:cxn ang="0">
                      <a:pos x="T2" y="T3"/>
                    </a:cxn>
                    <a:cxn ang="0">
                      <a:pos x="T4" y="T5"/>
                    </a:cxn>
                    <a:cxn ang="0">
                      <a:pos x="T6" y="T7"/>
                    </a:cxn>
                    <a:cxn ang="0">
                      <a:pos x="T8" y="T9"/>
                    </a:cxn>
                    <a:cxn ang="0">
                      <a:pos x="T10" y="T11"/>
                    </a:cxn>
                    <a:cxn ang="0">
                      <a:pos x="T12" y="T13"/>
                    </a:cxn>
                  </a:cxnLst>
                  <a:rect l="0" t="0" r="r" b="b"/>
                  <a:pathLst>
                    <a:path w="34" h="45">
                      <a:moveTo>
                        <a:pt x="0" y="21"/>
                      </a:moveTo>
                      <a:lnTo>
                        <a:pt x="0" y="23"/>
                      </a:lnTo>
                      <a:lnTo>
                        <a:pt x="0" y="23"/>
                      </a:lnTo>
                      <a:cubicBezTo>
                        <a:pt x="0" y="44"/>
                        <a:pt x="33" y="44"/>
                        <a:pt x="33" y="23"/>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06" name="Freeform 101">
                  <a:extLst>
                    <a:ext uri="{FF2B5EF4-FFF2-40B4-BE49-F238E27FC236}">
                      <a16:creationId xmlns:a16="http://schemas.microsoft.com/office/drawing/2014/main" id="{62E2188B-E341-DF4A-9AD2-E12A5931EAD9}"/>
                    </a:ext>
                  </a:extLst>
                </p:cNvPr>
                <p:cNvSpPr>
                  <a:spLocks noChangeArrowheads="1"/>
                </p:cNvSpPr>
                <p:nvPr/>
              </p:nvSpPr>
              <p:spPr bwMode="auto">
                <a:xfrm>
                  <a:off x="4056787" y="4086070"/>
                  <a:ext cx="10801" cy="8641"/>
                </a:xfrm>
                <a:custGeom>
                  <a:avLst/>
                  <a:gdLst>
                    <a:gd name="T0" fmla="*/ 20 w 42"/>
                    <a:gd name="T1" fmla="*/ 33 h 34"/>
                    <a:gd name="T2" fmla="*/ 20 w 42"/>
                    <a:gd name="T3" fmla="*/ 33 h 34"/>
                    <a:gd name="T4" fmla="*/ 20 w 42"/>
                    <a:gd name="T5" fmla="*/ 0 h 34"/>
                    <a:gd name="T6" fmla="*/ 20 w 42"/>
                    <a:gd name="T7" fmla="*/ 0 h 34"/>
                    <a:gd name="T8" fmla="*/ 20 w 42"/>
                    <a:gd name="T9" fmla="*/ 33 h 34"/>
                  </a:gdLst>
                  <a:ahLst/>
                  <a:cxnLst>
                    <a:cxn ang="0">
                      <a:pos x="T0" y="T1"/>
                    </a:cxn>
                    <a:cxn ang="0">
                      <a:pos x="T2" y="T3"/>
                    </a:cxn>
                    <a:cxn ang="0">
                      <a:pos x="T4" y="T5"/>
                    </a:cxn>
                    <a:cxn ang="0">
                      <a:pos x="T6" y="T7"/>
                    </a:cxn>
                    <a:cxn ang="0">
                      <a:pos x="T8" y="T9"/>
                    </a:cxn>
                  </a:cxnLst>
                  <a:rect l="0" t="0" r="r" b="b"/>
                  <a:pathLst>
                    <a:path w="42" h="34">
                      <a:moveTo>
                        <a:pt x="20" y="33"/>
                      </a:moveTo>
                      <a:lnTo>
                        <a:pt x="20" y="33"/>
                      </a:lnTo>
                      <a:cubicBezTo>
                        <a:pt x="41" y="33"/>
                        <a:pt x="41" y="0"/>
                        <a:pt x="20" y="0"/>
                      </a:cubicBezTo>
                      <a:lnTo>
                        <a:pt x="20" y="0"/>
                      </a:lnTo>
                      <a:cubicBezTo>
                        <a:pt x="0" y="0"/>
                        <a:pt x="0" y="33"/>
                        <a:pt x="20"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07" name="Freeform 102">
                  <a:extLst>
                    <a:ext uri="{FF2B5EF4-FFF2-40B4-BE49-F238E27FC236}">
                      <a16:creationId xmlns:a16="http://schemas.microsoft.com/office/drawing/2014/main" id="{F6A874DD-6FD2-EC45-AD9C-6E318F36E92D}"/>
                    </a:ext>
                  </a:extLst>
                </p:cNvPr>
                <p:cNvSpPr>
                  <a:spLocks noChangeArrowheads="1"/>
                </p:cNvSpPr>
                <p:nvPr/>
              </p:nvSpPr>
              <p:spPr bwMode="auto">
                <a:xfrm>
                  <a:off x="4076228" y="4059067"/>
                  <a:ext cx="8641" cy="11882"/>
                </a:xfrm>
                <a:custGeom>
                  <a:avLst/>
                  <a:gdLst>
                    <a:gd name="T0" fmla="*/ 0 w 34"/>
                    <a:gd name="T1" fmla="*/ 21 h 48"/>
                    <a:gd name="T2" fmla="*/ 0 w 34"/>
                    <a:gd name="T3" fmla="*/ 26 h 48"/>
                    <a:gd name="T4" fmla="*/ 0 w 34"/>
                    <a:gd name="T5" fmla="*/ 26 h 48"/>
                    <a:gd name="T6" fmla="*/ 33 w 34"/>
                    <a:gd name="T7" fmla="*/ 26 h 48"/>
                    <a:gd name="T8" fmla="*/ 33 w 34"/>
                    <a:gd name="T9" fmla="*/ 21 h 48"/>
                    <a:gd name="T10" fmla="*/ 33 w 34"/>
                    <a:gd name="T11" fmla="*/ 21 h 48"/>
                    <a:gd name="T12" fmla="*/ 0 w 34"/>
                    <a:gd name="T13" fmla="*/ 21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1"/>
                      </a:moveTo>
                      <a:lnTo>
                        <a:pt x="0" y="26"/>
                      </a:lnTo>
                      <a:lnTo>
                        <a:pt x="0" y="26"/>
                      </a:lnTo>
                      <a:cubicBezTo>
                        <a:pt x="0" y="47"/>
                        <a:pt x="33" y="47"/>
                        <a:pt x="33" y="26"/>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08" name="Freeform 103">
                  <a:extLst>
                    <a:ext uri="{FF2B5EF4-FFF2-40B4-BE49-F238E27FC236}">
                      <a16:creationId xmlns:a16="http://schemas.microsoft.com/office/drawing/2014/main" id="{5844EB15-902C-4745-9EA2-8E5BB69D39E5}"/>
                    </a:ext>
                  </a:extLst>
                </p:cNvPr>
                <p:cNvSpPr>
                  <a:spLocks noChangeArrowheads="1"/>
                </p:cNvSpPr>
                <p:nvPr/>
              </p:nvSpPr>
              <p:spPr bwMode="auto">
                <a:xfrm>
                  <a:off x="4043825" y="4065547"/>
                  <a:ext cx="14042" cy="14042"/>
                </a:xfrm>
                <a:custGeom>
                  <a:avLst/>
                  <a:gdLst>
                    <a:gd name="T0" fmla="*/ 18 w 57"/>
                    <a:gd name="T1" fmla="*/ 14 h 56"/>
                    <a:gd name="T2" fmla="*/ 18 w 57"/>
                    <a:gd name="T3" fmla="*/ 14 h 56"/>
                    <a:gd name="T4" fmla="*/ 16 w 57"/>
                    <a:gd name="T5" fmla="*/ 17 h 56"/>
                    <a:gd name="T6" fmla="*/ 16 w 57"/>
                    <a:gd name="T7" fmla="*/ 17 h 56"/>
                    <a:gd name="T8" fmla="*/ 38 w 57"/>
                    <a:gd name="T9" fmla="*/ 40 h 56"/>
                    <a:gd name="T10" fmla="*/ 38 w 57"/>
                    <a:gd name="T11" fmla="*/ 40 h 56"/>
                    <a:gd name="T12" fmla="*/ 41 w 57"/>
                    <a:gd name="T13" fmla="*/ 38 h 56"/>
                    <a:gd name="T14" fmla="*/ 41 w 57"/>
                    <a:gd name="T15" fmla="*/ 38 h 56"/>
                    <a:gd name="T16" fmla="*/ 18 w 57"/>
                    <a:gd name="T17"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8" y="14"/>
                      </a:moveTo>
                      <a:lnTo>
                        <a:pt x="18" y="14"/>
                      </a:lnTo>
                      <a:cubicBezTo>
                        <a:pt x="17" y="16"/>
                        <a:pt x="16" y="16"/>
                        <a:pt x="16" y="17"/>
                      </a:cubicBezTo>
                      <a:lnTo>
                        <a:pt x="16" y="17"/>
                      </a:lnTo>
                      <a:cubicBezTo>
                        <a:pt x="0" y="32"/>
                        <a:pt x="24" y="55"/>
                        <a:pt x="38" y="40"/>
                      </a:cubicBezTo>
                      <a:lnTo>
                        <a:pt x="38" y="40"/>
                      </a:lnTo>
                      <a:cubicBezTo>
                        <a:pt x="39" y="39"/>
                        <a:pt x="40" y="39"/>
                        <a:pt x="41" y="38"/>
                      </a:cubicBezTo>
                      <a:lnTo>
                        <a:pt x="41" y="38"/>
                      </a:lnTo>
                      <a:cubicBezTo>
                        <a:pt x="56" y="23"/>
                        <a:pt x="33" y="0"/>
                        <a:pt x="18"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09" name="Freeform 104">
                  <a:extLst>
                    <a:ext uri="{FF2B5EF4-FFF2-40B4-BE49-F238E27FC236}">
                      <a16:creationId xmlns:a16="http://schemas.microsoft.com/office/drawing/2014/main" id="{5D93F5C1-9F2C-0C44-8D3B-F5DDF23CE7B5}"/>
                    </a:ext>
                  </a:extLst>
                </p:cNvPr>
                <p:cNvSpPr>
                  <a:spLocks noChangeArrowheads="1"/>
                </p:cNvSpPr>
                <p:nvPr/>
              </p:nvSpPr>
              <p:spPr bwMode="auto">
                <a:xfrm>
                  <a:off x="4027624" y="4056906"/>
                  <a:ext cx="10801" cy="8641"/>
                </a:xfrm>
                <a:custGeom>
                  <a:avLst/>
                  <a:gdLst>
                    <a:gd name="T0" fmla="*/ 22 w 44"/>
                    <a:gd name="T1" fmla="*/ 33 h 34"/>
                    <a:gd name="T2" fmla="*/ 22 w 44"/>
                    <a:gd name="T3" fmla="*/ 33 h 34"/>
                    <a:gd name="T4" fmla="*/ 22 w 44"/>
                    <a:gd name="T5" fmla="*/ 0 h 34"/>
                    <a:gd name="T6" fmla="*/ 22 w 44"/>
                    <a:gd name="T7" fmla="*/ 0 h 34"/>
                    <a:gd name="T8" fmla="*/ 22 w 44"/>
                    <a:gd name="T9" fmla="*/ 33 h 34"/>
                  </a:gdLst>
                  <a:ahLst/>
                  <a:cxnLst>
                    <a:cxn ang="0">
                      <a:pos x="T0" y="T1"/>
                    </a:cxn>
                    <a:cxn ang="0">
                      <a:pos x="T2" y="T3"/>
                    </a:cxn>
                    <a:cxn ang="0">
                      <a:pos x="T4" y="T5"/>
                    </a:cxn>
                    <a:cxn ang="0">
                      <a:pos x="T6" y="T7"/>
                    </a:cxn>
                    <a:cxn ang="0">
                      <a:pos x="T8" y="T9"/>
                    </a:cxn>
                  </a:cxnLst>
                  <a:rect l="0" t="0" r="r" b="b"/>
                  <a:pathLst>
                    <a:path w="44" h="34">
                      <a:moveTo>
                        <a:pt x="22" y="33"/>
                      </a:moveTo>
                      <a:lnTo>
                        <a:pt x="22" y="33"/>
                      </a:lnTo>
                      <a:cubicBezTo>
                        <a:pt x="43" y="33"/>
                        <a:pt x="43" y="0"/>
                        <a:pt x="22" y="0"/>
                      </a:cubicBez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798" name="Group 797">
                <a:extLst>
                  <a:ext uri="{FF2B5EF4-FFF2-40B4-BE49-F238E27FC236}">
                    <a16:creationId xmlns:a16="http://schemas.microsoft.com/office/drawing/2014/main" id="{98A6705F-6E71-9A40-98EE-0E6D41564195}"/>
                  </a:ext>
                </a:extLst>
              </p:cNvPr>
              <p:cNvGrpSpPr/>
              <p:nvPr/>
            </p:nvGrpSpPr>
            <p:grpSpPr>
              <a:xfrm rot="759599">
                <a:off x="7377888" y="3708836"/>
                <a:ext cx="1522897" cy="1670749"/>
                <a:chOff x="6422235" y="3131250"/>
                <a:chExt cx="778762" cy="854369"/>
              </a:xfrm>
              <a:solidFill>
                <a:schemeClr val="accent6"/>
              </a:solidFill>
            </p:grpSpPr>
            <p:sp>
              <p:nvSpPr>
                <p:cNvPr id="1051" name="Freeform 105">
                  <a:extLst>
                    <a:ext uri="{FF2B5EF4-FFF2-40B4-BE49-F238E27FC236}">
                      <a16:creationId xmlns:a16="http://schemas.microsoft.com/office/drawing/2014/main" id="{6B29A340-E989-7543-8ED9-1727AFD251BE}"/>
                    </a:ext>
                  </a:extLst>
                </p:cNvPr>
                <p:cNvSpPr>
                  <a:spLocks noChangeArrowheads="1"/>
                </p:cNvSpPr>
                <p:nvPr/>
              </p:nvSpPr>
              <p:spPr bwMode="auto">
                <a:xfrm>
                  <a:off x="6478401" y="3182015"/>
                  <a:ext cx="661029" cy="803604"/>
                </a:xfrm>
                <a:custGeom>
                  <a:avLst/>
                  <a:gdLst>
                    <a:gd name="T0" fmla="*/ 2565 w 2699"/>
                    <a:gd name="T1" fmla="*/ 149 h 3281"/>
                    <a:gd name="T2" fmla="*/ 2322 w 2699"/>
                    <a:gd name="T3" fmla="*/ 468 h 3281"/>
                    <a:gd name="T4" fmla="*/ 2341 w 2699"/>
                    <a:gd name="T5" fmla="*/ 21 h 3281"/>
                    <a:gd name="T6" fmla="*/ 2297 w 2699"/>
                    <a:gd name="T7" fmla="*/ 362 h 3281"/>
                    <a:gd name="T8" fmla="*/ 2179 w 2699"/>
                    <a:gd name="T9" fmla="*/ 44 h 3281"/>
                    <a:gd name="T10" fmla="*/ 2258 w 2699"/>
                    <a:gd name="T11" fmla="*/ 491 h 3281"/>
                    <a:gd name="T12" fmla="*/ 2250 w 2699"/>
                    <a:gd name="T13" fmla="*/ 525 h 3281"/>
                    <a:gd name="T14" fmla="*/ 1945 w 2699"/>
                    <a:gd name="T15" fmla="*/ 1245 h 3281"/>
                    <a:gd name="T16" fmla="*/ 1719 w 2699"/>
                    <a:gd name="T17" fmla="*/ 881 h 3281"/>
                    <a:gd name="T18" fmla="*/ 2055 w 2699"/>
                    <a:gd name="T19" fmla="*/ 655 h 3281"/>
                    <a:gd name="T20" fmla="*/ 1814 w 2699"/>
                    <a:gd name="T21" fmla="*/ 786 h 3281"/>
                    <a:gd name="T22" fmla="*/ 1913 w 2699"/>
                    <a:gd name="T23" fmla="*/ 567 h 3281"/>
                    <a:gd name="T24" fmla="*/ 1766 w 2699"/>
                    <a:gd name="T25" fmla="*/ 554 h 3281"/>
                    <a:gd name="T26" fmla="*/ 1692 w 2699"/>
                    <a:gd name="T27" fmla="*/ 815 h 3281"/>
                    <a:gd name="T28" fmla="*/ 1644 w 2699"/>
                    <a:gd name="T29" fmla="*/ 800 h 3281"/>
                    <a:gd name="T30" fmla="*/ 1443 w 2699"/>
                    <a:gd name="T31" fmla="*/ 545 h 3281"/>
                    <a:gd name="T32" fmla="*/ 1532 w 2699"/>
                    <a:gd name="T33" fmla="*/ 1043 h 3281"/>
                    <a:gd name="T34" fmla="*/ 1537 w 2699"/>
                    <a:gd name="T35" fmla="*/ 890 h 3281"/>
                    <a:gd name="T36" fmla="*/ 1521 w 2699"/>
                    <a:gd name="T37" fmla="*/ 997 h 3281"/>
                    <a:gd name="T38" fmla="*/ 1501 w 2699"/>
                    <a:gd name="T39" fmla="*/ 910 h 3281"/>
                    <a:gd name="T40" fmla="*/ 1476 w 2699"/>
                    <a:gd name="T41" fmla="*/ 937 h 3281"/>
                    <a:gd name="T42" fmla="*/ 1488 w 2699"/>
                    <a:gd name="T43" fmla="*/ 994 h 3281"/>
                    <a:gd name="T44" fmla="*/ 1400 w 2699"/>
                    <a:gd name="T45" fmla="*/ 952 h 3281"/>
                    <a:gd name="T46" fmla="*/ 1437 w 2699"/>
                    <a:gd name="T47" fmla="*/ 1017 h 3281"/>
                    <a:gd name="T48" fmla="*/ 1413 w 2699"/>
                    <a:gd name="T49" fmla="*/ 1043 h 3281"/>
                    <a:gd name="T50" fmla="*/ 1582 w 2699"/>
                    <a:gd name="T51" fmla="*/ 1208 h 3281"/>
                    <a:gd name="T52" fmla="*/ 1015 w 2699"/>
                    <a:gd name="T53" fmla="*/ 1130 h 3281"/>
                    <a:gd name="T54" fmla="*/ 1224 w 2699"/>
                    <a:gd name="T55" fmla="*/ 865 h 3281"/>
                    <a:gd name="T56" fmla="*/ 1123 w 2699"/>
                    <a:gd name="T57" fmla="*/ 789 h 3281"/>
                    <a:gd name="T58" fmla="*/ 994 w 2699"/>
                    <a:gd name="T59" fmla="*/ 821 h 3281"/>
                    <a:gd name="T60" fmla="*/ 747 w 2699"/>
                    <a:gd name="T61" fmla="*/ 891 h 3281"/>
                    <a:gd name="T62" fmla="*/ 946 w 2699"/>
                    <a:gd name="T63" fmla="*/ 1099 h 3281"/>
                    <a:gd name="T64" fmla="*/ 700 w 2699"/>
                    <a:gd name="T65" fmla="*/ 1042 h 3281"/>
                    <a:gd name="T66" fmla="*/ 968 w 2699"/>
                    <a:gd name="T67" fmla="*/ 1134 h 3281"/>
                    <a:gd name="T68" fmla="*/ 1303 w 2699"/>
                    <a:gd name="T69" fmla="*/ 1843 h 3281"/>
                    <a:gd name="T70" fmla="*/ 532 w 2699"/>
                    <a:gd name="T71" fmla="*/ 1173 h 3281"/>
                    <a:gd name="T72" fmla="*/ 537 w 2699"/>
                    <a:gd name="T73" fmla="*/ 1105 h 3281"/>
                    <a:gd name="T74" fmla="*/ 493 w 2699"/>
                    <a:gd name="T75" fmla="*/ 1104 h 3281"/>
                    <a:gd name="T76" fmla="*/ 469 w 2699"/>
                    <a:gd name="T77" fmla="*/ 999 h 3281"/>
                    <a:gd name="T78" fmla="*/ 437 w 2699"/>
                    <a:gd name="T79" fmla="*/ 1187 h 3281"/>
                    <a:gd name="T80" fmla="*/ 396 w 2699"/>
                    <a:gd name="T81" fmla="*/ 1157 h 3281"/>
                    <a:gd name="T82" fmla="*/ 127 w 2699"/>
                    <a:gd name="T83" fmla="*/ 900 h 3281"/>
                    <a:gd name="T84" fmla="*/ 14 w 2699"/>
                    <a:gd name="T85" fmla="*/ 1021 h 3281"/>
                    <a:gd name="T86" fmla="*/ 44 w 2699"/>
                    <a:gd name="T87" fmla="*/ 1176 h 3281"/>
                    <a:gd name="T88" fmla="*/ 1326 w 2699"/>
                    <a:gd name="T89" fmla="*/ 1905 h 3281"/>
                    <a:gd name="T90" fmla="*/ 1810 w 2699"/>
                    <a:gd name="T91" fmla="*/ 3252 h 3281"/>
                    <a:gd name="T92" fmla="*/ 1393 w 2699"/>
                    <a:gd name="T93" fmla="*/ 1910 h 3281"/>
                    <a:gd name="T94" fmla="*/ 1931 w 2699"/>
                    <a:gd name="T95" fmla="*/ 1357 h 3281"/>
                    <a:gd name="T96" fmla="*/ 1973 w 2699"/>
                    <a:gd name="T97" fmla="*/ 1326 h 3281"/>
                    <a:gd name="T98" fmla="*/ 2250 w 2699"/>
                    <a:gd name="T99" fmla="*/ 1214 h 3281"/>
                    <a:gd name="T100" fmla="*/ 2306 w 2699"/>
                    <a:gd name="T101" fmla="*/ 1164 h 3281"/>
                    <a:gd name="T102" fmla="*/ 2228 w 2699"/>
                    <a:gd name="T103" fmla="*/ 1171 h 3281"/>
                    <a:gd name="T104" fmla="*/ 2305 w 2699"/>
                    <a:gd name="T105" fmla="*/ 1068 h 3281"/>
                    <a:gd name="T106" fmla="*/ 2217 w 2699"/>
                    <a:gd name="T107" fmla="*/ 1142 h 3281"/>
                    <a:gd name="T108" fmla="*/ 2195 w 2699"/>
                    <a:gd name="T109" fmla="*/ 1107 h 3281"/>
                    <a:gd name="T110" fmla="*/ 2176 w 2699"/>
                    <a:gd name="T111" fmla="*/ 1008 h 3281"/>
                    <a:gd name="T112" fmla="*/ 2296 w 2699"/>
                    <a:gd name="T113" fmla="*/ 542 h 3281"/>
                    <a:gd name="T114" fmla="*/ 2425 w 2699"/>
                    <a:gd name="T115" fmla="*/ 550 h 3281"/>
                    <a:gd name="T116" fmla="*/ 2495 w 2699"/>
                    <a:gd name="T117" fmla="*/ 504 h 3281"/>
                    <a:gd name="T118" fmla="*/ 2658 w 2699"/>
                    <a:gd name="T119" fmla="*/ 281 h 3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9" h="3281">
                      <a:moveTo>
                        <a:pt x="2635" y="257"/>
                      </a:moveTo>
                      <a:lnTo>
                        <a:pt x="2635" y="257"/>
                      </a:lnTo>
                      <a:cubicBezTo>
                        <a:pt x="2613" y="283"/>
                        <a:pt x="2423" y="465"/>
                        <a:pt x="2340" y="497"/>
                      </a:cubicBezTo>
                      <a:lnTo>
                        <a:pt x="2340" y="497"/>
                      </a:lnTo>
                      <a:cubicBezTo>
                        <a:pt x="2434" y="394"/>
                        <a:pt x="2510" y="277"/>
                        <a:pt x="2565" y="149"/>
                      </a:cubicBezTo>
                      <a:lnTo>
                        <a:pt x="2565" y="149"/>
                      </a:lnTo>
                      <a:cubicBezTo>
                        <a:pt x="2573" y="130"/>
                        <a:pt x="2542" y="120"/>
                        <a:pt x="2534" y="139"/>
                      </a:cubicBezTo>
                      <a:lnTo>
                        <a:pt x="2534" y="139"/>
                      </a:lnTo>
                      <a:cubicBezTo>
                        <a:pt x="2482" y="261"/>
                        <a:pt x="2411" y="371"/>
                        <a:pt x="2322" y="468"/>
                      </a:cubicBezTo>
                      <a:lnTo>
                        <a:pt x="2322" y="468"/>
                      </a:lnTo>
                      <a:cubicBezTo>
                        <a:pt x="2328" y="431"/>
                        <a:pt x="2326" y="388"/>
                        <a:pt x="2330" y="363"/>
                      </a:cubicBezTo>
                      <a:lnTo>
                        <a:pt x="2330" y="363"/>
                      </a:lnTo>
                      <a:cubicBezTo>
                        <a:pt x="2344" y="249"/>
                        <a:pt x="2359" y="135"/>
                        <a:pt x="2374" y="22"/>
                      </a:cubicBezTo>
                      <a:lnTo>
                        <a:pt x="2374" y="22"/>
                      </a:lnTo>
                      <a:cubicBezTo>
                        <a:pt x="2377" y="1"/>
                        <a:pt x="2344" y="0"/>
                        <a:pt x="2341" y="21"/>
                      </a:cubicBezTo>
                      <a:lnTo>
                        <a:pt x="2341" y="21"/>
                      </a:lnTo>
                      <a:cubicBezTo>
                        <a:pt x="2331" y="100"/>
                        <a:pt x="2321" y="179"/>
                        <a:pt x="2310" y="259"/>
                      </a:cubicBezTo>
                      <a:lnTo>
                        <a:pt x="2310" y="259"/>
                      </a:lnTo>
                      <a:cubicBezTo>
                        <a:pt x="2306" y="293"/>
                        <a:pt x="2301" y="327"/>
                        <a:pt x="2297" y="362"/>
                      </a:cubicBezTo>
                      <a:lnTo>
                        <a:pt x="2297" y="362"/>
                      </a:lnTo>
                      <a:cubicBezTo>
                        <a:pt x="2294" y="384"/>
                        <a:pt x="2291" y="407"/>
                        <a:pt x="2288" y="429"/>
                      </a:cubicBezTo>
                      <a:lnTo>
                        <a:pt x="2288" y="429"/>
                      </a:lnTo>
                      <a:cubicBezTo>
                        <a:pt x="2284" y="443"/>
                        <a:pt x="2283" y="456"/>
                        <a:pt x="2284" y="469"/>
                      </a:cubicBezTo>
                      <a:lnTo>
                        <a:pt x="2284" y="469"/>
                      </a:lnTo>
                      <a:cubicBezTo>
                        <a:pt x="2220" y="334"/>
                        <a:pt x="2185" y="193"/>
                        <a:pt x="2179" y="44"/>
                      </a:cubicBezTo>
                      <a:lnTo>
                        <a:pt x="2179" y="44"/>
                      </a:lnTo>
                      <a:cubicBezTo>
                        <a:pt x="2177" y="23"/>
                        <a:pt x="2145" y="22"/>
                        <a:pt x="2146" y="42"/>
                      </a:cubicBezTo>
                      <a:lnTo>
                        <a:pt x="2146" y="42"/>
                      </a:lnTo>
                      <a:cubicBezTo>
                        <a:pt x="2153" y="201"/>
                        <a:pt x="2190" y="350"/>
                        <a:pt x="2258" y="491"/>
                      </a:cubicBezTo>
                      <a:lnTo>
                        <a:pt x="2258" y="491"/>
                      </a:lnTo>
                      <a:cubicBezTo>
                        <a:pt x="2164" y="424"/>
                        <a:pt x="2099" y="328"/>
                        <a:pt x="2074" y="212"/>
                      </a:cubicBezTo>
                      <a:lnTo>
                        <a:pt x="2074" y="212"/>
                      </a:lnTo>
                      <a:cubicBezTo>
                        <a:pt x="2069" y="192"/>
                        <a:pt x="2037" y="199"/>
                        <a:pt x="2042" y="220"/>
                      </a:cubicBezTo>
                      <a:lnTo>
                        <a:pt x="2042" y="220"/>
                      </a:lnTo>
                      <a:cubicBezTo>
                        <a:pt x="2071" y="347"/>
                        <a:pt x="2144" y="454"/>
                        <a:pt x="2250" y="525"/>
                      </a:cubicBezTo>
                      <a:lnTo>
                        <a:pt x="2250" y="525"/>
                      </a:lnTo>
                      <a:cubicBezTo>
                        <a:pt x="2250" y="525"/>
                        <a:pt x="2250" y="525"/>
                        <a:pt x="2250" y="526"/>
                      </a:cubicBezTo>
                      <a:lnTo>
                        <a:pt x="2250" y="526"/>
                      </a:lnTo>
                      <a:cubicBezTo>
                        <a:pt x="2184" y="780"/>
                        <a:pt x="2082" y="1021"/>
                        <a:pt x="1945" y="1245"/>
                      </a:cubicBezTo>
                      <a:lnTo>
                        <a:pt x="1945" y="1245"/>
                      </a:lnTo>
                      <a:cubicBezTo>
                        <a:pt x="1874" y="1360"/>
                        <a:pt x="1793" y="1469"/>
                        <a:pt x="1706" y="1572"/>
                      </a:cubicBezTo>
                      <a:lnTo>
                        <a:pt x="1706" y="1572"/>
                      </a:lnTo>
                      <a:cubicBezTo>
                        <a:pt x="1633" y="1657"/>
                        <a:pt x="1535" y="1785"/>
                        <a:pt x="1426" y="1843"/>
                      </a:cubicBezTo>
                      <a:lnTo>
                        <a:pt x="1426" y="1843"/>
                      </a:lnTo>
                      <a:cubicBezTo>
                        <a:pt x="1561" y="1531"/>
                        <a:pt x="1647" y="1213"/>
                        <a:pt x="1719" y="881"/>
                      </a:cubicBezTo>
                      <a:lnTo>
                        <a:pt x="1719" y="881"/>
                      </a:lnTo>
                      <a:cubicBezTo>
                        <a:pt x="1722" y="878"/>
                        <a:pt x="1723" y="875"/>
                        <a:pt x="1724" y="872"/>
                      </a:cubicBezTo>
                      <a:lnTo>
                        <a:pt x="1724" y="872"/>
                      </a:lnTo>
                      <a:cubicBezTo>
                        <a:pt x="1868" y="851"/>
                        <a:pt x="1968" y="770"/>
                        <a:pt x="2055" y="655"/>
                      </a:cubicBezTo>
                      <a:lnTo>
                        <a:pt x="2055" y="655"/>
                      </a:lnTo>
                      <a:cubicBezTo>
                        <a:pt x="2067" y="638"/>
                        <a:pt x="2039" y="621"/>
                        <a:pt x="2027" y="638"/>
                      </a:cubicBezTo>
                      <a:lnTo>
                        <a:pt x="2027" y="638"/>
                      </a:lnTo>
                      <a:cubicBezTo>
                        <a:pt x="1960" y="728"/>
                        <a:pt x="1883" y="794"/>
                        <a:pt x="1782" y="826"/>
                      </a:cubicBezTo>
                      <a:lnTo>
                        <a:pt x="1782" y="826"/>
                      </a:lnTo>
                      <a:cubicBezTo>
                        <a:pt x="1793" y="812"/>
                        <a:pt x="1804" y="797"/>
                        <a:pt x="1814" y="786"/>
                      </a:cubicBezTo>
                      <a:lnTo>
                        <a:pt x="1814" y="786"/>
                      </a:lnTo>
                      <a:cubicBezTo>
                        <a:pt x="1864" y="723"/>
                        <a:pt x="1906" y="656"/>
                        <a:pt x="1940" y="584"/>
                      </a:cubicBezTo>
                      <a:lnTo>
                        <a:pt x="1940" y="584"/>
                      </a:lnTo>
                      <a:cubicBezTo>
                        <a:pt x="1949" y="565"/>
                        <a:pt x="1921" y="548"/>
                        <a:pt x="1913" y="567"/>
                      </a:cubicBezTo>
                      <a:lnTo>
                        <a:pt x="1913" y="567"/>
                      </a:lnTo>
                      <a:cubicBezTo>
                        <a:pt x="1892" y="612"/>
                        <a:pt x="1868" y="654"/>
                        <a:pt x="1841" y="695"/>
                      </a:cubicBezTo>
                      <a:lnTo>
                        <a:pt x="1841" y="695"/>
                      </a:lnTo>
                      <a:cubicBezTo>
                        <a:pt x="1822" y="724"/>
                        <a:pt x="1772" y="810"/>
                        <a:pt x="1726" y="831"/>
                      </a:cubicBezTo>
                      <a:lnTo>
                        <a:pt x="1726" y="831"/>
                      </a:lnTo>
                      <a:cubicBezTo>
                        <a:pt x="1713" y="736"/>
                        <a:pt x="1726" y="642"/>
                        <a:pt x="1766" y="554"/>
                      </a:cubicBezTo>
                      <a:lnTo>
                        <a:pt x="1766" y="554"/>
                      </a:lnTo>
                      <a:cubicBezTo>
                        <a:pt x="1774" y="534"/>
                        <a:pt x="1743" y="525"/>
                        <a:pt x="1735" y="544"/>
                      </a:cubicBezTo>
                      <a:lnTo>
                        <a:pt x="1735" y="544"/>
                      </a:lnTo>
                      <a:cubicBezTo>
                        <a:pt x="1696" y="631"/>
                        <a:pt x="1682" y="722"/>
                        <a:pt x="1692" y="815"/>
                      </a:cubicBezTo>
                      <a:lnTo>
                        <a:pt x="1692" y="815"/>
                      </a:lnTo>
                      <a:cubicBezTo>
                        <a:pt x="1636" y="730"/>
                        <a:pt x="1601" y="636"/>
                        <a:pt x="1589" y="534"/>
                      </a:cubicBezTo>
                      <a:lnTo>
                        <a:pt x="1589" y="534"/>
                      </a:lnTo>
                      <a:cubicBezTo>
                        <a:pt x="1587" y="513"/>
                        <a:pt x="1555" y="521"/>
                        <a:pt x="1557" y="541"/>
                      </a:cubicBezTo>
                      <a:lnTo>
                        <a:pt x="1557" y="541"/>
                      </a:lnTo>
                      <a:cubicBezTo>
                        <a:pt x="1569" y="635"/>
                        <a:pt x="1598" y="721"/>
                        <a:pt x="1644" y="800"/>
                      </a:cubicBezTo>
                      <a:lnTo>
                        <a:pt x="1644" y="800"/>
                      </a:lnTo>
                      <a:cubicBezTo>
                        <a:pt x="1556" y="737"/>
                        <a:pt x="1489" y="652"/>
                        <a:pt x="1475" y="538"/>
                      </a:cubicBezTo>
                      <a:lnTo>
                        <a:pt x="1475" y="538"/>
                      </a:lnTo>
                      <a:cubicBezTo>
                        <a:pt x="1473" y="517"/>
                        <a:pt x="1441" y="524"/>
                        <a:pt x="1443" y="545"/>
                      </a:cubicBezTo>
                      <a:lnTo>
                        <a:pt x="1443" y="545"/>
                      </a:lnTo>
                      <a:cubicBezTo>
                        <a:pt x="1460" y="687"/>
                        <a:pt x="1555" y="790"/>
                        <a:pt x="1674" y="858"/>
                      </a:cubicBezTo>
                      <a:lnTo>
                        <a:pt x="1674" y="858"/>
                      </a:lnTo>
                      <a:cubicBezTo>
                        <a:pt x="1651" y="963"/>
                        <a:pt x="1627" y="1068"/>
                        <a:pt x="1600" y="1171"/>
                      </a:cubicBezTo>
                      <a:lnTo>
                        <a:pt x="1600" y="1171"/>
                      </a:lnTo>
                      <a:cubicBezTo>
                        <a:pt x="1578" y="1128"/>
                        <a:pt x="1555" y="1086"/>
                        <a:pt x="1532" y="1043"/>
                      </a:cubicBezTo>
                      <a:lnTo>
                        <a:pt x="1532" y="1043"/>
                      </a:lnTo>
                      <a:cubicBezTo>
                        <a:pt x="1565" y="1019"/>
                        <a:pt x="1571" y="915"/>
                        <a:pt x="1570" y="891"/>
                      </a:cubicBezTo>
                      <a:lnTo>
                        <a:pt x="1570" y="891"/>
                      </a:lnTo>
                      <a:cubicBezTo>
                        <a:pt x="1568" y="871"/>
                        <a:pt x="1536" y="870"/>
                        <a:pt x="1537" y="890"/>
                      </a:cubicBezTo>
                      <a:lnTo>
                        <a:pt x="1537" y="890"/>
                      </a:lnTo>
                      <a:cubicBezTo>
                        <a:pt x="1539" y="911"/>
                        <a:pt x="1538" y="932"/>
                        <a:pt x="1535" y="953"/>
                      </a:cubicBezTo>
                      <a:lnTo>
                        <a:pt x="1535" y="953"/>
                      </a:lnTo>
                      <a:cubicBezTo>
                        <a:pt x="1532" y="965"/>
                        <a:pt x="1530" y="975"/>
                        <a:pt x="1526" y="986"/>
                      </a:cubicBezTo>
                      <a:lnTo>
                        <a:pt x="1526" y="986"/>
                      </a:lnTo>
                      <a:cubicBezTo>
                        <a:pt x="1525" y="989"/>
                        <a:pt x="1523" y="993"/>
                        <a:pt x="1521" y="997"/>
                      </a:cubicBezTo>
                      <a:lnTo>
                        <a:pt x="1521" y="997"/>
                      </a:lnTo>
                      <a:cubicBezTo>
                        <a:pt x="1520" y="996"/>
                        <a:pt x="1520" y="996"/>
                        <a:pt x="1520" y="995"/>
                      </a:cubicBezTo>
                      <a:lnTo>
                        <a:pt x="1520" y="995"/>
                      </a:lnTo>
                      <a:cubicBezTo>
                        <a:pt x="1517" y="966"/>
                        <a:pt x="1511" y="938"/>
                        <a:pt x="1501" y="910"/>
                      </a:cubicBezTo>
                      <a:lnTo>
                        <a:pt x="1501" y="910"/>
                      </a:lnTo>
                      <a:cubicBezTo>
                        <a:pt x="1496" y="892"/>
                        <a:pt x="1471" y="894"/>
                        <a:pt x="1469" y="912"/>
                      </a:cubicBezTo>
                      <a:lnTo>
                        <a:pt x="1469" y="912"/>
                      </a:lnTo>
                      <a:cubicBezTo>
                        <a:pt x="1469" y="916"/>
                        <a:pt x="1469" y="920"/>
                        <a:pt x="1469" y="922"/>
                      </a:cubicBezTo>
                      <a:lnTo>
                        <a:pt x="1469" y="922"/>
                      </a:lnTo>
                      <a:cubicBezTo>
                        <a:pt x="1467" y="930"/>
                        <a:pt x="1471" y="935"/>
                        <a:pt x="1476" y="937"/>
                      </a:cubicBezTo>
                      <a:lnTo>
                        <a:pt x="1476" y="937"/>
                      </a:lnTo>
                      <a:cubicBezTo>
                        <a:pt x="1479" y="947"/>
                        <a:pt x="1481" y="958"/>
                        <a:pt x="1484" y="968"/>
                      </a:cubicBezTo>
                      <a:lnTo>
                        <a:pt x="1484" y="968"/>
                      </a:lnTo>
                      <a:cubicBezTo>
                        <a:pt x="1486" y="976"/>
                        <a:pt x="1487" y="985"/>
                        <a:pt x="1488" y="994"/>
                      </a:cubicBezTo>
                      <a:lnTo>
                        <a:pt x="1488" y="994"/>
                      </a:lnTo>
                      <a:cubicBezTo>
                        <a:pt x="1488" y="995"/>
                        <a:pt x="1488" y="996"/>
                        <a:pt x="1488" y="997"/>
                      </a:cubicBezTo>
                      <a:lnTo>
                        <a:pt x="1488" y="997"/>
                      </a:lnTo>
                      <a:cubicBezTo>
                        <a:pt x="1462" y="984"/>
                        <a:pt x="1442" y="963"/>
                        <a:pt x="1429" y="936"/>
                      </a:cubicBezTo>
                      <a:lnTo>
                        <a:pt x="1429" y="936"/>
                      </a:lnTo>
                      <a:cubicBezTo>
                        <a:pt x="1420" y="918"/>
                        <a:pt x="1391" y="933"/>
                        <a:pt x="1400" y="952"/>
                      </a:cubicBezTo>
                      <a:lnTo>
                        <a:pt x="1400" y="952"/>
                      </a:lnTo>
                      <a:cubicBezTo>
                        <a:pt x="1416" y="984"/>
                        <a:pt x="1441" y="1009"/>
                        <a:pt x="1471" y="1026"/>
                      </a:cubicBezTo>
                      <a:lnTo>
                        <a:pt x="1471" y="1026"/>
                      </a:lnTo>
                      <a:cubicBezTo>
                        <a:pt x="1460" y="1025"/>
                        <a:pt x="1448" y="1022"/>
                        <a:pt x="1437" y="1017"/>
                      </a:cubicBezTo>
                      <a:lnTo>
                        <a:pt x="1437" y="1017"/>
                      </a:lnTo>
                      <a:cubicBezTo>
                        <a:pt x="1420" y="1012"/>
                        <a:pt x="1382" y="1000"/>
                        <a:pt x="1387" y="975"/>
                      </a:cubicBezTo>
                      <a:lnTo>
                        <a:pt x="1387" y="975"/>
                      </a:lnTo>
                      <a:cubicBezTo>
                        <a:pt x="1391" y="955"/>
                        <a:pt x="1360" y="945"/>
                        <a:pt x="1356" y="965"/>
                      </a:cubicBezTo>
                      <a:lnTo>
                        <a:pt x="1356" y="965"/>
                      </a:lnTo>
                      <a:cubicBezTo>
                        <a:pt x="1347" y="1007"/>
                        <a:pt x="1379" y="1029"/>
                        <a:pt x="1413" y="1043"/>
                      </a:cubicBezTo>
                      <a:lnTo>
                        <a:pt x="1413" y="1043"/>
                      </a:lnTo>
                      <a:cubicBezTo>
                        <a:pt x="1441" y="1055"/>
                        <a:pt x="1473" y="1063"/>
                        <a:pt x="1501" y="1053"/>
                      </a:cubicBezTo>
                      <a:lnTo>
                        <a:pt x="1501" y="1053"/>
                      </a:lnTo>
                      <a:cubicBezTo>
                        <a:pt x="1528" y="1104"/>
                        <a:pt x="1556" y="1156"/>
                        <a:pt x="1582" y="1208"/>
                      </a:cubicBezTo>
                      <a:lnTo>
                        <a:pt x="1582" y="1208"/>
                      </a:lnTo>
                      <a:cubicBezTo>
                        <a:pt x="1584" y="1211"/>
                        <a:pt x="1587" y="1213"/>
                        <a:pt x="1589" y="1214"/>
                      </a:cubicBezTo>
                      <a:lnTo>
                        <a:pt x="1589" y="1214"/>
                      </a:lnTo>
                      <a:cubicBezTo>
                        <a:pt x="1531" y="1432"/>
                        <a:pt x="1461" y="1646"/>
                        <a:pt x="1368" y="1857"/>
                      </a:cubicBezTo>
                      <a:lnTo>
                        <a:pt x="1368" y="1857"/>
                      </a:lnTo>
                      <a:cubicBezTo>
                        <a:pt x="1229" y="1624"/>
                        <a:pt x="1112" y="1382"/>
                        <a:pt x="1015" y="1130"/>
                      </a:cubicBezTo>
                      <a:lnTo>
                        <a:pt x="1015" y="1130"/>
                      </a:lnTo>
                      <a:cubicBezTo>
                        <a:pt x="1121" y="1077"/>
                        <a:pt x="1188" y="980"/>
                        <a:pt x="1251" y="882"/>
                      </a:cubicBezTo>
                      <a:lnTo>
                        <a:pt x="1251" y="882"/>
                      </a:lnTo>
                      <a:cubicBezTo>
                        <a:pt x="1263" y="865"/>
                        <a:pt x="1235" y="848"/>
                        <a:pt x="1224" y="865"/>
                      </a:cubicBezTo>
                      <a:lnTo>
                        <a:pt x="1224" y="865"/>
                      </a:lnTo>
                      <a:cubicBezTo>
                        <a:pt x="1173" y="944"/>
                        <a:pt x="1120" y="1022"/>
                        <a:pt x="1044" y="1074"/>
                      </a:cubicBezTo>
                      <a:lnTo>
                        <a:pt x="1044" y="1074"/>
                      </a:lnTo>
                      <a:cubicBezTo>
                        <a:pt x="1098" y="991"/>
                        <a:pt x="1135" y="898"/>
                        <a:pt x="1154" y="799"/>
                      </a:cubicBezTo>
                      <a:lnTo>
                        <a:pt x="1154" y="799"/>
                      </a:lnTo>
                      <a:cubicBezTo>
                        <a:pt x="1157" y="778"/>
                        <a:pt x="1126" y="769"/>
                        <a:pt x="1123" y="789"/>
                      </a:cubicBezTo>
                      <a:lnTo>
                        <a:pt x="1123" y="789"/>
                      </a:lnTo>
                      <a:cubicBezTo>
                        <a:pt x="1103" y="892"/>
                        <a:pt x="1064" y="988"/>
                        <a:pt x="1005" y="1074"/>
                      </a:cubicBezTo>
                      <a:lnTo>
                        <a:pt x="1005" y="1074"/>
                      </a:lnTo>
                      <a:cubicBezTo>
                        <a:pt x="1014" y="990"/>
                        <a:pt x="1011" y="906"/>
                        <a:pt x="994" y="821"/>
                      </a:cubicBezTo>
                      <a:lnTo>
                        <a:pt x="994" y="821"/>
                      </a:lnTo>
                      <a:cubicBezTo>
                        <a:pt x="990" y="801"/>
                        <a:pt x="958" y="809"/>
                        <a:pt x="962" y="829"/>
                      </a:cubicBezTo>
                      <a:lnTo>
                        <a:pt x="962" y="829"/>
                      </a:lnTo>
                      <a:cubicBezTo>
                        <a:pt x="978" y="912"/>
                        <a:pt x="982" y="994"/>
                        <a:pt x="972" y="1077"/>
                      </a:cubicBezTo>
                      <a:lnTo>
                        <a:pt x="972" y="1077"/>
                      </a:lnTo>
                      <a:cubicBezTo>
                        <a:pt x="890" y="1026"/>
                        <a:pt x="794" y="976"/>
                        <a:pt x="747" y="891"/>
                      </a:cubicBezTo>
                      <a:lnTo>
                        <a:pt x="747" y="891"/>
                      </a:lnTo>
                      <a:cubicBezTo>
                        <a:pt x="737" y="872"/>
                        <a:pt x="708" y="888"/>
                        <a:pt x="718" y="906"/>
                      </a:cubicBezTo>
                      <a:lnTo>
                        <a:pt x="718" y="906"/>
                      </a:lnTo>
                      <a:cubicBezTo>
                        <a:pt x="767" y="995"/>
                        <a:pt x="861" y="1047"/>
                        <a:pt x="946" y="1099"/>
                      </a:cubicBezTo>
                      <a:lnTo>
                        <a:pt x="946" y="1099"/>
                      </a:lnTo>
                      <a:cubicBezTo>
                        <a:pt x="913" y="1097"/>
                        <a:pt x="880" y="1098"/>
                        <a:pt x="847" y="1092"/>
                      </a:cubicBezTo>
                      <a:lnTo>
                        <a:pt x="847" y="1092"/>
                      </a:lnTo>
                      <a:cubicBezTo>
                        <a:pt x="799" y="1083"/>
                        <a:pt x="757" y="1055"/>
                        <a:pt x="724" y="1019"/>
                      </a:cubicBezTo>
                      <a:lnTo>
                        <a:pt x="724" y="1019"/>
                      </a:lnTo>
                      <a:cubicBezTo>
                        <a:pt x="710" y="1003"/>
                        <a:pt x="686" y="1026"/>
                        <a:pt x="700" y="1042"/>
                      </a:cubicBezTo>
                      <a:lnTo>
                        <a:pt x="700" y="1042"/>
                      </a:lnTo>
                      <a:cubicBezTo>
                        <a:pt x="731" y="1076"/>
                        <a:pt x="768" y="1100"/>
                        <a:pt x="811" y="1116"/>
                      </a:cubicBezTo>
                      <a:lnTo>
                        <a:pt x="811" y="1116"/>
                      </a:lnTo>
                      <a:cubicBezTo>
                        <a:pt x="862" y="1135"/>
                        <a:pt x="916" y="1124"/>
                        <a:pt x="968" y="1134"/>
                      </a:cubicBezTo>
                      <a:lnTo>
                        <a:pt x="968" y="1134"/>
                      </a:lnTo>
                      <a:cubicBezTo>
                        <a:pt x="969" y="1134"/>
                        <a:pt x="969" y="1134"/>
                        <a:pt x="971" y="1134"/>
                      </a:cubicBezTo>
                      <a:lnTo>
                        <a:pt x="971" y="1134"/>
                      </a:lnTo>
                      <a:cubicBezTo>
                        <a:pt x="969" y="1138"/>
                        <a:pt x="969" y="1144"/>
                        <a:pt x="971" y="1149"/>
                      </a:cubicBezTo>
                      <a:lnTo>
                        <a:pt x="971" y="1149"/>
                      </a:lnTo>
                      <a:cubicBezTo>
                        <a:pt x="1063" y="1390"/>
                        <a:pt x="1173" y="1621"/>
                        <a:pt x="1303" y="1843"/>
                      </a:cubicBezTo>
                      <a:lnTo>
                        <a:pt x="1303" y="1843"/>
                      </a:lnTo>
                      <a:cubicBezTo>
                        <a:pt x="980" y="1713"/>
                        <a:pt x="695" y="1511"/>
                        <a:pt x="464" y="1251"/>
                      </a:cubicBezTo>
                      <a:lnTo>
                        <a:pt x="464" y="1251"/>
                      </a:lnTo>
                      <a:cubicBezTo>
                        <a:pt x="493" y="1231"/>
                        <a:pt x="517" y="1193"/>
                        <a:pt x="532" y="1173"/>
                      </a:cubicBezTo>
                      <a:lnTo>
                        <a:pt x="532" y="1173"/>
                      </a:lnTo>
                      <a:cubicBezTo>
                        <a:pt x="578" y="1112"/>
                        <a:pt x="608" y="1037"/>
                        <a:pt x="623" y="962"/>
                      </a:cubicBezTo>
                      <a:lnTo>
                        <a:pt x="623" y="962"/>
                      </a:lnTo>
                      <a:cubicBezTo>
                        <a:pt x="627" y="942"/>
                        <a:pt x="596" y="932"/>
                        <a:pt x="592" y="953"/>
                      </a:cubicBezTo>
                      <a:lnTo>
                        <a:pt x="592" y="953"/>
                      </a:lnTo>
                      <a:cubicBezTo>
                        <a:pt x="580" y="1006"/>
                        <a:pt x="563" y="1057"/>
                        <a:pt x="537" y="1105"/>
                      </a:cubicBezTo>
                      <a:lnTo>
                        <a:pt x="537" y="1105"/>
                      </a:lnTo>
                      <a:cubicBezTo>
                        <a:pt x="529" y="1118"/>
                        <a:pt x="493" y="1180"/>
                        <a:pt x="461" y="1211"/>
                      </a:cubicBezTo>
                      <a:lnTo>
                        <a:pt x="461" y="1211"/>
                      </a:lnTo>
                      <a:cubicBezTo>
                        <a:pt x="481" y="1180"/>
                        <a:pt x="489" y="1125"/>
                        <a:pt x="493" y="1104"/>
                      </a:cubicBezTo>
                      <a:lnTo>
                        <a:pt x="493" y="1104"/>
                      </a:lnTo>
                      <a:cubicBezTo>
                        <a:pt x="512" y="995"/>
                        <a:pt x="498" y="890"/>
                        <a:pt x="449" y="790"/>
                      </a:cubicBezTo>
                      <a:lnTo>
                        <a:pt x="449" y="790"/>
                      </a:lnTo>
                      <a:cubicBezTo>
                        <a:pt x="440" y="770"/>
                        <a:pt x="411" y="786"/>
                        <a:pt x="421" y="805"/>
                      </a:cubicBezTo>
                      <a:lnTo>
                        <a:pt x="421" y="805"/>
                      </a:lnTo>
                      <a:cubicBezTo>
                        <a:pt x="451" y="868"/>
                        <a:pt x="466" y="930"/>
                        <a:pt x="469" y="999"/>
                      </a:cubicBezTo>
                      <a:lnTo>
                        <a:pt x="469" y="999"/>
                      </a:lnTo>
                      <a:cubicBezTo>
                        <a:pt x="471" y="1025"/>
                        <a:pt x="468" y="1052"/>
                        <a:pt x="465" y="1077"/>
                      </a:cubicBezTo>
                      <a:lnTo>
                        <a:pt x="465" y="1077"/>
                      </a:lnTo>
                      <a:cubicBezTo>
                        <a:pt x="461" y="1112"/>
                        <a:pt x="441" y="1151"/>
                        <a:pt x="437" y="1187"/>
                      </a:cubicBezTo>
                      <a:lnTo>
                        <a:pt x="437" y="1187"/>
                      </a:lnTo>
                      <a:cubicBezTo>
                        <a:pt x="407" y="1056"/>
                        <a:pt x="356" y="935"/>
                        <a:pt x="281" y="823"/>
                      </a:cubicBezTo>
                      <a:lnTo>
                        <a:pt x="281" y="823"/>
                      </a:lnTo>
                      <a:cubicBezTo>
                        <a:pt x="269" y="805"/>
                        <a:pt x="240" y="821"/>
                        <a:pt x="252" y="839"/>
                      </a:cubicBezTo>
                      <a:lnTo>
                        <a:pt x="252" y="839"/>
                      </a:lnTo>
                      <a:cubicBezTo>
                        <a:pt x="319" y="938"/>
                        <a:pt x="366" y="1044"/>
                        <a:pt x="396" y="1157"/>
                      </a:cubicBezTo>
                      <a:lnTo>
                        <a:pt x="396" y="1157"/>
                      </a:lnTo>
                      <a:cubicBezTo>
                        <a:pt x="314" y="1065"/>
                        <a:pt x="232" y="971"/>
                        <a:pt x="151" y="878"/>
                      </a:cubicBezTo>
                      <a:lnTo>
                        <a:pt x="151" y="878"/>
                      </a:lnTo>
                      <a:cubicBezTo>
                        <a:pt x="137" y="862"/>
                        <a:pt x="114" y="884"/>
                        <a:pt x="127" y="900"/>
                      </a:cubicBezTo>
                      <a:lnTo>
                        <a:pt x="127" y="900"/>
                      </a:lnTo>
                      <a:cubicBezTo>
                        <a:pt x="216" y="1002"/>
                        <a:pt x="305" y="1103"/>
                        <a:pt x="394" y="1205"/>
                      </a:cubicBezTo>
                      <a:lnTo>
                        <a:pt x="394" y="1205"/>
                      </a:lnTo>
                      <a:cubicBezTo>
                        <a:pt x="255" y="1176"/>
                        <a:pt x="132" y="1106"/>
                        <a:pt x="37" y="999"/>
                      </a:cubicBezTo>
                      <a:lnTo>
                        <a:pt x="37" y="999"/>
                      </a:lnTo>
                      <a:cubicBezTo>
                        <a:pt x="23" y="983"/>
                        <a:pt x="0" y="1005"/>
                        <a:pt x="14" y="1021"/>
                      </a:cubicBezTo>
                      <a:lnTo>
                        <a:pt x="14" y="1021"/>
                      </a:lnTo>
                      <a:cubicBezTo>
                        <a:pt x="110" y="1131"/>
                        <a:pt x="237" y="1204"/>
                        <a:pt x="380" y="1235"/>
                      </a:cubicBezTo>
                      <a:lnTo>
                        <a:pt x="380" y="1235"/>
                      </a:lnTo>
                      <a:cubicBezTo>
                        <a:pt x="320" y="1329"/>
                        <a:pt x="107" y="1213"/>
                        <a:pt x="44" y="1176"/>
                      </a:cubicBezTo>
                      <a:lnTo>
                        <a:pt x="44" y="1176"/>
                      </a:lnTo>
                      <a:cubicBezTo>
                        <a:pt x="26" y="1166"/>
                        <a:pt x="9" y="1193"/>
                        <a:pt x="27" y="1204"/>
                      </a:cubicBezTo>
                      <a:lnTo>
                        <a:pt x="27" y="1204"/>
                      </a:lnTo>
                      <a:cubicBezTo>
                        <a:pt x="112" y="1254"/>
                        <a:pt x="329" y="1368"/>
                        <a:pt x="404" y="1256"/>
                      </a:cubicBezTo>
                      <a:lnTo>
                        <a:pt x="404" y="1256"/>
                      </a:lnTo>
                      <a:cubicBezTo>
                        <a:pt x="653" y="1547"/>
                        <a:pt x="968" y="1769"/>
                        <a:pt x="1326" y="1905"/>
                      </a:cubicBezTo>
                      <a:lnTo>
                        <a:pt x="1326" y="1905"/>
                      </a:lnTo>
                      <a:cubicBezTo>
                        <a:pt x="1329" y="1906"/>
                        <a:pt x="1330" y="1906"/>
                        <a:pt x="1333" y="1906"/>
                      </a:cubicBezTo>
                      <a:lnTo>
                        <a:pt x="1333" y="1906"/>
                      </a:lnTo>
                      <a:cubicBezTo>
                        <a:pt x="1511" y="2349"/>
                        <a:pt x="1572" y="2834"/>
                        <a:pt x="1810" y="3252"/>
                      </a:cubicBezTo>
                      <a:lnTo>
                        <a:pt x="1810" y="3252"/>
                      </a:lnTo>
                      <a:cubicBezTo>
                        <a:pt x="1825" y="3280"/>
                        <a:pt x="1869" y="3256"/>
                        <a:pt x="1853" y="3230"/>
                      </a:cubicBezTo>
                      <a:lnTo>
                        <a:pt x="1853" y="3230"/>
                      </a:lnTo>
                      <a:cubicBezTo>
                        <a:pt x="1621" y="2822"/>
                        <a:pt x="1557" y="2351"/>
                        <a:pt x="1389" y="1919"/>
                      </a:cubicBezTo>
                      <a:lnTo>
                        <a:pt x="1389" y="1919"/>
                      </a:lnTo>
                      <a:cubicBezTo>
                        <a:pt x="1392" y="1916"/>
                        <a:pt x="1393" y="1913"/>
                        <a:pt x="1393" y="1910"/>
                      </a:cubicBezTo>
                      <a:lnTo>
                        <a:pt x="1393" y="1910"/>
                      </a:lnTo>
                      <a:cubicBezTo>
                        <a:pt x="1506" y="1874"/>
                        <a:pt x="1592" y="1768"/>
                        <a:pt x="1671" y="1685"/>
                      </a:cubicBezTo>
                      <a:lnTo>
                        <a:pt x="1671" y="1685"/>
                      </a:lnTo>
                      <a:cubicBezTo>
                        <a:pt x="1766" y="1583"/>
                        <a:pt x="1852" y="1472"/>
                        <a:pt x="1931" y="1357"/>
                      </a:cubicBezTo>
                      <a:lnTo>
                        <a:pt x="1931" y="1357"/>
                      </a:lnTo>
                      <a:cubicBezTo>
                        <a:pt x="1935" y="1350"/>
                        <a:pt x="1940" y="1343"/>
                        <a:pt x="1944" y="1337"/>
                      </a:cubicBezTo>
                      <a:lnTo>
                        <a:pt x="1944" y="1337"/>
                      </a:lnTo>
                      <a:cubicBezTo>
                        <a:pt x="1954" y="1335"/>
                        <a:pt x="1963" y="1329"/>
                        <a:pt x="1971" y="1327"/>
                      </a:cubicBezTo>
                      <a:lnTo>
                        <a:pt x="1971" y="1327"/>
                      </a:lnTo>
                      <a:cubicBezTo>
                        <a:pt x="1972" y="1327"/>
                        <a:pt x="1973" y="1327"/>
                        <a:pt x="1973" y="1326"/>
                      </a:cubicBezTo>
                      <a:lnTo>
                        <a:pt x="1973" y="1326"/>
                      </a:lnTo>
                      <a:cubicBezTo>
                        <a:pt x="2055" y="1291"/>
                        <a:pt x="2126" y="1241"/>
                        <a:pt x="2186" y="1177"/>
                      </a:cubicBezTo>
                      <a:lnTo>
                        <a:pt x="2186" y="1177"/>
                      </a:lnTo>
                      <a:cubicBezTo>
                        <a:pt x="2200" y="1197"/>
                        <a:pt x="2229" y="1213"/>
                        <a:pt x="2250" y="1214"/>
                      </a:cubicBezTo>
                      <a:lnTo>
                        <a:pt x="2250" y="1214"/>
                      </a:lnTo>
                      <a:cubicBezTo>
                        <a:pt x="2308" y="1218"/>
                        <a:pt x="2362" y="1167"/>
                        <a:pt x="2404" y="1132"/>
                      </a:cubicBezTo>
                      <a:lnTo>
                        <a:pt x="2404" y="1132"/>
                      </a:lnTo>
                      <a:cubicBezTo>
                        <a:pt x="2419" y="1118"/>
                        <a:pt x="2397" y="1094"/>
                        <a:pt x="2381" y="1108"/>
                      </a:cubicBezTo>
                      <a:lnTo>
                        <a:pt x="2381" y="1108"/>
                      </a:lnTo>
                      <a:cubicBezTo>
                        <a:pt x="2357" y="1128"/>
                        <a:pt x="2332" y="1147"/>
                        <a:pt x="2306" y="1164"/>
                      </a:cubicBezTo>
                      <a:lnTo>
                        <a:pt x="2306" y="1164"/>
                      </a:lnTo>
                      <a:cubicBezTo>
                        <a:pt x="2287" y="1176"/>
                        <a:pt x="2269" y="1186"/>
                        <a:pt x="2246" y="1180"/>
                      </a:cubicBezTo>
                      <a:lnTo>
                        <a:pt x="2246" y="1180"/>
                      </a:lnTo>
                      <a:cubicBezTo>
                        <a:pt x="2244" y="1180"/>
                        <a:pt x="2236" y="1176"/>
                        <a:pt x="2228" y="1171"/>
                      </a:cubicBezTo>
                      <a:lnTo>
                        <a:pt x="2228" y="1171"/>
                      </a:lnTo>
                      <a:cubicBezTo>
                        <a:pt x="2233" y="1169"/>
                        <a:pt x="2238" y="1166"/>
                        <a:pt x="2244" y="1163"/>
                      </a:cubicBezTo>
                      <a:lnTo>
                        <a:pt x="2244" y="1163"/>
                      </a:lnTo>
                      <a:cubicBezTo>
                        <a:pt x="2276" y="1145"/>
                        <a:pt x="2303" y="1120"/>
                        <a:pt x="2327" y="1092"/>
                      </a:cubicBezTo>
                      <a:lnTo>
                        <a:pt x="2327" y="1092"/>
                      </a:lnTo>
                      <a:cubicBezTo>
                        <a:pt x="2340" y="1076"/>
                        <a:pt x="2318" y="1052"/>
                        <a:pt x="2305" y="1068"/>
                      </a:cubicBezTo>
                      <a:lnTo>
                        <a:pt x="2305" y="1068"/>
                      </a:lnTo>
                      <a:cubicBezTo>
                        <a:pt x="2291" y="1084"/>
                        <a:pt x="2277" y="1098"/>
                        <a:pt x="2261" y="1112"/>
                      </a:cubicBezTo>
                      <a:lnTo>
                        <a:pt x="2261" y="1112"/>
                      </a:lnTo>
                      <a:cubicBezTo>
                        <a:pt x="2257" y="1115"/>
                        <a:pt x="2233" y="1135"/>
                        <a:pt x="2217" y="1142"/>
                      </a:cubicBezTo>
                      <a:lnTo>
                        <a:pt x="2217" y="1142"/>
                      </a:lnTo>
                      <a:cubicBezTo>
                        <a:pt x="2230" y="1104"/>
                        <a:pt x="2242" y="1065"/>
                        <a:pt x="2269" y="1036"/>
                      </a:cubicBezTo>
                      <a:lnTo>
                        <a:pt x="2269" y="1036"/>
                      </a:lnTo>
                      <a:cubicBezTo>
                        <a:pt x="2284" y="1022"/>
                        <a:pt x="2261" y="997"/>
                        <a:pt x="2247" y="1013"/>
                      </a:cubicBezTo>
                      <a:lnTo>
                        <a:pt x="2247" y="1013"/>
                      </a:lnTo>
                      <a:cubicBezTo>
                        <a:pt x="2221" y="1039"/>
                        <a:pt x="2207" y="1073"/>
                        <a:pt x="2195" y="1107"/>
                      </a:cubicBezTo>
                      <a:lnTo>
                        <a:pt x="2195" y="1107"/>
                      </a:lnTo>
                      <a:cubicBezTo>
                        <a:pt x="2189" y="1079"/>
                        <a:pt x="2188" y="1048"/>
                        <a:pt x="2203" y="1025"/>
                      </a:cubicBezTo>
                      <a:lnTo>
                        <a:pt x="2203" y="1025"/>
                      </a:lnTo>
                      <a:cubicBezTo>
                        <a:pt x="2215" y="1008"/>
                        <a:pt x="2187" y="991"/>
                        <a:pt x="2176" y="1008"/>
                      </a:cubicBezTo>
                      <a:lnTo>
                        <a:pt x="2176" y="1008"/>
                      </a:lnTo>
                      <a:cubicBezTo>
                        <a:pt x="2150" y="1047"/>
                        <a:pt x="2157" y="1100"/>
                        <a:pt x="2172" y="1144"/>
                      </a:cubicBezTo>
                      <a:lnTo>
                        <a:pt x="2172" y="1144"/>
                      </a:lnTo>
                      <a:cubicBezTo>
                        <a:pt x="2116" y="1206"/>
                        <a:pt x="2050" y="1254"/>
                        <a:pt x="1974" y="1289"/>
                      </a:cubicBezTo>
                      <a:lnTo>
                        <a:pt x="1974" y="1289"/>
                      </a:lnTo>
                      <a:cubicBezTo>
                        <a:pt x="2120" y="1060"/>
                        <a:pt x="2227" y="805"/>
                        <a:pt x="2296" y="542"/>
                      </a:cubicBezTo>
                      <a:lnTo>
                        <a:pt x="2296" y="542"/>
                      </a:lnTo>
                      <a:cubicBezTo>
                        <a:pt x="2297" y="542"/>
                        <a:pt x="2297" y="541"/>
                        <a:pt x="2298" y="540"/>
                      </a:cubicBezTo>
                      <a:lnTo>
                        <a:pt x="2298" y="540"/>
                      </a:lnTo>
                      <a:cubicBezTo>
                        <a:pt x="2330" y="562"/>
                        <a:pt x="2393" y="554"/>
                        <a:pt x="2425" y="550"/>
                      </a:cubicBezTo>
                      <a:lnTo>
                        <a:pt x="2425" y="550"/>
                      </a:lnTo>
                      <a:cubicBezTo>
                        <a:pt x="2521" y="542"/>
                        <a:pt x="2609" y="499"/>
                        <a:pt x="2683" y="439"/>
                      </a:cubicBezTo>
                      <a:lnTo>
                        <a:pt x="2683" y="439"/>
                      </a:lnTo>
                      <a:cubicBezTo>
                        <a:pt x="2698" y="426"/>
                        <a:pt x="2676" y="402"/>
                        <a:pt x="2660" y="416"/>
                      </a:cubicBezTo>
                      <a:lnTo>
                        <a:pt x="2660" y="416"/>
                      </a:lnTo>
                      <a:cubicBezTo>
                        <a:pt x="2610" y="457"/>
                        <a:pt x="2557" y="485"/>
                        <a:pt x="2495" y="504"/>
                      </a:cubicBezTo>
                      <a:lnTo>
                        <a:pt x="2495" y="504"/>
                      </a:lnTo>
                      <a:cubicBezTo>
                        <a:pt x="2485" y="507"/>
                        <a:pt x="2416" y="521"/>
                        <a:pt x="2365" y="522"/>
                      </a:cubicBezTo>
                      <a:lnTo>
                        <a:pt x="2365" y="522"/>
                      </a:lnTo>
                      <a:cubicBezTo>
                        <a:pt x="2473" y="477"/>
                        <a:pt x="2628" y="315"/>
                        <a:pt x="2658" y="281"/>
                      </a:cubicBezTo>
                      <a:lnTo>
                        <a:pt x="2658" y="281"/>
                      </a:lnTo>
                      <a:cubicBezTo>
                        <a:pt x="2671" y="265"/>
                        <a:pt x="2649" y="241"/>
                        <a:pt x="2635" y="2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52" name="Freeform 106">
                  <a:extLst>
                    <a:ext uri="{FF2B5EF4-FFF2-40B4-BE49-F238E27FC236}">
                      <a16:creationId xmlns:a16="http://schemas.microsoft.com/office/drawing/2014/main" id="{4CC00D39-3C05-9B47-AB38-1AE167864A18}"/>
                    </a:ext>
                  </a:extLst>
                </p:cNvPr>
                <p:cNvSpPr>
                  <a:spLocks noChangeArrowheads="1"/>
                </p:cNvSpPr>
                <p:nvPr/>
              </p:nvSpPr>
              <p:spPr bwMode="auto">
                <a:xfrm>
                  <a:off x="6650139" y="3363473"/>
                  <a:ext cx="16201" cy="14042"/>
                </a:xfrm>
                <a:custGeom>
                  <a:avLst/>
                  <a:gdLst>
                    <a:gd name="T0" fmla="*/ 29 w 65"/>
                    <a:gd name="T1" fmla="*/ 46 h 57"/>
                    <a:gd name="T2" fmla="*/ 29 w 65"/>
                    <a:gd name="T3" fmla="*/ 46 h 57"/>
                    <a:gd name="T4" fmla="*/ 46 w 65"/>
                    <a:gd name="T5" fmla="*/ 18 h 57"/>
                    <a:gd name="T6" fmla="*/ 46 w 65"/>
                    <a:gd name="T7" fmla="*/ 18 h 57"/>
                    <a:gd name="T8" fmla="*/ 35 w 65"/>
                    <a:gd name="T9" fmla="*/ 10 h 57"/>
                    <a:gd name="T10" fmla="*/ 35 w 65"/>
                    <a:gd name="T11" fmla="*/ 10 h 57"/>
                    <a:gd name="T12" fmla="*/ 17 w 65"/>
                    <a:gd name="T13" fmla="*/ 39 h 57"/>
                    <a:gd name="T14" fmla="*/ 17 w 65"/>
                    <a:gd name="T15" fmla="*/ 39 h 57"/>
                    <a:gd name="T16" fmla="*/ 29 w 65"/>
                    <a:gd name="T17"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29" y="46"/>
                      </a:moveTo>
                      <a:lnTo>
                        <a:pt x="29" y="46"/>
                      </a:lnTo>
                      <a:cubicBezTo>
                        <a:pt x="47" y="56"/>
                        <a:pt x="64" y="29"/>
                        <a:pt x="46" y="18"/>
                      </a:cubicBezTo>
                      <a:lnTo>
                        <a:pt x="46" y="18"/>
                      </a:lnTo>
                      <a:cubicBezTo>
                        <a:pt x="42" y="16"/>
                        <a:pt x="39" y="13"/>
                        <a:pt x="35" y="10"/>
                      </a:cubicBezTo>
                      <a:lnTo>
                        <a:pt x="35" y="10"/>
                      </a:lnTo>
                      <a:cubicBezTo>
                        <a:pt x="17" y="0"/>
                        <a:pt x="0" y="28"/>
                        <a:pt x="17" y="39"/>
                      </a:cubicBezTo>
                      <a:lnTo>
                        <a:pt x="17" y="39"/>
                      </a:lnTo>
                      <a:cubicBezTo>
                        <a:pt x="21" y="41"/>
                        <a:pt x="25"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53" name="Freeform 107">
                  <a:extLst>
                    <a:ext uri="{FF2B5EF4-FFF2-40B4-BE49-F238E27FC236}">
                      <a16:creationId xmlns:a16="http://schemas.microsoft.com/office/drawing/2014/main" id="{C44F9DB6-08E1-EA41-A9F1-677B0A7CB63F}"/>
                    </a:ext>
                  </a:extLst>
                </p:cNvPr>
                <p:cNvSpPr>
                  <a:spLocks noChangeArrowheads="1"/>
                </p:cNvSpPr>
                <p:nvPr/>
              </p:nvSpPr>
              <p:spPr bwMode="auto">
                <a:xfrm>
                  <a:off x="6669581" y="3342952"/>
                  <a:ext cx="10801" cy="14041"/>
                </a:xfrm>
                <a:custGeom>
                  <a:avLst/>
                  <a:gdLst>
                    <a:gd name="T0" fmla="*/ 39 w 45"/>
                    <a:gd name="T1" fmla="*/ 30 h 59"/>
                    <a:gd name="T2" fmla="*/ 39 w 45"/>
                    <a:gd name="T3" fmla="*/ 30 h 59"/>
                    <a:gd name="T4" fmla="*/ 37 w 45"/>
                    <a:gd name="T5" fmla="*/ 21 h 59"/>
                    <a:gd name="T6" fmla="*/ 37 w 45"/>
                    <a:gd name="T7" fmla="*/ 21 h 59"/>
                    <a:gd name="T8" fmla="*/ 5 w 45"/>
                    <a:gd name="T9" fmla="*/ 28 h 59"/>
                    <a:gd name="T10" fmla="*/ 5 w 45"/>
                    <a:gd name="T11" fmla="*/ 28 h 59"/>
                    <a:gd name="T12" fmla="*/ 8 w 45"/>
                    <a:gd name="T13" fmla="*/ 37 h 59"/>
                    <a:gd name="T14" fmla="*/ 8 w 45"/>
                    <a:gd name="T15" fmla="*/ 37 h 59"/>
                    <a:gd name="T16" fmla="*/ 39 w 45"/>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9">
                      <a:moveTo>
                        <a:pt x="39" y="30"/>
                      </a:moveTo>
                      <a:lnTo>
                        <a:pt x="39" y="30"/>
                      </a:lnTo>
                      <a:cubicBezTo>
                        <a:pt x="39" y="26"/>
                        <a:pt x="38" y="24"/>
                        <a:pt x="37" y="21"/>
                      </a:cubicBezTo>
                      <a:lnTo>
                        <a:pt x="37" y="21"/>
                      </a:lnTo>
                      <a:cubicBezTo>
                        <a:pt x="32" y="0"/>
                        <a:pt x="0" y="8"/>
                        <a:pt x="5" y="28"/>
                      </a:cubicBezTo>
                      <a:lnTo>
                        <a:pt x="5" y="28"/>
                      </a:lnTo>
                      <a:cubicBezTo>
                        <a:pt x="7" y="31"/>
                        <a:pt x="7" y="34"/>
                        <a:pt x="8" y="37"/>
                      </a:cubicBezTo>
                      <a:lnTo>
                        <a:pt x="8" y="37"/>
                      </a:lnTo>
                      <a:cubicBezTo>
                        <a:pt x="12" y="58"/>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54" name="Freeform 108">
                  <a:extLst>
                    <a:ext uri="{FF2B5EF4-FFF2-40B4-BE49-F238E27FC236}">
                      <a16:creationId xmlns:a16="http://schemas.microsoft.com/office/drawing/2014/main" id="{909F87AE-C77A-0E4E-B334-ED368D9B37E9}"/>
                    </a:ext>
                  </a:extLst>
                </p:cNvPr>
                <p:cNvSpPr>
                  <a:spLocks noChangeArrowheads="1"/>
                </p:cNvSpPr>
                <p:nvPr/>
              </p:nvSpPr>
              <p:spPr bwMode="auto">
                <a:xfrm>
                  <a:off x="6677142" y="3368875"/>
                  <a:ext cx="16202" cy="14041"/>
                </a:xfrm>
                <a:custGeom>
                  <a:avLst/>
                  <a:gdLst>
                    <a:gd name="T0" fmla="*/ 18 w 66"/>
                    <a:gd name="T1" fmla="*/ 39 h 58"/>
                    <a:gd name="T2" fmla="*/ 18 w 66"/>
                    <a:gd name="T3" fmla="*/ 39 h 58"/>
                    <a:gd name="T4" fmla="*/ 29 w 66"/>
                    <a:gd name="T5" fmla="*/ 46 h 58"/>
                    <a:gd name="T6" fmla="*/ 29 w 66"/>
                    <a:gd name="T7" fmla="*/ 46 h 58"/>
                    <a:gd name="T8" fmla="*/ 46 w 66"/>
                    <a:gd name="T9" fmla="*/ 18 h 58"/>
                    <a:gd name="T10" fmla="*/ 46 w 66"/>
                    <a:gd name="T11" fmla="*/ 18 h 58"/>
                    <a:gd name="T12" fmla="*/ 35 w 66"/>
                    <a:gd name="T13" fmla="*/ 11 h 58"/>
                    <a:gd name="T14" fmla="*/ 35 w 66"/>
                    <a:gd name="T15" fmla="*/ 11 h 58"/>
                    <a:gd name="T16" fmla="*/ 18 w 66"/>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8" y="39"/>
                      </a:moveTo>
                      <a:lnTo>
                        <a:pt x="18" y="39"/>
                      </a:lnTo>
                      <a:cubicBezTo>
                        <a:pt x="22" y="41"/>
                        <a:pt x="26" y="44"/>
                        <a:pt x="29" y="46"/>
                      </a:cubicBezTo>
                      <a:lnTo>
                        <a:pt x="29" y="46"/>
                      </a:lnTo>
                      <a:cubicBezTo>
                        <a:pt x="47" y="57"/>
                        <a:pt x="65" y="29"/>
                        <a:pt x="46" y="18"/>
                      </a:cubicBezTo>
                      <a:lnTo>
                        <a:pt x="46" y="18"/>
                      </a:lnTo>
                      <a:cubicBezTo>
                        <a:pt x="43" y="16"/>
                        <a:pt x="39" y="14"/>
                        <a:pt x="35" y="11"/>
                      </a:cubicBezTo>
                      <a:lnTo>
                        <a:pt x="35"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55" name="Freeform 109">
                  <a:extLst>
                    <a:ext uri="{FF2B5EF4-FFF2-40B4-BE49-F238E27FC236}">
                      <a16:creationId xmlns:a16="http://schemas.microsoft.com/office/drawing/2014/main" id="{D27803AA-882A-8E40-8264-662064DED12D}"/>
                    </a:ext>
                  </a:extLst>
                </p:cNvPr>
                <p:cNvSpPr>
                  <a:spLocks noChangeArrowheads="1"/>
                </p:cNvSpPr>
                <p:nvPr/>
              </p:nvSpPr>
              <p:spPr bwMode="auto">
                <a:xfrm>
                  <a:off x="6701985" y="3339711"/>
                  <a:ext cx="10801" cy="14042"/>
                </a:xfrm>
                <a:custGeom>
                  <a:avLst/>
                  <a:gdLst>
                    <a:gd name="T0" fmla="*/ 39 w 45"/>
                    <a:gd name="T1" fmla="*/ 30 h 59"/>
                    <a:gd name="T2" fmla="*/ 39 w 45"/>
                    <a:gd name="T3" fmla="*/ 30 h 59"/>
                    <a:gd name="T4" fmla="*/ 37 w 45"/>
                    <a:gd name="T5" fmla="*/ 21 h 59"/>
                    <a:gd name="T6" fmla="*/ 37 w 45"/>
                    <a:gd name="T7" fmla="*/ 21 h 59"/>
                    <a:gd name="T8" fmla="*/ 5 w 45"/>
                    <a:gd name="T9" fmla="*/ 28 h 59"/>
                    <a:gd name="T10" fmla="*/ 5 w 45"/>
                    <a:gd name="T11" fmla="*/ 28 h 59"/>
                    <a:gd name="T12" fmla="*/ 7 w 45"/>
                    <a:gd name="T13" fmla="*/ 37 h 59"/>
                    <a:gd name="T14" fmla="*/ 7 w 45"/>
                    <a:gd name="T15" fmla="*/ 37 h 59"/>
                    <a:gd name="T16" fmla="*/ 39 w 45"/>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9">
                      <a:moveTo>
                        <a:pt x="39" y="30"/>
                      </a:moveTo>
                      <a:lnTo>
                        <a:pt x="39" y="30"/>
                      </a:lnTo>
                      <a:cubicBezTo>
                        <a:pt x="38" y="27"/>
                        <a:pt x="37" y="24"/>
                        <a:pt x="37" y="21"/>
                      </a:cubicBezTo>
                      <a:lnTo>
                        <a:pt x="37" y="21"/>
                      </a:lnTo>
                      <a:cubicBezTo>
                        <a:pt x="32" y="0"/>
                        <a:pt x="0" y="8"/>
                        <a:pt x="5" y="28"/>
                      </a:cubicBezTo>
                      <a:lnTo>
                        <a:pt x="5" y="28"/>
                      </a:lnTo>
                      <a:cubicBezTo>
                        <a:pt x="6" y="32"/>
                        <a:pt x="6" y="35"/>
                        <a:pt x="7" y="37"/>
                      </a:cubicBezTo>
                      <a:lnTo>
                        <a:pt x="7" y="37"/>
                      </a:lnTo>
                      <a:cubicBezTo>
                        <a:pt x="12" y="58"/>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56" name="Freeform 110">
                  <a:extLst>
                    <a:ext uri="{FF2B5EF4-FFF2-40B4-BE49-F238E27FC236}">
                      <a16:creationId xmlns:a16="http://schemas.microsoft.com/office/drawing/2014/main" id="{6046178C-4C88-B94D-90CC-9C9AB0C653D6}"/>
                    </a:ext>
                  </a:extLst>
                </p:cNvPr>
                <p:cNvSpPr>
                  <a:spLocks noChangeArrowheads="1"/>
                </p:cNvSpPr>
                <p:nvPr/>
              </p:nvSpPr>
              <p:spPr bwMode="auto">
                <a:xfrm>
                  <a:off x="6722507" y="3351593"/>
                  <a:ext cx="10801" cy="14041"/>
                </a:xfrm>
                <a:custGeom>
                  <a:avLst/>
                  <a:gdLst>
                    <a:gd name="T0" fmla="*/ 38 w 45"/>
                    <a:gd name="T1" fmla="*/ 30 h 58"/>
                    <a:gd name="T2" fmla="*/ 38 w 45"/>
                    <a:gd name="T3" fmla="*/ 30 h 58"/>
                    <a:gd name="T4" fmla="*/ 37 w 45"/>
                    <a:gd name="T5" fmla="*/ 20 h 58"/>
                    <a:gd name="T6" fmla="*/ 37 w 45"/>
                    <a:gd name="T7" fmla="*/ 20 h 58"/>
                    <a:gd name="T8" fmla="*/ 5 w 45"/>
                    <a:gd name="T9" fmla="*/ 28 h 58"/>
                    <a:gd name="T10" fmla="*/ 5 w 45"/>
                    <a:gd name="T11" fmla="*/ 28 h 58"/>
                    <a:gd name="T12" fmla="*/ 7 w 45"/>
                    <a:gd name="T13" fmla="*/ 37 h 58"/>
                    <a:gd name="T14" fmla="*/ 7 w 45"/>
                    <a:gd name="T15" fmla="*/ 37 h 58"/>
                    <a:gd name="T16" fmla="*/ 38 w 45"/>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8" y="30"/>
                      </a:moveTo>
                      <a:lnTo>
                        <a:pt x="38" y="30"/>
                      </a:lnTo>
                      <a:cubicBezTo>
                        <a:pt x="38" y="27"/>
                        <a:pt x="37" y="23"/>
                        <a:pt x="37" y="20"/>
                      </a:cubicBezTo>
                      <a:lnTo>
                        <a:pt x="37" y="20"/>
                      </a:lnTo>
                      <a:cubicBezTo>
                        <a:pt x="32" y="0"/>
                        <a:pt x="0" y="7"/>
                        <a:pt x="5" y="28"/>
                      </a:cubicBezTo>
                      <a:lnTo>
                        <a:pt x="5" y="28"/>
                      </a:lnTo>
                      <a:cubicBezTo>
                        <a:pt x="6" y="31"/>
                        <a:pt x="6" y="34"/>
                        <a:pt x="7" y="37"/>
                      </a:cubicBezTo>
                      <a:lnTo>
                        <a:pt x="7" y="37"/>
                      </a:lnTo>
                      <a:cubicBezTo>
                        <a:pt x="12" y="57"/>
                        <a:pt x="44" y="50"/>
                        <a:pt x="3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57" name="Freeform 111">
                  <a:extLst>
                    <a:ext uri="{FF2B5EF4-FFF2-40B4-BE49-F238E27FC236}">
                      <a16:creationId xmlns:a16="http://schemas.microsoft.com/office/drawing/2014/main" id="{E9D458D8-F192-5046-86AD-056717C6E582}"/>
                    </a:ext>
                  </a:extLst>
                </p:cNvPr>
                <p:cNvSpPr>
                  <a:spLocks noChangeArrowheads="1"/>
                </p:cNvSpPr>
                <p:nvPr/>
              </p:nvSpPr>
              <p:spPr bwMode="auto">
                <a:xfrm>
                  <a:off x="6726827" y="3319190"/>
                  <a:ext cx="16202" cy="14041"/>
                </a:xfrm>
                <a:custGeom>
                  <a:avLst/>
                  <a:gdLst>
                    <a:gd name="T0" fmla="*/ 30 w 66"/>
                    <a:gd name="T1" fmla="*/ 46 h 58"/>
                    <a:gd name="T2" fmla="*/ 30 w 66"/>
                    <a:gd name="T3" fmla="*/ 46 h 58"/>
                    <a:gd name="T4" fmla="*/ 47 w 66"/>
                    <a:gd name="T5" fmla="*/ 19 h 58"/>
                    <a:gd name="T6" fmla="*/ 47 w 66"/>
                    <a:gd name="T7" fmla="*/ 19 h 58"/>
                    <a:gd name="T8" fmla="*/ 36 w 66"/>
                    <a:gd name="T9" fmla="*/ 11 h 58"/>
                    <a:gd name="T10" fmla="*/ 36 w 66"/>
                    <a:gd name="T11" fmla="*/ 11 h 58"/>
                    <a:gd name="T12" fmla="*/ 19 w 66"/>
                    <a:gd name="T13" fmla="*/ 39 h 58"/>
                    <a:gd name="T14" fmla="*/ 19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8" y="57"/>
                        <a:pt x="65" y="29"/>
                        <a:pt x="47" y="19"/>
                      </a:cubicBezTo>
                      <a:lnTo>
                        <a:pt x="47" y="19"/>
                      </a:lnTo>
                      <a:cubicBezTo>
                        <a:pt x="44" y="16"/>
                        <a:pt x="39" y="14"/>
                        <a:pt x="36" y="11"/>
                      </a:cubicBezTo>
                      <a:lnTo>
                        <a:pt x="36" y="11"/>
                      </a:lnTo>
                      <a:cubicBezTo>
                        <a:pt x="18" y="0"/>
                        <a:pt x="0" y="28"/>
                        <a:pt x="19" y="39"/>
                      </a:cubicBezTo>
                      <a:lnTo>
                        <a:pt x="19" y="39"/>
                      </a:lnTo>
                      <a:cubicBezTo>
                        <a:pt x="22" y="41"/>
                        <a:pt x="26" y="44"/>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58" name="Freeform 112">
                  <a:extLst>
                    <a:ext uri="{FF2B5EF4-FFF2-40B4-BE49-F238E27FC236}">
                      <a16:creationId xmlns:a16="http://schemas.microsoft.com/office/drawing/2014/main" id="{00499536-4BCE-FC44-AF2C-8A9DE3554BFC}"/>
                    </a:ext>
                  </a:extLst>
                </p:cNvPr>
                <p:cNvSpPr>
                  <a:spLocks noChangeArrowheads="1"/>
                </p:cNvSpPr>
                <p:nvPr/>
              </p:nvSpPr>
              <p:spPr bwMode="auto">
                <a:xfrm>
                  <a:off x="6747349" y="3341871"/>
                  <a:ext cx="17282" cy="11882"/>
                </a:xfrm>
                <a:custGeom>
                  <a:avLst/>
                  <a:gdLst>
                    <a:gd name="T0" fmla="*/ 20 w 72"/>
                    <a:gd name="T1" fmla="*/ 36 h 47"/>
                    <a:gd name="T2" fmla="*/ 20 w 72"/>
                    <a:gd name="T3" fmla="*/ 36 h 47"/>
                    <a:gd name="T4" fmla="*/ 41 w 72"/>
                    <a:gd name="T5" fmla="*/ 41 h 47"/>
                    <a:gd name="T6" fmla="*/ 41 w 72"/>
                    <a:gd name="T7" fmla="*/ 41 h 47"/>
                    <a:gd name="T8" fmla="*/ 50 w 72"/>
                    <a:gd name="T9" fmla="*/ 10 h 47"/>
                    <a:gd name="T10" fmla="*/ 50 w 72"/>
                    <a:gd name="T11" fmla="*/ 10 h 47"/>
                    <a:gd name="T12" fmla="*/ 30 w 72"/>
                    <a:gd name="T13" fmla="*/ 5 h 47"/>
                    <a:gd name="T14" fmla="*/ 30 w 72"/>
                    <a:gd name="T15" fmla="*/ 5 h 47"/>
                    <a:gd name="T16" fmla="*/ 20 w 72"/>
                    <a:gd name="T1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47">
                      <a:moveTo>
                        <a:pt x="20" y="36"/>
                      </a:moveTo>
                      <a:lnTo>
                        <a:pt x="20" y="36"/>
                      </a:lnTo>
                      <a:cubicBezTo>
                        <a:pt x="27" y="38"/>
                        <a:pt x="34" y="40"/>
                        <a:pt x="41" y="41"/>
                      </a:cubicBezTo>
                      <a:lnTo>
                        <a:pt x="41" y="41"/>
                      </a:lnTo>
                      <a:cubicBezTo>
                        <a:pt x="61" y="46"/>
                        <a:pt x="71" y="15"/>
                        <a:pt x="50" y="10"/>
                      </a:cubicBezTo>
                      <a:lnTo>
                        <a:pt x="50" y="10"/>
                      </a:lnTo>
                      <a:cubicBezTo>
                        <a:pt x="44" y="8"/>
                        <a:pt x="37" y="7"/>
                        <a:pt x="30" y="5"/>
                      </a:cubicBezTo>
                      <a:lnTo>
                        <a:pt x="30" y="5"/>
                      </a:lnTo>
                      <a:cubicBezTo>
                        <a:pt x="9" y="0"/>
                        <a:pt x="0" y="32"/>
                        <a:pt x="20"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59" name="Freeform 113">
                  <a:extLst>
                    <a:ext uri="{FF2B5EF4-FFF2-40B4-BE49-F238E27FC236}">
                      <a16:creationId xmlns:a16="http://schemas.microsoft.com/office/drawing/2014/main" id="{92A7FAEF-D960-F84C-938E-1B225DCFE1AC}"/>
                    </a:ext>
                  </a:extLst>
                </p:cNvPr>
                <p:cNvSpPr>
                  <a:spLocks noChangeArrowheads="1"/>
                </p:cNvSpPr>
                <p:nvPr/>
              </p:nvSpPr>
              <p:spPr bwMode="auto">
                <a:xfrm>
                  <a:off x="6766791" y="3366715"/>
                  <a:ext cx="16201" cy="14041"/>
                </a:xfrm>
                <a:custGeom>
                  <a:avLst/>
                  <a:gdLst>
                    <a:gd name="T0" fmla="*/ 30 w 66"/>
                    <a:gd name="T1" fmla="*/ 46 h 58"/>
                    <a:gd name="T2" fmla="*/ 30 w 66"/>
                    <a:gd name="T3" fmla="*/ 46 h 58"/>
                    <a:gd name="T4" fmla="*/ 47 w 66"/>
                    <a:gd name="T5" fmla="*/ 18 h 58"/>
                    <a:gd name="T6" fmla="*/ 47 w 66"/>
                    <a:gd name="T7" fmla="*/ 18 h 58"/>
                    <a:gd name="T8" fmla="*/ 35 w 66"/>
                    <a:gd name="T9" fmla="*/ 11 h 58"/>
                    <a:gd name="T10" fmla="*/ 35 w 66"/>
                    <a:gd name="T11" fmla="*/ 11 h 58"/>
                    <a:gd name="T12" fmla="*/ 18 w 66"/>
                    <a:gd name="T13" fmla="*/ 39 h 58"/>
                    <a:gd name="T14" fmla="*/ 18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8" y="57"/>
                        <a:pt x="65" y="29"/>
                        <a:pt x="47" y="18"/>
                      </a:cubicBezTo>
                      <a:lnTo>
                        <a:pt x="47" y="18"/>
                      </a:lnTo>
                      <a:cubicBezTo>
                        <a:pt x="43" y="16"/>
                        <a:pt x="39" y="14"/>
                        <a:pt x="35" y="11"/>
                      </a:cubicBezTo>
                      <a:lnTo>
                        <a:pt x="35" y="11"/>
                      </a:lnTo>
                      <a:cubicBezTo>
                        <a:pt x="17" y="0"/>
                        <a:pt x="0" y="28"/>
                        <a:pt x="18" y="39"/>
                      </a:cubicBezTo>
                      <a:lnTo>
                        <a:pt x="18" y="39"/>
                      </a:lnTo>
                      <a:cubicBezTo>
                        <a:pt x="22" y="41"/>
                        <a:pt x="26" y="44"/>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60" name="Freeform 114">
                  <a:extLst>
                    <a:ext uri="{FF2B5EF4-FFF2-40B4-BE49-F238E27FC236}">
                      <a16:creationId xmlns:a16="http://schemas.microsoft.com/office/drawing/2014/main" id="{A1088B10-39AD-3D4B-A8B7-74C4B788DD98}"/>
                    </a:ext>
                  </a:extLst>
                </p:cNvPr>
                <p:cNvSpPr>
                  <a:spLocks noChangeArrowheads="1"/>
                </p:cNvSpPr>
                <p:nvPr/>
              </p:nvSpPr>
              <p:spPr bwMode="auto">
                <a:xfrm>
                  <a:off x="6780832" y="3347273"/>
                  <a:ext cx="11882" cy="10801"/>
                </a:xfrm>
                <a:custGeom>
                  <a:avLst/>
                  <a:gdLst>
                    <a:gd name="T0" fmla="*/ 18 w 49"/>
                    <a:gd name="T1" fmla="*/ 38 h 46"/>
                    <a:gd name="T2" fmla="*/ 18 w 49"/>
                    <a:gd name="T3" fmla="*/ 38 h 46"/>
                    <a:gd name="T4" fmla="*/ 40 w 49"/>
                    <a:gd name="T5" fmla="*/ 38 h 46"/>
                    <a:gd name="T6" fmla="*/ 40 w 49"/>
                    <a:gd name="T7" fmla="*/ 38 h 46"/>
                    <a:gd name="T8" fmla="*/ 41 w 49"/>
                    <a:gd name="T9" fmla="*/ 16 h 46"/>
                    <a:gd name="T10" fmla="*/ 41 w 49"/>
                    <a:gd name="T11" fmla="*/ 16 h 46"/>
                    <a:gd name="T12" fmla="*/ 31 w 49"/>
                    <a:gd name="T13" fmla="*/ 7 h 46"/>
                    <a:gd name="T14" fmla="*/ 31 w 49"/>
                    <a:gd name="T15" fmla="*/ 7 h 46"/>
                    <a:gd name="T16" fmla="*/ 8 w 49"/>
                    <a:gd name="T17" fmla="*/ 6 h 46"/>
                    <a:gd name="T18" fmla="*/ 8 w 49"/>
                    <a:gd name="T19" fmla="*/ 6 h 46"/>
                    <a:gd name="T20" fmla="*/ 7 w 49"/>
                    <a:gd name="T21" fmla="*/ 29 h 46"/>
                    <a:gd name="T22" fmla="*/ 7 w 49"/>
                    <a:gd name="T23" fmla="*/ 29 h 46"/>
                    <a:gd name="T24" fmla="*/ 18 w 49"/>
                    <a:gd name="T25"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46">
                      <a:moveTo>
                        <a:pt x="18" y="38"/>
                      </a:moveTo>
                      <a:lnTo>
                        <a:pt x="18" y="38"/>
                      </a:lnTo>
                      <a:cubicBezTo>
                        <a:pt x="24" y="43"/>
                        <a:pt x="33" y="45"/>
                        <a:pt x="40" y="38"/>
                      </a:cubicBezTo>
                      <a:lnTo>
                        <a:pt x="40" y="38"/>
                      </a:lnTo>
                      <a:cubicBezTo>
                        <a:pt x="46" y="33"/>
                        <a:pt x="48" y="21"/>
                        <a:pt x="41" y="16"/>
                      </a:cubicBezTo>
                      <a:lnTo>
                        <a:pt x="41" y="16"/>
                      </a:lnTo>
                      <a:cubicBezTo>
                        <a:pt x="37" y="13"/>
                        <a:pt x="34" y="10"/>
                        <a:pt x="31" y="7"/>
                      </a:cubicBezTo>
                      <a:lnTo>
                        <a:pt x="31" y="7"/>
                      </a:lnTo>
                      <a:cubicBezTo>
                        <a:pt x="24" y="2"/>
                        <a:pt x="14" y="0"/>
                        <a:pt x="8" y="6"/>
                      </a:cubicBezTo>
                      <a:lnTo>
                        <a:pt x="8" y="6"/>
                      </a:lnTo>
                      <a:cubicBezTo>
                        <a:pt x="2" y="12"/>
                        <a:pt x="0" y="24"/>
                        <a:pt x="7" y="29"/>
                      </a:cubicBezTo>
                      <a:lnTo>
                        <a:pt x="7" y="29"/>
                      </a:lnTo>
                      <a:cubicBezTo>
                        <a:pt x="10" y="32"/>
                        <a:pt x="14" y="35"/>
                        <a:pt x="1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61" name="Freeform 115">
                  <a:extLst>
                    <a:ext uri="{FF2B5EF4-FFF2-40B4-BE49-F238E27FC236}">
                      <a16:creationId xmlns:a16="http://schemas.microsoft.com/office/drawing/2014/main" id="{5E2ADF12-4A1A-344B-8A3F-4952476933F8}"/>
                    </a:ext>
                  </a:extLst>
                </p:cNvPr>
                <p:cNvSpPr>
                  <a:spLocks noChangeArrowheads="1"/>
                </p:cNvSpPr>
                <p:nvPr/>
              </p:nvSpPr>
              <p:spPr bwMode="auto">
                <a:xfrm>
                  <a:off x="6794874" y="3380756"/>
                  <a:ext cx="14041" cy="10801"/>
                </a:xfrm>
                <a:custGeom>
                  <a:avLst/>
                  <a:gdLst>
                    <a:gd name="T0" fmla="*/ 28 w 59"/>
                    <a:gd name="T1" fmla="*/ 38 h 44"/>
                    <a:gd name="T2" fmla="*/ 28 w 59"/>
                    <a:gd name="T3" fmla="*/ 38 h 44"/>
                    <a:gd name="T4" fmla="*/ 37 w 59"/>
                    <a:gd name="T5" fmla="*/ 36 h 44"/>
                    <a:gd name="T6" fmla="*/ 37 w 59"/>
                    <a:gd name="T7" fmla="*/ 36 h 44"/>
                    <a:gd name="T8" fmla="*/ 30 w 59"/>
                    <a:gd name="T9" fmla="*/ 4 h 44"/>
                    <a:gd name="T10" fmla="*/ 30 w 59"/>
                    <a:gd name="T11" fmla="*/ 4 h 44"/>
                    <a:gd name="T12" fmla="*/ 21 w 59"/>
                    <a:gd name="T13" fmla="*/ 6 h 44"/>
                    <a:gd name="T14" fmla="*/ 21 w 59"/>
                    <a:gd name="T15" fmla="*/ 6 h 44"/>
                    <a:gd name="T16" fmla="*/ 28 w 59"/>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4">
                      <a:moveTo>
                        <a:pt x="28" y="38"/>
                      </a:moveTo>
                      <a:lnTo>
                        <a:pt x="28" y="38"/>
                      </a:lnTo>
                      <a:cubicBezTo>
                        <a:pt x="31" y="37"/>
                        <a:pt x="34" y="37"/>
                        <a:pt x="37" y="36"/>
                      </a:cubicBezTo>
                      <a:lnTo>
                        <a:pt x="37" y="36"/>
                      </a:lnTo>
                      <a:cubicBezTo>
                        <a:pt x="58" y="31"/>
                        <a:pt x="50" y="0"/>
                        <a:pt x="30" y="4"/>
                      </a:cubicBezTo>
                      <a:lnTo>
                        <a:pt x="30" y="4"/>
                      </a:lnTo>
                      <a:cubicBezTo>
                        <a:pt x="27" y="5"/>
                        <a:pt x="24" y="5"/>
                        <a:pt x="21" y="6"/>
                      </a:cubicBezTo>
                      <a:lnTo>
                        <a:pt x="21" y="6"/>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62" name="Freeform 116">
                  <a:extLst>
                    <a:ext uri="{FF2B5EF4-FFF2-40B4-BE49-F238E27FC236}">
                      <a16:creationId xmlns:a16="http://schemas.microsoft.com/office/drawing/2014/main" id="{F6B391ED-2619-874F-B0A2-84E0DA95459C}"/>
                    </a:ext>
                  </a:extLst>
                </p:cNvPr>
                <p:cNvSpPr>
                  <a:spLocks noChangeArrowheads="1"/>
                </p:cNvSpPr>
                <p:nvPr/>
              </p:nvSpPr>
              <p:spPr bwMode="auto">
                <a:xfrm>
                  <a:off x="6835919" y="3274905"/>
                  <a:ext cx="10801" cy="16202"/>
                </a:xfrm>
                <a:custGeom>
                  <a:avLst/>
                  <a:gdLst>
                    <a:gd name="T0" fmla="*/ 41 w 46"/>
                    <a:gd name="T1" fmla="*/ 39 h 68"/>
                    <a:gd name="T2" fmla="*/ 41 w 46"/>
                    <a:gd name="T3" fmla="*/ 39 h 68"/>
                    <a:gd name="T4" fmla="*/ 36 w 46"/>
                    <a:gd name="T5" fmla="*/ 21 h 68"/>
                    <a:gd name="T6" fmla="*/ 36 w 46"/>
                    <a:gd name="T7" fmla="*/ 21 h 68"/>
                    <a:gd name="T8" fmla="*/ 5 w 46"/>
                    <a:gd name="T9" fmla="*/ 28 h 68"/>
                    <a:gd name="T10" fmla="*/ 5 w 46"/>
                    <a:gd name="T11" fmla="*/ 28 h 68"/>
                    <a:gd name="T12" fmla="*/ 9 w 46"/>
                    <a:gd name="T13" fmla="*/ 47 h 68"/>
                    <a:gd name="T14" fmla="*/ 9 w 46"/>
                    <a:gd name="T15" fmla="*/ 47 h 68"/>
                    <a:gd name="T16" fmla="*/ 41 w 46"/>
                    <a:gd name="T17" fmla="*/ 3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68">
                      <a:moveTo>
                        <a:pt x="41" y="39"/>
                      </a:moveTo>
                      <a:lnTo>
                        <a:pt x="41" y="39"/>
                      </a:lnTo>
                      <a:cubicBezTo>
                        <a:pt x="39" y="33"/>
                        <a:pt x="38" y="27"/>
                        <a:pt x="36" y="21"/>
                      </a:cubicBezTo>
                      <a:lnTo>
                        <a:pt x="36" y="21"/>
                      </a:lnTo>
                      <a:cubicBezTo>
                        <a:pt x="31" y="0"/>
                        <a:pt x="0" y="8"/>
                        <a:pt x="5" y="28"/>
                      </a:cubicBezTo>
                      <a:lnTo>
                        <a:pt x="5" y="28"/>
                      </a:lnTo>
                      <a:cubicBezTo>
                        <a:pt x="6" y="34"/>
                        <a:pt x="7" y="40"/>
                        <a:pt x="9" y="47"/>
                      </a:cubicBezTo>
                      <a:lnTo>
                        <a:pt x="9" y="47"/>
                      </a:lnTo>
                      <a:cubicBezTo>
                        <a:pt x="14" y="67"/>
                        <a:pt x="45" y="59"/>
                        <a:pt x="41"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63" name="Freeform 117">
                  <a:extLst>
                    <a:ext uri="{FF2B5EF4-FFF2-40B4-BE49-F238E27FC236}">
                      <a16:creationId xmlns:a16="http://schemas.microsoft.com/office/drawing/2014/main" id="{53F73D5A-A4AA-6545-9B48-1A9CA503C4AF}"/>
                    </a:ext>
                  </a:extLst>
                </p:cNvPr>
                <p:cNvSpPr>
                  <a:spLocks noChangeArrowheads="1"/>
                </p:cNvSpPr>
                <p:nvPr/>
              </p:nvSpPr>
              <p:spPr bwMode="auto">
                <a:xfrm>
                  <a:off x="6841319" y="3295427"/>
                  <a:ext cx="16202" cy="14041"/>
                </a:xfrm>
                <a:custGeom>
                  <a:avLst/>
                  <a:gdLst>
                    <a:gd name="T0" fmla="*/ 19 w 66"/>
                    <a:gd name="T1" fmla="*/ 38 h 58"/>
                    <a:gd name="T2" fmla="*/ 19 w 66"/>
                    <a:gd name="T3" fmla="*/ 38 h 58"/>
                    <a:gd name="T4" fmla="*/ 30 w 66"/>
                    <a:gd name="T5" fmla="*/ 46 h 58"/>
                    <a:gd name="T6" fmla="*/ 30 w 66"/>
                    <a:gd name="T7" fmla="*/ 46 h 58"/>
                    <a:gd name="T8" fmla="*/ 47 w 66"/>
                    <a:gd name="T9" fmla="*/ 18 h 58"/>
                    <a:gd name="T10" fmla="*/ 47 w 66"/>
                    <a:gd name="T11" fmla="*/ 18 h 58"/>
                    <a:gd name="T12" fmla="*/ 36 w 66"/>
                    <a:gd name="T13" fmla="*/ 10 h 58"/>
                    <a:gd name="T14" fmla="*/ 36 w 66"/>
                    <a:gd name="T15" fmla="*/ 10 h 58"/>
                    <a:gd name="T16" fmla="*/ 19 w 66"/>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9" y="38"/>
                      </a:moveTo>
                      <a:lnTo>
                        <a:pt x="19" y="38"/>
                      </a:lnTo>
                      <a:cubicBezTo>
                        <a:pt x="22" y="41"/>
                        <a:pt x="26" y="43"/>
                        <a:pt x="30" y="46"/>
                      </a:cubicBezTo>
                      <a:lnTo>
                        <a:pt x="30" y="46"/>
                      </a:lnTo>
                      <a:cubicBezTo>
                        <a:pt x="47" y="57"/>
                        <a:pt x="65" y="29"/>
                        <a:pt x="47" y="18"/>
                      </a:cubicBezTo>
                      <a:lnTo>
                        <a:pt x="47" y="18"/>
                      </a:lnTo>
                      <a:cubicBezTo>
                        <a:pt x="43" y="15"/>
                        <a:pt x="39" y="13"/>
                        <a:pt x="36" y="10"/>
                      </a:cubicBezTo>
                      <a:lnTo>
                        <a:pt x="36" y="10"/>
                      </a:lnTo>
                      <a:cubicBezTo>
                        <a:pt x="18" y="0"/>
                        <a:pt x="0" y="27"/>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64" name="Freeform 118">
                  <a:extLst>
                    <a:ext uri="{FF2B5EF4-FFF2-40B4-BE49-F238E27FC236}">
                      <a16:creationId xmlns:a16="http://schemas.microsoft.com/office/drawing/2014/main" id="{712D2867-0FA9-B841-B616-248E70EB4D36}"/>
                    </a:ext>
                  </a:extLst>
                </p:cNvPr>
                <p:cNvSpPr>
                  <a:spLocks noChangeArrowheads="1"/>
                </p:cNvSpPr>
                <p:nvPr/>
              </p:nvSpPr>
              <p:spPr bwMode="auto">
                <a:xfrm>
                  <a:off x="6815396" y="3288946"/>
                  <a:ext cx="16202" cy="14041"/>
                </a:xfrm>
                <a:custGeom>
                  <a:avLst/>
                  <a:gdLst>
                    <a:gd name="T0" fmla="*/ 28 w 65"/>
                    <a:gd name="T1" fmla="*/ 46 h 57"/>
                    <a:gd name="T2" fmla="*/ 28 w 65"/>
                    <a:gd name="T3" fmla="*/ 46 h 57"/>
                    <a:gd name="T4" fmla="*/ 46 w 65"/>
                    <a:gd name="T5" fmla="*/ 18 h 57"/>
                    <a:gd name="T6" fmla="*/ 46 w 65"/>
                    <a:gd name="T7" fmla="*/ 18 h 57"/>
                    <a:gd name="T8" fmla="*/ 34 w 65"/>
                    <a:gd name="T9" fmla="*/ 11 h 57"/>
                    <a:gd name="T10" fmla="*/ 34 w 65"/>
                    <a:gd name="T11" fmla="*/ 11 h 57"/>
                    <a:gd name="T12" fmla="*/ 17 w 65"/>
                    <a:gd name="T13" fmla="*/ 39 h 57"/>
                    <a:gd name="T14" fmla="*/ 17 w 65"/>
                    <a:gd name="T15" fmla="*/ 39 h 57"/>
                    <a:gd name="T16" fmla="*/ 28 w 65"/>
                    <a:gd name="T17"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28" y="46"/>
                      </a:moveTo>
                      <a:lnTo>
                        <a:pt x="28" y="46"/>
                      </a:lnTo>
                      <a:cubicBezTo>
                        <a:pt x="47" y="56"/>
                        <a:pt x="64" y="29"/>
                        <a:pt x="46" y="18"/>
                      </a:cubicBezTo>
                      <a:lnTo>
                        <a:pt x="46" y="18"/>
                      </a:lnTo>
                      <a:cubicBezTo>
                        <a:pt x="42" y="16"/>
                        <a:pt x="38" y="13"/>
                        <a:pt x="34" y="11"/>
                      </a:cubicBezTo>
                      <a:lnTo>
                        <a:pt x="34" y="11"/>
                      </a:lnTo>
                      <a:cubicBezTo>
                        <a:pt x="17" y="0"/>
                        <a:pt x="0" y="28"/>
                        <a:pt x="17" y="39"/>
                      </a:cubicBezTo>
                      <a:lnTo>
                        <a:pt x="17" y="39"/>
                      </a:lnTo>
                      <a:cubicBezTo>
                        <a:pt x="21" y="41"/>
                        <a:pt x="25" y="43"/>
                        <a:pt x="28"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65" name="Freeform 119">
                  <a:extLst>
                    <a:ext uri="{FF2B5EF4-FFF2-40B4-BE49-F238E27FC236}">
                      <a16:creationId xmlns:a16="http://schemas.microsoft.com/office/drawing/2014/main" id="{01368367-EB3E-764C-8351-D5E10D66982E}"/>
                    </a:ext>
                  </a:extLst>
                </p:cNvPr>
                <p:cNvSpPr>
                  <a:spLocks noChangeArrowheads="1"/>
                </p:cNvSpPr>
                <p:nvPr/>
              </p:nvSpPr>
              <p:spPr bwMode="auto">
                <a:xfrm>
                  <a:off x="6866162" y="3275985"/>
                  <a:ext cx="14041" cy="10801"/>
                </a:xfrm>
                <a:custGeom>
                  <a:avLst/>
                  <a:gdLst>
                    <a:gd name="T0" fmla="*/ 28 w 59"/>
                    <a:gd name="T1" fmla="*/ 39 h 45"/>
                    <a:gd name="T2" fmla="*/ 28 w 59"/>
                    <a:gd name="T3" fmla="*/ 39 h 45"/>
                    <a:gd name="T4" fmla="*/ 37 w 59"/>
                    <a:gd name="T5" fmla="*/ 37 h 45"/>
                    <a:gd name="T6" fmla="*/ 37 w 59"/>
                    <a:gd name="T7" fmla="*/ 37 h 45"/>
                    <a:gd name="T8" fmla="*/ 29 w 59"/>
                    <a:gd name="T9" fmla="*/ 5 h 45"/>
                    <a:gd name="T10" fmla="*/ 29 w 59"/>
                    <a:gd name="T11" fmla="*/ 5 h 45"/>
                    <a:gd name="T12" fmla="*/ 20 w 59"/>
                    <a:gd name="T13" fmla="*/ 7 h 45"/>
                    <a:gd name="T14" fmla="*/ 20 w 59"/>
                    <a:gd name="T15" fmla="*/ 7 h 45"/>
                    <a:gd name="T16" fmla="*/ 28 w 59"/>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5">
                      <a:moveTo>
                        <a:pt x="28" y="39"/>
                      </a:moveTo>
                      <a:lnTo>
                        <a:pt x="28" y="39"/>
                      </a:lnTo>
                      <a:cubicBezTo>
                        <a:pt x="31" y="38"/>
                        <a:pt x="34" y="37"/>
                        <a:pt x="37" y="37"/>
                      </a:cubicBezTo>
                      <a:lnTo>
                        <a:pt x="37" y="37"/>
                      </a:lnTo>
                      <a:cubicBezTo>
                        <a:pt x="58" y="32"/>
                        <a:pt x="50" y="0"/>
                        <a:pt x="29" y="5"/>
                      </a:cubicBezTo>
                      <a:lnTo>
                        <a:pt x="29" y="5"/>
                      </a:lnTo>
                      <a:cubicBezTo>
                        <a:pt x="26" y="6"/>
                        <a:pt x="23" y="6"/>
                        <a:pt x="20" y="7"/>
                      </a:cubicBezTo>
                      <a:lnTo>
                        <a:pt x="20" y="7"/>
                      </a:lnTo>
                      <a:cubicBezTo>
                        <a:pt x="0" y="12"/>
                        <a:pt x="8" y="44"/>
                        <a:pt x="2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66" name="Freeform 120">
                  <a:extLst>
                    <a:ext uri="{FF2B5EF4-FFF2-40B4-BE49-F238E27FC236}">
                      <a16:creationId xmlns:a16="http://schemas.microsoft.com/office/drawing/2014/main" id="{BA902D96-35A2-984E-BB2A-AC2CD74835B1}"/>
                    </a:ext>
                  </a:extLst>
                </p:cNvPr>
                <p:cNvSpPr>
                  <a:spLocks noChangeArrowheads="1"/>
                </p:cNvSpPr>
                <p:nvPr/>
              </p:nvSpPr>
              <p:spPr bwMode="auto">
                <a:xfrm>
                  <a:off x="6891004" y="3251142"/>
                  <a:ext cx="12961" cy="15122"/>
                </a:xfrm>
                <a:custGeom>
                  <a:avLst/>
                  <a:gdLst>
                    <a:gd name="T0" fmla="*/ 17 w 51"/>
                    <a:gd name="T1" fmla="*/ 55 h 61"/>
                    <a:gd name="T2" fmla="*/ 17 w 51"/>
                    <a:gd name="T3" fmla="*/ 55 h 61"/>
                    <a:gd name="T4" fmla="*/ 9 w 51"/>
                    <a:gd name="T5" fmla="*/ 18 h 61"/>
                    <a:gd name="T6" fmla="*/ 9 w 51"/>
                    <a:gd name="T7" fmla="*/ 18 h 61"/>
                    <a:gd name="T8" fmla="*/ 3 w 51"/>
                    <a:gd name="T9" fmla="*/ 40 h 61"/>
                    <a:gd name="T10" fmla="*/ 3 w 51"/>
                    <a:gd name="T11" fmla="*/ 40 h 61"/>
                    <a:gd name="T12" fmla="*/ 17 w 51"/>
                    <a:gd name="T13" fmla="*/ 55 h 61"/>
                  </a:gdLst>
                  <a:ahLst/>
                  <a:cxnLst>
                    <a:cxn ang="0">
                      <a:pos x="T0" y="T1"/>
                    </a:cxn>
                    <a:cxn ang="0">
                      <a:pos x="T2" y="T3"/>
                    </a:cxn>
                    <a:cxn ang="0">
                      <a:pos x="T4" y="T5"/>
                    </a:cxn>
                    <a:cxn ang="0">
                      <a:pos x="T6" y="T7"/>
                    </a:cxn>
                    <a:cxn ang="0">
                      <a:pos x="T8" y="T9"/>
                    </a:cxn>
                    <a:cxn ang="0">
                      <a:pos x="T10" y="T11"/>
                    </a:cxn>
                    <a:cxn ang="0">
                      <a:pos x="T12" y="T13"/>
                    </a:cxn>
                  </a:cxnLst>
                  <a:rect l="0" t="0" r="r" b="b"/>
                  <a:pathLst>
                    <a:path w="51" h="61">
                      <a:moveTo>
                        <a:pt x="17" y="55"/>
                      </a:moveTo>
                      <a:lnTo>
                        <a:pt x="17" y="55"/>
                      </a:lnTo>
                      <a:cubicBezTo>
                        <a:pt x="50" y="60"/>
                        <a:pt x="37" y="0"/>
                        <a:pt x="9" y="18"/>
                      </a:cubicBezTo>
                      <a:lnTo>
                        <a:pt x="9" y="18"/>
                      </a:lnTo>
                      <a:cubicBezTo>
                        <a:pt x="1" y="24"/>
                        <a:pt x="0" y="33"/>
                        <a:pt x="3" y="40"/>
                      </a:cubicBezTo>
                      <a:lnTo>
                        <a:pt x="3" y="40"/>
                      </a:lnTo>
                      <a:cubicBezTo>
                        <a:pt x="3" y="46"/>
                        <a:pt x="8" y="54"/>
                        <a:pt x="17" y="5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67" name="Freeform 121">
                  <a:extLst>
                    <a:ext uri="{FF2B5EF4-FFF2-40B4-BE49-F238E27FC236}">
                      <a16:creationId xmlns:a16="http://schemas.microsoft.com/office/drawing/2014/main" id="{805827DF-0ED5-5B4F-AB3F-EFC0160DBEEB}"/>
                    </a:ext>
                  </a:extLst>
                </p:cNvPr>
                <p:cNvSpPr>
                  <a:spLocks noChangeArrowheads="1"/>
                </p:cNvSpPr>
                <p:nvPr/>
              </p:nvSpPr>
              <p:spPr bwMode="auto">
                <a:xfrm>
                  <a:off x="6876963" y="3296506"/>
                  <a:ext cx="16201" cy="14042"/>
                </a:xfrm>
                <a:custGeom>
                  <a:avLst/>
                  <a:gdLst>
                    <a:gd name="T0" fmla="*/ 18 w 65"/>
                    <a:gd name="T1" fmla="*/ 39 h 58"/>
                    <a:gd name="T2" fmla="*/ 18 w 65"/>
                    <a:gd name="T3" fmla="*/ 39 h 58"/>
                    <a:gd name="T4" fmla="*/ 29 w 65"/>
                    <a:gd name="T5" fmla="*/ 46 h 58"/>
                    <a:gd name="T6" fmla="*/ 29 w 65"/>
                    <a:gd name="T7" fmla="*/ 46 h 58"/>
                    <a:gd name="T8" fmla="*/ 46 w 65"/>
                    <a:gd name="T9" fmla="*/ 18 h 58"/>
                    <a:gd name="T10" fmla="*/ 46 w 65"/>
                    <a:gd name="T11" fmla="*/ 18 h 58"/>
                    <a:gd name="T12" fmla="*/ 34 w 65"/>
                    <a:gd name="T13" fmla="*/ 11 h 58"/>
                    <a:gd name="T14" fmla="*/ 34 w 65"/>
                    <a:gd name="T15" fmla="*/ 11 h 58"/>
                    <a:gd name="T16" fmla="*/ 18 w 65"/>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18" y="39"/>
                      </a:moveTo>
                      <a:lnTo>
                        <a:pt x="18" y="39"/>
                      </a:lnTo>
                      <a:cubicBezTo>
                        <a:pt x="22" y="41"/>
                        <a:pt x="25" y="43"/>
                        <a:pt x="29" y="46"/>
                      </a:cubicBezTo>
                      <a:lnTo>
                        <a:pt x="29" y="46"/>
                      </a:lnTo>
                      <a:cubicBezTo>
                        <a:pt x="47" y="57"/>
                        <a:pt x="64" y="29"/>
                        <a:pt x="46" y="18"/>
                      </a:cubicBezTo>
                      <a:lnTo>
                        <a:pt x="46" y="18"/>
                      </a:lnTo>
                      <a:cubicBezTo>
                        <a:pt x="42" y="16"/>
                        <a:pt x="39" y="13"/>
                        <a:pt x="34" y="11"/>
                      </a:cubicBezTo>
                      <a:lnTo>
                        <a:pt x="34"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68" name="Freeform 122">
                  <a:extLst>
                    <a:ext uri="{FF2B5EF4-FFF2-40B4-BE49-F238E27FC236}">
                      <a16:creationId xmlns:a16="http://schemas.microsoft.com/office/drawing/2014/main" id="{0C659846-7313-4B45-A0B6-A00A0320BC03}"/>
                    </a:ext>
                  </a:extLst>
                </p:cNvPr>
                <p:cNvSpPr>
                  <a:spLocks noChangeArrowheads="1"/>
                </p:cNvSpPr>
                <p:nvPr/>
              </p:nvSpPr>
              <p:spPr bwMode="auto">
                <a:xfrm>
                  <a:off x="6908286" y="3274904"/>
                  <a:ext cx="16202" cy="14042"/>
                </a:xfrm>
                <a:custGeom>
                  <a:avLst/>
                  <a:gdLst>
                    <a:gd name="T0" fmla="*/ 29 w 66"/>
                    <a:gd name="T1" fmla="*/ 46 h 58"/>
                    <a:gd name="T2" fmla="*/ 29 w 66"/>
                    <a:gd name="T3" fmla="*/ 46 h 58"/>
                    <a:gd name="T4" fmla="*/ 47 w 66"/>
                    <a:gd name="T5" fmla="*/ 19 h 58"/>
                    <a:gd name="T6" fmla="*/ 47 w 66"/>
                    <a:gd name="T7" fmla="*/ 19 h 58"/>
                    <a:gd name="T8" fmla="*/ 35 w 66"/>
                    <a:gd name="T9" fmla="*/ 11 h 58"/>
                    <a:gd name="T10" fmla="*/ 35 w 66"/>
                    <a:gd name="T11" fmla="*/ 11 h 58"/>
                    <a:gd name="T12" fmla="*/ 18 w 66"/>
                    <a:gd name="T13" fmla="*/ 39 h 58"/>
                    <a:gd name="T14" fmla="*/ 18 w 66"/>
                    <a:gd name="T15" fmla="*/ 39 h 58"/>
                    <a:gd name="T16" fmla="*/ 29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29" y="46"/>
                      </a:moveTo>
                      <a:lnTo>
                        <a:pt x="29" y="46"/>
                      </a:lnTo>
                      <a:cubicBezTo>
                        <a:pt x="48" y="57"/>
                        <a:pt x="65" y="30"/>
                        <a:pt x="47" y="19"/>
                      </a:cubicBezTo>
                      <a:lnTo>
                        <a:pt x="47" y="19"/>
                      </a:lnTo>
                      <a:cubicBezTo>
                        <a:pt x="43" y="16"/>
                        <a:pt x="39" y="14"/>
                        <a:pt x="35" y="11"/>
                      </a:cubicBezTo>
                      <a:lnTo>
                        <a:pt x="35" y="11"/>
                      </a:lnTo>
                      <a:cubicBezTo>
                        <a:pt x="18" y="0"/>
                        <a:pt x="0" y="28"/>
                        <a:pt x="18" y="39"/>
                      </a:cubicBezTo>
                      <a:lnTo>
                        <a:pt x="18" y="39"/>
                      </a:lnTo>
                      <a:cubicBezTo>
                        <a:pt x="22" y="41"/>
                        <a:pt x="26" y="44"/>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69" name="Freeform 123">
                  <a:extLst>
                    <a:ext uri="{FF2B5EF4-FFF2-40B4-BE49-F238E27FC236}">
                      <a16:creationId xmlns:a16="http://schemas.microsoft.com/office/drawing/2014/main" id="{143CD27E-E140-BC49-95A7-84CBABE75AEF}"/>
                    </a:ext>
                  </a:extLst>
                </p:cNvPr>
                <p:cNvSpPr>
                  <a:spLocks noChangeArrowheads="1"/>
                </p:cNvSpPr>
                <p:nvPr/>
              </p:nvSpPr>
              <p:spPr bwMode="auto">
                <a:xfrm>
                  <a:off x="6918007" y="3308388"/>
                  <a:ext cx="16201" cy="14041"/>
                </a:xfrm>
                <a:custGeom>
                  <a:avLst/>
                  <a:gdLst>
                    <a:gd name="T0" fmla="*/ 18 w 65"/>
                    <a:gd name="T1" fmla="*/ 38 h 57"/>
                    <a:gd name="T2" fmla="*/ 18 w 65"/>
                    <a:gd name="T3" fmla="*/ 38 h 57"/>
                    <a:gd name="T4" fmla="*/ 29 w 65"/>
                    <a:gd name="T5" fmla="*/ 45 h 57"/>
                    <a:gd name="T6" fmla="*/ 29 w 65"/>
                    <a:gd name="T7" fmla="*/ 45 h 57"/>
                    <a:gd name="T8" fmla="*/ 47 w 65"/>
                    <a:gd name="T9" fmla="*/ 18 h 57"/>
                    <a:gd name="T10" fmla="*/ 47 w 65"/>
                    <a:gd name="T11" fmla="*/ 18 h 57"/>
                    <a:gd name="T12" fmla="*/ 35 w 65"/>
                    <a:gd name="T13" fmla="*/ 11 h 57"/>
                    <a:gd name="T14" fmla="*/ 35 w 65"/>
                    <a:gd name="T15" fmla="*/ 11 h 57"/>
                    <a:gd name="T16" fmla="*/ 18 w 65"/>
                    <a:gd name="T17"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18" y="38"/>
                      </a:moveTo>
                      <a:lnTo>
                        <a:pt x="18" y="38"/>
                      </a:lnTo>
                      <a:cubicBezTo>
                        <a:pt x="21" y="41"/>
                        <a:pt x="26" y="43"/>
                        <a:pt x="29" y="45"/>
                      </a:cubicBezTo>
                      <a:lnTo>
                        <a:pt x="29" y="45"/>
                      </a:lnTo>
                      <a:cubicBezTo>
                        <a:pt x="47" y="56"/>
                        <a:pt x="64" y="29"/>
                        <a:pt x="47" y="18"/>
                      </a:cubicBezTo>
                      <a:lnTo>
                        <a:pt x="47" y="18"/>
                      </a:lnTo>
                      <a:cubicBezTo>
                        <a:pt x="43" y="15"/>
                        <a:pt x="39" y="13"/>
                        <a:pt x="35" y="11"/>
                      </a:cubicBezTo>
                      <a:lnTo>
                        <a:pt x="35" y="11"/>
                      </a:lnTo>
                      <a:cubicBezTo>
                        <a:pt x="17" y="0"/>
                        <a:pt x="0" y="27"/>
                        <a:pt x="1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70" name="Freeform 124">
                  <a:extLst>
                    <a:ext uri="{FF2B5EF4-FFF2-40B4-BE49-F238E27FC236}">
                      <a16:creationId xmlns:a16="http://schemas.microsoft.com/office/drawing/2014/main" id="{3F137768-DA18-C142-B625-7F0547C87001}"/>
                    </a:ext>
                  </a:extLst>
                </p:cNvPr>
                <p:cNvSpPr>
                  <a:spLocks noChangeArrowheads="1"/>
                </p:cNvSpPr>
                <p:nvPr/>
              </p:nvSpPr>
              <p:spPr bwMode="auto">
                <a:xfrm>
                  <a:off x="6940689" y="3283545"/>
                  <a:ext cx="16202" cy="14042"/>
                </a:xfrm>
                <a:custGeom>
                  <a:avLst/>
                  <a:gdLst>
                    <a:gd name="T0" fmla="*/ 29 w 65"/>
                    <a:gd name="T1" fmla="*/ 45 h 58"/>
                    <a:gd name="T2" fmla="*/ 29 w 65"/>
                    <a:gd name="T3" fmla="*/ 45 h 58"/>
                    <a:gd name="T4" fmla="*/ 46 w 65"/>
                    <a:gd name="T5" fmla="*/ 18 h 58"/>
                    <a:gd name="T6" fmla="*/ 46 w 65"/>
                    <a:gd name="T7" fmla="*/ 18 h 58"/>
                    <a:gd name="T8" fmla="*/ 35 w 65"/>
                    <a:gd name="T9" fmla="*/ 11 h 58"/>
                    <a:gd name="T10" fmla="*/ 35 w 65"/>
                    <a:gd name="T11" fmla="*/ 11 h 58"/>
                    <a:gd name="T12" fmla="*/ 17 w 65"/>
                    <a:gd name="T13" fmla="*/ 39 h 58"/>
                    <a:gd name="T14" fmla="*/ 17 w 65"/>
                    <a:gd name="T15" fmla="*/ 39 h 58"/>
                    <a:gd name="T16" fmla="*/ 29 w 65"/>
                    <a:gd name="T17" fmla="*/ 4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29" y="45"/>
                      </a:moveTo>
                      <a:lnTo>
                        <a:pt x="29" y="45"/>
                      </a:lnTo>
                      <a:cubicBezTo>
                        <a:pt x="47" y="57"/>
                        <a:pt x="64" y="29"/>
                        <a:pt x="46" y="18"/>
                      </a:cubicBezTo>
                      <a:lnTo>
                        <a:pt x="46" y="18"/>
                      </a:lnTo>
                      <a:cubicBezTo>
                        <a:pt x="42" y="15"/>
                        <a:pt x="38" y="13"/>
                        <a:pt x="35" y="11"/>
                      </a:cubicBezTo>
                      <a:lnTo>
                        <a:pt x="35" y="11"/>
                      </a:lnTo>
                      <a:cubicBezTo>
                        <a:pt x="17" y="0"/>
                        <a:pt x="0" y="27"/>
                        <a:pt x="17" y="39"/>
                      </a:cubicBezTo>
                      <a:lnTo>
                        <a:pt x="17" y="39"/>
                      </a:lnTo>
                      <a:cubicBezTo>
                        <a:pt x="22" y="41"/>
                        <a:pt x="25" y="43"/>
                        <a:pt x="29"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71" name="Freeform 125">
                  <a:extLst>
                    <a:ext uri="{FF2B5EF4-FFF2-40B4-BE49-F238E27FC236}">
                      <a16:creationId xmlns:a16="http://schemas.microsoft.com/office/drawing/2014/main" id="{4D753A97-6E19-404A-BC3E-0BC3A868AF67}"/>
                    </a:ext>
                  </a:extLst>
                </p:cNvPr>
                <p:cNvSpPr>
                  <a:spLocks noChangeArrowheads="1"/>
                </p:cNvSpPr>
                <p:nvPr/>
              </p:nvSpPr>
              <p:spPr bwMode="auto">
                <a:xfrm>
                  <a:off x="6942850" y="3252223"/>
                  <a:ext cx="16202" cy="14041"/>
                </a:xfrm>
                <a:custGeom>
                  <a:avLst/>
                  <a:gdLst>
                    <a:gd name="T0" fmla="*/ 30 w 66"/>
                    <a:gd name="T1" fmla="*/ 46 h 58"/>
                    <a:gd name="T2" fmla="*/ 30 w 66"/>
                    <a:gd name="T3" fmla="*/ 46 h 58"/>
                    <a:gd name="T4" fmla="*/ 47 w 66"/>
                    <a:gd name="T5" fmla="*/ 18 h 58"/>
                    <a:gd name="T6" fmla="*/ 47 w 66"/>
                    <a:gd name="T7" fmla="*/ 18 h 58"/>
                    <a:gd name="T8" fmla="*/ 36 w 66"/>
                    <a:gd name="T9" fmla="*/ 11 h 58"/>
                    <a:gd name="T10" fmla="*/ 36 w 66"/>
                    <a:gd name="T11" fmla="*/ 11 h 58"/>
                    <a:gd name="T12" fmla="*/ 18 w 66"/>
                    <a:gd name="T13" fmla="*/ 39 h 58"/>
                    <a:gd name="T14" fmla="*/ 18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7" y="57"/>
                        <a:pt x="65" y="30"/>
                        <a:pt x="47" y="18"/>
                      </a:cubicBezTo>
                      <a:lnTo>
                        <a:pt x="47" y="18"/>
                      </a:lnTo>
                      <a:cubicBezTo>
                        <a:pt x="43" y="16"/>
                        <a:pt x="39" y="14"/>
                        <a:pt x="36" y="11"/>
                      </a:cubicBezTo>
                      <a:lnTo>
                        <a:pt x="36" y="11"/>
                      </a:lnTo>
                      <a:cubicBezTo>
                        <a:pt x="17" y="0"/>
                        <a:pt x="0" y="28"/>
                        <a:pt x="18" y="39"/>
                      </a:cubicBezTo>
                      <a:lnTo>
                        <a:pt x="18" y="39"/>
                      </a:lnTo>
                      <a:cubicBezTo>
                        <a:pt x="22" y="41"/>
                        <a:pt x="26" y="43"/>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72" name="Freeform 126">
                  <a:extLst>
                    <a:ext uri="{FF2B5EF4-FFF2-40B4-BE49-F238E27FC236}">
                      <a16:creationId xmlns:a16="http://schemas.microsoft.com/office/drawing/2014/main" id="{ABDA1983-FFCF-394B-99C4-58A66EC23E07}"/>
                    </a:ext>
                  </a:extLst>
                </p:cNvPr>
                <p:cNvSpPr>
                  <a:spLocks noChangeArrowheads="1"/>
                </p:cNvSpPr>
                <p:nvPr/>
              </p:nvSpPr>
              <p:spPr bwMode="auto">
                <a:xfrm>
                  <a:off x="6964452" y="3304068"/>
                  <a:ext cx="16202" cy="14041"/>
                </a:xfrm>
                <a:custGeom>
                  <a:avLst/>
                  <a:gdLst>
                    <a:gd name="T0" fmla="*/ 18 w 65"/>
                    <a:gd name="T1" fmla="*/ 39 h 58"/>
                    <a:gd name="T2" fmla="*/ 18 w 65"/>
                    <a:gd name="T3" fmla="*/ 39 h 58"/>
                    <a:gd name="T4" fmla="*/ 29 w 65"/>
                    <a:gd name="T5" fmla="*/ 46 h 58"/>
                    <a:gd name="T6" fmla="*/ 29 w 65"/>
                    <a:gd name="T7" fmla="*/ 46 h 58"/>
                    <a:gd name="T8" fmla="*/ 47 w 65"/>
                    <a:gd name="T9" fmla="*/ 19 h 58"/>
                    <a:gd name="T10" fmla="*/ 47 w 65"/>
                    <a:gd name="T11" fmla="*/ 19 h 58"/>
                    <a:gd name="T12" fmla="*/ 36 w 65"/>
                    <a:gd name="T13" fmla="*/ 11 h 58"/>
                    <a:gd name="T14" fmla="*/ 36 w 65"/>
                    <a:gd name="T15" fmla="*/ 11 h 58"/>
                    <a:gd name="T16" fmla="*/ 18 w 65"/>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18" y="39"/>
                      </a:moveTo>
                      <a:lnTo>
                        <a:pt x="18" y="39"/>
                      </a:lnTo>
                      <a:cubicBezTo>
                        <a:pt x="22" y="41"/>
                        <a:pt x="26" y="44"/>
                        <a:pt x="29" y="46"/>
                      </a:cubicBezTo>
                      <a:lnTo>
                        <a:pt x="29" y="46"/>
                      </a:lnTo>
                      <a:cubicBezTo>
                        <a:pt x="47" y="57"/>
                        <a:pt x="64" y="30"/>
                        <a:pt x="47" y="19"/>
                      </a:cubicBezTo>
                      <a:lnTo>
                        <a:pt x="47" y="19"/>
                      </a:lnTo>
                      <a:cubicBezTo>
                        <a:pt x="43" y="16"/>
                        <a:pt x="39" y="14"/>
                        <a:pt x="36" y="11"/>
                      </a:cubicBezTo>
                      <a:lnTo>
                        <a:pt x="36"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73" name="Freeform 127">
                  <a:extLst>
                    <a:ext uri="{FF2B5EF4-FFF2-40B4-BE49-F238E27FC236}">
                      <a16:creationId xmlns:a16="http://schemas.microsoft.com/office/drawing/2014/main" id="{353F517D-458A-7C42-B029-E1533929541C}"/>
                    </a:ext>
                  </a:extLst>
                </p:cNvPr>
                <p:cNvSpPr>
                  <a:spLocks noChangeArrowheads="1"/>
                </p:cNvSpPr>
                <p:nvPr/>
              </p:nvSpPr>
              <p:spPr bwMode="auto">
                <a:xfrm>
                  <a:off x="6960131" y="3324589"/>
                  <a:ext cx="16202" cy="14042"/>
                </a:xfrm>
                <a:custGeom>
                  <a:avLst/>
                  <a:gdLst>
                    <a:gd name="T0" fmla="*/ 35 w 65"/>
                    <a:gd name="T1" fmla="*/ 12 h 59"/>
                    <a:gd name="T2" fmla="*/ 35 w 65"/>
                    <a:gd name="T3" fmla="*/ 12 h 59"/>
                    <a:gd name="T4" fmla="*/ 17 w 65"/>
                    <a:gd name="T5" fmla="*/ 39 h 59"/>
                    <a:gd name="T6" fmla="*/ 17 w 65"/>
                    <a:gd name="T7" fmla="*/ 39 h 59"/>
                    <a:gd name="T8" fmla="*/ 28 w 65"/>
                    <a:gd name="T9" fmla="*/ 46 h 59"/>
                    <a:gd name="T10" fmla="*/ 28 w 65"/>
                    <a:gd name="T11" fmla="*/ 46 h 59"/>
                    <a:gd name="T12" fmla="*/ 46 w 65"/>
                    <a:gd name="T13" fmla="*/ 19 h 59"/>
                    <a:gd name="T14" fmla="*/ 46 w 65"/>
                    <a:gd name="T15" fmla="*/ 19 h 59"/>
                    <a:gd name="T16" fmla="*/ 35 w 65"/>
                    <a:gd name="T17" fmla="*/ 1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9">
                      <a:moveTo>
                        <a:pt x="35" y="12"/>
                      </a:moveTo>
                      <a:lnTo>
                        <a:pt x="35" y="12"/>
                      </a:lnTo>
                      <a:cubicBezTo>
                        <a:pt x="17" y="0"/>
                        <a:pt x="0" y="28"/>
                        <a:pt x="17" y="39"/>
                      </a:cubicBezTo>
                      <a:lnTo>
                        <a:pt x="17" y="39"/>
                      </a:lnTo>
                      <a:cubicBezTo>
                        <a:pt x="21" y="42"/>
                        <a:pt x="25" y="44"/>
                        <a:pt x="28" y="46"/>
                      </a:cubicBezTo>
                      <a:lnTo>
                        <a:pt x="28" y="46"/>
                      </a:lnTo>
                      <a:cubicBezTo>
                        <a:pt x="47" y="58"/>
                        <a:pt x="64" y="30"/>
                        <a:pt x="46" y="19"/>
                      </a:cubicBezTo>
                      <a:lnTo>
                        <a:pt x="46" y="19"/>
                      </a:lnTo>
                      <a:cubicBezTo>
                        <a:pt x="42" y="17"/>
                        <a:pt x="38" y="14"/>
                        <a:pt x="35" y="1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74" name="Freeform 128">
                  <a:extLst>
                    <a:ext uri="{FF2B5EF4-FFF2-40B4-BE49-F238E27FC236}">
                      <a16:creationId xmlns:a16="http://schemas.microsoft.com/office/drawing/2014/main" id="{D2A58D78-2E8B-7F43-ACBB-73014F955EF7}"/>
                    </a:ext>
                  </a:extLst>
                </p:cNvPr>
                <p:cNvSpPr>
                  <a:spLocks noChangeArrowheads="1"/>
                </p:cNvSpPr>
                <p:nvPr/>
              </p:nvSpPr>
              <p:spPr bwMode="auto">
                <a:xfrm>
                  <a:off x="6980654" y="3355913"/>
                  <a:ext cx="15122" cy="12961"/>
                </a:xfrm>
                <a:custGeom>
                  <a:avLst/>
                  <a:gdLst>
                    <a:gd name="T0" fmla="*/ 20 w 60"/>
                    <a:gd name="T1" fmla="*/ 2 h 51"/>
                    <a:gd name="T2" fmla="*/ 20 w 60"/>
                    <a:gd name="T3" fmla="*/ 2 h 51"/>
                    <a:gd name="T4" fmla="*/ 4 w 60"/>
                    <a:gd name="T5" fmla="*/ 17 h 51"/>
                    <a:gd name="T6" fmla="*/ 4 w 60"/>
                    <a:gd name="T7" fmla="*/ 17 h 51"/>
                    <a:gd name="T8" fmla="*/ 41 w 60"/>
                    <a:gd name="T9" fmla="*/ 8 h 51"/>
                    <a:gd name="T10" fmla="*/ 41 w 60"/>
                    <a:gd name="T11" fmla="*/ 8 h 51"/>
                    <a:gd name="T12" fmla="*/ 20 w 60"/>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60" h="51">
                      <a:moveTo>
                        <a:pt x="20" y="2"/>
                      </a:moveTo>
                      <a:lnTo>
                        <a:pt x="20" y="2"/>
                      </a:lnTo>
                      <a:cubicBezTo>
                        <a:pt x="13" y="3"/>
                        <a:pt x="5" y="7"/>
                        <a:pt x="4" y="17"/>
                      </a:cubicBezTo>
                      <a:lnTo>
                        <a:pt x="4" y="17"/>
                      </a:lnTo>
                      <a:cubicBezTo>
                        <a:pt x="0" y="50"/>
                        <a:pt x="59" y="36"/>
                        <a:pt x="41" y="8"/>
                      </a:cubicBezTo>
                      <a:lnTo>
                        <a:pt x="41" y="8"/>
                      </a:lnTo>
                      <a:cubicBezTo>
                        <a:pt x="35" y="1"/>
                        <a:pt x="27" y="0"/>
                        <a:pt x="2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75" name="Freeform 129">
                  <a:extLst>
                    <a:ext uri="{FF2B5EF4-FFF2-40B4-BE49-F238E27FC236}">
                      <a16:creationId xmlns:a16="http://schemas.microsoft.com/office/drawing/2014/main" id="{865B8D3E-CECC-E147-9B9C-2AB7BBA2EDD9}"/>
                    </a:ext>
                  </a:extLst>
                </p:cNvPr>
                <p:cNvSpPr>
                  <a:spLocks noChangeArrowheads="1"/>
                </p:cNvSpPr>
                <p:nvPr/>
              </p:nvSpPr>
              <p:spPr bwMode="auto">
                <a:xfrm>
                  <a:off x="6949330" y="3340792"/>
                  <a:ext cx="16202" cy="14041"/>
                </a:xfrm>
                <a:custGeom>
                  <a:avLst/>
                  <a:gdLst>
                    <a:gd name="T0" fmla="*/ 18 w 66"/>
                    <a:gd name="T1" fmla="*/ 39 h 58"/>
                    <a:gd name="T2" fmla="*/ 18 w 66"/>
                    <a:gd name="T3" fmla="*/ 39 h 58"/>
                    <a:gd name="T4" fmla="*/ 29 w 66"/>
                    <a:gd name="T5" fmla="*/ 46 h 58"/>
                    <a:gd name="T6" fmla="*/ 29 w 66"/>
                    <a:gd name="T7" fmla="*/ 46 h 58"/>
                    <a:gd name="T8" fmla="*/ 46 w 66"/>
                    <a:gd name="T9" fmla="*/ 19 h 58"/>
                    <a:gd name="T10" fmla="*/ 46 w 66"/>
                    <a:gd name="T11" fmla="*/ 19 h 58"/>
                    <a:gd name="T12" fmla="*/ 35 w 66"/>
                    <a:gd name="T13" fmla="*/ 11 h 58"/>
                    <a:gd name="T14" fmla="*/ 35 w 66"/>
                    <a:gd name="T15" fmla="*/ 11 h 58"/>
                    <a:gd name="T16" fmla="*/ 18 w 66"/>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8" y="39"/>
                      </a:moveTo>
                      <a:lnTo>
                        <a:pt x="18" y="39"/>
                      </a:lnTo>
                      <a:cubicBezTo>
                        <a:pt x="22" y="41"/>
                        <a:pt x="26" y="44"/>
                        <a:pt x="29" y="46"/>
                      </a:cubicBezTo>
                      <a:lnTo>
                        <a:pt x="29" y="46"/>
                      </a:lnTo>
                      <a:cubicBezTo>
                        <a:pt x="48" y="57"/>
                        <a:pt x="65" y="29"/>
                        <a:pt x="46" y="19"/>
                      </a:cubicBezTo>
                      <a:lnTo>
                        <a:pt x="46" y="19"/>
                      </a:lnTo>
                      <a:cubicBezTo>
                        <a:pt x="43" y="16"/>
                        <a:pt x="39" y="14"/>
                        <a:pt x="35" y="11"/>
                      </a:cubicBezTo>
                      <a:lnTo>
                        <a:pt x="35" y="11"/>
                      </a:lnTo>
                      <a:cubicBezTo>
                        <a:pt x="18"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76" name="Freeform 130">
                  <a:extLst>
                    <a:ext uri="{FF2B5EF4-FFF2-40B4-BE49-F238E27FC236}">
                      <a16:creationId xmlns:a16="http://schemas.microsoft.com/office/drawing/2014/main" id="{5A350F65-A8D0-4246-B147-0E0D9D806E8E}"/>
                    </a:ext>
                  </a:extLst>
                </p:cNvPr>
                <p:cNvSpPr>
                  <a:spLocks noChangeArrowheads="1"/>
                </p:cNvSpPr>
                <p:nvPr/>
              </p:nvSpPr>
              <p:spPr bwMode="auto">
                <a:xfrm>
                  <a:off x="6560489" y="3388317"/>
                  <a:ext cx="11882" cy="10801"/>
                </a:xfrm>
                <a:custGeom>
                  <a:avLst/>
                  <a:gdLst>
                    <a:gd name="T0" fmla="*/ 29 w 50"/>
                    <a:gd name="T1" fmla="*/ 36 h 42"/>
                    <a:gd name="T2" fmla="*/ 29 w 50"/>
                    <a:gd name="T3" fmla="*/ 36 h 42"/>
                    <a:gd name="T4" fmla="*/ 21 w 50"/>
                    <a:gd name="T5" fmla="*/ 4 h 42"/>
                    <a:gd name="T6" fmla="*/ 21 w 50"/>
                    <a:gd name="T7" fmla="*/ 4 h 42"/>
                    <a:gd name="T8" fmla="*/ 29 w 50"/>
                    <a:gd name="T9" fmla="*/ 36 h 42"/>
                  </a:gdLst>
                  <a:ahLst/>
                  <a:cxnLst>
                    <a:cxn ang="0">
                      <a:pos x="T0" y="T1"/>
                    </a:cxn>
                    <a:cxn ang="0">
                      <a:pos x="T2" y="T3"/>
                    </a:cxn>
                    <a:cxn ang="0">
                      <a:pos x="T4" y="T5"/>
                    </a:cxn>
                    <a:cxn ang="0">
                      <a:pos x="T6" y="T7"/>
                    </a:cxn>
                    <a:cxn ang="0">
                      <a:pos x="T8" y="T9"/>
                    </a:cxn>
                  </a:cxnLst>
                  <a:rect l="0" t="0" r="r" b="b"/>
                  <a:pathLst>
                    <a:path w="50" h="42">
                      <a:moveTo>
                        <a:pt x="29" y="36"/>
                      </a:moveTo>
                      <a:lnTo>
                        <a:pt x="29" y="36"/>
                      </a:lnTo>
                      <a:cubicBezTo>
                        <a:pt x="49" y="31"/>
                        <a:pt x="42" y="0"/>
                        <a:pt x="21" y="4"/>
                      </a:cubicBezTo>
                      <a:lnTo>
                        <a:pt x="21" y="4"/>
                      </a:lnTo>
                      <a:cubicBezTo>
                        <a:pt x="0" y="9"/>
                        <a:pt x="8" y="41"/>
                        <a:pt x="29"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77" name="Freeform 131">
                  <a:extLst>
                    <a:ext uri="{FF2B5EF4-FFF2-40B4-BE49-F238E27FC236}">
                      <a16:creationId xmlns:a16="http://schemas.microsoft.com/office/drawing/2014/main" id="{DC996966-7A71-DF40-A1D7-AEED5AB96635}"/>
                    </a:ext>
                  </a:extLst>
                </p:cNvPr>
                <p:cNvSpPr>
                  <a:spLocks noChangeArrowheads="1"/>
                </p:cNvSpPr>
                <p:nvPr/>
              </p:nvSpPr>
              <p:spPr bwMode="auto">
                <a:xfrm>
                  <a:off x="6542128" y="3361314"/>
                  <a:ext cx="14041" cy="10801"/>
                </a:xfrm>
                <a:custGeom>
                  <a:avLst/>
                  <a:gdLst>
                    <a:gd name="T0" fmla="*/ 27 w 58"/>
                    <a:gd name="T1" fmla="*/ 39 h 45"/>
                    <a:gd name="T2" fmla="*/ 27 w 58"/>
                    <a:gd name="T3" fmla="*/ 39 h 45"/>
                    <a:gd name="T4" fmla="*/ 36 w 58"/>
                    <a:gd name="T5" fmla="*/ 37 h 45"/>
                    <a:gd name="T6" fmla="*/ 36 w 58"/>
                    <a:gd name="T7" fmla="*/ 37 h 45"/>
                    <a:gd name="T8" fmla="*/ 30 w 58"/>
                    <a:gd name="T9" fmla="*/ 5 h 45"/>
                    <a:gd name="T10" fmla="*/ 30 w 58"/>
                    <a:gd name="T11" fmla="*/ 5 h 45"/>
                    <a:gd name="T12" fmla="*/ 20 w 58"/>
                    <a:gd name="T13" fmla="*/ 7 h 45"/>
                    <a:gd name="T14" fmla="*/ 20 w 58"/>
                    <a:gd name="T15" fmla="*/ 7 h 45"/>
                    <a:gd name="T16" fmla="*/ 27 w 58"/>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7" y="39"/>
                      </a:moveTo>
                      <a:lnTo>
                        <a:pt x="27" y="39"/>
                      </a:lnTo>
                      <a:cubicBezTo>
                        <a:pt x="31" y="38"/>
                        <a:pt x="33" y="37"/>
                        <a:pt x="36" y="37"/>
                      </a:cubicBezTo>
                      <a:lnTo>
                        <a:pt x="36" y="37"/>
                      </a:lnTo>
                      <a:cubicBezTo>
                        <a:pt x="57" y="32"/>
                        <a:pt x="49" y="0"/>
                        <a:pt x="30" y="5"/>
                      </a:cubicBezTo>
                      <a:lnTo>
                        <a:pt x="30" y="5"/>
                      </a:lnTo>
                      <a:cubicBezTo>
                        <a:pt x="26" y="5"/>
                        <a:pt x="23" y="7"/>
                        <a:pt x="20" y="7"/>
                      </a:cubicBezTo>
                      <a:lnTo>
                        <a:pt x="20" y="7"/>
                      </a:lnTo>
                      <a:cubicBezTo>
                        <a:pt x="0" y="12"/>
                        <a:pt x="7" y="44"/>
                        <a:pt x="2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78" name="Freeform 132">
                  <a:extLst>
                    <a:ext uri="{FF2B5EF4-FFF2-40B4-BE49-F238E27FC236}">
                      <a16:creationId xmlns:a16="http://schemas.microsoft.com/office/drawing/2014/main" id="{7BC0F87D-400A-9747-B89D-F991A2370739}"/>
                    </a:ext>
                  </a:extLst>
                </p:cNvPr>
                <p:cNvSpPr>
                  <a:spLocks noChangeArrowheads="1"/>
                </p:cNvSpPr>
                <p:nvPr/>
              </p:nvSpPr>
              <p:spPr bwMode="auto">
                <a:xfrm>
                  <a:off x="6569130" y="3342952"/>
                  <a:ext cx="14042" cy="10801"/>
                </a:xfrm>
                <a:custGeom>
                  <a:avLst/>
                  <a:gdLst>
                    <a:gd name="T0" fmla="*/ 27 w 58"/>
                    <a:gd name="T1" fmla="*/ 38 h 44"/>
                    <a:gd name="T2" fmla="*/ 27 w 58"/>
                    <a:gd name="T3" fmla="*/ 38 h 44"/>
                    <a:gd name="T4" fmla="*/ 37 w 58"/>
                    <a:gd name="T5" fmla="*/ 36 h 44"/>
                    <a:gd name="T6" fmla="*/ 37 w 58"/>
                    <a:gd name="T7" fmla="*/ 36 h 44"/>
                    <a:gd name="T8" fmla="*/ 30 w 58"/>
                    <a:gd name="T9" fmla="*/ 5 h 44"/>
                    <a:gd name="T10" fmla="*/ 30 w 58"/>
                    <a:gd name="T11" fmla="*/ 5 h 44"/>
                    <a:gd name="T12" fmla="*/ 20 w 58"/>
                    <a:gd name="T13" fmla="*/ 6 h 44"/>
                    <a:gd name="T14" fmla="*/ 20 w 58"/>
                    <a:gd name="T15" fmla="*/ 6 h 44"/>
                    <a:gd name="T16" fmla="*/ 27 w 58"/>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7" y="38"/>
                      </a:moveTo>
                      <a:lnTo>
                        <a:pt x="27" y="38"/>
                      </a:lnTo>
                      <a:cubicBezTo>
                        <a:pt x="31" y="38"/>
                        <a:pt x="34" y="37"/>
                        <a:pt x="37" y="36"/>
                      </a:cubicBezTo>
                      <a:lnTo>
                        <a:pt x="37" y="36"/>
                      </a:lnTo>
                      <a:cubicBezTo>
                        <a:pt x="57" y="32"/>
                        <a:pt x="50" y="0"/>
                        <a:pt x="30" y="5"/>
                      </a:cubicBezTo>
                      <a:lnTo>
                        <a:pt x="30" y="5"/>
                      </a:lnTo>
                      <a:cubicBezTo>
                        <a:pt x="26" y="5"/>
                        <a:pt x="23" y="6"/>
                        <a:pt x="20" y="6"/>
                      </a:cubicBezTo>
                      <a:lnTo>
                        <a:pt x="20" y="6"/>
                      </a:lnTo>
                      <a:cubicBezTo>
                        <a:pt x="0" y="11"/>
                        <a:pt x="7" y="43"/>
                        <a:pt x="2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79" name="Freeform 133">
                  <a:extLst>
                    <a:ext uri="{FF2B5EF4-FFF2-40B4-BE49-F238E27FC236}">
                      <a16:creationId xmlns:a16="http://schemas.microsoft.com/office/drawing/2014/main" id="{45DA6A21-CDB5-EC41-8499-96FC39E33F87}"/>
                    </a:ext>
                  </a:extLst>
                </p:cNvPr>
                <p:cNvSpPr>
                  <a:spLocks noChangeArrowheads="1"/>
                </p:cNvSpPr>
                <p:nvPr/>
              </p:nvSpPr>
              <p:spPr bwMode="auto">
                <a:xfrm>
                  <a:off x="6558329" y="3368875"/>
                  <a:ext cx="14042" cy="10801"/>
                </a:xfrm>
                <a:custGeom>
                  <a:avLst/>
                  <a:gdLst>
                    <a:gd name="T0" fmla="*/ 27 w 58"/>
                    <a:gd name="T1" fmla="*/ 39 h 44"/>
                    <a:gd name="T2" fmla="*/ 27 w 58"/>
                    <a:gd name="T3" fmla="*/ 39 h 44"/>
                    <a:gd name="T4" fmla="*/ 37 w 58"/>
                    <a:gd name="T5" fmla="*/ 37 h 44"/>
                    <a:gd name="T6" fmla="*/ 37 w 58"/>
                    <a:gd name="T7" fmla="*/ 37 h 44"/>
                    <a:gd name="T8" fmla="*/ 29 w 58"/>
                    <a:gd name="T9" fmla="*/ 5 h 44"/>
                    <a:gd name="T10" fmla="*/ 29 w 58"/>
                    <a:gd name="T11" fmla="*/ 5 h 44"/>
                    <a:gd name="T12" fmla="*/ 20 w 58"/>
                    <a:gd name="T13" fmla="*/ 7 h 44"/>
                    <a:gd name="T14" fmla="*/ 20 w 58"/>
                    <a:gd name="T15" fmla="*/ 7 h 44"/>
                    <a:gd name="T16" fmla="*/ 27 w 58"/>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7" y="39"/>
                      </a:moveTo>
                      <a:lnTo>
                        <a:pt x="27" y="39"/>
                      </a:lnTo>
                      <a:cubicBezTo>
                        <a:pt x="30" y="38"/>
                        <a:pt x="34" y="38"/>
                        <a:pt x="37" y="37"/>
                      </a:cubicBezTo>
                      <a:lnTo>
                        <a:pt x="37" y="37"/>
                      </a:lnTo>
                      <a:cubicBezTo>
                        <a:pt x="57" y="32"/>
                        <a:pt x="50" y="0"/>
                        <a:pt x="29" y="5"/>
                      </a:cubicBezTo>
                      <a:lnTo>
                        <a:pt x="29" y="5"/>
                      </a:lnTo>
                      <a:cubicBezTo>
                        <a:pt x="26" y="6"/>
                        <a:pt x="23" y="7"/>
                        <a:pt x="20" y="7"/>
                      </a:cubicBezTo>
                      <a:lnTo>
                        <a:pt x="20" y="7"/>
                      </a:lnTo>
                      <a:cubicBezTo>
                        <a:pt x="0" y="12"/>
                        <a:pt x="7" y="43"/>
                        <a:pt x="2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80" name="Freeform 134">
                  <a:extLst>
                    <a:ext uri="{FF2B5EF4-FFF2-40B4-BE49-F238E27FC236}">
                      <a16:creationId xmlns:a16="http://schemas.microsoft.com/office/drawing/2014/main" id="{B4225E63-F15C-CF41-9EFE-CE0D8B17DCCB}"/>
                    </a:ext>
                  </a:extLst>
                </p:cNvPr>
                <p:cNvSpPr>
                  <a:spLocks noChangeArrowheads="1"/>
                </p:cNvSpPr>
                <p:nvPr/>
              </p:nvSpPr>
              <p:spPr bwMode="auto">
                <a:xfrm>
                  <a:off x="6593973" y="3377516"/>
                  <a:ext cx="10801" cy="14041"/>
                </a:xfrm>
                <a:custGeom>
                  <a:avLst/>
                  <a:gdLst>
                    <a:gd name="T0" fmla="*/ 37 w 43"/>
                    <a:gd name="T1" fmla="*/ 26 h 56"/>
                    <a:gd name="T2" fmla="*/ 37 w 43"/>
                    <a:gd name="T3" fmla="*/ 26 h 56"/>
                    <a:gd name="T4" fmla="*/ 36 w 43"/>
                    <a:gd name="T5" fmla="*/ 21 h 56"/>
                    <a:gd name="T6" fmla="*/ 36 w 43"/>
                    <a:gd name="T7" fmla="*/ 21 h 56"/>
                    <a:gd name="T8" fmla="*/ 4 w 43"/>
                    <a:gd name="T9" fmla="*/ 28 h 56"/>
                    <a:gd name="T10" fmla="*/ 4 w 43"/>
                    <a:gd name="T11" fmla="*/ 28 h 56"/>
                    <a:gd name="T12" fmla="*/ 6 w 43"/>
                    <a:gd name="T13" fmla="*/ 34 h 56"/>
                    <a:gd name="T14" fmla="*/ 6 w 43"/>
                    <a:gd name="T15" fmla="*/ 34 h 56"/>
                    <a:gd name="T16" fmla="*/ 37 w 43"/>
                    <a:gd name="T17" fmla="*/ 2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6">
                      <a:moveTo>
                        <a:pt x="37" y="26"/>
                      </a:moveTo>
                      <a:lnTo>
                        <a:pt x="37" y="26"/>
                      </a:lnTo>
                      <a:cubicBezTo>
                        <a:pt x="37" y="25"/>
                        <a:pt x="36" y="23"/>
                        <a:pt x="36" y="21"/>
                      </a:cubicBezTo>
                      <a:lnTo>
                        <a:pt x="36" y="21"/>
                      </a:lnTo>
                      <a:cubicBezTo>
                        <a:pt x="32" y="0"/>
                        <a:pt x="0" y="7"/>
                        <a:pt x="4" y="28"/>
                      </a:cubicBezTo>
                      <a:lnTo>
                        <a:pt x="4" y="28"/>
                      </a:lnTo>
                      <a:cubicBezTo>
                        <a:pt x="5" y="30"/>
                        <a:pt x="5" y="32"/>
                        <a:pt x="6" y="34"/>
                      </a:cubicBezTo>
                      <a:lnTo>
                        <a:pt x="6" y="34"/>
                      </a:lnTo>
                      <a:cubicBezTo>
                        <a:pt x="10" y="55"/>
                        <a:pt x="42" y="47"/>
                        <a:pt x="37"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81" name="Freeform 135">
                  <a:extLst>
                    <a:ext uri="{FF2B5EF4-FFF2-40B4-BE49-F238E27FC236}">
                      <a16:creationId xmlns:a16="http://schemas.microsoft.com/office/drawing/2014/main" id="{B22FE54D-60EF-A545-9782-2416411A81E9}"/>
                    </a:ext>
                  </a:extLst>
                </p:cNvPr>
                <p:cNvSpPr>
                  <a:spLocks noChangeArrowheads="1"/>
                </p:cNvSpPr>
                <p:nvPr/>
              </p:nvSpPr>
              <p:spPr bwMode="auto">
                <a:xfrm>
                  <a:off x="6598294" y="3347273"/>
                  <a:ext cx="16201" cy="14041"/>
                </a:xfrm>
                <a:custGeom>
                  <a:avLst/>
                  <a:gdLst>
                    <a:gd name="T0" fmla="*/ 29 w 66"/>
                    <a:gd name="T1" fmla="*/ 46 h 58"/>
                    <a:gd name="T2" fmla="*/ 29 w 66"/>
                    <a:gd name="T3" fmla="*/ 46 h 58"/>
                    <a:gd name="T4" fmla="*/ 46 w 66"/>
                    <a:gd name="T5" fmla="*/ 18 h 58"/>
                    <a:gd name="T6" fmla="*/ 46 w 66"/>
                    <a:gd name="T7" fmla="*/ 18 h 58"/>
                    <a:gd name="T8" fmla="*/ 35 w 66"/>
                    <a:gd name="T9" fmla="*/ 11 h 58"/>
                    <a:gd name="T10" fmla="*/ 35 w 66"/>
                    <a:gd name="T11" fmla="*/ 11 h 58"/>
                    <a:gd name="T12" fmla="*/ 18 w 66"/>
                    <a:gd name="T13" fmla="*/ 38 h 58"/>
                    <a:gd name="T14" fmla="*/ 18 w 66"/>
                    <a:gd name="T15" fmla="*/ 38 h 58"/>
                    <a:gd name="T16" fmla="*/ 29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29" y="46"/>
                      </a:moveTo>
                      <a:lnTo>
                        <a:pt x="29" y="46"/>
                      </a:lnTo>
                      <a:cubicBezTo>
                        <a:pt x="47" y="57"/>
                        <a:pt x="65" y="29"/>
                        <a:pt x="46" y="18"/>
                      </a:cubicBezTo>
                      <a:lnTo>
                        <a:pt x="46" y="18"/>
                      </a:lnTo>
                      <a:cubicBezTo>
                        <a:pt x="43" y="16"/>
                        <a:pt x="39" y="13"/>
                        <a:pt x="35" y="11"/>
                      </a:cubicBezTo>
                      <a:lnTo>
                        <a:pt x="35" y="11"/>
                      </a:lnTo>
                      <a:cubicBezTo>
                        <a:pt x="18" y="0"/>
                        <a:pt x="0" y="27"/>
                        <a:pt x="18" y="38"/>
                      </a:cubicBezTo>
                      <a:lnTo>
                        <a:pt x="18" y="38"/>
                      </a:lnTo>
                      <a:cubicBezTo>
                        <a:pt x="22" y="41"/>
                        <a:pt x="26"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82" name="Freeform 136">
                  <a:extLst>
                    <a:ext uri="{FF2B5EF4-FFF2-40B4-BE49-F238E27FC236}">
                      <a16:creationId xmlns:a16="http://schemas.microsoft.com/office/drawing/2014/main" id="{6329819D-19EC-9C4B-8E4E-60BF944ED18E}"/>
                    </a:ext>
                  </a:extLst>
                </p:cNvPr>
                <p:cNvSpPr>
                  <a:spLocks noChangeArrowheads="1"/>
                </p:cNvSpPr>
                <p:nvPr/>
              </p:nvSpPr>
              <p:spPr bwMode="auto">
                <a:xfrm>
                  <a:off x="6610175" y="3394797"/>
                  <a:ext cx="10801" cy="14041"/>
                </a:xfrm>
                <a:custGeom>
                  <a:avLst/>
                  <a:gdLst>
                    <a:gd name="T0" fmla="*/ 39 w 45"/>
                    <a:gd name="T1" fmla="*/ 30 h 58"/>
                    <a:gd name="T2" fmla="*/ 39 w 45"/>
                    <a:gd name="T3" fmla="*/ 30 h 58"/>
                    <a:gd name="T4" fmla="*/ 36 w 45"/>
                    <a:gd name="T5" fmla="*/ 20 h 58"/>
                    <a:gd name="T6" fmla="*/ 36 w 45"/>
                    <a:gd name="T7" fmla="*/ 20 h 58"/>
                    <a:gd name="T8" fmla="*/ 5 w 45"/>
                    <a:gd name="T9" fmla="*/ 27 h 58"/>
                    <a:gd name="T10" fmla="*/ 5 w 45"/>
                    <a:gd name="T11" fmla="*/ 27 h 58"/>
                    <a:gd name="T12" fmla="*/ 7 w 45"/>
                    <a:gd name="T13" fmla="*/ 37 h 58"/>
                    <a:gd name="T14" fmla="*/ 7 w 45"/>
                    <a:gd name="T15" fmla="*/ 37 h 58"/>
                    <a:gd name="T16" fmla="*/ 39 w 45"/>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9" y="30"/>
                      </a:moveTo>
                      <a:lnTo>
                        <a:pt x="39" y="30"/>
                      </a:lnTo>
                      <a:cubicBezTo>
                        <a:pt x="38" y="26"/>
                        <a:pt x="38" y="23"/>
                        <a:pt x="36" y="20"/>
                      </a:cubicBezTo>
                      <a:lnTo>
                        <a:pt x="36" y="20"/>
                      </a:lnTo>
                      <a:cubicBezTo>
                        <a:pt x="32" y="0"/>
                        <a:pt x="0" y="7"/>
                        <a:pt x="5" y="27"/>
                      </a:cubicBezTo>
                      <a:lnTo>
                        <a:pt x="5" y="27"/>
                      </a:lnTo>
                      <a:cubicBezTo>
                        <a:pt x="6" y="31"/>
                        <a:pt x="7" y="34"/>
                        <a:pt x="7" y="37"/>
                      </a:cubicBezTo>
                      <a:lnTo>
                        <a:pt x="7" y="37"/>
                      </a:lnTo>
                      <a:cubicBezTo>
                        <a:pt x="12" y="57"/>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83" name="Freeform 137">
                  <a:extLst>
                    <a:ext uri="{FF2B5EF4-FFF2-40B4-BE49-F238E27FC236}">
                      <a16:creationId xmlns:a16="http://schemas.microsoft.com/office/drawing/2014/main" id="{A17FEB35-5FA9-FE4D-A27C-4545385146AF}"/>
                    </a:ext>
                  </a:extLst>
                </p:cNvPr>
                <p:cNvSpPr>
                  <a:spLocks noChangeArrowheads="1"/>
                </p:cNvSpPr>
                <p:nvPr/>
              </p:nvSpPr>
              <p:spPr bwMode="auto">
                <a:xfrm>
                  <a:off x="6618816" y="3378595"/>
                  <a:ext cx="10801" cy="14042"/>
                </a:xfrm>
                <a:custGeom>
                  <a:avLst/>
                  <a:gdLst>
                    <a:gd name="T0" fmla="*/ 38 w 44"/>
                    <a:gd name="T1" fmla="*/ 30 h 59"/>
                    <a:gd name="T2" fmla="*/ 38 w 44"/>
                    <a:gd name="T3" fmla="*/ 30 h 59"/>
                    <a:gd name="T4" fmla="*/ 36 w 44"/>
                    <a:gd name="T5" fmla="*/ 21 h 59"/>
                    <a:gd name="T6" fmla="*/ 36 w 44"/>
                    <a:gd name="T7" fmla="*/ 21 h 59"/>
                    <a:gd name="T8" fmla="*/ 4 w 44"/>
                    <a:gd name="T9" fmla="*/ 29 h 59"/>
                    <a:gd name="T10" fmla="*/ 4 w 44"/>
                    <a:gd name="T11" fmla="*/ 29 h 59"/>
                    <a:gd name="T12" fmla="*/ 6 w 44"/>
                    <a:gd name="T13" fmla="*/ 38 h 59"/>
                    <a:gd name="T14" fmla="*/ 6 w 44"/>
                    <a:gd name="T15" fmla="*/ 38 h 59"/>
                    <a:gd name="T16" fmla="*/ 38 w 44"/>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9">
                      <a:moveTo>
                        <a:pt x="38" y="30"/>
                      </a:moveTo>
                      <a:lnTo>
                        <a:pt x="38" y="30"/>
                      </a:lnTo>
                      <a:cubicBezTo>
                        <a:pt x="37" y="28"/>
                        <a:pt x="36" y="24"/>
                        <a:pt x="36" y="21"/>
                      </a:cubicBezTo>
                      <a:lnTo>
                        <a:pt x="36" y="21"/>
                      </a:lnTo>
                      <a:cubicBezTo>
                        <a:pt x="31" y="0"/>
                        <a:pt x="0" y="8"/>
                        <a:pt x="4" y="29"/>
                      </a:cubicBezTo>
                      <a:lnTo>
                        <a:pt x="4" y="29"/>
                      </a:lnTo>
                      <a:cubicBezTo>
                        <a:pt x="5" y="31"/>
                        <a:pt x="6" y="34"/>
                        <a:pt x="6" y="38"/>
                      </a:cubicBezTo>
                      <a:lnTo>
                        <a:pt x="6" y="38"/>
                      </a:lnTo>
                      <a:cubicBezTo>
                        <a:pt x="11" y="58"/>
                        <a:pt x="43" y="51"/>
                        <a:pt x="3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84" name="Freeform 138">
                  <a:extLst>
                    <a:ext uri="{FF2B5EF4-FFF2-40B4-BE49-F238E27FC236}">
                      <a16:creationId xmlns:a16="http://schemas.microsoft.com/office/drawing/2014/main" id="{366AF7F7-EF51-A64E-86B3-6378DF68B865}"/>
                    </a:ext>
                  </a:extLst>
                </p:cNvPr>
                <p:cNvSpPr>
                  <a:spLocks noChangeArrowheads="1"/>
                </p:cNvSpPr>
                <p:nvPr/>
              </p:nvSpPr>
              <p:spPr bwMode="auto">
                <a:xfrm>
                  <a:off x="6516205" y="3374275"/>
                  <a:ext cx="14041" cy="10801"/>
                </a:xfrm>
                <a:custGeom>
                  <a:avLst/>
                  <a:gdLst>
                    <a:gd name="T0" fmla="*/ 28 w 58"/>
                    <a:gd name="T1" fmla="*/ 38 h 44"/>
                    <a:gd name="T2" fmla="*/ 28 w 58"/>
                    <a:gd name="T3" fmla="*/ 38 h 44"/>
                    <a:gd name="T4" fmla="*/ 37 w 58"/>
                    <a:gd name="T5" fmla="*/ 36 h 44"/>
                    <a:gd name="T6" fmla="*/ 37 w 58"/>
                    <a:gd name="T7" fmla="*/ 36 h 44"/>
                    <a:gd name="T8" fmla="*/ 30 w 58"/>
                    <a:gd name="T9" fmla="*/ 4 h 44"/>
                    <a:gd name="T10" fmla="*/ 30 w 58"/>
                    <a:gd name="T11" fmla="*/ 4 h 44"/>
                    <a:gd name="T12" fmla="*/ 20 w 58"/>
                    <a:gd name="T13" fmla="*/ 7 h 44"/>
                    <a:gd name="T14" fmla="*/ 20 w 58"/>
                    <a:gd name="T15" fmla="*/ 7 h 44"/>
                    <a:gd name="T16" fmla="*/ 28 w 58"/>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8" y="38"/>
                      </a:moveTo>
                      <a:lnTo>
                        <a:pt x="28" y="38"/>
                      </a:lnTo>
                      <a:cubicBezTo>
                        <a:pt x="31" y="38"/>
                        <a:pt x="34" y="37"/>
                        <a:pt x="37" y="36"/>
                      </a:cubicBezTo>
                      <a:lnTo>
                        <a:pt x="37" y="36"/>
                      </a:lnTo>
                      <a:cubicBezTo>
                        <a:pt x="57" y="31"/>
                        <a:pt x="50" y="0"/>
                        <a:pt x="30" y="4"/>
                      </a:cubicBezTo>
                      <a:lnTo>
                        <a:pt x="30" y="4"/>
                      </a:lnTo>
                      <a:cubicBezTo>
                        <a:pt x="27" y="6"/>
                        <a:pt x="24" y="6"/>
                        <a:pt x="20" y="7"/>
                      </a:cubicBezTo>
                      <a:lnTo>
                        <a:pt x="20" y="7"/>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85" name="Freeform 139">
                  <a:extLst>
                    <a:ext uri="{FF2B5EF4-FFF2-40B4-BE49-F238E27FC236}">
                      <a16:creationId xmlns:a16="http://schemas.microsoft.com/office/drawing/2014/main" id="{B13FC637-B8F6-C84C-8010-620E53931F38}"/>
                    </a:ext>
                  </a:extLst>
                </p:cNvPr>
                <p:cNvSpPr>
                  <a:spLocks noChangeArrowheads="1"/>
                </p:cNvSpPr>
                <p:nvPr/>
              </p:nvSpPr>
              <p:spPr bwMode="auto">
                <a:xfrm>
                  <a:off x="6487042" y="3372115"/>
                  <a:ext cx="11882" cy="10801"/>
                </a:xfrm>
                <a:custGeom>
                  <a:avLst/>
                  <a:gdLst>
                    <a:gd name="T0" fmla="*/ 27 w 49"/>
                    <a:gd name="T1" fmla="*/ 36 h 42"/>
                    <a:gd name="T2" fmla="*/ 27 w 49"/>
                    <a:gd name="T3" fmla="*/ 36 h 42"/>
                    <a:gd name="T4" fmla="*/ 20 w 49"/>
                    <a:gd name="T5" fmla="*/ 5 h 42"/>
                    <a:gd name="T6" fmla="*/ 20 w 49"/>
                    <a:gd name="T7" fmla="*/ 5 h 42"/>
                    <a:gd name="T8" fmla="*/ 27 w 49"/>
                    <a:gd name="T9" fmla="*/ 36 h 42"/>
                  </a:gdLst>
                  <a:ahLst/>
                  <a:cxnLst>
                    <a:cxn ang="0">
                      <a:pos x="T0" y="T1"/>
                    </a:cxn>
                    <a:cxn ang="0">
                      <a:pos x="T2" y="T3"/>
                    </a:cxn>
                    <a:cxn ang="0">
                      <a:pos x="T4" y="T5"/>
                    </a:cxn>
                    <a:cxn ang="0">
                      <a:pos x="T6" y="T7"/>
                    </a:cxn>
                    <a:cxn ang="0">
                      <a:pos x="T8" y="T9"/>
                    </a:cxn>
                  </a:cxnLst>
                  <a:rect l="0" t="0" r="r" b="b"/>
                  <a:pathLst>
                    <a:path w="49" h="42">
                      <a:moveTo>
                        <a:pt x="27" y="36"/>
                      </a:moveTo>
                      <a:lnTo>
                        <a:pt x="27" y="36"/>
                      </a:lnTo>
                      <a:cubicBezTo>
                        <a:pt x="48" y="31"/>
                        <a:pt x="40" y="0"/>
                        <a:pt x="20" y="5"/>
                      </a:cubicBezTo>
                      <a:lnTo>
                        <a:pt x="20" y="5"/>
                      </a:lnTo>
                      <a:cubicBezTo>
                        <a:pt x="0" y="9"/>
                        <a:pt x="7" y="41"/>
                        <a:pt x="27"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86" name="Freeform 140">
                  <a:extLst>
                    <a:ext uri="{FF2B5EF4-FFF2-40B4-BE49-F238E27FC236}">
                      <a16:creationId xmlns:a16="http://schemas.microsoft.com/office/drawing/2014/main" id="{3D4D2CEC-1BAD-5346-8F54-3D210C2F087A}"/>
                    </a:ext>
                  </a:extLst>
                </p:cNvPr>
                <p:cNvSpPr>
                  <a:spLocks noChangeArrowheads="1"/>
                </p:cNvSpPr>
                <p:nvPr/>
              </p:nvSpPr>
              <p:spPr bwMode="auto">
                <a:xfrm>
                  <a:off x="6492442" y="3337551"/>
                  <a:ext cx="11881" cy="11882"/>
                </a:xfrm>
                <a:custGeom>
                  <a:avLst/>
                  <a:gdLst>
                    <a:gd name="T0" fmla="*/ 29 w 49"/>
                    <a:gd name="T1" fmla="*/ 8 h 49"/>
                    <a:gd name="T2" fmla="*/ 29 w 49"/>
                    <a:gd name="T3" fmla="*/ 8 h 49"/>
                    <a:gd name="T4" fmla="*/ 28 w 49"/>
                    <a:gd name="T5" fmla="*/ 8 h 49"/>
                    <a:gd name="T6" fmla="*/ 28 w 49"/>
                    <a:gd name="T7" fmla="*/ 8 h 49"/>
                    <a:gd name="T8" fmla="*/ 28 w 49"/>
                    <a:gd name="T9" fmla="*/ 8 h 49"/>
                    <a:gd name="T10" fmla="*/ 28 w 49"/>
                    <a:gd name="T11" fmla="*/ 8 h 49"/>
                    <a:gd name="T12" fmla="*/ 29 w 49"/>
                    <a:gd name="T13" fmla="*/ 8 h 49"/>
                    <a:gd name="T14" fmla="*/ 43 w 49"/>
                    <a:gd name="T15" fmla="*/ 15 h 49"/>
                    <a:gd name="T16" fmla="*/ 43 w 49"/>
                    <a:gd name="T17" fmla="*/ 15 h 49"/>
                    <a:gd name="T18" fmla="*/ 18 w 49"/>
                    <a:gd name="T19" fmla="*/ 5 h 49"/>
                    <a:gd name="T20" fmla="*/ 18 w 49"/>
                    <a:gd name="T21" fmla="*/ 5 h 49"/>
                    <a:gd name="T22" fmla="*/ 3 w 49"/>
                    <a:gd name="T23" fmla="*/ 24 h 49"/>
                    <a:gd name="T24" fmla="*/ 3 w 49"/>
                    <a:gd name="T25" fmla="*/ 24 h 49"/>
                    <a:gd name="T26" fmla="*/ 43 w 49"/>
                    <a:gd name="T27" fmla="*/ 1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9">
                      <a:moveTo>
                        <a:pt x="29" y="8"/>
                      </a:moveTo>
                      <a:lnTo>
                        <a:pt x="29" y="8"/>
                      </a:lnTo>
                      <a:cubicBezTo>
                        <a:pt x="28" y="8"/>
                        <a:pt x="28" y="8"/>
                        <a:pt x="28" y="8"/>
                      </a:cubicBezTo>
                      <a:lnTo>
                        <a:pt x="28" y="8"/>
                      </a:lnTo>
                      <a:lnTo>
                        <a:pt x="28" y="8"/>
                      </a:lnTo>
                      <a:lnTo>
                        <a:pt x="28" y="8"/>
                      </a:lnTo>
                      <a:lnTo>
                        <a:pt x="29" y="8"/>
                      </a:lnTo>
                      <a:close/>
                      <a:moveTo>
                        <a:pt x="43" y="15"/>
                      </a:moveTo>
                      <a:lnTo>
                        <a:pt x="43" y="15"/>
                      </a:lnTo>
                      <a:cubicBezTo>
                        <a:pt x="40" y="2"/>
                        <a:pt x="27" y="0"/>
                        <a:pt x="18" y="5"/>
                      </a:cubicBezTo>
                      <a:lnTo>
                        <a:pt x="18" y="5"/>
                      </a:lnTo>
                      <a:cubicBezTo>
                        <a:pt x="9" y="5"/>
                        <a:pt x="0" y="12"/>
                        <a:pt x="3" y="24"/>
                      </a:cubicBezTo>
                      <a:lnTo>
                        <a:pt x="3" y="24"/>
                      </a:lnTo>
                      <a:cubicBezTo>
                        <a:pt x="12" y="48"/>
                        <a:pt x="48" y="40"/>
                        <a:pt x="43" y="1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87" name="Freeform 141">
                  <a:extLst>
                    <a:ext uri="{FF2B5EF4-FFF2-40B4-BE49-F238E27FC236}">
                      <a16:creationId xmlns:a16="http://schemas.microsoft.com/office/drawing/2014/main" id="{6EF733DA-350A-3C41-9ABB-6C5C26D00733}"/>
                    </a:ext>
                  </a:extLst>
                </p:cNvPr>
                <p:cNvSpPr>
                  <a:spLocks noChangeArrowheads="1"/>
                </p:cNvSpPr>
                <p:nvPr/>
              </p:nvSpPr>
              <p:spPr bwMode="auto">
                <a:xfrm>
                  <a:off x="6505404" y="3359153"/>
                  <a:ext cx="14041" cy="10801"/>
                </a:xfrm>
                <a:custGeom>
                  <a:avLst/>
                  <a:gdLst>
                    <a:gd name="T0" fmla="*/ 28 w 59"/>
                    <a:gd name="T1" fmla="*/ 39 h 45"/>
                    <a:gd name="T2" fmla="*/ 28 w 59"/>
                    <a:gd name="T3" fmla="*/ 39 h 45"/>
                    <a:gd name="T4" fmla="*/ 38 w 59"/>
                    <a:gd name="T5" fmla="*/ 37 h 45"/>
                    <a:gd name="T6" fmla="*/ 38 w 59"/>
                    <a:gd name="T7" fmla="*/ 37 h 45"/>
                    <a:gd name="T8" fmla="*/ 30 w 59"/>
                    <a:gd name="T9" fmla="*/ 5 h 45"/>
                    <a:gd name="T10" fmla="*/ 30 w 59"/>
                    <a:gd name="T11" fmla="*/ 5 h 45"/>
                    <a:gd name="T12" fmla="*/ 21 w 59"/>
                    <a:gd name="T13" fmla="*/ 7 h 45"/>
                    <a:gd name="T14" fmla="*/ 21 w 59"/>
                    <a:gd name="T15" fmla="*/ 7 h 45"/>
                    <a:gd name="T16" fmla="*/ 28 w 59"/>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5">
                      <a:moveTo>
                        <a:pt x="28" y="39"/>
                      </a:moveTo>
                      <a:lnTo>
                        <a:pt x="28" y="39"/>
                      </a:lnTo>
                      <a:cubicBezTo>
                        <a:pt x="31" y="39"/>
                        <a:pt x="34" y="38"/>
                        <a:pt x="38" y="37"/>
                      </a:cubicBezTo>
                      <a:lnTo>
                        <a:pt x="38" y="37"/>
                      </a:lnTo>
                      <a:cubicBezTo>
                        <a:pt x="58" y="32"/>
                        <a:pt x="50" y="0"/>
                        <a:pt x="30" y="5"/>
                      </a:cubicBezTo>
                      <a:lnTo>
                        <a:pt x="30" y="5"/>
                      </a:lnTo>
                      <a:cubicBezTo>
                        <a:pt x="27" y="6"/>
                        <a:pt x="24" y="7"/>
                        <a:pt x="21" y="7"/>
                      </a:cubicBezTo>
                      <a:lnTo>
                        <a:pt x="21" y="7"/>
                      </a:lnTo>
                      <a:cubicBezTo>
                        <a:pt x="0" y="12"/>
                        <a:pt x="8" y="44"/>
                        <a:pt x="2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88" name="Freeform 142">
                  <a:extLst>
                    <a:ext uri="{FF2B5EF4-FFF2-40B4-BE49-F238E27FC236}">
                      <a16:creationId xmlns:a16="http://schemas.microsoft.com/office/drawing/2014/main" id="{0EFE721F-BAA7-B342-9170-E3B3B7D925DD}"/>
                    </a:ext>
                  </a:extLst>
                </p:cNvPr>
                <p:cNvSpPr>
                  <a:spLocks noChangeArrowheads="1"/>
                </p:cNvSpPr>
                <p:nvPr/>
              </p:nvSpPr>
              <p:spPr bwMode="auto">
                <a:xfrm>
                  <a:off x="6524846" y="3336471"/>
                  <a:ext cx="10801" cy="14041"/>
                </a:xfrm>
                <a:custGeom>
                  <a:avLst/>
                  <a:gdLst>
                    <a:gd name="T0" fmla="*/ 39 w 44"/>
                    <a:gd name="T1" fmla="*/ 30 h 58"/>
                    <a:gd name="T2" fmla="*/ 39 w 44"/>
                    <a:gd name="T3" fmla="*/ 30 h 58"/>
                    <a:gd name="T4" fmla="*/ 36 w 44"/>
                    <a:gd name="T5" fmla="*/ 20 h 58"/>
                    <a:gd name="T6" fmla="*/ 36 w 44"/>
                    <a:gd name="T7" fmla="*/ 20 h 58"/>
                    <a:gd name="T8" fmla="*/ 4 w 44"/>
                    <a:gd name="T9" fmla="*/ 28 h 58"/>
                    <a:gd name="T10" fmla="*/ 4 w 44"/>
                    <a:gd name="T11" fmla="*/ 28 h 58"/>
                    <a:gd name="T12" fmla="*/ 7 w 44"/>
                    <a:gd name="T13" fmla="*/ 37 h 58"/>
                    <a:gd name="T14" fmla="*/ 7 w 44"/>
                    <a:gd name="T15" fmla="*/ 37 h 58"/>
                    <a:gd name="T16" fmla="*/ 39 w 44"/>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8">
                      <a:moveTo>
                        <a:pt x="39" y="30"/>
                      </a:moveTo>
                      <a:lnTo>
                        <a:pt x="39" y="30"/>
                      </a:lnTo>
                      <a:cubicBezTo>
                        <a:pt x="38" y="27"/>
                        <a:pt x="37" y="23"/>
                        <a:pt x="36" y="20"/>
                      </a:cubicBezTo>
                      <a:lnTo>
                        <a:pt x="36" y="20"/>
                      </a:lnTo>
                      <a:cubicBezTo>
                        <a:pt x="31" y="0"/>
                        <a:pt x="0" y="7"/>
                        <a:pt x="4" y="28"/>
                      </a:cubicBezTo>
                      <a:lnTo>
                        <a:pt x="4" y="28"/>
                      </a:lnTo>
                      <a:cubicBezTo>
                        <a:pt x="6" y="31"/>
                        <a:pt x="6" y="33"/>
                        <a:pt x="7" y="37"/>
                      </a:cubicBezTo>
                      <a:lnTo>
                        <a:pt x="7" y="37"/>
                      </a:lnTo>
                      <a:cubicBezTo>
                        <a:pt x="11" y="57"/>
                        <a:pt x="43"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89" name="Freeform 143">
                  <a:extLst>
                    <a:ext uri="{FF2B5EF4-FFF2-40B4-BE49-F238E27FC236}">
                      <a16:creationId xmlns:a16="http://schemas.microsoft.com/office/drawing/2014/main" id="{BD98ADB4-1048-5246-81FA-4FA4DAF6B2DA}"/>
                    </a:ext>
                  </a:extLst>
                </p:cNvPr>
                <p:cNvSpPr>
                  <a:spLocks noChangeArrowheads="1"/>
                </p:cNvSpPr>
                <p:nvPr/>
              </p:nvSpPr>
              <p:spPr bwMode="auto">
                <a:xfrm>
                  <a:off x="6501084" y="3422880"/>
                  <a:ext cx="14041" cy="10801"/>
                </a:xfrm>
                <a:custGeom>
                  <a:avLst/>
                  <a:gdLst>
                    <a:gd name="T0" fmla="*/ 29 w 59"/>
                    <a:gd name="T1" fmla="*/ 39 h 44"/>
                    <a:gd name="T2" fmla="*/ 29 w 59"/>
                    <a:gd name="T3" fmla="*/ 39 h 44"/>
                    <a:gd name="T4" fmla="*/ 37 w 59"/>
                    <a:gd name="T5" fmla="*/ 37 h 44"/>
                    <a:gd name="T6" fmla="*/ 37 w 59"/>
                    <a:gd name="T7" fmla="*/ 37 h 44"/>
                    <a:gd name="T8" fmla="*/ 30 w 59"/>
                    <a:gd name="T9" fmla="*/ 5 h 44"/>
                    <a:gd name="T10" fmla="*/ 30 w 59"/>
                    <a:gd name="T11" fmla="*/ 5 h 44"/>
                    <a:gd name="T12" fmla="*/ 21 w 59"/>
                    <a:gd name="T13" fmla="*/ 7 h 44"/>
                    <a:gd name="T14" fmla="*/ 21 w 59"/>
                    <a:gd name="T15" fmla="*/ 7 h 44"/>
                    <a:gd name="T16" fmla="*/ 29 w 59"/>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4">
                      <a:moveTo>
                        <a:pt x="29" y="39"/>
                      </a:moveTo>
                      <a:lnTo>
                        <a:pt x="29" y="39"/>
                      </a:lnTo>
                      <a:cubicBezTo>
                        <a:pt x="32" y="38"/>
                        <a:pt x="35" y="37"/>
                        <a:pt x="37" y="37"/>
                      </a:cubicBezTo>
                      <a:lnTo>
                        <a:pt x="37" y="37"/>
                      </a:lnTo>
                      <a:cubicBezTo>
                        <a:pt x="58" y="31"/>
                        <a:pt x="50" y="0"/>
                        <a:pt x="30" y="5"/>
                      </a:cubicBezTo>
                      <a:lnTo>
                        <a:pt x="30" y="5"/>
                      </a:lnTo>
                      <a:cubicBezTo>
                        <a:pt x="27" y="6"/>
                        <a:pt x="24" y="6"/>
                        <a:pt x="21" y="7"/>
                      </a:cubicBezTo>
                      <a:lnTo>
                        <a:pt x="21" y="7"/>
                      </a:lnTo>
                      <a:cubicBezTo>
                        <a:pt x="0" y="11"/>
                        <a:pt x="8" y="43"/>
                        <a:pt x="29"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90" name="Freeform 144">
                  <a:extLst>
                    <a:ext uri="{FF2B5EF4-FFF2-40B4-BE49-F238E27FC236}">
                      <a16:creationId xmlns:a16="http://schemas.microsoft.com/office/drawing/2014/main" id="{5F99886D-9745-1840-A365-622EADCE5386}"/>
                    </a:ext>
                  </a:extLst>
                </p:cNvPr>
                <p:cNvSpPr>
                  <a:spLocks noChangeArrowheads="1"/>
                </p:cNvSpPr>
                <p:nvPr/>
              </p:nvSpPr>
              <p:spPr bwMode="auto">
                <a:xfrm>
                  <a:off x="6444917" y="3418560"/>
                  <a:ext cx="16201" cy="14041"/>
                </a:xfrm>
                <a:custGeom>
                  <a:avLst/>
                  <a:gdLst>
                    <a:gd name="T0" fmla="*/ 29 w 65"/>
                    <a:gd name="T1" fmla="*/ 46 h 58"/>
                    <a:gd name="T2" fmla="*/ 29 w 65"/>
                    <a:gd name="T3" fmla="*/ 46 h 58"/>
                    <a:gd name="T4" fmla="*/ 46 w 65"/>
                    <a:gd name="T5" fmla="*/ 18 h 58"/>
                    <a:gd name="T6" fmla="*/ 46 w 65"/>
                    <a:gd name="T7" fmla="*/ 18 h 58"/>
                    <a:gd name="T8" fmla="*/ 34 w 65"/>
                    <a:gd name="T9" fmla="*/ 11 h 58"/>
                    <a:gd name="T10" fmla="*/ 34 w 65"/>
                    <a:gd name="T11" fmla="*/ 11 h 58"/>
                    <a:gd name="T12" fmla="*/ 17 w 65"/>
                    <a:gd name="T13" fmla="*/ 38 h 58"/>
                    <a:gd name="T14" fmla="*/ 17 w 65"/>
                    <a:gd name="T15" fmla="*/ 38 h 58"/>
                    <a:gd name="T16" fmla="*/ 29 w 65"/>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29" y="46"/>
                      </a:moveTo>
                      <a:lnTo>
                        <a:pt x="29" y="46"/>
                      </a:lnTo>
                      <a:cubicBezTo>
                        <a:pt x="47" y="57"/>
                        <a:pt x="64" y="29"/>
                        <a:pt x="46" y="18"/>
                      </a:cubicBezTo>
                      <a:lnTo>
                        <a:pt x="46" y="18"/>
                      </a:lnTo>
                      <a:cubicBezTo>
                        <a:pt x="42" y="16"/>
                        <a:pt x="39" y="13"/>
                        <a:pt x="34" y="11"/>
                      </a:cubicBezTo>
                      <a:lnTo>
                        <a:pt x="34" y="11"/>
                      </a:lnTo>
                      <a:cubicBezTo>
                        <a:pt x="17" y="0"/>
                        <a:pt x="0" y="28"/>
                        <a:pt x="17" y="38"/>
                      </a:cubicBezTo>
                      <a:lnTo>
                        <a:pt x="17" y="38"/>
                      </a:lnTo>
                      <a:cubicBezTo>
                        <a:pt x="22" y="41"/>
                        <a:pt x="25"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91" name="Freeform 145">
                  <a:extLst>
                    <a:ext uri="{FF2B5EF4-FFF2-40B4-BE49-F238E27FC236}">
                      <a16:creationId xmlns:a16="http://schemas.microsoft.com/office/drawing/2014/main" id="{9CA18D88-0F29-F644-8C8C-7F20CD80F241}"/>
                    </a:ext>
                  </a:extLst>
                </p:cNvPr>
                <p:cNvSpPr>
                  <a:spLocks noChangeArrowheads="1"/>
                </p:cNvSpPr>
                <p:nvPr/>
              </p:nvSpPr>
              <p:spPr bwMode="auto">
                <a:xfrm>
                  <a:off x="6450318" y="3377516"/>
                  <a:ext cx="16202" cy="14041"/>
                </a:xfrm>
                <a:custGeom>
                  <a:avLst/>
                  <a:gdLst>
                    <a:gd name="T0" fmla="*/ 46 w 65"/>
                    <a:gd name="T1" fmla="*/ 18 h 58"/>
                    <a:gd name="T2" fmla="*/ 46 w 65"/>
                    <a:gd name="T3" fmla="*/ 18 h 58"/>
                    <a:gd name="T4" fmla="*/ 34 w 65"/>
                    <a:gd name="T5" fmla="*/ 11 h 58"/>
                    <a:gd name="T6" fmla="*/ 34 w 65"/>
                    <a:gd name="T7" fmla="*/ 11 h 58"/>
                    <a:gd name="T8" fmla="*/ 17 w 65"/>
                    <a:gd name="T9" fmla="*/ 39 h 58"/>
                    <a:gd name="T10" fmla="*/ 17 w 65"/>
                    <a:gd name="T11" fmla="*/ 39 h 58"/>
                    <a:gd name="T12" fmla="*/ 29 w 65"/>
                    <a:gd name="T13" fmla="*/ 46 h 58"/>
                    <a:gd name="T14" fmla="*/ 29 w 65"/>
                    <a:gd name="T15" fmla="*/ 46 h 58"/>
                    <a:gd name="T16" fmla="*/ 46 w 65"/>
                    <a:gd name="T17" fmla="*/ 1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46" y="18"/>
                      </a:moveTo>
                      <a:lnTo>
                        <a:pt x="46" y="18"/>
                      </a:lnTo>
                      <a:cubicBezTo>
                        <a:pt x="42" y="16"/>
                        <a:pt x="38" y="14"/>
                        <a:pt x="34" y="11"/>
                      </a:cubicBezTo>
                      <a:lnTo>
                        <a:pt x="34" y="11"/>
                      </a:lnTo>
                      <a:cubicBezTo>
                        <a:pt x="16" y="0"/>
                        <a:pt x="0" y="27"/>
                        <a:pt x="17" y="39"/>
                      </a:cubicBezTo>
                      <a:lnTo>
                        <a:pt x="17" y="39"/>
                      </a:lnTo>
                      <a:cubicBezTo>
                        <a:pt x="21" y="41"/>
                        <a:pt x="25" y="44"/>
                        <a:pt x="29" y="46"/>
                      </a:cubicBezTo>
                      <a:lnTo>
                        <a:pt x="29" y="46"/>
                      </a:lnTo>
                      <a:cubicBezTo>
                        <a:pt x="46" y="57"/>
                        <a:pt x="64" y="29"/>
                        <a:pt x="46"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92" name="Freeform 146">
                  <a:extLst>
                    <a:ext uri="{FF2B5EF4-FFF2-40B4-BE49-F238E27FC236}">
                      <a16:creationId xmlns:a16="http://schemas.microsoft.com/office/drawing/2014/main" id="{BE0BDA28-9146-6349-97E9-9E5BA57AE807}"/>
                    </a:ext>
                  </a:extLst>
                </p:cNvPr>
                <p:cNvSpPr>
                  <a:spLocks noChangeArrowheads="1"/>
                </p:cNvSpPr>
                <p:nvPr/>
              </p:nvSpPr>
              <p:spPr bwMode="auto">
                <a:xfrm>
                  <a:off x="6466520" y="3399118"/>
                  <a:ext cx="16201" cy="15122"/>
                </a:xfrm>
                <a:custGeom>
                  <a:avLst/>
                  <a:gdLst>
                    <a:gd name="T0" fmla="*/ 29 w 64"/>
                    <a:gd name="T1" fmla="*/ 46 h 60"/>
                    <a:gd name="T2" fmla="*/ 29 w 64"/>
                    <a:gd name="T3" fmla="*/ 46 h 60"/>
                    <a:gd name="T4" fmla="*/ 46 w 64"/>
                    <a:gd name="T5" fmla="*/ 19 h 60"/>
                    <a:gd name="T6" fmla="*/ 46 w 64"/>
                    <a:gd name="T7" fmla="*/ 19 h 60"/>
                    <a:gd name="T8" fmla="*/ 35 w 64"/>
                    <a:gd name="T9" fmla="*/ 11 h 60"/>
                    <a:gd name="T10" fmla="*/ 35 w 64"/>
                    <a:gd name="T11" fmla="*/ 11 h 60"/>
                    <a:gd name="T12" fmla="*/ 17 w 64"/>
                    <a:gd name="T13" fmla="*/ 39 h 60"/>
                    <a:gd name="T14" fmla="*/ 17 w 64"/>
                    <a:gd name="T15" fmla="*/ 39 h 60"/>
                    <a:gd name="T16" fmla="*/ 29 w 64"/>
                    <a:gd name="T17" fmla="*/ 4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0">
                      <a:moveTo>
                        <a:pt x="29" y="46"/>
                      </a:moveTo>
                      <a:lnTo>
                        <a:pt x="29" y="46"/>
                      </a:lnTo>
                      <a:cubicBezTo>
                        <a:pt x="46" y="59"/>
                        <a:pt x="63" y="30"/>
                        <a:pt x="46" y="19"/>
                      </a:cubicBezTo>
                      <a:lnTo>
                        <a:pt x="46" y="19"/>
                      </a:lnTo>
                      <a:cubicBezTo>
                        <a:pt x="42" y="16"/>
                        <a:pt x="39" y="14"/>
                        <a:pt x="35" y="11"/>
                      </a:cubicBezTo>
                      <a:lnTo>
                        <a:pt x="35" y="11"/>
                      </a:lnTo>
                      <a:cubicBezTo>
                        <a:pt x="17" y="0"/>
                        <a:pt x="0" y="28"/>
                        <a:pt x="17" y="39"/>
                      </a:cubicBezTo>
                      <a:lnTo>
                        <a:pt x="17" y="39"/>
                      </a:lnTo>
                      <a:cubicBezTo>
                        <a:pt x="22" y="42"/>
                        <a:pt x="25" y="44"/>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93" name="Freeform 147">
                  <a:extLst>
                    <a:ext uri="{FF2B5EF4-FFF2-40B4-BE49-F238E27FC236}">
                      <a16:creationId xmlns:a16="http://schemas.microsoft.com/office/drawing/2014/main" id="{5787450F-223F-BD44-9EA3-7E631E50CADE}"/>
                    </a:ext>
                  </a:extLst>
                </p:cNvPr>
                <p:cNvSpPr>
                  <a:spLocks noChangeArrowheads="1"/>
                </p:cNvSpPr>
                <p:nvPr/>
              </p:nvSpPr>
              <p:spPr bwMode="auto">
                <a:xfrm>
                  <a:off x="6461119" y="3435841"/>
                  <a:ext cx="11882" cy="11881"/>
                </a:xfrm>
                <a:custGeom>
                  <a:avLst/>
                  <a:gdLst>
                    <a:gd name="T0" fmla="*/ 29 w 49"/>
                    <a:gd name="T1" fmla="*/ 8 h 49"/>
                    <a:gd name="T2" fmla="*/ 29 w 49"/>
                    <a:gd name="T3" fmla="*/ 8 h 49"/>
                    <a:gd name="T4" fmla="*/ 27 w 49"/>
                    <a:gd name="T5" fmla="*/ 7 h 49"/>
                    <a:gd name="T6" fmla="*/ 27 w 49"/>
                    <a:gd name="T7" fmla="*/ 7 h 49"/>
                    <a:gd name="T8" fmla="*/ 28 w 49"/>
                    <a:gd name="T9" fmla="*/ 8 h 49"/>
                    <a:gd name="T10" fmla="*/ 28 w 49"/>
                    <a:gd name="T11" fmla="*/ 8 h 49"/>
                    <a:gd name="T12" fmla="*/ 29 w 49"/>
                    <a:gd name="T13" fmla="*/ 8 h 49"/>
                    <a:gd name="T14" fmla="*/ 18 w 49"/>
                    <a:gd name="T15" fmla="*/ 5 h 49"/>
                    <a:gd name="T16" fmla="*/ 18 w 49"/>
                    <a:gd name="T17" fmla="*/ 5 h 49"/>
                    <a:gd name="T18" fmla="*/ 3 w 49"/>
                    <a:gd name="T19" fmla="*/ 24 h 49"/>
                    <a:gd name="T20" fmla="*/ 3 w 49"/>
                    <a:gd name="T21" fmla="*/ 24 h 49"/>
                    <a:gd name="T22" fmla="*/ 42 w 49"/>
                    <a:gd name="T23" fmla="*/ 14 h 49"/>
                    <a:gd name="T24" fmla="*/ 42 w 49"/>
                    <a:gd name="T25" fmla="*/ 14 h 49"/>
                    <a:gd name="T26" fmla="*/ 18 w 49"/>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9">
                      <a:moveTo>
                        <a:pt x="29" y="8"/>
                      </a:moveTo>
                      <a:lnTo>
                        <a:pt x="29" y="8"/>
                      </a:lnTo>
                      <a:cubicBezTo>
                        <a:pt x="28" y="8"/>
                        <a:pt x="28" y="7"/>
                        <a:pt x="27" y="7"/>
                      </a:cubicBezTo>
                      <a:lnTo>
                        <a:pt x="27" y="7"/>
                      </a:lnTo>
                      <a:cubicBezTo>
                        <a:pt x="28" y="7"/>
                        <a:pt x="28" y="7"/>
                        <a:pt x="28" y="8"/>
                      </a:cubicBezTo>
                      <a:lnTo>
                        <a:pt x="28" y="8"/>
                      </a:lnTo>
                      <a:cubicBezTo>
                        <a:pt x="29" y="8"/>
                        <a:pt x="29" y="8"/>
                        <a:pt x="29" y="8"/>
                      </a:cubicBezTo>
                      <a:close/>
                      <a:moveTo>
                        <a:pt x="18" y="5"/>
                      </a:moveTo>
                      <a:lnTo>
                        <a:pt x="18" y="5"/>
                      </a:lnTo>
                      <a:cubicBezTo>
                        <a:pt x="9" y="6"/>
                        <a:pt x="0" y="12"/>
                        <a:pt x="3" y="24"/>
                      </a:cubicBezTo>
                      <a:lnTo>
                        <a:pt x="3" y="24"/>
                      </a:lnTo>
                      <a:cubicBezTo>
                        <a:pt x="11" y="48"/>
                        <a:pt x="48" y="39"/>
                        <a:pt x="42" y="14"/>
                      </a:cubicBezTo>
                      <a:lnTo>
                        <a:pt x="42" y="14"/>
                      </a:lnTo>
                      <a:cubicBezTo>
                        <a:pt x="40" y="1"/>
                        <a:pt x="26" y="0"/>
                        <a:pt x="18" y="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94" name="Freeform 148">
                  <a:extLst>
                    <a:ext uri="{FF2B5EF4-FFF2-40B4-BE49-F238E27FC236}">
                      <a16:creationId xmlns:a16="http://schemas.microsoft.com/office/drawing/2014/main" id="{E7A1C89F-458D-E547-A297-DBF4A6CD6AAE}"/>
                    </a:ext>
                  </a:extLst>
                </p:cNvPr>
                <p:cNvSpPr>
                  <a:spLocks noChangeArrowheads="1"/>
                </p:cNvSpPr>
                <p:nvPr/>
              </p:nvSpPr>
              <p:spPr bwMode="auto">
                <a:xfrm>
                  <a:off x="6422235" y="3455284"/>
                  <a:ext cx="10801" cy="14041"/>
                </a:xfrm>
                <a:custGeom>
                  <a:avLst/>
                  <a:gdLst>
                    <a:gd name="T0" fmla="*/ 5 w 45"/>
                    <a:gd name="T1" fmla="*/ 28 h 58"/>
                    <a:gd name="T2" fmla="*/ 5 w 45"/>
                    <a:gd name="T3" fmla="*/ 28 h 58"/>
                    <a:gd name="T4" fmla="*/ 7 w 45"/>
                    <a:gd name="T5" fmla="*/ 37 h 58"/>
                    <a:gd name="T6" fmla="*/ 7 w 45"/>
                    <a:gd name="T7" fmla="*/ 37 h 58"/>
                    <a:gd name="T8" fmla="*/ 39 w 45"/>
                    <a:gd name="T9" fmla="*/ 30 h 58"/>
                    <a:gd name="T10" fmla="*/ 39 w 45"/>
                    <a:gd name="T11" fmla="*/ 30 h 58"/>
                    <a:gd name="T12" fmla="*/ 37 w 45"/>
                    <a:gd name="T13" fmla="*/ 20 h 58"/>
                    <a:gd name="T14" fmla="*/ 37 w 45"/>
                    <a:gd name="T15" fmla="*/ 20 h 58"/>
                    <a:gd name="T16" fmla="*/ 5 w 45"/>
                    <a:gd name="T17"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5" y="28"/>
                      </a:moveTo>
                      <a:lnTo>
                        <a:pt x="5" y="28"/>
                      </a:lnTo>
                      <a:cubicBezTo>
                        <a:pt x="6" y="31"/>
                        <a:pt x="7" y="34"/>
                        <a:pt x="7" y="37"/>
                      </a:cubicBezTo>
                      <a:lnTo>
                        <a:pt x="7" y="37"/>
                      </a:lnTo>
                      <a:cubicBezTo>
                        <a:pt x="12" y="57"/>
                        <a:pt x="44" y="50"/>
                        <a:pt x="39" y="30"/>
                      </a:cubicBezTo>
                      <a:lnTo>
                        <a:pt x="39" y="30"/>
                      </a:lnTo>
                      <a:cubicBezTo>
                        <a:pt x="38" y="27"/>
                        <a:pt x="38" y="24"/>
                        <a:pt x="37" y="20"/>
                      </a:cubicBezTo>
                      <a:lnTo>
                        <a:pt x="37" y="20"/>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95" name="Freeform 149">
                  <a:extLst>
                    <a:ext uri="{FF2B5EF4-FFF2-40B4-BE49-F238E27FC236}">
                      <a16:creationId xmlns:a16="http://schemas.microsoft.com/office/drawing/2014/main" id="{985A3CA1-74C7-8D41-B595-0FEDA37EE222}"/>
                    </a:ext>
                  </a:extLst>
                </p:cNvPr>
                <p:cNvSpPr>
                  <a:spLocks noChangeArrowheads="1"/>
                </p:cNvSpPr>
                <p:nvPr/>
              </p:nvSpPr>
              <p:spPr bwMode="auto">
                <a:xfrm>
                  <a:off x="6442757" y="3481207"/>
                  <a:ext cx="16201" cy="14041"/>
                </a:xfrm>
                <a:custGeom>
                  <a:avLst/>
                  <a:gdLst>
                    <a:gd name="T0" fmla="*/ 35 w 65"/>
                    <a:gd name="T1" fmla="*/ 11 h 58"/>
                    <a:gd name="T2" fmla="*/ 35 w 65"/>
                    <a:gd name="T3" fmla="*/ 11 h 58"/>
                    <a:gd name="T4" fmla="*/ 18 w 65"/>
                    <a:gd name="T5" fmla="*/ 39 h 58"/>
                    <a:gd name="T6" fmla="*/ 18 w 65"/>
                    <a:gd name="T7" fmla="*/ 39 h 58"/>
                    <a:gd name="T8" fmla="*/ 29 w 65"/>
                    <a:gd name="T9" fmla="*/ 46 h 58"/>
                    <a:gd name="T10" fmla="*/ 29 w 65"/>
                    <a:gd name="T11" fmla="*/ 46 h 58"/>
                    <a:gd name="T12" fmla="*/ 46 w 65"/>
                    <a:gd name="T13" fmla="*/ 18 h 58"/>
                    <a:gd name="T14" fmla="*/ 46 w 65"/>
                    <a:gd name="T15" fmla="*/ 18 h 58"/>
                    <a:gd name="T16" fmla="*/ 35 w 65"/>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35" y="11"/>
                      </a:moveTo>
                      <a:lnTo>
                        <a:pt x="35" y="11"/>
                      </a:lnTo>
                      <a:cubicBezTo>
                        <a:pt x="18" y="0"/>
                        <a:pt x="0" y="28"/>
                        <a:pt x="18" y="39"/>
                      </a:cubicBezTo>
                      <a:lnTo>
                        <a:pt x="18" y="39"/>
                      </a:lnTo>
                      <a:cubicBezTo>
                        <a:pt x="22" y="41"/>
                        <a:pt x="26" y="44"/>
                        <a:pt x="29" y="46"/>
                      </a:cubicBezTo>
                      <a:lnTo>
                        <a:pt x="29" y="46"/>
                      </a:lnTo>
                      <a:cubicBezTo>
                        <a:pt x="48" y="57"/>
                        <a:pt x="64" y="29"/>
                        <a:pt x="46" y="18"/>
                      </a:cubicBezTo>
                      <a:lnTo>
                        <a:pt x="46" y="18"/>
                      </a:lnTo>
                      <a:cubicBezTo>
                        <a:pt x="43" y="16"/>
                        <a:pt x="39" y="14"/>
                        <a:pt x="35"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96" name="Freeform 150">
                  <a:extLst>
                    <a:ext uri="{FF2B5EF4-FFF2-40B4-BE49-F238E27FC236}">
                      <a16:creationId xmlns:a16="http://schemas.microsoft.com/office/drawing/2014/main" id="{4ED76D5C-59E7-7A4C-BF4C-D71DB22F2735}"/>
                    </a:ext>
                  </a:extLst>
                </p:cNvPr>
                <p:cNvSpPr>
                  <a:spLocks noChangeArrowheads="1"/>
                </p:cNvSpPr>
                <p:nvPr/>
              </p:nvSpPr>
              <p:spPr bwMode="auto">
                <a:xfrm>
                  <a:off x="6470840" y="3484447"/>
                  <a:ext cx="14041" cy="10801"/>
                </a:xfrm>
                <a:custGeom>
                  <a:avLst/>
                  <a:gdLst>
                    <a:gd name="T0" fmla="*/ 29 w 58"/>
                    <a:gd name="T1" fmla="*/ 5 h 45"/>
                    <a:gd name="T2" fmla="*/ 29 w 58"/>
                    <a:gd name="T3" fmla="*/ 5 h 45"/>
                    <a:gd name="T4" fmla="*/ 20 w 58"/>
                    <a:gd name="T5" fmla="*/ 8 h 45"/>
                    <a:gd name="T6" fmla="*/ 20 w 58"/>
                    <a:gd name="T7" fmla="*/ 8 h 45"/>
                    <a:gd name="T8" fmla="*/ 27 w 58"/>
                    <a:gd name="T9" fmla="*/ 39 h 45"/>
                    <a:gd name="T10" fmla="*/ 27 w 58"/>
                    <a:gd name="T11" fmla="*/ 39 h 45"/>
                    <a:gd name="T12" fmla="*/ 37 w 58"/>
                    <a:gd name="T13" fmla="*/ 37 h 45"/>
                    <a:gd name="T14" fmla="*/ 37 w 58"/>
                    <a:gd name="T15" fmla="*/ 37 h 45"/>
                    <a:gd name="T16" fmla="*/ 29 w 58"/>
                    <a:gd name="T1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9" y="5"/>
                      </a:moveTo>
                      <a:lnTo>
                        <a:pt x="29" y="5"/>
                      </a:lnTo>
                      <a:cubicBezTo>
                        <a:pt x="26" y="6"/>
                        <a:pt x="23" y="7"/>
                        <a:pt x="20" y="8"/>
                      </a:cubicBezTo>
                      <a:lnTo>
                        <a:pt x="20" y="8"/>
                      </a:lnTo>
                      <a:cubicBezTo>
                        <a:pt x="0" y="12"/>
                        <a:pt x="7" y="44"/>
                        <a:pt x="27" y="39"/>
                      </a:cubicBezTo>
                      <a:lnTo>
                        <a:pt x="27" y="39"/>
                      </a:lnTo>
                      <a:cubicBezTo>
                        <a:pt x="31" y="39"/>
                        <a:pt x="34" y="37"/>
                        <a:pt x="37" y="37"/>
                      </a:cubicBezTo>
                      <a:lnTo>
                        <a:pt x="37" y="37"/>
                      </a:lnTo>
                      <a:cubicBezTo>
                        <a:pt x="57" y="32"/>
                        <a:pt x="50" y="0"/>
                        <a:pt x="29"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97" name="Freeform 151">
                  <a:extLst>
                    <a:ext uri="{FF2B5EF4-FFF2-40B4-BE49-F238E27FC236}">
                      <a16:creationId xmlns:a16="http://schemas.microsoft.com/office/drawing/2014/main" id="{610C8B91-26E5-EF48-A62F-AEF9B77DD1C8}"/>
                    </a:ext>
                  </a:extLst>
                </p:cNvPr>
                <p:cNvSpPr>
                  <a:spLocks noChangeArrowheads="1"/>
                </p:cNvSpPr>
                <p:nvPr/>
              </p:nvSpPr>
              <p:spPr bwMode="auto">
                <a:xfrm>
                  <a:off x="6455719" y="3459604"/>
                  <a:ext cx="14041" cy="10801"/>
                </a:xfrm>
                <a:custGeom>
                  <a:avLst/>
                  <a:gdLst>
                    <a:gd name="T0" fmla="*/ 29 w 58"/>
                    <a:gd name="T1" fmla="*/ 5 h 45"/>
                    <a:gd name="T2" fmla="*/ 29 w 58"/>
                    <a:gd name="T3" fmla="*/ 5 h 45"/>
                    <a:gd name="T4" fmla="*/ 21 w 58"/>
                    <a:gd name="T5" fmla="*/ 7 h 45"/>
                    <a:gd name="T6" fmla="*/ 21 w 58"/>
                    <a:gd name="T7" fmla="*/ 7 h 45"/>
                    <a:gd name="T8" fmla="*/ 27 w 58"/>
                    <a:gd name="T9" fmla="*/ 39 h 45"/>
                    <a:gd name="T10" fmla="*/ 27 w 58"/>
                    <a:gd name="T11" fmla="*/ 39 h 45"/>
                    <a:gd name="T12" fmla="*/ 37 w 58"/>
                    <a:gd name="T13" fmla="*/ 37 h 45"/>
                    <a:gd name="T14" fmla="*/ 37 w 58"/>
                    <a:gd name="T15" fmla="*/ 37 h 45"/>
                    <a:gd name="T16" fmla="*/ 29 w 58"/>
                    <a:gd name="T1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9" y="5"/>
                      </a:moveTo>
                      <a:lnTo>
                        <a:pt x="29" y="5"/>
                      </a:lnTo>
                      <a:cubicBezTo>
                        <a:pt x="26" y="5"/>
                        <a:pt x="23" y="7"/>
                        <a:pt x="21" y="7"/>
                      </a:cubicBezTo>
                      <a:lnTo>
                        <a:pt x="21" y="7"/>
                      </a:lnTo>
                      <a:cubicBezTo>
                        <a:pt x="0" y="12"/>
                        <a:pt x="7" y="44"/>
                        <a:pt x="27" y="39"/>
                      </a:cubicBezTo>
                      <a:lnTo>
                        <a:pt x="27" y="39"/>
                      </a:lnTo>
                      <a:cubicBezTo>
                        <a:pt x="31" y="38"/>
                        <a:pt x="34" y="37"/>
                        <a:pt x="37" y="37"/>
                      </a:cubicBezTo>
                      <a:lnTo>
                        <a:pt x="37" y="37"/>
                      </a:lnTo>
                      <a:cubicBezTo>
                        <a:pt x="57" y="32"/>
                        <a:pt x="50" y="0"/>
                        <a:pt x="29"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98" name="Freeform 152">
                  <a:extLst>
                    <a:ext uri="{FF2B5EF4-FFF2-40B4-BE49-F238E27FC236}">
                      <a16:creationId xmlns:a16="http://schemas.microsoft.com/office/drawing/2014/main" id="{7056ABF5-718E-B24E-965E-D6D96F50E70D}"/>
                    </a:ext>
                  </a:extLst>
                </p:cNvPr>
                <p:cNvSpPr>
                  <a:spLocks noChangeArrowheads="1"/>
                </p:cNvSpPr>
                <p:nvPr/>
              </p:nvSpPr>
              <p:spPr bwMode="auto">
                <a:xfrm>
                  <a:off x="6956891" y="3206858"/>
                  <a:ext cx="11881" cy="10801"/>
                </a:xfrm>
                <a:custGeom>
                  <a:avLst/>
                  <a:gdLst>
                    <a:gd name="T0" fmla="*/ 28 w 49"/>
                    <a:gd name="T1" fmla="*/ 36 h 42"/>
                    <a:gd name="T2" fmla="*/ 28 w 49"/>
                    <a:gd name="T3" fmla="*/ 36 h 42"/>
                    <a:gd name="T4" fmla="*/ 20 w 49"/>
                    <a:gd name="T5" fmla="*/ 5 h 42"/>
                    <a:gd name="T6" fmla="*/ 20 w 49"/>
                    <a:gd name="T7" fmla="*/ 5 h 42"/>
                    <a:gd name="T8" fmla="*/ 28 w 49"/>
                    <a:gd name="T9" fmla="*/ 36 h 42"/>
                  </a:gdLst>
                  <a:ahLst/>
                  <a:cxnLst>
                    <a:cxn ang="0">
                      <a:pos x="T0" y="T1"/>
                    </a:cxn>
                    <a:cxn ang="0">
                      <a:pos x="T2" y="T3"/>
                    </a:cxn>
                    <a:cxn ang="0">
                      <a:pos x="T4" y="T5"/>
                    </a:cxn>
                    <a:cxn ang="0">
                      <a:pos x="T6" y="T7"/>
                    </a:cxn>
                    <a:cxn ang="0">
                      <a:pos x="T8" y="T9"/>
                    </a:cxn>
                  </a:cxnLst>
                  <a:rect l="0" t="0" r="r" b="b"/>
                  <a:pathLst>
                    <a:path w="49" h="42">
                      <a:moveTo>
                        <a:pt x="28" y="36"/>
                      </a:moveTo>
                      <a:lnTo>
                        <a:pt x="28" y="36"/>
                      </a:lnTo>
                      <a:cubicBezTo>
                        <a:pt x="48" y="32"/>
                        <a:pt x="41" y="0"/>
                        <a:pt x="20" y="5"/>
                      </a:cubicBezTo>
                      <a:lnTo>
                        <a:pt x="20" y="5"/>
                      </a:lnTo>
                      <a:cubicBezTo>
                        <a:pt x="0" y="10"/>
                        <a:pt x="7"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99" name="Freeform 153">
                  <a:extLst>
                    <a:ext uri="{FF2B5EF4-FFF2-40B4-BE49-F238E27FC236}">
                      <a16:creationId xmlns:a16="http://schemas.microsoft.com/office/drawing/2014/main" id="{5B094ABB-4242-AE43-BA5A-6CF9517D763E}"/>
                    </a:ext>
                  </a:extLst>
                </p:cNvPr>
                <p:cNvSpPr>
                  <a:spLocks noChangeArrowheads="1"/>
                </p:cNvSpPr>
                <p:nvPr/>
              </p:nvSpPr>
              <p:spPr bwMode="auto">
                <a:xfrm>
                  <a:off x="6961211" y="3226299"/>
                  <a:ext cx="8641" cy="11881"/>
                </a:xfrm>
                <a:custGeom>
                  <a:avLst/>
                  <a:gdLst>
                    <a:gd name="T0" fmla="*/ 34 w 36"/>
                    <a:gd name="T1" fmla="*/ 27 h 49"/>
                    <a:gd name="T2" fmla="*/ 34 w 36"/>
                    <a:gd name="T3" fmla="*/ 27 h 49"/>
                    <a:gd name="T4" fmla="*/ 34 w 36"/>
                    <a:gd name="T5" fmla="*/ 22 h 49"/>
                    <a:gd name="T6" fmla="*/ 34 w 36"/>
                    <a:gd name="T7" fmla="*/ 22 h 49"/>
                    <a:gd name="T8" fmla="*/ 1 w 36"/>
                    <a:gd name="T9" fmla="*/ 21 h 49"/>
                    <a:gd name="T10" fmla="*/ 1 w 36"/>
                    <a:gd name="T11" fmla="*/ 21 h 49"/>
                    <a:gd name="T12" fmla="*/ 1 w 36"/>
                    <a:gd name="T13" fmla="*/ 26 h 49"/>
                    <a:gd name="T14" fmla="*/ 1 w 36"/>
                    <a:gd name="T15" fmla="*/ 26 h 49"/>
                    <a:gd name="T16" fmla="*/ 34 w 36"/>
                    <a:gd name="T17"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49">
                      <a:moveTo>
                        <a:pt x="34" y="27"/>
                      </a:moveTo>
                      <a:lnTo>
                        <a:pt x="34" y="27"/>
                      </a:lnTo>
                      <a:cubicBezTo>
                        <a:pt x="34" y="26"/>
                        <a:pt x="34" y="24"/>
                        <a:pt x="34" y="22"/>
                      </a:cubicBezTo>
                      <a:lnTo>
                        <a:pt x="34" y="22"/>
                      </a:lnTo>
                      <a:cubicBezTo>
                        <a:pt x="32" y="1"/>
                        <a:pt x="0" y="0"/>
                        <a:pt x="1" y="21"/>
                      </a:cubicBezTo>
                      <a:lnTo>
                        <a:pt x="1" y="21"/>
                      </a:lnTo>
                      <a:cubicBezTo>
                        <a:pt x="1" y="22"/>
                        <a:pt x="1" y="24"/>
                        <a:pt x="1" y="26"/>
                      </a:cubicBezTo>
                      <a:lnTo>
                        <a:pt x="1" y="26"/>
                      </a:lnTo>
                      <a:cubicBezTo>
                        <a:pt x="2" y="47"/>
                        <a:pt x="35" y="48"/>
                        <a:pt x="34"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00" name="Freeform 154">
                  <a:extLst>
                    <a:ext uri="{FF2B5EF4-FFF2-40B4-BE49-F238E27FC236}">
                      <a16:creationId xmlns:a16="http://schemas.microsoft.com/office/drawing/2014/main" id="{0D2026CB-6CF8-3447-BEFA-239547E75CC6}"/>
                    </a:ext>
                  </a:extLst>
                </p:cNvPr>
                <p:cNvSpPr>
                  <a:spLocks noChangeArrowheads="1"/>
                </p:cNvSpPr>
                <p:nvPr/>
              </p:nvSpPr>
              <p:spPr bwMode="auto">
                <a:xfrm>
                  <a:off x="6974173" y="3201456"/>
                  <a:ext cx="14041" cy="14042"/>
                </a:xfrm>
                <a:custGeom>
                  <a:avLst/>
                  <a:gdLst>
                    <a:gd name="T0" fmla="*/ 23 w 59"/>
                    <a:gd name="T1" fmla="*/ 43 h 56"/>
                    <a:gd name="T2" fmla="*/ 23 w 59"/>
                    <a:gd name="T3" fmla="*/ 43 h 56"/>
                    <a:gd name="T4" fmla="*/ 41 w 59"/>
                    <a:gd name="T5" fmla="*/ 15 h 56"/>
                    <a:gd name="T6" fmla="*/ 41 w 59"/>
                    <a:gd name="T7" fmla="*/ 15 h 56"/>
                    <a:gd name="T8" fmla="*/ 34 w 59"/>
                    <a:gd name="T9" fmla="*/ 12 h 56"/>
                    <a:gd name="T10" fmla="*/ 34 w 59"/>
                    <a:gd name="T11" fmla="*/ 12 h 56"/>
                    <a:gd name="T12" fmla="*/ 17 w 59"/>
                    <a:gd name="T13" fmla="*/ 39 h 56"/>
                    <a:gd name="T14" fmla="*/ 17 w 59"/>
                    <a:gd name="T15" fmla="*/ 39 h 56"/>
                    <a:gd name="T16" fmla="*/ 23 w 59"/>
                    <a:gd name="T17" fmla="*/ 4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6">
                      <a:moveTo>
                        <a:pt x="23" y="43"/>
                      </a:moveTo>
                      <a:lnTo>
                        <a:pt x="23" y="43"/>
                      </a:lnTo>
                      <a:cubicBezTo>
                        <a:pt x="41" y="55"/>
                        <a:pt x="58" y="27"/>
                        <a:pt x="41" y="15"/>
                      </a:cubicBezTo>
                      <a:lnTo>
                        <a:pt x="41" y="15"/>
                      </a:lnTo>
                      <a:cubicBezTo>
                        <a:pt x="38" y="14"/>
                        <a:pt x="36" y="13"/>
                        <a:pt x="34" y="12"/>
                      </a:cubicBezTo>
                      <a:lnTo>
                        <a:pt x="34" y="12"/>
                      </a:lnTo>
                      <a:cubicBezTo>
                        <a:pt x="16" y="0"/>
                        <a:pt x="0" y="28"/>
                        <a:pt x="17" y="39"/>
                      </a:cubicBezTo>
                      <a:lnTo>
                        <a:pt x="17" y="39"/>
                      </a:lnTo>
                      <a:cubicBezTo>
                        <a:pt x="19" y="41"/>
                        <a:pt x="21" y="42"/>
                        <a:pt x="2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01" name="Freeform 155">
                  <a:extLst>
                    <a:ext uri="{FF2B5EF4-FFF2-40B4-BE49-F238E27FC236}">
                      <a16:creationId xmlns:a16="http://schemas.microsoft.com/office/drawing/2014/main" id="{E5CA0836-EA24-364A-B25C-9C38EFC375CC}"/>
                    </a:ext>
                  </a:extLst>
                </p:cNvPr>
                <p:cNvSpPr>
                  <a:spLocks noChangeArrowheads="1"/>
                </p:cNvSpPr>
                <p:nvPr/>
              </p:nvSpPr>
              <p:spPr bwMode="auto">
                <a:xfrm>
                  <a:off x="6989295" y="3225219"/>
                  <a:ext cx="12961" cy="10801"/>
                </a:xfrm>
                <a:custGeom>
                  <a:avLst/>
                  <a:gdLst>
                    <a:gd name="T0" fmla="*/ 27 w 54"/>
                    <a:gd name="T1" fmla="*/ 38 h 43"/>
                    <a:gd name="T2" fmla="*/ 27 w 54"/>
                    <a:gd name="T3" fmla="*/ 38 h 43"/>
                    <a:gd name="T4" fmla="*/ 33 w 54"/>
                    <a:gd name="T5" fmla="*/ 37 h 43"/>
                    <a:gd name="T6" fmla="*/ 33 w 54"/>
                    <a:gd name="T7" fmla="*/ 37 h 43"/>
                    <a:gd name="T8" fmla="*/ 25 w 54"/>
                    <a:gd name="T9" fmla="*/ 5 h 43"/>
                    <a:gd name="T10" fmla="*/ 25 w 54"/>
                    <a:gd name="T11" fmla="*/ 5 h 43"/>
                    <a:gd name="T12" fmla="*/ 20 w 54"/>
                    <a:gd name="T13" fmla="*/ 6 h 43"/>
                    <a:gd name="T14" fmla="*/ 20 w 54"/>
                    <a:gd name="T15" fmla="*/ 6 h 43"/>
                    <a:gd name="T16" fmla="*/ 27 w 54"/>
                    <a:gd name="T17"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3">
                      <a:moveTo>
                        <a:pt x="27" y="38"/>
                      </a:moveTo>
                      <a:lnTo>
                        <a:pt x="27" y="38"/>
                      </a:lnTo>
                      <a:cubicBezTo>
                        <a:pt x="29" y="37"/>
                        <a:pt x="31" y="37"/>
                        <a:pt x="33" y="37"/>
                      </a:cubicBezTo>
                      <a:lnTo>
                        <a:pt x="33" y="37"/>
                      </a:lnTo>
                      <a:cubicBezTo>
                        <a:pt x="53" y="32"/>
                        <a:pt x="46" y="0"/>
                        <a:pt x="25" y="5"/>
                      </a:cubicBezTo>
                      <a:lnTo>
                        <a:pt x="25" y="5"/>
                      </a:lnTo>
                      <a:cubicBezTo>
                        <a:pt x="23" y="5"/>
                        <a:pt x="22" y="5"/>
                        <a:pt x="20" y="6"/>
                      </a:cubicBezTo>
                      <a:lnTo>
                        <a:pt x="20" y="6"/>
                      </a:lnTo>
                      <a:cubicBezTo>
                        <a:pt x="0" y="11"/>
                        <a:pt x="7" y="42"/>
                        <a:pt x="2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02" name="Freeform 156">
                  <a:extLst>
                    <a:ext uri="{FF2B5EF4-FFF2-40B4-BE49-F238E27FC236}">
                      <a16:creationId xmlns:a16="http://schemas.microsoft.com/office/drawing/2014/main" id="{62C9C885-7739-D642-A904-CE8442CDEE06}"/>
                    </a:ext>
                  </a:extLst>
                </p:cNvPr>
                <p:cNvSpPr>
                  <a:spLocks noChangeArrowheads="1"/>
                </p:cNvSpPr>
                <p:nvPr/>
              </p:nvSpPr>
              <p:spPr bwMode="auto">
                <a:xfrm>
                  <a:off x="6979574" y="3162573"/>
                  <a:ext cx="10801" cy="15122"/>
                </a:xfrm>
                <a:custGeom>
                  <a:avLst/>
                  <a:gdLst>
                    <a:gd name="T0" fmla="*/ 39 w 45"/>
                    <a:gd name="T1" fmla="*/ 31 h 60"/>
                    <a:gd name="T2" fmla="*/ 39 w 45"/>
                    <a:gd name="T3" fmla="*/ 31 h 60"/>
                    <a:gd name="T4" fmla="*/ 37 w 45"/>
                    <a:gd name="T5" fmla="*/ 21 h 60"/>
                    <a:gd name="T6" fmla="*/ 37 w 45"/>
                    <a:gd name="T7" fmla="*/ 21 h 60"/>
                    <a:gd name="T8" fmla="*/ 5 w 45"/>
                    <a:gd name="T9" fmla="*/ 28 h 60"/>
                    <a:gd name="T10" fmla="*/ 5 w 45"/>
                    <a:gd name="T11" fmla="*/ 28 h 60"/>
                    <a:gd name="T12" fmla="*/ 7 w 45"/>
                    <a:gd name="T13" fmla="*/ 39 h 60"/>
                    <a:gd name="T14" fmla="*/ 7 w 45"/>
                    <a:gd name="T15" fmla="*/ 39 h 60"/>
                    <a:gd name="T16" fmla="*/ 39 w 45"/>
                    <a:gd name="T17"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0">
                      <a:moveTo>
                        <a:pt x="39" y="31"/>
                      </a:moveTo>
                      <a:lnTo>
                        <a:pt x="39" y="31"/>
                      </a:lnTo>
                      <a:cubicBezTo>
                        <a:pt x="38" y="28"/>
                        <a:pt x="38" y="24"/>
                        <a:pt x="37" y="21"/>
                      </a:cubicBezTo>
                      <a:lnTo>
                        <a:pt x="37" y="21"/>
                      </a:lnTo>
                      <a:cubicBezTo>
                        <a:pt x="32" y="0"/>
                        <a:pt x="0" y="8"/>
                        <a:pt x="5" y="28"/>
                      </a:cubicBezTo>
                      <a:lnTo>
                        <a:pt x="5" y="28"/>
                      </a:lnTo>
                      <a:cubicBezTo>
                        <a:pt x="6" y="31"/>
                        <a:pt x="7" y="35"/>
                        <a:pt x="7" y="39"/>
                      </a:cubicBezTo>
                      <a:lnTo>
                        <a:pt x="7" y="39"/>
                      </a:lnTo>
                      <a:cubicBezTo>
                        <a:pt x="12" y="59"/>
                        <a:pt x="44" y="51"/>
                        <a:pt x="39"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03" name="Freeform 157">
                  <a:extLst>
                    <a:ext uri="{FF2B5EF4-FFF2-40B4-BE49-F238E27FC236}">
                      <a16:creationId xmlns:a16="http://schemas.microsoft.com/office/drawing/2014/main" id="{8AFE1FCB-E978-0D44-9621-8D77543B2C1C}"/>
                    </a:ext>
                  </a:extLst>
                </p:cNvPr>
                <p:cNvSpPr>
                  <a:spLocks noChangeArrowheads="1"/>
                </p:cNvSpPr>
                <p:nvPr/>
              </p:nvSpPr>
              <p:spPr bwMode="auto">
                <a:xfrm>
                  <a:off x="7017378" y="3164733"/>
                  <a:ext cx="12961" cy="15122"/>
                </a:xfrm>
                <a:custGeom>
                  <a:avLst/>
                  <a:gdLst>
                    <a:gd name="T0" fmla="*/ 39 w 55"/>
                    <a:gd name="T1" fmla="*/ 41 h 60"/>
                    <a:gd name="T2" fmla="*/ 39 w 55"/>
                    <a:gd name="T3" fmla="*/ 41 h 60"/>
                    <a:gd name="T4" fmla="*/ 43 w 55"/>
                    <a:gd name="T5" fmla="*/ 35 h 60"/>
                    <a:gd name="T6" fmla="*/ 43 w 55"/>
                    <a:gd name="T7" fmla="*/ 35 h 60"/>
                    <a:gd name="T8" fmla="*/ 15 w 55"/>
                    <a:gd name="T9" fmla="*/ 18 h 60"/>
                    <a:gd name="T10" fmla="*/ 15 w 55"/>
                    <a:gd name="T11" fmla="*/ 18 h 60"/>
                    <a:gd name="T12" fmla="*/ 12 w 55"/>
                    <a:gd name="T13" fmla="*/ 24 h 60"/>
                    <a:gd name="T14" fmla="*/ 12 w 55"/>
                    <a:gd name="T15" fmla="*/ 24 h 60"/>
                    <a:gd name="T16" fmla="*/ 39 w 55"/>
                    <a:gd name="T1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9" y="41"/>
                      </a:moveTo>
                      <a:lnTo>
                        <a:pt x="39" y="41"/>
                      </a:lnTo>
                      <a:cubicBezTo>
                        <a:pt x="41" y="39"/>
                        <a:pt x="42" y="37"/>
                        <a:pt x="43" y="35"/>
                      </a:cubicBezTo>
                      <a:lnTo>
                        <a:pt x="43" y="35"/>
                      </a:lnTo>
                      <a:cubicBezTo>
                        <a:pt x="54" y="17"/>
                        <a:pt x="27" y="0"/>
                        <a:pt x="15" y="18"/>
                      </a:cubicBezTo>
                      <a:lnTo>
                        <a:pt x="15" y="18"/>
                      </a:lnTo>
                      <a:cubicBezTo>
                        <a:pt x="14" y="20"/>
                        <a:pt x="13" y="22"/>
                        <a:pt x="12" y="24"/>
                      </a:cubicBezTo>
                      <a:lnTo>
                        <a:pt x="12" y="24"/>
                      </a:lnTo>
                      <a:cubicBezTo>
                        <a:pt x="0" y="42"/>
                        <a:pt x="28" y="59"/>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04" name="Freeform 158">
                  <a:extLst>
                    <a:ext uri="{FF2B5EF4-FFF2-40B4-BE49-F238E27FC236}">
                      <a16:creationId xmlns:a16="http://schemas.microsoft.com/office/drawing/2014/main" id="{6B21F2D6-A1DB-3842-8140-6373A69233B8}"/>
                    </a:ext>
                  </a:extLst>
                </p:cNvPr>
                <p:cNvSpPr>
                  <a:spLocks noChangeArrowheads="1"/>
                </p:cNvSpPr>
                <p:nvPr/>
              </p:nvSpPr>
              <p:spPr bwMode="auto">
                <a:xfrm>
                  <a:off x="7019538" y="3190655"/>
                  <a:ext cx="12961" cy="15122"/>
                </a:xfrm>
                <a:custGeom>
                  <a:avLst/>
                  <a:gdLst>
                    <a:gd name="T0" fmla="*/ 39 w 55"/>
                    <a:gd name="T1" fmla="*/ 41 h 60"/>
                    <a:gd name="T2" fmla="*/ 39 w 55"/>
                    <a:gd name="T3" fmla="*/ 41 h 60"/>
                    <a:gd name="T4" fmla="*/ 43 w 55"/>
                    <a:gd name="T5" fmla="*/ 35 h 60"/>
                    <a:gd name="T6" fmla="*/ 43 w 55"/>
                    <a:gd name="T7" fmla="*/ 35 h 60"/>
                    <a:gd name="T8" fmla="*/ 15 w 55"/>
                    <a:gd name="T9" fmla="*/ 18 h 60"/>
                    <a:gd name="T10" fmla="*/ 15 w 55"/>
                    <a:gd name="T11" fmla="*/ 18 h 60"/>
                    <a:gd name="T12" fmla="*/ 11 w 55"/>
                    <a:gd name="T13" fmla="*/ 24 h 60"/>
                    <a:gd name="T14" fmla="*/ 11 w 55"/>
                    <a:gd name="T15" fmla="*/ 24 h 60"/>
                    <a:gd name="T16" fmla="*/ 39 w 55"/>
                    <a:gd name="T1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9" y="41"/>
                      </a:moveTo>
                      <a:lnTo>
                        <a:pt x="39" y="41"/>
                      </a:lnTo>
                      <a:cubicBezTo>
                        <a:pt x="40" y="39"/>
                        <a:pt x="41" y="37"/>
                        <a:pt x="43" y="35"/>
                      </a:cubicBezTo>
                      <a:lnTo>
                        <a:pt x="43" y="35"/>
                      </a:lnTo>
                      <a:cubicBezTo>
                        <a:pt x="54" y="17"/>
                        <a:pt x="26" y="0"/>
                        <a:pt x="15" y="18"/>
                      </a:cubicBezTo>
                      <a:lnTo>
                        <a:pt x="15" y="18"/>
                      </a:lnTo>
                      <a:cubicBezTo>
                        <a:pt x="14" y="19"/>
                        <a:pt x="13" y="22"/>
                        <a:pt x="11" y="24"/>
                      </a:cubicBezTo>
                      <a:lnTo>
                        <a:pt x="11" y="24"/>
                      </a:lnTo>
                      <a:cubicBezTo>
                        <a:pt x="0" y="42"/>
                        <a:pt x="28" y="59"/>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05" name="Freeform 159">
                  <a:extLst>
                    <a:ext uri="{FF2B5EF4-FFF2-40B4-BE49-F238E27FC236}">
                      <a16:creationId xmlns:a16="http://schemas.microsoft.com/office/drawing/2014/main" id="{CC2027F0-AA8B-AD41-81AA-86E08676D1E0}"/>
                    </a:ext>
                  </a:extLst>
                </p:cNvPr>
                <p:cNvSpPr>
                  <a:spLocks noChangeArrowheads="1"/>
                </p:cNvSpPr>
                <p:nvPr/>
              </p:nvSpPr>
              <p:spPr bwMode="auto">
                <a:xfrm>
                  <a:off x="7001176" y="3162573"/>
                  <a:ext cx="11882" cy="10801"/>
                </a:xfrm>
                <a:custGeom>
                  <a:avLst/>
                  <a:gdLst>
                    <a:gd name="T0" fmla="*/ 28 w 50"/>
                    <a:gd name="T1" fmla="*/ 37 h 42"/>
                    <a:gd name="T2" fmla="*/ 28 w 50"/>
                    <a:gd name="T3" fmla="*/ 37 h 42"/>
                    <a:gd name="T4" fmla="*/ 21 w 50"/>
                    <a:gd name="T5" fmla="*/ 5 h 42"/>
                    <a:gd name="T6" fmla="*/ 21 w 50"/>
                    <a:gd name="T7" fmla="*/ 5 h 42"/>
                    <a:gd name="T8" fmla="*/ 28 w 50"/>
                    <a:gd name="T9" fmla="*/ 37 h 42"/>
                  </a:gdLst>
                  <a:ahLst/>
                  <a:cxnLst>
                    <a:cxn ang="0">
                      <a:pos x="T0" y="T1"/>
                    </a:cxn>
                    <a:cxn ang="0">
                      <a:pos x="T2" y="T3"/>
                    </a:cxn>
                    <a:cxn ang="0">
                      <a:pos x="T4" y="T5"/>
                    </a:cxn>
                    <a:cxn ang="0">
                      <a:pos x="T6" y="T7"/>
                    </a:cxn>
                    <a:cxn ang="0">
                      <a:pos x="T8" y="T9"/>
                    </a:cxn>
                  </a:cxnLst>
                  <a:rect l="0" t="0" r="r" b="b"/>
                  <a:pathLst>
                    <a:path w="50" h="42">
                      <a:moveTo>
                        <a:pt x="28" y="37"/>
                      </a:moveTo>
                      <a:lnTo>
                        <a:pt x="28" y="37"/>
                      </a:lnTo>
                      <a:cubicBezTo>
                        <a:pt x="49" y="31"/>
                        <a:pt x="41" y="0"/>
                        <a:pt x="21" y="5"/>
                      </a:cubicBezTo>
                      <a:lnTo>
                        <a:pt x="21" y="5"/>
                      </a:lnTo>
                      <a:cubicBezTo>
                        <a:pt x="0" y="10"/>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06" name="Freeform 160">
                  <a:extLst>
                    <a:ext uri="{FF2B5EF4-FFF2-40B4-BE49-F238E27FC236}">
                      <a16:creationId xmlns:a16="http://schemas.microsoft.com/office/drawing/2014/main" id="{2DEA761F-36A8-1B46-953E-40F929E09727}"/>
                    </a:ext>
                  </a:extLst>
                </p:cNvPr>
                <p:cNvSpPr>
                  <a:spLocks noChangeArrowheads="1"/>
                </p:cNvSpPr>
                <p:nvPr/>
              </p:nvSpPr>
              <p:spPr bwMode="auto">
                <a:xfrm>
                  <a:off x="7053021" y="3131250"/>
                  <a:ext cx="11882" cy="10801"/>
                </a:xfrm>
                <a:custGeom>
                  <a:avLst/>
                  <a:gdLst>
                    <a:gd name="T0" fmla="*/ 27 w 49"/>
                    <a:gd name="T1" fmla="*/ 37 h 42"/>
                    <a:gd name="T2" fmla="*/ 27 w 49"/>
                    <a:gd name="T3" fmla="*/ 37 h 42"/>
                    <a:gd name="T4" fmla="*/ 19 w 49"/>
                    <a:gd name="T5" fmla="*/ 5 h 42"/>
                    <a:gd name="T6" fmla="*/ 19 w 49"/>
                    <a:gd name="T7" fmla="*/ 5 h 42"/>
                    <a:gd name="T8" fmla="*/ 27 w 49"/>
                    <a:gd name="T9" fmla="*/ 37 h 42"/>
                  </a:gdLst>
                  <a:ahLst/>
                  <a:cxnLst>
                    <a:cxn ang="0">
                      <a:pos x="T0" y="T1"/>
                    </a:cxn>
                    <a:cxn ang="0">
                      <a:pos x="T2" y="T3"/>
                    </a:cxn>
                    <a:cxn ang="0">
                      <a:pos x="T4" y="T5"/>
                    </a:cxn>
                    <a:cxn ang="0">
                      <a:pos x="T6" y="T7"/>
                    </a:cxn>
                    <a:cxn ang="0">
                      <a:pos x="T8" y="T9"/>
                    </a:cxn>
                  </a:cxnLst>
                  <a:rect l="0" t="0" r="r" b="b"/>
                  <a:pathLst>
                    <a:path w="49" h="42">
                      <a:moveTo>
                        <a:pt x="27" y="37"/>
                      </a:moveTo>
                      <a:lnTo>
                        <a:pt x="27" y="37"/>
                      </a:lnTo>
                      <a:cubicBezTo>
                        <a:pt x="48" y="32"/>
                        <a:pt x="40" y="0"/>
                        <a:pt x="19" y="5"/>
                      </a:cubicBezTo>
                      <a:lnTo>
                        <a:pt x="19" y="5"/>
                      </a:lnTo>
                      <a:cubicBezTo>
                        <a:pt x="0" y="9"/>
                        <a:pt x="6" y="41"/>
                        <a:pt x="27"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07" name="Freeform 161">
                  <a:extLst>
                    <a:ext uri="{FF2B5EF4-FFF2-40B4-BE49-F238E27FC236}">
                      <a16:creationId xmlns:a16="http://schemas.microsoft.com/office/drawing/2014/main" id="{21D68D31-E50C-AA48-B7F8-8497956B1A68}"/>
                    </a:ext>
                  </a:extLst>
                </p:cNvPr>
                <p:cNvSpPr>
                  <a:spLocks noChangeArrowheads="1"/>
                </p:cNvSpPr>
                <p:nvPr/>
              </p:nvSpPr>
              <p:spPr bwMode="auto">
                <a:xfrm>
                  <a:off x="7044380" y="3157173"/>
                  <a:ext cx="11882" cy="10801"/>
                </a:xfrm>
                <a:custGeom>
                  <a:avLst/>
                  <a:gdLst>
                    <a:gd name="T0" fmla="*/ 28 w 49"/>
                    <a:gd name="T1" fmla="*/ 37 h 42"/>
                    <a:gd name="T2" fmla="*/ 28 w 49"/>
                    <a:gd name="T3" fmla="*/ 37 h 42"/>
                    <a:gd name="T4" fmla="*/ 20 w 49"/>
                    <a:gd name="T5" fmla="*/ 5 h 42"/>
                    <a:gd name="T6" fmla="*/ 20 w 49"/>
                    <a:gd name="T7" fmla="*/ 5 h 42"/>
                    <a:gd name="T8" fmla="*/ 28 w 49"/>
                    <a:gd name="T9" fmla="*/ 37 h 42"/>
                  </a:gdLst>
                  <a:ahLst/>
                  <a:cxnLst>
                    <a:cxn ang="0">
                      <a:pos x="T0" y="T1"/>
                    </a:cxn>
                    <a:cxn ang="0">
                      <a:pos x="T2" y="T3"/>
                    </a:cxn>
                    <a:cxn ang="0">
                      <a:pos x="T4" y="T5"/>
                    </a:cxn>
                    <a:cxn ang="0">
                      <a:pos x="T6" y="T7"/>
                    </a:cxn>
                    <a:cxn ang="0">
                      <a:pos x="T8" y="T9"/>
                    </a:cxn>
                  </a:cxnLst>
                  <a:rect l="0" t="0" r="r" b="b"/>
                  <a:pathLst>
                    <a:path w="49" h="42">
                      <a:moveTo>
                        <a:pt x="28" y="37"/>
                      </a:moveTo>
                      <a:lnTo>
                        <a:pt x="28" y="37"/>
                      </a:lnTo>
                      <a:cubicBezTo>
                        <a:pt x="48" y="31"/>
                        <a:pt x="41" y="0"/>
                        <a:pt x="20" y="5"/>
                      </a:cubicBezTo>
                      <a:lnTo>
                        <a:pt x="20" y="5"/>
                      </a:lnTo>
                      <a:cubicBezTo>
                        <a:pt x="0" y="10"/>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08" name="Freeform 162">
                  <a:extLst>
                    <a:ext uri="{FF2B5EF4-FFF2-40B4-BE49-F238E27FC236}">
                      <a16:creationId xmlns:a16="http://schemas.microsoft.com/office/drawing/2014/main" id="{4AF3E2FC-142A-6641-96B4-3DE186508476}"/>
                    </a:ext>
                  </a:extLst>
                </p:cNvPr>
                <p:cNvSpPr>
                  <a:spLocks noChangeArrowheads="1"/>
                </p:cNvSpPr>
                <p:nvPr/>
              </p:nvSpPr>
              <p:spPr bwMode="auto">
                <a:xfrm>
                  <a:off x="7073544" y="3140970"/>
                  <a:ext cx="10801" cy="14042"/>
                </a:xfrm>
                <a:custGeom>
                  <a:avLst/>
                  <a:gdLst>
                    <a:gd name="T0" fmla="*/ 39 w 44"/>
                    <a:gd name="T1" fmla="*/ 30 h 59"/>
                    <a:gd name="T2" fmla="*/ 39 w 44"/>
                    <a:gd name="T3" fmla="*/ 30 h 59"/>
                    <a:gd name="T4" fmla="*/ 36 w 44"/>
                    <a:gd name="T5" fmla="*/ 20 h 59"/>
                    <a:gd name="T6" fmla="*/ 36 w 44"/>
                    <a:gd name="T7" fmla="*/ 20 h 59"/>
                    <a:gd name="T8" fmla="*/ 4 w 44"/>
                    <a:gd name="T9" fmla="*/ 27 h 59"/>
                    <a:gd name="T10" fmla="*/ 4 w 44"/>
                    <a:gd name="T11" fmla="*/ 27 h 59"/>
                    <a:gd name="T12" fmla="*/ 7 w 44"/>
                    <a:gd name="T13" fmla="*/ 38 h 59"/>
                    <a:gd name="T14" fmla="*/ 7 w 44"/>
                    <a:gd name="T15" fmla="*/ 38 h 59"/>
                    <a:gd name="T16" fmla="*/ 39 w 44"/>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9">
                      <a:moveTo>
                        <a:pt x="39" y="30"/>
                      </a:moveTo>
                      <a:lnTo>
                        <a:pt x="39" y="30"/>
                      </a:lnTo>
                      <a:cubicBezTo>
                        <a:pt x="37" y="27"/>
                        <a:pt x="37" y="24"/>
                        <a:pt x="36" y="20"/>
                      </a:cubicBezTo>
                      <a:lnTo>
                        <a:pt x="36" y="20"/>
                      </a:lnTo>
                      <a:cubicBezTo>
                        <a:pt x="32" y="0"/>
                        <a:pt x="0" y="7"/>
                        <a:pt x="4" y="27"/>
                      </a:cubicBezTo>
                      <a:lnTo>
                        <a:pt x="4" y="27"/>
                      </a:lnTo>
                      <a:cubicBezTo>
                        <a:pt x="5" y="31"/>
                        <a:pt x="6" y="34"/>
                        <a:pt x="7" y="38"/>
                      </a:cubicBezTo>
                      <a:lnTo>
                        <a:pt x="7" y="38"/>
                      </a:lnTo>
                      <a:cubicBezTo>
                        <a:pt x="12" y="58"/>
                        <a:pt x="43" y="51"/>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09" name="Freeform 163">
                  <a:extLst>
                    <a:ext uri="{FF2B5EF4-FFF2-40B4-BE49-F238E27FC236}">
                      <a16:creationId xmlns:a16="http://schemas.microsoft.com/office/drawing/2014/main" id="{F96CDDBD-538E-984A-A2FF-3C8E3C6BB18B}"/>
                    </a:ext>
                  </a:extLst>
                </p:cNvPr>
                <p:cNvSpPr>
                  <a:spLocks noChangeArrowheads="1"/>
                </p:cNvSpPr>
                <p:nvPr/>
              </p:nvSpPr>
              <p:spPr bwMode="auto">
                <a:xfrm>
                  <a:off x="7072463" y="3187415"/>
                  <a:ext cx="10801" cy="12961"/>
                </a:xfrm>
                <a:custGeom>
                  <a:avLst/>
                  <a:gdLst>
                    <a:gd name="T0" fmla="*/ 4 w 43"/>
                    <a:gd name="T1" fmla="*/ 28 h 54"/>
                    <a:gd name="T2" fmla="*/ 4 w 43"/>
                    <a:gd name="T3" fmla="*/ 28 h 54"/>
                    <a:gd name="T4" fmla="*/ 6 w 43"/>
                    <a:gd name="T5" fmla="*/ 33 h 54"/>
                    <a:gd name="T6" fmla="*/ 6 w 43"/>
                    <a:gd name="T7" fmla="*/ 33 h 54"/>
                    <a:gd name="T8" fmla="*/ 37 w 43"/>
                    <a:gd name="T9" fmla="*/ 26 h 54"/>
                    <a:gd name="T10" fmla="*/ 37 w 43"/>
                    <a:gd name="T11" fmla="*/ 26 h 54"/>
                    <a:gd name="T12" fmla="*/ 36 w 43"/>
                    <a:gd name="T13" fmla="*/ 21 h 54"/>
                    <a:gd name="T14" fmla="*/ 36 w 43"/>
                    <a:gd name="T15" fmla="*/ 21 h 54"/>
                    <a:gd name="T16" fmla="*/ 4 w 43"/>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4">
                      <a:moveTo>
                        <a:pt x="4" y="28"/>
                      </a:moveTo>
                      <a:lnTo>
                        <a:pt x="4" y="28"/>
                      </a:lnTo>
                      <a:cubicBezTo>
                        <a:pt x="4" y="30"/>
                        <a:pt x="5" y="31"/>
                        <a:pt x="6" y="33"/>
                      </a:cubicBezTo>
                      <a:lnTo>
                        <a:pt x="6" y="33"/>
                      </a:lnTo>
                      <a:cubicBezTo>
                        <a:pt x="10" y="53"/>
                        <a:pt x="42" y="46"/>
                        <a:pt x="37" y="26"/>
                      </a:cubicBezTo>
                      <a:lnTo>
                        <a:pt x="37" y="26"/>
                      </a:lnTo>
                      <a:cubicBezTo>
                        <a:pt x="37" y="24"/>
                        <a:pt x="36" y="22"/>
                        <a:pt x="36" y="21"/>
                      </a:cubicBezTo>
                      <a:lnTo>
                        <a:pt x="36" y="21"/>
                      </a:lnTo>
                      <a:cubicBezTo>
                        <a:pt x="31" y="0"/>
                        <a:pt x="0" y="8"/>
                        <a:pt x="4"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10" name="Freeform 164">
                  <a:extLst>
                    <a:ext uri="{FF2B5EF4-FFF2-40B4-BE49-F238E27FC236}">
                      <a16:creationId xmlns:a16="http://schemas.microsoft.com/office/drawing/2014/main" id="{5031169E-52CF-074D-9B62-643D7CEB9FE5}"/>
                    </a:ext>
                  </a:extLst>
                </p:cNvPr>
                <p:cNvSpPr>
                  <a:spLocks noChangeArrowheads="1"/>
                </p:cNvSpPr>
                <p:nvPr/>
              </p:nvSpPr>
              <p:spPr bwMode="auto">
                <a:xfrm>
                  <a:off x="7124308" y="3171214"/>
                  <a:ext cx="12961" cy="10801"/>
                </a:xfrm>
                <a:custGeom>
                  <a:avLst/>
                  <a:gdLst>
                    <a:gd name="T0" fmla="*/ 28 w 54"/>
                    <a:gd name="T1" fmla="*/ 38 h 44"/>
                    <a:gd name="T2" fmla="*/ 28 w 54"/>
                    <a:gd name="T3" fmla="*/ 38 h 44"/>
                    <a:gd name="T4" fmla="*/ 33 w 54"/>
                    <a:gd name="T5" fmla="*/ 37 h 44"/>
                    <a:gd name="T6" fmla="*/ 33 w 54"/>
                    <a:gd name="T7" fmla="*/ 37 h 44"/>
                    <a:gd name="T8" fmla="*/ 25 w 54"/>
                    <a:gd name="T9" fmla="*/ 5 h 44"/>
                    <a:gd name="T10" fmla="*/ 25 w 54"/>
                    <a:gd name="T11" fmla="*/ 5 h 44"/>
                    <a:gd name="T12" fmla="*/ 20 w 54"/>
                    <a:gd name="T13" fmla="*/ 6 h 44"/>
                    <a:gd name="T14" fmla="*/ 20 w 54"/>
                    <a:gd name="T15" fmla="*/ 6 h 44"/>
                    <a:gd name="T16" fmla="*/ 28 w 54"/>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4">
                      <a:moveTo>
                        <a:pt x="28" y="38"/>
                      </a:moveTo>
                      <a:lnTo>
                        <a:pt x="28" y="38"/>
                      </a:lnTo>
                      <a:cubicBezTo>
                        <a:pt x="30" y="37"/>
                        <a:pt x="31" y="37"/>
                        <a:pt x="33" y="37"/>
                      </a:cubicBezTo>
                      <a:lnTo>
                        <a:pt x="33" y="37"/>
                      </a:lnTo>
                      <a:cubicBezTo>
                        <a:pt x="53" y="32"/>
                        <a:pt x="46" y="0"/>
                        <a:pt x="25" y="5"/>
                      </a:cubicBezTo>
                      <a:lnTo>
                        <a:pt x="25" y="5"/>
                      </a:lnTo>
                      <a:cubicBezTo>
                        <a:pt x="24" y="6"/>
                        <a:pt x="22" y="6"/>
                        <a:pt x="20" y="6"/>
                      </a:cubicBezTo>
                      <a:lnTo>
                        <a:pt x="20" y="6"/>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11" name="Freeform 165">
                  <a:extLst>
                    <a:ext uri="{FF2B5EF4-FFF2-40B4-BE49-F238E27FC236}">
                      <a16:creationId xmlns:a16="http://schemas.microsoft.com/office/drawing/2014/main" id="{CB574FC1-0A1A-2F46-AD3A-3E8D05905276}"/>
                    </a:ext>
                  </a:extLst>
                </p:cNvPr>
                <p:cNvSpPr>
                  <a:spLocks noChangeArrowheads="1"/>
                </p:cNvSpPr>
                <p:nvPr/>
              </p:nvSpPr>
              <p:spPr bwMode="auto">
                <a:xfrm>
                  <a:off x="7157793" y="3153932"/>
                  <a:ext cx="10801" cy="12961"/>
                </a:xfrm>
                <a:custGeom>
                  <a:avLst/>
                  <a:gdLst>
                    <a:gd name="T0" fmla="*/ 5 w 44"/>
                    <a:gd name="T1" fmla="*/ 28 h 55"/>
                    <a:gd name="T2" fmla="*/ 5 w 44"/>
                    <a:gd name="T3" fmla="*/ 28 h 55"/>
                    <a:gd name="T4" fmla="*/ 6 w 44"/>
                    <a:gd name="T5" fmla="*/ 33 h 55"/>
                    <a:gd name="T6" fmla="*/ 6 w 44"/>
                    <a:gd name="T7" fmla="*/ 33 h 55"/>
                    <a:gd name="T8" fmla="*/ 38 w 44"/>
                    <a:gd name="T9" fmla="*/ 26 h 55"/>
                    <a:gd name="T10" fmla="*/ 38 w 44"/>
                    <a:gd name="T11" fmla="*/ 26 h 55"/>
                    <a:gd name="T12" fmla="*/ 37 w 44"/>
                    <a:gd name="T13" fmla="*/ 21 h 55"/>
                    <a:gd name="T14" fmla="*/ 37 w 44"/>
                    <a:gd name="T15" fmla="*/ 21 h 55"/>
                    <a:gd name="T16" fmla="*/ 5 w 44"/>
                    <a:gd name="T17"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5">
                      <a:moveTo>
                        <a:pt x="5" y="28"/>
                      </a:moveTo>
                      <a:lnTo>
                        <a:pt x="5" y="28"/>
                      </a:lnTo>
                      <a:cubicBezTo>
                        <a:pt x="6" y="30"/>
                        <a:pt x="6" y="32"/>
                        <a:pt x="6" y="33"/>
                      </a:cubicBezTo>
                      <a:lnTo>
                        <a:pt x="6" y="33"/>
                      </a:lnTo>
                      <a:cubicBezTo>
                        <a:pt x="12" y="54"/>
                        <a:pt x="43" y="47"/>
                        <a:pt x="38" y="26"/>
                      </a:cubicBezTo>
                      <a:lnTo>
                        <a:pt x="38" y="26"/>
                      </a:lnTo>
                      <a:cubicBezTo>
                        <a:pt x="38" y="25"/>
                        <a:pt x="38" y="23"/>
                        <a:pt x="37" y="21"/>
                      </a:cubicBezTo>
                      <a:lnTo>
                        <a:pt x="37" y="21"/>
                      </a:lnTo>
                      <a:cubicBezTo>
                        <a:pt x="32" y="0"/>
                        <a:pt x="0" y="8"/>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12" name="Freeform 166">
                  <a:extLst>
                    <a:ext uri="{FF2B5EF4-FFF2-40B4-BE49-F238E27FC236}">
                      <a16:creationId xmlns:a16="http://schemas.microsoft.com/office/drawing/2014/main" id="{13CD384E-3924-3F43-9C96-A38D7BDDDC3C}"/>
                    </a:ext>
                  </a:extLst>
                </p:cNvPr>
                <p:cNvSpPr>
                  <a:spLocks noChangeArrowheads="1"/>
                </p:cNvSpPr>
                <p:nvPr/>
              </p:nvSpPr>
              <p:spPr bwMode="auto">
                <a:xfrm>
                  <a:off x="7135110" y="3202537"/>
                  <a:ext cx="11882" cy="10801"/>
                </a:xfrm>
                <a:custGeom>
                  <a:avLst/>
                  <a:gdLst>
                    <a:gd name="T0" fmla="*/ 27 w 49"/>
                    <a:gd name="T1" fmla="*/ 36 h 42"/>
                    <a:gd name="T2" fmla="*/ 27 w 49"/>
                    <a:gd name="T3" fmla="*/ 36 h 42"/>
                    <a:gd name="T4" fmla="*/ 20 w 49"/>
                    <a:gd name="T5" fmla="*/ 5 h 42"/>
                    <a:gd name="T6" fmla="*/ 20 w 49"/>
                    <a:gd name="T7" fmla="*/ 5 h 42"/>
                    <a:gd name="T8" fmla="*/ 27 w 49"/>
                    <a:gd name="T9" fmla="*/ 36 h 42"/>
                  </a:gdLst>
                  <a:ahLst/>
                  <a:cxnLst>
                    <a:cxn ang="0">
                      <a:pos x="T0" y="T1"/>
                    </a:cxn>
                    <a:cxn ang="0">
                      <a:pos x="T2" y="T3"/>
                    </a:cxn>
                    <a:cxn ang="0">
                      <a:pos x="T4" y="T5"/>
                    </a:cxn>
                    <a:cxn ang="0">
                      <a:pos x="T6" y="T7"/>
                    </a:cxn>
                    <a:cxn ang="0">
                      <a:pos x="T8" y="T9"/>
                    </a:cxn>
                  </a:cxnLst>
                  <a:rect l="0" t="0" r="r" b="b"/>
                  <a:pathLst>
                    <a:path w="49" h="42">
                      <a:moveTo>
                        <a:pt x="27" y="36"/>
                      </a:moveTo>
                      <a:lnTo>
                        <a:pt x="27" y="36"/>
                      </a:lnTo>
                      <a:cubicBezTo>
                        <a:pt x="48" y="32"/>
                        <a:pt x="40" y="0"/>
                        <a:pt x="20" y="5"/>
                      </a:cubicBezTo>
                      <a:lnTo>
                        <a:pt x="20" y="5"/>
                      </a:lnTo>
                      <a:cubicBezTo>
                        <a:pt x="0" y="9"/>
                        <a:pt x="7" y="41"/>
                        <a:pt x="27"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13" name="Freeform 167">
                  <a:extLst>
                    <a:ext uri="{FF2B5EF4-FFF2-40B4-BE49-F238E27FC236}">
                      <a16:creationId xmlns:a16="http://schemas.microsoft.com/office/drawing/2014/main" id="{887AB7AA-E7D3-3F46-B252-475EC66BC1E2}"/>
                    </a:ext>
                  </a:extLst>
                </p:cNvPr>
                <p:cNvSpPr>
                  <a:spLocks noChangeArrowheads="1"/>
                </p:cNvSpPr>
                <p:nvPr/>
              </p:nvSpPr>
              <p:spPr bwMode="auto">
                <a:xfrm>
                  <a:off x="7107027" y="3174454"/>
                  <a:ext cx="12961" cy="10801"/>
                </a:xfrm>
                <a:custGeom>
                  <a:avLst/>
                  <a:gdLst>
                    <a:gd name="T0" fmla="*/ 25 w 54"/>
                    <a:gd name="T1" fmla="*/ 5 h 44"/>
                    <a:gd name="T2" fmla="*/ 25 w 54"/>
                    <a:gd name="T3" fmla="*/ 5 h 44"/>
                    <a:gd name="T4" fmla="*/ 21 w 54"/>
                    <a:gd name="T5" fmla="*/ 6 h 44"/>
                    <a:gd name="T6" fmla="*/ 21 w 54"/>
                    <a:gd name="T7" fmla="*/ 6 h 44"/>
                    <a:gd name="T8" fmla="*/ 28 w 54"/>
                    <a:gd name="T9" fmla="*/ 38 h 44"/>
                    <a:gd name="T10" fmla="*/ 28 w 54"/>
                    <a:gd name="T11" fmla="*/ 38 h 44"/>
                    <a:gd name="T12" fmla="*/ 33 w 54"/>
                    <a:gd name="T13" fmla="*/ 37 h 44"/>
                    <a:gd name="T14" fmla="*/ 33 w 54"/>
                    <a:gd name="T15" fmla="*/ 37 h 44"/>
                    <a:gd name="T16" fmla="*/ 25 w 54"/>
                    <a:gd name="T1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4">
                      <a:moveTo>
                        <a:pt x="25" y="5"/>
                      </a:moveTo>
                      <a:lnTo>
                        <a:pt x="25" y="5"/>
                      </a:lnTo>
                      <a:cubicBezTo>
                        <a:pt x="24" y="5"/>
                        <a:pt x="22" y="5"/>
                        <a:pt x="21" y="6"/>
                      </a:cubicBezTo>
                      <a:lnTo>
                        <a:pt x="21" y="6"/>
                      </a:lnTo>
                      <a:cubicBezTo>
                        <a:pt x="0" y="11"/>
                        <a:pt x="7" y="43"/>
                        <a:pt x="28" y="38"/>
                      </a:cubicBezTo>
                      <a:lnTo>
                        <a:pt x="28" y="38"/>
                      </a:lnTo>
                      <a:cubicBezTo>
                        <a:pt x="29" y="37"/>
                        <a:pt x="31" y="37"/>
                        <a:pt x="33" y="37"/>
                      </a:cubicBezTo>
                      <a:lnTo>
                        <a:pt x="33" y="37"/>
                      </a:lnTo>
                      <a:cubicBezTo>
                        <a:pt x="53" y="32"/>
                        <a:pt x="46" y="0"/>
                        <a:pt x="25"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14" name="Freeform 168">
                  <a:extLst>
                    <a:ext uri="{FF2B5EF4-FFF2-40B4-BE49-F238E27FC236}">
                      <a16:creationId xmlns:a16="http://schemas.microsoft.com/office/drawing/2014/main" id="{7B84AB97-926B-F546-BC42-C387CCE5683B}"/>
                    </a:ext>
                  </a:extLst>
                </p:cNvPr>
                <p:cNvSpPr>
                  <a:spLocks noChangeArrowheads="1"/>
                </p:cNvSpPr>
                <p:nvPr/>
              </p:nvSpPr>
              <p:spPr bwMode="auto">
                <a:xfrm>
                  <a:off x="7094065" y="3192816"/>
                  <a:ext cx="11882" cy="10801"/>
                </a:xfrm>
                <a:custGeom>
                  <a:avLst/>
                  <a:gdLst>
                    <a:gd name="T0" fmla="*/ 28 w 49"/>
                    <a:gd name="T1" fmla="*/ 37 h 42"/>
                    <a:gd name="T2" fmla="*/ 28 w 49"/>
                    <a:gd name="T3" fmla="*/ 37 h 42"/>
                    <a:gd name="T4" fmla="*/ 21 w 49"/>
                    <a:gd name="T5" fmla="*/ 5 h 42"/>
                    <a:gd name="T6" fmla="*/ 21 w 49"/>
                    <a:gd name="T7" fmla="*/ 5 h 42"/>
                    <a:gd name="T8" fmla="*/ 28 w 49"/>
                    <a:gd name="T9" fmla="*/ 37 h 42"/>
                  </a:gdLst>
                  <a:ahLst/>
                  <a:cxnLst>
                    <a:cxn ang="0">
                      <a:pos x="T0" y="T1"/>
                    </a:cxn>
                    <a:cxn ang="0">
                      <a:pos x="T2" y="T3"/>
                    </a:cxn>
                    <a:cxn ang="0">
                      <a:pos x="T4" y="T5"/>
                    </a:cxn>
                    <a:cxn ang="0">
                      <a:pos x="T6" y="T7"/>
                    </a:cxn>
                    <a:cxn ang="0">
                      <a:pos x="T8" y="T9"/>
                    </a:cxn>
                  </a:cxnLst>
                  <a:rect l="0" t="0" r="r" b="b"/>
                  <a:pathLst>
                    <a:path w="49" h="42">
                      <a:moveTo>
                        <a:pt x="28" y="37"/>
                      </a:moveTo>
                      <a:lnTo>
                        <a:pt x="28" y="37"/>
                      </a:lnTo>
                      <a:cubicBezTo>
                        <a:pt x="48" y="32"/>
                        <a:pt x="42" y="0"/>
                        <a:pt x="21" y="5"/>
                      </a:cubicBezTo>
                      <a:lnTo>
                        <a:pt x="21" y="5"/>
                      </a:lnTo>
                      <a:cubicBezTo>
                        <a:pt x="0" y="9"/>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15" name="Freeform 169">
                  <a:extLst>
                    <a:ext uri="{FF2B5EF4-FFF2-40B4-BE49-F238E27FC236}">
                      <a16:creationId xmlns:a16="http://schemas.microsoft.com/office/drawing/2014/main" id="{0BFEEA6B-10B6-3944-B915-CA7F38FED859}"/>
                    </a:ext>
                  </a:extLst>
                </p:cNvPr>
                <p:cNvSpPr>
                  <a:spLocks noChangeArrowheads="1"/>
                </p:cNvSpPr>
                <p:nvPr/>
              </p:nvSpPr>
              <p:spPr bwMode="auto">
                <a:xfrm>
                  <a:off x="7113507" y="3229540"/>
                  <a:ext cx="11882" cy="10801"/>
                </a:xfrm>
                <a:custGeom>
                  <a:avLst/>
                  <a:gdLst>
                    <a:gd name="T0" fmla="*/ 28 w 50"/>
                    <a:gd name="T1" fmla="*/ 36 h 42"/>
                    <a:gd name="T2" fmla="*/ 28 w 50"/>
                    <a:gd name="T3" fmla="*/ 36 h 42"/>
                    <a:gd name="T4" fmla="*/ 21 w 50"/>
                    <a:gd name="T5" fmla="*/ 4 h 42"/>
                    <a:gd name="T6" fmla="*/ 21 w 50"/>
                    <a:gd name="T7" fmla="*/ 4 h 42"/>
                    <a:gd name="T8" fmla="*/ 28 w 50"/>
                    <a:gd name="T9" fmla="*/ 36 h 42"/>
                  </a:gdLst>
                  <a:ahLst/>
                  <a:cxnLst>
                    <a:cxn ang="0">
                      <a:pos x="T0" y="T1"/>
                    </a:cxn>
                    <a:cxn ang="0">
                      <a:pos x="T2" y="T3"/>
                    </a:cxn>
                    <a:cxn ang="0">
                      <a:pos x="T4" y="T5"/>
                    </a:cxn>
                    <a:cxn ang="0">
                      <a:pos x="T6" y="T7"/>
                    </a:cxn>
                    <a:cxn ang="0">
                      <a:pos x="T8" y="T9"/>
                    </a:cxn>
                  </a:cxnLst>
                  <a:rect l="0" t="0" r="r" b="b"/>
                  <a:pathLst>
                    <a:path w="50" h="42">
                      <a:moveTo>
                        <a:pt x="28" y="36"/>
                      </a:moveTo>
                      <a:lnTo>
                        <a:pt x="28" y="36"/>
                      </a:lnTo>
                      <a:cubicBezTo>
                        <a:pt x="49" y="31"/>
                        <a:pt x="41" y="0"/>
                        <a:pt x="21" y="4"/>
                      </a:cubicBezTo>
                      <a:lnTo>
                        <a:pt x="21" y="4"/>
                      </a:lnTo>
                      <a:cubicBezTo>
                        <a:pt x="0" y="9"/>
                        <a:pt x="8"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16" name="Freeform 170">
                  <a:extLst>
                    <a:ext uri="{FF2B5EF4-FFF2-40B4-BE49-F238E27FC236}">
                      <a16:creationId xmlns:a16="http://schemas.microsoft.com/office/drawing/2014/main" id="{F3DD0C9A-6AE0-D040-BA30-489C0FF9F40A}"/>
                    </a:ext>
                  </a:extLst>
                </p:cNvPr>
                <p:cNvSpPr>
                  <a:spLocks noChangeArrowheads="1"/>
                </p:cNvSpPr>
                <p:nvPr/>
              </p:nvSpPr>
              <p:spPr bwMode="auto">
                <a:xfrm>
                  <a:off x="7156712" y="3233860"/>
                  <a:ext cx="14042" cy="16202"/>
                </a:xfrm>
                <a:custGeom>
                  <a:avLst/>
                  <a:gdLst>
                    <a:gd name="T0" fmla="*/ 37 w 59"/>
                    <a:gd name="T1" fmla="*/ 16 h 64"/>
                    <a:gd name="T2" fmla="*/ 37 w 59"/>
                    <a:gd name="T3" fmla="*/ 16 h 64"/>
                    <a:gd name="T4" fmla="*/ 13 w 59"/>
                    <a:gd name="T5" fmla="*/ 39 h 64"/>
                    <a:gd name="T6" fmla="*/ 13 w 59"/>
                    <a:gd name="T7" fmla="*/ 39 h 64"/>
                    <a:gd name="T8" fmla="*/ 21 w 59"/>
                    <a:gd name="T9" fmla="*/ 47 h 64"/>
                    <a:gd name="T10" fmla="*/ 21 w 59"/>
                    <a:gd name="T11" fmla="*/ 47 h 64"/>
                    <a:gd name="T12" fmla="*/ 45 w 59"/>
                    <a:gd name="T13" fmla="*/ 25 h 64"/>
                    <a:gd name="T14" fmla="*/ 45 w 59"/>
                    <a:gd name="T15" fmla="*/ 25 h 64"/>
                    <a:gd name="T16" fmla="*/ 37 w 59"/>
                    <a:gd name="T17"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4">
                      <a:moveTo>
                        <a:pt x="37" y="16"/>
                      </a:moveTo>
                      <a:lnTo>
                        <a:pt x="37" y="16"/>
                      </a:lnTo>
                      <a:cubicBezTo>
                        <a:pt x="23" y="0"/>
                        <a:pt x="0" y="23"/>
                        <a:pt x="13" y="39"/>
                      </a:cubicBezTo>
                      <a:lnTo>
                        <a:pt x="13" y="39"/>
                      </a:lnTo>
                      <a:cubicBezTo>
                        <a:pt x="16" y="41"/>
                        <a:pt x="18" y="44"/>
                        <a:pt x="21" y="47"/>
                      </a:cubicBezTo>
                      <a:lnTo>
                        <a:pt x="21" y="47"/>
                      </a:lnTo>
                      <a:cubicBezTo>
                        <a:pt x="35" y="63"/>
                        <a:pt x="58" y="41"/>
                        <a:pt x="45" y="25"/>
                      </a:cubicBezTo>
                      <a:lnTo>
                        <a:pt x="45" y="25"/>
                      </a:lnTo>
                      <a:cubicBezTo>
                        <a:pt x="42" y="22"/>
                        <a:pt x="40" y="19"/>
                        <a:pt x="37"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17" name="Freeform 171">
                  <a:extLst>
                    <a:ext uri="{FF2B5EF4-FFF2-40B4-BE49-F238E27FC236}">
                      <a16:creationId xmlns:a16="http://schemas.microsoft.com/office/drawing/2014/main" id="{EA6F6AF5-6535-384C-9E3A-761173AD039C}"/>
                    </a:ext>
                  </a:extLst>
                </p:cNvPr>
                <p:cNvSpPr>
                  <a:spLocks noChangeArrowheads="1"/>
                </p:cNvSpPr>
                <p:nvPr/>
              </p:nvSpPr>
              <p:spPr bwMode="auto">
                <a:xfrm>
                  <a:off x="7117828" y="3269504"/>
                  <a:ext cx="11882" cy="10801"/>
                </a:xfrm>
                <a:custGeom>
                  <a:avLst/>
                  <a:gdLst>
                    <a:gd name="T0" fmla="*/ 28 w 49"/>
                    <a:gd name="T1" fmla="*/ 36 h 42"/>
                    <a:gd name="T2" fmla="*/ 28 w 49"/>
                    <a:gd name="T3" fmla="*/ 36 h 42"/>
                    <a:gd name="T4" fmla="*/ 20 w 49"/>
                    <a:gd name="T5" fmla="*/ 5 h 42"/>
                    <a:gd name="T6" fmla="*/ 20 w 49"/>
                    <a:gd name="T7" fmla="*/ 5 h 42"/>
                    <a:gd name="T8" fmla="*/ 28 w 49"/>
                    <a:gd name="T9" fmla="*/ 36 h 42"/>
                  </a:gdLst>
                  <a:ahLst/>
                  <a:cxnLst>
                    <a:cxn ang="0">
                      <a:pos x="T0" y="T1"/>
                    </a:cxn>
                    <a:cxn ang="0">
                      <a:pos x="T2" y="T3"/>
                    </a:cxn>
                    <a:cxn ang="0">
                      <a:pos x="T4" y="T5"/>
                    </a:cxn>
                    <a:cxn ang="0">
                      <a:pos x="T6" y="T7"/>
                    </a:cxn>
                    <a:cxn ang="0">
                      <a:pos x="T8" y="T9"/>
                    </a:cxn>
                  </a:cxnLst>
                  <a:rect l="0" t="0" r="r" b="b"/>
                  <a:pathLst>
                    <a:path w="49" h="42">
                      <a:moveTo>
                        <a:pt x="28" y="36"/>
                      </a:moveTo>
                      <a:lnTo>
                        <a:pt x="28" y="36"/>
                      </a:lnTo>
                      <a:cubicBezTo>
                        <a:pt x="48" y="31"/>
                        <a:pt x="41" y="0"/>
                        <a:pt x="20" y="5"/>
                      </a:cubicBezTo>
                      <a:lnTo>
                        <a:pt x="20" y="5"/>
                      </a:lnTo>
                      <a:cubicBezTo>
                        <a:pt x="0" y="10"/>
                        <a:pt x="8"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18" name="Freeform 172">
                  <a:extLst>
                    <a:ext uri="{FF2B5EF4-FFF2-40B4-BE49-F238E27FC236}">
                      <a16:creationId xmlns:a16="http://schemas.microsoft.com/office/drawing/2014/main" id="{B8FB4271-730B-D741-8881-DF3D65D96B48}"/>
                    </a:ext>
                  </a:extLst>
                </p:cNvPr>
                <p:cNvSpPr>
                  <a:spLocks noChangeArrowheads="1"/>
                </p:cNvSpPr>
                <p:nvPr/>
              </p:nvSpPr>
              <p:spPr bwMode="auto">
                <a:xfrm>
                  <a:off x="7130789" y="3310549"/>
                  <a:ext cx="12961" cy="10801"/>
                </a:xfrm>
                <a:custGeom>
                  <a:avLst/>
                  <a:gdLst>
                    <a:gd name="T0" fmla="*/ 26 w 55"/>
                    <a:gd name="T1" fmla="*/ 5 h 44"/>
                    <a:gd name="T2" fmla="*/ 26 w 55"/>
                    <a:gd name="T3" fmla="*/ 5 h 44"/>
                    <a:gd name="T4" fmla="*/ 21 w 55"/>
                    <a:gd name="T5" fmla="*/ 6 h 44"/>
                    <a:gd name="T6" fmla="*/ 21 w 55"/>
                    <a:gd name="T7" fmla="*/ 6 h 44"/>
                    <a:gd name="T8" fmla="*/ 28 w 55"/>
                    <a:gd name="T9" fmla="*/ 38 h 44"/>
                    <a:gd name="T10" fmla="*/ 28 w 55"/>
                    <a:gd name="T11" fmla="*/ 38 h 44"/>
                    <a:gd name="T12" fmla="*/ 33 w 55"/>
                    <a:gd name="T13" fmla="*/ 36 h 44"/>
                    <a:gd name="T14" fmla="*/ 33 w 55"/>
                    <a:gd name="T15" fmla="*/ 36 h 44"/>
                    <a:gd name="T16" fmla="*/ 26 w 55"/>
                    <a:gd name="T1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44">
                      <a:moveTo>
                        <a:pt x="26" y="5"/>
                      </a:moveTo>
                      <a:lnTo>
                        <a:pt x="26" y="5"/>
                      </a:lnTo>
                      <a:cubicBezTo>
                        <a:pt x="24" y="5"/>
                        <a:pt x="22" y="5"/>
                        <a:pt x="21" y="6"/>
                      </a:cubicBezTo>
                      <a:lnTo>
                        <a:pt x="21" y="6"/>
                      </a:lnTo>
                      <a:cubicBezTo>
                        <a:pt x="0" y="11"/>
                        <a:pt x="8" y="43"/>
                        <a:pt x="28" y="38"/>
                      </a:cubicBezTo>
                      <a:lnTo>
                        <a:pt x="28" y="38"/>
                      </a:lnTo>
                      <a:cubicBezTo>
                        <a:pt x="30" y="37"/>
                        <a:pt x="32" y="37"/>
                        <a:pt x="33" y="36"/>
                      </a:cubicBezTo>
                      <a:lnTo>
                        <a:pt x="33" y="36"/>
                      </a:lnTo>
                      <a:cubicBezTo>
                        <a:pt x="54" y="32"/>
                        <a:pt x="47" y="0"/>
                        <a:pt x="26"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19" name="Freeform 173">
                  <a:extLst>
                    <a:ext uri="{FF2B5EF4-FFF2-40B4-BE49-F238E27FC236}">
                      <a16:creationId xmlns:a16="http://schemas.microsoft.com/office/drawing/2014/main" id="{082251E1-4B4D-6E42-AC71-C1B7D93B6903}"/>
                    </a:ext>
                  </a:extLst>
                </p:cNvPr>
                <p:cNvSpPr>
                  <a:spLocks noChangeArrowheads="1"/>
                </p:cNvSpPr>
                <p:nvPr/>
              </p:nvSpPr>
              <p:spPr bwMode="auto">
                <a:xfrm>
                  <a:off x="7156712" y="3278145"/>
                  <a:ext cx="10801" cy="12961"/>
                </a:xfrm>
                <a:custGeom>
                  <a:avLst/>
                  <a:gdLst>
                    <a:gd name="T0" fmla="*/ 5 w 44"/>
                    <a:gd name="T1" fmla="*/ 28 h 54"/>
                    <a:gd name="T2" fmla="*/ 5 w 44"/>
                    <a:gd name="T3" fmla="*/ 28 h 54"/>
                    <a:gd name="T4" fmla="*/ 7 w 44"/>
                    <a:gd name="T5" fmla="*/ 33 h 54"/>
                    <a:gd name="T6" fmla="*/ 7 w 44"/>
                    <a:gd name="T7" fmla="*/ 33 h 54"/>
                    <a:gd name="T8" fmla="*/ 38 w 44"/>
                    <a:gd name="T9" fmla="*/ 26 h 54"/>
                    <a:gd name="T10" fmla="*/ 38 w 44"/>
                    <a:gd name="T11" fmla="*/ 26 h 54"/>
                    <a:gd name="T12" fmla="*/ 37 w 44"/>
                    <a:gd name="T13" fmla="*/ 20 h 54"/>
                    <a:gd name="T14" fmla="*/ 37 w 44"/>
                    <a:gd name="T15" fmla="*/ 20 h 54"/>
                    <a:gd name="T16" fmla="*/ 5 w 44"/>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4">
                      <a:moveTo>
                        <a:pt x="5" y="28"/>
                      </a:moveTo>
                      <a:lnTo>
                        <a:pt x="5" y="28"/>
                      </a:lnTo>
                      <a:cubicBezTo>
                        <a:pt x="6" y="30"/>
                        <a:pt x="6" y="32"/>
                        <a:pt x="7" y="33"/>
                      </a:cubicBezTo>
                      <a:lnTo>
                        <a:pt x="7" y="33"/>
                      </a:lnTo>
                      <a:cubicBezTo>
                        <a:pt x="12" y="53"/>
                        <a:pt x="43" y="46"/>
                        <a:pt x="38" y="26"/>
                      </a:cubicBezTo>
                      <a:lnTo>
                        <a:pt x="38" y="26"/>
                      </a:lnTo>
                      <a:cubicBezTo>
                        <a:pt x="38" y="24"/>
                        <a:pt x="37" y="22"/>
                        <a:pt x="37" y="20"/>
                      </a:cubicBezTo>
                      <a:lnTo>
                        <a:pt x="37" y="20"/>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20" name="Freeform 175">
                  <a:extLst>
                    <a:ext uri="{FF2B5EF4-FFF2-40B4-BE49-F238E27FC236}">
                      <a16:creationId xmlns:a16="http://schemas.microsoft.com/office/drawing/2014/main" id="{B8FCA12C-C790-9540-9AE7-D8E8AA566A90}"/>
                    </a:ext>
                  </a:extLst>
                </p:cNvPr>
                <p:cNvSpPr>
                  <a:spLocks noChangeArrowheads="1"/>
                </p:cNvSpPr>
                <p:nvPr/>
              </p:nvSpPr>
              <p:spPr bwMode="auto">
                <a:xfrm>
                  <a:off x="7178314" y="3250062"/>
                  <a:ext cx="11882" cy="10801"/>
                </a:xfrm>
                <a:custGeom>
                  <a:avLst/>
                  <a:gdLst>
                    <a:gd name="T0" fmla="*/ 20 w 49"/>
                    <a:gd name="T1" fmla="*/ 5 h 43"/>
                    <a:gd name="T2" fmla="*/ 20 w 49"/>
                    <a:gd name="T3" fmla="*/ 5 h 43"/>
                    <a:gd name="T4" fmla="*/ 28 w 49"/>
                    <a:gd name="T5" fmla="*/ 37 h 43"/>
                    <a:gd name="T6" fmla="*/ 28 w 49"/>
                    <a:gd name="T7" fmla="*/ 37 h 43"/>
                    <a:gd name="T8" fmla="*/ 20 w 49"/>
                    <a:gd name="T9" fmla="*/ 5 h 43"/>
                  </a:gdLst>
                  <a:ahLst/>
                  <a:cxnLst>
                    <a:cxn ang="0">
                      <a:pos x="T0" y="T1"/>
                    </a:cxn>
                    <a:cxn ang="0">
                      <a:pos x="T2" y="T3"/>
                    </a:cxn>
                    <a:cxn ang="0">
                      <a:pos x="T4" y="T5"/>
                    </a:cxn>
                    <a:cxn ang="0">
                      <a:pos x="T6" y="T7"/>
                    </a:cxn>
                    <a:cxn ang="0">
                      <a:pos x="T8" y="T9"/>
                    </a:cxn>
                  </a:cxnLst>
                  <a:rect l="0" t="0" r="r" b="b"/>
                  <a:pathLst>
                    <a:path w="49" h="43">
                      <a:moveTo>
                        <a:pt x="20" y="5"/>
                      </a:moveTo>
                      <a:lnTo>
                        <a:pt x="20" y="5"/>
                      </a:lnTo>
                      <a:cubicBezTo>
                        <a:pt x="0" y="10"/>
                        <a:pt x="7" y="42"/>
                        <a:pt x="28" y="37"/>
                      </a:cubicBezTo>
                      <a:lnTo>
                        <a:pt x="28" y="37"/>
                      </a:lnTo>
                      <a:cubicBezTo>
                        <a:pt x="48" y="32"/>
                        <a:pt x="41" y="0"/>
                        <a:pt x="20"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21" name="Freeform 176">
                  <a:extLst>
                    <a:ext uri="{FF2B5EF4-FFF2-40B4-BE49-F238E27FC236}">
                      <a16:creationId xmlns:a16="http://schemas.microsoft.com/office/drawing/2014/main" id="{585DFB7E-08AF-C746-93B1-516B3821C1B3}"/>
                    </a:ext>
                  </a:extLst>
                </p:cNvPr>
                <p:cNvSpPr>
                  <a:spLocks noChangeArrowheads="1"/>
                </p:cNvSpPr>
                <p:nvPr/>
              </p:nvSpPr>
              <p:spPr bwMode="auto">
                <a:xfrm>
                  <a:off x="7189115" y="3454203"/>
                  <a:ext cx="11882" cy="10801"/>
                </a:xfrm>
                <a:custGeom>
                  <a:avLst/>
                  <a:gdLst>
                    <a:gd name="T0" fmla="*/ 21 w 49"/>
                    <a:gd name="T1" fmla="*/ 5 h 42"/>
                    <a:gd name="T2" fmla="*/ 21 w 49"/>
                    <a:gd name="T3" fmla="*/ 5 h 42"/>
                    <a:gd name="T4" fmla="*/ 28 w 49"/>
                    <a:gd name="T5" fmla="*/ 37 h 42"/>
                    <a:gd name="T6" fmla="*/ 28 w 49"/>
                    <a:gd name="T7" fmla="*/ 37 h 42"/>
                    <a:gd name="T8" fmla="*/ 21 w 49"/>
                    <a:gd name="T9" fmla="*/ 5 h 42"/>
                  </a:gdLst>
                  <a:ahLst/>
                  <a:cxnLst>
                    <a:cxn ang="0">
                      <a:pos x="T0" y="T1"/>
                    </a:cxn>
                    <a:cxn ang="0">
                      <a:pos x="T2" y="T3"/>
                    </a:cxn>
                    <a:cxn ang="0">
                      <a:pos x="T4" y="T5"/>
                    </a:cxn>
                    <a:cxn ang="0">
                      <a:pos x="T6" y="T7"/>
                    </a:cxn>
                    <a:cxn ang="0">
                      <a:pos x="T8" y="T9"/>
                    </a:cxn>
                  </a:cxnLst>
                  <a:rect l="0" t="0" r="r" b="b"/>
                  <a:pathLst>
                    <a:path w="49" h="42">
                      <a:moveTo>
                        <a:pt x="21" y="5"/>
                      </a:moveTo>
                      <a:lnTo>
                        <a:pt x="21" y="5"/>
                      </a:lnTo>
                      <a:cubicBezTo>
                        <a:pt x="0" y="9"/>
                        <a:pt x="7" y="41"/>
                        <a:pt x="28" y="37"/>
                      </a:cubicBezTo>
                      <a:lnTo>
                        <a:pt x="28" y="37"/>
                      </a:lnTo>
                      <a:cubicBezTo>
                        <a:pt x="48" y="32"/>
                        <a:pt x="41" y="0"/>
                        <a:pt x="21"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22" name="Freeform 177">
                  <a:extLst>
                    <a:ext uri="{FF2B5EF4-FFF2-40B4-BE49-F238E27FC236}">
                      <a16:creationId xmlns:a16="http://schemas.microsoft.com/office/drawing/2014/main" id="{EBE7C02B-E704-D94F-94A7-87D42640AADA}"/>
                    </a:ext>
                  </a:extLst>
                </p:cNvPr>
                <p:cNvSpPr>
                  <a:spLocks noChangeArrowheads="1"/>
                </p:cNvSpPr>
                <p:nvPr/>
              </p:nvSpPr>
              <p:spPr bwMode="auto">
                <a:xfrm>
                  <a:off x="6826197" y="3385076"/>
                  <a:ext cx="14042" cy="12961"/>
                </a:xfrm>
                <a:custGeom>
                  <a:avLst/>
                  <a:gdLst>
                    <a:gd name="T0" fmla="*/ 23 w 59"/>
                    <a:gd name="T1" fmla="*/ 41 h 53"/>
                    <a:gd name="T2" fmla="*/ 23 w 59"/>
                    <a:gd name="T3" fmla="*/ 41 h 53"/>
                    <a:gd name="T4" fmla="*/ 40 w 59"/>
                    <a:gd name="T5" fmla="*/ 13 h 53"/>
                    <a:gd name="T6" fmla="*/ 40 w 59"/>
                    <a:gd name="T7" fmla="*/ 13 h 53"/>
                    <a:gd name="T8" fmla="*/ 35 w 59"/>
                    <a:gd name="T9" fmla="*/ 11 h 53"/>
                    <a:gd name="T10" fmla="*/ 35 w 59"/>
                    <a:gd name="T11" fmla="*/ 11 h 53"/>
                    <a:gd name="T12" fmla="*/ 18 w 59"/>
                    <a:gd name="T13" fmla="*/ 38 h 53"/>
                    <a:gd name="T14" fmla="*/ 18 w 59"/>
                    <a:gd name="T15" fmla="*/ 38 h 53"/>
                    <a:gd name="T16" fmla="*/ 23 w 59"/>
                    <a:gd name="T17"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3">
                      <a:moveTo>
                        <a:pt x="23" y="41"/>
                      </a:moveTo>
                      <a:lnTo>
                        <a:pt x="23" y="41"/>
                      </a:lnTo>
                      <a:cubicBezTo>
                        <a:pt x="41" y="52"/>
                        <a:pt x="58" y="25"/>
                        <a:pt x="40" y="13"/>
                      </a:cubicBezTo>
                      <a:lnTo>
                        <a:pt x="40" y="13"/>
                      </a:lnTo>
                      <a:cubicBezTo>
                        <a:pt x="38" y="12"/>
                        <a:pt x="37" y="11"/>
                        <a:pt x="35" y="11"/>
                      </a:cubicBezTo>
                      <a:lnTo>
                        <a:pt x="35" y="11"/>
                      </a:lnTo>
                      <a:cubicBezTo>
                        <a:pt x="17" y="0"/>
                        <a:pt x="0" y="27"/>
                        <a:pt x="18" y="38"/>
                      </a:cubicBezTo>
                      <a:lnTo>
                        <a:pt x="18" y="38"/>
                      </a:lnTo>
                      <a:cubicBezTo>
                        <a:pt x="19" y="39"/>
                        <a:pt x="21" y="40"/>
                        <a:pt x="23"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23" name="Freeform 178">
                  <a:extLst>
                    <a:ext uri="{FF2B5EF4-FFF2-40B4-BE49-F238E27FC236}">
                      <a16:creationId xmlns:a16="http://schemas.microsoft.com/office/drawing/2014/main" id="{9E5643F5-A4C0-3347-91C6-188B0267C689}"/>
                    </a:ext>
                  </a:extLst>
                </p:cNvPr>
                <p:cNvSpPr>
                  <a:spLocks noChangeArrowheads="1"/>
                </p:cNvSpPr>
                <p:nvPr/>
              </p:nvSpPr>
              <p:spPr bwMode="auto">
                <a:xfrm>
                  <a:off x="6811075" y="3392637"/>
                  <a:ext cx="14042" cy="10801"/>
                </a:xfrm>
                <a:custGeom>
                  <a:avLst/>
                  <a:gdLst>
                    <a:gd name="T0" fmla="*/ 21 w 57"/>
                    <a:gd name="T1" fmla="*/ 8 h 43"/>
                    <a:gd name="T2" fmla="*/ 21 w 57"/>
                    <a:gd name="T3" fmla="*/ 8 h 43"/>
                    <a:gd name="T4" fmla="*/ 22 w 57"/>
                    <a:gd name="T5" fmla="*/ 8 h 43"/>
                    <a:gd name="T6" fmla="*/ 22 w 57"/>
                    <a:gd name="T7" fmla="*/ 8 h 43"/>
                    <a:gd name="T8" fmla="*/ 18 w 57"/>
                    <a:gd name="T9" fmla="*/ 11 h 43"/>
                    <a:gd name="T10" fmla="*/ 18 w 57"/>
                    <a:gd name="T11" fmla="*/ 11 h 43"/>
                    <a:gd name="T12" fmla="*/ 21 w 57"/>
                    <a:gd name="T13" fmla="*/ 8 h 43"/>
                    <a:gd name="T14" fmla="*/ 29 w 57"/>
                    <a:gd name="T15" fmla="*/ 6 h 43"/>
                    <a:gd name="T16" fmla="*/ 29 w 57"/>
                    <a:gd name="T17" fmla="*/ 6 h 43"/>
                    <a:gd name="T18" fmla="*/ 33 w 57"/>
                    <a:gd name="T19" fmla="*/ 8 h 43"/>
                    <a:gd name="T20" fmla="*/ 33 w 57"/>
                    <a:gd name="T21" fmla="*/ 8 h 43"/>
                    <a:gd name="T22" fmla="*/ 29 w 57"/>
                    <a:gd name="T23" fmla="*/ 6 h 43"/>
                    <a:gd name="T24" fmla="*/ 46 w 57"/>
                    <a:gd name="T25" fmla="*/ 28 h 43"/>
                    <a:gd name="T26" fmla="*/ 46 w 57"/>
                    <a:gd name="T27" fmla="*/ 28 h 43"/>
                    <a:gd name="T28" fmla="*/ 25 w 57"/>
                    <a:gd name="T29" fmla="*/ 6 h 43"/>
                    <a:gd name="T30" fmla="*/ 25 w 57"/>
                    <a:gd name="T31" fmla="*/ 6 h 43"/>
                    <a:gd name="T32" fmla="*/ 16 w 57"/>
                    <a:gd name="T33" fmla="*/ 35 h 43"/>
                    <a:gd name="T34" fmla="*/ 16 w 57"/>
                    <a:gd name="T35" fmla="*/ 35 h 43"/>
                    <a:gd name="T36" fmla="*/ 46 w 57"/>
                    <a:gd name="T37"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43">
                      <a:moveTo>
                        <a:pt x="21" y="8"/>
                      </a:moveTo>
                      <a:lnTo>
                        <a:pt x="21" y="8"/>
                      </a:lnTo>
                      <a:cubicBezTo>
                        <a:pt x="21" y="8"/>
                        <a:pt x="21" y="8"/>
                        <a:pt x="22" y="8"/>
                      </a:cubicBezTo>
                      <a:lnTo>
                        <a:pt x="22" y="8"/>
                      </a:lnTo>
                      <a:cubicBezTo>
                        <a:pt x="20" y="9"/>
                        <a:pt x="19" y="10"/>
                        <a:pt x="18" y="11"/>
                      </a:cubicBezTo>
                      <a:lnTo>
                        <a:pt x="18" y="11"/>
                      </a:lnTo>
                      <a:cubicBezTo>
                        <a:pt x="19" y="10"/>
                        <a:pt x="20" y="9"/>
                        <a:pt x="21" y="8"/>
                      </a:cubicBezTo>
                      <a:close/>
                      <a:moveTo>
                        <a:pt x="29" y="6"/>
                      </a:moveTo>
                      <a:lnTo>
                        <a:pt x="29" y="6"/>
                      </a:lnTo>
                      <a:cubicBezTo>
                        <a:pt x="30" y="7"/>
                        <a:pt x="32" y="7"/>
                        <a:pt x="33" y="8"/>
                      </a:cubicBezTo>
                      <a:lnTo>
                        <a:pt x="33" y="8"/>
                      </a:lnTo>
                      <a:cubicBezTo>
                        <a:pt x="32" y="7"/>
                        <a:pt x="30" y="6"/>
                        <a:pt x="29" y="6"/>
                      </a:cubicBezTo>
                      <a:close/>
                      <a:moveTo>
                        <a:pt x="46" y="28"/>
                      </a:moveTo>
                      <a:lnTo>
                        <a:pt x="46" y="28"/>
                      </a:lnTo>
                      <a:cubicBezTo>
                        <a:pt x="56" y="14"/>
                        <a:pt x="38" y="0"/>
                        <a:pt x="25" y="6"/>
                      </a:cubicBezTo>
                      <a:lnTo>
                        <a:pt x="25" y="6"/>
                      </a:lnTo>
                      <a:cubicBezTo>
                        <a:pt x="10" y="6"/>
                        <a:pt x="0" y="27"/>
                        <a:pt x="16" y="35"/>
                      </a:cubicBezTo>
                      <a:lnTo>
                        <a:pt x="16" y="35"/>
                      </a:lnTo>
                      <a:cubicBezTo>
                        <a:pt x="27" y="42"/>
                        <a:pt x="38" y="39"/>
                        <a:pt x="46" y="2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24" name="Freeform 179">
                  <a:extLst>
                    <a:ext uri="{FF2B5EF4-FFF2-40B4-BE49-F238E27FC236}">
                      <a16:creationId xmlns:a16="http://schemas.microsoft.com/office/drawing/2014/main" id="{94FFB8C5-8700-254E-842D-CF429D43FD49}"/>
                    </a:ext>
                  </a:extLst>
                </p:cNvPr>
                <p:cNvSpPr>
                  <a:spLocks noChangeArrowheads="1"/>
                </p:cNvSpPr>
                <p:nvPr/>
              </p:nvSpPr>
              <p:spPr bwMode="auto">
                <a:xfrm>
                  <a:off x="6799195" y="3404518"/>
                  <a:ext cx="14041" cy="14042"/>
                </a:xfrm>
                <a:custGeom>
                  <a:avLst/>
                  <a:gdLst>
                    <a:gd name="T0" fmla="*/ 17 w 57"/>
                    <a:gd name="T1" fmla="*/ 40 h 56"/>
                    <a:gd name="T2" fmla="*/ 17 w 57"/>
                    <a:gd name="T3" fmla="*/ 40 h 56"/>
                    <a:gd name="T4" fmla="*/ 21 w 57"/>
                    <a:gd name="T5" fmla="*/ 43 h 56"/>
                    <a:gd name="T6" fmla="*/ 21 w 57"/>
                    <a:gd name="T7" fmla="*/ 43 h 56"/>
                    <a:gd name="T8" fmla="*/ 39 w 57"/>
                    <a:gd name="T9" fmla="*/ 16 h 56"/>
                    <a:gd name="T10" fmla="*/ 39 w 57"/>
                    <a:gd name="T11" fmla="*/ 16 h 56"/>
                    <a:gd name="T12" fmla="*/ 34 w 57"/>
                    <a:gd name="T13" fmla="*/ 12 h 56"/>
                    <a:gd name="T14" fmla="*/ 34 w 57"/>
                    <a:gd name="T15" fmla="*/ 12 h 56"/>
                    <a:gd name="T16" fmla="*/ 17 w 57"/>
                    <a:gd name="T17" fmla="*/ 4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7" y="40"/>
                      </a:moveTo>
                      <a:lnTo>
                        <a:pt x="17" y="40"/>
                      </a:lnTo>
                      <a:cubicBezTo>
                        <a:pt x="19" y="41"/>
                        <a:pt x="20" y="42"/>
                        <a:pt x="21" y="43"/>
                      </a:cubicBezTo>
                      <a:lnTo>
                        <a:pt x="21" y="43"/>
                      </a:lnTo>
                      <a:cubicBezTo>
                        <a:pt x="39" y="55"/>
                        <a:pt x="56" y="27"/>
                        <a:pt x="39" y="16"/>
                      </a:cubicBezTo>
                      <a:lnTo>
                        <a:pt x="39" y="16"/>
                      </a:lnTo>
                      <a:cubicBezTo>
                        <a:pt x="37" y="14"/>
                        <a:pt x="36" y="13"/>
                        <a:pt x="34" y="12"/>
                      </a:cubicBezTo>
                      <a:lnTo>
                        <a:pt x="34" y="12"/>
                      </a:lnTo>
                      <a:cubicBezTo>
                        <a:pt x="17" y="0"/>
                        <a:pt x="0" y="28"/>
                        <a:pt x="17"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25" name="Freeform 180">
                  <a:extLst>
                    <a:ext uri="{FF2B5EF4-FFF2-40B4-BE49-F238E27FC236}">
                      <a16:creationId xmlns:a16="http://schemas.microsoft.com/office/drawing/2014/main" id="{241D2B52-6214-F447-9A5C-849322B41B8C}"/>
                    </a:ext>
                  </a:extLst>
                </p:cNvPr>
                <p:cNvSpPr>
                  <a:spLocks noChangeArrowheads="1"/>
                </p:cNvSpPr>
                <p:nvPr/>
              </p:nvSpPr>
              <p:spPr bwMode="auto">
                <a:xfrm>
                  <a:off x="6848880" y="3381836"/>
                  <a:ext cx="9721" cy="9721"/>
                </a:xfrm>
                <a:custGeom>
                  <a:avLst/>
                  <a:gdLst>
                    <a:gd name="T0" fmla="*/ 22 w 38"/>
                    <a:gd name="T1" fmla="*/ 36 h 39"/>
                    <a:gd name="T2" fmla="*/ 22 w 38"/>
                    <a:gd name="T3" fmla="*/ 36 h 39"/>
                    <a:gd name="T4" fmla="*/ 23 w 38"/>
                    <a:gd name="T5" fmla="*/ 36 h 39"/>
                    <a:gd name="T6" fmla="*/ 23 w 38"/>
                    <a:gd name="T7" fmla="*/ 36 h 39"/>
                    <a:gd name="T8" fmla="*/ 34 w 38"/>
                    <a:gd name="T9" fmla="*/ 25 h 39"/>
                    <a:gd name="T10" fmla="*/ 34 w 38"/>
                    <a:gd name="T11" fmla="*/ 25 h 39"/>
                    <a:gd name="T12" fmla="*/ 30 w 38"/>
                    <a:gd name="T13" fmla="*/ 6 h 39"/>
                    <a:gd name="T14" fmla="*/ 30 w 38"/>
                    <a:gd name="T15" fmla="*/ 6 h 39"/>
                    <a:gd name="T16" fmla="*/ 14 w 38"/>
                    <a:gd name="T17" fmla="*/ 2 h 39"/>
                    <a:gd name="T18" fmla="*/ 14 w 38"/>
                    <a:gd name="T19" fmla="*/ 2 h 39"/>
                    <a:gd name="T20" fmla="*/ 14 w 38"/>
                    <a:gd name="T21" fmla="*/ 2 h 39"/>
                    <a:gd name="T22" fmla="*/ 14 w 38"/>
                    <a:gd name="T23" fmla="*/ 2 h 39"/>
                    <a:gd name="T24" fmla="*/ 3 w 38"/>
                    <a:gd name="T25" fmla="*/ 23 h 39"/>
                    <a:gd name="T26" fmla="*/ 3 w 38"/>
                    <a:gd name="T27" fmla="*/ 23 h 39"/>
                    <a:gd name="T28" fmla="*/ 22 w 38"/>
                    <a:gd name="T29"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9">
                      <a:moveTo>
                        <a:pt x="22" y="36"/>
                      </a:moveTo>
                      <a:lnTo>
                        <a:pt x="22" y="36"/>
                      </a:lnTo>
                      <a:lnTo>
                        <a:pt x="23" y="36"/>
                      </a:lnTo>
                      <a:lnTo>
                        <a:pt x="23" y="36"/>
                      </a:lnTo>
                      <a:cubicBezTo>
                        <a:pt x="28" y="35"/>
                        <a:pt x="33" y="30"/>
                        <a:pt x="34" y="25"/>
                      </a:cubicBezTo>
                      <a:lnTo>
                        <a:pt x="34" y="25"/>
                      </a:lnTo>
                      <a:cubicBezTo>
                        <a:pt x="37" y="18"/>
                        <a:pt x="35" y="12"/>
                        <a:pt x="30" y="6"/>
                      </a:cubicBezTo>
                      <a:lnTo>
                        <a:pt x="30" y="6"/>
                      </a:lnTo>
                      <a:cubicBezTo>
                        <a:pt x="27" y="2"/>
                        <a:pt x="20" y="0"/>
                        <a:pt x="14" y="2"/>
                      </a:cubicBezTo>
                      <a:lnTo>
                        <a:pt x="14" y="2"/>
                      </a:lnTo>
                      <a:lnTo>
                        <a:pt x="14" y="2"/>
                      </a:lnTo>
                      <a:lnTo>
                        <a:pt x="14" y="2"/>
                      </a:lnTo>
                      <a:cubicBezTo>
                        <a:pt x="3" y="5"/>
                        <a:pt x="0" y="14"/>
                        <a:pt x="3" y="23"/>
                      </a:cubicBezTo>
                      <a:lnTo>
                        <a:pt x="3" y="23"/>
                      </a:lnTo>
                      <a:cubicBezTo>
                        <a:pt x="4" y="30"/>
                        <a:pt x="12" y="38"/>
                        <a:pt x="22"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26" name="Freeform 181">
                  <a:extLst>
                    <a:ext uri="{FF2B5EF4-FFF2-40B4-BE49-F238E27FC236}">
                      <a16:creationId xmlns:a16="http://schemas.microsoft.com/office/drawing/2014/main" id="{FFDCE3AA-7D66-2049-8185-6FDD9814C69B}"/>
                    </a:ext>
                  </a:extLst>
                </p:cNvPr>
                <p:cNvSpPr>
                  <a:spLocks noChangeArrowheads="1"/>
                </p:cNvSpPr>
                <p:nvPr/>
              </p:nvSpPr>
              <p:spPr bwMode="auto">
                <a:xfrm>
                  <a:off x="7068143" y="3441242"/>
                  <a:ext cx="10801" cy="12961"/>
                </a:xfrm>
                <a:custGeom>
                  <a:avLst/>
                  <a:gdLst>
                    <a:gd name="T0" fmla="*/ 5 w 43"/>
                    <a:gd name="T1" fmla="*/ 28 h 52"/>
                    <a:gd name="T2" fmla="*/ 5 w 43"/>
                    <a:gd name="T3" fmla="*/ 28 h 52"/>
                    <a:gd name="T4" fmla="*/ 5 w 43"/>
                    <a:gd name="T5" fmla="*/ 31 h 52"/>
                    <a:gd name="T6" fmla="*/ 5 w 43"/>
                    <a:gd name="T7" fmla="*/ 31 h 52"/>
                    <a:gd name="T8" fmla="*/ 37 w 43"/>
                    <a:gd name="T9" fmla="*/ 23 h 52"/>
                    <a:gd name="T10" fmla="*/ 37 w 43"/>
                    <a:gd name="T11" fmla="*/ 23 h 52"/>
                    <a:gd name="T12" fmla="*/ 37 w 43"/>
                    <a:gd name="T13" fmla="*/ 21 h 52"/>
                    <a:gd name="T14" fmla="*/ 37 w 43"/>
                    <a:gd name="T15" fmla="*/ 21 h 52"/>
                    <a:gd name="T16" fmla="*/ 5 w 43"/>
                    <a:gd name="T17"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2">
                      <a:moveTo>
                        <a:pt x="5" y="28"/>
                      </a:moveTo>
                      <a:lnTo>
                        <a:pt x="5" y="28"/>
                      </a:lnTo>
                      <a:cubicBezTo>
                        <a:pt x="5" y="29"/>
                        <a:pt x="5" y="30"/>
                        <a:pt x="5" y="31"/>
                      </a:cubicBezTo>
                      <a:lnTo>
                        <a:pt x="5" y="31"/>
                      </a:lnTo>
                      <a:cubicBezTo>
                        <a:pt x="10" y="51"/>
                        <a:pt x="42" y="44"/>
                        <a:pt x="37" y="23"/>
                      </a:cubicBezTo>
                      <a:lnTo>
                        <a:pt x="37" y="23"/>
                      </a:lnTo>
                      <a:lnTo>
                        <a:pt x="37" y="21"/>
                      </a:lnTo>
                      <a:lnTo>
                        <a:pt x="37" y="21"/>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27" name="Freeform 182">
                  <a:extLst>
                    <a:ext uri="{FF2B5EF4-FFF2-40B4-BE49-F238E27FC236}">
                      <a16:creationId xmlns:a16="http://schemas.microsoft.com/office/drawing/2014/main" id="{1FE18EBE-1508-DE46-9F34-BE585729DCEF}"/>
                    </a:ext>
                  </a:extLst>
                </p:cNvPr>
                <p:cNvSpPr>
                  <a:spLocks noChangeArrowheads="1"/>
                </p:cNvSpPr>
                <p:nvPr/>
              </p:nvSpPr>
              <p:spPr bwMode="auto">
                <a:xfrm>
                  <a:off x="7048700" y="3433682"/>
                  <a:ext cx="11882" cy="10801"/>
                </a:xfrm>
                <a:custGeom>
                  <a:avLst/>
                  <a:gdLst>
                    <a:gd name="T0" fmla="*/ 28 w 49"/>
                    <a:gd name="T1" fmla="*/ 37 h 43"/>
                    <a:gd name="T2" fmla="*/ 28 w 49"/>
                    <a:gd name="T3" fmla="*/ 37 h 43"/>
                    <a:gd name="T4" fmla="*/ 20 w 49"/>
                    <a:gd name="T5" fmla="*/ 5 h 43"/>
                    <a:gd name="T6" fmla="*/ 20 w 49"/>
                    <a:gd name="T7" fmla="*/ 5 h 43"/>
                    <a:gd name="T8" fmla="*/ 28 w 49"/>
                    <a:gd name="T9" fmla="*/ 37 h 43"/>
                  </a:gdLst>
                  <a:ahLst/>
                  <a:cxnLst>
                    <a:cxn ang="0">
                      <a:pos x="T0" y="T1"/>
                    </a:cxn>
                    <a:cxn ang="0">
                      <a:pos x="T2" y="T3"/>
                    </a:cxn>
                    <a:cxn ang="0">
                      <a:pos x="T4" y="T5"/>
                    </a:cxn>
                    <a:cxn ang="0">
                      <a:pos x="T6" y="T7"/>
                    </a:cxn>
                    <a:cxn ang="0">
                      <a:pos x="T8" y="T9"/>
                    </a:cxn>
                  </a:cxnLst>
                  <a:rect l="0" t="0" r="r" b="b"/>
                  <a:pathLst>
                    <a:path w="49" h="43">
                      <a:moveTo>
                        <a:pt x="28" y="37"/>
                      </a:moveTo>
                      <a:lnTo>
                        <a:pt x="28" y="37"/>
                      </a:lnTo>
                      <a:cubicBezTo>
                        <a:pt x="48" y="32"/>
                        <a:pt x="41" y="0"/>
                        <a:pt x="20" y="5"/>
                      </a:cubicBezTo>
                      <a:lnTo>
                        <a:pt x="20" y="5"/>
                      </a:lnTo>
                      <a:cubicBezTo>
                        <a:pt x="0" y="10"/>
                        <a:pt x="7" y="42"/>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28" name="Freeform 183">
                  <a:extLst>
                    <a:ext uri="{FF2B5EF4-FFF2-40B4-BE49-F238E27FC236}">
                      <a16:creationId xmlns:a16="http://schemas.microsoft.com/office/drawing/2014/main" id="{0175EAE4-5685-2F44-9394-AFED4123C6BF}"/>
                    </a:ext>
                  </a:extLst>
                </p:cNvPr>
                <p:cNvSpPr>
                  <a:spLocks noChangeArrowheads="1"/>
                </p:cNvSpPr>
                <p:nvPr/>
              </p:nvSpPr>
              <p:spPr bwMode="auto">
                <a:xfrm>
                  <a:off x="7061662" y="3403438"/>
                  <a:ext cx="10801" cy="12961"/>
                </a:xfrm>
                <a:custGeom>
                  <a:avLst/>
                  <a:gdLst>
                    <a:gd name="T0" fmla="*/ 5 w 43"/>
                    <a:gd name="T1" fmla="*/ 28 h 54"/>
                    <a:gd name="T2" fmla="*/ 5 w 43"/>
                    <a:gd name="T3" fmla="*/ 28 h 54"/>
                    <a:gd name="T4" fmla="*/ 6 w 43"/>
                    <a:gd name="T5" fmla="*/ 32 h 54"/>
                    <a:gd name="T6" fmla="*/ 6 w 43"/>
                    <a:gd name="T7" fmla="*/ 32 h 54"/>
                    <a:gd name="T8" fmla="*/ 37 w 43"/>
                    <a:gd name="T9" fmla="*/ 25 h 54"/>
                    <a:gd name="T10" fmla="*/ 37 w 43"/>
                    <a:gd name="T11" fmla="*/ 25 h 54"/>
                    <a:gd name="T12" fmla="*/ 36 w 43"/>
                    <a:gd name="T13" fmla="*/ 20 h 54"/>
                    <a:gd name="T14" fmla="*/ 36 w 43"/>
                    <a:gd name="T15" fmla="*/ 20 h 54"/>
                    <a:gd name="T16" fmla="*/ 5 w 43"/>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4">
                      <a:moveTo>
                        <a:pt x="5" y="28"/>
                      </a:moveTo>
                      <a:lnTo>
                        <a:pt x="5" y="28"/>
                      </a:lnTo>
                      <a:cubicBezTo>
                        <a:pt x="5" y="30"/>
                        <a:pt x="5" y="31"/>
                        <a:pt x="6" y="32"/>
                      </a:cubicBezTo>
                      <a:lnTo>
                        <a:pt x="6" y="32"/>
                      </a:lnTo>
                      <a:cubicBezTo>
                        <a:pt x="10" y="53"/>
                        <a:pt x="42" y="45"/>
                        <a:pt x="37" y="25"/>
                      </a:cubicBezTo>
                      <a:lnTo>
                        <a:pt x="37" y="25"/>
                      </a:lnTo>
                      <a:cubicBezTo>
                        <a:pt x="37" y="24"/>
                        <a:pt x="37" y="22"/>
                        <a:pt x="36" y="20"/>
                      </a:cubicBezTo>
                      <a:lnTo>
                        <a:pt x="36" y="20"/>
                      </a:lnTo>
                      <a:cubicBezTo>
                        <a:pt x="31"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29" name="Freeform 184">
                  <a:extLst>
                    <a:ext uri="{FF2B5EF4-FFF2-40B4-BE49-F238E27FC236}">
                      <a16:creationId xmlns:a16="http://schemas.microsoft.com/office/drawing/2014/main" id="{8B64A7B1-84AA-7A42-9C83-D590F0E16BA2}"/>
                    </a:ext>
                  </a:extLst>
                </p:cNvPr>
                <p:cNvSpPr>
                  <a:spLocks noChangeArrowheads="1"/>
                </p:cNvSpPr>
                <p:nvPr/>
              </p:nvSpPr>
              <p:spPr bwMode="auto">
                <a:xfrm>
                  <a:off x="7033579" y="3416400"/>
                  <a:ext cx="12961" cy="14041"/>
                </a:xfrm>
                <a:custGeom>
                  <a:avLst/>
                  <a:gdLst>
                    <a:gd name="T0" fmla="*/ 13 w 52"/>
                    <a:gd name="T1" fmla="*/ 17 h 57"/>
                    <a:gd name="T2" fmla="*/ 13 w 52"/>
                    <a:gd name="T3" fmla="*/ 17 h 57"/>
                    <a:gd name="T4" fmla="*/ 11 w 52"/>
                    <a:gd name="T5" fmla="*/ 21 h 57"/>
                    <a:gd name="T6" fmla="*/ 11 w 52"/>
                    <a:gd name="T7" fmla="*/ 21 h 57"/>
                    <a:gd name="T8" fmla="*/ 39 w 52"/>
                    <a:gd name="T9" fmla="*/ 38 h 57"/>
                    <a:gd name="T10" fmla="*/ 39 w 52"/>
                    <a:gd name="T11" fmla="*/ 38 h 57"/>
                    <a:gd name="T12" fmla="*/ 40 w 52"/>
                    <a:gd name="T13" fmla="*/ 35 h 57"/>
                    <a:gd name="T14" fmla="*/ 40 w 52"/>
                    <a:gd name="T15" fmla="*/ 35 h 57"/>
                    <a:gd name="T16" fmla="*/ 13 w 52"/>
                    <a:gd name="T17"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13" y="17"/>
                      </a:moveTo>
                      <a:lnTo>
                        <a:pt x="13" y="17"/>
                      </a:lnTo>
                      <a:cubicBezTo>
                        <a:pt x="12" y="19"/>
                        <a:pt x="11" y="20"/>
                        <a:pt x="11" y="21"/>
                      </a:cubicBezTo>
                      <a:lnTo>
                        <a:pt x="11" y="21"/>
                      </a:lnTo>
                      <a:cubicBezTo>
                        <a:pt x="0" y="39"/>
                        <a:pt x="27" y="56"/>
                        <a:pt x="39" y="38"/>
                      </a:cubicBezTo>
                      <a:lnTo>
                        <a:pt x="39" y="38"/>
                      </a:lnTo>
                      <a:cubicBezTo>
                        <a:pt x="39" y="37"/>
                        <a:pt x="40" y="36"/>
                        <a:pt x="40" y="35"/>
                      </a:cubicBezTo>
                      <a:lnTo>
                        <a:pt x="40" y="35"/>
                      </a:lnTo>
                      <a:cubicBezTo>
                        <a:pt x="51" y="17"/>
                        <a:pt x="24" y="0"/>
                        <a:pt x="13"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30" name="Freeform 185">
                  <a:extLst>
                    <a:ext uri="{FF2B5EF4-FFF2-40B4-BE49-F238E27FC236}">
                      <a16:creationId xmlns:a16="http://schemas.microsoft.com/office/drawing/2014/main" id="{16C5CD10-4DC0-C642-A7CA-A4F7A12FEDAA}"/>
                    </a:ext>
                  </a:extLst>
                </p:cNvPr>
                <p:cNvSpPr>
                  <a:spLocks noChangeArrowheads="1"/>
                </p:cNvSpPr>
                <p:nvPr/>
              </p:nvSpPr>
              <p:spPr bwMode="auto">
                <a:xfrm>
                  <a:off x="7013057" y="3410999"/>
                  <a:ext cx="11881" cy="10801"/>
                </a:xfrm>
                <a:custGeom>
                  <a:avLst/>
                  <a:gdLst>
                    <a:gd name="T0" fmla="*/ 29 w 50"/>
                    <a:gd name="T1" fmla="*/ 36 h 42"/>
                    <a:gd name="T2" fmla="*/ 29 w 50"/>
                    <a:gd name="T3" fmla="*/ 36 h 42"/>
                    <a:gd name="T4" fmla="*/ 21 w 50"/>
                    <a:gd name="T5" fmla="*/ 5 h 42"/>
                    <a:gd name="T6" fmla="*/ 21 w 50"/>
                    <a:gd name="T7" fmla="*/ 5 h 42"/>
                    <a:gd name="T8" fmla="*/ 29 w 50"/>
                    <a:gd name="T9" fmla="*/ 36 h 42"/>
                  </a:gdLst>
                  <a:ahLst/>
                  <a:cxnLst>
                    <a:cxn ang="0">
                      <a:pos x="T0" y="T1"/>
                    </a:cxn>
                    <a:cxn ang="0">
                      <a:pos x="T2" y="T3"/>
                    </a:cxn>
                    <a:cxn ang="0">
                      <a:pos x="T4" y="T5"/>
                    </a:cxn>
                    <a:cxn ang="0">
                      <a:pos x="T6" y="T7"/>
                    </a:cxn>
                    <a:cxn ang="0">
                      <a:pos x="T8" y="T9"/>
                    </a:cxn>
                  </a:cxnLst>
                  <a:rect l="0" t="0" r="r" b="b"/>
                  <a:pathLst>
                    <a:path w="50" h="42">
                      <a:moveTo>
                        <a:pt x="29" y="36"/>
                      </a:moveTo>
                      <a:lnTo>
                        <a:pt x="29" y="36"/>
                      </a:lnTo>
                      <a:cubicBezTo>
                        <a:pt x="49" y="32"/>
                        <a:pt x="41" y="0"/>
                        <a:pt x="21" y="5"/>
                      </a:cubicBezTo>
                      <a:lnTo>
                        <a:pt x="21" y="5"/>
                      </a:lnTo>
                      <a:cubicBezTo>
                        <a:pt x="0" y="9"/>
                        <a:pt x="8" y="41"/>
                        <a:pt x="29"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799" name="Group 798">
                <a:extLst>
                  <a:ext uri="{FF2B5EF4-FFF2-40B4-BE49-F238E27FC236}">
                    <a16:creationId xmlns:a16="http://schemas.microsoft.com/office/drawing/2014/main" id="{4DEAE7CF-7F44-9844-A575-C5826535523F}"/>
                  </a:ext>
                </a:extLst>
              </p:cNvPr>
              <p:cNvGrpSpPr/>
              <p:nvPr/>
            </p:nvGrpSpPr>
            <p:grpSpPr>
              <a:xfrm rot="759599">
                <a:off x="87817" y="1974707"/>
                <a:ext cx="1575702" cy="1467979"/>
                <a:chOff x="2593233" y="3069683"/>
                <a:chExt cx="805765" cy="750679"/>
              </a:xfrm>
              <a:solidFill>
                <a:schemeClr val="accent6"/>
              </a:solidFill>
            </p:grpSpPr>
            <p:sp>
              <p:nvSpPr>
                <p:cNvPr id="970" name="Freeform 186">
                  <a:extLst>
                    <a:ext uri="{FF2B5EF4-FFF2-40B4-BE49-F238E27FC236}">
                      <a16:creationId xmlns:a16="http://schemas.microsoft.com/office/drawing/2014/main" id="{1DC00278-B565-FD44-AB8A-FC2E99551D2F}"/>
                    </a:ext>
                  </a:extLst>
                </p:cNvPr>
                <p:cNvSpPr>
                  <a:spLocks noChangeArrowheads="1"/>
                </p:cNvSpPr>
                <p:nvPr/>
              </p:nvSpPr>
              <p:spPr bwMode="auto">
                <a:xfrm>
                  <a:off x="2593233" y="3120449"/>
                  <a:ext cx="722596" cy="699913"/>
                </a:xfrm>
                <a:custGeom>
                  <a:avLst/>
                  <a:gdLst>
                    <a:gd name="T0" fmla="*/ 2929 w 2951"/>
                    <a:gd name="T1" fmla="*/ 1505 h 2856"/>
                    <a:gd name="T2" fmla="*/ 2528 w 2951"/>
                    <a:gd name="T3" fmla="*/ 1509 h 2856"/>
                    <a:gd name="T4" fmla="*/ 2894 w 2951"/>
                    <a:gd name="T5" fmla="*/ 1250 h 2856"/>
                    <a:gd name="T6" fmla="*/ 2597 w 2951"/>
                    <a:gd name="T7" fmla="*/ 1423 h 2856"/>
                    <a:gd name="T8" fmla="*/ 2776 w 2951"/>
                    <a:gd name="T9" fmla="*/ 1136 h 2856"/>
                    <a:gd name="T10" fmla="*/ 2471 w 2951"/>
                    <a:gd name="T11" fmla="*/ 1472 h 2856"/>
                    <a:gd name="T12" fmla="*/ 2440 w 2951"/>
                    <a:gd name="T13" fmla="*/ 1486 h 2856"/>
                    <a:gd name="T14" fmla="*/ 1683 w 2951"/>
                    <a:gd name="T15" fmla="*/ 1685 h 2856"/>
                    <a:gd name="T16" fmla="*/ 1833 w 2951"/>
                    <a:gd name="T17" fmla="*/ 1284 h 2856"/>
                    <a:gd name="T18" fmla="*/ 2217 w 2951"/>
                    <a:gd name="T19" fmla="*/ 1411 h 2856"/>
                    <a:gd name="T20" fmla="*/ 1966 w 2951"/>
                    <a:gd name="T21" fmla="*/ 1301 h 2856"/>
                    <a:gd name="T22" fmla="*/ 2199 w 2951"/>
                    <a:gd name="T23" fmla="*/ 1245 h 2856"/>
                    <a:gd name="T24" fmla="*/ 2120 w 2951"/>
                    <a:gd name="T25" fmla="*/ 1120 h 2856"/>
                    <a:gd name="T26" fmla="*/ 1868 w 2951"/>
                    <a:gd name="T27" fmla="*/ 1222 h 2856"/>
                    <a:gd name="T28" fmla="*/ 1851 w 2951"/>
                    <a:gd name="T29" fmla="*/ 1175 h 2856"/>
                    <a:gd name="T30" fmla="*/ 1930 w 2951"/>
                    <a:gd name="T31" fmla="*/ 860 h 2856"/>
                    <a:gd name="T32" fmla="*/ 1590 w 2951"/>
                    <a:gd name="T33" fmla="*/ 1235 h 2856"/>
                    <a:gd name="T34" fmla="*/ 1714 w 2951"/>
                    <a:gd name="T35" fmla="*/ 1146 h 2856"/>
                    <a:gd name="T36" fmla="*/ 1619 w 2951"/>
                    <a:gd name="T37" fmla="*/ 1198 h 2856"/>
                    <a:gd name="T38" fmla="*/ 1677 w 2951"/>
                    <a:gd name="T39" fmla="*/ 1129 h 2856"/>
                    <a:gd name="T40" fmla="*/ 1640 w 2951"/>
                    <a:gd name="T41" fmla="*/ 1126 h 2856"/>
                    <a:gd name="T42" fmla="*/ 1601 w 2951"/>
                    <a:gd name="T43" fmla="*/ 1170 h 2856"/>
                    <a:gd name="T44" fmla="*/ 1581 w 2951"/>
                    <a:gd name="T45" fmla="*/ 1075 h 2856"/>
                    <a:gd name="T46" fmla="*/ 1552 w 2951"/>
                    <a:gd name="T47" fmla="*/ 1144 h 2856"/>
                    <a:gd name="T48" fmla="*/ 1517 w 2951"/>
                    <a:gd name="T49" fmla="*/ 1141 h 2856"/>
                    <a:gd name="T50" fmla="*/ 1491 w 2951"/>
                    <a:gd name="T51" fmla="*/ 1376 h 2856"/>
                    <a:gd name="T52" fmla="*/ 1206 w 2951"/>
                    <a:gd name="T53" fmla="*/ 879 h 2856"/>
                    <a:gd name="T54" fmla="*/ 1542 w 2951"/>
                    <a:gd name="T55" fmla="*/ 882 h 2856"/>
                    <a:gd name="T56" fmla="*/ 1540 w 2951"/>
                    <a:gd name="T57" fmla="*/ 756 h 2856"/>
                    <a:gd name="T58" fmla="*/ 1437 w 2951"/>
                    <a:gd name="T59" fmla="*/ 674 h 2856"/>
                    <a:gd name="T60" fmla="*/ 1230 w 2951"/>
                    <a:gd name="T61" fmla="*/ 521 h 2856"/>
                    <a:gd name="T62" fmla="*/ 1187 w 2951"/>
                    <a:gd name="T63" fmla="*/ 806 h 2856"/>
                    <a:gd name="T64" fmla="*/ 1082 w 2951"/>
                    <a:gd name="T65" fmla="*/ 576 h 2856"/>
                    <a:gd name="T66" fmla="*/ 1173 w 2951"/>
                    <a:gd name="T67" fmla="*/ 845 h 2856"/>
                    <a:gd name="T68" fmla="*/ 817 w 2951"/>
                    <a:gd name="T69" fmla="*/ 1543 h 2856"/>
                    <a:gd name="T70" fmla="*/ 876 w 2951"/>
                    <a:gd name="T71" fmla="*/ 524 h 2856"/>
                    <a:gd name="T72" fmla="*/ 933 w 2951"/>
                    <a:gd name="T73" fmla="*/ 485 h 2856"/>
                    <a:gd name="T74" fmla="*/ 906 w 2951"/>
                    <a:gd name="T75" fmla="*/ 451 h 2856"/>
                    <a:gd name="T76" fmla="*/ 975 w 2951"/>
                    <a:gd name="T77" fmla="*/ 367 h 2856"/>
                    <a:gd name="T78" fmla="*/ 806 w 2951"/>
                    <a:gd name="T79" fmla="*/ 457 h 2856"/>
                    <a:gd name="T80" fmla="*/ 804 w 2951"/>
                    <a:gd name="T81" fmla="*/ 406 h 2856"/>
                    <a:gd name="T82" fmla="*/ 844 w 2951"/>
                    <a:gd name="T83" fmla="*/ 36 h 2856"/>
                    <a:gd name="T84" fmla="*/ 679 w 2951"/>
                    <a:gd name="T85" fmla="*/ 20 h 2856"/>
                    <a:gd name="T86" fmla="*/ 574 w 2951"/>
                    <a:gd name="T87" fmla="*/ 140 h 2856"/>
                    <a:gd name="T88" fmla="*/ 782 w 2951"/>
                    <a:gd name="T89" fmla="*/ 1600 h 2856"/>
                    <a:gd name="T90" fmla="*/ 12 w 2951"/>
                    <a:gd name="T91" fmla="*/ 2807 h 2856"/>
                    <a:gd name="T92" fmla="*/ 820 w 2951"/>
                    <a:gd name="T93" fmla="*/ 1655 h 2856"/>
                    <a:gd name="T94" fmla="*/ 1586 w 2951"/>
                    <a:gd name="T95" fmla="*/ 1742 h 2856"/>
                    <a:gd name="T96" fmla="*/ 1636 w 2951"/>
                    <a:gd name="T97" fmla="*/ 1757 h 2856"/>
                    <a:gd name="T98" fmla="*/ 1894 w 2951"/>
                    <a:gd name="T99" fmla="*/ 1908 h 2856"/>
                    <a:gd name="T100" fmla="*/ 1968 w 2951"/>
                    <a:gd name="T101" fmla="*/ 1922 h 2856"/>
                    <a:gd name="T102" fmla="*/ 1915 w 2951"/>
                    <a:gd name="T103" fmla="*/ 1864 h 2856"/>
                    <a:gd name="T104" fmla="*/ 2043 w 2951"/>
                    <a:gd name="T105" fmla="*/ 1862 h 2856"/>
                    <a:gd name="T106" fmla="*/ 1932 w 2951"/>
                    <a:gd name="T107" fmla="*/ 1837 h 2856"/>
                    <a:gd name="T108" fmla="*/ 1945 w 2951"/>
                    <a:gd name="T109" fmla="*/ 1799 h 2856"/>
                    <a:gd name="T110" fmla="*/ 2012 w 2951"/>
                    <a:gd name="T111" fmla="*/ 1723 h 2856"/>
                    <a:gd name="T112" fmla="*/ 2454 w 2951"/>
                    <a:gd name="T113" fmla="*/ 1533 h 2856"/>
                    <a:gd name="T114" fmla="*/ 2526 w 2951"/>
                    <a:gd name="T115" fmla="*/ 1641 h 2856"/>
                    <a:gd name="T116" fmla="*/ 2605 w 2951"/>
                    <a:gd name="T117" fmla="*/ 1667 h 2856"/>
                    <a:gd name="T118" fmla="*/ 2882 w 2951"/>
                    <a:gd name="T119" fmla="*/ 1660 h 2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51" h="2856">
                      <a:moveTo>
                        <a:pt x="2887" y="1627"/>
                      </a:moveTo>
                      <a:lnTo>
                        <a:pt x="2887" y="1627"/>
                      </a:lnTo>
                      <a:cubicBezTo>
                        <a:pt x="2853" y="1625"/>
                        <a:pt x="2593" y="1586"/>
                        <a:pt x="2516" y="1540"/>
                      </a:cubicBezTo>
                      <a:lnTo>
                        <a:pt x="2516" y="1540"/>
                      </a:lnTo>
                      <a:cubicBezTo>
                        <a:pt x="2655" y="1552"/>
                        <a:pt x="2794" y="1540"/>
                        <a:pt x="2929" y="1505"/>
                      </a:cubicBezTo>
                      <a:lnTo>
                        <a:pt x="2929" y="1505"/>
                      </a:lnTo>
                      <a:cubicBezTo>
                        <a:pt x="2950" y="1500"/>
                        <a:pt x="2938" y="1470"/>
                        <a:pt x="2918" y="1475"/>
                      </a:cubicBezTo>
                      <a:lnTo>
                        <a:pt x="2918" y="1475"/>
                      </a:lnTo>
                      <a:cubicBezTo>
                        <a:pt x="2790" y="1507"/>
                        <a:pt x="2659" y="1519"/>
                        <a:pt x="2528" y="1509"/>
                      </a:cubicBezTo>
                      <a:lnTo>
                        <a:pt x="2528" y="1509"/>
                      </a:lnTo>
                      <a:cubicBezTo>
                        <a:pt x="2561" y="1490"/>
                        <a:pt x="2594" y="1463"/>
                        <a:pt x="2616" y="1450"/>
                      </a:cubicBezTo>
                      <a:lnTo>
                        <a:pt x="2616" y="1450"/>
                      </a:lnTo>
                      <a:cubicBezTo>
                        <a:pt x="2715" y="1392"/>
                        <a:pt x="2814" y="1334"/>
                        <a:pt x="2913" y="1277"/>
                      </a:cubicBezTo>
                      <a:lnTo>
                        <a:pt x="2913" y="1277"/>
                      </a:lnTo>
                      <a:cubicBezTo>
                        <a:pt x="2931" y="1266"/>
                        <a:pt x="2912" y="1240"/>
                        <a:pt x="2894" y="1250"/>
                      </a:cubicBezTo>
                      <a:lnTo>
                        <a:pt x="2894" y="1250"/>
                      </a:lnTo>
                      <a:cubicBezTo>
                        <a:pt x="2825" y="1290"/>
                        <a:pt x="2756" y="1331"/>
                        <a:pt x="2686" y="1371"/>
                      </a:cubicBezTo>
                      <a:lnTo>
                        <a:pt x="2686" y="1371"/>
                      </a:lnTo>
                      <a:cubicBezTo>
                        <a:pt x="2656" y="1389"/>
                        <a:pt x="2627" y="1406"/>
                        <a:pt x="2597" y="1423"/>
                      </a:cubicBezTo>
                      <a:lnTo>
                        <a:pt x="2597" y="1423"/>
                      </a:lnTo>
                      <a:cubicBezTo>
                        <a:pt x="2577" y="1435"/>
                        <a:pt x="2558" y="1446"/>
                        <a:pt x="2538" y="1458"/>
                      </a:cubicBezTo>
                      <a:lnTo>
                        <a:pt x="2538" y="1458"/>
                      </a:lnTo>
                      <a:cubicBezTo>
                        <a:pt x="2525" y="1463"/>
                        <a:pt x="2514" y="1470"/>
                        <a:pt x="2504" y="1479"/>
                      </a:cubicBezTo>
                      <a:lnTo>
                        <a:pt x="2504" y="1479"/>
                      </a:lnTo>
                      <a:cubicBezTo>
                        <a:pt x="2572" y="1346"/>
                        <a:pt x="2662" y="1232"/>
                        <a:pt x="2776" y="1136"/>
                      </a:cubicBezTo>
                      <a:lnTo>
                        <a:pt x="2776" y="1136"/>
                      </a:lnTo>
                      <a:cubicBezTo>
                        <a:pt x="2792" y="1122"/>
                        <a:pt x="2773" y="1095"/>
                        <a:pt x="2757" y="1109"/>
                      </a:cubicBezTo>
                      <a:lnTo>
                        <a:pt x="2757" y="1109"/>
                      </a:lnTo>
                      <a:cubicBezTo>
                        <a:pt x="2636" y="1211"/>
                        <a:pt x="2542" y="1332"/>
                        <a:pt x="2471" y="1472"/>
                      </a:cubicBezTo>
                      <a:lnTo>
                        <a:pt x="2471" y="1472"/>
                      </a:lnTo>
                      <a:cubicBezTo>
                        <a:pt x="2466" y="1356"/>
                        <a:pt x="2503" y="1247"/>
                        <a:pt x="2578" y="1156"/>
                      </a:cubicBezTo>
                      <a:lnTo>
                        <a:pt x="2578" y="1156"/>
                      </a:lnTo>
                      <a:cubicBezTo>
                        <a:pt x="2592" y="1139"/>
                        <a:pt x="2566" y="1119"/>
                        <a:pt x="2553" y="1135"/>
                      </a:cubicBezTo>
                      <a:lnTo>
                        <a:pt x="2553" y="1135"/>
                      </a:lnTo>
                      <a:cubicBezTo>
                        <a:pt x="2470" y="1235"/>
                        <a:pt x="2431" y="1358"/>
                        <a:pt x="2440" y="1486"/>
                      </a:cubicBezTo>
                      <a:lnTo>
                        <a:pt x="2440" y="1486"/>
                      </a:lnTo>
                      <a:cubicBezTo>
                        <a:pt x="2439" y="1486"/>
                        <a:pt x="2439" y="1486"/>
                        <a:pt x="2439" y="1487"/>
                      </a:cubicBezTo>
                      <a:lnTo>
                        <a:pt x="2439" y="1487"/>
                      </a:lnTo>
                      <a:cubicBezTo>
                        <a:pt x="2197" y="1590"/>
                        <a:pt x="1944" y="1656"/>
                        <a:pt x="1683" y="1685"/>
                      </a:cubicBezTo>
                      <a:lnTo>
                        <a:pt x="1683" y="1685"/>
                      </a:lnTo>
                      <a:cubicBezTo>
                        <a:pt x="1549" y="1700"/>
                        <a:pt x="1413" y="1702"/>
                        <a:pt x="1278" y="1696"/>
                      </a:cubicBezTo>
                      <a:lnTo>
                        <a:pt x="1278" y="1696"/>
                      </a:lnTo>
                      <a:cubicBezTo>
                        <a:pt x="1166" y="1691"/>
                        <a:pt x="1005" y="1691"/>
                        <a:pt x="893" y="1641"/>
                      </a:cubicBezTo>
                      <a:lnTo>
                        <a:pt x="893" y="1641"/>
                      </a:lnTo>
                      <a:cubicBezTo>
                        <a:pt x="1222" y="1556"/>
                        <a:pt x="1526" y="1429"/>
                        <a:pt x="1833" y="1284"/>
                      </a:cubicBezTo>
                      <a:lnTo>
                        <a:pt x="1833" y="1284"/>
                      </a:lnTo>
                      <a:cubicBezTo>
                        <a:pt x="1836" y="1284"/>
                        <a:pt x="1839" y="1284"/>
                        <a:pt x="1843" y="1283"/>
                      </a:cubicBezTo>
                      <a:lnTo>
                        <a:pt x="1843" y="1283"/>
                      </a:lnTo>
                      <a:cubicBezTo>
                        <a:pt x="1948" y="1383"/>
                        <a:pt x="2073" y="1413"/>
                        <a:pt x="2217" y="1411"/>
                      </a:cubicBezTo>
                      <a:lnTo>
                        <a:pt x="2217" y="1411"/>
                      </a:lnTo>
                      <a:cubicBezTo>
                        <a:pt x="2238" y="1410"/>
                        <a:pt x="2235" y="1378"/>
                        <a:pt x="2214" y="1379"/>
                      </a:cubicBezTo>
                      <a:lnTo>
                        <a:pt x="2214" y="1379"/>
                      </a:lnTo>
                      <a:cubicBezTo>
                        <a:pt x="2101" y="1380"/>
                        <a:pt x="2002" y="1360"/>
                        <a:pt x="1915" y="1299"/>
                      </a:cubicBezTo>
                      <a:lnTo>
                        <a:pt x="1915" y="1299"/>
                      </a:lnTo>
                      <a:cubicBezTo>
                        <a:pt x="1933" y="1301"/>
                        <a:pt x="1951" y="1300"/>
                        <a:pt x="1966" y="1301"/>
                      </a:cubicBezTo>
                      <a:lnTo>
                        <a:pt x="1966" y="1301"/>
                      </a:lnTo>
                      <a:cubicBezTo>
                        <a:pt x="2046" y="1302"/>
                        <a:pt x="2125" y="1295"/>
                        <a:pt x="2203" y="1277"/>
                      </a:cubicBezTo>
                      <a:lnTo>
                        <a:pt x="2203" y="1277"/>
                      </a:lnTo>
                      <a:cubicBezTo>
                        <a:pt x="2223" y="1273"/>
                        <a:pt x="2220" y="1241"/>
                        <a:pt x="2199" y="1245"/>
                      </a:cubicBezTo>
                      <a:lnTo>
                        <a:pt x="2199" y="1245"/>
                      </a:lnTo>
                      <a:cubicBezTo>
                        <a:pt x="2152" y="1255"/>
                        <a:pt x="2104" y="1263"/>
                        <a:pt x="2055" y="1267"/>
                      </a:cubicBezTo>
                      <a:lnTo>
                        <a:pt x="2055" y="1267"/>
                      </a:lnTo>
                      <a:cubicBezTo>
                        <a:pt x="2019" y="1269"/>
                        <a:pt x="1921" y="1282"/>
                        <a:pt x="1877" y="1259"/>
                      </a:cubicBezTo>
                      <a:lnTo>
                        <a:pt x="1877" y="1259"/>
                      </a:lnTo>
                      <a:cubicBezTo>
                        <a:pt x="1945" y="1190"/>
                        <a:pt x="2026" y="1144"/>
                        <a:pt x="2120" y="1120"/>
                      </a:cubicBezTo>
                      <a:lnTo>
                        <a:pt x="2120" y="1120"/>
                      </a:lnTo>
                      <a:cubicBezTo>
                        <a:pt x="2141" y="1115"/>
                        <a:pt x="2129" y="1084"/>
                        <a:pt x="2109" y="1090"/>
                      </a:cubicBezTo>
                      <a:lnTo>
                        <a:pt x="2109" y="1090"/>
                      </a:lnTo>
                      <a:cubicBezTo>
                        <a:pt x="2017" y="1113"/>
                        <a:pt x="1936" y="1157"/>
                        <a:pt x="1868" y="1222"/>
                      </a:cubicBezTo>
                      <a:lnTo>
                        <a:pt x="1868" y="1222"/>
                      </a:lnTo>
                      <a:cubicBezTo>
                        <a:pt x="1901" y="1126"/>
                        <a:pt x="1955" y="1041"/>
                        <a:pt x="2028" y="969"/>
                      </a:cubicBezTo>
                      <a:lnTo>
                        <a:pt x="2028" y="969"/>
                      </a:lnTo>
                      <a:cubicBezTo>
                        <a:pt x="2043" y="953"/>
                        <a:pt x="2017" y="933"/>
                        <a:pt x="2003" y="948"/>
                      </a:cubicBezTo>
                      <a:lnTo>
                        <a:pt x="2003" y="948"/>
                      </a:lnTo>
                      <a:cubicBezTo>
                        <a:pt x="1936" y="1014"/>
                        <a:pt x="1885" y="1091"/>
                        <a:pt x="1851" y="1175"/>
                      </a:cubicBezTo>
                      <a:lnTo>
                        <a:pt x="1851" y="1175"/>
                      </a:lnTo>
                      <a:cubicBezTo>
                        <a:pt x="1846" y="1066"/>
                        <a:pt x="1873" y="962"/>
                        <a:pt x="1955" y="881"/>
                      </a:cubicBezTo>
                      <a:lnTo>
                        <a:pt x="1955" y="881"/>
                      </a:lnTo>
                      <a:cubicBezTo>
                        <a:pt x="1970" y="866"/>
                        <a:pt x="1945" y="846"/>
                        <a:pt x="1930" y="860"/>
                      </a:cubicBezTo>
                      <a:lnTo>
                        <a:pt x="1930" y="860"/>
                      </a:lnTo>
                      <a:cubicBezTo>
                        <a:pt x="1828" y="961"/>
                        <a:pt x="1805" y="1098"/>
                        <a:pt x="1824" y="1234"/>
                      </a:cubicBezTo>
                      <a:lnTo>
                        <a:pt x="1824" y="1234"/>
                      </a:lnTo>
                      <a:cubicBezTo>
                        <a:pt x="1726" y="1281"/>
                        <a:pt x="1629" y="1325"/>
                        <a:pt x="1530" y="1368"/>
                      </a:cubicBezTo>
                      <a:lnTo>
                        <a:pt x="1530" y="1368"/>
                      </a:lnTo>
                      <a:cubicBezTo>
                        <a:pt x="1550" y="1323"/>
                        <a:pt x="1570" y="1279"/>
                        <a:pt x="1590" y="1235"/>
                      </a:cubicBezTo>
                      <a:lnTo>
                        <a:pt x="1590" y="1235"/>
                      </a:lnTo>
                      <a:cubicBezTo>
                        <a:pt x="1630" y="1246"/>
                        <a:pt x="1715" y="1188"/>
                        <a:pt x="1733" y="1172"/>
                      </a:cubicBezTo>
                      <a:lnTo>
                        <a:pt x="1733" y="1172"/>
                      </a:lnTo>
                      <a:cubicBezTo>
                        <a:pt x="1748" y="1158"/>
                        <a:pt x="1730" y="1132"/>
                        <a:pt x="1714" y="1146"/>
                      </a:cubicBezTo>
                      <a:lnTo>
                        <a:pt x="1714" y="1146"/>
                      </a:lnTo>
                      <a:cubicBezTo>
                        <a:pt x="1699" y="1160"/>
                        <a:pt x="1681" y="1172"/>
                        <a:pt x="1663" y="1182"/>
                      </a:cubicBezTo>
                      <a:lnTo>
                        <a:pt x="1663" y="1182"/>
                      </a:lnTo>
                      <a:cubicBezTo>
                        <a:pt x="1653" y="1187"/>
                        <a:pt x="1642" y="1192"/>
                        <a:pt x="1631" y="1195"/>
                      </a:cubicBezTo>
                      <a:lnTo>
                        <a:pt x="1631" y="1195"/>
                      </a:lnTo>
                      <a:cubicBezTo>
                        <a:pt x="1629" y="1196"/>
                        <a:pt x="1624" y="1197"/>
                        <a:pt x="1619" y="1198"/>
                      </a:cubicBezTo>
                      <a:lnTo>
                        <a:pt x="1619" y="1198"/>
                      </a:lnTo>
                      <a:cubicBezTo>
                        <a:pt x="1620" y="1197"/>
                        <a:pt x="1620" y="1197"/>
                        <a:pt x="1621" y="1197"/>
                      </a:cubicBezTo>
                      <a:lnTo>
                        <a:pt x="1621" y="1197"/>
                      </a:lnTo>
                      <a:cubicBezTo>
                        <a:pt x="1642" y="1176"/>
                        <a:pt x="1661" y="1154"/>
                        <a:pt x="1677" y="1129"/>
                      </a:cubicBezTo>
                      <a:lnTo>
                        <a:pt x="1677" y="1129"/>
                      </a:lnTo>
                      <a:cubicBezTo>
                        <a:pt x="1687" y="1114"/>
                        <a:pt x="1671" y="1096"/>
                        <a:pt x="1655" y="1106"/>
                      </a:cubicBezTo>
                      <a:lnTo>
                        <a:pt x="1655" y="1106"/>
                      </a:lnTo>
                      <a:cubicBezTo>
                        <a:pt x="1652" y="1107"/>
                        <a:pt x="1649" y="1109"/>
                        <a:pt x="1646" y="1111"/>
                      </a:cubicBezTo>
                      <a:lnTo>
                        <a:pt x="1646" y="1111"/>
                      </a:lnTo>
                      <a:cubicBezTo>
                        <a:pt x="1640" y="1115"/>
                        <a:pt x="1639" y="1120"/>
                        <a:pt x="1640" y="1126"/>
                      </a:cubicBezTo>
                      <a:lnTo>
                        <a:pt x="1640" y="1126"/>
                      </a:lnTo>
                      <a:cubicBezTo>
                        <a:pt x="1633" y="1134"/>
                        <a:pt x="1627" y="1143"/>
                        <a:pt x="1620" y="1151"/>
                      </a:cubicBezTo>
                      <a:lnTo>
                        <a:pt x="1620" y="1151"/>
                      </a:lnTo>
                      <a:cubicBezTo>
                        <a:pt x="1614" y="1157"/>
                        <a:pt x="1608" y="1164"/>
                        <a:pt x="1601" y="1170"/>
                      </a:cubicBezTo>
                      <a:lnTo>
                        <a:pt x="1601" y="1170"/>
                      </a:lnTo>
                      <a:cubicBezTo>
                        <a:pt x="1601" y="1171"/>
                        <a:pt x="1600" y="1172"/>
                        <a:pt x="1599" y="1173"/>
                      </a:cubicBezTo>
                      <a:lnTo>
                        <a:pt x="1599" y="1173"/>
                      </a:lnTo>
                      <a:cubicBezTo>
                        <a:pt x="1594" y="1144"/>
                        <a:pt x="1598" y="1115"/>
                        <a:pt x="1611" y="1088"/>
                      </a:cubicBezTo>
                      <a:lnTo>
                        <a:pt x="1611" y="1088"/>
                      </a:lnTo>
                      <a:cubicBezTo>
                        <a:pt x="1621" y="1069"/>
                        <a:pt x="1591" y="1056"/>
                        <a:pt x="1581" y="1075"/>
                      </a:cubicBezTo>
                      <a:lnTo>
                        <a:pt x="1581" y="1075"/>
                      </a:lnTo>
                      <a:cubicBezTo>
                        <a:pt x="1566" y="1107"/>
                        <a:pt x="1561" y="1142"/>
                        <a:pt x="1567" y="1177"/>
                      </a:cubicBezTo>
                      <a:lnTo>
                        <a:pt x="1567" y="1177"/>
                      </a:lnTo>
                      <a:cubicBezTo>
                        <a:pt x="1560" y="1167"/>
                        <a:pt x="1556" y="1155"/>
                        <a:pt x="1552" y="1144"/>
                      </a:cubicBezTo>
                      <a:lnTo>
                        <a:pt x="1552" y="1144"/>
                      </a:lnTo>
                      <a:cubicBezTo>
                        <a:pt x="1546" y="1127"/>
                        <a:pt x="1532" y="1090"/>
                        <a:pt x="1555" y="1079"/>
                      </a:cubicBezTo>
                      <a:lnTo>
                        <a:pt x="1555" y="1079"/>
                      </a:lnTo>
                      <a:cubicBezTo>
                        <a:pt x="1574" y="1069"/>
                        <a:pt x="1562" y="1039"/>
                        <a:pt x="1543" y="1048"/>
                      </a:cubicBezTo>
                      <a:lnTo>
                        <a:pt x="1543" y="1048"/>
                      </a:lnTo>
                      <a:cubicBezTo>
                        <a:pt x="1506" y="1067"/>
                        <a:pt x="1508" y="1105"/>
                        <a:pt x="1517" y="1141"/>
                      </a:cubicBezTo>
                      <a:lnTo>
                        <a:pt x="1517" y="1141"/>
                      </a:lnTo>
                      <a:cubicBezTo>
                        <a:pt x="1525" y="1171"/>
                        <a:pt x="1538" y="1200"/>
                        <a:pt x="1563" y="1216"/>
                      </a:cubicBezTo>
                      <a:lnTo>
                        <a:pt x="1563" y="1216"/>
                      </a:lnTo>
                      <a:cubicBezTo>
                        <a:pt x="1539" y="1269"/>
                        <a:pt x="1515" y="1322"/>
                        <a:pt x="1491" y="1376"/>
                      </a:cubicBezTo>
                      <a:lnTo>
                        <a:pt x="1491" y="1376"/>
                      </a:lnTo>
                      <a:cubicBezTo>
                        <a:pt x="1489" y="1379"/>
                        <a:pt x="1489" y="1382"/>
                        <a:pt x="1490" y="1385"/>
                      </a:cubicBezTo>
                      <a:lnTo>
                        <a:pt x="1490" y="1385"/>
                      </a:lnTo>
                      <a:cubicBezTo>
                        <a:pt x="1281" y="1472"/>
                        <a:pt x="1069" y="1547"/>
                        <a:pt x="846" y="1602"/>
                      </a:cubicBezTo>
                      <a:lnTo>
                        <a:pt x="846" y="1602"/>
                      </a:lnTo>
                      <a:cubicBezTo>
                        <a:pt x="945" y="1351"/>
                        <a:pt x="1065" y="1110"/>
                        <a:pt x="1206" y="879"/>
                      </a:cubicBezTo>
                      <a:lnTo>
                        <a:pt x="1206" y="879"/>
                      </a:lnTo>
                      <a:cubicBezTo>
                        <a:pt x="1312" y="931"/>
                        <a:pt x="1429" y="924"/>
                        <a:pt x="1546" y="915"/>
                      </a:cubicBezTo>
                      <a:lnTo>
                        <a:pt x="1546" y="915"/>
                      </a:lnTo>
                      <a:cubicBezTo>
                        <a:pt x="1566" y="913"/>
                        <a:pt x="1563" y="881"/>
                        <a:pt x="1542" y="882"/>
                      </a:cubicBezTo>
                      <a:lnTo>
                        <a:pt x="1542" y="882"/>
                      </a:lnTo>
                      <a:cubicBezTo>
                        <a:pt x="1449" y="890"/>
                        <a:pt x="1355" y="896"/>
                        <a:pt x="1267" y="868"/>
                      </a:cubicBezTo>
                      <a:lnTo>
                        <a:pt x="1267" y="868"/>
                      </a:lnTo>
                      <a:cubicBezTo>
                        <a:pt x="1366" y="860"/>
                        <a:pt x="1462" y="832"/>
                        <a:pt x="1552" y="786"/>
                      </a:cubicBezTo>
                      <a:lnTo>
                        <a:pt x="1552" y="786"/>
                      </a:lnTo>
                      <a:cubicBezTo>
                        <a:pt x="1570" y="776"/>
                        <a:pt x="1559" y="746"/>
                        <a:pt x="1540" y="756"/>
                      </a:cubicBezTo>
                      <a:lnTo>
                        <a:pt x="1540" y="756"/>
                      </a:lnTo>
                      <a:cubicBezTo>
                        <a:pt x="1447" y="804"/>
                        <a:pt x="1347" y="831"/>
                        <a:pt x="1243" y="837"/>
                      </a:cubicBezTo>
                      <a:lnTo>
                        <a:pt x="1243" y="837"/>
                      </a:lnTo>
                      <a:cubicBezTo>
                        <a:pt x="1316" y="792"/>
                        <a:pt x="1379" y="739"/>
                        <a:pt x="1437" y="674"/>
                      </a:cubicBezTo>
                      <a:lnTo>
                        <a:pt x="1437" y="674"/>
                      </a:lnTo>
                      <a:cubicBezTo>
                        <a:pt x="1450" y="658"/>
                        <a:pt x="1425" y="638"/>
                        <a:pt x="1411" y="653"/>
                      </a:cubicBezTo>
                      <a:lnTo>
                        <a:pt x="1411" y="653"/>
                      </a:lnTo>
                      <a:cubicBezTo>
                        <a:pt x="1356" y="717"/>
                        <a:pt x="1292" y="770"/>
                        <a:pt x="1221" y="813"/>
                      </a:cubicBezTo>
                      <a:lnTo>
                        <a:pt x="1221" y="813"/>
                      </a:lnTo>
                      <a:cubicBezTo>
                        <a:pt x="1211" y="717"/>
                        <a:pt x="1191" y="610"/>
                        <a:pt x="1230" y="521"/>
                      </a:cubicBezTo>
                      <a:lnTo>
                        <a:pt x="1230" y="521"/>
                      </a:lnTo>
                      <a:cubicBezTo>
                        <a:pt x="1238" y="501"/>
                        <a:pt x="1208" y="488"/>
                        <a:pt x="1200" y="508"/>
                      </a:cubicBezTo>
                      <a:lnTo>
                        <a:pt x="1200" y="508"/>
                      </a:lnTo>
                      <a:cubicBezTo>
                        <a:pt x="1160" y="600"/>
                        <a:pt x="1177" y="707"/>
                        <a:pt x="1187" y="806"/>
                      </a:cubicBezTo>
                      <a:lnTo>
                        <a:pt x="1187" y="806"/>
                      </a:lnTo>
                      <a:cubicBezTo>
                        <a:pt x="1169" y="779"/>
                        <a:pt x="1147" y="753"/>
                        <a:pt x="1132" y="723"/>
                      </a:cubicBezTo>
                      <a:lnTo>
                        <a:pt x="1132" y="723"/>
                      </a:lnTo>
                      <a:cubicBezTo>
                        <a:pt x="1110" y="680"/>
                        <a:pt x="1106" y="629"/>
                        <a:pt x="1115" y="581"/>
                      </a:cubicBezTo>
                      <a:lnTo>
                        <a:pt x="1115" y="581"/>
                      </a:lnTo>
                      <a:cubicBezTo>
                        <a:pt x="1118" y="561"/>
                        <a:pt x="1086" y="555"/>
                        <a:pt x="1082" y="576"/>
                      </a:cubicBezTo>
                      <a:lnTo>
                        <a:pt x="1082" y="576"/>
                      </a:lnTo>
                      <a:cubicBezTo>
                        <a:pt x="1075" y="622"/>
                        <a:pt x="1078" y="665"/>
                        <a:pt x="1091" y="709"/>
                      </a:cubicBezTo>
                      <a:lnTo>
                        <a:pt x="1091" y="709"/>
                      </a:lnTo>
                      <a:cubicBezTo>
                        <a:pt x="1107" y="761"/>
                        <a:pt x="1149" y="797"/>
                        <a:pt x="1173" y="845"/>
                      </a:cubicBezTo>
                      <a:lnTo>
                        <a:pt x="1173" y="845"/>
                      </a:lnTo>
                      <a:cubicBezTo>
                        <a:pt x="1174" y="845"/>
                        <a:pt x="1174" y="845"/>
                        <a:pt x="1175" y="846"/>
                      </a:cubicBezTo>
                      <a:lnTo>
                        <a:pt x="1175" y="846"/>
                      </a:lnTo>
                      <a:cubicBezTo>
                        <a:pt x="1170" y="849"/>
                        <a:pt x="1166" y="851"/>
                        <a:pt x="1163" y="856"/>
                      </a:cubicBezTo>
                      <a:lnTo>
                        <a:pt x="1163" y="856"/>
                      </a:lnTo>
                      <a:cubicBezTo>
                        <a:pt x="1029" y="1076"/>
                        <a:pt x="913" y="1305"/>
                        <a:pt x="817" y="1543"/>
                      </a:cubicBezTo>
                      <a:lnTo>
                        <a:pt x="817" y="1543"/>
                      </a:lnTo>
                      <a:cubicBezTo>
                        <a:pt x="722" y="1208"/>
                        <a:pt x="707" y="859"/>
                        <a:pt x="773" y="517"/>
                      </a:cubicBezTo>
                      <a:lnTo>
                        <a:pt x="773" y="517"/>
                      </a:lnTo>
                      <a:cubicBezTo>
                        <a:pt x="805" y="528"/>
                        <a:pt x="851" y="524"/>
                        <a:pt x="876" y="524"/>
                      </a:cubicBezTo>
                      <a:lnTo>
                        <a:pt x="876" y="524"/>
                      </a:lnTo>
                      <a:cubicBezTo>
                        <a:pt x="953" y="522"/>
                        <a:pt x="1029" y="500"/>
                        <a:pt x="1098" y="466"/>
                      </a:cubicBezTo>
                      <a:lnTo>
                        <a:pt x="1098" y="466"/>
                      </a:lnTo>
                      <a:cubicBezTo>
                        <a:pt x="1116" y="457"/>
                        <a:pt x="1105" y="427"/>
                        <a:pt x="1086" y="436"/>
                      </a:cubicBezTo>
                      <a:lnTo>
                        <a:pt x="1086" y="436"/>
                      </a:lnTo>
                      <a:cubicBezTo>
                        <a:pt x="1037" y="460"/>
                        <a:pt x="987" y="477"/>
                        <a:pt x="933" y="485"/>
                      </a:cubicBezTo>
                      <a:lnTo>
                        <a:pt x="933" y="485"/>
                      </a:lnTo>
                      <a:cubicBezTo>
                        <a:pt x="917" y="488"/>
                        <a:pt x="846" y="497"/>
                        <a:pt x="802" y="491"/>
                      </a:cubicBezTo>
                      <a:lnTo>
                        <a:pt x="802" y="491"/>
                      </a:lnTo>
                      <a:cubicBezTo>
                        <a:pt x="839" y="487"/>
                        <a:pt x="887" y="461"/>
                        <a:pt x="906" y="451"/>
                      </a:cubicBezTo>
                      <a:lnTo>
                        <a:pt x="906" y="451"/>
                      </a:lnTo>
                      <a:cubicBezTo>
                        <a:pt x="1004" y="398"/>
                        <a:pt x="1078" y="323"/>
                        <a:pt x="1128" y="223"/>
                      </a:cubicBezTo>
                      <a:lnTo>
                        <a:pt x="1128" y="223"/>
                      </a:lnTo>
                      <a:cubicBezTo>
                        <a:pt x="1137" y="205"/>
                        <a:pt x="1107" y="191"/>
                        <a:pt x="1098" y="210"/>
                      </a:cubicBezTo>
                      <a:lnTo>
                        <a:pt x="1098" y="210"/>
                      </a:lnTo>
                      <a:cubicBezTo>
                        <a:pt x="1068" y="272"/>
                        <a:pt x="1028" y="322"/>
                        <a:pt x="975" y="367"/>
                      </a:cubicBezTo>
                      <a:lnTo>
                        <a:pt x="975" y="367"/>
                      </a:lnTo>
                      <a:cubicBezTo>
                        <a:pt x="955" y="384"/>
                        <a:pt x="933" y="398"/>
                        <a:pt x="910" y="412"/>
                      </a:cubicBezTo>
                      <a:lnTo>
                        <a:pt x="910" y="412"/>
                      </a:lnTo>
                      <a:cubicBezTo>
                        <a:pt x="880" y="430"/>
                        <a:pt x="838" y="438"/>
                        <a:pt x="806" y="457"/>
                      </a:cubicBezTo>
                      <a:lnTo>
                        <a:pt x="806" y="457"/>
                      </a:lnTo>
                      <a:cubicBezTo>
                        <a:pt x="891" y="353"/>
                        <a:pt x="956" y="239"/>
                        <a:pt x="998" y="110"/>
                      </a:cubicBezTo>
                      <a:lnTo>
                        <a:pt x="998" y="110"/>
                      </a:lnTo>
                      <a:cubicBezTo>
                        <a:pt x="1005" y="91"/>
                        <a:pt x="975" y="77"/>
                        <a:pt x="969" y="97"/>
                      </a:cubicBezTo>
                      <a:lnTo>
                        <a:pt x="969" y="97"/>
                      </a:lnTo>
                      <a:cubicBezTo>
                        <a:pt x="931" y="211"/>
                        <a:pt x="876" y="313"/>
                        <a:pt x="804" y="406"/>
                      </a:cubicBezTo>
                      <a:lnTo>
                        <a:pt x="804" y="406"/>
                      </a:lnTo>
                      <a:cubicBezTo>
                        <a:pt x="828" y="285"/>
                        <a:pt x="852" y="163"/>
                        <a:pt x="876" y="41"/>
                      </a:cubicBezTo>
                      <a:lnTo>
                        <a:pt x="876" y="41"/>
                      </a:lnTo>
                      <a:cubicBezTo>
                        <a:pt x="880" y="21"/>
                        <a:pt x="848" y="16"/>
                        <a:pt x="844" y="36"/>
                      </a:cubicBezTo>
                      <a:lnTo>
                        <a:pt x="844" y="36"/>
                      </a:lnTo>
                      <a:cubicBezTo>
                        <a:pt x="818" y="169"/>
                        <a:pt x="792" y="302"/>
                        <a:pt x="766" y="434"/>
                      </a:cubicBezTo>
                      <a:lnTo>
                        <a:pt x="766" y="434"/>
                      </a:lnTo>
                      <a:cubicBezTo>
                        <a:pt x="703" y="306"/>
                        <a:pt x="684" y="166"/>
                        <a:pt x="711" y="25"/>
                      </a:cubicBezTo>
                      <a:lnTo>
                        <a:pt x="711" y="25"/>
                      </a:lnTo>
                      <a:cubicBezTo>
                        <a:pt x="715" y="4"/>
                        <a:pt x="682" y="0"/>
                        <a:pt x="679" y="20"/>
                      </a:cubicBezTo>
                      <a:lnTo>
                        <a:pt x="679" y="20"/>
                      </a:lnTo>
                      <a:cubicBezTo>
                        <a:pt x="651" y="164"/>
                        <a:pt x="670" y="309"/>
                        <a:pt x="733" y="441"/>
                      </a:cubicBezTo>
                      <a:lnTo>
                        <a:pt x="733" y="441"/>
                      </a:lnTo>
                      <a:cubicBezTo>
                        <a:pt x="623" y="451"/>
                        <a:pt x="584" y="211"/>
                        <a:pt x="574" y="140"/>
                      </a:cubicBezTo>
                      <a:lnTo>
                        <a:pt x="574" y="140"/>
                      </a:lnTo>
                      <a:cubicBezTo>
                        <a:pt x="572" y="118"/>
                        <a:pt x="540" y="122"/>
                        <a:pt x="542" y="142"/>
                      </a:cubicBezTo>
                      <a:lnTo>
                        <a:pt x="542" y="142"/>
                      </a:lnTo>
                      <a:cubicBezTo>
                        <a:pt x="556" y="241"/>
                        <a:pt x="597" y="482"/>
                        <a:pt x="732" y="473"/>
                      </a:cubicBezTo>
                      <a:lnTo>
                        <a:pt x="732" y="473"/>
                      </a:lnTo>
                      <a:cubicBezTo>
                        <a:pt x="654" y="849"/>
                        <a:pt x="671" y="1233"/>
                        <a:pt x="782" y="1600"/>
                      </a:cubicBezTo>
                      <a:lnTo>
                        <a:pt x="782" y="1600"/>
                      </a:lnTo>
                      <a:cubicBezTo>
                        <a:pt x="783" y="1602"/>
                        <a:pt x="784" y="1604"/>
                        <a:pt x="785" y="1606"/>
                      </a:cubicBezTo>
                      <a:lnTo>
                        <a:pt x="785" y="1606"/>
                      </a:lnTo>
                      <a:cubicBezTo>
                        <a:pt x="544" y="2017"/>
                        <a:pt x="198" y="2362"/>
                        <a:pt x="12" y="2807"/>
                      </a:cubicBezTo>
                      <a:lnTo>
                        <a:pt x="12" y="2807"/>
                      </a:lnTo>
                      <a:cubicBezTo>
                        <a:pt x="0" y="2835"/>
                        <a:pt x="44" y="2855"/>
                        <a:pt x="57" y="2826"/>
                      </a:cubicBezTo>
                      <a:lnTo>
                        <a:pt x="57" y="2826"/>
                      </a:lnTo>
                      <a:cubicBezTo>
                        <a:pt x="237" y="2394"/>
                        <a:pt x="570" y="2055"/>
                        <a:pt x="810" y="1658"/>
                      </a:cubicBezTo>
                      <a:lnTo>
                        <a:pt x="810" y="1658"/>
                      </a:lnTo>
                      <a:cubicBezTo>
                        <a:pt x="813" y="1658"/>
                        <a:pt x="816" y="1657"/>
                        <a:pt x="820" y="1655"/>
                      </a:cubicBezTo>
                      <a:lnTo>
                        <a:pt x="820" y="1655"/>
                      </a:lnTo>
                      <a:cubicBezTo>
                        <a:pt x="917" y="1723"/>
                        <a:pt x="1054" y="1725"/>
                        <a:pt x="1167" y="1737"/>
                      </a:cubicBezTo>
                      <a:lnTo>
                        <a:pt x="1167" y="1737"/>
                      </a:lnTo>
                      <a:cubicBezTo>
                        <a:pt x="1306" y="1751"/>
                        <a:pt x="1447" y="1751"/>
                        <a:pt x="1586" y="1742"/>
                      </a:cubicBezTo>
                      <a:lnTo>
                        <a:pt x="1586" y="1742"/>
                      </a:lnTo>
                      <a:cubicBezTo>
                        <a:pt x="1594" y="1742"/>
                        <a:pt x="1602" y="1741"/>
                        <a:pt x="1610" y="1741"/>
                      </a:cubicBezTo>
                      <a:lnTo>
                        <a:pt x="1610" y="1741"/>
                      </a:lnTo>
                      <a:cubicBezTo>
                        <a:pt x="1617" y="1747"/>
                        <a:pt x="1627" y="1751"/>
                        <a:pt x="1635" y="1756"/>
                      </a:cubicBezTo>
                      <a:lnTo>
                        <a:pt x="1635" y="1756"/>
                      </a:lnTo>
                      <a:lnTo>
                        <a:pt x="1636" y="1757"/>
                      </a:lnTo>
                      <a:lnTo>
                        <a:pt x="1636" y="1757"/>
                      </a:lnTo>
                      <a:cubicBezTo>
                        <a:pt x="1714" y="1800"/>
                        <a:pt x="1797" y="1826"/>
                        <a:pt x="1885" y="1834"/>
                      </a:cubicBezTo>
                      <a:lnTo>
                        <a:pt x="1885" y="1834"/>
                      </a:lnTo>
                      <a:cubicBezTo>
                        <a:pt x="1876" y="1857"/>
                        <a:pt x="1882" y="1890"/>
                        <a:pt x="1894" y="1908"/>
                      </a:cubicBezTo>
                      <a:lnTo>
                        <a:pt x="1894" y="1908"/>
                      </a:lnTo>
                      <a:cubicBezTo>
                        <a:pt x="1926" y="1956"/>
                        <a:pt x="2000" y="1968"/>
                        <a:pt x="2054" y="1978"/>
                      </a:cubicBezTo>
                      <a:lnTo>
                        <a:pt x="2054" y="1978"/>
                      </a:lnTo>
                      <a:cubicBezTo>
                        <a:pt x="2074" y="1983"/>
                        <a:pt x="2079" y="1951"/>
                        <a:pt x="2058" y="1947"/>
                      </a:cubicBezTo>
                      <a:lnTo>
                        <a:pt x="2058" y="1947"/>
                      </a:lnTo>
                      <a:cubicBezTo>
                        <a:pt x="2027" y="1940"/>
                        <a:pt x="1997" y="1932"/>
                        <a:pt x="1968" y="1922"/>
                      </a:cubicBezTo>
                      <a:lnTo>
                        <a:pt x="1968" y="1922"/>
                      </a:lnTo>
                      <a:cubicBezTo>
                        <a:pt x="1947" y="1914"/>
                        <a:pt x="1928" y="1905"/>
                        <a:pt x="1919" y="1883"/>
                      </a:cubicBezTo>
                      <a:lnTo>
                        <a:pt x="1919" y="1883"/>
                      </a:lnTo>
                      <a:cubicBezTo>
                        <a:pt x="1917" y="1882"/>
                        <a:pt x="1916" y="1873"/>
                        <a:pt x="1915" y="1864"/>
                      </a:cubicBezTo>
                      <a:lnTo>
                        <a:pt x="1915" y="1864"/>
                      </a:lnTo>
                      <a:cubicBezTo>
                        <a:pt x="1920" y="1867"/>
                        <a:pt x="1925" y="1869"/>
                        <a:pt x="1930" y="1872"/>
                      </a:cubicBezTo>
                      <a:lnTo>
                        <a:pt x="1930" y="1872"/>
                      </a:lnTo>
                      <a:cubicBezTo>
                        <a:pt x="1964" y="1886"/>
                        <a:pt x="2002" y="1892"/>
                        <a:pt x="2038" y="1894"/>
                      </a:cubicBezTo>
                      <a:lnTo>
                        <a:pt x="2038" y="1894"/>
                      </a:lnTo>
                      <a:cubicBezTo>
                        <a:pt x="2058" y="1894"/>
                        <a:pt x="2064" y="1863"/>
                        <a:pt x="2043" y="1862"/>
                      </a:cubicBezTo>
                      <a:lnTo>
                        <a:pt x="2043" y="1862"/>
                      </a:lnTo>
                      <a:cubicBezTo>
                        <a:pt x="2022" y="1861"/>
                        <a:pt x="2002" y="1858"/>
                        <a:pt x="1982" y="1854"/>
                      </a:cubicBezTo>
                      <a:lnTo>
                        <a:pt x="1982" y="1854"/>
                      </a:lnTo>
                      <a:cubicBezTo>
                        <a:pt x="1976" y="1853"/>
                        <a:pt x="1946" y="1846"/>
                        <a:pt x="1932" y="1837"/>
                      </a:cubicBezTo>
                      <a:lnTo>
                        <a:pt x="1932" y="1837"/>
                      </a:lnTo>
                      <a:cubicBezTo>
                        <a:pt x="1969" y="1825"/>
                        <a:pt x="2007" y="1810"/>
                        <a:pt x="2046" y="1814"/>
                      </a:cubicBezTo>
                      <a:lnTo>
                        <a:pt x="2046" y="1814"/>
                      </a:lnTo>
                      <a:cubicBezTo>
                        <a:pt x="2067" y="1816"/>
                        <a:pt x="2072" y="1784"/>
                        <a:pt x="2051" y="1782"/>
                      </a:cubicBezTo>
                      <a:lnTo>
                        <a:pt x="2051" y="1782"/>
                      </a:lnTo>
                      <a:cubicBezTo>
                        <a:pt x="2014" y="1778"/>
                        <a:pt x="1980" y="1788"/>
                        <a:pt x="1945" y="1799"/>
                      </a:cubicBezTo>
                      <a:lnTo>
                        <a:pt x="1945" y="1799"/>
                      </a:lnTo>
                      <a:cubicBezTo>
                        <a:pt x="1964" y="1776"/>
                        <a:pt x="1987" y="1757"/>
                        <a:pt x="2015" y="1755"/>
                      </a:cubicBezTo>
                      <a:lnTo>
                        <a:pt x="2015" y="1755"/>
                      </a:lnTo>
                      <a:cubicBezTo>
                        <a:pt x="2036" y="1754"/>
                        <a:pt x="2033" y="1722"/>
                        <a:pt x="2012" y="1723"/>
                      </a:cubicBezTo>
                      <a:lnTo>
                        <a:pt x="2012" y="1723"/>
                      </a:lnTo>
                      <a:cubicBezTo>
                        <a:pt x="1964" y="1726"/>
                        <a:pt x="1927" y="1765"/>
                        <a:pt x="1902" y="1803"/>
                      </a:cubicBezTo>
                      <a:lnTo>
                        <a:pt x="1902" y="1803"/>
                      </a:lnTo>
                      <a:cubicBezTo>
                        <a:pt x="1818" y="1796"/>
                        <a:pt x="1740" y="1774"/>
                        <a:pt x="1666" y="1736"/>
                      </a:cubicBezTo>
                      <a:lnTo>
                        <a:pt x="1666" y="1736"/>
                      </a:lnTo>
                      <a:cubicBezTo>
                        <a:pt x="1937" y="1711"/>
                        <a:pt x="2204" y="1640"/>
                        <a:pt x="2454" y="1533"/>
                      </a:cubicBezTo>
                      <a:lnTo>
                        <a:pt x="2454" y="1533"/>
                      </a:lnTo>
                      <a:cubicBezTo>
                        <a:pt x="2454" y="1533"/>
                        <a:pt x="2455" y="1533"/>
                        <a:pt x="2456" y="1534"/>
                      </a:cubicBezTo>
                      <a:lnTo>
                        <a:pt x="2456" y="1534"/>
                      </a:lnTo>
                      <a:cubicBezTo>
                        <a:pt x="2459" y="1572"/>
                        <a:pt x="2504" y="1617"/>
                        <a:pt x="2526" y="1641"/>
                      </a:cubicBezTo>
                      <a:lnTo>
                        <a:pt x="2526" y="1641"/>
                      </a:lnTo>
                      <a:cubicBezTo>
                        <a:pt x="2591" y="1711"/>
                        <a:pt x="2679" y="1754"/>
                        <a:pt x="2772" y="1775"/>
                      </a:cubicBezTo>
                      <a:lnTo>
                        <a:pt x="2772" y="1775"/>
                      </a:lnTo>
                      <a:cubicBezTo>
                        <a:pt x="2792" y="1780"/>
                        <a:pt x="2797" y="1748"/>
                        <a:pt x="2777" y="1743"/>
                      </a:cubicBezTo>
                      <a:lnTo>
                        <a:pt x="2777" y="1743"/>
                      </a:lnTo>
                      <a:cubicBezTo>
                        <a:pt x="2713" y="1729"/>
                        <a:pt x="2659" y="1704"/>
                        <a:pt x="2605" y="1667"/>
                      </a:cubicBezTo>
                      <a:lnTo>
                        <a:pt x="2605" y="1667"/>
                      </a:lnTo>
                      <a:cubicBezTo>
                        <a:pt x="2596" y="1661"/>
                        <a:pt x="2543" y="1615"/>
                        <a:pt x="2512" y="1576"/>
                      </a:cubicBezTo>
                      <a:lnTo>
                        <a:pt x="2512" y="1576"/>
                      </a:lnTo>
                      <a:cubicBezTo>
                        <a:pt x="2613" y="1633"/>
                        <a:pt x="2836" y="1657"/>
                        <a:pt x="2882" y="1660"/>
                      </a:cubicBezTo>
                      <a:lnTo>
                        <a:pt x="2882" y="1660"/>
                      </a:lnTo>
                      <a:cubicBezTo>
                        <a:pt x="2903" y="1660"/>
                        <a:pt x="2908" y="1628"/>
                        <a:pt x="2887" y="16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71" name="Freeform 187">
                  <a:extLst>
                    <a:ext uri="{FF2B5EF4-FFF2-40B4-BE49-F238E27FC236}">
                      <a16:creationId xmlns:a16="http://schemas.microsoft.com/office/drawing/2014/main" id="{AB5CE538-1179-D641-ABE6-F454D6271A39}"/>
                    </a:ext>
                  </a:extLst>
                </p:cNvPr>
                <p:cNvSpPr>
                  <a:spLocks noChangeArrowheads="1"/>
                </p:cNvSpPr>
                <p:nvPr/>
              </p:nvSpPr>
              <p:spPr bwMode="auto">
                <a:xfrm>
                  <a:off x="2910786" y="3219819"/>
                  <a:ext cx="9721" cy="15122"/>
                </a:xfrm>
                <a:custGeom>
                  <a:avLst/>
                  <a:gdLst>
                    <a:gd name="T0" fmla="*/ 4 w 40"/>
                    <a:gd name="T1" fmla="*/ 38 h 60"/>
                    <a:gd name="T2" fmla="*/ 4 w 40"/>
                    <a:gd name="T3" fmla="*/ 38 h 60"/>
                    <a:gd name="T4" fmla="*/ 36 w 40"/>
                    <a:gd name="T5" fmla="*/ 35 h 60"/>
                    <a:gd name="T6" fmla="*/ 36 w 40"/>
                    <a:gd name="T7" fmla="*/ 35 h 60"/>
                    <a:gd name="T8" fmla="*/ 35 w 40"/>
                    <a:gd name="T9" fmla="*/ 21 h 60"/>
                    <a:gd name="T10" fmla="*/ 35 w 40"/>
                    <a:gd name="T11" fmla="*/ 21 h 60"/>
                    <a:gd name="T12" fmla="*/ 2 w 40"/>
                    <a:gd name="T13" fmla="*/ 25 h 60"/>
                    <a:gd name="T14" fmla="*/ 2 w 40"/>
                    <a:gd name="T15" fmla="*/ 25 h 60"/>
                    <a:gd name="T16" fmla="*/ 4 w 40"/>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0">
                      <a:moveTo>
                        <a:pt x="4" y="38"/>
                      </a:moveTo>
                      <a:lnTo>
                        <a:pt x="4" y="38"/>
                      </a:lnTo>
                      <a:cubicBezTo>
                        <a:pt x="6" y="59"/>
                        <a:pt x="39" y="55"/>
                        <a:pt x="36" y="35"/>
                      </a:cubicBezTo>
                      <a:lnTo>
                        <a:pt x="36" y="35"/>
                      </a:lnTo>
                      <a:cubicBezTo>
                        <a:pt x="36" y="30"/>
                        <a:pt x="35" y="26"/>
                        <a:pt x="35" y="21"/>
                      </a:cubicBezTo>
                      <a:lnTo>
                        <a:pt x="35" y="21"/>
                      </a:lnTo>
                      <a:cubicBezTo>
                        <a:pt x="33" y="0"/>
                        <a:pt x="0" y="3"/>
                        <a:pt x="2" y="25"/>
                      </a:cubicBezTo>
                      <a:lnTo>
                        <a:pt x="2" y="25"/>
                      </a:lnTo>
                      <a:cubicBezTo>
                        <a:pt x="3" y="29"/>
                        <a:pt x="3"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72" name="Freeform 188">
                  <a:extLst>
                    <a:ext uri="{FF2B5EF4-FFF2-40B4-BE49-F238E27FC236}">
                      <a16:creationId xmlns:a16="http://schemas.microsoft.com/office/drawing/2014/main" id="{AC582B2D-DCF1-B34B-8048-F44091DAA869}"/>
                    </a:ext>
                  </a:extLst>
                </p:cNvPr>
                <p:cNvSpPr>
                  <a:spLocks noChangeArrowheads="1"/>
                </p:cNvSpPr>
                <p:nvPr/>
              </p:nvSpPr>
              <p:spPr bwMode="auto">
                <a:xfrm>
                  <a:off x="2935628" y="3220899"/>
                  <a:ext cx="14042" cy="15122"/>
                </a:xfrm>
                <a:custGeom>
                  <a:avLst/>
                  <a:gdLst>
                    <a:gd name="T0" fmla="*/ 39 w 59"/>
                    <a:gd name="T1" fmla="*/ 44 h 61"/>
                    <a:gd name="T2" fmla="*/ 39 w 59"/>
                    <a:gd name="T3" fmla="*/ 44 h 61"/>
                    <a:gd name="T4" fmla="*/ 45 w 59"/>
                    <a:gd name="T5" fmla="*/ 36 h 61"/>
                    <a:gd name="T6" fmla="*/ 45 w 59"/>
                    <a:gd name="T7" fmla="*/ 36 h 61"/>
                    <a:gd name="T8" fmla="*/ 19 w 59"/>
                    <a:gd name="T9" fmla="*/ 16 h 61"/>
                    <a:gd name="T10" fmla="*/ 19 w 59"/>
                    <a:gd name="T11" fmla="*/ 16 h 61"/>
                    <a:gd name="T12" fmla="*/ 14 w 59"/>
                    <a:gd name="T13" fmla="*/ 23 h 61"/>
                    <a:gd name="T14" fmla="*/ 14 w 59"/>
                    <a:gd name="T15" fmla="*/ 23 h 61"/>
                    <a:gd name="T16" fmla="*/ 39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9" y="44"/>
                      </a:moveTo>
                      <a:lnTo>
                        <a:pt x="39" y="44"/>
                      </a:lnTo>
                      <a:cubicBezTo>
                        <a:pt x="40" y="41"/>
                        <a:pt x="43" y="39"/>
                        <a:pt x="45" y="36"/>
                      </a:cubicBezTo>
                      <a:lnTo>
                        <a:pt x="45" y="36"/>
                      </a:lnTo>
                      <a:cubicBezTo>
                        <a:pt x="58" y="20"/>
                        <a:pt x="33" y="0"/>
                        <a:pt x="19" y="16"/>
                      </a:cubicBezTo>
                      <a:lnTo>
                        <a:pt x="19" y="16"/>
                      </a:lnTo>
                      <a:cubicBezTo>
                        <a:pt x="18" y="18"/>
                        <a:pt x="15" y="21"/>
                        <a:pt x="14" y="23"/>
                      </a:cubicBezTo>
                      <a:lnTo>
                        <a:pt x="14" y="23"/>
                      </a:lnTo>
                      <a:cubicBezTo>
                        <a:pt x="0" y="40"/>
                        <a:pt x="25" y="60"/>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73" name="Freeform 189">
                  <a:extLst>
                    <a:ext uri="{FF2B5EF4-FFF2-40B4-BE49-F238E27FC236}">
                      <a16:creationId xmlns:a16="http://schemas.microsoft.com/office/drawing/2014/main" id="{F74ED2CD-F861-DB42-A8FB-052F8989D138}"/>
                    </a:ext>
                  </a:extLst>
                </p:cNvPr>
                <p:cNvSpPr>
                  <a:spLocks noChangeArrowheads="1"/>
                </p:cNvSpPr>
                <p:nvPr/>
              </p:nvSpPr>
              <p:spPr bwMode="auto">
                <a:xfrm>
                  <a:off x="2923748" y="3244661"/>
                  <a:ext cx="9721" cy="15122"/>
                </a:xfrm>
                <a:custGeom>
                  <a:avLst/>
                  <a:gdLst>
                    <a:gd name="T0" fmla="*/ 2 w 39"/>
                    <a:gd name="T1" fmla="*/ 24 h 60"/>
                    <a:gd name="T2" fmla="*/ 2 w 39"/>
                    <a:gd name="T3" fmla="*/ 24 h 60"/>
                    <a:gd name="T4" fmla="*/ 4 w 39"/>
                    <a:gd name="T5" fmla="*/ 37 h 60"/>
                    <a:gd name="T6" fmla="*/ 4 w 39"/>
                    <a:gd name="T7" fmla="*/ 37 h 60"/>
                    <a:gd name="T8" fmla="*/ 37 w 39"/>
                    <a:gd name="T9" fmla="*/ 34 h 60"/>
                    <a:gd name="T10" fmla="*/ 37 w 39"/>
                    <a:gd name="T11" fmla="*/ 34 h 60"/>
                    <a:gd name="T12" fmla="*/ 35 w 39"/>
                    <a:gd name="T13" fmla="*/ 21 h 60"/>
                    <a:gd name="T14" fmla="*/ 35 w 39"/>
                    <a:gd name="T15" fmla="*/ 21 h 60"/>
                    <a:gd name="T16" fmla="*/ 2 w 39"/>
                    <a:gd name="T17"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4"/>
                      </a:moveTo>
                      <a:lnTo>
                        <a:pt x="2" y="24"/>
                      </a:lnTo>
                      <a:cubicBezTo>
                        <a:pt x="3" y="29"/>
                        <a:pt x="4" y="33"/>
                        <a:pt x="4" y="37"/>
                      </a:cubicBezTo>
                      <a:lnTo>
                        <a:pt x="4" y="37"/>
                      </a:lnTo>
                      <a:cubicBezTo>
                        <a:pt x="6" y="59"/>
                        <a:pt x="38" y="55"/>
                        <a:pt x="37" y="34"/>
                      </a:cubicBezTo>
                      <a:lnTo>
                        <a:pt x="37" y="34"/>
                      </a:lnTo>
                      <a:cubicBezTo>
                        <a:pt x="36" y="30"/>
                        <a:pt x="35" y="25"/>
                        <a:pt x="35" y="21"/>
                      </a:cubicBezTo>
                      <a:lnTo>
                        <a:pt x="35" y="21"/>
                      </a:lnTo>
                      <a:cubicBezTo>
                        <a:pt x="33" y="0"/>
                        <a:pt x="0" y="3"/>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74" name="Freeform 190">
                  <a:extLst>
                    <a:ext uri="{FF2B5EF4-FFF2-40B4-BE49-F238E27FC236}">
                      <a16:creationId xmlns:a16="http://schemas.microsoft.com/office/drawing/2014/main" id="{D1B49C6A-3519-1647-9F8B-F8A7209D9214}"/>
                    </a:ext>
                  </a:extLst>
                </p:cNvPr>
                <p:cNvSpPr>
                  <a:spLocks noChangeArrowheads="1"/>
                </p:cNvSpPr>
                <p:nvPr/>
              </p:nvSpPr>
              <p:spPr bwMode="auto">
                <a:xfrm>
                  <a:off x="2958312" y="3244661"/>
                  <a:ext cx="14041" cy="15122"/>
                </a:xfrm>
                <a:custGeom>
                  <a:avLst/>
                  <a:gdLst>
                    <a:gd name="T0" fmla="*/ 39 w 59"/>
                    <a:gd name="T1" fmla="*/ 44 h 61"/>
                    <a:gd name="T2" fmla="*/ 39 w 59"/>
                    <a:gd name="T3" fmla="*/ 44 h 61"/>
                    <a:gd name="T4" fmla="*/ 45 w 59"/>
                    <a:gd name="T5" fmla="*/ 37 h 61"/>
                    <a:gd name="T6" fmla="*/ 45 w 59"/>
                    <a:gd name="T7" fmla="*/ 37 h 61"/>
                    <a:gd name="T8" fmla="*/ 19 w 59"/>
                    <a:gd name="T9" fmla="*/ 16 h 61"/>
                    <a:gd name="T10" fmla="*/ 19 w 59"/>
                    <a:gd name="T11" fmla="*/ 16 h 61"/>
                    <a:gd name="T12" fmla="*/ 14 w 59"/>
                    <a:gd name="T13" fmla="*/ 24 h 61"/>
                    <a:gd name="T14" fmla="*/ 14 w 59"/>
                    <a:gd name="T15" fmla="*/ 24 h 61"/>
                    <a:gd name="T16" fmla="*/ 39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9" y="44"/>
                      </a:moveTo>
                      <a:lnTo>
                        <a:pt x="39" y="44"/>
                      </a:lnTo>
                      <a:cubicBezTo>
                        <a:pt x="41" y="42"/>
                        <a:pt x="43" y="39"/>
                        <a:pt x="45" y="37"/>
                      </a:cubicBezTo>
                      <a:lnTo>
                        <a:pt x="45" y="37"/>
                      </a:lnTo>
                      <a:cubicBezTo>
                        <a:pt x="58" y="21"/>
                        <a:pt x="33" y="0"/>
                        <a:pt x="19" y="16"/>
                      </a:cubicBezTo>
                      <a:lnTo>
                        <a:pt x="19" y="16"/>
                      </a:lnTo>
                      <a:cubicBezTo>
                        <a:pt x="18" y="19"/>
                        <a:pt x="16" y="21"/>
                        <a:pt x="14" y="24"/>
                      </a:cubicBezTo>
                      <a:lnTo>
                        <a:pt x="14" y="24"/>
                      </a:lnTo>
                      <a:cubicBezTo>
                        <a:pt x="0" y="40"/>
                        <a:pt x="25" y="60"/>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75" name="Freeform 191">
                  <a:extLst>
                    <a:ext uri="{FF2B5EF4-FFF2-40B4-BE49-F238E27FC236}">
                      <a16:creationId xmlns:a16="http://schemas.microsoft.com/office/drawing/2014/main" id="{DD30697E-2610-6845-8F35-1F0E76A95E6E}"/>
                    </a:ext>
                  </a:extLst>
                </p:cNvPr>
                <p:cNvSpPr>
                  <a:spLocks noChangeArrowheads="1"/>
                </p:cNvSpPr>
                <p:nvPr/>
              </p:nvSpPr>
              <p:spPr bwMode="auto">
                <a:xfrm>
                  <a:off x="2960472" y="3268424"/>
                  <a:ext cx="14041" cy="15122"/>
                </a:xfrm>
                <a:custGeom>
                  <a:avLst/>
                  <a:gdLst>
                    <a:gd name="T0" fmla="*/ 38 w 59"/>
                    <a:gd name="T1" fmla="*/ 44 h 61"/>
                    <a:gd name="T2" fmla="*/ 38 w 59"/>
                    <a:gd name="T3" fmla="*/ 44 h 61"/>
                    <a:gd name="T4" fmla="*/ 44 w 59"/>
                    <a:gd name="T5" fmla="*/ 36 h 61"/>
                    <a:gd name="T6" fmla="*/ 44 w 59"/>
                    <a:gd name="T7" fmla="*/ 36 h 61"/>
                    <a:gd name="T8" fmla="*/ 19 w 59"/>
                    <a:gd name="T9" fmla="*/ 16 h 61"/>
                    <a:gd name="T10" fmla="*/ 19 w 59"/>
                    <a:gd name="T11" fmla="*/ 16 h 61"/>
                    <a:gd name="T12" fmla="*/ 13 w 59"/>
                    <a:gd name="T13" fmla="*/ 23 h 61"/>
                    <a:gd name="T14" fmla="*/ 13 w 59"/>
                    <a:gd name="T15" fmla="*/ 23 h 61"/>
                    <a:gd name="T16" fmla="*/ 38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8" y="44"/>
                      </a:moveTo>
                      <a:lnTo>
                        <a:pt x="38" y="44"/>
                      </a:lnTo>
                      <a:cubicBezTo>
                        <a:pt x="41" y="41"/>
                        <a:pt x="42" y="38"/>
                        <a:pt x="44" y="36"/>
                      </a:cubicBezTo>
                      <a:lnTo>
                        <a:pt x="44" y="36"/>
                      </a:lnTo>
                      <a:cubicBezTo>
                        <a:pt x="58" y="20"/>
                        <a:pt x="32" y="0"/>
                        <a:pt x="19" y="16"/>
                      </a:cubicBezTo>
                      <a:lnTo>
                        <a:pt x="19" y="16"/>
                      </a:lnTo>
                      <a:cubicBezTo>
                        <a:pt x="17" y="18"/>
                        <a:pt x="15" y="21"/>
                        <a:pt x="13" y="23"/>
                      </a:cubicBezTo>
                      <a:lnTo>
                        <a:pt x="13" y="23"/>
                      </a:lnTo>
                      <a:cubicBezTo>
                        <a:pt x="0" y="40"/>
                        <a:pt x="25" y="60"/>
                        <a:pt x="38"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76" name="Freeform 192">
                  <a:extLst>
                    <a:ext uri="{FF2B5EF4-FFF2-40B4-BE49-F238E27FC236}">
                      <a16:creationId xmlns:a16="http://schemas.microsoft.com/office/drawing/2014/main" id="{09D6DA81-E83E-B64D-9383-6F445E66C239}"/>
                    </a:ext>
                  </a:extLst>
                </p:cNvPr>
                <p:cNvSpPr>
                  <a:spLocks noChangeArrowheads="1"/>
                </p:cNvSpPr>
                <p:nvPr/>
              </p:nvSpPr>
              <p:spPr bwMode="auto">
                <a:xfrm>
                  <a:off x="2993955" y="3254383"/>
                  <a:ext cx="9721" cy="14041"/>
                </a:xfrm>
                <a:custGeom>
                  <a:avLst/>
                  <a:gdLst>
                    <a:gd name="T0" fmla="*/ 4 w 39"/>
                    <a:gd name="T1" fmla="*/ 38 h 59"/>
                    <a:gd name="T2" fmla="*/ 4 w 39"/>
                    <a:gd name="T3" fmla="*/ 38 h 59"/>
                    <a:gd name="T4" fmla="*/ 36 w 39"/>
                    <a:gd name="T5" fmla="*/ 34 h 59"/>
                    <a:gd name="T6" fmla="*/ 36 w 39"/>
                    <a:gd name="T7" fmla="*/ 34 h 59"/>
                    <a:gd name="T8" fmla="*/ 35 w 39"/>
                    <a:gd name="T9" fmla="*/ 21 h 59"/>
                    <a:gd name="T10" fmla="*/ 35 w 39"/>
                    <a:gd name="T11" fmla="*/ 21 h 59"/>
                    <a:gd name="T12" fmla="*/ 3 w 39"/>
                    <a:gd name="T13" fmla="*/ 24 h 59"/>
                    <a:gd name="T14" fmla="*/ 3 w 39"/>
                    <a:gd name="T15" fmla="*/ 24 h 59"/>
                    <a:gd name="T16" fmla="*/ 4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8"/>
                      </a:moveTo>
                      <a:lnTo>
                        <a:pt x="4" y="38"/>
                      </a:lnTo>
                      <a:cubicBezTo>
                        <a:pt x="6" y="58"/>
                        <a:pt x="38" y="55"/>
                        <a:pt x="36" y="34"/>
                      </a:cubicBezTo>
                      <a:lnTo>
                        <a:pt x="36" y="34"/>
                      </a:lnTo>
                      <a:cubicBezTo>
                        <a:pt x="36" y="29"/>
                        <a:pt x="35" y="25"/>
                        <a:pt x="35" y="21"/>
                      </a:cubicBezTo>
                      <a:lnTo>
                        <a:pt x="35" y="21"/>
                      </a:lnTo>
                      <a:cubicBezTo>
                        <a:pt x="33" y="0"/>
                        <a:pt x="0" y="3"/>
                        <a:pt x="3" y="24"/>
                      </a:cubicBezTo>
                      <a:lnTo>
                        <a:pt x="3" y="24"/>
                      </a:lnTo>
                      <a:cubicBezTo>
                        <a:pt x="3" y="28"/>
                        <a:pt x="4"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77" name="Freeform 193">
                  <a:extLst>
                    <a:ext uri="{FF2B5EF4-FFF2-40B4-BE49-F238E27FC236}">
                      <a16:creationId xmlns:a16="http://schemas.microsoft.com/office/drawing/2014/main" id="{C698F629-ADD2-D145-867F-BB309EDDD962}"/>
                    </a:ext>
                  </a:extLst>
                </p:cNvPr>
                <p:cNvSpPr>
                  <a:spLocks noChangeArrowheads="1"/>
                </p:cNvSpPr>
                <p:nvPr/>
              </p:nvSpPr>
              <p:spPr bwMode="auto">
                <a:xfrm>
                  <a:off x="2986395" y="3282465"/>
                  <a:ext cx="14041" cy="17282"/>
                </a:xfrm>
                <a:custGeom>
                  <a:avLst/>
                  <a:gdLst>
                    <a:gd name="T0" fmla="*/ 9 w 57"/>
                    <a:gd name="T1" fmla="*/ 31 h 71"/>
                    <a:gd name="T2" fmla="*/ 9 w 57"/>
                    <a:gd name="T3" fmla="*/ 31 h 71"/>
                    <a:gd name="T4" fmla="*/ 18 w 57"/>
                    <a:gd name="T5" fmla="*/ 50 h 71"/>
                    <a:gd name="T6" fmla="*/ 18 w 57"/>
                    <a:gd name="T7" fmla="*/ 50 h 71"/>
                    <a:gd name="T8" fmla="*/ 48 w 57"/>
                    <a:gd name="T9" fmla="*/ 39 h 71"/>
                    <a:gd name="T10" fmla="*/ 48 w 57"/>
                    <a:gd name="T11" fmla="*/ 39 h 71"/>
                    <a:gd name="T12" fmla="*/ 39 w 57"/>
                    <a:gd name="T13" fmla="*/ 20 h 71"/>
                    <a:gd name="T14" fmla="*/ 39 w 57"/>
                    <a:gd name="T15" fmla="*/ 20 h 71"/>
                    <a:gd name="T16" fmla="*/ 9 w 57"/>
                    <a:gd name="T17" fmla="*/ 3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71">
                      <a:moveTo>
                        <a:pt x="9" y="31"/>
                      </a:moveTo>
                      <a:lnTo>
                        <a:pt x="9" y="31"/>
                      </a:lnTo>
                      <a:cubicBezTo>
                        <a:pt x="12" y="38"/>
                        <a:pt x="15" y="44"/>
                        <a:pt x="18" y="50"/>
                      </a:cubicBezTo>
                      <a:lnTo>
                        <a:pt x="18" y="50"/>
                      </a:lnTo>
                      <a:cubicBezTo>
                        <a:pt x="26" y="70"/>
                        <a:pt x="56" y="59"/>
                        <a:pt x="48" y="39"/>
                      </a:cubicBezTo>
                      <a:lnTo>
                        <a:pt x="48" y="39"/>
                      </a:lnTo>
                      <a:cubicBezTo>
                        <a:pt x="45" y="33"/>
                        <a:pt x="42" y="26"/>
                        <a:pt x="39" y="20"/>
                      </a:cubicBezTo>
                      <a:lnTo>
                        <a:pt x="39" y="20"/>
                      </a:lnTo>
                      <a:cubicBezTo>
                        <a:pt x="31" y="0"/>
                        <a:pt x="0" y="12"/>
                        <a:pt x="9"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78" name="Freeform 194">
                  <a:extLst>
                    <a:ext uri="{FF2B5EF4-FFF2-40B4-BE49-F238E27FC236}">
                      <a16:creationId xmlns:a16="http://schemas.microsoft.com/office/drawing/2014/main" id="{F7D2FABA-70BA-1E44-B7AF-2174CB4B487F}"/>
                    </a:ext>
                  </a:extLst>
                </p:cNvPr>
                <p:cNvSpPr>
                  <a:spLocks noChangeArrowheads="1"/>
                </p:cNvSpPr>
                <p:nvPr/>
              </p:nvSpPr>
              <p:spPr bwMode="auto">
                <a:xfrm>
                  <a:off x="2979914" y="3314869"/>
                  <a:ext cx="9721" cy="14041"/>
                </a:xfrm>
                <a:custGeom>
                  <a:avLst/>
                  <a:gdLst>
                    <a:gd name="T0" fmla="*/ 3 w 39"/>
                    <a:gd name="T1" fmla="*/ 38 h 59"/>
                    <a:gd name="T2" fmla="*/ 3 w 39"/>
                    <a:gd name="T3" fmla="*/ 38 h 59"/>
                    <a:gd name="T4" fmla="*/ 36 w 39"/>
                    <a:gd name="T5" fmla="*/ 35 h 59"/>
                    <a:gd name="T6" fmla="*/ 36 w 39"/>
                    <a:gd name="T7" fmla="*/ 35 h 59"/>
                    <a:gd name="T8" fmla="*/ 35 w 39"/>
                    <a:gd name="T9" fmla="*/ 21 h 59"/>
                    <a:gd name="T10" fmla="*/ 35 w 39"/>
                    <a:gd name="T11" fmla="*/ 21 h 59"/>
                    <a:gd name="T12" fmla="*/ 2 w 39"/>
                    <a:gd name="T13" fmla="*/ 25 h 59"/>
                    <a:gd name="T14" fmla="*/ 2 w 39"/>
                    <a:gd name="T15" fmla="*/ 25 h 59"/>
                    <a:gd name="T16" fmla="*/ 3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8"/>
                      </a:moveTo>
                      <a:lnTo>
                        <a:pt x="3" y="38"/>
                      </a:lnTo>
                      <a:cubicBezTo>
                        <a:pt x="6" y="58"/>
                        <a:pt x="38" y="56"/>
                        <a:pt x="36" y="35"/>
                      </a:cubicBezTo>
                      <a:lnTo>
                        <a:pt x="36" y="35"/>
                      </a:lnTo>
                      <a:cubicBezTo>
                        <a:pt x="35" y="30"/>
                        <a:pt x="35" y="26"/>
                        <a:pt x="35" y="21"/>
                      </a:cubicBezTo>
                      <a:lnTo>
                        <a:pt x="35" y="21"/>
                      </a:lnTo>
                      <a:cubicBezTo>
                        <a:pt x="32" y="0"/>
                        <a:pt x="0" y="3"/>
                        <a:pt x="2" y="25"/>
                      </a:cubicBezTo>
                      <a:lnTo>
                        <a:pt x="2" y="25"/>
                      </a:lnTo>
                      <a:cubicBezTo>
                        <a:pt x="3" y="28"/>
                        <a:pt x="3" y="33"/>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79" name="Freeform 195">
                  <a:extLst>
                    <a:ext uri="{FF2B5EF4-FFF2-40B4-BE49-F238E27FC236}">
                      <a16:creationId xmlns:a16="http://schemas.microsoft.com/office/drawing/2014/main" id="{B2E84226-957B-2644-9DD1-44EBAFB84143}"/>
                    </a:ext>
                  </a:extLst>
                </p:cNvPr>
                <p:cNvSpPr>
                  <a:spLocks noChangeArrowheads="1"/>
                </p:cNvSpPr>
                <p:nvPr/>
              </p:nvSpPr>
              <p:spPr bwMode="auto">
                <a:xfrm>
                  <a:off x="3004756" y="3311628"/>
                  <a:ext cx="8641" cy="11882"/>
                </a:xfrm>
                <a:custGeom>
                  <a:avLst/>
                  <a:gdLst>
                    <a:gd name="T0" fmla="*/ 1 w 35"/>
                    <a:gd name="T1" fmla="*/ 29 h 49"/>
                    <a:gd name="T2" fmla="*/ 1 w 35"/>
                    <a:gd name="T3" fmla="*/ 29 h 49"/>
                    <a:gd name="T4" fmla="*/ 14 w 35"/>
                    <a:gd name="T5" fmla="*/ 47 h 49"/>
                    <a:gd name="T6" fmla="*/ 14 w 35"/>
                    <a:gd name="T7" fmla="*/ 47 h 49"/>
                    <a:gd name="T8" fmla="*/ 33 w 35"/>
                    <a:gd name="T9" fmla="*/ 34 h 49"/>
                    <a:gd name="T10" fmla="*/ 33 w 35"/>
                    <a:gd name="T11" fmla="*/ 34 h 49"/>
                    <a:gd name="T12" fmla="*/ 33 w 35"/>
                    <a:gd name="T13" fmla="*/ 20 h 49"/>
                    <a:gd name="T14" fmla="*/ 33 w 35"/>
                    <a:gd name="T15" fmla="*/ 20 h 49"/>
                    <a:gd name="T16" fmla="*/ 20 w 35"/>
                    <a:gd name="T17" fmla="*/ 2 h 49"/>
                    <a:gd name="T18" fmla="*/ 20 w 35"/>
                    <a:gd name="T19" fmla="*/ 2 h 49"/>
                    <a:gd name="T20" fmla="*/ 1 w 35"/>
                    <a:gd name="T21" fmla="*/ 15 h 49"/>
                    <a:gd name="T22" fmla="*/ 1 w 35"/>
                    <a:gd name="T23" fmla="*/ 15 h 49"/>
                    <a:gd name="T24" fmla="*/ 1 w 35"/>
                    <a:gd name="T25" fmla="*/ 2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49">
                      <a:moveTo>
                        <a:pt x="1" y="29"/>
                      </a:moveTo>
                      <a:lnTo>
                        <a:pt x="1" y="29"/>
                      </a:lnTo>
                      <a:cubicBezTo>
                        <a:pt x="0" y="38"/>
                        <a:pt x="5" y="46"/>
                        <a:pt x="14" y="47"/>
                      </a:cubicBezTo>
                      <a:lnTo>
                        <a:pt x="14" y="47"/>
                      </a:lnTo>
                      <a:cubicBezTo>
                        <a:pt x="22" y="48"/>
                        <a:pt x="33" y="42"/>
                        <a:pt x="33" y="34"/>
                      </a:cubicBezTo>
                      <a:lnTo>
                        <a:pt x="33" y="34"/>
                      </a:lnTo>
                      <a:cubicBezTo>
                        <a:pt x="33" y="29"/>
                        <a:pt x="33" y="25"/>
                        <a:pt x="33" y="20"/>
                      </a:cubicBezTo>
                      <a:lnTo>
                        <a:pt x="33" y="20"/>
                      </a:lnTo>
                      <a:cubicBezTo>
                        <a:pt x="34" y="11"/>
                        <a:pt x="29" y="3"/>
                        <a:pt x="20" y="2"/>
                      </a:cubicBezTo>
                      <a:lnTo>
                        <a:pt x="20" y="2"/>
                      </a:lnTo>
                      <a:cubicBezTo>
                        <a:pt x="12" y="0"/>
                        <a:pt x="2" y="7"/>
                        <a:pt x="1" y="15"/>
                      </a:cubicBezTo>
                      <a:lnTo>
                        <a:pt x="1" y="15"/>
                      </a:lnTo>
                      <a:cubicBezTo>
                        <a:pt x="1" y="19"/>
                        <a:pt x="1" y="24"/>
                        <a:pt x="1"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80" name="Freeform 196">
                  <a:extLst>
                    <a:ext uri="{FF2B5EF4-FFF2-40B4-BE49-F238E27FC236}">
                      <a16:creationId xmlns:a16="http://schemas.microsoft.com/office/drawing/2014/main" id="{5795F112-501C-ED47-90D2-821AA0FE924A}"/>
                    </a:ext>
                  </a:extLst>
                </p:cNvPr>
                <p:cNvSpPr>
                  <a:spLocks noChangeArrowheads="1"/>
                </p:cNvSpPr>
                <p:nvPr/>
              </p:nvSpPr>
              <p:spPr bwMode="auto">
                <a:xfrm>
                  <a:off x="2984234" y="3342952"/>
                  <a:ext cx="15122" cy="14041"/>
                </a:xfrm>
                <a:custGeom>
                  <a:avLst/>
                  <a:gdLst>
                    <a:gd name="T0" fmla="*/ 16 w 61"/>
                    <a:gd name="T1" fmla="*/ 38 h 58"/>
                    <a:gd name="T2" fmla="*/ 16 w 61"/>
                    <a:gd name="T3" fmla="*/ 38 h 58"/>
                    <a:gd name="T4" fmla="*/ 23 w 61"/>
                    <a:gd name="T5" fmla="*/ 44 h 58"/>
                    <a:gd name="T6" fmla="*/ 23 w 61"/>
                    <a:gd name="T7" fmla="*/ 44 h 58"/>
                    <a:gd name="T8" fmla="*/ 44 w 61"/>
                    <a:gd name="T9" fmla="*/ 19 h 58"/>
                    <a:gd name="T10" fmla="*/ 44 w 61"/>
                    <a:gd name="T11" fmla="*/ 19 h 58"/>
                    <a:gd name="T12" fmla="*/ 37 w 61"/>
                    <a:gd name="T13" fmla="*/ 13 h 58"/>
                    <a:gd name="T14" fmla="*/ 37 w 61"/>
                    <a:gd name="T15" fmla="*/ 13 h 58"/>
                    <a:gd name="T16" fmla="*/ 16 w 61"/>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8">
                      <a:moveTo>
                        <a:pt x="16" y="38"/>
                      </a:moveTo>
                      <a:lnTo>
                        <a:pt x="16" y="38"/>
                      </a:lnTo>
                      <a:cubicBezTo>
                        <a:pt x="18" y="40"/>
                        <a:pt x="21" y="42"/>
                        <a:pt x="23" y="44"/>
                      </a:cubicBezTo>
                      <a:lnTo>
                        <a:pt x="23" y="44"/>
                      </a:lnTo>
                      <a:cubicBezTo>
                        <a:pt x="40" y="57"/>
                        <a:pt x="60" y="32"/>
                        <a:pt x="44" y="19"/>
                      </a:cubicBezTo>
                      <a:lnTo>
                        <a:pt x="44" y="19"/>
                      </a:lnTo>
                      <a:cubicBezTo>
                        <a:pt x="41" y="17"/>
                        <a:pt x="39" y="15"/>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81" name="Freeform 197">
                  <a:extLst>
                    <a:ext uri="{FF2B5EF4-FFF2-40B4-BE49-F238E27FC236}">
                      <a16:creationId xmlns:a16="http://schemas.microsoft.com/office/drawing/2014/main" id="{520E34A1-C137-3443-896C-D9BAE09ABE79}"/>
                    </a:ext>
                  </a:extLst>
                </p:cNvPr>
                <p:cNvSpPr>
                  <a:spLocks noChangeArrowheads="1"/>
                </p:cNvSpPr>
                <p:nvPr/>
              </p:nvSpPr>
              <p:spPr bwMode="auto">
                <a:xfrm>
                  <a:off x="3089005" y="3310548"/>
                  <a:ext cx="16202" cy="17282"/>
                </a:xfrm>
                <a:custGeom>
                  <a:avLst/>
                  <a:gdLst>
                    <a:gd name="T0" fmla="*/ 38 w 64"/>
                    <a:gd name="T1" fmla="*/ 52 h 69"/>
                    <a:gd name="T2" fmla="*/ 38 w 64"/>
                    <a:gd name="T3" fmla="*/ 52 h 69"/>
                    <a:gd name="T4" fmla="*/ 50 w 64"/>
                    <a:gd name="T5" fmla="*/ 37 h 69"/>
                    <a:gd name="T6" fmla="*/ 50 w 64"/>
                    <a:gd name="T7" fmla="*/ 37 h 69"/>
                    <a:gd name="T8" fmla="*/ 25 w 64"/>
                    <a:gd name="T9" fmla="*/ 16 h 69"/>
                    <a:gd name="T10" fmla="*/ 25 w 64"/>
                    <a:gd name="T11" fmla="*/ 16 h 69"/>
                    <a:gd name="T12" fmla="*/ 12 w 64"/>
                    <a:gd name="T13" fmla="*/ 31 h 69"/>
                    <a:gd name="T14" fmla="*/ 12 w 64"/>
                    <a:gd name="T15" fmla="*/ 31 h 69"/>
                    <a:gd name="T16" fmla="*/ 38 w 64"/>
                    <a:gd name="T17" fmla="*/ 5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9">
                      <a:moveTo>
                        <a:pt x="38" y="52"/>
                      </a:moveTo>
                      <a:lnTo>
                        <a:pt x="38" y="52"/>
                      </a:lnTo>
                      <a:cubicBezTo>
                        <a:pt x="42" y="46"/>
                        <a:pt x="46" y="42"/>
                        <a:pt x="50" y="37"/>
                      </a:cubicBezTo>
                      <a:lnTo>
                        <a:pt x="50" y="37"/>
                      </a:lnTo>
                      <a:cubicBezTo>
                        <a:pt x="63" y="21"/>
                        <a:pt x="38" y="0"/>
                        <a:pt x="25" y="16"/>
                      </a:cubicBezTo>
                      <a:lnTo>
                        <a:pt x="25" y="16"/>
                      </a:lnTo>
                      <a:cubicBezTo>
                        <a:pt x="21" y="21"/>
                        <a:pt x="17" y="26"/>
                        <a:pt x="12" y="31"/>
                      </a:cubicBezTo>
                      <a:lnTo>
                        <a:pt x="12" y="31"/>
                      </a:lnTo>
                      <a:cubicBezTo>
                        <a:pt x="0" y="48"/>
                        <a:pt x="25" y="68"/>
                        <a:pt x="38"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82" name="Freeform 198">
                  <a:extLst>
                    <a:ext uri="{FF2B5EF4-FFF2-40B4-BE49-F238E27FC236}">
                      <a16:creationId xmlns:a16="http://schemas.microsoft.com/office/drawing/2014/main" id="{3701DEAB-1FF4-764E-ADAF-FBC153064BE9}"/>
                    </a:ext>
                  </a:extLst>
                </p:cNvPr>
                <p:cNvSpPr>
                  <a:spLocks noChangeArrowheads="1"/>
                </p:cNvSpPr>
                <p:nvPr/>
              </p:nvSpPr>
              <p:spPr bwMode="auto">
                <a:xfrm>
                  <a:off x="3082524" y="3328910"/>
                  <a:ext cx="9721" cy="15122"/>
                </a:xfrm>
                <a:custGeom>
                  <a:avLst/>
                  <a:gdLst>
                    <a:gd name="T0" fmla="*/ 2 w 39"/>
                    <a:gd name="T1" fmla="*/ 25 h 60"/>
                    <a:gd name="T2" fmla="*/ 2 w 39"/>
                    <a:gd name="T3" fmla="*/ 25 h 60"/>
                    <a:gd name="T4" fmla="*/ 4 w 39"/>
                    <a:gd name="T5" fmla="*/ 38 h 60"/>
                    <a:gd name="T6" fmla="*/ 4 w 39"/>
                    <a:gd name="T7" fmla="*/ 38 h 60"/>
                    <a:gd name="T8" fmla="*/ 36 w 39"/>
                    <a:gd name="T9" fmla="*/ 35 h 60"/>
                    <a:gd name="T10" fmla="*/ 36 w 39"/>
                    <a:gd name="T11" fmla="*/ 35 h 60"/>
                    <a:gd name="T12" fmla="*/ 35 w 39"/>
                    <a:gd name="T13" fmla="*/ 21 h 60"/>
                    <a:gd name="T14" fmla="*/ 35 w 39"/>
                    <a:gd name="T15" fmla="*/ 21 h 60"/>
                    <a:gd name="T16" fmla="*/ 2 w 39"/>
                    <a:gd name="T17"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5"/>
                      </a:moveTo>
                      <a:lnTo>
                        <a:pt x="2" y="25"/>
                      </a:lnTo>
                      <a:cubicBezTo>
                        <a:pt x="3" y="29"/>
                        <a:pt x="4" y="33"/>
                        <a:pt x="4" y="38"/>
                      </a:cubicBezTo>
                      <a:lnTo>
                        <a:pt x="4" y="38"/>
                      </a:lnTo>
                      <a:cubicBezTo>
                        <a:pt x="6" y="59"/>
                        <a:pt x="38" y="56"/>
                        <a:pt x="36" y="35"/>
                      </a:cubicBezTo>
                      <a:lnTo>
                        <a:pt x="36" y="35"/>
                      </a:lnTo>
                      <a:cubicBezTo>
                        <a:pt x="36" y="30"/>
                        <a:pt x="35" y="26"/>
                        <a:pt x="35" y="21"/>
                      </a:cubicBezTo>
                      <a:lnTo>
                        <a:pt x="35" y="21"/>
                      </a:lnTo>
                      <a:cubicBezTo>
                        <a:pt x="33" y="0"/>
                        <a:pt x="0" y="3"/>
                        <a:pt x="2"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83" name="Freeform 199">
                  <a:extLst>
                    <a:ext uri="{FF2B5EF4-FFF2-40B4-BE49-F238E27FC236}">
                      <a16:creationId xmlns:a16="http://schemas.microsoft.com/office/drawing/2014/main" id="{E28C4C01-8E03-3E4E-9D5C-118EFFF07E16}"/>
                    </a:ext>
                  </a:extLst>
                </p:cNvPr>
                <p:cNvSpPr>
                  <a:spLocks noChangeArrowheads="1"/>
                </p:cNvSpPr>
                <p:nvPr/>
              </p:nvSpPr>
              <p:spPr bwMode="auto">
                <a:xfrm>
                  <a:off x="3071723" y="3306228"/>
                  <a:ext cx="9721" cy="14041"/>
                </a:xfrm>
                <a:custGeom>
                  <a:avLst/>
                  <a:gdLst>
                    <a:gd name="T0" fmla="*/ 3 w 39"/>
                    <a:gd name="T1" fmla="*/ 37 h 59"/>
                    <a:gd name="T2" fmla="*/ 3 w 39"/>
                    <a:gd name="T3" fmla="*/ 37 h 59"/>
                    <a:gd name="T4" fmla="*/ 35 w 39"/>
                    <a:gd name="T5" fmla="*/ 34 h 59"/>
                    <a:gd name="T6" fmla="*/ 35 w 39"/>
                    <a:gd name="T7" fmla="*/ 34 h 59"/>
                    <a:gd name="T8" fmla="*/ 34 w 39"/>
                    <a:gd name="T9" fmla="*/ 21 h 59"/>
                    <a:gd name="T10" fmla="*/ 34 w 39"/>
                    <a:gd name="T11" fmla="*/ 21 h 59"/>
                    <a:gd name="T12" fmla="*/ 2 w 39"/>
                    <a:gd name="T13" fmla="*/ 24 h 59"/>
                    <a:gd name="T14" fmla="*/ 2 w 39"/>
                    <a:gd name="T15" fmla="*/ 24 h 59"/>
                    <a:gd name="T16" fmla="*/ 3 w 39"/>
                    <a:gd name="T17"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7"/>
                      </a:moveTo>
                      <a:lnTo>
                        <a:pt x="3" y="37"/>
                      </a:lnTo>
                      <a:cubicBezTo>
                        <a:pt x="5" y="58"/>
                        <a:pt x="38" y="55"/>
                        <a:pt x="35" y="34"/>
                      </a:cubicBezTo>
                      <a:lnTo>
                        <a:pt x="35" y="34"/>
                      </a:lnTo>
                      <a:cubicBezTo>
                        <a:pt x="35" y="30"/>
                        <a:pt x="35" y="25"/>
                        <a:pt x="34" y="21"/>
                      </a:cubicBezTo>
                      <a:lnTo>
                        <a:pt x="34" y="21"/>
                      </a:lnTo>
                      <a:cubicBezTo>
                        <a:pt x="32" y="0"/>
                        <a:pt x="0" y="3"/>
                        <a:pt x="2" y="24"/>
                      </a:cubicBezTo>
                      <a:lnTo>
                        <a:pt x="2" y="24"/>
                      </a:lnTo>
                      <a:cubicBezTo>
                        <a:pt x="2" y="28"/>
                        <a:pt x="2" y="33"/>
                        <a:pt x="3"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84" name="Freeform 200">
                  <a:extLst>
                    <a:ext uri="{FF2B5EF4-FFF2-40B4-BE49-F238E27FC236}">
                      <a16:creationId xmlns:a16="http://schemas.microsoft.com/office/drawing/2014/main" id="{0E23D7E1-608E-4E40-A11D-9AA8727FD6B1}"/>
                    </a:ext>
                  </a:extLst>
                </p:cNvPr>
                <p:cNvSpPr>
                  <a:spLocks noChangeArrowheads="1"/>
                </p:cNvSpPr>
                <p:nvPr/>
              </p:nvSpPr>
              <p:spPr bwMode="auto">
                <a:xfrm>
                  <a:off x="3110607" y="3335390"/>
                  <a:ext cx="15122" cy="14042"/>
                </a:xfrm>
                <a:custGeom>
                  <a:avLst/>
                  <a:gdLst>
                    <a:gd name="T0" fmla="*/ 17 w 62"/>
                    <a:gd name="T1" fmla="*/ 38 h 59"/>
                    <a:gd name="T2" fmla="*/ 17 w 62"/>
                    <a:gd name="T3" fmla="*/ 38 h 59"/>
                    <a:gd name="T4" fmla="*/ 24 w 62"/>
                    <a:gd name="T5" fmla="*/ 44 h 59"/>
                    <a:gd name="T6" fmla="*/ 24 w 62"/>
                    <a:gd name="T7" fmla="*/ 44 h 59"/>
                    <a:gd name="T8" fmla="*/ 44 w 62"/>
                    <a:gd name="T9" fmla="*/ 19 h 59"/>
                    <a:gd name="T10" fmla="*/ 44 w 62"/>
                    <a:gd name="T11" fmla="*/ 19 h 59"/>
                    <a:gd name="T12" fmla="*/ 37 w 62"/>
                    <a:gd name="T13" fmla="*/ 13 h 59"/>
                    <a:gd name="T14" fmla="*/ 37 w 62"/>
                    <a:gd name="T15" fmla="*/ 13 h 59"/>
                    <a:gd name="T16" fmla="*/ 17 w 62"/>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8"/>
                      </a:moveTo>
                      <a:lnTo>
                        <a:pt x="17" y="38"/>
                      </a:lnTo>
                      <a:cubicBezTo>
                        <a:pt x="19" y="40"/>
                        <a:pt x="21" y="43"/>
                        <a:pt x="24" y="44"/>
                      </a:cubicBezTo>
                      <a:lnTo>
                        <a:pt x="24" y="44"/>
                      </a:lnTo>
                      <a:cubicBezTo>
                        <a:pt x="40" y="58"/>
                        <a:pt x="61" y="33"/>
                        <a:pt x="44" y="19"/>
                      </a:cubicBezTo>
                      <a:lnTo>
                        <a:pt x="44" y="19"/>
                      </a:lnTo>
                      <a:cubicBezTo>
                        <a:pt x="42" y="17"/>
                        <a:pt x="40" y="15"/>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85" name="Freeform 201">
                  <a:extLst>
                    <a:ext uri="{FF2B5EF4-FFF2-40B4-BE49-F238E27FC236}">
                      <a16:creationId xmlns:a16="http://schemas.microsoft.com/office/drawing/2014/main" id="{6E2659D7-3A36-E045-8E8A-623946490FE8}"/>
                    </a:ext>
                  </a:extLst>
                </p:cNvPr>
                <p:cNvSpPr>
                  <a:spLocks noChangeArrowheads="1"/>
                </p:cNvSpPr>
                <p:nvPr/>
              </p:nvSpPr>
              <p:spPr bwMode="auto">
                <a:xfrm>
                  <a:off x="3143010" y="3342952"/>
                  <a:ext cx="15122" cy="15122"/>
                </a:xfrm>
                <a:custGeom>
                  <a:avLst/>
                  <a:gdLst>
                    <a:gd name="T0" fmla="*/ 5 w 62"/>
                    <a:gd name="T1" fmla="*/ 33 h 62"/>
                    <a:gd name="T2" fmla="*/ 5 w 62"/>
                    <a:gd name="T3" fmla="*/ 33 h 62"/>
                    <a:gd name="T4" fmla="*/ 30 w 62"/>
                    <a:gd name="T5" fmla="*/ 3 h 62"/>
                    <a:gd name="T6" fmla="*/ 30 w 62"/>
                    <a:gd name="T7" fmla="*/ 3 h 62"/>
                    <a:gd name="T8" fmla="*/ 9 w 62"/>
                    <a:gd name="T9" fmla="*/ 11 h 62"/>
                    <a:gd name="T10" fmla="*/ 9 w 62"/>
                    <a:gd name="T11" fmla="*/ 11 h 62"/>
                    <a:gd name="T12" fmla="*/ 5 w 62"/>
                    <a:gd name="T13" fmla="*/ 33 h 62"/>
                  </a:gdLst>
                  <a:ahLst/>
                  <a:cxnLst>
                    <a:cxn ang="0">
                      <a:pos x="T0" y="T1"/>
                    </a:cxn>
                    <a:cxn ang="0">
                      <a:pos x="T2" y="T3"/>
                    </a:cxn>
                    <a:cxn ang="0">
                      <a:pos x="T4" y="T5"/>
                    </a:cxn>
                    <a:cxn ang="0">
                      <a:pos x="T6" y="T7"/>
                    </a:cxn>
                    <a:cxn ang="0">
                      <a:pos x="T8" y="T9"/>
                    </a:cxn>
                    <a:cxn ang="0">
                      <a:pos x="T10" y="T11"/>
                    </a:cxn>
                    <a:cxn ang="0">
                      <a:pos x="T12" y="T13"/>
                    </a:cxn>
                  </a:cxnLst>
                  <a:rect l="0" t="0" r="r" b="b"/>
                  <a:pathLst>
                    <a:path w="62" h="62">
                      <a:moveTo>
                        <a:pt x="5" y="33"/>
                      </a:moveTo>
                      <a:lnTo>
                        <a:pt x="5" y="33"/>
                      </a:lnTo>
                      <a:cubicBezTo>
                        <a:pt x="22" y="61"/>
                        <a:pt x="61" y="14"/>
                        <a:pt x="30" y="3"/>
                      </a:cubicBezTo>
                      <a:lnTo>
                        <a:pt x="30" y="3"/>
                      </a:lnTo>
                      <a:cubicBezTo>
                        <a:pt x="20" y="0"/>
                        <a:pt x="13" y="4"/>
                        <a:pt x="9" y="11"/>
                      </a:cubicBezTo>
                      <a:lnTo>
                        <a:pt x="9" y="11"/>
                      </a:lnTo>
                      <a:cubicBezTo>
                        <a:pt x="4" y="16"/>
                        <a:pt x="0" y="24"/>
                        <a:pt x="5"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86" name="Freeform 202">
                  <a:extLst>
                    <a:ext uri="{FF2B5EF4-FFF2-40B4-BE49-F238E27FC236}">
                      <a16:creationId xmlns:a16="http://schemas.microsoft.com/office/drawing/2014/main" id="{AF656FE1-BEDF-ED4C-B74A-9CD8546AF303}"/>
                    </a:ext>
                  </a:extLst>
                </p:cNvPr>
                <p:cNvSpPr>
                  <a:spLocks noChangeArrowheads="1"/>
                </p:cNvSpPr>
                <p:nvPr/>
              </p:nvSpPr>
              <p:spPr bwMode="auto">
                <a:xfrm>
                  <a:off x="3104126" y="3358074"/>
                  <a:ext cx="9721" cy="14041"/>
                </a:xfrm>
                <a:custGeom>
                  <a:avLst/>
                  <a:gdLst>
                    <a:gd name="T0" fmla="*/ 2 w 39"/>
                    <a:gd name="T1" fmla="*/ 24 h 59"/>
                    <a:gd name="T2" fmla="*/ 2 w 39"/>
                    <a:gd name="T3" fmla="*/ 24 h 59"/>
                    <a:gd name="T4" fmla="*/ 3 w 39"/>
                    <a:gd name="T5" fmla="*/ 37 h 59"/>
                    <a:gd name="T6" fmla="*/ 3 w 39"/>
                    <a:gd name="T7" fmla="*/ 37 h 59"/>
                    <a:gd name="T8" fmla="*/ 36 w 39"/>
                    <a:gd name="T9" fmla="*/ 34 h 59"/>
                    <a:gd name="T10" fmla="*/ 36 w 39"/>
                    <a:gd name="T11" fmla="*/ 34 h 59"/>
                    <a:gd name="T12" fmla="*/ 34 w 39"/>
                    <a:gd name="T13" fmla="*/ 20 h 59"/>
                    <a:gd name="T14" fmla="*/ 34 w 39"/>
                    <a:gd name="T15" fmla="*/ 20 h 59"/>
                    <a:gd name="T16" fmla="*/ 2 w 39"/>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2" y="24"/>
                      </a:moveTo>
                      <a:lnTo>
                        <a:pt x="2" y="24"/>
                      </a:lnTo>
                      <a:cubicBezTo>
                        <a:pt x="2" y="29"/>
                        <a:pt x="3" y="33"/>
                        <a:pt x="3" y="37"/>
                      </a:cubicBezTo>
                      <a:lnTo>
                        <a:pt x="3" y="37"/>
                      </a:lnTo>
                      <a:cubicBezTo>
                        <a:pt x="5" y="58"/>
                        <a:pt x="38" y="55"/>
                        <a:pt x="36" y="34"/>
                      </a:cubicBezTo>
                      <a:lnTo>
                        <a:pt x="36" y="34"/>
                      </a:lnTo>
                      <a:cubicBezTo>
                        <a:pt x="35" y="30"/>
                        <a:pt x="34" y="25"/>
                        <a:pt x="34" y="20"/>
                      </a:cubicBezTo>
                      <a:lnTo>
                        <a:pt x="34" y="20"/>
                      </a:lnTo>
                      <a:cubicBezTo>
                        <a:pt x="32" y="0"/>
                        <a:pt x="0" y="3"/>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87" name="Freeform 203">
                  <a:extLst>
                    <a:ext uri="{FF2B5EF4-FFF2-40B4-BE49-F238E27FC236}">
                      <a16:creationId xmlns:a16="http://schemas.microsoft.com/office/drawing/2014/main" id="{778BFD78-9897-6343-92EB-752B0CE04620}"/>
                    </a:ext>
                  </a:extLst>
                </p:cNvPr>
                <p:cNvSpPr>
                  <a:spLocks noChangeArrowheads="1"/>
                </p:cNvSpPr>
                <p:nvPr/>
              </p:nvSpPr>
              <p:spPr bwMode="auto">
                <a:xfrm>
                  <a:off x="3139770" y="3369954"/>
                  <a:ext cx="9721" cy="14042"/>
                </a:xfrm>
                <a:custGeom>
                  <a:avLst/>
                  <a:gdLst>
                    <a:gd name="T0" fmla="*/ 4 w 39"/>
                    <a:gd name="T1" fmla="*/ 36 h 59"/>
                    <a:gd name="T2" fmla="*/ 4 w 39"/>
                    <a:gd name="T3" fmla="*/ 36 h 59"/>
                    <a:gd name="T4" fmla="*/ 36 w 39"/>
                    <a:gd name="T5" fmla="*/ 34 h 59"/>
                    <a:gd name="T6" fmla="*/ 36 w 39"/>
                    <a:gd name="T7" fmla="*/ 34 h 59"/>
                    <a:gd name="T8" fmla="*/ 35 w 39"/>
                    <a:gd name="T9" fmla="*/ 20 h 59"/>
                    <a:gd name="T10" fmla="*/ 35 w 39"/>
                    <a:gd name="T11" fmla="*/ 20 h 59"/>
                    <a:gd name="T12" fmla="*/ 2 w 39"/>
                    <a:gd name="T13" fmla="*/ 24 h 59"/>
                    <a:gd name="T14" fmla="*/ 2 w 39"/>
                    <a:gd name="T15" fmla="*/ 24 h 59"/>
                    <a:gd name="T16" fmla="*/ 4 w 39"/>
                    <a:gd name="T17"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6"/>
                      </a:moveTo>
                      <a:lnTo>
                        <a:pt x="4" y="36"/>
                      </a:lnTo>
                      <a:cubicBezTo>
                        <a:pt x="5" y="58"/>
                        <a:pt x="38" y="54"/>
                        <a:pt x="36" y="34"/>
                      </a:cubicBezTo>
                      <a:lnTo>
                        <a:pt x="36" y="34"/>
                      </a:lnTo>
                      <a:cubicBezTo>
                        <a:pt x="35" y="29"/>
                        <a:pt x="35" y="25"/>
                        <a:pt x="35" y="20"/>
                      </a:cubicBezTo>
                      <a:lnTo>
                        <a:pt x="35" y="20"/>
                      </a:lnTo>
                      <a:cubicBezTo>
                        <a:pt x="32" y="0"/>
                        <a:pt x="0" y="3"/>
                        <a:pt x="2" y="24"/>
                      </a:cubicBezTo>
                      <a:lnTo>
                        <a:pt x="2" y="24"/>
                      </a:lnTo>
                      <a:cubicBezTo>
                        <a:pt x="3" y="28"/>
                        <a:pt x="3" y="33"/>
                        <a:pt x="4"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88" name="Freeform 204">
                  <a:extLst>
                    <a:ext uri="{FF2B5EF4-FFF2-40B4-BE49-F238E27FC236}">
                      <a16:creationId xmlns:a16="http://schemas.microsoft.com/office/drawing/2014/main" id="{23FFCBC2-6005-4F45-BC40-9CA025B6A005}"/>
                    </a:ext>
                  </a:extLst>
                </p:cNvPr>
                <p:cNvSpPr>
                  <a:spLocks noChangeArrowheads="1"/>
                </p:cNvSpPr>
                <p:nvPr/>
              </p:nvSpPr>
              <p:spPr bwMode="auto">
                <a:xfrm>
                  <a:off x="3119248" y="3398037"/>
                  <a:ext cx="9721" cy="14042"/>
                </a:xfrm>
                <a:custGeom>
                  <a:avLst/>
                  <a:gdLst>
                    <a:gd name="T0" fmla="*/ 3 w 40"/>
                    <a:gd name="T1" fmla="*/ 24 h 59"/>
                    <a:gd name="T2" fmla="*/ 3 w 40"/>
                    <a:gd name="T3" fmla="*/ 24 h 59"/>
                    <a:gd name="T4" fmla="*/ 4 w 40"/>
                    <a:gd name="T5" fmla="*/ 38 h 59"/>
                    <a:gd name="T6" fmla="*/ 4 w 40"/>
                    <a:gd name="T7" fmla="*/ 38 h 59"/>
                    <a:gd name="T8" fmla="*/ 37 w 40"/>
                    <a:gd name="T9" fmla="*/ 34 h 59"/>
                    <a:gd name="T10" fmla="*/ 37 w 40"/>
                    <a:gd name="T11" fmla="*/ 34 h 59"/>
                    <a:gd name="T12" fmla="*/ 35 w 40"/>
                    <a:gd name="T13" fmla="*/ 20 h 59"/>
                    <a:gd name="T14" fmla="*/ 35 w 40"/>
                    <a:gd name="T15" fmla="*/ 20 h 59"/>
                    <a:gd name="T16" fmla="*/ 3 w 40"/>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59">
                      <a:moveTo>
                        <a:pt x="3" y="24"/>
                      </a:moveTo>
                      <a:lnTo>
                        <a:pt x="3" y="24"/>
                      </a:lnTo>
                      <a:cubicBezTo>
                        <a:pt x="3" y="28"/>
                        <a:pt x="4" y="33"/>
                        <a:pt x="4" y="38"/>
                      </a:cubicBezTo>
                      <a:lnTo>
                        <a:pt x="4" y="38"/>
                      </a:lnTo>
                      <a:cubicBezTo>
                        <a:pt x="6" y="58"/>
                        <a:pt x="39" y="54"/>
                        <a:pt x="37" y="34"/>
                      </a:cubicBezTo>
                      <a:lnTo>
                        <a:pt x="37" y="34"/>
                      </a:lnTo>
                      <a:cubicBezTo>
                        <a:pt x="36" y="29"/>
                        <a:pt x="36" y="25"/>
                        <a:pt x="35" y="20"/>
                      </a:cubicBezTo>
                      <a:lnTo>
                        <a:pt x="35" y="20"/>
                      </a:lnTo>
                      <a:cubicBezTo>
                        <a:pt x="33" y="0"/>
                        <a:pt x="0" y="3"/>
                        <a:pt x="3"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89" name="Freeform 205">
                  <a:extLst>
                    <a:ext uri="{FF2B5EF4-FFF2-40B4-BE49-F238E27FC236}">
                      <a16:creationId xmlns:a16="http://schemas.microsoft.com/office/drawing/2014/main" id="{11B719A2-A976-2642-BE2F-A538EC5A7D7B}"/>
                    </a:ext>
                  </a:extLst>
                </p:cNvPr>
                <p:cNvSpPr>
                  <a:spLocks noChangeArrowheads="1"/>
                </p:cNvSpPr>
                <p:nvPr/>
              </p:nvSpPr>
              <p:spPr bwMode="auto">
                <a:xfrm>
                  <a:off x="3152732" y="3401278"/>
                  <a:ext cx="9721" cy="14041"/>
                </a:xfrm>
                <a:custGeom>
                  <a:avLst/>
                  <a:gdLst>
                    <a:gd name="T0" fmla="*/ 3 w 39"/>
                    <a:gd name="T1" fmla="*/ 37 h 59"/>
                    <a:gd name="T2" fmla="*/ 3 w 39"/>
                    <a:gd name="T3" fmla="*/ 37 h 59"/>
                    <a:gd name="T4" fmla="*/ 35 w 39"/>
                    <a:gd name="T5" fmla="*/ 34 h 59"/>
                    <a:gd name="T6" fmla="*/ 35 w 39"/>
                    <a:gd name="T7" fmla="*/ 34 h 59"/>
                    <a:gd name="T8" fmla="*/ 34 w 39"/>
                    <a:gd name="T9" fmla="*/ 20 h 59"/>
                    <a:gd name="T10" fmla="*/ 34 w 39"/>
                    <a:gd name="T11" fmla="*/ 20 h 59"/>
                    <a:gd name="T12" fmla="*/ 2 w 39"/>
                    <a:gd name="T13" fmla="*/ 24 h 59"/>
                    <a:gd name="T14" fmla="*/ 2 w 39"/>
                    <a:gd name="T15" fmla="*/ 24 h 59"/>
                    <a:gd name="T16" fmla="*/ 3 w 39"/>
                    <a:gd name="T17"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7"/>
                      </a:moveTo>
                      <a:lnTo>
                        <a:pt x="3" y="37"/>
                      </a:lnTo>
                      <a:cubicBezTo>
                        <a:pt x="5" y="58"/>
                        <a:pt x="38" y="55"/>
                        <a:pt x="35" y="34"/>
                      </a:cubicBezTo>
                      <a:lnTo>
                        <a:pt x="35" y="34"/>
                      </a:lnTo>
                      <a:cubicBezTo>
                        <a:pt x="35" y="29"/>
                        <a:pt x="35" y="25"/>
                        <a:pt x="34" y="20"/>
                      </a:cubicBezTo>
                      <a:lnTo>
                        <a:pt x="34" y="20"/>
                      </a:lnTo>
                      <a:cubicBezTo>
                        <a:pt x="32" y="0"/>
                        <a:pt x="0" y="3"/>
                        <a:pt x="2" y="24"/>
                      </a:cubicBezTo>
                      <a:lnTo>
                        <a:pt x="2" y="24"/>
                      </a:lnTo>
                      <a:cubicBezTo>
                        <a:pt x="3" y="29"/>
                        <a:pt x="3" y="33"/>
                        <a:pt x="3"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90" name="Freeform 206">
                  <a:extLst>
                    <a:ext uri="{FF2B5EF4-FFF2-40B4-BE49-F238E27FC236}">
                      <a16:creationId xmlns:a16="http://schemas.microsoft.com/office/drawing/2014/main" id="{09A9D4D0-4C12-B641-900A-8EB653CF9EB0}"/>
                    </a:ext>
                  </a:extLst>
                </p:cNvPr>
                <p:cNvSpPr>
                  <a:spLocks noChangeArrowheads="1"/>
                </p:cNvSpPr>
                <p:nvPr/>
              </p:nvSpPr>
              <p:spPr bwMode="auto">
                <a:xfrm>
                  <a:off x="3178655" y="3383996"/>
                  <a:ext cx="9721" cy="14041"/>
                </a:xfrm>
                <a:custGeom>
                  <a:avLst/>
                  <a:gdLst>
                    <a:gd name="T0" fmla="*/ 4 w 39"/>
                    <a:gd name="T1" fmla="*/ 38 h 59"/>
                    <a:gd name="T2" fmla="*/ 4 w 39"/>
                    <a:gd name="T3" fmla="*/ 38 h 59"/>
                    <a:gd name="T4" fmla="*/ 36 w 39"/>
                    <a:gd name="T5" fmla="*/ 34 h 59"/>
                    <a:gd name="T6" fmla="*/ 36 w 39"/>
                    <a:gd name="T7" fmla="*/ 34 h 59"/>
                    <a:gd name="T8" fmla="*/ 35 w 39"/>
                    <a:gd name="T9" fmla="*/ 21 h 59"/>
                    <a:gd name="T10" fmla="*/ 35 w 39"/>
                    <a:gd name="T11" fmla="*/ 21 h 59"/>
                    <a:gd name="T12" fmla="*/ 2 w 39"/>
                    <a:gd name="T13" fmla="*/ 24 h 59"/>
                    <a:gd name="T14" fmla="*/ 2 w 39"/>
                    <a:gd name="T15" fmla="*/ 24 h 59"/>
                    <a:gd name="T16" fmla="*/ 4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8"/>
                      </a:moveTo>
                      <a:lnTo>
                        <a:pt x="4" y="38"/>
                      </a:lnTo>
                      <a:cubicBezTo>
                        <a:pt x="5" y="58"/>
                        <a:pt x="38" y="55"/>
                        <a:pt x="36" y="34"/>
                      </a:cubicBezTo>
                      <a:lnTo>
                        <a:pt x="36" y="34"/>
                      </a:lnTo>
                      <a:cubicBezTo>
                        <a:pt x="35" y="29"/>
                        <a:pt x="35" y="25"/>
                        <a:pt x="35" y="21"/>
                      </a:cubicBezTo>
                      <a:lnTo>
                        <a:pt x="35" y="21"/>
                      </a:lnTo>
                      <a:cubicBezTo>
                        <a:pt x="32" y="0"/>
                        <a:pt x="0" y="3"/>
                        <a:pt x="2" y="24"/>
                      </a:cubicBezTo>
                      <a:lnTo>
                        <a:pt x="2" y="24"/>
                      </a:lnTo>
                      <a:cubicBezTo>
                        <a:pt x="2" y="28"/>
                        <a:pt x="3"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91" name="Freeform 207">
                  <a:extLst>
                    <a:ext uri="{FF2B5EF4-FFF2-40B4-BE49-F238E27FC236}">
                      <a16:creationId xmlns:a16="http://schemas.microsoft.com/office/drawing/2014/main" id="{0DF9796E-93CF-FF4E-BDFF-3B054D75530D}"/>
                    </a:ext>
                  </a:extLst>
                </p:cNvPr>
                <p:cNvSpPr>
                  <a:spLocks noChangeArrowheads="1"/>
                </p:cNvSpPr>
                <p:nvPr/>
              </p:nvSpPr>
              <p:spPr bwMode="auto">
                <a:xfrm>
                  <a:off x="3150572" y="3432601"/>
                  <a:ext cx="9721" cy="15122"/>
                </a:xfrm>
                <a:custGeom>
                  <a:avLst/>
                  <a:gdLst>
                    <a:gd name="T0" fmla="*/ 2 w 39"/>
                    <a:gd name="T1" fmla="*/ 24 h 60"/>
                    <a:gd name="T2" fmla="*/ 2 w 39"/>
                    <a:gd name="T3" fmla="*/ 24 h 60"/>
                    <a:gd name="T4" fmla="*/ 3 w 39"/>
                    <a:gd name="T5" fmla="*/ 38 h 60"/>
                    <a:gd name="T6" fmla="*/ 3 w 39"/>
                    <a:gd name="T7" fmla="*/ 38 h 60"/>
                    <a:gd name="T8" fmla="*/ 36 w 39"/>
                    <a:gd name="T9" fmla="*/ 34 h 60"/>
                    <a:gd name="T10" fmla="*/ 36 w 39"/>
                    <a:gd name="T11" fmla="*/ 34 h 60"/>
                    <a:gd name="T12" fmla="*/ 34 w 39"/>
                    <a:gd name="T13" fmla="*/ 22 h 60"/>
                    <a:gd name="T14" fmla="*/ 34 w 39"/>
                    <a:gd name="T15" fmla="*/ 22 h 60"/>
                    <a:gd name="T16" fmla="*/ 2 w 39"/>
                    <a:gd name="T17"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4"/>
                      </a:moveTo>
                      <a:lnTo>
                        <a:pt x="2" y="24"/>
                      </a:lnTo>
                      <a:cubicBezTo>
                        <a:pt x="2" y="29"/>
                        <a:pt x="3" y="33"/>
                        <a:pt x="3" y="38"/>
                      </a:cubicBezTo>
                      <a:lnTo>
                        <a:pt x="3" y="38"/>
                      </a:lnTo>
                      <a:cubicBezTo>
                        <a:pt x="5" y="59"/>
                        <a:pt x="38" y="56"/>
                        <a:pt x="36" y="34"/>
                      </a:cubicBezTo>
                      <a:lnTo>
                        <a:pt x="36" y="34"/>
                      </a:lnTo>
                      <a:cubicBezTo>
                        <a:pt x="35" y="30"/>
                        <a:pt x="35" y="26"/>
                        <a:pt x="34" y="22"/>
                      </a:cubicBezTo>
                      <a:lnTo>
                        <a:pt x="34" y="22"/>
                      </a:lnTo>
                      <a:cubicBezTo>
                        <a:pt x="32" y="0"/>
                        <a:pt x="0" y="4"/>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92" name="Freeform 208">
                  <a:extLst>
                    <a:ext uri="{FF2B5EF4-FFF2-40B4-BE49-F238E27FC236}">
                      <a16:creationId xmlns:a16="http://schemas.microsoft.com/office/drawing/2014/main" id="{2E126B9D-667F-0944-A43B-3379C154CBBE}"/>
                    </a:ext>
                  </a:extLst>
                </p:cNvPr>
                <p:cNvSpPr>
                  <a:spLocks noChangeArrowheads="1"/>
                </p:cNvSpPr>
                <p:nvPr/>
              </p:nvSpPr>
              <p:spPr bwMode="auto">
                <a:xfrm>
                  <a:off x="3132209" y="3441242"/>
                  <a:ext cx="9721" cy="14042"/>
                </a:xfrm>
                <a:custGeom>
                  <a:avLst/>
                  <a:gdLst>
                    <a:gd name="T0" fmla="*/ 35 w 39"/>
                    <a:gd name="T1" fmla="*/ 20 h 59"/>
                    <a:gd name="T2" fmla="*/ 35 w 39"/>
                    <a:gd name="T3" fmla="*/ 20 h 59"/>
                    <a:gd name="T4" fmla="*/ 2 w 39"/>
                    <a:gd name="T5" fmla="*/ 24 h 59"/>
                    <a:gd name="T6" fmla="*/ 2 w 39"/>
                    <a:gd name="T7" fmla="*/ 24 h 59"/>
                    <a:gd name="T8" fmla="*/ 4 w 39"/>
                    <a:gd name="T9" fmla="*/ 37 h 59"/>
                    <a:gd name="T10" fmla="*/ 4 w 39"/>
                    <a:gd name="T11" fmla="*/ 37 h 59"/>
                    <a:gd name="T12" fmla="*/ 36 w 39"/>
                    <a:gd name="T13" fmla="*/ 34 h 59"/>
                    <a:gd name="T14" fmla="*/ 36 w 39"/>
                    <a:gd name="T15" fmla="*/ 34 h 59"/>
                    <a:gd name="T16" fmla="*/ 35 w 39"/>
                    <a:gd name="T17"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5" y="20"/>
                      </a:moveTo>
                      <a:lnTo>
                        <a:pt x="35" y="20"/>
                      </a:lnTo>
                      <a:cubicBezTo>
                        <a:pt x="33" y="0"/>
                        <a:pt x="0" y="3"/>
                        <a:pt x="2" y="24"/>
                      </a:cubicBezTo>
                      <a:lnTo>
                        <a:pt x="2" y="24"/>
                      </a:lnTo>
                      <a:cubicBezTo>
                        <a:pt x="3" y="28"/>
                        <a:pt x="4" y="33"/>
                        <a:pt x="4" y="37"/>
                      </a:cubicBezTo>
                      <a:lnTo>
                        <a:pt x="4" y="37"/>
                      </a:lnTo>
                      <a:cubicBezTo>
                        <a:pt x="6" y="58"/>
                        <a:pt x="38" y="54"/>
                        <a:pt x="36" y="34"/>
                      </a:cubicBezTo>
                      <a:lnTo>
                        <a:pt x="36" y="34"/>
                      </a:lnTo>
                      <a:cubicBezTo>
                        <a:pt x="36" y="29"/>
                        <a:pt x="35" y="25"/>
                        <a:pt x="35"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93" name="Freeform 209">
                  <a:extLst>
                    <a:ext uri="{FF2B5EF4-FFF2-40B4-BE49-F238E27FC236}">
                      <a16:creationId xmlns:a16="http://schemas.microsoft.com/office/drawing/2014/main" id="{FA7EC573-3A38-DA45-92E5-90C8C18A49D9}"/>
                    </a:ext>
                  </a:extLst>
                </p:cNvPr>
                <p:cNvSpPr>
                  <a:spLocks noChangeArrowheads="1"/>
                </p:cNvSpPr>
                <p:nvPr/>
              </p:nvSpPr>
              <p:spPr bwMode="auto">
                <a:xfrm>
                  <a:off x="3116008" y="3475805"/>
                  <a:ext cx="15122" cy="15122"/>
                </a:xfrm>
                <a:custGeom>
                  <a:avLst/>
                  <a:gdLst>
                    <a:gd name="T0" fmla="*/ 51 w 62"/>
                    <a:gd name="T1" fmla="*/ 9 h 61"/>
                    <a:gd name="T2" fmla="*/ 51 w 62"/>
                    <a:gd name="T3" fmla="*/ 9 h 61"/>
                    <a:gd name="T4" fmla="*/ 29 w 62"/>
                    <a:gd name="T5" fmla="*/ 5 h 61"/>
                    <a:gd name="T6" fmla="*/ 29 w 62"/>
                    <a:gd name="T7" fmla="*/ 5 h 61"/>
                    <a:gd name="T8" fmla="*/ 58 w 62"/>
                    <a:gd name="T9" fmla="*/ 29 h 61"/>
                    <a:gd name="T10" fmla="*/ 58 w 62"/>
                    <a:gd name="T11" fmla="*/ 29 h 61"/>
                    <a:gd name="T12" fmla="*/ 51 w 62"/>
                    <a:gd name="T13" fmla="*/ 9 h 61"/>
                  </a:gdLst>
                  <a:ahLst/>
                  <a:cxnLst>
                    <a:cxn ang="0">
                      <a:pos x="T0" y="T1"/>
                    </a:cxn>
                    <a:cxn ang="0">
                      <a:pos x="T2" y="T3"/>
                    </a:cxn>
                    <a:cxn ang="0">
                      <a:pos x="T4" y="T5"/>
                    </a:cxn>
                    <a:cxn ang="0">
                      <a:pos x="T6" y="T7"/>
                    </a:cxn>
                    <a:cxn ang="0">
                      <a:pos x="T8" y="T9"/>
                    </a:cxn>
                    <a:cxn ang="0">
                      <a:pos x="T10" y="T11"/>
                    </a:cxn>
                    <a:cxn ang="0">
                      <a:pos x="T12" y="T13"/>
                    </a:cxn>
                  </a:cxnLst>
                  <a:rect l="0" t="0" r="r" b="b"/>
                  <a:pathLst>
                    <a:path w="62" h="61">
                      <a:moveTo>
                        <a:pt x="51" y="9"/>
                      </a:moveTo>
                      <a:lnTo>
                        <a:pt x="51" y="9"/>
                      </a:lnTo>
                      <a:cubicBezTo>
                        <a:pt x="45" y="3"/>
                        <a:pt x="37" y="0"/>
                        <a:pt x="29" y="5"/>
                      </a:cubicBezTo>
                      <a:lnTo>
                        <a:pt x="29" y="5"/>
                      </a:lnTo>
                      <a:cubicBezTo>
                        <a:pt x="0" y="22"/>
                        <a:pt x="48" y="60"/>
                        <a:pt x="58" y="29"/>
                      </a:cubicBezTo>
                      <a:lnTo>
                        <a:pt x="58" y="29"/>
                      </a:lnTo>
                      <a:cubicBezTo>
                        <a:pt x="61" y="20"/>
                        <a:pt x="57" y="13"/>
                        <a:pt x="51"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94" name="Freeform 210">
                  <a:extLst>
                    <a:ext uri="{FF2B5EF4-FFF2-40B4-BE49-F238E27FC236}">
                      <a16:creationId xmlns:a16="http://schemas.microsoft.com/office/drawing/2014/main" id="{942F311F-264F-DF4D-AFA1-A04A0258C4FF}"/>
                    </a:ext>
                  </a:extLst>
                </p:cNvPr>
                <p:cNvSpPr>
                  <a:spLocks noChangeArrowheads="1"/>
                </p:cNvSpPr>
                <p:nvPr/>
              </p:nvSpPr>
              <p:spPr bwMode="auto">
                <a:xfrm>
                  <a:off x="3111688" y="3443402"/>
                  <a:ext cx="9721" cy="14042"/>
                </a:xfrm>
                <a:custGeom>
                  <a:avLst/>
                  <a:gdLst>
                    <a:gd name="T0" fmla="*/ 3 w 39"/>
                    <a:gd name="T1" fmla="*/ 24 h 59"/>
                    <a:gd name="T2" fmla="*/ 3 w 39"/>
                    <a:gd name="T3" fmla="*/ 24 h 59"/>
                    <a:gd name="T4" fmla="*/ 4 w 39"/>
                    <a:gd name="T5" fmla="*/ 37 h 59"/>
                    <a:gd name="T6" fmla="*/ 4 w 39"/>
                    <a:gd name="T7" fmla="*/ 37 h 59"/>
                    <a:gd name="T8" fmla="*/ 37 w 39"/>
                    <a:gd name="T9" fmla="*/ 34 h 59"/>
                    <a:gd name="T10" fmla="*/ 37 w 39"/>
                    <a:gd name="T11" fmla="*/ 34 h 59"/>
                    <a:gd name="T12" fmla="*/ 35 w 39"/>
                    <a:gd name="T13" fmla="*/ 20 h 59"/>
                    <a:gd name="T14" fmla="*/ 35 w 39"/>
                    <a:gd name="T15" fmla="*/ 20 h 59"/>
                    <a:gd name="T16" fmla="*/ 3 w 39"/>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24"/>
                      </a:moveTo>
                      <a:lnTo>
                        <a:pt x="3" y="24"/>
                      </a:lnTo>
                      <a:cubicBezTo>
                        <a:pt x="3" y="28"/>
                        <a:pt x="4" y="33"/>
                        <a:pt x="4" y="37"/>
                      </a:cubicBezTo>
                      <a:lnTo>
                        <a:pt x="4" y="37"/>
                      </a:lnTo>
                      <a:cubicBezTo>
                        <a:pt x="6" y="58"/>
                        <a:pt x="38" y="55"/>
                        <a:pt x="37" y="34"/>
                      </a:cubicBezTo>
                      <a:lnTo>
                        <a:pt x="37" y="34"/>
                      </a:lnTo>
                      <a:cubicBezTo>
                        <a:pt x="36" y="29"/>
                        <a:pt x="35" y="25"/>
                        <a:pt x="35" y="20"/>
                      </a:cubicBezTo>
                      <a:lnTo>
                        <a:pt x="35" y="20"/>
                      </a:lnTo>
                      <a:cubicBezTo>
                        <a:pt x="33" y="0"/>
                        <a:pt x="0" y="3"/>
                        <a:pt x="3"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95" name="Freeform 211">
                  <a:extLst>
                    <a:ext uri="{FF2B5EF4-FFF2-40B4-BE49-F238E27FC236}">
                      <a16:creationId xmlns:a16="http://schemas.microsoft.com/office/drawing/2014/main" id="{E82465DF-F616-5E4B-BD37-D24B57AF270F}"/>
                    </a:ext>
                  </a:extLst>
                </p:cNvPr>
                <p:cNvSpPr>
                  <a:spLocks noChangeArrowheads="1"/>
                </p:cNvSpPr>
                <p:nvPr/>
              </p:nvSpPr>
              <p:spPr bwMode="auto">
                <a:xfrm>
                  <a:off x="2835179" y="3162573"/>
                  <a:ext cx="12961" cy="12961"/>
                </a:xfrm>
                <a:custGeom>
                  <a:avLst/>
                  <a:gdLst>
                    <a:gd name="T0" fmla="*/ 16 w 54"/>
                    <a:gd name="T1" fmla="*/ 38 h 53"/>
                    <a:gd name="T2" fmla="*/ 16 w 54"/>
                    <a:gd name="T3" fmla="*/ 38 h 53"/>
                    <a:gd name="T4" fmla="*/ 36 w 54"/>
                    <a:gd name="T5" fmla="*/ 13 h 53"/>
                    <a:gd name="T6" fmla="*/ 36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2" y="52"/>
                        <a:pt x="53" y="26"/>
                        <a:pt x="36" y="13"/>
                      </a:cubicBezTo>
                      <a:lnTo>
                        <a:pt x="36"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96" name="Freeform 212">
                  <a:extLst>
                    <a:ext uri="{FF2B5EF4-FFF2-40B4-BE49-F238E27FC236}">
                      <a16:creationId xmlns:a16="http://schemas.microsoft.com/office/drawing/2014/main" id="{CDD66CB3-1BF4-F241-BC6D-B68A400A14C9}"/>
                    </a:ext>
                  </a:extLst>
                </p:cNvPr>
                <p:cNvSpPr>
                  <a:spLocks noChangeArrowheads="1"/>
                </p:cNvSpPr>
                <p:nvPr/>
              </p:nvSpPr>
              <p:spPr bwMode="auto">
                <a:xfrm>
                  <a:off x="2845980" y="3131250"/>
                  <a:ext cx="15122" cy="14041"/>
                </a:xfrm>
                <a:custGeom>
                  <a:avLst/>
                  <a:gdLst>
                    <a:gd name="T0" fmla="*/ 16 w 61"/>
                    <a:gd name="T1" fmla="*/ 38 h 59"/>
                    <a:gd name="T2" fmla="*/ 16 w 61"/>
                    <a:gd name="T3" fmla="*/ 38 h 59"/>
                    <a:gd name="T4" fmla="*/ 24 w 61"/>
                    <a:gd name="T5" fmla="*/ 45 h 59"/>
                    <a:gd name="T6" fmla="*/ 24 w 61"/>
                    <a:gd name="T7" fmla="*/ 45 h 59"/>
                    <a:gd name="T8" fmla="*/ 44 w 61"/>
                    <a:gd name="T9" fmla="*/ 20 h 59"/>
                    <a:gd name="T10" fmla="*/ 44 w 61"/>
                    <a:gd name="T11" fmla="*/ 20 h 59"/>
                    <a:gd name="T12" fmla="*/ 37 w 61"/>
                    <a:gd name="T13" fmla="*/ 13 h 59"/>
                    <a:gd name="T14" fmla="*/ 37 w 61"/>
                    <a:gd name="T15" fmla="*/ 13 h 59"/>
                    <a:gd name="T16" fmla="*/ 16 w 61"/>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9">
                      <a:moveTo>
                        <a:pt x="16" y="38"/>
                      </a:moveTo>
                      <a:lnTo>
                        <a:pt x="16" y="38"/>
                      </a:lnTo>
                      <a:cubicBezTo>
                        <a:pt x="18" y="41"/>
                        <a:pt x="21" y="43"/>
                        <a:pt x="24" y="45"/>
                      </a:cubicBezTo>
                      <a:lnTo>
                        <a:pt x="24" y="45"/>
                      </a:lnTo>
                      <a:cubicBezTo>
                        <a:pt x="40" y="58"/>
                        <a:pt x="60" y="33"/>
                        <a:pt x="44" y="20"/>
                      </a:cubicBezTo>
                      <a:lnTo>
                        <a:pt x="44" y="20"/>
                      </a:lnTo>
                      <a:cubicBezTo>
                        <a:pt x="41" y="17"/>
                        <a:pt x="39" y="16"/>
                        <a:pt x="37" y="13"/>
                      </a:cubicBezTo>
                      <a:lnTo>
                        <a:pt x="37" y="13"/>
                      </a:lnTo>
                      <a:cubicBezTo>
                        <a:pt x="20" y="0"/>
                        <a:pt x="0" y="26"/>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97" name="Freeform 213">
                  <a:extLst>
                    <a:ext uri="{FF2B5EF4-FFF2-40B4-BE49-F238E27FC236}">
                      <a16:creationId xmlns:a16="http://schemas.microsoft.com/office/drawing/2014/main" id="{AAE84720-F51B-804C-A8FC-7324A356E172}"/>
                    </a:ext>
                  </a:extLst>
                </p:cNvPr>
                <p:cNvSpPr>
                  <a:spLocks noChangeArrowheads="1"/>
                </p:cNvSpPr>
                <p:nvPr/>
              </p:nvSpPr>
              <p:spPr bwMode="auto">
                <a:xfrm>
                  <a:off x="2876223" y="3140970"/>
                  <a:ext cx="15122" cy="14042"/>
                </a:xfrm>
                <a:custGeom>
                  <a:avLst/>
                  <a:gdLst>
                    <a:gd name="T0" fmla="*/ 17 w 62"/>
                    <a:gd name="T1" fmla="*/ 39 h 59"/>
                    <a:gd name="T2" fmla="*/ 17 w 62"/>
                    <a:gd name="T3" fmla="*/ 39 h 59"/>
                    <a:gd name="T4" fmla="*/ 24 w 62"/>
                    <a:gd name="T5" fmla="*/ 45 h 59"/>
                    <a:gd name="T6" fmla="*/ 24 w 62"/>
                    <a:gd name="T7" fmla="*/ 45 h 59"/>
                    <a:gd name="T8" fmla="*/ 44 w 62"/>
                    <a:gd name="T9" fmla="*/ 19 h 59"/>
                    <a:gd name="T10" fmla="*/ 44 w 62"/>
                    <a:gd name="T11" fmla="*/ 19 h 59"/>
                    <a:gd name="T12" fmla="*/ 37 w 62"/>
                    <a:gd name="T13" fmla="*/ 14 h 59"/>
                    <a:gd name="T14" fmla="*/ 37 w 62"/>
                    <a:gd name="T15" fmla="*/ 14 h 59"/>
                    <a:gd name="T16" fmla="*/ 17 w 62"/>
                    <a:gd name="T17"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9"/>
                      </a:moveTo>
                      <a:lnTo>
                        <a:pt x="17" y="39"/>
                      </a:lnTo>
                      <a:cubicBezTo>
                        <a:pt x="19" y="41"/>
                        <a:pt x="21" y="43"/>
                        <a:pt x="24" y="45"/>
                      </a:cubicBezTo>
                      <a:lnTo>
                        <a:pt x="24" y="45"/>
                      </a:lnTo>
                      <a:cubicBezTo>
                        <a:pt x="40" y="58"/>
                        <a:pt x="61" y="33"/>
                        <a:pt x="44" y="19"/>
                      </a:cubicBezTo>
                      <a:lnTo>
                        <a:pt x="44" y="19"/>
                      </a:lnTo>
                      <a:cubicBezTo>
                        <a:pt x="42" y="17"/>
                        <a:pt x="40" y="16"/>
                        <a:pt x="37" y="14"/>
                      </a:cubicBezTo>
                      <a:lnTo>
                        <a:pt x="37" y="14"/>
                      </a:lnTo>
                      <a:cubicBezTo>
                        <a:pt x="21" y="0"/>
                        <a:pt x="0" y="26"/>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98" name="Freeform 214">
                  <a:extLst>
                    <a:ext uri="{FF2B5EF4-FFF2-40B4-BE49-F238E27FC236}">
                      <a16:creationId xmlns:a16="http://schemas.microsoft.com/office/drawing/2014/main" id="{EA3F6460-5BE1-E647-ADC1-196437026633}"/>
                    </a:ext>
                  </a:extLst>
                </p:cNvPr>
                <p:cNvSpPr>
                  <a:spLocks noChangeArrowheads="1"/>
                </p:cNvSpPr>
                <p:nvPr/>
              </p:nvSpPr>
              <p:spPr bwMode="auto">
                <a:xfrm>
                  <a:off x="2849220" y="3149611"/>
                  <a:ext cx="15122" cy="14042"/>
                </a:xfrm>
                <a:custGeom>
                  <a:avLst/>
                  <a:gdLst>
                    <a:gd name="T0" fmla="*/ 16 w 61"/>
                    <a:gd name="T1" fmla="*/ 38 h 59"/>
                    <a:gd name="T2" fmla="*/ 16 w 61"/>
                    <a:gd name="T3" fmla="*/ 38 h 59"/>
                    <a:gd name="T4" fmla="*/ 24 w 61"/>
                    <a:gd name="T5" fmla="*/ 44 h 59"/>
                    <a:gd name="T6" fmla="*/ 24 w 61"/>
                    <a:gd name="T7" fmla="*/ 44 h 59"/>
                    <a:gd name="T8" fmla="*/ 44 w 61"/>
                    <a:gd name="T9" fmla="*/ 19 h 59"/>
                    <a:gd name="T10" fmla="*/ 44 w 61"/>
                    <a:gd name="T11" fmla="*/ 19 h 59"/>
                    <a:gd name="T12" fmla="*/ 37 w 61"/>
                    <a:gd name="T13" fmla="*/ 13 h 59"/>
                    <a:gd name="T14" fmla="*/ 37 w 61"/>
                    <a:gd name="T15" fmla="*/ 13 h 59"/>
                    <a:gd name="T16" fmla="*/ 16 w 61"/>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9">
                      <a:moveTo>
                        <a:pt x="16" y="38"/>
                      </a:moveTo>
                      <a:lnTo>
                        <a:pt x="16" y="38"/>
                      </a:lnTo>
                      <a:cubicBezTo>
                        <a:pt x="19" y="40"/>
                        <a:pt x="21" y="43"/>
                        <a:pt x="24" y="44"/>
                      </a:cubicBezTo>
                      <a:lnTo>
                        <a:pt x="24" y="44"/>
                      </a:lnTo>
                      <a:cubicBezTo>
                        <a:pt x="40" y="58"/>
                        <a:pt x="60" y="33"/>
                        <a:pt x="44" y="19"/>
                      </a:cubicBezTo>
                      <a:lnTo>
                        <a:pt x="44" y="19"/>
                      </a:lnTo>
                      <a:cubicBezTo>
                        <a:pt x="42" y="17"/>
                        <a:pt x="39" y="15"/>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99" name="Freeform 215">
                  <a:extLst>
                    <a:ext uri="{FF2B5EF4-FFF2-40B4-BE49-F238E27FC236}">
                      <a16:creationId xmlns:a16="http://schemas.microsoft.com/office/drawing/2014/main" id="{B8D2D767-8184-5F4F-A9BC-84799C029BCA}"/>
                    </a:ext>
                  </a:extLst>
                </p:cNvPr>
                <p:cNvSpPr>
                  <a:spLocks noChangeArrowheads="1"/>
                </p:cNvSpPr>
                <p:nvPr/>
              </p:nvSpPr>
              <p:spPr bwMode="auto">
                <a:xfrm>
                  <a:off x="2863262" y="3182014"/>
                  <a:ext cx="14041" cy="14042"/>
                </a:xfrm>
                <a:custGeom>
                  <a:avLst/>
                  <a:gdLst>
                    <a:gd name="T0" fmla="*/ 39 w 57"/>
                    <a:gd name="T1" fmla="*/ 41 h 58"/>
                    <a:gd name="T2" fmla="*/ 39 w 57"/>
                    <a:gd name="T3" fmla="*/ 41 h 58"/>
                    <a:gd name="T4" fmla="*/ 42 w 57"/>
                    <a:gd name="T5" fmla="*/ 36 h 58"/>
                    <a:gd name="T6" fmla="*/ 42 w 57"/>
                    <a:gd name="T7" fmla="*/ 36 h 58"/>
                    <a:gd name="T8" fmla="*/ 17 w 57"/>
                    <a:gd name="T9" fmla="*/ 15 h 58"/>
                    <a:gd name="T10" fmla="*/ 17 w 57"/>
                    <a:gd name="T11" fmla="*/ 15 h 58"/>
                    <a:gd name="T12" fmla="*/ 13 w 57"/>
                    <a:gd name="T13" fmla="*/ 20 h 58"/>
                    <a:gd name="T14" fmla="*/ 13 w 57"/>
                    <a:gd name="T15" fmla="*/ 20 h 58"/>
                    <a:gd name="T16" fmla="*/ 39 w 57"/>
                    <a:gd name="T17"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8">
                      <a:moveTo>
                        <a:pt x="39" y="41"/>
                      </a:moveTo>
                      <a:lnTo>
                        <a:pt x="39" y="41"/>
                      </a:lnTo>
                      <a:cubicBezTo>
                        <a:pt x="40" y="40"/>
                        <a:pt x="41" y="38"/>
                        <a:pt x="42" y="36"/>
                      </a:cubicBezTo>
                      <a:lnTo>
                        <a:pt x="42" y="36"/>
                      </a:lnTo>
                      <a:cubicBezTo>
                        <a:pt x="56" y="20"/>
                        <a:pt x="30" y="0"/>
                        <a:pt x="17" y="15"/>
                      </a:cubicBezTo>
                      <a:lnTo>
                        <a:pt x="17" y="15"/>
                      </a:lnTo>
                      <a:cubicBezTo>
                        <a:pt x="16" y="17"/>
                        <a:pt x="14" y="19"/>
                        <a:pt x="13" y="20"/>
                      </a:cubicBezTo>
                      <a:lnTo>
                        <a:pt x="13" y="20"/>
                      </a:lnTo>
                      <a:cubicBezTo>
                        <a:pt x="0" y="37"/>
                        <a:pt x="25" y="57"/>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00" name="Freeform 216">
                  <a:extLst>
                    <a:ext uri="{FF2B5EF4-FFF2-40B4-BE49-F238E27FC236}">
                      <a16:creationId xmlns:a16="http://schemas.microsoft.com/office/drawing/2014/main" id="{31DA74FD-7D96-3F4B-BB94-2ECE2FFBB014}"/>
                    </a:ext>
                  </a:extLst>
                </p:cNvPr>
                <p:cNvSpPr>
                  <a:spLocks noChangeArrowheads="1"/>
                </p:cNvSpPr>
                <p:nvPr/>
              </p:nvSpPr>
              <p:spPr bwMode="auto">
                <a:xfrm>
                  <a:off x="2892424" y="3169053"/>
                  <a:ext cx="9721" cy="15122"/>
                </a:xfrm>
                <a:custGeom>
                  <a:avLst/>
                  <a:gdLst>
                    <a:gd name="T0" fmla="*/ 3 w 39"/>
                    <a:gd name="T1" fmla="*/ 38 h 60"/>
                    <a:gd name="T2" fmla="*/ 3 w 39"/>
                    <a:gd name="T3" fmla="*/ 38 h 60"/>
                    <a:gd name="T4" fmla="*/ 36 w 39"/>
                    <a:gd name="T5" fmla="*/ 34 h 60"/>
                    <a:gd name="T6" fmla="*/ 36 w 39"/>
                    <a:gd name="T7" fmla="*/ 34 h 60"/>
                    <a:gd name="T8" fmla="*/ 34 w 39"/>
                    <a:gd name="T9" fmla="*/ 21 h 60"/>
                    <a:gd name="T10" fmla="*/ 34 w 39"/>
                    <a:gd name="T11" fmla="*/ 21 h 60"/>
                    <a:gd name="T12" fmla="*/ 2 w 39"/>
                    <a:gd name="T13" fmla="*/ 24 h 60"/>
                    <a:gd name="T14" fmla="*/ 2 w 39"/>
                    <a:gd name="T15" fmla="*/ 24 h 60"/>
                    <a:gd name="T16" fmla="*/ 3 w 39"/>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3" y="38"/>
                      </a:moveTo>
                      <a:lnTo>
                        <a:pt x="3" y="38"/>
                      </a:lnTo>
                      <a:cubicBezTo>
                        <a:pt x="5" y="59"/>
                        <a:pt x="38" y="55"/>
                        <a:pt x="36" y="34"/>
                      </a:cubicBezTo>
                      <a:lnTo>
                        <a:pt x="36" y="34"/>
                      </a:lnTo>
                      <a:cubicBezTo>
                        <a:pt x="35" y="30"/>
                        <a:pt x="35" y="25"/>
                        <a:pt x="34" y="21"/>
                      </a:cubicBezTo>
                      <a:lnTo>
                        <a:pt x="34" y="21"/>
                      </a:lnTo>
                      <a:cubicBezTo>
                        <a:pt x="33" y="0"/>
                        <a:pt x="0" y="4"/>
                        <a:pt x="2" y="24"/>
                      </a:cubicBezTo>
                      <a:lnTo>
                        <a:pt x="2" y="24"/>
                      </a:lnTo>
                      <a:cubicBezTo>
                        <a:pt x="3" y="29"/>
                        <a:pt x="3" y="34"/>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01" name="Freeform 217">
                  <a:extLst>
                    <a:ext uri="{FF2B5EF4-FFF2-40B4-BE49-F238E27FC236}">
                      <a16:creationId xmlns:a16="http://schemas.microsoft.com/office/drawing/2014/main" id="{D594C844-2C99-7944-A646-27C23026F253}"/>
                    </a:ext>
                  </a:extLst>
                </p:cNvPr>
                <p:cNvSpPr>
                  <a:spLocks noChangeArrowheads="1"/>
                </p:cNvSpPr>
                <p:nvPr/>
              </p:nvSpPr>
              <p:spPr bwMode="auto">
                <a:xfrm>
                  <a:off x="2858941" y="3205777"/>
                  <a:ext cx="14041" cy="15122"/>
                </a:xfrm>
                <a:custGeom>
                  <a:avLst/>
                  <a:gdLst>
                    <a:gd name="T0" fmla="*/ 38 w 59"/>
                    <a:gd name="T1" fmla="*/ 45 h 62"/>
                    <a:gd name="T2" fmla="*/ 38 w 59"/>
                    <a:gd name="T3" fmla="*/ 45 h 62"/>
                    <a:gd name="T4" fmla="*/ 44 w 59"/>
                    <a:gd name="T5" fmla="*/ 37 h 62"/>
                    <a:gd name="T6" fmla="*/ 44 w 59"/>
                    <a:gd name="T7" fmla="*/ 37 h 62"/>
                    <a:gd name="T8" fmla="*/ 19 w 59"/>
                    <a:gd name="T9" fmla="*/ 17 h 62"/>
                    <a:gd name="T10" fmla="*/ 19 w 59"/>
                    <a:gd name="T11" fmla="*/ 17 h 62"/>
                    <a:gd name="T12" fmla="*/ 13 w 59"/>
                    <a:gd name="T13" fmla="*/ 25 h 62"/>
                    <a:gd name="T14" fmla="*/ 13 w 59"/>
                    <a:gd name="T15" fmla="*/ 25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0" y="43"/>
                        <a:pt x="42" y="40"/>
                        <a:pt x="44" y="37"/>
                      </a:cubicBezTo>
                      <a:lnTo>
                        <a:pt x="44" y="37"/>
                      </a:lnTo>
                      <a:cubicBezTo>
                        <a:pt x="58" y="21"/>
                        <a:pt x="32" y="0"/>
                        <a:pt x="19" y="17"/>
                      </a:cubicBezTo>
                      <a:lnTo>
                        <a:pt x="19" y="17"/>
                      </a:lnTo>
                      <a:cubicBezTo>
                        <a:pt x="17" y="19"/>
                        <a:pt x="15" y="22"/>
                        <a:pt x="13" y="25"/>
                      </a:cubicBezTo>
                      <a:lnTo>
                        <a:pt x="13" y="25"/>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02" name="Freeform 218">
                  <a:extLst>
                    <a:ext uri="{FF2B5EF4-FFF2-40B4-BE49-F238E27FC236}">
                      <a16:creationId xmlns:a16="http://schemas.microsoft.com/office/drawing/2014/main" id="{DDF2F5F6-D3B3-3F42-9A6F-26EC55E1C600}"/>
                    </a:ext>
                  </a:extLst>
                </p:cNvPr>
                <p:cNvSpPr>
                  <a:spLocks noChangeArrowheads="1"/>
                </p:cNvSpPr>
                <p:nvPr/>
              </p:nvSpPr>
              <p:spPr bwMode="auto">
                <a:xfrm>
                  <a:off x="2876223" y="3202537"/>
                  <a:ext cx="14041" cy="15122"/>
                </a:xfrm>
                <a:custGeom>
                  <a:avLst/>
                  <a:gdLst>
                    <a:gd name="T0" fmla="*/ 39 w 59"/>
                    <a:gd name="T1" fmla="*/ 44 h 62"/>
                    <a:gd name="T2" fmla="*/ 39 w 59"/>
                    <a:gd name="T3" fmla="*/ 44 h 62"/>
                    <a:gd name="T4" fmla="*/ 45 w 59"/>
                    <a:gd name="T5" fmla="*/ 37 h 62"/>
                    <a:gd name="T6" fmla="*/ 45 w 59"/>
                    <a:gd name="T7" fmla="*/ 37 h 62"/>
                    <a:gd name="T8" fmla="*/ 20 w 59"/>
                    <a:gd name="T9" fmla="*/ 17 h 62"/>
                    <a:gd name="T10" fmla="*/ 20 w 59"/>
                    <a:gd name="T11" fmla="*/ 17 h 62"/>
                    <a:gd name="T12" fmla="*/ 14 w 59"/>
                    <a:gd name="T13" fmla="*/ 24 h 62"/>
                    <a:gd name="T14" fmla="*/ 14 w 59"/>
                    <a:gd name="T15" fmla="*/ 24 h 62"/>
                    <a:gd name="T16" fmla="*/ 39 w 59"/>
                    <a:gd name="T17"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9" y="44"/>
                      </a:moveTo>
                      <a:lnTo>
                        <a:pt x="39" y="44"/>
                      </a:lnTo>
                      <a:cubicBezTo>
                        <a:pt x="41" y="42"/>
                        <a:pt x="43" y="40"/>
                        <a:pt x="45" y="37"/>
                      </a:cubicBezTo>
                      <a:lnTo>
                        <a:pt x="45" y="37"/>
                      </a:lnTo>
                      <a:cubicBezTo>
                        <a:pt x="58" y="21"/>
                        <a:pt x="33" y="0"/>
                        <a:pt x="20" y="17"/>
                      </a:cubicBezTo>
                      <a:lnTo>
                        <a:pt x="20" y="17"/>
                      </a:lnTo>
                      <a:cubicBezTo>
                        <a:pt x="18" y="19"/>
                        <a:pt x="16" y="21"/>
                        <a:pt x="14" y="24"/>
                      </a:cubicBezTo>
                      <a:lnTo>
                        <a:pt x="14" y="24"/>
                      </a:lnTo>
                      <a:cubicBezTo>
                        <a:pt x="0" y="40"/>
                        <a:pt x="26" y="61"/>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03" name="Freeform 219">
                  <a:extLst>
                    <a:ext uri="{FF2B5EF4-FFF2-40B4-BE49-F238E27FC236}">
                      <a16:creationId xmlns:a16="http://schemas.microsoft.com/office/drawing/2014/main" id="{38F49704-5DD1-AB40-95CA-146F354E4558}"/>
                    </a:ext>
                  </a:extLst>
                </p:cNvPr>
                <p:cNvSpPr>
                  <a:spLocks noChangeArrowheads="1"/>
                </p:cNvSpPr>
                <p:nvPr/>
              </p:nvSpPr>
              <p:spPr bwMode="auto">
                <a:xfrm>
                  <a:off x="2818976" y="3119368"/>
                  <a:ext cx="15122" cy="14042"/>
                </a:xfrm>
                <a:custGeom>
                  <a:avLst/>
                  <a:gdLst>
                    <a:gd name="T0" fmla="*/ 17 w 62"/>
                    <a:gd name="T1" fmla="*/ 39 h 59"/>
                    <a:gd name="T2" fmla="*/ 17 w 62"/>
                    <a:gd name="T3" fmla="*/ 39 h 59"/>
                    <a:gd name="T4" fmla="*/ 24 w 62"/>
                    <a:gd name="T5" fmla="*/ 45 h 59"/>
                    <a:gd name="T6" fmla="*/ 24 w 62"/>
                    <a:gd name="T7" fmla="*/ 45 h 59"/>
                    <a:gd name="T8" fmla="*/ 45 w 62"/>
                    <a:gd name="T9" fmla="*/ 20 h 59"/>
                    <a:gd name="T10" fmla="*/ 45 w 62"/>
                    <a:gd name="T11" fmla="*/ 20 h 59"/>
                    <a:gd name="T12" fmla="*/ 37 w 62"/>
                    <a:gd name="T13" fmla="*/ 14 h 59"/>
                    <a:gd name="T14" fmla="*/ 37 w 62"/>
                    <a:gd name="T15" fmla="*/ 14 h 59"/>
                    <a:gd name="T16" fmla="*/ 17 w 62"/>
                    <a:gd name="T17"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9"/>
                      </a:moveTo>
                      <a:lnTo>
                        <a:pt x="17" y="39"/>
                      </a:lnTo>
                      <a:cubicBezTo>
                        <a:pt x="19" y="41"/>
                        <a:pt x="21" y="43"/>
                        <a:pt x="24" y="45"/>
                      </a:cubicBezTo>
                      <a:lnTo>
                        <a:pt x="24" y="45"/>
                      </a:lnTo>
                      <a:cubicBezTo>
                        <a:pt x="40" y="58"/>
                        <a:pt x="61" y="33"/>
                        <a:pt x="45" y="20"/>
                      </a:cubicBezTo>
                      <a:lnTo>
                        <a:pt x="45" y="20"/>
                      </a:lnTo>
                      <a:cubicBezTo>
                        <a:pt x="42" y="17"/>
                        <a:pt x="40" y="16"/>
                        <a:pt x="37" y="14"/>
                      </a:cubicBezTo>
                      <a:lnTo>
                        <a:pt x="37" y="14"/>
                      </a:lnTo>
                      <a:cubicBezTo>
                        <a:pt x="21" y="0"/>
                        <a:pt x="0" y="26"/>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04" name="Freeform 220">
                  <a:extLst>
                    <a:ext uri="{FF2B5EF4-FFF2-40B4-BE49-F238E27FC236}">
                      <a16:creationId xmlns:a16="http://schemas.microsoft.com/office/drawing/2014/main" id="{22A7C191-B388-3F4C-A08E-D68A074DBF7C}"/>
                    </a:ext>
                  </a:extLst>
                </p:cNvPr>
                <p:cNvSpPr>
                  <a:spLocks noChangeArrowheads="1"/>
                </p:cNvSpPr>
                <p:nvPr/>
              </p:nvSpPr>
              <p:spPr bwMode="auto">
                <a:xfrm>
                  <a:off x="2803855" y="3094526"/>
                  <a:ext cx="12961" cy="12961"/>
                </a:xfrm>
                <a:custGeom>
                  <a:avLst/>
                  <a:gdLst>
                    <a:gd name="T0" fmla="*/ 17 w 54"/>
                    <a:gd name="T1" fmla="*/ 38 h 53"/>
                    <a:gd name="T2" fmla="*/ 17 w 54"/>
                    <a:gd name="T3" fmla="*/ 38 h 53"/>
                    <a:gd name="T4" fmla="*/ 37 w 54"/>
                    <a:gd name="T5" fmla="*/ 13 h 53"/>
                    <a:gd name="T6" fmla="*/ 37 w 54"/>
                    <a:gd name="T7" fmla="*/ 13 h 53"/>
                    <a:gd name="T8" fmla="*/ 17 w 54"/>
                    <a:gd name="T9" fmla="*/ 38 h 53"/>
                  </a:gdLst>
                  <a:ahLst/>
                  <a:cxnLst>
                    <a:cxn ang="0">
                      <a:pos x="T0" y="T1"/>
                    </a:cxn>
                    <a:cxn ang="0">
                      <a:pos x="T2" y="T3"/>
                    </a:cxn>
                    <a:cxn ang="0">
                      <a:pos x="T4" y="T5"/>
                    </a:cxn>
                    <a:cxn ang="0">
                      <a:pos x="T6" y="T7"/>
                    </a:cxn>
                    <a:cxn ang="0">
                      <a:pos x="T8" y="T9"/>
                    </a:cxn>
                  </a:cxnLst>
                  <a:rect l="0" t="0" r="r" b="b"/>
                  <a:pathLst>
                    <a:path w="54" h="53">
                      <a:moveTo>
                        <a:pt x="17" y="38"/>
                      </a:moveTo>
                      <a:lnTo>
                        <a:pt x="17" y="38"/>
                      </a:lnTo>
                      <a:cubicBezTo>
                        <a:pt x="33" y="52"/>
                        <a:pt x="53" y="27"/>
                        <a:pt x="37" y="13"/>
                      </a:cubicBezTo>
                      <a:lnTo>
                        <a:pt x="37" y="13"/>
                      </a:lnTo>
                      <a:cubicBezTo>
                        <a:pt x="21" y="0"/>
                        <a:pt x="0" y="26"/>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05" name="Freeform 221">
                  <a:extLst>
                    <a:ext uri="{FF2B5EF4-FFF2-40B4-BE49-F238E27FC236}">
                      <a16:creationId xmlns:a16="http://schemas.microsoft.com/office/drawing/2014/main" id="{2B66D5F6-4770-AA47-8299-8D534015AAD7}"/>
                    </a:ext>
                  </a:extLst>
                </p:cNvPr>
                <p:cNvSpPr>
                  <a:spLocks noChangeArrowheads="1"/>
                </p:cNvSpPr>
                <p:nvPr/>
              </p:nvSpPr>
              <p:spPr bwMode="auto">
                <a:xfrm>
                  <a:off x="2833018" y="3078323"/>
                  <a:ext cx="12961" cy="14042"/>
                </a:xfrm>
                <a:custGeom>
                  <a:avLst/>
                  <a:gdLst>
                    <a:gd name="T0" fmla="*/ 42 w 55"/>
                    <a:gd name="T1" fmla="*/ 20 h 56"/>
                    <a:gd name="T2" fmla="*/ 42 w 55"/>
                    <a:gd name="T3" fmla="*/ 20 h 56"/>
                    <a:gd name="T4" fmla="*/ 42 w 55"/>
                    <a:gd name="T5" fmla="*/ 19 h 56"/>
                    <a:gd name="T6" fmla="*/ 42 w 55"/>
                    <a:gd name="T7" fmla="*/ 19 h 56"/>
                    <a:gd name="T8" fmla="*/ 42 w 55"/>
                    <a:gd name="T9" fmla="*/ 20 h 56"/>
                    <a:gd name="T10" fmla="*/ 45 w 55"/>
                    <a:gd name="T11" fmla="*/ 35 h 56"/>
                    <a:gd name="T12" fmla="*/ 45 w 55"/>
                    <a:gd name="T13" fmla="*/ 35 h 56"/>
                    <a:gd name="T14" fmla="*/ 38 w 55"/>
                    <a:gd name="T15" fmla="*/ 10 h 56"/>
                    <a:gd name="T16" fmla="*/ 38 w 55"/>
                    <a:gd name="T17" fmla="*/ 10 h 56"/>
                    <a:gd name="T18" fmla="*/ 14 w 55"/>
                    <a:gd name="T19" fmla="*/ 10 h 56"/>
                    <a:gd name="T20" fmla="*/ 14 w 55"/>
                    <a:gd name="T21" fmla="*/ 10 h 56"/>
                    <a:gd name="T22" fmla="*/ 45 w 55"/>
                    <a:gd name="T23" fmla="*/ 3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6">
                      <a:moveTo>
                        <a:pt x="42" y="20"/>
                      </a:moveTo>
                      <a:lnTo>
                        <a:pt x="42" y="20"/>
                      </a:lnTo>
                      <a:lnTo>
                        <a:pt x="42" y="19"/>
                      </a:lnTo>
                      <a:lnTo>
                        <a:pt x="42" y="19"/>
                      </a:lnTo>
                      <a:lnTo>
                        <a:pt x="42" y="20"/>
                      </a:lnTo>
                      <a:close/>
                      <a:moveTo>
                        <a:pt x="45" y="35"/>
                      </a:moveTo>
                      <a:lnTo>
                        <a:pt x="45" y="35"/>
                      </a:lnTo>
                      <a:cubicBezTo>
                        <a:pt x="54" y="25"/>
                        <a:pt x="48" y="13"/>
                        <a:pt x="38" y="10"/>
                      </a:cubicBezTo>
                      <a:lnTo>
                        <a:pt x="38" y="10"/>
                      </a:lnTo>
                      <a:cubicBezTo>
                        <a:pt x="32" y="3"/>
                        <a:pt x="20" y="0"/>
                        <a:pt x="14" y="10"/>
                      </a:cubicBezTo>
                      <a:lnTo>
                        <a:pt x="14" y="10"/>
                      </a:lnTo>
                      <a:cubicBezTo>
                        <a:pt x="0" y="31"/>
                        <a:pt x="29" y="55"/>
                        <a:pt x="45" y="3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06" name="Freeform 222">
                  <a:extLst>
                    <a:ext uri="{FF2B5EF4-FFF2-40B4-BE49-F238E27FC236}">
                      <a16:creationId xmlns:a16="http://schemas.microsoft.com/office/drawing/2014/main" id="{881EF871-CB80-7C4E-BAC9-F31DE7736F2B}"/>
                    </a:ext>
                  </a:extLst>
                </p:cNvPr>
                <p:cNvSpPr>
                  <a:spLocks noChangeArrowheads="1"/>
                </p:cNvSpPr>
                <p:nvPr/>
              </p:nvSpPr>
              <p:spPr bwMode="auto">
                <a:xfrm>
                  <a:off x="2824377" y="3102086"/>
                  <a:ext cx="15122" cy="14042"/>
                </a:xfrm>
                <a:custGeom>
                  <a:avLst/>
                  <a:gdLst>
                    <a:gd name="T0" fmla="*/ 17 w 62"/>
                    <a:gd name="T1" fmla="*/ 38 h 59"/>
                    <a:gd name="T2" fmla="*/ 17 w 62"/>
                    <a:gd name="T3" fmla="*/ 38 h 59"/>
                    <a:gd name="T4" fmla="*/ 24 w 62"/>
                    <a:gd name="T5" fmla="*/ 44 h 59"/>
                    <a:gd name="T6" fmla="*/ 24 w 62"/>
                    <a:gd name="T7" fmla="*/ 44 h 59"/>
                    <a:gd name="T8" fmla="*/ 44 w 62"/>
                    <a:gd name="T9" fmla="*/ 20 h 59"/>
                    <a:gd name="T10" fmla="*/ 44 w 62"/>
                    <a:gd name="T11" fmla="*/ 20 h 59"/>
                    <a:gd name="T12" fmla="*/ 37 w 62"/>
                    <a:gd name="T13" fmla="*/ 13 h 59"/>
                    <a:gd name="T14" fmla="*/ 37 w 62"/>
                    <a:gd name="T15" fmla="*/ 13 h 59"/>
                    <a:gd name="T16" fmla="*/ 17 w 62"/>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8"/>
                      </a:moveTo>
                      <a:lnTo>
                        <a:pt x="17" y="38"/>
                      </a:lnTo>
                      <a:cubicBezTo>
                        <a:pt x="19" y="41"/>
                        <a:pt x="21" y="42"/>
                        <a:pt x="24" y="44"/>
                      </a:cubicBezTo>
                      <a:lnTo>
                        <a:pt x="24" y="44"/>
                      </a:lnTo>
                      <a:cubicBezTo>
                        <a:pt x="40" y="58"/>
                        <a:pt x="61" y="33"/>
                        <a:pt x="44" y="20"/>
                      </a:cubicBezTo>
                      <a:lnTo>
                        <a:pt x="44" y="20"/>
                      </a:lnTo>
                      <a:cubicBezTo>
                        <a:pt x="42" y="17"/>
                        <a:pt x="40" y="15"/>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07" name="Freeform 223">
                  <a:extLst>
                    <a:ext uri="{FF2B5EF4-FFF2-40B4-BE49-F238E27FC236}">
                      <a16:creationId xmlns:a16="http://schemas.microsoft.com/office/drawing/2014/main" id="{95433FE5-719F-284D-90E4-6DF73935D3D7}"/>
                    </a:ext>
                  </a:extLst>
                </p:cNvPr>
                <p:cNvSpPr>
                  <a:spLocks noChangeArrowheads="1"/>
                </p:cNvSpPr>
                <p:nvPr/>
              </p:nvSpPr>
              <p:spPr bwMode="auto">
                <a:xfrm>
                  <a:off x="2852461" y="3102086"/>
                  <a:ext cx="14041" cy="15122"/>
                </a:xfrm>
                <a:custGeom>
                  <a:avLst/>
                  <a:gdLst>
                    <a:gd name="T0" fmla="*/ 38 w 58"/>
                    <a:gd name="T1" fmla="*/ 45 h 62"/>
                    <a:gd name="T2" fmla="*/ 38 w 58"/>
                    <a:gd name="T3" fmla="*/ 45 h 62"/>
                    <a:gd name="T4" fmla="*/ 44 w 58"/>
                    <a:gd name="T5" fmla="*/ 37 h 62"/>
                    <a:gd name="T6" fmla="*/ 44 w 58"/>
                    <a:gd name="T7" fmla="*/ 37 h 62"/>
                    <a:gd name="T8" fmla="*/ 19 w 58"/>
                    <a:gd name="T9" fmla="*/ 16 h 62"/>
                    <a:gd name="T10" fmla="*/ 19 w 58"/>
                    <a:gd name="T11" fmla="*/ 16 h 62"/>
                    <a:gd name="T12" fmla="*/ 13 w 58"/>
                    <a:gd name="T13" fmla="*/ 24 h 62"/>
                    <a:gd name="T14" fmla="*/ 13 w 58"/>
                    <a:gd name="T15" fmla="*/ 24 h 62"/>
                    <a:gd name="T16" fmla="*/ 38 w 58"/>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62">
                      <a:moveTo>
                        <a:pt x="38" y="45"/>
                      </a:moveTo>
                      <a:lnTo>
                        <a:pt x="38" y="45"/>
                      </a:lnTo>
                      <a:cubicBezTo>
                        <a:pt x="40" y="42"/>
                        <a:pt x="42" y="39"/>
                        <a:pt x="44" y="37"/>
                      </a:cubicBezTo>
                      <a:lnTo>
                        <a:pt x="44" y="37"/>
                      </a:lnTo>
                      <a:cubicBezTo>
                        <a:pt x="57" y="21"/>
                        <a:pt x="32" y="0"/>
                        <a:pt x="19" y="16"/>
                      </a:cubicBezTo>
                      <a:lnTo>
                        <a:pt x="19" y="16"/>
                      </a:lnTo>
                      <a:cubicBezTo>
                        <a:pt x="17" y="19"/>
                        <a:pt x="15" y="21"/>
                        <a:pt x="13" y="24"/>
                      </a:cubicBezTo>
                      <a:lnTo>
                        <a:pt x="13" y="24"/>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08" name="Freeform 224">
                  <a:extLst>
                    <a:ext uri="{FF2B5EF4-FFF2-40B4-BE49-F238E27FC236}">
                      <a16:creationId xmlns:a16="http://schemas.microsoft.com/office/drawing/2014/main" id="{0D5B5F46-40DE-4346-91DD-62A0D9E6A460}"/>
                    </a:ext>
                  </a:extLst>
                </p:cNvPr>
                <p:cNvSpPr>
                  <a:spLocks noChangeArrowheads="1"/>
                </p:cNvSpPr>
                <p:nvPr/>
              </p:nvSpPr>
              <p:spPr bwMode="auto">
                <a:xfrm>
                  <a:off x="2771451" y="3137731"/>
                  <a:ext cx="15122" cy="14041"/>
                </a:xfrm>
                <a:custGeom>
                  <a:avLst/>
                  <a:gdLst>
                    <a:gd name="T0" fmla="*/ 16 w 61"/>
                    <a:gd name="T1" fmla="*/ 38 h 58"/>
                    <a:gd name="T2" fmla="*/ 16 w 61"/>
                    <a:gd name="T3" fmla="*/ 38 h 58"/>
                    <a:gd name="T4" fmla="*/ 23 w 61"/>
                    <a:gd name="T5" fmla="*/ 44 h 58"/>
                    <a:gd name="T6" fmla="*/ 23 w 61"/>
                    <a:gd name="T7" fmla="*/ 44 h 58"/>
                    <a:gd name="T8" fmla="*/ 44 w 61"/>
                    <a:gd name="T9" fmla="*/ 19 h 58"/>
                    <a:gd name="T10" fmla="*/ 44 w 61"/>
                    <a:gd name="T11" fmla="*/ 19 h 58"/>
                    <a:gd name="T12" fmla="*/ 37 w 61"/>
                    <a:gd name="T13" fmla="*/ 13 h 58"/>
                    <a:gd name="T14" fmla="*/ 37 w 61"/>
                    <a:gd name="T15" fmla="*/ 13 h 58"/>
                    <a:gd name="T16" fmla="*/ 16 w 61"/>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8">
                      <a:moveTo>
                        <a:pt x="16" y="38"/>
                      </a:moveTo>
                      <a:lnTo>
                        <a:pt x="16" y="38"/>
                      </a:lnTo>
                      <a:cubicBezTo>
                        <a:pt x="19" y="40"/>
                        <a:pt x="21" y="42"/>
                        <a:pt x="23" y="44"/>
                      </a:cubicBezTo>
                      <a:lnTo>
                        <a:pt x="23" y="44"/>
                      </a:lnTo>
                      <a:cubicBezTo>
                        <a:pt x="40" y="57"/>
                        <a:pt x="60" y="32"/>
                        <a:pt x="44" y="19"/>
                      </a:cubicBezTo>
                      <a:lnTo>
                        <a:pt x="44" y="19"/>
                      </a:lnTo>
                      <a:cubicBezTo>
                        <a:pt x="42" y="16"/>
                        <a:pt x="39" y="15"/>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09" name="Freeform 225">
                  <a:extLst>
                    <a:ext uri="{FF2B5EF4-FFF2-40B4-BE49-F238E27FC236}">
                      <a16:creationId xmlns:a16="http://schemas.microsoft.com/office/drawing/2014/main" id="{D97C19C6-F592-834F-86F0-5524D0C7DC1A}"/>
                    </a:ext>
                  </a:extLst>
                </p:cNvPr>
                <p:cNvSpPr>
                  <a:spLocks noChangeArrowheads="1"/>
                </p:cNvSpPr>
                <p:nvPr/>
              </p:nvSpPr>
              <p:spPr bwMode="auto">
                <a:xfrm>
                  <a:off x="2742289" y="3091285"/>
                  <a:ext cx="9721" cy="15122"/>
                </a:xfrm>
                <a:custGeom>
                  <a:avLst/>
                  <a:gdLst>
                    <a:gd name="T0" fmla="*/ 3 w 39"/>
                    <a:gd name="T1" fmla="*/ 38 h 60"/>
                    <a:gd name="T2" fmla="*/ 3 w 39"/>
                    <a:gd name="T3" fmla="*/ 38 h 60"/>
                    <a:gd name="T4" fmla="*/ 36 w 39"/>
                    <a:gd name="T5" fmla="*/ 35 h 60"/>
                    <a:gd name="T6" fmla="*/ 36 w 39"/>
                    <a:gd name="T7" fmla="*/ 35 h 60"/>
                    <a:gd name="T8" fmla="*/ 34 w 39"/>
                    <a:gd name="T9" fmla="*/ 21 h 60"/>
                    <a:gd name="T10" fmla="*/ 34 w 39"/>
                    <a:gd name="T11" fmla="*/ 21 h 60"/>
                    <a:gd name="T12" fmla="*/ 2 w 39"/>
                    <a:gd name="T13" fmla="*/ 25 h 60"/>
                    <a:gd name="T14" fmla="*/ 2 w 39"/>
                    <a:gd name="T15" fmla="*/ 25 h 60"/>
                    <a:gd name="T16" fmla="*/ 3 w 39"/>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3" y="38"/>
                      </a:moveTo>
                      <a:lnTo>
                        <a:pt x="3" y="38"/>
                      </a:lnTo>
                      <a:cubicBezTo>
                        <a:pt x="6" y="59"/>
                        <a:pt x="38" y="56"/>
                        <a:pt x="36" y="35"/>
                      </a:cubicBezTo>
                      <a:lnTo>
                        <a:pt x="36" y="35"/>
                      </a:lnTo>
                      <a:cubicBezTo>
                        <a:pt x="35" y="30"/>
                        <a:pt x="35" y="26"/>
                        <a:pt x="34" y="21"/>
                      </a:cubicBezTo>
                      <a:lnTo>
                        <a:pt x="34" y="21"/>
                      </a:lnTo>
                      <a:cubicBezTo>
                        <a:pt x="32" y="0"/>
                        <a:pt x="0" y="4"/>
                        <a:pt x="2" y="25"/>
                      </a:cubicBezTo>
                      <a:lnTo>
                        <a:pt x="2" y="25"/>
                      </a:lnTo>
                      <a:cubicBezTo>
                        <a:pt x="3" y="29"/>
                        <a:pt x="3" y="34"/>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10" name="Freeform 226">
                  <a:extLst>
                    <a:ext uri="{FF2B5EF4-FFF2-40B4-BE49-F238E27FC236}">
                      <a16:creationId xmlns:a16="http://schemas.microsoft.com/office/drawing/2014/main" id="{005CD31E-81E9-D74B-BDFB-2586D2E3DCB6}"/>
                    </a:ext>
                  </a:extLst>
                </p:cNvPr>
                <p:cNvSpPr>
                  <a:spLocks noChangeArrowheads="1"/>
                </p:cNvSpPr>
                <p:nvPr/>
              </p:nvSpPr>
              <p:spPr bwMode="auto">
                <a:xfrm>
                  <a:off x="2777932" y="3069683"/>
                  <a:ext cx="9721" cy="14042"/>
                </a:xfrm>
                <a:custGeom>
                  <a:avLst/>
                  <a:gdLst>
                    <a:gd name="T0" fmla="*/ 36 w 38"/>
                    <a:gd name="T1" fmla="*/ 34 h 59"/>
                    <a:gd name="T2" fmla="*/ 36 w 38"/>
                    <a:gd name="T3" fmla="*/ 34 h 59"/>
                    <a:gd name="T4" fmla="*/ 34 w 38"/>
                    <a:gd name="T5" fmla="*/ 20 h 59"/>
                    <a:gd name="T6" fmla="*/ 34 w 38"/>
                    <a:gd name="T7" fmla="*/ 20 h 59"/>
                    <a:gd name="T8" fmla="*/ 2 w 38"/>
                    <a:gd name="T9" fmla="*/ 24 h 59"/>
                    <a:gd name="T10" fmla="*/ 2 w 38"/>
                    <a:gd name="T11" fmla="*/ 24 h 59"/>
                    <a:gd name="T12" fmla="*/ 3 w 38"/>
                    <a:gd name="T13" fmla="*/ 37 h 59"/>
                    <a:gd name="T14" fmla="*/ 3 w 38"/>
                    <a:gd name="T15" fmla="*/ 37 h 59"/>
                    <a:gd name="T16" fmla="*/ 36 w 38"/>
                    <a:gd name="T17"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59">
                      <a:moveTo>
                        <a:pt x="36" y="34"/>
                      </a:moveTo>
                      <a:lnTo>
                        <a:pt x="36" y="34"/>
                      </a:lnTo>
                      <a:cubicBezTo>
                        <a:pt x="35" y="29"/>
                        <a:pt x="35" y="25"/>
                        <a:pt x="34" y="20"/>
                      </a:cubicBezTo>
                      <a:lnTo>
                        <a:pt x="34" y="20"/>
                      </a:lnTo>
                      <a:cubicBezTo>
                        <a:pt x="32" y="0"/>
                        <a:pt x="0" y="3"/>
                        <a:pt x="2" y="24"/>
                      </a:cubicBezTo>
                      <a:lnTo>
                        <a:pt x="2" y="24"/>
                      </a:lnTo>
                      <a:cubicBezTo>
                        <a:pt x="2" y="28"/>
                        <a:pt x="3" y="32"/>
                        <a:pt x="3" y="37"/>
                      </a:cubicBezTo>
                      <a:lnTo>
                        <a:pt x="3" y="37"/>
                      </a:lnTo>
                      <a:cubicBezTo>
                        <a:pt x="5" y="58"/>
                        <a:pt x="37" y="54"/>
                        <a:pt x="36"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11" name="Freeform 227">
                  <a:extLst>
                    <a:ext uri="{FF2B5EF4-FFF2-40B4-BE49-F238E27FC236}">
                      <a16:creationId xmlns:a16="http://schemas.microsoft.com/office/drawing/2014/main" id="{77E2A9DE-0102-6541-8297-D37F88C2F580}"/>
                    </a:ext>
                  </a:extLst>
                </p:cNvPr>
                <p:cNvSpPr>
                  <a:spLocks noChangeArrowheads="1"/>
                </p:cNvSpPr>
                <p:nvPr/>
              </p:nvSpPr>
              <p:spPr bwMode="auto">
                <a:xfrm>
                  <a:off x="2771451" y="3096686"/>
                  <a:ext cx="8641" cy="15122"/>
                </a:xfrm>
                <a:custGeom>
                  <a:avLst/>
                  <a:gdLst>
                    <a:gd name="T0" fmla="*/ 2 w 36"/>
                    <a:gd name="T1" fmla="*/ 38 h 60"/>
                    <a:gd name="T2" fmla="*/ 2 w 36"/>
                    <a:gd name="T3" fmla="*/ 38 h 60"/>
                    <a:gd name="T4" fmla="*/ 34 w 36"/>
                    <a:gd name="T5" fmla="*/ 35 h 60"/>
                    <a:gd name="T6" fmla="*/ 34 w 36"/>
                    <a:gd name="T7" fmla="*/ 35 h 60"/>
                    <a:gd name="T8" fmla="*/ 33 w 36"/>
                    <a:gd name="T9" fmla="*/ 21 h 60"/>
                    <a:gd name="T10" fmla="*/ 33 w 36"/>
                    <a:gd name="T11" fmla="*/ 21 h 60"/>
                    <a:gd name="T12" fmla="*/ 1 w 36"/>
                    <a:gd name="T13" fmla="*/ 25 h 60"/>
                    <a:gd name="T14" fmla="*/ 1 w 36"/>
                    <a:gd name="T15" fmla="*/ 25 h 60"/>
                    <a:gd name="T16" fmla="*/ 2 w 36"/>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60">
                      <a:moveTo>
                        <a:pt x="2" y="38"/>
                      </a:moveTo>
                      <a:lnTo>
                        <a:pt x="2" y="38"/>
                      </a:lnTo>
                      <a:cubicBezTo>
                        <a:pt x="3" y="59"/>
                        <a:pt x="35" y="55"/>
                        <a:pt x="34" y="35"/>
                      </a:cubicBezTo>
                      <a:lnTo>
                        <a:pt x="34" y="35"/>
                      </a:lnTo>
                      <a:cubicBezTo>
                        <a:pt x="34" y="30"/>
                        <a:pt x="34" y="26"/>
                        <a:pt x="33" y="21"/>
                      </a:cubicBezTo>
                      <a:lnTo>
                        <a:pt x="33" y="21"/>
                      </a:lnTo>
                      <a:cubicBezTo>
                        <a:pt x="32" y="0"/>
                        <a:pt x="0" y="4"/>
                        <a:pt x="1" y="25"/>
                      </a:cubicBezTo>
                      <a:lnTo>
                        <a:pt x="1" y="25"/>
                      </a:lnTo>
                      <a:cubicBezTo>
                        <a:pt x="1" y="29"/>
                        <a:pt x="1" y="34"/>
                        <a:pt x="2"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12" name="Freeform 228">
                  <a:extLst>
                    <a:ext uri="{FF2B5EF4-FFF2-40B4-BE49-F238E27FC236}">
                      <a16:creationId xmlns:a16="http://schemas.microsoft.com/office/drawing/2014/main" id="{AEC7DA4F-5899-C546-9303-67A2ADD89338}"/>
                    </a:ext>
                  </a:extLst>
                </p:cNvPr>
                <p:cNvSpPr>
                  <a:spLocks noChangeArrowheads="1"/>
                </p:cNvSpPr>
                <p:nvPr/>
              </p:nvSpPr>
              <p:spPr bwMode="auto">
                <a:xfrm>
                  <a:off x="2735808" y="3112887"/>
                  <a:ext cx="12961" cy="14042"/>
                </a:xfrm>
                <a:custGeom>
                  <a:avLst/>
                  <a:gdLst>
                    <a:gd name="T0" fmla="*/ 42 w 55"/>
                    <a:gd name="T1" fmla="*/ 20 h 56"/>
                    <a:gd name="T2" fmla="*/ 42 w 55"/>
                    <a:gd name="T3" fmla="*/ 20 h 56"/>
                    <a:gd name="T4" fmla="*/ 42 w 55"/>
                    <a:gd name="T5" fmla="*/ 19 h 56"/>
                    <a:gd name="T6" fmla="*/ 42 w 55"/>
                    <a:gd name="T7" fmla="*/ 19 h 56"/>
                    <a:gd name="T8" fmla="*/ 42 w 55"/>
                    <a:gd name="T9" fmla="*/ 20 h 56"/>
                    <a:gd name="T10" fmla="*/ 38 w 55"/>
                    <a:gd name="T11" fmla="*/ 10 h 56"/>
                    <a:gd name="T12" fmla="*/ 38 w 55"/>
                    <a:gd name="T13" fmla="*/ 10 h 56"/>
                    <a:gd name="T14" fmla="*/ 14 w 55"/>
                    <a:gd name="T15" fmla="*/ 10 h 56"/>
                    <a:gd name="T16" fmla="*/ 14 w 55"/>
                    <a:gd name="T17" fmla="*/ 10 h 56"/>
                    <a:gd name="T18" fmla="*/ 46 w 55"/>
                    <a:gd name="T19" fmla="*/ 35 h 56"/>
                    <a:gd name="T20" fmla="*/ 46 w 55"/>
                    <a:gd name="T21" fmla="*/ 35 h 56"/>
                    <a:gd name="T22" fmla="*/ 38 w 55"/>
                    <a:gd name="T23" fmla="*/ 1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6">
                      <a:moveTo>
                        <a:pt x="42" y="20"/>
                      </a:moveTo>
                      <a:lnTo>
                        <a:pt x="42" y="20"/>
                      </a:lnTo>
                      <a:cubicBezTo>
                        <a:pt x="42" y="20"/>
                        <a:pt x="42" y="20"/>
                        <a:pt x="42" y="19"/>
                      </a:cubicBezTo>
                      <a:lnTo>
                        <a:pt x="42" y="19"/>
                      </a:lnTo>
                      <a:cubicBezTo>
                        <a:pt x="42" y="20"/>
                        <a:pt x="42" y="20"/>
                        <a:pt x="42" y="20"/>
                      </a:cubicBezTo>
                      <a:close/>
                      <a:moveTo>
                        <a:pt x="38" y="10"/>
                      </a:moveTo>
                      <a:lnTo>
                        <a:pt x="38" y="10"/>
                      </a:lnTo>
                      <a:cubicBezTo>
                        <a:pt x="32" y="2"/>
                        <a:pt x="21" y="0"/>
                        <a:pt x="14" y="10"/>
                      </a:cubicBezTo>
                      <a:lnTo>
                        <a:pt x="14" y="10"/>
                      </a:lnTo>
                      <a:cubicBezTo>
                        <a:pt x="0" y="31"/>
                        <a:pt x="29" y="55"/>
                        <a:pt x="46" y="35"/>
                      </a:cubicBezTo>
                      <a:lnTo>
                        <a:pt x="46" y="35"/>
                      </a:lnTo>
                      <a:cubicBezTo>
                        <a:pt x="54" y="25"/>
                        <a:pt x="47" y="13"/>
                        <a:pt x="38" y="1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13" name="Freeform 229">
                  <a:extLst>
                    <a:ext uri="{FF2B5EF4-FFF2-40B4-BE49-F238E27FC236}">
                      <a16:creationId xmlns:a16="http://schemas.microsoft.com/office/drawing/2014/main" id="{90127A06-47BC-DF4B-82FB-A21AFC9CA752}"/>
                    </a:ext>
                  </a:extLst>
                </p:cNvPr>
                <p:cNvSpPr>
                  <a:spLocks noChangeArrowheads="1"/>
                </p:cNvSpPr>
                <p:nvPr/>
              </p:nvSpPr>
              <p:spPr bwMode="auto">
                <a:xfrm>
                  <a:off x="2694764" y="3093445"/>
                  <a:ext cx="14041" cy="15122"/>
                </a:xfrm>
                <a:custGeom>
                  <a:avLst/>
                  <a:gdLst>
                    <a:gd name="T0" fmla="*/ 20 w 59"/>
                    <a:gd name="T1" fmla="*/ 17 h 62"/>
                    <a:gd name="T2" fmla="*/ 20 w 59"/>
                    <a:gd name="T3" fmla="*/ 17 h 62"/>
                    <a:gd name="T4" fmla="*/ 14 w 59"/>
                    <a:gd name="T5" fmla="*/ 24 h 62"/>
                    <a:gd name="T6" fmla="*/ 14 w 59"/>
                    <a:gd name="T7" fmla="*/ 24 h 62"/>
                    <a:gd name="T8" fmla="*/ 39 w 59"/>
                    <a:gd name="T9" fmla="*/ 45 h 62"/>
                    <a:gd name="T10" fmla="*/ 39 w 59"/>
                    <a:gd name="T11" fmla="*/ 45 h 62"/>
                    <a:gd name="T12" fmla="*/ 45 w 59"/>
                    <a:gd name="T13" fmla="*/ 38 h 62"/>
                    <a:gd name="T14" fmla="*/ 45 w 59"/>
                    <a:gd name="T15" fmla="*/ 38 h 62"/>
                    <a:gd name="T16" fmla="*/ 20 w 59"/>
                    <a:gd name="T17" fmla="*/ 1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20" y="17"/>
                      </a:moveTo>
                      <a:lnTo>
                        <a:pt x="20" y="17"/>
                      </a:lnTo>
                      <a:cubicBezTo>
                        <a:pt x="18" y="19"/>
                        <a:pt x="16" y="21"/>
                        <a:pt x="14" y="24"/>
                      </a:cubicBezTo>
                      <a:lnTo>
                        <a:pt x="14" y="24"/>
                      </a:lnTo>
                      <a:cubicBezTo>
                        <a:pt x="0" y="40"/>
                        <a:pt x="26" y="61"/>
                        <a:pt x="39" y="45"/>
                      </a:cubicBezTo>
                      <a:lnTo>
                        <a:pt x="39" y="45"/>
                      </a:lnTo>
                      <a:cubicBezTo>
                        <a:pt x="41" y="42"/>
                        <a:pt x="43" y="40"/>
                        <a:pt x="45" y="38"/>
                      </a:cubicBezTo>
                      <a:lnTo>
                        <a:pt x="45" y="38"/>
                      </a:lnTo>
                      <a:cubicBezTo>
                        <a:pt x="58" y="21"/>
                        <a:pt x="33" y="0"/>
                        <a:pt x="20"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14" name="Freeform 230">
                  <a:extLst>
                    <a:ext uri="{FF2B5EF4-FFF2-40B4-BE49-F238E27FC236}">
                      <a16:creationId xmlns:a16="http://schemas.microsoft.com/office/drawing/2014/main" id="{B950E44D-C84C-0347-80C0-31E650B5EC39}"/>
                    </a:ext>
                  </a:extLst>
                </p:cNvPr>
                <p:cNvSpPr>
                  <a:spLocks noChangeArrowheads="1"/>
                </p:cNvSpPr>
                <p:nvPr/>
              </p:nvSpPr>
              <p:spPr bwMode="auto">
                <a:xfrm>
                  <a:off x="2691523" y="3128009"/>
                  <a:ext cx="9721" cy="14042"/>
                </a:xfrm>
                <a:custGeom>
                  <a:avLst/>
                  <a:gdLst>
                    <a:gd name="T0" fmla="*/ 34 w 39"/>
                    <a:gd name="T1" fmla="*/ 20 h 59"/>
                    <a:gd name="T2" fmla="*/ 34 w 39"/>
                    <a:gd name="T3" fmla="*/ 20 h 59"/>
                    <a:gd name="T4" fmla="*/ 2 w 39"/>
                    <a:gd name="T5" fmla="*/ 24 h 59"/>
                    <a:gd name="T6" fmla="*/ 2 w 39"/>
                    <a:gd name="T7" fmla="*/ 24 h 59"/>
                    <a:gd name="T8" fmla="*/ 3 w 39"/>
                    <a:gd name="T9" fmla="*/ 38 h 59"/>
                    <a:gd name="T10" fmla="*/ 3 w 39"/>
                    <a:gd name="T11" fmla="*/ 38 h 59"/>
                    <a:gd name="T12" fmla="*/ 36 w 39"/>
                    <a:gd name="T13" fmla="*/ 34 h 59"/>
                    <a:gd name="T14" fmla="*/ 36 w 39"/>
                    <a:gd name="T15" fmla="*/ 34 h 59"/>
                    <a:gd name="T16" fmla="*/ 34 w 39"/>
                    <a:gd name="T17"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4" y="20"/>
                      </a:moveTo>
                      <a:lnTo>
                        <a:pt x="34" y="20"/>
                      </a:lnTo>
                      <a:cubicBezTo>
                        <a:pt x="32" y="0"/>
                        <a:pt x="0" y="4"/>
                        <a:pt x="2" y="24"/>
                      </a:cubicBezTo>
                      <a:lnTo>
                        <a:pt x="2" y="24"/>
                      </a:lnTo>
                      <a:cubicBezTo>
                        <a:pt x="2" y="29"/>
                        <a:pt x="3" y="33"/>
                        <a:pt x="3" y="38"/>
                      </a:cubicBezTo>
                      <a:lnTo>
                        <a:pt x="3" y="38"/>
                      </a:lnTo>
                      <a:cubicBezTo>
                        <a:pt x="5" y="58"/>
                        <a:pt x="38" y="55"/>
                        <a:pt x="36" y="34"/>
                      </a:cubicBezTo>
                      <a:lnTo>
                        <a:pt x="36" y="34"/>
                      </a:lnTo>
                      <a:cubicBezTo>
                        <a:pt x="35" y="30"/>
                        <a:pt x="35" y="25"/>
                        <a:pt x="34"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15" name="Freeform 231">
                  <a:extLst>
                    <a:ext uri="{FF2B5EF4-FFF2-40B4-BE49-F238E27FC236}">
                      <a16:creationId xmlns:a16="http://schemas.microsoft.com/office/drawing/2014/main" id="{7F698299-36AB-C547-89FB-1C07434234D4}"/>
                    </a:ext>
                  </a:extLst>
                </p:cNvPr>
                <p:cNvSpPr>
                  <a:spLocks noChangeArrowheads="1"/>
                </p:cNvSpPr>
                <p:nvPr/>
              </p:nvSpPr>
              <p:spPr bwMode="auto">
                <a:xfrm>
                  <a:off x="2703405" y="3150692"/>
                  <a:ext cx="15122" cy="14041"/>
                </a:xfrm>
                <a:custGeom>
                  <a:avLst/>
                  <a:gdLst>
                    <a:gd name="T0" fmla="*/ 45 w 62"/>
                    <a:gd name="T1" fmla="*/ 19 h 59"/>
                    <a:gd name="T2" fmla="*/ 45 w 62"/>
                    <a:gd name="T3" fmla="*/ 19 h 59"/>
                    <a:gd name="T4" fmla="*/ 37 w 62"/>
                    <a:gd name="T5" fmla="*/ 13 h 59"/>
                    <a:gd name="T6" fmla="*/ 37 w 62"/>
                    <a:gd name="T7" fmla="*/ 13 h 59"/>
                    <a:gd name="T8" fmla="*/ 16 w 62"/>
                    <a:gd name="T9" fmla="*/ 38 h 59"/>
                    <a:gd name="T10" fmla="*/ 16 w 62"/>
                    <a:gd name="T11" fmla="*/ 38 h 59"/>
                    <a:gd name="T12" fmla="*/ 24 w 62"/>
                    <a:gd name="T13" fmla="*/ 44 h 59"/>
                    <a:gd name="T14" fmla="*/ 24 w 62"/>
                    <a:gd name="T15" fmla="*/ 44 h 59"/>
                    <a:gd name="T16" fmla="*/ 45 w 62"/>
                    <a:gd name="T17" fmla="*/ 1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45" y="19"/>
                      </a:moveTo>
                      <a:lnTo>
                        <a:pt x="45" y="19"/>
                      </a:lnTo>
                      <a:cubicBezTo>
                        <a:pt x="43" y="17"/>
                        <a:pt x="39" y="15"/>
                        <a:pt x="37" y="13"/>
                      </a:cubicBezTo>
                      <a:lnTo>
                        <a:pt x="37" y="13"/>
                      </a:lnTo>
                      <a:cubicBezTo>
                        <a:pt x="21" y="0"/>
                        <a:pt x="0" y="25"/>
                        <a:pt x="16" y="38"/>
                      </a:cubicBezTo>
                      <a:lnTo>
                        <a:pt x="16" y="38"/>
                      </a:lnTo>
                      <a:cubicBezTo>
                        <a:pt x="19" y="40"/>
                        <a:pt x="22" y="42"/>
                        <a:pt x="24" y="44"/>
                      </a:cubicBezTo>
                      <a:lnTo>
                        <a:pt x="24" y="44"/>
                      </a:lnTo>
                      <a:cubicBezTo>
                        <a:pt x="40" y="58"/>
                        <a:pt x="61" y="33"/>
                        <a:pt x="45"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16" name="Freeform 232">
                  <a:extLst>
                    <a:ext uri="{FF2B5EF4-FFF2-40B4-BE49-F238E27FC236}">
                      <a16:creationId xmlns:a16="http://schemas.microsoft.com/office/drawing/2014/main" id="{5B8F0F94-7188-B546-B20E-4872EA73C0DF}"/>
                    </a:ext>
                  </a:extLst>
                </p:cNvPr>
                <p:cNvSpPr>
                  <a:spLocks noChangeArrowheads="1"/>
                </p:cNvSpPr>
                <p:nvPr/>
              </p:nvSpPr>
              <p:spPr bwMode="auto">
                <a:xfrm>
                  <a:off x="2714206" y="3123688"/>
                  <a:ext cx="15122" cy="15122"/>
                </a:xfrm>
                <a:custGeom>
                  <a:avLst/>
                  <a:gdLst>
                    <a:gd name="T0" fmla="*/ 44 w 62"/>
                    <a:gd name="T1" fmla="*/ 20 h 60"/>
                    <a:gd name="T2" fmla="*/ 44 w 62"/>
                    <a:gd name="T3" fmla="*/ 20 h 60"/>
                    <a:gd name="T4" fmla="*/ 36 w 62"/>
                    <a:gd name="T5" fmla="*/ 14 h 60"/>
                    <a:gd name="T6" fmla="*/ 36 w 62"/>
                    <a:gd name="T7" fmla="*/ 14 h 60"/>
                    <a:gd name="T8" fmla="*/ 16 w 62"/>
                    <a:gd name="T9" fmla="*/ 39 h 60"/>
                    <a:gd name="T10" fmla="*/ 16 w 62"/>
                    <a:gd name="T11" fmla="*/ 39 h 60"/>
                    <a:gd name="T12" fmla="*/ 23 w 62"/>
                    <a:gd name="T13" fmla="*/ 45 h 60"/>
                    <a:gd name="T14" fmla="*/ 23 w 62"/>
                    <a:gd name="T15" fmla="*/ 45 h 60"/>
                    <a:gd name="T16" fmla="*/ 44 w 62"/>
                    <a:gd name="T17" fmla="*/ 2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0">
                      <a:moveTo>
                        <a:pt x="44" y="20"/>
                      </a:moveTo>
                      <a:lnTo>
                        <a:pt x="44" y="20"/>
                      </a:lnTo>
                      <a:cubicBezTo>
                        <a:pt x="42" y="18"/>
                        <a:pt x="39" y="16"/>
                        <a:pt x="36" y="14"/>
                      </a:cubicBezTo>
                      <a:lnTo>
                        <a:pt x="36" y="14"/>
                      </a:lnTo>
                      <a:cubicBezTo>
                        <a:pt x="21" y="0"/>
                        <a:pt x="0" y="26"/>
                        <a:pt x="16" y="39"/>
                      </a:cubicBezTo>
                      <a:lnTo>
                        <a:pt x="16" y="39"/>
                      </a:lnTo>
                      <a:cubicBezTo>
                        <a:pt x="19" y="41"/>
                        <a:pt x="21" y="43"/>
                        <a:pt x="23" y="45"/>
                      </a:cubicBezTo>
                      <a:lnTo>
                        <a:pt x="23" y="45"/>
                      </a:lnTo>
                      <a:cubicBezTo>
                        <a:pt x="40" y="59"/>
                        <a:pt x="61" y="33"/>
                        <a:pt x="44"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17" name="Freeform 233">
                  <a:extLst>
                    <a:ext uri="{FF2B5EF4-FFF2-40B4-BE49-F238E27FC236}">
                      <a16:creationId xmlns:a16="http://schemas.microsoft.com/office/drawing/2014/main" id="{F5526D6A-388E-C345-9BCA-E5B050D3F868}"/>
                    </a:ext>
                  </a:extLst>
                </p:cNvPr>
                <p:cNvSpPr>
                  <a:spLocks noChangeArrowheads="1"/>
                </p:cNvSpPr>
                <p:nvPr/>
              </p:nvSpPr>
              <p:spPr bwMode="auto">
                <a:xfrm>
                  <a:off x="3221859" y="3364554"/>
                  <a:ext cx="12961" cy="12961"/>
                </a:xfrm>
                <a:custGeom>
                  <a:avLst/>
                  <a:gdLst>
                    <a:gd name="T0" fmla="*/ 16 w 54"/>
                    <a:gd name="T1" fmla="*/ 38 h 52"/>
                    <a:gd name="T2" fmla="*/ 16 w 54"/>
                    <a:gd name="T3" fmla="*/ 38 h 52"/>
                    <a:gd name="T4" fmla="*/ 37 w 54"/>
                    <a:gd name="T5" fmla="*/ 13 h 52"/>
                    <a:gd name="T6" fmla="*/ 37 w 54"/>
                    <a:gd name="T7" fmla="*/ 13 h 52"/>
                    <a:gd name="T8" fmla="*/ 16 w 54"/>
                    <a:gd name="T9" fmla="*/ 38 h 52"/>
                  </a:gdLst>
                  <a:ahLst/>
                  <a:cxnLst>
                    <a:cxn ang="0">
                      <a:pos x="T0" y="T1"/>
                    </a:cxn>
                    <a:cxn ang="0">
                      <a:pos x="T2" y="T3"/>
                    </a:cxn>
                    <a:cxn ang="0">
                      <a:pos x="T4" y="T5"/>
                    </a:cxn>
                    <a:cxn ang="0">
                      <a:pos x="T6" y="T7"/>
                    </a:cxn>
                    <a:cxn ang="0">
                      <a:pos x="T8" y="T9"/>
                    </a:cxn>
                  </a:cxnLst>
                  <a:rect l="0" t="0" r="r" b="b"/>
                  <a:pathLst>
                    <a:path w="54" h="52">
                      <a:moveTo>
                        <a:pt x="16" y="38"/>
                      </a:moveTo>
                      <a:lnTo>
                        <a:pt x="16" y="38"/>
                      </a:lnTo>
                      <a:cubicBezTo>
                        <a:pt x="33" y="51"/>
                        <a:pt x="53" y="26"/>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18" name="Freeform 234">
                  <a:extLst>
                    <a:ext uri="{FF2B5EF4-FFF2-40B4-BE49-F238E27FC236}">
                      <a16:creationId xmlns:a16="http://schemas.microsoft.com/office/drawing/2014/main" id="{1CC169E6-FC91-C141-A8B4-EB1AB8E80195}"/>
                    </a:ext>
                  </a:extLst>
                </p:cNvPr>
                <p:cNvSpPr>
                  <a:spLocks noChangeArrowheads="1"/>
                </p:cNvSpPr>
                <p:nvPr/>
              </p:nvSpPr>
              <p:spPr bwMode="auto">
                <a:xfrm>
                  <a:off x="3206738" y="3379676"/>
                  <a:ext cx="12961" cy="14041"/>
                </a:xfrm>
                <a:custGeom>
                  <a:avLst/>
                  <a:gdLst>
                    <a:gd name="T0" fmla="*/ 34 w 55"/>
                    <a:gd name="T1" fmla="*/ 44 h 58"/>
                    <a:gd name="T2" fmla="*/ 34 w 55"/>
                    <a:gd name="T3" fmla="*/ 44 h 58"/>
                    <a:gd name="T4" fmla="*/ 38 w 55"/>
                    <a:gd name="T5" fmla="*/ 40 h 58"/>
                    <a:gd name="T6" fmla="*/ 38 w 55"/>
                    <a:gd name="T7" fmla="*/ 40 h 58"/>
                    <a:gd name="T8" fmla="*/ 20 w 55"/>
                    <a:gd name="T9" fmla="*/ 14 h 58"/>
                    <a:gd name="T10" fmla="*/ 20 w 55"/>
                    <a:gd name="T11" fmla="*/ 14 h 58"/>
                    <a:gd name="T12" fmla="*/ 15 w 55"/>
                    <a:gd name="T13" fmla="*/ 17 h 58"/>
                    <a:gd name="T14" fmla="*/ 15 w 55"/>
                    <a:gd name="T15" fmla="*/ 17 h 58"/>
                    <a:gd name="T16" fmla="*/ 34 w 55"/>
                    <a:gd name="T17"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8">
                      <a:moveTo>
                        <a:pt x="34" y="44"/>
                      </a:moveTo>
                      <a:lnTo>
                        <a:pt x="34" y="44"/>
                      </a:lnTo>
                      <a:cubicBezTo>
                        <a:pt x="36" y="43"/>
                        <a:pt x="37" y="42"/>
                        <a:pt x="38" y="40"/>
                      </a:cubicBezTo>
                      <a:lnTo>
                        <a:pt x="38" y="40"/>
                      </a:lnTo>
                      <a:cubicBezTo>
                        <a:pt x="54" y="27"/>
                        <a:pt x="35" y="0"/>
                        <a:pt x="20" y="14"/>
                      </a:cubicBezTo>
                      <a:lnTo>
                        <a:pt x="20" y="14"/>
                      </a:lnTo>
                      <a:cubicBezTo>
                        <a:pt x="18" y="15"/>
                        <a:pt x="17" y="16"/>
                        <a:pt x="15" y="17"/>
                      </a:cubicBezTo>
                      <a:lnTo>
                        <a:pt x="15" y="17"/>
                      </a:lnTo>
                      <a:cubicBezTo>
                        <a:pt x="0" y="31"/>
                        <a:pt x="18" y="57"/>
                        <a:pt x="34"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19" name="Freeform 235">
                  <a:extLst>
                    <a:ext uri="{FF2B5EF4-FFF2-40B4-BE49-F238E27FC236}">
                      <a16:creationId xmlns:a16="http://schemas.microsoft.com/office/drawing/2014/main" id="{104620B4-70A6-1F4E-8EED-E2F500B78983}"/>
                    </a:ext>
                  </a:extLst>
                </p:cNvPr>
                <p:cNvSpPr>
                  <a:spLocks noChangeArrowheads="1"/>
                </p:cNvSpPr>
                <p:nvPr/>
              </p:nvSpPr>
              <p:spPr bwMode="auto">
                <a:xfrm>
                  <a:off x="3236980" y="3377515"/>
                  <a:ext cx="8641" cy="12961"/>
                </a:xfrm>
                <a:custGeom>
                  <a:avLst/>
                  <a:gdLst>
                    <a:gd name="T0" fmla="*/ 2 w 37"/>
                    <a:gd name="T1" fmla="*/ 32 h 53"/>
                    <a:gd name="T2" fmla="*/ 2 w 37"/>
                    <a:gd name="T3" fmla="*/ 32 h 53"/>
                    <a:gd name="T4" fmla="*/ 35 w 37"/>
                    <a:gd name="T5" fmla="*/ 28 h 53"/>
                    <a:gd name="T6" fmla="*/ 35 w 37"/>
                    <a:gd name="T7" fmla="*/ 28 h 53"/>
                    <a:gd name="T8" fmla="*/ 34 w 37"/>
                    <a:gd name="T9" fmla="*/ 21 h 53"/>
                    <a:gd name="T10" fmla="*/ 34 w 37"/>
                    <a:gd name="T11" fmla="*/ 21 h 53"/>
                    <a:gd name="T12" fmla="*/ 1 w 37"/>
                    <a:gd name="T13" fmla="*/ 24 h 53"/>
                    <a:gd name="T14" fmla="*/ 1 w 37"/>
                    <a:gd name="T15" fmla="*/ 24 h 53"/>
                    <a:gd name="T16" fmla="*/ 2 w 37"/>
                    <a:gd name="T17"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53">
                      <a:moveTo>
                        <a:pt x="2" y="32"/>
                      </a:moveTo>
                      <a:lnTo>
                        <a:pt x="2" y="32"/>
                      </a:lnTo>
                      <a:cubicBezTo>
                        <a:pt x="4" y="52"/>
                        <a:pt x="36" y="49"/>
                        <a:pt x="35" y="28"/>
                      </a:cubicBezTo>
                      <a:lnTo>
                        <a:pt x="35" y="28"/>
                      </a:lnTo>
                      <a:cubicBezTo>
                        <a:pt x="34" y="26"/>
                        <a:pt x="34" y="24"/>
                        <a:pt x="34" y="21"/>
                      </a:cubicBezTo>
                      <a:lnTo>
                        <a:pt x="34" y="21"/>
                      </a:lnTo>
                      <a:cubicBezTo>
                        <a:pt x="32" y="0"/>
                        <a:pt x="0" y="4"/>
                        <a:pt x="1" y="24"/>
                      </a:cubicBezTo>
                      <a:lnTo>
                        <a:pt x="1" y="24"/>
                      </a:lnTo>
                      <a:cubicBezTo>
                        <a:pt x="2" y="26"/>
                        <a:pt x="2" y="29"/>
                        <a:pt x="2"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20" name="Freeform 236">
                  <a:extLst>
                    <a:ext uri="{FF2B5EF4-FFF2-40B4-BE49-F238E27FC236}">
                      <a16:creationId xmlns:a16="http://schemas.microsoft.com/office/drawing/2014/main" id="{943A9D53-E3C3-C74C-8F90-5629026B2A85}"/>
                    </a:ext>
                  </a:extLst>
                </p:cNvPr>
                <p:cNvSpPr>
                  <a:spLocks noChangeArrowheads="1"/>
                </p:cNvSpPr>
                <p:nvPr/>
              </p:nvSpPr>
              <p:spPr bwMode="auto">
                <a:xfrm>
                  <a:off x="3227259" y="3402357"/>
                  <a:ext cx="14042" cy="14042"/>
                </a:xfrm>
                <a:custGeom>
                  <a:avLst/>
                  <a:gdLst>
                    <a:gd name="T0" fmla="*/ 15 w 57"/>
                    <a:gd name="T1" fmla="*/ 39 h 56"/>
                    <a:gd name="T2" fmla="*/ 15 w 57"/>
                    <a:gd name="T3" fmla="*/ 39 h 56"/>
                    <a:gd name="T4" fmla="*/ 19 w 57"/>
                    <a:gd name="T5" fmla="*/ 42 h 56"/>
                    <a:gd name="T6" fmla="*/ 19 w 57"/>
                    <a:gd name="T7" fmla="*/ 42 h 56"/>
                    <a:gd name="T8" fmla="*/ 40 w 57"/>
                    <a:gd name="T9" fmla="*/ 17 h 56"/>
                    <a:gd name="T10" fmla="*/ 40 w 57"/>
                    <a:gd name="T11" fmla="*/ 17 h 56"/>
                    <a:gd name="T12" fmla="*/ 36 w 57"/>
                    <a:gd name="T13" fmla="*/ 14 h 56"/>
                    <a:gd name="T14" fmla="*/ 36 w 57"/>
                    <a:gd name="T15" fmla="*/ 14 h 56"/>
                    <a:gd name="T16" fmla="*/ 15 w 57"/>
                    <a:gd name="T17" fmla="*/ 3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5" y="39"/>
                      </a:moveTo>
                      <a:lnTo>
                        <a:pt x="15" y="39"/>
                      </a:lnTo>
                      <a:cubicBezTo>
                        <a:pt x="17" y="40"/>
                        <a:pt x="18" y="41"/>
                        <a:pt x="19" y="42"/>
                      </a:cubicBezTo>
                      <a:lnTo>
                        <a:pt x="19" y="42"/>
                      </a:lnTo>
                      <a:cubicBezTo>
                        <a:pt x="36" y="55"/>
                        <a:pt x="56" y="30"/>
                        <a:pt x="40" y="17"/>
                      </a:cubicBezTo>
                      <a:lnTo>
                        <a:pt x="40" y="17"/>
                      </a:lnTo>
                      <a:cubicBezTo>
                        <a:pt x="39" y="16"/>
                        <a:pt x="38" y="14"/>
                        <a:pt x="36" y="14"/>
                      </a:cubicBezTo>
                      <a:lnTo>
                        <a:pt x="36" y="14"/>
                      </a:lnTo>
                      <a:cubicBezTo>
                        <a:pt x="20" y="0"/>
                        <a:pt x="0" y="26"/>
                        <a:pt x="15"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21" name="Freeform 237">
                  <a:extLst>
                    <a:ext uri="{FF2B5EF4-FFF2-40B4-BE49-F238E27FC236}">
                      <a16:creationId xmlns:a16="http://schemas.microsoft.com/office/drawing/2014/main" id="{DFE9E8DB-C729-ED4E-9AD3-45EAA6610B57}"/>
                    </a:ext>
                  </a:extLst>
                </p:cNvPr>
                <p:cNvSpPr>
                  <a:spLocks noChangeArrowheads="1"/>
                </p:cNvSpPr>
                <p:nvPr/>
              </p:nvSpPr>
              <p:spPr bwMode="auto">
                <a:xfrm>
                  <a:off x="3268303" y="3355913"/>
                  <a:ext cx="14042" cy="15122"/>
                </a:xfrm>
                <a:custGeom>
                  <a:avLst/>
                  <a:gdLst>
                    <a:gd name="T0" fmla="*/ 38 w 59"/>
                    <a:gd name="T1" fmla="*/ 45 h 62"/>
                    <a:gd name="T2" fmla="*/ 38 w 59"/>
                    <a:gd name="T3" fmla="*/ 45 h 62"/>
                    <a:gd name="T4" fmla="*/ 45 w 59"/>
                    <a:gd name="T5" fmla="*/ 37 h 62"/>
                    <a:gd name="T6" fmla="*/ 45 w 59"/>
                    <a:gd name="T7" fmla="*/ 37 h 62"/>
                    <a:gd name="T8" fmla="*/ 20 w 59"/>
                    <a:gd name="T9" fmla="*/ 16 h 62"/>
                    <a:gd name="T10" fmla="*/ 20 w 59"/>
                    <a:gd name="T11" fmla="*/ 16 h 62"/>
                    <a:gd name="T12" fmla="*/ 13 w 59"/>
                    <a:gd name="T13" fmla="*/ 24 h 62"/>
                    <a:gd name="T14" fmla="*/ 13 w 59"/>
                    <a:gd name="T15" fmla="*/ 24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1" y="43"/>
                        <a:pt x="42" y="40"/>
                        <a:pt x="45" y="37"/>
                      </a:cubicBezTo>
                      <a:lnTo>
                        <a:pt x="45" y="37"/>
                      </a:lnTo>
                      <a:cubicBezTo>
                        <a:pt x="58" y="21"/>
                        <a:pt x="33" y="0"/>
                        <a:pt x="20" y="16"/>
                      </a:cubicBezTo>
                      <a:lnTo>
                        <a:pt x="20" y="16"/>
                      </a:lnTo>
                      <a:cubicBezTo>
                        <a:pt x="17" y="19"/>
                        <a:pt x="16" y="22"/>
                        <a:pt x="13" y="24"/>
                      </a:cubicBezTo>
                      <a:lnTo>
                        <a:pt x="13" y="24"/>
                      </a:lnTo>
                      <a:cubicBezTo>
                        <a:pt x="0" y="41"/>
                        <a:pt x="26"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22" name="Freeform 238">
                  <a:extLst>
                    <a:ext uri="{FF2B5EF4-FFF2-40B4-BE49-F238E27FC236}">
                      <a16:creationId xmlns:a16="http://schemas.microsoft.com/office/drawing/2014/main" id="{7F35DEB6-8848-1A44-BA9D-0E9856B509A0}"/>
                    </a:ext>
                  </a:extLst>
                </p:cNvPr>
                <p:cNvSpPr>
                  <a:spLocks noChangeArrowheads="1"/>
                </p:cNvSpPr>
                <p:nvPr/>
              </p:nvSpPr>
              <p:spPr bwMode="auto">
                <a:xfrm>
                  <a:off x="3290986" y="3391557"/>
                  <a:ext cx="12961" cy="9721"/>
                </a:xfrm>
                <a:custGeom>
                  <a:avLst/>
                  <a:gdLst>
                    <a:gd name="T0" fmla="*/ 24 w 54"/>
                    <a:gd name="T1" fmla="*/ 35 h 38"/>
                    <a:gd name="T2" fmla="*/ 24 w 54"/>
                    <a:gd name="T3" fmla="*/ 35 h 38"/>
                    <a:gd name="T4" fmla="*/ 31 w 54"/>
                    <a:gd name="T5" fmla="*/ 34 h 38"/>
                    <a:gd name="T6" fmla="*/ 31 w 54"/>
                    <a:gd name="T7" fmla="*/ 34 h 38"/>
                    <a:gd name="T8" fmla="*/ 28 w 54"/>
                    <a:gd name="T9" fmla="*/ 2 h 38"/>
                    <a:gd name="T10" fmla="*/ 28 w 54"/>
                    <a:gd name="T11" fmla="*/ 2 h 38"/>
                    <a:gd name="T12" fmla="*/ 21 w 54"/>
                    <a:gd name="T13" fmla="*/ 3 h 38"/>
                    <a:gd name="T14" fmla="*/ 21 w 54"/>
                    <a:gd name="T15" fmla="*/ 3 h 38"/>
                    <a:gd name="T16" fmla="*/ 24 w 54"/>
                    <a:gd name="T1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8">
                      <a:moveTo>
                        <a:pt x="24" y="35"/>
                      </a:moveTo>
                      <a:lnTo>
                        <a:pt x="24" y="35"/>
                      </a:lnTo>
                      <a:cubicBezTo>
                        <a:pt x="27" y="35"/>
                        <a:pt x="29" y="35"/>
                        <a:pt x="31" y="34"/>
                      </a:cubicBezTo>
                      <a:lnTo>
                        <a:pt x="31" y="34"/>
                      </a:lnTo>
                      <a:cubicBezTo>
                        <a:pt x="53" y="32"/>
                        <a:pt x="49" y="0"/>
                        <a:pt x="28" y="2"/>
                      </a:cubicBezTo>
                      <a:lnTo>
                        <a:pt x="28" y="2"/>
                      </a:lnTo>
                      <a:cubicBezTo>
                        <a:pt x="25" y="2"/>
                        <a:pt x="23" y="2"/>
                        <a:pt x="21" y="3"/>
                      </a:cubicBezTo>
                      <a:lnTo>
                        <a:pt x="21" y="3"/>
                      </a:lnTo>
                      <a:cubicBezTo>
                        <a:pt x="0" y="5"/>
                        <a:pt x="3" y="37"/>
                        <a:pt x="24"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23" name="Freeform 239">
                  <a:extLst>
                    <a:ext uri="{FF2B5EF4-FFF2-40B4-BE49-F238E27FC236}">
                      <a16:creationId xmlns:a16="http://schemas.microsoft.com/office/drawing/2014/main" id="{E0C8E52F-A67D-434A-850B-FB2B85EF36A8}"/>
                    </a:ext>
                  </a:extLst>
                </p:cNvPr>
                <p:cNvSpPr>
                  <a:spLocks noChangeArrowheads="1"/>
                </p:cNvSpPr>
                <p:nvPr/>
              </p:nvSpPr>
              <p:spPr bwMode="auto">
                <a:xfrm>
                  <a:off x="3271544" y="3408838"/>
                  <a:ext cx="12961" cy="9721"/>
                </a:xfrm>
                <a:custGeom>
                  <a:avLst/>
                  <a:gdLst>
                    <a:gd name="T0" fmla="*/ 24 w 54"/>
                    <a:gd name="T1" fmla="*/ 35 h 38"/>
                    <a:gd name="T2" fmla="*/ 24 w 54"/>
                    <a:gd name="T3" fmla="*/ 35 h 38"/>
                    <a:gd name="T4" fmla="*/ 32 w 54"/>
                    <a:gd name="T5" fmla="*/ 34 h 38"/>
                    <a:gd name="T6" fmla="*/ 32 w 54"/>
                    <a:gd name="T7" fmla="*/ 34 h 38"/>
                    <a:gd name="T8" fmla="*/ 28 w 54"/>
                    <a:gd name="T9" fmla="*/ 2 h 38"/>
                    <a:gd name="T10" fmla="*/ 28 w 54"/>
                    <a:gd name="T11" fmla="*/ 2 h 38"/>
                    <a:gd name="T12" fmla="*/ 21 w 54"/>
                    <a:gd name="T13" fmla="*/ 2 h 38"/>
                    <a:gd name="T14" fmla="*/ 21 w 54"/>
                    <a:gd name="T15" fmla="*/ 2 h 38"/>
                    <a:gd name="T16" fmla="*/ 24 w 54"/>
                    <a:gd name="T1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8">
                      <a:moveTo>
                        <a:pt x="24" y="35"/>
                      </a:moveTo>
                      <a:lnTo>
                        <a:pt x="24" y="35"/>
                      </a:lnTo>
                      <a:cubicBezTo>
                        <a:pt x="27" y="35"/>
                        <a:pt x="30" y="34"/>
                        <a:pt x="32" y="34"/>
                      </a:cubicBezTo>
                      <a:lnTo>
                        <a:pt x="32" y="34"/>
                      </a:lnTo>
                      <a:cubicBezTo>
                        <a:pt x="53" y="32"/>
                        <a:pt x="49" y="0"/>
                        <a:pt x="28" y="2"/>
                      </a:cubicBezTo>
                      <a:lnTo>
                        <a:pt x="28" y="2"/>
                      </a:lnTo>
                      <a:cubicBezTo>
                        <a:pt x="26" y="2"/>
                        <a:pt x="23" y="2"/>
                        <a:pt x="21" y="2"/>
                      </a:cubicBezTo>
                      <a:lnTo>
                        <a:pt x="21" y="2"/>
                      </a:lnTo>
                      <a:cubicBezTo>
                        <a:pt x="0" y="5"/>
                        <a:pt x="4" y="37"/>
                        <a:pt x="24"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24" name="Freeform 240">
                  <a:extLst>
                    <a:ext uri="{FF2B5EF4-FFF2-40B4-BE49-F238E27FC236}">
                      <a16:creationId xmlns:a16="http://schemas.microsoft.com/office/drawing/2014/main" id="{19175D9E-7AE6-5745-8332-D32616D7DC00}"/>
                    </a:ext>
                  </a:extLst>
                </p:cNvPr>
                <p:cNvSpPr>
                  <a:spLocks noChangeArrowheads="1"/>
                </p:cNvSpPr>
                <p:nvPr/>
              </p:nvSpPr>
              <p:spPr bwMode="auto">
                <a:xfrm>
                  <a:off x="3283425" y="3373195"/>
                  <a:ext cx="12961" cy="12961"/>
                </a:xfrm>
                <a:custGeom>
                  <a:avLst/>
                  <a:gdLst>
                    <a:gd name="T0" fmla="*/ 17 w 55"/>
                    <a:gd name="T1" fmla="*/ 38 h 52"/>
                    <a:gd name="T2" fmla="*/ 17 w 55"/>
                    <a:gd name="T3" fmla="*/ 38 h 52"/>
                    <a:gd name="T4" fmla="*/ 37 w 55"/>
                    <a:gd name="T5" fmla="*/ 13 h 52"/>
                    <a:gd name="T6" fmla="*/ 37 w 55"/>
                    <a:gd name="T7" fmla="*/ 13 h 52"/>
                    <a:gd name="T8" fmla="*/ 17 w 55"/>
                    <a:gd name="T9" fmla="*/ 38 h 52"/>
                  </a:gdLst>
                  <a:ahLst/>
                  <a:cxnLst>
                    <a:cxn ang="0">
                      <a:pos x="T0" y="T1"/>
                    </a:cxn>
                    <a:cxn ang="0">
                      <a:pos x="T2" y="T3"/>
                    </a:cxn>
                    <a:cxn ang="0">
                      <a:pos x="T4" y="T5"/>
                    </a:cxn>
                    <a:cxn ang="0">
                      <a:pos x="T6" y="T7"/>
                    </a:cxn>
                    <a:cxn ang="0">
                      <a:pos x="T8" y="T9"/>
                    </a:cxn>
                  </a:cxnLst>
                  <a:rect l="0" t="0" r="r" b="b"/>
                  <a:pathLst>
                    <a:path w="55" h="52">
                      <a:moveTo>
                        <a:pt x="17" y="38"/>
                      </a:moveTo>
                      <a:lnTo>
                        <a:pt x="17" y="38"/>
                      </a:lnTo>
                      <a:cubicBezTo>
                        <a:pt x="33" y="51"/>
                        <a:pt x="54" y="26"/>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25" name="Freeform 241">
                  <a:extLst>
                    <a:ext uri="{FF2B5EF4-FFF2-40B4-BE49-F238E27FC236}">
                      <a16:creationId xmlns:a16="http://schemas.microsoft.com/office/drawing/2014/main" id="{EB3F4494-82C6-C34F-85A3-BEFF9E3022B1}"/>
                    </a:ext>
                  </a:extLst>
                </p:cNvPr>
                <p:cNvSpPr>
                  <a:spLocks noChangeArrowheads="1"/>
                </p:cNvSpPr>
                <p:nvPr/>
              </p:nvSpPr>
              <p:spPr bwMode="auto">
                <a:xfrm>
                  <a:off x="3340672" y="3393717"/>
                  <a:ext cx="12961" cy="12961"/>
                </a:xfrm>
                <a:custGeom>
                  <a:avLst/>
                  <a:gdLst>
                    <a:gd name="T0" fmla="*/ 16 w 54"/>
                    <a:gd name="T1" fmla="*/ 39 h 54"/>
                    <a:gd name="T2" fmla="*/ 16 w 54"/>
                    <a:gd name="T3" fmla="*/ 39 h 54"/>
                    <a:gd name="T4" fmla="*/ 36 w 54"/>
                    <a:gd name="T5" fmla="*/ 14 h 54"/>
                    <a:gd name="T6" fmla="*/ 36 w 54"/>
                    <a:gd name="T7" fmla="*/ 14 h 54"/>
                    <a:gd name="T8" fmla="*/ 16 w 54"/>
                    <a:gd name="T9" fmla="*/ 39 h 54"/>
                  </a:gdLst>
                  <a:ahLst/>
                  <a:cxnLst>
                    <a:cxn ang="0">
                      <a:pos x="T0" y="T1"/>
                    </a:cxn>
                    <a:cxn ang="0">
                      <a:pos x="T2" y="T3"/>
                    </a:cxn>
                    <a:cxn ang="0">
                      <a:pos x="T4" y="T5"/>
                    </a:cxn>
                    <a:cxn ang="0">
                      <a:pos x="T6" y="T7"/>
                    </a:cxn>
                    <a:cxn ang="0">
                      <a:pos x="T8" y="T9"/>
                    </a:cxn>
                  </a:cxnLst>
                  <a:rect l="0" t="0" r="r" b="b"/>
                  <a:pathLst>
                    <a:path w="54" h="54">
                      <a:moveTo>
                        <a:pt x="16" y="39"/>
                      </a:moveTo>
                      <a:lnTo>
                        <a:pt x="16" y="39"/>
                      </a:lnTo>
                      <a:cubicBezTo>
                        <a:pt x="32" y="53"/>
                        <a:pt x="53" y="27"/>
                        <a:pt x="36" y="14"/>
                      </a:cubicBezTo>
                      <a:lnTo>
                        <a:pt x="36" y="14"/>
                      </a:lnTo>
                      <a:cubicBezTo>
                        <a:pt x="20" y="0"/>
                        <a:pt x="0" y="26"/>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26" name="Freeform 242">
                  <a:extLst>
                    <a:ext uri="{FF2B5EF4-FFF2-40B4-BE49-F238E27FC236}">
                      <a16:creationId xmlns:a16="http://schemas.microsoft.com/office/drawing/2014/main" id="{74082330-EF61-0341-AAA9-6C1692B5C7EF}"/>
                    </a:ext>
                  </a:extLst>
                </p:cNvPr>
                <p:cNvSpPr>
                  <a:spLocks noChangeArrowheads="1"/>
                </p:cNvSpPr>
                <p:nvPr/>
              </p:nvSpPr>
              <p:spPr bwMode="auto">
                <a:xfrm>
                  <a:off x="3313668" y="3404518"/>
                  <a:ext cx="12961" cy="12961"/>
                </a:xfrm>
                <a:custGeom>
                  <a:avLst/>
                  <a:gdLst>
                    <a:gd name="T0" fmla="*/ 16 w 55"/>
                    <a:gd name="T1" fmla="*/ 39 h 53"/>
                    <a:gd name="T2" fmla="*/ 16 w 55"/>
                    <a:gd name="T3" fmla="*/ 39 h 53"/>
                    <a:gd name="T4" fmla="*/ 37 w 55"/>
                    <a:gd name="T5" fmla="*/ 14 h 53"/>
                    <a:gd name="T6" fmla="*/ 37 w 55"/>
                    <a:gd name="T7" fmla="*/ 14 h 53"/>
                    <a:gd name="T8" fmla="*/ 16 w 55"/>
                    <a:gd name="T9" fmla="*/ 39 h 53"/>
                  </a:gdLst>
                  <a:ahLst/>
                  <a:cxnLst>
                    <a:cxn ang="0">
                      <a:pos x="T0" y="T1"/>
                    </a:cxn>
                    <a:cxn ang="0">
                      <a:pos x="T2" y="T3"/>
                    </a:cxn>
                    <a:cxn ang="0">
                      <a:pos x="T4" y="T5"/>
                    </a:cxn>
                    <a:cxn ang="0">
                      <a:pos x="T6" y="T7"/>
                    </a:cxn>
                    <a:cxn ang="0">
                      <a:pos x="T8" y="T9"/>
                    </a:cxn>
                  </a:cxnLst>
                  <a:rect l="0" t="0" r="r" b="b"/>
                  <a:pathLst>
                    <a:path w="55" h="53">
                      <a:moveTo>
                        <a:pt x="16" y="39"/>
                      </a:moveTo>
                      <a:lnTo>
                        <a:pt x="16" y="39"/>
                      </a:lnTo>
                      <a:cubicBezTo>
                        <a:pt x="33" y="52"/>
                        <a:pt x="54" y="26"/>
                        <a:pt x="37" y="14"/>
                      </a:cubicBezTo>
                      <a:lnTo>
                        <a:pt x="37" y="14"/>
                      </a:lnTo>
                      <a:cubicBezTo>
                        <a:pt x="21"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27" name="Freeform 243">
                  <a:extLst>
                    <a:ext uri="{FF2B5EF4-FFF2-40B4-BE49-F238E27FC236}">
                      <a16:creationId xmlns:a16="http://schemas.microsoft.com/office/drawing/2014/main" id="{22B91577-5058-4B4A-971E-47761543CF15}"/>
                    </a:ext>
                  </a:extLst>
                </p:cNvPr>
                <p:cNvSpPr>
                  <a:spLocks noChangeArrowheads="1"/>
                </p:cNvSpPr>
                <p:nvPr/>
              </p:nvSpPr>
              <p:spPr bwMode="auto">
                <a:xfrm>
                  <a:off x="3341751" y="3416399"/>
                  <a:ext cx="14042" cy="15122"/>
                </a:xfrm>
                <a:custGeom>
                  <a:avLst/>
                  <a:gdLst>
                    <a:gd name="T0" fmla="*/ 38 w 59"/>
                    <a:gd name="T1" fmla="*/ 45 h 62"/>
                    <a:gd name="T2" fmla="*/ 38 w 59"/>
                    <a:gd name="T3" fmla="*/ 45 h 62"/>
                    <a:gd name="T4" fmla="*/ 45 w 59"/>
                    <a:gd name="T5" fmla="*/ 37 h 62"/>
                    <a:gd name="T6" fmla="*/ 45 w 59"/>
                    <a:gd name="T7" fmla="*/ 37 h 62"/>
                    <a:gd name="T8" fmla="*/ 19 w 59"/>
                    <a:gd name="T9" fmla="*/ 16 h 62"/>
                    <a:gd name="T10" fmla="*/ 19 w 59"/>
                    <a:gd name="T11" fmla="*/ 16 h 62"/>
                    <a:gd name="T12" fmla="*/ 13 w 59"/>
                    <a:gd name="T13" fmla="*/ 24 h 62"/>
                    <a:gd name="T14" fmla="*/ 13 w 59"/>
                    <a:gd name="T15" fmla="*/ 24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1" y="42"/>
                        <a:pt x="43" y="39"/>
                        <a:pt x="45" y="37"/>
                      </a:cubicBezTo>
                      <a:lnTo>
                        <a:pt x="45" y="37"/>
                      </a:lnTo>
                      <a:cubicBezTo>
                        <a:pt x="58" y="20"/>
                        <a:pt x="33" y="0"/>
                        <a:pt x="19" y="16"/>
                      </a:cubicBezTo>
                      <a:lnTo>
                        <a:pt x="19" y="16"/>
                      </a:lnTo>
                      <a:cubicBezTo>
                        <a:pt x="18" y="19"/>
                        <a:pt x="15" y="22"/>
                        <a:pt x="13" y="24"/>
                      </a:cubicBezTo>
                      <a:lnTo>
                        <a:pt x="13" y="24"/>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28" name="Freeform 244">
                  <a:extLst>
                    <a:ext uri="{FF2B5EF4-FFF2-40B4-BE49-F238E27FC236}">
                      <a16:creationId xmlns:a16="http://schemas.microsoft.com/office/drawing/2014/main" id="{620CB763-133C-8045-BFC5-288CF522FB40}"/>
                    </a:ext>
                  </a:extLst>
                </p:cNvPr>
                <p:cNvSpPr>
                  <a:spLocks noChangeArrowheads="1"/>
                </p:cNvSpPr>
                <p:nvPr/>
              </p:nvSpPr>
              <p:spPr bwMode="auto">
                <a:xfrm>
                  <a:off x="3306108" y="3443402"/>
                  <a:ext cx="14041" cy="14042"/>
                </a:xfrm>
                <a:custGeom>
                  <a:avLst/>
                  <a:gdLst>
                    <a:gd name="T0" fmla="*/ 17 w 56"/>
                    <a:gd name="T1" fmla="*/ 17 h 58"/>
                    <a:gd name="T2" fmla="*/ 17 w 56"/>
                    <a:gd name="T3" fmla="*/ 17 h 58"/>
                    <a:gd name="T4" fmla="*/ 14 w 56"/>
                    <a:gd name="T5" fmla="*/ 20 h 58"/>
                    <a:gd name="T6" fmla="*/ 14 w 56"/>
                    <a:gd name="T7" fmla="*/ 20 h 58"/>
                    <a:gd name="T8" fmla="*/ 39 w 56"/>
                    <a:gd name="T9" fmla="*/ 41 h 58"/>
                    <a:gd name="T10" fmla="*/ 39 w 56"/>
                    <a:gd name="T11" fmla="*/ 41 h 58"/>
                    <a:gd name="T12" fmla="*/ 42 w 56"/>
                    <a:gd name="T13" fmla="*/ 37 h 58"/>
                    <a:gd name="T14" fmla="*/ 42 w 56"/>
                    <a:gd name="T15" fmla="*/ 37 h 58"/>
                    <a:gd name="T16" fmla="*/ 17 w 56"/>
                    <a:gd name="T17"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7" y="17"/>
                      </a:moveTo>
                      <a:lnTo>
                        <a:pt x="17" y="17"/>
                      </a:lnTo>
                      <a:cubicBezTo>
                        <a:pt x="16" y="18"/>
                        <a:pt x="15" y="19"/>
                        <a:pt x="14" y="20"/>
                      </a:cubicBezTo>
                      <a:lnTo>
                        <a:pt x="14" y="20"/>
                      </a:lnTo>
                      <a:cubicBezTo>
                        <a:pt x="0" y="37"/>
                        <a:pt x="25" y="57"/>
                        <a:pt x="39" y="41"/>
                      </a:cubicBezTo>
                      <a:lnTo>
                        <a:pt x="39" y="41"/>
                      </a:lnTo>
                      <a:cubicBezTo>
                        <a:pt x="40" y="40"/>
                        <a:pt x="41" y="39"/>
                        <a:pt x="42" y="37"/>
                      </a:cubicBezTo>
                      <a:lnTo>
                        <a:pt x="42" y="37"/>
                      </a:lnTo>
                      <a:cubicBezTo>
                        <a:pt x="55" y="21"/>
                        <a:pt x="30" y="0"/>
                        <a:pt x="17"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29" name="Freeform 245">
                  <a:extLst>
                    <a:ext uri="{FF2B5EF4-FFF2-40B4-BE49-F238E27FC236}">
                      <a16:creationId xmlns:a16="http://schemas.microsoft.com/office/drawing/2014/main" id="{6AC8E0FB-574A-F34E-AE46-9AA4A1878F3B}"/>
                    </a:ext>
                  </a:extLst>
                </p:cNvPr>
                <p:cNvSpPr>
                  <a:spLocks noChangeArrowheads="1"/>
                </p:cNvSpPr>
                <p:nvPr/>
              </p:nvSpPr>
              <p:spPr bwMode="auto">
                <a:xfrm>
                  <a:off x="3352552" y="3475805"/>
                  <a:ext cx="14042" cy="14042"/>
                </a:xfrm>
                <a:custGeom>
                  <a:avLst/>
                  <a:gdLst>
                    <a:gd name="T0" fmla="*/ 16 w 58"/>
                    <a:gd name="T1" fmla="*/ 38 h 56"/>
                    <a:gd name="T2" fmla="*/ 16 w 58"/>
                    <a:gd name="T3" fmla="*/ 38 h 56"/>
                    <a:gd name="T4" fmla="*/ 20 w 58"/>
                    <a:gd name="T5" fmla="*/ 42 h 56"/>
                    <a:gd name="T6" fmla="*/ 20 w 58"/>
                    <a:gd name="T7" fmla="*/ 42 h 56"/>
                    <a:gd name="T8" fmla="*/ 41 w 58"/>
                    <a:gd name="T9" fmla="*/ 17 h 56"/>
                    <a:gd name="T10" fmla="*/ 41 w 58"/>
                    <a:gd name="T11" fmla="*/ 17 h 56"/>
                    <a:gd name="T12" fmla="*/ 37 w 58"/>
                    <a:gd name="T13" fmla="*/ 13 h 56"/>
                    <a:gd name="T14" fmla="*/ 37 w 58"/>
                    <a:gd name="T15" fmla="*/ 13 h 56"/>
                    <a:gd name="T16" fmla="*/ 16 w 58"/>
                    <a:gd name="T1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6">
                      <a:moveTo>
                        <a:pt x="16" y="38"/>
                      </a:moveTo>
                      <a:lnTo>
                        <a:pt x="16" y="38"/>
                      </a:lnTo>
                      <a:cubicBezTo>
                        <a:pt x="17" y="39"/>
                        <a:pt x="19" y="41"/>
                        <a:pt x="20" y="42"/>
                      </a:cubicBezTo>
                      <a:lnTo>
                        <a:pt x="20" y="42"/>
                      </a:lnTo>
                      <a:cubicBezTo>
                        <a:pt x="37" y="55"/>
                        <a:pt x="57" y="30"/>
                        <a:pt x="41" y="17"/>
                      </a:cubicBezTo>
                      <a:lnTo>
                        <a:pt x="41" y="17"/>
                      </a:lnTo>
                      <a:cubicBezTo>
                        <a:pt x="40" y="16"/>
                        <a:pt x="38" y="14"/>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30" name="Freeform 246">
                  <a:extLst>
                    <a:ext uri="{FF2B5EF4-FFF2-40B4-BE49-F238E27FC236}">
                      <a16:creationId xmlns:a16="http://schemas.microsoft.com/office/drawing/2014/main" id="{AC5CB948-E226-9343-8B39-BDAF980E739B}"/>
                    </a:ext>
                  </a:extLst>
                </p:cNvPr>
                <p:cNvSpPr>
                  <a:spLocks noChangeArrowheads="1"/>
                </p:cNvSpPr>
                <p:nvPr/>
              </p:nvSpPr>
              <p:spPr bwMode="auto">
                <a:xfrm>
                  <a:off x="3384956" y="3492008"/>
                  <a:ext cx="14042" cy="14041"/>
                </a:xfrm>
                <a:custGeom>
                  <a:avLst/>
                  <a:gdLst>
                    <a:gd name="T0" fmla="*/ 17 w 56"/>
                    <a:gd name="T1" fmla="*/ 16 h 58"/>
                    <a:gd name="T2" fmla="*/ 17 w 56"/>
                    <a:gd name="T3" fmla="*/ 16 h 58"/>
                    <a:gd name="T4" fmla="*/ 13 w 56"/>
                    <a:gd name="T5" fmla="*/ 20 h 58"/>
                    <a:gd name="T6" fmla="*/ 13 w 56"/>
                    <a:gd name="T7" fmla="*/ 20 h 58"/>
                    <a:gd name="T8" fmla="*/ 38 w 56"/>
                    <a:gd name="T9" fmla="*/ 41 h 58"/>
                    <a:gd name="T10" fmla="*/ 38 w 56"/>
                    <a:gd name="T11" fmla="*/ 41 h 58"/>
                    <a:gd name="T12" fmla="*/ 42 w 56"/>
                    <a:gd name="T13" fmla="*/ 37 h 58"/>
                    <a:gd name="T14" fmla="*/ 42 w 56"/>
                    <a:gd name="T15" fmla="*/ 37 h 58"/>
                    <a:gd name="T16" fmla="*/ 17 w 56"/>
                    <a:gd name="T17" fmla="*/ 1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7" y="16"/>
                      </a:moveTo>
                      <a:lnTo>
                        <a:pt x="17" y="16"/>
                      </a:lnTo>
                      <a:cubicBezTo>
                        <a:pt x="15" y="18"/>
                        <a:pt x="14" y="19"/>
                        <a:pt x="13" y="20"/>
                      </a:cubicBezTo>
                      <a:lnTo>
                        <a:pt x="13" y="20"/>
                      </a:lnTo>
                      <a:cubicBezTo>
                        <a:pt x="0" y="36"/>
                        <a:pt x="25" y="57"/>
                        <a:pt x="38" y="41"/>
                      </a:cubicBezTo>
                      <a:lnTo>
                        <a:pt x="38" y="41"/>
                      </a:lnTo>
                      <a:cubicBezTo>
                        <a:pt x="39" y="39"/>
                        <a:pt x="40" y="38"/>
                        <a:pt x="42" y="37"/>
                      </a:cubicBezTo>
                      <a:lnTo>
                        <a:pt x="42" y="37"/>
                      </a:lnTo>
                      <a:cubicBezTo>
                        <a:pt x="55" y="21"/>
                        <a:pt x="30" y="0"/>
                        <a:pt x="17"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31" name="Freeform 247">
                  <a:extLst>
                    <a:ext uri="{FF2B5EF4-FFF2-40B4-BE49-F238E27FC236}">
                      <a16:creationId xmlns:a16="http://schemas.microsoft.com/office/drawing/2014/main" id="{6CB224FB-EEC5-4549-BF98-7FAD78F8A0FA}"/>
                    </a:ext>
                  </a:extLst>
                </p:cNvPr>
                <p:cNvSpPr>
                  <a:spLocks noChangeArrowheads="1"/>
                </p:cNvSpPr>
                <p:nvPr/>
              </p:nvSpPr>
              <p:spPr bwMode="auto">
                <a:xfrm>
                  <a:off x="3333110" y="3503888"/>
                  <a:ext cx="12961" cy="12961"/>
                </a:xfrm>
                <a:custGeom>
                  <a:avLst/>
                  <a:gdLst>
                    <a:gd name="T0" fmla="*/ 16 w 54"/>
                    <a:gd name="T1" fmla="*/ 39 h 53"/>
                    <a:gd name="T2" fmla="*/ 16 w 54"/>
                    <a:gd name="T3" fmla="*/ 39 h 53"/>
                    <a:gd name="T4" fmla="*/ 37 w 54"/>
                    <a:gd name="T5" fmla="*/ 14 h 53"/>
                    <a:gd name="T6" fmla="*/ 37 w 54"/>
                    <a:gd name="T7" fmla="*/ 14 h 53"/>
                    <a:gd name="T8" fmla="*/ 16 w 54"/>
                    <a:gd name="T9" fmla="*/ 39 h 53"/>
                  </a:gdLst>
                  <a:ahLst/>
                  <a:cxnLst>
                    <a:cxn ang="0">
                      <a:pos x="T0" y="T1"/>
                    </a:cxn>
                    <a:cxn ang="0">
                      <a:pos x="T2" y="T3"/>
                    </a:cxn>
                    <a:cxn ang="0">
                      <a:pos x="T4" y="T5"/>
                    </a:cxn>
                    <a:cxn ang="0">
                      <a:pos x="T6" y="T7"/>
                    </a:cxn>
                    <a:cxn ang="0">
                      <a:pos x="T8" y="T9"/>
                    </a:cxn>
                  </a:cxnLst>
                  <a:rect l="0" t="0" r="r" b="b"/>
                  <a:pathLst>
                    <a:path w="54" h="53">
                      <a:moveTo>
                        <a:pt x="16" y="39"/>
                      </a:moveTo>
                      <a:lnTo>
                        <a:pt x="16" y="39"/>
                      </a:lnTo>
                      <a:cubicBezTo>
                        <a:pt x="32" y="52"/>
                        <a:pt x="53" y="27"/>
                        <a:pt x="37" y="14"/>
                      </a:cubicBezTo>
                      <a:lnTo>
                        <a:pt x="37" y="14"/>
                      </a:lnTo>
                      <a:cubicBezTo>
                        <a:pt x="20" y="0"/>
                        <a:pt x="0" y="26"/>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32" name="Freeform 248">
                  <a:extLst>
                    <a:ext uri="{FF2B5EF4-FFF2-40B4-BE49-F238E27FC236}">
                      <a16:creationId xmlns:a16="http://schemas.microsoft.com/office/drawing/2014/main" id="{2C2AAEF2-69C9-744B-8081-2D7181C1D8A0}"/>
                    </a:ext>
                  </a:extLst>
                </p:cNvPr>
                <p:cNvSpPr>
                  <a:spLocks noChangeArrowheads="1"/>
                </p:cNvSpPr>
                <p:nvPr/>
              </p:nvSpPr>
              <p:spPr bwMode="auto">
                <a:xfrm>
                  <a:off x="3339591" y="3463925"/>
                  <a:ext cx="14042" cy="14041"/>
                </a:xfrm>
                <a:custGeom>
                  <a:avLst/>
                  <a:gdLst>
                    <a:gd name="T0" fmla="*/ 40 w 58"/>
                    <a:gd name="T1" fmla="*/ 17 h 57"/>
                    <a:gd name="T2" fmla="*/ 40 w 58"/>
                    <a:gd name="T3" fmla="*/ 17 h 57"/>
                    <a:gd name="T4" fmla="*/ 36 w 58"/>
                    <a:gd name="T5" fmla="*/ 13 h 57"/>
                    <a:gd name="T6" fmla="*/ 36 w 58"/>
                    <a:gd name="T7" fmla="*/ 13 h 57"/>
                    <a:gd name="T8" fmla="*/ 16 w 58"/>
                    <a:gd name="T9" fmla="*/ 38 h 57"/>
                    <a:gd name="T10" fmla="*/ 16 w 58"/>
                    <a:gd name="T11" fmla="*/ 38 h 57"/>
                    <a:gd name="T12" fmla="*/ 20 w 58"/>
                    <a:gd name="T13" fmla="*/ 42 h 57"/>
                    <a:gd name="T14" fmla="*/ 20 w 58"/>
                    <a:gd name="T15" fmla="*/ 42 h 57"/>
                    <a:gd name="T16" fmla="*/ 40 w 58"/>
                    <a:gd name="T17"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40" y="17"/>
                      </a:moveTo>
                      <a:lnTo>
                        <a:pt x="40" y="17"/>
                      </a:lnTo>
                      <a:cubicBezTo>
                        <a:pt x="39" y="16"/>
                        <a:pt x="38" y="14"/>
                        <a:pt x="36" y="13"/>
                      </a:cubicBezTo>
                      <a:lnTo>
                        <a:pt x="36" y="13"/>
                      </a:lnTo>
                      <a:cubicBezTo>
                        <a:pt x="20" y="0"/>
                        <a:pt x="0" y="26"/>
                        <a:pt x="16" y="38"/>
                      </a:cubicBezTo>
                      <a:lnTo>
                        <a:pt x="16" y="38"/>
                      </a:lnTo>
                      <a:cubicBezTo>
                        <a:pt x="18" y="40"/>
                        <a:pt x="19" y="41"/>
                        <a:pt x="20" y="42"/>
                      </a:cubicBezTo>
                      <a:lnTo>
                        <a:pt x="20" y="42"/>
                      </a:lnTo>
                      <a:cubicBezTo>
                        <a:pt x="36" y="56"/>
                        <a:pt x="57" y="30"/>
                        <a:pt x="40"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33" name="Freeform 249">
                  <a:extLst>
                    <a:ext uri="{FF2B5EF4-FFF2-40B4-BE49-F238E27FC236}">
                      <a16:creationId xmlns:a16="http://schemas.microsoft.com/office/drawing/2014/main" id="{FB7A6C81-089C-484E-BD36-745D7B77CC44}"/>
                    </a:ext>
                  </a:extLst>
                </p:cNvPr>
                <p:cNvSpPr>
                  <a:spLocks noChangeArrowheads="1"/>
                </p:cNvSpPr>
                <p:nvPr/>
              </p:nvSpPr>
              <p:spPr bwMode="auto">
                <a:xfrm>
                  <a:off x="3316909" y="3465004"/>
                  <a:ext cx="12961" cy="12961"/>
                </a:xfrm>
                <a:custGeom>
                  <a:avLst/>
                  <a:gdLst>
                    <a:gd name="T0" fmla="*/ 16 w 54"/>
                    <a:gd name="T1" fmla="*/ 38 h 53"/>
                    <a:gd name="T2" fmla="*/ 16 w 54"/>
                    <a:gd name="T3" fmla="*/ 38 h 53"/>
                    <a:gd name="T4" fmla="*/ 37 w 54"/>
                    <a:gd name="T5" fmla="*/ 13 h 53"/>
                    <a:gd name="T6" fmla="*/ 37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3" y="52"/>
                        <a:pt x="53" y="27"/>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34" name="Freeform 250">
                  <a:extLst>
                    <a:ext uri="{FF2B5EF4-FFF2-40B4-BE49-F238E27FC236}">
                      <a16:creationId xmlns:a16="http://schemas.microsoft.com/office/drawing/2014/main" id="{64DC9A84-1E99-B84B-B280-A0320EF9DCA0}"/>
                    </a:ext>
                  </a:extLst>
                </p:cNvPr>
                <p:cNvSpPr>
                  <a:spLocks noChangeArrowheads="1"/>
                </p:cNvSpPr>
                <p:nvPr/>
              </p:nvSpPr>
              <p:spPr bwMode="auto">
                <a:xfrm>
                  <a:off x="3299627" y="3502809"/>
                  <a:ext cx="12961" cy="12961"/>
                </a:xfrm>
                <a:custGeom>
                  <a:avLst/>
                  <a:gdLst>
                    <a:gd name="T0" fmla="*/ 16 w 54"/>
                    <a:gd name="T1" fmla="*/ 38 h 53"/>
                    <a:gd name="T2" fmla="*/ 16 w 54"/>
                    <a:gd name="T3" fmla="*/ 38 h 53"/>
                    <a:gd name="T4" fmla="*/ 36 w 54"/>
                    <a:gd name="T5" fmla="*/ 13 h 53"/>
                    <a:gd name="T6" fmla="*/ 36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2" y="52"/>
                        <a:pt x="53" y="27"/>
                        <a:pt x="36" y="13"/>
                      </a:cubicBezTo>
                      <a:lnTo>
                        <a:pt x="36"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35" name="Freeform 251">
                  <a:extLst>
                    <a:ext uri="{FF2B5EF4-FFF2-40B4-BE49-F238E27FC236}">
                      <a16:creationId xmlns:a16="http://schemas.microsoft.com/office/drawing/2014/main" id="{D370241B-8058-FC4D-8D71-FC8D387D5263}"/>
                    </a:ext>
                  </a:extLst>
                </p:cNvPr>
                <p:cNvSpPr>
                  <a:spLocks noChangeArrowheads="1"/>
                </p:cNvSpPr>
                <p:nvPr/>
              </p:nvSpPr>
              <p:spPr bwMode="auto">
                <a:xfrm>
                  <a:off x="3321230" y="3541693"/>
                  <a:ext cx="10801" cy="14041"/>
                </a:xfrm>
                <a:custGeom>
                  <a:avLst/>
                  <a:gdLst>
                    <a:gd name="T0" fmla="*/ 39 w 45"/>
                    <a:gd name="T1" fmla="*/ 26 h 58"/>
                    <a:gd name="T2" fmla="*/ 39 w 45"/>
                    <a:gd name="T3" fmla="*/ 26 h 58"/>
                    <a:gd name="T4" fmla="*/ 7 w 45"/>
                    <a:gd name="T5" fmla="*/ 21 h 58"/>
                    <a:gd name="T6" fmla="*/ 7 w 45"/>
                    <a:gd name="T7" fmla="*/ 21 h 58"/>
                    <a:gd name="T8" fmla="*/ 4 w 45"/>
                    <a:gd name="T9" fmla="*/ 32 h 58"/>
                    <a:gd name="T10" fmla="*/ 4 w 45"/>
                    <a:gd name="T11" fmla="*/ 32 h 58"/>
                    <a:gd name="T12" fmla="*/ 37 w 45"/>
                    <a:gd name="T13" fmla="*/ 37 h 58"/>
                    <a:gd name="T14" fmla="*/ 37 w 45"/>
                    <a:gd name="T15" fmla="*/ 37 h 58"/>
                    <a:gd name="T16" fmla="*/ 39 w 45"/>
                    <a:gd name="T17" fmla="*/ 2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9" y="26"/>
                      </a:moveTo>
                      <a:lnTo>
                        <a:pt x="39" y="26"/>
                      </a:lnTo>
                      <a:cubicBezTo>
                        <a:pt x="44" y="5"/>
                        <a:pt x="11" y="0"/>
                        <a:pt x="7" y="21"/>
                      </a:cubicBezTo>
                      <a:lnTo>
                        <a:pt x="7" y="21"/>
                      </a:lnTo>
                      <a:cubicBezTo>
                        <a:pt x="6" y="24"/>
                        <a:pt x="5" y="28"/>
                        <a:pt x="4" y="32"/>
                      </a:cubicBezTo>
                      <a:lnTo>
                        <a:pt x="4" y="32"/>
                      </a:lnTo>
                      <a:cubicBezTo>
                        <a:pt x="0" y="52"/>
                        <a:pt x="33" y="57"/>
                        <a:pt x="37" y="37"/>
                      </a:cubicBezTo>
                      <a:lnTo>
                        <a:pt x="37" y="37"/>
                      </a:lnTo>
                      <a:cubicBezTo>
                        <a:pt x="37" y="33"/>
                        <a:pt x="38" y="29"/>
                        <a:pt x="39"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36" name="Freeform 252">
                  <a:extLst>
                    <a:ext uri="{FF2B5EF4-FFF2-40B4-BE49-F238E27FC236}">
                      <a16:creationId xmlns:a16="http://schemas.microsoft.com/office/drawing/2014/main" id="{EE776ED2-7B35-9C4B-9ECF-42C074292A09}"/>
                    </a:ext>
                  </a:extLst>
                </p:cNvPr>
                <p:cNvSpPr>
                  <a:spLocks noChangeArrowheads="1"/>
                </p:cNvSpPr>
                <p:nvPr/>
              </p:nvSpPr>
              <p:spPr bwMode="auto">
                <a:xfrm>
                  <a:off x="3270464" y="3530892"/>
                  <a:ext cx="12961" cy="12961"/>
                </a:xfrm>
                <a:custGeom>
                  <a:avLst/>
                  <a:gdLst>
                    <a:gd name="T0" fmla="*/ 16 w 54"/>
                    <a:gd name="T1" fmla="*/ 38 h 52"/>
                    <a:gd name="T2" fmla="*/ 16 w 54"/>
                    <a:gd name="T3" fmla="*/ 38 h 52"/>
                    <a:gd name="T4" fmla="*/ 37 w 54"/>
                    <a:gd name="T5" fmla="*/ 13 h 52"/>
                    <a:gd name="T6" fmla="*/ 37 w 54"/>
                    <a:gd name="T7" fmla="*/ 13 h 52"/>
                    <a:gd name="T8" fmla="*/ 16 w 54"/>
                    <a:gd name="T9" fmla="*/ 38 h 52"/>
                  </a:gdLst>
                  <a:ahLst/>
                  <a:cxnLst>
                    <a:cxn ang="0">
                      <a:pos x="T0" y="T1"/>
                    </a:cxn>
                    <a:cxn ang="0">
                      <a:pos x="T2" y="T3"/>
                    </a:cxn>
                    <a:cxn ang="0">
                      <a:pos x="T4" y="T5"/>
                    </a:cxn>
                    <a:cxn ang="0">
                      <a:pos x="T6" y="T7"/>
                    </a:cxn>
                    <a:cxn ang="0">
                      <a:pos x="T8" y="T9"/>
                    </a:cxn>
                  </a:cxnLst>
                  <a:rect l="0" t="0" r="r" b="b"/>
                  <a:pathLst>
                    <a:path w="54" h="52">
                      <a:moveTo>
                        <a:pt x="16" y="38"/>
                      </a:moveTo>
                      <a:lnTo>
                        <a:pt x="16" y="38"/>
                      </a:lnTo>
                      <a:cubicBezTo>
                        <a:pt x="32" y="51"/>
                        <a:pt x="53" y="26"/>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37" name="Freeform 253">
                  <a:extLst>
                    <a:ext uri="{FF2B5EF4-FFF2-40B4-BE49-F238E27FC236}">
                      <a16:creationId xmlns:a16="http://schemas.microsoft.com/office/drawing/2014/main" id="{86F959B5-E84C-D147-85CF-DEDCD5913ACC}"/>
                    </a:ext>
                  </a:extLst>
                </p:cNvPr>
                <p:cNvSpPr>
                  <a:spLocks noChangeArrowheads="1"/>
                </p:cNvSpPr>
                <p:nvPr/>
              </p:nvSpPr>
              <p:spPr bwMode="auto">
                <a:xfrm>
                  <a:off x="3245622" y="3566535"/>
                  <a:ext cx="14041" cy="14042"/>
                </a:xfrm>
                <a:custGeom>
                  <a:avLst/>
                  <a:gdLst>
                    <a:gd name="T0" fmla="*/ 40 w 58"/>
                    <a:gd name="T1" fmla="*/ 16 h 56"/>
                    <a:gd name="T2" fmla="*/ 40 w 58"/>
                    <a:gd name="T3" fmla="*/ 16 h 56"/>
                    <a:gd name="T4" fmla="*/ 36 w 58"/>
                    <a:gd name="T5" fmla="*/ 12 h 56"/>
                    <a:gd name="T6" fmla="*/ 36 w 58"/>
                    <a:gd name="T7" fmla="*/ 12 h 56"/>
                    <a:gd name="T8" fmla="*/ 16 w 58"/>
                    <a:gd name="T9" fmla="*/ 38 h 56"/>
                    <a:gd name="T10" fmla="*/ 16 w 58"/>
                    <a:gd name="T11" fmla="*/ 38 h 56"/>
                    <a:gd name="T12" fmla="*/ 20 w 58"/>
                    <a:gd name="T13" fmla="*/ 41 h 56"/>
                    <a:gd name="T14" fmla="*/ 20 w 58"/>
                    <a:gd name="T15" fmla="*/ 41 h 56"/>
                    <a:gd name="T16" fmla="*/ 40 w 58"/>
                    <a:gd name="T17"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6">
                      <a:moveTo>
                        <a:pt x="40" y="16"/>
                      </a:moveTo>
                      <a:lnTo>
                        <a:pt x="40" y="16"/>
                      </a:lnTo>
                      <a:cubicBezTo>
                        <a:pt x="39" y="15"/>
                        <a:pt x="38" y="14"/>
                        <a:pt x="36" y="12"/>
                      </a:cubicBezTo>
                      <a:lnTo>
                        <a:pt x="36" y="12"/>
                      </a:lnTo>
                      <a:cubicBezTo>
                        <a:pt x="20" y="0"/>
                        <a:pt x="0" y="25"/>
                        <a:pt x="16" y="38"/>
                      </a:cubicBezTo>
                      <a:lnTo>
                        <a:pt x="16" y="38"/>
                      </a:lnTo>
                      <a:cubicBezTo>
                        <a:pt x="17" y="39"/>
                        <a:pt x="18" y="40"/>
                        <a:pt x="20" y="41"/>
                      </a:cubicBezTo>
                      <a:lnTo>
                        <a:pt x="20" y="41"/>
                      </a:lnTo>
                      <a:cubicBezTo>
                        <a:pt x="36" y="55"/>
                        <a:pt x="57" y="30"/>
                        <a:pt x="40"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38" name="Freeform 254">
                  <a:extLst>
                    <a:ext uri="{FF2B5EF4-FFF2-40B4-BE49-F238E27FC236}">
                      <a16:creationId xmlns:a16="http://schemas.microsoft.com/office/drawing/2014/main" id="{BB5F1010-8024-0344-AD47-D5A03215B070}"/>
                    </a:ext>
                  </a:extLst>
                </p:cNvPr>
                <p:cNvSpPr>
                  <a:spLocks noChangeArrowheads="1"/>
                </p:cNvSpPr>
                <p:nvPr/>
              </p:nvSpPr>
              <p:spPr bwMode="auto">
                <a:xfrm>
                  <a:off x="3285585" y="3566535"/>
                  <a:ext cx="14042" cy="14042"/>
                </a:xfrm>
                <a:custGeom>
                  <a:avLst/>
                  <a:gdLst>
                    <a:gd name="T0" fmla="*/ 16 w 56"/>
                    <a:gd name="T1" fmla="*/ 17 h 58"/>
                    <a:gd name="T2" fmla="*/ 16 w 56"/>
                    <a:gd name="T3" fmla="*/ 17 h 58"/>
                    <a:gd name="T4" fmla="*/ 14 w 56"/>
                    <a:gd name="T5" fmla="*/ 21 h 58"/>
                    <a:gd name="T6" fmla="*/ 14 w 56"/>
                    <a:gd name="T7" fmla="*/ 21 h 58"/>
                    <a:gd name="T8" fmla="*/ 39 w 56"/>
                    <a:gd name="T9" fmla="*/ 41 h 58"/>
                    <a:gd name="T10" fmla="*/ 39 w 56"/>
                    <a:gd name="T11" fmla="*/ 41 h 58"/>
                    <a:gd name="T12" fmla="*/ 42 w 56"/>
                    <a:gd name="T13" fmla="*/ 37 h 58"/>
                    <a:gd name="T14" fmla="*/ 42 w 56"/>
                    <a:gd name="T15" fmla="*/ 37 h 58"/>
                    <a:gd name="T16" fmla="*/ 16 w 56"/>
                    <a:gd name="T17"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6" y="17"/>
                      </a:moveTo>
                      <a:lnTo>
                        <a:pt x="16" y="17"/>
                      </a:lnTo>
                      <a:cubicBezTo>
                        <a:pt x="15" y="18"/>
                        <a:pt x="15" y="19"/>
                        <a:pt x="14" y="21"/>
                      </a:cubicBezTo>
                      <a:lnTo>
                        <a:pt x="14" y="21"/>
                      </a:lnTo>
                      <a:cubicBezTo>
                        <a:pt x="0" y="37"/>
                        <a:pt x="25" y="57"/>
                        <a:pt x="39" y="41"/>
                      </a:cubicBezTo>
                      <a:lnTo>
                        <a:pt x="39" y="41"/>
                      </a:lnTo>
                      <a:cubicBezTo>
                        <a:pt x="40" y="40"/>
                        <a:pt x="40" y="39"/>
                        <a:pt x="42" y="37"/>
                      </a:cubicBezTo>
                      <a:lnTo>
                        <a:pt x="42" y="37"/>
                      </a:lnTo>
                      <a:cubicBezTo>
                        <a:pt x="55" y="21"/>
                        <a:pt x="30" y="0"/>
                        <a:pt x="16"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39" name="Freeform 255">
                  <a:extLst>
                    <a:ext uri="{FF2B5EF4-FFF2-40B4-BE49-F238E27FC236}">
                      <a16:creationId xmlns:a16="http://schemas.microsoft.com/office/drawing/2014/main" id="{7B3CD73B-7321-CE49-986B-A59F0430E8B3}"/>
                    </a:ext>
                  </a:extLst>
                </p:cNvPr>
                <p:cNvSpPr>
                  <a:spLocks noChangeArrowheads="1"/>
                </p:cNvSpPr>
                <p:nvPr/>
              </p:nvSpPr>
              <p:spPr bwMode="auto">
                <a:xfrm>
                  <a:off x="3313668" y="3614060"/>
                  <a:ext cx="12961" cy="15122"/>
                </a:xfrm>
                <a:custGeom>
                  <a:avLst/>
                  <a:gdLst>
                    <a:gd name="T0" fmla="*/ 44 w 53"/>
                    <a:gd name="T1" fmla="*/ 29 h 60"/>
                    <a:gd name="T2" fmla="*/ 44 w 53"/>
                    <a:gd name="T3" fmla="*/ 29 h 60"/>
                    <a:gd name="T4" fmla="*/ 39 w 53"/>
                    <a:gd name="T5" fmla="*/ 18 h 60"/>
                    <a:gd name="T6" fmla="*/ 39 w 53"/>
                    <a:gd name="T7" fmla="*/ 18 h 60"/>
                    <a:gd name="T8" fmla="*/ 9 w 53"/>
                    <a:gd name="T9" fmla="*/ 30 h 60"/>
                    <a:gd name="T10" fmla="*/ 9 w 53"/>
                    <a:gd name="T11" fmla="*/ 30 h 60"/>
                    <a:gd name="T12" fmla="*/ 13 w 53"/>
                    <a:gd name="T13" fmla="*/ 41 h 60"/>
                    <a:gd name="T14" fmla="*/ 13 w 53"/>
                    <a:gd name="T15" fmla="*/ 41 h 60"/>
                    <a:gd name="T16" fmla="*/ 44 w 53"/>
                    <a:gd name="T17"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0">
                      <a:moveTo>
                        <a:pt x="44" y="29"/>
                      </a:moveTo>
                      <a:lnTo>
                        <a:pt x="44" y="29"/>
                      </a:lnTo>
                      <a:cubicBezTo>
                        <a:pt x="42" y="25"/>
                        <a:pt x="40" y="22"/>
                        <a:pt x="39" y="18"/>
                      </a:cubicBezTo>
                      <a:lnTo>
                        <a:pt x="39" y="18"/>
                      </a:lnTo>
                      <a:cubicBezTo>
                        <a:pt x="30" y="0"/>
                        <a:pt x="0" y="11"/>
                        <a:pt x="9" y="30"/>
                      </a:cubicBezTo>
                      <a:lnTo>
                        <a:pt x="9" y="30"/>
                      </a:lnTo>
                      <a:cubicBezTo>
                        <a:pt x="10" y="34"/>
                        <a:pt x="12" y="37"/>
                        <a:pt x="13" y="41"/>
                      </a:cubicBezTo>
                      <a:lnTo>
                        <a:pt x="13" y="41"/>
                      </a:lnTo>
                      <a:cubicBezTo>
                        <a:pt x="22" y="59"/>
                        <a:pt x="52" y="48"/>
                        <a:pt x="44"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40" name="Freeform 256">
                  <a:extLst>
                    <a:ext uri="{FF2B5EF4-FFF2-40B4-BE49-F238E27FC236}">
                      <a16:creationId xmlns:a16="http://schemas.microsoft.com/office/drawing/2014/main" id="{488ED6D5-6CEA-F449-9997-77946D7478E2}"/>
                    </a:ext>
                  </a:extLst>
                </p:cNvPr>
                <p:cNvSpPr>
                  <a:spLocks noChangeArrowheads="1"/>
                </p:cNvSpPr>
                <p:nvPr/>
              </p:nvSpPr>
              <p:spPr bwMode="auto">
                <a:xfrm>
                  <a:off x="3322309" y="3566535"/>
                  <a:ext cx="12961" cy="12961"/>
                </a:xfrm>
                <a:custGeom>
                  <a:avLst/>
                  <a:gdLst>
                    <a:gd name="T0" fmla="*/ 37 w 54"/>
                    <a:gd name="T1" fmla="*/ 13 h 52"/>
                    <a:gd name="T2" fmla="*/ 37 w 54"/>
                    <a:gd name="T3" fmla="*/ 13 h 52"/>
                    <a:gd name="T4" fmla="*/ 17 w 54"/>
                    <a:gd name="T5" fmla="*/ 38 h 52"/>
                    <a:gd name="T6" fmla="*/ 17 w 54"/>
                    <a:gd name="T7" fmla="*/ 38 h 52"/>
                    <a:gd name="T8" fmla="*/ 37 w 54"/>
                    <a:gd name="T9" fmla="*/ 13 h 52"/>
                  </a:gdLst>
                  <a:ahLst/>
                  <a:cxnLst>
                    <a:cxn ang="0">
                      <a:pos x="T0" y="T1"/>
                    </a:cxn>
                    <a:cxn ang="0">
                      <a:pos x="T2" y="T3"/>
                    </a:cxn>
                    <a:cxn ang="0">
                      <a:pos x="T4" y="T5"/>
                    </a:cxn>
                    <a:cxn ang="0">
                      <a:pos x="T6" y="T7"/>
                    </a:cxn>
                    <a:cxn ang="0">
                      <a:pos x="T8" y="T9"/>
                    </a:cxn>
                  </a:cxnLst>
                  <a:rect l="0" t="0" r="r" b="b"/>
                  <a:pathLst>
                    <a:path w="54" h="52">
                      <a:moveTo>
                        <a:pt x="37" y="13"/>
                      </a:moveTo>
                      <a:lnTo>
                        <a:pt x="37" y="13"/>
                      </a:lnTo>
                      <a:cubicBezTo>
                        <a:pt x="21" y="0"/>
                        <a:pt x="0" y="25"/>
                        <a:pt x="17" y="38"/>
                      </a:cubicBezTo>
                      <a:lnTo>
                        <a:pt x="17" y="38"/>
                      </a:lnTo>
                      <a:cubicBezTo>
                        <a:pt x="33" y="51"/>
                        <a:pt x="53" y="26"/>
                        <a:pt x="37"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41" name="Freeform 257">
                  <a:extLst>
                    <a:ext uri="{FF2B5EF4-FFF2-40B4-BE49-F238E27FC236}">
                      <a16:creationId xmlns:a16="http://schemas.microsoft.com/office/drawing/2014/main" id="{A94DDCDA-1BA0-E044-B2EC-F2260036E4BF}"/>
                    </a:ext>
                  </a:extLst>
                </p:cNvPr>
                <p:cNvSpPr>
                  <a:spLocks noChangeArrowheads="1"/>
                </p:cNvSpPr>
                <p:nvPr/>
              </p:nvSpPr>
              <p:spPr bwMode="auto">
                <a:xfrm>
                  <a:off x="3167853" y="3699389"/>
                  <a:ext cx="12961" cy="12961"/>
                </a:xfrm>
                <a:custGeom>
                  <a:avLst/>
                  <a:gdLst>
                    <a:gd name="T0" fmla="*/ 37 w 54"/>
                    <a:gd name="T1" fmla="*/ 13 h 53"/>
                    <a:gd name="T2" fmla="*/ 37 w 54"/>
                    <a:gd name="T3" fmla="*/ 13 h 53"/>
                    <a:gd name="T4" fmla="*/ 16 w 54"/>
                    <a:gd name="T5" fmla="*/ 39 h 53"/>
                    <a:gd name="T6" fmla="*/ 16 w 54"/>
                    <a:gd name="T7" fmla="*/ 39 h 53"/>
                    <a:gd name="T8" fmla="*/ 37 w 54"/>
                    <a:gd name="T9" fmla="*/ 13 h 53"/>
                  </a:gdLst>
                  <a:ahLst/>
                  <a:cxnLst>
                    <a:cxn ang="0">
                      <a:pos x="T0" y="T1"/>
                    </a:cxn>
                    <a:cxn ang="0">
                      <a:pos x="T2" y="T3"/>
                    </a:cxn>
                    <a:cxn ang="0">
                      <a:pos x="T4" y="T5"/>
                    </a:cxn>
                    <a:cxn ang="0">
                      <a:pos x="T6" y="T7"/>
                    </a:cxn>
                    <a:cxn ang="0">
                      <a:pos x="T8" y="T9"/>
                    </a:cxn>
                  </a:cxnLst>
                  <a:rect l="0" t="0" r="r" b="b"/>
                  <a:pathLst>
                    <a:path w="54" h="53">
                      <a:moveTo>
                        <a:pt x="37" y="13"/>
                      </a:moveTo>
                      <a:lnTo>
                        <a:pt x="37" y="13"/>
                      </a:lnTo>
                      <a:cubicBezTo>
                        <a:pt x="21" y="0"/>
                        <a:pt x="0" y="25"/>
                        <a:pt x="16" y="39"/>
                      </a:cubicBezTo>
                      <a:lnTo>
                        <a:pt x="16" y="39"/>
                      </a:lnTo>
                      <a:cubicBezTo>
                        <a:pt x="33" y="52"/>
                        <a:pt x="53" y="26"/>
                        <a:pt x="37"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42" name="Freeform 258">
                  <a:extLst>
                    <a:ext uri="{FF2B5EF4-FFF2-40B4-BE49-F238E27FC236}">
                      <a16:creationId xmlns:a16="http://schemas.microsoft.com/office/drawing/2014/main" id="{2D2DA08B-F465-8946-8422-868375CB8546}"/>
                    </a:ext>
                  </a:extLst>
                </p:cNvPr>
                <p:cNvSpPr>
                  <a:spLocks noChangeArrowheads="1"/>
                </p:cNvSpPr>
                <p:nvPr/>
              </p:nvSpPr>
              <p:spPr bwMode="auto">
                <a:xfrm>
                  <a:off x="3002596" y="3373195"/>
                  <a:ext cx="9721" cy="12961"/>
                </a:xfrm>
                <a:custGeom>
                  <a:avLst/>
                  <a:gdLst>
                    <a:gd name="T0" fmla="*/ 3 w 39"/>
                    <a:gd name="T1" fmla="*/ 30 h 52"/>
                    <a:gd name="T2" fmla="*/ 3 w 39"/>
                    <a:gd name="T3" fmla="*/ 30 h 52"/>
                    <a:gd name="T4" fmla="*/ 35 w 39"/>
                    <a:gd name="T5" fmla="*/ 27 h 52"/>
                    <a:gd name="T6" fmla="*/ 35 w 39"/>
                    <a:gd name="T7" fmla="*/ 27 h 52"/>
                    <a:gd name="T8" fmla="*/ 34 w 39"/>
                    <a:gd name="T9" fmla="*/ 21 h 52"/>
                    <a:gd name="T10" fmla="*/ 34 w 39"/>
                    <a:gd name="T11" fmla="*/ 21 h 52"/>
                    <a:gd name="T12" fmla="*/ 2 w 39"/>
                    <a:gd name="T13" fmla="*/ 24 h 52"/>
                    <a:gd name="T14" fmla="*/ 2 w 39"/>
                    <a:gd name="T15" fmla="*/ 24 h 52"/>
                    <a:gd name="T16" fmla="*/ 3 w 39"/>
                    <a:gd name="T17" fmla="*/ 3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2">
                      <a:moveTo>
                        <a:pt x="3" y="30"/>
                      </a:moveTo>
                      <a:lnTo>
                        <a:pt x="3" y="30"/>
                      </a:lnTo>
                      <a:cubicBezTo>
                        <a:pt x="5" y="51"/>
                        <a:pt x="38" y="47"/>
                        <a:pt x="35" y="27"/>
                      </a:cubicBezTo>
                      <a:lnTo>
                        <a:pt x="35" y="27"/>
                      </a:lnTo>
                      <a:cubicBezTo>
                        <a:pt x="34" y="25"/>
                        <a:pt x="34" y="23"/>
                        <a:pt x="34" y="21"/>
                      </a:cubicBezTo>
                      <a:lnTo>
                        <a:pt x="34" y="21"/>
                      </a:lnTo>
                      <a:cubicBezTo>
                        <a:pt x="32" y="0"/>
                        <a:pt x="0" y="3"/>
                        <a:pt x="2" y="24"/>
                      </a:cubicBezTo>
                      <a:lnTo>
                        <a:pt x="2" y="24"/>
                      </a:lnTo>
                      <a:cubicBezTo>
                        <a:pt x="2" y="26"/>
                        <a:pt x="2" y="28"/>
                        <a:pt x="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43" name="Freeform 259">
                  <a:extLst>
                    <a:ext uri="{FF2B5EF4-FFF2-40B4-BE49-F238E27FC236}">
                      <a16:creationId xmlns:a16="http://schemas.microsoft.com/office/drawing/2014/main" id="{B640A9D5-E393-0D44-BF99-525951C73D84}"/>
                    </a:ext>
                  </a:extLst>
                </p:cNvPr>
                <p:cNvSpPr>
                  <a:spLocks noChangeArrowheads="1"/>
                </p:cNvSpPr>
                <p:nvPr/>
              </p:nvSpPr>
              <p:spPr bwMode="auto">
                <a:xfrm>
                  <a:off x="2987474" y="3364554"/>
                  <a:ext cx="10801" cy="10801"/>
                </a:xfrm>
                <a:custGeom>
                  <a:avLst/>
                  <a:gdLst>
                    <a:gd name="T0" fmla="*/ 28 w 46"/>
                    <a:gd name="T1" fmla="*/ 10 h 44"/>
                    <a:gd name="T2" fmla="*/ 28 w 46"/>
                    <a:gd name="T3" fmla="*/ 10 h 44"/>
                    <a:gd name="T4" fmla="*/ 28 w 46"/>
                    <a:gd name="T5" fmla="*/ 10 h 44"/>
                    <a:gd name="T6" fmla="*/ 28 w 46"/>
                    <a:gd name="T7" fmla="*/ 10 h 44"/>
                    <a:gd name="T8" fmla="*/ 24 w 46"/>
                    <a:gd name="T9" fmla="*/ 10 h 44"/>
                    <a:gd name="T10" fmla="*/ 24 w 46"/>
                    <a:gd name="T11" fmla="*/ 10 h 44"/>
                    <a:gd name="T12" fmla="*/ 28 w 46"/>
                    <a:gd name="T13" fmla="*/ 10 h 44"/>
                    <a:gd name="T14" fmla="*/ 34 w 46"/>
                    <a:gd name="T15" fmla="*/ 15 h 44"/>
                    <a:gd name="T16" fmla="*/ 34 w 46"/>
                    <a:gd name="T17" fmla="*/ 15 h 44"/>
                    <a:gd name="T18" fmla="*/ 35 w 46"/>
                    <a:gd name="T19" fmla="*/ 19 h 44"/>
                    <a:gd name="T20" fmla="*/ 35 w 46"/>
                    <a:gd name="T21" fmla="*/ 19 h 44"/>
                    <a:gd name="T22" fmla="*/ 34 w 46"/>
                    <a:gd name="T23" fmla="*/ 15 h 44"/>
                    <a:gd name="T24" fmla="*/ 27 w 46"/>
                    <a:gd name="T25" fmla="*/ 42 h 44"/>
                    <a:gd name="T26" fmla="*/ 27 w 46"/>
                    <a:gd name="T27" fmla="*/ 42 h 44"/>
                    <a:gd name="T28" fmla="*/ 32 w 46"/>
                    <a:gd name="T29" fmla="*/ 12 h 44"/>
                    <a:gd name="T30" fmla="*/ 32 w 46"/>
                    <a:gd name="T31" fmla="*/ 12 h 44"/>
                    <a:gd name="T32" fmla="*/ 3 w 46"/>
                    <a:gd name="T33" fmla="*/ 23 h 44"/>
                    <a:gd name="T34" fmla="*/ 3 w 46"/>
                    <a:gd name="T35" fmla="*/ 23 h 44"/>
                    <a:gd name="T36" fmla="*/ 27 w 46"/>
                    <a:gd name="T37"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4">
                      <a:moveTo>
                        <a:pt x="28" y="10"/>
                      </a:moveTo>
                      <a:lnTo>
                        <a:pt x="28" y="10"/>
                      </a:lnTo>
                      <a:lnTo>
                        <a:pt x="28" y="10"/>
                      </a:lnTo>
                      <a:lnTo>
                        <a:pt x="28" y="10"/>
                      </a:lnTo>
                      <a:cubicBezTo>
                        <a:pt x="27" y="10"/>
                        <a:pt x="25" y="10"/>
                        <a:pt x="24" y="10"/>
                      </a:cubicBezTo>
                      <a:lnTo>
                        <a:pt x="24" y="10"/>
                      </a:lnTo>
                      <a:cubicBezTo>
                        <a:pt x="25" y="10"/>
                        <a:pt x="27" y="10"/>
                        <a:pt x="28" y="10"/>
                      </a:cubicBezTo>
                      <a:close/>
                      <a:moveTo>
                        <a:pt x="34" y="15"/>
                      </a:moveTo>
                      <a:lnTo>
                        <a:pt x="34" y="15"/>
                      </a:lnTo>
                      <a:cubicBezTo>
                        <a:pt x="35" y="17"/>
                        <a:pt x="35" y="18"/>
                        <a:pt x="35" y="19"/>
                      </a:cubicBezTo>
                      <a:lnTo>
                        <a:pt x="35" y="19"/>
                      </a:lnTo>
                      <a:cubicBezTo>
                        <a:pt x="35" y="18"/>
                        <a:pt x="35" y="17"/>
                        <a:pt x="34" y="15"/>
                      </a:cubicBezTo>
                      <a:close/>
                      <a:moveTo>
                        <a:pt x="27" y="42"/>
                      </a:moveTo>
                      <a:lnTo>
                        <a:pt x="27" y="42"/>
                      </a:lnTo>
                      <a:cubicBezTo>
                        <a:pt x="45" y="41"/>
                        <a:pt x="45" y="19"/>
                        <a:pt x="32" y="12"/>
                      </a:cubicBezTo>
                      <a:lnTo>
                        <a:pt x="32" y="12"/>
                      </a:lnTo>
                      <a:cubicBezTo>
                        <a:pt x="23" y="0"/>
                        <a:pt x="0" y="5"/>
                        <a:pt x="3" y="23"/>
                      </a:cubicBezTo>
                      <a:lnTo>
                        <a:pt x="3" y="23"/>
                      </a:lnTo>
                      <a:cubicBezTo>
                        <a:pt x="5" y="35"/>
                        <a:pt x="14" y="43"/>
                        <a:pt x="27" y="4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44" name="Freeform 260">
                  <a:extLst>
                    <a:ext uri="{FF2B5EF4-FFF2-40B4-BE49-F238E27FC236}">
                      <a16:creationId xmlns:a16="http://schemas.microsoft.com/office/drawing/2014/main" id="{DCE962AC-09B3-2C47-8786-61784D494DDB}"/>
                    </a:ext>
                  </a:extLst>
                </p:cNvPr>
                <p:cNvSpPr>
                  <a:spLocks noChangeArrowheads="1"/>
                </p:cNvSpPr>
                <p:nvPr/>
              </p:nvSpPr>
              <p:spPr bwMode="auto">
                <a:xfrm>
                  <a:off x="2969112" y="3362394"/>
                  <a:ext cx="8641" cy="12961"/>
                </a:xfrm>
                <a:custGeom>
                  <a:avLst/>
                  <a:gdLst>
                    <a:gd name="T0" fmla="*/ 1 w 36"/>
                    <a:gd name="T1" fmla="*/ 24 h 53"/>
                    <a:gd name="T2" fmla="*/ 1 w 36"/>
                    <a:gd name="T3" fmla="*/ 24 h 53"/>
                    <a:gd name="T4" fmla="*/ 1 w 36"/>
                    <a:gd name="T5" fmla="*/ 30 h 53"/>
                    <a:gd name="T6" fmla="*/ 1 w 36"/>
                    <a:gd name="T7" fmla="*/ 30 h 53"/>
                    <a:gd name="T8" fmla="*/ 34 w 36"/>
                    <a:gd name="T9" fmla="*/ 27 h 53"/>
                    <a:gd name="T10" fmla="*/ 34 w 36"/>
                    <a:gd name="T11" fmla="*/ 27 h 53"/>
                    <a:gd name="T12" fmla="*/ 33 w 36"/>
                    <a:gd name="T13" fmla="*/ 22 h 53"/>
                    <a:gd name="T14" fmla="*/ 33 w 36"/>
                    <a:gd name="T15" fmla="*/ 22 h 53"/>
                    <a:gd name="T16" fmla="*/ 1 w 36"/>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3">
                      <a:moveTo>
                        <a:pt x="1" y="24"/>
                      </a:moveTo>
                      <a:lnTo>
                        <a:pt x="1" y="24"/>
                      </a:lnTo>
                      <a:cubicBezTo>
                        <a:pt x="1" y="27"/>
                        <a:pt x="1" y="29"/>
                        <a:pt x="1" y="30"/>
                      </a:cubicBezTo>
                      <a:lnTo>
                        <a:pt x="1" y="30"/>
                      </a:lnTo>
                      <a:cubicBezTo>
                        <a:pt x="2" y="52"/>
                        <a:pt x="35" y="48"/>
                        <a:pt x="34" y="27"/>
                      </a:cubicBezTo>
                      <a:lnTo>
                        <a:pt x="34" y="27"/>
                      </a:lnTo>
                      <a:cubicBezTo>
                        <a:pt x="33" y="25"/>
                        <a:pt x="33" y="23"/>
                        <a:pt x="33" y="22"/>
                      </a:cubicBezTo>
                      <a:lnTo>
                        <a:pt x="33" y="22"/>
                      </a:lnTo>
                      <a:cubicBezTo>
                        <a:pt x="32" y="0"/>
                        <a:pt x="0" y="4"/>
                        <a:pt x="1"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45" name="Freeform 261">
                  <a:extLst>
                    <a:ext uri="{FF2B5EF4-FFF2-40B4-BE49-F238E27FC236}">
                      <a16:creationId xmlns:a16="http://schemas.microsoft.com/office/drawing/2014/main" id="{E5BFDC7D-31A9-784A-AAC9-D013BF792D9B}"/>
                    </a:ext>
                  </a:extLst>
                </p:cNvPr>
                <p:cNvSpPr>
                  <a:spLocks noChangeArrowheads="1"/>
                </p:cNvSpPr>
                <p:nvPr/>
              </p:nvSpPr>
              <p:spPr bwMode="auto">
                <a:xfrm>
                  <a:off x="3017717" y="3387236"/>
                  <a:ext cx="9721" cy="9721"/>
                </a:xfrm>
                <a:custGeom>
                  <a:avLst/>
                  <a:gdLst>
                    <a:gd name="T0" fmla="*/ 7 w 38"/>
                    <a:gd name="T1" fmla="*/ 34 h 40"/>
                    <a:gd name="T2" fmla="*/ 7 w 38"/>
                    <a:gd name="T3" fmla="*/ 34 h 40"/>
                    <a:gd name="T4" fmla="*/ 9 w 38"/>
                    <a:gd name="T5" fmla="*/ 35 h 40"/>
                    <a:gd name="T6" fmla="*/ 9 w 38"/>
                    <a:gd name="T7" fmla="*/ 35 h 40"/>
                    <a:gd name="T8" fmla="*/ 25 w 38"/>
                    <a:gd name="T9" fmla="*/ 37 h 40"/>
                    <a:gd name="T10" fmla="*/ 25 w 38"/>
                    <a:gd name="T11" fmla="*/ 37 h 40"/>
                    <a:gd name="T12" fmla="*/ 37 w 38"/>
                    <a:gd name="T13" fmla="*/ 22 h 40"/>
                    <a:gd name="T14" fmla="*/ 37 w 38"/>
                    <a:gd name="T15" fmla="*/ 22 h 40"/>
                    <a:gd name="T16" fmla="*/ 31 w 38"/>
                    <a:gd name="T17" fmla="*/ 7 h 40"/>
                    <a:gd name="T18" fmla="*/ 31 w 38"/>
                    <a:gd name="T19" fmla="*/ 7 h 40"/>
                    <a:gd name="T20" fmla="*/ 30 w 38"/>
                    <a:gd name="T21" fmla="*/ 6 h 40"/>
                    <a:gd name="T22" fmla="*/ 30 w 38"/>
                    <a:gd name="T23" fmla="*/ 6 h 40"/>
                    <a:gd name="T24" fmla="*/ 7 w 38"/>
                    <a:gd name="T25" fmla="*/ 10 h 40"/>
                    <a:gd name="T26" fmla="*/ 7 w 38"/>
                    <a:gd name="T27" fmla="*/ 10 h 40"/>
                    <a:gd name="T28" fmla="*/ 7 w 38"/>
                    <a:gd name="T29"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0">
                      <a:moveTo>
                        <a:pt x="7" y="34"/>
                      </a:moveTo>
                      <a:lnTo>
                        <a:pt x="7" y="34"/>
                      </a:lnTo>
                      <a:cubicBezTo>
                        <a:pt x="8" y="34"/>
                        <a:pt x="8" y="34"/>
                        <a:pt x="9" y="35"/>
                      </a:cubicBezTo>
                      <a:lnTo>
                        <a:pt x="9" y="35"/>
                      </a:lnTo>
                      <a:cubicBezTo>
                        <a:pt x="12" y="38"/>
                        <a:pt x="19" y="39"/>
                        <a:pt x="25" y="37"/>
                      </a:cubicBezTo>
                      <a:lnTo>
                        <a:pt x="25" y="37"/>
                      </a:lnTo>
                      <a:cubicBezTo>
                        <a:pt x="31" y="34"/>
                        <a:pt x="35" y="29"/>
                        <a:pt x="37" y="22"/>
                      </a:cubicBezTo>
                      <a:lnTo>
                        <a:pt x="37" y="22"/>
                      </a:lnTo>
                      <a:cubicBezTo>
                        <a:pt x="37" y="16"/>
                        <a:pt x="35" y="10"/>
                        <a:pt x="31" y="7"/>
                      </a:cubicBezTo>
                      <a:lnTo>
                        <a:pt x="31" y="7"/>
                      </a:lnTo>
                      <a:cubicBezTo>
                        <a:pt x="30" y="6"/>
                        <a:pt x="30" y="6"/>
                        <a:pt x="30" y="6"/>
                      </a:cubicBezTo>
                      <a:lnTo>
                        <a:pt x="30" y="6"/>
                      </a:lnTo>
                      <a:cubicBezTo>
                        <a:pt x="22" y="0"/>
                        <a:pt x="12" y="4"/>
                        <a:pt x="7" y="10"/>
                      </a:cubicBezTo>
                      <a:lnTo>
                        <a:pt x="7" y="10"/>
                      </a:lnTo>
                      <a:cubicBezTo>
                        <a:pt x="2" y="16"/>
                        <a:pt x="0" y="26"/>
                        <a:pt x="7"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46" name="Freeform 262">
                  <a:extLst>
                    <a:ext uri="{FF2B5EF4-FFF2-40B4-BE49-F238E27FC236}">
                      <a16:creationId xmlns:a16="http://schemas.microsoft.com/office/drawing/2014/main" id="{B8D23DBB-64F0-F04E-B15F-C0408786EAD8}"/>
                    </a:ext>
                  </a:extLst>
                </p:cNvPr>
                <p:cNvSpPr>
                  <a:spLocks noChangeArrowheads="1"/>
                </p:cNvSpPr>
                <p:nvPr/>
              </p:nvSpPr>
              <p:spPr bwMode="auto">
                <a:xfrm>
                  <a:off x="3103047" y="3595699"/>
                  <a:ext cx="12961" cy="14041"/>
                </a:xfrm>
                <a:custGeom>
                  <a:avLst/>
                  <a:gdLst>
                    <a:gd name="T0" fmla="*/ 15 w 54"/>
                    <a:gd name="T1" fmla="*/ 16 h 56"/>
                    <a:gd name="T2" fmla="*/ 15 w 54"/>
                    <a:gd name="T3" fmla="*/ 16 h 56"/>
                    <a:gd name="T4" fmla="*/ 13 w 54"/>
                    <a:gd name="T5" fmla="*/ 18 h 56"/>
                    <a:gd name="T6" fmla="*/ 13 w 54"/>
                    <a:gd name="T7" fmla="*/ 18 h 56"/>
                    <a:gd name="T8" fmla="*/ 38 w 54"/>
                    <a:gd name="T9" fmla="*/ 39 h 56"/>
                    <a:gd name="T10" fmla="*/ 38 w 54"/>
                    <a:gd name="T11" fmla="*/ 39 h 56"/>
                    <a:gd name="T12" fmla="*/ 40 w 54"/>
                    <a:gd name="T13" fmla="*/ 37 h 56"/>
                    <a:gd name="T14" fmla="*/ 40 w 54"/>
                    <a:gd name="T15" fmla="*/ 37 h 56"/>
                    <a:gd name="T16" fmla="*/ 15 w 54"/>
                    <a:gd name="T17"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6">
                      <a:moveTo>
                        <a:pt x="15" y="16"/>
                      </a:moveTo>
                      <a:lnTo>
                        <a:pt x="15" y="16"/>
                      </a:lnTo>
                      <a:cubicBezTo>
                        <a:pt x="14" y="17"/>
                        <a:pt x="14" y="18"/>
                        <a:pt x="13" y="18"/>
                      </a:cubicBezTo>
                      <a:lnTo>
                        <a:pt x="13" y="18"/>
                      </a:lnTo>
                      <a:cubicBezTo>
                        <a:pt x="0" y="35"/>
                        <a:pt x="25" y="55"/>
                        <a:pt x="38" y="39"/>
                      </a:cubicBezTo>
                      <a:lnTo>
                        <a:pt x="38" y="39"/>
                      </a:lnTo>
                      <a:cubicBezTo>
                        <a:pt x="39" y="38"/>
                        <a:pt x="40" y="38"/>
                        <a:pt x="40" y="37"/>
                      </a:cubicBezTo>
                      <a:lnTo>
                        <a:pt x="40" y="37"/>
                      </a:lnTo>
                      <a:cubicBezTo>
                        <a:pt x="53" y="21"/>
                        <a:pt x="28" y="0"/>
                        <a:pt x="15"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47" name="Freeform 263">
                  <a:extLst>
                    <a:ext uri="{FF2B5EF4-FFF2-40B4-BE49-F238E27FC236}">
                      <a16:creationId xmlns:a16="http://schemas.microsoft.com/office/drawing/2014/main" id="{435968BD-5E11-9A47-8E04-E70624A07282}"/>
                    </a:ext>
                  </a:extLst>
                </p:cNvPr>
                <p:cNvSpPr>
                  <a:spLocks noChangeArrowheads="1"/>
                </p:cNvSpPr>
                <p:nvPr/>
              </p:nvSpPr>
              <p:spPr bwMode="auto">
                <a:xfrm>
                  <a:off x="3098726" y="3576256"/>
                  <a:ext cx="12961" cy="12961"/>
                </a:xfrm>
                <a:custGeom>
                  <a:avLst/>
                  <a:gdLst>
                    <a:gd name="T0" fmla="*/ 16 w 53"/>
                    <a:gd name="T1" fmla="*/ 39 h 53"/>
                    <a:gd name="T2" fmla="*/ 16 w 53"/>
                    <a:gd name="T3" fmla="*/ 39 h 53"/>
                    <a:gd name="T4" fmla="*/ 36 w 53"/>
                    <a:gd name="T5" fmla="*/ 14 h 53"/>
                    <a:gd name="T6" fmla="*/ 36 w 53"/>
                    <a:gd name="T7" fmla="*/ 14 h 53"/>
                    <a:gd name="T8" fmla="*/ 16 w 53"/>
                    <a:gd name="T9" fmla="*/ 39 h 53"/>
                  </a:gdLst>
                  <a:ahLst/>
                  <a:cxnLst>
                    <a:cxn ang="0">
                      <a:pos x="T0" y="T1"/>
                    </a:cxn>
                    <a:cxn ang="0">
                      <a:pos x="T2" y="T3"/>
                    </a:cxn>
                    <a:cxn ang="0">
                      <a:pos x="T4" y="T5"/>
                    </a:cxn>
                    <a:cxn ang="0">
                      <a:pos x="T6" y="T7"/>
                    </a:cxn>
                    <a:cxn ang="0">
                      <a:pos x="T8" y="T9"/>
                    </a:cxn>
                  </a:cxnLst>
                  <a:rect l="0" t="0" r="r" b="b"/>
                  <a:pathLst>
                    <a:path w="53" h="53">
                      <a:moveTo>
                        <a:pt x="16" y="39"/>
                      </a:moveTo>
                      <a:lnTo>
                        <a:pt x="16" y="39"/>
                      </a:lnTo>
                      <a:cubicBezTo>
                        <a:pt x="32" y="52"/>
                        <a:pt x="52" y="27"/>
                        <a:pt x="36" y="14"/>
                      </a:cubicBezTo>
                      <a:lnTo>
                        <a:pt x="36" y="14"/>
                      </a:lnTo>
                      <a:cubicBezTo>
                        <a:pt x="20"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48" name="Freeform 264">
                  <a:extLst>
                    <a:ext uri="{FF2B5EF4-FFF2-40B4-BE49-F238E27FC236}">
                      <a16:creationId xmlns:a16="http://schemas.microsoft.com/office/drawing/2014/main" id="{E6B7E143-7436-BE43-B87D-FF2A5D167967}"/>
                    </a:ext>
                  </a:extLst>
                </p:cNvPr>
                <p:cNvSpPr>
                  <a:spLocks noChangeArrowheads="1"/>
                </p:cNvSpPr>
                <p:nvPr/>
              </p:nvSpPr>
              <p:spPr bwMode="auto">
                <a:xfrm>
                  <a:off x="3128970" y="3567616"/>
                  <a:ext cx="14041" cy="14041"/>
                </a:xfrm>
                <a:custGeom>
                  <a:avLst/>
                  <a:gdLst>
                    <a:gd name="T0" fmla="*/ 17 w 56"/>
                    <a:gd name="T1" fmla="*/ 17 h 59"/>
                    <a:gd name="T2" fmla="*/ 17 w 56"/>
                    <a:gd name="T3" fmla="*/ 17 h 59"/>
                    <a:gd name="T4" fmla="*/ 13 w 56"/>
                    <a:gd name="T5" fmla="*/ 21 h 59"/>
                    <a:gd name="T6" fmla="*/ 13 w 56"/>
                    <a:gd name="T7" fmla="*/ 21 h 59"/>
                    <a:gd name="T8" fmla="*/ 38 w 56"/>
                    <a:gd name="T9" fmla="*/ 42 h 59"/>
                    <a:gd name="T10" fmla="*/ 38 w 56"/>
                    <a:gd name="T11" fmla="*/ 42 h 59"/>
                    <a:gd name="T12" fmla="*/ 42 w 56"/>
                    <a:gd name="T13" fmla="*/ 38 h 59"/>
                    <a:gd name="T14" fmla="*/ 42 w 56"/>
                    <a:gd name="T15" fmla="*/ 38 h 59"/>
                    <a:gd name="T16" fmla="*/ 17 w 56"/>
                    <a:gd name="T1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9">
                      <a:moveTo>
                        <a:pt x="17" y="17"/>
                      </a:moveTo>
                      <a:lnTo>
                        <a:pt x="17" y="17"/>
                      </a:lnTo>
                      <a:cubicBezTo>
                        <a:pt x="15" y="18"/>
                        <a:pt x="14" y="20"/>
                        <a:pt x="13" y="21"/>
                      </a:cubicBezTo>
                      <a:lnTo>
                        <a:pt x="13" y="21"/>
                      </a:lnTo>
                      <a:cubicBezTo>
                        <a:pt x="0" y="38"/>
                        <a:pt x="25" y="58"/>
                        <a:pt x="38" y="42"/>
                      </a:cubicBezTo>
                      <a:lnTo>
                        <a:pt x="38" y="42"/>
                      </a:lnTo>
                      <a:cubicBezTo>
                        <a:pt x="40" y="40"/>
                        <a:pt x="41" y="39"/>
                        <a:pt x="42" y="38"/>
                      </a:cubicBezTo>
                      <a:lnTo>
                        <a:pt x="42" y="38"/>
                      </a:lnTo>
                      <a:cubicBezTo>
                        <a:pt x="55" y="21"/>
                        <a:pt x="30" y="0"/>
                        <a:pt x="17"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49" name="Freeform 265">
                  <a:extLst>
                    <a:ext uri="{FF2B5EF4-FFF2-40B4-BE49-F238E27FC236}">
                      <a16:creationId xmlns:a16="http://schemas.microsoft.com/office/drawing/2014/main" id="{E1A09DF4-3FD1-7747-99B4-A65021D6C84B}"/>
                    </a:ext>
                  </a:extLst>
                </p:cNvPr>
                <p:cNvSpPr>
                  <a:spLocks noChangeArrowheads="1"/>
                </p:cNvSpPr>
                <p:nvPr/>
              </p:nvSpPr>
              <p:spPr bwMode="auto">
                <a:xfrm>
                  <a:off x="3101966" y="3556814"/>
                  <a:ext cx="11882" cy="9721"/>
                </a:xfrm>
                <a:custGeom>
                  <a:avLst/>
                  <a:gdLst>
                    <a:gd name="T0" fmla="*/ 25 w 50"/>
                    <a:gd name="T1" fmla="*/ 2 h 38"/>
                    <a:gd name="T2" fmla="*/ 25 w 50"/>
                    <a:gd name="T3" fmla="*/ 2 h 38"/>
                    <a:gd name="T4" fmla="*/ 21 w 50"/>
                    <a:gd name="T5" fmla="*/ 3 h 38"/>
                    <a:gd name="T6" fmla="*/ 21 w 50"/>
                    <a:gd name="T7" fmla="*/ 3 h 38"/>
                    <a:gd name="T8" fmla="*/ 24 w 50"/>
                    <a:gd name="T9" fmla="*/ 35 h 38"/>
                    <a:gd name="T10" fmla="*/ 24 w 50"/>
                    <a:gd name="T11" fmla="*/ 35 h 38"/>
                    <a:gd name="T12" fmla="*/ 27 w 50"/>
                    <a:gd name="T13" fmla="*/ 34 h 38"/>
                    <a:gd name="T14" fmla="*/ 27 w 50"/>
                    <a:gd name="T15" fmla="*/ 34 h 38"/>
                    <a:gd name="T16" fmla="*/ 25 w 50"/>
                    <a:gd name="T1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38">
                      <a:moveTo>
                        <a:pt x="25" y="2"/>
                      </a:moveTo>
                      <a:lnTo>
                        <a:pt x="25" y="2"/>
                      </a:lnTo>
                      <a:cubicBezTo>
                        <a:pt x="23" y="2"/>
                        <a:pt x="22" y="3"/>
                        <a:pt x="21" y="3"/>
                      </a:cubicBezTo>
                      <a:lnTo>
                        <a:pt x="21" y="3"/>
                      </a:lnTo>
                      <a:cubicBezTo>
                        <a:pt x="0" y="5"/>
                        <a:pt x="3" y="37"/>
                        <a:pt x="24" y="35"/>
                      </a:cubicBezTo>
                      <a:lnTo>
                        <a:pt x="24" y="35"/>
                      </a:lnTo>
                      <a:cubicBezTo>
                        <a:pt x="25" y="35"/>
                        <a:pt x="26" y="34"/>
                        <a:pt x="27" y="34"/>
                      </a:cubicBezTo>
                      <a:lnTo>
                        <a:pt x="27" y="34"/>
                      </a:lnTo>
                      <a:cubicBezTo>
                        <a:pt x="49" y="32"/>
                        <a:pt x="45" y="0"/>
                        <a:pt x="25"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50" name="Freeform 266">
                  <a:extLst>
                    <a:ext uri="{FF2B5EF4-FFF2-40B4-BE49-F238E27FC236}">
                      <a16:creationId xmlns:a16="http://schemas.microsoft.com/office/drawing/2014/main" id="{3D53720F-1309-C048-9400-A7812D187244}"/>
                    </a:ext>
                  </a:extLst>
                </p:cNvPr>
                <p:cNvSpPr>
                  <a:spLocks noChangeArrowheads="1"/>
                </p:cNvSpPr>
                <p:nvPr/>
              </p:nvSpPr>
              <p:spPr bwMode="auto">
                <a:xfrm>
                  <a:off x="3094406" y="3535212"/>
                  <a:ext cx="12961" cy="12961"/>
                </a:xfrm>
                <a:custGeom>
                  <a:avLst/>
                  <a:gdLst>
                    <a:gd name="T0" fmla="*/ 16 w 54"/>
                    <a:gd name="T1" fmla="*/ 39 h 53"/>
                    <a:gd name="T2" fmla="*/ 16 w 54"/>
                    <a:gd name="T3" fmla="*/ 39 h 53"/>
                    <a:gd name="T4" fmla="*/ 37 w 54"/>
                    <a:gd name="T5" fmla="*/ 14 h 53"/>
                    <a:gd name="T6" fmla="*/ 37 w 54"/>
                    <a:gd name="T7" fmla="*/ 14 h 53"/>
                    <a:gd name="T8" fmla="*/ 16 w 54"/>
                    <a:gd name="T9" fmla="*/ 39 h 53"/>
                  </a:gdLst>
                  <a:ahLst/>
                  <a:cxnLst>
                    <a:cxn ang="0">
                      <a:pos x="T0" y="T1"/>
                    </a:cxn>
                    <a:cxn ang="0">
                      <a:pos x="T2" y="T3"/>
                    </a:cxn>
                    <a:cxn ang="0">
                      <a:pos x="T4" y="T5"/>
                    </a:cxn>
                    <a:cxn ang="0">
                      <a:pos x="T6" y="T7"/>
                    </a:cxn>
                    <a:cxn ang="0">
                      <a:pos x="T8" y="T9"/>
                    </a:cxn>
                  </a:cxnLst>
                  <a:rect l="0" t="0" r="r" b="b"/>
                  <a:pathLst>
                    <a:path w="54" h="53">
                      <a:moveTo>
                        <a:pt x="16" y="39"/>
                      </a:moveTo>
                      <a:lnTo>
                        <a:pt x="16" y="39"/>
                      </a:lnTo>
                      <a:cubicBezTo>
                        <a:pt x="33" y="52"/>
                        <a:pt x="53" y="27"/>
                        <a:pt x="37" y="14"/>
                      </a:cubicBezTo>
                      <a:lnTo>
                        <a:pt x="37" y="14"/>
                      </a:lnTo>
                      <a:cubicBezTo>
                        <a:pt x="21"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800" name="Group 799">
                <a:extLst>
                  <a:ext uri="{FF2B5EF4-FFF2-40B4-BE49-F238E27FC236}">
                    <a16:creationId xmlns:a16="http://schemas.microsoft.com/office/drawing/2014/main" id="{C1D05FA6-E621-1C45-87D6-E7EC3E81A7A0}"/>
                  </a:ext>
                </a:extLst>
              </p:cNvPr>
              <p:cNvGrpSpPr/>
              <p:nvPr/>
            </p:nvGrpSpPr>
            <p:grpSpPr>
              <a:xfrm rot="759599">
                <a:off x="5391156" y="3366207"/>
                <a:ext cx="1068772" cy="2669822"/>
                <a:chOff x="5454454" y="3202537"/>
                <a:chExt cx="546537" cy="1365264"/>
              </a:xfrm>
              <a:solidFill>
                <a:schemeClr val="accent6"/>
              </a:solidFill>
            </p:grpSpPr>
            <p:sp>
              <p:nvSpPr>
                <p:cNvPr id="921" name="Freeform 348">
                  <a:extLst>
                    <a:ext uri="{FF2B5EF4-FFF2-40B4-BE49-F238E27FC236}">
                      <a16:creationId xmlns:a16="http://schemas.microsoft.com/office/drawing/2014/main" id="{8346295F-F51B-3C47-8060-F552E30F72FA}"/>
                    </a:ext>
                  </a:extLst>
                </p:cNvPr>
                <p:cNvSpPr>
                  <a:spLocks noChangeArrowheads="1"/>
                </p:cNvSpPr>
                <p:nvPr/>
              </p:nvSpPr>
              <p:spPr bwMode="auto">
                <a:xfrm>
                  <a:off x="5454454" y="3381836"/>
                  <a:ext cx="546537" cy="1185965"/>
                </a:xfrm>
                <a:custGeom>
                  <a:avLst/>
                  <a:gdLst>
                    <a:gd name="T0" fmla="*/ 1622 w 2231"/>
                    <a:gd name="T1" fmla="*/ 3446 h 4842"/>
                    <a:gd name="T2" fmla="*/ 1425 w 2231"/>
                    <a:gd name="T3" fmla="*/ 3401 h 4842"/>
                    <a:gd name="T4" fmla="*/ 1801 w 2231"/>
                    <a:gd name="T5" fmla="*/ 3389 h 4842"/>
                    <a:gd name="T6" fmla="*/ 1701 w 2231"/>
                    <a:gd name="T7" fmla="*/ 3498 h 4842"/>
                    <a:gd name="T8" fmla="*/ 117 w 2231"/>
                    <a:gd name="T9" fmla="*/ 2849 h 4842"/>
                    <a:gd name="T10" fmla="*/ 403 w 2231"/>
                    <a:gd name="T11" fmla="*/ 2908 h 4842"/>
                    <a:gd name="T12" fmla="*/ 730 w 2231"/>
                    <a:gd name="T13" fmla="*/ 3132 h 4842"/>
                    <a:gd name="T14" fmla="*/ 664 w 2231"/>
                    <a:gd name="T15" fmla="*/ 3178 h 4842"/>
                    <a:gd name="T16" fmla="*/ 755 w 2231"/>
                    <a:gd name="T17" fmla="*/ 3334 h 4842"/>
                    <a:gd name="T18" fmla="*/ 750 w 2231"/>
                    <a:gd name="T19" fmla="*/ 3442 h 4842"/>
                    <a:gd name="T20" fmla="*/ 757 w 2231"/>
                    <a:gd name="T21" fmla="*/ 528 h 4842"/>
                    <a:gd name="T22" fmla="*/ 777 w 2231"/>
                    <a:gd name="T23" fmla="*/ 477 h 4842"/>
                    <a:gd name="T24" fmla="*/ 1017 w 2231"/>
                    <a:gd name="T25" fmla="*/ 745 h 4842"/>
                    <a:gd name="T26" fmla="*/ 937 w 2231"/>
                    <a:gd name="T27" fmla="*/ 754 h 4842"/>
                    <a:gd name="T28" fmla="*/ 1034 w 2231"/>
                    <a:gd name="T29" fmla="*/ 443 h 4842"/>
                    <a:gd name="T30" fmla="*/ 1084 w 2231"/>
                    <a:gd name="T31" fmla="*/ 404 h 4842"/>
                    <a:gd name="T32" fmla="*/ 1109 w 2231"/>
                    <a:gd name="T33" fmla="*/ 661 h 4842"/>
                    <a:gd name="T34" fmla="*/ 1048 w 2231"/>
                    <a:gd name="T35" fmla="*/ 594 h 4842"/>
                    <a:gd name="T36" fmla="*/ 1504 w 2231"/>
                    <a:gd name="T37" fmla="*/ 364 h 4842"/>
                    <a:gd name="T38" fmla="*/ 1501 w 2231"/>
                    <a:gd name="T39" fmla="*/ 422 h 4842"/>
                    <a:gd name="T40" fmla="*/ 1408 w 2231"/>
                    <a:gd name="T41" fmla="*/ 563 h 4842"/>
                    <a:gd name="T42" fmla="*/ 1222 w 2231"/>
                    <a:gd name="T43" fmla="*/ 647 h 4842"/>
                    <a:gd name="T44" fmla="*/ 1560 w 2231"/>
                    <a:gd name="T45" fmla="*/ 633 h 4842"/>
                    <a:gd name="T46" fmla="*/ 1355 w 2231"/>
                    <a:gd name="T47" fmla="*/ 743 h 4842"/>
                    <a:gd name="T48" fmla="*/ 1752 w 2231"/>
                    <a:gd name="T49" fmla="*/ 411 h 4842"/>
                    <a:gd name="T50" fmla="*/ 1753 w 2231"/>
                    <a:gd name="T51" fmla="*/ 431 h 4842"/>
                    <a:gd name="T52" fmla="*/ 1781 w 2231"/>
                    <a:gd name="T53" fmla="*/ 267 h 4842"/>
                    <a:gd name="T54" fmla="*/ 2203 w 2231"/>
                    <a:gd name="T55" fmla="*/ 3261 h 4842"/>
                    <a:gd name="T56" fmla="*/ 1103 w 2231"/>
                    <a:gd name="T57" fmla="*/ 3446 h 4842"/>
                    <a:gd name="T58" fmla="*/ 1450 w 2231"/>
                    <a:gd name="T59" fmla="*/ 809 h 4842"/>
                    <a:gd name="T60" fmla="*/ 1877 w 2231"/>
                    <a:gd name="T61" fmla="*/ 422 h 4842"/>
                    <a:gd name="T62" fmla="*/ 1808 w 2231"/>
                    <a:gd name="T63" fmla="*/ 365 h 4842"/>
                    <a:gd name="T64" fmla="*/ 1845 w 2231"/>
                    <a:gd name="T65" fmla="*/ 340 h 4842"/>
                    <a:gd name="T66" fmla="*/ 1886 w 2231"/>
                    <a:gd name="T67" fmla="*/ 380 h 4842"/>
                    <a:gd name="T68" fmla="*/ 1831 w 2231"/>
                    <a:gd name="T69" fmla="*/ 309 h 4842"/>
                    <a:gd name="T70" fmla="*/ 1812 w 2231"/>
                    <a:gd name="T71" fmla="*/ 292 h 4842"/>
                    <a:gd name="T72" fmla="*/ 1794 w 2231"/>
                    <a:gd name="T73" fmla="*/ 202 h 4842"/>
                    <a:gd name="T74" fmla="*/ 1758 w 2231"/>
                    <a:gd name="T75" fmla="*/ 171 h 4842"/>
                    <a:gd name="T76" fmla="*/ 1771 w 2231"/>
                    <a:gd name="T77" fmla="*/ 123 h 4842"/>
                    <a:gd name="T78" fmla="*/ 1745 w 2231"/>
                    <a:gd name="T79" fmla="*/ 174 h 4842"/>
                    <a:gd name="T80" fmla="*/ 1762 w 2231"/>
                    <a:gd name="T81" fmla="*/ 214 h 4842"/>
                    <a:gd name="T82" fmla="*/ 1766 w 2231"/>
                    <a:gd name="T83" fmla="*/ 306 h 4842"/>
                    <a:gd name="T84" fmla="*/ 1756 w 2231"/>
                    <a:gd name="T85" fmla="*/ 348 h 4842"/>
                    <a:gd name="T86" fmla="*/ 1719 w 2231"/>
                    <a:gd name="T87" fmla="*/ 427 h 4842"/>
                    <a:gd name="T88" fmla="*/ 1577 w 2231"/>
                    <a:gd name="T89" fmla="*/ 340 h 4842"/>
                    <a:gd name="T90" fmla="*/ 1639 w 2231"/>
                    <a:gd name="T91" fmla="*/ 256 h 4842"/>
                    <a:gd name="T92" fmla="*/ 1380 w 2231"/>
                    <a:gd name="T93" fmla="*/ 399 h 4842"/>
                    <a:gd name="T94" fmla="*/ 1325 w 2231"/>
                    <a:gd name="T95" fmla="*/ 428 h 4842"/>
                    <a:gd name="T96" fmla="*/ 1530 w 2231"/>
                    <a:gd name="T97" fmla="*/ 22 h 4842"/>
                    <a:gd name="T98" fmla="*/ 1489 w 2231"/>
                    <a:gd name="T99" fmla="*/ 41 h 4842"/>
                    <a:gd name="T100" fmla="*/ 1159 w 2231"/>
                    <a:gd name="T101" fmla="*/ 351 h 4842"/>
                    <a:gd name="T102" fmla="*/ 955 w 2231"/>
                    <a:gd name="T103" fmla="*/ 169 h 4842"/>
                    <a:gd name="T104" fmla="*/ 832 w 2231"/>
                    <a:gd name="T105" fmla="*/ 445 h 4842"/>
                    <a:gd name="T106" fmla="*/ 602 w 2231"/>
                    <a:gd name="T107" fmla="*/ 331 h 4842"/>
                    <a:gd name="T108" fmla="*/ 569 w 2231"/>
                    <a:gd name="T109" fmla="*/ 394 h 4842"/>
                    <a:gd name="T110" fmla="*/ 692 w 2231"/>
                    <a:gd name="T111" fmla="*/ 2989 h 4842"/>
                    <a:gd name="T112" fmla="*/ 336 w 2231"/>
                    <a:gd name="T113" fmla="*/ 3094 h 4842"/>
                    <a:gd name="T114" fmla="*/ 975 w 2231"/>
                    <a:gd name="T115" fmla="*/ 3583 h 4842"/>
                    <a:gd name="T116" fmla="*/ 1064 w 2231"/>
                    <a:gd name="T117" fmla="*/ 3588 h 4842"/>
                    <a:gd name="T118" fmla="*/ 2131 w 2231"/>
                    <a:gd name="T119" fmla="*/ 3332 h 4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31" h="4842">
                      <a:moveTo>
                        <a:pt x="1727" y="3551"/>
                      </a:moveTo>
                      <a:lnTo>
                        <a:pt x="1727" y="3551"/>
                      </a:lnTo>
                      <a:cubicBezTo>
                        <a:pt x="1604" y="3584"/>
                        <a:pt x="1465" y="3538"/>
                        <a:pt x="1344" y="3519"/>
                      </a:cubicBezTo>
                      <a:lnTo>
                        <a:pt x="1344" y="3519"/>
                      </a:lnTo>
                      <a:cubicBezTo>
                        <a:pt x="1319" y="3515"/>
                        <a:pt x="1294" y="3512"/>
                        <a:pt x="1270" y="3511"/>
                      </a:cubicBezTo>
                      <a:lnTo>
                        <a:pt x="1270" y="3511"/>
                      </a:lnTo>
                      <a:cubicBezTo>
                        <a:pt x="1388" y="3490"/>
                        <a:pt x="1505" y="3468"/>
                        <a:pt x="1622" y="3446"/>
                      </a:cubicBezTo>
                      <a:lnTo>
                        <a:pt x="1622" y="3446"/>
                      </a:lnTo>
                      <a:cubicBezTo>
                        <a:pt x="1643" y="3443"/>
                        <a:pt x="1634" y="3411"/>
                        <a:pt x="1614" y="3415"/>
                      </a:cubicBezTo>
                      <a:lnTo>
                        <a:pt x="1614" y="3415"/>
                      </a:lnTo>
                      <a:cubicBezTo>
                        <a:pt x="1465" y="3443"/>
                        <a:pt x="1315" y="3470"/>
                        <a:pt x="1166" y="3497"/>
                      </a:cubicBezTo>
                      <a:lnTo>
                        <a:pt x="1166" y="3497"/>
                      </a:lnTo>
                      <a:cubicBezTo>
                        <a:pt x="1244" y="3454"/>
                        <a:pt x="1332" y="3432"/>
                        <a:pt x="1425" y="3433"/>
                      </a:cubicBezTo>
                      <a:lnTo>
                        <a:pt x="1425" y="3433"/>
                      </a:lnTo>
                      <a:cubicBezTo>
                        <a:pt x="1446" y="3434"/>
                        <a:pt x="1446" y="3401"/>
                        <a:pt x="1425" y="3401"/>
                      </a:cubicBezTo>
                      <a:lnTo>
                        <a:pt x="1425" y="3401"/>
                      </a:lnTo>
                      <a:cubicBezTo>
                        <a:pt x="1325" y="3399"/>
                        <a:pt x="1231" y="3424"/>
                        <a:pt x="1147" y="3470"/>
                      </a:cubicBezTo>
                      <a:lnTo>
                        <a:pt x="1147" y="3470"/>
                      </a:lnTo>
                      <a:cubicBezTo>
                        <a:pt x="1271" y="3352"/>
                        <a:pt x="1434" y="3337"/>
                        <a:pt x="1612" y="3360"/>
                      </a:cubicBezTo>
                      <a:lnTo>
                        <a:pt x="1612" y="3360"/>
                      </a:lnTo>
                      <a:cubicBezTo>
                        <a:pt x="1724" y="3375"/>
                        <a:pt x="1833" y="3372"/>
                        <a:pt x="1942" y="3360"/>
                      </a:cubicBezTo>
                      <a:lnTo>
                        <a:pt x="1942" y="3360"/>
                      </a:lnTo>
                      <a:cubicBezTo>
                        <a:pt x="1895" y="3375"/>
                        <a:pt x="1849" y="3384"/>
                        <a:pt x="1801" y="3389"/>
                      </a:cubicBezTo>
                      <a:lnTo>
                        <a:pt x="1801" y="3389"/>
                      </a:lnTo>
                      <a:cubicBezTo>
                        <a:pt x="1780" y="3390"/>
                        <a:pt x="1780" y="3423"/>
                        <a:pt x="1801" y="3421"/>
                      </a:cubicBezTo>
                      <a:lnTo>
                        <a:pt x="1801" y="3421"/>
                      </a:lnTo>
                      <a:cubicBezTo>
                        <a:pt x="1833" y="3418"/>
                        <a:pt x="1866" y="3413"/>
                        <a:pt x="1897" y="3406"/>
                      </a:cubicBezTo>
                      <a:lnTo>
                        <a:pt x="1897" y="3406"/>
                      </a:lnTo>
                      <a:cubicBezTo>
                        <a:pt x="1852" y="3430"/>
                        <a:pt x="1746" y="3492"/>
                        <a:pt x="1717" y="3470"/>
                      </a:cubicBezTo>
                      <a:lnTo>
                        <a:pt x="1717" y="3470"/>
                      </a:lnTo>
                      <a:cubicBezTo>
                        <a:pt x="1700" y="3458"/>
                        <a:pt x="1684" y="3486"/>
                        <a:pt x="1701" y="3498"/>
                      </a:cubicBezTo>
                      <a:lnTo>
                        <a:pt x="1701" y="3498"/>
                      </a:lnTo>
                      <a:cubicBezTo>
                        <a:pt x="1741" y="3528"/>
                        <a:pt x="1809" y="3479"/>
                        <a:pt x="1849" y="3462"/>
                      </a:cubicBezTo>
                      <a:lnTo>
                        <a:pt x="1849" y="3462"/>
                      </a:lnTo>
                      <a:cubicBezTo>
                        <a:pt x="1888" y="3446"/>
                        <a:pt x="1927" y="3427"/>
                        <a:pt x="1965" y="3408"/>
                      </a:cubicBezTo>
                      <a:lnTo>
                        <a:pt x="1965" y="3408"/>
                      </a:lnTo>
                      <a:cubicBezTo>
                        <a:pt x="1893" y="3469"/>
                        <a:pt x="1822" y="3526"/>
                        <a:pt x="1727" y="3551"/>
                      </a:cubicBezTo>
                      <a:close/>
                      <a:moveTo>
                        <a:pt x="447" y="3186"/>
                      </a:moveTo>
                      <a:lnTo>
                        <a:pt x="447" y="3186"/>
                      </a:lnTo>
                      <a:cubicBezTo>
                        <a:pt x="373" y="3037"/>
                        <a:pt x="262" y="2923"/>
                        <a:pt x="117" y="2849"/>
                      </a:cubicBezTo>
                      <a:lnTo>
                        <a:pt x="117" y="2849"/>
                      </a:lnTo>
                      <a:cubicBezTo>
                        <a:pt x="199" y="2873"/>
                        <a:pt x="274" y="2911"/>
                        <a:pt x="341" y="2965"/>
                      </a:cubicBezTo>
                      <a:lnTo>
                        <a:pt x="341" y="2965"/>
                      </a:lnTo>
                      <a:cubicBezTo>
                        <a:pt x="357" y="2979"/>
                        <a:pt x="380" y="2956"/>
                        <a:pt x="364" y="2942"/>
                      </a:cubicBezTo>
                      <a:lnTo>
                        <a:pt x="364" y="2942"/>
                      </a:lnTo>
                      <a:cubicBezTo>
                        <a:pt x="320" y="2907"/>
                        <a:pt x="273" y="2878"/>
                        <a:pt x="223" y="2855"/>
                      </a:cubicBezTo>
                      <a:lnTo>
                        <a:pt x="223" y="2855"/>
                      </a:lnTo>
                      <a:cubicBezTo>
                        <a:pt x="285" y="2864"/>
                        <a:pt x="344" y="2882"/>
                        <a:pt x="403" y="2908"/>
                      </a:cubicBezTo>
                      <a:lnTo>
                        <a:pt x="403" y="2908"/>
                      </a:lnTo>
                      <a:cubicBezTo>
                        <a:pt x="422" y="2917"/>
                        <a:pt x="438" y="2889"/>
                        <a:pt x="419" y="2880"/>
                      </a:cubicBezTo>
                      <a:lnTo>
                        <a:pt x="419" y="2880"/>
                      </a:lnTo>
                      <a:cubicBezTo>
                        <a:pt x="390" y="2867"/>
                        <a:pt x="362" y="2856"/>
                        <a:pt x="332" y="2847"/>
                      </a:cubicBezTo>
                      <a:lnTo>
                        <a:pt x="332" y="2847"/>
                      </a:lnTo>
                      <a:cubicBezTo>
                        <a:pt x="386" y="2853"/>
                        <a:pt x="439" y="2865"/>
                        <a:pt x="491" y="2887"/>
                      </a:cubicBezTo>
                      <a:lnTo>
                        <a:pt x="491" y="2887"/>
                      </a:lnTo>
                      <a:cubicBezTo>
                        <a:pt x="599" y="2933"/>
                        <a:pt x="671" y="3035"/>
                        <a:pt x="730" y="3132"/>
                      </a:cubicBezTo>
                      <a:lnTo>
                        <a:pt x="730" y="3132"/>
                      </a:lnTo>
                      <a:cubicBezTo>
                        <a:pt x="817" y="3273"/>
                        <a:pt x="884" y="3427"/>
                        <a:pt x="1011" y="3532"/>
                      </a:cubicBezTo>
                      <a:lnTo>
                        <a:pt x="1011" y="3532"/>
                      </a:lnTo>
                      <a:cubicBezTo>
                        <a:pt x="982" y="3519"/>
                        <a:pt x="954" y="3504"/>
                        <a:pt x="928" y="3488"/>
                      </a:cubicBezTo>
                      <a:lnTo>
                        <a:pt x="928" y="3488"/>
                      </a:lnTo>
                      <a:cubicBezTo>
                        <a:pt x="853" y="3381"/>
                        <a:pt x="770" y="3282"/>
                        <a:pt x="678" y="3191"/>
                      </a:cubicBezTo>
                      <a:lnTo>
                        <a:pt x="678" y="3191"/>
                      </a:lnTo>
                      <a:cubicBezTo>
                        <a:pt x="676" y="3185"/>
                        <a:pt x="672" y="3179"/>
                        <a:pt x="664" y="3178"/>
                      </a:cubicBezTo>
                      <a:lnTo>
                        <a:pt x="664" y="3178"/>
                      </a:lnTo>
                      <a:cubicBezTo>
                        <a:pt x="630" y="3146"/>
                        <a:pt x="595" y="3114"/>
                        <a:pt x="559" y="3083"/>
                      </a:cubicBezTo>
                      <a:lnTo>
                        <a:pt x="559" y="3083"/>
                      </a:lnTo>
                      <a:cubicBezTo>
                        <a:pt x="543" y="3070"/>
                        <a:pt x="520" y="3093"/>
                        <a:pt x="536" y="3106"/>
                      </a:cubicBezTo>
                      <a:lnTo>
                        <a:pt x="536" y="3106"/>
                      </a:lnTo>
                      <a:cubicBezTo>
                        <a:pt x="648" y="3200"/>
                        <a:pt x="747" y="3305"/>
                        <a:pt x="836" y="3418"/>
                      </a:cubicBezTo>
                      <a:lnTo>
                        <a:pt x="836" y="3418"/>
                      </a:lnTo>
                      <a:cubicBezTo>
                        <a:pt x="807" y="3393"/>
                        <a:pt x="780" y="3365"/>
                        <a:pt x="755" y="3334"/>
                      </a:cubicBezTo>
                      <a:lnTo>
                        <a:pt x="755" y="3334"/>
                      </a:lnTo>
                      <a:cubicBezTo>
                        <a:pt x="742" y="3318"/>
                        <a:pt x="719" y="3341"/>
                        <a:pt x="732" y="3357"/>
                      </a:cubicBezTo>
                      <a:lnTo>
                        <a:pt x="732" y="3357"/>
                      </a:lnTo>
                      <a:cubicBezTo>
                        <a:pt x="771" y="3406"/>
                        <a:pt x="816" y="3447"/>
                        <a:pt x="864" y="3483"/>
                      </a:cubicBezTo>
                      <a:lnTo>
                        <a:pt x="864" y="3483"/>
                      </a:lnTo>
                      <a:cubicBezTo>
                        <a:pt x="830" y="3470"/>
                        <a:pt x="799" y="3448"/>
                        <a:pt x="773" y="3419"/>
                      </a:cubicBezTo>
                      <a:lnTo>
                        <a:pt x="773" y="3419"/>
                      </a:lnTo>
                      <a:cubicBezTo>
                        <a:pt x="759" y="3403"/>
                        <a:pt x="736" y="3427"/>
                        <a:pt x="750" y="3442"/>
                      </a:cubicBezTo>
                      <a:lnTo>
                        <a:pt x="750" y="3442"/>
                      </a:lnTo>
                      <a:cubicBezTo>
                        <a:pt x="775" y="3470"/>
                        <a:pt x="804" y="3491"/>
                        <a:pt x="837" y="3507"/>
                      </a:cubicBezTo>
                      <a:lnTo>
                        <a:pt x="837" y="3507"/>
                      </a:lnTo>
                      <a:cubicBezTo>
                        <a:pt x="789" y="3495"/>
                        <a:pt x="741" y="3480"/>
                        <a:pt x="696" y="3461"/>
                      </a:cubicBezTo>
                      <a:lnTo>
                        <a:pt x="696" y="3461"/>
                      </a:lnTo>
                      <a:cubicBezTo>
                        <a:pt x="571" y="3406"/>
                        <a:pt x="505" y="3304"/>
                        <a:pt x="447" y="3186"/>
                      </a:cubicBezTo>
                      <a:close/>
                      <a:moveTo>
                        <a:pt x="757" y="528"/>
                      </a:moveTo>
                      <a:lnTo>
                        <a:pt x="757" y="528"/>
                      </a:lnTo>
                      <a:cubicBezTo>
                        <a:pt x="745" y="499"/>
                        <a:pt x="730" y="472"/>
                        <a:pt x="714" y="448"/>
                      </a:cubicBezTo>
                      <a:lnTo>
                        <a:pt x="714" y="448"/>
                      </a:lnTo>
                      <a:cubicBezTo>
                        <a:pt x="758" y="498"/>
                        <a:pt x="793" y="555"/>
                        <a:pt x="816" y="619"/>
                      </a:cubicBezTo>
                      <a:lnTo>
                        <a:pt x="816" y="619"/>
                      </a:lnTo>
                      <a:cubicBezTo>
                        <a:pt x="824" y="638"/>
                        <a:pt x="855" y="630"/>
                        <a:pt x="848" y="610"/>
                      </a:cubicBezTo>
                      <a:lnTo>
                        <a:pt x="848" y="610"/>
                      </a:lnTo>
                      <a:cubicBezTo>
                        <a:pt x="830" y="562"/>
                        <a:pt x="806" y="517"/>
                        <a:pt x="777" y="477"/>
                      </a:cubicBezTo>
                      <a:lnTo>
                        <a:pt x="777" y="477"/>
                      </a:lnTo>
                      <a:cubicBezTo>
                        <a:pt x="795" y="493"/>
                        <a:pt x="811" y="512"/>
                        <a:pt x="826" y="532"/>
                      </a:cubicBezTo>
                      <a:lnTo>
                        <a:pt x="826" y="532"/>
                      </a:lnTo>
                      <a:cubicBezTo>
                        <a:pt x="829" y="535"/>
                        <a:pt x="831" y="537"/>
                        <a:pt x="833" y="537"/>
                      </a:cubicBezTo>
                      <a:lnTo>
                        <a:pt x="833" y="537"/>
                      </a:lnTo>
                      <a:cubicBezTo>
                        <a:pt x="855" y="577"/>
                        <a:pt x="872" y="619"/>
                        <a:pt x="902" y="653"/>
                      </a:cubicBezTo>
                      <a:lnTo>
                        <a:pt x="902" y="653"/>
                      </a:lnTo>
                      <a:cubicBezTo>
                        <a:pt x="937" y="692"/>
                        <a:pt x="975" y="722"/>
                        <a:pt x="1017" y="745"/>
                      </a:cubicBezTo>
                      <a:lnTo>
                        <a:pt x="1017" y="745"/>
                      </a:lnTo>
                      <a:cubicBezTo>
                        <a:pt x="968" y="732"/>
                        <a:pt x="923" y="703"/>
                        <a:pt x="890" y="661"/>
                      </a:cubicBezTo>
                      <a:lnTo>
                        <a:pt x="890" y="661"/>
                      </a:lnTo>
                      <a:cubicBezTo>
                        <a:pt x="877" y="644"/>
                        <a:pt x="854" y="668"/>
                        <a:pt x="867" y="684"/>
                      </a:cubicBezTo>
                      <a:lnTo>
                        <a:pt x="867" y="684"/>
                      </a:lnTo>
                      <a:cubicBezTo>
                        <a:pt x="892" y="716"/>
                        <a:pt x="924" y="740"/>
                        <a:pt x="959" y="758"/>
                      </a:cubicBezTo>
                      <a:lnTo>
                        <a:pt x="959" y="758"/>
                      </a:lnTo>
                      <a:cubicBezTo>
                        <a:pt x="952" y="757"/>
                        <a:pt x="944" y="755"/>
                        <a:pt x="937" y="754"/>
                      </a:cubicBezTo>
                      <a:lnTo>
                        <a:pt x="937" y="754"/>
                      </a:lnTo>
                      <a:cubicBezTo>
                        <a:pt x="831" y="730"/>
                        <a:pt x="793" y="615"/>
                        <a:pt x="757" y="528"/>
                      </a:cubicBezTo>
                      <a:close/>
                      <a:moveTo>
                        <a:pt x="958" y="504"/>
                      </a:moveTo>
                      <a:lnTo>
                        <a:pt x="958" y="504"/>
                      </a:lnTo>
                      <a:cubicBezTo>
                        <a:pt x="980" y="477"/>
                        <a:pt x="992" y="449"/>
                        <a:pt x="1002" y="417"/>
                      </a:cubicBezTo>
                      <a:lnTo>
                        <a:pt x="1002" y="417"/>
                      </a:lnTo>
                      <a:cubicBezTo>
                        <a:pt x="1002" y="426"/>
                        <a:pt x="1002" y="434"/>
                        <a:pt x="1002" y="443"/>
                      </a:cubicBezTo>
                      <a:lnTo>
                        <a:pt x="1002" y="443"/>
                      </a:lnTo>
                      <a:cubicBezTo>
                        <a:pt x="1001" y="464"/>
                        <a:pt x="1033" y="464"/>
                        <a:pt x="1034" y="443"/>
                      </a:cubicBezTo>
                      <a:lnTo>
                        <a:pt x="1034" y="443"/>
                      </a:lnTo>
                      <a:cubicBezTo>
                        <a:pt x="1035" y="417"/>
                        <a:pt x="1035" y="391"/>
                        <a:pt x="1034" y="366"/>
                      </a:cubicBezTo>
                      <a:lnTo>
                        <a:pt x="1034" y="366"/>
                      </a:lnTo>
                      <a:cubicBezTo>
                        <a:pt x="1045" y="392"/>
                        <a:pt x="1055" y="419"/>
                        <a:pt x="1063" y="447"/>
                      </a:cubicBezTo>
                      <a:lnTo>
                        <a:pt x="1063" y="447"/>
                      </a:lnTo>
                      <a:cubicBezTo>
                        <a:pt x="1069" y="467"/>
                        <a:pt x="1101" y="458"/>
                        <a:pt x="1095" y="438"/>
                      </a:cubicBezTo>
                      <a:lnTo>
                        <a:pt x="1095" y="438"/>
                      </a:lnTo>
                      <a:cubicBezTo>
                        <a:pt x="1092" y="427"/>
                        <a:pt x="1087" y="416"/>
                        <a:pt x="1084" y="404"/>
                      </a:cubicBezTo>
                      <a:lnTo>
                        <a:pt x="1084" y="404"/>
                      </a:lnTo>
                      <a:cubicBezTo>
                        <a:pt x="1149" y="492"/>
                        <a:pt x="1165" y="576"/>
                        <a:pt x="1149" y="676"/>
                      </a:cubicBezTo>
                      <a:lnTo>
                        <a:pt x="1149" y="676"/>
                      </a:lnTo>
                      <a:cubicBezTo>
                        <a:pt x="1134" y="636"/>
                        <a:pt x="1126" y="594"/>
                        <a:pt x="1125" y="549"/>
                      </a:cubicBezTo>
                      <a:lnTo>
                        <a:pt x="1125" y="549"/>
                      </a:lnTo>
                      <a:cubicBezTo>
                        <a:pt x="1125" y="529"/>
                        <a:pt x="1092" y="529"/>
                        <a:pt x="1093" y="549"/>
                      </a:cubicBezTo>
                      <a:lnTo>
                        <a:pt x="1093" y="549"/>
                      </a:lnTo>
                      <a:cubicBezTo>
                        <a:pt x="1093" y="588"/>
                        <a:pt x="1099" y="625"/>
                        <a:pt x="1109" y="661"/>
                      </a:cubicBezTo>
                      <a:lnTo>
                        <a:pt x="1109" y="661"/>
                      </a:lnTo>
                      <a:cubicBezTo>
                        <a:pt x="1089" y="622"/>
                        <a:pt x="1076" y="579"/>
                        <a:pt x="1075" y="533"/>
                      </a:cubicBezTo>
                      <a:lnTo>
                        <a:pt x="1075" y="533"/>
                      </a:lnTo>
                      <a:cubicBezTo>
                        <a:pt x="1074" y="512"/>
                        <a:pt x="1042" y="512"/>
                        <a:pt x="1042" y="533"/>
                      </a:cubicBezTo>
                      <a:lnTo>
                        <a:pt x="1042" y="533"/>
                      </a:lnTo>
                      <a:cubicBezTo>
                        <a:pt x="1044" y="582"/>
                        <a:pt x="1056" y="628"/>
                        <a:pt x="1077" y="669"/>
                      </a:cubicBezTo>
                      <a:lnTo>
                        <a:pt x="1077" y="669"/>
                      </a:lnTo>
                      <a:cubicBezTo>
                        <a:pt x="1063" y="647"/>
                        <a:pt x="1053" y="622"/>
                        <a:pt x="1048" y="594"/>
                      </a:cubicBezTo>
                      <a:lnTo>
                        <a:pt x="1048" y="594"/>
                      </a:lnTo>
                      <a:cubicBezTo>
                        <a:pt x="1043" y="574"/>
                        <a:pt x="1012" y="583"/>
                        <a:pt x="1016" y="603"/>
                      </a:cubicBezTo>
                      <a:lnTo>
                        <a:pt x="1016" y="603"/>
                      </a:lnTo>
                      <a:cubicBezTo>
                        <a:pt x="1023" y="642"/>
                        <a:pt x="1040" y="676"/>
                        <a:pt x="1063" y="706"/>
                      </a:cubicBezTo>
                      <a:lnTo>
                        <a:pt x="1063" y="706"/>
                      </a:lnTo>
                      <a:cubicBezTo>
                        <a:pt x="986" y="669"/>
                        <a:pt x="891" y="592"/>
                        <a:pt x="958" y="504"/>
                      </a:cubicBezTo>
                      <a:close/>
                      <a:moveTo>
                        <a:pt x="1504" y="364"/>
                      </a:moveTo>
                      <a:lnTo>
                        <a:pt x="1504" y="364"/>
                      </a:lnTo>
                      <a:cubicBezTo>
                        <a:pt x="1484" y="384"/>
                        <a:pt x="1465" y="406"/>
                        <a:pt x="1448" y="428"/>
                      </a:cubicBezTo>
                      <a:lnTo>
                        <a:pt x="1448" y="428"/>
                      </a:lnTo>
                      <a:cubicBezTo>
                        <a:pt x="1435" y="445"/>
                        <a:pt x="1463" y="461"/>
                        <a:pt x="1476" y="445"/>
                      </a:cubicBezTo>
                      <a:lnTo>
                        <a:pt x="1476" y="445"/>
                      </a:lnTo>
                      <a:cubicBezTo>
                        <a:pt x="1485" y="434"/>
                        <a:pt x="1495" y="422"/>
                        <a:pt x="1504" y="411"/>
                      </a:cubicBezTo>
                      <a:lnTo>
                        <a:pt x="1504" y="411"/>
                      </a:lnTo>
                      <a:cubicBezTo>
                        <a:pt x="1503" y="415"/>
                        <a:pt x="1502" y="418"/>
                        <a:pt x="1501" y="422"/>
                      </a:cubicBezTo>
                      <a:lnTo>
                        <a:pt x="1501" y="422"/>
                      </a:lnTo>
                      <a:cubicBezTo>
                        <a:pt x="1482" y="513"/>
                        <a:pt x="1476" y="609"/>
                        <a:pt x="1395" y="672"/>
                      </a:cubicBezTo>
                      <a:lnTo>
                        <a:pt x="1395" y="672"/>
                      </a:lnTo>
                      <a:cubicBezTo>
                        <a:pt x="1355" y="702"/>
                        <a:pt x="1301" y="709"/>
                        <a:pt x="1248" y="709"/>
                      </a:cubicBezTo>
                      <a:lnTo>
                        <a:pt x="1248" y="709"/>
                      </a:lnTo>
                      <a:cubicBezTo>
                        <a:pt x="1314" y="676"/>
                        <a:pt x="1375" y="636"/>
                        <a:pt x="1431" y="586"/>
                      </a:cubicBezTo>
                      <a:lnTo>
                        <a:pt x="1431" y="586"/>
                      </a:lnTo>
                      <a:cubicBezTo>
                        <a:pt x="1446" y="572"/>
                        <a:pt x="1424" y="549"/>
                        <a:pt x="1408" y="563"/>
                      </a:cubicBezTo>
                      <a:lnTo>
                        <a:pt x="1408" y="563"/>
                      </a:lnTo>
                      <a:cubicBezTo>
                        <a:pt x="1356" y="609"/>
                        <a:pt x="1299" y="647"/>
                        <a:pt x="1237" y="678"/>
                      </a:cubicBezTo>
                      <a:lnTo>
                        <a:pt x="1237" y="678"/>
                      </a:lnTo>
                      <a:cubicBezTo>
                        <a:pt x="1273" y="639"/>
                        <a:pt x="1311" y="604"/>
                        <a:pt x="1355" y="573"/>
                      </a:cubicBezTo>
                      <a:lnTo>
                        <a:pt x="1355" y="573"/>
                      </a:lnTo>
                      <a:cubicBezTo>
                        <a:pt x="1371" y="561"/>
                        <a:pt x="1355" y="533"/>
                        <a:pt x="1338" y="545"/>
                      </a:cubicBezTo>
                      <a:lnTo>
                        <a:pt x="1338" y="545"/>
                      </a:lnTo>
                      <a:cubicBezTo>
                        <a:pt x="1295" y="576"/>
                        <a:pt x="1257" y="610"/>
                        <a:pt x="1222" y="647"/>
                      </a:cubicBezTo>
                      <a:lnTo>
                        <a:pt x="1222" y="647"/>
                      </a:lnTo>
                      <a:cubicBezTo>
                        <a:pt x="1281" y="528"/>
                        <a:pt x="1394" y="445"/>
                        <a:pt x="1504" y="364"/>
                      </a:cubicBezTo>
                      <a:close/>
                      <a:moveTo>
                        <a:pt x="1517" y="599"/>
                      </a:moveTo>
                      <a:lnTo>
                        <a:pt x="1517" y="599"/>
                      </a:lnTo>
                      <a:cubicBezTo>
                        <a:pt x="1560" y="561"/>
                        <a:pt x="1609" y="531"/>
                        <a:pt x="1661" y="510"/>
                      </a:cubicBezTo>
                      <a:lnTo>
                        <a:pt x="1661" y="510"/>
                      </a:lnTo>
                      <a:cubicBezTo>
                        <a:pt x="1616" y="538"/>
                        <a:pt x="1574" y="571"/>
                        <a:pt x="1537" y="611"/>
                      </a:cubicBezTo>
                      <a:lnTo>
                        <a:pt x="1537" y="611"/>
                      </a:lnTo>
                      <a:cubicBezTo>
                        <a:pt x="1522" y="626"/>
                        <a:pt x="1545" y="649"/>
                        <a:pt x="1560" y="633"/>
                      </a:cubicBezTo>
                      <a:lnTo>
                        <a:pt x="1560" y="633"/>
                      </a:lnTo>
                      <a:cubicBezTo>
                        <a:pt x="1586" y="606"/>
                        <a:pt x="1615" y="581"/>
                        <a:pt x="1645" y="559"/>
                      </a:cubicBezTo>
                      <a:lnTo>
                        <a:pt x="1645" y="559"/>
                      </a:lnTo>
                      <a:cubicBezTo>
                        <a:pt x="1601" y="603"/>
                        <a:pt x="1549" y="666"/>
                        <a:pt x="1490" y="716"/>
                      </a:cubicBezTo>
                      <a:lnTo>
                        <a:pt x="1490" y="716"/>
                      </a:lnTo>
                      <a:cubicBezTo>
                        <a:pt x="1488" y="707"/>
                        <a:pt x="1478" y="700"/>
                        <a:pt x="1467" y="706"/>
                      </a:cubicBezTo>
                      <a:lnTo>
                        <a:pt x="1467" y="706"/>
                      </a:lnTo>
                      <a:cubicBezTo>
                        <a:pt x="1431" y="727"/>
                        <a:pt x="1394" y="739"/>
                        <a:pt x="1355" y="743"/>
                      </a:cubicBezTo>
                      <a:lnTo>
                        <a:pt x="1355" y="743"/>
                      </a:lnTo>
                      <a:cubicBezTo>
                        <a:pt x="1400" y="731"/>
                        <a:pt x="1442" y="707"/>
                        <a:pt x="1472" y="666"/>
                      </a:cubicBezTo>
                      <a:lnTo>
                        <a:pt x="1472" y="666"/>
                      </a:lnTo>
                      <a:cubicBezTo>
                        <a:pt x="1484" y="648"/>
                        <a:pt x="1494" y="628"/>
                        <a:pt x="1502" y="605"/>
                      </a:cubicBezTo>
                      <a:lnTo>
                        <a:pt x="1502" y="605"/>
                      </a:lnTo>
                      <a:cubicBezTo>
                        <a:pt x="1507" y="605"/>
                        <a:pt x="1512" y="603"/>
                        <a:pt x="1517" y="599"/>
                      </a:cubicBezTo>
                      <a:close/>
                      <a:moveTo>
                        <a:pt x="1752" y="411"/>
                      </a:moveTo>
                      <a:lnTo>
                        <a:pt x="1752" y="411"/>
                      </a:lnTo>
                      <a:cubicBezTo>
                        <a:pt x="1753" y="410"/>
                        <a:pt x="1755" y="408"/>
                        <a:pt x="1756" y="407"/>
                      </a:cubicBezTo>
                      <a:lnTo>
                        <a:pt x="1756" y="407"/>
                      </a:lnTo>
                      <a:cubicBezTo>
                        <a:pt x="1759" y="406"/>
                        <a:pt x="1762" y="405"/>
                        <a:pt x="1764" y="404"/>
                      </a:cubicBezTo>
                      <a:lnTo>
                        <a:pt x="1764" y="404"/>
                      </a:lnTo>
                      <a:cubicBezTo>
                        <a:pt x="1772" y="407"/>
                        <a:pt x="1776" y="419"/>
                        <a:pt x="1773" y="428"/>
                      </a:cubicBezTo>
                      <a:lnTo>
                        <a:pt x="1773" y="428"/>
                      </a:lnTo>
                      <a:cubicBezTo>
                        <a:pt x="1767" y="429"/>
                        <a:pt x="1761" y="430"/>
                        <a:pt x="1753" y="431"/>
                      </a:cubicBezTo>
                      <a:lnTo>
                        <a:pt x="1753" y="431"/>
                      </a:lnTo>
                      <a:cubicBezTo>
                        <a:pt x="1751" y="426"/>
                        <a:pt x="1749" y="417"/>
                        <a:pt x="1752" y="411"/>
                      </a:cubicBezTo>
                      <a:close/>
                      <a:moveTo>
                        <a:pt x="1796" y="281"/>
                      </a:moveTo>
                      <a:lnTo>
                        <a:pt x="1796" y="281"/>
                      </a:lnTo>
                      <a:cubicBezTo>
                        <a:pt x="1793" y="280"/>
                        <a:pt x="1790" y="280"/>
                        <a:pt x="1788" y="281"/>
                      </a:cubicBezTo>
                      <a:lnTo>
                        <a:pt x="1788" y="281"/>
                      </a:lnTo>
                      <a:cubicBezTo>
                        <a:pt x="1784" y="277"/>
                        <a:pt x="1782" y="273"/>
                        <a:pt x="1781" y="267"/>
                      </a:cubicBezTo>
                      <a:lnTo>
                        <a:pt x="1781" y="267"/>
                      </a:lnTo>
                      <a:lnTo>
                        <a:pt x="1781" y="267"/>
                      </a:lnTo>
                      <a:lnTo>
                        <a:pt x="1781" y="267"/>
                      </a:lnTo>
                      <a:cubicBezTo>
                        <a:pt x="1785" y="272"/>
                        <a:pt x="1791" y="277"/>
                        <a:pt x="1796" y="281"/>
                      </a:cubicBezTo>
                      <a:close/>
                      <a:moveTo>
                        <a:pt x="1228" y="760"/>
                      </a:moveTo>
                      <a:lnTo>
                        <a:pt x="1228" y="760"/>
                      </a:lnTo>
                      <a:cubicBezTo>
                        <a:pt x="1299" y="784"/>
                        <a:pt x="1374" y="782"/>
                        <a:pt x="1442" y="754"/>
                      </a:cubicBezTo>
                      <a:lnTo>
                        <a:pt x="1442" y="754"/>
                      </a:lnTo>
                      <a:cubicBezTo>
                        <a:pt x="1372" y="801"/>
                        <a:pt x="1299" y="820"/>
                        <a:pt x="1228" y="760"/>
                      </a:cubicBezTo>
                      <a:close/>
                      <a:moveTo>
                        <a:pt x="2203" y="3261"/>
                      </a:moveTo>
                      <a:lnTo>
                        <a:pt x="2203" y="3261"/>
                      </a:lnTo>
                      <a:cubicBezTo>
                        <a:pt x="2173" y="3263"/>
                        <a:pt x="2146" y="3272"/>
                        <a:pt x="2122" y="3285"/>
                      </a:cubicBezTo>
                      <a:lnTo>
                        <a:pt x="2122" y="3285"/>
                      </a:lnTo>
                      <a:cubicBezTo>
                        <a:pt x="2018" y="3304"/>
                        <a:pt x="1913" y="3319"/>
                        <a:pt x="1807" y="3323"/>
                      </a:cubicBezTo>
                      <a:lnTo>
                        <a:pt x="1807" y="3323"/>
                      </a:lnTo>
                      <a:cubicBezTo>
                        <a:pt x="1690" y="3328"/>
                        <a:pt x="1576" y="3301"/>
                        <a:pt x="1460" y="3296"/>
                      </a:cubicBezTo>
                      <a:lnTo>
                        <a:pt x="1460" y="3296"/>
                      </a:lnTo>
                      <a:cubicBezTo>
                        <a:pt x="1324" y="3290"/>
                        <a:pt x="1196" y="3351"/>
                        <a:pt x="1103" y="3446"/>
                      </a:cubicBezTo>
                      <a:lnTo>
                        <a:pt x="1103" y="3446"/>
                      </a:lnTo>
                      <a:cubicBezTo>
                        <a:pt x="1318" y="2596"/>
                        <a:pt x="1254" y="1654"/>
                        <a:pt x="1179" y="793"/>
                      </a:cubicBezTo>
                      <a:lnTo>
                        <a:pt x="1179" y="793"/>
                      </a:lnTo>
                      <a:cubicBezTo>
                        <a:pt x="1182" y="792"/>
                        <a:pt x="1183" y="792"/>
                        <a:pt x="1185" y="792"/>
                      </a:cubicBezTo>
                      <a:lnTo>
                        <a:pt x="1185" y="792"/>
                      </a:lnTo>
                      <a:cubicBezTo>
                        <a:pt x="1186" y="791"/>
                        <a:pt x="1187" y="791"/>
                        <a:pt x="1188" y="790"/>
                      </a:cubicBezTo>
                      <a:lnTo>
                        <a:pt x="1188" y="790"/>
                      </a:lnTo>
                      <a:cubicBezTo>
                        <a:pt x="1260" y="850"/>
                        <a:pt x="1366" y="855"/>
                        <a:pt x="1450" y="809"/>
                      </a:cubicBezTo>
                      <a:lnTo>
                        <a:pt x="1450" y="809"/>
                      </a:lnTo>
                      <a:cubicBezTo>
                        <a:pt x="1617" y="716"/>
                        <a:pt x="1725" y="437"/>
                        <a:pt x="1948" y="483"/>
                      </a:cubicBezTo>
                      <a:lnTo>
                        <a:pt x="1948" y="483"/>
                      </a:lnTo>
                      <a:cubicBezTo>
                        <a:pt x="1978" y="490"/>
                        <a:pt x="1991" y="442"/>
                        <a:pt x="1961" y="436"/>
                      </a:cubicBezTo>
                      <a:lnTo>
                        <a:pt x="1961" y="436"/>
                      </a:lnTo>
                      <a:cubicBezTo>
                        <a:pt x="1938" y="431"/>
                        <a:pt x="1915" y="430"/>
                        <a:pt x="1894" y="430"/>
                      </a:cubicBezTo>
                      <a:lnTo>
                        <a:pt x="1894" y="430"/>
                      </a:lnTo>
                      <a:cubicBezTo>
                        <a:pt x="1890" y="426"/>
                        <a:pt x="1884" y="422"/>
                        <a:pt x="1877" y="422"/>
                      </a:cubicBezTo>
                      <a:lnTo>
                        <a:pt x="1877" y="422"/>
                      </a:lnTo>
                      <a:cubicBezTo>
                        <a:pt x="1853" y="421"/>
                        <a:pt x="1829" y="422"/>
                        <a:pt x="1806" y="424"/>
                      </a:cubicBezTo>
                      <a:lnTo>
                        <a:pt x="1806" y="424"/>
                      </a:lnTo>
                      <a:cubicBezTo>
                        <a:pt x="1808" y="404"/>
                        <a:pt x="1800" y="384"/>
                        <a:pt x="1782" y="375"/>
                      </a:cubicBezTo>
                      <a:lnTo>
                        <a:pt x="1782" y="375"/>
                      </a:lnTo>
                      <a:cubicBezTo>
                        <a:pt x="1784" y="376"/>
                        <a:pt x="1786" y="376"/>
                        <a:pt x="1788" y="377"/>
                      </a:cubicBezTo>
                      <a:lnTo>
                        <a:pt x="1788" y="377"/>
                      </a:lnTo>
                      <a:cubicBezTo>
                        <a:pt x="1796" y="380"/>
                        <a:pt x="1805" y="373"/>
                        <a:pt x="1808" y="365"/>
                      </a:cubicBezTo>
                      <a:lnTo>
                        <a:pt x="1808" y="365"/>
                      </a:lnTo>
                      <a:cubicBezTo>
                        <a:pt x="1809" y="362"/>
                        <a:pt x="1808" y="359"/>
                        <a:pt x="1808" y="357"/>
                      </a:cubicBezTo>
                      <a:lnTo>
                        <a:pt x="1808" y="357"/>
                      </a:lnTo>
                      <a:cubicBezTo>
                        <a:pt x="1814" y="356"/>
                        <a:pt x="1821" y="353"/>
                        <a:pt x="1827" y="351"/>
                      </a:cubicBezTo>
                      <a:lnTo>
                        <a:pt x="1827" y="351"/>
                      </a:lnTo>
                      <a:cubicBezTo>
                        <a:pt x="1834" y="352"/>
                        <a:pt x="1841" y="349"/>
                        <a:pt x="1844" y="343"/>
                      </a:cubicBezTo>
                      <a:lnTo>
                        <a:pt x="1844" y="343"/>
                      </a:lnTo>
                      <a:cubicBezTo>
                        <a:pt x="1844" y="342"/>
                        <a:pt x="1845" y="341"/>
                        <a:pt x="1845" y="340"/>
                      </a:cubicBezTo>
                      <a:lnTo>
                        <a:pt x="1845" y="340"/>
                      </a:lnTo>
                      <a:cubicBezTo>
                        <a:pt x="1848" y="337"/>
                        <a:pt x="1851" y="335"/>
                        <a:pt x="1853" y="332"/>
                      </a:cubicBezTo>
                      <a:lnTo>
                        <a:pt x="1853" y="332"/>
                      </a:lnTo>
                      <a:cubicBezTo>
                        <a:pt x="1856" y="330"/>
                        <a:pt x="1857" y="327"/>
                        <a:pt x="1857" y="325"/>
                      </a:cubicBezTo>
                      <a:lnTo>
                        <a:pt x="1857" y="325"/>
                      </a:lnTo>
                      <a:cubicBezTo>
                        <a:pt x="1858" y="340"/>
                        <a:pt x="1857" y="356"/>
                        <a:pt x="1855" y="371"/>
                      </a:cubicBezTo>
                      <a:lnTo>
                        <a:pt x="1855" y="371"/>
                      </a:lnTo>
                      <a:cubicBezTo>
                        <a:pt x="1852" y="392"/>
                        <a:pt x="1883" y="401"/>
                        <a:pt x="1886" y="380"/>
                      </a:cubicBezTo>
                      <a:lnTo>
                        <a:pt x="1886" y="380"/>
                      </a:lnTo>
                      <a:cubicBezTo>
                        <a:pt x="1892" y="350"/>
                        <a:pt x="1892" y="321"/>
                        <a:pt x="1886" y="291"/>
                      </a:cubicBezTo>
                      <a:lnTo>
                        <a:pt x="1886" y="291"/>
                      </a:lnTo>
                      <a:cubicBezTo>
                        <a:pt x="1883" y="270"/>
                        <a:pt x="1852" y="279"/>
                        <a:pt x="1855" y="300"/>
                      </a:cubicBezTo>
                      <a:lnTo>
                        <a:pt x="1855" y="300"/>
                      </a:lnTo>
                      <a:cubicBezTo>
                        <a:pt x="1856" y="305"/>
                        <a:pt x="1857" y="311"/>
                        <a:pt x="1857" y="316"/>
                      </a:cubicBezTo>
                      <a:lnTo>
                        <a:pt x="1857" y="316"/>
                      </a:lnTo>
                      <a:cubicBezTo>
                        <a:pt x="1853" y="306"/>
                        <a:pt x="1840" y="299"/>
                        <a:pt x="1831" y="309"/>
                      </a:cubicBezTo>
                      <a:lnTo>
                        <a:pt x="1831" y="309"/>
                      </a:lnTo>
                      <a:cubicBezTo>
                        <a:pt x="1829" y="310"/>
                        <a:pt x="1828" y="311"/>
                        <a:pt x="1827" y="312"/>
                      </a:cubicBezTo>
                      <a:lnTo>
                        <a:pt x="1827" y="312"/>
                      </a:lnTo>
                      <a:cubicBezTo>
                        <a:pt x="1825" y="311"/>
                        <a:pt x="1823" y="310"/>
                        <a:pt x="1821" y="308"/>
                      </a:cubicBezTo>
                      <a:lnTo>
                        <a:pt x="1821" y="308"/>
                      </a:lnTo>
                      <a:cubicBezTo>
                        <a:pt x="1821" y="306"/>
                        <a:pt x="1821" y="305"/>
                        <a:pt x="1820" y="303"/>
                      </a:cubicBezTo>
                      <a:lnTo>
                        <a:pt x="1820" y="303"/>
                      </a:lnTo>
                      <a:cubicBezTo>
                        <a:pt x="1819" y="298"/>
                        <a:pt x="1816" y="295"/>
                        <a:pt x="1812" y="292"/>
                      </a:cubicBezTo>
                      <a:lnTo>
                        <a:pt x="1804" y="286"/>
                      </a:lnTo>
                      <a:lnTo>
                        <a:pt x="1804" y="286"/>
                      </a:lnTo>
                      <a:cubicBezTo>
                        <a:pt x="1819" y="289"/>
                        <a:pt x="1830" y="265"/>
                        <a:pt x="1815" y="255"/>
                      </a:cubicBezTo>
                      <a:lnTo>
                        <a:pt x="1815" y="255"/>
                      </a:lnTo>
                      <a:cubicBezTo>
                        <a:pt x="1799" y="244"/>
                        <a:pt x="1793" y="226"/>
                        <a:pt x="1794" y="208"/>
                      </a:cubicBezTo>
                      <a:lnTo>
                        <a:pt x="1794" y="208"/>
                      </a:lnTo>
                      <a:cubicBezTo>
                        <a:pt x="1794" y="206"/>
                        <a:pt x="1794" y="204"/>
                        <a:pt x="1794" y="202"/>
                      </a:cubicBezTo>
                      <a:lnTo>
                        <a:pt x="1794" y="202"/>
                      </a:lnTo>
                      <a:cubicBezTo>
                        <a:pt x="1801" y="201"/>
                        <a:pt x="1807" y="199"/>
                        <a:pt x="1813" y="196"/>
                      </a:cubicBezTo>
                      <a:lnTo>
                        <a:pt x="1813" y="196"/>
                      </a:lnTo>
                      <a:cubicBezTo>
                        <a:pt x="1821" y="193"/>
                        <a:pt x="1823" y="181"/>
                        <a:pt x="1819" y="174"/>
                      </a:cubicBezTo>
                      <a:lnTo>
                        <a:pt x="1819" y="174"/>
                      </a:lnTo>
                      <a:cubicBezTo>
                        <a:pt x="1814" y="166"/>
                        <a:pt x="1804" y="165"/>
                        <a:pt x="1796" y="168"/>
                      </a:cubicBezTo>
                      <a:lnTo>
                        <a:pt x="1796" y="168"/>
                      </a:lnTo>
                      <a:cubicBezTo>
                        <a:pt x="1784" y="174"/>
                        <a:pt x="1771" y="174"/>
                        <a:pt x="1758" y="171"/>
                      </a:cubicBezTo>
                      <a:lnTo>
                        <a:pt x="1758" y="171"/>
                      </a:lnTo>
                      <a:cubicBezTo>
                        <a:pt x="1756" y="170"/>
                        <a:pt x="1754" y="170"/>
                        <a:pt x="1752" y="171"/>
                      </a:cubicBezTo>
                      <a:lnTo>
                        <a:pt x="1752" y="171"/>
                      </a:lnTo>
                      <a:cubicBezTo>
                        <a:pt x="1789" y="149"/>
                        <a:pt x="1827" y="128"/>
                        <a:pt x="1864" y="107"/>
                      </a:cubicBezTo>
                      <a:lnTo>
                        <a:pt x="1864" y="107"/>
                      </a:lnTo>
                      <a:cubicBezTo>
                        <a:pt x="1883" y="96"/>
                        <a:pt x="1866" y="68"/>
                        <a:pt x="1848" y="78"/>
                      </a:cubicBezTo>
                      <a:lnTo>
                        <a:pt x="1848" y="78"/>
                      </a:lnTo>
                      <a:cubicBezTo>
                        <a:pt x="1822" y="93"/>
                        <a:pt x="1797" y="108"/>
                        <a:pt x="1771" y="123"/>
                      </a:cubicBezTo>
                      <a:lnTo>
                        <a:pt x="1771" y="123"/>
                      </a:lnTo>
                      <a:cubicBezTo>
                        <a:pt x="1774" y="107"/>
                        <a:pt x="1751" y="97"/>
                        <a:pt x="1741" y="112"/>
                      </a:cubicBezTo>
                      <a:lnTo>
                        <a:pt x="1741" y="112"/>
                      </a:lnTo>
                      <a:cubicBezTo>
                        <a:pt x="1732" y="124"/>
                        <a:pt x="1723" y="137"/>
                        <a:pt x="1715" y="149"/>
                      </a:cubicBezTo>
                      <a:lnTo>
                        <a:pt x="1715" y="149"/>
                      </a:lnTo>
                      <a:cubicBezTo>
                        <a:pt x="1706" y="164"/>
                        <a:pt x="1722" y="176"/>
                        <a:pt x="1735" y="172"/>
                      </a:cubicBezTo>
                      <a:lnTo>
                        <a:pt x="1735" y="172"/>
                      </a:lnTo>
                      <a:cubicBezTo>
                        <a:pt x="1738" y="174"/>
                        <a:pt x="1741" y="174"/>
                        <a:pt x="1745" y="174"/>
                      </a:cubicBezTo>
                      <a:lnTo>
                        <a:pt x="1745" y="174"/>
                      </a:lnTo>
                      <a:cubicBezTo>
                        <a:pt x="1735" y="181"/>
                        <a:pt x="1735" y="198"/>
                        <a:pt x="1749" y="202"/>
                      </a:cubicBezTo>
                      <a:lnTo>
                        <a:pt x="1749" y="202"/>
                      </a:lnTo>
                      <a:cubicBezTo>
                        <a:pt x="1754" y="204"/>
                        <a:pt x="1758" y="204"/>
                        <a:pt x="1763" y="205"/>
                      </a:cubicBezTo>
                      <a:lnTo>
                        <a:pt x="1763" y="205"/>
                      </a:lnTo>
                      <a:cubicBezTo>
                        <a:pt x="1762" y="206"/>
                        <a:pt x="1762" y="206"/>
                        <a:pt x="1762" y="208"/>
                      </a:cubicBezTo>
                      <a:lnTo>
                        <a:pt x="1762" y="208"/>
                      </a:lnTo>
                      <a:cubicBezTo>
                        <a:pt x="1762" y="210"/>
                        <a:pt x="1762" y="212"/>
                        <a:pt x="1762" y="214"/>
                      </a:cubicBezTo>
                      <a:lnTo>
                        <a:pt x="1762" y="214"/>
                      </a:lnTo>
                      <a:cubicBezTo>
                        <a:pt x="1752" y="206"/>
                        <a:pt x="1733" y="215"/>
                        <a:pt x="1737" y="231"/>
                      </a:cubicBezTo>
                      <a:lnTo>
                        <a:pt x="1737" y="231"/>
                      </a:lnTo>
                      <a:cubicBezTo>
                        <a:pt x="1741" y="251"/>
                        <a:pt x="1745" y="272"/>
                        <a:pt x="1749" y="292"/>
                      </a:cubicBezTo>
                      <a:lnTo>
                        <a:pt x="1749" y="292"/>
                      </a:lnTo>
                      <a:cubicBezTo>
                        <a:pt x="1751" y="300"/>
                        <a:pt x="1757" y="303"/>
                        <a:pt x="1763" y="303"/>
                      </a:cubicBezTo>
                      <a:lnTo>
                        <a:pt x="1763" y="303"/>
                      </a:lnTo>
                      <a:cubicBezTo>
                        <a:pt x="1764" y="305"/>
                        <a:pt x="1765" y="305"/>
                        <a:pt x="1766" y="306"/>
                      </a:cubicBezTo>
                      <a:lnTo>
                        <a:pt x="1766" y="306"/>
                      </a:lnTo>
                      <a:cubicBezTo>
                        <a:pt x="1767" y="308"/>
                        <a:pt x="1769" y="310"/>
                        <a:pt x="1771" y="311"/>
                      </a:cubicBezTo>
                      <a:lnTo>
                        <a:pt x="1771" y="311"/>
                      </a:lnTo>
                      <a:cubicBezTo>
                        <a:pt x="1777" y="316"/>
                        <a:pt x="1783" y="321"/>
                        <a:pt x="1790" y="325"/>
                      </a:cubicBezTo>
                      <a:lnTo>
                        <a:pt x="1790" y="325"/>
                      </a:lnTo>
                      <a:cubicBezTo>
                        <a:pt x="1783" y="325"/>
                        <a:pt x="1777" y="323"/>
                        <a:pt x="1771" y="321"/>
                      </a:cubicBezTo>
                      <a:lnTo>
                        <a:pt x="1771" y="321"/>
                      </a:lnTo>
                      <a:cubicBezTo>
                        <a:pt x="1753" y="314"/>
                        <a:pt x="1745" y="337"/>
                        <a:pt x="1756" y="348"/>
                      </a:cubicBezTo>
                      <a:lnTo>
                        <a:pt x="1756" y="348"/>
                      </a:lnTo>
                      <a:cubicBezTo>
                        <a:pt x="1742" y="356"/>
                        <a:pt x="1730" y="369"/>
                        <a:pt x="1727" y="385"/>
                      </a:cubicBezTo>
                      <a:lnTo>
                        <a:pt x="1727" y="385"/>
                      </a:lnTo>
                      <a:cubicBezTo>
                        <a:pt x="1712" y="392"/>
                        <a:pt x="1697" y="401"/>
                        <a:pt x="1684" y="412"/>
                      </a:cubicBezTo>
                      <a:lnTo>
                        <a:pt x="1684" y="412"/>
                      </a:lnTo>
                      <a:cubicBezTo>
                        <a:pt x="1667" y="424"/>
                        <a:pt x="1683" y="452"/>
                        <a:pt x="1700" y="440"/>
                      </a:cubicBezTo>
                      <a:lnTo>
                        <a:pt x="1700" y="440"/>
                      </a:lnTo>
                      <a:cubicBezTo>
                        <a:pt x="1706" y="435"/>
                        <a:pt x="1712" y="431"/>
                        <a:pt x="1719" y="427"/>
                      </a:cubicBezTo>
                      <a:lnTo>
                        <a:pt x="1719" y="427"/>
                      </a:lnTo>
                      <a:cubicBezTo>
                        <a:pt x="1719" y="431"/>
                        <a:pt x="1721" y="434"/>
                        <a:pt x="1722" y="438"/>
                      </a:cubicBezTo>
                      <a:lnTo>
                        <a:pt x="1722" y="438"/>
                      </a:lnTo>
                      <a:cubicBezTo>
                        <a:pt x="1651" y="456"/>
                        <a:pt x="1584" y="487"/>
                        <a:pt x="1523" y="532"/>
                      </a:cubicBezTo>
                      <a:lnTo>
                        <a:pt x="1523" y="532"/>
                      </a:lnTo>
                      <a:cubicBezTo>
                        <a:pt x="1538" y="468"/>
                        <a:pt x="1548" y="401"/>
                        <a:pt x="1571" y="346"/>
                      </a:cubicBezTo>
                      <a:lnTo>
                        <a:pt x="1571" y="346"/>
                      </a:lnTo>
                      <a:cubicBezTo>
                        <a:pt x="1574" y="344"/>
                        <a:pt x="1576" y="342"/>
                        <a:pt x="1577" y="340"/>
                      </a:cubicBezTo>
                      <a:lnTo>
                        <a:pt x="1577" y="340"/>
                      </a:lnTo>
                      <a:cubicBezTo>
                        <a:pt x="1583" y="336"/>
                        <a:pt x="1584" y="330"/>
                        <a:pt x="1581" y="325"/>
                      </a:cubicBezTo>
                      <a:lnTo>
                        <a:pt x="1581" y="325"/>
                      </a:lnTo>
                      <a:cubicBezTo>
                        <a:pt x="1589" y="310"/>
                        <a:pt x="1598" y="297"/>
                        <a:pt x="1608" y="285"/>
                      </a:cubicBezTo>
                      <a:lnTo>
                        <a:pt x="1608" y="285"/>
                      </a:lnTo>
                      <a:cubicBezTo>
                        <a:pt x="1616" y="278"/>
                        <a:pt x="1625" y="271"/>
                        <a:pt x="1632" y="265"/>
                      </a:cubicBezTo>
                      <a:lnTo>
                        <a:pt x="1632" y="265"/>
                      </a:lnTo>
                      <a:cubicBezTo>
                        <a:pt x="1636" y="262"/>
                        <a:pt x="1638" y="259"/>
                        <a:pt x="1639" y="256"/>
                      </a:cubicBezTo>
                      <a:lnTo>
                        <a:pt x="1639" y="256"/>
                      </a:lnTo>
                      <a:cubicBezTo>
                        <a:pt x="1649" y="249"/>
                        <a:pt x="1660" y="242"/>
                        <a:pt x="1672" y="237"/>
                      </a:cubicBezTo>
                      <a:lnTo>
                        <a:pt x="1672" y="237"/>
                      </a:lnTo>
                      <a:cubicBezTo>
                        <a:pt x="1701" y="225"/>
                        <a:pt x="1688" y="178"/>
                        <a:pt x="1660" y="190"/>
                      </a:cubicBezTo>
                      <a:lnTo>
                        <a:pt x="1660" y="190"/>
                      </a:lnTo>
                      <a:cubicBezTo>
                        <a:pt x="1628" y="203"/>
                        <a:pt x="1602" y="221"/>
                        <a:pt x="1583" y="243"/>
                      </a:cubicBezTo>
                      <a:lnTo>
                        <a:pt x="1583" y="243"/>
                      </a:lnTo>
                      <a:cubicBezTo>
                        <a:pt x="1519" y="296"/>
                        <a:pt x="1447" y="346"/>
                        <a:pt x="1380" y="399"/>
                      </a:cubicBezTo>
                      <a:lnTo>
                        <a:pt x="1380" y="399"/>
                      </a:lnTo>
                      <a:cubicBezTo>
                        <a:pt x="1395" y="373"/>
                        <a:pt x="1412" y="349"/>
                        <a:pt x="1429" y="326"/>
                      </a:cubicBezTo>
                      <a:lnTo>
                        <a:pt x="1429" y="326"/>
                      </a:lnTo>
                      <a:cubicBezTo>
                        <a:pt x="1442" y="309"/>
                        <a:pt x="1414" y="293"/>
                        <a:pt x="1401" y="310"/>
                      </a:cubicBezTo>
                      <a:lnTo>
                        <a:pt x="1401" y="310"/>
                      </a:lnTo>
                      <a:cubicBezTo>
                        <a:pt x="1373" y="346"/>
                        <a:pt x="1348" y="386"/>
                        <a:pt x="1327" y="427"/>
                      </a:cubicBezTo>
                      <a:lnTo>
                        <a:pt x="1327" y="427"/>
                      </a:lnTo>
                      <a:cubicBezTo>
                        <a:pt x="1326" y="427"/>
                        <a:pt x="1326" y="427"/>
                        <a:pt x="1325" y="428"/>
                      </a:cubicBezTo>
                      <a:lnTo>
                        <a:pt x="1325" y="428"/>
                      </a:lnTo>
                      <a:cubicBezTo>
                        <a:pt x="1318" y="436"/>
                        <a:pt x="1315" y="444"/>
                        <a:pt x="1314" y="454"/>
                      </a:cubicBezTo>
                      <a:lnTo>
                        <a:pt x="1314" y="454"/>
                      </a:lnTo>
                      <a:cubicBezTo>
                        <a:pt x="1296" y="470"/>
                        <a:pt x="1279" y="487"/>
                        <a:pt x="1263" y="504"/>
                      </a:cubicBezTo>
                      <a:lnTo>
                        <a:pt x="1263" y="504"/>
                      </a:lnTo>
                      <a:cubicBezTo>
                        <a:pt x="1335" y="339"/>
                        <a:pt x="1424" y="185"/>
                        <a:pt x="1532" y="41"/>
                      </a:cubicBezTo>
                      <a:lnTo>
                        <a:pt x="1532" y="41"/>
                      </a:lnTo>
                      <a:cubicBezTo>
                        <a:pt x="1537" y="34"/>
                        <a:pt x="1535" y="27"/>
                        <a:pt x="1530" y="22"/>
                      </a:cubicBezTo>
                      <a:lnTo>
                        <a:pt x="1530" y="22"/>
                      </a:lnTo>
                      <a:cubicBezTo>
                        <a:pt x="1531" y="15"/>
                        <a:pt x="1528" y="8"/>
                        <a:pt x="1522" y="5"/>
                      </a:cubicBezTo>
                      <a:lnTo>
                        <a:pt x="1522" y="5"/>
                      </a:lnTo>
                      <a:cubicBezTo>
                        <a:pt x="1514" y="0"/>
                        <a:pt x="1505" y="4"/>
                        <a:pt x="1500" y="11"/>
                      </a:cubicBezTo>
                      <a:lnTo>
                        <a:pt x="1500" y="11"/>
                      </a:lnTo>
                      <a:cubicBezTo>
                        <a:pt x="1500" y="11"/>
                        <a:pt x="1499" y="10"/>
                        <a:pt x="1497" y="10"/>
                      </a:cubicBezTo>
                      <a:lnTo>
                        <a:pt x="1497" y="10"/>
                      </a:lnTo>
                      <a:cubicBezTo>
                        <a:pt x="1477" y="3"/>
                        <a:pt x="1469" y="34"/>
                        <a:pt x="1489" y="41"/>
                      </a:cubicBezTo>
                      <a:lnTo>
                        <a:pt x="1489" y="41"/>
                      </a:lnTo>
                      <a:cubicBezTo>
                        <a:pt x="1490" y="41"/>
                        <a:pt x="1491" y="41"/>
                        <a:pt x="1491" y="41"/>
                      </a:cubicBezTo>
                      <a:lnTo>
                        <a:pt x="1491" y="41"/>
                      </a:lnTo>
                      <a:cubicBezTo>
                        <a:pt x="1389" y="180"/>
                        <a:pt x="1304" y="329"/>
                        <a:pt x="1235" y="488"/>
                      </a:cubicBezTo>
                      <a:lnTo>
                        <a:pt x="1235" y="488"/>
                      </a:lnTo>
                      <a:cubicBezTo>
                        <a:pt x="1224" y="438"/>
                        <a:pt x="1209" y="390"/>
                        <a:pt x="1191" y="343"/>
                      </a:cubicBezTo>
                      <a:lnTo>
                        <a:pt x="1191" y="343"/>
                      </a:lnTo>
                      <a:cubicBezTo>
                        <a:pt x="1183" y="323"/>
                        <a:pt x="1152" y="331"/>
                        <a:pt x="1159" y="351"/>
                      </a:cubicBezTo>
                      <a:lnTo>
                        <a:pt x="1159" y="351"/>
                      </a:lnTo>
                      <a:cubicBezTo>
                        <a:pt x="1185" y="419"/>
                        <a:pt x="1205" y="489"/>
                        <a:pt x="1217" y="561"/>
                      </a:cubicBezTo>
                      <a:lnTo>
                        <a:pt x="1217" y="561"/>
                      </a:lnTo>
                      <a:cubicBezTo>
                        <a:pt x="1214" y="564"/>
                        <a:pt x="1212" y="568"/>
                        <a:pt x="1210" y="571"/>
                      </a:cubicBezTo>
                      <a:lnTo>
                        <a:pt x="1210" y="571"/>
                      </a:lnTo>
                      <a:cubicBezTo>
                        <a:pt x="1207" y="538"/>
                        <a:pt x="1200" y="505"/>
                        <a:pt x="1184" y="474"/>
                      </a:cubicBezTo>
                      <a:lnTo>
                        <a:pt x="1184" y="474"/>
                      </a:lnTo>
                      <a:cubicBezTo>
                        <a:pt x="1127" y="361"/>
                        <a:pt x="1034" y="266"/>
                        <a:pt x="955" y="169"/>
                      </a:cubicBezTo>
                      <a:lnTo>
                        <a:pt x="955" y="169"/>
                      </a:lnTo>
                      <a:cubicBezTo>
                        <a:pt x="937" y="148"/>
                        <a:pt x="901" y="176"/>
                        <a:pt x="916" y="199"/>
                      </a:cubicBezTo>
                      <a:lnTo>
                        <a:pt x="916" y="199"/>
                      </a:lnTo>
                      <a:cubicBezTo>
                        <a:pt x="971" y="277"/>
                        <a:pt x="978" y="364"/>
                        <a:pt x="936" y="450"/>
                      </a:cubicBezTo>
                      <a:lnTo>
                        <a:pt x="936" y="450"/>
                      </a:lnTo>
                      <a:cubicBezTo>
                        <a:pt x="922" y="479"/>
                        <a:pt x="893" y="504"/>
                        <a:pt x="884" y="536"/>
                      </a:cubicBezTo>
                      <a:lnTo>
                        <a:pt x="884" y="536"/>
                      </a:lnTo>
                      <a:cubicBezTo>
                        <a:pt x="867" y="505"/>
                        <a:pt x="851" y="474"/>
                        <a:pt x="832" y="445"/>
                      </a:cubicBezTo>
                      <a:lnTo>
                        <a:pt x="832" y="445"/>
                      </a:lnTo>
                      <a:cubicBezTo>
                        <a:pt x="786" y="380"/>
                        <a:pt x="711" y="347"/>
                        <a:pt x="635" y="335"/>
                      </a:cubicBezTo>
                      <a:lnTo>
                        <a:pt x="635" y="335"/>
                      </a:lnTo>
                      <a:cubicBezTo>
                        <a:pt x="634" y="334"/>
                        <a:pt x="634" y="334"/>
                        <a:pt x="633" y="334"/>
                      </a:cubicBezTo>
                      <a:lnTo>
                        <a:pt x="633" y="334"/>
                      </a:lnTo>
                      <a:cubicBezTo>
                        <a:pt x="627" y="330"/>
                        <a:pt x="621" y="330"/>
                        <a:pt x="617" y="333"/>
                      </a:cubicBezTo>
                      <a:lnTo>
                        <a:pt x="617" y="333"/>
                      </a:lnTo>
                      <a:cubicBezTo>
                        <a:pt x="612" y="333"/>
                        <a:pt x="607" y="332"/>
                        <a:pt x="602" y="331"/>
                      </a:cubicBezTo>
                      <a:lnTo>
                        <a:pt x="602" y="331"/>
                      </a:lnTo>
                      <a:cubicBezTo>
                        <a:pt x="597" y="331"/>
                        <a:pt x="593" y="333"/>
                        <a:pt x="590" y="334"/>
                      </a:cubicBezTo>
                      <a:lnTo>
                        <a:pt x="590" y="334"/>
                      </a:lnTo>
                      <a:cubicBezTo>
                        <a:pt x="588" y="334"/>
                        <a:pt x="585" y="333"/>
                        <a:pt x="582" y="332"/>
                      </a:cubicBezTo>
                      <a:lnTo>
                        <a:pt x="582" y="332"/>
                      </a:lnTo>
                      <a:cubicBezTo>
                        <a:pt x="570" y="329"/>
                        <a:pt x="562" y="340"/>
                        <a:pt x="562" y="349"/>
                      </a:cubicBezTo>
                      <a:lnTo>
                        <a:pt x="562" y="349"/>
                      </a:lnTo>
                      <a:cubicBezTo>
                        <a:pt x="548" y="359"/>
                        <a:pt x="546" y="387"/>
                        <a:pt x="569" y="394"/>
                      </a:cubicBezTo>
                      <a:lnTo>
                        <a:pt x="569" y="394"/>
                      </a:lnTo>
                      <a:cubicBezTo>
                        <a:pt x="737" y="445"/>
                        <a:pt x="708" y="666"/>
                        <a:pt x="839" y="758"/>
                      </a:cubicBezTo>
                      <a:lnTo>
                        <a:pt x="839" y="758"/>
                      </a:lnTo>
                      <a:cubicBezTo>
                        <a:pt x="928" y="820"/>
                        <a:pt x="1029" y="818"/>
                        <a:pt x="1132" y="801"/>
                      </a:cubicBezTo>
                      <a:lnTo>
                        <a:pt x="1132" y="801"/>
                      </a:lnTo>
                      <a:cubicBezTo>
                        <a:pt x="1207" y="1675"/>
                        <a:pt x="1273" y="2636"/>
                        <a:pt x="1041" y="3494"/>
                      </a:cubicBezTo>
                      <a:lnTo>
                        <a:pt x="1041" y="3494"/>
                      </a:lnTo>
                      <a:cubicBezTo>
                        <a:pt x="881" y="3362"/>
                        <a:pt x="823" y="3147"/>
                        <a:pt x="692" y="2989"/>
                      </a:cubicBezTo>
                      <a:lnTo>
                        <a:pt x="692" y="2989"/>
                      </a:lnTo>
                      <a:cubicBezTo>
                        <a:pt x="524" y="2788"/>
                        <a:pt x="293" y="2781"/>
                        <a:pt x="48" y="2804"/>
                      </a:cubicBezTo>
                      <a:lnTo>
                        <a:pt x="48" y="2804"/>
                      </a:lnTo>
                      <a:cubicBezTo>
                        <a:pt x="40" y="2805"/>
                        <a:pt x="34" y="2808"/>
                        <a:pt x="30" y="2813"/>
                      </a:cubicBezTo>
                      <a:lnTo>
                        <a:pt x="30" y="2813"/>
                      </a:lnTo>
                      <a:cubicBezTo>
                        <a:pt x="8" y="2813"/>
                        <a:pt x="0" y="2852"/>
                        <a:pt x="26" y="2862"/>
                      </a:cubicBezTo>
                      <a:lnTo>
                        <a:pt x="26" y="2862"/>
                      </a:lnTo>
                      <a:cubicBezTo>
                        <a:pt x="151" y="2909"/>
                        <a:pt x="255" y="2987"/>
                        <a:pt x="336" y="3094"/>
                      </a:cubicBezTo>
                      <a:lnTo>
                        <a:pt x="336" y="3094"/>
                      </a:lnTo>
                      <a:cubicBezTo>
                        <a:pt x="408" y="3188"/>
                        <a:pt x="440" y="3305"/>
                        <a:pt x="519" y="3395"/>
                      </a:cubicBezTo>
                      <a:lnTo>
                        <a:pt x="519" y="3395"/>
                      </a:lnTo>
                      <a:cubicBezTo>
                        <a:pt x="623" y="3516"/>
                        <a:pt x="793" y="3556"/>
                        <a:pt x="950" y="3579"/>
                      </a:cubicBezTo>
                      <a:lnTo>
                        <a:pt x="950" y="3579"/>
                      </a:lnTo>
                      <a:cubicBezTo>
                        <a:pt x="950" y="3579"/>
                        <a:pt x="950" y="3579"/>
                        <a:pt x="950" y="3580"/>
                      </a:cubicBezTo>
                      <a:lnTo>
                        <a:pt x="950" y="3580"/>
                      </a:lnTo>
                      <a:cubicBezTo>
                        <a:pt x="957" y="3590"/>
                        <a:pt x="968" y="3589"/>
                        <a:pt x="975" y="3583"/>
                      </a:cubicBezTo>
                      <a:lnTo>
                        <a:pt x="975" y="3583"/>
                      </a:lnTo>
                      <a:cubicBezTo>
                        <a:pt x="988" y="3585"/>
                        <a:pt x="1002" y="3587"/>
                        <a:pt x="1015" y="3588"/>
                      </a:cubicBezTo>
                      <a:lnTo>
                        <a:pt x="1015" y="3588"/>
                      </a:lnTo>
                      <a:cubicBezTo>
                        <a:pt x="884" y="4024"/>
                        <a:pt x="673" y="4431"/>
                        <a:pt x="342" y="4784"/>
                      </a:cubicBezTo>
                      <a:lnTo>
                        <a:pt x="342" y="4784"/>
                      </a:lnTo>
                      <a:cubicBezTo>
                        <a:pt x="320" y="4806"/>
                        <a:pt x="354" y="4841"/>
                        <a:pt x="376" y="4817"/>
                      </a:cubicBezTo>
                      <a:lnTo>
                        <a:pt x="376" y="4817"/>
                      </a:lnTo>
                      <a:cubicBezTo>
                        <a:pt x="717" y="4455"/>
                        <a:pt x="932" y="4036"/>
                        <a:pt x="1064" y="3588"/>
                      </a:cubicBezTo>
                      <a:lnTo>
                        <a:pt x="1064" y="3588"/>
                      </a:lnTo>
                      <a:cubicBezTo>
                        <a:pt x="1066" y="3587"/>
                        <a:pt x="1068" y="3585"/>
                        <a:pt x="1068" y="3583"/>
                      </a:cubicBezTo>
                      <a:lnTo>
                        <a:pt x="1068" y="3583"/>
                      </a:lnTo>
                      <a:cubicBezTo>
                        <a:pt x="1281" y="3521"/>
                        <a:pt x="1483" y="3623"/>
                        <a:pt x="1698" y="3605"/>
                      </a:cubicBezTo>
                      <a:lnTo>
                        <a:pt x="1698" y="3605"/>
                      </a:lnTo>
                      <a:cubicBezTo>
                        <a:pt x="1782" y="3598"/>
                        <a:pt x="1856" y="3556"/>
                        <a:pt x="1923" y="3507"/>
                      </a:cubicBezTo>
                      <a:lnTo>
                        <a:pt x="1923" y="3507"/>
                      </a:lnTo>
                      <a:cubicBezTo>
                        <a:pt x="1984" y="3463"/>
                        <a:pt x="2055" y="3373"/>
                        <a:pt x="2131" y="3332"/>
                      </a:cubicBezTo>
                      <a:lnTo>
                        <a:pt x="2131" y="3332"/>
                      </a:lnTo>
                      <a:cubicBezTo>
                        <a:pt x="2156" y="3327"/>
                        <a:pt x="2180" y="3323"/>
                        <a:pt x="2205" y="3319"/>
                      </a:cubicBezTo>
                      <a:lnTo>
                        <a:pt x="2205" y="3319"/>
                      </a:lnTo>
                      <a:cubicBezTo>
                        <a:pt x="2217" y="3316"/>
                        <a:pt x="2223" y="3307"/>
                        <a:pt x="2223" y="3297"/>
                      </a:cubicBezTo>
                      <a:lnTo>
                        <a:pt x="2223" y="3297"/>
                      </a:lnTo>
                      <a:cubicBezTo>
                        <a:pt x="2230" y="3283"/>
                        <a:pt x="2225" y="3261"/>
                        <a:pt x="2203" y="326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22" name="Freeform 349">
                  <a:extLst>
                    <a:ext uri="{FF2B5EF4-FFF2-40B4-BE49-F238E27FC236}">
                      <a16:creationId xmlns:a16="http://schemas.microsoft.com/office/drawing/2014/main" id="{F57A1705-9674-D941-B229-F89FF392C543}"/>
                    </a:ext>
                  </a:extLst>
                </p:cNvPr>
                <p:cNvSpPr>
                  <a:spLocks noChangeArrowheads="1"/>
                </p:cNvSpPr>
                <p:nvPr/>
              </p:nvSpPr>
              <p:spPr bwMode="auto">
                <a:xfrm>
                  <a:off x="5606749" y="3403438"/>
                  <a:ext cx="65887" cy="60486"/>
                </a:xfrm>
                <a:custGeom>
                  <a:avLst/>
                  <a:gdLst>
                    <a:gd name="T0" fmla="*/ 38 w 271"/>
                    <a:gd name="T1" fmla="*/ 38 h 248"/>
                    <a:gd name="T2" fmla="*/ 46 w 271"/>
                    <a:gd name="T3" fmla="*/ 43 h 248"/>
                    <a:gd name="T4" fmla="*/ 28 w 271"/>
                    <a:gd name="T5" fmla="*/ 39 h 248"/>
                    <a:gd name="T6" fmla="*/ 20 w 271"/>
                    <a:gd name="T7" fmla="*/ 70 h 248"/>
                    <a:gd name="T8" fmla="*/ 27 w 271"/>
                    <a:gd name="T9" fmla="*/ 72 h 248"/>
                    <a:gd name="T10" fmla="*/ 72 w 271"/>
                    <a:gd name="T11" fmla="*/ 88 h 248"/>
                    <a:gd name="T12" fmla="*/ 72 w 271"/>
                    <a:gd name="T13" fmla="*/ 108 h 248"/>
                    <a:gd name="T14" fmla="*/ 61 w 271"/>
                    <a:gd name="T15" fmla="*/ 105 h 248"/>
                    <a:gd name="T16" fmla="*/ 41 w 271"/>
                    <a:gd name="T17" fmla="*/ 123 h 248"/>
                    <a:gd name="T18" fmla="*/ 37 w 271"/>
                    <a:gd name="T19" fmla="*/ 133 h 248"/>
                    <a:gd name="T20" fmla="*/ 44 w 271"/>
                    <a:gd name="T21" fmla="*/ 169 h 248"/>
                    <a:gd name="T22" fmla="*/ 48 w 271"/>
                    <a:gd name="T23" fmla="*/ 200 h 248"/>
                    <a:gd name="T24" fmla="*/ 74 w 271"/>
                    <a:gd name="T25" fmla="*/ 202 h 248"/>
                    <a:gd name="T26" fmla="*/ 33 w 271"/>
                    <a:gd name="T27" fmla="*/ 212 h 248"/>
                    <a:gd name="T28" fmla="*/ 41 w 271"/>
                    <a:gd name="T29" fmla="*/ 243 h 248"/>
                    <a:gd name="T30" fmla="*/ 116 w 271"/>
                    <a:gd name="T31" fmla="*/ 226 h 248"/>
                    <a:gd name="T32" fmla="*/ 119 w 271"/>
                    <a:gd name="T33" fmla="*/ 224 h 248"/>
                    <a:gd name="T34" fmla="*/ 135 w 271"/>
                    <a:gd name="T35" fmla="*/ 198 h 248"/>
                    <a:gd name="T36" fmla="*/ 84 w 271"/>
                    <a:gd name="T37" fmla="*/ 170 h 248"/>
                    <a:gd name="T38" fmla="*/ 111 w 271"/>
                    <a:gd name="T39" fmla="*/ 163 h 248"/>
                    <a:gd name="T40" fmla="*/ 123 w 271"/>
                    <a:gd name="T41" fmla="*/ 158 h 248"/>
                    <a:gd name="T42" fmla="*/ 187 w 271"/>
                    <a:gd name="T43" fmla="*/ 178 h 248"/>
                    <a:gd name="T44" fmla="*/ 206 w 271"/>
                    <a:gd name="T45" fmla="*/ 168 h 248"/>
                    <a:gd name="T46" fmla="*/ 228 w 271"/>
                    <a:gd name="T47" fmla="*/ 168 h 248"/>
                    <a:gd name="T48" fmla="*/ 263 w 271"/>
                    <a:gd name="T49" fmla="*/ 109 h 248"/>
                    <a:gd name="T50" fmla="*/ 232 w 271"/>
                    <a:gd name="T51" fmla="*/ 101 h 248"/>
                    <a:gd name="T52" fmla="*/ 205 w 271"/>
                    <a:gd name="T53" fmla="*/ 145 h 248"/>
                    <a:gd name="T54" fmla="*/ 202 w 271"/>
                    <a:gd name="T55" fmla="*/ 151 h 248"/>
                    <a:gd name="T56" fmla="*/ 195 w 271"/>
                    <a:gd name="T57" fmla="*/ 146 h 248"/>
                    <a:gd name="T58" fmla="*/ 111 w 271"/>
                    <a:gd name="T59" fmla="*/ 120 h 248"/>
                    <a:gd name="T60" fmla="*/ 147 w 271"/>
                    <a:gd name="T61" fmla="*/ 94 h 248"/>
                    <a:gd name="T62" fmla="*/ 141 w 271"/>
                    <a:gd name="T63" fmla="*/ 67 h 248"/>
                    <a:gd name="T64" fmla="*/ 138 w 271"/>
                    <a:gd name="T65" fmla="*/ 65 h 248"/>
                    <a:gd name="T66" fmla="*/ 130 w 271"/>
                    <a:gd name="T67" fmla="*/ 52 h 248"/>
                    <a:gd name="T68" fmla="*/ 54 w 271"/>
                    <a:gd name="T69" fmla="*/ 1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48">
                      <a:moveTo>
                        <a:pt x="38" y="38"/>
                      </a:moveTo>
                      <a:lnTo>
                        <a:pt x="38" y="38"/>
                      </a:lnTo>
                      <a:cubicBezTo>
                        <a:pt x="40" y="40"/>
                        <a:pt x="43" y="41"/>
                        <a:pt x="46" y="43"/>
                      </a:cubicBezTo>
                      <a:lnTo>
                        <a:pt x="46" y="43"/>
                      </a:lnTo>
                      <a:cubicBezTo>
                        <a:pt x="40" y="41"/>
                        <a:pt x="34" y="40"/>
                        <a:pt x="28" y="39"/>
                      </a:cubicBezTo>
                      <a:lnTo>
                        <a:pt x="28" y="39"/>
                      </a:lnTo>
                      <a:cubicBezTo>
                        <a:pt x="8" y="34"/>
                        <a:pt x="0" y="65"/>
                        <a:pt x="20" y="70"/>
                      </a:cubicBezTo>
                      <a:lnTo>
                        <a:pt x="20" y="70"/>
                      </a:lnTo>
                      <a:cubicBezTo>
                        <a:pt x="22" y="71"/>
                        <a:pt x="24" y="71"/>
                        <a:pt x="27" y="72"/>
                      </a:cubicBezTo>
                      <a:lnTo>
                        <a:pt x="27" y="72"/>
                      </a:lnTo>
                      <a:cubicBezTo>
                        <a:pt x="40" y="82"/>
                        <a:pt x="56" y="88"/>
                        <a:pt x="72" y="88"/>
                      </a:cubicBezTo>
                      <a:lnTo>
                        <a:pt x="72" y="88"/>
                      </a:lnTo>
                      <a:cubicBezTo>
                        <a:pt x="67" y="93"/>
                        <a:pt x="66" y="102"/>
                        <a:pt x="72" y="108"/>
                      </a:cubicBezTo>
                      <a:lnTo>
                        <a:pt x="72" y="108"/>
                      </a:lnTo>
                      <a:cubicBezTo>
                        <a:pt x="68" y="107"/>
                        <a:pt x="65" y="106"/>
                        <a:pt x="61" y="105"/>
                      </a:cubicBezTo>
                      <a:lnTo>
                        <a:pt x="61" y="105"/>
                      </a:lnTo>
                      <a:cubicBezTo>
                        <a:pt x="48" y="101"/>
                        <a:pt x="40" y="113"/>
                        <a:pt x="41" y="123"/>
                      </a:cubicBezTo>
                      <a:lnTo>
                        <a:pt x="41" y="123"/>
                      </a:lnTo>
                      <a:cubicBezTo>
                        <a:pt x="40" y="126"/>
                        <a:pt x="38" y="129"/>
                        <a:pt x="37" y="133"/>
                      </a:cubicBezTo>
                      <a:lnTo>
                        <a:pt x="37" y="133"/>
                      </a:lnTo>
                      <a:cubicBezTo>
                        <a:pt x="37" y="146"/>
                        <a:pt x="39" y="158"/>
                        <a:pt x="44" y="169"/>
                      </a:cubicBezTo>
                      <a:lnTo>
                        <a:pt x="44" y="169"/>
                      </a:lnTo>
                      <a:cubicBezTo>
                        <a:pt x="28" y="175"/>
                        <a:pt x="29" y="202"/>
                        <a:pt x="48" y="200"/>
                      </a:cubicBezTo>
                      <a:lnTo>
                        <a:pt x="48" y="200"/>
                      </a:lnTo>
                      <a:cubicBezTo>
                        <a:pt x="57" y="200"/>
                        <a:pt x="66" y="200"/>
                        <a:pt x="74" y="202"/>
                      </a:cubicBezTo>
                      <a:lnTo>
                        <a:pt x="74" y="202"/>
                      </a:lnTo>
                      <a:cubicBezTo>
                        <a:pt x="60" y="205"/>
                        <a:pt x="47" y="209"/>
                        <a:pt x="33" y="212"/>
                      </a:cubicBezTo>
                      <a:lnTo>
                        <a:pt x="33" y="212"/>
                      </a:lnTo>
                      <a:cubicBezTo>
                        <a:pt x="12" y="216"/>
                        <a:pt x="21" y="247"/>
                        <a:pt x="41" y="243"/>
                      </a:cubicBezTo>
                      <a:lnTo>
                        <a:pt x="41" y="243"/>
                      </a:lnTo>
                      <a:cubicBezTo>
                        <a:pt x="66" y="238"/>
                        <a:pt x="91" y="232"/>
                        <a:pt x="116" y="226"/>
                      </a:cubicBezTo>
                      <a:lnTo>
                        <a:pt x="116" y="226"/>
                      </a:lnTo>
                      <a:cubicBezTo>
                        <a:pt x="117" y="226"/>
                        <a:pt x="118" y="225"/>
                        <a:pt x="119" y="224"/>
                      </a:cubicBezTo>
                      <a:lnTo>
                        <a:pt x="119" y="224"/>
                      </a:lnTo>
                      <a:cubicBezTo>
                        <a:pt x="134" y="229"/>
                        <a:pt x="149" y="210"/>
                        <a:pt x="135" y="198"/>
                      </a:cubicBezTo>
                      <a:lnTo>
                        <a:pt x="135" y="198"/>
                      </a:lnTo>
                      <a:cubicBezTo>
                        <a:pt x="121" y="185"/>
                        <a:pt x="103" y="175"/>
                        <a:pt x="84" y="170"/>
                      </a:cubicBezTo>
                      <a:lnTo>
                        <a:pt x="84" y="170"/>
                      </a:lnTo>
                      <a:cubicBezTo>
                        <a:pt x="81" y="168"/>
                        <a:pt x="79" y="165"/>
                        <a:pt x="77" y="163"/>
                      </a:cubicBezTo>
                      <a:lnTo>
                        <a:pt x="111" y="163"/>
                      </a:lnTo>
                      <a:lnTo>
                        <a:pt x="111" y="163"/>
                      </a:lnTo>
                      <a:cubicBezTo>
                        <a:pt x="117" y="163"/>
                        <a:pt x="120" y="161"/>
                        <a:pt x="123" y="158"/>
                      </a:cubicBezTo>
                      <a:lnTo>
                        <a:pt x="123" y="158"/>
                      </a:lnTo>
                      <a:cubicBezTo>
                        <a:pt x="144" y="165"/>
                        <a:pt x="165" y="171"/>
                        <a:pt x="187" y="178"/>
                      </a:cubicBezTo>
                      <a:lnTo>
                        <a:pt x="187" y="178"/>
                      </a:lnTo>
                      <a:cubicBezTo>
                        <a:pt x="197" y="181"/>
                        <a:pt x="204" y="175"/>
                        <a:pt x="206" y="168"/>
                      </a:cubicBezTo>
                      <a:lnTo>
                        <a:pt x="206" y="168"/>
                      </a:lnTo>
                      <a:cubicBezTo>
                        <a:pt x="212" y="173"/>
                        <a:pt x="221" y="175"/>
                        <a:pt x="228" y="168"/>
                      </a:cubicBezTo>
                      <a:lnTo>
                        <a:pt x="228" y="168"/>
                      </a:lnTo>
                      <a:cubicBezTo>
                        <a:pt x="245" y="151"/>
                        <a:pt x="256" y="132"/>
                        <a:pt x="263" y="109"/>
                      </a:cubicBezTo>
                      <a:lnTo>
                        <a:pt x="263" y="109"/>
                      </a:lnTo>
                      <a:cubicBezTo>
                        <a:pt x="270" y="89"/>
                        <a:pt x="239" y="81"/>
                        <a:pt x="232" y="101"/>
                      </a:cubicBezTo>
                      <a:lnTo>
                        <a:pt x="232" y="101"/>
                      </a:lnTo>
                      <a:cubicBezTo>
                        <a:pt x="227" y="118"/>
                        <a:pt x="218" y="132"/>
                        <a:pt x="205" y="145"/>
                      </a:cubicBezTo>
                      <a:lnTo>
                        <a:pt x="205" y="145"/>
                      </a:lnTo>
                      <a:cubicBezTo>
                        <a:pt x="204" y="146"/>
                        <a:pt x="203" y="148"/>
                        <a:pt x="202" y="151"/>
                      </a:cubicBezTo>
                      <a:lnTo>
                        <a:pt x="202" y="151"/>
                      </a:lnTo>
                      <a:cubicBezTo>
                        <a:pt x="200" y="149"/>
                        <a:pt x="198" y="148"/>
                        <a:pt x="195" y="146"/>
                      </a:cubicBezTo>
                      <a:lnTo>
                        <a:pt x="195" y="146"/>
                      </a:lnTo>
                      <a:cubicBezTo>
                        <a:pt x="167" y="138"/>
                        <a:pt x="139" y="129"/>
                        <a:pt x="111" y="120"/>
                      </a:cubicBezTo>
                      <a:lnTo>
                        <a:pt x="111" y="120"/>
                      </a:lnTo>
                      <a:cubicBezTo>
                        <a:pt x="126" y="118"/>
                        <a:pt x="140" y="109"/>
                        <a:pt x="147" y="94"/>
                      </a:cubicBezTo>
                      <a:lnTo>
                        <a:pt x="147" y="94"/>
                      </a:lnTo>
                      <a:cubicBezTo>
                        <a:pt x="155" y="87"/>
                        <a:pt x="155" y="70"/>
                        <a:pt x="141" y="67"/>
                      </a:cubicBezTo>
                      <a:lnTo>
                        <a:pt x="138" y="65"/>
                      </a:lnTo>
                      <a:lnTo>
                        <a:pt x="138" y="65"/>
                      </a:lnTo>
                      <a:cubicBezTo>
                        <a:pt x="138" y="60"/>
                        <a:pt x="136" y="55"/>
                        <a:pt x="130" y="52"/>
                      </a:cubicBezTo>
                      <a:lnTo>
                        <a:pt x="130" y="52"/>
                      </a:lnTo>
                      <a:cubicBezTo>
                        <a:pt x="105" y="38"/>
                        <a:pt x="80" y="24"/>
                        <a:pt x="54" y="11"/>
                      </a:cubicBezTo>
                      <a:lnTo>
                        <a:pt x="54" y="11"/>
                      </a:lnTo>
                      <a:cubicBezTo>
                        <a:pt x="36" y="0"/>
                        <a:pt x="19" y="28"/>
                        <a:pt x="3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23" name="Freeform 350">
                  <a:extLst>
                    <a:ext uri="{FF2B5EF4-FFF2-40B4-BE49-F238E27FC236}">
                      <a16:creationId xmlns:a16="http://schemas.microsoft.com/office/drawing/2014/main" id="{ADF3E6F0-E4C6-BA40-B436-78BF8A6F80FF}"/>
                    </a:ext>
                  </a:extLst>
                </p:cNvPr>
                <p:cNvSpPr>
                  <a:spLocks noChangeArrowheads="1"/>
                </p:cNvSpPr>
                <p:nvPr/>
              </p:nvSpPr>
              <p:spPr bwMode="auto">
                <a:xfrm>
                  <a:off x="5649954" y="3448803"/>
                  <a:ext cx="23762" cy="31323"/>
                </a:xfrm>
                <a:custGeom>
                  <a:avLst/>
                  <a:gdLst>
                    <a:gd name="T0" fmla="*/ 58 w 98"/>
                    <a:gd name="T1" fmla="*/ 18 h 129"/>
                    <a:gd name="T2" fmla="*/ 58 w 98"/>
                    <a:gd name="T3" fmla="*/ 18 h 129"/>
                    <a:gd name="T4" fmla="*/ 11 w 98"/>
                    <a:gd name="T5" fmla="*/ 93 h 129"/>
                    <a:gd name="T6" fmla="*/ 11 w 98"/>
                    <a:gd name="T7" fmla="*/ 93 h 129"/>
                    <a:gd name="T8" fmla="*/ 39 w 98"/>
                    <a:gd name="T9" fmla="*/ 110 h 129"/>
                    <a:gd name="T10" fmla="*/ 39 w 98"/>
                    <a:gd name="T11" fmla="*/ 110 h 129"/>
                    <a:gd name="T12" fmla="*/ 86 w 98"/>
                    <a:gd name="T13" fmla="*/ 34 h 129"/>
                    <a:gd name="T14" fmla="*/ 86 w 98"/>
                    <a:gd name="T15" fmla="*/ 34 h 129"/>
                    <a:gd name="T16" fmla="*/ 58 w 98"/>
                    <a:gd name="T17" fmla="*/ 1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129">
                      <a:moveTo>
                        <a:pt x="58" y="18"/>
                      </a:moveTo>
                      <a:lnTo>
                        <a:pt x="58" y="18"/>
                      </a:lnTo>
                      <a:cubicBezTo>
                        <a:pt x="42" y="43"/>
                        <a:pt x="26" y="68"/>
                        <a:pt x="11" y="93"/>
                      </a:cubicBezTo>
                      <a:lnTo>
                        <a:pt x="11" y="93"/>
                      </a:lnTo>
                      <a:cubicBezTo>
                        <a:pt x="0" y="111"/>
                        <a:pt x="28" y="128"/>
                        <a:pt x="39" y="110"/>
                      </a:cubicBezTo>
                      <a:lnTo>
                        <a:pt x="39" y="110"/>
                      </a:lnTo>
                      <a:cubicBezTo>
                        <a:pt x="54" y="85"/>
                        <a:pt x="70" y="59"/>
                        <a:pt x="86" y="34"/>
                      </a:cubicBezTo>
                      <a:lnTo>
                        <a:pt x="86" y="34"/>
                      </a:lnTo>
                      <a:cubicBezTo>
                        <a:pt x="97" y="16"/>
                        <a:pt x="69" y="0"/>
                        <a:pt x="58"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24" name="Freeform 351">
                  <a:extLst>
                    <a:ext uri="{FF2B5EF4-FFF2-40B4-BE49-F238E27FC236}">
                      <a16:creationId xmlns:a16="http://schemas.microsoft.com/office/drawing/2014/main" id="{A3F9448D-C94E-AF45-BF8D-5F56114D2BA3}"/>
                    </a:ext>
                  </a:extLst>
                </p:cNvPr>
                <p:cNvSpPr>
                  <a:spLocks noChangeArrowheads="1"/>
                </p:cNvSpPr>
                <p:nvPr/>
              </p:nvSpPr>
              <p:spPr bwMode="auto">
                <a:xfrm>
                  <a:off x="5641313" y="3405598"/>
                  <a:ext cx="29163" cy="15122"/>
                </a:xfrm>
                <a:custGeom>
                  <a:avLst/>
                  <a:gdLst>
                    <a:gd name="T0" fmla="*/ 84 w 120"/>
                    <a:gd name="T1" fmla="*/ 19 h 62"/>
                    <a:gd name="T2" fmla="*/ 84 w 120"/>
                    <a:gd name="T3" fmla="*/ 19 h 62"/>
                    <a:gd name="T4" fmla="*/ 39 w 120"/>
                    <a:gd name="T5" fmla="*/ 14 h 62"/>
                    <a:gd name="T6" fmla="*/ 39 w 120"/>
                    <a:gd name="T7" fmla="*/ 14 h 62"/>
                    <a:gd name="T8" fmla="*/ 16 w 120"/>
                    <a:gd name="T9" fmla="*/ 37 h 62"/>
                    <a:gd name="T10" fmla="*/ 16 w 120"/>
                    <a:gd name="T11" fmla="*/ 37 h 62"/>
                    <a:gd name="T12" fmla="*/ 100 w 120"/>
                    <a:gd name="T13" fmla="*/ 47 h 62"/>
                    <a:gd name="T14" fmla="*/ 100 w 120"/>
                    <a:gd name="T15" fmla="*/ 47 h 62"/>
                    <a:gd name="T16" fmla="*/ 84 w 120"/>
                    <a:gd name="T17" fmla="*/ 1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62">
                      <a:moveTo>
                        <a:pt x="84" y="19"/>
                      </a:moveTo>
                      <a:lnTo>
                        <a:pt x="84" y="19"/>
                      </a:lnTo>
                      <a:cubicBezTo>
                        <a:pt x="69" y="26"/>
                        <a:pt x="51" y="24"/>
                        <a:pt x="39" y="14"/>
                      </a:cubicBezTo>
                      <a:lnTo>
                        <a:pt x="39" y="14"/>
                      </a:lnTo>
                      <a:cubicBezTo>
                        <a:pt x="24" y="0"/>
                        <a:pt x="0" y="23"/>
                        <a:pt x="16" y="37"/>
                      </a:cubicBezTo>
                      <a:lnTo>
                        <a:pt x="16" y="37"/>
                      </a:lnTo>
                      <a:cubicBezTo>
                        <a:pt x="40" y="57"/>
                        <a:pt x="72" y="61"/>
                        <a:pt x="100" y="47"/>
                      </a:cubicBezTo>
                      <a:lnTo>
                        <a:pt x="100" y="47"/>
                      </a:lnTo>
                      <a:cubicBezTo>
                        <a:pt x="119" y="38"/>
                        <a:pt x="102" y="10"/>
                        <a:pt x="84"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25" name="Freeform 352">
                  <a:extLst>
                    <a:ext uri="{FF2B5EF4-FFF2-40B4-BE49-F238E27FC236}">
                      <a16:creationId xmlns:a16="http://schemas.microsoft.com/office/drawing/2014/main" id="{192473A3-5B3C-9041-A3A2-1A681C96F636}"/>
                    </a:ext>
                  </a:extLst>
                </p:cNvPr>
                <p:cNvSpPr>
                  <a:spLocks noChangeArrowheads="1"/>
                </p:cNvSpPr>
                <p:nvPr/>
              </p:nvSpPr>
              <p:spPr bwMode="auto">
                <a:xfrm>
                  <a:off x="5688838" y="3398037"/>
                  <a:ext cx="25923" cy="36724"/>
                </a:xfrm>
                <a:custGeom>
                  <a:avLst/>
                  <a:gdLst>
                    <a:gd name="T0" fmla="*/ 41 w 104"/>
                    <a:gd name="T1" fmla="*/ 34 h 148"/>
                    <a:gd name="T2" fmla="*/ 41 w 104"/>
                    <a:gd name="T3" fmla="*/ 34 h 148"/>
                    <a:gd name="T4" fmla="*/ 34 w 104"/>
                    <a:gd name="T5" fmla="*/ 18 h 148"/>
                    <a:gd name="T6" fmla="*/ 34 w 104"/>
                    <a:gd name="T7" fmla="*/ 18 h 148"/>
                    <a:gd name="T8" fmla="*/ 4 w 104"/>
                    <a:gd name="T9" fmla="*/ 30 h 148"/>
                    <a:gd name="T10" fmla="*/ 4 w 104"/>
                    <a:gd name="T11" fmla="*/ 30 h 148"/>
                    <a:gd name="T12" fmla="*/ 64 w 104"/>
                    <a:gd name="T13" fmla="*/ 133 h 148"/>
                    <a:gd name="T14" fmla="*/ 64 w 104"/>
                    <a:gd name="T15" fmla="*/ 133 h 148"/>
                    <a:gd name="T16" fmla="*/ 87 w 104"/>
                    <a:gd name="T17" fmla="*/ 110 h 148"/>
                    <a:gd name="T18" fmla="*/ 87 w 104"/>
                    <a:gd name="T19" fmla="*/ 110 h 148"/>
                    <a:gd name="T20" fmla="*/ 42 w 104"/>
                    <a:gd name="T21" fmla="*/ 42 h 148"/>
                    <a:gd name="T22" fmla="*/ 42 w 104"/>
                    <a:gd name="T23" fmla="*/ 42 h 148"/>
                    <a:gd name="T24" fmla="*/ 41 w 104"/>
                    <a:gd name="T25" fmla="*/ 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48">
                      <a:moveTo>
                        <a:pt x="41" y="34"/>
                      </a:moveTo>
                      <a:lnTo>
                        <a:pt x="41" y="34"/>
                      </a:lnTo>
                      <a:cubicBezTo>
                        <a:pt x="38" y="28"/>
                        <a:pt x="36" y="23"/>
                        <a:pt x="34" y="18"/>
                      </a:cubicBezTo>
                      <a:lnTo>
                        <a:pt x="34" y="18"/>
                      </a:lnTo>
                      <a:cubicBezTo>
                        <a:pt x="26" y="0"/>
                        <a:pt x="0" y="13"/>
                        <a:pt x="4" y="30"/>
                      </a:cubicBezTo>
                      <a:lnTo>
                        <a:pt x="4" y="30"/>
                      </a:lnTo>
                      <a:cubicBezTo>
                        <a:pt x="14" y="70"/>
                        <a:pt x="34" y="105"/>
                        <a:pt x="64" y="133"/>
                      </a:cubicBezTo>
                      <a:lnTo>
                        <a:pt x="64" y="133"/>
                      </a:lnTo>
                      <a:cubicBezTo>
                        <a:pt x="79" y="147"/>
                        <a:pt x="103" y="125"/>
                        <a:pt x="87" y="110"/>
                      </a:cubicBezTo>
                      <a:lnTo>
                        <a:pt x="87" y="110"/>
                      </a:lnTo>
                      <a:cubicBezTo>
                        <a:pt x="67" y="91"/>
                        <a:pt x="51" y="68"/>
                        <a:pt x="42" y="42"/>
                      </a:cubicBezTo>
                      <a:lnTo>
                        <a:pt x="42" y="42"/>
                      </a:lnTo>
                      <a:cubicBezTo>
                        <a:pt x="42" y="40"/>
                        <a:pt x="42" y="36"/>
                        <a:pt x="41"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26" name="Freeform 353">
                  <a:extLst>
                    <a:ext uri="{FF2B5EF4-FFF2-40B4-BE49-F238E27FC236}">
                      <a16:creationId xmlns:a16="http://schemas.microsoft.com/office/drawing/2014/main" id="{DCC0ECB8-2A54-DA46-A1AE-FF5202BCA0D2}"/>
                    </a:ext>
                  </a:extLst>
                </p:cNvPr>
                <p:cNvSpPr>
                  <a:spLocks noChangeArrowheads="1"/>
                </p:cNvSpPr>
                <p:nvPr/>
              </p:nvSpPr>
              <p:spPr bwMode="auto">
                <a:xfrm>
                  <a:off x="5724482" y="3373195"/>
                  <a:ext cx="36724" cy="70207"/>
                </a:xfrm>
                <a:custGeom>
                  <a:avLst/>
                  <a:gdLst>
                    <a:gd name="T0" fmla="*/ 38 w 149"/>
                    <a:gd name="T1" fmla="*/ 264 h 285"/>
                    <a:gd name="T2" fmla="*/ 38 w 149"/>
                    <a:gd name="T3" fmla="*/ 264 h 285"/>
                    <a:gd name="T4" fmla="*/ 138 w 149"/>
                    <a:gd name="T5" fmla="*/ 35 h 285"/>
                    <a:gd name="T6" fmla="*/ 138 w 149"/>
                    <a:gd name="T7" fmla="*/ 35 h 285"/>
                    <a:gd name="T8" fmla="*/ 110 w 149"/>
                    <a:gd name="T9" fmla="*/ 18 h 285"/>
                    <a:gd name="T10" fmla="*/ 110 w 149"/>
                    <a:gd name="T11" fmla="*/ 18 h 285"/>
                    <a:gd name="T12" fmla="*/ 6 w 149"/>
                    <a:gd name="T13" fmla="*/ 256 h 285"/>
                    <a:gd name="T14" fmla="*/ 6 w 149"/>
                    <a:gd name="T15" fmla="*/ 256 h 285"/>
                    <a:gd name="T16" fmla="*/ 38 w 149"/>
                    <a:gd name="T17" fmla="*/ 26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285">
                      <a:moveTo>
                        <a:pt x="38" y="264"/>
                      </a:moveTo>
                      <a:lnTo>
                        <a:pt x="38" y="264"/>
                      </a:lnTo>
                      <a:cubicBezTo>
                        <a:pt x="65" y="184"/>
                        <a:pt x="99" y="108"/>
                        <a:pt x="138" y="35"/>
                      </a:cubicBezTo>
                      <a:lnTo>
                        <a:pt x="138" y="35"/>
                      </a:lnTo>
                      <a:cubicBezTo>
                        <a:pt x="148" y="16"/>
                        <a:pt x="120" y="0"/>
                        <a:pt x="110" y="18"/>
                      </a:cubicBezTo>
                      <a:lnTo>
                        <a:pt x="110" y="18"/>
                      </a:lnTo>
                      <a:cubicBezTo>
                        <a:pt x="69" y="94"/>
                        <a:pt x="34" y="173"/>
                        <a:pt x="6" y="256"/>
                      </a:cubicBezTo>
                      <a:lnTo>
                        <a:pt x="6" y="256"/>
                      </a:lnTo>
                      <a:cubicBezTo>
                        <a:pt x="0" y="276"/>
                        <a:pt x="31" y="284"/>
                        <a:pt x="38" y="26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27" name="Freeform 354">
                  <a:extLst>
                    <a:ext uri="{FF2B5EF4-FFF2-40B4-BE49-F238E27FC236}">
                      <a16:creationId xmlns:a16="http://schemas.microsoft.com/office/drawing/2014/main" id="{B11D2B7E-48A2-4648-9D9C-AC26E45E5C23}"/>
                    </a:ext>
                  </a:extLst>
                </p:cNvPr>
                <p:cNvSpPr>
                  <a:spLocks noChangeArrowheads="1"/>
                </p:cNvSpPr>
                <p:nvPr/>
              </p:nvSpPr>
              <p:spPr bwMode="auto">
                <a:xfrm>
                  <a:off x="5734203" y="3408838"/>
                  <a:ext cx="27002" cy="50766"/>
                </a:xfrm>
                <a:custGeom>
                  <a:avLst/>
                  <a:gdLst>
                    <a:gd name="T0" fmla="*/ 36 w 109"/>
                    <a:gd name="T1" fmla="*/ 186 h 207"/>
                    <a:gd name="T2" fmla="*/ 36 w 109"/>
                    <a:gd name="T3" fmla="*/ 186 h 207"/>
                    <a:gd name="T4" fmla="*/ 100 w 109"/>
                    <a:gd name="T5" fmla="*/ 36 h 207"/>
                    <a:gd name="T6" fmla="*/ 100 w 109"/>
                    <a:gd name="T7" fmla="*/ 36 h 207"/>
                    <a:gd name="T8" fmla="*/ 71 w 109"/>
                    <a:gd name="T9" fmla="*/ 19 h 207"/>
                    <a:gd name="T10" fmla="*/ 71 w 109"/>
                    <a:gd name="T11" fmla="*/ 19 h 207"/>
                    <a:gd name="T12" fmla="*/ 8 w 109"/>
                    <a:gd name="T13" fmla="*/ 170 h 207"/>
                    <a:gd name="T14" fmla="*/ 8 w 109"/>
                    <a:gd name="T15" fmla="*/ 170 h 207"/>
                    <a:gd name="T16" fmla="*/ 36 w 109"/>
                    <a:gd name="T17" fmla="*/ 18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207">
                      <a:moveTo>
                        <a:pt x="36" y="186"/>
                      </a:moveTo>
                      <a:lnTo>
                        <a:pt x="36" y="186"/>
                      </a:lnTo>
                      <a:cubicBezTo>
                        <a:pt x="58" y="136"/>
                        <a:pt x="79" y="86"/>
                        <a:pt x="100" y="36"/>
                      </a:cubicBezTo>
                      <a:lnTo>
                        <a:pt x="100" y="36"/>
                      </a:lnTo>
                      <a:cubicBezTo>
                        <a:pt x="108" y="17"/>
                        <a:pt x="80" y="0"/>
                        <a:pt x="71" y="19"/>
                      </a:cubicBezTo>
                      <a:lnTo>
                        <a:pt x="71" y="19"/>
                      </a:lnTo>
                      <a:cubicBezTo>
                        <a:pt x="50" y="70"/>
                        <a:pt x="29" y="120"/>
                        <a:pt x="8" y="170"/>
                      </a:cubicBezTo>
                      <a:lnTo>
                        <a:pt x="8" y="170"/>
                      </a:lnTo>
                      <a:cubicBezTo>
                        <a:pt x="0" y="189"/>
                        <a:pt x="28" y="206"/>
                        <a:pt x="36" y="1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28" name="Freeform 355">
                  <a:extLst>
                    <a:ext uri="{FF2B5EF4-FFF2-40B4-BE49-F238E27FC236}">
                      <a16:creationId xmlns:a16="http://schemas.microsoft.com/office/drawing/2014/main" id="{5C76FF2E-51CF-274C-AE7F-85686C9C99DF}"/>
                    </a:ext>
                  </a:extLst>
                </p:cNvPr>
                <p:cNvSpPr>
                  <a:spLocks noChangeArrowheads="1"/>
                </p:cNvSpPr>
                <p:nvPr/>
              </p:nvSpPr>
              <p:spPr bwMode="auto">
                <a:xfrm>
                  <a:off x="5723402" y="3352672"/>
                  <a:ext cx="16201" cy="30243"/>
                </a:xfrm>
                <a:custGeom>
                  <a:avLst/>
                  <a:gdLst>
                    <a:gd name="T0" fmla="*/ 59 w 66"/>
                    <a:gd name="T1" fmla="*/ 95 h 125"/>
                    <a:gd name="T2" fmla="*/ 59 w 66"/>
                    <a:gd name="T3" fmla="*/ 95 h 125"/>
                    <a:gd name="T4" fmla="*/ 37 w 66"/>
                    <a:gd name="T5" fmla="*/ 20 h 125"/>
                    <a:gd name="T6" fmla="*/ 37 w 66"/>
                    <a:gd name="T7" fmla="*/ 20 h 125"/>
                    <a:gd name="T8" fmla="*/ 6 w 66"/>
                    <a:gd name="T9" fmla="*/ 29 h 125"/>
                    <a:gd name="T10" fmla="*/ 6 w 66"/>
                    <a:gd name="T11" fmla="*/ 29 h 125"/>
                    <a:gd name="T12" fmla="*/ 27 w 66"/>
                    <a:gd name="T13" fmla="*/ 104 h 125"/>
                    <a:gd name="T14" fmla="*/ 27 w 66"/>
                    <a:gd name="T15" fmla="*/ 104 h 125"/>
                    <a:gd name="T16" fmla="*/ 59 w 66"/>
                    <a:gd name="T17" fmla="*/ 9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25">
                      <a:moveTo>
                        <a:pt x="59" y="95"/>
                      </a:moveTo>
                      <a:lnTo>
                        <a:pt x="59" y="95"/>
                      </a:lnTo>
                      <a:cubicBezTo>
                        <a:pt x="52" y="70"/>
                        <a:pt x="44" y="45"/>
                        <a:pt x="37" y="20"/>
                      </a:cubicBezTo>
                      <a:lnTo>
                        <a:pt x="37" y="20"/>
                      </a:lnTo>
                      <a:cubicBezTo>
                        <a:pt x="31" y="0"/>
                        <a:pt x="0" y="9"/>
                        <a:pt x="6" y="29"/>
                      </a:cubicBezTo>
                      <a:lnTo>
                        <a:pt x="6" y="29"/>
                      </a:lnTo>
                      <a:cubicBezTo>
                        <a:pt x="13" y="54"/>
                        <a:pt x="20" y="79"/>
                        <a:pt x="27" y="104"/>
                      </a:cubicBezTo>
                      <a:lnTo>
                        <a:pt x="27" y="104"/>
                      </a:lnTo>
                      <a:cubicBezTo>
                        <a:pt x="33" y="124"/>
                        <a:pt x="65" y="116"/>
                        <a:pt x="59" y="9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29" name="Freeform 356">
                  <a:extLst>
                    <a:ext uri="{FF2B5EF4-FFF2-40B4-BE49-F238E27FC236}">
                      <a16:creationId xmlns:a16="http://schemas.microsoft.com/office/drawing/2014/main" id="{DD4217C6-0D37-9D48-BB5E-6675265D5001}"/>
                    </a:ext>
                  </a:extLst>
                </p:cNvPr>
                <p:cNvSpPr>
                  <a:spLocks noChangeArrowheads="1"/>
                </p:cNvSpPr>
                <p:nvPr/>
              </p:nvSpPr>
              <p:spPr bwMode="auto">
                <a:xfrm>
                  <a:off x="5764446" y="3361314"/>
                  <a:ext cx="23762" cy="23762"/>
                </a:xfrm>
                <a:custGeom>
                  <a:avLst/>
                  <a:gdLst>
                    <a:gd name="T0" fmla="*/ 36 w 99"/>
                    <a:gd name="T1" fmla="*/ 81 h 98"/>
                    <a:gd name="T2" fmla="*/ 36 w 99"/>
                    <a:gd name="T3" fmla="*/ 81 h 98"/>
                    <a:gd name="T4" fmla="*/ 81 w 99"/>
                    <a:gd name="T5" fmla="*/ 40 h 98"/>
                    <a:gd name="T6" fmla="*/ 81 w 99"/>
                    <a:gd name="T7" fmla="*/ 40 h 98"/>
                    <a:gd name="T8" fmla="*/ 64 w 99"/>
                    <a:gd name="T9" fmla="*/ 12 h 98"/>
                    <a:gd name="T10" fmla="*/ 64 w 99"/>
                    <a:gd name="T11" fmla="*/ 12 h 98"/>
                    <a:gd name="T12" fmla="*/ 13 w 99"/>
                    <a:gd name="T13" fmla="*/ 57 h 98"/>
                    <a:gd name="T14" fmla="*/ 13 w 99"/>
                    <a:gd name="T15" fmla="*/ 57 h 98"/>
                    <a:gd name="T16" fmla="*/ 36 w 99"/>
                    <a:gd name="T17" fmla="*/ 8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98">
                      <a:moveTo>
                        <a:pt x="36" y="81"/>
                      </a:moveTo>
                      <a:lnTo>
                        <a:pt x="36" y="81"/>
                      </a:lnTo>
                      <a:cubicBezTo>
                        <a:pt x="50" y="65"/>
                        <a:pt x="64" y="51"/>
                        <a:pt x="81" y="40"/>
                      </a:cubicBezTo>
                      <a:lnTo>
                        <a:pt x="81" y="40"/>
                      </a:lnTo>
                      <a:cubicBezTo>
                        <a:pt x="98" y="28"/>
                        <a:pt x="82" y="0"/>
                        <a:pt x="64" y="12"/>
                      </a:cubicBezTo>
                      <a:lnTo>
                        <a:pt x="64" y="12"/>
                      </a:lnTo>
                      <a:cubicBezTo>
                        <a:pt x="46" y="25"/>
                        <a:pt x="28" y="40"/>
                        <a:pt x="13" y="57"/>
                      </a:cubicBezTo>
                      <a:lnTo>
                        <a:pt x="13" y="57"/>
                      </a:lnTo>
                      <a:cubicBezTo>
                        <a:pt x="0" y="74"/>
                        <a:pt x="23" y="97"/>
                        <a:pt x="36" y="8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30" name="Freeform 357">
                  <a:extLst>
                    <a:ext uri="{FF2B5EF4-FFF2-40B4-BE49-F238E27FC236}">
                      <a16:creationId xmlns:a16="http://schemas.microsoft.com/office/drawing/2014/main" id="{8E3CFD3C-7398-B141-B1B9-717B2C11EA07}"/>
                    </a:ext>
                  </a:extLst>
                </p:cNvPr>
                <p:cNvSpPr>
                  <a:spLocks noChangeArrowheads="1"/>
                </p:cNvSpPr>
                <p:nvPr/>
              </p:nvSpPr>
              <p:spPr bwMode="auto">
                <a:xfrm>
                  <a:off x="5740684" y="3312709"/>
                  <a:ext cx="113412" cy="81008"/>
                </a:xfrm>
                <a:custGeom>
                  <a:avLst/>
                  <a:gdLst>
                    <a:gd name="T0" fmla="*/ 100 w 462"/>
                    <a:gd name="T1" fmla="*/ 131 h 330"/>
                    <a:gd name="T2" fmla="*/ 327 w 462"/>
                    <a:gd name="T3" fmla="*/ 191 h 330"/>
                    <a:gd name="T4" fmla="*/ 314 w 462"/>
                    <a:gd name="T5" fmla="*/ 200 h 330"/>
                    <a:gd name="T6" fmla="*/ 382 w 462"/>
                    <a:gd name="T7" fmla="*/ 217 h 330"/>
                    <a:gd name="T8" fmla="*/ 380 w 462"/>
                    <a:gd name="T9" fmla="*/ 224 h 330"/>
                    <a:gd name="T10" fmla="*/ 376 w 462"/>
                    <a:gd name="T11" fmla="*/ 212 h 330"/>
                    <a:gd name="T12" fmla="*/ 11 w 462"/>
                    <a:gd name="T13" fmla="*/ 123 h 330"/>
                    <a:gd name="T14" fmla="*/ 6 w 462"/>
                    <a:gd name="T15" fmla="*/ 132 h 330"/>
                    <a:gd name="T16" fmla="*/ 32 w 462"/>
                    <a:gd name="T17" fmla="*/ 186 h 330"/>
                    <a:gd name="T18" fmla="*/ 63 w 462"/>
                    <a:gd name="T19" fmla="*/ 177 h 330"/>
                    <a:gd name="T20" fmla="*/ 61 w 462"/>
                    <a:gd name="T21" fmla="*/ 166 h 330"/>
                    <a:gd name="T22" fmla="*/ 66 w 462"/>
                    <a:gd name="T23" fmla="*/ 123 h 330"/>
                    <a:gd name="T24" fmla="*/ 98 w 462"/>
                    <a:gd name="T25" fmla="*/ 149 h 330"/>
                    <a:gd name="T26" fmla="*/ 96 w 462"/>
                    <a:gd name="T27" fmla="*/ 171 h 330"/>
                    <a:gd name="T28" fmla="*/ 131 w 462"/>
                    <a:gd name="T29" fmla="*/ 143 h 330"/>
                    <a:gd name="T30" fmla="*/ 141 w 462"/>
                    <a:gd name="T31" fmla="*/ 141 h 330"/>
                    <a:gd name="T32" fmla="*/ 150 w 462"/>
                    <a:gd name="T33" fmla="*/ 138 h 330"/>
                    <a:gd name="T34" fmla="*/ 167 w 462"/>
                    <a:gd name="T35" fmla="*/ 166 h 330"/>
                    <a:gd name="T36" fmla="*/ 180 w 462"/>
                    <a:gd name="T37" fmla="*/ 156 h 330"/>
                    <a:gd name="T38" fmla="*/ 206 w 462"/>
                    <a:gd name="T39" fmla="*/ 175 h 330"/>
                    <a:gd name="T40" fmla="*/ 238 w 462"/>
                    <a:gd name="T41" fmla="*/ 178 h 330"/>
                    <a:gd name="T42" fmla="*/ 249 w 462"/>
                    <a:gd name="T43" fmla="*/ 158 h 330"/>
                    <a:gd name="T44" fmla="*/ 247 w 462"/>
                    <a:gd name="T45" fmla="*/ 213 h 330"/>
                    <a:gd name="T46" fmla="*/ 280 w 462"/>
                    <a:gd name="T47" fmla="*/ 231 h 330"/>
                    <a:gd name="T48" fmla="*/ 283 w 462"/>
                    <a:gd name="T49" fmla="*/ 224 h 330"/>
                    <a:gd name="T50" fmla="*/ 306 w 462"/>
                    <a:gd name="T51" fmla="*/ 229 h 330"/>
                    <a:gd name="T52" fmla="*/ 316 w 462"/>
                    <a:gd name="T53" fmla="*/ 257 h 330"/>
                    <a:gd name="T54" fmla="*/ 336 w 462"/>
                    <a:gd name="T55" fmla="*/ 245 h 330"/>
                    <a:gd name="T56" fmla="*/ 348 w 462"/>
                    <a:gd name="T57" fmla="*/ 232 h 330"/>
                    <a:gd name="T58" fmla="*/ 373 w 462"/>
                    <a:gd name="T59" fmla="*/ 240 h 330"/>
                    <a:gd name="T60" fmla="*/ 401 w 462"/>
                    <a:gd name="T61" fmla="*/ 258 h 330"/>
                    <a:gd name="T62" fmla="*/ 414 w 462"/>
                    <a:gd name="T63" fmla="*/ 224 h 330"/>
                    <a:gd name="T64" fmla="*/ 407 w 462"/>
                    <a:gd name="T65" fmla="*/ 300 h 330"/>
                    <a:gd name="T66" fmla="*/ 438 w 462"/>
                    <a:gd name="T67" fmla="*/ 309 h 330"/>
                    <a:gd name="T68" fmla="*/ 450 w 462"/>
                    <a:gd name="T69" fmla="*/ 251 h 330"/>
                    <a:gd name="T70" fmla="*/ 455 w 462"/>
                    <a:gd name="T71" fmla="*/ 223 h 330"/>
                    <a:gd name="T72" fmla="*/ 425 w 462"/>
                    <a:gd name="T73" fmla="*/ 196 h 330"/>
                    <a:gd name="T74" fmla="*/ 429 w 462"/>
                    <a:gd name="T75" fmla="*/ 187 h 330"/>
                    <a:gd name="T76" fmla="*/ 420 w 462"/>
                    <a:gd name="T77" fmla="*/ 150 h 330"/>
                    <a:gd name="T78" fmla="*/ 376 w 462"/>
                    <a:gd name="T79" fmla="*/ 190 h 330"/>
                    <a:gd name="T80" fmla="*/ 367 w 462"/>
                    <a:gd name="T81" fmla="*/ 186 h 330"/>
                    <a:gd name="T82" fmla="*/ 346 w 462"/>
                    <a:gd name="T83" fmla="*/ 175 h 330"/>
                    <a:gd name="T84" fmla="*/ 313 w 462"/>
                    <a:gd name="T85" fmla="*/ 161 h 330"/>
                    <a:gd name="T86" fmla="*/ 283 w 462"/>
                    <a:gd name="T87" fmla="*/ 158 h 330"/>
                    <a:gd name="T88" fmla="*/ 267 w 462"/>
                    <a:gd name="T89" fmla="*/ 127 h 330"/>
                    <a:gd name="T90" fmla="*/ 272 w 462"/>
                    <a:gd name="T91" fmla="*/ 113 h 330"/>
                    <a:gd name="T92" fmla="*/ 246 w 462"/>
                    <a:gd name="T93" fmla="*/ 64 h 330"/>
                    <a:gd name="T94" fmla="*/ 235 w 462"/>
                    <a:gd name="T95" fmla="*/ 84 h 330"/>
                    <a:gd name="T96" fmla="*/ 242 w 462"/>
                    <a:gd name="T97" fmla="*/ 126 h 330"/>
                    <a:gd name="T98" fmla="*/ 230 w 462"/>
                    <a:gd name="T99" fmla="*/ 132 h 330"/>
                    <a:gd name="T100" fmla="*/ 207 w 462"/>
                    <a:gd name="T101" fmla="*/ 106 h 330"/>
                    <a:gd name="T102" fmla="*/ 188 w 462"/>
                    <a:gd name="T103" fmla="*/ 141 h 330"/>
                    <a:gd name="T104" fmla="*/ 166 w 462"/>
                    <a:gd name="T105" fmla="*/ 88 h 330"/>
                    <a:gd name="T106" fmla="*/ 162 w 462"/>
                    <a:gd name="T107" fmla="*/ 73 h 330"/>
                    <a:gd name="T108" fmla="*/ 134 w 462"/>
                    <a:gd name="T109" fmla="*/ 67 h 330"/>
                    <a:gd name="T110" fmla="*/ 133 w 462"/>
                    <a:gd name="T111" fmla="*/ 20 h 330"/>
                    <a:gd name="T112" fmla="*/ 101 w 462"/>
                    <a:gd name="T113" fmla="*/ 75 h 330"/>
                    <a:gd name="T114" fmla="*/ 66 w 462"/>
                    <a:gd name="T115" fmla="*/ 122 h 330"/>
                    <a:gd name="T116" fmla="*/ 50 w 462"/>
                    <a:gd name="T117" fmla="*/ 99 h 330"/>
                    <a:gd name="T118" fmla="*/ 41 w 462"/>
                    <a:gd name="T119" fmla="*/ 102 h 330"/>
                    <a:gd name="T120" fmla="*/ 27 w 462"/>
                    <a:gd name="T121" fmla="*/ 91 h 330"/>
                    <a:gd name="T122" fmla="*/ 7 w 462"/>
                    <a:gd name="T123" fmla="*/ 94 h 330"/>
                    <a:gd name="T124" fmla="*/ 11 w 462"/>
                    <a:gd name="T125" fmla="*/ 12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2" h="330">
                      <a:moveTo>
                        <a:pt x="100" y="119"/>
                      </a:moveTo>
                      <a:lnTo>
                        <a:pt x="100" y="119"/>
                      </a:lnTo>
                      <a:cubicBezTo>
                        <a:pt x="100" y="123"/>
                        <a:pt x="100" y="127"/>
                        <a:pt x="100" y="131"/>
                      </a:cubicBezTo>
                      <a:lnTo>
                        <a:pt x="100" y="131"/>
                      </a:lnTo>
                      <a:cubicBezTo>
                        <a:pt x="99" y="127"/>
                        <a:pt x="99" y="123"/>
                        <a:pt x="100" y="119"/>
                      </a:cubicBezTo>
                      <a:close/>
                      <a:moveTo>
                        <a:pt x="327" y="191"/>
                      </a:moveTo>
                      <a:lnTo>
                        <a:pt x="327" y="191"/>
                      </a:lnTo>
                      <a:cubicBezTo>
                        <a:pt x="322" y="196"/>
                        <a:pt x="318" y="202"/>
                        <a:pt x="314" y="209"/>
                      </a:cubicBezTo>
                      <a:lnTo>
                        <a:pt x="314" y="200"/>
                      </a:lnTo>
                      <a:lnTo>
                        <a:pt x="314" y="200"/>
                      </a:lnTo>
                      <a:cubicBezTo>
                        <a:pt x="319" y="197"/>
                        <a:pt x="323" y="194"/>
                        <a:pt x="327" y="191"/>
                      </a:cubicBezTo>
                      <a:close/>
                      <a:moveTo>
                        <a:pt x="382" y="217"/>
                      </a:moveTo>
                      <a:lnTo>
                        <a:pt x="382" y="217"/>
                      </a:lnTo>
                      <a:cubicBezTo>
                        <a:pt x="382" y="219"/>
                        <a:pt x="380" y="221"/>
                        <a:pt x="380" y="224"/>
                      </a:cubicBezTo>
                      <a:lnTo>
                        <a:pt x="380" y="224"/>
                      </a:lnTo>
                      <a:cubicBezTo>
                        <a:pt x="379" y="224"/>
                        <a:pt x="380" y="224"/>
                        <a:pt x="379" y="223"/>
                      </a:cubicBezTo>
                      <a:lnTo>
                        <a:pt x="379" y="223"/>
                      </a:lnTo>
                      <a:cubicBezTo>
                        <a:pt x="378" y="219"/>
                        <a:pt x="377" y="216"/>
                        <a:pt x="376" y="212"/>
                      </a:cubicBezTo>
                      <a:lnTo>
                        <a:pt x="376" y="212"/>
                      </a:lnTo>
                      <a:cubicBezTo>
                        <a:pt x="377" y="214"/>
                        <a:pt x="380" y="215"/>
                        <a:pt x="382" y="217"/>
                      </a:cubicBezTo>
                      <a:close/>
                      <a:moveTo>
                        <a:pt x="11" y="123"/>
                      </a:moveTo>
                      <a:lnTo>
                        <a:pt x="11" y="123"/>
                      </a:lnTo>
                      <a:cubicBezTo>
                        <a:pt x="9" y="126"/>
                        <a:pt x="8" y="129"/>
                        <a:pt x="6" y="132"/>
                      </a:cubicBezTo>
                      <a:lnTo>
                        <a:pt x="6" y="132"/>
                      </a:lnTo>
                      <a:cubicBezTo>
                        <a:pt x="0" y="145"/>
                        <a:pt x="11" y="157"/>
                        <a:pt x="22" y="157"/>
                      </a:cubicBezTo>
                      <a:lnTo>
                        <a:pt x="22" y="157"/>
                      </a:lnTo>
                      <a:cubicBezTo>
                        <a:pt x="26" y="166"/>
                        <a:pt x="28" y="176"/>
                        <a:pt x="32" y="186"/>
                      </a:cubicBezTo>
                      <a:lnTo>
                        <a:pt x="32" y="186"/>
                      </a:lnTo>
                      <a:cubicBezTo>
                        <a:pt x="38" y="205"/>
                        <a:pt x="70" y="197"/>
                        <a:pt x="63" y="177"/>
                      </a:cubicBezTo>
                      <a:lnTo>
                        <a:pt x="63" y="177"/>
                      </a:lnTo>
                      <a:cubicBezTo>
                        <a:pt x="63" y="174"/>
                        <a:pt x="61" y="171"/>
                        <a:pt x="60" y="168"/>
                      </a:cubicBezTo>
                      <a:lnTo>
                        <a:pt x="60" y="168"/>
                      </a:lnTo>
                      <a:cubicBezTo>
                        <a:pt x="61" y="167"/>
                        <a:pt x="61" y="167"/>
                        <a:pt x="61" y="166"/>
                      </a:cubicBezTo>
                      <a:lnTo>
                        <a:pt x="61" y="166"/>
                      </a:lnTo>
                      <a:cubicBezTo>
                        <a:pt x="63" y="151"/>
                        <a:pt x="64" y="137"/>
                        <a:pt x="66" y="123"/>
                      </a:cubicBezTo>
                      <a:lnTo>
                        <a:pt x="66" y="123"/>
                      </a:lnTo>
                      <a:cubicBezTo>
                        <a:pt x="66" y="129"/>
                        <a:pt x="66" y="137"/>
                        <a:pt x="69" y="144"/>
                      </a:cubicBezTo>
                      <a:lnTo>
                        <a:pt x="69" y="144"/>
                      </a:lnTo>
                      <a:cubicBezTo>
                        <a:pt x="74" y="158"/>
                        <a:pt x="91" y="158"/>
                        <a:pt x="98" y="149"/>
                      </a:cubicBezTo>
                      <a:lnTo>
                        <a:pt x="98" y="149"/>
                      </a:lnTo>
                      <a:cubicBezTo>
                        <a:pt x="97" y="157"/>
                        <a:pt x="97" y="164"/>
                        <a:pt x="96" y="171"/>
                      </a:cubicBezTo>
                      <a:lnTo>
                        <a:pt x="96" y="171"/>
                      </a:lnTo>
                      <a:cubicBezTo>
                        <a:pt x="94" y="191"/>
                        <a:pt x="126" y="191"/>
                        <a:pt x="128" y="171"/>
                      </a:cubicBezTo>
                      <a:lnTo>
                        <a:pt x="128" y="171"/>
                      </a:lnTo>
                      <a:cubicBezTo>
                        <a:pt x="130" y="161"/>
                        <a:pt x="130" y="152"/>
                        <a:pt x="131" y="143"/>
                      </a:cubicBezTo>
                      <a:lnTo>
                        <a:pt x="131" y="143"/>
                      </a:lnTo>
                      <a:cubicBezTo>
                        <a:pt x="135" y="144"/>
                        <a:pt x="138" y="143"/>
                        <a:pt x="141" y="141"/>
                      </a:cubicBezTo>
                      <a:lnTo>
                        <a:pt x="141" y="141"/>
                      </a:lnTo>
                      <a:cubicBezTo>
                        <a:pt x="149" y="135"/>
                        <a:pt x="156" y="127"/>
                        <a:pt x="161" y="118"/>
                      </a:cubicBezTo>
                      <a:lnTo>
                        <a:pt x="161" y="118"/>
                      </a:lnTo>
                      <a:cubicBezTo>
                        <a:pt x="161" y="126"/>
                        <a:pt x="157" y="134"/>
                        <a:pt x="150" y="138"/>
                      </a:cubicBezTo>
                      <a:lnTo>
                        <a:pt x="150" y="138"/>
                      </a:lnTo>
                      <a:cubicBezTo>
                        <a:pt x="132" y="149"/>
                        <a:pt x="149" y="177"/>
                        <a:pt x="167" y="166"/>
                      </a:cubicBezTo>
                      <a:lnTo>
                        <a:pt x="167" y="166"/>
                      </a:lnTo>
                      <a:cubicBezTo>
                        <a:pt x="174" y="161"/>
                        <a:pt x="180" y="154"/>
                        <a:pt x="184" y="147"/>
                      </a:cubicBezTo>
                      <a:lnTo>
                        <a:pt x="184" y="147"/>
                      </a:lnTo>
                      <a:cubicBezTo>
                        <a:pt x="183" y="150"/>
                        <a:pt x="181" y="153"/>
                        <a:pt x="180" y="156"/>
                      </a:cubicBezTo>
                      <a:lnTo>
                        <a:pt x="180" y="156"/>
                      </a:lnTo>
                      <a:cubicBezTo>
                        <a:pt x="171" y="173"/>
                        <a:pt x="194" y="188"/>
                        <a:pt x="206" y="175"/>
                      </a:cubicBezTo>
                      <a:lnTo>
                        <a:pt x="206" y="175"/>
                      </a:lnTo>
                      <a:cubicBezTo>
                        <a:pt x="206" y="176"/>
                        <a:pt x="206" y="177"/>
                        <a:pt x="206" y="178"/>
                      </a:cubicBezTo>
                      <a:lnTo>
                        <a:pt x="206" y="178"/>
                      </a:lnTo>
                      <a:cubicBezTo>
                        <a:pt x="208" y="199"/>
                        <a:pt x="240" y="199"/>
                        <a:pt x="238" y="178"/>
                      </a:cubicBezTo>
                      <a:lnTo>
                        <a:pt x="238" y="178"/>
                      </a:lnTo>
                      <a:cubicBezTo>
                        <a:pt x="238" y="169"/>
                        <a:pt x="241" y="162"/>
                        <a:pt x="249" y="158"/>
                      </a:cubicBezTo>
                      <a:lnTo>
                        <a:pt x="249" y="158"/>
                      </a:lnTo>
                      <a:cubicBezTo>
                        <a:pt x="254" y="170"/>
                        <a:pt x="253" y="183"/>
                        <a:pt x="245" y="194"/>
                      </a:cubicBezTo>
                      <a:lnTo>
                        <a:pt x="245" y="194"/>
                      </a:lnTo>
                      <a:cubicBezTo>
                        <a:pt x="241" y="202"/>
                        <a:pt x="242" y="208"/>
                        <a:pt x="247" y="213"/>
                      </a:cubicBezTo>
                      <a:lnTo>
                        <a:pt x="247" y="213"/>
                      </a:lnTo>
                      <a:cubicBezTo>
                        <a:pt x="238" y="231"/>
                        <a:pt x="265" y="253"/>
                        <a:pt x="280" y="231"/>
                      </a:cubicBezTo>
                      <a:lnTo>
                        <a:pt x="280" y="231"/>
                      </a:lnTo>
                      <a:cubicBezTo>
                        <a:pt x="282" y="229"/>
                        <a:pt x="282" y="227"/>
                        <a:pt x="282" y="225"/>
                      </a:cubicBezTo>
                      <a:lnTo>
                        <a:pt x="282" y="225"/>
                      </a:lnTo>
                      <a:cubicBezTo>
                        <a:pt x="283" y="225"/>
                        <a:pt x="283" y="224"/>
                        <a:pt x="283" y="224"/>
                      </a:cubicBezTo>
                      <a:lnTo>
                        <a:pt x="283" y="224"/>
                      </a:lnTo>
                      <a:cubicBezTo>
                        <a:pt x="288" y="232"/>
                        <a:pt x="299" y="234"/>
                        <a:pt x="306" y="229"/>
                      </a:cubicBezTo>
                      <a:lnTo>
                        <a:pt x="306" y="229"/>
                      </a:lnTo>
                      <a:cubicBezTo>
                        <a:pt x="306" y="232"/>
                        <a:pt x="305" y="234"/>
                        <a:pt x="305" y="237"/>
                      </a:cubicBezTo>
                      <a:lnTo>
                        <a:pt x="305" y="237"/>
                      </a:lnTo>
                      <a:cubicBezTo>
                        <a:pt x="303" y="245"/>
                        <a:pt x="306" y="254"/>
                        <a:pt x="316" y="257"/>
                      </a:cubicBezTo>
                      <a:lnTo>
                        <a:pt x="316" y="257"/>
                      </a:lnTo>
                      <a:cubicBezTo>
                        <a:pt x="323" y="259"/>
                        <a:pt x="334" y="254"/>
                        <a:pt x="336" y="245"/>
                      </a:cubicBezTo>
                      <a:lnTo>
                        <a:pt x="336" y="245"/>
                      </a:lnTo>
                      <a:cubicBezTo>
                        <a:pt x="337" y="237"/>
                        <a:pt x="340" y="228"/>
                        <a:pt x="344" y="221"/>
                      </a:cubicBezTo>
                      <a:lnTo>
                        <a:pt x="344" y="221"/>
                      </a:lnTo>
                      <a:cubicBezTo>
                        <a:pt x="346" y="225"/>
                        <a:pt x="347" y="228"/>
                        <a:pt x="348" y="232"/>
                      </a:cubicBezTo>
                      <a:lnTo>
                        <a:pt x="348" y="232"/>
                      </a:lnTo>
                      <a:cubicBezTo>
                        <a:pt x="352" y="244"/>
                        <a:pt x="365" y="245"/>
                        <a:pt x="373" y="240"/>
                      </a:cubicBezTo>
                      <a:lnTo>
                        <a:pt x="373" y="240"/>
                      </a:lnTo>
                      <a:cubicBezTo>
                        <a:pt x="372" y="244"/>
                        <a:pt x="371" y="247"/>
                        <a:pt x="370" y="249"/>
                      </a:cubicBezTo>
                      <a:lnTo>
                        <a:pt x="370" y="249"/>
                      </a:lnTo>
                      <a:cubicBezTo>
                        <a:pt x="363" y="269"/>
                        <a:pt x="394" y="277"/>
                        <a:pt x="401" y="258"/>
                      </a:cubicBezTo>
                      <a:lnTo>
                        <a:pt x="401" y="258"/>
                      </a:lnTo>
                      <a:cubicBezTo>
                        <a:pt x="406" y="247"/>
                        <a:pt x="410" y="235"/>
                        <a:pt x="414" y="224"/>
                      </a:cubicBezTo>
                      <a:lnTo>
                        <a:pt x="414" y="224"/>
                      </a:lnTo>
                      <a:cubicBezTo>
                        <a:pt x="413" y="232"/>
                        <a:pt x="414" y="242"/>
                        <a:pt x="417" y="251"/>
                      </a:cubicBezTo>
                      <a:lnTo>
                        <a:pt x="417" y="251"/>
                      </a:lnTo>
                      <a:cubicBezTo>
                        <a:pt x="413" y="268"/>
                        <a:pt x="410" y="283"/>
                        <a:pt x="407" y="300"/>
                      </a:cubicBezTo>
                      <a:lnTo>
                        <a:pt x="407" y="300"/>
                      </a:lnTo>
                      <a:cubicBezTo>
                        <a:pt x="402" y="320"/>
                        <a:pt x="434" y="329"/>
                        <a:pt x="438" y="309"/>
                      </a:cubicBezTo>
                      <a:lnTo>
                        <a:pt x="438" y="309"/>
                      </a:lnTo>
                      <a:cubicBezTo>
                        <a:pt x="441" y="293"/>
                        <a:pt x="444" y="278"/>
                        <a:pt x="447" y="263"/>
                      </a:cubicBezTo>
                      <a:lnTo>
                        <a:pt x="447" y="263"/>
                      </a:lnTo>
                      <a:cubicBezTo>
                        <a:pt x="450" y="259"/>
                        <a:pt x="450" y="255"/>
                        <a:pt x="450" y="251"/>
                      </a:cubicBezTo>
                      <a:lnTo>
                        <a:pt x="450" y="251"/>
                      </a:lnTo>
                      <a:cubicBezTo>
                        <a:pt x="451" y="242"/>
                        <a:pt x="454" y="232"/>
                        <a:pt x="455" y="223"/>
                      </a:cubicBezTo>
                      <a:lnTo>
                        <a:pt x="455" y="223"/>
                      </a:lnTo>
                      <a:cubicBezTo>
                        <a:pt x="457" y="218"/>
                        <a:pt x="455" y="214"/>
                        <a:pt x="453" y="211"/>
                      </a:cubicBezTo>
                      <a:lnTo>
                        <a:pt x="453" y="211"/>
                      </a:lnTo>
                      <a:cubicBezTo>
                        <a:pt x="461" y="194"/>
                        <a:pt x="437" y="181"/>
                        <a:pt x="425" y="196"/>
                      </a:cubicBezTo>
                      <a:lnTo>
                        <a:pt x="425" y="196"/>
                      </a:lnTo>
                      <a:cubicBezTo>
                        <a:pt x="426" y="192"/>
                        <a:pt x="427" y="189"/>
                        <a:pt x="429" y="187"/>
                      </a:cubicBezTo>
                      <a:lnTo>
                        <a:pt x="429" y="187"/>
                      </a:lnTo>
                      <a:cubicBezTo>
                        <a:pt x="433" y="182"/>
                        <a:pt x="438" y="178"/>
                        <a:pt x="443" y="174"/>
                      </a:cubicBezTo>
                      <a:lnTo>
                        <a:pt x="443" y="174"/>
                      </a:lnTo>
                      <a:cubicBezTo>
                        <a:pt x="459" y="159"/>
                        <a:pt x="435" y="137"/>
                        <a:pt x="420" y="150"/>
                      </a:cubicBezTo>
                      <a:lnTo>
                        <a:pt x="420" y="150"/>
                      </a:lnTo>
                      <a:cubicBezTo>
                        <a:pt x="405" y="164"/>
                        <a:pt x="390" y="177"/>
                        <a:pt x="376" y="190"/>
                      </a:cubicBezTo>
                      <a:lnTo>
                        <a:pt x="376" y="190"/>
                      </a:lnTo>
                      <a:cubicBezTo>
                        <a:pt x="373" y="192"/>
                        <a:pt x="372" y="195"/>
                        <a:pt x="371" y="198"/>
                      </a:cubicBezTo>
                      <a:lnTo>
                        <a:pt x="371" y="198"/>
                      </a:lnTo>
                      <a:cubicBezTo>
                        <a:pt x="369" y="194"/>
                        <a:pt x="368" y="189"/>
                        <a:pt x="367" y="186"/>
                      </a:cubicBezTo>
                      <a:lnTo>
                        <a:pt x="367" y="186"/>
                      </a:lnTo>
                      <a:cubicBezTo>
                        <a:pt x="363" y="176"/>
                        <a:pt x="353" y="172"/>
                        <a:pt x="346" y="175"/>
                      </a:cubicBezTo>
                      <a:lnTo>
                        <a:pt x="346" y="175"/>
                      </a:lnTo>
                      <a:cubicBezTo>
                        <a:pt x="353" y="161"/>
                        <a:pt x="339" y="141"/>
                        <a:pt x="324" y="153"/>
                      </a:cubicBezTo>
                      <a:lnTo>
                        <a:pt x="324" y="153"/>
                      </a:lnTo>
                      <a:cubicBezTo>
                        <a:pt x="320" y="155"/>
                        <a:pt x="317" y="158"/>
                        <a:pt x="313" y="161"/>
                      </a:cubicBezTo>
                      <a:lnTo>
                        <a:pt x="313" y="161"/>
                      </a:lnTo>
                      <a:cubicBezTo>
                        <a:pt x="309" y="147"/>
                        <a:pt x="289" y="146"/>
                        <a:pt x="283" y="158"/>
                      </a:cubicBezTo>
                      <a:lnTo>
                        <a:pt x="283" y="158"/>
                      </a:lnTo>
                      <a:cubicBezTo>
                        <a:pt x="282" y="149"/>
                        <a:pt x="278" y="140"/>
                        <a:pt x="273" y="133"/>
                      </a:cubicBezTo>
                      <a:lnTo>
                        <a:pt x="273" y="133"/>
                      </a:lnTo>
                      <a:cubicBezTo>
                        <a:pt x="272" y="130"/>
                        <a:pt x="269" y="128"/>
                        <a:pt x="267" y="127"/>
                      </a:cubicBezTo>
                      <a:lnTo>
                        <a:pt x="267" y="127"/>
                      </a:lnTo>
                      <a:cubicBezTo>
                        <a:pt x="270" y="124"/>
                        <a:pt x="273" y="119"/>
                        <a:pt x="272" y="113"/>
                      </a:cubicBezTo>
                      <a:lnTo>
                        <a:pt x="272" y="113"/>
                      </a:lnTo>
                      <a:cubicBezTo>
                        <a:pt x="270" y="100"/>
                        <a:pt x="268" y="88"/>
                        <a:pt x="266" y="76"/>
                      </a:cubicBezTo>
                      <a:lnTo>
                        <a:pt x="266" y="76"/>
                      </a:lnTo>
                      <a:cubicBezTo>
                        <a:pt x="265" y="67"/>
                        <a:pt x="253" y="62"/>
                        <a:pt x="246" y="64"/>
                      </a:cubicBezTo>
                      <a:lnTo>
                        <a:pt x="246" y="64"/>
                      </a:lnTo>
                      <a:cubicBezTo>
                        <a:pt x="237" y="67"/>
                        <a:pt x="233" y="75"/>
                        <a:pt x="235" y="84"/>
                      </a:cubicBezTo>
                      <a:lnTo>
                        <a:pt x="235" y="84"/>
                      </a:lnTo>
                      <a:cubicBezTo>
                        <a:pt x="237" y="97"/>
                        <a:pt x="239" y="109"/>
                        <a:pt x="241" y="121"/>
                      </a:cubicBezTo>
                      <a:lnTo>
                        <a:pt x="241" y="121"/>
                      </a:lnTo>
                      <a:cubicBezTo>
                        <a:pt x="241" y="123"/>
                        <a:pt x="242" y="125"/>
                        <a:pt x="242" y="126"/>
                      </a:cubicBezTo>
                      <a:lnTo>
                        <a:pt x="242" y="126"/>
                      </a:lnTo>
                      <a:cubicBezTo>
                        <a:pt x="238" y="127"/>
                        <a:pt x="234" y="129"/>
                        <a:pt x="230" y="132"/>
                      </a:cubicBezTo>
                      <a:lnTo>
                        <a:pt x="230" y="132"/>
                      </a:lnTo>
                      <a:cubicBezTo>
                        <a:pt x="232" y="128"/>
                        <a:pt x="233" y="126"/>
                        <a:pt x="235" y="123"/>
                      </a:cubicBezTo>
                      <a:lnTo>
                        <a:pt x="235" y="123"/>
                      </a:lnTo>
                      <a:cubicBezTo>
                        <a:pt x="245" y="104"/>
                        <a:pt x="217" y="88"/>
                        <a:pt x="207" y="106"/>
                      </a:cubicBezTo>
                      <a:lnTo>
                        <a:pt x="207" y="106"/>
                      </a:lnTo>
                      <a:cubicBezTo>
                        <a:pt x="201" y="118"/>
                        <a:pt x="194" y="129"/>
                        <a:pt x="188" y="141"/>
                      </a:cubicBezTo>
                      <a:lnTo>
                        <a:pt x="188" y="141"/>
                      </a:lnTo>
                      <a:cubicBezTo>
                        <a:pt x="194" y="127"/>
                        <a:pt x="194" y="110"/>
                        <a:pt x="187" y="94"/>
                      </a:cubicBezTo>
                      <a:lnTo>
                        <a:pt x="187" y="94"/>
                      </a:lnTo>
                      <a:cubicBezTo>
                        <a:pt x="182" y="84"/>
                        <a:pt x="173" y="84"/>
                        <a:pt x="166" y="88"/>
                      </a:cubicBezTo>
                      <a:lnTo>
                        <a:pt x="166" y="88"/>
                      </a:lnTo>
                      <a:cubicBezTo>
                        <a:pt x="165" y="83"/>
                        <a:pt x="165" y="77"/>
                        <a:pt x="162" y="73"/>
                      </a:cubicBezTo>
                      <a:lnTo>
                        <a:pt x="162" y="73"/>
                      </a:lnTo>
                      <a:cubicBezTo>
                        <a:pt x="159" y="65"/>
                        <a:pt x="152" y="58"/>
                        <a:pt x="142" y="61"/>
                      </a:cubicBezTo>
                      <a:lnTo>
                        <a:pt x="142" y="61"/>
                      </a:lnTo>
                      <a:cubicBezTo>
                        <a:pt x="139" y="62"/>
                        <a:pt x="137" y="65"/>
                        <a:pt x="134" y="67"/>
                      </a:cubicBezTo>
                      <a:lnTo>
                        <a:pt x="134" y="67"/>
                      </a:lnTo>
                      <a:cubicBezTo>
                        <a:pt x="134" y="52"/>
                        <a:pt x="134" y="36"/>
                        <a:pt x="133" y="20"/>
                      </a:cubicBezTo>
                      <a:lnTo>
                        <a:pt x="133" y="20"/>
                      </a:lnTo>
                      <a:cubicBezTo>
                        <a:pt x="132" y="0"/>
                        <a:pt x="100" y="0"/>
                        <a:pt x="101" y="20"/>
                      </a:cubicBezTo>
                      <a:lnTo>
                        <a:pt x="101" y="20"/>
                      </a:lnTo>
                      <a:cubicBezTo>
                        <a:pt x="101" y="38"/>
                        <a:pt x="102" y="57"/>
                        <a:pt x="101" y="75"/>
                      </a:cubicBezTo>
                      <a:lnTo>
                        <a:pt x="101" y="75"/>
                      </a:lnTo>
                      <a:cubicBezTo>
                        <a:pt x="82" y="83"/>
                        <a:pt x="68" y="101"/>
                        <a:pt x="66" y="122"/>
                      </a:cubicBezTo>
                      <a:lnTo>
                        <a:pt x="66" y="122"/>
                      </a:lnTo>
                      <a:cubicBezTo>
                        <a:pt x="66" y="120"/>
                        <a:pt x="67" y="118"/>
                        <a:pt x="67" y="116"/>
                      </a:cubicBezTo>
                      <a:lnTo>
                        <a:pt x="67" y="116"/>
                      </a:lnTo>
                      <a:cubicBezTo>
                        <a:pt x="68" y="107"/>
                        <a:pt x="58" y="99"/>
                        <a:pt x="50" y="99"/>
                      </a:cubicBezTo>
                      <a:lnTo>
                        <a:pt x="50" y="99"/>
                      </a:lnTo>
                      <a:cubicBezTo>
                        <a:pt x="47" y="99"/>
                        <a:pt x="44" y="101"/>
                        <a:pt x="41" y="102"/>
                      </a:cubicBezTo>
                      <a:lnTo>
                        <a:pt x="41" y="102"/>
                      </a:lnTo>
                      <a:cubicBezTo>
                        <a:pt x="40" y="101"/>
                        <a:pt x="38" y="100"/>
                        <a:pt x="36" y="99"/>
                      </a:cubicBezTo>
                      <a:lnTo>
                        <a:pt x="36" y="99"/>
                      </a:lnTo>
                      <a:cubicBezTo>
                        <a:pt x="33" y="96"/>
                        <a:pt x="31" y="93"/>
                        <a:pt x="27" y="91"/>
                      </a:cubicBezTo>
                      <a:lnTo>
                        <a:pt x="27" y="91"/>
                      </a:lnTo>
                      <a:cubicBezTo>
                        <a:pt x="20" y="88"/>
                        <a:pt x="13" y="88"/>
                        <a:pt x="7" y="94"/>
                      </a:cubicBezTo>
                      <a:lnTo>
                        <a:pt x="7" y="94"/>
                      </a:lnTo>
                      <a:cubicBezTo>
                        <a:pt x="2" y="100"/>
                        <a:pt x="0" y="105"/>
                        <a:pt x="2" y="113"/>
                      </a:cubicBezTo>
                      <a:lnTo>
                        <a:pt x="2" y="113"/>
                      </a:lnTo>
                      <a:cubicBezTo>
                        <a:pt x="3" y="118"/>
                        <a:pt x="7" y="121"/>
                        <a:pt x="11" y="12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31" name="Freeform 358">
                  <a:extLst>
                    <a:ext uri="{FF2B5EF4-FFF2-40B4-BE49-F238E27FC236}">
                      <a16:creationId xmlns:a16="http://schemas.microsoft.com/office/drawing/2014/main" id="{E2E8D9F7-A363-B54F-B08F-BC74A97160FE}"/>
                    </a:ext>
                  </a:extLst>
                </p:cNvPr>
                <p:cNvSpPr>
                  <a:spLocks noChangeArrowheads="1"/>
                </p:cNvSpPr>
                <p:nvPr/>
              </p:nvSpPr>
              <p:spPr bwMode="auto">
                <a:xfrm>
                  <a:off x="5756885" y="3416399"/>
                  <a:ext cx="14042" cy="64807"/>
                </a:xfrm>
                <a:custGeom>
                  <a:avLst/>
                  <a:gdLst>
                    <a:gd name="T0" fmla="*/ 36 w 58"/>
                    <a:gd name="T1" fmla="*/ 245 h 266"/>
                    <a:gd name="T2" fmla="*/ 36 w 58"/>
                    <a:gd name="T3" fmla="*/ 245 h 266"/>
                    <a:gd name="T4" fmla="*/ 50 w 58"/>
                    <a:gd name="T5" fmla="*/ 20 h 266"/>
                    <a:gd name="T6" fmla="*/ 50 w 58"/>
                    <a:gd name="T7" fmla="*/ 20 h 266"/>
                    <a:gd name="T8" fmla="*/ 18 w 58"/>
                    <a:gd name="T9" fmla="*/ 20 h 266"/>
                    <a:gd name="T10" fmla="*/ 18 w 58"/>
                    <a:gd name="T11" fmla="*/ 20 h 266"/>
                    <a:gd name="T12" fmla="*/ 4 w 58"/>
                    <a:gd name="T13" fmla="*/ 236 h 266"/>
                    <a:gd name="T14" fmla="*/ 4 w 58"/>
                    <a:gd name="T15" fmla="*/ 236 h 266"/>
                    <a:gd name="T16" fmla="*/ 36 w 58"/>
                    <a:gd name="T17" fmla="*/ 24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6">
                      <a:moveTo>
                        <a:pt x="36" y="245"/>
                      </a:moveTo>
                      <a:lnTo>
                        <a:pt x="36" y="245"/>
                      </a:lnTo>
                      <a:cubicBezTo>
                        <a:pt x="51" y="171"/>
                        <a:pt x="57" y="96"/>
                        <a:pt x="50" y="20"/>
                      </a:cubicBezTo>
                      <a:lnTo>
                        <a:pt x="50" y="20"/>
                      </a:lnTo>
                      <a:cubicBezTo>
                        <a:pt x="48" y="0"/>
                        <a:pt x="16" y="0"/>
                        <a:pt x="18" y="20"/>
                      </a:cubicBezTo>
                      <a:lnTo>
                        <a:pt x="18" y="20"/>
                      </a:lnTo>
                      <a:cubicBezTo>
                        <a:pt x="24" y="93"/>
                        <a:pt x="19" y="164"/>
                        <a:pt x="4" y="236"/>
                      </a:cubicBezTo>
                      <a:lnTo>
                        <a:pt x="4" y="236"/>
                      </a:lnTo>
                      <a:cubicBezTo>
                        <a:pt x="0" y="256"/>
                        <a:pt x="31" y="265"/>
                        <a:pt x="36" y="2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32" name="Freeform 359">
                  <a:extLst>
                    <a:ext uri="{FF2B5EF4-FFF2-40B4-BE49-F238E27FC236}">
                      <a16:creationId xmlns:a16="http://schemas.microsoft.com/office/drawing/2014/main" id="{2461A7FD-5D2C-0442-AE7C-840404F35A23}"/>
                    </a:ext>
                  </a:extLst>
                </p:cNvPr>
                <p:cNvSpPr>
                  <a:spLocks noChangeArrowheads="1"/>
                </p:cNvSpPr>
                <p:nvPr/>
              </p:nvSpPr>
              <p:spPr bwMode="auto">
                <a:xfrm>
                  <a:off x="5774166" y="3398038"/>
                  <a:ext cx="14042" cy="37804"/>
                </a:xfrm>
                <a:custGeom>
                  <a:avLst/>
                  <a:gdLst>
                    <a:gd name="T0" fmla="*/ 9 w 56"/>
                    <a:gd name="T1" fmla="*/ 35 h 153"/>
                    <a:gd name="T2" fmla="*/ 9 w 56"/>
                    <a:gd name="T3" fmla="*/ 35 h 153"/>
                    <a:gd name="T4" fmla="*/ 10 w 56"/>
                    <a:gd name="T5" fmla="*/ 50 h 153"/>
                    <a:gd name="T6" fmla="*/ 10 w 56"/>
                    <a:gd name="T7" fmla="*/ 50 h 153"/>
                    <a:gd name="T8" fmla="*/ 13 w 56"/>
                    <a:gd name="T9" fmla="*/ 75 h 153"/>
                    <a:gd name="T10" fmla="*/ 13 w 56"/>
                    <a:gd name="T11" fmla="*/ 75 h 153"/>
                    <a:gd name="T12" fmla="*/ 21 w 56"/>
                    <a:gd name="T13" fmla="*/ 131 h 153"/>
                    <a:gd name="T14" fmla="*/ 21 w 56"/>
                    <a:gd name="T15" fmla="*/ 131 h 153"/>
                    <a:gd name="T16" fmla="*/ 52 w 56"/>
                    <a:gd name="T17" fmla="*/ 122 h 153"/>
                    <a:gd name="T18" fmla="*/ 52 w 56"/>
                    <a:gd name="T19" fmla="*/ 122 h 153"/>
                    <a:gd name="T20" fmla="*/ 42 w 56"/>
                    <a:gd name="T21" fmla="*/ 50 h 153"/>
                    <a:gd name="T22" fmla="*/ 42 w 56"/>
                    <a:gd name="T23" fmla="*/ 50 h 153"/>
                    <a:gd name="T24" fmla="*/ 30 w 56"/>
                    <a:gd name="T25" fmla="*/ 6 h 153"/>
                    <a:gd name="T26" fmla="*/ 30 w 56"/>
                    <a:gd name="T27" fmla="*/ 6 h 153"/>
                    <a:gd name="T28" fmla="*/ 11 w 56"/>
                    <a:gd name="T29" fmla="*/ 4 h 153"/>
                    <a:gd name="T30" fmla="*/ 11 w 56"/>
                    <a:gd name="T31" fmla="*/ 4 h 153"/>
                    <a:gd name="T32" fmla="*/ 1 w 56"/>
                    <a:gd name="T33" fmla="*/ 21 h 153"/>
                    <a:gd name="T34" fmla="*/ 1 w 56"/>
                    <a:gd name="T35" fmla="*/ 21 h 153"/>
                    <a:gd name="T36" fmla="*/ 9 w 56"/>
                    <a:gd name="T37" fmla="*/ 3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153">
                      <a:moveTo>
                        <a:pt x="9" y="35"/>
                      </a:moveTo>
                      <a:lnTo>
                        <a:pt x="9" y="35"/>
                      </a:lnTo>
                      <a:cubicBezTo>
                        <a:pt x="10" y="40"/>
                        <a:pt x="10" y="48"/>
                        <a:pt x="10" y="50"/>
                      </a:cubicBezTo>
                      <a:lnTo>
                        <a:pt x="10" y="50"/>
                      </a:lnTo>
                      <a:cubicBezTo>
                        <a:pt x="11" y="59"/>
                        <a:pt x="12" y="67"/>
                        <a:pt x="13" y="75"/>
                      </a:cubicBezTo>
                      <a:lnTo>
                        <a:pt x="13" y="75"/>
                      </a:lnTo>
                      <a:cubicBezTo>
                        <a:pt x="15" y="94"/>
                        <a:pt x="19" y="112"/>
                        <a:pt x="21" y="131"/>
                      </a:cubicBezTo>
                      <a:lnTo>
                        <a:pt x="21" y="131"/>
                      </a:lnTo>
                      <a:cubicBezTo>
                        <a:pt x="24" y="152"/>
                        <a:pt x="55" y="142"/>
                        <a:pt x="52" y="122"/>
                      </a:cubicBezTo>
                      <a:lnTo>
                        <a:pt x="52" y="122"/>
                      </a:lnTo>
                      <a:cubicBezTo>
                        <a:pt x="49" y="98"/>
                        <a:pt x="45" y="74"/>
                        <a:pt x="42" y="50"/>
                      </a:cubicBezTo>
                      <a:lnTo>
                        <a:pt x="42" y="50"/>
                      </a:lnTo>
                      <a:cubicBezTo>
                        <a:pt x="40" y="36"/>
                        <a:pt x="42" y="16"/>
                        <a:pt x="30" y="6"/>
                      </a:cubicBezTo>
                      <a:lnTo>
                        <a:pt x="30" y="6"/>
                      </a:lnTo>
                      <a:cubicBezTo>
                        <a:pt x="25" y="1"/>
                        <a:pt x="17" y="0"/>
                        <a:pt x="11" y="4"/>
                      </a:cubicBezTo>
                      <a:lnTo>
                        <a:pt x="11" y="4"/>
                      </a:lnTo>
                      <a:cubicBezTo>
                        <a:pt x="4" y="8"/>
                        <a:pt x="1" y="13"/>
                        <a:pt x="1" y="21"/>
                      </a:cubicBezTo>
                      <a:lnTo>
                        <a:pt x="1" y="21"/>
                      </a:lnTo>
                      <a:cubicBezTo>
                        <a:pt x="0" y="27"/>
                        <a:pt x="4" y="32"/>
                        <a:pt x="9"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33" name="Freeform 360">
                  <a:extLst>
                    <a:ext uri="{FF2B5EF4-FFF2-40B4-BE49-F238E27FC236}">
                      <a16:creationId xmlns:a16="http://schemas.microsoft.com/office/drawing/2014/main" id="{ACCEC47F-4E5B-1C4D-A3F6-11DDCA0C6928}"/>
                    </a:ext>
                  </a:extLst>
                </p:cNvPr>
                <p:cNvSpPr>
                  <a:spLocks noChangeArrowheads="1"/>
                </p:cNvSpPr>
                <p:nvPr/>
              </p:nvSpPr>
              <p:spPr bwMode="auto">
                <a:xfrm>
                  <a:off x="5811971" y="3426120"/>
                  <a:ext cx="23762" cy="16202"/>
                </a:xfrm>
                <a:custGeom>
                  <a:avLst/>
                  <a:gdLst>
                    <a:gd name="T0" fmla="*/ 67 w 96"/>
                    <a:gd name="T1" fmla="*/ 7 h 64"/>
                    <a:gd name="T2" fmla="*/ 67 w 96"/>
                    <a:gd name="T3" fmla="*/ 7 h 64"/>
                    <a:gd name="T4" fmla="*/ 20 w 96"/>
                    <a:gd name="T5" fmla="*/ 25 h 64"/>
                    <a:gd name="T6" fmla="*/ 20 w 96"/>
                    <a:gd name="T7" fmla="*/ 25 h 64"/>
                    <a:gd name="T8" fmla="*/ 28 w 96"/>
                    <a:gd name="T9" fmla="*/ 56 h 64"/>
                    <a:gd name="T10" fmla="*/ 28 w 96"/>
                    <a:gd name="T11" fmla="*/ 56 h 64"/>
                    <a:gd name="T12" fmla="*/ 76 w 96"/>
                    <a:gd name="T13" fmla="*/ 39 h 64"/>
                    <a:gd name="T14" fmla="*/ 76 w 96"/>
                    <a:gd name="T15" fmla="*/ 39 h 64"/>
                    <a:gd name="T16" fmla="*/ 67 w 96"/>
                    <a:gd name="T17"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64">
                      <a:moveTo>
                        <a:pt x="67" y="7"/>
                      </a:moveTo>
                      <a:lnTo>
                        <a:pt x="67" y="7"/>
                      </a:lnTo>
                      <a:cubicBezTo>
                        <a:pt x="51" y="13"/>
                        <a:pt x="36" y="19"/>
                        <a:pt x="20" y="25"/>
                      </a:cubicBezTo>
                      <a:lnTo>
                        <a:pt x="20" y="25"/>
                      </a:lnTo>
                      <a:cubicBezTo>
                        <a:pt x="0" y="31"/>
                        <a:pt x="8" y="63"/>
                        <a:pt x="28" y="56"/>
                      </a:cubicBezTo>
                      <a:lnTo>
                        <a:pt x="28" y="56"/>
                      </a:lnTo>
                      <a:cubicBezTo>
                        <a:pt x="44" y="50"/>
                        <a:pt x="60" y="44"/>
                        <a:pt x="76" y="39"/>
                      </a:cubicBezTo>
                      <a:lnTo>
                        <a:pt x="76" y="39"/>
                      </a:lnTo>
                      <a:cubicBezTo>
                        <a:pt x="95" y="31"/>
                        <a:pt x="87" y="0"/>
                        <a:pt x="67"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34" name="Freeform 361">
                  <a:extLst>
                    <a:ext uri="{FF2B5EF4-FFF2-40B4-BE49-F238E27FC236}">
                      <a16:creationId xmlns:a16="http://schemas.microsoft.com/office/drawing/2014/main" id="{F653C280-0DFA-0246-9B43-9F668C7FEA88}"/>
                    </a:ext>
                  </a:extLst>
                </p:cNvPr>
                <p:cNvSpPr>
                  <a:spLocks noChangeArrowheads="1"/>
                </p:cNvSpPr>
                <p:nvPr/>
              </p:nvSpPr>
              <p:spPr bwMode="auto">
                <a:xfrm>
                  <a:off x="5830333" y="3401278"/>
                  <a:ext cx="12961" cy="18362"/>
                </a:xfrm>
                <a:custGeom>
                  <a:avLst/>
                  <a:gdLst>
                    <a:gd name="T0" fmla="*/ 32 w 53"/>
                    <a:gd name="T1" fmla="*/ 63 h 74"/>
                    <a:gd name="T2" fmla="*/ 32 w 53"/>
                    <a:gd name="T3" fmla="*/ 63 h 74"/>
                    <a:gd name="T4" fmla="*/ 48 w 53"/>
                    <a:gd name="T5" fmla="*/ 26 h 74"/>
                    <a:gd name="T6" fmla="*/ 48 w 53"/>
                    <a:gd name="T7" fmla="*/ 26 h 74"/>
                    <a:gd name="T8" fmla="*/ 42 w 53"/>
                    <a:gd name="T9" fmla="*/ 4 h 74"/>
                    <a:gd name="T10" fmla="*/ 42 w 53"/>
                    <a:gd name="T11" fmla="*/ 4 h 74"/>
                    <a:gd name="T12" fmla="*/ 20 w 53"/>
                    <a:gd name="T13" fmla="*/ 10 h 74"/>
                    <a:gd name="T14" fmla="*/ 20 w 53"/>
                    <a:gd name="T15" fmla="*/ 10 h 74"/>
                    <a:gd name="T16" fmla="*/ 4 w 53"/>
                    <a:gd name="T17" fmla="*/ 47 h 74"/>
                    <a:gd name="T18" fmla="*/ 4 w 53"/>
                    <a:gd name="T19" fmla="*/ 47 h 74"/>
                    <a:gd name="T20" fmla="*/ 9 w 53"/>
                    <a:gd name="T21" fmla="*/ 69 h 74"/>
                    <a:gd name="T22" fmla="*/ 9 w 53"/>
                    <a:gd name="T23" fmla="*/ 69 h 74"/>
                    <a:gd name="T24" fmla="*/ 32 w 53"/>
                    <a:gd name="T25" fmla="*/ 6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74">
                      <a:moveTo>
                        <a:pt x="32" y="63"/>
                      </a:moveTo>
                      <a:lnTo>
                        <a:pt x="32" y="63"/>
                      </a:lnTo>
                      <a:cubicBezTo>
                        <a:pt x="37" y="51"/>
                        <a:pt x="42" y="38"/>
                        <a:pt x="48" y="26"/>
                      </a:cubicBezTo>
                      <a:lnTo>
                        <a:pt x="48" y="26"/>
                      </a:lnTo>
                      <a:cubicBezTo>
                        <a:pt x="52" y="18"/>
                        <a:pt x="51" y="8"/>
                        <a:pt x="42" y="4"/>
                      </a:cubicBezTo>
                      <a:lnTo>
                        <a:pt x="42" y="4"/>
                      </a:lnTo>
                      <a:cubicBezTo>
                        <a:pt x="35" y="0"/>
                        <a:pt x="24" y="1"/>
                        <a:pt x="20" y="10"/>
                      </a:cubicBezTo>
                      <a:lnTo>
                        <a:pt x="20" y="10"/>
                      </a:lnTo>
                      <a:cubicBezTo>
                        <a:pt x="15" y="22"/>
                        <a:pt x="9" y="34"/>
                        <a:pt x="4" y="47"/>
                      </a:cubicBezTo>
                      <a:lnTo>
                        <a:pt x="4" y="47"/>
                      </a:lnTo>
                      <a:cubicBezTo>
                        <a:pt x="0" y="55"/>
                        <a:pt x="1" y="64"/>
                        <a:pt x="9" y="69"/>
                      </a:cubicBezTo>
                      <a:lnTo>
                        <a:pt x="9" y="69"/>
                      </a:lnTo>
                      <a:cubicBezTo>
                        <a:pt x="16" y="73"/>
                        <a:pt x="28" y="71"/>
                        <a:pt x="32" y="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35" name="Freeform 362">
                  <a:extLst>
                    <a:ext uri="{FF2B5EF4-FFF2-40B4-BE49-F238E27FC236}">
                      <a16:creationId xmlns:a16="http://schemas.microsoft.com/office/drawing/2014/main" id="{B33072AC-0D2D-8147-BCF4-4F2E3A91D531}"/>
                    </a:ext>
                  </a:extLst>
                </p:cNvPr>
                <p:cNvSpPr>
                  <a:spLocks noChangeArrowheads="1"/>
                </p:cNvSpPr>
                <p:nvPr/>
              </p:nvSpPr>
              <p:spPr bwMode="auto">
                <a:xfrm>
                  <a:off x="5791449" y="3378595"/>
                  <a:ext cx="11882" cy="17282"/>
                </a:xfrm>
                <a:custGeom>
                  <a:avLst/>
                  <a:gdLst>
                    <a:gd name="T0" fmla="*/ 5 w 48"/>
                    <a:gd name="T1" fmla="*/ 29 h 72"/>
                    <a:gd name="T2" fmla="*/ 5 w 48"/>
                    <a:gd name="T3" fmla="*/ 29 h 72"/>
                    <a:gd name="T4" fmla="*/ 10 w 48"/>
                    <a:gd name="T5" fmla="*/ 50 h 72"/>
                    <a:gd name="T6" fmla="*/ 10 w 48"/>
                    <a:gd name="T7" fmla="*/ 50 h 72"/>
                    <a:gd name="T8" fmla="*/ 42 w 48"/>
                    <a:gd name="T9" fmla="*/ 42 h 72"/>
                    <a:gd name="T10" fmla="*/ 42 w 48"/>
                    <a:gd name="T11" fmla="*/ 42 h 72"/>
                    <a:gd name="T12" fmla="*/ 36 w 48"/>
                    <a:gd name="T13" fmla="*/ 20 h 72"/>
                    <a:gd name="T14" fmla="*/ 36 w 48"/>
                    <a:gd name="T15" fmla="*/ 20 h 72"/>
                    <a:gd name="T16" fmla="*/ 5 w 48"/>
                    <a:gd name="T17" fmla="*/ 2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72">
                      <a:moveTo>
                        <a:pt x="5" y="29"/>
                      </a:moveTo>
                      <a:lnTo>
                        <a:pt x="5" y="29"/>
                      </a:lnTo>
                      <a:cubicBezTo>
                        <a:pt x="7" y="36"/>
                        <a:pt x="9" y="43"/>
                        <a:pt x="10" y="50"/>
                      </a:cubicBezTo>
                      <a:lnTo>
                        <a:pt x="10" y="50"/>
                      </a:lnTo>
                      <a:cubicBezTo>
                        <a:pt x="15" y="71"/>
                        <a:pt x="47" y="62"/>
                        <a:pt x="42" y="42"/>
                      </a:cubicBezTo>
                      <a:lnTo>
                        <a:pt x="42" y="42"/>
                      </a:lnTo>
                      <a:cubicBezTo>
                        <a:pt x="40" y="35"/>
                        <a:pt x="38" y="28"/>
                        <a:pt x="36" y="20"/>
                      </a:cubicBezTo>
                      <a:lnTo>
                        <a:pt x="36" y="20"/>
                      </a:lnTo>
                      <a:cubicBezTo>
                        <a:pt x="31" y="0"/>
                        <a:pt x="0" y="9"/>
                        <a:pt x="5"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36" name="Freeform 363">
                  <a:extLst>
                    <a:ext uri="{FF2B5EF4-FFF2-40B4-BE49-F238E27FC236}">
                      <a16:creationId xmlns:a16="http://schemas.microsoft.com/office/drawing/2014/main" id="{931195B6-2791-D149-B960-5F7B8B566B19}"/>
                    </a:ext>
                  </a:extLst>
                </p:cNvPr>
                <p:cNvSpPr>
                  <a:spLocks noChangeArrowheads="1"/>
                </p:cNvSpPr>
                <p:nvPr/>
              </p:nvSpPr>
              <p:spPr bwMode="auto">
                <a:xfrm>
                  <a:off x="5678037" y="3321350"/>
                  <a:ext cx="23762" cy="18362"/>
                </a:xfrm>
                <a:custGeom>
                  <a:avLst/>
                  <a:gdLst>
                    <a:gd name="T0" fmla="*/ 17 w 96"/>
                    <a:gd name="T1" fmla="*/ 39 h 77"/>
                    <a:gd name="T2" fmla="*/ 17 w 96"/>
                    <a:gd name="T3" fmla="*/ 39 h 77"/>
                    <a:gd name="T4" fmla="*/ 61 w 96"/>
                    <a:gd name="T5" fmla="*/ 66 h 77"/>
                    <a:gd name="T6" fmla="*/ 61 w 96"/>
                    <a:gd name="T7" fmla="*/ 66 h 77"/>
                    <a:gd name="T8" fmla="*/ 77 w 96"/>
                    <a:gd name="T9" fmla="*/ 37 h 77"/>
                    <a:gd name="T10" fmla="*/ 77 w 96"/>
                    <a:gd name="T11" fmla="*/ 37 h 77"/>
                    <a:gd name="T12" fmla="*/ 34 w 96"/>
                    <a:gd name="T13" fmla="*/ 11 h 77"/>
                    <a:gd name="T14" fmla="*/ 34 w 96"/>
                    <a:gd name="T15" fmla="*/ 11 h 77"/>
                    <a:gd name="T16" fmla="*/ 17 w 96"/>
                    <a:gd name="T17"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77">
                      <a:moveTo>
                        <a:pt x="17" y="39"/>
                      </a:moveTo>
                      <a:lnTo>
                        <a:pt x="17" y="39"/>
                      </a:lnTo>
                      <a:cubicBezTo>
                        <a:pt x="32" y="48"/>
                        <a:pt x="46" y="57"/>
                        <a:pt x="61" y="66"/>
                      </a:cubicBezTo>
                      <a:lnTo>
                        <a:pt x="61" y="66"/>
                      </a:lnTo>
                      <a:cubicBezTo>
                        <a:pt x="78" y="76"/>
                        <a:pt x="95" y="49"/>
                        <a:pt x="77" y="37"/>
                      </a:cubicBezTo>
                      <a:lnTo>
                        <a:pt x="77" y="37"/>
                      </a:lnTo>
                      <a:cubicBezTo>
                        <a:pt x="63" y="29"/>
                        <a:pt x="48" y="20"/>
                        <a:pt x="34" y="11"/>
                      </a:cubicBezTo>
                      <a:lnTo>
                        <a:pt x="34" y="11"/>
                      </a:lnTo>
                      <a:cubicBezTo>
                        <a:pt x="16" y="0"/>
                        <a:pt x="0" y="28"/>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37" name="Freeform 364">
                  <a:extLst>
                    <a:ext uri="{FF2B5EF4-FFF2-40B4-BE49-F238E27FC236}">
                      <a16:creationId xmlns:a16="http://schemas.microsoft.com/office/drawing/2014/main" id="{E9B6BD8A-D1FF-D249-BA03-28409B5E3067}"/>
                    </a:ext>
                  </a:extLst>
                </p:cNvPr>
                <p:cNvSpPr>
                  <a:spLocks noChangeArrowheads="1"/>
                </p:cNvSpPr>
                <p:nvPr/>
              </p:nvSpPr>
              <p:spPr bwMode="auto">
                <a:xfrm>
                  <a:off x="5710441" y="3314869"/>
                  <a:ext cx="32403" cy="36724"/>
                </a:xfrm>
                <a:custGeom>
                  <a:avLst/>
                  <a:gdLst>
                    <a:gd name="T0" fmla="*/ 12 w 131"/>
                    <a:gd name="T1" fmla="*/ 34 h 151"/>
                    <a:gd name="T2" fmla="*/ 12 w 131"/>
                    <a:gd name="T3" fmla="*/ 34 h 151"/>
                    <a:gd name="T4" fmla="*/ 65 w 131"/>
                    <a:gd name="T5" fmla="*/ 98 h 151"/>
                    <a:gd name="T6" fmla="*/ 65 w 131"/>
                    <a:gd name="T7" fmla="*/ 98 h 151"/>
                    <a:gd name="T8" fmla="*/ 65 w 131"/>
                    <a:gd name="T9" fmla="*/ 129 h 151"/>
                    <a:gd name="T10" fmla="*/ 65 w 131"/>
                    <a:gd name="T11" fmla="*/ 129 h 151"/>
                    <a:gd name="T12" fmla="*/ 96 w 131"/>
                    <a:gd name="T13" fmla="*/ 132 h 151"/>
                    <a:gd name="T14" fmla="*/ 96 w 131"/>
                    <a:gd name="T15" fmla="*/ 132 h 151"/>
                    <a:gd name="T16" fmla="*/ 110 w 131"/>
                    <a:gd name="T17" fmla="*/ 122 h 151"/>
                    <a:gd name="T18" fmla="*/ 110 w 131"/>
                    <a:gd name="T19" fmla="*/ 122 h 151"/>
                    <a:gd name="T20" fmla="*/ 123 w 131"/>
                    <a:gd name="T21" fmla="*/ 84 h 151"/>
                    <a:gd name="T22" fmla="*/ 123 w 131"/>
                    <a:gd name="T23" fmla="*/ 84 h 151"/>
                    <a:gd name="T24" fmla="*/ 95 w 131"/>
                    <a:gd name="T25" fmla="*/ 71 h 151"/>
                    <a:gd name="T26" fmla="*/ 95 w 131"/>
                    <a:gd name="T27" fmla="*/ 71 h 151"/>
                    <a:gd name="T28" fmla="*/ 76 w 131"/>
                    <a:gd name="T29" fmla="*/ 64 h 151"/>
                    <a:gd name="T30" fmla="*/ 76 w 131"/>
                    <a:gd name="T31" fmla="*/ 64 h 151"/>
                    <a:gd name="T32" fmla="*/ 40 w 131"/>
                    <a:gd name="T33" fmla="*/ 17 h 151"/>
                    <a:gd name="T34" fmla="*/ 40 w 131"/>
                    <a:gd name="T35" fmla="*/ 17 h 151"/>
                    <a:gd name="T36" fmla="*/ 12 w 131"/>
                    <a:gd name="T37" fmla="*/ 3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51">
                      <a:moveTo>
                        <a:pt x="12" y="34"/>
                      </a:moveTo>
                      <a:lnTo>
                        <a:pt x="12" y="34"/>
                      </a:lnTo>
                      <a:cubicBezTo>
                        <a:pt x="27" y="57"/>
                        <a:pt x="44" y="79"/>
                        <a:pt x="65" y="98"/>
                      </a:cubicBezTo>
                      <a:lnTo>
                        <a:pt x="65" y="98"/>
                      </a:lnTo>
                      <a:cubicBezTo>
                        <a:pt x="65" y="108"/>
                        <a:pt x="65" y="118"/>
                        <a:pt x="65" y="129"/>
                      </a:cubicBezTo>
                      <a:lnTo>
                        <a:pt x="65" y="129"/>
                      </a:lnTo>
                      <a:cubicBezTo>
                        <a:pt x="65" y="149"/>
                        <a:pt x="93" y="150"/>
                        <a:pt x="96" y="132"/>
                      </a:cubicBezTo>
                      <a:lnTo>
                        <a:pt x="96" y="132"/>
                      </a:lnTo>
                      <a:cubicBezTo>
                        <a:pt x="102" y="132"/>
                        <a:pt x="108" y="128"/>
                        <a:pt x="110" y="122"/>
                      </a:cubicBezTo>
                      <a:lnTo>
                        <a:pt x="110" y="122"/>
                      </a:lnTo>
                      <a:cubicBezTo>
                        <a:pt x="115" y="109"/>
                        <a:pt x="119" y="96"/>
                        <a:pt x="123" y="84"/>
                      </a:cubicBezTo>
                      <a:lnTo>
                        <a:pt x="123" y="84"/>
                      </a:lnTo>
                      <a:cubicBezTo>
                        <a:pt x="130" y="66"/>
                        <a:pt x="105" y="57"/>
                        <a:pt x="95" y="71"/>
                      </a:cubicBezTo>
                      <a:lnTo>
                        <a:pt x="95" y="71"/>
                      </a:lnTo>
                      <a:cubicBezTo>
                        <a:pt x="91" y="65"/>
                        <a:pt x="83" y="62"/>
                        <a:pt x="76" y="64"/>
                      </a:cubicBezTo>
                      <a:lnTo>
                        <a:pt x="76" y="64"/>
                      </a:lnTo>
                      <a:cubicBezTo>
                        <a:pt x="63" y="50"/>
                        <a:pt x="50" y="35"/>
                        <a:pt x="40" y="17"/>
                      </a:cubicBezTo>
                      <a:lnTo>
                        <a:pt x="40" y="17"/>
                      </a:lnTo>
                      <a:cubicBezTo>
                        <a:pt x="29" y="0"/>
                        <a:pt x="0" y="16"/>
                        <a:pt x="12"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38" name="Freeform 365">
                  <a:extLst>
                    <a:ext uri="{FF2B5EF4-FFF2-40B4-BE49-F238E27FC236}">
                      <a16:creationId xmlns:a16="http://schemas.microsoft.com/office/drawing/2014/main" id="{E91BEE52-15B5-004D-8953-0AEB059AFF8B}"/>
                    </a:ext>
                  </a:extLst>
                </p:cNvPr>
                <p:cNvSpPr>
                  <a:spLocks noChangeArrowheads="1"/>
                </p:cNvSpPr>
                <p:nvPr/>
              </p:nvSpPr>
              <p:spPr bwMode="auto">
                <a:xfrm>
                  <a:off x="5624031" y="3333231"/>
                  <a:ext cx="50765" cy="48605"/>
                </a:xfrm>
                <a:custGeom>
                  <a:avLst/>
                  <a:gdLst>
                    <a:gd name="T0" fmla="*/ 154 w 206"/>
                    <a:gd name="T1" fmla="*/ 166 h 200"/>
                    <a:gd name="T2" fmla="*/ 154 w 206"/>
                    <a:gd name="T3" fmla="*/ 166 h 200"/>
                    <a:gd name="T4" fmla="*/ 155 w 206"/>
                    <a:gd name="T5" fmla="*/ 167 h 200"/>
                    <a:gd name="T6" fmla="*/ 155 w 206"/>
                    <a:gd name="T7" fmla="*/ 167 h 200"/>
                    <a:gd name="T8" fmla="*/ 145 w 206"/>
                    <a:gd name="T9" fmla="*/ 171 h 200"/>
                    <a:gd name="T10" fmla="*/ 145 w 206"/>
                    <a:gd name="T11" fmla="*/ 171 h 200"/>
                    <a:gd name="T12" fmla="*/ 147 w 206"/>
                    <a:gd name="T13" fmla="*/ 157 h 200"/>
                    <a:gd name="T14" fmla="*/ 147 w 206"/>
                    <a:gd name="T15" fmla="*/ 157 h 200"/>
                    <a:gd name="T16" fmla="*/ 154 w 206"/>
                    <a:gd name="T17" fmla="*/ 166 h 200"/>
                    <a:gd name="T18" fmla="*/ 80 w 206"/>
                    <a:gd name="T19" fmla="*/ 130 h 200"/>
                    <a:gd name="T20" fmla="*/ 80 w 206"/>
                    <a:gd name="T21" fmla="*/ 130 h 200"/>
                    <a:gd name="T22" fmla="*/ 102 w 206"/>
                    <a:gd name="T23" fmla="*/ 123 h 200"/>
                    <a:gd name="T24" fmla="*/ 102 w 206"/>
                    <a:gd name="T25" fmla="*/ 123 h 200"/>
                    <a:gd name="T26" fmla="*/ 106 w 206"/>
                    <a:gd name="T27" fmla="*/ 132 h 200"/>
                    <a:gd name="T28" fmla="*/ 106 w 206"/>
                    <a:gd name="T29" fmla="*/ 132 h 200"/>
                    <a:gd name="T30" fmla="*/ 114 w 206"/>
                    <a:gd name="T31" fmla="*/ 166 h 200"/>
                    <a:gd name="T32" fmla="*/ 114 w 206"/>
                    <a:gd name="T33" fmla="*/ 166 h 200"/>
                    <a:gd name="T34" fmla="*/ 139 w 206"/>
                    <a:gd name="T35" fmla="*/ 184 h 200"/>
                    <a:gd name="T36" fmla="*/ 139 w 206"/>
                    <a:gd name="T37" fmla="*/ 184 h 200"/>
                    <a:gd name="T38" fmla="*/ 155 w 206"/>
                    <a:gd name="T39" fmla="*/ 199 h 200"/>
                    <a:gd name="T40" fmla="*/ 168 w 206"/>
                    <a:gd name="T41" fmla="*/ 199 h 200"/>
                    <a:gd name="T42" fmla="*/ 168 w 206"/>
                    <a:gd name="T43" fmla="*/ 199 h 200"/>
                    <a:gd name="T44" fmla="*/ 177 w 206"/>
                    <a:gd name="T45" fmla="*/ 171 h 200"/>
                    <a:gd name="T46" fmla="*/ 177 w 206"/>
                    <a:gd name="T47" fmla="*/ 171 h 200"/>
                    <a:gd name="T48" fmla="*/ 182 w 206"/>
                    <a:gd name="T49" fmla="*/ 150 h 200"/>
                    <a:gd name="T50" fmla="*/ 182 w 206"/>
                    <a:gd name="T51" fmla="*/ 150 h 200"/>
                    <a:gd name="T52" fmla="*/ 160 w 206"/>
                    <a:gd name="T53" fmla="*/ 118 h 200"/>
                    <a:gd name="T54" fmla="*/ 160 w 206"/>
                    <a:gd name="T55" fmla="*/ 118 h 200"/>
                    <a:gd name="T56" fmla="*/ 172 w 206"/>
                    <a:gd name="T57" fmla="*/ 107 h 200"/>
                    <a:gd name="T58" fmla="*/ 172 w 206"/>
                    <a:gd name="T59" fmla="*/ 107 h 200"/>
                    <a:gd name="T60" fmla="*/ 199 w 206"/>
                    <a:gd name="T61" fmla="*/ 28 h 200"/>
                    <a:gd name="T62" fmla="*/ 199 w 206"/>
                    <a:gd name="T63" fmla="*/ 28 h 200"/>
                    <a:gd name="T64" fmla="*/ 168 w 206"/>
                    <a:gd name="T65" fmla="*/ 20 h 200"/>
                    <a:gd name="T66" fmla="*/ 168 w 206"/>
                    <a:gd name="T67" fmla="*/ 20 h 200"/>
                    <a:gd name="T68" fmla="*/ 141 w 206"/>
                    <a:gd name="T69" fmla="*/ 98 h 200"/>
                    <a:gd name="T70" fmla="*/ 141 w 206"/>
                    <a:gd name="T71" fmla="*/ 98 h 200"/>
                    <a:gd name="T72" fmla="*/ 140 w 206"/>
                    <a:gd name="T73" fmla="*/ 105 h 200"/>
                    <a:gd name="T74" fmla="*/ 140 w 206"/>
                    <a:gd name="T75" fmla="*/ 105 h 200"/>
                    <a:gd name="T76" fmla="*/ 130 w 206"/>
                    <a:gd name="T77" fmla="*/ 110 h 200"/>
                    <a:gd name="T78" fmla="*/ 130 w 206"/>
                    <a:gd name="T79" fmla="*/ 110 h 200"/>
                    <a:gd name="T80" fmla="*/ 129 w 206"/>
                    <a:gd name="T81" fmla="*/ 108 h 200"/>
                    <a:gd name="T82" fmla="*/ 129 w 206"/>
                    <a:gd name="T83" fmla="*/ 108 h 200"/>
                    <a:gd name="T84" fmla="*/ 104 w 206"/>
                    <a:gd name="T85" fmla="*/ 112 h 200"/>
                    <a:gd name="T86" fmla="*/ 104 w 206"/>
                    <a:gd name="T87" fmla="*/ 112 h 200"/>
                    <a:gd name="T88" fmla="*/ 97 w 206"/>
                    <a:gd name="T89" fmla="*/ 102 h 200"/>
                    <a:gd name="T90" fmla="*/ 97 w 206"/>
                    <a:gd name="T91" fmla="*/ 102 h 200"/>
                    <a:gd name="T92" fmla="*/ 39 w 206"/>
                    <a:gd name="T93" fmla="*/ 53 h 200"/>
                    <a:gd name="T94" fmla="*/ 39 w 206"/>
                    <a:gd name="T95" fmla="*/ 53 h 200"/>
                    <a:gd name="T96" fmla="*/ 11 w 206"/>
                    <a:gd name="T97" fmla="*/ 69 h 200"/>
                    <a:gd name="T98" fmla="*/ 11 w 206"/>
                    <a:gd name="T99" fmla="*/ 69 h 200"/>
                    <a:gd name="T100" fmla="*/ 80 w 206"/>
                    <a:gd name="T101" fmla="*/ 13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200">
                      <a:moveTo>
                        <a:pt x="154" y="166"/>
                      </a:moveTo>
                      <a:lnTo>
                        <a:pt x="154" y="166"/>
                      </a:lnTo>
                      <a:cubicBezTo>
                        <a:pt x="154" y="166"/>
                        <a:pt x="154" y="167"/>
                        <a:pt x="155" y="167"/>
                      </a:cubicBezTo>
                      <a:lnTo>
                        <a:pt x="155" y="167"/>
                      </a:lnTo>
                      <a:cubicBezTo>
                        <a:pt x="150" y="167"/>
                        <a:pt x="148" y="169"/>
                        <a:pt x="145" y="171"/>
                      </a:cubicBezTo>
                      <a:lnTo>
                        <a:pt x="145" y="171"/>
                      </a:lnTo>
                      <a:cubicBezTo>
                        <a:pt x="147" y="166"/>
                        <a:pt x="147" y="161"/>
                        <a:pt x="147" y="157"/>
                      </a:cubicBezTo>
                      <a:lnTo>
                        <a:pt x="147" y="157"/>
                      </a:lnTo>
                      <a:cubicBezTo>
                        <a:pt x="149" y="160"/>
                        <a:pt x="152" y="163"/>
                        <a:pt x="154" y="166"/>
                      </a:cubicBezTo>
                      <a:close/>
                      <a:moveTo>
                        <a:pt x="80" y="130"/>
                      </a:moveTo>
                      <a:lnTo>
                        <a:pt x="80" y="130"/>
                      </a:lnTo>
                      <a:cubicBezTo>
                        <a:pt x="89" y="135"/>
                        <a:pt x="98" y="130"/>
                        <a:pt x="102" y="123"/>
                      </a:cubicBezTo>
                      <a:lnTo>
                        <a:pt x="102" y="123"/>
                      </a:lnTo>
                      <a:cubicBezTo>
                        <a:pt x="102" y="126"/>
                        <a:pt x="104" y="129"/>
                        <a:pt x="106" y="132"/>
                      </a:cubicBezTo>
                      <a:lnTo>
                        <a:pt x="106" y="132"/>
                      </a:lnTo>
                      <a:cubicBezTo>
                        <a:pt x="114" y="141"/>
                        <a:pt x="117" y="154"/>
                        <a:pt x="114" y="166"/>
                      </a:cubicBezTo>
                      <a:lnTo>
                        <a:pt x="114" y="166"/>
                      </a:lnTo>
                      <a:cubicBezTo>
                        <a:pt x="109" y="183"/>
                        <a:pt x="129" y="191"/>
                        <a:pt x="139" y="184"/>
                      </a:cubicBezTo>
                      <a:lnTo>
                        <a:pt x="139" y="184"/>
                      </a:lnTo>
                      <a:cubicBezTo>
                        <a:pt x="139" y="191"/>
                        <a:pt x="145" y="199"/>
                        <a:pt x="155" y="199"/>
                      </a:cubicBezTo>
                      <a:lnTo>
                        <a:pt x="168" y="199"/>
                      </a:lnTo>
                      <a:lnTo>
                        <a:pt x="168" y="199"/>
                      </a:lnTo>
                      <a:cubicBezTo>
                        <a:pt x="185" y="199"/>
                        <a:pt x="188" y="179"/>
                        <a:pt x="177" y="171"/>
                      </a:cubicBezTo>
                      <a:lnTo>
                        <a:pt x="177" y="171"/>
                      </a:lnTo>
                      <a:cubicBezTo>
                        <a:pt x="183" y="166"/>
                        <a:pt x="187" y="158"/>
                        <a:pt x="182" y="150"/>
                      </a:cubicBezTo>
                      <a:lnTo>
                        <a:pt x="182" y="150"/>
                      </a:lnTo>
                      <a:cubicBezTo>
                        <a:pt x="175" y="139"/>
                        <a:pt x="167" y="128"/>
                        <a:pt x="160" y="118"/>
                      </a:cubicBezTo>
                      <a:lnTo>
                        <a:pt x="160" y="118"/>
                      </a:lnTo>
                      <a:cubicBezTo>
                        <a:pt x="165" y="116"/>
                        <a:pt x="170" y="113"/>
                        <a:pt x="172" y="107"/>
                      </a:cubicBezTo>
                      <a:lnTo>
                        <a:pt x="172" y="107"/>
                      </a:lnTo>
                      <a:cubicBezTo>
                        <a:pt x="183" y="81"/>
                        <a:pt x="192" y="55"/>
                        <a:pt x="199" y="28"/>
                      </a:cubicBezTo>
                      <a:lnTo>
                        <a:pt x="199" y="28"/>
                      </a:lnTo>
                      <a:cubicBezTo>
                        <a:pt x="205" y="8"/>
                        <a:pt x="173" y="0"/>
                        <a:pt x="168" y="20"/>
                      </a:cubicBezTo>
                      <a:lnTo>
                        <a:pt x="168" y="20"/>
                      </a:lnTo>
                      <a:cubicBezTo>
                        <a:pt x="160" y="46"/>
                        <a:pt x="151" y="73"/>
                        <a:pt x="141" y="98"/>
                      </a:cubicBezTo>
                      <a:lnTo>
                        <a:pt x="141" y="98"/>
                      </a:lnTo>
                      <a:cubicBezTo>
                        <a:pt x="140" y="101"/>
                        <a:pt x="140" y="103"/>
                        <a:pt x="140" y="105"/>
                      </a:cubicBezTo>
                      <a:lnTo>
                        <a:pt x="140" y="105"/>
                      </a:lnTo>
                      <a:cubicBezTo>
                        <a:pt x="136" y="106"/>
                        <a:pt x="133" y="108"/>
                        <a:pt x="130" y="110"/>
                      </a:cubicBezTo>
                      <a:lnTo>
                        <a:pt x="130" y="110"/>
                      </a:lnTo>
                      <a:cubicBezTo>
                        <a:pt x="129" y="109"/>
                        <a:pt x="129" y="109"/>
                        <a:pt x="129" y="108"/>
                      </a:cubicBezTo>
                      <a:lnTo>
                        <a:pt x="129" y="108"/>
                      </a:lnTo>
                      <a:cubicBezTo>
                        <a:pt x="120" y="99"/>
                        <a:pt x="109" y="104"/>
                        <a:pt x="104" y="112"/>
                      </a:cubicBezTo>
                      <a:lnTo>
                        <a:pt x="104" y="112"/>
                      </a:lnTo>
                      <a:cubicBezTo>
                        <a:pt x="104" y="108"/>
                        <a:pt x="101" y="104"/>
                        <a:pt x="97" y="102"/>
                      </a:cubicBezTo>
                      <a:lnTo>
                        <a:pt x="97" y="102"/>
                      </a:lnTo>
                      <a:cubicBezTo>
                        <a:pt x="73" y="91"/>
                        <a:pt x="53" y="74"/>
                        <a:pt x="39" y="53"/>
                      </a:cubicBezTo>
                      <a:lnTo>
                        <a:pt x="39" y="53"/>
                      </a:lnTo>
                      <a:cubicBezTo>
                        <a:pt x="28" y="35"/>
                        <a:pt x="0" y="51"/>
                        <a:pt x="11" y="69"/>
                      </a:cubicBezTo>
                      <a:lnTo>
                        <a:pt x="11" y="69"/>
                      </a:lnTo>
                      <a:cubicBezTo>
                        <a:pt x="28" y="95"/>
                        <a:pt x="51" y="116"/>
                        <a:pt x="80" y="13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39" name="Freeform 366">
                  <a:extLst>
                    <a:ext uri="{FF2B5EF4-FFF2-40B4-BE49-F238E27FC236}">
                      <a16:creationId xmlns:a16="http://schemas.microsoft.com/office/drawing/2014/main" id="{F359C0C5-4FCA-CE43-A3AA-1F79F3031A60}"/>
                    </a:ext>
                  </a:extLst>
                </p:cNvPr>
                <p:cNvSpPr>
                  <a:spLocks noChangeArrowheads="1"/>
                </p:cNvSpPr>
                <p:nvPr/>
              </p:nvSpPr>
              <p:spPr bwMode="auto">
                <a:xfrm>
                  <a:off x="5862736" y="3345112"/>
                  <a:ext cx="21602" cy="31323"/>
                </a:xfrm>
                <a:custGeom>
                  <a:avLst/>
                  <a:gdLst>
                    <a:gd name="T0" fmla="*/ 48 w 86"/>
                    <a:gd name="T1" fmla="*/ 19 h 130"/>
                    <a:gd name="T2" fmla="*/ 48 w 86"/>
                    <a:gd name="T3" fmla="*/ 19 h 130"/>
                    <a:gd name="T4" fmla="*/ 9 w 86"/>
                    <a:gd name="T5" fmla="*/ 94 h 130"/>
                    <a:gd name="T6" fmla="*/ 9 w 86"/>
                    <a:gd name="T7" fmla="*/ 94 h 130"/>
                    <a:gd name="T8" fmla="*/ 37 w 86"/>
                    <a:gd name="T9" fmla="*/ 110 h 130"/>
                    <a:gd name="T10" fmla="*/ 37 w 86"/>
                    <a:gd name="T11" fmla="*/ 110 h 130"/>
                    <a:gd name="T12" fmla="*/ 75 w 86"/>
                    <a:gd name="T13" fmla="*/ 35 h 130"/>
                    <a:gd name="T14" fmla="*/ 75 w 86"/>
                    <a:gd name="T15" fmla="*/ 35 h 130"/>
                    <a:gd name="T16" fmla="*/ 48 w 86"/>
                    <a:gd name="T17" fmla="*/ 1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130">
                      <a:moveTo>
                        <a:pt x="48" y="19"/>
                      </a:moveTo>
                      <a:lnTo>
                        <a:pt x="48" y="19"/>
                      </a:lnTo>
                      <a:cubicBezTo>
                        <a:pt x="35" y="44"/>
                        <a:pt x="22" y="69"/>
                        <a:pt x="9" y="94"/>
                      </a:cubicBezTo>
                      <a:lnTo>
                        <a:pt x="9" y="94"/>
                      </a:lnTo>
                      <a:cubicBezTo>
                        <a:pt x="0" y="112"/>
                        <a:pt x="28" y="129"/>
                        <a:pt x="37" y="110"/>
                      </a:cubicBezTo>
                      <a:lnTo>
                        <a:pt x="37" y="110"/>
                      </a:lnTo>
                      <a:cubicBezTo>
                        <a:pt x="50" y="85"/>
                        <a:pt x="63" y="60"/>
                        <a:pt x="75" y="35"/>
                      </a:cubicBezTo>
                      <a:lnTo>
                        <a:pt x="75" y="35"/>
                      </a:lnTo>
                      <a:cubicBezTo>
                        <a:pt x="85" y="16"/>
                        <a:pt x="57" y="0"/>
                        <a:pt x="48"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40" name="Freeform 367">
                  <a:extLst>
                    <a:ext uri="{FF2B5EF4-FFF2-40B4-BE49-F238E27FC236}">
                      <a16:creationId xmlns:a16="http://schemas.microsoft.com/office/drawing/2014/main" id="{6CF92418-26A9-174F-939F-B9C55A88AFD2}"/>
                    </a:ext>
                  </a:extLst>
                </p:cNvPr>
                <p:cNvSpPr>
                  <a:spLocks noChangeArrowheads="1"/>
                </p:cNvSpPr>
                <p:nvPr/>
              </p:nvSpPr>
              <p:spPr bwMode="auto">
                <a:xfrm>
                  <a:off x="5818451" y="3295427"/>
                  <a:ext cx="11881" cy="39964"/>
                </a:xfrm>
                <a:custGeom>
                  <a:avLst/>
                  <a:gdLst>
                    <a:gd name="T0" fmla="*/ 35 w 48"/>
                    <a:gd name="T1" fmla="*/ 140 h 161"/>
                    <a:gd name="T2" fmla="*/ 35 w 48"/>
                    <a:gd name="T3" fmla="*/ 140 h 161"/>
                    <a:gd name="T4" fmla="*/ 44 w 48"/>
                    <a:gd name="T5" fmla="*/ 21 h 161"/>
                    <a:gd name="T6" fmla="*/ 44 w 48"/>
                    <a:gd name="T7" fmla="*/ 21 h 161"/>
                    <a:gd name="T8" fmla="*/ 11 w 48"/>
                    <a:gd name="T9" fmla="*/ 21 h 161"/>
                    <a:gd name="T10" fmla="*/ 11 w 48"/>
                    <a:gd name="T11" fmla="*/ 21 h 161"/>
                    <a:gd name="T12" fmla="*/ 4 w 48"/>
                    <a:gd name="T13" fmla="*/ 132 h 161"/>
                    <a:gd name="T14" fmla="*/ 4 w 48"/>
                    <a:gd name="T15" fmla="*/ 132 h 161"/>
                    <a:gd name="T16" fmla="*/ 35 w 48"/>
                    <a:gd name="T17" fmla="*/ 14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1">
                      <a:moveTo>
                        <a:pt x="35" y="140"/>
                      </a:moveTo>
                      <a:lnTo>
                        <a:pt x="35" y="140"/>
                      </a:lnTo>
                      <a:cubicBezTo>
                        <a:pt x="44" y="101"/>
                        <a:pt x="47" y="61"/>
                        <a:pt x="44" y="21"/>
                      </a:cubicBezTo>
                      <a:lnTo>
                        <a:pt x="44" y="21"/>
                      </a:lnTo>
                      <a:cubicBezTo>
                        <a:pt x="42" y="0"/>
                        <a:pt x="9" y="0"/>
                        <a:pt x="11" y="21"/>
                      </a:cubicBezTo>
                      <a:lnTo>
                        <a:pt x="11" y="21"/>
                      </a:lnTo>
                      <a:cubicBezTo>
                        <a:pt x="14" y="58"/>
                        <a:pt x="11" y="95"/>
                        <a:pt x="4" y="132"/>
                      </a:cubicBezTo>
                      <a:lnTo>
                        <a:pt x="4" y="132"/>
                      </a:lnTo>
                      <a:cubicBezTo>
                        <a:pt x="0" y="152"/>
                        <a:pt x="31" y="160"/>
                        <a:pt x="35" y="1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41" name="Freeform 368">
                  <a:extLst>
                    <a:ext uri="{FF2B5EF4-FFF2-40B4-BE49-F238E27FC236}">
                      <a16:creationId xmlns:a16="http://schemas.microsoft.com/office/drawing/2014/main" id="{0348AECA-1427-9547-B9B0-772FEE3712DE}"/>
                    </a:ext>
                  </a:extLst>
                </p:cNvPr>
                <p:cNvSpPr>
                  <a:spLocks noChangeArrowheads="1"/>
                </p:cNvSpPr>
                <p:nvPr/>
              </p:nvSpPr>
              <p:spPr bwMode="auto">
                <a:xfrm>
                  <a:off x="5739603" y="3295427"/>
                  <a:ext cx="15122" cy="21602"/>
                </a:xfrm>
                <a:custGeom>
                  <a:avLst/>
                  <a:gdLst>
                    <a:gd name="T0" fmla="*/ 37 w 62"/>
                    <a:gd name="T1" fmla="*/ 69 h 89"/>
                    <a:gd name="T2" fmla="*/ 37 w 62"/>
                    <a:gd name="T3" fmla="*/ 69 h 89"/>
                    <a:gd name="T4" fmla="*/ 52 w 62"/>
                    <a:gd name="T5" fmla="*/ 35 h 89"/>
                    <a:gd name="T6" fmla="*/ 52 w 62"/>
                    <a:gd name="T7" fmla="*/ 35 h 89"/>
                    <a:gd name="T8" fmla="*/ 24 w 62"/>
                    <a:gd name="T9" fmla="*/ 18 h 89"/>
                    <a:gd name="T10" fmla="*/ 24 w 62"/>
                    <a:gd name="T11" fmla="*/ 18 h 89"/>
                    <a:gd name="T12" fmla="*/ 8 w 62"/>
                    <a:gd name="T13" fmla="*/ 53 h 89"/>
                    <a:gd name="T14" fmla="*/ 8 w 62"/>
                    <a:gd name="T15" fmla="*/ 53 h 89"/>
                    <a:gd name="T16" fmla="*/ 37 w 62"/>
                    <a:gd name="T17" fmla="*/ 6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89">
                      <a:moveTo>
                        <a:pt x="37" y="69"/>
                      </a:moveTo>
                      <a:lnTo>
                        <a:pt x="37" y="69"/>
                      </a:lnTo>
                      <a:cubicBezTo>
                        <a:pt x="42" y="58"/>
                        <a:pt x="47" y="47"/>
                        <a:pt x="52" y="35"/>
                      </a:cubicBezTo>
                      <a:lnTo>
                        <a:pt x="52" y="35"/>
                      </a:lnTo>
                      <a:cubicBezTo>
                        <a:pt x="61" y="16"/>
                        <a:pt x="33" y="0"/>
                        <a:pt x="24" y="18"/>
                      </a:cubicBezTo>
                      <a:lnTo>
                        <a:pt x="24" y="18"/>
                      </a:lnTo>
                      <a:cubicBezTo>
                        <a:pt x="19" y="30"/>
                        <a:pt x="14" y="41"/>
                        <a:pt x="8" y="53"/>
                      </a:cubicBezTo>
                      <a:lnTo>
                        <a:pt x="8" y="53"/>
                      </a:lnTo>
                      <a:cubicBezTo>
                        <a:pt x="0" y="72"/>
                        <a:pt x="28" y="88"/>
                        <a:pt x="37" y="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42" name="Freeform 369">
                  <a:extLst>
                    <a:ext uri="{FF2B5EF4-FFF2-40B4-BE49-F238E27FC236}">
                      <a16:creationId xmlns:a16="http://schemas.microsoft.com/office/drawing/2014/main" id="{B108E416-3802-374D-A60F-8C6D4A660031}"/>
                    </a:ext>
                  </a:extLst>
                </p:cNvPr>
                <p:cNvSpPr>
                  <a:spLocks noChangeArrowheads="1"/>
                </p:cNvSpPr>
                <p:nvPr/>
              </p:nvSpPr>
              <p:spPr bwMode="auto">
                <a:xfrm>
                  <a:off x="5777407" y="3308388"/>
                  <a:ext cx="12961" cy="14041"/>
                </a:xfrm>
                <a:custGeom>
                  <a:avLst/>
                  <a:gdLst>
                    <a:gd name="T0" fmla="*/ 20 w 55"/>
                    <a:gd name="T1" fmla="*/ 47 h 58"/>
                    <a:gd name="T2" fmla="*/ 20 w 55"/>
                    <a:gd name="T3" fmla="*/ 47 h 58"/>
                    <a:gd name="T4" fmla="*/ 42 w 55"/>
                    <a:gd name="T5" fmla="*/ 53 h 58"/>
                    <a:gd name="T6" fmla="*/ 42 w 55"/>
                    <a:gd name="T7" fmla="*/ 53 h 58"/>
                    <a:gd name="T8" fmla="*/ 48 w 55"/>
                    <a:gd name="T9" fmla="*/ 30 h 58"/>
                    <a:gd name="T10" fmla="*/ 48 w 55"/>
                    <a:gd name="T11" fmla="*/ 30 h 58"/>
                    <a:gd name="T12" fmla="*/ 34 w 55"/>
                    <a:gd name="T13" fmla="*/ 11 h 58"/>
                    <a:gd name="T14" fmla="*/ 34 w 55"/>
                    <a:gd name="T15" fmla="*/ 11 h 58"/>
                    <a:gd name="T16" fmla="*/ 11 w 55"/>
                    <a:gd name="T17" fmla="*/ 5 h 58"/>
                    <a:gd name="T18" fmla="*/ 11 w 55"/>
                    <a:gd name="T19" fmla="*/ 5 h 58"/>
                    <a:gd name="T20" fmla="*/ 5 w 55"/>
                    <a:gd name="T21" fmla="*/ 27 h 58"/>
                    <a:gd name="T22" fmla="*/ 5 w 55"/>
                    <a:gd name="T23" fmla="*/ 27 h 58"/>
                    <a:gd name="T24" fmla="*/ 20 w 55"/>
                    <a:gd name="T25" fmla="*/ 4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58">
                      <a:moveTo>
                        <a:pt x="20" y="47"/>
                      </a:moveTo>
                      <a:lnTo>
                        <a:pt x="20" y="47"/>
                      </a:lnTo>
                      <a:cubicBezTo>
                        <a:pt x="25" y="54"/>
                        <a:pt x="34" y="57"/>
                        <a:pt x="42" y="53"/>
                      </a:cubicBezTo>
                      <a:lnTo>
                        <a:pt x="42" y="53"/>
                      </a:lnTo>
                      <a:cubicBezTo>
                        <a:pt x="49" y="49"/>
                        <a:pt x="54" y="37"/>
                        <a:pt x="48" y="30"/>
                      </a:cubicBezTo>
                      <a:lnTo>
                        <a:pt x="48" y="30"/>
                      </a:lnTo>
                      <a:cubicBezTo>
                        <a:pt x="43" y="24"/>
                        <a:pt x="38" y="17"/>
                        <a:pt x="34" y="11"/>
                      </a:cubicBezTo>
                      <a:lnTo>
                        <a:pt x="34" y="11"/>
                      </a:lnTo>
                      <a:cubicBezTo>
                        <a:pt x="28" y="4"/>
                        <a:pt x="19" y="0"/>
                        <a:pt x="11" y="5"/>
                      </a:cubicBezTo>
                      <a:lnTo>
                        <a:pt x="11" y="5"/>
                      </a:lnTo>
                      <a:cubicBezTo>
                        <a:pt x="4" y="9"/>
                        <a:pt x="0" y="20"/>
                        <a:pt x="5" y="27"/>
                      </a:cubicBezTo>
                      <a:lnTo>
                        <a:pt x="5" y="27"/>
                      </a:lnTo>
                      <a:cubicBezTo>
                        <a:pt x="10" y="34"/>
                        <a:pt x="15" y="40"/>
                        <a:pt x="20"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43" name="Freeform 370">
                  <a:extLst>
                    <a:ext uri="{FF2B5EF4-FFF2-40B4-BE49-F238E27FC236}">
                      <a16:creationId xmlns:a16="http://schemas.microsoft.com/office/drawing/2014/main" id="{D7B92AF3-CA47-2945-B291-503386A4918A}"/>
                    </a:ext>
                  </a:extLst>
                </p:cNvPr>
                <p:cNvSpPr>
                  <a:spLocks noChangeArrowheads="1"/>
                </p:cNvSpPr>
                <p:nvPr/>
              </p:nvSpPr>
              <p:spPr bwMode="auto">
                <a:xfrm>
                  <a:off x="5708280" y="3255462"/>
                  <a:ext cx="7560" cy="11882"/>
                </a:xfrm>
                <a:custGeom>
                  <a:avLst/>
                  <a:gdLst>
                    <a:gd name="T0" fmla="*/ 32 w 33"/>
                    <a:gd name="T1" fmla="*/ 28 h 50"/>
                    <a:gd name="T2" fmla="*/ 32 w 33"/>
                    <a:gd name="T3" fmla="*/ 21 h 50"/>
                    <a:gd name="T4" fmla="*/ 32 w 33"/>
                    <a:gd name="T5" fmla="*/ 21 h 50"/>
                    <a:gd name="T6" fmla="*/ 0 w 33"/>
                    <a:gd name="T7" fmla="*/ 21 h 50"/>
                    <a:gd name="T8" fmla="*/ 0 w 33"/>
                    <a:gd name="T9" fmla="*/ 28 h 50"/>
                    <a:gd name="T10" fmla="*/ 0 w 33"/>
                    <a:gd name="T11" fmla="*/ 28 h 50"/>
                    <a:gd name="T12" fmla="*/ 32 w 33"/>
                    <a:gd name="T13" fmla="*/ 28 h 50"/>
                  </a:gdLst>
                  <a:ahLst/>
                  <a:cxnLst>
                    <a:cxn ang="0">
                      <a:pos x="T0" y="T1"/>
                    </a:cxn>
                    <a:cxn ang="0">
                      <a:pos x="T2" y="T3"/>
                    </a:cxn>
                    <a:cxn ang="0">
                      <a:pos x="T4" y="T5"/>
                    </a:cxn>
                    <a:cxn ang="0">
                      <a:pos x="T6" y="T7"/>
                    </a:cxn>
                    <a:cxn ang="0">
                      <a:pos x="T8" y="T9"/>
                    </a:cxn>
                    <a:cxn ang="0">
                      <a:pos x="T10" y="T11"/>
                    </a:cxn>
                    <a:cxn ang="0">
                      <a:pos x="T12" y="T13"/>
                    </a:cxn>
                  </a:cxnLst>
                  <a:rect l="0" t="0" r="r" b="b"/>
                  <a:pathLst>
                    <a:path w="33" h="50">
                      <a:moveTo>
                        <a:pt x="32" y="28"/>
                      </a:moveTo>
                      <a:lnTo>
                        <a:pt x="32" y="21"/>
                      </a:lnTo>
                      <a:lnTo>
                        <a:pt x="32" y="21"/>
                      </a:lnTo>
                      <a:cubicBezTo>
                        <a:pt x="32" y="0"/>
                        <a:pt x="0" y="0"/>
                        <a:pt x="0" y="21"/>
                      </a:cubicBezTo>
                      <a:lnTo>
                        <a:pt x="0" y="28"/>
                      </a:lnTo>
                      <a:lnTo>
                        <a:pt x="0" y="28"/>
                      </a:lnTo>
                      <a:cubicBezTo>
                        <a:pt x="0" y="49"/>
                        <a:pt x="32" y="49"/>
                        <a:pt x="32"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44" name="Freeform 371">
                  <a:extLst>
                    <a:ext uri="{FF2B5EF4-FFF2-40B4-BE49-F238E27FC236}">
                      <a16:creationId xmlns:a16="http://schemas.microsoft.com/office/drawing/2014/main" id="{90C38049-D8F8-2D4A-9DB0-7B4ECAB0291F}"/>
                    </a:ext>
                  </a:extLst>
                </p:cNvPr>
                <p:cNvSpPr>
                  <a:spLocks noChangeArrowheads="1"/>
                </p:cNvSpPr>
                <p:nvPr/>
              </p:nvSpPr>
              <p:spPr bwMode="auto">
                <a:xfrm>
                  <a:off x="5681277" y="3255462"/>
                  <a:ext cx="14042" cy="24843"/>
                </a:xfrm>
                <a:custGeom>
                  <a:avLst/>
                  <a:gdLst>
                    <a:gd name="T0" fmla="*/ 48 w 58"/>
                    <a:gd name="T1" fmla="*/ 65 h 101"/>
                    <a:gd name="T2" fmla="*/ 48 w 58"/>
                    <a:gd name="T3" fmla="*/ 65 h 101"/>
                    <a:gd name="T4" fmla="*/ 40 w 58"/>
                    <a:gd name="T5" fmla="*/ 46 h 101"/>
                    <a:gd name="T6" fmla="*/ 40 w 58"/>
                    <a:gd name="T7" fmla="*/ 46 h 101"/>
                    <a:gd name="T8" fmla="*/ 37 w 58"/>
                    <a:gd name="T9" fmla="*/ 35 h 101"/>
                    <a:gd name="T10" fmla="*/ 37 w 58"/>
                    <a:gd name="T11" fmla="*/ 35 h 101"/>
                    <a:gd name="T12" fmla="*/ 36 w 58"/>
                    <a:gd name="T13" fmla="*/ 32 h 101"/>
                    <a:gd name="T14" fmla="*/ 36 w 58"/>
                    <a:gd name="T15" fmla="*/ 32 h 101"/>
                    <a:gd name="T16" fmla="*/ 38 w 58"/>
                    <a:gd name="T17" fmla="*/ 19 h 101"/>
                    <a:gd name="T18" fmla="*/ 38 w 58"/>
                    <a:gd name="T19" fmla="*/ 19 h 101"/>
                    <a:gd name="T20" fmla="*/ 3 w 58"/>
                    <a:gd name="T21" fmla="*/ 21 h 101"/>
                    <a:gd name="T22" fmla="*/ 3 w 58"/>
                    <a:gd name="T23" fmla="*/ 21 h 101"/>
                    <a:gd name="T24" fmla="*/ 20 w 58"/>
                    <a:gd name="T25" fmla="*/ 81 h 101"/>
                    <a:gd name="T26" fmla="*/ 20 w 58"/>
                    <a:gd name="T27" fmla="*/ 81 h 101"/>
                    <a:gd name="T28" fmla="*/ 48 w 58"/>
                    <a:gd name="T29" fmla="*/ 6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01">
                      <a:moveTo>
                        <a:pt x="48" y="65"/>
                      </a:moveTo>
                      <a:lnTo>
                        <a:pt x="48" y="65"/>
                      </a:lnTo>
                      <a:cubicBezTo>
                        <a:pt x="45" y="59"/>
                        <a:pt x="43" y="52"/>
                        <a:pt x="40" y="46"/>
                      </a:cubicBezTo>
                      <a:lnTo>
                        <a:pt x="40" y="46"/>
                      </a:lnTo>
                      <a:cubicBezTo>
                        <a:pt x="39" y="42"/>
                        <a:pt x="38" y="38"/>
                        <a:pt x="37" y="35"/>
                      </a:cubicBezTo>
                      <a:lnTo>
                        <a:pt x="37" y="35"/>
                      </a:lnTo>
                      <a:cubicBezTo>
                        <a:pt x="37" y="33"/>
                        <a:pt x="37" y="32"/>
                        <a:pt x="36" y="32"/>
                      </a:cubicBezTo>
                      <a:lnTo>
                        <a:pt x="36" y="32"/>
                      </a:lnTo>
                      <a:cubicBezTo>
                        <a:pt x="38" y="28"/>
                        <a:pt x="40" y="24"/>
                        <a:pt x="38" y="19"/>
                      </a:cubicBezTo>
                      <a:lnTo>
                        <a:pt x="38" y="19"/>
                      </a:lnTo>
                      <a:cubicBezTo>
                        <a:pt x="35" y="0"/>
                        <a:pt x="6" y="1"/>
                        <a:pt x="3" y="21"/>
                      </a:cubicBezTo>
                      <a:lnTo>
                        <a:pt x="3" y="21"/>
                      </a:lnTo>
                      <a:cubicBezTo>
                        <a:pt x="0" y="40"/>
                        <a:pt x="12" y="64"/>
                        <a:pt x="20" y="81"/>
                      </a:cubicBezTo>
                      <a:lnTo>
                        <a:pt x="20" y="81"/>
                      </a:lnTo>
                      <a:cubicBezTo>
                        <a:pt x="28" y="100"/>
                        <a:pt x="57" y="83"/>
                        <a:pt x="48" y="6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45" name="Freeform 372">
                  <a:extLst>
                    <a:ext uri="{FF2B5EF4-FFF2-40B4-BE49-F238E27FC236}">
                      <a16:creationId xmlns:a16="http://schemas.microsoft.com/office/drawing/2014/main" id="{4E0B95A2-3018-6C4D-8111-600D07753B33}"/>
                    </a:ext>
                  </a:extLst>
                </p:cNvPr>
                <p:cNvSpPr>
                  <a:spLocks noChangeArrowheads="1"/>
                </p:cNvSpPr>
                <p:nvPr/>
              </p:nvSpPr>
              <p:spPr bwMode="auto">
                <a:xfrm>
                  <a:off x="5808731" y="3202537"/>
                  <a:ext cx="10801" cy="16201"/>
                </a:xfrm>
                <a:custGeom>
                  <a:avLst/>
                  <a:gdLst>
                    <a:gd name="T0" fmla="*/ 18 w 45"/>
                    <a:gd name="T1" fmla="*/ 66 h 67"/>
                    <a:gd name="T2" fmla="*/ 18 w 45"/>
                    <a:gd name="T3" fmla="*/ 66 h 67"/>
                    <a:gd name="T4" fmla="*/ 33 w 45"/>
                    <a:gd name="T5" fmla="*/ 50 h 67"/>
                    <a:gd name="T6" fmla="*/ 33 w 45"/>
                    <a:gd name="T7" fmla="*/ 50 h 67"/>
                    <a:gd name="T8" fmla="*/ 35 w 45"/>
                    <a:gd name="T9" fmla="*/ 35 h 67"/>
                    <a:gd name="T10" fmla="*/ 35 w 45"/>
                    <a:gd name="T11" fmla="*/ 35 h 67"/>
                    <a:gd name="T12" fmla="*/ 7 w 45"/>
                    <a:gd name="T13" fmla="*/ 19 h 67"/>
                    <a:gd name="T14" fmla="*/ 7 w 45"/>
                    <a:gd name="T15" fmla="*/ 19 h 67"/>
                    <a:gd name="T16" fmla="*/ 1 w 45"/>
                    <a:gd name="T17" fmla="*/ 50 h 67"/>
                    <a:gd name="T18" fmla="*/ 1 w 45"/>
                    <a:gd name="T19" fmla="*/ 50 h 67"/>
                    <a:gd name="T20" fmla="*/ 18 w 45"/>
                    <a:gd name="T21"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67">
                      <a:moveTo>
                        <a:pt x="18" y="66"/>
                      </a:moveTo>
                      <a:lnTo>
                        <a:pt x="18" y="66"/>
                      </a:lnTo>
                      <a:cubicBezTo>
                        <a:pt x="25" y="66"/>
                        <a:pt x="35" y="59"/>
                        <a:pt x="33" y="50"/>
                      </a:cubicBezTo>
                      <a:lnTo>
                        <a:pt x="33" y="50"/>
                      </a:lnTo>
                      <a:cubicBezTo>
                        <a:pt x="33" y="44"/>
                        <a:pt x="33" y="40"/>
                        <a:pt x="35" y="35"/>
                      </a:cubicBezTo>
                      <a:lnTo>
                        <a:pt x="35" y="35"/>
                      </a:lnTo>
                      <a:cubicBezTo>
                        <a:pt x="44" y="16"/>
                        <a:pt x="16" y="0"/>
                        <a:pt x="7" y="19"/>
                      </a:cubicBezTo>
                      <a:lnTo>
                        <a:pt x="7" y="19"/>
                      </a:lnTo>
                      <a:cubicBezTo>
                        <a:pt x="2" y="29"/>
                        <a:pt x="0" y="39"/>
                        <a:pt x="1" y="50"/>
                      </a:cubicBezTo>
                      <a:lnTo>
                        <a:pt x="1" y="50"/>
                      </a:lnTo>
                      <a:cubicBezTo>
                        <a:pt x="2" y="59"/>
                        <a:pt x="8" y="66"/>
                        <a:pt x="18" y="6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46" name="Freeform 373">
                  <a:extLst>
                    <a:ext uri="{FF2B5EF4-FFF2-40B4-BE49-F238E27FC236}">
                      <a16:creationId xmlns:a16="http://schemas.microsoft.com/office/drawing/2014/main" id="{7E908502-C309-3647-958E-2C38D34961F9}"/>
                    </a:ext>
                  </a:extLst>
                </p:cNvPr>
                <p:cNvSpPr>
                  <a:spLocks noChangeArrowheads="1"/>
                </p:cNvSpPr>
                <p:nvPr/>
              </p:nvSpPr>
              <p:spPr bwMode="auto">
                <a:xfrm>
                  <a:off x="5787128" y="3236020"/>
                  <a:ext cx="11882" cy="17282"/>
                </a:xfrm>
                <a:custGeom>
                  <a:avLst/>
                  <a:gdLst>
                    <a:gd name="T0" fmla="*/ 35 w 48"/>
                    <a:gd name="T1" fmla="*/ 41 h 71"/>
                    <a:gd name="T2" fmla="*/ 35 w 48"/>
                    <a:gd name="T3" fmla="*/ 41 h 71"/>
                    <a:gd name="T4" fmla="*/ 36 w 48"/>
                    <a:gd name="T5" fmla="*/ 34 h 71"/>
                    <a:gd name="T6" fmla="*/ 36 w 48"/>
                    <a:gd name="T7" fmla="*/ 34 h 71"/>
                    <a:gd name="T8" fmla="*/ 8 w 48"/>
                    <a:gd name="T9" fmla="*/ 17 h 71"/>
                    <a:gd name="T10" fmla="*/ 8 w 48"/>
                    <a:gd name="T11" fmla="*/ 17 h 71"/>
                    <a:gd name="T12" fmla="*/ 3 w 48"/>
                    <a:gd name="T13" fmla="*/ 50 h 71"/>
                    <a:gd name="T14" fmla="*/ 3 w 48"/>
                    <a:gd name="T15" fmla="*/ 50 h 71"/>
                    <a:gd name="T16" fmla="*/ 35 w 48"/>
                    <a:gd name="T17" fmla="*/ 4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71">
                      <a:moveTo>
                        <a:pt x="35" y="41"/>
                      </a:moveTo>
                      <a:lnTo>
                        <a:pt x="35" y="41"/>
                      </a:lnTo>
                      <a:cubicBezTo>
                        <a:pt x="34" y="38"/>
                        <a:pt x="35" y="36"/>
                        <a:pt x="36" y="34"/>
                      </a:cubicBezTo>
                      <a:lnTo>
                        <a:pt x="36" y="34"/>
                      </a:lnTo>
                      <a:cubicBezTo>
                        <a:pt x="47" y="16"/>
                        <a:pt x="19" y="0"/>
                        <a:pt x="8" y="17"/>
                      </a:cubicBezTo>
                      <a:lnTo>
                        <a:pt x="8" y="17"/>
                      </a:lnTo>
                      <a:cubicBezTo>
                        <a:pt x="2" y="28"/>
                        <a:pt x="0" y="38"/>
                        <a:pt x="3" y="50"/>
                      </a:cubicBezTo>
                      <a:lnTo>
                        <a:pt x="3" y="50"/>
                      </a:lnTo>
                      <a:cubicBezTo>
                        <a:pt x="7" y="70"/>
                        <a:pt x="38" y="61"/>
                        <a:pt x="35"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47" name="Freeform 374">
                  <a:extLst>
                    <a:ext uri="{FF2B5EF4-FFF2-40B4-BE49-F238E27FC236}">
                      <a16:creationId xmlns:a16="http://schemas.microsoft.com/office/drawing/2014/main" id="{8B3483BE-3914-5F46-BCEE-53A2BA45FC17}"/>
                    </a:ext>
                  </a:extLst>
                </p:cNvPr>
                <p:cNvSpPr>
                  <a:spLocks noChangeArrowheads="1"/>
                </p:cNvSpPr>
                <p:nvPr/>
              </p:nvSpPr>
              <p:spPr bwMode="auto">
                <a:xfrm>
                  <a:off x="5846535" y="3456364"/>
                  <a:ext cx="28083" cy="24843"/>
                </a:xfrm>
                <a:custGeom>
                  <a:avLst/>
                  <a:gdLst>
                    <a:gd name="T0" fmla="*/ 75 w 114"/>
                    <a:gd name="T1" fmla="*/ 14 h 103"/>
                    <a:gd name="T2" fmla="*/ 75 w 114"/>
                    <a:gd name="T3" fmla="*/ 14 h 103"/>
                    <a:gd name="T4" fmla="*/ 17 w 114"/>
                    <a:gd name="T5" fmla="*/ 62 h 103"/>
                    <a:gd name="T6" fmla="*/ 17 w 114"/>
                    <a:gd name="T7" fmla="*/ 62 h 103"/>
                    <a:gd name="T8" fmla="*/ 34 w 114"/>
                    <a:gd name="T9" fmla="*/ 90 h 103"/>
                    <a:gd name="T10" fmla="*/ 34 w 114"/>
                    <a:gd name="T11" fmla="*/ 90 h 103"/>
                    <a:gd name="T12" fmla="*/ 98 w 114"/>
                    <a:gd name="T13" fmla="*/ 37 h 103"/>
                    <a:gd name="T14" fmla="*/ 98 w 114"/>
                    <a:gd name="T15" fmla="*/ 37 h 103"/>
                    <a:gd name="T16" fmla="*/ 75 w 114"/>
                    <a:gd name="T1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03">
                      <a:moveTo>
                        <a:pt x="75" y="14"/>
                      </a:moveTo>
                      <a:lnTo>
                        <a:pt x="75" y="14"/>
                      </a:lnTo>
                      <a:cubicBezTo>
                        <a:pt x="56" y="31"/>
                        <a:pt x="37" y="47"/>
                        <a:pt x="17" y="62"/>
                      </a:cubicBezTo>
                      <a:lnTo>
                        <a:pt x="17" y="62"/>
                      </a:lnTo>
                      <a:cubicBezTo>
                        <a:pt x="0" y="74"/>
                        <a:pt x="17" y="102"/>
                        <a:pt x="34" y="90"/>
                      </a:cubicBezTo>
                      <a:lnTo>
                        <a:pt x="34" y="90"/>
                      </a:lnTo>
                      <a:cubicBezTo>
                        <a:pt x="56" y="73"/>
                        <a:pt x="77" y="56"/>
                        <a:pt x="98" y="37"/>
                      </a:cubicBezTo>
                      <a:lnTo>
                        <a:pt x="98" y="37"/>
                      </a:lnTo>
                      <a:cubicBezTo>
                        <a:pt x="113" y="23"/>
                        <a:pt x="90" y="0"/>
                        <a:pt x="75"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48" name="Freeform 375">
                  <a:extLst>
                    <a:ext uri="{FF2B5EF4-FFF2-40B4-BE49-F238E27FC236}">
                      <a16:creationId xmlns:a16="http://schemas.microsoft.com/office/drawing/2014/main" id="{39B5F81F-7363-334E-AF01-8B2F751000A6}"/>
                    </a:ext>
                  </a:extLst>
                </p:cNvPr>
                <p:cNvSpPr>
                  <a:spLocks noChangeArrowheads="1"/>
                </p:cNvSpPr>
                <p:nvPr/>
              </p:nvSpPr>
              <p:spPr bwMode="auto">
                <a:xfrm>
                  <a:off x="5832493" y="3479046"/>
                  <a:ext cx="16202" cy="22682"/>
                </a:xfrm>
                <a:custGeom>
                  <a:avLst/>
                  <a:gdLst>
                    <a:gd name="T0" fmla="*/ 33 w 64"/>
                    <a:gd name="T1" fmla="*/ 1 h 93"/>
                    <a:gd name="T2" fmla="*/ 33 w 64"/>
                    <a:gd name="T3" fmla="*/ 1 h 93"/>
                    <a:gd name="T4" fmla="*/ 20 w 64"/>
                    <a:gd name="T5" fmla="*/ 46 h 93"/>
                    <a:gd name="T6" fmla="*/ 20 w 64"/>
                    <a:gd name="T7" fmla="*/ 46 h 93"/>
                    <a:gd name="T8" fmla="*/ 22 w 64"/>
                    <a:gd name="T9" fmla="*/ 47 h 93"/>
                    <a:gd name="T10" fmla="*/ 22 w 64"/>
                    <a:gd name="T11" fmla="*/ 47 h 93"/>
                    <a:gd name="T12" fmla="*/ 27 w 64"/>
                    <a:gd name="T13" fmla="*/ 72 h 93"/>
                    <a:gd name="T14" fmla="*/ 27 w 64"/>
                    <a:gd name="T15" fmla="*/ 72 h 93"/>
                    <a:gd name="T16" fmla="*/ 58 w 64"/>
                    <a:gd name="T17" fmla="*/ 63 h 93"/>
                    <a:gd name="T18" fmla="*/ 58 w 64"/>
                    <a:gd name="T19" fmla="*/ 63 h 93"/>
                    <a:gd name="T20" fmla="*/ 48 w 64"/>
                    <a:gd name="T21" fmla="*/ 13 h 93"/>
                    <a:gd name="T22" fmla="*/ 48 w 64"/>
                    <a:gd name="T23" fmla="*/ 13 h 93"/>
                    <a:gd name="T24" fmla="*/ 33 w 64"/>
                    <a:gd name="T25"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93">
                      <a:moveTo>
                        <a:pt x="33" y="1"/>
                      </a:moveTo>
                      <a:lnTo>
                        <a:pt x="33" y="1"/>
                      </a:lnTo>
                      <a:cubicBezTo>
                        <a:pt x="9" y="4"/>
                        <a:pt x="0" y="32"/>
                        <a:pt x="20" y="46"/>
                      </a:cubicBezTo>
                      <a:lnTo>
                        <a:pt x="20" y="46"/>
                      </a:lnTo>
                      <a:cubicBezTo>
                        <a:pt x="21" y="47"/>
                        <a:pt x="22" y="47"/>
                        <a:pt x="22" y="47"/>
                      </a:cubicBezTo>
                      <a:lnTo>
                        <a:pt x="22" y="47"/>
                      </a:lnTo>
                      <a:cubicBezTo>
                        <a:pt x="24" y="55"/>
                        <a:pt x="26" y="63"/>
                        <a:pt x="27" y="72"/>
                      </a:cubicBezTo>
                      <a:lnTo>
                        <a:pt x="27" y="72"/>
                      </a:lnTo>
                      <a:cubicBezTo>
                        <a:pt x="32" y="92"/>
                        <a:pt x="63" y="84"/>
                        <a:pt x="58" y="63"/>
                      </a:cubicBezTo>
                      <a:lnTo>
                        <a:pt x="58" y="63"/>
                      </a:lnTo>
                      <a:cubicBezTo>
                        <a:pt x="55" y="47"/>
                        <a:pt x="52" y="29"/>
                        <a:pt x="48" y="13"/>
                      </a:cubicBezTo>
                      <a:lnTo>
                        <a:pt x="48" y="13"/>
                      </a:lnTo>
                      <a:cubicBezTo>
                        <a:pt x="47" y="7"/>
                        <a:pt x="39" y="0"/>
                        <a:pt x="33" y="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49" name="Freeform 376">
                  <a:extLst>
                    <a:ext uri="{FF2B5EF4-FFF2-40B4-BE49-F238E27FC236}">
                      <a16:creationId xmlns:a16="http://schemas.microsoft.com/office/drawing/2014/main" id="{F6B08610-0D3D-A340-BCCE-908C4F85B23B}"/>
                    </a:ext>
                  </a:extLst>
                </p:cNvPr>
                <p:cNvSpPr>
                  <a:spLocks noChangeArrowheads="1"/>
                </p:cNvSpPr>
                <p:nvPr/>
              </p:nvSpPr>
              <p:spPr bwMode="auto">
                <a:xfrm>
                  <a:off x="5849775" y="3400198"/>
                  <a:ext cx="16202" cy="23762"/>
                </a:xfrm>
                <a:custGeom>
                  <a:avLst/>
                  <a:gdLst>
                    <a:gd name="T0" fmla="*/ 9 w 67"/>
                    <a:gd name="T1" fmla="*/ 35 h 97"/>
                    <a:gd name="T2" fmla="*/ 9 w 67"/>
                    <a:gd name="T3" fmla="*/ 35 h 97"/>
                    <a:gd name="T4" fmla="*/ 28 w 67"/>
                    <a:gd name="T5" fmla="*/ 78 h 97"/>
                    <a:gd name="T6" fmla="*/ 28 w 67"/>
                    <a:gd name="T7" fmla="*/ 78 h 97"/>
                    <a:gd name="T8" fmla="*/ 57 w 67"/>
                    <a:gd name="T9" fmla="*/ 61 h 97"/>
                    <a:gd name="T10" fmla="*/ 57 w 67"/>
                    <a:gd name="T11" fmla="*/ 61 h 97"/>
                    <a:gd name="T12" fmla="*/ 37 w 67"/>
                    <a:gd name="T13" fmla="*/ 19 h 97"/>
                    <a:gd name="T14" fmla="*/ 37 w 67"/>
                    <a:gd name="T15" fmla="*/ 19 h 97"/>
                    <a:gd name="T16" fmla="*/ 9 w 67"/>
                    <a:gd name="T17" fmla="*/ 3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97">
                      <a:moveTo>
                        <a:pt x="9" y="35"/>
                      </a:moveTo>
                      <a:lnTo>
                        <a:pt x="9" y="35"/>
                      </a:lnTo>
                      <a:cubicBezTo>
                        <a:pt x="16" y="50"/>
                        <a:pt x="22" y="63"/>
                        <a:pt x="28" y="78"/>
                      </a:cubicBezTo>
                      <a:lnTo>
                        <a:pt x="28" y="78"/>
                      </a:lnTo>
                      <a:cubicBezTo>
                        <a:pt x="37" y="96"/>
                        <a:pt x="66" y="80"/>
                        <a:pt x="57" y="61"/>
                      </a:cubicBezTo>
                      <a:lnTo>
                        <a:pt x="57" y="61"/>
                      </a:lnTo>
                      <a:cubicBezTo>
                        <a:pt x="50" y="47"/>
                        <a:pt x="44" y="33"/>
                        <a:pt x="37" y="19"/>
                      </a:cubicBezTo>
                      <a:lnTo>
                        <a:pt x="37" y="19"/>
                      </a:lnTo>
                      <a:cubicBezTo>
                        <a:pt x="28" y="0"/>
                        <a:pt x="0" y="16"/>
                        <a:pt x="9"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50" name="Freeform 377">
                  <a:extLst>
                    <a:ext uri="{FF2B5EF4-FFF2-40B4-BE49-F238E27FC236}">
                      <a16:creationId xmlns:a16="http://schemas.microsoft.com/office/drawing/2014/main" id="{81D13724-2937-0F4F-BBD1-6532B40001DE}"/>
                    </a:ext>
                  </a:extLst>
                </p:cNvPr>
                <p:cNvSpPr>
                  <a:spLocks noChangeArrowheads="1"/>
                </p:cNvSpPr>
                <p:nvPr/>
              </p:nvSpPr>
              <p:spPr bwMode="auto">
                <a:xfrm>
                  <a:off x="5890819" y="3355913"/>
                  <a:ext cx="18362" cy="30243"/>
                </a:xfrm>
                <a:custGeom>
                  <a:avLst/>
                  <a:gdLst>
                    <a:gd name="T0" fmla="*/ 39 w 76"/>
                    <a:gd name="T1" fmla="*/ 19 h 125"/>
                    <a:gd name="T2" fmla="*/ 39 w 76"/>
                    <a:gd name="T3" fmla="*/ 19 h 125"/>
                    <a:gd name="T4" fmla="*/ 8 w 76"/>
                    <a:gd name="T5" fmla="*/ 88 h 125"/>
                    <a:gd name="T6" fmla="*/ 8 w 76"/>
                    <a:gd name="T7" fmla="*/ 88 h 125"/>
                    <a:gd name="T8" fmla="*/ 36 w 76"/>
                    <a:gd name="T9" fmla="*/ 104 h 125"/>
                    <a:gd name="T10" fmla="*/ 36 w 76"/>
                    <a:gd name="T11" fmla="*/ 104 h 125"/>
                    <a:gd name="T12" fmla="*/ 67 w 76"/>
                    <a:gd name="T13" fmla="*/ 36 h 125"/>
                    <a:gd name="T14" fmla="*/ 67 w 76"/>
                    <a:gd name="T15" fmla="*/ 36 h 125"/>
                    <a:gd name="T16" fmla="*/ 39 w 76"/>
                    <a:gd name="T17" fmla="*/ 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125">
                      <a:moveTo>
                        <a:pt x="39" y="19"/>
                      </a:moveTo>
                      <a:lnTo>
                        <a:pt x="39" y="19"/>
                      </a:lnTo>
                      <a:cubicBezTo>
                        <a:pt x="28" y="42"/>
                        <a:pt x="18" y="65"/>
                        <a:pt x="8" y="88"/>
                      </a:cubicBezTo>
                      <a:lnTo>
                        <a:pt x="8" y="88"/>
                      </a:lnTo>
                      <a:cubicBezTo>
                        <a:pt x="0" y="107"/>
                        <a:pt x="27" y="124"/>
                        <a:pt x="36" y="104"/>
                      </a:cubicBezTo>
                      <a:lnTo>
                        <a:pt x="36" y="104"/>
                      </a:lnTo>
                      <a:cubicBezTo>
                        <a:pt x="47" y="81"/>
                        <a:pt x="57" y="59"/>
                        <a:pt x="67" y="36"/>
                      </a:cubicBezTo>
                      <a:lnTo>
                        <a:pt x="67" y="36"/>
                      </a:lnTo>
                      <a:cubicBezTo>
                        <a:pt x="75" y="17"/>
                        <a:pt x="47" y="0"/>
                        <a:pt x="39"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51" name="Freeform 378">
                  <a:extLst>
                    <a:ext uri="{FF2B5EF4-FFF2-40B4-BE49-F238E27FC236}">
                      <a16:creationId xmlns:a16="http://schemas.microsoft.com/office/drawing/2014/main" id="{D1A5C70A-D979-7642-AA7C-9653E0044F54}"/>
                    </a:ext>
                  </a:extLst>
                </p:cNvPr>
                <p:cNvSpPr>
                  <a:spLocks noChangeArrowheads="1"/>
                </p:cNvSpPr>
                <p:nvPr/>
              </p:nvSpPr>
              <p:spPr bwMode="auto">
                <a:xfrm>
                  <a:off x="5899460" y="3419639"/>
                  <a:ext cx="65887" cy="25923"/>
                </a:xfrm>
                <a:custGeom>
                  <a:avLst/>
                  <a:gdLst>
                    <a:gd name="T0" fmla="*/ 11 w 271"/>
                    <a:gd name="T1" fmla="*/ 70 h 107"/>
                    <a:gd name="T2" fmla="*/ 11 w 271"/>
                    <a:gd name="T3" fmla="*/ 70 h 107"/>
                    <a:gd name="T4" fmla="*/ 8 w 271"/>
                    <a:gd name="T5" fmla="*/ 71 h 107"/>
                    <a:gd name="T6" fmla="*/ 8 w 271"/>
                    <a:gd name="T7" fmla="*/ 71 h 107"/>
                    <a:gd name="T8" fmla="*/ 0 w 271"/>
                    <a:gd name="T9" fmla="*/ 84 h 107"/>
                    <a:gd name="T10" fmla="*/ 0 w 271"/>
                    <a:gd name="T11" fmla="*/ 84 h 107"/>
                    <a:gd name="T12" fmla="*/ 1 w 271"/>
                    <a:gd name="T13" fmla="*/ 88 h 107"/>
                    <a:gd name="T14" fmla="*/ 1 w 271"/>
                    <a:gd name="T15" fmla="*/ 88 h 107"/>
                    <a:gd name="T16" fmla="*/ 17 w 271"/>
                    <a:gd name="T17" fmla="*/ 104 h 107"/>
                    <a:gd name="T18" fmla="*/ 17 w 271"/>
                    <a:gd name="T19" fmla="*/ 104 h 107"/>
                    <a:gd name="T20" fmla="*/ 114 w 271"/>
                    <a:gd name="T21" fmla="*/ 80 h 107"/>
                    <a:gd name="T22" fmla="*/ 114 w 271"/>
                    <a:gd name="T23" fmla="*/ 80 h 107"/>
                    <a:gd name="T24" fmla="*/ 250 w 271"/>
                    <a:gd name="T25" fmla="*/ 38 h 107"/>
                    <a:gd name="T26" fmla="*/ 250 w 271"/>
                    <a:gd name="T27" fmla="*/ 38 h 107"/>
                    <a:gd name="T28" fmla="*/ 242 w 271"/>
                    <a:gd name="T29" fmla="*/ 7 h 107"/>
                    <a:gd name="T30" fmla="*/ 242 w 271"/>
                    <a:gd name="T31" fmla="*/ 7 h 107"/>
                    <a:gd name="T32" fmla="*/ 139 w 271"/>
                    <a:gd name="T33" fmla="*/ 38 h 107"/>
                    <a:gd name="T34" fmla="*/ 139 w 271"/>
                    <a:gd name="T35" fmla="*/ 38 h 107"/>
                    <a:gd name="T36" fmla="*/ 28 w 271"/>
                    <a:gd name="T37" fmla="*/ 72 h 107"/>
                    <a:gd name="T38" fmla="*/ 28 w 271"/>
                    <a:gd name="T39" fmla="*/ 72 h 107"/>
                    <a:gd name="T40" fmla="*/ 11 w 271"/>
                    <a:gd name="T41" fmla="*/ 7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107">
                      <a:moveTo>
                        <a:pt x="11" y="70"/>
                      </a:moveTo>
                      <a:lnTo>
                        <a:pt x="11" y="70"/>
                      </a:lnTo>
                      <a:cubicBezTo>
                        <a:pt x="10" y="70"/>
                        <a:pt x="9" y="70"/>
                        <a:pt x="8" y="71"/>
                      </a:cubicBezTo>
                      <a:lnTo>
                        <a:pt x="8" y="71"/>
                      </a:lnTo>
                      <a:cubicBezTo>
                        <a:pt x="4" y="73"/>
                        <a:pt x="0" y="80"/>
                        <a:pt x="0" y="84"/>
                      </a:cubicBezTo>
                      <a:lnTo>
                        <a:pt x="0" y="84"/>
                      </a:lnTo>
                      <a:cubicBezTo>
                        <a:pt x="0" y="86"/>
                        <a:pt x="1" y="87"/>
                        <a:pt x="1" y="88"/>
                      </a:cubicBezTo>
                      <a:lnTo>
                        <a:pt x="1" y="88"/>
                      </a:lnTo>
                      <a:cubicBezTo>
                        <a:pt x="2" y="97"/>
                        <a:pt x="7" y="104"/>
                        <a:pt x="17" y="104"/>
                      </a:cubicBezTo>
                      <a:lnTo>
                        <a:pt x="17" y="104"/>
                      </a:lnTo>
                      <a:cubicBezTo>
                        <a:pt x="48" y="106"/>
                        <a:pt x="85" y="88"/>
                        <a:pt x="114" y="80"/>
                      </a:cubicBezTo>
                      <a:lnTo>
                        <a:pt x="114" y="80"/>
                      </a:lnTo>
                      <a:cubicBezTo>
                        <a:pt x="160" y="67"/>
                        <a:pt x="205" y="53"/>
                        <a:pt x="250" y="38"/>
                      </a:cubicBezTo>
                      <a:lnTo>
                        <a:pt x="250" y="38"/>
                      </a:lnTo>
                      <a:cubicBezTo>
                        <a:pt x="270" y="32"/>
                        <a:pt x="262" y="0"/>
                        <a:pt x="242" y="7"/>
                      </a:cubicBezTo>
                      <a:lnTo>
                        <a:pt x="242" y="7"/>
                      </a:lnTo>
                      <a:cubicBezTo>
                        <a:pt x="208" y="18"/>
                        <a:pt x="174" y="28"/>
                        <a:pt x="139" y="38"/>
                      </a:cubicBezTo>
                      <a:lnTo>
                        <a:pt x="139" y="38"/>
                      </a:lnTo>
                      <a:cubicBezTo>
                        <a:pt x="108" y="48"/>
                        <a:pt x="63" y="69"/>
                        <a:pt x="28" y="72"/>
                      </a:cubicBezTo>
                      <a:lnTo>
                        <a:pt x="28" y="72"/>
                      </a:lnTo>
                      <a:cubicBezTo>
                        <a:pt x="23" y="68"/>
                        <a:pt x="17" y="67"/>
                        <a:pt x="11" y="7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52" name="Freeform 379">
                  <a:extLst>
                    <a:ext uri="{FF2B5EF4-FFF2-40B4-BE49-F238E27FC236}">
                      <a16:creationId xmlns:a16="http://schemas.microsoft.com/office/drawing/2014/main" id="{B98994D2-21C1-AD43-B7CF-8943AF680D99}"/>
                    </a:ext>
                  </a:extLst>
                </p:cNvPr>
                <p:cNvSpPr>
                  <a:spLocks noChangeArrowheads="1"/>
                </p:cNvSpPr>
                <p:nvPr/>
              </p:nvSpPr>
              <p:spPr bwMode="auto">
                <a:xfrm>
                  <a:off x="5923223" y="3359153"/>
                  <a:ext cx="10801" cy="8641"/>
                </a:xfrm>
                <a:custGeom>
                  <a:avLst/>
                  <a:gdLst>
                    <a:gd name="T0" fmla="*/ 22 w 43"/>
                    <a:gd name="T1" fmla="*/ 33 h 34"/>
                    <a:gd name="T2" fmla="*/ 22 w 43"/>
                    <a:gd name="T3" fmla="*/ 33 h 34"/>
                    <a:gd name="T4" fmla="*/ 22 w 43"/>
                    <a:gd name="T5" fmla="*/ 0 h 34"/>
                    <a:gd name="T6" fmla="*/ 22 w 43"/>
                    <a:gd name="T7" fmla="*/ 0 h 34"/>
                    <a:gd name="T8" fmla="*/ 22 w 43"/>
                    <a:gd name="T9" fmla="*/ 33 h 34"/>
                  </a:gdLst>
                  <a:ahLst/>
                  <a:cxnLst>
                    <a:cxn ang="0">
                      <a:pos x="T0" y="T1"/>
                    </a:cxn>
                    <a:cxn ang="0">
                      <a:pos x="T2" y="T3"/>
                    </a:cxn>
                    <a:cxn ang="0">
                      <a:pos x="T4" y="T5"/>
                    </a:cxn>
                    <a:cxn ang="0">
                      <a:pos x="T6" y="T7"/>
                    </a:cxn>
                    <a:cxn ang="0">
                      <a:pos x="T8" y="T9"/>
                    </a:cxn>
                  </a:cxnLst>
                  <a:rect l="0" t="0" r="r" b="b"/>
                  <a:pathLst>
                    <a:path w="43" h="34">
                      <a:moveTo>
                        <a:pt x="22" y="33"/>
                      </a:moveTo>
                      <a:lnTo>
                        <a:pt x="22" y="33"/>
                      </a:lnTo>
                      <a:cubicBezTo>
                        <a:pt x="42" y="33"/>
                        <a:pt x="42" y="0"/>
                        <a:pt x="22" y="0"/>
                      </a:cubicBez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53" name="Freeform 380">
                  <a:extLst>
                    <a:ext uri="{FF2B5EF4-FFF2-40B4-BE49-F238E27FC236}">
                      <a16:creationId xmlns:a16="http://schemas.microsoft.com/office/drawing/2014/main" id="{F60956CF-724F-6341-8290-12877CBC8647}"/>
                    </a:ext>
                  </a:extLst>
                </p:cNvPr>
                <p:cNvSpPr>
                  <a:spLocks noChangeArrowheads="1"/>
                </p:cNvSpPr>
                <p:nvPr/>
              </p:nvSpPr>
              <p:spPr bwMode="auto">
                <a:xfrm>
                  <a:off x="5888659" y="3299747"/>
                  <a:ext cx="7561" cy="11881"/>
                </a:xfrm>
                <a:custGeom>
                  <a:avLst/>
                  <a:gdLst>
                    <a:gd name="T0" fmla="*/ 32 w 33"/>
                    <a:gd name="T1" fmla="*/ 26 h 47"/>
                    <a:gd name="T2" fmla="*/ 32 w 33"/>
                    <a:gd name="T3" fmla="*/ 21 h 47"/>
                    <a:gd name="T4" fmla="*/ 32 w 33"/>
                    <a:gd name="T5" fmla="*/ 21 h 47"/>
                    <a:gd name="T6" fmla="*/ 0 w 33"/>
                    <a:gd name="T7" fmla="*/ 21 h 47"/>
                    <a:gd name="T8" fmla="*/ 0 w 33"/>
                    <a:gd name="T9" fmla="*/ 26 h 47"/>
                    <a:gd name="T10" fmla="*/ 0 w 33"/>
                    <a:gd name="T11" fmla="*/ 26 h 47"/>
                    <a:gd name="T12" fmla="*/ 32 w 33"/>
                    <a:gd name="T13" fmla="*/ 26 h 47"/>
                  </a:gdLst>
                  <a:ahLst/>
                  <a:cxnLst>
                    <a:cxn ang="0">
                      <a:pos x="T0" y="T1"/>
                    </a:cxn>
                    <a:cxn ang="0">
                      <a:pos x="T2" y="T3"/>
                    </a:cxn>
                    <a:cxn ang="0">
                      <a:pos x="T4" y="T5"/>
                    </a:cxn>
                    <a:cxn ang="0">
                      <a:pos x="T6" y="T7"/>
                    </a:cxn>
                    <a:cxn ang="0">
                      <a:pos x="T8" y="T9"/>
                    </a:cxn>
                    <a:cxn ang="0">
                      <a:pos x="T10" y="T11"/>
                    </a:cxn>
                    <a:cxn ang="0">
                      <a:pos x="T12" y="T13"/>
                    </a:cxn>
                  </a:cxnLst>
                  <a:rect l="0" t="0" r="r" b="b"/>
                  <a:pathLst>
                    <a:path w="33" h="47">
                      <a:moveTo>
                        <a:pt x="32" y="26"/>
                      </a:moveTo>
                      <a:lnTo>
                        <a:pt x="32" y="21"/>
                      </a:lnTo>
                      <a:lnTo>
                        <a:pt x="32" y="21"/>
                      </a:lnTo>
                      <a:cubicBezTo>
                        <a:pt x="32" y="0"/>
                        <a:pt x="0" y="0"/>
                        <a:pt x="0" y="21"/>
                      </a:cubicBezTo>
                      <a:lnTo>
                        <a:pt x="0" y="26"/>
                      </a:lnTo>
                      <a:lnTo>
                        <a:pt x="0" y="26"/>
                      </a:lnTo>
                      <a:cubicBezTo>
                        <a:pt x="0" y="46"/>
                        <a:pt x="32" y="46"/>
                        <a:pt x="32"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54" name="Freeform 381">
                  <a:extLst>
                    <a:ext uri="{FF2B5EF4-FFF2-40B4-BE49-F238E27FC236}">
                      <a16:creationId xmlns:a16="http://schemas.microsoft.com/office/drawing/2014/main" id="{9DCB1E21-2F00-054D-9032-8F0F57FA760C}"/>
                    </a:ext>
                  </a:extLst>
                </p:cNvPr>
                <p:cNvSpPr>
                  <a:spLocks noChangeArrowheads="1"/>
                </p:cNvSpPr>
                <p:nvPr/>
              </p:nvSpPr>
              <p:spPr bwMode="auto">
                <a:xfrm>
                  <a:off x="5909181" y="3327830"/>
                  <a:ext cx="15122" cy="15122"/>
                </a:xfrm>
                <a:custGeom>
                  <a:avLst/>
                  <a:gdLst>
                    <a:gd name="T0" fmla="*/ 23 w 62"/>
                    <a:gd name="T1" fmla="*/ 45 h 61"/>
                    <a:gd name="T2" fmla="*/ 23 w 62"/>
                    <a:gd name="T3" fmla="*/ 45 h 61"/>
                    <a:gd name="T4" fmla="*/ 46 w 62"/>
                    <a:gd name="T5" fmla="*/ 22 h 61"/>
                    <a:gd name="T6" fmla="*/ 46 w 62"/>
                    <a:gd name="T7" fmla="*/ 22 h 61"/>
                    <a:gd name="T8" fmla="*/ 38 w 62"/>
                    <a:gd name="T9" fmla="*/ 14 h 61"/>
                    <a:gd name="T10" fmla="*/ 38 w 62"/>
                    <a:gd name="T11" fmla="*/ 14 h 61"/>
                    <a:gd name="T12" fmla="*/ 16 w 62"/>
                    <a:gd name="T13" fmla="*/ 37 h 61"/>
                    <a:gd name="T14" fmla="*/ 23 w 62"/>
                    <a:gd name="T15" fmla="*/ 45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61">
                      <a:moveTo>
                        <a:pt x="23" y="45"/>
                      </a:moveTo>
                      <a:lnTo>
                        <a:pt x="23" y="45"/>
                      </a:lnTo>
                      <a:cubicBezTo>
                        <a:pt x="38" y="60"/>
                        <a:pt x="61" y="37"/>
                        <a:pt x="46" y="22"/>
                      </a:cubicBezTo>
                      <a:lnTo>
                        <a:pt x="46" y="22"/>
                      </a:lnTo>
                      <a:cubicBezTo>
                        <a:pt x="44" y="20"/>
                        <a:pt x="41" y="17"/>
                        <a:pt x="38" y="14"/>
                      </a:cubicBezTo>
                      <a:lnTo>
                        <a:pt x="38" y="14"/>
                      </a:lnTo>
                      <a:cubicBezTo>
                        <a:pt x="24" y="0"/>
                        <a:pt x="0" y="23"/>
                        <a:pt x="16" y="37"/>
                      </a:cubicBezTo>
                      <a:lnTo>
                        <a:pt x="2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55" name="Freeform 382">
                  <a:extLst>
                    <a:ext uri="{FF2B5EF4-FFF2-40B4-BE49-F238E27FC236}">
                      <a16:creationId xmlns:a16="http://schemas.microsoft.com/office/drawing/2014/main" id="{6E889C6F-67F2-0244-A126-83630C5BFBAC}"/>
                    </a:ext>
                  </a:extLst>
                </p:cNvPr>
                <p:cNvSpPr>
                  <a:spLocks noChangeArrowheads="1"/>
                </p:cNvSpPr>
                <p:nvPr/>
              </p:nvSpPr>
              <p:spPr bwMode="auto">
                <a:xfrm>
                  <a:off x="5896220" y="3335391"/>
                  <a:ext cx="19442" cy="29163"/>
                </a:xfrm>
                <a:custGeom>
                  <a:avLst/>
                  <a:gdLst>
                    <a:gd name="T0" fmla="*/ 40 w 79"/>
                    <a:gd name="T1" fmla="*/ 98 h 118"/>
                    <a:gd name="T2" fmla="*/ 40 w 79"/>
                    <a:gd name="T3" fmla="*/ 98 h 118"/>
                    <a:gd name="T4" fmla="*/ 68 w 79"/>
                    <a:gd name="T5" fmla="*/ 82 h 118"/>
                    <a:gd name="T6" fmla="*/ 68 w 79"/>
                    <a:gd name="T7" fmla="*/ 82 h 118"/>
                    <a:gd name="T8" fmla="*/ 38 w 79"/>
                    <a:gd name="T9" fmla="*/ 18 h 118"/>
                    <a:gd name="T10" fmla="*/ 38 w 79"/>
                    <a:gd name="T11" fmla="*/ 18 h 118"/>
                    <a:gd name="T12" fmla="*/ 9 w 79"/>
                    <a:gd name="T13" fmla="*/ 35 h 118"/>
                    <a:gd name="T14" fmla="*/ 9 w 79"/>
                    <a:gd name="T15" fmla="*/ 35 h 118"/>
                    <a:gd name="T16" fmla="*/ 40 w 79"/>
                    <a:gd name="T17" fmla="*/ 9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18">
                      <a:moveTo>
                        <a:pt x="40" y="98"/>
                      </a:moveTo>
                      <a:lnTo>
                        <a:pt x="40" y="98"/>
                      </a:lnTo>
                      <a:cubicBezTo>
                        <a:pt x="49" y="117"/>
                        <a:pt x="78" y="101"/>
                        <a:pt x="68" y="82"/>
                      </a:cubicBezTo>
                      <a:lnTo>
                        <a:pt x="68" y="82"/>
                      </a:lnTo>
                      <a:cubicBezTo>
                        <a:pt x="58" y="61"/>
                        <a:pt x="48" y="40"/>
                        <a:pt x="38" y="18"/>
                      </a:cubicBezTo>
                      <a:lnTo>
                        <a:pt x="38" y="18"/>
                      </a:lnTo>
                      <a:cubicBezTo>
                        <a:pt x="28" y="0"/>
                        <a:pt x="0" y="16"/>
                        <a:pt x="9" y="35"/>
                      </a:cubicBezTo>
                      <a:lnTo>
                        <a:pt x="9" y="35"/>
                      </a:lnTo>
                      <a:cubicBezTo>
                        <a:pt x="19" y="56"/>
                        <a:pt x="30" y="77"/>
                        <a:pt x="40" y="9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56" name="Freeform 383">
                  <a:extLst>
                    <a:ext uri="{FF2B5EF4-FFF2-40B4-BE49-F238E27FC236}">
                      <a16:creationId xmlns:a16="http://schemas.microsoft.com/office/drawing/2014/main" id="{BA0ED13E-7F25-1A4F-8D6A-1109C0C31C7C}"/>
                    </a:ext>
                  </a:extLst>
                </p:cNvPr>
                <p:cNvSpPr>
                  <a:spLocks noChangeArrowheads="1"/>
                </p:cNvSpPr>
                <p:nvPr/>
              </p:nvSpPr>
              <p:spPr bwMode="auto">
                <a:xfrm>
                  <a:off x="5913502" y="3396958"/>
                  <a:ext cx="15122" cy="27002"/>
                </a:xfrm>
                <a:custGeom>
                  <a:avLst/>
                  <a:gdLst>
                    <a:gd name="T0" fmla="*/ 4 w 61"/>
                    <a:gd name="T1" fmla="*/ 34 h 111"/>
                    <a:gd name="T2" fmla="*/ 4 w 61"/>
                    <a:gd name="T3" fmla="*/ 34 h 111"/>
                    <a:gd name="T4" fmla="*/ 11 w 61"/>
                    <a:gd name="T5" fmla="*/ 43 h 111"/>
                    <a:gd name="T6" fmla="*/ 11 w 61"/>
                    <a:gd name="T7" fmla="*/ 43 h 111"/>
                    <a:gd name="T8" fmla="*/ 11 w 61"/>
                    <a:gd name="T9" fmla="*/ 44 h 111"/>
                    <a:gd name="T10" fmla="*/ 11 w 61"/>
                    <a:gd name="T11" fmla="*/ 44 h 111"/>
                    <a:gd name="T12" fmla="*/ 15 w 61"/>
                    <a:gd name="T13" fmla="*/ 58 h 111"/>
                    <a:gd name="T14" fmla="*/ 15 w 61"/>
                    <a:gd name="T15" fmla="*/ 58 h 111"/>
                    <a:gd name="T16" fmla="*/ 23 w 61"/>
                    <a:gd name="T17" fmla="*/ 89 h 111"/>
                    <a:gd name="T18" fmla="*/ 23 w 61"/>
                    <a:gd name="T19" fmla="*/ 89 h 111"/>
                    <a:gd name="T20" fmla="*/ 55 w 61"/>
                    <a:gd name="T21" fmla="*/ 81 h 111"/>
                    <a:gd name="T22" fmla="*/ 55 w 61"/>
                    <a:gd name="T23" fmla="*/ 81 h 111"/>
                    <a:gd name="T24" fmla="*/ 47 w 61"/>
                    <a:gd name="T25" fmla="*/ 49 h 111"/>
                    <a:gd name="T26" fmla="*/ 47 w 61"/>
                    <a:gd name="T27" fmla="*/ 49 h 111"/>
                    <a:gd name="T28" fmla="*/ 37 w 61"/>
                    <a:gd name="T29" fmla="*/ 19 h 111"/>
                    <a:gd name="T30" fmla="*/ 37 w 61"/>
                    <a:gd name="T31" fmla="*/ 19 h 111"/>
                    <a:gd name="T32" fmla="*/ 4 w 61"/>
                    <a:gd name="T33" fmla="*/ 3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111">
                      <a:moveTo>
                        <a:pt x="4" y="34"/>
                      </a:moveTo>
                      <a:lnTo>
                        <a:pt x="4" y="34"/>
                      </a:lnTo>
                      <a:cubicBezTo>
                        <a:pt x="5" y="37"/>
                        <a:pt x="8" y="41"/>
                        <a:pt x="11" y="43"/>
                      </a:cubicBezTo>
                      <a:lnTo>
                        <a:pt x="11" y="43"/>
                      </a:lnTo>
                      <a:cubicBezTo>
                        <a:pt x="11" y="44"/>
                        <a:pt x="11" y="44"/>
                        <a:pt x="11" y="44"/>
                      </a:cubicBezTo>
                      <a:lnTo>
                        <a:pt x="11" y="44"/>
                      </a:lnTo>
                      <a:cubicBezTo>
                        <a:pt x="12" y="48"/>
                        <a:pt x="14" y="53"/>
                        <a:pt x="15" y="58"/>
                      </a:cubicBezTo>
                      <a:lnTo>
                        <a:pt x="15" y="58"/>
                      </a:lnTo>
                      <a:cubicBezTo>
                        <a:pt x="18" y="68"/>
                        <a:pt x="20" y="78"/>
                        <a:pt x="23" y="89"/>
                      </a:cubicBezTo>
                      <a:lnTo>
                        <a:pt x="23" y="89"/>
                      </a:lnTo>
                      <a:cubicBezTo>
                        <a:pt x="29" y="110"/>
                        <a:pt x="60" y="101"/>
                        <a:pt x="55" y="81"/>
                      </a:cubicBezTo>
                      <a:lnTo>
                        <a:pt x="55" y="81"/>
                      </a:lnTo>
                      <a:cubicBezTo>
                        <a:pt x="52" y="70"/>
                        <a:pt x="49" y="60"/>
                        <a:pt x="47" y="49"/>
                      </a:cubicBezTo>
                      <a:lnTo>
                        <a:pt x="47" y="49"/>
                      </a:lnTo>
                      <a:cubicBezTo>
                        <a:pt x="44" y="39"/>
                        <a:pt x="42" y="27"/>
                        <a:pt x="37" y="19"/>
                      </a:cubicBezTo>
                      <a:lnTo>
                        <a:pt x="37" y="19"/>
                      </a:lnTo>
                      <a:cubicBezTo>
                        <a:pt x="25" y="0"/>
                        <a:pt x="0" y="14"/>
                        <a:pt x="4"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57" name="Freeform 384">
                  <a:extLst>
                    <a:ext uri="{FF2B5EF4-FFF2-40B4-BE49-F238E27FC236}">
                      <a16:creationId xmlns:a16="http://schemas.microsoft.com/office/drawing/2014/main" id="{D98D6B76-4837-6B44-9A58-9CC53F88E0F3}"/>
                    </a:ext>
                  </a:extLst>
                </p:cNvPr>
                <p:cNvSpPr>
                  <a:spLocks noChangeArrowheads="1"/>
                </p:cNvSpPr>
                <p:nvPr/>
              </p:nvSpPr>
              <p:spPr bwMode="auto">
                <a:xfrm>
                  <a:off x="5927543" y="3450963"/>
                  <a:ext cx="22683" cy="16201"/>
                </a:xfrm>
                <a:custGeom>
                  <a:avLst/>
                  <a:gdLst>
                    <a:gd name="T0" fmla="*/ 52 w 91"/>
                    <a:gd name="T1" fmla="*/ 14 h 67"/>
                    <a:gd name="T2" fmla="*/ 52 w 91"/>
                    <a:gd name="T3" fmla="*/ 14 h 67"/>
                    <a:gd name="T4" fmla="*/ 21 w 91"/>
                    <a:gd name="T5" fmla="*/ 29 h 67"/>
                    <a:gd name="T6" fmla="*/ 21 w 91"/>
                    <a:gd name="T7" fmla="*/ 29 h 67"/>
                    <a:gd name="T8" fmla="*/ 29 w 91"/>
                    <a:gd name="T9" fmla="*/ 61 h 67"/>
                    <a:gd name="T10" fmla="*/ 29 w 91"/>
                    <a:gd name="T11" fmla="*/ 61 h 67"/>
                    <a:gd name="T12" fmla="*/ 74 w 91"/>
                    <a:gd name="T13" fmla="*/ 37 h 67"/>
                    <a:gd name="T14" fmla="*/ 74 w 91"/>
                    <a:gd name="T15" fmla="*/ 37 h 67"/>
                    <a:gd name="T16" fmla="*/ 52 w 91"/>
                    <a:gd name="T17" fmla="*/ 1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67">
                      <a:moveTo>
                        <a:pt x="52" y="14"/>
                      </a:moveTo>
                      <a:lnTo>
                        <a:pt x="52" y="14"/>
                      </a:lnTo>
                      <a:cubicBezTo>
                        <a:pt x="42" y="22"/>
                        <a:pt x="32" y="27"/>
                        <a:pt x="21" y="29"/>
                      </a:cubicBezTo>
                      <a:lnTo>
                        <a:pt x="21" y="29"/>
                      </a:lnTo>
                      <a:cubicBezTo>
                        <a:pt x="0" y="35"/>
                        <a:pt x="9" y="66"/>
                        <a:pt x="29" y="61"/>
                      </a:cubicBezTo>
                      <a:lnTo>
                        <a:pt x="29" y="61"/>
                      </a:lnTo>
                      <a:cubicBezTo>
                        <a:pt x="46" y="57"/>
                        <a:pt x="61" y="49"/>
                        <a:pt x="74" y="37"/>
                      </a:cubicBezTo>
                      <a:lnTo>
                        <a:pt x="74" y="37"/>
                      </a:lnTo>
                      <a:cubicBezTo>
                        <a:pt x="90" y="24"/>
                        <a:pt x="67" y="0"/>
                        <a:pt x="52"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58" name="Freeform 385">
                  <a:extLst>
                    <a:ext uri="{FF2B5EF4-FFF2-40B4-BE49-F238E27FC236}">
                      <a16:creationId xmlns:a16="http://schemas.microsoft.com/office/drawing/2014/main" id="{18D8FD50-06CA-8E40-BBBE-6D3F42EFF9D6}"/>
                    </a:ext>
                  </a:extLst>
                </p:cNvPr>
                <p:cNvSpPr>
                  <a:spLocks noChangeArrowheads="1"/>
                </p:cNvSpPr>
                <p:nvPr/>
              </p:nvSpPr>
              <p:spPr bwMode="auto">
                <a:xfrm>
                  <a:off x="5582987" y="3417479"/>
                  <a:ext cx="19442" cy="30243"/>
                </a:xfrm>
                <a:custGeom>
                  <a:avLst/>
                  <a:gdLst>
                    <a:gd name="T0" fmla="*/ 10 w 81"/>
                    <a:gd name="T1" fmla="*/ 35 h 122"/>
                    <a:gd name="T2" fmla="*/ 10 w 81"/>
                    <a:gd name="T3" fmla="*/ 35 h 122"/>
                    <a:gd name="T4" fmla="*/ 42 w 81"/>
                    <a:gd name="T5" fmla="*/ 103 h 122"/>
                    <a:gd name="T6" fmla="*/ 42 w 81"/>
                    <a:gd name="T7" fmla="*/ 103 h 122"/>
                    <a:gd name="T8" fmla="*/ 71 w 81"/>
                    <a:gd name="T9" fmla="*/ 86 h 122"/>
                    <a:gd name="T10" fmla="*/ 71 w 81"/>
                    <a:gd name="T11" fmla="*/ 86 h 122"/>
                    <a:gd name="T12" fmla="*/ 38 w 81"/>
                    <a:gd name="T13" fmla="*/ 19 h 122"/>
                    <a:gd name="T14" fmla="*/ 38 w 81"/>
                    <a:gd name="T15" fmla="*/ 19 h 122"/>
                    <a:gd name="T16" fmla="*/ 10 w 81"/>
                    <a:gd name="T17" fmla="*/ 3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22">
                      <a:moveTo>
                        <a:pt x="10" y="35"/>
                      </a:moveTo>
                      <a:lnTo>
                        <a:pt x="10" y="35"/>
                      </a:lnTo>
                      <a:cubicBezTo>
                        <a:pt x="21" y="58"/>
                        <a:pt x="31" y="80"/>
                        <a:pt x="42" y="103"/>
                      </a:cubicBezTo>
                      <a:lnTo>
                        <a:pt x="42" y="103"/>
                      </a:lnTo>
                      <a:cubicBezTo>
                        <a:pt x="52" y="121"/>
                        <a:pt x="80" y="105"/>
                        <a:pt x="71" y="86"/>
                      </a:cubicBezTo>
                      <a:lnTo>
                        <a:pt x="71" y="86"/>
                      </a:lnTo>
                      <a:cubicBezTo>
                        <a:pt x="60" y="64"/>
                        <a:pt x="48" y="41"/>
                        <a:pt x="38" y="19"/>
                      </a:cubicBezTo>
                      <a:lnTo>
                        <a:pt x="38" y="19"/>
                      </a:lnTo>
                      <a:cubicBezTo>
                        <a:pt x="28" y="0"/>
                        <a:pt x="0" y="17"/>
                        <a:pt x="10"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59" name="Freeform 386">
                  <a:extLst>
                    <a:ext uri="{FF2B5EF4-FFF2-40B4-BE49-F238E27FC236}">
                      <a16:creationId xmlns:a16="http://schemas.microsoft.com/office/drawing/2014/main" id="{F8142AD4-EB7C-2B44-AE53-2C55EC6A0C59}"/>
                    </a:ext>
                  </a:extLst>
                </p:cNvPr>
                <p:cNvSpPr>
                  <a:spLocks noChangeArrowheads="1"/>
                </p:cNvSpPr>
                <p:nvPr/>
              </p:nvSpPr>
              <p:spPr bwMode="auto">
                <a:xfrm>
                  <a:off x="5582987" y="3393717"/>
                  <a:ext cx="27002" cy="23762"/>
                </a:xfrm>
                <a:custGeom>
                  <a:avLst/>
                  <a:gdLst>
                    <a:gd name="T0" fmla="*/ 93 w 111"/>
                    <a:gd name="T1" fmla="*/ 54 h 95"/>
                    <a:gd name="T2" fmla="*/ 93 w 111"/>
                    <a:gd name="T3" fmla="*/ 54 h 95"/>
                    <a:gd name="T4" fmla="*/ 34 w 111"/>
                    <a:gd name="T5" fmla="*/ 13 h 95"/>
                    <a:gd name="T6" fmla="*/ 34 w 111"/>
                    <a:gd name="T7" fmla="*/ 13 h 95"/>
                    <a:gd name="T8" fmla="*/ 18 w 111"/>
                    <a:gd name="T9" fmla="*/ 40 h 95"/>
                    <a:gd name="T10" fmla="*/ 18 w 111"/>
                    <a:gd name="T11" fmla="*/ 40 h 95"/>
                    <a:gd name="T12" fmla="*/ 77 w 111"/>
                    <a:gd name="T13" fmla="*/ 82 h 95"/>
                    <a:gd name="T14" fmla="*/ 77 w 111"/>
                    <a:gd name="T15" fmla="*/ 82 h 95"/>
                    <a:gd name="T16" fmla="*/ 93 w 111"/>
                    <a:gd name="T17" fmla="*/ 5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95">
                      <a:moveTo>
                        <a:pt x="93" y="54"/>
                      </a:moveTo>
                      <a:lnTo>
                        <a:pt x="93" y="54"/>
                      </a:lnTo>
                      <a:cubicBezTo>
                        <a:pt x="74" y="40"/>
                        <a:pt x="54" y="26"/>
                        <a:pt x="34" y="13"/>
                      </a:cubicBezTo>
                      <a:lnTo>
                        <a:pt x="34" y="13"/>
                      </a:lnTo>
                      <a:cubicBezTo>
                        <a:pt x="17" y="0"/>
                        <a:pt x="0" y="29"/>
                        <a:pt x="18" y="40"/>
                      </a:cubicBezTo>
                      <a:lnTo>
                        <a:pt x="18" y="40"/>
                      </a:lnTo>
                      <a:cubicBezTo>
                        <a:pt x="37" y="54"/>
                        <a:pt x="57" y="68"/>
                        <a:pt x="77" y="82"/>
                      </a:cubicBezTo>
                      <a:lnTo>
                        <a:pt x="77" y="82"/>
                      </a:lnTo>
                      <a:cubicBezTo>
                        <a:pt x="94" y="94"/>
                        <a:pt x="110" y="66"/>
                        <a:pt x="93"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60" name="Freeform 387">
                  <a:extLst>
                    <a:ext uri="{FF2B5EF4-FFF2-40B4-BE49-F238E27FC236}">
                      <a16:creationId xmlns:a16="http://schemas.microsoft.com/office/drawing/2014/main" id="{87D27EB7-25D6-7F4F-9340-11D48D8EE682}"/>
                    </a:ext>
                  </a:extLst>
                </p:cNvPr>
                <p:cNvSpPr>
                  <a:spLocks noChangeArrowheads="1"/>
                </p:cNvSpPr>
                <p:nvPr/>
              </p:nvSpPr>
              <p:spPr bwMode="auto">
                <a:xfrm>
                  <a:off x="5580826" y="3356993"/>
                  <a:ext cx="37804" cy="21602"/>
                </a:xfrm>
                <a:custGeom>
                  <a:avLst/>
                  <a:gdLst>
                    <a:gd name="T0" fmla="*/ 18 w 156"/>
                    <a:gd name="T1" fmla="*/ 37 h 88"/>
                    <a:gd name="T2" fmla="*/ 18 w 156"/>
                    <a:gd name="T3" fmla="*/ 37 h 88"/>
                    <a:gd name="T4" fmla="*/ 119 w 156"/>
                    <a:gd name="T5" fmla="*/ 79 h 88"/>
                    <a:gd name="T6" fmla="*/ 119 w 156"/>
                    <a:gd name="T7" fmla="*/ 79 h 88"/>
                    <a:gd name="T8" fmla="*/ 135 w 156"/>
                    <a:gd name="T9" fmla="*/ 51 h 88"/>
                    <a:gd name="T10" fmla="*/ 135 w 156"/>
                    <a:gd name="T11" fmla="*/ 51 h 88"/>
                    <a:gd name="T12" fmla="*/ 35 w 156"/>
                    <a:gd name="T13" fmla="*/ 8 h 88"/>
                    <a:gd name="T14" fmla="*/ 35 w 156"/>
                    <a:gd name="T15" fmla="*/ 8 h 88"/>
                    <a:gd name="T16" fmla="*/ 18 w 156"/>
                    <a:gd name="T17" fmla="*/ 3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88">
                      <a:moveTo>
                        <a:pt x="18" y="37"/>
                      </a:moveTo>
                      <a:lnTo>
                        <a:pt x="18" y="37"/>
                      </a:lnTo>
                      <a:cubicBezTo>
                        <a:pt x="52" y="51"/>
                        <a:pt x="85" y="65"/>
                        <a:pt x="119" y="79"/>
                      </a:cubicBezTo>
                      <a:lnTo>
                        <a:pt x="119" y="79"/>
                      </a:lnTo>
                      <a:cubicBezTo>
                        <a:pt x="138" y="87"/>
                        <a:pt x="155" y="59"/>
                        <a:pt x="135" y="51"/>
                      </a:cubicBezTo>
                      <a:lnTo>
                        <a:pt x="135" y="51"/>
                      </a:lnTo>
                      <a:cubicBezTo>
                        <a:pt x="102" y="37"/>
                        <a:pt x="68" y="22"/>
                        <a:pt x="35" y="8"/>
                      </a:cubicBezTo>
                      <a:lnTo>
                        <a:pt x="35" y="8"/>
                      </a:lnTo>
                      <a:cubicBezTo>
                        <a:pt x="16" y="0"/>
                        <a:pt x="0" y="28"/>
                        <a:pt x="1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61" name="Freeform 388">
                  <a:extLst>
                    <a:ext uri="{FF2B5EF4-FFF2-40B4-BE49-F238E27FC236}">
                      <a16:creationId xmlns:a16="http://schemas.microsoft.com/office/drawing/2014/main" id="{FCA77CD0-20F8-0A45-A5F9-8DDD8676B5FB}"/>
                    </a:ext>
                  </a:extLst>
                </p:cNvPr>
                <p:cNvSpPr>
                  <a:spLocks noChangeArrowheads="1"/>
                </p:cNvSpPr>
                <p:nvPr/>
              </p:nvSpPr>
              <p:spPr bwMode="auto">
                <a:xfrm>
                  <a:off x="5633752" y="3307307"/>
                  <a:ext cx="15122" cy="25923"/>
                </a:xfrm>
                <a:custGeom>
                  <a:avLst/>
                  <a:gdLst>
                    <a:gd name="T0" fmla="*/ 47 w 62"/>
                    <a:gd name="T1" fmla="*/ 66 h 106"/>
                    <a:gd name="T2" fmla="*/ 47 w 62"/>
                    <a:gd name="T3" fmla="*/ 66 h 106"/>
                    <a:gd name="T4" fmla="*/ 36 w 62"/>
                    <a:gd name="T5" fmla="*/ 23 h 106"/>
                    <a:gd name="T6" fmla="*/ 36 w 62"/>
                    <a:gd name="T7" fmla="*/ 23 h 106"/>
                    <a:gd name="T8" fmla="*/ 24 w 62"/>
                    <a:gd name="T9" fmla="*/ 3 h 106"/>
                    <a:gd name="T10" fmla="*/ 24 w 62"/>
                    <a:gd name="T11" fmla="*/ 3 h 106"/>
                    <a:gd name="T12" fmla="*/ 4 w 62"/>
                    <a:gd name="T13" fmla="*/ 14 h 106"/>
                    <a:gd name="T14" fmla="*/ 4 w 62"/>
                    <a:gd name="T15" fmla="*/ 14 h 106"/>
                    <a:gd name="T16" fmla="*/ 24 w 62"/>
                    <a:gd name="T17" fmla="*/ 89 h 106"/>
                    <a:gd name="T18" fmla="*/ 24 w 62"/>
                    <a:gd name="T19" fmla="*/ 89 h 106"/>
                    <a:gd name="T20" fmla="*/ 47 w 62"/>
                    <a:gd name="T21" fmla="*/ 6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106">
                      <a:moveTo>
                        <a:pt x="47" y="66"/>
                      </a:moveTo>
                      <a:lnTo>
                        <a:pt x="47" y="66"/>
                      </a:lnTo>
                      <a:cubicBezTo>
                        <a:pt x="38" y="54"/>
                        <a:pt x="33" y="38"/>
                        <a:pt x="36" y="23"/>
                      </a:cubicBezTo>
                      <a:lnTo>
                        <a:pt x="36" y="23"/>
                      </a:lnTo>
                      <a:cubicBezTo>
                        <a:pt x="37" y="14"/>
                        <a:pt x="33" y="5"/>
                        <a:pt x="24" y="3"/>
                      </a:cubicBezTo>
                      <a:lnTo>
                        <a:pt x="24" y="3"/>
                      </a:lnTo>
                      <a:cubicBezTo>
                        <a:pt x="16" y="0"/>
                        <a:pt x="6" y="5"/>
                        <a:pt x="4" y="14"/>
                      </a:cubicBezTo>
                      <a:lnTo>
                        <a:pt x="4" y="14"/>
                      </a:lnTo>
                      <a:cubicBezTo>
                        <a:pt x="0" y="41"/>
                        <a:pt x="7" y="67"/>
                        <a:pt x="24" y="89"/>
                      </a:cubicBezTo>
                      <a:lnTo>
                        <a:pt x="24" y="89"/>
                      </a:lnTo>
                      <a:cubicBezTo>
                        <a:pt x="38" y="105"/>
                        <a:pt x="61" y="81"/>
                        <a:pt x="47" y="6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62" name="Freeform 389">
                  <a:extLst>
                    <a:ext uri="{FF2B5EF4-FFF2-40B4-BE49-F238E27FC236}">
                      <a16:creationId xmlns:a16="http://schemas.microsoft.com/office/drawing/2014/main" id="{69CC76BA-02BF-1C43-84ED-D4F534204FE7}"/>
                    </a:ext>
                  </a:extLst>
                </p:cNvPr>
                <p:cNvSpPr>
                  <a:spLocks noChangeArrowheads="1"/>
                </p:cNvSpPr>
                <p:nvPr/>
              </p:nvSpPr>
              <p:spPr bwMode="auto">
                <a:xfrm>
                  <a:off x="5708280" y="3413159"/>
                  <a:ext cx="12961" cy="28083"/>
                </a:xfrm>
                <a:custGeom>
                  <a:avLst/>
                  <a:gdLst>
                    <a:gd name="T0" fmla="*/ 53 w 55"/>
                    <a:gd name="T1" fmla="*/ 94 h 116"/>
                    <a:gd name="T2" fmla="*/ 53 w 55"/>
                    <a:gd name="T3" fmla="*/ 94 h 116"/>
                    <a:gd name="T4" fmla="*/ 40 w 55"/>
                    <a:gd name="T5" fmla="*/ 19 h 116"/>
                    <a:gd name="T6" fmla="*/ 40 w 55"/>
                    <a:gd name="T7" fmla="*/ 19 h 116"/>
                    <a:gd name="T8" fmla="*/ 8 w 55"/>
                    <a:gd name="T9" fmla="*/ 28 h 116"/>
                    <a:gd name="T10" fmla="*/ 8 w 55"/>
                    <a:gd name="T11" fmla="*/ 28 h 116"/>
                    <a:gd name="T12" fmla="*/ 21 w 55"/>
                    <a:gd name="T13" fmla="*/ 94 h 116"/>
                    <a:gd name="T14" fmla="*/ 21 w 55"/>
                    <a:gd name="T15" fmla="*/ 94 h 116"/>
                    <a:gd name="T16" fmla="*/ 53 w 55"/>
                    <a:gd name="T17" fmla="*/ 9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16">
                      <a:moveTo>
                        <a:pt x="53" y="94"/>
                      </a:moveTo>
                      <a:lnTo>
                        <a:pt x="53" y="94"/>
                      </a:lnTo>
                      <a:cubicBezTo>
                        <a:pt x="54" y="69"/>
                        <a:pt x="50" y="43"/>
                        <a:pt x="40" y="19"/>
                      </a:cubicBezTo>
                      <a:lnTo>
                        <a:pt x="40" y="19"/>
                      </a:lnTo>
                      <a:cubicBezTo>
                        <a:pt x="32" y="0"/>
                        <a:pt x="0" y="8"/>
                        <a:pt x="8" y="28"/>
                      </a:cubicBezTo>
                      <a:lnTo>
                        <a:pt x="8" y="28"/>
                      </a:lnTo>
                      <a:cubicBezTo>
                        <a:pt x="17" y="49"/>
                        <a:pt x="22" y="71"/>
                        <a:pt x="21" y="94"/>
                      </a:cubicBezTo>
                      <a:lnTo>
                        <a:pt x="21" y="94"/>
                      </a:lnTo>
                      <a:cubicBezTo>
                        <a:pt x="20" y="115"/>
                        <a:pt x="53" y="115"/>
                        <a:pt x="53" y="9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63" name="Freeform 390">
                  <a:extLst>
                    <a:ext uri="{FF2B5EF4-FFF2-40B4-BE49-F238E27FC236}">
                      <a16:creationId xmlns:a16="http://schemas.microsoft.com/office/drawing/2014/main" id="{0C402011-27DF-3147-A441-C9F20CAEB075}"/>
                    </a:ext>
                  </a:extLst>
                </p:cNvPr>
                <p:cNvSpPr>
                  <a:spLocks noChangeArrowheads="1"/>
                </p:cNvSpPr>
                <p:nvPr/>
              </p:nvSpPr>
              <p:spPr bwMode="auto">
                <a:xfrm>
                  <a:off x="5851935" y="3322429"/>
                  <a:ext cx="8641" cy="11882"/>
                </a:xfrm>
                <a:custGeom>
                  <a:avLst/>
                  <a:gdLst>
                    <a:gd name="T0" fmla="*/ 33 w 34"/>
                    <a:gd name="T1" fmla="*/ 27 h 49"/>
                    <a:gd name="T2" fmla="*/ 33 w 34"/>
                    <a:gd name="T3" fmla="*/ 21 h 49"/>
                    <a:gd name="T4" fmla="*/ 33 w 34"/>
                    <a:gd name="T5" fmla="*/ 21 h 49"/>
                    <a:gd name="T6" fmla="*/ 0 w 34"/>
                    <a:gd name="T7" fmla="*/ 21 h 49"/>
                    <a:gd name="T8" fmla="*/ 0 w 34"/>
                    <a:gd name="T9" fmla="*/ 27 h 49"/>
                    <a:gd name="T10" fmla="*/ 0 w 34"/>
                    <a:gd name="T11" fmla="*/ 27 h 49"/>
                    <a:gd name="T12" fmla="*/ 33 w 34"/>
                    <a:gd name="T13" fmla="*/ 27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33" y="27"/>
                      </a:moveTo>
                      <a:lnTo>
                        <a:pt x="33" y="21"/>
                      </a:lnTo>
                      <a:lnTo>
                        <a:pt x="33" y="21"/>
                      </a:lnTo>
                      <a:cubicBezTo>
                        <a:pt x="33" y="0"/>
                        <a:pt x="0" y="0"/>
                        <a:pt x="0" y="21"/>
                      </a:cubicBezTo>
                      <a:lnTo>
                        <a:pt x="0" y="27"/>
                      </a:lnTo>
                      <a:lnTo>
                        <a:pt x="0" y="27"/>
                      </a:lnTo>
                      <a:cubicBezTo>
                        <a:pt x="0" y="48"/>
                        <a:pt x="33" y="48"/>
                        <a:pt x="3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64" name="Freeform 392">
                  <a:extLst>
                    <a:ext uri="{FF2B5EF4-FFF2-40B4-BE49-F238E27FC236}">
                      <a16:creationId xmlns:a16="http://schemas.microsoft.com/office/drawing/2014/main" id="{64BC4CB1-F145-3B4C-A536-BD20673C4FFD}"/>
                    </a:ext>
                  </a:extLst>
                </p:cNvPr>
                <p:cNvSpPr>
                  <a:spLocks noChangeArrowheads="1"/>
                </p:cNvSpPr>
                <p:nvPr/>
              </p:nvSpPr>
              <p:spPr bwMode="auto">
                <a:xfrm>
                  <a:off x="5862736" y="3229539"/>
                  <a:ext cx="19442" cy="17282"/>
                </a:xfrm>
                <a:custGeom>
                  <a:avLst/>
                  <a:gdLst>
                    <a:gd name="T0" fmla="*/ 54 w 81"/>
                    <a:gd name="T1" fmla="*/ 65 h 72"/>
                    <a:gd name="T2" fmla="*/ 54 w 81"/>
                    <a:gd name="T3" fmla="*/ 65 h 72"/>
                    <a:gd name="T4" fmla="*/ 49 w 81"/>
                    <a:gd name="T5" fmla="*/ 2 h 72"/>
                    <a:gd name="T6" fmla="*/ 49 w 81"/>
                    <a:gd name="T7" fmla="*/ 2 h 72"/>
                    <a:gd name="T8" fmla="*/ 26 w 81"/>
                    <a:gd name="T9" fmla="*/ 5 h 72"/>
                    <a:gd name="T10" fmla="*/ 26 w 81"/>
                    <a:gd name="T11" fmla="*/ 5 h 72"/>
                    <a:gd name="T12" fmla="*/ 23 w 81"/>
                    <a:gd name="T13" fmla="*/ 5 h 72"/>
                    <a:gd name="T14" fmla="*/ 23 w 81"/>
                    <a:gd name="T15" fmla="*/ 5 h 72"/>
                    <a:gd name="T16" fmla="*/ 9 w 81"/>
                    <a:gd name="T17" fmla="*/ 12 h 72"/>
                    <a:gd name="T18" fmla="*/ 9 w 81"/>
                    <a:gd name="T19" fmla="*/ 12 h 72"/>
                    <a:gd name="T20" fmla="*/ 13 w 81"/>
                    <a:gd name="T21" fmla="*/ 56 h 72"/>
                    <a:gd name="T22" fmla="*/ 13 w 81"/>
                    <a:gd name="T23" fmla="*/ 56 h 72"/>
                    <a:gd name="T24" fmla="*/ 54 w 81"/>
                    <a:gd name="T2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72">
                      <a:moveTo>
                        <a:pt x="54" y="65"/>
                      </a:moveTo>
                      <a:lnTo>
                        <a:pt x="54" y="65"/>
                      </a:lnTo>
                      <a:cubicBezTo>
                        <a:pt x="80" y="54"/>
                        <a:pt x="74" y="8"/>
                        <a:pt x="49" y="2"/>
                      </a:cubicBezTo>
                      <a:lnTo>
                        <a:pt x="49" y="2"/>
                      </a:lnTo>
                      <a:cubicBezTo>
                        <a:pt x="40" y="0"/>
                        <a:pt x="32" y="1"/>
                        <a:pt x="26" y="5"/>
                      </a:cubicBezTo>
                      <a:lnTo>
                        <a:pt x="26" y="5"/>
                      </a:lnTo>
                      <a:cubicBezTo>
                        <a:pt x="25" y="5"/>
                        <a:pt x="24" y="5"/>
                        <a:pt x="23" y="5"/>
                      </a:cubicBezTo>
                      <a:lnTo>
                        <a:pt x="23" y="5"/>
                      </a:lnTo>
                      <a:cubicBezTo>
                        <a:pt x="17" y="4"/>
                        <a:pt x="12" y="8"/>
                        <a:pt x="9" y="12"/>
                      </a:cubicBezTo>
                      <a:lnTo>
                        <a:pt x="9" y="12"/>
                      </a:lnTo>
                      <a:cubicBezTo>
                        <a:pt x="0" y="27"/>
                        <a:pt x="3" y="44"/>
                        <a:pt x="13" y="56"/>
                      </a:cubicBezTo>
                      <a:lnTo>
                        <a:pt x="13" y="56"/>
                      </a:lnTo>
                      <a:cubicBezTo>
                        <a:pt x="24" y="68"/>
                        <a:pt x="40" y="71"/>
                        <a:pt x="54" y="6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65" name="Freeform 393">
                  <a:extLst>
                    <a:ext uri="{FF2B5EF4-FFF2-40B4-BE49-F238E27FC236}">
                      <a16:creationId xmlns:a16="http://schemas.microsoft.com/office/drawing/2014/main" id="{10DA5BD5-45E9-1A4C-96B4-D1DF3DFD0B5B}"/>
                    </a:ext>
                  </a:extLst>
                </p:cNvPr>
                <p:cNvSpPr>
                  <a:spLocks noChangeArrowheads="1"/>
                </p:cNvSpPr>
                <p:nvPr/>
              </p:nvSpPr>
              <p:spPr bwMode="auto">
                <a:xfrm>
                  <a:off x="5969668" y="3318109"/>
                  <a:ext cx="22682" cy="23762"/>
                </a:xfrm>
                <a:custGeom>
                  <a:avLst/>
                  <a:gdLst>
                    <a:gd name="T0" fmla="*/ 3 w 94"/>
                    <a:gd name="T1" fmla="*/ 63 h 98"/>
                    <a:gd name="T2" fmla="*/ 3 w 94"/>
                    <a:gd name="T3" fmla="*/ 63 h 98"/>
                    <a:gd name="T4" fmla="*/ 66 w 94"/>
                    <a:gd name="T5" fmla="*/ 86 h 98"/>
                    <a:gd name="T6" fmla="*/ 66 w 94"/>
                    <a:gd name="T7" fmla="*/ 86 h 98"/>
                    <a:gd name="T8" fmla="*/ 79 w 94"/>
                    <a:gd name="T9" fmla="*/ 22 h 98"/>
                    <a:gd name="T10" fmla="*/ 79 w 94"/>
                    <a:gd name="T11" fmla="*/ 22 h 98"/>
                    <a:gd name="T12" fmla="*/ 13 w 94"/>
                    <a:gd name="T13" fmla="*/ 18 h 98"/>
                    <a:gd name="T14" fmla="*/ 13 w 94"/>
                    <a:gd name="T15" fmla="*/ 18 h 98"/>
                    <a:gd name="T16" fmla="*/ 2 w 94"/>
                    <a:gd name="T17" fmla="*/ 49 h 98"/>
                    <a:gd name="T18" fmla="*/ 2 w 94"/>
                    <a:gd name="T19" fmla="*/ 49 h 98"/>
                    <a:gd name="T20" fmla="*/ 3 w 94"/>
                    <a:gd name="T21" fmla="*/ 6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8">
                      <a:moveTo>
                        <a:pt x="3" y="63"/>
                      </a:moveTo>
                      <a:lnTo>
                        <a:pt x="3" y="63"/>
                      </a:lnTo>
                      <a:cubicBezTo>
                        <a:pt x="13" y="88"/>
                        <a:pt x="42" y="97"/>
                        <a:pt x="66" y="86"/>
                      </a:cubicBezTo>
                      <a:lnTo>
                        <a:pt x="66" y="86"/>
                      </a:lnTo>
                      <a:cubicBezTo>
                        <a:pt x="89" y="76"/>
                        <a:pt x="93" y="42"/>
                        <a:pt x="79" y="22"/>
                      </a:cubicBezTo>
                      <a:lnTo>
                        <a:pt x="79" y="22"/>
                      </a:lnTo>
                      <a:cubicBezTo>
                        <a:pt x="63" y="0"/>
                        <a:pt x="32" y="1"/>
                        <a:pt x="13" y="18"/>
                      </a:cubicBezTo>
                      <a:lnTo>
                        <a:pt x="13" y="18"/>
                      </a:lnTo>
                      <a:cubicBezTo>
                        <a:pt x="3" y="26"/>
                        <a:pt x="0" y="38"/>
                        <a:pt x="2" y="49"/>
                      </a:cubicBezTo>
                      <a:lnTo>
                        <a:pt x="2" y="49"/>
                      </a:lnTo>
                      <a:cubicBezTo>
                        <a:pt x="2" y="54"/>
                        <a:pt x="2" y="59"/>
                        <a:pt x="3" y="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66" name="Freeform 394">
                  <a:extLst>
                    <a:ext uri="{FF2B5EF4-FFF2-40B4-BE49-F238E27FC236}">
                      <a16:creationId xmlns:a16="http://schemas.microsoft.com/office/drawing/2014/main" id="{CAA23F85-AFB6-1B4D-9EB9-8E0D7D3F3D5F}"/>
                    </a:ext>
                  </a:extLst>
                </p:cNvPr>
                <p:cNvSpPr>
                  <a:spLocks noChangeArrowheads="1"/>
                </p:cNvSpPr>
                <p:nvPr/>
              </p:nvSpPr>
              <p:spPr bwMode="auto">
                <a:xfrm>
                  <a:off x="5622951" y="3369955"/>
                  <a:ext cx="50766" cy="37804"/>
                </a:xfrm>
                <a:custGeom>
                  <a:avLst/>
                  <a:gdLst>
                    <a:gd name="T0" fmla="*/ 57 w 206"/>
                    <a:gd name="T1" fmla="*/ 89 h 155"/>
                    <a:gd name="T2" fmla="*/ 52 w 206"/>
                    <a:gd name="T3" fmla="*/ 90 h 155"/>
                    <a:gd name="T4" fmla="*/ 49 w 206"/>
                    <a:gd name="T5" fmla="*/ 87 h 155"/>
                    <a:gd name="T6" fmla="*/ 47 w 206"/>
                    <a:gd name="T7" fmla="*/ 73 h 155"/>
                    <a:gd name="T8" fmla="*/ 47 w 206"/>
                    <a:gd name="T9" fmla="*/ 73 h 155"/>
                    <a:gd name="T10" fmla="*/ 70 w 206"/>
                    <a:gd name="T11" fmla="*/ 97 h 155"/>
                    <a:gd name="T12" fmla="*/ 72 w 206"/>
                    <a:gd name="T13" fmla="*/ 96 h 155"/>
                    <a:gd name="T14" fmla="*/ 75 w 206"/>
                    <a:gd name="T15" fmla="*/ 103 h 155"/>
                    <a:gd name="T16" fmla="*/ 71 w 206"/>
                    <a:gd name="T17" fmla="*/ 102 h 155"/>
                    <a:gd name="T18" fmla="*/ 70 w 206"/>
                    <a:gd name="T19" fmla="*/ 97 h 155"/>
                    <a:gd name="T20" fmla="*/ 4 w 206"/>
                    <a:gd name="T21" fmla="*/ 124 h 155"/>
                    <a:gd name="T22" fmla="*/ 48 w 206"/>
                    <a:gd name="T23" fmla="*/ 147 h 155"/>
                    <a:gd name="T24" fmla="*/ 60 w 206"/>
                    <a:gd name="T25" fmla="*/ 133 h 155"/>
                    <a:gd name="T26" fmla="*/ 77 w 206"/>
                    <a:gd name="T27" fmla="*/ 138 h 155"/>
                    <a:gd name="T28" fmla="*/ 97 w 206"/>
                    <a:gd name="T29" fmla="*/ 121 h 155"/>
                    <a:gd name="T30" fmla="*/ 108 w 206"/>
                    <a:gd name="T31" fmla="*/ 124 h 155"/>
                    <a:gd name="T32" fmla="*/ 123 w 206"/>
                    <a:gd name="T33" fmla="*/ 108 h 155"/>
                    <a:gd name="T34" fmla="*/ 108 w 206"/>
                    <a:gd name="T35" fmla="*/ 91 h 155"/>
                    <a:gd name="T36" fmla="*/ 102 w 206"/>
                    <a:gd name="T37" fmla="*/ 74 h 155"/>
                    <a:gd name="T38" fmla="*/ 105 w 206"/>
                    <a:gd name="T39" fmla="*/ 77 h 155"/>
                    <a:gd name="T40" fmla="*/ 170 w 206"/>
                    <a:gd name="T41" fmla="*/ 110 h 155"/>
                    <a:gd name="T42" fmla="*/ 186 w 206"/>
                    <a:gd name="T43" fmla="*/ 82 h 155"/>
                    <a:gd name="T44" fmla="*/ 122 w 206"/>
                    <a:gd name="T45" fmla="*/ 49 h 155"/>
                    <a:gd name="T46" fmla="*/ 108 w 206"/>
                    <a:gd name="T47" fmla="*/ 48 h 155"/>
                    <a:gd name="T48" fmla="*/ 91 w 206"/>
                    <a:gd name="T49" fmla="*/ 43 h 155"/>
                    <a:gd name="T50" fmla="*/ 81 w 206"/>
                    <a:gd name="T51" fmla="*/ 33 h 155"/>
                    <a:gd name="T52" fmla="*/ 66 w 206"/>
                    <a:gd name="T53" fmla="*/ 28 h 155"/>
                    <a:gd name="T54" fmla="*/ 58 w 206"/>
                    <a:gd name="T55" fmla="*/ 33 h 155"/>
                    <a:gd name="T56" fmla="*/ 46 w 206"/>
                    <a:gd name="T57" fmla="*/ 62 h 155"/>
                    <a:gd name="T58" fmla="*/ 46 w 206"/>
                    <a:gd name="T59" fmla="*/ 62 h 155"/>
                    <a:gd name="T60" fmla="*/ 42 w 206"/>
                    <a:gd name="T61" fmla="*/ 35 h 155"/>
                    <a:gd name="T62" fmla="*/ 14 w 206"/>
                    <a:gd name="T63" fmla="*/ 19 h 155"/>
                    <a:gd name="T64" fmla="*/ 17 w 206"/>
                    <a:gd name="T65" fmla="*/ 78 h 155"/>
                    <a:gd name="T66" fmla="*/ 17 w 206"/>
                    <a:gd name="T67" fmla="*/ 78 h 155"/>
                    <a:gd name="T68" fmla="*/ 20 w 206"/>
                    <a:gd name="T69" fmla="*/ 10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6" h="155">
                      <a:moveTo>
                        <a:pt x="57" y="89"/>
                      </a:moveTo>
                      <a:lnTo>
                        <a:pt x="57" y="89"/>
                      </a:lnTo>
                      <a:cubicBezTo>
                        <a:pt x="56" y="89"/>
                        <a:pt x="54" y="89"/>
                        <a:pt x="52" y="90"/>
                      </a:cubicBezTo>
                      <a:lnTo>
                        <a:pt x="52" y="90"/>
                      </a:lnTo>
                      <a:cubicBezTo>
                        <a:pt x="50" y="91"/>
                        <a:pt x="48" y="89"/>
                        <a:pt x="49" y="87"/>
                      </a:cubicBezTo>
                      <a:lnTo>
                        <a:pt x="49" y="87"/>
                      </a:lnTo>
                      <a:cubicBezTo>
                        <a:pt x="51" y="81"/>
                        <a:pt x="50" y="77"/>
                        <a:pt x="47" y="73"/>
                      </a:cubicBezTo>
                      <a:lnTo>
                        <a:pt x="47" y="73"/>
                      </a:lnTo>
                      <a:lnTo>
                        <a:pt x="47" y="73"/>
                      </a:lnTo>
                      <a:lnTo>
                        <a:pt x="47" y="73"/>
                      </a:lnTo>
                      <a:cubicBezTo>
                        <a:pt x="49" y="78"/>
                        <a:pt x="52" y="84"/>
                        <a:pt x="57" y="89"/>
                      </a:cubicBezTo>
                      <a:close/>
                      <a:moveTo>
                        <a:pt x="70" y="97"/>
                      </a:moveTo>
                      <a:lnTo>
                        <a:pt x="70" y="97"/>
                      </a:lnTo>
                      <a:cubicBezTo>
                        <a:pt x="71" y="97"/>
                        <a:pt x="71" y="96"/>
                        <a:pt x="72" y="96"/>
                      </a:cubicBezTo>
                      <a:lnTo>
                        <a:pt x="72" y="96"/>
                      </a:lnTo>
                      <a:cubicBezTo>
                        <a:pt x="74" y="98"/>
                        <a:pt x="74" y="101"/>
                        <a:pt x="75" y="103"/>
                      </a:cubicBezTo>
                      <a:lnTo>
                        <a:pt x="75" y="103"/>
                      </a:lnTo>
                      <a:cubicBezTo>
                        <a:pt x="74" y="103"/>
                        <a:pt x="73" y="103"/>
                        <a:pt x="71" y="102"/>
                      </a:cubicBezTo>
                      <a:lnTo>
                        <a:pt x="71" y="102"/>
                      </a:lnTo>
                      <a:cubicBezTo>
                        <a:pt x="71" y="100"/>
                        <a:pt x="71" y="98"/>
                        <a:pt x="70" y="97"/>
                      </a:cubicBezTo>
                      <a:close/>
                      <a:moveTo>
                        <a:pt x="4" y="124"/>
                      </a:moveTo>
                      <a:lnTo>
                        <a:pt x="4" y="124"/>
                      </a:lnTo>
                      <a:cubicBezTo>
                        <a:pt x="10" y="142"/>
                        <a:pt x="30" y="154"/>
                        <a:pt x="48" y="147"/>
                      </a:cubicBezTo>
                      <a:lnTo>
                        <a:pt x="48" y="147"/>
                      </a:lnTo>
                      <a:cubicBezTo>
                        <a:pt x="55" y="144"/>
                        <a:pt x="60" y="139"/>
                        <a:pt x="60" y="133"/>
                      </a:cubicBezTo>
                      <a:lnTo>
                        <a:pt x="60" y="133"/>
                      </a:lnTo>
                      <a:cubicBezTo>
                        <a:pt x="66" y="134"/>
                        <a:pt x="71" y="136"/>
                        <a:pt x="77" y="138"/>
                      </a:cubicBezTo>
                      <a:lnTo>
                        <a:pt x="77" y="138"/>
                      </a:lnTo>
                      <a:cubicBezTo>
                        <a:pt x="90" y="143"/>
                        <a:pt x="98" y="131"/>
                        <a:pt x="97" y="121"/>
                      </a:cubicBezTo>
                      <a:lnTo>
                        <a:pt x="97" y="121"/>
                      </a:lnTo>
                      <a:cubicBezTo>
                        <a:pt x="100" y="123"/>
                        <a:pt x="104" y="124"/>
                        <a:pt x="108" y="124"/>
                      </a:cubicBezTo>
                      <a:lnTo>
                        <a:pt x="108" y="124"/>
                      </a:lnTo>
                      <a:cubicBezTo>
                        <a:pt x="117" y="125"/>
                        <a:pt x="123" y="116"/>
                        <a:pt x="123" y="108"/>
                      </a:cubicBezTo>
                      <a:lnTo>
                        <a:pt x="123" y="108"/>
                      </a:lnTo>
                      <a:cubicBezTo>
                        <a:pt x="123" y="98"/>
                        <a:pt x="117" y="93"/>
                        <a:pt x="108" y="91"/>
                      </a:cubicBezTo>
                      <a:lnTo>
                        <a:pt x="108" y="91"/>
                      </a:lnTo>
                      <a:cubicBezTo>
                        <a:pt x="102" y="91"/>
                        <a:pt x="100" y="80"/>
                        <a:pt x="102" y="74"/>
                      </a:cubicBezTo>
                      <a:lnTo>
                        <a:pt x="102" y="74"/>
                      </a:lnTo>
                      <a:cubicBezTo>
                        <a:pt x="103" y="75"/>
                        <a:pt x="104" y="76"/>
                        <a:pt x="105" y="77"/>
                      </a:cubicBezTo>
                      <a:lnTo>
                        <a:pt x="105" y="77"/>
                      </a:lnTo>
                      <a:cubicBezTo>
                        <a:pt x="127" y="88"/>
                        <a:pt x="148" y="99"/>
                        <a:pt x="170" y="110"/>
                      </a:cubicBezTo>
                      <a:lnTo>
                        <a:pt x="170" y="110"/>
                      </a:lnTo>
                      <a:cubicBezTo>
                        <a:pt x="188" y="120"/>
                        <a:pt x="205" y="91"/>
                        <a:pt x="186" y="82"/>
                      </a:cubicBezTo>
                      <a:lnTo>
                        <a:pt x="186" y="82"/>
                      </a:lnTo>
                      <a:cubicBezTo>
                        <a:pt x="165" y="71"/>
                        <a:pt x="143" y="60"/>
                        <a:pt x="122" y="49"/>
                      </a:cubicBezTo>
                      <a:lnTo>
                        <a:pt x="122" y="49"/>
                      </a:lnTo>
                      <a:cubicBezTo>
                        <a:pt x="117" y="46"/>
                        <a:pt x="112" y="47"/>
                        <a:pt x="108" y="48"/>
                      </a:cubicBezTo>
                      <a:lnTo>
                        <a:pt x="108" y="48"/>
                      </a:lnTo>
                      <a:cubicBezTo>
                        <a:pt x="104" y="43"/>
                        <a:pt x="98" y="40"/>
                        <a:pt x="91" y="43"/>
                      </a:cubicBezTo>
                      <a:lnTo>
                        <a:pt x="91" y="43"/>
                      </a:lnTo>
                      <a:cubicBezTo>
                        <a:pt x="88" y="39"/>
                        <a:pt x="85" y="35"/>
                        <a:pt x="81" y="33"/>
                      </a:cubicBezTo>
                      <a:lnTo>
                        <a:pt x="81" y="33"/>
                      </a:lnTo>
                      <a:cubicBezTo>
                        <a:pt x="76" y="27"/>
                        <a:pt x="70" y="27"/>
                        <a:pt x="66" y="28"/>
                      </a:cubicBezTo>
                      <a:lnTo>
                        <a:pt x="66" y="28"/>
                      </a:lnTo>
                      <a:cubicBezTo>
                        <a:pt x="62" y="30"/>
                        <a:pt x="60" y="31"/>
                        <a:pt x="58" y="33"/>
                      </a:cubicBezTo>
                      <a:lnTo>
                        <a:pt x="58" y="33"/>
                      </a:lnTo>
                      <a:cubicBezTo>
                        <a:pt x="48" y="40"/>
                        <a:pt x="45" y="51"/>
                        <a:pt x="46" y="62"/>
                      </a:cubicBezTo>
                      <a:lnTo>
                        <a:pt x="46" y="62"/>
                      </a:lnTo>
                      <a:lnTo>
                        <a:pt x="46" y="62"/>
                      </a:lnTo>
                      <a:lnTo>
                        <a:pt x="46" y="62"/>
                      </a:lnTo>
                      <a:cubicBezTo>
                        <a:pt x="40" y="54"/>
                        <a:pt x="37" y="45"/>
                        <a:pt x="42" y="35"/>
                      </a:cubicBezTo>
                      <a:lnTo>
                        <a:pt x="42" y="35"/>
                      </a:lnTo>
                      <a:cubicBezTo>
                        <a:pt x="51" y="17"/>
                        <a:pt x="23" y="0"/>
                        <a:pt x="14" y="19"/>
                      </a:cubicBezTo>
                      <a:lnTo>
                        <a:pt x="14" y="19"/>
                      </a:lnTo>
                      <a:cubicBezTo>
                        <a:pt x="4" y="38"/>
                        <a:pt x="4" y="61"/>
                        <a:pt x="17" y="78"/>
                      </a:cubicBezTo>
                      <a:lnTo>
                        <a:pt x="17" y="78"/>
                      </a:lnTo>
                      <a:lnTo>
                        <a:pt x="17" y="78"/>
                      </a:lnTo>
                      <a:lnTo>
                        <a:pt x="17" y="78"/>
                      </a:lnTo>
                      <a:cubicBezTo>
                        <a:pt x="14" y="87"/>
                        <a:pt x="16" y="97"/>
                        <a:pt x="20" y="104"/>
                      </a:cubicBezTo>
                      <a:lnTo>
                        <a:pt x="20" y="104"/>
                      </a:lnTo>
                      <a:cubicBezTo>
                        <a:pt x="10" y="103"/>
                        <a:pt x="0" y="111"/>
                        <a:pt x="4" y="1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67" name="Freeform 395">
                  <a:extLst>
                    <a:ext uri="{FF2B5EF4-FFF2-40B4-BE49-F238E27FC236}">
                      <a16:creationId xmlns:a16="http://schemas.microsoft.com/office/drawing/2014/main" id="{C5D9D72E-62A6-FD42-A525-A4D30D8FF5D4}"/>
                    </a:ext>
                  </a:extLst>
                </p:cNvPr>
                <p:cNvSpPr>
                  <a:spLocks noChangeArrowheads="1"/>
                </p:cNvSpPr>
                <p:nvPr/>
              </p:nvSpPr>
              <p:spPr bwMode="auto">
                <a:xfrm>
                  <a:off x="5666155" y="3345112"/>
                  <a:ext cx="45365" cy="59406"/>
                </a:xfrm>
                <a:custGeom>
                  <a:avLst/>
                  <a:gdLst>
                    <a:gd name="T0" fmla="*/ 17 w 184"/>
                    <a:gd name="T1" fmla="*/ 18 h 242"/>
                    <a:gd name="T2" fmla="*/ 17 w 184"/>
                    <a:gd name="T3" fmla="*/ 18 h 242"/>
                    <a:gd name="T4" fmla="*/ 17 w 184"/>
                    <a:gd name="T5" fmla="*/ 44 h 242"/>
                    <a:gd name="T6" fmla="*/ 17 w 184"/>
                    <a:gd name="T7" fmla="*/ 44 h 242"/>
                    <a:gd name="T8" fmla="*/ 6 w 184"/>
                    <a:gd name="T9" fmla="*/ 68 h 242"/>
                    <a:gd name="T10" fmla="*/ 6 w 184"/>
                    <a:gd name="T11" fmla="*/ 68 h 242"/>
                    <a:gd name="T12" fmla="*/ 17 w 184"/>
                    <a:gd name="T13" fmla="*/ 91 h 242"/>
                    <a:gd name="T14" fmla="*/ 17 w 184"/>
                    <a:gd name="T15" fmla="*/ 114 h 242"/>
                    <a:gd name="T16" fmla="*/ 17 w 184"/>
                    <a:gd name="T17" fmla="*/ 114 h 242"/>
                    <a:gd name="T18" fmla="*/ 50 w 184"/>
                    <a:gd name="T19" fmla="*/ 114 h 242"/>
                    <a:gd name="T20" fmla="*/ 50 w 184"/>
                    <a:gd name="T21" fmla="*/ 75 h 242"/>
                    <a:gd name="T22" fmla="*/ 50 w 184"/>
                    <a:gd name="T23" fmla="*/ 75 h 242"/>
                    <a:gd name="T24" fmla="*/ 56 w 184"/>
                    <a:gd name="T25" fmla="*/ 76 h 242"/>
                    <a:gd name="T26" fmla="*/ 56 w 184"/>
                    <a:gd name="T27" fmla="*/ 76 h 242"/>
                    <a:gd name="T28" fmla="*/ 87 w 184"/>
                    <a:gd name="T29" fmla="*/ 76 h 242"/>
                    <a:gd name="T30" fmla="*/ 87 w 184"/>
                    <a:gd name="T31" fmla="*/ 76 h 242"/>
                    <a:gd name="T32" fmla="*/ 144 w 184"/>
                    <a:gd name="T33" fmla="*/ 222 h 242"/>
                    <a:gd name="T34" fmla="*/ 144 w 184"/>
                    <a:gd name="T35" fmla="*/ 222 h 242"/>
                    <a:gd name="T36" fmla="*/ 175 w 184"/>
                    <a:gd name="T37" fmla="*/ 213 h 242"/>
                    <a:gd name="T38" fmla="*/ 175 w 184"/>
                    <a:gd name="T39" fmla="*/ 213 h 242"/>
                    <a:gd name="T40" fmla="*/ 115 w 184"/>
                    <a:gd name="T41" fmla="*/ 58 h 242"/>
                    <a:gd name="T42" fmla="*/ 115 w 184"/>
                    <a:gd name="T43" fmla="*/ 58 h 242"/>
                    <a:gd name="T44" fmla="*/ 94 w 184"/>
                    <a:gd name="T45" fmla="*/ 48 h 242"/>
                    <a:gd name="T46" fmla="*/ 94 w 184"/>
                    <a:gd name="T47" fmla="*/ 48 h 242"/>
                    <a:gd name="T48" fmla="*/ 75 w 184"/>
                    <a:gd name="T49" fmla="*/ 46 h 242"/>
                    <a:gd name="T50" fmla="*/ 75 w 184"/>
                    <a:gd name="T51" fmla="*/ 46 h 242"/>
                    <a:gd name="T52" fmla="*/ 66 w 184"/>
                    <a:gd name="T53" fmla="*/ 41 h 242"/>
                    <a:gd name="T54" fmla="*/ 66 w 184"/>
                    <a:gd name="T55" fmla="*/ 41 h 242"/>
                    <a:gd name="T56" fmla="*/ 50 w 184"/>
                    <a:gd name="T57" fmla="*/ 21 h 242"/>
                    <a:gd name="T58" fmla="*/ 50 w 184"/>
                    <a:gd name="T59" fmla="*/ 21 h 242"/>
                    <a:gd name="T60" fmla="*/ 17 w 184"/>
                    <a:gd name="T61" fmla="*/ 1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242">
                      <a:moveTo>
                        <a:pt x="17" y="18"/>
                      </a:moveTo>
                      <a:lnTo>
                        <a:pt x="17" y="18"/>
                      </a:lnTo>
                      <a:cubicBezTo>
                        <a:pt x="14" y="27"/>
                        <a:pt x="15" y="36"/>
                        <a:pt x="17" y="44"/>
                      </a:cubicBezTo>
                      <a:lnTo>
                        <a:pt x="17" y="44"/>
                      </a:lnTo>
                      <a:cubicBezTo>
                        <a:pt x="8" y="47"/>
                        <a:pt x="0" y="57"/>
                        <a:pt x="6" y="68"/>
                      </a:cubicBezTo>
                      <a:lnTo>
                        <a:pt x="6" y="68"/>
                      </a:lnTo>
                      <a:cubicBezTo>
                        <a:pt x="10" y="76"/>
                        <a:pt x="13" y="83"/>
                        <a:pt x="17" y="91"/>
                      </a:cubicBezTo>
                      <a:lnTo>
                        <a:pt x="17" y="114"/>
                      </a:lnTo>
                      <a:lnTo>
                        <a:pt x="17" y="114"/>
                      </a:lnTo>
                      <a:cubicBezTo>
                        <a:pt x="17" y="136"/>
                        <a:pt x="50" y="136"/>
                        <a:pt x="50" y="114"/>
                      </a:cubicBezTo>
                      <a:lnTo>
                        <a:pt x="50" y="75"/>
                      </a:lnTo>
                      <a:lnTo>
                        <a:pt x="50" y="75"/>
                      </a:lnTo>
                      <a:cubicBezTo>
                        <a:pt x="52" y="75"/>
                        <a:pt x="54" y="76"/>
                        <a:pt x="56" y="76"/>
                      </a:cubicBezTo>
                      <a:lnTo>
                        <a:pt x="56" y="76"/>
                      </a:lnTo>
                      <a:cubicBezTo>
                        <a:pt x="66" y="81"/>
                        <a:pt x="77" y="81"/>
                        <a:pt x="87" y="76"/>
                      </a:cubicBezTo>
                      <a:lnTo>
                        <a:pt x="87" y="76"/>
                      </a:lnTo>
                      <a:cubicBezTo>
                        <a:pt x="106" y="124"/>
                        <a:pt x="125" y="173"/>
                        <a:pt x="144" y="222"/>
                      </a:cubicBezTo>
                      <a:lnTo>
                        <a:pt x="144" y="222"/>
                      </a:lnTo>
                      <a:cubicBezTo>
                        <a:pt x="151" y="241"/>
                        <a:pt x="183" y="233"/>
                        <a:pt x="175" y="213"/>
                      </a:cubicBezTo>
                      <a:lnTo>
                        <a:pt x="175" y="213"/>
                      </a:lnTo>
                      <a:cubicBezTo>
                        <a:pt x="155" y="161"/>
                        <a:pt x="135" y="110"/>
                        <a:pt x="115" y="58"/>
                      </a:cubicBezTo>
                      <a:lnTo>
                        <a:pt x="115" y="58"/>
                      </a:lnTo>
                      <a:cubicBezTo>
                        <a:pt x="111" y="48"/>
                        <a:pt x="101" y="46"/>
                        <a:pt x="94" y="48"/>
                      </a:cubicBezTo>
                      <a:lnTo>
                        <a:pt x="94" y="48"/>
                      </a:lnTo>
                      <a:cubicBezTo>
                        <a:pt x="88" y="43"/>
                        <a:pt x="80" y="41"/>
                        <a:pt x="75" y="46"/>
                      </a:cubicBezTo>
                      <a:lnTo>
                        <a:pt x="75" y="46"/>
                      </a:lnTo>
                      <a:cubicBezTo>
                        <a:pt x="71" y="48"/>
                        <a:pt x="64" y="46"/>
                        <a:pt x="66" y="41"/>
                      </a:cubicBezTo>
                      <a:lnTo>
                        <a:pt x="66" y="41"/>
                      </a:lnTo>
                      <a:cubicBezTo>
                        <a:pt x="70" y="28"/>
                        <a:pt x="60" y="21"/>
                        <a:pt x="50" y="21"/>
                      </a:cubicBezTo>
                      <a:lnTo>
                        <a:pt x="50" y="21"/>
                      </a:lnTo>
                      <a:cubicBezTo>
                        <a:pt x="50" y="6"/>
                        <a:pt x="25" y="0"/>
                        <a:pt x="17"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68" name="Freeform 396">
                  <a:extLst>
                    <a:ext uri="{FF2B5EF4-FFF2-40B4-BE49-F238E27FC236}">
                      <a16:creationId xmlns:a16="http://schemas.microsoft.com/office/drawing/2014/main" id="{ECFCEE8B-7B6C-1444-B601-827CA5046BA7}"/>
                    </a:ext>
                  </a:extLst>
                </p:cNvPr>
                <p:cNvSpPr>
                  <a:spLocks noChangeArrowheads="1"/>
                </p:cNvSpPr>
                <p:nvPr/>
              </p:nvSpPr>
              <p:spPr bwMode="auto">
                <a:xfrm>
                  <a:off x="5685598" y="3329990"/>
                  <a:ext cx="41044" cy="81008"/>
                </a:xfrm>
                <a:custGeom>
                  <a:avLst/>
                  <a:gdLst>
                    <a:gd name="T0" fmla="*/ 73 w 166"/>
                    <a:gd name="T1" fmla="*/ 56 h 331"/>
                    <a:gd name="T2" fmla="*/ 73 w 166"/>
                    <a:gd name="T3" fmla="*/ 56 h 331"/>
                    <a:gd name="T4" fmla="*/ 73 w 166"/>
                    <a:gd name="T5" fmla="*/ 56 h 331"/>
                    <a:gd name="T6" fmla="*/ 73 w 166"/>
                    <a:gd name="T7" fmla="*/ 56 h 331"/>
                    <a:gd name="T8" fmla="*/ 76 w 166"/>
                    <a:gd name="T9" fmla="*/ 54 h 331"/>
                    <a:gd name="T10" fmla="*/ 76 w 166"/>
                    <a:gd name="T11" fmla="*/ 54 h 331"/>
                    <a:gd name="T12" fmla="*/ 73 w 166"/>
                    <a:gd name="T13" fmla="*/ 56 h 331"/>
                    <a:gd name="T14" fmla="*/ 85 w 166"/>
                    <a:gd name="T15" fmla="*/ 60 h 331"/>
                    <a:gd name="T16" fmla="*/ 85 w 166"/>
                    <a:gd name="T17" fmla="*/ 60 h 331"/>
                    <a:gd name="T18" fmla="*/ 82 w 166"/>
                    <a:gd name="T19" fmla="*/ 57 h 331"/>
                    <a:gd name="T20" fmla="*/ 82 w 166"/>
                    <a:gd name="T21" fmla="*/ 57 h 331"/>
                    <a:gd name="T22" fmla="*/ 85 w 166"/>
                    <a:gd name="T23" fmla="*/ 60 h 331"/>
                    <a:gd name="T24" fmla="*/ 52 w 166"/>
                    <a:gd name="T25" fmla="*/ 60 h 331"/>
                    <a:gd name="T26" fmla="*/ 52 w 166"/>
                    <a:gd name="T27" fmla="*/ 60 h 331"/>
                    <a:gd name="T28" fmla="*/ 46 w 166"/>
                    <a:gd name="T29" fmla="*/ 49 h 331"/>
                    <a:gd name="T30" fmla="*/ 46 w 166"/>
                    <a:gd name="T31" fmla="*/ 49 h 331"/>
                    <a:gd name="T32" fmla="*/ 28 w 166"/>
                    <a:gd name="T33" fmla="*/ 42 h 331"/>
                    <a:gd name="T34" fmla="*/ 28 w 166"/>
                    <a:gd name="T35" fmla="*/ 42 h 331"/>
                    <a:gd name="T36" fmla="*/ 16 w 166"/>
                    <a:gd name="T37" fmla="*/ 50 h 331"/>
                    <a:gd name="T38" fmla="*/ 16 w 166"/>
                    <a:gd name="T39" fmla="*/ 50 h 331"/>
                    <a:gd name="T40" fmla="*/ 39 w 166"/>
                    <a:gd name="T41" fmla="*/ 110 h 331"/>
                    <a:gd name="T42" fmla="*/ 39 w 166"/>
                    <a:gd name="T43" fmla="*/ 110 h 331"/>
                    <a:gd name="T44" fmla="*/ 47 w 166"/>
                    <a:gd name="T45" fmla="*/ 110 h 331"/>
                    <a:gd name="T46" fmla="*/ 47 w 166"/>
                    <a:gd name="T47" fmla="*/ 110 h 331"/>
                    <a:gd name="T48" fmla="*/ 71 w 166"/>
                    <a:gd name="T49" fmla="*/ 97 h 331"/>
                    <a:gd name="T50" fmla="*/ 71 w 166"/>
                    <a:gd name="T51" fmla="*/ 97 h 331"/>
                    <a:gd name="T52" fmla="*/ 93 w 166"/>
                    <a:gd name="T53" fmla="*/ 92 h 331"/>
                    <a:gd name="T54" fmla="*/ 93 w 166"/>
                    <a:gd name="T55" fmla="*/ 92 h 331"/>
                    <a:gd name="T56" fmla="*/ 128 w 166"/>
                    <a:gd name="T57" fmla="*/ 309 h 331"/>
                    <a:gd name="T58" fmla="*/ 128 w 166"/>
                    <a:gd name="T59" fmla="*/ 309 h 331"/>
                    <a:gd name="T60" fmla="*/ 160 w 166"/>
                    <a:gd name="T61" fmla="*/ 301 h 331"/>
                    <a:gd name="T62" fmla="*/ 160 w 166"/>
                    <a:gd name="T63" fmla="*/ 301 h 331"/>
                    <a:gd name="T64" fmla="*/ 131 w 166"/>
                    <a:gd name="T65" fmla="*/ 150 h 331"/>
                    <a:gd name="T66" fmla="*/ 131 w 166"/>
                    <a:gd name="T67" fmla="*/ 150 h 331"/>
                    <a:gd name="T68" fmla="*/ 131 w 166"/>
                    <a:gd name="T69" fmla="*/ 118 h 331"/>
                    <a:gd name="T70" fmla="*/ 128 w 166"/>
                    <a:gd name="T71" fmla="*/ 118 h 331"/>
                    <a:gd name="T72" fmla="*/ 128 w 166"/>
                    <a:gd name="T73" fmla="*/ 118 h 331"/>
                    <a:gd name="T74" fmla="*/ 126 w 166"/>
                    <a:gd name="T75" fmla="*/ 86 h 331"/>
                    <a:gd name="T76" fmla="*/ 126 w 166"/>
                    <a:gd name="T77" fmla="*/ 86 h 331"/>
                    <a:gd name="T78" fmla="*/ 127 w 166"/>
                    <a:gd name="T79" fmla="*/ 87 h 331"/>
                    <a:gd name="T80" fmla="*/ 127 w 166"/>
                    <a:gd name="T81" fmla="*/ 87 h 331"/>
                    <a:gd name="T82" fmla="*/ 127 w 166"/>
                    <a:gd name="T83" fmla="*/ 87 h 331"/>
                    <a:gd name="T84" fmla="*/ 127 w 166"/>
                    <a:gd name="T85" fmla="*/ 87 h 331"/>
                    <a:gd name="T86" fmla="*/ 159 w 166"/>
                    <a:gd name="T87" fmla="*/ 88 h 331"/>
                    <a:gd name="T88" fmla="*/ 159 w 166"/>
                    <a:gd name="T89" fmla="*/ 88 h 331"/>
                    <a:gd name="T90" fmla="*/ 143 w 166"/>
                    <a:gd name="T91" fmla="*/ 22 h 331"/>
                    <a:gd name="T92" fmla="*/ 143 w 166"/>
                    <a:gd name="T93" fmla="*/ 22 h 331"/>
                    <a:gd name="T94" fmla="*/ 122 w 166"/>
                    <a:gd name="T95" fmla="*/ 21 h 331"/>
                    <a:gd name="T96" fmla="*/ 122 w 166"/>
                    <a:gd name="T97" fmla="*/ 21 h 331"/>
                    <a:gd name="T98" fmla="*/ 89 w 166"/>
                    <a:gd name="T99" fmla="*/ 21 h 331"/>
                    <a:gd name="T100" fmla="*/ 89 w 166"/>
                    <a:gd name="T101" fmla="*/ 35 h 331"/>
                    <a:gd name="T102" fmla="*/ 89 w 166"/>
                    <a:gd name="T103" fmla="*/ 35 h 331"/>
                    <a:gd name="T104" fmla="*/ 87 w 166"/>
                    <a:gd name="T105" fmla="*/ 33 h 331"/>
                    <a:gd name="T106" fmla="*/ 87 w 166"/>
                    <a:gd name="T107" fmla="*/ 33 h 331"/>
                    <a:gd name="T108" fmla="*/ 52 w 166"/>
                    <a:gd name="T109" fmla="*/ 6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6" h="331">
                      <a:moveTo>
                        <a:pt x="73" y="56"/>
                      </a:moveTo>
                      <a:lnTo>
                        <a:pt x="73" y="56"/>
                      </a:lnTo>
                      <a:lnTo>
                        <a:pt x="73" y="56"/>
                      </a:lnTo>
                      <a:lnTo>
                        <a:pt x="73" y="56"/>
                      </a:lnTo>
                      <a:cubicBezTo>
                        <a:pt x="74" y="55"/>
                        <a:pt x="75" y="55"/>
                        <a:pt x="76" y="54"/>
                      </a:cubicBezTo>
                      <a:lnTo>
                        <a:pt x="76" y="54"/>
                      </a:lnTo>
                      <a:cubicBezTo>
                        <a:pt x="75" y="55"/>
                        <a:pt x="75" y="55"/>
                        <a:pt x="73" y="56"/>
                      </a:cubicBezTo>
                      <a:close/>
                      <a:moveTo>
                        <a:pt x="85" y="60"/>
                      </a:moveTo>
                      <a:lnTo>
                        <a:pt x="85" y="60"/>
                      </a:lnTo>
                      <a:cubicBezTo>
                        <a:pt x="84" y="59"/>
                        <a:pt x="83" y="58"/>
                        <a:pt x="82" y="57"/>
                      </a:cubicBezTo>
                      <a:lnTo>
                        <a:pt x="82" y="57"/>
                      </a:lnTo>
                      <a:cubicBezTo>
                        <a:pt x="84" y="58"/>
                        <a:pt x="85" y="59"/>
                        <a:pt x="85" y="60"/>
                      </a:cubicBezTo>
                      <a:close/>
                      <a:moveTo>
                        <a:pt x="52" y="60"/>
                      </a:moveTo>
                      <a:lnTo>
                        <a:pt x="52" y="60"/>
                      </a:lnTo>
                      <a:cubicBezTo>
                        <a:pt x="50" y="57"/>
                        <a:pt x="48" y="53"/>
                        <a:pt x="46" y="49"/>
                      </a:cubicBezTo>
                      <a:lnTo>
                        <a:pt x="46" y="49"/>
                      </a:lnTo>
                      <a:cubicBezTo>
                        <a:pt x="42" y="42"/>
                        <a:pt x="35" y="41"/>
                        <a:pt x="28" y="42"/>
                      </a:cubicBezTo>
                      <a:lnTo>
                        <a:pt x="28" y="42"/>
                      </a:lnTo>
                      <a:cubicBezTo>
                        <a:pt x="23" y="43"/>
                        <a:pt x="19" y="46"/>
                        <a:pt x="16" y="50"/>
                      </a:cubicBezTo>
                      <a:lnTo>
                        <a:pt x="16" y="50"/>
                      </a:lnTo>
                      <a:cubicBezTo>
                        <a:pt x="0" y="72"/>
                        <a:pt x="14" y="104"/>
                        <a:pt x="39" y="110"/>
                      </a:cubicBezTo>
                      <a:lnTo>
                        <a:pt x="39" y="110"/>
                      </a:lnTo>
                      <a:cubicBezTo>
                        <a:pt x="42" y="111"/>
                        <a:pt x="44" y="111"/>
                        <a:pt x="47" y="110"/>
                      </a:cubicBezTo>
                      <a:lnTo>
                        <a:pt x="47" y="110"/>
                      </a:lnTo>
                      <a:cubicBezTo>
                        <a:pt x="57" y="117"/>
                        <a:pt x="71" y="108"/>
                        <a:pt x="71" y="97"/>
                      </a:cubicBezTo>
                      <a:lnTo>
                        <a:pt x="71" y="97"/>
                      </a:lnTo>
                      <a:cubicBezTo>
                        <a:pt x="79" y="103"/>
                        <a:pt x="89" y="99"/>
                        <a:pt x="93" y="92"/>
                      </a:cubicBezTo>
                      <a:lnTo>
                        <a:pt x="93" y="92"/>
                      </a:lnTo>
                      <a:cubicBezTo>
                        <a:pt x="98" y="166"/>
                        <a:pt x="109" y="238"/>
                        <a:pt x="128" y="309"/>
                      </a:cubicBezTo>
                      <a:lnTo>
                        <a:pt x="128" y="309"/>
                      </a:lnTo>
                      <a:cubicBezTo>
                        <a:pt x="133" y="330"/>
                        <a:pt x="165" y="321"/>
                        <a:pt x="160" y="301"/>
                      </a:cubicBezTo>
                      <a:lnTo>
                        <a:pt x="160" y="301"/>
                      </a:lnTo>
                      <a:cubicBezTo>
                        <a:pt x="146" y="251"/>
                        <a:pt x="138" y="201"/>
                        <a:pt x="131" y="150"/>
                      </a:cubicBezTo>
                      <a:lnTo>
                        <a:pt x="131" y="150"/>
                      </a:lnTo>
                      <a:cubicBezTo>
                        <a:pt x="152" y="150"/>
                        <a:pt x="152" y="118"/>
                        <a:pt x="131" y="118"/>
                      </a:cubicBezTo>
                      <a:lnTo>
                        <a:pt x="128" y="118"/>
                      </a:lnTo>
                      <a:lnTo>
                        <a:pt x="128" y="118"/>
                      </a:lnTo>
                      <a:cubicBezTo>
                        <a:pt x="127" y="108"/>
                        <a:pt x="126" y="97"/>
                        <a:pt x="126" y="86"/>
                      </a:cubicBezTo>
                      <a:lnTo>
                        <a:pt x="126" y="86"/>
                      </a:lnTo>
                      <a:cubicBezTo>
                        <a:pt x="126" y="87"/>
                        <a:pt x="126" y="87"/>
                        <a:pt x="127" y="87"/>
                      </a:cubicBezTo>
                      <a:lnTo>
                        <a:pt x="127" y="87"/>
                      </a:lnTo>
                      <a:lnTo>
                        <a:pt x="127" y="87"/>
                      </a:lnTo>
                      <a:lnTo>
                        <a:pt x="127" y="87"/>
                      </a:lnTo>
                      <a:cubicBezTo>
                        <a:pt x="130" y="101"/>
                        <a:pt x="154" y="106"/>
                        <a:pt x="159" y="88"/>
                      </a:cubicBezTo>
                      <a:lnTo>
                        <a:pt x="159" y="88"/>
                      </a:lnTo>
                      <a:cubicBezTo>
                        <a:pt x="165" y="64"/>
                        <a:pt x="159" y="41"/>
                        <a:pt x="143" y="22"/>
                      </a:cubicBezTo>
                      <a:lnTo>
                        <a:pt x="143" y="22"/>
                      </a:lnTo>
                      <a:cubicBezTo>
                        <a:pt x="136" y="14"/>
                        <a:pt x="128" y="15"/>
                        <a:pt x="122" y="21"/>
                      </a:cubicBezTo>
                      <a:lnTo>
                        <a:pt x="122" y="21"/>
                      </a:lnTo>
                      <a:cubicBezTo>
                        <a:pt x="121" y="0"/>
                        <a:pt x="89" y="0"/>
                        <a:pt x="89" y="21"/>
                      </a:cubicBezTo>
                      <a:lnTo>
                        <a:pt x="89" y="35"/>
                      </a:lnTo>
                      <a:lnTo>
                        <a:pt x="89" y="35"/>
                      </a:lnTo>
                      <a:cubicBezTo>
                        <a:pt x="89" y="34"/>
                        <a:pt x="88" y="34"/>
                        <a:pt x="87" y="33"/>
                      </a:cubicBezTo>
                      <a:lnTo>
                        <a:pt x="87" y="33"/>
                      </a:lnTo>
                      <a:cubicBezTo>
                        <a:pt x="68" y="26"/>
                        <a:pt x="52" y="43"/>
                        <a:pt x="52" y="6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69" name="Freeform 397">
                  <a:extLst>
                    <a:ext uri="{FF2B5EF4-FFF2-40B4-BE49-F238E27FC236}">
                      <a16:creationId xmlns:a16="http://schemas.microsoft.com/office/drawing/2014/main" id="{BD279651-F827-2043-8971-70E0DC2754AF}"/>
                    </a:ext>
                  </a:extLst>
                </p:cNvPr>
                <p:cNvSpPr>
                  <a:spLocks noChangeArrowheads="1"/>
                </p:cNvSpPr>
                <p:nvPr/>
              </p:nvSpPr>
              <p:spPr bwMode="auto">
                <a:xfrm>
                  <a:off x="5850855" y="3363473"/>
                  <a:ext cx="35643" cy="52926"/>
                </a:xfrm>
                <a:custGeom>
                  <a:avLst/>
                  <a:gdLst>
                    <a:gd name="T0" fmla="*/ 90 w 147"/>
                    <a:gd name="T1" fmla="*/ 146 h 217"/>
                    <a:gd name="T2" fmla="*/ 90 w 147"/>
                    <a:gd name="T3" fmla="*/ 146 h 217"/>
                    <a:gd name="T4" fmla="*/ 90 w 147"/>
                    <a:gd name="T5" fmla="*/ 145 h 217"/>
                    <a:gd name="T6" fmla="*/ 90 w 147"/>
                    <a:gd name="T7" fmla="*/ 145 h 217"/>
                    <a:gd name="T8" fmla="*/ 91 w 147"/>
                    <a:gd name="T9" fmla="*/ 145 h 217"/>
                    <a:gd name="T10" fmla="*/ 91 w 147"/>
                    <a:gd name="T11" fmla="*/ 145 h 217"/>
                    <a:gd name="T12" fmla="*/ 90 w 147"/>
                    <a:gd name="T13" fmla="*/ 146 h 217"/>
                    <a:gd name="T14" fmla="*/ 19 w 147"/>
                    <a:gd name="T15" fmla="*/ 20 h 217"/>
                    <a:gd name="T16" fmla="*/ 19 w 147"/>
                    <a:gd name="T17" fmla="*/ 68 h 217"/>
                    <a:gd name="T18" fmla="*/ 19 w 147"/>
                    <a:gd name="T19" fmla="*/ 68 h 217"/>
                    <a:gd name="T20" fmla="*/ 14 w 147"/>
                    <a:gd name="T21" fmla="*/ 97 h 217"/>
                    <a:gd name="T22" fmla="*/ 14 w 147"/>
                    <a:gd name="T23" fmla="*/ 97 h 217"/>
                    <a:gd name="T24" fmla="*/ 54 w 147"/>
                    <a:gd name="T25" fmla="*/ 110 h 217"/>
                    <a:gd name="T26" fmla="*/ 54 w 147"/>
                    <a:gd name="T27" fmla="*/ 110 h 217"/>
                    <a:gd name="T28" fmla="*/ 56 w 147"/>
                    <a:gd name="T29" fmla="*/ 133 h 217"/>
                    <a:gd name="T30" fmla="*/ 56 w 147"/>
                    <a:gd name="T31" fmla="*/ 133 h 217"/>
                    <a:gd name="T32" fmla="*/ 56 w 147"/>
                    <a:gd name="T33" fmla="*/ 134 h 217"/>
                    <a:gd name="T34" fmla="*/ 56 w 147"/>
                    <a:gd name="T35" fmla="*/ 134 h 217"/>
                    <a:gd name="T36" fmla="*/ 57 w 147"/>
                    <a:gd name="T37" fmla="*/ 136 h 217"/>
                    <a:gd name="T38" fmla="*/ 57 w 147"/>
                    <a:gd name="T39" fmla="*/ 136 h 217"/>
                    <a:gd name="T40" fmla="*/ 61 w 147"/>
                    <a:gd name="T41" fmla="*/ 171 h 217"/>
                    <a:gd name="T42" fmla="*/ 61 w 147"/>
                    <a:gd name="T43" fmla="*/ 171 h 217"/>
                    <a:gd name="T44" fmla="*/ 65 w 147"/>
                    <a:gd name="T45" fmla="*/ 181 h 217"/>
                    <a:gd name="T46" fmla="*/ 65 w 147"/>
                    <a:gd name="T47" fmla="*/ 181 h 217"/>
                    <a:gd name="T48" fmla="*/ 59 w 147"/>
                    <a:gd name="T49" fmla="*/ 189 h 217"/>
                    <a:gd name="T50" fmla="*/ 59 w 147"/>
                    <a:gd name="T51" fmla="*/ 189 h 217"/>
                    <a:gd name="T52" fmla="*/ 65 w 147"/>
                    <a:gd name="T53" fmla="*/ 211 h 217"/>
                    <a:gd name="T54" fmla="*/ 65 w 147"/>
                    <a:gd name="T55" fmla="*/ 211 h 217"/>
                    <a:gd name="T56" fmla="*/ 87 w 147"/>
                    <a:gd name="T57" fmla="*/ 205 h 217"/>
                    <a:gd name="T58" fmla="*/ 87 w 147"/>
                    <a:gd name="T59" fmla="*/ 205 h 217"/>
                    <a:gd name="T60" fmla="*/ 124 w 147"/>
                    <a:gd name="T61" fmla="*/ 155 h 217"/>
                    <a:gd name="T62" fmla="*/ 124 w 147"/>
                    <a:gd name="T63" fmla="*/ 155 h 217"/>
                    <a:gd name="T64" fmla="*/ 119 w 147"/>
                    <a:gd name="T65" fmla="*/ 132 h 217"/>
                    <a:gd name="T66" fmla="*/ 119 w 147"/>
                    <a:gd name="T67" fmla="*/ 132 h 217"/>
                    <a:gd name="T68" fmla="*/ 116 w 147"/>
                    <a:gd name="T69" fmla="*/ 131 h 217"/>
                    <a:gd name="T70" fmla="*/ 116 w 147"/>
                    <a:gd name="T71" fmla="*/ 131 h 217"/>
                    <a:gd name="T72" fmla="*/ 137 w 147"/>
                    <a:gd name="T73" fmla="*/ 105 h 217"/>
                    <a:gd name="T74" fmla="*/ 137 w 147"/>
                    <a:gd name="T75" fmla="*/ 105 h 217"/>
                    <a:gd name="T76" fmla="*/ 111 w 147"/>
                    <a:gd name="T77" fmla="*/ 86 h 217"/>
                    <a:gd name="T78" fmla="*/ 111 w 147"/>
                    <a:gd name="T79" fmla="*/ 86 h 217"/>
                    <a:gd name="T80" fmla="*/ 98 w 147"/>
                    <a:gd name="T81" fmla="*/ 80 h 217"/>
                    <a:gd name="T82" fmla="*/ 98 w 147"/>
                    <a:gd name="T83" fmla="*/ 80 h 217"/>
                    <a:gd name="T84" fmla="*/ 51 w 147"/>
                    <a:gd name="T85" fmla="*/ 76 h 217"/>
                    <a:gd name="T86" fmla="*/ 51 w 147"/>
                    <a:gd name="T87" fmla="*/ 20 h 217"/>
                    <a:gd name="T88" fmla="*/ 51 w 147"/>
                    <a:gd name="T89" fmla="*/ 20 h 217"/>
                    <a:gd name="T90" fmla="*/ 19 w 147"/>
                    <a:gd name="T91" fmla="*/ 2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7" h="217">
                      <a:moveTo>
                        <a:pt x="90" y="146"/>
                      </a:moveTo>
                      <a:lnTo>
                        <a:pt x="90" y="146"/>
                      </a:lnTo>
                      <a:cubicBezTo>
                        <a:pt x="90" y="146"/>
                        <a:pt x="90" y="146"/>
                        <a:pt x="90" y="145"/>
                      </a:cubicBezTo>
                      <a:lnTo>
                        <a:pt x="90" y="145"/>
                      </a:lnTo>
                      <a:lnTo>
                        <a:pt x="91" y="145"/>
                      </a:lnTo>
                      <a:lnTo>
                        <a:pt x="91" y="145"/>
                      </a:lnTo>
                      <a:cubicBezTo>
                        <a:pt x="91" y="145"/>
                        <a:pt x="91" y="146"/>
                        <a:pt x="90" y="146"/>
                      </a:cubicBezTo>
                      <a:close/>
                      <a:moveTo>
                        <a:pt x="19" y="20"/>
                      </a:moveTo>
                      <a:lnTo>
                        <a:pt x="19" y="68"/>
                      </a:lnTo>
                      <a:lnTo>
                        <a:pt x="19" y="68"/>
                      </a:lnTo>
                      <a:cubicBezTo>
                        <a:pt x="7" y="72"/>
                        <a:pt x="0" y="90"/>
                        <a:pt x="14" y="97"/>
                      </a:cubicBezTo>
                      <a:lnTo>
                        <a:pt x="14" y="97"/>
                      </a:lnTo>
                      <a:cubicBezTo>
                        <a:pt x="27" y="103"/>
                        <a:pt x="41" y="107"/>
                        <a:pt x="54" y="110"/>
                      </a:cubicBezTo>
                      <a:lnTo>
                        <a:pt x="54" y="110"/>
                      </a:lnTo>
                      <a:cubicBezTo>
                        <a:pt x="55" y="118"/>
                        <a:pt x="56" y="125"/>
                        <a:pt x="56" y="133"/>
                      </a:cubicBezTo>
                      <a:lnTo>
                        <a:pt x="56" y="133"/>
                      </a:lnTo>
                      <a:cubicBezTo>
                        <a:pt x="56" y="133"/>
                        <a:pt x="56" y="133"/>
                        <a:pt x="56" y="134"/>
                      </a:cubicBezTo>
                      <a:lnTo>
                        <a:pt x="56" y="134"/>
                      </a:lnTo>
                      <a:cubicBezTo>
                        <a:pt x="56" y="134"/>
                        <a:pt x="57" y="135"/>
                        <a:pt x="57" y="136"/>
                      </a:cubicBezTo>
                      <a:lnTo>
                        <a:pt x="57" y="136"/>
                      </a:lnTo>
                      <a:cubicBezTo>
                        <a:pt x="58" y="148"/>
                        <a:pt x="59" y="160"/>
                        <a:pt x="61" y="171"/>
                      </a:cubicBezTo>
                      <a:lnTo>
                        <a:pt x="61" y="171"/>
                      </a:lnTo>
                      <a:cubicBezTo>
                        <a:pt x="61" y="175"/>
                        <a:pt x="63" y="178"/>
                        <a:pt x="65" y="181"/>
                      </a:cubicBezTo>
                      <a:lnTo>
                        <a:pt x="65" y="181"/>
                      </a:lnTo>
                      <a:cubicBezTo>
                        <a:pt x="63" y="183"/>
                        <a:pt x="61" y="186"/>
                        <a:pt x="59" y="189"/>
                      </a:cubicBezTo>
                      <a:lnTo>
                        <a:pt x="59" y="189"/>
                      </a:lnTo>
                      <a:cubicBezTo>
                        <a:pt x="53" y="196"/>
                        <a:pt x="58" y="207"/>
                        <a:pt x="65" y="211"/>
                      </a:cubicBezTo>
                      <a:lnTo>
                        <a:pt x="65" y="211"/>
                      </a:lnTo>
                      <a:cubicBezTo>
                        <a:pt x="73" y="216"/>
                        <a:pt x="82" y="212"/>
                        <a:pt x="87" y="205"/>
                      </a:cubicBezTo>
                      <a:lnTo>
                        <a:pt x="87" y="205"/>
                      </a:lnTo>
                      <a:cubicBezTo>
                        <a:pt x="99" y="188"/>
                        <a:pt x="112" y="172"/>
                        <a:pt x="124" y="155"/>
                      </a:cubicBezTo>
                      <a:lnTo>
                        <a:pt x="124" y="155"/>
                      </a:lnTo>
                      <a:cubicBezTo>
                        <a:pt x="130" y="148"/>
                        <a:pt x="126" y="137"/>
                        <a:pt x="119" y="132"/>
                      </a:cubicBezTo>
                      <a:lnTo>
                        <a:pt x="119" y="132"/>
                      </a:lnTo>
                      <a:cubicBezTo>
                        <a:pt x="118" y="132"/>
                        <a:pt x="117" y="132"/>
                        <a:pt x="116" y="131"/>
                      </a:cubicBezTo>
                      <a:lnTo>
                        <a:pt x="116" y="131"/>
                      </a:lnTo>
                      <a:cubicBezTo>
                        <a:pt x="124" y="124"/>
                        <a:pt x="133" y="115"/>
                        <a:pt x="137" y="105"/>
                      </a:cubicBezTo>
                      <a:lnTo>
                        <a:pt x="137" y="105"/>
                      </a:lnTo>
                      <a:cubicBezTo>
                        <a:pt x="146" y="87"/>
                        <a:pt x="121" y="71"/>
                        <a:pt x="111" y="86"/>
                      </a:cubicBezTo>
                      <a:lnTo>
                        <a:pt x="111" y="86"/>
                      </a:lnTo>
                      <a:cubicBezTo>
                        <a:pt x="109" y="82"/>
                        <a:pt x="104" y="79"/>
                        <a:pt x="98" y="80"/>
                      </a:cubicBezTo>
                      <a:lnTo>
                        <a:pt x="98" y="80"/>
                      </a:lnTo>
                      <a:cubicBezTo>
                        <a:pt x="82" y="81"/>
                        <a:pt x="66" y="80"/>
                        <a:pt x="51" y="76"/>
                      </a:cubicBezTo>
                      <a:lnTo>
                        <a:pt x="51" y="20"/>
                      </a:lnTo>
                      <a:lnTo>
                        <a:pt x="51" y="20"/>
                      </a:lnTo>
                      <a:cubicBezTo>
                        <a:pt x="51" y="0"/>
                        <a:pt x="19" y="0"/>
                        <a:pt x="19" y="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801" name="Freeform 398">
                <a:extLst>
                  <a:ext uri="{FF2B5EF4-FFF2-40B4-BE49-F238E27FC236}">
                    <a16:creationId xmlns:a16="http://schemas.microsoft.com/office/drawing/2014/main" id="{32A87846-DEBA-F841-B008-3478BCF1FBA8}"/>
                  </a:ext>
                </a:extLst>
              </p:cNvPr>
              <p:cNvSpPr>
                <a:spLocks noChangeArrowheads="1"/>
              </p:cNvSpPr>
              <p:nvPr/>
            </p:nvSpPr>
            <p:spPr bwMode="auto">
              <a:xfrm rot="759599">
                <a:off x="6122886" y="5166261"/>
                <a:ext cx="549171" cy="973725"/>
              </a:xfrm>
              <a:custGeom>
                <a:avLst/>
                <a:gdLst>
                  <a:gd name="T0" fmla="*/ 1036 w 1147"/>
                  <a:gd name="T1" fmla="*/ 674 h 2033"/>
                  <a:gd name="T2" fmla="*/ 572 w 1147"/>
                  <a:gd name="T3" fmla="*/ 1214 h 2033"/>
                  <a:gd name="T4" fmla="*/ 573 w 1147"/>
                  <a:gd name="T5" fmla="*/ 1166 h 2033"/>
                  <a:gd name="T6" fmla="*/ 575 w 1147"/>
                  <a:gd name="T7" fmla="*/ 1168 h 2033"/>
                  <a:gd name="T8" fmla="*/ 64 w 1147"/>
                  <a:gd name="T9" fmla="*/ 1025 h 2033"/>
                  <a:gd name="T10" fmla="*/ 116 w 1147"/>
                  <a:gd name="T11" fmla="*/ 968 h 2033"/>
                  <a:gd name="T12" fmla="*/ 127 w 1147"/>
                  <a:gd name="T13" fmla="*/ 1006 h 2033"/>
                  <a:gd name="T14" fmla="*/ 102 w 1147"/>
                  <a:gd name="T15" fmla="*/ 1046 h 2033"/>
                  <a:gd name="T16" fmla="*/ 416 w 1147"/>
                  <a:gd name="T17" fmla="*/ 99 h 2033"/>
                  <a:gd name="T18" fmla="*/ 442 w 1147"/>
                  <a:gd name="T19" fmla="*/ 97 h 2033"/>
                  <a:gd name="T20" fmla="*/ 459 w 1147"/>
                  <a:gd name="T21" fmla="*/ 115 h 2033"/>
                  <a:gd name="T22" fmla="*/ 416 w 1147"/>
                  <a:gd name="T23" fmla="*/ 99 h 2033"/>
                  <a:gd name="T24" fmla="*/ 718 w 1147"/>
                  <a:gd name="T25" fmla="*/ 122 h 2033"/>
                  <a:gd name="T26" fmla="*/ 700 w 1147"/>
                  <a:gd name="T27" fmla="*/ 95 h 2033"/>
                  <a:gd name="T28" fmla="*/ 733 w 1147"/>
                  <a:gd name="T29" fmla="*/ 67 h 2033"/>
                  <a:gd name="T30" fmla="*/ 796 w 1147"/>
                  <a:gd name="T31" fmla="*/ 337 h 2033"/>
                  <a:gd name="T32" fmla="*/ 827 w 1147"/>
                  <a:gd name="T33" fmla="*/ 358 h 2033"/>
                  <a:gd name="T34" fmla="*/ 778 w 1147"/>
                  <a:gd name="T35" fmla="*/ 408 h 2033"/>
                  <a:gd name="T36" fmla="*/ 773 w 1147"/>
                  <a:gd name="T37" fmla="*/ 356 h 2033"/>
                  <a:gd name="T38" fmla="*/ 1059 w 1147"/>
                  <a:gd name="T39" fmla="*/ 597 h 2033"/>
                  <a:gd name="T40" fmla="*/ 988 w 1147"/>
                  <a:gd name="T41" fmla="*/ 676 h 2033"/>
                  <a:gd name="T42" fmla="*/ 757 w 1147"/>
                  <a:gd name="T43" fmla="*/ 458 h 2033"/>
                  <a:gd name="T44" fmla="*/ 876 w 1147"/>
                  <a:gd name="T45" fmla="*/ 364 h 2033"/>
                  <a:gd name="T46" fmla="*/ 789 w 1147"/>
                  <a:gd name="T47" fmla="*/ 315 h 2033"/>
                  <a:gd name="T48" fmla="*/ 723 w 1147"/>
                  <a:gd name="T49" fmla="*/ 421 h 2033"/>
                  <a:gd name="T50" fmla="*/ 615 w 1147"/>
                  <a:gd name="T51" fmla="*/ 613 h 2033"/>
                  <a:gd name="T52" fmla="*/ 556 w 1147"/>
                  <a:gd name="T53" fmla="*/ 362 h 2033"/>
                  <a:gd name="T54" fmla="*/ 743 w 1147"/>
                  <a:gd name="T55" fmla="*/ 165 h 2033"/>
                  <a:gd name="T56" fmla="*/ 661 w 1147"/>
                  <a:gd name="T57" fmla="*/ 42 h 2033"/>
                  <a:gd name="T58" fmla="*/ 650 w 1147"/>
                  <a:gd name="T59" fmla="*/ 82 h 2033"/>
                  <a:gd name="T60" fmla="*/ 651 w 1147"/>
                  <a:gd name="T61" fmla="*/ 118 h 2033"/>
                  <a:gd name="T62" fmla="*/ 480 w 1147"/>
                  <a:gd name="T63" fmla="*/ 181 h 2033"/>
                  <a:gd name="T64" fmla="*/ 442 w 1147"/>
                  <a:gd name="T65" fmla="*/ 47 h 2033"/>
                  <a:gd name="T66" fmla="*/ 439 w 1147"/>
                  <a:gd name="T67" fmla="*/ 208 h 2033"/>
                  <a:gd name="T68" fmla="*/ 577 w 1147"/>
                  <a:gd name="T69" fmla="*/ 679 h 2033"/>
                  <a:gd name="T70" fmla="*/ 258 w 1147"/>
                  <a:gd name="T71" fmla="*/ 1340 h 2033"/>
                  <a:gd name="T72" fmla="*/ 156 w 1147"/>
                  <a:gd name="T73" fmla="*/ 1056 h 2033"/>
                  <a:gd name="T74" fmla="*/ 74 w 1147"/>
                  <a:gd name="T75" fmla="*/ 946 h 2033"/>
                  <a:gd name="T76" fmla="*/ 29 w 1147"/>
                  <a:gd name="T77" fmla="*/ 1075 h 2033"/>
                  <a:gd name="T78" fmla="*/ 212 w 1147"/>
                  <a:gd name="T79" fmla="*/ 1282 h 2033"/>
                  <a:gd name="T80" fmla="*/ 223 w 1147"/>
                  <a:gd name="T81" fmla="*/ 1465 h 2033"/>
                  <a:gd name="T82" fmla="*/ 231 w 1147"/>
                  <a:gd name="T83" fmla="*/ 2001 h 2033"/>
                  <a:gd name="T84" fmla="*/ 537 w 1147"/>
                  <a:gd name="T85" fmla="*/ 1257 h 2033"/>
                  <a:gd name="T86" fmla="*/ 608 w 1147"/>
                  <a:gd name="T87" fmla="*/ 1131 h 2033"/>
                  <a:gd name="T88" fmla="*/ 514 w 1147"/>
                  <a:gd name="T89" fmla="*/ 1157 h 2033"/>
                  <a:gd name="T90" fmla="*/ 302 w 1147"/>
                  <a:gd name="T91" fmla="*/ 1368 h 2033"/>
                  <a:gd name="T92" fmla="*/ 406 w 1147"/>
                  <a:gd name="T93" fmla="*/ 1105 h 2033"/>
                  <a:gd name="T94" fmla="*/ 1004 w 1147"/>
                  <a:gd name="T95" fmla="*/ 722 h 2033"/>
                  <a:gd name="T96" fmla="*/ 1132 w 1147"/>
                  <a:gd name="T97" fmla="*/ 701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47" h="2033">
                    <a:moveTo>
                      <a:pt x="1060" y="703"/>
                    </a:moveTo>
                    <a:lnTo>
                      <a:pt x="1060" y="703"/>
                    </a:lnTo>
                    <a:cubicBezTo>
                      <a:pt x="1045" y="704"/>
                      <a:pt x="1037" y="687"/>
                      <a:pt x="1036" y="674"/>
                    </a:cubicBezTo>
                    <a:lnTo>
                      <a:pt x="1036" y="674"/>
                    </a:lnTo>
                    <a:cubicBezTo>
                      <a:pt x="1036" y="657"/>
                      <a:pt x="1053" y="646"/>
                      <a:pt x="1069" y="645"/>
                    </a:cubicBezTo>
                    <a:lnTo>
                      <a:pt x="1069" y="645"/>
                    </a:lnTo>
                    <a:cubicBezTo>
                      <a:pt x="1086" y="668"/>
                      <a:pt x="1099" y="702"/>
                      <a:pt x="1060" y="703"/>
                    </a:cubicBezTo>
                    <a:close/>
                    <a:moveTo>
                      <a:pt x="572" y="1214"/>
                    </a:moveTo>
                    <a:lnTo>
                      <a:pt x="572" y="1214"/>
                    </a:lnTo>
                    <a:cubicBezTo>
                      <a:pt x="564" y="1220"/>
                      <a:pt x="553" y="1209"/>
                      <a:pt x="551" y="1203"/>
                    </a:cubicBezTo>
                    <a:lnTo>
                      <a:pt x="551" y="1203"/>
                    </a:lnTo>
                    <a:cubicBezTo>
                      <a:pt x="546" y="1188"/>
                      <a:pt x="561" y="1173"/>
                      <a:pt x="573" y="1166"/>
                    </a:cubicBezTo>
                    <a:lnTo>
                      <a:pt x="573" y="1166"/>
                    </a:lnTo>
                    <a:lnTo>
                      <a:pt x="573" y="1166"/>
                    </a:lnTo>
                    <a:lnTo>
                      <a:pt x="573" y="1166"/>
                    </a:lnTo>
                    <a:cubicBezTo>
                      <a:pt x="574" y="1166"/>
                      <a:pt x="574" y="1167"/>
                      <a:pt x="575" y="1168"/>
                    </a:cubicBezTo>
                    <a:lnTo>
                      <a:pt x="575" y="1168"/>
                    </a:lnTo>
                    <a:cubicBezTo>
                      <a:pt x="578" y="1178"/>
                      <a:pt x="582" y="1207"/>
                      <a:pt x="572" y="1214"/>
                    </a:cubicBezTo>
                    <a:close/>
                    <a:moveTo>
                      <a:pt x="64" y="1025"/>
                    </a:moveTo>
                    <a:lnTo>
                      <a:pt x="64" y="1025"/>
                    </a:lnTo>
                    <a:cubicBezTo>
                      <a:pt x="66" y="1010"/>
                      <a:pt x="75" y="1000"/>
                      <a:pt x="86" y="991"/>
                    </a:cubicBezTo>
                    <a:lnTo>
                      <a:pt x="86" y="991"/>
                    </a:lnTo>
                    <a:cubicBezTo>
                      <a:pt x="99" y="992"/>
                      <a:pt x="114" y="985"/>
                      <a:pt x="116" y="968"/>
                    </a:cubicBezTo>
                    <a:lnTo>
                      <a:pt x="116" y="968"/>
                    </a:lnTo>
                    <a:cubicBezTo>
                      <a:pt x="117" y="955"/>
                      <a:pt x="127" y="975"/>
                      <a:pt x="130" y="979"/>
                    </a:cubicBezTo>
                    <a:lnTo>
                      <a:pt x="130" y="979"/>
                    </a:lnTo>
                    <a:cubicBezTo>
                      <a:pt x="132" y="988"/>
                      <a:pt x="129" y="997"/>
                      <a:pt x="127" y="1006"/>
                    </a:cubicBezTo>
                    <a:lnTo>
                      <a:pt x="127" y="1006"/>
                    </a:lnTo>
                    <a:cubicBezTo>
                      <a:pt x="122" y="1018"/>
                      <a:pt x="115" y="1031"/>
                      <a:pt x="107" y="1042"/>
                    </a:cubicBezTo>
                    <a:lnTo>
                      <a:pt x="107" y="1042"/>
                    </a:lnTo>
                    <a:cubicBezTo>
                      <a:pt x="105" y="1043"/>
                      <a:pt x="103" y="1045"/>
                      <a:pt x="102" y="1046"/>
                    </a:cubicBezTo>
                    <a:lnTo>
                      <a:pt x="102" y="1046"/>
                    </a:lnTo>
                    <a:cubicBezTo>
                      <a:pt x="101" y="1048"/>
                      <a:pt x="100" y="1049"/>
                      <a:pt x="99" y="1050"/>
                    </a:cubicBezTo>
                    <a:lnTo>
                      <a:pt x="99" y="1050"/>
                    </a:lnTo>
                    <a:cubicBezTo>
                      <a:pt x="80" y="1069"/>
                      <a:pt x="61" y="1043"/>
                      <a:pt x="64" y="1025"/>
                    </a:cubicBezTo>
                    <a:close/>
                    <a:moveTo>
                      <a:pt x="416" y="99"/>
                    </a:moveTo>
                    <a:lnTo>
                      <a:pt x="416" y="99"/>
                    </a:lnTo>
                    <a:cubicBezTo>
                      <a:pt x="423" y="103"/>
                      <a:pt x="432" y="104"/>
                      <a:pt x="440" y="98"/>
                    </a:cubicBezTo>
                    <a:lnTo>
                      <a:pt x="440" y="98"/>
                    </a:lnTo>
                    <a:cubicBezTo>
                      <a:pt x="440" y="98"/>
                      <a:pt x="441" y="98"/>
                      <a:pt x="442" y="97"/>
                    </a:cubicBezTo>
                    <a:lnTo>
                      <a:pt x="442" y="97"/>
                    </a:lnTo>
                    <a:cubicBezTo>
                      <a:pt x="444" y="98"/>
                      <a:pt x="447" y="97"/>
                      <a:pt x="449" y="97"/>
                    </a:cubicBezTo>
                    <a:lnTo>
                      <a:pt x="449" y="97"/>
                    </a:lnTo>
                    <a:cubicBezTo>
                      <a:pt x="456" y="100"/>
                      <a:pt x="459" y="109"/>
                      <a:pt x="459" y="115"/>
                    </a:cubicBezTo>
                    <a:lnTo>
                      <a:pt x="459" y="115"/>
                    </a:lnTo>
                    <a:cubicBezTo>
                      <a:pt x="460" y="132"/>
                      <a:pt x="443" y="151"/>
                      <a:pt x="430" y="159"/>
                    </a:cubicBezTo>
                    <a:lnTo>
                      <a:pt x="430" y="159"/>
                    </a:lnTo>
                    <a:cubicBezTo>
                      <a:pt x="413" y="171"/>
                      <a:pt x="398" y="115"/>
                      <a:pt x="416" y="99"/>
                    </a:cubicBezTo>
                    <a:close/>
                    <a:moveTo>
                      <a:pt x="726" y="112"/>
                    </a:moveTo>
                    <a:lnTo>
                      <a:pt x="726" y="112"/>
                    </a:lnTo>
                    <a:cubicBezTo>
                      <a:pt x="724" y="115"/>
                      <a:pt x="721" y="119"/>
                      <a:pt x="718" y="122"/>
                    </a:cubicBezTo>
                    <a:lnTo>
                      <a:pt x="718" y="122"/>
                    </a:lnTo>
                    <a:cubicBezTo>
                      <a:pt x="716" y="123"/>
                      <a:pt x="715" y="124"/>
                      <a:pt x="715" y="125"/>
                    </a:cubicBezTo>
                    <a:lnTo>
                      <a:pt x="715" y="125"/>
                    </a:lnTo>
                    <a:cubicBezTo>
                      <a:pt x="707" y="117"/>
                      <a:pt x="703" y="105"/>
                      <a:pt x="700" y="95"/>
                    </a:cubicBezTo>
                    <a:lnTo>
                      <a:pt x="700" y="95"/>
                    </a:lnTo>
                    <a:cubicBezTo>
                      <a:pt x="697" y="84"/>
                      <a:pt x="705" y="56"/>
                      <a:pt x="722" y="64"/>
                    </a:cubicBezTo>
                    <a:lnTo>
                      <a:pt x="722" y="64"/>
                    </a:lnTo>
                    <a:cubicBezTo>
                      <a:pt x="726" y="66"/>
                      <a:pt x="729" y="66"/>
                      <a:pt x="733" y="67"/>
                    </a:cubicBezTo>
                    <a:lnTo>
                      <a:pt x="733" y="67"/>
                    </a:lnTo>
                    <a:cubicBezTo>
                      <a:pt x="741" y="79"/>
                      <a:pt x="732" y="102"/>
                      <a:pt x="726" y="112"/>
                    </a:cubicBezTo>
                    <a:close/>
                    <a:moveTo>
                      <a:pt x="773" y="356"/>
                    </a:moveTo>
                    <a:lnTo>
                      <a:pt x="773" y="356"/>
                    </a:lnTo>
                    <a:cubicBezTo>
                      <a:pt x="786" y="357"/>
                      <a:pt x="794" y="347"/>
                      <a:pt x="796" y="337"/>
                    </a:cubicBezTo>
                    <a:lnTo>
                      <a:pt x="796" y="337"/>
                    </a:lnTo>
                    <a:cubicBezTo>
                      <a:pt x="799" y="340"/>
                      <a:pt x="804" y="341"/>
                      <a:pt x="811" y="341"/>
                    </a:cubicBezTo>
                    <a:lnTo>
                      <a:pt x="811" y="341"/>
                    </a:lnTo>
                    <a:cubicBezTo>
                      <a:pt x="822" y="339"/>
                      <a:pt x="826" y="348"/>
                      <a:pt x="827" y="358"/>
                    </a:cubicBezTo>
                    <a:lnTo>
                      <a:pt x="827" y="358"/>
                    </a:lnTo>
                    <a:cubicBezTo>
                      <a:pt x="828" y="374"/>
                      <a:pt x="807" y="388"/>
                      <a:pt x="796" y="396"/>
                    </a:cubicBezTo>
                    <a:lnTo>
                      <a:pt x="796" y="396"/>
                    </a:lnTo>
                    <a:cubicBezTo>
                      <a:pt x="790" y="400"/>
                      <a:pt x="785" y="404"/>
                      <a:pt x="778" y="408"/>
                    </a:cubicBezTo>
                    <a:lnTo>
                      <a:pt x="778" y="408"/>
                    </a:lnTo>
                    <a:cubicBezTo>
                      <a:pt x="770" y="413"/>
                      <a:pt x="770" y="408"/>
                      <a:pt x="767" y="401"/>
                    </a:cubicBezTo>
                    <a:lnTo>
                      <a:pt x="767" y="401"/>
                    </a:lnTo>
                    <a:cubicBezTo>
                      <a:pt x="763" y="391"/>
                      <a:pt x="755" y="355"/>
                      <a:pt x="773" y="356"/>
                    </a:cubicBezTo>
                    <a:close/>
                    <a:moveTo>
                      <a:pt x="1092" y="598"/>
                    </a:moveTo>
                    <a:lnTo>
                      <a:pt x="1092" y="598"/>
                    </a:lnTo>
                    <a:cubicBezTo>
                      <a:pt x="1082" y="588"/>
                      <a:pt x="1068" y="590"/>
                      <a:pt x="1059" y="597"/>
                    </a:cubicBezTo>
                    <a:lnTo>
                      <a:pt x="1059" y="597"/>
                    </a:lnTo>
                    <a:cubicBezTo>
                      <a:pt x="1025" y="602"/>
                      <a:pt x="995" y="626"/>
                      <a:pt x="989" y="662"/>
                    </a:cubicBezTo>
                    <a:lnTo>
                      <a:pt x="989" y="662"/>
                    </a:lnTo>
                    <a:cubicBezTo>
                      <a:pt x="988" y="667"/>
                      <a:pt x="988" y="671"/>
                      <a:pt x="988" y="676"/>
                    </a:cubicBezTo>
                    <a:lnTo>
                      <a:pt x="988" y="676"/>
                    </a:lnTo>
                    <a:cubicBezTo>
                      <a:pt x="793" y="729"/>
                      <a:pt x="619" y="827"/>
                      <a:pt x="475" y="964"/>
                    </a:cubicBezTo>
                    <a:lnTo>
                      <a:pt x="475" y="964"/>
                    </a:lnTo>
                    <a:cubicBezTo>
                      <a:pt x="565" y="793"/>
                      <a:pt x="665" y="626"/>
                      <a:pt x="757" y="458"/>
                    </a:cubicBezTo>
                    <a:lnTo>
                      <a:pt x="757" y="458"/>
                    </a:lnTo>
                    <a:cubicBezTo>
                      <a:pt x="768" y="462"/>
                      <a:pt x="781" y="462"/>
                      <a:pt x="796" y="454"/>
                    </a:cubicBezTo>
                    <a:lnTo>
                      <a:pt x="796" y="454"/>
                    </a:lnTo>
                    <a:cubicBezTo>
                      <a:pt x="830" y="436"/>
                      <a:pt x="872" y="405"/>
                      <a:pt x="876" y="364"/>
                    </a:cubicBezTo>
                    <a:lnTo>
                      <a:pt x="876" y="364"/>
                    </a:lnTo>
                    <a:cubicBezTo>
                      <a:pt x="878" y="328"/>
                      <a:pt x="851" y="287"/>
                      <a:pt x="811" y="292"/>
                    </a:cubicBezTo>
                    <a:lnTo>
                      <a:pt x="811" y="292"/>
                    </a:lnTo>
                    <a:cubicBezTo>
                      <a:pt x="798" y="294"/>
                      <a:pt x="790" y="304"/>
                      <a:pt x="789" y="315"/>
                    </a:cubicBezTo>
                    <a:lnTo>
                      <a:pt x="789" y="315"/>
                    </a:lnTo>
                    <a:cubicBezTo>
                      <a:pt x="785" y="310"/>
                      <a:pt x="779" y="308"/>
                      <a:pt x="773" y="307"/>
                    </a:cubicBezTo>
                    <a:lnTo>
                      <a:pt x="773" y="307"/>
                    </a:lnTo>
                    <a:cubicBezTo>
                      <a:pt x="712" y="304"/>
                      <a:pt x="702" y="374"/>
                      <a:pt x="723" y="421"/>
                    </a:cubicBezTo>
                    <a:lnTo>
                      <a:pt x="723" y="421"/>
                    </a:lnTo>
                    <a:cubicBezTo>
                      <a:pt x="721" y="422"/>
                      <a:pt x="719" y="424"/>
                      <a:pt x="718" y="427"/>
                    </a:cubicBezTo>
                    <a:lnTo>
                      <a:pt x="718" y="427"/>
                    </a:lnTo>
                    <a:cubicBezTo>
                      <a:pt x="684" y="489"/>
                      <a:pt x="649" y="550"/>
                      <a:pt x="615" y="613"/>
                    </a:cubicBezTo>
                    <a:lnTo>
                      <a:pt x="615" y="613"/>
                    </a:lnTo>
                    <a:cubicBezTo>
                      <a:pt x="600" y="529"/>
                      <a:pt x="580" y="448"/>
                      <a:pt x="554" y="368"/>
                    </a:cubicBezTo>
                    <a:lnTo>
                      <a:pt x="554" y="368"/>
                    </a:lnTo>
                    <a:cubicBezTo>
                      <a:pt x="555" y="367"/>
                      <a:pt x="555" y="364"/>
                      <a:pt x="556" y="362"/>
                    </a:cubicBezTo>
                    <a:lnTo>
                      <a:pt x="556" y="362"/>
                    </a:lnTo>
                    <a:cubicBezTo>
                      <a:pt x="575" y="281"/>
                      <a:pt x="617" y="212"/>
                      <a:pt x="680" y="158"/>
                    </a:cubicBezTo>
                    <a:lnTo>
                      <a:pt x="680" y="158"/>
                    </a:lnTo>
                    <a:cubicBezTo>
                      <a:pt x="697" y="174"/>
                      <a:pt x="720" y="180"/>
                      <a:pt x="743" y="165"/>
                    </a:cubicBezTo>
                    <a:lnTo>
                      <a:pt x="743" y="165"/>
                    </a:lnTo>
                    <a:cubicBezTo>
                      <a:pt x="781" y="139"/>
                      <a:pt x="801" y="68"/>
                      <a:pt x="767" y="32"/>
                    </a:cubicBezTo>
                    <a:lnTo>
                      <a:pt x="767" y="32"/>
                    </a:lnTo>
                    <a:cubicBezTo>
                      <a:pt x="739" y="2"/>
                      <a:pt x="679" y="0"/>
                      <a:pt x="661" y="42"/>
                    </a:cubicBezTo>
                    <a:lnTo>
                      <a:pt x="661" y="42"/>
                    </a:lnTo>
                    <a:cubicBezTo>
                      <a:pt x="659" y="47"/>
                      <a:pt x="659" y="51"/>
                      <a:pt x="659" y="55"/>
                    </a:cubicBezTo>
                    <a:lnTo>
                      <a:pt x="659" y="55"/>
                    </a:lnTo>
                    <a:cubicBezTo>
                      <a:pt x="655" y="63"/>
                      <a:pt x="652" y="72"/>
                      <a:pt x="650" y="82"/>
                    </a:cubicBezTo>
                    <a:lnTo>
                      <a:pt x="650" y="82"/>
                    </a:lnTo>
                    <a:cubicBezTo>
                      <a:pt x="649" y="93"/>
                      <a:pt x="650" y="105"/>
                      <a:pt x="654" y="116"/>
                    </a:cubicBezTo>
                    <a:lnTo>
                      <a:pt x="654" y="116"/>
                    </a:lnTo>
                    <a:cubicBezTo>
                      <a:pt x="653" y="117"/>
                      <a:pt x="652" y="118"/>
                      <a:pt x="651" y="118"/>
                    </a:cubicBezTo>
                    <a:lnTo>
                      <a:pt x="651" y="118"/>
                    </a:lnTo>
                    <a:cubicBezTo>
                      <a:pt x="595" y="165"/>
                      <a:pt x="553" y="225"/>
                      <a:pt x="527" y="292"/>
                    </a:cubicBezTo>
                    <a:lnTo>
                      <a:pt x="527" y="292"/>
                    </a:lnTo>
                    <a:cubicBezTo>
                      <a:pt x="513" y="255"/>
                      <a:pt x="497" y="217"/>
                      <a:pt x="480" y="181"/>
                    </a:cubicBezTo>
                    <a:lnTo>
                      <a:pt x="480" y="181"/>
                    </a:lnTo>
                    <a:cubicBezTo>
                      <a:pt x="500" y="159"/>
                      <a:pt x="511" y="128"/>
                      <a:pt x="507" y="102"/>
                    </a:cubicBezTo>
                    <a:lnTo>
                      <a:pt x="507" y="102"/>
                    </a:lnTo>
                    <a:cubicBezTo>
                      <a:pt x="502" y="71"/>
                      <a:pt x="472" y="46"/>
                      <a:pt x="442" y="47"/>
                    </a:cubicBezTo>
                    <a:lnTo>
                      <a:pt x="442" y="47"/>
                    </a:lnTo>
                    <a:cubicBezTo>
                      <a:pt x="339" y="27"/>
                      <a:pt x="332" y="220"/>
                      <a:pt x="429" y="211"/>
                    </a:cubicBezTo>
                    <a:lnTo>
                      <a:pt x="429" y="211"/>
                    </a:lnTo>
                    <a:cubicBezTo>
                      <a:pt x="433" y="210"/>
                      <a:pt x="436" y="209"/>
                      <a:pt x="439" y="208"/>
                    </a:cubicBezTo>
                    <a:lnTo>
                      <a:pt x="439" y="208"/>
                    </a:lnTo>
                    <a:cubicBezTo>
                      <a:pt x="507" y="357"/>
                      <a:pt x="552" y="511"/>
                      <a:pt x="575" y="673"/>
                    </a:cubicBezTo>
                    <a:lnTo>
                      <a:pt x="575" y="673"/>
                    </a:lnTo>
                    <a:cubicBezTo>
                      <a:pt x="575" y="675"/>
                      <a:pt x="577" y="677"/>
                      <a:pt x="577" y="679"/>
                    </a:cubicBezTo>
                    <a:lnTo>
                      <a:pt x="577" y="679"/>
                    </a:lnTo>
                    <a:cubicBezTo>
                      <a:pt x="483" y="847"/>
                      <a:pt x="390" y="1017"/>
                      <a:pt x="313" y="1193"/>
                    </a:cubicBezTo>
                    <a:lnTo>
                      <a:pt x="313" y="1193"/>
                    </a:lnTo>
                    <a:cubicBezTo>
                      <a:pt x="292" y="1241"/>
                      <a:pt x="273" y="1290"/>
                      <a:pt x="258" y="1340"/>
                    </a:cubicBezTo>
                    <a:lnTo>
                      <a:pt x="258" y="1340"/>
                    </a:lnTo>
                    <a:cubicBezTo>
                      <a:pt x="258" y="1300"/>
                      <a:pt x="259" y="1259"/>
                      <a:pt x="251" y="1221"/>
                    </a:cubicBezTo>
                    <a:lnTo>
                      <a:pt x="251" y="1221"/>
                    </a:lnTo>
                    <a:cubicBezTo>
                      <a:pt x="239" y="1157"/>
                      <a:pt x="201" y="1101"/>
                      <a:pt x="156" y="1056"/>
                    </a:cubicBezTo>
                    <a:lnTo>
                      <a:pt x="156" y="1056"/>
                    </a:lnTo>
                    <a:cubicBezTo>
                      <a:pt x="178" y="1022"/>
                      <a:pt x="191" y="974"/>
                      <a:pt x="164" y="941"/>
                    </a:cubicBezTo>
                    <a:lnTo>
                      <a:pt x="164" y="941"/>
                    </a:lnTo>
                    <a:cubicBezTo>
                      <a:pt x="137" y="908"/>
                      <a:pt x="92" y="914"/>
                      <a:pt x="74" y="946"/>
                    </a:cubicBezTo>
                    <a:lnTo>
                      <a:pt x="74" y="946"/>
                    </a:lnTo>
                    <a:cubicBezTo>
                      <a:pt x="69" y="945"/>
                      <a:pt x="63" y="947"/>
                      <a:pt x="57" y="951"/>
                    </a:cubicBezTo>
                    <a:lnTo>
                      <a:pt x="57" y="951"/>
                    </a:lnTo>
                    <a:cubicBezTo>
                      <a:pt x="19" y="981"/>
                      <a:pt x="0" y="1032"/>
                      <a:pt x="29" y="1075"/>
                    </a:cubicBezTo>
                    <a:lnTo>
                      <a:pt x="29" y="1075"/>
                    </a:lnTo>
                    <a:cubicBezTo>
                      <a:pt x="52" y="1110"/>
                      <a:pt x="92" y="1111"/>
                      <a:pt x="122" y="1092"/>
                    </a:cubicBezTo>
                    <a:lnTo>
                      <a:pt x="122" y="1092"/>
                    </a:lnTo>
                    <a:cubicBezTo>
                      <a:pt x="174" y="1145"/>
                      <a:pt x="202" y="1207"/>
                      <a:pt x="212" y="1282"/>
                    </a:cubicBezTo>
                    <a:lnTo>
                      <a:pt x="212" y="1282"/>
                    </a:lnTo>
                    <a:cubicBezTo>
                      <a:pt x="219" y="1340"/>
                      <a:pt x="205" y="1400"/>
                      <a:pt x="221" y="1458"/>
                    </a:cubicBezTo>
                    <a:lnTo>
                      <a:pt x="221" y="1458"/>
                    </a:lnTo>
                    <a:cubicBezTo>
                      <a:pt x="221" y="1460"/>
                      <a:pt x="222" y="1463"/>
                      <a:pt x="223" y="1465"/>
                    </a:cubicBezTo>
                    <a:lnTo>
                      <a:pt x="223" y="1465"/>
                    </a:lnTo>
                    <a:cubicBezTo>
                      <a:pt x="182" y="1640"/>
                      <a:pt x="170" y="1822"/>
                      <a:pt x="182" y="2001"/>
                    </a:cubicBezTo>
                    <a:lnTo>
                      <a:pt x="182" y="2001"/>
                    </a:lnTo>
                    <a:cubicBezTo>
                      <a:pt x="184" y="2032"/>
                      <a:pt x="233" y="2032"/>
                      <a:pt x="231" y="2001"/>
                    </a:cubicBezTo>
                    <a:lnTo>
                      <a:pt x="231" y="2001"/>
                    </a:lnTo>
                    <a:cubicBezTo>
                      <a:pt x="219" y="1828"/>
                      <a:pt x="232" y="1657"/>
                      <a:pt x="270" y="1491"/>
                    </a:cubicBezTo>
                    <a:lnTo>
                      <a:pt x="270" y="1491"/>
                    </a:lnTo>
                    <a:cubicBezTo>
                      <a:pt x="335" y="1387"/>
                      <a:pt x="426" y="1308"/>
                      <a:pt x="537" y="1257"/>
                    </a:cubicBezTo>
                    <a:lnTo>
                      <a:pt x="537" y="1257"/>
                    </a:lnTo>
                    <a:cubicBezTo>
                      <a:pt x="559" y="1268"/>
                      <a:pt x="588" y="1268"/>
                      <a:pt x="605" y="1250"/>
                    </a:cubicBezTo>
                    <a:lnTo>
                      <a:pt x="605" y="1250"/>
                    </a:lnTo>
                    <a:cubicBezTo>
                      <a:pt x="633" y="1221"/>
                      <a:pt x="635" y="1162"/>
                      <a:pt x="608" y="1131"/>
                    </a:cubicBezTo>
                    <a:lnTo>
                      <a:pt x="608" y="1131"/>
                    </a:lnTo>
                    <a:cubicBezTo>
                      <a:pt x="583" y="1100"/>
                      <a:pt x="524" y="1103"/>
                      <a:pt x="514" y="1147"/>
                    </a:cubicBezTo>
                    <a:lnTo>
                      <a:pt x="514" y="1147"/>
                    </a:lnTo>
                    <a:cubicBezTo>
                      <a:pt x="514" y="1151"/>
                      <a:pt x="514" y="1154"/>
                      <a:pt x="514" y="1157"/>
                    </a:cubicBezTo>
                    <a:lnTo>
                      <a:pt x="514" y="1157"/>
                    </a:lnTo>
                    <a:cubicBezTo>
                      <a:pt x="503" y="1176"/>
                      <a:pt x="500" y="1197"/>
                      <a:pt x="505" y="1218"/>
                    </a:cubicBezTo>
                    <a:lnTo>
                      <a:pt x="505" y="1218"/>
                    </a:lnTo>
                    <a:cubicBezTo>
                      <a:pt x="428" y="1255"/>
                      <a:pt x="359" y="1306"/>
                      <a:pt x="302" y="1368"/>
                    </a:cubicBezTo>
                    <a:lnTo>
                      <a:pt x="302" y="1368"/>
                    </a:lnTo>
                    <a:cubicBezTo>
                      <a:pt x="321" y="1305"/>
                      <a:pt x="344" y="1242"/>
                      <a:pt x="371" y="1181"/>
                    </a:cubicBezTo>
                    <a:lnTo>
                      <a:pt x="371" y="1181"/>
                    </a:lnTo>
                    <a:cubicBezTo>
                      <a:pt x="382" y="1156"/>
                      <a:pt x="394" y="1130"/>
                      <a:pt x="406" y="1105"/>
                    </a:cubicBezTo>
                    <a:lnTo>
                      <a:pt x="406" y="1105"/>
                    </a:lnTo>
                    <a:cubicBezTo>
                      <a:pt x="410" y="1104"/>
                      <a:pt x="414" y="1102"/>
                      <a:pt x="419" y="1097"/>
                    </a:cubicBezTo>
                    <a:lnTo>
                      <a:pt x="419" y="1097"/>
                    </a:lnTo>
                    <a:cubicBezTo>
                      <a:pt x="573" y="912"/>
                      <a:pt x="771" y="784"/>
                      <a:pt x="1004" y="722"/>
                    </a:cubicBezTo>
                    <a:lnTo>
                      <a:pt x="1004" y="722"/>
                    </a:lnTo>
                    <a:cubicBezTo>
                      <a:pt x="1013" y="734"/>
                      <a:pt x="1026" y="744"/>
                      <a:pt x="1042" y="750"/>
                    </a:cubicBezTo>
                    <a:lnTo>
                      <a:pt x="1042" y="750"/>
                    </a:lnTo>
                    <a:cubicBezTo>
                      <a:pt x="1081" y="762"/>
                      <a:pt x="1119" y="736"/>
                      <a:pt x="1132" y="701"/>
                    </a:cubicBezTo>
                    <a:lnTo>
                      <a:pt x="1132" y="701"/>
                    </a:lnTo>
                    <a:cubicBezTo>
                      <a:pt x="1146" y="664"/>
                      <a:pt x="1119" y="621"/>
                      <a:pt x="1092" y="598"/>
                    </a:cubicBezTo>
                    <a:close/>
                  </a:path>
                </a:pathLst>
              </a:custGeom>
              <a:solidFill>
                <a:schemeClr val="accent6"/>
              </a:solidFill>
              <a:ln>
                <a:noFill/>
              </a:ln>
              <a:effectLst/>
            </p:spPr>
            <p:txBody>
              <a:bodyPr wrap="none" anchor="ctr"/>
              <a:lstStyle/>
              <a:p>
                <a:endParaRPr lang="es-ES_tradnl" sz="919"/>
              </a:p>
            </p:txBody>
          </p:sp>
          <p:sp>
            <p:nvSpPr>
              <p:cNvPr id="802" name="Freeform 399">
                <a:extLst>
                  <a:ext uri="{FF2B5EF4-FFF2-40B4-BE49-F238E27FC236}">
                    <a16:creationId xmlns:a16="http://schemas.microsoft.com/office/drawing/2014/main" id="{64E05A6B-F644-9B44-81EE-008D034B86F8}"/>
                  </a:ext>
                </a:extLst>
              </p:cNvPr>
              <p:cNvSpPr>
                <a:spLocks noChangeAspect="1" noChangeArrowheads="1"/>
              </p:cNvSpPr>
              <p:nvPr/>
            </p:nvSpPr>
            <p:spPr bwMode="auto">
              <a:xfrm rot="759599">
                <a:off x="6291060" y="5676433"/>
                <a:ext cx="726597" cy="749830"/>
              </a:xfrm>
              <a:custGeom>
                <a:avLst/>
                <a:gdLst>
                  <a:gd name="T0" fmla="*/ 878 w 1518"/>
                  <a:gd name="T1" fmla="*/ 827 h 1565"/>
                  <a:gd name="T2" fmla="*/ 857 w 1518"/>
                  <a:gd name="T3" fmla="*/ 774 h 1565"/>
                  <a:gd name="T4" fmla="*/ 807 w 1518"/>
                  <a:gd name="T5" fmla="*/ 741 h 1565"/>
                  <a:gd name="T6" fmla="*/ 1365 w 1518"/>
                  <a:gd name="T7" fmla="*/ 1228 h 1565"/>
                  <a:gd name="T8" fmla="*/ 1320 w 1518"/>
                  <a:gd name="T9" fmla="*/ 1220 h 1565"/>
                  <a:gd name="T10" fmla="*/ 1267 w 1518"/>
                  <a:gd name="T11" fmla="*/ 1229 h 1565"/>
                  <a:gd name="T12" fmla="*/ 1261 w 1518"/>
                  <a:gd name="T13" fmla="*/ 1268 h 1565"/>
                  <a:gd name="T14" fmla="*/ 1036 w 1518"/>
                  <a:gd name="T15" fmla="*/ 1035 h 1565"/>
                  <a:gd name="T16" fmla="*/ 782 w 1518"/>
                  <a:gd name="T17" fmla="*/ 1469 h 1565"/>
                  <a:gd name="T18" fmla="*/ 690 w 1518"/>
                  <a:gd name="T19" fmla="*/ 1014 h 1565"/>
                  <a:gd name="T20" fmla="*/ 804 w 1518"/>
                  <a:gd name="T21" fmla="*/ 1044 h 1565"/>
                  <a:gd name="T22" fmla="*/ 962 w 1518"/>
                  <a:gd name="T23" fmla="*/ 1238 h 1565"/>
                  <a:gd name="T24" fmla="*/ 236 w 1518"/>
                  <a:gd name="T25" fmla="*/ 1251 h 1565"/>
                  <a:gd name="T26" fmla="*/ 168 w 1518"/>
                  <a:gd name="T27" fmla="*/ 1194 h 1565"/>
                  <a:gd name="T28" fmla="*/ 181 w 1518"/>
                  <a:gd name="T29" fmla="*/ 1126 h 1565"/>
                  <a:gd name="T30" fmla="*/ 272 w 1518"/>
                  <a:gd name="T31" fmla="*/ 891 h 1565"/>
                  <a:gd name="T32" fmla="*/ 640 w 1518"/>
                  <a:gd name="T33" fmla="*/ 779 h 1565"/>
                  <a:gd name="T34" fmla="*/ 499 w 1518"/>
                  <a:gd name="T35" fmla="*/ 1121 h 1565"/>
                  <a:gd name="T36" fmla="*/ 166 w 1518"/>
                  <a:gd name="T37" fmla="*/ 678 h 1565"/>
                  <a:gd name="T38" fmla="*/ 194 w 1518"/>
                  <a:gd name="T39" fmla="*/ 580 h 1565"/>
                  <a:gd name="T40" fmla="*/ 512 w 1518"/>
                  <a:gd name="T41" fmla="*/ 655 h 1565"/>
                  <a:gd name="T42" fmla="*/ 509 w 1518"/>
                  <a:gd name="T43" fmla="*/ 715 h 1565"/>
                  <a:gd name="T44" fmla="*/ 434 w 1518"/>
                  <a:gd name="T45" fmla="*/ 842 h 1565"/>
                  <a:gd name="T46" fmla="*/ 344 w 1518"/>
                  <a:gd name="T47" fmla="*/ 192 h 1565"/>
                  <a:gd name="T48" fmla="*/ 388 w 1518"/>
                  <a:gd name="T49" fmla="*/ 229 h 1565"/>
                  <a:gd name="T50" fmla="*/ 614 w 1518"/>
                  <a:gd name="T51" fmla="*/ 298 h 1565"/>
                  <a:gd name="T52" fmla="*/ 553 w 1518"/>
                  <a:gd name="T53" fmla="*/ 448 h 1565"/>
                  <a:gd name="T54" fmla="*/ 496 w 1518"/>
                  <a:gd name="T55" fmla="*/ 429 h 1565"/>
                  <a:gd name="T56" fmla="*/ 451 w 1518"/>
                  <a:gd name="T57" fmla="*/ 489 h 1565"/>
                  <a:gd name="T58" fmla="*/ 310 w 1518"/>
                  <a:gd name="T59" fmla="*/ 476 h 1565"/>
                  <a:gd name="T60" fmla="*/ 482 w 1518"/>
                  <a:gd name="T61" fmla="*/ 477 h 1565"/>
                  <a:gd name="T62" fmla="*/ 808 w 1518"/>
                  <a:gd name="T63" fmla="*/ 262 h 1565"/>
                  <a:gd name="T64" fmla="*/ 1037 w 1518"/>
                  <a:gd name="T65" fmla="*/ 358 h 1565"/>
                  <a:gd name="T66" fmla="*/ 789 w 1518"/>
                  <a:gd name="T67" fmla="*/ 609 h 1565"/>
                  <a:gd name="T68" fmla="*/ 796 w 1518"/>
                  <a:gd name="T69" fmla="*/ 491 h 1565"/>
                  <a:gd name="T70" fmla="*/ 700 w 1518"/>
                  <a:gd name="T71" fmla="*/ 664 h 1565"/>
                  <a:gd name="T72" fmla="*/ 1313 w 1518"/>
                  <a:gd name="T73" fmla="*/ 236 h 1565"/>
                  <a:gd name="T74" fmla="*/ 1291 w 1518"/>
                  <a:gd name="T75" fmla="*/ 286 h 1565"/>
                  <a:gd name="T76" fmla="*/ 1338 w 1518"/>
                  <a:gd name="T77" fmla="*/ 413 h 1565"/>
                  <a:gd name="T78" fmla="*/ 1248 w 1518"/>
                  <a:gd name="T79" fmla="*/ 509 h 1565"/>
                  <a:gd name="T80" fmla="*/ 1046 w 1518"/>
                  <a:gd name="T81" fmla="*/ 562 h 1565"/>
                  <a:gd name="T82" fmla="*/ 1129 w 1518"/>
                  <a:gd name="T83" fmla="*/ 461 h 1565"/>
                  <a:gd name="T84" fmla="*/ 1089 w 1518"/>
                  <a:gd name="T85" fmla="*/ 419 h 1565"/>
                  <a:gd name="T86" fmla="*/ 1309 w 1518"/>
                  <a:gd name="T87" fmla="*/ 479 h 1565"/>
                  <a:gd name="T88" fmla="*/ 1325 w 1518"/>
                  <a:gd name="T89" fmla="*/ 468 h 1565"/>
                  <a:gd name="T90" fmla="*/ 1311 w 1518"/>
                  <a:gd name="T91" fmla="*/ 476 h 1565"/>
                  <a:gd name="T92" fmla="*/ 1287 w 1518"/>
                  <a:gd name="T93" fmla="*/ 530 h 1565"/>
                  <a:gd name="T94" fmla="*/ 1375 w 1518"/>
                  <a:gd name="T95" fmla="*/ 477 h 1565"/>
                  <a:gd name="T96" fmla="*/ 1390 w 1518"/>
                  <a:gd name="T97" fmla="*/ 405 h 1565"/>
                  <a:gd name="T98" fmla="*/ 1456 w 1518"/>
                  <a:gd name="T99" fmla="*/ 208 h 1565"/>
                  <a:gd name="T100" fmla="*/ 1045 w 1518"/>
                  <a:gd name="T101" fmla="*/ 262 h 1565"/>
                  <a:gd name="T102" fmla="*/ 659 w 1518"/>
                  <a:gd name="T103" fmla="*/ 277 h 1565"/>
                  <a:gd name="T104" fmla="*/ 263 w 1518"/>
                  <a:gd name="T105" fmla="*/ 501 h 1565"/>
                  <a:gd name="T106" fmla="*/ 220 w 1518"/>
                  <a:gd name="T107" fmla="*/ 872 h 1565"/>
                  <a:gd name="T108" fmla="*/ 337 w 1518"/>
                  <a:gd name="T109" fmla="*/ 1307 h 1565"/>
                  <a:gd name="T110" fmla="*/ 815 w 1518"/>
                  <a:gd name="T111" fmla="*/ 1532 h 1565"/>
                  <a:gd name="T112" fmla="*/ 1403 w 1518"/>
                  <a:gd name="T113" fmla="*/ 1349 h 1565"/>
                  <a:gd name="T114" fmla="*/ 1299 w 1518"/>
                  <a:gd name="T115" fmla="*/ 914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8" h="1565">
                    <a:moveTo>
                      <a:pt x="1274" y="872"/>
                    </a:moveTo>
                    <a:lnTo>
                      <a:pt x="1274" y="872"/>
                    </a:lnTo>
                    <a:cubicBezTo>
                      <a:pt x="1180" y="920"/>
                      <a:pt x="1142" y="1005"/>
                      <a:pt x="1016" y="981"/>
                    </a:cubicBezTo>
                    <a:lnTo>
                      <a:pt x="1016" y="981"/>
                    </a:lnTo>
                    <a:cubicBezTo>
                      <a:pt x="922" y="963"/>
                      <a:pt x="858" y="878"/>
                      <a:pt x="807" y="798"/>
                    </a:cubicBezTo>
                    <a:lnTo>
                      <a:pt x="807" y="798"/>
                    </a:lnTo>
                    <a:cubicBezTo>
                      <a:pt x="828" y="811"/>
                      <a:pt x="852" y="821"/>
                      <a:pt x="878" y="827"/>
                    </a:cubicBezTo>
                    <a:lnTo>
                      <a:pt x="878" y="827"/>
                    </a:lnTo>
                    <a:cubicBezTo>
                      <a:pt x="899" y="831"/>
                      <a:pt x="907" y="799"/>
                      <a:pt x="887" y="795"/>
                    </a:cubicBezTo>
                    <a:lnTo>
                      <a:pt x="887" y="795"/>
                    </a:lnTo>
                    <a:cubicBezTo>
                      <a:pt x="867" y="792"/>
                      <a:pt x="848" y="784"/>
                      <a:pt x="831" y="775"/>
                    </a:cubicBezTo>
                    <a:lnTo>
                      <a:pt x="831" y="775"/>
                    </a:lnTo>
                    <a:cubicBezTo>
                      <a:pt x="839" y="774"/>
                      <a:pt x="848" y="774"/>
                      <a:pt x="857" y="774"/>
                    </a:cubicBezTo>
                    <a:lnTo>
                      <a:pt x="857" y="774"/>
                    </a:lnTo>
                    <a:cubicBezTo>
                      <a:pt x="897" y="773"/>
                      <a:pt x="935" y="770"/>
                      <a:pt x="974" y="766"/>
                    </a:cubicBezTo>
                    <a:lnTo>
                      <a:pt x="974" y="766"/>
                    </a:lnTo>
                    <a:cubicBezTo>
                      <a:pt x="994" y="764"/>
                      <a:pt x="995" y="732"/>
                      <a:pt x="974" y="733"/>
                    </a:cubicBezTo>
                    <a:lnTo>
                      <a:pt x="974" y="733"/>
                    </a:lnTo>
                    <a:cubicBezTo>
                      <a:pt x="945" y="736"/>
                      <a:pt x="916" y="739"/>
                      <a:pt x="887" y="740"/>
                    </a:cubicBezTo>
                    <a:lnTo>
                      <a:pt x="887" y="740"/>
                    </a:lnTo>
                    <a:cubicBezTo>
                      <a:pt x="861" y="742"/>
                      <a:pt x="833" y="745"/>
                      <a:pt x="807" y="741"/>
                    </a:cubicBezTo>
                    <a:lnTo>
                      <a:pt x="807" y="741"/>
                    </a:lnTo>
                    <a:cubicBezTo>
                      <a:pt x="878" y="660"/>
                      <a:pt x="1004" y="627"/>
                      <a:pt x="1104" y="601"/>
                    </a:cubicBezTo>
                    <a:lnTo>
                      <a:pt x="1104" y="601"/>
                    </a:lnTo>
                    <a:cubicBezTo>
                      <a:pt x="1274" y="557"/>
                      <a:pt x="1405" y="669"/>
                      <a:pt x="1455" y="819"/>
                    </a:cubicBezTo>
                    <a:lnTo>
                      <a:pt x="1455" y="819"/>
                    </a:lnTo>
                    <a:cubicBezTo>
                      <a:pt x="1395" y="815"/>
                      <a:pt x="1306" y="856"/>
                      <a:pt x="1274" y="872"/>
                    </a:cubicBezTo>
                    <a:close/>
                    <a:moveTo>
                      <a:pt x="1365" y="1228"/>
                    </a:moveTo>
                    <a:lnTo>
                      <a:pt x="1365" y="1228"/>
                    </a:lnTo>
                    <a:cubicBezTo>
                      <a:pt x="1347" y="1201"/>
                      <a:pt x="1330" y="1176"/>
                      <a:pt x="1312" y="1149"/>
                    </a:cubicBezTo>
                    <a:lnTo>
                      <a:pt x="1312" y="1149"/>
                    </a:lnTo>
                    <a:cubicBezTo>
                      <a:pt x="1301" y="1132"/>
                      <a:pt x="1273" y="1148"/>
                      <a:pt x="1285" y="1166"/>
                    </a:cubicBezTo>
                    <a:lnTo>
                      <a:pt x="1285" y="1166"/>
                    </a:lnTo>
                    <a:cubicBezTo>
                      <a:pt x="1296" y="1184"/>
                      <a:pt x="1308" y="1201"/>
                      <a:pt x="1320" y="1220"/>
                    </a:cubicBezTo>
                    <a:lnTo>
                      <a:pt x="1320" y="1220"/>
                    </a:lnTo>
                    <a:cubicBezTo>
                      <a:pt x="1297" y="1200"/>
                      <a:pt x="1274" y="1179"/>
                      <a:pt x="1251" y="1160"/>
                    </a:cubicBezTo>
                    <a:lnTo>
                      <a:pt x="1251" y="1160"/>
                    </a:lnTo>
                    <a:cubicBezTo>
                      <a:pt x="1234" y="1146"/>
                      <a:pt x="1211" y="1169"/>
                      <a:pt x="1227" y="1183"/>
                    </a:cubicBezTo>
                    <a:lnTo>
                      <a:pt x="1227" y="1183"/>
                    </a:lnTo>
                    <a:cubicBezTo>
                      <a:pt x="1258" y="1208"/>
                      <a:pt x="1288" y="1234"/>
                      <a:pt x="1317" y="1260"/>
                    </a:cubicBezTo>
                    <a:lnTo>
                      <a:pt x="1317" y="1260"/>
                    </a:lnTo>
                    <a:cubicBezTo>
                      <a:pt x="1299" y="1253"/>
                      <a:pt x="1282" y="1242"/>
                      <a:pt x="1267" y="1229"/>
                    </a:cubicBezTo>
                    <a:lnTo>
                      <a:pt x="1267" y="1229"/>
                    </a:lnTo>
                    <a:cubicBezTo>
                      <a:pt x="1251" y="1216"/>
                      <a:pt x="1228" y="1238"/>
                      <a:pt x="1244" y="1252"/>
                    </a:cubicBezTo>
                    <a:lnTo>
                      <a:pt x="1244" y="1252"/>
                    </a:lnTo>
                    <a:cubicBezTo>
                      <a:pt x="1251" y="1257"/>
                      <a:pt x="1257" y="1263"/>
                      <a:pt x="1264" y="1268"/>
                    </a:cubicBezTo>
                    <a:lnTo>
                      <a:pt x="1264" y="1268"/>
                    </a:lnTo>
                    <a:cubicBezTo>
                      <a:pt x="1263" y="1268"/>
                      <a:pt x="1262" y="1268"/>
                      <a:pt x="1261" y="1268"/>
                    </a:cubicBezTo>
                    <a:lnTo>
                      <a:pt x="1261" y="1268"/>
                    </a:lnTo>
                    <a:cubicBezTo>
                      <a:pt x="1212" y="1269"/>
                      <a:pt x="1040" y="1320"/>
                      <a:pt x="1007" y="1261"/>
                    </a:cubicBezTo>
                    <a:lnTo>
                      <a:pt x="1007" y="1261"/>
                    </a:lnTo>
                    <a:cubicBezTo>
                      <a:pt x="1019" y="1239"/>
                      <a:pt x="1027" y="1214"/>
                      <a:pt x="1028" y="1185"/>
                    </a:cubicBezTo>
                    <a:lnTo>
                      <a:pt x="1028" y="1185"/>
                    </a:lnTo>
                    <a:cubicBezTo>
                      <a:pt x="1031" y="1113"/>
                      <a:pt x="990" y="1055"/>
                      <a:pt x="939" y="999"/>
                    </a:cubicBezTo>
                    <a:lnTo>
                      <a:pt x="939" y="999"/>
                    </a:lnTo>
                    <a:cubicBezTo>
                      <a:pt x="968" y="1015"/>
                      <a:pt x="1000" y="1027"/>
                      <a:pt x="1036" y="1035"/>
                    </a:cubicBezTo>
                    <a:lnTo>
                      <a:pt x="1036" y="1035"/>
                    </a:lnTo>
                    <a:cubicBezTo>
                      <a:pt x="1097" y="1046"/>
                      <a:pt x="1154" y="1025"/>
                      <a:pt x="1202" y="989"/>
                    </a:cubicBezTo>
                    <a:lnTo>
                      <a:pt x="1202" y="989"/>
                    </a:lnTo>
                    <a:cubicBezTo>
                      <a:pt x="1218" y="978"/>
                      <a:pt x="1232" y="965"/>
                      <a:pt x="1247" y="953"/>
                    </a:cubicBezTo>
                    <a:lnTo>
                      <a:pt x="1247" y="953"/>
                    </a:lnTo>
                    <a:cubicBezTo>
                      <a:pt x="1293" y="1042"/>
                      <a:pt x="1332" y="1134"/>
                      <a:pt x="1365" y="1228"/>
                    </a:cubicBezTo>
                    <a:close/>
                    <a:moveTo>
                      <a:pt x="782" y="1469"/>
                    </a:moveTo>
                    <a:lnTo>
                      <a:pt x="782" y="1469"/>
                    </a:lnTo>
                    <a:cubicBezTo>
                      <a:pt x="726" y="1391"/>
                      <a:pt x="636" y="1342"/>
                      <a:pt x="585" y="1256"/>
                    </a:cubicBezTo>
                    <a:lnTo>
                      <a:pt x="585" y="1256"/>
                    </a:lnTo>
                    <a:cubicBezTo>
                      <a:pt x="486" y="1088"/>
                      <a:pt x="582" y="949"/>
                      <a:pt x="691" y="830"/>
                    </a:cubicBezTo>
                    <a:lnTo>
                      <a:pt x="691" y="830"/>
                    </a:lnTo>
                    <a:cubicBezTo>
                      <a:pt x="672" y="890"/>
                      <a:pt x="663" y="951"/>
                      <a:pt x="690" y="1014"/>
                    </a:cubicBezTo>
                    <a:lnTo>
                      <a:pt x="690" y="1014"/>
                    </a:lnTo>
                    <a:cubicBezTo>
                      <a:pt x="698" y="1033"/>
                      <a:pt x="726" y="1016"/>
                      <a:pt x="718" y="997"/>
                    </a:cubicBezTo>
                    <a:lnTo>
                      <a:pt x="718" y="997"/>
                    </a:lnTo>
                    <a:cubicBezTo>
                      <a:pt x="699" y="953"/>
                      <a:pt x="703" y="908"/>
                      <a:pt x="714" y="864"/>
                    </a:cubicBezTo>
                    <a:lnTo>
                      <a:pt x="714" y="864"/>
                    </a:lnTo>
                    <a:cubicBezTo>
                      <a:pt x="730" y="927"/>
                      <a:pt x="762" y="986"/>
                      <a:pt x="773" y="1052"/>
                    </a:cubicBezTo>
                    <a:lnTo>
                      <a:pt x="773" y="1052"/>
                    </a:lnTo>
                    <a:cubicBezTo>
                      <a:pt x="777" y="1073"/>
                      <a:pt x="808" y="1065"/>
                      <a:pt x="804" y="1044"/>
                    </a:cubicBezTo>
                    <a:lnTo>
                      <a:pt x="804" y="1044"/>
                    </a:lnTo>
                    <a:cubicBezTo>
                      <a:pt x="792" y="969"/>
                      <a:pt x="750" y="903"/>
                      <a:pt x="741" y="829"/>
                    </a:cubicBezTo>
                    <a:lnTo>
                      <a:pt x="741" y="829"/>
                    </a:lnTo>
                    <a:cubicBezTo>
                      <a:pt x="786" y="928"/>
                      <a:pt x="890" y="1018"/>
                      <a:pt x="945" y="1097"/>
                    </a:cubicBezTo>
                    <a:lnTo>
                      <a:pt x="945" y="1097"/>
                    </a:lnTo>
                    <a:cubicBezTo>
                      <a:pt x="982" y="1151"/>
                      <a:pt x="980" y="1196"/>
                      <a:pt x="962" y="1238"/>
                    </a:cubicBezTo>
                    <a:lnTo>
                      <a:pt x="962" y="1238"/>
                    </a:lnTo>
                    <a:cubicBezTo>
                      <a:pt x="958" y="1241"/>
                      <a:pt x="956" y="1246"/>
                      <a:pt x="955" y="1251"/>
                    </a:cubicBezTo>
                    <a:lnTo>
                      <a:pt x="955" y="1251"/>
                    </a:lnTo>
                    <a:cubicBezTo>
                      <a:pt x="914" y="1325"/>
                      <a:pt x="821" y="1389"/>
                      <a:pt x="782" y="1469"/>
                    </a:cubicBezTo>
                    <a:close/>
                    <a:moveTo>
                      <a:pt x="506" y="1191"/>
                    </a:moveTo>
                    <a:lnTo>
                      <a:pt x="506" y="1191"/>
                    </a:lnTo>
                    <a:cubicBezTo>
                      <a:pt x="423" y="1252"/>
                      <a:pt x="336" y="1267"/>
                      <a:pt x="236" y="1251"/>
                    </a:cubicBezTo>
                    <a:lnTo>
                      <a:pt x="236" y="1251"/>
                    </a:lnTo>
                    <a:cubicBezTo>
                      <a:pt x="210" y="1247"/>
                      <a:pt x="185" y="1243"/>
                      <a:pt x="161" y="1243"/>
                    </a:cubicBezTo>
                    <a:lnTo>
                      <a:pt x="161" y="1243"/>
                    </a:lnTo>
                    <a:cubicBezTo>
                      <a:pt x="173" y="1232"/>
                      <a:pt x="186" y="1221"/>
                      <a:pt x="199" y="1210"/>
                    </a:cubicBezTo>
                    <a:lnTo>
                      <a:pt x="199" y="1210"/>
                    </a:lnTo>
                    <a:cubicBezTo>
                      <a:pt x="214" y="1196"/>
                      <a:pt x="192" y="1173"/>
                      <a:pt x="176" y="1186"/>
                    </a:cubicBezTo>
                    <a:lnTo>
                      <a:pt x="176" y="1186"/>
                    </a:lnTo>
                    <a:cubicBezTo>
                      <a:pt x="173" y="1189"/>
                      <a:pt x="170" y="1191"/>
                      <a:pt x="168" y="1194"/>
                    </a:cubicBezTo>
                    <a:lnTo>
                      <a:pt x="168" y="1194"/>
                    </a:lnTo>
                    <a:cubicBezTo>
                      <a:pt x="217" y="1127"/>
                      <a:pt x="276" y="1070"/>
                      <a:pt x="345" y="1022"/>
                    </a:cubicBezTo>
                    <a:lnTo>
                      <a:pt x="345" y="1022"/>
                    </a:lnTo>
                    <a:cubicBezTo>
                      <a:pt x="362" y="1010"/>
                      <a:pt x="346" y="982"/>
                      <a:pt x="329" y="994"/>
                    </a:cubicBezTo>
                    <a:lnTo>
                      <a:pt x="329" y="994"/>
                    </a:lnTo>
                    <a:cubicBezTo>
                      <a:pt x="274" y="1032"/>
                      <a:pt x="224" y="1076"/>
                      <a:pt x="181" y="1126"/>
                    </a:cubicBezTo>
                    <a:lnTo>
                      <a:pt x="181" y="1126"/>
                    </a:lnTo>
                    <a:cubicBezTo>
                      <a:pt x="200" y="1097"/>
                      <a:pt x="222" y="1070"/>
                      <a:pt x="249" y="1046"/>
                    </a:cubicBezTo>
                    <a:lnTo>
                      <a:pt x="249" y="1046"/>
                    </a:lnTo>
                    <a:cubicBezTo>
                      <a:pt x="264" y="1032"/>
                      <a:pt x="241" y="1009"/>
                      <a:pt x="226" y="1023"/>
                    </a:cubicBezTo>
                    <a:lnTo>
                      <a:pt x="226" y="1023"/>
                    </a:lnTo>
                    <a:cubicBezTo>
                      <a:pt x="193" y="1053"/>
                      <a:pt x="166" y="1087"/>
                      <a:pt x="143" y="1123"/>
                    </a:cubicBezTo>
                    <a:lnTo>
                      <a:pt x="143" y="1123"/>
                    </a:lnTo>
                    <a:cubicBezTo>
                      <a:pt x="167" y="1032"/>
                      <a:pt x="201" y="943"/>
                      <a:pt x="272" y="891"/>
                    </a:cubicBezTo>
                    <a:lnTo>
                      <a:pt x="272" y="891"/>
                    </a:lnTo>
                    <a:cubicBezTo>
                      <a:pt x="273" y="890"/>
                      <a:pt x="274" y="890"/>
                      <a:pt x="275" y="888"/>
                    </a:cubicBezTo>
                    <a:lnTo>
                      <a:pt x="275" y="888"/>
                    </a:lnTo>
                    <a:cubicBezTo>
                      <a:pt x="331" y="901"/>
                      <a:pt x="387" y="901"/>
                      <a:pt x="447" y="889"/>
                    </a:cubicBezTo>
                    <a:lnTo>
                      <a:pt x="447" y="889"/>
                    </a:lnTo>
                    <a:cubicBezTo>
                      <a:pt x="508" y="877"/>
                      <a:pt x="577" y="807"/>
                      <a:pt x="640" y="779"/>
                    </a:cubicBezTo>
                    <a:lnTo>
                      <a:pt x="640" y="779"/>
                    </a:lnTo>
                    <a:cubicBezTo>
                      <a:pt x="602" y="807"/>
                      <a:pt x="564" y="835"/>
                      <a:pt x="525" y="863"/>
                    </a:cubicBezTo>
                    <a:lnTo>
                      <a:pt x="525" y="863"/>
                    </a:lnTo>
                    <a:cubicBezTo>
                      <a:pt x="509" y="875"/>
                      <a:pt x="525" y="904"/>
                      <a:pt x="542" y="891"/>
                    </a:cubicBezTo>
                    <a:lnTo>
                      <a:pt x="542" y="891"/>
                    </a:lnTo>
                    <a:cubicBezTo>
                      <a:pt x="568" y="871"/>
                      <a:pt x="595" y="852"/>
                      <a:pt x="620" y="833"/>
                    </a:cubicBezTo>
                    <a:lnTo>
                      <a:pt x="620" y="833"/>
                    </a:lnTo>
                    <a:cubicBezTo>
                      <a:pt x="550" y="913"/>
                      <a:pt x="498" y="995"/>
                      <a:pt x="499" y="1121"/>
                    </a:cubicBezTo>
                    <a:lnTo>
                      <a:pt x="499" y="1121"/>
                    </a:lnTo>
                    <a:cubicBezTo>
                      <a:pt x="500" y="1145"/>
                      <a:pt x="503" y="1167"/>
                      <a:pt x="509" y="1190"/>
                    </a:cubicBezTo>
                    <a:lnTo>
                      <a:pt x="509" y="1190"/>
                    </a:lnTo>
                    <a:cubicBezTo>
                      <a:pt x="507" y="1190"/>
                      <a:pt x="507" y="1191"/>
                      <a:pt x="506" y="1191"/>
                    </a:cubicBezTo>
                    <a:close/>
                    <a:moveTo>
                      <a:pt x="64" y="628"/>
                    </a:moveTo>
                    <a:lnTo>
                      <a:pt x="64" y="628"/>
                    </a:lnTo>
                    <a:cubicBezTo>
                      <a:pt x="93" y="652"/>
                      <a:pt x="128" y="669"/>
                      <a:pt x="166" y="678"/>
                    </a:cubicBezTo>
                    <a:lnTo>
                      <a:pt x="166" y="678"/>
                    </a:lnTo>
                    <a:cubicBezTo>
                      <a:pt x="186" y="683"/>
                      <a:pt x="194" y="651"/>
                      <a:pt x="175" y="647"/>
                    </a:cubicBezTo>
                    <a:lnTo>
                      <a:pt x="175" y="647"/>
                    </a:lnTo>
                    <a:cubicBezTo>
                      <a:pt x="139" y="638"/>
                      <a:pt x="106" y="622"/>
                      <a:pt x="79" y="598"/>
                    </a:cubicBezTo>
                    <a:lnTo>
                      <a:pt x="79" y="598"/>
                    </a:lnTo>
                    <a:cubicBezTo>
                      <a:pt x="116" y="607"/>
                      <a:pt x="156" y="598"/>
                      <a:pt x="194" y="580"/>
                    </a:cubicBezTo>
                    <a:lnTo>
                      <a:pt x="194" y="580"/>
                    </a:lnTo>
                    <a:cubicBezTo>
                      <a:pt x="311" y="526"/>
                      <a:pt x="484" y="549"/>
                      <a:pt x="598" y="632"/>
                    </a:cubicBezTo>
                    <a:lnTo>
                      <a:pt x="598" y="632"/>
                    </a:lnTo>
                    <a:cubicBezTo>
                      <a:pt x="610" y="649"/>
                      <a:pt x="623" y="664"/>
                      <a:pt x="638" y="678"/>
                    </a:cubicBezTo>
                    <a:lnTo>
                      <a:pt x="638" y="678"/>
                    </a:lnTo>
                    <a:cubicBezTo>
                      <a:pt x="635" y="676"/>
                      <a:pt x="632" y="675"/>
                      <a:pt x="628" y="674"/>
                    </a:cubicBezTo>
                    <a:lnTo>
                      <a:pt x="628" y="674"/>
                    </a:lnTo>
                    <a:cubicBezTo>
                      <a:pt x="591" y="663"/>
                      <a:pt x="549" y="661"/>
                      <a:pt x="512" y="655"/>
                    </a:cubicBezTo>
                    <a:lnTo>
                      <a:pt x="512" y="655"/>
                    </a:lnTo>
                    <a:cubicBezTo>
                      <a:pt x="491" y="652"/>
                      <a:pt x="482" y="684"/>
                      <a:pt x="503" y="687"/>
                    </a:cubicBezTo>
                    <a:lnTo>
                      <a:pt x="503" y="687"/>
                    </a:lnTo>
                    <a:cubicBezTo>
                      <a:pt x="519" y="689"/>
                      <a:pt x="536" y="692"/>
                      <a:pt x="552" y="694"/>
                    </a:cubicBezTo>
                    <a:lnTo>
                      <a:pt x="552" y="694"/>
                    </a:lnTo>
                    <a:cubicBezTo>
                      <a:pt x="537" y="698"/>
                      <a:pt x="522" y="705"/>
                      <a:pt x="509" y="715"/>
                    </a:cubicBezTo>
                    <a:lnTo>
                      <a:pt x="509" y="715"/>
                    </a:lnTo>
                    <a:cubicBezTo>
                      <a:pt x="493" y="728"/>
                      <a:pt x="509" y="756"/>
                      <a:pt x="526" y="743"/>
                    </a:cubicBezTo>
                    <a:lnTo>
                      <a:pt x="526" y="743"/>
                    </a:lnTo>
                    <a:cubicBezTo>
                      <a:pt x="557" y="719"/>
                      <a:pt x="596" y="715"/>
                      <a:pt x="630" y="729"/>
                    </a:cubicBezTo>
                    <a:lnTo>
                      <a:pt x="630" y="729"/>
                    </a:lnTo>
                    <a:cubicBezTo>
                      <a:pt x="623" y="732"/>
                      <a:pt x="616" y="736"/>
                      <a:pt x="609" y="740"/>
                    </a:cubicBezTo>
                    <a:lnTo>
                      <a:pt x="609" y="740"/>
                    </a:lnTo>
                    <a:cubicBezTo>
                      <a:pt x="546" y="777"/>
                      <a:pt x="507" y="821"/>
                      <a:pt x="434" y="842"/>
                    </a:cubicBezTo>
                    <a:lnTo>
                      <a:pt x="434" y="842"/>
                    </a:lnTo>
                    <a:cubicBezTo>
                      <a:pt x="269" y="890"/>
                      <a:pt x="113" y="779"/>
                      <a:pt x="64" y="628"/>
                    </a:cubicBezTo>
                    <a:close/>
                    <a:moveTo>
                      <a:pt x="327" y="232"/>
                    </a:moveTo>
                    <a:lnTo>
                      <a:pt x="327" y="232"/>
                    </a:lnTo>
                    <a:cubicBezTo>
                      <a:pt x="333" y="216"/>
                      <a:pt x="337" y="202"/>
                      <a:pt x="341" y="187"/>
                    </a:cubicBezTo>
                    <a:lnTo>
                      <a:pt x="341" y="187"/>
                    </a:lnTo>
                    <a:cubicBezTo>
                      <a:pt x="341" y="189"/>
                      <a:pt x="343" y="191"/>
                      <a:pt x="344" y="192"/>
                    </a:cubicBezTo>
                    <a:lnTo>
                      <a:pt x="344" y="192"/>
                    </a:lnTo>
                    <a:cubicBezTo>
                      <a:pt x="351" y="216"/>
                      <a:pt x="357" y="241"/>
                      <a:pt x="364" y="265"/>
                    </a:cubicBezTo>
                    <a:lnTo>
                      <a:pt x="364" y="265"/>
                    </a:lnTo>
                    <a:cubicBezTo>
                      <a:pt x="370" y="285"/>
                      <a:pt x="401" y="277"/>
                      <a:pt x="395" y="256"/>
                    </a:cubicBezTo>
                    <a:lnTo>
                      <a:pt x="395" y="256"/>
                    </a:lnTo>
                    <a:cubicBezTo>
                      <a:pt x="393" y="247"/>
                      <a:pt x="390" y="238"/>
                      <a:pt x="388" y="229"/>
                    </a:cubicBezTo>
                    <a:lnTo>
                      <a:pt x="388" y="229"/>
                    </a:lnTo>
                    <a:cubicBezTo>
                      <a:pt x="391" y="234"/>
                      <a:pt x="395" y="239"/>
                      <a:pt x="398" y="245"/>
                    </a:cubicBezTo>
                    <a:lnTo>
                      <a:pt x="398" y="245"/>
                    </a:lnTo>
                    <a:cubicBezTo>
                      <a:pt x="411" y="261"/>
                      <a:pt x="439" y="245"/>
                      <a:pt x="426" y="228"/>
                    </a:cubicBezTo>
                    <a:lnTo>
                      <a:pt x="426" y="228"/>
                    </a:lnTo>
                    <a:cubicBezTo>
                      <a:pt x="410" y="204"/>
                      <a:pt x="394" y="180"/>
                      <a:pt x="381" y="154"/>
                    </a:cubicBezTo>
                    <a:lnTo>
                      <a:pt x="381" y="154"/>
                    </a:lnTo>
                    <a:cubicBezTo>
                      <a:pt x="476" y="189"/>
                      <a:pt x="597" y="198"/>
                      <a:pt x="614" y="298"/>
                    </a:cubicBezTo>
                    <a:lnTo>
                      <a:pt x="614" y="298"/>
                    </a:lnTo>
                    <a:cubicBezTo>
                      <a:pt x="615" y="306"/>
                      <a:pt x="619" y="310"/>
                      <a:pt x="625" y="314"/>
                    </a:cubicBezTo>
                    <a:lnTo>
                      <a:pt x="625" y="314"/>
                    </a:lnTo>
                    <a:cubicBezTo>
                      <a:pt x="594" y="347"/>
                      <a:pt x="569" y="384"/>
                      <a:pt x="557" y="428"/>
                    </a:cubicBezTo>
                    <a:lnTo>
                      <a:pt x="557" y="428"/>
                    </a:lnTo>
                    <a:cubicBezTo>
                      <a:pt x="555" y="435"/>
                      <a:pt x="554" y="441"/>
                      <a:pt x="553" y="448"/>
                    </a:cubicBezTo>
                    <a:lnTo>
                      <a:pt x="553" y="448"/>
                    </a:lnTo>
                    <a:cubicBezTo>
                      <a:pt x="549" y="436"/>
                      <a:pt x="546" y="423"/>
                      <a:pt x="542" y="411"/>
                    </a:cubicBezTo>
                    <a:lnTo>
                      <a:pt x="542" y="411"/>
                    </a:lnTo>
                    <a:cubicBezTo>
                      <a:pt x="537" y="391"/>
                      <a:pt x="505" y="399"/>
                      <a:pt x="511" y="420"/>
                    </a:cubicBezTo>
                    <a:lnTo>
                      <a:pt x="511" y="420"/>
                    </a:lnTo>
                    <a:cubicBezTo>
                      <a:pt x="517" y="440"/>
                      <a:pt x="522" y="460"/>
                      <a:pt x="528" y="481"/>
                    </a:cubicBezTo>
                    <a:lnTo>
                      <a:pt x="528" y="481"/>
                    </a:lnTo>
                    <a:cubicBezTo>
                      <a:pt x="517" y="464"/>
                      <a:pt x="506" y="447"/>
                      <a:pt x="496" y="429"/>
                    </a:cubicBezTo>
                    <a:lnTo>
                      <a:pt x="496" y="429"/>
                    </a:lnTo>
                    <a:cubicBezTo>
                      <a:pt x="486" y="411"/>
                      <a:pt x="458" y="427"/>
                      <a:pt x="468" y="446"/>
                    </a:cubicBezTo>
                    <a:lnTo>
                      <a:pt x="468" y="446"/>
                    </a:lnTo>
                    <a:cubicBezTo>
                      <a:pt x="470" y="448"/>
                      <a:pt x="472" y="451"/>
                      <a:pt x="474" y="454"/>
                    </a:cubicBezTo>
                    <a:lnTo>
                      <a:pt x="474" y="454"/>
                    </a:lnTo>
                    <a:cubicBezTo>
                      <a:pt x="454" y="443"/>
                      <a:pt x="434" y="470"/>
                      <a:pt x="451" y="489"/>
                    </a:cubicBezTo>
                    <a:lnTo>
                      <a:pt x="451" y="489"/>
                    </a:lnTo>
                    <a:cubicBezTo>
                      <a:pt x="464" y="504"/>
                      <a:pt x="478" y="518"/>
                      <a:pt x="494" y="531"/>
                    </a:cubicBezTo>
                    <a:lnTo>
                      <a:pt x="494" y="531"/>
                    </a:lnTo>
                    <a:cubicBezTo>
                      <a:pt x="493" y="531"/>
                      <a:pt x="493" y="531"/>
                      <a:pt x="493" y="531"/>
                    </a:cubicBezTo>
                    <a:lnTo>
                      <a:pt x="493" y="531"/>
                    </a:lnTo>
                    <a:cubicBezTo>
                      <a:pt x="438" y="512"/>
                      <a:pt x="380" y="500"/>
                      <a:pt x="321" y="496"/>
                    </a:cubicBezTo>
                    <a:lnTo>
                      <a:pt x="321" y="496"/>
                    </a:lnTo>
                    <a:cubicBezTo>
                      <a:pt x="322" y="488"/>
                      <a:pt x="319" y="481"/>
                      <a:pt x="310" y="476"/>
                    </a:cubicBezTo>
                    <a:lnTo>
                      <a:pt x="310" y="476"/>
                    </a:lnTo>
                    <a:cubicBezTo>
                      <a:pt x="213" y="416"/>
                      <a:pt x="301" y="303"/>
                      <a:pt x="327" y="232"/>
                    </a:cubicBezTo>
                    <a:close/>
                    <a:moveTo>
                      <a:pt x="484" y="471"/>
                    </a:moveTo>
                    <a:lnTo>
                      <a:pt x="484" y="471"/>
                    </a:lnTo>
                    <a:cubicBezTo>
                      <a:pt x="486" y="476"/>
                      <a:pt x="489" y="480"/>
                      <a:pt x="491" y="484"/>
                    </a:cubicBezTo>
                    <a:lnTo>
                      <a:pt x="491" y="484"/>
                    </a:lnTo>
                    <a:cubicBezTo>
                      <a:pt x="488" y="482"/>
                      <a:pt x="485" y="479"/>
                      <a:pt x="482" y="477"/>
                    </a:cubicBezTo>
                    <a:lnTo>
                      <a:pt x="482" y="477"/>
                    </a:lnTo>
                    <a:cubicBezTo>
                      <a:pt x="483" y="475"/>
                      <a:pt x="484" y="473"/>
                      <a:pt x="484" y="471"/>
                    </a:cubicBezTo>
                    <a:close/>
                    <a:moveTo>
                      <a:pt x="721" y="275"/>
                    </a:moveTo>
                    <a:lnTo>
                      <a:pt x="721" y="275"/>
                    </a:lnTo>
                    <a:cubicBezTo>
                      <a:pt x="770" y="233"/>
                      <a:pt x="816" y="192"/>
                      <a:pt x="844" y="141"/>
                    </a:cubicBezTo>
                    <a:lnTo>
                      <a:pt x="844" y="141"/>
                    </a:lnTo>
                    <a:cubicBezTo>
                      <a:pt x="842" y="183"/>
                      <a:pt x="829" y="224"/>
                      <a:pt x="808" y="262"/>
                    </a:cubicBezTo>
                    <a:lnTo>
                      <a:pt x="808" y="262"/>
                    </a:lnTo>
                    <a:cubicBezTo>
                      <a:pt x="797" y="281"/>
                      <a:pt x="825" y="297"/>
                      <a:pt x="836" y="279"/>
                    </a:cubicBezTo>
                    <a:lnTo>
                      <a:pt x="836" y="279"/>
                    </a:lnTo>
                    <a:cubicBezTo>
                      <a:pt x="861" y="234"/>
                      <a:pt x="874" y="186"/>
                      <a:pt x="876" y="138"/>
                    </a:cubicBezTo>
                    <a:lnTo>
                      <a:pt x="876" y="138"/>
                    </a:lnTo>
                    <a:cubicBezTo>
                      <a:pt x="927" y="212"/>
                      <a:pt x="1003" y="269"/>
                      <a:pt x="1037" y="358"/>
                    </a:cubicBezTo>
                    <a:lnTo>
                      <a:pt x="1037" y="358"/>
                    </a:lnTo>
                    <a:cubicBezTo>
                      <a:pt x="1076" y="462"/>
                      <a:pt x="945" y="579"/>
                      <a:pt x="871" y="619"/>
                    </a:cubicBezTo>
                    <a:lnTo>
                      <a:pt x="871" y="619"/>
                    </a:lnTo>
                    <a:cubicBezTo>
                      <a:pt x="842" y="634"/>
                      <a:pt x="817" y="649"/>
                      <a:pt x="793" y="666"/>
                    </a:cubicBezTo>
                    <a:lnTo>
                      <a:pt x="793" y="666"/>
                    </a:lnTo>
                    <a:cubicBezTo>
                      <a:pt x="801" y="652"/>
                      <a:pt x="809" y="639"/>
                      <a:pt x="817" y="625"/>
                    </a:cubicBezTo>
                    <a:lnTo>
                      <a:pt x="817" y="625"/>
                    </a:lnTo>
                    <a:cubicBezTo>
                      <a:pt x="828" y="608"/>
                      <a:pt x="799" y="591"/>
                      <a:pt x="789" y="609"/>
                    </a:cubicBezTo>
                    <a:lnTo>
                      <a:pt x="789" y="609"/>
                    </a:lnTo>
                    <a:cubicBezTo>
                      <a:pt x="779" y="625"/>
                      <a:pt x="770" y="641"/>
                      <a:pt x="761" y="656"/>
                    </a:cubicBezTo>
                    <a:lnTo>
                      <a:pt x="761" y="656"/>
                    </a:lnTo>
                    <a:cubicBezTo>
                      <a:pt x="764" y="605"/>
                      <a:pt x="784" y="556"/>
                      <a:pt x="818" y="515"/>
                    </a:cubicBezTo>
                    <a:lnTo>
                      <a:pt x="818" y="515"/>
                    </a:lnTo>
                    <a:cubicBezTo>
                      <a:pt x="832" y="498"/>
                      <a:pt x="809" y="476"/>
                      <a:pt x="796" y="491"/>
                    </a:cubicBezTo>
                    <a:lnTo>
                      <a:pt x="796" y="491"/>
                    </a:lnTo>
                    <a:cubicBezTo>
                      <a:pt x="758" y="536"/>
                      <a:pt x="736" y="588"/>
                      <a:pt x="729" y="643"/>
                    </a:cubicBezTo>
                    <a:lnTo>
                      <a:pt x="729" y="643"/>
                    </a:lnTo>
                    <a:cubicBezTo>
                      <a:pt x="727" y="625"/>
                      <a:pt x="728" y="606"/>
                      <a:pt x="733" y="587"/>
                    </a:cubicBezTo>
                    <a:lnTo>
                      <a:pt x="733" y="587"/>
                    </a:lnTo>
                    <a:cubicBezTo>
                      <a:pt x="738" y="566"/>
                      <a:pt x="707" y="558"/>
                      <a:pt x="701" y="578"/>
                    </a:cubicBezTo>
                    <a:lnTo>
                      <a:pt x="701" y="578"/>
                    </a:lnTo>
                    <a:cubicBezTo>
                      <a:pt x="695" y="607"/>
                      <a:pt x="694" y="636"/>
                      <a:pt x="700" y="664"/>
                    </a:cubicBezTo>
                    <a:lnTo>
                      <a:pt x="700" y="664"/>
                    </a:lnTo>
                    <a:cubicBezTo>
                      <a:pt x="681" y="640"/>
                      <a:pt x="660" y="619"/>
                      <a:pt x="636" y="602"/>
                    </a:cubicBezTo>
                    <a:lnTo>
                      <a:pt x="636" y="602"/>
                    </a:lnTo>
                    <a:cubicBezTo>
                      <a:pt x="570" y="501"/>
                      <a:pt x="616" y="366"/>
                      <a:pt x="721" y="275"/>
                    </a:cubicBezTo>
                    <a:close/>
                    <a:moveTo>
                      <a:pt x="1269" y="244"/>
                    </a:moveTo>
                    <a:lnTo>
                      <a:pt x="1269" y="244"/>
                    </a:lnTo>
                    <a:cubicBezTo>
                      <a:pt x="1284" y="241"/>
                      <a:pt x="1299" y="239"/>
                      <a:pt x="1313" y="236"/>
                    </a:cubicBezTo>
                    <a:lnTo>
                      <a:pt x="1313" y="236"/>
                    </a:lnTo>
                    <a:cubicBezTo>
                      <a:pt x="1316" y="246"/>
                      <a:pt x="1326" y="254"/>
                      <a:pt x="1337" y="246"/>
                    </a:cubicBezTo>
                    <a:lnTo>
                      <a:pt x="1337" y="246"/>
                    </a:lnTo>
                    <a:cubicBezTo>
                      <a:pt x="1339" y="245"/>
                      <a:pt x="1340" y="244"/>
                      <a:pt x="1342" y="243"/>
                    </a:cubicBezTo>
                    <a:lnTo>
                      <a:pt x="1342" y="243"/>
                    </a:lnTo>
                    <a:cubicBezTo>
                      <a:pt x="1325" y="257"/>
                      <a:pt x="1307" y="271"/>
                      <a:pt x="1291" y="286"/>
                    </a:cubicBezTo>
                    <a:lnTo>
                      <a:pt x="1291" y="286"/>
                    </a:lnTo>
                    <a:cubicBezTo>
                      <a:pt x="1275" y="300"/>
                      <a:pt x="1298" y="323"/>
                      <a:pt x="1313" y="309"/>
                    </a:cubicBezTo>
                    <a:lnTo>
                      <a:pt x="1313" y="309"/>
                    </a:lnTo>
                    <a:cubicBezTo>
                      <a:pt x="1333" y="292"/>
                      <a:pt x="1352" y="276"/>
                      <a:pt x="1372" y="261"/>
                    </a:cubicBezTo>
                    <a:lnTo>
                      <a:pt x="1372" y="261"/>
                    </a:lnTo>
                    <a:cubicBezTo>
                      <a:pt x="1362" y="286"/>
                      <a:pt x="1356" y="314"/>
                      <a:pt x="1350" y="342"/>
                    </a:cubicBezTo>
                    <a:lnTo>
                      <a:pt x="1350" y="342"/>
                    </a:lnTo>
                    <a:cubicBezTo>
                      <a:pt x="1346" y="366"/>
                      <a:pt x="1342" y="389"/>
                      <a:pt x="1338" y="413"/>
                    </a:cubicBezTo>
                    <a:lnTo>
                      <a:pt x="1338" y="413"/>
                    </a:lnTo>
                    <a:cubicBezTo>
                      <a:pt x="1308" y="441"/>
                      <a:pt x="1274" y="463"/>
                      <a:pt x="1236" y="480"/>
                    </a:cubicBezTo>
                    <a:lnTo>
                      <a:pt x="1236" y="480"/>
                    </a:lnTo>
                    <a:cubicBezTo>
                      <a:pt x="1217" y="488"/>
                      <a:pt x="1232" y="515"/>
                      <a:pt x="1251" y="508"/>
                    </a:cubicBezTo>
                    <a:lnTo>
                      <a:pt x="1251" y="508"/>
                    </a:lnTo>
                    <a:cubicBezTo>
                      <a:pt x="1250" y="508"/>
                      <a:pt x="1249" y="509"/>
                      <a:pt x="1248" y="509"/>
                    </a:cubicBezTo>
                    <a:lnTo>
                      <a:pt x="1248" y="509"/>
                    </a:lnTo>
                    <a:cubicBezTo>
                      <a:pt x="1232" y="513"/>
                      <a:pt x="1235" y="534"/>
                      <a:pt x="1246" y="539"/>
                    </a:cubicBezTo>
                    <a:lnTo>
                      <a:pt x="1246" y="539"/>
                    </a:lnTo>
                    <a:cubicBezTo>
                      <a:pt x="1244" y="541"/>
                      <a:pt x="1243" y="544"/>
                      <a:pt x="1242" y="546"/>
                    </a:cubicBezTo>
                    <a:lnTo>
                      <a:pt x="1242" y="546"/>
                    </a:lnTo>
                    <a:cubicBezTo>
                      <a:pt x="1232" y="544"/>
                      <a:pt x="1222" y="543"/>
                      <a:pt x="1211" y="543"/>
                    </a:cubicBezTo>
                    <a:lnTo>
                      <a:pt x="1211" y="543"/>
                    </a:lnTo>
                    <a:cubicBezTo>
                      <a:pt x="1161" y="542"/>
                      <a:pt x="1104" y="548"/>
                      <a:pt x="1046" y="562"/>
                    </a:cubicBezTo>
                    <a:lnTo>
                      <a:pt x="1046" y="562"/>
                    </a:lnTo>
                    <a:cubicBezTo>
                      <a:pt x="1096" y="524"/>
                      <a:pt x="1147" y="487"/>
                      <a:pt x="1199" y="451"/>
                    </a:cubicBezTo>
                    <a:lnTo>
                      <a:pt x="1199" y="451"/>
                    </a:lnTo>
                    <a:cubicBezTo>
                      <a:pt x="1216" y="440"/>
                      <a:pt x="1200" y="411"/>
                      <a:pt x="1182" y="423"/>
                    </a:cubicBezTo>
                    <a:lnTo>
                      <a:pt x="1182" y="423"/>
                    </a:lnTo>
                    <a:cubicBezTo>
                      <a:pt x="1164" y="436"/>
                      <a:pt x="1147" y="448"/>
                      <a:pt x="1129" y="461"/>
                    </a:cubicBezTo>
                    <a:lnTo>
                      <a:pt x="1129" y="461"/>
                    </a:lnTo>
                    <a:cubicBezTo>
                      <a:pt x="1142" y="447"/>
                      <a:pt x="1155" y="433"/>
                      <a:pt x="1167" y="418"/>
                    </a:cubicBezTo>
                    <a:lnTo>
                      <a:pt x="1167" y="418"/>
                    </a:lnTo>
                    <a:cubicBezTo>
                      <a:pt x="1181" y="402"/>
                      <a:pt x="1158" y="379"/>
                      <a:pt x="1144" y="395"/>
                    </a:cubicBezTo>
                    <a:lnTo>
                      <a:pt x="1144" y="395"/>
                    </a:lnTo>
                    <a:cubicBezTo>
                      <a:pt x="1121" y="423"/>
                      <a:pt x="1096" y="449"/>
                      <a:pt x="1071" y="475"/>
                    </a:cubicBezTo>
                    <a:lnTo>
                      <a:pt x="1071" y="475"/>
                    </a:lnTo>
                    <a:cubicBezTo>
                      <a:pt x="1079" y="457"/>
                      <a:pt x="1084" y="438"/>
                      <a:pt x="1089" y="419"/>
                    </a:cubicBezTo>
                    <a:lnTo>
                      <a:pt x="1089" y="419"/>
                    </a:lnTo>
                    <a:cubicBezTo>
                      <a:pt x="1098" y="380"/>
                      <a:pt x="1091" y="344"/>
                      <a:pt x="1074" y="310"/>
                    </a:cubicBezTo>
                    <a:lnTo>
                      <a:pt x="1074" y="310"/>
                    </a:lnTo>
                    <a:cubicBezTo>
                      <a:pt x="1103" y="255"/>
                      <a:pt x="1224" y="252"/>
                      <a:pt x="1269" y="244"/>
                    </a:cubicBezTo>
                    <a:close/>
                    <a:moveTo>
                      <a:pt x="1311" y="476"/>
                    </a:moveTo>
                    <a:lnTo>
                      <a:pt x="1311" y="476"/>
                    </a:lnTo>
                    <a:cubicBezTo>
                      <a:pt x="1310" y="477"/>
                      <a:pt x="1309" y="478"/>
                      <a:pt x="1309" y="479"/>
                    </a:cubicBezTo>
                    <a:lnTo>
                      <a:pt x="1309" y="479"/>
                    </a:lnTo>
                    <a:cubicBezTo>
                      <a:pt x="1309" y="480"/>
                      <a:pt x="1308" y="481"/>
                      <a:pt x="1307" y="482"/>
                    </a:cubicBezTo>
                    <a:lnTo>
                      <a:pt x="1307" y="482"/>
                    </a:lnTo>
                    <a:cubicBezTo>
                      <a:pt x="1291" y="494"/>
                      <a:pt x="1273" y="502"/>
                      <a:pt x="1253" y="508"/>
                    </a:cubicBezTo>
                    <a:lnTo>
                      <a:pt x="1253" y="508"/>
                    </a:lnTo>
                    <a:cubicBezTo>
                      <a:pt x="1274" y="498"/>
                      <a:pt x="1292" y="487"/>
                      <a:pt x="1311" y="476"/>
                    </a:cubicBezTo>
                    <a:lnTo>
                      <a:pt x="1325" y="468"/>
                    </a:lnTo>
                    <a:lnTo>
                      <a:pt x="1325" y="468"/>
                    </a:lnTo>
                    <a:cubicBezTo>
                      <a:pt x="1324" y="468"/>
                      <a:pt x="1323" y="468"/>
                      <a:pt x="1322" y="468"/>
                    </a:cubicBezTo>
                    <a:lnTo>
                      <a:pt x="1322" y="468"/>
                    </a:lnTo>
                    <a:cubicBezTo>
                      <a:pt x="1323" y="467"/>
                      <a:pt x="1325" y="466"/>
                      <a:pt x="1326" y="466"/>
                    </a:cubicBezTo>
                    <a:lnTo>
                      <a:pt x="1326" y="466"/>
                    </a:lnTo>
                    <a:cubicBezTo>
                      <a:pt x="1325" y="466"/>
                      <a:pt x="1325" y="467"/>
                      <a:pt x="1325" y="468"/>
                    </a:cubicBezTo>
                    <a:lnTo>
                      <a:pt x="1311" y="476"/>
                    </a:lnTo>
                    <a:close/>
                    <a:moveTo>
                      <a:pt x="1285" y="536"/>
                    </a:moveTo>
                    <a:lnTo>
                      <a:pt x="1285" y="536"/>
                    </a:lnTo>
                    <a:cubicBezTo>
                      <a:pt x="1281" y="537"/>
                      <a:pt x="1276" y="539"/>
                      <a:pt x="1272" y="540"/>
                    </a:cubicBezTo>
                    <a:lnTo>
                      <a:pt x="1272" y="540"/>
                    </a:lnTo>
                    <a:cubicBezTo>
                      <a:pt x="1271" y="539"/>
                      <a:pt x="1269" y="538"/>
                      <a:pt x="1268" y="537"/>
                    </a:cubicBezTo>
                    <a:lnTo>
                      <a:pt x="1268" y="537"/>
                    </a:lnTo>
                    <a:cubicBezTo>
                      <a:pt x="1275" y="535"/>
                      <a:pt x="1281" y="532"/>
                      <a:pt x="1287" y="530"/>
                    </a:cubicBezTo>
                    <a:lnTo>
                      <a:pt x="1287" y="530"/>
                    </a:lnTo>
                    <a:cubicBezTo>
                      <a:pt x="1286" y="532"/>
                      <a:pt x="1286" y="534"/>
                      <a:pt x="1285" y="536"/>
                    </a:cubicBezTo>
                    <a:close/>
                    <a:moveTo>
                      <a:pt x="1511" y="839"/>
                    </a:moveTo>
                    <a:lnTo>
                      <a:pt x="1511" y="839"/>
                    </a:lnTo>
                    <a:cubicBezTo>
                      <a:pt x="1487" y="740"/>
                      <a:pt x="1422" y="631"/>
                      <a:pt x="1329" y="577"/>
                    </a:cubicBezTo>
                    <a:lnTo>
                      <a:pt x="1329" y="577"/>
                    </a:lnTo>
                    <a:cubicBezTo>
                      <a:pt x="1355" y="552"/>
                      <a:pt x="1366" y="509"/>
                      <a:pt x="1375" y="477"/>
                    </a:cubicBezTo>
                    <a:lnTo>
                      <a:pt x="1375" y="477"/>
                    </a:lnTo>
                    <a:cubicBezTo>
                      <a:pt x="1377" y="468"/>
                      <a:pt x="1379" y="460"/>
                      <a:pt x="1381" y="452"/>
                    </a:cubicBezTo>
                    <a:lnTo>
                      <a:pt x="1381" y="452"/>
                    </a:lnTo>
                    <a:cubicBezTo>
                      <a:pt x="1381" y="451"/>
                      <a:pt x="1382" y="450"/>
                      <a:pt x="1382" y="448"/>
                    </a:cubicBezTo>
                    <a:lnTo>
                      <a:pt x="1382" y="448"/>
                    </a:lnTo>
                    <a:cubicBezTo>
                      <a:pt x="1385" y="435"/>
                      <a:pt x="1387" y="420"/>
                      <a:pt x="1390" y="405"/>
                    </a:cubicBezTo>
                    <a:lnTo>
                      <a:pt x="1390" y="405"/>
                    </a:lnTo>
                    <a:lnTo>
                      <a:pt x="1390" y="405"/>
                    </a:lnTo>
                    <a:lnTo>
                      <a:pt x="1390" y="405"/>
                    </a:lnTo>
                    <a:cubicBezTo>
                      <a:pt x="1395" y="399"/>
                      <a:pt x="1396" y="392"/>
                      <a:pt x="1393" y="387"/>
                    </a:cubicBezTo>
                    <a:lnTo>
                      <a:pt x="1393" y="387"/>
                    </a:lnTo>
                    <a:cubicBezTo>
                      <a:pt x="1403" y="326"/>
                      <a:pt x="1413" y="266"/>
                      <a:pt x="1453" y="214"/>
                    </a:cubicBezTo>
                    <a:lnTo>
                      <a:pt x="1453" y="214"/>
                    </a:lnTo>
                    <a:cubicBezTo>
                      <a:pt x="1454" y="212"/>
                      <a:pt x="1455" y="210"/>
                      <a:pt x="1456" y="208"/>
                    </a:cubicBezTo>
                    <a:lnTo>
                      <a:pt x="1456" y="208"/>
                    </a:lnTo>
                    <a:cubicBezTo>
                      <a:pt x="1472" y="195"/>
                      <a:pt x="1458" y="161"/>
                      <a:pt x="1432" y="166"/>
                    </a:cubicBezTo>
                    <a:lnTo>
                      <a:pt x="1432" y="166"/>
                    </a:lnTo>
                    <a:cubicBezTo>
                      <a:pt x="1335" y="183"/>
                      <a:pt x="1237" y="201"/>
                      <a:pt x="1140" y="218"/>
                    </a:cubicBezTo>
                    <a:lnTo>
                      <a:pt x="1140" y="218"/>
                    </a:lnTo>
                    <a:cubicBezTo>
                      <a:pt x="1101" y="224"/>
                      <a:pt x="1067" y="236"/>
                      <a:pt x="1045" y="262"/>
                    </a:cubicBezTo>
                    <a:lnTo>
                      <a:pt x="1045" y="262"/>
                    </a:lnTo>
                    <a:cubicBezTo>
                      <a:pt x="988" y="183"/>
                      <a:pt x="899" y="112"/>
                      <a:pt x="880" y="30"/>
                    </a:cubicBezTo>
                    <a:lnTo>
                      <a:pt x="880" y="30"/>
                    </a:lnTo>
                    <a:cubicBezTo>
                      <a:pt x="878" y="20"/>
                      <a:pt x="871" y="14"/>
                      <a:pt x="863" y="13"/>
                    </a:cubicBezTo>
                    <a:lnTo>
                      <a:pt x="863" y="13"/>
                    </a:lnTo>
                    <a:cubicBezTo>
                      <a:pt x="850" y="0"/>
                      <a:pt x="821" y="5"/>
                      <a:pt x="822" y="29"/>
                    </a:cubicBezTo>
                    <a:lnTo>
                      <a:pt x="822" y="29"/>
                    </a:lnTo>
                    <a:cubicBezTo>
                      <a:pt x="823" y="137"/>
                      <a:pt x="736" y="202"/>
                      <a:pt x="659" y="277"/>
                    </a:cubicBezTo>
                    <a:lnTo>
                      <a:pt x="659" y="277"/>
                    </a:lnTo>
                    <a:cubicBezTo>
                      <a:pt x="625" y="118"/>
                      <a:pt x="409" y="168"/>
                      <a:pt x="324" y="61"/>
                    </a:cubicBezTo>
                    <a:lnTo>
                      <a:pt x="324" y="61"/>
                    </a:lnTo>
                    <a:cubicBezTo>
                      <a:pt x="306" y="38"/>
                      <a:pt x="276" y="67"/>
                      <a:pt x="286" y="91"/>
                    </a:cubicBezTo>
                    <a:lnTo>
                      <a:pt x="286" y="91"/>
                    </a:lnTo>
                    <a:cubicBezTo>
                      <a:pt x="344" y="219"/>
                      <a:pt x="131" y="390"/>
                      <a:pt x="263" y="501"/>
                    </a:cubicBezTo>
                    <a:lnTo>
                      <a:pt x="263" y="501"/>
                    </a:lnTo>
                    <a:cubicBezTo>
                      <a:pt x="192" y="523"/>
                      <a:pt x="114" y="587"/>
                      <a:pt x="54" y="531"/>
                    </a:cubicBezTo>
                    <a:lnTo>
                      <a:pt x="54" y="531"/>
                    </a:lnTo>
                    <a:cubicBezTo>
                      <a:pt x="37" y="515"/>
                      <a:pt x="15" y="528"/>
                      <a:pt x="12" y="546"/>
                    </a:cubicBezTo>
                    <a:lnTo>
                      <a:pt x="12" y="546"/>
                    </a:lnTo>
                    <a:cubicBezTo>
                      <a:pt x="5" y="549"/>
                      <a:pt x="0" y="556"/>
                      <a:pt x="1" y="567"/>
                    </a:cubicBezTo>
                    <a:lnTo>
                      <a:pt x="1" y="567"/>
                    </a:lnTo>
                    <a:cubicBezTo>
                      <a:pt x="18" y="695"/>
                      <a:pt x="93" y="824"/>
                      <a:pt x="220" y="872"/>
                    </a:cubicBezTo>
                    <a:lnTo>
                      <a:pt x="220" y="872"/>
                    </a:lnTo>
                    <a:cubicBezTo>
                      <a:pt x="112" y="972"/>
                      <a:pt x="93" y="1142"/>
                      <a:pt x="58" y="1278"/>
                    </a:cubicBezTo>
                    <a:lnTo>
                      <a:pt x="58" y="1278"/>
                    </a:lnTo>
                    <a:cubicBezTo>
                      <a:pt x="52" y="1299"/>
                      <a:pt x="75" y="1314"/>
                      <a:pt x="93" y="1306"/>
                    </a:cubicBezTo>
                    <a:lnTo>
                      <a:pt x="93" y="1306"/>
                    </a:lnTo>
                    <a:cubicBezTo>
                      <a:pt x="168" y="1269"/>
                      <a:pt x="259" y="1309"/>
                      <a:pt x="337" y="1307"/>
                    </a:cubicBezTo>
                    <a:lnTo>
                      <a:pt x="337" y="1307"/>
                    </a:lnTo>
                    <a:cubicBezTo>
                      <a:pt x="405" y="1306"/>
                      <a:pt x="469" y="1277"/>
                      <a:pt x="524" y="1238"/>
                    </a:cubicBezTo>
                    <a:lnTo>
                      <a:pt x="524" y="1238"/>
                    </a:lnTo>
                    <a:cubicBezTo>
                      <a:pt x="537" y="1272"/>
                      <a:pt x="555" y="1303"/>
                      <a:pt x="576" y="1332"/>
                    </a:cubicBezTo>
                    <a:lnTo>
                      <a:pt x="576" y="1332"/>
                    </a:lnTo>
                    <a:cubicBezTo>
                      <a:pt x="633" y="1410"/>
                      <a:pt x="730" y="1445"/>
                      <a:pt x="767" y="1539"/>
                    </a:cubicBezTo>
                    <a:lnTo>
                      <a:pt x="767" y="1539"/>
                    </a:lnTo>
                    <a:cubicBezTo>
                      <a:pt x="777" y="1564"/>
                      <a:pt x="814" y="1561"/>
                      <a:pt x="815" y="1532"/>
                    </a:cubicBezTo>
                    <a:lnTo>
                      <a:pt x="815" y="1532"/>
                    </a:lnTo>
                    <a:cubicBezTo>
                      <a:pt x="819" y="1428"/>
                      <a:pt x="916" y="1378"/>
                      <a:pt x="978" y="1304"/>
                    </a:cubicBezTo>
                    <a:lnTo>
                      <a:pt x="978" y="1304"/>
                    </a:lnTo>
                    <a:cubicBezTo>
                      <a:pt x="994" y="1321"/>
                      <a:pt x="1017" y="1331"/>
                      <a:pt x="1042" y="1333"/>
                    </a:cubicBezTo>
                    <a:lnTo>
                      <a:pt x="1042" y="1333"/>
                    </a:lnTo>
                    <a:cubicBezTo>
                      <a:pt x="1162" y="1344"/>
                      <a:pt x="1295" y="1279"/>
                      <a:pt x="1403" y="1349"/>
                    </a:cubicBezTo>
                    <a:lnTo>
                      <a:pt x="1403" y="1349"/>
                    </a:lnTo>
                    <a:cubicBezTo>
                      <a:pt x="1416" y="1373"/>
                      <a:pt x="1456" y="1360"/>
                      <a:pt x="1448" y="1331"/>
                    </a:cubicBezTo>
                    <a:lnTo>
                      <a:pt x="1448" y="1331"/>
                    </a:lnTo>
                    <a:cubicBezTo>
                      <a:pt x="1408" y="1190"/>
                      <a:pt x="1355" y="1055"/>
                      <a:pt x="1287" y="925"/>
                    </a:cubicBezTo>
                    <a:lnTo>
                      <a:pt x="1287" y="925"/>
                    </a:lnTo>
                    <a:cubicBezTo>
                      <a:pt x="1287" y="924"/>
                      <a:pt x="1286" y="924"/>
                      <a:pt x="1286" y="923"/>
                    </a:cubicBezTo>
                    <a:lnTo>
                      <a:pt x="1286" y="923"/>
                    </a:lnTo>
                    <a:cubicBezTo>
                      <a:pt x="1291" y="920"/>
                      <a:pt x="1295" y="917"/>
                      <a:pt x="1299" y="914"/>
                    </a:cubicBezTo>
                    <a:lnTo>
                      <a:pt x="1299" y="914"/>
                    </a:lnTo>
                    <a:cubicBezTo>
                      <a:pt x="1311" y="907"/>
                      <a:pt x="1457" y="852"/>
                      <a:pt x="1462" y="867"/>
                    </a:cubicBezTo>
                    <a:lnTo>
                      <a:pt x="1462" y="867"/>
                    </a:lnTo>
                    <a:cubicBezTo>
                      <a:pt x="1471" y="897"/>
                      <a:pt x="1517" y="885"/>
                      <a:pt x="1509" y="856"/>
                    </a:cubicBezTo>
                    <a:lnTo>
                      <a:pt x="1509" y="856"/>
                    </a:lnTo>
                    <a:cubicBezTo>
                      <a:pt x="1512" y="851"/>
                      <a:pt x="1513" y="845"/>
                      <a:pt x="1511" y="839"/>
                    </a:cubicBezTo>
                    <a:close/>
                  </a:path>
                </a:pathLst>
              </a:custGeom>
              <a:solidFill>
                <a:schemeClr val="accent6"/>
              </a:solidFill>
              <a:ln>
                <a:noFill/>
              </a:ln>
              <a:effectLst/>
            </p:spPr>
            <p:txBody>
              <a:bodyPr wrap="none" anchor="ctr"/>
              <a:lstStyle/>
              <a:p>
                <a:endParaRPr lang="es-ES_tradnl" sz="919" dirty="0"/>
              </a:p>
            </p:txBody>
          </p:sp>
          <p:grpSp>
            <p:nvGrpSpPr>
              <p:cNvPr id="803" name="Group 802">
                <a:extLst>
                  <a:ext uri="{FF2B5EF4-FFF2-40B4-BE49-F238E27FC236}">
                    <a16:creationId xmlns:a16="http://schemas.microsoft.com/office/drawing/2014/main" id="{817AA7F9-5C0B-074C-8D01-FCAFEA0B09B5}"/>
                  </a:ext>
                </a:extLst>
              </p:cNvPr>
              <p:cNvGrpSpPr/>
              <p:nvPr/>
            </p:nvGrpSpPr>
            <p:grpSpPr>
              <a:xfrm rot="759599">
                <a:off x="4255492" y="3949389"/>
                <a:ext cx="745606" cy="1153261"/>
                <a:chOff x="4870112" y="3645384"/>
                <a:chExt cx="381280" cy="589742"/>
              </a:xfrm>
              <a:solidFill>
                <a:schemeClr val="accent5"/>
              </a:solidFill>
            </p:grpSpPr>
            <p:sp>
              <p:nvSpPr>
                <p:cNvPr id="915" name="Freeform 401">
                  <a:extLst>
                    <a:ext uri="{FF2B5EF4-FFF2-40B4-BE49-F238E27FC236}">
                      <a16:creationId xmlns:a16="http://schemas.microsoft.com/office/drawing/2014/main" id="{FE211F39-F687-DB4E-8BBD-600E6ED6E6D0}"/>
                    </a:ext>
                  </a:extLst>
                </p:cNvPr>
                <p:cNvSpPr>
                  <a:spLocks noChangeArrowheads="1"/>
                </p:cNvSpPr>
                <p:nvPr/>
              </p:nvSpPr>
              <p:spPr bwMode="auto">
                <a:xfrm>
                  <a:off x="5185505" y="3739353"/>
                  <a:ext cx="19442" cy="25923"/>
                </a:xfrm>
                <a:custGeom>
                  <a:avLst/>
                  <a:gdLst>
                    <a:gd name="T0" fmla="*/ 38 w 81"/>
                    <a:gd name="T1" fmla="*/ 86 h 105"/>
                    <a:gd name="T2" fmla="*/ 38 w 81"/>
                    <a:gd name="T3" fmla="*/ 86 h 105"/>
                    <a:gd name="T4" fmla="*/ 69 w 81"/>
                    <a:gd name="T5" fmla="*/ 34 h 105"/>
                    <a:gd name="T6" fmla="*/ 69 w 81"/>
                    <a:gd name="T7" fmla="*/ 34 h 105"/>
                    <a:gd name="T8" fmla="*/ 41 w 81"/>
                    <a:gd name="T9" fmla="*/ 18 h 105"/>
                    <a:gd name="T10" fmla="*/ 41 w 81"/>
                    <a:gd name="T11" fmla="*/ 18 h 105"/>
                    <a:gd name="T12" fmla="*/ 10 w 81"/>
                    <a:gd name="T13" fmla="*/ 70 h 105"/>
                    <a:gd name="T14" fmla="*/ 10 w 81"/>
                    <a:gd name="T15" fmla="*/ 70 h 105"/>
                    <a:gd name="T16" fmla="*/ 38 w 81"/>
                    <a:gd name="T17" fmla="*/ 8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05">
                      <a:moveTo>
                        <a:pt x="38" y="86"/>
                      </a:moveTo>
                      <a:lnTo>
                        <a:pt x="38" y="86"/>
                      </a:lnTo>
                      <a:cubicBezTo>
                        <a:pt x="48" y="69"/>
                        <a:pt x="59" y="52"/>
                        <a:pt x="69" y="34"/>
                      </a:cubicBezTo>
                      <a:lnTo>
                        <a:pt x="69" y="34"/>
                      </a:lnTo>
                      <a:cubicBezTo>
                        <a:pt x="80" y="16"/>
                        <a:pt x="52" y="0"/>
                        <a:pt x="41" y="18"/>
                      </a:cubicBezTo>
                      <a:lnTo>
                        <a:pt x="41" y="18"/>
                      </a:lnTo>
                      <a:cubicBezTo>
                        <a:pt x="31" y="35"/>
                        <a:pt x="21" y="53"/>
                        <a:pt x="10" y="70"/>
                      </a:cubicBezTo>
                      <a:lnTo>
                        <a:pt x="10" y="70"/>
                      </a:lnTo>
                      <a:cubicBezTo>
                        <a:pt x="0" y="88"/>
                        <a:pt x="28" y="104"/>
                        <a:pt x="38"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nvGrpSpPr>
                <p:cNvPr id="916" name="Group 915">
                  <a:extLst>
                    <a:ext uri="{FF2B5EF4-FFF2-40B4-BE49-F238E27FC236}">
                      <a16:creationId xmlns:a16="http://schemas.microsoft.com/office/drawing/2014/main" id="{5FD743A9-E8C9-FE4A-9CD9-8BC4DD60B53D}"/>
                    </a:ext>
                  </a:extLst>
                </p:cNvPr>
                <p:cNvGrpSpPr/>
                <p:nvPr/>
              </p:nvGrpSpPr>
              <p:grpSpPr>
                <a:xfrm>
                  <a:off x="4870112" y="3645384"/>
                  <a:ext cx="381280" cy="589742"/>
                  <a:chOff x="4870112" y="3645384"/>
                  <a:chExt cx="381280" cy="589742"/>
                </a:xfrm>
                <a:grpFill/>
              </p:grpSpPr>
              <p:sp>
                <p:nvSpPr>
                  <p:cNvPr id="917" name="Freeform 402">
                    <a:extLst>
                      <a:ext uri="{FF2B5EF4-FFF2-40B4-BE49-F238E27FC236}">
                        <a16:creationId xmlns:a16="http://schemas.microsoft.com/office/drawing/2014/main" id="{E6A04AD1-FEA3-4A4F-AE07-4AD9755BEAC1}"/>
                      </a:ext>
                    </a:extLst>
                  </p:cNvPr>
                  <p:cNvSpPr>
                    <a:spLocks noChangeArrowheads="1"/>
                  </p:cNvSpPr>
                  <p:nvPr/>
                </p:nvSpPr>
                <p:spPr bwMode="auto">
                  <a:xfrm>
                    <a:off x="5194146" y="3746914"/>
                    <a:ext cx="17282" cy="24842"/>
                  </a:xfrm>
                  <a:custGeom>
                    <a:avLst/>
                    <a:gdLst>
                      <a:gd name="T0" fmla="*/ 10 w 72"/>
                      <a:gd name="T1" fmla="*/ 64 h 101"/>
                      <a:gd name="T2" fmla="*/ 10 w 72"/>
                      <a:gd name="T3" fmla="*/ 64 h 101"/>
                      <a:gd name="T4" fmla="*/ 39 w 72"/>
                      <a:gd name="T5" fmla="*/ 81 h 101"/>
                      <a:gd name="T6" fmla="*/ 39 w 72"/>
                      <a:gd name="T7" fmla="*/ 81 h 101"/>
                      <a:gd name="T8" fmla="*/ 61 w 72"/>
                      <a:gd name="T9" fmla="*/ 35 h 101"/>
                      <a:gd name="T10" fmla="*/ 61 w 72"/>
                      <a:gd name="T11" fmla="*/ 35 h 101"/>
                      <a:gd name="T12" fmla="*/ 33 w 72"/>
                      <a:gd name="T13" fmla="*/ 19 h 101"/>
                      <a:gd name="T14" fmla="*/ 33 w 72"/>
                      <a:gd name="T15" fmla="*/ 19 h 101"/>
                      <a:gd name="T16" fmla="*/ 10 w 72"/>
                      <a:gd name="T17" fmla="*/ 6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01">
                        <a:moveTo>
                          <a:pt x="10" y="64"/>
                        </a:moveTo>
                        <a:lnTo>
                          <a:pt x="10" y="64"/>
                        </a:lnTo>
                        <a:cubicBezTo>
                          <a:pt x="0" y="83"/>
                          <a:pt x="29" y="100"/>
                          <a:pt x="39" y="81"/>
                        </a:cubicBezTo>
                        <a:lnTo>
                          <a:pt x="39" y="81"/>
                        </a:lnTo>
                        <a:cubicBezTo>
                          <a:pt x="46" y="65"/>
                          <a:pt x="54" y="50"/>
                          <a:pt x="61" y="35"/>
                        </a:cubicBezTo>
                        <a:lnTo>
                          <a:pt x="61" y="35"/>
                        </a:lnTo>
                        <a:cubicBezTo>
                          <a:pt x="71" y="17"/>
                          <a:pt x="43" y="0"/>
                          <a:pt x="33" y="19"/>
                        </a:cubicBezTo>
                        <a:lnTo>
                          <a:pt x="33" y="19"/>
                        </a:lnTo>
                        <a:cubicBezTo>
                          <a:pt x="26" y="34"/>
                          <a:pt x="18" y="49"/>
                          <a:pt x="10" y="6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nvGrpSpPr>
                  <p:cNvPr id="918" name="Group 917">
                    <a:extLst>
                      <a:ext uri="{FF2B5EF4-FFF2-40B4-BE49-F238E27FC236}">
                        <a16:creationId xmlns:a16="http://schemas.microsoft.com/office/drawing/2014/main" id="{9EA55BFD-90F3-554E-AC5A-EE6BC2495C6F}"/>
                      </a:ext>
                    </a:extLst>
                  </p:cNvPr>
                  <p:cNvGrpSpPr/>
                  <p:nvPr/>
                </p:nvGrpSpPr>
                <p:grpSpPr>
                  <a:xfrm>
                    <a:off x="4870112" y="3645384"/>
                    <a:ext cx="381280" cy="589742"/>
                    <a:chOff x="4870112" y="3645384"/>
                    <a:chExt cx="381280" cy="589742"/>
                  </a:xfrm>
                  <a:grpFill/>
                </p:grpSpPr>
                <p:sp>
                  <p:nvSpPr>
                    <p:cNvPr id="919" name="Freeform 400">
                      <a:extLst>
                        <a:ext uri="{FF2B5EF4-FFF2-40B4-BE49-F238E27FC236}">
                          <a16:creationId xmlns:a16="http://schemas.microsoft.com/office/drawing/2014/main" id="{E05FF4CB-57B3-4E4F-AF59-B9163447AD18}"/>
                        </a:ext>
                      </a:extLst>
                    </p:cNvPr>
                    <p:cNvSpPr>
                      <a:spLocks noChangeArrowheads="1"/>
                    </p:cNvSpPr>
                    <p:nvPr/>
                  </p:nvSpPr>
                  <p:spPr bwMode="auto">
                    <a:xfrm>
                      <a:off x="4870112" y="3645384"/>
                      <a:ext cx="381280" cy="589742"/>
                    </a:xfrm>
                    <a:custGeom>
                      <a:avLst/>
                      <a:gdLst>
                        <a:gd name="T0" fmla="*/ 1213 w 1556"/>
                        <a:gd name="T1" fmla="*/ 681 h 2407"/>
                        <a:gd name="T2" fmla="*/ 1115 w 1556"/>
                        <a:gd name="T3" fmla="*/ 639 h 2407"/>
                        <a:gd name="T4" fmla="*/ 1269 w 1556"/>
                        <a:gd name="T5" fmla="*/ 414 h 2407"/>
                        <a:gd name="T6" fmla="*/ 1399 w 1556"/>
                        <a:gd name="T7" fmla="*/ 608 h 2407"/>
                        <a:gd name="T8" fmla="*/ 130 w 1556"/>
                        <a:gd name="T9" fmla="*/ 401 h 2407"/>
                        <a:gd name="T10" fmla="*/ 194 w 1556"/>
                        <a:gd name="T11" fmla="*/ 473 h 2407"/>
                        <a:gd name="T12" fmla="*/ 146 w 1556"/>
                        <a:gd name="T13" fmla="*/ 335 h 2407"/>
                        <a:gd name="T14" fmla="*/ 243 w 1556"/>
                        <a:gd name="T15" fmla="*/ 316 h 2407"/>
                        <a:gd name="T16" fmla="*/ 376 w 1556"/>
                        <a:gd name="T17" fmla="*/ 568 h 2407"/>
                        <a:gd name="T18" fmla="*/ 402 w 1556"/>
                        <a:gd name="T19" fmla="*/ 646 h 2407"/>
                        <a:gd name="T20" fmla="*/ 130 w 1556"/>
                        <a:gd name="T21" fmla="*/ 347 h 2407"/>
                        <a:gd name="T22" fmla="*/ 385 w 1556"/>
                        <a:gd name="T23" fmla="*/ 205 h 2407"/>
                        <a:gd name="T24" fmla="*/ 569 w 1556"/>
                        <a:gd name="T25" fmla="*/ 131 h 2407"/>
                        <a:gd name="T26" fmla="*/ 530 w 1556"/>
                        <a:gd name="T27" fmla="*/ 191 h 2407"/>
                        <a:gd name="T28" fmla="*/ 365 w 1556"/>
                        <a:gd name="T29" fmla="*/ 306 h 2407"/>
                        <a:gd name="T30" fmla="*/ 998 w 1556"/>
                        <a:gd name="T31" fmla="*/ 125 h 2407"/>
                        <a:gd name="T32" fmla="*/ 911 w 1556"/>
                        <a:gd name="T33" fmla="*/ 159 h 2407"/>
                        <a:gd name="T34" fmla="*/ 886 w 1556"/>
                        <a:gd name="T35" fmla="*/ 111 h 2407"/>
                        <a:gd name="T36" fmla="*/ 832 w 1556"/>
                        <a:gd name="T37" fmla="*/ 90 h 2407"/>
                        <a:gd name="T38" fmla="*/ 790 w 1556"/>
                        <a:gd name="T39" fmla="*/ 166 h 2407"/>
                        <a:gd name="T40" fmla="*/ 995 w 1556"/>
                        <a:gd name="T41" fmla="*/ 65 h 2407"/>
                        <a:gd name="T42" fmla="*/ 937 w 1556"/>
                        <a:gd name="T43" fmla="*/ 180 h 2407"/>
                        <a:gd name="T44" fmla="*/ 829 w 1556"/>
                        <a:gd name="T45" fmla="*/ 570 h 2407"/>
                        <a:gd name="T46" fmla="*/ 771 w 1556"/>
                        <a:gd name="T47" fmla="*/ 514 h 2407"/>
                        <a:gd name="T48" fmla="*/ 668 w 1556"/>
                        <a:gd name="T49" fmla="*/ 465 h 2407"/>
                        <a:gd name="T50" fmla="*/ 539 w 1556"/>
                        <a:gd name="T51" fmla="*/ 462 h 2407"/>
                        <a:gd name="T52" fmla="*/ 558 w 1556"/>
                        <a:gd name="T53" fmla="*/ 498 h 2407"/>
                        <a:gd name="T54" fmla="*/ 587 w 1556"/>
                        <a:gd name="T55" fmla="*/ 569 h 2407"/>
                        <a:gd name="T56" fmla="*/ 545 w 1556"/>
                        <a:gd name="T57" fmla="*/ 267 h 2407"/>
                        <a:gd name="T58" fmla="*/ 622 w 1556"/>
                        <a:gd name="T59" fmla="*/ 326 h 2407"/>
                        <a:gd name="T60" fmla="*/ 722 w 1556"/>
                        <a:gd name="T61" fmla="*/ 248 h 2407"/>
                        <a:gd name="T62" fmla="*/ 814 w 1556"/>
                        <a:gd name="T63" fmla="*/ 213 h 2407"/>
                        <a:gd name="T64" fmla="*/ 847 w 1556"/>
                        <a:gd name="T65" fmla="*/ 208 h 2407"/>
                        <a:gd name="T66" fmla="*/ 915 w 1556"/>
                        <a:gd name="T67" fmla="*/ 221 h 2407"/>
                        <a:gd name="T68" fmla="*/ 974 w 1556"/>
                        <a:gd name="T69" fmla="*/ 265 h 2407"/>
                        <a:gd name="T70" fmla="*/ 1009 w 1556"/>
                        <a:gd name="T71" fmla="*/ 289 h 2407"/>
                        <a:gd name="T72" fmla="*/ 1115 w 1556"/>
                        <a:gd name="T73" fmla="*/ 305 h 2407"/>
                        <a:gd name="T74" fmla="*/ 1163 w 1556"/>
                        <a:gd name="T75" fmla="*/ 472 h 2407"/>
                        <a:gd name="T76" fmla="*/ 689 w 1556"/>
                        <a:gd name="T77" fmla="*/ 702 h 2407"/>
                        <a:gd name="T78" fmla="*/ 1301 w 1556"/>
                        <a:gd name="T79" fmla="*/ 242 h 2407"/>
                        <a:gd name="T80" fmla="*/ 1252 w 1556"/>
                        <a:gd name="T81" fmla="*/ 215 h 2407"/>
                        <a:gd name="T82" fmla="*/ 1233 w 1556"/>
                        <a:gd name="T83" fmla="*/ 190 h 2407"/>
                        <a:gd name="T84" fmla="*/ 1112 w 1556"/>
                        <a:gd name="T85" fmla="*/ 214 h 2407"/>
                        <a:gd name="T86" fmla="*/ 982 w 1556"/>
                        <a:gd name="T87" fmla="*/ 211 h 2407"/>
                        <a:gd name="T88" fmla="*/ 1090 w 1556"/>
                        <a:gd name="T89" fmla="*/ 1049 h 2407"/>
                        <a:gd name="T90" fmla="*/ 1054 w 1556"/>
                        <a:gd name="T91" fmla="*/ 1138 h 2407"/>
                        <a:gd name="T92" fmla="*/ 284 w 1556"/>
                        <a:gd name="T93" fmla="*/ 1368 h 2407"/>
                        <a:gd name="T94" fmla="*/ 359 w 1556"/>
                        <a:gd name="T95" fmla="*/ 1316 h 2407"/>
                        <a:gd name="T96" fmla="*/ 1441 w 1556"/>
                        <a:gd name="T97" fmla="*/ 358 h 2407"/>
                        <a:gd name="T98" fmla="*/ 692 w 1556"/>
                        <a:gd name="T99" fmla="*/ 88 h 2407"/>
                        <a:gd name="T100" fmla="*/ 252 w 1556"/>
                        <a:gd name="T101" fmla="*/ 260 h 2407"/>
                        <a:gd name="T102" fmla="*/ 538 w 1556"/>
                        <a:gd name="T103" fmla="*/ 740 h 2407"/>
                        <a:gd name="T104" fmla="*/ 529 w 1556"/>
                        <a:gd name="T105" fmla="*/ 1598 h 2407"/>
                        <a:gd name="T106" fmla="*/ 449 w 1556"/>
                        <a:gd name="T107" fmla="*/ 1482 h 2407"/>
                        <a:gd name="T108" fmla="*/ 258 w 1556"/>
                        <a:gd name="T109" fmla="*/ 1090 h 2407"/>
                        <a:gd name="T110" fmla="*/ 406 w 1556"/>
                        <a:gd name="T111" fmla="*/ 1506 h 2407"/>
                        <a:gd name="T112" fmla="*/ 610 w 1556"/>
                        <a:gd name="T113" fmla="*/ 1427 h 2407"/>
                        <a:gd name="T114" fmla="*/ 980 w 1556"/>
                        <a:gd name="T115" fmla="*/ 1040 h 2407"/>
                        <a:gd name="T116" fmla="*/ 1452 w 1556"/>
                        <a:gd name="T117" fmla="*/ 630 h 2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6" h="2407">
                          <a:moveTo>
                            <a:pt x="904" y="678"/>
                          </a:moveTo>
                          <a:lnTo>
                            <a:pt x="904" y="678"/>
                          </a:lnTo>
                          <a:cubicBezTo>
                            <a:pt x="906" y="677"/>
                            <a:pt x="907" y="677"/>
                            <a:pt x="908" y="677"/>
                          </a:cubicBezTo>
                          <a:lnTo>
                            <a:pt x="908" y="677"/>
                          </a:lnTo>
                          <a:cubicBezTo>
                            <a:pt x="962" y="668"/>
                            <a:pt x="1016" y="659"/>
                            <a:pt x="1070" y="651"/>
                          </a:cubicBezTo>
                          <a:lnTo>
                            <a:pt x="1070" y="651"/>
                          </a:lnTo>
                          <a:cubicBezTo>
                            <a:pt x="1017" y="664"/>
                            <a:pt x="958" y="678"/>
                            <a:pt x="904" y="678"/>
                          </a:cubicBezTo>
                          <a:close/>
                          <a:moveTo>
                            <a:pt x="1399" y="608"/>
                          </a:moveTo>
                          <a:lnTo>
                            <a:pt x="1399" y="608"/>
                          </a:lnTo>
                          <a:cubicBezTo>
                            <a:pt x="1344" y="645"/>
                            <a:pt x="1276" y="663"/>
                            <a:pt x="1213" y="681"/>
                          </a:cubicBezTo>
                          <a:lnTo>
                            <a:pt x="1213" y="681"/>
                          </a:lnTo>
                          <a:cubicBezTo>
                            <a:pt x="1155" y="696"/>
                            <a:pt x="1095" y="706"/>
                            <a:pt x="1037" y="717"/>
                          </a:cubicBezTo>
                          <a:lnTo>
                            <a:pt x="1037" y="717"/>
                          </a:lnTo>
                          <a:cubicBezTo>
                            <a:pt x="984" y="726"/>
                            <a:pt x="938" y="722"/>
                            <a:pt x="894" y="709"/>
                          </a:cubicBezTo>
                          <a:lnTo>
                            <a:pt x="894" y="709"/>
                          </a:lnTo>
                          <a:cubicBezTo>
                            <a:pt x="979" y="712"/>
                            <a:pt x="1074" y="682"/>
                            <a:pt x="1146" y="664"/>
                          </a:cubicBezTo>
                          <a:lnTo>
                            <a:pt x="1146" y="664"/>
                          </a:lnTo>
                          <a:cubicBezTo>
                            <a:pt x="1166" y="659"/>
                            <a:pt x="1158" y="628"/>
                            <a:pt x="1137" y="633"/>
                          </a:cubicBezTo>
                          <a:lnTo>
                            <a:pt x="1137" y="633"/>
                          </a:lnTo>
                          <a:cubicBezTo>
                            <a:pt x="1130" y="635"/>
                            <a:pt x="1122" y="636"/>
                            <a:pt x="1115" y="639"/>
                          </a:cubicBezTo>
                          <a:lnTo>
                            <a:pt x="1115" y="639"/>
                          </a:lnTo>
                          <a:cubicBezTo>
                            <a:pt x="1121" y="629"/>
                            <a:pt x="1112" y="611"/>
                            <a:pt x="1096" y="613"/>
                          </a:cubicBezTo>
                          <a:lnTo>
                            <a:pt x="1096" y="613"/>
                          </a:lnTo>
                          <a:cubicBezTo>
                            <a:pt x="1053" y="621"/>
                            <a:pt x="1009" y="628"/>
                            <a:pt x="965" y="635"/>
                          </a:cubicBezTo>
                          <a:lnTo>
                            <a:pt x="965" y="635"/>
                          </a:lnTo>
                          <a:cubicBezTo>
                            <a:pt x="926" y="642"/>
                            <a:pt x="874" y="659"/>
                            <a:pt x="832" y="652"/>
                          </a:cubicBezTo>
                          <a:lnTo>
                            <a:pt x="832" y="652"/>
                          </a:lnTo>
                          <a:cubicBezTo>
                            <a:pt x="1006" y="631"/>
                            <a:pt x="1204" y="578"/>
                            <a:pt x="1267" y="419"/>
                          </a:cubicBezTo>
                          <a:lnTo>
                            <a:pt x="1267" y="419"/>
                          </a:lnTo>
                          <a:cubicBezTo>
                            <a:pt x="1267" y="417"/>
                            <a:pt x="1268" y="415"/>
                            <a:pt x="1269" y="414"/>
                          </a:cubicBezTo>
                          <a:lnTo>
                            <a:pt x="1269" y="414"/>
                          </a:lnTo>
                          <a:cubicBezTo>
                            <a:pt x="1271" y="413"/>
                            <a:pt x="1274" y="412"/>
                            <a:pt x="1276" y="410"/>
                          </a:cubicBezTo>
                          <a:lnTo>
                            <a:pt x="1276" y="410"/>
                          </a:lnTo>
                          <a:cubicBezTo>
                            <a:pt x="1310" y="381"/>
                            <a:pt x="1349" y="372"/>
                            <a:pt x="1393" y="384"/>
                          </a:cubicBezTo>
                          <a:lnTo>
                            <a:pt x="1393" y="384"/>
                          </a:lnTo>
                          <a:cubicBezTo>
                            <a:pt x="1396" y="384"/>
                            <a:pt x="1400" y="386"/>
                            <a:pt x="1402" y="386"/>
                          </a:cubicBezTo>
                          <a:lnTo>
                            <a:pt x="1402" y="386"/>
                          </a:lnTo>
                          <a:cubicBezTo>
                            <a:pt x="1406" y="388"/>
                            <a:pt x="1410" y="389"/>
                            <a:pt x="1415" y="389"/>
                          </a:cubicBezTo>
                          <a:lnTo>
                            <a:pt x="1415" y="389"/>
                          </a:lnTo>
                          <a:cubicBezTo>
                            <a:pt x="1532" y="428"/>
                            <a:pt x="1456" y="570"/>
                            <a:pt x="1399" y="608"/>
                          </a:cubicBezTo>
                          <a:close/>
                          <a:moveTo>
                            <a:pt x="307" y="691"/>
                          </a:moveTo>
                          <a:lnTo>
                            <a:pt x="307" y="691"/>
                          </a:lnTo>
                          <a:cubicBezTo>
                            <a:pt x="228" y="667"/>
                            <a:pt x="166" y="606"/>
                            <a:pt x="126" y="537"/>
                          </a:cubicBezTo>
                          <a:lnTo>
                            <a:pt x="126" y="537"/>
                          </a:lnTo>
                          <a:cubicBezTo>
                            <a:pt x="99" y="493"/>
                            <a:pt x="83" y="424"/>
                            <a:pt x="110" y="373"/>
                          </a:cubicBezTo>
                          <a:lnTo>
                            <a:pt x="110" y="373"/>
                          </a:lnTo>
                          <a:cubicBezTo>
                            <a:pt x="110" y="373"/>
                            <a:pt x="110" y="374"/>
                            <a:pt x="111" y="374"/>
                          </a:cubicBezTo>
                          <a:lnTo>
                            <a:pt x="111" y="374"/>
                          </a:lnTo>
                          <a:cubicBezTo>
                            <a:pt x="117" y="384"/>
                            <a:pt x="123" y="393"/>
                            <a:pt x="130" y="401"/>
                          </a:cubicBezTo>
                          <a:lnTo>
                            <a:pt x="130" y="401"/>
                          </a:lnTo>
                          <a:cubicBezTo>
                            <a:pt x="118" y="399"/>
                            <a:pt x="104" y="411"/>
                            <a:pt x="111" y="426"/>
                          </a:cubicBezTo>
                          <a:lnTo>
                            <a:pt x="111" y="426"/>
                          </a:lnTo>
                          <a:cubicBezTo>
                            <a:pt x="129" y="461"/>
                            <a:pt x="154" y="490"/>
                            <a:pt x="186" y="514"/>
                          </a:cubicBezTo>
                          <a:lnTo>
                            <a:pt x="186" y="514"/>
                          </a:lnTo>
                          <a:cubicBezTo>
                            <a:pt x="203" y="526"/>
                            <a:pt x="219" y="498"/>
                            <a:pt x="203" y="485"/>
                          </a:cubicBezTo>
                          <a:lnTo>
                            <a:pt x="203" y="485"/>
                          </a:lnTo>
                          <a:cubicBezTo>
                            <a:pt x="180" y="469"/>
                            <a:pt x="162" y="447"/>
                            <a:pt x="148" y="424"/>
                          </a:cubicBezTo>
                          <a:lnTo>
                            <a:pt x="148" y="424"/>
                          </a:lnTo>
                          <a:cubicBezTo>
                            <a:pt x="162" y="441"/>
                            <a:pt x="178" y="458"/>
                            <a:pt x="194" y="473"/>
                          </a:cubicBezTo>
                          <a:lnTo>
                            <a:pt x="194" y="473"/>
                          </a:lnTo>
                          <a:cubicBezTo>
                            <a:pt x="209" y="488"/>
                            <a:pt x="232" y="465"/>
                            <a:pt x="218" y="451"/>
                          </a:cubicBezTo>
                          <a:lnTo>
                            <a:pt x="218" y="451"/>
                          </a:lnTo>
                          <a:cubicBezTo>
                            <a:pt x="221" y="453"/>
                            <a:pt x="223" y="455"/>
                            <a:pt x="227" y="458"/>
                          </a:cubicBezTo>
                          <a:lnTo>
                            <a:pt x="227" y="458"/>
                          </a:lnTo>
                          <a:cubicBezTo>
                            <a:pt x="243" y="471"/>
                            <a:pt x="259" y="442"/>
                            <a:pt x="242" y="430"/>
                          </a:cubicBezTo>
                          <a:lnTo>
                            <a:pt x="242" y="430"/>
                          </a:lnTo>
                          <a:cubicBezTo>
                            <a:pt x="211" y="405"/>
                            <a:pt x="183" y="376"/>
                            <a:pt x="160" y="341"/>
                          </a:cubicBezTo>
                          <a:lnTo>
                            <a:pt x="160" y="341"/>
                          </a:lnTo>
                          <a:cubicBezTo>
                            <a:pt x="157" y="336"/>
                            <a:pt x="151" y="335"/>
                            <a:pt x="146" y="335"/>
                          </a:cubicBezTo>
                          <a:lnTo>
                            <a:pt x="146" y="335"/>
                          </a:lnTo>
                          <a:cubicBezTo>
                            <a:pt x="153" y="330"/>
                            <a:pt x="161" y="325"/>
                            <a:pt x="171" y="321"/>
                          </a:cubicBezTo>
                          <a:lnTo>
                            <a:pt x="171" y="321"/>
                          </a:lnTo>
                          <a:cubicBezTo>
                            <a:pt x="182" y="318"/>
                            <a:pt x="193" y="315"/>
                            <a:pt x="204" y="315"/>
                          </a:cubicBezTo>
                          <a:lnTo>
                            <a:pt x="204" y="315"/>
                          </a:lnTo>
                          <a:cubicBezTo>
                            <a:pt x="262" y="409"/>
                            <a:pt x="335" y="490"/>
                            <a:pt x="423" y="556"/>
                          </a:cubicBezTo>
                          <a:lnTo>
                            <a:pt x="423" y="556"/>
                          </a:lnTo>
                          <a:cubicBezTo>
                            <a:pt x="440" y="570"/>
                            <a:pt x="456" y="541"/>
                            <a:pt x="440" y="528"/>
                          </a:cubicBezTo>
                          <a:lnTo>
                            <a:pt x="440" y="528"/>
                          </a:lnTo>
                          <a:cubicBezTo>
                            <a:pt x="362" y="470"/>
                            <a:pt x="297" y="398"/>
                            <a:pt x="243" y="316"/>
                          </a:cubicBezTo>
                          <a:lnTo>
                            <a:pt x="243" y="316"/>
                          </a:lnTo>
                          <a:cubicBezTo>
                            <a:pt x="284" y="323"/>
                            <a:pt x="325" y="341"/>
                            <a:pt x="359" y="356"/>
                          </a:cubicBezTo>
                          <a:lnTo>
                            <a:pt x="359" y="356"/>
                          </a:lnTo>
                          <a:cubicBezTo>
                            <a:pt x="362" y="445"/>
                            <a:pt x="429" y="527"/>
                            <a:pt x="509" y="585"/>
                          </a:cubicBezTo>
                          <a:lnTo>
                            <a:pt x="509" y="585"/>
                          </a:lnTo>
                          <a:cubicBezTo>
                            <a:pt x="455" y="572"/>
                            <a:pt x="413" y="565"/>
                            <a:pt x="409" y="573"/>
                          </a:cubicBezTo>
                          <a:lnTo>
                            <a:pt x="409" y="573"/>
                          </a:lnTo>
                          <a:cubicBezTo>
                            <a:pt x="417" y="553"/>
                            <a:pt x="386" y="545"/>
                            <a:pt x="378" y="564"/>
                          </a:cubicBezTo>
                          <a:lnTo>
                            <a:pt x="378" y="564"/>
                          </a:lnTo>
                          <a:cubicBezTo>
                            <a:pt x="378" y="565"/>
                            <a:pt x="377" y="566"/>
                            <a:pt x="376" y="568"/>
                          </a:cubicBezTo>
                          <a:lnTo>
                            <a:pt x="376" y="568"/>
                          </a:lnTo>
                          <a:cubicBezTo>
                            <a:pt x="375" y="573"/>
                            <a:pt x="377" y="580"/>
                            <a:pt x="380" y="583"/>
                          </a:cubicBezTo>
                          <a:lnTo>
                            <a:pt x="380" y="583"/>
                          </a:lnTo>
                          <a:cubicBezTo>
                            <a:pt x="413" y="612"/>
                            <a:pt x="483" y="615"/>
                            <a:pt x="524" y="626"/>
                          </a:cubicBezTo>
                          <a:lnTo>
                            <a:pt x="524" y="626"/>
                          </a:lnTo>
                          <a:cubicBezTo>
                            <a:pt x="540" y="630"/>
                            <a:pt x="555" y="634"/>
                            <a:pt x="571" y="638"/>
                          </a:cubicBezTo>
                          <a:lnTo>
                            <a:pt x="571" y="638"/>
                          </a:lnTo>
                          <a:cubicBezTo>
                            <a:pt x="517" y="631"/>
                            <a:pt x="464" y="623"/>
                            <a:pt x="411" y="614"/>
                          </a:cubicBezTo>
                          <a:lnTo>
                            <a:pt x="411" y="614"/>
                          </a:lnTo>
                          <a:cubicBezTo>
                            <a:pt x="390" y="611"/>
                            <a:pt x="382" y="642"/>
                            <a:pt x="402" y="646"/>
                          </a:cubicBezTo>
                          <a:lnTo>
                            <a:pt x="402" y="646"/>
                          </a:lnTo>
                          <a:cubicBezTo>
                            <a:pt x="459" y="655"/>
                            <a:pt x="516" y="663"/>
                            <a:pt x="572" y="671"/>
                          </a:cubicBezTo>
                          <a:lnTo>
                            <a:pt x="572" y="671"/>
                          </a:lnTo>
                          <a:cubicBezTo>
                            <a:pt x="577" y="672"/>
                            <a:pt x="582" y="673"/>
                            <a:pt x="587" y="673"/>
                          </a:cubicBezTo>
                          <a:lnTo>
                            <a:pt x="587" y="673"/>
                          </a:lnTo>
                          <a:cubicBezTo>
                            <a:pt x="570" y="672"/>
                            <a:pt x="553" y="669"/>
                            <a:pt x="536" y="666"/>
                          </a:cubicBezTo>
                          <a:lnTo>
                            <a:pt x="536" y="666"/>
                          </a:lnTo>
                          <a:cubicBezTo>
                            <a:pt x="520" y="664"/>
                            <a:pt x="512" y="681"/>
                            <a:pt x="517" y="691"/>
                          </a:cubicBezTo>
                          <a:lnTo>
                            <a:pt x="517" y="691"/>
                          </a:lnTo>
                          <a:cubicBezTo>
                            <a:pt x="445" y="692"/>
                            <a:pt x="383" y="714"/>
                            <a:pt x="307" y="691"/>
                          </a:cubicBezTo>
                          <a:close/>
                          <a:moveTo>
                            <a:pt x="130" y="347"/>
                          </a:moveTo>
                          <a:lnTo>
                            <a:pt x="130" y="347"/>
                          </a:lnTo>
                          <a:cubicBezTo>
                            <a:pt x="130" y="348"/>
                            <a:pt x="130" y="350"/>
                            <a:pt x="130" y="351"/>
                          </a:cubicBezTo>
                          <a:lnTo>
                            <a:pt x="130" y="351"/>
                          </a:lnTo>
                          <a:cubicBezTo>
                            <a:pt x="128" y="351"/>
                            <a:pt x="127" y="351"/>
                            <a:pt x="126" y="350"/>
                          </a:cubicBezTo>
                          <a:lnTo>
                            <a:pt x="126" y="350"/>
                          </a:lnTo>
                          <a:cubicBezTo>
                            <a:pt x="127" y="349"/>
                            <a:pt x="128" y="348"/>
                            <a:pt x="130" y="347"/>
                          </a:cubicBezTo>
                          <a:close/>
                          <a:moveTo>
                            <a:pt x="375" y="209"/>
                          </a:moveTo>
                          <a:lnTo>
                            <a:pt x="375" y="209"/>
                          </a:lnTo>
                          <a:cubicBezTo>
                            <a:pt x="378" y="209"/>
                            <a:pt x="382" y="207"/>
                            <a:pt x="385" y="205"/>
                          </a:cubicBezTo>
                          <a:lnTo>
                            <a:pt x="385" y="205"/>
                          </a:lnTo>
                          <a:cubicBezTo>
                            <a:pt x="465" y="141"/>
                            <a:pt x="580" y="60"/>
                            <a:pt x="675" y="147"/>
                          </a:cubicBezTo>
                          <a:lnTo>
                            <a:pt x="675" y="147"/>
                          </a:lnTo>
                          <a:cubicBezTo>
                            <a:pt x="693" y="163"/>
                            <a:pt x="708" y="179"/>
                            <a:pt x="724" y="191"/>
                          </a:cubicBezTo>
                          <a:lnTo>
                            <a:pt x="724" y="191"/>
                          </a:lnTo>
                          <a:cubicBezTo>
                            <a:pt x="686" y="207"/>
                            <a:pt x="650" y="224"/>
                            <a:pt x="612" y="228"/>
                          </a:cubicBezTo>
                          <a:lnTo>
                            <a:pt x="612" y="228"/>
                          </a:lnTo>
                          <a:cubicBezTo>
                            <a:pt x="609" y="195"/>
                            <a:pt x="605" y="164"/>
                            <a:pt x="601" y="131"/>
                          </a:cubicBezTo>
                          <a:lnTo>
                            <a:pt x="601" y="131"/>
                          </a:lnTo>
                          <a:cubicBezTo>
                            <a:pt x="599" y="111"/>
                            <a:pt x="567" y="111"/>
                            <a:pt x="569" y="131"/>
                          </a:cubicBezTo>
                          <a:lnTo>
                            <a:pt x="569" y="131"/>
                          </a:lnTo>
                          <a:cubicBezTo>
                            <a:pt x="572" y="164"/>
                            <a:pt x="577" y="195"/>
                            <a:pt x="580" y="228"/>
                          </a:cubicBezTo>
                          <a:lnTo>
                            <a:pt x="580" y="228"/>
                          </a:lnTo>
                          <a:cubicBezTo>
                            <a:pt x="580" y="228"/>
                            <a:pt x="578" y="228"/>
                            <a:pt x="578" y="227"/>
                          </a:cubicBezTo>
                          <a:lnTo>
                            <a:pt x="578" y="227"/>
                          </a:lnTo>
                          <a:cubicBezTo>
                            <a:pt x="567" y="210"/>
                            <a:pt x="561" y="193"/>
                            <a:pt x="561" y="173"/>
                          </a:cubicBezTo>
                          <a:lnTo>
                            <a:pt x="561" y="173"/>
                          </a:lnTo>
                          <a:cubicBezTo>
                            <a:pt x="560" y="152"/>
                            <a:pt x="528" y="152"/>
                            <a:pt x="529" y="173"/>
                          </a:cubicBezTo>
                          <a:lnTo>
                            <a:pt x="529" y="173"/>
                          </a:lnTo>
                          <a:cubicBezTo>
                            <a:pt x="529" y="179"/>
                            <a:pt x="529" y="185"/>
                            <a:pt x="530" y="191"/>
                          </a:cubicBezTo>
                          <a:lnTo>
                            <a:pt x="530" y="191"/>
                          </a:lnTo>
                          <a:cubicBezTo>
                            <a:pt x="527" y="187"/>
                            <a:pt x="525" y="181"/>
                            <a:pt x="522" y="176"/>
                          </a:cubicBezTo>
                          <a:lnTo>
                            <a:pt x="522" y="176"/>
                          </a:lnTo>
                          <a:cubicBezTo>
                            <a:pt x="513" y="157"/>
                            <a:pt x="485" y="174"/>
                            <a:pt x="494" y="192"/>
                          </a:cubicBezTo>
                          <a:lnTo>
                            <a:pt x="494" y="192"/>
                          </a:lnTo>
                          <a:cubicBezTo>
                            <a:pt x="497" y="199"/>
                            <a:pt x="500" y="205"/>
                            <a:pt x="503" y="210"/>
                          </a:cubicBezTo>
                          <a:lnTo>
                            <a:pt x="503" y="210"/>
                          </a:lnTo>
                          <a:cubicBezTo>
                            <a:pt x="458" y="201"/>
                            <a:pt x="415" y="200"/>
                            <a:pt x="385" y="255"/>
                          </a:cubicBezTo>
                          <a:lnTo>
                            <a:pt x="385" y="255"/>
                          </a:lnTo>
                          <a:cubicBezTo>
                            <a:pt x="375" y="272"/>
                            <a:pt x="369" y="289"/>
                            <a:pt x="365" y="306"/>
                          </a:cubicBezTo>
                          <a:lnTo>
                            <a:pt x="365" y="306"/>
                          </a:lnTo>
                          <a:cubicBezTo>
                            <a:pt x="343" y="297"/>
                            <a:pt x="320" y="289"/>
                            <a:pt x="299" y="283"/>
                          </a:cubicBezTo>
                          <a:lnTo>
                            <a:pt x="299" y="283"/>
                          </a:lnTo>
                          <a:cubicBezTo>
                            <a:pt x="324" y="259"/>
                            <a:pt x="349" y="234"/>
                            <a:pt x="375" y="209"/>
                          </a:cubicBezTo>
                          <a:lnTo>
                            <a:pt x="995" y="65"/>
                          </a:lnTo>
                          <a:lnTo>
                            <a:pt x="995" y="65"/>
                          </a:lnTo>
                          <a:cubicBezTo>
                            <a:pt x="1018" y="72"/>
                            <a:pt x="1038" y="84"/>
                            <a:pt x="1057" y="95"/>
                          </a:cubicBezTo>
                          <a:lnTo>
                            <a:pt x="1057" y="95"/>
                          </a:lnTo>
                          <a:cubicBezTo>
                            <a:pt x="1035" y="105"/>
                            <a:pt x="1014" y="118"/>
                            <a:pt x="993" y="135"/>
                          </a:cubicBezTo>
                          <a:lnTo>
                            <a:pt x="993" y="135"/>
                          </a:lnTo>
                          <a:cubicBezTo>
                            <a:pt x="995" y="131"/>
                            <a:pt x="997" y="128"/>
                            <a:pt x="998" y="125"/>
                          </a:cubicBezTo>
                          <a:lnTo>
                            <a:pt x="998" y="125"/>
                          </a:lnTo>
                          <a:cubicBezTo>
                            <a:pt x="1007" y="106"/>
                            <a:pt x="979" y="89"/>
                            <a:pt x="970" y="108"/>
                          </a:cubicBezTo>
                          <a:lnTo>
                            <a:pt x="970" y="108"/>
                          </a:lnTo>
                          <a:cubicBezTo>
                            <a:pt x="965" y="119"/>
                            <a:pt x="960" y="130"/>
                            <a:pt x="955" y="141"/>
                          </a:cubicBezTo>
                          <a:lnTo>
                            <a:pt x="955" y="141"/>
                          </a:lnTo>
                          <a:cubicBezTo>
                            <a:pt x="956" y="134"/>
                            <a:pt x="957" y="128"/>
                            <a:pt x="958" y="121"/>
                          </a:cubicBezTo>
                          <a:lnTo>
                            <a:pt x="958" y="121"/>
                          </a:lnTo>
                          <a:cubicBezTo>
                            <a:pt x="958" y="100"/>
                            <a:pt x="925" y="100"/>
                            <a:pt x="925" y="121"/>
                          </a:cubicBezTo>
                          <a:lnTo>
                            <a:pt x="925" y="121"/>
                          </a:lnTo>
                          <a:cubicBezTo>
                            <a:pt x="924" y="135"/>
                            <a:pt x="920" y="148"/>
                            <a:pt x="911" y="159"/>
                          </a:cubicBezTo>
                          <a:lnTo>
                            <a:pt x="911" y="159"/>
                          </a:lnTo>
                          <a:cubicBezTo>
                            <a:pt x="910" y="162"/>
                            <a:pt x="909" y="165"/>
                            <a:pt x="909" y="167"/>
                          </a:cubicBezTo>
                          <a:lnTo>
                            <a:pt x="909" y="167"/>
                          </a:lnTo>
                          <a:cubicBezTo>
                            <a:pt x="908" y="167"/>
                            <a:pt x="908" y="167"/>
                            <a:pt x="907" y="167"/>
                          </a:cubicBezTo>
                          <a:lnTo>
                            <a:pt x="907" y="167"/>
                          </a:lnTo>
                          <a:cubicBezTo>
                            <a:pt x="908" y="165"/>
                            <a:pt x="910" y="164"/>
                            <a:pt x="910" y="162"/>
                          </a:cubicBezTo>
                          <a:lnTo>
                            <a:pt x="910" y="162"/>
                          </a:lnTo>
                          <a:cubicBezTo>
                            <a:pt x="916" y="145"/>
                            <a:pt x="918" y="128"/>
                            <a:pt x="918" y="111"/>
                          </a:cubicBezTo>
                          <a:lnTo>
                            <a:pt x="918" y="111"/>
                          </a:lnTo>
                          <a:cubicBezTo>
                            <a:pt x="918" y="89"/>
                            <a:pt x="886" y="89"/>
                            <a:pt x="886" y="111"/>
                          </a:cubicBezTo>
                          <a:lnTo>
                            <a:pt x="886" y="111"/>
                          </a:lnTo>
                          <a:cubicBezTo>
                            <a:pt x="886" y="125"/>
                            <a:pt x="883" y="139"/>
                            <a:pt x="878" y="153"/>
                          </a:cubicBezTo>
                          <a:lnTo>
                            <a:pt x="878" y="153"/>
                          </a:lnTo>
                          <a:cubicBezTo>
                            <a:pt x="878" y="155"/>
                            <a:pt x="878" y="157"/>
                            <a:pt x="878" y="158"/>
                          </a:cubicBezTo>
                          <a:lnTo>
                            <a:pt x="878" y="158"/>
                          </a:lnTo>
                          <a:cubicBezTo>
                            <a:pt x="874" y="157"/>
                            <a:pt x="870" y="157"/>
                            <a:pt x="865" y="156"/>
                          </a:cubicBezTo>
                          <a:lnTo>
                            <a:pt x="865" y="156"/>
                          </a:lnTo>
                          <a:cubicBezTo>
                            <a:pt x="863" y="134"/>
                            <a:pt x="863" y="113"/>
                            <a:pt x="864" y="90"/>
                          </a:cubicBezTo>
                          <a:lnTo>
                            <a:pt x="864" y="90"/>
                          </a:lnTo>
                          <a:cubicBezTo>
                            <a:pt x="866" y="69"/>
                            <a:pt x="834" y="70"/>
                            <a:pt x="832" y="90"/>
                          </a:cubicBezTo>
                          <a:lnTo>
                            <a:pt x="832" y="90"/>
                          </a:lnTo>
                          <a:cubicBezTo>
                            <a:pt x="830" y="113"/>
                            <a:pt x="830" y="135"/>
                            <a:pt x="833" y="157"/>
                          </a:cubicBezTo>
                          <a:lnTo>
                            <a:pt x="833" y="157"/>
                          </a:lnTo>
                          <a:cubicBezTo>
                            <a:pt x="829" y="157"/>
                            <a:pt x="826" y="158"/>
                            <a:pt x="823" y="158"/>
                          </a:cubicBezTo>
                          <a:lnTo>
                            <a:pt x="823" y="158"/>
                          </a:lnTo>
                          <a:cubicBezTo>
                            <a:pt x="820" y="151"/>
                            <a:pt x="817" y="144"/>
                            <a:pt x="816" y="137"/>
                          </a:cubicBezTo>
                          <a:lnTo>
                            <a:pt x="816" y="137"/>
                          </a:lnTo>
                          <a:cubicBezTo>
                            <a:pt x="815" y="116"/>
                            <a:pt x="782" y="116"/>
                            <a:pt x="784" y="137"/>
                          </a:cubicBezTo>
                          <a:lnTo>
                            <a:pt x="784" y="137"/>
                          </a:lnTo>
                          <a:cubicBezTo>
                            <a:pt x="785" y="147"/>
                            <a:pt x="787" y="157"/>
                            <a:pt x="790" y="166"/>
                          </a:cubicBezTo>
                          <a:lnTo>
                            <a:pt x="790" y="166"/>
                          </a:lnTo>
                          <a:cubicBezTo>
                            <a:pt x="790" y="166"/>
                            <a:pt x="789" y="166"/>
                            <a:pt x="789" y="167"/>
                          </a:cubicBezTo>
                          <a:lnTo>
                            <a:pt x="789" y="167"/>
                          </a:lnTo>
                          <a:lnTo>
                            <a:pt x="789" y="166"/>
                          </a:lnTo>
                          <a:lnTo>
                            <a:pt x="789" y="166"/>
                          </a:lnTo>
                          <a:cubicBezTo>
                            <a:pt x="759" y="165"/>
                            <a:pt x="741" y="145"/>
                            <a:pt x="722" y="125"/>
                          </a:cubicBezTo>
                          <a:lnTo>
                            <a:pt x="722" y="125"/>
                          </a:lnTo>
                          <a:cubicBezTo>
                            <a:pt x="723" y="124"/>
                            <a:pt x="725" y="124"/>
                            <a:pt x="726" y="123"/>
                          </a:cubicBezTo>
                          <a:lnTo>
                            <a:pt x="726" y="123"/>
                          </a:lnTo>
                          <a:cubicBezTo>
                            <a:pt x="802" y="53"/>
                            <a:pt x="898" y="34"/>
                            <a:pt x="995" y="65"/>
                          </a:cubicBezTo>
                          <a:lnTo>
                            <a:pt x="375" y="209"/>
                          </a:lnTo>
                          <a:close/>
                          <a:moveTo>
                            <a:pt x="937" y="180"/>
                          </a:moveTo>
                          <a:lnTo>
                            <a:pt x="937" y="180"/>
                          </a:lnTo>
                          <a:cubicBezTo>
                            <a:pt x="937" y="181"/>
                            <a:pt x="937" y="181"/>
                            <a:pt x="937" y="181"/>
                          </a:cubicBezTo>
                          <a:lnTo>
                            <a:pt x="937" y="181"/>
                          </a:lnTo>
                          <a:cubicBezTo>
                            <a:pt x="936" y="181"/>
                            <a:pt x="936" y="180"/>
                            <a:pt x="935" y="180"/>
                          </a:cubicBezTo>
                          <a:lnTo>
                            <a:pt x="935" y="180"/>
                          </a:lnTo>
                          <a:cubicBezTo>
                            <a:pt x="936" y="179"/>
                            <a:pt x="937" y="179"/>
                            <a:pt x="938" y="178"/>
                          </a:cubicBezTo>
                          <a:lnTo>
                            <a:pt x="938" y="178"/>
                          </a:lnTo>
                          <a:cubicBezTo>
                            <a:pt x="937" y="179"/>
                            <a:pt x="937" y="179"/>
                            <a:pt x="937" y="180"/>
                          </a:cubicBezTo>
                          <a:close/>
                          <a:moveTo>
                            <a:pt x="1021" y="471"/>
                          </a:moveTo>
                          <a:lnTo>
                            <a:pt x="1021" y="471"/>
                          </a:lnTo>
                          <a:cubicBezTo>
                            <a:pt x="982" y="499"/>
                            <a:pt x="944" y="524"/>
                            <a:pt x="903" y="549"/>
                          </a:cubicBezTo>
                          <a:lnTo>
                            <a:pt x="903" y="549"/>
                          </a:lnTo>
                          <a:cubicBezTo>
                            <a:pt x="921" y="534"/>
                            <a:pt x="938" y="518"/>
                            <a:pt x="955" y="503"/>
                          </a:cubicBezTo>
                          <a:lnTo>
                            <a:pt x="955" y="503"/>
                          </a:lnTo>
                          <a:cubicBezTo>
                            <a:pt x="970" y="489"/>
                            <a:pt x="947" y="465"/>
                            <a:pt x="932" y="480"/>
                          </a:cubicBezTo>
                          <a:lnTo>
                            <a:pt x="932" y="480"/>
                          </a:lnTo>
                          <a:cubicBezTo>
                            <a:pt x="899" y="511"/>
                            <a:pt x="864" y="541"/>
                            <a:pt x="829" y="570"/>
                          </a:cubicBezTo>
                          <a:lnTo>
                            <a:pt x="829" y="570"/>
                          </a:lnTo>
                          <a:cubicBezTo>
                            <a:pt x="853" y="532"/>
                            <a:pt x="877" y="497"/>
                            <a:pt x="903" y="461"/>
                          </a:cubicBezTo>
                          <a:lnTo>
                            <a:pt x="903" y="461"/>
                          </a:lnTo>
                          <a:cubicBezTo>
                            <a:pt x="915" y="444"/>
                            <a:pt x="887" y="428"/>
                            <a:pt x="874" y="445"/>
                          </a:cubicBezTo>
                          <a:lnTo>
                            <a:pt x="874" y="445"/>
                          </a:lnTo>
                          <a:cubicBezTo>
                            <a:pt x="848" y="480"/>
                            <a:pt x="824" y="516"/>
                            <a:pt x="801" y="552"/>
                          </a:cubicBezTo>
                          <a:lnTo>
                            <a:pt x="801" y="552"/>
                          </a:lnTo>
                          <a:cubicBezTo>
                            <a:pt x="802" y="540"/>
                            <a:pt x="803" y="527"/>
                            <a:pt x="804" y="514"/>
                          </a:cubicBezTo>
                          <a:lnTo>
                            <a:pt x="804" y="514"/>
                          </a:lnTo>
                          <a:cubicBezTo>
                            <a:pt x="805" y="493"/>
                            <a:pt x="772" y="493"/>
                            <a:pt x="771" y="514"/>
                          </a:cubicBezTo>
                          <a:lnTo>
                            <a:pt x="771" y="514"/>
                          </a:lnTo>
                          <a:lnTo>
                            <a:pt x="771" y="515"/>
                          </a:lnTo>
                          <a:lnTo>
                            <a:pt x="771" y="515"/>
                          </a:lnTo>
                          <a:cubicBezTo>
                            <a:pt x="767" y="504"/>
                            <a:pt x="763" y="492"/>
                            <a:pt x="761" y="480"/>
                          </a:cubicBezTo>
                          <a:lnTo>
                            <a:pt x="761" y="480"/>
                          </a:lnTo>
                          <a:cubicBezTo>
                            <a:pt x="755" y="460"/>
                            <a:pt x="724" y="469"/>
                            <a:pt x="729" y="489"/>
                          </a:cubicBezTo>
                          <a:lnTo>
                            <a:pt x="729" y="489"/>
                          </a:lnTo>
                          <a:cubicBezTo>
                            <a:pt x="734" y="511"/>
                            <a:pt x="740" y="532"/>
                            <a:pt x="747" y="553"/>
                          </a:cubicBezTo>
                          <a:lnTo>
                            <a:pt x="747" y="553"/>
                          </a:lnTo>
                          <a:cubicBezTo>
                            <a:pt x="719" y="526"/>
                            <a:pt x="692" y="497"/>
                            <a:pt x="668" y="465"/>
                          </a:cubicBezTo>
                          <a:lnTo>
                            <a:pt x="668" y="465"/>
                          </a:lnTo>
                          <a:cubicBezTo>
                            <a:pt x="655" y="449"/>
                            <a:pt x="632" y="472"/>
                            <a:pt x="645" y="489"/>
                          </a:cubicBezTo>
                          <a:lnTo>
                            <a:pt x="645" y="489"/>
                          </a:lnTo>
                          <a:cubicBezTo>
                            <a:pt x="677" y="530"/>
                            <a:pt x="712" y="567"/>
                            <a:pt x="751" y="602"/>
                          </a:cubicBezTo>
                          <a:lnTo>
                            <a:pt x="751" y="602"/>
                          </a:lnTo>
                          <a:cubicBezTo>
                            <a:pt x="751" y="603"/>
                            <a:pt x="751" y="605"/>
                            <a:pt x="751" y="606"/>
                          </a:cubicBezTo>
                          <a:lnTo>
                            <a:pt x="751" y="606"/>
                          </a:lnTo>
                          <a:cubicBezTo>
                            <a:pt x="681" y="559"/>
                            <a:pt x="618" y="504"/>
                            <a:pt x="562" y="440"/>
                          </a:cubicBezTo>
                          <a:lnTo>
                            <a:pt x="562" y="440"/>
                          </a:lnTo>
                          <a:cubicBezTo>
                            <a:pt x="548" y="424"/>
                            <a:pt x="525" y="447"/>
                            <a:pt x="539" y="462"/>
                          </a:cubicBezTo>
                          <a:lnTo>
                            <a:pt x="539" y="462"/>
                          </a:lnTo>
                          <a:cubicBezTo>
                            <a:pt x="588" y="520"/>
                            <a:pt x="644" y="570"/>
                            <a:pt x="704" y="613"/>
                          </a:cubicBezTo>
                          <a:lnTo>
                            <a:pt x="704" y="613"/>
                          </a:lnTo>
                          <a:cubicBezTo>
                            <a:pt x="704" y="614"/>
                            <a:pt x="703" y="614"/>
                            <a:pt x="703" y="614"/>
                          </a:cubicBezTo>
                          <a:lnTo>
                            <a:pt x="703" y="614"/>
                          </a:lnTo>
                          <a:cubicBezTo>
                            <a:pt x="676" y="598"/>
                            <a:pt x="651" y="581"/>
                            <a:pt x="626" y="560"/>
                          </a:cubicBezTo>
                          <a:lnTo>
                            <a:pt x="626" y="560"/>
                          </a:lnTo>
                          <a:cubicBezTo>
                            <a:pt x="615" y="551"/>
                            <a:pt x="604" y="541"/>
                            <a:pt x="594" y="531"/>
                          </a:cubicBezTo>
                          <a:lnTo>
                            <a:pt x="594" y="531"/>
                          </a:lnTo>
                          <a:cubicBezTo>
                            <a:pt x="589" y="527"/>
                            <a:pt x="564" y="507"/>
                            <a:pt x="558" y="498"/>
                          </a:cubicBezTo>
                          <a:lnTo>
                            <a:pt x="558" y="498"/>
                          </a:lnTo>
                          <a:cubicBezTo>
                            <a:pt x="560" y="489"/>
                            <a:pt x="555" y="478"/>
                            <a:pt x="543" y="479"/>
                          </a:cubicBezTo>
                          <a:lnTo>
                            <a:pt x="543" y="479"/>
                          </a:lnTo>
                          <a:cubicBezTo>
                            <a:pt x="542" y="479"/>
                            <a:pt x="541" y="479"/>
                            <a:pt x="541" y="479"/>
                          </a:cubicBezTo>
                          <a:lnTo>
                            <a:pt x="541" y="479"/>
                          </a:lnTo>
                          <a:cubicBezTo>
                            <a:pt x="531" y="480"/>
                            <a:pt x="525" y="486"/>
                            <a:pt x="524" y="495"/>
                          </a:cubicBezTo>
                          <a:lnTo>
                            <a:pt x="524" y="495"/>
                          </a:lnTo>
                          <a:cubicBezTo>
                            <a:pt x="523" y="508"/>
                            <a:pt x="530" y="515"/>
                            <a:pt x="539" y="523"/>
                          </a:cubicBezTo>
                          <a:lnTo>
                            <a:pt x="539" y="523"/>
                          </a:lnTo>
                          <a:cubicBezTo>
                            <a:pt x="554" y="538"/>
                            <a:pt x="570" y="553"/>
                            <a:pt x="587" y="569"/>
                          </a:cubicBezTo>
                          <a:lnTo>
                            <a:pt x="587" y="569"/>
                          </a:lnTo>
                          <a:cubicBezTo>
                            <a:pt x="595" y="576"/>
                            <a:pt x="604" y="584"/>
                            <a:pt x="612" y="591"/>
                          </a:cubicBezTo>
                          <a:lnTo>
                            <a:pt x="612" y="591"/>
                          </a:lnTo>
                          <a:cubicBezTo>
                            <a:pt x="566" y="571"/>
                            <a:pt x="526" y="543"/>
                            <a:pt x="487" y="505"/>
                          </a:cubicBezTo>
                          <a:lnTo>
                            <a:pt x="487" y="505"/>
                          </a:lnTo>
                          <a:cubicBezTo>
                            <a:pt x="451" y="470"/>
                            <a:pt x="428" y="424"/>
                            <a:pt x="412" y="376"/>
                          </a:cubicBezTo>
                          <a:lnTo>
                            <a:pt x="412" y="376"/>
                          </a:lnTo>
                          <a:cubicBezTo>
                            <a:pt x="448" y="337"/>
                            <a:pt x="484" y="298"/>
                            <a:pt x="520" y="259"/>
                          </a:cubicBezTo>
                          <a:lnTo>
                            <a:pt x="520" y="259"/>
                          </a:lnTo>
                          <a:cubicBezTo>
                            <a:pt x="529" y="262"/>
                            <a:pt x="537" y="264"/>
                            <a:pt x="545" y="267"/>
                          </a:cubicBezTo>
                          <a:lnTo>
                            <a:pt x="545" y="267"/>
                          </a:lnTo>
                          <a:cubicBezTo>
                            <a:pt x="552" y="293"/>
                            <a:pt x="565" y="318"/>
                            <a:pt x="587" y="335"/>
                          </a:cubicBezTo>
                          <a:lnTo>
                            <a:pt x="587" y="335"/>
                          </a:lnTo>
                          <a:cubicBezTo>
                            <a:pt x="588" y="336"/>
                            <a:pt x="589" y="336"/>
                            <a:pt x="590" y="336"/>
                          </a:cubicBezTo>
                          <a:lnTo>
                            <a:pt x="590" y="336"/>
                          </a:lnTo>
                          <a:cubicBezTo>
                            <a:pt x="591" y="338"/>
                            <a:pt x="592" y="340"/>
                            <a:pt x="594" y="343"/>
                          </a:cubicBezTo>
                          <a:lnTo>
                            <a:pt x="594" y="343"/>
                          </a:lnTo>
                          <a:cubicBezTo>
                            <a:pt x="600" y="350"/>
                            <a:pt x="608" y="353"/>
                            <a:pt x="617" y="349"/>
                          </a:cubicBezTo>
                          <a:lnTo>
                            <a:pt x="617" y="349"/>
                          </a:lnTo>
                          <a:cubicBezTo>
                            <a:pt x="624" y="344"/>
                            <a:pt x="628" y="333"/>
                            <a:pt x="622" y="326"/>
                          </a:cubicBezTo>
                          <a:lnTo>
                            <a:pt x="622" y="326"/>
                          </a:lnTo>
                          <a:cubicBezTo>
                            <a:pt x="611" y="311"/>
                            <a:pt x="604" y="296"/>
                            <a:pt x="600" y="278"/>
                          </a:cubicBezTo>
                          <a:lnTo>
                            <a:pt x="600" y="278"/>
                          </a:lnTo>
                          <a:cubicBezTo>
                            <a:pt x="631" y="280"/>
                            <a:pt x="661" y="272"/>
                            <a:pt x="691" y="260"/>
                          </a:cubicBezTo>
                          <a:lnTo>
                            <a:pt x="691" y="260"/>
                          </a:lnTo>
                          <a:cubicBezTo>
                            <a:pt x="693" y="266"/>
                            <a:pt x="694" y="271"/>
                            <a:pt x="696" y="276"/>
                          </a:cubicBezTo>
                          <a:lnTo>
                            <a:pt x="696" y="276"/>
                          </a:lnTo>
                          <a:cubicBezTo>
                            <a:pt x="702" y="296"/>
                            <a:pt x="733" y="288"/>
                            <a:pt x="727" y="268"/>
                          </a:cubicBezTo>
                          <a:lnTo>
                            <a:pt x="727" y="268"/>
                          </a:lnTo>
                          <a:cubicBezTo>
                            <a:pt x="725" y="262"/>
                            <a:pt x="724" y="255"/>
                            <a:pt x="722" y="248"/>
                          </a:cubicBezTo>
                          <a:lnTo>
                            <a:pt x="722" y="248"/>
                          </a:lnTo>
                          <a:cubicBezTo>
                            <a:pt x="731" y="244"/>
                            <a:pt x="740" y="240"/>
                            <a:pt x="749" y="236"/>
                          </a:cubicBezTo>
                          <a:lnTo>
                            <a:pt x="749" y="236"/>
                          </a:lnTo>
                          <a:cubicBezTo>
                            <a:pt x="749" y="247"/>
                            <a:pt x="747" y="257"/>
                            <a:pt x="745" y="268"/>
                          </a:cubicBezTo>
                          <a:lnTo>
                            <a:pt x="745" y="268"/>
                          </a:lnTo>
                          <a:cubicBezTo>
                            <a:pt x="739" y="288"/>
                            <a:pt x="771" y="296"/>
                            <a:pt x="776" y="276"/>
                          </a:cubicBezTo>
                          <a:lnTo>
                            <a:pt x="776" y="276"/>
                          </a:lnTo>
                          <a:cubicBezTo>
                            <a:pt x="781" y="259"/>
                            <a:pt x="782" y="241"/>
                            <a:pt x="781" y="224"/>
                          </a:cubicBezTo>
                          <a:lnTo>
                            <a:pt x="781" y="224"/>
                          </a:lnTo>
                          <a:cubicBezTo>
                            <a:pt x="792" y="219"/>
                            <a:pt x="803" y="216"/>
                            <a:pt x="814" y="213"/>
                          </a:cubicBezTo>
                          <a:lnTo>
                            <a:pt x="814" y="213"/>
                          </a:lnTo>
                          <a:cubicBezTo>
                            <a:pt x="813" y="220"/>
                            <a:pt x="812" y="229"/>
                            <a:pt x="810" y="236"/>
                          </a:cubicBezTo>
                          <a:lnTo>
                            <a:pt x="810" y="236"/>
                          </a:lnTo>
                          <a:cubicBezTo>
                            <a:pt x="809" y="245"/>
                            <a:pt x="813" y="253"/>
                            <a:pt x="822" y="256"/>
                          </a:cubicBezTo>
                          <a:lnTo>
                            <a:pt x="822" y="256"/>
                          </a:lnTo>
                          <a:cubicBezTo>
                            <a:pt x="830" y="258"/>
                            <a:pt x="840" y="253"/>
                            <a:pt x="842" y="245"/>
                          </a:cubicBezTo>
                          <a:lnTo>
                            <a:pt x="842" y="245"/>
                          </a:lnTo>
                          <a:cubicBezTo>
                            <a:pt x="844" y="233"/>
                            <a:pt x="846" y="220"/>
                            <a:pt x="847" y="209"/>
                          </a:cubicBezTo>
                          <a:lnTo>
                            <a:pt x="847" y="209"/>
                          </a:lnTo>
                          <a:cubicBezTo>
                            <a:pt x="847" y="208"/>
                            <a:pt x="847" y="208"/>
                            <a:pt x="847" y="208"/>
                          </a:cubicBezTo>
                          <a:lnTo>
                            <a:pt x="847" y="208"/>
                          </a:lnTo>
                          <a:cubicBezTo>
                            <a:pt x="856" y="208"/>
                            <a:pt x="866" y="208"/>
                            <a:pt x="874" y="209"/>
                          </a:cubicBezTo>
                          <a:lnTo>
                            <a:pt x="874" y="209"/>
                          </a:lnTo>
                          <a:cubicBezTo>
                            <a:pt x="876" y="220"/>
                            <a:pt x="876" y="230"/>
                            <a:pt x="873" y="241"/>
                          </a:cubicBezTo>
                          <a:lnTo>
                            <a:pt x="873" y="241"/>
                          </a:lnTo>
                          <a:cubicBezTo>
                            <a:pt x="868" y="262"/>
                            <a:pt x="899" y="270"/>
                            <a:pt x="904" y="250"/>
                          </a:cubicBezTo>
                          <a:lnTo>
                            <a:pt x="904" y="250"/>
                          </a:lnTo>
                          <a:cubicBezTo>
                            <a:pt x="907" y="239"/>
                            <a:pt x="907" y="229"/>
                            <a:pt x="907" y="218"/>
                          </a:cubicBezTo>
                          <a:lnTo>
                            <a:pt x="907" y="218"/>
                          </a:lnTo>
                          <a:cubicBezTo>
                            <a:pt x="910" y="219"/>
                            <a:pt x="913" y="220"/>
                            <a:pt x="915" y="221"/>
                          </a:cubicBezTo>
                          <a:lnTo>
                            <a:pt x="915" y="221"/>
                          </a:lnTo>
                          <a:cubicBezTo>
                            <a:pt x="922" y="224"/>
                            <a:pt x="928" y="229"/>
                            <a:pt x="935" y="233"/>
                          </a:cubicBezTo>
                          <a:lnTo>
                            <a:pt x="935" y="233"/>
                          </a:lnTo>
                          <a:cubicBezTo>
                            <a:pt x="924" y="273"/>
                            <a:pt x="908" y="311"/>
                            <a:pt x="887" y="348"/>
                          </a:cubicBezTo>
                          <a:lnTo>
                            <a:pt x="887" y="348"/>
                          </a:lnTo>
                          <a:cubicBezTo>
                            <a:pt x="876" y="366"/>
                            <a:pt x="904" y="381"/>
                            <a:pt x="915" y="364"/>
                          </a:cubicBezTo>
                          <a:lnTo>
                            <a:pt x="915" y="364"/>
                          </a:lnTo>
                          <a:cubicBezTo>
                            <a:pt x="935" y="330"/>
                            <a:pt x="951" y="293"/>
                            <a:pt x="963" y="255"/>
                          </a:cubicBezTo>
                          <a:lnTo>
                            <a:pt x="963" y="255"/>
                          </a:lnTo>
                          <a:cubicBezTo>
                            <a:pt x="966" y="258"/>
                            <a:pt x="970" y="261"/>
                            <a:pt x="974" y="265"/>
                          </a:cubicBezTo>
                          <a:lnTo>
                            <a:pt x="974" y="265"/>
                          </a:lnTo>
                          <a:cubicBezTo>
                            <a:pt x="970" y="271"/>
                            <a:pt x="967" y="278"/>
                            <a:pt x="964" y="285"/>
                          </a:cubicBezTo>
                          <a:lnTo>
                            <a:pt x="964" y="285"/>
                          </a:lnTo>
                          <a:cubicBezTo>
                            <a:pt x="960" y="293"/>
                            <a:pt x="961" y="301"/>
                            <a:pt x="969" y="307"/>
                          </a:cubicBezTo>
                          <a:lnTo>
                            <a:pt x="969" y="307"/>
                          </a:lnTo>
                          <a:cubicBezTo>
                            <a:pt x="977" y="311"/>
                            <a:pt x="988" y="309"/>
                            <a:pt x="992" y="301"/>
                          </a:cubicBezTo>
                          <a:lnTo>
                            <a:pt x="992" y="301"/>
                          </a:lnTo>
                          <a:cubicBezTo>
                            <a:pt x="994" y="295"/>
                            <a:pt x="997" y="290"/>
                            <a:pt x="1000" y="284"/>
                          </a:cubicBezTo>
                          <a:lnTo>
                            <a:pt x="1000" y="284"/>
                          </a:lnTo>
                          <a:cubicBezTo>
                            <a:pt x="1003" y="286"/>
                            <a:pt x="1006" y="287"/>
                            <a:pt x="1009" y="289"/>
                          </a:cubicBezTo>
                          <a:lnTo>
                            <a:pt x="1009" y="289"/>
                          </a:lnTo>
                          <a:cubicBezTo>
                            <a:pt x="1005" y="296"/>
                            <a:pt x="1002" y="303"/>
                            <a:pt x="999" y="310"/>
                          </a:cubicBezTo>
                          <a:lnTo>
                            <a:pt x="999" y="310"/>
                          </a:lnTo>
                          <a:cubicBezTo>
                            <a:pt x="996" y="318"/>
                            <a:pt x="997" y="328"/>
                            <a:pt x="1005" y="332"/>
                          </a:cubicBezTo>
                          <a:lnTo>
                            <a:pt x="1005" y="332"/>
                          </a:lnTo>
                          <a:cubicBezTo>
                            <a:pt x="1012" y="336"/>
                            <a:pt x="1024" y="335"/>
                            <a:pt x="1027" y="326"/>
                          </a:cubicBezTo>
                          <a:lnTo>
                            <a:pt x="1027" y="326"/>
                          </a:lnTo>
                          <a:cubicBezTo>
                            <a:pt x="1031" y="318"/>
                            <a:pt x="1035" y="308"/>
                            <a:pt x="1039" y="299"/>
                          </a:cubicBezTo>
                          <a:lnTo>
                            <a:pt x="1039" y="299"/>
                          </a:lnTo>
                          <a:cubicBezTo>
                            <a:pt x="1074" y="305"/>
                            <a:pt x="1078" y="305"/>
                            <a:pt x="1115" y="305"/>
                          </a:cubicBezTo>
                          <a:lnTo>
                            <a:pt x="1115" y="305"/>
                          </a:lnTo>
                          <a:cubicBezTo>
                            <a:pt x="1123" y="305"/>
                            <a:pt x="1130" y="306"/>
                            <a:pt x="1138" y="308"/>
                          </a:cubicBezTo>
                          <a:lnTo>
                            <a:pt x="1138" y="308"/>
                          </a:lnTo>
                          <a:cubicBezTo>
                            <a:pt x="1125" y="327"/>
                            <a:pt x="1108" y="343"/>
                            <a:pt x="1088" y="356"/>
                          </a:cubicBezTo>
                          <a:lnTo>
                            <a:pt x="1088" y="356"/>
                          </a:lnTo>
                          <a:cubicBezTo>
                            <a:pt x="1070" y="367"/>
                            <a:pt x="1087" y="395"/>
                            <a:pt x="1105" y="384"/>
                          </a:cubicBezTo>
                          <a:lnTo>
                            <a:pt x="1105" y="384"/>
                          </a:lnTo>
                          <a:cubicBezTo>
                            <a:pt x="1130" y="368"/>
                            <a:pt x="1150" y="348"/>
                            <a:pt x="1167" y="323"/>
                          </a:cubicBezTo>
                          <a:lnTo>
                            <a:pt x="1167" y="323"/>
                          </a:lnTo>
                          <a:cubicBezTo>
                            <a:pt x="1205" y="358"/>
                            <a:pt x="1204" y="430"/>
                            <a:pt x="1163" y="472"/>
                          </a:cubicBezTo>
                          <a:lnTo>
                            <a:pt x="1163" y="472"/>
                          </a:lnTo>
                          <a:cubicBezTo>
                            <a:pt x="1090" y="545"/>
                            <a:pt x="991" y="579"/>
                            <a:pt x="887" y="596"/>
                          </a:cubicBezTo>
                          <a:lnTo>
                            <a:pt x="887" y="596"/>
                          </a:lnTo>
                          <a:cubicBezTo>
                            <a:pt x="939" y="566"/>
                            <a:pt x="989" y="534"/>
                            <a:pt x="1037" y="500"/>
                          </a:cubicBezTo>
                          <a:lnTo>
                            <a:pt x="1037" y="500"/>
                          </a:lnTo>
                          <a:cubicBezTo>
                            <a:pt x="1054" y="487"/>
                            <a:pt x="1038" y="459"/>
                            <a:pt x="1021" y="471"/>
                          </a:cubicBezTo>
                          <a:close/>
                          <a:moveTo>
                            <a:pt x="689" y="682"/>
                          </a:moveTo>
                          <a:lnTo>
                            <a:pt x="689" y="682"/>
                          </a:lnTo>
                          <a:cubicBezTo>
                            <a:pt x="701" y="683"/>
                            <a:pt x="712" y="685"/>
                            <a:pt x="721" y="689"/>
                          </a:cubicBezTo>
                          <a:lnTo>
                            <a:pt x="721" y="689"/>
                          </a:lnTo>
                          <a:cubicBezTo>
                            <a:pt x="711" y="694"/>
                            <a:pt x="700" y="699"/>
                            <a:pt x="689" y="702"/>
                          </a:cubicBezTo>
                          <a:lnTo>
                            <a:pt x="689" y="702"/>
                          </a:lnTo>
                          <a:cubicBezTo>
                            <a:pt x="693" y="696"/>
                            <a:pt x="693" y="687"/>
                            <a:pt x="689" y="682"/>
                          </a:cubicBezTo>
                          <a:close/>
                          <a:moveTo>
                            <a:pt x="1392" y="336"/>
                          </a:moveTo>
                          <a:lnTo>
                            <a:pt x="1392" y="336"/>
                          </a:lnTo>
                          <a:cubicBezTo>
                            <a:pt x="1363" y="329"/>
                            <a:pt x="1332" y="330"/>
                            <a:pt x="1300" y="342"/>
                          </a:cubicBezTo>
                          <a:lnTo>
                            <a:pt x="1300" y="342"/>
                          </a:lnTo>
                          <a:cubicBezTo>
                            <a:pt x="1312" y="313"/>
                            <a:pt x="1324" y="282"/>
                            <a:pt x="1333" y="250"/>
                          </a:cubicBezTo>
                          <a:lnTo>
                            <a:pt x="1333" y="250"/>
                          </a:lnTo>
                          <a:cubicBezTo>
                            <a:pt x="1339" y="230"/>
                            <a:pt x="1307" y="222"/>
                            <a:pt x="1301" y="242"/>
                          </a:cubicBezTo>
                          <a:lnTo>
                            <a:pt x="1301" y="242"/>
                          </a:lnTo>
                          <a:cubicBezTo>
                            <a:pt x="1294" y="269"/>
                            <a:pt x="1284" y="295"/>
                            <a:pt x="1274" y="319"/>
                          </a:cubicBezTo>
                          <a:lnTo>
                            <a:pt x="1274" y="319"/>
                          </a:lnTo>
                          <a:cubicBezTo>
                            <a:pt x="1269" y="303"/>
                            <a:pt x="1259" y="288"/>
                            <a:pt x="1242" y="278"/>
                          </a:cubicBezTo>
                          <a:lnTo>
                            <a:pt x="1242" y="278"/>
                          </a:lnTo>
                          <a:cubicBezTo>
                            <a:pt x="1254" y="265"/>
                            <a:pt x="1265" y="251"/>
                            <a:pt x="1276" y="238"/>
                          </a:cubicBezTo>
                          <a:lnTo>
                            <a:pt x="1276" y="238"/>
                          </a:lnTo>
                          <a:cubicBezTo>
                            <a:pt x="1281" y="230"/>
                            <a:pt x="1282" y="221"/>
                            <a:pt x="1276" y="215"/>
                          </a:cubicBezTo>
                          <a:lnTo>
                            <a:pt x="1276" y="215"/>
                          </a:lnTo>
                          <a:cubicBezTo>
                            <a:pt x="1270" y="209"/>
                            <a:pt x="1259" y="208"/>
                            <a:pt x="1252" y="215"/>
                          </a:cubicBezTo>
                          <a:lnTo>
                            <a:pt x="1252" y="215"/>
                          </a:lnTo>
                          <a:cubicBezTo>
                            <a:pt x="1239" y="231"/>
                            <a:pt x="1226" y="248"/>
                            <a:pt x="1212" y="265"/>
                          </a:cubicBezTo>
                          <a:lnTo>
                            <a:pt x="1212" y="265"/>
                          </a:lnTo>
                          <a:cubicBezTo>
                            <a:pt x="1206" y="263"/>
                            <a:pt x="1200" y="262"/>
                            <a:pt x="1193" y="260"/>
                          </a:cubicBezTo>
                          <a:lnTo>
                            <a:pt x="1193" y="260"/>
                          </a:lnTo>
                          <a:cubicBezTo>
                            <a:pt x="1196" y="258"/>
                            <a:pt x="1199" y="255"/>
                            <a:pt x="1201" y="252"/>
                          </a:cubicBezTo>
                          <a:lnTo>
                            <a:pt x="1201" y="252"/>
                          </a:lnTo>
                          <a:cubicBezTo>
                            <a:pt x="1210" y="242"/>
                            <a:pt x="1203" y="228"/>
                            <a:pt x="1194" y="225"/>
                          </a:cubicBezTo>
                          <a:lnTo>
                            <a:pt x="1194" y="225"/>
                          </a:lnTo>
                          <a:cubicBezTo>
                            <a:pt x="1207" y="214"/>
                            <a:pt x="1220" y="202"/>
                            <a:pt x="1233" y="190"/>
                          </a:cubicBezTo>
                          <a:lnTo>
                            <a:pt x="1233" y="190"/>
                          </a:lnTo>
                          <a:cubicBezTo>
                            <a:pt x="1249" y="177"/>
                            <a:pt x="1226" y="154"/>
                            <a:pt x="1210" y="168"/>
                          </a:cubicBezTo>
                          <a:lnTo>
                            <a:pt x="1210" y="168"/>
                          </a:lnTo>
                          <a:cubicBezTo>
                            <a:pt x="1190" y="185"/>
                            <a:pt x="1169" y="204"/>
                            <a:pt x="1148" y="222"/>
                          </a:cubicBezTo>
                          <a:lnTo>
                            <a:pt x="1148" y="222"/>
                          </a:lnTo>
                          <a:cubicBezTo>
                            <a:pt x="1150" y="208"/>
                            <a:pt x="1133" y="195"/>
                            <a:pt x="1120" y="208"/>
                          </a:cubicBezTo>
                          <a:lnTo>
                            <a:pt x="1120" y="208"/>
                          </a:lnTo>
                          <a:cubicBezTo>
                            <a:pt x="1120" y="208"/>
                            <a:pt x="1119" y="209"/>
                            <a:pt x="1118" y="210"/>
                          </a:cubicBezTo>
                          <a:lnTo>
                            <a:pt x="1118" y="210"/>
                          </a:lnTo>
                          <a:cubicBezTo>
                            <a:pt x="1116" y="211"/>
                            <a:pt x="1114" y="212"/>
                            <a:pt x="1112" y="214"/>
                          </a:cubicBezTo>
                          <a:lnTo>
                            <a:pt x="1112" y="214"/>
                          </a:lnTo>
                          <a:cubicBezTo>
                            <a:pt x="1105" y="221"/>
                            <a:pt x="1098" y="228"/>
                            <a:pt x="1091" y="235"/>
                          </a:cubicBezTo>
                          <a:lnTo>
                            <a:pt x="1091" y="235"/>
                          </a:lnTo>
                          <a:cubicBezTo>
                            <a:pt x="1089" y="237"/>
                            <a:pt x="1088" y="239"/>
                            <a:pt x="1087" y="242"/>
                          </a:cubicBezTo>
                          <a:lnTo>
                            <a:pt x="1087" y="242"/>
                          </a:lnTo>
                          <a:cubicBezTo>
                            <a:pt x="1083" y="245"/>
                            <a:pt x="1080" y="248"/>
                            <a:pt x="1076" y="252"/>
                          </a:cubicBezTo>
                          <a:lnTo>
                            <a:pt x="1076" y="252"/>
                          </a:lnTo>
                          <a:cubicBezTo>
                            <a:pt x="1052" y="249"/>
                            <a:pt x="1028" y="242"/>
                            <a:pt x="1006" y="228"/>
                          </a:cubicBezTo>
                          <a:lnTo>
                            <a:pt x="1006" y="228"/>
                          </a:lnTo>
                          <a:cubicBezTo>
                            <a:pt x="998" y="222"/>
                            <a:pt x="990" y="217"/>
                            <a:pt x="982" y="211"/>
                          </a:cubicBezTo>
                          <a:lnTo>
                            <a:pt x="982" y="211"/>
                          </a:lnTo>
                          <a:cubicBezTo>
                            <a:pt x="986" y="210"/>
                            <a:pt x="989" y="208"/>
                            <a:pt x="992" y="204"/>
                          </a:cubicBezTo>
                          <a:lnTo>
                            <a:pt x="992" y="204"/>
                          </a:lnTo>
                          <a:cubicBezTo>
                            <a:pt x="1133" y="41"/>
                            <a:pt x="1381" y="131"/>
                            <a:pt x="1392" y="336"/>
                          </a:cubicBezTo>
                          <a:close/>
                          <a:moveTo>
                            <a:pt x="988" y="1086"/>
                          </a:moveTo>
                          <a:lnTo>
                            <a:pt x="988" y="1086"/>
                          </a:lnTo>
                          <a:cubicBezTo>
                            <a:pt x="996" y="1088"/>
                            <a:pt x="1004" y="1086"/>
                            <a:pt x="1010" y="1080"/>
                          </a:cubicBezTo>
                          <a:lnTo>
                            <a:pt x="1010" y="1080"/>
                          </a:lnTo>
                          <a:cubicBezTo>
                            <a:pt x="1032" y="1075"/>
                            <a:pt x="1053" y="1071"/>
                            <a:pt x="1072" y="1068"/>
                          </a:cubicBezTo>
                          <a:lnTo>
                            <a:pt x="1072" y="1068"/>
                          </a:lnTo>
                          <a:cubicBezTo>
                            <a:pt x="1083" y="1066"/>
                            <a:pt x="1089" y="1058"/>
                            <a:pt x="1090" y="1049"/>
                          </a:cubicBezTo>
                          <a:lnTo>
                            <a:pt x="1090" y="1049"/>
                          </a:lnTo>
                          <a:cubicBezTo>
                            <a:pt x="1119" y="1060"/>
                            <a:pt x="1143" y="1090"/>
                            <a:pt x="1147" y="1124"/>
                          </a:cubicBezTo>
                          <a:lnTo>
                            <a:pt x="1147" y="1124"/>
                          </a:lnTo>
                          <a:cubicBezTo>
                            <a:pt x="1155" y="1195"/>
                            <a:pt x="1089" y="1239"/>
                            <a:pt x="1029" y="1254"/>
                          </a:cubicBezTo>
                          <a:lnTo>
                            <a:pt x="1029" y="1254"/>
                          </a:lnTo>
                          <a:cubicBezTo>
                            <a:pt x="980" y="1266"/>
                            <a:pt x="917" y="1250"/>
                            <a:pt x="900" y="1208"/>
                          </a:cubicBezTo>
                          <a:lnTo>
                            <a:pt x="900" y="1208"/>
                          </a:lnTo>
                          <a:cubicBezTo>
                            <a:pt x="902" y="1207"/>
                            <a:pt x="904" y="1207"/>
                            <a:pt x="906" y="1206"/>
                          </a:cubicBezTo>
                          <a:lnTo>
                            <a:pt x="906" y="1206"/>
                          </a:lnTo>
                          <a:cubicBezTo>
                            <a:pt x="955" y="1184"/>
                            <a:pt x="1005" y="1161"/>
                            <a:pt x="1054" y="1138"/>
                          </a:cubicBezTo>
                          <a:lnTo>
                            <a:pt x="1054" y="1138"/>
                          </a:lnTo>
                          <a:cubicBezTo>
                            <a:pt x="1074" y="1130"/>
                            <a:pt x="1056" y="1101"/>
                            <a:pt x="1038" y="1110"/>
                          </a:cubicBezTo>
                          <a:lnTo>
                            <a:pt x="1038" y="1110"/>
                          </a:lnTo>
                          <a:cubicBezTo>
                            <a:pt x="991" y="1131"/>
                            <a:pt x="944" y="1153"/>
                            <a:pt x="897" y="1174"/>
                          </a:cubicBezTo>
                          <a:lnTo>
                            <a:pt x="897" y="1174"/>
                          </a:lnTo>
                          <a:cubicBezTo>
                            <a:pt x="899" y="1167"/>
                            <a:pt x="901" y="1159"/>
                            <a:pt x="905" y="1150"/>
                          </a:cubicBezTo>
                          <a:lnTo>
                            <a:pt x="905" y="1150"/>
                          </a:lnTo>
                          <a:cubicBezTo>
                            <a:pt x="920" y="1116"/>
                            <a:pt x="953" y="1098"/>
                            <a:pt x="988" y="1086"/>
                          </a:cubicBezTo>
                          <a:close/>
                          <a:moveTo>
                            <a:pt x="284" y="1368"/>
                          </a:moveTo>
                          <a:lnTo>
                            <a:pt x="284" y="1368"/>
                          </a:lnTo>
                          <a:cubicBezTo>
                            <a:pt x="159" y="1365"/>
                            <a:pt x="176" y="1192"/>
                            <a:pt x="273" y="1159"/>
                          </a:cubicBezTo>
                          <a:lnTo>
                            <a:pt x="273" y="1159"/>
                          </a:lnTo>
                          <a:cubicBezTo>
                            <a:pt x="274" y="1159"/>
                            <a:pt x="275" y="1159"/>
                            <a:pt x="277" y="1158"/>
                          </a:cubicBezTo>
                          <a:lnTo>
                            <a:pt x="277" y="1158"/>
                          </a:lnTo>
                          <a:cubicBezTo>
                            <a:pt x="287" y="1164"/>
                            <a:pt x="297" y="1170"/>
                            <a:pt x="302" y="1174"/>
                          </a:cubicBezTo>
                          <a:lnTo>
                            <a:pt x="302" y="1174"/>
                          </a:lnTo>
                          <a:cubicBezTo>
                            <a:pt x="327" y="1196"/>
                            <a:pt x="346" y="1222"/>
                            <a:pt x="358" y="1252"/>
                          </a:cubicBezTo>
                          <a:lnTo>
                            <a:pt x="358" y="1252"/>
                          </a:lnTo>
                          <a:cubicBezTo>
                            <a:pt x="366" y="1275"/>
                            <a:pt x="366" y="1297"/>
                            <a:pt x="359" y="1316"/>
                          </a:cubicBezTo>
                          <a:lnTo>
                            <a:pt x="359" y="1316"/>
                          </a:lnTo>
                          <a:cubicBezTo>
                            <a:pt x="351" y="1305"/>
                            <a:pt x="343" y="1293"/>
                            <a:pt x="335" y="1281"/>
                          </a:cubicBezTo>
                          <a:lnTo>
                            <a:pt x="335" y="1281"/>
                          </a:lnTo>
                          <a:cubicBezTo>
                            <a:pt x="322" y="1264"/>
                            <a:pt x="294" y="1281"/>
                            <a:pt x="307" y="1298"/>
                          </a:cubicBezTo>
                          <a:lnTo>
                            <a:pt x="307" y="1298"/>
                          </a:lnTo>
                          <a:cubicBezTo>
                            <a:pt x="318" y="1313"/>
                            <a:pt x="329" y="1329"/>
                            <a:pt x="339" y="1345"/>
                          </a:cubicBezTo>
                          <a:lnTo>
                            <a:pt x="339" y="1345"/>
                          </a:lnTo>
                          <a:cubicBezTo>
                            <a:pt x="339" y="1346"/>
                            <a:pt x="339" y="1347"/>
                            <a:pt x="338" y="1348"/>
                          </a:cubicBezTo>
                          <a:lnTo>
                            <a:pt x="338" y="1348"/>
                          </a:lnTo>
                          <a:cubicBezTo>
                            <a:pt x="325" y="1361"/>
                            <a:pt x="306" y="1368"/>
                            <a:pt x="284" y="1368"/>
                          </a:cubicBezTo>
                          <a:close/>
                          <a:moveTo>
                            <a:pt x="1441" y="358"/>
                          </a:moveTo>
                          <a:lnTo>
                            <a:pt x="1441" y="358"/>
                          </a:lnTo>
                          <a:cubicBezTo>
                            <a:pt x="1446" y="185"/>
                            <a:pt x="1309" y="71"/>
                            <a:pt x="1165" y="71"/>
                          </a:cubicBezTo>
                          <a:lnTo>
                            <a:pt x="1165" y="71"/>
                          </a:lnTo>
                          <a:cubicBezTo>
                            <a:pt x="1161" y="57"/>
                            <a:pt x="1146" y="47"/>
                            <a:pt x="1130" y="57"/>
                          </a:cubicBezTo>
                          <a:lnTo>
                            <a:pt x="1130" y="57"/>
                          </a:lnTo>
                          <a:cubicBezTo>
                            <a:pt x="1100" y="77"/>
                            <a:pt x="1038" y="30"/>
                            <a:pt x="1009" y="18"/>
                          </a:cubicBezTo>
                          <a:lnTo>
                            <a:pt x="1009" y="18"/>
                          </a:lnTo>
                          <a:cubicBezTo>
                            <a:pt x="969" y="2"/>
                            <a:pt x="924" y="0"/>
                            <a:pt x="883" y="2"/>
                          </a:cubicBezTo>
                          <a:lnTo>
                            <a:pt x="883" y="2"/>
                          </a:lnTo>
                          <a:cubicBezTo>
                            <a:pt x="810" y="4"/>
                            <a:pt x="744" y="40"/>
                            <a:pt x="692" y="88"/>
                          </a:cubicBezTo>
                          <a:lnTo>
                            <a:pt x="692" y="88"/>
                          </a:lnTo>
                          <a:cubicBezTo>
                            <a:pt x="690" y="89"/>
                            <a:pt x="688" y="91"/>
                            <a:pt x="687" y="93"/>
                          </a:cubicBezTo>
                          <a:lnTo>
                            <a:pt x="687" y="93"/>
                          </a:lnTo>
                          <a:cubicBezTo>
                            <a:pt x="655" y="72"/>
                            <a:pt x="625" y="64"/>
                            <a:pt x="587" y="60"/>
                          </a:cubicBezTo>
                          <a:lnTo>
                            <a:pt x="587" y="60"/>
                          </a:lnTo>
                          <a:cubicBezTo>
                            <a:pt x="507" y="53"/>
                            <a:pt x="433" y="105"/>
                            <a:pt x="372" y="153"/>
                          </a:cubicBezTo>
                          <a:lnTo>
                            <a:pt x="372" y="153"/>
                          </a:lnTo>
                          <a:cubicBezTo>
                            <a:pt x="366" y="153"/>
                            <a:pt x="360" y="155"/>
                            <a:pt x="355" y="160"/>
                          </a:cubicBezTo>
                          <a:lnTo>
                            <a:pt x="355" y="160"/>
                          </a:lnTo>
                          <a:cubicBezTo>
                            <a:pt x="321" y="194"/>
                            <a:pt x="287" y="226"/>
                            <a:pt x="252" y="260"/>
                          </a:cubicBezTo>
                          <a:lnTo>
                            <a:pt x="252" y="260"/>
                          </a:lnTo>
                          <a:cubicBezTo>
                            <a:pt x="248" y="263"/>
                            <a:pt x="247" y="268"/>
                            <a:pt x="245" y="272"/>
                          </a:cubicBezTo>
                          <a:lnTo>
                            <a:pt x="245" y="272"/>
                          </a:lnTo>
                          <a:cubicBezTo>
                            <a:pt x="188" y="264"/>
                            <a:pt x="131" y="275"/>
                            <a:pt x="80" y="321"/>
                          </a:cubicBezTo>
                          <a:lnTo>
                            <a:pt x="80" y="321"/>
                          </a:lnTo>
                          <a:cubicBezTo>
                            <a:pt x="0" y="395"/>
                            <a:pt x="62" y="549"/>
                            <a:pt x="119" y="615"/>
                          </a:cubicBezTo>
                          <a:lnTo>
                            <a:pt x="119" y="615"/>
                          </a:lnTo>
                          <a:cubicBezTo>
                            <a:pt x="202" y="712"/>
                            <a:pt x="315" y="765"/>
                            <a:pt x="444" y="754"/>
                          </a:cubicBezTo>
                          <a:lnTo>
                            <a:pt x="444" y="754"/>
                          </a:lnTo>
                          <a:cubicBezTo>
                            <a:pt x="475" y="752"/>
                            <a:pt x="507" y="744"/>
                            <a:pt x="538" y="740"/>
                          </a:cubicBezTo>
                          <a:lnTo>
                            <a:pt x="538" y="740"/>
                          </a:lnTo>
                          <a:cubicBezTo>
                            <a:pt x="577" y="737"/>
                            <a:pt x="622" y="758"/>
                            <a:pt x="663" y="759"/>
                          </a:cubicBezTo>
                          <a:lnTo>
                            <a:pt x="663" y="759"/>
                          </a:lnTo>
                          <a:cubicBezTo>
                            <a:pt x="700" y="760"/>
                            <a:pt x="736" y="740"/>
                            <a:pt x="769" y="717"/>
                          </a:cubicBezTo>
                          <a:lnTo>
                            <a:pt x="769" y="717"/>
                          </a:lnTo>
                          <a:cubicBezTo>
                            <a:pt x="774" y="848"/>
                            <a:pt x="725" y="973"/>
                            <a:pt x="675" y="1096"/>
                          </a:cubicBezTo>
                          <a:lnTo>
                            <a:pt x="675" y="1096"/>
                          </a:lnTo>
                          <a:cubicBezTo>
                            <a:pt x="617" y="1236"/>
                            <a:pt x="567" y="1373"/>
                            <a:pt x="540" y="1523"/>
                          </a:cubicBezTo>
                          <a:lnTo>
                            <a:pt x="540" y="1523"/>
                          </a:lnTo>
                          <a:cubicBezTo>
                            <a:pt x="535" y="1548"/>
                            <a:pt x="532" y="1573"/>
                            <a:pt x="529" y="1598"/>
                          </a:cubicBezTo>
                          <a:lnTo>
                            <a:pt x="529" y="1598"/>
                          </a:lnTo>
                          <a:cubicBezTo>
                            <a:pt x="527" y="1597"/>
                            <a:pt x="525" y="1596"/>
                            <a:pt x="523" y="1595"/>
                          </a:cubicBezTo>
                          <a:lnTo>
                            <a:pt x="523" y="1595"/>
                          </a:lnTo>
                          <a:cubicBezTo>
                            <a:pt x="521" y="1595"/>
                            <a:pt x="519" y="1594"/>
                            <a:pt x="517" y="1593"/>
                          </a:cubicBezTo>
                          <a:lnTo>
                            <a:pt x="517" y="1593"/>
                          </a:lnTo>
                          <a:cubicBezTo>
                            <a:pt x="511" y="1591"/>
                            <a:pt x="506" y="1591"/>
                            <a:pt x="501" y="1593"/>
                          </a:cubicBezTo>
                          <a:lnTo>
                            <a:pt x="501" y="1593"/>
                          </a:lnTo>
                          <a:cubicBezTo>
                            <a:pt x="496" y="1583"/>
                            <a:pt x="491" y="1573"/>
                            <a:pt x="486" y="1562"/>
                          </a:cubicBezTo>
                          <a:lnTo>
                            <a:pt x="486" y="1562"/>
                          </a:lnTo>
                          <a:cubicBezTo>
                            <a:pt x="474" y="1535"/>
                            <a:pt x="461" y="1508"/>
                            <a:pt x="449" y="1482"/>
                          </a:cubicBezTo>
                          <a:lnTo>
                            <a:pt x="449" y="1482"/>
                          </a:lnTo>
                          <a:cubicBezTo>
                            <a:pt x="438" y="1459"/>
                            <a:pt x="428" y="1436"/>
                            <a:pt x="417" y="1414"/>
                          </a:cubicBezTo>
                          <a:lnTo>
                            <a:pt x="417" y="1414"/>
                          </a:lnTo>
                          <a:cubicBezTo>
                            <a:pt x="417" y="1411"/>
                            <a:pt x="416" y="1406"/>
                            <a:pt x="414" y="1402"/>
                          </a:cubicBezTo>
                          <a:lnTo>
                            <a:pt x="414" y="1402"/>
                          </a:lnTo>
                          <a:cubicBezTo>
                            <a:pt x="407" y="1388"/>
                            <a:pt x="400" y="1374"/>
                            <a:pt x="393" y="1361"/>
                          </a:cubicBezTo>
                          <a:lnTo>
                            <a:pt x="393" y="1361"/>
                          </a:lnTo>
                          <a:cubicBezTo>
                            <a:pt x="426" y="1305"/>
                            <a:pt x="411" y="1226"/>
                            <a:pt x="369" y="1175"/>
                          </a:cubicBezTo>
                          <a:lnTo>
                            <a:pt x="369" y="1175"/>
                          </a:lnTo>
                          <a:cubicBezTo>
                            <a:pt x="344" y="1145"/>
                            <a:pt x="299" y="1094"/>
                            <a:pt x="258" y="1090"/>
                          </a:cubicBezTo>
                          <a:lnTo>
                            <a:pt x="258" y="1090"/>
                          </a:lnTo>
                          <a:cubicBezTo>
                            <a:pt x="224" y="1086"/>
                            <a:pt x="196" y="1110"/>
                            <a:pt x="203" y="1145"/>
                          </a:cubicBezTo>
                          <a:lnTo>
                            <a:pt x="203" y="1145"/>
                          </a:lnTo>
                          <a:cubicBezTo>
                            <a:pt x="156" y="1186"/>
                            <a:pt x="134" y="1250"/>
                            <a:pt x="150" y="1315"/>
                          </a:cubicBezTo>
                          <a:lnTo>
                            <a:pt x="150" y="1315"/>
                          </a:lnTo>
                          <a:cubicBezTo>
                            <a:pt x="168" y="1391"/>
                            <a:pt x="270" y="1441"/>
                            <a:pt x="342" y="1407"/>
                          </a:cubicBezTo>
                          <a:lnTo>
                            <a:pt x="342" y="1407"/>
                          </a:lnTo>
                          <a:cubicBezTo>
                            <a:pt x="347" y="1404"/>
                            <a:pt x="352" y="1402"/>
                            <a:pt x="356" y="1399"/>
                          </a:cubicBezTo>
                          <a:lnTo>
                            <a:pt x="356" y="1399"/>
                          </a:lnTo>
                          <a:cubicBezTo>
                            <a:pt x="373" y="1435"/>
                            <a:pt x="390" y="1471"/>
                            <a:pt x="406" y="1506"/>
                          </a:cubicBezTo>
                          <a:lnTo>
                            <a:pt x="406" y="1506"/>
                          </a:lnTo>
                          <a:cubicBezTo>
                            <a:pt x="426" y="1547"/>
                            <a:pt x="442" y="1608"/>
                            <a:pt x="473" y="1643"/>
                          </a:cubicBezTo>
                          <a:lnTo>
                            <a:pt x="473" y="1643"/>
                          </a:lnTo>
                          <a:cubicBezTo>
                            <a:pt x="489" y="1659"/>
                            <a:pt x="508" y="1663"/>
                            <a:pt x="522" y="1656"/>
                          </a:cubicBezTo>
                          <a:lnTo>
                            <a:pt x="522" y="1656"/>
                          </a:lnTo>
                          <a:cubicBezTo>
                            <a:pt x="501" y="1900"/>
                            <a:pt x="541" y="2149"/>
                            <a:pt x="630" y="2377"/>
                          </a:cubicBezTo>
                          <a:lnTo>
                            <a:pt x="630" y="2377"/>
                          </a:lnTo>
                          <a:cubicBezTo>
                            <a:pt x="641" y="2406"/>
                            <a:pt x="688" y="2394"/>
                            <a:pt x="677" y="2364"/>
                          </a:cubicBezTo>
                          <a:lnTo>
                            <a:pt x="677" y="2364"/>
                          </a:lnTo>
                          <a:cubicBezTo>
                            <a:pt x="560" y="2063"/>
                            <a:pt x="537" y="1741"/>
                            <a:pt x="610" y="1427"/>
                          </a:cubicBezTo>
                          <a:lnTo>
                            <a:pt x="610" y="1427"/>
                          </a:lnTo>
                          <a:cubicBezTo>
                            <a:pt x="615" y="1402"/>
                            <a:pt x="622" y="1377"/>
                            <a:pt x="630" y="1352"/>
                          </a:cubicBezTo>
                          <a:lnTo>
                            <a:pt x="630" y="1352"/>
                          </a:lnTo>
                          <a:cubicBezTo>
                            <a:pt x="705" y="1312"/>
                            <a:pt x="780" y="1271"/>
                            <a:pt x="856" y="1230"/>
                          </a:cubicBezTo>
                          <a:lnTo>
                            <a:pt x="856" y="1230"/>
                          </a:lnTo>
                          <a:cubicBezTo>
                            <a:pt x="891" y="1314"/>
                            <a:pt x="1009" y="1318"/>
                            <a:pt x="1086" y="1287"/>
                          </a:cubicBezTo>
                          <a:lnTo>
                            <a:pt x="1086" y="1287"/>
                          </a:lnTo>
                          <a:cubicBezTo>
                            <a:pt x="1178" y="1249"/>
                            <a:pt x="1221" y="1147"/>
                            <a:pt x="1178" y="1058"/>
                          </a:cubicBezTo>
                          <a:lnTo>
                            <a:pt x="1178" y="1058"/>
                          </a:lnTo>
                          <a:cubicBezTo>
                            <a:pt x="1140" y="980"/>
                            <a:pt x="1031" y="982"/>
                            <a:pt x="980" y="1040"/>
                          </a:cubicBezTo>
                          <a:lnTo>
                            <a:pt x="980" y="1040"/>
                          </a:lnTo>
                          <a:cubicBezTo>
                            <a:pt x="911" y="1064"/>
                            <a:pt x="845" y="1106"/>
                            <a:pt x="846" y="1180"/>
                          </a:cubicBezTo>
                          <a:lnTo>
                            <a:pt x="846" y="1180"/>
                          </a:lnTo>
                          <a:cubicBezTo>
                            <a:pt x="782" y="1214"/>
                            <a:pt x="718" y="1249"/>
                            <a:pt x="654" y="1284"/>
                          </a:cubicBezTo>
                          <a:lnTo>
                            <a:pt x="654" y="1284"/>
                          </a:lnTo>
                          <a:cubicBezTo>
                            <a:pt x="722" y="1102"/>
                            <a:pt x="820" y="922"/>
                            <a:pt x="819" y="732"/>
                          </a:cubicBezTo>
                          <a:lnTo>
                            <a:pt x="819" y="732"/>
                          </a:lnTo>
                          <a:cubicBezTo>
                            <a:pt x="903" y="767"/>
                            <a:pt x="983" y="776"/>
                            <a:pt x="1085" y="757"/>
                          </a:cubicBezTo>
                          <a:lnTo>
                            <a:pt x="1085" y="757"/>
                          </a:lnTo>
                          <a:cubicBezTo>
                            <a:pt x="1203" y="736"/>
                            <a:pt x="1358" y="712"/>
                            <a:pt x="1452" y="630"/>
                          </a:cubicBezTo>
                          <a:lnTo>
                            <a:pt x="1452" y="630"/>
                          </a:lnTo>
                          <a:cubicBezTo>
                            <a:pt x="1555" y="541"/>
                            <a:pt x="1523" y="411"/>
                            <a:pt x="1441" y="3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20" name="Freeform 403">
                      <a:extLst>
                        <a:ext uri="{FF2B5EF4-FFF2-40B4-BE49-F238E27FC236}">
                          <a16:creationId xmlns:a16="http://schemas.microsoft.com/office/drawing/2014/main" id="{EA8AF090-3254-CC45-84A0-FCECFE8B0593}"/>
                        </a:ext>
                      </a:extLst>
                    </p:cNvPr>
                    <p:cNvSpPr>
                      <a:spLocks noChangeArrowheads="1"/>
                    </p:cNvSpPr>
                    <p:nvPr/>
                  </p:nvSpPr>
                  <p:spPr bwMode="auto">
                    <a:xfrm>
                      <a:off x="5174704" y="3749075"/>
                      <a:ext cx="56166" cy="49685"/>
                    </a:xfrm>
                    <a:custGeom>
                      <a:avLst/>
                      <a:gdLst>
                        <a:gd name="T0" fmla="*/ 191 w 228"/>
                        <a:gd name="T1" fmla="*/ 16 h 201"/>
                        <a:gd name="T2" fmla="*/ 191 w 228"/>
                        <a:gd name="T3" fmla="*/ 16 h 201"/>
                        <a:gd name="T4" fmla="*/ 19 w 228"/>
                        <a:gd name="T5" fmla="*/ 162 h 201"/>
                        <a:gd name="T6" fmla="*/ 19 w 228"/>
                        <a:gd name="T7" fmla="*/ 162 h 201"/>
                        <a:gd name="T8" fmla="*/ 36 w 228"/>
                        <a:gd name="T9" fmla="*/ 190 h 201"/>
                        <a:gd name="T10" fmla="*/ 36 w 228"/>
                        <a:gd name="T11" fmla="*/ 190 h 201"/>
                        <a:gd name="T12" fmla="*/ 214 w 228"/>
                        <a:gd name="T13" fmla="*/ 39 h 201"/>
                        <a:gd name="T14" fmla="*/ 214 w 228"/>
                        <a:gd name="T15" fmla="*/ 39 h 201"/>
                        <a:gd name="T16" fmla="*/ 191 w 228"/>
                        <a:gd name="T17" fmla="*/ 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201">
                          <a:moveTo>
                            <a:pt x="191" y="16"/>
                          </a:moveTo>
                          <a:lnTo>
                            <a:pt x="191" y="16"/>
                          </a:lnTo>
                          <a:cubicBezTo>
                            <a:pt x="145" y="77"/>
                            <a:pt x="87" y="125"/>
                            <a:pt x="19" y="162"/>
                          </a:cubicBezTo>
                          <a:lnTo>
                            <a:pt x="19" y="162"/>
                          </a:lnTo>
                          <a:cubicBezTo>
                            <a:pt x="0" y="172"/>
                            <a:pt x="17" y="200"/>
                            <a:pt x="36" y="190"/>
                          </a:cubicBezTo>
                          <a:lnTo>
                            <a:pt x="36" y="190"/>
                          </a:lnTo>
                          <a:cubicBezTo>
                            <a:pt x="106" y="152"/>
                            <a:pt x="166" y="102"/>
                            <a:pt x="214" y="39"/>
                          </a:cubicBezTo>
                          <a:lnTo>
                            <a:pt x="214" y="39"/>
                          </a:lnTo>
                          <a:cubicBezTo>
                            <a:pt x="227" y="23"/>
                            <a:pt x="204" y="0"/>
                            <a:pt x="191"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grpSp>
          <p:sp>
            <p:nvSpPr>
              <p:cNvPr id="804" name="Freeform 415">
                <a:extLst>
                  <a:ext uri="{FF2B5EF4-FFF2-40B4-BE49-F238E27FC236}">
                    <a16:creationId xmlns:a16="http://schemas.microsoft.com/office/drawing/2014/main" id="{BB9A2E3C-9290-A94E-BB19-911C71076BFB}"/>
                  </a:ext>
                </a:extLst>
              </p:cNvPr>
              <p:cNvSpPr>
                <a:spLocks noChangeAspect="1" noChangeArrowheads="1"/>
              </p:cNvSpPr>
              <p:nvPr/>
            </p:nvSpPr>
            <p:spPr bwMode="auto">
              <a:xfrm rot="759599">
                <a:off x="7113695" y="5072166"/>
                <a:ext cx="1541906" cy="1404612"/>
              </a:xfrm>
              <a:custGeom>
                <a:avLst/>
                <a:gdLst>
                  <a:gd name="T0" fmla="*/ 2743 w 3218"/>
                  <a:gd name="T1" fmla="*/ 877 h 2931"/>
                  <a:gd name="T2" fmla="*/ 2828 w 3218"/>
                  <a:gd name="T3" fmla="*/ 294 h 2931"/>
                  <a:gd name="T4" fmla="*/ 2115 w 3218"/>
                  <a:gd name="T5" fmla="*/ 1420 h 2931"/>
                  <a:gd name="T6" fmla="*/ 2660 w 3218"/>
                  <a:gd name="T7" fmla="*/ 1122 h 2931"/>
                  <a:gd name="T8" fmla="*/ 1853 w 3218"/>
                  <a:gd name="T9" fmla="*/ 1660 h 2931"/>
                  <a:gd name="T10" fmla="*/ 1243 w 3218"/>
                  <a:gd name="T11" fmla="*/ 1796 h 2931"/>
                  <a:gd name="T12" fmla="*/ 2033 w 3218"/>
                  <a:gd name="T13" fmla="*/ 1744 h 2931"/>
                  <a:gd name="T14" fmla="*/ 1853 w 3218"/>
                  <a:gd name="T15" fmla="*/ 1660 h 2931"/>
                  <a:gd name="T16" fmla="*/ 1670 w 3218"/>
                  <a:gd name="T17" fmla="*/ 105 h 2931"/>
                  <a:gd name="T18" fmla="*/ 1433 w 3218"/>
                  <a:gd name="T19" fmla="*/ 1456 h 2931"/>
                  <a:gd name="T20" fmla="*/ 1646 w 3218"/>
                  <a:gd name="T21" fmla="*/ 405 h 2931"/>
                  <a:gd name="T22" fmla="*/ 1397 w 3218"/>
                  <a:gd name="T23" fmla="*/ 1429 h 2931"/>
                  <a:gd name="T24" fmla="*/ 2272 w 3218"/>
                  <a:gd name="T25" fmla="*/ 163 h 2931"/>
                  <a:gd name="T26" fmla="*/ 2074 w 3218"/>
                  <a:gd name="T27" fmla="*/ 521 h 2931"/>
                  <a:gd name="T28" fmla="*/ 1103 w 3218"/>
                  <a:gd name="T29" fmla="*/ 2292 h 2931"/>
                  <a:gd name="T30" fmla="*/ 1628 w 3218"/>
                  <a:gd name="T31" fmla="*/ 2369 h 2931"/>
                  <a:gd name="T32" fmla="*/ 2076 w 3218"/>
                  <a:gd name="T33" fmla="*/ 2127 h 2931"/>
                  <a:gd name="T34" fmla="*/ 477 w 3218"/>
                  <a:gd name="T35" fmla="*/ 2160 h 2931"/>
                  <a:gd name="T36" fmla="*/ 312 w 3218"/>
                  <a:gd name="T37" fmla="*/ 1952 h 2931"/>
                  <a:gd name="T38" fmla="*/ 471 w 3218"/>
                  <a:gd name="T39" fmla="*/ 1947 h 2931"/>
                  <a:gd name="T40" fmla="*/ 372 w 3218"/>
                  <a:gd name="T41" fmla="*/ 2243 h 2931"/>
                  <a:gd name="T42" fmla="*/ 867 w 3218"/>
                  <a:gd name="T43" fmla="*/ 602 h 2931"/>
                  <a:gd name="T44" fmla="*/ 924 w 3218"/>
                  <a:gd name="T45" fmla="*/ 1639 h 2931"/>
                  <a:gd name="T46" fmla="*/ 918 w 3218"/>
                  <a:gd name="T47" fmla="*/ 1686 h 2931"/>
                  <a:gd name="T48" fmla="*/ 945 w 3218"/>
                  <a:gd name="T49" fmla="*/ 1951 h 2931"/>
                  <a:gd name="T50" fmla="*/ 833 w 3218"/>
                  <a:gd name="T51" fmla="*/ 1671 h 2931"/>
                  <a:gd name="T52" fmla="*/ 808 w 3218"/>
                  <a:gd name="T53" fmla="*/ 1713 h 2931"/>
                  <a:gd name="T54" fmla="*/ 84 w 3218"/>
                  <a:gd name="T55" fmla="*/ 1786 h 2931"/>
                  <a:gd name="T56" fmla="*/ 2488 w 3218"/>
                  <a:gd name="T57" fmla="*/ 762 h 2931"/>
                  <a:gd name="T58" fmla="*/ 2959 w 3218"/>
                  <a:gd name="T59" fmla="*/ 470 h 2931"/>
                  <a:gd name="T60" fmla="*/ 2933 w 3218"/>
                  <a:gd name="T61" fmla="*/ 247 h 2931"/>
                  <a:gd name="T62" fmla="*/ 3186 w 3218"/>
                  <a:gd name="T63" fmla="*/ 55 h 2931"/>
                  <a:gd name="T64" fmla="*/ 2441 w 3218"/>
                  <a:gd name="T65" fmla="*/ 726 h 2931"/>
                  <a:gd name="T66" fmla="*/ 2032 w 3218"/>
                  <a:gd name="T67" fmla="*/ 980 h 2931"/>
                  <a:gd name="T68" fmla="*/ 2250 w 3218"/>
                  <a:gd name="T69" fmla="*/ 87 h 2931"/>
                  <a:gd name="T70" fmla="*/ 1981 w 3218"/>
                  <a:gd name="T71" fmla="*/ 589 h 2931"/>
                  <a:gd name="T72" fmla="*/ 1520 w 3218"/>
                  <a:gd name="T73" fmla="*/ 1377 h 2931"/>
                  <a:gd name="T74" fmla="*/ 1702 w 3218"/>
                  <a:gd name="T75" fmla="*/ 40 h 2931"/>
                  <a:gd name="T76" fmla="*/ 1517 w 3218"/>
                  <a:gd name="T77" fmla="*/ 395 h 2931"/>
                  <a:gd name="T78" fmla="*/ 1393 w 3218"/>
                  <a:gd name="T79" fmla="*/ 1499 h 2931"/>
                  <a:gd name="T80" fmla="*/ 884 w 3218"/>
                  <a:gd name="T81" fmla="*/ 504 h 2931"/>
                  <a:gd name="T82" fmla="*/ 837 w 3218"/>
                  <a:gd name="T83" fmla="*/ 500 h 2931"/>
                  <a:gd name="T84" fmla="*/ 794 w 3218"/>
                  <a:gd name="T85" fmla="*/ 2453 h 2931"/>
                  <a:gd name="T86" fmla="*/ 340 w 3218"/>
                  <a:gd name="T87" fmla="*/ 1786 h 2931"/>
                  <a:gd name="T88" fmla="*/ 2 w 3218"/>
                  <a:gd name="T89" fmla="*/ 1696 h 2931"/>
                  <a:gd name="T90" fmla="*/ 764 w 3218"/>
                  <a:gd name="T91" fmla="*/ 2554 h 2931"/>
                  <a:gd name="T92" fmla="*/ 881 w 3218"/>
                  <a:gd name="T93" fmla="*/ 2349 h 2931"/>
                  <a:gd name="T94" fmla="*/ 1539 w 3218"/>
                  <a:gd name="T95" fmla="*/ 2437 h 2931"/>
                  <a:gd name="T96" fmla="*/ 2243 w 3218"/>
                  <a:gd name="T97" fmla="*/ 2056 h 2931"/>
                  <a:gd name="T98" fmla="*/ 936 w 3218"/>
                  <a:gd name="T99" fmla="*/ 2221 h 2931"/>
                  <a:gd name="T100" fmla="*/ 1029 w 3218"/>
                  <a:gd name="T101" fmla="*/ 2046 h 2931"/>
                  <a:gd name="T102" fmla="*/ 2585 w 3218"/>
                  <a:gd name="T103" fmla="*/ 1583 h 2931"/>
                  <a:gd name="T104" fmla="*/ 2556 w 3218"/>
                  <a:gd name="T105" fmla="*/ 1544 h 2931"/>
                  <a:gd name="T106" fmla="*/ 1248 w 3218"/>
                  <a:gd name="T107" fmla="*/ 1730 h 2931"/>
                  <a:gd name="T108" fmla="*/ 1441 w 3218"/>
                  <a:gd name="T109" fmla="*/ 1543 h 2931"/>
                  <a:gd name="T110" fmla="*/ 2721 w 3218"/>
                  <a:gd name="T111" fmla="*/ 1142 h 2931"/>
                  <a:gd name="T112" fmla="*/ 2755 w 3218"/>
                  <a:gd name="T113" fmla="*/ 1102 h 2931"/>
                  <a:gd name="T114" fmla="*/ 1954 w 3218"/>
                  <a:gd name="T115" fmla="*/ 1091 h 2931"/>
                  <a:gd name="T116" fmla="*/ 1972 w 3218"/>
                  <a:gd name="T117" fmla="*/ 1078 h 2931"/>
                  <a:gd name="T118" fmla="*/ 3195 w 3218"/>
                  <a:gd name="T119" fmla="*/ 753 h 2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18" h="2931">
                    <a:moveTo>
                      <a:pt x="2304" y="879"/>
                    </a:moveTo>
                    <a:lnTo>
                      <a:pt x="2304" y="879"/>
                    </a:lnTo>
                    <a:cubicBezTo>
                      <a:pt x="2551" y="765"/>
                      <a:pt x="2820" y="746"/>
                      <a:pt x="3088" y="750"/>
                    </a:cubicBezTo>
                    <a:lnTo>
                      <a:pt x="3088" y="750"/>
                    </a:lnTo>
                    <a:cubicBezTo>
                      <a:pt x="2976" y="801"/>
                      <a:pt x="2862" y="845"/>
                      <a:pt x="2743" y="877"/>
                    </a:cubicBezTo>
                    <a:lnTo>
                      <a:pt x="2743" y="877"/>
                    </a:lnTo>
                    <a:cubicBezTo>
                      <a:pt x="2620" y="910"/>
                      <a:pt x="2422" y="956"/>
                      <a:pt x="2304" y="879"/>
                    </a:cubicBezTo>
                    <a:close/>
                    <a:moveTo>
                      <a:pt x="2991" y="114"/>
                    </a:moveTo>
                    <a:lnTo>
                      <a:pt x="2991" y="114"/>
                    </a:lnTo>
                    <a:cubicBezTo>
                      <a:pt x="2928" y="171"/>
                      <a:pt x="2872" y="241"/>
                      <a:pt x="2828" y="294"/>
                    </a:cubicBezTo>
                    <a:lnTo>
                      <a:pt x="2828" y="294"/>
                    </a:lnTo>
                    <a:cubicBezTo>
                      <a:pt x="2716" y="428"/>
                      <a:pt x="2616" y="559"/>
                      <a:pt x="2488" y="678"/>
                    </a:cubicBezTo>
                    <a:lnTo>
                      <a:pt x="2488" y="678"/>
                    </a:lnTo>
                    <a:cubicBezTo>
                      <a:pt x="2488" y="383"/>
                      <a:pt x="2732" y="211"/>
                      <a:pt x="2991" y="114"/>
                    </a:cubicBezTo>
                    <a:close/>
                    <a:moveTo>
                      <a:pt x="2115" y="1420"/>
                    </a:moveTo>
                    <a:lnTo>
                      <a:pt x="2115" y="1420"/>
                    </a:lnTo>
                    <a:cubicBezTo>
                      <a:pt x="1920" y="1480"/>
                      <a:pt x="1700" y="1482"/>
                      <a:pt x="1497" y="1500"/>
                    </a:cubicBezTo>
                    <a:lnTo>
                      <a:pt x="1497" y="1500"/>
                    </a:lnTo>
                    <a:cubicBezTo>
                      <a:pt x="1775" y="1175"/>
                      <a:pt x="2257" y="1163"/>
                      <a:pt x="2660" y="1122"/>
                    </a:cubicBezTo>
                    <a:lnTo>
                      <a:pt x="2660" y="1122"/>
                    </a:lnTo>
                    <a:lnTo>
                      <a:pt x="2660" y="1123"/>
                    </a:lnTo>
                    <a:lnTo>
                      <a:pt x="2660" y="1123"/>
                    </a:lnTo>
                    <a:cubicBezTo>
                      <a:pt x="2486" y="1233"/>
                      <a:pt x="2311" y="1361"/>
                      <a:pt x="2115" y="1420"/>
                    </a:cubicBezTo>
                    <a:close/>
                    <a:moveTo>
                      <a:pt x="1853" y="1660"/>
                    </a:moveTo>
                    <a:lnTo>
                      <a:pt x="1853" y="1660"/>
                    </a:lnTo>
                    <a:cubicBezTo>
                      <a:pt x="2062" y="1639"/>
                      <a:pt x="2271" y="1617"/>
                      <a:pt x="2480" y="1597"/>
                    </a:cubicBezTo>
                    <a:lnTo>
                      <a:pt x="2480" y="1597"/>
                    </a:lnTo>
                    <a:cubicBezTo>
                      <a:pt x="2311" y="1711"/>
                      <a:pt x="2135" y="1812"/>
                      <a:pt x="1940" y="1877"/>
                    </a:cubicBezTo>
                    <a:lnTo>
                      <a:pt x="1940" y="1877"/>
                    </a:lnTo>
                    <a:cubicBezTo>
                      <a:pt x="1733" y="1947"/>
                      <a:pt x="1399" y="1988"/>
                      <a:pt x="1243" y="1796"/>
                    </a:cubicBezTo>
                    <a:lnTo>
                      <a:pt x="1243" y="1796"/>
                    </a:lnTo>
                    <a:cubicBezTo>
                      <a:pt x="1510" y="1824"/>
                      <a:pt x="1776" y="1816"/>
                      <a:pt x="2042" y="1775"/>
                    </a:cubicBezTo>
                    <a:lnTo>
                      <a:pt x="2042" y="1775"/>
                    </a:lnTo>
                    <a:cubicBezTo>
                      <a:pt x="2062" y="1772"/>
                      <a:pt x="2054" y="1740"/>
                      <a:pt x="2033" y="1744"/>
                    </a:cubicBezTo>
                    <a:lnTo>
                      <a:pt x="2033" y="1744"/>
                    </a:lnTo>
                    <a:cubicBezTo>
                      <a:pt x="1795" y="1781"/>
                      <a:pt x="1554" y="1789"/>
                      <a:pt x="1314" y="1770"/>
                    </a:cubicBezTo>
                    <a:lnTo>
                      <a:pt x="1314" y="1770"/>
                    </a:lnTo>
                    <a:cubicBezTo>
                      <a:pt x="1313" y="1765"/>
                      <a:pt x="1310" y="1762"/>
                      <a:pt x="1305" y="1760"/>
                    </a:cubicBezTo>
                    <a:lnTo>
                      <a:pt x="1305" y="1760"/>
                    </a:lnTo>
                    <a:cubicBezTo>
                      <a:pt x="1481" y="1695"/>
                      <a:pt x="1664" y="1678"/>
                      <a:pt x="1853" y="1660"/>
                    </a:cubicBezTo>
                    <a:close/>
                    <a:moveTo>
                      <a:pt x="1436" y="726"/>
                    </a:moveTo>
                    <a:lnTo>
                      <a:pt x="1436" y="726"/>
                    </a:lnTo>
                    <a:cubicBezTo>
                      <a:pt x="1486" y="634"/>
                      <a:pt x="1529" y="542"/>
                      <a:pt x="1556" y="441"/>
                    </a:cubicBezTo>
                    <a:lnTo>
                      <a:pt x="1556" y="441"/>
                    </a:lnTo>
                    <a:cubicBezTo>
                      <a:pt x="1587" y="325"/>
                      <a:pt x="1601" y="206"/>
                      <a:pt x="1670" y="105"/>
                    </a:cubicBezTo>
                    <a:lnTo>
                      <a:pt x="1670" y="105"/>
                    </a:lnTo>
                    <a:cubicBezTo>
                      <a:pt x="1735" y="337"/>
                      <a:pt x="1775" y="569"/>
                      <a:pt x="1697" y="804"/>
                    </a:cubicBezTo>
                    <a:lnTo>
                      <a:pt x="1697" y="804"/>
                    </a:lnTo>
                    <a:cubicBezTo>
                      <a:pt x="1624" y="1025"/>
                      <a:pt x="1523" y="1241"/>
                      <a:pt x="1433" y="1456"/>
                    </a:cubicBezTo>
                    <a:lnTo>
                      <a:pt x="1433" y="1456"/>
                    </a:lnTo>
                    <a:cubicBezTo>
                      <a:pt x="1403" y="1241"/>
                      <a:pt x="1439" y="1035"/>
                      <a:pt x="1530" y="837"/>
                    </a:cubicBezTo>
                    <a:lnTo>
                      <a:pt x="1530" y="837"/>
                    </a:lnTo>
                    <a:cubicBezTo>
                      <a:pt x="1594" y="695"/>
                      <a:pt x="1666" y="562"/>
                      <a:pt x="1679" y="405"/>
                    </a:cubicBezTo>
                    <a:lnTo>
                      <a:pt x="1679" y="405"/>
                    </a:lnTo>
                    <a:cubicBezTo>
                      <a:pt x="1681" y="383"/>
                      <a:pt x="1648" y="383"/>
                      <a:pt x="1646" y="405"/>
                    </a:cubicBezTo>
                    <a:lnTo>
                      <a:pt x="1646" y="405"/>
                    </a:lnTo>
                    <a:cubicBezTo>
                      <a:pt x="1631" y="604"/>
                      <a:pt x="1513" y="772"/>
                      <a:pt x="1446" y="956"/>
                    </a:cubicBezTo>
                    <a:lnTo>
                      <a:pt x="1446" y="956"/>
                    </a:lnTo>
                    <a:cubicBezTo>
                      <a:pt x="1390" y="1107"/>
                      <a:pt x="1379" y="1271"/>
                      <a:pt x="1397" y="1429"/>
                    </a:cubicBezTo>
                    <a:lnTo>
                      <a:pt x="1397" y="1429"/>
                    </a:lnTo>
                    <a:cubicBezTo>
                      <a:pt x="1219" y="1208"/>
                      <a:pt x="1310" y="958"/>
                      <a:pt x="1436" y="726"/>
                    </a:cubicBezTo>
                    <a:close/>
                    <a:moveTo>
                      <a:pt x="2074" y="521"/>
                    </a:moveTo>
                    <a:lnTo>
                      <a:pt x="2074" y="521"/>
                    </a:lnTo>
                    <a:cubicBezTo>
                      <a:pt x="2145" y="402"/>
                      <a:pt x="2225" y="292"/>
                      <a:pt x="2272" y="163"/>
                    </a:cubicBezTo>
                    <a:lnTo>
                      <a:pt x="2272" y="163"/>
                    </a:lnTo>
                    <a:cubicBezTo>
                      <a:pt x="2344" y="488"/>
                      <a:pt x="2090" y="777"/>
                      <a:pt x="1935" y="1046"/>
                    </a:cubicBezTo>
                    <a:lnTo>
                      <a:pt x="1935" y="1046"/>
                    </a:lnTo>
                    <a:cubicBezTo>
                      <a:pt x="1933" y="1047"/>
                      <a:pt x="1931" y="1049"/>
                      <a:pt x="1928" y="1050"/>
                    </a:cubicBezTo>
                    <a:lnTo>
                      <a:pt x="1928" y="1050"/>
                    </a:lnTo>
                    <a:cubicBezTo>
                      <a:pt x="1926" y="860"/>
                      <a:pt x="1977" y="686"/>
                      <a:pt x="2074" y="521"/>
                    </a:cubicBezTo>
                    <a:close/>
                    <a:moveTo>
                      <a:pt x="2076" y="2127"/>
                    </a:moveTo>
                    <a:lnTo>
                      <a:pt x="2076" y="2127"/>
                    </a:lnTo>
                    <a:cubicBezTo>
                      <a:pt x="1756" y="2209"/>
                      <a:pt x="1416" y="2183"/>
                      <a:pt x="1094" y="2260"/>
                    </a:cubicBezTo>
                    <a:lnTo>
                      <a:pt x="1094" y="2260"/>
                    </a:lnTo>
                    <a:cubicBezTo>
                      <a:pt x="1073" y="2265"/>
                      <a:pt x="1082" y="2296"/>
                      <a:pt x="1103" y="2292"/>
                    </a:cubicBezTo>
                    <a:lnTo>
                      <a:pt x="1103" y="2292"/>
                    </a:lnTo>
                    <a:cubicBezTo>
                      <a:pt x="1438" y="2212"/>
                      <a:pt x="1790" y="2242"/>
                      <a:pt x="2120" y="2148"/>
                    </a:cubicBezTo>
                    <a:lnTo>
                      <a:pt x="2120" y="2148"/>
                    </a:lnTo>
                    <a:cubicBezTo>
                      <a:pt x="1971" y="2250"/>
                      <a:pt x="1805" y="2323"/>
                      <a:pt x="1628" y="2369"/>
                    </a:cubicBezTo>
                    <a:lnTo>
                      <a:pt x="1628" y="2369"/>
                    </a:lnTo>
                    <a:cubicBezTo>
                      <a:pt x="1518" y="2397"/>
                      <a:pt x="1406" y="2409"/>
                      <a:pt x="1293" y="2411"/>
                    </a:cubicBezTo>
                    <a:lnTo>
                      <a:pt x="1293" y="2411"/>
                    </a:lnTo>
                    <a:cubicBezTo>
                      <a:pt x="1184" y="2414"/>
                      <a:pt x="965" y="2425"/>
                      <a:pt x="915" y="2307"/>
                    </a:cubicBezTo>
                    <a:lnTo>
                      <a:pt x="915" y="2307"/>
                    </a:lnTo>
                    <a:cubicBezTo>
                      <a:pt x="1207" y="2005"/>
                      <a:pt x="1684" y="2158"/>
                      <a:pt x="2076" y="2127"/>
                    </a:cubicBezTo>
                    <a:close/>
                    <a:moveTo>
                      <a:pt x="84" y="1786"/>
                    </a:moveTo>
                    <a:lnTo>
                      <a:pt x="84" y="1786"/>
                    </a:lnTo>
                    <a:cubicBezTo>
                      <a:pt x="124" y="1840"/>
                      <a:pt x="172" y="1887"/>
                      <a:pt x="227" y="1929"/>
                    </a:cubicBezTo>
                    <a:lnTo>
                      <a:pt x="227" y="1929"/>
                    </a:lnTo>
                    <a:cubicBezTo>
                      <a:pt x="318" y="2000"/>
                      <a:pt x="416" y="2059"/>
                      <a:pt x="477" y="2160"/>
                    </a:cubicBezTo>
                    <a:lnTo>
                      <a:pt x="477" y="2160"/>
                    </a:lnTo>
                    <a:cubicBezTo>
                      <a:pt x="487" y="2179"/>
                      <a:pt x="515" y="2162"/>
                      <a:pt x="505" y="2144"/>
                    </a:cubicBezTo>
                    <a:lnTo>
                      <a:pt x="505" y="2144"/>
                    </a:lnTo>
                    <a:cubicBezTo>
                      <a:pt x="457" y="2064"/>
                      <a:pt x="387" y="2007"/>
                      <a:pt x="312" y="1952"/>
                    </a:cubicBezTo>
                    <a:lnTo>
                      <a:pt x="312" y="1952"/>
                    </a:lnTo>
                    <a:cubicBezTo>
                      <a:pt x="226" y="1889"/>
                      <a:pt x="151" y="1825"/>
                      <a:pt x="91" y="1740"/>
                    </a:cubicBezTo>
                    <a:lnTo>
                      <a:pt x="91" y="1740"/>
                    </a:lnTo>
                    <a:cubicBezTo>
                      <a:pt x="126" y="1755"/>
                      <a:pt x="163" y="1767"/>
                      <a:pt x="199" y="1779"/>
                    </a:cubicBezTo>
                    <a:lnTo>
                      <a:pt x="199" y="1779"/>
                    </a:lnTo>
                    <a:cubicBezTo>
                      <a:pt x="305" y="1814"/>
                      <a:pt x="391" y="1870"/>
                      <a:pt x="471" y="1947"/>
                    </a:cubicBezTo>
                    <a:lnTo>
                      <a:pt x="471" y="1947"/>
                    </a:lnTo>
                    <a:cubicBezTo>
                      <a:pt x="616" y="2089"/>
                      <a:pt x="690" y="2288"/>
                      <a:pt x="751" y="2480"/>
                    </a:cubicBezTo>
                    <a:lnTo>
                      <a:pt x="751" y="2480"/>
                    </a:lnTo>
                    <a:cubicBezTo>
                      <a:pt x="632" y="2390"/>
                      <a:pt x="485" y="2344"/>
                      <a:pt x="372" y="2243"/>
                    </a:cubicBezTo>
                    <a:lnTo>
                      <a:pt x="372" y="2243"/>
                    </a:lnTo>
                    <a:cubicBezTo>
                      <a:pt x="239" y="2125"/>
                      <a:pt x="146" y="1956"/>
                      <a:pt x="84" y="1786"/>
                    </a:cubicBezTo>
                    <a:lnTo>
                      <a:pt x="742" y="1326"/>
                    </a:lnTo>
                    <a:lnTo>
                      <a:pt x="742" y="1326"/>
                    </a:lnTo>
                    <a:cubicBezTo>
                      <a:pt x="766" y="1083"/>
                      <a:pt x="821" y="841"/>
                      <a:pt x="867" y="602"/>
                    </a:cubicBezTo>
                    <a:lnTo>
                      <a:pt x="867" y="602"/>
                    </a:lnTo>
                    <a:cubicBezTo>
                      <a:pt x="901" y="700"/>
                      <a:pt x="932" y="800"/>
                      <a:pt x="951" y="904"/>
                    </a:cubicBezTo>
                    <a:lnTo>
                      <a:pt x="951" y="904"/>
                    </a:lnTo>
                    <a:cubicBezTo>
                      <a:pt x="975" y="1039"/>
                      <a:pt x="963" y="1179"/>
                      <a:pt x="951" y="1314"/>
                    </a:cubicBezTo>
                    <a:lnTo>
                      <a:pt x="951" y="1314"/>
                    </a:lnTo>
                    <a:cubicBezTo>
                      <a:pt x="941" y="1423"/>
                      <a:pt x="928" y="1531"/>
                      <a:pt x="924" y="1639"/>
                    </a:cubicBezTo>
                    <a:lnTo>
                      <a:pt x="924" y="1639"/>
                    </a:lnTo>
                    <a:cubicBezTo>
                      <a:pt x="922" y="1638"/>
                      <a:pt x="920" y="1637"/>
                      <a:pt x="918" y="1637"/>
                    </a:cubicBezTo>
                    <a:lnTo>
                      <a:pt x="918" y="1637"/>
                    </a:lnTo>
                    <a:cubicBezTo>
                      <a:pt x="886" y="1637"/>
                      <a:pt x="886" y="1686"/>
                      <a:pt x="918" y="1686"/>
                    </a:cubicBezTo>
                    <a:lnTo>
                      <a:pt x="918" y="1686"/>
                    </a:lnTo>
                    <a:cubicBezTo>
                      <a:pt x="920" y="1686"/>
                      <a:pt x="921" y="1685"/>
                      <a:pt x="923" y="1685"/>
                    </a:cubicBezTo>
                    <a:lnTo>
                      <a:pt x="923" y="1685"/>
                    </a:lnTo>
                    <a:cubicBezTo>
                      <a:pt x="922" y="1777"/>
                      <a:pt x="929" y="1869"/>
                      <a:pt x="951" y="1959"/>
                    </a:cubicBezTo>
                    <a:lnTo>
                      <a:pt x="951" y="1959"/>
                    </a:lnTo>
                    <a:cubicBezTo>
                      <a:pt x="949" y="1956"/>
                      <a:pt x="947" y="1953"/>
                      <a:pt x="945" y="1951"/>
                    </a:cubicBezTo>
                    <a:lnTo>
                      <a:pt x="945" y="1951"/>
                    </a:lnTo>
                    <a:cubicBezTo>
                      <a:pt x="925" y="1923"/>
                      <a:pt x="909" y="1892"/>
                      <a:pt x="894" y="1862"/>
                    </a:cubicBezTo>
                    <a:lnTo>
                      <a:pt x="894" y="1862"/>
                    </a:lnTo>
                    <a:cubicBezTo>
                      <a:pt x="864" y="1802"/>
                      <a:pt x="846" y="1736"/>
                      <a:pt x="833" y="1671"/>
                    </a:cubicBezTo>
                    <a:lnTo>
                      <a:pt x="833" y="1671"/>
                    </a:lnTo>
                    <a:cubicBezTo>
                      <a:pt x="803" y="1530"/>
                      <a:pt x="816" y="1374"/>
                      <a:pt x="823" y="1230"/>
                    </a:cubicBezTo>
                    <a:lnTo>
                      <a:pt x="823" y="1230"/>
                    </a:lnTo>
                    <a:cubicBezTo>
                      <a:pt x="824" y="1209"/>
                      <a:pt x="791" y="1209"/>
                      <a:pt x="790" y="1230"/>
                    </a:cubicBezTo>
                    <a:lnTo>
                      <a:pt x="790" y="1230"/>
                    </a:lnTo>
                    <a:cubicBezTo>
                      <a:pt x="783" y="1391"/>
                      <a:pt x="775" y="1555"/>
                      <a:pt x="808" y="1713"/>
                    </a:cubicBezTo>
                    <a:lnTo>
                      <a:pt x="808" y="1713"/>
                    </a:lnTo>
                    <a:cubicBezTo>
                      <a:pt x="818" y="1766"/>
                      <a:pt x="843" y="1847"/>
                      <a:pt x="877" y="1917"/>
                    </a:cubicBezTo>
                    <a:lnTo>
                      <a:pt x="877" y="1917"/>
                    </a:lnTo>
                    <a:cubicBezTo>
                      <a:pt x="740" y="1762"/>
                      <a:pt x="722" y="1533"/>
                      <a:pt x="742" y="1326"/>
                    </a:cubicBezTo>
                    <a:lnTo>
                      <a:pt x="84" y="1786"/>
                    </a:lnTo>
                    <a:close/>
                    <a:moveTo>
                      <a:pt x="3207" y="730"/>
                    </a:moveTo>
                    <a:lnTo>
                      <a:pt x="3207" y="730"/>
                    </a:lnTo>
                    <a:cubicBezTo>
                      <a:pt x="3208" y="717"/>
                      <a:pt x="3200" y="704"/>
                      <a:pt x="3183" y="703"/>
                    </a:cubicBezTo>
                    <a:lnTo>
                      <a:pt x="3183" y="703"/>
                    </a:lnTo>
                    <a:cubicBezTo>
                      <a:pt x="2949" y="696"/>
                      <a:pt x="2713" y="701"/>
                      <a:pt x="2488" y="762"/>
                    </a:cubicBezTo>
                    <a:lnTo>
                      <a:pt x="2488" y="762"/>
                    </a:lnTo>
                    <a:cubicBezTo>
                      <a:pt x="2653" y="671"/>
                      <a:pt x="2820" y="588"/>
                      <a:pt x="2984" y="513"/>
                    </a:cubicBezTo>
                    <a:lnTo>
                      <a:pt x="2984" y="513"/>
                    </a:lnTo>
                    <a:cubicBezTo>
                      <a:pt x="3012" y="499"/>
                      <a:pt x="2988" y="457"/>
                      <a:pt x="2959" y="470"/>
                    </a:cubicBezTo>
                    <a:lnTo>
                      <a:pt x="2959" y="470"/>
                    </a:lnTo>
                    <a:cubicBezTo>
                      <a:pt x="2836" y="528"/>
                      <a:pt x="2711" y="589"/>
                      <a:pt x="2586" y="654"/>
                    </a:cubicBezTo>
                    <a:lnTo>
                      <a:pt x="2586" y="654"/>
                    </a:lnTo>
                    <a:cubicBezTo>
                      <a:pt x="2657" y="586"/>
                      <a:pt x="2723" y="516"/>
                      <a:pt x="2782" y="436"/>
                    </a:cubicBezTo>
                    <a:lnTo>
                      <a:pt x="2782" y="436"/>
                    </a:lnTo>
                    <a:cubicBezTo>
                      <a:pt x="2830" y="370"/>
                      <a:pt x="2879" y="307"/>
                      <a:pt x="2933" y="247"/>
                    </a:cubicBezTo>
                    <a:lnTo>
                      <a:pt x="2933" y="247"/>
                    </a:lnTo>
                    <a:cubicBezTo>
                      <a:pt x="2993" y="183"/>
                      <a:pt x="3080" y="85"/>
                      <a:pt x="3169" y="71"/>
                    </a:cubicBezTo>
                    <a:lnTo>
                      <a:pt x="3169" y="71"/>
                    </a:lnTo>
                    <a:cubicBezTo>
                      <a:pt x="3180" y="69"/>
                      <a:pt x="3184" y="63"/>
                      <a:pt x="3186" y="55"/>
                    </a:cubicBezTo>
                    <a:lnTo>
                      <a:pt x="3186" y="55"/>
                    </a:lnTo>
                    <a:lnTo>
                      <a:pt x="3186" y="54"/>
                    </a:lnTo>
                    <a:lnTo>
                      <a:pt x="3186" y="54"/>
                    </a:lnTo>
                    <a:cubicBezTo>
                      <a:pt x="3217" y="47"/>
                      <a:pt x="3204" y="0"/>
                      <a:pt x="3173" y="8"/>
                    </a:cubicBezTo>
                    <a:lnTo>
                      <a:pt x="3173" y="8"/>
                    </a:lnTo>
                    <a:cubicBezTo>
                      <a:pt x="2825" y="92"/>
                      <a:pt x="2405" y="302"/>
                      <a:pt x="2441" y="726"/>
                    </a:cubicBezTo>
                    <a:lnTo>
                      <a:pt x="2441" y="726"/>
                    </a:lnTo>
                    <a:cubicBezTo>
                      <a:pt x="2442" y="728"/>
                      <a:pt x="2442" y="729"/>
                      <a:pt x="2443" y="731"/>
                    </a:cubicBezTo>
                    <a:lnTo>
                      <a:pt x="2443" y="731"/>
                    </a:lnTo>
                    <a:cubicBezTo>
                      <a:pt x="2303" y="809"/>
                      <a:pt x="2165" y="891"/>
                      <a:pt x="2032" y="980"/>
                    </a:cubicBezTo>
                    <a:lnTo>
                      <a:pt x="2032" y="980"/>
                    </a:lnTo>
                    <a:cubicBezTo>
                      <a:pt x="2204" y="702"/>
                      <a:pt x="2426" y="403"/>
                      <a:pt x="2295" y="67"/>
                    </a:cubicBezTo>
                    <a:lnTo>
                      <a:pt x="2295" y="67"/>
                    </a:lnTo>
                    <a:cubicBezTo>
                      <a:pt x="2284" y="38"/>
                      <a:pt x="2236" y="51"/>
                      <a:pt x="2248" y="80"/>
                    </a:cubicBezTo>
                    <a:lnTo>
                      <a:pt x="2248" y="80"/>
                    </a:lnTo>
                    <a:cubicBezTo>
                      <a:pt x="2249" y="83"/>
                      <a:pt x="2250" y="85"/>
                      <a:pt x="2250" y="87"/>
                    </a:cubicBezTo>
                    <a:lnTo>
                      <a:pt x="2250" y="87"/>
                    </a:lnTo>
                    <a:cubicBezTo>
                      <a:pt x="2247" y="90"/>
                      <a:pt x="2244" y="94"/>
                      <a:pt x="2243" y="100"/>
                    </a:cubicBezTo>
                    <a:lnTo>
                      <a:pt x="2243" y="100"/>
                    </a:lnTo>
                    <a:cubicBezTo>
                      <a:pt x="2191" y="281"/>
                      <a:pt x="2067" y="425"/>
                      <a:pt x="1981" y="589"/>
                    </a:cubicBezTo>
                    <a:lnTo>
                      <a:pt x="1981" y="589"/>
                    </a:lnTo>
                    <a:cubicBezTo>
                      <a:pt x="1902" y="740"/>
                      <a:pt x="1873" y="913"/>
                      <a:pt x="1881" y="1081"/>
                    </a:cubicBezTo>
                    <a:lnTo>
                      <a:pt x="1881" y="1081"/>
                    </a:lnTo>
                    <a:cubicBezTo>
                      <a:pt x="1881" y="1082"/>
                      <a:pt x="1881" y="1083"/>
                      <a:pt x="1881" y="1083"/>
                    </a:cubicBezTo>
                    <a:lnTo>
                      <a:pt x="1881" y="1083"/>
                    </a:lnTo>
                    <a:cubicBezTo>
                      <a:pt x="1755" y="1175"/>
                      <a:pt x="1633" y="1273"/>
                      <a:pt x="1520" y="1377"/>
                    </a:cubicBezTo>
                    <a:lnTo>
                      <a:pt x="1520" y="1377"/>
                    </a:lnTo>
                    <a:cubicBezTo>
                      <a:pt x="1610" y="1167"/>
                      <a:pt x="1707" y="956"/>
                      <a:pt x="1768" y="740"/>
                    </a:cubicBezTo>
                    <a:lnTo>
                      <a:pt x="1768" y="740"/>
                    </a:lnTo>
                    <a:cubicBezTo>
                      <a:pt x="1832" y="511"/>
                      <a:pt x="1767" y="261"/>
                      <a:pt x="1702" y="40"/>
                    </a:cubicBezTo>
                    <a:lnTo>
                      <a:pt x="1702" y="40"/>
                    </a:lnTo>
                    <a:cubicBezTo>
                      <a:pt x="1694" y="12"/>
                      <a:pt x="1652" y="21"/>
                      <a:pt x="1654" y="47"/>
                    </a:cubicBezTo>
                    <a:lnTo>
                      <a:pt x="1654" y="47"/>
                    </a:lnTo>
                    <a:cubicBezTo>
                      <a:pt x="1654" y="48"/>
                      <a:pt x="1652" y="49"/>
                      <a:pt x="1652" y="50"/>
                    </a:cubicBezTo>
                    <a:lnTo>
                      <a:pt x="1652" y="50"/>
                    </a:lnTo>
                    <a:cubicBezTo>
                      <a:pt x="1571" y="151"/>
                      <a:pt x="1545" y="271"/>
                      <a:pt x="1517" y="395"/>
                    </a:cubicBezTo>
                    <a:lnTo>
                      <a:pt x="1517" y="395"/>
                    </a:lnTo>
                    <a:cubicBezTo>
                      <a:pt x="1481" y="550"/>
                      <a:pt x="1402" y="682"/>
                      <a:pt x="1330" y="821"/>
                    </a:cubicBezTo>
                    <a:lnTo>
                      <a:pt x="1330" y="821"/>
                    </a:lnTo>
                    <a:cubicBezTo>
                      <a:pt x="1212" y="1051"/>
                      <a:pt x="1208" y="1304"/>
                      <a:pt x="1393" y="1499"/>
                    </a:cubicBezTo>
                    <a:lnTo>
                      <a:pt x="1393" y="1499"/>
                    </a:lnTo>
                    <a:cubicBezTo>
                      <a:pt x="1246" y="1647"/>
                      <a:pt x="1116" y="1809"/>
                      <a:pt x="1009" y="1986"/>
                    </a:cubicBezTo>
                    <a:lnTo>
                      <a:pt x="1009" y="1986"/>
                    </a:lnTo>
                    <a:cubicBezTo>
                      <a:pt x="941" y="1755"/>
                      <a:pt x="981" y="1514"/>
                      <a:pt x="1003" y="1277"/>
                    </a:cubicBezTo>
                    <a:lnTo>
                      <a:pt x="1003" y="1277"/>
                    </a:lnTo>
                    <a:cubicBezTo>
                      <a:pt x="1029" y="1000"/>
                      <a:pt x="977" y="763"/>
                      <a:pt x="884" y="504"/>
                    </a:cubicBezTo>
                    <a:lnTo>
                      <a:pt x="884" y="504"/>
                    </a:lnTo>
                    <a:cubicBezTo>
                      <a:pt x="884" y="504"/>
                      <a:pt x="884" y="504"/>
                      <a:pt x="884" y="503"/>
                    </a:cubicBezTo>
                    <a:lnTo>
                      <a:pt x="884" y="503"/>
                    </a:lnTo>
                    <a:cubicBezTo>
                      <a:pt x="879" y="480"/>
                      <a:pt x="841" y="473"/>
                      <a:pt x="837" y="500"/>
                    </a:cubicBezTo>
                    <a:lnTo>
                      <a:pt x="837" y="500"/>
                    </a:lnTo>
                    <a:cubicBezTo>
                      <a:pt x="780" y="811"/>
                      <a:pt x="699" y="1129"/>
                      <a:pt x="684" y="1446"/>
                    </a:cubicBezTo>
                    <a:lnTo>
                      <a:pt x="684" y="1446"/>
                    </a:lnTo>
                    <a:cubicBezTo>
                      <a:pt x="674" y="1681"/>
                      <a:pt x="757" y="1930"/>
                      <a:pt x="968" y="2055"/>
                    </a:cubicBezTo>
                    <a:lnTo>
                      <a:pt x="968" y="2055"/>
                    </a:lnTo>
                    <a:cubicBezTo>
                      <a:pt x="898" y="2180"/>
                      <a:pt x="839" y="2313"/>
                      <a:pt x="794" y="2453"/>
                    </a:cubicBezTo>
                    <a:lnTo>
                      <a:pt x="794" y="2453"/>
                    </a:lnTo>
                    <a:cubicBezTo>
                      <a:pt x="737" y="2278"/>
                      <a:pt x="668" y="2109"/>
                      <a:pt x="551" y="1963"/>
                    </a:cubicBezTo>
                    <a:lnTo>
                      <a:pt x="551" y="1963"/>
                    </a:lnTo>
                    <a:cubicBezTo>
                      <a:pt x="493" y="1891"/>
                      <a:pt x="420" y="1833"/>
                      <a:pt x="340" y="1786"/>
                    </a:cubicBezTo>
                    <a:lnTo>
                      <a:pt x="340" y="1786"/>
                    </a:lnTo>
                    <a:cubicBezTo>
                      <a:pt x="245" y="1730"/>
                      <a:pt x="133" y="1717"/>
                      <a:pt x="38" y="1659"/>
                    </a:cubicBezTo>
                    <a:lnTo>
                      <a:pt x="38" y="1659"/>
                    </a:lnTo>
                    <a:cubicBezTo>
                      <a:pt x="19" y="1647"/>
                      <a:pt x="2" y="1664"/>
                      <a:pt x="2" y="1681"/>
                    </a:cubicBezTo>
                    <a:lnTo>
                      <a:pt x="2" y="1681"/>
                    </a:lnTo>
                    <a:cubicBezTo>
                      <a:pt x="0" y="1685"/>
                      <a:pt x="0" y="1690"/>
                      <a:pt x="2" y="1696"/>
                    </a:cubicBezTo>
                    <a:lnTo>
                      <a:pt x="2" y="1696"/>
                    </a:lnTo>
                    <a:cubicBezTo>
                      <a:pt x="61" y="1891"/>
                      <a:pt x="155" y="2073"/>
                      <a:pt x="289" y="2228"/>
                    </a:cubicBezTo>
                    <a:lnTo>
                      <a:pt x="289" y="2228"/>
                    </a:lnTo>
                    <a:cubicBezTo>
                      <a:pt x="420" y="2380"/>
                      <a:pt x="622" y="2420"/>
                      <a:pt x="764" y="2554"/>
                    </a:cubicBezTo>
                    <a:lnTo>
                      <a:pt x="764" y="2554"/>
                    </a:lnTo>
                    <a:cubicBezTo>
                      <a:pt x="735" y="2665"/>
                      <a:pt x="714" y="2779"/>
                      <a:pt x="702" y="2899"/>
                    </a:cubicBezTo>
                    <a:lnTo>
                      <a:pt x="702" y="2899"/>
                    </a:lnTo>
                    <a:cubicBezTo>
                      <a:pt x="699" y="2930"/>
                      <a:pt x="749" y="2930"/>
                      <a:pt x="751" y="2899"/>
                    </a:cubicBezTo>
                    <a:lnTo>
                      <a:pt x="751" y="2899"/>
                    </a:lnTo>
                    <a:cubicBezTo>
                      <a:pt x="770" y="2703"/>
                      <a:pt x="815" y="2520"/>
                      <a:pt x="881" y="2349"/>
                    </a:cubicBezTo>
                    <a:lnTo>
                      <a:pt x="881" y="2349"/>
                    </a:lnTo>
                    <a:cubicBezTo>
                      <a:pt x="929" y="2432"/>
                      <a:pt x="1032" y="2441"/>
                      <a:pt x="1121" y="2452"/>
                    </a:cubicBezTo>
                    <a:lnTo>
                      <a:pt x="1121" y="2452"/>
                    </a:lnTo>
                    <a:cubicBezTo>
                      <a:pt x="1260" y="2468"/>
                      <a:pt x="1401" y="2459"/>
                      <a:pt x="1539" y="2437"/>
                    </a:cubicBezTo>
                    <a:lnTo>
                      <a:pt x="1539" y="2437"/>
                    </a:lnTo>
                    <a:cubicBezTo>
                      <a:pt x="1816" y="2392"/>
                      <a:pt x="2076" y="2263"/>
                      <a:pt x="2288" y="2081"/>
                    </a:cubicBezTo>
                    <a:lnTo>
                      <a:pt x="2288" y="2081"/>
                    </a:lnTo>
                    <a:cubicBezTo>
                      <a:pt x="2312" y="2061"/>
                      <a:pt x="2277" y="2027"/>
                      <a:pt x="2254" y="2047"/>
                    </a:cubicBezTo>
                    <a:lnTo>
                      <a:pt x="2254" y="2047"/>
                    </a:lnTo>
                    <a:cubicBezTo>
                      <a:pt x="2250" y="2049"/>
                      <a:pt x="2246" y="2053"/>
                      <a:pt x="2243" y="2056"/>
                    </a:cubicBezTo>
                    <a:lnTo>
                      <a:pt x="2243" y="2056"/>
                    </a:lnTo>
                    <a:cubicBezTo>
                      <a:pt x="2238" y="2053"/>
                      <a:pt x="2232" y="2051"/>
                      <a:pt x="2225" y="2053"/>
                    </a:cubicBezTo>
                    <a:lnTo>
                      <a:pt x="2225" y="2053"/>
                    </a:lnTo>
                    <a:cubicBezTo>
                      <a:pt x="1822" y="2160"/>
                      <a:pt x="1284" y="1939"/>
                      <a:pt x="936" y="2221"/>
                    </a:cubicBezTo>
                    <a:lnTo>
                      <a:pt x="936" y="2221"/>
                    </a:lnTo>
                    <a:cubicBezTo>
                      <a:pt x="959" y="2171"/>
                      <a:pt x="985" y="2122"/>
                      <a:pt x="1012" y="2074"/>
                    </a:cubicBezTo>
                    <a:lnTo>
                      <a:pt x="1012" y="2074"/>
                    </a:lnTo>
                    <a:cubicBezTo>
                      <a:pt x="1025" y="2071"/>
                      <a:pt x="1035" y="2061"/>
                      <a:pt x="1029" y="2046"/>
                    </a:cubicBezTo>
                    <a:lnTo>
                      <a:pt x="1029" y="2046"/>
                    </a:lnTo>
                    <a:lnTo>
                      <a:pt x="1029" y="2046"/>
                    </a:lnTo>
                    <a:cubicBezTo>
                      <a:pt x="1077" y="1962"/>
                      <a:pt x="1131" y="1882"/>
                      <a:pt x="1189" y="1805"/>
                    </a:cubicBezTo>
                    <a:lnTo>
                      <a:pt x="1189" y="1805"/>
                    </a:lnTo>
                    <a:cubicBezTo>
                      <a:pt x="1319" y="1989"/>
                      <a:pt x="1570" y="1996"/>
                      <a:pt x="1775" y="1967"/>
                    </a:cubicBezTo>
                    <a:lnTo>
                      <a:pt x="1775" y="1967"/>
                    </a:lnTo>
                    <a:cubicBezTo>
                      <a:pt x="2073" y="1925"/>
                      <a:pt x="2344" y="1753"/>
                      <a:pt x="2585" y="1583"/>
                    </a:cubicBezTo>
                    <a:lnTo>
                      <a:pt x="2585" y="1583"/>
                    </a:lnTo>
                    <a:cubicBezTo>
                      <a:pt x="2610" y="1566"/>
                      <a:pt x="2586" y="1523"/>
                      <a:pt x="2560" y="1542"/>
                    </a:cubicBezTo>
                    <a:lnTo>
                      <a:pt x="2560" y="1542"/>
                    </a:lnTo>
                    <a:cubicBezTo>
                      <a:pt x="2559" y="1542"/>
                      <a:pt x="2557" y="1543"/>
                      <a:pt x="2556" y="1544"/>
                    </a:cubicBezTo>
                    <a:lnTo>
                      <a:pt x="2556" y="1544"/>
                    </a:lnTo>
                    <a:cubicBezTo>
                      <a:pt x="2553" y="1542"/>
                      <a:pt x="2549" y="1541"/>
                      <a:pt x="2543" y="1542"/>
                    </a:cubicBezTo>
                    <a:lnTo>
                      <a:pt x="2543" y="1542"/>
                    </a:lnTo>
                    <a:cubicBezTo>
                      <a:pt x="2284" y="1567"/>
                      <a:pt x="2025" y="1593"/>
                      <a:pt x="1766" y="1620"/>
                    </a:cubicBezTo>
                    <a:lnTo>
                      <a:pt x="1766" y="1620"/>
                    </a:lnTo>
                    <a:cubicBezTo>
                      <a:pt x="1586" y="1638"/>
                      <a:pt x="1414" y="1662"/>
                      <a:pt x="1248" y="1730"/>
                    </a:cubicBezTo>
                    <a:lnTo>
                      <a:pt x="1248" y="1730"/>
                    </a:lnTo>
                    <a:cubicBezTo>
                      <a:pt x="1301" y="1665"/>
                      <a:pt x="1357" y="1603"/>
                      <a:pt x="1416" y="1542"/>
                    </a:cubicBezTo>
                    <a:lnTo>
                      <a:pt x="1416" y="1542"/>
                    </a:lnTo>
                    <a:cubicBezTo>
                      <a:pt x="1423" y="1546"/>
                      <a:pt x="1433" y="1547"/>
                      <a:pt x="1441" y="1543"/>
                    </a:cubicBezTo>
                    <a:lnTo>
                      <a:pt x="1441" y="1543"/>
                    </a:lnTo>
                    <a:cubicBezTo>
                      <a:pt x="1445" y="1549"/>
                      <a:pt x="1451" y="1553"/>
                      <a:pt x="1461" y="1552"/>
                    </a:cubicBezTo>
                    <a:lnTo>
                      <a:pt x="1461" y="1552"/>
                    </a:lnTo>
                    <a:cubicBezTo>
                      <a:pt x="1682" y="1530"/>
                      <a:pt x="1911" y="1523"/>
                      <a:pt x="2128" y="1468"/>
                    </a:cubicBezTo>
                    <a:lnTo>
                      <a:pt x="2128" y="1468"/>
                    </a:lnTo>
                    <a:cubicBezTo>
                      <a:pt x="2342" y="1412"/>
                      <a:pt x="2535" y="1257"/>
                      <a:pt x="2721" y="1142"/>
                    </a:cubicBezTo>
                    <a:lnTo>
                      <a:pt x="2721" y="1142"/>
                    </a:lnTo>
                    <a:cubicBezTo>
                      <a:pt x="2724" y="1140"/>
                      <a:pt x="2727" y="1137"/>
                      <a:pt x="2729" y="1134"/>
                    </a:cubicBezTo>
                    <a:lnTo>
                      <a:pt x="2729" y="1134"/>
                    </a:lnTo>
                    <a:cubicBezTo>
                      <a:pt x="2738" y="1126"/>
                      <a:pt x="2747" y="1116"/>
                      <a:pt x="2755" y="1102"/>
                    </a:cubicBezTo>
                    <a:lnTo>
                      <a:pt x="2755" y="1102"/>
                    </a:lnTo>
                    <a:cubicBezTo>
                      <a:pt x="2763" y="1087"/>
                      <a:pt x="2752" y="1064"/>
                      <a:pt x="2734" y="1065"/>
                    </a:cubicBezTo>
                    <a:lnTo>
                      <a:pt x="2734" y="1065"/>
                    </a:lnTo>
                    <a:cubicBezTo>
                      <a:pt x="2412" y="1103"/>
                      <a:pt x="2028" y="1109"/>
                      <a:pt x="1728" y="1260"/>
                    </a:cubicBezTo>
                    <a:lnTo>
                      <a:pt x="1728" y="1260"/>
                    </a:lnTo>
                    <a:cubicBezTo>
                      <a:pt x="1801" y="1201"/>
                      <a:pt x="1877" y="1145"/>
                      <a:pt x="1954" y="1091"/>
                    </a:cubicBezTo>
                    <a:lnTo>
                      <a:pt x="1954" y="1091"/>
                    </a:lnTo>
                    <a:cubicBezTo>
                      <a:pt x="1961" y="1091"/>
                      <a:pt x="1967" y="1087"/>
                      <a:pt x="1972" y="1079"/>
                    </a:cubicBezTo>
                    <a:lnTo>
                      <a:pt x="1972" y="1079"/>
                    </a:lnTo>
                    <a:lnTo>
                      <a:pt x="1972" y="1078"/>
                    </a:lnTo>
                    <a:lnTo>
                      <a:pt x="1972" y="1078"/>
                    </a:lnTo>
                    <a:cubicBezTo>
                      <a:pt x="2063" y="1015"/>
                      <a:pt x="2156" y="955"/>
                      <a:pt x="2250" y="899"/>
                    </a:cubicBezTo>
                    <a:lnTo>
                      <a:pt x="2250" y="899"/>
                    </a:lnTo>
                    <a:cubicBezTo>
                      <a:pt x="2355" y="992"/>
                      <a:pt x="2512" y="968"/>
                      <a:pt x="2642" y="948"/>
                    </a:cubicBezTo>
                    <a:lnTo>
                      <a:pt x="2642" y="948"/>
                    </a:lnTo>
                    <a:cubicBezTo>
                      <a:pt x="2836" y="918"/>
                      <a:pt x="3020" y="839"/>
                      <a:pt x="3195" y="753"/>
                    </a:cubicBezTo>
                    <a:lnTo>
                      <a:pt x="3195" y="753"/>
                    </a:lnTo>
                    <a:cubicBezTo>
                      <a:pt x="3206" y="748"/>
                      <a:pt x="3209" y="739"/>
                      <a:pt x="3207" y="730"/>
                    </a:cubicBezTo>
                    <a:close/>
                  </a:path>
                </a:pathLst>
              </a:custGeom>
              <a:solidFill>
                <a:schemeClr val="accent6"/>
              </a:solidFill>
              <a:ln>
                <a:noFill/>
              </a:ln>
              <a:effectLst/>
            </p:spPr>
            <p:txBody>
              <a:bodyPr wrap="none" anchor="ctr"/>
              <a:lstStyle/>
              <a:p>
                <a:endParaRPr lang="es-ES_tradnl" sz="919"/>
              </a:p>
            </p:txBody>
          </p:sp>
          <p:grpSp>
            <p:nvGrpSpPr>
              <p:cNvPr id="805" name="Group 804">
                <a:extLst>
                  <a:ext uri="{FF2B5EF4-FFF2-40B4-BE49-F238E27FC236}">
                    <a16:creationId xmlns:a16="http://schemas.microsoft.com/office/drawing/2014/main" id="{15F3235C-A7DE-2946-A8B6-95239F6E4158}"/>
                  </a:ext>
                </a:extLst>
              </p:cNvPr>
              <p:cNvGrpSpPr>
                <a:grpSpLocks noChangeAspect="1"/>
              </p:cNvGrpSpPr>
              <p:nvPr/>
            </p:nvGrpSpPr>
            <p:grpSpPr>
              <a:xfrm rot="759599">
                <a:off x="-197418" y="3264006"/>
                <a:ext cx="1030753" cy="1846062"/>
                <a:chOff x="1887379" y="3556297"/>
                <a:chExt cx="527095" cy="944019"/>
              </a:xfrm>
              <a:solidFill>
                <a:schemeClr val="accent4"/>
              </a:solidFill>
            </p:grpSpPr>
            <p:sp>
              <p:nvSpPr>
                <p:cNvPr id="913" name="Freeform 416">
                  <a:extLst>
                    <a:ext uri="{FF2B5EF4-FFF2-40B4-BE49-F238E27FC236}">
                      <a16:creationId xmlns:a16="http://schemas.microsoft.com/office/drawing/2014/main" id="{82BCD6B9-2E7F-0844-992D-2D4164648E14}"/>
                    </a:ext>
                  </a:extLst>
                </p:cNvPr>
                <p:cNvSpPr>
                  <a:spLocks noChangeArrowheads="1"/>
                </p:cNvSpPr>
                <p:nvPr/>
              </p:nvSpPr>
              <p:spPr bwMode="auto">
                <a:xfrm>
                  <a:off x="2180559" y="3908931"/>
                  <a:ext cx="123133" cy="173899"/>
                </a:xfrm>
                <a:custGeom>
                  <a:avLst/>
                  <a:gdLst>
                    <a:gd name="T0" fmla="*/ 462 w 503"/>
                    <a:gd name="T1" fmla="*/ 16 h 708"/>
                    <a:gd name="T2" fmla="*/ 462 w 503"/>
                    <a:gd name="T3" fmla="*/ 16 h 708"/>
                    <a:gd name="T4" fmla="*/ 11 w 503"/>
                    <a:gd name="T5" fmla="*/ 672 h 708"/>
                    <a:gd name="T6" fmla="*/ 11 w 503"/>
                    <a:gd name="T7" fmla="*/ 672 h 708"/>
                    <a:gd name="T8" fmla="*/ 38 w 503"/>
                    <a:gd name="T9" fmla="*/ 690 h 708"/>
                    <a:gd name="T10" fmla="*/ 38 w 503"/>
                    <a:gd name="T11" fmla="*/ 690 h 708"/>
                    <a:gd name="T12" fmla="*/ 489 w 503"/>
                    <a:gd name="T13" fmla="*/ 34 h 708"/>
                    <a:gd name="T14" fmla="*/ 489 w 503"/>
                    <a:gd name="T15" fmla="*/ 34 h 708"/>
                    <a:gd name="T16" fmla="*/ 462 w 503"/>
                    <a:gd name="T17" fmla="*/ 16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3" h="708">
                      <a:moveTo>
                        <a:pt x="462" y="16"/>
                      </a:moveTo>
                      <a:lnTo>
                        <a:pt x="462" y="16"/>
                      </a:lnTo>
                      <a:cubicBezTo>
                        <a:pt x="300" y="227"/>
                        <a:pt x="149" y="445"/>
                        <a:pt x="11" y="672"/>
                      </a:cubicBezTo>
                      <a:lnTo>
                        <a:pt x="11" y="672"/>
                      </a:lnTo>
                      <a:cubicBezTo>
                        <a:pt x="0" y="689"/>
                        <a:pt x="27" y="707"/>
                        <a:pt x="38" y="690"/>
                      </a:cubicBezTo>
                      <a:lnTo>
                        <a:pt x="38" y="690"/>
                      </a:lnTo>
                      <a:cubicBezTo>
                        <a:pt x="176" y="463"/>
                        <a:pt x="327" y="245"/>
                        <a:pt x="489" y="34"/>
                      </a:cubicBezTo>
                      <a:lnTo>
                        <a:pt x="489" y="34"/>
                      </a:lnTo>
                      <a:cubicBezTo>
                        <a:pt x="502" y="17"/>
                        <a:pt x="475" y="0"/>
                        <a:pt x="462"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14" name="Freeform 417">
                  <a:extLst>
                    <a:ext uri="{FF2B5EF4-FFF2-40B4-BE49-F238E27FC236}">
                      <a16:creationId xmlns:a16="http://schemas.microsoft.com/office/drawing/2014/main" id="{5BF5E1E7-DBD5-E646-BC4E-F7CA91D5E06F}"/>
                    </a:ext>
                  </a:extLst>
                </p:cNvPr>
                <p:cNvSpPr>
                  <a:spLocks noChangeArrowheads="1"/>
                </p:cNvSpPr>
                <p:nvPr/>
              </p:nvSpPr>
              <p:spPr bwMode="auto">
                <a:xfrm>
                  <a:off x="1887379" y="3556297"/>
                  <a:ext cx="527095" cy="944019"/>
                </a:xfrm>
                <a:custGeom>
                  <a:avLst/>
                  <a:gdLst>
                    <a:gd name="T0" fmla="*/ 1704 w 2152"/>
                    <a:gd name="T1" fmla="*/ 965 h 3856"/>
                    <a:gd name="T2" fmla="*/ 1389 w 2152"/>
                    <a:gd name="T3" fmla="*/ 468 h 3856"/>
                    <a:gd name="T4" fmla="*/ 1583 w 2152"/>
                    <a:gd name="T5" fmla="*/ 1787 h 3856"/>
                    <a:gd name="T6" fmla="*/ 1802 w 2152"/>
                    <a:gd name="T7" fmla="*/ 1205 h 3856"/>
                    <a:gd name="T8" fmla="*/ 1541 w 2152"/>
                    <a:gd name="T9" fmla="*/ 2139 h 3856"/>
                    <a:gd name="T10" fmla="*/ 1167 w 2152"/>
                    <a:gd name="T11" fmla="*/ 2640 h 3856"/>
                    <a:gd name="T12" fmla="*/ 1732 w 2152"/>
                    <a:gd name="T13" fmla="*/ 2085 h 3856"/>
                    <a:gd name="T14" fmla="*/ 1541 w 2152"/>
                    <a:gd name="T15" fmla="*/ 2139 h 3856"/>
                    <a:gd name="T16" fmla="*/ 389 w 2152"/>
                    <a:gd name="T17" fmla="*/ 1081 h 3856"/>
                    <a:gd name="T18" fmla="*/ 1089 w 2152"/>
                    <a:gd name="T19" fmla="*/ 2258 h 3856"/>
                    <a:gd name="T20" fmla="*/ 565 w 2152"/>
                    <a:gd name="T21" fmla="*/ 1322 h 3856"/>
                    <a:gd name="T22" fmla="*/ 1045 w 2152"/>
                    <a:gd name="T23" fmla="*/ 2262 h 3856"/>
                    <a:gd name="T24" fmla="*/ 883 w 2152"/>
                    <a:gd name="T25" fmla="*/ 731 h 3856"/>
                    <a:gd name="T26" fmla="*/ 966 w 2152"/>
                    <a:gd name="T27" fmla="*/ 1132 h 3856"/>
                    <a:gd name="T28" fmla="*/ 1385 w 2152"/>
                    <a:gd name="T29" fmla="*/ 3108 h 3856"/>
                    <a:gd name="T30" fmla="*/ 1833 w 2152"/>
                    <a:gd name="T31" fmla="*/ 2823 h 3856"/>
                    <a:gd name="T32" fmla="*/ 2015 w 2152"/>
                    <a:gd name="T33" fmla="*/ 2347 h 3856"/>
                    <a:gd name="T34" fmla="*/ 825 w 2152"/>
                    <a:gd name="T35" fmla="*/ 3416 h 3856"/>
                    <a:gd name="T36" fmla="*/ 564 w 2152"/>
                    <a:gd name="T37" fmla="*/ 3366 h 3856"/>
                    <a:gd name="T38" fmla="*/ 681 w 2152"/>
                    <a:gd name="T39" fmla="*/ 3259 h 3856"/>
                    <a:gd name="T40" fmla="*/ 800 w 2152"/>
                    <a:gd name="T41" fmla="*/ 3547 h 3856"/>
                    <a:gd name="T42" fmla="*/ 104 w 2152"/>
                    <a:gd name="T43" fmla="*/ 1980 h 3856"/>
                    <a:gd name="T44" fmla="*/ 632 w 2152"/>
                    <a:gd name="T45" fmla="*/ 2466 h 3856"/>
                    <a:gd name="T46" fmla="*/ 850 w 2152"/>
                    <a:gd name="T47" fmla="*/ 2769 h 3856"/>
                    <a:gd name="T48" fmla="*/ 1053 w 2152"/>
                    <a:gd name="T49" fmla="*/ 2954 h 3856"/>
                    <a:gd name="T50" fmla="*/ 775 w 2152"/>
                    <a:gd name="T51" fmla="*/ 2813 h 3856"/>
                    <a:gd name="T52" fmla="*/ 456 w 2152"/>
                    <a:gd name="T53" fmla="*/ 2507 h 3856"/>
                    <a:gd name="T54" fmla="*/ 482 w 2152"/>
                    <a:gd name="T55" fmla="*/ 2611 h 3856"/>
                    <a:gd name="T56" fmla="*/ 1436 w 2152"/>
                    <a:gd name="T57" fmla="*/ 1044 h 3856"/>
                    <a:gd name="T58" fmla="*/ 1603 w 2152"/>
                    <a:gd name="T59" fmla="*/ 516 h 3856"/>
                    <a:gd name="T60" fmla="*/ 1438 w 2152"/>
                    <a:gd name="T61" fmla="*/ 363 h 3856"/>
                    <a:gd name="T62" fmla="*/ 1504 w 2152"/>
                    <a:gd name="T63" fmla="*/ 53 h 3856"/>
                    <a:gd name="T64" fmla="*/ 1378 w 2152"/>
                    <a:gd name="T65" fmla="*/ 1047 h 3856"/>
                    <a:gd name="T66" fmla="*/ 1233 w 2152"/>
                    <a:gd name="T67" fmla="*/ 1507 h 3856"/>
                    <a:gd name="T68" fmla="*/ 816 w 2152"/>
                    <a:gd name="T69" fmla="*/ 688 h 3856"/>
                    <a:gd name="T70" fmla="*/ 940 w 2152"/>
                    <a:gd name="T71" fmla="*/ 1245 h 3856"/>
                    <a:gd name="T72" fmla="*/ 1103 w 2152"/>
                    <a:gd name="T73" fmla="*/ 2141 h 3856"/>
                    <a:gd name="T74" fmla="*/ 370 w 2152"/>
                    <a:gd name="T75" fmla="*/ 1010 h 3856"/>
                    <a:gd name="T76" fmla="*/ 462 w 2152"/>
                    <a:gd name="T77" fmla="*/ 1399 h 3856"/>
                    <a:gd name="T78" fmla="*/ 1087 w 2152"/>
                    <a:gd name="T79" fmla="*/ 2317 h 3856"/>
                    <a:gd name="T80" fmla="*/ 53 w 2152"/>
                    <a:gd name="T81" fmla="*/ 1895 h 3856"/>
                    <a:gd name="T82" fmla="*/ 14 w 2152"/>
                    <a:gd name="T83" fmla="*/ 1923 h 3856"/>
                    <a:gd name="T84" fmla="*/ 1256 w 2152"/>
                    <a:gd name="T85" fmla="*/ 3431 h 3856"/>
                    <a:gd name="T86" fmla="*/ 477 w 2152"/>
                    <a:gd name="T87" fmla="*/ 3221 h 3856"/>
                    <a:gd name="T88" fmla="*/ 162 w 2152"/>
                    <a:gd name="T89" fmla="*/ 3374 h 3856"/>
                    <a:gd name="T90" fmla="*/ 1300 w 2152"/>
                    <a:gd name="T91" fmla="*/ 3526 h 3856"/>
                    <a:gd name="T92" fmla="*/ 1255 w 2152"/>
                    <a:gd name="T93" fmla="*/ 3295 h 3856"/>
                    <a:gd name="T94" fmla="*/ 1811 w 2152"/>
                    <a:gd name="T95" fmla="*/ 2933 h 3856"/>
                    <a:gd name="T96" fmla="*/ 2095 w 2152"/>
                    <a:gd name="T97" fmla="*/ 2184 h 3856"/>
                    <a:gd name="T98" fmla="*/ 1213 w 2152"/>
                    <a:gd name="T99" fmla="*/ 3163 h 3856"/>
                    <a:gd name="T100" fmla="*/ 1168 w 2152"/>
                    <a:gd name="T101" fmla="*/ 2969 h 3856"/>
                    <a:gd name="T102" fmla="*/ 2046 w 2152"/>
                    <a:gd name="T103" fmla="*/ 1603 h 3856"/>
                    <a:gd name="T104" fmla="*/ 1999 w 2152"/>
                    <a:gd name="T105" fmla="*/ 1592 h 3856"/>
                    <a:gd name="T106" fmla="*/ 1129 w 2152"/>
                    <a:gd name="T107" fmla="*/ 2587 h 3856"/>
                    <a:gd name="T108" fmla="*/ 1153 w 2152"/>
                    <a:gd name="T109" fmla="*/ 2319 h 3856"/>
                    <a:gd name="T110" fmla="*/ 1861 w 2152"/>
                    <a:gd name="T111" fmla="*/ 1181 h 3856"/>
                    <a:gd name="T112" fmla="*/ 1860 w 2152"/>
                    <a:gd name="T113" fmla="*/ 1128 h 3856"/>
                    <a:gd name="T114" fmla="*/ 1247 w 2152"/>
                    <a:gd name="T115" fmla="*/ 1642 h 3856"/>
                    <a:gd name="T116" fmla="*/ 1252 w 2152"/>
                    <a:gd name="T117" fmla="*/ 1620 h 3856"/>
                    <a:gd name="T118" fmla="*/ 1967 w 2152"/>
                    <a:gd name="T119" fmla="*/ 576 h 3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52" h="3856">
                      <a:moveTo>
                        <a:pt x="1373" y="1253"/>
                      </a:moveTo>
                      <a:lnTo>
                        <a:pt x="1373" y="1253"/>
                      </a:lnTo>
                      <a:cubicBezTo>
                        <a:pt x="1486" y="1005"/>
                        <a:pt x="1678" y="815"/>
                        <a:pt x="1884" y="643"/>
                      </a:cubicBezTo>
                      <a:lnTo>
                        <a:pt x="1884" y="643"/>
                      </a:lnTo>
                      <a:cubicBezTo>
                        <a:pt x="1832" y="755"/>
                        <a:pt x="1774" y="863"/>
                        <a:pt x="1704" y="965"/>
                      </a:cubicBezTo>
                      <a:lnTo>
                        <a:pt x="1704" y="965"/>
                      </a:lnTo>
                      <a:cubicBezTo>
                        <a:pt x="1633" y="1070"/>
                        <a:pt x="1513" y="1235"/>
                        <a:pt x="1373" y="1253"/>
                      </a:cubicBezTo>
                      <a:close/>
                      <a:moveTo>
                        <a:pt x="1395" y="225"/>
                      </a:moveTo>
                      <a:lnTo>
                        <a:pt x="1395" y="225"/>
                      </a:lnTo>
                      <a:cubicBezTo>
                        <a:pt x="1384" y="310"/>
                        <a:pt x="1388" y="399"/>
                        <a:pt x="1389" y="468"/>
                      </a:cubicBezTo>
                      <a:lnTo>
                        <a:pt x="1389" y="468"/>
                      </a:lnTo>
                      <a:cubicBezTo>
                        <a:pt x="1392" y="643"/>
                        <a:pt x="1401" y="807"/>
                        <a:pt x="1383" y="981"/>
                      </a:cubicBezTo>
                      <a:lnTo>
                        <a:pt x="1383" y="981"/>
                      </a:lnTo>
                      <a:cubicBezTo>
                        <a:pt x="1190" y="757"/>
                        <a:pt x="1262" y="467"/>
                        <a:pt x="1395" y="225"/>
                      </a:cubicBezTo>
                      <a:close/>
                      <a:moveTo>
                        <a:pt x="1583" y="1787"/>
                      </a:moveTo>
                      <a:lnTo>
                        <a:pt x="1583" y="1787"/>
                      </a:lnTo>
                      <a:cubicBezTo>
                        <a:pt x="1475" y="1959"/>
                        <a:pt x="1310" y="2104"/>
                        <a:pt x="1167" y="2250"/>
                      </a:cubicBezTo>
                      <a:lnTo>
                        <a:pt x="1167" y="2250"/>
                      </a:lnTo>
                      <a:cubicBezTo>
                        <a:pt x="1166" y="1822"/>
                        <a:pt x="1523" y="1499"/>
                        <a:pt x="1802" y="1205"/>
                      </a:cubicBezTo>
                      <a:lnTo>
                        <a:pt x="1802" y="1205"/>
                      </a:lnTo>
                      <a:cubicBezTo>
                        <a:pt x="1802" y="1205"/>
                        <a:pt x="1802" y="1205"/>
                        <a:pt x="1802" y="1206"/>
                      </a:cubicBezTo>
                      <a:lnTo>
                        <a:pt x="1802" y="1206"/>
                      </a:lnTo>
                      <a:cubicBezTo>
                        <a:pt x="1743" y="1402"/>
                        <a:pt x="1693" y="1613"/>
                        <a:pt x="1583" y="1787"/>
                      </a:cubicBezTo>
                      <a:close/>
                      <a:moveTo>
                        <a:pt x="1541" y="2139"/>
                      </a:moveTo>
                      <a:lnTo>
                        <a:pt x="1541" y="2139"/>
                      </a:lnTo>
                      <a:cubicBezTo>
                        <a:pt x="1686" y="1987"/>
                        <a:pt x="1831" y="1834"/>
                        <a:pt x="1975" y="1681"/>
                      </a:cubicBezTo>
                      <a:lnTo>
                        <a:pt x="1975" y="1681"/>
                      </a:lnTo>
                      <a:cubicBezTo>
                        <a:pt x="1922" y="1878"/>
                        <a:pt x="1854" y="2070"/>
                        <a:pt x="1749" y="2247"/>
                      </a:cubicBezTo>
                      <a:lnTo>
                        <a:pt x="1749" y="2247"/>
                      </a:lnTo>
                      <a:cubicBezTo>
                        <a:pt x="1637" y="2434"/>
                        <a:pt x="1412" y="2685"/>
                        <a:pt x="1167" y="2640"/>
                      </a:cubicBezTo>
                      <a:lnTo>
                        <a:pt x="1167" y="2640"/>
                      </a:lnTo>
                      <a:cubicBezTo>
                        <a:pt x="1388" y="2487"/>
                        <a:pt x="1586" y="2308"/>
                        <a:pt x="1759" y="2103"/>
                      </a:cubicBezTo>
                      <a:lnTo>
                        <a:pt x="1759" y="2103"/>
                      </a:lnTo>
                      <a:cubicBezTo>
                        <a:pt x="1773" y="2087"/>
                        <a:pt x="1746" y="2069"/>
                        <a:pt x="1732" y="2085"/>
                      </a:cubicBezTo>
                      <a:lnTo>
                        <a:pt x="1732" y="2085"/>
                      </a:lnTo>
                      <a:cubicBezTo>
                        <a:pt x="1576" y="2269"/>
                        <a:pt x="1399" y="2432"/>
                        <a:pt x="1204" y="2574"/>
                      </a:cubicBezTo>
                      <a:lnTo>
                        <a:pt x="1204" y="2574"/>
                      </a:lnTo>
                      <a:cubicBezTo>
                        <a:pt x="1201" y="2571"/>
                        <a:pt x="1196" y="2571"/>
                        <a:pt x="1192" y="2572"/>
                      </a:cubicBezTo>
                      <a:lnTo>
                        <a:pt x="1192" y="2572"/>
                      </a:lnTo>
                      <a:cubicBezTo>
                        <a:pt x="1283" y="2409"/>
                        <a:pt x="1410" y="2277"/>
                        <a:pt x="1541" y="2139"/>
                      </a:cubicBezTo>
                      <a:close/>
                      <a:moveTo>
                        <a:pt x="616" y="1703"/>
                      </a:moveTo>
                      <a:lnTo>
                        <a:pt x="616" y="1703"/>
                      </a:lnTo>
                      <a:cubicBezTo>
                        <a:pt x="594" y="1601"/>
                        <a:pt x="567" y="1503"/>
                        <a:pt x="521" y="1408"/>
                      </a:cubicBezTo>
                      <a:lnTo>
                        <a:pt x="521" y="1408"/>
                      </a:lnTo>
                      <a:cubicBezTo>
                        <a:pt x="469" y="1300"/>
                        <a:pt x="402" y="1201"/>
                        <a:pt x="389" y="1081"/>
                      </a:cubicBezTo>
                      <a:lnTo>
                        <a:pt x="389" y="1081"/>
                      </a:lnTo>
                      <a:cubicBezTo>
                        <a:pt x="588" y="1214"/>
                        <a:pt x="770" y="1363"/>
                        <a:pt x="865" y="1593"/>
                      </a:cubicBezTo>
                      <a:lnTo>
                        <a:pt x="865" y="1593"/>
                      </a:lnTo>
                      <a:cubicBezTo>
                        <a:pt x="954" y="1808"/>
                        <a:pt x="1018" y="2036"/>
                        <a:pt x="1089" y="2258"/>
                      </a:cubicBezTo>
                      <a:lnTo>
                        <a:pt x="1089" y="2258"/>
                      </a:lnTo>
                      <a:cubicBezTo>
                        <a:pt x="927" y="2114"/>
                        <a:pt x="820" y="1935"/>
                        <a:pt x="759" y="1726"/>
                      </a:cubicBezTo>
                      <a:lnTo>
                        <a:pt x="759" y="1726"/>
                      </a:lnTo>
                      <a:cubicBezTo>
                        <a:pt x="716" y="1577"/>
                        <a:pt x="684" y="1429"/>
                        <a:pt x="590" y="1301"/>
                      </a:cubicBezTo>
                      <a:lnTo>
                        <a:pt x="590" y="1301"/>
                      </a:lnTo>
                      <a:cubicBezTo>
                        <a:pt x="578" y="1284"/>
                        <a:pt x="554" y="1305"/>
                        <a:pt x="565" y="1322"/>
                      </a:cubicBezTo>
                      <a:lnTo>
                        <a:pt x="565" y="1322"/>
                      </a:lnTo>
                      <a:cubicBezTo>
                        <a:pt x="684" y="1484"/>
                        <a:pt x="704" y="1689"/>
                        <a:pt x="773" y="1872"/>
                      </a:cubicBezTo>
                      <a:lnTo>
                        <a:pt x="773" y="1872"/>
                      </a:lnTo>
                      <a:cubicBezTo>
                        <a:pt x="830" y="2022"/>
                        <a:pt x="928" y="2153"/>
                        <a:pt x="1045" y="2262"/>
                      </a:cubicBezTo>
                      <a:lnTo>
                        <a:pt x="1045" y="2262"/>
                      </a:lnTo>
                      <a:cubicBezTo>
                        <a:pt x="766" y="2210"/>
                        <a:pt x="672" y="1962"/>
                        <a:pt x="616" y="1703"/>
                      </a:cubicBezTo>
                      <a:close/>
                      <a:moveTo>
                        <a:pt x="966" y="1132"/>
                      </a:moveTo>
                      <a:lnTo>
                        <a:pt x="966" y="1132"/>
                      </a:lnTo>
                      <a:cubicBezTo>
                        <a:pt x="942" y="995"/>
                        <a:pt x="931" y="860"/>
                        <a:pt x="883" y="731"/>
                      </a:cubicBezTo>
                      <a:lnTo>
                        <a:pt x="883" y="731"/>
                      </a:lnTo>
                      <a:cubicBezTo>
                        <a:pt x="1149" y="931"/>
                        <a:pt x="1145" y="1315"/>
                        <a:pt x="1203" y="1620"/>
                      </a:cubicBezTo>
                      <a:lnTo>
                        <a:pt x="1203" y="1620"/>
                      </a:lnTo>
                      <a:cubicBezTo>
                        <a:pt x="1202" y="1623"/>
                        <a:pt x="1202" y="1625"/>
                        <a:pt x="1201" y="1628"/>
                      </a:cubicBezTo>
                      <a:lnTo>
                        <a:pt x="1201" y="1628"/>
                      </a:lnTo>
                      <a:cubicBezTo>
                        <a:pt x="1075" y="1485"/>
                        <a:pt x="1000" y="1320"/>
                        <a:pt x="966" y="1132"/>
                      </a:cubicBezTo>
                      <a:close/>
                      <a:moveTo>
                        <a:pt x="2015" y="2347"/>
                      </a:moveTo>
                      <a:lnTo>
                        <a:pt x="2015" y="2347"/>
                      </a:lnTo>
                      <a:cubicBezTo>
                        <a:pt x="1826" y="2618"/>
                        <a:pt x="1552" y="2820"/>
                        <a:pt x="1358" y="3089"/>
                      </a:cubicBezTo>
                      <a:lnTo>
                        <a:pt x="1358" y="3089"/>
                      </a:lnTo>
                      <a:cubicBezTo>
                        <a:pt x="1345" y="3106"/>
                        <a:pt x="1373" y="3125"/>
                        <a:pt x="1385" y="3108"/>
                      </a:cubicBezTo>
                      <a:lnTo>
                        <a:pt x="1385" y="3108"/>
                      </a:lnTo>
                      <a:cubicBezTo>
                        <a:pt x="1586" y="2828"/>
                        <a:pt x="1874" y="2621"/>
                        <a:pt x="2063" y="2334"/>
                      </a:cubicBezTo>
                      <a:lnTo>
                        <a:pt x="2063" y="2334"/>
                      </a:lnTo>
                      <a:cubicBezTo>
                        <a:pt x="2015" y="2509"/>
                        <a:pt x="1938" y="2673"/>
                        <a:pt x="1833" y="2823"/>
                      </a:cubicBezTo>
                      <a:lnTo>
                        <a:pt x="1833" y="2823"/>
                      </a:lnTo>
                      <a:cubicBezTo>
                        <a:pt x="1768" y="2915"/>
                        <a:pt x="1690" y="2998"/>
                        <a:pt x="1607" y="3073"/>
                      </a:cubicBezTo>
                      <a:lnTo>
                        <a:pt x="1607" y="3073"/>
                      </a:lnTo>
                      <a:cubicBezTo>
                        <a:pt x="1526" y="3146"/>
                        <a:pt x="1368" y="3299"/>
                        <a:pt x="1253" y="3241"/>
                      </a:cubicBezTo>
                      <a:lnTo>
                        <a:pt x="1253" y="3241"/>
                      </a:lnTo>
                      <a:cubicBezTo>
                        <a:pt x="1277" y="2823"/>
                        <a:pt x="1738" y="2626"/>
                        <a:pt x="2015" y="2347"/>
                      </a:cubicBezTo>
                      <a:lnTo>
                        <a:pt x="283" y="3390"/>
                      </a:lnTo>
                      <a:lnTo>
                        <a:pt x="283" y="3390"/>
                      </a:lnTo>
                      <a:cubicBezTo>
                        <a:pt x="349" y="3403"/>
                        <a:pt x="415" y="3408"/>
                        <a:pt x="485" y="3404"/>
                      </a:cubicBezTo>
                      <a:lnTo>
                        <a:pt x="485" y="3404"/>
                      </a:lnTo>
                      <a:cubicBezTo>
                        <a:pt x="600" y="3398"/>
                        <a:pt x="712" y="3379"/>
                        <a:pt x="825" y="3416"/>
                      </a:cubicBezTo>
                      <a:lnTo>
                        <a:pt x="825" y="3416"/>
                      </a:lnTo>
                      <a:cubicBezTo>
                        <a:pt x="845" y="3423"/>
                        <a:pt x="856" y="3392"/>
                        <a:pt x="836" y="3386"/>
                      </a:cubicBezTo>
                      <a:lnTo>
                        <a:pt x="836" y="3386"/>
                      </a:lnTo>
                      <a:cubicBezTo>
                        <a:pt x="746" y="3356"/>
                        <a:pt x="656" y="3359"/>
                        <a:pt x="564" y="3366"/>
                      </a:cubicBezTo>
                      <a:lnTo>
                        <a:pt x="564" y="3366"/>
                      </a:lnTo>
                      <a:cubicBezTo>
                        <a:pt x="457" y="3374"/>
                        <a:pt x="359" y="3375"/>
                        <a:pt x="258" y="3350"/>
                      </a:cubicBezTo>
                      <a:lnTo>
                        <a:pt x="258" y="3350"/>
                      </a:lnTo>
                      <a:cubicBezTo>
                        <a:pt x="295" y="3338"/>
                        <a:pt x="330" y="3323"/>
                        <a:pt x="366" y="3309"/>
                      </a:cubicBezTo>
                      <a:lnTo>
                        <a:pt x="366" y="3309"/>
                      </a:lnTo>
                      <a:cubicBezTo>
                        <a:pt x="469" y="3265"/>
                        <a:pt x="571" y="3251"/>
                        <a:pt x="681" y="3259"/>
                      </a:cubicBezTo>
                      <a:lnTo>
                        <a:pt x="681" y="3259"/>
                      </a:lnTo>
                      <a:cubicBezTo>
                        <a:pt x="884" y="3272"/>
                        <a:pt x="1071" y="3373"/>
                        <a:pt x="1241" y="3479"/>
                      </a:cubicBezTo>
                      <a:lnTo>
                        <a:pt x="1241" y="3479"/>
                      </a:lnTo>
                      <a:cubicBezTo>
                        <a:pt x="1093" y="3489"/>
                        <a:pt x="951" y="3550"/>
                        <a:pt x="800" y="3547"/>
                      </a:cubicBezTo>
                      <a:lnTo>
                        <a:pt x="800" y="3547"/>
                      </a:lnTo>
                      <a:cubicBezTo>
                        <a:pt x="623" y="3544"/>
                        <a:pt x="441" y="3476"/>
                        <a:pt x="283" y="3390"/>
                      </a:cubicBezTo>
                      <a:lnTo>
                        <a:pt x="2015" y="2347"/>
                      </a:lnTo>
                      <a:close/>
                      <a:moveTo>
                        <a:pt x="482" y="2611"/>
                      </a:moveTo>
                      <a:lnTo>
                        <a:pt x="482" y="2611"/>
                      </a:lnTo>
                      <a:cubicBezTo>
                        <a:pt x="342" y="2411"/>
                        <a:pt x="225" y="2192"/>
                        <a:pt x="104" y="1980"/>
                      </a:cubicBezTo>
                      <a:lnTo>
                        <a:pt x="104" y="1980"/>
                      </a:lnTo>
                      <a:cubicBezTo>
                        <a:pt x="194" y="2033"/>
                        <a:pt x="282" y="2088"/>
                        <a:pt x="364" y="2155"/>
                      </a:cubicBezTo>
                      <a:lnTo>
                        <a:pt x="364" y="2155"/>
                      </a:lnTo>
                      <a:cubicBezTo>
                        <a:pt x="471" y="2241"/>
                        <a:pt x="553" y="2355"/>
                        <a:pt x="632" y="2466"/>
                      </a:cubicBezTo>
                      <a:lnTo>
                        <a:pt x="632" y="2466"/>
                      </a:lnTo>
                      <a:cubicBezTo>
                        <a:pt x="695" y="2554"/>
                        <a:pt x="756" y="2645"/>
                        <a:pt x="823" y="2729"/>
                      </a:cubicBezTo>
                      <a:lnTo>
                        <a:pt x="823" y="2729"/>
                      </a:lnTo>
                      <a:cubicBezTo>
                        <a:pt x="821" y="2730"/>
                        <a:pt x="820" y="2731"/>
                        <a:pt x="818" y="2732"/>
                      </a:cubicBezTo>
                      <a:lnTo>
                        <a:pt x="818" y="2732"/>
                      </a:lnTo>
                      <a:cubicBezTo>
                        <a:pt x="794" y="2753"/>
                        <a:pt x="826" y="2790"/>
                        <a:pt x="850" y="2769"/>
                      </a:cubicBezTo>
                      <a:lnTo>
                        <a:pt x="850" y="2769"/>
                      </a:lnTo>
                      <a:cubicBezTo>
                        <a:pt x="851" y="2767"/>
                        <a:pt x="852" y="2766"/>
                        <a:pt x="853" y="2764"/>
                      </a:cubicBezTo>
                      <a:lnTo>
                        <a:pt x="853" y="2764"/>
                      </a:lnTo>
                      <a:cubicBezTo>
                        <a:pt x="912" y="2835"/>
                        <a:pt x="977" y="2900"/>
                        <a:pt x="1053" y="2954"/>
                      </a:cubicBezTo>
                      <a:lnTo>
                        <a:pt x="1053" y="2954"/>
                      </a:lnTo>
                      <a:cubicBezTo>
                        <a:pt x="1049" y="2954"/>
                        <a:pt x="1046" y="2953"/>
                        <a:pt x="1043" y="2952"/>
                      </a:cubicBezTo>
                      <a:lnTo>
                        <a:pt x="1043" y="2952"/>
                      </a:lnTo>
                      <a:cubicBezTo>
                        <a:pt x="1010" y="2944"/>
                        <a:pt x="978" y="2931"/>
                        <a:pt x="946" y="2918"/>
                      </a:cubicBezTo>
                      <a:lnTo>
                        <a:pt x="946" y="2918"/>
                      </a:lnTo>
                      <a:cubicBezTo>
                        <a:pt x="884" y="2892"/>
                        <a:pt x="828" y="2854"/>
                        <a:pt x="775" y="2813"/>
                      </a:cubicBezTo>
                      <a:lnTo>
                        <a:pt x="775" y="2813"/>
                      </a:lnTo>
                      <a:cubicBezTo>
                        <a:pt x="661" y="2725"/>
                        <a:pt x="568" y="2598"/>
                        <a:pt x="480" y="2486"/>
                      </a:cubicBezTo>
                      <a:lnTo>
                        <a:pt x="480" y="2486"/>
                      </a:lnTo>
                      <a:cubicBezTo>
                        <a:pt x="467" y="2469"/>
                        <a:pt x="443" y="2490"/>
                        <a:pt x="456" y="2507"/>
                      </a:cubicBezTo>
                      <a:lnTo>
                        <a:pt x="456" y="2507"/>
                      </a:lnTo>
                      <a:cubicBezTo>
                        <a:pt x="554" y="2633"/>
                        <a:pt x="656" y="2763"/>
                        <a:pt x="784" y="2861"/>
                      </a:cubicBezTo>
                      <a:lnTo>
                        <a:pt x="784" y="2861"/>
                      </a:lnTo>
                      <a:cubicBezTo>
                        <a:pt x="826" y="2894"/>
                        <a:pt x="898" y="2941"/>
                        <a:pt x="970" y="2971"/>
                      </a:cubicBezTo>
                      <a:lnTo>
                        <a:pt x="970" y="2971"/>
                      </a:lnTo>
                      <a:cubicBezTo>
                        <a:pt x="764" y="2942"/>
                        <a:pt x="601" y="2781"/>
                        <a:pt x="482" y="2611"/>
                      </a:cubicBezTo>
                      <a:lnTo>
                        <a:pt x="1960" y="550"/>
                      </a:lnTo>
                      <a:lnTo>
                        <a:pt x="1960" y="550"/>
                      </a:lnTo>
                      <a:cubicBezTo>
                        <a:pt x="1953" y="541"/>
                        <a:pt x="1939" y="536"/>
                        <a:pt x="1926" y="546"/>
                      </a:cubicBezTo>
                      <a:lnTo>
                        <a:pt x="1926" y="546"/>
                      </a:lnTo>
                      <a:cubicBezTo>
                        <a:pt x="1742" y="694"/>
                        <a:pt x="1567" y="851"/>
                        <a:pt x="1436" y="1044"/>
                      </a:cubicBezTo>
                      <a:lnTo>
                        <a:pt x="1436" y="1044"/>
                      </a:lnTo>
                      <a:cubicBezTo>
                        <a:pt x="1503" y="868"/>
                        <a:pt x="1575" y="696"/>
                        <a:pt x="1650" y="531"/>
                      </a:cubicBezTo>
                      <a:lnTo>
                        <a:pt x="1650" y="531"/>
                      </a:lnTo>
                      <a:cubicBezTo>
                        <a:pt x="1662" y="503"/>
                        <a:pt x="1616" y="487"/>
                        <a:pt x="1603" y="516"/>
                      </a:cubicBezTo>
                      <a:lnTo>
                        <a:pt x="1603" y="516"/>
                      </a:lnTo>
                      <a:cubicBezTo>
                        <a:pt x="1547" y="639"/>
                        <a:pt x="1492" y="768"/>
                        <a:pt x="1441" y="899"/>
                      </a:cubicBezTo>
                      <a:lnTo>
                        <a:pt x="1441" y="899"/>
                      </a:lnTo>
                      <a:cubicBezTo>
                        <a:pt x="1449" y="801"/>
                        <a:pt x="1454" y="704"/>
                        <a:pt x="1446" y="605"/>
                      </a:cubicBezTo>
                      <a:lnTo>
                        <a:pt x="1446" y="605"/>
                      </a:lnTo>
                      <a:cubicBezTo>
                        <a:pt x="1441" y="524"/>
                        <a:pt x="1436" y="445"/>
                        <a:pt x="1438" y="363"/>
                      </a:cubicBezTo>
                      <a:lnTo>
                        <a:pt x="1438" y="363"/>
                      </a:lnTo>
                      <a:cubicBezTo>
                        <a:pt x="1441" y="276"/>
                        <a:pt x="1443" y="145"/>
                        <a:pt x="1502" y="76"/>
                      </a:cubicBezTo>
                      <a:lnTo>
                        <a:pt x="1502" y="76"/>
                      </a:lnTo>
                      <a:cubicBezTo>
                        <a:pt x="1509" y="68"/>
                        <a:pt x="1508" y="60"/>
                        <a:pt x="1504" y="53"/>
                      </a:cubicBezTo>
                      <a:lnTo>
                        <a:pt x="1504" y="53"/>
                      </a:lnTo>
                      <a:cubicBezTo>
                        <a:pt x="1504" y="53"/>
                        <a:pt x="1504" y="53"/>
                        <a:pt x="1505" y="52"/>
                      </a:cubicBezTo>
                      <a:lnTo>
                        <a:pt x="1505" y="52"/>
                      </a:lnTo>
                      <a:cubicBezTo>
                        <a:pt x="1523" y="27"/>
                        <a:pt x="1482" y="0"/>
                        <a:pt x="1464" y="25"/>
                      </a:cubicBezTo>
                      <a:lnTo>
                        <a:pt x="1464" y="25"/>
                      </a:lnTo>
                      <a:cubicBezTo>
                        <a:pt x="1254" y="317"/>
                        <a:pt x="1073" y="750"/>
                        <a:pt x="1378" y="1047"/>
                      </a:cubicBezTo>
                      <a:lnTo>
                        <a:pt x="1378" y="1047"/>
                      </a:lnTo>
                      <a:cubicBezTo>
                        <a:pt x="1379" y="1048"/>
                        <a:pt x="1381" y="1049"/>
                        <a:pt x="1383" y="1050"/>
                      </a:cubicBezTo>
                      <a:lnTo>
                        <a:pt x="1383" y="1050"/>
                      </a:lnTo>
                      <a:cubicBezTo>
                        <a:pt x="1326" y="1200"/>
                        <a:pt x="1276" y="1353"/>
                        <a:pt x="1233" y="1507"/>
                      </a:cubicBezTo>
                      <a:lnTo>
                        <a:pt x="1233" y="1507"/>
                      </a:lnTo>
                      <a:cubicBezTo>
                        <a:pt x="1183" y="1183"/>
                        <a:pt x="1156" y="813"/>
                        <a:pt x="837" y="644"/>
                      </a:cubicBezTo>
                      <a:lnTo>
                        <a:pt x="837" y="644"/>
                      </a:lnTo>
                      <a:cubicBezTo>
                        <a:pt x="810" y="629"/>
                        <a:pt x="782" y="669"/>
                        <a:pt x="810" y="684"/>
                      </a:cubicBezTo>
                      <a:lnTo>
                        <a:pt x="810" y="684"/>
                      </a:lnTo>
                      <a:cubicBezTo>
                        <a:pt x="812" y="685"/>
                        <a:pt x="814" y="687"/>
                        <a:pt x="816" y="688"/>
                      </a:cubicBezTo>
                      <a:lnTo>
                        <a:pt x="816" y="688"/>
                      </a:lnTo>
                      <a:cubicBezTo>
                        <a:pt x="816" y="692"/>
                        <a:pt x="816" y="697"/>
                        <a:pt x="819" y="702"/>
                      </a:cubicBezTo>
                      <a:lnTo>
                        <a:pt x="819" y="702"/>
                      </a:lnTo>
                      <a:cubicBezTo>
                        <a:pt x="897" y="873"/>
                        <a:pt x="897" y="1064"/>
                        <a:pt x="940" y="1245"/>
                      </a:cubicBezTo>
                      <a:lnTo>
                        <a:pt x="940" y="1245"/>
                      </a:lnTo>
                      <a:cubicBezTo>
                        <a:pt x="978" y="1409"/>
                        <a:pt x="1069" y="1559"/>
                        <a:pt x="1184" y="1682"/>
                      </a:cubicBezTo>
                      <a:lnTo>
                        <a:pt x="1184" y="1682"/>
                      </a:lnTo>
                      <a:cubicBezTo>
                        <a:pt x="1185" y="1683"/>
                        <a:pt x="1186" y="1683"/>
                        <a:pt x="1187" y="1684"/>
                      </a:cubicBezTo>
                      <a:lnTo>
                        <a:pt x="1187" y="1684"/>
                      </a:lnTo>
                      <a:cubicBezTo>
                        <a:pt x="1150" y="1835"/>
                        <a:pt x="1122" y="1989"/>
                        <a:pt x="1103" y="2141"/>
                      </a:cubicBezTo>
                      <a:lnTo>
                        <a:pt x="1103" y="2141"/>
                      </a:lnTo>
                      <a:cubicBezTo>
                        <a:pt x="1036" y="1924"/>
                        <a:pt x="972" y="1701"/>
                        <a:pt x="877" y="1498"/>
                      </a:cubicBezTo>
                      <a:lnTo>
                        <a:pt x="877" y="1498"/>
                      </a:lnTo>
                      <a:cubicBezTo>
                        <a:pt x="776" y="1282"/>
                        <a:pt x="563" y="1135"/>
                        <a:pt x="370" y="1010"/>
                      </a:cubicBezTo>
                      <a:lnTo>
                        <a:pt x="370" y="1010"/>
                      </a:lnTo>
                      <a:cubicBezTo>
                        <a:pt x="345" y="993"/>
                        <a:pt x="319" y="1028"/>
                        <a:pt x="338" y="1046"/>
                      </a:cubicBezTo>
                      <a:lnTo>
                        <a:pt x="338" y="1046"/>
                      </a:lnTo>
                      <a:cubicBezTo>
                        <a:pt x="338" y="1048"/>
                        <a:pt x="338" y="1049"/>
                        <a:pt x="338" y="1050"/>
                      </a:cubicBezTo>
                      <a:lnTo>
                        <a:pt x="338" y="1050"/>
                      </a:lnTo>
                      <a:cubicBezTo>
                        <a:pt x="343" y="1180"/>
                        <a:pt x="402" y="1287"/>
                        <a:pt x="462" y="1399"/>
                      </a:cubicBezTo>
                      <a:lnTo>
                        <a:pt x="462" y="1399"/>
                      </a:lnTo>
                      <a:cubicBezTo>
                        <a:pt x="535" y="1540"/>
                        <a:pt x="561" y="1692"/>
                        <a:pt x="598" y="1845"/>
                      </a:cubicBezTo>
                      <a:lnTo>
                        <a:pt x="598" y="1845"/>
                      </a:lnTo>
                      <a:cubicBezTo>
                        <a:pt x="659" y="2096"/>
                        <a:pt x="820" y="2290"/>
                        <a:pt x="1087" y="2317"/>
                      </a:cubicBezTo>
                      <a:lnTo>
                        <a:pt x="1087" y="2317"/>
                      </a:lnTo>
                      <a:cubicBezTo>
                        <a:pt x="1073" y="2525"/>
                        <a:pt x="1081" y="2733"/>
                        <a:pt x="1114" y="2937"/>
                      </a:cubicBezTo>
                      <a:lnTo>
                        <a:pt x="1114" y="2937"/>
                      </a:lnTo>
                      <a:cubicBezTo>
                        <a:pt x="912" y="2806"/>
                        <a:pt x="785" y="2597"/>
                        <a:pt x="647" y="2403"/>
                      </a:cubicBezTo>
                      <a:lnTo>
                        <a:pt x="647" y="2403"/>
                      </a:lnTo>
                      <a:cubicBezTo>
                        <a:pt x="486" y="2177"/>
                        <a:pt x="293" y="2031"/>
                        <a:pt x="53" y="1895"/>
                      </a:cubicBezTo>
                      <a:lnTo>
                        <a:pt x="53" y="1895"/>
                      </a:lnTo>
                      <a:cubicBezTo>
                        <a:pt x="53" y="1895"/>
                        <a:pt x="52" y="1895"/>
                        <a:pt x="51" y="1895"/>
                      </a:cubicBezTo>
                      <a:lnTo>
                        <a:pt x="51" y="1895"/>
                      </a:lnTo>
                      <a:cubicBezTo>
                        <a:pt x="33" y="1881"/>
                        <a:pt x="0" y="1899"/>
                        <a:pt x="14" y="1923"/>
                      </a:cubicBezTo>
                      <a:lnTo>
                        <a:pt x="14" y="1923"/>
                      </a:lnTo>
                      <a:cubicBezTo>
                        <a:pt x="175" y="2196"/>
                        <a:pt x="320" y="2490"/>
                        <a:pt x="516" y="2739"/>
                      </a:cubicBezTo>
                      <a:lnTo>
                        <a:pt x="516" y="2739"/>
                      </a:lnTo>
                      <a:cubicBezTo>
                        <a:pt x="662" y="2924"/>
                        <a:pt x="887" y="3058"/>
                        <a:pt x="1129" y="3015"/>
                      </a:cubicBezTo>
                      <a:lnTo>
                        <a:pt x="1129" y="3015"/>
                      </a:lnTo>
                      <a:cubicBezTo>
                        <a:pt x="1157" y="3156"/>
                        <a:pt x="1199" y="3295"/>
                        <a:pt x="1256" y="3431"/>
                      </a:cubicBezTo>
                      <a:lnTo>
                        <a:pt x="1256" y="3431"/>
                      </a:lnTo>
                      <a:cubicBezTo>
                        <a:pt x="1099" y="3335"/>
                        <a:pt x="936" y="3253"/>
                        <a:pt x="752" y="3219"/>
                      </a:cubicBezTo>
                      <a:lnTo>
                        <a:pt x="752" y="3219"/>
                      </a:lnTo>
                      <a:cubicBezTo>
                        <a:pt x="661" y="3201"/>
                        <a:pt x="568" y="3205"/>
                        <a:pt x="477" y="3221"/>
                      </a:cubicBezTo>
                      <a:lnTo>
                        <a:pt x="477" y="3221"/>
                      </a:lnTo>
                      <a:cubicBezTo>
                        <a:pt x="368" y="3241"/>
                        <a:pt x="275" y="3305"/>
                        <a:pt x="165" y="3322"/>
                      </a:cubicBezTo>
                      <a:lnTo>
                        <a:pt x="165" y="3322"/>
                      </a:lnTo>
                      <a:cubicBezTo>
                        <a:pt x="143" y="3325"/>
                        <a:pt x="141" y="3350"/>
                        <a:pt x="152" y="3363"/>
                      </a:cubicBezTo>
                      <a:lnTo>
                        <a:pt x="152" y="3363"/>
                      </a:lnTo>
                      <a:cubicBezTo>
                        <a:pt x="154" y="3367"/>
                        <a:pt x="157" y="3371"/>
                        <a:pt x="162" y="3374"/>
                      </a:cubicBezTo>
                      <a:lnTo>
                        <a:pt x="162" y="3374"/>
                      </a:lnTo>
                      <a:cubicBezTo>
                        <a:pt x="334" y="3483"/>
                        <a:pt x="524" y="3560"/>
                        <a:pt x="726" y="3590"/>
                      </a:cubicBezTo>
                      <a:lnTo>
                        <a:pt x="726" y="3590"/>
                      </a:lnTo>
                      <a:cubicBezTo>
                        <a:pt x="926" y="3620"/>
                        <a:pt x="1104" y="3518"/>
                        <a:pt x="1300" y="3526"/>
                      </a:cubicBezTo>
                      <a:lnTo>
                        <a:pt x="1300" y="3526"/>
                      </a:lnTo>
                      <a:cubicBezTo>
                        <a:pt x="1349" y="3630"/>
                        <a:pt x="1408" y="3731"/>
                        <a:pt x="1478" y="3829"/>
                      </a:cubicBezTo>
                      <a:lnTo>
                        <a:pt x="1478" y="3829"/>
                      </a:lnTo>
                      <a:cubicBezTo>
                        <a:pt x="1496" y="3855"/>
                        <a:pt x="1533" y="3822"/>
                        <a:pt x="1515" y="3797"/>
                      </a:cubicBezTo>
                      <a:lnTo>
                        <a:pt x="1515" y="3797"/>
                      </a:lnTo>
                      <a:cubicBezTo>
                        <a:pt x="1401" y="3636"/>
                        <a:pt x="1316" y="3468"/>
                        <a:pt x="1255" y="3295"/>
                      </a:cubicBezTo>
                      <a:lnTo>
                        <a:pt x="1255" y="3295"/>
                      </a:lnTo>
                      <a:cubicBezTo>
                        <a:pt x="1344" y="3327"/>
                        <a:pt x="1429" y="3267"/>
                        <a:pt x="1503" y="3217"/>
                      </a:cubicBezTo>
                      <a:lnTo>
                        <a:pt x="1503" y="3217"/>
                      </a:lnTo>
                      <a:cubicBezTo>
                        <a:pt x="1620" y="3138"/>
                        <a:pt x="1720" y="3039"/>
                        <a:pt x="1811" y="2933"/>
                      </a:cubicBezTo>
                      <a:lnTo>
                        <a:pt x="1811" y="2933"/>
                      </a:lnTo>
                      <a:cubicBezTo>
                        <a:pt x="1991" y="2717"/>
                        <a:pt x="2104" y="2450"/>
                        <a:pt x="2146" y="2174"/>
                      </a:cubicBezTo>
                      <a:lnTo>
                        <a:pt x="2146" y="2174"/>
                      </a:lnTo>
                      <a:cubicBezTo>
                        <a:pt x="2151" y="2143"/>
                        <a:pt x="2102" y="2139"/>
                        <a:pt x="2097" y="2171"/>
                      </a:cubicBezTo>
                      <a:lnTo>
                        <a:pt x="2097" y="2171"/>
                      </a:lnTo>
                      <a:cubicBezTo>
                        <a:pt x="2096" y="2175"/>
                        <a:pt x="2095" y="2179"/>
                        <a:pt x="2095" y="2184"/>
                      </a:cubicBezTo>
                      <a:lnTo>
                        <a:pt x="2095" y="2184"/>
                      </a:lnTo>
                      <a:cubicBezTo>
                        <a:pt x="2090" y="2185"/>
                        <a:pt x="2084" y="2188"/>
                        <a:pt x="2080" y="2194"/>
                      </a:cubicBezTo>
                      <a:lnTo>
                        <a:pt x="2080" y="2194"/>
                      </a:lnTo>
                      <a:cubicBezTo>
                        <a:pt x="1844" y="2539"/>
                        <a:pt x="1292" y="2722"/>
                        <a:pt x="1213" y="3163"/>
                      </a:cubicBezTo>
                      <a:lnTo>
                        <a:pt x="1213" y="3163"/>
                      </a:lnTo>
                      <a:cubicBezTo>
                        <a:pt x="1198" y="3109"/>
                        <a:pt x="1185" y="3055"/>
                        <a:pt x="1174" y="3001"/>
                      </a:cubicBezTo>
                      <a:lnTo>
                        <a:pt x="1174" y="3001"/>
                      </a:lnTo>
                      <a:cubicBezTo>
                        <a:pt x="1182" y="2991"/>
                        <a:pt x="1182" y="2977"/>
                        <a:pt x="1168" y="2969"/>
                      </a:cubicBezTo>
                      <a:lnTo>
                        <a:pt x="1168" y="2969"/>
                      </a:lnTo>
                      <a:lnTo>
                        <a:pt x="1168" y="2969"/>
                      </a:lnTo>
                      <a:cubicBezTo>
                        <a:pt x="1150" y="2874"/>
                        <a:pt x="1139" y="2778"/>
                        <a:pt x="1133" y="2682"/>
                      </a:cubicBezTo>
                      <a:lnTo>
                        <a:pt x="1133" y="2682"/>
                      </a:lnTo>
                      <a:cubicBezTo>
                        <a:pt x="1352" y="2736"/>
                        <a:pt x="1546" y="2578"/>
                        <a:pt x="1682" y="2423"/>
                      </a:cubicBezTo>
                      <a:lnTo>
                        <a:pt x="1682" y="2423"/>
                      </a:lnTo>
                      <a:cubicBezTo>
                        <a:pt x="1881" y="2197"/>
                        <a:pt x="1974" y="1889"/>
                        <a:pt x="2046" y="1603"/>
                      </a:cubicBezTo>
                      <a:lnTo>
                        <a:pt x="2046" y="1603"/>
                      </a:lnTo>
                      <a:cubicBezTo>
                        <a:pt x="2054" y="1573"/>
                        <a:pt x="2007" y="1557"/>
                        <a:pt x="2000" y="1588"/>
                      </a:cubicBezTo>
                      <a:lnTo>
                        <a:pt x="2000" y="1588"/>
                      </a:lnTo>
                      <a:cubicBezTo>
                        <a:pt x="2000" y="1589"/>
                        <a:pt x="1999" y="1591"/>
                        <a:pt x="1999" y="1592"/>
                      </a:cubicBezTo>
                      <a:lnTo>
                        <a:pt x="1999" y="1592"/>
                      </a:lnTo>
                      <a:cubicBezTo>
                        <a:pt x="1995" y="1593"/>
                        <a:pt x="1991" y="1595"/>
                        <a:pt x="1987" y="1599"/>
                      </a:cubicBezTo>
                      <a:lnTo>
                        <a:pt x="1987" y="1599"/>
                      </a:lnTo>
                      <a:cubicBezTo>
                        <a:pt x="1808" y="1787"/>
                        <a:pt x="1628" y="1976"/>
                        <a:pt x="1449" y="2165"/>
                      </a:cubicBezTo>
                      <a:lnTo>
                        <a:pt x="1449" y="2165"/>
                      </a:lnTo>
                      <a:cubicBezTo>
                        <a:pt x="1324" y="2296"/>
                        <a:pt x="1210" y="2427"/>
                        <a:pt x="1129" y="2587"/>
                      </a:cubicBezTo>
                      <a:lnTo>
                        <a:pt x="1129" y="2587"/>
                      </a:lnTo>
                      <a:cubicBezTo>
                        <a:pt x="1126" y="2503"/>
                        <a:pt x="1128" y="2419"/>
                        <a:pt x="1133" y="2335"/>
                      </a:cubicBezTo>
                      <a:lnTo>
                        <a:pt x="1133" y="2335"/>
                      </a:lnTo>
                      <a:cubicBezTo>
                        <a:pt x="1142" y="2333"/>
                        <a:pt x="1149" y="2328"/>
                        <a:pt x="1153" y="2319"/>
                      </a:cubicBezTo>
                      <a:lnTo>
                        <a:pt x="1153" y="2319"/>
                      </a:lnTo>
                      <a:cubicBezTo>
                        <a:pt x="1160" y="2321"/>
                        <a:pt x="1167" y="2320"/>
                        <a:pt x="1174" y="2313"/>
                      </a:cubicBezTo>
                      <a:lnTo>
                        <a:pt x="1174" y="2313"/>
                      </a:lnTo>
                      <a:cubicBezTo>
                        <a:pt x="1327" y="2152"/>
                        <a:pt x="1496" y="1997"/>
                        <a:pt x="1624" y="1814"/>
                      </a:cubicBezTo>
                      <a:lnTo>
                        <a:pt x="1624" y="1814"/>
                      </a:lnTo>
                      <a:cubicBezTo>
                        <a:pt x="1751" y="1632"/>
                        <a:pt x="1795" y="1389"/>
                        <a:pt x="1861" y="1181"/>
                      </a:cubicBezTo>
                      <a:lnTo>
                        <a:pt x="1861" y="1181"/>
                      </a:lnTo>
                      <a:cubicBezTo>
                        <a:pt x="1862" y="1176"/>
                        <a:pt x="1862" y="1172"/>
                        <a:pt x="1862" y="1169"/>
                      </a:cubicBezTo>
                      <a:lnTo>
                        <a:pt x="1862" y="1169"/>
                      </a:lnTo>
                      <a:cubicBezTo>
                        <a:pt x="1864" y="1156"/>
                        <a:pt x="1863" y="1144"/>
                        <a:pt x="1860" y="1128"/>
                      </a:cubicBezTo>
                      <a:lnTo>
                        <a:pt x="1860" y="1128"/>
                      </a:lnTo>
                      <a:cubicBezTo>
                        <a:pt x="1858" y="1111"/>
                        <a:pt x="1834" y="1099"/>
                        <a:pt x="1821" y="1113"/>
                      </a:cubicBezTo>
                      <a:lnTo>
                        <a:pt x="1821" y="1113"/>
                      </a:lnTo>
                      <a:cubicBezTo>
                        <a:pt x="1601" y="1352"/>
                        <a:pt x="1315" y="1607"/>
                        <a:pt x="1186" y="1918"/>
                      </a:cubicBezTo>
                      <a:lnTo>
                        <a:pt x="1186" y="1918"/>
                      </a:lnTo>
                      <a:cubicBezTo>
                        <a:pt x="1203" y="1825"/>
                        <a:pt x="1223" y="1733"/>
                        <a:pt x="1247" y="1642"/>
                      </a:cubicBezTo>
                      <a:lnTo>
                        <a:pt x="1247" y="1642"/>
                      </a:lnTo>
                      <a:cubicBezTo>
                        <a:pt x="1252" y="1638"/>
                        <a:pt x="1254" y="1630"/>
                        <a:pt x="1253" y="1621"/>
                      </a:cubicBezTo>
                      <a:lnTo>
                        <a:pt x="1253" y="1621"/>
                      </a:lnTo>
                      <a:lnTo>
                        <a:pt x="1252" y="1620"/>
                      </a:lnTo>
                      <a:lnTo>
                        <a:pt x="1252" y="1620"/>
                      </a:lnTo>
                      <a:cubicBezTo>
                        <a:pt x="1280" y="1513"/>
                        <a:pt x="1311" y="1408"/>
                        <a:pt x="1345" y="1303"/>
                      </a:cubicBezTo>
                      <a:lnTo>
                        <a:pt x="1345" y="1303"/>
                      </a:lnTo>
                      <a:cubicBezTo>
                        <a:pt x="1486" y="1306"/>
                        <a:pt x="1589" y="1185"/>
                        <a:pt x="1674" y="1084"/>
                      </a:cubicBezTo>
                      <a:lnTo>
                        <a:pt x="1674" y="1084"/>
                      </a:lnTo>
                      <a:cubicBezTo>
                        <a:pt x="1802" y="936"/>
                        <a:pt x="1890" y="755"/>
                        <a:pt x="1967" y="576"/>
                      </a:cubicBezTo>
                      <a:lnTo>
                        <a:pt x="1967" y="576"/>
                      </a:lnTo>
                      <a:cubicBezTo>
                        <a:pt x="1972" y="565"/>
                        <a:pt x="1968" y="556"/>
                        <a:pt x="1960" y="550"/>
                      </a:cubicBezTo>
                      <a:lnTo>
                        <a:pt x="482" y="261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806" name="Freeform 418">
                <a:extLst>
                  <a:ext uri="{FF2B5EF4-FFF2-40B4-BE49-F238E27FC236}">
                    <a16:creationId xmlns:a16="http://schemas.microsoft.com/office/drawing/2014/main" id="{0A013A9C-9433-4246-AF28-837BDE9C8FDD}"/>
                  </a:ext>
                </a:extLst>
              </p:cNvPr>
              <p:cNvSpPr>
                <a:spLocks noChangeArrowheads="1"/>
              </p:cNvSpPr>
              <p:nvPr/>
            </p:nvSpPr>
            <p:spPr bwMode="auto">
              <a:xfrm rot="759599">
                <a:off x="3136147" y="3420291"/>
                <a:ext cx="1070884" cy="2154444"/>
              </a:xfrm>
              <a:custGeom>
                <a:avLst/>
                <a:gdLst>
                  <a:gd name="T0" fmla="*/ 1964 w 2236"/>
                  <a:gd name="T1" fmla="*/ 3355 h 4497"/>
                  <a:gd name="T2" fmla="*/ 1637 w 2236"/>
                  <a:gd name="T3" fmla="*/ 1132 h 4497"/>
                  <a:gd name="T4" fmla="*/ 1639 w 2236"/>
                  <a:gd name="T5" fmla="*/ 2044 h 4497"/>
                  <a:gd name="T6" fmla="*/ 1563 w 2236"/>
                  <a:gd name="T7" fmla="*/ 1715 h 4497"/>
                  <a:gd name="T8" fmla="*/ 1590 w 2236"/>
                  <a:gd name="T9" fmla="*/ 2044 h 4497"/>
                  <a:gd name="T10" fmla="*/ 1457 w 2236"/>
                  <a:gd name="T11" fmla="*/ 2017 h 4497"/>
                  <a:gd name="T12" fmla="*/ 1381 w 2236"/>
                  <a:gd name="T13" fmla="*/ 2067 h 4497"/>
                  <a:gd name="T14" fmla="*/ 1139 w 2236"/>
                  <a:gd name="T15" fmla="*/ 2678 h 4497"/>
                  <a:gd name="T16" fmla="*/ 1236 w 2236"/>
                  <a:gd name="T17" fmla="*/ 2092 h 4497"/>
                  <a:gd name="T18" fmla="*/ 1193 w 2236"/>
                  <a:gd name="T19" fmla="*/ 2069 h 4497"/>
                  <a:gd name="T20" fmla="*/ 1362 w 2236"/>
                  <a:gd name="T21" fmla="*/ 1389 h 4497"/>
                  <a:gd name="T22" fmla="*/ 1605 w 2236"/>
                  <a:gd name="T23" fmla="*/ 1057 h 4497"/>
                  <a:gd name="T24" fmla="*/ 1370 w 2236"/>
                  <a:gd name="T25" fmla="*/ 1318 h 4497"/>
                  <a:gd name="T26" fmla="*/ 1283 w 2236"/>
                  <a:gd name="T27" fmla="*/ 1163 h 4497"/>
                  <a:gd name="T28" fmla="*/ 1320 w 2236"/>
                  <a:gd name="T29" fmla="*/ 1365 h 4497"/>
                  <a:gd name="T30" fmla="*/ 798 w 2236"/>
                  <a:gd name="T31" fmla="*/ 714 h 4497"/>
                  <a:gd name="T32" fmla="*/ 739 w 2236"/>
                  <a:gd name="T33" fmla="*/ 737 h 4497"/>
                  <a:gd name="T34" fmla="*/ 446 w 2236"/>
                  <a:gd name="T35" fmla="*/ 90 h 4497"/>
                  <a:gd name="T36" fmla="*/ 369 w 2236"/>
                  <a:gd name="T37" fmla="*/ 223 h 4497"/>
                  <a:gd name="T38" fmla="*/ 247 w 2236"/>
                  <a:gd name="T39" fmla="*/ 535 h 4497"/>
                  <a:gd name="T40" fmla="*/ 107 w 2236"/>
                  <a:gd name="T41" fmla="*/ 535 h 4497"/>
                  <a:gd name="T42" fmla="*/ 806 w 2236"/>
                  <a:gd name="T43" fmla="*/ 1368 h 4497"/>
                  <a:gd name="T44" fmla="*/ 353 w 2236"/>
                  <a:gd name="T45" fmla="*/ 1137 h 4497"/>
                  <a:gd name="T46" fmla="*/ 953 w 2236"/>
                  <a:gd name="T47" fmla="*/ 1931 h 4497"/>
                  <a:gd name="T48" fmla="*/ 775 w 2236"/>
                  <a:gd name="T49" fmla="*/ 2116 h 4497"/>
                  <a:gd name="T50" fmla="*/ 406 w 2236"/>
                  <a:gd name="T51" fmla="*/ 1569 h 4497"/>
                  <a:gd name="T52" fmla="*/ 717 w 2236"/>
                  <a:gd name="T53" fmla="*/ 2119 h 4497"/>
                  <a:gd name="T54" fmla="*/ 243 w 2236"/>
                  <a:gd name="T55" fmla="*/ 2008 h 4497"/>
                  <a:gd name="T56" fmla="*/ 1152 w 2236"/>
                  <a:gd name="T57" fmla="*/ 3079 h 4497"/>
                  <a:gd name="T58" fmla="*/ 569 w 2236"/>
                  <a:gd name="T59" fmla="*/ 2700 h 4497"/>
                  <a:gd name="T60" fmla="*/ 432 w 2236"/>
                  <a:gd name="T61" fmla="*/ 2783 h 4497"/>
                  <a:gd name="T62" fmla="*/ 579 w 2236"/>
                  <a:gd name="T63" fmla="*/ 3068 h 4497"/>
                  <a:gd name="T64" fmla="*/ 608 w 2236"/>
                  <a:gd name="T65" fmla="*/ 3114 h 4497"/>
                  <a:gd name="T66" fmla="*/ 440 w 2236"/>
                  <a:gd name="T67" fmla="*/ 3255 h 4497"/>
                  <a:gd name="T68" fmla="*/ 374 w 2236"/>
                  <a:gd name="T69" fmla="*/ 3323 h 4497"/>
                  <a:gd name="T70" fmla="*/ 1182 w 2236"/>
                  <a:gd name="T71" fmla="*/ 3276 h 4497"/>
                  <a:gd name="T72" fmla="*/ 892 w 2236"/>
                  <a:gd name="T73" fmla="*/ 3473 h 4497"/>
                  <a:gd name="T74" fmla="*/ 872 w 2236"/>
                  <a:gd name="T75" fmla="*/ 3627 h 4497"/>
                  <a:gd name="T76" fmla="*/ 741 w 2236"/>
                  <a:gd name="T77" fmla="*/ 3750 h 4497"/>
                  <a:gd name="T78" fmla="*/ 803 w 2236"/>
                  <a:gd name="T79" fmla="*/ 3816 h 4497"/>
                  <a:gd name="T80" fmla="*/ 930 w 2236"/>
                  <a:gd name="T81" fmla="*/ 3907 h 4497"/>
                  <a:gd name="T82" fmla="*/ 1281 w 2236"/>
                  <a:gd name="T83" fmla="*/ 4135 h 4497"/>
                  <a:gd name="T84" fmla="*/ 1332 w 2236"/>
                  <a:gd name="T85" fmla="*/ 3889 h 4497"/>
                  <a:gd name="T86" fmla="*/ 1680 w 2236"/>
                  <a:gd name="T87" fmla="*/ 3631 h 4497"/>
                  <a:gd name="T88" fmla="*/ 1653 w 2236"/>
                  <a:gd name="T89" fmla="*/ 3548 h 4497"/>
                  <a:gd name="T90" fmla="*/ 1912 w 2236"/>
                  <a:gd name="T91" fmla="*/ 3264 h 4497"/>
                  <a:gd name="T92" fmla="*/ 1755 w 2236"/>
                  <a:gd name="T93" fmla="*/ 3281 h 4497"/>
                  <a:gd name="T94" fmla="*/ 1648 w 2236"/>
                  <a:gd name="T95" fmla="*/ 3163 h 4497"/>
                  <a:gd name="T96" fmla="*/ 1227 w 2236"/>
                  <a:gd name="T97" fmla="*/ 3248 h 4497"/>
                  <a:gd name="T98" fmla="*/ 1585 w 2236"/>
                  <a:gd name="T99" fmla="*/ 2736 h 4497"/>
                  <a:gd name="T100" fmla="*/ 1908 w 2236"/>
                  <a:gd name="T101" fmla="*/ 2518 h 4497"/>
                  <a:gd name="T102" fmla="*/ 1714 w 2236"/>
                  <a:gd name="T103" fmla="*/ 2488 h 4497"/>
                  <a:gd name="T104" fmla="*/ 1564 w 2236"/>
                  <a:gd name="T105" fmla="*/ 2689 h 4497"/>
                  <a:gd name="T106" fmla="*/ 1197 w 2236"/>
                  <a:gd name="T107" fmla="*/ 3038 h 4497"/>
                  <a:gd name="T108" fmla="*/ 1185 w 2236"/>
                  <a:gd name="T109" fmla="*/ 2699 h 4497"/>
                  <a:gd name="T110" fmla="*/ 2048 w 2236"/>
                  <a:gd name="T111" fmla="*/ 1886 h 4497"/>
                  <a:gd name="T112" fmla="*/ 2046 w 2236"/>
                  <a:gd name="T113" fmla="*/ 1667 h 4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6" h="4497">
                    <a:moveTo>
                      <a:pt x="1607" y="1835"/>
                    </a:moveTo>
                    <a:lnTo>
                      <a:pt x="1607" y="1835"/>
                    </a:lnTo>
                    <a:cubicBezTo>
                      <a:pt x="1608" y="1835"/>
                      <a:pt x="1608" y="1835"/>
                      <a:pt x="1609" y="1835"/>
                    </a:cubicBezTo>
                    <a:lnTo>
                      <a:pt x="1609" y="1835"/>
                    </a:lnTo>
                    <a:cubicBezTo>
                      <a:pt x="1608" y="1836"/>
                      <a:pt x="1608" y="1836"/>
                      <a:pt x="1607" y="1837"/>
                    </a:cubicBezTo>
                    <a:lnTo>
                      <a:pt x="1607" y="1837"/>
                    </a:lnTo>
                    <a:cubicBezTo>
                      <a:pt x="1607" y="1836"/>
                      <a:pt x="1607" y="1836"/>
                      <a:pt x="1607" y="1835"/>
                    </a:cubicBezTo>
                    <a:close/>
                    <a:moveTo>
                      <a:pt x="1964" y="3355"/>
                    </a:moveTo>
                    <a:lnTo>
                      <a:pt x="1964" y="3355"/>
                    </a:lnTo>
                    <a:cubicBezTo>
                      <a:pt x="1964" y="3355"/>
                      <a:pt x="1965" y="3355"/>
                      <a:pt x="1965" y="3354"/>
                    </a:cubicBezTo>
                    <a:lnTo>
                      <a:pt x="1965" y="3354"/>
                    </a:lnTo>
                    <a:cubicBezTo>
                      <a:pt x="1965" y="3355"/>
                      <a:pt x="1964" y="3355"/>
                      <a:pt x="1963" y="3355"/>
                    </a:cubicBezTo>
                    <a:lnTo>
                      <a:pt x="1963" y="3355"/>
                    </a:lnTo>
                    <a:lnTo>
                      <a:pt x="1964" y="3355"/>
                    </a:lnTo>
                    <a:close/>
                    <a:moveTo>
                      <a:pt x="1634" y="1137"/>
                    </a:moveTo>
                    <a:lnTo>
                      <a:pt x="1634" y="1137"/>
                    </a:lnTo>
                    <a:cubicBezTo>
                      <a:pt x="1635" y="1136"/>
                      <a:pt x="1636" y="1134"/>
                      <a:pt x="1637" y="1132"/>
                    </a:cubicBezTo>
                    <a:lnTo>
                      <a:pt x="1637" y="1132"/>
                    </a:lnTo>
                    <a:cubicBezTo>
                      <a:pt x="1639" y="1127"/>
                      <a:pt x="1644" y="1133"/>
                      <a:pt x="1634" y="1137"/>
                    </a:cubicBezTo>
                    <a:close/>
                    <a:moveTo>
                      <a:pt x="2046" y="1667"/>
                    </a:moveTo>
                    <a:lnTo>
                      <a:pt x="2046" y="1667"/>
                    </a:lnTo>
                    <a:cubicBezTo>
                      <a:pt x="1978" y="1698"/>
                      <a:pt x="1970" y="1777"/>
                      <a:pt x="2001" y="1836"/>
                    </a:cubicBezTo>
                    <a:lnTo>
                      <a:pt x="2001" y="1836"/>
                    </a:lnTo>
                    <a:cubicBezTo>
                      <a:pt x="1893" y="1928"/>
                      <a:pt x="1772" y="1998"/>
                      <a:pt x="1638" y="2047"/>
                    </a:cubicBezTo>
                    <a:lnTo>
                      <a:pt x="1638" y="2047"/>
                    </a:lnTo>
                    <a:cubicBezTo>
                      <a:pt x="1639" y="2046"/>
                      <a:pt x="1639" y="2045"/>
                      <a:pt x="1639" y="2044"/>
                    </a:cubicBezTo>
                    <a:lnTo>
                      <a:pt x="1639" y="2044"/>
                    </a:lnTo>
                    <a:cubicBezTo>
                      <a:pt x="1645" y="1996"/>
                      <a:pt x="1643" y="1948"/>
                      <a:pt x="1632" y="1900"/>
                    </a:cubicBezTo>
                    <a:lnTo>
                      <a:pt x="1632" y="1900"/>
                    </a:lnTo>
                    <a:cubicBezTo>
                      <a:pt x="1630" y="1896"/>
                      <a:pt x="1627" y="1892"/>
                      <a:pt x="1624" y="1888"/>
                    </a:cubicBezTo>
                    <a:lnTo>
                      <a:pt x="1624" y="1888"/>
                    </a:lnTo>
                    <a:cubicBezTo>
                      <a:pt x="1670" y="1859"/>
                      <a:pt x="1683" y="1788"/>
                      <a:pt x="1656" y="1742"/>
                    </a:cubicBezTo>
                    <a:lnTo>
                      <a:pt x="1656" y="1742"/>
                    </a:lnTo>
                    <a:cubicBezTo>
                      <a:pt x="1641" y="1716"/>
                      <a:pt x="1611" y="1706"/>
                      <a:pt x="1584" y="1711"/>
                    </a:cubicBezTo>
                    <a:lnTo>
                      <a:pt x="1584" y="1711"/>
                    </a:lnTo>
                    <a:cubicBezTo>
                      <a:pt x="1578" y="1709"/>
                      <a:pt x="1570" y="1710"/>
                      <a:pt x="1563" y="1715"/>
                    </a:cubicBezTo>
                    <a:lnTo>
                      <a:pt x="1563" y="1715"/>
                    </a:lnTo>
                    <a:cubicBezTo>
                      <a:pt x="1535" y="1733"/>
                      <a:pt x="1504" y="1761"/>
                      <a:pt x="1494" y="1794"/>
                    </a:cubicBezTo>
                    <a:lnTo>
                      <a:pt x="1494" y="1794"/>
                    </a:lnTo>
                    <a:cubicBezTo>
                      <a:pt x="1473" y="1855"/>
                      <a:pt x="1524" y="1907"/>
                      <a:pt x="1584" y="1902"/>
                    </a:cubicBezTo>
                    <a:lnTo>
                      <a:pt x="1584" y="1902"/>
                    </a:lnTo>
                    <a:cubicBezTo>
                      <a:pt x="1583" y="1906"/>
                      <a:pt x="1583" y="1909"/>
                      <a:pt x="1584" y="1913"/>
                    </a:cubicBezTo>
                    <a:lnTo>
                      <a:pt x="1584" y="1913"/>
                    </a:lnTo>
                    <a:cubicBezTo>
                      <a:pt x="1594" y="1957"/>
                      <a:pt x="1596" y="2000"/>
                      <a:pt x="1590" y="2044"/>
                    </a:cubicBezTo>
                    <a:lnTo>
                      <a:pt x="1590" y="2044"/>
                    </a:lnTo>
                    <a:cubicBezTo>
                      <a:pt x="1590" y="2049"/>
                      <a:pt x="1590" y="2053"/>
                      <a:pt x="1592" y="2057"/>
                    </a:cubicBezTo>
                    <a:lnTo>
                      <a:pt x="1592" y="2057"/>
                    </a:lnTo>
                    <a:cubicBezTo>
                      <a:pt x="1592" y="2057"/>
                      <a:pt x="1590" y="2058"/>
                      <a:pt x="1590" y="2059"/>
                    </a:cubicBezTo>
                    <a:lnTo>
                      <a:pt x="1590" y="2059"/>
                    </a:lnTo>
                    <a:cubicBezTo>
                      <a:pt x="1547" y="2103"/>
                      <a:pt x="1508" y="2148"/>
                      <a:pt x="1469" y="2195"/>
                    </a:cubicBezTo>
                    <a:lnTo>
                      <a:pt x="1469" y="2195"/>
                    </a:lnTo>
                    <a:cubicBezTo>
                      <a:pt x="1462" y="2149"/>
                      <a:pt x="1456" y="2102"/>
                      <a:pt x="1450" y="2057"/>
                    </a:cubicBezTo>
                    <a:lnTo>
                      <a:pt x="1450" y="2057"/>
                    </a:lnTo>
                    <a:cubicBezTo>
                      <a:pt x="1457" y="2044"/>
                      <a:pt x="1460" y="2029"/>
                      <a:pt x="1457" y="2017"/>
                    </a:cubicBezTo>
                    <a:lnTo>
                      <a:pt x="1457" y="2017"/>
                    </a:lnTo>
                    <a:cubicBezTo>
                      <a:pt x="1453" y="2001"/>
                      <a:pt x="1443" y="1994"/>
                      <a:pt x="1430" y="1991"/>
                    </a:cubicBezTo>
                    <a:lnTo>
                      <a:pt x="1430" y="1991"/>
                    </a:lnTo>
                    <a:cubicBezTo>
                      <a:pt x="1426" y="1987"/>
                      <a:pt x="1421" y="1985"/>
                      <a:pt x="1413" y="1985"/>
                    </a:cubicBezTo>
                    <a:lnTo>
                      <a:pt x="1413" y="1985"/>
                    </a:lnTo>
                    <a:cubicBezTo>
                      <a:pt x="1387" y="1985"/>
                      <a:pt x="1370" y="2008"/>
                      <a:pt x="1368" y="2034"/>
                    </a:cubicBezTo>
                    <a:lnTo>
                      <a:pt x="1368" y="2034"/>
                    </a:lnTo>
                    <a:cubicBezTo>
                      <a:pt x="1367" y="2046"/>
                      <a:pt x="1372" y="2058"/>
                      <a:pt x="1381" y="2067"/>
                    </a:cubicBezTo>
                    <a:lnTo>
                      <a:pt x="1381" y="2067"/>
                    </a:lnTo>
                    <a:cubicBezTo>
                      <a:pt x="1387" y="2074"/>
                      <a:pt x="1395" y="2077"/>
                      <a:pt x="1404" y="2078"/>
                    </a:cubicBezTo>
                    <a:lnTo>
                      <a:pt x="1404" y="2078"/>
                    </a:lnTo>
                    <a:cubicBezTo>
                      <a:pt x="1412" y="2134"/>
                      <a:pt x="1419" y="2190"/>
                      <a:pt x="1426" y="2246"/>
                    </a:cubicBezTo>
                    <a:lnTo>
                      <a:pt x="1426" y="2246"/>
                    </a:lnTo>
                    <a:cubicBezTo>
                      <a:pt x="1322" y="2376"/>
                      <a:pt x="1230" y="2515"/>
                      <a:pt x="1149" y="2662"/>
                    </a:cubicBezTo>
                    <a:lnTo>
                      <a:pt x="1149" y="2662"/>
                    </a:lnTo>
                    <a:cubicBezTo>
                      <a:pt x="1146" y="2665"/>
                      <a:pt x="1143" y="2668"/>
                      <a:pt x="1140" y="2674"/>
                    </a:cubicBezTo>
                    <a:lnTo>
                      <a:pt x="1140" y="2674"/>
                    </a:lnTo>
                    <a:cubicBezTo>
                      <a:pt x="1140" y="2676"/>
                      <a:pt x="1139" y="2677"/>
                      <a:pt x="1139" y="2678"/>
                    </a:cubicBezTo>
                    <a:lnTo>
                      <a:pt x="1139" y="2678"/>
                    </a:lnTo>
                    <a:cubicBezTo>
                      <a:pt x="1123" y="2581"/>
                      <a:pt x="1107" y="2484"/>
                      <a:pt x="1090" y="2387"/>
                    </a:cubicBezTo>
                    <a:lnTo>
                      <a:pt x="1090" y="2387"/>
                    </a:lnTo>
                    <a:cubicBezTo>
                      <a:pt x="1096" y="2380"/>
                      <a:pt x="1099" y="2369"/>
                      <a:pt x="1096" y="2360"/>
                    </a:cubicBezTo>
                    <a:lnTo>
                      <a:pt x="1096" y="2360"/>
                    </a:lnTo>
                    <a:cubicBezTo>
                      <a:pt x="1099" y="2358"/>
                      <a:pt x="1100" y="2355"/>
                      <a:pt x="1102" y="2353"/>
                    </a:cubicBezTo>
                    <a:lnTo>
                      <a:pt x="1102" y="2353"/>
                    </a:lnTo>
                    <a:cubicBezTo>
                      <a:pt x="1147" y="2266"/>
                      <a:pt x="1191" y="2179"/>
                      <a:pt x="1236" y="2092"/>
                    </a:cubicBezTo>
                    <a:lnTo>
                      <a:pt x="1236" y="2092"/>
                    </a:lnTo>
                    <a:cubicBezTo>
                      <a:pt x="1241" y="2094"/>
                      <a:pt x="1247" y="2094"/>
                      <a:pt x="1253" y="2094"/>
                    </a:cubicBezTo>
                    <a:lnTo>
                      <a:pt x="1253" y="2094"/>
                    </a:lnTo>
                    <a:cubicBezTo>
                      <a:pt x="1289" y="2094"/>
                      <a:pt x="1322" y="2059"/>
                      <a:pt x="1323" y="2024"/>
                    </a:cubicBezTo>
                    <a:lnTo>
                      <a:pt x="1323" y="2024"/>
                    </a:lnTo>
                    <a:cubicBezTo>
                      <a:pt x="1325" y="1982"/>
                      <a:pt x="1290" y="1955"/>
                      <a:pt x="1251" y="1950"/>
                    </a:cubicBezTo>
                    <a:lnTo>
                      <a:pt x="1251" y="1950"/>
                    </a:lnTo>
                    <a:cubicBezTo>
                      <a:pt x="1210" y="1946"/>
                      <a:pt x="1181" y="1986"/>
                      <a:pt x="1177" y="2023"/>
                    </a:cubicBezTo>
                    <a:lnTo>
                      <a:pt x="1177" y="2023"/>
                    </a:lnTo>
                    <a:cubicBezTo>
                      <a:pt x="1176" y="2041"/>
                      <a:pt x="1182" y="2057"/>
                      <a:pt x="1193" y="2069"/>
                    </a:cubicBezTo>
                    <a:lnTo>
                      <a:pt x="1193" y="2069"/>
                    </a:lnTo>
                    <a:cubicBezTo>
                      <a:pt x="1154" y="2146"/>
                      <a:pt x="1114" y="2223"/>
                      <a:pt x="1075" y="2300"/>
                    </a:cubicBezTo>
                    <a:lnTo>
                      <a:pt x="1075" y="2300"/>
                    </a:lnTo>
                    <a:cubicBezTo>
                      <a:pt x="1051" y="2173"/>
                      <a:pt x="1027" y="2046"/>
                      <a:pt x="1000" y="1918"/>
                    </a:cubicBezTo>
                    <a:lnTo>
                      <a:pt x="1000" y="1918"/>
                    </a:lnTo>
                    <a:cubicBezTo>
                      <a:pt x="999" y="1914"/>
                      <a:pt x="998" y="1910"/>
                      <a:pt x="997" y="1906"/>
                    </a:cubicBezTo>
                    <a:lnTo>
                      <a:pt x="997" y="1906"/>
                    </a:lnTo>
                    <a:cubicBezTo>
                      <a:pt x="1119" y="1734"/>
                      <a:pt x="1241" y="1561"/>
                      <a:pt x="1362" y="1389"/>
                    </a:cubicBezTo>
                    <a:lnTo>
                      <a:pt x="1362" y="1389"/>
                    </a:lnTo>
                    <a:cubicBezTo>
                      <a:pt x="1364" y="1387"/>
                      <a:pt x="1365" y="1385"/>
                      <a:pt x="1366" y="1382"/>
                    </a:cubicBezTo>
                    <a:lnTo>
                      <a:pt x="1366" y="1382"/>
                    </a:lnTo>
                    <a:cubicBezTo>
                      <a:pt x="1440" y="1325"/>
                      <a:pt x="1514" y="1268"/>
                      <a:pt x="1589" y="1212"/>
                    </a:cubicBezTo>
                    <a:lnTo>
                      <a:pt x="1589" y="1212"/>
                    </a:lnTo>
                    <a:cubicBezTo>
                      <a:pt x="1597" y="1216"/>
                      <a:pt x="1605" y="1218"/>
                      <a:pt x="1614" y="1220"/>
                    </a:cubicBezTo>
                    <a:lnTo>
                      <a:pt x="1614" y="1220"/>
                    </a:lnTo>
                    <a:cubicBezTo>
                      <a:pt x="1708" y="1234"/>
                      <a:pt x="1760" y="1104"/>
                      <a:pt x="1684" y="1048"/>
                    </a:cubicBezTo>
                    <a:lnTo>
                      <a:pt x="1684" y="1048"/>
                    </a:lnTo>
                    <a:cubicBezTo>
                      <a:pt x="1660" y="1031"/>
                      <a:pt x="1628" y="1040"/>
                      <a:pt x="1605" y="1057"/>
                    </a:cubicBezTo>
                    <a:lnTo>
                      <a:pt x="1605" y="1057"/>
                    </a:lnTo>
                    <a:cubicBezTo>
                      <a:pt x="1603" y="1058"/>
                      <a:pt x="1602" y="1058"/>
                      <a:pt x="1599" y="1059"/>
                    </a:cubicBezTo>
                    <a:lnTo>
                      <a:pt x="1599" y="1059"/>
                    </a:lnTo>
                    <a:cubicBezTo>
                      <a:pt x="1562" y="1070"/>
                      <a:pt x="1540" y="1105"/>
                      <a:pt x="1541" y="1144"/>
                    </a:cubicBezTo>
                    <a:lnTo>
                      <a:pt x="1541" y="1144"/>
                    </a:lnTo>
                    <a:cubicBezTo>
                      <a:pt x="1541" y="1157"/>
                      <a:pt x="1545" y="1168"/>
                      <a:pt x="1552" y="1179"/>
                    </a:cubicBezTo>
                    <a:lnTo>
                      <a:pt x="1552" y="1179"/>
                    </a:lnTo>
                    <a:cubicBezTo>
                      <a:pt x="1491" y="1226"/>
                      <a:pt x="1431" y="1272"/>
                      <a:pt x="1370" y="1318"/>
                    </a:cubicBezTo>
                    <a:lnTo>
                      <a:pt x="1370" y="1318"/>
                    </a:lnTo>
                    <a:cubicBezTo>
                      <a:pt x="1372" y="1258"/>
                      <a:pt x="1362" y="1201"/>
                      <a:pt x="1337" y="1146"/>
                    </a:cubicBezTo>
                    <a:lnTo>
                      <a:pt x="1337" y="1146"/>
                    </a:lnTo>
                    <a:cubicBezTo>
                      <a:pt x="1367" y="1117"/>
                      <a:pt x="1372" y="1063"/>
                      <a:pt x="1337" y="1032"/>
                    </a:cubicBezTo>
                    <a:lnTo>
                      <a:pt x="1337" y="1032"/>
                    </a:lnTo>
                    <a:cubicBezTo>
                      <a:pt x="1304" y="1005"/>
                      <a:pt x="1267" y="1024"/>
                      <a:pt x="1249" y="1054"/>
                    </a:cubicBezTo>
                    <a:lnTo>
                      <a:pt x="1249" y="1054"/>
                    </a:lnTo>
                    <a:cubicBezTo>
                      <a:pt x="1234" y="1063"/>
                      <a:pt x="1224" y="1079"/>
                      <a:pt x="1224" y="1097"/>
                    </a:cubicBezTo>
                    <a:lnTo>
                      <a:pt x="1224" y="1097"/>
                    </a:lnTo>
                    <a:cubicBezTo>
                      <a:pt x="1222" y="1132"/>
                      <a:pt x="1250" y="1160"/>
                      <a:pt x="1283" y="1163"/>
                    </a:cubicBezTo>
                    <a:lnTo>
                      <a:pt x="1283" y="1163"/>
                    </a:lnTo>
                    <a:cubicBezTo>
                      <a:pt x="1286" y="1163"/>
                      <a:pt x="1289" y="1163"/>
                      <a:pt x="1292" y="1163"/>
                    </a:cubicBezTo>
                    <a:lnTo>
                      <a:pt x="1292" y="1163"/>
                    </a:lnTo>
                    <a:cubicBezTo>
                      <a:pt x="1318" y="1220"/>
                      <a:pt x="1328" y="1282"/>
                      <a:pt x="1320" y="1345"/>
                    </a:cubicBezTo>
                    <a:lnTo>
                      <a:pt x="1320" y="1345"/>
                    </a:lnTo>
                    <a:cubicBezTo>
                      <a:pt x="1319" y="1351"/>
                      <a:pt x="1321" y="1357"/>
                      <a:pt x="1323" y="1361"/>
                    </a:cubicBezTo>
                    <a:lnTo>
                      <a:pt x="1323" y="1361"/>
                    </a:lnTo>
                    <a:cubicBezTo>
                      <a:pt x="1322" y="1362"/>
                      <a:pt x="1321" y="1363"/>
                      <a:pt x="1320" y="1365"/>
                    </a:cubicBezTo>
                    <a:lnTo>
                      <a:pt x="1320" y="1365"/>
                    </a:lnTo>
                    <a:cubicBezTo>
                      <a:pt x="1208" y="1523"/>
                      <a:pt x="1096" y="1682"/>
                      <a:pt x="983" y="1841"/>
                    </a:cubicBezTo>
                    <a:lnTo>
                      <a:pt x="983" y="1841"/>
                    </a:lnTo>
                    <a:cubicBezTo>
                      <a:pt x="931" y="1609"/>
                      <a:pt x="868" y="1377"/>
                      <a:pt x="785" y="1152"/>
                    </a:cubicBezTo>
                    <a:lnTo>
                      <a:pt x="785" y="1152"/>
                    </a:lnTo>
                    <a:cubicBezTo>
                      <a:pt x="790" y="1148"/>
                      <a:pt x="793" y="1143"/>
                      <a:pt x="793" y="1135"/>
                    </a:cubicBezTo>
                    <a:lnTo>
                      <a:pt x="793" y="1135"/>
                    </a:lnTo>
                    <a:cubicBezTo>
                      <a:pt x="804" y="998"/>
                      <a:pt x="802" y="862"/>
                      <a:pt x="786" y="726"/>
                    </a:cubicBezTo>
                    <a:lnTo>
                      <a:pt x="786" y="726"/>
                    </a:lnTo>
                    <a:cubicBezTo>
                      <a:pt x="791" y="722"/>
                      <a:pt x="794" y="719"/>
                      <a:pt x="798" y="714"/>
                    </a:cubicBezTo>
                    <a:lnTo>
                      <a:pt x="798" y="714"/>
                    </a:lnTo>
                    <a:cubicBezTo>
                      <a:pt x="840" y="666"/>
                      <a:pt x="847" y="574"/>
                      <a:pt x="769" y="560"/>
                    </a:cubicBezTo>
                    <a:lnTo>
                      <a:pt x="769" y="560"/>
                    </a:lnTo>
                    <a:cubicBezTo>
                      <a:pt x="714" y="551"/>
                      <a:pt x="686" y="607"/>
                      <a:pt x="699" y="652"/>
                    </a:cubicBezTo>
                    <a:lnTo>
                      <a:pt x="699" y="652"/>
                    </a:lnTo>
                    <a:cubicBezTo>
                      <a:pt x="693" y="676"/>
                      <a:pt x="696" y="701"/>
                      <a:pt x="715" y="722"/>
                    </a:cubicBezTo>
                    <a:lnTo>
                      <a:pt x="715" y="722"/>
                    </a:lnTo>
                    <a:cubicBezTo>
                      <a:pt x="722" y="730"/>
                      <a:pt x="731" y="734"/>
                      <a:pt x="739" y="737"/>
                    </a:cubicBezTo>
                    <a:lnTo>
                      <a:pt x="739" y="737"/>
                    </a:lnTo>
                    <a:cubicBezTo>
                      <a:pt x="751" y="844"/>
                      <a:pt x="754" y="951"/>
                      <a:pt x="749" y="1059"/>
                    </a:cubicBezTo>
                    <a:lnTo>
                      <a:pt x="749" y="1059"/>
                    </a:lnTo>
                    <a:cubicBezTo>
                      <a:pt x="659" y="832"/>
                      <a:pt x="547" y="615"/>
                      <a:pt x="408" y="416"/>
                    </a:cubicBezTo>
                    <a:lnTo>
                      <a:pt x="408" y="416"/>
                    </a:lnTo>
                    <a:cubicBezTo>
                      <a:pt x="410" y="413"/>
                      <a:pt x="413" y="408"/>
                      <a:pt x="413" y="403"/>
                    </a:cubicBezTo>
                    <a:lnTo>
                      <a:pt x="413" y="403"/>
                    </a:lnTo>
                    <a:cubicBezTo>
                      <a:pt x="419" y="345"/>
                      <a:pt x="421" y="288"/>
                      <a:pt x="419" y="231"/>
                    </a:cubicBezTo>
                    <a:lnTo>
                      <a:pt x="419" y="231"/>
                    </a:lnTo>
                    <a:cubicBezTo>
                      <a:pt x="483" y="221"/>
                      <a:pt x="507" y="128"/>
                      <a:pt x="446" y="90"/>
                    </a:cubicBezTo>
                    <a:lnTo>
                      <a:pt x="446" y="90"/>
                    </a:lnTo>
                    <a:cubicBezTo>
                      <a:pt x="430" y="78"/>
                      <a:pt x="408" y="77"/>
                      <a:pt x="388" y="83"/>
                    </a:cubicBezTo>
                    <a:lnTo>
                      <a:pt x="388" y="83"/>
                    </a:lnTo>
                    <a:cubicBezTo>
                      <a:pt x="383" y="81"/>
                      <a:pt x="378" y="82"/>
                      <a:pt x="372" y="84"/>
                    </a:cubicBezTo>
                    <a:lnTo>
                      <a:pt x="372" y="84"/>
                    </a:lnTo>
                    <a:cubicBezTo>
                      <a:pt x="343" y="98"/>
                      <a:pt x="325" y="132"/>
                      <a:pt x="328" y="165"/>
                    </a:cubicBezTo>
                    <a:lnTo>
                      <a:pt x="328" y="165"/>
                    </a:lnTo>
                    <a:cubicBezTo>
                      <a:pt x="331" y="191"/>
                      <a:pt x="347" y="212"/>
                      <a:pt x="369" y="223"/>
                    </a:cubicBezTo>
                    <a:lnTo>
                      <a:pt x="369" y="223"/>
                    </a:lnTo>
                    <a:cubicBezTo>
                      <a:pt x="372" y="269"/>
                      <a:pt x="371" y="316"/>
                      <a:pt x="368" y="362"/>
                    </a:cubicBezTo>
                    <a:lnTo>
                      <a:pt x="368" y="362"/>
                    </a:lnTo>
                    <a:cubicBezTo>
                      <a:pt x="277" y="240"/>
                      <a:pt x="174" y="125"/>
                      <a:pt x="58" y="21"/>
                    </a:cubicBezTo>
                    <a:lnTo>
                      <a:pt x="58" y="21"/>
                    </a:lnTo>
                    <a:cubicBezTo>
                      <a:pt x="35" y="0"/>
                      <a:pt x="0" y="34"/>
                      <a:pt x="23" y="55"/>
                    </a:cubicBezTo>
                    <a:lnTo>
                      <a:pt x="23" y="55"/>
                    </a:lnTo>
                    <a:cubicBezTo>
                      <a:pt x="237" y="247"/>
                      <a:pt x="403" y="473"/>
                      <a:pt x="536" y="718"/>
                    </a:cubicBezTo>
                    <a:lnTo>
                      <a:pt x="536" y="718"/>
                    </a:lnTo>
                    <a:cubicBezTo>
                      <a:pt x="440" y="657"/>
                      <a:pt x="343" y="597"/>
                      <a:pt x="247" y="535"/>
                    </a:cubicBezTo>
                    <a:lnTo>
                      <a:pt x="247" y="535"/>
                    </a:lnTo>
                    <a:cubicBezTo>
                      <a:pt x="251" y="522"/>
                      <a:pt x="254" y="509"/>
                      <a:pt x="251" y="496"/>
                    </a:cubicBezTo>
                    <a:lnTo>
                      <a:pt x="251" y="496"/>
                    </a:lnTo>
                    <a:cubicBezTo>
                      <a:pt x="244" y="451"/>
                      <a:pt x="197" y="427"/>
                      <a:pt x="154" y="435"/>
                    </a:cubicBezTo>
                    <a:lnTo>
                      <a:pt x="154" y="435"/>
                    </a:lnTo>
                    <a:cubicBezTo>
                      <a:pt x="114" y="443"/>
                      <a:pt x="91" y="489"/>
                      <a:pt x="106" y="525"/>
                    </a:cubicBezTo>
                    <a:lnTo>
                      <a:pt x="106" y="525"/>
                    </a:lnTo>
                    <a:cubicBezTo>
                      <a:pt x="106" y="528"/>
                      <a:pt x="106" y="531"/>
                      <a:pt x="107" y="535"/>
                    </a:cubicBezTo>
                    <a:lnTo>
                      <a:pt x="107" y="535"/>
                    </a:lnTo>
                    <a:cubicBezTo>
                      <a:pt x="116" y="574"/>
                      <a:pt x="153" y="593"/>
                      <a:pt x="190" y="586"/>
                    </a:cubicBezTo>
                    <a:lnTo>
                      <a:pt x="190" y="586"/>
                    </a:lnTo>
                    <a:cubicBezTo>
                      <a:pt x="199" y="584"/>
                      <a:pt x="209" y="580"/>
                      <a:pt x="217" y="574"/>
                    </a:cubicBezTo>
                    <a:lnTo>
                      <a:pt x="217" y="574"/>
                    </a:lnTo>
                    <a:cubicBezTo>
                      <a:pt x="330" y="646"/>
                      <a:pt x="444" y="718"/>
                      <a:pt x="558" y="790"/>
                    </a:cubicBezTo>
                    <a:lnTo>
                      <a:pt x="558" y="790"/>
                    </a:lnTo>
                    <a:cubicBezTo>
                      <a:pt x="564" y="793"/>
                      <a:pt x="570" y="794"/>
                      <a:pt x="575" y="793"/>
                    </a:cubicBezTo>
                    <a:lnTo>
                      <a:pt x="575" y="793"/>
                    </a:lnTo>
                    <a:cubicBezTo>
                      <a:pt x="668" y="976"/>
                      <a:pt x="743" y="1170"/>
                      <a:pt x="806" y="1368"/>
                    </a:cubicBezTo>
                    <a:lnTo>
                      <a:pt x="806" y="1368"/>
                    </a:lnTo>
                    <a:cubicBezTo>
                      <a:pt x="696" y="1313"/>
                      <a:pt x="589" y="1252"/>
                      <a:pt x="486" y="1185"/>
                    </a:cubicBezTo>
                    <a:lnTo>
                      <a:pt x="486" y="1185"/>
                    </a:lnTo>
                    <a:cubicBezTo>
                      <a:pt x="495" y="1158"/>
                      <a:pt x="493" y="1127"/>
                      <a:pt x="476" y="1105"/>
                    </a:cubicBezTo>
                    <a:lnTo>
                      <a:pt x="476" y="1105"/>
                    </a:lnTo>
                    <a:cubicBezTo>
                      <a:pt x="450" y="1073"/>
                      <a:pt x="401" y="1067"/>
                      <a:pt x="372" y="1096"/>
                    </a:cubicBezTo>
                    <a:lnTo>
                      <a:pt x="372" y="1096"/>
                    </a:lnTo>
                    <a:cubicBezTo>
                      <a:pt x="362" y="1105"/>
                      <a:pt x="356" y="1120"/>
                      <a:pt x="353" y="1137"/>
                    </a:cubicBezTo>
                    <a:lnTo>
                      <a:pt x="353" y="1137"/>
                    </a:lnTo>
                    <a:cubicBezTo>
                      <a:pt x="339" y="1163"/>
                      <a:pt x="336" y="1192"/>
                      <a:pt x="353" y="1221"/>
                    </a:cubicBezTo>
                    <a:lnTo>
                      <a:pt x="353" y="1221"/>
                    </a:lnTo>
                    <a:cubicBezTo>
                      <a:pt x="378" y="1262"/>
                      <a:pt x="429" y="1254"/>
                      <a:pt x="459" y="1226"/>
                    </a:cubicBezTo>
                    <a:lnTo>
                      <a:pt x="459" y="1226"/>
                    </a:lnTo>
                    <a:cubicBezTo>
                      <a:pt x="574" y="1301"/>
                      <a:pt x="693" y="1368"/>
                      <a:pt x="816" y="1427"/>
                    </a:cubicBezTo>
                    <a:lnTo>
                      <a:pt x="816" y="1427"/>
                    </a:lnTo>
                    <a:cubicBezTo>
                      <a:pt x="819" y="1429"/>
                      <a:pt x="822" y="1429"/>
                      <a:pt x="825" y="1430"/>
                    </a:cubicBezTo>
                    <a:lnTo>
                      <a:pt x="825" y="1430"/>
                    </a:lnTo>
                    <a:cubicBezTo>
                      <a:pt x="875" y="1595"/>
                      <a:pt x="917" y="1764"/>
                      <a:pt x="953" y="1931"/>
                    </a:cubicBezTo>
                    <a:lnTo>
                      <a:pt x="953" y="1931"/>
                    </a:lnTo>
                    <a:cubicBezTo>
                      <a:pt x="980" y="2056"/>
                      <a:pt x="1004" y="2180"/>
                      <a:pt x="1026" y="2306"/>
                    </a:cubicBezTo>
                    <a:lnTo>
                      <a:pt x="1026" y="2306"/>
                    </a:lnTo>
                    <a:cubicBezTo>
                      <a:pt x="961" y="2262"/>
                      <a:pt x="894" y="2220"/>
                      <a:pt x="826" y="2180"/>
                    </a:cubicBezTo>
                    <a:lnTo>
                      <a:pt x="826" y="2180"/>
                    </a:lnTo>
                    <a:cubicBezTo>
                      <a:pt x="825" y="2176"/>
                      <a:pt x="823" y="2172"/>
                      <a:pt x="820" y="2169"/>
                    </a:cubicBezTo>
                    <a:lnTo>
                      <a:pt x="820" y="2169"/>
                    </a:lnTo>
                    <a:cubicBezTo>
                      <a:pt x="803" y="2153"/>
                      <a:pt x="788" y="2135"/>
                      <a:pt x="775" y="2116"/>
                    </a:cubicBezTo>
                    <a:lnTo>
                      <a:pt x="775" y="2116"/>
                    </a:lnTo>
                    <a:cubicBezTo>
                      <a:pt x="773" y="2113"/>
                      <a:pt x="771" y="2111"/>
                      <a:pt x="769" y="2109"/>
                    </a:cubicBezTo>
                    <a:lnTo>
                      <a:pt x="769" y="2109"/>
                    </a:lnTo>
                    <a:cubicBezTo>
                      <a:pt x="673" y="1967"/>
                      <a:pt x="578" y="1825"/>
                      <a:pt x="482" y="1683"/>
                    </a:cubicBezTo>
                    <a:lnTo>
                      <a:pt x="482" y="1683"/>
                    </a:lnTo>
                    <a:cubicBezTo>
                      <a:pt x="495" y="1666"/>
                      <a:pt x="500" y="1645"/>
                      <a:pt x="496" y="1623"/>
                    </a:cubicBezTo>
                    <a:lnTo>
                      <a:pt x="496" y="1623"/>
                    </a:lnTo>
                    <a:cubicBezTo>
                      <a:pt x="489" y="1587"/>
                      <a:pt x="453" y="1560"/>
                      <a:pt x="417" y="1565"/>
                    </a:cubicBezTo>
                    <a:lnTo>
                      <a:pt x="417" y="1565"/>
                    </a:lnTo>
                    <a:cubicBezTo>
                      <a:pt x="413" y="1566"/>
                      <a:pt x="409" y="1567"/>
                      <a:pt x="406" y="1569"/>
                    </a:cubicBezTo>
                    <a:lnTo>
                      <a:pt x="406" y="1569"/>
                    </a:lnTo>
                    <a:cubicBezTo>
                      <a:pt x="400" y="1566"/>
                      <a:pt x="393" y="1566"/>
                      <a:pt x="386" y="1570"/>
                    </a:cubicBezTo>
                    <a:lnTo>
                      <a:pt x="386" y="1570"/>
                    </a:lnTo>
                    <a:cubicBezTo>
                      <a:pt x="353" y="1590"/>
                      <a:pt x="339" y="1631"/>
                      <a:pt x="353" y="1666"/>
                    </a:cubicBezTo>
                    <a:lnTo>
                      <a:pt x="353" y="1666"/>
                    </a:lnTo>
                    <a:cubicBezTo>
                      <a:pt x="367" y="1702"/>
                      <a:pt x="405" y="1717"/>
                      <a:pt x="441" y="1709"/>
                    </a:cubicBezTo>
                    <a:lnTo>
                      <a:pt x="441" y="1709"/>
                    </a:lnTo>
                    <a:cubicBezTo>
                      <a:pt x="533" y="1846"/>
                      <a:pt x="625" y="1983"/>
                      <a:pt x="717" y="2119"/>
                    </a:cubicBezTo>
                    <a:lnTo>
                      <a:pt x="717" y="2119"/>
                    </a:lnTo>
                    <a:cubicBezTo>
                      <a:pt x="622" y="2068"/>
                      <a:pt x="524" y="2021"/>
                      <a:pt x="425" y="1977"/>
                    </a:cubicBezTo>
                    <a:lnTo>
                      <a:pt x="425" y="1977"/>
                    </a:lnTo>
                    <a:cubicBezTo>
                      <a:pt x="425" y="1971"/>
                      <a:pt x="423" y="1964"/>
                      <a:pt x="421" y="1957"/>
                    </a:cubicBezTo>
                    <a:lnTo>
                      <a:pt x="421" y="1957"/>
                    </a:lnTo>
                    <a:cubicBezTo>
                      <a:pt x="410" y="1909"/>
                      <a:pt x="357" y="1882"/>
                      <a:pt x="312" y="1903"/>
                    </a:cubicBezTo>
                    <a:lnTo>
                      <a:pt x="312" y="1903"/>
                    </a:lnTo>
                    <a:cubicBezTo>
                      <a:pt x="300" y="1908"/>
                      <a:pt x="289" y="1917"/>
                      <a:pt x="281" y="1927"/>
                    </a:cubicBezTo>
                    <a:lnTo>
                      <a:pt x="281" y="1927"/>
                    </a:lnTo>
                    <a:cubicBezTo>
                      <a:pt x="254" y="1942"/>
                      <a:pt x="235" y="1976"/>
                      <a:pt x="243" y="2008"/>
                    </a:cubicBezTo>
                    <a:lnTo>
                      <a:pt x="243" y="2008"/>
                    </a:lnTo>
                    <a:cubicBezTo>
                      <a:pt x="255" y="2059"/>
                      <a:pt x="309" y="2082"/>
                      <a:pt x="357" y="2071"/>
                    </a:cubicBezTo>
                    <a:lnTo>
                      <a:pt x="357" y="2071"/>
                    </a:lnTo>
                    <a:cubicBezTo>
                      <a:pt x="384" y="2065"/>
                      <a:pt x="403" y="2048"/>
                      <a:pt x="414" y="2026"/>
                    </a:cubicBezTo>
                    <a:lnTo>
                      <a:pt x="414" y="2026"/>
                    </a:lnTo>
                    <a:cubicBezTo>
                      <a:pt x="633" y="2122"/>
                      <a:pt x="842" y="2238"/>
                      <a:pt x="1038" y="2373"/>
                    </a:cubicBezTo>
                    <a:lnTo>
                      <a:pt x="1038" y="2373"/>
                    </a:lnTo>
                    <a:cubicBezTo>
                      <a:pt x="1079" y="2607"/>
                      <a:pt x="1115" y="2844"/>
                      <a:pt x="1152" y="3079"/>
                    </a:cubicBezTo>
                    <a:lnTo>
                      <a:pt x="1152" y="3079"/>
                    </a:lnTo>
                    <a:cubicBezTo>
                      <a:pt x="1159" y="3123"/>
                      <a:pt x="1166" y="3167"/>
                      <a:pt x="1173" y="3211"/>
                    </a:cubicBezTo>
                    <a:lnTo>
                      <a:pt x="1173" y="3211"/>
                    </a:lnTo>
                    <a:cubicBezTo>
                      <a:pt x="1024" y="3116"/>
                      <a:pt x="867" y="3041"/>
                      <a:pt x="699" y="2985"/>
                    </a:cubicBezTo>
                    <a:lnTo>
                      <a:pt x="699" y="2985"/>
                    </a:lnTo>
                    <a:cubicBezTo>
                      <a:pt x="698" y="2985"/>
                      <a:pt x="698" y="2985"/>
                      <a:pt x="697" y="2985"/>
                    </a:cubicBezTo>
                    <a:lnTo>
                      <a:pt x="697" y="2985"/>
                    </a:lnTo>
                    <a:cubicBezTo>
                      <a:pt x="656" y="2923"/>
                      <a:pt x="615" y="2862"/>
                      <a:pt x="573" y="2801"/>
                    </a:cubicBezTo>
                    <a:lnTo>
                      <a:pt x="573" y="2801"/>
                    </a:lnTo>
                    <a:cubicBezTo>
                      <a:pt x="597" y="2773"/>
                      <a:pt x="595" y="2731"/>
                      <a:pt x="569" y="2700"/>
                    </a:cubicBezTo>
                    <a:lnTo>
                      <a:pt x="569" y="2700"/>
                    </a:lnTo>
                    <a:cubicBezTo>
                      <a:pt x="557" y="2686"/>
                      <a:pt x="541" y="2678"/>
                      <a:pt x="526" y="2676"/>
                    </a:cubicBezTo>
                    <a:lnTo>
                      <a:pt x="526" y="2676"/>
                    </a:lnTo>
                    <a:cubicBezTo>
                      <a:pt x="522" y="2670"/>
                      <a:pt x="516" y="2666"/>
                      <a:pt x="507" y="2666"/>
                    </a:cubicBezTo>
                    <a:lnTo>
                      <a:pt x="506" y="2666"/>
                    </a:lnTo>
                    <a:lnTo>
                      <a:pt x="506" y="2666"/>
                    </a:lnTo>
                    <a:cubicBezTo>
                      <a:pt x="500" y="2656"/>
                      <a:pt x="487" y="2649"/>
                      <a:pt x="473" y="2658"/>
                    </a:cubicBezTo>
                    <a:lnTo>
                      <a:pt x="473" y="2658"/>
                    </a:lnTo>
                    <a:cubicBezTo>
                      <a:pt x="432" y="2683"/>
                      <a:pt x="411" y="2738"/>
                      <a:pt x="432" y="2783"/>
                    </a:cubicBezTo>
                    <a:lnTo>
                      <a:pt x="432" y="2783"/>
                    </a:lnTo>
                    <a:cubicBezTo>
                      <a:pt x="449" y="2821"/>
                      <a:pt x="492" y="2838"/>
                      <a:pt x="531" y="2827"/>
                    </a:cubicBezTo>
                    <a:lnTo>
                      <a:pt x="531" y="2827"/>
                    </a:lnTo>
                    <a:cubicBezTo>
                      <a:pt x="574" y="2889"/>
                      <a:pt x="615" y="2950"/>
                      <a:pt x="656" y="3013"/>
                    </a:cubicBezTo>
                    <a:lnTo>
                      <a:pt x="656" y="3013"/>
                    </a:lnTo>
                    <a:cubicBezTo>
                      <a:pt x="635" y="3036"/>
                      <a:pt x="611" y="3056"/>
                      <a:pt x="584" y="3071"/>
                    </a:cubicBezTo>
                    <a:lnTo>
                      <a:pt x="584" y="3071"/>
                    </a:lnTo>
                    <a:cubicBezTo>
                      <a:pt x="582" y="3070"/>
                      <a:pt x="581" y="3069"/>
                      <a:pt x="579" y="3068"/>
                    </a:cubicBezTo>
                    <a:lnTo>
                      <a:pt x="579" y="3068"/>
                    </a:lnTo>
                    <a:cubicBezTo>
                      <a:pt x="557" y="3054"/>
                      <a:pt x="527" y="3059"/>
                      <a:pt x="510" y="3076"/>
                    </a:cubicBezTo>
                    <a:lnTo>
                      <a:pt x="510" y="3076"/>
                    </a:lnTo>
                    <a:cubicBezTo>
                      <a:pt x="500" y="3077"/>
                      <a:pt x="491" y="3081"/>
                      <a:pt x="487" y="3093"/>
                    </a:cubicBezTo>
                    <a:lnTo>
                      <a:pt x="487" y="3093"/>
                    </a:lnTo>
                    <a:cubicBezTo>
                      <a:pt x="479" y="3123"/>
                      <a:pt x="492" y="3153"/>
                      <a:pt x="517" y="3169"/>
                    </a:cubicBezTo>
                    <a:lnTo>
                      <a:pt x="517" y="3169"/>
                    </a:lnTo>
                    <a:cubicBezTo>
                      <a:pt x="547" y="3188"/>
                      <a:pt x="584" y="3171"/>
                      <a:pt x="600" y="3144"/>
                    </a:cubicBezTo>
                    <a:lnTo>
                      <a:pt x="600" y="3144"/>
                    </a:lnTo>
                    <a:cubicBezTo>
                      <a:pt x="606" y="3135"/>
                      <a:pt x="608" y="3125"/>
                      <a:pt x="608" y="3114"/>
                    </a:cubicBezTo>
                    <a:lnTo>
                      <a:pt x="608" y="3114"/>
                    </a:lnTo>
                    <a:cubicBezTo>
                      <a:pt x="637" y="3097"/>
                      <a:pt x="665" y="3076"/>
                      <a:pt x="688" y="3050"/>
                    </a:cubicBezTo>
                    <a:lnTo>
                      <a:pt x="688" y="3050"/>
                    </a:lnTo>
                    <a:cubicBezTo>
                      <a:pt x="698" y="3053"/>
                      <a:pt x="709" y="3050"/>
                      <a:pt x="716" y="3043"/>
                    </a:cubicBezTo>
                    <a:lnTo>
                      <a:pt x="716" y="3043"/>
                    </a:lnTo>
                    <a:cubicBezTo>
                      <a:pt x="763" y="3059"/>
                      <a:pt x="809" y="3077"/>
                      <a:pt x="854" y="3097"/>
                    </a:cubicBezTo>
                    <a:lnTo>
                      <a:pt x="854" y="3097"/>
                    </a:lnTo>
                    <a:cubicBezTo>
                      <a:pt x="754" y="3150"/>
                      <a:pt x="514" y="3272"/>
                      <a:pt x="440" y="3255"/>
                    </a:cubicBezTo>
                    <a:lnTo>
                      <a:pt x="440" y="3255"/>
                    </a:lnTo>
                    <a:cubicBezTo>
                      <a:pt x="440" y="3247"/>
                      <a:pt x="440" y="3240"/>
                      <a:pt x="438" y="3231"/>
                    </a:cubicBezTo>
                    <a:lnTo>
                      <a:pt x="438" y="3231"/>
                    </a:lnTo>
                    <a:cubicBezTo>
                      <a:pt x="431" y="3198"/>
                      <a:pt x="399" y="3174"/>
                      <a:pt x="366" y="3170"/>
                    </a:cubicBezTo>
                    <a:lnTo>
                      <a:pt x="366" y="3170"/>
                    </a:lnTo>
                    <a:cubicBezTo>
                      <a:pt x="363" y="3160"/>
                      <a:pt x="353" y="3152"/>
                      <a:pt x="339" y="3157"/>
                    </a:cubicBezTo>
                    <a:lnTo>
                      <a:pt x="339" y="3157"/>
                    </a:lnTo>
                    <a:cubicBezTo>
                      <a:pt x="297" y="3172"/>
                      <a:pt x="269" y="3217"/>
                      <a:pt x="278" y="3262"/>
                    </a:cubicBezTo>
                    <a:lnTo>
                      <a:pt x="278" y="3262"/>
                    </a:lnTo>
                    <a:cubicBezTo>
                      <a:pt x="287" y="3307"/>
                      <a:pt x="330" y="3332"/>
                      <a:pt x="374" y="3323"/>
                    </a:cubicBezTo>
                    <a:lnTo>
                      <a:pt x="374" y="3323"/>
                    </a:lnTo>
                    <a:cubicBezTo>
                      <a:pt x="391" y="3320"/>
                      <a:pt x="406" y="3312"/>
                      <a:pt x="418" y="3302"/>
                    </a:cubicBezTo>
                    <a:lnTo>
                      <a:pt x="418" y="3302"/>
                    </a:lnTo>
                    <a:cubicBezTo>
                      <a:pt x="456" y="3312"/>
                      <a:pt x="509" y="3292"/>
                      <a:pt x="545" y="3282"/>
                    </a:cubicBezTo>
                    <a:lnTo>
                      <a:pt x="545" y="3282"/>
                    </a:lnTo>
                    <a:cubicBezTo>
                      <a:pt x="672" y="3245"/>
                      <a:pt x="794" y="3188"/>
                      <a:pt x="910" y="3122"/>
                    </a:cubicBezTo>
                    <a:lnTo>
                      <a:pt x="910" y="3122"/>
                    </a:lnTo>
                    <a:cubicBezTo>
                      <a:pt x="1004" y="3166"/>
                      <a:pt x="1095" y="3217"/>
                      <a:pt x="1182" y="3276"/>
                    </a:cubicBezTo>
                    <a:lnTo>
                      <a:pt x="1182" y="3276"/>
                    </a:lnTo>
                    <a:cubicBezTo>
                      <a:pt x="1221" y="3536"/>
                      <a:pt x="1256" y="3796"/>
                      <a:pt x="1282" y="4058"/>
                    </a:cubicBezTo>
                    <a:lnTo>
                      <a:pt x="1282" y="4058"/>
                    </a:lnTo>
                    <a:cubicBezTo>
                      <a:pt x="1198" y="3954"/>
                      <a:pt x="1103" y="3860"/>
                      <a:pt x="997" y="3777"/>
                    </a:cubicBezTo>
                    <a:lnTo>
                      <a:pt x="997" y="3777"/>
                    </a:lnTo>
                    <a:cubicBezTo>
                      <a:pt x="968" y="3724"/>
                      <a:pt x="942" y="3669"/>
                      <a:pt x="920" y="3614"/>
                    </a:cubicBezTo>
                    <a:lnTo>
                      <a:pt x="920" y="3614"/>
                    </a:lnTo>
                    <a:cubicBezTo>
                      <a:pt x="959" y="3585"/>
                      <a:pt x="969" y="3518"/>
                      <a:pt x="924" y="3485"/>
                    </a:cubicBezTo>
                    <a:lnTo>
                      <a:pt x="924" y="3485"/>
                    </a:lnTo>
                    <a:cubicBezTo>
                      <a:pt x="915" y="3478"/>
                      <a:pt x="904" y="3474"/>
                      <a:pt x="892" y="3473"/>
                    </a:cubicBezTo>
                    <a:lnTo>
                      <a:pt x="892" y="3473"/>
                    </a:lnTo>
                    <a:cubicBezTo>
                      <a:pt x="904" y="3454"/>
                      <a:pt x="874" y="3427"/>
                      <a:pt x="852" y="3445"/>
                    </a:cubicBezTo>
                    <a:lnTo>
                      <a:pt x="852" y="3445"/>
                    </a:lnTo>
                    <a:cubicBezTo>
                      <a:pt x="819" y="3471"/>
                      <a:pt x="787" y="3504"/>
                      <a:pt x="793" y="3549"/>
                    </a:cubicBezTo>
                    <a:lnTo>
                      <a:pt x="793" y="3549"/>
                    </a:lnTo>
                    <a:cubicBezTo>
                      <a:pt x="797" y="3587"/>
                      <a:pt x="824" y="3617"/>
                      <a:pt x="861" y="3626"/>
                    </a:cubicBezTo>
                    <a:lnTo>
                      <a:pt x="861" y="3626"/>
                    </a:lnTo>
                    <a:cubicBezTo>
                      <a:pt x="865" y="3627"/>
                      <a:pt x="868" y="3627"/>
                      <a:pt x="872" y="3627"/>
                    </a:cubicBezTo>
                    <a:lnTo>
                      <a:pt x="872" y="3627"/>
                    </a:lnTo>
                    <a:cubicBezTo>
                      <a:pt x="872" y="3629"/>
                      <a:pt x="873" y="3631"/>
                      <a:pt x="873" y="3632"/>
                    </a:cubicBezTo>
                    <a:lnTo>
                      <a:pt x="873" y="3632"/>
                    </a:lnTo>
                    <a:cubicBezTo>
                      <a:pt x="873" y="3642"/>
                      <a:pt x="877" y="3648"/>
                      <a:pt x="883" y="3652"/>
                    </a:cubicBezTo>
                    <a:lnTo>
                      <a:pt x="883" y="3652"/>
                    </a:lnTo>
                    <a:cubicBezTo>
                      <a:pt x="897" y="3687"/>
                      <a:pt x="913" y="3722"/>
                      <a:pt x="930" y="3756"/>
                    </a:cubicBezTo>
                    <a:lnTo>
                      <a:pt x="930" y="3756"/>
                    </a:lnTo>
                    <a:cubicBezTo>
                      <a:pt x="880" y="3760"/>
                      <a:pt x="831" y="3765"/>
                      <a:pt x="782" y="3770"/>
                    </a:cubicBezTo>
                    <a:lnTo>
                      <a:pt x="782" y="3770"/>
                    </a:lnTo>
                    <a:cubicBezTo>
                      <a:pt x="771" y="3759"/>
                      <a:pt x="756" y="3752"/>
                      <a:pt x="741" y="3750"/>
                    </a:cubicBezTo>
                    <a:lnTo>
                      <a:pt x="741" y="3750"/>
                    </a:lnTo>
                    <a:cubicBezTo>
                      <a:pt x="738" y="3745"/>
                      <a:pt x="733" y="3740"/>
                      <a:pt x="726" y="3737"/>
                    </a:cubicBezTo>
                    <a:lnTo>
                      <a:pt x="726" y="3737"/>
                    </a:lnTo>
                    <a:cubicBezTo>
                      <a:pt x="682" y="3719"/>
                      <a:pt x="652" y="3781"/>
                      <a:pt x="645" y="3816"/>
                    </a:cubicBezTo>
                    <a:lnTo>
                      <a:pt x="645" y="3816"/>
                    </a:lnTo>
                    <a:cubicBezTo>
                      <a:pt x="638" y="3853"/>
                      <a:pt x="663" y="3887"/>
                      <a:pt x="696" y="3902"/>
                    </a:cubicBezTo>
                    <a:lnTo>
                      <a:pt x="696" y="3902"/>
                    </a:lnTo>
                    <a:cubicBezTo>
                      <a:pt x="758" y="3930"/>
                      <a:pt x="809" y="3873"/>
                      <a:pt x="803" y="3816"/>
                    </a:cubicBezTo>
                    <a:lnTo>
                      <a:pt x="803" y="3816"/>
                    </a:lnTo>
                    <a:cubicBezTo>
                      <a:pt x="847" y="3812"/>
                      <a:pt x="892" y="3808"/>
                      <a:pt x="937" y="3804"/>
                    </a:cubicBezTo>
                    <a:lnTo>
                      <a:pt x="937" y="3804"/>
                    </a:lnTo>
                    <a:cubicBezTo>
                      <a:pt x="940" y="3803"/>
                      <a:pt x="943" y="3802"/>
                      <a:pt x="946" y="3801"/>
                    </a:cubicBezTo>
                    <a:lnTo>
                      <a:pt x="946" y="3801"/>
                    </a:lnTo>
                    <a:cubicBezTo>
                      <a:pt x="944" y="3803"/>
                      <a:pt x="943" y="3806"/>
                      <a:pt x="941" y="3809"/>
                    </a:cubicBezTo>
                    <a:lnTo>
                      <a:pt x="941" y="3809"/>
                    </a:lnTo>
                    <a:cubicBezTo>
                      <a:pt x="932" y="3831"/>
                      <a:pt x="923" y="3854"/>
                      <a:pt x="913" y="3877"/>
                    </a:cubicBezTo>
                    <a:lnTo>
                      <a:pt x="913" y="3877"/>
                    </a:lnTo>
                    <a:cubicBezTo>
                      <a:pt x="908" y="3889"/>
                      <a:pt x="918" y="3904"/>
                      <a:pt x="930" y="3907"/>
                    </a:cubicBezTo>
                    <a:lnTo>
                      <a:pt x="930" y="3907"/>
                    </a:lnTo>
                    <a:cubicBezTo>
                      <a:pt x="944" y="3911"/>
                      <a:pt x="955" y="3902"/>
                      <a:pt x="960" y="3890"/>
                    </a:cubicBezTo>
                    <a:lnTo>
                      <a:pt x="960" y="3890"/>
                    </a:lnTo>
                    <a:cubicBezTo>
                      <a:pt x="968" y="3871"/>
                      <a:pt x="975" y="3853"/>
                      <a:pt x="983" y="3836"/>
                    </a:cubicBezTo>
                    <a:lnTo>
                      <a:pt x="983" y="3836"/>
                    </a:lnTo>
                    <a:cubicBezTo>
                      <a:pt x="986" y="3836"/>
                      <a:pt x="989" y="3836"/>
                      <a:pt x="992" y="3835"/>
                    </a:cubicBezTo>
                    <a:lnTo>
                      <a:pt x="992" y="3835"/>
                    </a:lnTo>
                    <a:cubicBezTo>
                      <a:pt x="1100" y="3923"/>
                      <a:pt x="1197" y="4023"/>
                      <a:pt x="1281" y="4135"/>
                    </a:cubicBezTo>
                    <a:lnTo>
                      <a:pt x="1281" y="4135"/>
                    </a:lnTo>
                    <a:cubicBezTo>
                      <a:pt x="1284" y="4138"/>
                      <a:pt x="1287" y="4141"/>
                      <a:pt x="1291" y="4143"/>
                    </a:cubicBezTo>
                    <a:lnTo>
                      <a:pt x="1291" y="4143"/>
                    </a:lnTo>
                    <a:cubicBezTo>
                      <a:pt x="1301" y="4250"/>
                      <a:pt x="1310" y="4357"/>
                      <a:pt x="1318" y="4464"/>
                    </a:cubicBezTo>
                    <a:lnTo>
                      <a:pt x="1318" y="4464"/>
                    </a:lnTo>
                    <a:cubicBezTo>
                      <a:pt x="1320" y="4496"/>
                      <a:pt x="1368" y="4496"/>
                      <a:pt x="1367" y="4464"/>
                    </a:cubicBezTo>
                    <a:lnTo>
                      <a:pt x="1367" y="4464"/>
                    </a:lnTo>
                    <a:cubicBezTo>
                      <a:pt x="1354" y="4277"/>
                      <a:pt x="1336" y="4091"/>
                      <a:pt x="1315" y="3905"/>
                    </a:cubicBezTo>
                    <a:lnTo>
                      <a:pt x="1315" y="3905"/>
                    </a:lnTo>
                    <a:cubicBezTo>
                      <a:pt x="1322" y="3903"/>
                      <a:pt x="1329" y="3898"/>
                      <a:pt x="1332" y="3889"/>
                    </a:cubicBezTo>
                    <a:lnTo>
                      <a:pt x="1332" y="3889"/>
                    </a:lnTo>
                    <a:cubicBezTo>
                      <a:pt x="1335" y="3876"/>
                      <a:pt x="1338" y="3864"/>
                      <a:pt x="1341" y="3851"/>
                    </a:cubicBezTo>
                    <a:lnTo>
                      <a:pt x="1341" y="3851"/>
                    </a:lnTo>
                    <a:cubicBezTo>
                      <a:pt x="1422" y="3753"/>
                      <a:pt x="1507" y="3660"/>
                      <a:pt x="1597" y="3571"/>
                    </a:cubicBezTo>
                    <a:lnTo>
                      <a:pt x="1597" y="3571"/>
                    </a:lnTo>
                    <a:cubicBezTo>
                      <a:pt x="1624" y="3587"/>
                      <a:pt x="1652" y="3603"/>
                      <a:pt x="1680" y="3619"/>
                    </a:cubicBezTo>
                    <a:lnTo>
                      <a:pt x="1680" y="3619"/>
                    </a:lnTo>
                    <a:cubicBezTo>
                      <a:pt x="1680" y="3623"/>
                      <a:pt x="1680" y="3627"/>
                      <a:pt x="1680" y="3631"/>
                    </a:cubicBezTo>
                    <a:lnTo>
                      <a:pt x="1680" y="3631"/>
                    </a:lnTo>
                    <a:cubicBezTo>
                      <a:pt x="1687" y="3659"/>
                      <a:pt x="1718" y="3672"/>
                      <a:pt x="1744" y="3665"/>
                    </a:cubicBezTo>
                    <a:lnTo>
                      <a:pt x="1744" y="3665"/>
                    </a:lnTo>
                    <a:cubicBezTo>
                      <a:pt x="1768" y="3659"/>
                      <a:pt x="1786" y="3632"/>
                      <a:pt x="1783" y="3607"/>
                    </a:cubicBezTo>
                    <a:lnTo>
                      <a:pt x="1783" y="3607"/>
                    </a:lnTo>
                    <a:cubicBezTo>
                      <a:pt x="1780" y="3581"/>
                      <a:pt x="1758" y="3562"/>
                      <a:pt x="1731" y="3564"/>
                    </a:cubicBezTo>
                    <a:lnTo>
                      <a:pt x="1731" y="3564"/>
                    </a:lnTo>
                    <a:cubicBezTo>
                      <a:pt x="1720" y="3566"/>
                      <a:pt x="1710" y="3569"/>
                      <a:pt x="1703" y="3576"/>
                    </a:cubicBezTo>
                    <a:lnTo>
                      <a:pt x="1703" y="3576"/>
                    </a:lnTo>
                    <a:cubicBezTo>
                      <a:pt x="1686" y="3567"/>
                      <a:pt x="1670" y="3557"/>
                      <a:pt x="1653" y="3548"/>
                    </a:cubicBezTo>
                    <a:lnTo>
                      <a:pt x="1653" y="3548"/>
                    </a:lnTo>
                    <a:cubicBezTo>
                      <a:pt x="1726" y="3515"/>
                      <a:pt x="1797" y="3478"/>
                      <a:pt x="1865" y="3437"/>
                    </a:cubicBezTo>
                    <a:lnTo>
                      <a:pt x="1865" y="3437"/>
                    </a:lnTo>
                    <a:cubicBezTo>
                      <a:pt x="1900" y="3467"/>
                      <a:pt x="1956" y="3471"/>
                      <a:pt x="1997" y="3454"/>
                    </a:cubicBezTo>
                    <a:lnTo>
                      <a:pt x="1997" y="3454"/>
                    </a:lnTo>
                    <a:cubicBezTo>
                      <a:pt x="2062" y="3425"/>
                      <a:pt x="2072" y="3334"/>
                      <a:pt x="2044" y="3277"/>
                    </a:cubicBezTo>
                    <a:lnTo>
                      <a:pt x="2044" y="3277"/>
                    </a:lnTo>
                    <a:cubicBezTo>
                      <a:pt x="2013" y="3213"/>
                      <a:pt x="1955" y="3227"/>
                      <a:pt x="1912" y="3264"/>
                    </a:cubicBezTo>
                    <a:lnTo>
                      <a:pt x="1912" y="3264"/>
                    </a:lnTo>
                    <a:cubicBezTo>
                      <a:pt x="1857" y="3276"/>
                      <a:pt x="1822" y="3338"/>
                      <a:pt x="1838" y="3394"/>
                    </a:cubicBezTo>
                    <a:lnTo>
                      <a:pt x="1838" y="3394"/>
                    </a:lnTo>
                    <a:cubicBezTo>
                      <a:pt x="1838" y="3395"/>
                      <a:pt x="1838" y="3396"/>
                      <a:pt x="1838" y="3397"/>
                    </a:cubicBezTo>
                    <a:lnTo>
                      <a:pt x="1838" y="3397"/>
                    </a:lnTo>
                    <a:cubicBezTo>
                      <a:pt x="1779" y="3432"/>
                      <a:pt x="1719" y="3464"/>
                      <a:pt x="1657" y="3493"/>
                    </a:cubicBezTo>
                    <a:lnTo>
                      <a:pt x="1657" y="3493"/>
                    </a:lnTo>
                    <a:cubicBezTo>
                      <a:pt x="1673" y="3437"/>
                      <a:pt x="1684" y="3380"/>
                      <a:pt x="1693" y="3323"/>
                    </a:cubicBezTo>
                    <a:lnTo>
                      <a:pt x="1693" y="3323"/>
                    </a:lnTo>
                    <a:cubicBezTo>
                      <a:pt x="1718" y="3318"/>
                      <a:pt x="1741" y="3303"/>
                      <a:pt x="1755" y="3281"/>
                    </a:cubicBezTo>
                    <a:lnTo>
                      <a:pt x="1755" y="3281"/>
                    </a:lnTo>
                    <a:cubicBezTo>
                      <a:pt x="1779" y="3245"/>
                      <a:pt x="1764" y="3198"/>
                      <a:pt x="1739" y="3168"/>
                    </a:cubicBezTo>
                    <a:lnTo>
                      <a:pt x="1739" y="3168"/>
                    </a:lnTo>
                    <a:cubicBezTo>
                      <a:pt x="1729" y="3156"/>
                      <a:pt x="1708" y="3141"/>
                      <a:pt x="1691" y="3141"/>
                    </a:cubicBezTo>
                    <a:lnTo>
                      <a:pt x="1691" y="3141"/>
                    </a:lnTo>
                    <a:cubicBezTo>
                      <a:pt x="1678" y="3141"/>
                      <a:pt x="1665" y="3151"/>
                      <a:pt x="1654" y="3162"/>
                    </a:cubicBezTo>
                    <a:lnTo>
                      <a:pt x="1654" y="3162"/>
                    </a:lnTo>
                    <a:cubicBezTo>
                      <a:pt x="1652" y="3163"/>
                      <a:pt x="1650" y="3163"/>
                      <a:pt x="1648" y="3163"/>
                    </a:cubicBezTo>
                    <a:lnTo>
                      <a:pt x="1648" y="3163"/>
                    </a:lnTo>
                    <a:cubicBezTo>
                      <a:pt x="1578" y="3190"/>
                      <a:pt x="1576" y="3294"/>
                      <a:pt x="1644" y="3319"/>
                    </a:cubicBezTo>
                    <a:lnTo>
                      <a:pt x="1644" y="3319"/>
                    </a:lnTo>
                    <a:cubicBezTo>
                      <a:pt x="1635" y="3378"/>
                      <a:pt x="1623" y="3436"/>
                      <a:pt x="1606" y="3493"/>
                    </a:cubicBezTo>
                    <a:lnTo>
                      <a:pt x="1606" y="3493"/>
                    </a:lnTo>
                    <a:cubicBezTo>
                      <a:pt x="1499" y="3596"/>
                      <a:pt x="1399" y="3704"/>
                      <a:pt x="1305" y="3819"/>
                    </a:cubicBezTo>
                    <a:lnTo>
                      <a:pt x="1305" y="3819"/>
                    </a:lnTo>
                    <a:cubicBezTo>
                      <a:pt x="1283" y="3637"/>
                      <a:pt x="1258" y="3455"/>
                      <a:pt x="1231" y="3274"/>
                    </a:cubicBezTo>
                    <a:lnTo>
                      <a:pt x="1231" y="3274"/>
                    </a:lnTo>
                    <a:cubicBezTo>
                      <a:pt x="1234" y="3265"/>
                      <a:pt x="1234" y="3255"/>
                      <a:pt x="1227" y="3248"/>
                    </a:cubicBezTo>
                    <a:lnTo>
                      <a:pt x="1227" y="3248"/>
                    </a:lnTo>
                    <a:cubicBezTo>
                      <a:pt x="1220" y="3201"/>
                      <a:pt x="1213" y="3154"/>
                      <a:pt x="1206" y="3108"/>
                    </a:cubicBezTo>
                    <a:lnTo>
                      <a:pt x="1206" y="3108"/>
                    </a:lnTo>
                    <a:cubicBezTo>
                      <a:pt x="1204" y="3097"/>
                      <a:pt x="1202" y="3085"/>
                      <a:pt x="1200" y="3074"/>
                    </a:cubicBezTo>
                    <a:lnTo>
                      <a:pt x="1200" y="3074"/>
                    </a:lnTo>
                    <a:cubicBezTo>
                      <a:pt x="1209" y="3080"/>
                      <a:pt x="1222" y="3082"/>
                      <a:pt x="1232" y="3072"/>
                    </a:cubicBezTo>
                    <a:lnTo>
                      <a:pt x="1232" y="3072"/>
                    </a:lnTo>
                    <a:cubicBezTo>
                      <a:pt x="1350" y="2960"/>
                      <a:pt x="1468" y="2848"/>
                      <a:pt x="1585" y="2736"/>
                    </a:cubicBezTo>
                    <a:lnTo>
                      <a:pt x="1585" y="2736"/>
                    </a:lnTo>
                    <a:cubicBezTo>
                      <a:pt x="1656" y="2716"/>
                      <a:pt x="1726" y="2696"/>
                      <a:pt x="1798" y="2676"/>
                    </a:cubicBezTo>
                    <a:lnTo>
                      <a:pt x="1798" y="2676"/>
                    </a:lnTo>
                    <a:cubicBezTo>
                      <a:pt x="1832" y="2738"/>
                      <a:pt x="1923" y="2753"/>
                      <a:pt x="1974" y="2702"/>
                    </a:cubicBezTo>
                    <a:lnTo>
                      <a:pt x="1974" y="2702"/>
                    </a:lnTo>
                    <a:cubicBezTo>
                      <a:pt x="2023" y="2652"/>
                      <a:pt x="2001" y="2562"/>
                      <a:pt x="1944" y="2529"/>
                    </a:cubicBezTo>
                    <a:lnTo>
                      <a:pt x="1944" y="2529"/>
                    </a:lnTo>
                    <a:cubicBezTo>
                      <a:pt x="1933" y="2523"/>
                      <a:pt x="1922" y="2520"/>
                      <a:pt x="1911" y="2519"/>
                    </a:cubicBezTo>
                    <a:lnTo>
                      <a:pt x="1911" y="2519"/>
                    </a:lnTo>
                    <a:cubicBezTo>
                      <a:pt x="1910" y="2519"/>
                      <a:pt x="1909" y="2519"/>
                      <a:pt x="1908" y="2518"/>
                    </a:cubicBezTo>
                    <a:lnTo>
                      <a:pt x="1908" y="2518"/>
                    </a:lnTo>
                    <a:cubicBezTo>
                      <a:pt x="1845" y="2512"/>
                      <a:pt x="1786" y="2568"/>
                      <a:pt x="1785" y="2629"/>
                    </a:cubicBezTo>
                    <a:lnTo>
                      <a:pt x="1785" y="2629"/>
                    </a:lnTo>
                    <a:cubicBezTo>
                      <a:pt x="1730" y="2645"/>
                      <a:pt x="1675" y="2660"/>
                      <a:pt x="1620" y="2676"/>
                    </a:cubicBezTo>
                    <a:lnTo>
                      <a:pt x="1620" y="2676"/>
                    </a:lnTo>
                    <a:cubicBezTo>
                      <a:pt x="1637" y="2624"/>
                      <a:pt x="1650" y="2571"/>
                      <a:pt x="1659" y="2517"/>
                    </a:cubicBezTo>
                    <a:lnTo>
                      <a:pt x="1659" y="2517"/>
                    </a:lnTo>
                    <a:cubicBezTo>
                      <a:pt x="1680" y="2514"/>
                      <a:pt x="1700" y="2504"/>
                      <a:pt x="1714" y="2488"/>
                    </a:cubicBezTo>
                    <a:lnTo>
                      <a:pt x="1714" y="2488"/>
                    </a:lnTo>
                    <a:cubicBezTo>
                      <a:pt x="1750" y="2446"/>
                      <a:pt x="1733" y="2373"/>
                      <a:pt x="1679" y="2355"/>
                    </a:cubicBezTo>
                    <a:lnTo>
                      <a:pt x="1679" y="2355"/>
                    </a:lnTo>
                    <a:cubicBezTo>
                      <a:pt x="1637" y="2341"/>
                      <a:pt x="1592" y="2364"/>
                      <a:pt x="1577" y="2404"/>
                    </a:cubicBezTo>
                    <a:lnTo>
                      <a:pt x="1577" y="2404"/>
                    </a:lnTo>
                    <a:cubicBezTo>
                      <a:pt x="1567" y="2425"/>
                      <a:pt x="1566" y="2450"/>
                      <a:pt x="1577" y="2475"/>
                    </a:cubicBezTo>
                    <a:lnTo>
                      <a:pt x="1577" y="2475"/>
                    </a:lnTo>
                    <a:cubicBezTo>
                      <a:pt x="1584" y="2492"/>
                      <a:pt x="1596" y="2503"/>
                      <a:pt x="1611" y="2510"/>
                    </a:cubicBezTo>
                    <a:lnTo>
                      <a:pt x="1611" y="2510"/>
                    </a:lnTo>
                    <a:cubicBezTo>
                      <a:pt x="1600" y="2571"/>
                      <a:pt x="1585" y="2630"/>
                      <a:pt x="1564" y="2689"/>
                    </a:cubicBezTo>
                    <a:lnTo>
                      <a:pt x="1564" y="2689"/>
                    </a:lnTo>
                    <a:cubicBezTo>
                      <a:pt x="1564" y="2690"/>
                      <a:pt x="1564" y="2691"/>
                      <a:pt x="1564" y="2693"/>
                    </a:cubicBezTo>
                    <a:lnTo>
                      <a:pt x="1564" y="2693"/>
                    </a:lnTo>
                    <a:cubicBezTo>
                      <a:pt x="1562" y="2693"/>
                      <a:pt x="1561" y="2694"/>
                      <a:pt x="1560" y="2695"/>
                    </a:cubicBezTo>
                    <a:lnTo>
                      <a:pt x="1560" y="2695"/>
                    </a:lnTo>
                    <a:cubicBezTo>
                      <a:pt x="1557" y="2696"/>
                      <a:pt x="1555" y="2698"/>
                      <a:pt x="1553" y="2700"/>
                    </a:cubicBezTo>
                    <a:lnTo>
                      <a:pt x="1553" y="2700"/>
                    </a:lnTo>
                    <a:cubicBezTo>
                      <a:pt x="1434" y="2812"/>
                      <a:pt x="1316" y="2925"/>
                      <a:pt x="1197" y="3038"/>
                    </a:cubicBezTo>
                    <a:lnTo>
                      <a:pt x="1197" y="3038"/>
                    </a:lnTo>
                    <a:cubicBezTo>
                      <a:pt x="1197" y="3039"/>
                      <a:pt x="1196" y="3039"/>
                      <a:pt x="1196" y="3040"/>
                    </a:cubicBezTo>
                    <a:lnTo>
                      <a:pt x="1196" y="3040"/>
                    </a:lnTo>
                    <a:cubicBezTo>
                      <a:pt x="1181" y="2945"/>
                      <a:pt x="1166" y="2851"/>
                      <a:pt x="1151" y="2756"/>
                    </a:cubicBezTo>
                    <a:lnTo>
                      <a:pt x="1151" y="2756"/>
                    </a:lnTo>
                    <a:cubicBezTo>
                      <a:pt x="1159" y="2754"/>
                      <a:pt x="1165" y="2748"/>
                      <a:pt x="1167" y="2740"/>
                    </a:cubicBezTo>
                    <a:lnTo>
                      <a:pt x="1167" y="2740"/>
                    </a:lnTo>
                    <a:cubicBezTo>
                      <a:pt x="1172" y="2727"/>
                      <a:pt x="1177" y="2716"/>
                      <a:pt x="1181" y="2703"/>
                    </a:cubicBezTo>
                    <a:lnTo>
                      <a:pt x="1181" y="2703"/>
                    </a:lnTo>
                    <a:cubicBezTo>
                      <a:pt x="1182" y="2702"/>
                      <a:pt x="1183" y="2701"/>
                      <a:pt x="1185" y="2699"/>
                    </a:cubicBezTo>
                    <a:lnTo>
                      <a:pt x="1185" y="2699"/>
                    </a:lnTo>
                    <a:cubicBezTo>
                      <a:pt x="1301" y="2484"/>
                      <a:pt x="1443" y="2286"/>
                      <a:pt x="1611" y="2108"/>
                    </a:cubicBezTo>
                    <a:lnTo>
                      <a:pt x="1611" y="2108"/>
                    </a:lnTo>
                    <a:cubicBezTo>
                      <a:pt x="1612" y="2108"/>
                      <a:pt x="1612" y="2108"/>
                      <a:pt x="1613" y="2107"/>
                    </a:cubicBezTo>
                    <a:lnTo>
                      <a:pt x="1613" y="2107"/>
                    </a:lnTo>
                    <a:cubicBezTo>
                      <a:pt x="1768" y="2058"/>
                      <a:pt x="1908" y="1979"/>
                      <a:pt x="2032" y="1874"/>
                    </a:cubicBezTo>
                    <a:lnTo>
                      <a:pt x="2032" y="1874"/>
                    </a:lnTo>
                    <a:cubicBezTo>
                      <a:pt x="2037" y="1878"/>
                      <a:pt x="2042" y="1883"/>
                      <a:pt x="2048" y="1886"/>
                    </a:cubicBezTo>
                    <a:lnTo>
                      <a:pt x="2048" y="1886"/>
                    </a:lnTo>
                    <a:cubicBezTo>
                      <a:pt x="2051" y="1887"/>
                      <a:pt x="2053" y="1888"/>
                      <a:pt x="2056" y="1889"/>
                    </a:cubicBezTo>
                    <a:lnTo>
                      <a:pt x="2056" y="1889"/>
                    </a:lnTo>
                    <a:cubicBezTo>
                      <a:pt x="2070" y="1900"/>
                      <a:pt x="2092" y="1902"/>
                      <a:pt x="2107" y="1891"/>
                    </a:cubicBezTo>
                    <a:lnTo>
                      <a:pt x="2107" y="1891"/>
                    </a:lnTo>
                    <a:cubicBezTo>
                      <a:pt x="2108" y="1890"/>
                      <a:pt x="2108" y="1889"/>
                      <a:pt x="2109" y="1888"/>
                    </a:cubicBezTo>
                    <a:lnTo>
                      <a:pt x="2109" y="1888"/>
                    </a:lnTo>
                    <a:cubicBezTo>
                      <a:pt x="2165" y="1887"/>
                      <a:pt x="2217" y="1843"/>
                      <a:pt x="2224" y="1779"/>
                    </a:cubicBezTo>
                    <a:lnTo>
                      <a:pt x="2224" y="1779"/>
                    </a:lnTo>
                    <a:cubicBezTo>
                      <a:pt x="2235" y="1678"/>
                      <a:pt x="2128" y="1630"/>
                      <a:pt x="2046" y="1667"/>
                    </a:cubicBezTo>
                    <a:close/>
                  </a:path>
                </a:pathLst>
              </a:custGeom>
              <a:solidFill>
                <a:schemeClr val="accent6"/>
              </a:solidFill>
              <a:ln>
                <a:noFill/>
              </a:ln>
              <a:effectLst/>
            </p:spPr>
            <p:txBody>
              <a:bodyPr wrap="none" anchor="ctr"/>
              <a:lstStyle/>
              <a:p>
                <a:endParaRPr lang="es-ES_tradnl" sz="919"/>
              </a:p>
            </p:txBody>
          </p:sp>
          <p:grpSp>
            <p:nvGrpSpPr>
              <p:cNvPr id="807" name="Group 806">
                <a:extLst>
                  <a:ext uri="{FF2B5EF4-FFF2-40B4-BE49-F238E27FC236}">
                    <a16:creationId xmlns:a16="http://schemas.microsoft.com/office/drawing/2014/main" id="{B1B67178-07D9-054F-B1FC-F4349022AFFD}"/>
                  </a:ext>
                </a:extLst>
              </p:cNvPr>
              <p:cNvGrpSpPr/>
              <p:nvPr/>
            </p:nvGrpSpPr>
            <p:grpSpPr>
              <a:xfrm rot="759599">
                <a:off x="3899396" y="4553531"/>
                <a:ext cx="1161709" cy="1195507"/>
                <a:chOff x="4762101" y="3958616"/>
                <a:chExt cx="594062" cy="611345"/>
              </a:xfrm>
              <a:solidFill>
                <a:schemeClr val="accent4"/>
              </a:solidFill>
            </p:grpSpPr>
            <p:sp>
              <p:nvSpPr>
                <p:cNvPr id="900" name="Freeform 404">
                  <a:extLst>
                    <a:ext uri="{FF2B5EF4-FFF2-40B4-BE49-F238E27FC236}">
                      <a16:creationId xmlns:a16="http://schemas.microsoft.com/office/drawing/2014/main" id="{98088D62-BF7F-DB4C-BCDB-4511B3000409}"/>
                    </a:ext>
                  </a:extLst>
                </p:cNvPr>
                <p:cNvSpPr>
                  <a:spLocks noChangeArrowheads="1"/>
                </p:cNvSpPr>
                <p:nvPr/>
              </p:nvSpPr>
              <p:spPr bwMode="auto">
                <a:xfrm>
                  <a:off x="4822587" y="4000741"/>
                  <a:ext cx="533576" cy="569220"/>
                </a:xfrm>
                <a:custGeom>
                  <a:avLst/>
                  <a:gdLst>
                    <a:gd name="T0" fmla="*/ 1891 w 2180"/>
                    <a:gd name="T1" fmla="*/ 347 h 2322"/>
                    <a:gd name="T2" fmla="*/ 1634 w 2180"/>
                    <a:gd name="T3" fmla="*/ 101 h 2322"/>
                    <a:gd name="T4" fmla="*/ 1753 w 2180"/>
                    <a:gd name="T5" fmla="*/ 186 h 2322"/>
                    <a:gd name="T6" fmla="*/ 1963 w 2180"/>
                    <a:gd name="T7" fmla="*/ 212 h 2322"/>
                    <a:gd name="T8" fmla="*/ 1851 w 2180"/>
                    <a:gd name="T9" fmla="*/ 319 h 2322"/>
                    <a:gd name="T10" fmla="*/ 1803 w 2180"/>
                    <a:gd name="T11" fmla="*/ 329 h 2322"/>
                    <a:gd name="T12" fmla="*/ 1770 w 2180"/>
                    <a:gd name="T13" fmla="*/ 323 h 2322"/>
                    <a:gd name="T14" fmla="*/ 1760 w 2180"/>
                    <a:gd name="T15" fmla="*/ 261 h 2322"/>
                    <a:gd name="T16" fmla="*/ 1753 w 2180"/>
                    <a:gd name="T17" fmla="*/ 186 h 2322"/>
                    <a:gd name="T18" fmla="*/ 1022 w 2180"/>
                    <a:gd name="T19" fmla="*/ 241 h 2322"/>
                    <a:gd name="T20" fmla="*/ 1259 w 2180"/>
                    <a:gd name="T21" fmla="*/ 312 h 2322"/>
                    <a:gd name="T22" fmla="*/ 1202 w 2180"/>
                    <a:gd name="T23" fmla="*/ 302 h 2322"/>
                    <a:gd name="T24" fmla="*/ 1170 w 2180"/>
                    <a:gd name="T25" fmla="*/ 292 h 2322"/>
                    <a:gd name="T26" fmla="*/ 1131 w 2180"/>
                    <a:gd name="T27" fmla="*/ 319 h 2322"/>
                    <a:gd name="T28" fmla="*/ 1147 w 2180"/>
                    <a:gd name="T29" fmla="*/ 507 h 2322"/>
                    <a:gd name="T30" fmla="*/ 1352 w 2180"/>
                    <a:gd name="T31" fmla="*/ 330 h 2322"/>
                    <a:gd name="T32" fmla="*/ 976 w 2180"/>
                    <a:gd name="T33" fmla="*/ 1281 h 2322"/>
                    <a:gd name="T34" fmla="*/ 956 w 2180"/>
                    <a:gd name="T35" fmla="*/ 1338 h 2322"/>
                    <a:gd name="T36" fmla="*/ 1057 w 2180"/>
                    <a:gd name="T37" fmla="*/ 1304 h 2322"/>
                    <a:gd name="T38" fmla="*/ 1164 w 2180"/>
                    <a:gd name="T39" fmla="*/ 1338 h 2322"/>
                    <a:gd name="T40" fmla="*/ 1057 w 2180"/>
                    <a:gd name="T41" fmla="*/ 1304 h 2322"/>
                    <a:gd name="T42" fmla="*/ 1064 w 2180"/>
                    <a:gd name="T43" fmla="*/ 1425 h 2322"/>
                    <a:gd name="T44" fmla="*/ 1052 w 2180"/>
                    <a:gd name="T45" fmla="*/ 1455 h 2322"/>
                    <a:gd name="T46" fmla="*/ 75 w 2180"/>
                    <a:gd name="T47" fmla="*/ 820 h 2322"/>
                    <a:gd name="T48" fmla="*/ 304 w 2180"/>
                    <a:gd name="T49" fmla="*/ 1205 h 2322"/>
                    <a:gd name="T50" fmla="*/ 194 w 2180"/>
                    <a:gd name="T51" fmla="*/ 713 h 2322"/>
                    <a:gd name="T52" fmla="*/ 250 w 2180"/>
                    <a:gd name="T53" fmla="*/ 652 h 2322"/>
                    <a:gd name="T54" fmla="*/ 247 w 2180"/>
                    <a:gd name="T55" fmla="*/ 912 h 2322"/>
                    <a:gd name="T56" fmla="*/ 300 w 2180"/>
                    <a:gd name="T57" fmla="*/ 706 h 2322"/>
                    <a:gd name="T58" fmla="*/ 310 w 2180"/>
                    <a:gd name="T59" fmla="*/ 638 h 2322"/>
                    <a:gd name="T60" fmla="*/ 308 w 2180"/>
                    <a:gd name="T61" fmla="*/ 1035 h 2322"/>
                    <a:gd name="T62" fmla="*/ 170 w 2180"/>
                    <a:gd name="T63" fmla="*/ 820 h 2322"/>
                    <a:gd name="T64" fmla="*/ 445 w 2180"/>
                    <a:gd name="T65" fmla="*/ 1094 h 2322"/>
                    <a:gd name="T66" fmla="*/ 418 w 2180"/>
                    <a:gd name="T67" fmla="*/ 992 h 2322"/>
                    <a:gd name="T68" fmla="*/ 365 w 2180"/>
                    <a:gd name="T69" fmla="*/ 1145 h 2322"/>
                    <a:gd name="T70" fmla="*/ 2121 w 2180"/>
                    <a:gd name="T71" fmla="*/ 147 h 2322"/>
                    <a:gd name="T72" fmla="*/ 2015 w 2180"/>
                    <a:gd name="T73" fmla="*/ 205 h 2322"/>
                    <a:gd name="T74" fmla="*/ 1647 w 2180"/>
                    <a:gd name="T75" fmla="*/ 41 h 2322"/>
                    <a:gd name="T76" fmla="*/ 1604 w 2180"/>
                    <a:gd name="T77" fmla="*/ 51 h 2322"/>
                    <a:gd name="T78" fmla="*/ 786 w 2180"/>
                    <a:gd name="T79" fmla="*/ 1152 h 2322"/>
                    <a:gd name="T80" fmla="*/ 1289 w 2180"/>
                    <a:gd name="T81" fmla="*/ 527 h 2322"/>
                    <a:gd name="T82" fmla="*/ 1310 w 2180"/>
                    <a:gd name="T83" fmla="*/ 291 h 2322"/>
                    <a:gd name="T84" fmla="*/ 1085 w 2180"/>
                    <a:gd name="T85" fmla="*/ 238 h 2322"/>
                    <a:gd name="T86" fmla="*/ 995 w 2180"/>
                    <a:gd name="T87" fmla="*/ 195 h 2322"/>
                    <a:gd name="T88" fmla="*/ 631 w 2180"/>
                    <a:gd name="T89" fmla="*/ 1654 h 2322"/>
                    <a:gd name="T90" fmla="*/ 388 w 2180"/>
                    <a:gd name="T91" fmla="*/ 1210 h 2322"/>
                    <a:gd name="T92" fmla="*/ 559 w 2180"/>
                    <a:gd name="T93" fmla="*/ 652 h 2322"/>
                    <a:gd name="T94" fmla="*/ 259 w 2180"/>
                    <a:gd name="T95" fmla="*/ 596 h 2322"/>
                    <a:gd name="T96" fmla="*/ 60 w 2180"/>
                    <a:gd name="T97" fmla="*/ 749 h 2322"/>
                    <a:gd name="T98" fmla="*/ 3 w 2180"/>
                    <a:gd name="T99" fmla="*/ 962 h 2322"/>
                    <a:gd name="T100" fmla="*/ 12 w 2180"/>
                    <a:gd name="T101" fmla="*/ 991 h 2322"/>
                    <a:gd name="T102" fmla="*/ 328 w 2180"/>
                    <a:gd name="T103" fmla="*/ 1247 h 2322"/>
                    <a:gd name="T104" fmla="*/ 620 w 2180"/>
                    <a:gd name="T105" fmla="*/ 1715 h 2322"/>
                    <a:gd name="T106" fmla="*/ 669 w 2180"/>
                    <a:gd name="T107" fmla="*/ 1722 h 2322"/>
                    <a:gd name="T108" fmla="*/ 1100 w 2180"/>
                    <a:gd name="T109" fmla="*/ 1506 h 2322"/>
                    <a:gd name="T110" fmla="*/ 1239 w 2180"/>
                    <a:gd name="T111" fmla="*/ 1348 h 2322"/>
                    <a:gd name="T112" fmla="*/ 1147 w 2180"/>
                    <a:gd name="T113" fmla="*/ 1223 h 2322"/>
                    <a:gd name="T114" fmla="*/ 970 w 2180"/>
                    <a:gd name="T115" fmla="*/ 1227 h 2322"/>
                    <a:gd name="T116" fmla="*/ 854 w 2180"/>
                    <a:gd name="T117" fmla="*/ 1570 h 2322"/>
                    <a:gd name="T118" fmla="*/ 1282 w 2180"/>
                    <a:gd name="T119" fmla="*/ 986 h 2322"/>
                    <a:gd name="T120" fmla="*/ 1928 w 2180"/>
                    <a:gd name="T121" fmla="*/ 473 h 2322"/>
                    <a:gd name="T122" fmla="*/ 2145 w 2180"/>
                    <a:gd name="T123" fmla="*/ 193 h 2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80" h="2322">
                      <a:moveTo>
                        <a:pt x="1988" y="339"/>
                      </a:moveTo>
                      <a:lnTo>
                        <a:pt x="1988" y="339"/>
                      </a:lnTo>
                      <a:cubicBezTo>
                        <a:pt x="1946" y="391"/>
                        <a:pt x="1842" y="516"/>
                        <a:pt x="1758" y="534"/>
                      </a:cubicBezTo>
                      <a:lnTo>
                        <a:pt x="1758" y="534"/>
                      </a:lnTo>
                      <a:cubicBezTo>
                        <a:pt x="1794" y="466"/>
                        <a:pt x="1832" y="401"/>
                        <a:pt x="1891" y="347"/>
                      </a:cubicBezTo>
                      <a:lnTo>
                        <a:pt x="1891" y="347"/>
                      </a:lnTo>
                      <a:cubicBezTo>
                        <a:pt x="1936" y="306"/>
                        <a:pt x="1991" y="272"/>
                        <a:pt x="2048" y="242"/>
                      </a:cubicBezTo>
                      <a:lnTo>
                        <a:pt x="2048" y="242"/>
                      </a:lnTo>
                      <a:cubicBezTo>
                        <a:pt x="2028" y="276"/>
                        <a:pt x="2010" y="311"/>
                        <a:pt x="1988" y="339"/>
                      </a:cubicBezTo>
                      <a:close/>
                      <a:moveTo>
                        <a:pt x="1634" y="101"/>
                      </a:moveTo>
                      <a:lnTo>
                        <a:pt x="1634" y="101"/>
                      </a:lnTo>
                      <a:cubicBezTo>
                        <a:pt x="1735" y="228"/>
                        <a:pt x="1713" y="369"/>
                        <a:pt x="1694" y="521"/>
                      </a:cubicBezTo>
                      <a:lnTo>
                        <a:pt x="1694" y="521"/>
                      </a:lnTo>
                      <a:cubicBezTo>
                        <a:pt x="1596" y="403"/>
                        <a:pt x="1573" y="242"/>
                        <a:pt x="1634" y="101"/>
                      </a:cubicBezTo>
                      <a:close/>
                      <a:moveTo>
                        <a:pt x="1753" y="186"/>
                      </a:moveTo>
                      <a:lnTo>
                        <a:pt x="1753" y="186"/>
                      </a:lnTo>
                      <a:cubicBezTo>
                        <a:pt x="1768" y="125"/>
                        <a:pt x="1808" y="77"/>
                        <a:pt x="1869" y="59"/>
                      </a:cubicBezTo>
                      <a:lnTo>
                        <a:pt x="1869" y="59"/>
                      </a:lnTo>
                      <a:cubicBezTo>
                        <a:pt x="1962" y="30"/>
                        <a:pt x="1983" y="151"/>
                        <a:pt x="1963" y="212"/>
                      </a:cubicBezTo>
                      <a:lnTo>
                        <a:pt x="1963" y="212"/>
                      </a:lnTo>
                      <a:cubicBezTo>
                        <a:pt x="1960" y="221"/>
                        <a:pt x="1962" y="228"/>
                        <a:pt x="1966" y="234"/>
                      </a:cubicBezTo>
                      <a:lnTo>
                        <a:pt x="1966" y="234"/>
                      </a:lnTo>
                      <a:cubicBezTo>
                        <a:pt x="1935" y="253"/>
                        <a:pt x="1904" y="274"/>
                        <a:pt x="1876" y="297"/>
                      </a:cubicBezTo>
                      <a:lnTo>
                        <a:pt x="1876" y="297"/>
                      </a:lnTo>
                      <a:cubicBezTo>
                        <a:pt x="1867" y="304"/>
                        <a:pt x="1859" y="312"/>
                        <a:pt x="1851" y="319"/>
                      </a:cubicBezTo>
                      <a:lnTo>
                        <a:pt x="1851" y="319"/>
                      </a:lnTo>
                      <a:cubicBezTo>
                        <a:pt x="1857" y="304"/>
                        <a:pt x="1837" y="286"/>
                        <a:pt x="1825" y="301"/>
                      </a:cubicBezTo>
                      <a:lnTo>
                        <a:pt x="1825" y="301"/>
                      </a:lnTo>
                      <a:cubicBezTo>
                        <a:pt x="1818" y="310"/>
                        <a:pt x="1810" y="319"/>
                        <a:pt x="1803" y="329"/>
                      </a:cubicBezTo>
                      <a:lnTo>
                        <a:pt x="1803" y="329"/>
                      </a:lnTo>
                      <a:cubicBezTo>
                        <a:pt x="1820" y="292"/>
                        <a:pt x="1838" y="256"/>
                        <a:pt x="1855" y="220"/>
                      </a:cubicBezTo>
                      <a:lnTo>
                        <a:pt x="1855" y="220"/>
                      </a:lnTo>
                      <a:cubicBezTo>
                        <a:pt x="1865" y="201"/>
                        <a:pt x="1837" y="184"/>
                        <a:pt x="1827" y="203"/>
                      </a:cubicBezTo>
                      <a:lnTo>
                        <a:pt x="1827" y="203"/>
                      </a:lnTo>
                      <a:cubicBezTo>
                        <a:pt x="1808" y="243"/>
                        <a:pt x="1788" y="283"/>
                        <a:pt x="1770" y="323"/>
                      </a:cubicBezTo>
                      <a:lnTo>
                        <a:pt x="1770" y="323"/>
                      </a:lnTo>
                      <a:cubicBezTo>
                        <a:pt x="1775" y="307"/>
                        <a:pt x="1781" y="292"/>
                        <a:pt x="1788" y="277"/>
                      </a:cubicBezTo>
                      <a:lnTo>
                        <a:pt x="1788" y="277"/>
                      </a:lnTo>
                      <a:cubicBezTo>
                        <a:pt x="1797" y="258"/>
                        <a:pt x="1770" y="242"/>
                        <a:pt x="1760" y="261"/>
                      </a:cubicBezTo>
                      <a:lnTo>
                        <a:pt x="1760" y="261"/>
                      </a:lnTo>
                      <a:cubicBezTo>
                        <a:pt x="1758" y="265"/>
                        <a:pt x="1756" y="270"/>
                        <a:pt x="1754" y="275"/>
                      </a:cubicBezTo>
                      <a:lnTo>
                        <a:pt x="1754" y="275"/>
                      </a:lnTo>
                      <a:cubicBezTo>
                        <a:pt x="1751" y="250"/>
                        <a:pt x="1747" y="226"/>
                        <a:pt x="1740" y="202"/>
                      </a:cubicBezTo>
                      <a:lnTo>
                        <a:pt x="1740" y="202"/>
                      </a:lnTo>
                      <a:cubicBezTo>
                        <a:pt x="1746" y="200"/>
                        <a:pt x="1751" y="194"/>
                        <a:pt x="1753" y="186"/>
                      </a:cubicBezTo>
                      <a:close/>
                      <a:moveTo>
                        <a:pt x="1022" y="241"/>
                      </a:moveTo>
                      <a:lnTo>
                        <a:pt x="1022" y="241"/>
                      </a:lnTo>
                      <a:cubicBezTo>
                        <a:pt x="1090" y="308"/>
                        <a:pt x="1118" y="402"/>
                        <a:pt x="1095" y="496"/>
                      </a:cubicBezTo>
                      <a:lnTo>
                        <a:pt x="1095" y="496"/>
                      </a:lnTo>
                      <a:cubicBezTo>
                        <a:pt x="999" y="443"/>
                        <a:pt x="970" y="333"/>
                        <a:pt x="1022" y="241"/>
                      </a:cubicBezTo>
                      <a:close/>
                      <a:moveTo>
                        <a:pt x="1129" y="286"/>
                      </a:moveTo>
                      <a:lnTo>
                        <a:pt x="1129" y="286"/>
                      </a:lnTo>
                      <a:cubicBezTo>
                        <a:pt x="1123" y="238"/>
                        <a:pt x="1162" y="204"/>
                        <a:pt x="1209" y="215"/>
                      </a:cubicBezTo>
                      <a:lnTo>
                        <a:pt x="1209" y="215"/>
                      </a:lnTo>
                      <a:cubicBezTo>
                        <a:pt x="1254" y="226"/>
                        <a:pt x="1267" y="272"/>
                        <a:pt x="1259" y="312"/>
                      </a:cubicBezTo>
                      <a:lnTo>
                        <a:pt x="1259" y="312"/>
                      </a:lnTo>
                      <a:cubicBezTo>
                        <a:pt x="1222" y="331"/>
                        <a:pt x="1189" y="357"/>
                        <a:pt x="1162" y="388"/>
                      </a:cubicBezTo>
                      <a:lnTo>
                        <a:pt x="1162" y="388"/>
                      </a:lnTo>
                      <a:cubicBezTo>
                        <a:pt x="1175" y="359"/>
                        <a:pt x="1189" y="331"/>
                        <a:pt x="1202" y="302"/>
                      </a:cubicBezTo>
                      <a:lnTo>
                        <a:pt x="1202" y="302"/>
                      </a:lnTo>
                      <a:cubicBezTo>
                        <a:pt x="1211" y="282"/>
                        <a:pt x="1182" y="266"/>
                        <a:pt x="1173" y="285"/>
                      </a:cubicBezTo>
                      <a:lnTo>
                        <a:pt x="1173" y="285"/>
                      </a:lnTo>
                      <a:cubicBezTo>
                        <a:pt x="1172" y="288"/>
                        <a:pt x="1171" y="291"/>
                        <a:pt x="1169" y="294"/>
                      </a:cubicBezTo>
                      <a:lnTo>
                        <a:pt x="1169" y="294"/>
                      </a:lnTo>
                      <a:cubicBezTo>
                        <a:pt x="1169" y="293"/>
                        <a:pt x="1169" y="293"/>
                        <a:pt x="1170" y="292"/>
                      </a:cubicBezTo>
                      <a:lnTo>
                        <a:pt x="1170" y="292"/>
                      </a:lnTo>
                      <a:cubicBezTo>
                        <a:pt x="1174" y="272"/>
                        <a:pt x="1143" y="263"/>
                        <a:pt x="1138" y="283"/>
                      </a:cubicBezTo>
                      <a:lnTo>
                        <a:pt x="1138" y="283"/>
                      </a:lnTo>
                      <a:cubicBezTo>
                        <a:pt x="1136" y="295"/>
                        <a:pt x="1133" y="307"/>
                        <a:pt x="1131" y="319"/>
                      </a:cubicBezTo>
                      <a:lnTo>
                        <a:pt x="1131" y="319"/>
                      </a:lnTo>
                      <a:cubicBezTo>
                        <a:pt x="1129" y="313"/>
                        <a:pt x="1127" y="308"/>
                        <a:pt x="1124" y="303"/>
                      </a:cubicBezTo>
                      <a:lnTo>
                        <a:pt x="1124" y="303"/>
                      </a:lnTo>
                      <a:cubicBezTo>
                        <a:pt x="1128" y="299"/>
                        <a:pt x="1130" y="293"/>
                        <a:pt x="1129" y="286"/>
                      </a:cubicBezTo>
                      <a:lnTo>
                        <a:pt x="1147" y="507"/>
                      </a:lnTo>
                      <a:lnTo>
                        <a:pt x="1147" y="507"/>
                      </a:lnTo>
                      <a:cubicBezTo>
                        <a:pt x="1171" y="441"/>
                        <a:pt x="1218" y="388"/>
                        <a:pt x="1278" y="357"/>
                      </a:cubicBezTo>
                      <a:lnTo>
                        <a:pt x="1278" y="357"/>
                      </a:lnTo>
                      <a:cubicBezTo>
                        <a:pt x="1286" y="357"/>
                        <a:pt x="1293" y="354"/>
                        <a:pt x="1299" y="347"/>
                      </a:cubicBezTo>
                      <a:lnTo>
                        <a:pt x="1299" y="347"/>
                      </a:lnTo>
                      <a:cubicBezTo>
                        <a:pt x="1316" y="339"/>
                        <a:pt x="1333" y="333"/>
                        <a:pt x="1352" y="330"/>
                      </a:cubicBezTo>
                      <a:lnTo>
                        <a:pt x="1352" y="330"/>
                      </a:lnTo>
                      <a:cubicBezTo>
                        <a:pt x="1322" y="423"/>
                        <a:pt x="1253" y="552"/>
                        <a:pt x="1147" y="507"/>
                      </a:cubicBezTo>
                      <a:lnTo>
                        <a:pt x="1129" y="286"/>
                      </a:lnTo>
                      <a:close/>
                      <a:moveTo>
                        <a:pt x="976" y="1281"/>
                      </a:moveTo>
                      <a:lnTo>
                        <a:pt x="976" y="1281"/>
                      </a:lnTo>
                      <a:cubicBezTo>
                        <a:pt x="1006" y="1314"/>
                        <a:pt x="1014" y="1362"/>
                        <a:pt x="996" y="1402"/>
                      </a:cubicBezTo>
                      <a:lnTo>
                        <a:pt x="996" y="1402"/>
                      </a:lnTo>
                      <a:cubicBezTo>
                        <a:pt x="990" y="1382"/>
                        <a:pt x="987" y="1361"/>
                        <a:pt x="988" y="1338"/>
                      </a:cubicBezTo>
                      <a:lnTo>
                        <a:pt x="988" y="1338"/>
                      </a:lnTo>
                      <a:cubicBezTo>
                        <a:pt x="990" y="1318"/>
                        <a:pt x="957" y="1318"/>
                        <a:pt x="956" y="1338"/>
                      </a:cubicBezTo>
                      <a:lnTo>
                        <a:pt x="956" y="1338"/>
                      </a:lnTo>
                      <a:cubicBezTo>
                        <a:pt x="955" y="1357"/>
                        <a:pt x="956" y="1375"/>
                        <a:pt x="960" y="1392"/>
                      </a:cubicBezTo>
                      <a:lnTo>
                        <a:pt x="960" y="1392"/>
                      </a:lnTo>
                      <a:cubicBezTo>
                        <a:pt x="935" y="1359"/>
                        <a:pt x="941" y="1311"/>
                        <a:pt x="976" y="1281"/>
                      </a:cubicBezTo>
                      <a:close/>
                      <a:moveTo>
                        <a:pt x="1057" y="1304"/>
                      </a:moveTo>
                      <a:lnTo>
                        <a:pt x="1057" y="1304"/>
                      </a:lnTo>
                      <a:cubicBezTo>
                        <a:pt x="1068" y="1274"/>
                        <a:pt x="1105" y="1258"/>
                        <a:pt x="1135" y="1271"/>
                      </a:cubicBezTo>
                      <a:lnTo>
                        <a:pt x="1135" y="1271"/>
                      </a:lnTo>
                      <a:cubicBezTo>
                        <a:pt x="1161" y="1283"/>
                        <a:pt x="1169" y="1312"/>
                        <a:pt x="1164" y="1338"/>
                      </a:cubicBezTo>
                      <a:lnTo>
                        <a:pt x="1164" y="1338"/>
                      </a:lnTo>
                      <a:cubicBezTo>
                        <a:pt x="1125" y="1340"/>
                        <a:pt x="1087" y="1352"/>
                        <a:pt x="1053" y="1373"/>
                      </a:cubicBezTo>
                      <a:lnTo>
                        <a:pt x="1053" y="1373"/>
                      </a:lnTo>
                      <a:cubicBezTo>
                        <a:pt x="1056" y="1354"/>
                        <a:pt x="1054" y="1334"/>
                        <a:pt x="1049" y="1314"/>
                      </a:cubicBezTo>
                      <a:lnTo>
                        <a:pt x="1049" y="1314"/>
                      </a:lnTo>
                      <a:cubicBezTo>
                        <a:pt x="1052" y="1312"/>
                        <a:pt x="1055" y="1308"/>
                        <a:pt x="1057" y="1304"/>
                      </a:cubicBezTo>
                      <a:close/>
                      <a:moveTo>
                        <a:pt x="1141" y="1437"/>
                      </a:moveTo>
                      <a:lnTo>
                        <a:pt x="1141" y="1437"/>
                      </a:lnTo>
                      <a:cubicBezTo>
                        <a:pt x="1148" y="1423"/>
                        <a:pt x="1133" y="1404"/>
                        <a:pt x="1119" y="1414"/>
                      </a:cubicBezTo>
                      <a:lnTo>
                        <a:pt x="1119" y="1414"/>
                      </a:lnTo>
                      <a:cubicBezTo>
                        <a:pt x="1102" y="1426"/>
                        <a:pt x="1083" y="1430"/>
                        <a:pt x="1064" y="1425"/>
                      </a:cubicBezTo>
                      <a:lnTo>
                        <a:pt x="1064" y="1425"/>
                      </a:lnTo>
                      <a:cubicBezTo>
                        <a:pt x="1101" y="1395"/>
                        <a:pt x="1148" y="1383"/>
                        <a:pt x="1195" y="1389"/>
                      </a:cubicBezTo>
                      <a:lnTo>
                        <a:pt x="1195" y="1389"/>
                      </a:lnTo>
                      <a:cubicBezTo>
                        <a:pt x="1180" y="1405"/>
                        <a:pt x="1161" y="1422"/>
                        <a:pt x="1141" y="1437"/>
                      </a:cubicBezTo>
                      <a:close/>
                      <a:moveTo>
                        <a:pt x="1052" y="1455"/>
                      </a:moveTo>
                      <a:lnTo>
                        <a:pt x="1052" y="1455"/>
                      </a:lnTo>
                      <a:cubicBezTo>
                        <a:pt x="1067" y="1459"/>
                        <a:pt x="1081" y="1460"/>
                        <a:pt x="1095" y="1458"/>
                      </a:cubicBezTo>
                      <a:lnTo>
                        <a:pt x="1095" y="1458"/>
                      </a:lnTo>
                      <a:cubicBezTo>
                        <a:pt x="1081" y="1462"/>
                        <a:pt x="1066" y="1461"/>
                        <a:pt x="1052" y="1455"/>
                      </a:cubicBezTo>
                      <a:close/>
                      <a:moveTo>
                        <a:pt x="75" y="820"/>
                      </a:moveTo>
                      <a:lnTo>
                        <a:pt x="75" y="820"/>
                      </a:lnTo>
                      <a:cubicBezTo>
                        <a:pt x="200" y="916"/>
                        <a:pt x="282" y="1052"/>
                        <a:pt x="313" y="1207"/>
                      </a:cubicBezTo>
                      <a:lnTo>
                        <a:pt x="313" y="1207"/>
                      </a:lnTo>
                      <a:cubicBezTo>
                        <a:pt x="310" y="1206"/>
                        <a:pt x="307" y="1205"/>
                        <a:pt x="304" y="1205"/>
                      </a:cubicBezTo>
                      <a:lnTo>
                        <a:pt x="304" y="1205"/>
                      </a:lnTo>
                      <a:cubicBezTo>
                        <a:pt x="114" y="1183"/>
                        <a:pt x="6" y="995"/>
                        <a:pt x="75" y="820"/>
                      </a:cubicBezTo>
                      <a:close/>
                      <a:moveTo>
                        <a:pt x="196" y="704"/>
                      </a:moveTo>
                      <a:lnTo>
                        <a:pt x="196" y="704"/>
                      </a:lnTo>
                      <a:cubicBezTo>
                        <a:pt x="196" y="707"/>
                        <a:pt x="194" y="710"/>
                        <a:pt x="194" y="713"/>
                      </a:cubicBezTo>
                      <a:lnTo>
                        <a:pt x="194" y="713"/>
                      </a:lnTo>
                      <a:cubicBezTo>
                        <a:pt x="189" y="733"/>
                        <a:pt x="220" y="742"/>
                        <a:pt x="226" y="722"/>
                      </a:cubicBezTo>
                      <a:lnTo>
                        <a:pt x="226" y="722"/>
                      </a:lnTo>
                      <a:cubicBezTo>
                        <a:pt x="230" y="700"/>
                        <a:pt x="236" y="680"/>
                        <a:pt x="240" y="659"/>
                      </a:cubicBezTo>
                      <a:lnTo>
                        <a:pt x="240" y="659"/>
                      </a:lnTo>
                      <a:cubicBezTo>
                        <a:pt x="244" y="657"/>
                        <a:pt x="246" y="654"/>
                        <a:pt x="250" y="652"/>
                      </a:cubicBezTo>
                      <a:lnTo>
                        <a:pt x="250" y="652"/>
                      </a:lnTo>
                      <a:cubicBezTo>
                        <a:pt x="250" y="652"/>
                        <a:pt x="251" y="651"/>
                        <a:pt x="252" y="650"/>
                      </a:cubicBezTo>
                      <a:lnTo>
                        <a:pt x="252" y="650"/>
                      </a:lnTo>
                      <a:cubicBezTo>
                        <a:pt x="235" y="738"/>
                        <a:pt x="233" y="824"/>
                        <a:pt x="247" y="912"/>
                      </a:cubicBezTo>
                      <a:lnTo>
                        <a:pt x="247" y="912"/>
                      </a:lnTo>
                      <a:cubicBezTo>
                        <a:pt x="250" y="932"/>
                        <a:pt x="281" y="924"/>
                        <a:pt x="278" y="903"/>
                      </a:cubicBezTo>
                      <a:lnTo>
                        <a:pt x="278" y="903"/>
                      </a:lnTo>
                      <a:cubicBezTo>
                        <a:pt x="266" y="821"/>
                        <a:pt x="267" y="740"/>
                        <a:pt x="284" y="659"/>
                      </a:cubicBezTo>
                      <a:lnTo>
                        <a:pt x="284" y="659"/>
                      </a:lnTo>
                      <a:cubicBezTo>
                        <a:pt x="291" y="674"/>
                        <a:pt x="296" y="690"/>
                        <a:pt x="300" y="706"/>
                      </a:cubicBezTo>
                      <a:lnTo>
                        <a:pt x="300" y="706"/>
                      </a:lnTo>
                      <a:cubicBezTo>
                        <a:pt x="304" y="727"/>
                        <a:pt x="335" y="718"/>
                        <a:pt x="331" y="698"/>
                      </a:cubicBezTo>
                      <a:lnTo>
                        <a:pt x="331" y="698"/>
                      </a:lnTo>
                      <a:cubicBezTo>
                        <a:pt x="327" y="677"/>
                        <a:pt x="320" y="657"/>
                        <a:pt x="310" y="638"/>
                      </a:cubicBezTo>
                      <a:lnTo>
                        <a:pt x="310" y="638"/>
                      </a:lnTo>
                      <a:cubicBezTo>
                        <a:pt x="358" y="639"/>
                        <a:pt x="406" y="671"/>
                        <a:pt x="424" y="716"/>
                      </a:cubicBezTo>
                      <a:lnTo>
                        <a:pt x="424" y="716"/>
                      </a:lnTo>
                      <a:cubicBezTo>
                        <a:pt x="424" y="716"/>
                        <a:pt x="424" y="716"/>
                        <a:pt x="424" y="717"/>
                      </a:cubicBezTo>
                      <a:lnTo>
                        <a:pt x="424" y="717"/>
                      </a:lnTo>
                      <a:cubicBezTo>
                        <a:pt x="342" y="800"/>
                        <a:pt x="310" y="915"/>
                        <a:pt x="308" y="1035"/>
                      </a:cubicBezTo>
                      <a:lnTo>
                        <a:pt x="308" y="1035"/>
                      </a:lnTo>
                      <a:cubicBezTo>
                        <a:pt x="274" y="960"/>
                        <a:pt x="226" y="892"/>
                        <a:pt x="166" y="834"/>
                      </a:cubicBezTo>
                      <a:lnTo>
                        <a:pt x="166" y="834"/>
                      </a:lnTo>
                      <a:cubicBezTo>
                        <a:pt x="169" y="831"/>
                        <a:pt x="170" y="826"/>
                        <a:pt x="170" y="820"/>
                      </a:cubicBezTo>
                      <a:lnTo>
                        <a:pt x="170" y="820"/>
                      </a:lnTo>
                      <a:cubicBezTo>
                        <a:pt x="166" y="778"/>
                        <a:pt x="175" y="737"/>
                        <a:pt x="196" y="704"/>
                      </a:cubicBezTo>
                      <a:lnTo>
                        <a:pt x="420" y="1146"/>
                      </a:lnTo>
                      <a:lnTo>
                        <a:pt x="420" y="1146"/>
                      </a:lnTo>
                      <a:cubicBezTo>
                        <a:pt x="428" y="1129"/>
                        <a:pt x="437" y="1111"/>
                        <a:pt x="445" y="1094"/>
                      </a:cubicBezTo>
                      <a:lnTo>
                        <a:pt x="445" y="1094"/>
                      </a:lnTo>
                      <a:cubicBezTo>
                        <a:pt x="453" y="1079"/>
                        <a:pt x="436" y="1066"/>
                        <a:pt x="425" y="1071"/>
                      </a:cubicBezTo>
                      <a:lnTo>
                        <a:pt x="425" y="1071"/>
                      </a:lnTo>
                      <a:cubicBezTo>
                        <a:pt x="433" y="1047"/>
                        <a:pt x="442" y="1024"/>
                        <a:pt x="449" y="1000"/>
                      </a:cubicBezTo>
                      <a:lnTo>
                        <a:pt x="449" y="1000"/>
                      </a:lnTo>
                      <a:cubicBezTo>
                        <a:pt x="456" y="980"/>
                        <a:pt x="425" y="972"/>
                        <a:pt x="418" y="992"/>
                      </a:cubicBezTo>
                      <a:lnTo>
                        <a:pt x="418" y="992"/>
                      </a:lnTo>
                      <a:cubicBezTo>
                        <a:pt x="406" y="1027"/>
                        <a:pt x="393" y="1063"/>
                        <a:pt x="381" y="1099"/>
                      </a:cubicBezTo>
                      <a:lnTo>
                        <a:pt x="381" y="1099"/>
                      </a:lnTo>
                      <a:cubicBezTo>
                        <a:pt x="375" y="1114"/>
                        <a:pt x="370" y="1129"/>
                        <a:pt x="365" y="1145"/>
                      </a:cubicBezTo>
                      <a:lnTo>
                        <a:pt x="365" y="1145"/>
                      </a:lnTo>
                      <a:cubicBezTo>
                        <a:pt x="340" y="974"/>
                        <a:pt x="368" y="793"/>
                        <a:pt x="527" y="700"/>
                      </a:cubicBezTo>
                      <a:lnTo>
                        <a:pt x="527" y="700"/>
                      </a:lnTo>
                      <a:cubicBezTo>
                        <a:pt x="533" y="824"/>
                        <a:pt x="535" y="1073"/>
                        <a:pt x="420" y="1146"/>
                      </a:cubicBezTo>
                      <a:lnTo>
                        <a:pt x="196" y="704"/>
                      </a:lnTo>
                      <a:close/>
                      <a:moveTo>
                        <a:pt x="2121" y="147"/>
                      </a:moveTo>
                      <a:lnTo>
                        <a:pt x="2121" y="147"/>
                      </a:lnTo>
                      <a:cubicBezTo>
                        <a:pt x="2119" y="150"/>
                        <a:pt x="2115" y="152"/>
                        <a:pt x="2113" y="155"/>
                      </a:cubicBezTo>
                      <a:lnTo>
                        <a:pt x="2113" y="155"/>
                      </a:lnTo>
                      <a:cubicBezTo>
                        <a:pt x="2080" y="171"/>
                        <a:pt x="2048" y="188"/>
                        <a:pt x="2015" y="205"/>
                      </a:cubicBezTo>
                      <a:lnTo>
                        <a:pt x="2015" y="205"/>
                      </a:lnTo>
                      <a:cubicBezTo>
                        <a:pt x="2033" y="123"/>
                        <a:pt x="2002" y="18"/>
                        <a:pt x="1905" y="9"/>
                      </a:cubicBezTo>
                      <a:lnTo>
                        <a:pt x="1905" y="9"/>
                      </a:lnTo>
                      <a:cubicBezTo>
                        <a:pt x="1819" y="0"/>
                        <a:pt x="1747" y="65"/>
                        <a:pt x="1716" y="141"/>
                      </a:cubicBezTo>
                      <a:lnTo>
                        <a:pt x="1716" y="141"/>
                      </a:lnTo>
                      <a:cubicBezTo>
                        <a:pt x="1700" y="107"/>
                        <a:pt x="1677" y="73"/>
                        <a:pt x="1647" y="41"/>
                      </a:cubicBezTo>
                      <a:lnTo>
                        <a:pt x="1647" y="41"/>
                      </a:lnTo>
                      <a:cubicBezTo>
                        <a:pt x="1636" y="29"/>
                        <a:pt x="1622" y="32"/>
                        <a:pt x="1614" y="41"/>
                      </a:cubicBezTo>
                      <a:lnTo>
                        <a:pt x="1614" y="41"/>
                      </a:lnTo>
                      <a:cubicBezTo>
                        <a:pt x="1610" y="43"/>
                        <a:pt x="1606" y="46"/>
                        <a:pt x="1604" y="51"/>
                      </a:cubicBezTo>
                      <a:lnTo>
                        <a:pt x="1604" y="51"/>
                      </a:lnTo>
                      <a:cubicBezTo>
                        <a:pt x="1515" y="226"/>
                        <a:pt x="1543" y="431"/>
                        <a:pt x="1676" y="574"/>
                      </a:cubicBezTo>
                      <a:lnTo>
                        <a:pt x="1676" y="574"/>
                      </a:lnTo>
                      <a:cubicBezTo>
                        <a:pt x="1572" y="714"/>
                        <a:pt x="1424" y="822"/>
                        <a:pt x="1286" y="924"/>
                      </a:cubicBezTo>
                      <a:lnTo>
                        <a:pt x="1286" y="924"/>
                      </a:lnTo>
                      <a:cubicBezTo>
                        <a:pt x="1137" y="1034"/>
                        <a:pt x="971" y="1125"/>
                        <a:pt x="786" y="1152"/>
                      </a:cubicBezTo>
                      <a:lnTo>
                        <a:pt x="786" y="1152"/>
                      </a:lnTo>
                      <a:cubicBezTo>
                        <a:pt x="862" y="935"/>
                        <a:pt x="974" y="730"/>
                        <a:pt x="1119" y="547"/>
                      </a:cubicBezTo>
                      <a:lnTo>
                        <a:pt x="1119" y="547"/>
                      </a:lnTo>
                      <a:cubicBezTo>
                        <a:pt x="1175" y="572"/>
                        <a:pt x="1237" y="561"/>
                        <a:pt x="1289" y="527"/>
                      </a:cubicBezTo>
                      <a:lnTo>
                        <a:pt x="1289" y="527"/>
                      </a:lnTo>
                      <a:cubicBezTo>
                        <a:pt x="1357" y="483"/>
                        <a:pt x="1385" y="396"/>
                        <a:pt x="1405" y="321"/>
                      </a:cubicBezTo>
                      <a:lnTo>
                        <a:pt x="1405" y="321"/>
                      </a:lnTo>
                      <a:cubicBezTo>
                        <a:pt x="1425" y="310"/>
                        <a:pt x="1422" y="274"/>
                        <a:pt x="1394" y="275"/>
                      </a:cubicBezTo>
                      <a:lnTo>
                        <a:pt x="1394" y="275"/>
                      </a:lnTo>
                      <a:cubicBezTo>
                        <a:pt x="1365" y="276"/>
                        <a:pt x="1337" y="282"/>
                        <a:pt x="1310" y="291"/>
                      </a:cubicBezTo>
                      <a:lnTo>
                        <a:pt x="1310" y="291"/>
                      </a:lnTo>
                      <a:cubicBezTo>
                        <a:pt x="1310" y="233"/>
                        <a:pt x="1274" y="181"/>
                        <a:pt x="1213" y="166"/>
                      </a:cubicBezTo>
                      <a:lnTo>
                        <a:pt x="1213" y="166"/>
                      </a:lnTo>
                      <a:cubicBezTo>
                        <a:pt x="1157" y="152"/>
                        <a:pt x="1103" y="188"/>
                        <a:pt x="1085" y="238"/>
                      </a:cubicBezTo>
                      <a:lnTo>
                        <a:pt x="1085" y="238"/>
                      </a:lnTo>
                      <a:cubicBezTo>
                        <a:pt x="1071" y="220"/>
                        <a:pt x="1054" y="202"/>
                        <a:pt x="1036" y="187"/>
                      </a:cubicBezTo>
                      <a:lnTo>
                        <a:pt x="1036" y="187"/>
                      </a:lnTo>
                      <a:cubicBezTo>
                        <a:pt x="1024" y="177"/>
                        <a:pt x="1008" y="181"/>
                        <a:pt x="1000" y="190"/>
                      </a:cubicBezTo>
                      <a:lnTo>
                        <a:pt x="1000" y="190"/>
                      </a:lnTo>
                      <a:cubicBezTo>
                        <a:pt x="998" y="191"/>
                        <a:pt x="996" y="192"/>
                        <a:pt x="995" y="195"/>
                      </a:cubicBezTo>
                      <a:lnTo>
                        <a:pt x="995" y="195"/>
                      </a:lnTo>
                      <a:cubicBezTo>
                        <a:pt x="909" y="310"/>
                        <a:pt x="945" y="466"/>
                        <a:pt x="1067" y="536"/>
                      </a:cubicBezTo>
                      <a:lnTo>
                        <a:pt x="1067" y="536"/>
                      </a:lnTo>
                      <a:cubicBezTo>
                        <a:pt x="816" y="860"/>
                        <a:pt x="665" y="1246"/>
                        <a:pt x="631" y="1654"/>
                      </a:cubicBezTo>
                      <a:lnTo>
                        <a:pt x="631" y="1654"/>
                      </a:lnTo>
                      <a:cubicBezTo>
                        <a:pt x="630" y="1654"/>
                        <a:pt x="628" y="1655"/>
                        <a:pt x="627" y="1655"/>
                      </a:cubicBezTo>
                      <a:lnTo>
                        <a:pt x="627" y="1655"/>
                      </a:lnTo>
                      <a:cubicBezTo>
                        <a:pt x="506" y="1539"/>
                        <a:pt x="421" y="1398"/>
                        <a:pt x="376" y="1236"/>
                      </a:cubicBezTo>
                      <a:lnTo>
                        <a:pt x="376" y="1236"/>
                      </a:lnTo>
                      <a:cubicBezTo>
                        <a:pt x="380" y="1227"/>
                        <a:pt x="384" y="1219"/>
                        <a:pt x="388" y="1210"/>
                      </a:cubicBezTo>
                      <a:lnTo>
                        <a:pt x="388" y="1210"/>
                      </a:lnTo>
                      <a:cubicBezTo>
                        <a:pt x="587" y="1161"/>
                        <a:pt x="584" y="831"/>
                        <a:pt x="574" y="673"/>
                      </a:cubicBezTo>
                      <a:lnTo>
                        <a:pt x="574" y="673"/>
                      </a:lnTo>
                      <a:cubicBezTo>
                        <a:pt x="573" y="663"/>
                        <a:pt x="567" y="656"/>
                        <a:pt x="559" y="652"/>
                      </a:cubicBezTo>
                      <a:lnTo>
                        <a:pt x="559" y="652"/>
                      </a:lnTo>
                      <a:cubicBezTo>
                        <a:pt x="553" y="643"/>
                        <a:pt x="541" y="638"/>
                        <a:pt x="527" y="643"/>
                      </a:cubicBezTo>
                      <a:lnTo>
                        <a:pt x="527" y="643"/>
                      </a:lnTo>
                      <a:cubicBezTo>
                        <a:pt x="503" y="655"/>
                        <a:pt x="482" y="669"/>
                        <a:pt x="462" y="684"/>
                      </a:cubicBezTo>
                      <a:lnTo>
                        <a:pt x="462" y="684"/>
                      </a:lnTo>
                      <a:cubicBezTo>
                        <a:pt x="424" y="610"/>
                        <a:pt x="342" y="577"/>
                        <a:pt x="259" y="596"/>
                      </a:cubicBezTo>
                      <a:lnTo>
                        <a:pt x="259" y="596"/>
                      </a:lnTo>
                      <a:cubicBezTo>
                        <a:pt x="172" y="616"/>
                        <a:pt x="123" y="709"/>
                        <a:pt x="120" y="793"/>
                      </a:cubicBezTo>
                      <a:lnTo>
                        <a:pt x="120" y="793"/>
                      </a:lnTo>
                      <a:cubicBezTo>
                        <a:pt x="101" y="778"/>
                        <a:pt x="81" y="763"/>
                        <a:pt x="60" y="749"/>
                      </a:cubicBezTo>
                      <a:lnTo>
                        <a:pt x="60" y="749"/>
                      </a:lnTo>
                      <a:cubicBezTo>
                        <a:pt x="35" y="732"/>
                        <a:pt x="11" y="773"/>
                        <a:pt x="36" y="790"/>
                      </a:cubicBezTo>
                      <a:lnTo>
                        <a:pt x="36" y="790"/>
                      </a:lnTo>
                      <a:cubicBezTo>
                        <a:pt x="13" y="843"/>
                        <a:pt x="4" y="897"/>
                        <a:pt x="7" y="948"/>
                      </a:cubicBezTo>
                      <a:lnTo>
                        <a:pt x="7" y="948"/>
                      </a:lnTo>
                      <a:cubicBezTo>
                        <a:pt x="5" y="952"/>
                        <a:pt x="3" y="956"/>
                        <a:pt x="3" y="962"/>
                      </a:cubicBezTo>
                      <a:lnTo>
                        <a:pt x="3" y="962"/>
                      </a:lnTo>
                      <a:lnTo>
                        <a:pt x="4" y="963"/>
                      </a:lnTo>
                      <a:lnTo>
                        <a:pt x="4" y="963"/>
                      </a:lnTo>
                      <a:cubicBezTo>
                        <a:pt x="0" y="972"/>
                        <a:pt x="3" y="984"/>
                        <a:pt x="12" y="991"/>
                      </a:cubicBezTo>
                      <a:lnTo>
                        <a:pt x="12" y="991"/>
                      </a:lnTo>
                      <a:cubicBezTo>
                        <a:pt x="38" y="1126"/>
                        <a:pt x="148" y="1236"/>
                        <a:pt x="304" y="1254"/>
                      </a:cubicBezTo>
                      <a:lnTo>
                        <a:pt x="304" y="1254"/>
                      </a:lnTo>
                      <a:cubicBezTo>
                        <a:pt x="314" y="1255"/>
                        <a:pt x="321" y="1250"/>
                        <a:pt x="324" y="1244"/>
                      </a:cubicBezTo>
                      <a:lnTo>
                        <a:pt x="324" y="1244"/>
                      </a:lnTo>
                      <a:cubicBezTo>
                        <a:pt x="325" y="1245"/>
                        <a:pt x="327" y="1246"/>
                        <a:pt x="328" y="1247"/>
                      </a:cubicBezTo>
                      <a:lnTo>
                        <a:pt x="328" y="1247"/>
                      </a:lnTo>
                      <a:cubicBezTo>
                        <a:pt x="378" y="1427"/>
                        <a:pt x="475" y="1586"/>
                        <a:pt x="615" y="1711"/>
                      </a:cubicBezTo>
                      <a:lnTo>
                        <a:pt x="615" y="1711"/>
                      </a:lnTo>
                      <a:cubicBezTo>
                        <a:pt x="617" y="1713"/>
                        <a:pt x="618" y="1714"/>
                        <a:pt x="620" y="1715"/>
                      </a:cubicBezTo>
                      <a:lnTo>
                        <a:pt x="620" y="1715"/>
                      </a:lnTo>
                      <a:cubicBezTo>
                        <a:pt x="623" y="1912"/>
                        <a:pt x="654" y="2104"/>
                        <a:pt x="717" y="2292"/>
                      </a:cubicBezTo>
                      <a:lnTo>
                        <a:pt x="717" y="2292"/>
                      </a:lnTo>
                      <a:cubicBezTo>
                        <a:pt x="727" y="2321"/>
                        <a:pt x="775" y="2309"/>
                        <a:pt x="765" y="2279"/>
                      </a:cubicBezTo>
                      <a:lnTo>
                        <a:pt x="765" y="2279"/>
                      </a:lnTo>
                      <a:cubicBezTo>
                        <a:pt x="704" y="2098"/>
                        <a:pt x="673" y="1913"/>
                        <a:pt x="669" y="1722"/>
                      </a:cubicBezTo>
                      <a:lnTo>
                        <a:pt x="669" y="1722"/>
                      </a:lnTo>
                      <a:cubicBezTo>
                        <a:pt x="805" y="1741"/>
                        <a:pt x="925" y="1569"/>
                        <a:pt x="1008" y="1482"/>
                      </a:cubicBezTo>
                      <a:lnTo>
                        <a:pt x="1008" y="1482"/>
                      </a:lnTo>
                      <a:cubicBezTo>
                        <a:pt x="1034" y="1501"/>
                        <a:pt x="1066" y="1509"/>
                        <a:pt x="1100" y="1506"/>
                      </a:cubicBezTo>
                      <a:lnTo>
                        <a:pt x="1100" y="1506"/>
                      </a:lnTo>
                      <a:cubicBezTo>
                        <a:pt x="1162" y="1500"/>
                        <a:pt x="1209" y="1450"/>
                        <a:pt x="1245" y="1405"/>
                      </a:cubicBezTo>
                      <a:lnTo>
                        <a:pt x="1245" y="1405"/>
                      </a:lnTo>
                      <a:cubicBezTo>
                        <a:pt x="1250" y="1399"/>
                        <a:pt x="1252" y="1393"/>
                        <a:pt x="1251" y="1387"/>
                      </a:cubicBezTo>
                      <a:lnTo>
                        <a:pt x="1251" y="1387"/>
                      </a:lnTo>
                      <a:cubicBezTo>
                        <a:pt x="1260" y="1375"/>
                        <a:pt x="1258" y="1354"/>
                        <a:pt x="1239" y="1348"/>
                      </a:cubicBezTo>
                      <a:lnTo>
                        <a:pt x="1239" y="1348"/>
                      </a:lnTo>
                      <a:cubicBezTo>
                        <a:pt x="1231" y="1346"/>
                        <a:pt x="1222" y="1344"/>
                        <a:pt x="1213" y="1342"/>
                      </a:cubicBezTo>
                      <a:lnTo>
                        <a:pt x="1213" y="1342"/>
                      </a:lnTo>
                      <a:cubicBezTo>
                        <a:pt x="1221" y="1294"/>
                        <a:pt x="1195" y="1239"/>
                        <a:pt x="1147" y="1223"/>
                      </a:cubicBezTo>
                      <a:lnTo>
                        <a:pt x="1147" y="1223"/>
                      </a:lnTo>
                      <a:cubicBezTo>
                        <a:pt x="1100" y="1208"/>
                        <a:pt x="1052" y="1227"/>
                        <a:pt x="1025" y="1264"/>
                      </a:cubicBezTo>
                      <a:lnTo>
                        <a:pt x="1025" y="1264"/>
                      </a:lnTo>
                      <a:cubicBezTo>
                        <a:pt x="1020" y="1256"/>
                        <a:pt x="1013" y="1249"/>
                        <a:pt x="1006" y="1243"/>
                      </a:cubicBezTo>
                      <a:lnTo>
                        <a:pt x="1006" y="1243"/>
                      </a:lnTo>
                      <a:cubicBezTo>
                        <a:pt x="1001" y="1229"/>
                        <a:pt x="987" y="1219"/>
                        <a:pt x="970" y="1227"/>
                      </a:cubicBezTo>
                      <a:lnTo>
                        <a:pt x="970" y="1227"/>
                      </a:lnTo>
                      <a:cubicBezTo>
                        <a:pt x="870" y="1276"/>
                        <a:pt x="876" y="1407"/>
                        <a:pt x="963" y="1458"/>
                      </a:cubicBezTo>
                      <a:lnTo>
                        <a:pt x="963" y="1458"/>
                      </a:lnTo>
                      <a:cubicBezTo>
                        <a:pt x="927" y="1495"/>
                        <a:pt x="890" y="1532"/>
                        <a:pt x="854" y="1570"/>
                      </a:cubicBezTo>
                      <a:lnTo>
                        <a:pt x="854" y="1570"/>
                      </a:lnTo>
                      <a:cubicBezTo>
                        <a:pt x="807" y="1618"/>
                        <a:pt x="749" y="1681"/>
                        <a:pt x="678" y="1674"/>
                      </a:cubicBezTo>
                      <a:lnTo>
                        <a:pt x="678" y="1674"/>
                      </a:lnTo>
                      <a:cubicBezTo>
                        <a:pt x="690" y="1513"/>
                        <a:pt x="721" y="1355"/>
                        <a:pt x="769" y="1203"/>
                      </a:cubicBezTo>
                      <a:lnTo>
                        <a:pt x="769" y="1203"/>
                      </a:lnTo>
                      <a:cubicBezTo>
                        <a:pt x="960" y="1179"/>
                        <a:pt x="1125" y="1096"/>
                        <a:pt x="1282" y="986"/>
                      </a:cubicBezTo>
                      <a:lnTo>
                        <a:pt x="1282" y="986"/>
                      </a:lnTo>
                      <a:cubicBezTo>
                        <a:pt x="1443" y="875"/>
                        <a:pt x="1615" y="748"/>
                        <a:pt x="1728" y="585"/>
                      </a:cubicBezTo>
                      <a:lnTo>
                        <a:pt x="1728" y="585"/>
                      </a:lnTo>
                      <a:cubicBezTo>
                        <a:pt x="1804" y="591"/>
                        <a:pt x="1874" y="520"/>
                        <a:pt x="1928" y="473"/>
                      </a:cubicBezTo>
                      <a:lnTo>
                        <a:pt x="1928" y="473"/>
                      </a:lnTo>
                      <a:cubicBezTo>
                        <a:pt x="1970" y="436"/>
                        <a:pt x="2009" y="392"/>
                        <a:pt x="2043" y="346"/>
                      </a:cubicBezTo>
                      <a:lnTo>
                        <a:pt x="2043" y="346"/>
                      </a:lnTo>
                      <a:cubicBezTo>
                        <a:pt x="2076" y="301"/>
                        <a:pt x="2101" y="236"/>
                        <a:pt x="2141" y="195"/>
                      </a:cubicBezTo>
                      <a:lnTo>
                        <a:pt x="2141" y="195"/>
                      </a:lnTo>
                      <a:cubicBezTo>
                        <a:pt x="2143" y="195"/>
                        <a:pt x="2144" y="194"/>
                        <a:pt x="2145" y="193"/>
                      </a:cubicBezTo>
                      <a:lnTo>
                        <a:pt x="2145" y="193"/>
                      </a:lnTo>
                      <a:cubicBezTo>
                        <a:pt x="2152" y="190"/>
                        <a:pt x="2155" y="185"/>
                        <a:pt x="2157" y="181"/>
                      </a:cubicBezTo>
                      <a:lnTo>
                        <a:pt x="2157" y="181"/>
                      </a:lnTo>
                      <a:cubicBezTo>
                        <a:pt x="2179" y="161"/>
                        <a:pt x="2145" y="128"/>
                        <a:pt x="2121" y="14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01" name="Freeform 405">
                  <a:extLst>
                    <a:ext uri="{FF2B5EF4-FFF2-40B4-BE49-F238E27FC236}">
                      <a16:creationId xmlns:a16="http://schemas.microsoft.com/office/drawing/2014/main" id="{2E0CFA97-16FF-C945-880A-3AA3D4543B8A}"/>
                    </a:ext>
                  </a:extLst>
                </p:cNvPr>
                <p:cNvSpPr>
                  <a:spLocks noChangeArrowheads="1"/>
                </p:cNvSpPr>
                <p:nvPr/>
              </p:nvSpPr>
              <p:spPr bwMode="auto">
                <a:xfrm>
                  <a:off x="5237351" y="3973738"/>
                  <a:ext cx="16201" cy="18362"/>
                </a:xfrm>
                <a:custGeom>
                  <a:avLst/>
                  <a:gdLst>
                    <a:gd name="T0" fmla="*/ 6 w 64"/>
                    <a:gd name="T1" fmla="*/ 61 h 74"/>
                    <a:gd name="T2" fmla="*/ 6 w 64"/>
                    <a:gd name="T3" fmla="*/ 61 h 74"/>
                    <a:gd name="T4" fmla="*/ 34 w 64"/>
                    <a:gd name="T5" fmla="*/ 71 h 74"/>
                    <a:gd name="T6" fmla="*/ 34 w 64"/>
                    <a:gd name="T7" fmla="*/ 71 h 74"/>
                    <a:gd name="T8" fmla="*/ 54 w 64"/>
                    <a:gd name="T9" fmla="*/ 25 h 74"/>
                    <a:gd name="T10" fmla="*/ 54 w 64"/>
                    <a:gd name="T11" fmla="*/ 25 h 74"/>
                    <a:gd name="T12" fmla="*/ 3 w 64"/>
                    <a:gd name="T13" fmla="*/ 32 h 74"/>
                    <a:gd name="T14" fmla="*/ 3 w 64"/>
                    <a:gd name="T15" fmla="*/ 32 h 74"/>
                    <a:gd name="T16" fmla="*/ 2 w 64"/>
                    <a:gd name="T17" fmla="*/ 45 h 74"/>
                    <a:gd name="T18" fmla="*/ 2 w 64"/>
                    <a:gd name="T19" fmla="*/ 45 h 74"/>
                    <a:gd name="T20" fmla="*/ 6 w 64"/>
                    <a:gd name="T21" fmla="*/ 6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74">
                      <a:moveTo>
                        <a:pt x="6" y="61"/>
                      </a:moveTo>
                      <a:lnTo>
                        <a:pt x="6" y="61"/>
                      </a:lnTo>
                      <a:cubicBezTo>
                        <a:pt x="11" y="70"/>
                        <a:pt x="24" y="73"/>
                        <a:pt x="34" y="71"/>
                      </a:cubicBezTo>
                      <a:lnTo>
                        <a:pt x="34" y="71"/>
                      </a:lnTo>
                      <a:cubicBezTo>
                        <a:pt x="56" y="67"/>
                        <a:pt x="63" y="44"/>
                        <a:pt x="54" y="25"/>
                      </a:cubicBezTo>
                      <a:lnTo>
                        <a:pt x="54" y="25"/>
                      </a:lnTo>
                      <a:cubicBezTo>
                        <a:pt x="43" y="0"/>
                        <a:pt x="14" y="17"/>
                        <a:pt x="3" y="32"/>
                      </a:cubicBezTo>
                      <a:lnTo>
                        <a:pt x="3" y="32"/>
                      </a:lnTo>
                      <a:cubicBezTo>
                        <a:pt x="1" y="37"/>
                        <a:pt x="0" y="42"/>
                        <a:pt x="2" y="45"/>
                      </a:cubicBezTo>
                      <a:lnTo>
                        <a:pt x="2" y="45"/>
                      </a:lnTo>
                      <a:cubicBezTo>
                        <a:pt x="2" y="51"/>
                        <a:pt x="3" y="57"/>
                        <a:pt x="6" y="6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02" name="Freeform 406">
                  <a:extLst>
                    <a:ext uri="{FF2B5EF4-FFF2-40B4-BE49-F238E27FC236}">
                      <a16:creationId xmlns:a16="http://schemas.microsoft.com/office/drawing/2014/main" id="{8A4631A6-38AD-5544-B73F-C9433E46A979}"/>
                    </a:ext>
                  </a:extLst>
                </p:cNvPr>
                <p:cNvSpPr>
                  <a:spLocks noChangeArrowheads="1"/>
                </p:cNvSpPr>
                <p:nvPr/>
              </p:nvSpPr>
              <p:spPr bwMode="auto">
                <a:xfrm>
                  <a:off x="5285955" y="3958616"/>
                  <a:ext cx="17282" cy="17282"/>
                </a:xfrm>
                <a:custGeom>
                  <a:avLst/>
                  <a:gdLst>
                    <a:gd name="T0" fmla="*/ 62 w 72"/>
                    <a:gd name="T1" fmla="*/ 52 h 71"/>
                    <a:gd name="T2" fmla="*/ 62 w 72"/>
                    <a:gd name="T3" fmla="*/ 52 h 71"/>
                    <a:gd name="T4" fmla="*/ 59 w 72"/>
                    <a:gd name="T5" fmla="*/ 9 h 71"/>
                    <a:gd name="T6" fmla="*/ 59 w 72"/>
                    <a:gd name="T7" fmla="*/ 9 h 71"/>
                    <a:gd name="T8" fmla="*/ 26 w 72"/>
                    <a:gd name="T9" fmla="*/ 5 h 71"/>
                    <a:gd name="T10" fmla="*/ 26 w 72"/>
                    <a:gd name="T11" fmla="*/ 5 h 71"/>
                    <a:gd name="T12" fmla="*/ 9 w 72"/>
                    <a:gd name="T13" fmla="*/ 12 h 71"/>
                    <a:gd name="T14" fmla="*/ 9 w 72"/>
                    <a:gd name="T15" fmla="*/ 12 h 71"/>
                    <a:gd name="T16" fmla="*/ 17 w 72"/>
                    <a:gd name="T17" fmla="*/ 58 h 71"/>
                    <a:gd name="T18" fmla="*/ 17 w 72"/>
                    <a:gd name="T19" fmla="*/ 58 h 71"/>
                    <a:gd name="T20" fmla="*/ 62 w 72"/>
                    <a:gd name="T21" fmla="*/ 5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71">
                      <a:moveTo>
                        <a:pt x="62" y="52"/>
                      </a:moveTo>
                      <a:lnTo>
                        <a:pt x="62" y="52"/>
                      </a:lnTo>
                      <a:cubicBezTo>
                        <a:pt x="71" y="38"/>
                        <a:pt x="71" y="19"/>
                        <a:pt x="59" y="9"/>
                      </a:cubicBezTo>
                      <a:lnTo>
                        <a:pt x="59" y="9"/>
                      </a:lnTo>
                      <a:cubicBezTo>
                        <a:pt x="49" y="0"/>
                        <a:pt x="36" y="0"/>
                        <a:pt x="26" y="5"/>
                      </a:cubicBezTo>
                      <a:lnTo>
                        <a:pt x="26" y="5"/>
                      </a:lnTo>
                      <a:cubicBezTo>
                        <a:pt x="19" y="3"/>
                        <a:pt x="13" y="5"/>
                        <a:pt x="9" y="12"/>
                      </a:cubicBezTo>
                      <a:lnTo>
                        <a:pt x="9" y="12"/>
                      </a:lnTo>
                      <a:cubicBezTo>
                        <a:pt x="0" y="27"/>
                        <a:pt x="3" y="47"/>
                        <a:pt x="17" y="58"/>
                      </a:cubicBezTo>
                      <a:lnTo>
                        <a:pt x="17" y="58"/>
                      </a:lnTo>
                      <a:cubicBezTo>
                        <a:pt x="32" y="70"/>
                        <a:pt x="52" y="67"/>
                        <a:pt x="62"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03" name="Freeform 407">
                  <a:extLst>
                    <a:ext uri="{FF2B5EF4-FFF2-40B4-BE49-F238E27FC236}">
                      <a16:creationId xmlns:a16="http://schemas.microsoft.com/office/drawing/2014/main" id="{8C64F8B6-1780-E64D-91FA-9DED45D546A8}"/>
                    </a:ext>
                  </a:extLst>
                </p:cNvPr>
                <p:cNvSpPr>
                  <a:spLocks noChangeArrowheads="1"/>
                </p:cNvSpPr>
                <p:nvPr/>
              </p:nvSpPr>
              <p:spPr bwMode="auto">
                <a:xfrm>
                  <a:off x="5310798" y="3986699"/>
                  <a:ext cx="8641" cy="12961"/>
                </a:xfrm>
                <a:custGeom>
                  <a:avLst/>
                  <a:gdLst>
                    <a:gd name="T0" fmla="*/ 33 w 35"/>
                    <a:gd name="T1" fmla="*/ 33 h 55"/>
                    <a:gd name="T2" fmla="*/ 33 w 35"/>
                    <a:gd name="T3" fmla="*/ 33 h 55"/>
                    <a:gd name="T4" fmla="*/ 33 w 35"/>
                    <a:gd name="T5" fmla="*/ 21 h 55"/>
                    <a:gd name="T6" fmla="*/ 33 w 35"/>
                    <a:gd name="T7" fmla="*/ 21 h 55"/>
                    <a:gd name="T8" fmla="*/ 1 w 35"/>
                    <a:gd name="T9" fmla="*/ 21 h 55"/>
                    <a:gd name="T10" fmla="*/ 1 w 35"/>
                    <a:gd name="T11" fmla="*/ 21 h 55"/>
                    <a:gd name="T12" fmla="*/ 1 w 35"/>
                    <a:gd name="T13" fmla="*/ 33 h 55"/>
                    <a:gd name="T14" fmla="*/ 1 w 35"/>
                    <a:gd name="T15" fmla="*/ 33 h 55"/>
                    <a:gd name="T16" fmla="*/ 33 w 35"/>
                    <a:gd name="T17"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55">
                      <a:moveTo>
                        <a:pt x="33" y="33"/>
                      </a:moveTo>
                      <a:lnTo>
                        <a:pt x="33" y="33"/>
                      </a:lnTo>
                      <a:cubicBezTo>
                        <a:pt x="33" y="29"/>
                        <a:pt x="33" y="25"/>
                        <a:pt x="33" y="21"/>
                      </a:cubicBezTo>
                      <a:lnTo>
                        <a:pt x="33" y="21"/>
                      </a:lnTo>
                      <a:cubicBezTo>
                        <a:pt x="33" y="0"/>
                        <a:pt x="0" y="0"/>
                        <a:pt x="1" y="21"/>
                      </a:cubicBezTo>
                      <a:lnTo>
                        <a:pt x="1" y="21"/>
                      </a:lnTo>
                      <a:cubicBezTo>
                        <a:pt x="1" y="25"/>
                        <a:pt x="1" y="29"/>
                        <a:pt x="1" y="33"/>
                      </a:cubicBezTo>
                      <a:lnTo>
                        <a:pt x="1" y="33"/>
                      </a:lnTo>
                      <a:cubicBezTo>
                        <a:pt x="1" y="54"/>
                        <a:pt x="34" y="54"/>
                        <a:pt x="33"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04" name="Freeform 408">
                  <a:extLst>
                    <a:ext uri="{FF2B5EF4-FFF2-40B4-BE49-F238E27FC236}">
                      <a16:creationId xmlns:a16="http://schemas.microsoft.com/office/drawing/2014/main" id="{143208CC-5808-7E48-A846-DEB5AB4439DD}"/>
                    </a:ext>
                  </a:extLst>
                </p:cNvPr>
                <p:cNvSpPr>
                  <a:spLocks noChangeArrowheads="1"/>
                </p:cNvSpPr>
                <p:nvPr/>
              </p:nvSpPr>
              <p:spPr bwMode="auto">
                <a:xfrm>
                  <a:off x="5142300" y="4042865"/>
                  <a:ext cx="17282" cy="16201"/>
                </a:xfrm>
                <a:custGeom>
                  <a:avLst/>
                  <a:gdLst>
                    <a:gd name="T0" fmla="*/ 53 w 69"/>
                    <a:gd name="T1" fmla="*/ 54 h 67"/>
                    <a:gd name="T2" fmla="*/ 53 w 69"/>
                    <a:gd name="T3" fmla="*/ 54 h 67"/>
                    <a:gd name="T4" fmla="*/ 45 w 69"/>
                    <a:gd name="T5" fmla="*/ 5 h 67"/>
                    <a:gd name="T6" fmla="*/ 45 w 69"/>
                    <a:gd name="T7" fmla="*/ 5 h 67"/>
                    <a:gd name="T8" fmla="*/ 23 w 69"/>
                    <a:gd name="T9" fmla="*/ 12 h 67"/>
                    <a:gd name="T10" fmla="*/ 23 w 69"/>
                    <a:gd name="T11" fmla="*/ 12 h 67"/>
                    <a:gd name="T12" fmla="*/ 4 w 69"/>
                    <a:gd name="T13" fmla="*/ 32 h 67"/>
                    <a:gd name="T14" fmla="*/ 4 w 69"/>
                    <a:gd name="T15" fmla="*/ 32 h 67"/>
                    <a:gd name="T16" fmla="*/ 6 w 69"/>
                    <a:gd name="T17" fmla="*/ 52 h 67"/>
                    <a:gd name="T18" fmla="*/ 6 w 69"/>
                    <a:gd name="T19" fmla="*/ 52 h 67"/>
                    <a:gd name="T20" fmla="*/ 53 w 69"/>
                    <a:gd name="T21" fmla="*/ 5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67">
                      <a:moveTo>
                        <a:pt x="53" y="54"/>
                      </a:moveTo>
                      <a:lnTo>
                        <a:pt x="53" y="54"/>
                      </a:lnTo>
                      <a:cubicBezTo>
                        <a:pt x="68" y="40"/>
                        <a:pt x="60" y="15"/>
                        <a:pt x="45" y="5"/>
                      </a:cubicBezTo>
                      <a:lnTo>
                        <a:pt x="45" y="5"/>
                      </a:lnTo>
                      <a:cubicBezTo>
                        <a:pt x="36" y="0"/>
                        <a:pt x="27" y="4"/>
                        <a:pt x="23" y="12"/>
                      </a:cubicBezTo>
                      <a:lnTo>
                        <a:pt x="23" y="12"/>
                      </a:lnTo>
                      <a:cubicBezTo>
                        <a:pt x="15" y="17"/>
                        <a:pt x="8" y="24"/>
                        <a:pt x="4" y="32"/>
                      </a:cubicBezTo>
                      <a:lnTo>
                        <a:pt x="4" y="32"/>
                      </a:lnTo>
                      <a:cubicBezTo>
                        <a:pt x="0" y="39"/>
                        <a:pt x="1" y="46"/>
                        <a:pt x="6" y="52"/>
                      </a:cubicBezTo>
                      <a:lnTo>
                        <a:pt x="6" y="52"/>
                      </a:lnTo>
                      <a:cubicBezTo>
                        <a:pt x="18" y="66"/>
                        <a:pt x="39" y="65"/>
                        <a:pt x="53"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05" name="Freeform 409">
                  <a:extLst>
                    <a:ext uri="{FF2B5EF4-FFF2-40B4-BE49-F238E27FC236}">
                      <a16:creationId xmlns:a16="http://schemas.microsoft.com/office/drawing/2014/main" id="{276ABEAD-2B2C-534E-B43D-2FBE7A4E637C}"/>
                    </a:ext>
                  </a:extLst>
                </p:cNvPr>
                <p:cNvSpPr>
                  <a:spLocks noChangeArrowheads="1"/>
                </p:cNvSpPr>
                <p:nvPr/>
              </p:nvSpPr>
              <p:spPr bwMode="auto">
                <a:xfrm>
                  <a:off x="5123938" y="4014782"/>
                  <a:ext cx="14042" cy="16201"/>
                </a:xfrm>
                <a:custGeom>
                  <a:avLst/>
                  <a:gdLst>
                    <a:gd name="T0" fmla="*/ 11 w 56"/>
                    <a:gd name="T1" fmla="*/ 56 h 64"/>
                    <a:gd name="T2" fmla="*/ 11 w 56"/>
                    <a:gd name="T3" fmla="*/ 56 h 64"/>
                    <a:gd name="T4" fmla="*/ 53 w 56"/>
                    <a:gd name="T5" fmla="*/ 23 h 64"/>
                    <a:gd name="T6" fmla="*/ 53 w 56"/>
                    <a:gd name="T7" fmla="*/ 23 h 64"/>
                    <a:gd name="T8" fmla="*/ 39 w 56"/>
                    <a:gd name="T9" fmla="*/ 7 h 64"/>
                    <a:gd name="T10" fmla="*/ 39 w 56"/>
                    <a:gd name="T11" fmla="*/ 7 h 64"/>
                    <a:gd name="T12" fmla="*/ 19 w 56"/>
                    <a:gd name="T13" fmla="*/ 5 h 64"/>
                    <a:gd name="T14" fmla="*/ 19 w 56"/>
                    <a:gd name="T15" fmla="*/ 5 h 64"/>
                    <a:gd name="T16" fmla="*/ 0 w 56"/>
                    <a:gd name="T17" fmla="*/ 40 h 64"/>
                    <a:gd name="T18" fmla="*/ 0 w 56"/>
                    <a:gd name="T19" fmla="*/ 40 h 64"/>
                    <a:gd name="T20" fmla="*/ 11 w 56"/>
                    <a:gd name="T21"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64">
                      <a:moveTo>
                        <a:pt x="11" y="56"/>
                      </a:moveTo>
                      <a:lnTo>
                        <a:pt x="11" y="56"/>
                      </a:lnTo>
                      <a:cubicBezTo>
                        <a:pt x="32" y="63"/>
                        <a:pt x="55" y="45"/>
                        <a:pt x="53" y="23"/>
                      </a:cubicBezTo>
                      <a:lnTo>
                        <a:pt x="53" y="23"/>
                      </a:lnTo>
                      <a:cubicBezTo>
                        <a:pt x="52" y="16"/>
                        <a:pt x="46" y="9"/>
                        <a:pt x="39" y="7"/>
                      </a:cubicBezTo>
                      <a:lnTo>
                        <a:pt x="39" y="7"/>
                      </a:lnTo>
                      <a:cubicBezTo>
                        <a:pt x="34" y="2"/>
                        <a:pt x="27" y="0"/>
                        <a:pt x="19" y="5"/>
                      </a:cubicBezTo>
                      <a:lnTo>
                        <a:pt x="19" y="5"/>
                      </a:lnTo>
                      <a:cubicBezTo>
                        <a:pt x="7" y="12"/>
                        <a:pt x="0" y="25"/>
                        <a:pt x="0" y="40"/>
                      </a:cubicBezTo>
                      <a:lnTo>
                        <a:pt x="0" y="40"/>
                      </a:lnTo>
                      <a:cubicBezTo>
                        <a:pt x="0" y="47"/>
                        <a:pt x="5" y="53"/>
                        <a:pt x="11" y="5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06" name="Freeform 410">
                  <a:extLst>
                    <a:ext uri="{FF2B5EF4-FFF2-40B4-BE49-F238E27FC236}">
                      <a16:creationId xmlns:a16="http://schemas.microsoft.com/office/drawing/2014/main" id="{C087258E-CED5-1844-A837-E95F83E81895}"/>
                    </a:ext>
                  </a:extLst>
                </p:cNvPr>
                <p:cNvSpPr>
                  <a:spLocks noChangeArrowheads="1"/>
                </p:cNvSpPr>
                <p:nvPr/>
              </p:nvSpPr>
              <p:spPr bwMode="auto">
                <a:xfrm>
                  <a:off x="5088295" y="3989939"/>
                  <a:ext cx="14041" cy="15122"/>
                </a:xfrm>
                <a:custGeom>
                  <a:avLst/>
                  <a:gdLst>
                    <a:gd name="T0" fmla="*/ 21 w 59"/>
                    <a:gd name="T1" fmla="*/ 44 h 60"/>
                    <a:gd name="T2" fmla="*/ 21 w 59"/>
                    <a:gd name="T3" fmla="*/ 44 h 60"/>
                    <a:gd name="T4" fmla="*/ 44 w 59"/>
                    <a:gd name="T5" fmla="*/ 21 h 60"/>
                    <a:gd name="T6" fmla="*/ 44 w 59"/>
                    <a:gd name="T7" fmla="*/ 21 h 60"/>
                    <a:gd name="T8" fmla="*/ 38 w 59"/>
                    <a:gd name="T9" fmla="*/ 15 h 60"/>
                    <a:gd name="T10" fmla="*/ 38 w 59"/>
                    <a:gd name="T11" fmla="*/ 15 h 60"/>
                    <a:gd name="T12" fmla="*/ 15 w 59"/>
                    <a:gd name="T13" fmla="*/ 38 h 60"/>
                    <a:gd name="T14" fmla="*/ 21 w 59"/>
                    <a:gd name="T15" fmla="*/ 44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60">
                      <a:moveTo>
                        <a:pt x="21" y="44"/>
                      </a:moveTo>
                      <a:lnTo>
                        <a:pt x="21" y="44"/>
                      </a:lnTo>
                      <a:cubicBezTo>
                        <a:pt x="36" y="59"/>
                        <a:pt x="58" y="36"/>
                        <a:pt x="44" y="21"/>
                      </a:cubicBezTo>
                      <a:lnTo>
                        <a:pt x="44" y="21"/>
                      </a:lnTo>
                      <a:cubicBezTo>
                        <a:pt x="42" y="19"/>
                        <a:pt x="40" y="17"/>
                        <a:pt x="38" y="15"/>
                      </a:cubicBezTo>
                      <a:lnTo>
                        <a:pt x="38" y="15"/>
                      </a:lnTo>
                      <a:cubicBezTo>
                        <a:pt x="23" y="0"/>
                        <a:pt x="0" y="23"/>
                        <a:pt x="15" y="38"/>
                      </a:cubicBezTo>
                      <a:lnTo>
                        <a:pt x="21" y="4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07" name="Freeform 411">
                  <a:extLst>
                    <a:ext uri="{FF2B5EF4-FFF2-40B4-BE49-F238E27FC236}">
                      <a16:creationId xmlns:a16="http://schemas.microsoft.com/office/drawing/2014/main" id="{F8AC0778-7BEA-DD41-BB67-197933759733}"/>
                    </a:ext>
                  </a:extLst>
                </p:cNvPr>
                <p:cNvSpPr>
                  <a:spLocks noChangeArrowheads="1"/>
                </p:cNvSpPr>
                <p:nvPr/>
              </p:nvSpPr>
              <p:spPr bwMode="auto">
                <a:xfrm>
                  <a:off x="5079654" y="4025584"/>
                  <a:ext cx="19442" cy="19442"/>
                </a:xfrm>
                <a:custGeom>
                  <a:avLst/>
                  <a:gdLst>
                    <a:gd name="T0" fmla="*/ 8 w 78"/>
                    <a:gd name="T1" fmla="*/ 49 h 78"/>
                    <a:gd name="T2" fmla="*/ 8 w 78"/>
                    <a:gd name="T3" fmla="*/ 49 h 78"/>
                    <a:gd name="T4" fmla="*/ 64 w 78"/>
                    <a:gd name="T5" fmla="*/ 54 h 78"/>
                    <a:gd name="T6" fmla="*/ 64 w 78"/>
                    <a:gd name="T7" fmla="*/ 54 h 78"/>
                    <a:gd name="T8" fmla="*/ 43 w 78"/>
                    <a:gd name="T9" fmla="*/ 2 h 78"/>
                    <a:gd name="T10" fmla="*/ 43 w 78"/>
                    <a:gd name="T11" fmla="*/ 2 h 78"/>
                    <a:gd name="T12" fmla="*/ 42 w 78"/>
                    <a:gd name="T13" fmla="*/ 2 h 78"/>
                    <a:gd name="T14" fmla="*/ 42 w 78"/>
                    <a:gd name="T15" fmla="*/ 2 h 78"/>
                    <a:gd name="T16" fmla="*/ 38 w 78"/>
                    <a:gd name="T17" fmla="*/ 1 h 78"/>
                    <a:gd name="T18" fmla="*/ 38 w 78"/>
                    <a:gd name="T19" fmla="*/ 1 h 78"/>
                    <a:gd name="T20" fmla="*/ 7 w 78"/>
                    <a:gd name="T21" fmla="*/ 44 h 78"/>
                    <a:gd name="T22" fmla="*/ 7 w 78"/>
                    <a:gd name="T23" fmla="*/ 44 h 78"/>
                    <a:gd name="T24" fmla="*/ 8 w 78"/>
                    <a:gd name="T25" fmla="*/ 4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78">
                      <a:moveTo>
                        <a:pt x="8" y="49"/>
                      </a:moveTo>
                      <a:lnTo>
                        <a:pt x="8" y="49"/>
                      </a:lnTo>
                      <a:cubicBezTo>
                        <a:pt x="14" y="77"/>
                        <a:pt x="50" y="73"/>
                        <a:pt x="64" y="54"/>
                      </a:cubicBezTo>
                      <a:lnTo>
                        <a:pt x="64" y="54"/>
                      </a:lnTo>
                      <a:cubicBezTo>
                        <a:pt x="77" y="35"/>
                        <a:pt x="66" y="6"/>
                        <a:pt x="43" y="2"/>
                      </a:cubicBezTo>
                      <a:lnTo>
                        <a:pt x="43" y="2"/>
                      </a:lnTo>
                      <a:lnTo>
                        <a:pt x="42" y="2"/>
                      </a:lnTo>
                      <a:lnTo>
                        <a:pt x="42" y="2"/>
                      </a:lnTo>
                      <a:cubicBezTo>
                        <a:pt x="40" y="1"/>
                        <a:pt x="39" y="1"/>
                        <a:pt x="38" y="1"/>
                      </a:cubicBezTo>
                      <a:lnTo>
                        <a:pt x="38" y="1"/>
                      </a:lnTo>
                      <a:cubicBezTo>
                        <a:pt x="14" y="0"/>
                        <a:pt x="0" y="23"/>
                        <a:pt x="7" y="44"/>
                      </a:cubicBezTo>
                      <a:lnTo>
                        <a:pt x="7" y="44"/>
                      </a:lnTo>
                      <a:cubicBezTo>
                        <a:pt x="7" y="46"/>
                        <a:pt x="8" y="47"/>
                        <a:pt x="8" y="4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08" name="Freeform 412">
                  <a:extLst>
                    <a:ext uri="{FF2B5EF4-FFF2-40B4-BE49-F238E27FC236}">
                      <a16:creationId xmlns:a16="http://schemas.microsoft.com/office/drawing/2014/main" id="{6B5220E8-10EB-ED46-9C6C-72631E7F5EEE}"/>
                    </a:ext>
                  </a:extLst>
                </p:cNvPr>
                <p:cNvSpPr>
                  <a:spLocks noChangeArrowheads="1"/>
                </p:cNvSpPr>
                <p:nvPr/>
              </p:nvSpPr>
              <p:spPr bwMode="auto">
                <a:xfrm>
                  <a:off x="4880913" y="4114153"/>
                  <a:ext cx="12961" cy="12961"/>
                </a:xfrm>
                <a:custGeom>
                  <a:avLst/>
                  <a:gdLst>
                    <a:gd name="T0" fmla="*/ 14 w 54"/>
                    <a:gd name="T1" fmla="*/ 31 h 54"/>
                    <a:gd name="T2" fmla="*/ 14 w 54"/>
                    <a:gd name="T3" fmla="*/ 31 h 54"/>
                    <a:gd name="T4" fmla="*/ 17 w 54"/>
                    <a:gd name="T5" fmla="*/ 35 h 54"/>
                    <a:gd name="T6" fmla="*/ 17 w 54"/>
                    <a:gd name="T7" fmla="*/ 35 h 54"/>
                    <a:gd name="T8" fmla="*/ 17 w 54"/>
                    <a:gd name="T9" fmla="*/ 35 h 54"/>
                    <a:gd name="T10" fmla="*/ 17 w 54"/>
                    <a:gd name="T11" fmla="*/ 35 h 54"/>
                    <a:gd name="T12" fmla="*/ 14 w 54"/>
                    <a:gd name="T13" fmla="*/ 31 h 54"/>
                    <a:gd name="T14" fmla="*/ 45 w 54"/>
                    <a:gd name="T15" fmla="*/ 40 h 54"/>
                    <a:gd name="T16" fmla="*/ 45 w 54"/>
                    <a:gd name="T17" fmla="*/ 40 h 54"/>
                    <a:gd name="T18" fmla="*/ 35 w 54"/>
                    <a:gd name="T19" fmla="*/ 4 h 54"/>
                    <a:gd name="T20" fmla="*/ 35 w 54"/>
                    <a:gd name="T21" fmla="*/ 4 h 54"/>
                    <a:gd name="T22" fmla="*/ 16 w 54"/>
                    <a:gd name="T23" fmla="*/ 7 h 54"/>
                    <a:gd name="T24" fmla="*/ 16 w 54"/>
                    <a:gd name="T25" fmla="*/ 7 h 54"/>
                    <a:gd name="T26" fmla="*/ 12 w 54"/>
                    <a:gd name="T27" fmla="*/ 9 h 54"/>
                    <a:gd name="T28" fmla="*/ 12 w 54"/>
                    <a:gd name="T29" fmla="*/ 9 h 54"/>
                    <a:gd name="T30" fmla="*/ 13 w 54"/>
                    <a:gd name="T31" fmla="*/ 45 h 54"/>
                    <a:gd name="T32" fmla="*/ 13 w 54"/>
                    <a:gd name="T33" fmla="*/ 45 h 54"/>
                    <a:gd name="T34" fmla="*/ 45 w 54"/>
                    <a:gd name="T35"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54">
                      <a:moveTo>
                        <a:pt x="14" y="31"/>
                      </a:moveTo>
                      <a:lnTo>
                        <a:pt x="14" y="31"/>
                      </a:lnTo>
                      <a:cubicBezTo>
                        <a:pt x="15" y="33"/>
                        <a:pt x="16" y="34"/>
                        <a:pt x="17" y="35"/>
                      </a:cubicBezTo>
                      <a:lnTo>
                        <a:pt x="17" y="35"/>
                      </a:lnTo>
                      <a:lnTo>
                        <a:pt x="17" y="35"/>
                      </a:lnTo>
                      <a:lnTo>
                        <a:pt x="17" y="35"/>
                      </a:lnTo>
                      <a:cubicBezTo>
                        <a:pt x="16" y="34"/>
                        <a:pt x="15" y="33"/>
                        <a:pt x="14" y="31"/>
                      </a:cubicBezTo>
                      <a:close/>
                      <a:moveTo>
                        <a:pt x="45" y="40"/>
                      </a:moveTo>
                      <a:lnTo>
                        <a:pt x="45" y="40"/>
                      </a:lnTo>
                      <a:cubicBezTo>
                        <a:pt x="53" y="26"/>
                        <a:pt x="46" y="11"/>
                        <a:pt x="35" y="4"/>
                      </a:cubicBezTo>
                      <a:lnTo>
                        <a:pt x="35" y="4"/>
                      </a:lnTo>
                      <a:cubicBezTo>
                        <a:pt x="27" y="0"/>
                        <a:pt x="21" y="2"/>
                        <a:pt x="16" y="7"/>
                      </a:cubicBezTo>
                      <a:lnTo>
                        <a:pt x="16" y="7"/>
                      </a:lnTo>
                      <a:cubicBezTo>
                        <a:pt x="14" y="7"/>
                        <a:pt x="13" y="8"/>
                        <a:pt x="12" y="9"/>
                      </a:cubicBezTo>
                      <a:lnTo>
                        <a:pt x="12" y="9"/>
                      </a:lnTo>
                      <a:cubicBezTo>
                        <a:pt x="0" y="18"/>
                        <a:pt x="0" y="35"/>
                        <a:pt x="13" y="45"/>
                      </a:cubicBezTo>
                      <a:lnTo>
                        <a:pt x="13" y="45"/>
                      </a:lnTo>
                      <a:cubicBezTo>
                        <a:pt x="24" y="53"/>
                        <a:pt x="39" y="51"/>
                        <a:pt x="45" y="4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09" name="Freeform 413">
                  <a:extLst>
                    <a:ext uri="{FF2B5EF4-FFF2-40B4-BE49-F238E27FC236}">
                      <a16:creationId xmlns:a16="http://schemas.microsoft.com/office/drawing/2014/main" id="{E20A79B6-38CF-6A46-811E-F9B82584ACD0}"/>
                    </a:ext>
                  </a:extLst>
                </p:cNvPr>
                <p:cNvSpPr>
                  <a:spLocks noChangeArrowheads="1"/>
                </p:cNvSpPr>
                <p:nvPr/>
              </p:nvSpPr>
              <p:spPr bwMode="auto">
                <a:xfrm>
                  <a:off x="4910076" y="4110912"/>
                  <a:ext cx="17282" cy="16202"/>
                </a:xfrm>
                <a:custGeom>
                  <a:avLst/>
                  <a:gdLst>
                    <a:gd name="T0" fmla="*/ 25 w 70"/>
                    <a:gd name="T1" fmla="*/ 60 h 67"/>
                    <a:gd name="T2" fmla="*/ 25 w 70"/>
                    <a:gd name="T3" fmla="*/ 60 h 67"/>
                    <a:gd name="T4" fmla="*/ 57 w 70"/>
                    <a:gd name="T5" fmla="*/ 55 h 67"/>
                    <a:gd name="T6" fmla="*/ 57 w 70"/>
                    <a:gd name="T7" fmla="*/ 55 h 67"/>
                    <a:gd name="T8" fmla="*/ 69 w 70"/>
                    <a:gd name="T9" fmla="*/ 19 h 67"/>
                    <a:gd name="T10" fmla="*/ 69 w 70"/>
                    <a:gd name="T11" fmla="*/ 19 h 67"/>
                    <a:gd name="T12" fmla="*/ 57 w 70"/>
                    <a:gd name="T13" fmla="*/ 3 h 67"/>
                    <a:gd name="T14" fmla="*/ 57 w 70"/>
                    <a:gd name="T15" fmla="*/ 3 h 67"/>
                    <a:gd name="T16" fmla="*/ 49 w 70"/>
                    <a:gd name="T17" fmla="*/ 2 h 67"/>
                    <a:gd name="T18" fmla="*/ 49 w 70"/>
                    <a:gd name="T19" fmla="*/ 2 h 67"/>
                    <a:gd name="T20" fmla="*/ 35 w 70"/>
                    <a:gd name="T21" fmla="*/ 3 h 67"/>
                    <a:gd name="T22" fmla="*/ 35 w 70"/>
                    <a:gd name="T23" fmla="*/ 3 h 67"/>
                    <a:gd name="T24" fmla="*/ 25 w 70"/>
                    <a:gd name="T25"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67">
                      <a:moveTo>
                        <a:pt x="25" y="60"/>
                      </a:moveTo>
                      <a:lnTo>
                        <a:pt x="25" y="60"/>
                      </a:lnTo>
                      <a:cubicBezTo>
                        <a:pt x="35" y="66"/>
                        <a:pt x="49" y="62"/>
                        <a:pt x="57" y="55"/>
                      </a:cubicBezTo>
                      <a:lnTo>
                        <a:pt x="57" y="55"/>
                      </a:lnTo>
                      <a:cubicBezTo>
                        <a:pt x="68" y="46"/>
                        <a:pt x="69" y="32"/>
                        <a:pt x="69" y="19"/>
                      </a:cubicBezTo>
                      <a:lnTo>
                        <a:pt x="69" y="19"/>
                      </a:lnTo>
                      <a:cubicBezTo>
                        <a:pt x="69" y="12"/>
                        <a:pt x="64" y="6"/>
                        <a:pt x="57" y="3"/>
                      </a:cubicBezTo>
                      <a:lnTo>
                        <a:pt x="57" y="3"/>
                      </a:lnTo>
                      <a:cubicBezTo>
                        <a:pt x="54" y="2"/>
                        <a:pt x="51" y="2"/>
                        <a:pt x="49" y="2"/>
                      </a:cubicBezTo>
                      <a:lnTo>
                        <a:pt x="49" y="2"/>
                      </a:lnTo>
                      <a:cubicBezTo>
                        <a:pt x="45" y="0"/>
                        <a:pt x="40" y="0"/>
                        <a:pt x="35" y="3"/>
                      </a:cubicBezTo>
                      <a:lnTo>
                        <a:pt x="35" y="3"/>
                      </a:lnTo>
                      <a:cubicBezTo>
                        <a:pt x="16" y="16"/>
                        <a:pt x="0" y="43"/>
                        <a:pt x="25" y="6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10" name="Freeform 419">
                  <a:extLst>
                    <a:ext uri="{FF2B5EF4-FFF2-40B4-BE49-F238E27FC236}">
                      <a16:creationId xmlns:a16="http://schemas.microsoft.com/office/drawing/2014/main" id="{05567014-66F7-E94A-BA3F-6941DE6B8455}"/>
                    </a:ext>
                  </a:extLst>
                </p:cNvPr>
                <p:cNvSpPr>
                  <a:spLocks noChangeArrowheads="1"/>
                </p:cNvSpPr>
                <p:nvPr/>
              </p:nvSpPr>
              <p:spPr bwMode="auto">
                <a:xfrm>
                  <a:off x="4762101" y="4188680"/>
                  <a:ext cx="23762" cy="25923"/>
                </a:xfrm>
                <a:custGeom>
                  <a:avLst/>
                  <a:gdLst>
                    <a:gd name="T0" fmla="*/ 12 w 99"/>
                    <a:gd name="T1" fmla="*/ 86 h 107"/>
                    <a:gd name="T2" fmla="*/ 12 w 99"/>
                    <a:gd name="T3" fmla="*/ 86 h 107"/>
                    <a:gd name="T4" fmla="*/ 35 w 99"/>
                    <a:gd name="T5" fmla="*/ 105 h 107"/>
                    <a:gd name="T6" fmla="*/ 35 w 99"/>
                    <a:gd name="T7" fmla="*/ 105 h 107"/>
                    <a:gd name="T8" fmla="*/ 85 w 99"/>
                    <a:gd name="T9" fmla="*/ 76 h 107"/>
                    <a:gd name="T10" fmla="*/ 85 w 99"/>
                    <a:gd name="T11" fmla="*/ 76 h 107"/>
                    <a:gd name="T12" fmla="*/ 80 w 99"/>
                    <a:gd name="T13" fmla="*/ 17 h 107"/>
                    <a:gd name="T14" fmla="*/ 80 w 99"/>
                    <a:gd name="T15" fmla="*/ 17 h 107"/>
                    <a:gd name="T16" fmla="*/ 42 w 99"/>
                    <a:gd name="T17" fmla="*/ 2 h 107"/>
                    <a:gd name="T18" fmla="*/ 42 w 99"/>
                    <a:gd name="T19" fmla="*/ 2 h 107"/>
                    <a:gd name="T20" fmla="*/ 28 w 99"/>
                    <a:gd name="T21" fmla="*/ 6 h 107"/>
                    <a:gd name="T22" fmla="*/ 28 w 99"/>
                    <a:gd name="T23" fmla="*/ 6 h 107"/>
                    <a:gd name="T24" fmla="*/ 25 w 99"/>
                    <a:gd name="T25" fmla="*/ 8 h 107"/>
                    <a:gd name="T26" fmla="*/ 25 w 99"/>
                    <a:gd name="T27" fmla="*/ 8 h 107"/>
                    <a:gd name="T28" fmla="*/ 9 w 99"/>
                    <a:gd name="T29" fmla="*/ 64 h 107"/>
                    <a:gd name="T30" fmla="*/ 9 w 99"/>
                    <a:gd name="T31" fmla="*/ 64 h 107"/>
                    <a:gd name="T32" fmla="*/ 9 w 99"/>
                    <a:gd name="T33" fmla="*/ 64 h 107"/>
                    <a:gd name="T34" fmla="*/ 9 w 99"/>
                    <a:gd name="T35" fmla="*/ 64 h 107"/>
                    <a:gd name="T36" fmla="*/ 12 w 99"/>
                    <a:gd name="T37" fmla="*/ 8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07">
                      <a:moveTo>
                        <a:pt x="12" y="86"/>
                      </a:moveTo>
                      <a:lnTo>
                        <a:pt x="12" y="86"/>
                      </a:lnTo>
                      <a:cubicBezTo>
                        <a:pt x="13" y="96"/>
                        <a:pt x="24" y="106"/>
                        <a:pt x="35" y="105"/>
                      </a:cubicBezTo>
                      <a:lnTo>
                        <a:pt x="35" y="105"/>
                      </a:lnTo>
                      <a:cubicBezTo>
                        <a:pt x="56" y="102"/>
                        <a:pt x="73" y="94"/>
                        <a:pt x="85" y="76"/>
                      </a:cubicBezTo>
                      <a:lnTo>
                        <a:pt x="85" y="76"/>
                      </a:lnTo>
                      <a:cubicBezTo>
                        <a:pt x="98" y="58"/>
                        <a:pt x="93" y="34"/>
                        <a:pt x="80" y="17"/>
                      </a:cubicBezTo>
                      <a:lnTo>
                        <a:pt x="80" y="17"/>
                      </a:lnTo>
                      <a:cubicBezTo>
                        <a:pt x="71" y="5"/>
                        <a:pt x="56" y="0"/>
                        <a:pt x="42" y="2"/>
                      </a:cubicBezTo>
                      <a:lnTo>
                        <a:pt x="42" y="2"/>
                      </a:lnTo>
                      <a:cubicBezTo>
                        <a:pt x="37" y="2"/>
                        <a:pt x="32" y="3"/>
                        <a:pt x="28" y="6"/>
                      </a:cubicBezTo>
                      <a:lnTo>
                        <a:pt x="28" y="6"/>
                      </a:lnTo>
                      <a:cubicBezTo>
                        <a:pt x="27" y="6"/>
                        <a:pt x="26" y="7"/>
                        <a:pt x="25" y="8"/>
                      </a:cubicBezTo>
                      <a:lnTo>
                        <a:pt x="25" y="8"/>
                      </a:lnTo>
                      <a:cubicBezTo>
                        <a:pt x="4" y="19"/>
                        <a:pt x="0" y="44"/>
                        <a:pt x="9" y="64"/>
                      </a:cubicBezTo>
                      <a:lnTo>
                        <a:pt x="9" y="64"/>
                      </a:lnTo>
                      <a:lnTo>
                        <a:pt x="9" y="64"/>
                      </a:lnTo>
                      <a:lnTo>
                        <a:pt x="9" y="64"/>
                      </a:lnTo>
                      <a:cubicBezTo>
                        <a:pt x="9" y="71"/>
                        <a:pt x="10" y="79"/>
                        <a:pt x="12"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11" name="Freeform 420">
                  <a:extLst>
                    <a:ext uri="{FF2B5EF4-FFF2-40B4-BE49-F238E27FC236}">
                      <a16:creationId xmlns:a16="http://schemas.microsoft.com/office/drawing/2014/main" id="{A234217C-C03A-C846-B148-BB119248C57B}"/>
                    </a:ext>
                  </a:extLst>
                </p:cNvPr>
                <p:cNvSpPr>
                  <a:spLocks noChangeArrowheads="1"/>
                </p:cNvSpPr>
                <p:nvPr/>
              </p:nvSpPr>
              <p:spPr bwMode="auto">
                <a:xfrm>
                  <a:off x="4810706" y="4030984"/>
                  <a:ext cx="20522" cy="19442"/>
                </a:xfrm>
                <a:custGeom>
                  <a:avLst/>
                  <a:gdLst>
                    <a:gd name="T0" fmla="*/ 69 w 82"/>
                    <a:gd name="T1" fmla="*/ 13 h 78"/>
                    <a:gd name="T2" fmla="*/ 69 w 82"/>
                    <a:gd name="T3" fmla="*/ 13 h 78"/>
                    <a:gd name="T4" fmla="*/ 38 w 82"/>
                    <a:gd name="T5" fmla="*/ 3 h 78"/>
                    <a:gd name="T6" fmla="*/ 38 w 82"/>
                    <a:gd name="T7" fmla="*/ 3 h 78"/>
                    <a:gd name="T8" fmla="*/ 26 w 82"/>
                    <a:gd name="T9" fmla="*/ 0 h 78"/>
                    <a:gd name="T10" fmla="*/ 26 w 82"/>
                    <a:gd name="T11" fmla="*/ 0 h 78"/>
                    <a:gd name="T12" fmla="*/ 1 w 82"/>
                    <a:gd name="T13" fmla="*/ 24 h 78"/>
                    <a:gd name="T14" fmla="*/ 1 w 82"/>
                    <a:gd name="T15" fmla="*/ 24 h 78"/>
                    <a:gd name="T16" fmla="*/ 3 w 82"/>
                    <a:gd name="T17" fmla="*/ 52 h 78"/>
                    <a:gd name="T18" fmla="*/ 3 w 82"/>
                    <a:gd name="T19" fmla="*/ 52 h 78"/>
                    <a:gd name="T20" fmla="*/ 34 w 82"/>
                    <a:gd name="T21" fmla="*/ 75 h 78"/>
                    <a:gd name="T22" fmla="*/ 34 w 82"/>
                    <a:gd name="T23" fmla="*/ 75 h 78"/>
                    <a:gd name="T24" fmla="*/ 71 w 82"/>
                    <a:gd name="T25" fmla="*/ 55 h 78"/>
                    <a:gd name="T26" fmla="*/ 71 w 82"/>
                    <a:gd name="T27" fmla="*/ 55 h 78"/>
                    <a:gd name="T28" fmla="*/ 69 w 82"/>
                    <a:gd name="T29" fmla="*/ 1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78">
                      <a:moveTo>
                        <a:pt x="69" y="13"/>
                      </a:moveTo>
                      <a:lnTo>
                        <a:pt x="69" y="13"/>
                      </a:lnTo>
                      <a:cubicBezTo>
                        <a:pt x="61" y="4"/>
                        <a:pt x="49" y="1"/>
                        <a:pt x="38" y="3"/>
                      </a:cubicBezTo>
                      <a:lnTo>
                        <a:pt x="38" y="3"/>
                      </a:lnTo>
                      <a:cubicBezTo>
                        <a:pt x="35" y="1"/>
                        <a:pt x="30" y="0"/>
                        <a:pt x="26" y="0"/>
                      </a:cubicBezTo>
                      <a:lnTo>
                        <a:pt x="26" y="0"/>
                      </a:lnTo>
                      <a:cubicBezTo>
                        <a:pt x="13" y="0"/>
                        <a:pt x="0" y="11"/>
                        <a:pt x="1" y="24"/>
                      </a:cubicBezTo>
                      <a:lnTo>
                        <a:pt x="1" y="24"/>
                      </a:lnTo>
                      <a:cubicBezTo>
                        <a:pt x="1" y="33"/>
                        <a:pt x="2" y="42"/>
                        <a:pt x="3" y="52"/>
                      </a:cubicBezTo>
                      <a:lnTo>
                        <a:pt x="3" y="52"/>
                      </a:lnTo>
                      <a:cubicBezTo>
                        <a:pt x="4" y="69"/>
                        <a:pt x="17" y="77"/>
                        <a:pt x="34" y="75"/>
                      </a:cubicBezTo>
                      <a:lnTo>
                        <a:pt x="34" y="75"/>
                      </a:lnTo>
                      <a:cubicBezTo>
                        <a:pt x="49" y="73"/>
                        <a:pt x="62" y="67"/>
                        <a:pt x="71" y="55"/>
                      </a:cubicBezTo>
                      <a:lnTo>
                        <a:pt x="71" y="55"/>
                      </a:lnTo>
                      <a:cubicBezTo>
                        <a:pt x="81" y="42"/>
                        <a:pt x="79" y="25"/>
                        <a:pt x="69"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12" name="Freeform 422">
                  <a:extLst>
                    <a:ext uri="{FF2B5EF4-FFF2-40B4-BE49-F238E27FC236}">
                      <a16:creationId xmlns:a16="http://schemas.microsoft.com/office/drawing/2014/main" id="{F6B2527E-6FEA-0F45-BF6A-5A1AF1B94F66}"/>
                    </a:ext>
                  </a:extLst>
                </p:cNvPr>
                <p:cNvSpPr>
                  <a:spLocks noChangeArrowheads="1"/>
                </p:cNvSpPr>
                <p:nvPr/>
              </p:nvSpPr>
              <p:spPr bwMode="auto">
                <a:xfrm>
                  <a:off x="4825828" y="4210283"/>
                  <a:ext cx="20522" cy="24843"/>
                </a:xfrm>
                <a:custGeom>
                  <a:avLst/>
                  <a:gdLst>
                    <a:gd name="T0" fmla="*/ 59 w 85"/>
                    <a:gd name="T1" fmla="*/ 42 h 100"/>
                    <a:gd name="T2" fmla="*/ 59 w 85"/>
                    <a:gd name="T3" fmla="*/ 42 h 100"/>
                    <a:gd name="T4" fmla="*/ 60 w 85"/>
                    <a:gd name="T5" fmla="*/ 46 h 100"/>
                    <a:gd name="T6" fmla="*/ 60 w 85"/>
                    <a:gd name="T7" fmla="*/ 46 h 100"/>
                    <a:gd name="T8" fmla="*/ 59 w 85"/>
                    <a:gd name="T9" fmla="*/ 42 h 100"/>
                    <a:gd name="T10" fmla="*/ 45 w 85"/>
                    <a:gd name="T11" fmla="*/ 5 h 100"/>
                    <a:gd name="T12" fmla="*/ 45 w 85"/>
                    <a:gd name="T13" fmla="*/ 5 h 100"/>
                    <a:gd name="T14" fmla="*/ 45 w 85"/>
                    <a:gd name="T15" fmla="*/ 5 h 100"/>
                    <a:gd name="T16" fmla="*/ 45 w 85"/>
                    <a:gd name="T17" fmla="*/ 5 h 100"/>
                    <a:gd name="T18" fmla="*/ 16 w 85"/>
                    <a:gd name="T19" fmla="*/ 15 h 100"/>
                    <a:gd name="T20" fmla="*/ 16 w 85"/>
                    <a:gd name="T21" fmla="*/ 15 h 100"/>
                    <a:gd name="T22" fmla="*/ 12 w 85"/>
                    <a:gd name="T23" fmla="*/ 86 h 100"/>
                    <a:gd name="T24" fmla="*/ 12 w 85"/>
                    <a:gd name="T25" fmla="*/ 86 h 100"/>
                    <a:gd name="T26" fmla="*/ 32 w 85"/>
                    <a:gd name="T27" fmla="*/ 99 h 100"/>
                    <a:gd name="T28" fmla="*/ 32 w 85"/>
                    <a:gd name="T29" fmla="*/ 99 h 100"/>
                    <a:gd name="T30" fmla="*/ 75 w 85"/>
                    <a:gd name="T31" fmla="*/ 70 h 100"/>
                    <a:gd name="T32" fmla="*/ 75 w 85"/>
                    <a:gd name="T33" fmla="*/ 70 h 100"/>
                    <a:gd name="T34" fmla="*/ 73 w 85"/>
                    <a:gd name="T35" fmla="*/ 16 h 100"/>
                    <a:gd name="T36" fmla="*/ 73 w 85"/>
                    <a:gd name="T37" fmla="*/ 16 h 100"/>
                    <a:gd name="T38" fmla="*/ 45 w 85"/>
                    <a:gd name="T39" fmla="*/ 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100">
                      <a:moveTo>
                        <a:pt x="59" y="42"/>
                      </a:moveTo>
                      <a:lnTo>
                        <a:pt x="59" y="42"/>
                      </a:lnTo>
                      <a:cubicBezTo>
                        <a:pt x="60" y="44"/>
                        <a:pt x="60" y="45"/>
                        <a:pt x="60" y="46"/>
                      </a:cubicBezTo>
                      <a:lnTo>
                        <a:pt x="60" y="46"/>
                      </a:lnTo>
                      <a:cubicBezTo>
                        <a:pt x="60" y="45"/>
                        <a:pt x="60" y="44"/>
                        <a:pt x="59" y="42"/>
                      </a:cubicBezTo>
                      <a:close/>
                      <a:moveTo>
                        <a:pt x="45" y="5"/>
                      </a:moveTo>
                      <a:lnTo>
                        <a:pt x="45" y="5"/>
                      </a:lnTo>
                      <a:lnTo>
                        <a:pt x="45" y="5"/>
                      </a:lnTo>
                      <a:lnTo>
                        <a:pt x="45" y="5"/>
                      </a:lnTo>
                      <a:cubicBezTo>
                        <a:pt x="34" y="0"/>
                        <a:pt x="24" y="5"/>
                        <a:pt x="16" y="15"/>
                      </a:cubicBezTo>
                      <a:lnTo>
                        <a:pt x="16" y="15"/>
                      </a:lnTo>
                      <a:cubicBezTo>
                        <a:pt x="0" y="36"/>
                        <a:pt x="0" y="63"/>
                        <a:pt x="12" y="86"/>
                      </a:cubicBezTo>
                      <a:lnTo>
                        <a:pt x="12" y="86"/>
                      </a:lnTo>
                      <a:cubicBezTo>
                        <a:pt x="15" y="93"/>
                        <a:pt x="25" y="99"/>
                        <a:pt x="32" y="99"/>
                      </a:cubicBezTo>
                      <a:lnTo>
                        <a:pt x="32" y="99"/>
                      </a:lnTo>
                      <a:cubicBezTo>
                        <a:pt x="50" y="96"/>
                        <a:pt x="66" y="87"/>
                        <a:pt x="75" y="70"/>
                      </a:cubicBezTo>
                      <a:lnTo>
                        <a:pt x="75" y="70"/>
                      </a:lnTo>
                      <a:cubicBezTo>
                        <a:pt x="83" y="53"/>
                        <a:pt x="84" y="32"/>
                        <a:pt x="73" y="16"/>
                      </a:cubicBezTo>
                      <a:lnTo>
                        <a:pt x="73" y="16"/>
                      </a:lnTo>
                      <a:cubicBezTo>
                        <a:pt x="66" y="6"/>
                        <a:pt x="57" y="3"/>
                        <a:pt x="45" y="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808" name="Group 807">
                <a:extLst>
                  <a:ext uri="{FF2B5EF4-FFF2-40B4-BE49-F238E27FC236}">
                    <a16:creationId xmlns:a16="http://schemas.microsoft.com/office/drawing/2014/main" id="{682A0936-303D-1D45-AEB0-6D44EC380E5F}"/>
                  </a:ext>
                </a:extLst>
              </p:cNvPr>
              <p:cNvGrpSpPr/>
              <p:nvPr/>
            </p:nvGrpSpPr>
            <p:grpSpPr>
              <a:xfrm rot="759599">
                <a:off x="3054078" y="3228395"/>
                <a:ext cx="1463755" cy="1691874"/>
                <a:chOff x="4227444" y="3369954"/>
                <a:chExt cx="748519" cy="865172"/>
              </a:xfrm>
              <a:solidFill>
                <a:schemeClr val="accent5"/>
              </a:solidFill>
            </p:grpSpPr>
            <p:sp>
              <p:nvSpPr>
                <p:cNvPr id="811" name="Freeform 2">
                  <a:extLst>
                    <a:ext uri="{FF2B5EF4-FFF2-40B4-BE49-F238E27FC236}">
                      <a16:creationId xmlns:a16="http://schemas.microsoft.com/office/drawing/2014/main" id="{3E23560A-C20E-4840-A36F-229360687B81}"/>
                    </a:ext>
                  </a:extLst>
                </p:cNvPr>
                <p:cNvSpPr>
                  <a:spLocks noChangeArrowheads="1"/>
                </p:cNvSpPr>
                <p:nvPr/>
              </p:nvSpPr>
              <p:spPr bwMode="auto">
                <a:xfrm>
                  <a:off x="4653009" y="3709110"/>
                  <a:ext cx="10801" cy="8641"/>
                </a:xfrm>
                <a:custGeom>
                  <a:avLst/>
                  <a:gdLst>
                    <a:gd name="T0" fmla="*/ 8 w 42"/>
                    <a:gd name="T1" fmla="*/ 16 h 37"/>
                    <a:gd name="T2" fmla="*/ 8 w 42"/>
                    <a:gd name="T3" fmla="*/ 16 h 37"/>
                    <a:gd name="T4" fmla="*/ 40 w 42"/>
                    <a:gd name="T5" fmla="*/ 20 h 37"/>
                    <a:gd name="T6" fmla="*/ 40 w 42"/>
                    <a:gd name="T7" fmla="*/ 20 h 37"/>
                    <a:gd name="T8" fmla="*/ 8 w 42"/>
                    <a:gd name="T9" fmla="*/ 33 h 37"/>
                    <a:gd name="T10" fmla="*/ 8 w 42"/>
                    <a:gd name="T11" fmla="*/ 33 h 37"/>
                    <a:gd name="T12" fmla="*/ 8 w 42"/>
                    <a:gd name="T13" fmla="*/ 16 h 37"/>
                  </a:gdLst>
                  <a:ahLst/>
                  <a:cxnLst>
                    <a:cxn ang="0">
                      <a:pos x="T0" y="T1"/>
                    </a:cxn>
                    <a:cxn ang="0">
                      <a:pos x="T2" y="T3"/>
                    </a:cxn>
                    <a:cxn ang="0">
                      <a:pos x="T4" y="T5"/>
                    </a:cxn>
                    <a:cxn ang="0">
                      <a:pos x="T6" y="T7"/>
                    </a:cxn>
                    <a:cxn ang="0">
                      <a:pos x="T8" y="T9"/>
                    </a:cxn>
                    <a:cxn ang="0">
                      <a:pos x="T10" y="T11"/>
                    </a:cxn>
                    <a:cxn ang="0">
                      <a:pos x="T12" y="T13"/>
                    </a:cxn>
                  </a:cxnLst>
                  <a:rect l="0" t="0" r="r" b="b"/>
                  <a:pathLst>
                    <a:path w="42" h="37">
                      <a:moveTo>
                        <a:pt x="8" y="16"/>
                      </a:moveTo>
                      <a:lnTo>
                        <a:pt x="8" y="16"/>
                      </a:lnTo>
                      <a:cubicBezTo>
                        <a:pt x="20" y="14"/>
                        <a:pt x="38" y="0"/>
                        <a:pt x="40" y="20"/>
                      </a:cubicBezTo>
                      <a:lnTo>
                        <a:pt x="40" y="20"/>
                      </a:lnTo>
                      <a:cubicBezTo>
                        <a:pt x="41" y="36"/>
                        <a:pt x="19" y="27"/>
                        <a:pt x="8" y="33"/>
                      </a:cubicBezTo>
                      <a:lnTo>
                        <a:pt x="8" y="33"/>
                      </a:lnTo>
                      <a:cubicBezTo>
                        <a:pt x="1" y="27"/>
                        <a:pt x="0" y="22"/>
                        <a:pt x="8"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12" name="Freeform 84">
                  <a:extLst>
                    <a:ext uri="{FF2B5EF4-FFF2-40B4-BE49-F238E27FC236}">
                      <a16:creationId xmlns:a16="http://schemas.microsoft.com/office/drawing/2014/main" id="{18B23427-06A0-5044-8FA7-B05A436766F2}"/>
                    </a:ext>
                  </a:extLst>
                </p:cNvPr>
                <p:cNvSpPr>
                  <a:spLocks noChangeArrowheads="1"/>
                </p:cNvSpPr>
                <p:nvPr/>
              </p:nvSpPr>
              <p:spPr bwMode="auto">
                <a:xfrm>
                  <a:off x="4227444" y="3838723"/>
                  <a:ext cx="8641" cy="11882"/>
                </a:xfrm>
                <a:custGeom>
                  <a:avLst/>
                  <a:gdLst>
                    <a:gd name="T0" fmla="*/ 0 w 34"/>
                    <a:gd name="T1" fmla="*/ 22 h 48"/>
                    <a:gd name="T2" fmla="*/ 0 w 34"/>
                    <a:gd name="T3" fmla="*/ 27 h 48"/>
                    <a:gd name="T4" fmla="*/ 0 w 34"/>
                    <a:gd name="T5" fmla="*/ 27 h 48"/>
                    <a:gd name="T6" fmla="*/ 33 w 34"/>
                    <a:gd name="T7" fmla="*/ 27 h 48"/>
                    <a:gd name="T8" fmla="*/ 33 w 34"/>
                    <a:gd name="T9" fmla="*/ 22 h 48"/>
                    <a:gd name="T10" fmla="*/ 33 w 34"/>
                    <a:gd name="T11" fmla="*/ 22 h 48"/>
                    <a:gd name="T12" fmla="*/ 0 w 34"/>
                    <a:gd name="T13" fmla="*/ 22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2"/>
                      </a:moveTo>
                      <a:lnTo>
                        <a:pt x="0" y="27"/>
                      </a:lnTo>
                      <a:lnTo>
                        <a:pt x="0" y="27"/>
                      </a:lnTo>
                      <a:cubicBezTo>
                        <a:pt x="0" y="47"/>
                        <a:pt x="33" y="47"/>
                        <a:pt x="33" y="27"/>
                      </a:cubicBezTo>
                      <a:lnTo>
                        <a:pt x="33" y="22"/>
                      </a:lnTo>
                      <a:lnTo>
                        <a:pt x="33" y="22"/>
                      </a:lnTo>
                      <a:cubicBezTo>
                        <a:pt x="33" y="0"/>
                        <a:pt x="0" y="0"/>
                        <a:pt x="0" y="2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13" name="Freeform 267">
                  <a:extLst>
                    <a:ext uri="{FF2B5EF4-FFF2-40B4-BE49-F238E27FC236}">
                      <a16:creationId xmlns:a16="http://schemas.microsoft.com/office/drawing/2014/main" id="{44ECF65C-892E-0A43-A61A-EDD111B5A22F}"/>
                    </a:ext>
                  </a:extLst>
                </p:cNvPr>
                <p:cNvSpPr>
                  <a:spLocks noChangeArrowheads="1"/>
                </p:cNvSpPr>
                <p:nvPr/>
              </p:nvSpPr>
              <p:spPr bwMode="auto">
                <a:xfrm>
                  <a:off x="4276050" y="3420720"/>
                  <a:ext cx="616744" cy="814406"/>
                </a:xfrm>
                <a:custGeom>
                  <a:avLst/>
                  <a:gdLst>
                    <a:gd name="T0" fmla="*/ 2326 w 2516"/>
                    <a:gd name="T1" fmla="*/ 105 h 3323"/>
                    <a:gd name="T2" fmla="*/ 2157 w 2516"/>
                    <a:gd name="T3" fmla="*/ 468 h 3323"/>
                    <a:gd name="T4" fmla="*/ 2081 w 2516"/>
                    <a:gd name="T5" fmla="*/ 27 h 3323"/>
                    <a:gd name="T6" fmla="*/ 2110 w 2516"/>
                    <a:gd name="T7" fmla="*/ 370 h 3323"/>
                    <a:gd name="T8" fmla="*/ 1927 w 2516"/>
                    <a:gd name="T9" fmla="*/ 84 h 3323"/>
                    <a:gd name="T10" fmla="*/ 2100 w 2516"/>
                    <a:gd name="T11" fmla="*/ 504 h 3323"/>
                    <a:gd name="T12" fmla="*/ 2099 w 2516"/>
                    <a:gd name="T13" fmla="*/ 539 h 3323"/>
                    <a:gd name="T14" fmla="*/ 1952 w 2516"/>
                    <a:gd name="T15" fmla="*/ 1307 h 3323"/>
                    <a:gd name="T16" fmla="*/ 1654 w 2516"/>
                    <a:gd name="T17" fmla="*/ 999 h 3323"/>
                    <a:gd name="T18" fmla="*/ 1935 w 2516"/>
                    <a:gd name="T19" fmla="*/ 707 h 3323"/>
                    <a:gd name="T20" fmla="*/ 1727 w 2516"/>
                    <a:gd name="T21" fmla="*/ 885 h 3323"/>
                    <a:gd name="T22" fmla="*/ 1778 w 2516"/>
                    <a:gd name="T23" fmla="*/ 652 h 3323"/>
                    <a:gd name="T24" fmla="*/ 1631 w 2516"/>
                    <a:gd name="T25" fmla="*/ 669 h 3323"/>
                    <a:gd name="T26" fmla="*/ 1614 w 2516"/>
                    <a:gd name="T27" fmla="*/ 940 h 3323"/>
                    <a:gd name="T28" fmla="*/ 1564 w 2516"/>
                    <a:gd name="T29" fmla="*/ 936 h 3323"/>
                    <a:gd name="T30" fmla="*/ 1314 w 2516"/>
                    <a:gd name="T31" fmla="*/ 728 h 3323"/>
                    <a:gd name="T32" fmla="*/ 1506 w 2516"/>
                    <a:gd name="T33" fmla="*/ 1197 h 3323"/>
                    <a:gd name="T34" fmla="*/ 1478 w 2516"/>
                    <a:gd name="T35" fmla="*/ 1046 h 3323"/>
                    <a:gd name="T36" fmla="*/ 1485 w 2516"/>
                    <a:gd name="T37" fmla="*/ 1154 h 3323"/>
                    <a:gd name="T38" fmla="*/ 1448 w 2516"/>
                    <a:gd name="T39" fmla="*/ 1073 h 3323"/>
                    <a:gd name="T40" fmla="*/ 1429 w 2516"/>
                    <a:gd name="T41" fmla="*/ 1105 h 3323"/>
                    <a:gd name="T42" fmla="*/ 1452 w 2516"/>
                    <a:gd name="T43" fmla="*/ 1158 h 3323"/>
                    <a:gd name="T44" fmla="*/ 1358 w 2516"/>
                    <a:gd name="T45" fmla="*/ 1135 h 3323"/>
                    <a:gd name="T46" fmla="*/ 1408 w 2516"/>
                    <a:gd name="T47" fmla="*/ 1192 h 3323"/>
                    <a:gd name="T48" fmla="*/ 1390 w 2516"/>
                    <a:gd name="T49" fmla="*/ 1222 h 3323"/>
                    <a:gd name="T50" fmla="*/ 1590 w 2516"/>
                    <a:gd name="T51" fmla="*/ 1347 h 3323"/>
                    <a:gd name="T52" fmla="*/ 1019 w 2516"/>
                    <a:gd name="T53" fmla="*/ 1390 h 3323"/>
                    <a:gd name="T54" fmla="*/ 1167 w 2516"/>
                    <a:gd name="T55" fmla="*/ 1088 h 3323"/>
                    <a:gd name="T56" fmla="*/ 1052 w 2516"/>
                    <a:gd name="T57" fmla="*/ 1034 h 3323"/>
                    <a:gd name="T58" fmla="*/ 933 w 2516"/>
                    <a:gd name="T59" fmla="*/ 1094 h 3323"/>
                    <a:gd name="T60" fmla="*/ 706 w 2516"/>
                    <a:gd name="T61" fmla="*/ 1214 h 3323"/>
                    <a:gd name="T62" fmla="*/ 945 w 2516"/>
                    <a:gd name="T63" fmla="*/ 1375 h 3323"/>
                    <a:gd name="T64" fmla="*/ 692 w 2516"/>
                    <a:gd name="T65" fmla="*/ 1370 h 3323"/>
                    <a:gd name="T66" fmla="*/ 974 w 2516"/>
                    <a:gd name="T67" fmla="*/ 1405 h 3323"/>
                    <a:gd name="T68" fmla="*/ 1451 w 2516"/>
                    <a:gd name="T69" fmla="*/ 2027 h 3323"/>
                    <a:gd name="T70" fmla="*/ 556 w 2516"/>
                    <a:gd name="T71" fmla="*/ 1535 h 3323"/>
                    <a:gd name="T72" fmla="*/ 546 w 2516"/>
                    <a:gd name="T73" fmla="*/ 1467 h 3323"/>
                    <a:gd name="T74" fmla="*/ 503 w 2516"/>
                    <a:gd name="T75" fmla="*/ 1476 h 3323"/>
                    <a:gd name="T76" fmla="*/ 458 w 2516"/>
                    <a:gd name="T77" fmla="*/ 1377 h 3323"/>
                    <a:gd name="T78" fmla="*/ 465 w 2516"/>
                    <a:gd name="T79" fmla="*/ 1568 h 3323"/>
                    <a:gd name="T80" fmla="*/ 419 w 2516"/>
                    <a:gd name="T81" fmla="*/ 1548 h 3323"/>
                    <a:gd name="T82" fmla="*/ 102 w 2516"/>
                    <a:gd name="T83" fmla="*/ 1354 h 3323"/>
                    <a:gd name="T84" fmla="*/ 16 w 2516"/>
                    <a:gd name="T85" fmla="*/ 1496 h 3323"/>
                    <a:gd name="T86" fmla="*/ 79 w 2516"/>
                    <a:gd name="T87" fmla="*/ 1641 h 3323"/>
                    <a:gd name="T88" fmla="*/ 1486 w 2516"/>
                    <a:gd name="T89" fmla="*/ 2083 h 3323"/>
                    <a:gd name="T90" fmla="*/ 2243 w 2516"/>
                    <a:gd name="T91" fmla="*/ 3298 h 3323"/>
                    <a:gd name="T92" fmla="*/ 1553 w 2516"/>
                    <a:gd name="T93" fmla="*/ 2074 h 3323"/>
                    <a:gd name="T94" fmla="*/ 1962 w 2516"/>
                    <a:gd name="T95" fmla="*/ 1420 h 3323"/>
                    <a:gd name="T96" fmla="*/ 1997 w 2516"/>
                    <a:gd name="T97" fmla="*/ 1380 h 3323"/>
                    <a:gd name="T98" fmla="*/ 2244 w 2516"/>
                    <a:gd name="T99" fmla="*/ 1213 h 3323"/>
                    <a:gd name="T100" fmla="*/ 2287 w 2516"/>
                    <a:gd name="T101" fmla="*/ 1152 h 3323"/>
                    <a:gd name="T102" fmla="*/ 2213 w 2516"/>
                    <a:gd name="T103" fmla="*/ 1175 h 3323"/>
                    <a:gd name="T104" fmla="*/ 2266 w 2516"/>
                    <a:gd name="T105" fmla="*/ 1059 h 3323"/>
                    <a:gd name="T106" fmla="*/ 2197 w 2516"/>
                    <a:gd name="T107" fmla="*/ 1149 h 3323"/>
                    <a:gd name="T108" fmla="*/ 2168 w 2516"/>
                    <a:gd name="T109" fmla="*/ 1120 h 3323"/>
                    <a:gd name="T110" fmla="*/ 2128 w 2516"/>
                    <a:gd name="T111" fmla="*/ 1027 h 3323"/>
                    <a:gd name="T112" fmla="*/ 2147 w 2516"/>
                    <a:gd name="T113" fmla="*/ 546 h 3323"/>
                    <a:gd name="T114" fmla="*/ 2274 w 2516"/>
                    <a:gd name="T115" fmla="*/ 527 h 3323"/>
                    <a:gd name="T116" fmla="*/ 2332 w 2516"/>
                    <a:gd name="T117" fmla="*/ 467 h 3323"/>
                    <a:gd name="T118" fmla="*/ 2444 w 2516"/>
                    <a:gd name="T119" fmla="*/ 215 h 3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16" h="3323">
                      <a:moveTo>
                        <a:pt x="2418" y="196"/>
                      </a:moveTo>
                      <a:lnTo>
                        <a:pt x="2418" y="196"/>
                      </a:lnTo>
                      <a:cubicBezTo>
                        <a:pt x="2401" y="226"/>
                        <a:pt x="2255" y="444"/>
                        <a:pt x="2180" y="493"/>
                      </a:cubicBezTo>
                      <a:lnTo>
                        <a:pt x="2180" y="493"/>
                      </a:lnTo>
                      <a:cubicBezTo>
                        <a:pt x="2251" y="373"/>
                        <a:pt x="2299" y="243"/>
                        <a:pt x="2326" y="105"/>
                      </a:cubicBezTo>
                      <a:lnTo>
                        <a:pt x="2326" y="105"/>
                      </a:lnTo>
                      <a:cubicBezTo>
                        <a:pt x="2330" y="84"/>
                        <a:pt x="2298" y="82"/>
                        <a:pt x="2293" y="102"/>
                      </a:cubicBezTo>
                      <a:lnTo>
                        <a:pt x="2293" y="102"/>
                      </a:lnTo>
                      <a:cubicBezTo>
                        <a:pt x="2269" y="232"/>
                        <a:pt x="2223" y="354"/>
                        <a:pt x="2157" y="468"/>
                      </a:cubicBezTo>
                      <a:lnTo>
                        <a:pt x="2157" y="468"/>
                      </a:lnTo>
                      <a:cubicBezTo>
                        <a:pt x="2155" y="431"/>
                        <a:pt x="2144" y="389"/>
                        <a:pt x="2142" y="364"/>
                      </a:cubicBezTo>
                      <a:lnTo>
                        <a:pt x="2142" y="364"/>
                      </a:lnTo>
                      <a:cubicBezTo>
                        <a:pt x="2132" y="250"/>
                        <a:pt x="2123" y="135"/>
                        <a:pt x="2114" y="21"/>
                      </a:cubicBezTo>
                      <a:lnTo>
                        <a:pt x="2114" y="21"/>
                      </a:lnTo>
                      <a:cubicBezTo>
                        <a:pt x="2112" y="0"/>
                        <a:pt x="2080" y="6"/>
                        <a:pt x="2081" y="27"/>
                      </a:cubicBezTo>
                      <a:lnTo>
                        <a:pt x="2081" y="27"/>
                      </a:lnTo>
                      <a:cubicBezTo>
                        <a:pt x="2088" y="107"/>
                        <a:pt x="2095" y="187"/>
                        <a:pt x="2101" y="267"/>
                      </a:cubicBezTo>
                      <a:lnTo>
                        <a:pt x="2101" y="267"/>
                      </a:lnTo>
                      <a:cubicBezTo>
                        <a:pt x="2104" y="301"/>
                        <a:pt x="2107" y="335"/>
                        <a:pt x="2110" y="370"/>
                      </a:cubicBezTo>
                      <a:lnTo>
                        <a:pt x="2110" y="370"/>
                      </a:lnTo>
                      <a:cubicBezTo>
                        <a:pt x="2111" y="393"/>
                        <a:pt x="2114" y="415"/>
                        <a:pt x="2116" y="438"/>
                      </a:cubicBezTo>
                      <a:lnTo>
                        <a:pt x="2116" y="438"/>
                      </a:lnTo>
                      <a:cubicBezTo>
                        <a:pt x="2114" y="452"/>
                        <a:pt x="2116" y="465"/>
                        <a:pt x="2119" y="477"/>
                      </a:cubicBezTo>
                      <a:lnTo>
                        <a:pt x="2119" y="477"/>
                      </a:lnTo>
                      <a:cubicBezTo>
                        <a:pt x="2030" y="359"/>
                        <a:pt x="1965" y="229"/>
                        <a:pt x="1927" y="84"/>
                      </a:cubicBezTo>
                      <a:lnTo>
                        <a:pt x="1927" y="84"/>
                      </a:lnTo>
                      <a:cubicBezTo>
                        <a:pt x="1922" y="64"/>
                        <a:pt x="1890" y="70"/>
                        <a:pt x="1895" y="90"/>
                      </a:cubicBezTo>
                      <a:lnTo>
                        <a:pt x="1895" y="90"/>
                      </a:lnTo>
                      <a:cubicBezTo>
                        <a:pt x="1935" y="242"/>
                        <a:pt x="2003" y="380"/>
                        <a:pt x="2100" y="504"/>
                      </a:cubicBezTo>
                      <a:lnTo>
                        <a:pt x="2100" y="504"/>
                      </a:lnTo>
                      <a:cubicBezTo>
                        <a:pt x="1993" y="459"/>
                        <a:pt x="1910" y="379"/>
                        <a:pt x="1860" y="271"/>
                      </a:cubicBezTo>
                      <a:lnTo>
                        <a:pt x="1860" y="271"/>
                      </a:lnTo>
                      <a:cubicBezTo>
                        <a:pt x="1851" y="252"/>
                        <a:pt x="1822" y="266"/>
                        <a:pt x="1831" y="285"/>
                      </a:cubicBezTo>
                      <a:lnTo>
                        <a:pt x="1831" y="285"/>
                      </a:lnTo>
                      <a:cubicBezTo>
                        <a:pt x="1885" y="403"/>
                        <a:pt x="1979" y="492"/>
                        <a:pt x="2099" y="539"/>
                      </a:cubicBezTo>
                      <a:lnTo>
                        <a:pt x="2099" y="539"/>
                      </a:lnTo>
                      <a:cubicBezTo>
                        <a:pt x="2099" y="539"/>
                        <a:pt x="2098" y="539"/>
                        <a:pt x="2098" y="540"/>
                      </a:cubicBezTo>
                      <a:lnTo>
                        <a:pt x="2098" y="540"/>
                      </a:lnTo>
                      <a:cubicBezTo>
                        <a:pt x="2087" y="802"/>
                        <a:pt x="2038" y="1059"/>
                        <a:pt x="1952" y="1307"/>
                      </a:cubicBezTo>
                      <a:lnTo>
                        <a:pt x="1952" y="1307"/>
                      </a:lnTo>
                      <a:cubicBezTo>
                        <a:pt x="1907" y="1435"/>
                        <a:pt x="1851" y="1558"/>
                        <a:pt x="1787" y="1678"/>
                      </a:cubicBezTo>
                      <a:lnTo>
                        <a:pt x="1787" y="1678"/>
                      </a:lnTo>
                      <a:cubicBezTo>
                        <a:pt x="1734" y="1776"/>
                        <a:pt x="1665" y="1922"/>
                        <a:pt x="1571" y="2001"/>
                      </a:cubicBezTo>
                      <a:lnTo>
                        <a:pt x="1571" y="2001"/>
                      </a:lnTo>
                      <a:cubicBezTo>
                        <a:pt x="1637" y="1668"/>
                        <a:pt x="1653" y="1338"/>
                        <a:pt x="1654" y="999"/>
                      </a:cubicBezTo>
                      <a:lnTo>
                        <a:pt x="1654" y="999"/>
                      </a:lnTo>
                      <a:cubicBezTo>
                        <a:pt x="1656" y="996"/>
                        <a:pt x="1657" y="993"/>
                        <a:pt x="1658" y="989"/>
                      </a:cubicBezTo>
                      <a:lnTo>
                        <a:pt x="1658" y="989"/>
                      </a:lnTo>
                      <a:cubicBezTo>
                        <a:pt x="1794" y="938"/>
                        <a:pt x="1875" y="838"/>
                        <a:pt x="1935" y="707"/>
                      </a:cubicBezTo>
                      <a:lnTo>
                        <a:pt x="1935" y="707"/>
                      </a:lnTo>
                      <a:cubicBezTo>
                        <a:pt x="1943" y="688"/>
                        <a:pt x="1913" y="677"/>
                        <a:pt x="1904" y="696"/>
                      </a:cubicBezTo>
                      <a:lnTo>
                        <a:pt x="1904" y="696"/>
                      </a:lnTo>
                      <a:cubicBezTo>
                        <a:pt x="1857" y="799"/>
                        <a:pt x="1796" y="880"/>
                        <a:pt x="1704" y="932"/>
                      </a:cubicBezTo>
                      <a:lnTo>
                        <a:pt x="1704" y="932"/>
                      </a:lnTo>
                      <a:cubicBezTo>
                        <a:pt x="1713" y="916"/>
                        <a:pt x="1720" y="899"/>
                        <a:pt x="1727" y="885"/>
                      </a:cubicBezTo>
                      <a:lnTo>
                        <a:pt x="1727" y="885"/>
                      </a:lnTo>
                      <a:cubicBezTo>
                        <a:pt x="1763" y="814"/>
                        <a:pt x="1790" y="740"/>
                        <a:pt x="1808" y="662"/>
                      </a:cubicBezTo>
                      <a:lnTo>
                        <a:pt x="1808" y="662"/>
                      </a:lnTo>
                      <a:cubicBezTo>
                        <a:pt x="1813" y="642"/>
                        <a:pt x="1783" y="631"/>
                        <a:pt x="1778" y="652"/>
                      </a:cubicBezTo>
                      <a:lnTo>
                        <a:pt x="1778" y="652"/>
                      </a:lnTo>
                      <a:cubicBezTo>
                        <a:pt x="1766" y="699"/>
                        <a:pt x="1753" y="746"/>
                        <a:pt x="1734" y="791"/>
                      </a:cubicBezTo>
                      <a:lnTo>
                        <a:pt x="1734" y="791"/>
                      </a:lnTo>
                      <a:cubicBezTo>
                        <a:pt x="1722" y="824"/>
                        <a:pt x="1691" y="919"/>
                        <a:pt x="1651" y="948"/>
                      </a:cubicBezTo>
                      <a:lnTo>
                        <a:pt x="1651" y="948"/>
                      </a:lnTo>
                      <a:cubicBezTo>
                        <a:pt x="1618" y="858"/>
                        <a:pt x="1612" y="764"/>
                        <a:pt x="1631" y="669"/>
                      </a:cubicBezTo>
                      <a:lnTo>
                        <a:pt x="1631" y="669"/>
                      </a:lnTo>
                      <a:cubicBezTo>
                        <a:pt x="1635" y="649"/>
                        <a:pt x="1603" y="646"/>
                        <a:pt x="1599" y="666"/>
                      </a:cubicBezTo>
                      <a:lnTo>
                        <a:pt x="1599" y="666"/>
                      </a:lnTo>
                      <a:cubicBezTo>
                        <a:pt x="1579" y="759"/>
                        <a:pt x="1585" y="851"/>
                        <a:pt x="1614" y="940"/>
                      </a:cubicBezTo>
                      <a:lnTo>
                        <a:pt x="1614" y="940"/>
                      </a:lnTo>
                      <a:cubicBezTo>
                        <a:pt x="1541" y="869"/>
                        <a:pt x="1488" y="784"/>
                        <a:pt x="1454" y="687"/>
                      </a:cubicBezTo>
                      <a:lnTo>
                        <a:pt x="1454" y="687"/>
                      </a:lnTo>
                      <a:cubicBezTo>
                        <a:pt x="1447" y="667"/>
                        <a:pt x="1418" y="682"/>
                        <a:pt x="1425" y="701"/>
                      </a:cubicBezTo>
                      <a:lnTo>
                        <a:pt x="1425" y="701"/>
                      </a:lnTo>
                      <a:cubicBezTo>
                        <a:pt x="1455" y="790"/>
                        <a:pt x="1502" y="868"/>
                        <a:pt x="1564" y="936"/>
                      </a:cubicBezTo>
                      <a:lnTo>
                        <a:pt x="1564" y="936"/>
                      </a:lnTo>
                      <a:cubicBezTo>
                        <a:pt x="1464" y="894"/>
                        <a:pt x="1381" y="824"/>
                        <a:pt x="1344" y="715"/>
                      </a:cubicBezTo>
                      <a:lnTo>
                        <a:pt x="1344" y="715"/>
                      </a:lnTo>
                      <a:cubicBezTo>
                        <a:pt x="1337" y="695"/>
                        <a:pt x="1307" y="709"/>
                        <a:pt x="1314" y="728"/>
                      </a:cubicBezTo>
                      <a:lnTo>
                        <a:pt x="1314" y="728"/>
                      </a:lnTo>
                      <a:cubicBezTo>
                        <a:pt x="1360" y="864"/>
                        <a:pt x="1475" y="944"/>
                        <a:pt x="1605" y="986"/>
                      </a:cubicBezTo>
                      <a:lnTo>
                        <a:pt x="1605" y="986"/>
                      </a:lnTo>
                      <a:cubicBezTo>
                        <a:pt x="1605" y="1094"/>
                        <a:pt x="1604" y="1201"/>
                        <a:pt x="1599" y="1308"/>
                      </a:cubicBezTo>
                      <a:lnTo>
                        <a:pt x="1599" y="1308"/>
                      </a:lnTo>
                      <a:cubicBezTo>
                        <a:pt x="1568" y="1271"/>
                        <a:pt x="1537" y="1234"/>
                        <a:pt x="1506" y="1197"/>
                      </a:cubicBezTo>
                      <a:lnTo>
                        <a:pt x="1506" y="1197"/>
                      </a:lnTo>
                      <a:cubicBezTo>
                        <a:pt x="1533" y="1166"/>
                        <a:pt x="1518" y="1064"/>
                        <a:pt x="1511" y="1041"/>
                      </a:cubicBezTo>
                      <a:lnTo>
                        <a:pt x="1511" y="1041"/>
                      </a:lnTo>
                      <a:cubicBezTo>
                        <a:pt x="1504" y="1021"/>
                        <a:pt x="1472" y="1026"/>
                        <a:pt x="1478" y="1046"/>
                      </a:cubicBezTo>
                      <a:lnTo>
                        <a:pt x="1478" y="1046"/>
                      </a:lnTo>
                      <a:cubicBezTo>
                        <a:pt x="1485" y="1067"/>
                        <a:pt x="1489" y="1087"/>
                        <a:pt x="1489" y="1109"/>
                      </a:cubicBezTo>
                      <a:lnTo>
                        <a:pt x="1489" y="1109"/>
                      </a:lnTo>
                      <a:cubicBezTo>
                        <a:pt x="1490" y="1120"/>
                        <a:pt x="1489" y="1131"/>
                        <a:pt x="1488" y="1143"/>
                      </a:cubicBezTo>
                      <a:lnTo>
                        <a:pt x="1488" y="1143"/>
                      </a:lnTo>
                      <a:cubicBezTo>
                        <a:pt x="1488" y="1145"/>
                        <a:pt x="1486" y="1150"/>
                        <a:pt x="1485" y="1154"/>
                      </a:cubicBezTo>
                      <a:lnTo>
                        <a:pt x="1485" y="1154"/>
                      </a:lnTo>
                      <a:cubicBezTo>
                        <a:pt x="1485" y="1154"/>
                        <a:pt x="1485" y="1153"/>
                        <a:pt x="1484" y="1153"/>
                      </a:cubicBezTo>
                      <a:lnTo>
                        <a:pt x="1484" y="1153"/>
                      </a:lnTo>
                      <a:cubicBezTo>
                        <a:pt x="1475" y="1124"/>
                        <a:pt x="1463" y="1098"/>
                        <a:pt x="1448" y="1073"/>
                      </a:cubicBezTo>
                      <a:lnTo>
                        <a:pt x="1448" y="1073"/>
                      </a:lnTo>
                      <a:cubicBezTo>
                        <a:pt x="1438" y="1057"/>
                        <a:pt x="1415" y="1063"/>
                        <a:pt x="1417" y="1082"/>
                      </a:cubicBezTo>
                      <a:lnTo>
                        <a:pt x="1417" y="1082"/>
                      </a:lnTo>
                      <a:cubicBezTo>
                        <a:pt x="1417" y="1086"/>
                        <a:pt x="1418" y="1089"/>
                        <a:pt x="1418" y="1093"/>
                      </a:cubicBezTo>
                      <a:lnTo>
                        <a:pt x="1418" y="1093"/>
                      </a:lnTo>
                      <a:cubicBezTo>
                        <a:pt x="1419" y="1100"/>
                        <a:pt x="1423" y="1104"/>
                        <a:pt x="1429" y="1105"/>
                      </a:cubicBezTo>
                      <a:lnTo>
                        <a:pt x="1429" y="1105"/>
                      </a:lnTo>
                      <a:cubicBezTo>
                        <a:pt x="1433" y="1114"/>
                        <a:pt x="1438" y="1124"/>
                        <a:pt x="1443" y="1134"/>
                      </a:cubicBezTo>
                      <a:lnTo>
                        <a:pt x="1443" y="1134"/>
                      </a:lnTo>
                      <a:cubicBezTo>
                        <a:pt x="1447" y="1141"/>
                        <a:pt x="1449" y="1150"/>
                        <a:pt x="1452" y="1158"/>
                      </a:cubicBezTo>
                      <a:lnTo>
                        <a:pt x="1452" y="1158"/>
                      </a:lnTo>
                      <a:cubicBezTo>
                        <a:pt x="1452" y="1160"/>
                        <a:pt x="1453" y="1161"/>
                        <a:pt x="1453" y="1161"/>
                      </a:cubicBezTo>
                      <a:lnTo>
                        <a:pt x="1453" y="1161"/>
                      </a:lnTo>
                      <a:cubicBezTo>
                        <a:pt x="1425" y="1154"/>
                        <a:pt x="1401" y="1138"/>
                        <a:pt x="1382" y="1114"/>
                      </a:cubicBezTo>
                      <a:lnTo>
                        <a:pt x="1382" y="1114"/>
                      </a:lnTo>
                      <a:cubicBezTo>
                        <a:pt x="1370" y="1098"/>
                        <a:pt x="1345" y="1119"/>
                        <a:pt x="1358" y="1135"/>
                      </a:cubicBezTo>
                      <a:lnTo>
                        <a:pt x="1358" y="1135"/>
                      </a:lnTo>
                      <a:cubicBezTo>
                        <a:pt x="1380" y="1164"/>
                        <a:pt x="1410" y="1183"/>
                        <a:pt x="1443" y="1193"/>
                      </a:cubicBezTo>
                      <a:lnTo>
                        <a:pt x="1443" y="1193"/>
                      </a:lnTo>
                      <a:cubicBezTo>
                        <a:pt x="1431" y="1195"/>
                        <a:pt x="1419" y="1194"/>
                        <a:pt x="1408" y="1192"/>
                      </a:cubicBezTo>
                      <a:lnTo>
                        <a:pt x="1408" y="1192"/>
                      </a:lnTo>
                      <a:cubicBezTo>
                        <a:pt x="1390" y="1190"/>
                        <a:pt x="1350" y="1186"/>
                        <a:pt x="1350" y="1161"/>
                      </a:cubicBezTo>
                      <a:lnTo>
                        <a:pt x="1350" y="1161"/>
                      </a:lnTo>
                      <a:cubicBezTo>
                        <a:pt x="1349" y="1140"/>
                        <a:pt x="1317" y="1137"/>
                        <a:pt x="1317" y="1158"/>
                      </a:cubicBezTo>
                      <a:lnTo>
                        <a:pt x="1317" y="1158"/>
                      </a:lnTo>
                      <a:cubicBezTo>
                        <a:pt x="1317" y="1200"/>
                        <a:pt x="1353" y="1215"/>
                        <a:pt x="1390" y="1222"/>
                      </a:cubicBezTo>
                      <a:lnTo>
                        <a:pt x="1390" y="1222"/>
                      </a:lnTo>
                      <a:cubicBezTo>
                        <a:pt x="1420" y="1228"/>
                        <a:pt x="1452" y="1229"/>
                        <a:pt x="1477" y="1213"/>
                      </a:cubicBezTo>
                      <a:lnTo>
                        <a:pt x="1477" y="1213"/>
                      </a:lnTo>
                      <a:cubicBezTo>
                        <a:pt x="1514" y="1258"/>
                        <a:pt x="1552" y="1302"/>
                        <a:pt x="1590" y="1347"/>
                      </a:cubicBezTo>
                      <a:lnTo>
                        <a:pt x="1590" y="1347"/>
                      </a:lnTo>
                      <a:cubicBezTo>
                        <a:pt x="1592" y="1350"/>
                        <a:pt x="1594" y="1351"/>
                        <a:pt x="1597" y="1352"/>
                      </a:cubicBezTo>
                      <a:lnTo>
                        <a:pt x="1597" y="1352"/>
                      </a:lnTo>
                      <a:cubicBezTo>
                        <a:pt x="1586" y="1578"/>
                        <a:pt x="1563" y="1801"/>
                        <a:pt x="1516" y="2027"/>
                      </a:cubicBezTo>
                      <a:lnTo>
                        <a:pt x="1516" y="2027"/>
                      </a:lnTo>
                      <a:cubicBezTo>
                        <a:pt x="1332" y="1829"/>
                        <a:pt x="1166" y="1617"/>
                        <a:pt x="1019" y="1390"/>
                      </a:cubicBezTo>
                      <a:lnTo>
                        <a:pt x="1019" y="1390"/>
                      </a:lnTo>
                      <a:cubicBezTo>
                        <a:pt x="1111" y="1316"/>
                        <a:pt x="1156" y="1208"/>
                        <a:pt x="1197" y="1099"/>
                      </a:cubicBezTo>
                      <a:lnTo>
                        <a:pt x="1197" y="1099"/>
                      </a:lnTo>
                      <a:cubicBezTo>
                        <a:pt x="1205" y="1080"/>
                        <a:pt x="1175" y="1069"/>
                        <a:pt x="1167" y="1088"/>
                      </a:cubicBezTo>
                      <a:lnTo>
                        <a:pt x="1167" y="1088"/>
                      </a:lnTo>
                      <a:cubicBezTo>
                        <a:pt x="1134" y="1175"/>
                        <a:pt x="1098" y="1263"/>
                        <a:pt x="1035" y="1331"/>
                      </a:cubicBezTo>
                      <a:lnTo>
                        <a:pt x="1035" y="1331"/>
                      </a:lnTo>
                      <a:cubicBezTo>
                        <a:pt x="1071" y="1237"/>
                        <a:pt x="1087" y="1139"/>
                        <a:pt x="1084" y="1038"/>
                      </a:cubicBezTo>
                      <a:lnTo>
                        <a:pt x="1084" y="1038"/>
                      </a:lnTo>
                      <a:cubicBezTo>
                        <a:pt x="1084" y="1017"/>
                        <a:pt x="1051" y="1014"/>
                        <a:pt x="1052" y="1034"/>
                      </a:cubicBezTo>
                      <a:lnTo>
                        <a:pt x="1052" y="1034"/>
                      </a:lnTo>
                      <a:cubicBezTo>
                        <a:pt x="1055" y="1140"/>
                        <a:pt x="1036" y="1242"/>
                        <a:pt x="997" y="1339"/>
                      </a:cubicBezTo>
                      <a:lnTo>
                        <a:pt x="997" y="1339"/>
                      </a:lnTo>
                      <a:cubicBezTo>
                        <a:pt x="988" y="1254"/>
                        <a:pt x="967" y="1173"/>
                        <a:pt x="933" y="1094"/>
                      </a:cubicBezTo>
                      <a:lnTo>
                        <a:pt x="933" y="1094"/>
                      </a:lnTo>
                      <a:cubicBezTo>
                        <a:pt x="925" y="1074"/>
                        <a:pt x="895" y="1089"/>
                        <a:pt x="904" y="1107"/>
                      </a:cubicBezTo>
                      <a:lnTo>
                        <a:pt x="904" y="1107"/>
                      </a:lnTo>
                      <a:cubicBezTo>
                        <a:pt x="937" y="1185"/>
                        <a:pt x="957" y="1265"/>
                        <a:pt x="966" y="1348"/>
                      </a:cubicBezTo>
                      <a:lnTo>
                        <a:pt x="966" y="1348"/>
                      </a:lnTo>
                      <a:cubicBezTo>
                        <a:pt x="875" y="1316"/>
                        <a:pt x="770" y="1288"/>
                        <a:pt x="706" y="1214"/>
                      </a:cubicBezTo>
                      <a:lnTo>
                        <a:pt x="706" y="1214"/>
                      </a:lnTo>
                      <a:cubicBezTo>
                        <a:pt x="692" y="1198"/>
                        <a:pt x="668" y="1219"/>
                        <a:pt x="681" y="1235"/>
                      </a:cubicBezTo>
                      <a:lnTo>
                        <a:pt x="681" y="1235"/>
                      </a:lnTo>
                      <a:cubicBezTo>
                        <a:pt x="748" y="1311"/>
                        <a:pt x="851" y="1342"/>
                        <a:pt x="945" y="1375"/>
                      </a:cubicBezTo>
                      <a:lnTo>
                        <a:pt x="945" y="1375"/>
                      </a:lnTo>
                      <a:cubicBezTo>
                        <a:pt x="912" y="1380"/>
                        <a:pt x="880" y="1388"/>
                        <a:pt x="847" y="1389"/>
                      </a:cubicBezTo>
                      <a:lnTo>
                        <a:pt x="847" y="1389"/>
                      </a:lnTo>
                      <a:cubicBezTo>
                        <a:pt x="797" y="1391"/>
                        <a:pt x="750" y="1372"/>
                        <a:pt x="711" y="1344"/>
                      </a:cubicBezTo>
                      <a:lnTo>
                        <a:pt x="711" y="1344"/>
                      </a:lnTo>
                      <a:cubicBezTo>
                        <a:pt x="693" y="1332"/>
                        <a:pt x="675" y="1358"/>
                        <a:pt x="692" y="1370"/>
                      </a:cubicBezTo>
                      <a:lnTo>
                        <a:pt x="692" y="1370"/>
                      </a:lnTo>
                      <a:cubicBezTo>
                        <a:pt x="730" y="1397"/>
                        <a:pt x="771" y="1413"/>
                        <a:pt x="816" y="1420"/>
                      </a:cubicBezTo>
                      <a:lnTo>
                        <a:pt x="816" y="1420"/>
                      </a:lnTo>
                      <a:cubicBezTo>
                        <a:pt x="870" y="1428"/>
                        <a:pt x="920" y="1406"/>
                        <a:pt x="974" y="1405"/>
                      </a:cubicBezTo>
                      <a:lnTo>
                        <a:pt x="974" y="1405"/>
                      </a:lnTo>
                      <a:cubicBezTo>
                        <a:pt x="975" y="1405"/>
                        <a:pt x="975" y="1404"/>
                        <a:pt x="975" y="1404"/>
                      </a:cubicBezTo>
                      <a:lnTo>
                        <a:pt x="975" y="1404"/>
                      </a:lnTo>
                      <a:cubicBezTo>
                        <a:pt x="975" y="1409"/>
                        <a:pt x="977" y="1414"/>
                        <a:pt x="980" y="1419"/>
                      </a:cubicBezTo>
                      <a:lnTo>
                        <a:pt x="980" y="1419"/>
                      </a:lnTo>
                      <a:cubicBezTo>
                        <a:pt x="1120" y="1635"/>
                        <a:pt x="1277" y="1837"/>
                        <a:pt x="1451" y="2027"/>
                      </a:cubicBezTo>
                      <a:lnTo>
                        <a:pt x="1451" y="2027"/>
                      </a:lnTo>
                      <a:cubicBezTo>
                        <a:pt x="1107" y="1969"/>
                        <a:pt x="786" y="1832"/>
                        <a:pt x="506" y="1625"/>
                      </a:cubicBezTo>
                      <a:lnTo>
                        <a:pt x="506" y="1625"/>
                      </a:lnTo>
                      <a:cubicBezTo>
                        <a:pt x="529" y="1600"/>
                        <a:pt x="545" y="1557"/>
                        <a:pt x="556" y="1535"/>
                      </a:cubicBezTo>
                      <a:lnTo>
                        <a:pt x="556" y="1535"/>
                      </a:lnTo>
                      <a:cubicBezTo>
                        <a:pt x="588" y="1465"/>
                        <a:pt x="601" y="1386"/>
                        <a:pt x="600" y="1309"/>
                      </a:cubicBezTo>
                      <a:lnTo>
                        <a:pt x="600" y="1309"/>
                      </a:lnTo>
                      <a:cubicBezTo>
                        <a:pt x="600" y="1289"/>
                        <a:pt x="567" y="1286"/>
                        <a:pt x="567" y="1307"/>
                      </a:cubicBezTo>
                      <a:lnTo>
                        <a:pt x="567" y="1307"/>
                      </a:lnTo>
                      <a:cubicBezTo>
                        <a:pt x="569" y="1362"/>
                        <a:pt x="561" y="1415"/>
                        <a:pt x="546" y="1467"/>
                      </a:cubicBezTo>
                      <a:lnTo>
                        <a:pt x="546" y="1467"/>
                      </a:lnTo>
                      <a:cubicBezTo>
                        <a:pt x="541" y="1481"/>
                        <a:pt x="519" y="1550"/>
                        <a:pt x="494" y="1587"/>
                      </a:cubicBezTo>
                      <a:lnTo>
                        <a:pt x="494" y="1587"/>
                      </a:lnTo>
                      <a:cubicBezTo>
                        <a:pt x="507" y="1552"/>
                        <a:pt x="504" y="1497"/>
                        <a:pt x="503" y="1476"/>
                      </a:cubicBezTo>
                      <a:lnTo>
                        <a:pt x="503" y="1476"/>
                      </a:lnTo>
                      <a:cubicBezTo>
                        <a:pt x="499" y="1365"/>
                        <a:pt x="462" y="1265"/>
                        <a:pt x="393" y="1177"/>
                      </a:cubicBezTo>
                      <a:lnTo>
                        <a:pt x="393" y="1177"/>
                      </a:lnTo>
                      <a:cubicBezTo>
                        <a:pt x="380" y="1161"/>
                        <a:pt x="356" y="1182"/>
                        <a:pt x="369" y="1198"/>
                      </a:cubicBezTo>
                      <a:lnTo>
                        <a:pt x="369" y="1198"/>
                      </a:lnTo>
                      <a:cubicBezTo>
                        <a:pt x="412" y="1254"/>
                        <a:pt x="440" y="1311"/>
                        <a:pt x="458" y="1377"/>
                      </a:cubicBezTo>
                      <a:lnTo>
                        <a:pt x="458" y="1377"/>
                      </a:lnTo>
                      <a:cubicBezTo>
                        <a:pt x="465" y="1403"/>
                        <a:pt x="467" y="1429"/>
                        <a:pt x="470" y="1455"/>
                      </a:cubicBezTo>
                      <a:lnTo>
                        <a:pt x="470" y="1455"/>
                      </a:lnTo>
                      <a:cubicBezTo>
                        <a:pt x="473" y="1490"/>
                        <a:pt x="461" y="1532"/>
                        <a:pt x="465" y="1568"/>
                      </a:cubicBezTo>
                      <a:lnTo>
                        <a:pt x="465" y="1568"/>
                      </a:lnTo>
                      <a:cubicBezTo>
                        <a:pt x="409" y="1447"/>
                        <a:pt x="333" y="1339"/>
                        <a:pt x="236" y="1245"/>
                      </a:cubicBezTo>
                      <a:lnTo>
                        <a:pt x="236" y="1245"/>
                      </a:lnTo>
                      <a:cubicBezTo>
                        <a:pt x="221" y="1231"/>
                        <a:pt x="196" y="1253"/>
                        <a:pt x="211" y="1266"/>
                      </a:cubicBezTo>
                      <a:lnTo>
                        <a:pt x="211" y="1266"/>
                      </a:lnTo>
                      <a:cubicBezTo>
                        <a:pt x="297" y="1349"/>
                        <a:pt x="366" y="1443"/>
                        <a:pt x="419" y="1548"/>
                      </a:cubicBezTo>
                      <a:lnTo>
                        <a:pt x="419" y="1548"/>
                      </a:lnTo>
                      <a:cubicBezTo>
                        <a:pt x="319" y="1475"/>
                        <a:pt x="220" y="1400"/>
                        <a:pt x="121" y="1326"/>
                      </a:cubicBezTo>
                      <a:lnTo>
                        <a:pt x="121" y="1326"/>
                      </a:lnTo>
                      <a:cubicBezTo>
                        <a:pt x="104" y="1314"/>
                        <a:pt x="86" y="1341"/>
                        <a:pt x="102" y="1354"/>
                      </a:cubicBezTo>
                      <a:lnTo>
                        <a:pt x="102" y="1354"/>
                      </a:lnTo>
                      <a:cubicBezTo>
                        <a:pt x="211" y="1434"/>
                        <a:pt x="319" y="1514"/>
                        <a:pt x="428" y="1596"/>
                      </a:cubicBezTo>
                      <a:lnTo>
                        <a:pt x="428" y="1596"/>
                      </a:lnTo>
                      <a:cubicBezTo>
                        <a:pt x="285" y="1596"/>
                        <a:pt x="150" y="1553"/>
                        <a:pt x="35" y="1468"/>
                      </a:cubicBezTo>
                      <a:lnTo>
                        <a:pt x="35" y="1468"/>
                      </a:lnTo>
                      <a:cubicBezTo>
                        <a:pt x="18" y="1456"/>
                        <a:pt x="0" y="1483"/>
                        <a:pt x="16" y="1496"/>
                      </a:cubicBezTo>
                      <a:lnTo>
                        <a:pt x="16" y="1496"/>
                      </a:lnTo>
                      <a:cubicBezTo>
                        <a:pt x="134" y="1582"/>
                        <a:pt x="274" y="1628"/>
                        <a:pt x="419" y="1628"/>
                      </a:cubicBezTo>
                      <a:lnTo>
                        <a:pt x="419" y="1628"/>
                      </a:lnTo>
                      <a:cubicBezTo>
                        <a:pt x="382" y="1732"/>
                        <a:pt x="148" y="1663"/>
                        <a:pt x="79" y="1641"/>
                      </a:cubicBezTo>
                      <a:lnTo>
                        <a:pt x="79" y="1641"/>
                      </a:lnTo>
                      <a:cubicBezTo>
                        <a:pt x="59" y="1634"/>
                        <a:pt x="48" y="1665"/>
                        <a:pt x="68" y="1671"/>
                      </a:cubicBezTo>
                      <a:lnTo>
                        <a:pt x="68" y="1671"/>
                      </a:lnTo>
                      <a:cubicBezTo>
                        <a:pt x="163" y="1702"/>
                        <a:pt x="398" y="1768"/>
                        <a:pt x="449" y="1642"/>
                      </a:cubicBezTo>
                      <a:lnTo>
                        <a:pt x="449" y="1642"/>
                      </a:lnTo>
                      <a:cubicBezTo>
                        <a:pt x="753" y="1875"/>
                        <a:pt x="1108" y="2025"/>
                        <a:pt x="1486" y="2083"/>
                      </a:cubicBezTo>
                      <a:lnTo>
                        <a:pt x="1486" y="2083"/>
                      </a:lnTo>
                      <a:cubicBezTo>
                        <a:pt x="1489" y="2083"/>
                        <a:pt x="1491" y="2083"/>
                        <a:pt x="1493" y="2083"/>
                      </a:cubicBezTo>
                      <a:lnTo>
                        <a:pt x="1493" y="2083"/>
                      </a:lnTo>
                      <a:cubicBezTo>
                        <a:pt x="1761" y="2478"/>
                        <a:pt x="1922" y="2939"/>
                        <a:pt x="2243" y="3298"/>
                      </a:cubicBezTo>
                      <a:lnTo>
                        <a:pt x="2243" y="3298"/>
                      </a:lnTo>
                      <a:cubicBezTo>
                        <a:pt x="2264" y="3322"/>
                        <a:pt x="2300" y="3290"/>
                        <a:pt x="2279" y="3267"/>
                      </a:cubicBezTo>
                      <a:lnTo>
                        <a:pt x="2279" y="3267"/>
                      </a:lnTo>
                      <a:cubicBezTo>
                        <a:pt x="1968" y="2917"/>
                        <a:pt x="1806" y="2471"/>
                        <a:pt x="1551" y="2083"/>
                      </a:cubicBezTo>
                      <a:lnTo>
                        <a:pt x="1551" y="2083"/>
                      </a:lnTo>
                      <a:cubicBezTo>
                        <a:pt x="1552" y="2080"/>
                        <a:pt x="1553" y="2077"/>
                        <a:pt x="1553" y="2074"/>
                      </a:cubicBezTo>
                      <a:lnTo>
                        <a:pt x="1553" y="2074"/>
                      </a:lnTo>
                      <a:cubicBezTo>
                        <a:pt x="1655" y="2015"/>
                        <a:pt x="1717" y="1893"/>
                        <a:pt x="1776" y="1794"/>
                      </a:cubicBezTo>
                      <a:lnTo>
                        <a:pt x="1776" y="1794"/>
                      </a:lnTo>
                      <a:cubicBezTo>
                        <a:pt x="1848" y="1675"/>
                        <a:pt x="1909" y="1549"/>
                        <a:pt x="1962" y="1420"/>
                      </a:cubicBezTo>
                      <a:lnTo>
                        <a:pt x="1962" y="1420"/>
                      </a:lnTo>
                      <a:cubicBezTo>
                        <a:pt x="1965" y="1412"/>
                        <a:pt x="1967" y="1405"/>
                        <a:pt x="1970" y="1397"/>
                      </a:cubicBezTo>
                      <a:lnTo>
                        <a:pt x="1970" y="1397"/>
                      </a:lnTo>
                      <a:cubicBezTo>
                        <a:pt x="1979" y="1394"/>
                        <a:pt x="1987" y="1386"/>
                        <a:pt x="1995" y="1381"/>
                      </a:cubicBezTo>
                      <a:lnTo>
                        <a:pt x="1995" y="1381"/>
                      </a:lnTo>
                      <a:cubicBezTo>
                        <a:pt x="1996" y="1381"/>
                        <a:pt x="1996" y="1381"/>
                        <a:pt x="1997" y="1380"/>
                      </a:cubicBezTo>
                      <a:lnTo>
                        <a:pt x="1997" y="1380"/>
                      </a:lnTo>
                      <a:cubicBezTo>
                        <a:pt x="2069" y="1329"/>
                        <a:pt x="2128" y="1265"/>
                        <a:pt x="2173" y="1190"/>
                      </a:cubicBezTo>
                      <a:lnTo>
                        <a:pt x="2173" y="1190"/>
                      </a:lnTo>
                      <a:cubicBezTo>
                        <a:pt x="2191" y="1206"/>
                        <a:pt x="2223" y="1216"/>
                        <a:pt x="2244" y="1213"/>
                      </a:cubicBezTo>
                      <a:lnTo>
                        <a:pt x="2244" y="1213"/>
                      </a:lnTo>
                      <a:cubicBezTo>
                        <a:pt x="2300" y="1204"/>
                        <a:pt x="2343" y="1143"/>
                        <a:pt x="2375" y="1100"/>
                      </a:cubicBezTo>
                      <a:lnTo>
                        <a:pt x="2375" y="1100"/>
                      </a:lnTo>
                      <a:cubicBezTo>
                        <a:pt x="2388" y="1083"/>
                        <a:pt x="2361" y="1064"/>
                        <a:pt x="2349" y="1081"/>
                      </a:cubicBezTo>
                      <a:lnTo>
                        <a:pt x="2349" y="1081"/>
                      </a:lnTo>
                      <a:cubicBezTo>
                        <a:pt x="2329" y="1106"/>
                        <a:pt x="2309" y="1130"/>
                        <a:pt x="2287" y="1152"/>
                      </a:cubicBezTo>
                      <a:lnTo>
                        <a:pt x="2287" y="1152"/>
                      </a:lnTo>
                      <a:cubicBezTo>
                        <a:pt x="2271" y="1168"/>
                        <a:pt x="2256" y="1181"/>
                        <a:pt x="2232" y="1180"/>
                      </a:cubicBezTo>
                      <a:lnTo>
                        <a:pt x="2232" y="1180"/>
                      </a:lnTo>
                      <a:cubicBezTo>
                        <a:pt x="2231" y="1180"/>
                        <a:pt x="2222" y="1178"/>
                        <a:pt x="2213" y="1175"/>
                      </a:cubicBezTo>
                      <a:lnTo>
                        <a:pt x="2213" y="1175"/>
                      </a:lnTo>
                      <a:cubicBezTo>
                        <a:pt x="2218" y="1172"/>
                        <a:pt x="2222" y="1168"/>
                        <a:pt x="2226" y="1164"/>
                      </a:cubicBezTo>
                      <a:lnTo>
                        <a:pt x="2226" y="1164"/>
                      </a:lnTo>
                      <a:cubicBezTo>
                        <a:pt x="2254" y="1140"/>
                        <a:pt x="2275" y="1109"/>
                        <a:pt x="2292" y="1077"/>
                      </a:cubicBezTo>
                      <a:lnTo>
                        <a:pt x="2292" y="1077"/>
                      </a:lnTo>
                      <a:cubicBezTo>
                        <a:pt x="2302" y="1059"/>
                        <a:pt x="2275" y="1040"/>
                        <a:pt x="2266" y="1059"/>
                      </a:cubicBezTo>
                      <a:lnTo>
                        <a:pt x="2266" y="1059"/>
                      </a:lnTo>
                      <a:cubicBezTo>
                        <a:pt x="2256" y="1077"/>
                        <a:pt x="2245" y="1094"/>
                        <a:pt x="2233" y="1110"/>
                      </a:cubicBezTo>
                      <a:lnTo>
                        <a:pt x="2233" y="1110"/>
                      </a:lnTo>
                      <a:cubicBezTo>
                        <a:pt x="2229" y="1114"/>
                        <a:pt x="2210" y="1139"/>
                        <a:pt x="2197" y="1149"/>
                      </a:cubicBezTo>
                      <a:lnTo>
                        <a:pt x="2197" y="1149"/>
                      </a:lnTo>
                      <a:cubicBezTo>
                        <a:pt x="2201" y="1110"/>
                        <a:pt x="2204" y="1069"/>
                        <a:pt x="2225" y="1035"/>
                      </a:cubicBezTo>
                      <a:lnTo>
                        <a:pt x="2225" y="1035"/>
                      </a:lnTo>
                      <a:cubicBezTo>
                        <a:pt x="2236" y="1018"/>
                        <a:pt x="2209" y="999"/>
                        <a:pt x="2198" y="1017"/>
                      </a:cubicBezTo>
                      <a:lnTo>
                        <a:pt x="2198" y="1017"/>
                      </a:lnTo>
                      <a:cubicBezTo>
                        <a:pt x="2179" y="1048"/>
                        <a:pt x="2172" y="1084"/>
                        <a:pt x="2168" y="1120"/>
                      </a:cubicBezTo>
                      <a:lnTo>
                        <a:pt x="2168" y="1120"/>
                      </a:lnTo>
                      <a:cubicBezTo>
                        <a:pt x="2155" y="1093"/>
                        <a:pt x="2148" y="1064"/>
                        <a:pt x="2158" y="1038"/>
                      </a:cubicBezTo>
                      <a:lnTo>
                        <a:pt x="2158" y="1038"/>
                      </a:lnTo>
                      <a:cubicBezTo>
                        <a:pt x="2166" y="1019"/>
                        <a:pt x="2135" y="1008"/>
                        <a:pt x="2128" y="1027"/>
                      </a:cubicBezTo>
                      <a:lnTo>
                        <a:pt x="2128" y="1027"/>
                      </a:lnTo>
                      <a:cubicBezTo>
                        <a:pt x="2110" y="1071"/>
                        <a:pt x="2129" y="1121"/>
                        <a:pt x="2153" y="1161"/>
                      </a:cubicBezTo>
                      <a:lnTo>
                        <a:pt x="2153" y="1161"/>
                      </a:lnTo>
                      <a:cubicBezTo>
                        <a:pt x="2111" y="1233"/>
                        <a:pt x="2056" y="1294"/>
                        <a:pt x="1990" y="1345"/>
                      </a:cubicBezTo>
                      <a:lnTo>
                        <a:pt x="1990" y="1345"/>
                      </a:lnTo>
                      <a:cubicBezTo>
                        <a:pt x="2084" y="1089"/>
                        <a:pt x="2135" y="818"/>
                        <a:pt x="2147" y="546"/>
                      </a:cubicBezTo>
                      <a:lnTo>
                        <a:pt x="2147" y="546"/>
                      </a:lnTo>
                      <a:cubicBezTo>
                        <a:pt x="2148" y="545"/>
                        <a:pt x="2148" y="545"/>
                        <a:pt x="2148" y="545"/>
                      </a:cubicBezTo>
                      <a:lnTo>
                        <a:pt x="2148" y="545"/>
                      </a:lnTo>
                      <a:cubicBezTo>
                        <a:pt x="2184" y="559"/>
                        <a:pt x="2244" y="537"/>
                        <a:pt x="2274" y="527"/>
                      </a:cubicBezTo>
                      <a:lnTo>
                        <a:pt x="2274" y="527"/>
                      </a:lnTo>
                      <a:cubicBezTo>
                        <a:pt x="2366" y="499"/>
                        <a:pt x="2443" y="438"/>
                        <a:pt x="2502" y="364"/>
                      </a:cubicBezTo>
                      <a:lnTo>
                        <a:pt x="2502" y="364"/>
                      </a:lnTo>
                      <a:cubicBezTo>
                        <a:pt x="2515" y="347"/>
                        <a:pt x="2488" y="329"/>
                        <a:pt x="2475" y="345"/>
                      </a:cubicBezTo>
                      <a:lnTo>
                        <a:pt x="2475" y="345"/>
                      </a:lnTo>
                      <a:cubicBezTo>
                        <a:pt x="2434" y="397"/>
                        <a:pt x="2389" y="435"/>
                        <a:pt x="2332" y="467"/>
                      </a:cubicBezTo>
                      <a:lnTo>
                        <a:pt x="2332" y="467"/>
                      </a:lnTo>
                      <a:cubicBezTo>
                        <a:pt x="2323" y="473"/>
                        <a:pt x="2260" y="501"/>
                        <a:pt x="2211" y="512"/>
                      </a:cubicBezTo>
                      <a:lnTo>
                        <a:pt x="2211" y="512"/>
                      </a:lnTo>
                      <a:cubicBezTo>
                        <a:pt x="2305" y="445"/>
                        <a:pt x="2423" y="254"/>
                        <a:pt x="2444" y="215"/>
                      </a:cubicBezTo>
                      <a:lnTo>
                        <a:pt x="2444" y="215"/>
                      </a:lnTo>
                      <a:cubicBezTo>
                        <a:pt x="2454" y="196"/>
                        <a:pt x="2427" y="178"/>
                        <a:pt x="2418" y="19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14" name="Freeform 268">
                  <a:extLst>
                    <a:ext uri="{FF2B5EF4-FFF2-40B4-BE49-F238E27FC236}">
                      <a16:creationId xmlns:a16="http://schemas.microsoft.com/office/drawing/2014/main" id="{C2E55BA9-3E2D-AA42-BB7E-8CA1A34CE5B5}"/>
                    </a:ext>
                  </a:extLst>
                </p:cNvPr>
                <p:cNvSpPr>
                  <a:spLocks noChangeArrowheads="1"/>
                </p:cNvSpPr>
                <p:nvPr/>
              </p:nvSpPr>
              <p:spPr bwMode="auto">
                <a:xfrm>
                  <a:off x="4431586" y="3684267"/>
                  <a:ext cx="16201" cy="11881"/>
                </a:xfrm>
                <a:custGeom>
                  <a:avLst/>
                  <a:gdLst>
                    <a:gd name="T0" fmla="*/ 33 w 64"/>
                    <a:gd name="T1" fmla="*/ 42 h 50"/>
                    <a:gd name="T2" fmla="*/ 33 w 64"/>
                    <a:gd name="T3" fmla="*/ 42 h 50"/>
                    <a:gd name="T4" fmla="*/ 44 w 64"/>
                    <a:gd name="T5" fmla="*/ 11 h 50"/>
                    <a:gd name="T6" fmla="*/ 44 w 64"/>
                    <a:gd name="T7" fmla="*/ 11 h 50"/>
                    <a:gd name="T8" fmla="*/ 31 w 64"/>
                    <a:gd name="T9" fmla="*/ 7 h 50"/>
                    <a:gd name="T10" fmla="*/ 31 w 64"/>
                    <a:gd name="T11" fmla="*/ 7 h 50"/>
                    <a:gd name="T12" fmla="*/ 20 w 64"/>
                    <a:gd name="T13" fmla="*/ 38 h 50"/>
                    <a:gd name="T14" fmla="*/ 20 w 64"/>
                    <a:gd name="T15" fmla="*/ 38 h 50"/>
                    <a:gd name="T16" fmla="*/ 33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3" y="42"/>
                      </a:moveTo>
                      <a:lnTo>
                        <a:pt x="33" y="42"/>
                      </a:lnTo>
                      <a:cubicBezTo>
                        <a:pt x="52" y="49"/>
                        <a:pt x="63" y="19"/>
                        <a:pt x="44" y="11"/>
                      </a:cubicBezTo>
                      <a:lnTo>
                        <a:pt x="44" y="11"/>
                      </a:lnTo>
                      <a:cubicBezTo>
                        <a:pt x="39" y="10"/>
                        <a:pt x="35" y="9"/>
                        <a:pt x="31" y="7"/>
                      </a:cubicBezTo>
                      <a:lnTo>
                        <a:pt x="31" y="7"/>
                      </a:lnTo>
                      <a:cubicBezTo>
                        <a:pt x="11" y="0"/>
                        <a:pt x="0" y="31"/>
                        <a:pt x="20" y="38"/>
                      </a:cubicBezTo>
                      <a:lnTo>
                        <a:pt x="20" y="38"/>
                      </a:lnTo>
                      <a:cubicBezTo>
                        <a:pt x="24"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15" name="Freeform 269">
                  <a:extLst>
                    <a:ext uri="{FF2B5EF4-FFF2-40B4-BE49-F238E27FC236}">
                      <a16:creationId xmlns:a16="http://schemas.microsoft.com/office/drawing/2014/main" id="{9E25D0CA-77D9-BC4C-BAB2-28ADF0B81BCD}"/>
                    </a:ext>
                  </a:extLst>
                </p:cNvPr>
                <p:cNvSpPr>
                  <a:spLocks noChangeArrowheads="1"/>
                </p:cNvSpPr>
                <p:nvPr/>
              </p:nvSpPr>
              <p:spPr bwMode="auto">
                <a:xfrm>
                  <a:off x="4445627" y="3658345"/>
                  <a:ext cx="12961" cy="15122"/>
                </a:xfrm>
                <a:custGeom>
                  <a:avLst/>
                  <a:gdLst>
                    <a:gd name="T0" fmla="*/ 43 w 53"/>
                    <a:gd name="T1" fmla="*/ 27 h 61"/>
                    <a:gd name="T2" fmla="*/ 43 w 53"/>
                    <a:gd name="T3" fmla="*/ 27 h 61"/>
                    <a:gd name="T4" fmla="*/ 39 w 53"/>
                    <a:gd name="T5" fmla="*/ 19 h 61"/>
                    <a:gd name="T6" fmla="*/ 39 w 53"/>
                    <a:gd name="T7" fmla="*/ 19 h 61"/>
                    <a:gd name="T8" fmla="*/ 9 w 53"/>
                    <a:gd name="T9" fmla="*/ 33 h 61"/>
                    <a:gd name="T10" fmla="*/ 9 w 53"/>
                    <a:gd name="T11" fmla="*/ 33 h 61"/>
                    <a:gd name="T12" fmla="*/ 13 w 53"/>
                    <a:gd name="T13" fmla="*/ 41 h 61"/>
                    <a:gd name="T14" fmla="*/ 13 w 53"/>
                    <a:gd name="T15" fmla="*/ 41 h 61"/>
                    <a:gd name="T16" fmla="*/ 43 w 53"/>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43" y="27"/>
                      </a:moveTo>
                      <a:lnTo>
                        <a:pt x="43" y="27"/>
                      </a:lnTo>
                      <a:cubicBezTo>
                        <a:pt x="41" y="24"/>
                        <a:pt x="40" y="22"/>
                        <a:pt x="39" y="19"/>
                      </a:cubicBezTo>
                      <a:lnTo>
                        <a:pt x="39" y="19"/>
                      </a:lnTo>
                      <a:cubicBezTo>
                        <a:pt x="29" y="0"/>
                        <a:pt x="0" y="14"/>
                        <a:pt x="9" y="33"/>
                      </a:cubicBezTo>
                      <a:lnTo>
                        <a:pt x="9" y="33"/>
                      </a:lnTo>
                      <a:cubicBezTo>
                        <a:pt x="10" y="35"/>
                        <a:pt x="12" y="39"/>
                        <a:pt x="13" y="41"/>
                      </a:cubicBezTo>
                      <a:lnTo>
                        <a:pt x="13" y="41"/>
                      </a:lnTo>
                      <a:cubicBezTo>
                        <a:pt x="22" y="60"/>
                        <a:pt x="52" y="47"/>
                        <a:pt x="4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16" name="Freeform 270">
                  <a:extLst>
                    <a:ext uri="{FF2B5EF4-FFF2-40B4-BE49-F238E27FC236}">
                      <a16:creationId xmlns:a16="http://schemas.microsoft.com/office/drawing/2014/main" id="{3E8220B5-D2A8-C44D-9FB8-7EBB97C35C9C}"/>
                    </a:ext>
                  </a:extLst>
                </p:cNvPr>
                <p:cNvSpPr>
                  <a:spLocks noChangeArrowheads="1"/>
                </p:cNvSpPr>
                <p:nvPr/>
              </p:nvSpPr>
              <p:spPr bwMode="auto">
                <a:xfrm>
                  <a:off x="4459669" y="3683187"/>
                  <a:ext cx="16201" cy="11882"/>
                </a:xfrm>
                <a:custGeom>
                  <a:avLst/>
                  <a:gdLst>
                    <a:gd name="T0" fmla="*/ 20 w 64"/>
                    <a:gd name="T1" fmla="*/ 37 h 50"/>
                    <a:gd name="T2" fmla="*/ 20 w 64"/>
                    <a:gd name="T3" fmla="*/ 37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20 w 64"/>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7"/>
                      </a:moveTo>
                      <a:lnTo>
                        <a:pt x="20" y="37"/>
                      </a:lnTo>
                      <a:cubicBezTo>
                        <a:pt x="24" y="38"/>
                        <a:pt x="28" y="40"/>
                        <a:pt x="32" y="42"/>
                      </a:cubicBezTo>
                      <a:lnTo>
                        <a:pt x="32" y="42"/>
                      </a:lnTo>
                      <a:cubicBezTo>
                        <a:pt x="52" y="49"/>
                        <a:pt x="63" y="18"/>
                        <a:pt x="43" y="11"/>
                      </a:cubicBezTo>
                      <a:lnTo>
                        <a:pt x="43" y="11"/>
                      </a:lnTo>
                      <a:cubicBezTo>
                        <a:pt x="39" y="10"/>
                        <a:pt x="34" y="8"/>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17" name="Freeform 271">
                  <a:extLst>
                    <a:ext uri="{FF2B5EF4-FFF2-40B4-BE49-F238E27FC236}">
                      <a16:creationId xmlns:a16="http://schemas.microsoft.com/office/drawing/2014/main" id="{462C0A55-18CF-0545-BEDF-D21A79A9EE5E}"/>
                    </a:ext>
                  </a:extLst>
                </p:cNvPr>
                <p:cNvSpPr>
                  <a:spLocks noChangeArrowheads="1"/>
                </p:cNvSpPr>
                <p:nvPr/>
              </p:nvSpPr>
              <p:spPr bwMode="auto">
                <a:xfrm>
                  <a:off x="4476951" y="3648624"/>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3 w 53"/>
                    <a:gd name="T13" fmla="*/ 42 h 62"/>
                    <a:gd name="T14" fmla="*/ 13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1" y="25"/>
                        <a:pt x="40" y="22"/>
                        <a:pt x="39" y="19"/>
                      </a:cubicBezTo>
                      <a:lnTo>
                        <a:pt x="39" y="19"/>
                      </a:lnTo>
                      <a:cubicBezTo>
                        <a:pt x="30" y="0"/>
                        <a:pt x="0" y="14"/>
                        <a:pt x="9" y="33"/>
                      </a:cubicBezTo>
                      <a:lnTo>
                        <a:pt x="9" y="33"/>
                      </a:lnTo>
                      <a:cubicBezTo>
                        <a:pt x="11" y="36"/>
                        <a:pt x="12" y="39"/>
                        <a:pt x="13" y="42"/>
                      </a:cubicBezTo>
                      <a:lnTo>
                        <a:pt x="13" y="42"/>
                      </a:lnTo>
                      <a:cubicBezTo>
                        <a:pt x="22" y="61"/>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18" name="Freeform 272">
                  <a:extLst>
                    <a:ext uri="{FF2B5EF4-FFF2-40B4-BE49-F238E27FC236}">
                      <a16:creationId xmlns:a16="http://schemas.microsoft.com/office/drawing/2014/main" id="{E9CC0D8A-8CCF-C04B-8B5B-80CFC5402CCB}"/>
                    </a:ext>
                  </a:extLst>
                </p:cNvPr>
                <p:cNvSpPr>
                  <a:spLocks noChangeArrowheads="1"/>
                </p:cNvSpPr>
                <p:nvPr/>
              </p:nvSpPr>
              <p:spPr bwMode="auto">
                <a:xfrm>
                  <a:off x="4498553" y="3656185"/>
                  <a:ext cx="12961" cy="15122"/>
                </a:xfrm>
                <a:custGeom>
                  <a:avLst/>
                  <a:gdLst>
                    <a:gd name="T0" fmla="*/ 42 w 52"/>
                    <a:gd name="T1" fmla="*/ 28 h 62"/>
                    <a:gd name="T2" fmla="*/ 42 w 52"/>
                    <a:gd name="T3" fmla="*/ 28 h 62"/>
                    <a:gd name="T4" fmla="*/ 38 w 52"/>
                    <a:gd name="T5" fmla="*/ 19 h 62"/>
                    <a:gd name="T6" fmla="*/ 38 w 52"/>
                    <a:gd name="T7" fmla="*/ 19 h 62"/>
                    <a:gd name="T8" fmla="*/ 8 w 52"/>
                    <a:gd name="T9" fmla="*/ 33 h 62"/>
                    <a:gd name="T10" fmla="*/ 8 w 52"/>
                    <a:gd name="T11" fmla="*/ 33 h 62"/>
                    <a:gd name="T12" fmla="*/ 13 w 52"/>
                    <a:gd name="T13" fmla="*/ 41 h 62"/>
                    <a:gd name="T14" fmla="*/ 13 w 52"/>
                    <a:gd name="T15" fmla="*/ 41 h 62"/>
                    <a:gd name="T16" fmla="*/ 42 w 52"/>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2">
                      <a:moveTo>
                        <a:pt x="42" y="28"/>
                      </a:moveTo>
                      <a:lnTo>
                        <a:pt x="42" y="28"/>
                      </a:lnTo>
                      <a:cubicBezTo>
                        <a:pt x="41" y="25"/>
                        <a:pt x="40" y="22"/>
                        <a:pt x="38" y="19"/>
                      </a:cubicBezTo>
                      <a:lnTo>
                        <a:pt x="38" y="19"/>
                      </a:lnTo>
                      <a:cubicBezTo>
                        <a:pt x="29" y="0"/>
                        <a:pt x="0" y="14"/>
                        <a:pt x="8" y="33"/>
                      </a:cubicBezTo>
                      <a:lnTo>
                        <a:pt x="8" y="33"/>
                      </a:lnTo>
                      <a:cubicBezTo>
                        <a:pt x="10" y="36"/>
                        <a:pt x="12" y="38"/>
                        <a:pt x="13" y="41"/>
                      </a:cubicBezTo>
                      <a:lnTo>
                        <a:pt x="13" y="41"/>
                      </a:lnTo>
                      <a:cubicBezTo>
                        <a:pt x="22" y="61"/>
                        <a:pt x="51" y="47"/>
                        <a:pt x="42"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19" name="Freeform 273">
                  <a:extLst>
                    <a:ext uri="{FF2B5EF4-FFF2-40B4-BE49-F238E27FC236}">
                      <a16:creationId xmlns:a16="http://schemas.microsoft.com/office/drawing/2014/main" id="{7F538447-028E-6D4C-8C9E-E4E418528937}"/>
                    </a:ext>
                  </a:extLst>
                </p:cNvPr>
                <p:cNvSpPr>
                  <a:spLocks noChangeArrowheads="1"/>
                </p:cNvSpPr>
                <p:nvPr/>
              </p:nvSpPr>
              <p:spPr bwMode="auto">
                <a:xfrm>
                  <a:off x="4498553" y="3623781"/>
                  <a:ext cx="16201" cy="12961"/>
                </a:xfrm>
                <a:custGeom>
                  <a:avLst/>
                  <a:gdLst>
                    <a:gd name="T0" fmla="*/ 32 w 64"/>
                    <a:gd name="T1" fmla="*/ 43 h 51"/>
                    <a:gd name="T2" fmla="*/ 32 w 64"/>
                    <a:gd name="T3" fmla="*/ 43 h 51"/>
                    <a:gd name="T4" fmla="*/ 43 w 64"/>
                    <a:gd name="T5" fmla="*/ 12 h 51"/>
                    <a:gd name="T6" fmla="*/ 43 w 64"/>
                    <a:gd name="T7" fmla="*/ 12 h 51"/>
                    <a:gd name="T8" fmla="*/ 30 w 64"/>
                    <a:gd name="T9" fmla="*/ 8 h 51"/>
                    <a:gd name="T10" fmla="*/ 30 w 64"/>
                    <a:gd name="T11" fmla="*/ 8 h 51"/>
                    <a:gd name="T12" fmla="*/ 20 w 64"/>
                    <a:gd name="T13" fmla="*/ 39 h 51"/>
                    <a:gd name="T14" fmla="*/ 20 w 64"/>
                    <a:gd name="T15" fmla="*/ 39 h 51"/>
                    <a:gd name="T16" fmla="*/ 32 w 64"/>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2" y="43"/>
                      </a:moveTo>
                      <a:lnTo>
                        <a:pt x="32" y="43"/>
                      </a:lnTo>
                      <a:cubicBezTo>
                        <a:pt x="52" y="50"/>
                        <a:pt x="63" y="19"/>
                        <a:pt x="43" y="12"/>
                      </a:cubicBezTo>
                      <a:lnTo>
                        <a:pt x="43" y="12"/>
                      </a:lnTo>
                      <a:cubicBezTo>
                        <a:pt x="39" y="11"/>
                        <a:pt x="35" y="9"/>
                        <a:pt x="30" y="8"/>
                      </a:cubicBezTo>
                      <a:lnTo>
                        <a:pt x="30" y="8"/>
                      </a:lnTo>
                      <a:cubicBezTo>
                        <a:pt x="11" y="0"/>
                        <a:pt x="0" y="31"/>
                        <a:pt x="20" y="39"/>
                      </a:cubicBezTo>
                      <a:lnTo>
                        <a:pt x="20" y="39"/>
                      </a:lnTo>
                      <a:cubicBezTo>
                        <a:pt x="24" y="40"/>
                        <a:pt x="28" y="41"/>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20" name="Freeform 274">
                  <a:extLst>
                    <a:ext uri="{FF2B5EF4-FFF2-40B4-BE49-F238E27FC236}">
                      <a16:creationId xmlns:a16="http://schemas.microsoft.com/office/drawing/2014/main" id="{53258AB0-67F5-A047-AF53-195EBFB62E85}"/>
                    </a:ext>
                  </a:extLst>
                </p:cNvPr>
                <p:cNvSpPr>
                  <a:spLocks noChangeArrowheads="1"/>
                </p:cNvSpPr>
                <p:nvPr/>
              </p:nvSpPr>
              <p:spPr bwMode="auto">
                <a:xfrm>
                  <a:off x="4522316" y="3643223"/>
                  <a:ext cx="16201" cy="8641"/>
                </a:xfrm>
                <a:custGeom>
                  <a:avLst/>
                  <a:gdLst>
                    <a:gd name="T0" fmla="*/ 21 w 68"/>
                    <a:gd name="T1" fmla="*/ 33 h 35"/>
                    <a:gd name="T2" fmla="*/ 21 w 68"/>
                    <a:gd name="T3" fmla="*/ 33 h 35"/>
                    <a:gd name="T4" fmla="*/ 43 w 68"/>
                    <a:gd name="T5" fmla="*/ 34 h 35"/>
                    <a:gd name="T6" fmla="*/ 43 w 68"/>
                    <a:gd name="T7" fmla="*/ 34 h 35"/>
                    <a:gd name="T8" fmla="*/ 46 w 68"/>
                    <a:gd name="T9" fmla="*/ 2 h 35"/>
                    <a:gd name="T10" fmla="*/ 46 w 68"/>
                    <a:gd name="T11" fmla="*/ 2 h 35"/>
                    <a:gd name="T12" fmla="*/ 24 w 68"/>
                    <a:gd name="T13" fmla="*/ 1 h 35"/>
                    <a:gd name="T14" fmla="*/ 24 w 68"/>
                    <a:gd name="T15" fmla="*/ 1 h 35"/>
                    <a:gd name="T16" fmla="*/ 21 w 68"/>
                    <a:gd name="T17"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35">
                      <a:moveTo>
                        <a:pt x="21" y="33"/>
                      </a:moveTo>
                      <a:lnTo>
                        <a:pt x="21" y="33"/>
                      </a:lnTo>
                      <a:cubicBezTo>
                        <a:pt x="29" y="33"/>
                        <a:pt x="36" y="34"/>
                        <a:pt x="43" y="34"/>
                      </a:cubicBezTo>
                      <a:lnTo>
                        <a:pt x="43" y="34"/>
                      </a:lnTo>
                      <a:cubicBezTo>
                        <a:pt x="64" y="34"/>
                        <a:pt x="67" y="2"/>
                        <a:pt x="46" y="2"/>
                      </a:cubicBezTo>
                      <a:lnTo>
                        <a:pt x="46" y="2"/>
                      </a:lnTo>
                      <a:cubicBezTo>
                        <a:pt x="39" y="1"/>
                        <a:pt x="31" y="1"/>
                        <a:pt x="24" y="1"/>
                      </a:cubicBezTo>
                      <a:lnTo>
                        <a:pt x="24" y="1"/>
                      </a:lnTo>
                      <a:cubicBezTo>
                        <a:pt x="3"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21" name="Freeform 275">
                  <a:extLst>
                    <a:ext uri="{FF2B5EF4-FFF2-40B4-BE49-F238E27FC236}">
                      <a16:creationId xmlns:a16="http://schemas.microsoft.com/office/drawing/2014/main" id="{BC376B2F-374A-BB46-8D58-C6FB7829932A}"/>
                    </a:ext>
                  </a:extLst>
                </p:cNvPr>
                <p:cNvSpPr>
                  <a:spLocks noChangeArrowheads="1"/>
                </p:cNvSpPr>
                <p:nvPr/>
              </p:nvSpPr>
              <p:spPr bwMode="auto">
                <a:xfrm>
                  <a:off x="4547158" y="3662665"/>
                  <a:ext cx="16202" cy="11881"/>
                </a:xfrm>
                <a:custGeom>
                  <a:avLst/>
                  <a:gdLst>
                    <a:gd name="T0" fmla="*/ 32 w 64"/>
                    <a:gd name="T1" fmla="*/ 42 h 50"/>
                    <a:gd name="T2" fmla="*/ 32 w 64"/>
                    <a:gd name="T3" fmla="*/ 42 h 50"/>
                    <a:gd name="T4" fmla="*/ 43 w 64"/>
                    <a:gd name="T5" fmla="*/ 12 h 50"/>
                    <a:gd name="T6" fmla="*/ 43 w 64"/>
                    <a:gd name="T7" fmla="*/ 12 h 50"/>
                    <a:gd name="T8" fmla="*/ 31 w 64"/>
                    <a:gd name="T9" fmla="*/ 7 h 50"/>
                    <a:gd name="T10" fmla="*/ 31 w 64"/>
                    <a:gd name="T11" fmla="*/ 7 h 50"/>
                    <a:gd name="T12" fmla="*/ 20 w 64"/>
                    <a:gd name="T13" fmla="*/ 37 h 50"/>
                    <a:gd name="T14" fmla="*/ 20 w 64"/>
                    <a:gd name="T15" fmla="*/ 37 h 50"/>
                    <a:gd name="T16" fmla="*/ 32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2" y="42"/>
                      </a:moveTo>
                      <a:lnTo>
                        <a:pt x="32" y="42"/>
                      </a:lnTo>
                      <a:cubicBezTo>
                        <a:pt x="52" y="49"/>
                        <a:pt x="63" y="18"/>
                        <a:pt x="43" y="12"/>
                      </a:cubicBezTo>
                      <a:lnTo>
                        <a:pt x="43" y="12"/>
                      </a:lnTo>
                      <a:cubicBezTo>
                        <a:pt x="39" y="10"/>
                        <a:pt x="35" y="9"/>
                        <a:pt x="31" y="7"/>
                      </a:cubicBezTo>
                      <a:lnTo>
                        <a:pt x="31" y="7"/>
                      </a:lnTo>
                      <a:cubicBezTo>
                        <a:pt x="11" y="0"/>
                        <a:pt x="0" y="30"/>
                        <a:pt x="20" y="37"/>
                      </a:cubicBezTo>
                      <a:lnTo>
                        <a:pt x="20" y="37"/>
                      </a:lnTo>
                      <a:cubicBezTo>
                        <a:pt x="24" y="39"/>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22" name="Freeform 276">
                  <a:extLst>
                    <a:ext uri="{FF2B5EF4-FFF2-40B4-BE49-F238E27FC236}">
                      <a16:creationId xmlns:a16="http://schemas.microsoft.com/office/drawing/2014/main" id="{B991516F-F172-E042-9BB2-E67002328268}"/>
                    </a:ext>
                  </a:extLst>
                </p:cNvPr>
                <p:cNvSpPr>
                  <a:spLocks noChangeArrowheads="1"/>
                </p:cNvSpPr>
                <p:nvPr/>
              </p:nvSpPr>
              <p:spPr bwMode="auto">
                <a:xfrm>
                  <a:off x="4555799" y="3639983"/>
                  <a:ext cx="11882" cy="10801"/>
                </a:xfrm>
                <a:custGeom>
                  <a:avLst/>
                  <a:gdLst>
                    <a:gd name="T0" fmla="*/ 20 w 48"/>
                    <a:gd name="T1" fmla="*/ 37 h 42"/>
                    <a:gd name="T2" fmla="*/ 20 w 48"/>
                    <a:gd name="T3" fmla="*/ 37 h 42"/>
                    <a:gd name="T4" fmla="*/ 43 w 48"/>
                    <a:gd name="T5" fmla="*/ 33 h 42"/>
                    <a:gd name="T6" fmla="*/ 43 w 48"/>
                    <a:gd name="T7" fmla="*/ 33 h 42"/>
                    <a:gd name="T8" fmla="*/ 38 w 48"/>
                    <a:gd name="T9" fmla="*/ 10 h 42"/>
                    <a:gd name="T10" fmla="*/ 38 w 48"/>
                    <a:gd name="T11" fmla="*/ 10 h 42"/>
                    <a:gd name="T12" fmla="*/ 27 w 48"/>
                    <a:gd name="T13" fmla="*/ 4 h 42"/>
                    <a:gd name="T14" fmla="*/ 27 w 48"/>
                    <a:gd name="T15" fmla="*/ 4 h 42"/>
                    <a:gd name="T16" fmla="*/ 4 w 48"/>
                    <a:gd name="T17" fmla="*/ 8 h 42"/>
                    <a:gd name="T18" fmla="*/ 4 w 48"/>
                    <a:gd name="T19" fmla="*/ 8 h 42"/>
                    <a:gd name="T20" fmla="*/ 8 w 48"/>
                    <a:gd name="T21" fmla="*/ 31 h 42"/>
                    <a:gd name="T22" fmla="*/ 8 w 48"/>
                    <a:gd name="T23" fmla="*/ 31 h 42"/>
                    <a:gd name="T24" fmla="*/ 20 w 48"/>
                    <a:gd name="T25"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42">
                      <a:moveTo>
                        <a:pt x="20" y="37"/>
                      </a:moveTo>
                      <a:lnTo>
                        <a:pt x="20" y="37"/>
                      </a:lnTo>
                      <a:cubicBezTo>
                        <a:pt x="28" y="41"/>
                        <a:pt x="37" y="41"/>
                        <a:pt x="43" y="33"/>
                      </a:cubicBezTo>
                      <a:lnTo>
                        <a:pt x="43" y="33"/>
                      </a:lnTo>
                      <a:cubicBezTo>
                        <a:pt x="47" y="26"/>
                        <a:pt x="47" y="14"/>
                        <a:pt x="38" y="10"/>
                      </a:cubicBezTo>
                      <a:lnTo>
                        <a:pt x="38" y="10"/>
                      </a:lnTo>
                      <a:cubicBezTo>
                        <a:pt x="35" y="8"/>
                        <a:pt x="31" y="6"/>
                        <a:pt x="27" y="4"/>
                      </a:cubicBezTo>
                      <a:lnTo>
                        <a:pt x="27" y="4"/>
                      </a:lnTo>
                      <a:cubicBezTo>
                        <a:pt x="19" y="0"/>
                        <a:pt x="10" y="0"/>
                        <a:pt x="4" y="8"/>
                      </a:cubicBezTo>
                      <a:lnTo>
                        <a:pt x="4" y="8"/>
                      </a:lnTo>
                      <a:cubicBezTo>
                        <a:pt x="0" y="15"/>
                        <a:pt x="0" y="27"/>
                        <a:pt x="8" y="31"/>
                      </a:cubicBezTo>
                      <a:lnTo>
                        <a:pt x="8" y="31"/>
                      </a:lnTo>
                      <a:cubicBezTo>
                        <a:pt x="13" y="33"/>
                        <a:pt x="16" y="35"/>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23" name="Freeform 277">
                  <a:extLst>
                    <a:ext uri="{FF2B5EF4-FFF2-40B4-BE49-F238E27FC236}">
                      <a16:creationId xmlns:a16="http://schemas.microsoft.com/office/drawing/2014/main" id="{F2E165B6-7BE1-EC40-B491-7BEE7A935C2B}"/>
                    </a:ext>
                  </a:extLst>
                </p:cNvPr>
                <p:cNvSpPr>
                  <a:spLocks noChangeArrowheads="1"/>
                </p:cNvSpPr>
                <p:nvPr/>
              </p:nvSpPr>
              <p:spPr bwMode="auto">
                <a:xfrm>
                  <a:off x="4576321" y="3668066"/>
                  <a:ext cx="15122" cy="12961"/>
                </a:xfrm>
                <a:custGeom>
                  <a:avLst/>
                  <a:gdLst>
                    <a:gd name="T0" fmla="*/ 32 w 61"/>
                    <a:gd name="T1" fmla="*/ 42 h 52"/>
                    <a:gd name="T2" fmla="*/ 32 w 61"/>
                    <a:gd name="T3" fmla="*/ 42 h 52"/>
                    <a:gd name="T4" fmla="*/ 41 w 61"/>
                    <a:gd name="T5" fmla="*/ 38 h 52"/>
                    <a:gd name="T6" fmla="*/ 41 w 61"/>
                    <a:gd name="T7" fmla="*/ 38 h 52"/>
                    <a:gd name="T8" fmla="*/ 27 w 61"/>
                    <a:gd name="T9" fmla="*/ 9 h 52"/>
                    <a:gd name="T10" fmla="*/ 27 w 61"/>
                    <a:gd name="T11" fmla="*/ 9 h 52"/>
                    <a:gd name="T12" fmla="*/ 18 w 61"/>
                    <a:gd name="T13" fmla="*/ 13 h 52"/>
                    <a:gd name="T14" fmla="*/ 18 w 61"/>
                    <a:gd name="T15" fmla="*/ 13 h 52"/>
                    <a:gd name="T16" fmla="*/ 32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2" y="42"/>
                      </a:moveTo>
                      <a:lnTo>
                        <a:pt x="32" y="42"/>
                      </a:lnTo>
                      <a:cubicBezTo>
                        <a:pt x="35" y="41"/>
                        <a:pt x="38" y="39"/>
                        <a:pt x="41" y="38"/>
                      </a:cubicBezTo>
                      <a:lnTo>
                        <a:pt x="41" y="38"/>
                      </a:lnTo>
                      <a:cubicBezTo>
                        <a:pt x="60" y="29"/>
                        <a:pt x="46" y="0"/>
                        <a:pt x="27" y="9"/>
                      </a:cubicBezTo>
                      <a:lnTo>
                        <a:pt x="27" y="9"/>
                      </a:lnTo>
                      <a:cubicBezTo>
                        <a:pt x="24" y="10"/>
                        <a:pt x="21" y="11"/>
                        <a:pt x="18" y="13"/>
                      </a:cubicBezTo>
                      <a:lnTo>
                        <a:pt x="18" y="13"/>
                      </a:lnTo>
                      <a:cubicBezTo>
                        <a:pt x="0" y="21"/>
                        <a:pt x="14" y="51"/>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24" name="Freeform 278">
                  <a:extLst>
                    <a:ext uri="{FF2B5EF4-FFF2-40B4-BE49-F238E27FC236}">
                      <a16:creationId xmlns:a16="http://schemas.microsoft.com/office/drawing/2014/main" id="{3CA9C433-4B2A-4342-9DCF-5580CA8F80ED}"/>
                    </a:ext>
                  </a:extLst>
                </p:cNvPr>
                <p:cNvSpPr>
                  <a:spLocks noChangeArrowheads="1"/>
                </p:cNvSpPr>
                <p:nvPr/>
              </p:nvSpPr>
              <p:spPr bwMode="auto">
                <a:xfrm>
                  <a:off x="4593603" y="3557894"/>
                  <a:ext cx="14041" cy="17282"/>
                </a:xfrm>
                <a:custGeom>
                  <a:avLst/>
                  <a:gdLst>
                    <a:gd name="T0" fmla="*/ 46 w 56"/>
                    <a:gd name="T1" fmla="*/ 36 h 70"/>
                    <a:gd name="T2" fmla="*/ 46 w 56"/>
                    <a:gd name="T3" fmla="*/ 36 h 70"/>
                    <a:gd name="T4" fmla="*/ 38 w 56"/>
                    <a:gd name="T5" fmla="*/ 19 h 70"/>
                    <a:gd name="T6" fmla="*/ 38 w 56"/>
                    <a:gd name="T7" fmla="*/ 19 h 70"/>
                    <a:gd name="T8" fmla="*/ 9 w 56"/>
                    <a:gd name="T9" fmla="*/ 32 h 70"/>
                    <a:gd name="T10" fmla="*/ 9 w 56"/>
                    <a:gd name="T11" fmla="*/ 32 h 70"/>
                    <a:gd name="T12" fmla="*/ 17 w 56"/>
                    <a:gd name="T13" fmla="*/ 49 h 70"/>
                    <a:gd name="T14" fmla="*/ 17 w 56"/>
                    <a:gd name="T15" fmla="*/ 49 h 70"/>
                    <a:gd name="T16" fmla="*/ 46 w 56"/>
                    <a:gd name="T17"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0">
                      <a:moveTo>
                        <a:pt x="46" y="36"/>
                      </a:moveTo>
                      <a:lnTo>
                        <a:pt x="46" y="36"/>
                      </a:lnTo>
                      <a:cubicBezTo>
                        <a:pt x="44" y="30"/>
                        <a:pt x="41" y="24"/>
                        <a:pt x="38" y="19"/>
                      </a:cubicBezTo>
                      <a:lnTo>
                        <a:pt x="38" y="19"/>
                      </a:lnTo>
                      <a:cubicBezTo>
                        <a:pt x="30" y="0"/>
                        <a:pt x="0" y="14"/>
                        <a:pt x="9" y="32"/>
                      </a:cubicBezTo>
                      <a:lnTo>
                        <a:pt x="9" y="32"/>
                      </a:lnTo>
                      <a:cubicBezTo>
                        <a:pt x="12" y="38"/>
                        <a:pt x="14" y="44"/>
                        <a:pt x="17" y="49"/>
                      </a:cubicBezTo>
                      <a:lnTo>
                        <a:pt x="17" y="49"/>
                      </a:lnTo>
                      <a:cubicBezTo>
                        <a:pt x="26" y="69"/>
                        <a:pt x="55" y="55"/>
                        <a:pt x="46"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25" name="Freeform 279">
                  <a:extLst>
                    <a:ext uri="{FF2B5EF4-FFF2-40B4-BE49-F238E27FC236}">
                      <a16:creationId xmlns:a16="http://schemas.microsoft.com/office/drawing/2014/main" id="{3939B705-375A-DF4D-8580-1EA95847F697}"/>
                    </a:ext>
                  </a:extLst>
                </p:cNvPr>
                <p:cNvSpPr>
                  <a:spLocks noChangeArrowheads="1"/>
                </p:cNvSpPr>
                <p:nvPr/>
              </p:nvSpPr>
              <p:spPr bwMode="auto">
                <a:xfrm>
                  <a:off x="4604404" y="3576256"/>
                  <a:ext cx="15122" cy="11881"/>
                </a:xfrm>
                <a:custGeom>
                  <a:avLst/>
                  <a:gdLst>
                    <a:gd name="T0" fmla="*/ 20 w 63"/>
                    <a:gd name="T1" fmla="*/ 37 h 50"/>
                    <a:gd name="T2" fmla="*/ 20 w 63"/>
                    <a:gd name="T3" fmla="*/ 37 h 50"/>
                    <a:gd name="T4" fmla="*/ 32 w 63"/>
                    <a:gd name="T5" fmla="*/ 42 h 50"/>
                    <a:gd name="T6" fmla="*/ 32 w 63"/>
                    <a:gd name="T7" fmla="*/ 42 h 50"/>
                    <a:gd name="T8" fmla="*/ 43 w 63"/>
                    <a:gd name="T9" fmla="*/ 11 h 50"/>
                    <a:gd name="T10" fmla="*/ 43 w 63"/>
                    <a:gd name="T11" fmla="*/ 11 h 50"/>
                    <a:gd name="T12" fmla="*/ 30 w 63"/>
                    <a:gd name="T13" fmla="*/ 7 h 50"/>
                    <a:gd name="T14" fmla="*/ 30 w 63"/>
                    <a:gd name="T15" fmla="*/ 7 h 50"/>
                    <a:gd name="T16" fmla="*/ 20 w 63"/>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0">
                      <a:moveTo>
                        <a:pt x="20" y="37"/>
                      </a:moveTo>
                      <a:lnTo>
                        <a:pt x="20" y="37"/>
                      </a:lnTo>
                      <a:cubicBezTo>
                        <a:pt x="24" y="38"/>
                        <a:pt x="28" y="40"/>
                        <a:pt x="32" y="42"/>
                      </a:cubicBezTo>
                      <a:lnTo>
                        <a:pt x="32" y="42"/>
                      </a:lnTo>
                      <a:cubicBezTo>
                        <a:pt x="52" y="49"/>
                        <a:pt x="62" y="18"/>
                        <a:pt x="43" y="11"/>
                      </a:cubicBezTo>
                      <a:lnTo>
                        <a:pt x="43" y="11"/>
                      </a:lnTo>
                      <a:cubicBezTo>
                        <a:pt x="39" y="10"/>
                        <a:pt x="34" y="8"/>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26" name="Freeform 280">
                  <a:extLst>
                    <a:ext uri="{FF2B5EF4-FFF2-40B4-BE49-F238E27FC236}">
                      <a16:creationId xmlns:a16="http://schemas.microsoft.com/office/drawing/2014/main" id="{4FBB879B-9F44-5146-A464-19B8BB334CE1}"/>
                    </a:ext>
                  </a:extLst>
                </p:cNvPr>
                <p:cNvSpPr>
                  <a:spLocks noChangeArrowheads="1"/>
                </p:cNvSpPr>
                <p:nvPr/>
              </p:nvSpPr>
              <p:spPr bwMode="auto">
                <a:xfrm>
                  <a:off x="4577401" y="3576256"/>
                  <a:ext cx="16202" cy="12961"/>
                </a:xfrm>
                <a:custGeom>
                  <a:avLst/>
                  <a:gdLst>
                    <a:gd name="T0" fmla="*/ 33 w 65"/>
                    <a:gd name="T1" fmla="*/ 43 h 51"/>
                    <a:gd name="T2" fmla="*/ 33 w 65"/>
                    <a:gd name="T3" fmla="*/ 43 h 51"/>
                    <a:gd name="T4" fmla="*/ 44 w 65"/>
                    <a:gd name="T5" fmla="*/ 12 h 51"/>
                    <a:gd name="T6" fmla="*/ 44 w 65"/>
                    <a:gd name="T7" fmla="*/ 12 h 51"/>
                    <a:gd name="T8" fmla="*/ 31 w 65"/>
                    <a:gd name="T9" fmla="*/ 7 h 51"/>
                    <a:gd name="T10" fmla="*/ 31 w 65"/>
                    <a:gd name="T11" fmla="*/ 7 h 51"/>
                    <a:gd name="T12" fmla="*/ 20 w 65"/>
                    <a:gd name="T13" fmla="*/ 38 h 51"/>
                    <a:gd name="T14" fmla="*/ 20 w 65"/>
                    <a:gd name="T15" fmla="*/ 38 h 51"/>
                    <a:gd name="T16" fmla="*/ 33 w 65"/>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1">
                      <a:moveTo>
                        <a:pt x="33" y="43"/>
                      </a:moveTo>
                      <a:lnTo>
                        <a:pt x="33" y="43"/>
                      </a:lnTo>
                      <a:cubicBezTo>
                        <a:pt x="53" y="50"/>
                        <a:pt x="64" y="18"/>
                        <a:pt x="44" y="12"/>
                      </a:cubicBezTo>
                      <a:lnTo>
                        <a:pt x="44" y="12"/>
                      </a:lnTo>
                      <a:cubicBezTo>
                        <a:pt x="40" y="10"/>
                        <a:pt x="36" y="8"/>
                        <a:pt x="31" y="7"/>
                      </a:cubicBezTo>
                      <a:lnTo>
                        <a:pt x="31" y="7"/>
                      </a:lnTo>
                      <a:cubicBezTo>
                        <a:pt x="11" y="0"/>
                        <a:pt x="0" y="31"/>
                        <a:pt x="20" y="38"/>
                      </a:cubicBezTo>
                      <a:lnTo>
                        <a:pt x="20" y="38"/>
                      </a:lnTo>
                      <a:cubicBezTo>
                        <a:pt x="24" y="40"/>
                        <a:pt x="28" y="41"/>
                        <a:pt x="3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27" name="Freeform 281">
                  <a:extLst>
                    <a:ext uri="{FF2B5EF4-FFF2-40B4-BE49-F238E27FC236}">
                      <a16:creationId xmlns:a16="http://schemas.microsoft.com/office/drawing/2014/main" id="{EB9729C9-554A-E042-AFB5-15C60664A161}"/>
                    </a:ext>
                  </a:extLst>
                </p:cNvPr>
                <p:cNvSpPr>
                  <a:spLocks noChangeArrowheads="1"/>
                </p:cNvSpPr>
                <p:nvPr/>
              </p:nvSpPr>
              <p:spPr bwMode="auto">
                <a:xfrm>
                  <a:off x="4622766" y="3550334"/>
                  <a:ext cx="15122" cy="12961"/>
                </a:xfrm>
                <a:custGeom>
                  <a:avLst/>
                  <a:gdLst>
                    <a:gd name="T0" fmla="*/ 33 w 61"/>
                    <a:gd name="T1" fmla="*/ 42 h 53"/>
                    <a:gd name="T2" fmla="*/ 33 w 61"/>
                    <a:gd name="T3" fmla="*/ 42 h 53"/>
                    <a:gd name="T4" fmla="*/ 41 w 61"/>
                    <a:gd name="T5" fmla="*/ 38 h 53"/>
                    <a:gd name="T6" fmla="*/ 41 w 61"/>
                    <a:gd name="T7" fmla="*/ 38 h 53"/>
                    <a:gd name="T8" fmla="*/ 27 w 61"/>
                    <a:gd name="T9" fmla="*/ 9 h 53"/>
                    <a:gd name="T10" fmla="*/ 27 w 61"/>
                    <a:gd name="T11" fmla="*/ 9 h 53"/>
                    <a:gd name="T12" fmla="*/ 19 w 61"/>
                    <a:gd name="T13" fmla="*/ 13 h 53"/>
                    <a:gd name="T14" fmla="*/ 19 w 61"/>
                    <a:gd name="T15" fmla="*/ 13 h 53"/>
                    <a:gd name="T16" fmla="*/ 33 w 61"/>
                    <a:gd name="T17"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33" y="42"/>
                      </a:moveTo>
                      <a:lnTo>
                        <a:pt x="33" y="42"/>
                      </a:lnTo>
                      <a:cubicBezTo>
                        <a:pt x="35" y="41"/>
                        <a:pt x="38" y="40"/>
                        <a:pt x="41" y="38"/>
                      </a:cubicBezTo>
                      <a:lnTo>
                        <a:pt x="41" y="38"/>
                      </a:lnTo>
                      <a:cubicBezTo>
                        <a:pt x="60" y="29"/>
                        <a:pt x="46" y="0"/>
                        <a:pt x="27" y="9"/>
                      </a:cubicBezTo>
                      <a:lnTo>
                        <a:pt x="27" y="9"/>
                      </a:lnTo>
                      <a:cubicBezTo>
                        <a:pt x="24" y="10"/>
                        <a:pt x="21" y="12"/>
                        <a:pt x="19" y="13"/>
                      </a:cubicBezTo>
                      <a:lnTo>
                        <a:pt x="19" y="13"/>
                      </a:lnTo>
                      <a:cubicBezTo>
                        <a:pt x="0" y="22"/>
                        <a:pt x="13" y="52"/>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28" name="Freeform 282">
                  <a:extLst>
                    <a:ext uri="{FF2B5EF4-FFF2-40B4-BE49-F238E27FC236}">
                      <a16:creationId xmlns:a16="http://schemas.microsoft.com/office/drawing/2014/main" id="{0EC83B30-1551-CE42-85C5-385177168B3A}"/>
                    </a:ext>
                  </a:extLst>
                </p:cNvPr>
                <p:cNvSpPr>
                  <a:spLocks noChangeArrowheads="1"/>
                </p:cNvSpPr>
                <p:nvPr/>
              </p:nvSpPr>
              <p:spPr bwMode="auto">
                <a:xfrm>
                  <a:off x="4643289" y="3522251"/>
                  <a:ext cx="14041" cy="15122"/>
                </a:xfrm>
                <a:custGeom>
                  <a:avLst/>
                  <a:gdLst>
                    <a:gd name="T0" fmla="*/ 23 w 56"/>
                    <a:gd name="T1" fmla="*/ 58 h 60"/>
                    <a:gd name="T2" fmla="*/ 23 w 56"/>
                    <a:gd name="T3" fmla="*/ 58 h 60"/>
                    <a:gd name="T4" fmla="*/ 7 w 56"/>
                    <a:gd name="T5" fmla="*/ 23 h 60"/>
                    <a:gd name="T6" fmla="*/ 7 w 56"/>
                    <a:gd name="T7" fmla="*/ 23 h 60"/>
                    <a:gd name="T8" fmla="*/ 5 w 56"/>
                    <a:gd name="T9" fmla="*/ 45 h 60"/>
                    <a:gd name="T10" fmla="*/ 5 w 56"/>
                    <a:gd name="T11" fmla="*/ 45 h 60"/>
                    <a:gd name="T12" fmla="*/ 23 w 56"/>
                    <a:gd name="T13" fmla="*/ 58 h 60"/>
                  </a:gdLst>
                  <a:ahLst/>
                  <a:cxnLst>
                    <a:cxn ang="0">
                      <a:pos x="T0" y="T1"/>
                    </a:cxn>
                    <a:cxn ang="0">
                      <a:pos x="T2" y="T3"/>
                    </a:cxn>
                    <a:cxn ang="0">
                      <a:pos x="T4" y="T5"/>
                    </a:cxn>
                    <a:cxn ang="0">
                      <a:pos x="T6" y="T7"/>
                    </a:cxn>
                    <a:cxn ang="0">
                      <a:pos x="T8" y="T9"/>
                    </a:cxn>
                    <a:cxn ang="0">
                      <a:pos x="T10" y="T11"/>
                    </a:cxn>
                    <a:cxn ang="0">
                      <a:pos x="T12" y="T13"/>
                    </a:cxn>
                  </a:cxnLst>
                  <a:rect l="0" t="0" r="r" b="b"/>
                  <a:pathLst>
                    <a:path w="56" h="60">
                      <a:moveTo>
                        <a:pt x="23" y="58"/>
                      </a:moveTo>
                      <a:lnTo>
                        <a:pt x="23" y="58"/>
                      </a:lnTo>
                      <a:cubicBezTo>
                        <a:pt x="55" y="55"/>
                        <a:pt x="30" y="0"/>
                        <a:pt x="7" y="23"/>
                      </a:cubicBezTo>
                      <a:lnTo>
                        <a:pt x="7" y="23"/>
                      </a:lnTo>
                      <a:cubicBezTo>
                        <a:pt x="0" y="30"/>
                        <a:pt x="1" y="39"/>
                        <a:pt x="5" y="45"/>
                      </a:cubicBezTo>
                      <a:lnTo>
                        <a:pt x="5" y="45"/>
                      </a:lnTo>
                      <a:cubicBezTo>
                        <a:pt x="7" y="52"/>
                        <a:pt x="13" y="59"/>
                        <a:pt x="23"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29" name="Freeform 283">
                  <a:extLst>
                    <a:ext uri="{FF2B5EF4-FFF2-40B4-BE49-F238E27FC236}">
                      <a16:creationId xmlns:a16="http://schemas.microsoft.com/office/drawing/2014/main" id="{81457FAF-3C98-2647-A611-0652EC24CDA9}"/>
                    </a:ext>
                  </a:extLst>
                </p:cNvPr>
                <p:cNvSpPr>
                  <a:spLocks noChangeArrowheads="1"/>
                </p:cNvSpPr>
                <p:nvPr/>
              </p:nvSpPr>
              <p:spPr bwMode="auto">
                <a:xfrm>
                  <a:off x="4640048" y="3569775"/>
                  <a:ext cx="16202" cy="11881"/>
                </a:xfrm>
                <a:custGeom>
                  <a:avLst/>
                  <a:gdLst>
                    <a:gd name="T0" fmla="*/ 19 w 64"/>
                    <a:gd name="T1" fmla="*/ 38 h 50"/>
                    <a:gd name="T2" fmla="*/ 19 w 64"/>
                    <a:gd name="T3" fmla="*/ 38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19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19" y="38"/>
                      </a:moveTo>
                      <a:lnTo>
                        <a:pt x="19" y="38"/>
                      </a:lnTo>
                      <a:cubicBezTo>
                        <a:pt x="23" y="39"/>
                        <a:pt x="28" y="41"/>
                        <a:pt x="32" y="42"/>
                      </a:cubicBezTo>
                      <a:lnTo>
                        <a:pt x="32" y="42"/>
                      </a:lnTo>
                      <a:cubicBezTo>
                        <a:pt x="51" y="49"/>
                        <a:pt x="63" y="18"/>
                        <a:pt x="43" y="11"/>
                      </a:cubicBezTo>
                      <a:lnTo>
                        <a:pt x="43" y="11"/>
                      </a:lnTo>
                      <a:cubicBezTo>
                        <a:pt x="38" y="10"/>
                        <a:pt x="34" y="8"/>
                        <a:pt x="30" y="7"/>
                      </a:cubicBezTo>
                      <a:lnTo>
                        <a:pt x="30" y="7"/>
                      </a:lnTo>
                      <a:cubicBezTo>
                        <a:pt x="10" y="0"/>
                        <a:pt x="0" y="31"/>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30" name="Freeform 284">
                  <a:extLst>
                    <a:ext uri="{FF2B5EF4-FFF2-40B4-BE49-F238E27FC236}">
                      <a16:creationId xmlns:a16="http://schemas.microsoft.com/office/drawing/2014/main" id="{A7B1A377-13F7-F74F-81F7-60218FA44D57}"/>
                    </a:ext>
                  </a:extLst>
                </p:cNvPr>
                <p:cNvSpPr>
                  <a:spLocks noChangeArrowheads="1"/>
                </p:cNvSpPr>
                <p:nvPr/>
              </p:nvSpPr>
              <p:spPr bwMode="auto">
                <a:xfrm>
                  <a:off x="4664891" y="3542772"/>
                  <a:ext cx="16201" cy="12961"/>
                </a:xfrm>
                <a:custGeom>
                  <a:avLst/>
                  <a:gdLst>
                    <a:gd name="T0" fmla="*/ 32 w 64"/>
                    <a:gd name="T1" fmla="*/ 43 h 51"/>
                    <a:gd name="T2" fmla="*/ 32 w 64"/>
                    <a:gd name="T3" fmla="*/ 43 h 51"/>
                    <a:gd name="T4" fmla="*/ 43 w 64"/>
                    <a:gd name="T5" fmla="*/ 12 h 51"/>
                    <a:gd name="T6" fmla="*/ 43 w 64"/>
                    <a:gd name="T7" fmla="*/ 12 h 51"/>
                    <a:gd name="T8" fmla="*/ 30 w 64"/>
                    <a:gd name="T9" fmla="*/ 8 h 51"/>
                    <a:gd name="T10" fmla="*/ 30 w 64"/>
                    <a:gd name="T11" fmla="*/ 8 h 51"/>
                    <a:gd name="T12" fmla="*/ 20 w 64"/>
                    <a:gd name="T13" fmla="*/ 38 h 51"/>
                    <a:gd name="T14" fmla="*/ 20 w 64"/>
                    <a:gd name="T15" fmla="*/ 38 h 51"/>
                    <a:gd name="T16" fmla="*/ 32 w 64"/>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2" y="43"/>
                      </a:moveTo>
                      <a:lnTo>
                        <a:pt x="32" y="43"/>
                      </a:lnTo>
                      <a:cubicBezTo>
                        <a:pt x="52" y="50"/>
                        <a:pt x="63" y="19"/>
                        <a:pt x="43" y="12"/>
                      </a:cubicBezTo>
                      <a:lnTo>
                        <a:pt x="43" y="12"/>
                      </a:lnTo>
                      <a:cubicBezTo>
                        <a:pt x="39" y="10"/>
                        <a:pt x="34" y="9"/>
                        <a:pt x="30" y="8"/>
                      </a:cubicBezTo>
                      <a:lnTo>
                        <a:pt x="30" y="8"/>
                      </a:lnTo>
                      <a:cubicBezTo>
                        <a:pt x="11" y="0"/>
                        <a:pt x="0" y="31"/>
                        <a:pt x="20" y="38"/>
                      </a:cubicBezTo>
                      <a:lnTo>
                        <a:pt x="20" y="38"/>
                      </a:lnTo>
                      <a:cubicBezTo>
                        <a:pt x="24" y="40"/>
                        <a:pt x="28" y="41"/>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31" name="Freeform 285">
                  <a:extLst>
                    <a:ext uri="{FF2B5EF4-FFF2-40B4-BE49-F238E27FC236}">
                      <a16:creationId xmlns:a16="http://schemas.microsoft.com/office/drawing/2014/main" id="{2D7C5189-CD1B-B541-8F50-83BF1916F55F}"/>
                    </a:ext>
                  </a:extLst>
                </p:cNvPr>
                <p:cNvSpPr>
                  <a:spLocks noChangeArrowheads="1"/>
                </p:cNvSpPr>
                <p:nvPr/>
              </p:nvSpPr>
              <p:spPr bwMode="auto">
                <a:xfrm>
                  <a:off x="4682172" y="3573016"/>
                  <a:ext cx="16201" cy="11882"/>
                </a:xfrm>
                <a:custGeom>
                  <a:avLst/>
                  <a:gdLst>
                    <a:gd name="T0" fmla="*/ 20 w 64"/>
                    <a:gd name="T1" fmla="*/ 38 h 50"/>
                    <a:gd name="T2" fmla="*/ 20 w 64"/>
                    <a:gd name="T3" fmla="*/ 38 h 50"/>
                    <a:gd name="T4" fmla="*/ 32 w 64"/>
                    <a:gd name="T5" fmla="*/ 42 h 50"/>
                    <a:gd name="T6" fmla="*/ 32 w 64"/>
                    <a:gd name="T7" fmla="*/ 42 h 50"/>
                    <a:gd name="T8" fmla="*/ 43 w 64"/>
                    <a:gd name="T9" fmla="*/ 12 h 50"/>
                    <a:gd name="T10" fmla="*/ 43 w 64"/>
                    <a:gd name="T11" fmla="*/ 12 h 50"/>
                    <a:gd name="T12" fmla="*/ 31 w 64"/>
                    <a:gd name="T13" fmla="*/ 7 h 50"/>
                    <a:gd name="T14" fmla="*/ 31 w 64"/>
                    <a:gd name="T15" fmla="*/ 7 h 50"/>
                    <a:gd name="T16" fmla="*/ 20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8"/>
                      </a:moveTo>
                      <a:lnTo>
                        <a:pt x="20" y="38"/>
                      </a:lnTo>
                      <a:cubicBezTo>
                        <a:pt x="24" y="39"/>
                        <a:pt x="28" y="41"/>
                        <a:pt x="32" y="42"/>
                      </a:cubicBezTo>
                      <a:lnTo>
                        <a:pt x="32" y="42"/>
                      </a:lnTo>
                      <a:cubicBezTo>
                        <a:pt x="52" y="49"/>
                        <a:pt x="63" y="19"/>
                        <a:pt x="43" y="12"/>
                      </a:cubicBezTo>
                      <a:lnTo>
                        <a:pt x="43" y="12"/>
                      </a:lnTo>
                      <a:cubicBezTo>
                        <a:pt x="39" y="10"/>
                        <a:pt x="35" y="9"/>
                        <a:pt x="31" y="7"/>
                      </a:cubicBezTo>
                      <a:lnTo>
                        <a:pt x="31" y="7"/>
                      </a:lnTo>
                      <a:cubicBezTo>
                        <a:pt x="11" y="0"/>
                        <a:pt x="0" y="31"/>
                        <a:pt x="20"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32" name="Freeform 286">
                  <a:extLst>
                    <a:ext uri="{FF2B5EF4-FFF2-40B4-BE49-F238E27FC236}">
                      <a16:creationId xmlns:a16="http://schemas.microsoft.com/office/drawing/2014/main" id="{756B1DC5-8202-3348-9273-F4BAD2CD47D6}"/>
                    </a:ext>
                  </a:extLst>
                </p:cNvPr>
                <p:cNvSpPr>
                  <a:spLocks noChangeArrowheads="1"/>
                </p:cNvSpPr>
                <p:nvPr/>
              </p:nvSpPr>
              <p:spPr bwMode="auto">
                <a:xfrm>
                  <a:off x="4699454" y="3543853"/>
                  <a:ext cx="16201" cy="11881"/>
                </a:xfrm>
                <a:custGeom>
                  <a:avLst/>
                  <a:gdLst>
                    <a:gd name="T0" fmla="*/ 33 w 65"/>
                    <a:gd name="T1" fmla="*/ 42 h 50"/>
                    <a:gd name="T2" fmla="*/ 33 w 65"/>
                    <a:gd name="T3" fmla="*/ 42 h 50"/>
                    <a:gd name="T4" fmla="*/ 44 w 65"/>
                    <a:gd name="T5" fmla="*/ 12 h 50"/>
                    <a:gd name="T6" fmla="*/ 44 w 65"/>
                    <a:gd name="T7" fmla="*/ 12 h 50"/>
                    <a:gd name="T8" fmla="*/ 31 w 65"/>
                    <a:gd name="T9" fmla="*/ 7 h 50"/>
                    <a:gd name="T10" fmla="*/ 31 w 65"/>
                    <a:gd name="T11" fmla="*/ 7 h 50"/>
                    <a:gd name="T12" fmla="*/ 20 w 65"/>
                    <a:gd name="T13" fmla="*/ 38 h 50"/>
                    <a:gd name="T14" fmla="*/ 20 w 65"/>
                    <a:gd name="T15" fmla="*/ 38 h 50"/>
                    <a:gd name="T16" fmla="*/ 33 w 65"/>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0">
                      <a:moveTo>
                        <a:pt x="33" y="42"/>
                      </a:moveTo>
                      <a:lnTo>
                        <a:pt x="33" y="42"/>
                      </a:lnTo>
                      <a:cubicBezTo>
                        <a:pt x="53" y="49"/>
                        <a:pt x="64" y="19"/>
                        <a:pt x="44" y="12"/>
                      </a:cubicBezTo>
                      <a:lnTo>
                        <a:pt x="44" y="12"/>
                      </a:lnTo>
                      <a:cubicBezTo>
                        <a:pt x="40" y="10"/>
                        <a:pt x="36" y="8"/>
                        <a:pt x="31" y="7"/>
                      </a:cubicBezTo>
                      <a:lnTo>
                        <a:pt x="31" y="7"/>
                      </a:lnTo>
                      <a:cubicBezTo>
                        <a:pt x="12" y="0"/>
                        <a:pt x="0" y="31"/>
                        <a:pt x="20" y="38"/>
                      </a:cubicBezTo>
                      <a:lnTo>
                        <a:pt x="20" y="38"/>
                      </a:lnTo>
                      <a:cubicBezTo>
                        <a:pt x="25"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33" name="Freeform 287">
                  <a:extLst>
                    <a:ext uri="{FF2B5EF4-FFF2-40B4-BE49-F238E27FC236}">
                      <a16:creationId xmlns:a16="http://schemas.microsoft.com/office/drawing/2014/main" id="{BEB08572-B764-C34A-B0E0-C4352F7798E8}"/>
                    </a:ext>
                  </a:extLst>
                </p:cNvPr>
                <p:cNvSpPr>
                  <a:spLocks noChangeArrowheads="1"/>
                </p:cNvSpPr>
                <p:nvPr/>
              </p:nvSpPr>
              <p:spPr bwMode="auto">
                <a:xfrm>
                  <a:off x="4695134" y="3512529"/>
                  <a:ext cx="16201" cy="11882"/>
                </a:xfrm>
                <a:custGeom>
                  <a:avLst/>
                  <a:gdLst>
                    <a:gd name="T0" fmla="*/ 33 w 64"/>
                    <a:gd name="T1" fmla="*/ 42 h 50"/>
                    <a:gd name="T2" fmla="*/ 33 w 64"/>
                    <a:gd name="T3" fmla="*/ 42 h 50"/>
                    <a:gd name="T4" fmla="*/ 44 w 64"/>
                    <a:gd name="T5" fmla="*/ 12 h 50"/>
                    <a:gd name="T6" fmla="*/ 44 w 64"/>
                    <a:gd name="T7" fmla="*/ 12 h 50"/>
                    <a:gd name="T8" fmla="*/ 31 w 64"/>
                    <a:gd name="T9" fmla="*/ 7 h 50"/>
                    <a:gd name="T10" fmla="*/ 31 w 64"/>
                    <a:gd name="T11" fmla="*/ 7 h 50"/>
                    <a:gd name="T12" fmla="*/ 20 w 64"/>
                    <a:gd name="T13" fmla="*/ 38 h 50"/>
                    <a:gd name="T14" fmla="*/ 20 w 64"/>
                    <a:gd name="T15" fmla="*/ 38 h 50"/>
                    <a:gd name="T16" fmla="*/ 33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3" y="42"/>
                      </a:moveTo>
                      <a:lnTo>
                        <a:pt x="33" y="42"/>
                      </a:lnTo>
                      <a:cubicBezTo>
                        <a:pt x="53" y="49"/>
                        <a:pt x="63" y="19"/>
                        <a:pt x="44" y="12"/>
                      </a:cubicBezTo>
                      <a:lnTo>
                        <a:pt x="44" y="12"/>
                      </a:lnTo>
                      <a:cubicBezTo>
                        <a:pt x="39" y="10"/>
                        <a:pt x="35" y="9"/>
                        <a:pt x="31" y="7"/>
                      </a:cubicBezTo>
                      <a:lnTo>
                        <a:pt x="31" y="7"/>
                      </a:lnTo>
                      <a:cubicBezTo>
                        <a:pt x="11" y="0"/>
                        <a:pt x="0" y="30"/>
                        <a:pt x="20" y="38"/>
                      </a:cubicBezTo>
                      <a:lnTo>
                        <a:pt x="20" y="38"/>
                      </a:lnTo>
                      <a:cubicBezTo>
                        <a:pt x="24"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34" name="Freeform 288">
                  <a:extLst>
                    <a:ext uri="{FF2B5EF4-FFF2-40B4-BE49-F238E27FC236}">
                      <a16:creationId xmlns:a16="http://schemas.microsoft.com/office/drawing/2014/main" id="{A42C3EEB-C037-1E40-9A2C-91F6DE0FD4BE}"/>
                    </a:ext>
                  </a:extLst>
                </p:cNvPr>
                <p:cNvSpPr>
                  <a:spLocks noChangeArrowheads="1"/>
                </p:cNvSpPr>
                <p:nvPr/>
              </p:nvSpPr>
              <p:spPr bwMode="auto">
                <a:xfrm>
                  <a:off x="4727537" y="3558974"/>
                  <a:ext cx="16201" cy="11881"/>
                </a:xfrm>
                <a:custGeom>
                  <a:avLst/>
                  <a:gdLst>
                    <a:gd name="T0" fmla="*/ 20 w 64"/>
                    <a:gd name="T1" fmla="*/ 37 h 50"/>
                    <a:gd name="T2" fmla="*/ 20 w 64"/>
                    <a:gd name="T3" fmla="*/ 37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20 w 64"/>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7"/>
                      </a:moveTo>
                      <a:lnTo>
                        <a:pt x="20" y="37"/>
                      </a:lnTo>
                      <a:cubicBezTo>
                        <a:pt x="24" y="39"/>
                        <a:pt x="28" y="40"/>
                        <a:pt x="32" y="42"/>
                      </a:cubicBezTo>
                      <a:lnTo>
                        <a:pt x="32" y="42"/>
                      </a:lnTo>
                      <a:cubicBezTo>
                        <a:pt x="52" y="49"/>
                        <a:pt x="63" y="19"/>
                        <a:pt x="43" y="11"/>
                      </a:cubicBezTo>
                      <a:lnTo>
                        <a:pt x="43" y="11"/>
                      </a:lnTo>
                      <a:cubicBezTo>
                        <a:pt x="39" y="10"/>
                        <a:pt x="34" y="9"/>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35" name="Freeform 289">
                  <a:extLst>
                    <a:ext uri="{FF2B5EF4-FFF2-40B4-BE49-F238E27FC236}">
                      <a16:creationId xmlns:a16="http://schemas.microsoft.com/office/drawing/2014/main" id="{1C6E3E27-2E10-7641-96F9-40700D187B33}"/>
                    </a:ext>
                  </a:extLst>
                </p:cNvPr>
                <p:cNvSpPr>
                  <a:spLocks noChangeArrowheads="1"/>
                </p:cNvSpPr>
                <p:nvPr/>
              </p:nvSpPr>
              <p:spPr bwMode="auto">
                <a:xfrm>
                  <a:off x="4726457" y="3579496"/>
                  <a:ext cx="16202" cy="12961"/>
                </a:xfrm>
                <a:custGeom>
                  <a:avLst/>
                  <a:gdLst>
                    <a:gd name="T0" fmla="*/ 30 w 64"/>
                    <a:gd name="T1" fmla="*/ 7 h 51"/>
                    <a:gd name="T2" fmla="*/ 30 w 64"/>
                    <a:gd name="T3" fmla="*/ 7 h 51"/>
                    <a:gd name="T4" fmla="*/ 19 w 64"/>
                    <a:gd name="T5" fmla="*/ 38 h 51"/>
                    <a:gd name="T6" fmla="*/ 19 w 64"/>
                    <a:gd name="T7" fmla="*/ 38 h 51"/>
                    <a:gd name="T8" fmla="*/ 32 w 64"/>
                    <a:gd name="T9" fmla="*/ 42 h 51"/>
                    <a:gd name="T10" fmla="*/ 32 w 64"/>
                    <a:gd name="T11" fmla="*/ 42 h 51"/>
                    <a:gd name="T12" fmla="*/ 44 w 64"/>
                    <a:gd name="T13" fmla="*/ 12 h 51"/>
                    <a:gd name="T14" fmla="*/ 44 w 64"/>
                    <a:gd name="T15" fmla="*/ 12 h 51"/>
                    <a:gd name="T16" fmla="*/ 30 w 64"/>
                    <a:gd name="T1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0" y="7"/>
                      </a:moveTo>
                      <a:lnTo>
                        <a:pt x="30" y="7"/>
                      </a:lnTo>
                      <a:cubicBezTo>
                        <a:pt x="11" y="0"/>
                        <a:pt x="0" y="31"/>
                        <a:pt x="19" y="38"/>
                      </a:cubicBezTo>
                      <a:lnTo>
                        <a:pt x="19" y="38"/>
                      </a:lnTo>
                      <a:cubicBezTo>
                        <a:pt x="24" y="40"/>
                        <a:pt x="28" y="41"/>
                        <a:pt x="32" y="42"/>
                      </a:cubicBezTo>
                      <a:lnTo>
                        <a:pt x="32" y="42"/>
                      </a:lnTo>
                      <a:cubicBezTo>
                        <a:pt x="52" y="50"/>
                        <a:pt x="63" y="19"/>
                        <a:pt x="44" y="12"/>
                      </a:cubicBezTo>
                      <a:lnTo>
                        <a:pt x="44" y="12"/>
                      </a:lnTo>
                      <a:cubicBezTo>
                        <a:pt x="39" y="11"/>
                        <a:pt x="35" y="9"/>
                        <a:pt x="30"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36" name="Freeform 290">
                  <a:extLst>
                    <a:ext uri="{FF2B5EF4-FFF2-40B4-BE49-F238E27FC236}">
                      <a16:creationId xmlns:a16="http://schemas.microsoft.com/office/drawing/2014/main" id="{3FEE5E15-4638-344E-80FF-40B1CD172122}"/>
                    </a:ext>
                  </a:extLst>
                </p:cNvPr>
                <p:cNvSpPr>
                  <a:spLocks noChangeArrowheads="1"/>
                </p:cNvSpPr>
                <p:nvPr/>
              </p:nvSpPr>
              <p:spPr bwMode="auto">
                <a:xfrm>
                  <a:off x="4753460" y="3605419"/>
                  <a:ext cx="15122" cy="14042"/>
                </a:xfrm>
                <a:custGeom>
                  <a:avLst/>
                  <a:gdLst>
                    <a:gd name="T0" fmla="*/ 14 w 60"/>
                    <a:gd name="T1" fmla="*/ 6 h 58"/>
                    <a:gd name="T2" fmla="*/ 14 w 60"/>
                    <a:gd name="T3" fmla="*/ 6 h 58"/>
                    <a:gd name="T4" fmla="*/ 1 w 60"/>
                    <a:gd name="T5" fmla="*/ 23 h 58"/>
                    <a:gd name="T6" fmla="*/ 1 w 60"/>
                    <a:gd name="T7" fmla="*/ 23 h 58"/>
                    <a:gd name="T8" fmla="*/ 36 w 60"/>
                    <a:gd name="T9" fmla="*/ 7 h 58"/>
                    <a:gd name="T10" fmla="*/ 36 w 60"/>
                    <a:gd name="T11" fmla="*/ 7 h 58"/>
                    <a:gd name="T12" fmla="*/ 14 w 60"/>
                    <a:gd name="T13" fmla="*/ 6 h 58"/>
                  </a:gdLst>
                  <a:ahLst/>
                  <a:cxnLst>
                    <a:cxn ang="0">
                      <a:pos x="T0" y="T1"/>
                    </a:cxn>
                    <a:cxn ang="0">
                      <a:pos x="T2" y="T3"/>
                    </a:cxn>
                    <a:cxn ang="0">
                      <a:pos x="T4" y="T5"/>
                    </a:cxn>
                    <a:cxn ang="0">
                      <a:pos x="T6" y="T7"/>
                    </a:cxn>
                    <a:cxn ang="0">
                      <a:pos x="T8" y="T9"/>
                    </a:cxn>
                    <a:cxn ang="0">
                      <a:pos x="T10" y="T11"/>
                    </a:cxn>
                    <a:cxn ang="0">
                      <a:pos x="T12" y="T13"/>
                    </a:cxn>
                  </a:cxnLst>
                  <a:rect l="0" t="0" r="r" b="b"/>
                  <a:pathLst>
                    <a:path w="60" h="58">
                      <a:moveTo>
                        <a:pt x="14" y="6"/>
                      </a:moveTo>
                      <a:lnTo>
                        <a:pt x="14" y="6"/>
                      </a:lnTo>
                      <a:cubicBezTo>
                        <a:pt x="7" y="7"/>
                        <a:pt x="0" y="14"/>
                        <a:pt x="1" y="23"/>
                      </a:cubicBezTo>
                      <a:lnTo>
                        <a:pt x="1" y="23"/>
                      </a:lnTo>
                      <a:cubicBezTo>
                        <a:pt x="5" y="57"/>
                        <a:pt x="59" y="30"/>
                        <a:pt x="36" y="7"/>
                      </a:cubicBezTo>
                      <a:lnTo>
                        <a:pt x="36" y="7"/>
                      </a:lnTo>
                      <a:cubicBezTo>
                        <a:pt x="29" y="0"/>
                        <a:pt x="21" y="2"/>
                        <a:pt x="14" y="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37" name="Freeform 291">
                  <a:extLst>
                    <a:ext uri="{FF2B5EF4-FFF2-40B4-BE49-F238E27FC236}">
                      <a16:creationId xmlns:a16="http://schemas.microsoft.com/office/drawing/2014/main" id="{C8684790-B9DD-2048-BA68-3A38A94B0204}"/>
                    </a:ext>
                  </a:extLst>
                </p:cNvPr>
                <p:cNvSpPr>
                  <a:spLocks noChangeArrowheads="1"/>
                </p:cNvSpPr>
                <p:nvPr/>
              </p:nvSpPr>
              <p:spPr bwMode="auto">
                <a:xfrm>
                  <a:off x="4719976" y="3598938"/>
                  <a:ext cx="16202" cy="11882"/>
                </a:xfrm>
                <a:custGeom>
                  <a:avLst/>
                  <a:gdLst>
                    <a:gd name="T0" fmla="*/ 19 w 64"/>
                    <a:gd name="T1" fmla="*/ 38 h 50"/>
                    <a:gd name="T2" fmla="*/ 19 w 64"/>
                    <a:gd name="T3" fmla="*/ 38 h 50"/>
                    <a:gd name="T4" fmla="*/ 32 w 64"/>
                    <a:gd name="T5" fmla="*/ 42 h 50"/>
                    <a:gd name="T6" fmla="*/ 32 w 64"/>
                    <a:gd name="T7" fmla="*/ 42 h 50"/>
                    <a:gd name="T8" fmla="*/ 43 w 64"/>
                    <a:gd name="T9" fmla="*/ 12 h 50"/>
                    <a:gd name="T10" fmla="*/ 43 w 64"/>
                    <a:gd name="T11" fmla="*/ 12 h 50"/>
                    <a:gd name="T12" fmla="*/ 31 w 64"/>
                    <a:gd name="T13" fmla="*/ 8 h 50"/>
                    <a:gd name="T14" fmla="*/ 31 w 64"/>
                    <a:gd name="T15" fmla="*/ 8 h 50"/>
                    <a:gd name="T16" fmla="*/ 19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19" y="38"/>
                      </a:moveTo>
                      <a:lnTo>
                        <a:pt x="19" y="38"/>
                      </a:lnTo>
                      <a:cubicBezTo>
                        <a:pt x="24" y="39"/>
                        <a:pt x="28" y="41"/>
                        <a:pt x="32" y="42"/>
                      </a:cubicBezTo>
                      <a:lnTo>
                        <a:pt x="32" y="42"/>
                      </a:lnTo>
                      <a:cubicBezTo>
                        <a:pt x="52" y="49"/>
                        <a:pt x="63" y="19"/>
                        <a:pt x="43" y="12"/>
                      </a:cubicBezTo>
                      <a:lnTo>
                        <a:pt x="43" y="12"/>
                      </a:lnTo>
                      <a:cubicBezTo>
                        <a:pt x="39" y="11"/>
                        <a:pt x="35" y="9"/>
                        <a:pt x="31" y="8"/>
                      </a:cubicBezTo>
                      <a:lnTo>
                        <a:pt x="31" y="8"/>
                      </a:lnTo>
                      <a:cubicBezTo>
                        <a:pt x="11" y="0"/>
                        <a:pt x="0" y="31"/>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38" name="Freeform 292">
                  <a:extLst>
                    <a:ext uri="{FF2B5EF4-FFF2-40B4-BE49-F238E27FC236}">
                      <a16:creationId xmlns:a16="http://schemas.microsoft.com/office/drawing/2014/main" id="{9B71B8E4-27BC-6D4F-B7D6-C74F8E995F70}"/>
                    </a:ext>
                  </a:extLst>
                </p:cNvPr>
                <p:cNvSpPr>
                  <a:spLocks noChangeArrowheads="1"/>
                </p:cNvSpPr>
                <p:nvPr/>
              </p:nvSpPr>
              <p:spPr bwMode="auto">
                <a:xfrm>
                  <a:off x="4348417" y="3725312"/>
                  <a:ext cx="12961" cy="11881"/>
                </a:xfrm>
                <a:custGeom>
                  <a:avLst/>
                  <a:gdLst>
                    <a:gd name="T0" fmla="*/ 33 w 52"/>
                    <a:gd name="T1" fmla="*/ 38 h 48"/>
                    <a:gd name="T2" fmla="*/ 33 w 52"/>
                    <a:gd name="T3" fmla="*/ 38 h 48"/>
                    <a:gd name="T4" fmla="*/ 19 w 52"/>
                    <a:gd name="T5" fmla="*/ 9 h 48"/>
                    <a:gd name="T6" fmla="*/ 19 w 52"/>
                    <a:gd name="T7" fmla="*/ 9 h 48"/>
                    <a:gd name="T8" fmla="*/ 33 w 52"/>
                    <a:gd name="T9" fmla="*/ 38 h 48"/>
                  </a:gdLst>
                  <a:ahLst/>
                  <a:cxnLst>
                    <a:cxn ang="0">
                      <a:pos x="T0" y="T1"/>
                    </a:cxn>
                    <a:cxn ang="0">
                      <a:pos x="T2" y="T3"/>
                    </a:cxn>
                    <a:cxn ang="0">
                      <a:pos x="T4" y="T5"/>
                    </a:cxn>
                    <a:cxn ang="0">
                      <a:pos x="T6" y="T7"/>
                    </a:cxn>
                    <a:cxn ang="0">
                      <a:pos x="T8" y="T9"/>
                    </a:cxn>
                  </a:cxnLst>
                  <a:rect l="0" t="0" r="r" b="b"/>
                  <a:pathLst>
                    <a:path w="52" h="48">
                      <a:moveTo>
                        <a:pt x="33" y="38"/>
                      </a:moveTo>
                      <a:lnTo>
                        <a:pt x="33" y="38"/>
                      </a:lnTo>
                      <a:cubicBezTo>
                        <a:pt x="51" y="29"/>
                        <a:pt x="37" y="0"/>
                        <a:pt x="19" y="9"/>
                      </a:cubicBezTo>
                      <a:lnTo>
                        <a:pt x="19" y="9"/>
                      </a:lnTo>
                      <a:cubicBezTo>
                        <a:pt x="0" y="18"/>
                        <a:pt x="13"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39" name="Freeform 293">
                  <a:extLst>
                    <a:ext uri="{FF2B5EF4-FFF2-40B4-BE49-F238E27FC236}">
                      <a16:creationId xmlns:a16="http://schemas.microsoft.com/office/drawing/2014/main" id="{519A6CEC-0B34-8249-B291-7AE8818E8AFC}"/>
                    </a:ext>
                  </a:extLst>
                </p:cNvPr>
                <p:cNvSpPr>
                  <a:spLocks noChangeArrowheads="1"/>
                </p:cNvSpPr>
                <p:nvPr/>
              </p:nvSpPr>
              <p:spPr bwMode="auto">
                <a:xfrm>
                  <a:off x="4324655" y="3701549"/>
                  <a:ext cx="15122" cy="12961"/>
                </a:xfrm>
                <a:custGeom>
                  <a:avLst/>
                  <a:gdLst>
                    <a:gd name="T0" fmla="*/ 33 w 61"/>
                    <a:gd name="T1" fmla="*/ 43 h 53"/>
                    <a:gd name="T2" fmla="*/ 33 w 61"/>
                    <a:gd name="T3" fmla="*/ 43 h 53"/>
                    <a:gd name="T4" fmla="*/ 42 w 61"/>
                    <a:gd name="T5" fmla="*/ 39 h 53"/>
                    <a:gd name="T6" fmla="*/ 42 w 61"/>
                    <a:gd name="T7" fmla="*/ 39 h 53"/>
                    <a:gd name="T8" fmla="*/ 28 w 61"/>
                    <a:gd name="T9" fmla="*/ 9 h 53"/>
                    <a:gd name="T10" fmla="*/ 28 w 61"/>
                    <a:gd name="T11" fmla="*/ 9 h 53"/>
                    <a:gd name="T12" fmla="*/ 19 w 61"/>
                    <a:gd name="T13" fmla="*/ 13 h 53"/>
                    <a:gd name="T14" fmla="*/ 19 w 61"/>
                    <a:gd name="T15" fmla="*/ 13 h 53"/>
                    <a:gd name="T16" fmla="*/ 33 w 61"/>
                    <a:gd name="T17"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33" y="43"/>
                      </a:moveTo>
                      <a:lnTo>
                        <a:pt x="33" y="43"/>
                      </a:lnTo>
                      <a:cubicBezTo>
                        <a:pt x="36" y="41"/>
                        <a:pt x="39" y="40"/>
                        <a:pt x="42" y="39"/>
                      </a:cubicBezTo>
                      <a:lnTo>
                        <a:pt x="42" y="39"/>
                      </a:lnTo>
                      <a:cubicBezTo>
                        <a:pt x="60" y="30"/>
                        <a:pt x="46" y="0"/>
                        <a:pt x="28" y="9"/>
                      </a:cubicBezTo>
                      <a:lnTo>
                        <a:pt x="28" y="9"/>
                      </a:lnTo>
                      <a:cubicBezTo>
                        <a:pt x="25" y="11"/>
                        <a:pt x="22" y="12"/>
                        <a:pt x="19" y="13"/>
                      </a:cubicBezTo>
                      <a:lnTo>
                        <a:pt x="19" y="13"/>
                      </a:lnTo>
                      <a:cubicBezTo>
                        <a:pt x="0" y="23"/>
                        <a:pt x="14" y="52"/>
                        <a:pt x="3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40" name="Freeform 294">
                  <a:extLst>
                    <a:ext uri="{FF2B5EF4-FFF2-40B4-BE49-F238E27FC236}">
                      <a16:creationId xmlns:a16="http://schemas.microsoft.com/office/drawing/2014/main" id="{3E5A20D3-E8F0-CA42-986E-87B7BD21585C}"/>
                    </a:ext>
                  </a:extLst>
                </p:cNvPr>
                <p:cNvSpPr>
                  <a:spLocks noChangeArrowheads="1"/>
                </p:cNvSpPr>
                <p:nvPr/>
              </p:nvSpPr>
              <p:spPr bwMode="auto">
                <a:xfrm>
                  <a:off x="4347337" y="3678867"/>
                  <a:ext cx="15122" cy="12961"/>
                </a:xfrm>
                <a:custGeom>
                  <a:avLst/>
                  <a:gdLst>
                    <a:gd name="T0" fmla="*/ 33 w 61"/>
                    <a:gd name="T1" fmla="*/ 42 h 52"/>
                    <a:gd name="T2" fmla="*/ 33 w 61"/>
                    <a:gd name="T3" fmla="*/ 42 h 52"/>
                    <a:gd name="T4" fmla="*/ 42 w 61"/>
                    <a:gd name="T5" fmla="*/ 38 h 52"/>
                    <a:gd name="T6" fmla="*/ 42 w 61"/>
                    <a:gd name="T7" fmla="*/ 38 h 52"/>
                    <a:gd name="T8" fmla="*/ 28 w 61"/>
                    <a:gd name="T9" fmla="*/ 9 h 52"/>
                    <a:gd name="T10" fmla="*/ 28 w 61"/>
                    <a:gd name="T11" fmla="*/ 9 h 52"/>
                    <a:gd name="T12" fmla="*/ 19 w 61"/>
                    <a:gd name="T13" fmla="*/ 13 h 52"/>
                    <a:gd name="T14" fmla="*/ 19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9" y="40"/>
                        <a:pt x="42" y="38"/>
                      </a:cubicBezTo>
                      <a:lnTo>
                        <a:pt x="42" y="38"/>
                      </a:lnTo>
                      <a:cubicBezTo>
                        <a:pt x="60" y="29"/>
                        <a:pt x="46" y="0"/>
                        <a:pt x="28" y="9"/>
                      </a:cubicBezTo>
                      <a:lnTo>
                        <a:pt x="28" y="9"/>
                      </a:lnTo>
                      <a:cubicBezTo>
                        <a:pt x="25" y="10"/>
                        <a:pt x="22" y="11"/>
                        <a:pt x="19" y="13"/>
                      </a:cubicBezTo>
                      <a:lnTo>
                        <a:pt x="19"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41" name="Freeform 295">
                  <a:extLst>
                    <a:ext uri="{FF2B5EF4-FFF2-40B4-BE49-F238E27FC236}">
                      <a16:creationId xmlns:a16="http://schemas.microsoft.com/office/drawing/2014/main" id="{B031038B-3446-624A-A811-74975C146EAA}"/>
                    </a:ext>
                  </a:extLst>
                </p:cNvPr>
                <p:cNvSpPr>
                  <a:spLocks noChangeArrowheads="1"/>
                </p:cNvSpPr>
                <p:nvPr/>
              </p:nvSpPr>
              <p:spPr bwMode="auto">
                <a:xfrm>
                  <a:off x="4341936" y="3706950"/>
                  <a:ext cx="15122" cy="12961"/>
                </a:xfrm>
                <a:custGeom>
                  <a:avLst/>
                  <a:gdLst>
                    <a:gd name="T0" fmla="*/ 33 w 61"/>
                    <a:gd name="T1" fmla="*/ 42 h 52"/>
                    <a:gd name="T2" fmla="*/ 33 w 61"/>
                    <a:gd name="T3" fmla="*/ 42 h 52"/>
                    <a:gd name="T4" fmla="*/ 41 w 61"/>
                    <a:gd name="T5" fmla="*/ 38 h 52"/>
                    <a:gd name="T6" fmla="*/ 41 w 61"/>
                    <a:gd name="T7" fmla="*/ 38 h 52"/>
                    <a:gd name="T8" fmla="*/ 27 w 61"/>
                    <a:gd name="T9" fmla="*/ 9 h 52"/>
                    <a:gd name="T10" fmla="*/ 27 w 61"/>
                    <a:gd name="T11" fmla="*/ 9 h 52"/>
                    <a:gd name="T12" fmla="*/ 18 w 61"/>
                    <a:gd name="T13" fmla="*/ 13 h 52"/>
                    <a:gd name="T14" fmla="*/ 18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8" y="39"/>
                        <a:pt x="41" y="38"/>
                      </a:cubicBezTo>
                      <a:lnTo>
                        <a:pt x="41" y="38"/>
                      </a:lnTo>
                      <a:cubicBezTo>
                        <a:pt x="60" y="29"/>
                        <a:pt x="46" y="0"/>
                        <a:pt x="27" y="9"/>
                      </a:cubicBezTo>
                      <a:lnTo>
                        <a:pt x="27" y="9"/>
                      </a:lnTo>
                      <a:cubicBezTo>
                        <a:pt x="24" y="10"/>
                        <a:pt x="21" y="12"/>
                        <a:pt x="18" y="13"/>
                      </a:cubicBezTo>
                      <a:lnTo>
                        <a:pt x="18"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42" name="Freeform 296">
                  <a:extLst>
                    <a:ext uri="{FF2B5EF4-FFF2-40B4-BE49-F238E27FC236}">
                      <a16:creationId xmlns:a16="http://schemas.microsoft.com/office/drawing/2014/main" id="{DA9315D4-76E8-504C-A4C7-97DAB301875E}"/>
                    </a:ext>
                  </a:extLst>
                </p:cNvPr>
                <p:cNvSpPr>
                  <a:spLocks noChangeArrowheads="1"/>
                </p:cNvSpPr>
                <p:nvPr/>
              </p:nvSpPr>
              <p:spPr bwMode="auto">
                <a:xfrm>
                  <a:off x="4378660" y="3708030"/>
                  <a:ext cx="12961" cy="14041"/>
                </a:xfrm>
                <a:custGeom>
                  <a:avLst/>
                  <a:gdLst>
                    <a:gd name="T0" fmla="*/ 41 w 51"/>
                    <a:gd name="T1" fmla="*/ 24 h 58"/>
                    <a:gd name="T2" fmla="*/ 41 w 51"/>
                    <a:gd name="T3" fmla="*/ 24 h 58"/>
                    <a:gd name="T4" fmla="*/ 39 w 51"/>
                    <a:gd name="T5" fmla="*/ 19 h 58"/>
                    <a:gd name="T6" fmla="*/ 39 w 51"/>
                    <a:gd name="T7" fmla="*/ 19 h 58"/>
                    <a:gd name="T8" fmla="*/ 9 w 51"/>
                    <a:gd name="T9" fmla="*/ 33 h 58"/>
                    <a:gd name="T10" fmla="*/ 9 w 51"/>
                    <a:gd name="T11" fmla="*/ 33 h 58"/>
                    <a:gd name="T12" fmla="*/ 12 w 51"/>
                    <a:gd name="T13" fmla="*/ 38 h 58"/>
                    <a:gd name="T14" fmla="*/ 12 w 51"/>
                    <a:gd name="T15" fmla="*/ 38 h 58"/>
                    <a:gd name="T16" fmla="*/ 41 w 51"/>
                    <a:gd name="T17" fmla="*/ 2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8">
                      <a:moveTo>
                        <a:pt x="41" y="24"/>
                      </a:moveTo>
                      <a:lnTo>
                        <a:pt x="41" y="24"/>
                      </a:lnTo>
                      <a:cubicBezTo>
                        <a:pt x="40" y="23"/>
                        <a:pt x="39" y="21"/>
                        <a:pt x="39" y="19"/>
                      </a:cubicBezTo>
                      <a:lnTo>
                        <a:pt x="39" y="19"/>
                      </a:lnTo>
                      <a:cubicBezTo>
                        <a:pt x="30" y="0"/>
                        <a:pt x="0" y="14"/>
                        <a:pt x="9" y="33"/>
                      </a:cubicBezTo>
                      <a:lnTo>
                        <a:pt x="9" y="33"/>
                      </a:lnTo>
                      <a:cubicBezTo>
                        <a:pt x="10" y="34"/>
                        <a:pt x="11" y="36"/>
                        <a:pt x="12" y="38"/>
                      </a:cubicBezTo>
                      <a:lnTo>
                        <a:pt x="12" y="38"/>
                      </a:lnTo>
                      <a:cubicBezTo>
                        <a:pt x="20" y="57"/>
                        <a:pt x="50" y="43"/>
                        <a:pt x="41"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43" name="Freeform 297">
                  <a:extLst>
                    <a:ext uri="{FF2B5EF4-FFF2-40B4-BE49-F238E27FC236}">
                      <a16:creationId xmlns:a16="http://schemas.microsoft.com/office/drawing/2014/main" id="{71A94270-090F-B547-AC5E-14389831EBF8}"/>
                    </a:ext>
                  </a:extLst>
                </p:cNvPr>
                <p:cNvSpPr>
                  <a:spLocks noChangeArrowheads="1"/>
                </p:cNvSpPr>
                <p:nvPr/>
              </p:nvSpPr>
              <p:spPr bwMode="auto">
                <a:xfrm>
                  <a:off x="4377580" y="3678867"/>
                  <a:ext cx="16201" cy="11882"/>
                </a:xfrm>
                <a:custGeom>
                  <a:avLst/>
                  <a:gdLst>
                    <a:gd name="T0" fmla="*/ 32 w 64"/>
                    <a:gd name="T1" fmla="*/ 42 h 50"/>
                    <a:gd name="T2" fmla="*/ 32 w 64"/>
                    <a:gd name="T3" fmla="*/ 42 h 50"/>
                    <a:gd name="T4" fmla="*/ 43 w 64"/>
                    <a:gd name="T5" fmla="*/ 11 h 50"/>
                    <a:gd name="T6" fmla="*/ 43 w 64"/>
                    <a:gd name="T7" fmla="*/ 11 h 50"/>
                    <a:gd name="T8" fmla="*/ 31 w 64"/>
                    <a:gd name="T9" fmla="*/ 7 h 50"/>
                    <a:gd name="T10" fmla="*/ 31 w 64"/>
                    <a:gd name="T11" fmla="*/ 7 h 50"/>
                    <a:gd name="T12" fmla="*/ 20 w 64"/>
                    <a:gd name="T13" fmla="*/ 37 h 50"/>
                    <a:gd name="T14" fmla="*/ 20 w 64"/>
                    <a:gd name="T15" fmla="*/ 37 h 50"/>
                    <a:gd name="T16" fmla="*/ 32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2" y="42"/>
                      </a:moveTo>
                      <a:lnTo>
                        <a:pt x="32" y="42"/>
                      </a:lnTo>
                      <a:cubicBezTo>
                        <a:pt x="52" y="49"/>
                        <a:pt x="63" y="18"/>
                        <a:pt x="43" y="11"/>
                      </a:cubicBezTo>
                      <a:lnTo>
                        <a:pt x="43" y="11"/>
                      </a:lnTo>
                      <a:cubicBezTo>
                        <a:pt x="39" y="10"/>
                        <a:pt x="35" y="8"/>
                        <a:pt x="31" y="7"/>
                      </a:cubicBezTo>
                      <a:lnTo>
                        <a:pt x="31" y="7"/>
                      </a:lnTo>
                      <a:cubicBezTo>
                        <a:pt x="11" y="0"/>
                        <a:pt x="0" y="30"/>
                        <a:pt x="20" y="37"/>
                      </a:cubicBezTo>
                      <a:lnTo>
                        <a:pt x="20" y="37"/>
                      </a:lnTo>
                      <a:cubicBezTo>
                        <a:pt x="24" y="38"/>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44" name="Freeform 298">
                  <a:extLst>
                    <a:ext uri="{FF2B5EF4-FFF2-40B4-BE49-F238E27FC236}">
                      <a16:creationId xmlns:a16="http://schemas.microsoft.com/office/drawing/2014/main" id="{2AB68986-ABFE-CD47-8DED-210AB34C84E0}"/>
                    </a:ext>
                  </a:extLst>
                </p:cNvPr>
                <p:cNvSpPr>
                  <a:spLocks noChangeArrowheads="1"/>
                </p:cNvSpPr>
                <p:nvPr/>
              </p:nvSpPr>
              <p:spPr bwMode="auto">
                <a:xfrm>
                  <a:off x="4398102" y="3722071"/>
                  <a:ext cx="12961" cy="15122"/>
                </a:xfrm>
                <a:custGeom>
                  <a:avLst/>
                  <a:gdLst>
                    <a:gd name="T0" fmla="*/ 42 w 52"/>
                    <a:gd name="T1" fmla="*/ 27 h 61"/>
                    <a:gd name="T2" fmla="*/ 42 w 52"/>
                    <a:gd name="T3" fmla="*/ 27 h 61"/>
                    <a:gd name="T4" fmla="*/ 38 w 52"/>
                    <a:gd name="T5" fmla="*/ 18 h 61"/>
                    <a:gd name="T6" fmla="*/ 38 w 52"/>
                    <a:gd name="T7" fmla="*/ 18 h 61"/>
                    <a:gd name="T8" fmla="*/ 9 w 52"/>
                    <a:gd name="T9" fmla="*/ 33 h 61"/>
                    <a:gd name="T10" fmla="*/ 9 w 52"/>
                    <a:gd name="T11" fmla="*/ 33 h 61"/>
                    <a:gd name="T12" fmla="*/ 13 w 52"/>
                    <a:gd name="T13" fmla="*/ 41 h 61"/>
                    <a:gd name="T14" fmla="*/ 13 w 52"/>
                    <a:gd name="T15" fmla="*/ 41 h 61"/>
                    <a:gd name="T16" fmla="*/ 42 w 52"/>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1">
                      <a:moveTo>
                        <a:pt x="42" y="27"/>
                      </a:moveTo>
                      <a:lnTo>
                        <a:pt x="42" y="27"/>
                      </a:lnTo>
                      <a:cubicBezTo>
                        <a:pt x="41" y="25"/>
                        <a:pt x="39" y="22"/>
                        <a:pt x="38" y="18"/>
                      </a:cubicBezTo>
                      <a:lnTo>
                        <a:pt x="38" y="18"/>
                      </a:lnTo>
                      <a:cubicBezTo>
                        <a:pt x="29" y="0"/>
                        <a:pt x="0" y="14"/>
                        <a:pt x="9" y="33"/>
                      </a:cubicBezTo>
                      <a:lnTo>
                        <a:pt x="9" y="33"/>
                      </a:lnTo>
                      <a:cubicBezTo>
                        <a:pt x="10" y="36"/>
                        <a:pt x="12" y="38"/>
                        <a:pt x="13" y="41"/>
                      </a:cubicBezTo>
                      <a:lnTo>
                        <a:pt x="13" y="41"/>
                      </a:lnTo>
                      <a:cubicBezTo>
                        <a:pt x="21" y="60"/>
                        <a:pt x="51" y="46"/>
                        <a:pt x="42"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45" name="Freeform 299">
                  <a:extLst>
                    <a:ext uri="{FF2B5EF4-FFF2-40B4-BE49-F238E27FC236}">
                      <a16:creationId xmlns:a16="http://schemas.microsoft.com/office/drawing/2014/main" id="{51E08063-6BB1-C840-BD6A-E79BB68FAB26}"/>
                    </a:ext>
                  </a:extLst>
                </p:cNvPr>
                <p:cNvSpPr>
                  <a:spLocks noChangeArrowheads="1"/>
                </p:cNvSpPr>
                <p:nvPr/>
              </p:nvSpPr>
              <p:spPr bwMode="auto">
                <a:xfrm>
                  <a:off x="4403503" y="3703710"/>
                  <a:ext cx="12961" cy="15122"/>
                </a:xfrm>
                <a:custGeom>
                  <a:avLst/>
                  <a:gdLst>
                    <a:gd name="T0" fmla="*/ 43 w 53"/>
                    <a:gd name="T1" fmla="*/ 28 h 61"/>
                    <a:gd name="T2" fmla="*/ 43 w 53"/>
                    <a:gd name="T3" fmla="*/ 28 h 61"/>
                    <a:gd name="T4" fmla="*/ 39 w 53"/>
                    <a:gd name="T5" fmla="*/ 19 h 61"/>
                    <a:gd name="T6" fmla="*/ 39 w 53"/>
                    <a:gd name="T7" fmla="*/ 19 h 61"/>
                    <a:gd name="T8" fmla="*/ 10 w 53"/>
                    <a:gd name="T9" fmla="*/ 33 h 61"/>
                    <a:gd name="T10" fmla="*/ 10 w 53"/>
                    <a:gd name="T11" fmla="*/ 33 h 61"/>
                    <a:gd name="T12" fmla="*/ 13 w 53"/>
                    <a:gd name="T13" fmla="*/ 42 h 61"/>
                    <a:gd name="T14" fmla="*/ 13 w 53"/>
                    <a:gd name="T15" fmla="*/ 42 h 61"/>
                    <a:gd name="T16" fmla="*/ 43 w 53"/>
                    <a:gd name="T17" fmla="*/ 2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43" y="28"/>
                      </a:moveTo>
                      <a:lnTo>
                        <a:pt x="43" y="28"/>
                      </a:lnTo>
                      <a:cubicBezTo>
                        <a:pt x="41" y="25"/>
                        <a:pt x="40" y="22"/>
                        <a:pt x="39" y="19"/>
                      </a:cubicBezTo>
                      <a:lnTo>
                        <a:pt x="39" y="19"/>
                      </a:lnTo>
                      <a:cubicBezTo>
                        <a:pt x="30" y="0"/>
                        <a:pt x="0" y="14"/>
                        <a:pt x="10" y="33"/>
                      </a:cubicBezTo>
                      <a:lnTo>
                        <a:pt x="10" y="33"/>
                      </a:lnTo>
                      <a:cubicBezTo>
                        <a:pt x="11" y="36"/>
                        <a:pt x="12" y="39"/>
                        <a:pt x="13" y="42"/>
                      </a:cubicBezTo>
                      <a:lnTo>
                        <a:pt x="13" y="42"/>
                      </a:lnTo>
                      <a:cubicBezTo>
                        <a:pt x="22" y="60"/>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46" name="Freeform 300">
                  <a:extLst>
                    <a:ext uri="{FF2B5EF4-FFF2-40B4-BE49-F238E27FC236}">
                      <a16:creationId xmlns:a16="http://schemas.microsoft.com/office/drawing/2014/main" id="{ECDAA66C-273F-3641-A322-227A4852EFF5}"/>
                    </a:ext>
                  </a:extLst>
                </p:cNvPr>
                <p:cNvSpPr>
                  <a:spLocks noChangeArrowheads="1"/>
                </p:cNvSpPr>
                <p:nvPr/>
              </p:nvSpPr>
              <p:spPr bwMode="auto">
                <a:xfrm>
                  <a:off x="4301972" y="3719911"/>
                  <a:ext cx="15122" cy="12961"/>
                </a:xfrm>
                <a:custGeom>
                  <a:avLst/>
                  <a:gdLst>
                    <a:gd name="T0" fmla="*/ 34 w 61"/>
                    <a:gd name="T1" fmla="*/ 42 h 52"/>
                    <a:gd name="T2" fmla="*/ 34 w 61"/>
                    <a:gd name="T3" fmla="*/ 42 h 52"/>
                    <a:gd name="T4" fmla="*/ 42 w 61"/>
                    <a:gd name="T5" fmla="*/ 38 h 52"/>
                    <a:gd name="T6" fmla="*/ 42 w 61"/>
                    <a:gd name="T7" fmla="*/ 38 h 52"/>
                    <a:gd name="T8" fmla="*/ 28 w 61"/>
                    <a:gd name="T9" fmla="*/ 9 h 52"/>
                    <a:gd name="T10" fmla="*/ 28 w 61"/>
                    <a:gd name="T11" fmla="*/ 9 h 52"/>
                    <a:gd name="T12" fmla="*/ 19 w 61"/>
                    <a:gd name="T13" fmla="*/ 13 h 52"/>
                    <a:gd name="T14" fmla="*/ 19 w 61"/>
                    <a:gd name="T15" fmla="*/ 13 h 52"/>
                    <a:gd name="T16" fmla="*/ 34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4" y="42"/>
                      </a:moveTo>
                      <a:lnTo>
                        <a:pt x="34" y="42"/>
                      </a:lnTo>
                      <a:cubicBezTo>
                        <a:pt x="36" y="41"/>
                        <a:pt x="39" y="40"/>
                        <a:pt x="42" y="38"/>
                      </a:cubicBezTo>
                      <a:lnTo>
                        <a:pt x="42" y="38"/>
                      </a:lnTo>
                      <a:cubicBezTo>
                        <a:pt x="60" y="29"/>
                        <a:pt x="47" y="0"/>
                        <a:pt x="28" y="9"/>
                      </a:cubicBezTo>
                      <a:lnTo>
                        <a:pt x="28" y="9"/>
                      </a:lnTo>
                      <a:cubicBezTo>
                        <a:pt x="25" y="10"/>
                        <a:pt x="22" y="12"/>
                        <a:pt x="19" y="13"/>
                      </a:cubicBezTo>
                      <a:lnTo>
                        <a:pt x="19" y="13"/>
                      </a:lnTo>
                      <a:cubicBezTo>
                        <a:pt x="0" y="22"/>
                        <a:pt x="14" y="51"/>
                        <a:pt x="34"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47" name="Freeform 301">
                  <a:extLst>
                    <a:ext uri="{FF2B5EF4-FFF2-40B4-BE49-F238E27FC236}">
                      <a16:creationId xmlns:a16="http://schemas.microsoft.com/office/drawing/2014/main" id="{87A708DA-93D0-8145-8809-BC57E513DB6A}"/>
                    </a:ext>
                  </a:extLst>
                </p:cNvPr>
                <p:cNvSpPr>
                  <a:spLocks noChangeArrowheads="1"/>
                </p:cNvSpPr>
                <p:nvPr/>
              </p:nvSpPr>
              <p:spPr bwMode="auto">
                <a:xfrm>
                  <a:off x="4272809" y="3725312"/>
                  <a:ext cx="12961" cy="11881"/>
                </a:xfrm>
                <a:custGeom>
                  <a:avLst/>
                  <a:gdLst>
                    <a:gd name="T0" fmla="*/ 33 w 53"/>
                    <a:gd name="T1" fmla="*/ 39 h 49"/>
                    <a:gd name="T2" fmla="*/ 33 w 53"/>
                    <a:gd name="T3" fmla="*/ 39 h 49"/>
                    <a:gd name="T4" fmla="*/ 19 w 53"/>
                    <a:gd name="T5" fmla="*/ 10 h 49"/>
                    <a:gd name="T6" fmla="*/ 19 w 53"/>
                    <a:gd name="T7" fmla="*/ 10 h 49"/>
                    <a:gd name="T8" fmla="*/ 33 w 53"/>
                    <a:gd name="T9" fmla="*/ 39 h 49"/>
                  </a:gdLst>
                  <a:ahLst/>
                  <a:cxnLst>
                    <a:cxn ang="0">
                      <a:pos x="T0" y="T1"/>
                    </a:cxn>
                    <a:cxn ang="0">
                      <a:pos x="T2" y="T3"/>
                    </a:cxn>
                    <a:cxn ang="0">
                      <a:pos x="T4" y="T5"/>
                    </a:cxn>
                    <a:cxn ang="0">
                      <a:pos x="T6" y="T7"/>
                    </a:cxn>
                    <a:cxn ang="0">
                      <a:pos x="T8" y="T9"/>
                    </a:cxn>
                  </a:cxnLst>
                  <a:rect l="0" t="0" r="r" b="b"/>
                  <a:pathLst>
                    <a:path w="53" h="49">
                      <a:moveTo>
                        <a:pt x="33" y="39"/>
                      </a:moveTo>
                      <a:lnTo>
                        <a:pt x="33" y="39"/>
                      </a:lnTo>
                      <a:cubicBezTo>
                        <a:pt x="52" y="29"/>
                        <a:pt x="38" y="0"/>
                        <a:pt x="19" y="10"/>
                      </a:cubicBezTo>
                      <a:lnTo>
                        <a:pt x="19" y="10"/>
                      </a:lnTo>
                      <a:cubicBezTo>
                        <a:pt x="0" y="18"/>
                        <a:pt x="14" y="48"/>
                        <a:pt x="33"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48" name="Freeform 302">
                  <a:extLst>
                    <a:ext uri="{FF2B5EF4-FFF2-40B4-BE49-F238E27FC236}">
                      <a16:creationId xmlns:a16="http://schemas.microsoft.com/office/drawing/2014/main" id="{15BB79BD-0C3D-B249-941C-6768CC7E7E6E}"/>
                    </a:ext>
                  </a:extLst>
                </p:cNvPr>
                <p:cNvSpPr>
                  <a:spLocks noChangeArrowheads="1"/>
                </p:cNvSpPr>
                <p:nvPr/>
              </p:nvSpPr>
              <p:spPr bwMode="auto">
                <a:xfrm>
                  <a:off x="4271729" y="3690748"/>
                  <a:ext cx="12961" cy="12961"/>
                </a:xfrm>
                <a:custGeom>
                  <a:avLst/>
                  <a:gdLst>
                    <a:gd name="T0" fmla="*/ 27 w 54"/>
                    <a:gd name="T1" fmla="*/ 8 h 52"/>
                    <a:gd name="T2" fmla="*/ 27 w 54"/>
                    <a:gd name="T3" fmla="*/ 8 h 52"/>
                    <a:gd name="T4" fmla="*/ 43 w 54"/>
                    <a:gd name="T5" fmla="*/ 12 h 52"/>
                    <a:gd name="T6" fmla="*/ 43 w 54"/>
                    <a:gd name="T7" fmla="*/ 12 h 52"/>
                    <a:gd name="T8" fmla="*/ 16 w 54"/>
                    <a:gd name="T9" fmla="*/ 8 h 52"/>
                    <a:gd name="T10" fmla="*/ 16 w 54"/>
                    <a:gd name="T11" fmla="*/ 8 h 52"/>
                    <a:gd name="T12" fmla="*/ 6 w 54"/>
                    <a:gd name="T13" fmla="*/ 29 h 52"/>
                    <a:gd name="T14" fmla="*/ 6 w 54"/>
                    <a:gd name="T15" fmla="*/ 29 h 52"/>
                    <a:gd name="T16" fmla="*/ 43 w 54"/>
                    <a:gd name="T17"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8"/>
                      </a:moveTo>
                      <a:lnTo>
                        <a:pt x="27" y="8"/>
                      </a:lnTo>
                      <a:close/>
                      <a:moveTo>
                        <a:pt x="43" y="12"/>
                      </a:moveTo>
                      <a:lnTo>
                        <a:pt x="43" y="12"/>
                      </a:lnTo>
                      <a:cubicBezTo>
                        <a:pt x="37" y="0"/>
                        <a:pt x="24" y="1"/>
                        <a:pt x="16" y="8"/>
                      </a:cubicBezTo>
                      <a:lnTo>
                        <a:pt x="16" y="8"/>
                      </a:lnTo>
                      <a:cubicBezTo>
                        <a:pt x="7" y="10"/>
                        <a:pt x="0" y="19"/>
                        <a:pt x="6" y="29"/>
                      </a:cubicBezTo>
                      <a:lnTo>
                        <a:pt x="6" y="29"/>
                      </a:lnTo>
                      <a:cubicBezTo>
                        <a:pt x="19" y="51"/>
                        <a:pt x="53" y="35"/>
                        <a:pt x="43" y="1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49" name="Freeform 303">
                  <a:extLst>
                    <a:ext uri="{FF2B5EF4-FFF2-40B4-BE49-F238E27FC236}">
                      <a16:creationId xmlns:a16="http://schemas.microsoft.com/office/drawing/2014/main" id="{FC791075-8186-854A-800B-D3AFC81AAF80}"/>
                    </a:ext>
                  </a:extLst>
                </p:cNvPr>
                <p:cNvSpPr>
                  <a:spLocks noChangeArrowheads="1"/>
                </p:cNvSpPr>
                <p:nvPr/>
              </p:nvSpPr>
              <p:spPr bwMode="auto">
                <a:xfrm>
                  <a:off x="4289011" y="3709110"/>
                  <a:ext cx="15122" cy="12961"/>
                </a:xfrm>
                <a:custGeom>
                  <a:avLst/>
                  <a:gdLst>
                    <a:gd name="T0" fmla="*/ 33 w 61"/>
                    <a:gd name="T1" fmla="*/ 42 h 52"/>
                    <a:gd name="T2" fmla="*/ 33 w 61"/>
                    <a:gd name="T3" fmla="*/ 42 h 52"/>
                    <a:gd name="T4" fmla="*/ 42 w 61"/>
                    <a:gd name="T5" fmla="*/ 39 h 52"/>
                    <a:gd name="T6" fmla="*/ 42 w 61"/>
                    <a:gd name="T7" fmla="*/ 39 h 52"/>
                    <a:gd name="T8" fmla="*/ 28 w 61"/>
                    <a:gd name="T9" fmla="*/ 9 h 52"/>
                    <a:gd name="T10" fmla="*/ 28 w 61"/>
                    <a:gd name="T11" fmla="*/ 9 h 52"/>
                    <a:gd name="T12" fmla="*/ 19 w 61"/>
                    <a:gd name="T13" fmla="*/ 13 h 52"/>
                    <a:gd name="T14" fmla="*/ 19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9" y="40"/>
                        <a:pt x="42" y="39"/>
                      </a:cubicBezTo>
                      <a:lnTo>
                        <a:pt x="42" y="39"/>
                      </a:lnTo>
                      <a:cubicBezTo>
                        <a:pt x="60" y="29"/>
                        <a:pt x="47" y="0"/>
                        <a:pt x="28" y="9"/>
                      </a:cubicBezTo>
                      <a:lnTo>
                        <a:pt x="28" y="9"/>
                      </a:lnTo>
                      <a:cubicBezTo>
                        <a:pt x="25" y="10"/>
                        <a:pt x="22" y="11"/>
                        <a:pt x="19" y="13"/>
                      </a:cubicBezTo>
                      <a:lnTo>
                        <a:pt x="19"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50" name="Freeform 304">
                  <a:extLst>
                    <a:ext uri="{FF2B5EF4-FFF2-40B4-BE49-F238E27FC236}">
                      <a16:creationId xmlns:a16="http://schemas.microsoft.com/office/drawing/2014/main" id="{F6A82744-F649-BB42-985F-BCD6881DEBC0}"/>
                    </a:ext>
                  </a:extLst>
                </p:cNvPr>
                <p:cNvSpPr>
                  <a:spLocks noChangeArrowheads="1"/>
                </p:cNvSpPr>
                <p:nvPr/>
              </p:nvSpPr>
              <p:spPr bwMode="auto">
                <a:xfrm>
                  <a:off x="4303052" y="3682107"/>
                  <a:ext cx="12961" cy="15122"/>
                </a:xfrm>
                <a:custGeom>
                  <a:avLst/>
                  <a:gdLst>
                    <a:gd name="T0" fmla="*/ 42 w 52"/>
                    <a:gd name="T1" fmla="*/ 27 h 61"/>
                    <a:gd name="T2" fmla="*/ 42 w 52"/>
                    <a:gd name="T3" fmla="*/ 27 h 61"/>
                    <a:gd name="T4" fmla="*/ 38 w 52"/>
                    <a:gd name="T5" fmla="*/ 19 h 61"/>
                    <a:gd name="T6" fmla="*/ 38 w 52"/>
                    <a:gd name="T7" fmla="*/ 19 h 61"/>
                    <a:gd name="T8" fmla="*/ 8 w 52"/>
                    <a:gd name="T9" fmla="*/ 33 h 61"/>
                    <a:gd name="T10" fmla="*/ 8 w 52"/>
                    <a:gd name="T11" fmla="*/ 33 h 61"/>
                    <a:gd name="T12" fmla="*/ 13 w 52"/>
                    <a:gd name="T13" fmla="*/ 41 h 61"/>
                    <a:gd name="T14" fmla="*/ 13 w 52"/>
                    <a:gd name="T15" fmla="*/ 41 h 61"/>
                    <a:gd name="T16" fmla="*/ 42 w 52"/>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1">
                      <a:moveTo>
                        <a:pt x="42" y="27"/>
                      </a:moveTo>
                      <a:lnTo>
                        <a:pt x="42" y="27"/>
                      </a:lnTo>
                      <a:cubicBezTo>
                        <a:pt x="41" y="25"/>
                        <a:pt x="40" y="22"/>
                        <a:pt x="38" y="19"/>
                      </a:cubicBezTo>
                      <a:lnTo>
                        <a:pt x="38" y="19"/>
                      </a:lnTo>
                      <a:cubicBezTo>
                        <a:pt x="29" y="0"/>
                        <a:pt x="0" y="13"/>
                        <a:pt x="8" y="33"/>
                      </a:cubicBezTo>
                      <a:lnTo>
                        <a:pt x="8" y="33"/>
                      </a:lnTo>
                      <a:cubicBezTo>
                        <a:pt x="10" y="36"/>
                        <a:pt x="12" y="38"/>
                        <a:pt x="13" y="41"/>
                      </a:cubicBezTo>
                      <a:lnTo>
                        <a:pt x="13" y="41"/>
                      </a:lnTo>
                      <a:cubicBezTo>
                        <a:pt x="22" y="60"/>
                        <a:pt x="51" y="46"/>
                        <a:pt x="42"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51" name="Freeform 305">
                  <a:extLst>
                    <a:ext uri="{FF2B5EF4-FFF2-40B4-BE49-F238E27FC236}">
                      <a16:creationId xmlns:a16="http://schemas.microsoft.com/office/drawing/2014/main" id="{5E95C5A6-1011-124E-ABF4-3EF675F8B7C4}"/>
                    </a:ext>
                  </a:extLst>
                </p:cNvPr>
                <p:cNvSpPr>
                  <a:spLocks noChangeArrowheads="1"/>
                </p:cNvSpPr>
                <p:nvPr/>
              </p:nvSpPr>
              <p:spPr bwMode="auto">
                <a:xfrm>
                  <a:off x="4297652" y="3770677"/>
                  <a:ext cx="15122" cy="12961"/>
                </a:xfrm>
                <a:custGeom>
                  <a:avLst/>
                  <a:gdLst>
                    <a:gd name="T0" fmla="*/ 33 w 62"/>
                    <a:gd name="T1" fmla="*/ 42 h 53"/>
                    <a:gd name="T2" fmla="*/ 33 w 62"/>
                    <a:gd name="T3" fmla="*/ 42 h 53"/>
                    <a:gd name="T4" fmla="*/ 42 w 62"/>
                    <a:gd name="T5" fmla="*/ 39 h 53"/>
                    <a:gd name="T6" fmla="*/ 42 w 62"/>
                    <a:gd name="T7" fmla="*/ 39 h 53"/>
                    <a:gd name="T8" fmla="*/ 27 w 62"/>
                    <a:gd name="T9" fmla="*/ 10 h 53"/>
                    <a:gd name="T10" fmla="*/ 27 w 62"/>
                    <a:gd name="T11" fmla="*/ 10 h 53"/>
                    <a:gd name="T12" fmla="*/ 19 w 62"/>
                    <a:gd name="T13" fmla="*/ 13 h 53"/>
                    <a:gd name="T14" fmla="*/ 19 w 62"/>
                    <a:gd name="T15" fmla="*/ 13 h 53"/>
                    <a:gd name="T16" fmla="*/ 33 w 62"/>
                    <a:gd name="T17"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3">
                      <a:moveTo>
                        <a:pt x="33" y="42"/>
                      </a:moveTo>
                      <a:lnTo>
                        <a:pt x="33" y="42"/>
                      </a:lnTo>
                      <a:cubicBezTo>
                        <a:pt x="36" y="41"/>
                        <a:pt x="39" y="40"/>
                        <a:pt x="42" y="39"/>
                      </a:cubicBezTo>
                      <a:lnTo>
                        <a:pt x="42" y="39"/>
                      </a:lnTo>
                      <a:cubicBezTo>
                        <a:pt x="61" y="30"/>
                        <a:pt x="46" y="0"/>
                        <a:pt x="27" y="10"/>
                      </a:cubicBezTo>
                      <a:lnTo>
                        <a:pt x="27" y="10"/>
                      </a:lnTo>
                      <a:cubicBezTo>
                        <a:pt x="25" y="11"/>
                        <a:pt x="22" y="12"/>
                        <a:pt x="19" y="13"/>
                      </a:cubicBezTo>
                      <a:lnTo>
                        <a:pt x="19" y="13"/>
                      </a:lnTo>
                      <a:cubicBezTo>
                        <a:pt x="0" y="23"/>
                        <a:pt x="14" y="52"/>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52" name="Freeform 306">
                  <a:extLst>
                    <a:ext uri="{FF2B5EF4-FFF2-40B4-BE49-F238E27FC236}">
                      <a16:creationId xmlns:a16="http://schemas.microsoft.com/office/drawing/2014/main" id="{C21BB425-A3A9-0748-ABC5-F4E14478BE91}"/>
                    </a:ext>
                  </a:extLst>
                </p:cNvPr>
                <p:cNvSpPr>
                  <a:spLocks noChangeArrowheads="1"/>
                </p:cNvSpPr>
                <p:nvPr/>
              </p:nvSpPr>
              <p:spPr bwMode="auto">
                <a:xfrm>
                  <a:off x="4242566" y="3780397"/>
                  <a:ext cx="16202" cy="11882"/>
                </a:xfrm>
                <a:custGeom>
                  <a:avLst/>
                  <a:gdLst>
                    <a:gd name="T0" fmla="*/ 32 w 65"/>
                    <a:gd name="T1" fmla="*/ 42 h 50"/>
                    <a:gd name="T2" fmla="*/ 32 w 65"/>
                    <a:gd name="T3" fmla="*/ 42 h 50"/>
                    <a:gd name="T4" fmla="*/ 44 w 65"/>
                    <a:gd name="T5" fmla="*/ 12 h 50"/>
                    <a:gd name="T6" fmla="*/ 44 w 65"/>
                    <a:gd name="T7" fmla="*/ 12 h 50"/>
                    <a:gd name="T8" fmla="*/ 31 w 65"/>
                    <a:gd name="T9" fmla="*/ 7 h 50"/>
                    <a:gd name="T10" fmla="*/ 31 w 65"/>
                    <a:gd name="T11" fmla="*/ 7 h 50"/>
                    <a:gd name="T12" fmla="*/ 20 w 65"/>
                    <a:gd name="T13" fmla="*/ 38 h 50"/>
                    <a:gd name="T14" fmla="*/ 20 w 65"/>
                    <a:gd name="T15" fmla="*/ 38 h 50"/>
                    <a:gd name="T16" fmla="*/ 32 w 65"/>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0">
                      <a:moveTo>
                        <a:pt x="32" y="42"/>
                      </a:moveTo>
                      <a:lnTo>
                        <a:pt x="32" y="42"/>
                      </a:lnTo>
                      <a:cubicBezTo>
                        <a:pt x="52" y="49"/>
                        <a:pt x="64" y="19"/>
                        <a:pt x="44" y="12"/>
                      </a:cubicBezTo>
                      <a:lnTo>
                        <a:pt x="44" y="12"/>
                      </a:lnTo>
                      <a:cubicBezTo>
                        <a:pt x="39" y="10"/>
                        <a:pt x="35" y="9"/>
                        <a:pt x="31" y="7"/>
                      </a:cubicBezTo>
                      <a:lnTo>
                        <a:pt x="31" y="7"/>
                      </a:lnTo>
                      <a:cubicBezTo>
                        <a:pt x="11" y="0"/>
                        <a:pt x="0" y="30"/>
                        <a:pt x="20" y="38"/>
                      </a:cubicBezTo>
                      <a:lnTo>
                        <a:pt x="20" y="38"/>
                      </a:lnTo>
                      <a:cubicBezTo>
                        <a:pt x="24" y="39"/>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53" name="Freeform 307">
                  <a:extLst>
                    <a:ext uri="{FF2B5EF4-FFF2-40B4-BE49-F238E27FC236}">
                      <a16:creationId xmlns:a16="http://schemas.microsoft.com/office/drawing/2014/main" id="{F08EBFFA-FD6E-564F-8861-0BB7E1ECD084}"/>
                    </a:ext>
                  </a:extLst>
                </p:cNvPr>
                <p:cNvSpPr>
                  <a:spLocks noChangeArrowheads="1"/>
                </p:cNvSpPr>
                <p:nvPr/>
              </p:nvSpPr>
              <p:spPr bwMode="auto">
                <a:xfrm>
                  <a:off x="4239326" y="3739353"/>
                  <a:ext cx="16201" cy="11882"/>
                </a:xfrm>
                <a:custGeom>
                  <a:avLst/>
                  <a:gdLst>
                    <a:gd name="T0" fmla="*/ 43 w 64"/>
                    <a:gd name="T1" fmla="*/ 11 h 50"/>
                    <a:gd name="T2" fmla="*/ 43 w 64"/>
                    <a:gd name="T3" fmla="*/ 11 h 50"/>
                    <a:gd name="T4" fmla="*/ 31 w 64"/>
                    <a:gd name="T5" fmla="*/ 7 h 50"/>
                    <a:gd name="T6" fmla="*/ 31 w 64"/>
                    <a:gd name="T7" fmla="*/ 7 h 50"/>
                    <a:gd name="T8" fmla="*/ 19 w 64"/>
                    <a:gd name="T9" fmla="*/ 38 h 50"/>
                    <a:gd name="T10" fmla="*/ 19 w 64"/>
                    <a:gd name="T11" fmla="*/ 38 h 50"/>
                    <a:gd name="T12" fmla="*/ 32 w 64"/>
                    <a:gd name="T13" fmla="*/ 42 h 50"/>
                    <a:gd name="T14" fmla="*/ 32 w 64"/>
                    <a:gd name="T15" fmla="*/ 42 h 50"/>
                    <a:gd name="T16" fmla="*/ 43 w 64"/>
                    <a:gd name="T1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43" y="11"/>
                      </a:moveTo>
                      <a:lnTo>
                        <a:pt x="43" y="11"/>
                      </a:lnTo>
                      <a:cubicBezTo>
                        <a:pt x="39" y="10"/>
                        <a:pt x="35" y="8"/>
                        <a:pt x="31" y="7"/>
                      </a:cubicBezTo>
                      <a:lnTo>
                        <a:pt x="31" y="7"/>
                      </a:lnTo>
                      <a:cubicBezTo>
                        <a:pt x="11" y="0"/>
                        <a:pt x="0" y="30"/>
                        <a:pt x="19" y="38"/>
                      </a:cubicBezTo>
                      <a:lnTo>
                        <a:pt x="19" y="38"/>
                      </a:lnTo>
                      <a:cubicBezTo>
                        <a:pt x="23" y="39"/>
                        <a:pt x="28" y="41"/>
                        <a:pt x="32" y="42"/>
                      </a:cubicBezTo>
                      <a:lnTo>
                        <a:pt x="32" y="42"/>
                      </a:lnTo>
                      <a:cubicBezTo>
                        <a:pt x="52" y="49"/>
                        <a:pt x="63" y="18"/>
                        <a:pt x="43"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54" name="Freeform 308">
                  <a:extLst>
                    <a:ext uri="{FF2B5EF4-FFF2-40B4-BE49-F238E27FC236}">
                      <a16:creationId xmlns:a16="http://schemas.microsoft.com/office/drawing/2014/main" id="{25FEA3EE-54E6-C14E-B572-69475BB1FEE4}"/>
                    </a:ext>
                  </a:extLst>
                </p:cNvPr>
                <p:cNvSpPr>
                  <a:spLocks noChangeArrowheads="1"/>
                </p:cNvSpPr>
                <p:nvPr/>
              </p:nvSpPr>
              <p:spPr bwMode="auto">
                <a:xfrm>
                  <a:off x="4259848" y="3756635"/>
                  <a:ext cx="15122" cy="12961"/>
                </a:xfrm>
                <a:custGeom>
                  <a:avLst/>
                  <a:gdLst>
                    <a:gd name="T0" fmla="*/ 32 w 63"/>
                    <a:gd name="T1" fmla="*/ 43 h 52"/>
                    <a:gd name="T2" fmla="*/ 32 w 63"/>
                    <a:gd name="T3" fmla="*/ 43 h 52"/>
                    <a:gd name="T4" fmla="*/ 43 w 63"/>
                    <a:gd name="T5" fmla="*/ 13 h 52"/>
                    <a:gd name="T6" fmla="*/ 43 w 63"/>
                    <a:gd name="T7" fmla="*/ 13 h 52"/>
                    <a:gd name="T8" fmla="*/ 30 w 63"/>
                    <a:gd name="T9" fmla="*/ 8 h 52"/>
                    <a:gd name="T10" fmla="*/ 30 w 63"/>
                    <a:gd name="T11" fmla="*/ 8 h 52"/>
                    <a:gd name="T12" fmla="*/ 19 w 63"/>
                    <a:gd name="T13" fmla="*/ 38 h 52"/>
                    <a:gd name="T14" fmla="*/ 19 w 63"/>
                    <a:gd name="T15" fmla="*/ 38 h 52"/>
                    <a:gd name="T16" fmla="*/ 32 w 63"/>
                    <a:gd name="T17"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2">
                      <a:moveTo>
                        <a:pt x="32" y="43"/>
                      </a:moveTo>
                      <a:lnTo>
                        <a:pt x="32" y="43"/>
                      </a:lnTo>
                      <a:cubicBezTo>
                        <a:pt x="52" y="51"/>
                        <a:pt x="62" y="21"/>
                        <a:pt x="43" y="13"/>
                      </a:cubicBezTo>
                      <a:lnTo>
                        <a:pt x="43" y="13"/>
                      </a:lnTo>
                      <a:cubicBezTo>
                        <a:pt x="39" y="11"/>
                        <a:pt x="35" y="9"/>
                        <a:pt x="30" y="8"/>
                      </a:cubicBezTo>
                      <a:lnTo>
                        <a:pt x="30" y="8"/>
                      </a:lnTo>
                      <a:cubicBezTo>
                        <a:pt x="11" y="0"/>
                        <a:pt x="0" y="31"/>
                        <a:pt x="19" y="38"/>
                      </a:cubicBezTo>
                      <a:lnTo>
                        <a:pt x="19" y="38"/>
                      </a:lnTo>
                      <a:cubicBezTo>
                        <a:pt x="24" y="40"/>
                        <a:pt x="28" y="42"/>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55" name="Freeform 309">
                  <a:extLst>
                    <a:ext uri="{FF2B5EF4-FFF2-40B4-BE49-F238E27FC236}">
                      <a16:creationId xmlns:a16="http://schemas.microsoft.com/office/drawing/2014/main" id="{E91659F5-40E3-5044-BD68-482F6E1C59F7}"/>
                    </a:ext>
                  </a:extLst>
                </p:cNvPr>
                <p:cNvSpPr>
                  <a:spLocks noChangeArrowheads="1"/>
                </p:cNvSpPr>
                <p:nvPr/>
              </p:nvSpPr>
              <p:spPr bwMode="auto">
                <a:xfrm>
                  <a:off x="4260928" y="3793359"/>
                  <a:ext cx="12961" cy="12961"/>
                </a:xfrm>
                <a:custGeom>
                  <a:avLst/>
                  <a:gdLst>
                    <a:gd name="T0" fmla="*/ 27 w 54"/>
                    <a:gd name="T1" fmla="*/ 8 h 52"/>
                    <a:gd name="T2" fmla="*/ 27 w 54"/>
                    <a:gd name="T3" fmla="*/ 8 h 52"/>
                    <a:gd name="T4" fmla="*/ 26 w 54"/>
                    <a:gd name="T5" fmla="*/ 8 h 52"/>
                    <a:gd name="T6" fmla="*/ 26 w 54"/>
                    <a:gd name="T7" fmla="*/ 8 h 52"/>
                    <a:gd name="T8" fmla="*/ 27 w 54"/>
                    <a:gd name="T9" fmla="*/ 8 h 52"/>
                    <a:gd name="T10" fmla="*/ 16 w 54"/>
                    <a:gd name="T11" fmla="*/ 8 h 52"/>
                    <a:gd name="T12" fmla="*/ 16 w 54"/>
                    <a:gd name="T13" fmla="*/ 8 h 52"/>
                    <a:gd name="T14" fmla="*/ 6 w 54"/>
                    <a:gd name="T15" fmla="*/ 29 h 52"/>
                    <a:gd name="T16" fmla="*/ 6 w 54"/>
                    <a:gd name="T17" fmla="*/ 29 h 52"/>
                    <a:gd name="T18" fmla="*/ 42 w 54"/>
                    <a:gd name="T19" fmla="*/ 12 h 52"/>
                    <a:gd name="T20" fmla="*/ 42 w 54"/>
                    <a:gd name="T21" fmla="*/ 12 h 52"/>
                    <a:gd name="T22" fmla="*/ 16 w 54"/>
                    <a:gd name="T2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2">
                      <a:moveTo>
                        <a:pt x="27" y="8"/>
                      </a:moveTo>
                      <a:lnTo>
                        <a:pt x="27" y="8"/>
                      </a:lnTo>
                      <a:cubicBezTo>
                        <a:pt x="27" y="8"/>
                        <a:pt x="27" y="8"/>
                        <a:pt x="26" y="8"/>
                      </a:cubicBezTo>
                      <a:lnTo>
                        <a:pt x="26" y="8"/>
                      </a:lnTo>
                      <a:lnTo>
                        <a:pt x="27" y="8"/>
                      </a:lnTo>
                      <a:close/>
                      <a:moveTo>
                        <a:pt x="16" y="8"/>
                      </a:moveTo>
                      <a:lnTo>
                        <a:pt x="16" y="8"/>
                      </a:lnTo>
                      <a:cubicBezTo>
                        <a:pt x="7" y="10"/>
                        <a:pt x="0" y="19"/>
                        <a:pt x="6" y="29"/>
                      </a:cubicBezTo>
                      <a:lnTo>
                        <a:pt x="6" y="29"/>
                      </a:lnTo>
                      <a:cubicBezTo>
                        <a:pt x="19" y="51"/>
                        <a:pt x="53" y="36"/>
                        <a:pt x="42" y="12"/>
                      </a:cubicBezTo>
                      <a:lnTo>
                        <a:pt x="42" y="12"/>
                      </a:lnTo>
                      <a:cubicBezTo>
                        <a:pt x="37" y="0"/>
                        <a:pt x="23" y="1"/>
                        <a:pt x="16" y="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56" name="Freeform 310">
                  <a:extLst>
                    <a:ext uri="{FF2B5EF4-FFF2-40B4-BE49-F238E27FC236}">
                      <a16:creationId xmlns:a16="http://schemas.microsoft.com/office/drawing/2014/main" id="{6512E4CD-9AC6-7849-B373-66883742918C}"/>
                    </a:ext>
                  </a:extLst>
                </p:cNvPr>
                <p:cNvSpPr>
                  <a:spLocks noChangeArrowheads="1"/>
                </p:cNvSpPr>
                <p:nvPr/>
              </p:nvSpPr>
              <p:spPr bwMode="auto">
                <a:xfrm>
                  <a:off x="4227444" y="3821442"/>
                  <a:ext cx="12961" cy="15122"/>
                </a:xfrm>
                <a:custGeom>
                  <a:avLst/>
                  <a:gdLst>
                    <a:gd name="T0" fmla="*/ 10 w 53"/>
                    <a:gd name="T1" fmla="*/ 32 h 61"/>
                    <a:gd name="T2" fmla="*/ 10 w 53"/>
                    <a:gd name="T3" fmla="*/ 32 h 61"/>
                    <a:gd name="T4" fmla="*/ 13 w 53"/>
                    <a:gd name="T5" fmla="*/ 41 h 61"/>
                    <a:gd name="T6" fmla="*/ 13 w 53"/>
                    <a:gd name="T7" fmla="*/ 41 h 61"/>
                    <a:gd name="T8" fmla="*/ 43 w 53"/>
                    <a:gd name="T9" fmla="*/ 27 h 61"/>
                    <a:gd name="T10" fmla="*/ 43 w 53"/>
                    <a:gd name="T11" fmla="*/ 27 h 61"/>
                    <a:gd name="T12" fmla="*/ 39 w 53"/>
                    <a:gd name="T13" fmla="*/ 19 h 61"/>
                    <a:gd name="T14" fmla="*/ 39 w 53"/>
                    <a:gd name="T15" fmla="*/ 19 h 61"/>
                    <a:gd name="T16" fmla="*/ 10 w 53"/>
                    <a:gd name="T17"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10" y="32"/>
                      </a:moveTo>
                      <a:lnTo>
                        <a:pt x="10" y="32"/>
                      </a:lnTo>
                      <a:cubicBezTo>
                        <a:pt x="11" y="35"/>
                        <a:pt x="12" y="38"/>
                        <a:pt x="13" y="41"/>
                      </a:cubicBezTo>
                      <a:lnTo>
                        <a:pt x="13" y="41"/>
                      </a:lnTo>
                      <a:cubicBezTo>
                        <a:pt x="22" y="60"/>
                        <a:pt x="52" y="46"/>
                        <a:pt x="43" y="27"/>
                      </a:cubicBezTo>
                      <a:lnTo>
                        <a:pt x="43" y="27"/>
                      </a:lnTo>
                      <a:cubicBezTo>
                        <a:pt x="41" y="25"/>
                        <a:pt x="40" y="22"/>
                        <a:pt x="39" y="19"/>
                      </a:cubicBezTo>
                      <a:lnTo>
                        <a:pt x="39" y="19"/>
                      </a:lnTo>
                      <a:cubicBezTo>
                        <a:pt x="30" y="0"/>
                        <a:pt x="0" y="14"/>
                        <a:pt x="1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57" name="Freeform 311">
                  <a:extLst>
                    <a:ext uri="{FF2B5EF4-FFF2-40B4-BE49-F238E27FC236}">
                      <a16:creationId xmlns:a16="http://schemas.microsoft.com/office/drawing/2014/main" id="{CDFA2E86-AD8D-594E-8D51-BBE54EFC4855}"/>
                    </a:ext>
                  </a:extLst>
                </p:cNvPr>
                <p:cNvSpPr>
                  <a:spLocks noChangeArrowheads="1"/>
                </p:cNvSpPr>
                <p:nvPr/>
              </p:nvSpPr>
              <p:spPr bwMode="auto">
                <a:xfrm>
                  <a:off x="4254448" y="3841964"/>
                  <a:ext cx="16201" cy="12961"/>
                </a:xfrm>
                <a:custGeom>
                  <a:avLst/>
                  <a:gdLst>
                    <a:gd name="T0" fmla="*/ 30 w 64"/>
                    <a:gd name="T1" fmla="*/ 7 h 51"/>
                    <a:gd name="T2" fmla="*/ 30 w 64"/>
                    <a:gd name="T3" fmla="*/ 7 h 51"/>
                    <a:gd name="T4" fmla="*/ 19 w 64"/>
                    <a:gd name="T5" fmla="*/ 38 h 51"/>
                    <a:gd name="T6" fmla="*/ 19 w 64"/>
                    <a:gd name="T7" fmla="*/ 38 h 51"/>
                    <a:gd name="T8" fmla="*/ 32 w 64"/>
                    <a:gd name="T9" fmla="*/ 43 h 51"/>
                    <a:gd name="T10" fmla="*/ 32 w 64"/>
                    <a:gd name="T11" fmla="*/ 43 h 51"/>
                    <a:gd name="T12" fmla="*/ 43 w 64"/>
                    <a:gd name="T13" fmla="*/ 12 h 51"/>
                    <a:gd name="T14" fmla="*/ 43 w 64"/>
                    <a:gd name="T15" fmla="*/ 12 h 51"/>
                    <a:gd name="T16" fmla="*/ 30 w 64"/>
                    <a:gd name="T1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0" y="7"/>
                      </a:moveTo>
                      <a:lnTo>
                        <a:pt x="30" y="7"/>
                      </a:lnTo>
                      <a:cubicBezTo>
                        <a:pt x="10" y="0"/>
                        <a:pt x="0" y="31"/>
                        <a:pt x="19" y="38"/>
                      </a:cubicBezTo>
                      <a:lnTo>
                        <a:pt x="19" y="38"/>
                      </a:lnTo>
                      <a:cubicBezTo>
                        <a:pt x="23" y="40"/>
                        <a:pt x="28" y="41"/>
                        <a:pt x="32" y="43"/>
                      </a:cubicBezTo>
                      <a:lnTo>
                        <a:pt x="32" y="43"/>
                      </a:lnTo>
                      <a:cubicBezTo>
                        <a:pt x="52" y="50"/>
                        <a:pt x="63" y="19"/>
                        <a:pt x="43" y="12"/>
                      </a:cubicBezTo>
                      <a:lnTo>
                        <a:pt x="43" y="12"/>
                      </a:lnTo>
                      <a:cubicBezTo>
                        <a:pt x="39" y="10"/>
                        <a:pt x="34" y="9"/>
                        <a:pt x="30"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58" name="Freeform 312">
                  <a:extLst>
                    <a:ext uri="{FF2B5EF4-FFF2-40B4-BE49-F238E27FC236}">
                      <a16:creationId xmlns:a16="http://schemas.microsoft.com/office/drawing/2014/main" id="{C97D92A1-333B-524F-B00A-65B57AEF907C}"/>
                    </a:ext>
                  </a:extLst>
                </p:cNvPr>
                <p:cNvSpPr>
                  <a:spLocks noChangeArrowheads="1"/>
                </p:cNvSpPr>
                <p:nvPr/>
              </p:nvSpPr>
              <p:spPr bwMode="auto">
                <a:xfrm>
                  <a:off x="4281450" y="3838724"/>
                  <a:ext cx="15122" cy="12961"/>
                </a:xfrm>
                <a:custGeom>
                  <a:avLst/>
                  <a:gdLst>
                    <a:gd name="T0" fmla="*/ 27 w 61"/>
                    <a:gd name="T1" fmla="*/ 9 h 53"/>
                    <a:gd name="T2" fmla="*/ 27 w 61"/>
                    <a:gd name="T3" fmla="*/ 9 h 53"/>
                    <a:gd name="T4" fmla="*/ 19 w 61"/>
                    <a:gd name="T5" fmla="*/ 14 h 53"/>
                    <a:gd name="T6" fmla="*/ 19 w 61"/>
                    <a:gd name="T7" fmla="*/ 14 h 53"/>
                    <a:gd name="T8" fmla="*/ 32 w 61"/>
                    <a:gd name="T9" fmla="*/ 43 h 53"/>
                    <a:gd name="T10" fmla="*/ 32 w 61"/>
                    <a:gd name="T11" fmla="*/ 43 h 53"/>
                    <a:gd name="T12" fmla="*/ 41 w 61"/>
                    <a:gd name="T13" fmla="*/ 39 h 53"/>
                    <a:gd name="T14" fmla="*/ 41 w 61"/>
                    <a:gd name="T15" fmla="*/ 39 h 53"/>
                    <a:gd name="T16" fmla="*/ 27 w 61"/>
                    <a:gd name="T17" fmla="*/ 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27" y="9"/>
                      </a:moveTo>
                      <a:lnTo>
                        <a:pt x="27" y="9"/>
                      </a:lnTo>
                      <a:cubicBezTo>
                        <a:pt x="24" y="11"/>
                        <a:pt x="21" y="12"/>
                        <a:pt x="19" y="14"/>
                      </a:cubicBezTo>
                      <a:lnTo>
                        <a:pt x="19" y="14"/>
                      </a:lnTo>
                      <a:cubicBezTo>
                        <a:pt x="0" y="23"/>
                        <a:pt x="13" y="52"/>
                        <a:pt x="32" y="43"/>
                      </a:cubicBezTo>
                      <a:lnTo>
                        <a:pt x="32" y="43"/>
                      </a:lnTo>
                      <a:cubicBezTo>
                        <a:pt x="35" y="42"/>
                        <a:pt x="38" y="40"/>
                        <a:pt x="41" y="39"/>
                      </a:cubicBezTo>
                      <a:lnTo>
                        <a:pt x="41" y="39"/>
                      </a:lnTo>
                      <a:cubicBezTo>
                        <a:pt x="60" y="30"/>
                        <a:pt x="46" y="0"/>
                        <a:pt x="27"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59" name="Freeform 313">
                  <a:extLst>
                    <a:ext uri="{FF2B5EF4-FFF2-40B4-BE49-F238E27FC236}">
                      <a16:creationId xmlns:a16="http://schemas.microsoft.com/office/drawing/2014/main" id="{56CFA84C-B801-8148-9777-8AB31745A4CE}"/>
                    </a:ext>
                  </a:extLst>
                </p:cNvPr>
                <p:cNvSpPr>
                  <a:spLocks noChangeArrowheads="1"/>
                </p:cNvSpPr>
                <p:nvPr/>
              </p:nvSpPr>
              <p:spPr bwMode="auto">
                <a:xfrm>
                  <a:off x="4260928" y="3817121"/>
                  <a:ext cx="15122" cy="12961"/>
                </a:xfrm>
                <a:custGeom>
                  <a:avLst/>
                  <a:gdLst>
                    <a:gd name="T0" fmla="*/ 28 w 62"/>
                    <a:gd name="T1" fmla="*/ 9 h 52"/>
                    <a:gd name="T2" fmla="*/ 28 w 62"/>
                    <a:gd name="T3" fmla="*/ 9 h 52"/>
                    <a:gd name="T4" fmla="*/ 20 w 62"/>
                    <a:gd name="T5" fmla="*/ 13 h 52"/>
                    <a:gd name="T6" fmla="*/ 20 w 62"/>
                    <a:gd name="T7" fmla="*/ 13 h 52"/>
                    <a:gd name="T8" fmla="*/ 33 w 62"/>
                    <a:gd name="T9" fmla="*/ 42 h 52"/>
                    <a:gd name="T10" fmla="*/ 33 w 62"/>
                    <a:gd name="T11" fmla="*/ 42 h 52"/>
                    <a:gd name="T12" fmla="*/ 42 w 62"/>
                    <a:gd name="T13" fmla="*/ 38 h 52"/>
                    <a:gd name="T14" fmla="*/ 42 w 62"/>
                    <a:gd name="T15" fmla="*/ 38 h 52"/>
                    <a:gd name="T16" fmla="*/ 28 w 62"/>
                    <a:gd name="T17"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2">
                      <a:moveTo>
                        <a:pt x="28" y="9"/>
                      </a:moveTo>
                      <a:lnTo>
                        <a:pt x="28" y="9"/>
                      </a:lnTo>
                      <a:cubicBezTo>
                        <a:pt x="25" y="10"/>
                        <a:pt x="23" y="12"/>
                        <a:pt x="20" y="13"/>
                      </a:cubicBezTo>
                      <a:lnTo>
                        <a:pt x="20" y="13"/>
                      </a:lnTo>
                      <a:cubicBezTo>
                        <a:pt x="0" y="22"/>
                        <a:pt x="14" y="51"/>
                        <a:pt x="33" y="42"/>
                      </a:cubicBezTo>
                      <a:lnTo>
                        <a:pt x="33" y="42"/>
                      </a:lnTo>
                      <a:cubicBezTo>
                        <a:pt x="36" y="41"/>
                        <a:pt x="39" y="40"/>
                        <a:pt x="42" y="38"/>
                      </a:cubicBezTo>
                      <a:lnTo>
                        <a:pt x="42" y="38"/>
                      </a:lnTo>
                      <a:cubicBezTo>
                        <a:pt x="61" y="30"/>
                        <a:pt x="47" y="0"/>
                        <a:pt x="28"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60" name="Freeform 314">
                  <a:extLst>
                    <a:ext uri="{FF2B5EF4-FFF2-40B4-BE49-F238E27FC236}">
                      <a16:creationId xmlns:a16="http://schemas.microsoft.com/office/drawing/2014/main" id="{8AEFD16C-9C60-E547-97E2-FF2CBE80DF79}"/>
                    </a:ext>
                  </a:extLst>
                </p:cNvPr>
                <p:cNvSpPr>
                  <a:spLocks noChangeArrowheads="1"/>
                </p:cNvSpPr>
                <p:nvPr/>
              </p:nvSpPr>
              <p:spPr bwMode="auto">
                <a:xfrm>
                  <a:off x="4697294" y="3465004"/>
                  <a:ext cx="12961" cy="11882"/>
                </a:xfrm>
                <a:custGeom>
                  <a:avLst/>
                  <a:gdLst>
                    <a:gd name="T0" fmla="*/ 33 w 53"/>
                    <a:gd name="T1" fmla="*/ 38 h 48"/>
                    <a:gd name="T2" fmla="*/ 33 w 53"/>
                    <a:gd name="T3" fmla="*/ 38 h 48"/>
                    <a:gd name="T4" fmla="*/ 19 w 53"/>
                    <a:gd name="T5" fmla="*/ 8 h 48"/>
                    <a:gd name="T6" fmla="*/ 19 w 53"/>
                    <a:gd name="T7" fmla="*/ 8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8"/>
                      </a:cubicBezTo>
                      <a:lnTo>
                        <a:pt x="19" y="8"/>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61" name="Freeform 315">
                  <a:extLst>
                    <a:ext uri="{FF2B5EF4-FFF2-40B4-BE49-F238E27FC236}">
                      <a16:creationId xmlns:a16="http://schemas.microsoft.com/office/drawing/2014/main" id="{F4412652-E58B-F642-B60F-2F1A679DCF75}"/>
                    </a:ext>
                  </a:extLst>
                </p:cNvPr>
                <p:cNvSpPr>
                  <a:spLocks noChangeArrowheads="1"/>
                </p:cNvSpPr>
                <p:nvPr/>
              </p:nvSpPr>
              <p:spPr bwMode="auto">
                <a:xfrm>
                  <a:off x="4705935" y="3483367"/>
                  <a:ext cx="10801" cy="12961"/>
                </a:xfrm>
                <a:custGeom>
                  <a:avLst/>
                  <a:gdLst>
                    <a:gd name="T0" fmla="*/ 39 w 46"/>
                    <a:gd name="T1" fmla="*/ 25 h 51"/>
                    <a:gd name="T2" fmla="*/ 39 w 46"/>
                    <a:gd name="T3" fmla="*/ 25 h 51"/>
                    <a:gd name="T4" fmla="*/ 38 w 46"/>
                    <a:gd name="T5" fmla="*/ 20 h 51"/>
                    <a:gd name="T6" fmla="*/ 38 w 46"/>
                    <a:gd name="T7" fmla="*/ 20 h 51"/>
                    <a:gd name="T8" fmla="*/ 6 w 46"/>
                    <a:gd name="T9" fmla="*/ 26 h 51"/>
                    <a:gd name="T10" fmla="*/ 6 w 46"/>
                    <a:gd name="T11" fmla="*/ 26 h 51"/>
                    <a:gd name="T12" fmla="*/ 7 w 46"/>
                    <a:gd name="T13" fmla="*/ 30 h 51"/>
                    <a:gd name="T14" fmla="*/ 7 w 46"/>
                    <a:gd name="T15" fmla="*/ 30 h 51"/>
                    <a:gd name="T16" fmla="*/ 39 w 46"/>
                    <a:gd name="T17"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1">
                      <a:moveTo>
                        <a:pt x="39" y="25"/>
                      </a:moveTo>
                      <a:lnTo>
                        <a:pt x="39" y="25"/>
                      </a:lnTo>
                      <a:cubicBezTo>
                        <a:pt x="39" y="23"/>
                        <a:pt x="38" y="21"/>
                        <a:pt x="38" y="20"/>
                      </a:cubicBezTo>
                      <a:lnTo>
                        <a:pt x="38" y="20"/>
                      </a:lnTo>
                      <a:cubicBezTo>
                        <a:pt x="32" y="0"/>
                        <a:pt x="0" y="5"/>
                        <a:pt x="6" y="26"/>
                      </a:cubicBezTo>
                      <a:lnTo>
                        <a:pt x="6" y="26"/>
                      </a:lnTo>
                      <a:cubicBezTo>
                        <a:pt x="6" y="27"/>
                        <a:pt x="7" y="28"/>
                        <a:pt x="7" y="30"/>
                      </a:cubicBezTo>
                      <a:lnTo>
                        <a:pt x="7" y="30"/>
                      </a:lnTo>
                      <a:cubicBezTo>
                        <a:pt x="12" y="50"/>
                        <a:pt x="45" y="45"/>
                        <a:pt x="39"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62" name="Freeform 316">
                  <a:extLst>
                    <a:ext uri="{FF2B5EF4-FFF2-40B4-BE49-F238E27FC236}">
                      <a16:creationId xmlns:a16="http://schemas.microsoft.com/office/drawing/2014/main" id="{129232B7-42A6-7948-BEA9-26D083C6E107}"/>
                    </a:ext>
                  </a:extLst>
                </p:cNvPr>
                <p:cNvSpPr>
                  <a:spLocks noChangeArrowheads="1"/>
                </p:cNvSpPr>
                <p:nvPr/>
              </p:nvSpPr>
              <p:spPr bwMode="auto">
                <a:xfrm>
                  <a:off x="4713495" y="3457444"/>
                  <a:ext cx="14042" cy="11881"/>
                </a:xfrm>
                <a:custGeom>
                  <a:avLst/>
                  <a:gdLst>
                    <a:gd name="T0" fmla="*/ 26 w 58"/>
                    <a:gd name="T1" fmla="*/ 40 h 49"/>
                    <a:gd name="T2" fmla="*/ 26 w 58"/>
                    <a:gd name="T3" fmla="*/ 40 h 49"/>
                    <a:gd name="T4" fmla="*/ 37 w 58"/>
                    <a:gd name="T5" fmla="*/ 10 h 49"/>
                    <a:gd name="T6" fmla="*/ 37 w 58"/>
                    <a:gd name="T7" fmla="*/ 10 h 49"/>
                    <a:gd name="T8" fmla="*/ 30 w 58"/>
                    <a:gd name="T9" fmla="*/ 7 h 49"/>
                    <a:gd name="T10" fmla="*/ 30 w 58"/>
                    <a:gd name="T11" fmla="*/ 7 h 49"/>
                    <a:gd name="T12" fmla="*/ 20 w 58"/>
                    <a:gd name="T13" fmla="*/ 38 h 49"/>
                    <a:gd name="T14" fmla="*/ 20 w 58"/>
                    <a:gd name="T15" fmla="*/ 38 h 49"/>
                    <a:gd name="T16" fmla="*/ 26 w 58"/>
                    <a:gd name="T17"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9">
                      <a:moveTo>
                        <a:pt x="26" y="40"/>
                      </a:moveTo>
                      <a:lnTo>
                        <a:pt x="26" y="40"/>
                      </a:lnTo>
                      <a:cubicBezTo>
                        <a:pt x="46" y="48"/>
                        <a:pt x="57" y="17"/>
                        <a:pt x="37" y="10"/>
                      </a:cubicBezTo>
                      <a:lnTo>
                        <a:pt x="37" y="10"/>
                      </a:lnTo>
                      <a:cubicBezTo>
                        <a:pt x="35" y="9"/>
                        <a:pt x="33" y="8"/>
                        <a:pt x="30" y="7"/>
                      </a:cubicBezTo>
                      <a:lnTo>
                        <a:pt x="30" y="7"/>
                      </a:lnTo>
                      <a:cubicBezTo>
                        <a:pt x="11" y="0"/>
                        <a:pt x="0" y="30"/>
                        <a:pt x="20" y="38"/>
                      </a:cubicBezTo>
                      <a:lnTo>
                        <a:pt x="20" y="38"/>
                      </a:lnTo>
                      <a:cubicBezTo>
                        <a:pt x="21" y="38"/>
                        <a:pt x="24" y="40"/>
                        <a:pt x="26"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63" name="Freeform 317">
                  <a:extLst>
                    <a:ext uri="{FF2B5EF4-FFF2-40B4-BE49-F238E27FC236}">
                      <a16:creationId xmlns:a16="http://schemas.microsoft.com/office/drawing/2014/main" id="{6CF5F701-A64E-CB4C-B0F1-781BAC7BA056}"/>
                    </a:ext>
                  </a:extLst>
                </p:cNvPr>
                <p:cNvSpPr>
                  <a:spLocks noChangeArrowheads="1"/>
                </p:cNvSpPr>
                <p:nvPr/>
              </p:nvSpPr>
              <p:spPr bwMode="auto">
                <a:xfrm>
                  <a:off x="4734018" y="3474725"/>
                  <a:ext cx="14041" cy="11881"/>
                </a:xfrm>
                <a:custGeom>
                  <a:avLst/>
                  <a:gdLst>
                    <a:gd name="T0" fmla="*/ 33 w 58"/>
                    <a:gd name="T1" fmla="*/ 40 h 50"/>
                    <a:gd name="T2" fmla="*/ 33 w 58"/>
                    <a:gd name="T3" fmla="*/ 40 h 50"/>
                    <a:gd name="T4" fmla="*/ 37 w 58"/>
                    <a:gd name="T5" fmla="*/ 38 h 50"/>
                    <a:gd name="T6" fmla="*/ 37 w 58"/>
                    <a:gd name="T7" fmla="*/ 38 h 50"/>
                    <a:gd name="T8" fmla="*/ 24 w 58"/>
                    <a:gd name="T9" fmla="*/ 8 h 50"/>
                    <a:gd name="T10" fmla="*/ 24 w 58"/>
                    <a:gd name="T11" fmla="*/ 8 h 50"/>
                    <a:gd name="T12" fmla="*/ 19 w 58"/>
                    <a:gd name="T13" fmla="*/ 11 h 50"/>
                    <a:gd name="T14" fmla="*/ 19 w 58"/>
                    <a:gd name="T15" fmla="*/ 11 h 50"/>
                    <a:gd name="T16" fmla="*/ 33 w 58"/>
                    <a:gd name="T17"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0">
                      <a:moveTo>
                        <a:pt x="33" y="40"/>
                      </a:moveTo>
                      <a:lnTo>
                        <a:pt x="33" y="40"/>
                      </a:lnTo>
                      <a:cubicBezTo>
                        <a:pt x="35" y="39"/>
                        <a:pt x="36" y="38"/>
                        <a:pt x="37" y="38"/>
                      </a:cubicBezTo>
                      <a:lnTo>
                        <a:pt x="37" y="38"/>
                      </a:lnTo>
                      <a:cubicBezTo>
                        <a:pt x="57" y="29"/>
                        <a:pt x="43" y="0"/>
                        <a:pt x="24" y="8"/>
                      </a:cubicBezTo>
                      <a:lnTo>
                        <a:pt x="24" y="8"/>
                      </a:lnTo>
                      <a:cubicBezTo>
                        <a:pt x="22" y="9"/>
                        <a:pt x="20" y="10"/>
                        <a:pt x="19" y="11"/>
                      </a:cubicBezTo>
                      <a:lnTo>
                        <a:pt x="19" y="11"/>
                      </a:lnTo>
                      <a:cubicBezTo>
                        <a:pt x="0" y="20"/>
                        <a:pt x="14" y="49"/>
                        <a:pt x="33"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64" name="Freeform 318">
                  <a:extLst>
                    <a:ext uri="{FF2B5EF4-FFF2-40B4-BE49-F238E27FC236}">
                      <a16:creationId xmlns:a16="http://schemas.microsoft.com/office/drawing/2014/main" id="{46049EF0-04AB-834A-BAED-2F36D137C1F1}"/>
                    </a:ext>
                  </a:extLst>
                </p:cNvPr>
                <p:cNvSpPr>
                  <a:spLocks noChangeArrowheads="1"/>
                </p:cNvSpPr>
                <p:nvPr/>
              </p:nvSpPr>
              <p:spPr bwMode="auto">
                <a:xfrm>
                  <a:off x="4711335" y="3417479"/>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4 w 53"/>
                    <a:gd name="T13" fmla="*/ 42 h 62"/>
                    <a:gd name="T14" fmla="*/ 14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2" y="25"/>
                        <a:pt x="40" y="22"/>
                        <a:pt x="39" y="19"/>
                      </a:cubicBezTo>
                      <a:lnTo>
                        <a:pt x="39" y="19"/>
                      </a:lnTo>
                      <a:cubicBezTo>
                        <a:pt x="30" y="0"/>
                        <a:pt x="0" y="13"/>
                        <a:pt x="9" y="33"/>
                      </a:cubicBezTo>
                      <a:lnTo>
                        <a:pt x="9" y="33"/>
                      </a:lnTo>
                      <a:cubicBezTo>
                        <a:pt x="11" y="36"/>
                        <a:pt x="12" y="38"/>
                        <a:pt x="14" y="42"/>
                      </a:cubicBezTo>
                      <a:lnTo>
                        <a:pt x="14" y="42"/>
                      </a:lnTo>
                      <a:cubicBezTo>
                        <a:pt x="23" y="61"/>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65" name="Freeform 319">
                  <a:extLst>
                    <a:ext uri="{FF2B5EF4-FFF2-40B4-BE49-F238E27FC236}">
                      <a16:creationId xmlns:a16="http://schemas.microsoft.com/office/drawing/2014/main" id="{36D7383B-7C0D-CE4C-9811-A746858238E4}"/>
                    </a:ext>
                  </a:extLst>
                </p:cNvPr>
                <p:cNvSpPr>
                  <a:spLocks noChangeArrowheads="1"/>
                </p:cNvSpPr>
                <p:nvPr/>
              </p:nvSpPr>
              <p:spPr bwMode="auto">
                <a:xfrm>
                  <a:off x="4750219" y="3410998"/>
                  <a:ext cx="11882" cy="14042"/>
                </a:xfrm>
                <a:custGeom>
                  <a:avLst/>
                  <a:gdLst>
                    <a:gd name="T0" fmla="*/ 38 w 48"/>
                    <a:gd name="T1" fmla="*/ 37 h 58"/>
                    <a:gd name="T2" fmla="*/ 38 w 48"/>
                    <a:gd name="T3" fmla="*/ 37 h 58"/>
                    <a:gd name="T4" fmla="*/ 40 w 48"/>
                    <a:gd name="T5" fmla="*/ 31 h 58"/>
                    <a:gd name="T6" fmla="*/ 40 w 48"/>
                    <a:gd name="T7" fmla="*/ 31 h 58"/>
                    <a:gd name="T8" fmla="*/ 10 w 48"/>
                    <a:gd name="T9" fmla="*/ 20 h 58"/>
                    <a:gd name="T10" fmla="*/ 10 w 48"/>
                    <a:gd name="T11" fmla="*/ 20 h 58"/>
                    <a:gd name="T12" fmla="*/ 7 w 48"/>
                    <a:gd name="T13" fmla="*/ 27 h 58"/>
                    <a:gd name="T14" fmla="*/ 7 w 48"/>
                    <a:gd name="T15" fmla="*/ 27 h 58"/>
                    <a:gd name="T16" fmla="*/ 38 w 48"/>
                    <a:gd name="T17"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58">
                      <a:moveTo>
                        <a:pt x="38" y="37"/>
                      </a:moveTo>
                      <a:lnTo>
                        <a:pt x="38" y="37"/>
                      </a:lnTo>
                      <a:cubicBezTo>
                        <a:pt x="39" y="36"/>
                        <a:pt x="40" y="33"/>
                        <a:pt x="40" y="31"/>
                      </a:cubicBezTo>
                      <a:lnTo>
                        <a:pt x="40" y="31"/>
                      </a:lnTo>
                      <a:cubicBezTo>
                        <a:pt x="47" y="11"/>
                        <a:pt x="17" y="0"/>
                        <a:pt x="10" y="20"/>
                      </a:cubicBezTo>
                      <a:lnTo>
                        <a:pt x="10" y="20"/>
                      </a:lnTo>
                      <a:cubicBezTo>
                        <a:pt x="9" y="22"/>
                        <a:pt x="8" y="24"/>
                        <a:pt x="7" y="27"/>
                      </a:cubicBezTo>
                      <a:lnTo>
                        <a:pt x="7" y="27"/>
                      </a:lnTo>
                      <a:cubicBezTo>
                        <a:pt x="0" y="46"/>
                        <a:pt x="31" y="57"/>
                        <a:pt x="3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66" name="Freeform 320">
                  <a:extLst>
                    <a:ext uri="{FF2B5EF4-FFF2-40B4-BE49-F238E27FC236}">
                      <a16:creationId xmlns:a16="http://schemas.microsoft.com/office/drawing/2014/main" id="{4C26BFB4-6E23-EB46-A4D7-7ADE08C288CA}"/>
                    </a:ext>
                  </a:extLst>
                </p:cNvPr>
                <p:cNvSpPr>
                  <a:spLocks noChangeArrowheads="1"/>
                </p:cNvSpPr>
                <p:nvPr/>
              </p:nvSpPr>
              <p:spPr bwMode="auto">
                <a:xfrm>
                  <a:off x="4757780" y="3435842"/>
                  <a:ext cx="11881" cy="14041"/>
                </a:xfrm>
                <a:custGeom>
                  <a:avLst/>
                  <a:gdLst>
                    <a:gd name="T0" fmla="*/ 39 w 49"/>
                    <a:gd name="T1" fmla="*/ 37 h 58"/>
                    <a:gd name="T2" fmla="*/ 39 w 49"/>
                    <a:gd name="T3" fmla="*/ 37 h 58"/>
                    <a:gd name="T4" fmla="*/ 41 w 49"/>
                    <a:gd name="T5" fmla="*/ 30 h 58"/>
                    <a:gd name="T6" fmla="*/ 41 w 49"/>
                    <a:gd name="T7" fmla="*/ 30 h 58"/>
                    <a:gd name="T8" fmla="*/ 10 w 49"/>
                    <a:gd name="T9" fmla="*/ 19 h 58"/>
                    <a:gd name="T10" fmla="*/ 10 w 49"/>
                    <a:gd name="T11" fmla="*/ 19 h 58"/>
                    <a:gd name="T12" fmla="*/ 7 w 49"/>
                    <a:gd name="T13" fmla="*/ 26 h 58"/>
                    <a:gd name="T14" fmla="*/ 7 w 49"/>
                    <a:gd name="T15" fmla="*/ 26 h 58"/>
                    <a:gd name="T16" fmla="*/ 39 w 49"/>
                    <a:gd name="T17"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8">
                      <a:moveTo>
                        <a:pt x="39" y="37"/>
                      </a:moveTo>
                      <a:lnTo>
                        <a:pt x="39" y="37"/>
                      </a:lnTo>
                      <a:cubicBezTo>
                        <a:pt x="39" y="35"/>
                        <a:pt x="40" y="33"/>
                        <a:pt x="41" y="30"/>
                      </a:cubicBezTo>
                      <a:lnTo>
                        <a:pt x="41" y="30"/>
                      </a:lnTo>
                      <a:cubicBezTo>
                        <a:pt x="48" y="10"/>
                        <a:pt x="17" y="0"/>
                        <a:pt x="10" y="19"/>
                      </a:cubicBezTo>
                      <a:lnTo>
                        <a:pt x="10" y="19"/>
                      </a:lnTo>
                      <a:cubicBezTo>
                        <a:pt x="9" y="21"/>
                        <a:pt x="9" y="24"/>
                        <a:pt x="7" y="26"/>
                      </a:cubicBezTo>
                      <a:lnTo>
                        <a:pt x="7" y="26"/>
                      </a:lnTo>
                      <a:cubicBezTo>
                        <a:pt x="0" y="46"/>
                        <a:pt x="31" y="57"/>
                        <a:pt x="39"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67" name="Freeform 321">
                  <a:extLst>
                    <a:ext uri="{FF2B5EF4-FFF2-40B4-BE49-F238E27FC236}">
                      <a16:creationId xmlns:a16="http://schemas.microsoft.com/office/drawing/2014/main" id="{58A1C798-B40A-0E40-99AF-97BF540863EC}"/>
                    </a:ext>
                  </a:extLst>
                </p:cNvPr>
                <p:cNvSpPr>
                  <a:spLocks noChangeArrowheads="1"/>
                </p:cNvSpPr>
                <p:nvPr/>
              </p:nvSpPr>
              <p:spPr bwMode="auto">
                <a:xfrm>
                  <a:off x="4731858" y="3412079"/>
                  <a:ext cx="12961" cy="11881"/>
                </a:xfrm>
                <a:custGeom>
                  <a:avLst/>
                  <a:gdLst>
                    <a:gd name="T0" fmla="*/ 34 w 54"/>
                    <a:gd name="T1" fmla="*/ 39 h 49"/>
                    <a:gd name="T2" fmla="*/ 34 w 54"/>
                    <a:gd name="T3" fmla="*/ 39 h 49"/>
                    <a:gd name="T4" fmla="*/ 20 w 54"/>
                    <a:gd name="T5" fmla="*/ 9 h 49"/>
                    <a:gd name="T6" fmla="*/ 20 w 54"/>
                    <a:gd name="T7" fmla="*/ 9 h 49"/>
                    <a:gd name="T8" fmla="*/ 34 w 54"/>
                    <a:gd name="T9" fmla="*/ 39 h 49"/>
                  </a:gdLst>
                  <a:ahLst/>
                  <a:cxnLst>
                    <a:cxn ang="0">
                      <a:pos x="T0" y="T1"/>
                    </a:cxn>
                    <a:cxn ang="0">
                      <a:pos x="T2" y="T3"/>
                    </a:cxn>
                    <a:cxn ang="0">
                      <a:pos x="T4" y="T5"/>
                    </a:cxn>
                    <a:cxn ang="0">
                      <a:pos x="T6" y="T7"/>
                    </a:cxn>
                    <a:cxn ang="0">
                      <a:pos x="T8" y="T9"/>
                    </a:cxn>
                  </a:cxnLst>
                  <a:rect l="0" t="0" r="r" b="b"/>
                  <a:pathLst>
                    <a:path w="54" h="49">
                      <a:moveTo>
                        <a:pt x="34" y="39"/>
                      </a:moveTo>
                      <a:lnTo>
                        <a:pt x="34" y="39"/>
                      </a:lnTo>
                      <a:cubicBezTo>
                        <a:pt x="53" y="29"/>
                        <a:pt x="39" y="0"/>
                        <a:pt x="20" y="9"/>
                      </a:cubicBezTo>
                      <a:lnTo>
                        <a:pt x="20" y="9"/>
                      </a:lnTo>
                      <a:cubicBezTo>
                        <a:pt x="0" y="18"/>
                        <a:pt x="15" y="48"/>
                        <a:pt x="34"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68" name="Freeform 322">
                  <a:extLst>
                    <a:ext uri="{FF2B5EF4-FFF2-40B4-BE49-F238E27FC236}">
                      <a16:creationId xmlns:a16="http://schemas.microsoft.com/office/drawing/2014/main" id="{1755471F-8F37-6546-9866-63331472AA99}"/>
                    </a:ext>
                  </a:extLst>
                </p:cNvPr>
                <p:cNvSpPr>
                  <a:spLocks noChangeArrowheads="1"/>
                </p:cNvSpPr>
                <p:nvPr/>
              </p:nvSpPr>
              <p:spPr bwMode="auto">
                <a:xfrm>
                  <a:off x="4775062" y="3369954"/>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9" y="0"/>
                        <a:pt x="19" y="9"/>
                      </a:cubicBezTo>
                      <a:lnTo>
                        <a:pt x="19" y="9"/>
                      </a:lnTo>
                      <a:cubicBezTo>
                        <a:pt x="0" y="18"/>
                        <a:pt x="15"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69" name="Freeform 323">
                  <a:extLst>
                    <a:ext uri="{FF2B5EF4-FFF2-40B4-BE49-F238E27FC236}">
                      <a16:creationId xmlns:a16="http://schemas.microsoft.com/office/drawing/2014/main" id="{D7042EC6-B2C5-8944-B870-D2E59F2804E4}"/>
                    </a:ext>
                  </a:extLst>
                </p:cNvPr>
                <p:cNvSpPr>
                  <a:spLocks noChangeArrowheads="1"/>
                </p:cNvSpPr>
                <p:nvPr/>
              </p:nvSpPr>
              <p:spPr bwMode="auto">
                <a:xfrm>
                  <a:off x="4772902" y="3398037"/>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9"/>
                      </a:cubicBezTo>
                      <a:lnTo>
                        <a:pt x="19" y="9"/>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70" name="Freeform 324">
                  <a:extLst>
                    <a:ext uri="{FF2B5EF4-FFF2-40B4-BE49-F238E27FC236}">
                      <a16:creationId xmlns:a16="http://schemas.microsoft.com/office/drawing/2014/main" id="{38CAD747-08BD-4544-8CA7-A3CF8E976A02}"/>
                    </a:ext>
                  </a:extLst>
                </p:cNvPr>
                <p:cNvSpPr>
                  <a:spLocks noChangeArrowheads="1"/>
                </p:cNvSpPr>
                <p:nvPr/>
              </p:nvSpPr>
              <p:spPr bwMode="auto">
                <a:xfrm>
                  <a:off x="4796664" y="3376435"/>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4 w 53"/>
                    <a:gd name="T13" fmla="*/ 42 h 62"/>
                    <a:gd name="T14" fmla="*/ 14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2" y="25"/>
                        <a:pt x="40" y="22"/>
                        <a:pt x="39" y="19"/>
                      </a:cubicBezTo>
                      <a:lnTo>
                        <a:pt x="39" y="19"/>
                      </a:lnTo>
                      <a:cubicBezTo>
                        <a:pt x="30" y="0"/>
                        <a:pt x="0" y="14"/>
                        <a:pt x="9" y="33"/>
                      </a:cubicBezTo>
                      <a:lnTo>
                        <a:pt x="9" y="33"/>
                      </a:lnTo>
                      <a:cubicBezTo>
                        <a:pt x="11" y="37"/>
                        <a:pt x="13" y="39"/>
                        <a:pt x="14" y="42"/>
                      </a:cubicBezTo>
                      <a:lnTo>
                        <a:pt x="14" y="42"/>
                      </a:lnTo>
                      <a:cubicBezTo>
                        <a:pt x="23" y="61"/>
                        <a:pt x="52" y="48"/>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71" name="Freeform 325">
                  <a:extLst>
                    <a:ext uri="{FF2B5EF4-FFF2-40B4-BE49-F238E27FC236}">
                      <a16:creationId xmlns:a16="http://schemas.microsoft.com/office/drawing/2014/main" id="{6071CC40-8DD7-3A48-BEBF-26F970D31D80}"/>
                    </a:ext>
                  </a:extLst>
                </p:cNvPr>
                <p:cNvSpPr>
                  <a:spLocks noChangeArrowheads="1"/>
                </p:cNvSpPr>
                <p:nvPr/>
              </p:nvSpPr>
              <p:spPr bwMode="auto">
                <a:xfrm>
                  <a:off x="4806385" y="3421799"/>
                  <a:ext cx="11882" cy="14042"/>
                </a:xfrm>
                <a:custGeom>
                  <a:avLst/>
                  <a:gdLst>
                    <a:gd name="T0" fmla="*/ 9 w 50"/>
                    <a:gd name="T1" fmla="*/ 33 h 58"/>
                    <a:gd name="T2" fmla="*/ 11 w 50"/>
                    <a:gd name="T3" fmla="*/ 38 h 58"/>
                    <a:gd name="T4" fmla="*/ 11 w 50"/>
                    <a:gd name="T5" fmla="*/ 38 h 58"/>
                    <a:gd name="T6" fmla="*/ 41 w 50"/>
                    <a:gd name="T7" fmla="*/ 24 h 58"/>
                    <a:gd name="T8" fmla="*/ 41 w 50"/>
                    <a:gd name="T9" fmla="*/ 24 h 58"/>
                    <a:gd name="T10" fmla="*/ 38 w 50"/>
                    <a:gd name="T11" fmla="*/ 19 h 58"/>
                    <a:gd name="T12" fmla="*/ 38 w 50"/>
                    <a:gd name="T13" fmla="*/ 19 h 58"/>
                    <a:gd name="T14" fmla="*/ 9 w 50"/>
                    <a:gd name="T15" fmla="*/ 33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8">
                      <a:moveTo>
                        <a:pt x="9" y="33"/>
                      </a:moveTo>
                      <a:lnTo>
                        <a:pt x="11" y="38"/>
                      </a:lnTo>
                      <a:lnTo>
                        <a:pt x="11" y="38"/>
                      </a:lnTo>
                      <a:cubicBezTo>
                        <a:pt x="20" y="57"/>
                        <a:pt x="49" y="43"/>
                        <a:pt x="41" y="24"/>
                      </a:cubicBezTo>
                      <a:lnTo>
                        <a:pt x="41" y="24"/>
                      </a:lnTo>
                      <a:cubicBezTo>
                        <a:pt x="40" y="22"/>
                        <a:pt x="39" y="21"/>
                        <a:pt x="38" y="19"/>
                      </a:cubicBezTo>
                      <a:lnTo>
                        <a:pt x="38" y="19"/>
                      </a:lnTo>
                      <a:cubicBezTo>
                        <a:pt x="29" y="0"/>
                        <a:pt x="0" y="15"/>
                        <a:pt x="9"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72" name="Freeform 326">
                  <a:extLst>
                    <a:ext uri="{FF2B5EF4-FFF2-40B4-BE49-F238E27FC236}">
                      <a16:creationId xmlns:a16="http://schemas.microsoft.com/office/drawing/2014/main" id="{EAA913B8-20E6-BA48-86AA-B7786346F7BD}"/>
                    </a:ext>
                  </a:extLst>
                </p:cNvPr>
                <p:cNvSpPr>
                  <a:spLocks noChangeArrowheads="1"/>
                </p:cNvSpPr>
                <p:nvPr/>
              </p:nvSpPr>
              <p:spPr bwMode="auto">
                <a:xfrm>
                  <a:off x="4853910" y="3393717"/>
                  <a:ext cx="14042" cy="11882"/>
                </a:xfrm>
                <a:custGeom>
                  <a:avLst/>
                  <a:gdLst>
                    <a:gd name="T0" fmla="*/ 32 w 57"/>
                    <a:gd name="T1" fmla="*/ 40 h 50"/>
                    <a:gd name="T2" fmla="*/ 32 w 57"/>
                    <a:gd name="T3" fmla="*/ 40 h 50"/>
                    <a:gd name="T4" fmla="*/ 37 w 57"/>
                    <a:gd name="T5" fmla="*/ 38 h 50"/>
                    <a:gd name="T6" fmla="*/ 37 w 57"/>
                    <a:gd name="T7" fmla="*/ 38 h 50"/>
                    <a:gd name="T8" fmla="*/ 23 w 57"/>
                    <a:gd name="T9" fmla="*/ 9 h 50"/>
                    <a:gd name="T10" fmla="*/ 23 w 57"/>
                    <a:gd name="T11" fmla="*/ 9 h 50"/>
                    <a:gd name="T12" fmla="*/ 18 w 57"/>
                    <a:gd name="T13" fmla="*/ 11 h 50"/>
                    <a:gd name="T14" fmla="*/ 18 w 57"/>
                    <a:gd name="T15" fmla="*/ 11 h 50"/>
                    <a:gd name="T16" fmla="*/ 32 w 57"/>
                    <a:gd name="T17"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0">
                      <a:moveTo>
                        <a:pt x="32" y="40"/>
                      </a:moveTo>
                      <a:lnTo>
                        <a:pt x="32" y="40"/>
                      </a:lnTo>
                      <a:cubicBezTo>
                        <a:pt x="34" y="39"/>
                        <a:pt x="35" y="39"/>
                        <a:pt x="37" y="38"/>
                      </a:cubicBezTo>
                      <a:lnTo>
                        <a:pt x="37" y="38"/>
                      </a:lnTo>
                      <a:cubicBezTo>
                        <a:pt x="56" y="29"/>
                        <a:pt x="42" y="0"/>
                        <a:pt x="23" y="9"/>
                      </a:cubicBezTo>
                      <a:lnTo>
                        <a:pt x="23" y="9"/>
                      </a:lnTo>
                      <a:cubicBezTo>
                        <a:pt x="22" y="9"/>
                        <a:pt x="20" y="10"/>
                        <a:pt x="18" y="11"/>
                      </a:cubicBezTo>
                      <a:lnTo>
                        <a:pt x="18" y="11"/>
                      </a:lnTo>
                      <a:cubicBezTo>
                        <a:pt x="0" y="20"/>
                        <a:pt x="13" y="49"/>
                        <a:pt x="32"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73" name="Freeform 327">
                  <a:extLst>
                    <a:ext uri="{FF2B5EF4-FFF2-40B4-BE49-F238E27FC236}">
                      <a16:creationId xmlns:a16="http://schemas.microsoft.com/office/drawing/2014/main" id="{C1E02EA8-626B-4345-97F3-3563E7DC5309}"/>
                    </a:ext>
                  </a:extLst>
                </p:cNvPr>
                <p:cNvSpPr>
                  <a:spLocks noChangeArrowheads="1"/>
                </p:cNvSpPr>
                <p:nvPr/>
              </p:nvSpPr>
              <p:spPr bwMode="auto">
                <a:xfrm>
                  <a:off x="4883074" y="3371035"/>
                  <a:ext cx="12961" cy="14041"/>
                </a:xfrm>
                <a:custGeom>
                  <a:avLst/>
                  <a:gdLst>
                    <a:gd name="T0" fmla="*/ 8 w 51"/>
                    <a:gd name="T1" fmla="*/ 32 h 57"/>
                    <a:gd name="T2" fmla="*/ 8 w 51"/>
                    <a:gd name="T3" fmla="*/ 32 h 57"/>
                    <a:gd name="T4" fmla="*/ 11 w 51"/>
                    <a:gd name="T5" fmla="*/ 37 h 57"/>
                    <a:gd name="T6" fmla="*/ 11 w 51"/>
                    <a:gd name="T7" fmla="*/ 37 h 57"/>
                    <a:gd name="T8" fmla="*/ 40 w 51"/>
                    <a:gd name="T9" fmla="*/ 23 h 57"/>
                    <a:gd name="T10" fmla="*/ 40 w 51"/>
                    <a:gd name="T11" fmla="*/ 23 h 57"/>
                    <a:gd name="T12" fmla="*/ 38 w 51"/>
                    <a:gd name="T13" fmla="*/ 19 h 57"/>
                    <a:gd name="T14" fmla="*/ 38 w 51"/>
                    <a:gd name="T15" fmla="*/ 19 h 57"/>
                    <a:gd name="T16" fmla="*/ 8 w 51"/>
                    <a:gd name="T17"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7">
                      <a:moveTo>
                        <a:pt x="8" y="32"/>
                      </a:moveTo>
                      <a:lnTo>
                        <a:pt x="8" y="32"/>
                      </a:lnTo>
                      <a:cubicBezTo>
                        <a:pt x="10" y="34"/>
                        <a:pt x="10" y="35"/>
                        <a:pt x="11" y="37"/>
                      </a:cubicBezTo>
                      <a:lnTo>
                        <a:pt x="11" y="37"/>
                      </a:lnTo>
                      <a:cubicBezTo>
                        <a:pt x="20" y="56"/>
                        <a:pt x="50" y="42"/>
                        <a:pt x="40" y="23"/>
                      </a:cubicBezTo>
                      <a:lnTo>
                        <a:pt x="40" y="23"/>
                      </a:lnTo>
                      <a:cubicBezTo>
                        <a:pt x="40" y="21"/>
                        <a:pt x="39" y="20"/>
                        <a:pt x="38" y="19"/>
                      </a:cubicBezTo>
                      <a:lnTo>
                        <a:pt x="38" y="19"/>
                      </a:lnTo>
                      <a:cubicBezTo>
                        <a:pt x="29" y="0"/>
                        <a:pt x="0" y="14"/>
                        <a:pt x="8"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74" name="Freeform 328">
                  <a:extLst>
                    <a:ext uri="{FF2B5EF4-FFF2-40B4-BE49-F238E27FC236}">
                      <a16:creationId xmlns:a16="http://schemas.microsoft.com/office/drawing/2014/main" id="{D3C26FB9-4A47-B54E-B184-238268C4125E}"/>
                    </a:ext>
                  </a:extLst>
                </p:cNvPr>
                <p:cNvSpPr>
                  <a:spLocks noChangeArrowheads="1"/>
                </p:cNvSpPr>
                <p:nvPr/>
              </p:nvSpPr>
              <p:spPr bwMode="auto">
                <a:xfrm>
                  <a:off x="4870112" y="3423960"/>
                  <a:ext cx="12961" cy="11882"/>
                </a:xfrm>
                <a:custGeom>
                  <a:avLst/>
                  <a:gdLst>
                    <a:gd name="T0" fmla="*/ 33 w 54"/>
                    <a:gd name="T1" fmla="*/ 38 h 48"/>
                    <a:gd name="T2" fmla="*/ 33 w 54"/>
                    <a:gd name="T3" fmla="*/ 38 h 48"/>
                    <a:gd name="T4" fmla="*/ 20 w 54"/>
                    <a:gd name="T5" fmla="*/ 8 h 48"/>
                    <a:gd name="T6" fmla="*/ 20 w 54"/>
                    <a:gd name="T7" fmla="*/ 8 h 48"/>
                    <a:gd name="T8" fmla="*/ 33 w 54"/>
                    <a:gd name="T9" fmla="*/ 38 h 48"/>
                  </a:gdLst>
                  <a:ahLst/>
                  <a:cxnLst>
                    <a:cxn ang="0">
                      <a:pos x="T0" y="T1"/>
                    </a:cxn>
                    <a:cxn ang="0">
                      <a:pos x="T2" y="T3"/>
                    </a:cxn>
                    <a:cxn ang="0">
                      <a:pos x="T4" y="T5"/>
                    </a:cxn>
                    <a:cxn ang="0">
                      <a:pos x="T6" y="T7"/>
                    </a:cxn>
                    <a:cxn ang="0">
                      <a:pos x="T8" y="T9"/>
                    </a:cxn>
                  </a:cxnLst>
                  <a:rect l="0" t="0" r="r" b="b"/>
                  <a:pathLst>
                    <a:path w="54" h="48">
                      <a:moveTo>
                        <a:pt x="33" y="38"/>
                      </a:moveTo>
                      <a:lnTo>
                        <a:pt x="33" y="38"/>
                      </a:lnTo>
                      <a:cubicBezTo>
                        <a:pt x="53" y="29"/>
                        <a:pt x="39" y="0"/>
                        <a:pt x="20" y="8"/>
                      </a:cubicBezTo>
                      <a:lnTo>
                        <a:pt x="20" y="8"/>
                      </a:lnTo>
                      <a:cubicBezTo>
                        <a:pt x="0" y="17"/>
                        <a:pt x="15"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75" name="Freeform 329">
                  <a:extLst>
                    <a:ext uri="{FF2B5EF4-FFF2-40B4-BE49-F238E27FC236}">
                      <a16:creationId xmlns:a16="http://schemas.microsoft.com/office/drawing/2014/main" id="{FC208436-E2F6-D34A-B060-3F6786C52A6C}"/>
                    </a:ext>
                  </a:extLst>
                </p:cNvPr>
                <p:cNvSpPr>
                  <a:spLocks noChangeArrowheads="1"/>
                </p:cNvSpPr>
                <p:nvPr/>
              </p:nvSpPr>
              <p:spPr bwMode="auto">
                <a:xfrm>
                  <a:off x="4837709" y="3400197"/>
                  <a:ext cx="14041" cy="12961"/>
                </a:xfrm>
                <a:custGeom>
                  <a:avLst/>
                  <a:gdLst>
                    <a:gd name="T0" fmla="*/ 25 w 58"/>
                    <a:gd name="T1" fmla="*/ 9 h 51"/>
                    <a:gd name="T2" fmla="*/ 25 w 58"/>
                    <a:gd name="T3" fmla="*/ 9 h 51"/>
                    <a:gd name="T4" fmla="*/ 20 w 58"/>
                    <a:gd name="T5" fmla="*/ 11 h 51"/>
                    <a:gd name="T6" fmla="*/ 20 w 58"/>
                    <a:gd name="T7" fmla="*/ 11 h 51"/>
                    <a:gd name="T8" fmla="*/ 33 w 58"/>
                    <a:gd name="T9" fmla="*/ 41 h 51"/>
                    <a:gd name="T10" fmla="*/ 33 w 58"/>
                    <a:gd name="T11" fmla="*/ 41 h 51"/>
                    <a:gd name="T12" fmla="*/ 38 w 58"/>
                    <a:gd name="T13" fmla="*/ 39 h 51"/>
                    <a:gd name="T14" fmla="*/ 38 w 58"/>
                    <a:gd name="T15" fmla="*/ 39 h 51"/>
                    <a:gd name="T16" fmla="*/ 25 w 58"/>
                    <a:gd name="T17"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5" y="9"/>
                      </a:moveTo>
                      <a:lnTo>
                        <a:pt x="25" y="9"/>
                      </a:lnTo>
                      <a:cubicBezTo>
                        <a:pt x="23" y="10"/>
                        <a:pt x="21" y="10"/>
                        <a:pt x="20" y="11"/>
                      </a:cubicBezTo>
                      <a:lnTo>
                        <a:pt x="20" y="11"/>
                      </a:lnTo>
                      <a:cubicBezTo>
                        <a:pt x="0" y="20"/>
                        <a:pt x="15" y="50"/>
                        <a:pt x="33" y="41"/>
                      </a:cubicBezTo>
                      <a:lnTo>
                        <a:pt x="33" y="41"/>
                      </a:lnTo>
                      <a:cubicBezTo>
                        <a:pt x="35" y="40"/>
                        <a:pt x="37" y="39"/>
                        <a:pt x="38" y="39"/>
                      </a:cubicBezTo>
                      <a:lnTo>
                        <a:pt x="38" y="39"/>
                      </a:lnTo>
                      <a:cubicBezTo>
                        <a:pt x="57" y="30"/>
                        <a:pt x="43" y="0"/>
                        <a:pt x="25"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76" name="Freeform 330">
                  <a:extLst>
                    <a:ext uri="{FF2B5EF4-FFF2-40B4-BE49-F238E27FC236}">
                      <a16:creationId xmlns:a16="http://schemas.microsoft.com/office/drawing/2014/main" id="{CEF20633-D747-7C4B-9693-4537BD45ADAA}"/>
                    </a:ext>
                  </a:extLst>
                </p:cNvPr>
                <p:cNvSpPr>
                  <a:spLocks noChangeArrowheads="1"/>
                </p:cNvSpPr>
                <p:nvPr/>
              </p:nvSpPr>
              <p:spPr bwMode="auto">
                <a:xfrm>
                  <a:off x="4829068" y="3421800"/>
                  <a:ext cx="12961" cy="11882"/>
                </a:xfrm>
                <a:custGeom>
                  <a:avLst/>
                  <a:gdLst>
                    <a:gd name="T0" fmla="*/ 32 w 52"/>
                    <a:gd name="T1" fmla="*/ 39 h 49"/>
                    <a:gd name="T2" fmla="*/ 32 w 52"/>
                    <a:gd name="T3" fmla="*/ 39 h 49"/>
                    <a:gd name="T4" fmla="*/ 18 w 52"/>
                    <a:gd name="T5" fmla="*/ 10 h 49"/>
                    <a:gd name="T6" fmla="*/ 18 w 52"/>
                    <a:gd name="T7" fmla="*/ 10 h 49"/>
                    <a:gd name="T8" fmla="*/ 32 w 52"/>
                    <a:gd name="T9" fmla="*/ 39 h 49"/>
                  </a:gdLst>
                  <a:ahLst/>
                  <a:cxnLst>
                    <a:cxn ang="0">
                      <a:pos x="T0" y="T1"/>
                    </a:cxn>
                    <a:cxn ang="0">
                      <a:pos x="T2" y="T3"/>
                    </a:cxn>
                    <a:cxn ang="0">
                      <a:pos x="T4" y="T5"/>
                    </a:cxn>
                    <a:cxn ang="0">
                      <a:pos x="T6" y="T7"/>
                    </a:cxn>
                    <a:cxn ang="0">
                      <a:pos x="T8" y="T9"/>
                    </a:cxn>
                  </a:cxnLst>
                  <a:rect l="0" t="0" r="r" b="b"/>
                  <a:pathLst>
                    <a:path w="52" h="49">
                      <a:moveTo>
                        <a:pt x="32" y="39"/>
                      </a:moveTo>
                      <a:lnTo>
                        <a:pt x="32" y="39"/>
                      </a:lnTo>
                      <a:cubicBezTo>
                        <a:pt x="51" y="29"/>
                        <a:pt x="38" y="0"/>
                        <a:pt x="18" y="10"/>
                      </a:cubicBezTo>
                      <a:lnTo>
                        <a:pt x="18" y="10"/>
                      </a:lnTo>
                      <a:cubicBezTo>
                        <a:pt x="0" y="18"/>
                        <a:pt x="13" y="48"/>
                        <a:pt x="32"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77" name="Freeform 331">
                  <a:extLst>
                    <a:ext uri="{FF2B5EF4-FFF2-40B4-BE49-F238E27FC236}">
                      <a16:creationId xmlns:a16="http://schemas.microsoft.com/office/drawing/2014/main" id="{F125FEFC-A41A-B14C-842E-9B2BA399869C}"/>
                    </a:ext>
                  </a:extLst>
                </p:cNvPr>
                <p:cNvSpPr>
                  <a:spLocks noChangeArrowheads="1"/>
                </p:cNvSpPr>
                <p:nvPr/>
              </p:nvSpPr>
              <p:spPr bwMode="auto">
                <a:xfrm>
                  <a:off x="4854991" y="3453123"/>
                  <a:ext cx="12961" cy="11881"/>
                </a:xfrm>
                <a:custGeom>
                  <a:avLst/>
                  <a:gdLst>
                    <a:gd name="T0" fmla="*/ 33 w 52"/>
                    <a:gd name="T1" fmla="*/ 38 h 48"/>
                    <a:gd name="T2" fmla="*/ 33 w 52"/>
                    <a:gd name="T3" fmla="*/ 38 h 48"/>
                    <a:gd name="T4" fmla="*/ 18 w 52"/>
                    <a:gd name="T5" fmla="*/ 9 h 48"/>
                    <a:gd name="T6" fmla="*/ 18 w 52"/>
                    <a:gd name="T7" fmla="*/ 9 h 48"/>
                    <a:gd name="T8" fmla="*/ 33 w 52"/>
                    <a:gd name="T9" fmla="*/ 38 h 48"/>
                  </a:gdLst>
                  <a:ahLst/>
                  <a:cxnLst>
                    <a:cxn ang="0">
                      <a:pos x="T0" y="T1"/>
                    </a:cxn>
                    <a:cxn ang="0">
                      <a:pos x="T2" y="T3"/>
                    </a:cxn>
                    <a:cxn ang="0">
                      <a:pos x="T4" y="T5"/>
                    </a:cxn>
                    <a:cxn ang="0">
                      <a:pos x="T6" y="T7"/>
                    </a:cxn>
                    <a:cxn ang="0">
                      <a:pos x="T8" y="T9"/>
                    </a:cxn>
                  </a:cxnLst>
                  <a:rect l="0" t="0" r="r" b="b"/>
                  <a:pathLst>
                    <a:path w="52" h="48">
                      <a:moveTo>
                        <a:pt x="33" y="38"/>
                      </a:moveTo>
                      <a:lnTo>
                        <a:pt x="33" y="38"/>
                      </a:lnTo>
                      <a:cubicBezTo>
                        <a:pt x="51" y="30"/>
                        <a:pt x="38" y="0"/>
                        <a:pt x="18" y="9"/>
                      </a:cubicBezTo>
                      <a:lnTo>
                        <a:pt x="18" y="9"/>
                      </a:lnTo>
                      <a:cubicBezTo>
                        <a:pt x="0" y="18"/>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78" name="Freeform 332">
                  <a:extLst>
                    <a:ext uri="{FF2B5EF4-FFF2-40B4-BE49-F238E27FC236}">
                      <a16:creationId xmlns:a16="http://schemas.microsoft.com/office/drawing/2014/main" id="{17FCBFA4-DA1D-104A-812F-39A3637F2826}"/>
                    </a:ext>
                  </a:extLst>
                </p:cNvPr>
                <p:cNvSpPr>
                  <a:spLocks noChangeArrowheads="1"/>
                </p:cNvSpPr>
                <p:nvPr/>
              </p:nvSpPr>
              <p:spPr bwMode="auto">
                <a:xfrm>
                  <a:off x="4899275" y="3449883"/>
                  <a:ext cx="15122" cy="15122"/>
                </a:xfrm>
                <a:custGeom>
                  <a:avLst/>
                  <a:gdLst>
                    <a:gd name="T0" fmla="*/ 34 w 61"/>
                    <a:gd name="T1" fmla="*/ 13 h 61"/>
                    <a:gd name="T2" fmla="*/ 34 w 61"/>
                    <a:gd name="T3" fmla="*/ 13 h 61"/>
                    <a:gd name="T4" fmla="*/ 16 w 61"/>
                    <a:gd name="T5" fmla="*/ 40 h 61"/>
                    <a:gd name="T6" fmla="*/ 16 w 61"/>
                    <a:gd name="T7" fmla="*/ 40 h 61"/>
                    <a:gd name="T8" fmla="*/ 25 w 61"/>
                    <a:gd name="T9" fmla="*/ 47 h 61"/>
                    <a:gd name="T10" fmla="*/ 25 w 61"/>
                    <a:gd name="T11" fmla="*/ 47 h 61"/>
                    <a:gd name="T12" fmla="*/ 44 w 61"/>
                    <a:gd name="T13" fmla="*/ 20 h 61"/>
                    <a:gd name="T14" fmla="*/ 44 w 61"/>
                    <a:gd name="T15" fmla="*/ 20 h 61"/>
                    <a:gd name="T16" fmla="*/ 34 w 61"/>
                    <a:gd name="T17"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61">
                      <a:moveTo>
                        <a:pt x="34" y="13"/>
                      </a:moveTo>
                      <a:lnTo>
                        <a:pt x="34" y="13"/>
                      </a:lnTo>
                      <a:cubicBezTo>
                        <a:pt x="18" y="0"/>
                        <a:pt x="0" y="27"/>
                        <a:pt x="16" y="40"/>
                      </a:cubicBezTo>
                      <a:lnTo>
                        <a:pt x="16" y="40"/>
                      </a:lnTo>
                      <a:cubicBezTo>
                        <a:pt x="19" y="42"/>
                        <a:pt x="22" y="44"/>
                        <a:pt x="25" y="47"/>
                      </a:cubicBezTo>
                      <a:lnTo>
                        <a:pt x="25" y="47"/>
                      </a:lnTo>
                      <a:cubicBezTo>
                        <a:pt x="42" y="60"/>
                        <a:pt x="60" y="33"/>
                        <a:pt x="44" y="20"/>
                      </a:cubicBezTo>
                      <a:lnTo>
                        <a:pt x="44" y="20"/>
                      </a:lnTo>
                      <a:cubicBezTo>
                        <a:pt x="40" y="18"/>
                        <a:pt x="37" y="15"/>
                        <a:pt x="34"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79" name="Freeform 333">
                  <a:extLst>
                    <a:ext uri="{FF2B5EF4-FFF2-40B4-BE49-F238E27FC236}">
                      <a16:creationId xmlns:a16="http://schemas.microsoft.com/office/drawing/2014/main" id="{E5864A19-6675-C84B-BD9C-164A7DAFCFAE}"/>
                    </a:ext>
                  </a:extLst>
                </p:cNvPr>
                <p:cNvSpPr>
                  <a:spLocks noChangeArrowheads="1"/>
                </p:cNvSpPr>
                <p:nvPr/>
              </p:nvSpPr>
              <p:spPr bwMode="auto">
                <a:xfrm>
                  <a:off x="4867952" y="3492007"/>
                  <a:ext cx="12961" cy="11881"/>
                </a:xfrm>
                <a:custGeom>
                  <a:avLst/>
                  <a:gdLst>
                    <a:gd name="T0" fmla="*/ 33 w 53"/>
                    <a:gd name="T1" fmla="*/ 39 h 48"/>
                    <a:gd name="T2" fmla="*/ 33 w 53"/>
                    <a:gd name="T3" fmla="*/ 39 h 48"/>
                    <a:gd name="T4" fmla="*/ 19 w 53"/>
                    <a:gd name="T5" fmla="*/ 9 h 48"/>
                    <a:gd name="T6" fmla="*/ 19 w 53"/>
                    <a:gd name="T7" fmla="*/ 9 h 48"/>
                    <a:gd name="T8" fmla="*/ 33 w 53"/>
                    <a:gd name="T9" fmla="*/ 39 h 48"/>
                  </a:gdLst>
                  <a:ahLst/>
                  <a:cxnLst>
                    <a:cxn ang="0">
                      <a:pos x="T0" y="T1"/>
                    </a:cxn>
                    <a:cxn ang="0">
                      <a:pos x="T2" y="T3"/>
                    </a:cxn>
                    <a:cxn ang="0">
                      <a:pos x="T4" y="T5"/>
                    </a:cxn>
                    <a:cxn ang="0">
                      <a:pos x="T6" y="T7"/>
                    </a:cxn>
                    <a:cxn ang="0">
                      <a:pos x="T8" y="T9"/>
                    </a:cxn>
                  </a:cxnLst>
                  <a:rect l="0" t="0" r="r" b="b"/>
                  <a:pathLst>
                    <a:path w="53" h="48">
                      <a:moveTo>
                        <a:pt x="33" y="39"/>
                      </a:moveTo>
                      <a:lnTo>
                        <a:pt x="33" y="39"/>
                      </a:lnTo>
                      <a:cubicBezTo>
                        <a:pt x="52" y="30"/>
                        <a:pt x="38" y="0"/>
                        <a:pt x="19" y="9"/>
                      </a:cubicBezTo>
                      <a:lnTo>
                        <a:pt x="19" y="9"/>
                      </a:lnTo>
                      <a:cubicBezTo>
                        <a:pt x="0" y="18"/>
                        <a:pt x="14" y="47"/>
                        <a:pt x="33"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80" name="Freeform 334">
                  <a:extLst>
                    <a:ext uri="{FF2B5EF4-FFF2-40B4-BE49-F238E27FC236}">
                      <a16:creationId xmlns:a16="http://schemas.microsoft.com/office/drawing/2014/main" id="{618E8D08-4592-424C-928B-CC1CA664C109}"/>
                    </a:ext>
                  </a:extLst>
                </p:cNvPr>
                <p:cNvSpPr>
                  <a:spLocks noChangeArrowheads="1"/>
                </p:cNvSpPr>
                <p:nvPr/>
              </p:nvSpPr>
              <p:spPr bwMode="auto">
                <a:xfrm>
                  <a:off x="4889554" y="3528731"/>
                  <a:ext cx="14041" cy="12961"/>
                </a:xfrm>
                <a:custGeom>
                  <a:avLst/>
                  <a:gdLst>
                    <a:gd name="T0" fmla="*/ 23 w 57"/>
                    <a:gd name="T1" fmla="*/ 9 h 51"/>
                    <a:gd name="T2" fmla="*/ 23 w 57"/>
                    <a:gd name="T3" fmla="*/ 9 h 51"/>
                    <a:gd name="T4" fmla="*/ 18 w 57"/>
                    <a:gd name="T5" fmla="*/ 11 h 51"/>
                    <a:gd name="T6" fmla="*/ 18 w 57"/>
                    <a:gd name="T7" fmla="*/ 11 h 51"/>
                    <a:gd name="T8" fmla="*/ 33 w 57"/>
                    <a:gd name="T9" fmla="*/ 40 h 51"/>
                    <a:gd name="T10" fmla="*/ 33 w 57"/>
                    <a:gd name="T11" fmla="*/ 40 h 51"/>
                    <a:gd name="T12" fmla="*/ 37 w 57"/>
                    <a:gd name="T13" fmla="*/ 39 h 51"/>
                    <a:gd name="T14" fmla="*/ 37 w 57"/>
                    <a:gd name="T15" fmla="*/ 39 h 51"/>
                    <a:gd name="T16" fmla="*/ 23 w 57"/>
                    <a:gd name="T17"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3" y="9"/>
                      </a:moveTo>
                      <a:lnTo>
                        <a:pt x="23" y="9"/>
                      </a:lnTo>
                      <a:cubicBezTo>
                        <a:pt x="22" y="10"/>
                        <a:pt x="20" y="10"/>
                        <a:pt x="18" y="11"/>
                      </a:cubicBezTo>
                      <a:lnTo>
                        <a:pt x="18" y="11"/>
                      </a:lnTo>
                      <a:cubicBezTo>
                        <a:pt x="0" y="20"/>
                        <a:pt x="13" y="50"/>
                        <a:pt x="33" y="40"/>
                      </a:cubicBezTo>
                      <a:lnTo>
                        <a:pt x="33" y="40"/>
                      </a:lnTo>
                      <a:cubicBezTo>
                        <a:pt x="34" y="40"/>
                        <a:pt x="36" y="39"/>
                        <a:pt x="37" y="39"/>
                      </a:cubicBezTo>
                      <a:lnTo>
                        <a:pt x="37" y="39"/>
                      </a:lnTo>
                      <a:cubicBezTo>
                        <a:pt x="56" y="29"/>
                        <a:pt x="42" y="0"/>
                        <a:pt x="23"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81" name="Freeform 335">
                  <a:extLst>
                    <a:ext uri="{FF2B5EF4-FFF2-40B4-BE49-F238E27FC236}">
                      <a16:creationId xmlns:a16="http://schemas.microsoft.com/office/drawing/2014/main" id="{DD7C17FE-78C6-B742-A1C7-3BE7CE35A7E0}"/>
                    </a:ext>
                  </a:extLst>
                </p:cNvPr>
                <p:cNvSpPr>
                  <a:spLocks noChangeArrowheads="1"/>
                </p:cNvSpPr>
                <p:nvPr/>
              </p:nvSpPr>
              <p:spPr bwMode="auto">
                <a:xfrm>
                  <a:off x="4907916" y="3493087"/>
                  <a:ext cx="12961" cy="14042"/>
                </a:xfrm>
                <a:custGeom>
                  <a:avLst/>
                  <a:gdLst>
                    <a:gd name="T0" fmla="*/ 10 w 51"/>
                    <a:gd name="T1" fmla="*/ 32 h 57"/>
                    <a:gd name="T2" fmla="*/ 10 w 51"/>
                    <a:gd name="T3" fmla="*/ 32 h 57"/>
                    <a:gd name="T4" fmla="*/ 12 w 51"/>
                    <a:gd name="T5" fmla="*/ 37 h 57"/>
                    <a:gd name="T6" fmla="*/ 12 w 51"/>
                    <a:gd name="T7" fmla="*/ 37 h 57"/>
                    <a:gd name="T8" fmla="*/ 42 w 51"/>
                    <a:gd name="T9" fmla="*/ 23 h 57"/>
                    <a:gd name="T10" fmla="*/ 42 w 51"/>
                    <a:gd name="T11" fmla="*/ 23 h 57"/>
                    <a:gd name="T12" fmla="*/ 39 w 51"/>
                    <a:gd name="T13" fmla="*/ 18 h 57"/>
                    <a:gd name="T14" fmla="*/ 39 w 51"/>
                    <a:gd name="T15" fmla="*/ 18 h 57"/>
                    <a:gd name="T16" fmla="*/ 10 w 51"/>
                    <a:gd name="T17"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7">
                      <a:moveTo>
                        <a:pt x="10" y="32"/>
                      </a:moveTo>
                      <a:lnTo>
                        <a:pt x="10" y="32"/>
                      </a:lnTo>
                      <a:cubicBezTo>
                        <a:pt x="10" y="34"/>
                        <a:pt x="11" y="35"/>
                        <a:pt x="12" y="37"/>
                      </a:cubicBezTo>
                      <a:lnTo>
                        <a:pt x="12" y="37"/>
                      </a:lnTo>
                      <a:cubicBezTo>
                        <a:pt x="21" y="56"/>
                        <a:pt x="50" y="42"/>
                        <a:pt x="42" y="23"/>
                      </a:cubicBezTo>
                      <a:lnTo>
                        <a:pt x="42" y="23"/>
                      </a:lnTo>
                      <a:cubicBezTo>
                        <a:pt x="40" y="21"/>
                        <a:pt x="40" y="20"/>
                        <a:pt x="39" y="18"/>
                      </a:cubicBezTo>
                      <a:lnTo>
                        <a:pt x="39" y="18"/>
                      </a:lnTo>
                      <a:cubicBezTo>
                        <a:pt x="30" y="0"/>
                        <a:pt x="0" y="13"/>
                        <a:pt x="1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82" name="Freeform 336">
                  <a:extLst>
                    <a:ext uri="{FF2B5EF4-FFF2-40B4-BE49-F238E27FC236}">
                      <a16:creationId xmlns:a16="http://schemas.microsoft.com/office/drawing/2014/main" id="{08CA54BF-0F57-B342-A06A-A22E3F0B93D2}"/>
                    </a:ext>
                  </a:extLst>
                </p:cNvPr>
                <p:cNvSpPr>
                  <a:spLocks noChangeArrowheads="1"/>
                </p:cNvSpPr>
                <p:nvPr/>
              </p:nvSpPr>
              <p:spPr bwMode="auto">
                <a:xfrm>
                  <a:off x="4961921" y="3490927"/>
                  <a:ext cx="14042" cy="8641"/>
                </a:xfrm>
                <a:custGeom>
                  <a:avLst/>
                  <a:gdLst>
                    <a:gd name="T0" fmla="*/ 36 w 58"/>
                    <a:gd name="T1" fmla="*/ 1 h 35"/>
                    <a:gd name="T2" fmla="*/ 36 w 58"/>
                    <a:gd name="T3" fmla="*/ 1 h 35"/>
                    <a:gd name="T4" fmla="*/ 24 w 58"/>
                    <a:gd name="T5" fmla="*/ 1 h 35"/>
                    <a:gd name="T6" fmla="*/ 24 w 58"/>
                    <a:gd name="T7" fmla="*/ 1 h 35"/>
                    <a:gd name="T8" fmla="*/ 21 w 58"/>
                    <a:gd name="T9" fmla="*/ 33 h 35"/>
                    <a:gd name="T10" fmla="*/ 21 w 58"/>
                    <a:gd name="T11" fmla="*/ 33 h 35"/>
                    <a:gd name="T12" fmla="*/ 33 w 58"/>
                    <a:gd name="T13" fmla="*/ 33 h 35"/>
                    <a:gd name="T14" fmla="*/ 33 w 58"/>
                    <a:gd name="T15" fmla="*/ 33 h 35"/>
                    <a:gd name="T16" fmla="*/ 36 w 58"/>
                    <a:gd name="T1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5">
                      <a:moveTo>
                        <a:pt x="36" y="1"/>
                      </a:moveTo>
                      <a:lnTo>
                        <a:pt x="36" y="1"/>
                      </a:lnTo>
                      <a:cubicBezTo>
                        <a:pt x="32" y="1"/>
                        <a:pt x="28" y="1"/>
                        <a:pt x="24" y="1"/>
                      </a:cubicBezTo>
                      <a:lnTo>
                        <a:pt x="24" y="1"/>
                      </a:lnTo>
                      <a:cubicBezTo>
                        <a:pt x="3" y="0"/>
                        <a:pt x="0" y="32"/>
                        <a:pt x="21" y="33"/>
                      </a:cubicBezTo>
                      <a:lnTo>
                        <a:pt x="21" y="33"/>
                      </a:lnTo>
                      <a:cubicBezTo>
                        <a:pt x="25" y="33"/>
                        <a:pt x="29" y="33"/>
                        <a:pt x="33" y="33"/>
                      </a:cubicBezTo>
                      <a:lnTo>
                        <a:pt x="33" y="33"/>
                      </a:lnTo>
                      <a:cubicBezTo>
                        <a:pt x="54" y="34"/>
                        <a:pt x="57" y="1"/>
                        <a:pt x="36" y="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83" name="Freeform 337">
                  <a:extLst>
                    <a:ext uri="{FF2B5EF4-FFF2-40B4-BE49-F238E27FC236}">
                      <a16:creationId xmlns:a16="http://schemas.microsoft.com/office/drawing/2014/main" id="{A502FF9A-D009-DB45-B923-D0E2A11254EC}"/>
                    </a:ext>
                  </a:extLst>
                </p:cNvPr>
                <p:cNvSpPr>
                  <a:spLocks noChangeArrowheads="1"/>
                </p:cNvSpPr>
                <p:nvPr/>
              </p:nvSpPr>
              <p:spPr bwMode="auto">
                <a:xfrm>
                  <a:off x="4923037" y="3460684"/>
                  <a:ext cx="12961" cy="11882"/>
                </a:xfrm>
                <a:custGeom>
                  <a:avLst/>
                  <a:gdLst>
                    <a:gd name="T0" fmla="*/ 19 w 53"/>
                    <a:gd name="T1" fmla="*/ 8 h 48"/>
                    <a:gd name="T2" fmla="*/ 19 w 53"/>
                    <a:gd name="T3" fmla="*/ 8 h 48"/>
                    <a:gd name="T4" fmla="*/ 32 w 53"/>
                    <a:gd name="T5" fmla="*/ 38 h 48"/>
                    <a:gd name="T6" fmla="*/ 32 w 53"/>
                    <a:gd name="T7" fmla="*/ 38 h 48"/>
                    <a:gd name="T8" fmla="*/ 19 w 53"/>
                    <a:gd name="T9" fmla="*/ 8 h 48"/>
                  </a:gdLst>
                  <a:ahLst/>
                  <a:cxnLst>
                    <a:cxn ang="0">
                      <a:pos x="T0" y="T1"/>
                    </a:cxn>
                    <a:cxn ang="0">
                      <a:pos x="T2" y="T3"/>
                    </a:cxn>
                    <a:cxn ang="0">
                      <a:pos x="T4" y="T5"/>
                    </a:cxn>
                    <a:cxn ang="0">
                      <a:pos x="T6" y="T7"/>
                    </a:cxn>
                    <a:cxn ang="0">
                      <a:pos x="T8" y="T9"/>
                    </a:cxn>
                  </a:cxnLst>
                  <a:rect l="0" t="0" r="r" b="b"/>
                  <a:pathLst>
                    <a:path w="53" h="48">
                      <a:moveTo>
                        <a:pt x="19" y="8"/>
                      </a:moveTo>
                      <a:lnTo>
                        <a:pt x="19" y="8"/>
                      </a:lnTo>
                      <a:cubicBezTo>
                        <a:pt x="0" y="17"/>
                        <a:pt x="13" y="47"/>
                        <a:pt x="32" y="38"/>
                      </a:cubicBezTo>
                      <a:lnTo>
                        <a:pt x="32" y="38"/>
                      </a:lnTo>
                      <a:cubicBezTo>
                        <a:pt x="52" y="29"/>
                        <a:pt x="38" y="0"/>
                        <a:pt x="19" y="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84" name="Freeform 339">
                  <a:extLst>
                    <a:ext uri="{FF2B5EF4-FFF2-40B4-BE49-F238E27FC236}">
                      <a16:creationId xmlns:a16="http://schemas.microsoft.com/office/drawing/2014/main" id="{880376B6-0762-BF42-AA9D-947B97276A6C}"/>
                    </a:ext>
                  </a:extLst>
                </p:cNvPr>
                <p:cNvSpPr>
                  <a:spLocks noChangeArrowheads="1"/>
                </p:cNvSpPr>
                <p:nvPr/>
              </p:nvSpPr>
              <p:spPr bwMode="auto">
                <a:xfrm>
                  <a:off x="4608725" y="3666986"/>
                  <a:ext cx="14041" cy="11881"/>
                </a:xfrm>
                <a:custGeom>
                  <a:avLst/>
                  <a:gdLst>
                    <a:gd name="T0" fmla="*/ 26 w 58"/>
                    <a:gd name="T1" fmla="*/ 40 h 48"/>
                    <a:gd name="T2" fmla="*/ 26 w 58"/>
                    <a:gd name="T3" fmla="*/ 40 h 48"/>
                    <a:gd name="T4" fmla="*/ 37 w 58"/>
                    <a:gd name="T5" fmla="*/ 10 h 48"/>
                    <a:gd name="T6" fmla="*/ 37 w 58"/>
                    <a:gd name="T7" fmla="*/ 10 h 48"/>
                    <a:gd name="T8" fmla="*/ 32 w 58"/>
                    <a:gd name="T9" fmla="*/ 7 h 48"/>
                    <a:gd name="T10" fmla="*/ 32 w 58"/>
                    <a:gd name="T11" fmla="*/ 7 h 48"/>
                    <a:gd name="T12" fmla="*/ 20 w 58"/>
                    <a:gd name="T13" fmla="*/ 38 h 48"/>
                    <a:gd name="T14" fmla="*/ 20 w 58"/>
                    <a:gd name="T15" fmla="*/ 38 h 48"/>
                    <a:gd name="T16" fmla="*/ 26 w 58"/>
                    <a:gd name="T17"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8">
                      <a:moveTo>
                        <a:pt x="26" y="40"/>
                      </a:moveTo>
                      <a:lnTo>
                        <a:pt x="26" y="40"/>
                      </a:lnTo>
                      <a:cubicBezTo>
                        <a:pt x="45" y="47"/>
                        <a:pt x="57" y="17"/>
                        <a:pt x="37" y="10"/>
                      </a:cubicBezTo>
                      <a:lnTo>
                        <a:pt x="37" y="10"/>
                      </a:lnTo>
                      <a:cubicBezTo>
                        <a:pt x="35" y="9"/>
                        <a:pt x="33" y="8"/>
                        <a:pt x="32" y="7"/>
                      </a:cubicBezTo>
                      <a:lnTo>
                        <a:pt x="32" y="7"/>
                      </a:lnTo>
                      <a:cubicBezTo>
                        <a:pt x="12" y="0"/>
                        <a:pt x="0" y="32"/>
                        <a:pt x="20" y="38"/>
                      </a:cubicBezTo>
                      <a:lnTo>
                        <a:pt x="20" y="38"/>
                      </a:lnTo>
                      <a:cubicBezTo>
                        <a:pt x="22" y="39"/>
                        <a:pt x="24" y="40"/>
                        <a:pt x="26"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85" name="Freeform 340">
                  <a:extLst>
                    <a:ext uri="{FF2B5EF4-FFF2-40B4-BE49-F238E27FC236}">
                      <a16:creationId xmlns:a16="http://schemas.microsoft.com/office/drawing/2014/main" id="{597710F4-7219-1B48-9470-9D25B90841C1}"/>
                    </a:ext>
                  </a:extLst>
                </p:cNvPr>
                <p:cNvSpPr>
                  <a:spLocks noChangeArrowheads="1"/>
                </p:cNvSpPr>
                <p:nvPr/>
              </p:nvSpPr>
              <p:spPr bwMode="auto">
                <a:xfrm>
                  <a:off x="4595763" y="3676707"/>
                  <a:ext cx="12961" cy="10801"/>
                </a:xfrm>
                <a:custGeom>
                  <a:avLst/>
                  <a:gdLst>
                    <a:gd name="T0" fmla="*/ 17 w 54"/>
                    <a:gd name="T1" fmla="*/ 12 h 44"/>
                    <a:gd name="T2" fmla="*/ 17 w 54"/>
                    <a:gd name="T3" fmla="*/ 12 h 44"/>
                    <a:gd name="T4" fmla="*/ 17 w 54"/>
                    <a:gd name="T5" fmla="*/ 11 h 44"/>
                    <a:gd name="T6" fmla="*/ 17 w 54"/>
                    <a:gd name="T7" fmla="*/ 11 h 44"/>
                    <a:gd name="T8" fmla="*/ 15 w 54"/>
                    <a:gd name="T9" fmla="*/ 15 h 44"/>
                    <a:gd name="T10" fmla="*/ 15 w 54"/>
                    <a:gd name="T11" fmla="*/ 15 h 44"/>
                    <a:gd name="T12" fmla="*/ 17 w 54"/>
                    <a:gd name="T13" fmla="*/ 12 h 44"/>
                    <a:gd name="T14" fmla="*/ 25 w 54"/>
                    <a:gd name="T15" fmla="*/ 8 h 44"/>
                    <a:gd name="T16" fmla="*/ 25 w 54"/>
                    <a:gd name="T17" fmla="*/ 8 h 44"/>
                    <a:gd name="T18" fmla="*/ 28 w 54"/>
                    <a:gd name="T19" fmla="*/ 9 h 44"/>
                    <a:gd name="T20" fmla="*/ 28 w 54"/>
                    <a:gd name="T21" fmla="*/ 9 h 44"/>
                    <a:gd name="T22" fmla="*/ 24 w 54"/>
                    <a:gd name="T23" fmla="*/ 8 h 44"/>
                    <a:gd name="T24" fmla="*/ 24 w 54"/>
                    <a:gd name="T25" fmla="*/ 8 h 44"/>
                    <a:gd name="T26" fmla="*/ 25 w 54"/>
                    <a:gd name="T27" fmla="*/ 8 h 44"/>
                    <a:gd name="T28" fmla="*/ 46 w 54"/>
                    <a:gd name="T29" fmla="*/ 27 h 44"/>
                    <a:gd name="T30" fmla="*/ 46 w 54"/>
                    <a:gd name="T31" fmla="*/ 27 h 44"/>
                    <a:gd name="T32" fmla="*/ 20 w 54"/>
                    <a:gd name="T33" fmla="*/ 8 h 44"/>
                    <a:gd name="T34" fmla="*/ 20 w 54"/>
                    <a:gd name="T35" fmla="*/ 8 h 44"/>
                    <a:gd name="T36" fmla="*/ 18 w 54"/>
                    <a:gd name="T37" fmla="*/ 39 h 44"/>
                    <a:gd name="T38" fmla="*/ 18 w 54"/>
                    <a:gd name="T39" fmla="*/ 39 h 44"/>
                    <a:gd name="T40" fmla="*/ 46 w 54"/>
                    <a:gd name="T41"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44">
                      <a:moveTo>
                        <a:pt x="17" y="12"/>
                      </a:moveTo>
                      <a:lnTo>
                        <a:pt x="17" y="12"/>
                      </a:lnTo>
                      <a:cubicBezTo>
                        <a:pt x="17" y="12"/>
                        <a:pt x="17" y="12"/>
                        <a:pt x="17" y="11"/>
                      </a:cubicBezTo>
                      <a:lnTo>
                        <a:pt x="17" y="11"/>
                      </a:lnTo>
                      <a:cubicBezTo>
                        <a:pt x="17" y="12"/>
                        <a:pt x="16" y="14"/>
                        <a:pt x="15" y="15"/>
                      </a:cubicBezTo>
                      <a:lnTo>
                        <a:pt x="15" y="15"/>
                      </a:lnTo>
                      <a:cubicBezTo>
                        <a:pt x="16" y="14"/>
                        <a:pt x="16" y="13"/>
                        <a:pt x="17" y="12"/>
                      </a:cubicBezTo>
                      <a:close/>
                      <a:moveTo>
                        <a:pt x="25" y="8"/>
                      </a:moveTo>
                      <a:lnTo>
                        <a:pt x="25" y="8"/>
                      </a:lnTo>
                      <a:cubicBezTo>
                        <a:pt x="26" y="8"/>
                        <a:pt x="27" y="8"/>
                        <a:pt x="28" y="9"/>
                      </a:cubicBezTo>
                      <a:lnTo>
                        <a:pt x="28" y="9"/>
                      </a:lnTo>
                      <a:cubicBezTo>
                        <a:pt x="27" y="8"/>
                        <a:pt x="26" y="8"/>
                        <a:pt x="24" y="8"/>
                      </a:cubicBezTo>
                      <a:lnTo>
                        <a:pt x="24" y="8"/>
                      </a:lnTo>
                      <a:cubicBezTo>
                        <a:pt x="24" y="8"/>
                        <a:pt x="24" y="8"/>
                        <a:pt x="25" y="8"/>
                      </a:cubicBezTo>
                      <a:close/>
                      <a:moveTo>
                        <a:pt x="46" y="27"/>
                      </a:moveTo>
                      <a:lnTo>
                        <a:pt x="46" y="27"/>
                      </a:lnTo>
                      <a:cubicBezTo>
                        <a:pt x="53" y="10"/>
                        <a:pt x="32" y="0"/>
                        <a:pt x="20" y="8"/>
                      </a:cubicBezTo>
                      <a:lnTo>
                        <a:pt x="20" y="8"/>
                      </a:lnTo>
                      <a:cubicBezTo>
                        <a:pt x="6" y="12"/>
                        <a:pt x="0" y="34"/>
                        <a:pt x="18" y="39"/>
                      </a:cubicBezTo>
                      <a:lnTo>
                        <a:pt x="18" y="39"/>
                      </a:lnTo>
                      <a:cubicBezTo>
                        <a:pt x="30" y="43"/>
                        <a:pt x="40" y="38"/>
                        <a:pt x="46" y="2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86" name="Freeform 341">
                  <a:extLst>
                    <a:ext uri="{FF2B5EF4-FFF2-40B4-BE49-F238E27FC236}">
                      <a16:creationId xmlns:a16="http://schemas.microsoft.com/office/drawing/2014/main" id="{D319FEF9-078B-5C44-8160-C7B9A8BCE1C5}"/>
                    </a:ext>
                  </a:extLst>
                </p:cNvPr>
                <p:cNvSpPr>
                  <a:spLocks noChangeArrowheads="1"/>
                </p:cNvSpPr>
                <p:nvPr/>
              </p:nvSpPr>
              <p:spPr bwMode="auto">
                <a:xfrm>
                  <a:off x="4586042" y="3692908"/>
                  <a:ext cx="14042" cy="11881"/>
                </a:xfrm>
                <a:custGeom>
                  <a:avLst/>
                  <a:gdLst>
                    <a:gd name="T0" fmla="*/ 19 w 56"/>
                    <a:gd name="T1" fmla="*/ 38 h 50"/>
                    <a:gd name="T2" fmla="*/ 19 w 56"/>
                    <a:gd name="T3" fmla="*/ 38 h 50"/>
                    <a:gd name="T4" fmla="*/ 24 w 56"/>
                    <a:gd name="T5" fmla="*/ 41 h 50"/>
                    <a:gd name="T6" fmla="*/ 24 w 56"/>
                    <a:gd name="T7" fmla="*/ 41 h 50"/>
                    <a:gd name="T8" fmla="*/ 35 w 56"/>
                    <a:gd name="T9" fmla="*/ 10 h 50"/>
                    <a:gd name="T10" fmla="*/ 35 w 56"/>
                    <a:gd name="T11" fmla="*/ 10 h 50"/>
                    <a:gd name="T12" fmla="*/ 30 w 56"/>
                    <a:gd name="T13" fmla="*/ 8 h 50"/>
                    <a:gd name="T14" fmla="*/ 30 w 56"/>
                    <a:gd name="T15" fmla="*/ 8 h 50"/>
                    <a:gd name="T16" fmla="*/ 19 w 56"/>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0">
                      <a:moveTo>
                        <a:pt x="19" y="38"/>
                      </a:moveTo>
                      <a:lnTo>
                        <a:pt x="19" y="38"/>
                      </a:lnTo>
                      <a:cubicBezTo>
                        <a:pt x="21" y="39"/>
                        <a:pt x="22" y="40"/>
                        <a:pt x="24" y="41"/>
                      </a:cubicBezTo>
                      <a:lnTo>
                        <a:pt x="24" y="41"/>
                      </a:lnTo>
                      <a:cubicBezTo>
                        <a:pt x="43" y="49"/>
                        <a:pt x="55" y="18"/>
                        <a:pt x="35" y="10"/>
                      </a:cubicBezTo>
                      <a:lnTo>
                        <a:pt x="35" y="10"/>
                      </a:lnTo>
                      <a:cubicBezTo>
                        <a:pt x="33" y="9"/>
                        <a:pt x="32" y="8"/>
                        <a:pt x="30" y="8"/>
                      </a:cubicBezTo>
                      <a:lnTo>
                        <a:pt x="30" y="8"/>
                      </a:lnTo>
                      <a:cubicBezTo>
                        <a:pt x="11" y="0"/>
                        <a:pt x="0" y="30"/>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87" name="Freeform 342">
                  <a:extLst>
                    <a:ext uri="{FF2B5EF4-FFF2-40B4-BE49-F238E27FC236}">
                      <a16:creationId xmlns:a16="http://schemas.microsoft.com/office/drawing/2014/main" id="{6C5E791B-2839-9B49-B7C8-48AEF8E6BDC3}"/>
                    </a:ext>
                  </a:extLst>
                </p:cNvPr>
                <p:cNvSpPr>
                  <a:spLocks noChangeArrowheads="1"/>
                </p:cNvSpPr>
                <p:nvPr/>
              </p:nvSpPr>
              <p:spPr bwMode="auto">
                <a:xfrm>
                  <a:off x="4629246" y="3659425"/>
                  <a:ext cx="8641" cy="9721"/>
                </a:xfrm>
                <a:custGeom>
                  <a:avLst/>
                  <a:gdLst>
                    <a:gd name="T0" fmla="*/ 25 w 37"/>
                    <a:gd name="T1" fmla="*/ 35 h 40"/>
                    <a:gd name="T2" fmla="*/ 25 w 37"/>
                    <a:gd name="T3" fmla="*/ 35 h 40"/>
                    <a:gd name="T4" fmla="*/ 27 w 37"/>
                    <a:gd name="T5" fmla="*/ 35 h 40"/>
                    <a:gd name="T6" fmla="*/ 27 w 37"/>
                    <a:gd name="T7" fmla="*/ 35 h 40"/>
                    <a:gd name="T8" fmla="*/ 35 w 37"/>
                    <a:gd name="T9" fmla="*/ 22 h 40"/>
                    <a:gd name="T10" fmla="*/ 35 w 37"/>
                    <a:gd name="T11" fmla="*/ 22 h 40"/>
                    <a:gd name="T12" fmla="*/ 27 w 37"/>
                    <a:gd name="T13" fmla="*/ 4 h 40"/>
                    <a:gd name="T14" fmla="*/ 27 w 37"/>
                    <a:gd name="T15" fmla="*/ 4 h 40"/>
                    <a:gd name="T16" fmla="*/ 11 w 37"/>
                    <a:gd name="T17" fmla="*/ 3 h 40"/>
                    <a:gd name="T18" fmla="*/ 11 w 37"/>
                    <a:gd name="T19" fmla="*/ 3 h 40"/>
                    <a:gd name="T20" fmla="*/ 10 w 37"/>
                    <a:gd name="T21" fmla="*/ 3 h 40"/>
                    <a:gd name="T22" fmla="*/ 10 w 37"/>
                    <a:gd name="T23" fmla="*/ 3 h 40"/>
                    <a:gd name="T24" fmla="*/ 4 w 37"/>
                    <a:gd name="T25" fmla="*/ 26 h 40"/>
                    <a:gd name="T26" fmla="*/ 4 w 37"/>
                    <a:gd name="T27" fmla="*/ 26 h 40"/>
                    <a:gd name="T28" fmla="*/ 25 w 37"/>
                    <a:gd name="T29"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0">
                      <a:moveTo>
                        <a:pt x="25" y="35"/>
                      </a:moveTo>
                      <a:lnTo>
                        <a:pt x="25" y="35"/>
                      </a:lnTo>
                      <a:cubicBezTo>
                        <a:pt x="25" y="35"/>
                        <a:pt x="26" y="35"/>
                        <a:pt x="27" y="35"/>
                      </a:cubicBezTo>
                      <a:lnTo>
                        <a:pt x="27" y="35"/>
                      </a:lnTo>
                      <a:cubicBezTo>
                        <a:pt x="31" y="33"/>
                        <a:pt x="35" y="27"/>
                        <a:pt x="35" y="22"/>
                      </a:cubicBezTo>
                      <a:lnTo>
                        <a:pt x="35" y="22"/>
                      </a:lnTo>
                      <a:cubicBezTo>
                        <a:pt x="36" y="14"/>
                        <a:pt x="33" y="8"/>
                        <a:pt x="27" y="4"/>
                      </a:cubicBezTo>
                      <a:lnTo>
                        <a:pt x="27" y="4"/>
                      </a:lnTo>
                      <a:cubicBezTo>
                        <a:pt x="23" y="1"/>
                        <a:pt x="16" y="0"/>
                        <a:pt x="11" y="3"/>
                      </a:cubicBezTo>
                      <a:lnTo>
                        <a:pt x="11" y="3"/>
                      </a:lnTo>
                      <a:cubicBezTo>
                        <a:pt x="11" y="3"/>
                        <a:pt x="11" y="3"/>
                        <a:pt x="10" y="3"/>
                      </a:cubicBezTo>
                      <a:lnTo>
                        <a:pt x="10" y="3"/>
                      </a:lnTo>
                      <a:cubicBezTo>
                        <a:pt x="1" y="8"/>
                        <a:pt x="0" y="18"/>
                        <a:pt x="4" y="26"/>
                      </a:cubicBezTo>
                      <a:lnTo>
                        <a:pt x="4" y="26"/>
                      </a:lnTo>
                      <a:cubicBezTo>
                        <a:pt x="7" y="34"/>
                        <a:pt x="15" y="39"/>
                        <a:pt x="25"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88" name="Freeform 343">
                  <a:extLst>
                    <a:ext uri="{FF2B5EF4-FFF2-40B4-BE49-F238E27FC236}">
                      <a16:creationId xmlns:a16="http://schemas.microsoft.com/office/drawing/2014/main" id="{6C4C36E8-50BD-BB4E-9434-D44A9DFBFFAD}"/>
                    </a:ext>
                  </a:extLst>
                </p:cNvPr>
                <p:cNvSpPr>
                  <a:spLocks noChangeArrowheads="1"/>
                </p:cNvSpPr>
                <p:nvPr/>
              </p:nvSpPr>
              <p:spPr bwMode="auto">
                <a:xfrm>
                  <a:off x="4856070" y="3670226"/>
                  <a:ext cx="11882" cy="12961"/>
                </a:xfrm>
                <a:custGeom>
                  <a:avLst/>
                  <a:gdLst>
                    <a:gd name="T0" fmla="*/ 8 w 49"/>
                    <a:gd name="T1" fmla="*/ 33 h 55"/>
                    <a:gd name="T2" fmla="*/ 8 w 49"/>
                    <a:gd name="T3" fmla="*/ 33 h 55"/>
                    <a:gd name="T4" fmla="*/ 10 w 49"/>
                    <a:gd name="T5" fmla="*/ 35 h 55"/>
                    <a:gd name="T6" fmla="*/ 10 w 49"/>
                    <a:gd name="T7" fmla="*/ 35 h 55"/>
                    <a:gd name="T8" fmla="*/ 39 w 49"/>
                    <a:gd name="T9" fmla="*/ 21 h 55"/>
                    <a:gd name="T10" fmla="*/ 39 w 49"/>
                    <a:gd name="T11" fmla="*/ 21 h 55"/>
                    <a:gd name="T12" fmla="*/ 38 w 49"/>
                    <a:gd name="T13" fmla="*/ 19 h 55"/>
                    <a:gd name="T14" fmla="*/ 38 w 49"/>
                    <a:gd name="T15" fmla="*/ 19 h 55"/>
                    <a:gd name="T16" fmla="*/ 8 w 49"/>
                    <a:gd name="T17"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8" y="33"/>
                      </a:moveTo>
                      <a:lnTo>
                        <a:pt x="8" y="33"/>
                      </a:lnTo>
                      <a:cubicBezTo>
                        <a:pt x="9" y="34"/>
                        <a:pt x="9" y="35"/>
                        <a:pt x="10" y="35"/>
                      </a:cubicBezTo>
                      <a:lnTo>
                        <a:pt x="10" y="35"/>
                      </a:lnTo>
                      <a:cubicBezTo>
                        <a:pt x="18" y="54"/>
                        <a:pt x="48" y="41"/>
                        <a:pt x="39" y="21"/>
                      </a:cubicBezTo>
                      <a:lnTo>
                        <a:pt x="39" y="21"/>
                      </a:lnTo>
                      <a:cubicBezTo>
                        <a:pt x="38" y="21"/>
                        <a:pt x="38" y="20"/>
                        <a:pt x="38" y="19"/>
                      </a:cubicBezTo>
                      <a:lnTo>
                        <a:pt x="38" y="19"/>
                      </a:lnTo>
                      <a:cubicBezTo>
                        <a:pt x="29" y="0"/>
                        <a:pt x="0" y="14"/>
                        <a:pt x="8"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89" name="Freeform 344">
                  <a:extLst>
                    <a:ext uri="{FF2B5EF4-FFF2-40B4-BE49-F238E27FC236}">
                      <a16:creationId xmlns:a16="http://schemas.microsoft.com/office/drawing/2014/main" id="{7210B6A8-A9E4-D94A-A17F-92DD2A0827AC}"/>
                    </a:ext>
                  </a:extLst>
                </p:cNvPr>
                <p:cNvSpPr>
                  <a:spLocks noChangeArrowheads="1"/>
                </p:cNvSpPr>
                <p:nvPr/>
              </p:nvSpPr>
              <p:spPr bwMode="auto">
                <a:xfrm>
                  <a:off x="4835549" y="3666986"/>
                  <a:ext cx="12961" cy="11881"/>
                </a:xfrm>
                <a:custGeom>
                  <a:avLst/>
                  <a:gdLst>
                    <a:gd name="T0" fmla="*/ 34 w 53"/>
                    <a:gd name="T1" fmla="*/ 39 h 49"/>
                    <a:gd name="T2" fmla="*/ 34 w 53"/>
                    <a:gd name="T3" fmla="*/ 39 h 49"/>
                    <a:gd name="T4" fmla="*/ 19 w 53"/>
                    <a:gd name="T5" fmla="*/ 9 h 49"/>
                    <a:gd name="T6" fmla="*/ 19 w 53"/>
                    <a:gd name="T7" fmla="*/ 9 h 49"/>
                    <a:gd name="T8" fmla="*/ 34 w 53"/>
                    <a:gd name="T9" fmla="*/ 39 h 49"/>
                  </a:gdLst>
                  <a:ahLst/>
                  <a:cxnLst>
                    <a:cxn ang="0">
                      <a:pos x="T0" y="T1"/>
                    </a:cxn>
                    <a:cxn ang="0">
                      <a:pos x="T2" y="T3"/>
                    </a:cxn>
                    <a:cxn ang="0">
                      <a:pos x="T4" y="T5"/>
                    </a:cxn>
                    <a:cxn ang="0">
                      <a:pos x="T6" y="T7"/>
                    </a:cxn>
                    <a:cxn ang="0">
                      <a:pos x="T8" y="T9"/>
                    </a:cxn>
                  </a:cxnLst>
                  <a:rect l="0" t="0" r="r" b="b"/>
                  <a:pathLst>
                    <a:path w="53" h="49">
                      <a:moveTo>
                        <a:pt x="34" y="39"/>
                      </a:moveTo>
                      <a:lnTo>
                        <a:pt x="34" y="39"/>
                      </a:lnTo>
                      <a:cubicBezTo>
                        <a:pt x="52" y="30"/>
                        <a:pt x="38" y="0"/>
                        <a:pt x="19" y="9"/>
                      </a:cubicBezTo>
                      <a:lnTo>
                        <a:pt x="19" y="9"/>
                      </a:lnTo>
                      <a:cubicBezTo>
                        <a:pt x="0" y="19"/>
                        <a:pt x="14" y="48"/>
                        <a:pt x="34"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90" name="Freeform 345">
                  <a:extLst>
                    <a:ext uri="{FF2B5EF4-FFF2-40B4-BE49-F238E27FC236}">
                      <a16:creationId xmlns:a16="http://schemas.microsoft.com/office/drawing/2014/main" id="{D785B696-D7E5-A049-A521-F41F78F57F66}"/>
                    </a:ext>
                  </a:extLst>
                </p:cNvPr>
                <p:cNvSpPr>
                  <a:spLocks noChangeArrowheads="1"/>
                </p:cNvSpPr>
                <p:nvPr/>
              </p:nvSpPr>
              <p:spPr bwMode="auto">
                <a:xfrm>
                  <a:off x="4840949" y="3634583"/>
                  <a:ext cx="11882" cy="14041"/>
                </a:xfrm>
                <a:custGeom>
                  <a:avLst/>
                  <a:gdLst>
                    <a:gd name="T0" fmla="*/ 9 w 50"/>
                    <a:gd name="T1" fmla="*/ 33 h 58"/>
                    <a:gd name="T2" fmla="*/ 9 w 50"/>
                    <a:gd name="T3" fmla="*/ 33 h 58"/>
                    <a:gd name="T4" fmla="*/ 11 w 50"/>
                    <a:gd name="T5" fmla="*/ 37 h 58"/>
                    <a:gd name="T6" fmla="*/ 11 w 50"/>
                    <a:gd name="T7" fmla="*/ 37 h 58"/>
                    <a:gd name="T8" fmla="*/ 41 w 50"/>
                    <a:gd name="T9" fmla="*/ 24 h 58"/>
                    <a:gd name="T10" fmla="*/ 41 w 50"/>
                    <a:gd name="T11" fmla="*/ 24 h 58"/>
                    <a:gd name="T12" fmla="*/ 38 w 50"/>
                    <a:gd name="T13" fmla="*/ 19 h 58"/>
                    <a:gd name="T14" fmla="*/ 38 w 50"/>
                    <a:gd name="T15" fmla="*/ 19 h 58"/>
                    <a:gd name="T16" fmla="*/ 9 w 50"/>
                    <a:gd name="T17" fmla="*/ 3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8">
                      <a:moveTo>
                        <a:pt x="9" y="33"/>
                      </a:moveTo>
                      <a:lnTo>
                        <a:pt x="9" y="33"/>
                      </a:lnTo>
                      <a:cubicBezTo>
                        <a:pt x="10" y="35"/>
                        <a:pt x="10" y="36"/>
                        <a:pt x="11" y="37"/>
                      </a:cubicBezTo>
                      <a:lnTo>
                        <a:pt x="11" y="37"/>
                      </a:lnTo>
                      <a:cubicBezTo>
                        <a:pt x="20" y="57"/>
                        <a:pt x="49" y="43"/>
                        <a:pt x="41" y="24"/>
                      </a:cubicBezTo>
                      <a:lnTo>
                        <a:pt x="41" y="24"/>
                      </a:lnTo>
                      <a:cubicBezTo>
                        <a:pt x="40" y="22"/>
                        <a:pt x="39" y="20"/>
                        <a:pt x="38" y="19"/>
                      </a:cubicBezTo>
                      <a:lnTo>
                        <a:pt x="38" y="19"/>
                      </a:lnTo>
                      <a:cubicBezTo>
                        <a:pt x="29" y="0"/>
                        <a:pt x="0" y="14"/>
                        <a:pt x="9"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91" name="Freeform 346">
                  <a:extLst>
                    <a:ext uri="{FF2B5EF4-FFF2-40B4-BE49-F238E27FC236}">
                      <a16:creationId xmlns:a16="http://schemas.microsoft.com/office/drawing/2014/main" id="{C5A4ABAF-677B-494B-B878-EEFA0511AC4A}"/>
                    </a:ext>
                  </a:extLst>
                </p:cNvPr>
                <p:cNvSpPr>
                  <a:spLocks noChangeArrowheads="1"/>
                </p:cNvSpPr>
                <p:nvPr/>
              </p:nvSpPr>
              <p:spPr bwMode="auto">
                <a:xfrm>
                  <a:off x="4818266" y="3654024"/>
                  <a:ext cx="11881" cy="12961"/>
                </a:xfrm>
                <a:custGeom>
                  <a:avLst/>
                  <a:gdLst>
                    <a:gd name="T0" fmla="*/ 9 w 47"/>
                    <a:gd name="T1" fmla="*/ 20 h 55"/>
                    <a:gd name="T2" fmla="*/ 9 w 47"/>
                    <a:gd name="T3" fmla="*/ 20 h 55"/>
                    <a:gd name="T4" fmla="*/ 8 w 47"/>
                    <a:gd name="T5" fmla="*/ 23 h 55"/>
                    <a:gd name="T6" fmla="*/ 8 w 47"/>
                    <a:gd name="T7" fmla="*/ 23 h 55"/>
                    <a:gd name="T8" fmla="*/ 38 w 47"/>
                    <a:gd name="T9" fmla="*/ 34 h 55"/>
                    <a:gd name="T10" fmla="*/ 38 w 47"/>
                    <a:gd name="T11" fmla="*/ 34 h 55"/>
                    <a:gd name="T12" fmla="*/ 40 w 47"/>
                    <a:gd name="T13" fmla="*/ 30 h 55"/>
                    <a:gd name="T14" fmla="*/ 40 w 47"/>
                    <a:gd name="T15" fmla="*/ 30 h 55"/>
                    <a:gd name="T16" fmla="*/ 9 w 47"/>
                    <a:gd name="T17" fmla="*/ 2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5">
                      <a:moveTo>
                        <a:pt x="9" y="20"/>
                      </a:moveTo>
                      <a:lnTo>
                        <a:pt x="9" y="20"/>
                      </a:lnTo>
                      <a:cubicBezTo>
                        <a:pt x="9" y="21"/>
                        <a:pt x="8" y="22"/>
                        <a:pt x="8" y="23"/>
                      </a:cubicBezTo>
                      <a:lnTo>
                        <a:pt x="8" y="23"/>
                      </a:lnTo>
                      <a:cubicBezTo>
                        <a:pt x="0" y="43"/>
                        <a:pt x="32" y="54"/>
                        <a:pt x="38" y="34"/>
                      </a:cubicBezTo>
                      <a:lnTo>
                        <a:pt x="38" y="34"/>
                      </a:lnTo>
                      <a:cubicBezTo>
                        <a:pt x="39" y="33"/>
                        <a:pt x="39" y="31"/>
                        <a:pt x="40" y="30"/>
                      </a:cubicBezTo>
                      <a:lnTo>
                        <a:pt x="40" y="30"/>
                      </a:lnTo>
                      <a:cubicBezTo>
                        <a:pt x="46" y="11"/>
                        <a:pt x="16" y="0"/>
                        <a:pt x="9"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92" name="Freeform 347">
                  <a:extLst>
                    <a:ext uri="{FF2B5EF4-FFF2-40B4-BE49-F238E27FC236}">
                      <a16:creationId xmlns:a16="http://schemas.microsoft.com/office/drawing/2014/main" id="{1E9E74E9-0D46-8D4E-AF92-334FEFC1A9E3}"/>
                    </a:ext>
                  </a:extLst>
                </p:cNvPr>
                <p:cNvSpPr>
                  <a:spLocks noChangeArrowheads="1"/>
                </p:cNvSpPr>
                <p:nvPr/>
              </p:nvSpPr>
              <p:spPr bwMode="auto">
                <a:xfrm>
                  <a:off x="4796664" y="3652944"/>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9"/>
                      </a:cubicBezTo>
                      <a:lnTo>
                        <a:pt x="19" y="9"/>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93" name="Freeform 421">
                  <a:extLst>
                    <a:ext uri="{FF2B5EF4-FFF2-40B4-BE49-F238E27FC236}">
                      <a16:creationId xmlns:a16="http://schemas.microsoft.com/office/drawing/2014/main" id="{25CE325F-E7BC-DC40-854A-42F104DFC10F}"/>
                    </a:ext>
                  </a:extLst>
                </p:cNvPr>
                <p:cNvSpPr>
                  <a:spLocks noChangeArrowheads="1"/>
                </p:cNvSpPr>
                <p:nvPr/>
              </p:nvSpPr>
              <p:spPr bwMode="auto">
                <a:xfrm>
                  <a:off x="4677852" y="4204882"/>
                  <a:ext cx="11881" cy="18362"/>
                </a:xfrm>
                <a:custGeom>
                  <a:avLst/>
                  <a:gdLst>
                    <a:gd name="T0" fmla="*/ 0 w 50"/>
                    <a:gd name="T1" fmla="*/ 31 h 73"/>
                    <a:gd name="T2" fmla="*/ 0 w 50"/>
                    <a:gd name="T3" fmla="*/ 40 h 73"/>
                    <a:gd name="T4" fmla="*/ 0 w 50"/>
                    <a:gd name="T5" fmla="*/ 40 h 73"/>
                    <a:gd name="T6" fmla="*/ 49 w 50"/>
                    <a:gd name="T7" fmla="*/ 40 h 73"/>
                    <a:gd name="T8" fmla="*/ 49 w 50"/>
                    <a:gd name="T9" fmla="*/ 31 h 73"/>
                    <a:gd name="T10" fmla="*/ 49 w 50"/>
                    <a:gd name="T11" fmla="*/ 31 h 73"/>
                    <a:gd name="T12" fmla="*/ 0 w 50"/>
                    <a:gd name="T13" fmla="*/ 31 h 73"/>
                  </a:gdLst>
                  <a:ahLst/>
                  <a:cxnLst>
                    <a:cxn ang="0">
                      <a:pos x="T0" y="T1"/>
                    </a:cxn>
                    <a:cxn ang="0">
                      <a:pos x="T2" y="T3"/>
                    </a:cxn>
                    <a:cxn ang="0">
                      <a:pos x="T4" y="T5"/>
                    </a:cxn>
                    <a:cxn ang="0">
                      <a:pos x="T6" y="T7"/>
                    </a:cxn>
                    <a:cxn ang="0">
                      <a:pos x="T8" y="T9"/>
                    </a:cxn>
                    <a:cxn ang="0">
                      <a:pos x="T10" y="T11"/>
                    </a:cxn>
                    <a:cxn ang="0">
                      <a:pos x="T12" y="T13"/>
                    </a:cxn>
                  </a:cxnLst>
                  <a:rect l="0" t="0" r="r" b="b"/>
                  <a:pathLst>
                    <a:path w="50" h="73">
                      <a:moveTo>
                        <a:pt x="0" y="31"/>
                      </a:moveTo>
                      <a:lnTo>
                        <a:pt x="0" y="40"/>
                      </a:lnTo>
                      <a:lnTo>
                        <a:pt x="0" y="40"/>
                      </a:lnTo>
                      <a:cubicBezTo>
                        <a:pt x="0" y="72"/>
                        <a:pt x="49" y="72"/>
                        <a:pt x="49" y="40"/>
                      </a:cubicBezTo>
                      <a:lnTo>
                        <a:pt x="49" y="31"/>
                      </a:lnTo>
                      <a:lnTo>
                        <a:pt x="49" y="31"/>
                      </a:lnTo>
                      <a:cubicBezTo>
                        <a:pt x="49" y="0"/>
                        <a:pt x="0" y="0"/>
                        <a:pt x="0"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94" name="Freeform 423">
                  <a:extLst>
                    <a:ext uri="{FF2B5EF4-FFF2-40B4-BE49-F238E27FC236}">
                      <a16:creationId xmlns:a16="http://schemas.microsoft.com/office/drawing/2014/main" id="{DD22127D-3F3D-4A49-ABC5-34A06ADC8534}"/>
                    </a:ext>
                  </a:extLst>
                </p:cNvPr>
                <p:cNvSpPr>
                  <a:spLocks noChangeArrowheads="1"/>
                </p:cNvSpPr>
                <p:nvPr/>
              </p:nvSpPr>
              <p:spPr bwMode="auto">
                <a:xfrm>
                  <a:off x="4624926" y="3897049"/>
                  <a:ext cx="28083" cy="25923"/>
                </a:xfrm>
                <a:custGeom>
                  <a:avLst/>
                  <a:gdLst>
                    <a:gd name="T0" fmla="*/ 59 w 115"/>
                    <a:gd name="T1" fmla="*/ 53 h 108"/>
                    <a:gd name="T2" fmla="*/ 59 w 115"/>
                    <a:gd name="T3" fmla="*/ 53 h 108"/>
                    <a:gd name="T4" fmla="*/ 58 w 115"/>
                    <a:gd name="T5" fmla="*/ 51 h 108"/>
                    <a:gd name="T6" fmla="*/ 58 w 115"/>
                    <a:gd name="T7" fmla="*/ 51 h 108"/>
                    <a:gd name="T8" fmla="*/ 58 w 115"/>
                    <a:gd name="T9" fmla="*/ 51 h 108"/>
                    <a:gd name="T10" fmla="*/ 58 w 115"/>
                    <a:gd name="T11" fmla="*/ 51 h 108"/>
                    <a:gd name="T12" fmla="*/ 58 w 115"/>
                    <a:gd name="T13" fmla="*/ 50 h 108"/>
                    <a:gd name="T14" fmla="*/ 58 w 115"/>
                    <a:gd name="T15" fmla="*/ 50 h 108"/>
                    <a:gd name="T16" fmla="*/ 58 w 115"/>
                    <a:gd name="T17" fmla="*/ 51 h 108"/>
                    <a:gd name="T18" fmla="*/ 52 w 115"/>
                    <a:gd name="T19" fmla="*/ 4 h 108"/>
                    <a:gd name="T20" fmla="*/ 52 w 115"/>
                    <a:gd name="T21" fmla="*/ 4 h 108"/>
                    <a:gd name="T22" fmla="*/ 24 w 115"/>
                    <a:gd name="T23" fmla="*/ 9 h 108"/>
                    <a:gd name="T24" fmla="*/ 24 w 115"/>
                    <a:gd name="T25" fmla="*/ 9 h 108"/>
                    <a:gd name="T26" fmla="*/ 16 w 115"/>
                    <a:gd name="T27" fmla="*/ 80 h 108"/>
                    <a:gd name="T28" fmla="*/ 16 w 115"/>
                    <a:gd name="T29" fmla="*/ 80 h 108"/>
                    <a:gd name="T30" fmla="*/ 94 w 115"/>
                    <a:gd name="T31" fmla="*/ 81 h 108"/>
                    <a:gd name="T32" fmla="*/ 94 w 115"/>
                    <a:gd name="T33" fmla="*/ 81 h 108"/>
                    <a:gd name="T34" fmla="*/ 75 w 115"/>
                    <a:gd name="T35" fmla="*/ 6 h 108"/>
                    <a:gd name="T36" fmla="*/ 75 w 115"/>
                    <a:gd name="T37" fmla="*/ 6 h 108"/>
                    <a:gd name="T38" fmla="*/ 52 w 115"/>
                    <a:gd name="T39"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108">
                      <a:moveTo>
                        <a:pt x="59" y="53"/>
                      </a:moveTo>
                      <a:lnTo>
                        <a:pt x="59" y="53"/>
                      </a:lnTo>
                      <a:close/>
                      <a:moveTo>
                        <a:pt x="58" y="51"/>
                      </a:moveTo>
                      <a:lnTo>
                        <a:pt x="58" y="51"/>
                      </a:lnTo>
                      <a:lnTo>
                        <a:pt x="58" y="51"/>
                      </a:lnTo>
                      <a:lnTo>
                        <a:pt x="58" y="51"/>
                      </a:lnTo>
                      <a:cubicBezTo>
                        <a:pt x="58" y="50"/>
                        <a:pt x="58" y="50"/>
                        <a:pt x="58" y="50"/>
                      </a:cubicBezTo>
                      <a:lnTo>
                        <a:pt x="58" y="50"/>
                      </a:lnTo>
                      <a:cubicBezTo>
                        <a:pt x="58" y="51"/>
                        <a:pt x="58" y="51"/>
                        <a:pt x="58" y="51"/>
                      </a:cubicBezTo>
                      <a:close/>
                      <a:moveTo>
                        <a:pt x="52" y="4"/>
                      </a:moveTo>
                      <a:lnTo>
                        <a:pt x="52" y="4"/>
                      </a:lnTo>
                      <a:cubicBezTo>
                        <a:pt x="43" y="0"/>
                        <a:pt x="32" y="2"/>
                        <a:pt x="24" y="9"/>
                      </a:cubicBezTo>
                      <a:lnTo>
                        <a:pt x="24" y="9"/>
                      </a:lnTo>
                      <a:cubicBezTo>
                        <a:pt x="3" y="25"/>
                        <a:pt x="0" y="60"/>
                        <a:pt x="16" y="80"/>
                      </a:cubicBezTo>
                      <a:lnTo>
                        <a:pt x="16" y="80"/>
                      </a:lnTo>
                      <a:cubicBezTo>
                        <a:pt x="36" y="106"/>
                        <a:pt x="73" y="107"/>
                        <a:pt x="94" y="81"/>
                      </a:cubicBezTo>
                      <a:lnTo>
                        <a:pt x="94" y="81"/>
                      </a:lnTo>
                      <a:cubicBezTo>
                        <a:pt x="114" y="55"/>
                        <a:pt x="108" y="18"/>
                        <a:pt x="75" y="6"/>
                      </a:cubicBezTo>
                      <a:lnTo>
                        <a:pt x="75" y="6"/>
                      </a:lnTo>
                      <a:cubicBezTo>
                        <a:pt x="67" y="4"/>
                        <a:pt x="59" y="3"/>
                        <a:pt x="52" y="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95" name="Freeform 427">
                  <a:extLst>
                    <a:ext uri="{FF2B5EF4-FFF2-40B4-BE49-F238E27FC236}">
                      <a16:creationId xmlns:a16="http://schemas.microsoft.com/office/drawing/2014/main" id="{E77D3A85-BCB6-5A46-951D-F13DF3E7702B}"/>
                    </a:ext>
                  </a:extLst>
                </p:cNvPr>
                <p:cNvSpPr>
                  <a:spLocks noChangeArrowheads="1"/>
                </p:cNvSpPr>
                <p:nvPr/>
              </p:nvSpPr>
              <p:spPr bwMode="auto">
                <a:xfrm>
                  <a:off x="4474791" y="3873287"/>
                  <a:ext cx="14041" cy="12961"/>
                </a:xfrm>
                <a:custGeom>
                  <a:avLst/>
                  <a:gdLst>
                    <a:gd name="T0" fmla="*/ 29 w 58"/>
                    <a:gd name="T1" fmla="*/ 52 h 53"/>
                    <a:gd name="T2" fmla="*/ 29 w 58"/>
                    <a:gd name="T3" fmla="*/ 52 h 53"/>
                    <a:gd name="T4" fmla="*/ 56 w 58"/>
                    <a:gd name="T5" fmla="*/ 25 h 53"/>
                    <a:gd name="T6" fmla="*/ 56 w 58"/>
                    <a:gd name="T7" fmla="*/ 25 h 53"/>
                    <a:gd name="T8" fmla="*/ 31 w 58"/>
                    <a:gd name="T9" fmla="*/ 0 h 53"/>
                    <a:gd name="T10" fmla="*/ 31 w 58"/>
                    <a:gd name="T11" fmla="*/ 0 h 53"/>
                    <a:gd name="T12" fmla="*/ 28 w 58"/>
                    <a:gd name="T13" fmla="*/ 1 h 53"/>
                    <a:gd name="T14" fmla="*/ 28 w 58"/>
                    <a:gd name="T15" fmla="*/ 1 h 53"/>
                    <a:gd name="T16" fmla="*/ 18 w 58"/>
                    <a:gd name="T17" fmla="*/ 1 h 53"/>
                    <a:gd name="T18" fmla="*/ 18 w 58"/>
                    <a:gd name="T19" fmla="*/ 1 h 53"/>
                    <a:gd name="T20" fmla="*/ 1 w 58"/>
                    <a:gd name="T21" fmla="*/ 31 h 53"/>
                    <a:gd name="T22" fmla="*/ 1 w 58"/>
                    <a:gd name="T23" fmla="*/ 31 h 53"/>
                    <a:gd name="T24" fmla="*/ 29 w 58"/>
                    <a:gd name="T25"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53">
                      <a:moveTo>
                        <a:pt x="29" y="52"/>
                      </a:moveTo>
                      <a:lnTo>
                        <a:pt x="29" y="52"/>
                      </a:lnTo>
                      <a:cubicBezTo>
                        <a:pt x="45" y="51"/>
                        <a:pt x="55" y="39"/>
                        <a:pt x="56" y="25"/>
                      </a:cubicBezTo>
                      <a:lnTo>
                        <a:pt x="56" y="25"/>
                      </a:lnTo>
                      <a:cubicBezTo>
                        <a:pt x="57" y="11"/>
                        <a:pt x="44" y="0"/>
                        <a:pt x="31" y="0"/>
                      </a:cubicBezTo>
                      <a:lnTo>
                        <a:pt x="31" y="0"/>
                      </a:lnTo>
                      <a:cubicBezTo>
                        <a:pt x="30" y="0"/>
                        <a:pt x="30" y="1"/>
                        <a:pt x="28" y="1"/>
                      </a:cubicBezTo>
                      <a:lnTo>
                        <a:pt x="28" y="1"/>
                      </a:lnTo>
                      <a:cubicBezTo>
                        <a:pt x="25" y="1"/>
                        <a:pt x="21" y="1"/>
                        <a:pt x="18" y="1"/>
                      </a:cubicBezTo>
                      <a:lnTo>
                        <a:pt x="18" y="1"/>
                      </a:lnTo>
                      <a:cubicBezTo>
                        <a:pt x="4" y="5"/>
                        <a:pt x="0" y="18"/>
                        <a:pt x="1" y="31"/>
                      </a:cubicBezTo>
                      <a:lnTo>
                        <a:pt x="1" y="31"/>
                      </a:lnTo>
                      <a:cubicBezTo>
                        <a:pt x="3" y="44"/>
                        <a:pt x="17" y="52"/>
                        <a:pt x="29"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96" name="Freeform 428">
                  <a:extLst>
                    <a:ext uri="{FF2B5EF4-FFF2-40B4-BE49-F238E27FC236}">
                      <a16:creationId xmlns:a16="http://schemas.microsoft.com/office/drawing/2014/main" id="{D9C8B9ED-1BCD-954E-8824-2D36B6B260FE}"/>
                    </a:ext>
                  </a:extLst>
                </p:cNvPr>
                <p:cNvSpPr>
                  <a:spLocks noChangeArrowheads="1"/>
                </p:cNvSpPr>
                <p:nvPr/>
              </p:nvSpPr>
              <p:spPr bwMode="auto">
                <a:xfrm>
                  <a:off x="4332216" y="3700469"/>
                  <a:ext cx="21602" cy="22683"/>
                </a:xfrm>
                <a:custGeom>
                  <a:avLst/>
                  <a:gdLst>
                    <a:gd name="T0" fmla="*/ 47 w 88"/>
                    <a:gd name="T1" fmla="*/ 10 h 94"/>
                    <a:gd name="T2" fmla="*/ 47 w 88"/>
                    <a:gd name="T3" fmla="*/ 10 h 94"/>
                    <a:gd name="T4" fmla="*/ 36 w 88"/>
                    <a:gd name="T5" fmla="*/ 3 h 94"/>
                    <a:gd name="T6" fmla="*/ 36 w 88"/>
                    <a:gd name="T7" fmla="*/ 3 h 94"/>
                    <a:gd name="T8" fmla="*/ 6 w 88"/>
                    <a:gd name="T9" fmla="*/ 20 h 94"/>
                    <a:gd name="T10" fmla="*/ 6 w 88"/>
                    <a:gd name="T11" fmla="*/ 20 h 94"/>
                    <a:gd name="T12" fmla="*/ 12 w 88"/>
                    <a:gd name="T13" fmla="*/ 71 h 94"/>
                    <a:gd name="T14" fmla="*/ 12 w 88"/>
                    <a:gd name="T15" fmla="*/ 71 h 94"/>
                    <a:gd name="T16" fmla="*/ 20 w 88"/>
                    <a:gd name="T17" fmla="*/ 81 h 94"/>
                    <a:gd name="T18" fmla="*/ 20 w 88"/>
                    <a:gd name="T19" fmla="*/ 81 h 94"/>
                    <a:gd name="T20" fmla="*/ 22 w 88"/>
                    <a:gd name="T21" fmla="*/ 82 h 94"/>
                    <a:gd name="T22" fmla="*/ 22 w 88"/>
                    <a:gd name="T23" fmla="*/ 82 h 94"/>
                    <a:gd name="T24" fmla="*/ 28 w 88"/>
                    <a:gd name="T25" fmla="*/ 86 h 94"/>
                    <a:gd name="T26" fmla="*/ 28 w 88"/>
                    <a:gd name="T27" fmla="*/ 86 h 94"/>
                    <a:gd name="T28" fmla="*/ 67 w 88"/>
                    <a:gd name="T29" fmla="*/ 85 h 94"/>
                    <a:gd name="T30" fmla="*/ 67 w 88"/>
                    <a:gd name="T31" fmla="*/ 85 h 94"/>
                    <a:gd name="T32" fmla="*/ 85 w 88"/>
                    <a:gd name="T33" fmla="*/ 51 h 94"/>
                    <a:gd name="T34" fmla="*/ 85 w 88"/>
                    <a:gd name="T35" fmla="*/ 51 h 94"/>
                    <a:gd name="T36" fmla="*/ 47 w 88"/>
                    <a:gd name="T37"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 h="94">
                      <a:moveTo>
                        <a:pt x="47" y="10"/>
                      </a:moveTo>
                      <a:lnTo>
                        <a:pt x="47" y="10"/>
                      </a:lnTo>
                      <a:cubicBezTo>
                        <a:pt x="44" y="7"/>
                        <a:pt x="40" y="4"/>
                        <a:pt x="36" y="3"/>
                      </a:cubicBezTo>
                      <a:lnTo>
                        <a:pt x="36" y="3"/>
                      </a:lnTo>
                      <a:cubicBezTo>
                        <a:pt x="23" y="0"/>
                        <a:pt x="10" y="8"/>
                        <a:pt x="6" y="20"/>
                      </a:cubicBezTo>
                      <a:lnTo>
                        <a:pt x="6" y="20"/>
                      </a:lnTo>
                      <a:cubicBezTo>
                        <a:pt x="0" y="37"/>
                        <a:pt x="3" y="57"/>
                        <a:pt x="12" y="71"/>
                      </a:cubicBezTo>
                      <a:lnTo>
                        <a:pt x="12" y="71"/>
                      </a:lnTo>
                      <a:cubicBezTo>
                        <a:pt x="15" y="75"/>
                        <a:pt x="17" y="78"/>
                        <a:pt x="20" y="81"/>
                      </a:cubicBezTo>
                      <a:lnTo>
                        <a:pt x="20" y="81"/>
                      </a:lnTo>
                      <a:cubicBezTo>
                        <a:pt x="21" y="82"/>
                        <a:pt x="21" y="82"/>
                        <a:pt x="22" y="82"/>
                      </a:cubicBezTo>
                      <a:lnTo>
                        <a:pt x="22" y="82"/>
                      </a:lnTo>
                      <a:cubicBezTo>
                        <a:pt x="24" y="84"/>
                        <a:pt x="26" y="85"/>
                        <a:pt x="28" y="86"/>
                      </a:cubicBezTo>
                      <a:lnTo>
                        <a:pt x="28" y="86"/>
                      </a:lnTo>
                      <a:cubicBezTo>
                        <a:pt x="40" y="93"/>
                        <a:pt x="55" y="93"/>
                        <a:pt x="67" y="85"/>
                      </a:cubicBezTo>
                      <a:lnTo>
                        <a:pt x="67" y="85"/>
                      </a:lnTo>
                      <a:cubicBezTo>
                        <a:pt x="79" y="78"/>
                        <a:pt x="84" y="65"/>
                        <a:pt x="85" y="51"/>
                      </a:cubicBezTo>
                      <a:lnTo>
                        <a:pt x="85" y="51"/>
                      </a:lnTo>
                      <a:cubicBezTo>
                        <a:pt x="87" y="29"/>
                        <a:pt x="67" y="10"/>
                        <a:pt x="47" y="1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97" name="Freeform 429">
                  <a:extLst>
                    <a:ext uri="{FF2B5EF4-FFF2-40B4-BE49-F238E27FC236}">
                      <a16:creationId xmlns:a16="http://schemas.microsoft.com/office/drawing/2014/main" id="{D208DC8E-3346-9A4B-B5E5-946991F1BC1A}"/>
                    </a:ext>
                  </a:extLst>
                </p:cNvPr>
                <p:cNvSpPr>
                  <a:spLocks noChangeArrowheads="1"/>
                </p:cNvSpPr>
                <p:nvPr/>
              </p:nvSpPr>
              <p:spPr bwMode="auto">
                <a:xfrm>
                  <a:off x="4557959" y="3633502"/>
                  <a:ext cx="25923" cy="23762"/>
                </a:xfrm>
                <a:custGeom>
                  <a:avLst/>
                  <a:gdLst>
                    <a:gd name="T0" fmla="*/ 51 w 105"/>
                    <a:gd name="T1" fmla="*/ 48 h 96"/>
                    <a:gd name="T2" fmla="*/ 51 w 105"/>
                    <a:gd name="T3" fmla="*/ 48 h 96"/>
                    <a:gd name="T4" fmla="*/ 51 w 105"/>
                    <a:gd name="T5" fmla="*/ 48 h 96"/>
                    <a:gd name="T6" fmla="*/ 51 w 105"/>
                    <a:gd name="T7" fmla="*/ 48 h 96"/>
                    <a:gd name="T8" fmla="*/ 51 w 105"/>
                    <a:gd name="T9" fmla="*/ 49 h 96"/>
                    <a:gd name="T10" fmla="*/ 51 w 105"/>
                    <a:gd name="T11" fmla="*/ 49 h 96"/>
                    <a:gd name="T12" fmla="*/ 51 w 105"/>
                    <a:gd name="T13" fmla="*/ 48 h 96"/>
                    <a:gd name="T14" fmla="*/ 46 w 105"/>
                    <a:gd name="T15" fmla="*/ 93 h 96"/>
                    <a:gd name="T16" fmla="*/ 46 w 105"/>
                    <a:gd name="T17" fmla="*/ 93 h 96"/>
                    <a:gd name="T18" fmla="*/ 94 w 105"/>
                    <a:gd name="T19" fmla="*/ 59 h 96"/>
                    <a:gd name="T20" fmla="*/ 94 w 105"/>
                    <a:gd name="T21" fmla="*/ 59 h 96"/>
                    <a:gd name="T22" fmla="*/ 65 w 105"/>
                    <a:gd name="T23" fmla="*/ 3 h 96"/>
                    <a:gd name="T24" fmla="*/ 65 w 105"/>
                    <a:gd name="T25" fmla="*/ 3 h 96"/>
                    <a:gd name="T26" fmla="*/ 46 w 105"/>
                    <a:gd name="T27" fmla="*/ 1 h 96"/>
                    <a:gd name="T28" fmla="*/ 46 w 105"/>
                    <a:gd name="T29" fmla="*/ 1 h 96"/>
                    <a:gd name="T30" fmla="*/ 29 w 105"/>
                    <a:gd name="T31" fmla="*/ 3 h 96"/>
                    <a:gd name="T32" fmla="*/ 29 w 105"/>
                    <a:gd name="T33" fmla="*/ 3 h 96"/>
                    <a:gd name="T34" fmla="*/ 3 w 105"/>
                    <a:gd name="T35" fmla="*/ 52 h 96"/>
                    <a:gd name="T36" fmla="*/ 3 w 105"/>
                    <a:gd name="T37" fmla="*/ 52 h 96"/>
                    <a:gd name="T38" fmla="*/ 46 w 105"/>
                    <a:gd name="T39" fmla="*/ 9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96">
                      <a:moveTo>
                        <a:pt x="51" y="48"/>
                      </a:moveTo>
                      <a:lnTo>
                        <a:pt x="51" y="48"/>
                      </a:lnTo>
                      <a:lnTo>
                        <a:pt x="51" y="48"/>
                      </a:lnTo>
                      <a:lnTo>
                        <a:pt x="51" y="48"/>
                      </a:lnTo>
                      <a:cubicBezTo>
                        <a:pt x="51" y="48"/>
                        <a:pt x="51" y="48"/>
                        <a:pt x="51" y="49"/>
                      </a:cubicBezTo>
                      <a:lnTo>
                        <a:pt x="51" y="49"/>
                      </a:lnTo>
                      <a:cubicBezTo>
                        <a:pt x="51" y="48"/>
                        <a:pt x="51" y="48"/>
                        <a:pt x="51" y="48"/>
                      </a:cubicBezTo>
                      <a:close/>
                      <a:moveTo>
                        <a:pt x="46" y="93"/>
                      </a:moveTo>
                      <a:lnTo>
                        <a:pt x="46" y="93"/>
                      </a:lnTo>
                      <a:cubicBezTo>
                        <a:pt x="69" y="95"/>
                        <a:pt x="87" y="78"/>
                        <a:pt x="94" y="59"/>
                      </a:cubicBezTo>
                      <a:lnTo>
                        <a:pt x="94" y="59"/>
                      </a:lnTo>
                      <a:cubicBezTo>
                        <a:pt x="104" y="36"/>
                        <a:pt x="85" y="10"/>
                        <a:pt x="65" y="3"/>
                      </a:cubicBezTo>
                      <a:lnTo>
                        <a:pt x="65" y="3"/>
                      </a:lnTo>
                      <a:cubicBezTo>
                        <a:pt x="58" y="1"/>
                        <a:pt x="51" y="0"/>
                        <a:pt x="46" y="1"/>
                      </a:cubicBezTo>
                      <a:lnTo>
                        <a:pt x="46" y="1"/>
                      </a:lnTo>
                      <a:cubicBezTo>
                        <a:pt x="40" y="0"/>
                        <a:pt x="35" y="1"/>
                        <a:pt x="29" y="3"/>
                      </a:cubicBezTo>
                      <a:lnTo>
                        <a:pt x="29" y="3"/>
                      </a:lnTo>
                      <a:cubicBezTo>
                        <a:pt x="11" y="11"/>
                        <a:pt x="0" y="33"/>
                        <a:pt x="3" y="52"/>
                      </a:cubicBezTo>
                      <a:lnTo>
                        <a:pt x="3" y="52"/>
                      </a:lnTo>
                      <a:cubicBezTo>
                        <a:pt x="6" y="76"/>
                        <a:pt x="22" y="91"/>
                        <a:pt x="46" y="9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98" name="Freeform 430">
                  <a:extLst>
                    <a:ext uri="{FF2B5EF4-FFF2-40B4-BE49-F238E27FC236}">
                      <a16:creationId xmlns:a16="http://schemas.microsoft.com/office/drawing/2014/main" id="{9DD42C35-98D9-924C-9CBE-D28FD42B4AD7}"/>
                    </a:ext>
                  </a:extLst>
                </p:cNvPr>
                <p:cNvSpPr>
                  <a:spLocks noChangeArrowheads="1"/>
                </p:cNvSpPr>
                <p:nvPr/>
              </p:nvSpPr>
              <p:spPr bwMode="auto">
                <a:xfrm>
                  <a:off x="4580642" y="3802000"/>
                  <a:ext cx="16201" cy="11882"/>
                </a:xfrm>
                <a:custGeom>
                  <a:avLst/>
                  <a:gdLst>
                    <a:gd name="T0" fmla="*/ 31 w 64"/>
                    <a:gd name="T1" fmla="*/ 49 h 50"/>
                    <a:gd name="T2" fmla="*/ 31 w 64"/>
                    <a:gd name="T3" fmla="*/ 49 h 50"/>
                    <a:gd name="T4" fmla="*/ 31 w 64"/>
                    <a:gd name="T5" fmla="*/ 0 h 50"/>
                    <a:gd name="T6" fmla="*/ 31 w 64"/>
                    <a:gd name="T7" fmla="*/ 0 h 50"/>
                    <a:gd name="T8" fmla="*/ 31 w 64"/>
                    <a:gd name="T9" fmla="*/ 49 h 50"/>
                  </a:gdLst>
                  <a:ahLst/>
                  <a:cxnLst>
                    <a:cxn ang="0">
                      <a:pos x="T0" y="T1"/>
                    </a:cxn>
                    <a:cxn ang="0">
                      <a:pos x="T2" y="T3"/>
                    </a:cxn>
                    <a:cxn ang="0">
                      <a:pos x="T4" y="T5"/>
                    </a:cxn>
                    <a:cxn ang="0">
                      <a:pos x="T6" y="T7"/>
                    </a:cxn>
                    <a:cxn ang="0">
                      <a:pos x="T8" y="T9"/>
                    </a:cxn>
                  </a:cxnLst>
                  <a:rect l="0" t="0" r="r" b="b"/>
                  <a:pathLst>
                    <a:path w="64" h="50">
                      <a:moveTo>
                        <a:pt x="31" y="49"/>
                      </a:moveTo>
                      <a:lnTo>
                        <a:pt x="31" y="49"/>
                      </a:lnTo>
                      <a:cubicBezTo>
                        <a:pt x="63" y="49"/>
                        <a:pt x="63" y="0"/>
                        <a:pt x="31" y="0"/>
                      </a:cubicBezTo>
                      <a:lnTo>
                        <a:pt x="31" y="0"/>
                      </a:lnTo>
                      <a:cubicBezTo>
                        <a:pt x="0" y="0"/>
                        <a:pt x="0" y="49"/>
                        <a:pt x="31" y="4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99" name="Freeform 431">
                  <a:extLst>
                    <a:ext uri="{FF2B5EF4-FFF2-40B4-BE49-F238E27FC236}">
                      <a16:creationId xmlns:a16="http://schemas.microsoft.com/office/drawing/2014/main" id="{9F493A19-CDA7-B441-8C97-DE1BAA646603}"/>
                    </a:ext>
                  </a:extLst>
                </p:cNvPr>
                <p:cNvSpPr>
                  <a:spLocks noChangeArrowheads="1"/>
                </p:cNvSpPr>
                <p:nvPr/>
              </p:nvSpPr>
              <p:spPr bwMode="auto">
                <a:xfrm>
                  <a:off x="4674611" y="3671306"/>
                  <a:ext cx="24843" cy="24842"/>
                </a:xfrm>
                <a:custGeom>
                  <a:avLst/>
                  <a:gdLst>
                    <a:gd name="T0" fmla="*/ 62 w 103"/>
                    <a:gd name="T1" fmla="*/ 49 h 103"/>
                    <a:gd name="T2" fmla="*/ 62 w 103"/>
                    <a:gd name="T3" fmla="*/ 49 h 103"/>
                    <a:gd name="T4" fmla="*/ 57 w 103"/>
                    <a:gd name="T5" fmla="*/ 44 h 103"/>
                    <a:gd name="T6" fmla="*/ 57 w 103"/>
                    <a:gd name="T7" fmla="*/ 44 h 103"/>
                    <a:gd name="T8" fmla="*/ 62 w 103"/>
                    <a:gd name="T9" fmla="*/ 49 h 103"/>
                    <a:gd name="T10" fmla="*/ 54 w 103"/>
                    <a:gd name="T11" fmla="*/ 99 h 103"/>
                    <a:gd name="T12" fmla="*/ 54 w 103"/>
                    <a:gd name="T13" fmla="*/ 99 h 103"/>
                    <a:gd name="T14" fmla="*/ 97 w 103"/>
                    <a:gd name="T15" fmla="*/ 42 h 103"/>
                    <a:gd name="T16" fmla="*/ 97 w 103"/>
                    <a:gd name="T17" fmla="*/ 42 h 103"/>
                    <a:gd name="T18" fmla="*/ 36 w 103"/>
                    <a:gd name="T19" fmla="*/ 16 h 103"/>
                    <a:gd name="T20" fmla="*/ 36 w 103"/>
                    <a:gd name="T21" fmla="*/ 16 h 103"/>
                    <a:gd name="T22" fmla="*/ 34 w 103"/>
                    <a:gd name="T23" fmla="*/ 18 h 103"/>
                    <a:gd name="T24" fmla="*/ 34 w 103"/>
                    <a:gd name="T25" fmla="*/ 18 h 103"/>
                    <a:gd name="T26" fmla="*/ 6 w 103"/>
                    <a:gd name="T27" fmla="*/ 36 h 103"/>
                    <a:gd name="T28" fmla="*/ 6 w 103"/>
                    <a:gd name="T29" fmla="*/ 36 h 103"/>
                    <a:gd name="T30" fmla="*/ 54 w 103"/>
                    <a:gd name="T31" fmla="*/ 9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103">
                      <a:moveTo>
                        <a:pt x="62" y="49"/>
                      </a:moveTo>
                      <a:lnTo>
                        <a:pt x="62" y="49"/>
                      </a:lnTo>
                      <a:cubicBezTo>
                        <a:pt x="61" y="47"/>
                        <a:pt x="59" y="46"/>
                        <a:pt x="57" y="44"/>
                      </a:cubicBezTo>
                      <a:lnTo>
                        <a:pt x="57" y="44"/>
                      </a:lnTo>
                      <a:cubicBezTo>
                        <a:pt x="60" y="46"/>
                        <a:pt x="62" y="47"/>
                        <a:pt x="62" y="49"/>
                      </a:cubicBezTo>
                      <a:close/>
                      <a:moveTo>
                        <a:pt x="54" y="99"/>
                      </a:moveTo>
                      <a:lnTo>
                        <a:pt x="54" y="99"/>
                      </a:lnTo>
                      <a:cubicBezTo>
                        <a:pt x="83" y="102"/>
                        <a:pt x="102" y="68"/>
                        <a:pt x="97" y="42"/>
                      </a:cubicBezTo>
                      <a:lnTo>
                        <a:pt x="97" y="42"/>
                      </a:lnTo>
                      <a:cubicBezTo>
                        <a:pt x="92" y="15"/>
                        <a:pt x="60" y="0"/>
                        <a:pt x="36" y="16"/>
                      </a:cubicBezTo>
                      <a:lnTo>
                        <a:pt x="36" y="16"/>
                      </a:lnTo>
                      <a:cubicBezTo>
                        <a:pt x="35" y="16"/>
                        <a:pt x="35" y="17"/>
                        <a:pt x="34" y="18"/>
                      </a:cubicBezTo>
                      <a:lnTo>
                        <a:pt x="34" y="18"/>
                      </a:lnTo>
                      <a:cubicBezTo>
                        <a:pt x="22" y="17"/>
                        <a:pt x="8" y="23"/>
                        <a:pt x="6" y="36"/>
                      </a:cubicBezTo>
                      <a:lnTo>
                        <a:pt x="6" y="36"/>
                      </a:lnTo>
                      <a:cubicBezTo>
                        <a:pt x="0" y="68"/>
                        <a:pt x="21" y="96"/>
                        <a:pt x="54" y="9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810" name="Freeform 452">
                <a:extLst>
                  <a:ext uri="{FF2B5EF4-FFF2-40B4-BE49-F238E27FC236}">
                    <a16:creationId xmlns:a16="http://schemas.microsoft.com/office/drawing/2014/main" id="{2A6A733C-0431-444F-9D24-C116CCBFD088}"/>
                  </a:ext>
                </a:extLst>
              </p:cNvPr>
              <p:cNvSpPr>
                <a:spLocks noChangeArrowheads="1"/>
              </p:cNvSpPr>
              <p:nvPr/>
            </p:nvSpPr>
            <p:spPr bwMode="auto">
              <a:xfrm rot="11559599">
                <a:off x="5470738" y="4243042"/>
                <a:ext cx="513265" cy="705475"/>
              </a:xfrm>
              <a:custGeom>
                <a:avLst/>
                <a:gdLst>
                  <a:gd name="T0" fmla="*/ 93 w 1070"/>
                  <a:gd name="T1" fmla="*/ 410 h 1474"/>
                  <a:gd name="T2" fmla="*/ 129 w 1070"/>
                  <a:gd name="T3" fmla="*/ 221 h 1474"/>
                  <a:gd name="T4" fmla="*/ 166 w 1070"/>
                  <a:gd name="T5" fmla="*/ 279 h 1474"/>
                  <a:gd name="T6" fmla="*/ 151 w 1070"/>
                  <a:gd name="T7" fmla="*/ 694 h 1474"/>
                  <a:gd name="T8" fmla="*/ 830 w 1070"/>
                  <a:gd name="T9" fmla="*/ 1312 h 1474"/>
                  <a:gd name="T10" fmla="*/ 883 w 1070"/>
                  <a:gd name="T11" fmla="*/ 1402 h 1474"/>
                  <a:gd name="T12" fmla="*/ 782 w 1070"/>
                  <a:gd name="T13" fmla="*/ 1295 h 1474"/>
                  <a:gd name="T14" fmla="*/ 231 w 1070"/>
                  <a:gd name="T15" fmla="*/ 851 h 1474"/>
                  <a:gd name="T16" fmla="*/ 251 w 1070"/>
                  <a:gd name="T17" fmla="*/ 682 h 1474"/>
                  <a:gd name="T18" fmla="*/ 342 w 1070"/>
                  <a:gd name="T19" fmla="*/ 564 h 1474"/>
                  <a:gd name="T20" fmla="*/ 306 w 1070"/>
                  <a:gd name="T21" fmla="*/ 960 h 1474"/>
                  <a:gd name="T22" fmla="*/ 231 w 1070"/>
                  <a:gd name="T23" fmla="*/ 851 h 1474"/>
                  <a:gd name="T24" fmla="*/ 254 w 1070"/>
                  <a:gd name="T25" fmla="*/ 419 h 1474"/>
                  <a:gd name="T26" fmla="*/ 216 w 1070"/>
                  <a:gd name="T27" fmla="*/ 712 h 1474"/>
                  <a:gd name="T28" fmla="*/ 184 w 1070"/>
                  <a:gd name="T29" fmla="*/ 768 h 1474"/>
                  <a:gd name="T30" fmla="*/ 245 w 1070"/>
                  <a:gd name="T31" fmla="*/ 344 h 1474"/>
                  <a:gd name="T32" fmla="*/ 543 w 1070"/>
                  <a:gd name="T33" fmla="*/ 460 h 1474"/>
                  <a:gd name="T34" fmla="*/ 290 w 1070"/>
                  <a:gd name="T35" fmla="*/ 415 h 1474"/>
                  <a:gd name="T36" fmla="*/ 374 w 1070"/>
                  <a:gd name="T37" fmla="*/ 552 h 1474"/>
                  <a:gd name="T38" fmla="*/ 682 w 1070"/>
                  <a:gd name="T39" fmla="*/ 618 h 1474"/>
                  <a:gd name="T40" fmla="*/ 479 w 1070"/>
                  <a:gd name="T41" fmla="*/ 709 h 1474"/>
                  <a:gd name="T42" fmla="*/ 410 w 1070"/>
                  <a:gd name="T43" fmla="*/ 611 h 1474"/>
                  <a:gd name="T44" fmla="*/ 779 w 1070"/>
                  <a:gd name="T45" fmla="*/ 766 h 1474"/>
                  <a:gd name="T46" fmla="*/ 479 w 1070"/>
                  <a:gd name="T47" fmla="*/ 709 h 1474"/>
                  <a:gd name="T48" fmla="*/ 507 w 1070"/>
                  <a:gd name="T49" fmla="*/ 769 h 1474"/>
                  <a:gd name="T50" fmla="*/ 865 w 1070"/>
                  <a:gd name="T51" fmla="*/ 968 h 1474"/>
                  <a:gd name="T52" fmla="*/ 333 w 1070"/>
                  <a:gd name="T53" fmla="*/ 994 h 1474"/>
                  <a:gd name="T54" fmla="*/ 371 w 1070"/>
                  <a:gd name="T55" fmla="*/ 610 h 1474"/>
                  <a:gd name="T56" fmla="*/ 422 w 1070"/>
                  <a:gd name="T57" fmla="*/ 1095 h 1474"/>
                  <a:gd name="T58" fmla="*/ 444 w 1070"/>
                  <a:gd name="T59" fmla="*/ 1117 h 1474"/>
                  <a:gd name="T60" fmla="*/ 476 w 1070"/>
                  <a:gd name="T61" fmla="*/ 781 h 1474"/>
                  <a:gd name="T62" fmla="*/ 572 w 1070"/>
                  <a:gd name="T63" fmla="*/ 940 h 1474"/>
                  <a:gd name="T64" fmla="*/ 581 w 1070"/>
                  <a:gd name="T65" fmla="*/ 1238 h 1474"/>
                  <a:gd name="T66" fmla="*/ 601 w 1070"/>
                  <a:gd name="T67" fmla="*/ 989 h 1474"/>
                  <a:gd name="T68" fmla="*/ 666 w 1070"/>
                  <a:gd name="T69" fmla="*/ 1299 h 1474"/>
                  <a:gd name="T70" fmla="*/ 695 w 1070"/>
                  <a:gd name="T71" fmla="*/ 1318 h 1474"/>
                  <a:gd name="T72" fmla="*/ 750 w 1070"/>
                  <a:gd name="T73" fmla="*/ 1241 h 1474"/>
                  <a:gd name="T74" fmla="*/ 899 w 1070"/>
                  <a:gd name="T75" fmla="*/ 1298 h 1474"/>
                  <a:gd name="T76" fmla="*/ 752 w 1070"/>
                  <a:gd name="T77" fmla="*/ 1179 h 1474"/>
                  <a:gd name="T78" fmla="*/ 899 w 1070"/>
                  <a:gd name="T79" fmla="*/ 1298 h 1474"/>
                  <a:gd name="T80" fmla="*/ 705 w 1070"/>
                  <a:gd name="T81" fmla="*/ 1094 h 1474"/>
                  <a:gd name="T82" fmla="*/ 700 w 1070"/>
                  <a:gd name="T83" fmla="*/ 1087 h 1474"/>
                  <a:gd name="T84" fmla="*/ 647 w 1070"/>
                  <a:gd name="T85" fmla="*/ 1003 h 1474"/>
                  <a:gd name="T86" fmla="*/ 412 w 1070"/>
                  <a:gd name="T87" fmla="*/ 346 h 1474"/>
                  <a:gd name="T88" fmla="*/ 492 w 1070"/>
                  <a:gd name="T89" fmla="*/ 411 h 1474"/>
                  <a:gd name="T90" fmla="*/ 199 w 1070"/>
                  <a:gd name="T91" fmla="*/ 271 h 1474"/>
                  <a:gd name="T92" fmla="*/ 189 w 1070"/>
                  <a:gd name="T93" fmla="*/ 255 h 1474"/>
                  <a:gd name="T94" fmla="*/ 412 w 1070"/>
                  <a:gd name="T95" fmla="*/ 346 h 1474"/>
                  <a:gd name="T96" fmla="*/ 102 w 1070"/>
                  <a:gd name="T97" fmla="*/ 178 h 1474"/>
                  <a:gd name="T98" fmla="*/ 99 w 1070"/>
                  <a:gd name="T99" fmla="*/ 198 h 1474"/>
                  <a:gd name="T100" fmla="*/ 109 w 1070"/>
                  <a:gd name="T101" fmla="*/ 128 h 1474"/>
                  <a:gd name="T102" fmla="*/ 149 w 1070"/>
                  <a:gd name="T103" fmla="*/ 191 h 1474"/>
                  <a:gd name="T104" fmla="*/ 222 w 1070"/>
                  <a:gd name="T105" fmla="*/ 928 h 1474"/>
                  <a:gd name="T106" fmla="*/ 899 w 1070"/>
                  <a:gd name="T107" fmla="*/ 1452 h 1474"/>
                  <a:gd name="T108" fmla="*/ 68 w 1070"/>
                  <a:gd name="T109" fmla="*/ 48 h 1474"/>
                  <a:gd name="T110" fmla="*/ 61 w 1070"/>
                  <a:gd name="T111" fmla="*/ 38 h 1474"/>
                  <a:gd name="T112" fmla="*/ 39 w 1070"/>
                  <a:gd name="T113" fmla="*/ 18 h 1474"/>
                  <a:gd name="T114" fmla="*/ 14 w 1070"/>
                  <a:gd name="T115" fmla="*/ 39 h 1474"/>
                  <a:gd name="T116" fmla="*/ 53 w 1070"/>
                  <a:gd name="T117" fmla="*/ 524 h 1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70" h="1474">
                    <a:moveTo>
                      <a:pt x="95" y="450"/>
                    </a:moveTo>
                    <a:lnTo>
                      <a:pt x="95" y="450"/>
                    </a:lnTo>
                    <a:cubicBezTo>
                      <a:pt x="94" y="437"/>
                      <a:pt x="93" y="423"/>
                      <a:pt x="93" y="410"/>
                    </a:cubicBezTo>
                    <a:lnTo>
                      <a:pt x="93" y="410"/>
                    </a:lnTo>
                    <a:cubicBezTo>
                      <a:pt x="97" y="408"/>
                      <a:pt x="100" y="405"/>
                      <a:pt x="101" y="398"/>
                    </a:cubicBezTo>
                    <a:lnTo>
                      <a:pt x="101" y="398"/>
                    </a:lnTo>
                    <a:cubicBezTo>
                      <a:pt x="110" y="339"/>
                      <a:pt x="120" y="280"/>
                      <a:pt x="129" y="221"/>
                    </a:cubicBezTo>
                    <a:lnTo>
                      <a:pt x="129" y="221"/>
                    </a:lnTo>
                    <a:cubicBezTo>
                      <a:pt x="141" y="240"/>
                      <a:pt x="153" y="259"/>
                      <a:pt x="166" y="279"/>
                    </a:cubicBezTo>
                    <a:lnTo>
                      <a:pt x="166" y="279"/>
                    </a:lnTo>
                    <a:lnTo>
                      <a:pt x="166" y="279"/>
                    </a:lnTo>
                    <a:lnTo>
                      <a:pt x="166" y="279"/>
                    </a:lnTo>
                    <a:cubicBezTo>
                      <a:pt x="161" y="285"/>
                      <a:pt x="160" y="292"/>
                      <a:pt x="164" y="298"/>
                    </a:cubicBezTo>
                    <a:lnTo>
                      <a:pt x="164" y="298"/>
                    </a:lnTo>
                    <a:cubicBezTo>
                      <a:pt x="154" y="430"/>
                      <a:pt x="150" y="562"/>
                      <a:pt x="151" y="694"/>
                    </a:cubicBezTo>
                    <a:lnTo>
                      <a:pt x="151" y="694"/>
                    </a:lnTo>
                    <a:cubicBezTo>
                      <a:pt x="121" y="617"/>
                      <a:pt x="101" y="536"/>
                      <a:pt x="95" y="450"/>
                    </a:cubicBezTo>
                    <a:close/>
                    <a:moveTo>
                      <a:pt x="883" y="1402"/>
                    </a:moveTo>
                    <a:lnTo>
                      <a:pt x="883" y="1402"/>
                    </a:lnTo>
                    <a:cubicBezTo>
                      <a:pt x="866" y="1372"/>
                      <a:pt x="848" y="1342"/>
                      <a:pt x="830" y="1312"/>
                    </a:cubicBezTo>
                    <a:lnTo>
                      <a:pt x="830" y="1312"/>
                    </a:lnTo>
                    <a:cubicBezTo>
                      <a:pt x="851" y="1321"/>
                      <a:pt x="873" y="1327"/>
                      <a:pt x="895" y="1331"/>
                    </a:cubicBezTo>
                    <a:lnTo>
                      <a:pt x="895" y="1331"/>
                    </a:lnTo>
                    <a:cubicBezTo>
                      <a:pt x="891" y="1354"/>
                      <a:pt x="888" y="1378"/>
                      <a:pt x="883" y="1402"/>
                    </a:cubicBezTo>
                    <a:close/>
                    <a:moveTo>
                      <a:pt x="781" y="1369"/>
                    </a:moveTo>
                    <a:lnTo>
                      <a:pt x="781" y="1369"/>
                    </a:lnTo>
                    <a:cubicBezTo>
                      <a:pt x="781" y="1344"/>
                      <a:pt x="782" y="1319"/>
                      <a:pt x="782" y="1295"/>
                    </a:cubicBezTo>
                    <a:lnTo>
                      <a:pt x="782" y="1295"/>
                    </a:lnTo>
                    <a:cubicBezTo>
                      <a:pt x="803" y="1331"/>
                      <a:pt x="825" y="1367"/>
                      <a:pt x="846" y="1403"/>
                    </a:cubicBezTo>
                    <a:lnTo>
                      <a:pt x="846" y="1403"/>
                    </a:lnTo>
                    <a:cubicBezTo>
                      <a:pt x="823" y="1392"/>
                      <a:pt x="802" y="1381"/>
                      <a:pt x="781" y="1369"/>
                    </a:cubicBezTo>
                    <a:close/>
                    <a:moveTo>
                      <a:pt x="231" y="851"/>
                    </a:moveTo>
                    <a:lnTo>
                      <a:pt x="231" y="851"/>
                    </a:lnTo>
                    <a:cubicBezTo>
                      <a:pt x="232" y="850"/>
                      <a:pt x="233" y="849"/>
                      <a:pt x="234" y="847"/>
                    </a:cubicBezTo>
                    <a:lnTo>
                      <a:pt x="234" y="847"/>
                    </a:lnTo>
                    <a:cubicBezTo>
                      <a:pt x="257" y="804"/>
                      <a:pt x="247" y="730"/>
                      <a:pt x="251" y="682"/>
                    </a:cubicBezTo>
                    <a:lnTo>
                      <a:pt x="251" y="682"/>
                    </a:lnTo>
                    <a:cubicBezTo>
                      <a:pt x="257" y="608"/>
                      <a:pt x="267" y="535"/>
                      <a:pt x="280" y="461"/>
                    </a:cubicBezTo>
                    <a:lnTo>
                      <a:pt x="280" y="461"/>
                    </a:lnTo>
                    <a:cubicBezTo>
                      <a:pt x="301" y="496"/>
                      <a:pt x="322" y="530"/>
                      <a:pt x="342" y="564"/>
                    </a:cubicBezTo>
                    <a:lnTo>
                      <a:pt x="342" y="564"/>
                    </a:lnTo>
                    <a:cubicBezTo>
                      <a:pt x="331" y="695"/>
                      <a:pt x="318" y="827"/>
                      <a:pt x="306" y="959"/>
                    </a:cubicBezTo>
                    <a:lnTo>
                      <a:pt x="306" y="959"/>
                    </a:lnTo>
                    <a:lnTo>
                      <a:pt x="306" y="960"/>
                    </a:lnTo>
                    <a:lnTo>
                      <a:pt x="306" y="960"/>
                    </a:lnTo>
                    <a:cubicBezTo>
                      <a:pt x="292" y="941"/>
                      <a:pt x="278" y="922"/>
                      <a:pt x="264" y="903"/>
                    </a:cubicBezTo>
                    <a:lnTo>
                      <a:pt x="264" y="903"/>
                    </a:lnTo>
                    <a:cubicBezTo>
                      <a:pt x="252" y="885"/>
                      <a:pt x="241" y="869"/>
                      <a:pt x="231" y="851"/>
                    </a:cubicBezTo>
                    <a:close/>
                    <a:moveTo>
                      <a:pt x="195" y="326"/>
                    </a:moveTo>
                    <a:lnTo>
                      <a:pt x="195" y="326"/>
                    </a:lnTo>
                    <a:cubicBezTo>
                      <a:pt x="214" y="357"/>
                      <a:pt x="234" y="388"/>
                      <a:pt x="254" y="419"/>
                    </a:cubicBezTo>
                    <a:lnTo>
                      <a:pt x="254" y="419"/>
                    </a:lnTo>
                    <a:cubicBezTo>
                      <a:pt x="244" y="477"/>
                      <a:pt x="234" y="535"/>
                      <a:pt x="228" y="594"/>
                    </a:cubicBezTo>
                    <a:lnTo>
                      <a:pt x="228" y="594"/>
                    </a:lnTo>
                    <a:cubicBezTo>
                      <a:pt x="223" y="633"/>
                      <a:pt x="219" y="672"/>
                      <a:pt x="216" y="712"/>
                    </a:cubicBezTo>
                    <a:lnTo>
                      <a:pt x="216" y="712"/>
                    </a:lnTo>
                    <a:cubicBezTo>
                      <a:pt x="213" y="739"/>
                      <a:pt x="219" y="786"/>
                      <a:pt x="211" y="817"/>
                    </a:cubicBezTo>
                    <a:lnTo>
                      <a:pt x="211" y="817"/>
                    </a:lnTo>
                    <a:cubicBezTo>
                      <a:pt x="201" y="801"/>
                      <a:pt x="192" y="784"/>
                      <a:pt x="184" y="768"/>
                    </a:cubicBezTo>
                    <a:lnTo>
                      <a:pt x="184" y="768"/>
                    </a:lnTo>
                    <a:cubicBezTo>
                      <a:pt x="181" y="621"/>
                      <a:pt x="185" y="473"/>
                      <a:pt x="195" y="326"/>
                    </a:cubicBezTo>
                    <a:close/>
                    <a:moveTo>
                      <a:pt x="290" y="415"/>
                    </a:moveTo>
                    <a:lnTo>
                      <a:pt x="290" y="415"/>
                    </a:lnTo>
                    <a:cubicBezTo>
                      <a:pt x="275" y="392"/>
                      <a:pt x="260" y="367"/>
                      <a:pt x="245" y="344"/>
                    </a:cubicBezTo>
                    <a:lnTo>
                      <a:pt x="245" y="344"/>
                    </a:lnTo>
                    <a:cubicBezTo>
                      <a:pt x="338" y="391"/>
                      <a:pt x="436" y="430"/>
                      <a:pt x="537" y="459"/>
                    </a:cubicBezTo>
                    <a:lnTo>
                      <a:pt x="537" y="459"/>
                    </a:lnTo>
                    <a:cubicBezTo>
                      <a:pt x="538" y="460"/>
                      <a:pt x="541" y="460"/>
                      <a:pt x="543" y="460"/>
                    </a:cubicBezTo>
                    <a:lnTo>
                      <a:pt x="543" y="460"/>
                    </a:lnTo>
                    <a:cubicBezTo>
                      <a:pt x="580" y="497"/>
                      <a:pt x="617" y="537"/>
                      <a:pt x="650" y="578"/>
                    </a:cubicBezTo>
                    <a:lnTo>
                      <a:pt x="650" y="578"/>
                    </a:lnTo>
                    <a:cubicBezTo>
                      <a:pt x="520" y="546"/>
                      <a:pt x="400" y="491"/>
                      <a:pt x="290" y="415"/>
                    </a:cubicBezTo>
                    <a:close/>
                    <a:moveTo>
                      <a:pt x="377" y="554"/>
                    </a:moveTo>
                    <a:lnTo>
                      <a:pt x="377" y="554"/>
                    </a:lnTo>
                    <a:cubicBezTo>
                      <a:pt x="376" y="553"/>
                      <a:pt x="375" y="553"/>
                      <a:pt x="374" y="552"/>
                    </a:cubicBezTo>
                    <a:lnTo>
                      <a:pt x="374" y="552"/>
                    </a:lnTo>
                    <a:cubicBezTo>
                      <a:pt x="359" y="528"/>
                      <a:pt x="344" y="504"/>
                      <a:pt x="329" y="480"/>
                    </a:cubicBezTo>
                    <a:lnTo>
                      <a:pt x="329" y="480"/>
                    </a:lnTo>
                    <a:cubicBezTo>
                      <a:pt x="438" y="546"/>
                      <a:pt x="556" y="592"/>
                      <a:pt x="682" y="618"/>
                    </a:cubicBezTo>
                    <a:lnTo>
                      <a:pt x="682" y="618"/>
                    </a:lnTo>
                    <a:cubicBezTo>
                      <a:pt x="708" y="653"/>
                      <a:pt x="733" y="688"/>
                      <a:pt x="755" y="724"/>
                    </a:cubicBezTo>
                    <a:lnTo>
                      <a:pt x="755" y="724"/>
                    </a:lnTo>
                    <a:cubicBezTo>
                      <a:pt x="623" y="683"/>
                      <a:pt x="496" y="626"/>
                      <a:pt x="377" y="554"/>
                    </a:cubicBezTo>
                    <a:close/>
                    <a:moveTo>
                      <a:pt x="479" y="709"/>
                    </a:moveTo>
                    <a:lnTo>
                      <a:pt x="479" y="709"/>
                    </a:lnTo>
                    <a:cubicBezTo>
                      <a:pt x="477" y="703"/>
                      <a:pt x="471" y="700"/>
                      <a:pt x="465" y="700"/>
                    </a:cubicBezTo>
                    <a:lnTo>
                      <a:pt x="465" y="700"/>
                    </a:lnTo>
                    <a:cubicBezTo>
                      <a:pt x="447" y="670"/>
                      <a:pt x="428" y="640"/>
                      <a:pt x="410" y="611"/>
                    </a:cubicBezTo>
                    <a:lnTo>
                      <a:pt x="410" y="611"/>
                    </a:lnTo>
                    <a:cubicBezTo>
                      <a:pt x="526" y="676"/>
                      <a:pt x="649" y="728"/>
                      <a:pt x="778" y="766"/>
                    </a:cubicBezTo>
                    <a:lnTo>
                      <a:pt x="778" y="766"/>
                    </a:lnTo>
                    <a:lnTo>
                      <a:pt x="779" y="766"/>
                    </a:lnTo>
                    <a:lnTo>
                      <a:pt x="779" y="766"/>
                    </a:lnTo>
                    <a:cubicBezTo>
                      <a:pt x="808" y="818"/>
                      <a:pt x="833" y="872"/>
                      <a:pt x="852" y="927"/>
                    </a:cubicBezTo>
                    <a:lnTo>
                      <a:pt x="852" y="927"/>
                    </a:lnTo>
                    <a:cubicBezTo>
                      <a:pt x="719" y="869"/>
                      <a:pt x="595" y="796"/>
                      <a:pt x="479" y="709"/>
                    </a:cubicBezTo>
                    <a:close/>
                    <a:moveTo>
                      <a:pt x="611" y="943"/>
                    </a:moveTo>
                    <a:lnTo>
                      <a:pt x="611" y="943"/>
                    </a:lnTo>
                    <a:cubicBezTo>
                      <a:pt x="577" y="885"/>
                      <a:pt x="542" y="827"/>
                      <a:pt x="507" y="769"/>
                    </a:cubicBezTo>
                    <a:lnTo>
                      <a:pt x="507" y="769"/>
                    </a:lnTo>
                    <a:cubicBezTo>
                      <a:pt x="618" y="848"/>
                      <a:pt x="736" y="915"/>
                      <a:pt x="863" y="968"/>
                    </a:cubicBezTo>
                    <a:lnTo>
                      <a:pt x="863" y="968"/>
                    </a:lnTo>
                    <a:lnTo>
                      <a:pt x="865" y="968"/>
                    </a:lnTo>
                    <a:lnTo>
                      <a:pt x="865" y="968"/>
                    </a:lnTo>
                    <a:cubicBezTo>
                      <a:pt x="877" y="1009"/>
                      <a:pt x="887" y="1052"/>
                      <a:pt x="893" y="1095"/>
                    </a:cubicBezTo>
                    <a:lnTo>
                      <a:pt x="893" y="1095"/>
                    </a:lnTo>
                    <a:cubicBezTo>
                      <a:pt x="796" y="1050"/>
                      <a:pt x="702" y="999"/>
                      <a:pt x="611" y="943"/>
                    </a:cubicBezTo>
                    <a:close/>
                    <a:moveTo>
                      <a:pt x="333" y="994"/>
                    </a:moveTo>
                    <a:lnTo>
                      <a:pt x="333" y="994"/>
                    </a:lnTo>
                    <a:cubicBezTo>
                      <a:pt x="335" y="991"/>
                      <a:pt x="336" y="989"/>
                      <a:pt x="336" y="985"/>
                    </a:cubicBezTo>
                    <a:lnTo>
                      <a:pt x="336" y="985"/>
                    </a:lnTo>
                    <a:cubicBezTo>
                      <a:pt x="348" y="860"/>
                      <a:pt x="359" y="735"/>
                      <a:pt x="371" y="610"/>
                    </a:cubicBezTo>
                    <a:lnTo>
                      <a:pt x="371" y="610"/>
                    </a:lnTo>
                    <a:cubicBezTo>
                      <a:pt x="396" y="651"/>
                      <a:pt x="422" y="691"/>
                      <a:pt x="446" y="732"/>
                    </a:cubicBezTo>
                    <a:lnTo>
                      <a:pt x="446" y="732"/>
                    </a:lnTo>
                    <a:cubicBezTo>
                      <a:pt x="438" y="853"/>
                      <a:pt x="430" y="974"/>
                      <a:pt x="422" y="1095"/>
                    </a:cubicBezTo>
                    <a:lnTo>
                      <a:pt x="422" y="1095"/>
                    </a:lnTo>
                    <a:cubicBezTo>
                      <a:pt x="391" y="1062"/>
                      <a:pt x="361" y="1029"/>
                      <a:pt x="333" y="994"/>
                    </a:cubicBezTo>
                    <a:close/>
                    <a:moveTo>
                      <a:pt x="444" y="1117"/>
                    </a:moveTo>
                    <a:lnTo>
                      <a:pt x="444" y="1117"/>
                    </a:lnTo>
                    <a:cubicBezTo>
                      <a:pt x="449" y="1115"/>
                      <a:pt x="454" y="1110"/>
                      <a:pt x="454" y="1103"/>
                    </a:cubicBezTo>
                    <a:lnTo>
                      <a:pt x="454" y="1103"/>
                    </a:lnTo>
                    <a:cubicBezTo>
                      <a:pt x="462" y="995"/>
                      <a:pt x="469" y="888"/>
                      <a:pt x="476" y="781"/>
                    </a:cubicBezTo>
                    <a:lnTo>
                      <a:pt x="476" y="781"/>
                    </a:lnTo>
                    <a:cubicBezTo>
                      <a:pt x="508" y="834"/>
                      <a:pt x="540" y="887"/>
                      <a:pt x="572" y="940"/>
                    </a:cubicBezTo>
                    <a:lnTo>
                      <a:pt x="572" y="940"/>
                    </a:lnTo>
                    <a:lnTo>
                      <a:pt x="572" y="940"/>
                    </a:lnTo>
                    <a:lnTo>
                      <a:pt x="572" y="940"/>
                    </a:lnTo>
                    <a:cubicBezTo>
                      <a:pt x="565" y="1032"/>
                      <a:pt x="559" y="1123"/>
                      <a:pt x="553" y="1215"/>
                    </a:cubicBezTo>
                    <a:lnTo>
                      <a:pt x="553" y="1215"/>
                    </a:lnTo>
                    <a:cubicBezTo>
                      <a:pt x="515" y="1184"/>
                      <a:pt x="479" y="1151"/>
                      <a:pt x="444" y="1117"/>
                    </a:cubicBezTo>
                    <a:close/>
                    <a:moveTo>
                      <a:pt x="581" y="1238"/>
                    </a:moveTo>
                    <a:lnTo>
                      <a:pt x="581" y="1238"/>
                    </a:lnTo>
                    <a:cubicBezTo>
                      <a:pt x="583" y="1236"/>
                      <a:pt x="584" y="1233"/>
                      <a:pt x="584" y="1231"/>
                    </a:cubicBezTo>
                    <a:lnTo>
                      <a:pt x="584" y="1231"/>
                    </a:lnTo>
                    <a:cubicBezTo>
                      <a:pt x="590" y="1150"/>
                      <a:pt x="595" y="1069"/>
                      <a:pt x="601" y="989"/>
                    </a:cubicBezTo>
                    <a:lnTo>
                      <a:pt x="601" y="989"/>
                    </a:lnTo>
                    <a:cubicBezTo>
                      <a:pt x="624" y="1028"/>
                      <a:pt x="647" y="1066"/>
                      <a:pt x="671" y="1105"/>
                    </a:cubicBezTo>
                    <a:lnTo>
                      <a:pt x="671" y="1105"/>
                    </a:lnTo>
                    <a:cubicBezTo>
                      <a:pt x="684" y="1170"/>
                      <a:pt x="682" y="1235"/>
                      <a:pt x="666" y="1299"/>
                    </a:cubicBezTo>
                    <a:lnTo>
                      <a:pt x="666" y="1299"/>
                    </a:lnTo>
                    <a:cubicBezTo>
                      <a:pt x="637" y="1280"/>
                      <a:pt x="609" y="1259"/>
                      <a:pt x="581" y="1238"/>
                    </a:cubicBezTo>
                    <a:close/>
                    <a:moveTo>
                      <a:pt x="695" y="1318"/>
                    </a:moveTo>
                    <a:lnTo>
                      <a:pt x="695" y="1318"/>
                    </a:lnTo>
                    <a:cubicBezTo>
                      <a:pt x="708" y="1270"/>
                      <a:pt x="714" y="1223"/>
                      <a:pt x="711" y="1175"/>
                    </a:cubicBezTo>
                    <a:lnTo>
                      <a:pt x="711" y="1175"/>
                    </a:lnTo>
                    <a:cubicBezTo>
                      <a:pt x="725" y="1197"/>
                      <a:pt x="738" y="1219"/>
                      <a:pt x="750" y="1241"/>
                    </a:cubicBezTo>
                    <a:lnTo>
                      <a:pt x="750" y="1241"/>
                    </a:lnTo>
                    <a:cubicBezTo>
                      <a:pt x="750" y="1278"/>
                      <a:pt x="749" y="1314"/>
                      <a:pt x="749" y="1351"/>
                    </a:cubicBezTo>
                    <a:lnTo>
                      <a:pt x="749" y="1351"/>
                    </a:lnTo>
                    <a:cubicBezTo>
                      <a:pt x="731" y="1340"/>
                      <a:pt x="713" y="1329"/>
                      <a:pt x="695" y="1318"/>
                    </a:cubicBezTo>
                    <a:close/>
                    <a:moveTo>
                      <a:pt x="899" y="1298"/>
                    </a:moveTo>
                    <a:lnTo>
                      <a:pt x="899" y="1298"/>
                    </a:lnTo>
                    <a:cubicBezTo>
                      <a:pt x="863" y="1291"/>
                      <a:pt x="830" y="1278"/>
                      <a:pt x="799" y="1260"/>
                    </a:cubicBezTo>
                    <a:lnTo>
                      <a:pt x="799" y="1260"/>
                    </a:lnTo>
                    <a:cubicBezTo>
                      <a:pt x="784" y="1233"/>
                      <a:pt x="768" y="1206"/>
                      <a:pt x="752" y="1179"/>
                    </a:cubicBezTo>
                    <a:lnTo>
                      <a:pt x="752" y="1179"/>
                    </a:lnTo>
                    <a:cubicBezTo>
                      <a:pt x="797" y="1213"/>
                      <a:pt x="847" y="1239"/>
                      <a:pt x="901" y="1257"/>
                    </a:cubicBezTo>
                    <a:lnTo>
                      <a:pt x="901" y="1257"/>
                    </a:lnTo>
                    <a:cubicBezTo>
                      <a:pt x="901" y="1271"/>
                      <a:pt x="900" y="1284"/>
                      <a:pt x="899" y="1298"/>
                    </a:cubicBezTo>
                    <a:close/>
                    <a:moveTo>
                      <a:pt x="902" y="1223"/>
                    </a:moveTo>
                    <a:lnTo>
                      <a:pt x="902" y="1223"/>
                    </a:lnTo>
                    <a:cubicBezTo>
                      <a:pt x="826" y="1196"/>
                      <a:pt x="760" y="1152"/>
                      <a:pt x="705" y="1094"/>
                    </a:cubicBezTo>
                    <a:lnTo>
                      <a:pt x="705" y="1094"/>
                    </a:lnTo>
                    <a:cubicBezTo>
                      <a:pt x="704" y="1092"/>
                      <a:pt x="702" y="1091"/>
                      <a:pt x="701" y="1090"/>
                    </a:cubicBezTo>
                    <a:lnTo>
                      <a:pt x="701" y="1090"/>
                    </a:lnTo>
                    <a:cubicBezTo>
                      <a:pt x="701" y="1089"/>
                      <a:pt x="701" y="1088"/>
                      <a:pt x="700" y="1087"/>
                    </a:cubicBezTo>
                    <a:lnTo>
                      <a:pt x="700" y="1087"/>
                    </a:lnTo>
                    <a:cubicBezTo>
                      <a:pt x="699" y="1081"/>
                      <a:pt x="695" y="1078"/>
                      <a:pt x="692" y="1076"/>
                    </a:cubicBezTo>
                    <a:lnTo>
                      <a:pt x="692" y="1076"/>
                    </a:lnTo>
                    <a:cubicBezTo>
                      <a:pt x="677" y="1052"/>
                      <a:pt x="662" y="1027"/>
                      <a:pt x="647" y="1003"/>
                    </a:cubicBezTo>
                    <a:lnTo>
                      <a:pt x="647" y="1003"/>
                    </a:lnTo>
                    <a:cubicBezTo>
                      <a:pt x="728" y="1051"/>
                      <a:pt x="812" y="1094"/>
                      <a:pt x="898" y="1133"/>
                    </a:cubicBezTo>
                    <a:lnTo>
                      <a:pt x="898" y="1133"/>
                    </a:lnTo>
                    <a:cubicBezTo>
                      <a:pt x="901" y="1162"/>
                      <a:pt x="902" y="1192"/>
                      <a:pt x="902" y="1223"/>
                    </a:cubicBezTo>
                    <a:close/>
                    <a:moveTo>
                      <a:pt x="412" y="346"/>
                    </a:moveTo>
                    <a:lnTo>
                      <a:pt x="412" y="346"/>
                    </a:lnTo>
                    <a:cubicBezTo>
                      <a:pt x="414" y="346"/>
                      <a:pt x="417" y="347"/>
                      <a:pt x="419" y="347"/>
                    </a:cubicBezTo>
                    <a:lnTo>
                      <a:pt x="419" y="347"/>
                    </a:lnTo>
                    <a:cubicBezTo>
                      <a:pt x="444" y="368"/>
                      <a:pt x="468" y="389"/>
                      <a:pt x="492" y="411"/>
                    </a:cubicBezTo>
                    <a:lnTo>
                      <a:pt x="492" y="411"/>
                    </a:lnTo>
                    <a:cubicBezTo>
                      <a:pt x="394" y="379"/>
                      <a:pt x="300" y="338"/>
                      <a:pt x="210" y="288"/>
                    </a:cubicBezTo>
                    <a:lnTo>
                      <a:pt x="210" y="288"/>
                    </a:lnTo>
                    <a:cubicBezTo>
                      <a:pt x="206" y="282"/>
                      <a:pt x="202" y="276"/>
                      <a:pt x="199" y="271"/>
                    </a:cubicBezTo>
                    <a:lnTo>
                      <a:pt x="199" y="271"/>
                    </a:lnTo>
                    <a:cubicBezTo>
                      <a:pt x="199" y="270"/>
                      <a:pt x="199" y="270"/>
                      <a:pt x="199" y="269"/>
                    </a:cubicBezTo>
                    <a:lnTo>
                      <a:pt x="199" y="269"/>
                    </a:lnTo>
                    <a:cubicBezTo>
                      <a:pt x="200" y="262"/>
                      <a:pt x="195" y="256"/>
                      <a:pt x="189" y="255"/>
                    </a:cubicBezTo>
                    <a:lnTo>
                      <a:pt x="189" y="255"/>
                    </a:lnTo>
                    <a:cubicBezTo>
                      <a:pt x="186" y="250"/>
                      <a:pt x="183" y="245"/>
                      <a:pt x="180" y="241"/>
                    </a:cubicBezTo>
                    <a:lnTo>
                      <a:pt x="180" y="241"/>
                    </a:lnTo>
                    <a:cubicBezTo>
                      <a:pt x="257" y="276"/>
                      <a:pt x="335" y="310"/>
                      <a:pt x="412" y="346"/>
                    </a:cubicBezTo>
                    <a:close/>
                    <a:moveTo>
                      <a:pt x="79" y="143"/>
                    </a:moveTo>
                    <a:lnTo>
                      <a:pt x="79" y="143"/>
                    </a:lnTo>
                    <a:cubicBezTo>
                      <a:pt x="87" y="154"/>
                      <a:pt x="95" y="166"/>
                      <a:pt x="102" y="178"/>
                    </a:cubicBezTo>
                    <a:lnTo>
                      <a:pt x="102" y="178"/>
                    </a:lnTo>
                    <a:cubicBezTo>
                      <a:pt x="101" y="182"/>
                      <a:pt x="101" y="185"/>
                      <a:pt x="100" y="188"/>
                    </a:cubicBezTo>
                    <a:lnTo>
                      <a:pt x="100" y="188"/>
                    </a:lnTo>
                    <a:cubicBezTo>
                      <a:pt x="99" y="192"/>
                      <a:pt x="99" y="195"/>
                      <a:pt x="99" y="198"/>
                    </a:cubicBezTo>
                    <a:lnTo>
                      <a:pt x="99" y="198"/>
                    </a:lnTo>
                    <a:cubicBezTo>
                      <a:pt x="95" y="223"/>
                      <a:pt x="91" y="247"/>
                      <a:pt x="88" y="272"/>
                    </a:cubicBezTo>
                    <a:lnTo>
                      <a:pt x="88" y="272"/>
                    </a:lnTo>
                    <a:cubicBezTo>
                      <a:pt x="86" y="229"/>
                      <a:pt x="84" y="185"/>
                      <a:pt x="79" y="143"/>
                    </a:cubicBezTo>
                    <a:close/>
                    <a:moveTo>
                      <a:pt x="109" y="128"/>
                    </a:moveTo>
                    <a:lnTo>
                      <a:pt x="109" y="128"/>
                    </a:lnTo>
                    <a:cubicBezTo>
                      <a:pt x="179" y="171"/>
                      <a:pt x="250" y="216"/>
                      <a:pt x="317" y="267"/>
                    </a:cubicBezTo>
                    <a:lnTo>
                      <a:pt x="317" y="267"/>
                    </a:lnTo>
                    <a:cubicBezTo>
                      <a:pt x="261" y="242"/>
                      <a:pt x="205" y="216"/>
                      <a:pt x="149" y="191"/>
                    </a:cubicBezTo>
                    <a:lnTo>
                      <a:pt x="149" y="191"/>
                    </a:lnTo>
                    <a:cubicBezTo>
                      <a:pt x="136" y="170"/>
                      <a:pt x="122" y="149"/>
                      <a:pt x="109" y="128"/>
                    </a:cubicBezTo>
                    <a:close/>
                    <a:moveTo>
                      <a:pt x="222" y="928"/>
                    </a:moveTo>
                    <a:lnTo>
                      <a:pt x="222" y="928"/>
                    </a:lnTo>
                    <a:cubicBezTo>
                      <a:pt x="379" y="1165"/>
                      <a:pt x="608" y="1349"/>
                      <a:pt x="865" y="1466"/>
                    </a:cubicBezTo>
                    <a:lnTo>
                      <a:pt x="865" y="1466"/>
                    </a:lnTo>
                    <a:cubicBezTo>
                      <a:pt x="880" y="1473"/>
                      <a:pt x="894" y="1463"/>
                      <a:pt x="899" y="1452"/>
                    </a:cubicBezTo>
                    <a:lnTo>
                      <a:pt x="899" y="1452"/>
                    </a:lnTo>
                    <a:cubicBezTo>
                      <a:pt x="911" y="1453"/>
                      <a:pt x="923" y="1449"/>
                      <a:pt x="926" y="1434"/>
                    </a:cubicBezTo>
                    <a:lnTo>
                      <a:pt x="926" y="1434"/>
                    </a:lnTo>
                    <a:cubicBezTo>
                      <a:pt x="1069" y="807"/>
                      <a:pt x="564" y="327"/>
                      <a:pt x="68" y="48"/>
                    </a:cubicBezTo>
                    <a:lnTo>
                      <a:pt x="68" y="48"/>
                    </a:lnTo>
                    <a:cubicBezTo>
                      <a:pt x="66" y="47"/>
                      <a:pt x="65" y="46"/>
                      <a:pt x="63" y="46"/>
                    </a:cubicBezTo>
                    <a:lnTo>
                      <a:pt x="63" y="46"/>
                    </a:lnTo>
                    <a:cubicBezTo>
                      <a:pt x="62" y="43"/>
                      <a:pt x="62" y="40"/>
                      <a:pt x="61" y="38"/>
                    </a:cubicBezTo>
                    <a:lnTo>
                      <a:pt x="61" y="38"/>
                    </a:lnTo>
                    <a:cubicBezTo>
                      <a:pt x="58" y="26"/>
                      <a:pt x="50" y="21"/>
                      <a:pt x="41" y="20"/>
                    </a:cubicBezTo>
                    <a:lnTo>
                      <a:pt x="41" y="20"/>
                    </a:lnTo>
                    <a:cubicBezTo>
                      <a:pt x="40" y="20"/>
                      <a:pt x="40" y="19"/>
                      <a:pt x="39" y="18"/>
                    </a:cubicBezTo>
                    <a:lnTo>
                      <a:pt x="39" y="18"/>
                    </a:lnTo>
                    <a:cubicBezTo>
                      <a:pt x="28" y="0"/>
                      <a:pt x="0" y="17"/>
                      <a:pt x="12" y="35"/>
                    </a:cubicBezTo>
                    <a:lnTo>
                      <a:pt x="12" y="35"/>
                    </a:lnTo>
                    <a:cubicBezTo>
                      <a:pt x="12" y="36"/>
                      <a:pt x="13" y="37"/>
                      <a:pt x="14" y="39"/>
                    </a:cubicBezTo>
                    <a:lnTo>
                      <a:pt x="14" y="39"/>
                    </a:lnTo>
                    <a:cubicBezTo>
                      <a:pt x="13" y="43"/>
                      <a:pt x="13" y="47"/>
                      <a:pt x="14" y="52"/>
                    </a:cubicBezTo>
                    <a:lnTo>
                      <a:pt x="14" y="52"/>
                    </a:lnTo>
                    <a:cubicBezTo>
                      <a:pt x="52" y="206"/>
                      <a:pt x="36" y="366"/>
                      <a:pt x="53" y="524"/>
                    </a:cubicBezTo>
                    <a:lnTo>
                      <a:pt x="53" y="524"/>
                    </a:lnTo>
                    <a:cubicBezTo>
                      <a:pt x="69" y="673"/>
                      <a:pt x="141" y="806"/>
                      <a:pt x="222" y="928"/>
                    </a:cubicBezTo>
                    <a:close/>
                  </a:path>
                </a:pathLst>
              </a:custGeom>
              <a:solidFill>
                <a:schemeClr val="accent6"/>
              </a:solidFill>
              <a:ln>
                <a:noFill/>
              </a:ln>
              <a:effectLst/>
            </p:spPr>
            <p:txBody>
              <a:bodyPr wrap="none" anchor="ctr"/>
              <a:lstStyle/>
              <a:p>
                <a:endParaRPr lang="es-ES_tradnl" sz="919"/>
              </a:p>
            </p:txBody>
          </p:sp>
        </p:grpSp>
        <p:sp>
          <p:nvSpPr>
            <p:cNvPr id="1320" name="Freeform 14">
              <a:extLst>
                <a:ext uri="{FF2B5EF4-FFF2-40B4-BE49-F238E27FC236}">
                  <a16:creationId xmlns:a16="http://schemas.microsoft.com/office/drawing/2014/main" id="{1CEEBD27-F72D-A243-8C6D-8A9009348AF9}"/>
                </a:ext>
              </a:extLst>
            </p:cNvPr>
            <p:cNvSpPr>
              <a:spLocks noChangeArrowheads="1"/>
            </p:cNvSpPr>
            <p:nvPr/>
          </p:nvSpPr>
          <p:spPr bwMode="auto">
            <a:xfrm rot="2256656">
              <a:off x="-51072" y="1526564"/>
              <a:ext cx="773066" cy="2078405"/>
            </a:xfrm>
            <a:custGeom>
              <a:avLst/>
              <a:gdLst>
                <a:gd name="T0" fmla="*/ 1543 w 1615"/>
                <a:gd name="T1" fmla="*/ 1190 h 4337"/>
                <a:gd name="T2" fmla="*/ 1455 w 1615"/>
                <a:gd name="T3" fmla="*/ 1828 h 4337"/>
                <a:gd name="T4" fmla="*/ 1091 w 1615"/>
                <a:gd name="T5" fmla="*/ 2545 h 4337"/>
                <a:gd name="T6" fmla="*/ 1142 w 1615"/>
                <a:gd name="T7" fmla="*/ 3076 h 4337"/>
                <a:gd name="T8" fmla="*/ 991 w 1615"/>
                <a:gd name="T9" fmla="*/ 3103 h 4337"/>
                <a:gd name="T10" fmla="*/ 227 w 1615"/>
                <a:gd name="T11" fmla="*/ 1709 h 4337"/>
                <a:gd name="T12" fmla="*/ 295 w 1615"/>
                <a:gd name="T13" fmla="*/ 2142 h 4337"/>
                <a:gd name="T14" fmla="*/ 440 w 1615"/>
                <a:gd name="T15" fmla="*/ 1817 h 4337"/>
                <a:gd name="T16" fmla="*/ 557 w 1615"/>
                <a:gd name="T17" fmla="*/ 2002 h 4337"/>
                <a:gd name="T18" fmla="*/ 518 w 1615"/>
                <a:gd name="T19" fmla="*/ 2928 h 4337"/>
                <a:gd name="T20" fmla="*/ 765 w 1615"/>
                <a:gd name="T21" fmla="*/ 1328 h 4337"/>
                <a:gd name="T22" fmla="*/ 833 w 1615"/>
                <a:gd name="T23" fmla="*/ 676 h 4337"/>
                <a:gd name="T24" fmla="*/ 1015 w 1615"/>
                <a:gd name="T25" fmla="*/ 642 h 4337"/>
                <a:gd name="T26" fmla="*/ 1314 w 1615"/>
                <a:gd name="T27" fmla="*/ 64 h 4337"/>
                <a:gd name="T28" fmla="*/ 1314 w 1615"/>
                <a:gd name="T29" fmla="*/ 64 h 4337"/>
                <a:gd name="T30" fmla="*/ 1479 w 1615"/>
                <a:gd name="T31" fmla="*/ 849 h 4337"/>
                <a:gd name="T32" fmla="*/ 1421 w 1615"/>
                <a:gd name="T33" fmla="*/ 924 h 4337"/>
                <a:gd name="T34" fmla="*/ 1563 w 1615"/>
                <a:gd name="T35" fmla="*/ 1138 h 4337"/>
                <a:gd name="T36" fmla="*/ 1212 w 1615"/>
                <a:gd name="T37" fmla="*/ 1914 h 4337"/>
                <a:gd name="T38" fmla="*/ 1123 w 1615"/>
                <a:gd name="T39" fmla="*/ 1768 h 4337"/>
                <a:gd name="T40" fmla="*/ 1108 w 1615"/>
                <a:gd name="T41" fmla="*/ 1784 h 4337"/>
                <a:gd name="T42" fmla="*/ 850 w 1615"/>
                <a:gd name="T43" fmla="*/ 2266 h 4337"/>
                <a:gd name="T44" fmla="*/ 1005 w 1615"/>
                <a:gd name="T45" fmla="*/ 1602 h 4337"/>
                <a:gd name="T46" fmla="*/ 1358 w 1615"/>
                <a:gd name="T47" fmla="*/ 1336 h 4337"/>
                <a:gd name="T48" fmla="*/ 1458 w 1615"/>
                <a:gd name="T49" fmla="*/ 971 h 4337"/>
                <a:gd name="T50" fmla="*/ 1434 w 1615"/>
                <a:gd name="T51" fmla="*/ 820 h 4337"/>
                <a:gd name="T52" fmla="*/ 1276 w 1615"/>
                <a:gd name="T53" fmla="*/ 867 h 4337"/>
                <a:gd name="T54" fmla="*/ 1361 w 1615"/>
                <a:gd name="T55" fmla="*/ 31 h 4337"/>
                <a:gd name="T56" fmla="*/ 1177 w 1615"/>
                <a:gd name="T57" fmla="*/ 404 h 4337"/>
                <a:gd name="T58" fmla="*/ 972 w 1615"/>
                <a:gd name="T59" fmla="*/ 815 h 4337"/>
                <a:gd name="T60" fmla="*/ 932 w 1615"/>
                <a:gd name="T61" fmla="*/ 637 h 4337"/>
                <a:gd name="T62" fmla="*/ 1065 w 1615"/>
                <a:gd name="T63" fmla="*/ 244 h 4337"/>
                <a:gd name="T64" fmla="*/ 884 w 1615"/>
                <a:gd name="T65" fmla="*/ 624 h 4337"/>
                <a:gd name="T66" fmla="*/ 743 w 1615"/>
                <a:gd name="T67" fmla="*/ 639 h 4337"/>
                <a:gd name="T68" fmla="*/ 633 w 1615"/>
                <a:gd name="T69" fmla="*/ 1034 h 4337"/>
                <a:gd name="T70" fmla="*/ 808 w 1615"/>
                <a:gd name="T71" fmla="*/ 2233 h 4337"/>
                <a:gd name="T72" fmla="*/ 504 w 1615"/>
                <a:gd name="T73" fmla="*/ 3106 h 4337"/>
                <a:gd name="T74" fmla="*/ 518 w 1615"/>
                <a:gd name="T75" fmla="*/ 2866 h 4337"/>
                <a:gd name="T76" fmla="*/ 548 w 1615"/>
                <a:gd name="T77" fmla="*/ 2053 h 4337"/>
                <a:gd name="T78" fmla="*/ 446 w 1615"/>
                <a:gd name="T79" fmla="*/ 1759 h 4337"/>
                <a:gd name="T80" fmla="*/ 495 w 1615"/>
                <a:gd name="T81" fmla="*/ 2050 h 4337"/>
                <a:gd name="T82" fmla="*/ 292 w 1615"/>
                <a:gd name="T83" fmla="*/ 2273 h 4337"/>
                <a:gd name="T84" fmla="*/ 201 w 1615"/>
                <a:gd name="T85" fmla="*/ 2158 h 4337"/>
                <a:gd name="T86" fmla="*/ 212 w 1615"/>
                <a:gd name="T87" fmla="*/ 1656 h 4337"/>
                <a:gd name="T88" fmla="*/ 75 w 1615"/>
                <a:gd name="T89" fmla="*/ 2085 h 4337"/>
                <a:gd name="T90" fmla="*/ 168 w 1615"/>
                <a:gd name="T91" fmla="*/ 2338 h 4337"/>
                <a:gd name="T92" fmla="*/ 328 w 1615"/>
                <a:gd name="T93" fmla="*/ 3163 h 4337"/>
                <a:gd name="T94" fmla="*/ 538 w 1615"/>
                <a:gd name="T95" fmla="*/ 3958 h 4337"/>
                <a:gd name="T96" fmla="*/ 593 w 1615"/>
                <a:gd name="T97" fmla="*/ 3534 h 4337"/>
                <a:gd name="T98" fmla="*/ 1192 w 1615"/>
                <a:gd name="T99" fmla="*/ 3051 h 4337"/>
                <a:gd name="T100" fmla="*/ 1119 w 1615"/>
                <a:gd name="T101" fmla="*/ 2615 h 4337"/>
                <a:gd name="T102" fmla="*/ 1153 w 1615"/>
                <a:gd name="T103" fmla="*/ 2456 h 4337"/>
                <a:gd name="T104" fmla="*/ 1072 w 1615"/>
                <a:gd name="T105" fmla="*/ 2600 h 4337"/>
                <a:gd name="T106" fmla="*/ 1274 w 1615"/>
                <a:gd name="T107" fmla="*/ 1906 h 4337"/>
                <a:gd name="T108" fmla="*/ 1336 w 1615"/>
                <a:gd name="T109" fmla="*/ 1800 h 4337"/>
                <a:gd name="T110" fmla="*/ 1563 w 1615"/>
                <a:gd name="T111" fmla="*/ 1138 h 4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15" h="4337">
                  <a:moveTo>
                    <a:pt x="1549" y="1327"/>
                  </a:moveTo>
                  <a:lnTo>
                    <a:pt x="1549" y="1327"/>
                  </a:lnTo>
                  <a:cubicBezTo>
                    <a:pt x="1545" y="1346"/>
                    <a:pt x="1513" y="1466"/>
                    <a:pt x="1484" y="1459"/>
                  </a:cubicBezTo>
                  <a:lnTo>
                    <a:pt x="1484" y="1459"/>
                  </a:lnTo>
                  <a:cubicBezTo>
                    <a:pt x="1442" y="1418"/>
                    <a:pt x="1435" y="1365"/>
                    <a:pt x="1451" y="1310"/>
                  </a:cubicBezTo>
                  <a:lnTo>
                    <a:pt x="1451" y="1310"/>
                  </a:lnTo>
                  <a:cubicBezTo>
                    <a:pt x="1458" y="1283"/>
                    <a:pt x="1506" y="1208"/>
                    <a:pt x="1543" y="1190"/>
                  </a:cubicBezTo>
                  <a:lnTo>
                    <a:pt x="1543" y="1190"/>
                  </a:lnTo>
                  <a:cubicBezTo>
                    <a:pt x="1547" y="1193"/>
                    <a:pt x="1552" y="1194"/>
                    <a:pt x="1558" y="1193"/>
                  </a:cubicBezTo>
                  <a:lnTo>
                    <a:pt x="1558" y="1193"/>
                  </a:lnTo>
                  <a:cubicBezTo>
                    <a:pt x="1561" y="1239"/>
                    <a:pt x="1558" y="1282"/>
                    <a:pt x="1549" y="1327"/>
                  </a:cubicBezTo>
                  <a:close/>
                  <a:moveTo>
                    <a:pt x="1455" y="1828"/>
                  </a:moveTo>
                  <a:lnTo>
                    <a:pt x="1455" y="1828"/>
                  </a:lnTo>
                  <a:cubicBezTo>
                    <a:pt x="1419" y="1863"/>
                    <a:pt x="1353" y="1910"/>
                    <a:pt x="1310" y="1872"/>
                  </a:cubicBezTo>
                  <a:lnTo>
                    <a:pt x="1310" y="1872"/>
                  </a:lnTo>
                  <a:cubicBezTo>
                    <a:pt x="1348" y="1844"/>
                    <a:pt x="1412" y="1808"/>
                    <a:pt x="1455" y="1828"/>
                  </a:cubicBezTo>
                  <a:close/>
                  <a:moveTo>
                    <a:pt x="1154" y="1959"/>
                  </a:moveTo>
                  <a:lnTo>
                    <a:pt x="1154" y="1959"/>
                  </a:lnTo>
                  <a:cubicBezTo>
                    <a:pt x="1133" y="1919"/>
                    <a:pt x="1139" y="1869"/>
                    <a:pt x="1149" y="1823"/>
                  </a:cubicBezTo>
                  <a:lnTo>
                    <a:pt x="1149" y="1823"/>
                  </a:lnTo>
                  <a:cubicBezTo>
                    <a:pt x="1179" y="1845"/>
                    <a:pt x="1167" y="1913"/>
                    <a:pt x="1154" y="1959"/>
                  </a:cubicBezTo>
                  <a:close/>
                  <a:moveTo>
                    <a:pt x="1085" y="2342"/>
                  </a:moveTo>
                  <a:lnTo>
                    <a:pt x="1085" y="2342"/>
                  </a:lnTo>
                  <a:cubicBezTo>
                    <a:pt x="1116" y="2403"/>
                    <a:pt x="1107" y="2477"/>
                    <a:pt x="1091" y="2545"/>
                  </a:cubicBezTo>
                  <a:lnTo>
                    <a:pt x="1091" y="2545"/>
                  </a:lnTo>
                  <a:cubicBezTo>
                    <a:pt x="1053" y="2487"/>
                    <a:pt x="1061" y="2406"/>
                    <a:pt x="1085" y="2342"/>
                  </a:cubicBezTo>
                  <a:close/>
                  <a:moveTo>
                    <a:pt x="1365" y="2349"/>
                  </a:moveTo>
                  <a:lnTo>
                    <a:pt x="1365" y="2349"/>
                  </a:lnTo>
                  <a:cubicBezTo>
                    <a:pt x="1323" y="2444"/>
                    <a:pt x="1245" y="2560"/>
                    <a:pt x="1142" y="2566"/>
                  </a:cubicBezTo>
                  <a:lnTo>
                    <a:pt x="1142" y="2566"/>
                  </a:lnTo>
                  <a:cubicBezTo>
                    <a:pt x="1187" y="2468"/>
                    <a:pt x="1267" y="2392"/>
                    <a:pt x="1365" y="2349"/>
                  </a:cubicBezTo>
                  <a:close/>
                  <a:moveTo>
                    <a:pt x="1142" y="3076"/>
                  </a:moveTo>
                  <a:lnTo>
                    <a:pt x="1142" y="3076"/>
                  </a:lnTo>
                  <a:cubicBezTo>
                    <a:pt x="1111" y="3113"/>
                    <a:pt x="1075" y="3141"/>
                    <a:pt x="1031" y="3163"/>
                  </a:cubicBezTo>
                  <a:lnTo>
                    <a:pt x="1031" y="3163"/>
                  </a:lnTo>
                  <a:cubicBezTo>
                    <a:pt x="998" y="3179"/>
                    <a:pt x="873" y="3221"/>
                    <a:pt x="857" y="3163"/>
                  </a:cubicBezTo>
                  <a:lnTo>
                    <a:pt x="857" y="3163"/>
                  </a:lnTo>
                  <a:lnTo>
                    <a:pt x="857" y="3162"/>
                  </a:lnTo>
                  <a:lnTo>
                    <a:pt x="857" y="3162"/>
                  </a:lnTo>
                  <a:cubicBezTo>
                    <a:pt x="898" y="3135"/>
                    <a:pt x="942" y="3117"/>
                    <a:pt x="991" y="3103"/>
                  </a:cubicBezTo>
                  <a:lnTo>
                    <a:pt x="991" y="3103"/>
                  </a:lnTo>
                  <a:cubicBezTo>
                    <a:pt x="1031" y="3092"/>
                    <a:pt x="1097" y="3067"/>
                    <a:pt x="1142" y="3076"/>
                  </a:cubicBezTo>
                  <a:close/>
                  <a:moveTo>
                    <a:pt x="71" y="2136"/>
                  </a:moveTo>
                  <a:lnTo>
                    <a:pt x="71" y="2136"/>
                  </a:lnTo>
                  <a:cubicBezTo>
                    <a:pt x="125" y="2161"/>
                    <a:pt x="144" y="2220"/>
                    <a:pt x="152" y="2276"/>
                  </a:cubicBezTo>
                  <a:lnTo>
                    <a:pt x="152" y="2276"/>
                  </a:lnTo>
                  <a:cubicBezTo>
                    <a:pt x="99" y="2253"/>
                    <a:pt x="64" y="2196"/>
                    <a:pt x="71" y="2136"/>
                  </a:cubicBezTo>
                  <a:close/>
                  <a:moveTo>
                    <a:pt x="227" y="1709"/>
                  </a:moveTo>
                  <a:lnTo>
                    <a:pt x="227" y="1709"/>
                  </a:lnTo>
                  <a:cubicBezTo>
                    <a:pt x="246" y="1804"/>
                    <a:pt x="282" y="1929"/>
                    <a:pt x="194" y="1989"/>
                  </a:cubicBezTo>
                  <a:lnTo>
                    <a:pt x="194" y="1989"/>
                  </a:lnTo>
                  <a:cubicBezTo>
                    <a:pt x="192" y="1986"/>
                    <a:pt x="190" y="1984"/>
                    <a:pt x="187" y="1982"/>
                  </a:cubicBezTo>
                  <a:lnTo>
                    <a:pt x="187" y="1982"/>
                  </a:lnTo>
                  <a:cubicBezTo>
                    <a:pt x="79" y="1906"/>
                    <a:pt x="154" y="1781"/>
                    <a:pt x="227" y="1709"/>
                  </a:cubicBezTo>
                  <a:close/>
                  <a:moveTo>
                    <a:pt x="295" y="2142"/>
                  </a:moveTo>
                  <a:lnTo>
                    <a:pt x="295" y="2142"/>
                  </a:lnTo>
                  <a:cubicBezTo>
                    <a:pt x="293" y="2163"/>
                    <a:pt x="288" y="2184"/>
                    <a:pt x="278" y="2204"/>
                  </a:cubicBezTo>
                  <a:lnTo>
                    <a:pt x="278" y="2204"/>
                  </a:lnTo>
                  <a:cubicBezTo>
                    <a:pt x="270" y="2223"/>
                    <a:pt x="240" y="2270"/>
                    <a:pt x="212" y="2283"/>
                  </a:cubicBezTo>
                  <a:lnTo>
                    <a:pt x="212" y="2283"/>
                  </a:lnTo>
                  <a:cubicBezTo>
                    <a:pt x="211" y="2282"/>
                    <a:pt x="210" y="2281"/>
                    <a:pt x="208" y="2280"/>
                  </a:cubicBezTo>
                  <a:lnTo>
                    <a:pt x="208" y="2280"/>
                  </a:lnTo>
                  <a:cubicBezTo>
                    <a:pt x="208" y="2222"/>
                    <a:pt x="242" y="2167"/>
                    <a:pt x="295" y="2142"/>
                  </a:cubicBezTo>
                  <a:close/>
                  <a:moveTo>
                    <a:pt x="440" y="1817"/>
                  </a:moveTo>
                  <a:lnTo>
                    <a:pt x="440" y="1817"/>
                  </a:lnTo>
                  <a:cubicBezTo>
                    <a:pt x="490" y="1862"/>
                    <a:pt x="515" y="1929"/>
                    <a:pt x="505" y="1998"/>
                  </a:cubicBezTo>
                  <a:lnTo>
                    <a:pt x="505" y="1998"/>
                  </a:lnTo>
                  <a:cubicBezTo>
                    <a:pt x="451" y="1955"/>
                    <a:pt x="424" y="1883"/>
                    <a:pt x="440" y="1817"/>
                  </a:cubicBezTo>
                  <a:close/>
                  <a:moveTo>
                    <a:pt x="666" y="1732"/>
                  </a:moveTo>
                  <a:lnTo>
                    <a:pt x="666" y="1732"/>
                  </a:lnTo>
                  <a:cubicBezTo>
                    <a:pt x="664" y="1828"/>
                    <a:pt x="651" y="1979"/>
                    <a:pt x="557" y="2002"/>
                  </a:cubicBezTo>
                  <a:lnTo>
                    <a:pt x="557" y="2002"/>
                  </a:lnTo>
                  <a:cubicBezTo>
                    <a:pt x="567" y="1916"/>
                    <a:pt x="595" y="1784"/>
                    <a:pt x="666" y="1732"/>
                  </a:cubicBezTo>
                  <a:close/>
                  <a:moveTo>
                    <a:pt x="518" y="2928"/>
                  </a:moveTo>
                  <a:lnTo>
                    <a:pt x="518" y="2928"/>
                  </a:lnTo>
                  <a:cubicBezTo>
                    <a:pt x="516" y="2961"/>
                    <a:pt x="509" y="2993"/>
                    <a:pt x="495" y="3025"/>
                  </a:cubicBezTo>
                  <a:lnTo>
                    <a:pt x="495" y="3025"/>
                  </a:lnTo>
                  <a:cubicBezTo>
                    <a:pt x="482" y="3056"/>
                    <a:pt x="432" y="3139"/>
                    <a:pt x="384" y="3138"/>
                  </a:cubicBezTo>
                  <a:lnTo>
                    <a:pt x="384" y="3138"/>
                  </a:lnTo>
                  <a:cubicBezTo>
                    <a:pt x="407" y="3056"/>
                    <a:pt x="453" y="2983"/>
                    <a:pt x="518" y="2928"/>
                  </a:cubicBezTo>
                  <a:lnTo>
                    <a:pt x="701" y="1250"/>
                  </a:lnTo>
                  <a:lnTo>
                    <a:pt x="701" y="1250"/>
                  </a:lnTo>
                  <a:cubicBezTo>
                    <a:pt x="669" y="1203"/>
                    <a:pt x="654" y="1150"/>
                    <a:pt x="652" y="1096"/>
                  </a:cubicBezTo>
                  <a:lnTo>
                    <a:pt x="652" y="1096"/>
                  </a:lnTo>
                  <a:cubicBezTo>
                    <a:pt x="726" y="1150"/>
                    <a:pt x="755" y="1244"/>
                    <a:pt x="770" y="1334"/>
                  </a:cubicBezTo>
                  <a:lnTo>
                    <a:pt x="770" y="1334"/>
                  </a:lnTo>
                  <a:cubicBezTo>
                    <a:pt x="768" y="1332"/>
                    <a:pt x="766" y="1330"/>
                    <a:pt x="765" y="1328"/>
                  </a:cubicBezTo>
                  <a:lnTo>
                    <a:pt x="765" y="1328"/>
                  </a:lnTo>
                  <a:cubicBezTo>
                    <a:pt x="740" y="1305"/>
                    <a:pt x="720" y="1278"/>
                    <a:pt x="701" y="1250"/>
                  </a:cubicBezTo>
                  <a:lnTo>
                    <a:pt x="518" y="2928"/>
                  </a:lnTo>
                  <a:close/>
                  <a:moveTo>
                    <a:pt x="771" y="545"/>
                  </a:moveTo>
                  <a:lnTo>
                    <a:pt x="771" y="545"/>
                  </a:lnTo>
                  <a:cubicBezTo>
                    <a:pt x="767" y="508"/>
                    <a:pt x="774" y="470"/>
                    <a:pt x="786" y="434"/>
                  </a:cubicBezTo>
                  <a:lnTo>
                    <a:pt x="786" y="434"/>
                  </a:lnTo>
                  <a:cubicBezTo>
                    <a:pt x="841" y="482"/>
                    <a:pt x="839" y="611"/>
                    <a:pt x="833" y="676"/>
                  </a:cubicBezTo>
                  <a:lnTo>
                    <a:pt x="833" y="676"/>
                  </a:lnTo>
                  <a:cubicBezTo>
                    <a:pt x="796" y="690"/>
                    <a:pt x="773" y="563"/>
                    <a:pt x="771" y="545"/>
                  </a:cubicBezTo>
                  <a:close/>
                  <a:moveTo>
                    <a:pt x="1057" y="305"/>
                  </a:moveTo>
                  <a:lnTo>
                    <a:pt x="1057" y="305"/>
                  </a:lnTo>
                  <a:cubicBezTo>
                    <a:pt x="1052" y="379"/>
                    <a:pt x="1051" y="472"/>
                    <a:pt x="981" y="478"/>
                  </a:cubicBezTo>
                  <a:lnTo>
                    <a:pt x="981" y="478"/>
                  </a:lnTo>
                  <a:cubicBezTo>
                    <a:pt x="944" y="408"/>
                    <a:pt x="998" y="345"/>
                    <a:pt x="1057" y="305"/>
                  </a:cubicBezTo>
                  <a:close/>
                  <a:moveTo>
                    <a:pt x="1015" y="642"/>
                  </a:moveTo>
                  <a:lnTo>
                    <a:pt x="1015" y="642"/>
                  </a:lnTo>
                  <a:cubicBezTo>
                    <a:pt x="1008" y="670"/>
                    <a:pt x="999" y="697"/>
                    <a:pt x="987" y="723"/>
                  </a:cubicBezTo>
                  <a:lnTo>
                    <a:pt x="987" y="723"/>
                  </a:lnTo>
                  <a:cubicBezTo>
                    <a:pt x="981" y="733"/>
                    <a:pt x="924" y="802"/>
                    <a:pt x="898" y="797"/>
                  </a:cubicBezTo>
                  <a:lnTo>
                    <a:pt x="898" y="797"/>
                  </a:lnTo>
                  <a:cubicBezTo>
                    <a:pt x="898" y="796"/>
                    <a:pt x="899" y="795"/>
                    <a:pt x="899" y="795"/>
                  </a:cubicBezTo>
                  <a:lnTo>
                    <a:pt x="899" y="795"/>
                  </a:lnTo>
                  <a:cubicBezTo>
                    <a:pt x="907" y="726"/>
                    <a:pt x="953" y="669"/>
                    <a:pt x="1015" y="642"/>
                  </a:cubicBezTo>
                  <a:close/>
                  <a:moveTo>
                    <a:pt x="1314" y="64"/>
                  </a:moveTo>
                  <a:lnTo>
                    <a:pt x="1314" y="64"/>
                  </a:lnTo>
                  <a:cubicBezTo>
                    <a:pt x="1315" y="64"/>
                    <a:pt x="1315" y="64"/>
                    <a:pt x="1315" y="63"/>
                  </a:cubicBezTo>
                  <a:lnTo>
                    <a:pt x="1315" y="63"/>
                  </a:lnTo>
                  <a:cubicBezTo>
                    <a:pt x="1325" y="184"/>
                    <a:pt x="1313" y="297"/>
                    <a:pt x="1220" y="379"/>
                  </a:cubicBezTo>
                  <a:lnTo>
                    <a:pt x="1220" y="379"/>
                  </a:lnTo>
                  <a:cubicBezTo>
                    <a:pt x="1207" y="332"/>
                    <a:pt x="1193" y="285"/>
                    <a:pt x="1193" y="235"/>
                  </a:cubicBezTo>
                  <a:lnTo>
                    <a:pt x="1193" y="235"/>
                  </a:lnTo>
                  <a:cubicBezTo>
                    <a:pt x="1192" y="159"/>
                    <a:pt x="1250" y="95"/>
                    <a:pt x="1314" y="64"/>
                  </a:cubicBezTo>
                  <a:close/>
                  <a:moveTo>
                    <a:pt x="1340" y="749"/>
                  </a:moveTo>
                  <a:lnTo>
                    <a:pt x="1340" y="749"/>
                  </a:lnTo>
                  <a:cubicBezTo>
                    <a:pt x="1387" y="786"/>
                    <a:pt x="1401" y="848"/>
                    <a:pt x="1373" y="900"/>
                  </a:cubicBezTo>
                  <a:lnTo>
                    <a:pt x="1373" y="900"/>
                  </a:lnTo>
                  <a:cubicBezTo>
                    <a:pt x="1366" y="898"/>
                    <a:pt x="1359" y="898"/>
                    <a:pt x="1353" y="901"/>
                  </a:cubicBezTo>
                  <a:lnTo>
                    <a:pt x="1353" y="901"/>
                  </a:lnTo>
                  <a:cubicBezTo>
                    <a:pt x="1308" y="871"/>
                    <a:pt x="1321" y="800"/>
                    <a:pt x="1340" y="749"/>
                  </a:cubicBezTo>
                  <a:close/>
                  <a:moveTo>
                    <a:pt x="1479" y="849"/>
                  </a:moveTo>
                  <a:lnTo>
                    <a:pt x="1479" y="849"/>
                  </a:lnTo>
                  <a:cubicBezTo>
                    <a:pt x="1500" y="836"/>
                    <a:pt x="1529" y="838"/>
                    <a:pt x="1548" y="853"/>
                  </a:cubicBezTo>
                  <a:lnTo>
                    <a:pt x="1548" y="853"/>
                  </a:lnTo>
                  <a:cubicBezTo>
                    <a:pt x="1532" y="878"/>
                    <a:pt x="1511" y="896"/>
                    <a:pt x="1485" y="910"/>
                  </a:cubicBezTo>
                  <a:lnTo>
                    <a:pt x="1485" y="910"/>
                  </a:lnTo>
                  <a:cubicBezTo>
                    <a:pt x="1480" y="913"/>
                    <a:pt x="1444" y="924"/>
                    <a:pt x="1419" y="928"/>
                  </a:cubicBezTo>
                  <a:lnTo>
                    <a:pt x="1419" y="928"/>
                  </a:lnTo>
                  <a:cubicBezTo>
                    <a:pt x="1420" y="927"/>
                    <a:pt x="1421" y="926"/>
                    <a:pt x="1421" y="924"/>
                  </a:cubicBezTo>
                  <a:lnTo>
                    <a:pt x="1421" y="924"/>
                  </a:lnTo>
                  <a:cubicBezTo>
                    <a:pt x="1433" y="894"/>
                    <a:pt x="1451" y="867"/>
                    <a:pt x="1479" y="849"/>
                  </a:cubicBezTo>
                  <a:close/>
                  <a:moveTo>
                    <a:pt x="1314" y="1370"/>
                  </a:moveTo>
                  <a:lnTo>
                    <a:pt x="1314" y="1370"/>
                  </a:lnTo>
                  <a:cubicBezTo>
                    <a:pt x="1269" y="1428"/>
                    <a:pt x="1194" y="1430"/>
                    <a:pt x="1142" y="1386"/>
                  </a:cubicBezTo>
                  <a:lnTo>
                    <a:pt x="1142" y="1386"/>
                  </a:lnTo>
                  <a:cubicBezTo>
                    <a:pt x="1194" y="1355"/>
                    <a:pt x="1257" y="1348"/>
                    <a:pt x="1314" y="1370"/>
                  </a:cubicBezTo>
                  <a:lnTo>
                    <a:pt x="1563" y="1138"/>
                  </a:lnTo>
                  <a:lnTo>
                    <a:pt x="1563" y="1138"/>
                  </a:lnTo>
                  <a:cubicBezTo>
                    <a:pt x="1562" y="1138"/>
                    <a:pt x="1561" y="1138"/>
                    <a:pt x="1560" y="1138"/>
                  </a:cubicBezTo>
                  <a:lnTo>
                    <a:pt x="1560" y="1138"/>
                  </a:lnTo>
                  <a:cubicBezTo>
                    <a:pt x="1502" y="1131"/>
                    <a:pt x="1428" y="1234"/>
                    <a:pt x="1410" y="1280"/>
                  </a:cubicBezTo>
                  <a:lnTo>
                    <a:pt x="1410" y="1280"/>
                  </a:lnTo>
                  <a:cubicBezTo>
                    <a:pt x="1383" y="1351"/>
                    <a:pt x="1390" y="1427"/>
                    <a:pt x="1441" y="1484"/>
                  </a:cubicBezTo>
                  <a:lnTo>
                    <a:pt x="1441" y="1484"/>
                  </a:lnTo>
                  <a:cubicBezTo>
                    <a:pt x="1374" y="1633"/>
                    <a:pt x="1298" y="1777"/>
                    <a:pt x="1212" y="1914"/>
                  </a:cubicBezTo>
                  <a:lnTo>
                    <a:pt x="1212" y="1914"/>
                  </a:lnTo>
                  <a:cubicBezTo>
                    <a:pt x="1220" y="1848"/>
                    <a:pt x="1207" y="1782"/>
                    <a:pt x="1139" y="1769"/>
                  </a:cubicBezTo>
                  <a:lnTo>
                    <a:pt x="1139" y="1769"/>
                  </a:lnTo>
                  <a:cubicBezTo>
                    <a:pt x="1135" y="1767"/>
                    <a:pt x="1131" y="1767"/>
                    <a:pt x="1126" y="1767"/>
                  </a:cubicBezTo>
                  <a:lnTo>
                    <a:pt x="1126" y="1767"/>
                  </a:lnTo>
                  <a:cubicBezTo>
                    <a:pt x="1126" y="1767"/>
                    <a:pt x="1125" y="1767"/>
                    <a:pt x="1124" y="1767"/>
                  </a:cubicBezTo>
                  <a:lnTo>
                    <a:pt x="1124" y="1767"/>
                  </a:lnTo>
                  <a:lnTo>
                    <a:pt x="1123" y="1768"/>
                  </a:lnTo>
                  <a:lnTo>
                    <a:pt x="1123" y="1768"/>
                  </a:lnTo>
                  <a:cubicBezTo>
                    <a:pt x="1122" y="1768"/>
                    <a:pt x="1121" y="1768"/>
                    <a:pt x="1119" y="1769"/>
                  </a:cubicBezTo>
                  <a:lnTo>
                    <a:pt x="1119" y="1769"/>
                  </a:lnTo>
                  <a:lnTo>
                    <a:pt x="1119" y="1769"/>
                  </a:lnTo>
                  <a:lnTo>
                    <a:pt x="1119" y="1769"/>
                  </a:lnTo>
                  <a:cubicBezTo>
                    <a:pt x="1118" y="1769"/>
                    <a:pt x="1117" y="1770"/>
                    <a:pt x="1116" y="1771"/>
                  </a:cubicBezTo>
                  <a:lnTo>
                    <a:pt x="1116" y="1771"/>
                  </a:lnTo>
                  <a:cubicBezTo>
                    <a:pt x="1112" y="1774"/>
                    <a:pt x="1109" y="1778"/>
                    <a:pt x="1108" y="1784"/>
                  </a:cubicBezTo>
                  <a:lnTo>
                    <a:pt x="1108" y="1784"/>
                  </a:lnTo>
                  <a:cubicBezTo>
                    <a:pt x="1089" y="1866"/>
                    <a:pt x="1075" y="1960"/>
                    <a:pt x="1141" y="2023"/>
                  </a:cubicBezTo>
                  <a:lnTo>
                    <a:pt x="1141" y="2023"/>
                  </a:lnTo>
                  <a:cubicBezTo>
                    <a:pt x="1040" y="2171"/>
                    <a:pt x="928" y="2312"/>
                    <a:pt x="805" y="2444"/>
                  </a:cubicBezTo>
                  <a:lnTo>
                    <a:pt x="805" y="2444"/>
                  </a:lnTo>
                  <a:cubicBezTo>
                    <a:pt x="809" y="2427"/>
                    <a:pt x="813" y="2410"/>
                    <a:pt x="818" y="2394"/>
                  </a:cubicBezTo>
                  <a:lnTo>
                    <a:pt x="818" y="2394"/>
                  </a:lnTo>
                  <a:cubicBezTo>
                    <a:pt x="829" y="2352"/>
                    <a:pt x="840" y="2309"/>
                    <a:pt x="850" y="2266"/>
                  </a:cubicBezTo>
                  <a:lnTo>
                    <a:pt x="850" y="2266"/>
                  </a:lnTo>
                  <a:cubicBezTo>
                    <a:pt x="856" y="2262"/>
                    <a:pt x="859" y="2256"/>
                    <a:pt x="858" y="2247"/>
                  </a:cubicBezTo>
                  <a:lnTo>
                    <a:pt x="858" y="2247"/>
                  </a:lnTo>
                  <a:cubicBezTo>
                    <a:pt x="858" y="2245"/>
                    <a:pt x="858" y="2242"/>
                    <a:pt x="857" y="2238"/>
                  </a:cubicBezTo>
                  <a:lnTo>
                    <a:pt x="857" y="2238"/>
                  </a:lnTo>
                  <a:cubicBezTo>
                    <a:pt x="910" y="2028"/>
                    <a:pt x="959" y="1817"/>
                    <a:pt x="1003" y="1604"/>
                  </a:cubicBezTo>
                  <a:lnTo>
                    <a:pt x="1003" y="1604"/>
                  </a:lnTo>
                  <a:cubicBezTo>
                    <a:pt x="1004" y="1603"/>
                    <a:pt x="1005" y="1603"/>
                    <a:pt x="1005" y="1602"/>
                  </a:cubicBezTo>
                  <a:lnTo>
                    <a:pt x="1005" y="1602"/>
                  </a:lnTo>
                  <a:cubicBezTo>
                    <a:pt x="1039" y="1542"/>
                    <a:pt x="1073" y="1482"/>
                    <a:pt x="1108" y="1422"/>
                  </a:cubicBezTo>
                  <a:lnTo>
                    <a:pt x="1108" y="1422"/>
                  </a:lnTo>
                  <a:cubicBezTo>
                    <a:pt x="1183" y="1490"/>
                    <a:pt x="1295" y="1476"/>
                    <a:pt x="1358" y="1393"/>
                  </a:cubicBezTo>
                  <a:lnTo>
                    <a:pt x="1358" y="1393"/>
                  </a:lnTo>
                  <a:cubicBezTo>
                    <a:pt x="1363" y="1386"/>
                    <a:pt x="1364" y="1380"/>
                    <a:pt x="1362" y="1374"/>
                  </a:cubicBezTo>
                  <a:lnTo>
                    <a:pt x="1362" y="1374"/>
                  </a:lnTo>
                  <a:cubicBezTo>
                    <a:pt x="1373" y="1364"/>
                    <a:pt x="1375" y="1345"/>
                    <a:pt x="1358" y="1336"/>
                  </a:cubicBezTo>
                  <a:lnTo>
                    <a:pt x="1358" y="1336"/>
                  </a:lnTo>
                  <a:cubicBezTo>
                    <a:pt x="1297" y="1305"/>
                    <a:pt x="1227" y="1300"/>
                    <a:pt x="1165" y="1322"/>
                  </a:cubicBezTo>
                  <a:lnTo>
                    <a:pt x="1165" y="1322"/>
                  </a:lnTo>
                  <a:cubicBezTo>
                    <a:pt x="1233" y="1204"/>
                    <a:pt x="1300" y="1085"/>
                    <a:pt x="1368" y="967"/>
                  </a:cubicBezTo>
                  <a:lnTo>
                    <a:pt x="1368" y="967"/>
                  </a:lnTo>
                  <a:cubicBezTo>
                    <a:pt x="1369" y="968"/>
                    <a:pt x="1372" y="968"/>
                    <a:pt x="1374" y="968"/>
                  </a:cubicBezTo>
                  <a:lnTo>
                    <a:pt x="1374" y="968"/>
                  </a:lnTo>
                  <a:cubicBezTo>
                    <a:pt x="1398" y="979"/>
                    <a:pt x="1434" y="976"/>
                    <a:pt x="1458" y="971"/>
                  </a:cubicBezTo>
                  <a:lnTo>
                    <a:pt x="1458" y="971"/>
                  </a:lnTo>
                  <a:cubicBezTo>
                    <a:pt x="1511" y="961"/>
                    <a:pt x="1557" y="926"/>
                    <a:pt x="1588" y="882"/>
                  </a:cubicBezTo>
                  <a:lnTo>
                    <a:pt x="1588" y="882"/>
                  </a:lnTo>
                  <a:cubicBezTo>
                    <a:pt x="1601" y="878"/>
                    <a:pt x="1613" y="863"/>
                    <a:pt x="1605" y="846"/>
                  </a:cubicBezTo>
                  <a:lnTo>
                    <a:pt x="1605" y="846"/>
                  </a:lnTo>
                  <a:cubicBezTo>
                    <a:pt x="1582" y="801"/>
                    <a:pt x="1534" y="787"/>
                    <a:pt x="1486" y="795"/>
                  </a:cubicBezTo>
                  <a:lnTo>
                    <a:pt x="1486" y="795"/>
                  </a:lnTo>
                  <a:cubicBezTo>
                    <a:pt x="1466" y="797"/>
                    <a:pt x="1449" y="807"/>
                    <a:pt x="1434" y="820"/>
                  </a:cubicBezTo>
                  <a:lnTo>
                    <a:pt x="1434" y="820"/>
                  </a:lnTo>
                  <a:cubicBezTo>
                    <a:pt x="1427" y="770"/>
                    <a:pt x="1397" y="723"/>
                    <a:pt x="1346" y="695"/>
                  </a:cubicBezTo>
                  <a:lnTo>
                    <a:pt x="1346" y="695"/>
                  </a:lnTo>
                  <a:cubicBezTo>
                    <a:pt x="1337" y="691"/>
                    <a:pt x="1330" y="691"/>
                    <a:pt x="1323" y="695"/>
                  </a:cubicBezTo>
                  <a:lnTo>
                    <a:pt x="1323" y="695"/>
                  </a:lnTo>
                  <a:cubicBezTo>
                    <a:pt x="1316" y="694"/>
                    <a:pt x="1308" y="698"/>
                    <a:pt x="1305" y="707"/>
                  </a:cubicBezTo>
                  <a:lnTo>
                    <a:pt x="1305" y="707"/>
                  </a:lnTo>
                  <a:cubicBezTo>
                    <a:pt x="1282" y="759"/>
                    <a:pt x="1265" y="810"/>
                    <a:pt x="1276" y="867"/>
                  </a:cubicBezTo>
                  <a:lnTo>
                    <a:pt x="1276" y="867"/>
                  </a:lnTo>
                  <a:cubicBezTo>
                    <a:pt x="1281" y="897"/>
                    <a:pt x="1301" y="924"/>
                    <a:pt x="1326" y="942"/>
                  </a:cubicBezTo>
                  <a:lnTo>
                    <a:pt x="1326" y="942"/>
                  </a:lnTo>
                  <a:cubicBezTo>
                    <a:pt x="1229" y="1112"/>
                    <a:pt x="1132" y="1281"/>
                    <a:pt x="1035" y="1451"/>
                  </a:cubicBezTo>
                  <a:lnTo>
                    <a:pt x="1035" y="1451"/>
                  </a:lnTo>
                  <a:cubicBezTo>
                    <a:pt x="1103" y="1114"/>
                    <a:pt x="1164" y="776"/>
                    <a:pt x="1224" y="438"/>
                  </a:cubicBezTo>
                  <a:lnTo>
                    <a:pt x="1224" y="438"/>
                  </a:lnTo>
                  <a:cubicBezTo>
                    <a:pt x="1361" y="338"/>
                    <a:pt x="1378" y="192"/>
                    <a:pt x="1361" y="31"/>
                  </a:cubicBezTo>
                  <a:lnTo>
                    <a:pt x="1361" y="31"/>
                  </a:lnTo>
                  <a:cubicBezTo>
                    <a:pt x="1358" y="4"/>
                    <a:pt x="1319" y="0"/>
                    <a:pt x="1313" y="22"/>
                  </a:cubicBezTo>
                  <a:lnTo>
                    <a:pt x="1313" y="22"/>
                  </a:lnTo>
                  <a:cubicBezTo>
                    <a:pt x="1306" y="18"/>
                    <a:pt x="1298" y="17"/>
                    <a:pt x="1290" y="22"/>
                  </a:cubicBezTo>
                  <a:lnTo>
                    <a:pt x="1290" y="22"/>
                  </a:lnTo>
                  <a:cubicBezTo>
                    <a:pt x="1225" y="53"/>
                    <a:pt x="1183" y="102"/>
                    <a:pt x="1156" y="168"/>
                  </a:cubicBezTo>
                  <a:lnTo>
                    <a:pt x="1156" y="168"/>
                  </a:lnTo>
                  <a:cubicBezTo>
                    <a:pt x="1126" y="245"/>
                    <a:pt x="1157" y="330"/>
                    <a:pt x="1177" y="404"/>
                  </a:cubicBezTo>
                  <a:lnTo>
                    <a:pt x="1177" y="404"/>
                  </a:lnTo>
                  <a:cubicBezTo>
                    <a:pt x="1177" y="407"/>
                    <a:pt x="1178" y="409"/>
                    <a:pt x="1179" y="411"/>
                  </a:cubicBezTo>
                  <a:lnTo>
                    <a:pt x="1179" y="411"/>
                  </a:lnTo>
                  <a:cubicBezTo>
                    <a:pt x="1081" y="969"/>
                    <a:pt x="978" y="1526"/>
                    <a:pt x="846" y="2077"/>
                  </a:cubicBezTo>
                  <a:lnTo>
                    <a:pt x="846" y="2077"/>
                  </a:lnTo>
                  <a:cubicBezTo>
                    <a:pt x="821" y="1663"/>
                    <a:pt x="830" y="1248"/>
                    <a:pt x="870" y="835"/>
                  </a:cubicBezTo>
                  <a:lnTo>
                    <a:pt x="870" y="835"/>
                  </a:lnTo>
                  <a:cubicBezTo>
                    <a:pt x="901" y="850"/>
                    <a:pt x="944" y="836"/>
                    <a:pt x="972" y="815"/>
                  </a:cubicBezTo>
                  <a:lnTo>
                    <a:pt x="972" y="815"/>
                  </a:lnTo>
                  <a:cubicBezTo>
                    <a:pt x="1033" y="770"/>
                    <a:pt x="1053" y="694"/>
                    <a:pt x="1069" y="624"/>
                  </a:cubicBezTo>
                  <a:lnTo>
                    <a:pt x="1069" y="624"/>
                  </a:lnTo>
                  <a:cubicBezTo>
                    <a:pt x="1084" y="612"/>
                    <a:pt x="1075" y="584"/>
                    <a:pt x="1055" y="581"/>
                  </a:cubicBezTo>
                  <a:lnTo>
                    <a:pt x="1055" y="581"/>
                  </a:lnTo>
                  <a:cubicBezTo>
                    <a:pt x="1046" y="578"/>
                    <a:pt x="1038" y="579"/>
                    <a:pt x="1031" y="584"/>
                  </a:cubicBezTo>
                  <a:lnTo>
                    <a:pt x="1031" y="584"/>
                  </a:lnTo>
                  <a:cubicBezTo>
                    <a:pt x="993" y="594"/>
                    <a:pt x="960" y="612"/>
                    <a:pt x="932" y="637"/>
                  </a:cubicBezTo>
                  <a:lnTo>
                    <a:pt x="932" y="637"/>
                  </a:lnTo>
                  <a:cubicBezTo>
                    <a:pt x="951" y="601"/>
                    <a:pt x="971" y="565"/>
                    <a:pt x="993" y="531"/>
                  </a:cubicBezTo>
                  <a:lnTo>
                    <a:pt x="993" y="531"/>
                  </a:lnTo>
                  <a:cubicBezTo>
                    <a:pt x="994" y="529"/>
                    <a:pt x="995" y="527"/>
                    <a:pt x="995" y="526"/>
                  </a:cubicBezTo>
                  <a:lnTo>
                    <a:pt x="995" y="526"/>
                  </a:lnTo>
                  <a:cubicBezTo>
                    <a:pt x="1118" y="510"/>
                    <a:pt x="1086" y="343"/>
                    <a:pt x="1112" y="257"/>
                  </a:cubicBezTo>
                  <a:lnTo>
                    <a:pt x="1112" y="257"/>
                  </a:lnTo>
                  <a:cubicBezTo>
                    <a:pt x="1122" y="227"/>
                    <a:pt x="1075" y="214"/>
                    <a:pt x="1065" y="244"/>
                  </a:cubicBezTo>
                  <a:lnTo>
                    <a:pt x="1065" y="244"/>
                  </a:lnTo>
                  <a:cubicBezTo>
                    <a:pt x="1065" y="244"/>
                    <a:pt x="1064" y="244"/>
                    <a:pt x="1063" y="244"/>
                  </a:cubicBezTo>
                  <a:lnTo>
                    <a:pt x="1063" y="244"/>
                  </a:lnTo>
                  <a:cubicBezTo>
                    <a:pt x="969" y="295"/>
                    <a:pt x="873" y="403"/>
                    <a:pt x="945" y="513"/>
                  </a:cubicBezTo>
                  <a:lnTo>
                    <a:pt x="945" y="513"/>
                  </a:lnTo>
                  <a:cubicBezTo>
                    <a:pt x="945" y="513"/>
                    <a:pt x="945" y="514"/>
                    <a:pt x="946" y="514"/>
                  </a:cubicBezTo>
                  <a:lnTo>
                    <a:pt x="946" y="514"/>
                  </a:lnTo>
                  <a:cubicBezTo>
                    <a:pt x="924" y="550"/>
                    <a:pt x="903" y="586"/>
                    <a:pt x="884" y="624"/>
                  </a:cubicBezTo>
                  <a:lnTo>
                    <a:pt x="884" y="624"/>
                  </a:lnTo>
                  <a:cubicBezTo>
                    <a:pt x="886" y="527"/>
                    <a:pt x="866" y="404"/>
                    <a:pt x="775" y="373"/>
                  </a:cubicBezTo>
                  <a:lnTo>
                    <a:pt x="775" y="373"/>
                  </a:lnTo>
                  <a:cubicBezTo>
                    <a:pt x="753" y="366"/>
                    <a:pt x="740" y="389"/>
                    <a:pt x="746" y="406"/>
                  </a:cubicBezTo>
                  <a:lnTo>
                    <a:pt x="746" y="406"/>
                  </a:lnTo>
                  <a:cubicBezTo>
                    <a:pt x="743" y="408"/>
                    <a:pt x="742" y="411"/>
                    <a:pt x="740" y="415"/>
                  </a:cubicBezTo>
                  <a:lnTo>
                    <a:pt x="740" y="415"/>
                  </a:lnTo>
                  <a:cubicBezTo>
                    <a:pt x="716" y="490"/>
                    <a:pt x="717" y="565"/>
                    <a:pt x="743" y="639"/>
                  </a:cubicBezTo>
                  <a:lnTo>
                    <a:pt x="743" y="639"/>
                  </a:lnTo>
                  <a:cubicBezTo>
                    <a:pt x="757" y="680"/>
                    <a:pt x="790" y="729"/>
                    <a:pt x="833" y="726"/>
                  </a:cubicBezTo>
                  <a:lnTo>
                    <a:pt x="833" y="726"/>
                  </a:lnTo>
                  <a:cubicBezTo>
                    <a:pt x="815" y="891"/>
                    <a:pt x="801" y="1057"/>
                    <a:pt x="793" y="1222"/>
                  </a:cubicBezTo>
                  <a:lnTo>
                    <a:pt x="793" y="1222"/>
                  </a:lnTo>
                  <a:cubicBezTo>
                    <a:pt x="768" y="1145"/>
                    <a:pt x="726" y="1076"/>
                    <a:pt x="649" y="1036"/>
                  </a:cubicBezTo>
                  <a:lnTo>
                    <a:pt x="649" y="1036"/>
                  </a:lnTo>
                  <a:cubicBezTo>
                    <a:pt x="644" y="1033"/>
                    <a:pt x="638" y="1032"/>
                    <a:pt x="633" y="1034"/>
                  </a:cubicBezTo>
                  <a:lnTo>
                    <a:pt x="633" y="1034"/>
                  </a:lnTo>
                  <a:cubicBezTo>
                    <a:pt x="620" y="1034"/>
                    <a:pt x="606" y="1041"/>
                    <a:pt x="605" y="1057"/>
                  </a:cubicBezTo>
                  <a:lnTo>
                    <a:pt x="605" y="1057"/>
                  </a:lnTo>
                  <a:cubicBezTo>
                    <a:pt x="596" y="1143"/>
                    <a:pt x="623" y="1221"/>
                    <a:pt x="671" y="1293"/>
                  </a:cubicBezTo>
                  <a:lnTo>
                    <a:pt x="671" y="1293"/>
                  </a:lnTo>
                  <a:cubicBezTo>
                    <a:pt x="694" y="1327"/>
                    <a:pt x="740" y="1394"/>
                    <a:pt x="786" y="1413"/>
                  </a:cubicBezTo>
                  <a:lnTo>
                    <a:pt x="786" y="1413"/>
                  </a:lnTo>
                  <a:cubicBezTo>
                    <a:pt x="779" y="1686"/>
                    <a:pt x="786" y="1960"/>
                    <a:pt x="808" y="2233"/>
                  </a:cubicBezTo>
                  <a:lnTo>
                    <a:pt x="808" y="2233"/>
                  </a:lnTo>
                  <a:cubicBezTo>
                    <a:pt x="793" y="2295"/>
                    <a:pt x="777" y="2357"/>
                    <a:pt x="760" y="2420"/>
                  </a:cubicBezTo>
                  <a:lnTo>
                    <a:pt x="760" y="2420"/>
                  </a:lnTo>
                  <a:cubicBezTo>
                    <a:pt x="641" y="2874"/>
                    <a:pt x="513" y="3347"/>
                    <a:pt x="529" y="3817"/>
                  </a:cubicBezTo>
                  <a:lnTo>
                    <a:pt x="529" y="3817"/>
                  </a:lnTo>
                  <a:cubicBezTo>
                    <a:pt x="452" y="3614"/>
                    <a:pt x="402" y="3402"/>
                    <a:pt x="379" y="3187"/>
                  </a:cubicBezTo>
                  <a:lnTo>
                    <a:pt x="379" y="3187"/>
                  </a:lnTo>
                  <a:cubicBezTo>
                    <a:pt x="429" y="3188"/>
                    <a:pt x="475" y="3146"/>
                    <a:pt x="504" y="3106"/>
                  </a:cubicBezTo>
                  <a:lnTo>
                    <a:pt x="504" y="3106"/>
                  </a:lnTo>
                  <a:cubicBezTo>
                    <a:pt x="553" y="3039"/>
                    <a:pt x="574" y="2961"/>
                    <a:pt x="565" y="2878"/>
                  </a:cubicBezTo>
                  <a:lnTo>
                    <a:pt x="565" y="2878"/>
                  </a:lnTo>
                  <a:lnTo>
                    <a:pt x="565" y="2878"/>
                  </a:lnTo>
                  <a:lnTo>
                    <a:pt x="565" y="2878"/>
                  </a:lnTo>
                  <a:cubicBezTo>
                    <a:pt x="564" y="2862"/>
                    <a:pt x="549" y="2848"/>
                    <a:pt x="533" y="2856"/>
                  </a:cubicBezTo>
                  <a:lnTo>
                    <a:pt x="533" y="2856"/>
                  </a:lnTo>
                  <a:cubicBezTo>
                    <a:pt x="527" y="2857"/>
                    <a:pt x="522" y="2861"/>
                    <a:pt x="518" y="2866"/>
                  </a:cubicBezTo>
                  <a:lnTo>
                    <a:pt x="518" y="2866"/>
                  </a:lnTo>
                  <a:cubicBezTo>
                    <a:pt x="454" y="2914"/>
                    <a:pt x="403" y="2973"/>
                    <a:pt x="369" y="3043"/>
                  </a:cubicBezTo>
                  <a:lnTo>
                    <a:pt x="369" y="3043"/>
                  </a:lnTo>
                  <a:cubicBezTo>
                    <a:pt x="363" y="2932"/>
                    <a:pt x="365" y="2821"/>
                    <a:pt x="374" y="2709"/>
                  </a:cubicBezTo>
                  <a:lnTo>
                    <a:pt x="374" y="2709"/>
                  </a:lnTo>
                  <a:cubicBezTo>
                    <a:pt x="375" y="2704"/>
                    <a:pt x="374" y="2700"/>
                    <a:pt x="372" y="2696"/>
                  </a:cubicBezTo>
                  <a:lnTo>
                    <a:pt x="372" y="2696"/>
                  </a:lnTo>
                  <a:cubicBezTo>
                    <a:pt x="443" y="2486"/>
                    <a:pt x="501" y="2271"/>
                    <a:pt x="548" y="2053"/>
                  </a:cubicBezTo>
                  <a:lnTo>
                    <a:pt x="548" y="2053"/>
                  </a:lnTo>
                  <a:cubicBezTo>
                    <a:pt x="695" y="2040"/>
                    <a:pt x="714" y="1828"/>
                    <a:pt x="716" y="1708"/>
                  </a:cubicBezTo>
                  <a:lnTo>
                    <a:pt x="716" y="1708"/>
                  </a:lnTo>
                  <a:cubicBezTo>
                    <a:pt x="731" y="1694"/>
                    <a:pt x="718" y="1660"/>
                    <a:pt x="692" y="1667"/>
                  </a:cubicBezTo>
                  <a:lnTo>
                    <a:pt x="692" y="1667"/>
                  </a:lnTo>
                  <a:cubicBezTo>
                    <a:pt x="609" y="1688"/>
                    <a:pt x="561" y="1775"/>
                    <a:pt x="534" y="1866"/>
                  </a:cubicBezTo>
                  <a:lnTo>
                    <a:pt x="534" y="1866"/>
                  </a:lnTo>
                  <a:cubicBezTo>
                    <a:pt x="515" y="1823"/>
                    <a:pt x="485" y="1787"/>
                    <a:pt x="446" y="1759"/>
                  </a:cubicBezTo>
                  <a:lnTo>
                    <a:pt x="446" y="1759"/>
                  </a:lnTo>
                  <a:cubicBezTo>
                    <a:pt x="442" y="1754"/>
                    <a:pt x="436" y="1750"/>
                    <a:pt x="430" y="1749"/>
                  </a:cubicBezTo>
                  <a:lnTo>
                    <a:pt x="430" y="1749"/>
                  </a:lnTo>
                  <a:lnTo>
                    <a:pt x="430" y="1749"/>
                  </a:lnTo>
                  <a:lnTo>
                    <a:pt x="430" y="1749"/>
                  </a:lnTo>
                  <a:cubicBezTo>
                    <a:pt x="406" y="1734"/>
                    <a:pt x="383" y="1767"/>
                    <a:pt x="399" y="1785"/>
                  </a:cubicBezTo>
                  <a:lnTo>
                    <a:pt x="399" y="1785"/>
                  </a:lnTo>
                  <a:cubicBezTo>
                    <a:pt x="368" y="1885"/>
                    <a:pt x="405" y="1993"/>
                    <a:pt x="495" y="2050"/>
                  </a:cubicBezTo>
                  <a:lnTo>
                    <a:pt x="495" y="2050"/>
                  </a:lnTo>
                  <a:cubicBezTo>
                    <a:pt x="496" y="2051"/>
                    <a:pt x="497" y="2051"/>
                    <a:pt x="498" y="2051"/>
                  </a:cubicBezTo>
                  <a:lnTo>
                    <a:pt x="498" y="2051"/>
                  </a:lnTo>
                  <a:cubicBezTo>
                    <a:pt x="455" y="2250"/>
                    <a:pt x="402" y="2446"/>
                    <a:pt x="339" y="2638"/>
                  </a:cubicBezTo>
                  <a:lnTo>
                    <a:pt x="339" y="2638"/>
                  </a:lnTo>
                  <a:cubicBezTo>
                    <a:pt x="277" y="2545"/>
                    <a:pt x="237" y="2444"/>
                    <a:pt x="216" y="2333"/>
                  </a:cubicBezTo>
                  <a:lnTo>
                    <a:pt x="216" y="2333"/>
                  </a:lnTo>
                  <a:cubicBezTo>
                    <a:pt x="245" y="2325"/>
                    <a:pt x="276" y="2291"/>
                    <a:pt x="292" y="2273"/>
                  </a:cubicBezTo>
                  <a:lnTo>
                    <a:pt x="292" y="2273"/>
                  </a:lnTo>
                  <a:cubicBezTo>
                    <a:pt x="332" y="2225"/>
                    <a:pt x="350" y="2162"/>
                    <a:pt x="344" y="2100"/>
                  </a:cubicBezTo>
                  <a:lnTo>
                    <a:pt x="344" y="2100"/>
                  </a:lnTo>
                  <a:cubicBezTo>
                    <a:pt x="342" y="2073"/>
                    <a:pt x="306" y="2070"/>
                    <a:pt x="298" y="2090"/>
                  </a:cubicBezTo>
                  <a:lnTo>
                    <a:pt x="298" y="2090"/>
                  </a:lnTo>
                  <a:cubicBezTo>
                    <a:pt x="296" y="2090"/>
                    <a:pt x="296" y="2090"/>
                    <a:pt x="295" y="2090"/>
                  </a:cubicBezTo>
                  <a:lnTo>
                    <a:pt x="295" y="2090"/>
                  </a:lnTo>
                  <a:cubicBezTo>
                    <a:pt x="256" y="2104"/>
                    <a:pt x="224" y="2128"/>
                    <a:pt x="201" y="2158"/>
                  </a:cubicBezTo>
                  <a:lnTo>
                    <a:pt x="201" y="2158"/>
                  </a:lnTo>
                  <a:cubicBezTo>
                    <a:pt x="206" y="2117"/>
                    <a:pt x="211" y="2075"/>
                    <a:pt x="215" y="2033"/>
                  </a:cubicBezTo>
                  <a:lnTo>
                    <a:pt x="215" y="2033"/>
                  </a:lnTo>
                  <a:cubicBezTo>
                    <a:pt x="344" y="1953"/>
                    <a:pt x="289" y="1792"/>
                    <a:pt x="269" y="1668"/>
                  </a:cubicBezTo>
                  <a:lnTo>
                    <a:pt x="269" y="1668"/>
                  </a:lnTo>
                  <a:cubicBezTo>
                    <a:pt x="266" y="1651"/>
                    <a:pt x="252" y="1648"/>
                    <a:pt x="240" y="1653"/>
                  </a:cubicBezTo>
                  <a:lnTo>
                    <a:pt x="240" y="1653"/>
                  </a:lnTo>
                  <a:cubicBezTo>
                    <a:pt x="231" y="1648"/>
                    <a:pt x="221" y="1649"/>
                    <a:pt x="212" y="1656"/>
                  </a:cubicBezTo>
                  <a:lnTo>
                    <a:pt x="212" y="1656"/>
                  </a:lnTo>
                  <a:cubicBezTo>
                    <a:pt x="106" y="1747"/>
                    <a:pt x="17" y="1923"/>
                    <a:pt x="162" y="2024"/>
                  </a:cubicBezTo>
                  <a:lnTo>
                    <a:pt x="162" y="2024"/>
                  </a:lnTo>
                  <a:cubicBezTo>
                    <a:pt x="164" y="2025"/>
                    <a:pt x="166" y="2026"/>
                    <a:pt x="167" y="2027"/>
                  </a:cubicBezTo>
                  <a:lnTo>
                    <a:pt x="167" y="2027"/>
                  </a:lnTo>
                  <a:cubicBezTo>
                    <a:pt x="163" y="2066"/>
                    <a:pt x="159" y="2105"/>
                    <a:pt x="154" y="2145"/>
                  </a:cubicBezTo>
                  <a:lnTo>
                    <a:pt x="154" y="2145"/>
                  </a:lnTo>
                  <a:cubicBezTo>
                    <a:pt x="136" y="2119"/>
                    <a:pt x="110" y="2098"/>
                    <a:pt x="75" y="2085"/>
                  </a:cubicBezTo>
                  <a:lnTo>
                    <a:pt x="75" y="2085"/>
                  </a:lnTo>
                  <a:cubicBezTo>
                    <a:pt x="69" y="2083"/>
                    <a:pt x="63" y="2084"/>
                    <a:pt x="59" y="2085"/>
                  </a:cubicBezTo>
                  <a:lnTo>
                    <a:pt x="59" y="2085"/>
                  </a:lnTo>
                  <a:cubicBezTo>
                    <a:pt x="47" y="2082"/>
                    <a:pt x="33" y="2087"/>
                    <a:pt x="29" y="2102"/>
                  </a:cubicBezTo>
                  <a:lnTo>
                    <a:pt x="29" y="2102"/>
                  </a:lnTo>
                  <a:cubicBezTo>
                    <a:pt x="0" y="2199"/>
                    <a:pt x="63" y="2309"/>
                    <a:pt x="161" y="2332"/>
                  </a:cubicBezTo>
                  <a:lnTo>
                    <a:pt x="161" y="2332"/>
                  </a:lnTo>
                  <a:cubicBezTo>
                    <a:pt x="163" y="2334"/>
                    <a:pt x="166" y="2336"/>
                    <a:pt x="168" y="2338"/>
                  </a:cubicBezTo>
                  <a:lnTo>
                    <a:pt x="168" y="2338"/>
                  </a:lnTo>
                  <a:cubicBezTo>
                    <a:pt x="191" y="2474"/>
                    <a:pt x="243" y="2595"/>
                    <a:pt x="327" y="2704"/>
                  </a:cubicBezTo>
                  <a:lnTo>
                    <a:pt x="327" y="2704"/>
                  </a:lnTo>
                  <a:lnTo>
                    <a:pt x="327" y="2704"/>
                  </a:lnTo>
                  <a:lnTo>
                    <a:pt x="327" y="2704"/>
                  </a:lnTo>
                  <a:cubicBezTo>
                    <a:pt x="327" y="2706"/>
                    <a:pt x="326" y="2708"/>
                    <a:pt x="326" y="2709"/>
                  </a:cubicBezTo>
                  <a:lnTo>
                    <a:pt x="326" y="2709"/>
                  </a:lnTo>
                  <a:cubicBezTo>
                    <a:pt x="313" y="2861"/>
                    <a:pt x="314" y="3013"/>
                    <a:pt x="328" y="3163"/>
                  </a:cubicBezTo>
                  <a:lnTo>
                    <a:pt x="328" y="3163"/>
                  </a:lnTo>
                  <a:cubicBezTo>
                    <a:pt x="328" y="3164"/>
                    <a:pt x="328" y="3165"/>
                    <a:pt x="328" y="3166"/>
                  </a:cubicBezTo>
                  <a:lnTo>
                    <a:pt x="328" y="3166"/>
                  </a:lnTo>
                  <a:cubicBezTo>
                    <a:pt x="326" y="3173"/>
                    <a:pt x="328" y="3178"/>
                    <a:pt x="330" y="3183"/>
                  </a:cubicBezTo>
                  <a:lnTo>
                    <a:pt x="330" y="3183"/>
                  </a:lnTo>
                  <a:cubicBezTo>
                    <a:pt x="356" y="3445"/>
                    <a:pt x="423" y="3702"/>
                    <a:pt x="529" y="3947"/>
                  </a:cubicBezTo>
                  <a:lnTo>
                    <a:pt x="529" y="3947"/>
                  </a:lnTo>
                  <a:cubicBezTo>
                    <a:pt x="531" y="3953"/>
                    <a:pt x="535" y="3956"/>
                    <a:pt x="538" y="3958"/>
                  </a:cubicBezTo>
                  <a:lnTo>
                    <a:pt x="538" y="3958"/>
                  </a:lnTo>
                  <a:cubicBezTo>
                    <a:pt x="550" y="4074"/>
                    <a:pt x="571" y="4190"/>
                    <a:pt x="605" y="4306"/>
                  </a:cubicBezTo>
                  <a:lnTo>
                    <a:pt x="605" y="4306"/>
                  </a:lnTo>
                  <a:cubicBezTo>
                    <a:pt x="614" y="4336"/>
                    <a:pt x="661" y="4323"/>
                    <a:pt x="652" y="4293"/>
                  </a:cubicBezTo>
                  <a:lnTo>
                    <a:pt x="652" y="4293"/>
                  </a:lnTo>
                  <a:cubicBezTo>
                    <a:pt x="580" y="4044"/>
                    <a:pt x="565" y="3793"/>
                    <a:pt x="583" y="3543"/>
                  </a:cubicBezTo>
                  <a:lnTo>
                    <a:pt x="583" y="3543"/>
                  </a:lnTo>
                  <a:cubicBezTo>
                    <a:pt x="587" y="3541"/>
                    <a:pt x="590" y="3539"/>
                    <a:pt x="593" y="3534"/>
                  </a:cubicBezTo>
                  <a:lnTo>
                    <a:pt x="593" y="3534"/>
                  </a:lnTo>
                  <a:cubicBezTo>
                    <a:pt x="671" y="3422"/>
                    <a:pt x="745" y="3307"/>
                    <a:pt x="815" y="3189"/>
                  </a:cubicBezTo>
                  <a:lnTo>
                    <a:pt x="815" y="3189"/>
                  </a:lnTo>
                  <a:cubicBezTo>
                    <a:pt x="840" y="3248"/>
                    <a:pt x="919" y="3241"/>
                    <a:pt x="974" y="3233"/>
                  </a:cubicBezTo>
                  <a:lnTo>
                    <a:pt x="974" y="3233"/>
                  </a:lnTo>
                  <a:cubicBezTo>
                    <a:pt x="1066" y="3217"/>
                    <a:pt x="1146" y="3156"/>
                    <a:pt x="1199" y="3082"/>
                  </a:cubicBezTo>
                  <a:lnTo>
                    <a:pt x="1199" y="3082"/>
                  </a:lnTo>
                  <a:cubicBezTo>
                    <a:pt x="1208" y="3069"/>
                    <a:pt x="1202" y="3057"/>
                    <a:pt x="1192" y="3051"/>
                  </a:cubicBezTo>
                  <a:lnTo>
                    <a:pt x="1192" y="3051"/>
                  </a:lnTo>
                  <a:cubicBezTo>
                    <a:pt x="1191" y="3046"/>
                    <a:pt x="1187" y="3041"/>
                    <a:pt x="1180" y="3038"/>
                  </a:cubicBezTo>
                  <a:lnTo>
                    <a:pt x="1180" y="3038"/>
                  </a:lnTo>
                  <a:cubicBezTo>
                    <a:pt x="1128" y="3016"/>
                    <a:pt x="1075" y="3033"/>
                    <a:pt x="1021" y="3045"/>
                  </a:cubicBezTo>
                  <a:lnTo>
                    <a:pt x="1021" y="3045"/>
                  </a:lnTo>
                  <a:cubicBezTo>
                    <a:pt x="968" y="3057"/>
                    <a:pt x="916" y="3073"/>
                    <a:pt x="868" y="3098"/>
                  </a:cubicBezTo>
                  <a:lnTo>
                    <a:pt x="868" y="3098"/>
                  </a:lnTo>
                  <a:cubicBezTo>
                    <a:pt x="959" y="2941"/>
                    <a:pt x="1042" y="2780"/>
                    <a:pt x="1119" y="2615"/>
                  </a:cubicBezTo>
                  <a:lnTo>
                    <a:pt x="1119" y="2615"/>
                  </a:lnTo>
                  <a:cubicBezTo>
                    <a:pt x="1275" y="2630"/>
                    <a:pt x="1384" y="2443"/>
                    <a:pt x="1429" y="2319"/>
                  </a:cubicBezTo>
                  <a:lnTo>
                    <a:pt x="1429" y="2319"/>
                  </a:lnTo>
                  <a:cubicBezTo>
                    <a:pt x="1431" y="2316"/>
                    <a:pt x="1431" y="2312"/>
                    <a:pt x="1431" y="2309"/>
                  </a:cubicBezTo>
                  <a:lnTo>
                    <a:pt x="1431" y="2309"/>
                  </a:lnTo>
                  <a:cubicBezTo>
                    <a:pt x="1431" y="2294"/>
                    <a:pt x="1419" y="2279"/>
                    <a:pt x="1401" y="2284"/>
                  </a:cubicBezTo>
                  <a:lnTo>
                    <a:pt x="1401" y="2284"/>
                  </a:lnTo>
                  <a:cubicBezTo>
                    <a:pt x="1300" y="2315"/>
                    <a:pt x="1214" y="2375"/>
                    <a:pt x="1153" y="2456"/>
                  </a:cubicBezTo>
                  <a:lnTo>
                    <a:pt x="1153" y="2456"/>
                  </a:lnTo>
                  <a:cubicBezTo>
                    <a:pt x="1156" y="2391"/>
                    <a:pt x="1143" y="2328"/>
                    <a:pt x="1096" y="2273"/>
                  </a:cubicBezTo>
                  <a:lnTo>
                    <a:pt x="1096" y="2273"/>
                  </a:lnTo>
                  <a:cubicBezTo>
                    <a:pt x="1083" y="2257"/>
                    <a:pt x="1063" y="2267"/>
                    <a:pt x="1057" y="2283"/>
                  </a:cubicBezTo>
                  <a:lnTo>
                    <a:pt x="1057" y="2283"/>
                  </a:lnTo>
                  <a:cubicBezTo>
                    <a:pt x="1056" y="2285"/>
                    <a:pt x="1055" y="2287"/>
                    <a:pt x="1053" y="2289"/>
                  </a:cubicBezTo>
                  <a:lnTo>
                    <a:pt x="1053" y="2289"/>
                  </a:lnTo>
                  <a:cubicBezTo>
                    <a:pt x="1009" y="2384"/>
                    <a:pt x="993" y="2518"/>
                    <a:pt x="1072" y="2600"/>
                  </a:cubicBezTo>
                  <a:lnTo>
                    <a:pt x="1072" y="2600"/>
                  </a:lnTo>
                  <a:cubicBezTo>
                    <a:pt x="934" y="2896"/>
                    <a:pt x="774" y="3179"/>
                    <a:pt x="591" y="3450"/>
                  </a:cubicBezTo>
                  <a:lnTo>
                    <a:pt x="591" y="3450"/>
                  </a:lnTo>
                  <a:cubicBezTo>
                    <a:pt x="624" y="3142"/>
                    <a:pt x="701" y="2835"/>
                    <a:pt x="780" y="2535"/>
                  </a:cubicBezTo>
                  <a:lnTo>
                    <a:pt x="780" y="2535"/>
                  </a:lnTo>
                  <a:cubicBezTo>
                    <a:pt x="784" y="2534"/>
                    <a:pt x="787" y="2532"/>
                    <a:pt x="791" y="2529"/>
                  </a:cubicBezTo>
                  <a:lnTo>
                    <a:pt x="791" y="2529"/>
                  </a:lnTo>
                  <a:cubicBezTo>
                    <a:pt x="976" y="2339"/>
                    <a:pt x="1138" y="2131"/>
                    <a:pt x="1274" y="1906"/>
                  </a:cubicBezTo>
                  <a:lnTo>
                    <a:pt x="1274" y="1906"/>
                  </a:lnTo>
                  <a:cubicBezTo>
                    <a:pt x="1339" y="1967"/>
                    <a:pt x="1438" y="1915"/>
                    <a:pt x="1494" y="1857"/>
                  </a:cubicBezTo>
                  <a:lnTo>
                    <a:pt x="1494" y="1857"/>
                  </a:lnTo>
                  <a:cubicBezTo>
                    <a:pt x="1500" y="1850"/>
                    <a:pt x="1502" y="1843"/>
                    <a:pt x="1500" y="1837"/>
                  </a:cubicBezTo>
                  <a:lnTo>
                    <a:pt x="1500" y="1837"/>
                  </a:lnTo>
                  <a:cubicBezTo>
                    <a:pt x="1511" y="1828"/>
                    <a:pt x="1516" y="1813"/>
                    <a:pt x="1502" y="1802"/>
                  </a:cubicBezTo>
                  <a:lnTo>
                    <a:pt x="1502" y="1802"/>
                  </a:lnTo>
                  <a:cubicBezTo>
                    <a:pt x="1454" y="1760"/>
                    <a:pt x="1392" y="1772"/>
                    <a:pt x="1336" y="1800"/>
                  </a:cubicBezTo>
                  <a:lnTo>
                    <a:pt x="1336" y="1800"/>
                  </a:lnTo>
                  <a:cubicBezTo>
                    <a:pt x="1389" y="1706"/>
                    <a:pt x="1439" y="1608"/>
                    <a:pt x="1483" y="1508"/>
                  </a:cubicBezTo>
                  <a:lnTo>
                    <a:pt x="1483" y="1508"/>
                  </a:lnTo>
                  <a:cubicBezTo>
                    <a:pt x="1534" y="1510"/>
                    <a:pt x="1559" y="1447"/>
                    <a:pt x="1575" y="1405"/>
                  </a:cubicBezTo>
                  <a:lnTo>
                    <a:pt x="1575" y="1405"/>
                  </a:lnTo>
                  <a:cubicBezTo>
                    <a:pt x="1606" y="1321"/>
                    <a:pt x="1614" y="1237"/>
                    <a:pt x="1602" y="1148"/>
                  </a:cubicBezTo>
                  <a:lnTo>
                    <a:pt x="1602" y="1148"/>
                  </a:lnTo>
                  <a:cubicBezTo>
                    <a:pt x="1599" y="1126"/>
                    <a:pt x="1576" y="1126"/>
                    <a:pt x="1563" y="1138"/>
                  </a:cubicBezTo>
                  <a:lnTo>
                    <a:pt x="1314" y="1370"/>
                  </a:lnTo>
                  <a:close/>
                </a:path>
              </a:pathLst>
            </a:custGeom>
            <a:solidFill>
              <a:schemeClr val="accent5"/>
            </a:solidFill>
            <a:ln>
              <a:noFill/>
            </a:ln>
            <a:effectLst/>
          </p:spPr>
          <p:txBody>
            <a:bodyPr wrap="none" anchor="ctr"/>
            <a:lstStyle/>
            <a:p>
              <a:endParaRPr lang="es-ES_tradnl" sz="919"/>
            </a:p>
          </p:txBody>
        </p:sp>
        <p:sp>
          <p:nvSpPr>
            <p:cNvPr id="1321" name="Freeform 10">
              <a:extLst>
                <a:ext uri="{FF2B5EF4-FFF2-40B4-BE49-F238E27FC236}">
                  <a16:creationId xmlns:a16="http://schemas.microsoft.com/office/drawing/2014/main" id="{546BF013-9BD8-1F43-9C74-509561CDF490}"/>
                </a:ext>
              </a:extLst>
            </p:cNvPr>
            <p:cNvSpPr>
              <a:spLocks noChangeArrowheads="1"/>
            </p:cNvSpPr>
            <p:nvPr/>
          </p:nvSpPr>
          <p:spPr bwMode="auto">
            <a:xfrm rot="11723166">
              <a:off x="1425779" y="2517246"/>
              <a:ext cx="990623" cy="1013855"/>
            </a:xfrm>
            <a:custGeom>
              <a:avLst/>
              <a:gdLst>
                <a:gd name="T0" fmla="*/ 1833 w 2067"/>
                <a:gd name="T1" fmla="*/ 484 h 2115"/>
                <a:gd name="T2" fmla="*/ 1684 w 2067"/>
                <a:gd name="T3" fmla="*/ 487 h 2115"/>
                <a:gd name="T4" fmla="*/ 1621 w 2067"/>
                <a:gd name="T5" fmla="*/ 1520 h 2115"/>
                <a:gd name="T6" fmla="*/ 1654 w 2067"/>
                <a:gd name="T7" fmla="*/ 1472 h 2115"/>
                <a:gd name="T8" fmla="*/ 1730 w 2067"/>
                <a:gd name="T9" fmla="*/ 1356 h 2115"/>
                <a:gd name="T10" fmla="*/ 918 w 2067"/>
                <a:gd name="T11" fmla="*/ 1732 h 2115"/>
                <a:gd name="T12" fmla="*/ 669 w 2067"/>
                <a:gd name="T13" fmla="*/ 1582 h 2115"/>
                <a:gd name="T14" fmla="*/ 288 w 2067"/>
                <a:gd name="T15" fmla="*/ 1000 h 2115"/>
                <a:gd name="T16" fmla="*/ 460 w 2067"/>
                <a:gd name="T17" fmla="*/ 1331 h 2115"/>
                <a:gd name="T18" fmla="*/ 510 w 2067"/>
                <a:gd name="T19" fmla="*/ 1374 h 2115"/>
                <a:gd name="T20" fmla="*/ 494 w 2067"/>
                <a:gd name="T21" fmla="*/ 445 h 2115"/>
                <a:gd name="T22" fmla="*/ 440 w 2067"/>
                <a:gd name="T23" fmla="*/ 524 h 2115"/>
                <a:gd name="T24" fmla="*/ 729 w 2067"/>
                <a:gd name="T25" fmla="*/ 255 h 2115"/>
                <a:gd name="T26" fmla="*/ 922 w 2067"/>
                <a:gd name="T27" fmla="*/ 148 h 2115"/>
                <a:gd name="T28" fmla="*/ 1053 w 2067"/>
                <a:gd name="T29" fmla="*/ 217 h 2115"/>
                <a:gd name="T30" fmla="*/ 1478 w 2067"/>
                <a:gd name="T31" fmla="*/ 494 h 2115"/>
                <a:gd name="T32" fmla="*/ 1555 w 2067"/>
                <a:gd name="T33" fmla="*/ 352 h 2115"/>
                <a:gd name="T34" fmla="*/ 1397 w 2067"/>
                <a:gd name="T35" fmla="*/ 375 h 2115"/>
                <a:gd name="T36" fmla="*/ 1126 w 2067"/>
                <a:gd name="T37" fmla="*/ 1704 h 2115"/>
                <a:gd name="T38" fmla="*/ 1423 w 2067"/>
                <a:gd name="T39" fmla="*/ 1538 h 2115"/>
                <a:gd name="T40" fmla="*/ 896 w 2067"/>
                <a:gd name="T41" fmla="*/ 827 h 2115"/>
                <a:gd name="T42" fmla="*/ 1046 w 2067"/>
                <a:gd name="T43" fmla="*/ 966 h 2115"/>
                <a:gd name="T44" fmla="*/ 1074 w 2067"/>
                <a:gd name="T45" fmla="*/ 1005 h 2115"/>
                <a:gd name="T46" fmla="*/ 1088 w 2067"/>
                <a:gd name="T47" fmla="*/ 690 h 2115"/>
                <a:gd name="T48" fmla="*/ 1170 w 2067"/>
                <a:gd name="T49" fmla="*/ 694 h 2115"/>
                <a:gd name="T50" fmla="*/ 747 w 2067"/>
                <a:gd name="T51" fmla="*/ 865 h 2115"/>
                <a:gd name="T52" fmla="*/ 946 w 2067"/>
                <a:gd name="T53" fmla="*/ 862 h 2115"/>
                <a:gd name="T54" fmla="*/ 894 w 2067"/>
                <a:gd name="T55" fmla="*/ 880 h 2115"/>
                <a:gd name="T56" fmla="*/ 883 w 2067"/>
                <a:gd name="T57" fmla="*/ 1131 h 2115"/>
                <a:gd name="T58" fmla="*/ 1045 w 2067"/>
                <a:gd name="T59" fmla="*/ 1171 h 2115"/>
                <a:gd name="T60" fmla="*/ 1257 w 2067"/>
                <a:gd name="T61" fmla="*/ 910 h 2115"/>
                <a:gd name="T62" fmla="*/ 1042 w 2067"/>
                <a:gd name="T63" fmla="*/ 1294 h 2115"/>
                <a:gd name="T64" fmla="*/ 1236 w 2067"/>
                <a:gd name="T65" fmla="*/ 1162 h 2115"/>
                <a:gd name="T66" fmla="*/ 1268 w 2067"/>
                <a:gd name="T67" fmla="*/ 1130 h 2115"/>
                <a:gd name="T68" fmla="*/ 1319 w 2067"/>
                <a:gd name="T69" fmla="*/ 847 h 2115"/>
                <a:gd name="T70" fmla="*/ 1480 w 2067"/>
                <a:gd name="T71" fmla="*/ 817 h 2115"/>
                <a:gd name="T72" fmla="*/ 1122 w 2067"/>
                <a:gd name="T73" fmla="*/ 363 h 2115"/>
                <a:gd name="T74" fmla="*/ 1128 w 2067"/>
                <a:gd name="T75" fmla="*/ 533 h 2115"/>
                <a:gd name="T76" fmla="*/ 1015 w 2067"/>
                <a:gd name="T77" fmla="*/ 487 h 2115"/>
                <a:gd name="T78" fmla="*/ 995 w 2067"/>
                <a:gd name="T79" fmla="*/ 652 h 2115"/>
                <a:gd name="T80" fmla="*/ 815 w 2067"/>
                <a:gd name="T81" fmla="*/ 702 h 2115"/>
                <a:gd name="T82" fmla="*/ 492 w 2067"/>
                <a:gd name="T83" fmla="*/ 951 h 2115"/>
                <a:gd name="T84" fmla="*/ 455 w 2067"/>
                <a:gd name="T85" fmla="*/ 844 h 2115"/>
                <a:gd name="T86" fmla="*/ 508 w 2067"/>
                <a:gd name="T87" fmla="*/ 651 h 2115"/>
                <a:gd name="T88" fmla="*/ 652 w 2067"/>
                <a:gd name="T89" fmla="*/ 734 h 2115"/>
                <a:gd name="T90" fmla="*/ 618 w 2067"/>
                <a:gd name="T91" fmla="*/ 1152 h 2115"/>
                <a:gd name="T92" fmla="*/ 765 w 2067"/>
                <a:gd name="T93" fmla="*/ 1590 h 2115"/>
                <a:gd name="T94" fmla="*/ 895 w 2067"/>
                <a:gd name="T95" fmla="*/ 1419 h 2115"/>
                <a:gd name="T96" fmla="*/ 1436 w 2067"/>
                <a:gd name="T97" fmla="*/ 1307 h 2115"/>
                <a:gd name="T98" fmla="*/ 963 w 2067"/>
                <a:gd name="T99" fmla="*/ 1515 h 2115"/>
                <a:gd name="T100" fmla="*/ 862 w 2067"/>
                <a:gd name="T101" fmla="*/ 1519 h 2115"/>
                <a:gd name="T102" fmla="*/ 1786 w 2067"/>
                <a:gd name="T103" fmla="*/ 883 h 2115"/>
                <a:gd name="T104" fmla="*/ 1826 w 2067"/>
                <a:gd name="T105" fmla="*/ 980 h 2115"/>
                <a:gd name="T106" fmla="*/ 1520 w 2067"/>
                <a:gd name="T107" fmla="*/ 1124 h 2115"/>
                <a:gd name="T108" fmla="*/ 1530 w 2067"/>
                <a:gd name="T109" fmla="*/ 1053 h 2115"/>
                <a:gd name="T110" fmla="*/ 1539 w 2067"/>
                <a:gd name="T111" fmla="*/ 786 h 2115"/>
                <a:gd name="T112" fmla="*/ 1600 w 2067"/>
                <a:gd name="T113" fmla="*/ 635 h 2115"/>
                <a:gd name="T114" fmla="*/ 1822 w 2067"/>
                <a:gd name="T115" fmla="*/ 787 h 2115"/>
                <a:gd name="T116" fmla="*/ 725 w 2067"/>
                <a:gd name="T117" fmla="*/ 172 h 2115"/>
                <a:gd name="T118" fmla="*/ 390 w 2067"/>
                <a:gd name="T119" fmla="*/ 1671 h 2115"/>
                <a:gd name="T120" fmla="*/ 1952 w 2067"/>
                <a:gd name="T121" fmla="*/ 1036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67" h="2115">
                  <a:moveTo>
                    <a:pt x="1896" y="944"/>
                  </a:moveTo>
                  <a:lnTo>
                    <a:pt x="1896" y="944"/>
                  </a:lnTo>
                  <a:cubicBezTo>
                    <a:pt x="1899" y="899"/>
                    <a:pt x="1897" y="855"/>
                    <a:pt x="1892" y="812"/>
                  </a:cubicBezTo>
                  <a:lnTo>
                    <a:pt x="1892" y="812"/>
                  </a:lnTo>
                  <a:cubicBezTo>
                    <a:pt x="1897" y="803"/>
                    <a:pt x="1895" y="791"/>
                    <a:pt x="1887" y="784"/>
                  </a:cubicBezTo>
                  <a:lnTo>
                    <a:pt x="1887" y="784"/>
                  </a:lnTo>
                  <a:cubicBezTo>
                    <a:pt x="1869" y="683"/>
                    <a:pt x="1826" y="593"/>
                    <a:pt x="1754" y="538"/>
                  </a:cubicBezTo>
                  <a:lnTo>
                    <a:pt x="1754" y="538"/>
                  </a:lnTo>
                  <a:cubicBezTo>
                    <a:pt x="1781" y="534"/>
                    <a:pt x="1806" y="532"/>
                    <a:pt x="1833" y="529"/>
                  </a:cubicBezTo>
                  <a:lnTo>
                    <a:pt x="1833" y="529"/>
                  </a:lnTo>
                  <a:cubicBezTo>
                    <a:pt x="1861" y="525"/>
                    <a:pt x="1861" y="480"/>
                    <a:pt x="1833" y="484"/>
                  </a:cubicBezTo>
                  <a:lnTo>
                    <a:pt x="1833" y="484"/>
                  </a:lnTo>
                  <a:cubicBezTo>
                    <a:pt x="1808" y="487"/>
                    <a:pt x="1783" y="490"/>
                    <a:pt x="1758" y="493"/>
                  </a:cubicBezTo>
                  <a:lnTo>
                    <a:pt x="1758" y="493"/>
                  </a:lnTo>
                  <a:cubicBezTo>
                    <a:pt x="1765" y="487"/>
                    <a:pt x="1771" y="482"/>
                    <a:pt x="1773" y="474"/>
                  </a:cubicBezTo>
                  <a:lnTo>
                    <a:pt x="1773" y="474"/>
                  </a:lnTo>
                  <a:cubicBezTo>
                    <a:pt x="1783" y="435"/>
                    <a:pt x="1723" y="431"/>
                    <a:pt x="1724" y="464"/>
                  </a:cubicBezTo>
                  <a:lnTo>
                    <a:pt x="1724" y="464"/>
                  </a:lnTo>
                  <a:cubicBezTo>
                    <a:pt x="1717" y="469"/>
                    <a:pt x="1709" y="473"/>
                    <a:pt x="1704" y="476"/>
                  </a:cubicBezTo>
                  <a:lnTo>
                    <a:pt x="1704" y="476"/>
                  </a:lnTo>
                  <a:cubicBezTo>
                    <a:pt x="1698" y="480"/>
                    <a:pt x="1691" y="483"/>
                    <a:pt x="1684" y="487"/>
                  </a:cubicBezTo>
                  <a:lnTo>
                    <a:pt x="1684" y="487"/>
                  </a:lnTo>
                  <a:cubicBezTo>
                    <a:pt x="1697" y="458"/>
                    <a:pt x="1703" y="430"/>
                    <a:pt x="1705" y="403"/>
                  </a:cubicBezTo>
                  <a:lnTo>
                    <a:pt x="1705" y="403"/>
                  </a:lnTo>
                  <a:cubicBezTo>
                    <a:pt x="1955" y="464"/>
                    <a:pt x="1984" y="745"/>
                    <a:pt x="1915" y="963"/>
                  </a:cubicBezTo>
                  <a:lnTo>
                    <a:pt x="1915" y="963"/>
                  </a:lnTo>
                  <a:cubicBezTo>
                    <a:pt x="1909" y="956"/>
                    <a:pt x="1903" y="950"/>
                    <a:pt x="1896" y="944"/>
                  </a:cubicBezTo>
                  <a:close/>
                  <a:moveTo>
                    <a:pt x="1831" y="1344"/>
                  </a:moveTo>
                  <a:lnTo>
                    <a:pt x="1831" y="1344"/>
                  </a:lnTo>
                  <a:cubicBezTo>
                    <a:pt x="1796" y="1425"/>
                    <a:pt x="1725" y="1491"/>
                    <a:pt x="1644" y="1514"/>
                  </a:cubicBezTo>
                  <a:lnTo>
                    <a:pt x="1644" y="1514"/>
                  </a:lnTo>
                  <a:cubicBezTo>
                    <a:pt x="1636" y="1514"/>
                    <a:pt x="1628" y="1515"/>
                    <a:pt x="1621" y="1520"/>
                  </a:cubicBezTo>
                  <a:lnTo>
                    <a:pt x="1621" y="1520"/>
                  </a:lnTo>
                  <a:cubicBezTo>
                    <a:pt x="1577" y="1528"/>
                    <a:pt x="1531" y="1523"/>
                    <a:pt x="1487" y="1501"/>
                  </a:cubicBezTo>
                  <a:lnTo>
                    <a:pt x="1487" y="1501"/>
                  </a:lnTo>
                  <a:cubicBezTo>
                    <a:pt x="1487" y="1497"/>
                    <a:pt x="1486" y="1494"/>
                    <a:pt x="1486" y="1491"/>
                  </a:cubicBezTo>
                  <a:lnTo>
                    <a:pt x="1486" y="1491"/>
                  </a:lnTo>
                  <a:cubicBezTo>
                    <a:pt x="1485" y="1486"/>
                    <a:pt x="1483" y="1482"/>
                    <a:pt x="1480" y="1479"/>
                  </a:cubicBezTo>
                  <a:lnTo>
                    <a:pt x="1480" y="1479"/>
                  </a:lnTo>
                  <a:cubicBezTo>
                    <a:pt x="1496" y="1459"/>
                    <a:pt x="1508" y="1439"/>
                    <a:pt x="1516" y="1418"/>
                  </a:cubicBezTo>
                  <a:lnTo>
                    <a:pt x="1516" y="1418"/>
                  </a:lnTo>
                  <a:cubicBezTo>
                    <a:pt x="1552" y="1447"/>
                    <a:pt x="1587" y="1475"/>
                    <a:pt x="1623" y="1504"/>
                  </a:cubicBezTo>
                  <a:lnTo>
                    <a:pt x="1623" y="1504"/>
                  </a:lnTo>
                  <a:cubicBezTo>
                    <a:pt x="1645" y="1521"/>
                    <a:pt x="1677" y="1490"/>
                    <a:pt x="1654" y="1472"/>
                  </a:cubicBezTo>
                  <a:lnTo>
                    <a:pt x="1654" y="1472"/>
                  </a:lnTo>
                  <a:cubicBezTo>
                    <a:pt x="1628" y="1452"/>
                    <a:pt x="1603" y="1431"/>
                    <a:pt x="1577" y="1411"/>
                  </a:cubicBezTo>
                  <a:lnTo>
                    <a:pt x="1577" y="1411"/>
                  </a:lnTo>
                  <a:cubicBezTo>
                    <a:pt x="1613" y="1404"/>
                    <a:pt x="1647" y="1391"/>
                    <a:pt x="1678" y="1372"/>
                  </a:cubicBezTo>
                  <a:lnTo>
                    <a:pt x="1678" y="1372"/>
                  </a:lnTo>
                  <a:cubicBezTo>
                    <a:pt x="1688" y="1380"/>
                    <a:pt x="1698" y="1387"/>
                    <a:pt x="1708" y="1395"/>
                  </a:cubicBezTo>
                  <a:lnTo>
                    <a:pt x="1708" y="1395"/>
                  </a:lnTo>
                  <a:cubicBezTo>
                    <a:pt x="1717" y="1402"/>
                    <a:pt x="1732" y="1396"/>
                    <a:pt x="1738" y="1387"/>
                  </a:cubicBezTo>
                  <a:lnTo>
                    <a:pt x="1738" y="1387"/>
                  </a:lnTo>
                  <a:cubicBezTo>
                    <a:pt x="1745" y="1375"/>
                    <a:pt x="1739" y="1364"/>
                    <a:pt x="1730" y="1356"/>
                  </a:cubicBezTo>
                  <a:lnTo>
                    <a:pt x="1730" y="1356"/>
                  </a:lnTo>
                  <a:cubicBezTo>
                    <a:pt x="1725" y="1353"/>
                    <a:pt x="1720" y="1349"/>
                    <a:pt x="1715" y="1345"/>
                  </a:cubicBezTo>
                  <a:lnTo>
                    <a:pt x="1715" y="1345"/>
                  </a:lnTo>
                  <a:cubicBezTo>
                    <a:pt x="1802" y="1274"/>
                    <a:pt x="1859" y="1159"/>
                    <a:pt x="1884" y="1034"/>
                  </a:cubicBezTo>
                  <a:lnTo>
                    <a:pt x="1884" y="1034"/>
                  </a:lnTo>
                  <a:cubicBezTo>
                    <a:pt x="1919" y="1121"/>
                    <a:pt x="1861" y="1276"/>
                    <a:pt x="1831" y="1344"/>
                  </a:cubicBezTo>
                  <a:close/>
                  <a:moveTo>
                    <a:pt x="858" y="1783"/>
                  </a:moveTo>
                  <a:lnTo>
                    <a:pt x="858" y="1783"/>
                  </a:lnTo>
                  <a:cubicBezTo>
                    <a:pt x="878" y="1767"/>
                    <a:pt x="896" y="1750"/>
                    <a:pt x="912" y="1732"/>
                  </a:cubicBezTo>
                  <a:lnTo>
                    <a:pt x="912" y="1732"/>
                  </a:lnTo>
                  <a:cubicBezTo>
                    <a:pt x="914" y="1732"/>
                    <a:pt x="916" y="1732"/>
                    <a:pt x="918" y="1732"/>
                  </a:cubicBezTo>
                  <a:lnTo>
                    <a:pt x="918" y="1732"/>
                  </a:lnTo>
                  <a:cubicBezTo>
                    <a:pt x="1021" y="1816"/>
                    <a:pt x="1152" y="1838"/>
                    <a:pt x="1281" y="1801"/>
                  </a:cubicBezTo>
                  <a:lnTo>
                    <a:pt x="1281" y="1801"/>
                  </a:lnTo>
                  <a:cubicBezTo>
                    <a:pt x="1388" y="1770"/>
                    <a:pt x="1474" y="1680"/>
                    <a:pt x="1489" y="1574"/>
                  </a:cubicBezTo>
                  <a:lnTo>
                    <a:pt x="1489" y="1574"/>
                  </a:lnTo>
                  <a:cubicBezTo>
                    <a:pt x="1523" y="1587"/>
                    <a:pt x="1558" y="1592"/>
                    <a:pt x="1593" y="1590"/>
                  </a:cubicBezTo>
                  <a:lnTo>
                    <a:pt x="1593" y="1590"/>
                  </a:lnTo>
                  <a:cubicBezTo>
                    <a:pt x="1482" y="1858"/>
                    <a:pt x="1068" y="2013"/>
                    <a:pt x="858" y="1783"/>
                  </a:cubicBezTo>
                  <a:close/>
                  <a:moveTo>
                    <a:pt x="516" y="1657"/>
                  </a:moveTo>
                  <a:lnTo>
                    <a:pt x="516" y="1657"/>
                  </a:lnTo>
                  <a:cubicBezTo>
                    <a:pt x="565" y="1632"/>
                    <a:pt x="610" y="1593"/>
                    <a:pt x="669" y="1582"/>
                  </a:cubicBezTo>
                  <a:lnTo>
                    <a:pt x="669" y="1582"/>
                  </a:lnTo>
                  <a:cubicBezTo>
                    <a:pt x="722" y="1636"/>
                    <a:pt x="780" y="1679"/>
                    <a:pt x="846" y="1705"/>
                  </a:cubicBezTo>
                  <a:lnTo>
                    <a:pt x="846" y="1705"/>
                  </a:lnTo>
                  <a:cubicBezTo>
                    <a:pt x="807" y="1742"/>
                    <a:pt x="763" y="1772"/>
                    <a:pt x="708" y="1788"/>
                  </a:cubicBezTo>
                  <a:lnTo>
                    <a:pt x="708" y="1788"/>
                  </a:lnTo>
                  <a:cubicBezTo>
                    <a:pt x="618" y="1815"/>
                    <a:pt x="519" y="1749"/>
                    <a:pt x="516" y="1657"/>
                  </a:cubicBezTo>
                  <a:close/>
                  <a:moveTo>
                    <a:pt x="282" y="1534"/>
                  </a:moveTo>
                  <a:lnTo>
                    <a:pt x="282" y="1534"/>
                  </a:lnTo>
                  <a:cubicBezTo>
                    <a:pt x="138" y="1398"/>
                    <a:pt x="106" y="1113"/>
                    <a:pt x="227" y="957"/>
                  </a:cubicBezTo>
                  <a:lnTo>
                    <a:pt x="227" y="957"/>
                  </a:lnTo>
                  <a:cubicBezTo>
                    <a:pt x="245" y="972"/>
                    <a:pt x="265" y="987"/>
                    <a:pt x="288" y="1000"/>
                  </a:cubicBezTo>
                  <a:lnTo>
                    <a:pt x="288" y="1000"/>
                  </a:lnTo>
                  <a:cubicBezTo>
                    <a:pt x="288" y="1003"/>
                    <a:pt x="288" y="1006"/>
                    <a:pt x="288" y="1010"/>
                  </a:cubicBezTo>
                  <a:lnTo>
                    <a:pt x="288" y="1010"/>
                  </a:lnTo>
                  <a:cubicBezTo>
                    <a:pt x="298" y="1115"/>
                    <a:pt x="344" y="1224"/>
                    <a:pt x="422" y="1299"/>
                  </a:cubicBezTo>
                  <a:lnTo>
                    <a:pt x="422" y="1299"/>
                  </a:lnTo>
                  <a:cubicBezTo>
                    <a:pt x="394" y="1307"/>
                    <a:pt x="366" y="1317"/>
                    <a:pt x="338" y="1326"/>
                  </a:cubicBezTo>
                  <a:lnTo>
                    <a:pt x="338" y="1326"/>
                  </a:lnTo>
                  <a:cubicBezTo>
                    <a:pt x="311" y="1335"/>
                    <a:pt x="323" y="1378"/>
                    <a:pt x="350" y="1369"/>
                  </a:cubicBezTo>
                  <a:lnTo>
                    <a:pt x="350" y="1369"/>
                  </a:lnTo>
                  <a:cubicBezTo>
                    <a:pt x="385" y="1357"/>
                    <a:pt x="420" y="1345"/>
                    <a:pt x="455" y="1334"/>
                  </a:cubicBezTo>
                  <a:lnTo>
                    <a:pt x="455" y="1334"/>
                  </a:lnTo>
                  <a:cubicBezTo>
                    <a:pt x="457" y="1333"/>
                    <a:pt x="459" y="1332"/>
                    <a:pt x="460" y="1331"/>
                  </a:cubicBezTo>
                  <a:lnTo>
                    <a:pt x="460" y="1331"/>
                  </a:lnTo>
                  <a:cubicBezTo>
                    <a:pt x="465" y="1334"/>
                    <a:pt x="471" y="1339"/>
                    <a:pt x="476" y="1343"/>
                  </a:cubicBezTo>
                  <a:lnTo>
                    <a:pt x="476" y="1343"/>
                  </a:lnTo>
                  <a:cubicBezTo>
                    <a:pt x="477" y="1343"/>
                    <a:pt x="477" y="1343"/>
                    <a:pt x="478" y="1344"/>
                  </a:cubicBezTo>
                  <a:lnTo>
                    <a:pt x="478" y="1344"/>
                  </a:lnTo>
                  <a:cubicBezTo>
                    <a:pt x="449" y="1370"/>
                    <a:pt x="420" y="1397"/>
                    <a:pt x="391" y="1424"/>
                  </a:cubicBezTo>
                  <a:lnTo>
                    <a:pt x="391" y="1424"/>
                  </a:lnTo>
                  <a:cubicBezTo>
                    <a:pt x="370" y="1444"/>
                    <a:pt x="401" y="1475"/>
                    <a:pt x="422" y="1455"/>
                  </a:cubicBezTo>
                  <a:lnTo>
                    <a:pt x="422" y="1455"/>
                  </a:lnTo>
                  <a:cubicBezTo>
                    <a:pt x="452" y="1428"/>
                    <a:pt x="481" y="1401"/>
                    <a:pt x="510" y="1374"/>
                  </a:cubicBezTo>
                  <a:lnTo>
                    <a:pt x="510" y="1374"/>
                  </a:lnTo>
                  <a:cubicBezTo>
                    <a:pt x="544" y="1428"/>
                    <a:pt x="580" y="1479"/>
                    <a:pt x="619" y="1526"/>
                  </a:cubicBezTo>
                  <a:lnTo>
                    <a:pt x="619" y="1526"/>
                  </a:lnTo>
                  <a:cubicBezTo>
                    <a:pt x="596" y="1535"/>
                    <a:pt x="577" y="1545"/>
                    <a:pt x="554" y="1560"/>
                  </a:cubicBezTo>
                  <a:lnTo>
                    <a:pt x="554" y="1560"/>
                  </a:lnTo>
                  <a:cubicBezTo>
                    <a:pt x="453" y="1628"/>
                    <a:pt x="369" y="1616"/>
                    <a:pt x="282" y="1534"/>
                  </a:cubicBezTo>
                  <a:close/>
                  <a:moveTo>
                    <a:pt x="608" y="331"/>
                  </a:moveTo>
                  <a:lnTo>
                    <a:pt x="608" y="331"/>
                  </a:lnTo>
                  <a:cubicBezTo>
                    <a:pt x="589" y="381"/>
                    <a:pt x="583" y="433"/>
                    <a:pt x="595" y="483"/>
                  </a:cubicBezTo>
                  <a:lnTo>
                    <a:pt x="595" y="483"/>
                  </a:lnTo>
                  <a:cubicBezTo>
                    <a:pt x="561" y="471"/>
                    <a:pt x="528" y="458"/>
                    <a:pt x="494" y="445"/>
                  </a:cubicBezTo>
                  <a:lnTo>
                    <a:pt x="494" y="445"/>
                  </a:lnTo>
                  <a:cubicBezTo>
                    <a:pt x="467" y="435"/>
                    <a:pt x="456" y="478"/>
                    <a:pt x="483" y="488"/>
                  </a:cubicBezTo>
                  <a:lnTo>
                    <a:pt x="483" y="488"/>
                  </a:lnTo>
                  <a:cubicBezTo>
                    <a:pt x="527" y="504"/>
                    <a:pt x="571" y="521"/>
                    <a:pt x="615" y="538"/>
                  </a:cubicBezTo>
                  <a:lnTo>
                    <a:pt x="615" y="538"/>
                  </a:lnTo>
                  <a:lnTo>
                    <a:pt x="615" y="538"/>
                  </a:lnTo>
                  <a:lnTo>
                    <a:pt x="615" y="538"/>
                  </a:lnTo>
                  <a:cubicBezTo>
                    <a:pt x="570" y="529"/>
                    <a:pt x="518" y="552"/>
                    <a:pt x="476" y="587"/>
                  </a:cubicBezTo>
                  <a:lnTo>
                    <a:pt x="476" y="587"/>
                  </a:lnTo>
                  <a:cubicBezTo>
                    <a:pt x="475" y="585"/>
                    <a:pt x="475" y="583"/>
                    <a:pt x="474" y="580"/>
                  </a:cubicBezTo>
                  <a:lnTo>
                    <a:pt x="474" y="580"/>
                  </a:lnTo>
                  <a:cubicBezTo>
                    <a:pt x="462" y="562"/>
                    <a:pt x="451" y="543"/>
                    <a:pt x="440" y="524"/>
                  </a:cubicBezTo>
                  <a:lnTo>
                    <a:pt x="440" y="524"/>
                  </a:lnTo>
                  <a:cubicBezTo>
                    <a:pt x="425" y="499"/>
                    <a:pt x="387" y="522"/>
                    <a:pt x="402" y="546"/>
                  </a:cubicBezTo>
                  <a:lnTo>
                    <a:pt x="402" y="546"/>
                  </a:lnTo>
                  <a:cubicBezTo>
                    <a:pt x="413" y="565"/>
                    <a:pt x="424" y="584"/>
                    <a:pt x="435" y="603"/>
                  </a:cubicBezTo>
                  <a:lnTo>
                    <a:pt x="435" y="603"/>
                  </a:lnTo>
                  <a:cubicBezTo>
                    <a:pt x="438" y="608"/>
                    <a:pt x="443" y="611"/>
                    <a:pt x="448" y="612"/>
                  </a:cubicBezTo>
                  <a:lnTo>
                    <a:pt x="448" y="612"/>
                  </a:lnTo>
                  <a:cubicBezTo>
                    <a:pt x="364" y="695"/>
                    <a:pt x="303" y="805"/>
                    <a:pt x="289" y="921"/>
                  </a:cubicBezTo>
                  <a:lnTo>
                    <a:pt x="289" y="921"/>
                  </a:lnTo>
                  <a:cubicBezTo>
                    <a:pt x="31" y="727"/>
                    <a:pt x="363" y="365"/>
                    <a:pt x="608" y="331"/>
                  </a:cubicBezTo>
                  <a:lnTo>
                    <a:pt x="729" y="255"/>
                  </a:lnTo>
                  <a:lnTo>
                    <a:pt x="729" y="255"/>
                  </a:lnTo>
                  <a:cubicBezTo>
                    <a:pt x="747" y="237"/>
                    <a:pt x="785" y="209"/>
                    <a:pt x="827" y="186"/>
                  </a:cubicBezTo>
                  <a:lnTo>
                    <a:pt x="827" y="186"/>
                  </a:lnTo>
                  <a:cubicBezTo>
                    <a:pt x="826" y="217"/>
                    <a:pt x="829" y="247"/>
                    <a:pt x="835" y="277"/>
                  </a:cubicBezTo>
                  <a:lnTo>
                    <a:pt x="835" y="277"/>
                  </a:lnTo>
                  <a:cubicBezTo>
                    <a:pt x="840" y="305"/>
                    <a:pt x="883" y="293"/>
                    <a:pt x="878" y="265"/>
                  </a:cubicBezTo>
                  <a:lnTo>
                    <a:pt x="878" y="265"/>
                  </a:lnTo>
                  <a:cubicBezTo>
                    <a:pt x="871" y="231"/>
                    <a:pt x="870" y="198"/>
                    <a:pt x="872" y="164"/>
                  </a:cubicBezTo>
                  <a:lnTo>
                    <a:pt x="872" y="164"/>
                  </a:lnTo>
                  <a:cubicBezTo>
                    <a:pt x="890" y="157"/>
                    <a:pt x="906" y="152"/>
                    <a:pt x="922" y="148"/>
                  </a:cubicBezTo>
                  <a:lnTo>
                    <a:pt x="922" y="148"/>
                  </a:lnTo>
                  <a:cubicBezTo>
                    <a:pt x="922" y="157"/>
                    <a:pt x="921" y="166"/>
                    <a:pt x="921" y="174"/>
                  </a:cubicBezTo>
                  <a:lnTo>
                    <a:pt x="921" y="174"/>
                  </a:lnTo>
                  <a:cubicBezTo>
                    <a:pt x="920" y="196"/>
                    <a:pt x="918" y="217"/>
                    <a:pt x="917" y="237"/>
                  </a:cubicBezTo>
                  <a:lnTo>
                    <a:pt x="917" y="237"/>
                  </a:lnTo>
                  <a:cubicBezTo>
                    <a:pt x="914" y="266"/>
                    <a:pt x="959" y="265"/>
                    <a:pt x="961" y="237"/>
                  </a:cubicBezTo>
                  <a:lnTo>
                    <a:pt x="961" y="237"/>
                  </a:lnTo>
                  <a:cubicBezTo>
                    <a:pt x="962" y="217"/>
                    <a:pt x="963" y="196"/>
                    <a:pt x="965" y="174"/>
                  </a:cubicBezTo>
                  <a:lnTo>
                    <a:pt x="965" y="174"/>
                  </a:lnTo>
                  <a:cubicBezTo>
                    <a:pt x="965" y="164"/>
                    <a:pt x="967" y="153"/>
                    <a:pt x="968" y="143"/>
                  </a:cubicBezTo>
                  <a:lnTo>
                    <a:pt x="968" y="143"/>
                  </a:lnTo>
                  <a:cubicBezTo>
                    <a:pt x="1010" y="143"/>
                    <a:pt x="1043" y="163"/>
                    <a:pt x="1053" y="217"/>
                  </a:cubicBezTo>
                  <a:lnTo>
                    <a:pt x="1053" y="217"/>
                  </a:lnTo>
                  <a:cubicBezTo>
                    <a:pt x="1015" y="245"/>
                    <a:pt x="983" y="282"/>
                    <a:pt x="964" y="328"/>
                  </a:cubicBezTo>
                  <a:lnTo>
                    <a:pt x="964" y="328"/>
                  </a:lnTo>
                  <a:cubicBezTo>
                    <a:pt x="864" y="360"/>
                    <a:pt x="740" y="423"/>
                    <a:pt x="675" y="510"/>
                  </a:cubicBezTo>
                  <a:lnTo>
                    <a:pt x="675" y="510"/>
                  </a:lnTo>
                  <a:cubicBezTo>
                    <a:pt x="631" y="427"/>
                    <a:pt x="664" y="326"/>
                    <a:pt x="729" y="255"/>
                  </a:cubicBezTo>
                  <a:lnTo>
                    <a:pt x="608" y="331"/>
                  </a:lnTo>
                  <a:close/>
                  <a:moveTo>
                    <a:pt x="1611" y="483"/>
                  </a:moveTo>
                  <a:lnTo>
                    <a:pt x="1611" y="483"/>
                  </a:lnTo>
                  <a:cubicBezTo>
                    <a:pt x="1571" y="479"/>
                    <a:pt x="1527" y="483"/>
                    <a:pt x="1478" y="494"/>
                  </a:cubicBezTo>
                  <a:lnTo>
                    <a:pt x="1478" y="494"/>
                  </a:lnTo>
                  <a:cubicBezTo>
                    <a:pt x="1473" y="496"/>
                    <a:pt x="1469" y="497"/>
                    <a:pt x="1466" y="500"/>
                  </a:cubicBezTo>
                  <a:lnTo>
                    <a:pt x="1466" y="500"/>
                  </a:lnTo>
                  <a:cubicBezTo>
                    <a:pt x="1465" y="497"/>
                    <a:pt x="1464" y="493"/>
                    <a:pt x="1462" y="490"/>
                  </a:cubicBezTo>
                  <a:lnTo>
                    <a:pt x="1462" y="490"/>
                  </a:lnTo>
                  <a:cubicBezTo>
                    <a:pt x="1506" y="469"/>
                    <a:pt x="1549" y="446"/>
                    <a:pt x="1590" y="419"/>
                  </a:cubicBezTo>
                  <a:lnTo>
                    <a:pt x="1590" y="419"/>
                  </a:lnTo>
                  <a:cubicBezTo>
                    <a:pt x="1613" y="403"/>
                    <a:pt x="1591" y="365"/>
                    <a:pt x="1567" y="381"/>
                  </a:cubicBezTo>
                  <a:lnTo>
                    <a:pt x="1567" y="381"/>
                  </a:lnTo>
                  <a:cubicBezTo>
                    <a:pt x="1535" y="402"/>
                    <a:pt x="1501" y="421"/>
                    <a:pt x="1466" y="439"/>
                  </a:cubicBezTo>
                  <a:lnTo>
                    <a:pt x="1466" y="439"/>
                  </a:lnTo>
                  <a:cubicBezTo>
                    <a:pt x="1496" y="410"/>
                    <a:pt x="1525" y="381"/>
                    <a:pt x="1555" y="352"/>
                  </a:cubicBezTo>
                  <a:lnTo>
                    <a:pt x="1555" y="352"/>
                  </a:lnTo>
                  <a:cubicBezTo>
                    <a:pt x="1575" y="332"/>
                    <a:pt x="1544" y="301"/>
                    <a:pt x="1523" y="321"/>
                  </a:cubicBezTo>
                  <a:lnTo>
                    <a:pt x="1523" y="321"/>
                  </a:lnTo>
                  <a:cubicBezTo>
                    <a:pt x="1493" y="351"/>
                    <a:pt x="1463" y="381"/>
                    <a:pt x="1432" y="410"/>
                  </a:cubicBezTo>
                  <a:lnTo>
                    <a:pt x="1432" y="410"/>
                  </a:lnTo>
                  <a:cubicBezTo>
                    <a:pt x="1427" y="415"/>
                    <a:pt x="1425" y="421"/>
                    <a:pt x="1426" y="426"/>
                  </a:cubicBezTo>
                  <a:lnTo>
                    <a:pt x="1426" y="426"/>
                  </a:lnTo>
                  <a:cubicBezTo>
                    <a:pt x="1415" y="412"/>
                    <a:pt x="1402" y="398"/>
                    <a:pt x="1388" y="386"/>
                  </a:cubicBezTo>
                  <a:lnTo>
                    <a:pt x="1388" y="386"/>
                  </a:lnTo>
                  <a:cubicBezTo>
                    <a:pt x="1392" y="383"/>
                    <a:pt x="1395" y="380"/>
                    <a:pt x="1397" y="375"/>
                  </a:cubicBezTo>
                  <a:lnTo>
                    <a:pt x="1397" y="375"/>
                  </a:lnTo>
                  <a:cubicBezTo>
                    <a:pt x="1402" y="358"/>
                    <a:pt x="1408" y="342"/>
                    <a:pt x="1414" y="326"/>
                  </a:cubicBezTo>
                  <a:lnTo>
                    <a:pt x="1414" y="326"/>
                  </a:lnTo>
                  <a:cubicBezTo>
                    <a:pt x="1423" y="299"/>
                    <a:pt x="1381" y="287"/>
                    <a:pt x="1371" y="314"/>
                  </a:cubicBezTo>
                  <a:lnTo>
                    <a:pt x="1371" y="314"/>
                  </a:lnTo>
                  <a:cubicBezTo>
                    <a:pt x="1366" y="330"/>
                    <a:pt x="1361" y="345"/>
                    <a:pt x="1355" y="361"/>
                  </a:cubicBezTo>
                  <a:lnTo>
                    <a:pt x="1355" y="361"/>
                  </a:lnTo>
                  <a:cubicBezTo>
                    <a:pt x="1259" y="300"/>
                    <a:pt x="1157" y="288"/>
                    <a:pt x="1051" y="307"/>
                  </a:cubicBezTo>
                  <a:lnTo>
                    <a:pt x="1051" y="307"/>
                  </a:lnTo>
                  <a:cubicBezTo>
                    <a:pt x="1205" y="105"/>
                    <a:pt x="1761" y="223"/>
                    <a:pt x="1611" y="483"/>
                  </a:cubicBezTo>
                  <a:close/>
                  <a:moveTo>
                    <a:pt x="1126" y="1704"/>
                  </a:moveTo>
                  <a:lnTo>
                    <a:pt x="1126" y="1704"/>
                  </a:lnTo>
                  <a:cubicBezTo>
                    <a:pt x="1159" y="1693"/>
                    <a:pt x="1204" y="1674"/>
                    <a:pt x="1251" y="1649"/>
                  </a:cubicBezTo>
                  <a:lnTo>
                    <a:pt x="1251" y="1649"/>
                  </a:lnTo>
                  <a:cubicBezTo>
                    <a:pt x="1254" y="1668"/>
                    <a:pt x="1264" y="1685"/>
                    <a:pt x="1282" y="1697"/>
                  </a:cubicBezTo>
                  <a:lnTo>
                    <a:pt x="1282" y="1697"/>
                  </a:lnTo>
                  <a:cubicBezTo>
                    <a:pt x="1306" y="1713"/>
                    <a:pt x="1328" y="1674"/>
                    <a:pt x="1304" y="1659"/>
                  </a:cubicBezTo>
                  <a:lnTo>
                    <a:pt x="1304" y="1659"/>
                  </a:lnTo>
                  <a:cubicBezTo>
                    <a:pt x="1296" y="1654"/>
                    <a:pt x="1293" y="1644"/>
                    <a:pt x="1294" y="1635"/>
                  </a:cubicBezTo>
                  <a:lnTo>
                    <a:pt x="1294" y="1635"/>
                  </a:lnTo>
                  <a:cubicBezTo>
                    <a:pt x="1294" y="1631"/>
                    <a:pt x="1294" y="1629"/>
                    <a:pt x="1294" y="1626"/>
                  </a:cubicBezTo>
                  <a:lnTo>
                    <a:pt x="1294" y="1626"/>
                  </a:lnTo>
                  <a:cubicBezTo>
                    <a:pt x="1339" y="1600"/>
                    <a:pt x="1384" y="1570"/>
                    <a:pt x="1423" y="1538"/>
                  </a:cubicBezTo>
                  <a:lnTo>
                    <a:pt x="1423" y="1538"/>
                  </a:lnTo>
                  <a:cubicBezTo>
                    <a:pt x="1424" y="1538"/>
                    <a:pt x="1425" y="1539"/>
                    <a:pt x="1426" y="1540"/>
                  </a:cubicBezTo>
                  <a:lnTo>
                    <a:pt x="1426" y="1540"/>
                  </a:lnTo>
                  <a:cubicBezTo>
                    <a:pt x="1430" y="1662"/>
                    <a:pt x="1302" y="1738"/>
                    <a:pt x="1192" y="1752"/>
                  </a:cubicBezTo>
                  <a:lnTo>
                    <a:pt x="1192" y="1752"/>
                  </a:lnTo>
                  <a:cubicBezTo>
                    <a:pt x="1137" y="1759"/>
                    <a:pt x="1082" y="1749"/>
                    <a:pt x="1032" y="1726"/>
                  </a:cubicBezTo>
                  <a:lnTo>
                    <a:pt x="1032" y="1726"/>
                  </a:lnTo>
                  <a:cubicBezTo>
                    <a:pt x="1062" y="1722"/>
                    <a:pt x="1093" y="1715"/>
                    <a:pt x="1126" y="1704"/>
                  </a:cubicBezTo>
                  <a:lnTo>
                    <a:pt x="896" y="827"/>
                  </a:lnTo>
                  <a:lnTo>
                    <a:pt x="896" y="827"/>
                  </a:lnTo>
                  <a:cubicBezTo>
                    <a:pt x="893" y="825"/>
                    <a:pt x="894" y="825"/>
                    <a:pt x="896" y="827"/>
                  </a:cubicBezTo>
                  <a:lnTo>
                    <a:pt x="1126" y="1704"/>
                  </a:lnTo>
                  <a:close/>
                  <a:moveTo>
                    <a:pt x="1015" y="990"/>
                  </a:moveTo>
                  <a:lnTo>
                    <a:pt x="1015" y="990"/>
                  </a:lnTo>
                  <a:cubicBezTo>
                    <a:pt x="1000" y="984"/>
                    <a:pt x="983" y="975"/>
                    <a:pt x="974" y="962"/>
                  </a:cubicBezTo>
                  <a:lnTo>
                    <a:pt x="974" y="962"/>
                  </a:lnTo>
                  <a:cubicBezTo>
                    <a:pt x="968" y="954"/>
                    <a:pt x="971" y="945"/>
                    <a:pt x="978" y="936"/>
                  </a:cubicBezTo>
                  <a:lnTo>
                    <a:pt x="978" y="936"/>
                  </a:lnTo>
                  <a:cubicBezTo>
                    <a:pt x="991" y="946"/>
                    <a:pt x="1003" y="956"/>
                    <a:pt x="1015" y="966"/>
                  </a:cubicBezTo>
                  <a:lnTo>
                    <a:pt x="1015" y="966"/>
                  </a:lnTo>
                  <a:cubicBezTo>
                    <a:pt x="1025" y="973"/>
                    <a:pt x="1037" y="975"/>
                    <a:pt x="1046" y="966"/>
                  </a:cubicBezTo>
                  <a:lnTo>
                    <a:pt x="1046" y="966"/>
                  </a:lnTo>
                  <a:cubicBezTo>
                    <a:pt x="1047" y="965"/>
                    <a:pt x="1047" y="964"/>
                    <a:pt x="1048" y="963"/>
                  </a:cubicBezTo>
                  <a:lnTo>
                    <a:pt x="1048" y="963"/>
                  </a:lnTo>
                  <a:cubicBezTo>
                    <a:pt x="1063" y="982"/>
                    <a:pt x="1097" y="962"/>
                    <a:pt x="1084" y="938"/>
                  </a:cubicBezTo>
                  <a:lnTo>
                    <a:pt x="1084" y="938"/>
                  </a:lnTo>
                  <a:cubicBezTo>
                    <a:pt x="1072" y="918"/>
                    <a:pt x="1061" y="898"/>
                    <a:pt x="1049" y="878"/>
                  </a:cubicBezTo>
                  <a:lnTo>
                    <a:pt x="1049" y="878"/>
                  </a:lnTo>
                  <a:cubicBezTo>
                    <a:pt x="1072" y="861"/>
                    <a:pt x="1093" y="845"/>
                    <a:pt x="1116" y="829"/>
                  </a:cubicBezTo>
                  <a:lnTo>
                    <a:pt x="1116" y="829"/>
                  </a:lnTo>
                  <a:cubicBezTo>
                    <a:pt x="1113" y="868"/>
                    <a:pt x="1109" y="906"/>
                    <a:pt x="1104" y="944"/>
                  </a:cubicBezTo>
                  <a:lnTo>
                    <a:pt x="1104" y="944"/>
                  </a:lnTo>
                  <a:cubicBezTo>
                    <a:pt x="1102" y="961"/>
                    <a:pt x="1100" y="1002"/>
                    <a:pt x="1074" y="1005"/>
                  </a:cubicBezTo>
                  <a:lnTo>
                    <a:pt x="1074" y="1005"/>
                  </a:lnTo>
                  <a:cubicBezTo>
                    <a:pt x="1055" y="1007"/>
                    <a:pt x="1033" y="997"/>
                    <a:pt x="1015" y="990"/>
                  </a:cubicBezTo>
                  <a:close/>
                  <a:moveTo>
                    <a:pt x="1018" y="911"/>
                  </a:moveTo>
                  <a:lnTo>
                    <a:pt x="1018" y="911"/>
                  </a:lnTo>
                  <a:cubicBezTo>
                    <a:pt x="1015" y="909"/>
                    <a:pt x="1013" y="907"/>
                    <a:pt x="1011" y="906"/>
                  </a:cubicBezTo>
                  <a:lnTo>
                    <a:pt x="1011" y="906"/>
                  </a:lnTo>
                  <a:cubicBezTo>
                    <a:pt x="1012" y="905"/>
                    <a:pt x="1013" y="904"/>
                    <a:pt x="1013" y="904"/>
                  </a:cubicBezTo>
                  <a:lnTo>
                    <a:pt x="1013" y="904"/>
                  </a:lnTo>
                  <a:cubicBezTo>
                    <a:pt x="1015" y="906"/>
                    <a:pt x="1016" y="909"/>
                    <a:pt x="1018" y="911"/>
                  </a:cubicBezTo>
                  <a:close/>
                  <a:moveTo>
                    <a:pt x="1088" y="690"/>
                  </a:moveTo>
                  <a:lnTo>
                    <a:pt x="1088" y="690"/>
                  </a:lnTo>
                  <a:cubicBezTo>
                    <a:pt x="1099" y="634"/>
                    <a:pt x="1234" y="656"/>
                    <a:pt x="1266" y="673"/>
                  </a:cubicBezTo>
                  <a:lnTo>
                    <a:pt x="1266" y="673"/>
                  </a:lnTo>
                  <a:cubicBezTo>
                    <a:pt x="1365" y="724"/>
                    <a:pt x="1254" y="830"/>
                    <a:pt x="1180" y="887"/>
                  </a:cubicBezTo>
                  <a:lnTo>
                    <a:pt x="1180" y="887"/>
                  </a:lnTo>
                  <a:cubicBezTo>
                    <a:pt x="1182" y="857"/>
                    <a:pt x="1183" y="828"/>
                    <a:pt x="1184" y="802"/>
                  </a:cubicBezTo>
                  <a:lnTo>
                    <a:pt x="1184" y="802"/>
                  </a:lnTo>
                  <a:cubicBezTo>
                    <a:pt x="1184" y="794"/>
                    <a:pt x="1182" y="788"/>
                    <a:pt x="1179" y="783"/>
                  </a:cubicBezTo>
                  <a:lnTo>
                    <a:pt x="1179" y="783"/>
                  </a:lnTo>
                  <a:cubicBezTo>
                    <a:pt x="1188" y="761"/>
                    <a:pt x="1198" y="739"/>
                    <a:pt x="1208" y="717"/>
                  </a:cubicBezTo>
                  <a:lnTo>
                    <a:pt x="1208" y="717"/>
                  </a:lnTo>
                  <a:cubicBezTo>
                    <a:pt x="1219" y="691"/>
                    <a:pt x="1181" y="668"/>
                    <a:pt x="1170" y="694"/>
                  </a:cubicBezTo>
                  <a:lnTo>
                    <a:pt x="1170" y="694"/>
                  </a:lnTo>
                  <a:cubicBezTo>
                    <a:pt x="1162" y="712"/>
                    <a:pt x="1154" y="730"/>
                    <a:pt x="1146" y="748"/>
                  </a:cubicBezTo>
                  <a:lnTo>
                    <a:pt x="1146" y="748"/>
                  </a:lnTo>
                  <a:cubicBezTo>
                    <a:pt x="1137" y="741"/>
                    <a:pt x="1125" y="740"/>
                    <a:pt x="1113" y="749"/>
                  </a:cubicBezTo>
                  <a:lnTo>
                    <a:pt x="1113" y="749"/>
                  </a:lnTo>
                  <a:cubicBezTo>
                    <a:pt x="1099" y="759"/>
                    <a:pt x="1084" y="769"/>
                    <a:pt x="1071" y="780"/>
                  </a:cubicBezTo>
                  <a:lnTo>
                    <a:pt x="1071" y="780"/>
                  </a:lnTo>
                  <a:cubicBezTo>
                    <a:pt x="1076" y="750"/>
                    <a:pt x="1082" y="720"/>
                    <a:pt x="1088" y="690"/>
                  </a:cubicBezTo>
                  <a:close/>
                  <a:moveTo>
                    <a:pt x="809" y="1149"/>
                  </a:moveTo>
                  <a:lnTo>
                    <a:pt x="809" y="1149"/>
                  </a:lnTo>
                  <a:cubicBezTo>
                    <a:pt x="749" y="1070"/>
                    <a:pt x="696" y="959"/>
                    <a:pt x="747" y="865"/>
                  </a:cubicBezTo>
                  <a:lnTo>
                    <a:pt x="747" y="865"/>
                  </a:lnTo>
                  <a:cubicBezTo>
                    <a:pt x="795" y="777"/>
                    <a:pt x="916" y="736"/>
                    <a:pt x="1011" y="717"/>
                  </a:cubicBezTo>
                  <a:lnTo>
                    <a:pt x="1011" y="717"/>
                  </a:lnTo>
                  <a:cubicBezTo>
                    <a:pt x="1005" y="749"/>
                    <a:pt x="1002" y="784"/>
                    <a:pt x="997" y="811"/>
                  </a:cubicBezTo>
                  <a:lnTo>
                    <a:pt x="997" y="811"/>
                  </a:lnTo>
                  <a:cubicBezTo>
                    <a:pt x="995" y="819"/>
                    <a:pt x="997" y="826"/>
                    <a:pt x="999" y="832"/>
                  </a:cubicBezTo>
                  <a:lnTo>
                    <a:pt x="999" y="832"/>
                  </a:lnTo>
                  <a:cubicBezTo>
                    <a:pt x="985" y="843"/>
                    <a:pt x="968" y="854"/>
                    <a:pt x="953" y="866"/>
                  </a:cubicBezTo>
                  <a:lnTo>
                    <a:pt x="953" y="866"/>
                  </a:lnTo>
                  <a:cubicBezTo>
                    <a:pt x="951" y="865"/>
                    <a:pt x="948" y="863"/>
                    <a:pt x="946" y="862"/>
                  </a:cubicBezTo>
                  <a:lnTo>
                    <a:pt x="946" y="862"/>
                  </a:lnTo>
                  <a:cubicBezTo>
                    <a:pt x="938" y="857"/>
                    <a:pt x="930" y="851"/>
                    <a:pt x="921" y="846"/>
                  </a:cubicBezTo>
                  <a:lnTo>
                    <a:pt x="921" y="846"/>
                  </a:lnTo>
                  <a:cubicBezTo>
                    <a:pt x="914" y="841"/>
                    <a:pt x="908" y="836"/>
                    <a:pt x="901" y="831"/>
                  </a:cubicBezTo>
                  <a:lnTo>
                    <a:pt x="901" y="831"/>
                  </a:lnTo>
                  <a:cubicBezTo>
                    <a:pt x="900" y="829"/>
                    <a:pt x="897" y="826"/>
                    <a:pt x="894" y="825"/>
                  </a:cubicBezTo>
                  <a:lnTo>
                    <a:pt x="894" y="825"/>
                  </a:lnTo>
                  <a:cubicBezTo>
                    <a:pt x="889" y="821"/>
                    <a:pt x="884" y="819"/>
                    <a:pt x="877" y="818"/>
                  </a:cubicBezTo>
                  <a:lnTo>
                    <a:pt x="877" y="818"/>
                  </a:lnTo>
                  <a:cubicBezTo>
                    <a:pt x="862" y="817"/>
                    <a:pt x="854" y="833"/>
                    <a:pt x="856" y="846"/>
                  </a:cubicBezTo>
                  <a:lnTo>
                    <a:pt x="856" y="846"/>
                  </a:lnTo>
                  <a:cubicBezTo>
                    <a:pt x="858" y="861"/>
                    <a:pt x="883" y="873"/>
                    <a:pt x="894" y="880"/>
                  </a:cubicBezTo>
                  <a:lnTo>
                    <a:pt x="894" y="880"/>
                  </a:lnTo>
                  <a:cubicBezTo>
                    <a:pt x="904" y="887"/>
                    <a:pt x="913" y="894"/>
                    <a:pt x="922" y="900"/>
                  </a:cubicBezTo>
                  <a:lnTo>
                    <a:pt x="922" y="900"/>
                  </a:lnTo>
                  <a:cubicBezTo>
                    <a:pt x="922" y="900"/>
                    <a:pt x="922" y="901"/>
                    <a:pt x="921" y="902"/>
                  </a:cubicBezTo>
                  <a:lnTo>
                    <a:pt x="921" y="902"/>
                  </a:lnTo>
                  <a:cubicBezTo>
                    <a:pt x="896" y="947"/>
                    <a:pt x="906" y="989"/>
                    <a:pt x="939" y="1019"/>
                  </a:cubicBezTo>
                  <a:lnTo>
                    <a:pt x="939" y="1019"/>
                  </a:lnTo>
                  <a:cubicBezTo>
                    <a:pt x="910" y="1046"/>
                    <a:pt x="881" y="1072"/>
                    <a:pt x="852" y="1099"/>
                  </a:cubicBezTo>
                  <a:lnTo>
                    <a:pt x="852" y="1099"/>
                  </a:lnTo>
                  <a:cubicBezTo>
                    <a:pt x="831" y="1118"/>
                    <a:pt x="862" y="1150"/>
                    <a:pt x="883" y="1131"/>
                  </a:cubicBezTo>
                  <a:lnTo>
                    <a:pt x="883" y="1131"/>
                  </a:lnTo>
                  <a:cubicBezTo>
                    <a:pt x="907" y="1109"/>
                    <a:pt x="931" y="1087"/>
                    <a:pt x="954" y="1065"/>
                  </a:cubicBezTo>
                  <a:lnTo>
                    <a:pt x="954" y="1065"/>
                  </a:lnTo>
                  <a:cubicBezTo>
                    <a:pt x="940" y="1091"/>
                    <a:pt x="925" y="1116"/>
                    <a:pt x="911" y="1142"/>
                  </a:cubicBezTo>
                  <a:lnTo>
                    <a:pt x="911" y="1142"/>
                  </a:lnTo>
                  <a:cubicBezTo>
                    <a:pt x="897" y="1167"/>
                    <a:pt x="935" y="1189"/>
                    <a:pt x="949" y="1165"/>
                  </a:cubicBezTo>
                  <a:lnTo>
                    <a:pt x="949" y="1165"/>
                  </a:lnTo>
                  <a:cubicBezTo>
                    <a:pt x="966" y="1135"/>
                    <a:pt x="982" y="1105"/>
                    <a:pt x="999" y="1075"/>
                  </a:cubicBezTo>
                  <a:lnTo>
                    <a:pt x="999" y="1075"/>
                  </a:lnTo>
                  <a:cubicBezTo>
                    <a:pt x="1000" y="1107"/>
                    <a:pt x="1000" y="1140"/>
                    <a:pt x="1001" y="1171"/>
                  </a:cubicBezTo>
                  <a:lnTo>
                    <a:pt x="1001" y="1171"/>
                  </a:lnTo>
                  <a:cubicBezTo>
                    <a:pt x="1001" y="1200"/>
                    <a:pt x="1045" y="1200"/>
                    <a:pt x="1045" y="1171"/>
                  </a:cubicBezTo>
                  <a:lnTo>
                    <a:pt x="1045" y="1171"/>
                  </a:lnTo>
                  <a:cubicBezTo>
                    <a:pt x="1045" y="1137"/>
                    <a:pt x="1044" y="1103"/>
                    <a:pt x="1043" y="1069"/>
                  </a:cubicBezTo>
                  <a:lnTo>
                    <a:pt x="1043" y="1069"/>
                  </a:lnTo>
                  <a:cubicBezTo>
                    <a:pt x="1079" y="1076"/>
                    <a:pt x="1115" y="1073"/>
                    <a:pt x="1136" y="1047"/>
                  </a:cubicBezTo>
                  <a:lnTo>
                    <a:pt x="1136" y="1047"/>
                  </a:lnTo>
                  <a:cubicBezTo>
                    <a:pt x="1151" y="1027"/>
                    <a:pt x="1161" y="1002"/>
                    <a:pt x="1168" y="976"/>
                  </a:cubicBezTo>
                  <a:lnTo>
                    <a:pt x="1168" y="976"/>
                  </a:lnTo>
                  <a:cubicBezTo>
                    <a:pt x="1169" y="975"/>
                    <a:pt x="1169" y="975"/>
                    <a:pt x="1170" y="974"/>
                  </a:cubicBezTo>
                  <a:lnTo>
                    <a:pt x="1170" y="974"/>
                  </a:lnTo>
                  <a:cubicBezTo>
                    <a:pt x="1197" y="958"/>
                    <a:pt x="1228" y="936"/>
                    <a:pt x="1257" y="910"/>
                  </a:cubicBezTo>
                  <a:lnTo>
                    <a:pt x="1257" y="910"/>
                  </a:lnTo>
                  <a:cubicBezTo>
                    <a:pt x="1257" y="981"/>
                    <a:pt x="1235" y="1046"/>
                    <a:pt x="1195" y="1110"/>
                  </a:cubicBezTo>
                  <a:lnTo>
                    <a:pt x="1195" y="1110"/>
                  </a:lnTo>
                  <a:cubicBezTo>
                    <a:pt x="1110" y="1243"/>
                    <a:pt x="911" y="1287"/>
                    <a:pt x="809" y="1149"/>
                  </a:cubicBezTo>
                  <a:close/>
                  <a:moveTo>
                    <a:pt x="1400" y="1237"/>
                  </a:moveTo>
                  <a:lnTo>
                    <a:pt x="1400" y="1237"/>
                  </a:lnTo>
                  <a:cubicBezTo>
                    <a:pt x="1369" y="1298"/>
                    <a:pt x="1324" y="1349"/>
                    <a:pt x="1275" y="1396"/>
                  </a:cubicBezTo>
                  <a:lnTo>
                    <a:pt x="1275" y="1396"/>
                  </a:lnTo>
                  <a:cubicBezTo>
                    <a:pt x="1245" y="1423"/>
                    <a:pt x="1213" y="1444"/>
                    <a:pt x="1179" y="1463"/>
                  </a:cubicBezTo>
                  <a:lnTo>
                    <a:pt x="1179" y="1463"/>
                  </a:lnTo>
                  <a:cubicBezTo>
                    <a:pt x="1071" y="1526"/>
                    <a:pt x="1049" y="1361"/>
                    <a:pt x="1042" y="1294"/>
                  </a:cubicBezTo>
                  <a:lnTo>
                    <a:pt x="1042" y="1294"/>
                  </a:lnTo>
                  <a:cubicBezTo>
                    <a:pt x="1094" y="1280"/>
                    <a:pt x="1144" y="1255"/>
                    <a:pt x="1180" y="1222"/>
                  </a:cubicBezTo>
                  <a:lnTo>
                    <a:pt x="1180" y="1222"/>
                  </a:lnTo>
                  <a:cubicBezTo>
                    <a:pt x="1189" y="1214"/>
                    <a:pt x="1197" y="1206"/>
                    <a:pt x="1205" y="1198"/>
                  </a:cubicBezTo>
                  <a:lnTo>
                    <a:pt x="1205" y="1198"/>
                  </a:lnTo>
                  <a:cubicBezTo>
                    <a:pt x="1212" y="1221"/>
                    <a:pt x="1218" y="1243"/>
                    <a:pt x="1224" y="1267"/>
                  </a:cubicBezTo>
                  <a:lnTo>
                    <a:pt x="1224" y="1267"/>
                  </a:lnTo>
                  <a:cubicBezTo>
                    <a:pt x="1232" y="1294"/>
                    <a:pt x="1274" y="1282"/>
                    <a:pt x="1267" y="1255"/>
                  </a:cubicBezTo>
                  <a:lnTo>
                    <a:pt x="1267" y="1255"/>
                  </a:lnTo>
                  <a:cubicBezTo>
                    <a:pt x="1260" y="1228"/>
                    <a:pt x="1252" y="1201"/>
                    <a:pt x="1245" y="1175"/>
                  </a:cubicBezTo>
                  <a:lnTo>
                    <a:pt x="1245" y="1175"/>
                  </a:lnTo>
                  <a:cubicBezTo>
                    <a:pt x="1243" y="1169"/>
                    <a:pt x="1240" y="1165"/>
                    <a:pt x="1236" y="1162"/>
                  </a:cubicBezTo>
                  <a:lnTo>
                    <a:pt x="1236" y="1162"/>
                  </a:lnTo>
                  <a:cubicBezTo>
                    <a:pt x="1237" y="1162"/>
                    <a:pt x="1237" y="1162"/>
                    <a:pt x="1237" y="1161"/>
                  </a:cubicBezTo>
                  <a:lnTo>
                    <a:pt x="1237" y="1161"/>
                  </a:lnTo>
                  <a:lnTo>
                    <a:pt x="1237" y="1161"/>
                  </a:lnTo>
                  <a:lnTo>
                    <a:pt x="1237" y="1161"/>
                  </a:lnTo>
                  <a:cubicBezTo>
                    <a:pt x="1253" y="1179"/>
                    <a:pt x="1268" y="1196"/>
                    <a:pt x="1283" y="1213"/>
                  </a:cubicBezTo>
                  <a:lnTo>
                    <a:pt x="1283" y="1213"/>
                  </a:lnTo>
                  <a:cubicBezTo>
                    <a:pt x="1303" y="1234"/>
                    <a:pt x="1334" y="1203"/>
                    <a:pt x="1315" y="1182"/>
                  </a:cubicBezTo>
                  <a:lnTo>
                    <a:pt x="1315" y="1182"/>
                  </a:lnTo>
                  <a:cubicBezTo>
                    <a:pt x="1299" y="1165"/>
                    <a:pt x="1284" y="1147"/>
                    <a:pt x="1268" y="1130"/>
                  </a:cubicBezTo>
                  <a:lnTo>
                    <a:pt x="1268" y="1130"/>
                  </a:lnTo>
                  <a:cubicBezTo>
                    <a:pt x="1267" y="1128"/>
                    <a:pt x="1264" y="1126"/>
                    <a:pt x="1262" y="1125"/>
                  </a:cubicBezTo>
                  <a:lnTo>
                    <a:pt x="1262" y="1125"/>
                  </a:lnTo>
                  <a:cubicBezTo>
                    <a:pt x="1271" y="1111"/>
                    <a:pt x="1279" y="1095"/>
                    <a:pt x="1286" y="1080"/>
                  </a:cubicBezTo>
                  <a:lnTo>
                    <a:pt x="1286" y="1080"/>
                  </a:lnTo>
                  <a:cubicBezTo>
                    <a:pt x="1311" y="1091"/>
                    <a:pt x="1338" y="1097"/>
                    <a:pt x="1366" y="1095"/>
                  </a:cubicBezTo>
                  <a:lnTo>
                    <a:pt x="1366" y="1095"/>
                  </a:lnTo>
                  <a:cubicBezTo>
                    <a:pt x="1395" y="1093"/>
                    <a:pt x="1395" y="1049"/>
                    <a:pt x="1366" y="1051"/>
                  </a:cubicBezTo>
                  <a:lnTo>
                    <a:pt x="1366" y="1051"/>
                  </a:lnTo>
                  <a:cubicBezTo>
                    <a:pt x="1344" y="1052"/>
                    <a:pt x="1323" y="1048"/>
                    <a:pt x="1303" y="1038"/>
                  </a:cubicBezTo>
                  <a:lnTo>
                    <a:pt x="1303" y="1038"/>
                  </a:lnTo>
                  <a:cubicBezTo>
                    <a:pt x="1322" y="979"/>
                    <a:pt x="1328" y="914"/>
                    <a:pt x="1319" y="847"/>
                  </a:cubicBezTo>
                  <a:lnTo>
                    <a:pt x="1319" y="847"/>
                  </a:lnTo>
                  <a:cubicBezTo>
                    <a:pt x="1343" y="816"/>
                    <a:pt x="1361" y="784"/>
                    <a:pt x="1367" y="750"/>
                  </a:cubicBezTo>
                  <a:lnTo>
                    <a:pt x="1367" y="750"/>
                  </a:lnTo>
                  <a:cubicBezTo>
                    <a:pt x="1413" y="739"/>
                    <a:pt x="1442" y="752"/>
                    <a:pt x="1461" y="777"/>
                  </a:cubicBezTo>
                  <a:lnTo>
                    <a:pt x="1461" y="777"/>
                  </a:lnTo>
                  <a:cubicBezTo>
                    <a:pt x="1445" y="785"/>
                    <a:pt x="1426" y="792"/>
                    <a:pt x="1407" y="793"/>
                  </a:cubicBezTo>
                  <a:lnTo>
                    <a:pt x="1407" y="793"/>
                  </a:lnTo>
                  <a:cubicBezTo>
                    <a:pt x="1379" y="796"/>
                    <a:pt x="1379" y="841"/>
                    <a:pt x="1407" y="838"/>
                  </a:cubicBezTo>
                  <a:lnTo>
                    <a:pt x="1407" y="838"/>
                  </a:lnTo>
                  <a:cubicBezTo>
                    <a:pt x="1434" y="835"/>
                    <a:pt x="1457" y="828"/>
                    <a:pt x="1480" y="817"/>
                  </a:cubicBezTo>
                  <a:lnTo>
                    <a:pt x="1480" y="817"/>
                  </a:lnTo>
                  <a:cubicBezTo>
                    <a:pt x="1502" y="894"/>
                    <a:pt x="1479" y="1010"/>
                    <a:pt x="1472" y="1044"/>
                  </a:cubicBezTo>
                  <a:lnTo>
                    <a:pt x="1472" y="1044"/>
                  </a:lnTo>
                  <a:cubicBezTo>
                    <a:pt x="1459" y="1112"/>
                    <a:pt x="1431" y="1176"/>
                    <a:pt x="1400" y="1237"/>
                  </a:cubicBezTo>
                  <a:close/>
                  <a:moveTo>
                    <a:pt x="1439" y="445"/>
                  </a:moveTo>
                  <a:lnTo>
                    <a:pt x="1439" y="445"/>
                  </a:lnTo>
                  <a:cubicBezTo>
                    <a:pt x="1442" y="447"/>
                    <a:pt x="1445" y="447"/>
                    <a:pt x="1449" y="447"/>
                  </a:cubicBezTo>
                  <a:lnTo>
                    <a:pt x="1449" y="447"/>
                  </a:lnTo>
                  <a:cubicBezTo>
                    <a:pt x="1446" y="449"/>
                    <a:pt x="1445" y="450"/>
                    <a:pt x="1442" y="451"/>
                  </a:cubicBezTo>
                  <a:lnTo>
                    <a:pt x="1442" y="451"/>
                  </a:lnTo>
                  <a:cubicBezTo>
                    <a:pt x="1441" y="449"/>
                    <a:pt x="1440" y="447"/>
                    <a:pt x="1439" y="445"/>
                  </a:cubicBezTo>
                  <a:close/>
                  <a:moveTo>
                    <a:pt x="1122" y="363"/>
                  </a:moveTo>
                  <a:lnTo>
                    <a:pt x="1122" y="363"/>
                  </a:lnTo>
                  <a:cubicBezTo>
                    <a:pt x="1333" y="342"/>
                    <a:pt x="1414" y="510"/>
                    <a:pt x="1441" y="681"/>
                  </a:cubicBezTo>
                  <a:lnTo>
                    <a:pt x="1441" y="681"/>
                  </a:lnTo>
                  <a:cubicBezTo>
                    <a:pt x="1418" y="677"/>
                    <a:pt x="1392" y="677"/>
                    <a:pt x="1360" y="684"/>
                  </a:cubicBezTo>
                  <a:lnTo>
                    <a:pt x="1360" y="684"/>
                  </a:lnTo>
                  <a:cubicBezTo>
                    <a:pt x="1353" y="665"/>
                    <a:pt x="1339" y="647"/>
                    <a:pt x="1320" y="630"/>
                  </a:cubicBezTo>
                  <a:lnTo>
                    <a:pt x="1320" y="630"/>
                  </a:lnTo>
                  <a:cubicBezTo>
                    <a:pt x="1265" y="582"/>
                    <a:pt x="1189" y="587"/>
                    <a:pt x="1120" y="597"/>
                  </a:cubicBezTo>
                  <a:lnTo>
                    <a:pt x="1120" y="597"/>
                  </a:lnTo>
                  <a:cubicBezTo>
                    <a:pt x="1123" y="576"/>
                    <a:pt x="1126" y="554"/>
                    <a:pt x="1128" y="533"/>
                  </a:cubicBezTo>
                  <a:lnTo>
                    <a:pt x="1128" y="533"/>
                  </a:lnTo>
                  <a:cubicBezTo>
                    <a:pt x="1129" y="520"/>
                    <a:pt x="1117" y="510"/>
                    <a:pt x="1106" y="510"/>
                  </a:cubicBezTo>
                  <a:lnTo>
                    <a:pt x="1106" y="510"/>
                  </a:lnTo>
                  <a:cubicBezTo>
                    <a:pt x="1093" y="510"/>
                    <a:pt x="1085" y="520"/>
                    <a:pt x="1083" y="533"/>
                  </a:cubicBezTo>
                  <a:lnTo>
                    <a:pt x="1083" y="533"/>
                  </a:lnTo>
                  <a:cubicBezTo>
                    <a:pt x="1081" y="557"/>
                    <a:pt x="1078" y="582"/>
                    <a:pt x="1075" y="606"/>
                  </a:cubicBezTo>
                  <a:lnTo>
                    <a:pt x="1075" y="606"/>
                  </a:lnTo>
                  <a:cubicBezTo>
                    <a:pt x="1075" y="607"/>
                    <a:pt x="1076" y="607"/>
                    <a:pt x="1076" y="608"/>
                  </a:cubicBezTo>
                  <a:lnTo>
                    <a:pt x="1076" y="608"/>
                  </a:lnTo>
                  <a:cubicBezTo>
                    <a:pt x="1065" y="612"/>
                    <a:pt x="1057" y="618"/>
                    <a:pt x="1049" y="625"/>
                  </a:cubicBezTo>
                  <a:lnTo>
                    <a:pt x="1049" y="625"/>
                  </a:lnTo>
                  <a:cubicBezTo>
                    <a:pt x="1036" y="580"/>
                    <a:pt x="1025" y="533"/>
                    <a:pt x="1015" y="487"/>
                  </a:cubicBezTo>
                  <a:lnTo>
                    <a:pt x="1015" y="487"/>
                  </a:lnTo>
                  <a:cubicBezTo>
                    <a:pt x="1012" y="471"/>
                    <a:pt x="988" y="464"/>
                    <a:pt x="978" y="477"/>
                  </a:cubicBezTo>
                  <a:lnTo>
                    <a:pt x="978" y="477"/>
                  </a:lnTo>
                  <a:cubicBezTo>
                    <a:pt x="973" y="482"/>
                    <a:pt x="969" y="487"/>
                    <a:pt x="965" y="492"/>
                  </a:cubicBezTo>
                  <a:lnTo>
                    <a:pt x="965" y="492"/>
                  </a:lnTo>
                  <a:cubicBezTo>
                    <a:pt x="952" y="508"/>
                    <a:pt x="965" y="528"/>
                    <a:pt x="979" y="530"/>
                  </a:cubicBezTo>
                  <a:lnTo>
                    <a:pt x="979" y="530"/>
                  </a:lnTo>
                  <a:cubicBezTo>
                    <a:pt x="989" y="570"/>
                    <a:pt x="999" y="610"/>
                    <a:pt x="1010" y="649"/>
                  </a:cubicBezTo>
                  <a:lnTo>
                    <a:pt x="1010" y="649"/>
                  </a:lnTo>
                  <a:cubicBezTo>
                    <a:pt x="1005" y="650"/>
                    <a:pt x="1001" y="651"/>
                    <a:pt x="995" y="652"/>
                  </a:cubicBezTo>
                  <a:lnTo>
                    <a:pt x="995" y="652"/>
                  </a:lnTo>
                  <a:cubicBezTo>
                    <a:pt x="995" y="648"/>
                    <a:pt x="993" y="643"/>
                    <a:pt x="989" y="639"/>
                  </a:cubicBezTo>
                  <a:lnTo>
                    <a:pt x="989" y="639"/>
                  </a:lnTo>
                  <a:cubicBezTo>
                    <a:pt x="963" y="617"/>
                    <a:pt x="943" y="591"/>
                    <a:pt x="927" y="562"/>
                  </a:cubicBezTo>
                  <a:lnTo>
                    <a:pt x="927" y="562"/>
                  </a:lnTo>
                  <a:cubicBezTo>
                    <a:pt x="913" y="537"/>
                    <a:pt x="875" y="560"/>
                    <a:pt x="888" y="584"/>
                  </a:cubicBezTo>
                  <a:lnTo>
                    <a:pt x="888" y="584"/>
                  </a:lnTo>
                  <a:cubicBezTo>
                    <a:pt x="905" y="614"/>
                    <a:pt x="925" y="640"/>
                    <a:pt x="950" y="663"/>
                  </a:cubicBezTo>
                  <a:lnTo>
                    <a:pt x="950" y="663"/>
                  </a:lnTo>
                  <a:cubicBezTo>
                    <a:pt x="908" y="674"/>
                    <a:pt x="864" y="690"/>
                    <a:pt x="824" y="711"/>
                  </a:cubicBezTo>
                  <a:lnTo>
                    <a:pt x="824" y="711"/>
                  </a:lnTo>
                  <a:cubicBezTo>
                    <a:pt x="821" y="708"/>
                    <a:pt x="819" y="705"/>
                    <a:pt x="815" y="702"/>
                  </a:cubicBezTo>
                  <a:lnTo>
                    <a:pt x="815" y="702"/>
                  </a:lnTo>
                  <a:cubicBezTo>
                    <a:pt x="573" y="528"/>
                    <a:pt x="995" y="375"/>
                    <a:pt x="1122" y="363"/>
                  </a:cubicBezTo>
                  <a:close/>
                  <a:moveTo>
                    <a:pt x="458" y="1246"/>
                  </a:moveTo>
                  <a:lnTo>
                    <a:pt x="458" y="1246"/>
                  </a:lnTo>
                  <a:cubicBezTo>
                    <a:pt x="404" y="1197"/>
                    <a:pt x="381" y="1113"/>
                    <a:pt x="362" y="1046"/>
                  </a:cubicBezTo>
                  <a:lnTo>
                    <a:pt x="362" y="1046"/>
                  </a:lnTo>
                  <a:cubicBezTo>
                    <a:pt x="358" y="1031"/>
                    <a:pt x="356" y="1015"/>
                    <a:pt x="353" y="1001"/>
                  </a:cubicBezTo>
                  <a:lnTo>
                    <a:pt x="353" y="1001"/>
                  </a:lnTo>
                  <a:cubicBezTo>
                    <a:pt x="404" y="1004"/>
                    <a:pt x="454" y="1002"/>
                    <a:pt x="504" y="994"/>
                  </a:cubicBezTo>
                  <a:lnTo>
                    <a:pt x="504" y="994"/>
                  </a:lnTo>
                  <a:cubicBezTo>
                    <a:pt x="532" y="990"/>
                    <a:pt x="520" y="947"/>
                    <a:pt x="492" y="951"/>
                  </a:cubicBezTo>
                  <a:lnTo>
                    <a:pt x="492" y="951"/>
                  </a:lnTo>
                  <a:cubicBezTo>
                    <a:pt x="445" y="959"/>
                    <a:pt x="399" y="960"/>
                    <a:pt x="352" y="956"/>
                  </a:cubicBezTo>
                  <a:lnTo>
                    <a:pt x="352" y="956"/>
                  </a:lnTo>
                  <a:cubicBezTo>
                    <a:pt x="352" y="940"/>
                    <a:pt x="354" y="924"/>
                    <a:pt x="357" y="909"/>
                  </a:cubicBezTo>
                  <a:lnTo>
                    <a:pt x="357" y="909"/>
                  </a:lnTo>
                  <a:cubicBezTo>
                    <a:pt x="373" y="911"/>
                    <a:pt x="393" y="908"/>
                    <a:pt x="407" y="906"/>
                  </a:cubicBezTo>
                  <a:lnTo>
                    <a:pt x="407" y="906"/>
                  </a:lnTo>
                  <a:cubicBezTo>
                    <a:pt x="433" y="901"/>
                    <a:pt x="455" y="893"/>
                    <a:pt x="478" y="882"/>
                  </a:cubicBezTo>
                  <a:lnTo>
                    <a:pt x="478" y="882"/>
                  </a:lnTo>
                  <a:cubicBezTo>
                    <a:pt x="504" y="870"/>
                    <a:pt x="481" y="832"/>
                    <a:pt x="455" y="844"/>
                  </a:cubicBezTo>
                  <a:lnTo>
                    <a:pt x="455" y="844"/>
                  </a:lnTo>
                  <a:cubicBezTo>
                    <a:pt x="439" y="852"/>
                    <a:pt x="422" y="858"/>
                    <a:pt x="404" y="861"/>
                  </a:cubicBezTo>
                  <a:lnTo>
                    <a:pt x="404" y="861"/>
                  </a:lnTo>
                  <a:cubicBezTo>
                    <a:pt x="395" y="863"/>
                    <a:pt x="386" y="864"/>
                    <a:pt x="376" y="864"/>
                  </a:cubicBezTo>
                  <a:lnTo>
                    <a:pt x="376" y="864"/>
                  </a:lnTo>
                  <a:cubicBezTo>
                    <a:pt x="376" y="864"/>
                    <a:pt x="374" y="864"/>
                    <a:pt x="372" y="864"/>
                  </a:cubicBezTo>
                  <a:lnTo>
                    <a:pt x="372" y="864"/>
                  </a:lnTo>
                  <a:cubicBezTo>
                    <a:pt x="372" y="862"/>
                    <a:pt x="371" y="860"/>
                    <a:pt x="371" y="859"/>
                  </a:cubicBezTo>
                  <a:lnTo>
                    <a:pt x="371" y="859"/>
                  </a:lnTo>
                  <a:cubicBezTo>
                    <a:pt x="381" y="829"/>
                    <a:pt x="396" y="799"/>
                    <a:pt x="413" y="770"/>
                  </a:cubicBezTo>
                  <a:lnTo>
                    <a:pt x="413" y="770"/>
                  </a:lnTo>
                  <a:cubicBezTo>
                    <a:pt x="419" y="760"/>
                    <a:pt x="461" y="697"/>
                    <a:pt x="508" y="651"/>
                  </a:cubicBezTo>
                  <a:lnTo>
                    <a:pt x="508" y="651"/>
                  </a:lnTo>
                  <a:cubicBezTo>
                    <a:pt x="527" y="683"/>
                    <a:pt x="542" y="715"/>
                    <a:pt x="551" y="751"/>
                  </a:cubicBezTo>
                  <a:lnTo>
                    <a:pt x="551" y="751"/>
                  </a:lnTo>
                  <a:cubicBezTo>
                    <a:pt x="558" y="779"/>
                    <a:pt x="601" y="767"/>
                    <a:pt x="594" y="739"/>
                  </a:cubicBezTo>
                  <a:lnTo>
                    <a:pt x="594" y="739"/>
                  </a:lnTo>
                  <a:cubicBezTo>
                    <a:pt x="583" y="698"/>
                    <a:pt x="565" y="659"/>
                    <a:pt x="542" y="623"/>
                  </a:cubicBezTo>
                  <a:lnTo>
                    <a:pt x="542" y="623"/>
                  </a:lnTo>
                  <a:cubicBezTo>
                    <a:pt x="571" y="603"/>
                    <a:pt x="599" y="595"/>
                    <a:pt x="619" y="618"/>
                  </a:cubicBezTo>
                  <a:lnTo>
                    <a:pt x="619" y="618"/>
                  </a:lnTo>
                  <a:cubicBezTo>
                    <a:pt x="631" y="657"/>
                    <a:pt x="641" y="695"/>
                    <a:pt x="652" y="734"/>
                  </a:cubicBezTo>
                  <a:lnTo>
                    <a:pt x="652" y="734"/>
                  </a:lnTo>
                  <a:cubicBezTo>
                    <a:pt x="659" y="762"/>
                    <a:pt x="702" y="750"/>
                    <a:pt x="695" y="722"/>
                  </a:cubicBezTo>
                  <a:lnTo>
                    <a:pt x="695" y="722"/>
                  </a:lnTo>
                  <a:cubicBezTo>
                    <a:pt x="689" y="701"/>
                    <a:pt x="683" y="681"/>
                    <a:pt x="677" y="659"/>
                  </a:cubicBezTo>
                  <a:lnTo>
                    <a:pt x="677" y="659"/>
                  </a:lnTo>
                  <a:cubicBezTo>
                    <a:pt x="701" y="695"/>
                    <a:pt x="736" y="725"/>
                    <a:pt x="765" y="747"/>
                  </a:cubicBezTo>
                  <a:lnTo>
                    <a:pt x="765" y="747"/>
                  </a:lnTo>
                  <a:cubicBezTo>
                    <a:pt x="722" y="779"/>
                    <a:pt x="687" y="819"/>
                    <a:pt x="670" y="869"/>
                  </a:cubicBezTo>
                  <a:lnTo>
                    <a:pt x="670" y="869"/>
                  </a:lnTo>
                  <a:cubicBezTo>
                    <a:pt x="647" y="941"/>
                    <a:pt x="663" y="1025"/>
                    <a:pt x="699" y="1100"/>
                  </a:cubicBezTo>
                  <a:lnTo>
                    <a:pt x="699" y="1100"/>
                  </a:lnTo>
                  <a:cubicBezTo>
                    <a:pt x="672" y="1118"/>
                    <a:pt x="645" y="1135"/>
                    <a:pt x="618" y="1152"/>
                  </a:cubicBezTo>
                  <a:lnTo>
                    <a:pt x="618" y="1152"/>
                  </a:lnTo>
                  <a:cubicBezTo>
                    <a:pt x="595" y="1168"/>
                    <a:pt x="616" y="1206"/>
                    <a:pt x="641" y="1191"/>
                  </a:cubicBezTo>
                  <a:lnTo>
                    <a:pt x="641" y="1191"/>
                  </a:lnTo>
                  <a:cubicBezTo>
                    <a:pt x="667" y="1173"/>
                    <a:pt x="694" y="1156"/>
                    <a:pt x="720" y="1139"/>
                  </a:cubicBezTo>
                  <a:lnTo>
                    <a:pt x="720" y="1139"/>
                  </a:lnTo>
                  <a:cubicBezTo>
                    <a:pt x="731" y="1156"/>
                    <a:pt x="743" y="1173"/>
                    <a:pt x="755" y="1189"/>
                  </a:cubicBezTo>
                  <a:lnTo>
                    <a:pt x="755" y="1189"/>
                  </a:lnTo>
                  <a:cubicBezTo>
                    <a:pt x="670" y="1270"/>
                    <a:pt x="565" y="1343"/>
                    <a:pt x="458" y="1246"/>
                  </a:cubicBezTo>
                  <a:close/>
                  <a:moveTo>
                    <a:pt x="824" y="1496"/>
                  </a:moveTo>
                  <a:lnTo>
                    <a:pt x="824" y="1496"/>
                  </a:lnTo>
                  <a:cubicBezTo>
                    <a:pt x="804" y="1528"/>
                    <a:pt x="784" y="1559"/>
                    <a:pt x="765" y="1590"/>
                  </a:cubicBezTo>
                  <a:lnTo>
                    <a:pt x="765" y="1590"/>
                  </a:lnTo>
                  <a:cubicBezTo>
                    <a:pt x="692" y="1528"/>
                    <a:pt x="632" y="1441"/>
                    <a:pt x="584" y="1367"/>
                  </a:cubicBezTo>
                  <a:lnTo>
                    <a:pt x="584" y="1367"/>
                  </a:lnTo>
                  <a:cubicBezTo>
                    <a:pt x="666" y="1356"/>
                    <a:pt x="744" y="1292"/>
                    <a:pt x="800" y="1238"/>
                  </a:cubicBezTo>
                  <a:lnTo>
                    <a:pt x="800" y="1238"/>
                  </a:lnTo>
                  <a:cubicBezTo>
                    <a:pt x="809" y="1246"/>
                    <a:pt x="817" y="1254"/>
                    <a:pt x="826" y="1261"/>
                  </a:cubicBezTo>
                  <a:lnTo>
                    <a:pt x="826" y="1261"/>
                  </a:lnTo>
                  <a:cubicBezTo>
                    <a:pt x="854" y="1283"/>
                    <a:pt x="887" y="1295"/>
                    <a:pt x="921" y="1300"/>
                  </a:cubicBezTo>
                  <a:lnTo>
                    <a:pt x="921" y="1300"/>
                  </a:lnTo>
                  <a:cubicBezTo>
                    <a:pt x="912" y="1340"/>
                    <a:pt x="904" y="1380"/>
                    <a:pt x="895" y="1419"/>
                  </a:cubicBezTo>
                  <a:lnTo>
                    <a:pt x="895" y="1419"/>
                  </a:lnTo>
                  <a:cubicBezTo>
                    <a:pt x="888" y="1447"/>
                    <a:pt x="931" y="1459"/>
                    <a:pt x="937" y="1431"/>
                  </a:cubicBezTo>
                  <a:lnTo>
                    <a:pt x="937" y="1431"/>
                  </a:lnTo>
                  <a:cubicBezTo>
                    <a:pt x="947" y="1388"/>
                    <a:pt x="956" y="1346"/>
                    <a:pt x="965" y="1304"/>
                  </a:cubicBezTo>
                  <a:lnTo>
                    <a:pt x="965" y="1304"/>
                  </a:lnTo>
                  <a:cubicBezTo>
                    <a:pt x="969" y="1304"/>
                    <a:pt x="973" y="1304"/>
                    <a:pt x="977" y="1304"/>
                  </a:cubicBezTo>
                  <a:lnTo>
                    <a:pt x="977" y="1304"/>
                  </a:lnTo>
                  <a:cubicBezTo>
                    <a:pt x="988" y="1388"/>
                    <a:pt x="1017" y="1552"/>
                    <a:pt x="1113" y="1552"/>
                  </a:cubicBezTo>
                  <a:lnTo>
                    <a:pt x="1113" y="1552"/>
                  </a:lnTo>
                  <a:cubicBezTo>
                    <a:pt x="1247" y="1552"/>
                    <a:pt x="1369" y="1405"/>
                    <a:pt x="1436" y="1307"/>
                  </a:cubicBezTo>
                  <a:lnTo>
                    <a:pt x="1436" y="1307"/>
                  </a:lnTo>
                  <a:lnTo>
                    <a:pt x="1436" y="1307"/>
                  </a:lnTo>
                  <a:lnTo>
                    <a:pt x="1436" y="1307"/>
                  </a:lnTo>
                  <a:cubicBezTo>
                    <a:pt x="1564" y="1473"/>
                    <a:pt x="1106" y="1643"/>
                    <a:pt x="1028" y="1665"/>
                  </a:cubicBezTo>
                  <a:lnTo>
                    <a:pt x="1028" y="1665"/>
                  </a:lnTo>
                  <a:cubicBezTo>
                    <a:pt x="1002" y="1671"/>
                    <a:pt x="976" y="1674"/>
                    <a:pt x="951" y="1673"/>
                  </a:cubicBezTo>
                  <a:lnTo>
                    <a:pt x="951" y="1673"/>
                  </a:lnTo>
                  <a:cubicBezTo>
                    <a:pt x="950" y="1672"/>
                    <a:pt x="949" y="1671"/>
                    <a:pt x="948" y="1670"/>
                  </a:cubicBezTo>
                  <a:lnTo>
                    <a:pt x="948" y="1670"/>
                  </a:lnTo>
                  <a:cubicBezTo>
                    <a:pt x="947" y="1667"/>
                    <a:pt x="947" y="1664"/>
                    <a:pt x="945" y="1661"/>
                  </a:cubicBezTo>
                  <a:lnTo>
                    <a:pt x="945" y="1661"/>
                  </a:lnTo>
                  <a:cubicBezTo>
                    <a:pt x="951" y="1613"/>
                    <a:pt x="957" y="1564"/>
                    <a:pt x="963" y="1515"/>
                  </a:cubicBezTo>
                  <a:lnTo>
                    <a:pt x="963" y="1515"/>
                  </a:lnTo>
                  <a:cubicBezTo>
                    <a:pt x="967" y="1487"/>
                    <a:pt x="923" y="1487"/>
                    <a:pt x="920" y="1515"/>
                  </a:cubicBezTo>
                  <a:lnTo>
                    <a:pt x="920" y="1515"/>
                  </a:lnTo>
                  <a:cubicBezTo>
                    <a:pt x="914" y="1558"/>
                    <a:pt x="908" y="1600"/>
                    <a:pt x="903" y="1643"/>
                  </a:cubicBezTo>
                  <a:lnTo>
                    <a:pt x="903" y="1643"/>
                  </a:lnTo>
                  <a:cubicBezTo>
                    <a:pt x="900" y="1645"/>
                    <a:pt x="897" y="1647"/>
                    <a:pt x="894" y="1651"/>
                  </a:cubicBezTo>
                  <a:lnTo>
                    <a:pt x="894" y="1651"/>
                  </a:lnTo>
                  <a:cubicBezTo>
                    <a:pt x="891" y="1655"/>
                    <a:pt x="888" y="1658"/>
                    <a:pt x="886" y="1661"/>
                  </a:cubicBezTo>
                  <a:lnTo>
                    <a:pt x="886" y="1661"/>
                  </a:lnTo>
                  <a:cubicBezTo>
                    <a:pt x="856" y="1651"/>
                    <a:pt x="827" y="1636"/>
                    <a:pt x="799" y="1617"/>
                  </a:cubicBezTo>
                  <a:lnTo>
                    <a:pt x="799" y="1617"/>
                  </a:lnTo>
                  <a:cubicBezTo>
                    <a:pt x="820" y="1584"/>
                    <a:pt x="841" y="1551"/>
                    <a:pt x="862" y="1519"/>
                  </a:cubicBezTo>
                  <a:lnTo>
                    <a:pt x="862" y="1519"/>
                  </a:lnTo>
                  <a:cubicBezTo>
                    <a:pt x="877" y="1494"/>
                    <a:pt x="839" y="1472"/>
                    <a:pt x="824" y="1496"/>
                  </a:cubicBezTo>
                  <a:close/>
                  <a:moveTo>
                    <a:pt x="1711" y="847"/>
                  </a:moveTo>
                  <a:lnTo>
                    <a:pt x="1711" y="847"/>
                  </a:lnTo>
                  <a:cubicBezTo>
                    <a:pt x="1751" y="844"/>
                    <a:pt x="1789" y="838"/>
                    <a:pt x="1829" y="830"/>
                  </a:cubicBezTo>
                  <a:lnTo>
                    <a:pt x="1829" y="830"/>
                  </a:lnTo>
                  <a:cubicBezTo>
                    <a:pt x="1829" y="836"/>
                    <a:pt x="1830" y="841"/>
                    <a:pt x="1830" y="847"/>
                  </a:cubicBezTo>
                  <a:lnTo>
                    <a:pt x="1830" y="847"/>
                  </a:lnTo>
                  <a:cubicBezTo>
                    <a:pt x="1819" y="845"/>
                    <a:pt x="1809" y="842"/>
                    <a:pt x="1798" y="840"/>
                  </a:cubicBezTo>
                  <a:lnTo>
                    <a:pt x="1798" y="840"/>
                  </a:lnTo>
                  <a:cubicBezTo>
                    <a:pt x="1770" y="834"/>
                    <a:pt x="1758" y="877"/>
                    <a:pt x="1786" y="883"/>
                  </a:cubicBezTo>
                  <a:lnTo>
                    <a:pt x="1786" y="883"/>
                  </a:lnTo>
                  <a:cubicBezTo>
                    <a:pt x="1801" y="886"/>
                    <a:pt x="1816" y="889"/>
                    <a:pt x="1832" y="893"/>
                  </a:cubicBezTo>
                  <a:lnTo>
                    <a:pt x="1832" y="893"/>
                  </a:lnTo>
                  <a:cubicBezTo>
                    <a:pt x="1832" y="907"/>
                    <a:pt x="1831" y="921"/>
                    <a:pt x="1830" y="936"/>
                  </a:cubicBezTo>
                  <a:lnTo>
                    <a:pt x="1830" y="936"/>
                  </a:lnTo>
                  <a:cubicBezTo>
                    <a:pt x="1801" y="926"/>
                    <a:pt x="1771" y="918"/>
                    <a:pt x="1741" y="913"/>
                  </a:cubicBezTo>
                  <a:lnTo>
                    <a:pt x="1741" y="913"/>
                  </a:lnTo>
                  <a:cubicBezTo>
                    <a:pt x="1712" y="909"/>
                    <a:pt x="1701" y="951"/>
                    <a:pt x="1729" y="956"/>
                  </a:cubicBezTo>
                  <a:lnTo>
                    <a:pt x="1729" y="956"/>
                  </a:lnTo>
                  <a:cubicBezTo>
                    <a:pt x="1762" y="961"/>
                    <a:pt x="1794" y="969"/>
                    <a:pt x="1826" y="980"/>
                  </a:cubicBezTo>
                  <a:lnTo>
                    <a:pt x="1826" y="980"/>
                  </a:lnTo>
                  <a:cubicBezTo>
                    <a:pt x="1800" y="1165"/>
                    <a:pt x="1694" y="1341"/>
                    <a:pt x="1526" y="1348"/>
                  </a:cubicBezTo>
                  <a:lnTo>
                    <a:pt x="1526" y="1348"/>
                  </a:lnTo>
                  <a:cubicBezTo>
                    <a:pt x="1523" y="1314"/>
                    <a:pt x="1505" y="1279"/>
                    <a:pt x="1469" y="1244"/>
                  </a:cubicBezTo>
                  <a:lnTo>
                    <a:pt x="1469" y="1244"/>
                  </a:lnTo>
                  <a:cubicBezTo>
                    <a:pt x="1479" y="1221"/>
                    <a:pt x="1489" y="1194"/>
                    <a:pt x="1499" y="1165"/>
                  </a:cubicBezTo>
                  <a:lnTo>
                    <a:pt x="1499" y="1165"/>
                  </a:lnTo>
                  <a:cubicBezTo>
                    <a:pt x="1528" y="1190"/>
                    <a:pt x="1559" y="1212"/>
                    <a:pt x="1594" y="1229"/>
                  </a:cubicBezTo>
                  <a:lnTo>
                    <a:pt x="1594" y="1229"/>
                  </a:lnTo>
                  <a:cubicBezTo>
                    <a:pt x="1620" y="1241"/>
                    <a:pt x="1642" y="1203"/>
                    <a:pt x="1616" y="1191"/>
                  </a:cubicBezTo>
                  <a:lnTo>
                    <a:pt x="1616" y="1191"/>
                  </a:lnTo>
                  <a:cubicBezTo>
                    <a:pt x="1581" y="1173"/>
                    <a:pt x="1548" y="1151"/>
                    <a:pt x="1520" y="1124"/>
                  </a:cubicBezTo>
                  <a:lnTo>
                    <a:pt x="1520" y="1124"/>
                  </a:lnTo>
                  <a:cubicBezTo>
                    <a:pt x="1517" y="1122"/>
                    <a:pt x="1515" y="1121"/>
                    <a:pt x="1513" y="1120"/>
                  </a:cubicBezTo>
                  <a:lnTo>
                    <a:pt x="1513" y="1120"/>
                  </a:lnTo>
                  <a:cubicBezTo>
                    <a:pt x="1515" y="1112"/>
                    <a:pt x="1517" y="1104"/>
                    <a:pt x="1519" y="1096"/>
                  </a:cubicBezTo>
                  <a:lnTo>
                    <a:pt x="1519" y="1096"/>
                  </a:lnTo>
                  <a:cubicBezTo>
                    <a:pt x="1551" y="1104"/>
                    <a:pt x="1583" y="1112"/>
                    <a:pt x="1614" y="1120"/>
                  </a:cubicBezTo>
                  <a:lnTo>
                    <a:pt x="1614" y="1120"/>
                  </a:lnTo>
                  <a:cubicBezTo>
                    <a:pt x="1642" y="1127"/>
                    <a:pt x="1654" y="1084"/>
                    <a:pt x="1626" y="1077"/>
                  </a:cubicBezTo>
                  <a:lnTo>
                    <a:pt x="1626" y="1077"/>
                  </a:lnTo>
                  <a:cubicBezTo>
                    <a:pt x="1594" y="1070"/>
                    <a:pt x="1562" y="1061"/>
                    <a:pt x="1530" y="1053"/>
                  </a:cubicBezTo>
                  <a:lnTo>
                    <a:pt x="1530" y="1053"/>
                  </a:lnTo>
                  <a:cubicBezTo>
                    <a:pt x="1532" y="1041"/>
                    <a:pt x="1535" y="1030"/>
                    <a:pt x="1537" y="1019"/>
                  </a:cubicBezTo>
                  <a:lnTo>
                    <a:pt x="1537" y="1019"/>
                  </a:lnTo>
                  <a:lnTo>
                    <a:pt x="1538" y="1019"/>
                  </a:lnTo>
                  <a:lnTo>
                    <a:pt x="1538" y="1019"/>
                  </a:lnTo>
                  <a:cubicBezTo>
                    <a:pt x="1563" y="1019"/>
                    <a:pt x="1587" y="1018"/>
                    <a:pt x="1612" y="1018"/>
                  </a:cubicBezTo>
                  <a:lnTo>
                    <a:pt x="1612" y="1018"/>
                  </a:lnTo>
                  <a:cubicBezTo>
                    <a:pt x="1641" y="1017"/>
                    <a:pt x="1641" y="973"/>
                    <a:pt x="1612" y="973"/>
                  </a:cubicBezTo>
                  <a:lnTo>
                    <a:pt x="1612" y="973"/>
                  </a:lnTo>
                  <a:cubicBezTo>
                    <a:pt x="1589" y="974"/>
                    <a:pt x="1567" y="974"/>
                    <a:pt x="1544" y="974"/>
                  </a:cubicBezTo>
                  <a:lnTo>
                    <a:pt x="1544" y="974"/>
                  </a:lnTo>
                  <a:cubicBezTo>
                    <a:pt x="1553" y="905"/>
                    <a:pt x="1554" y="838"/>
                    <a:pt x="1539" y="786"/>
                  </a:cubicBezTo>
                  <a:lnTo>
                    <a:pt x="1539" y="786"/>
                  </a:lnTo>
                  <a:cubicBezTo>
                    <a:pt x="1591" y="775"/>
                    <a:pt x="1642" y="760"/>
                    <a:pt x="1691" y="742"/>
                  </a:cubicBezTo>
                  <a:lnTo>
                    <a:pt x="1691" y="742"/>
                  </a:lnTo>
                  <a:cubicBezTo>
                    <a:pt x="1718" y="732"/>
                    <a:pt x="1707" y="689"/>
                    <a:pt x="1679" y="699"/>
                  </a:cubicBezTo>
                  <a:lnTo>
                    <a:pt x="1679" y="699"/>
                  </a:lnTo>
                  <a:cubicBezTo>
                    <a:pt x="1631" y="717"/>
                    <a:pt x="1581" y="731"/>
                    <a:pt x="1530" y="742"/>
                  </a:cubicBezTo>
                  <a:lnTo>
                    <a:pt x="1530" y="742"/>
                  </a:lnTo>
                  <a:cubicBezTo>
                    <a:pt x="1561" y="719"/>
                    <a:pt x="1591" y="696"/>
                    <a:pt x="1622" y="673"/>
                  </a:cubicBezTo>
                  <a:lnTo>
                    <a:pt x="1622" y="673"/>
                  </a:lnTo>
                  <a:cubicBezTo>
                    <a:pt x="1645" y="656"/>
                    <a:pt x="1622" y="618"/>
                    <a:pt x="1600" y="635"/>
                  </a:cubicBezTo>
                  <a:lnTo>
                    <a:pt x="1600" y="635"/>
                  </a:lnTo>
                  <a:cubicBezTo>
                    <a:pt x="1566" y="660"/>
                    <a:pt x="1532" y="685"/>
                    <a:pt x="1499" y="711"/>
                  </a:cubicBezTo>
                  <a:lnTo>
                    <a:pt x="1499" y="711"/>
                  </a:lnTo>
                  <a:cubicBezTo>
                    <a:pt x="1498" y="711"/>
                    <a:pt x="1497" y="710"/>
                    <a:pt x="1497" y="709"/>
                  </a:cubicBezTo>
                  <a:lnTo>
                    <a:pt x="1497" y="709"/>
                  </a:lnTo>
                  <a:cubicBezTo>
                    <a:pt x="1505" y="702"/>
                    <a:pt x="1509" y="692"/>
                    <a:pt x="1507" y="679"/>
                  </a:cubicBezTo>
                  <a:lnTo>
                    <a:pt x="1507" y="679"/>
                  </a:lnTo>
                  <a:cubicBezTo>
                    <a:pt x="1502" y="639"/>
                    <a:pt x="1496" y="599"/>
                    <a:pt x="1485" y="559"/>
                  </a:cubicBezTo>
                  <a:lnTo>
                    <a:pt x="1485" y="559"/>
                  </a:lnTo>
                  <a:cubicBezTo>
                    <a:pt x="1489" y="560"/>
                    <a:pt x="1492" y="559"/>
                    <a:pt x="1496" y="558"/>
                  </a:cubicBezTo>
                  <a:lnTo>
                    <a:pt x="1496" y="558"/>
                  </a:lnTo>
                  <a:cubicBezTo>
                    <a:pt x="1687" y="512"/>
                    <a:pt x="1791" y="630"/>
                    <a:pt x="1822" y="787"/>
                  </a:cubicBezTo>
                  <a:lnTo>
                    <a:pt x="1822" y="787"/>
                  </a:lnTo>
                  <a:cubicBezTo>
                    <a:pt x="1785" y="794"/>
                    <a:pt x="1748" y="800"/>
                    <a:pt x="1711" y="803"/>
                  </a:cubicBezTo>
                  <a:lnTo>
                    <a:pt x="1711" y="803"/>
                  </a:lnTo>
                  <a:cubicBezTo>
                    <a:pt x="1682" y="805"/>
                    <a:pt x="1682" y="849"/>
                    <a:pt x="1711" y="847"/>
                  </a:cubicBezTo>
                  <a:close/>
                  <a:moveTo>
                    <a:pt x="1965" y="1020"/>
                  </a:moveTo>
                  <a:lnTo>
                    <a:pt x="1965" y="1020"/>
                  </a:lnTo>
                  <a:cubicBezTo>
                    <a:pt x="2066" y="759"/>
                    <a:pt x="2021" y="388"/>
                    <a:pt x="1695" y="334"/>
                  </a:cubicBezTo>
                  <a:lnTo>
                    <a:pt x="1695" y="334"/>
                  </a:lnTo>
                  <a:cubicBezTo>
                    <a:pt x="1634" y="162"/>
                    <a:pt x="1316" y="88"/>
                    <a:pt x="1113" y="181"/>
                  </a:cubicBezTo>
                  <a:lnTo>
                    <a:pt x="1113" y="181"/>
                  </a:lnTo>
                  <a:cubicBezTo>
                    <a:pt x="1068" y="0"/>
                    <a:pt x="830" y="90"/>
                    <a:pt x="725" y="172"/>
                  </a:cubicBezTo>
                  <a:lnTo>
                    <a:pt x="725" y="172"/>
                  </a:lnTo>
                  <a:cubicBezTo>
                    <a:pt x="692" y="199"/>
                    <a:pt x="663" y="231"/>
                    <a:pt x="640" y="266"/>
                  </a:cubicBezTo>
                  <a:lnTo>
                    <a:pt x="640" y="266"/>
                  </a:lnTo>
                  <a:cubicBezTo>
                    <a:pt x="636" y="264"/>
                    <a:pt x="631" y="262"/>
                    <a:pt x="624" y="263"/>
                  </a:cubicBezTo>
                  <a:lnTo>
                    <a:pt x="624" y="263"/>
                  </a:lnTo>
                  <a:cubicBezTo>
                    <a:pt x="344" y="285"/>
                    <a:pt x="0" y="661"/>
                    <a:pt x="182" y="907"/>
                  </a:cubicBezTo>
                  <a:lnTo>
                    <a:pt x="182" y="907"/>
                  </a:lnTo>
                  <a:cubicBezTo>
                    <a:pt x="36" y="1078"/>
                    <a:pt x="81" y="1307"/>
                    <a:pt x="176" y="1498"/>
                  </a:cubicBezTo>
                  <a:lnTo>
                    <a:pt x="176" y="1498"/>
                  </a:lnTo>
                  <a:cubicBezTo>
                    <a:pt x="221" y="1586"/>
                    <a:pt x="296" y="1645"/>
                    <a:pt x="390" y="1671"/>
                  </a:cubicBezTo>
                  <a:lnTo>
                    <a:pt x="390" y="1671"/>
                  </a:lnTo>
                  <a:cubicBezTo>
                    <a:pt x="412" y="1678"/>
                    <a:pt x="432" y="1679"/>
                    <a:pt x="450" y="1677"/>
                  </a:cubicBezTo>
                  <a:lnTo>
                    <a:pt x="450" y="1677"/>
                  </a:lnTo>
                  <a:cubicBezTo>
                    <a:pt x="460" y="1771"/>
                    <a:pt x="541" y="1840"/>
                    <a:pt x="636" y="1858"/>
                  </a:cubicBezTo>
                  <a:lnTo>
                    <a:pt x="636" y="1858"/>
                  </a:lnTo>
                  <a:cubicBezTo>
                    <a:pt x="695" y="1869"/>
                    <a:pt x="753" y="1852"/>
                    <a:pt x="804" y="1822"/>
                  </a:cubicBezTo>
                  <a:lnTo>
                    <a:pt x="804" y="1822"/>
                  </a:lnTo>
                  <a:cubicBezTo>
                    <a:pt x="1051" y="2114"/>
                    <a:pt x="1566" y="1911"/>
                    <a:pt x="1668" y="1576"/>
                  </a:cubicBezTo>
                  <a:lnTo>
                    <a:pt x="1668" y="1576"/>
                  </a:lnTo>
                  <a:cubicBezTo>
                    <a:pt x="1751" y="1548"/>
                    <a:pt x="1825" y="1485"/>
                    <a:pt x="1873" y="1407"/>
                  </a:cubicBezTo>
                  <a:lnTo>
                    <a:pt x="1873" y="1407"/>
                  </a:lnTo>
                  <a:cubicBezTo>
                    <a:pt x="1927" y="1320"/>
                    <a:pt x="1983" y="1155"/>
                    <a:pt x="1952" y="1036"/>
                  </a:cubicBezTo>
                  <a:lnTo>
                    <a:pt x="1952" y="1036"/>
                  </a:lnTo>
                  <a:cubicBezTo>
                    <a:pt x="1957" y="1032"/>
                    <a:pt x="1963" y="1027"/>
                    <a:pt x="1965" y="1020"/>
                  </a:cubicBezTo>
                  <a:close/>
                </a:path>
              </a:pathLst>
            </a:custGeom>
            <a:solidFill>
              <a:schemeClr val="accent5"/>
            </a:solidFill>
            <a:ln>
              <a:noFill/>
            </a:ln>
            <a:effectLst/>
          </p:spPr>
          <p:txBody>
            <a:bodyPr wrap="none" anchor="ctr"/>
            <a:lstStyle/>
            <a:p>
              <a:endParaRPr lang="es-ES_tradnl" sz="919"/>
            </a:p>
          </p:txBody>
        </p:sp>
      </p:grpSp>
      <p:sp>
        <p:nvSpPr>
          <p:cNvPr id="443" name="TextBox 442">
            <a:extLst>
              <a:ext uri="{FF2B5EF4-FFF2-40B4-BE49-F238E27FC236}">
                <a16:creationId xmlns:a16="http://schemas.microsoft.com/office/drawing/2014/main" id="{8D4718F4-5479-3D45-8932-1EF09C3FC002}"/>
              </a:ext>
            </a:extLst>
          </p:cNvPr>
          <p:cNvSpPr txBox="1"/>
          <p:nvPr/>
        </p:nvSpPr>
        <p:spPr>
          <a:xfrm>
            <a:off x="4097561" y="2719406"/>
            <a:ext cx="1726819" cy="830997"/>
          </a:xfrm>
          <a:prstGeom prst="rect">
            <a:avLst/>
          </a:prstGeom>
          <a:noFill/>
        </p:spPr>
        <p:txBody>
          <a:bodyPr wrap="none" rtlCol="0">
            <a:spAutoFit/>
          </a:bodyPr>
          <a:lstStyle/>
          <a:p>
            <a:pPr algn="r"/>
            <a:r>
              <a:rPr lang="en-US" sz="1200" spc="100" dirty="0">
                <a:latin typeface="Handlee" panose="02000000000000000000" pitchFamily="2" charset="77"/>
                <a:ea typeface="Lato" panose="020F0502020204030203" pitchFamily="34" charset="0"/>
                <a:cs typeface="Lato" panose="020F0502020204030203" pitchFamily="34" charset="0"/>
              </a:rPr>
              <a:t>Jeffrey </a:t>
            </a:r>
            <a:r>
              <a:rPr lang="en-US" sz="1200" spc="100" dirty="0" err="1">
                <a:latin typeface="Handlee" panose="02000000000000000000" pitchFamily="2" charset="77"/>
                <a:ea typeface="Lato" panose="020F0502020204030203" pitchFamily="34" charset="0"/>
                <a:cs typeface="Lato" panose="020F0502020204030203" pitchFamily="34" charset="0"/>
              </a:rPr>
              <a:t>Guss</a:t>
            </a:r>
            <a:r>
              <a:rPr lang="en-US" sz="1200" spc="100" dirty="0">
                <a:latin typeface="Handlee" panose="02000000000000000000" pitchFamily="2" charset="77"/>
                <a:ea typeface="Lato" panose="020F0502020204030203" pitchFamily="34" charset="0"/>
                <a:cs typeface="Lato" panose="020F0502020204030203" pitchFamily="34" charset="0"/>
              </a:rPr>
              <a:t>, MD</a:t>
            </a:r>
          </a:p>
          <a:p>
            <a:pPr algn="r"/>
            <a:r>
              <a:rPr lang="en-US" sz="1200" spc="100" dirty="0">
                <a:latin typeface="Handlee" panose="02000000000000000000" pitchFamily="2" charset="77"/>
                <a:ea typeface="Lato" panose="020F0502020204030203" pitchFamily="34" charset="0"/>
                <a:cs typeface="Lato" panose="020F0502020204030203" pitchFamily="34" charset="0"/>
              </a:rPr>
              <a:t>New York University</a:t>
            </a:r>
          </a:p>
          <a:p>
            <a:pPr algn="r"/>
            <a:endParaRPr lang="en-US" sz="1200" spc="100" dirty="0">
              <a:latin typeface="Handlee" panose="02000000000000000000" pitchFamily="2" charset="77"/>
              <a:ea typeface="Lato" panose="020F0502020204030203" pitchFamily="34" charset="0"/>
              <a:cs typeface="Lato" panose="020F0502020204030203" pitchFamily="34" charset="0"/>
            </a:endParaRPr>
          </a:p>
          <a:p>
            <a:pPr algn="r"/>
            <a:endParaRPr lang="en-US" sz="1200" spc="100" dirty="0">
              <a:latin typeface="Handlee" panose="02000000000000000000" pitchFamily="2" charset="77"/>
              <a:ea typeface="Lato" panose="020F0502020204030203" pitchFamily="34" charset="0"/>
              <a:cs typeface="Lato" panose="020F0502020204030203" pitchFamily="34" charset="0"/>
            </a:endParaRPr>
          </a:p>
        </p:txBody>
      </p:sp>
    </p:spTree>
    <p:extLst>
      <p:ext uri="{BB962C8B-B14F-4D97-AF65-F5344CB8AC3E}">
        <p14:creationId xmlns:p14="http://schemas.microsoft.com/office/powerpoint/2010/main" val="7773880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2800" b="1" dirty="0">
                <a:solidFill>
                  <a:schemeClr val="tx2"/>
                </a:solidFill>
                <a:latin typeface="Handlee" panose="02000000000000000000" pitchFamily="2" charset="77"/>
              </a:rPr>
              <a:t>Why ACT: Experiential Overlap</a:t>
            </a:r>
          </a:p>
        </p:txBody>
      </p:sp>
      <p:sp>
        <p:nvSpPr>
          <p:cNvPr id="3" name="Content Placeholder 2"/>
          <p:cNvSpPr>
            <a:spLocks noGrp="1"/>
          </p:cNvSpPr>
          <p:nvPr>
            <p:ph idx="1"/>
          </p:nvPr>
        </p:nvSpPr>
        <p:spPr>
          <a:xfrm>
            <a:off x="1310238" y="1267009"/>
            <a:ext cx="6876728" cy="3464718"/>
          </a:xfrm>
        </p:spPr>
        <p:txBody>
          <a:bodyPr>
            <a:normAutofit/>
          </a:bodyPr>
          <a:lstStyle/>
          <a:p>
            <a:r>
              <a:rPr lang="en-US" b="1" dirty="0">
                <a:solidFill>
                  <a:schemeClr val="tx2"/>
                </a:solidFill>
                <a:latin typeface="Handlee" panose="02000000000000000000" pitchFamily="2" charset="77"/>
              </a:rPr>
              <a:t>Hypothesis: Psilocybin dosing sessions can provide experiential contact with ACT processes</a:t>
            </a:r>
          </a:p>
        </p:txBody>
      </p:sp>
      <p:grpSp>
        <p:nvGrpSpPr>
          <p:cNvPr id="4" name="Group 3">
            <a:extLst>
              <a:ext uri="{FF2B5EF4-FFF2-40B4-BE49-F238E27FC236}">
                <a16:creationId xmlns:a16="http://schemas.microsoft.com/office/drawing/2014/main" id="{8A8FA577-372E-FE47-8D2B-19C6ADC397AB}"/>
              </a:ext>
            </a:extLst>
          </p:cNvPr>
          <p:cNvGrpSpPr/>
          <p:nvPr/>
        </p:nvGrpSpPr>
        <p:grpSpPr>
          <a:xfrm rot="4785233">
            <a:off x="-4667620" y="1251455"/>
            <a:ext cx="9098203" cy="4817894"/>
            <a:chOff x="-197418" y="1744079"/>
            <a:chExt cx="9098203" cy="4817894"/>
          </a:xfrm>
        </p:grpSpPr>
        <p:sp>
          <p:nvSpPr>
            <p:cNvPr id="5" name="Freeform 391">
              <a:extLst>
                <a:ext uri="{FF2B5EF4-FFF2-40B4-BE49-F238E27FC236}">
                  <a16:creationId xmlns:a16="http://schemas.microsoft.com/office/drawing/2014/main" id="{825D3290-50D4-B142-B8C1-78A6683FC291}"/>
                </a:ext>
              </a:extLst>
            </p:cNvPr>
            <p:cNvSpPr>
              <a:spLocks noChangeArrowheads="1"/>
            </p:cNvSpPr>
            <p:nvPr/>
          </p:nvSpPr>
          <p:spPr bwMode="auto">
            <a:xfrm rot="759599">
              <a:off x="6317398" y="4923149"/>
              <a:ext cx="29572" cy="29572"/>
            </a:xfrm>
            <a:custGeom>
              <a:avLst/>
              <a:gdLst>
                <a:gd name="T0" fmla="*/ 25 w 61"/>
                <a:gd name="T1" fmla="*/ 60 h 63"/>
                <a:gd name="T2" fmla="*/ 25 w 61"/>
                <a:gd name="T3" fmla="*/ 60 h 63"/>
                <a:gd name="T4" fmla="*/ 38 w 61"/>
                <a:gd name="T5" fmla="*/ 60 h 63"/>
                <a:gd name="T6" fmla="*/ 38 w 61"/>
                <a:gd name="T7" fmla="*/ 60 h 63"/>
                <a:gd name="T8" fmla="*/ 49 w 61"/>
                <a:gd name="T9" fmla="*/ 57 h 63"/>
                <a:gd name="T10" fmla="*/ 49 w 61"/>
                <a:gd name="T11" fmla="*/ 57 h 63"/>
                <a:gd name="T12" fmla="*/ 58 w 61"/>
                <a:gd name="T13" fmla="*/ 26 h 63"/>
                <a:gd name="T14" fmla="*/ 58 w 61"/>
                <a:gd name="T15" fmla="*/ 26 h 63"/>
                <a:gd name="T16" fmla="*/ 33 w 61"/>
                <a:gd name="T17" fmla="*/ 2 h 63"/>
                <a:gd name="T18" fmla="*/ 33 w 61"/>
                <a:gd name="T19" fmla="*/ 2 h 63"/>
                <a:gd name="T20" fmla="*/ 15 w 61"/>
                <a:gd name="T21" fmla="*/ 9 h 63"/>
                <a:gd name="T22" fmla="*/ 15 w 61"/>
                <a:gd name="T23" fmla="*/ 9 h 63"/>
                <a:gd name="T24" fmla="*/ 25 w 61"/>
                <a:gd name="T25"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63">
                  <a:moveTo>
                    <a:pt x="25" y="60"/>
                  </a:moveTo>
                  <a:lnTo>
                    <a:pt x="25" y="60"/>
                  </a:lnTo>
                  <a:cubicBezTo>
                    <a:pt x="29" y="62"/>
                    <a:pt x="33" y="61"/>
                    <a:pt x="38" y="60"/>
                  </a:cubicBezTo>
                  <a:lnTo>
                    <a:pt x="38" y="60"/>
                  </a:lnTo>
                  <a:cubicBezTo>
                    <a:pt x="41" y="60"/>
                    <a:pt x="46" y="59"/>
                    <a:pt x="49" y="57"/>
                  </a:cubicBezTo>
                  <a:lnTo>
                    <a:pt x="49" y="57"/>
                  </a:lnTo>
                  <a:cubicBezTo>
                    <a:pt x="60" y="50"/>
                    <a:pt x="60" y="36"/>
                    <a:pt x="58" y="26"/>
                  </a:cubicBezTo>
                  <a:lnTo>
                    <a:pt x="58" y="26"/>
                  </a:lnTo>
                  <a:cubicBezTo>
                    <a:pt x="54" y="14"/>
                    <a:pt x="44" y="5"/>
                    <a:pt x="33" y="2"/>
                  </a:cubicBezTo>
                  <a:lnTo>
                    <a:pt x="33" y="2"/>
                  </a:lnTo>
                  <a:cubicBezTo>
                    <a:pt x="26" y="0"/>
                    <a:pt x="18" y="4"/>
                    <a:pt x="15" y="9"/>
                  </a:cubicBezTo>
                  <a:lnTo>
                    <a:pt x="15" y="9"/>
                  </a:lnTo>
                  <a:cubicBezTo>
                    <a:pt x="5" y="26"/>
                    <a:pt x="0" y="54"/>
                    <a:pt x="25" y="60"/>
                  </a:cubicBezTo>
                </a:path>
              </a:pathLst>
            </a:custGeom>
            <a:solidFill>
              <a:srgbClr val="45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 name="Freeform 3">
              <a:extLst>
                <a:ext uri="{FF2B5EF4-FFF2-40B4-BE49-F238E27FC236}">
                  <a16:creationId xmlns:a16="http://schemas.microsoft.com/office/drawing/2014/main" id="{7BC15366-D558-5947-BE72-34F065DAF86E}"/>
                </a:ext>
              </a:extLst>
            </p:cNvPr>
            <p:cNvSpPr>
              <a:spLocks noChangeArrowheads="1"/>
            </p:cNvSpPr>
            <p:nvPr/>
          </p:nvSpPr>
          <p:spPr bwMode="auto">
            <a:xfrm rot="759599">
              <a:off x="6858493" y="4734971"/>
              <a:ext cx="798412" cy="1567252"/>
            </a:xfrm>
            <a:custGeom>
              <a:avLst/>
              <a:gdLst>
                <a:gd name="T0" fmla="*/ 669 w 1666"/>
                <a:gd name="T1" fmla="*/ 172 h 3270"/>
                <a:gd name="T2" fmla="*/ 1243 w 1666"/>
                <a:gd name="T3" fmla="*/ 417 h 3270"/>
                <a:gd name="T4" fmla="*/ 1127 w 1666"/>
                <a:gd name="T5" fmla="*/ 669 h 3270"/>
                <a:gd name="T6" fmla="*/ 793 w 1666"/>
                <a:gd name="T7" fmla="*/ 1253 h 3270"/>
                <a:gd name="T8" fmla="*/ 761 w 1666"/>
                <a:gd name="T9" fmla="*/ 1247 h 3270"/>
                <a:gd name="T10" fmla="*/ 613 w 1666"/>
                <a:gd name="T11" fmla="*/ 448 h 3270"/>
                <a:gd name="T12" fmla="*/ 485 w 1666"/>
                <a:gd name="T13" fmla="*/ 586 h 3270"/>
                <a:gd name="T14" fmla="*/ 688 w 1666"/>
                <a:gd name="T15" fmla="*/ 1269 h 3270"/>
                <a:gd name="T16" fmla="*/ 481 w 1666"/>
                <a:gd name="T17" fmla="*/ 1160 h 3270"/>
                <a:gd name="T18" fmla="*/ 416 w 1666"/>
                <a:gd name="T19" fmla="*/ 1129 h 3270"/>
                <a:gd name="T20" fmla="*/ 77 w 1666"/>
                <a:gd name="T21" fmla="*/ 231 h 3270"/>
                <a:gd name="T22" fmla="*/ 511 w 1666"/>
                <a:gd name="T23" fmla="*/ 1180 h 3270"/>
                <a:gd name="T24" fmla="*/ 505 w 1666"/>
                <a:gd name="T25" fmla="*/ 186 h 3270"/>
                <a:gd name="T26" fmla="*/ 470 w 1666"/>
                <a:gd name="T27" fmla="*/ 156 h 3270"/>
                <a:gd name="T28" fmla="*/ 442 w 1666"/>
                <a:gd name="T29" fmla="*/ 228 h 3270"/>
                <a:gd name="T30" fmla="*/ 411 w 1666"/>
                <a:gd name="T31" fmla="*/ 140 h 3270"/>
                <a:gd name="T32" fmla="*/ 374 w 1666"/>
                <a:gd name="T33" fmla="*/ 291 h 3270"/>
                <a:gd name="T34" fmla="*/ 339 w 1666"/>
                <a:gd name="T35" fmla="*/ 200 h 3270"/>
                <a:gd name="T36" fmla="*/ 307 w 1666"/>
                <a:gd name="T37" fmla="*/ 194 h 3270"/>
                <a:gd name="T38" fmla="*/ 280 w 1666"/>
                <a:gd name="T39" fmla="*/ 254 h 3270"/>
                <a:gd name="T40" fmla="*/ 1220 w 1666"/>
                <a:gd name="T41" fmla="*/ 116 h 3270"/>
                <a:gd name="T42" fmla="*/ 1349 w 1666"/>
                <a:gd name="T43" fmla="*/ 259 h 3270"/>
                <a:gd name="T44" fmla="*/ 1283 w 1666"/>
                <a:gd name="T45" fmla="*/ 354 h 3270"/>
                <a:gd name="T46" fmla="*/ 1272 w 1666"/>
                <a:gd name="T47" fmla="*/ 372 h 3270"/>
                <a:gd name="T48" fmla="*/ 1278 w 1666"/>
                <a:gd name="T49" fmla="*/ 176 h 3270"/>
                <a:gd name="T50" fmla="*/ 1218 w 1666"/>
                <a:gd name="T51" fmla="*/ 300 h 3270"/>
                <a:gd name="T52" fmla="*/ 1158 w 1666"/>
                <a:gd name="T53" fmla="*/ 156 h 3270"/>
                <a:gd name="T54" fmla="*/ 1145 w 1666"/>
                <a:gd name="T55" fmla="*/ 221 h 3270"/>
                <a:gd name="T56" fmla="*/ 1134 w 1666"/>
                <a:gd name="T57" fmla="*/ 202 h 3270"/>
                <a:gd name="T58" fmla="*/ 1101 w 1666"/>
                <a:gd name="T59" fmla="*/ 200 h 3270"/>
                <a:gd name="T60" fmla="*/ 1601 w 1666"/>
                <a:gd name="T61" fmla="*/ 328 h 3270"/>
                <a:gd name="T62" fmla="*/ 1458 w 1666"/>
                <a:gd name="T63" fmla="*/ 772 h 3270"/>
                <a:gd name="T64" fmla="*/ 1468 w 1666"/>
                <a:gd name="T65" fmla="*/ 493 h 3270"/>
                <a:gd name="T66" fmla="*/ 1131 w 1666"/>
                <a:gd name="T67" fmla="*/ 1145 h 3270"/>
                <a:gd name="T68" fmla="*/ 1304 w 1666"/>
                <a:gd name="T69" fmla="*/ 414 h 3270"/>
                <a:gd name="T70" fmla="*/ 739 w 1666"/>
                <a:gd name="T71" fmla="*/ 2069 h 3270"/>
                <a:gd name="T72" fmla="*/ 1079 w 1666"/>
                <a:gd name="T73" fmla="*/ 1791 h 3270"/>
                <a:gd name="T74" fmla="*/ 317 w 1666"/>
                <a:gd name="T75" fmla="*/ 2297 h 3270"/>
                <a:gd name="T76" fmla="*/ 296 w 1666"/>
                <a:gd name="T77" fmla="*/ 2050 h 3270"/>
                <a:gd name="T78" fmla="*/ 568 w 1666"/>
                <a:gd name="T79" fmla="*/ 2577 h 3270"/>
                <a:gd name="T80" fmla="*/ 1048 w 1666"/>
                <a:gd name="T81" fmla="*/ 1206 h 3270"/>
                <a:gd name="T82" fmla="*/ 1644 w 1666"/>
                <a:gd name="T83" fmla="*/ 303 h 3270"/>
                <a:gd name="T84" fmla="*/ 1233 w 1666"/>
                <a:gd name="T85" fmla="*/ 68 h 3270"/>
                <a:gd name="T86" fmla="*/ 677 w 1666"/>
                <a:gd name="T87" fmla="*/ 120 h 3270"/>
                <a:gd name="T88" fmla="*/ 135 w 1666"/>
                <a:gd name="T89" fmla="*/ 191 h 3270"/>
                <a:gd name="T90" fmla="*/ 149 w 1666"/>
                <a:gd name="T91" fmla="*/ 838 h 3270"/>
                <a:gd name="T92" fmla="*/ 558 w 1666"/>
                <a:gd name="T93" fmla="*/ 1237 h 3270"/>
                <a:gd name="T94" fmla="*/ 643 w 1666"/>
                <a:gd name="T95" fmla="*/ 2066 h 3270"/>
                <a:gd name="T96" fmla="*/ 655 w 1666"/>
                <a:gd name="T97" fmla="*/ 2116 h 3270"/>
                <a:gd name="T98" fmla="*/ 193 w 1666"/>
                <a:gd name="T99" fmla="*/ 1820 h 3270"/>
                <a:gd name="T100" fmla="*/ 149 w 1666"/>
                <a:gd name="T101" fmla="*/ 1851 h 3270"/>
                <a:gd name="T102" fmla="*/ 633 w 1666"/>
                <a:gd name="T103" fmla="*/ 2667 h 3270"/>
                <a:gd name="T104" fmla="*/ 946 w 1666"/>
                <a:gd name="T105" fmla="*/ 3249 h 3270"/>
                <a:gd name="T106" fmla="*/ 704 w 1666"/>
                <a:gd name="T107" fmla="*/ 2121 h 3270"/>
                <a:gd name="T108" fmla="*/ 1375 w 1666"/>
                <a:gd name="T109" fmla="*/ 1616 h 3270"/>
                <a:gd name="T110" fmla="*/ 782 w 1666"/>
                <a:gd name="T111" fmla="*/ 1327 h 3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6" h="3270">
                  <a:moveTo>
                    <a:pt x="416" y="858"/>
                  </a:moveTo>
                  <a:lnTo>
                    <a:pt x="416" y="858"/>
                  </a:lnTo>
                  <a:cubicBezTo>
                    <a:pt x="365" y="699"/>
                    <a:pt x="357" y="530"/>
                    <a:pt x="374" y="365"/>
                  </a:cubicBezTo>
                  <a:lnTo>
                    <a:pt x="374" y="365"/>
                  </a:lnTo>
                  <a:cubicBezTo>
                    <a:pt x="453" y="264"/>
                    <a:pt x="558" y="199"/>
                    <a:pt x="669" y="172"/>
                  </a:cubicBezTo>
                  <a:lnTo>
                    <a:pt x="669" y="172"/>
                  </a:lnTo>
                  <a:cubicBezTo>
                    <a:pt x="676" y="176"/>
                    <a:pt x="683" y="173"/>
                    <a:pt x="688" y="168"/>
                  </a:cubicBezTo>
                  <a:lnTo>
                    <a:pt x="688" y="168"/>
                  </a:lnTo>
                  <a:cubicBezTo>
                    <a:pt x="895" y="126"/>
                    <a:pt x="1120" y="210"/>
                    <a:pt x="1243" y="417"/>
                  </a:cubicBezTo>
                  <a:lnTo>
                    <a:pt x="1243" y="417"/>
                  </a:lnTo>
                  <a:cubicBezTo>
                    <a:pt x="1245" y="420"/>
                    <a:pt x="1248" y="423"/>
                    <a:pt x="1250" y="424"/>
                  </a:cubicBezTo>
                  <a:lnTo>
                    <a:pt x="1250" y="424"/>
                  </a:lnTo>
                  <a:cubicBezTo>
                    <a:pt x="1233" y="707"/>
                    <a:pt x="1139" y="1207"/>
                    <a:pt x="819" y="1273"/>
                  </a:cubicBezTo>
                  <a:lnTo>
                    <a:pt x="819" y="1273"/>
                  </a:lnTo>
                  <a:cubicBezTo>
                    <a:pt x="970" y="1099"/>
                    <a:pt x="1075" y="896"/>
                    <a:pt x="1127" y="669"/>
                  </a:cubicBezTo>
                  <a:lnTo>
                    <a:pt x="1127" y="669"/>
                  </a:lnTo>
                  <a:cubicBezTo>
                    <a:pt x="1132" y="649"/>
                    <a:pt x="1101" y="640"/>
                    <a:pt x="1096" y="661"/>
                  </a:cubicBezTo>
                  <a:lnTo>
                    <a:pt x="1096" y="661"/>
                  </a:lnTo>
                  <a:cubicBezTo>
                    <a:pt x="1044" y="883"/>
                    <a:pt x="942" y="1082"/>
                    <a:pt x="793" y="1253"/>
                  </a:cubicBezTo>
                  <a:lnTo>
                    <a:pt x="793" y="1253"/>
                  </a:lnTo>
                  <a:cubicBezTo>
                    <a:pt x="886" y="984"/>
                    <a:pt x="928" y="704"/>
                    <a:pt x="919" y="418"/>
                  </a:cubicBezTo>
                  <a:lnTo>
                    <a:pt x="919" y="418"/>
                  </a:lnTo>
                  <a:cubicBezTo>
                    <a:pt x="917" y="397"/>
                    <a:pt x="885" y="397"/>
                    <a:pt x="886" y="418"/>
                  </a:cubicBezTo>
                  <a:lnTo>
                    <a:pt x="886" y="418"/>
                  </a:lnTo>
                  <a:cubicBezTo>
                    <a:pt x="895" y="701"/>
                    <a:pt x="854" y="979"/>
                    <a:pt x="761" y="1247"/>
                  </a:cubicBezTo>
                  <a:lnTo>
                    <a:pt x="761" y="1247"/>
                  </a:lnTo>
                  <a:cubicBezTo>
                    <a:pt x="677" y="988"/>
                    <a:pt x="638" y="721"/>
                    <a:pt x="646" y="448"/>
                  </a:cubicBezTo>
                  <a:lnTo>
                    <a:pt x="646" y="448"/>
                  </a:lnTo>
                  <a:cubicBezTo>
                    <a:pt x="647" y="427"/>
                    <a:pt x="614" y="427"/>
                    <a:pt x="613" y="448"/>
                  </a:cubicBezTo>
                  <a:lnTo>
                    <a:pt x="613" y="448"/>
                  </a:lnTo>
                  <a:cubicBezTo>
                    <a:pt x="605" y="732"/>
                    <a:pt x="647" y="1010"/>
                    <a:pt x="737" y="1279"/>
                  </a:cubicBezTo>
                  <a:lnTo>
                    <a:pt x="737" y="1279"/>
                  </a:lnTo>
                  <a:cubicBezTo>
                    <a:pt x="736" y="1279"/>
                    <a:pt x="736" y="1279"/>
                    <a:pt x="735" y="1279"/>
                  </a:cubicBezTo>
                  <a:lnTo>
                    <a:pt x="735" y="1279"/>
                  </a:lnTo>
                  <a:cubicBezTo>
                    <a:pt x="583" y="1077"/>
                    <a:pt x="498" y="840"/>
                    <a:pt x="485" y="586"/>
                  </a:cubicBezTo>
                  <a:lnTo>
                    <a:pt x="485" y="586"/>
                  </a:lnTo>
                  <a:cubicBezTo>
                    <a:pt x="483" y="565"/>
                    <a:pt x="451" y="565"/>
                    <a:pt x="452" y="586"/>
                  </a:cubicBezTo>
                  <a:lnTo>
                    <a:pt x="452" y="586"/>
                  </a:lnTo>
                  <a:cubicBezTo>
                    <a:pt x="465" y="835"/>
                    <a:pt x="546" y="1067"/>
                    <a:pt x="688" y="1269"/>
                  </a:cubicBezTo>
                  <a:lnTo>
                    <a:pt x="688" y="1269"/>
                  </a:lnTo>
                  <a:cubicBezTo>
                    <a:pt x="538" y="1214"/>
                    <a:pt x="457" y="988"/>
                    <a:pt x="416" y="858"/>
                  </a:cubicBezTo>
                  <a:close/>
                  <a:moveTo>
                    <a:pt x="484" y="1169"/>
                  </a:moveTo>
                  <a:lnTo>
                    <a:pt x="484" y="1169"/>
                  </a:lnTo>
                  <a:cubicBezTo>
                    <a:pt x="483" y="1166"/>
                    <a:pt x="483" y="1163"/>
                    <a:pt x="481" y="1160"/>
                  </a:cubicBezTo>
                  <a:lnTo>
                    <a:pt x="481" y="1160"/>
                  </a:lnTo>
                  <a:cubicBezTo>
                    <a:pt x="294" y="937"/>
                    <a:pt x="235" y="650"/>
                    <a:pt x="197" y="369"/>
                  </a:cubicBezTo>
                  <a:lnTo>
                    <a:pt x="197" y="369"/>
                  </a:lnTo>
                  <a:cubicBezTo>
                    <a:pt x="195" y="348"/>
                    <a:pt x="162" y="348"/>
                    <a:pt x="165" y="369"/>
                  </a:cubicBezTo>
                  <a:lnTo>
                    <a:pt x="165" y="369"/>
                  </a:lnTo>
                  <a:cubicBezTo>
                    <a:pt x="200" y="638"/>
                    <a:pt x="256" y="908"/>
                    <a:pt x="416" y="1129"/>
                  </a:cubicBezTo>
                  <a:lnTo>
                    <a:pt x="416" y="1129"/>
                  </a:lnTo>
                  <a:cubicBezTo>
                    <a:pt x="312" y="1054"/>
                    <a:pt x="249" y="931"/>
                    <a:pt x="192" y="814"/>
                  </a:cubicBezTo>
                  <a:lnTo>
                    <a:pt x="192" y="814"/>
                  </a:lnTo>
                  <a:cubicBezTo>
                    <a:pt x="99" y="626"/>
                    <a:pt x="53" y="438"/>
                    <a:pt x="77" y="231"/>
                  </a:cubicBezTo>
                  <a:lnTo>
                    <a:pt x="77" y="231"/>
                  </a:lnTo>
                  <a:cubicBezTo>
                    <a:pt x="174" y="241"/>
                    <a:pt x="260" y="286"/>
                    <a:pt x="326" y="359"/>
                  </a:cubicBezTo>
                  <a:lnTo>
                    <a:pt x="326" y="359"/>
                  </a:lnTo>
                  <a:cubicBezTo>
                    <a:pt x="303" y="570"/>
                    <a:pt x="329" y="777"/>
                    <a:pt x="405" y="976"/>
                  </a:cubicBezTo>
                  <a:lnTo>
                    <a:pt x="405" y="976"/>
                  </a:lnTo>
                  <a:cubicBezTo>
                    <a:pt x="429" y="1039"/>
                    <a:pt x="464" y="1115"/>
                    <a:pt x="511" y="1180"/>
                  </a:cubicBezTo>
                  <a:lnTo>
                    <a:pt x="511" y="1180"/>
                  </a:lnTo>
                  <a:cubicBezTo>
                    <a:pt x="502" y="1177"/>
                    <a:pt x="493" y="1173"/>
                    <a:pt x="484" y="1169"/>
                  </a:cubicBezTo>
                  <a:close/>
                  <a:moveTo>
                    <a:pt x="612" y="137"/>
                  </a:moveTo>
                  <a:lnTo>
                    <a:pt x="612" y="137"/>
                  </a:lnTo>
                  <a:cubicBezTo>
                    <a:pt x="575" y="149"/>
                    <a:pt x="539" y="166"/>
                    <a:pt x="505" y="186"/>
                  </a:cubicBezTo>
                  <a:lnTo>
                    <a:pt x="505" y="186"/>
                  </a:lnTo>
                  <a:cubicBezTo>
                    <a:pt x="507" y="173"/>
                    <a:pt x="506" y="160"/>
                    <a:pt x="501" y="147"/>
                  </a:cubicBezTo>
                  <a:lnTo>
                    <a:pt x="501" y="147"/>
                  </a:lnTo>
                  <a:cubicBezTo>
                    <a:pt x="495" y="127"/>
                    <a:pt x="463" y="136"/>
                    <a:pt x="470" y="156"/>
                  </a:cubicBezTo>
                  <a:lnTo>
                    <a:pt x="470" y="156"/>
                  </a:lnTo>
                  <a:cubicBezTo>
                    <a:pt x="476" y="173"/>
                    <a:pt x="473" y="188"/>
                    <a:pt x="463" y="203"/>
                  </a:cubicBezTo>
                  <a:lnTo>
                    <a:pt x="463" y="203"/>
                  </a:lnTo>
                  <a:cubicBezTo>
                    <a:pt x="460" y="207"/>
                    <a:pt x="459" y="211"/>
                    <a:pt x="460" y="215"/>
                  </a:cubicBezTo>
                  <a:lnTo>
                    <a:pt x="460" y="215"/>
                  </a:lnTo>
                  <a:cubicBezTo>
                    <a:pt x="454" y="219"/>
                    <a:pt x="448" y="223"/>
                    <a:pt x="442" y="228"/>
                  </a:cubicBezTo>
                  <a:lnTo>
                    <a:pt x="442" y="228"/>
                  </a:lnTo>
                  <a:cubicBezTo>
                    <a:pt x="445" y="198"/>
                    <a:pt x="446" y="169"/>
                    <a:pt x="443" y="140"/>
                  </a:cubicBezTo>
                  <a:lnTo>
                    <a:pt x="443" y="140"/>
                  </a:lnTo>
                  <a:cubicBezTo>
                    <a:pt x="442" y="118"/>
                    <a:pt x="410" y="118"/>
                    <a:pt x="411" y="140"/>
                  </a:cubicBezTo>
                  <a:lnTo>
                    <a:pt x="411" y="140"/>
                  </a:lnTo>
                  <a:cubicBezTo>
                    <a:pt x="414" y="177"/>
                    <a:pt x="412" y="213"/>
                    <a:pt x="407" y="250"/>
                  </a:cubicBezTo>
                  <a:lnTo>
                    <a:pt x="407" y="250"/>
                  </a:lnTo>
                  <a:cubicBezTo>
                    <a:pt x="406" y="253"/>
                    <a:pt x="407" y="255"/>
                    <a:pt x="407" y="258"/>
                  </a:cubicBezTo>
                  <a:lnTo>
                    <a:pt x="407" y="258"/>
                  </a:lnTo>
                  <a:cubicBezTo>
                    <a:pt x="395" y="268"/>
                    <a:pt x="384" y="279"/>
                    <a:pt x="374" y="291"/>
                  </a:cubicBezTo>
                  <a:lnTo>
                    <a:pt x="374" y="291"/>
                  </a:lnTo>
                  <a:cubicBezTo>
                    <a:pt x="369" y="261"/>
                    <a:pt x="368" y="231"/>
                    <a:pt x="371" y="200"/>
                  </a:cubicBezTo>
                  <a:lnTo>
                    <a:pt x="371" y="200"/>
                  </a:lnTo>
                  <a:cubicBezTo>
                    <a:pt x="374" y="179"/>
                    <a:pt x="341" y="179"/>
                    <a:pt x="339" y="200"/>
                  </a:cubicBezTo>
                  <a:lnTo>
                    <a:pt x="339" y="200"/>
                  </a:lnTo>
                  <a:cubicBezTo>
                    <a:pt x="336" y="235"/>
                    <a:pt x="337" y="270"/>
                    <a:pt x="342" y="305"/>
                  </a:cubicBezTo>
                  <a:lnTo>
                    <a:pt x="342" y="305"/>
                  </a:lnTo>
                  <a:cubicBezTo>
                    <a:pt x="335" y="298"/>
                    <a:pt x="327" y="291"/>
                    <a:pt x="319" y="284"/>
                  </a:cubicBezTo>
                  <a:lnTo>
                    <a:pt x="319" y="284"/>
                  </a:lnTo>
                  <a:cubicBezTo>
                    <a:pt x="312" y="255"/>
                    <a:pt x="308" y="225"/>
                    <a:pt x="307" y="194"/>
                  </a:cubicBezTo>
                  <a:lnTo>
                    <a:pt x="307" y="194"/>
                  </a:lnTo>
                  <a:cubicBezTo>
                    <a:pt x="306" y="173"/>
                    <a:pt x="274" y="173"/>
                    <a:pt x="274" y="194"/>
                  </a:cubicBezTo>
                  <a:lnTo>
                    <a:pt x="274" y="194"/>
                  </a:lnTo>
                  <a:cubicBezTo>
                    <a:pt x="275" y="214"/>
                    <a:pt x="277" y="234"/>
                    <a:pt x="280" y="254"/>
                  </a:cubicBezTo>
                  <a:lnTo>
                    <a:pt x="280" y="254"/>
                  </a:lnTo>
                  <a:cubicBezTo>
                    <a:pt x="251" y="235"/>
                    <a:pt x="219" y="218"/>
                    <a:pt x="186" y="207"/>
                  </a:cubicBezTo>
                  <a:lnTo>
                    <a:pt x="186" y="207"/>
                  </a:lnTo>
                  <a:cubicBezTo>
                    <a:pt x="298" y="88"/>
                    <a:pt x="472" y="63"/>
                    <a:pt x="612" y="137"/>
                  </a:cubicBezTo>
                  <a:close/>
                  <a:moveTo>
                    <a:pt x="1220" y="116"/>
                  </a:moveTo>
                  <a:lnTo>
                    <a:pt x="1220" y="116"/>
                  </a:lnTo>
                  <a:cubicBezTo>
                    <a:pt x="1306" y="136"/>
                    <a:pt x="1354" y="203"/>
                    <a:pt x="1394" y="276"/>
                  </a:cubicBezTo>
                  <a:lnTo>
                    <a:pt x="1394" y="276"/>
                  </a:lnTo>
                  <a:cubicBezTo>
                    <a:pt x="1372" y="289"/>
                    <a:pt x="1350" y="305"/>
                    <a:pt x="1331" y="321"/>
                  </a:cubicBezTo>
                  <a:lnTo>
                    <a:pt x="1331" y="321"/>
                  </a:lnTo>
                  <a:cubicBezTo>
                    <a:pt x="1338" y="301"/>
                    <a:pt x="1344" y="281"/>
                    <a:pt x="1349" y="259"/>
                  </a:cubicBezTo>
                  <a:lnTo>
                    <a:pt x="1349" y="259"/>
                  </a:lnTo>
                  <a:cubicBezTo>
                    <a:pt x="1353" y="239"/>
                    <a:pt x="1322" y="231"/>
                    <a:pt x="1318" y="251"/>
                  </a:cubicBezTo>
                  <a:lnTo>
                    <a:pt x="1318" y="251"/>
                  </a:lnTo>
                  <a:cubicBezTo>
                    <a:pt x="1309" y="287"/>
                    <a:pt x="1298" y="321"/>
                    <a:pt x="1283" y="354"/>
                  </a:cubicBezTo>
                  <a:lnTo>
                    <a:pt x="1283" y="354"/>
                  </a:lnTo>
                  <a:cubicBezTo>
                    <a:pt x="1281" y="358"/>
                    <a:pt x="1281" y="363"/>
                    <a:pt x="1282" y="366"/>
                  </a:cubicBezTo>
                  <a:lnTo>
                    <a:pt x="1282" y="366"/>
                  </a:lnTo>
                  <a:cubicBezTo>
                    <a:pt x="1280" y="368"/>
                    <a:pt x="1279" y="369"/>
                    <a:pt x="1278" y="371"/>
                  </a:cubicBezTo>
                  <a:lnTo>
                    <a:pt x="1278" y="371"/>
                  </a:lnTo>
                  <a:cubicBezTo>
                    <a:pt x="1276" y="371"/>
                    <a:pt x="1274" y="371"/>
                    <a:pt x="1272" y="372"/>
                  </a:cubicBezTo>
                  <a:lnTo>
                    <a:pt x="1272" y="372"/>
                  </a:lnTo>
                  <a:cubicBezTo>
                    <a:pt x="1272" y="372"/>
                    <a:pt x="1272" y="372"/>
                    <a:pt x="1272" y="371"/>
                  </a:cubicBezTo>
                  <a:lnTo>
                    <a:pt x="1272" y="371"/>
                  </a:lnTo>
                  <a:cubicBezTo>
                    <a:pt x="1273" y="307"/>
                    <a:pt x="1276" y="241"/>
                    <a:pt x="1278" y="176"/>
                  </a:cubicBezTo>
                  <a:lnTo>
                    <a:pt x="1278" y="176"/>
                  </a:lnTo>
                  <a:cubicBezTo>
                    <a:pt x="1278" y="155"/>
                    <a:pt x="1245" y="156"/>
                    <a:pt x="1245" y="176"/>
                  </a:cubicBezTo>
                  <a:lnTo>
                    <a:pt x="1245" y="176"/>
                  </a:lnTo>
                  <a:cubicBezTo>
                    <a:pt x="1243" y="227"/>
                    <a:pt x="1242" y="277"/>
                    <a:pt x="1241" y="328"/>
                  </a:cubicBezTo>
                  <a:lnTo>
                    <a:pt x="1241" y="328"/>
                  </a:lnTo>
                  <a:cubicBezTo>
                    <a:pt x="1233" y="318"/>
                    <a:pt x="1225" y="309"/>
                    <a:pt x="1218" y="300"/>
                  </a:cubicBezTo>
                  <a:lnTo>
                    <a:pt x="1218" y="300"/>
                  </a:lnTo>
                  <a:cubicBezTo>
                    <a:pt x="1208" y="249"/>
                    <a:pt x="1199" y="198"/>
                    <a:pt x="1189" y="147"/>
                  </a:cubicBezTo>
                  <a:lnTo>
                    <a:pt x="1189" y="147"/>
                  </a:lnTo>
                  <a:cubicBezTo>
                    <a:pt x="1185" y="127"/>
                    <a:pt x="1154" y="136"/>
                    <a:pt x="1158" y="156"/>
                  </a:cubicBezTo>
                  <a:lnTo>
                    <a:pt x="1158" y="156"/>
                  </a:lnTo>
                  <a:cubicBezTo>
                    <a:pt x="1164" y="190"/>
                    <a:pt x="1171" y="225"/>
                    <a:pt x="1177" y="259"/>
                  </a:cubicBezTo>
                  <a:lnTo>
                    <a:pt x="1177" y="259"/>
                  </a:lnTo>
                  <a:cubicBezTo>
                    <a:pt x="1167" y="250"/>
                    <a:pt x="1158" y="242"/>
                    <a:pt x="1148" y="234"/>
                  </a:cubicBezTo>
                  <a:lnTo>
                    <a:pt x="1148" y="234"/>
                  </a:lnTo>
                  <a:cubicBezTo>
                    <a:pt x="1149" y="230"/>
                    <a:pt x="1148" y="226"/>
                    <a:pt x="1145" y="221"/>
                  </a:cubicBezTo>
                  <a:lnTo>
                    <a:pt x="1145" y="221"/>
                  </a:lnTo>
                  <a:cubicBezTo>
                    <a:pt x="1142" y="216"/>
                    <a:pt x="1138" y="211"/>
                    <a:pt x="1134" y="206"/>
                  </a:cubicBezTo>
                  <a:lnTo>
                    <a:pt x="1134" y="206"/>
                  </a:lnTo>
                  <a:cubicBezTo>
                    <a:pt x="1134" y="204"/>
                    <a:pt x="1135" y="203"/>
                    <a:pt x="1134" y="202"/>
                  </a:cubicBezTo>
                  <a:lnTo>
                    <a:pt x="1134" y="202"/>
                  </a:lnTo>
                  <a:cubicBezTo>
                    <a:pt x="1132" y="188"/>
                    <a:pt x="1129" y="174"/>
                    <a:pt x="1127" y="160"/>
                  </a:cubicBezTo>
                  <a:lnTo>
                    <a:pt x="1127" y="160"/>
                  </a:lnTo>
                  <a:cubicBezTo>
                    <a:pt x="1124" y="139"/>
                    <a:pt x="1092" y="148"/>
                    <a:pt x="1096" y="168"/>
                  </a:cubicBezTo>
                  <a:lnTo>
                    <a:pt x="1096" y="168"/>
                  </a:lnTo>
                  <a:cubicBezTo>
                    <a:pt x="1098" y="179"/>
                    <a:pt x="1100" y="189"/>
                    <a:pt x="1101" y="200"/>
                  </a:cubicBezTo>
                  <a:lnTo>
                    <a:pt x="1101" y="200"/>
                  </a:lnTo>
                  <a:cubicBezTo>
                    <a:pt x="1063" y="176"/>
                    <a:pt x="1023" y="156"/>
                    <a:pt x="981" y="141"/>
                  </a:cubicBezTo>
                  <a:lnTo>
                    <a:pt x="981" y="141"/>
                  </a:lnTo>
                  <a:cubicBezTo>
                    <a:pt x="1057" y="105"/>
                    <a:pt x="1136" y="96"/>
                    <a:pt x="1220" y="116"/>
                  </a:cubicBezTo>
                  <a:close/>
                  <a:moveTo>
                    <a:pt x="1601" y="328"/>
                  </a:moveTo>
                  <a:lnTo>
                    <a:pt x="1601" y="328"/>
                  </a:lnTo>
                  <a:cubicBezTo>
                    <a:pt x="1604" y="331"/>
                    <a:pt x="1606" y="333"/>
                    <a:pt x="1609" y="335"/>
                  </a:cubicBezTo>
                  <a:lnTo>
                    <a:pt x="1609" y="335"/>
                  </a:lnTo>
                  <a:cubicBezTo>
                    <a:pt x="1559" y="481"/>
                    <a:pt x="1511" y="628"/>
                    <a:pt x="1458" y="772"/>
                  </a:cubicBezTo>
                  <a:lnTo>
                    <a:pt x="1458" y="772"/>
                  </a:lnTo>
                  <a:cubicBezTo>
                    <a:pt x="1407" y="913"/>
                    <a:pt x="1323" y="1059"/>
                    <a:pt x="1189" y="1123"/>
                  </a:cubicBezTo>
                  <a:lnTo>
                    <a:pt x="1189" y="1123"/>
                  </a:lnTo>
                  <a:cubicBezTo>
                    <a:pt x="1336" y="938"/>
                    <a:pt x="1420" y="723"/>
                    <a:pt x="1500" y="501"/>
                  </a:cubicBezTo>
                  <a:lnTo>
                    <a:pt x="1500" y="501"/>
                  </a:lnTo>
                  <a:cubicBezTo>
                    <a:pt x="1507" y="482"/>
                    <a:pt x="1475" y="473"/>
                    <a:pt x="1468" y="493"/>
                  </a:cubicBezTo>
                  <a:lnTo>
                    <a:pt x="1468" y="493"/>
                  </a:lnTo>
                  <a:cubicBezTo>
                    <a:pt x="1385" y="725"/>
                    <a:pt x="1296" y="951"/>
                    <a:pt x="1134" y="1140"/>
                  </a:cubicBezTo>
                  <a:lnTo>
                    <a:pt x="1134" y="1140"/>
                  </a:lnTo>
                  <a:cubicBezTo>
                    <a:pt x="1132" y="1142"/>
                    <a:pt x="1131" y="1143"/>
                    <a:pt x="1131" y="1145"/>
                  </a:cubicBezTo>
                  <a:lnTo>
                    <a:pt x="1131" y="1145"/>
                  </a:lnTo>
                  <a:cubicBezTo>
                    <a:pt x="1115" y="1150"/>
                    <a:pt x="1098" y="1153"/>
                    <a:pt x="1081" y="1154"/>
                  </a:cubicBezTo>
                  <a:lnTo>
                    <a:pt x="1081" y="1154"/>
                  </a:lnTo>
                  <a:cubicBezTo>
                    <a:pt x="1231" y="955"/>
                    <a:pt x="1287" y="626"/>
                    <a:pt x="1299" y="418"/>
                  </a:cubicBezTo>
                  <a:lnTo>
                    <a:pt x="1299" y="418"/>
                  </a:lnTo>
                  <a:cubicBezTo>
                    <a:pt x="1301" y="417"/>
                    <a:pt x="1303" y="416"/>
                    <a:pt x="1304" y="414"/>
                  </a:cubicBezTo>
                  <a:lnTo>
                    <a:pt x="1304" y="414"/>
                  </a:lnTo>
                  <a:cubicBezTo>
                    <a:pt x="1369" y="344"/>
                    <a:pt x="1511" y="211"/>
                    <a:pt x="1601" y="328"/>
                  </a:cubicBezTo>
                  <a:close/>
                  <a:moveTo>
                    <a:pt x="1316" y="1650"/>
                  </a:moveTo>
                  <a:lnTo>
                    <a:pt x="1316" y="1650"/>
                  </a:lnTo>
                  <a:cubicBezTo>
                    <a:pt x="1170" y="1824"/>
                    <a:pt x="970" y="2039"/>
                    <a:pt x="739" y="2069"/>
                  </a:cubicBezTo>
                  <a:lnTo>
                    <a:pt x="739" y="2069"/>
                  </a:lnTo>
                  <a:cubicBezTo>
                    <a:pt x="858" y="1986"/>
                    <a:pt x="976" y="1902"/>
                    <a:pt x="1096" y="1819"/>
                  </a:cubicBezTo>
                  <a:lnTo>
                    <a:pt x="1096" y="1819"/>
                  </a:lnTo>
                  <a:cubicBezTo>
                    <a:pt x="1112" y="1807"/>
                    <a:pt x="1096" y="1779"/>
                    <a:pt x="1079" y="1791"/>
                  </a:cubicBezTo>
                  <a:lnTo>
                    <a:pt x="1079" y="1791"/>
                  </a:lnTo>
                  <a:cubicBezTo>
                    <a:pt x="960" y="1874"/>
                    <a:pt x="841" y="1958"/>
                    <a:pt x="722" y="2041"/>
                  </a:cubicBezTo>
                  <a:lnTo>
                    <a:pt x="722" y="2041"/>
                  </a:lnTo>
                  <a:cubicBezTo>
                    <a:pt x="872" y="1847"/>
                    <a:pt x="1079" y="1711"/>
                    <a:pt x="1316" y="1650"/>
                  </a:cubicBezTo>
                  <a:close/>
                  <a:moveTo>
                    <a:pt x="317" y="2297"/>
                  </a:moveTo>
                  <a:lnTo>
                    <a:pt x="317" y="2297"/>
                  </a:lnTo>
                  <a:cubicBezTo>
                    <a:pt x="241" y="2175"/>
                    <a:pt x="203" y="2033"/>
                    <a:pt x="199" y="1889"/>
                  </a:cubicBezTo>
                  <a:lnTo>
                    <a:pt x="199" y="1889"/>
                  </a:lnTo>
                  <a:cubicBezTo>
                    <a:pt x="400" y="2069"/>
                    <a:pt x="498" y="2306"/>
                    <a:pt x="590" y="2554"/>
                  </a:cubicBezTo>
                  <a:lnTo>
                    <a:pt x="590" y="2554"/>
                  </a:lnTo>
                  <a:cubicBezTo>
                    <a:pt x="473" y="2397"/>
                    <a:pt x="375" y="2229"/>
                    <a:pt x="296" y="2050"/>
                  </a:cubicBezTo>
                  <a:lnTo>
                    <a:pt x="296" y="2050"/>
                  </a:lnTo>
                  <a:cubicBezTo>
                    <a:pt x="287" y="2031"/>
                    <a:pt x="260" y="2047"/>
                    <a:pt x="268" y="2067"/>
                  </a:cubicBezTo>
                  <a:lnTo>
                    <a:pt x="268" y="2067"/>
                  </a:lnTo>
                  <a:cubicBezTo>
                    <a:pt x="348" y="2249"/>
                    <a:pt x="448" y="2418"/>
                    <a:pt x="568" y="2577"/>
                  </a:cubicBezTo>
                  <a:lnTo>
                    <a:pt x="568" y="2577"/>
                  </a:lnTo>
                  <a:cubicBezTo>
                    <a:pt x="463" y="2511"/>
                    <a:pt x="369" y="2382"/>
                    <a:pt x="317" y="2297"/>
                  </a:cubicBezTo>
                  <a:close/>
                  <a:moveTo>
                    <a:pt x="1038" y="1204"/>
                  </a:moveTo>
                  <a:lnTo>
                    <a:pt x="1038" y="1204"/>
                  </a:lnTo>
                  <a:cubicBezTo>
                    <a:pt x="1041" y="1206"/>
                    <a:pt x="1044" y="1206"/>
                    <a:pt x="1048" y="1206"/>
                  </a:cubicBezTo>
                  <a:lnTo>
                    <a:pt x="1048" y="1206"/>
                  </a:lnTo>
                  <a:cubicBezTo>
                    <a:pt x="1462" y="1195"/>
                    <a:pt x="1555" y="642"/>
                    <a:pt x="1660" y="337"/>
                  </a:cubicBezTo>
                  <a:lnTo>
                    <a:pt x="1660" y="337"/>
                  </a:lnTo>
                  <a:cubicBezTo>
                    <a:pt x="1665" y="323"/>
                    <a:pt x="1657" y="313"/>
                    <a:pt x="1646" y="309"/>
                  </a:cubicBezTo>
                  <a:lnTo>
                    <a:pt x="1646" y="309"/>
                  </a:lnTo>
                  <a:cubicBezTo>
                    <a:pt x="1646" y="307"/>
                    <a:pt x="1645" y="305"/>
                    <a:pt x="1644" y="303"/>
                  </a:cubicBezTo>
                  <a:lnTo>
                    <a:pt x="1644" y="303"/>
                  </a:lnTo>
                  <a:cubicBezTo>
                    <a:pt x="1584" y="226"/>
                    <a:pt x="1509" y="224"/>
                    <a:pt x="1437" y="254"/>
                  </a:cubicBezTo>
                  <a:lnTo>
                    <a:pt x="1437" y="254"/>
                  </a:lnTo>
                  <a:cubicBezTo>
                    <a:pt x="1389" y="164"/>
                    <a:pt x="1334" y="102"/>
                    <a:pt x="1233" y="68"/>
                  </a:cubicBezTo>
                  <a:lnTo>
                    <a:pt x="1233" y="68"/>
                  </a:lnTo>
                  <a:cubicBezTo>
                    <a:pt x="1132" y="36"/>
                    <a:pt x="1020" y="61"/>
                    <a:pt x="931" y="112"/>
                  </a:cubicBezTo>
                  <a:lnTo>
                    <a:pt x="931" y="112"/>
                  </a:lnTo>
                  <a:cubicBezTo>
                    <a:pt x="926" y="115"/>
                    <a:pt x="922" y="119"/>
                    <a:pt x="920" y="124"/>
                  </a:cubicBezTo>
                  <a:lnTo>
                    <a:pt x="920" y="124"/>
                  </a:lnTo>
                  <a:cubicBezTo>
                    <a:pt x="841" y="105"/>
                    <a:pt x="758" y="104"/>
                    <a:pt x="677" y="120"/>
                  </a:cubicBezTo>
                  <a:lnTo>
                    <a:pt x="677" y="120"/>
                  </a:lnTo>
                  <a:cubicBezTo>
                    <a:pt x="511" y="0"/>
                    <a:pt x="274" y="28"/>
                    <a:pt x="140" y="184"/>
                  </a:cubicBezTo>
                  <a:lnTo>
                    <a:pt x="140" y="184"/>
                  </a:lnTo>
                  <a:cubicBezTo>
                    <a:pt x="138" y="187"/>
                    <a:pt x="136" y="189"/>
                    <a:pt x="135" y="191"/>
                  </a:cubicBezTo>
                  <a:lnTo>
                    <a:pt x="135" y="191"/>
                  </a:lnTo>
                  <a:cubicBezTo>
                    <a:pt x="115" y="187"/>
                    <a:pt x="94" y="184"/>
                    <a:pt x="72" y="181"/>
                  </a:cubicBezTo>
                  <a:lnTo>
                    <a:pt x="72" y="181"/>
                  </a:lnTo>
                  <a:cubicBezTo>
                    <a:pt x="59" y="170"/>
                    <a:pt x="36" y="170"/>
                    <a:pt x="33" y="191"/>
                  </a:cubicBezTo>
                  <a:lnTo>
                    <a:pt x="33" y="191"/>
                  </a:lnTo>
                  <a:cubicBezTo>
                    <a:pt x="0" y="423"/>
                    <a:pt x="47" y="630"/>
                    <a:pt x="149" y="838"/>
                  </a:cubicBezTo>
                  <a:lnTo>
                    <a:pt x="149" y="838"/>
                  </a:lnTo>
                  <a:cubicBezTo>
                    <a:pt x="235" y="1012"/>
                    <a:pt x="337" y="1193"/>
                    <a:pt x="540" y="1240"/>
                  </a:cubicBezTo>
                  <a:lnTo>
                    <a:pt x="540" y="1240"/>
                  </a:lnTo>
                  <a:cubicBezTo>
                    <a:pt x="547" y="1241"/>
                    <a:pt x="553" y="1240"/>
                    <a:pt x="558" y="1237"/>
                  </a:cubicBezTo>
                  <a:lnTo>
                    <a:pt x="558" y="1237"/>
                  </a:lnTo>
                  <a:cubicBezTo>
                    <a:pt x="606" y="1285"/>
                    <a:pt x="664" y="1321"/>
                    <a:pt x="733" y="1326"/>
                  </a:cubicBezTo>
                  <a:lnTo>
                    <a:pt x="733" y="1326"/>
                  </a:lnTo>
                  <a:cubicBezTo>
                    <a:pt x="699" y="1565"/>
                    <a:pt x="674" y="1804"/>
                    <a:pt x="660" y="2044"/>
                  </a:cubicBezTo>
                  <a:lnTo>
                    <a:pt x="660" y="2044"/>
                  </a:lnTo>
                  <a:cubicBezTo>
                    <a:pt x="654" y="2051"/>
                    <a:pt x="649" y="2059"/>
                    <a:pt x="643" y="2066"/>
                  </a:cubicBezTo>
                  <a:lnTo>
                    <a:pt x="643" y="2066"/>
                  </a:lnTo>
                  <a:cubicBezTo>
                    <a:pt x="636" y="2077"/>
                    <a:pt x="639" y="2087"/>
                    <a:pt x="646" y="2094"/>
                  </a:cubicBezTo>
                  <a:lnTo>
                    <a:pt x="646" y="2094"/>
                  </a:lnTo>
                  <a:cubicBezTo>
                    <a:pt x="645" y="2102"/>
                    <a:pt x="649" y="2111"/>
                    <a:pt x="655" y="2116"/>
                  </a:cubicBezTo>
                  <a:lnTo>
                    <a:pt x="655" y="2116"/>
                  </a:lnTo>
                  <a:cubicBezTo>
                    <a:pt x="650" y="2218"/>
                    <a:pt x="646" y="2320"/>
                    <a:pt x="644" y="2422"/>
                  </a:cubicBezTo>
                  <a:lnTo>
                    <a:pt x="644" y="2422"/>
                  </a:lnTo>
                  <a:cubicBezTo>
                    <a:pt x="644" y="2470"/>
                    <a:pt x="644" y="2518"/>
                    <a:pt x="647" y="2567"/>
                  </a:cubicBezTo>
                  <a:lnTo>
                    <a:pt x="647" y="2567"/>
                  </a:lnTo>
                  <a:cubicBezTo>
                    <a:pt x="543" y="2286"/>
                    <a:pt x="436" y="2014"/>
                    <a:pt x="193" y="1820"/>
                  </a:cubicBezTo>
                  <a:lnTo>
                    <a:pt x="193" y="1820"/>
                  </a:lnTo>
                  <a:cubicBezTo>
                    <a:pt x="172" y="1805"/>
                    <a:pt x="145" y="1825"/>
                    <a:pt x="150" y="1844"/>
                  </a:cubicBezTo>
                  <a:lnTo>
                    <a:pt x="150" y="1844"/>
                  </a:lnTo>
                  <a:cubicBezTo>
                    <a:pt x="149" y="1847"/>
                    <a:pt x="149" y="1849"/>
                    <a:pt x="149" y="1851"/>
                  </a:cubicBezTo>
                  <a:lnTo>
                    <a:pt x="149" y="1851"/>
                  </a:lnTo>
                  <a:cubicBezTo>
                    <a:pt x="148" y="2030"/>
                    <a:pt x="198" y="2197"/>
                    <a:pt x="291" y="2349"/>
                  </a:cubicBezTo>
                  <a:lnTo>
                    <a:pt x="291" y="2349"/>
                  </a:lnTo>
                  <a:cubicBezTo>
                    <a:pt x="357" y="2455"/>
                    <a:pt x="496" y="2623"/>
                    <a:pt x="629" y="2658"/>
                  </a:cubicBezTo>
                  <a:lnTo>
                    <a:pt x="629" y="2658"/>
                  </a:lnTo>
                  <a:cubicBezTo>
                    <a:pt x="630" y="2660"/>
                    <a:pt x="632" y="2664"/>
                    <a:pt x="633" y="2667"/>
                  </a:cubicBezTo>
                  <a:lnTo>
                    <a:pt x="633" y="2667"/>
                  </a:lnTo>
                  <a:cubicBezTo>
                    <a:pt x="637" y="2679"/>
                    <a:pt x="647" y="2684"/>
                    <a:pt x="657" y="2683"/>
                  </a:cubicBezTo>
                  <a:lnTo>
                    <a:pt x="657" y="2683"/>
                  </a:lnTo>
                  <a:cubicBezTo>
                    <a:pt x="685" y="2901"/>
                    <a:pt x="763" y="3109"/>
                    <a:pt x="946" y="3249"/>
                  </a:cubicBezTo>
                  <a:lnTo>
                    <a:pt x="946" y="3249"/>
                  </a:lnTo>
                  <a:cubicBezTo>
                    <a:pt x="971" y="3269"/>
                    <a:pt x="995" y="3227"/>
                    <a:pt x="970" y="3208"/>
                  </a:cubicBezTo>
                  <a:lnTo>
                    <a:pt x="970" y="3208"/>
                  </a:lnTo>
                  <a:cubicBezTo>
                    <a:pt x="704" y="3002"/>
                    <a:pt x="688" y="2650"/>
                    <a:pt x="695" y="2341"/>
                  </a:cubicBezTo>
                  <a:lnTo>
                    <a:pt x="695" y="2341"/>
                  </a:lnTo>
                  <a:cubicBezTo>
                    <a:pt x="697" y="2267"/>
                    <a:pt x="700" y="2194"/>
                    <a:pt x="704" y="2121"/>
                  </a:cubicBezTo>
                  <a:lnTo>
                    <a:pt x="704" y="2121"/>
                  </a:lnTo>
                  <a:cubicBezTo>
                    <a:pt x="980" y="2110"/>
                    <a:pt x="1214" y="1849"/>
                    <a:pt x="1378" y="1652"/>
                  </a:cubicBezTo>
                  <a:lnTo>
                    <a:pt x="1378" y="1652"/>
                  </a:lnTo>
                  <a:cubicBezTo>
                    <a:pt x="1389" y="1640"/>
                    <a:pt x="1384" y="1625"/>
                    <a:pt x="1375" y="1616"/>
                  </a:cubicBezTo>
                  <a:lnTo>
                    <a:pt x="1375" y="1616"/>
                  </a:lnTo>
                  <a:cubicBezTo>
                    <a:pt x="1374" y="1603"/>
                    <a:pt x="1362" y="1589"/>
                    <a:pt x="1344" y="1593"/>
                  </a:cubicBezTo>
                  <a:lnTo>
                    <a:pt x="1344" y="1593"/>
                  </a:lnTo>
                  <a:cubicBezTo>
                    <a:pt x="1094" y="1648"/>
                    <a:pt x="875" y="1782"/>
                    <a:pt x="712" y="1976"/>
                  </a:cubicBezTo>
                  <a:lnTo>
                    <a:pt x="712" y="1976"/>
                  </a:lnTo>
                  <a:cubicBezTo>
                    <a:pt x="727" y="1759"/>
                    <a:pt x="751" y="1542"/>
                    <a:pt x="782" y="1327"/>
                  </a:cubicBezTo>
                  <a:lnTo>
                    <a:pt x="782" y="1327"/>
                  </a:lnTo>
                  <a:cubicBezTo>
                    <a:pt x="886" y="1322"/>
                    <a:pt x="970" y="1275"/>
                    <a:pt x="1038" y="1204"/>
                  </a:cubicBezTo>
                  <a:close/>
                </a:path>
              </a:pathLst>
            </a:custGeom>
            <a:solidFill>
              <a:schemeClr val="accent4"/>
            </a:solidFill>
            <a:ln>
              <a:noFill/>
            </a:ln>
            <a:effectLst/>
          </p:spPr>
          <p:txBody>
            <a:bodyPr wrap="none" anchor="ctr"/>
            <a:lstStyle/>
            <a:p>
              <a:endParaRPr lang="es-ES_tradnl" sz="919"/>
            </a:p>
          </p:txBody>
        </p:sp>
        <p:grpSp>
          <p:nvGrpSpPr>
            <p:cNvPr id="7" name="Group 6">
              <a:extLst>
                <a:ext uri="{FF2B5EF4-FFF2-40B4-BE49-F238E27FC236}">
                  <a16:creationId xmlns:a16="http://schemas.microsoft.com/office/drawing/2014/main" id="{02815549-2E43-974A-B7C1-3FC0C90CA8D1}"/>
                </a:ext>
              </a:extLst>
            </p:cNvPr>
            <p:cNvGrpSpPr/>
            <p:nvPr/>
          </p:nvGrpSpPr>
          <p:grpSpPr>
            <a:xfrm rot="759599">
              <a:off x="4776803" y="4846867"/>
              <a:ext cx="718149" cy="1715106"/>
              <a:chOff x="3917452" y="3752314"/>
              <a:chExt cx="367239" cy="877052"/>
            </a:xfrm>
            <a:solidFill>
              <a:schemeClr val="accent5"/>
            </a:solidFill>
          </p:grpSpPr>
          <p:sp>
            <p:nvSpPr>
              <p:cNvPr id="440" name="Freeform 4">
                <a:extLst>
                  <a:ext uri="{FF2B5EF4-FFF2-40B4-BE49-F238E27FC236}">
                    <a16:creationId xmlns:a16="http://schemas.microsoft.com/office/drawing/2014/main" id="{EA41871F-F049-D94B-A8B4-3CDCC2A901D8}"/>
                  </a:ext>
                </a:extLst>
              </p:cNvPr>
              <p:cNvSpPr>
                <a:spLocks noChangeArrowheads="1"/>
              </p:cNvSpPr>
              <p:nvPr/>
            </p:nvSpPr>
            <p:spPr bwMode="auto">
              <a:xfrm>
                <a:off x="3917452" y="3752314"/>
                <a:ext cx="367239" cy="877052"/>
              </a:xfrm>
              <a:custGeom>
                <a:avLst/>
                <a:gdLst>
                  <a:gd name="T0" fmla="*/ 1253 w 1498"/>
                  <a:gd name="T1" fmla="*/ 2533 h 3582"/>
                  <a:gd name="T2" fmla="*/ 759 w 1498"/>
                  <a:gd name="T3" fmla="*/ 3401 h 3582"/>
                  <a:gd name="T4" fmla="*/ 742 w 1498"/>
                  <a:gd name="T5" fmla="*/ 3324 h 3582"/>
                  <a:gd name="T6" fmla="*/ 1010 w 1498"/>
                  <a:gd name="T7" fmla="*/ 2457 h 3582"/>
                  <a:gd name="T8" fmla="*/ 1308 w 1498"/>
                  <a:gd name="T9" fmla="*/ 2212 h 3582"/>
                  <a:gd name="T10" fmla="*/ 1315 w 1498"/>
                  <a:gd name="T11" fmla="*/ 2423 h 3582"/>
                  <a:gd name="T12" fmla="*/ 751 w 1498"/>
                  <a:gd name="T13" fmla="*/ 3496 h 3582"/>
                  <a:gd name="T14" fmla="*/ 207 w 1498"/>
                  <a:gd name="T15" fmla="*/ 1533 h 3582"/>
                  <a:gd name="T16" fmla="*/ 148 w 1498"/>
                  <a:gd name="T17" fmla="*/ 1135 h 3582"/>
                  <a:gd name="T18" fmla="*/ 301 w 1498"/>
                  <a:gd name="T19" fmla="*/ 1818 h 3582"/>
                  <a:gd name="T20" fmla="*/ 168 w 1498"/>
                  <a:gd name="T21" fmla="*/ 1094 h 3582"/>
                  <a:gd name="T22" fmla="*/ 590 w 1498"/>
                  <a:gd name="T23" fmla="*/ 2934 h 3582"/>
                  <a:gd name="T24" fmla="*/ 648 w 1498"/>
                  <a:gd name="T25" fmla="*/ 3451 h 3582"/>
                  <a:gd name="T26" fmla="*/ 540 w 1498"/>
                  <a:gd name="T27" fmla="*/ 3280 h 3582"/>
                  <a:gd name="T28" fmla="*/ 379 w 1498"/>
                  <a:gd name="T29" fmla="*/ 3017 h 3582"/>
                  <a:gd name="T30" fmla="*/ 848 w 1498"/>
                  <a:gd name="T31" fmla="*/ 949 h 3582"/>
                  <a:gd name="T32" fmla="*/ 993 w 1498"/>
                  <a:gd name="T33" fmla="*/ 875 h 3582"/>
                  <a:gd name="T34" fmla="*/ 115 w 1498"/>
                  <a:gd name="T35" fmla="*/ 2302 h 3582"/>
                  <a:gd name="T36" fmla="*/ 699 w 1498"/>
                  <a:gd name="T37" fmla="*/ 404 h 3582"/>
                  <a:gd name="T38" fmla="*/ 738 w 1498"/>
                  <a:gd name="T39" fmla="*/ 329 h 3582"/>
                  <a:gd name="T40" fmla="*/ 663 w 1498"/>
                  <a:gd name="T41" fmla="*/ 371 h 3582"/>
                  <a:gd name="T42" fmla="*/ 877 w 1498"/>
                  <a:gd name="T43" fmla="*/ 331 h 3582"/>
                  <a:gd name="T44" fmla="*/ 941 w 1498"/>
                  <a:gd name="T45" fmla="*/ 349 h 3582"/>
                  <a:gd name="T46" fmla="*/ 1018 w 1498"/>
                  <a:gd name="T47" fmla="*/ 825 h 3582"/>
                  <a:gd name="T48" fmla="*/ 1001 w 1498"/>
                  <a:gd name="T49" fmla="*/ 774 h 3582"/>
                  <a:gd name="T50" fmla="*/ 980 w 1498"/>
                  <a:gd name="T51" fmla="*/ 733 h 3582"/>
                  <a:gd name="T52" fmla="*/ 959 w 1498"/>
                  <a:gd name="T53" fmla="*/ 800 h 3582"/>
                  <a:gd name="T54" fmla="*/ 941 w 1498"/>
                  <a:gd name="T55" fmla="*/ 817 h 3582"/>
                  <a:gd name="T56" fmla="*/ 934 w 1498"/>
                  <a:gd name="T57" fmla="*/ 828 h 3582"/>
                  <a:gd name="T58" fmla="*/ 903 w 1498"/>
                  <a:gd name="T59" fmla="*/ 821 h 3582"/>
                  <a:gd name="T60" fmla="*/ 891 w 1498"/>
                  <a:gd name="T61" fmla="*/ 828 h 3582"/>
                  <a:gd name="T62" fmla="*/ 809 w 1498"/>
                  <a:gd name="T63" fmla="*/ 617 h 3582"/>
                  <a:gd name="T64" fmla="*/ 812 w 1498"/>
                  <a:gd name="T65" fmla="*/ 823 h 3582"/>
                  <a:gd name="T66" fmla="*/ 1123 w 1498"/>
                  <a:gd name="T67" fmla="*/ 344 h 3582"/>
                  <a:gd name="T68" fmla="*/ 1192 w 1498"/>
                  <a:gd name="T69" fmla="*/ 450 h 3582"/>
                  <a:gd name="T70" fmla="*/ 1243 w 1498"/>
                  <a:gd name="T71" fmla="*/ 258 h 3582"/>
                  <a:gd name="T72" fmla="*/ 1225 w 1498"/>
                  <a:gd name="T73" fmla="*/ 577 h 3582"/>
                  <a:gd name="T74" fmla="*/ 1069 w 1498"/>
                  <a:gd name="T75" fmla="*/ 828 h 3582"/>
                  <a:gd name="T76" fmla="*/ 1152 w 1498"/>
                  <a:gd name="T77" fmla="*/ 553 h 3582"/>
                  <a:gd name="T78" fmla="*/ 1117 w 1498"/>
                  <a:gd name="T79" fmla="*/ 348 h 3582"/>
                  <a:gd name="T80" fmla="*/ 1429 w 1498"/>
                  <a:gd name="T81" fmla="*/ 1673 h 3582"/>
                  <a:gd name="T82" fmla="*/ 731 w 1498"/>
                  <a:gd name="T83" fmla="*/ 2904 h 3582"/>
                  <a:gd name="T84" fmla="*/ 953 w 1498"/>
                  <a:gd name="T85" fmla="*/ 1018 h 3582"/>
                  <a:gd name="T86" fmla="*/ 1300 w 1498"/>
                  <a:gd name="T87" fmla="*/ 259 h 3582"/>
                  <a:gd name="T88" fmla="*/ 1257 w 1498"/>
                  <a:gd name="T89" fmla="*/ 203 h 3582"/>
                  <a:gd name="T90" fmla="*/ 947 w 1498"/>
                  <a:gd name="T91" fmla="*/ 12 h 3582"/>
                  <a:gd name="T92" fmla="*/ 913 w 1498"/>
                  <a:gd name="T93" fmla="*/ 52 h 3582"/>
                  <a:gd name="T94" fmla="*/ 667 w 1498"/>
                  <a:gd name="T95" fmla="*/ 243 h 3582"/>
                  <a:gd name="T96" fmla="*/ 748 w 1498"/>
                  <a:gd name="T97" fmla="*/ 836 h 3582"/>
                  <a:gd name="T98" fmla="*/ 768 w 1498"/>
                  <a:gd name="T99" fmla="*/ 846 h 3582"/>
                  <a:gd name="T100" fmla="*/ 814 w 1498"/>
                  <a:gd name="T101" fmla="*/ 988 h 3582"/>
                  <a:gd name="T102" fmla="*/ 635 w 1498"/>
                  <a:gd name="T103" fmla="*/ 2853 h 3582"/>
                  <a:gd name="T104" fmla="*/ 383 w 1498"/>
                  <a:gd name="T105" fmla="*/ 1463 h 3582"/>
                  <a:gd name="T106" fmla="*/ 71 w 1498"/>
                  <a:gd name="T107" fmla="*/ 973 h 3582"/>
                  <a:gd name="T108" fmla="*/ 605 w 1498"/>
                  <a:gd name="T109" fmla="*/ 3476 h 3582"/>
                  <a:gd name="T110" fmla="*/ 686 w 1498"/>
                  <a:gd name="T111" fmla="*/ 3567 h 3582"/>
                  <a:gd name="T112" fmla="*/ 734 w 1498"/>
                  <a:gd name="T113" fmla="*/ 3543 h 3582"/>
                  <a:gd name="T114" fmla="*/ 1463 w 1498"/>
                  <a:gd name="T115" fmla="*/ 1658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98" h="3582">
                    <a:moveTo>
                      <a:pt x="751" y="3496"/>
                    </a:moveTo>
                    <a:lnTo>
                      <a:pt x="751" y="3496"/>
                    </a:lnTo>
                    <a:cubicBezTo>
                      <a:pt x="750" y="3491"/>
                      <a:pt x="750" y="3485"/>
                      <a:pt x="750" y="3479"/>
                    </a:cubicBezTo>
                    <a:lnTo>
                      <a:pt x="750" y="3479"/>
                    </a:lnTo>
                    <a:cubicBezTo>
                      <a:pt x="938" y="3174"/>
                      <a:pt x="1106" y="2859"/>
                      <a:pt x="1253" y="2533"/>
                    </a:cubicBezTo>
                    <a:lnTo>
                      <a:pt x="1253" y="2533"/>
                    </a:lnTo>
                    <a:cubicBezTo>
                      <a:pt x="1261" y="2514"/>
                      <a:pt x="1233" y="2497"/>
                      <a:pt x="1224" y="2517"/>
                    </a:cubicBezTo>
                    <a:lnTo>
                      <a:pt x="1224" y="2517"/>
                    </a:lnTo>
                    <a:cubicBezTo>
                      <a:pt x="1088" y="2821"/>
                      <a:pt x="932" y="3116"/>
                      <a:pt x="759" y="3401"/>
                    </a:cubicBezTo>
                    <a:lnTo>
                      <a:pt x="759" y="3401"/>
                    </a:lnTo>
                    <a:cubicBezTo>
                      <a:pt x="806" y="3133"/>
                      <a:pt x="925" y="2886"/>
                      <a:pt x="1107" y="2681"/>
                    </a:cubicBezTo>
                    <a:lnTo>
                      <a:pt x="1107" y="2681"/>
                    </a:lnTo>
                    <a:cubicBezTo>
                      <a:pt x="1121" y="2665"/>
                      <a:pt x="1098" y="2642"/>
                      <a:pt x="1084" y="2658"/>
                    </a:cubicBezTo>
                    <a:lnTo>
                      <a:pt x="1084" y="2658"/>
                    </a:lnTo>
                    <a:cubicBezTo>
                      <a:pt x="913" y="2850"/>
                      <a:pt x="798" y="3077"/>
                      <a:pt x="742" y="3324"/>
                    </a:cubicBezTo>
                    <a:lnTo>
                      <a:pt x="742" y="3324"/>
                    </a:lnTo>
                    <a:cubicBezTo>
                      <a:pt x="739" y="3182"/>
                      <a:pt x="747" y="3041"/>
                      <a:pt x="783" y="2901"/>
                    </a:cubicBezTo>
                    <a:lnTo>
                      <a:pt x="783" y="2901"/>
                    </a:lnTo>
                    <a:cubicBezTo>
                      <a:pt x="825" y="2740"/>
                      <a:pt x="917" y="2594"/>
                      <a:pt x="1010" y="2457"/>
                    </a:cubicBezTo>
                    <a:lnTo>
                      <a:pt x="1010" y="2457"/>
                    </a:lnTo>
                    <a:cubicBezTo>
                      <a:pt x="1129" y="2283"/>
                      <a:pt x="1266" y="2117"/>
                      <a:pt x="1369" y="1933"/>
                    </a:cubicBezTo>
                    <a:lnTo>
                      <a:pt x="1369" y="1933"/>
                    </a:lnTo>
                    <a:cubicBezTo>
                      <a:pt x="1346" y="2022"/>
                      <a:pt x="1316" y="2110"/>
                      <a:pt x="1279" y="2196"/>
                    </a:cubicBezTo>
                    <a:lnTo>
                      <a:pt x="1279" y="2196"/>
                    </a:lnTo>
                    <a:cubicBezTo>
                      <a:pt x="1272" y="2215"/>
                      <a:pt x="1299" y="2231"/>
                      <a:pt x="1308" y="2212"/>
                    </a:cubicBezTo>
                    <a:lnTo>
                      <a:pt x="1308" y="2212"/>
                    </a:lnTo>
                    <a:cubicBezTo>
                      <a:pt x="1356" y="2097"/>
                      <a:pt x="1394" y="1980"/>
                      <a:pt x="1420" y="1860"/>
                    </a:cubicBezTo>
                    <a:lnTo>
                      <a:pt x="1420" y="1860"/>
                    </a:lnTo>
                    <a:cubicBezTo>
                      <a:pt x="1406" y="2051"/>
                      <a:pt x="1370" y="2238"/>
                      <a:pt x="1315" y="2423"/>
                    </a:cubicBezTo>
                    <a:lnTo>
                      <a:pt x="1315" y="2423"/>
                    </a:lnTo>
                    <a:cubicBezTo>
                      <a:pt x="1309" y="2443"/>
                      <a:pt x="1340" y="2452"/>
                      <a:pt x="1346" y="2432"/>
                    </a:cubicBezTo>
                    <a:lnTo>
                      <a:pt x="1346" y="2432"/>
                    </a:lnTo>
                    <a:cubicBezTo>
                      <a:pt x="1395" y="2273"/>
                      <a:pt x="1427" y="2112"/>
                      <a:pt x="1445" y="1949"/>
                    </a:cubicBezTo>
                    <a:lnTo>
                      <a:pt x="1445" y="1949"/>
                    </a:lnTo>
                    <a:cubicBezTo>
                      <a:pt x="1428" y="2544"/>
                      <a:pt x="1326" y="3206"/>
                      <a:pt x="751" y="3496"/>
                    </a:cubicBezTo>
                    <a:close/>
                    <a:moveTo>
                      <a:pt x="115" y="2302"/>
                    </a:moveTo>
                    <a:lnTo>
                      <a:pt x="115" y="2302"/>
                    </a:lnTo>
                    <a:cubicBezTo>
                      <a:pt x="80" y="1968"/>
                      <a:pt x="154" y="1634"/>
                      <a:pt x="153" y="1301"/>
                    </a:cubicBezTo>
                    <a:lnTo>
                      <a:pt x="153" y="1301"/>
                    </a:lnTo>
                    <a:cubicBezTo>
                      <a:pt x="171" y="1379"/>
                      <a:pt x="190" y="1456"/>
                      <a:pt x="207" y="1533"/>
                    </a:cubicBezTo>
                    <a:lnTo>
                      <a:pt x="207" y="1533"/>
                    </a:lnTo>
                    <a:cubicBezTo>
                      <a:pt x="212" y="1553"/>
                      <a:pt x="243" y="1545"/>
                      <a:pt x="239" y="1525"/>
                    </a:cubicBezTo>
                    <a:lnTo>
                      <a:pt x="239" y="1525"/>
                    </a:lnTo>
                    <a:cubicBezTo>
                      <a:pt x="208" y="1394"/>
                      <a:pt x="178" y="1265"/>
                      <a:pt x="148" y="1135"/>
                    </a:cubicBezTo>
                    <a:lnTo>
                      <a:pt x="148" y="1135"/>
                    </a:lnTo>
                    <a:cubicBezTo>
                      <a:pt x="178" y="1213"/>
                      <a:pt x="206" y="1292"/>
                      <a:pt x="226" y="1373"/>
                    </a:cubicBezTo>
                    <a:lnTo>
                      <a:pt x="226" y="1373"/>
                    </a:lnTo>
                    <a:cubicBezTo>
                      <a:pt x="264" y="1518"/>
                      <a:pt x="265" y="1670"/>
                      <a:pt x="268" y="1818"/>
                    </a:cubicBezTo>
                    <a:lnTo>
                      <a:pt x="268" y="1818"/>
                    </a:lnTo>
                    <a:cubicBezTo>
                      <a:pt x="268" y="1840"/>
                      <a:pt x="301" y="1840"/>
                      <a:pt x="301" y="1818"/>
                    </a:cubicBezTo>
                    <a:lnTo>
                      <a:pt x="301" y="1818"/>
                    </a:lnTo>
                    <a:cubicBezTo>
                      <a:pt x="298" y="1679"/>
                      <a:pt x="292" y="1541"/>
                      <a:pt x="267" y="1403"/>
                    </a:cubicBezTo>
                    <a:lnTo>
                      <a:pt x="267" y="1403"/>
                    </a:lnTo>
                    <a:cubicBezTo>
                      <a:pt x="247" y="1297"/>
                      <a:pt x="209" y="1194"/>
                      <a:pt x="168" y="1094"/>
                    </a:cubicBezTo>
                    <a:lnTo>
                      <a:pt x="168" y="1094"/>
                    </a:lnTo>
                    <a:cubicBezTo>
                      <a:pt x="252" y="1234"/>
                      <a:pt x="309" y="1389"/>
                      <a:pt x="358" y="1546"/>
                    </a:cubicBezTo>
                    <a:lnTo>
                      <a:pt x="358" y="1546"/>
                    </a:lnTo>
                    <a:cubicBezTo>
                      <a:pt x="427" y="1764"/>
                      <a:pt x="491" y="1985"/>
                      <a:pt x="533" y="2210"/>
                    </a:cubicBezTo>
                    <a:lnTo>
                      <a:pt x="533" y="2210"/>
                    </a:lnTo>
                    <a:cubicBezTo>
                      <a:pt x="576" y="2449"/>
                      <a:pt x="579" y="2693"/>
                      <a:pt x="590" y="2934"/>
                    </a:cubicBezTo>
                    <a:lnTo>
                      <a:pt x="590" y="2934"/>
                    </a:lnTo>
                    <a:cubicBezTo>
                      <a:pt x="598" y="3109"/>
                      <a:pt x="604" y="3289"/>
                      <a:pt x="653" y="3456"/>
                    </a:cubicBezTo>
                    <a:lnTo>
                      <a:pt x="653" y="3456"/>
                    </a:lnTo>
                    <a:cubicBezTo>
                      <a:pt x="651" y="3455"/>
                      <a:pt x="649" y="3453"/>
                      <a:pt x="648" y="3451"/>
                    </a:cubicBezTo>
                    <a:lnTo>
                      <a:pt x="648" y="3451"/>
                    </a:lnTo>
                    <a:cubicBezTo>
                      <a:pt x="549" y="3219"/>
                      <a:pt x="451" y="2987"/>
                      <a:pt x="353" y="2754"/>
                    </a:cubicBezTo>
                    <a:lnTo>
                      <a:pt x="353" y="2754"/>
                    </a:lnTo>
                    <a:cubicBezTo>
                      <a:pt x="345" y="2735"/>
                      <a:pt x="317" y="2752"/>
                      <a:pt x="325" y="2770"/>
                    </a:cubicBezTo>
                    <a:lnTo>
                      <a:pt x="325" y="2770"/>
                    </a:lnTo>
                    <a:cubicBezTo>
                      <a:pt x="397" y="2940"/>
                      <a:pt x="468" y="3110"/>
                      <a:pt x="540" y="3280"/>
                    </a:cubicBezTo>
                    <a:lnTo>
                      <a:pt x="540" y="3280"/>
                    </a:lnTo>
                    <a:cubicBezTo>
                      <a:pt x="494" y="3188"/>
                      <a:pt x="450" y="3095"/>
                      <a:pt x="407" y="3000"/>
                    </a:cubicBezTo>
                    <a:lnTo>
                      <a:pt x="407" y="3000"/>
                    </a:lnTo>
                    <a:cubicBezTo>
                      <a:pt x="398" y="2981"/>
                      <a:pt x="371" y="2998"/>
                      <a:pt x="379" y="3017"/>
                    </a:cubicBezTo>
                    <a:lnTo>
                      <a:pt x="379" y="3017"/>
                    </a:lnTo>
                    <a:cubicBezTo>
                      <a:pt x="412" y="3091"/>
                      <a:pt x="447" y="3163"/>
                      <a:pt x="482" y="3236"/>
                    </a:cubicBezTo>
                    <a:lnTo>
                      <a:pt x="482" y="3236"/>
                    </a:lnTo>
                    <a:cubicBezTo>
                      <a:pt x="290" y="2957"/>
                      <a:pt x="151" y="2637"/>
                      <a:pt x="115" y="2302"/>
                    </a:cubicBezTo>
                    <a:lnTo>
                      <a:pt x="848" y="949"/>
                    </a:lnTo>
                    <a:lnTo>
                      <a:pt x="848" y="949"/>
                    </a:lnTo>
                    <a:cubicBezTo>
                      <a:pt x="837" y="925"/>
                      <a:pt x="828" y="899"/>
                      <a:pt x="822" y="873"/>
                    </a:cubicBezTo>
                    <a:lnTo>
                      <a:pt x="822" y="873"/>
                    </a:lnTo>
                    <a:cubicBezTo>
                      <a:pt x="832" y="874"/>
                      <a:pt x="843" y="873"/>
                      <a:pt x="852" y="874"/>
                    </a:cubicBezTo>
                    <a:lnTo>
                      <a:pt x="852" y="874"/>
                    </a:lnTo>
                    <a:cubicBezTo>
                      <a:pt x="899" y="878"/>
                      <a:pt x="947" y="877"/>
                      <a:pt x="993" y="875"/>
                    </a:cubicBezTo>
                    <a:lnTo>
                      <a:pt x="993" y="875"/>
                    </a:lnTo>
                    <a:cubicBezTo>
                      <a:pt x="962" y="919"/>
                      <a:pt x="931" y="964"/>
                      <a:pt x="901" y="1008"/>
                    </a:cubicBezTo>
                    <a:lnTo>
                      <a:pt x="901" y="1008"/>
                    </a:lnTo>
                    <a:cubicBezTo>
                      <a:pt x="886" y="1029"/>
                      <a:pt x="852" y="956"/>
                      <a:pt x="848" y="949"/>
                    </a:cubicBezTo>
                    <a:lnTo>
                      <a:pt x="115" y="2302"/>
                    </a:lnTo>
                    <a:close/>
                    <a:moveTo>
                      <a:pt x="663" y="371"/>
                    </a:moveTo>
                    <a:lnTo>
                      <a:pt x="663" y="371"/>
                    </a:lnTo>
                    <a:cubicBezTo>
                      <a:pt x="665" y="382"/>
                      <a:pt x="665" y="392"/>
                      <a:pt x="666" y="404"/>
                    </a:cubicBezTo>
                    <a:lnTo>
                      <a:pt x="666" y="404"/>
                    </a:lnTo>
                    <a:cubicBezTo>
                      <a:pt x="669" y="424"/>
                      <a:pt x="701" y="424"/>
                      <a:pt x="699" y="404"/>
                    </a:cubicBezTo>
                    <a:lnTo>
                      <a:pt x="699" y="404"/>
                    </a:lnTo>
                    <a:cubicBezTo>
                      <a:pt x="696" y="371"/>
                      <a:pt x="693" y="339"/>
                      <a:pt x="690" y="307"/>
                    </a:cubicBezTo>
                    <a:lnTo>
                      <a:pt x="690" y="307"/>
                    </a:lnTo>
                    <a:cubicBezTo>
                      <a:pt x="706" y="314"/>
                      <a:pt x="722" y="322"/>
                      <a:pt x="738" y="329"/>
                    </a:cubicBezTo>
                    <a:lnTo>
                      <a:pt x="738" y="329"/>
                    </a:lnTo>
                    <a:cubicBezTo>
                      <a:pt x="739" y="329"/>
                      <a:pt x="740" y="329"/>
                      <a:pt x="740" y="330"/>
                    </a:cubicBezTo>
                    <a:lnTo>
                      <a:pt x="740" y="330"/>
                    </a:lnTo>
                    <a:cubicBezTo>
                      <a:pt x="697" y="468"/>
                      <a:pt x="696" y="618"/>
                      <a:pt x="739" y="761"/>
                    </a:cubicBezTo>
                    <a:lnTo>
                      <a:pt x="739" y="761"/>
                    </a:lnTo>
                    <a:cubicBezTo>
                      <a:pt x="644" y="654"/>
                      <a:pt x="644" y="510"/>
                      <a:pt x="663" y="371"/>
                    </a:cubicBezTo>
                    <a:close/>
                    <a:moveTo>
                      <a:pt x="907" y="122"/>
                    </a:moveTo>
                    <a:lnTo>
                      <a:pt x="907" y="122"/>
                    </a:lnTo>
                    <a:cubicBezTo>
                      <a:pt x="886" y="189"/>
                      <a:pt x="866" y="255"/>
                      <a:pt x="846" y="323"/>
                    </a:cubicBezTo>
                    <a:lnTo>
                      <a:pt x="846" y="323"/>
                    </a:lnTo>
                    <a:cubicBezTo>
                      <a:pt x="840" y="343"/>
                      <a:pt x="871" y="351"/>
                      <a:pt x="877" y="331"/>
                    </a:cubicBezTo>
                    <a:lnTo>
                      <a:pt x="877" y="331"/>
                    </a:lnTo>
                    <a:cubicBezTo>
                      <a:pt x="898" y="262"/>
                      <a:pt x="920" y="192"/>
                      <a:pt x="941" y="122"/>
                    </a:cubicBezTo>
                    <a:lnTo>
                      <a:pt x="941" y="122"/>
                    </a:lnTo>
                    <a:cubicBezTo>
                      <a:pt x="941" y="198"/>
                      <a:pt x="941" y="274"/>
                      <a:pt x="941" y="349"/>
                    </a:cubicBezTo>
                    <a:lnTo>
                      <a:pt x="941" y="349"/>
                    </a:lnTo>
                    <a:cubicBezTo>
                      <a:pt x="941" y="371"/>
                      <a:pt x="973" y="371"/>
                      <a:pt x="973" y="349"/>
                    </a:cubicBezTo>
                    <a:lnTo>
                      <a:pt x="973" y="349"/>
                    </a:lnTo>
                    <a:cubicBezTo>
                      <a:pt x="973" y="263"/>
                      <a:pt x="973" y="177"/>
                      <a:pt x="973" y="91"/>
                    </a:cubicBezTo>
                    <a:lnTo>
                      <a:pt x="973" y="91"/>
                    </a:lnTo>
                    <a:cubicBezTo>
                      <a:pt x="1101" y="315"/>
                      <a:pt x="1119" y="584"/>
                      <a:pt x="1018" y="825"/>
                    </a:cubicBezTo>
                    <a:lnTo>
                      <a:pt x="1018" y="825"/>
                    </a:lnTo>
                    <a:cubicBezTo>
                      <a:pt x="1005" y="825"/>
                      <a:pt x="993" y="826"/>
                      <a:pt x="981" y="826"/>
                    </a:cubicBezTo>
                    <a:lnTo>
                      <a:pt x="981" y="826"/>
                    </a:lnTo>
                    <a:cubicBezTo>
                      <a:pt x="992" y="812"/>
                      <a:pt x="995" y="791"/>
                      <a:pt x="1001" y="774"/>
                    </a:cubicBezTo>
                    <a:lnTo>
                      <a:pt x="1001" y="774"/>
                    </a:lnTo>
                    <a:cubicBezTo>
                      <a:pt x="1012" y="741"/>
                      <a:pt x="1023" y="709"/>
                      <a:pt x="1033" y="676"/>
                    </a:cubicBezTo>
                    <a:lnTo>
                      <a:pt x="1033" y="676"/>
                    </a:lnTo>
                    <a:cubicBezTo>
                      <a:pt x="1041" y="656"/>
                      <a:pt x="1009" y="648"/>
                      <a:pt x="1002" y="668"/>
                    </a:cubicBezTo>
                    <a:lnTo>
                      <a:pt x="1002" y="668"/>
                    </a:lnTo>
                    <a:cubicBezTo>
                      <a:pt x="995" y="690"/>
                      <a:pt x="988" y="711"/>
                      <a:pt x="980" y="733"/>
                    </a:cubicBezTo>
                    <a:lnTo>
                      <a:pt x="980" y="733"/>
                    </a:lnTo>
                    <a:cubicBezTo>
                      <a:pt x="976" y="743"/>
                      <a:pt x="973" y="755"/>
                      <a:pt x="969" y="765"/>
                    </a:cubicBezTo>
                    <a:lnTo>
                      <a:pt x="969" y="765"/>
                    </a:lnTo>
                    <a:cubicBezTo>
                      <a:pt x="967" y="772"/>
                      <a:pt x="964" y="788"/>
                      <a:pt x="959" y="800"/>
                    </a:cubicBezTo>
                    <a:lnTo>
                      <a:pt x="959" y="800"/>
                    </a:lnTo>
                    <a:cubicBezTo>
                      <a:pt x="958" y="800"/>
                      <a:pt x="957" y="800"/>
                      <a:pt x="956" y="800"/>
                    </a:cubicBezTo>
                    <a:lnTo>
                      <a:pt x="956" y="800"/>
                    </a:lnTo>
                    <a:cubicBezTo>
                      <a:pt x="955" y="801"/>
                      <a:pt x="954" y="801"/>
                      <a:pt x="953" y="801"/>
                    </a:cubicBezTo>
                    <a:lnTo>
                      <a:pt x="953" y="801"/>
                    </a:lnTo>
                    <a:cubicBezTo>
                      <a:pt x="947" y="803"/>
                      <a:pt x="941" y="810"/>
                      <a:pt x="941" y="817"/>
                    </a:cubicBezTo>
                    <a:lnTo>
                      <a:pt x="941" y="817"/>
                    </a:lnTo>
                    <a:cubicBezTo>
                      <a:pt x="941" y="821"/>
                      <a:pt x="942" y="825"/>
                      <a:pt x="943" y="828"/>
                    </a:cubicBezTo>
                    <a:lnTo>
                      <a:pt x="943" y="828"/>
                    </a:lnTo>
                    <a:cubicBezTo>
                      <a:pt x="940" y="828"/>
                      <a:pt x="937" y="828"/>
                      <a:pt x="934" y="828"/>
                    </a:cubicBezTo>
                    <a:lnTo>
                      <a:pt x="934" y="828"/>
                    </a:lnTo>
                    <a:cubicBezTo>
                      <a:pt x="935" y="826"/>
                      <a:pt x="936" y="823"/>
                      <a:pt x="936" y="821"/>
                    </a:cubicBezTo>
                    <a:lnTo>
                      <a:pt x="936" y="468"/>
                    </a:lnTo>
                    <a:lnTo>
                      <a:pt x="936" y="468"/>
                    </a:lnTo>
                    <a:cubicBezTo>
                      <a:pt x="936" y="446"/>
                      <a:pt x="903" y="446"/>
                      <a:pt x="903" y="468"/>
                    </a:cubicBezTo>
                    <a:lnTo>
                      <a:pt x="903" y="821"/>
                    </a:lnTo>
                    <a:lnTo>
                      <a:pt x="903" y="821"/>
                    </a:lnTo>
                    <a:cubicBezTo>
                      <a:pt x="903" y="824"/>
                      <a:pt x="903" y="826"/>
                      <a:pt x="904" y="828"/>
                    </a:cubicBezTo>
                    <a:lnTo>
                      <a:pt x="904" y="828"/>
                    </a:lnTo>
                    <a:cubicBezTo>
                      <a:pt x="900" y="828"/>
                      <a:pt x="896" y="828"/>
                      <a:pt x="891" y="828"/>
                    </a:cubicBezTo>
                    <a:lnTo>
                      <a:pt x="891" y="828"/>
                    </a:lnTo>
                    <a:lnTo>
                      <a:pt x="891" y="828"/>
                    </a:lnTo>
                    <a:lnTo>
                      <a:pt x="891" y="828"/>
                    </a:lnTo>
                    <a:cubicBezTo>
                      <a:pt x="865" y="760"/>
                      <a:pt x="848" y="690"/>
                      <a:pt x="841" y="617"/>
                    </a:cubicBezTo>
                    <a:lnTo>
                      <a:pt x="841" y="617"/>
                    </a:lnTo>
                    <a:cubicBezTo>
                      <a:pt x="839" y="597"/>
                      <a:pt x="807" y="597"/>
                      <a:pt x="809" y="617"/>
                    </a:cubicBezTo>
                    <a:lnTo>
                      <a:pt x="809" y="617"/>
                    </a:lnTo>
                    <a:cubicBezTo>
                      <a:pt x="816" y="690"/>
                      <a:pt x="831" y="760"/>
                      <a:pt x="857" y="828"/>
                    </a:cubicBezTo>
                    <a:lnTo>
                      <a:pt x="857" y="828"/>
                    </a:lnTo>
                    <a:cubicBezTo>
                      <a:pt x="841" y="828"/>
                      <a:pt x="826" y="826"/>
                      <a:pt x="812" y="823"/>
                    </a:cubicBezTo>
                    <a:lnTo>
                      <a:pt x="812" y="823"/>
                    </a:lnTo>
                    <a:cubicBezTo>
                      <a:pt x="811" y="821"/>
                      <a:pt x="811" y="819"/>
                      <a:pt x="810" y="816"/>
                    </a:cubicBezTo>
                    <a:lnTo>
                      <a:pt x="810" y="816"/>
                    </a:lnTo>
                    <a:cubicBezTo>
                      <a:pt x="710" y="584"/>
                      <a:pt x="749" y="317"/>
                      <a:pt x="907" y="122"/>
                    </a:cubicBezTo>
                    <a:close/>
                    <a:moveTo>
                      <a:pt x="1123" y="344"/>
                    </a:moveTo>
                    <a:lnTo>
                      <a:pt x="1123" y="344"/>
                    </a:lnTo>
                    <a:cubicBezTo>
                      <a:pt x="1146" y="315"/>
                      <a:pt x="1174" y="293"/>
                      <a:pt x="1204" y="276"/>
                    </a:cubicBezTo>
                    <a:lnTo>
                      <a:pt x="1204" y="276"/>
                    </a:lnTo>
                    <a:cubicBezTo>
                      <a:pt x="1190" y="331"/>
                      <a:pt x="1175" y="387"/>
                      <a:pt x="1160" y="442"/>
                    </a:cubicBezTo>
                    <a:lnTo>
                      <a:pt x="1160" y="442"/>
                    </a:lnTo>
                    <a:cubicBezTo>
                      <a:pt x="1155" y="462"/>
                      <a:pt x="1186" y="470"/>
                      <a:pt x="1192" y="450"/>
                    </a:cubicBezTo>
                    <a:lnTo>
                      <a:pt x="1192" y="450"/>
                    </a:lnTo>
                    <a:cubicBezTo>
                      <a:pt x="1208" y="387"/>
                      <a:pt x="1225" y="323"/>
                      <a:pt x="1243" y="260"/>
                    </a:cubicBezTo>
                    <a:lnTo>
                      <a:pt x="1243" y="260"/>
                    </a:lnTo>
                    <a:cubicBezTo>
                      <a:pt x="1243" y="259"/>
                      <a:pt x="1243" y="259"/>
                      <a:pt x="1243" y="258"/>
                    </a:cubicBezTo>
                    <a:lnTo>
                      <a:pt x="1243" y="258"/>
                    </a:lnTo>
                    <a:cubicBezTo>
                      <a:pt x="1245" y="257"/>
                      <a:pt x="1249" y="256"/>
                      <a:pt x="1252" y="255"/>
                    </a:cubicBezTo>
                    <a:lnTo>
                      <a:pt x="1252" y="255"/>
                    </a:lnTo>
                    <a:cubicBezTo>
                      <a:pt x="1251" y="257"/>
                      <a:pt x="1251" y="258"/>
                      <a:pt x="1251" y="259"/>
                    </a:cubicBezTo>
                    <a:lnTo>
                      <a:pt x="1251" y="259"/>
                    </a:lnTo>
                    <a:cubicBezTo>
                      <a:pt x="1252" y="367"/>
                      <a:pt x="1249" y="471"/>
                      <a:pt x="1225" y="577"/>
                    </a:cubicBezTo>
                    <a:lnTo>
                      <a:pt x="1225" y="577"/>
                    </a:lnTo>
                    <a:cubicBezTo>
                      <a:pt x="1220" y="601"/>
                      <a:pt x="1119" y="830"/>
                      <a:pt x="1067" y="831"/>
                    </a:cubicBezTo>
                    <a:lnTo>
                      <a:pt x="1067" y="831"/>
                    </a:lnTo>
                    <a:cubicBezTo>
                      <a:pt x="1067" y="829"/>
                      <a:pt x="1068" y="828"/>
                      <a:pt x="1069" y="828"/>
                    </a:cubicBezTo>
                    <a:lnTo>
                      <a:pt x="1069" y="828"/>
                    </a:lnTo>
                    <a:cubicBezTo>
                      <a:pt x="1073" y="828"/>
                      <a:pt x="1077" y="826"/>
                      <a:pt x="1081" y="822"/>
                    </a:cubicBezTo>
                    <a:lnTo>
                      <a:pt x="1081" y="822"/>
                    </a:lnTo>
                    <a:cubicBezTo>
                      <a:pt x="1142" y="743"/>
                      <a:pt x="1177" y="653"/>
                      <a:pt x="1184" y="553"/>
                    </a:cubicBezTo>
                    <a:lnTo>
                      <a:pt x="1184" y="553"/>
                    </a:lnTo>
                    <a:cubicBezTo>
                      <a:pt x="1185" y="533"/>
                      <a:pt x="1153" y="533"/>
                      <a:pt x="1152" y="553"/>
                    </a:cubicBezTo>
                    <a:lnTo>
                      <a:pt x="1152" y="553"/>
                    </a:lnTo>
                    <a:cubicBezTo>
                      <a:pt x="1147" y="617"/>
                      <a:pt x="1129" y="678"/>
                      <a:pt x="1100" y="733"/>
                    </a:cubicBezTo>
                    <a:lnTo>
                      <a:pt x="1100" y="733"/>
                    </a:lnTo>
                    <a:cubicBezTo>
                      <a:pt x="1134" y="607"/>
                      <a:pt x="1140" y="475"/>
                      <a:pt x="1117" y="348"/>
                    </a:cubicBezTo>
                    <a:lnTo>
                      <a:pt x="1117" y="348"/>
                    </a:lnTo>
                    <a:cubicBezTo>
                      <a:pt x="1119" y="347"/>
                      <a:pt x="1121" y="345"/>
                      <a:pt x="1123" y="344"/>
                    </a:cubicBezTo>
                    <a:lnTo>
                      <a:pt x="1463" y="1658"/>
                    </a:lnTo>
                    <a:lnTo>
                      <a:pt x="1463" y="1658"/>
                    </a:lnTo>
                    <a:cubicBezTo>
                      <a:pt x="1451" y="1652"/>
                      <a:pt x="1435" y="1656"/>
                      <a:pt x="1429" y="1673"/>
                    </a:cubicBezTo>
                    <a:lnTo>
                      <a:pt x="1429" y="1673"/>
                    </a:lnTo>
                    <a:cubicBezTo>
                      <a:pt x="1336" y="1980"/>
                      <a:pt x="1108" y="2223"/>
                      <a:pt x="932" y="2486"/>
                    </a:cubicBezTo>
                    <a:lnTo>
                      <a:pt x="932" y="2486"/>
                    </a:lnTo>
                    <a:cubicBezTo>
                      <a:pt x="848" y="2611"/>
                      <a:pt x="779" y="2744"/>
                      <a:pt x="736" y="2889"/>
                    </a:cubicBezTo>
                    <a:lnTo>
                      <a:pt x="736" y="2889"/>
                    </a:lnTo>
                    <a:cubicBezTo>
                      <a:pt x="735" y="2894"/>
                      <a:pt x="733" y="2899"/>
                      <a:pt x="731" y="2904"/>
                    </a:cubicBezTo>
                    <a:lnTo>
                      <a:pt x="731" y="2904"/>
                    </a:lnTo>
                    <a:cubicBezTo>
                      <a:pt x="767" y="2288"/>
                      <a:pt x="828" y="1674"/>
                      <a:pt x="917" y="1064"/>
                    </a:cubicBezTo>
                    <a:lnTo>
                      <a:pt x="917" y="1064"/>
                    </a:lnTo>
                    <a:cubicBezTo>
                      <a:pt x="932" y="1053"/>
                      <a:pt x="942" y="1034"/>
                      <a:pt x="953" y="1018"/>
                    </a:cubicBezTo>
                    <a:lnTo>
                      <a:pt x="953" y="1018"/>
                    </a:lnTo>
                    <a:cubicBezTo>
                      <a:pt x="986" y="970"/>
                      <a:pt x="1019" y="922"/>
                      <a:pt x="1053" y="874"/>
                    </a:cubicBezTo>
                    <a:lnTo>
                      <a:pt x="1053" y="874"/>
                    </a:lnTo>
                    <a:cubicBezTo>
                      <a:pt x="1113" y="882"/>
                      <a:pt x="1177" y="787"/>
                      <a:pt x="1205" y="745"/>
                    </a:cubicBezTo>
                    <a:lnTo>
                      <a:pt x="1205" y="745"/>
                    </a:lnTo>
                    <a:cubicBezTo>
                      <a:pt x="1301" y="607"/>
                      <a:pt x="1301" y="420"/>
                      <a:pt x="1300" y="259"/>
                    </a:cubicBezTo>
                    <a:lnTo>
                      <a:pt x="1300" y="259"/>
                    </a:lnTo>
                    <a:cubicBezTo>
                      <a:pt x="1299" y="248"/>
                      <a:pt x="1294" y="242"/>
                      <a:pt x="1285" y="238"/>
                    </a:cubicBezTo>
                    <a:lnTo>
                      <a:pt x="1285" y="238"/>
                    </a:lnTo>
                    <a:cubicBezTo>
                      <a:pt x="1293" y="222"/>
                      <a:pt x="1280" y="197"/>
                      <a:pt x="1257" y="203"/>
                    </a:cubicBezTo>
                    <a:lnTo>
                      <a:pt x="1257" y="203"/>
                    </a:lnTo>
                    <a:cubicBezTo>
                      <a:pt x="1199" y="218"/>
                      <a:pt x="1147" y="248"/>
                      <a:pt x="1105" y="290"/>
                    </a:cubicBezTo>
                    <a:lnTo>
                      <a:pt x="1105" y="290"/>
                    </a:lnTo>
                    <a:cubicBezTo>
                      <a:pt x="1082" y="194"/>
                      <a:pt x="1042" y="102"/>
                      <a:pt x="985" y="16"/>
                    </a:cubicBezTo>
                    <a:lnTo>
                      <a:pt x="985" y="16"/>
                    </a:lnTo>
                    <a:cubicBezTo>
                      <a:pt x="976" y="3"/>
                      <a:pt x="958" y="0"/>
                      <a:pt x="947" y="12"/>
                    </a:cubicBezTo>
                    <a:lnTo>
                      <a:pt x="947" y="12"/>
                    </a:lnTo>
                    <a:cubicBezTo>
                      <a:pt x="938" y="21"/>
                      <a:pt x="929" y="30"/>
                      <a:pt x="920" y="39"/>
                    </a:cubicBezTo>
                    <a:lnTo>
                      <a:pt x="920" y="39"/>
                    </a:lnTo>
                    <a:cubicBezTo>
                      <a:pt x="917" y="43"/>
                      <a:pt x="914" y="48"/>
                      <a:pt x="913" y="52"/>
                    </a:cubicBezTo>
                    <a:lnTo>
                      <a:pt x="913" y="52"/>
                    </a:lnTo>
                    <a:cubicBezTo>
                      <a:pt x="907" y="52"/>
                      <a:pt x="901" y="53"/>
                      <a:pt x="895" y="60"/>
                    </a:cubicBezTo>
                    <a:lnTo>
                      <a:pt x="895" y="60"/>
                    </a:lnTo>
                    <a:cubicBezTo>
                      <a:pt x="834" y="127"/>
                      <a:pt x="789" y="203"/>
                      <a:pt x="757" y="284"/>
                    </a:cubicBezTo>
                    <a:lnTo>
                      <a:pt x="757" y="284"/>
                    </a:lnTo>
                    <a:cubicBezTo>
                      <a:pt x="727" y="270"/>
                      <a:pt x="697" y="257"/>
                      <a:pt x="667" y="243"/>
                    </a:cubicBezTo>
                    <a:lnTo>
                      <a:pt x="667" y="243"/>
                    </a:lnTo>
                    <a:cubicBezTo>
                      <a:pt x="646" y="233"/>
                      <a:pt x="626" y="254"/>
                      <a:pt x="630" y="271"/>
                    </a:cubicBezTo>
                    <a:lnTo>
                      <a:pt x="630" y="271"/>
                    </a:lnTo>
                    <a:cubicBezTo>
                      <a:pt x="595" y="470"/>
                      <a:pt x="571" y="698"/>
                      <a:pt x="748" y="836"/>
                    </a:cubicBezTo>
                    <a:lnTo>
                      <a:pt x="748" y="836"/>
                    </a:lnTo>
                    <a:cubicBezTo>
                      <a:pt x="754" y="841"/>
                      <a:pt x="760" y="842"/>
                      <a:pt x="767" y="842"/>
                    </a:cubicBezTo>
                    <a:lnTo>
                      <a:pt x="767" y="842"/>
                    </a:lnTo>
                    <a:lnTo>
                      <a:pt x="767" y="843"/>
                    </a:lnTo>
                    <a:lnTo>
                      <a:pt x="767" y="843"/>
                    </a:lnTo>
                    <a:cubicBezTo>
                      <a:pt x="767" y="844"/>
                      <a:pt x="768" y="845"/>
                      <a:pt x="768" y="846"/>
                    </a:cubicBezTo>
                    <a:lnTo>
                      <a:pt x="768" y="846"/>
                    </a:lnTo>
                    <a:cubicBezTo>
                      <a:pt x="768" y="849"/>
                      <a:pt x="768" y="852"/>
                      <a:pt x="769" y="855"/>
                    </a:cubicBezTo>
                    <a:lnTo>
                      <a:pt x="769" y="855"/>
                    </a:lnTo>
                    <a:cubicBezTo>
                      <a:pt x="777" y="902"/>
                      <a:pt x="793" y="946"/>
                      <a:pt x="814" y="988"/>
                    </a:cubicBezTo>
                    <a:lnTo>
                      <a:pt x="814" y="988"/>
                    </a:lnTo>
                    <a:cubicBezTo>
                      <a:pt x="824" y="1008"/>
                      <a:pt x="843" y="1049"/>
                      <a:pt x="868" y="1065"/>
                    </a:cubicBezTo>
                    <a:lnTo>
                      <a:pt x="868" y="1065"/>
                    </a:lnTo>
                    <a:cubicBezTo>
                      <a:pt x="762" y="1800"/>
                      <a:pt x="694" y="2540"/>
                      <a:pt x="665" y="3283"/>
                    </a:cubicBezTo>
                    <a:lnTo>
                      <a:pt x="665" y="3283"/>
                    </a:lnTo>
                    <a:cubicBezTo>
                      <a:pt x="643" y="3141"/>
                      <a:pt x="642" y="2995"/>
                      <a:pt x="635" y="2853"/>
                    </a:cubicBezTo>
                    <a:lnTo>
                      <a:pt x="635" y="2853"/>
                    </a:lnTo>
                    <a:cubicBezTo>
                      <a:pt x="626" y="2620"/>
                      <a:pt x="615" y="2386"/>
                      <a:pt x="572" y="2156"/>
                    </a:cubicBezTo>
                    <a:lnTo>
                      <a:pt x="572" y="2156"/>
                    </a:lnTo>
                    <a:cubicBezTo>
                      <a:pt x="529" y="1922"/>
                      <a:pt x="456" y="1690"/>
                      <a:pt x="383" y="1463"/>
                    </a:cubicBezTo>
                    <a:lnTo>
                      <a:pt x="383" y="1463"/>
                    </a:lnTo>
                    <a:cubicBezTo>
                      <a:pt x="322" y="1273"/>
                      <a:pt x="242" y="1093"/>
                      <a:pt x="117" y="936"/>
                    </a:cubicBezTo>
                    <a:lnTo>
                      <a:pt x="117" y="936"/>
                    </a:lnTo>
                    <a:cubicBezTo>
                      <a:pt x="102" y="918"/>
                      <a:pt x="80" y="933"/>
                      <a:pt x="77" y="952"/>
                    </a:cubicBezTo>
                    <a:lnTo>
                      <a:pt x="77" y="952"/>
                    </a:lnTo>
                    <a:cubicBezTo>
                      <a:pt x="72" y="957"/>
                      <a:pt x="70" y="964"/>
                      <a:pt x="71" y="973"/>
                    </a:cubicBezTo>
                    <a:lnTo>
                      <a:pt x="71" y="973"/>
                    </a:lnTo>
                    <a:cubicBezTo>
                      <a:pt x="176" y="1442"/>
                      <a:pt x="0" y="1916"/>
                      <a:pt x="77" y="2388"/>
                    </a:cubicBezTo>
                    <a:lnTo>
                      <a:pt x="77" y="2388"/>
                    </a:lnTo>
                    <a:cubicBezTo>
                      <a:pt x="142" y="2789"/>
                      <a:pt x="342" y="3166"/>
                      <a:pt x="605" y="3476"/>
                    </a:cubicBezTo>
                    <a:lnTo>
                      <a:pt x="605" y="3476"/>
                    </a:lnTo>
                    <a:cubicBezTo>
                      <a:pt x="608" y="3481"/>
                      <a:pt x="610" y="3485"/>
                      <a:pt x="612" y="3490"/>
                    </a:cubicBezTo>
                    <a:lnTo>
                      <a:pt x="612" y="3490"/>
                    </a:lnTo>
                    <a:cubicBezTo>
                      <a:pt x="615" y="3495"/>
                      <a:pt x="619" y="3497"/>
                      <a:pt x="624" y="3498"/>
                    </a:cubicBezTo>
                    <a:lnTo>
                      <a:pt x="624" y="3498"/>
                    </a:lnTo>
                    <a:cubicBezTo>
                      <a:pt x="644" y="3522"/>
                      <a:pt x="665" y="3545"/>
                      <a:pt x="686" y="3567"/>
                    </a:cubicBezTo>
                    <a:lnTo>
                      <a:pt x="686" y="3567"/>
                    </a:lnTo>
                    <a:cubicBezTo>
                      <a:pt x="699" y="3581"/>
                      <a:pt x="716" y="3575"/>
                      <a:pt x="723" y="3563"/>
                    </a:cubicBezTo>
                    <a:lnTo>
                      <a:pt x="723" y="3563"/>
                    </a:lnTo>
                    <a:cubicBezTo>
                      <a:pt x="730" y="3559"/>
                      <a:pt x="735" y="3552"/>
                      <a:pt x="734" y="3543"/>
                    </a:cubicBezTo>
                    <a:lnTo>
                      <a:pt x="734" y="3543"/>
                    </a:lnTo>
                    <a:cubicBezTo>
                      <a:pt x="741" y="3549"/>
                      <a:pt x="750" y="3551"/>
                      <a:pt x="761" y="3546"/>
                    </a:cubicBezTo>
                    <a:lnTo>
                      <a:pt x="761" y="3546"/>
                    </a:lnTo>
                    <a:cubicBezTo>
                      <a:pt x="1456" y="3208"/>
                      <a:pt x="1497" y="2352"/>
                      <a:pt x="1497" y="1680"/>
                    </a:cubicBezTo>
                    <a:lnTo>
                      <a:pt x="1497" y="1680"/>
                    </a:lnTo>
                    <a:cubicBezTo>
                      <a:pt x="1497" y="1661"/>
                      <a:pt x="1477" y="1653"/>
                      <a:pt x="1463" y="1658"/>
                    </a:cubicBezTo>
                    <a:lnTo>
                      <a:pt x="1123" y="34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1" name="Freeform 5">
                <a:extLst>
                  <a:ext uri="{FF2B5EF4-FFF2-40B4-BE49-F238E27FC236}">
                    <a16:creationId xmlns:a16="http://schemas.microsoft.com/office/drawing/2014/main" id="{31B9F7DD-AA21-9D4E-AD57-4E193F4C7402}"/>
                  </a:ext>
                </a:extLst>
              </p:cNvPr>
              <p:cNvSpPr>
                <a:spLocks noChangeArrowheads="1"/>
              </p:cNvSpPr>
              <p:nvPr/>
            </p:nvSpPr>
            <p:spPr bwMode="auto">
              <a:xfrm>
                <a:off x="3991980" y="4242686"/>
                <a:ext cx="72368" cy="301352"/>
              </a:xfrm>
              <a:custGeom>
                <a:avLst/>
                <a:gdLst>
                  <a:gd name="T0" fmla="*/ 286 w 295"/>
                  <a:gd name="T1" fmla="*/ 1192 h 1229"/>
                  <a:gd name="T2" fmla="*/ 286 w 295"/>
                  <a:gd name="T3" fmla="*/ 1192 h 1229"/>
                  <a:gd name="T4" fmla="*/ 34 w 295"/>
                  <a:gd name="T5" fmla="*/ 21 h 1229"/>
                  <a:gd name="T6" fmla="*/ 34 w 295"/>
                  <a:gd name="T7" fmla="*/ 21 h 1229"/>
                  <a:gd name="T8" fmla="*/ 1 w 295"/>
                  <a:gd name="T9" fmla="*/ 21 h 1229"/>
                  <a:gd name="T10" fmla="*/ 1 w 295"/>
                  <a:gd name="T11" fmla="*/ 21 h 1229"/>
                  <a:gd name="T12" fmla="*/ 258 w 295"/>
                  <a:gd name="T13" fmla="*/ 1208 h 1229"/>
                  <a:gd name="T14" fmla="*/ 258 w 295"/>
                  <a:gd name="T15" fmla="*/ 1208 h 1229"/>
                  <a:gd name="T16" fmla="*/ 286 w 295"/>
                  <a:gd name="T17" fmla="*/ 1192 h 1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 h="1229">
                    <a:moveTo>
                      <a:pt x="286" y="1192"/>
                    </a:moveTo>
                    <a:lnTo>
                      <a:pt x="286" y="1192"/>
                    </a:lnTo>
                    <a:cubicBezTo>
                      <a:pt x="127" y="821"/>
                      <a:pt x="41" y="425"/>
                      <a:pt x="34" y="21"/>
                    </a:cubicBezTo>
                    <a:lnTo>
                      <a:pt x="34" y="21"/>
                    </a:lnTo>
                    <a:cubicBezTo>
                      <a:pt x="33" y="0"/>
                      <a:pt x="0" y="0"/>
                      <a:pt x="1" y="21"/>
                    </a:cubicBezTo>
                    <a:lnTo>
                      <a:pt x="1" y="21"/>
                    </a:lnTo>
                    <a:cubicBezTo>
                      <a:pt x="9" y="431"/>
                      <a:pt x="96" y="831"/>
                      <a:pt x="258" y="1208"/>
                    </a:cubicBezTo>
                    <a:lnTo>
                      <a:pt x="258" y="1208"/>
                    </a:lnTo>
                    <a:cubicBezTo>
                      <a:pt x="266" y="1228"/>
                      <a:pt x="294" y="1211"/>
                      <a:pt x="286" y="119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8" name="Group 7">
              <a:extLst>
                <a:ext uri="{FF2B5EF4-FFF2-40B4-BE49-F238E27FC236}">
                  <a16:creationId xmlns:a16="http://schemas.microsoft.com/office/drawing/2014/main" id="{1B88D7EE-AE10-8344-8B3B-D98DB6A4F04D}"/>
                </a:ext>
              </a:extLst>
            </p:cNvPr>
            <p:cNvGrpSpPr/>
            <p:nvPr/>
          </p:nvGrpSpPr>
          <p:grpSpPr>
            <a:xfrm rot="759599">
              <a:off x="2324040" y="3744070"/>
              <a:ext cx="716035" cy="1715106"/>
              <a:chOff x="5263273" y="4027744"/>
              <a:chExt cx="366158" cy="877052"/>
            </a:xfrm>
            <a:solidFill>
              <a:schemeClr val="accent5"/>
            </a:solidFill>
          </p:grpSpPr>
          <p:sp>
            <p:nvSpPr>
              <p:cNvPr id="438" name="Freeform 6">
                <a:extLst>
                  <a:ext uri="{FF2B5EF4-FFF2-40B4-BE49-F238E27FC236}">
                    <a16:creationId xmlns:a16="http://schemas.microsoft.com/office/drawing/2014/main" id="{DF9D299B-77B0-3640-B99E-994A8271CBF1}"/>
                  </a:ext>
                </a:extLst>
              </p:cNvPr>
              <p:cNvSpPr>
                <a:spLocks noChangeArrowheads="1"/>
              </p:cNvSpPr>
              <p:nvPr/>
            </p:nvSpPr>
            <p:spPr bwMode="auto">
              <a:xfrm>
                <a:off x="5263273" y="4027744"/>
                <a:ext cx="366158" cy="877052"/>
              </a:xfrm>
              <a:custGeom>
                <a:avLst/>
                <a:gdLst>
                  <a:gd name="T0" fmla="*/ 1251 w 1497"/>
                  <a:gd name="T1" fmla="*/ 2533 h 3582"/>
                  <a:gd name="T2" fmla="*/ 759 w 1497"/>
                  <a:gd name="T3" fmla="*/ 3401 h 3582"/>
                  <a:gd name="T4" fmla="*/ 741 w 1497"/>
                  <a:gd name="T5" fmla="*/ 3324 h 3582"/>
                  <a:gd name="T6" fmla="*/ 1010 w 1497"/>
                  <a:gd name="T7" fmla="*/ 2457 h 3582"/>
                  <a:gd name="T8" fmla="*/ 1307 w 1497"/>
                  <a:gd name="T9" fmla="*/ 2212 h 3582"/>
                  <a:gd name="T10" fmla="*/ 1314 w 1497"/>
                  <a:gd name="T11" fmla="*/ 2423 h 3582"/>
                  <a:gd name="T12" fmla="*/ 750 w 1497"/>
                  <a:gd name="T13" fmla="*/ 3496 h 3582"/>
                  <a:gd name="T14" fmla="*/ 206 w 1497"/>
                  <a:gd name="T15" fmla="*/ 1533 h 3582"/>
                  <a:gd name="T16" fmla="*/ 147 w 1497"/>
                  <a:gd name="T17" fmla="*/ 1135 h 3582"/>
                  <a:gd name="T18" fmla="*/ 300 w 1497"/>
                  <a:gd name="T19" fmla="*/ 1819 h 3582"/>
                  <a:gd name="T20" fmla="*/ 167 w 1497"/>
                  <a:gd name="T21" fmla="*/ 1094 h 3582"/>
                  <a:gd name="T22" fmla="*/ 589 w 1497"/>
                  <a:gd name="T23" fmla="*/ 2935 h 3582"/>
                  <a:gd name="T24" fmla="*/ 647 w 1497"/>
                  <a:gd name="T25" fmla="*/ 3451 h 3582"/>
                  <a:gd name="T26" fmla="*/ 539 w 1497"/>
                  <a:gd name="T27" fmla="*/ 3280 h 3582"/>
                  <a:gd name="T28" fmla="*/ 379 w 1497"/>
                  <a:gd name="T29" fmla="*/ 3017 h 3582"/>
                  <a:gd name="T30" fmla="*/ 847 w 1497"/>
                  <a:gd name="T31" fmla="*/ 949 h 3582"/>
                  <a:gd name="T32" fmla="*/ 992 w 1497"/>
                  <a:gd name="T33" fmla="*/ 875 h 3582"/>
                  <a:gd name="T34" fmla="*/ 114 w 1497"/>
                  <a:gd name="T35" fmla="*/ 2303 h 3582"/>
                  <a:gd name="T36" fmla="*/ 698 w 1497"/>
                  <a:gd name="T37" fmla="*/ 403 h 3582"/>
                  <a:gd name="T38" fmla="*/ 738 w 1497"/>
                  <a:gd name="T39" fmla="*/ 329 h 3582"/>
                  <a:gd name="T40" fmla="*/ 662 w 1497"/>
                  <a:gd name="T41" fmla="*/ 371 h 3582"/>
                  <a:gd name="T42" fmla="*/ 876 w 1497"/>
                  <a:gd name="T43" fmla="*/ 331 h 3582"/>
                  <a:gd name="T44" fmla="*/ 940 w 1497"/>
                  <a:gd name="T45" fmla="*/ 350 h 3582"/>
                  <a:gd name="T46" fmla="*/ 1016 w 1497"/>
                  <a:gd name="T47" fmla="*/ 825 h 3582"/>
                  <a:gd name="T48" fmla="*/ 1000 w 1497"/>
                  <a:gd name="T49" fmla="*/ 774 h 3582"/>
                  <a:gd name="T50" fmla="*/ 980 w 1497"/>
                  <a:gd name="T51" fmla="*/ 733 h 3582"/>
                  <a:gd name="T52" fmla="*/ 958 w 1497"/>
                  <a:gd name="T53" fmla="*/ 800 h 3582"/>
                  <a:gd name="T54" fmla="*/ 940 w 1497"/>
                  <a:gd name="T55" fmla="*/ 817 h 3582"/>
                  <a:gd name="T56" fmla="*/ 934 w 1497"/>
                  <a:gd name="T57" fmla="*/ 828 h 3582"/>
                  <a:gd name="T58" fmla="*/ 902 w 1497"/>
                  <a:gd name="T59" fmla="*/ 822 h 3582"/>
                  <a:gd name="T60" fmla="*/ 890 w 1497"/>
                  <a:gd name="T61" fmla="*/ 829 h 3582"/>
                  <a:gd name="T62" fmla="*/ 808 w 1497"/>
                  <a:gd name="T63" fmla="*/ 618 h 3582"/>
                  <a:gd name="T64" fmla="*/ 811 w 1497"/>
                  <a:gd name="T65" fmla="*/ 823 h 3582"/>
                  <a:gd name="T66" fmla="*/ 1122 w 1497"/>
                  <a:gd name="T67" fmla="*/ 343 h 3582"/>
                  <a:gd name="T68" fmla="*/ 1191 w 1497"/>
                  <a:gd name="T69" fmla="*/ 450 h 3582"/>
                  <a:gd name="T70" fmla="*/ 1242 w 1497"/>
                  <a:gd name="T71" fmla="*/ 259 h 3582"/>
                  <a:gd name="T72" fmla="*/ 1224 w 1497"/>
                  <a:gd name="T73" fmla="*/ 577 h 3582"/>
                  <a:gd name="T74" fmla="*/ 1068 w 1497"/>
                  <a:gd name="T75" fmla="*/ 827 h 3582"/>
                  <a:gd name="T76" fmla="*/ 1150 w 1497"/>
                  <a:gd name="T77" fmla="*/ 554 h 3582"/>
                  <a:gd name="T78" fmla="*/ 1116 w 1497"/>
                  <a:gd name="T79" fmla="*/ 348 h 3582"/>
                  <a:gd name="T80" fmla="*/ 1428 w 1497"/>
                  <a:gd name="T81" fmla="*/ 1673 h 3582"/>
                  <a:gd name="T82" fmla="*/ 731 w 1497"/>
                  <a:gd name="T83" fmla="*/ 2904 h 3582"/>
                  <a:gd name="T84" fmla="*/ 952 w 1497"/>
                  <a:gd name="T85" fmla="*/ 1018 h 3582"/>
                  <a:gd name="T86" fmla="*/ 1299 w 1497"/>
                  <a:gd name="T87" fmla="*/ 259 h 3582"/>
                  <a:gd name="T88" fmla="*/ 1257 w 1497"/>
                  <a:gd name="T89" fmla="*/ 203 h 3582"/>
                  <a:gd name="T90" fmla="*/ 945 w 1497"/>
                  <a:gd name="T91" fmla="*/ 12 h 3582"/>
                  <a:gd name="T92" fmla="*/ 912 w 1497"/>
                  <a:gd name="T93" fmla="*/ 52 h 3582"/>
                  <a:gd name="T94" fmla="*/ 667 w 1497"/>
                  <a:gd name="T95" fmla="*/ 243 h 3582"/>
                  <a:gd name="T96" fmla="*/ 748 w 1497"/>
                  <a:gd name="T97" fmla="*/ 837 h 3582"/>
                  <a:gd name="T98" fmla="*/ 768 w 1497"/>
                  <a:gd name="T99" fmla="*/ 846 h 3582"/>
                  <a:gd name="T100" fmla="*/ 813 w 1497"/>
                  <a:gd name="T101" fmla="*/ 989 h 3582"/>
                  <a:gd name="T102" fmla="*/ 635 w 1497"/>
                  <a:gd name="T103" fmla="*/ 2853 h 3582"/>
                  <a:gd name="T104" fmla="*/ 382 w 1497"/>
                  <a:gd name="T105" fmla="*/ 1463 h 3582"/>
                  <a:gd name="T106" fmla="*/ 71 w 1497"/>
                  <a:gd name="T107" fmla="*/ 973 h 3582"/>
                  <a:gd name="T108" fmla="*/ 605 w 1497"/>
                  <a:gd name="T109" fmla="*/ 3476 h 3582"/>
                  <a:gd name="T110" fmla="*/ 685 w 1497"/>
                  <a:gd name="T111" fmla="*/ 3568 h 3582"/>
                  <a:gd name="T112" fmla="*/ 733 w 1497"/>
                  <a:gd name="T113" fmla="*/ 3543 h 3582"/>
                  <a:gd name="T114" fmla="*/ 1463 w 1497"/>
                  <a:gd name="T115" fmla="*/ 1658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97" h="3582">
                    <a:moveTo>
                      <a:pt x="750" y="3496"/>
                    </a:moveTo>
                    <a:lnTo>
                      <a:pt x="750" y="3496"/>
                    </a:lnTo>
                    <a:cubicBezTo>
                      <a:pt x="750" y="3490"/>
                      <a:pt x="749" y="3485"/>
                      <a:pt x="749" y="3479"/>
                    </a:cubicBezTo>
                    <a:lnTo>
                      <a:pt x="749" y="3479"/>
                    </a:lnTo>
                    <a:cubicBezTo>
                      <a:pt x="937" y="3175"/>
                      <a:pt x="1105" y="2860"/>
                      <a:pt x="1251" y="2533"/>
                    </a:cubicBezTo>
                    <a:lnTo>
                      <a:pt x="1251" y="2533"/>
                    </a:lnTo>
                    <a:cubicBezTo>
                      <a:pt x="1260" y="2514"/>
                      <a:pt x="1232" y="2498"/>
                      <a:pt x="1223" y="2517"/>
                    </a:cubicBezTo>
                    <a:lnTo>
                      <a:pt x="1223" y="2517"/>
                    </a:lnTo>
                    <a:cubicBezTo>
                      <a:pt x="1087" y="2821"/>
                      <a:pt x="932" y="3116"/>
                      <a:pt x="759" y="3401"/>
                    </a:cubicBezTo>
                    <a:lnTo>
                      <a:pt x="759" y="3401"/>
                    </a:lnTo>
                    <a:cubicBezTo>
                      <a:pt x="806" y="3133"/>
                      <a:pt x="924" y="2886"/>
                      <a:pt x="1106" y="2681"/>
                    </a:cubicBezTo>
                    <a:lnTo>
                      <a:pt x="1106" y="2681"/>
                    </a:lnTo>
                    <a:cubicBezTo>
                      <a:pt x="1120" y="2665"/>
                      <a:pt x="1097" y="2642"/>
                      <a:pt x="1083" y="2658"/>
                    </a:cubicBezTo>
                    <a:lnTo>
                      <a:pt x="1083" y="2658"/>
                    </a:lnTo>
                    <a:cubicBezTo>
                      <a:pt x="912" y="2850"/>
                      <a:pt x="797" y="3077"/>
                      <a:pt x="741" y="3324"/>
                    </a:cubicBezTo>
                    <a:lnTo>
                      <a:pt x="741" y="3324"/>
                    </a:lnTo>
                    <a:cubicBezTo>
                      <a:pt x="738" y="3182"/>
                      <a:pt x="746" y="3041"/>
                      <a:pt x="782" y="2902"/>
                    </a:cubicBezTo>
                    <a:lnTo>
                      <a:pt x="782" y="2902"/>
                    </a:lnTo>
                    <a:cubicBezTo>
                      <a:pt x="824" y="2740"/>
                      <a:pt x="915" y="2594"/>
                      <a:pt x="1010" y="2457"/>
                    </a:cubicBezTo>
                    <a:lnTo>
                      <a:pt x="1010" y="2457"/>
                    </a:lnTo>
                    <a:cubicBezTo>
                      <a:pt x="1129" y="2283"/>
                      <a:pt x="1266" y="2118"/>
                      <a:pt x="1368" y="1933"/>
                    </a:cubicBezTo>
                    <a:lnTo>
                      <a:pt x="1368" y="1933"/>
                    </a:lnTo>
                    <a:cubicBezTo>
                      <a:pt x="1345" y="2023"/>
                      <a:pt x="1315" y="2110"/>
                      <a:pt x="1279" y="2196"/>
                    </a:cubicBezTo>
                    <a:lnTo>
                      <a:pt x="1279" y="2196"/>
                    </a:lnTo>
                    <a:cubicBezTo>
                      <a:pt x="1271" y="2215"/>
                      <a:pt x="1299" y="2232"/>
                      <a:pt x="1307" y="2212"/>
                    </a:cubicBezTo>
                    <a:lnTo>
                      <a:pt x="1307" y="2212"/>
                    </a:lnTo>
                    <a:cubicBezTo>
                      <a:pt x="1356" y="2098"/>
                      <a:pt x="1393" y="1981"/>
                      <a:pt x="1419" y="1860"/>
                    </a:cubicBezTo>
                    <a:lnTo>
                      <a:pt x="1419" y="1860"/>
                    </a:lnTo>
                    <a:cubicBezTo>
                      <a:pt x="1405" y="2051"/>
                      <a:pt x="1370" y="2239"/>
                      <a:pt x="1314" y="2423"/>
                    </a:cubicBezTo>
                    <a:lnTo>
                      <a:pt x="1314" y="2423"/>
                    </a:lnTo>
                    <a:cubicBezTo>
                      <a:pt x="1308" y="2443"/>
                      <a:pt x="1339" y="2452"/>
                      <a:pt x="1345" y="2432"/>
                    </a:cubicBezTo>
                    <a:lnTo>
                      <a:pt x="1345" y="2432"/>
                    </a:lnTo>
                    <a:cubicBezTo>
                      <a:pt x="1394" y="2273"/>
                      <a:pt x="1426" y="2112"/>
                      <a:pt x="1444" y="1949"/>
                    </a:cubicBezTo>
                    <a:lnTo>
                      <a:pt x="1444" y="1949"/>
                    </a:lnTo>
                    <a:cubicBezTo>
                      <a:pt x="1427" y="2544"/>
                      <a:pt x="1325" y="3206"/>
                      <a:pt x="750" y="3496"/>
                    </a:cubicBezTo>
                    <a:close/>
                    <a:moveTo>
                      <a:pt x="114" y="2303"/>
                    </a:moveTo>
                    <a:lnTo>
                      <a:pt x="114" y="2303"/>
                    </a:lnTo>
                    <a:cubicBezTo>
                      <a:pt x="79" y="1968"/>
                      <a:pt x="154" y="1634"/>
                      <a:pt x="152" y="1301"/>
                    </a:cubicBezTo>
                    <a:lnTo>
                      <a:pt x="152" y="1301"/>
                    </a:lnTo>
                    <a:cubicBezTo>
                      <a:pt x="171" y="1378"/>
                      <a:pt x="188" y="1456"/>
                      <a:pt x="206" y="1533"/>
                    </a:cubicBezTo>
                    <a:lnTo>
                      <a:pt x="206" y="1533"/>
                    </a:lnTo>
                    <a:cubicBezTo>
                      <a:pt x="211" y="1554"/>
                      <a:pt x="242" y="1545"/>
                      <a:pt x="238" y="1525"/>
                    </a:cubicBezTo>
                    <a:lnTo>
                      <a:pt x="238" y="1525"/>
                    </a:lnTo>
                    <a:cubicBezTo>
                      <a:pt x="208" y="1395"/>
                      <a:pt x="178" y="1265"/>
                      <a:pt x="147" y="1135"/>
                    </a:cubicBezTo>
                    <a:lnTo>
                      <a:pt x="147" y="1135"/>
                    </a:lnTo>
                    <a:cubicBezTo>
                      <a:pt x="178" y="1213"/>
                      <a:pt x="205" y="1291"/>
                      <a:pt x="226" y="1372"/>
                    </a:cubicBezTo>
                    <a:lnTo>
                      <a:pt x="226" y="1372"/>
                    </a:lnTo>
                    <a:cubicBezTo>
                      <a:pt x="263" y="1517"/>
                      <a:pt x="265" y="1670"/>
                      <a:pt x="267" y="1819"/>
                    </a:cubicBezTo>
                    <a:lnTo>
                      <a:pt x="267" y="1819"/>
                    </a:lnTo>
                    <a:cubicBezTo>
                      <a:pt x="268" y="1840"/>
                      <a:pt x="300" y="1840"/>
                      <a:pt x="300" y="1819"/>
                    </a:cubicBezTo>
                    <a:lnTo>
                      <a:pt x="300" y="1819"/>
                    </a:lnTo>
                    <a:cubicBezTo>
                      <a:pt x="297" y="1679"/>
                      <a:pt x="292" y="1541"/>
                      <a:pt x="266" y="1403"/>
                    </a:cubicBezTo>
                    <a:lnTo>
                      <a:pt x="266" y="1403"/>
                    </a:lnTo>
                    <a:cubicBezTo>
                      <a:pt x="246" y="1297"/>
                      <a:pt x="208" y="1195"/>
                      <a:pt x="167" y="1094"/>
                    </a:cubicBezTo>
                    <a:lnTo>
                      <a:pt x="167" y="1094"/>
                    </a:lnTo>
                    <a:cubicBezTo>
                      <a:pt x="252" y="1234"/>
                      <a:pt x="308" y="1388"/>
                      <a:pt x="357" y="1546"/>
                    </a:cubicBezTo>
                    <a:lnTo>
                      <a:pt x="357" y="1546"/>
                    </a:lnTo>
                    <a:cubicBezTo>
                      <a:pt x="426" y="1764"/>
                      <a:pt x="491" y="1985"/>
                      <a:pt x="532" y="2211"/>
                    </a:cubicBezTo>
                    <a:lnTo>
                      <a:pt x="532" y="2211"/>
                    </a:lnTo>
                    <a:cubicBezTo>
                      <a:pt x="575" y="2448"/>
                      <a:pt x="579" y="2693"/>
                      <a:pt x="589" y="2935"/>
                    </a:cubicBezTo>
                    <a:lnTo>
                      <a:pt x="589" y="2935"/>
                    </a:lnTo>
                    <a:cubicBezTo>
                      <a:pt x="597" y="3109"/>
                      <a:pt x="602" y="3288"/>
                      <a:pt x="652" y="3457"/>
                    </a:cubicBezTo>
                    <a:lnTo>
                      <a:pt x="652" y="3457"/>
                    </a:lnTo>
                    <a:cubicBezTo>
                      <a:pt x="650" y="3455"/>
                      <a:pt x="649" y="3453"/>
                      <a:pt x="647" y="3451"/>
                    </a:cubicBezTo>
                    <a:lnTo>
                      <a:pt x="647" y="3451"/>
                    </a:lnTo>
                    <a:cubicBezTo>
                      <a:pt x="548" y="3219"/>
                      <a:pt x="450" y="2986"/>
                      <a:pt x="352" y="2754"/>
                    </a:cubicBezTo>
                    <a:lnTo>
                      <a:pt x="352" y="2754"/>
                    </a:lnTo>
                    <a:cubicBezTo>
                      <a:pt x="344" y="2735"/>
                      <a:pt x="316" y="2751"/>
                      <a:pt x="324" y="2771"/>
                    </a:cubicBezTo>
                    <a:lnTo>
                      <a:pt x="324" y="2771"/>
                    </a:lnTo>
                    <a:cubicBezTo>
                      <a:pt x="396" y="2941"/>
                      <a:pt x="468" y="3111"/>
                      <a:pt x="539" y="3280"/>
                    </a:cubicBezTo>
                    <a:lnTo>
                      <a:pt x="539" y="3280"/>
                    </a:lnTo>
                    <a:cubicBezTo>
                      <a:pt x="493" y="3188"/>
                      <a:pt x="448" y="3094"/>
                      <a:pt x="406" y="3001"/>
                    </a:cubicBezTo>
                    <a:lnTo>
                      <a:pt x="406" y="3001"/>
                    </a:lnTo>
                    <a:cubicBezTo>
                      <a:pt x="398" y="2982"/>
                      <a:pt x="370" y="2998"/>
                      <a:pt x="379" y="3017"/>
                    </a:cubicBezTo>
                    <a:lnTo>
                      <a:pt x="379" y="3017"/>
                    </a:lnTo>
                    <a:cubicBezTo>
                      <a:pt x="412" y="3091"/>
                      <a:pt x="446" y="3164"/>
                      <a:pt x="481" y="3236"/>
                    </a:cubicBezTo>
                    <a:lnTo>
                      <a:pt x="481" y="3236"/>
                    </a:lnTo>
                    <a:cubicBezTo>
                      <a:pt x="289" y="2957"/>
                      <a:pt x="150" y="2637"/>
                      <a:pt x="114" y="2303"/>
                    </a:cubicBezTo>
                    <a:lnTo>
                      <a:pt x="847" y="949"/>
                    </a:lnTo>
                    <a:lnTo>
                      <a:pt x="847" y="949"/>
                    </a:lnTo>
                    <a:cubicBezTo>
                      <a:pt x="836" y="925"/>
                      <a:pt x="827" y="900"/>
                      <a:pt x="821" y="873"/>
                    </a:cubicBezTo>
                    <a:lnTo>
                      <a:pt x="821" y="873"/>
                    </a:lnTo>
                    <a:cubicBezTo>
                      <a:pt x="831" y="874"/>
                      <a:pt x="842" y="874"/>
                      <a:pt x="851" y="874"/>
                    </a:cubicBezTo>
                    <a:lnTo>
                      <a:pt x="851" y="874"/>
                    </a:lnTo>
                    <a:cubicBezTo>
                      <a:pt x="899" y="877"/>
                      <a:pt x="945" y="877"/>
                      <a:pt x="992" y="875"/>
                    </a:cubicBezTo>
                    <a:lnTo>
                      <a:pt x="992" y="875"/>
                    </a:lnTo>
                    <a:cubicBezTo>
                      <a:pt x="961" y="920"/>
                      <a:pt x="931" y="964"/>
                      <a:pt x="900" y="1009"/>
                    </a:cubicBezTo>
                    <a:lnTo>
                      <a:pt x="900" y="1009"/>
                    </a:lnTo>
                    <a:cubicBezTo>
                      <a:pt x="885" y="1029"/>
                      <a:pt x="851" y="955"/>
                      <a:pt x="847" y="949"/>
                    </a:cubicBezTo>
                    <a:lnTo>
                      <a:pt x="114" y="2303"/>
                    </a:lnTo>
                    <a:close/>
                    <a:moveTo>
                      <a:pt x="662" y="371"/>
                    </a:moveTo>
                    <a:lnTo>
                      <a:pt x="662" y="371"/>
                    </a:lnTo>
                    <a:cubicBezTo>
                      <a:pt x="663" y="382"/>
                      <a:pt x="665" y="393"/>
                      <a:pt x="666" y="403"/>
                    </a:cubicBezTo>
                    <a:lnTo>
                      <a:pt x="666" y="403"/>
                    </a:lnTo>
                    <a:cubicBezTo>
                      <a:pt x="668" y="425"/>
                      <a:pt x="700" y="425"/>
                      <a:pt x="698" y="403"/>
                    </a:cubicBezTo>
                    <a:lnTo>
                      <a:pt x="698" y="403"/>
                    </a:lnTo>
                    <a:cubicBezTo>
                      <a:pt x="695" y="372"/>
                      <a:pt x="692" y="339"/>
                      <a:pt x="689" y="307"/>
                    </a:cubicBezTo>
                    <a:lnTo>
                      <a:pt x="689" y="307"/>
                    </a:lnTo>
                    <a:cubicBezTo>
                      <a:pt x="705" y="315"/>
                      <a:pt x="721" y="322"/>
                      <a:pt x="738" y="329"/>
                    </a:cubicBezTo>
                    <a:lnTo>
                      <a:pt x="738" y="329"/>
                    </a:lnTo>
                    <a:cubicBezTo>
                      <a:pt x="738" y="330"/>
                      <a:pt x="739" y="330"/>
                      <a:pt x="740" y="330"/>
                    </a:cubicBezTo>
                    <a:lnTo>
                      <a:pt x="740" y="330"/>
                    </a:lnTo>
                    <a:cubicBezTo>
                      <a:pt x="696" y="469"/>
                      <a:pt x="695" y="618"/>
                      <a:pt x="738" y="761"/>
                    </a:cubicBezTo>
                    <a:lnTo>
                      <a:pt x="738" y="761"/>
                    </a:lnTo>
                    <a:cubicBezTo>
                      <a:pt x="644" y="655"/>
                      <a:pt x="643" y="510"/>
                      <a:pt x="662" y="371"/>
                    </a:cubicBezTo>
                    <a:close/>
                    <a:moveTo>
                      <a:pt x="906" y="122"/>
                    </a:moveTo>
                    <a:lnTo>
                      <a:pt x="906" y="122"/>
                    </a:lnTo>
                    <a:cubicBezTo>
                      <a:pt x="885" y="189"/>
                      <a:pt x="865" y="256"/>
                      <a:pt x="844" y="323"/>
                    </a:cubicBezTo>
                    <a:lnTo>
                      <a:pt x="844" y="323"/>
                    </a:lnTo>
                    <a:cubicBezTo>
                      <a:pt x="839" y="343"/>
                      <a:pt x="870" y="352"/>
                      <a:pt x="876" y="331"/>
                    </a:cubicBezTo>
                    <a:lnTo>
                      <a:pt x="876" y="331"/>
                    </a:lnTo>
                    <a:cubicBezTo>
                      <a:pt x="897" y="262"/>
                      <a:pt x="919" y="192"/>
                      <a:pt x="940" y="123"/>
                    </a:cubicBezTo>
                    <a:lnTo>
                      <a:pt x="940" y="123"/>
                    </a:lnTo>
                    <a:cubicBezTo>
                      <a:pt x="940" y="198"/>
                      <a:pt x="940" y="274"/>
                      <a:pt x="940" y="350"/>
                    </a:cubicBezTo>
                    <a:lnTo>
                      <a:pt x="940" y="350"/>
                    </a:lnTo>
                    <a:cubicBezTo>
                      <a:pt x="940" y="371"/>
                      <a:pt x="972" y="371"/>
                      <a:pt x="972" y="350"/>
                    </a:cubicBezTo>
                    <a:lnTo>
                      <a:pt x="972" y="350"/>
                    </a:lnTo>
                    <a:cubicBezTo>
                      <a:pt x="972" y="264"/>
                      <a:pt x="972" y="177"/>
                      <a:pt x="972" y="91"/>
                    </a:cubicBezTo>
                    <a:lnTo>
                      <a:pt x="972" y="91"/>
                    </a:lnTo>
                    <a:cubicBezTo>
                      <a:pt x="1100" y="315"/>
                      <a:pt x="1118" y="585"/>
                      <a:pt x="1016" y="825"/>
                    </a:cubicBezTo>
                    <a:lnTo>
                      <a:pt x="1016" y="825"/>
                    </a:lnTo>
                    <a:cubicBezTo>
                      <a:pt x="1005" y="826"/>
                      <a:pt x="992" y="826"/>
                      <a:pt x="980" y="827"/>
                    </a:cubicBezTo>
                    <a:lnTo>
                      <a:pt x="980" y="827"/>
                    </a:lnTo>
                    <a:cubicBezTo>
                      <a:pt x="991" y="812"/>
                      <a:pt x="994" y="791"/>
                      <a:pt x="1000" y="774"/>
                    </a:cubicBezTo>
                    <a:lnTo>
                      <a:pt x="1000" y="774"/>
                    </a:lnTo>
                    <a:cubicBezTo>
                      <a:pt x="1011" y="742"/>
                      <a:pt x="1022" y="709"/>
                      <a:pt x="1033" y="676"/>
                    </a:cubicBezTo>
                    <a:lnTo>
                      <a:pt x="1033" y="676"/>
                    </a:lnTo>
                    <a:cubicBezTo>
                      <a:pt x="1039" y="656"/>
                      <a:pt x="1008" y="648"/>
                      <a:pt x="1001" y="668"/>
                    </a:cubicBezTo>
                    <a:lnTo>
                      <a:pt x="1001" y="668"/>
                    </a:lnTo>
                    <a:cubicBezTo>
                      <a:pt x="994" y="689"/>
                      <a:pt x="986" y="711"/>
                      <a:pt x="980" y="733"/>
                    </a:cubicBezTo>
                    <a:lnTo>
                      <a:pt x="980" y="733"/>
                    </a:lnTo>
                    <a:cubicBezTo>
                      <a:pt x="976" y="744"/>
                      <a:pt x="972" y="755"/>
                      <a:pt x="968" y="766"/>
                    </a:cubicBezTo>
                    <a:lnTo>
                      <a:pt x="968" y="766"/>
                    </a:lnTo>
                    <a:cubicBezTo>
                      <a:pt x="967" y="772"/>
                      <a:pt x="963" y="789"/>
                      <a:pt x="958" y="800"/>
                    </a:cubicBezTo>
                    <a:lnTo>
                      <a:pt x="958" y="800"/>
                    </a:lnTo>
                    <a:cubicBezTo>
                      <a:pt x="957" y="800"/>
                      <a:pt x="957" y="800"/>
                      <a:pt x="955" y="800"/>
                    </a:cubicBezTo>
                    <a:lnTo>
                      <a:pt x="955" y="800"/>
                    </a:lnTo>
                    <a:cubicBezTo>
                      <a:pt x="954" y="800"/>
                      <a:pt x="954" y="801"/>
                      <a:pt x="952" y="802"/>
                    </a:cubicBezTo>
                    <a:lnTo>
                      <a:pt x="952" y="802"/>
                    </a:lnTo>
                    <a:cubicBezTo>
                      <a:pt x="945" y="804"/>
                      <a:pt x="941" y="809"/>
                      <a:pt x="940" y="817"/>
                    </a:cubicBezTo>
                    <a:lnTo>
                      <a:pt x="940" y="817"/>
                    </a:lnTo>
                    <a:cubicBezTo>
                      <a:pt x="940" y="821"/>
                      <a:pt x="941" y="824"/>
                      <a:pt x="942" y="827"/>
                    </a:cubicBezTo>
                    <a:lnTo>
                      <a:pt x="942" y="827"/>
                    </a:lnTo>
                    <a:cubicBezTo>
                      <a:pt x="939" y="827"/>
                      <a:pt x="937" y="828"/>
                      <a:pt x="934" y="828"/>
                    </a:cubicBezTo>
                    <a:lnTo>
                      <a:pt x="934" y="828"/>
                    </a:lnTo>
                    <a:cubicBezTo>
                      <a:pt x="934" y="826"/>
                      <a:pt x="935" y="824"/>
                      <a:pt x="935" y="822"/>
                    </a:cubicBezTo>
                    <a:lnTo>
                      <a:pt x="935" y="468"/>
                    </a:lnTo>
                    <a:lnTo>
                      <a:pt x="935" y="468"/>
                    </a:lnTo>
                    <a:cubicBezTo>
                      <a:pt x="935" y="447"/>
                      <a:pt x="902" y="447"/>
                      <a:pt x="902" y="468"/>
                    </a:cubicBezTo>
                    <a:lnTo>
                      <a:pt x="902" y="822"/>
                    </a:lnTo>
                    <a:lnTo>
                      <a:pt x="902" y="822"/>
                    </a:lnTo>
                    <a:cubicBezTo>
                      <a:pt x="902" y="824"/>
                      <a:pt x="902" y="826"/>
                      <a:pt x="904" y="828"/>
                    </a:cubicBezTo>
                    <a:lnTo>
                      <a:pt x="904" y="828"/>
                    </a:lnTo>
                    <a:cubicBezTo>
                      <a:pt x="899" y="828"/>
                      <a:pt x="895" y="829"/>
                      <a:pt x="890" y="829"/>
                    </a:cubicBezTo>
                    <a:lnTo>
                      <a:pt x="890" y="829"/>
                    </a:lnTo>
                    <a:lnTo>
                      <a:pt x="890" y="829"/>
                    </a:lnTo>
                    <a:lnTo>
                      <a:pt x="890" y="829"/>
                    </a:lnTo>
                    <a:cubicBezTo>
                      <a:pt x="864" y="761"/>
                      <a:pt x="847" y="691"/>
                      <a:pt x="840" y="618"/>
                    </a:cubicBezTo>
                    <a:lnTo>
                      <a:pt x="840" y="618"/>
                    </a:lnTo>
                    <a:cubicBezTo>
                      <a:pt x="838" y="597"/>
                      <a:pt x="806" y="597"/>
                      <a:pt x="808" y="618"/>
                    </a:cubicBezTo>
                    <a:lnTo>
                      <a:pt x="808" y="618"/>
                    </a:lnTo>
                    <a:cubicBezTo>
                      <a:pt x="814" y="691"/>
                      <a:pt x="830" y="761"/>
                      <a:pt x="856" y="829"/>
                    </a:cubicBezTo>
                    <a:lnTo>
                      <a:pt x="856" y="829"/>
                    </a:lnTo>
                    <a:cubicBezTo>
                      <a:pt x="840" y="828"/>
                      <a:pt x="825" y="827"/>
                      <a:pt x="811" y="823"/>
                    </a:cubicBezTo>
                    <a:lnTo>
                      <a:pt x="811" y="823"/>
                    </a:lnTo>
                    <a:cubicBezTo>
                      <a:pt x="811" y="821"/>
                      <a:pt x="810" y="819"/>
                      <a:pt x="809" y="816"/>
                    </a:cubicBezTo>
                    <a:lnTo>
                      <a:pt x="809" y="816"/>
                    </a:lnTo>
                    <a:cubicBezTo>
                      <a:pt x="709" y="584"/>
                      <a:pt x="748" y="316"/>
                      <a:pt x="906" y="122"/>
                    </a:cubicBezTo>
                    <a:close/>
                    <a:moveTo>
                      <a:pt x="1122" y="343"/>
                    </a:moveTo>
                    <a:lnTo>
                      <a:pt x="1122" y="343"/>
                    </a:lnTo>
                    <a:cubicBezTo>
                      <a:pt x="1146" y="315"/>
                      <a:pt x="1173" y="293"/>
                      <a:pt x="1204" y="276"/>
                    </a:cubicBezTo>
                    <a:lnTo>
                      <a:pt x="1204" y="276"/>
                    </a:lnTo>
                    <a:cubicBezTo>
                      <a:pt x="1189" y="331"/>
                      <a:pt x="1174" y="386"/>
                      <a:pt x="1159" y="442"/>
                    </a:cubicBezTo>
                    <a:lnTo>
                      <a:pt x="1159" y="442"/>
                    </a:lnTo>
                    <a:cubicBezTo>
                      <a:pt x="1154" y="462"/>
                      <a:pt x="1185" y="471"/>
                      <a:pt x="1191" y="450"/>
                    </a:cubicBezTo>
                    <a:lnTo>
                      <a:pt x="1191" y="450"/>
                    </a:lnTo>
                    <a:cubicBezTo>
                      <a:pt x="1208" y="387"/>
                      <a:pt x="1225" y="324"/>
                      <a:pt x="1242" y="259"/>
                    </a:cubicBezTo>
                    <a:lnTo>
                      <a:pt x="1242" y="259"/>
                    </a:lnTo>
                    <a:lnTo>
                      <a:pt x="1242" y="259"/>
                    </a:lnTo>
                    <a:lnTo>
                      <a:pt x="1242" y="259"/>
                    </a:lnTo>
                    <a:cubicBezTo>
                      <a:pt x="1245" y="258"/>
                      <a:pt x="1248" y="257"/>
                      <a:pt x="1251" y="255"/>
                    </a:cubicBezTo>
                    <a:lnTo>
                      <a:pt x="1251" y="255"/>
                    </a:lnTo>
                    <a:cubicBezTo>
                      <a:pt x="1251" y="257"/>
                      <a:pt x="1250" y="258"/>
                      <a:pt x="1250" y="259"/>
                    </a:cubicBezTo>
                    <a:lnTo>
                      <a:pt x="1250" y="259"/>
                    </a:lnTo>
                    <a:cubicBezTo>
                      <a:pt x="1251" y="367"/>
                      <a:pt x="1248" y="471"/>
                      <a:pt x="1224" y="577"/>
                    </a:cubicBezTo>
                    <a:lnTo>
                      <a:pt x="1224" y="577"/>
                    </a:lnTo>
                    <a:cubicBezTo>
                      <a:pt x="1218" y="601"/>
                      <a:pt x="1117" y="830"/>
                      <a:pt x="1066" y="831"/>
                    </a:cubicBezTo>
                    <a:lnTo>
                      <a:pt x="1066" y="831"/>
                    </a:lnTo>
                    <a:cubicBezTo>
                      <a:pt x="1067" y="830"/>
                      <a:pt x="1067" y="829"/>
                      <a:pt x="1068" y="827"/>
                    </a:cubicBezTo>
                    <a:lnTo>
                      <a:pt x="1068" y="827"/>
                    </a:lnTo>
                    <a:cubicBezTo>
                      <a:pt x="1072" y="828"/>
                      <a:pt x="1076" y="827"/>
                      <a:pt x="1080" y="822"/>
                    </a:cubicBezTo>
                    <a:lnTo>
                      <a:pt x="1080" y="822"/>
                    </a:lnTo>
                    <a:cubicBezTo>
                      <a:pt x="1141" y="743"/>
                      <a:pt x="1176" y="653"/>
                      <a:pt x="1183" y="554"/>
                    </a:cubicBezTo>
                    <a:lnTo>
                      <a:pt x="1183" y="554"/>
                    </a:lnTo>
                    <a:cubicBezTo>
                      <a:pt x="1184" y="532"/>
                      <a:pt x="1152" y="533"/>
                      <a:pt x="1150" y="554"/>
                    </a:cubicBezTo>
                    <a:lnTo>
                      <a:pt x="1150" y="554"/>
                    </a:lnTo>
                    <a:cubicBezTo>
                      <a:pt x="1146" y="618"/>
                      <a:pt x="1128" y="678"/>
                      <a:pt x="1099" y="734"/>
                    </a:cubicBezTo>
                    <a:lnTo>
                      <a:pt x="1099" y="734"/>
                    </a:lnTo>
                    <a:cubicBezTo>
                      <a:pt x="1133" y="607"/>
                      <a:pt x="1139" y="476"/>
                      <a:pt x="1116" y="348"/>
                    </a:cubicBezTo>
                    <a:lnTo>
                      <a:pt x="1116" y="348"/>
                    </a:lnTo>
                    <a:cubicBezTo>
                      <a:pt x="1119" y="347"/>
                      <a:pt x="1121" y="346"/>
                      <a:pt x="1122" y="343"/>
                    </a:cubicBezTo>
                    <a:close/>
                    <a:moveTo>
                      <a:pt x="1463" y="1658"/>
                    </a:moveTo>
                    <a:lnTo>
                      <a:pt x="1463" y="1658"/>
                    </a:lnTo>
                    <a:cubicBezTo>
                      <a:pt x="1450" y="1653"/>
                      <a:pt x="1434" y="1656"/>
                      <a:pt x="1428" y="1673"/>
                    </a:cubicBezTo>
                    <a:lnTo>
                      <a:pt x="1428" y="1673"/>
                    </a:lnTo>
                    <a:cubicBezTo>
                      <a:pt x="1335" y="1981"/>
                      <a:pt x="1107" y="2223"/>
                      <a:pt x="931" y="2485"/>
                    </a:cubicBezTo>
                    <a:lnTo>
                      <a:pt x="931" y="2485"/>
                    </a:lnTo>
                    <a:cubicBezTo>
                      <a:pt x="847" y="2610"/>
                      <a:pt x="778" y="2745"/>
                      <a:pt x="735" y="2889"/>
                    </a:cubicBezTo>
                    <a:lnTo>
                      <a:pt x="735" y="2889"/>
                    </a:lnTo>
                    <a:cubicBezTo>
                      <a:pt x="733" y="2894"/>
                      <a:pt x="732" y="2899"/>
                      <a:pt x="731" y="2904"/>
                    </a:cubicBezTo>
                    <a:lnTo>
                      <a:pt x="731" y="2904"/>
                    </a:lnTo>
                    <a:cubicBezTo>
                      <a:pt x="766" y="2288"/>
                      <a:pt x="828" y="1674"/>
                      <a:pt x="917" y="1064"/>
                    </a:cubicBezTo>
                    <a:lnTo>
                      <a:pt x="917" y="1064"/>
                    </a:lnTo>
                    <a:cubicBezTo>
                      <a:pt x="931" y="1053"/>
                      <a:pt x="941" y="1035"/>
                      <a:pt x="952" y="1018"/>
                    </a:cubicBezTo>
                    <a:lnTo>
                      <a:pt x="952" y="1018"/>
                    </a:lnTo>
                    <a:cubicBezTo>
                      <a:pt x="985" y="971"/>
                      <a:pt x="1019" y="923"/>
                      <a:pt x="1052" y="875"/>
                    </a:cubicBezTo>
                    <a:lnTo>
                      <a:pt x="1052" y="875"/>
                    </a:lnTo>
                    <a:cubicBezTo>
                      <a:pt x="1112" y="882"/>
                      <a:pt x="1176" y="787"/>
                      <a:pt x="1204" y="746"/>
                    </a:cubicBezTo>
                    <a:lnTo>
                      <a:pt x="1204" y="746"/>
                    </a:lnTo>
                    <a:cubicBezTo>
                      <a:pt x="1300" y="607"/>
                      <a:pt x="1300" y="420"/>
                      <a:pt x="1299" y="259"/>
                    </a:cubicBezTo>
                    <a:lnTo>
                      <a:pt x="1299" y="259"/>
                    </a:lnTo>
                    <a:cubicBezTo>
                      <a:pt x="1299" y="248"/>
                      <a:pt x="1293" y="241"/>
                      <a:pt x="1285" y="238"/>
                    </a:cubicBezTo>
                    <a:lnTo>
                      <a:pt x="1285" y="238"/>
                    </a:lnTo>
                    <a:cubicBezTo>
                      <a:pt x="1293" y="222"/>
                      <a:pt x="1280" y="197"/>
                      <a:pt x="1257" y="203"/>
                    </a:cubicBezTo>
                    <a:lnTo>
                      <a:pt x="1257" y="203"/>
                    </a:lnTo>
                    <a:cubicBezTo>
                      <a:pt x="1198" y="218"/>
                      <a:pt x="1146" y="248"/>
                      <a:pt x="1105" y="290"/>
                    </a:cubicBezTo>
                    <a:lnTo>
                      <a:pt x="1105" y="290"/>
                    </a:lnTo>
                    <a:cubicBezTo>
                      <a:pt x="1081" y="195"/>
                      <a:pt x="1041" y="102"/>
                      <a:pt x="984" y="17"/>
                    </a:cubicBezTo>
                    <a:lnTo>
                      <a:pt x="984" y="17"/>
                    </a:lnTo>
                    <a:cubicBezTo>
                      <a:pt x="975" y="4"/>
                      <a:pt x="957" y="0"/>
                      <a:pt x="945" y="12"/>
                    </a:cubicBezTo>
                    <a:lnTo>
                      <a:pt x="945" y="12"/>
                    </a:lnTo>
                    <a:cubicBezTo>
                      <a:pt x="937" y="21"/>
                      <a:pt x="928" y="30"/>
                      <a:pt x="920" y="39"/>
                    </a:cubicBezTo>
                    <a:lnTo>
                      <a:pt x="920" y="39"/>
                    </a:lnTo>
                    <a:cubicBezTo>
                      <a:pt x="915" y="43"/>
                      <a:pt x="914" y="48"/>
                      <a:pt x="912" y="52"/>
                    </a:cubicBezTo>
                    <a:lnTo>
                      <a:pt x="912" y="52"/>
                    </a:lnTo>
                    <a:cubicBezTo>
                      <a:pt x="907" y="52"/>
                      <a:pt x="900" y="54"/>
                      <a:pt x="894" y="60"/>
                    </a:cubicBezTo>
                    <a:lnTo>
                      <a:pt x="894" y="60"/>
                    </a:lnTo>
                    <a:cubicBezTo>
                      <a:pt x="834" y="127"/>
                      <a:pt x="788" y="204"/>
                      <a:pt x="756" y="285"/>
                    </a:cubicBezTo>
                    <a:lnTo>
                      <a:pt x="756" y="285"/>
                    </a:lnTo>
                    <a:cubicBezTo>
                      <a:pt x="726" y="271"/>
                      <a:pt x="696" y="257"/>
                      <a:pt x="667" y="243"/>
                    </a:cubicBezTo>
                    <a:lnTo>
                      <a:pt x="667" y="243"/>
                    </a:lnTo>
                    <a:cubicBezTo>
                      <a:pt x="645" y="234"/>
                      <a:pt x="626" y="255"/>
                      <a:pt x="629" y="272"/>
                    </a:cubicBezTo>
                    <a:lnTo>
                      <a:pt x="629" y="272"/>
                    </a:lnTo>
                    <a:cubicBezTo>
                      <a:pt x="594" y="470"/>
                      <a:pt x="569" y="698"/>
                      <a:pt x="748" y="837"/>
                    </a:cubicBezTo>
                    <a:lnTo>
                      <a:pt x="748" y="837"/>
                    </a:lnTo>
                    <a:cubicBezTo>
                      <a:pt x="753" y="842"/>
                      <a:pt x="760" y="843"/>
                      <a:pt x="766" y="842"/>
                    </a:cubicBezTo>
                    <a:lnTo>
                      <a:pt x="766" y="842"/>
                    </a:lnTo>
                    <a:cubicBezTo>
                      <a:pt x="766" y="843"/>
                      <a:pt x="766" y="843"/>
                      <a:pt x="766" y="843"/>
                    </a:cubicBezTo>
                    <a:lnTo>
                      <a:pt x="766" y="843"/>
                    </a:lnTo>
                    <a:cubicBezTo>
                      <a:pt x="766" y="844"/>
                      <a:pt x="767" y="845"/>
                      <a:pt x="768" y="846"/>
                    </a:cubicBezTo>
                    <a:lnTo>
                      <a:pt x="768" y="846"/>
                    </a:lnTo>
                    <a:cubicBezTo>
                      <a:pt x="767" y="848"/>
                      <a:pt x="767" y="852"/>
                      <a:pt x="768" y="855"/>
                    </a:cubicBezTo>
                    <a:lnTo>
                      <a:pt x="768" y="855"/>
                    </a:lnTo>
                    <a:cubicBezTo>
                      <a:pt x="776" y="902"/>
                      <a:pt x="791" y="946"/>
                      <a:pt x="813" y="989"/>
                    </a:cubicBezTo>
                    <a:lnTo>
                      <a:pt x="813" y="989"/>
                    </a:lnTo>
                    <a:cubicBezTo>
                      <a:pt x="823" y="1009"/>
                      <a:pt x="843" y="1049"/>
                      <a:pt x="867" y="1065"/>
                    </a:cubicBezTo>
                    <a:lnTo>
                      <a:pt x="867" y="1065"/>
                    </a:lnTo>
                    <a:cubicBezTo>
                      <a:pt x="761" y="1801"/>
                      <a:pt x="693" y="2541"/>
                      <a:pt x="664" y="3283"/>
                    </a:cubicBezTo>
                    <a:lnTo>
                      <a:pt x="664" y="3283"/>
                    </a:lnTo>
                    <a:cubicBezTo>
                      <a:pt x="642" y="3141"/>
                      <a:pt x="640" y="2995"/>
                      <a:pt x="635" y="2853"/>
                    </a:cubicBezTo>
                    <a:lnTo>
                      <a:pt x="635" y="2853"/>
                    </a:lnTo>
                    <a:cubicBezTo>
                      <a:pt x="625" y="2619"/>
                      <a:pt x="614" y="2387"/>
                      <a:pt x="571" y="2157"/>
                    </a:cubicBezTo>
                    <a:lnTo>
                      <a:pt x="571" y="2157"/>
                    </a:lnTo>
                    <a:cubicBezTo>
                      <a:pt x="528" y="1922"/>
                      <a:pt x="456" y="1690"/>
                      <a:pt x="382" y="1463"/>
                    </a:cubicBezTo>
                    <a:lnTo>
                      <a:pt x="382" y="1463"/>
                    </a:lnTo>
                    <a:cubicBezTo>
                      <a:pt x="321" y="1274"/>
                      <a:pt x="241" y="1093"/>
                      <a:pt x="117" y="937"/>
                    </a:cubicBezTo>
                    <a:lnTo>
                      <a:pt x="117" y="937"/>
                    </a:lnTo>
                    <a:cubicBezTo>
                      <a:pt x="102" y="918"/>
                      <a:pt x="79" y="933"/>
                      <a:pt x="77" y="951"/>
                    </a:cubicBezTo>
                    <a:lnTo>
                      <a:pt x="77" y="951"/>
                    </a:lnTo>
                    <a:cubicBezTo>
                      <a:pt x="71" y="957"/>
                      <a:pt x="69" y="964"/>
                      <a:pt x="71" y="973"/>
                    </a:cubicBezTo>
                    <a:lnTo>
                      <a:pt x="71" y="973"/>
                    </a:lnTo>
                    <a:cubicBezTo>
                      <a:pt x="175" y="1443"/>
                      <a:pt x="0" y="1917"/>
                      <a:pt x="76" y="2387"/>
                    </a:cubicBezTo>
                    <a:lnTo>
                      <a:pt x="76" y="2387"/>
                    </a:lnTo>
                    <a:cubicBezTo>
                      <a:pt x="141" y="2790"/>
                      <a:pt x="342" y="3166"/>
                      <a:pt x="605" y="3476"/>
                    </a:cubicBezTo>
                    <a:lnTo>
                      <a:pt x="605" y="3476"/>
                    </a:lnTo>
                    <a:cubicBezTo>
                      <a:pt x="607" y="3481"/>
                      <a:pt x="609" y="3486"/>
                      <a:pt x="612" y="3490"/>
                    </a:cubicBezTo>
                    <a:lnTo>
                      <a:pt x="612" y="3490"/>
                    </a:lnTo>
                    <a:cubicBezTo>
                      <a:pt x="615" y="3495"/>
                      <a:pt x="618" y="3497"/>
                      <a:pt x="623" y="3498"/>
                    </a:cubicBezTo>
                    <a:lnTo>
                      <a:pt x="623" y="3498"/>
                    </a:lnTo>
                    <a:cubicBezTo>
                      <a:pt x="644" y="3521"/>
                      <a:pt x="664" y="3545"/>
                      <a:pt x="685" y="3568"/>
                    </a:cubicBezTo>
                    <a:lnTo>
                      <a:pt x="685" y="3568"/>
                    </a:lnTo>
                    <a:cubicBezTo>
                      <a:pt x="698" y="3581"/>
                      <a:pt x="715" y="3576"/>
                      <a:pt x="722" y="3563"/>
                    </a:cubicBezTo>
                    <a:lnTo>
                      <a:pt x="722" y="3563"/>
                    </a:lnTo>
                    <a:cubicBezTo>
                      <a:pt x="730" y="3560"/>
                      <a:pt x="735" y="3553"/>
                      <a:pt x="733" y="3543"/>
                    </a:cubicBezTo>
                    <a:lnTo>
                      <a:pt x="733" y="3543"/>
                    </a:lnTo>
                    <a:cubicBezTo>
                      <a:pt x="740" y="3549"/>
                      <a:pt x="750" y="3551"/>
                      <a:pt x="760" y="3546"/>
                    </a:cubicBezTo>
                    <a:lnTo>
                      <a:pt x="760" y="3546"/>
                    </a:lnTo>
                    <a:cubicBezTo>
                      <a:pt x="1455" y="3208"/>
                      <a:pt x="1496" y="2352"/>
                      <a:pt x="1496" y="1680"/>
                    </a:cubicBezTo>
                    <a:lnTo>
                      <a:pt x="1496" y="1680"/>
                    </a:lnTo>
                    <a:cubicBezTo>
                      <a:pt x="1496" y="1661"/>
                      <a:pt x="1477" y="1653"/>
                      <a:pt x="1463" y="16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9" name="Freeform 7">
                <a:extLst>
                  <a:ext uri="{FF2B5EF4-FFF2-40B4-BE49-F238E27FC236}">
                    <a16:creationId xmlns:a16="http://schemas.microsoft.com/office/drawing/2014/main" id="{84EAC03B-90D2-6D49-B843-F3C6C4040C47}"/>
                  </a:ext>
                </a:extLst>
              </p:cNvPr>
              <p:cNvSpPr>
                <a:spLocks noChangeArrowheads="1"/>
              </p:cNvSpPr>
              <p:nvPr/>
            </p:nvSpPr>
            <p:spPr bwMode="auto">
              <a:xfrm>
                <a:off x="5337801" y="4518115"/>
                <a:ext cx="72368" cy="300272"/>
              </a:xfrm>
              <a:custGeom>
                <a:avLst/>
                <a:gdLst>
                  <a:gd name="T0" fmla="*/ 285 w 294"/>
                  <a:gd name="T1" fmla="*/ 1192 h 1228"/>
                  <a:gd name="T2" fmla="*/ 285 w 294"/>
                  <a:gd name="T3" fmla="*/ 1192 h 1228"/>
                  <a:gd name="T4" fmla="*/ 32 w 294"/>
                  <a:gd name="T5" fmla="*/ 21 h 1228"/>
                  <a:gd name="T6" fmla="*/ 32 w 294"/>
                  <a:gd name="T7" fmla="*/ 21 h 1228"/>
                  <a:gd name="T8" fmla="*/ 0 w 294"/>
                  <a:gd name="T9" fmla="*/ 21 h 1228"/>
                  <a:gd name="T10" fmla="*/ 0 w 294"/>
                  <a:gd name="T11" fmla="*/ 21 h 1228"/>
                  <a:gd name="T12" fmla="*/ 257 w 294"/>
                  <a:gd name="T13" fmla="*/ 1209 h 1228"/>
                  <a:gd name="T14" fmla="*/ 257 w 294"/>
                  <a:gd name="T15" fmla="*/ 1209 h 1228"/>
                  <a:gd name="T16" fmla="*/ 285 w 294"/>
                  <a:gd name="T17" fmla="*/ 1192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4" h="1228">
                    <a:moveTo>
                      <a:pt x="285" y="1192"/>
                    </a:moveTo>
                    <a:lnTo>
                      <a:pt x="285" y="1192"/>
                    </a:lnTo>
                    <a:cubicBezTo>
                      <a:pt x="126" y="820"/>
                      <a:pt x="41" y="425"/>
                      <a:pt x="32" y="21"/>
                    </a:cubicBezTo>
                    <a:lnTo>
                      <a:pt x="32" y="21"/>
                    </a:lnTo>
                    <a:cubicBezTo>
                      <a:pt x="32" y="0"/>
                      <a:pt x="0" y="0"/>
                      <a:pt x="0" y="21"/>
                    </a:cubicBezTo>
                    <a:lnTo>
                      <a:pt x="0" y="21"/>
                    </a:lnTo>
                    <a:cubicBezTo>
                      <a:pt x="8" y="432"/>
                      <a:pt x="95" y="831"/>
                      <a:pt x="257" y="1209"/>
                    </a:cubicBezTo>
                    <a:lnTo>
                      <a:pt x="257" y="1209"/>
                    </a:lnTo>
                    <a:cubicBezTo>
                      <a:pt x="265" y="1227"/>
                      <a:pt x="293" y="1211"/>
                      <a:pt x="285" y="119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9" name="Freeform 8">
              <a:extLst>
                <a:ext uri="{FF2B5EF4-FFF2-40B4-BE49-F238E27FC236}">
                  <a16:creationId xmlns:a16="http://schemas.microsoft.com/office/drawing/2014/main" id="{D6F8D626-DD60-7B40-9973-9FEFA237F3B1}"/>
                </a:ext>
              </a:extLst>
            </p:cNvPr>
            <p:cNvSpPr>
              <a:spLocks noChangeArrowheads="1"/>
            </p:cNvSpPr>
            <p:nvPr/>
          </p:nvSpPr>
          <p:spPr bwMode="auto">
            <a:xfrm rot="759599">
              <a:off x="2525982" y="4798964"/>
              <a:ext cx="728709" cy="745606"/>
            </a:xfrm>
            <a:custGeom>
              <a:avLst/>
              <a:gdLst>
                <a:gd name="T0" fmla="*/ 1348 w 1521"/>
                <a:gd name="T1" fmla="*/ 355 h 1555"/>
                <a:gd name="T2" fmla="*/ 1239 w 1521"/>
                <a:gd name="T3" fmla="*/ 358 h 1555"/>
                <a:gd name="T4" fmla="*/ 1193 w 1521"/>
                <a:gd name="T5" fmla="*/ 1117 h 1555"/>
                <a:gd name="T6" fmla="*/ 1217 w 1521"/>
                <a:gd name="T7" fmla="*/ 1082 h 1555"/>
                <a:gd name="T8" fmla="*/ 1273 w 1521"/>
                <a:gd name="T9" fmla="*/ 997 h 1555"/>
                <a:gd name="T10" fmla="*/ 675 w 1521"/>
                <a:gd name="T11" fmla="*/ 1274 h 1555"/>
                <a:gd name="T12" fmla="*/ 492 w 1521"/>
                <a:gd name="T13" fmla="*/ 1163 h 1555"/>
                <a:gd name="T14" fmla="*/ 212 w 1521"/>
                <a:gd name="T15" fmla="*/ 735 h 1555"/>
                <a:gd name="T16" fmla="*/ 339 w 1521"/>
                <a:gd name="T17" fmla="*/ 978 h 1555"/>
                <a:gd name="T18" fmla="*/ 376 w 1521"/>
                <a:gd name="T19" fmla="*/ 1010 h 1555"/>
                <a:gd name="T20" fmla="*/ 363 w 1521"/>
                <a:gd name="T21" fmla="*/ 327 h 1555"/>
                <a:gd name="T22" fmla="*/ 323 w 1521"/>
                <a:gd name="T23" fmla="*/ 384 h 1555"/>
                <a:gd name="T24" fmla="*/ 537 w 1521"/>
                <a:gd name="T25" fmla="*/ 188 h 1555"/>
                <a:gd name="T26" fmla="*/ 679 w 1521"/>
                <a:gd name="T27" fmla="*/ 108 h 1555"/>
                <a:gd name="T28" fmla="*/ 775 w 1521"/>
                <a:gd name="T29" fmla="*/ 159 h 1555"/>
                <a:gd name="T30" fmla="*/ 1079 w 1521"/>
                <a:gd name="T31" fmla="*/ 367 h 1555"/>
                <a:gd name="T32" fmla="*/ 1143 w 1521"/>
                <a:gd name="T33" fmla="*/ 259 h 1555"/>
                <a:gd name="T34" fmla="*/ 1040 w 1521"/>
                <a:gd name="T35" fmla="*/ 239 h 1555"/>
                <a:gd name="T36" fmla="*/ 921 w 1521"/>
                <a:gd name="T37" fmla="*/ 1213 h 1555"/>
                <a:gd name="T38" fmla="*/ 1047 w 1521"/>
                <a:gd name="T39" fmla="*/ 1130 h 1555"/>
                <a:gd name="T40" fmla="*/ 747 w 1521"/>
                <a:gd name="T41" fmla="*/ 727 h 1555"/>
                <a:gd name="T42" fmla="*/ 798 w 1521"/>
                <a:gd name="T43" fmla="*/ 689 h 1555"/>
                <a:gd name="T44" fmla="*/ 749 w 1521"/>
                <a:gd name="T45" fmla="*/ 670 h 1555"/>
                <a:gd name="T46" fmla="*/ 868 w 1521"/>
                <a:gd name="T47" fmla="*/ 651 h 1555"/>
                <a:gd name="T48" fmla="*/ 843 w 1521"/>
                <a:gd name="T49" fmla="*/ 549 h 1555"/>
                <a:gd name="T50" fmla="*/ 744 w 1521"/>
                <a:gd name="T51" fmla="*/ 526 h 1555"/>
                <a:gd name="T52" fmla="*/ 663 w 1521"/>
                <a:gd name="T53" fmla="*/ 611 h 1555"/>
                <a:gd name="T54" fmla="*/ 679 w 1521"/>
                <a:gd name="T55" fmla="*/ 661 h 1555"/>
                <a:gd name="T56" fmla="*/ 670 w 1521"/>
                <a:gd name="T57" fmla="*/ 839 h 1555"/>
                <a:gd name="T58" fmla="*/ 768 w 1521"/>
                <a:gd name="T59" fmla="*/ 785 h 1555"/>
                <a:gd name="T60" fmla="*/ 595 w 1521"/>
                <a:gd name="T61" fmla="*/ 844 h 1555"/>
                <a:gd name="T62" fmla="*/ 887 w 1521"/>
                <a:gd name="T63" fmla="*/ 880 h 1555"/>
                <a:gd name="T64" fmla="*/ 910 w 1521"/>
                <a:gd name="T65" fmla="*/ 853 h 1555"/>
                <a:gd name="T66" fmla="*/ 946 w 1521"/>
                <a:gd name="T67" fmla="*/ 793 h 1555"/>
                <a:gd name="T68" fmla="*/ 1075 w 1521"/>
                <a:gd name="T69" fmla="*/ 570 h 1555"/>
                <a:gd name="T70" fmla="*/ 1058 w 1521"/>
                <a:gd name="T71" fmla="*/ 327 h 1555"/>
                <a:gd name="T72" fmla="*/ 1001 w 1521"/>
                <a:gd name="T73" fmla="*/ 502 h 1555"/>
                <a:gd name="T74" fmla="*/ 797 w 1521"/>
                <a:gd name="T75" fmla="*/ 391 h 1555"/>
                <a:gd name="T76" fmla="*/ 710 w 1521"/>
                <a:gd name="T77" fmla="*/ 362 h 1555"/>
                <a:gd name="T78" fmla="*/ 682 w 1521"/>
                <a:gd name="T79" fmla="*/ 413 h 1555"/>
                <a:gd name="T80" fmla="*/ 338 w 1521"/>
                <a:gd name="T81" fmla="*/ 916 h 1555"/>
                <a:gd name="T82" fmla="*/ 262 w 1521"/>
                <a:gd name="T83" fmla="*/ 667 h 1555"/>
                <a:gd name="T84" fmla="*/ 277 w 1521"/>
                <a:gd name="T85" fmla="*/ 635 h 1555"/>
                <a:gd name="T86" fmla="*/ 437 w 1521"/>
                <a:gd name="T87" fmla="*/ 543 h 1555"/>
                <a:gd name="T88" fmla="*/ 498 w 1521"/>
                <a:gd name="T89" fmla="*/ 485 h 1555"/>
                <a:gd name="T90" fmla="*/ 530 w 1521"/>
                <a:gd name="T91" fmla="*/ 837 h 1555"/>
                <a:gd name="T92" fmla="*/ 588 w 1521"/>
                <a:gd name="T93" fmla="*/ 910 h 1555"/>
                <a:gd name="T94" fmla="*/ 710 w 1521"/>
                <a:gd name="T95" fmla="*/ 958 h 1555"/>
                <a:gd name="T96" fmla="*/ 700 w 1521"/>
                <a:gd name="T97" fmla="*/ 1229 h 1555"/>
                <a:gd name="T98" fmla="*/ 664 w 1521"/>
                <a:gd name="T99" fmla="*/ 1208 h 1555"/>
                <a:gd name="T100" fmla="*/ 1259 w 1521"/>
                <a:gd name="T101" fmla="*/ 622 h 1555"/>
                <a:gd name="T102" fmla="*/ 1346 w 1521"/>
                <a:gd name="T103" fmla="*/ 687 h 1555"/>
                <a:gd name="T104" fmla="*/ 1081 w 1521"/>
                <a:gd name="T105" fmla="*/ 915 h 1555"/>
                <a:gd name="T106" fmla="*/ 1118 w 1521"/>
                <a:gd name="T107" fmla="*/ 805 h 1555"/>
                <a:gd name="T108" fmla="*/ 1132 w 1521"/>
                <a:gd name="T109" fmla="*/ 748 h 1555"/>
                <a:gd name="T110" fmla="*/ 1236 w 1521"/>
                <a:gd name="T111" fmla="*/ 514 h 1555"/>
                <a:gd name="T112" fmla="*/ 1101 w 1521"/>
                <a:gd name="T113" fmla="*/ 521 h 1555"/>
                <a:gd name="T114" fmla="*/ 1259 w 1521"/>
                <a:gd name="T115" fmla="*/ 622 h 1555"/>
                <a:gd name="T116" fmla="*/ 459 w 1521"/>
                <a:gd name="T117" fmla="*/ 193 h 1555"/>
                <a:gd name="T118" fmla="*/ 467 w 1521"/>
                <a:gd name="T119" fmla="*/ 1366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21" h="1555">
                  <a:moveTo>
                    <a:pt x="1394" y="693"/>
                  </a:moveTo>
                  <a:lnTo>
                    <a:pt x="1394" y="693"/>
                  </a:lnTo>
                  <a:cubicBezTo>
                    <a:pt x="1396" y="661"/>
                    <a:pt x="1396" y="628"/>
                    <a:pt x="1392" y="596"/>
                  </a:cubicBezTo>
                  <a:lnTo>
                    <a:pt x="1392" y="596"/>
                  </a:lnTo>
                  <a:cubicBezTo>
                    <a:pt x="1395" y="590"/>
                    <a:pt x="1394" y="581"/>
                    <a:pt x="1388" y="576"/>
                  </a:cubicBezTo>
                  <a:lnTo>
                    <a:pt x="1388" y="576"/>
                  </a:lnTo>
                  <a:cubicBezTo>
                    <a:pt x="1375" y="501"/>
                    <a:pt x="1343" y="435"/>
                    <a:pt x="1290" y="395"/>
                  </a:cubicBezTo>
                  <a:lnTo>
                    <a:pt x="1290" y="395"/>
                  </a:lnTo>
                  <a:cubicBezTo>
                    <a:pt x="1310" y="393"/>
                    <a:pt x="1329" y="390"/>
                    <a:pt x="1348" y="388"/>
                  </a:cubicBezTo>
                  <a:lnTo>
                    <a:pt x="1348" y="388"/>
                  </a:lnTo>
                  <a:cubicBezTo>
                    <a:pt x="1369" y="385"/>
                    <a:pt x="1369" y="353"/>
                    <a:pt x="1348" y="355"/>
                  </a:cubicBezTo>
                  <a:lnTo>
                    <a:pt x="1348" y="355"/>
                  </a:lnTo>
                  <a:cubicBezTo>
                    <a:pt x="1330" y="358"/>
                    <a:pt x="1312" y="360"/>
                    <a:pt x="1293" y="362"/>
                  </a:cubicBezTo>
                  <a:lnTo>
                    <a:pt x="1293" y="362"/>
                  </a:lnTo>
                  <a:cubicBezTo>
                    <a:pt x="1298" y="358"/>
                    <a:pt x="1303" y="353"/>
                    <a:pt x="1304" y="348"/>
                  </a:cubicBezTo>
                  <a:lnTo>
                    <a:pt x="1304" y="348"/>
                  </a:lnTo>
                  <a:cubicBezTo>
                    <a:pt x="1312" y="319"/>
                    <a:pt x="1267" y="316"/>
                    <a:pt x="1268" y="341"/>
                  </a:cubicBezTo>
                  <a:lnTo>
                    <a:pt x="1268" y="341"/>
                  </a:lnTo>
                  <a:cubicBezTo>
                    <a:pt x="1263" y="344"/>
                    <a:pt x="1257" y="347"/>
                    <a:pt x="1254" y="350"/>
                  </a:cubicBezTo>
                  <a:lnTo>
                    <a:pt x="1254" y="350"/>
                  </a:lnTo>
                  <a:cubicBezTo>
                    <a:pt x="1249" y="353"/>
                    <a:pt x="1243" y="355"/>
                    <a:pt x="1239" y="358"/>
                  </a:cubicBezTo>
                  <a:lnTo>
                    <a:pt x="1239" y="358"/>
                  </a:lnTo>
                  <a:cubicBezTo>
                    <a:pt x="1248" y="336"/>
                    <a:pt x="1253" y="315"/>
                    <a:pt x="1254" y="296"/>
                  </a:cubicBezTo>
                  <a:lnTo>
                    <a:pt x="1254" y="296"/>
                  </a:lnTo>
                  <a:cubicBezTo>
                    <a:pt x="1438" y="341"/>
                    <a:pt x="1459" y="547"/>
                    <a:pt x="1409" y="707"/>
                  </a:cubicBezTo>
                  <a:lnTo>
                    <a:pt x="1409" y="707"/>
                  </a:lnTo>
                  <a:cubicBezTo>
                    <a:pt x="1404" y="703"/>
                    <a:pt x="1400" y="698"/>
                    <a:pt x="1394" y="693"/>
                  </a:cubicBezTo>
                  <a:close/>
                  <a:moveTo>
                    <a:pt x="1347" y="988"/>
                  </a:moveTo>
                  <a:lnTo>
                    <a:pt x="1347" y="988"/>
                  </a:lnTo>
                  <a:cubicBezTo>
                    <a:pt x="1321" y="1047"/>
                    <a:pt x="1269" y="1095"/>
                    <a:pt x="1209" y="1113"/>
                  </a:cubicBezTo>
                  <a:lnTo>
                    <a:pt x="1209" y="1113"/>
                  </a:lnTo>
                  <a:cubicBezTo>
                    <a:pt x="1203" y="1113"/>
                    <a:pt x="1198" y="1114"/>
                    <a:pt x="1193" y="1117"/>
                  </a:cubicBezTo>
                  <a:lnTo>
                    <a:pt x="1193" y="1117"/>
                  </a:lnTo>
                  <a:cubicBezTo>
                    <a:pt x="1161" y="1123"/>
                    <a:pt x="1127" y="1120"/>
                    <a:pt x="1094" y="1103"/>
                  </a:cubicBezTo>
                  <a:lnTo>
                    <a:pt x="1094" y="1103"/>
                  </a:lnTo>
                  <a:cubicBezTo>
                    <a:pt x="1093" y="1100"/>
                    <a:pt x="1093" y="1098"/>
                    <a:pt x="1093" y="1095"/>
                  </a:cubicBezTo>
                  <a:lnTo>
                    <a:pt x="1093" y="1095"/>
                  </a:lnTo>
                  <a:cubicBezTo>
                    <a:pt x="1092" y="1092"/>
                    <a:pt x="1091" y="1089"/>
                    <a:pt x="1089" y="1087"/>
                  </a:cubicBezTo>
                  <a:lnTo>
                    <a:pt x="1089" y="1087"/>
                  </a:lnTo>
                  <a:cubicBezTo>
                    <a:pt x="1101" y="1073"/>
                    <a:pt x="1109" y="1058"/>
                    <a:pt x="1115" y="1043"/>
                  </a:cubicBezTo>
                  <a:lnTo>
                    <a:pt x="1115" y="1043"/>
                  </a:lnTo>
                  <a:cubicBezTo>
                    <a:pt x="1142" y="1063"/>
                    <a:pt x="1168" y="1084"/>
                    <a:pt x="1194" y="1105"/>
                  </a:cubicBezTo>
                  <a:lnTo>
                    <a:pt x="1194" y="1105"/>
                  </a:lnTo>
                  <a:cubicBezTo>
                    <a:pt x="1211" y="1118"/>
                    <a:pt x="1233" y="1095"/>
                    <a:pt x="1217" y="1082"/>
                  </a:cubicBezTo>
                  <a:lnTo>
                    <a:pt x="1217" y="1082"/>
                  </a:lnTo>
                  <a:cubicBezTo>
                    <a:pt x="1198" y="1067"/>
                    <a:pt x="1179" y="1052"/>
                    <a:pt x="1160" y="1037"/>
                  </a:cubicBezTo>
                  <a:lnTo>
                    <a:pt x="1160" y="1037"/>
                  </a:lnTo>
                  <a:cubicBezTo>
                    <a:pt x="1187" y="1032"/>
                    <a:pt x="1212" y="1022"/>
                    <a:pt x="1234" y="1009"/>
                  </a:cubicBezTo>
                  <a:lnTo>
                    <a:pt x="1234" y="1009"/>
                  </a:lnTo>
                  <a:cubicBezTo>
                    <a:pt x="1242" y="1014"/>
                    <a:pt x="1249" y="1019"/>
                    <a:pt x="1256" y="1025"/>
                  </a:cubicBezTo>
                  <a:lnTo>
                    <a:pt x="1256" y="1025"/>
                  </a:lnTo>
                  <a:cubicBezTo>
                    <a:pt x="1263" y="1030"/>
                    <a:pt x="1274" y="1026"/>
                    <a:pt x="1279" y="1019"/>
                  </a:cubicBezTo>
                  <a:lnTo>
                    <a:pt x="1279" y="1019"/>
                  </a:lnTo>
                  <a:cubicBezTo>
                    <a:pt x="1283" y="1011"/>
                    <a:pt x="1280" y="1002"/>
                    <a:pt x="1273" y="997"/>
                  </a:cubicBezTo>
                  <a:lnTo>
                    <a:pt x="1273" y="997"/>
                  </a:lnTo>
                  <a:cubicBezTo>
                    <a:pt x="1269" y="994"/>
                    <a:pt x="1266" y="992"/>
                    <a:pt x="1262" y="989"/>
                  </a:cubicBezTo>
                  <a:lnTo>
                    <a:pt x="1262" y="989"/>
                  </a:lnTo>
                  <a:cubicBezTo>
                    <a:pt x="1325" y="937"/>
                    <a:pt x="1368" y="851"/>
                    <a:pt x="1385" y="760"/>
                  </a:cubicBezTo>
                  <a:lnTo>
                    <a:pt x="1385" y="760"/>
                  </a:lnTo>
                  <a:cubicBezTo>
                    <a:pt x="1412" y="824"/>
                    <a:pt x="1369" y="938"/>
                    <a:pt x="1347" y="988"/>
                  </a:cubicBezTo>
                  <a:close/>
                  <a:moveTo>
                    <a:pt x="632" y="1311"/>
                  </a:moveTo>
                  <a:lnTo>
                    <a:pt x="632" y="1311"/>
                  </a:lnTo>
                  <a:cubicBezTo>
                    <a:pt x="646" y="1299"/>
                    <a:pt x="659" y="1286"/>
                    <a:pt x="671" y="1274"/>
                  </a:cubicBezTo>
                  <a:lnTo>
                    <a:pt x="671" y="1274"/>
                  </a:lnTo>
                  <a:cubicBezTo>
                    <a:pt x="673" y="1274"/>
                    <a:pt x="674" y="1274"/>
                    <a:pt x="675" y="1274"/>
                  </a:cubicBezTo>
                  <a:lnTo>
                    <a:pt x="675" y="1274"/>
                  </a:lnTo>
                  <a:cubicBezTo>
                    <a:pt x="751" y="1335"/>
                    <a:pt x="847" y="1351"/>
                    <a:pt x="943" y="1324"/>
                  </a:cubicBezTo>
                  <a:lnTo>
                    <a:pt x="943" y="1324"/>
                  </a:lnTo>
                  <a:cubicBezTo>
                    <a:pt x="1021" y="1301"/>
                    <a:pt x="1084" y="1235"/>
                    <a:pt x="1095" y="1157"/>
                  </a:cubicBezTo>
                  <a:lnTo>
                    <a:pt x="1095" y="1157"/>
                  </a:lnTo>
                  <a:cubicBezTo>
                    <a:pt x="1121" y="1166"/>
                    <a:pt x="1146" y="1170"/>
                    <a:pt x="1172" y="1169"/>
                  </a:cubicBezTo>
                  <a:lnTo>
                    <a:pt x="1172" y="1169"/>
                  </a:lnTo>
                  <a:cubicBezTo>
                    <a:pt x="1090" y="1366"/>
                    <a:pt x="786" y="1480"/>
                    <a:pt x="632" y="1311"/>
                  </a:cubicBezTo>
                  <a:close/>
                  <a:moveTo>
                    <a:pt x="380" y="1218"/>
                  </a:moveTo>
                  <a:lnTo>
                    <a:pt x="380" y="1218"/>
                  </a:lnTo>
                  <a:cubicBezTo>
                    <a:pt x="416" y="1199"/>
                    <a:pt x="449" y="1171"/>
                    <a:pt x="492" y="1163"/>
                  </a:cubicBezTo>
                  <a:lnTo>
                    <a:pt x="492" y="1163"/>
                  </a:lnTo>
                  <a:cubicBezTo>
                    <a:pt x="531" y="1203"/>
                    <a:pt x="574" y="1234"/>
                    <a:pt x="623" y="1253"/>
                  </a:cubicBezTo>
                  <a:lnTo>
                    <a:pt x="623" y="1253"/>
                  </a:lnTo>
                  <a:cubicBezTo>
                    <a:pt x="594" y="1281"/>
                    <a:pt x="562" y="1303"/>
                    <a:pt x="521" y="1315"/>
                  </a:cubicBezTo>
                  <a:lnTo>
                    <a:pt x="521" y="1315"/>
                  </a:lnTo>
                  <a:cubicBezTo>
                    <a:pt x="454" y="1334"/>
                    <a:pt x="382" y="1285"/>
                    <a:pt x="380" y="1218"/>
                  </a:cubicBezTo>
                  <a:close/>
                  <a:moveTo>
                    <a:pt x="208" y="1128"/>
                  </a:moveTo>
                  <a:lnTo>
                    <a:pt x="208" y="1128"/>
                  </a:lnTo>
                  <a:cubicBezTo>
                    <a:pt x="101" y="1027"/>
                    <a:pt x="78" y="818"/>
                    <a:pt x="167" y="703"/>
                  </a:cubicBezTo>
                  <a:lnTo>
                    <a:pt x="167" y="703"/>
                  </a:lnTo>
                  <a:cubicBezTo>
                    <a:pt x="180" y="714"/>
                    <a:pt x="195" y="725"/>
                    <a:pt x="212" y="735"/>
                  </a:cubicBezTo>
                  <a:lnTo>
                    <a:pt x="212" y="735"/>
                  </a:lnTo>
                  <a:cubicBezTo>
                    <a:pt x="212" y="737"/>
                    <a:pt x="212" y="740"/>
                    <a:pt x="212" y="741"/>
                  </a:cubicBezTo>
                  <a:lnTo>
                    <a:pt x="212" y="741"/>
                  </a:lnTo>
                  <a:cubicBezTo>
                    <a:pt x="220" y="820"/>
                    <a:pt x="254" y="899"/>
                    <a:pt x="311" y="954"/>
                  </a:cubicBezTo>
                  <a:lnTo>
                    <a:pt x="311" y="954"/>
                  </a:lnTo>
                  <a:cubicBezTo>
                    <a:pt x="290" y="961"/>
                    <a:pt x="270" y="968"/>
                    <a:pt x="249" y="974"/>
                  </a:cubicBezTo>
                  <a:lnTo>
                    <a:pt x="249" y="974"/>
                  </a:lnTo>
                  <a:cubicBezTo>
                    <a:pt x="229" y="981"/>
                    <a:pt x="238" y="1013"/>
                    <a:pt x="258" y="1006"/>
                  </a:cubicBezTo>
                  <a:lnTo>
                    <a:pt x="258" y="1006"/>
                  </a:lnTo>
                  <a:cubicBezTo>
                    <a:pt x="284" y="997"/>
                    <a:pt x="310" y="989"/>
                    <a:pt x="335" y="980"/>
                  </a:cubicBezTo>
                  <a:lnTo>
                    <a:pt x="335" y="980"/>
                  </a:lnTo>
                  <a:cubicBezTo>
                    <a:pt x="337" y="980"/>
                    <a:pt x="338" y="979"/>
                    <a:pt x="339" y="978"/>
                  </a:cubicBezTo>
                  <a:lnTo>
                    <a:pt x="339" y="978"/>
                  </a:lnTo>
                  <a:cubicBezTo>
                    <a:pt x="343" y="981"/>
                    <a:pt x="347" y="984"/>
                    <a:pt x="351" y="987"/>
                  </a:cubicBezTo>
                  <a:lnTo>
                    <a:pt x="351" y="987"/>
                  </a:lnTo>
                  <a:lnTo>
                    <a:pt x="352" y="988"/>
                  </a:lnTo>
                  <a:lnTo>
                    <a:pt x="352" y="988"/>
                  </a:lnTo>
                  <a:cubicBezTo>
                    <a:pt x="331" y="1007"/>
                    <a:pt x="309" y="1027"/>
                    <a:pt x="288" y="1047"/>
                  </a:cubicBezTo>
                  <a:lnTo>
                    <a:pt x="288" y="1047"/>
                  </a:lnTo>
                  <a:cubicBezTo>
                    <a:pt x="272" y="1061"/>
                    <a:pt x="295" y="1084"/>
                    <a:pt x="311" y="1070"/>
                  </a:cubicBezTo>
                  <a:lnTo>
                    <a:pt x="311" y="1070"/>
                  </a:lnTo>
                  <a:cubicBezTo>
                    <a:pt x="332" y="1050"/>
                    <a:pt x="354" y="1030"/>
                    <a:pt x="376" y="1010"/>
                  </a:cubicBezTo>
                  <a:lnTo>
                    <a:pt x="376" y="1010"/>
                  </a:lnTo>
                  <a:cubicBezTo>
                    <a:pt x="401" y="1049"/>
                    <a:pt x="427" y="1087"/>
                    <a:pt x="456" y="1122"/>
                  </a:cubicBezTo>
                  <a:lnTo>
                    <a:pt x="456" y="1122"/>
                  </a:lnTo>
                  <a:cubicBezTo>
                    <a:pt x="439" y="1128"/>
                    <a:pt x="424" y="1136"/>
                    <a:pt x="408" y="1147"/>
                  </a:cubicBezTo>
                  <a:lnTo>
                    <a:pt x="408" y="1147"/>
                  </a:lnTo>
                  <a:cubicBezTo>
                    <a:pt x="333" y="1196"/>
                    <a:pt x="272" y="1188"/>
                    <a:pt x="208" y="1128"/>
                  </a:cubicBezTo>
                  <a:close/>
                  <a:moveTo>
                    <a:pt x="447" y="243"/>
                  </a:moveTo>
                  <a:lnTo>
                    <a:pt x="447" y="243"/>
                  </a:lnTo>
                  <a:cubicBezTo>
                    <a:pt x="433" y="279"/>
                    <a:pt x="429" y="318"/>
                    <a:pt x="438" y="354"/>
                  </a:cubicBezTo>
                  <a:lnTo>
                    <a:pt x="438" y="354"/>
                  </a:lnTo>
                  <a:cubicBezTo>
                    <a:pt x="413" y="345"/>
                    <a:pt x="388" y="336"/>
                    <a:pt x="363" y="327"/>
                  </a:cubicBezTo>
                  <a:lnTo>
                    <a:pt x="363" y="327"/>
                  </a:lnTo>
                  <a:cubicBezTo>
                    <a:pt x="344" y="320"/>
                    <a:pt x="336" y="351"/>
                    <a:pt x="355" y="358"/>
                  </a:cubicBezTo>
                  <a:lnTo>
                    <a:pt x="355" y="358"/>
                  </a:lnTo>
                  <a:cubicBezTo>
                    <a:pt x="388" y="370"/>
                    <a:pt x="420" y="383"/>
                    <a:pt x="452" y="395"/>
                  </a:cubicBezTo>
                  <a:lnTo>
                    <a:pt x="452" y="395"/>
                  </a:lnTo>
                  <a:lnTo>
                    <a:pt x="453" y="395"/>
                  </a:lnTo>
                  <a:lnTo>
                    <a:pt x="453" y="395"/>
                  </a:lnTo>
                  <a:cubicBezTo>
                    <a:pt x="419" y="388"/>
                    <a:pt x="381" y="405"/>
                    <a:pt x="351" y="431"/>
                  </a:cubicBezTo>
                  <a:lnTo>
                    <a:pt x="351" y="431"/>
                  </a:lnTo>
                  <a:cubicBezTo>
                    <a:pt x="350" y="429"/>
                    <a:pt x="350" y="428"/>
                    <a:pt x="348" y="426"/>
                  </a:cubicBezTo>
                  <a:lnTo>
                    <a:pt x="348" y="426"/>
                  </a:lnTo>
                  <a:cubicBezTo>
                    <a:pt x="340" y="412"/>
                    <a:pt x="332" y="398"/>
                    <a:pt x="323" y="384"/>
                  </a:cubicBezTo>
                  <a:lnTo>
                    <a:pt x="323" y="384"/>
                  </a:lnTo>
                  <a:cubicBezTo>
                    <a:pt x="313" y="367"/>
                    <a:pt x="285" y="383"/>
                    <a:pt x="295" y="401"/>
                  </a:cubicBezTo>
                  <a:lnTo>
                    <a:pt x="295" y="401"/>
                  </a:lnTo>
                  <a:cubicBezTo>
                    <a:pt x="303" y="415"/>
                    <a:pt x="312" y="428"/>
                    <a:pt x="321" y="443"/>
                  </a:cubicBezTo>
                  <a:lnTo>
                    <a:pt x="321" y="443"/>
                  </a:lnTo>
                  <a:cubicBezTo>
                    <a:pt x="323" y="446"/>
                    <a:pt x="327" y="449"/>
                    <a:pt x="330" y="449"/>
                  </a:cubicBezTo>
                  <a:lnTo>
                    <a:pt x="330" y="449"/>
                  </a:lnTo>
                  <a:cubicBezTo>
                    <a:pt x="268" y="510"/>
                    <a:pt x="223" y="592"/>
                    <a:pt x="213" y="677"/>
                  </a:cubicBezTo>
                  <a:lnTo>
                    <a:pt x="213" y="677"/>
                  </a:lnTo>
                  <a:cubicBezTo>
                    <a:pt x="24" y="534"/>
                    <a:pt x="268" y="268"/>
                    <a:pt x="447" y="243"/>
                  </a:cubicBezTo>
                  <a:close/>
                  <a:moveTo>
                    <a:pt x="537" y="188"/>
                  </a:moveTo>
                  <a:lnTo>
                    <a:pt x="537" y="188"/>
                  </a:lnTo>
                  <a:cubicBezTo>
                    <a:pt x="550" y="173"/>
                    <a:pt x="577" y="153"/>
                    <a:pt x="608" y="136"/>
                  </a:cubicBezTo>
                  <a:lnTo>
                    <a:pt x="608" y="136"/>
                  </a:lnTo>
                  <a:cubicBezTo>
                    <a:pt x="608" y="159"/>
                    <a:pt x="610" y="181"/>
                    <a:pt x="614" y="203"/>
                  </a:cubicBezTo>
                  <a:lnTo>
                    <a:pt x="614" y="203"/>
                  </a:lnTo>
                  <a:cubicBezTo>
                    <a:pt x="618" y="223"/>
                    <a:pt x="650" y="214"/>
                    <a:pt x="646" y="194"/>
                  </a:cubicBezTo>
                  <a:lnTo>
                    <a:pt x="646" y="194"/>
                  </a:lnTo>
                  <a:cubicBezTo>
                    <a:pt x="641" y="169"/>
                    <a:pt x="640" y="145"/>
                    <a:pt x="642" y="120"/>
                  </a:cubicBezTo>
                  <a:lnTo>
                    <a:pt x="642" y="120"/>
                  </a:lnTo>
                  <a:cubicBezTo>
                    <a:pt x="654" y="115"/>
                    <a:pt x="667" y="111"/>
                    <a:pt x="679" y="108"/>
                  </a:cubicBezTo>
                  <a:lnTo>
                    <a:pt x="679" y="108"/>
                  </a:lnTo>
                  <a:cubicBezTo>
                    <a:pt x="678" y="115"/>
                    <a:pt x="678" y="121"/>
                    <a:pt x="677" y="128"/>
                  </a:cubicBezTo>
                  <a:lnTo>
                    <a:pt x="677" y="128"/>
                  </a:lnTo>
                  <a:cubicBezTo>
                    <a:pt x="677" y="143"/>
                    <a:pt x="675" y="159"/>
                    <a:pt x="674" y="174"/>
                  </a:cubicBezTo>
                  <a:lnTo>
                    <a:pt x="674" y="174"/>
                  </a:lnTo>
                  <a:cubicBezTo>
                    <a:pt x="673" y="194"/>
                    <a:pt x="705" y="194"/>
                    <a:pt x="707" y="174"/>
                  </a:cubicBezTo>
                  <a:lnTo>
                    <a:pt x="707" y="174"/>
                  </a:lnTo>
                  <a:cubicBezTo>
                    <a:pt x="708" y="159"/>
                    <a:pt x="709" y="143"/>
                    <a:pt x="710" y="128"/>
                  </a:cubicBezTo>
                  <a:lnTo>
                    <a:pt x="710" y="128"/>
                  </a:lnTo>
                  <a:cubicBezTo>
                    <a:pt x="711" y="120"/>
                    <a:pt x="712" y="112"/>
                    <a:pt x="713" y="104"/>
                  </a:cubicBezTo>
                  <a:lnTo>
                    <a:pt x="713" y="104"/>
                  </a:lnTo>
                  <a:cubicBezTo>
                    <a:pt x="744" y="105"/>
                    <a:pt x="768" y="119"/>
                    <a:pt x="775" y="159"/>
                  </a:cubicBezTo>
                  <a:lnTo>
                    <a:pt x="775" y="159"/>
                  </a:lnTo>
                  <a:cubicBezTo>
                    <a:pt x="746" y="180"/>
                    <a:pt x="724" y="207"/>
                    <a:pt x="709" y="241"/>
                  </a:cubicBezTo>
                  <a:lnTo>
                    <a:pt x="709" y="241"/>
                  </a:lnTo>
                  <a:cubicBezTo>
                    <a:pt x="635" y="264"/>
                    <a:pt x="545" y="310"/>
                    <a:pt x="497" y="374"/>
                  </a:cubicBezTo>
                  <a:lnTo>
                    <a:pt x="497" y="374"/>
                  </a:lnTo>
                  <a:cubicBezTo>
                    <a:pt x="464" y="313"/>
                    <a:pt x="488" y="239"/>
                    <a:pt x="537" y="188"/>
                  </a:cubicBezTo>
                  <a:close/>
                  <a:moveTo>
                    <a:pt x="1185" y="355"/>
                  </a:moveTo>
                  <a:lnTo>
                    <a:pt x="1185" y="355"/>
                  </a:lnTo>
                  <a:cubicBezTo>
                    <a:pt x="1156" y="352"/>
                    <a:pt x="1123" y="354"/>
                    <a:pt x="1087" y="363"/>
                  </a:cubicBezTo>
                  <a:lnTo>
                    <a:pt x="1087" y="363"/>
                  </a:lnTo>
                  <a:cubicBezTo>
                    <a:pt x="1083" y="364"/>
                    <a:pt x="1081" y="365"/>
                    <a:pt x="1079" y="367"/>
                  </a:cubicBezTo>
                  <a:lnTo>
                    <a:pt x="1079" y="367"/>
                  </a:lnTo>
                  <a:cubicBezTo>
                    <a:pt x="1078" y="364"/>
                    <a:pt x="1077" y="362"/>
                    <a:pt x="1076" y="360"/>
                  </a:cubicBezTo>
                  <a:lnTo>
                    <a:pt x="1076" y="360"/>
                  </a:lnTo>
                  <a:cubicBezTo>
                    <a:pt x="1108" y="344"/>
                    <a:pt x="1139" y="327"/>
                    <a:pt x="1169" y="307"/>
                  </a:cubicBezTo>
                  <a:lnTo>
                    <a:pt x="1169" y="307"/>
                  </a:lnTo>
                  <a:cubicBezTo>
                    <a:pt x="1187" y="296"/>
                    <a:pt x="1171" y="268"/>
                    <a:pt x="1153" y="280"/>
                  </a:cubicBezTo>
                  <a:lnTo>
                    <a:pt x="1153" y="280"/>
                  </a:lnTo>
                  <a:cubicBezTo>
                    <a:pt x="1129" y="295"/>
                    <a:pt x="1104" y="309"/>
                    <a:pt x="1079" y="322"/>
                  </a:cubicBezTo>
                  <a:lnTo>
                    <a:pt x="1079" y="322"/>
                  </a:lnTo>
                  <a:cubicBezTo>
                    <a:pt x="1101" y="301"/>
                    <a:pt x="1122" y="280"/>
                    <a:pt x="1143" y="259"/>
                  </a:cubicBezTo>
                  <a:lnTo>
                    <a:pt x="1143" y="259"/>
                  </a:lnTo>
                  <a:cubicBezTo>
                    <a:pt x="1159" y="244"/>
                    <a:pt x="1136" y="220"/>
                    <a:pt x="1121" y="235"/>
                  </a:cubicBezTo>
                  <a:lnTo>
                    <a:pt x="1121" y="235"/>
                  </a:lnTo>
                  <a:cubicBezTo>
                    <a:pt x="1098" y="257"/>
                    <a:pt x="1076" y="279"/>
                    <a:pt x="1054" y="301"/>
                  </a:cubicBezTo>
                  <a:lnTo>
                    <a:pt x="1054" y="301"/>
                  </a:lnTo>
                  <a:cubicBezTo>
                    <a:pt x="1050" y="304"/>
                    <a:pt x="1049" y="309"/>
                    <a:pt x="1049" y="313"/>
                  </a:cubicBezTo>
                  <a:lnTo>
                    <a:pt x="1049" y="313"/>
                  </a:lnTo>
                  <a:cubicBezTo>
                    <a:pt x="1041" y="302"/>
                    <a:pt x="1032" y="292"/>
                    <a:pt x="1021" y="283"/>
                  </a:cubicBezTo>
                  <a:lnTo>
                    <a:pt x="1021" y="283"/>
                  </a:lnTo>
                  <a:cubicBezTo>
                    <a:pt x="1024" y="282"/>
                    <a:pt x="1027" y="279"/>
                    <a:pt x="1028" y="275"/>
                  </a:cubicBezTo>
                  <a:lnTo>
                    <a:pt x="1028" y="275"/>
                  </a:lnTo>
                  <a:cubicBezTo>
                    <a:pt x="1032" y="263"/>
                    <a:pt x="1036" y="251"/>
                    <a:pt x="1040" y="239"/>
                  </a:cubicBezTo>
                  <a:lnTo>
                    <a:pt x="1040" y="239"/>
                  </a:lnTo>
                  <a:cubicBezTo>
                    <a:pt x="1047" y="219"/>
                    <a:pt x="1016" y="211"/>
                    <a:pt x="1009" y="230"/>
                  </a:cubicBezTo>
                  <a:lnTo>
                    <a:pt x="1009" y="230"/>
                  </a:lnTo>
                  <a:cubicBezTo>
                    <a:pt x="1005" y="242"/>
                    <a:pt x="1001" y="253"/>
                    <a:pt x="997" y="265"/>
                  </a:cubicBezTo>
                  <a:lnTo>
                    <a:pt x="997" y="265"/>
                  </a:lnTo>
                  <a:cubicBezTo>
                    <a:pt x="926" y="220"/>
                    <a:pt x="851" y="211"/>
                    <a:pt x="774" y="225"/>
                  </a:cubicBezTo>
                  <a:lnTo>
                    <a:pt x="774" y="225"/>
                  </a:lnTo>
                  <a:cubicBezTo>
                    <a:pt x="887" y="77"/>
                    <a:pt x="1295" y="163"/>
                    <a:pt x="1185" y="355"/>
                  </a:cubicBezTo>
                  <a:close/>
                  <a:moveTo>
                    <a:pt x="829" y="1252"/>
                  </a:moveTo>
                  <a:lnTo>
                    <a:pt x="829" y="1252"/>
                  </a:lnTo>
                  <a:cubicBezTo>
                    <a:pt x="853" y="1244"/>
                    <a:pt x="886" y="1230"/>
                    <a:pt x="921" y="1213"/>
                  </a:cubicBezTo>
                  <a:lnTo>
                    <a:pt x="921" y="1213"/>
                  </a:lnTo>
                  <a:cubicBezTo>
                    <a:pt x="923" y="1226"/>
                    <a:pt x="930" y="1239"/>
                    <a:pt x="943" y="1248"/>
                  </a:cubicBezTo>
                  <a:lnTo>
                    <a:pt x="943" y="1248"/>
                  </a:lnTo>
                  <a:cubicBezTo>
                    <a:pt x="961" y="1259"/>
                    <a:pt x="977" y="1231"/>
                    <a:pt x="960" y="1219"/>
                  </a:cubicBezTo>
                  <a:lnTo>
                    <a:pt x="960" y="1219"/>
                  </a:lnTo>
                  <a:cubicBezTo>
                    <a:pt x="954" y="1215"/>
                    <a:pt x="951" y="1208"/>
                    <a:pt x="952" y="1202"/>
                  </a:cubicBezTo>
                  <a:lnTo>
                    <a:pt x="952" y="1202"/>
                  </a:lnTo>
                  <a:cubicBezTo>
                    <a:pt x="953" y="1199"/>
                    <a:pt x="952" y="1197"/>
                    <a:pt x="952" y="1195"/>
                  </a:cubicBezTo>
                  <a:lnTo>
                    <a:pt x="952" y="1195"/>
                  </a:lnTo>
                  <a:cubicBezTo>
                    <a:pt x="985" y="1176"/>
                    <a:pt x="1018" y="1154"/>
                    <a:pt x="1047" y="1130"/>
                  </a:cubicBezTo>
                  <a:lnTo>
                    <a:pt x="1047" y="1130"/>
                  </a:lnTo>
                  <a:cubicBezTo>
                    <a:pt x="1048" y="1131"/>
                    <a:pt x="1048" y="1131"/>
                    <a:pt x="1049" y="1133"/>
                  </a:cubicBezTo>
                  <a:lnTo>
                    <a:pt x="1049" y="1133"/>
                  </a:lnTo>
                  <a:cubicBezTo>
                    <a:pt x="1052" y="1222"/>
                    <a:pt x="958" y="1278"/>
                    <a:pt x="877" y="1288"/>
                  </a:cubicBezTo>
                  <a:lnTo>
                    <a:pt x="877" y="1288"/>
                  </a:lnTo>
                  <a:cubicBezTo>
                    <a:pt x="836" y="1293"/>
                    <a:pt x="796" y="1286"/>
                    <a:pt x="759" y="1269"/>
                  </a:cubicBezTo>
                  <a:lnTo>
                    <a:pt x="759" y="1269"/>
                  </a:lnTo>
                  <a:cubicBezTo>
                    <a:pt x="782" y="1266"/>
                    <a:pt x="805" y="1261"/>
                    <a:pt x="829" y="1252"/>
                  </a:cubicBezTo>
                  <a:close/>
                  <a:moveTo>
                    <a:pt x="659" y="607"/>
                  </a:moveTo>
                  <a:cubicBezTo>
                    <a:pt x="659" y="607"/>
                    <a:pt x="658" y="606"/>
                    <a:pt x="659" y="607"/>
                  </a:cubicBezTo>
                  <a:close/>
                  <a:moveTo>
                    <a:pt x="747" y="727"/>
                  </a:moveTo>
                  <a:lnTo>
                    <a:pt x="747" y="727"/>
                  </a:lnTo>
                  <a:cubicBezTo>
                    <a:pt x="736" y="723"/>
                    <a:pt x="724" y="717"/>
                    <a:pt x="716" y="707"/>
                  </a:cubicBezTo>
                  <a:lnTo>
                    <a:pt x="716" y="707"/>
                  </a:lnTo>
                  <a:cubicBezTo>
                    <a:pt x="713" y="701"/>
                    <a:pt x="715" y="694"/>
                    <a:pt x="719" y="687"/>
                  </a:cubicBezTo>
                  <a:lnTo>
                    <a:pt x="719" y="687"/>
                  </a:lnTo>
                  <a:cubicBezTo>
                    <a:pt x="729" y="695"/>
                    <a:pt x="738" y="702"/>
                    <a:pt x="747" y="710"/>
                  </a:cubicBezTo>
                  <a:lnTo>
                    <a:pt x="747" y="710"/>
                  </a:lnTo>
                  <a:cubicBezTo>
                    <a:pt x="754" y="715"/>
                    <a:pt x="763" y="716"/>
                    <a:pt x="770" y="710"/>
                  </a:cubicBezTo>
                  <a:lnTo>
                    <a:pt x="770" y="710"/>
                  </a:lnTo>
                  <a:cubicBezTo>
                    <a:pt x="770" y="709"/>
                    <a:pt x="770" y="708"/>
                    <a:pt x="771" y="708"/>
                  </a:cubicBezTo>
                  <a:lnTo>
                    <a:pt x="771" y="708"/>
                  </a:lnTo>
                  <a:cubicBezTo>
                    <a:pt x="782" y="722"/>
                    <a:pt x="807" y="707"/>
                    <a:pt x="798" y="689"/>
                  </a:cubicBezTo>
                  <a:lnTo>
                    <a:pt x="798" y="689"/>
                  </a:lnTo>
                  <a:cubicBezTo>
                    <a:pt x="789" y="675"/>
                    <a:pt x="780" y="660"/>
                    <a:pt x="772" y="645"/>
                  </a:cubicBezTo>
                  <a:lnTo>
                    <a:pt x="772" y="645"/>
                  </a:lnTo>
                  <a:cubicBezTo>
                    <a:pt x="788" y="633"/>
                    <a:pt x="805" y="621"/>
                    <a:pt x="820" y="609"/>
                  </a:cubicBezTo>
                  <a:lnTo>
                    <a:pt x="820" y="609"/>
                  </a:lnTo>
                  <a:cubicBezTo>
                    <a:pt x="819" y="637"/>
                    <a:pt x="816" y="666"/>
                    <a:pt x="812" y="694"/>
                  </a:cubicBezTo>
                  <a:lnTo>
                    <a:pt x="812" y="694"/>
                  </a:lnTo>
                  <a:cubicBezTo>
                    <a:pt x="810" y="706"/>
                    <a:pt x="809" y="736"/>
                    <a:pt x="790" y="738"/>
                  </a:cubicBezTo>
                  <a:lnTo>
                    <a:pt x="790" y="738"/>
                  </a:lnTo>
                  <a:cubicBezTo>
                    <a:pt x="776" y="740"/>
                    <a:pt x="760" y="732"/>
                    <a:pt x="747" y="727"/>
                  </a:cubicBezTo>
                  <a:close/>
                  <a:moveTo>
                    <a:pt x="749" y="670"/>
                  </a:moveTo>
                  <a:lnTo>
                    <a:pt x="749" y="670"/>
                  </a:lnTo>
                  <a:cubicBezTo>
                    <a:pt x="747" y="668"/>
                    <a:pt x="745" y="667"/>
                    <a:pt x="744" y="666"/>
                  </a:cubicBezTo>
                  <a:lnTo>
                    <a:pt x="744" y="666"/>
                  </a:lnTo>
                  <a:cubicBezTo>
                    <a:pt x="745" y="665"/>
                    <a:pt x="745" y="665"/>
                    <a:pt x="746" y="664"/>
                  </a:cubicBezTo>
                  <a:lnTo>
                    <a:pt x="746" y="664"/>
                  </a:lnTo>
                  <a:cubicBezTo>
                    <a:pt x="747" y="666"/>
                    <a:pt x="748" y="668"/>
                    <a:pt x="749" y="670"/>
                  </a:cubicBezTo>
                  <a:close/>
                  <a:moveTo>
                    <a:pt x="800" y="507"/>
                  </a:moveTo>
                  <a:lnTo>
                    <a:pt x="800" y="507"/>
                  </a:lnTo>
                  <a:cubicBezTo>
                    <a:pt x="809" y="466"/>
                    <a:pt x="907" y="482"/>
                    <a:pt x="931" y="494"/>
                  </a:cubicBezTo>
                  <a:lnTo>
                    <a:pt x="931" y="494"/>
                  </a:lnTo>
                  <a:cubicBezTo>
                    <a:pt x="1005" y="532"/>
                    <a:pt x="923" y="610"/>
                    <a:pt x="868" y="651"/>
                  </a:cubicBezTo>
                  <a:lnTo>
                    <a:pt x="868" y="651"/>
                  </a:lnTo>
                  <a:cubicBezTo>
                    <a:pt x="870" y="630"/>
                    <a:pt x="870" y="608"/>
                    <a:pt x="871" y="589"/>
                  </a:cubicBezTo>
                  <a:lnTo>
                    <a:pt x="871" y="589"/>
                  </a:lnTo>
                  <a:cubicBezTo>
                    <a:pt x="871" y="583"/>
                    <a:pt x="870" y="579"/>
                    <a:pt x="867" y="575"/>
                  </a:cubicBezTo>
                  <a:lnTo>
                    <a:pt x="867" y="575"/>
                  </a:lnTo>
                  <a:cubicBezTo>
                    <a:pt x="874" y="559"/>
                    <a:pt x="881" y="543"/>
                    <a:pt x="889" y="526"/>
                  </a:cubicBezTo>
                  <a:lnTo>
                    <a:pt x="889" y="526"/>
                  </a:lnTo>
                  <a:cubicBezTo>
                    <a:pt x="897" y="507"/>
                    <a:pt x="869" y="491"/>
                    <a:pt x="860" y="510"/>
                  </a:cubicBezTo>
                  <a:lnTo>
                    <a:pt x="860" y="510"/>
                  </a:lnTo>
                  <a:cubicBezTo>
                    <a:pt x="855" y="523"/>
                    <a:pt x="849" y="536"/>
                    <a:pt x="843" y="549"/>
                  </a:cubicBezTo>
                  <a:lnTo>
                    <a:pt x="843" y="549"/>
                  </a:lnTo>
                  <a:cubicBezTo>
                    <a:pt x="836" y="545"/>
                    <a:pt x="828" y="544"/>
                    <a:pt x="819" y="550"/>
                  </a:cubicBezTo>
                  <a:lnTo>
                    <a:pt x="819" y="550"/>
                  </a:lnTo>
                  <a:cubicBezTo>
                    <a:pt x="809" y="557"/>
                    <a:pt x="798" y="565"/>
                    <a:pt x="788" y="573"/>
                  </a:cubicBezTo>
                  <a:lnTo>
                    <a:pt x="788" y="573"/>
                  </a:lnTo>
                  <a:cubicBezTo>
                    <a:pt x="792" y="551"/>
                    <a:pt x="796" y="529"/>
                    <a:pt x="800" y="507"/>
                  </a:cubicBezTo>
                  <a:close/>
                  <a:moveTo>
                    <a:pt x="595" y="844"/>
                  </a:moveTo>
                  <a:lnTo>
                    <a:pt x="595" y="844"/>
                  </a:lnTo>
                  <a:cubicBezTo>
                    <a:pt x="552" y="786"/>
                    <a:pt x="513" y="704"/>
                    <a:pt x="550" y="636"/>
                  </a:cubicBezTo>
                  <a:lnTo>
                    <a:pt x="550" y="636"/>
                  </a:lnTo>
                  <a:cubicBezTo>
                    <a:pt x="585" y="570"/>
                    <a:pt x="674" y="540"/>
                    <a:pt x="744" y="526"/>
                  </a:cubicBezTo>
                  <a:lnTo>
                    <a:pt x="744" y="526"/>
                  </a:lnTo>
                  <a:cubicBezTo>
                    <a:pt x="739" y="550"/>
                    <a:pt x="737" y="576"/>
                    <a:pt x="734" y="596"/>
                  </a:cubicBezTo>
                  <a:lnTo>
                    <a:pt x="734" y="596"/>
                  </a:lnTo>
                  <a:cubicBezTo>
                    <a:pt x="732" y="602"/>
                    <a:pt x="733" y="607"/>
                    <a:pt x="735" y="612"/>
                  </a:cubicBezTo>
                  <a:lnTo>
                    <a:pt x="735" y="612"/>
                  </a:lnTo>
                  <a:cubicBezTo>
                    <a:pt x="725" y="619"/>
                    <a:pt x="713" y="627"/>
                    <a:pt x="701" y="636"/>
                  </a:cubicBezTo>
                  <a:lnTo>
                    <a:pt x="701" y="636"/>
                  </a:lnTo>
                  <a:cubicBezTo>
                    <a:pt x="699" y="635"/>
                    <a:pt x="698" y="635"/>
                    <a:pt x="696" y="633"/>
                  </a:cubicBezTo>
                  <a:lnTo>
                    <a:pt x="696" y="633"/>
                  </a:lnTo>
                  <a:cubicBezTo>
                    <a:pt x="690" y="630"/>
                    <a:pt x="684" y="626"/>
                    <a:pt x="678" y="622"/>
                  </a:cubicBezTo>
                  <a:lnTo>
                    <a:pt x="678" y="622"/>
                  </a:lnTo>
                  <a:cubicBezTo>
                    <a:pt x="673" y="618"/>
                    <a:pt x="668" y="615"/>
                    <a:pt x="663" y="611"/>
                  </a:cubicBezTo>
                  <a:lnTo>
                    <a:pt x="663" y="611"/>
                  </a:lnTo>
                  <a:cubicBezTo>
                    <a:pt x="662" y="609"/>
                    <a:pt x="660" y="607"/>
                    <a:pt x="658" y="606"/>
                  </a:cubicBezTo>
                  <a:lnTo>
                    <a:pt x="658" y="606"/>
                  </a:lnTo>
                  <a:cubicBezTo>
                    <a:pt x="654" y="603"/>
                    <a:pt x="651" y="602"/>
                    <a:pt x="645" y="601"/>
                  </a:cubicBezTo>
                  <a:lnTo>
                    <a:pt x="645" y="601"/>
                  </a:lnTo>
                  <a:cubicBezTo>
                    <a:pt x="634" y="600"/>
                    <a:pt x="628" y="612"/>
                    <a:pt x="630" y="622"/>
                  </a:cubicBezTo>
                  <a:lnTo>
                    <a:pt x="630" y="622"/>
                  </a:lnTo>
                  <a:cubicBezTo>
                    <a:pt x="632" y="633"/>
                    <a:pt x="650" y="641"/>
                    <a:pt x="658" y="647"/>
                  </a:cubicBezTo>
                  <a:lnTo>
                    <a:pt x="658" y="647"/>
                  </a:lnTo>
                  <a:cubicBezTo>
                    <a:pt x="665" y="651"/>
                    <a:pt x="672" y="657"/>
                    <a:pt x="679" y="661"/>
                  </a:cubicBezTo>
                  <a:lnTo>
                    <a:pt x="679" y="661"/>
                  </a:lnTo>
                  <a:cubicBezTo>
                    <a:pt x="678" y="661"/>
                    <a:pt x="678" y="662"/>
                    <a:pt x="678" y="663"/>
                  </a:cubicBezTo>
                  <a:lnTo>
                    <a:pt x="678" y="663"/>
                  </a:lnTo>
                  <a:cubicBezTo>
                    <a:pt x="659" y="696"/>
                    <a:pt x="667" y="726"/>
                    <a:pt x="691" y="749"/>
                  </a:cubicBezTo>
                  <a:lnTo>
                    <a:pt x="691" y="749"/>
                  </a:lnTo>
                  <a:cubicBezTo>
                    <a:pt x="669" y="768"/>
                    <a:pt x="648" y="788"/>
                    <a:pt x="627" y="808"/>
                  </a:cubicBezTo>
                  <a:lnTo>
                    <a:pt x="627" y="808"/>
                  </a:lnTo>
                  <a:cubicBezTo>
                    <a:pt x="612" y="822"/>
                    <a:pt x="634" y="845"/>
                    <a:pt x="650" y="831"/>
                  </a:cubicBezTo>
                  <a:lnTo>
                    <a:pt x="650" y="831"/>
                  </a:lnTo>
                  <a:cubicBezTo>
                    <a:pt x="667" y="815"/>
                    <a:pt x="685" y="798"/>
                    <a:pt x="702" y="782"/>
                  </a:cubicBezTo>
                  <a:lnTo>
                    <a:pt x="702" y="782"/>
                  </a:lnTo>
                  <a:cubicBezTo>
                    <a:pt x="691" y="801"/>
                    <a:pt x="681" y="821"/>
                    <a:pt x="670" y="839"/>
                  </a:cubicBezTo>
                  <a:lnTo>
                    <a:pt x="670" y="839"/>
                  </a:lnTo>
                  <a:cubicBezTo>
                    <a:pt x="660" y="858"/>
                    <a:pt x="688" y="874"/>
                    <a:pt x="698" y="856"/>
                  </a:cubicBezTo>
                  <a:lnTo>
                    <a:pt x="698" y="856"/>
                  </a:lnTo>
                  <a:cubicBezTo>
                    <a:pt x="711" y="834"/>
                    <a:pt x="723" y="812"/>
                    <a:pt x="735" y="790"/>
                  </a:cubicBezTo>
                  <a:lnTo>
                    <a:pt x="735" y="790"/>
                  </a:lnTo>
                  <a:cubicBezTo>
                    <a:pt x="735" y="814"/>
                    <a:pt x="736" y="837"/>
                    <a:pt x="736" y="861"/>
                  </a:cubicBezTo>
                  <a:lnTo>
                    <a:pt x="736" y="861"/>
                  </a:lnTo>
                  <a:cubicBezTo>
                    <a:pt x="736" y="882"/>
                    <a:pt x="769" y="882"/>
                    <a:pt x="769" y="861"/>
                  </a:cubicBezTo>
                  <a:lnTo>
                    <a:pt x="769" y="861"/>
                  </a:lnTo>
                  <a:cubicBezTo>
                    <a:pt x="768" y="835"/>
                    <a:pt x="768" y="811"/>
                    <a:pt x="768" y="785"/>
                  </a:cubicBezTo>
                  <a:lnTo>
                    <a:pt x="768" y="785"/>
                  </a:lnTo>
                  <a:cubicBezTo>
                    <a:pt x="794" y="791"/>
                    <a:pt x="820" y="788"/>
                    <a:pt x="835" y="770"/>
                  </a:cubicBezTo>
                  <a:lnTo>
                    <a:pt x="835" y="770"/>
                  </a:lnTo>
                  <a:cubicBezTo>
                    <a:pt x="847" y="755"/>
                    <a:pt x="854" y="737"/>
                    <a:pt x="859" y="717"/>
                  </a:cubicBezTo>
                  <a:lnTo>
                    <a:pt x="859" y="717"/>
                  </a:lnTo>
                  <a:cubicBezTo>
                    <a:pt x="860" y="716"/>
                    <a:pt x="860" y="716"/>
                    <a:pt x="861" y="716"/>
                  </a:cubicBezTo>
                  <a:lnTo>
                    <a:pt x="861" y="716"/>
                  </a:lnTo>
                  <a:cubicBezTo>
                    <a:pt x="880" y="704"/>
                    <a:pt x="903" y="688"/>
                    <a:pt x="925" y="669"/>
                  </a:cubicBezTo>
                  <a:lnTo>
                    <a:pt x="925" y="669"/>
                  </a:lnTo>
                  <a:cubicBezTo>
                    <a:pt x="925" y="721"/>
                    <a:pt x="909" y="769"/>
                    <a:pt x="879" y="815"/>
                  </a:cubicBezTo>
                  <a:lnTo>
                    <a:pt x="879" y="815"/>
                  </a:lnTo>
                  <a:cubicBezTo>
                    <a:pt x="817" y="913"/>
                    <a:pt x="671" y="946"/>
                    <a:pt x="595" y="844"/>
                  </a:cubicBezTo>
                  <a:close/>
                  <a:moveTo>
                    <a:pt x="1030" y="909"/>
                  </a:moveTo>
                  <a:lnTo>
                    <a:pt x="1030" y="909"/>
                  </a:lnTo>
                  <a:cubicBezTo>
                    <a:pt x="1007" y="954"/>
                    <a:pt x="974" y="992"/>
                    <a:pt x="938" y="1026"/>
                  </a:cubicBezTo>
                  <a:lnTo>
                    <a:pt x="938" y="1026"/>
                  </a:lnTo>
                  <a:cubicBezTo>
                    <a:pt x="916" y="1045"/>
                    <a:pt x="893" y="1062"/>
                    <a:pt x="867" y="1075"/>
                  </a:cubicBezTo>
                  <a:lnTo>
                    <a:pt x="867" y="1075"/>
                  </a:lnTo>
                  <a:cubicBezTo>
                    <a:pt x="788" y="1122"/>
                    <a:pt x="772" y="1000"/>
                    <a:pt x="766" y="951"/>
                  </a:cubicBezTo>
                  <a:lnTo>
                    <a:pt x="766" y="951"/>
                  </a:lnTo>
                  <a:cubicBezTo>
                    <a:pt x="805" y="941"/>
                    <a:pt x="842" y="922"/>
                    <a:pt x="868" y="898"/>
                  </a:cubicBezTo>
                  <a:lnTo>
                    <a:pt x="868" y="898"/>
                  </a:lnTo>
                  <a:cubicBezTo>
                    <a:pt x="875" y="892"/>
                    <a:pt x="881" y="887"/>
                    <a:pt x="887" y="880"/>
                  </a:cubicBezTo>
                  <a:lnTo>
                    <a:pt x="887" y="880"/>
                  </a:lnTo>
                  <a:cubicBezTo>
                    <a:pt x="891" y="897"/>
                    <a:pt x="896" y="914"/>
                    <a:pt x="901" y="931"/>
                  </a:cubicBezTo>
                  <a:lnTo>
                    <a:pt x="901" y="931"/>
                  </a:lnTo>
                  <a:cubicBezTo>
                    <a:pt x="906" y="951"/>
                    <a:pt x="937" y="942"/>
                    <a:pt x="932" y="922"/>
                  </a:cubicBezTo>
                  <a:lnTo>
                    <a:pt x="932" y="922"/>
                  </a:lnTo>
                  <a:cubicBezTo>
                    <a:pt x="927" y="902"/>
                    <a:pt x="921" y="883"/>
                    <a:pt x="916" y="863"/>
                  </a:cubicBezTo>
                  <a:lnTo>
                    <a:pt x="916" y="863"/>
                  </a:lnTo>
                  <a:cubicBezTo>
                    <a:pt x="915" y="859"/>
                    <a:pt x="912" y="856"/>
                    <a:pt x="909" y="854"/>
                  </a:cubicBezTo>
                  <a:lnTo>
                    <a:pt x="909" y="854"/>
                  </a:lnTo>
                  <a:cubicBezTo>
                    <a:pt x="910" y="854"/>
                    <a:pt x="910" y="853"/>
                    <a:pt x="910" y="853"/>
                  </a:cubicBezTo>
                  <a:lnTo>
                    <a:pt x="910" y="853"/>
                  </a:lnTo>
                  <a:lnTo>
                    <a:pt x="910" y="853"/>
                  </a:lnTo>
                  <a:lnTo>
                    <a:pt x="910" y="853"/>
                  </a:lnTo>
                  <a:cubicBezTo>
                    <a:pt x="921" y="866"/>
                    <a:pt x="933" y="879"/>
                    <a:pt x="944" y="892"/>
                  </a:cubicBezTo>
                  <a:lnTo>
                    <a:pt x="944" y="892"/>
                  </a:lnTo>
                  <a:cubicBezTo>
                    <a:pt x="958" y="907"/>
                    <a:pt x="981" y="884"/>
                    <a:pt x="967" y="868"/>
                  </a:cubicBezTo>
                  <a:lnTo>
                    <a:pt x="933" y="831"/>
                  </a:lnTo>
                  <a:lnTo>
                    <a:pt x="933" y="831"/>
                  </a:lnTo>
                  <a:cubicBezTo>
                    <a:pt x="931" y="829"/>
                    <a:pt x="930" y="828"/>
                    <a:pt x="929" y="827"/>
                  </a:cubicBezTo>
                  <a:lnTo>
                    <a:pt x="929" y="827"/>
                  </a:lnTo>
                  <a:cubicBezTo>
                    <a:pt x="935" y="816"/>
                    <a:pt x="941" y="805"/>
                    <a:pt x="946" y="793"/>
                  </a:cubicBezTo>
                  <a:lnTo>
                    <a:pt x="946" y="793"/>
                  </a:lnTo>
                  <a:cubicBezTo>
                    <a:pt x="964" y="802"/>
                    <a:pt x="985" y="806"/>
                    <a:pt x="1006" y="805"/>
                  </a:cubicBezTo>
                  <a:lnTo>
                    <a:pt x="1006" y="805"/>
                  </a:lnTo>
                  <a:cubicBezTo>
                    <a:pt x="1026" y="803"/>
                    <a:pt x="1026" y="771"/>
                    <a:pt x="1006" y="772"/>
                  </a:cubicBezTo>
                  <a:lnTo>
                    <a:pt x="1006" y="772"/>
                  </a:lnTo>
                  <a:cubicBezTo>
                    <a:pt x="988" y="773"/>
                    <a:pt x="973" y="770"/>
                    <a:pt x="958" y="762"/>
                  </a:cubicBezTo>
                  <a:lnTo>
                    <a:pt x="958" y="762"/>
                  </a:lnTo>
                  <a:cubicBezTo>
                    <a:pt x="973" y="719"/>
                    <a:pt x="977" y="671"/>
                    <a:pt x="970" y="622"/>
                  </a:cubicBezTo>
                  <a:lnTo>
                    <a:pt x="970" y="622"/>
                  </a:lnTo>
                  <a:cubicBezTo>
                    <a:pt x="988" y="600"/>
                    <a:pt x="1001" y="576"/>
                    <a:pt x="1006" y="551"/>
                  </a:cubicBezTo>
                  <a:lnTo>
                    <a:pt x="1006" y="551"/>
                  </a:lnTo>
                  <a:cubicBezTo>
                    <a:pt x="1040" y="544"/>
                    <a:pt x="1061" y="552"/>
                    <a:pt x="1075" y="570"/>
                  </a:cubicBezTo>
                  <a:lnTo>
                    <a:pt x="1075" y="570"/>
                  </a:lnTo>
                  <a:cubicBezTo>
                    <a:pt x="1062" y="577"/>
                    <a:pt x="1050" y="582"/>
                    <a:pt x="1035" y="583"/>
                  </a:cubicBezTo>
                  <a:lnTo>
                    <a:pt x="1035" y="583"/>
                  </a:lnTo>
                  <a:cubicBezTo>
                    <a:pt x="1015" y="585"/>
                    <a:pt x="1015" y="618"/>
                    <a:pt x="1035" y="616"/>
                  </a:cubicBezTo>
                  <a:lnTo>
                    <a:pt x="1035" y="616"/>
                  </a:lnTo>
                  <a:cubicBezTo>
                    <a:pt x="1054" y="613"/>
                    <a:pt x="1072" y="609"/>
                    <a:pt x="1088" y="600"/>
                  </a:cubicBezTo>
                  <a:lnTo>
                    <a:pt x="1088" y="600"/>
                  </a:lnTo>
                  <a:cubicBezTo>
                    <a:pt x="1105" y="657"/>
                    <a:pt x="1088" y="742"/>
                    <a:pt x="1083" y="767"/>
                  </a:cubicBezTo>
                  <a:lnTo>
                    <a:pt x="1083" y="767"/>
                  </a:lnTo>
                  <a:cubicBezTo>
                    <a:pt x="1073" y="817"/>
                    <a:pt x="1053" y="864"/>
                    <a:pt x="1030" y="909"/>
                  </a:cubicBezTo>
                  <a:close/>
                  <a:moveTo>
                    <a:pt x="1058" y="327"/>
                  </a:moveTo>
                  <a:lnTo>
                    <a:pt x="1058" y="327"/>
                  </a:lnTo>
                  <a:cubicBezTo>
                    <a:pt x="1061" y="328"/>
                    <a:pt x="1063" y="328"/>
                    <a:pt x="1066" y="328"/>
                  </a:cubicBezTo>
                  <a:lnTo>
                    <a:pt x="1066" y="328"/>
                  </a:lnTo>
                  <a:cubicBezTo>
                    <a:pt x="1064" y="329"/>
                    <a:pt x="1062" y="330"/>
                    <a:pt x="1061" y="331"/>
                  </a:cubicBezTo>
                  <a:lnTo>
                    <a:pt x="1061" y="331"/>
                  </a:lnTo>
                  <a:cubicBezTo>
                    <a:pt x="1060" y="330"/>
                    <a:pt x="1060" y="328"/>
                    <a:pt x="1058" y="327"/>
                  </a:cubicBezTo>
                  <a:close/>
                  <a:moveTo>
                    <a:pt x="826" y="266"/>
                  </a:moveTo>
                  <a:lnTo>
                    <a:pt x="826" y="266"/>
                  </a:lnTo>
                  <a:cubicBezTo>
                    <a:pt x="981" y="251"/>
                    <a:pt x="1040" y="374"/>
                    <a:pt x="1060" y="501"/>
                  </a:cubicBezTo>
                  <a:lnTo>
                    <a:pt x="1060" y="501"/>
                  </a:lnTo>
                  <a:cubicBezTo>
                    <a:pt x="1044" y="497"/>
                    <a:pt x="1024" y="498"/>
                    <a:pt x="1001" y="502"/>
                  </a:cubicBezTo>
                  <a:lnTo>
                    <a:pt x="1001" y="502"/>
                  </a:lnTo>
                  <a:cubicBezTo>
                    <a:pt x="995" y="489"/>
                    <a:pt x="986" y="475"/>
                    <a:pt x="971" y="463"/>
                  </a:cubicBezTo>
                  <a:lnTo>
                    <a:pt x="971" y="463"/>
                  </a:lnTo>
                  <a:cubicBezTo>
                    <a:pt x="931" y="426"/>
                    <a:pt x="875" y="431"/>
                    <a:pt x="825" y="438"/>
                  </a:cubicBezTo>
                  <a:lnTo>
                    <a:pt x="825" y="438"/>
                  </a:lnTo>
                  <a:cubicBezTo>
                    <a:pt x="826" y="423"/>
                    <a:pt x="828" y="406"/>
                    <a:pt x="830" y="391"/>
                  </a:cubicBezTo>
                  <a:lnTo>
                    <a:pt x="830" y="391"/>
                  </a:lnTo>
                  <a:cubicBezTo>
                    <a:pt x="831" y="382"/>
                    <a:pt x="822" y="375"/>
                    <a:pt x="814" y="375"/>
                  </a:cubicBezTo>
                  <a:lnTo>
                    <a:pt x="814" y="375"/>
                  </a:lnTo>
                  <a:cubicBezTo>
                    <a:pt x="804" y="375"/>
                    <a:pt x="798" y="382"/>
                    <a:pt x="797" y="391"/>
                  </a:cubicBezTo>
                  <a:lnTo>
                    <a:pt x="797" y="391"/>
                  </a:lnTo>
                  <a:cubicBezTo>
                    <a:pt x="795" y="409"/>
                    <a:pt x="794" y="427"/>
                    <a:pt x="791" y="445"/>
                  </a:cubicBezTo>
                  <a:lnTo>
                    <a:pt x="791" y="445"/>
                  </a:lnTo>
                  <a:lnTo>
                    <a:pt x="791" y="446"/>
                  </a:lnTo>
                  <a:lnTo>
                    <a:pt x="791" y="446"/>
                  </a:lnTo>
                  <a:cubicBezTo>
                    <a:pt x="784" y="449"/>
                    <a:pt x="778" y="454"/>
                    <a:pt x="772" y="459"/>
                  </a:cubicBezTo>
                  <a:lnTo>
                    <a:pt x="772" y="459"/>
                  </a:lnTo>
                  <a:cubicBezTo>
                    <a:pt x="763" y="425"/>
                    <a:pt x="754" y="392"/>
                    <a:pt x="747" y="357"/>
                  </a:cubicBezTo>
                  <a:lnTo>
                    <a:pt x="747" y="357"/>
                  </a:lnTo>
                  <a:cubicBezTo>
                    <a:pt x="744" y="346"/>
                    <a:pt x="727" y="341"/>
                    <a:pt x="719" y="350"/>
                  </a:cubicBezTo>
                  <a:lnTo>
                    <a:pt x="719" y="350"/>
                  </a:lnTo>
                  <a:cubicBezTo>
                    <a:pt x="716" y="354"/>
                    <a:pt x="714" y="357"/>
                    <a:pt x="710" y="362"/>
                  </a:cubicBezTo>
                  <a:lnTo>
                    <a:pt x="710" y="362"/>
                  </a:lnTo>
                  <a:cubicBezTo>
                    <a:pt x="701" y="373"/>
                    <a:pt x="710" y="388"/>
                    <a:pt x="721" y="390"/>
                  </a:cubicBezTo>
                  <a:lnTo>
                    <a:pt x="721" y="390"/>
                  </a:lnTo>
                  <a:cubicBezTo>
                    <a:pt x="728" y="419"/>
                    <a:pt x="735" y="448"/>
                    <a:pt x="743" y="476"/>
                  </a:cubicBezTo>
                  <a:lnTo>
                    <a:pt x="743" y="476"/>
                  </a:lnTo>
                  <a:cubicBezTo>
                    <a:pt x="739" y="478"/>
                    <a:pt x="736" y="478"/>
                    <a:pt x="732" y="479"/>
                  </a:cubicBezTo>
                  <a:lnTo>
                    <a:pt x="732" y="479"/>
                  </a:lnTo>
                  <a:cubicBezTo>
                    <a:pt x="732" y="476"/>
                    <a:pt x="731" y="473"/>
                    <a:pt x="728" y="469"/>
                  </a:cubicBezTo>
                  <a:lnTo>
                    <a:pt x="728" y="469"/>
                  </a:lnTo>
                  <a:cubicBezTo>
                    <a:pt x="709" y="453"/>
                    <a:pt x="694" y="434"/>
                    <a:pt x="682" y="413"/>
                  </a:cubicBezTo>
                  <a:lnTo>
                    <a:pt x="682" y="413"/>
                  </a:lnTo>
                  <a:cubicBezTo>
                    <a:pt x="672" y="394"/>
                    <a:pt x="644" y="411"/>
                    <a:pt x="654" y="429"/>
                  </a:cubicBezTo>
                  <a:lnTo>
                    <a:pt x="654" y="429"/>
                  </a:lnTo>
                  <a:cubicBezTo>
                    <a:pt x="665" y="451"/>
                    <a:pt x="681" y="470"/>
                    <a:pt x="699" y="487"/>
                  </a:cubicBezTo>
                  <a:lnTo>
                    <a:pt x="699" y="487"/>
                  </a:lnTo>
                  <a:cubicBezTo>
                    <a:pt x="668" y="495"/>
                    <a:pt x="636" y="507"/>
                    <a:pt x="606" y="522"/>
                  </a:cubicBezTo>
                  <a:lnTo>
                    <a:pt x="606" y="522"/>
                  </a:lnTo>
                  <a:cubicBezTo>
                    <a:pt x="604" y="520"/>
                    <a:pt x="603" y="518"/>
                    <a:pt x="600" y="516"/>
                  </a:cubicBezTo>
                  <a:lnTo>
                    <a:pt x="600" y="516"/>
                  </a:lnTo>
                  <a:cubicBezTo>
                    <a:pt x="421" y="387"/>
                    <a:pt x="732" y="275"/>
                    <a:pt x="826" y="266"/>
                  </a:cubicBezTo>
                  <a:close/>
                  <a:moveTo>
                    <a:pt x="338" y="916"/>
                  </a:moveTo>
                  <a:lnTo>
                    <a:pt x="338" y="916"/>
                  </a:lnTo>
                  <a:cubicBezTo>
                    <a:pt x="297" y="879"/>
                    <a:pt x="280" y="818"/>
                    <a:pt x="267" y="769"/>
                  </a:cubicBezTo>
                  <a:lnTo>
                    <a:pt x="267" y="769"/>
                  </a:lnTo>
                  <a:cubicBezTo>
                    <a:pt x="264" y="757"/>
                    <a:pt x="262" y="746"/>
                    <a:pt x="260" y="735"/>
                  </a:cubicBezTo>
                  <a:lnTo>
                    <a:pt x="260" y="735"/>
                  </a:lnTo>
                  <a:cubicBezTo>
                    <a:pt x="297" y="738"/>
                    <a:pt x="334" y="736"/>
                    <a:pt x="371" y="730"/>
                  </a:cubicBezTo>
                  <a:lnTo>
                    <a:pt x="371" y="730"/>
                  </a:lnTo>
                  <a:cubicBezTo>
                    <a:pt x="392" y="727"/>
                    <a:pt x="383" y="696"/>
                    <a:pt x="362" y="699"/>
                  </a:cubicBezTo>
                  <a:lnTo>
                    <a:pt x="362" y="699"/>
                  </a:lnTo>
                  <a:cubicBezTo>
                    <a:pt x="328" y="704"/>
                    <a:pt x="294" y="705"/>
                    <a:pt x="259" y="703"/>
                  </a:cubicBezTo>
                  <a:lnTo>
                    <a:pt x="259" y="703"/>
                  </a:lnTo>
                  <a:cubicBezTo>
                    <a:pt x="259" y="691"/>
                    <a:pt x="260" y="679"/>
                    <a:pt x="262" y="667"/>
                  </a:cubicBezTo>
                  <a:lnTo>
                    <a:pt x="262" y="667"/>
                  </a:lnTo>
                  <a:cubicBezTo>
                    <a:pt x="275" y="669"/>
                    <a:pt x="289" y="667"/>
                    <a:pt x="300" y="665"/>
                  </a:cubicBezTo>
                  <a:lnTo>
                    <a:pt x="300" y="665"/>
                  </a:lnTo>
                  <a:cubicBezTo>
                    <a:pt x="318" y="662"/>
                    <a:pt x="335" y="656"/>
                    <a:pt x="352" y="648"/>
                  </a:cubicBezTo>
                  <a:lnTo>
                    <a:pt x="352" y="648"/>
                  </a:lnTo>
                  <a:cubicBezTo>
                    <a:pt x="371" y="639"/>
                    <a:pt x="354" y="611"/>
                    <a:pt x="335" y="620"/>
                  </a:cubicBezTo>
                  <a:lnTo>
                    <a:pt x="335" y="620"/>
                  </a:lnTo>
                  <a:cubicBezTo>
                    <a:pt x="323" y="626"/>
                    <a:pt x="311" y="630"/>
                    <a:pt x="298" y="633"/>
                  </a:cubicBezTo>
                  <a:lnTo>
                    <a:pt x="298" y="633"/>
                  </a:lnTo>
                  <a:cubicBezTo>
                    <a:pt x="291" y="635"/>
                    <a:pt x="284" y="635"/>
                    <a:pt x="277" y="635"/>
                  </a:cubicBezTo>
                  <a:lnTo>
                    <a:pt x="277" y="635"/>
                  </a:lnTo>
                  <a:cubicBezTo>
                    <a:pt x="277" y="635"/>
                    <a:pt x="275" y="635"/>
                    <a:pt x="274" y="635"/>
                  </a:cubicBezTo>
                  <a:lnTo>
                    <a:pt x="274" y="635"/>
                  </a:lnTo>
                  <a:cubicBezTo>
                    <a:pt x="274" y="633"/>
                    <a:pt x="273" y="632"/>
                    <a:pt x="272" y="631"/>
                  </a:cubicBezTo>
                  <a:lnTo>
                    <a:pt x="272" y="631"/>
                  </a:lnTo>
                  <a:cubicBezTo>
                    <a:pt x="281" y="609"/>
                    <a:pt x="291" y="587"/>
                    <a:pt x="304" y="565"/>
                  </a:cubicBezTo>
                  <a:lnTo>
                    <a:pt x="304" y="565"/>
                  </a:lnTo>
                  <a:cubicBezTo>
                    <a:pt x="308" y="559"/>
                    <a:pt x="340" y="512"/>
                    <a:pt x="374" y="478"/>
                  </a:cubicBezTo>
                  <a:lnTo>
                    <a:pt x="374" y="478"/>
                  </a:lnTo>
                  <a:cubicBezTo>
                    <a:pt x="388" y="501"/>
                    <a:pt x="399" y="525"/>
                    <a:pt x="406" y="552"/>
                  </a:cubicBezTo>
                  <a:lnTo>
                    <a:pt x="406" y="552"/>
                  </a:lnTo>
                  <a:cubicBezTo>
                    <a:pt x="411" y="572"/>
                    <a:pt x="442" y="564"/>
                    <a:pt x="437" y="543"/>
                  </a:cubicBezTo>
                  <a:lnTo>
                    <a:pt x="437" y="543"/>
                  </a:lnTo>
                  <a:cubicBezTo>
                    <a:pt x="429" y="512"/>
                    <a:pt x="416" y="484"/>
                    <a:pt x="399" y="457"/>
                  </a:cubicBezTo>
                  <a:lnTo>
                    <a:pt x="399" y="457"/>
                  </a:lnTo>
                  <a:cubicBezTo>
                    <a:pt x="421" y="443"/>
                    <a:pt x="441" y="438"/>
                    <a:pt x="456" y="454"/>
                  </a:cubicBezTo>
                  <a:lnTo>
                    <a:pt x="456" y="454"/>
                  </a:lnTo>
                  <a:cubicBezTo>
                    <a:pt x="464" y="482"/>
                    <a:pt x="472" y="511"/>
                    <a:pt x="480" y="539"/>
                  </a:cubicBezTo>
                  <a:lnTo>
                    <a:pt x="480" y="539"/>
                  </a:lnTo>
                  <a:cubicBezTo>
                    <a:pt x="485" y="559"/>
                    <a:pt x="517" y="550"/>
                    <a:pt x="511" y="530"/>
                  </a:cubicBezTo>
                  <a:lnTo>
                    <a:pt x="511" y="530"/>
                  </a:lnTo>
                  <a:cubicBezTo>
                    <a:pt x="507" y="515"/>
                    <a:pt x="503" y="500"/>
                    <a:pt x="498" y="485"/>
                  </a:cubicBezTo>
                  <a:lnTo>
                    <a:pt x="498" y="485"/>
                  </a:lnTo>
                  <a:cubicBezTo>
                    <a:pt x="516" y="510"/>
                    <a:pt x="542" y="532"/>
                    <a:pt x="563" y="549"/>
                  </a:cubicBezTo>
                  <a:lnTo>
                    <a:pt x="563" y="549"/>
                  </a:lnTo>
                  <a:cubicBezTo>
                    <a:pt x="531" y="572"/>
                    <a:pt x="506" y="602"/>
                    <a:pt x="493" y="639"/>
                  </a:cubicBezTo>
                  <a:lnTo>
                    <a:pt x="493" y="639"/>
                  </a:lnTo>
                  <a:cubicBezTo>
                    <a:pt x="476" y="692"/>
                    <a:pt x="487" y="753"/>
                    <a:pt x="514" y="808"/>
                  </a:cubicBezTo>
                  <a:lnTo>
                    <a:pt x="514" y="808"/>
                  </a:lnTo>
                  <a:cubicBezTo>
                    <a:pt x="494" y="821"/>
                    <a:pt x="475" y="834"/>
                    <a:pt x="455" y="847"/>
                  </a:cubicBezTo>
                  <a:lnTo>
                    <a:pt x="455" y="847"/>
                  </a:lnTo>
                  <a:cubicBezTo>
                    <a:pt x="438" y="858"/>
                    <a:pt x="454" y="887"/>
                    <a:pt x="472" y="875"/>
                  </a:cubicBezTo>
                  <a:lnTo>
                    <a:pt x="472" y="875"/>
                  </a:lnTo>
                  <a:cubicBezTo>
                    <a:pt x="491" y="862"/>
                    <a:pt x="510" y="849"/>
                    <a:pt x="530" y="837"/>
                  </a:cubicBezTo>
                  <a:lnTo>
                    <a:pt x="530" y="837"/>
                  </a:lnTo>
                  <a:cubicBezTo>
                    <a:pt x="538" y="850"/>
                    <a:pt x="546" y="862"/>
                    <a:pt x="555" y="874"/>
                  </a:cubicBezTo>
                  <a:lnTo>
                    <a:pt x="555" y="874"/>
                  </a:lnTo>
                  <a:cubicBezTo>
                    <a:pt x="493" y="933"/>
                    <a:pt x="416" y="987"/>
                    <a:pt x="338" y="916"/>
                  </a:cubicBezTo>
                  <a:close/>
                  <a:moveTo>
                    <a:pt x="606" y="1100"/>
                  </a:moveTo>
                  <a:lnTo>
                    <a:pt x="606" y="1100"/>
                  </a:lnTo>
                  <a:cubicBezTo>
                    <a:pt x="592" y="1123"/>
                    <a:pt x="577" y="1145"/>
                    <a:pt x="562" y="1168"/>
                  </a:cubicBezTo>
                  <a:lnTo>
                    <a:pt x="562" y="1168"/>
                  </a:lnTo>
                  <a:cubicBezTo>
                    <a:pt x="509" y="1123"/>
                    <a:pt x="464" y="1059"/>
                    <a:pt x="430" y="1004"/>
                  </a:cubicBezTo>
                  <a:lnTo>
                    <a:pt x="430" y="1004"/>
                  </a:lnTo>
                  <a:cubicBezTo>
                    <a:pt x="490" y="997"/>
                    <a:pt x="547" y="949"/>
                    <a:pt x="588" y="910"/>
                  </a:cubicBezTo>
                  <a:lnTo>
                    <a:pt x="588" y="910"/>
                  </a:lnTo>
                  <a:cubicBezTo>
                    <a:pt x="595" y="916"/>
                    <a:pt x="602" y="922"/>
                    <a:pt x="608" y="927"/>
                  </a:cubicBezTo>
                  <a:lnTo>
                    <a:pt x="608" y="927"/>
                  </a:lnTo>
                  <a:cubicBezTo>
                    <a:pt x="628" y="943"/>
                    <a:pt x="653" y="952"/>
                    <a:pt x="678" y="956"/>
                  </a:cubicBezTo>
                  <a:lnTo>
                    <a:pt x="678" y="956"/>
                  </a:lnTo>
                  <a:cubicBezTo>
                    <a:pt x="671" y="985"/>
                    <a:pt x="665" y="1014"/>
                    <a:pt x="658" y="1043"/>
                  </a:cubicBezTo>
                  <a:lnTo>
                    <a:pt x="658" y="1043"/>
                  </a:lnTo>
                  <a:cubicBezTo>
                    <a:pt x="654" y="1064"/>
                    <a:pt x="685" y="1072"/>
                    <a:pt x="689" y="1052"/>
                  </a:cubicBezTo>
                  <a:lnTo>
                    <a:pt x="689" y="1052"/>
                  </a:lnTo>
                  <a:cubicBezTo>
                    <a:pt x="696" y="1020"/>
                    <a:pt x="704" y="989"/>
                    <a:pt x="710" y="958"/>
                  </a:cubicBezTo>
                  <a:lnTo>
                    <a:pt x="710" y="958"/>
                  </a:lnTo>
                  <a:cubicBezTo>
                    <a:pt x="713" y="958"/>
                    <a:pt x="716" y="958"/>
                    <a:pt x="719" y="958"/>
                  </a:cubicBezTo>
                  <a:lnTo>
                    <a:pt x="719" y="958"/>
                  </a:lnTo>
                  <a:cubicBezTo>
                    <a:pt x="726" y="1020"/>
                    <a:pt x="748" y="1141"/>
                    <a:pt x="819" y="1141"/>
                  </a:cubicBezTo>
                  <a:lnTo>
                    <a:pt x="819" y="1141"/>
                  </a:lnTo>
                  <a:cubicBezTo>
                    <a:pt x="917" y="1141"/>
                    <a:pt x="1007" y="1033"/>
                    <a:pt x="1056" y="961"/>
                  </a:cubicBezTo>
                  <a:lnTo>
                    <a:pt x="1056" y="961"/>
                  </a:lnTo>
                  <a:lnTo>
                    <a:pt x="1056" y="961"/>
                  </a:lnTo>
                  <a:lnTo>
                    <a:pt x="1056" y="961"/>
                  </a:lnTo>
                  <a:cubicBezTo>
                    <a:pt x="1151" y="1083"/>
                    <a:pt x="814" y="1208"/>
                    <a:pt x="756" y="1224"/>
                  </a:cubicBezTo>
                  <a:lnTo>
                    <a:pt x="756" y="1224"/>
                  </a:lnTo>
                  <a:cubicBezTo>
                    <a:pt x="737" y="1229"/>
                    <a:pt x="718" y="1231"/>
                    <a:pt x="700" y="1229"/>
                  </a:cubicBezTo>
                  <a:lnTo>
                    <a:pt x="700" y="1229"/>
                  </a:lnTo>
                  <a:cubicBezTo>
                    <a:pt x="699" y="1229"/>
                    <a:pt x="698" y="1228"/>
                    <a:pt x="697" y="1228"/>
                  </a:cubicBezTo>
                  <a:lnTo>
                    <a:pt x="697" y="1228"/>
                  </a:lnTo>
                  <a:cubicBezTo>
                    <a:pt x="697" y="1225"/>
                    <a:pt x="696" y="1223"/>
                    <a:pt x="695" y="1221"/>
                  </a:cubicBezTo>
                  <a:lnTo>
                    <a:pt x="695" y="1221"/>
                  </a:lnTo>
                  <a:cubicBezTo>
                    <a:pt x="700" y="1185"/>
                    <a:pt x="704" y="1150"/>
                    <a:pt x="709" y="1114"/>
                  </a:cubicBezTo>
                  <a:lnTo>
                    <a:pt x="709" y="1114"/>
                  </a:lnTo>
                  <a:cubicBezTo>
                    <a:pt x="712" y="1093"/>
                    <a:pt x="679" y="1093"/>
                    <a:pt x="677" y="1114"/>
                  </a:cubicBezTo>
                  <a:lnTo>
                    <a:pt x="677" y="1114"/>
                  </a:lnTo>
                  <a:cubicBezTo>
                    <a:pt x="673" y="1145"/>
                    <a:pt x="668" y="1176"/>
                    <a:pt x="664" y="1208"/>
                  </a:cubicBezTo>
                  <a:lnTo>
                    <a:pt x="664" y="1208"/>
                  </a:lnTo>
                  <a:cubicBezTo>
                    <a:pt x="662" y="1209"/>
                    <a:pt x="660" y="1211"/>
                    <a:pt x="658" y="1214"/>
                  </a:cubicBezTo>
                  <a:lnTo>
                    <a:pt x="658" y="1214"/>
                  </a:lnTo>
                  <a:cubicBezTo>
                    <a:pt x="656" y="1216"/>
                    <a:pt x="654" y="1218"/>
                    <a:pt x="652" y="1221"/>
                  </a:cubicBezTo>
                  <a:lnTo>
                    <a:pt x="652" y="1221"/>
                  </a:lnTo>
                  <a:cubicBezTo>
                    <a:pt x="630" y="1214"/>
                    <a:pt x="608" y="1203"/>
                    <a:pt x="588" y="1188"/>
                  </a:cubicBezTo>
                  <a:lnTo>
                    <a:pt x="588" y="1188"/>
                  </a:lnTo>
                  <a:cubicBezTo>
                    <a:pt x="604" y="1164"/>
                    <a:pt x="619" y="1140"/>
                    <a:pt x="634" y="1116"/>
                  </a:cubicBezTo>
                  <a:lnTo>
                    <a:pt x="634" y="1116"/>
                  </a:lnTo>
                  <a:cubicBezTo>
                    <a:pt x="645" y="1098"/>
                    <a:pt x="617" y="1082"/>
                    <a:pt x="606" y="1100"/>
                  </a:cubicBezTo>
                  <a:close/>
                  <a:moveTo>
                    <a:pt x="1259" y="622"/>
                  </a:moveTo>
                  <a:lnTo>
                    <a:pt x="1259" y="622"/>
                  </a:lnTo>
                  <a:cubicBezTo>
                    <a:pt x="1287" y="620"/>
                    <a:pt x="1316" y="616"/>
                    <a:pt x="1345" y="610"/>
                  </a:cubicBezTo>
                  <a:lnTo>
                    <a:pt x="1345" y="610"/>
                  </a:lnTo>
                  <a:cubicBezTo>
                    <a:pt x="1345" y="615"/>
                    <a:pt x="1346" y="618"/>
                    <a:pt x="1346" y="622"/>
                  </a:cubicBezTo>
                  <a:lnTo>
                    <a:pt x="1346" y="622"/>
                  </a:lnTo>
                  <a:cubicBezTo>
                    <a:pt x="1338" y="620"/>
                    <a:pt x="1330" y="619"/>
                    <a:pt x="1323" y="617"/>
                  </a:cubicBezTo>
                  <a:lnTo>
                    <a:pt x="1323" y="617"/>
                  </a:lnTo>
                  <a:cubicBezTo>
                    <a:pt x="1302" y="613"/>
                    <a:pt x="1293" y="644"/>
                    <a:pt x="1314" y="649"/>
                  </a:cubicBezTo>
                  <a:lnTo>
                    <a:pt x="1314" y="649"/>
                  </a:lnTo>
                  <a:cubicBezTo>
                    <a:pt x="1325" y="651"/>
                    <a:pt x="1336" y="653"/>
                    <a:pt x="1347" y="656"/>
                  </a:cubicBezTo>
                  <a:lnTo>
                    <a:pt x="1347" y="656"/>
                  </a:lnTo>
                  <a:cubicBezTo>
                    <a:pt x="1347" y="666"/>
                    <a:pt x="1347" y="677"/>
                    <a:pt x="1346" y="687"/>
                  </a:cubicBezTo>
                  <a:lnTo>
                    <a:pt x="1346" y="687"/>
                  </a:lnTo>
                  <a:cubicBezTo>
                    <a:pt x="1325" y="680"/>
                    <a:pt x="1303" y="675"/>
                    <a:pt x="1280" y="671"/>
                  </a:cubicBezTo>
                  <a:lnTo>
                    <a:pt x="1280" y="671"/>
                  </a:lnTo>
                  <a:cubicBezTo>
                    <a:pt x="1260" y="667"/>
                    <a:pt x="1251" y="699"/>
                    <a:pt x="1272" y="702"/>
                  </a:cubicBezTo>
                  <a:lnTo>
                    <a:pt x="1272" y="702"/>
                  </a:lnTo>
                  <a:cubicBezTo>
                    <a:pt x="1296" y="706"/>
                    <a:pt x="1320" y="712"/>
                    <a:pt x="1343" y="720"/>
                  </a:cubicBezTo>
                  <a:lnTo>
                    <a:pt x="1343" y="720"/>
                  </a:lnTo>
                  <a:cubicBezTo>
                    <a:pt x="1324" y="857"/>
                    <a:pt x="1246" y="986"/>
                    <a:pt x="1123" y="991"/>
                  </a:cubicBezTo>
                  <a:lnTo>
                    <a:pt x="1123" y="991"/>
                  </a:lnTo>
                  <a:cubicBezTo>
                    <a:pt x="1120" y="966"/>
                    <a:pt x="1107" y="941"/>
                    <a:pt x="1081" y="915"/>
                  </a:cubicBezTo>
                  <a:lnTo>
                    <a:pt x="1081" y="915"/>
                  </a:lnTo>
                  <a:cubicBezTo>
                    <a:pt x="1088" y="898"/>
                    <a:pt x="1096" y="878"/>
                    <a:pt x="1103" y="856"/>
                  </a:cubicBezTo>
                  <a:lnTo>
                    <a:pt x="1103" y="856"/>
                  </a:lnTo>
                  <a:cubicBezTo>
                    <a:pt x="1124" y="875"/>
                    <a:pt x="1147" y="891"/>
                    <a:pt x="1173" y="903"/>
                  </a:cubicBezTo>
                  <a:lnTo>
                    <a:pt x="1173" y="903"/>
                  </a:lnTo>
                  <a:cubicBezTo>
                    <a:pt x="1191" y="912"/>
                    <a:pt x="1208" y="884"/>
                    <a:pt x="1189" y="875"/>
                  </a:cubicBezTo>
                  <a:lnTo>
                    <a:pt x="1189" y="875"/>
                  </a:lnTo>
                  <a:cubicBezTo>
                    <a:pt x="1163" y="862"/>
                    <a:pt x="1139" y="846"/>
                    <a:pt x="1118" y="826"/>
                  </a:cubicBezTo>
                  <a:lnTo>
                    <a:pt x="1118" y="826"/>
                  </a:lnTo>
                  <a:cubicBezTo>
                    <a:pt x="1117" y="825"/>
                    <a:pt x="1115" y="824"/>
                    <a:pt x="1113" y="823"/>
                  </a:cubicBezTo>
                  <a:lnTo>
                    <a:pt x="1113" y="823"/>
                  </a:lnTo>
                  <a:cubicBezTo>
                    <a:pt x="1115" y="817"/>
                    <a:pt x="1117" y="811"/>
                    <a:pt x="1118" y="805"/>
                  </a:cubicBezTo>
                  <a:lnTo>
                    <a:pt x="1118" y="805"/>
                  </a:lnTo>
                  <a:cubicBezTo>
                    <a:pt x="1141" y="811"/>
                    <a:pt x="1164" y="817"/>
                    <a:pt x="1188" y="823"/>
                  </a:cubicBezTo>
                  <a:lnTo>
                    <a:pt x="1188" y="823"/>
                  </a:lnTo>
                  <a:cubicBezTo>
                    <a:pt x="1208" y="828"/>
                    <a:pt x="1216" y="797"/>
                    <a:pt x="1196" y="792"/>
                  </a:cubicBezTo>
                  <a:lnTo>
                    <a:pt x="1196" y="792"/>
                  </a:lnTo>
                  <a:cubicBezTo>
                    <a:pt x="1172" y="785"/>
                    <a:pt x="1149" y="780"/>
                    <a:pt x="1125" y="774"/>
                  </a:cubicBezTo>
                  <a:lnTo>
                    <a:pt x="1125" y="774"/>
                  </a:lnTo>
                  <a:cubicBezTo>
                    <a:pt x="1127" y="766"/>
                    <a:pt x="1129" y="757"/>
                    <a:pt x="1131" y="748"/>
                  </a:cubicBezTo>
                  <a:lnTo>
                    <a:pt x="1131" y="748"/>
                  </a:lnTo>
                  <a:cubicBezTo>
                    <a:pt x="1131" y="748"/>
                    <a:pt x="1131" y="748"/>
                    <a:pt x="1132" y="748"/>
                  </a:cubicBezTo>
                  <a:lnTo>
                    <a:pt x="1132" y="748"/>
                  </a:lnTo>
                  <a:cubicBezTo>
                    <a:pt x="1150" y="748"/>
                    <a:pt x="1168" y="748"/>
                    <a:pt x="1186" y="748"/>
                  </a:cubicBezTo>
                  <a:lnTo>
                    <a:pt x="1186" y="748"/>
                  </a:lnTo>
                  <a:cubicBezTo>
                    <a:pt x="1207" y="747"/>
                    <a:pt x="1207" y="715"/>
                    <a:pt x="1186" y="715"/>
                  </a:cubicBezTo>
                  <a:lnTo>
                    <a:pt x="1186" y="715"/>
                  </a:lnTo>
                  <a:cubicBezTo>
                    <a:pt x="1169" y="716"/>
                    <a:pt x="1152" y="716"/>
                    <a:pt x="1136" y="716"/>
                  </a:cubicBezTo>
                  <a:lnTo>
                    <a:pt x="1136" y="716"/>
                  </a:lnTo>
                  <a:cubicBezTo>
                    <a:pt x="1142" y="665"/>
                    <a:pt x="1143" y="616"/>
                    <a:pt x="1132" y="577"/>
                  </a:cubicBezTo>
                  <a:lnTo>
                    <a:pt x="1132" y="577"/>
                  </a:lnTo>
                  <a:cubicBezTo>
                    <a:pt x="1171" y="569"/>
                    <a:pt x="1208" y="559"/>
                    <a:pt x="1244" y="545"/>
                  </a:cubicBezTo>
                  <a:lnTo>
                    <a:pt x="1244" y="545"/>
                  </a:lnTo>
                  <a:cubicBezTo>
                    <a:pt x="1264" y="538"/>
                    <a:pt x="1255" y="506"/>
                    <a:pt x="1236" y="514"/>
                  </a:cubicBezTo>
                  <a:lnTo>
                    <a:pt x="1236" y="514"/>
                  </a:lnTo>
                  <a:cubicBezTo>
                    <a:pt x="1200" y="527"/>
                    <a:pt x="1163" y="537"/>
                    <a:pt x="1126" y="545"/>
                  </a:cubicBezTo>
                  <a:lnTo>
                    <a:pt x="1126" y="545"/>
                  </a:lnTo>
                  <a:cubicBezTo>
                    <a:pt x="1148" y="528"/>
                    <a:pt x="1171" y="511"/>
                    <a:pt x="1193" y="494"/>
                  </a:cubicBezTo>
                  <a:lnTo>
                    <a:pt x="1193" y="494"/>
                  </a:lnTo>
                  <a:cubicBezTo>
                    <a:pt x="1210" y="482"/>
                    <a:pt x="1194" y="454"/>
                    <a:pt x="1177" y="466"/>
                  </a:cubicBezTo>
                  <a:lnTo>
                    <a:pt x="1177" y="466"/>
                  </a:lnTo>
                  <a:cubicBezTo>
                    <a:pt x="1152" y="485"/>
                    <a:pt x="1127" y="504"/>
                    <a:pt x="1102" y="522"/>
                  </a:cubicBezTo>
                  <a:lnTo>
                    <a:pt x="1102" y="522"/>
                  </a:lnTo>
                  <a:cubicBezTo>
                    <a:pt x="1102" y="522"/>
                    <a:pt x="1101" y="522"/>
                    <a:pt x="1101" y="521"/>
                  </a:cubicBezTo>
                  <a:lnTo>
                    <a:pt x="1101" y="521"/>
                  </a:lnTo>
                  <a:cubicBezTo>
                    <a:pt x="1107" y="516"/>
                    <a:pt x="1111" y="508"/>
                    <a:pt x="1109" y="499"/>
                  </a:cubicBezTo>
                  <a:lnTo>
                    <a:pt x="1109" y="499"/>
                  </a:lnTo>
                  <a:cubicBezTo>
                    <a:pt x="1105" y="470"/>
                    <a:pt x="1100" y="439"/>
                    <a:pt x="1093" y="411"/>
                  </a:cubicBezTo>
                  <a:lnTo>
                    <a:pt x="1093" y="411"/>
                  </a:lnTo>
                  <a:cubicBezTo>
                    <a:pt x="1095" y="411"/>
                    <a:pt x="1098" y="411"/>
                    <a:pt x="1100" y="410"/>
                  </a:cubicBezTo>
                  <a:lnTo>
                    <a:pt x="1100" y="410"/>
                  </a:lnTo>
                  <a:cubicBezTo>
                    <a:pt x="1241" y="376"/>
                    <a:pt x="1317" y="463"/>
                    <a:pt x="1340" y="578"/>
                  </a:cubicBezTo>
                  <a:lnTo>
                    <a:pt x="1340" y="578"/>
                  </a:lnTo>
                  <a:cubicBezTo>
                    <a:pt x="1313" y="583"/>
                    <a:pt x="1286" y="587"/>
                    <a:pt x="1259" y="590"/>
                  </a:cubicBezTo>
                  <a:lnTo>
                    <a:pt x="1259" y="590"/>
                  </a:lnTo>
                  <a:cubicBezTo>
                    <a:pt x="1237" y="592"/>
                    <a:pt x="1237" y="624"/>
                    <a:pt x="1259" y="622"/>
                  </a:cubicBezTo>
                  <a:close/>
                  <a:moveTo>
                    <a:pt x="1446" y="749"/>
                  </a:moveTo>
                  <a:lnTo>
                    <a:pt x="1446" y="749"/>
                  </a:lnTo>
                  <a:cubicBezTo>
                    <a:pt x="1520" y="557"/>
                    <a:pt x="1486" y="284"/>
                    <a:pt x="1247" y="245"/>
                  </a:cubicBezTo>
                  <a:lnTo>
                    <a:pt x="1247" y="245"/>
                  </a:lnTo>
                  <a:cubicBezTo>
                    <a:pt x="1202" y="118"/>
                    <a:pt x="968" y="63"/>
                    <a:pt x="819" y="133"/>
                  </a:cubicBezTo>
                  <a:lnTo>
                    <a:pt x="819" y="133"/>
                  </a:lnTo>
                  <a:cubicBezTo>
                    <a:pt x="785" y="0"/>
                    <a:pt x="611" y="65"/>
                    <a:pt x="534" y="126"/>
                  </a:cubicBezTo>
                  <a:lnTo>
                    <a:pt x="534" y="126"/>
                  </a:lnTo>
                  <a:cubicBezTo>
                    <a:pt x="509" y="145"/>
                    <a:pt x="487" y="169"/>
                    <a:pt x="471" y="195"/>
                  </a:cubicBezTo>
                  <a:lnTo>
                    <a:pt x="471" y="195"/>
                  </a:lnTo>
                  <a:cubicBezTo>
                    <a:pt x="468" y="193"/>
                    <a:pt x="464" y="192"/>
                    <a:pt x="459" y="193"/>
                  </a:cubicBezTo>
                  <a:lnTo>
                    <a:pt x="459" y="193"/>
                  </a:lnTo>
                  <a:cubicBezTo>
                    <a:pt x="254" y="209"/>
                    <a:pt x="0" y="485"/>
                    <a:pt x="134" y="667"/>
                  </a:cubicBezTo>
                  <a:lnTo>
                    <a:pt x="134" y="667"/>
                  </a:lnTo>
                  <a:cubicBezTo>
                    <a:pt x="27" y="792"/>
                    <a:pt x="60" y="961"/>
                    <a:pt x="130" y="1101"/>
                  </a:cubicBezTo>
                  <a:lnTo>
                    <a:pt x="130" y="1101"/>
                  </a:lnTo>
                  <a:cubicBezTo>
                    <a:pt x="162" y="1166"/>
                    <a:pt x="219" y="1209"/>
                    <a:pt x="287" y="1229"/>
                  </a:cubicBezTo>
                  <a:lnTo>
                    <a:pt x="287" y="1229"/>
                  </a:lnTo>
                  <a:cubicBezTo>
                    <a:pt x="303" y="1233"/>
                    <a:pt x="318" y="1234"/>
                    <a:pt x="331" y="1233"/>
                  </a:cubicBezTo>
                  <a:lnTo>
                    <a:pt x="331" y="1233"/>
                  </a:lnTo>
                  <a:cubicBezTo>
                    <a:pt x="339" y="1302"/>
                    <a:pt x="399" y="1352"/>
                    <a:pt x="467" y="1366"/>
                  </a:cubicBezTo>
                  <a:lnTo>
                    <a:pt x="467" y="1366"/>
                  </a:lnTo>
                  <a:cubicBezTo>
                    <a:pt x="512" y="1374"/>
                    <a:pt x="554" y="1362"/>
                    <a:pt x="592" y="1339"/>
                  </a:cubicBezTo>
                  <a:lnTo>
                    <a:pt x="592" y="1339"/>
                  </a:lnTo>
                  <a:cubicBezTo>
                    <a:pt x="773" y="1554"/>
                    <a:pt x="1152" y="1405"/>
                    <a:pt x="1227" y="1158"/>
                  </a:cubicBezTo>
                  <a:lnTo>
                    <a:pt x="1227" y="1158"/>
                  </a:lnTo>
                  <a:cubicBezTo>
                    <a:pt x="1288" y="1138"/>
                    <a:pt x="1342" y="1092"/>
                    <a:pt x="1378" y="1034"/>
                  </a:cubicBezTo>
                  <a:lnTo>
                    <a:pt x="1378" y="1034"/>
                  </a:lnTo>
                  <a:cubicBezTo>
                    <a:pt x="1418" y="971"/>
                    <a:pt x="1458" y="849"/>
                    <a:pt x="1436" y="761"/>
                  </a:cubicBezTo>
                  <a:lnTo>
                    <a:pt x="1436" y="761"/>
                  </a:lnTo>
                  <a:cubicBezTo>
                    <a:pt x="1440" y="759"/>
                    <a:pt x="1444" y="755"/>
                    <a:pt x="1446" y="749"/>
                  </a:cubicBezTo>
                  <a:close/>
                </a:path>
              </a:pathLst>
            </a:custGeom>
            <a:solidFill>
              <a:schemeClr val="accent4"/>
            </a:solidFill>
            <a:ln>
              <a:noFill/>
            </a:ln>
            <a:effectLst/>
          </p:spPr>
          <p:txBody>
            <a:bodyPr wrap="none" anchor="ctr"/>
            <a:lstStyle/>
            <a:p>
              <a:endParaRPr lang="es-ES_tradnl" sz="919" dirty="0"/>
            </a:p>
          </p:txBody>
        </p:sp>
        <p:sp>
          <p:nvSpPr>
            <p:cNvPr id="10" name="Freeform 9">
              <a:extLst>
                <a:ext uri="{FF2B5EF4-FFF2-40B4-BE49-F238E27FC236}">
                  <a16:creationId xmlns:a16="http://schemas.microsoft.com/office/drawing/2014/main" id="{BEAC4CD8-5575-A54D-BBD5-EDB8F78927C3}"/>
                </a:ext>
              </a:extLst>
            </p:cNvPr>
            <p:cNvSpPr>
              <a:spLocks noChangeArrowheads="1"/>
            </p:cNvSpPr>
            <p:nvPr/>
          </p:nvSpPr>
          <p:spPr bwMode="auto">
            <a:xfrm rot="759599">
              <a:off x="6197315" y="3832205"/>
              <a:ext cx="990623" cy="1013855"/>
            </a:xfrm>
            <a:custGeom>
              <a:avLst/>
              <a:gdLst>
                <a:gd name="T0" fmla="*/ 1833 w 2067"/>
                <a:gd name="T1" fmla="*/ 484 h 2115"/>
                <a:gd name="T2" fmla="*/ 1684 w 2067"/>
                <a:gd name="T3" fmla="*/ 487 h 2115"/>
                <a:gd name="T4" fmla="*/ 1621 w 2067"/>
                <a:gd name="T5" fmla="*/ 1520 h 2115"/>
                <a:gd name="T6" fmla="*/ 1654 w 2067"/>
                <a:gd name="T7" fmla="*/ 1472 h 2115"/>
                <a:gd name="T8" fmla="*/ 1730 w 2067"/>
                <a:gd name="T9" fmla="*/ 1356 h 2115"/>
                <a:gd name="T10" fmla="*/ 918 w 2067"/>
                <a:gd name="T11" fmla="*/ 1732 h 2115"/>
                <a:gd name="T12" fmla="*/ 669 w 2067"/>
                <a:gd name="T13" fmla="*/ 1582 h 2115"/>
                <a:gd name="T14" fmla="*/ 288 w 2067"/>
                <a:gd name="T15" fmla="*/ 1000 h 2115"/>
                <a:gd name="T16" fmla="*/ 460 w 2067"/>
                <a:gd name="T17" fmla="*/ 1331 h 2115"/>
                <a:gd name="T18" fmla="*/ 510 w 2067"/>
                <a:gd name="T19" fmla="*/ 1374 h 2115"/>
                <a:gd name="T20" fmla="*/ 494 w 2067"/>
                <a:gd name="T21" fmla="*/ 445 h 2115"/>
                <a:gd name="T22" fmla="*/ 440 w 2067"/>
                <a:gd name="T23" fmla="*/ 524 h 2115"/>
                <a:gd name="T24" fmla="*/ 729 w 2067"/>
                <a:gd name="T25" fmla="*/ 255 h 2115"/>
                <a:gd name="T26" fmla="*/ 922 w 2067"/>
                <a:gd name="T27" fmla="*/ 148 h 2115"/>
                <a:gd name="T28" fmla="*/ 1053 w 2067"/>
                <a:gd name="T29" fmla="*/ 217 h 2115"/>
                <a:gd name="T30" fmla="*/ 1478 w 2067"/>
                <a:gd name="T31" fmla="*/ 494 h 2115"/>
                <a:gd name="T32" fmla="*/ 1555 w 2067"/>
                <a:gd name="T33" fmla="*/ 352 h 2115"/>
                <a:gd name="T34" fmla="*/ 1397 w 2067"/>
                <a:gd name="T35" fmla="*/ 375 h 2115"/>
                <a:gd name="T36" fmla="*/ 1126 w 2067"/>
                <a:gd name="T37" fmla="*/ 1704 h 2115"/>
                <a:gd name="T38" fmla="*/ 1423 w 2067"/>
                <a:gd name="T39" fmla="*/ 1538 h 2115"/>
                <a:gd name="T40" fmla="*/ 896 w 2067"/>
                <a:gd name="T41" fmla="*/ 827 h 2115"/>
                <a:gd name="T42" fmla="*/ 1046 w 2067"/>
                <a:gd name="T43" fmla="*/ 966 h 2115"/>
                <a:gd name="T44" fmla="*/ 1074 w 2067"/>
                <a:gd name="T45" fmla="*/ 1005 h 2115"/>
                <a:gd name="T46" fmla="*/ 1088 w 2067"/>
                <a:gd name="T47" fmla="*/ 690 h 2115"/>
                <a:gd name="T48" fmla="*/ 1170 w 2067"/>
                <a:gd name="T49" fmla="*/ 694 h 2115"/>
                <a:gd name="T50" fmla="*/ 747 w 2067"/>
                <a:gd name="T51" fmla="*/ 865 h 2115"/>
                <a:gd name="T52" fmla="*/ 946 w 2067"/>
                <a:gd name="T53" fmla="*/ 862 h 2115"/>
                <a:gd name="T54" fmla="*/ 894 w 2067"/>
                <a:gd name="T55" fmla="*/ 880 h 2115"/>
                <a:gd name="T56" fmla="*/ 883 w 2067"/>
                <a:gd name="T57" fmla="*/ 1131 h 2115"/>
                <a:gd name="T58" fmla="*/ 1045 w 2067"/>
                <a:gd name="T59" fmla="*/ 1171 h 2115"/>
                <a:gd name="T60" fmla="*/ 1257 w 2067"/>
                <a:gd name="T61" fmla="*/ 910 h 2115"/>
                <a:gd name="T62" fmla="*/ 1042 w 2067"/>
                <a:gd name="T63" fmla="*/ 1294 h 2115"/>
                <a:gd name="T64" fmla="*/ 1236 w 2067"/>
                <a:gd name="T65" fmla="*/ 1162 h 2115"/>
                <a:gd name="T66" fmla="*/ 1268 w 2067"/>
                <a:gd name="T67" fmla="*/ 1130 h 2115"/>
                <a:gd name="T68" fmla="*/ 1319 w 2067"/>
                <a:gd name="T69" fmla="*/ 847 h 2115"/>
                <a:gd name="T70" fmla="*/ 1480 w 2067"/>
                <a:gd name="T71" fmla="*/ 817 h 2115"/>
                <a:gd name="T72" fmla="*/ 1122 w 2067"/>
                <a:gd name="T73" fmla="*/ 363 h 2115"/>
                <a:gd name="T74" fmla="*/ 1128 w 2067"/>
                <a:gd name="T75" fmla="*/ 533 h 2115"/>
                <a:gd name="T76" fmla="*/ 1015 w 2067"/>
                <a:gd name="T77" fmla="*/ 487 h 2115"/>
                <a:gd name="T78" fmla="*/ 995 w 2067"/>
                <a:gd name="T79" fmla="*/ 652 h 2115"/>
                <a:gd name="T80" fmla="*/ 815 w 2067"/>
                <a:gd name="T81" fmla="*/ 702 h 2115"/>
                <a:gd name="T82" fmla="*/ 492 w 2067"/>
                <a:gd name="T83" fmla="*/ 951 h 2115"/>
                <a:gd name="T84" fmla="*/ 455 w 2067"/>
                <a:gd name="T85" fmla="*/ 844 h 2115"/>
                <a:gd name="T86" fmla="*/ 508 w 2067"/>
                <a:gd name="T87" fmla="*/ 651 h 2115"/>
                <a:gd name="T88" fmla="*/ 652 w 2067"/>
                <a:gd name="T89" fmla="*/ 734 h 2115"/>
                <a:gd name="T90" fmla="*/ 618 w 2067"/>
                <a:gd name="T91" fmla="*/ 1152 h 2115"/>
                <a:gd name="T92" fmla="*/ 765 w 2067"/>
                <a:gd name="T93" fmla="*/ 1590 h 2115"/>
                <a:gd name="T94" fmla="*/ 895 w 2067"/>
                <a:gd name="T95" fmla="*/ 1419 h 2115"/>
                <a:gd name="T96" fmla="*/ 1436 w 2067"/>
                <a:gd name="T97" fmla="*/ 1307 h 2115"/>
                <a:gd name="T98" fmla="*/ 963 w 2067"/>
                <a:gd name="T99" fmla="*/ 1515 h 2115"/>
                <a:gd name="T100" fmla="*/ 862 w 2067"/>
                <a:gd name="T101" fmla="*/ 1519 h 2115"/>
                <a:gd name="T102" fmla="*/ 1786 w 2067"/>
                <a:gd name="T103" fmla="*/ 883 h 2115"/>
                <a:gd name="T104" fmla="*/ 1826 w 2067"/>
                <a:gd name="T105" fmla="*/ 980 h 2115"/>
                <a:gd name="T106" fmla="*/ 1520 w 2067"/>
                <a:gd name="T107" fmla="*/ 1124 h 2115"/>
                <a:gd name="T108" fmla="*/ 1530 w 2067"/>
                <a:gd name="T109" fmla="*/ 1053 h 2115"/>
                <a:gd name="T110" fmla="*/ 1539 w 2067"/>
                <a:gd name="T111" fmla="*/ 786 h 2115"/>
                <a:gd name="T112" fmla="*/ 1600 w 2067"/>
                <a:gd name="T113" fmla="*/ 635 h 2115"/>
                <a:gd name="T114" fmla="*/ 1822 w 2067"/>
                <a:gd name="T115" fmla="*/ 787 h 2115"/>
                <a:gd name="T116" fmla="*/ 725 w 2067"/>
                <a:gd name="T117" fmla="*/ 172 h 2115"/>
                <a:gd name="T118" fmla="*/ 390 w 2067"/>
                <a:gd name="T119" fmla="*/ 1671 h 2115"/>
                <a:gd name="T120" fmla="*/ 1952 w 2067"/>
                <a:gd name="T121" fmla="*/ 1036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67" h="2115">
                  <a:moveTo>
                    <a:pt x="1896" y="944"/>
                  </a:moveTo>
                  <a:lnTo>
                    <a:pt x="1896" y="944"/>
                  </a:lnTo>
                  <a:cubicBezTo>
                    <a:pt x="1899" y="899"/>
                    <a:pt x="1897" y="855"/>
                    <a:pt x="1892" y="812"/>
                  </a:cubicBezTo>
                  <a:lnTo>
                    <a:pt x="1892" y="812"/>
                  </a:lnTo>
                  <a:cubicBezTo>
                    <a:pt x="1897" y="803"/>
                    <a:pt x="1895" y="791"/>
                    <a:pt x="1887" y="784"/>
                  </a:cubicBezTo>
                  <a:lnTo>
                    <a:pt x="1887" y="784"/>
                  </a:lnTo>
                  <a:cubicBezTo>
                    <a:pt x="1869" y="683"/>
                    <a:pt x="1826" y="593"/>
                    <a:pt x="1754" y="538"/>
                  </a:cubicBezTo>
                  <a:lnTo>
                    <a:pt x="1754" y="538"/>
                  </a:lnTo>
                  <a:cubicBezTo>
                    <a:pt x="1781" y="534"/>
                    <a:pt x="1806" y="532"/>
                    <a:pt x="1833" y="529"/>
                  </a:cubicBezTo>
                  <a:lnTo>
                    <a:pt x="1833" y="529"/>
                  </a:lnTo>
                  <a:cubicBezTo>
                    <a:pt x="1861" y="525"/>
                    <a:pt x="1861" y="480"/>
                    <a:pt x="1833" y="484"/>
                  </a:cubicBezTo>
                  <a:lnTo>
                    <a:pt x="1833" y="484"/>
                  </a:lnTo>
                  <a:cubicBezTo>
                    <a:pt x="1808" y="487"/>
                    <a:pt x="1783" y="490"/>
                    <a:pt x="1758" y="493"/>
                  </a:cubicBezTo>
                  <a:lnTo>
                    <a:pt x="1758" y="493"/>
                  </a:lnTo>
                  <a:cubicBezTo>
                    <a:pt x="1765" y="487"/>
                    <a:pt x="1771" y="482"/>
                    <a:pt x="1773" y="474"/>
                  </a:cubicBezTo>
                  <a:lnTo>
                    <a:pt x="1773" y="474"/>
                  </a:lnTo>
                  <a:cubicBezTo>
                    <a:pt x="1783" y="435"/>
                    <a:pt x="1723" y="431"/>
                    <a:pt x="1724" y="464"/>
                  </a:cubicBezTo>
                  <a:lnTo>
                    <a:pt x="1724" y="464"/>
                  </a:lnTo>
                  <a:cubicBezTo>
                    <a:pt x="1717" y="469"/>
                    <a:pt x="1709" y="473"/>
                    <a:pt x="1704" y="476"/>
                  </a:cubicBezTo>
                  <a:lnTo>
                    <a:pt x="1704" y="476"/>
                  </a:lnTo>
                  <a:cubicBezTo>
                    <a:pt x="1698" y="480"/>
                    <a:pt x="1691" y="483"/>
                    <a:pt x="1684" y="487"/>
                  </a:cubicBezTo>
                  <a:lnTo>
                    <a:pt x="1684" y="487"/>
                  </a:lnTo>
                  <a:cubicBezTo>
                    <a:pt x="1697" y="458"/>
                    <a:pt x="1703" y="430"/>
                    <a:pt x="1705" y="403"/>
                  </a:cubicBezTo>
                  <a:lnTo>
                    <a:pt x="1705" y="403"/>
                  </a:lnTo>
                  <a:cubicBezTo>
                    <a:pt x="1955" y="464"/>
                    <a:pt x="1984" y="745"/>
                    <a:pt x="1915" y="963"/>
                  </a:cubicBezTo>
                  <a:lnTo>
                    <a:pt x="1915" y="963"/>
                  </a:lnTo>
                  <a:cubicBezTo>
                    <a:pt x="1909" y="956"/>
                    <a:pt x="1903" y="950"/>
                    <a:pt x="1896" y="944"/>
                  </a:cubicBezTo>
                  <a:close/>
                  <a:moveTo>
                    <a:pt x="1831" y="1344"/>
                  </a:moveTo>
                  <a:lnTo>
                    <a:pt x="1831" y="1344"/>
                  </a:lnTo>
                  <a:cubicBezTo>
                    <a:pt x="1796" y="1425"/>
                    <a:pt x="1725" y="1491"/>
                    <a:pt x="1644" y="1514"/>
                  </a:cubicBezTo>
                  <a:lnTo>
                    <a:pt x="1644" y="1514"/>
                  </a:lnTo>
                  <a:cubicBezTo>
                    <a:pt x="1636" y="1514"/>
                    <a:pt x="1628" y="1515"/>
                    <a:pt x="1621" y="1520"/>
                  </a:cubicBezTo>
                  <a:lnTo>
                    <a:pt x="1621" y="1520"/>
                  </a:lnTo>
                  <a:cubicBezTo>
                    <a:pt x="1577" y="1528"/>
                    <a:pt x="1531" y="1523"/>
                    <a:pt x="1487" y="1501"/>
                  </a:cubicBezTo>
                  <a:lnTo>
                    <a:pt x="1487" y="1501"/>
                  </a:lnTo>
                  <a:cubicBezTo>
                    <a:pt x="1487" y="1497"/>
                    <a:pt x="1486" y="1494"/>
                    <a:pt x="1486" y="1491"/>
                  </a:cubicBezTo>
                  <a:lnTo>
                    <a:pt x="1486" y="1491"/>
                  </a:lnTo>
                  <a:cubicBezTo>
                    <a:pt x="1485" y="1486"/>
                    <a:pt x="1483" y="1482"/>
                    <a:pt x="1480" y="1479"/>
                  </a:cubicBezTo>
                  <a:lnTo>
                    <a:pt x="1480" y="1479"/>
                  </a:lnTo>
                  <a:cubicBezTo>
                    <a:pt x="1496" y="1459"/>
                    <a:pt x="1508" y="1439"/>
                    <a:pt x="1516" y="1418"/>
                  </a:cubicBezTo>
                  <a:lnTo>
                    <a:pt x="1516" y="1418"/>
                  </a:lnTo>
                  <a:cubicBezTo>
                    <a:pt x="1552" y="1447"/>
                    <a:pt x="1587" y="1475"/>
                    <a:pt x="1623" y="1504"/>
                  </a:cubicBezTo>
                  <a:lnTo>
                    <a:pt x="1623" y="1504"/>
                  </a:lnTo>
                  <a:cubicBezTo>
                    <a:pt x="1645" y="1521"/>
                    <a:pt x="1677" y="1490"/>
                    <a:pt x="1654" y="1472"/>
                  </a:cubicBezTo>
                  <a:lnTo>
                    <a:pt x="1654" y="1472"/>
                  </a:lnTo>
                  <a:cubicBezTo>
                    <a:pt x="1628" y="1452"/>
                    <a:pt x="1603" y="1431"/>
                    <a:pt x="1577" y="1411"/>
                  </a:cubicBezTo>
                  <a:lnTo>
                    <a:pt x="1577" y="1411"/>
                  </a:lnTo>
                  <a:cubicBezTo>
                    <a:pt x="1613" y="1404"/>
                    <a:pt x="1647" y="1391"/>
                    <a:pt x="1678" y="1372"/>
                  </a:cubicBezTo>
                  <a:lnTo>
                    <a:pt x="1678" y="1372"/>
                  </a:lnTo>
                  <a:cubicBezTo>
                    <a:pt x="1688" y="1380"/>
                    <a:pt x="1698" y="1387"/>
                    <a:pt x="1708" y="1395"/>
                  </a:cubicBezTo>
                  <a:lnTo>
                    <a:pt x="1708" y="1395"/>
                  </a:lnTo>
                  <a:cubicBezTo>
                    <a:pt x="1717" y="1402"/>
                    <a:pt x="1732" y="1396"/>
                    <a:pt x="1738" y="1387"/>
                  </a:cubicBezTo>
                  <a:lnTo>
                    <a:pt x="1738" y="1387"/>
                  </a:lnTo>
                  <a:cubicBezTo>
                    <a:pt x="1745" y="1375"/>
                    <a:pt x="1739" y="1364"/>
                    <a:pt x="1730" y="1356"/>
                  </a:cubicBezTo>
                  <a:lnTo>
                    <a:pt x="1730" y="1356"/>
                  </a:lnTo>
                  <a:cubicBezTo>
                    <a:pt x="1725" y="1353"/>
                    <a:pt x="1720" y="1349"/>
                    <a:pt x="1715" y="1345"/>
                  </a:cubicBezTo>
                  <a:lnTo>
                    <a:pt x="1715" y="1345"/>
                  </a:lnTo>
                  <a:cubicBezTo>
                    <a:pt x="1802" y="1274"/>
                    <a:pt x="1859" y="1159"/>
                    <a:pt x="1884" y="1034"/>
                  </a:cubicBezTo>
                  <a:lnTo>
                    <a:pt x="1884" y="1034"/>
                  </a:lnTo>
                  <a:cubicBezTo>
                    <a:pt x="1919" y="1121"/>
                    <a:pt x="1861" y="1276"/>
                    <a:pt x="1831" y="1344"/>
                  </a:cubicBezTo>
                  <a:close/>
                  <a:moveTo>
                    <a:pt x="858" y="1783"/>
                  </a:moveTo>
                  <a:lnTo>
                    <a:pt x="858" y="1783"/>
                  </a:lnTo>
                  <a:cubicBezTo>
                    <a:pt x="878" y="1767"/>
                    <a:pt x="896" y="1750"/>
                    <a:pt x="912" y="1732"/>
                  </a:cubicBezTo>
                  <a:lnTo>
                    <a:pt x="912" y="1732"/>
                  </a:lnTo>
                  <a:cubicBezTo>
                    <a:pt x="914" y="1732"/>
                    <a:pt x="916" y="1732"/>
                    <a:pt x="918" y="1732"/>
                  </a:cubicBezTo>
                  <a:lnTo>
                    <a:pt x="918" y="1732"/>
                  </a:lnTo>
                  <a:cubicBezTo>
                    <a:pt x="1021" y="1816"/>
                    <a:pt x="1152" y="1838"/>
                    <a:pt x="1281" y="1801"/>
                  </a:cubicBezTo>
                  <a:lnTo>
                    <a:pt x="1281" y="1801"/>
                  </a:lnTo>
                  <a:cubicBezTo>
                    <a:pt x="1388" y="1770"/>
                    <a:pt x="1474" y="1680"/>
                    <a:pt x="1489" y="1574"/>
                  </a:cubicBezTo>
                  <a:lnTo>
                    <a:pt x="1489" y="1574"/>
                  </a:lnTo>
                  <a:cubicBezTo>
                    <a:pt x="1523" y="1587"/>
                    <a:pt x="1558" y="1592"/>
                    <a:pt x="1593" y="1590"/>
                  </a:cubicBezTo>
                  <a:lnTo>
                    <a:pt x="1593" y="1590"/>
                  </a:lnTo>
                  <a:cubicBezTo>
                    <a:pt x="1482" y="1858"/>
                    <a:pt x="1068" y="2013"/>
                    <a:pt x="858" y="1783"/>
                  </a:cubicBezTo>
                  <a:close/>
                  <a:moveTo>
                    <a:pt x="516" y="1657"/>
                  </a:moveTo>
                  <a:lnTo>
                    <a:pt x="516" y="1657"/>
                  </a:lnTo>
                  <a:cubicBezTo>
                    <a:pt x="565" y="1632"/>
                    <a:pt x="610" y="1593"/>
                    <a:pt x="669" y="1582"/>
                  </a:cubicBezTo>
                  <a:lnTo>
                    <a:pt x="669" y="1582"/>
                  </a:lnTo>
                  <a:cubicBezTo>
                    <a:pt x="722" y="1636"/>
                    <a:pt x="780" y="1679"/>
                    <a:pt x="846" y="1705"/>
                  </a:cubicBezTo>
                  <a:lnTo>
                    <a:pt x="846" y="1705"/>
                  </a:lnTo>
                  <a:cubicBezTo>
                    <a:pt x="807" y="1742"/>
                    <a:pt x="763" y="1772"/>
                    <a:pt x="708" y="1788"/>
                  </a:cubicBezTo>
                  <a:lnTo>
                    <a:pt x="708" y="1788"/>
                  </a:lnTo>
                  <a:cubicBezTo>
                    <a:pt x="618" y="1815"/>
                    <a:pt x="519" y="1749"/>
                    <a:pt x="516" y="1657"/>
                  </a:cubicBezTo>
                  <a:close/>
                  <a:moveTo>
                    <a:pt x="282" y="1534"/>
                  </a:moveTo>
                  <a:lnTo>
                    <a:pt x="282" y="1534"/>
                  </a:lnTo>
                  <a:cubicBezTo>
                    <a:pt x="138" y="1398"/>
                    <a:pt x="106" y="1113"/>
                    <a:pt x="227" y="957"/>
                  </a:cubicBezTo>
                  <a:lnTo>
                    <a:pt x="227" y="957"/>
                  </a:lnTo>
                  <a:cubicBezTo>
                    <a:pt x="245" y="972"/>
                    <a:pt x="265" y="987"/>
                    <a:pt x="288" y="1000"/>
                  </a:cubicBezTo>
                  <a:lnTo>
                    <a:pt x="288" y="1000"/>
                  </a:lnTo>
                  <a:cubicBezTo>
                    <a:pt x="288" y="1003"/>
                    <a:pt x="288" y="1006"/>
                    <a:pt x="288" y="1010"/>
                  </a:cubicBezTo>
                  <a:lnTo>
                    <a:pt x="288" y="1010"/>
                  </a:lnTo>
                  <a:cubicBezTo>
                    <a:pt x="298" y="1115"/>
                    <a:pt x="344" y="1224"/>
                    <a:pt x="422" y="1299"/>
                  </a:cubicBezTo>
                  <a:lnTo>
                    <a:pt x="422" y="1299"/>
                  </a:lnTo>
                  <a:cubicBezTo>
                    <a:pt x="394" y="1307"/>
                    <a:pt x="366" y="1317"/>
                    <a:pt x="338" y="1326"/>
                  </a:cubicBezTo>
                  <a:lnTo>
                    <a:pt x="338" y="1326"/>
                  </a:lnTo>
                  <a:cubicBezTo>
                    <a:pt x="311" y="1335"/>
                    <a:pt x="323" y="1378"/>
                    <a:pt x="350" y="1369"/>
                  </a:cubicBezTo>
                  <a:lnTo>
                    <a:pt x="350" y="1369"/>
                  </a:lnTo>
                  <a:cubicBezTo>
                    <a:pt x="385" y="1357"/>
                    <a:pt x="420" y="1345"/>
                    <a:pt x="455" y="1334"/>
                  </a:cubicBezTo>
                  <a:lnTo>
                    <a:pt x="455" y="1334"/>
                  </a:lnTo>
                  <a:cubicBezTo>
                    <a:pt x="457" y="1333"/>
                    <a:pt x="459" y="1332"/>
                    <a:pt x="460" y="1331"/>
                  </a:cubicBezTo>
                  <a:lnTo>
                    <a:pt x="460" y="1331"/>
                  </a:lnTo>
                  <a:cubicBezTo>
                    <a:pt x="465" y="1334"/>
                    <a:pt x="471" y="1339"/>
                    <a:pt x="476" y="1343"/>
                  </a:cubicBezTo>
                  <a:lnTo>
                    <a:pt x="476" y="1343"/>
                  </a:lnTo>
                  <a:cubicBezTo>
                    <a:pt x="477" y="1343"/>
                    <a:pt x="477" y="1343"/>
                    <a:pt x="478" y="1344"/>
                  </a:cubicBezTo>
                  <a:lnTo>
                    <a:pt x="478" y="1344"/>
                  </a:lnTo>
                  <a:cubicBezTo>
                    <a:pt x="449" y="1370"/>
                    <a:pt x="420" y="1397"/>
                    <a:pt x="391" y="1424"/>
                  </a:cubicBezTo>
                  <a:lnTo>
                    <a:pt x="391" y="1424"/>
                  </a:lnTo>
                  <a:cubicBezTo>
                    <a:pt x="370" y="1444"/>
                    <a:pt x="401" y="1475"/>
                    <a:pt x="422" y="1455"/>
                  </a:cubicBezTo>
                  <a:lnTo>
                    <a:pt x="422" y="1455"/>
                  </a:lnTo>
                  <a:cubicBezTo>
                    <a:pt x="452" y="1428"/>
                    <a:pt x="481" y="1401"/>
                    <a:pt x="510" y="1374"/>
                  </a:cubicBezTo>
                  <a:lnTo>
                    <a:pt x="510" y="1374"/>
                  </a:lnTo>
                  <a:cubicBezTo>
                    <a:pt x="544" y="1428"/>
                    <a:pt x="580" y="1479"/>
                    <a:pt x="619" y="1526"/>
                  </a:cubicBezTo>
                  <a:lnTo>
                    <a:pt x="619" y="1526"/>
                  </a:lnTo>
                  <a:cubicBezTo>
                    <a:pt x="596" y="1535"/>
                    <a:pt x="577" y="1545"/>
                    <a:pt x="554" y="1560"/>
                  </a:cubicBezTo>
                  <a:lnTo>
                    <a:pt x="554" y="1560"/>
                  </a:lnTo>
                  <a:cubicBezTo>
                    <a:pt x="453" y="1628"/>
                    <a:pt x="369" y="1616"/>
                    <a:pt x="282" y="1534"/>
                  </a:cubicBezTo>
                  <a:close/>
                  <a:moveTo>
                    <a:pt x="608" y="331"/>
                  </a:moveTo>
                  <a:lnTo>
                    <a:pt x="608" y="331"/>
                  </a:lnTo>
                  <a:cubicBezTo>
                    <a:pt x="589" y="381"/>
                    <a:pt x="583" y="433"/>
                    <a:pt x="595" y="483"/>
                  </a:cubicBezTo>
                  <a:lnTo>
                    <a:pt x="595" y="483"/>
                  </a:lnTo>
                  <a:cubicBezTo>
                    <a:pt x="561" y="471"/>
                    <a:pt x="528" y="458"/>
                    <a:pt x="494" y="445"/>
                  </a:cubicBezTo>
                  <a:lnTo>
                    <a:pt x="494" y="445"/>
                  </a:lnTo>
                  <a:cubicBezTo>
                    <a:pt x="467" y="435"/>
                    <a:pt x="456" y="478"/>
                    <a:pt x="483" y="488"/>
                  </a:cubicBezTo>
                  <a:lnTo>
                    <a:pt x="483" y="488"/>
                  </a:lnTo>
                  <a:cubicBezTo>
                    <a:pt x="527" y="504"/>
                    <a:pt x="571" y="521"/>
                    <a:pt x="615" y="538"/>
                  </a:cubicBezTo>
                  <a:lnTo>
                    <a:pt x="615" y="538"/>
                  </a:lnTo>
                  <a:lnTo>
                    <a:pt x="615" y="538"/>
                  </a:lnTo>
                  <a:lnTo>
                    <a:pt x="615" y="538"/>
                  </a:lnTo>
                  <a:cubicBezTo>
                    <a:pt x="570" y="529"/>
                    <a:pt x="518" y="552"/>
                    <a:pt x="476" y="587"/>
                  </a:cubicBezTo>
                  <a:lnTo>
                    <a:pt x="476" y="587"/>
                  </a:lnTo>
                  <a:cubicBezTo>
                    <a:pt x="475" y="585"/>
                    <a:pt x="475" y="583"/>
                    <a:pt x="474" y="580"/>
                  </a:cubicBezTo>
                  <a:lnTo>
                    <a:pt x="474" y="580"/>
                  </a:lnTo>
                  <a:cubicBezTo>
                    <a:pt x="462" y="562"/>
                    <a:pt x="451" y="543"/>
                    <a:pt x="440" y="524"/>
                  </a:cubicBezTo>
                  <a:lnTo>
                    <a:pt x="440" y="524"/>
                  </a:lnTo>
                  <a:cubicBezTo>
                    <a:pt x="425" y="499"/>
                    <a:pt x="387" y="522"/>
                    <a:pt x="402" y="546"/>
                  </a:cubicBezTo>
                  <a:lnTo>
                    <a:pt x="402" y="546"/>
                  </a:lnTo>
                  <a:cubicBezTo>
                    <a:pt x="413" y="565"/>
                    <a:pt x="424" y="584"/>
                    <a:pt x="435" y="603"/>
                  </a:cubicBezTo>
                  <a:lnTo>
                    <a:pt x="435" y="603"/>
                  </a:lnTo>
                  <a:cubicBezTo>
                    <a:pt x="438" y="608"/>
                    <a:pt x="443" y="611"/>
                    <a:pt x="448" y="612"/>
                  </a:cubicBezTo>
                  <a:lnTo>
                    <a:pt x="448" y="612"/>
                  </a:lnTo>
                  <a:cubicBezTo>
                    <a:pt x="364" y="695"/>
                    <a:pt x="303" y="805"/>
                    <a:pt x="289" y="921"/>
                  </a:cubicBezTo>
                  <a:lnTo>
                    <a:pt x="289" y="921"/>
                  </a:lnTo>
                  <a:cubicBezTo>
                    <a:pt x="31" y="727"/>
                    <a:pt x="363" y="365"/>
                    <a:pt x="608" y="331"/>
                  </a:cubicBezTo>
                  <a:lnTo>
                    <a:pt x="729" y="255"/>
                  </a:lnTo>
                  <a:lnTo>
                    <a:pt x="729" y="255"/>
                  </a:lnTo>
                  <a:cubicBezTo>
                    <a:pt x="747" y="237"/>
                    <a:pt x="785" y="209"/>
                    <a:pt x="827" y="186"/>
                  </a:cubicBezTo>
                  <a:lnTo>
                    <a:pt x="827" y="186"/>
                  </a:lnTo>
                  <a:cubicBezTo>
                    <a:pt x="826" y="217"/>
                    <a:pt x="829" y="247"/>
                    <a:pt x="835" y="277"/>
                  </a:cubicBezTo>
                  <a:lnTo>
                    <a:pt x="835" y="277"/>
                  </a:lnTo>
                  <a:cubicBezTo>
                    <a:pt x="840" y="305"/>
                    <a:pt x="883" y="293"/>
                    <a:pt x="878" y="265"/>
                  </a:cubicBezTo>
                  <a:lnTo>
                    <a:pt x="878" y="265"/>
                  </a:lnTo>
                  <a:cubicBezTo>
                    <a:pt x="871" y="231"/>
                    <a:pt x="870" y="198"/>
                    <a:pt x="872" y="164"/>
                  </a:cubicBezTo>
                  <a:lnTo>
                    <a:pt x="872" y="164"/>
                  </a:lnTo>
                  <a:cubicBezTo>
                    <a:pt x="890" y="157"/>
                    <a:pt x="906" y="152"/>
                    <a:pt x="922" y="148"/>
                  </a:cubicBezTo>
                  <a:lnTo>
                    <a:pt x="922" y="148"/>
                  </a:lnTo>
                  <a:cubicBezTo>
                    <a:pt x="922" y="157"/>
                    <a:pt x="921" y="166"/>
                    <a:pt x="921" y="174"/>
                  </a:cubicBezTo>
                  <a:lnTo>
                    <a:pt x="921" y="174"/>
                  </a:lnTo>
                  <a:cubicBezTo>
                    <a:pt x="920" y="196"/>
                    <a:pt x="918" y="217"/>
                    <a:pt x="917" y="237"/>
                  </a:cubicBezTo>
                  <a:lnTo>
                    <a:pt x="917" y="237"/>
                  </a:lnTo>
                  <a:cubicBezTo>
                    <a:pt x="914" y="266"/>
                    <a:pt x="959" y="265"/>
                    <a:pt x="961" y="237"/>
                  </a:cubicBezTo>
                  <a:lnTo>
                    <a:pt x="961" y="237"/>
                  </a:lnTo>
                  <a:cubicBezTo>
                    <a:pt x="962" y="217"/>
                    <a:pt x="963" y="196"/>
                    <a:pt x="965" y="174"/>
                  </a:cubicBezTo>
                  <a:lnTo>
                    <a:pt x="965" y="174"/>
                  </a:lnTo>
                  <a:cubicBezTo>
                    <a:pt x="965" y="164"/>
                    <a:pt x="967" y="153"/>
                    <a:pt x="968" y="143"/>
                  </a:cubicBezTo>
                  <a:lnTo>
                    <a:pt x="968" y="143"/>
                  </a:lnTo>
                  <a:cubicBezTo>
                    <a:pt x="1010" y="143"/>
                    <a:pt x="1043" y="163"/>
                    <a:pt x="1053" y="217"/>
                  </a:cubicBezTo>
                  <a:lnTo>
                    <a:pt x="1053" y="217"/>
                  </a:lnTo>
                  <a:cubicBezTo>
                    <a:pt x="1015" y="245"/>
                    <a:pt x="983" y="282"/>
                    <a:pt x="964" y="328"/>
                  </a:cubicBezTo>
                  <a:lnTo>
                    <a:pt x="964" y="328"/>
                  </a:lnTo>
                  <a:cubicBezTo>
                    <a:pt x="864" y="360"/>
                    <a:pt x="740" y="423"/>
                    <a:pt x="675" y="510"/>
                  </a:cubicBezTo>
                  <a:lnTo>
                    <a:pt x="675" y="510"/>
                  </a:lnTo>
                  <a:cubicBezTo>
                    <a:pt x="631" y="427"/>
                    <a:pt x="664" y="326"/>
                    <a:pt x="729" y="255"/>
                  </a:cubicBezTo>
                  <a:lnTo>
                    <a:pt x="608" y="331"/>
                  </a:lnTo>
                  <a:close/>
                  <a:moveTo>
                    <a:pt x="1611" y="483"/>
                  </a:moveTo>
                  <a:lnTo>
                    <a:pt x="1611" y="483"/>
                  </a:lnTo>
                  <a:cubicBezTo>
                    <a:pt x="1571" y="479"/>
                    <a:pt x="1527" y="483"/>
                    <a:pt x="1478" y="494"/>
                  </a:cubicBezTo>
                  <a:lnTo>
                    <a:pt x="1478" y="494"/>
                  </a:lnTo>
                  <a:cubicBezTo>
                    <a:pt x="1473" y="496"/>
                    <a:pt x="1469" y="497"/>
                    <a:pt x="1466" y="500"/>
                  </a:cubicBezTo>
                  <a:lnTo>
                    <a:pt x="1466" y="500"/>
                  </a:lnTo>
                  <a:cubicBezTo>
                    <a:pt x="1465" y="497"/>
                    <a:pt x="1464" y="493"/>
                    <a:pt x="1462" y="490"/>
                  </a:cubicBezTo>
                  <a:lnTo>
                    <a:pt x="1462" y="490"/>
                  </a:lnTo>
                  <a:cubicBezTo>
                    <a:pt x="1506" y="469"/>
                    <a:pt x="1549" y="446"/>
                    <a:pt x="1590" y="419"/>
                  </a:cubicBezTo>
                  <a:lnTo>
                    <a:pt x="1590" y="419"/>
                  </a:lnTo>
                  <a:cubicBezTo>
                    <a:pt x="1613" y="403"/>
                    <a:pt x="1591" y="365"/>
                    <a:pt x="1567" y="381"/>
                  </a:cubicBezTo>
                  <a:lnTo>
                    <a:pt x="1567" y="381"/>
                  </a:lnTo>
                  <a:cubicBezTo>
                    <a:pt x="1535" y="402"/>
                    <a:pt x="1501" y="421"/>
                    <a:pt x="1466" y="439"/>
                  </a:cubicBezTo>
                  <a:lnTo>
                    <a:pt x="1466" y="439"/>
                  </a:lnTo>
                  <a:cubicBezTo>
                    <a:pt x="1496" y="410"/>
                    <a:pt x="1525" y="381"/>
                    <a:pt x="1555" y="352"/>
                  </a:cubicBezTo>
                  <a:lnTo>
                    <a:pt x="1555" y="352"/>
                  </a:lnTo>
                  <a:cubicBezTo>
                    <a:pt x="1575" y="332"/>
                    <a:pt x="1544" y="301"/>
                    <a:pt x="1523" y="321"/>
                  </a:cubicBezTo>
                  <a:lnTo>
                    <a:pt x="1523" y="321"/>
                  </a:lnTo>
                  <a:cubicBezTo>
                    <a:pt x="1493" y="351"/>
                    <a:pt x="1463" y="381"/>
                    <a:pt x="1432" y="410"/>
                  </a:cubicBezTo>
                  <a:lnTo>
                    <a:pt x="1432" y="410"/>
                  </a:lnTo>
                  <a:cubicBezTo>
                    <a:pt x="1427" y="415"/>
                    <a:pt x="1425" y="421"/>
                    <a:pt x="1426" y="426"/>
                  </a:cubicBezTo>
                  <a:lnTo>
                    <a:pt x="1426" y="426"/>
                  </a:lnTo>
                  <a:cubicBezTo>
                    <a:pt x="1415" y="412"/>
                    <a:pt x="1402" y="398"/>
                    <a:pt x="1388" y="386"/>
                  </a:cubicBezTo>
                  <a:lnTo>
                    <a:pt x="1388" y="386"/>
                  </a:lnTo>
                  <a:cubicBezTo>
                    <a:pt x="1392" y="383"/>
                    <a:pt x="1395" y="380"/>
                    <a:pt x="1397" y="375"/>
                  </a:cubicBezTo>
                  <a:lnTo>
                    <a:pt x="1397" y="375"/>
                  </a:lnTo>
                  <a:cubicBezTo>
                    <a:pt x="1402" y="358"/>
                    <a:pt x="1408" y="342"/>
                    <a:pt x="1414" y="326"/>
                  </a:cubicBezTo>
                  <a:lnTo>
                    <a:pt x="1414" y="326"/>
                  </a:lnTo>
                  <a:cubicBezTo>
                    <a:pt x="1423" y="299"/>
                    <a:pt x="1381" y="287"/>
                    <a:pt x="1371" y="314"/>
                  </a:cubicBezTo>
                  <a:lnTo>
                    <a:pt x="1371" y="314"/>
                  </a:lnTo>
                  <a:cubicBezTo>
                    <a:pt x="1366" y="330"/>
                    <a:pt x="1361" y="345"/>
                    <a:pt x="1355" y="361"/>
                  </a:cubicBezTo>
                  <a:lnTo>
                    <a:pt x="1355" y="361"/>
                  </a:lnTo>
                  <a:cubicBezTo>
                    <a:pt x="1259" y="300"/>
                    <a:pt x="1157" y="288"/>
                    <a:pt x="1051" y="307"/>
                  </a:cubicBezTo>
                  <a:lnTo>
                    <a:pt x="1051" y="307"/>
                  </a:lnTo>
                  <a:cubicBezTo>
                    <a:pt x="1205" y="105"/>
                    <a:pt x="1761" y="223"/>
                    <a:pt x="1611" y="483"/>
                  </a:cubicBezTo>
                  <a:close/>
                  <a:moveTo>
                    <a:pt x="1126" y="1704"/>
                  </a:moveTo>
                  <a:lnTo>
                    <a:pt x="1126" y="1704"/>
                  </a:lnTo>
                  <a:cubicBezTo>
                    <a:pt x="1159" y="1693"/>
                    <a:pt x="1204" y="1674"/>
                    <a:pt x="1251" y="1649"/>
                  </a:cubicBezTo>
                  <a:lnTo>
                    <a:pt x="1251" y="1649"/>
                  </a:lnTo>
                  <a:cubicBezTo>
                    <a:pt x="1254" y="1668"/>
                    <a:pt x="1264" y="1685"/>
                    <a:pt x="1282" y="1697"/>
                  </a:cubicBezTo>
                  <a:lnTo>
                    <a:pt x="1282" y="1697"/>
                  </a:lnTo>
                  <a:cubicBezTo>
                    <a:pt x="1306" y="1713"/>
                    <a:pt x="1328" y="1674"/>
                    <a:pt x="1304" y="1659"/>
                  </a:cubicBezTo>
                  <a:lnTo>
                    <a:pt x="1304" y="1659"/>
                  </a:lnTo>
                  <a:cubicBezTo>
                    <a:pt x="1296" y="1654"/>
                    <a:pt x="1293" y="1644"/>
                    <a:pt x="1294" y="1635"/>
                  </a:cubicBezTo>
                  <a:lnTo>
                    <a:pt x="1294" y="1635"/>
                  </a:lnTo>
                  <a:cubicBezTo>
                    <a:pt x="1294" y="1631"/>
                    <a:pt x="1294" y="1629"/>
                    <a:pt x="1294" y="1626"/>
                  </a:cubicBezTo>
                  <a:lnTo>
                    <a:pt x="1294" y="1626"/>
                  </a:lnTo>
                  <a:cubicBezTo>
                    <a:pt x="1339" y="1600"/>
                    <a:pt x="1384" y="1570"/>
                    <a:pt x="1423" y="1538"/>
                  </a:cubicBezTo>
                  <a:lnTo>
                    <a:pt x="1423" y="1538"/>
                  </a:lnTo>
                  <a:cubicBezTo>
                    <a:pt x="1424" y="1538"/>
                    <a:pt x="1425" y="1539"/>
                    <a:pt x="1426" y="1540"/>
                  </a:cubicBezTo>
                  <a:lnTo>
                    <a:pt x="1426" y="1540"/>
                  </a:lnTo>
                  <a:cubicBezTo>
                    <a:pt x="1430" y="1662"/>
                    <a:pt x="1302" y="1738"/>
                    <a:pt x="1192" y="1752"/>
                  </a:cubicBezTo>
                  <a:lnTo>
                    <a:pt x="1192" y="1752"/>
                  </a:lnTo>
                  <a:cubicBezTo>
                    <a:pt x="1137" y="1759"/>
                    <a:pt x="1082" y="1749"/>
                    <a:pt x="1032" y="1726"/>
                  </a:cubicBezTo>
                  <a:lnTo>
                    <a:pt x="1032" y="1726"/>
                  </a:lnTo>
                  <a:cubicBezTo>
                    <a:pt x="1062" y="1722"/>
                    <a:pt x="1093" y="1715"/>
                    <a:pt x="1126" y="1704"/>
                  </a:cubicBezTo>
                  <a:lnTo>
                    <a:pt x="896" y="827"/>
                  </a:lnTo>
                  <a:lnTo>
                    <a:pt x="896" y="827"/>
                  </a:lnTo>
                  <a:cubicBezTo>
                    <a:pt x="893" y="825"/>
                    <a:pt x="894" y="825"/>
                    <a:pt x="896" y="827"/>
                  </a:cubicBezTo>
                  <a:lnTo>
                    <a:pt x="1126" y="1704"/>
                  </a:lnTo>
                  <a:close/>
                  <a:moveTo>
                    <a:pt x="1015" y="990"/>
                  </a:moveTo>
                  <a:lnTo>
                    <a:pt x="1015" y="990"/>
                  </a:lnTo>
                  <a:cubicBezTo>
                    <a:pt x="1000" y="984"/>
                    <a:pt x="983" y="975"/>
                    <a:pt x="974" y="962"/>
                  </a:cubicBezTo>
                  <a:lnTo>
                    <a:pt x="974" y="962"/>
                  </a:lnTo>
                  <a:cubicBezTo>
                    <a:pt x="968" y="954"/>
                    <a:pt x="971" y="945"/>
                    <a:pt x="978" y="936"/>
                  </a:cubicBezTo>
                  <a:lnTo>
                    <a:pt x="978" y="936"/>
                  </a:lnTo>
                  <a:cubicBezTo>
                    <a:pt x="991" y="946"/>
                    <a:pt x="1003" y="956"/>
                    <a:pt x="1015" y="966"/>
                  </a:cubicBezTo>
                  <a:lnTo>
                    <a:pt x="1015" y="966"/>
                  </a:lnTo>
                  <a:cubicBezTo>
                    <a:pt x="1025" y="973"/>
                    <a:pt x="1037" y="975"/>
                    <a:pt x="1046" y="966"/>
                  </a:cubicBezTo>
                  <a:lnTo>
                    <a:pt x="1046" y="966"/>
                  </a:lnTo>
                  <a:cubicBezTo>
                    <a:pt x="1047" y="965"/>
                    <a:pt x="1047" y="964"/>
                    <a:pt x="1048" y="963"/>
                  </a:cubicBezTo>
                  <a:lnTo>
                    <a:pt x="1048" y="963"/>
                  </a:lnTo>
                  <a:cubicBezTo>
                    <a:pt x="1063" y="982"/>
                    <a:pt x="1097" y="962"/>
                    <a:pt x="1084" y="938"/>
                  </a:cubicBezTo>
                  <a:lnTo>
                    <a:pt x="1084" y="938"/>
                  </a:lnTo>
                  <a:cubicBezTo>
                    <a:pt x="1072" y="918"/>
                    <a:pt x="1061" y="898"/>
                    <a:pt x="1049" y="878"/>
                  </a:cubicBezTo>
                  <a:lnTo>
                    <a:pt x="1049" y="878"/>
                  </a:lnTo>
                  <a:cubicBezTo>
                    <a:pt x="1072" y="861"/>
                    <a:pt x="1093" y="845"/>
                    <a:pt x="1116" y="829"/>
                  </a:cubicBezTo>
                  <a:lnTo>
                    <a:pt x="1116" y="829"/>
                  </a:lnTo>
                  <a:cubicBezTo>
                    <a:pt x="1113" y="868"/>
                    <a:pt x="1109" y="906"/>
                    <a:pt x="1104" y="944"/>
                  </a:cubicBezTo>
                  <a:lnTo>
                    <a:pt x="1104" y="944"/>
                  </a:lnTo>
                  <a:cubicBezTo>
                    <a:pt x="1102" y="961"/>
                    <a:pt x="1100" y="1002"/>
                    <a:pt x="1074" y="1005"/>
                  </a:cubicBezTo>
                  <a:lnTo>
                    <a:pt x="1074" y="1005"/>
                  </a:lnTo>
                  <a:cubicBezTo>
                    <a:pt x="1055" y="1007"/>
                    <a:pt x="1033" y="997"/>
                    <a:pt x="1015" y="990"/>
                  </a:cubicBezTo>
                  <a:close/>
                  <a:moveTo>
                    <a:pt x="1018" y="911"/>
                  </a:moveTo>
                  <a:lnTo>
                    <a:pt x="1018" y="911"/>
                  </a:lnTo>
                  <a:cubicBezTo>
                    <a:pt x="1015" y="909"/>
                    <a:pt x="1013" y="907"/>
                    <a:pt x="1011" y="906"/>
                  </a:cubicBezTo>
                  <a:lnTo>
                    <a:pt x="1011" y="906"/>
                  </a:lnTo>
                  <a:cubicBezTo>
                    <a:pt x="1012" y="905"/>
                    <a:pt x="1013" y="904"/>
                    <a:pt x="1013" y="904"/>
                  </a:cubicBezTo>
                  <a:lnTo>
                    <a:pt x="1013" y="904"/>
                  </a:lnTo>
                  <a:cubicBezTo>
                    <a:pt x="1015" y="906"/>
                    <a:pt x="1016" y="909"/>
                    <a:pt x="1018" y="911"/>
                  </a:cubicBezTo>
                  <a:close/>
                  <a:moveTo>
                    <a:pt x="1088" y="690"/>
                  </a:moveTo>
                  <a:lnTo>
                    <a:pt x="1088" y="690"/>
                  </a:lnTo>
                  <a:cubicBezTo>
                    <a:pt x="1099" y="634"/>
                    <a:pt x="1234" y="656"/>
                    <a:pt x="1266" y="673"/>
                  </a:cubicBezTo>
                  <a:lnTo>
                    <a:pt x="1266" y="673"/>
                  </a:lnTo>
                  <a:cubicBezTo>
                    <a:pt x="1365" y="724"/>
                    <a:pt x="1254" y="830"/>
                    <a:pt x="1180" y="887"/>
                  </a:cubicBezTo>
                  <a:lnTo>
                    <a:pt x="1180" y="887"/>
                  </a:lnTo>
                  <a:cubicBezTo>
                    <a:pt x="1182" y="857"/>
                    <a:pt x="1183" y="828"/>
                    <a:pt x="1184" y="802"/>
                  </a:cubicBezTo>
                  <a:lnTo>
                    <a:pt x="1184" y="802"/>
                  </a:lnTo>
                  <a:cubicBezTo>
                    <a:pt x="1184" y="794"/>
                    <a:pt x="1182" y="788"/>
                    <a:pt x="1179" y="783"/>
                  </a:cubicBezTo>
                  <a:lnTo>
                    <a:pt x="1179" y="783"/>
                  </a:lnTo>
                  <a:cubicBezTo>
                    <a:pt x="1188" y="761"/>
                    <a:pt x="1198" y="739"/>
                    <a:pt x="1208" y="717"/>
                  </a:cubicBezTo>
                  <a:lnTo>
                    <a:pt x="1208" y="717"/>
                  </a:lnTo>
                  <a:cubicBezTo>
                    <a:pt x="1219" y="691"/>
                    <a:pt x="1181" y="668"/>
                    <a:pt x="1170" y="694"/>
                  </a:cubicBezTo>
                  <a:lnTo>
                    <a:pt x="1170" y="694"/>
                  </a:lnTo>
                  <a:cubicBezTo>
                    <a:pt x="1162" y="712"/>
                    <a:pt x="1154" y="730"/>
                    <a:pt x="1146" y="748"/>
                  </a:cubicBezTo>
                  <a:lnTo>
                    <a:pt x="1146" y="748"/>
                  </a:lnTo>
                  <a:cubicBezTo>
                    <a:pt x="1137" y="741"/>
                    <a:pt x="1125" y="740"/>
                    <a:pt x="1113" y="749"/>
                  </a:cubicBezTo>
                  <a:lnTo>
                    <a:pt x="1113" y="749"/>
                  </a:lnTo>
                  <a:cubicBezTo>
                    <a:pt x="1099" y="759"/>
                    <a:pt x="1084" y="769"/>
                    <a:pt x="1071" y="780"/>
                  </a:cubicBezTo>
                  <a:lnTo>
                    <a:pt x="1071" y="780"/>
                  </a:lnTo>
                  <a:cubicBezTo>
                    <a:pt x="1076" y="750"/>
                    <a:pt x="1082" y="720"/>
                    <a:pt x="1088" y="690"/>
                  </a:cubicBezTo>
                  <a:close/>
                  <a:moveTo>
                    <a:pt x="809" y="1149"/>
                  </a:moveTo>
                  <a:lnTo>
                    <a:pt x="809" y="1149"/>
                  </a:lnTo>
                  <a:cubicBezTo>
                    <a:pt x="749" y="1070"/>
                    <a:pt x="696" y="959"/>
                    <a:pt x="747" y="865"/>
                  </a:cubicBezTo>
                  <a:lnTo>
                    <a:pt x="747" y="865"/>
                  </a:lnTo>
                  <a:cubicBezTo>
                    <a:pt x="795" y="777"/>
                    <a:pt x="916" y="736"/>
                    <a:pt x="1011" y="717"/>
                  </a:cubicBezTo>
                  <a:lnTo>
                    <a:pt x="1011" y="717"/>
                  </a:lnTo>
                  <a:cubicBezTo>
                    <a:pt x="1005" y="749"/>
                    <a:pt x="1002" y="784"/>
                    <a:pt x="997" y="811"/>
                  </a:cubicBezTo>
                  <a:lnTo>
                    <a:pt x="997" y="811"/>
                  </a:lnTo>
                  <a:cubicBezTo>
                    <a:pt x="995" y="819"/>
                    <a:pt x="997" y="826"/>
                    <a:pt x="999" y="832"/>
                  </a:cubicBezTo>
                  <a:lnTo>
                    <a:pt x="999" y="832"/>
                  </a:lnTo>
                  <a:cubicBezTo>
                    <a:pt x="985" y="843"/>
                    <a:pt x="968" y="854"/>
                    <a:pt x="953" y="866"/>
                  </a:cubicBezTo>
                  <a:lnTo>
                    <a:pt x="953" y="866"/>
                  </a:lnTo>
                  <a:cubicBezTo>
                    <a:pt x="951" y="865"/>
                    <a:pt x="948" y="863"/>
                    <a:pt x="946" y="862"/>
                  </a:cubicBezTo>
                  <a:lnTo>
                    <a:pt x="946" y="862"/>
                  </a:lnTo>
                  <a:cubicBezTo>
                    <a:pt x="938" y="857"/>
                    <a:pt x="930" y="851"/>
                    <a:pt x="921" y="846"/>
                  </a:cubicBezTo>
                  <a:lnTo>
                    <a:pt x="921" y="846"/>
                  </a:lnTo>
                  <a:cubicBezTo>
                    <a:pt x="914" y="841"/>
                    <a:pt x="908" y="836"/>
                    <a:pt x="901" y="831"/>
                  </a:cubicBezTo>
                  <a:lnTo>
                    <a:pt x="901" y="831"/>
                  </a:lnTo>
                  <a:cubicBezTo>
                    <a:pt x="900" y="829"/>
                    <a:pt x="897" y="826"/>
                    <a:pt x="894" y="825"/>
                  </a:cubicBezTo>
                  <a:lnTo>
                    <a:pt x="894" y="825"/>
                  </a:lnTo>
                  <a:cubicBezTo>
                    <a:pt x="889" y="821"/>
                    <a:pt x="884" y="819"/>
                    <a:pt x="877" y="818"/>
                  </a:cubicBezTo>
                  <a:lnTo>
                    <a:pt x="877" y="818"/>
                  </a:lnTo>
                  <a:cubicBezTo>
                    <a:pt x="862" y="817"/>
                    <a:pt x="854" y="833"/>
                    <a:pt x="856" y="846"/>
                  </a:cubicBezTo>
                  <a:lnTo>
                    <a:pt x="856" y="846"/>
                  </a:lnTo>
                  <a:cubicBezTo>
                    <a:pt x="858" y="861"/>
                    <a:pt x="883" y="873"/>
                    <a:pt x="894" y="880"/>
                  </a:cubicBezTo>
                  <a:lnTo>
                    <a:pt x="894" y="880"/>
                  </a:lnTo>
                  <a:cubicBezTo>
                    <a:pt x="904" y="887"/>
                    <a:pt x="913" y="894"/>
                    <a:pt x="922" y="900"/>
                  </a:cubicBezTo>
                  <a:lnTo>
                    <a:pt x="922" y="900"/>
                  </a:lnTo>
                  <a:cubicBezTo>
                    <a:pt x="922" y="900"/>
                    <a:pt x="922" y="901"/>
                    <a:pt x="921" y="902"/>
                  </a:cubicBezTo>
                  <a:lnTo>
                    <a:pt x="921" y="902"/>
                  </a:lnTo>
                  <a:cubicBezTo>
                    <a:pt x="896" y="947"/>
                    <a:pt x="906" y="989"/>
                    <a:pt x="939" y="1019"/>
                  </a:cubicBezTo>
                  <a:lnTo>
                    <a:pt x="939" y="1019"/>
                  </a:lnTo>
                  <a:cubicBezTo>
                    <a:pt x="910" y="1046"/>
                    <a:pt x="881" y="1072"/>
                    <a:pt x="852" y="1099"/>
                  </a:cubicBezTo>
                  <a:lnTo>
                    <a:pt x="852" y="1099"/>
                  </a:lnTo>
                  <a:cubicBezTo>
                    <a:pt x="831" y="1118"/>
                    <a:pt x="862" y="1150"/>
                    <a:pt x="883" y="1131"/>
                  </a:cubicBezTo>
                  <a:lnTo>
                    <a:pt x="883" y="1131"/>
                  </a:lnTo>
                  <a:cubicBezTo>
                    <a:pt x="907" y="1109"/>
                    <a:pt x="931" y="1087"/>
                    <a:pt x="954" y="1065"/>
                  </a:cubicBezTo>
                  <a:lnTo>
                    <a:pt x="954" y="1065"/>
                  </a:lnTo>
                  <a:cubicBezTo>
                    <a:pt x="940" y="1091"/>
                    <a:pt x="925" y="1116"/>
                    <a:pt x="911" y="1142"/>
                  </a:cubicBezTo>
                  <a:lnTo>
                    <a:pt x="911" y="1142"/>
                  </a:lnTo>
                  <a:cubicBezTo>
                    <a:pt x="897" y="1167"/>
                    <a:pt x="935" y="1189"/>
                    <a:pt x="949" y="1165"/>
                  </a:cubicBezTo>
                  <a:lnTo>
                    <a:pt x="949" y="1165"/>
                  </a:lnTo>
                  <a:cubicBezTo>
                    <a:pt x="966" y="1135"/>
                    <a:pt x="982" y="1105"/>
                    <a:pt x="999" y="1075"/>
                  </a:cubicBezTo>
                  <a:lnTo>
                    <a:pt x="999" y="1075"/>
                  </a:lnTo>
                  <a:cubicBezTo>
                    <a:pt x="1000" y="1107"/>
                    <a:pt x="1000" y="1140"/>
                    <a:pt x="1001" y="1171"/>
                  </a:cubicBezTo>
                  <a:lnTo>
                    <a:pt x="1001" y="1171"/>
                  </a:lnTo>
                  <a:cubicBezTo>
                    <a:pt x="1001" y="1200"/>
                    <a:pt x="1045" y="1200"/>
                    <a:pt x="1045" y="1171"/>
                  </a:cubicBezTo>
                  <a:lnTo>
                    <a:pt x="1045" y="1171"/>
                  </a:lnTo>
                  <a:cubicBezTo>
                    <a:pt x="1045" y="1137"/>
                    <a:pt x="1044" y="1103"/>
                    <a:pt x="1043" y="1069"/>
                  </a:cubicBezTo>
                  <a:lnTo>
                    <a:pt x="1043" y="1069"/>
                  </a:lnTo>
                  <a:cubicBezTo>
                    <a:pt x="1079" y="1076"/>
                    <a:pt x="1115" y="1073"/>
                    <a:pt x="1136" y="1047"/>
                  </a:cubicBezTo>
                  <a:lnTo>
                    <a:pt x="1136" y="1047"/>
                  </a:lnTo>
                  <a:cubicBezTo>
                    <a:pt x="1151" y="1027"/>
                    <a:pt x="1161" y="1002"/>
                    <a:pt x="1168" y="976"/>
                  </a:cubicBezTo>
                  <a:lnTo>
                    <a:pt x="1168" y="976"/>
                  </a:lnTo>
                  <a:cubicBezTo>
                    <a:pt x="1169" y="975"/>
                    <a:pt x="1169" y="975"/>
                    <a:pt x="1170" y="974"/>
                  </a:cubicBezTo>
                  <a:lnTo>
                    <a:pt x="1170" y="974"/>
                  </a:lnTo>
                  <a:cubicBezTo>
                    <a:pt x="1197" y="958"/>
                    <a:pt x="1228" y="936"/>
                    <a:pt x="1257" y="910"/>
                  </a:cubicBezTo>
                  <a:lnTo>
                    <a:pt x="1257" y="910"/>
                  </a:lnTo>
                  <a:cubicBezTo>
                    <a:pt x="1257" y="981"/>
                    <a:pt x="1235" y="1046"/>
                    <a:pt x="1195" y="1110"/>
                  </a:cubicBezTo>
                  <a:lnTo>
                    <a:pt x="1195" y="1110"/>
                  </a:lnTo>
                  <a:cubicBezTo>
                    <a:pt x="1110" y="1243"/>
                    <a:pt x="911" y="1287"/>
                    <a:pt x="809" y="1149"/>
                  </a:cubicBezTo>
                  <a:close/>
                  <a:moveTo>
                    <a:pt x="1400" y="1237"/>
                  </a:moveTo>
                  <a:lnTo>
                    <a:pt x="1400" y="1237"/>
                  </a:lnTo>
                  <a:cubicBezTo>
                    <a:pt x="1369" y="1298"/>
                    <a:pt x="1324" y="1349"/>
                    <a:pt x="1275" y="1396"/>
                  </a:cubicBezTo>
                  <a:lnTo>
                    <a:pt x="1275" y="1396"/>
                  </a:lnTo>
                  <a:cubicBezTo>
                    <a:pt x="1245" y="1423"/>
                    <a:pt x="1213" y="1444"/>
                    <a:pt x="1179" y="1463"/>
                  </a:cubicBezTo>
                  <a:lnTo>
                    <a:pt x="1179" y="1463"/>
                  </a:lnTo>
                  <a:cubicBezTo>
                    <a:pt x="1071" y="1526"/>
                    <a:pt x="1049" y="1361"/>
                    <a:pt x="1042" y="1294"/>
                  </a:cubicBezTo>
                  <a:lnTo>
                    <a:pt x="1042" y="1294"/>
                  </a:lnTo>
                  <a:cubicBezTo>
                    <a:pt x="1094" y="1280"/>
                    <a:pt x="1144" y="1255"/>
                    <a:pt x="1180" y="1222"/>
                  </a:cubicBezTo>
                  <a:lnTo>
                    <a:pt x="1180" y="1222"/>
                  </a:lnTo>
                  <a:cubicBezTo>
                    <a:pt x="1189" y="1214"/>
                    <a:pt x="1197" y="1206"/>
                    <a:pt x="1205" y="1198"/>
                  </a:cubicBezTo>
                  <a:lnTo>
                    <a:pt x="1205" y="1198"/>
                  </a:lnTo>
                  <a:cubicBezTo>
                    <a:pt x="1212" y="1221"/>
                    <a:pt x="1218" y="1243"/>
                    <a:pt x="1224" y="1267"/>
                  </a:cubicBezTo>
                  <a:lnTo>
                    <a:pt x="1224" y="1267"/>
                  </a:lnTo>
                  <a:cubicBezTo>
                    <a:pt x="1232" y="1294"/>
                    <a:pt x="1274" y="1282"/>
                    <a:pt x="1267" y="1255"/>
                  </a:cubicBezTo>
                  <a:lnTo>
                    <a:pt x="1267" y="1255"/>
                  </a:lnTo>
                  <a:cubicBezTo>
                    <a:pt x="1260" y="1228"/>
                    <a:pt x="1252" y="1201"/>
                    <a:pt x="1245" y="1175"/>
                  </a:cubicBezTo>
                  <a:lnTo>
                    <a:pt x="1245" y="1175"/>
                  </a:lnTo>
                  <a:cubicBezTo>
                    <a:pt x="1243" y="1169"/>
                    <a:pt x="1240" y="1165"/>
                    <a:pt x="1236" y="1162"/>
                  </a:cubicBezTo>
                  <a:lnTo>
                    <a:pt x="1236" y="1162"/>
                  </a:lnTo>
                  <a:cubicBezTo>
                    <a:pt x="1237" y="1162"/>
                    <a:pt x="1237" y="1162"/>
                    <a:pt x="1237" y="1161"/>
                  </a:cubicBezTo>
                  <a:lnTo>
                    <a:pt x="1237" y="1161"/>
                  </a:lnTo>
                  <a:lnTo>
                    <a:pt x="1237" y="1161"/>
                  </a:lnTo>
                  <a:lnTo>
                    <a:pt x="1237" y="1161"/>
                  </a:lnTo>
                  <a:cubicBezTo>
                    <a:pt x="1253" y="1179"/>
                    <a:pt x="1268" y="1196"/>
                    <a:pt x="1283" y="1213"/>
                  </a:cubicBezTo>
                  <a:lnTo>
                    <a:pt x="1283" y="1213"/>
                  </a:lnTo>
                  <a:cubicBezTo>
                    <a:pt x="1303" y="1234"/>
                    <a:pt x="1334" y="1203"/>
                    <a:pt x="1315" y="1182"/>
                  </a:cubicBezTo>
                  <a:lnTo>
                    <a:pt x="1315" y="1182"/>
                  </a:lnTo>
                  <a:cubicBezTo>
                    <a:pt x="1299" y="1165"/>
                    <a:pt x="1284" y="1147"/>
                    <a:pt x="1268" y="1130"/>
                  </a:cubicBezTo>
                  <a:lnTo>
                    <a:pt x="1268" y="1130"/>
                  </a:lnTo>
                  <a:cubicBezTo>
                    <a:pt x="1267" y="1128"/>
                    <a:pt x="1264" y="1126"/>
                    <a:pt x="1262" y="1125"/>
                  </a:cubicBezTo>
                  <a:lnTo>
                    <a:pt x="1262" y="1125"/>
                  </a:lnTo>
                  <a:cubicBezTo>
                    <a:pt x="1271" y="1111"/>
                    <a:pt x="1279" y="1095"/>
                    <a:pt x="1286" y="1080"/>
                  </a:cubicBezTo>
                  <a:lnTo>
                    <a:pt x="1286" y="1080"/>
                  </a:lnTo>
                  <a:cubicBezTo>
                    <a:pt x="1311" y="1091"/>
                    <a:pt x="1338" y="1097"/>
                    <a:pt x="1366" y="1095"/>
                  </a:cubicBezTo>
                  <a:lnTo>
                    <a:pt x="1366" y="1095"/>
                  </a:lnTo>
                  <a:cubicBezTo>
                    <a:pt x="1395" y="1093"/>
                    <a:pt x="1395" y="1049"/>
                    <a:pt x="1366" y="1051"/>
                  </a:cubicBezTo>
                  <a:lnTo>
                    <a:pt x="1366" y="1051"/>
                  </a:lnTo>
                  <a:cubicBezTo>
                    <a:pt x="1344" y="1052"/>
                    <a:pt x="1323" y="1048"/>
                    <a:pt x="1303" y="1038"/>
                  </a:cubicBezTo>
                  <a:lnTo>
                    <a:pt x="1303" y="1038"/>
                  </a:lnTo>
                  <a:cubicBezTo>
                    <a:pt x="1322" y="979"/>
                    <a:pt x="1328" y="914"/>
                    <a:pt x="1319" y="847"/>
                  </a:cubicBezTo>
                  <a:lnTo>
                    <a:pt x="1319" y="847"/>
                  </a:lnTo>
                  <a:cubicBezTo>
                    <a:pt x="1343" y="816"/>
                    <a:pt x="1361" y="784"/>
                    <a:pt x="1367" y="750"/>
                  </a:cubicBezTo>
                  <a:lnTo>
                    <a:pt x="1367" y="750"/>
                  </a:lnTo>
                  <a:cubicBezTo>
                    <a:pt x="1413" y="739"/>
                    <a:pt x="1442" y="752"/>
                    <a:pt x="1461" y="777"/>
                  </a:cubicBezTo>
                  <a:lnTo>
                    <a:pt x="1461" y="777"/>
                  </a:lnTo>
                  <a:cubicBezTo>
                    <a:pt x="1445" y="785"/>
                    <a:pt x="1426" y="792"/>
                    <a:pt x="1407" y="793"/>
                  </a:cubicBezTo>
                  <a:lnTo>
                    <a:pt x="1407" y="793"/>
                  </a:lnTo>
                  <a:cubicBezTo>
                    <a:pt x="1379" y="796"/>
                    <a:pt x="1379" y="841"/>
                    <a:pt x="1407" y="838"/>
                  </a:cubicBezTo>
                  <a:lnTo>
                    <a:pt x="1407" y="838"/>
                  </a:lnTo>
                  <a:cubicBezTo>
                    <a:pt x="1434" y="835"/>
                    <a:pt x="1457" y="828"/>
                    <a:pt x="1480" y="817"/>
                  </a:cubicBezTo>
                  <a:lnTo>
                    <a:pt x="1480" y="817"/>
                  </a:lnTo>
                  <a:cubicBezTo>
                    <a:pt x="1502" y="894"/>
                    <a:pt x="1479" y="1010"/>
                    <a:pt x="1472" y="1044"/>
                  </a:cubicBezTo>
                  <a:lnTo>
                    <a:pt x="1472" y="1044"/>
                  </a:lnTo>
                  <a:cubicBezTo>
                    <a:pt x="1459" y="1112"/>
                    <a:pt x="1431" y="1176"/>
                    <a:pt x="1400" y="1237"/>
                  </a:cubicBezTo>
                  <a:close/>
                  <a:moveTo>
                    <a:pt x="1439" y="445"/>
                  </a:moveTo>
                  <a:lnTo>
                    <a:pt x="1439" y="445"/>
                  </a:lnTo>
                  <a:cubicBezTo>
                    <a:pt x="1442" y="447"/>
                    <a:pt x="1445" y="447"/>
                    <a:pt x="1449" y="447"/>
                  </a:cubicBezTo>
                  <a:lnTo>
                    <a:pt x="1449" y="447"/>
                  </a:lnTo>
                  <a:cubicBezTo>
                    <a:pt x="1446" y="449"/>
                    <a:pt x="1445" y="450"/>
                    <a:pt x="1442" y="451"/>
                  </a:cubicBezTo>
                  <a:lnTo>
                    <a:pt x="1442" y="451"/>
                  </a:lnTo>
                  <a:cubicBezTo>
                    <a:pt x="1441" y="449"/>
                    <a:pt x="1440" y="447"/>
                    <a:pt x="1439" y="445"/>
                  </a:cubicBezTo>
                  <a:close/>
                  <a:moveTo>
                    <a:pt x="1122" y="363"/>
                  </a:moveTo>
                  <a:lnTo>
                    <a:pt x="1122" y="363"/>
                  </a:lnTo>
                  <a:cubicBezTo>
                    <a:pt x="1333" y="342"/>
                    <a:pt x="1414" y="510"/>
                    <a:pt x="1441" y="681"/>
                  </a:cubicBezTo>
                  <a:lnTo>
                    <a:pt x="1441" y="681"/>
                  </a:lnTo>
                  <a:cubicBezTo>
                    <a:pt x="1418" y="677"/>
                    <a:pt x="1392" y="677"/>
                    <a:pt x="1360" y="684"/>
                  </a:cubicBezTo>
                  <a:lnTo>
                    <a:pt x="1360" y="684"/>
                  </a:lnTo>
                  <a:cubicBezTo>
                    <a:pt x="1353" y="665"/>
                    <a:pt x="1339" y="647"/>
                    <a:pt x="1320" y="630"/>
                  </a:cubicBezTo>
                  <a:lnTo>
                    <a:pt x="1320" y="630"/>
                  </a:lnTo>
                  <a:cubicBezTo>
                    <a:pt x="1265" y="582"/>
                    <a:pt x="1189" y="587"/>
                    <a:pt x="1120" y="597"/>
                  </a:cubicBezTo>
                  <a:lnTo>
                    <a:pt x="1120" y="597"/>
                  </a:lnTo>
                  <a:cubicBezTo>
                    <a:pt x="1123" y="576"/>
                    <a:pt x="1126" y="554"/>
                    <a:pt x="1128" y="533"/>
                  </a:cubicBezTo>
                  <a:lnTo>
                    <a:pt x="1128" y="533"/>
                  </a:lnTo>
                  <a:cubicBezTo>
                    <a:pt x="1129" y="520"/>
                    <a:pt x="1117" y="510"/>
                    <a:pt x="1106" y="510"/>
                  </a:cubicBezTo>
                  <a:lnTo>
                    <a:pt x="1106" y="510"/>
                  </a:lnTo>
                  <a:cubicBezTo>
                    <a:pt x="1093" y="510"/>
                    <a:pt x="1085" y="520"/>
                    <a:pt x="1083" y="533"/>
                  </a:cubicBezTo>
                  <a:lnTo>
                    <a:pt x="1083" y="533"/>
                  </a:lnTo>
                  <a:cubicBezTo>
                    <a:pt x="1081" y="557"/>
                    <a:pt x="1078" y="582"/>
                    <a:pt x="1075" y="606"/>
                  </a:cubicBezTo>
                  <a:lnTo>
                    <a:pt x="1075" y="606"/>
                  </a:lnTo>
                  <a:cubicBezTo>
                    <a:pt x="1075" y="607"/>
                    <a:pt x="1076" y="607"/>
                    <a:pt x="1076" y="608"/>
                  </a:cubicBezTo>
                  <a:lnTo>
                    <a:pt x="1076" y="608"/>
                  </a:lnTo>
                  <a:cubicBezTo>
                    <a:pt x="1065" y="612"/>
                    <a:pt x="1057" y="618"/>
                    <a:pt x="1049" y="625"/>
                  </a:cubicBezTo>
                  <a:lnTo>
                    <a:pt x="1049" y="625"/>
                  </a:lnTo>
                  <a:cubicBezTo>
                    <a:pt x="1036" y="580"/>
                    <a:pt x="1025" y="533"/>
                    <a:pt x="1015" y="487"/>
                  </a:cubicBezTo>
                  <a:lnTo>
                    <a:pt x="1015" y="487"/>
                  </a:lnTo>
                  <a:cubicBezTo>
                    <a:pt x="1012" y="471"/>
                    <a:pt x="988" y="464"/>
                    <a:pt x="978" y="477"/>
                  </a:cubicBezTo>
                  <a:lnTo>
                    <a:pt x="978" y="477"/>
                  </a:lnTo>
                  <a:cubicBezTo>
                    <a:pt x="973" y="482"/>
                    <a:pt x="969" y="487"/>
                    <a:pt x="965" y="492"/>
                  </a:cubicBezTo>
                  <a:lnTo>
                    <a:pt x="965" y="492"/>
                  </a:lnTo>
                  <a:cubicBezTo>
                    <a:pt x="952" y="508"/>
                    <a:pt x="965" y="528"/>
                    <a:pt x="979" y="530"/>
                  </a:cubicBezTo>
                  <a:lnTo>
                    <a:pt x="979" y="530"/>
                  </a:lnTo>
                  <a:cubicBezTo>
                    <a:pt x="989" y="570"/>
                    <a:pt x="999" y="610"/>
                    <a:pt x="1010" y="649"/>
                  </a:cubicBezTo>
                  <a:lnTo>
                    <a:pt x="1010" y="649"/>
                  </a:lnTo>
                  <a:cubicBezTo>
                    <a:pt x="1005" y="650"/>
                    <a:pt x="1001" y="651"/>
                    <a:pt x="995" y="652"/>
                  </a:cubicBezTo>
                  <a:lnTo>
                    <a:pt x="995" y="652"/>
                  </a:lnTo>
                  <a:cubicBezTo>
                    <a:pt x="995" y="648"/>
                    <a:pt x="993" y="643"/>
                    <a:pt x="989" y="639"/>
                  </a:cubicBezTo>
                  <a:lnTo>
                    <a:pt x="989" y="639"/>
                  </a:lnTo>
                  <a:cubicBezTo>
                    <a:pt x="963" y="617"/>
                    <a:pt x="943" y="591"/>
                    <a:pt x="927" y="562"/>
                  </a:cubicBezTo>
                  <a:lnTo>
                    <a:pt x="927" y="562"/>
                  </a:lnTo>
                  <a:cubicBezTo>
                    <a:pt x="913" y="537"/>
                    <a:pt x="875" y="560"/>
                    <a:pt x="888" y="584"/>
                  </a:cubicBezTo>
                  <a:lnTo>
                    <a:pt x="888" y="584"/>
                  </a:lnTo>
                  <a:cubicBezTo>
                    <a:pt x="905" y="614"/>
                    <a:pt x="925" y="640"/>
                    <a:pt x="950" y="663"/>
                  </a:cubicBezTo>
                  <a:lnTo>
                    <a:pt x="950" y="663"/>
                  </a:lnTo>
                  <a:cubicBezTo>
                    <a:pt x="908" y="674"/>
                    <a:pt x="864" y="690"/>
                    <a:pt x="824" y="711"/>
                  </a:cubicBezTo>
                  <a:lnTo>
                    <a:pt x="824" y="711"/>
                  </a:lnTo>
                  <a:cubicBezTo>
                    <a:pt x="821" y="708"/>
                    <a:pt x="819" y="705"/>
                    <a:pt x="815" y="702"/>
                  </a:cubicBezTo>
                  <a:lnTo>
                    <a:pt x="815" y="702"/>
                  </a:lnTo>
                  <a:cubicBezTo>
                    <a:pt x="573" y="528"/>
                    <a:pt x="995" y="375"/>
                    <a:pt x="1122" y="363"/>
                  </a:cubicBezTo>
                  <a:close/>
                  <a:moveTo>
                    <a:pt x="458" y="1246"/>
                  </a:moveTo>
                  <a:lnTo>
                    <a:pt x="458" y="1246"/>
                  </a:lnTo>
                  <a:cubicBezTo>
                    <a:pt x="404" y="1197"/>
                    <a:pt x="381" y="1113"/>
                    <a:pt x="362" y="1046"/>
                  </a:cubicBezTo>
                  <a:lnTo>
                    <a:pt x="362" y="1046"/>
                  </a:lnTo>
                  <a:cubicBezTo>
                    <a:pt x="358" y="1031"/>
                    <a:pt x="356" y="1015"/>
                    <a:pt x="353" y="1001"/>
                  </a:cubicBezTo>
                  <a:lnTo>
                    <a:pt x="353" y="1001"/>
                  </a:lnTo>
                  <a:cubicBezTo>
                    <a:pt x="404" y="1004"/>
                    <a:pt x="454" y="1002"/>
                    <a:pt x="504" y="994"/>
                  </a:cubicBezTo>
                  <a:lnTo>
                    <a:pt x="504" y="994"/>
                  </a:lnTo>
                  <a:cubicBezTo>
                    <a:pt x="532" y="990"/>
                    <a:pt x="520" y="947"/>
                    <a:pt x="492" y="951"/>
                  </a:cubicBezTo>
                  <a:lnTo>
                    <a:pt x="492" y="951"/>
                  </a:lnTo>
                  <a:cubicBezTo>
                    <a:pt x="445" y="959"/>
                    <a:pt x="399" y="960"/>
                    <a:pt x="352" y="956"/>
                  </a:cubicBezTo>
                  <a:lnTo>
                    <a:pt x="352" y="956"/>
                  </a:lnTo>
                  <a:cubicBezTo>
                    <a:pt x="352" y="940"/>
                    <a:pt x="354" y="924"/>
                    <a:pt x="357" y="909"/>
                  </a:cubicBezTo>
                  <a:lnTo>
                    <a:pt x="357" y="909"/>
                  </a:lnTo>
                  <a:cubicBezTo>
                    <a:pt x="373" y="911"/>
                    <a:pt x="393" y="908"/>
                    <a:pt x="407" y="906"/>
                  </a:cubicBezTo>
                  <a:lnTo>
                    <a:pt x="407" y="906"/>
                  </a:lnTo>
                  <a:cubicBezTo>
                    <a:pt x="433" y="901"/>
                    <a:pt x="455" y="893"/>
                    <a:pt x="478" y="882"/>
                  </a:cubicBezTo>
                  <a:lnTo>
                    <a:pt x="478" y="882"/>
                  </a:lnTo>
                  <a:cubicBezTo>
                    <a:pt x="504" y="870"/>
                    <a:pt x="481" y="832"/>
                    <a:pt x="455" y="844"/>
                  </a:cubicBezTo>
                  <a:lnTo>
                    <a:pt x="455" y="844"/>
                  </a:lnTo>
                  <a:cubicBezTo>
                    <a:pt x="439" y="852"/>
                    <a:pt x="422" y="858"/>
                    <a:pt x="404" y="861"/>
                  </a:cubicBezTo>
                  <a:lnTo>
                    <a:pt x="404" y="861"/>
                  </a:lnTo>
                  <a:cubicBezTo>
                    <a:pt x="395" y="863"/>
                    <a:pt x="386" y="864"/>
                    <a:pt x="376" y="864"/>
                  </a:cubicBezTo>
                  <a:lnTo>
                    <a:pt x="376" y="864"/>
                  </a:lnTo>
                  <a:cubicBezTo>
                    <a:pt x="376" y="864"/>
                    <a:pt x="374" y="864"/>
                    <a:pt x="372" y="864"/>
                  </a:cubicBezTo>
                  <a:lnTo>
                    <a:pt x="372" y="864"/>
                  </a:lnTo>
                  <a:cubicBezTo>
                    <a:pt x="372" y="862"/>
                    <a:pt x="371" y="860"/>
                    <a:pt x="371" y="859"/>
                  </a:cubicBezTo>
                  <a:lnTo>
                    <a:pt x="371" y="859"/>
                  </a:lnTo>
                  <a:cubicBezTo>
                    <a:pt x="381" y="829"/>
                    <a:pt x="396" y="799"/>
                    <a:pt x="413" y="770"/>
                  </a:cubicBezTo>
                  <a:lnTo>
                    <a:pt x="413" y="770"/>
                  </a:lnTo>
                  <a:cubicBezTo>
                    <a:pt x="419" y="760"/>
                    <a:pt x="461" y="697"/>
                    <a:pt x="508" y="651"/>
                  </a:cubicBezTo>
                  <a:lnTo>
                    <a:pt x="508" y="651"/>
                  </a:lnTo>
                  <a:cubicBezTo>
                    <a:pt x="527" y="683"/>
                    <a:pt x="542" y="715"/>
                    <a:pt x="551" y="751"/>
                  </a:cubicBezTo>
                  <a:lnTo>
                    <a:pt x="551" y="751"/>
                  </a:lnTo>
                  <a:cubicBezTo>
                    <a:pt x="558" y="779"/>
                    <a:pt x="601" y="767"/>
                    <a:pt x="594" y="739"/>
                  </a:cubicBezTo>
                  <a:lnTo>
                    <a:pt x="594" y="739"/>
                  </a:lnTo>
                  <a:cubicBezTo>
                    <a:pt x="583" y="698"/>
                    <a:pt x="565" y="659"/>
                    <a:pt x="542" y="623"/>
                  </a:cubicBezTo>
                  <a:lnTo>
                    <a:pt x="542" y="623"/>
                  </a:lnTo>
                  <a:cubicBezTo>
                    <a:pt x="571" y="603"/>
                    <a:pt x="599" y="595"/>
                    <a:pt x="619" y="618"/>
                  </a:cubicBezTo>
                  <a:lnTo>
                    <a:pt x="619" y="618"/>
                  </a:lnTo>
                  <a:cubicBezTo>
                    <a:pt x="631" y="657"/>
                    <a:pt x="641" y="695"/>
                    <a:pt x="652" y="734"/>
                  </a:cubicBezTo>
                  <a:lnTo>
                    <a:pt x="652" y="734"/>
                  </a:lnTo>
                  <a:cubicBezTo>
                    <a:pt x="659" y="762"/>
                    <a:pt x="702" y="750"/>
                    <a:pt x="695" y="722"/>
                  </a:cubicBezTo>
                  <a:lnTo>
                    <a:pt x="695" y="722"/>
                  </a:lnTo>
                  <a:cubicBezTo>
                    <a:pt x="689" y="701"/>
                    <a:pt x="683" y="681"/>
                    <a:pt x="677" y="659"/>
                  </a:cubicBezTo>
                  <a:lnTo>
                    <a:pt x="677" y="659"/>
                  </a:lnTo>
                  <a:cubicBezTo>
                    <a:pt x="701" y="695"/>
                    <a:pt x="736" y="725"/>
                    <a:pt x="765" y="747"/>
                  </a:cubicBezTo>
                  <a:lnTo>
                    <a:pt x="765" y="747"/>
                  </a:lnTo>
                  <a:cubicBezTo>
                    <a:pt x="722" y="779"/>
                    <a:pt x="687" y="819"/>
                    <a:pt x="670" y="869"/>
                  </a:cubicBezTo>
                  <a:lnTo>
                    <a:pt x="670" y="869"/>
                  </a:lnTo>
                  <a:cubicBezTo>
                    <a:pt x="647" y="941"/>
                    <a:pt x="663" y="1025"/>
                    <a:pt x="699" y="1100"/>
                  </a:cubicBezTo>
                  <a:lnTo>
                    <a:pt x="699" y="1100"/>
                  </a:lnTo>
                  <a:cubicBezTo>
                    <a:pt x="672" y="1118"/>
                    <a:pt x="645" y="1135"/>
                    <a:pt x="618" y="1152"/>
                  </a:cubicBezTo>
                  <a:lnTo>
                    <a:pt x="618" y="1152"/>
                  </a:lnTo>
                  <a:cubicBezTo>
                    <a:pt x="595" y="1168"/>
                    <a:pt x="616" y="1206"/>
                    <a:pt x="641" y="1191"/>
                  </a:cubicBezTo>
                  <a:lnTo>
                    <a:pt x="641" y="1191"/>
                  </a:lnTo>
                  <a:cubicBezTo>
                    <a:pt x="667" y="1173"/>
                    <a:pt x="694" y="1156"/>
                    <a:pt x="720" y="1139"/>
                  </a:cubicBezTo>
                  <a:lnTo>
                    <a:pt x="720" y="1139"/>
                  </a:lnTo>
                  <a:cubicBezTo>
                    <a:pt x="731" y="1156"/>
                    <a:pt x="743" y="1173"/>
                    <a:pt x="755" y="1189"/>
                  </a:cubicBezTo>
                  <a:lnTo>
                    <a:pt x="755" y="1189"/>
                  </a:lnTo>
                  <a:cubicBezTo>
                    <a:pt x="670" y="1270"/>
                    <a:pt x="565" y="1343"/>
                    <a:pt x="458" y="1246"/>
                  </a:cubicBezTo>
                  <a:close/>
                  <a:moveTo>
                    <a:pt x="824" y="1496"/>
                  </a:moveTo>
                  <a:lnTo>
                    <a:pt x="824" y="1496"/>
                  </a:lnTo>
                  <a:cubicBezTo>
                    <a:pt x="804" y="1528"/>
                    <a:pt x="784" y="1559"/>
                    <a:pt x="765" y="1590"/>
                  </a:cubicBezTo>
                  <a:lnTo>
                    <a:pt x="765" y="1590"/>
                  </a:lnTo>
                  <a:cubicBezTo>
                    <a:pt x="692" y="1528"/>
                    <a:pt x="632" y="1441"/>
                    <a:pt x="584" y="1367"/>
                  </a:cubicBezTo>
                  <a:lnTo>
                    <a:pt x="584" y="1367"/>
                  </a:lnTo>
                  <a:cubicBezTo>
                    <a:pt x="666" y="1356"/>
                    <a:pt x="744" y="1292"/>
                    <a:pt x="800" y="1238"/>
                  </a:cubicBezTo>
                  <a:lnTo>
                    <a:pt x="800" y="1238"/>
                  </a:lnTo>
                  <a:cubicBezTo>
                    <a:pt x="809" y="1246"/>
                    <a:pt x="817" y="1254"/>
                    <a:pt x="826" y="1261"/>
                  </a:cubicBezTo>
                  <a:lnTo>
                    <a:pt x="826" y="1261"/>
                  </a:lnTo>
                  <a:cubicBezTo>
                    <a:pt x="854" y="1283"/>
                    <a:pt x="887" y="1295"/>
                    <a:pt x="921" y="1300"/>
                  </a:cubicBezTo>
                  <a:lnTo>
                    <a:pt x="921" y="1300"/>
                  </a:lnTo>
                  <a:cubicBezTo>
                    <a:pt x="912" y="1340"/>
                    <a:pt x="904" y="1380"/>
                    <a:pt x="895" y="1419"/>
                  </a:cubicBezTo>
                  <a:lnTo>
                    <a:pt x="895" y="1419"/>
                  </a:lnTo>
                  <a:cubicBezTo>
                    <a:pt x="888" y="1447"/>
                    <a:pt x="931" y="1459"/>
                    <a:pt x="937" y="1431"/>
                  </a:cubicBezTo>
                  <a:lnTo>
                    <a:pt x="937" y="1431"/>
                  </a:lnTo>
                  <a:cubicBezTo>
                    <a:pt x="947" y="1388"/>
                    <a:pt x="956" y="1346"/>
                    <a:pt x="965" y="1304"/>
                  </a:cubicBezTo>
                  <a:lnTo>
                    <a:pt x="965" y="1304"/>
                  </a:lnTo>
                  <a:cubicBezTo>
                    <a:pt x="969" y="1304"/>
                    <a:pt x="973" y="1304"/>
                    <a:pt x="977" y="1304"/>
                  </a:cubicBezTo>
                  <a:lnTo>
                    <a:pt x="977" y="1304"/>
                  </a:lnTo>
                  <a:cubicBezTo>
                    <a:pt x="988" y="1388"/>
                    <a:pt x="1017" y="1552"/>
                    <a:pt x="1113" y="1552"/>
                  </a:cubicBezTo>
                  <a:lnTo>
                    <a:pt x="1113" y="1552"/>
                  </a:lnTo>
                  <a:cubicBezTo>
                    <a:pt x="1247" y="1552"/>
                    <a:pt x="1369" y="1405"/>
                    <a:pt x="1436" y="1307"/>
                  </a:cubicBezTo>
                  <a:lnTo>
                    <a:pt x="1436" y="1307"/>
                  </a:lnTo>
                  <a:lnTo>
                    <a:pt x="1436" y="1307"/>
                  </a:lnTo>
                  <a:lnTo>
                    <a:pt x="1436" y="1307"/>
                  </a:lnTo>
                  <a:cubicBezTo>
                    <a:pt x="1564" y="1473"/>
                    <a:pt x="1106" y="1643"/>
                    <a:pt x="1028" y="1665"/>
                  </a:cubicBezTo>
                  <a:lnTo>
                    <a:pt x="1028" y="1665"/>
                  </a:lnTo>
                  <a:cubicBezTo>
                    <a:pt x="1002" y="1671"/>
                    <a:pt x="976" y="1674"/>
                    <a:pt x="951" y="1673"/>
                  </a:cubicBezTo>
                  <a:lnTo>
                    <a:pt x="951" y="1673"/>
                  </a:lnTo>
                  <a:cubicBezTo>
                    <a:pt x="950" y="1672"/>
                    <a:pt x="949" y="1671"/>
                    <a:pt x="948" y="1670"/>
                  </a:cubicBezTo>
                  <a:lnTo>
                    <a:pt x="948" y="1670"/>
                  </a:lnTo>
                  <a:cubicBezTo>
                    <a:pt x="947" y="1667"/>
                    <a:pt x="947" y="1664"/>
                    <a:pt x="945" y="1661"/>
                  </a:cubicBezTo>
                  <a:lnTo>
                    <a:pt x="945" y="1661"/>
                  </a:lnTo>
                  <a:cubicBezTo>
                    <a:pt x="951" y="1613"/>
                    <a:pt x="957" y="1564"/>
                    <a:pt x="963" y="1515"/>
                  </a:cubicBezTo>
                  <a:lnTo>
                    <a:pt x="963" y="1515"/>
                  </a:lnTo>
                  <a:cubicBezTo>
                    <a:pt x="967" y="1487"/>
                    <a:pt x="923" y="1487"/>
                    <a:pt x="920" y="1515"/>
                  </a:cubicBezTo>
                  <a:lnTo>
                    <a:pt x="920" y="1515"/>
                  </a:lnTo>
                  <a:cubicBezTo>
                    <a:pt x="914" y="1558"/>
                    <a:pt x="908" y="1600"/>
                    <a:pt x="903" y="1643"/>
                  </a:cubicBezTo>
                  <a:lnTo>
                    <a:pt x="903" y="1643"/>
                  </a:lnTo>
                  <a:cubicBezTo>
                    <a:pt x="900" y="1645"/>
                    <a:pt x="897" y="1647"/>
                    <a:pt x="894" y="1651"/>
                  </a:cubicBezTo>
                  <a:lnTo>
                    <a:pt x="894" y="1651"/>
                  </a:lnTo>
                  <a:cubicBezTo>
                    <a:pt x="891" y="1655"/>
                    <a:pt x="888" y="1658"/>
                    <a:pt x="886" y="1661"/>
                  </a:cubicBezTo>
                  <a:lnTo>
                    <a:pt x="886" y="1661"/>
                  </a:lnTo>
                  <a:cubicBezTo>
                    <a:pt x="856" y="1651"/>
                    <a:pt x="827" y="1636"/>
                    <a:pt x="799" y="1617"/>
                  </a:cubicBezTo>
                  <a:lnTo>
                    <a:pt x="799" y="1617"/>
                  </a:lnTo>
                  <a:cubicBezTo>
                    <a:pt x="820" y="1584"/>
                    <a:pt x="841" y="1551"/>
                    <a:pt x="862" y="1519"/>
                  </a:cubicBezTo>
                  <a:lnTo>
                    <a:pt x="862" y="1519"/>
                  </a:lnTo>
                  <a:cubicBezTo>
                    <a:pt x="877" y="1494"/>
                    <a:pt x="839" y="1472"/>
                    <a:pt x="824" y="1496"/>
                  </a:cubicBezTo>
                  <a:close/>
                  <a:moveTo>
                    <a:pt x="1711" y="847"/>
                  </a:moveTo>
                  <a:lnTo>
                    <a:pt x="1711" y="847"/>
                  </a:lnTo>
                  <a:cubicBezTo>
                    <a:pt x="1751" y="844"/>
                    <a:pt x="1789" y="838"/>
                    <a:pt x="1829" y="830"/>
                  </a:cubicBezTo>
                  <a:lnTo>
                    <a:pt x="1829" y="830"/>
                  </a:lnTo>
                  <a:cubicBezTo>
                    <a:pt x="1829" y="836"/>
                    <a:pt x="1830" y="841"/>
                    <a:pt x="1830" y="847"/>
                  </a:cubicBezTo>
                  <a:lnTo>
                    <a:pt x="1830" y="847"/>
                  </a:lnTo>
                  <a:cubicBezTo>
                    <a:pt x="1819" y="845"/>
                    <a:pt x="1809" y="842"/>
                    <a:pt x="1798" y="840"/>
                  </a:cubicBezTo>
                  <a:lnTo>
                    <a:pt x="1798" y="840"/>
                  </a:lnTo>
                  <a:cubicBezTo>
                    <a:pt x="1770" y="834"/>
                    <a:pt x="1758" y="877"/>
                    <a:pt x="1786" y="883"/>
                  </a:cubicBezTo>
                  <a:lnTo>
                    <a:pt x="1786" y="883"/>
                  </a:lnTo>
                  <a:cubicBezTo>
                    <a:pt x="1801" y="886"/>
                    <a:pt x="1816" y="889"/>
                    <a:pt x="1832" y="893"/>
                  </a:cubicBezTo>
                  <a:lnTo>
                    <a:pt x="1832" y="893"/>
                  </a:lnTo>
                  <a:cubicBezTo>
                    <a:pt x="1832" y="907"/>
                    <a:pt x="1831" y="921"/>
                    <a:pt x="1830" y="936"/>
                  </a:cubicBezTo>
                  <a:lnTo>
                    <a:pt x="1830" y="936"/>
                  </a:lnTo>
                  <a:cubicBezTo>
                    <a:pt x="1801" y="926"/>
                    <a:pt x="1771" y="918"/>
                    <a:pt x="1741" y="913"/>
                  </a:cubicBezTo>
                  <a:lnTo>
                    <a:pt x="1741" y="913"/>
                  </a:lnTo>
                  <a:cubicBezTo>
                    <a:pt x="1712" y="909"/>
                    <a:pt x="1701" y="951"/>
                    <a:pt x="1729" y="956"/>
                  </a:cubicBezTo>
                  <a:lnTo>
                    <a:pt x="1729" y="956"/>
                  </a:lnTo>
                  <a:cubicBezTo>
                    <a:pt x="1762" y="961"/>
                    <a:pt x="1794" y="969"/>
                    <a:pt x="1826" y="980"/>
                  </a:cubicBezTo>
                  <a:lnTo>
                    <a:pt x="1826" y="980"/>
                  </a:lnTo>
                  <a:cubicBezTo>
                    <a:pt x="1800" y="1165"/>
                    <a:pt x="1694" y="1341"/>
                    <a:pt x="1526" y="1348"/>
                  </a:cubicBezTo>
                  <a:lnTo>
                    <a:pt x="1526" y="1348"/>
                  </a:lnTo>
                  <a:cubicBezTo>
                    <a:pt x="1523" y="1314"/>
                    <a:pt x="1505" y="1279"/>
                    <a:pt x="1469" y="1244"/>
                  </a:cubicBezTo>
                  <a:lnTo>
                    <a:pt x="1469" y="1244"/>
                  </a:lnTo>
                  <a:cubicBezTo>
                    <a:pt x="1479" y="1221"/>
                    <a:pt x="1489" y="1194"/>
                    <a:pt x="1499" y="1165"/>
                  </a:cubicBezTo>
                  <a:lnTo>
                    <a:pt x="1499" y="1165"/>
                  </a:lnTo>
                  <a:cubicBezTo>
                    <a:pt x="1528" y="1190"/>
                    <a:pt x="1559" y="1212"/>
                    <a:pt x="1594" y="1229"/>
                  </a:cubicBezTo>
                  <a:lnTo>
                    <a:pt x="1594" y="1229"/>
                  </a:lnTo>
                  <a:cubicBezTo>
                    <a:pt x="1620" y="1241"/>
                    <a:pt x="1642" y="1203"/>
                    <a:pt x="1616" y="1191"/>
                  </a:cubicBezTo>
                  <a:lnTo>
                    <a:pt x="1616" y="1191"/>
                  </a:lnTo>
                  <a:cubicBezTo>
                    <a:pt x="1581" y="1173"/>
                    <a:pt x="1548" y="1151"/>
                    <a:pt x="1520" y="1124"/>
                  </a:cubicBezTo>
                  <a:lnTo>
                    <a:pt x="1520" y="1124"/>
                  </a:lnTo>
                  <a:cubicBezTo>
                    <a:pt x="1517" y="1122"/>
                    <a:pt x="1515" y="1121"/>
                    <a:pt x="1513" y="1120"/>
                  </a:cubicBezTo>
                  <a:lnTo>
                    <a:pt x="1513" y="1120"/>
                  </a:lnTo>
                  <a:cubicBezTo>
                    <a:pt x="1515" y="1112"/>
                    <a:pt x="1517" y="1104"/>
                    <a:pt x="1519" y="1096"/>
                  </a:cubicBezTo>
                  <a:lnTo>
                    <a:pt x="1519" y="1096"/>
                  </a:lnTo>
                  <a:cubicBezTo>
                    <a:pt x="1551" y="1104"/>
                    <a:pt x="1583" y="1112"/>
                    <a:pt x="1614" y="1120"/>
                  </a:cubicBezTo>
                  <a:lnTo>
                    <a:pt x="1614" y="1120"/>
                  </a:lnTo>
                  <a:cubicBezTo>
                    <a:pt x="1642" y="1127"/>
                    <a:pt x="1654" y="1084"/>
                    <a:pt x="1626" y="1077"/>
                  </a:cubicBezTo>
                  <a:lnTo>
                    <a:pt x="1626" y="1077"/>
                  </a:lnTo>
                  <a:cubicBezTo>
                    <a:pt x="1594" y="1070"/>
                    <a:pt x="1562" y="1061"/>
                    <a:pt x="1530" y="1053"/>
                  </a:cubicBezTo>
                  <a:lnTo>
                    <a:pt x="1530" y="1053"/>
                  </a:lnTo>
                  <a:cubicBezTo>
                    <a:pt x="1532" y="1041"/>
                    <a:pt x="1535" y="1030"/>
                    <a:pt x="1537" y="1019"/>
                  </a:cubicBezTo>
                  <a:lnTo>
                    <a:pt x="1537" y="1019"/>
                  </a:lnTo>
                  <a:lnTo>
                    <a:pt x="1538" y="1019"/>
                  </a:lnTo>
                  <a:lnTo>
                    <a:pt x="1538" y="1019"/>
                  </a:lnTo>
                  <a:cubicBezTo>
                    <a:pt x="1563" y="1019"/>
                    <a:pt x="1587" y="1018"/>
                    <a:pt x="1612" y="1018"/>
                  </a:cubicBezTo>
                  <a:lnTo>
                    <a:pt x="1612" y="1018"/>
                  </a:lnTo>
                  <a:cubicBezTo>
                    <a:pt x="1641" y="1017"/>
                    <a:pt x="1641" y="973"/>
                    <a:pt x="1612" y="973"/>
                  </a:cubicBezTo>
                  <a:lnTo>
                    <a:pt x="1612" y="973"/>
                  </a:lnTo>
                  <a:cubicBezTo>
                    <a:pt x="1589" y="974"/>
                    <a:pt x="1567" y="974"/>
                    <a:pt x="1544" y="974"/>
                  </a:cubicBezTo>
                  <a:lnTo>
                    <a:pt x="1544" y="974"/>
                  </a:lnTo>
                  <a:cubicBezTo>
                    <a:pt x="1553" y="905"/>
                    <a:pt x="1554" y="838"/>
                    <a:pt x="1539" y="786"/>
                  </a:cubicBezTo>
                  <a:lnTo>
                    <a:pt x="1539" y="786"/>
                  </a:lnTo>
                  <a:cubicBezTo>
                    <a:pt x="1591" y="775"/>
                    <a:pt x="1642" y="760"/>
                    <a:pt x="1691" y="742"/>
                  </a:cubicBezTo>
                  <a:lnTo>
                    <a:pt x="1691" y="742"/>
                  </a:lnTo>
                  <a:cubicBezTo>
                    <a:pt x="1718" y="732"/>
                    <a:pt x="1707" y="689"/>
                    <a:pt x="1679" y="699"/>
                  </a:cubicBezTo>
                  <a:lnTo>
                    <a:pt x="1679" y="699"/>
                  </a:lnTo>
                  <a:cubicBezTo>
                    <a:pt x="1631" y="717"/>
                    <a:pt x="1581" y="731"/>
                    <a:pt x="1530" y="742"/>
                  </a:cubicBezTo>
                  <a:lnTo>
                    <a:pt x="1530" y="742"/>
                  </a:lnTo>
                  <a:cubicBezTo>
                    <a:pt x="1561" y="719"/>
                    <a:pt x="1591" y="696"/>
                    <a:pt x="1622" y="673"/>
                  </a:cubicBezTo>
                  <a:lnTo>
                    <a:pt x="1622" y="673"/>
                  </a:lnTo>
                  <a:cubicBezTo>
                    <a:pt x="1645" y="656"/>
                    <a:pt x="1622" y="618"/>
                    <a:pt x="1600" y="635"/>
                  </a:cubicBezTo>
                  <a:lnTo>
                    <a:pt x="1600" y="635"/>
                  </a:lnTo>
                  <a:cubicBezTo>
                    <a:pt x="1566" y="660"/>
                    <a:pt x="1532" y="685"/>
                    <a:pt x="1499" y="711"/>
                  </a:cubicBezTo>
                  <a:lnTo>
                    <a:pt x="1499" y="711"/>
                  </a:lnTo>
                  <a:cubicBezTo>
                    <a:pt x="1498" y="711"/>
                    <a:pt x="1497" y="710"/>
                    <a:pt x="1497" y="709"/>
                  </a:cubicBezTo>
                  <a:lnTo>
                    <a:pt x="1497" y="709"/>
                  </a:lnTo>
                  <a:cubicBezTo>
                    <a:pt x="1505" y="702"/>
                    <a:pt x="1509" y="692"/>
                    <a:pt x="1507" y="679"/>
                  </a:cubicBezTo>
                  <a:lnTo>
                    <a:pt x="1507" y="679"/>
                  </a:lnTo>
                  <a:cubicBezTo>
                    <a:pt x="1502" y="639"/>
                    <a:pt x="1496" y="599"/>
                    <a:pt x="1485" y="559"/>
                  </a:cubicBezTo>
                  <a:lnTo>
                    <a:pt x="1485" y="559"/>
                  </a:lnTo>
                  <a:cubicBezTo>
                    <a:pt x="1489" y="560"/>
                    <a:pt x="1492" y="559"/>
                    <a:pt x="1496" y="558"/>
                  </a:cubicBezTo>
                  <a:lnTo>
                    <a:pt x="1496" y="558"/>
                  </a:lnTo>
                  <a:cubicBezTo>
                    <a:pt x="1687" y="512"/>
                    <a:pt x="1791" y="630"/>
                    <a:pt x="1822" y="787"/>
                  </a:cubicBezTo>
                  <a:lnTo>
                    <a:pt x="1822" y="787"/>
                  </a:lnTo>
                  <a:cubicBezTo>
                    <a:pt x="1785" y="794"/>
                    <a:pt x="1748" y="800"/>
                    <a:pt x="1711" y="803"/>
                  </a:cubicBezTo>
                  <a:lnTo>
                    <a:pt x="1711" y="803"/>
                  </a:lnTo>
                  <a:cubicBezTo>
                    <a:pt x="1682" y="805"/>
                    <a:pt x="1682" y="849"/>
                    <a:pt x="1711" y="847"/>
                  </a:cubicBezTo>
                  <a:close/>
                  <a:moveTo>
                    <a:pt x="1965" y="1020"/>
                  </a:moveTo>
                  <a:lnTo>
                    <a:pt x="1965" y="1020"/>
                  </a:lnTo>
                  <a:cubicBezTo>
                    <a:pt x="2066" y="759"/>
                    <a:pt x="2021" y="388"/>
                    <a:pt x="1695" y="334"/>
                  </a:cubicBezTo>
                  <a:lnTo>
                    <a:pt x="1695" y="334"/>
                  </a:lnTo>
                  <a:cubicBezTo>
                    <a:pt x="1634" y="162"/>
                    <a:pt x="1316" y="88"/>
                    <a:pt x="1113" y="181"/>
                  </a:cubicBezTo>
                  <a:lnTo>
                    <a:pt x="1113" y="181"/>
                  </a:lnTo>
                  <a:cubicBezTo>
                    <a:pt x="1068" y="0"/>
                    <a:pt x="830" y="90"/>
                    <a:pt x="725" y="172"/>
                  </a:cubicBezTo>
                  <a:lnTo>
                    <a:pt x="725" y="172"/>
                  </a:lnTo>
                  <a:cubicBezTo>
                    <a:pt x="692" y="199"/>
                    <a:pt x="663" y="231"/>
                    <a:pt x="640" y="266"/>
                  </a:cubicBezTo>
                  <a:lnTo>
                    <a:pt x="640" y="266"/>
                  </a:lnTo>
                  <a:cubicBezTo>
                    <a:pt x="636" y="264"/>
                    <a:pt x="631" y="262"/>
                    <a:pt x="624" y="263"/>
                  </a:cubicBezTo>
                  <a:lnTo>
                    <a:pt x="624" y="263"/>
                  </a:lnTo>
                  <a:cubicBezTo>
                    <a:pt x="344" y="285"/>
                    <a:pt x="0" y="661"/>
                    <a:pt x="182" y="907"/>
                  </a:cubicBezTo>
                  <a:lnTo>
                    <a:pt x="182" y="907"/>
                  </a:lnTo>
                  <a:cubicBezTo>
                    <a:pt x="36" y="1078"/>
                    <a:pt x="81" y="1307"/>
                    <a:pt x="176" y="1498"/>
                  </a:cubicBezTo>
                  <a:lnTo>
                    <a:pt x="176" y="1498"/>
                  </a:lnTo>
                  <a:cubicBezTo>
                    <a:pt x="221" y="1586"/>
                    <a:pt x="296" y="1645"/>
                    <a:pt x="390" y="1671"/>
                  </a:cubicBezTo>
                  <a:lnTo>
                    <a:pt x="390" y="1671"/>
                  </a:lnTo>
                  <a:cubicBezTo>
                    <a:pt x="412" y="1678"/>
                    <a:pt x="432" y="1679"/>
                    <a:pt x="450" y="1677"/>
                  </a:cubicBezTo>
                  <a:lnTo>
                    <a:pt x="450" y="1677"/>
                  </a:lnTo>
                  <a:cubicBezTo>
                    <a:pt x="460" y="1771"/>
                    <a:pt x="541" y="1840"/>
                    <a:pt x="636" y="1858"/>
                  </a:cubicBezTo>
                  <a:lnTo>
                    <a:pt x="636" y="1858"/>
                  </a:lnTo>
                  <a:cubicBezTo>
                    <a:pt x="695" y="1869"/>
                    <a:pt x="753" y="1852"/>
                    <a:pt x="804" y="1822"/>
                  </a:cubicBezTo>
                  <a:lnTo>
                    <a:pt x="804" y="1822"/>
                  </a:lnTo>
                  <a:cubicBezTo>
                    <a:pt x="1051" y="2114"/>
                    <a:pt x="1566" y="1911"/>
                    <a:pt x="1668" y="1576"/>
                  </a:cubicBezTo>
                  <a:lnTo>
                    <a:pt x="1668" y="1576"/>
                  </a:lnTo>
                  <a:cubicBezTo>
                    <a:pt x="1751" y="1548"/>
                    <a:pt x="1825" y="1485"/>
                    <a:pt x="1873" y="1407"/>
                  </a:cubicBezTo>
                  <a:lnTo>
                    <a:pt x="1873" y="1407"/>
                  </a:lnTo>
                  <a:cubicBezTo>
                    <a:pt x="1927" y="1320"/>
                    <a:pt x="1983" y="1155"/>
                    <a:pt x="1952" y="1036"/>
                  </a:cubicBezTo>
                  <a:lnTo>
                    <a:pt x="1952" y="1036"/>
                  </a:lnTo>
                  <a:cubicBezTo>
                    <a:pt x="1957" y="1032"/>
                    <a:pt x="1963" y="1027"/>
                    <a:pt x="1965" y="1020"/>
                  </a:cubicBezTo>
                  <a:close/>
                </a:path>
              </a:pathLst>
            </a:custGeom>
            <a:solidFill>
              <a:schemeClr val="accent5"/>
            </a:solidFill>
            <a:ln>
              <a:noFill/>
            </a:ln>
            <a:effectLst/>
          </p:spPr>
          <p:txBody>
            <a:bodyPr wrap="none" anchor="ctr"/>
            <a:lstStyle/>
            <a:p>
              <a:endParaRPr lang="es-ES_tradnl" sz="919"/>
            </a:p>
          </p:txBody>
        </p:sp>
        <p:grpSp>
          <p:nvGrpSpPr>
            <p:cNvPr id="11" name="Group 10">
              <a:extLst>
                <a:ext uri="{FF2B5EF4-FFF2-40B4-BE49-F238E27FC236}">
                  <a16:creationId xmlns:a16="http://schemas.microsoft.com/office/drawing/2014/main" id="{7680525F-A267-4146-AF78-8DE59197D72D}"/>
                </a:ext>
              </a:extLst>
            </p:cNvPr>
            <p:cNvGrpSpPr/>
            <p:nvPr/>
          </p:nvGrpSpPr>
          <p:grpSpPr>
            <a:xfrm rot="759599">
              <a:off x="243217" y="3192686"/>
              <a:ext cx="1041315" cy="1797483"/>
              <a:chOff x="2263797" y="2598086"/>
              <a:chExt cx="532496" cy="919177"/>
            </a:xfrm>
            <a:solidFill>
              <a:schemeClr val="accent5"/>
            </a:solidFill>
          </p:grpSpPr>
          <p:sp>
            <p:nvSpPr>
              <p:cNvPr id="436" name="Freeform 12">
                <a:extLst>
                  <a:ext uri="{FF2B5EF4-FFF2-40B4-BE49-F238E27FC236}">
                    <a16:creationId xmlns:a16="http://schemas.microsoft.com/office/drawing/2014/main" id="{57BD573A-1E0D-7340-A991-51E2196A5915}"/>
                  </a:ext>
                </a:extLst>
              </p:cNvPr>
              <p:cNvSpPr>
                <a:spLocks noChangeArrowheads="1"/>
              </p:cNvSpPr>
              <p:nvPr/>
            </p:nvSpPr>
            <p:spPr bwMode="auto">
              <a:xfrm>
                <a:off x="2555008" y="2944317"/>
                <a:ext cx="83169" cy="194420"/>
              </a:xfrm>
              <a:custGeom>
                <a:avLst/>
                <a:gdLst>
                  <a:gd name="T0" fmla="*/ 298 w 338"/>
                  <a:gd name="T1" fmla="*/ 19 h 792"/>
                  <a:gd name="T2" fmla="*/ 298 w 338"/>
                  <a:gd name="T3" fmla="*/ 19 h 792"/>
                  <a:gd name="T4" fmla="*/ 7 w 338"/>
                  <a:gd name="T5" fmla="*/ 760 h 792"/>
                  <a:gd name="T6" fmla="*/ 7 w 338"/>
                  <a:gd name="T7" fmla="*/ 760 h 792"/>
                  <a:gd name="T8" fmla="*/ 37 w 338"/>
                  <a:gd name="T9" fmla="*/ 771 h 792"/>
                  <a:gd name="T10" fmla="*/ 37 w 338"/>
                  <a:gd name="T11" fmla="*/ 771 h 792"/>
                  <a:gd name="T12" fmla="*/ 328 w 338"/>
                  <a:gd name="T13" fmla="*/ 31 h 792"/>
                  <a:gd name="T14" fmla="*/ 328 w 338"/>
                  <a:gd name="T15" fmla="*/ 31 h 792"/>
                  <a:gd name="T16" fmla="*/ 298 w 338"/>
                  <a:gd name="T17" fmla="*/ 19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8" h="792">
                    <a:moveTo>
                      <a:pt x="298" y="19"/>
                    </a:moveTo>
                    <a:lnTo>
                      <a:pt x="298" y="19"/>
                    </a:lnTo>
                    <a:cubicBezTo>
                      <a:pt x="187" y="260"/>
                      <a:pt x="91" y="507"/>
                      <a:pt x="7" y="760"/>
                    </a:cubicBezTo>
                    <a:lnTo>
                      <a:pt x="7" y="760"/>
                    </a:lnTo>
                    <a:cubicBezTo>
                      <a:pt x="0" y="779"/>
                      <a:pt x="31" y="791"/>
                      <a:pt x="37" y="771"/>
                    </a:cubicBezTo>
                    <a:lnTo>
                      <a:pt x="37" y="771"/>
                    </a:lnTo>
                    <a:cubicBezTo>
                      <a:pt x="121" y="519"/>
                      <a:pt x="218" y="272"/>
                      <a:pt x="328" y="31"/>
                    </a:cubicBezTo>
                    <a:lnTo>
                      <a:pt x="328" y="31"/>
                    </a:lnTo>
                    <a:cubicBezTo>
                      <a:pt x="337" y="11"/>
                      <a:pt x="307" y="0"/>
                      <a:pt x="298"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7" name="Freeform 13">
                <a:extLst>
                  <a:ext uri="{FF2B5EF4-FFF2-40B4-BE49-F238E27FC236}">
                    <a16:creationId xmlns:a16="http://schemas.microsoft.com/office/drawing/2014/main" id="{1BA699F3-A0B9-804F-A614-AF474F804D89}"/>
                  </a:ext>
                </a:extLst>
              </p:cNvPr>
              <p:cNvSpPr>
                <a:spLocks noChangeArrowheads="1"/>
              </p:cNvSpPr>
              <p:nvPr/>
            </p:nvSpPr>
            <p:spPr bwMode="auto">
              <a:xfrm>
                <a:off x="2263797" y="2598086"/>
                <a:ext cx="532496" cy="919177"/>
              </a:xfrm>
              <a:custGeom>
                <a:avLst/>
                <a:gdLst>
                  <a:gd name="T0" fmla="*/ 1449 w 2174"/>
                  <a:gd name="T1" fmla="*/ 890 h 3753"/>
                  <a:gd name="T2" fmla="*/ 1029 w 2174"/>
                  <a:gd name="T3" fmla="*/ 478 h 3753"/>
                  <a:gd name="T4" fmla="*/ 1517 w 2174"/>
                  <a:gd name="T5" fmla="*/ 1718 h 3753"/>
                  <a:gd name="T6" fmla="*/ 1598 w 2174"/>
                  <a:gd name="T7" fmla="*/ 1101 h 3753"/>
                  <a:gd name="T8" fmla="*/ 1555 w 2174"/>
                  <a:gd name="T9" fmla="*/ 2071 h 3753"/>
                  <a:gd name="T10" fmla="*/ 1304 w 2174"/>
                  <a:gd name="T11" fmla="*/ 2642 h 3753"/>
                  <a:gd name="T12" fmla="*/ 1729 w 2174"/>
                  <a:gd name="T13" fmla="*/ 1974 h 3753"/>
                  <a:gd name="T14" fmla="*/ 1555 w 2174"/>
                  <a:gd name="T15" fmla="*/ 2071 h 3753"/>
                  <a:gd name="T16" fmla="*/ 193 w 2174"/>
                  <a:gd name="T17" fmla="*/ 1300 h 3753"/>
                  <a:gd name="T18" fmla="*/ 1142 w 2174"/>
                  <a:gd name="T19" fmla="*/ 2289 h 3753"/>
                  <a:gd name="T20" fmla="*/ 420 w 2174"/>
                  <a:gd name="T21" fmla="*/ 1495 h 3753"/>
                  <a:gd name="T22" fmla="*/ 1100 w 2174"/>
                  <a:gd name="T23" fmla="*/ 2303 h 3753"/>
                  <a:gd name="T24" fmla="*/ 595 w 2174"/>
                  <a:gd name="T25" fmla="*/ 848 h 3753"/>
                  <a:gd name="T26" fmla="*/ 767 w 2174"/>
                  <a:gd name="T27" fmla="*/ 1220 h 3753"/>
                  <a:gd name="T28" fmla="*/ 1621 w 2174"/>
                  <a:gd name="T29" fmla="*/ 3049 h 3753"/>
                  <a:gd name="T30" fmla="*/ 1994 w 2174"/>
                  <a:gd name="T31" fmla="*/ 2671 h 3753"/>
                  <a:gd name="T32" fmla="*/ 2064 w 2174"/>
                  <a:gd name="T33" fmla="*/ 2166 h 3753"/>
                  <a:gd name="T34" fmla="*/ 1146 w 2174"/>
                  <a:gd name="T35" fmla="*/ 3477 h 3753"/>
                  <a:gd name="T36" fmla="*/ 881 w 2174"/>
                  <a:gd name="T37" fmla="*/ 3487 h 3753"/>
                  <a:gd name="T38" fmla="*/ 971 w 2174"/>
                  <a:gd name="T39" fmla="*/ 3356 h 3753"/>
                  <a:gd name="T40" fmla="*/ 1151 w 2174"/>
                  <a:gd name="T41" fmla="*/ 3610 h 3753"/>
                  <a:gd name="T42" fmla="*/ 119 w 2174"/>
                  <a:gd name="T43" fmla="*/ 2241 h 3753"/>
                  <a:gd name="T44" fmla="*/ 744 w 2174"/>
                  <a:gd name="T45" fmla="*/ 2594 h 3753"/>
                  <a:gd name="T46" fmla="*/ 1024 w 2174"/>
                  <a:gd name="T47" fmla="*/ 2841 h 3753"/>
                  <a:gd name="T48" fmla="*/ 1264 w 2174"/>
                  <a:gd name="T49" fmla="*/ 2975 h 3753"/>
                  <a:gd name="T50" fmla="*/ 961 w 2174"/>
                  <a:gd name="T51" fmla="*/ 2901 h 3753"/>
                  <a:gd name="T52" fmla="*/ 581 w 2174"/>
                  <a:gd name="T53" fmla="*/ 2674 h 3753"/>
                  <a:gd name="T54" fmla="*/ 629 w 2174"/>
                  <a:gd name="T55" fmla="*/ 2770 h 3753"/>
                  <a:gd name="T56" fmla="*/ 1205 w 2174"/>
                  <a:gd name="T57" fmla="*/ 1028 h 3753"/>
                  <a:gd name="T58" fmla="*/ 1249 w 2174"/>
                  <a:gd name="T59" fmla="*/ 475 h 3753"/>
                  <a:gd name="T60" fmla="*/ 1053 w 2174"/>
                  <a:gd name="T61" fmla="*/ 364 h 3753"/>
                  <a:gd name="T62" fmla="*/ 1048 w 2174"/>
                  <a:gd name="T63" fmla="*/ 47 h 3753"/>
                  <a:gd name="T64" fmla="*/ 1149 w 2174"/>
                  <a:gd name="T65" fmla="*/ 1044 h 3753"/>
                  <a:gd name="T66" fmla="*/ 1112 w 2174"/>
                  <a:gd name="T67" fmla="*/ 1524 h 3753"/>
                  <a:gd name="T68" fmla="*/ 521 w 2174"/>
                  <a:gd name="T69" fmla="*/ 821 h 3753"/>
                  <a:gd name="T70" fmla="*/ 767 w 2174"/>
                  <a:gd name="T71" fmla="*/ 1335 h 3753"/>
                  <a:gd name="T72" fmla="*/ 1129 w 2174"/>
                  <a:gd name="T73" fmla="*/ 2172 h 3753"/>
                  <a:gd name="T74" fmla="*/ 159 w 2174"/>
                  <a:gd name="T75" fmla="*/ 1235 h 3753"/>
                  <a:gd name="T76" fmla="*/ 336 w 2174"/>
                  <a:gd name="T77" fmla="*/ 1594 h 3753"/>
                  <a:gd name="T78" fmla="*/ 1153 w 2174"/>
                  <a:gd name="T79" fmla="*/ 2347 h 3753"/>
                  <a:gd name="T80" fmla="*/ 50 w 2174"/>
                  <a:gd name="T81" fmla="*/ 2170 h 3753"/>
                  <a:gd name="T82" fmla="*/ 19 w 2174"/>
                  <a:gd name="T83" fmla="*/ 2206 h 3753"/>
                  <a:gd name="T84" fmla="*/ 1570 w 2174"/>
                  <a:gd name="T85" fmla="*/ 3393 h 3753"/>
                  <a:gd name="T86" fmla="*/ 763 w 2174"/>
                  <a:gd name="T87" fmla="*/ 3365 h 3753"/>
                  <a:gd name="T88" fmla="*/ 491 w 2174"/>
                  <a:gd name="T89" fmla="*/ 3586 h 3753"/>
                  <a:gd name="T90" fmla="*/ 1634 w 2174"/>
                  <a:gd name="T91" fmla="*/ 3477 h 3753"/>
                  <a:gd name="T92" fmla="*/ 1538 w 2174"/>
                  <a:gd name="T93" fmla="*/ 3262 h 3753"/>
                  <a:gd name="T94" fmla="*/ 1997 w 2174"/>
                  <a:gd name="T95" fmla="*/ 2782 h 3753"/>
                  <a:gd name="T96" fmla="*/ 2105 w 2174"/>
                  <a:gd name="T97" fmla="*/ 1990 h 3753"/>
                  <a:gd name="T98" fmla="*/ 1467 w 2174"/>
                  <a:gd name="T99" fmla="*/ 3142 h 3753"/>
                  <a:gd name="T100" fmla="*/ 1379 w 2174"/>
                  <a:gd name="T101" fmla="*/ 2963 h 3753"/>
                  <a:gd name="T102" fmla="*/ 1926 w 2174"/>
                  <a:gd name="T103" fmla="*/ 1434 h 3753"/>
                  <a:gd name="T104" fmla="*/ 1877 w 2174"/>
                  <a:gd name="T105" fmla="*/ 1434 h 3753"/>
                  <a:gd name="T106" fmla="*/ 1254 w 2174"/>
                  <a:gd name="T107" fmla="*/ 2600 h 3753"/>
                  <a:gd name="T108" fmla="*/ 1218 w 2174"/>
                  <a:gd name="T109" fmla="*/ 2334 h 3753"/>
                  <a:gd name="T110" fmla="*/ 1650 w 2174"/>
                  <a:gd name="T111" fmla="*/ 1064 h 3753"/>
                  <a:gd name="T112" fmla="*/ 1638 w 2174"/>
                  <a:gd name="T113" fmla="*/ 1013 h 3753"/>
                  <a:gd name="T114" fmla="*/ 1155 w 2174"/>
                  <a:gd name="T115" fmla="*/ 1653 h 3753"/>
                  <a:gd name="T116" fmla="*/ 1156 w 2174"/>
                  <a:gd name="T117" fmla="*/ 1630 h 3753"/>
                  <a:gd name="T118" fmla="*/ 1617 w 2174"/>
                  <a:gd name="T119" fmla="*/ 452 h 3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74" h="3753">
                    <a:moveTo>
                      <a:pt x="1191" y="1245"/>
                    </a:moveTo>
                    <a:lnTo>
                      <a:pt x="1191" y="1245"/>
                    </a:lnTo>
                    <a:cubicBezTo>
                      <a:pt x="1245" y="978"/>
                      <a:pt x="1389" y="750"/>
                      <a:pt x="1551" y="536"/>
                    </a:cubicBezTo>
                    <a:lnTo>
                      <a:pt x="1551" y="536"/>
                    </a:lnTo>
                    <a:cubicBezTo>
                      <a:pt x="1526" y="656"/>
                      <a:pt x="1493" y="775"/>
                      <a:pt x="1449" y="890"/>
                    </a:cubicBezTo>
                    <a:lnTo>
                      <a:pt x="1449" y="890"/>
                    </a:lnTo>
                    <a:cubicBezTo>
                      <a:pt x="1402" y="1009"/>
                      <a:pt x="1324" y="1195"/>
                      <a:pt x="1191" y="1245"/>
                    </a:cubicBezTo>
                    <a:close/>
                    <a:moveTo>
                      <a:pt x="980" y="239"/>
                    </a:moveTo>
                    <a:lnTo>
                      <a:pt x="980" y="239"/>
                    </a:lnTo>
                    <a:cubicBezTo>
                      <a:pt x="988" y="324"/>
                      <a:pt x="1012" y="411"/>
                      <a:pt x="1029" y="478"/>
                    </a:cubicBezTo>
                    <a:lnTo>
                      <a:pt x="1029" y="478"/>
                    </a:lnTo>
                    <a:cubicBezTo>
                      <a:pt x="1072" y="647"/>
                      <a:pt x="1117" y="805"/>
                      <a:pt x="1139" y="978"/>
                    </a:cubicBezTo>
                    <a:lnTo>
                      <a:pt x="1139" y="978"/>
                    </a:lnTo>
                    <a:cubicBezTo>
                      <a:pt x="900" y="804"/>
                      <a:pt x="905" y="505"/>
                      <a:pt x="980" y="239"/>
                    </a:cubicBezTo>
                    <a:close/>
                    <a:moveTo>
                      <a:pt x="1517" y="1718"/>
                    </a:moveTo>
                    <a:lnTo>
                      <a:pt x="1517" y="1718"/>
                    </a:lnTo>
                    <a:cubicBezTo>
                      <a:pt x="1449" y="1910"/>
                      <a:pt x="1322" y="2089"/>
                      <a:pt x="1216" y="2264"/>
                    </a:cubicBezTo>
                    <a:lnTo>
                      <a:pt x="1216" y="2264"/>
                    </a:lnTo>
                    <a:cubicBezTo>
                      <a:pt x="1118" y="1846"/>
                      <a:pt x="1393" y="1451"/>
                      <a:pt x="1598" y="1101"/>
                    </a:cubicBezTo>
                    <a:lnTo>
                      <a:pt x="1598" y="1101"/>
                    </a:lnTo>
                    <a:lnTo>
                      <a:pt x="1598" y="1102"/>
                    </a:lnTo>
                    <a:lnTo>
                      <a:pt x="1598" y="1102"/>
                    </a:lnTo>
                    <a:cubicBezTo>
                      <a:pt x="1585" y="1307"/>
                      <a:pt x="1584" y="1524"/>
                      <a:pt x="1517" y="1718"/>
                    </a:cubicBezTo>
                    <a:close/>
                    <a:moveTo>
                      <a:pt x="1555" y="2071"/>
                    </a:moveTo>
                    <a:lnTo>
                      <a:pt x="1555" y="2071"/>
                    </a:lnTo>
                    <a:cubicBezTo>
                      <a:pt x="1661" y="1890"/>
                      <a:pt x="1768" y="1708"/>
                      <a:pt x="1874" y="1527"/>
                    </a:cubicBezTo>
                    <a:lnTo>
                      <a:pt x="1874" y="1527"/>
                    </a:lnTo>
                    <a:cubicBezTo>
                      <a:pt x="1867" y="1730"/>
                      <a:pt x="1844" y="1932"/>
                      <a:pt x="1782" y="2128"/>
                    </a:cubicBezTo>
                    <a:lnTo>
                      <a:pt x="1782" y="2128"/>
                    </a:lnTo>
                    <a:cubicBezTo>
                      <a:pt x="1715" y="2337"/>
                      <a:pt x="1552" y="2631"/>
                      <a:pt x="1304" y="2642"/>
                    </a:cubicBezTo>
                    <a:lnTo>
                      <a:pt x="1304" y="2642"/>
                    </a:lnTo>
                    <a:cubicBezTo>
                      <a:pt x="1485" y="2444"/>
                      <a:pt x="1637" y="2224"/>
                      <a:pt x="1759" y="1986"/>
                    </a:cubicBezTo>
                    <a:lnTo>
                      <a:pt x="1759" y="1986"/>
                    </a:lnTo>
                    <a:cubicBezTo>
                      <a:pt x="1769" y="1967"/>
                      <a:pt x="1739" y="1956"/>
                      <a:pt x="1729" y="1974"/>
                    </a:cubicBezTo>
                    <a:lnTo>
                      <a:pt x="1729" y="1974"/>
                    </a:lnTo>
                    <a:cubicBezTo>
                      <a:pt x="1618" y="2189"/>
                      <a:pt x="1483" y="2388"/>
                      <a:pt x="1326" y="2570"/>
                    </a:cubicBezTo>
                    <a:lnTo>
                      <a:pt x="1326" y="2570"/>
                    </a:lnTo>
                    <a:cubicBezTo>
                      <a:pt x="1321" y="2569"/>
                      <a:pt x="1316" y="2569"/>
                      <a:pt x="1312" y="2571"/>
                    </a:cubicBezTo>
                    <a:lnTo>
                      <a:pt x="1312" y="2571"/>
                    </a:lnTo>
                    <a:cubicBezTo>
                      <a:pt x="1364" y="2392"/>
                      <a:pt x="1458" y="2234"/>
                      <a:pt x="1555" y="2071"/>
                    </a:cubicBezTo>
                    <a:close/>
                    <a:moveTo>
                      <a:pt x="555" y="1855"/>
                    </a:moveTo>
                    <a:lnTo>
                      <a:pt x="555" y="1855"/>
                    </a:lnTo>
                    <a:cubicBezTo>
                      <a:pt x="511" y="1760"/>
                      <a:pt x="462" y="1671"/>
                      <a:pt x="396" y="1589"/>
                    </a:cubicBezTo>
                    <a:lnTo>
                      <a:pt x="396" y="1589"/>
                    </a:lnTo>
                    <a:cubicBezTo>
                      <a:pt x="321" y="1496"/>
                      <a:pt x="233" y="1414"/>
                      <a:pt x="193" y="1300"/>
                    </a:cubicBezTo>
                    <a:lnTo>
                      <a:pt x="193" y="1300"/>
                    </a:lnTo>
                    <a:cubicBezTo>
                      <a:pt x="418" y="1385"/>
                      <a:pt x="629" y="1489"/>
                      <a:pt x="773" y="1691"/>
                    </a:cubicBezTo>
                    <a:lnTo>
                      <a:pt x="773" y="1691"/>
                    </a:lnTo>
                    <a:cubicBezTo>
                      <a:pt x="908" y="1880"/>
                      <a:pt x="1022" y="2089"/>
                      <a:pt x="1142" y="2289"/>
                    </a:cubicBezTo>
                    <a:lnTo>
                      <a:pt x="1142" y="2289"/>
                    </a:lnTo>
                    <a:cubicBezTo>
                      <a:pt x="951" y="2186"/>
                      <a:pt x="807" y="2035"/>
                      <a:pt x="700" y="1845"/>
                    </a:cubicBezTo>
                    <a:lnTo>
                      <a:pt x="700" y="1845"/>
                    </a:lnTo>
                    <a:cubicBezTo>
                      <a:pt x="624" y="1709"/>
                      <a:pt x="559" y="1573"/>
                      <a:pt x="440" y="1469"/>
                    </a:cubicBezTo>
                    <a:lnTo>
                      <a:pt x="440" y="1469"/>
                    </a:lnTo>
                    <a:cubicBezTo>
                      <a:pt x="424" y="1455"/>
                      <a:pt x="404" y="1482"/>
                      <a:pt x="420" y="1495"/>
                    </a:cubicBezTo>
                    <a:lnTo>
                      <a:pt x="420" y="1495"/>
                    </a:lnTo>
                    <a:cubicBezTo>
                      <a:pt x="572" y="1626"/>
                      <a:pt x="637" y="1821"/>
                      <a:pt x="747" y="1984"/>
                    </a:cubicBezTo>
                    <a:lnTo>
                      <a:pt x="747" y="1984"/>
                    </a:lnTo>
                    <a:cubicBezTo>
                      <a:pt x="836" y="2117"/>
                      <a:pt x="961" y="2223"/>
                      <a:pt x="1100" y="2303"/>
                    </a:cubicBezTo>
                    <a:lnTo>
                      <a:pt x="1100" y="2303"/>
                    </a:lnTo>
                    <a:cubicBezTo>
                      <a:pt x="817" y="2315"/>
                      <a:pt x="669" y="2094"/>
                      <a:pt x="555" y="1855"/>
                    </a:cubicBezTo>
                    <a:close/>
                    <a:moveTo>
                      <a:pt x="767" y="1220"/>
                    </a:moveTo>
                    <a:lnTo>
                      <a:pt x="767" y="1220"/>
                    </a:lnTo>
                    <a:cubicBezTo>
                      <a:pt x="713" y="1092"/>
                      <a:pt x="672" y="962"/>
                      <a:pt x="595" y="848"/>
                    </a:cubicBezTo>
                    <a:lnTo>
                      <a:pt x="595" y="848"/>
                    </a:lnTo>
                    <a:cubicBezTo>
                      <a:pt x="899" y="982"/>
                      <a:pt x="983" y="1357"/>
                      <a:pt x="1108" y="1642"/>
                    </a:cubicBezTo>
                    <a:lnTo>
                      <a:pt x="1108" y="1642"/>
                    </a:lnTo>
                    <a:cubicBezTo>
                      <a:pt x="1108" y="1644"/>
                      <a:pt x="1108" y="1647"/>
                      <a:pt x="1108" y="1649"/>
                    </a:cubicBezTo>
                    <a:lnTo>
                      <a:pt x="1108" y="1649"/>
                    </a:lnTo>
                    <a:cubicBezTo>
                      <a:pt x="953" y="1539"/>
                      <a:pt x="842" y="1395"/>
                      <a:pt x="767" y="1220"/>
                    </a:cubicBezTo>
                    <a:close/>
                    <a:moveTo>
                      <a:pt x="2064" y="2166"/>
                    </a:moveTo>
                    <a:lnTo>
                      <a:pt x="2064" y="2166"/>
                    </a:lnTo>
                    <a:cubicBezTo>
                      <a:pt x="1941" y="2473"/>
                      <a:pt x="1719" y="2732"/>
                      <a:pt x="1591" y="3037"/>
                    </a:cubicBezTo>
                    <a:lnTo>
                      <a:pt x="1591" y="3037"/>
                    </a:lnTo>
                    <a:cubicBezTo>
                      <a:pt x="1583" y="3057"/>
                      <a:pt x="1614" y="3068"/>
                      <a:pt x="1621" y="3049"/>
                    </a:cubicBezTo>
                    <a:lnTo>
                      <a:pt x="1621" y="3049"/>
                    </a:lnTo>
                    <a:cubicBezTo>
                      <a:pt x="1755" y="2732"/>
                      <a:pt x="1988" y="2465"/>
                      <a:pt x="2107" y="2143"/>
                    </a:cubicBezTo>
                    <a:lnTo>
                      <a:pt x="2107" y="2143"/>
                    </a:lnTo>
                    <a:cubicBezTo>
                      <a:pt x="2101" y="2324"/>
                      <a:pt x="2062" y="2500"/>
                      <a:pt x="1994" y="2671"/>
                    </a:cubicBezTo>
                    <a:lnTo>
                      <a:pt x="1994" y="2671"/>
                    </a:lnTo>
                    <a:cubicBezTo>
                      <a:pt x="1952" y="2776"/>
                      <a:pt x="1895" y="2873"/>
                      <a:pt x="1830" y="2966"/>
                    </a:cubicBezTo>
                    <a:lnTo>
                      <a:pt x="1830" y="2966"/>
                    </a:lnTo>
                    <a:cubicBezTo>
                      <a:pt x="1768" y="3055"/>
                      <a:pt x="1648" y="3239"/>
                      <a:pt x="1523" y="3209"/>
                    </a:cubicBezTo>
                    <a:lnTo>
                      <a:pt x="1523" y="3209"/>
                    </a:lnTo>
                    <a:cubicBezTo>
                      <a:pt x="1452" y="2796"/>
                      <a:pt x="1857" y="2501"/>
                      <a:pt x="2064" y="2166"/>
                    </a:cubicBezTo>
                    <a:lnTo>
                      <a:pt x="612" y="3573"/>
                    </a:lnTo>
                    <a:lnTo>
                      <a:pt x="612" y="3573"/>
                    </a:lnTo>
                    <a:cubicBezTo>
                      <a:pt x="679" y="3572"/>
                      <a:pt x="745" y="3561"/>
                      <a:pt x="812" y="3542"/>
                    </a:cubicBezTo>
                    <a:lnTo>
                      <a:pt x="812" y="3542"/>
                    </a:lnTo>
                    <a:cubicBezTo>
                      <a:pt x="924" y="3510"/>
                      <a:pt x="1028" y="3466"/>
                      <a:pt x="1146" y="3477"/>
                    </a:cubicBezTo>
                    <a:lnTo>
                      <a:pt x="1146" y="3477"/>
                    </a:lnTo>
                    <a:cubicBezTo>
                      <a:pt x="1167" y="3479"/>
                      <a:pt x="1170" y="3446"/>
                      <a:pt x="1150" y="3444"/>
                    </a:cubicBezTo>
                    <a:lnTo>
                      <a:pt x="1150" y="3444"/>
                    </a:lnTo>
                    <a:cubicBezTo>
                      <a:pt x="1056" y="3436"/>
                      <a:pt x="969" y="3459"/>
                      <a:pt x="881" y="3487"/>
                    </a:cubicBezTo>
                    <a:lnTo>
                      <a:pt x="881" y="3487"/>
                    </a:lnTo>
                    <a:cubicBezTo>
                      <a:pt x="778" y="3518"/>
                      <a:pt x="683" y="3541"/>
                      <a:pt x="579" y="3540"/>
                    </a:cubicBezTo>
                    <a:lnTo>
                      <a:pt x="579" y="3540"/>
                    </a:lnTo>
                    <a:cubicBezTo>
                      <a:pt x="612" y="3520"/>
                      <a:pt x="643" y="3498"/>
                      <a:pt x="675" y="3475"/>
                    </a:cubicBezTo>
                    <a:lnTo>
                      <a:pt x="675" y="3475"/>
                    </a:lnTo>
                    <a:cubicBezTo>
                      <a:pt x="765" y="3410"/>
                      <a:pt x="861" y="3374"/>
                      <a:pt x="971" y="3356"/>
                    </a:cubicBezTo>
                    <a:lnTo>
                      <a:pt x="971" y="3356"/>
                    </a:lnTo>
                    <a:cubicBezTo>
                      <a:pt x="1171" y="3322"/>
                      <a:pt x="1376" y="3379"/>
                      <a:pt x="1566" y="3443"/>
                    </a:cubicBezTo>
                    <a:lnTo>
                      <a:pt x="1566" y="3443"/>
                    </a:lnTo>
                    <a:cubicBezTo>
                      <a:pt x="1423" y="3487"/>
                      <a:pt x="1299" y="3578"/>
                      <a:pt x="1151" y="3610"/>
                    </a:cubicBezTo>
                    <a:lnTo>
                      <a:pt x="1151" y="3610"/>
                    </a:lnTo>
                    <a:cubicBezTo>
                      <a:pt x="978" y="3647"/>
                      <a:pt x="786" y="3622"/>
                      <a:pt x="612" y="3573"/>
                    </a:cubicBezTo>
                    <a:lnTo>
                      <a:pt x="2064" y="2166"/>
                    </a:lnTo>
                    <a:close/>
                    <a:moveTo>
                      <a:pt x="629" y="2770"/>
                    </a:moveTo>
                    <a:lnTo>
                      <a:pt x="629" y="2770"/>
                    </a:lnTo>
                    <a:cubicBezTo>
                      <a:pt x="448" y="2607"/>
                      <a:pt x="285" y="2420"/>
                      <a:pt x="119" y="2241"/>
                    </a:cubicBezTo>
                    <a:lnTo>
                      <a:pt x="119" y="2241"/>
                    </a:lnTo>
                    <a:cubicBezTo>
                      <a:pt x="219" y="2272"/>
                      <a:pt x="317" y="2306"/>
                      <a:pt x="412" y="2352"/>
                    </a:cubicBezTo>
                    <a:lnTo>
                      <a:pt x="412" y="2352"/>
                    </a:lnTo>
                    <a:cubicBezTo>
                      <a:pt x="535" y="2412"/>
                      <a:pt x="642" y="2505"/>
                      <a:pt x="744" y="2594"/>
                    </a:cubicBezTo>
                    <a:lnTo>
                      <a:pt x="744" y="2594"/>
                    </a:lnTo>
                    <a:cubicBezTo>
                      <a:pt x="825" y="2666"/>
                      <a:pt x="905" y="2741"/>
                      <a:pt x="989" y="2807"/>
                    </a:cubicBezTo>
                    <a:lnTo>
                      <a:pt x="989" y="2807"/>
                    </a:lnTo>
                    <a:cubicBezTo>
                      <a:pt x="988" y="2809"/>
                      <a:pt x="986" y="2810"/>
                      <a:pt x="985" y="2812"/>
                    </a:cubicBezTo>
                    <a:lnTo>
                      <a:pt x="985" y="2812"/>
                    </a:lnTo>
                    <a:cubicBezTo>
                      <a:pt x="966" y="2837"/>
                      <a:pt x="1005" y="2866"/>
                      <a:pt x="1024" y="2841"/>
                    </a:cubicBezTo>
                    <a:lnTo>
                      <a:pt x="1024" y="2841"/>
                    </a:lnTo>
                    <a:cubicBezTo>
                      <a:pt x="1025" y="2839"/>
                      <a:pt x="1025" y="2837"/>
                      <a:pt x="1026" y="2836"/>
                    </a:cubicBezTo>
                    <a:lnTo>
                      <a:pt x="1026" y="2836"/>
                    </a:lnTo>
                    <a:cubicBezTo>
                      <a:pt x="1100" y="2891"/>
                      <a:pt x="1178" y="2939"/>
                      <a:pt x="1264" y="2975"/>
                    </a:cubicBezTo>
                    <a:lnTo>
                      <a:pt x="1264" y="2975"/>
                    </a:lnTo>
                    <a:cubicBezTo>
                      <a:pt x="1260" y="2975"/>
                      <a:pt x="1257" y="2975"/>
                      <a:pt x="1254" y="2975"/>
                    </a:cubicBezTo>
                    <a:lnTo>
                      <a:pt x="1254" y="2975"/>
                    </a:lnTo>
                    <a:cubicBezTo>
                      <a:pt x="1219" y="2974"/>
                      <a:pt x="1185" y="2969"/>
                      <a:pt x="1151" y="2963"/>
                    </a:cubicBezTo>
                    <a:lnTo>
                      <a:pt x="1151" y="2963"/>
                    </a:lnTo>
                    <a:cubicBezTo>
                      <a:pt x="1085" y="2953"/>
                      <a:pt x="1022" y="2929"/>
                      <a:pt x="961" y="2901"/>
                    </a:cubicBezTo>
                    <a:lnTo>
                      <a:pt x="961" y="2901"/>
                    </a:lnTo>
                    <a:cubicBezTo>
                      <a:pt x="830" y="2841"/>
                      <a:pt x="712" y="2738"/>
                      <a:pt x="600" y="2648"/>
                    </a:cubicBezTo>
                    <a:lnTo>
                      <a:pt x="600" y="2648"/>
                    </a:lnTo>
                    <a:cubicBezTo>
                      <a:pt x="584" y="2634"/>
                      <a:pt x="565" y="2661"/>
                      <a:pt x="581" y="2674"/>
                    </a:cubicBezTo>
                    <a:lnTo>
                      <a:pt x="581" y="2674"/>
                    </a:lnTo>
                    <a:cubicBezTo>
                      <a:pt x="706" y="2775"/>
                      <a:pt x="834" y="2878"/>
                      <a:pt x="981" y="2945"/>
                    </a:cubicBezTo>
                    <a:lnTo>
                      <a:pt x="981" y="2945"/>
                    </a:lnTo>
                    <a:cubicBezTo>
                      <a:pt x="1029" y="2967"/>
                      <a:pt x="1110" y="2997"/>
                      <a:pt x="1186" y="3010"/>
                    </a:cubicBezTo>
                    <a:lnTo>
                      <a:pt x="1186" y="3010"/>
                    </a:lnTo>
                    <a:cubicBezTo>
                      <a:pt x="980" y="3028"/>
                      <a:pt x="784" y="2909"/>
                      <a:pt x="629" y="2770"/>
                    </a:cubicBezTo>
                    <a:close/>
                    <a:moveTo>
                      <a:pt x="1604" y="428"/>
                    </a:moveTo>
                    <a:lnTo>
                      <a:pt x="1604" y="428"/>
                    </a:lnTo>
                    <a:cubicBezTo>
                      <a:pt x="1595" y="421"/>
                      <a:pt x="1580" y="419"/>
                      <a:pt x="1570" y="432"/>
                    </a:cubicBezTo>
                    <a:lnTo>
                      <a:pt x="1570" y="432"/>
                    </a:lnTo>
                    <a:cubicBezTo>
                      <a:pt x="1425" y="617"/>
                      <a:pt x="1290" y="810"/>
                      <a:pt x="1205" y="1028"/>
                    </a:cubicBezTo>
                    <a:lnTo>
                      <a:pt x="1205" y="1028"/>
                    </a:lnTo>
                    <a:cubicBezTo>
                      <a:pt x="1230" y="841"/>
                      <a:pt x="1262" y="657"/>
                      <a:pt x="1297" y="480"/>
                    </a:cubicBezTo>
                    <a:lnTo>
                      <a:pt x="1297" y="480"/>
                    </a:lnTo>
                    <a:cubicBezTo>
                      <a:pt x="1304" y="449"/>
                      <a:pt x="1255" y="444"/>
                      <a:pt x="1249" y="475"/>
                    </a:cubicBezTo>
                    <a:lnTo>
                      <a:pt x="1249" y="475"/>
                    </a:lnTo>
                    <a:cubicBezTo>
                      <a:pt x="1222" y="609"/>
                      <a:pt x="1197" y="746"/>
                      <a:pt x="1177" y="885"/>
                    </a:cubicBezTo>
                    <a:lnTo>
                      <a:pt x="1177" y="885"/>
                    </a:lnTo>
                    <a:cubicBezTo>
                      <a:pt x="1163" y="788"/>
                      <a:pt x="1145" y="692"/>
                      <a:pt x="1116" y="597"/>
                    </a:cubicBezTo>
                    <a:lnTo>
                      <a:pt x="1116" y="597"/>
                    </a:lnTo>
                    <a:cubicBezTo>
                      <a:pt x="1092" y="520"/>
                      <a:pt x="1069" y="444"/>
                      <a:pt x="1053" y="364"/>
                    </a:cubicBezTo>
                    <a:lnTo>
                      <a:pt x="1053" y="364"/>
                    </a:lnTo>
                    <a:cubicBezTo>
                      <a:pt x="1036" y="278"/>
                      <a:pt x="1009" y="150"/>
                      <a:pt x="1050" y="70"/>
                    </a:cubicBezTo>
                    <a:lnTo>
                      <a:pt x="1050" y="70"/>
                    </a:lnTo>
                    <a:cubicBezTo>
                      <a:pt x="1055" y="61"/>
                      <a:pt x="1053" y="52"/>
                      <a:pt x="1048" y="47"/>
                    </a:cubicBezTo>
                    <a:lnTo>
                      <a:pt x="1048" y="47"/>
                    </a:lnTo>
                    <a:lnTo>
                      <a:pt x="1048" y="47"/>
                    </a:lnTo>
                    <a:lnTo>
                      <a:pt x="1048" y="47"/>
                    </a:lnTo>
                    <a:cubicBezTo>
                      <a:pt x="1060" y="17"/>
                      <a:pt x="1014" y="0"/>
                      <a:pt x="1002" y="29"/>
                    </a:cubicBezTo>
                    <a:lnTo>
                      <a:pt x="1002" y="29"/>
                    </a:lnTo>
                    <a:cubicBezTo>
                      <a:pt x="864" y="360"/>
                      <a:pt x="785" y="823"/>
                      <a:pt x="1149" y="1044"/>
                    </a:cubicBezTo>
                    <a:lnTo>
                      <a:pt x="1149" y="1044"/>
                    </a:lnTo>
                    <a:cubicBezTo>
                      <a:pt x="1151" y="1045"/>
                      <a:pt x="1153" y="1045"/>
                      <a:pt x="1154" y="1046"/>
                    </a:cubicBezTo>
                    <a:lnTo>
                      <a:pt x="1154" y="1046"/>
                    </a:lnTo>
                    <a:cubicBezTo>
                      <a:pt x="1134" y="1204"/>
                      <a:pt x="1119" y="1364"/>
                      <a:pt x="1112" y="1524"/>
                    </a:cubicBezTo>
                    <a:lnTo>
                      <a:pt x="1112" y="1524"/>
                    </a:lnTo>
                    <a:cubicBezTo>
                      <a:pt x="990" y="1221"/>
                      <a:pt x="880" y="866"/>
                      <a:pt x="531" y="773"/>
                    </a:cubicBezTo>
                    <a:lnTo>
                      <a:pt x="531" y="773"/>
                    </a:lnTo>
                    <a:cubicBezTo>
                      <a:pt x="501" y="765"/>
                      <a:pt x="483" y="811"/>
                      <a:pt x="514" y="819"/>
                    </a:cubicBezTo>
                    <a:lnTo>
                      <a:pt x="514" y="819"/>
                    </a:lnTo>
                    <a:cubicBezTo>
                      <a:pt x="516" y="819"/>
                      <a:pt x="518" y="820"/>
                      <a:pt x="521" y="821"/>
                    </a:cubicBezTo>
                    <a:lnTo>
                      <a:pt x="521" y="821"/>
                    </a:lnTo>
                    <a:cubicBezTo>
                      <a:pt x="521" y="825"/>
                      <a:pt x="523" y="830"/>
                      <a:pt x="526" y="834"/>
                    </a:cubicBezTo>
                    <a:lnTo>
                      <a:pt x="526" y="834"/>
                    </a:lnTo>
                    <a:cubicBezTo>
                      <a:pt x="642" y="983"/>
                      <a:pt x="684" y="1169"/>
                      <a:pt x="767" y="1335"/>
                    </a:cubicBezTo>
                    <a:lnTo>
                      <a:pt x="767" y="1335"/>
                    </a:lnTo>
                    <a:cubicBezTo>
                      <a:pt x="842" y="1487"/>
                      <a:pt x="964" y="1612"/>
                      <a:pt x="1104" y="1706"/>
                    </a:cubicBezTo>
                    <a:lnTo>
                      <a:pt x="1104" y="1706"/>
                    </a:lnTo>
                    <a:cubicBezTo>
                      <a:pt x="1105" y="1706"/>
                      <a:pt x="1106" y="1706"/>
                      <a:pt x="1107" y="1707"/>
                    </a:cubicBezTo>
                    <a:lnTo>
                      <a:pt x="1107" y="1707"/>
                    </a:lnTo>
                    <a:cubicBezTo>
                      <a:pt x="1106" y="1863"/>
                      <a:pt x="1113" y="2019"/>
                      <a:pt x="1129" y="2172"/>
                    </a:cubicBezTo>
                    <a:lnTo>
                      <a:pt x="1129" y="2172"/>
                    </a:lnTo>
                    <a:cubicBezTo>
                      <a:pt x="1015" y="1975"/>
                      <a:pt x="902" y="1773"/>
                      <a:pt x="763" y="1596"/>
                    </a:cubicBezTo>
                    <a:lnTo>
                      <a:pt x="763" y="1596"/>
                    </a:lnTo>
                    <a:cubicBezTo>
                      <a:pt x="616" y="1409"/>
                      <a:pt x="375" y="1313"/>
                      <a:pt x="159" y="1235"/>
                    </a:cubicBezTo>
                    <a:lnTo>
                      <a:pt x="159" y="1235"/>
                    </a:lnTo>
                    <a:cubicBezTo>
                      <a:pt x="131" y="1225"/>
                      <a:pt x="114" y="1264"/>
                      <a:pt x="137" y="1278"/>
                    </a:cubicBezTo>
                    <a:lnTo>
                      <a:pt x="137" y="1278"/>
                    </a:lnTo>
                    <a:cubicBezTo>
                      <a:pt x="137" y="1280"/>
                      <a:pt x="137" y="1281"/>
                      <a:pt x="137" y="1282"/>
                    </a:cubicBezTo>
                    <a:lnTo>
                      <a:pt x="137" y="1282"/>
                    </a:lnTo>
                    <a:cubicBezTo>
                      <a:pt x="171" y="1407"/>
                      <a:pt x="253" y="1498"/>
                      <a:pt x="336" y="1594"/>
                    </a:cubicBezTo>
                    <a:lnTo>
                      <a:pt x="336" y="1594"/>
                    </a:lnTo>
                    <a:cubicBezTo>
                      <a:pt x="440" y="1715"/>
                      <a:pt x="500" y="1857"/>
                      <a:pt x="570" y="1997"/>
                    </a:cubicBezTo>
                    <a:lnTo>
                      <a:pt x="570" y="1997"/>
                    </a:lnTo>
                    <a:cubicBezTo>
                      <a:pt x="686" y="2228"/>
                      <a:pt x="887" y="2380"/>
                      <a:pt x="1153" y="2347"/>
                    </a:cubicBezTo>
                    <a:lnTo>
                      <a:pt x="1153" y="2347"/>
                    </a:lnTo>
                    <a:cubicBezTo>
                      <a:pt x="1187" y="2553"/>
                      <a:pt x="1241" y="2754"/>
                      <a:pt x="1319" y="2944"/>
                    </a:cubicBezTo>
                    <a:lnTo>
                      <a:pt x="1319" y="2944"/>
                    </a:lnTo>
                    <a:cubicBezTo>
                      <a:pt x="1093" y="2862"/>
                      <a:pt x="922" y="2687"/>
                      <a:pt x="744" y="2530"/>
                    </a:cubicBezTo>
                    <a:lnTo>
                      <a:pt x="744" y="2530"/>
                    </a:lnTo>
                    <a:cubicBezTo>
                      <a:pt x="536" y="2346"/>
                      <a:pt x="315" y="2247"/>
                      <a:pt x="50" y="2170"/>
                    </a:cubicBezTo>
                    <a:lnTo>
                      <a:pt x="50" y="2170"/>
                    </a:lnTo>
                    <a:cubicBezTo>
                      <a:pt x="50" y="2170"/>
                      <a:pt x="50" y="2170"/>
                      <a:pt x="49" y="2170"/>
                    </a:cubicBezTo>
                    <a:lnTo>
                      <a:pt x="49" y="2170"/>
                    </a:lnTo>
                    <a:cubicBezTo>
                      <a:pt x="27" y="2159"/>
                      <a:pt x="0" y="2186"/>
                      <a:pt x="19" y="2206"/>
                    </a:cubicBezTo>
                    <a:lnTo>
                      <a:pt x="19" y="2206"/>
                    </a:lnTo>
                    <a:cubicBezTo>
                      <a:pt x="237" y="2435"/>
                      <a:pt x="445" y="2689"/>
                      <a:pt x="692" y="2887"/>
                    </a:cubicBezTo>
                    <a:lnTo>
                      <a:pt x="692" y="2887"/>
                    </a:lnTo>
                    <a:cubicBezTo>
                      <a:pt x="876" y="3034"/>
                      <a:pt x="1126" y="3114"/>
                      <a:pt x="1351" y="3017"/>
                    </a:cubicBezTo>
                    <a:lnTo>
                      <a:pt x="1351" y="3017"/>
                    </a:lnTo>
                    <a:cubicBezTo>
                      <a:pt x="1411" y="3148"/>
                      <a:pt x="1483" y="3274"/>
                      <a:pt x="1570" y="3393"/>
                    </a:cubicBezTo>
                    <a:lnTo>
                      <a:pt x="1570" y="3393"/>
                    </a:lnTo>
                    <a:cubicBezTo>
                      <a:pt x="1395" y="3336"/>
                      <a:pt x="1217" y="3293"/>
                      <a:pt x="1031" y="3300"/>
                    </a:cubicBezTo>
                    <a:lnTo>
                      <a:pt x="1031" y="3300"/>
                    </a:lnTo>
                    <a:cubicBezTo>
                      <a:pt x="938" y="3305"/>
                      <a:pt x="848" y="3329"/>
                      <a:pt x="763" y="3365"/>
                    </a:cubicBezTo>
                    <a:lnTo>
                      <a:pt x="763" y="3365"/>
                    </a:lnTo>
                    <a:cubicBezTo>
                      <a:pt x="662" y="3409"/>
                      <a:pt x="585" y="3492"/>
                      <a:pt x="482" y="3534"/>
                    </a:cubicBezTo>
                    <a:lnTo>
                      <a:pt x="482" y="3534"/>
                    </a:lnTo>
                    <a:cubicBezTo>
                      <a:pt x="461" y="3542"/>
                      <a:pt x="465" y="3566"/>
                      <a:pt x="478" y="3576"/>
                    </a:cubicBezTo>
                    <a:lnTo>
                      <a:pt x="478" y="3576"/>
                    </a:lnTo>
                    <a:cubicBezTo>
                      <a:pt x="481" y="3581"/>
                      <a:pt x="485" y="3583"/>
                      <a:pt x="491" y="3586"/>
                    </a:cubicBezTo>
                    <a:lnTo>
                      <a:pt x="491" y="3586"/>
                    </a:lnTo>
                    <a:cubicBezTo>
                      <a:pt x="683" y="3653"/>
                      <a:pt x="885" y="3684"/>
                      <a:pt x="1089" y="3668"/>
                    </a:cubicBezTo>
                    <a:lnTo>
                      <a:pt x="1089" y="3668"/>
                    </a:lnTo>
                    <a:cubicBezTo>
                      <a:pt x="1290" y="3652"/>
                      <a:pt x="1441" y="3513"/>
                      <a:pt x="1634" y="3477"/>
                    </a:cubicBezTo>
                    <a:lnTo>
                      <a:pt x="1634" y="3477"/>
                    </a:lnTo>
                    <a:cubicBezTo>
                      <a:pt x="1705" y="3566"/>
                      <a:pt x="1786" y="3651"/>
                      <a:pt x="1876" y="3731"/>
                    </a:cubicBezTo>
                    <a:lnTo>
                      <a:pt x="1876" y="3731"/>
                    </a:lnTo>
                    <a:cubicBezTo>
                      <a:pt x="1899" y="3752"/>
                      <a:pt x="1928" y="3712"/>
                      <a:pt x="1904" y="3692"/>
                    </a:cubicBezTo>
                    <a:lnTo>
                      <a:pt x="1904" y="3692"/>
                    </a:lnTo>
                    <a:cubicBezTo>
                      <a:pt x="1758" y="3561"/>
                      <a:pt x="1637" y="3416"/>
                      <a:pt x="1538" y="3262"/>
                    </a:cubicBezTo>
                    <a:lnTo>
                      <a:pt x="1538" y="3262"/>
                    </a:lnTo>
                    <a:cubicBezTo>
                      <a:pt x="1632" y="3272"/>
                      <a:pt x="1701" y="3194"/>
                      <a:pt x="1762" y="3129"/>
                    </a:cubicBezTo>
                    <a:lnTo>
                      <a:pt x="1762" y="3129"/>
                    </a:lnTo>
                    <a:cubicBezTo>
                      <a:pt x="1858" y="3026"/>
                      <a:pt x="1933" y="2907"/>
                      <a:pt x="1997" y="2782"/>
                    </a:cubicBezTo>
                    <a:lnTo>
                      <a:pt x="1997" y="2782"/>
                    </a:lnTo>
                    <a:cubicBezTo>
                      <a:pt x="2124" y="2532"/>
                      <a:pt x="2173" y="2247"/>
                      <a:pt x="2152" y="1968"/>
                    </a:cubicBezTo>
                    <a:lnTo>
                      <a:pt x="2152" y="1968"/>
                    </a:lnTo>
                    <a:cubicBezTo>
                      <a:pt x="2150" y="1937"/>
                      <a:pt x="2102" y="1944"/>
                      <a:pt x="2104" y="1976"/>
                    </a:cubicBezTo>
                    <a:lnTo>
                      <a:pt x="2104" y="1976"/>
                    </a:lnTo>
                    <a:cubicBezTo>
                      <a:pt x="2105" y="1980"/>
                      <a:pt x="2104" y="1985"/>
                      <a:pt x="2105" y="1990"/>
                    </a:cubicBezTo>
                    <a:lnTo>
                      <a:pt x="2105" y="1990"/>
                    </a:lnTo>
                    <a:cubicBezTo>
                      <a:pt x="2099" y="1992"/>
                      <a:pt x="2095" y="1996"/>
                      <a:pt x="2092" y="2002"/>
                    </a:cubicBezTo>
                    <a:lnTo>
                      <a:pt x="2092" y="2002"/>
                    </a:lnTo>
                    <a:cubicBezTo>
                      <a:pt x="1940" y="2391"/>
                      <a:pt x="1445" y="2695"/>
                      <a:pt x="1467" y="3142"/>
                    </a:cubicBezTo>
                    <a:lnTo>
                      <a:pt x="1467" y="3142"/>
                    </a:lnTo>
                    <a:cubicBezTo>
                      <a:pt x="1440" y="3093"/>
                      <a:pt x="1415" y="3044"/>
                      <a:pt x="1393" y="2994"/>
                    </a:cubicBezTo>
                    <a:lnTo>
                      <a:pt x="1393" y="2994"/>
                    </a:lnTo>
                    <a:cubicBezTo>
                      <a:pt x="1397" y="2982"/>
                      <a:pt x="1395" y="2967"/>
                      <a:pt x="1379" y="2963"/>
                    </a:cubicBezTo>
                    <a:lnTo>
                      <a:pt x="1379" y="2963"/>
                    </a:lnTo>
                    <a:lnTo>
                      <a:pt x="1379" y="2963"/>
                    </a:lnTo>
                    <a:cubicBezTo>
                      <a:pt x="1341" y="2875"/>
                      <a:pt x="1308" y="2784"/>
                      <a:pt x="1280" y="2691"/>
                    </a:cubicBezTo>
                    <a:lnTo>
                      <a:pt x="1280" y="2691"/>
                    </a:lnTo>
                    <a:cubicBezTo>
                      <a:pt x="1506" y="2695"/>
                      <a:pt x="1659" y="2497"/>
                      <a:pt x="1757" y="2315"/>
                    </a:cubicBezTo>
                    <a:lnTo>
                      <a:pt x="1757" y="2315"/>
                    </a:lnTo>
                    <a:cubicBezTo>
                      <a:pt x="1899" y="2050"/>
                      <a:pt x="1920" y="1729"/>
                      <a:pt x="1926" y="1434"/>
                    </a:cubicBezTo>
                    <a:lnTo>
                      <a:pt x="1926" y="1434"/>
                    </a:lnTo>
                    <a:cubicBezTo>
                      <a:pt x="1927" y="1403"/>
                      <a:pt x="1878" y="1398"/>
                      <a:pt x="1877" y="1430"/>
                    </a:cubicBezTo>
                    <a:lnTo>
                      <a:pt x="1877" y="1430"/>
                    </a:lnTo>
                    <a:cubicBezTo>
                      <a:pt x="1877" y="1432"/>
                      <a:pt x="1877" y="1433"/>
                      <a:pt x="1877" y="1434"/>
                    </a:cubicBezTo>
                    <a:lnTo>
                      <a:pt x="1877" y="1434"/>
                    </a:lnTo>
                    <a:cubicBezTo>
                      <a:pt x="1873" y="1436"/>
                      <a:pt x="1870" y="1439"/>
                      <a:pt x="1867" y="1443"/>
                    </a:cubicBezTo>
                    <a:lnTo>
                      <a:pt x="1867" y="1443"/>
                    </a:lnTo>
                    <a:cubicBezTo>
                      <a:pt x="1735" y="1668"/>
                      <a:pt x="1603" y="1892"/>
                      <a:pt x="1472" y="2116"/>
                    </a:cubicBezTo>
                    <a:lnTo>
                      <a:pt x="1472" y="2116"/>
                    </a:lnTo>
                    <a:cubicBezTo>
                      <a:pt x="1379" y="2273"/>
                      <a:pt x="1298" y="2425"/>
                      <a:pt x="1254" y="2600"/>
                    </a:cubicBezTo>
                    <a:lnTo>
                      <a:pt x="1254" y="2600"/>
                    </a:lnTo>
                    <a:cubicBezTo>
                      <a:pt x="1234" y="2519"/>
                      <a:pt x="1216" y="2436"/>
                      <a:pt x="1203" y="2354"/>
                    </a:cubicBezTo>
                    <a:lnTo>
                      <a:pt x="1203" y="2354"/>
                    </a:lnTo>
                    <a:cubicBezTo>
                      <a:pt x="1210" y="2350"/>
                      <a:pt x="1216" y="2343"/>
                      <a:pt x="1218" y="2334"/>
                    </a:cubicBezTo>
                    <a:lnTo>
                      <a:pt x="1218" y="2334"/>
                    </a:lnTo>
                    <a:cubicBezTo>
                      <a:pt x="1225" y="2334"/>
                      <a:pt x="1232" y="2331"/>
                      <a:pt x="1237" y="2323"/>
                    </a:cubicBezTo>
                    <a:lnTo>
                      <a:pt x="1237" y="2323"/>
                    </a:lnTo>
                    <a:cubicBezTo>
                      <a:pt x="1350" y="2132"/>
                      <a:pt x="1479" y="1942"/>
                      <a:pt x="1562" y="1735"/>
                    </a:cubicBezTo>
                    <a:lnTo>
                      <a:pt x="1562" y="1735"/>
                    </a:lnTo>
                    <a:cubicBezTo>
                      <a:pt x="1644" y="1530"/>
                      <a:pt x="1633" y="1282"/>
                      <a:pt x="1650" y="1064"/>
                    </a:cubicBezTo>
                    <a:lnTo>
                      <a:pt x="1650" y="1064"/>
                    </a:lnTo>
                    <a:cubicBezTo>
                      <a:pt x="1651" y="1060"/>
                      <a:pt x="1649" y="1056"/>
                      <a:pt x="1648" y="1053"/>
                    </a:cubicBezTo>
                    <a:lnTo>
                      <a:pt x="1648" y="1053"/>
                    </a:lnTo>
                    <a:cubicBezTo>
                      <a:pt x="1648" y="1040"/>
                      <a:pt x="1644" y="1028"/>
                      <a:pt x="1638" y="1013"/>
                    </a:cubicBezTo>
                    <a:lnTo>
                      <a:pt x="1638" y="1013"/>
                    </a:lnTo>
                    <a:cubicBezTo>
                      <a:pt x="1631" y="998"/>
                      <a:pt x="1605" y="992"/>
                      <a:pt x="1596" y="1009"/>
                    </a:cubicBezTo>
                    <a:lnTo>
                      <a:pt x="1596" y="1009"/>
                    </a:lnTo>
                    <a:cubicBezTo>
                      <a:pt x="1436" y="1291"/>
                      <a:pt x="1214" y="1603"/>
                      <a:pt x="1159" y="1935"/>
                    </a:cubicBezTo>
                    <a:lnTo>
                      <a:pt x="1159" y="1935"/>
                    </a:lnTo>
                    <a:cubicBezTo>
                      <a:pt x="1155" y="1841"/>
                      <a:pt x="1154" y="1748"/>
                      <a:pt x="1155" y="1653"/>
                    </a:cubicBezTo>
                    <a:lnTo>
                      <a:pt x="1155" y="1653"/>
                    </a:lnTo>
                    <a:cubicBezTo>
                      <a:pt x="1160" y="1647"/>
                      <a:pt x="1161" y="1640"/>
                      <a:pt x="1157" y="1632"/>
                    </a:cubicBezTo>
                    <a:lnTo>
                      <a:pt x="1157" y="1632"/>
                    </a:lnTo>
                    <a:cubicBezTo>
                      <a:pt x="1157" y="1631"/>
                      <a:pt x="1157" y="1631"/>
                      <a:pt x="1156" y="1630"/>
                    </a:cubicBezTo>
                    <a:lnTo>
                      <a:pt x="1156" y="1630"/>
                    </a:lnTo>
                    <a:cubicBezTo>
                      <a:pt x="1159" y="1520"/>
                      <a:pt x="1165" y="1410"/>
                      <a:pt x="1175" y="1301"/>
                    </a:cubicBezTo>
                    <a:lnTo>
                      <a:pt x="1175" y="1301"/>
                    </a:lnTo>
                    <a:cubicBezTo>
                      <a:pt x="1314" y="1271"/>
                      <a:pt x="1386" y="1130"/>
                      <a:pt x="1447" y="1013"/>
                    </a:cubicBezTo>
                    <a:lnTo>
                      <a:pt x="1447" y="1013"/>
                    </a:lnTo>
                    <a:cubicBezTo>
                      <a:pt x="1537" y="839"/>
                      <a:pt x="1583" y="643"/>
                      <a:pt x="1617" y="452"/>
                    </a:cubicBezTo>
                    <a:lnTo>
                      <a:pt x="1617" y="452"/>
                    </a:lnTo>
                    <a:cubicBezTo>
                      <a:pt x="1619" y="440"/>
                      <a:pt x="1613" y="432"/>
                      <a:pt x="1604" y="42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12" name="Freeform 14">
              <a:extLst>
                <a:ext uri="{FF2B5EF4-FFF2-40B4-BE49-F238E27FC236}">
                  <a16:creationId xmlns:a16="http://schemas.microsoft.com/office/drawing/2014/main" id="{A8CC96E3-9699-2040-96C8-3F5F73C0BF88}"/>
                </a:ext>
              </a:extLst>
            </p:cNvPr>
            <p:cNvSpPr>
              <a:spLocks noChangeArrowheads="1"/>
            </p:cNvSpPr>
            <p:nvPr/>
          </p:nvSpPr>
          <p:spPr bwMode="auto">
            <a:xfrm rot="759599">
              <a:off x="800636" y="2972082"/>
              <a:ext cx="773066" cy="2078405"/>
            </a:xfrm>
            <a:custGeom>
              <a:avLst/>
              <a:gdLst>
                <a:gd name="T0" fmla="*/ 1543 w 1615"/>
                <a:gd name="T1" fmla="*/ 1190 h 4337"/>
                <a:gd name="T2" fmla="*/ 1455 w 1615"/>
                <a:gd name="T3" fmla="*/ 1828 h 4337"/>
                <a:gd name="T4" fmla="*/ 1091 w 1615"/>
                <a:gd name="T5" fmla="*/ 2545 h 4337"/>
                <a:gd name="T6" fmla="*/ 1142 w 1615"/>
                <a:gd name="T7" fmla="*/ 3076 h 4337"/>
                <a:gd name="T8" fmla="*/ 991 w 1615"/>
                <a:gd name="T9" fmla="*/ 3103 h 4337"/>
                <a:gd name="T10" fmla="*/ 227 w 1615"/>
                <a:gd name="T11" fmla="*/ 1709 h 4337"/>
                <a:gd name="T12" fmla="*/ 295 w 1615"/>
                <a:gd name="T13" fmla="*/ 2142 h 4337"/>
                <a:gd name="T14" fmla="*/ 440 w 1615"/>
                <a:gd name="T15" fmla="*/ 1817 h 4337"/>
                <a:gd name="T16" fmla="*/ 557 w 1615"/>
                <a:gd name="T17" fmla="*/ 2002 h 4337"/>
                <a:gd name="T18" fmla="*/ 518 w 1615"/>
                <a:gd name="T19" fmla="*/ 2928 h 4337"/>
                <a:gd name="T20" fmla="*/ 765 w 1615"/>
                <a:gd name="T21" fmla="*/ 1328 h 4337"/>
                <a:gd name="T22" fmla="*/ 833 w 1615"/>
                <a:gd name="T23" fmla="*/ 676 h 4337"/>
                <a:gd name="T24" fmla="*/ 1015 w 1615"/>
                <a:gd name="T25" fmla="*/ 642 h 4337"/>
                <a:gd name="T26" fmla="*/ 1314 w 1615"/>
                <a:gd name="T27" fmla="*/ 64 h 4337"/>
                <a:gd name="T28" fmla="*/ 1314 w 1615"/>
                <a:gd name="T29" fmla="*/ 64 h 4337"/>
                <a:gd name="T30" fmla="*/ 1479 w 1615"/>
                <a:gd name="T31" fmla="*/ 849 h 4337"/>
                <a:gd name="T32" fmla="*/ 1421 w 1615"/>
                <a:gd name="T33" fmla="*/ 924 h 4337"/>
                <a:gd name="T34" fmla="*/ 1563 w 1615"/>
                <a:gd name="T35" fmla="*/ 1138 h 4337"/>
                <a:gd name="T36" fmla="*/ 1212 w 1615"/>
                <a:gd name="T37" fmla="*/ 1914 h 4337"/>
                <a:gd name="T38" fmla="*/ 1123 w 1615"/>
                <a:gd name="T39" fmla="*/ 1768 h 4337"/>
                <a:gd name="T40" fmla="*/ 1108 w 1615"/>
                <a:gd name="T41" fmla="*/ 1784 h 4337"/>
                <a:gd name="T42" fmla="*/ 850 w 1615"/>
                <a:gd name="T43" fmla="*/ 2266 h 4337"/>
                <a:gd name="T44" fmla="*/ 1005 w 1615"/>
                <a:gd name="T45" fmla="*/ 1602 h 4337"/>
                <a:gd name="T46" fmla="*/ 1358 w 1615"/>
                <a:gd name="T47" fmla="*/ 1336 h 4337"/>
                <a:gd name="T48" fmla="*/ 1458 w 1615"/>
                <a:gd name="T49" fmla="*/ 971 h 4337"/>
                <a:gd name="T50" fmla="*/ 1434 w 1615"/>
                <a:gd name="T51" fmla="*/ 820 h 4337"/>
                <a:gd name="T52" fmla="*/ 1276 w 1615"/>
                <a:gd name="T53" fmla="*/ 867 h 4337"/>
                <a:gd name="T54" fmla="*/ 1361 w 1615"/>
                <a:gd name="T55" fmla="*/ 31 h 4337"/>
                <a:gd name="T56" fmla="*/ 1177 w 1615"/>
                <a:gd name="T57" fmla="*/ 404 h 4337"/>
                <a:gd name="T58" fmla="*/ 972 w 1615"/>
                <a:gd name="T59" fmla="*/ 815 h 4337"/>
                <a:gd name="T60" fmla="*/ 932 w 1615"/>
                <a:gd name="T61" fmla="*/ 637 h 4337"/>
                <a:gd name="T62" fmla="*/ 1065 w 1615"/>
                <a:gd name="T63" fmla="*/ 244 h 4337"/>
                <a:gd name="T64" fmla="*/ 884 w 1615"/>
                <a:gd name="T65" fmla="*/ 624 h 4337"/>
                <a:gd name="T66" fmla="*/ 743 w 1615"/>
                <a:gd name="T67" fmla="*/ 639 h 4337"/>
                <a:gd name="T68" fmla="*/ 633 w 1615"/>
                <a:gd name="T69" fmla="*/ 1034 h 4337"/>
                <a:gd name="T70" fmla="*/ 808 w 1615"/>
                <a:gd name="T71" fmla="*/ 2233 h 4337"/>
                <a:gd name="T72" fmla="*/ 504 w 1615"/>
                <a:gd name="T73" fmla="*/ 3106 h 4337"/>
                <a:gd name="T74" fmla="*/ 518 w 1615"/>
                <a:gd name="T75" fmla="*/ 2866 h 4337"/>
                <a:gd name="T76" fmla="*/ 548 w 1615"/>
                <a:gd name="T77" fmla="*/ 2053 h 4337"/>
                <a:gd name="T78" fmla="*/ 446 w 1615"/>
                <a:gd name="T79" fmla="*/ 1759 h 4337"/>
                <a:gd name="T80" fmla="*/ 495 w 1615"/>
                <a:gd name="T81" fmla="*/ 2050 h 4337"/>
                <a:gd name="T82" fmla="*/ 292 w 1615"/>
                <a:gd name="T83" fmla="*/ 2273 h 4337"/>
                <a:gd name="T84" fmla="*/ 201 w 1615"/>
                <a:gd name="T85" fmla="*/ 2158 h 4337"/>
                <a:gd name="T86" fmla="*/ 212 w 1615"/>
                <a:gd name="T87" fmla="*/ 1656 h 4337"/>
                <a:gd name="T88" fmla="*/ 75 w 1615"/>
                <a:gd name="T89" fmla="*/ 2085 h 4337"/>
                <a:gd name="T90" fmla="*/ 168 w 1615"/>
                <a:gd name="T91" fmla="*/ 2338 h 4337"/>
                <a:gd name="T92" fmla="*/ 328 w 1615"/>
                <a:gd name="T93" fmla="*/ 3163 h 4337"/>
                <a:gd name="T94" fmla="*/ 538 w 1615"/>
                <a:gd name="T95" fmla="*/ 3958 h 4337"/>
                <a:gd name="T96" fmla="*/ 593 w 1615"/>
                <a:gd name="T97" fmla="*/ 3534 h 4337"/>
                <a:gd name="T98" fmla="*/ 1192 w 1615"/>
                <a:gd name="T99" fmla="*/ 3051 h 4337"/>
                <a:gd name="T100" fmla="*/ 1119 w 1615"/>
                <a:gd name="T101" fmla="*/ 2615 h 4337"/>
                <a:gd name="T102" fmla="*/ 1153 w 1615"/>
                <a:gd name="T103" fmla="*/ 2456 h 4337"/>
                <a:gd name="T104" fmla="*/ 1072 w 1615"/>
                <a:gd name="T105" fmla="*/ 2600 h 4337"/>
                <a:gd name="T106" fmla="*/ 1274 w 1615"/>
                <a:gd name="T107" fmla="*/ 1906 h 4337"/>
                <a:gd name="T108" fmla="*/ 1336 w 1615"/>
                <a:gd name="T109" fmla="*/ 1800 h 4337"/>
                <a:gd name="T110" fmla="*/ 1563 w 1615"/>
                <a:gd name="T111" fmla="*/ 1138 h 4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15" h="4337">
                  <a:moveTo>
                    <a:pt x="1549" y="1327"/>
                  </a:moveTo>
                  <a:lnTo>
                    <a:pt x="1549" y="1327"/>
                  </a:lnTo>
                  <a:cubicBezTo>
                    <a:pt x="1545" y="1346"/>
                    <a:pt x="1513" y="1466"/>
                    <a:pt x="1484" y="1459"/>
                  </a:cubicBezTo>
                  <a:lnTo>
                    <a:pt x="1484" y="1459"/>
                  </a:lnTo>
                  <a:cubicBezTo>
                    <a:pt x="1442" y="1418"/>
                    <a:pt x="1435" y="1365"/>
                    <a:pt x="1451" y="1310"/>
                  </a:cubicBezTo>
                  <a:lnTo>
                    <a:pt x="1451" y="1310"/>
                  </a:lnTo>
                  <a:cubicBezTo>
                    <a:pt x="1458" y="1283"/>
                    <a:pt x="1506" y="1208"/>
                    <a:pt x="1543" y="1190"/>
                  </a:cubicBezTo>
                  <a:lnTo>
                    <a:pt x="1543" y="1190"/>
                  </a:lnTo>
                  <a:cubicBezTo>
                    <a:pt x="1547" y="1193"/>
                    <a:pt x="1552" y="1194"/>
                    <a:pt x="1558" y="1193"/>
                  </a:cubicBezTo>
                  <a:lnTo>
                    <a:pt x="1558" y="1193"/>
                  </a:lnTo>
                  <a:cubicBezTo>
                    <a:pt x="1561" y="1239"/>
                    <a:pt x="1558" y="1282"/>
                    <a:pt x="1549" y="1327"/>
                  </a:cubicBezTo>
                  <a:close/>
                  <a:moveTo>
                    <a:pt x="1455" y="1828"/>
                  </a:moveTo>
                  <a:lnTo>
                    <a:pt x="1455" y="1828"/>
                  </a:lnTo>
                  <a:cubicBezTo>
                    <a:pt x="1419" y="1863"/>
                    <a:pt x="1353" y="1910"/>
                    <a:pt x="1310" y="1872"/>
                  </a:cubicBezTo>
                  <a:lnTo>
                    <a:pt x="1310" y="1872"/>
                  </a:lnTo>
                  <a:cubicBezTo>
                    <a:pt x="1348" y="1844"/>
                    <a:pt x="1412" y="1808"/>
                    <a:pt x="1455" y="1828"/>
                  </a:cubicBezTo>
                  <a:close/>
                  <a:moveTo>
                    <a:pt x="1154" y="1959"/>
                  </a:moveTo>
                  <a:lnTo>
                    <a:pt x="1154" y="1959"/>
                  </a:lnTo>
                  <a:cubicBezTo>
                    <a:pt x="1133" y="1919"/>
                    <a:pt x="1139" y="1869"/>
                    <a:pt x="1149" y="1823"/>
                  </a:cubicBezTo>
                  <a:lnTo>
                    <a:pt x="1149" y="1823"/>
                  </a:lnTo>
                  <a:cubicBezTo>
                    <a:pt x="1179" y="1845"/>
                    <a:pt x="1167" y="1913"/>
                    <a:pt x="1154" y="1959"/>
                  </a:cubicBezTo>
                  <a:close/>
                  <a:moveTo>
                    <a:pt x="1085" y="2342"/>
                  </a:moveTo>
                  <a:lnTo>
                    <a:pt x="1085" y="2342"/>
                  </a:lnTo>
                  <a:cubicBezTo>
                    <a:pt x="1116" y="2403"/>
                    <a:pt x="1107" y="2477"/>
                    <a:pt x="1091" y="2545"/>
                  </a:cubicBezTo>
                  <a:lnTo>
                    <a:pt x="1091" y="2545"/>
                  </a:lnTo>
                  <a:cubicBezTo>
                    <a:pt x="1053" y="2487"/>
                    <a:pt x="1061" y="2406"/>
                    <a:pt x="1085" y="2342"/>
                  </a:cubicBezTo>
                  <a:close/>
                  <a:moveTo>
                    <a:pt x="1365" y="2349"/>
                  </a:moveTo>
                  <a:lnTo>
                    <a:pt x="1365" y="2349"/>
                  </a:lnTo>
                  <a:cubicBezTo>
                    <a:pt x="1323" y="2444"/>
                    <a:pt x="1245" y="2560"/>
                    <a:pt x="1142" y="2566"/>
                  </a:cubicBezTo>
                  <a:lnTo>
                    <a:pt x="1142" y="2566"/>
                  </a:lnTo>
                  <a:cubicBezTo>
                    <a:pt x="1187" y="2468"/>
                    <a:pt x="1267" y="2392"/>
                    <a:pt x="1365" y="2349"/>
                  </a:cubicBezTo>
                  <a:close/>
                  <a:moveTo>
                    <a:pt x="1142" y="3076"/>
                  </a:moveTo>
                  <a:lnTo>
                    <a:pt x="1142" y="3076"/>
                  </a:lnTo>
                  <a:cubicBezTo>
                    <a:pt x="1111" y="3113"/>
                    <a:pt x="1075" y="3141"/>
                    <a:pt x="1031" y="3163"/>
                  </a:cubicBezTo>
                  <a:lnTo>
                    <a:pt x="1031" y="3163"/>
                  </a:lnTo>
                  <a:cubicBezTo>
                    <a:pt x="998" y="3179"/>
                    <a:pt x="873" y="3221"/>
                    <a:pt x="857" y="3163"/>
                  </a:cubicBezTo>
                  <a:lnTo>
                    <a:pt x="857" y="3163"/>
                  </a:lnTo>
                  <a:lnTo>
                    <a:pt x="857" y="3162"/>
                  </a:lnTo>
                  <a:lnTo>
                    <a:pt x="857" y="3162"/>
                  </a:lnTo>
                  <a:cubicBezTo>
                    <a:pt x="898" y="3135"/>
                    <a:pt x="942" y="3117"/>
                    <a:pt x="991" y="3103"/>
                  </a:cubicBezTo>
                  <a:lnTo>
                    <a:pt x="991" y="3103"/>
                  </a:lnTo>
                  <a:cubicBezTo>
                    <a:pt x="1031" y="3092"/>
                    <a:pt x="1097" y="3067"/>
                    <a:pt x="1142" y="3076"/>
                  </a:cubicBezTo>
                  <a:close/>
                  <a:moveTo>
                    <a:pt x="71" y="2136"/>
                  </a:moveTo>
                  <a:lnTo>
                    <a:pt x="71" y="2136"/>
                  </a:lnTo>
                  <a:cubicBezTo>
                    <a:pt x="125" y="2161"/>
                    <a:pt x="144" y="2220"/>
                    <a:pt x="152" y="2276"/>
                  </a:cubicBezTo>
                  <a:lnTo>
                    <a:pt x="152" y="2276"/>
                  </a:lnTo>
                  <a:cubicBezTo>
                    <a:pt x="99" y="2253"/>
                    <a:pt x="64" y="2196"/>
                    <a:pt x="71" y="2136"/>
                  </a:cubicBezTo>
                  <a:close/>
                  <a:moveTo>
                    <a:pt x="227" y="1709"/>
                  </a:moveTo>
                  <a:lnTo>
                    <a:pt x="227" y="1709"/>
                  </a:lnTo>
                  <a:cubicBezTo>
                    <a:pt x="246" y="1804"/>
                    <a:pt x="282" y="1929"/>
                    <a:pt x="194" y="1989"/>
                  </a:cubicBezTo>
                  <a:lnTo>
                    <a:pt x="194" y="1989"/>
                  </a:lnTo>
                  <a:cubicBezTo>
                    <a:pt x="192" y="1986"/>
                    <a:pt x="190" y="1984"/>
                    <a:pt x="187" y="1982"/>
                  </a:cubicBezTo>
                  <a:lnTo>
                    <a:pt x="187" y="1982"/>
                  </a:lnTo>
                  <a:cubicBezTo>
                    <a:pt x="79" y="1906"/>
                    <a:pt x="154" y="1781"/>
                    <a:pt x="227" y="1709"/>
                  </a:cubicBezTo>
                  <a:close/>
                  <a:moveTo>
                    <a:pt x="295" y="2142"/>
                  </a:moveTo>
                  <a:lnTo>
                    <a:pt x="295" y="2142"/>
                  </a:lnTo>
                  <a:cubicBezTo>
                    <a:pt x="293" y="2163"/>
                    <a:pt x="288" y="2184"/>
                    <a:pt x="278" y="2204"/>
                  </a:cubicBezTo>
                  <a:lnTo>
                    <a:pt x="278" y="2204"/>
                  </a:lnTo>
                  <a:cubicBezTo>
                    <a:pt x="270" y="2223"/>
                    <a:pt x="240" y="2270"/>
                    <a:pt x="212" y="2283"/>
                  </a:cubicBezTo>
                  <a:lnTo>
                    <a:pt x="212" y="2283"/>
                  </a:lnTo>
                  <a:cubicBezTo>
                    <a:pt x="211" y="2282"/>
                    <a:pt x="210" y="2281"/>
                    <a:pt x="208" y="2280"/>
                  </a:cubicBezTo>
                  <a:lnTo>
                    <a:pt x="208" y="2280"/>
                  </a:lnTo>
                  <a:cubicBezTo>
                    <a:pt x="208" y="2222"/>
                    <a:pt x="242" y="2167"/>
                    <a:pt x="295" y="2142"/>
                  </a:cubicBezTo>
                  <a:close/>
                  <a:moveTo>
                    <a:pt x="440" y="1817"/>
                  </a:moveTo>
                  <a:lnTo>
                    <a:pt x="440" y="1817"/>
                  </a:lnTo>
                  <a:cubicBezTo>
                    <a:pt x="490" y="1862"/>
                    <a:pt x="515" y="1929"/>
                    <a:pt x="505" y="1998"/>
                  </a:cubicBezTo>
                  <a:lnTo>
                    <a:pt x="505" y="1998"/>
                  </a:lnTo>
                  <a:cubicBezTo>
                    <a:pt x="451" y="1955"/>
                    <a:pt x="424" y="1883"/>
                    <a:pt x="440" y="1817"/>
                  </a:cubicBezTo>
                  <a:close/>
                  <a:moveTo>
                    <a:pt x="666" y="1732"/>
                  </a:moveTo>
                  <a:lnTo>
                    <a:pt x="666" y="1732"/>
                  </a:lnTo>
                  <a:cubicBezTo>
                    <a:pt x="664" y="1828"/>
                    <a:pt x="651" y="1979"/>
                    <a:pt x="557" y="2002"/>
                  </a:cubicBezTo>
                  <a:lnTo>
                    <a:pt x="557" y="2002"/>
                  </a:lnTo>
                  <a:cubicBezTo>
                    <a:pt x="567" y="1916"/>
                    <a:pt x="595" y="1784"/>
                    <a:pt x="666" y="1732"/>
                  </a:cubicBezTo>
                  <a:close/>
                  <a:moveTo>
                    <a:pt x="518" y="2928"/>
                  </a:moveTo>
                  <a:lnTo>
                    <a:pt x="518" y="2928"/>
                  </a:lnTo>
                  <a:cubicBezTo>
                    <a:pt x="516" y="2961"/>
                    <a:pt x="509" y="2993"/>
                    <a:pt x="495" y="3025"/>
                  </a:cubicBezTo>
                  <a:lnTo>
                    <a:pt x="495" y="3025"/>
                  </a:lnTo>
                  <a:cubicBezTo>
                    <a:pt x="482" y="3056"/>
                    <a:pt x="432" y="3139"/>
                    <a:pt x="384" y="3138"/>
                  </a:cubicBezTo>
                  <a:lnTo>
                    <a:pt x="384" y="3138"/>
                  </a:lnTo>
                  <a:cubicBezTo>
                    <a:pt x="407" y="3056"/>
                    <a:pt x="453" y="2983"/>
                    <a:pt x="518" y="2928"/>
                  </a:cubicBezTo>
                  <a:lnTo>
                    <a:pt x="701" y="1250"/>
                  </a:lnTo>
                  <a:lnTo>
                    <a:pt x="701" y="1250"/>
                  </a:lnTo>
                  <a:cubicBezTo>
                    <a:pt x="669" y="1203"/>
                    <a:pt x="654" y="1150"/>
                    <a:pt x="652" y="1096"/>
                  </a:cubicBezTo>
                  <a:lnTo>
                    <a:pt x="652" y="1096"/>
                  </a:lnTo>
                  <a:cubicBezTo>
                    <a:pt x="726" y="1150"/>
                    <a:pt x="755" y="1244"/>
                    <a:pt x="770" y="1334"/>
                  </a:cubicBezTo>
                  <a:lnTo>
                    <a:pt x="770" y="1334"/>
                  </a:lnTo>
                  <a:cubicBezTo>
                    <a:pt x="768" y="1332"/>
                    <a:pt x="766" y="1330"/>
                    <a:pt x="765" y="1328"/>
                  </a:cubicBezTo>
                  <a:lnTo>
                    <a:pt x="765" y="1328"/>
                  </a:lnTo>
                  <a:cubicBezTo>
                    <a:pt x="740" y="1305"/>
                    <a:pt x="720" y="1278"/>
                    <a:pt x="701" y="1250"/>
                  </a:cubicBezTo>
                  <a:lnTo>
                    <a:pt x="518" y="2928"/>
                  </a:lnTo>
                  <a:close/>
                  <a:moveTo>
                    <a:pt x="771" y="545"/>
                  </a:moveTo>
                  <a:lnTo>
                    <a:pt x="771" y="545"/>
                  </a:lnTo>
                  <a:cubicBezTo>
                    <a:pt x="767" y="508"/>
                    <a:pt x="774" y="470"/>
                    <a:pt x="786" y="434"/>
                  </a:cubicBezTo>
                  <a:lnTo>
                    <a:pt x="786" y="434"/>
                  </a:lnTo>
                  <a:cubicBezTo>
                    <a:pt x="841" y="482"/>
                    <a:pt x="839" y="611"/>
                    <a:pt x="833" y="676"/>
                  </a:cubicBezTo>
                  <a:lnTo>
                    <a:pt x="833" y="676"/>
                  </a:lnTo>
                  <a:cubicBezTo>
                    <a:pt x="796" y="690"/>
                    <a:pt x="773" y="563"/>
                    <a:pt x="771" y="545"/>
                  </a:cubicBezTo>
                  <a:close/>
                  <a:moveTo>
                    <a:pt x="1057" y="305"/>
                  </a:moveTo>
                  <a:lnTo>
                    <a:pt x="1057" y="305"/>
                  </a:lnTo>
                  <a:cubicBezTo>
                    <a:pt x="1052" y="379"/>
                    <a:pt x="1051" y="472"/>
                    <a:pt x="981" y="478"/>
                  </a:cubicBezTo>
                  <a:lnTo>
                    <a:pt x="981" y="478"/>
                  </a:lnTo>
                  <a:cubicBezTo>
                    <a:pt x="944" y="408"/>
                    <a:pt x="998" y="345"/>
                    <a:pt x="1057" y="305"/>
                  </a:cubicBezTo>
                  <a:close/>
                  <a:moveTo>
                    <a:pt x="1015" y="642"/>
                  </a:moveTo>
                  <a:lnTo>
                    <a:pt x="1015" y="642"/>
                  </a:lnTo>
                  <a:cubicBezTo>
                    <a:pt x="1008" y="670"/>
                    <a:pt x="999" y="697"/>
                    <a:pt x="987" y="723"/>
                  </a:cubicBezTo>
                  <a:lnTo>
                    <a:pt x="987" y="723"/>
                  </a:lnTo>
                  <a:cubicBezTo>
                    <a:pt x="981" y="733"/>
                    <a:pt x="924" y="802"/>
                    <a:pt x="898" y="797"/>
                  </a:cubicBezTo>
                  <a:lnTo>
                    <a:pt x="898" y="797"/>
                  </a:lnTo>
                  <a:cubicBezTo>
                    <a:pt x="898" y="796"/>
                    <a:pt x="899" y="795"/>
                    <a:pt x="899" y="795"/>
                  </a:cubicBezTo>
                  <a:lnTo>
                    <a:pt x="899" y="795"/>
                  </a:lnTo>
                  <a:cubicBezTo>
                    <a:pt x="907" y="726"/>
                    <a:pt x="953" y="669"/>
                    <a:pt x="1015" y="642"/>
                  </a:cubicBezTo>
                  <a:close/>
                  <a:moveTo>
                    <a:pt x="1314" y="64"/>
                  </a:moveTo>
                  <a:lnTo>
                    <a:pt x="1314" y="64"/>
                  </a:lnTo>
                  <a:cubicBezTo>
                    <a:pt x="1315" y="64"/>
                    <a:pt x="1315" y="64"/>
                    <a:pt x="1315" y="63"/>
                  </a:cubicBezTo>
                  <a:lnTo>
                    <a:pt x="1315" y="63"/>
                  </a:lnTo>
                  <a:cubicBezTo>
                    <a:pt x="1325" y="184"/>
                    <a:pt x="1313" y="297"/>
                    <a:pt x="1220" y="379"/>
                  </a:cubicBezTo>
                  <a:lnTo>
                    <a:pt x="1220" y="379"/>
                  </a:lnTo>
                  <a:cubicBezTo>
                    <a:pt x="1207" y="332"/>
                    <a:pt x="1193" y="285"/>
                    <a:pt x="1193" y="235"/>
                  </a:cubicBezTo>
                  <a:lnTo>
                    <a:pt x="1193" y="235"/>
                  </a:lnTo>
                  <a:cubicBezTo>
                    <a:pt x="1192" y="159"/>
                    <a:pt x="1250" y="95"/>
                    <a:pt x="1314" y="64"/>
                  </a:cubicBezTo>
                  <a:close/>
                  <a:moveTo>
                    <a:pt x="1340" y="749"/>
                  </a:moveTo>
                  <a:lnTo>
                    <a:pt x="1340" y="749"/>
                  </a:lnTo>
                  <a:cubicBezTo>
                    <a:pt x="1387" y="786"/>
                    <a:pt x="1401" y="848"/>
                    <a:pt x="1373" y="900"/>
                  </a:cubicBezTo>
                  <a:lnTo>
                    <a:pt x="1373" y="900"/>
                  </a:lnTo>
                  <a:cubicBezTo>
                    <a:pt x="1366" y="898"/>
                    <a:pt x="1359" y="898"/>
                    <a:pt x="1353" y="901"/>
                  </a:cubicBezTo>
                  <a:lnTo>
                    <a:pt x="1353" y="901"/>
                  </a:lnTo>
                  <a:cubicBezTo>
                    <a:pt x="1308" y="871"/>
                    <a:pt x="1321" y="800"/>
                    <a:pt x="1340" y="749"/>
                  </a:cubicBezTo>
                  <a:close/>
                  <a:moveTo>
                    <a:pt x="1479" y="849"/>
                  </a:moveTo>
                  <a:lnTo>
                    <a:pt x="1479" y="849"/>
                  </a:lnTo>
                  <a:cubicBezTo>
                    <a:pt x="1500" y="836"/>
                    <a:pt x="1529" y="838"/>
                    <a:pt x="1548" y="853"/>
                  </a:cubicBezTo>
                  <a:lnTo>
                    <a:pt x="1548" y="853"/>
                  </a:lnTo>
                  <a:cubicBezTo>
                    <a:pt x="1532" y="878"/>
                    <a:pt x="1511" y="896"/>
                    <a:pt x="1485" y="910"/>
                  </a:cubicBezTo>
                  <a:lnTo>
                    <a:pt x="1485" y="910"/>
                  </a:lnTo>
                  <a:cubicBezTo>
                    <a:pt x="1480" y="913"/>
                    <a:pt x="1444" y="924"/>
                    <a:pt x="1419" y="928"/>
                  </a:cubicBezTo>
                  <a:lnTo>
                    <a:pt x="1419" y="928"/>
                  </a:lnTo>
                  <a:cubicBezTo>
                    <a:pt x="1420" y="927"/>
                    <a:pt x="1421" y="926"/>
                    <a:pt x="1421" y="924"/>
                  </a:cubicBezTo>
                  <a:lnTo>
                    <a:pt x="1421" y="924"/>
                  </a:lnTo>
                  <a:cubicBezTo>
                    <a:pt x="1433" y="894"/>
                    <a:pt x="1451" y="867"/>
                    <a:pt x="1479" y="849"/>
                  </a:cubicBezTo>
                  <a:close/>
                  <a:moveTo>
                    <a:pt x="1314" y="1370"/>
                  </a:moveTo>
                  <a:lnTo>
                    <a:pt x="1314" y="1370"/>
                  </a:lnTo>
                  <a:cubicBezTo>
                    <a:pt x="1269" y="1428"/>
                    <a:pt x="1194" y="1430"/>
                    <a:pt x="1142" y="1386"/>
                  </a:cubicBezTo>
                  <a:lnTo>
                    <a:pt x="1142" y="1386"/>
                  </a:lnTo>
                  <a:cubicBezTo>
                    <a:pt x="1194" y="1355"/>
                    <a:pt x="1257" y="1348"/>
                    <a:pt x="1314" y="1370"/>
                  </a:cubicBezTo>
                  <a:lnTo>
                    <a:pt x="1563" y="1138"/>
                  </a:lnTo>
                  <a:lnTo>
                    <a:pt x="1563" y="1138"/>
                  </a:lnTo>
                  <a:cubicBezTo>
                    <a:pt x="1562" y="1138"/>
                    <a:pt x="1561" y="1138"/>
                    <a:pt x="1560" y="1138"/>
                  </a:cubicBezTo>
                  <a:lnTo>
                    <a:pt x="1560" y="1138"/>
                  </a:lnTo>
                  <a:cubicBezTo>
                    <a:pt x="1502" y="1131"/>
                    <a:pt x="1428" y="1234"/>
                    <a:pt x="1410" y="1280"/>
                  </a:cubicBezTo>
                  <a:lnTo>
                    <a:pt x="1410" y="1280"/>
                  </a:lnTo>
                  <a:cubicBezTo>
                    <a:pt x="1383" y="1351"/>
                    <a:pt x="1390" y="1427"/>
                    <a:pt x="1441" y="1484"/>
                  </a:cubicBezTo>
                  <a:lnTo>
                    <a:pt x="1441" y="1484"/>
                  </a:lnTo>
                  <a:cubicBezTo>
                    <a:pt x="1374" y="1633"/>
                    <a:pt x="1298" y="1777"/>
                    <a:pt x="1212" y="1914"/>
                  </a:cubicBezTo>
                  <a:lnTo>
                    <a:pt x="1212" y="1914"/>
                  </a:lnTo>
                  <a:cubicBezTo>
                    <a:pt x="1220" y="1848"/>
                    <a:pt x="1207" y="1782"/>
                    <a:pt x="1139" y="1769"/>
                  </a:cubicBezTo>
                  <a:lnTo>
                    <a:pt x="1139" y="1769"/>
                  </a:lnTo>
                  <a:cubicBezTo>
                    <a:pt x="1135" y="1767"/>
                    <a:pt x="1131" y="1767"/>
                    <a:pt x="1126" y="1767"/>
                  </a:cubicBezTo>
                  <a:lnTo>
                    <a:pt x="1126" y="1767"/>
                  </a:lnTo>
                  <a:cubicBezTo>
                    <a:pt x="1126" y="1767"/>
                    <a:pt x="1125" y="1767"/>
                    <a:pt x="1124" y="1767"/>
                  </a:cubicBezTo>
                  <a:lnTo>
                    <a:pt x="1124" y="1767"/>
                  </a:lnTo>
                  <a:lnTo>
                    <a:pt x="1123" y="1768"/>
                  </a:lnTo>
                  <a:lnTo>
                    <a:pt x="1123" y="1768"/>
                  </a:lnTo>
                  <a:cubicBezTo>
                    <a:pt x="1122" y="1768"/>
                    <a:pt x="1121" y="1768"/>
                    <a:pt x="1119" y="1769"/>
                  </a:cubicBezTo>
                  <a:lnTo>
                    <a:pt x="1119" y="1769"/>
                  </a:lnTo>
                  <a:lnTo>
                    <a:pt x="1119" y="1769"/>
                  </a:lnTo>
                  <a:lnTo>
                    <a:pt x="1119" y="1769"/>
                  </a:lnTo>
                  <a:cubicBezTo>
                    <a:pt x="1118" y="1769"/>
                    <a:pt x="1117" y="1770"/>
                    <a:pt x="1116" y="1771"/>
                  </a:cubicBezTo>
                  <a:lnTo>
                    <a:pt x="1116" y="1771"/>
                  </a:lnTo>
                  <a:cubicBezTo>
                    <a:pt x="1112" y="1774"/>
                    <a:pt x="1109" y="1778"/>
                    <a:pt x="1108" y="1784"/>
                  </a:cubicBezTo>
                  <a:lnTo>
                    <a:pt x="1108" y="1784"/>
                  </a:lnTo>
                  <a:cubicBezTo>
                    <a:pt x="1089" y="1866"/>
                    <a:pt x="1075" y="1960"/>
                    <a:pt x="1141" y="2023"/>
                  </a:cubicBezTo>
                  <a:lnTo>
                    <a:pt x="1141" y="2023"/>
                  </a:lnTo>
                  <a:cubicBezTo>
                    <a:pt x="1040" y="2171"/>
                    <a:pt x="928" y="2312"/>
                    <a:pt x="805" y="2444"/>
                  </a:cubicBezTo>
                  <a:lnTo>
                    <a:pt x="805" y="2444"/>
                  </a:lnTo>
                  <a:cubicBezTo>
                    <a:pt x="809" y="2427"/>
                    <a:pt x="813" y="2410"/>
                    <a:pt x="818" y="2394"/>
                  </a:cubicBezTo>
                  <a:lnTo>
                    <a:pt x="818" y="2394"/>
                  </a:lnTo>
                  <a:cubicBezTo>
                    <a:pt x="829" y="2352"/>
                    <a:pt x="840" y="2309"/>
                    <a:pt x="850" y="2266"/>
                  </a:cubicBezTo>
                  <a:lnTo>
                    <a:pt x="850" y="2266"/>
                  </a:lnTo>
                  <a:cubicBezTo>
                    <a:pt x="856" y="2262"/>
                    <a:pt x="859" y="2256"/>
                    <a:pt x="858" y="2247"/>
                  </a:cubicBezTo>
                  <a:lnTo>
                    <a:pt x="858" y="2247"/>
                  </a:lnTo>
                  <a:cubicBezTo>
                    <a:pt x="858" y="2245"/>
                    <a:pt x="858" y="2242"/>
                    <a:pt x="857" y="2238"/>
                  </a:cubicBezTo>
                  <a:lnTo>
                    <a:pt x="857" y="2238"/>
                  </a:lnTo>
                  <a:cubicBezTo>
                    <a:pt x="910" y="2028"/>
                    <a:pt x="959" y="1817"/>
                    <a:pt x="1003" y="1604"/>
                  </a:cubicBezTo>
                  <a:lnTo>
                    <a:pt x="1003" y="1604"/>
                  </a:lnTo>
                  <a:cubicBezTo>
                    <a:pt x="1004" y="1603"/>
                    <a:pt x="1005" y="1603"/>
                    <a:pt x="1005" y="1602"/>
                  </a:cubicBezTo>
                  <a:lnTo>
                    <a:pt x="1005" y="1602"/>
                  </a:lnTo>
                  <a:cubicBezTo>
                    <a:pt x="1039" y="1542"/>
                    <a:pt x="1073" y="1482"/>
                    <a:pt x="1108" y="1422"/>
                  </a:cubicBezTo>
                  <a:lnTo>
                    <a:pt x="1108" y="1422"/>
                  </a:lnTo>
                  <a:cubicBezTo>
                    <a:pt x="1183" y="1490"/>
                    <a:pt x="1295" y="1476"/>
                    <a:pt x="1358" y="1393"/>
                  </a:cubicBezTo>
                  <a:lnTo>
                    <a:pt x="1358" y="1393"/>
                  </a:lnTo>
                  <a:cubicBezTo>
                    <a:pt x="1363" y="1386"/>
                    <a:pt x="1364" y="1380"/>
                    <a:pt x="1362" y="1374"/>
                  </a:cubicBezTo>
                  <a:lnTo>
                    <a:pt x="1362" y="1374"/>
                  </a:lnTo>
                  <a:cubicBezTo>
                    <a:pt x="1373" y="1364"/>
                    <a:pt x="1375" y="1345"/>
                    <a:pt x="1358" y="1336"/>
                  </a:cubicBezTo>
                  <a:lnTo>
                    <a:pt x="1358" y="1336"/>
                  </a:lnTo>
                  <a:cubicBezTo>
                    <a:pt x="1297" y="1305"/>
                    <a:pt x="1227" y="1300"/>
                    <a:pt x="1165" y="1322"/>
                  </a:cubicBezTo>
                  <a:lnTo>
                    <a:pt x="1165" y="1322"/>
                  </a:lnTo>
                  <a:cubicBezTo>
                    <a:pt x="1233" y="1204"/>
                    <a:pt x="1300" y="1085"/>
                    <a:pt x="1368" y="967"/>
                  </a:cubicBezTo>
                  <a:lnTo>
                    <a:pt x="1368" y="967"/>
                  </a:lnTo>
                  <a:cubicBezTo>
                    <a:pt x="1369" y="968"/>
                    <a:pt x="1372" y="968"/>
                    <a:pt x="1374" y="968"/>
                  </a:cubicBezTo>
                  <a:lnTo>
                    <a:pt x="1374" y="968"/>
                  </a:lnTo>
                  <a:cubicBezTo>
                    <a:pt x="1398" y="979"/>
                    <a:pt x="1434" y="976"/>
                    <a:pt x="1458" y="971"/>
                  </a:cubicBezTo>
                  <a:lnTo>
                    <a:pt x="1458" y="971"/>
                  </a:lnTo>
                  <a:cubicBezTo>
                    <a:pt x="1511" y="961"/>
                    <a:pt x="1557" y="926"/>
                    <a:pt x="1588" y="882"/>
                  </a:cubicBezTo>
                  <a:lnTo>
                    <a:pt x="1588" y="882"/>
                  </a:lnTo>
                  <a:cubicBezTo>
                    <a:pt x="1601" y="878"/>
                    <a:pt x="1613" y="863"/>
                    <a:pt x="1605" y="846"/>
                  </a:cubicBezTo>
                  <a:lnTo>
                    <a:pt x="1605" y="846"/>
                  </a:lnTo>
                  <a:cubicBezTo>
                    <a:pt x="1582" y="801"/>
                    <a:pt x="1534" y="787"/>
                    <a:pt x="1486" y="795"/>
                  </a:cubicBezTo>
                  <a:lnTo>
                    <a:pt x="1486" y="795"/>
                  </a:lnTo>
                  <a:cubicBezTo>
                    <a:pt x="1466" y="797"/>
                    <a:pt x="1449" y="807"/>
                    <a:pt x="1434" y="820"/>
                  </a:cubicBezTo>
                  <a:lnTo>
                    <a:pt x="1434" y="820"/>
                  </a:lnTo>
                  <a:cubicBezTo>
                    <a:pt x="1427" y="770"/>
                    <a:pt x="1397" y="723"/>
                    <a:pt x="1346" y="695"/>
                  </a:cubicBezTo>
                  <a:lnTo>
                    <a:pt x="1346" y="695"/>
                  </a:lnTo>
                  <a:cubicBezTo>
                    <a:pt x="1337" y="691"/>
                    <a:pt x="1330" y="691"/>
                    <a:pt x="1323" y="695"/>
                  </a:cubicBezTo>
                  <a:lnTo>
                    <a:pt x="1323" y="695"/>
                  </a:lnTo>
                  <a:cubicBezTo>
                    <a:pt x="1316" y="694"/>
                    <a:pt x="1308" y="698"/>
                    <a:pt x="1305" y="707"/>
                  </a:cubicBezTo>
                  <a:lnTo>
                    <a:pt x="1305" y="707"/>
                  </a:lnTo>
                  <a:cubicBezTo>
                    <a:pt x="1282" y="759"/>
                    <a:pt x="1265" y="810"/>
                    <a:pt x="1276" y="867"/>
                  </a:cubicBezTo>
                  <a:lnTo>
                    <a:pt x="1276" y="867"/>
                  </a:lnTo>
                  <a:cubicBezTo>
                    <a:pt x="1281" y="897"/>
                    <a:pt x="1301" y="924"/>
                    <a:pt x="1326" y="942"/>
                  </a:cubicBezTo>
                  <a:lnTo>
                    <a:pt x="1326" y="942"/>
                  </a:lnTo>
                  <a:cubicBezTo>
                    <a:pt x="1229" y="1112"/>
                    <a:pt x="1132" y="1281"/>
                    <a:pt x="1035" y="1451"/>
                  </a:cubicBezTo>
                  <a:lnTo>
                    <a:pt x="1035" y="1451"/>
                  </a:lnTo>
                  <a:cubicBezTo>
                    <a:pt x="1103" y="1114"/>
                    <a:pt x="1164" y="776"/>
                    <a:pt x="1224" y="438"/>
                  </a:cubicBezTo>
                  <a:lnTo>
                    <a:pt x="1224" y="438"/>
                  </a:lnTo>
                  <a:cubicBezTo>
                    <a:pt x="1361" y="338"/>
                    <a:pt x="1378" y="192"/>
                    <a:pt x="1361" y="31"/>
                  </a:cubicBezTo>
                  <a:lnTo>
                    <a:pt x="1361" y="31"/>
                  </a:lnTo>
                  <a:cubicBezTo>
                    <a:pt x="1358" y="4"/>
                    <a:pt x="1319" y="0"/>
                    <a:pt x="1313" y="22"/>
                  </a:cubicBezTo>
                  <a:lnTo>
                    <a:pt x="1313" y="22"/>
                  </a:lnTo>
                  <a:cubicBezTo>
                    <a:pt x="1306" y="18"/>
                    <a:pt x="1298" y="17"/>
                    <a:pt x="1290" y="22"/>
                  </a:cubicBezTo>
                  <a:lnTo>
                    <a:pt x="1290" y="22"/>
                  </a:lnTo>
                  <a:cubicBezTo>
                    <a:pt x="1225" y="53"/>
                    <a:pt x="1183" y="102"/>
                    <a:pt x="1156" y="168"/>
                  </a:cubicBezTo>
                  <a:lnTo>
                    <a:pt x="1156" y="168"/>
                  </a:lnTo>
                  <a:cubicBezTo>
                    <a:pt x="1126" y="245"/>
                    <a:pt x="1157" y="330"/>
                    <a:pt x="1177" y="404"/>
                  </a:cubicBezTo>
                  <a:lnTo>
                    <a:pt x="1177" y="404"/>
                  </a:lnTo>
                  <a:cubicBezTo>
                    <a:pt x="1177" y="407"/>
                    <a:pt x="1178" y="409"/>
                    <a:pt x="1179" y="411"/>
                  </a:cubicBezTo>
                  <a:lnTo>
                    <a:pt x="1179" y="411"/>
                  </a:lnTo>
                  <a:cubicBezTo>
                    <a:pt x="1081" y="969"/>
                    <a:pt x="978" y="1526"/>
                    <a:pt x="846" y="2077"/>
                  </a:cubicBezTo>
                  <a:lnTo>
                    <a:pt x="846" y="2077"/>
                  </a:lnTo>
                  <a:cubicBezTo>
                    <a:pt x="821" y="1663"/>
                    <a:pt x="830" y="1248"/>
                    <a:pt x="870" y="835"/>
                  </a:cubicBezTo>
                  <a:lnTo>
                    <a:pt x="870" y="835"/>
                  </a:lnTo>
                  <a:cubicBezTo>
                    <a:pt x="901" y="850"/>
                    <a:pt x="944" y="836"/>
                    <a:pt x="972" y="815"/>
                  </a:cubicBezTo>
                  <a:lnTo>
                    <a:pt x="972" y="815"/>
                  </a:lnTo>
                  <a:cubicBezTo>
                    <a:pt x="1033" y="770"/>
                    <a:pt x="1053" y="694"/>
                    <a:pt x="1069" y="624"/>
                  </a:cubicBezTo>
                  <a:lnTo>
                    <a:pt x="1069" y="624"/>
                  </a:lnTo>
                  <a:cubicBezTo>
                    <a:pt x="1084" y="612"/>
                    <a:pt x="1075" y="584"/>
                    <a:pt x="1055" y="581"/>
                  </a:cubicBezTo>
                  <a:lnTo>
                    <a:pt x="1055" y="581"/>
                  </a:lnTo>
                  <a:cubicBezTo>
                    <a:pt x="1046" y="578"/>
                    <a:pt x="1038" y="579"/>
                    <a:pt x="1031" y="584"/>
                  </a:cubicBezTo>
                  <a:lnTo>
                    <a:pt x="1031" y="584"/>
                  </a:lnTo>
                  <a:cubicBezTo>
                    <a:pt x="993" y="594"/>
                    <a:pt x="960" y="612"/>
                    <a:pt x="932" y="637"/>
                  </a:cubicBezTo>
                  <a:lnTo>
                    <a:pt x="932" y="637"/>
                  </a:lnTo>
                  <a:cubicBezTo>
                    <a:pt x="951" y="601"/>
                    <a:pt x="971" y="565"/>
                    <a:pt x="993" y="531"/>
                  </a:cubicBezTo>
                  <a:lnTo>
                    <a:pt x="993" y="531"/>
                  </a:lnTo>
                  <a:cubicBezTo>
                    <a:pt x="994" y="529"/>
                    <a:pt x="995" y="527"/>
                    <a:pt x="995" y="526"/>
                  </a:cubicBezTo>
                  <a:lnTo>
                    <a:pt x="995" y="526"/>
                  </a:lnTo>
                  <a:cubicBezTo>
                    <a:pt x="1118" y="510"/>
                    <a:pt x="1086" y="343"/>
                    <a:pt x="1112" y="257"/>
                  </a:cubicBezTo>
                  <a:lnTo>
                    <a:pt x="1112" y="257"/>
                  </a:lnTo>
                  <a:cubicBezTo>
                    <a:pt x="1122" y="227"/>
                    <a:pt x="1075" y="214"/>
                    <a:pt x="1065" y="244"/>
                  </a:cubicBezTo>
                  <a:lnTo>
                    <a:pt x="1065" y="244"/>
                  </a:lnTo>
                  <a:cubicBezTo>
                    <a:pt x="1065" y="244"/>
                    <a:pt x="1064" y="244"/>
                    <a:pt x="1063" y="244"/>
                  </a:cubicBezTo>
                  <a:lnTo>
                    <a:pt x="1063" y="244"/>
                  </a:lnTo>
                  <a:cubicBezTo>
                    <a:pt x="969" y="295"/>
                    <a:pt x="873" y="403"/>
                    <a:pt x="945" y="513"/>
                  </a:cubicBezTo>
                  <a:lnTo>
                    <a:pt x="945" y="513"/>
                  </a:lnTo>
                  <a:cubicBezTo>
                    <a:pt x="945" y="513"/>
                    <a:pt x="945" y="514"/>
                    <a:pt x="946" y="514"/>
                  </a:cubicBezTo>
                  <a:lnTo>
                    <a:pt x="946" y="514"/>
                  </a:lnTo>
                  <a:cubicBezTo>
                    <a:pt x="924" y="550"/>
                    <a:pt x="903" y="586"/>
                    <a:pt x="884" y="624"/>
                  </a:cubicBezTo>
                  <a:lnTo>
                    <a:pt x="884" y="624"/>
                  </a:lnTo>
                  <a:cubicBezTo>
                    <a:pt x="886" y="527"/>
                    <a:pt x="866" y="404"/>
                    <a:pt x="775" y="373"/>
                  </a:cubicBezTo>
                  <a:lnTo>
                    <a:pt x="775" y="373"/>
                  </a:lnTo>
                  <a:cubicBezTo>
                    <a:pt x="753" y="366"/>
                    <a:pt x="740" y="389"/>
                    <a:pt x="746" y="406"/>
                  </a:cubicBezTo>
                  <a:lnTo>
                    <a:pt x="746" y="406"/>
                  </a:lnTo>
                  <a:cubicBezTo>
                    <a:pt x="743" y="408"/>
                    <a:pt x="742" y="411"/>
                    <a:pt x="740" y="415"/>
                  </a:cubicBezTo>
                  <a:lnTo>
                    <a:pt x="740" y="415"/>
                  </a:lnTo>
                  <a:cubicBezTo>
                    <a:pt x="716" y="490"/>
                    <a:pt x="717" y="565"/>
                    <a:pt x="743" y="639"/>
                  </a:cubicBezTo>
                  <a:lnTo>
                    <a:pt x="743" y="639"/>
                  </a:lnTo>
                  <a:cubicBezTo>
                    <a:pt x="757" y="680"/>
                    <a:pt x="790" y="729"/>
                    <a:pt x="833" y="726"/>
                  </a:cubicBezTo>
                  <a:lnTo>
                    <a:pt x="833" y="726"/>
                  </a:lnTo>
                  <a:cubicBezTo>
                    <a:pt x="815" y="891"/>
                    <a:pt x="801" y="1057"/>
                    <a:pt x="793" y="1222"/>
                  </a:cubicBezTo>
                  <a:lnTo>
                    <a:pt x="793" y="1222"/>
                  </a:lnTo>
                  <a:cubicBezTo>
                    <a:pt x="768" y="1145"/>
                    <a:pt x="726" y="1076"/>
                    <a:pt x="649" y="1036"/>
                  </a:cubicBezTo>
                  <a:lnTo>
                    <a:pt x="649" y="1036"/>
                  </a:lnTo>
                  <a:cubicBezTo>
                    <a:pt x="644" y="1033"/>
                    <a:pt x="638" y="1032"/>
                    <a:pt x="633" y="1034"/>
                  </a:cubicBezTo>
                  <a:lnTo>
                    <a:pt x="633" y="1034"/>
                  </a:lnTo>
                  <a:cubicBezTo>
                    <a:pt x="620" y="1034"/>
                    <a:pt x="606" y="1041"/>
                    <a:pt x="605" y="1057"/>
                  </a:cubicBezTo>
                  <a:lnTo>
                    <a:pt x="605" y="1057"/>
                  </a:lnTo>
                  <a:cubicBezTo>
                    <a:pt x="596" y="1143"/>
                    <a:pt x="623" y="1221"/>
                    <a:pt x="671" y="1293"/>
                  </a:cubicBezTo>
                  <a:lnTo>
                    <a:pt x="671" y="1293"/>
                  </a:lnTo>
                  <a:cubicBezTo>
                    <a:pt x="694" y="1327"/>
                    <a:pt x="740" y="1394"/>
                    <a:pt x="786" y="1413"/>
                  </a:cubicBezTo>
                  <a:lnTo>
                    <a:pt x="786" y="1413"/>
                  </a:lnTo>
                  <a:cubicBezTo>
                    <a:pt x="779" y="1686"/>
                    <a:pt x="786" y="1960"/>
                    <a:pt x="808" y="2233"/>
                  </a:cubicBezTo>
                  <a:lnTo>
                    <a:pt x="808" y="2233"/>
                  </a:lnTo>
                  <a:cubicBezTo>
                    <a:pt x="793" y="2295"/>
                    <a:pt x="777" y="2357"/>
                    <a:pt x="760" y="2420"/>
                  </a:cubicBezTo>
                  <a:lnTo>
                    <a:pt x="760" y="2420"/>
                  </a:lnTo>
                  <a:cubicBezTo>
                    <a:pt x="641" y="2874"/>
                    <a:pt x="513" y="3347"/>
                    <a:pt x="529" y="3817"/>
                  </a:cubicBezTo>
                  <a:lnTo>
                    <a:pt x="529" y="3817"/>
                  </a:lnTo>
                  <a:cubicBezTo>
                    <a:pt x="452" y="3614"/>
                    <a:pt x="402" y="3402"/>
                    <a:pt x="379" y="3187"/>
                  </a:cubicBezTo>
                  <a:lnTo>
                    <a:pt x="379" y="3187"/>
                  </a:lnTo>
                  <a:cubicBezTo>
                    <a:pt x="429" y="3188"/>
                    <a:pt x="475" y="3146"/>
                    <a:pt x="504" y="3106"/>
                  </a:cubicBezTo>
                  <a:lnTo>
                    <a:pt x="504" y="3106"/>
                  </a:lnTo>
                  <a:cubicBezTo>
                    <a:pt x="553" y="3039"/>
                    <a:pt x="574" y="2961"/>
                    <a:pt x="565" y="2878"/>
                  </a:cubicBezTo>
                  <a:lnTo>
                    <a:pt x="565" y="2878"/>
                  </a:lnTo>
                  <a:lnTo>
                    <a:pt x="565" y="2878"/>
                  </a:lnTo>
                  <a:lnTo>
                    <a:pt x="565" y="2878"/>
                  </a:lnTo>
                  <a:cubicBezTo>
                    <a:pt x="564" y="2862"/>
                    <a:pt x="549" y="2848"/>
                    <a:pt x="533" y="2856"/>
                  </a:cubicBezTo>
                  <a:lnTo>
                    <a:pt x="533" y="2856"/>
                  </a:lnTo>
                  <a:cubicBezTo>
                    <a:pt x="527" y="2857"/>
                    <a:pt x="522" y="2861"/>
                    <a:pt x="518" y="2866"/>
                  </a:cubicBezTo>
                  <a:lnTo>
                    <a:pt x="518" y="2866"/>
                  </a:lnTo>
                  <a:cubicBezTo>
                    <a:pt x="454" y="2914"/>
                    <a:pt x="403" y="2973"/>
                    <a:pt x="369" y="3043"/>
                  </a:cubicBezTo>
                  <a:lnTo>
                    <a:pt x="369" y="3043"/>
                  </a:lnTo>
                  <a:cubicBezTo>
                    <a:pt x="363" y="2932"/>
                    <a:pt x="365" y="2821"/>
                    <a:pt x="374" y="2709"/>
                  </a:cubicBezTo>
                  <a:lnTo>
                    <a:pt x="374" y="2709"/>
                  </a:lnTo>
                  <a:cubicBezTo>
                    <a:pt x="375" y="2704"/>
                    <a:pt x="374" y="2700"/>
                    <a:pt x="372" y="2696"/>
                  </a:cubicBezTo>
                  <a:lnTo>
                    <a:pt x="372" y="2696"/>
                  </a:lnTo>
                  <a:cubicBezTo>
                    <a:pt x="443" y="2486"/>
                    <a:pt x="501" y="2271"/>
                    <a:pt x="548" y="2053"/>
                  </a:cubicBezTo>
                  <a:lnTo>
                    <a:pt x="548" y="2053"/>
                  </a:lnTo>
                  <a:cubicBezTo>
                    <a:pt x="695" y="2040"/>
                    <a:pt x="714" y="1828"/>
                    <a:pt x="716" y="1708"/>
                  </a:cubicBezTo>
                  <a:lnTo>
                    <a:pt x="716" y="1708"/>
                  </a:lnTo>
                  <a:cubicBezTo>
                    <a:pt x="731" y="1694"/>
                    <a:pt x="718" y="1660"/>
                    <a:pt x="692" y="1667"/>
                  </a:cubicBezTo>
                  <a:lnTo>
                    <a:pt x="692" y="1667"/>
                  </a:lnTo>
                  <a:cubicBezTo>
                    <a:pt x="609" y="1688"/>
                    <a:pt x="561" y="1775"/>
                    <a:pt x="534" y="1866"/>
                  </a:cubicBezTo>
                  <a:lnTo>
                    <a:pt x="534" y="1866"/>
                  </a:lnTo>
                  <a:cubicBezTo>
                    <a:pt x="515" y="1823"/>
                    <a:pt x="485" y="1787"/>
                    <a:pt x="446" y="1759"/>
                  </a:cubicBezTo>
                  <a:lnTo>
                    <a:pt x="446" y="1759"/>
                  </a:lnTo>
                  <a:cubicBezTo>
                    <a:pt x="442" y="1754"/>
                    <a:pt x="436" y="1750"/>
                    <a:pt x="430" y="1749"/>
                  </a:cubicBezTo>
                  <a:lnTo>
                    <a:pt x="430" y="1749"/>
                  </a:lnTo>
                  <a:lnTo>
                    <a:pt x="430" y="1749"/>
                  </a:lnTo>
                  <a:lnTo>
                    <a:pt x="430" y="1749"/>
                  </a:lnTo>
                  <a:cubicBezTo>
                    <a:pt x="406" y="1734"/>
                    <a:pt x="383" y="1767"/>
                    <a:pt x="399" y="1785"/>
                  </a:cubicBezTo>
                  <a:lnTo>
                    <a:pt x="399" y="1785"/>
                  </a:lnTo>
                  <a:cubicBezTo>
                    <a:pt x="368" y="1885"/>
                    <a:pt x="405" y="1993"/>
                    <a:pt x="495" y="2050"/>
                  </a:cubicBezTo>
                  <a:lnTo>
                    <a:pt x="495" y="2050"/>
                  </a:lnTo>
                  <a:cubicBezTo>
                    <a:pt x="496" y="2051"/>
                    <a:pt x="497" y="2051"/>
                    <a:pt x="498" y="2051"/>
                  </a:cubicBezTo>
                  <a:lnTo>
                    <a:pt x="498" y="2051"/>
                  </a:lnTo>
                  <a:cubicBezTo>
                    <a:pt x="455" y="2250"/>
                    <a:pt x="402" y="2446"/>
                    <a:pt x="339" y="2638"/>
                  </a:cubicBezTo>
                  <a:lnTo>
                    <a:pt x="339" y="2638"/>
                  </a:lnTo>
                  <a:cubicBezTo>
                    <a:pt x="277" y="2545"/>
                    <a:pt x="237" y="2444"/>
                    <a:pt x="216" y="2333"/>
                  </a:cubicBezTo>
                  <a:lnTo>
                    <a:pt x="216" y="2333"/>
                  </a:lnTo>
                  <a:cubicBezTo>
                    <a:pt x="245" y="2325"/>
                    <a:pt x="276" y="2291"/>
                    <a:pt x="292" y="2273"/>
                  </a:cubicBezTo>
                  <a:lnTo>
                    <a:pt x="292" y="2273"/>
                  </a:lnTo>
                  <a:cubicBezTo>
                    <a:pt x="332" y="2225"/>
                    <a:pt x="350" y="2162"/>
                    <a:pt x="344" y="2100"/>
                  </a:cubicBezTo>
                  <a:lnTo>
                    <a:pt x="344" y="2100"/>
                  </a:lnTo>
                  <a:cubicBezTo>
                    <a:pt x="342" y="2073"/>
                    <a:pt x="306" y="2070"/>
                    <a:pt x="298" y="2090"/>
                  </a:cubicBezTo>
                  <a:lnTo>
                    <a:pt x="298" y="2090"/>
                  </a:lnTo>
                  <a:cubicBezTo>
                    <a:pt x="296" y="2090"/>
                    <a:pt x="296" y="2090"/>
                    <a:pt x="295" y="2090"/>
                  </a:cubicBezTo>
                  <a:lnTo>
                    <a:pt x="295" y="2090"/>
                  </a:lnTo>
                  <a:cubicBezTo>
                    <a:pt x="256" y="2104"/>
                    <a:pt x="224" y="2128"/>
                    <a:pt x="201" y="2158"/>
                  </a:cubicBezTo>
                  <a:lnTo>
                    <a:pt x="201" y="2158"/>
                  </a:lnTo>
                  <a:cubicBezTo>
                    <a:pt x="206" y="2117"/>
                    <a:pt x="211" y="2075"/>
                    <a:pt x="215" y="2033"/>
                  </a:cubicBezTo>
                  <a:lnTo>
                    <a:pt x="215" y="2033"/>
                  </a:lnTo>
                  <a:cubicBezTo>
                    <a:pt x="344" y="1953"/>
                    <a:pt x="289" y="1792"/>
                    <a:pt x="269" y="1668"/>
                  </a:cubicBezTo>
                  <a:lnTo>
                    <a:pt x="269" y="1668"/>
                  </a:lnTo>
                  <a:cubicBezTo>
                    <a:pt x="266" y="1651"/>
                    <a:pt x="252" y="1648"/>
                    <a:pt x="240" y="1653"/>
                  </a:cubicBezTo>
                  <a:lnTo>
                    <a:pt x="240" y="1653"/>
                  </a:lnTo>
                  <a:cubicBezTo>
                    <a:pt x="231" y="1648"/>
                    <a:pt x="221" y="1649"/>
                    <a:pt x="212" y="1656"/>
                  </a:cubicBezTo>
                  <a:lnTo>
                    <a:pt x="212" y="1656"/>
                  </a:lnTo>
                  <a:cubicBezTo>
                    <a:pt x="106" y="1747"/>
                    <a:pt x="17" y="1923"/>
                    <a:pt x="162" y="2024"/>
                  </a:cubicBezTo>
                  <a:lnTo>
                    <a:pt x="162" y="2024"/>
                  </a:lnTo>
                  <a:cubicBezTo>
                    <a:pt x="164" y="2025"/>
                    <a:pt x="166" y="2026"/>
                    <a:pt x="167" y="2027"/>
                  </a:cubicBezTo>
                  <a:lnTo>
                    <a:pt x="167" y="2027"/>
                  </a:lnTo>
                  <a:cubicBezTo>
                    <a:pt x="163" y="2066"/>
                    <a:pt x="159" y="2105"/>
                    <a:pt x="154" y="2145"/>
                  </a:cubicBezTo>
                  <a:lnTo>
                    <a:pt x="154" y="2145"/>
                  </a:lnTo>
                  <a:cubicBezTo>
                    <a:pt x="136" y="2119"/>
                    <a:pt x="110" y="2098"/>
                    <a:pt x="75" y="2085"/>
                  </a:cubicBezTo>
                  <a:lnTo>
                    <a:pt x="75" y="2085"/>
                  </a:lnTo>
                  <a:cubicBezTo>
                    <a:pt x="69" y="2083"/>
                    <a:pt x="63" y="2084"/>
                    <a:pt x="59" y="2085"/>
                  </a:cubicBezTo>
                  <a:lnTo>
                    <a:pt x="59" y="2085"/>
                  </a:lnTo>
                  <a:cubicBezTo>
                    <a:pt x="47" y="2082"/>
                    <a:pt x="33" y="2087"/>
                    <a:pt x="29" y="2102"/>
                  </a:cubicBezTo>
                  <a:lnTo>
                    <a:pt x="29" y="2102"/>
                  </a:lnTo>
                  <a:cubicBezTo>
                    <a:pt x="0" y="2199"/>
                    <a:pt x="63" y="2309"/>
                    <a:pt x="161" y="2332"/>
                  </a:cubicBezTo>
                  <a:lnTo>
                    <a:pt x="161" y="2332"/>
                  </a:lnTo>
                  <a:cubicBezTo>
                    <a:pt x="163" y="2334"/>
                    <a:pt x="166" y="2336"/>
                    <a:pt x="168" y="2338"/>
                  </a:cubicBezTo>
                  <a:lnTo>
                    <a:pt x="168" y="2338"/>
                  </a:lnTo>
                  <a:cubicBezTo>
                    <a:pt x="191" y="2474"/>
                    <a:pt x="243" y="2595"/>
                    <a:pt x="327" y="2704"/>
                  </a:cubicBezTo>
                  <a:lnTo>
                    <a:pt x="327" y="2704"/>
                  </a:lnTo>
                  <a:lnTo>
                    <a:pt x="327" y="2704"/>
                  </a:lnTo>
                  <a:lnTo>
                    <a:pt x="327" y="2704"/>
                  </a:lnTo>
                  <a:cubicBezTo>
                    <a:pt x="327" y="2706"/>
                    <a:pt x="326" y="2708"/>
                    <a:pt x="326" y="2709"/>
                  </a:cubicBezTo>
                  <a:lnTo>
                    <a:pt x="326" y="2709"/>
                  </a:lnTo>
                  <a:cubicBezTo>
                    <a:pt x="313" y="2861"/>
                    <a:pt x="314" y="3013"/>
                    <a:pt x="328" y="3163"/>
                  </a:cubicBezTo>
                  <a:lnTo>
                    <a:pt x="328" y="3163"/>
                  </a:lnTo>
                  <a:cubicBezTo>
                    <a:pt x="328" y="3164"/>
                    <a:pt x="328" y="3165"/>
                    <a:pt x="328" y="3166"/>
                  </a:cubicBezTo>
                  <a:lnTo>
                    <a:pt x="328" y="3166"/>
                  </a:lnTo>
                  <a:cubicBezTo>
                    <a:pt x="326" y="3173"/>
                    <a:pt x="328" y="3178"/>
                    <a:pt x="330" y="3183"/>
                  </a:cubicBezTo>
                  <a:lnTo>
                    <a:pt x="330" y="3183"/>
                  </a:lnTo>
                  <a:cubicBezTo>
                    <a:pt x="356" y="3445"/>
                    <a:pt x="423" y="3702"/>
                    <a:pt x="529" y="3947"/>
                  </a:cubicBezTo>
                  <a:lnTo>
                    <a:pt x="529" y="3947"/>
                  </a:lnTo>
                  <a:cubicBezTo>
                    <a:pt x="531" y="3953"/>
                    <a:pt x="535" y="3956"/>
                    <a:pt x="538" y="3958"/>
                  </a:cubicBezTo>
                  <a:lnTo>
                    <a:pt x="538" y="3958"/>
                  </a:lnTo>
                  <a:cubicBezTo>
                    <a:pt x="550" y="4074"/>
                    <a:pt x="571" y="4190"/>
                    <a:pt x="605" y="4306"/>
                  </a:cubicBezTo>
                  <a:lnTo>
                    <a:pt x="605" y="4306"/>
                  </a:lnTo>
                  <a:cubicBezTo>
                    <a:pt x="614" y="4336"/>
                    <a:pt x="661" y="4323"/>
                    <a:pt x="652" y="4293"/>
                  </a:cubicBezTo>
                  <a:lnTo>
                    <a:pt x="652" y="4293"/>
                  </a:lnTo>
                  <a:cubicBezTo>
                    <a:pt x="580" y="4044"/>
                    <a:pt x="565" y="3793"/>
                    <a:pt x="583" y="3543"/>
                  </a:cubicBezTo>
                  <a:lnTo>
                    <a:pt x="583" y="3543"/>
                  </a:lnTo>
                  <a:cubicBezTo>
                    <a:pt x="587" y="3541"/>
                    <a:pt x="590" y="3539"/>
                    <a:pt x="593" y="3534"/>
                  </a:cubicBezTo>
                  <a:lnTo>
                    <a:pt x="593" y="3534"/>
                  </a:lnTo>
                  <a:cubicBezTo>
                    <a:pt x="671" y="3422"/>
                    <a:pt x="745" y="3307"/>
                    <a:pt x="815" y="3189"/>
                  </a:cubicBezTo>
                  <a:lnTo>
                    <a:pt x="815" y="3189"/>
                  </a:lnTo>
                  <a:cubicBezTo>
                    <a:pt x="840" y="3248"/>
                    <a:pt x="919" y="3241"/>
                    <a:pt x="974" y="3233"/>
                  </a:cubicBezTo>
                  <a:lnTo>
                    <a:pt x="974" y="3233"/>
                  </a:lnTo>
                  <a:cubicBezTo>
                    <a:pt x="1066" y="3217"/>
                    <a:pt x="1146" y="3156"/>
                    <a:pt x="1199" y="3082"/>
                  </a:cubicBezTo>
                  <a:lnTo>
                    <a:pt x="1199" y="3082"/>
                  </a:lnTo>
                  <a:cubicBezTo>
                    <a:pt x="1208" y="3069"/>
                    <a:pt x="1202" y="3057"/>
                    <a:pt x="1192" y="3051"/>
                  </a:cubicBezTo>
                  <a:lnTo>
                    <a:pt x="1192" y="3051"/>
                  </a:lnTo>
                  <a:cubicBezTo>
                    <a:pt x="1191" y="3046"/>
                    <a:pt x="1187" y="3041"/>
                    <a:pt x="1180" y="3038"/>
                  </a:cubicBezTo>
                  <a:lnTo>
                    <a:pt x="1180" y="3038"/>
                  </a:lnTo>
                  <a:cubicBezTo>
                    <a:pt x="1128" y="3016"/>
                    <a:pt x="1075" y="3033"/>
                    <a:pt x="1021" y="3045"/>
                  </a:cubicBezTo>
                  <a:lnTo>
                    <a:pt x="1021" y="3045"/>
                  </a:lnTo>
                  <a:cubicBezTo>
                    <a:pt x="968" y="3057"/>
                    <a:pt x="916" y="3073"/>
                    <a:pt x="868" y="3098"/>
                  </a:cubicBezTo>
                  <a:lnTo>
                    <a:pt x="868" y="3098"/>
                  </a:lnTo>
                  <a:cubicBezTo>
                    <a:pt x="959" y="2941"/>
                    <a:pt x="1042" y="2780"/>
                    <a:pt x="1119" y="2615"/>
                  </a:cubicBezTo>
                  <a:lnTo>
                    <a:pt x="1119" y="2615"/>
                  </a:lnTo>
                  <a:cubicBezTo>
                    <a:pt x="1275" y="2630"/>
                    <a:pt x="1384" y="2443"/>
                    <a:pt x="1429" y="2319"/>
                  </a:cubicBezTo>
                  <a:lnTo>
                    <a:pt x="1429" y="2319"/>
                  </a:lnTo>
                  <a:cubicBezTo>
                    <a:pt x="1431" y="2316"/>
                    <a:pt x="1431" y="2312"/>
                    <a:pt x="1431" y="2309"/>
                  </a:cubicBezTo>
                  <a:lnTo>
                    <a:pt x="1431" y="2309"/>
                  </a:lnTo>
                  <a:cubicBezTo>
                    <a:pt x="1431" y="2294"/>
                    <a:pt x="1419" y="2279"/>
                    <a:pt x="1401" y="2284"/>
                  </a:cubicBezTo>
                  <a:lnTo>
                    <a:pt x="1401" y="2284"/>
                  </a:lnTo>
                  <a:cubicBezTo>
                    <a:pt x="1300" y="2315"/>
                    <a:pt x="1214" y="2375"/>
                    <a:pt x="1153" y="2456"/>
                  </a:cubicBezTo>
                  <a:lnTo>
                    <a:pt x="1153" y="2456"/>
                  </a:lnTo>
                  <a:cubicBezTo>
                    <a:pt x="1156" y="2391"/>
                    <a:pt x="1143" y="2328"/>
                    <a:pt x="1096" y="2273"/>
                  </a:cubicBezTo>
                  <a:lnTo>
                    <a:pt x="1096" y="2273"/>
                  </a:lnTo>
                  <a:cubicBezTo>
                    <a:pt x="1083" y="2257"/>
                    <a:pt x="1063" y="2267"/>
                    <a:pt x="1057" y="2283"/>
                  </a:cubicBezTo>
                  <a:lnTo>
                    <a:pt x="1057" y="2283"/>
                  </a:lnTo>
                  <a:cubicBezTo>
                    <a:pt x="1056" y="2285"/>
                    <a:pt x="1055" y="2287"/>
                    <a:pt x="1053" y="2289"/>
                  </a:cubicBezTo>
                  <a:lnTo>
                    <a:pt x="1053" y="2289"/>
                  </a:lnTo>
                  <a:cubicBezTo>
                    <a:pt x="1009" y="2384"/>
                    <a:pt x="993" y="2518"/>
                    <a:pt x="1072" y="2600"/>
                  </a:cubicBezTo>
                  <a:lnTo>
                    <a:pt x="1072" y="2600"/>
                  </a:lnTo>
                  <a:cubicBezTo>
                    <a:pt x="934" y="2896"/>
                    <a:pt x="774" y="3179"/>
                    <a:pt x="591" y="3450"/>
                  </a:cubicBezTo>
                  <a:lnTo>
                    <a:pt x="591" y="3450"/>
                  </a:lnTo>
                  <a:cubicBezTo>
                    <a:pt x="624" y="3142"/>
                    <a:pt x="701" y="2835"/>
                    <a:pt x="780" y="2535"/>
                  </a:cubicBezTo>
                  <a:lnTo>
                    <a:pt x="780" y="2535"/>
                  </a:lnTo>
                  <a:cubicBezTo>
                    <a:pt x="784" y="2534"/>
                    <a:pt x="787" y="2532"/>
                    <a:pt x="791" y="2529"/>
                  </a:cubicBezTo>
                  <a:lnTo>
                    <a:pt x="791" y="2529"/>
                  </a:lnTo>
                  <a:cubicBezTo>
                    <a:pt x="976" y="2339"/>
                    <a:pt x="1138" y="2131"/>
                    <a:pt x="1274" y="1906"/>
                  </a:cubicBezTo>
                  <a:lnTo>
                    <a:pt x="1274" y="1906"/>
                  </a:lnTo>
                  <a:cubicBezTo>
                    <a:pt x="1339" y="1967"/>
                    <a:pt x="1438" y="1915"/>
                    <a:pt x="1494" y="1857"/>
                  </a:cubicBezTo>
                  <a:lnTo>
                    <a:pt x="1494" y="1857"/>
                  </a:lnTo>
                  <a:cubicBezTo>
                    <a:pt x="1500" y="1850"/>
                    <a:pt x="1502" y="1843"/>
                    <a:pt x="1500" y="1837"/>
                  </a:cubicBezTo>
                  <a:lnTo>
                    <a:pt x="1500" y="1837"/>
                  </a:lnTo>
                  <a:cubicBezTo>
                    <a:pt x="1511" y="1828"/>
                    <a:pt x="1516" y="1813"/>
                    <a:pt x="1502" y="1802"/>
                  </a:cubicBezTo>
                  <a:lnTo>
                    <a:pt x="1502" y="1802"/>
                  </a:lnTo>
                  <a:cubicBezTo>
                    <a:pt x="1454" y="1760"/>
                    <a:pt x="1392" y="1772"/>
                    <a:pt x="1336" y="1800"/>
                  </a:cubicBezTo>
                  <a:lnTo>
                    <a:pt x="1336" y="1800"/>
                  </a:lnTo>
                  <a:cubicBezTo>
                    <a:pt x="1389" y="1706"/>
                    <a:pt x="1439" y="1608"/>
                    <a:pt x="1483" y="1508"/>
                  </a:cubicBezTo>
                  <a:lnTo>
                    <a:pt x="1483" y="1508"/>
                  </a:lnTo>
                  <a:cubicBezTo>
                    <a:pt x="1534" y="1510"/>
                    <a:pt x="1559" y="1447"/>
                    <a:pt x="1575" y="1405"/>
                  </a:cubicBezTo>
                  <a:lnTo>
                    <a:pt x="1575" y="1405"/>
                  </a:lnTo>
                  <a:cubicBezTo>
                    <a:pt x="1606" y="1321"/>
                    <a:pt x="1614" y="1237"/>
                    <a:pt x="1602" y="1148"/>
                  </a:cubicBezTo>
                  <a:lnTo>
                    <a:pt x="1602" y="1148"/>
                  </a:lnTo>
                  <a:cubicBezTo>
                    <a:pt x="1599" y="1126"/>
                    <a:pt x="1576" y="1126"/>
                    <a:pt x="1563" y="1138"/>
                  </a:cubicBezTo>
                  <a:lnTo>
                    <a:pt x="1314" y="1370"/>
                  </a:lnTo>
                  <a:close/>
                </a:path>
              </a:pathLst>
            </a:custGeom>
            <a:solidFill>
              <a:schemeClr val="accent6"/>
            </a:solidFill>
            <a:ln>
              <a:noFill/>
            </a:ln>
            <a:effectLst/>
          </p:spPr>
          <p:txBody>
            <a:bodyPr wrap="none" anchor="ctr"/>
            <a:lstStyle/>
            <a:p>
              <a:endParaRPr lang="es-ES_tradnl" sz="919"/>
            </a:p>
          </p:txBody>
        </p:sp>
        <p:sp>
          <p:nvSpPr>
            <p:cNvPr id="13" name="Freeform 15">
              <a:extLst>
                <a:ext uri="{FF2B5EF4-FFF2-40B4-BE49-F238E27FC236}">
                  <a16:creationId xmlns:a16="http://schemas.microsoft.com/office/drawing/2014/main" id="{CCE04538-52F6-4248-AEDC-34DA872F1F32}"/>
                </a:ext>
              </a:extLst>
            </p:cNvPr>
            <p:cNvSpPr>
              <a:spLocks noChangeArrowheads="1"/>
            </p:cNvSpPr>
            <p:nvPr/>
          </p:nvSpPr>
          <p:spPr bwMode="auto">
            <a:xfrm rot="759599">
              <a:off x="-191607" y="1744079"/>
              <a:ext cx="1189169" cy="1751014"/>
            </a:xfrm>
            <a:custGeom>
              <a:avLst/>
              <a:gdLst>
                <a:gd name="T0" fmla="*/ 2156 w 2483"/>
                <a:gd name="T1" fmla="*/ 1175 h 3656"/>
                <a:gd name="T2" fmla="*/ 1809 w 2483"/>
                <a:gd name="T3" fmla="*/ 1718 h 3656"/>
                <a:gd name="T4" fmla="*/ 1180 w 2483"/>
                <a:gd name="T5" fmla="*/ 2218 h 3656"/>
                <a:gd name="T6" fmla="*/ 1005 w 2483"/>
                <a:gd name="T7" fmla="*/ 2722 h 3656"/>
                <a:gd name="T8" fmla="*/ 856 w 2483"/>
                <a:gd name="T9" fmla="*/ 2684 h 3656"/>
                <a:gd name="T10" fmla="*/ 1511 w 2483"/>
                <a:gd name="T11" fmla="*/ 2155 h 3656"/>
                <a:gd name="T12" fmla="*/ 624 w 2483"/>
                <a:gd name="T13" fmla="*/ 1520 h 3656"/>
                <a:gd name="T14" fmla="*/ 624 w 2483"/>
                <a:gd name="T15" fmla="*/ 1520 h 3656"/>
                <a:gd name="T16" fmla="*/ 921 w 2483"/>
                <a:gd name="T17" fmla="*/ 1502 h 3656"/>
                <a:gd name="T18" fmla="*/ 291 w 2483"/>
                <a:gd name="T19" fmla="*/ 2463 h 3656"/>
                <a:gd name="T20" fmla="*/ 1391 w 2483"/>
                <a:gd name="T21" fmla="*/ 976 h 3656"/>
                <a:gd name="T22" fmla="*/ 1724 w 2483"/>
                <a:gd name="T23" fmla="*/ 411 h 3656"/>
                <a:gd name="T24" fmla="*/ 1904 w 2483"/>
                <a:gd name="T25" fmla="*/ 456 h 3656"/>
                <a:gd name="T26" fmla="*/ 2417 w 2483"/>
                <a:gd name="T27" fmla="*/ 56 h 3656"/>
                <a:gd name="T28" fmla="*/ 2417 w 2483"/>
                <a:gd name="T29" fmla="*/ 56 h 3656"/>
                <a:gd name="T30" fmla="*/ 2239 w 2483"/>
                <a:gd name="T31" fmla="*/ 838 h 3656"/>
                <a:gd name="T32" fmla="*/ 2155 w 2483"/>
                <a:gd name="T33" fmla="*/ 882 h 3656"/>
                <a:gd name="T34" fmla="*/ 2196 w 2483"/>
                <a:gd name="T35" fmla="*/ 1136 h 3656"/>
                <a:gd name="T36" fmla="*/ 1553 w 2483"/>
                <a:gd name="T37" fmla="*/ 1694 h 3656"/>
                <a:gd name="T38" fmla="*/ 1533 w 2483"/>
                <a:gd name="T39" fmla="*/ 1525 h 3656"/>
                <a:gd name="T40" fmla="*/ 1512 w 2483"/>
                <a:gd name="T41" fmla="*/ 1534 h 3656"/>
                <a:gd name="T42" fmla="*/ 1078 w 2483"/>
                <a:gd name="T43" fmla="*/ 1864 h 3656"/>
                <a:gd name="T44" fmla="*/ 1495 w 2483"/>
                <a:gd name="T45" fmla="*/ 1325 h 3656"/>
                <a:gd name="T46" fmla="*/ 1927 w 2483"/>
                <a:gd name="T47" fmla="*/ 1231 h 3656"/>
                <a:gd name="T48" fmla="*/ 2170 w 2483"/>
                <a:gd name="T49" fmla="*/ 940 h 3656"/>
                <a:gd name="T50" fmla="*/ 2211 w 2483"/>
                <a:gd name="T51" fmla="*/ 793 h 3656"/>
                <a:gd name="T52" fmla="*/ 2048 w 2483"/>
                <a:gd name="T53" fmla="*/ 769 h 3656"/>
                <a:gd name="T54" fmla="*/ 2473 w 2483"/>
                <a:gd name="T55" fmla="*/ 45 h 3656"/>
                <a:gd name="T56" fmla="*/ 2150 w 2483"/>
                <a:gd name="T57" fmla="*/ 308 h 3656"/>
                <a:gd name="T58" fmla="*/ 1793 w 2483"/>
                <a:gd name="T59" fmla="*/ 596 h 3656"/>
                <a:gd name="T60" fmla="*/ 1831 w 2483"/>
                <a:gd name="T61" fmla="*/ 418 h 3656"/>
                <a:gd name="T62" fmla="*/ 2116 w 2483"/>
                <a:gd name="T63" fmla="*/ 115 h 3656"/>
                <a:gd name="T64" fmla="*/ 1793 w 2483"/>
                <a:gd name="T65" fmla="*/ 385 h 3656"/>
                <a:gd name="T66" fmla="*/ 1658 w 2483"/>
                <a:gd name="T67" fmla="*/ 341 h 3656"/>
                <a:gd name="T68" fmla="*/ 1394 w 2483"/>
                <a:gd name="T69" fmla="*/ 653 h 3656"/>
                <a:gd name="T70" fmla="*/ 1054 w 2483"/>
                <a:gd name="T71" fmla="*/ 1816 h 3656"/>
                <a:gd name="T72" fmla="*/ 413 w 2483"/>
                <a:gd name="T73" fmla="*/ 2483 h 3656"/>
                <a:gd name="T74" fmla="*/ 526 w 2483"/>
                <a:gd name="T75" fmla="*/ 2271 h 3656"/>
                <a:gd name="T76" fmla="*/ 891 w 2483"/>
                <a:gd name="T77" fmla="*/ 1545 h 3656"/>
                <a:gd name="T78" fmla="*/ 921 w 2483"/>
                <a:gd name="T79" fmla="*/ 1235 h 3656"/>
                <a:gd name="T80" fmla="*/ 845 w 2483"/>
                <a:gd name="T81" fmla="*/ 1520 h 3656"/>
                <a:gd name="T82" fmla="*/ 567 w 2483"/>
                <a:gd name="T83" fmla="*/ 1638 h 3656"/>
                <a:gd name="T84" fmla="*/ 533 w 2483"/>
                <a:gd name="T85" fmla="*/ 1496 h 3656"/>
                <a:gd name="T86" fmla="*/ 752 w 2483"/>
                <a:gd name="T87" fmla="*/ 1044 h 3656"/>
                <a:gd name="T88" fmla="*/ 448 w 2483"/>
                <a:gd name="T89" fmla="*/ 1377 h 3656"/>
                <a:gd name="T90" fmla="*/ 427 w 2483"/>
                <a:gd name="T91" fmla="*/ 1645 h 3656"/>
                <a:gd name="T92" fmla="*/ 230 w 2483"/>
                <a:gd name="T93" fmla="*/ 2462 h 3656"/>
                <a:gd name="T94" fmla="*/ 89 w 2483"/>
                <a:gd name="T95" fmla="*/ 3272 h 3656"/>
                <a:gd name="T96" fmla="*/ 315 w 2483"/>
                <a:gd name="T97" fmla="*/ 2910 h 3656"/>
                <a:gd name="T98" fmla="*/ 1061 w 2483"/>
                <a:gd name="T99" fmla="*/ 2720 h 3656"/>
                <a:gd name="T100" fmla="*/ 1177 w 2483"/>
                <a:gd name="T101" fmla="*/ 2293 h 3656"/>
                <a:gd name="T102" fmla="*/ 1274 w 2483"/>
                <a:gd name="T103" fmla="*/ 2163 h 3656"/>
                <a:gd name="T104" fmla="*/ 1140 w 2483"/>
                <a:gd name="T105" fmla="*/ 2261 h 3656"/>
                <a:gd name="T106" fmla="*/ 1613 w 2483"/>
                <a:gd name="T107" fmla="*/ 1713 h 3656"/>
                <a:gd name="T108" fmla="*/ 1714 w 2483"/>
                <a:gd name="T109" fmla="*/ 1643 h 3656"/>
                <a:gd name="T110" fmla="*/ 2196 w 2483"/>
                <a:gd name="T111" fmla="*/ 1136 h 3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83" h="3656">
                  <a:moveTo>
                    <a:pt x="2104" y="1302"/>
                  </a:moveTo>
                  <a:lnTo>
                    <a:pt x="2104" y="1302"/>
                  </a:lnTo>
                  <a:cubicBezTo>
                    <a:pt x="2092" y="1317"/>
                    <a:pt x="2013" y="1413"/>
                    <a:pt x="1989" y="1395"/>
                  </a:cubicBezTo>
                  <a:lnTo>
                    <a:pt x="1989" y="1395"/>
                  </a:lnTo>
                  <a:cubicBezTo>
                    <a:pt x="1969" y="1340"/>
                    <a:pt x="1984" y="1289"/>
                    <a:pt x="2021" y="1245"/>
                  </a:cubicBezTo>
                  <a:lnTo>
                    <a:pt x="2021" y="1245"/>
                  </a:lnTo>
                  <a:cubicBezTo>
                    <a:pt x="2040" y="1224"/>
                    <a:pt x="2115" y="1176"/>
                    <a:pt x="2156" y="1175"/>
                  </a:cubicBezTo>
                  <a:lnTo>
                    <a:pt x="2156" y="1175"/>
                  </a:lnTo>
                  <a:cubicBezTo>
                    <a:pt x="2158" y="1179"/>
                    <a:pt x="2162" y="1182"/>
                    <a:pt x="2168" y="1184"/>
                  </a:cubicBezTo>
                  <a:lnTo>
                    <a:pt x="2168" y="1184"/>
                  </a:lnTo>
                  <a:cubicBezTo>
                    <a:pt x="2152" y="1226"/>
                    <a:pt x="2131" y="1265"/>
                    <a:pt x="2104" y="1302"/>
                  </a:cubicBezTo>
                  <a:close/>
                  <a:moveTo>
                    <a:pt x="1809" y="1718"/>
                  </a:moveTo>
                  <a:lnTo>
                    <a:pt x="1809" y="1718"/>
                  </a:lnTo>
                  <a:cubicBezTo>
                    <a:pt x="1763" y="1734"/>
                    <a:pt x="1683" y="1750"/>
                    <a:pt x="1659" y="1698"/>
                  </a:cubicBezTo>
                  <a:lnTo>
                    <a:pt x="1659" y="1698"/>
                  </a:lnTo>
                  <a:cubicBezTo>
                    <a:pt x="1706" y="1688"/>
                    <a:pt x="1778" y="1682"/>
                    <a:pt x="1809" y="1718"/>
                  </a:cubicBezTo>
                  <a:close/>
                  <a:moveTo>
                    <a:pt x="1481" y="1712"/>
                  </a:moveTo>
                  <a:lnTo>
                    <a:pt x="1481" y="1712"/>
                  </a:lnTo>
                  <a:cubicBezTo>
                    <a:pt x="1479" y="1666"/>
                    <a:pt x="1505" y="1624"/>
                    <a:pt x="1534" y="1586"/>
                  </a:cubicBezTo>
                  <a:lnTo>
                    <a:pt x="1534" y="1586"/>
                  </a:lnTo>
                  <a:cubicBezTo>
                    <a:pt x="1552" y="1618"/>
                    <a:pt x="1513" y="1675"/>
                    <a:pt x="1481" y="1712"/>
                  </a:cubicBezTo>
                  <a:close/>
                  <a:moveTo>
                    <a:pt x="1259" y="2031"/>
                  </a:moveTo>
                  <a:lnTo>
                    <a:pt x="1259" y="2031"/>
                  </a:lnTo>
                  <a:cubicBezTo>
                    <a:pt x="1263" y="2100"/>
                    <a:pt x="1223" y="2163"/>
                    <a:pt x="1180" y="2218"/>
                  </a:cubicBezTo>
                  <a:lnTo>
                    <a:pt x="1180" y="2218"/>
                  </a:lnTo>
                  <a:cubicBezTo>
                    <a:pt x="1170" y="2150"/>
                    <a:pt x="1210" y="2079"/>
                    <a:pt x="1259" y="2031"/>
                  </a:cubicBezTo>
                  <a:close/>
                  <a:moveTo>
                    <a:pt x="1511" y="2155"/>
                  </a:moveTo>
                  <a:lnTo>
                    <a:pt x="1511" y="2155"/>
                  </a:lnTo>
                  <a:cubicBezTo>
                    <a:pt x="1432" y="2223"/>
                    <a:pt x="1314" y="2296"/>
                    <a:pt x="1218" y="2258"/>
                  </a:cubicBezTo>
                  <a:lnTo>
                    <a:pt x="1218" y="2258"/>
                  </a:lnTo>
                  <a:cubicBezTo>
                    <a:pt x="1300" y="2188"/>
                    <a:pt x="1404" y="2152"/>
                    <a:pt x="1511" y="2155"/>
                  </a:cubicBezTo>
                  <a:lnTo>
                    <a:pt x="1005" y="2722"/>
                  </a:lnTo>
                  <a:lnTo>
                    <a:pt x="1005" y="2722"/>
                  </a:lnTo>
                  <a:cubicBezTo>
                    <a:pt x="962" y="2743"/>
                    <a:pt x="917" y="2753"/>
                    <a:pt x="868" y="2755"/>
                  </a:cubicBezTo>
                  <a:lnTo>
                    <a:pt x="868" y="2755"/>
                  </a:lnTo>
                  <a:cubicBezTo>
                    <a:pt x="832" y="2756"/>
                    <a:pt x="700" y="2742"/>
                    <a:pt x="711" y="2682"/>
                  </a:cubicBezTo>
                  <a:lnTo>
                    <a:pt x="711" y="2682"/>
                  </a:lnTo>
                  <a:cubicBezTo>
                    <a:pt x="711" y="2682"/>
                    <a:pt x="711" y="2682"/>
                    <a:pt x="711" y="2681"/>
                  </a:cubicBezTo>
                  <a:lnTo>
                    <a:pt x="711" y="2681"/>
                  </a:lnTo>
                  <a:cubicBezTo>
                    <a:pt x="759" y="2674"/>
                    <a:pt x="807" y="2676"/>
                    <a:pt x="856" y="2684"/>
                  </a:cubicBezTo>
                  <a:lnTo>
                    <a:pt x="856" y="2684"/>
                  </a:lnTo>
                  <a:cubicBezTo>
                    <a:pt x="897" y="2690"/>
                    <a:pt x="968" y="2695"/>
                    <a:pt x="1005" y="2722"/>
                  </a:cubicBezTo>
                  <a:lnTo>
                    <a:pt x="423" y="1422"/>
                  </a:lnTo>
                  <a:lnTo>
                    <a:pt x="423" y="1422"/>
                  </a:lnTo>
                  <a:cubicBezTo>
                    <a:pt x="462" y="1467"/>
                    <a:pt x="454" y="1528"/>
                    <a:pt x="439" y="1583"/>
                  </a:cubicBezTo>
                  <a:lnTo>
                    <a:pt x="439" y="1583"/>
                  </a:lnTo>
                  <a:cubicBezTo>
                    <a:pt x="400" y="1539"/>
                    <a:pt x="392" y="1473"/>
                    <a:pt x="423" y="1422"/>
                  </a:cubicBezTo>
                  <a:lnTo>
                    <a:pt x="1511" y="2155"/>
                  </a:lnTo>
                  <a:close/>
                  <a:moveTo>
                    <a:pt x="743" y="1098"/>
                  </a:moveTo>
                  <a:lnTo>
                    <a:pt x="743" y="1098"/>
                  </a:lnTo>
                  <a:cubicBezTo>
                    <a:pt x="721" y="1192"/>
                    <a:pt x="702" y="1321"/>
                    <a:pt x="597" y="1339"/>
                  </a:cubicBezTo>
                  <a:lnTo>
                    <a:pt x="597" y="1339"/>
                  </a:lnTo>
                  <a:cubicBezTo>
                    <a:pt x="596" y="1336"/>
                    <a:pt x="595" y="1333"/>
                    <a:pt x="593" y="1330"/>
                  </a:cubicBezTo>
                  <a:lnTo>
                    <a:pt x="593" y="1330"/>
                  </a:lnTo>
                  <a:cubicBezTo>
                    <a:pt x="526" y="1215"/>
                    <a:pt x="646" y="1133"/>
                    <a:pt x="743" y="1098"/>
                  </a:cubicBezTo>
                  <a:close/>
                  <a:moveTo>
                    <a:pt x="624" y="1520"/>
                  </a:moveTo>
                  <a:lnTo>
                    <a:pt x="624" y="1520"/>
                  </a:lnTo>
                  <a:cubicBezTo>
                    <a:pt x="614" y="1538"/>
                    <a:pt x="601" y="1555"/>
                    <a:pt x="584" y="1569"/>
                  </a:cubicBezTo>
                  <a:lnTo>
                    <a:pt x="584" y="1569"/>
                  </a:lnTo>
                  <a:cubicBezTo>
                    <a:pt x="567" y="1584"/>
                    <a:pt x="521" y="1613"/>
                    <a:pt x="491" y="1614"/>
                  </a:cubicBezTo>
                  <a:lnTo>
                    <a:pt x="491" y="1614"/>
                  </a:lnTo>
                  <a:cubicBezTo>
                    <a:pt x="490" y="1613"/>
                    <a:pt x="489" y="1611"/>
                    <a:pt x="488" y="1610"/>
                  </a:cubicBezTo>
                  <a:lnTo>
                    <a:pt x="488" y="1610"/>
                  </a:lnTo>
                  <a:cubicBezTo>
                    <a:pt x="511" y="1557"/>
                    <a:pt x="566" y="1521"/>
                    <a:pt x="624" y="1520"/>
                  </a:cubicBezTo>
                  <a:close/>
                  <a:moveTo>
                    <a:pt x="891" y="1284"/>
                  </a:moveTo>
                  <a:lnTo>
                    <a:pt x="891" y="1284"/>
                  </a:lnTo>
                  <a:cubicBezTo>
                    <a:pt x="918" y="1347"/>
                    <a:pt x="914" y="1418"/>
                    <a:pt x="876" y="1477"/>
                  </a:cubicBezTo>
                  <a:lnTo>
                    <a:pt x="876" y="1477"/>
                  </a:lnTo>
                  <a:cubicBezTo>
                    <a:pt x="844" y="1415"/>
                    <a:pt x="850" y="1339"/>
                    <a:pt x="891" y="1284"/>
                  </a:cubicBezTo>
                  <a:close/>
                  <a:moveTo>
                    <a:pt x="1133" y="1302"/>
                  </a:moveTo>
                  <a:lnTo>
                    <a:pt x="1133" y="1302"/>
                  </a:lnTo>
                  <a:cubicBezTo>
                    <a:pt x="1091" y="1388"/>
                    <a:pt x="1016" y="1520"/>
                    <a:pt x="921" y="1502"/>
                  </a:cubicBezTo>
                  <a:lnTo>
                    <a:pt x="921" y="1502"/>
                  </a:lnTo>
                  <a:cubicBezTo>
                    <a:pt x="966" y="1428"/>
                    <a:pt x="1047" y="1320"/>
                    <a:pt x="1133" y="1302"/>
                  </a:cubicBezTo>
                  <a:close/>
                  <a:moveTo>
                    <a:pt x="500" y="2328"/>
                  </a:moveTo>
                  <a:lnTo>
                    <a:pt x="500" y="2328"/>
                  </a:lnTo>
                  <a:cubicBezTo>
                    <a:pt x="484" y="2357"/>
                    <a:pt x="464" y="2383"/>
                    <a:pt x="439" y="2407"/>
                  </a:cubicBezTo>
                  <a:lnTo>
                    <a:pt x="439" y="2407"/>
                  </a:lnTo>
                  <a:cubicBezTo>
                    <a:pt x="414" y="2429"/>
                    <a:pt x="333" y="2483"/>
                    <a:pt x="291" y="2463"/>
                  </a:cubicBezTo>
                  <a:lnTo>
                    <a:pt x="291" y="2463"/>
                  </a:lnTo>
                  <a:cubicBezTo>
                    <a:pt x="346" y="2398"/>
                    <a:pt x="418" y="2351"/>
                    <a:pt x="500" y="2328"/>
                  </a:cubicBezTo>
                  <a:close/>
                  <a:moveTo>
                    <a:pt x="1365" y="878"/>
                  </a:moveTo>
                  <a:lnTo>
                    <a:pt x="1365" y="878"/>
                  </a:lnTo>
                  <a:cubicBezTo>
                    <a:pt x="1356" y="823"/>
                    <a:pt x="1364" y="768"/>
                    <a:pt x="1385" y="718"/>
                  </a:cubicBezTo>
                  <a:lnTo>
                    <a:pt x="1385" y="718"/>
                  </a:lnTo>
                  <a:cubicBezTo>
                    <a:pt x="1430" y="798"/>
                    <a:pt x="1417" y="895"/>
                    <a:pt x="1393" y="984"/>
                  </a:cubicBezTo>
                  <a:lnTo>
                    <a:pt x="1393" y="984"/>
                  </a:lnTo>
                  <a:cubicBezTo>
                    <a:pt x="1392" y="981"/>
                    <a:pt x="1391" y="978"/>
                    <a:pt x="1391" y="976"/>
                  </a:cubicBezTo>
                  <a:lnTo>
                    <a:pt x="1391" y="976"/>
                  </a:lnTo>
                  <a:cubicBezTo>
                    <a:pt x="1378" y="944"/>
                    <a:pt x="1371" y="912"/>
                    <a:pt x="1365" y="878"/>
                  </a:cubicBezTo>
                  <a:close/>
                  <a:moveTo>
                    <a:pt x="1723" y="267"/>
                  </a:moveTo>
                  <a:lnTo>
                    <a:pt x="1723" y="267"/>
                  </a:lnTo>
                  <a:cubicBezTo>
                    <a:pt x="1735" y="232"/>
                    <a:pt x="1757" y="200"/>
                    <a:pt x="1782" y="172"/>
                  </a:cubicBezTo>
                  <a:lnTo>
                    <a:pt x="1782" y="172"/>
                  </a:lnTo>
                  <a:cubicBezTo>
                    <a:pt x="1813" y="239"/>
                    <a:pt x="1757" y="355"/>
                    <a:pt x="1724" y="411"/>
                  </a:cubicBezTo>
                  <a:lnTo>
                    <a:pt x="1724" y="411"/>
                  </a:lnTo>
                  <a:cubicBezTo>
                    <a:pt x="1686" y="409"/>
                    <a:pt x="1717" y="283"/>
                    <a:pt x="1723" y="267"/>
                  </a:cubicBezTo>
                  <a:close/>
                  <a:moveTo>
                    <a:pt x="2082" y="168"/>
                  </a:moveTo>
                  <a:lnTo>
                    <a:pt x="2082" y="168"/>
                  </a:lnTo>
                  <a:cubicBezTo>
                    <a:pt x="2048" y="233"/>
                    <a:pt x="2008" y="317"/>
                    <a:pt x="1941" y="293"/>
                  </a:cubicBezTo>
                  <a:lnTo>
                    <a:pt x="1941" y="293"/>
                  </a:lnTo>
                  <a:cubicBezTo>
                    <a:pt x="1937" y="214"/>
                    <a:pt x="2013" y="180"/>
                    <a:pt x="2082" y="168"/>
                  </a:cubicBezTo>
                  <a:close/>
                  <a:moveTo>
                    <a:pt x="1904" y="456"/>
                  </a:moveTo>
                  <a:lnTo>
                    <a:pt x="1904" y="456"/>
                  </a:lnTo>
                  <a:cubicBezTo>
                    <a:pt x="1886" y="479"/>
                    <a:pt x="1867" y="500"/>
                    <a:pt x="1844" y="518"/>
                  </a:cubicBezTo>
                  <a:lnTo>
                    <a:pt x="1844" y="518"/>
                  </a:lnTo>
                  <a:cubicBezTo>
                    <a:pt x="1836" y="525"/>
                    <a:pt x="1754" y="564"/>
                    <a:pt x="1734" y="549"/>
                  </a:cubicBezTo>
                  <a:lnTo>
                    <a:pt x="1734" y="549"/>
                  </a:lnTo>
                  <a:cubicBezTo>
                    <a:pt x="1734" y="548"/>
                    <a:pt x="1735" y="547"/>
                    <a:pt x="1735" y="547"/>
                  </a:cubicBezTo>
                  <a:lnTo>
                    <a:pt x="1735" y="547"/>
                  </a:lnTo>
                  <a:cubicBezTo>
                    <a:pt x="1771" y="487"/>
                    <a:pt x="1837" y="455"/>
                    <a:pt x="1904" y="456"/>
                  </a:cubicBezTo>
                  <a:close/>
                  <a:moveTo>
                    <a:pt x="2417" y="56"/>
                  </a:moveTo>
                  <a:lnTo>
                    <a:pt x="2417" y="56"/>
                  </a:lnTo>
                  <a:lnTo>
                    <a:pt x="2418" y="56"/>
                  </a:lnTo>
                  <a:lnTo>
                    <a:pt x="2418" y="56"/>
                  </a:lnTo>
                  <a:cubicBezTo>
                    <a:pt x="2377" y="169"/>
                    <a:pt x="2319" y="267"/>
                    <a:pt x="2201" y="303"/>
                  </a:cubicBezTo>
                  <a:lnTo>
                    <a:pt x="2201" y="303"/>
                  </a:lnTo>
                  <a:cubicBezTo>
                    <a:pt x="2208" y="255"/>
                    <a:pt x="2215" y="206"/>
                    <a:pt x="2235" y="161"/>
                  </a:cubicBezTo>
                  <a:lnTo>
                    <a:pt x="2235" y="161"/>
                  </a:lnTo>
                  <a:cubicBezTo>
                    <a:pt x="2266" y="91"/>
                    <a:pt x="2346" y="57"/>
                    <a:pt x="2417" y="56"/>
                  </a:cubicBezTo>
                  <a:close/>
                  <a:moveTo>
                    <a:pt x="2154" y="690"/>
                  </a:moveTo>
                  <a:lnTo>
                    <a:pt x="2154" y="690"/>
                  </a:lnTo>
                  <a:cubicBezTo>
                    <a:pt x="2182" y="743"/>
                    <a:pt x="2169" y="805"/>
                    <a:pt x="2122" y="841"/>
                  </a:cubicBezTo>
                  <a:lnTo>
                    <a:pt x="2122" y="841"/>
                  </a:lnTo>
                  <a:cubicBezTo>
                    <a:pt x="2117" y="835"/>
                    <a:pt x="2110" y="832"/>
                    <a:pt x="2102" y="833"/>
                  </a:cubicBezTo>
                  <a:lnTo>
                    <a:pt x="2102" y="833"/>
                  </a:lnTo>
                  <a:cubicBezTo>
                    <a:pt x="2075" y="787"/>
                    <a:pt x="2116" y="728"/>
                    <a:pt x="2154" y="690"/>
                  </a:cubicBezTo>
                  <a:close/>
                  <a:moveTo>
                    <a:pt x="2239" y="838"/>
                  </a:moveTo>
                  <a:lnTo>
                    <a:pt x="2239" y="838"/>
                  </a:lnTo>
                  <a:cubicBezTo>
                    <a:pt x="2265" y="835"/>
                    <a:pt x="2290" y="849"/>
                    <a:pt x="2301" y="871"/>
                  </a:cubicBezTo>
                  <a:lnTo>
                    <a:pt x="2301" y="871"/>
                  </a:lnTo>
                  <a:cubicBezTo>
                    <a:pt x="2276" y="886"/>
                    <a:pt x="2249" y="894"/>
                    <a:pt x="2219" y="896"/>
                  </a:cubicBezTo>
                  <a:lnTo>
                    <a:pt x="2219" y="896"/>
                  </a:lnTo>
                  <a:cubicBezTo>
                    <a:pt x="2213" y="896"/>
                    <a:pt x="2177" y="892"/>
                    <a:pt x="2152" y="885"/>
                  </a:cubicBezTo>
                  <a:lnTo>
                    <a:pt x="2152" y="885"/>
                  </a:lnTo>
                  <a:cubicBezTo>
                    <a:pt x="2154" y="884"/>
                    <a:pt x="2155" y="883"/>
                    <a:pt x="2155" y="882"/>
                  </a:cubicBezTo>
                  <a:lnTo>
                    <a:pt x="2155" y="882"/>
                  </a:lnTo>
                  <a:cubicBezTo>
                    <a:pt x="2180" y="859"/>
                    <a:pt x="2206" y="842"/>
                    <a:pt x="2239" y="838"/>
                  </a:cubicBezTo>
                  <a:close/>
                  <a:moveTo>
                    <a:pt x="1873" y="1244"/>
                  </a:moveTo>
                  <a:lnTo>
                    <a:pt x="1873" y="1244"/>
                  </a:lnTo>
                  <a:cubicBezTo>
                    <a:pt x="1808" y="1277"/>
                    <a:pt x="1738" y="1247"/>
                    <a:pt x="1709" y="1186"/>
                  </a:cubicBezTo>
                  <a:lnTo>
                    <a:pt x="1709" y="1186"/>
                  </a:lnTo>
                  <a:cubicBezTo>
                    <a:pt x="1770" y="1179"/>
                    <a:pt x="1829" y="1199"/>
                    <a:pt x="1873" y="1244"/>
                  </a:cubicBezTo>
                  <a:close/>
                  <a:moveTo>
                    <a:pt x="2196" y="1136"/>
                  </a:moveTo>
                  <a:lnTo>
                    <a:pt x="2196" y="1136"/>
                  </a:lnTo>
                  <a:cubicBezTo>
                    <a:pt x="2195" y="1135"/>
                    <a:pt x="2193" y="1134"/>
                    <a:pt x="2193" y="1134"/>
                  </a:cubicBezTo>
                  <a:lnTo>
                    <a:pt x="2193" y="1134"/>
                  </a:lnTo>
                  <a:cubicBezTo>
                    <a:pt x="2143" y="1104"/>
                    <a:pt x="2033" y="1166"/>
                    <a:pt x="1998" y="1201"/>
                  </a:cubicBezTo>
                  <a:lnTo>
                    <a:pt x="1998" y="1201"/>
                  </a:lnTo>
                  <a:cubicBezTo>
                    <a:pt x="1943" y="1254"/>
                    <a:pt x="1918" y="1327"/>
                    <a:pt x="1940" y="1400"/>
                  </a:cubicBezTo>
                  <a:lnTo>
                    <a:pt x="1940" y="1400"/>
                  </a:lnTo>
                  <a:cubicBezTo>
                    <a:pt x="1818" y="1507"/>
                    <a:pt x="1688" y="1606"/>
                    <a:pt x="1553" y="1694"/>
                  </a:cubicBezTo>
                  <a:lnTo>
                    <a:pt x="1553" y="1694"/>
                  </a:lnTo>
                  <a:cubicBezTo>
                    <a:pt x="1587" y="1638"/>
                    <a:pt x="1603" y="1572"/>
                    <a:pt x="1547" y="1532"/>
                  </a:cubicBezTo>
                  <a:lnTo>
                    <a:pt x="1547" y="1532"/>
                  </a:lnTo>
                  <a:cubicBezTo>
                    <a:pt x="1545" y="1529"/>
                    <a:pt x="1541" y="1527"/>
                    <a:pt x="1537" y="1526"/>
                  </a:cubicBezTo>
                  <a:lnTo>
                    <a:pt x="1537" y="1526"/>
                  </a:lnTo>
                  <a:cubicBezTo>
                    <a:pt x="1536" y="1526"/>
                    <a:pt x="1536" y="1526"/>
                    <a:pt x="1535" y="1526"/>
                  </a:cubicBezTo>
                  <a:lnTo>
                    <a:pt x="1535" y="1526"/>
                  </a:lnTo>
                  <a:cubicBezTo>
                    <a:pt x="1534" y="1525"/>
                    <a:pt x="1533" y="1525"/>
                    <a:pt x="1533" y="1525"/>
                  </a:cubicBezTo>
                  <a:lnTo>
                    <a:pt x="1533" y="1525"/>
                  </a:lnTo>
                  <a:cubicBezTo>
                    <a:pt x="1532" y="1524"/>
                    <a:pt x="1531" y="1524"/>
                    <a:pt x="1530" y="1524"/>
                  </a:cubicBezTo>
                  <a:lnTo>
                    <a:pt x="1530" y="1524"/>
                  </a:lnTo>
                  <a:cubicBezTo>
                    <a:pt x="1529" y="1524"/>
                    <a:pt x="1529" y="1524"/>
                    <a:pt x="1529" y="1524"/>
                  </a:cubicBezTo>
                  <a:lnTo>
                    <a:pt x="1529" y="1524"/>
                  </a:lnTo>
                  <a:cubicBezTo>
                    <a:pt x="1527" y="1524"/>
                    <a:pt x="1527" y="1525"/>
                    <a:pt x="1526" y="1525"/>
                  </a:cubicBezTo>
                  <a:lnTo>
                    <a:pt x="1526" y="1525"/>
                  </a:lnTo>
                  <a:cubicBezTo>
                    <a:pt x="1521" y="1526"/>
                    <a:pt x="1516" y="1528"/>
                    <a:pt x="1512" y="1534"/>
                  </a:cubicBezTo>
                  <a:lnTo>
                    <a:pt x="1512" y="1534"/>
                  </a:lnTo>
                  <a:cubicBezTo>
                    <a:pt x="1461" y="1600"/>
                    <a:pt x="1410" y="1680"/>
                    <a:pt x="1443" y="1764"/>
                  </a:cubicBezTo>
                  <a:lnTo>
                    <a:pt x="1443" y="1764"/>
                  </a:lnTo>
                  <a:cubicBezTo>
                    <a:pt x="1290" y="1857"/>
                    <a:pt x="1129" y="1938"/>
                    <a:pt x="962" y="2006"/>
                  </a:cubicBezTo>
                  <a:lnTo>
                    <a:pt x="962" y="2006"/>
                  </a:lnTo>
                  <a:cubicBezTo>
                    <a:pt x="973" y="1994"/>
                    <a:pt x="984" y="1980"/>
                    <a:pt x="995" y="1967"/>
                  </a:cubicBezTo>
                  <a:lnTo>
                    <a:pt x="995" y="1967"/>
                  </a:lnTo>
                  <a:cubicBezTo>
                    <a:pt x="1023" y="1933"/>
                    <a:pt x="1050" y="1898"/>
                    <a:pt x="1078" y="1864"/>
                  </a:cubicBezTo>
                  <a:lnTo>
                    <a:pt x="1078" y="1864"/>
                  </a:lnTo>
                  <a:cubicBezTo>
                    <a:pt x="1084" y="1863"/>
                    <a:pt x="1089" y="1859"/>
                    <a:pt x="1092" y="1851"/>
                  </a:cubicBezTo>
                  <a:lnTo>
                    <a:pt x="1092" y="1851"/>
                  </a:lnTo>
                  <a:cubicBezTo>
                    <a:pt x="1094" y="1848"/>
                    <a:pt x="1095" y="1845"/>
                    <a:pt x="1096" y="1842"/>
                  </a:cubicBezTo>
                  <a:lnTo>
                    <a:pt x="1096" y="1842"/>
                  </a:lnTo>
                  <a:cubicBezTo>
                    <a:pt x="1231" y="1673"/>
                    <a:pt x="1364" y="1501"/>
                    <a:pt x="1493" y="1326"/>
                  </a:cubicBezTo>
                  <a:lnTo>
                    <a:pt x="1493" y="1326"/>
                  </a:lnTo>
                  <a:cubicBezTo>
                    <a:pt x="1493" y="1326"/>
                    <a:pt x="1494" y="1326"/>
                    <a:pt x="1495" y="1325"/>
                  </a:cubicBezTo>
                  <a:lnTo>
                    <a:pt x="1495" y="1325"/>
                  </a:lnTo>
                  <a:cubicBezTo>
                    <a:pt x="1551" y="1285"/>
                    <a:pt x="1607" y="1245"/>
                    <a:pt x="1663" y="1204"/>
                  </a:cubicBezTo>
                  <a:lnTo>
                    <a:pt x="1663" y="1204"/>
                  </a:lnTo>
                  <a:cubicBezTo>
                    <a:pt x="1703" y="1297"/>
                    <a:pt x="1812" y="1332"/>
                    <a:pt x="1903" y="1282"/>
                  </a:cubicBezTo>
                  <a:lnTo>
                    <a:pt x="1903" y="1282"/>
                  </a:lnTo>
                  <a:cubicBezTo>
                    <a:pt x="1910" y="1278"/>
                    <a:pt x="1914" y="1273"/>
                    <a:pt x="1915" y="1267"/>
                  </a:cubicBezTo>
                  <a:lnTo>
                    <a:pt x="1915" y="1267"/>
                  </a:lnTo>
                  <a:cubicBezTo>
                    <a:pt x="1929" y="1262"/>
                    <a:pt x="1939" y="1246"/>
                    <a:pt x="1927" y="1231"/>
                  </a:cubicBezTo>
                  <a:lnTo>
                    <a:pt x="1927" y="1231"/>
                  </a:lnTo>
                  <a:cubicBezTo>
                    <a:pt x="1884" y="1176"/>
                    <a:pt x="1823" y="1144"/>
                    <a:pt x="1757" y="1137"/>
                  </a:cubicBezTo>
                  <a:lnTo>
                    <a:pt x="1757" y="1137"/>
                  </a:lnTo>
                  <a:cubicBezTo>
                    <a:pt x="1868" y="1058"/>
                    <a:pt x="1979" y="979"/>
                    <a:pt x="2089" y="899"/>
                  </a:cubicBezTo>
                  <a:lnTo>
                    <a:pt x="2089" y="899"/>
                  </a:lnTo>
                  <a:cubicBezTo>
                    <a:pt x="2091" y="900"/>
                    <a:pt x="2092" y="902"/>
                    <a:pt x="2094" y="902"/>
                  </a:cubicBezTo>
                  <a:lnTo>
                    <a:pt x="2094" y="902"/>
                  </a:lnTo>
                  <a:cubicBezTo>
                    <a:pt x="2112" y="922"/>
                    <a:pt x="2145" y="934"/>
                    <a:pt x="2170" y="940"/>
                  </a:cubicBezTo>
                  <a:lnTo>
                    <a:pt x="2170" y="940"/>
                  </a:lnTo>
                  <a:cubicBezTo>
                    <a:pt x="2222" y="954"/>
                    <a:pt x="2279" y="940"/>
                    <a:pt x="2325" y="913"/>
                  </a:cubicBezTo>
                  <a:lnTo>
                    <a:pt x="2325" y="913"/>
                  </a:lnTo>
                  <a:cubicBezTo>
                    <a:pt x="2339" y="916"/>
                    <a:pt x="2356" y="906"/>
                    <a:pt x="2355" y="888"/>
                  </a:cubicBezTo>
                  <a:lnTo>
                    <a:pt x="2355" y="888"/>
                  </a:lnTo>
                  <a:cubicBezTo>
                    <a:pt x="2353" y="837"/>
                    <a:pt x="2315" y="805"/>
                    <a:pt x="2269" y="792"/>
                  </a:cubicBezTo>
                  <a:lnTo>
                    <a:pt x="2269" y="792"/>
                  </a:lnTo>
                  <a:cubicBezTo>
                    <a:pt x="2250" y="786"/>
                    <a:pt x="2230" y="787"/>
                    <a:pt x="2211" y="793"/>
                  </a:cubicBezTo>
                  <a:lnTo>
                    <a:pt x="2211" y="793"/>
                  </a:lnTo>
                  <a:cubicBezTo>
                    <a:pt x="2225" y="744"/>
                    <a:pt x="2218" y="690"/>
                    <a:pt x="2183" y="643"/>
                  </a:cubicBezTo>
                  <a:lnTo>
                    <a:pt x="2183" y="643"/>
                  </a:lnTo>
                  <a:cubicBezTo>
                    <a:pt x="2177" y="635"/>
                    <a:pt x="2170" y="632"/>
                    <a:pt x="2162" y="633"/>
                  </a:cubicBezTo>
                  <a:lnTo>
                    <a:pt x="2162" y="633"/>
                  </a:lnTo>
                  <a:cubicBezTo>
                    <a:pt x="2156" y="630"/>
                    <a:pt x="2148" y="630"/>
                    <a:pt x="2140" y="637"/>
                  </a:cubicBezTo>
                  <a:lnTo>
                    <a:pt x="2140" y="637"/>
                  </a:lnTo>
                  <a:cubicBezTo>
                    <a:pt x="2098" y="674"/>
                    <a:pt x="2062" y="713"/>
                    <a:pt x="2048" y="769"/>
                  </a:cubicBezTo>
                  <a:lnTo>
                    <a:pt x="2048" y="769"/>
                  </a:lnTo>
                  <a:cubicBezTo>
                    <a:pt x="2040" y="799"/>
                    <a:pt x="2046" y="832"/>
                    <a:pt x="2061" y="859"/>
                  </a:cubicBezTo>
                  <a:lnTo>
                    <a:pt x="2061" y="859"/>
                  </a:lnTo>
                  <a:cubicBezTo>
                    <a:pt x="1903" y="972"/>
                    <a:pt x="1744" y="1086"/>
                    <a:pt x="1586" y="1200"/>
                  </a:cubicBezTo>
                  <a:lnTo>
                    <a:pt x="1586" y="1200"/>
                  </a:lnTo>
                  <a:cubicBezTo>
                    <a:pt x="1788" y="923"/>
                    <a:pt x="1984" y="641"/>
                    <a:pt x="2179" y="358"/>
                  </a:cubicBezTo>
                  <a:lnTo>
                    <a:pt x="2179" y="358"/>
                  </a:lnTo>
                  <a:cubicBezTo>
                    <a:pt x="2346" y="324"/>
                    <a:pt x="2422" y="199"/>
                    <a:pt x="2473" y="45"/>
                  </a:cubicBezTo>
                  <a:lnTo>
                    <a:pt x="2473" y="45"/>
                  </a:lnTo>
                  <a:cubicBezTo>
                    <a:pt x="2482" y="19"/>
                    <a:pt x="2448" y="0"/>
                    <a:pt x="2433" y="17"/>
                  </a:cubicBezTo>
                  <a:lnTo>
                    <a:pt x="2433" y="17"/>
                  </a:lnTo>
                  <a:cubicBezTo>
                    <a:pt x="2429" y="11"/>
                    <a:pt x="2422" y="7"/>
                    <a:pt x="2413" y="7"/>
                  </a:cubicBezTo>
                  <a:lnTo>
                    <a:pt x="2413" y="7"/>
                  </a:lnTo>
                  <a:cubicBezTo>
                    <a:pt x="2340" y="8"/>
                    <a:pt x="2282" y="36"/>
                    <a:pt x="2230" y="85"/>
                  </a:cubicBezTo>
                  <a:lnTo>
                    <a:pt x="2230" y="85"/>
                  </a:lnTo>
                  <a:cubicBezTo>
                    <a:pt x="2171" y="142"/>
                    <a:pt x="2164" y="232"/>
                    <a:pt x="2150" y="308"/>
                  </a:cubicBezTo>
                  <a:lnTo>
                    <a:pt x="2150" y="308"/>
                  </a:lnTo>
                  <a:cubicBezTo>
                    <a:pt x="2150" y="311"/>
                    <a:pt x="2150" y="313"/>
                    <a:pt x="2150" y="315"/>
                  </a:cubicBezTo>
                  <a:lnTo>
                    <a:pt x="2150" y="315"/>
                  </a:lnTo>
                  <a:cubicBezTo>
                    <a:pt x="1828" y="782"/>
                    <a:pt x="1502" y="1245"/>
                    <a:pt x="1153" y="1690"/>
                  </a:cubicBezTo>
                  <a:lnTo>
                    <a:pt x="1153" y="1690"/>
                  </a:lnTo>
                  <a:cubicBezTo>
                    <a:pt x="1303" y="1304"/>
                    <a:pt x="1483" y="930"/>
                    <a:pt x="1693" y="572"/>
                  </a:cubicBezTo>
                  <a:lnTo>
                    <a:pt x="1693" y="572"/>
                  </a:lnTo>
                  <a:cubicBezTo>
                    <a:pt x="1714" y="597"/>
                    <a:pt x="1758" y="603"/>
                    <a:pt x="1793" y="596"/>
                  </a:cubicBezTo>
                  <a:lnTo>
                    <a:pt x="1793" y="596"/>
                  </a:lnTo>
                  <a:cubicBezTo>
                    <a:pt x="1867" y="581"/>
                    <a:pt x="1918" y="520"/>
                    <a:pt x="1960" y="462"/>
                  </a:cubicBezTo>
                  <a:lnTo>
                    <a:pt x="1960" y="462"/>
                  </a:lnTo>
                  <a:cubicBezTo>
                    <a:pt x="1979" y="458"/>
                    <a:pt x="1983" y="429"/>
                    <a:pt x="1966" y="418"/>
                  </a:cubicBezTo>
                  <a:lnTo>
                    <a:pt x="1966" y="418"/>
                  </a:lnTo>
                  <a:cubicBezTo>
                    <a:pt x="1959" y="412"/>
                    <a:pt x="1951" y="409"/>
                    <a:pt x="1943" y="411"/>
                  </a:cubicBezTo>
                  <a:lnTo>
                    <a:pt x="1943" y="411"/>
                  </a:lnTo>
                  <a:cubicBezTo>
                    <a:pt x="1905" y="404"/>
                    <a:pt x="1867" y="406"/>
                    <a:pt x="1831" y="418"/>
                  </a:cubicBezTo>
                  <a:lnTo>
                    <a:pt x="1831" y="418"/>
                  </a:lnTo>
                  <a:cubicBezTo>
                    <a:pt x="1863" y="393"/>
                    <a:pt x="1896" y="368"/>
                    <a:pt x="1930" y="346"/>
                  </a:cubicBezTo>
                  <a:lnTo>
                    <a:pt x="1930" y="346"/>
                  </a:lnTo>
                  <a:cubicBezTo>
                    <a:pt x="1932" y="345"/>
                    <a:pt x="1933" y="344"/>
                    <a:pt x="1935" y="343"/>
                  </a:cubicBezTo>
                  <a:lnTo>
                    <a:pt x="1935" y="343"/>
                  </a:lnTo>
                  <a:cubicBezTo>
                    <a:pt x="2052" y="379"/>
                    <a:pt x="2093" y="214"/>
                    <a:pt x="2153" y="147"/>
                  </a:cubicBezTo>
                  <a:lnTo>
                    <a:pt x="2153" y="147"/>
                  </a:lnTo>
                  <a:cubicBezTo>
                    <a:pt x="2174" y="123"/>
                    <a:pt x="2137" y="92"/>
                    <a:pt x="2116" y="115"/>
                  </a:cubicBezTo>
                  <a:lnTo>
                    <a:pt x="2116" y="115"/>
                  </a:lnTo>
                  <a:cubicBezTo>
                    <a:pt x="2115" y="115"/>
                    <a:pt x="2114" y="115"/>
                    <a:pt x="2114" y="115"/>
                  </a:cubicBezTo>
                  <a:lnTo>
                    <a:pt x="2114" y="115"/>
                  </a:lnTo>
                  <a:cubicBezTo>
                    <a:pt x="2007" y="122"/>
                    <a:pt x="1874" y="180"/>
                    <a:pt x="1894" y="310"/>
                  </a:cubicBezTo>
                  <a:lnTo>
                    <a:pt x="1894" y="310"/>
                  </a:lnTo>
                  <a:cubicBezTo>
                    <a:pt x="1894" y="311"/>
                    <a:pt x="1895" y="311"/>
                    <a:pt x="1895" y="311"/>
                  </a:cubicBezTo>
                  <a:lnTo>
                    <a:pt x="1895" y="311"/>
                  </a:lnTo>
                  <a:cubicBezTo>
                    <a:pt x="1859" y="335"/>
                    <a:pt x="1826" y="360"/>
                    <a:pt x="1793" y="385"/>
                  </a:cubicBezTo>
                  <a:lnTo>
                    <a:pt x="1793" y="385"/>
                  </a:lnTo>
                  <a:cubicBezTo>
                    <a:pt x="1834" y="299"/>
                    <a:pt x="1868" y="178"/>
                    <a:pt x="1797" y="112"/>
                  </a:cubicBezTo>
                  <a:lnTo>
                    <a:pt x="1797" y="112"/>
                  </a:lnTo>
                  <a:cubicBezTo>
                    <a:pt x="1781" y="96"/>
                    <a:pt x="1759" y="112"/>
                    <a:pt x="1758" y="129"/>
                  </a:cubicBezTo>
                  <a:lnTo>
                    <a:pt x="1758" y="129"/>
                  </a:lnTo>
                  <a:cubicBezTo>
                    <a:pt x="1755" y="131"/>
                    <a:pt x="1752" y="133"/>
                    <a:pt x="1749" y="136"/>
                  </a:cubicBezTo>
                  <a:lnTo>
                    <a:pt x="1749" y="136"/>
                  </a:lnTo>
                  <a:cubicBezTo>
                    <a:pt x="1696" y="193"/>
                    <a:pt x="1665" y="263"/>
                    <a:pt x="1658" y="341"/>
                  </a:cubicBezTo>
                  <a:lnTo>
                    <a:pt x="1658" y="341"/>
                  </a:lnTo>
                  <a:cubicBezTo>
                    <a:pt x="1654" y="384"/>
                    <a:pt x="1663" y="442"/>
                    <a:pt x="1704" y="457"/>
                  </a:cubicBezTo>
                  <a:lnTo>
                    <a:pt x="1704" y="457"/>
                  </a:lnTo>
                  <a:cubicBezTo>
                    <a:pt x="1618" y="599"/>
                    <a:pt x="1537" y="744"/>
                    <a:pt x="1461" y="892"/>
                  </a:cubicBezTo>
                  <a:lnTo>
                    <a:pt x="1461" y="892"/>
                  </a:lnTo>
                  <a:cubicBezTo>
                    <a:pt x="1470" y="811"/>
                    <a:pt x="1461" y="730"/>
                    <a:pt x="1408" y="663"/>
                  </a:cubicBezTo>
                  <a:lnTo>
                    <a:pt x="1408" y="663"/>
                  </a:lnTo>
                  <a:cubicBezTo>
                    <a:pt x="1404" y="657"/>
                    <a:pt x="1398" y="655"/>
                    <a:pt x="1394" y="653"/>
                  </a:cubicBezTo>
                  <a:lnTo>
                    <a:pt x="1394" y="653"/>
                  </a:lnTo>
                  <a:cubicBezTo>
                    <a:pt x="1382" y="648"/>
                    <a:pt x="1367" y="649"/>
                    <a:pt x="1358" y="663"/>
                  </a:cubicBezTo>
                  <a:lnTo>
                    <a:pt x="1358" y="663"/>
                  </a:lnTo>
                  <a:cubicBezTo>
                    <a:pt x="1315" y="738"/>
                    <a:pt x="1307" y="820"/>
                    <a:pt x="1320" y="905"/>
                  </a:cubicBezTo>
                  <a:lnTo>
                    <a:pt x="1320" y="905"/>
                  </a:lnTo>
                  <a:cubicBezTo>
                    <a:pt x="1327" y="945"/>
                    <a:pt x="1341" y="1026"/>
                    <a:pt x="1375" y="1062"/>
                  </a:cubicBezTo>
                  <a:lnTo>
                    <a:pt x="1375" y="1062"/>
                  </a:lnTo>
                  <a:cubicBezTo>
                    <a:pt x="1255" y="1307"/>
                    <a:pt x="1148" y="1559"/>
                    <a:pt x="1054" y="1816"/>
                  </a:cubicBezTo>
                  <a:lnTo>
                    <a:pt x="1054" y="1816"/>
                  </a:lnTo>
                  <a:cubicBezTo>
                    <a:pt x="1013" y="1867"/>
                    <a:pt x="973" y="1916"/>
                    <a:pt x="932" y="1966"/>
                  </a:cubicBezTo>
                  <a:lnTo>
                    <a:pt x="932" y="1966"/>
                  </a:lnTo>
                  <a:cubicBezTo>
                    <a:pt x="633" y="2329"/>
                    <a:pt x="320" y="2706"/>
                    <a:pt x="139" y="3141"/>
                  </a:cubicBezTo>
                  <a:lnTo>
                    <a:pt x="139" y="3141"/>
                  </a:lnTo>
                  <a:cubicBezTo>
                    <a:pt x="154" y="2923"/>
                    <a:pt x="197" y="2710"/>
                    <a:pt x="266" y="2504"/>
                  </a:cubicBezTo>
                  <a:lnTo>
                    <a:pt x="266" y="2504"/>
                  </a:lnTo>
                  <a:cubicBezTo>
                    <a:pt x="310" y="2527"/>
                    <a:pt x="371" y="2508"/>
                    <a:pt x="413" y="2483"/>
                  </a:cubicBezTo>
                  <a:lnTo>
                    <a:pt x="413" y="2483"/>
                  </a:lnTo>
                  <a:cubicBezTo>
                    <a:pt x="484" y="2443"/>
                    <a:pt x="537" y="2380"/>
                    <a:pt x="563" y="2302"/>
                  </a:cubicBezTo>
                  <a:lnTo>
                    <a:pt x="563" y="2302"/>
                  </a:lnTo>
                  <a:lnTo>
                    <a:pt x="563" y="2302"/>
                  </a:lnTo>
                  <a:lnTo>
                    <a:pt x="563" y="2302"/>
                  </a:lnTo>
                  <a:cubicBezTo>
                    <a:pt x="569" y="2287"/>
                    <a:pt x="561" y="2267"/>
                    <a:pt x="543" y="2268"/>
                  </a:cubicBezTo>
                  <a:lnTo>
                    <a:pt x="543" y="2268"/>
                  </a:lnTo>
                  <a:cubicBezTo>
                    <a:pt x="537" y="2267"/>
                    <a:pt x="531" y="2267"/>
                    <a:pt x="526" y="2271"/>
                  </a:cubicBezTo>
                  <a:lnTo>
                    <a:pt x="526" y="2271"/>
                  </a:lnTo>
                  <a:cubicBezTo>
                    <a:pt x="448" y="2288"/>
                    <a:pt x="376" y="2321"/>
                    <a:pt x="316" y="2370"/>
                  </a:cubicBezTo>
                  <a:lnTo>
                    <a:pt x="316" y="2370"/>
                  </a:lnTo>
                  <a:cubicBezTo>
                    <a:pt x="358" y="2267"/>
                    <a:pt x="406" y="2166"/>
                    <a:pt x="461" y="2069"/>
                  </a:cubicBezTo>
                  <a:lnTo>
                    <a:pt x="461" y="2069"/>
                  </a:lnTo>
                  <a:cubicBezTo>
                    <a:pt x="463" y="2064"/>
                    <a:pt x="464" y="2060"/>
                    <a:pt x="464" y="2056"/>
                  </a:cubicBezTo>
                  <a:lnTo>
                    <a:pt x="464" y="2056"/>
                  </a:lnTo>
                  <a:cubicBezTo>
                    <a:pt x="615" y="1894"/>
                    <a:pt x="758" y="1723"/>
                    <a:pt x="891" y="1545"/>
                  </a:cubicBezTo>
                  <a:lnTo>
                    <a:pt x="891" y="1545"/>
                  </a:lnTo>
                  <a:cubicBezTo>
                    <a:pt x="1031" y="1594"/>
                    <a:pt x="1136" y="1409"/>
                    <a:pt x="1188" y="1301"/>
                  </a:cubicBezTo>
                  <a:lnTo>
                    <a:pt x="1188" y="1301"/>
                  </a:lnTo>
                  <a:cubicBezTo>
                    <a:pt x="1208" y="1294"/>
                    <a:pt x="1210" y="1258"/>
                    <a:pt x="1183" y="1254"/>
                  </a:cubicBezTo>
                  <a:lnTo>
                    <a:pt x="1183" y="1254"/>
                  </a:lnTo>
                  <a:cubicBezTo>
                    <a:pt x="1099" y="1238"/>
                    <a:pt x="1019" y="1297"/>
                    <a:pt x="957" y="1368"/>
                  </a:cubicBezTo>
                  <a:lnTo>
                    <a:pt x="957" y="1368"/>
                  </a:lnTo>
                  <a:cubicBezTo>
                    <a:pt x="958" y="1323"/>
                    <a:pt x="946" y="1276"/>
                    <a:pt x="921" y="1235"/>
                  </a:cubicBezTo>
                  <a:lnTo>
                    <a:pt x="921" y="1235"/>
                  </a:lnTo>
                  <a:cubicBezTo>
                    <a:pt x="920" y="1228"/>
                    <a:pt x="916" y="1223"/>
                    <a:pt x="911" y="1219"/>
                  </a:cubicBezTo>
                  <a:lnTo>
                    <a:pt x="911" y="1219"/>
                  </a:lnTo>
                  <a:lnTo>
                    <a:pt x="911" y="1219"/>
                  </a:lnTo>
                  <a:lnTo>
                    <a:pt x="911" y="1219"/>
                  </a:lnTo>
                  <a:cubicBezTo>
                    <a:pt x="895" y="1195"/>
                    <a:pt x="861" y="1216"/>
                    <a:pt x="867" y="1239"/>
                  </a:cubicBezTo>
                  <a:lnTo>
                    <a:pt x="867" y="1239"/>
                  </a:lnTo>
                  <a:cubicBezTo>
                    <a:pt x="798" y="1316"/>
                    <a:pt x="786" y="1430"/>
                    <a:pt x="845" y="1520"/>
                  </a:cubicBezTo>
                  <a:lnTo>
                    <a:pt x="845" y="1520"/>
                  </a:lnTo>
                  <a:cubicBezTo>
                    <a:pt x="846" y="1521"/>
                    <a:pt x="846" y="1522"/>
                    <a:pt x="847" y="1522"/>
                  </a:cubicBezTo>
                  <a:lnTo>
                    <a:pt x="847" y="1522"/>
                  </a:lnTo>
                  <a:cubicBezTo>
                    <a:pt x="725" y="1685"/>
                    <a:pt x="595" y="1840"/>
                    <a:pt x="458" y="1990"/>
                  </a:cubicBezTo>
                  <a:lnTo>
                    <a:pt x="458" y="1990"/>
                  </a:lnTo>
                  <a:cubicBezTo>
                    <a:pt x="440" y="1880"/>
                    <a:pt x="445" y="1770"/>
                    <a:pt x="473" y="1661"/>
                  </a:cubicBezTo>
                  <a:lnTo>
                    <a:pt x="473" y="1661"/>
                  </a:lnTo>
                  <a:cubicBezTo>
                    <a:pt x="503" y="1665"/>
                    <a:pt x="545" y="1648"/>
                    <a:pt x="567" y="1638"/>
                  </a:cubicBezTo>
                  <a:lnTo>
                    <a:pt x="567" y="1638"/>
                  </a:lnTo>
                  <a:cubicBezTo>
                    <a:pt x="623" y="1611"/>
                    <a:pt x="666" y="1561"/>
                    <a:pt x="687" y="1502"/>
                  </a:cubicBezTo>
                  <a:lnTo>
                    <a:pt x="687" y="1502"/>
                  </a:lnTo>
                  <a:cubicBezTo>
                    <a:pt x="696" y="1477"/>
                    <a:pt x="664" y="1458"/>
                    <a:pt x="649" y="1473"/>
                  </a:cubicBezTo>
                  <a:lnTo>
                    <a:pt x="649" y="1473"/>
                  </a:lnTo>
                  <a:cubicBezTo>
                    <a:pt x="648" y="1473"/>
                    <a:pt x="647" y="1473"/>
                    <a:pt x="646" y="1473"/>
                  </a:cubicBezTo>
                  <a:lnTo>
                    <a:pt x="646" y="1473"/>
                  </a:lnTo>
                  <a:cubicBezTo>
                    <a:pt x="605" y="1469"/>
                    <a:pt x="566" y="1478"/>
                    <a:pt x="533" y="1496"/>
                  </a:cubicBezTo>
                  <a:lnTo>
                    <a:pt x="533" y="1496"/>
                  </a:lnTo>
                  <a:cubicBezTo>
                    <a:pt x="554" y="1460"/>
                    <a:pt x="576" y="1424"/>
                    <a:pt x="598" y="1388"/>
                  </a:cubicBezTo>
                  <a:lnTo>
                    <a:pt x="598" y="1388"/>
                  </a:lnTo>
                  <a:cubicBezTo>
                    <a:pt x="748" y="1368"/>
                    <a:pt x="765" y="1199"/>
                    <a:pt x="798" y="1078"/>
                  </a:cubicBezTo>
                  <a:lnTo>
                    <a:pt x="798" y="1078"/>
                  </a:lnTo>
                  <a:cubicBezTo>
                    <a:pt x="803" y="1062"/>
                    <a:pt x="791" y="1053"/>
                    <a:pt x="777" y="1052"/>
                  </a:cubicBezTo>
                  <a:lnTo>
                    <a:pt x="777" y="1052"/>
                  </a:lnTo>
                  <a:cubicBezTo>
                    <a:pt x="772" y="1045"/>
                    <a:pt x="763" y="1041"/>
                    <a:pt x="752" y="1044"/>
                  </a:cubicBezTo>
                  <a:lnTo>
                    <a:pt x="752" y="1044"/>
                  </a:lnTo>
                  <a:cubicBezTo>
                    <a:pt x="618" y="1083"/>
                    <a:pt x="463" y="1205"/>
                    <a:pt x="553" y="1357"/>
                  </a:cubicBezTo>
                  <a:lnTo>
                    <a:pt x="553" y="1357"/>
                  </a:lnTo>
                  <a:cubicBezTo>
                    <a:pt x="554" y="1359"/>
                    <a:pt x="555" y="1361"/>
                    <a:pt x="557" y="1362"/>
                  </a:cubicBezTo>
                  <a:lnTo>
                    <a:pt x="557" y="1362"/>
                  </a:lnTo>
                  <a:cubicBezTo>
                    <a:pt x="536" y="1396"/>
                    <a:pt x="516" y="1430"/>
                    <a:pt x="495" y="1464"/>
                  </a:cubicBezTo>
                  <a:lnTo>
                    <a:pt x="495" y="1464"/>
                  </a:lnTo>
                  <a:cubicBezTo>
                    <a:pt x="489" y="1433"/>
                    <a:pt x="475" y="1403"/>
                    <a:pt x="448" y="1377"/>
                  </a:cubicBezTo>
                  <a:lnTo>
                    <a:pt x="448" y="1377"/>
                  </a:lnTo>
                  <a:cubicBezTo>
                    <a:pt x="443" y="1372"/>
                    <a:pt x="438" y="1370"/>
                    <a:pt x="433" y="1370"/>
                  </a:cubicBezTo>
                  <a:lnTo>
                    <a:pt x="433" y="1370"/>
                  </a:lnTo>
                  <a:cubicBezTo>
                    <a:pt x="423" y="1363"/>
                    <a:pt x="409" y="1361"/>
                    <a:pt x="399" y="1373"/>
                  </a:cubicBezTo>
                  <a:lnTo>
                    <a:pt x="399" y="1373"/>
                  </a:lnTo>
                  <a:cubicBezTo>
                    <a:pt x="332" y="1449"/>
                    <a:pt x="344" y="1575"/>
                    <a:pt x="424" y="1637"/>
                  </a:cubicBezTo>
                  <a:lnTo>
                    <a:pt x="424" y="1637"/>
                  </a:lnTo>
                  <a:cubicBezTo>
                    <a:pt x="424" y="1640"/>
                    <a:pt x="426" y="1643"/>
                    <a:pt x="427" y="1645"/>
                  </a:cubicBezTo>
                  <a:lnTo>
                    <a:pt x="427" y="1645"/>
                  </a:lnTo>
                  <a:cubicBezTo>
                    <a:pt x="392" y="1778"/>
                    <a:pt x="389" y="1910"/>
                    <a:pt x="419" y="2045"/>
                  </a:cubicBezTo>
                  <a:lnTo>
                    <a:pt x="419" y="2045"/>
                  </a:lnTo>
                  <a:lnTo>
                    <a:pt x="419" y="2045"/>
                  </a:lnTo>
                  <a:lnTo>
                    <a:pt x="419" y="2045"/>
                  </a:lnTo>
                  <a:cubicBezTo>
                    <a:pt x="418" y="2046"/>
                    <a:pt x="418" y="2047"/>
                    <a:pt x="416" y="2048"/>
                  </a:cubicBezTo>
                  <a:lnTo>
                    <a:pt x="416" y="2048"/>
                  </a:lnTo>
                  <a:cubicBezTo>
                    <a:pt x="341" y="2181"/>
                    <a:pt x="279" y="2320"/>
                    <a:pt x="230" y="2462"/>
                  </a:cubicBezTo>
                  <a:lnTo>
                    <a:pt x="230" y="2462"/>
                  </a:lnTo>
                  <a:cubicBezTo>
                    <a:pt x="229" y="2463"/>
                    <a:pt x="228" y="2464"/>
                    <a:pt x="227" y="2465"/>
                  </a:cubicBezTo>
                  <a:lnTo>
                    <a:pt x="227" y="2465"/>
                  </a:lnTo>
                  <a:cubicBezTo>
                    <a:pt x="224" y="2470"/>
                    <a:pt x="222" y="2475"/>
                    <a:pt x="222" y="2480"/>
                  </a:cubicBezTo>
                  <a:lnTo>
                    <a:pt x="222" y="2480"/>
                  </a:lnTo>
                  <a:cubicBezTo>
                    <a:pt x="137" y="2730"/>
                    <a:pt x="92" y="2991"/>
                    <a:pt x="85" y="3258"/>
                  </a:cubicBezTo>
                  <a:lnTo>
                    <a:pt x="85" y="3258"/>
                  </a:lnTo>
                  <a:cubicBezTo>
                    <a:pt x="85" y="3264"/>
                    <a:pt x="87" y="3269"/>
                    <a:pt x="89" y="3272"/>
                  </a:cubicBezTo>
                  <a:lnTo>
                    <a:pt x="89" y="3272"/>
                  </a:lnTo>
                  <a:cubicBezTo>
                    <a:pt x="52" y="3383"/>
                    <a:pt x="22" y="3497"/>
                    <a:pt x="5" y="3616"/>
                  </a:cubicBezTo>
                  <a:lnTo>
                    <a:pt x="5" y="3616"/>
                  </a:lnTo>
                  <a:cubicBezTo>
                    <a:pt x="0" y="3647"/>
                    <a:pt x="48" y="3655"/>
                    <a:pt x="53" y="3624"/>
                  </a:cubicBezTo>
                  <a:lnTo>
                    <a:pt x="53" y="3624"/>
                  </a:lnTo>
                  <a:cubicBezTo>
                    <a:pt x="91" y="3368"/>
                    <a:pt x="182" y="3134"/>
                    <a:pt x="303" y="2914"/>
                  </a:cubicBezTo>
                  <a:lnTo>
                    <a:pt x="303" y="2914"/>
                  </a:lnTo>
                  <a:cubicBezTo>
                    <a:pt x="307" y="2914"/>
                    <a:pt x="311" y="2913"/>
                    <a:pt x="315" y="2910"/>
                  </a:cubicBezTo>
                  <a:lnTo>
                    <a:pt x="315" y="2910"/>
                  </a:lnTo>
                  <a:cubicBezTo>
                    <a:pt x="433" y="2840"/>
                    <a:pt x="548" y="2766"/>
                    <a:pt x="661" y="2689"/>
                  </a:cubicBezTo>
                  <a:lnTo>
                    <a:pt x="661" y="2689"/>
                  </a:lnTo>
                  <a:cubicBezTo>
                    <a:pt x="660" y="2752"/>
                    <a:pt x="734" y="2779"/>
                    <a:pt x="787" y="2794"/>
                  </a:cubicBezTo>
                  <a:lnTo>
                    <a:pt x="787" y="2794"/>
                  </a:lnTo>
                  <a:cubicBezTo>
                    <a:pt x="877" y="2819"/>
                    <a:pt x="976" y="2797"/>
                    <a:pt x="1055" y="2751"/>
                  </a:cubicBezTo>
                  <a:lnTo>
                    <a:pt x="1055" y="2751"/>
                  </a:lnTo>
                  <a:cubicBezTo>
                    <a:pt x="1068" y="2744"/>
                    <a:pt x="1068" y="2730"/>
                    <a:pt x="1061" y="2720"/>
                  </a:cubicBezTo>
                  <a:lnTo>
                    <a:pt x="1061" y="2720"/>
                  </a:lnTo>
                  <a:cubicBezTo>
                    <a:pt x="1062" y="2715"/>
                    <a:pt x="1061" y="2709"/>
                    <a:pt x="1056" y="2704"/>
                  </a:cubicBezTo>
                  <a:lnTo>
                    <a:pt x="1056" y="2704"/>
                  </a:lnTo>
                  <a:cubicBezTo>
                    <a:pt x="1017" y="2661"/>
                    <a:pt x="963" y="2655"/>
                    <a:pt x="908" y="2644"/>
                  </a:cubicBezTo>
                  <a:lnTo>
                    <a:pt x="908" y="2644"/>
                  </a:lnTo>
                  <a:cubicBezTo>
                    <a:pt x="855" y="2632"/>
                    <a:pt x="801" y="2625"/>
                    <a:pt x="747" y="2628"/>
                  </a:cubicBezTo>
                  <a:lnTo>
                    <a:pt x="747" y="2628"/>
                  </a:lnTo>
                  <a:cubicBezTo>
                    <a:pt x="895" y="2523"/>
                    <a:pt x="1038" y="2411"/>
                    <a:pt x="1177" y="2293"/>
                  </a:cubicBezTo>
                  <a:lnTo>
                    <a:pt x="1177" y="2293"/>
                  </a:lnTo>
                  <a:cubicBezTo>
                    <a:pt x="1313" y="2372"/>
                    <a:pt x="1489" y="2247"/>
                    <a:pt x="1582" y="2154"/>
                  </a:cubicBezTo>
                  <a:lnTo>
                    <a:pt x="1582" y="2154"/>
                  </a:lnTo>
                  <a:cubicBezTo>
                    <a:pt x="1585" y="2151"/>
                    <a:pt x="1586" y="2148"/>
                    <a:pt x="1587" y="2145"/>
                  </a:cubicBezTo>
                  <a:lnTo>
                    <a:pt x="1587" y="2145"/>
                  </a:lnTo>
                  <a:cubicBezTo>
                    <a:pt x="1594" y="2132"/>
                    <a:pt x="1590" y="2113"/>
                    <a:pt x="1570" y="2110"/>
                  </a:cubicBezTo>
                  <a:lnTo>
                    <a:pt x="1570" y="2110"/>
                  </a:lnTo>
                  <a:cubicBezTo>
                    <a:pt x="1466" y="2096"/>
                    <a:pt x="1364" y="2115"/>
                    <a:pt x="1274" y="2163"/>
                  </a:cubicBezTo>
                  <a:lnTo>
                    <a:pt x="1274" y="2163"/>
                  </a:lnTo>
                  <a:cubicBezTo>
                    <a:pt x="1304" y="2105"/>
                    <a:pt x="1318" y="2043"/>
                    <a:pt x="1299" y="1974"/>
                  </a:cubicBezTo>
                  <a:lnTo>
                    <a:pt x="1299" y="1974"/>
                  </a:lnTo>
                  <a:cubicBezTo>
                    <a:pt x="1293" y="1953"/>
                    <a:pt x="1270" y="1954"/>
                    <a:pt x="1259" y="1966"/>
                  </a:cubicBezTo>
                  <a:lnTo>
                    <a:pt x="1259" y="1966"/>
                  </a:lnTo>
                  <a:cubicBezTo>
                    <a:pt x="1257" y="1967"/>
                    <a:pt x="1255" y="1968"/>
                    <a:pt x="1253" y="1969"/>
                  </a:cubicBezTo>
                  <a:lnTo>
                    <a:pt x="1253" y="1969"/>
                  </a:lnTo>
                  <a:cubicBezTo>
                    <a:pt x="1173" y="2038"/>
                    <a:pt x="1102" y="2153"/>
                    <a:pt x="1140" y="2261"/>
                  </a:cubicBezTo>
                  <a:lnTo>
                    <a:pt x="1140" y="2261"/>
                  </a:lnTo>
                  <a:cubicBezTo>
                    <a:pt x="891" y="2472"/>
                    <a:pt x="627" y="2663"/>
                    <a:pt x="349" y="2832"/>
                  </a:cubicBezTo>
                  <a:lnTo>
                    <a:pt x="349" y="2832"/>
                  </a:lnTo>
                  <a:cubicBezTo>
                    <a:pt x="507" y="2566"/>
                    <a:pt x="705" y="2319"/>
                    <a:pt x="902" y="2080"/>
                  </a:cubicBezTo>
                  <a:lnTo>
                    <a:pt x="902" y="2080"/>
                  </a:lnTo>
                  <a:cubicBezTo>
                    <a:pt x="906" y="2080"/>
                    <a:pt x="910" y="2080"/>
                    <a:pt x="914" y="2079"/>
                  </a:cubicBezTo>
                  <a:lnTo>
                    <a:pt x="914" y="2079"/>
                  </a:lnTo>
                  <a:cubicBezTo>
                    <a:pt x="1161" y="1983"/>
                    <a:pt x="1395" y="1861"/>
                    <a:pt x="1613" y="1713"/>
                  </a:cubicBezTo>
                  <a:lnTo>
                    <a:pt x="1613" y="1713"/>
                  </a:lnTo>
                  <a:cubicBezTo>
                    <a:pt x="1647" y="1795"/>
                    <a:pt x="1758" y="1790"/>
                    <a:pt x="1834" y="1761"/>
                  </a:cubicBezTo>
                  <a:lnTo>
                    <a:pt x="1834" y="1761"/>
                  </a:lnTo>
                  <a:cubicBezTo>
                    <a:pt x="1842" y="1757"/>
                    <a:pt x="1847" y="1752"/>
                    <a:pt x="1848" y="1744"/>
                  </a:cubicBezTo>
                  <a:lnTo>
                    <a:pt x="1848" y="1744"/>
                  </a:lnTo>
                  <a:cubicBezTo>
                    <a:pt x="1861" y="1742"/>
                    <a:pt x="1871" y="1729"/>
                    <a:pt x="1864" y="1714"/>
                  </a:cubicBezTo>
                  <a:lnTo>
                    <a:pt x="1864" y="1714"/>
                  </a:lnTo>
                  <a:cubicBezTo>
                    <a:pt x="1838" y="1656"/>
                    <a:pt x="1775" y="1641"/>
                    <a:pt x="1714" y="1643"/>
                  </a:cubicBezTo>
                  <a:lnTo>
                    <a:pt x="1714" y="1643"/>
                  </a:lnTo>
                  <a:cubicBezTo>
                    <a:pt x="1801" y="1579"/>
                    <a:pt x="1886" y="1511"/>
                    <a:pt x="1969" y="1439"/>
                  </a:cubicBezTo>
                  <a:lnTo>
                    <a:pt x="1969" y="1439"/>
                  </a:lnTo>
                  <a:cubicBezTo>
                    <a:pt x="2014" y="1462"/>
                    <a:pt x="2063" y="1416"/>
                    <a:pt x="2095" y="1383"/>
                  </a:cubicBezTo>
                  <a:lnTo>
                    <a:pt x="2095" y="1383"/>
                  </a:lnTo>
                  <a:cubicBezTo>
                    <a:pt x="2159" y="1320"/>
                    <a:pt x="2201" y="1247"/>
                    <a:pt x="2227" y="1161"/>
                  </a:cubicBezTo>
                  <a:lnTo>
                    <a:pt x="2227" y="1161"/>
                  </a:lnTo>
                  <a:cubicBezTo>
                    <a:pt x="2233" y="1141"/>
                    <a:pt x="2212" y="1131"/>
                    <a:pt x="2196" y="1136"/>
                  </a:cubicBezTo>
                  <a:close/>
                </a:path>
              </a:pathLst>
            </a:custGeom>
            <a:solidFill>
              <a:schemeClr val="accent5"/>
            </a:solidFill>
            <a:ln>
              <a:noFill/>
            </a:ln>
            <a:effectLst/>
          </p:spPr>
          <p:txBody>
            <a:bodyPr wrap="none" anchor="ctr"/>
            <a:lstStyle/>
            <a:p>
              <a:endParaRPr lang="es-ES_tradnl" sz="919" dirty="0"/>
            </a:p>
          </p:txBody>
        </p:sp>
        <p:grpSp>
          <p:nvGrpSpPr>
            <p:cNvPr id="14" name="Group 13">
              <a:extLst>
                <a:ext uri="{FF2B5EF4-FFF2-40B4-BE49-F238E27FC236}">
                  <a16:creationId xmlns:a16="http://schemas.microsoft.com/office/drawing/2014/main" id="{61A1B0FD-3C9F-884B-ABD1-651E1D1B6098}"/>
                </a:ext>
              </a:extLst>
            </p:cNvPr>
            <p:cNvGrpSpPr/>
            <p:nvPr/>
          </p:nvGrpSpPr>
          <p:grpSpPr>
            <a:xfrm rot="759599">
              <a:off x="5657515" y="4648323"/>
              <a:ext cx="946266" cy="1489101"/>
              <a:chOff x="5657514" y="3817121"/>
              <a:chExt cx="483891" cy="761480"/>
            </a:xfrm>
            <a:solidFill>
              <a:schemeClr val="accent5"/>
            </a:solidFill>
          </p:grpSpPr>
          <p:sp>
            <p:nvSpPr>
              <p:cNvPr id="433" name="Freeform 16">
                <a:extLst>
                  <a:ext uri="{FF2B5EF4-FFF2-40B4-BE49-F238E27FC236}">
                    <a16:creationId xmlns:a16="http://schemas.microsoft.com/office/drawing/2014/main" id="{32618F7C-0769-4547-8CA9-66D0C2AB040B}"/>
                  </a:ext>
                </a:extLst>
              </p:cNvPr>
              <p:cNvSpPr>
                <a:spLocks noChangeArrowheads="1"/>
              </p:cNvSpPr>
              <p:nvPr/>
            </p:nvSpPr>
            <p:spPr bwMode="auto">
              <a:xfrm>
                <a:off x="5657514" y="3817121"/>
                <a:ext cx="483891" cy="761480"/>
              </a:xfrm>
              <a:custGeom>
                <a:avLst/>
                <a:gdLst>
                  <a:gd name="T0" fmla="*/ 1896 w 1974"/>
                  <a:gd name="T1" fmla="*/ 723 h 3111"/>
                  <a:gd name="T2" fmla="*/ 131 w 1974"/>
                  <a:gd name="T3" fmla="*/ 1076 h 3111"/>
                  <a:gd name="T4" fmla="*/ 859 w 1974"/>
                  <a:gd name="T5" fmla="*/ 1256 h 3111"/>
                  <a:gd name="T6" fmla="*/ 931 w 1974"/>
                  <a:gd name="T7" fmla="*/ 1359 h 3111"/>
                  <a:gd name="T8" fmla="*/ 1104 w 1974"/>
                  <a:gd name="T9" fmla="*/ 1306 h 3111"/>
                  <a:gd name="T10" fmla="*/ 841 w 1974"/>
                  <a:gd name="T11" fmla="*/ 1050 h 3111"/>
                  <a:gd name="T12" fmla="*/ 723 w 1974"/>
                  <a:gd name="T13" fmla="*/ 732 h 3111"/>
                  <a:gd name="T14" fmla="*/ 841 w 1974"/>
                  <a:gd name="T15" fmla="*/ 1050 h 3111"/>
                  <a:gd name="T16" fmla="*/ 882 w 1974"/>
                  <a:gd name="T17" fmla="*/ 453 h 3111"/>
                  <a:gd name="T18" fmla="*/ 781 w 1974"/>
                  <a:gd name="T19" fmla="*/ 346 h 3111"/>
                  <a:gd name="T20" fmla="*/ 1053 w 1974"/>
                  <a:gd name="T21" fmla="*/ 206 h 3111"/>
                  <a:gd name="T22" fmla="*/ 1106 w 1974"/>
                  <a:gd name="T23" fmla="*/ 232 h 3111"/>
                  <a:gd name="T24" fmla="*/ 1141 w 1974"/>
                  <a:gd name="T25" fmla="*/ 87 h 3111"/>
                  <a:gd name="T26" fmla="*/ 1106 w 1974"/>
                  <a:gd name="T27" fmla="*/ 616 h 3111"/>
                  <a:gd name="T28" fmla="*/ 977 w 1974"/>
                  <a:gd name="T29" fmla="*/ 709 h 3111"/>
                  <a:gd name="T30" fmla="*/ 1300 w 1974"/>
                  <a:gd name="T31" fmla="*/ 348 h 3111"/>
                  <a:gd name="T32" fmla="*/ 1557 w 1974"/>
                  <a:gd name="T33" fmla="*/ 276 h 3111"/>
                  <a:gd name="T34" fmla="*/ 1459 w 1974"/>
                  <a:gd name="T35" fmla="*/ 359 h 3111"/>
                  <a:gd name="T36" fmla="*/ 1355 w 1974"/>
                  <a:gd name="T37" fmla="*/ 340 h 3111"/>
                  <a:gd name="T38" fmla="*/ 1557 w 1974"/>
                  <a:gd name="T39" fmla="*/ 276 h 3111"/>
                  <a:gd name="T40" fmla="*/ 1611 w 1974"/>
                  <a:gd name="T41" fmla="*/ 611 h 3111"/>
                  <a:gd name="T42" fmla="*/ 1660 w 1974"/>
                  <a:gd name="T43" fmla="*/ 410 h 3111"/>
                  <a:gd name="T44" fmla="*/ 1779 w 1974"/>
                  <a:gd name="T45" fmla="*/ 346 h 3111"/>
                  <a:gd name="T46" fmla="*/ 1415 w 1974"/>
                  <a:gd name="T47" fmla="*/ 936 h 3111"/>
                  <a:gd name="T48" fmla="*/ 1623 w 1974"/>
                  <a:gd name="T49" fmla="*/ 675 h 3111"/>
                  <a:gd name="T50" fmla="*/ 1128 w 1974"/>
                  <a:gd name="T51" fmla="*/ 1229 h 3111"/>
                  <a:gd name="T52" fmla="*/ 1432 w 1974"/>
                  <a:gd name="T53" fmla="*/ 728 h 3111"/>
                  <a:gd name="T54" fmla="*/ 1103 w 1974"/>
                  <a:gd name="T55" fmla="*/ 1187 h 3111"/>
                  <a:gd name="T56" fmla="*/ 1401 w 1974"/>
                  <a:gd name="T57" fmla="*/ 720 h 3111"/>
                  <a:gd name="T58" fmla="*/ 1266 w 1974"/>
                  <a:gd name="T59" fmla="*/ 398 h 3111"/>
                  <a:gd name="T60" fmla="*/ 1305 w 1974"/>
                  <a:gd name="T61" fmla="*/ 396 h 3111"/>
                  <a:gd name="T62" fmla="*/ 1296 w 1974"/>
                  <a:gd name="T63" fmla="*/ 627 h 3111"/>
                  <a:gd name="T64" fmla="*/ 1101 w 1974"/>
                  <a:gd name="T65" fmla="*/ 1028 h 3111"/>
                  <a:gd name="T66" fmla="*/ 938 w 1974"/>
                  <a:gd name="T67" fmla="*/ 1538 h 3111"/>
                  <a:gd name="T68" fmla="*/ 1916 w 1974"/>
                  <a:gd name="T69" fmla="*/ 629 h 3111"/>
                  <a:gd name="T70" fmla="*/ 1029 w 1974"/>
                  <a:gd name="T71" fmla="*/ 1640 h 3111"/>
                  <a:gd name="T72" fmla="*/ 1079 w 1974"/>
                  <a:gd name="T73" fmla="*/ 1466 h 3111"/>
                  <a:gd name="T74" fmla="*/ 1741 w 1974"/>
                  <a:gd name="T75" fmla="*/ 686 h 3111"/>
                  <a:gd name="T76" fmla="*/ 1785 w 1974"/>
                  <a:gd name="T77" fmla="*/ 296 h 3111"/>
                  <a:gd name="T78" fmla="*/ 1590 w 1974"/>
                  <a:gd name="T79" fmla="*/ 226 h 3111"/>
                  <a:gd name="T80" fmla="*/ 1329 w 1974"/>
                  <a:gd name="T81" fmla="*/ 180 h 3111"/>
                  <a:gd name="T82" fmla="*/ 1182 w 1974"/>
                  <a:gd name="T83" fmla="*/ 30 h 3111"/>
                  <a:gd name="T84" fmla="*/ 1096 w 1974"/>
                  <a:gd name="T85" fmla="*/ 47 h 3111"/>
                  <a:gd name="T86" fmla="*/ 921 w 1974"/>
                  <a:gd name="T87" fmla="*/ 99 h 3111"/>
                  <a:gd name="T88" fmla="*/ 466 w 1974"/>
                  <a:gd name="T89" fmla="*/ 279 h 3111"/>
                  <a:gd name="T90" fmla="*/ 738 w 1974"/>
                  <a:gd name="T91" fmla="*/ 273 h 3111"/>
                  <a:gd name="T92" fmla="*/ 255 w 1974"/>
                  <a:gd name="T93" fmla="*/ 433 h 3111"/>
                  <a:gd name="T94" fmla="*/ 733 w 1974"/>
                  <a:gd name="T95" fmla="*/ 350 h 3111"/>
                  <a:gd name="T96" fmla="*/ 476 w 1974"/>
                  <a:gd name="T97" fmla="*/ 524 h 3111"/>
                  <a:gd name="T98" fmla="*/ 229 w 1974"/>
                  <a:gd name="T99" fmla="*/ 658 h 3111"/>
                  <a:gd name="T100" fmla="*/ 813 w 1974"/>
                  <a:gd name="T101" fmla="*/ 1240 h 3111"/>
                  <a:gd name="T102" fmla="*/ 41 w 1974"/>
                  <a:gd name="T103" fmla="*/ 536 h 3111"/>
                  <a:gd name="T104" fmla="*/ 353 w 1974"/>
                  <a:gd name="T105" fmla="*/ 1554 h 3111"/>
                  <a:gd name="T106" fmla="*/ 881 w 1974"/>
                  <a:gd name="T107" fmla="*/ 2834 h 3111"/>
                  <a:gd name="T108" fmla="*/ 901 w 1974"/>
                  <a:gd name="T109" fmla="*/ 3079 h 3111"/>
                  <a:gd name="T110" fmla="*/ 1968 w 1974"/>
                  <a:gd name="T111" fmla="*/ 617 h 3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74" h="3111">
                    <a:moveTo>
                      <a:pt x="1023" y="1736"/>
                    </a:moveTo>
                    <a:lnTo>
                      <a:pt x="1023" y="1736"/>
                    </a:lnTo>
                    <a:cubicBezTo>
                      <a:pt x="1136" y="1539"/>
                      <a:pt x="1348" y="1439"/>
                      <a:pt x="1516" y="1298"/>
                    </a:cubicBezTo>
                    <a:lnTo>
                      <a:pt x="1516" y="1298"/>
                    </a:lnTo>
                    <a:cubicBezTo>
                      <a:pt x="1598" y="1230"/>
                      <a:pt x="1659" y="1149"/>
                      <a:pt x="1704" y="1053"/>
                    </a:cubicBezTo>
                    <a:lnTo>
                      <a:pt x="1704" y="1053"/>
                    </a:lnTo>
                    <a:cubicBezTo>
                      <a:pt x="1762" y="933"/>
                      <a:pt x="1815" y="824"/>
                      <a:pt x="1896" y="723"/>
                    </a:cubicBezTo>
                    <a:lnTo>
                      <a:pt x="1896" y="723"/>
                    </a:lnTo>
                    <a:cubicBezTo>
                      <a:pt x="1797" y="1156"/>
                      <a:pt x="1529" y="1820"/>
                      <a:pt x="1023" y="1736"/>
                    </a:cubicBezTo>
                    <a:close/>
                    <a:moveTo>
                      <a:pt x="600" y="1954"/>
                    </a:moveTo>
                    <a:lnTo>
                      <a:pt x="600" y="1954"/>
                    </a:lnTo>
                    <a:cubicBezTo>
                      <a:pt x="549" y="1800"/>
                      <a:pt x="488" y="1664"/>
                      <a:pt x="395" y="1529"/>
                    </a:cubicBezTo>
                    <a:lnTo>
                      <a:pt x="395" y="1529"/>
                    </a:lnTo>
                    <a:cubicBezTo>
                      <a:pt x="294" y="1382"/>
                      <a:pt x="194" y="1245"/>
                      <a:pt x="131" y="1076"/>
                    </a:cubicBezTo>
                    <a:lnTo>
                      <a:pt x="131" y="1076"/>
                    </a:lnTo>
                    <a:cubicBezTo>
                      <a:pt x="75" y="925"/>
                      <a:pt x="53" y="763"/>
                      <a:pt x="53" y="603"/>
                    </a:cubicBezTo>
                    <a:lnTo>
                      <a:pt x="53" y="603"/>
                    </a:lnTo>
                    <a:cubicBezTo>
                      <a:pt x="463" y="1119"/>
                      <a:pt x="691" y="1743"/>
                      <a:pt x="845" y="2378"/>
                    </a:cubicBezTo>
                    <a:lnTo>
                      <a:pt x="845" y="2378"/>
                    </a:lnTo>
                    <a:cubicBezTo>
                      <a:pt x="709" y="2275"/>
                      <a:pt x="652" y="2114"/>
                      <a:pt x="600" y="1954"/>
                    </a:cubicBezTo>
                    <a:close/>
                    <a:moveTo>
                      <a:pt x="859" y="1256"/>
                    </a:moveTo>
                    <a:lnTo>
                      <a:pt x="859" y="1256"/>
                    </a:lnTo>
                    <a:cubicBezTo>
                      <a:pt x="884" y="1280"/>
                      <a:pt x="908" y="1307"/>
                      <a:pt x="930" y="1337"/>
                    </a:cubicBezTo>
                    <a:lnTo>
                      <a:pt x="930" y="1337"/>
                    </a:lnTo>
                    <a:cubicBezTo>
                      <a:pt x="931" y="1339"/>
                      <a:pt x="932" y="1342"/>
                      <a:pt x="934" y="1345"/>
                    </a:cubicBezTo>
                    <a:lnTo>
                      <a:pt x="934" y="1345"/>
                    </a:lnTo>
                    <a:cubicBezTo>
                      <a:pt x="933" y="1349"/>
                      <a:pt x="932" y="1354"/>
                      <a:pt x="931" y="1359"/>
                    </a:cubicBezTo>
                    <a:lnTo>
                      <a:pt x="931" y="1359"/>
                    </a:lnTo>
                    <a:cubicBezTo>
                      <a:pt x="930" y="1374"/>
                      <a:pt x="940" y="1382"/>
                      <a:pt x="952" y="1382"/>
                    </a:cubicBezTo>
                    <a:lnTo>
                      <a:pt x="952" y="1382"/>
                    </a:lnTo>
                    <a:cubicBezTo>
                      <a:pt x="961" y="1389"/>
                      <a:pt x="974" y="1388"/>
                      <a:pt x="983" y="1382"/>
                    </a:cubicBezTo>
                    <a:lnTo>
                      <a:pt x="983" y="1382"/>
                    </a:lnTo>
                    <a:cubicBezTo>
                      <a:pt x="985" y="1381"/>
                      <a:pt x="986" y="1380"/>
                      <a:pt x="987" y="1379"/>
                    </a:cubicBezTo>
                    <a:lnTo>
                      <a:pt x="987" y="1379"/>
                    </a:lnTo>
                    <a:cubicBezTo>
                      <a:pt x="1026" y="1355"/>
                      <a:pt x="1065" y="1331"/>
                      <a:pt x="1104" y="1306"/>
                    </a:cubicBezTo>
                    <a:lnTo>
                      <a:pt x="1104" y="1306"/>
                    </a:lnTo>
                    <a:cubicBezTo>
                      <a:pt x="1096" y="1345"/>
                      <a:pt x="1089" y="1385"/>
                      <a:pt x="1062" y="1416"/>
                    </a:cubicBezTo>
                    <a:lnTo>
                      <a:pt x="1062" y="1416"/>
                    </a:lnTo>
                    <a:cubicBezTo>
                      <a:pt x="1018" y="1466"/>
                      <a:pt x="928" y="1510"/>
                      <a:pt x="863" y="1479"/>
                    </a:cubicBezTo>
                    <a:lnTo>
                      <a:pt x="863" y="1479"/>
                    </a:lnTo>
                    <a:cubicBezTo>
                      <a:pt x="790" y="1445"/>
                      <a:pt x="843" y="1311"/>
                      <a:pt x="859" y="1256"/>
                    </a:cubicBezTo>
                    <a:close/>
                    <a:moveTo>
                      <a:pt x="841" y="1050"/>
                    </a:moveTo>
                    <a:lnTo>
                      <a:pt x="841" y="1050"/>
                    </a:lnTo>
                    <a:cubicBezTo>
                      <a:pt x="733" y="868"/>
                      <a:pt x="607" y="696"/>
                      <a:pt x="520" y="502"/>
                    </a:cubicBezTo>
                    <a:lnTo>
                      <a:pt x="520" y="502"/>
                    </a:lnTo>
                    <a:cubicBezTo>
                      <a:pt x="558" y="478"/>
                      <a:pt x="598" y="457"/>
                      <a:pt x="639" y="438"/>
                    </a:cubicBezTo>
                    <a:lnTo>
                      <a:pt x="639" y="438"/>
                    </a:lnTo>
                    <a:cubicBezTo>
                      <a:pt x="667" y="536"/>
                      <a:pt x="695" y="633"/>
                      <a:pt x="723" y="732"/>
                    </a:cubicBezTo>
                    <a:lnTo>
                      <a:pt x="723" y="732"/>
                    </a:lnTo>
                    <a:cubicBezTo>
                      <a:pt x="729" y="751"/>
                      <a:pt x="760" y="743"/>
                      <a:pt x="755" y="723"/>
                    </a:cubicBezTo>
                    <a:lnTo>
                      <a:pt x="755" y="723"/>
                    </a:lnTo>
                    <a:cubicBezTo>
                      <a:pt x="726" y="623"/>
                      <a:pt x="698" y="524"/>
                      <a:pt x="669" y="425"/>
                    </a:cubicBezTo>
                    <a:lnTo>
                      <a:pt x="669" y="425"/>
                    </a:lnTo>
                    <a:cubicBezTo>
                      <a:pt x="695" y="415"/>
                      <a:pt x="721" y="405"/>
                      <a:pt x="748" y="397"/>
                    </a:cubicBezTo>
                    <a:lnTo>
                      <a:pt x="748" y="397"/>
                    </a:lnTo>
                    <a:cubicBezTo>
                      <a:pt x="810" y="608"/>
                      <a:pt x="789" y="836"/>
                      <a:pt x="841" y="1050"/>
                    </a:cubicBezTo>
                    <a:close/>
                    <a:moveTo>
                      <a:pt x="924" y="750"/>
                    </a:moveTo>
                    <a:lnTo>
                      <a:pt x="924" y="750"/>
                    </a:lnTo>
                    <a:cubicBezTo>
                      <a:pt x="921" y="791"/>
                      <a:pt x="915" y="834"/>
                      <a:pt x="910" y="877"/>
                    </a:cubicBezTo>
                    <a:lnTo>
                      <a:pt x="910" y="877"/>
                    </a:lnTo>
                    <a:cubicBezTo>
                      <a:pt x="911" y="736"/>
                      <a:pt x="913" y="594"/>
                      <a:pt x="914" y="453"/>
                    </a:cubicBezTo>
                    <a:lnTo>
                      <a:pt x="914" y="453"/>
                    </a:lnTo>
                    <a:cubicBezTo>
                      <a:pt x="915" y="432"/>
                      <a:pt x="882" y="432"/>
                      <a:pt x="882" y="453"/>
                    </a:cubicBezTo>
                    <a:lnTo>
                      <a:pt x="882" y="453"/>
                    </a:lnTo>
                    <a:cubicBezTo>
                      <a:pt x="880" y="632"/>
                      <a:pt x="878" y="813"/>
                      <a:pt x="876" y="992"/>
                    </a:cubicBezTo>
                    <a:lnTo>
                      <a:pt x="876" y="992"/>
                    </a:lnTo>
                    <a:cubicBezTo>
                      <a:pt x="833" y="789"/>
                      <a:pt x="850" y="574"/>
                      <a:pt x="790" y="373"/>
                    </a:cubicBezTo>
                    <a:lnTo>
                      <a:pt x="790" y="373"/>
                    </a:lnTo>
                    <a:cubicBezTo>
                      <a:pt x="793" y="363"/>
                      <a:pt x="790" y="352"/>
                      <a:pt x="781" y="346"/>
                    </a:cubicBezTo>
                    <a:lnTo>
                      <a:pt x="781" y="346"/>
                    </a:lnTo>
                    <a:cubicBezTo>
                      <a:pt x="778" y="333"/>
                      <a:pt x="773" y="322"/>
                      <a:pt x="769" y="309"/>
                    </a:cubicBezTo>
                    <a:lnTo>
                      <a:pt x="769" y="309"/>
                    </a:lnTo>
                    <a:cubicBezTo>
                      <a:pt x="818" y="272"/>
                      <a:pt x="872" y="246"/>
                      <a:pt x="931" y="230"/>
                    </a:cubicBezTo>
                    <a:lnTo>
                      <a:pt x="931" y="230"/>
                    </a:lnTo>
                    <a:cubicBezTo>
                      <a:pt x="940" y="403"/>
                      <a:pt x="938" y="577"/>
                      <a:pt x="924" y="750"/>
                    </a:cubicBezTo>
                    <a:close/>
                    <a:moveTo>
                      <a:pt x="1053" y="111"/>
                    </a:moveTo>
                    <a:lnTo>
                      <a:pt x="1053" y="206"/>
                    </a:lnTo>
                    <a:lnTo>
                      <a:pt x="1053" y="206"/>
                    </a:lnTo>
                    <a:cubicBezTo>
                      <a:pt x="1053" y="227"/>
                      <a:pt x="1086" y="227"/>
                      <a:pt x="1086" y="206"/>
                    </a:cubicBezTo>
                    <a:lnTo>
                      <a:pt x="1086" y="104"/>
                    </a:lnTo>
                    <a:lnTo>
                      <a:pt x="1086" y="104"/>
                    </a:lnTo>
                    <a:cubicBezTo>
                      <a:pt x="1087" y="104"/>
                      <a:pt x="1088" y="104"/>
                      <a:pt x="1089" y="104"/>
                    </a:cubicBezTo>
                    <a:lnTo>
                      <a:pt x="1089" y="104"/>
                    </a:lnTo>
                    <a:cubicBezTo>
                      <a:pt x="1094" y="147"/>
                      <a:pt x="1100" y="189"/>
                      <a:pt x="1106" y="232"/>
                    </a:cubicBezTo>
                    <a:lnTo>
                      <a:pt x="1106" y="232"/>
                    </a:lnTo>
                    <a:cubicBezTo>
                      <a:pt x="1108" y="252"/>
                      <a:pt x="1141" y="253"/>
                      <a:pt x="1138" y="232"/>
                    </a:cubicBezTo>
                    <a:lnTo>
                      <a:pt x="1138" y="232"/>
                    </a:lnTo>
                    <a:cubicBezTo>
                      <a:pt x="1132" y="186"/>
                      <a:pt x="1126" y="140"/>
                      <a:pt x="1121" y="94"/>
                    </a:cubicBezTo>
                    <a:lnTo>
                      <a:pt x="1121" y="94"/>
                    </a:lnTo>
                    <a:cubicBezTo>
                      <a:pt x="1127" y="93"/>
                      <a:pt x="1134" y="90"/>
                      <a:pt x="1141" y="87"/>
                    </a:cubicBezTo>
                    <a:lnTo>
                      <a:pt x="1141" y="87"/>
                    </a:lnTo>
                    <a:cubicBezTo>
                      <a:pt x="1174" y="310"/>
                      <a:pt x="1169" y="534"/>
                      <a:pt x="1125" y="756"/>
                    </a:cubicBezTo>
                    <a:lnTo>
                      <a:pt x="1125" y="756"/>
                    </a:lnTo>
                    <a:cubicBezTo>
                      <a:pt x="1103" y="869"/>
                      <a:pt x="1068" y="979"/>
                      <a:pt x="1026" y="1086"/>
                    </a:cubicBezTo>
                    <a:lnTo>
                      <a:pt x="1026" y="1086"/>
                    </a:lnTo>
                    <a:cubicBezTo>
                      <a:pt x="1012" y="1122"/>
                      <a:pt x="997" y="1156"/>
                      <a:pt x="982" y="1190"/>
                    </a:cubicBezTo>
                    <a:lnTo>
                      <a:pt x="982" y="1190"/>
                    </a:lnTo>
                    <a:cubicBezTo>
                      <a:pt x="995" y="992"/>
                      <a:pt x="1036" y="801"/>
                      <a:pt x="1106" y="616"/>
                    </a:cubicBezTo>
                    <a:lnTo>
                      <a:pt x="1106" y="616"/>
                    </a:lnTo>
                    <a:cubicBezTo>
                      <a:pt x="1113" y="596"/>
                      <a:pt x="1082" y="588"/>
                      <a:pt x="1074" y="607"/>
                    </a:cubicBezTo>
                    <a:lnTo>
                      <a:pt x="1074" y="607"/>
                    </a:lnTo>
                    <a:cubicBezTo>
                      <a:pt x="1000" y="807"/>
                      <a:pt x="958" y="1014"/>
                      <a:pt x="947" y="1226"/>
                    </a:cubicBezTo>
                    <a:lnTo>
                      <a:pt x="947" y="1226"/>
                    </a:lnTo>
                    <a:cubicBezTo>
                      <a:pt x="912" y="1059"/>
                      <a:pt x="963" y="875"/>
                      <a:pt x="977" y="709"/>
                    </a:cubicBezTo>
                    <a:lnTo>
                      <a:pt x="977" y="709"/>
                    </a:lnTo>
                    <a:cubicBezTo>
                      <a:pt x="992" y="513"/>
                      <a:pt x="988" y="315"/>
                      <a:pt x="972" y="118"/>
                    </a:cubicBezTo>
                    <a:lnTo>
                      <a:pt x="972" y="118"/>
                    </a:lnTo>
                    <a:cubicBezTo>
                      <a:pt x="1000" y="118"/>
                      <a:pt x="1027" y="116"/>
                      <a:pt x="1053" y="111"/>
                    </a:cubicBezTo>
                    <a:close/>
                    <a:moveTo>
                      <a:pt x="1305" y="235"/>
                    </a:moveTo>
                    <a:lnTo>
                      <a:pt x="1305" y="235"/>
                    </a:lnTo>
                    <a:cubicBezTo>
                      <a:pt x="1304" y="272"/>
                      <a:pt x="1301" y="310"/>
                      <a:pt x="1300" y="348"/>
                    </a:cubicBezTo>
                    <a:lnTo>
                      <a:pt x="1300" y="348"/>
                    </a:lnTo>
                    <a:cubicBezTo>
                      <a:pt x="1271" y="351"/>
                      <a:pt x="1242" y="350"/>
                      <a:pt x="1212" y="346"/>
                    </a:cubicBezTo>
                    <a:lnTo>
                      <a:pt x="1212" y="346"/>
                    </a:lnTo>
                    <a:cubicBezTo>
                      <a:pt x="1211" y="312"/>
                      <a:pt x="1209" y="277"/>
                      <a:pt x="1207" y="242"/>
                    </a:cubicBezTo>
                    <a:lnTo>
                      <a:pt x="1207" y="242"/>
                    </a:lnTo>
                    <a:cubicBezTo>
                      <a:pt x="1240" y="242"/>
                      <a:pt x="1273" y="240"/>
                      <a:pt x="1305" y="235"/>
                    </a:cubicBezTo>
                    <a:close/>
                    <a:moveTo>
                      <a:pt x="1557" y="276"/>
                    </a:moveTo>
                    <a:lnTo>
                      <a:pt x="1557" y="276"/>
                    </a:lnTo>
                    <a:cubicBezTo>
                      <a:pt x="1543" y="320"/>
                      <a:pt x="1522" y="361"/>
                      <a:pt x="1491" y="396"/>
                    </a:cubicBezTo>
                    <a:lnTo>
                      <a:pt x="1491" y="396"/>
                    </a:lnTo>
                    <a:cubicBezTo>
                      <a:pt x="1483" y="404"/>
                      <a:pt x="1483" y="413"/>
                      <a:pt x="1486" y="421"/>
                    </a:cubicBezTo>
                    <a:lnTo>
                      <a:pt x="1486" y="421"/>
                    </a:lnTo>
                    <a:cubicBezTo>
                      <a:pt x="1474" y="420"/>
                      <a:pt x="1461" y="418"/>
                      <a:pt x="1448" y="416"/>
                    </a:cubicBezTo>
                    <a:lnTo>
                      <a:pt x="1448" y="416"/>
                    </a:lnTo>
                    <a:cubicBezTo>
                      <a:pt x="1452" y="397"/>
                      <a:pt x="1456" y="378"/>
                      <a:pt x="1459" y="359"/>
                    </a:cubicBezTo>
                    <a:lnTo>
                      <a:pt x="1459" y="359"/>
                    </a:lnTo>
                    <a:cubicBezTo>
                      <a:pt x="1461" y="346"/>
                      <a:pt x="1454" y="336"/>
                      <a:pt x="1445" y="332"/>
                    </a:cubicBezTo>
                    <a:lnTo>
                      <a:pt x="1445" y="332"/>
                    </a:lnTo>
                    <a:cubicBezTo>
                      <a:pt x="1440" y="322"/>
                      <a:pt x="1430" y="316"/>
                      <a:pt x="1418" y="321"/>
                    </a:cubicBezTo>
                    <a:lnTo>
                      <a:pt x="1418" y="321"/>
                    </a:lnTo>
                    <a:cubicBezTo>
                      <a:pt x="1397" y="329"/>
                      <a:pt x="1376" y="335"/>
                      <a:pt x="1355" y="340"/>
                    </a:cubicBezTo>
                    <a:lnTo>
                      <a:pt x="1355" y="340"/>
                    </a:lnTo>
                    <a:cubicBezTo>
                      <a:pt x="1356" y="326"/>
                      <a:pt x="1356" y="311"/>
                      <a:pt x="1357" y="297"/>
                    </a:cubicBezTo>
                    <a:lnTo>
                      <a:pt x="1357" y="297"/>
                    </a:lnTo>
                    <a:cubicBezTo>
                      <a:pt x="1357" y="291"/>
                      <a:pt x="1355" y="287"/>
                      <a:pt x="1352" y="285"/>
                    </a:cubicBezTo>
                    <a:lnTo>
                      <a:pt x="1352" y="285"/>
                    </a:lnTo>
                    <a:cubicBezTo>
                      <a:pt x="1352" y="281"/>
                      <a:pt x="1352" y="276"/>
                      <a:pt x="1353" y="272"/>
                    </a:cubicBezTo>
                    <a:lnTo>
                      <a:pt x="1353" y="272"/>
                    </a:lnTo>
                    <a:cubicBezTo>
                      <a:pt x="1421" y="277"/>
                      <a:pt x="1489" y="279"/>
                      <a:pt x="1557" y="276"/>
                    </a:cubicBezTo>
                    <a:close/>
                    <a:moveTo>
                      <a:pt x="1779" y="346"/>
                    </a:moveTo>
                    <a:lnTo>
                      <a:pt x="1779" y="346"/>
                    </a:lnTo>
                    <a:cubicBezTo>
                      <a:pt x="1769" y="455"/>
                      <a:pt x="1722" y="553"/>
                      <a:pt x="1643" y="630"/>
                    </a:cubicBezTo>
                    <a:lnTo>
                      <a:pt x="1643" y="630"/>
                    </a:lnTo>
                    <a:cubicBezTo>
                      <a:pt x="1635" y="625"/>
                      <a:pt x="1627" y="620"/>
                      <a:pt x="1618" y="615"/>
                    </a:cubicBezTo>
                    <a:lnTo>
                      <a:pt x="1618" y="615"/>
                    </a:lnTo>
                    <a:cubicBezTo>
                      <a:pt x="1616" y="613"/>
                      <a:pt x="1613" y="612"/>
                      <a:pt x="1611" y="611"/>
                    </a:cubicBezTo>
                    <a:lnTo>
                      <a:pt x="1611" y="611"/>
                    </a:lnTo>
                    <a:cubicBezTo>
                      <a:pt x="1636" y="558"/>
                      <a:pt x="1660" y="504"/>
                      <a:pt x="1685" y="453"/>
                    </a:cubicBezTo>
                    <a:lnTo>
                      <a:pt x="1685" y="453"/>
                    </a:lnTo>
                    <a:cubicBezTo>
                      <a:pt x="1685" y="451"/>
                      <a:pt x="1686" y="449"/>
                      <a:pt x="1687" y="447"/>
                    </a:cubicBezTo>
                    <a:lnTo>
                      <a:pt x="1687" y="447"/>
                    </a:lnTo>
                    <a:cubicBezTo>
                      <a:pt x="1697" y="431"/>
                      <a:pt x="1683" y="405"/>
                      <a:pt x="1660" y="410"/>
                    </a:cubicBezTo>
                    <a:lnTo>
                      <a:pt x="1660" y="410"/>
                    </a:lnTo>
                    <a:cubicBezTo>
                      <a:pt x="1617" y="420"/>
                      <a:pt x="1575" y="425"/>
                      <a:pt x="1533" y="424"/>
                    </a:cubicBezTo>
                    <a:lnTo>
                      <a:pt x="1533" y="424"/>
                    </a:lnTo>
                    <a:cubicBezTo>
                      <a:pt x="1533" y="423"/>
                      <a:pt x="1533" y="423"/>
                      <a:pt x="1532" y="421"/>
                    </a:cubicBezTo>
                    <a:lnTo>
                      <a:pt x="1532" y="421"/>
                    </a:lnTo>
                    <a:cubicBezTo>
                      <a:pt x="1555" y="395"/>
                      <a:pt x="1572" y="367"/>
                      <a:pt x="1586" y="336"/>
                    </a:cubicBezTo>
                    <a:lnTo>
                      <a:pt x="1586" y="336"/>
                    </a:lnTo>
                    <a:cubicBezTo>
                      <a:pt x="1650" y="346"/>
                      <a:pt x="1714" y="349"/>
                      <a:pt x="1779" y="346"/>
                    </a:cubicBezTo>
                    <a:close/>
                    <a:moveTo>
                      <a:pt x="1206" y="1180"/>
                    </a:moveTo>
                    <a:lnTo>
                      <a:pt x="1206" y="1180"/>
                    </a:lnTo>
                    <a:cubicBezTo>
                      <a:pt x="1201" y="1177"/>
                      <a:pt x="1194" y="1176"/>
                      <a:pt x="1187" y="1179"/>
                    </a:cubicBezTo>
                    <a:lnTo>
                      <a:pt x="1187" y="1179"/>
                    </a:lnTo>
                    <a:cubicBezTo>
                      <a:pt x="1182" y="1181"/>
                      <a:pt x="1178" y="1183"/>
                      <a:pt x="1173" y="1185"/>
                    </a:cubicBezTo>
                    <a:lnTo>
                      <a:pt x="1173" y="1185"/>
                    </a:lnTo>
                    <a:cubicBezTo>
                      <a:pt x="1257" y="1105"/>
                      <a:pt x="1339" y="1024"/>
                      <a:pt x="1415" y="936"/>
                    </a:cubicBezTo>
                    <a:lnTo>
                      <a:pt x="1415" y="936"/>
                    </a:lnTo>
                    <a:cubicBezTo>
                      <a:pt x="1488" y="854"/>
                      <a:pt x="1541" y="755"/>
                      <a:pt x="1590" y="654"/>
                    </a:cubicBezTo>
                    <a:lnTo>
                      <a:pt x="1590" y="654"/>
                    </a:lnTo>
                    <a:cubicBezTo>
                      <a:pt x="1591" y="655"/>
                      <a:pt x="1593" y="657"/>
                      <a:pt x="1594" y="657"/>
                    </a:cubicBezTo>
                    <a:lnTo>
                      <a:pt x="1594" y="657"/>
                    </a:lnTo>
                    <a:cubicBezTo>
                      <a:pt x="1603" y="663"/>
                      <a:pt x="1613" y="669"/>
                      <a:pt x="1623" y="675"/>
                    </a:cubicBezTo>
                    <a:lnTo>
                      <a:pt x="1623" y="675"/>
                    </a:lnTo>
                    <a:cubicBezTo>
                      <a:pt x="1627" y="681"/>
                      <a:pt x="1634" y="686"/>
                      <a:pt x="1641" y="687"/>
                    </a:cubicBezTo>
                    <a:lnTo>
                      <a:pt x="1641" y="687"/>
                    </a:lnTo>
                    <a:cubicBezTo>
                      <a:pt x="1657" y="696"/>
                      <a:pt x="1672" y="704"/>
                      <a:pt x="1687" y="712"/>
                    </a:cubicBezTo>
                    <a:lnTo>
                      <a:pt x="1687" y="712"/>
                    </a:lnTo>
                    <a:cubicBezTo>
                      <a:pt x="1565" y="907"/>
                      <a:pt x="1392" y="1052"/>
                      <a:pt x="1206" y="1180"/>
                    </a:cubicBezTo>
                    <a:close/>
                    <a:moveTo>
                      <a:pt x="1128" y="1229"/>
                    </a:moveTo>
                    <a:lnTo>
                      <a:pt x="1128" y="1229"/>
                    </a:lnTo>
                    <a:cubicBezTo>
                      <a:pt x="1127" y="1231"/>
                      <a:pt x="1126" y="1233"/>
                      <a:pt x="1124" y="1235"/>
                    </a:cubicBezTo>
                    <a:lnTo>
                      <a:pt x="1124" y="1235"/>
                    </a:lnTo>
                    <a:cubicBezTo>
                      <a:pt x="1122" y="1237"/>
                      <a:pt x="1119" y="1238"/>
                      <a:pt x="1116" y="1241"/>
                    </a:cubicBezTo>
                    <a:lnTo>
                      <a:pt x="1116" y="1241"/>
                    </a:lnTo>
                    <a:cubicBezTo>
                      <a:pt x="1120" y="1237"/>
                      <a:pt x="1124" y="1233"/>
                      <a:pt x="1128" y="1229"/>
                    </a:cubicBezTo>
                    <a:close/>
                    <a:moveTo>
                      <a:pt x="1432" y="728"/>
                    </a:moveTo>
                    <a:lnTo>
                      <a:pt x="1432" y="728"/>
                    </a:lnTo>
                    <a:cubicBezTo>
                      <a:pt x="1461" y="643"/>
                      <a:pt x="1490" y="558"/>
                      <a:pt x="1519" y="473"/>
                    </a:cubicBezTo>
                    <a:lnTo>
                      <a:pt x="1519" y="473"/>
                    </a:lnTo>
                    <a:cubicBezTo>
                      <a:pt x="1555" y="474"/>
                      <a:pt x="1589" y="472"/>
                      <a:pt x="1624" y="467"/>
                    </a:cubicBezTo>
                    <a:lnTo>
                      <a:pt x="1624" y="467"/>
                    </a:lnTo>
                    <a:cubicBezTo>
                      <a:pt x="1553" y="617"/>
                      <a:pt x="1486" y="773"/>
                      <a:pt x="1381" y="902"/>
                    </a:cubicBezTo>
                    <a:lnTo>
                      <a:pt x="1381" y="902"/>
                    </a:lnTo>
                    <a:cubicBezTo>
                      <a:pt x="1298" y="1004"/>
                      <a:pt x="1200" y="1096"/>
                      <a:pt x="1103" y="1187"/>
                    </a:cubicBezTo>
                    <a:lnTo>
                      <a:pt x="1103" y="1187"/>
                    </a:lnTo>
                    <a:cubicBezTo>
                      <a:pt x="1247" y="961"/>
                      <a:pt x="1376" y="725"/>
                      <a:pt x="1438" y="463"/>
                    </a:cubicBezTo>
                    <a:lnTo>
                      <a:pt x="1438" y="463"/>
                    </a:lnTo>
                    <a:cubicBezTo>
                      <a:pt x="1454" y="466"/>
                      <a:pt x="1470" y="468"/>
                      <a:pt x="1486" y="470"/>
                    </a:cubicBezTo>
                    <a:lnTo>
                      <a:pt x="1486" y="470"/>
                    </a:lnTo>
                    <a:cubicBezTo>
                      <a:pt x="1457" y="553"/>
                      <a:pt x="1429" y="637"/>
                      <a:pt x="1401" y="720"/>
                    </a:cubicBezTo>
                    <a:lnTo>
                      <a:pt x="1401" y="720"/>
                    </a:lnTo>
                    <a:cubicBezTo>
                      <a:pt x="1394" y="740"/>
                      <a:pt x="1425" y="748"/>
                      <a:pt x="1432" y="728"/>
                    </a:cubicBezTo>
                    <a:lnTo>
                      <a:pt x="1186" y="693"/>
                    </a:lnTo>
                    <a:lnTo>
                      <a:pt x="1186" y="693"/>
                    </a:lnTo>
                    <a:cubicBezTo>
                      <a:pt x="1203" y="594"/>
                      <a:pt x="1212" y="495"/>
                      <a:pt x="1212" y="395"/>
                    </a:cubicBezTo>
                    <a:lnTo>
                      <a:pt x="1212" y="395"/>
                    </a:lnTo>
                    <a:cubicBezTo>
                      <a:pt x="1230" y="397"/>
                      <a:pt x="1248" y="398"/>
                      <a:pt x="1266" y="398"/>
                    </a:cubicBezTo>
                    <a:lnTo>
                      <a:pt x="1266" y="398"/>
                    </a:lnTo>
                    <a:cubicBezTo>
                      <a:pt x="1250" y="449"/>
                      <a:pt x="1235" y="500"/>
                      <a:pt x="1220" y="551"/>
                    </a:cubicBezTo>
                    <a:lnTo>
                      <a:pt x="1220" y="551"/>
                    </a:lnTo>
                    <a:cubicBezTo>
                      <a:pt x="1213" y="571"/>
                      <a:pt x="1245" y="580"/>
                      <a:pt x="1251" y="559"/>
                    </a:cubicBezTo>
                    <a:lnTo>
                      <a:pt x="1251" y="559"/>
                    </a:lnTo>
                    <a:cubicBezTo>
                      <a:pt x="1267" y="506"/>
                      <a:pt x="1284" y="451"/>
                      <a:pt x="1300" y="397"/>
                    </a:cubicBezTo>
                    <a:lnTo>
                      <a:pt x="1300" y="397"/>
                    </a:lnTo>
                    <a:cubicBezTo>
                      <a:pt x="1302" y="397"/>
                      <a:pt x="1303" y="397"/>
                      <a:pt x="1305" y="396"/>
                    </a:cubicBezTo>
                    <a:lnTo>
                      <a:pt x="1305" y="396"/>
                    </a:lnTo>
                    <a:cubicBezTo>
                      <a:pt x="1308" y="399"/>
                      <a:pt x="1311" y="401"/>
                      <a:pt x="1315" y="402"/>
                    </a:cubicBezTo>
                    <a:lnTo>
                      <a:pt x="1315" y="402"/>
                    </a:lnTo>
                    <a:cubicBezTo>
                      <a:pt x="1306" y="475"/>
                      <a:pt x="1289" y="547"/>
                      <a:pt x="1264" y="618"/>
                    </a:cubicBezTo>
                    <a:lnTo>
                      <a:pt x="1264" y="618"/>
                    </a:lnTo>
                    <a:cubicBezTo>
                      <a:pt x="1258" y="638"/>
                      <a:pt x="1289" y="647"/>
                      <a:pt x="1296" y="627"/>
                    </a:cubicBezTo>
                    <a:lnTo>
                      <a:pt x="1296" y="627"/>
                    </a:lnTo>
                    <a:cubicBezTo>
                      <a:pt x="1323" y="549"/>
                      <a:pt x="1340" y="471"/>
                      <a:pt x="1349" y="390"/>
                    </a:cubicBezTo>
                    <a:lnTo>
                      <a:pt x="1349" y="390"/>
                    </a:lnTo>
                    <a:cubicBezTo>
                      <a:pt x="1369" y="387"/>
                      <a:pt x="1388" y="383"/>
                      <a:pt x="1406" y="376"/>
                    </a:cubicBezTo>
                    <a:lnTo>
                      <a:pt x="1406" y="376"/>
                    </a:lnTo>
                    <a:cubicBezTo>
                      <a:pt x="1348" y="696"/>
                      <a:pt x="1185" y="974"/>
                      <a:pt x="1009" y="1243"/>
                    </a:cubicBezTo>
                    <a:lnTo>
                      <a:pt x="1009" y="1243"/>
                    </a:lnTo>
                    <a:cubicBezTo>
                      <a:pt x="1036" y="1170"/>
                      <a:pt x="1074" y="1099"/>
                      <a:pt x="1101" y="1028"/>
                    </a:cubicBezTo>
                    <a:lnTo>
                      <a:pt x="1101" y="1028"/>
                    </a:lnTo>
                    <a:cubicBezTo>
                      <a:pt x="1140" y="919"/>
                      <a:pt x="1167" y="806"/>
                      <a:pt x="1186" y="693"/>
                    </a:cubicBezTo>
                    <a:lnTo>
                      <a:pt x="1432" y="728"/>
                    </a:lnTo>
                    <a:close/>
                    <a:moveTo>
                      <a:pt x="901" y="2327"/>
                    </a:moveTo>
                    <a:lnTo>
                      <a:pt x="901" y="2327"/>
                    </a:lnTo>
                    <a:cubicBezTo>
                      <a:pt x="894" y="2064"/>
                      <a:pt x="901" y="1801"/>
                      <a:pt x="938" y="1538"/>
                    </a:cubicBezTo>
                    <a:lnTo>
                      <a:pt x="938" y="1538"/>
                    </a:lnTo>
                    <a:cubicBezTo>
                      <a:pt x="957" y="1535"/>
                      <a:pt x="976" y="1529"/>
                      <a:pt x="994" y="1520"/>
                    </a:cubicBezTo>
                    <a:lnTo>
                      <a:pt x="994" y="1520"/>
                    </a:lnTo>
                    <a:cubicBezTo>
                      <a:pt x="964" y="1787"/>
                      <a:pt x="925" y="2057"/>
                      <a:pt x="901" y="2327"/>
                    </a:cubicBezTo>
                    <a:close/>
                    <a:moveTo>
                      <a:pt x="1921" y="604"/>
                    </a:moveTo>
                    <a:lnTo>
                      <a:pt x="1921" y="604"/>
                    </a:lnTo>
                    <a:cubicBezTo>
                      <a:pt x="1919" y="612"/>
                      <a:pt x="1918" y="620"/>
                      <a:pt x="1916" y="629"/>
                    </a:cubicBezTo>
                    <a:lnTo>
                      <a:pt x="1916" y="629"/>
                    </a:lnTo>
                    <a:cubicBezTo>
                      <a:pt x="1914" y="630"/>
                      <a:pt x="1912" y="632"/>
                      <a:pt x="1910" y="634"/>
                    </a:cubicBezTo>
                    <a:lnTo>
                      <a:pt x="1910" y="634"/>
                    </a:lnTo>
                    <a:cubicBezTo>
                      <a:pt x="1827" y="721"/>
                      <a:pt x="1760" y="817"/>
                      <a:pt x="1708" y="925"/>
                    </a:cubicBezTo>
                    <a:lnTo>
                      <a:pt x="1708" y="925"/>
                    </a:lnTo>
                    <a:cubicBezTo>
                      <a:pt x="1644" y="1056"/>
                      <a:pt x="1593" y="1166"/>
                      <a:pt x="1482" y="1264"/>
                    </a:cubicBezTo>
                    <a:lnTo>
                      <a:pt x="1482" y="1264"/>
                    </a:lnTo>
                    <a:cubicBezTo>
                      <a:pt x="1333" y="1395"/>
                      <a:pt x="1150" y="1483"/>
                      <a:pt x="1029" y="1640"/>
                    </a:cubicBezTo>
                    <a:lnTo>
                      <a:pt x="1029" y="1640"/>
                    </a:lnTo>
                    <a:cubicBezTo>
                      <a:pt x="1035" y="1594"/>
                      <a:pt x="1040" y="1550"/>
                      <a:pt x="1045" y="1505"/>
                    </a:cubicBezTo>
                    <a:lnTo>
                      <a:pt x="1045" y="1505"/>
                    </a:lnTo>
                    <a:cubicBezTo>
                      <a:pt x="1045" y="1500"/>
                      <a:pt x="1044" y="1496"/>
                      <a:pt x="1042" y="1493"/>
                    </a:cubicBezTo>
                    <a:lnTo>
                      <a:pt x="1042" y="1493"/>
                    </a:lnTo>
                    <a:cubicBezTo>
                      <a:pt x="1056" y="1484"/>
                      <a:pt x="1068" y="1475"/>
                      <a:pt x="1079" y="1466"/>
                    </a:cubicBezTo>
                    <a:lnTo>
                      <a:pt x="1079" y="1466"/>
                    </a:lnTo>
                    <a:cubicBezTo>
                      <a:pt x="1104" y="1446"/>
                      <a:pt x="1132" y="1413"/>
                      <a:pt x="1140" y="1382"/>
                    </a:cubicBezTo>
                    <a:lnTo>
                      <a:pt x="1140" y="1382"/>
                    </a:lnTo>
                    <a:cubicBezTo>
                      <a:pt x="1149" y="1350"/>
                      <a:pt x="1147" y="1305"/>
                      <a:pt x="1160" y="1270"/>
                    </a:cubicBezTo>
                    <a:lnTo>
                      <a:pt x="1160" y="1270"/>
                    </a:lnTo>
                    <a:cubicBezTo>
                      <a:pt x="1382" y="1124"/>
                      <a:pt x="1592" y="960"/>
                      <a:pt x="1734" y="729"/>
                    </a:cubicBezTo>
                    <a:lnTo>
                      <a:pt x="1734" y="729"/>
                    </a:lnTo>
                    <a:cubicBezTo>
                      <a:pt x="1753" y="724"/>
                      <a:pt x="1763" y="696"/>
                      <a:pt x="1741" y="686"/>
                    </a:cubicBezTo>
                    <a:lnTo>
                      <a:pt x="1741" y="686"/>
                    </a:lnTo>
                    <a:cubicBezTo>
                      <a:pt x="1722" y="676"/>
                      <a:pt x="1704" y="667"/>
                      <a:pt x="1687" y="657"/>
                    </a:cubicBezTo>
                    <a:lnTo>
                      <a:pt x="1687" y="657"/>
                    </a:lnTo>
                    <a:cubicBezTo>
                      <a:pt x="1778" y="564"/>
                      <a:pt x="1828" y="441"/>
                      <a:pt x="1829" y="309"/>
                    </a:cubicBezTo>
                    <a:lnTo>
                      <a:pt x="1829" y="309"/>
                    </a:lnTo>
                    <a:cubicBezTo>
                      <a:pt x="1830" y="283"/>
                      <a:pt x="1796" y="279"/>
                      <a:pt x="1785" y="296"/>
                    </a:cubicBezTo>
                    <a:lnTo>
                      <a:pt x="1785" y="296"/>
                    </a:lnTo>
                    <a:cubicBezTo>
                      <a:pt x="1724" y="300"/>
                      <a:pt x="1664" y="298"/>
                      <a:pt x="1604" y="289"/>
                    </a:cubicBezTo>
                    <a:lnTo>
                      <a:pt x="1604" y="289"/>
                    </a:lnTo>
                    <a:cubicBezTo>
                      <a:pt x="1605" y="287"/>
                      <a:pt x="1606" y="285"/>
                      <a:pt x="1606" y="283"/>
                    </a:cubicBezTo>
                    <a:lnTo>
                      <a:pt x="1606" y="283"/>
                    </a:lnTo>
                    <a:cubicBezTo>
                      <a:pt x="1608" y="277"/>
                      <a:pt x="1607" y="272"/>
                      <a:pt x="1606" y="268"/>
                    </a:cubicBezTo>
                    <a:lnTo>
                      <a:pt x="1606" y="268"/>
                    </a:lnTo>
                    <a:cubicBezTo>
                      <a:pt x="1620" y="254"/>
                      <a:pt x="1614" y="225"/>
                      <a:pt x="1590" y="226"/>
                    </a:cubicBezTo>
                    <a:lnTo>
                      <a:pt x="1590" y="226"/>
                    </a:lnTo>
                    <a:cubicBezTo>
                      <a:pt x="1512" y="231"/>
                      <a:pt x="1433" y="229"/>
                      <a:pt x="1355" y="224"/>
                    </a:cubicBezTo>
                    <a:lnTo>
                      <a:pt x="1355" y="224"/>
                    </a:lnTo>
                    <a:cubicBezTo>
                      <a:pt x="1355" y="222"/>
                      <a:pt x="1355" y="221"/>
                      <a:pt x="1355" y="219"/>
                    </a:cubicBezTo>
                    <a:lnTo>
                      <a:pt x="1355" y="219"/>
                    </a:lnTo>
                    <a:cubicBezTo>
                      <a:pt x="1366" y="203"/>
                      <a:pt x="1353" y="174"/>
                      <a:pt x="1329" y="180"/>
                    </a:cubicBezTo>
                    <a:lnTo>
                      <a:pt x="1329" y="180"/>
                    </a:lnTo>
                    <a:cubicBezTo>
                      <a:pt x="1287" y="190"/>
                      <a:pt x="1245" y="194"/>
                      <a:pt x="1203" y="193"/>
                    </a:cubicBezTo>
                    <a:lnTo>
                      <a:pt x="1203" y="193"/>
                    </a:lnTo>
                    <a:cubicBezTo>
                      <a:pt x="1199" y="150"/>
                      <a:pt x="1193" y="108"/>
                      <a:pt x="1187" y="65"/>
                    </a:cubicBezTo>
                    <a:lnTo>
                      <a:pt x="1187" y="65"/>
                    </a:lnTo>
                    <a:cubicBezTo>
                      <a:pt x="1195" y="55"/>
                      <a:pt x="1191" y="41"/>
                      <a:pt x="1182" y="33"/>
                    </a:cubicBezTo>
                    <a:lnTo>
                      <a:pt x="1182" y="33"/>
                    </a:lnTo>
                    <a:cubicBezTo>
                      <a:pt x="1182" y="32"/>
                      <a:pt x="1182" y="31"/>
                      <a:pt x="1182" y="30"/>
                    </a:cubicBezTo>
                    <a:lnTo>
                      <a:pt x="1182" y="30"/>
                    </a:lnTo>
                    <a:cubicBezTo>
                      <a:pt x="1176" y="0"/>
                      <a:pt x="1135" y="11"/>
                      <a:pt x="1134" y="38"/>
                    </a:cubicBezTo>
                    <a:lnTo>
                      <a:pt x="1134" y="38"/>
                    </a:lnTo>
                    <a:cubicBezTo>
                      <a:pt x="1124" y="41"/>
                      <a:pt x="1115" y="46"/>
                      <a:pt x="1105" y="49"/>
                    </a:cubicBezTo>
                    <a:lnTo>
                      <a:pt x="1105" y="49"/>
                    </a:lnTo>
                    <a:cubicBezTo>
                      <a:pt x="1102" y="47"/>
                      <a:pt x="1099" y="47"/>
                      <a:pt x="1096" y="47"/>
                    </a:cubicBezTo>
                    <a:lnTo>
                      <a:pt x="1096" y="47"/>
                    </a:lnTo>
                    <a:cubicBezTo>
                      <a:pt x="1090" y="47"/>
                      <a:pt x="1084" y="50"/>
                      <a:pt x="1081" y="55"/>
                    </a:cubicBezTo>
                    <a:lnTo>
                      <a:pt x="1081" y="55"/>
                    </a:lnTo>
                    <a:cubicBezTo>
                      <a:pt x="1038" y="67"/>
                      <a:pt x="993" y="71"/>
                      <a:pt x="947" y="69"/>
                    </a:cubicBezTo>
                    <a:lnTo>
                      <a:pt x="947" y="69"/>
                    </a:lnTo>
                    <a:cubicBezTo>
                      <a:pt x="934" y="68"/>
                      <a:pt x="927" y="76"/>
                      <a:pt x="924" y="86"/>
                    </a:cubicBezTo>
                    <a:lnTo>
                      <a:pt x="924" y="86"/>
                    </a:lnTo>
                    <a:cubicBezTo>
                      <a:pt x="922" y="90"/>
                      <a:pt x="921" y="94"/>
                      <a:pt x="921" y="99"/>
                    </a:cubicBezTo>
                    <a:lnTo>
                      <a:pt x="921" y="99"/>
                    </a:lnTo>
                    <a:cubicBezTo>
                      <a:pt x="922" y="105"/>
                      <a:pt x="922" y="111"/>
                      <a:pt x="923" y="117"/>
                    </a:cubicBezTo>
                    <a:lnTo>
                      <a:pt x="923" y="117"/>
                    </a:lnTo>
                    <a:cubicBezTo>
                      <a:pt x="763" y="142"/>
                      <a:pt x="606" y="181"/>
                      <a:pt x="453" y="232"/>
                    </a:cubicBezTo>
                    <a:lnTo>
                      <a:pt x="453" y="232"/>
                    </a:lnTo>
                    <a:cubicBezTo>
                      <a:pt x="423" y="242"/>
                      <a:pt x="436" y="289"/>
                      <a:pt x="466" y="279"/>
                    </a:cubicBezTo>
                    <a:lnTo>
                      <a:pt x="466" y="279"/>
                    </a:lnTo>
                    <a:cubicBezTo>
                      <a:pt x="616" y="229"/>
                      <a:pt x="770" y="191"/>
                      <a:pt x="927" y="166"/>
                    </a:cubicBezTo>
                    <a:lnTo>
                      <a:pt x="927" y="166"/>
                    </a:lnTo>
                    <a:cubicBezTo>
                      <a:pt x="927" y="171"/>
                      <a:pt x="928" y="175"/>
                      <a:pt x="928" y="180"/>
                    </a:cubicBezTo>
                    <a:lnTo>
                      <a:pt x="928" y="180"/>
                    </a:lnTo>
                    <a:cubicBezTo>
                      <a:pt x="861" y="197"/>
                      <a:pt x="799" y="226"/>
                      <a:pt x="743" y="267"/>
                    </a:cubicBezTo>
                    <a:lnTo>
                      <a:pt x="743" y="267"/>
                    </a:lnTo>
                    <a:cubicBezTo>
                      <a:pt x="741" y="269"/>
                      <a:pt x="739" y="271"/>
                      <a:pt x="738" y="273"/>
                    </a:cubicBezTo>
                    <a:lnTo>
                      <a:pt x="738" y="273"/>
                    </a:lnTo>
                    <a:cubicBezTo>
                      <a:pt x="735" y="273"/>
                      <a:pt x="732" y="274"/>
                      <a:pt x="730" y="276"/>
                    </a:cubicBezTo>
                    <a:lnTo>
                      <a:pt x="730" y="276"/>
                    </a:lnTo>
                    <a:cubicBezTo>
                      <a:pt x="658" y="275"/>
                      <a:pt x="593" y="307"/>
                      <a:pt x="526" y="332"/>
                    </a:cubicBezTo>
                    <a:lnTo>
                      <a:pt x="526" y="332"/>
                    </a:lnTo>
                    <a:cubicBezTo>
                      <a:pt x="436" y="365"/>
                      <a:pt x="345" y="399"/>
                      <a:pt x="255" y="433"/>
                    </a:cubicBezTo>
                    <a:lnTo>
                      <a:pt x="255" y="433"/>
                    </a:lnTo>
                    <a:cubicBezTo>
                      <a:pt x="225" y="444"/>
                      <a:pt x="238" y="491"/>
                      <a:pt x="268" y="479"/>
                    </a:cubicBezTo>
                    <a:lnTo>
                      <a:pt x="268" y="479"/>
                    </a:lnTo>
                    <a:cubicBezTo>
                      <a:pt x="336" y="454"/>
                      <a:pt x="403" y="429"/>
                      <a:pt x="472" y="404"/>
                    </a:cubicBezTo>
                    <a:lnTo>
                      <a:pt x="472" y="404"/>
                    </a:lnTo>
                    <a:cubicBezTo>
                      <a:pt x="549" y="375"/>
                      <a:pt x="638" y="326"/>
                      <a:pt x="723" y="325"/>
                    </a:cubicBezTo>
                    <a:lnTo>
                      <a:pt x="723" y="325"/>
                    </a:lnTo>
                    <a:cubicBezTo>
                      <a:pt x="726" y="333"/>
                      <a:pt x="729" y="342"/>
                      <a:pt x="733" y="350"/>
                    </a:cubicBezTo>
                    <a:lnTo>
                      <a:pt x="733" y="350"/>
                    </a:lnTo>
                    <a:cubicBezTo>
                      <a:pt x="648" y="377"/>
                      <a:pt x="568" y="414"/>
                      <a:pt x="493" y="461"/>
                    </a:cubicBezTo>
                    <a:lnTo>
                      <a:pt x="493" y="461"/>
                    </a:lnTo>
                    <a:cubicBezTo>
                      <a:pt x="481" y="459"/>
                      <a:pt x="467" y="468"/>
                      <a:pt x="463" y="481"/>
                    </a:cubicBezTo>
                    <a:lnTo>
                      <a:pt x="463" y="481"/>
                    </a:lnTo>
                    <a:cubicBezTo>
                      <a:pt x="448" y="496"/>
                      <a:pt x="459" y="521"/>
                      <a:pt x="476" y="524"/>
                    </a:cubicBezTo>
                    <a:lnTo>
                      <a:pt x="476" y="524"/>
                    </a:lnTo>
                    <a:cubicBezTo>
                      <a:pt x="582" y="759"/>
                      <a:pt x="747" y="961"/>
                      <a:pt x="864" y="1189"/>
                    </a:cubicBezTo>
                    <a:lnTo>
                      <a:pt x="864" y="1189"/>
                    </a:lnTo>
                    <a:cubicBezTo>
                      <a:pt x="806" y="1133"/>
                      <a:pt x="742" y="1085"/>
                      <a:pt x="670" y="1042"/>
                    </a:cubicBezTo>
                    <a:lnTo>
                      <a:pt x="670" y="1042"/>
                    </a:lnTo>
                    <a:cubicBezTo>
                      <a:pt x="499" y="942"/>
                      <a:pt x="382" y="796"/>
                      <a:pt x="271" y="633"/>
                    </a:cubicBezTo>
                    <a:lnTo>
                      <a:pt x="271" y="633"/>
                    </a:lnTo>
                    <a:cubicBezTo>
                      <a:pt x="253" y="607"/>
                      <a:pt x="211" y="631"/>
                      <a:pt x="229" y="658"/>
                    </a:cubicBezTo>
                    <a:lnTo>
                      <a:pt x="229" y="658"/>
                    </a:lnTo>
                    <a:cubicBezTo>
                      <a:pt x="313" y="783"/>
                      <a:pt x="409" y="921"/>
                      <a:pt x="531" y="1012"/>
                    </a:cubicBezTo>
                    <a:lnTo>
                      <a:pt x="531" y="1012"/>
                    </a:lnTo>
                    <a:cubicBezTo>
                      <a:pt x="633" y="1087"/>
                      <a:pt x="736" y="1145"/>
                      <a:pt x="826" y="1225"/>
                    </a:cubicBezTo>
                    <a:lnTo>
                      <a:pt x="826" y="1225"/>
                    </a:lnTo>
                    <a:cubicBezTo>
                      <a:pt x="820" y="1227"/>
                      <a:pt x="815" y="1233"/>
                      <a:pt x="813" y="1240"/>
                    </a:cubicBezTo>
                    <a:lnTo>
                      <a:pt x="813" y="1240"/>
                    </a:lnTo>
                    <a:cubicBezTo>
                      <a:pt x="782" y="1348"/>
                      <a:pt x="743" y="1513"/>
                      <a:pt x="889" y="1537"/>
                    </a:cubicBezTo>
                    <a:lnTo>
                      <a:pt x="889" y="1537"/>
                    </a:lnTo>
                    <a:cubicBezTo>
                      <a:pt x="859" y="1758"/>
                      <a:pt x="849" y="1980"/>
                      <a:pt x="851" y="2203"/>
                    </a:cubicBezTo>
                    <a:lnTo>
                      <a:pt x="851" y="2203"/>
                    </a:lnTo>
                    <a:cubicBezTo>
                      <a:pt x="692" y="1605"/>
                      <a:pt x="460" y="1026"/>
                      <a:pt x="67" y="542"/>
                    </a:cubicBezTo>
                    <a:lnTo>
                      <a:pt x="67" y="542"/>
                    </a:lnTo>
                    <a:cubicBezTo>
                      <a:pt x="59" y="533"/>
                      <a:pt x="49" y="532"/>
                      <a:pt x="41" y="536"/>
                    </a:cubicBezTo>
                    <a:lnTo>
                      <a:pt x="41" y="536"/>
                    </a:lnTo>
                    <a:cubicBezTo>
                      <a:pt x="27" y="528"/>
                      <a:pt x="5" y="536"/>
                      <a:pt x="4" y="557"/>
                    </a:cubicBezTo>
                    <a:lnTo>
                      <a:pt x="4" y="557"/>
                    </a:lnTo>
                    <a:cubicBezTo>
                      <a:pt x="0" y="739"/>
                      <a:pt x="25" y="916"/>
                      <a:pt x="84" y="1089"/>
                    </a:cubicBezTo>
                    <a:lnTo>
                      <a:pt x="84" y="1089"/>
                    </a:lnTo>
                    <a:cubicBezTo>
                      <a:pt x="142" y="1261"/>
                      <a:pt x="250" y="1407"/>
                      <a:pt x="353" y="1554"/>
                    </a:cubicBezTo>
                    <a:lnTo>
                      <a:pt x="353" y="1554"/>
                    </a:lnTo>
                    <a:cubicBezTo>
                      <a:pt x="477" y="1730"/>
                      <a:pt x="531" y="1922"/>
                      <a:pt x="606" y="2119"/>
                    </a:cubicBezTo>
                    <a:lnTo>
                      <a:pt x="606" y="2119"/>
                    </a:lnTo>
                    <a:cubicBezTo>
                      <a:pt x="656" y="2252"/>
                      <a:pt x="735" y="2371"/>
                      <a:pt x="858" y="2445"/>
                    </a:cubicBezTo>
                    <a:lnTo>
                      <a:pt x="858" y="2445"/>
                    </a:lnTo>
                    <a:lnTo>
                      <a:pt x="858" y="2445"/>
                    </a:lnTo>
                    <a:lnTo>
                      <a:pt x="858" y="2445"/>
                    </a:lnTo>
                    <a:cubicBezTo>
                      <a:pt x="863" y="2575"/>
                      <a:pt x="872" y="2704"/>
                      <a:pt x="881" y="2834"/>
                    </a:cubicBezTo>
                    <a:lnTo>
                      <a:pt x="881" y="2834"/>
                    </a:lnTo>
                    <a:cubicBezTo>
                      <a:pt x="883" y="2905"/>
                      <a:pt x="887" y="2976"/>
                      <a:pt x="892" y="3047"/>
                    </a:cubicBezTo>
                    <a:lnTo>
                      <a:pt x="892" y="3047"/>
                    </a:lnTo>
                    <a:cubicBezTo>
                      <a:pt x="893" y="3053"/>
                      <a:pt x="896" y="3059"/>
                      <a:pt x="900" y="3062"/>
                    </a:cubicBezTo>
                    <a:lnTo>
                      <a:pt x="900" y="3062"/>
                    </a:lnTo>
                    <a:cubicBezTo>
                      <a:pt x="900" y="3068"/>
                      <a:pt x="901" y="3073"/>
                      <a:pt x="901" y="3079"/>
                    </a:cubicBezTo>
                    <a:lnTo>
                      <a:pt x="901" y="3079"/>
                    </a:lnTo>
                    <a:cubicBezTo>
                      <a:pt x="904" y="3110"/>
                      <a:pt x="953" y="3110"/>
                      <a:pt x="950" y="3079"/>
                    </a:cubicBezTo>
                    <a:lnTo>
                      <a:pt x="950" y="3079"/>
                    </a:lnTo>
                    <a:cubicBezTo>
                      <a:pt x="944" y="2998"/>
                      <a:pt x="937" y="2917"/>
                      <a:pt x="931" y="2836"/>
                    </a:cubicBezTo>
                    <a:lnTo>
                      <a:pt x="931" y="2836"/>
                    </a:lnTo>
                    <a:cubicBezTo>
                      <a:pt x="923" y="2485"/>
                      <a:pt x="968" y="2132"/>
                      <a:pt x="1012" y="1783"/>
                    </a:cubicBezTo>
                    <a:lnTo>
                      <a:pt x="1012" y="1783"/>
                    </a:lnTo>
                    <a:cubicBezTo>
                      <a:pt x="1601" y="1881"/>
                      <a:pt x="1889" y="1062"/>
                      <a:pt x="1968" y="617"/>
                    </a:cubicBezTo>
                    <a:lnTo>
                      <a:pt x="1968" y="617"/>
                    </a:lnTo>
                    <a:cubicBezTo>
                      <a:pt x="1973" y="585"/>
                      <a:pt x="1926" y="572"/>
                      <a:pt x="1921" y="60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4" name="Freeform 17">
                <a:extLst>
                  <a:ext uri="{FF2B5EF4-FFF2-40B4-BE49-F238E27FC236}">
                    <a16:creationId xmlns:a16="http://schemas.microsoft.com/office/drawing/2014/main" id="{E16D0F80-2ABA-5144-9285-03B1BEE96A57}"/>
                  </a:ext>
                </a:extLst>
              </p:cNvPr>
              <p:cNvSpPr>
                <a:spLocks noChangeArrowheads="1"/>
              </p:cNvSpPr>
              <p:nvPr/>
            </p:nvSpPr>
            <p:spPr bwMode="auto">
              <a:xfrm>
                <a:off x="5941585" y="4121713"/>
                <a:ext cx="130693" cy="110172"/>
              </a:xfrm>
              <a:custGeom>
                <a:avLst/>
                <a:gdLst>
                  <a:gd name="T0" fmla="*/ 297 w 532"/>
                  <a:gd name="T1" fmla="*/ 221 h 448"/>
                  <a:gd name="T2" fmla="*/ 297 w 532"/>
                  <a:gd name="T3" fmla="*/ 221 h 448"/>
                  <a:gd name="T4" fmla="*/ 35 w 532"/>
                  <a:gd name="T5" fmla="*/ 365 h 448"/>
                  <a:gd name="T6" fmla="*/ 35 w 532"/>
                  <a:gd name="T7" fmla="*/ 365 h 448"/>
                  <a:gd name="T8" fmla="*/ 393 w 532"/>
                  <a:gd name="T9" fmla="*/ 132 h 448"/>
                  <a:gd name="T10" fmla="*/ 393 w 532"/>
                  <a:gd name="T11" fmla="*/ 132 h 448"/>
                  <a:gd name="T12" fmla="*/ 297 w 532"/>
                  <a:gd name="T13" fmla="*/ 221 h 448"/>
                  <a:gd name="T14" fmla="*/ 501 w 532"/>
                  <a:gd name="T15" fmla="*/ 12 h 448"/>
                  <a:gd name="T16" fmla="*/ 501 w 532"/>
                  <a:gd name="T17" fmla="*/ 12 h 448"/>
                  <a:gd name="T18" fmla="*/ 9 w 532"/>
                  <a:gd name="T19" fmla="*/ 343 h 448"/>
                  <a:gd name="T20" fmla="*/ 9 w 532"/>
                  <a:gd name="T21" fmla="*/ 343 h 448"/>
                  <a:gd name="T22" fmla="*/ 2 w 532"/>
                  <a:gd name="T23" fmla="*/ 362 h 448"/>
                  <a:gd name="T24" fmla="*/ 2 w 532"/>
                  <a:gd name="T25" fmla="*/ 362 h 448"/>
                  <a:gd name="T26" fmla="*/ 1 w 532"/>
                  <a:gd name="T27" fmla="*/ 370 h 448"/>
                  <a:gd name="T28" fmla="*/ 1 w 532"/>
                  <a:gd name="T29" fmla="*/ 370 h 448"/>
                  <a:gd name="T30" fmla="*/ 173 w 532"/>
                  <a:gd name="T31" fmla="*/ 345 h 448"/>
                  <a:gd name="T32" fmla="*/ 173 w 532"/>
                  <a:gd name="T33" fmla="*/ 345 h 448"/>
                  <a:gd name="T34" fmla="*/ 458 w 532"/>
                  <a:gd name="T35" fmla="*/ 108 h 448"/>
                  <a:gd name="T36" fmla="*/ 458 w 532"/>
                  <a:gd name="T37" fmla="*/ 108 h 448"/>
                  <a:gd name="T38" fmla="*/ 467 w 532"/>
                  <a:gd name="T39" fmla="*/ 103 h 448"/>
                  <a:gd name="T40" fmla="*/ 467 w 532"/>
                  <a:gd name="T41" fmla="*/ 103 h 448"/>
                  <a:gd name="T42" fmla="*/ 520 w 532"/>
                  <a:gd name="T43" fmla="*/ 38 h 448"/>
                  <a:gd name="T44" fmla="*/ 520 w 532"/>
                  <a:gd name="T45" fmla="*/ 38 h 448"/>
                  <a:gd name="T46" fmla="*/ 501 w 532"/>
                  <a:gd name="T47" fmla="*/ 12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2" h="448">
                    <a:moveTo>
                      <a:pt x="297" y="221"/>
                    </a:moveTo>
                    <a:lnTo>
                      <a:pt x="297" y="221"/>
                    </a:lnTo>
                    <a:cubicBezTo>
                      <a:pt x="283" y="234"/>
                      <a:pt x="63" y="376"/>
                      <a:pt x="35" y="365"/>
                    </a:cubicBezTo>
                    <a:lnTo>
                      <a:pt x="35" y="365"/>
                    </a:lnTo>
                    <a:cubicBezTo>
                      <a:pt x="158" y="292"/>
                      <a:pt x="277" y="215"/>
                      <a:pt x="393" y="132"/>
                    </a:cubicBezTo>
                    <a:lnTo>
                      <a:pt x="393" y="132"/>
                    </a:lnTo>
                    <a:cubicBezTo>
                      <a:pt x="363" y="164"/>
                      <a:pt x="331" y="193"/>
                      <a:pt x="297" y="221"/>
                    </a:cubicBezTo>
                    <a:close/>
                    <a:moveTo>
                      <a:pt x="501" y="12"/>
                    </a:moveTo>
                    <a:lnTo>
                      <a:pt x="501" y="12"/>
                    </a:lnTo>
                    <a:cubicBezTo>
                      <a:pt x="343" y="132"/>
                      <a:pt x="179" y="242"/>
                      <a:pt x="9" y="343"/>
                    </a:cubicBezTo>
                    <a:lnTo>
                      <a:pt x="9" y="343"/>
                    </a:lnTo>
                    <a:cubicBezTo>
                      <a:pt x="1" y="347"/>
                      <a:pt x="0" y="355"/>
                      <a:pt x="2" y="362"/>
                    </a:cubicBezTo>
                    <a:lnTo>
                      <a:pt x="2" y="362"/>
                    </a:lnTo>
                    <a:cubicBezTo>
                      <a:pt x="1" y="365"/>
                      <a:pt x="0" y="367"/>
                      <a:pt x="1" y="370"/>
                    </a:cubicBezTo>
                    <a:lnTo>
                      <a:pt x="1" y="370"/>
                    </a:lnTo>
                    <a:cubicBezTo>
                      <a:pt x="13" y="447"/>
                      <a:pt x="146" y="359"/>
                      <a:pt x="173" y="345"/>
                    </a:cubicBezTo>
                    <a:lnTo>
                      <a:pt x="173" y="345"/>
                    </a:lnTo>
                    <a:cubicBezTo>
                      <a:pt x="282" y="285"/>
                      <a:pt x="377" y="202"/>
                      <a:pt x="458" y="108"/>
                    </a:cubicBezTo>
                    <a:lnTo>
                      <a:pt x="458" y="108"/>
                    </a:lnTo>
                    <a:cubicBezTo>
                      <a:pt x="461" y="108"/>
                      <a:pt x="464" y="106"/>
                      <a:pt x="467" y="103"/>
                    </a:cubicBezTo>
                    <a:lnTo>
                      <a:pt x="467" y="103"/>
                    </a:lnTo>
                    <a:cubicBezTo>
                      <a:pt x="484" y="81"/>
                      <a:pt x="502" y="60"/>
                      <a:pt x="520" y="38"/>
                    </a:cubicBezTo>
                    <a:lnTo>
                      <a:pt x="520" y="38"/>
                    </a:lnTo>
                    <a:cubicBezTo>
                      <a:pt x="531" y="24"/>
                      <a:pt x="517" y="0"/>
                      <a:pt x="501" y="1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5" name="Freeform 18">
                <a:extLst>
                  <a:ext uri="{FF2B5EF4-FFF2-40B4-BE49-F238E27FC236}">
                    <a16:creationId xmlns:a16="http://schemas.microsoft.com/office/drawing/2014/main" id="{D1064DF8-AFF8-F441-BAF9-F03CDE91280D}"/>
                  </a:ext>
                </a:extLst>
              </p:cNvPr>
              <p:cNvSpPr>
                <a:spLocks noChangeArrowheads="1"/>
              </p:cNvSpPr>
              <p:nvPr/>
            </p:nvSpPr>
            <p:spPr bwMode="auto">
              <a:xfrm>
                <a:off x="5752564" y="3949976"/>
                <a:ext cx="78849" cy="118812"/>
              </a:xfrm>
              <a:custGeom>
                <a:avLst/>
                <a:gdLst>
                  <a:gd name="T0" fmla="*/ 306 w 320"/>
                  <a:gd name="T1" fmla="*/ 445 h 485"/>
                  <a:gd name="T2" fmla="*/ 306 w 320"/>
                  <a:gd name="T3" fmla="*/ 445 h 485"/>
                  <a:gd name="T4" fmla="*/ 37 w 320"/>
                  <a:gd name="T5" fmla="*/ 19 h 485"/>
                  <a:gd name="T6" fmla="*/ 37 w 320"/>
                  <a:gd name="T7" fmla="*/ 19 h 485"/>
                  <a:gd name="T8" fmla="*/ 9 w 320"/>
                  <a:gd name="T9" fmla="*/ 36 h 485"/>
                  <a:gd name="T10" fmla="*/ 9 w 320"/>
                  <a:gd name="T11" fmla="*/ 36 h 485"/>
                  <a:gd name="T12" fmla="*/ 283 w 320"/>
                  <a:gd name="T13" fmla="*/ 468 h 485"/>
                  <a:gd name="T14" fmla="*/ 283 w 320"/>
                  <a:gd name="T15" fmla="*/ 468 h 485"/>
                  <a:gd name="T16" fmla="*/ 306 w 320"/>
                  <a:gd name="T17" fmla="*/ 44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485">
                    <a:moveTo>
                      <a:pt x="306" y="445"/>
                    </a:moveTo>
                    <a:lnTo>
                      <a:pt x="306" y="445"/>
                    </a:lnTo>
                    <a:cubicBezTo>
                      <a:pt x="195" y="316"/>
                      <a:pt x="106" y="174"/>
                      <a:pt x="37" y="19"/>
                    </a:cubicBezTo>
                    <a:lnTo>
                      <a:pt x="37" y="19"/>
                    </a:lnTo>
                    <a:cubicBezTo>
                      <a:pt x="29" y="0"/>
                      <a:pt x="0" y="17"/>
                      <a:pt x="9" y="36"/>
                    </a:cubicBezTo>
                    <a:lnTo>
                      <a:pt x="9" y="36"/>
                    </a:lnTo>
                    <a:cubicBezTo>
                      <a:pt x="79" y="193"/>
                      <a:pt x="170" y="337"/>
                      <a:pt x="283" y="468"/>
                    </a:cubicBezTo>
                    <a:lnTo>
                      <a:pt x="283" y="468"/>
                    </a:lnTo>
                    <a:cubicBezTo>
                      <a:pt x="297" y="484"/>
                      <a:pt x="319" y="461"/>
                      <a:pt x="306" y="4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15" name="Freeform 19">
              <a:extLst>
                <a:ext uri="{FF2B5EF4-FFF2-40B4-BE49-F238E27FC236}">
                  <a16:creationId xmlns:a16="http://schemas.microsoft.com/office/drawing/2014/main" id="{9746CE1D-2DDB-DA4A-965F-33A6710E1F61}"/>
                </a:ext>
              </a:extLst>
            </p:cNvPr>
            <p:cNvSpPr>
              <a:spLocks noChangeAspect="1" noChangeArrowheads="1"/>
            </p:cNvSpPr>
            <p:nvPr/>
          </p:nvSpPr>
          <p:spPr bwMode="auto">
            <a:xfrm rot="6678598">
              <a:off x="2078990" y="3138084"/>
              <a:ext cx="631548" cy="542835"/>
            </a:xfrm>
            <a:custGeom>
              <a:avLst/>
              <a:gdLst>
                <a:gd name="T0" fmla="*/ 1108 w 1319"/>
                <a:gd name="T1" fmla="*/ 764 h 1133"/>
                <a:gd name="T2" fmla="*/ 1133 w 1319"/>
                <a:gd name="T3" fmla="*/ 954 h 1133"/>
                <a:gd name="T4" fmla="*/ 1080 w 1319"/>
                <a:gd name="T5" fmla="*/ 910 h 1133"/>
                <a:gd name="T6" fmla="*/ 965 w 1319"/>
                <a:gd name="T7" fmla="*/ 512 h 1133"/>
                <a:gd name="T8" fmla="*/ 130 w 1319"/>
                <a:gd name="T9" fmla="*/ 137 h 1133"/>
                <a:gd name="T10" fmla="*/ 53 w 1319"/>
                <a:gd name="T11" fmla="*/ 68 h 1133"/>
                <a:gd name="T12" fmla="*/ 180 w 1319"/>
                <a:gd name="T13" fmla="*/ 138 h 1133"/>
                <a:gd name="T14" fmla="*/ 841 w 1319"/>
                <a:gd name="T15" fmla="*/ 388 h 1133"/>
                <a:gd name="T16" fmla="*/ 874 w 1319"/>
                <a:gd name="T17" fmla="*/ 554 h 1133"/>
                <a:gd name="T18" fmla="*/ 824 w 1319"/>
                <a:gd name="T19" fmla="*/ 695 h 1133"/>
                <a:gd name="T20" fmla="*/ 736 w 1319"/>
                <a:gd name="T21" fmla="*/ 309 h 1133"/>
                <a:gd name="T22" fmla="*/ 841 w 1319"/>
                <a:gd name="T23" fmla="*/ 388 h 1133"/>
                <a:gd name="T24" fmla="*/ 953 w 1319"/>
                <a:gd name="T25" fmla="*/ 805 h 1133"/>
                <a:gd name="T26" fmla="*/ 898 w 1319"/>
                <a:gd name="T27" fmla="*/ 515 h 1133"/>
                <a:gd name="T28" fmla="*/ 910 w 1319"/>
                <a:gd name="T29" fmla="*/ 452 h 1133"/>
                <a:gd name="T30" fmla="*/ 921 w 1319"/>
                <a:gd name="T31" fmla="*/ 819 h 1133"/>
                <a:gd name="T32" fmla="*/ 673 w 1319"/>
                <a:gd name="T33" fmla="*/ 855 h 1133"/>
                <a:gd name="T34" fmla="*/ 528 w 1319"/>
                <a:gd name="T35" fmla="*/ 777 h 1133"/>
                <a:gd name="T36" fmla="*/ 798 w 1319"/>
                <a:gd name="T37" fmla="*/ 715 h 1133"/>
                <a:gd name="T38" fmla="*/ 485 w 1319"/>
                <a:gd name="T39" fmla="*/ 748 h 1133"/>
                <a:gd name="T40" fmla="*/ 794 w 1319"/>
                <a:gd name="T41" fmla="*/ 715 h 1133"/>
                <a:gd name="T42" fmla="*/ 666 w 1319"/>
                <a:gd name="T43" fmla="*/ 604 h 1133"/>
                <a:gd name="T44" fmla="*/ 349 w 1319"/>
                <a:gd name="T45" fmla="*/ 638 h 1133"/>
                <a:gd name="T46" fmla="*/ 229 w 1319"/>
                <a:gd name="T47" fmla="*/ 508 h 1133"/>
                <a:gd name="T48" fmla="*/ 604 w 1319"/>
                <a:gd name="T49" fmla="*/ 552 h 1133"/>
                <a:gd name="T50" fmla="*/ 204 w 1319"/>
                <a:gd name="T51" fmla="*/ 473 h 1133"/>
                <a:gd name="T52" fmla="*/ 451 w 1319"/>
                <a:gd name="T53" fmla="*/ 419 h 1133"/>
                <a:gd name="T54" fmla="*/ 699 w 1319"/>
                <a:gd name="T55" fmla="*/ 294 h 1133"/>
                <a:gd name="T56" fmla="*/ 673 w 1319"/>
                <a:gd name="T57" fmla="*/ 568 h 1133"/>
                <a:gd name="T58" fmla="*/ 700 w 1319"/>
                <a:gd name="T59" fmla="*/ 284 h 1133"/>
                <a:gd name="T60" fmla="*/ 551 w 1319"/>
                <a:gd name="T61" fmla="*/ 218 h 1133"/>
                <a:gd name="T62" fmla="*/ 490 w 1319"/>
                <a:gd name="T63" fmla="*/ 409 h 1133"/>
                <a:gd name="T64" fmla="*/ 424 w 1319"/>
                <a:gd name="T65" fmla="*/ 143 h 1133"/>
                <a:gd name="T66" fmla="*/ 388 w 1319"/>
                <a:gd name="T67" fmla="*/ 138 h 1133"/>
                <a:gd name="T68" fmla="*/ 346 w 1319"/>
                <a:gd name="T69" fmla="*/ 284 h 1133"/>
                <a:gd name="T70" fmla="*/ 388 w 1319"/>
                <a:gd name="T71" fmla="*/ 130 h 1133"/>
                <a:gd name="T72" fmla="*/ 285 w 1319"/>
                <a:gd name="T73" fmla="*/ 230 h 1133"/>
                <a:gd name="T74" fmla="*/ 195 w 1319"/>
                <a:gd name="T75" fmla="*/ 75 h 1133"/>
                <a:gd name="T76" fmla="*/ 175 w 1319"/>
                <a:gd name="T77" fmla="*/ 177 h 1133"/>
                <a:gd name="T78" fmla="*/ 79 w 1319"/>
                <a:gd name="T79" fmla="*/ 211 h 1133"/>
                <a:gd name="T80" fmla="*/ 89 w 1319"/>
                <a:gd name="T81" fmla="*/ 244 h 1133"/>
                <a:gd name="T82" fmla="*/ 321 w 1319"/>
                <a:gd name="T83" fmla="*/ 307 h 1133"/>
                <a:gd name="T84" fmla="*/ 334 w 1319"/>
                <a:gd name="T85" fmla="*/ 317 h 1133"/>
                <a:gd name="T86" fmla="*/ 122 w 1319"/>
                <a:gd name="T87" fmla="*/ 328 h 1133"/>
                <a:gd name="T88" fmla="*/ 818 w 1319"/>
                <a:gd name="T89" fmla="*/ 924 h 1133"/>
                <a:gd name="T90" fmla="*/ 1035 w 1319"/>
                <a:gd name="T91" fmla="*/ 915 h 1133"/>
                <a:gd name="T92" fmla="*/ 1051 w 1319"/>
                <a:gd name="T93" fmla="*/ 929 h 1133"/>
                <a:gd name="T94" fmla="*/ 1078 w 1319"/>
                <a:gd name="T95" fmla="*/ 951 h 1133"/>
                <a:gd name="T96" fmla="*/ 1204 w 1319"/>
                <a:gd name="T97" fmla="*/ 1012 h 1133"/>
                <a:gd name="T98" fmla="*/ 1169 w 1319"/>
                <a:gd name="T99" fmla="*/ 976 h 1133"/>
                <a:gd name="T100" fmla="*/ 1156 w 1319"/>
                <a:gd name="T101" fmla="*/ 893 h 1133"/>
                <a:gd name="T102" fmla="*/ 940 w 1319"/>
                <a:gd name="T103" fmla="*/ 968 h 1133"/>
                <a:gd name="T104" fmla="*/ 1179 w 1319"/>
                <a:gd name="T105" fmla="*/ 1036 h 1133"/>
                <a:gd name="T106" fmla="*/ 50 w 1319"/>
                <a:gd name="T107" fmla="*/ 2 h 1133"/>
                <a:gd name="T108" fmla="*/ 1 w 1319"/>
                <a:gd name="T109" fmla="*/ 51 h 1133"/>
                <a:gd name="T110" fmla="*/ 1249 w 1319"/>
                <a:gd name="T111" fmla="*/ 1099 h 1133"/>
                <a:gd name="T112" fmla="*/ 1278 w 1319"/>
                <a:gd name="T113" fmla="*/ 1117 h 1133"/>
                <a:gd name="T114" fmla="*/ 1301 w 1319"/>
                <a:gd name="T115" fmla="*/ 1094 h 1133"/>
                <a:gd name="T116" fmla="*/ 1294 w 1319"/>
                <a:gd name="T117" fmla="*/ 1079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9" h="1133">
                  <a:moveTo>
                    <a:pt x="1093" y="726"/>
                  </a:moveTo>
                  <a:lnTo>
                    <a:pt x="1093" y="726"/>
                  </a:lnTo>
                  <a:cubicBezTo>
                    <a:pt x="1098" y="738"/>
                    <a:pt x="1103" y="751"/>
                    <a:pt x="1108" y="764"/>
                  </a:cubicBezTo>
                  <a:lnTo>
                    <a:pt x="1108" y="764"/>
                  </a:lnTo>
                  <a:cubicBezTo>
                    <a:pt x="1105" y="766"/>
                    <a:pt x="1103" y="771"/>
                    <a:pt x="1103" y="777"/>
                  </a:cubicBezTo>
                  <a:lnTo>
                    <a:pt x="1103" y="777"/>
                  </a:lnTo>
                  <a:cubicBezTo>
                    <a:pt x="1113" y="836"/>
                    <a:pt x="1123" y="895"/>
                    <a:pt x="1133" y="954"/>
                  </a:cubicBezTo>
                  <a:lnTo>
                    <a:pt x="1133" y="954"/>
                  </a:lnTo>
                  <a:cubicBezTo>
                    <a:pt x="1116" y="940"/>
                    <a:pt x="1097" y="925"/>
                    <a:pt x="1080" y="910"/>
                  </a:cubicBezTo>
                  <a:lnTo>
                    <a:pt x="1080" y="910"/>
                  </a:lnTo>
                  <a:lnTo>
                    <a:pt x="1080" y="910"/>
                  </a:lnTo>
                  <a:lnTo>
                    <a:pt x="1080" y="910"/>
                  </a:lnTo>
                  <a:cubicBezTo>
                    <a:pt x="1082" y="903"/>
                    <a:pt x="1081" y="896"/>
                    <a:pt x="1075" y="892"/>
                  </a:cubicBezTo>
                  <a:lnTo>
                    <a:pt x="1075" y="892"/>
                  </a:lnTo>
                  <a:cubicBezTo>
                    <a:pt x="1043" y="764"/>
                    <a:pt x="1007" y="637"/>
                    <a:pt x="965" y="512"/>
                  </a:cubicBezTo>
                  <a:lnTo>
                    <a:pt x="965" y="512"/>
                  </a:lnTo>
                  <a:cubicBezTo>
                    <a:pt x="1017" y="576"/>
                    <a:pt x="1061" y="646"/>
                    <a:pt x="1093" y="726"/>
                  </a:cubicBezTo>
                  <a:close/>
                  <a:moveTo>
                    <a:pt x="53" y="68"/>
                  </a:moveTo>
                  <a:lnTo>
                    <a:pt x="53" y="68"/>
                  </a:lnTo>
                  <a:cubicBezTo>
                    <a:pt x="78" y="91"/>
                    <a:pt x="104" y="114"/>
                    <a:pt x="130" y="137"/>
                  </a:cubicBezTo>
                  <a:lnTo>
                    <a:pt x="130" y="137"/>
                  </a:lnTo>
                  <a:cubicBezTo>
                    <a:pt x="108" y="135"/>
                    <a:pt x="85" y="136"/>
                    <a:pt x="63" y="139"/>
                  </a:cubicBezTo>
                  <a:lnTo>
                    <a:pt x="63" y="139"/>
                  </a:lnTo>
                  <a:cubicBezTo>
                    <a:pt x="59" y="116"/>
                    <a:pt x="55" y="92"/>
                    <a:pt x="53" y="68"/>
                  </a:cubicBezTo>
                  <a:close/>
                  <a:moveTo>
                    <a:pt x="159" y="68"/>
                  </a:moveTo>
                  <a:lnTo>
                    <a:pt x="159" y="68"/>
                  </a:lnTo>
                  <a:cubicBezTo>
                    <a:pt x="166" y="91"/>
                    <a:pt x="174" y="115"/>
                    <a:pt x="180" y="138"/>
                  </a:cubicBezTo>
                  <a:lnTo>
                    <a:pt x="180" y="138"/>
                  </a:lnTo>
                  <a:cubicBezTo>
                    <a:pt x="149" y="110"/>
                    <a:pt x="118" y="83"/>
                    <a:pt x="88" y="56"/>
                  </a:cubicBezTo>
                  <a:lnTo>
                    <a:pt x="88" y="56"/>
                  </a:lnTo>
                  <a:cubicBezTo>
                    <a:pt x="112" y="59"/>
                    <a:pt x="135" y="64"/>
                    <a:pt x="159" y="68"/>
                  </a:cubicBezTo>
                  <a:lnTo>
                    <a:pt x="841" y="388"/>
                  </a:lnTo>
                  <a:lnTo>
                    <a:pt x="841" y="388"/>
                  </a:lnTo>
                  <a:cubicBezTo>
                    <a:pt x="840" y="389"/>
                    <a:pt x="840" y="391"/>
                    <a:pt x="839" y="393"/>
                  </a:cubicBezTo>
                  <a:lnTo>
                    <a:pt x="839" y="393"/>
                  </a:lnTo>
                  <a:cubicBezTo>
                    <a:pt x="831" y="440"/>
                    <a:pt x="864" y="508"/>
                    <a:pt x="874" y="554"/>
                  </a:cubicBezTo>
                  <a:lnTo>
                    <a:pt x="874" y="554"/>
                  </a:lnTo>
                  <a:cubicBezTo>
                    <a:pt x="891" y="627"/>
                    <a:pt x="904" y="699"/>
                    <a:pt x="915" y="772"/>
                  </a:cubicBezTo>
                  <a:lnTo>
                    <a:pt x="915" y="772"/>
                  </a:lnTo>
                  <a:cubicBezTo>
                    <a:pt x="885" y="747"/>
                    <a:pt x="854" y="721"/>
                    <a:pt x="824" y="695"/>
                  </a:cubicBezTo>
                  <a:lnTo>
                    <a:pt x="824" y="695"/>
                  </a:lnTo>
                  <a:cubicBezTo>
                    <a:pt x="794" y="566"/>
                    <a:pt x="765" y="438"/>
                    <a:pt x="736" y="309"/>
                  </a:cubicBezTo>
                  <a:lnTo>
                    <a:pt x="736" y="309"/>
                  </a:lnTo>
                  <a:lnTo>
                    <a:pt x="736" y="309"/>
                  </a:lnTo>
                  <a:lnTo>
                    <a:pt x="736" y="309"/>
                  </a:lnTo>
                  <a:cubicBezTo>
                    <a:pt x="755" y="322"/>
                    <a:pt x="774" y="335"/>
                    <a:pt x="793" y="349"/>
                  </a:cubicBezTo>
                  <a:lnTo>
                    <a:pt x="793" y="349"/>
                  </a:lnTo>
                  <a:cubicBezTo>
                    <a:pt x="810" y="362"/>
                    <a:pt x="825" y="375"/>
                    <a:pt x="841" y="388"/>
                  </a:cubicBezTo>
                  <a:lnTo>
                    <a:pt x="159" y="68"/>
                  </a:lnTo>
                  <a:close/>
                  <a:moveTo>
                    <a:pt x="1037" y="875"/>
                  </a:moveTo>
                  <a:lnTo>
                    <a:pt x="1037" y="875"/>
                  </a:lnTo>
                  <a:cubicBezTo>
                    <a:pt x="1009" y="852"/>
                    <a:pt x="981" y="828"/>
                    <a:pt x="953" y="805"/>
                  </a:cubicBezTo>
                  <a:lnTo>
                    <a:pt x="953" y="805"/>
                  </a:lnTo>
                  <a:cubicBezTo>
                    <a:pt x="945" y="746"/>
                    <a:pt x="935" y="688"/>
                    <a:pt x="924" y="631"/>
                  </a:cubicBezTo>
                  <a:lnTo>
                    <a:pt x="924" y="631"/>
                  </a:lnTo>
                  <a:cubicBezTo>
                    <a:pt x="916" y="593"/>
                    <a:pt x="907" y="554"/>
                    <a:pt x="898" y="515"/>
                  </a:cubicBezTo>
                  <a:lnTo>
                    <a:pt x="898" y="515"/>
                  </a:lnTo>
                  <a:cubicBezTo>
                    <a:pt x="892" y="489"/>
                    <a:pt x="872" y="446"/>
                    <a:pt x="871" y="414"/>
                  </a:cubicBezTo>
                  <a:lnTo>
                    <a:pt x="871" y="414"/>
                  </a:lnTo>
                  <a:cubicBezTo>
                    <a:pt x="884" y="426"/>
                    <a:pt x="897" y="439"/>
                    <a:pt x="910" y="452"/>
                  </a:cubicBezTo>
                  <a:lnTo>
                    <a:pt x="910" y="452"/>
                  </a:lnTo>
                  <a:cubicBezTo>
                    <a:pt x="959" y="591"/>
                    <a:pt x="1001" y="732"/>
                    <a:pt x="1037" y="875"/>
                  </a:cubicBezTo>
                  <a:close/>
                  <a:moveTo>
                    <a:pt x="921" y="819"/>
                  </a:moveTo>
                  <a:lnTo>
                    <a:pt x="921" y="819"/>
                  </a:lnTo>
                  <a:cubicBezTo>
                    <a:pt x="942" y="837"/>
                    <a:pt x="963" y="855"/>
                    <a:pt x="985" y="873"/>
                  </a:cubicBezTo>
                  <a:lnTo>
                    <a:pt x="985" y="873"/>
                  </a:lnTo>
                  <a:cubicBezTo>
                    <a:pt x="881" y="857"/>
                    <a:pt x="777" y="850"/>
                    <a:pt x="673" y="855"/>
                  </a:cubicBezTo>
                  <a:lnTo>
                    <a:pt x="673" y="855"/>
                  </a:lnTo>
                  <a:cubicBezTo>
                    <a:pt x="670" y="855"/>
                    <a:pt x="669" y="855"/>
                    <a:pt x="667" y="856"/>
                  </a:cubicBezTo>
                  <a:lnTo>
                    <a:pt x="667" y="856"/>
                  </a:lnTo>
                  <a:cubicBezTo>
                    <a:pt x="619" y="832"/>
                    <a:pt x="573" y="805"/>
                    <a:pt x="528" y="777"/>
                  </a:cubicBezTo>
                  <a:lnTo>
                    <a:pt x="528" y="777"/>
                  </a:lnTo>
                  <a:cubicBezTo>
                    <a:pt x="661" y="767"/>
                    <a:pt x="792" y="782"/>
                    <a:pt x="921" y="819"/>
                  </a:cubicBezTo>
                  <a:close/>
                  <a:moveTo>
                    <a:pt x="794" y="715"/>
                  </a:moveTo>
                  <a:lnTo>
                    <a:pt x="794" y="715"/>
                  </a:lnTo>
                  <a:cubicBezTo>
                    <a:pt x="795" y="716"/>
                    <a:pt x="796" y="715"/>
                    <a:pt x="798" y="715"/>
                  </a:cubicBezTo>
                  <a:lnTo>
                    <a:pt x="798" y="715"/>
                  </a:lnTo>
                  <a:cubicBezTo>
                    <a:pt x="820" y="734"/>
                    <a:pt x="841" y="752"/>
                    <a:pt x="863" y="771"/>
                  </a:cubicBezTo>
                  <a:lnTo>
                    <a:pt x="863" y="771"/>
                  </a:lnTo>
                  <a:cubicBezTo>
                    <a:pt x="739" y="742"/>
                    <a:pt x="612" y="734"/>
                    <a:pt x="485" y="748"/>
                  </a:cubicBezTo>
                  <a:lnTo>
                    <a:pt x="485" y="748"/>
                  </a:lnTo>
                  <a:cubicBezTo>
                    <a:pt x="449" y="724"/>
                    <a:pt x="416" y="698"/>
                    <a:pt x="383" y="670"/>
                  </a:cubicBezTo>
                  <a:lnTo>
                    <a:pt x="383" y="670"/>
                  </a:lnTo>
                  <a:cubicBezTo>
                    <a:pt x="522" y="669"/>
                    <a:pt x="659" y="684"/>
                    <a:pt x="794" y="715"/>
                  </a:cubicBezTo>
                  <a:close/>
                  <a:moveTo>
                    <a:pt x="650" y="600"/>
                  </a:moveTo>
                  <a:lnTo>
                    <a:pt x="650" y="600"/>
                  </a:lnTo>
                  <a:cubicBezTo>
                    <a:pt x="653" y="605"/>
                    <a:pt x="660" y="605"/>
                    <a:pt x="666" y="604"/>
                  </a:cubicBezTo>
                  <a:lnTo>
                    <a:pt x="666" y="604"/>
                  </a:lnTo>
                  <a:cubicBezTo>
                    <a:pt x="692" y="627"/>
                    <a:pt x="719" y="649"/>
                    <a:pt x="745" y="671"/>
                  </a:cubicBezTo>
                  <a:lnTo>
                    <a:pt x="745" y="671"/>
                  </a:lnTo>
                  <a:cubicBezTo>
                    <a:pt x="615" y="645"/>
                    <a:pt x="483" y="634"/>
                    <a:pt x="349" y="638"/>
                  </a:cubicBezTo>
                  <a:lnTo>
                    <a:pt x="349" y="638"/>
                  </a:lnTo>
                  <a:cubicBezTo>
                    <a:pt x="348" y="638"/>
                    <a:pt x="348" y="638"/>
                    <a:pt x="347" y="639"/>
                  </a:cubicBezTo>
                  <a:lnTo>
                    <a:pt x="347" y="639"/>
                  </a:lnTo>
                  <a:cubicBezTo>
                    <a:pt x="304" y="598"/>
                    <a:pt x="264" y="555"/>
                    <a:pt x="229" y="508"/>
                  </a:cubicBezTo>
                  <a:lnTo>
                    <a:pt x="229" y="508"/>
                  </a:lnTo>
                  <a:cubicBezTo>
                    <a:pt x="372" y="522"/>
                    <a:pt x="513" y="553"/>
                    <a:pt x="650" y="600"/>
                  </a:cubicBezTo>
                  <a:lnTo>
                    <a:pt x="451" y="419"/>
                  </a:lnTo>
                  <a:lnTo>
                    <a:pt x="451" y="419"/>
                  </a:lnTo>
                  <a:cubicBezTo>
                    <a:pt x="502" y="463"/>
                    <a:pt x="553" y="507"/>
                    <a:pt x="604" y="552"/>
                  </a:cubicBezTo>
                  <a:lnTo>
                    <a:pt x="604" y="552"/>
                  </a:lnTo>
                  <a:cubicBezTo>
                    <a:pt x="475" y="511"/>
                    <a:pt x="342" y="484"/>
                    <a:pt x="206" y="473"/>
                  </a:cubicBezTo>
                  <a:lnTo>
                    <a:pt x="206" y="473"/>
                  </a:lnTo>
                  <a:cubicBezTo>
                    <a:pt x="205" y="473"/>
                    <a:pt x="204" y="473"/>
                    <a:pt x="204" y="473"/>
                  </a:cubicBezTo>
                  <a:lnTo>
                    <a:pt x="204" y="473"/>
                  </a:lnTo>
                  <a:cubicBezTo>
                    <a:pt x="179" y="438"/>
                    <a:pt x="157" y="401"/>
                    <a:pt x="137" y="362"/>
                  </a:cubicBezTo>
                  <a:lnTo>
                    <a:pt x="137" y="362"/>
                  </a:lnTo>
                  <a:cubicBezTo>
                    <a:pt x="243" y="375"/>
                    <a:pt x="348" y="393"/>
                    <a:pt x="451" y="419"/>
                  </a:cubicBezTo>
                  <a:lnTo>
                    <a:pt x="650" y="600"/>
                  </a:lnTo>
                  <a:close/>
                  <a:moveTo>
                    <a:pt x="700" y="284"/>
                  </a:moveTo>
                  <a:lnTo>
                    <a:pt x="700" y="284"/>
                  </a:lnTo>
                  <a:cubicBezTo>
                    <a:pt x="699" y="287"/>
                    <a:pt x="699" y="290"/>
                    <a:pt x="699" y="294"/>
                  </a:cubicBezTo>
                  <a:lnTo>
                    <a:pt x="699" y="294"/>
                  </a:lnTo>
                  <a:cubicBezTo>
                    <a:pt x="727" y="416"/>
                    <a:pt x="755" y="538"/>
                    <a:pt x="783" y="660"/>
                  </a:cubicBezTo>
                  <a:lnTo>
                    <a:pt x="783" y="660"/>
                  </a:lnTo>
                  <a:cubicBezTo>
                    <a:pt x="746" y="630"/>
                    <a:pt x="710" y="598"/>
                    <a:pt x="673" y="568"/>
                  </a:cubicBezTo>
                  <a:lnTo>
                    <a:pt x="673" y="568"/>
                  </a:lnTo>
                  <a:cubicBezTo>
                    <a:pt x="644" y="451"/>
                    <a:pt x="614" y="333"/>
                    <a:pt x="584" y="217"/>
                  </a:cubicBezTo>
                  <a:lnTo>
                    <a:pt x="584" y="217"/>
                  </a:lnTo>
                  <a:cubicBezTo>
                    <a:pt x="623" y="237"/>
                    <a:pt x="662" y="260"/>
                    <a:pt x="700" y="284"/>
                  </a:cubicBezTo>
                  <a:close/>
                  <a:moveTo>
                    <a:pt x="556" y="203"/>
                  </a:moveTo>
                  <a:lnTo>
                    <a:pt x="556" y="203"/>
                  </a:lnTo>
                  <a:cubicBezTo>
                    <a:pt x="552" y="206"/>
                    <a:pt x="549" y="212"/>
                    <a:pt x="551" y="218"/>
                  </a:cubicBezTo>
                  <a:lnTo>
                    <a:pt x="551" y="218"/>
                  </a:lnTo>
                  <a:cubicBezTo>
                    <a:pt x="578" y="322"/>
                    <a:pt x="604" y="426"/>
                    <a:pt x="630" y="531"/>
                  </a:cubicBezTo>
                  <a:lnTo>
                    <a:pt x="630" y="531"/>
                  </a:lnTo>
                  <a:cubicBezTo>
                    <a:pt x="583" y="490"/>
                    <a:pt x="537" y="450"/>
                    <a:pt x="490" y="409"/>
                  </a:cubicBezTo>
                  <a:lnTo>
                    <a:pt x="490" y="409"/>
                  </a:lnTo>
                  <a:lnTo>
                    <a:pt x="490" y="409"/>
                  </a:lnTo>
                  <a:lnTo>
                    <a:pt x="490" y="409"/>
                  </a:lnTo>
                  <a:cubicBezTo>
                    <a:pt x="468" y="321"/>
                    <a:pt x="446" y="232"/>
                    <a:pt x="424" y="143"/>
                  </a:cubicBezTo>
                  <a:lnTo>
                    <a:pt x="424" y="143"/>
                  </a:lnTo>
                  <a:cubicBezTo>
                    <a:pt x="469" y="161"/>
                    <a:pt x="513" y="181"/>
                    <a:pt x="556" y="203"/>
                  </a:cubicBezTo>
                  <a:close/>
                  <a:moveTo>
                    <a:pt x="388" y="130"/>
                  </a:moveTo>
                  <a:lnTo>
                    <a:pt x="388" y="130"/>
                  </a:lnTo>
                  <a:cubicBezTo>
                    <a:pt x="388" y="133"/>
                    <a:pt x="388" y="135"/>
                    <a:pt x="388" y="138"/>
                  </a:cubicBezTo>
                  <a:lnTo>
                    <a:pt x="388" y="138"/>
                  </a:lnTo>
                  <a:cubicBezTo>
                    <a:pt x="408" y="216"/>
                    <a:pt x="428" y="294"/>
                    <a:pt x="448" y="372"/>
                  </a:cubicBezTo>
                  <a:lnTo>
                    <a:pt x="448" y="372"/>
                  </a:lnTo>
                  <a:cubicBezTo>
                    <a:pt x="414" y="343"/>
                    <a:pt x="380" y="314"/>
                    <a:pt x="346" y="284"/>
                  </a:cubicBezTo>
                  <a:lnTo>
                    <a:pt x="346" y="284"/>
                  </a:lnTo>
                  <a:cubicBezTo>
                    <a:pt x="313" y="226"/>
                    <a:pt x="295" y="165"/>
                    <a:pt x="289" y="99"/>
                  </a:cubicBezTo>
                  <a:lnTo>
                    <a:pt x="289" y="99"/>
                  </a:lnTo>
                  <a:cubicBezTo>
                    <a:pt x="323" y="108"/>
                    <a:pt x="356" y="119"/>
                    <a:pt x="388" y="130"/>
                  </a:cubicBezTo>
                  <a:close/>
                  <a:moveTo>
                    <a:pt x="256" y="89"/>
                  </a:moveTo>
                  <a:lnTo>
                    <a:pt x="256" y="89"/>
                  </a:lnTo>
                  <a:cubicBezTo>
                    <a:pt x="259" y="138"/>
                    <a:pt x="269" y="186"/>
                    <a:pt x="285" y="230"/>
                  </a:cubicBezTo>
                  <a:lnTo>
                    <a:pt x="285" y="230"/>
                  </a:lnTo>
                  <a:cubicBezTo>
                    <a:pt x="266" y="214"/>
                    <a:pt x="247" y="196"/>
                    <a:pt x="227" y="180"/>
                  </a:cubicBezTo>
                  <a:lnTo>
                    <a:pt x="227" y="180"/>
                  </a:lnTo>
                  <a:cubicBezTo>
                    <a:pt x="217" y="145"/>
                    <a:pt x="206" y="110"/>
                    <a:pt x="195" y="75"/>
                  </a:cubicBezTo>
                  <a:lnTo>
                    <a:pt x="195" y="75"/>
                  </a:lnTo>
                  <a:cubicBezTo>
                    <a:pt x="216" y="79"/>
                    <a:pt x="236" y="85"/>
                    <a:pt x="256" y="89"/>
                  </a:cubicBezTo>
                  <a:close/>
                  <a:moveTo>
                    <a:pt x="70" y="171"/>
                  </a:moveTo>
                  <a:lnTo>
                    <a:pt x="70" y="171"/>
                  </a:lnTo>
                  <a:cubicBezTo>
                    <a:pt x="105" y="167"/>
                    <a:pt x="141" y="168"/>
                    <a:pt x="175" y="177"/>
                  </a:cubicBezTo>
                  <a:lnTo>
                    <a:pt x="175" y="177"/>
                  </a:lnTo>
                  <a:cubicBezTo>
                    <a:pt x="199" y="197"/>
                    <a:pt x="222" y="218"/>
                    <a:pt x="245" y="238"/>
                  </a:cubicBezTo>
                  <a:lnTo>
                    <a:pt x="245" y="238"/>
                  </a:lnTo>
                  <a:cubicBezTo>
                    <a:pt x="192" y="220"/>
                    <a:pt x="136" y="211"/>
                    <a:pt x="79" y="211"/>
                  </a:cubicBezTo>
                  <a:lnTo>
                    <a:pt x="79" y="211"/>
                  </a:lnTo>
                  <a:cubicBezTo>
                    <a:pt x="76" y="198"/>
                    <a:pt x="73" y="184"/>
                    <a:pt x="70" y="171"/>
                  </a:cubicBezTo>
                  <a:close/>
                  <a:moveTo>
                    <a:pt x="89" y="244"/>
                  </a:moveTo>
                  <a:lnTo>
                    <a:pt x="89" y="244"/>
                  </a:lnTo>
                  <a:cubicBezTo>
                    <a:pt x="169" y="246"/>
                    <a:pt x="246" y="267"/>
                    <a:pt x="317" y="305"/>
                  </a:cubicBezTo>
                  <a:lnTo>
                    <a:pt x="317" y="305"/>
                  </a:lnTo>
                  <a:cubicBezTo>
                    <a:pt x="318" y="307"/>
                    <a:pt x="320" y="307"/>
                    <a:pt x="321" y="307"/>
                  </a:cubicBezTo>
                  <a:lnTo>
                    <a:pt x="321" y="307"/>
                  </a:lnTo>
                  <a:cubicBezTo>
                    <a:pt x="322" y="308"/>
                    <a:pt x="323" y="309"/>
                    <a:pt x="323" y="310"/>
                  </a:cubicBezTo>
                  <a:lnTo>
                    <a:pt x="323" y="310"/>
                  </a:lnTo>
                  <a:cubicBezTo>
                    <a:pt x="326" y="315"/>
                    <a:pt x="330" y="317"/>
                    <a:pt x="334" y="317"/>
                  </a:cubicBezTo>
                  <a:lnTo>
                    <a:pt x="334" y="317"/>
                  </a:lnTo>
                  <a:cubicBezTo>
                    <a:pt x="356" y="336"/>
                    <a:pt x="377" y="355"/>
                    <a:pt x="399" y="373"/>
                  </a:cubicBezTo>
                  <a:lnTo>
                    <a:pt x="399" y="373"/>
                  </a:lnTo>
                  <a:cubicBezTo>
                    <a:pt x="307" y="353"/>
                    <a:pt x="215" y="338"/>
                    <a:pt x="122" y="328"/>
                  </a:cubicBezTo>
                  <a:lnTo>
                    <a:pt x="122" y="328"/>
                  </a:lnTo>
                  <a:cubicBezTo>
                    <a:pt x="109" y="301"/>
                    <a:pt x="99" y="272"/>
                    <a:pt x="89" y="244"/>
                  </a:cubicBezTo>
                  <a:close/>
                  <a:moveTo>
                    <a:pt x="825" y="923"/>
                  </a:moveTo>
                  <a:lnTo>
                    <a:pt x="825" y="923"/>
                  </a:lnTo>
                  <a:cubicBezTo>
                    <a:pt x="823" y="923"/>
                    <a:pt x="821" y="923"/>
                    <a:pt x="818" y="924"/>
                  </a:cubicBezTo>
                  <a:lnTo>
                    <a:pt x="818" y="924"/>
                  </a:lnTo>
                  <a:cubicBezTo>
                    <a:pt x="788" y="912"/>
                    <a:pt x="759" y="899"/>
                    <a:pt x="730" y="886"/>
                  </a:cubicBezTo>
                  <a:lnTo>
                    <a:pt x="730" y="886"/>
                  </a:lnTo>
                  <a:cubicBezTo>
                    <a:pt x="832" y="886"/>
                    <a:pt x="934" y="896"/>
                    <a:pt x="1035" y="915"/>
                  </a:cubicBezTo>
                  <a:lnTo>
                    <a:pt x="1035" y="915"/>
                  </a:lnTo>
                  <a:cubicBezTo>
                    <a:pt x="1040" y="920"/>
                    <a:pt x="1046" y="924"/>
                    <a:pt x="1051" y="928"/>
                  </a:cubicBezTo>
                  <a:lnTo>
                    <a:pt x="1051" y="928"/>
                  </a:lnTo>
                  <a:lnTo>
                    <a:pt x="1051" y="929"/>
                  </a:lnTo>
                  <a:lnTo>
                    <a:pt x="1051" y="929"/>
                  </a:lnTo>
                  <a:cubicBezTo>
                    <a:pt x="1053" y="937"/>
                    <a:pt x="1059" y="940"/>
                    <a:pt x="1065" y="940"/>
                  </a:cubicBezTo>
                  <a:lnTo>
                    <a:pt x="1065" y="940"/>
                  </a:lnTo>
                  <a:cubicBezTo>
                    <a:pt x="1069" y="944"/>
                    <a:pt x="1073" y="947"/>
                    <a:pt x="1078" y="951"/>
                  </a:cubicBezTo>
                  <a:lnTo>
                    <a:pt x="1078" y="951"/>
                  </a:lnTo>
                  <a:cubicBezTo>
                    <a:pt x="993" y="941"/>
                    <a:pt x="909" y="933"/>
                    <a:pt x="825" y="923"/>
                  </a:cubicBezTo>
                  <a:close/>
                  <a:moveTo>
                    <a:pt x="1204" y="1012"/>
                  </a:moveTo>
                  <a:lnTo>
                    <a:pt x="1204" y="1012"/>
                  </a:lnTo>
                  <a:cubicBezTo>
                    <a:pt x="1193" y="1004"/>
                    <a:pt x="1182" y="995"/>
                    <a:pt x="1171" y="986"/>
                  </a:cubicBezTo>
                  <a:lnTo>
                    <a:pt x="1171" y="986"/>
                  </a:lnTo>
                  <a:cubicBezTo>
                    <a:pt x="1171" y="983"/>
                    <a:pt x="1170" y="979"/>
                    <a:pt x="1169" y="976"/>
                  </a:cubicBezTo>
                  <a:lnTo>
                    <a:pt x="1169" y="976"/>
                  </a:lnTo>
                  <a:cubicBezTo>
                    <a:pt x="1169" y="972"/>
                    <a:pt x="1169" y="968"/>
                    <a:pt x="1168" y="966"/>
                  </a:cubicBezTo>
                  <a:lnTo>
                    <a:pt x="1168" y="966"/>
                  </a:lnTo>
                  <a:cubicBezTo>
                    <a:pt x="1164" y="941"/>
                    <a:pt x="1159" y="917"/>
                    <a:pt x="1156" y="893"/>
                  </a:cubicBezTo>
                  <a:lnTo>
                    <a:pt x="1156" y="893"/>
                  </a:lnTo>
                  <a:cubicBezTo>
                    <a:pt x="1170" y="933"/>
                    <a:pt x="1186" y="974"/>
                    <a:pt x="1204" y="1012"/>
                  </a:cubicBezTo>
                  <a:close/>
                  <a:moveTo>
                    <a:pt x="1179" y="1036"/>
                  </a:moveTo>
                  <a:lnTo>
                    <a:pt x="1179" y="1036"/>
                  </a:lnTo>
                  <a:cubicBezTo>
                    <a:pt x="1100" y="1017"/>
                    <a:pt x="1020" y="995"/>
                    <a:pt x="940" y="968"/>
                  </a:cubicBezTo>
                  <a:lnTo>
                    <a:pt x="940" y="968"/>
                  </a:lnTo>
                  <a:cubicBezTo>
                    <a:pt x="1001" y="975"/>
                    <a:pt x="1062" y="981"/>
                    <a:pt x="1123" y="988"/>
                  </a:cubicBezTo>
                  <a:lnTo>
                    <a:pt x="1123" y="988"/>
                  </a:lnTo>
                  <a:cubicBezTo>
                    <a:pt x="1142" y="1004"/>
                    <a:pt x="1161" y="1019"/>
                    <a:pt x="1179" y="1036"/>
                  </a:cubicBezTo>
                  <a:close/>
                  <a:moveTo>
                    <a:pt x="825" y="312"/>
                  </a:moveTo>
                  <a:lnTo>
                    <a:pt x="825" y="312"/>
                  </a:lnTo>
                  <a:cubicBezTo>
                    <a:pt x="603" y="137"/>
                    <a:pt x="329" y="34"/>
                    <a:pt x="50" y="2"/>
                  </a:cubicBezTo>
                  <a:lnTo>
                    <a:pt x="50" y="2"/>
                  </a:lnTo>
                  <a:cubicBezTo>
                    <a:pt x="33" y="0"/>
                    <a:pt x="23" y="13"/>
                    <a:pt x="21" y="26"/>
                  </a:cubicBezTo>
                  <a:lnTo>
                    <a:pt x="21" y="26"/>
                  </a:lnTo>
                  <a:cubicBezTo>
                    <a:pt x="10" y="27"/>
                    <a:pt x="0" y="36"/>
                    <a:pt x="1" y="51"/>
                  </a:cubicBezTo>
                  <a:lnTo>
                    <a:pt x="1" y="51"/>
                  </a:lnTo>
                  <a:cubicBezTo>
                    <a:pt x="60" y="689"/>
                    <a:pt x="687" y="987"/>
                    <a:pt x="1244" y="1099"/>
                  </a:cubicBezTo>
                  <a:lnTo>
                    <a:pt x="1244" y="1099"/>
                  </a:lnTo>
                  <a:cubicBezTo>
                    <a:pt x="1245" y="1099"/>
                    <a:pt x="1248" y="1099"/>
                    <a:pt x="1249" y="1099"/>
                  </a:cubicBezTo>
                  <a:lnTo>
                    <a:pt x="1249" y="1099"/>
                  </a:lnTo>
                  <a:cubicBezTo>
                    <a:pt x="1251" y="1102"/>
                    <a:pt x="1252" y="1104"/>
                    <a:pt x="1254" y="1106"/>
                  </a:cubicBezTo>
                  <a:lnTo>
                    <a:pt x="1254" y="1106"/>
                  </a:lnTo>
                  <a:cubicBezTo>
                    <a:pt x="1260" y="1116"/>
                    <a:pt x="1269" y="1118"/>
                    <a:pt x="1278" y="1117"/>
                  </a:cubicBezTo>
                  <a:lnTo>
                    <a:pt x="1278" y="1117"/>
                  </a:lnTo>
                  <a:cubicBezTo>
                    <a:pt x="1278" y="1117"/>
                    <a:pt x="1279" y="1118"/>
                    <a:pt x="1280" y="1118"/>
                  </a:cubicBezTo>
                  <a:lnTo>
                    <a:pt x="1280" y="1118"/>
                  </a:lnTo>
                  <a:cubicBezTo>
                    <a:pt x="1297" y="1132"/>
                    <a:pt x="1318" y="1107"/>
                    <a:pt x="1301" y="1094"/>
                  </a:cubicBezTo>
                  <a:lnTo>
                    <a:pt x="1301" y="1094"/>
                  </a:lnTo>
                  <a:cubicBezTo>
                    <a:pt x="1300" y="1092"/>
                    <a:pt x="1299" y="1092"/>
                    <a:pt x="1298" y="1091"/>
                  </a:cubicBezTo>
                  <a:lnTo>
                    <a:pt x="1298" y="1091"/>
                  </a:lnTo>
                  <a:cubicBezTo>
                    <a:pt x="1298" y="1087"/>
                    <a:pt x="1297" y="1083"/>
                    <a:pt x="1294" y="1079"/>
                  </a:cubicBezTo>
                  <a:lnTo>
                    <a:pt x="1294" y="1079"/>
                  </a:lnTo>
                  <a:cubicBezTo>
                    <a:pt x="1209" y="944"/>
                    <a:pt x="1176" y="787"/>
                    <a:pt x="1110" y="643"/>
                  </a:cubicBezTo>
                  <a:lnTo>
                    <a:pt x="1110" y="643"/>
                  </a:lnTo>
                  <a:cubicBezTo>
                    <a:pt x="1049" y="507"/>
                    <a:pt x="939" y="403"/>
                    <a:pt x="825" y="312"/>
                  </a:cubicBezTo>
                  <a:close/>
                </a:path>
              </a:pathLst>
            </a:custGeom>
            <a:solidFill>
              <a:schemeClr val="accent6"/>
            </a:solidFill>
            <a:ln>
              <a:noFill/>
            </a:ln>
            <a:effectLst/>
          </p:spPr>
          <p:txBody>
            <a:bodyPr wrap="none" anchor="ctr"/>
            <a:lstStyle/>
            <a:p>
              <a:endParaRPr lang="es-ES_tradnl" sz="919"/>
            </a:p>
          </p:txBody>
        </p:sp>
        <p:sp>
          <p:nvSpPr>
            <p:cNvPr id="16" name="Freeform 20">
              <a:extLst>
                <a:ext uri="{FF2B5EF4-FFF2-40B4-BE49-F238E27FC236}">
                  <a16:creationId xmlns:a16="http://schemas.microsoft.com/office/drawing/2014/main" id="{B5096B71-533B-8648-92B3-A8A2E712FC87}"/>
                </a:ext>
              </a:extLst>
            </p:cNvPr>
            <p:cNvSpPr>
              <a:spLocks noChangeArrowheads="1"/>
            </p:cNvSpPr>
            <p:nvPr/>
          </p:nvSpPr>
          <p:spPr bwMode="auto">
            <a:xfrm rot="759599">
              <a:off x="5420332" y="5521934"/>
              <a:ext cx="547061" cy="627324"/>
            </a:xfrm>
            <a:custGeom>
              <a:avLst/>
              <a:gdLst>
                <a:gd name="T0" fmla="*/ 369 w 1141"/>
                <a:gd name="T1" fmla="*/ 1103 h 1311"/>
                <a:gd name="T2" fmla="*/ 178 w 1141"/>
                <a:gd name="T3" fmla="*/ 1127 h 1311"/>
                <a:gd name="T4" fmla="*/ 223 w 1141"/>
                <a:gd name="T5" fmla="*/ 1073 h 1311"/>
                <a:gd name="T6" fmla="*/ 621 w 1141"/>
                <a:gd name="T7" fmla="*/ 962 h 1311"/>
                <a:gd name="T8" fmla="*/ 1003 w 1141"/>
                <a:gd name="T9" fmla="*/ 129 h 1311"/>
                <a:gd name="T10" fmla="*/ 1072 w 1141"/>
                <a:gd name="T11" fmla="*/ 52 h 1311"/>
                <a:gd name="T12" fmla="*/ 1001 w 1141"/>
                <a:gd name="T13" fmla="*/ 180 h 1311"/>
                <a:gd name="T14" fmla="*/ 747 w 1141"/>
                <a:gd name="T15" fmla="*/ 838 h 1311"/>
                <a:gd name="T16" fmla="*/ 580 w 1141"/>
                <a:gd name="T17" fmla="*/ 871 h 1311"/>
                <a:gd name="T18" fmla="*/ 439 w 1141"/>
                <a:gd name="T19" fmla="*/ 819 h 1311"/>
                <a:gd name="T20" fmla="*/ 826 w 1141"/>
                <a:gd name="T21" fmla="*/ 734 h 1311"/>
                <a:gd name="T22" fmla="*/ 747 w 1141"/>
                <a:gd name="T23" fmla="*/ 838 h 1311"/>
                <a:gd name="T24" fmla="*/ 329 w 1141"/>
                <a:gd name="T25" fmla="*/ 947 h 1311"/>
                <a:gd name="T26" fmla="*/ 619 w 1141"/>
                <a:gd name="T27" fmla="*/ 895 h 1311"/>
                <a:gd name="T28" fmla="*/ 681 w 1141"/>
                <a:gd name="T29" fmla="*/ 907 h 1311"/>
                <a:gd name="T30" fmla="*/ 260 w 1141"/>
                <a:gd name="T31" fmla="*/ 978 h 1311"/>
                <a:gd name="T32" fmla="*/ 280 w 1141"/>
                <a:gd name="T33" fmla="*/ 661 h 1311"/>
                <a:gd name="T34" fmla="*/ 314 w 1141"/>
                <a:gd name="T35" fmla="*/ 915 h 1311"/>
                <a:gd name="T36" fmla="*/ 419 w 1141"/>
                <a:gd name="T37" fmla="*/ 793 h 1311"/>
                <a:gd name="T38" fmla="*/ 388 w 1141"/>
                <a:gd name="T39" fmla="*/ 480 h 1311"/>
                <a:gd name="T40" fmla="*/ 536 w 1141"/>
                <a:gd name="T41" fmla="*/ 646 h 1311"/>
                <a:gd name="T42" fmla="*/ 464 w 1141"/>
                <a:gd name="T43" fmla="*/ 741 h 1311"/>
                <a:gd name="T44" fmla="*/ 499 w 1141"/>
                <a:gd name="T45" fmla="*/ 343 h 1311"/>
                <a:gd name="T46" fmla="*/ 536 w 1141"/>
                <a:gd name="T47" fmla="*/ 646 h 1311"/>
                <a:gd name="T48" fmla="*/ 585 w 1141"/>
                <a:gd name="T49" fmla="*/ 601 h 1311"/>
                <a:gd name="T50" fmla="*/ 666 w 1141"/>
                <a:gd name="T51" fmla="*/ 200 h 1311"/>
                <a:gd name="T52" fmla="*/ 851 w 1141"/>
                <a:gd name="T53" fmla="*/ 698 h 1311"/>
                <a:gd name="T54" fmla="*/ 475 w 1141"/>
                <a:gd name="T55" fmla="*/ 778 h 1311"/>
                <a:gd name="T56" fmla="*/ 919 w 1141"/>
                <a:gd name="T57" fmla="*/ 583 h 1311"/>
                <a:gd name="T58" fmla="*/ 934 w 1141"/>
                <a:gd name="T59" fmla="*/ 555 h 1311"/>
                <a:gd name="T60" fmla="*/ 605 w 1141"/>
                <a:gd name="T61" fmla="*/ 627 h 1311"/>
                <a:gd name="T62" fmla="*/ 728 w 1141"/>
                <a:gd name="T63" fmla="*/ 488 h 1311"/>
                <a:gd name="T64" fmla="*/ 1007 w 1141"/>
                <a:gd name="T65" fmla="*/ 388 h 1311"/>
                <a:gd name="T66" fmla="*/ 765 w 1141"/>
                <a:gd name="T67" fmla="*/ 445 h 1311"/>
                <a:gd name="T68" fmla="*/ 1040 w 1141"/>
                <a:gd name="T69" fmla="*/ 288 h 1311"/>
                <a:gd name="T70" fmla="*/ 1049 w 1141"/>
                <a:gd name="T71" fmla="*/ 256 h 1311"/>
                <a:gd name="T72" fmla="*/ 959 w 1141"/>
                <a:gd name="T73" fmla="*/ 226 h 1311"/>
                <a:gd name="T74" fmla="*/ 969 w 1141"/>
                <a:gd name="T75" fmla="*/ 69 h 1311"/>
                <a:gd name="T76" fmla="*/ 900 w 1141"/>
                <a:gd name="T77" fmla="*/ 243 h 1311"/>
                <a:gd name="T78" fmla="*/ 969 w 1141"/>
                <a:gd name="T79" fmla="*/ 69 h 1311"/>
                <a:gd name="T80" fmla="*/ 832 w 1141"/>
                <a:gd name="T81" fmla="*/ 315 h 1311"/>
                <a:gd name="T82" fmla="*/ 828 w 1141"/>
                <a:gd name="T83" fmla="*/ 321 h 1311"/>
                <a:gd name="T84" fmla="*/ 764 w 1141"/>
                <a:gd name="T85" fmla="*/ 397 h 1311"/>
                <a:gd name="T86" fmla="*/ 211 w 1141"/>
                <a:gd name="T87" fmla="*/ 819 h 1311"/>
                <a:gd name="T88" fmla="*/ 249 w 1141"/>
                <a:gd name="T89" fmla="*/ 723 h 1311"/>
                <a:gd name="T90" fmla="*/ 205 w 1141"/>
                <a:gd name="T91" fmla="*/ 1045 h 1311"/>
                <a:gd name="T92" fmla="*/ 193 w 1141"/>
                <a:gd name="T93" fmla="*/ 1058 h 1311"/>
                <a:gd name="T94" fmla="*/ 211 w 1141"/>
                <a:gd name="T95" fmla="*/ 819 h 1311"/>
                <a:gd name="T96" fmla="*/ 146 w 1141"/>
                <a:gd name="T97" fmla="*/ 1164 h 1311"/>
                <a:gd name="T98" fmla="*/ 166 w 1141"/>
                <a:gd name="T99" fmla="*/ 1161 h 1311"/>
                <a:gd name="T100" fmla="*/ 119 w 1141"/>
                <a:gd name="T101" fmla="*/ 1197 h 1311"/>
                <a:gd name="T102" fmla="*/ 165 w 1141"/>
                <a:gd name="T103" fmla="*/ 933 h 1311"/>
                <a:gd name="T104" fmla="*/ 822 w 1141"/>
                <a:gd name="T105" fmla="*/ 822 h 1311"/>
                <a:gd name="T106" fmla="*/ 1114 w 1141"/>
                <a:gd name="T107" fmla="*/ 21 h 1311"/>
                <a:gd name="T108" fmla="*/ 33 w 1141"/>
                <a:gd name="T109" fmla="*/ 1236 h 1311"/>
                <a:gd name="T110" fmla="*/ 25 w 1141"/>
                <a:gd name="T111" fmla="*/ 1246 h 1311"/>
                <a:gd name="T112" fmla="*/ 13 w 1141"/>
                <a:gd name="T113" fmla="*/ 1272 h 1311"/>
                <a:gd name="T114" fmla="*/ 41 w 1141"/>
                <a:gd name="T115" fmla="*/ 1290 h 1311"/>
                <a:gd name="T116" fmla="*/ 490 w 1141"/>
                <a:gd name="T117" fmla="*/ 1106 h 1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1" h="1311">
                  <a:moveTo>
                    <a:pt x="407" y="1088"/>
                  </a:moveTo>
                  <a:lnTo>
                    <a:pt x="407" y="1088"/>
                  </a:lnTo>
                  <a:cubicBezTo>
                    <a:pt x="394" y="1094"/>
                    <a:pt x="381" y="1098"/>
                    <a:pt x="369" y="1103"/>
                  </a:cubicBezTo>
                  <a:lnTo>
                    <a:pt x="369" y="1103"/>
                  </a:lnTo>
                  <a:cubicBezTo>
                    <a:pt x="366" y="1100"/>
                    <a:pt x="362" y="1097"/>
                    <a:pt x="356" y="1098"/>
                  </a:cubicBezTo>
                  <a:lnTo>
                    <a:pt x="356" y="1098"/>
                  </a:lnTo>
                  <a:cubicBezTo>
                    <a:pt x="297" y="1108"/>
                    <a:pt x="237" y="1117"/>
                    <a:pt x="178" y="1127"/>
                  </a:cubicBezTo>
                  <a:lnTo>
                    <a:pt x="178" y="1127"/>
                  </a:lnTo>
                  <a:cubicBezTo>
                    <a:pt x="193" y="1109"/>
                    <a:pt x="207" y="1091"/>
                    <a:pt x="223" y="1074"/>
                  </a:cubicBezTo>
                  <a:lnTo>
                    <a:pt x="223" y="1074"/>
                  </a:lnTo>
                  <a:lnTo>
                    <a:pt x="223" y="1073"/>
                  </a:lnTo>
                  <a:lnTo>
                    <a:pt x="223" y="1073"/>
                  </a:lnTo>
                  <a:cubicBezTo>
                    <a:pt x="230" y="1076"/>
                    <a:pt x="237" y="1075"/>
                    <a:pt x="242" y="1069"/>
                  </a:cubicBezTo>
                  <a:lnTo>
                    <a:pt x="242" y="1069"/>
                  </a:lnTo>
                  <a:cubicBezTo>
                    <a:pt x="369" y="1038"/>
                    <a:pt x="496" y="1002"/>
                    <a:pt x="621" y="962"/>
                  </a:cubicBezTo>
                  <a:lnTo>
                    <a:pt x="621" y="962"/>
                  </a:lnTo>
                  <a:cubicBezTo>
                    <a:pt x="557" y="1013"/>
                    <a:pt x="487" y="1056"/>
                    <a:pt x="407" y="1088"/>
                  </a:cubicBezTo>
                  <a:close/>
                  <a:moveTo>
                    <a:pt x="1072" y="52"/>
                  </a:moveTo>
                  <a:lnTo>
                    <a:pt x="1072" y="52"/>
                  </a:lnTo>
                  <a:cubicBezTo>
                    <a:pt x="1048" y="78"/>
                    <a:pt x="1026" y="104"/>
                    <a:pt x="1003" y="129"/>
                  </a:cubicBezTo>
                  <a:lnTo>
                    <a:pt x="1003" y="129"/>
                  </a:lnTo>
                  <a:cubicBezTo>
                    <a:pt x="1004" y="107"/>
                    <a:pt x="1003" y="85"/>
                    <a:pt x="1000" y="62"/>
                  </a:cubicBezTo>
                  <a:lnTo>
                    <a:pt x="1000" y="62"/>
                  </a:lnTo>
                  <a:cubicBezTo>
                    <a:pt x="1024" y="58"/>
                    <a:pt x="1047" y="55"/>
                    <a:pt x="1072" y="52"/>
                  </a:cubicBezTo>
                  <a:close/>
                  <a:moveTo>
                    <a:pt x="1072" y="159"/>
                  </a:moveTo>
                  <a:lnTo>
                    <a:pt x="1072" y="159"/>
                  </a:lnTo>
                  <a:cubicBezTo>
                    <a:pt x="1048" y="166"/>
                    <a:pt x="1024" y="173"/>
                    <a:pt x="1001" y="180"/>
                  </a:cubicBezTo>
                  <a:lnTo>
                    <a:pt x="1001" y="180"/>
                  </a:lnTo>
                  <a:cubicBezTo>
                    <a:pt x="1028" y="149"/>
                    <a:pt x="1056" y="118"/>
                    <a:pt x="1084" y="87"/>
                  </a:cubicBezTo>
                  <a:lnTo>
                    <a:pt x="1084" y="87"/>
                  </a:lnTo>
                  <a:cubicBezTo>
                    <a:pt x="1080" y="111"/>
                    <a:pt x="1076" y="135"/>
                    <a:pt x="1072" y="159"/>
                  </a:cubicBezTo>
                  <a:close/>
                  <a:moveTo>
                    <a:pt x="747" y="838"/>
                  </a:moveTo>
                  <a:lnTo>
                    <a:pt x="747" y="838"/>
                  </a:lnTo>
                  <a:cubicBezTo>
                    <a:pt x="745" y="838"/>
                    <a:pt x="743" y="836"/>
                    <a:pt x="741" y="836"/>
                  </a:cubicBezTo>
                  <a:lnTo>
                    <a:pt x="741" y="836"/>
                  </a:lnTo>
                  <a:cubicBezTo>
                    <a:pt x="694" y="828"/>
                    <a:pt x="626" y="860"/>
                    <a:pt x="580" y="871"/>
                  </a:cubicBezTo>
                  <a:lnTo>
                    <a:pt x="580" y="871"/>
                  </a:lnTo>
                  <a:cubicBezTo>
                    <a:pt x="508" y="886"/>
                    <a:pt x="435" y="899"/>
                    <a:pt x="361" y="910"/>
                  </a:cubicBezTo>
                  <a:lnTo>
                    <a:pt x="361" y="910"/>
                  </a:lnTo>
                  <a:cubicBezTo>
                    <a:pt x="387" y="879"/>
                    <a:pt x="414" y="849"/>
                    <a:pt x="439" y="819"/>
                  </a:cubicBezTo>
                  <a:lnTo>
                    <a:pt x="439" y="819"/>
                  </a:lnTo>
                  <a:cubicBezTo>
                    <a:pt x="568" y="791"/>
                    <a:pt x="697" y="763"/>
                    <a:pt x="826" y="734"/>
                  </a:cubicBezTo>
                  <a:lnTo>
                    <a:pt x="826" y="734"/>
                  </a:lnTo>
                  <a:lnTo>
                    <a:pt x="826" y="734"/>
                  </a:lnTo>
                  <a:lnTo>
                    <a:pt x="826" y="734"/>
                  </a:lnTo>
                  <a:cubicBezTo>
                    <a:pt x="813" y="753"/>
                    <a:pt x="800" y="772"/>
                    <a:pt x="785" y="791"/>
                  </a:cubicBezTo>
                  <a:lnTo>
                    <a:pt x="785" y="791"/>
                  </a:lnTo>
                  <a:cubicBezTo>
                    <a:pt x="772" y="807"/>
                    <a:pt x="760" y="823"/>
                    <a:pt x="747" y="838"/>
                  </a:cubicBezTo>
                  <a:close/>
                  <a:moveTo>
                    <a:pt x="258" y="1032"/>
                  </a:moveTo>
                  <a:lnTo>
                    <a:pt x="258" y="1032"/>
                  </a:lnTo>
                  <a:cubicBezTo>
                    <a:pt x="282" y="1003"/>
                    <a:pt x="306" y="975"/>
                    <a:pt x="329" y="947"/>
                  </a:cubicBezTo>
                  <a:lnTo>
                    <a:pt x="329" y="947"/>
                  </a:lnTo>
                  <a:cubicBezTo>
                    <a:pt x="387" y="939"/>
                    <a:pt x="445" y="931"/>
                    <a:pt x="503" y="919"/>
                  </a:cubicBezTo>
                  <a:lnTo>
                    <a:pt x="503" y="919"/>
                  </a:lnTo>
                  <a:cubicBezTo>
                    <a:pt x="542" y="912"/>
                    <a:pt x="580" y="904"/>
                    <a:pt x="619" y="895"/>
                  </a:cubicBezTo>
                  <a:lnTo>
                    <a:pt x="619" y="895"/>
                  </a:lnTo>
                  <a:cubicBezTo>
                    <a:pt x="645" y="889"/>
                    <a:pt x="689" y="869"/>
                    <a:pt x="720" y="868"/>
                  </a:cubicBezTo>
                  <a:lnTo>
                    <a:pt x="720" y="868"/>
                  </a:lnTo>
                  <a:cubicBezTo>
                    <a:pt x="707" y="881"/>
                    <a:pt x="695" y="894"/>
                    <a:pt x="681" y="907"/>
                  </a:cubicBezTo>
                  <a:lnTo>
                    <a:pt x="681" y="907"/>
                  </a:lnTo>
                  <a:cubicBezTo>
                    <a:pt x="542" y="955"/>
                    <a:pt x="401" y="996"/>
                    <a:pt x="258" y="1032"/>
                  </a:cubicBezTo>
                  <a:close/>
                  <a:moveTo>
                    <a:pt x="314" y="915"/>
                  </a:moveTo>
                  <a:lnTo>
                    <a:pt x="314" y="915"/>
                  </a:lnTo>
                  <a:cubicBezTo>
                    <a:pt x="296" y="936"/>
                    <a:pt x="278" y="957"/>
                    <a:pt x="260" y="978"/>
                  </a:cubicBezTo>
                  <a:lnTo>
                    <a:pt x="260" y="978"/>
                  </a:lnTo>
                  <a:cubicBezTo>
                    <a:pt x="277" y="875"/>
                    <a:pt x="285" y="771"/>
                    <a:pt x="282" y="667"/>
                  </a:cubicBezTo>
                  <a:lnTo>
                    <a:pt x="282" y="667"/>
                  </a:lnTo>
                  <a:cubicBezTo>
                    <a:pt x="282" y="664"/>
                    <a:pt x="281" y="663"/>
                    <a:pt x="280" y="661"/>
                  </a:cubicBezTo>
                  <a:lnTo>
                    <a:pt x="280" y="661"/>
                  </a:lnTo>
                  <a:cubicBezTo>
                    <a:pt x="304" y="613"/>
                    <a:pt x="331" y="567"/>
                    <a:pt x="359" y="523"/>
                  </a:cubicBezTo>
                  <a:lnTo>
                    <a:pt x="359" y="523"/>
                  </a:lnTo>
                  <a:cubicBezTo>
                    <a:pt x="368" y="656"/>
                    <a:pt x="353" y="786"/>
                    <a:pt x="314" y="915"/>
                  </a:cubicBezTo>
                  <a:close/>
                  <a:moveTo>
                    <a:pt x="419" y="790"/>
                  </a:moveTo>
                  <a:lnTo>
                    <a:pt x="419" y="790"/>
                  </a:lnTo>
                  <a:cubicBezTo>
                    <a:pt x="419" y="791"/>
                    <a:pt x="419" y="791"/>
                    <a:pt x="419" y="793"/>
                  </a:cubicBezTo>
                  <a:lnTo>
                    <a:pt x="419" y="793"/>
                  </a:lnTo>
                  <a:cubicBezTo>
                    <a:pt x="401" y="814"/>
                    <a:pt x="382" y="836"/>
                    <a:pt x="364" y="858"/>
                  </a:cubicBezTo>
                  <a:lnTo>
                    <a:pt x="364" y="858"/>
                  </a:lnTo>
                  <a:cubicBezTo>
                    <a:pt x="393" y="734"/>
                    <a:pt x="402" y="608"/>
                    <a:pt x="388" y="480"/>
                  </a:cubicBezTo>
                  <a:lnTo>
                    <a:pt x="388" y="480"/>
                  </a:lnTo>
                  <a:cubicBezTo>
                    <a:pt x="413" y="445"/>
                    <a:pt x="439" y="411"/>
                    <a:pt x="467" y="378"/>
                  </a:cubicBezTo>
                  <a:lnTo>
                    <a:pt x="467" y="378"/>
                  </a:lnTo>
                  <a:cubicBezTo>
                    <a:pt x="468" y="517"/>
                    <a:pt x="452" y="654"/>
                    <a:pt x="419" y="790"/>
                  </a:cubicBezTo>
                  <a:close/>
                  <a:moveTo>
                    <a:pt x="536" y="646"/>
                  </a:moveTo>
                  <a:lnTo>
                    <a:pt x="536" y="646"/>
                  </a:lnTo>
                  <a:cubicBezTo>
                    <a:pt x="531" y="650"/>
                    <a:pt x="530" y="656"/>
                    <a:pt x="532" y="662"/>
                  </a:cubicBezTo>
                  <a:lnTo>
                    <a:pt x="532" y="662"/>
                  </a:lnTo>
                  <a:cubicBezTo>
                    <a:pt x="509" y="688"/>
                    <a:pt x="487" y="715"/>
                    <a:pt x="464" y="741"/>
                  </a:cubicBezTo>
                  <a:lnTo>
                    <a:pt x="464" y="741"/>
                  </a:lnTo>
                  <a:cubicBezTo>
                    <a:pt x="490" y="611"/>
                    <a:pt x="502" y="478"/>
                    <a:pt x="499" y="345"/>
                  </a:cubicBezTo>
                  <a:lnTo>
                    <a:pt x="499" y="345"/>
                  </a:lnTo>
                  <a:cubicBezTo>
                    <a:pt x="499" y="344"/>
                    <a:pt x="499" y="344"/>
                    <a:pt x="499" y="343"/>
                  </a:cubicBezTo>
                  <a:lnTo>
                    <a:pt x="499" y="343"/>
                  </a:lnTo>
                  <a:cubicBezTo>
                    <a:pt x="540" y="300"/>
                    <a:pt x="583" y="260"/>
                    <a:pt x="630" y="225"/>
                  </a:cubicBezTo>
                  <a:lnTo>
                    <a:pt x="630" y="225"/>
                  </a:lnTo>
                  <a:cubicBezTo>
                    <a:pt x="616" y="369"/>
                    <a:pt x="584" y="509"/>
                    <a:pt x="536" y="646"/>
                  </a:cubicBezTo>
                  <a:close/>
                  <a:moveTo>
                    <a:pt x="719" y="449"/>
                  </a:moveTo>
                  <a:lnTo>
                    <a:pt x="719" y="449"/>
                  </a:lnTo>
                  <a:cubicBezTo>
                    <a:pt x="674" y="499"/>
                    <a:pt x="629" y="550"/>
                    <a:pt x="585" y="601"/>
                  </a:cubicBezTo>
                  <a:lnTo>
                    <a:pt x="585" y="601"/>
                  </a:lnTo>
                  <a:cubicBezTo>
                    <a:pt x="626" y="471"/>
                    <a:pt x="653" y="338"/>
                    <a:pt x="666" y="203"/>
                  </a:cubicBezTo>
                  <a:lnTo>
                    <a:pt x="666" y="203"/>
                  </a:lnTo>
                  <a:cubicBezTo>
                    <a:pt x="666" y="202"/>
                    <a:pt x="666" y="201"/>
                    <a:pt x="666" y="200"/>
                  </a:cubicBezTo>
                  <a:lnTo>
                    <a:pt x="666" y="200"/>
                  </a:lnTo>
                  <a:cubicBezTo>
                    <a:pt x="701" y="176"/>
                    <a:pt x="738" y="154"/>
                    <a:pt x="777" y="135"/>
                  </a:cubicBezTo>
                  <a:lnTo>
                    <a:pt x="777" y="135"/>
                  </a:lnTo>
                  <a:cubicBezTo>
                    <a:pt x="764" y="241"/>
                    <a:pt x="744" y="346"/>
                    <a:pt x="719" y="449"/>
                  </a:cubicBezTo>
                  <a:close/>
                  <a:moveTo>
                    <a:pt x="851" y="698"/>
                  </a:moveTo>
                  <a:lnTo>
                    <a:pt x="851" y="698"/>
                  </a:lnTo>
                  <a:cubicBezTo>
                    <a:pt x="848" y="697"/>
                    <a:pt x="845" y="697"/>
                    <a:pt x="842" y="697"/>
                  </a:cubicBezTo>
                  <a:lnTo>
                    <a:pt x="842" y="697"/>
                  </a:lnTo>
                  <a:cubicBezTo>
                    <a:pt x="720" y="724"/>
                    <a:pt x="597" y="751"/>
                    <a:pt x="475" y="778"/>
                  </a:cubicBezTo>
                  <a:lnTo>
                    <a:pt x="475" y="778"/>
                  </a:lnTo>
                  <a:cubicBezTo>
                    <a:pt x="506" y="742"/>
                    <a:pt x="537" y="705"/>
                    <a:pt x="568" y="670"/>
                  </a:cubicBezTo>
                  <a:lnTo>
                    <a:pt x="568" y="670"/>
                  </a:lnTo>
                  <a:cubicBezTo>
                    <a:pt x="685" y="641"/>
                    <a:pt x="802" y="612"/>
                    <a:pt x="919" y="583"/>
                  </a:cubicBezTo>
                  <a:lnTo>
                    <a:pt x="919" y="583"/>
                  </a:lnTo>
                  <a:cubicBezTo>
                    <a:pt x="898" y="622"/>
                    <a:pt x="875" y="660"/>
                    <a:pt x="851" y="698"/>
                  </a:cubicBezTo>
                  <a:close/>
                  <a:moveTo>
                    <a:pt x="934" y="555"/>
                  </a:moveTo>
                  <a:lnTo>
                    <a:pt x="934" y="555"/>
                  </a:lnTo>
                  <a:cubicBezTo>
                    <a:pt x="931" y="550"/>
                    <a:pt x="925" y="548"/>
                    <a:pt x="917" y="550"/>
                  </a:cubicBezTo>
                  <a:lnTo>
                    <a:pt x="917" y="550"/>
                  </a:lnTo>
                  <a:cubicBezTo>
                    <a:pt x="814" y="576"/>
                    <a:pt x="710" y="601"/>
                    <a:pt x="605" y="627"/>
                  </a:cubicBezTo>
                  <a:lnTo>
                    <a:pt x="605" y="627"/>
                  </a:lnTo>
                  <a:cubicBezTo>
                    <a:pt x="646" y="580"/>
                    <a:pt x="687" y="534"/>
                    <a:pt x="727" y="488"/>
                  </a:cubicBezTo>
                  <a:lnTo>
                    <a:pt x="727" y="488"/>
                  </a:lnTo>
                  <a:lnTo>
                    <a:pt x="728" y="488"/>
                  </a:lnTo>
                  <a:lnTo>
                    <a:pt x="728" y="488"/>
                  </a:lnTo>
                  <a:cubicBezTo>
                    <a:pt x="816" y="466"/>
                    <a:pt x="905" y="444"/>
                    <a:pt x="994" y="422"/>
                  </a:cubicBezTo>
                  <a:lnTo>
                    <a:pt x="994" y="422"/>
                  </a:lnTo>
                  <a:cubicBezTo>
                    <a:pt x="976" y="468"/>
                    <a:pt x="956" y="512"/>
                    <a:pt x="934" y="555"/>
                  </a:cubicBezTo>
                  <a:close/>
                  <a:moveTo>
                    <a:pt x="1007" y="388"/>
                  </a:moveTo>
                  <a:lnTo>
                    <a:pt x="1007" y="388"/>
                  </a:lnTo>
                  <a:cubicBezTo>
                    <a:pt x="1005" y="387"/>
                    <a:pt x="1003" y="387"/>
                    <a:pt x="1000" y="388"/>
                  </a:cubicBezTo>
                  <a:lnTo>
                    <a:pt x="1000" y="388"/>
                  </a:lnTo>
                  <a:cubicBezTo>
                    <a:pt x="922" y="407"/>
                    <a:pt x="843" y="426"/>
                    <a:pt x="765" y="445"/>
                  </a:cubicBezTo>
                  <a:lnTo>
                    <a:pt x="765" y="445"/>
                  </a:lnTo>
                  <a:cubicBezTo>
                    <a:pt x="795" y="411"/>
                    <a:pt x="824" y="377"/>
                    <a:pt x="854" y="344"/>
                  </a:cubicBezTo>
                  <a:lnTo>
                    <a:pt x="854" y="344"/>
                  </a:lnTo>
                  <a:cubicBezTo>
                    <a:pt x="912" y="312"/>
                    <a:pt x="974" y="294"/>
                    <a:pt x="1040" y="288"/>
                  </a:cubicBezTo>
                  <a:lnTo>
                    <a:pt x="1040" y="288"/>
                  </a:lnTo>
                  <a:cubicBezTo>
                    <a:pt x="1030" y="322"/>
                    <a:pt x="1019" y="355"/>
                    <a:pt x="1007" y="388"/>
                  </a:cubicBezTo>
                  <a:close/>
                  <a:moveTo>
                    <a:pt x="1049" y="256"/>
                  </a:moveTo>
                  <a:lnTo>
                    <a:pt x="1049" y="256"/>
                  </a:lnTo>
                  <a:cubicBezTo>
                    <a:pt x="1000" y="258"/>
                    <a:pt x="953" y="267"/>
                    <a:pt x="908" y="284"/>
                  </a:cubicBezTo>
                  <a:lnTo>
                    <a:pt x="908" y="284"/>
                  </a:lnTo>
                  <a:cubicBezTo>
                    <a:pt x="925" y="265"/>
                    <a:pt x="942" y="246"/>
                    <a:pt x="959" y="226"/>
                  </a:cubicBezTo>
                  <a:lnTo>
                    <a:pt x="959" y="226"/>
                  </a:lnTo>
                  <a:cubicBezTo>
                    <a:pt x="994" y="216"/>
                    <a:pt x="1029" y="206"/>
                    <a:pt x="1064" y="195"/>
                  </a:cubicBezTo>
                  <a:lnTo>
                    <a:pt x="1064" y="195"/>
                  </a:lnTo>
                  <a:cubicBezTo>
                    <a:pt x="1059" y="215"/>
                    <a:pt x="1054" y="236"/>
                    <a:pt x="1049" y="256"/>
                  </a:cubicBezTo>
                  <a:close/>
                  <a:moveTo>
                    <a:pt x="969" y="69"/>
                  </a:moveTo>
                  <a:lnTo>
                    <a:pt x="969" y="69"/>
                  </a:lnTo>
                  <a:cubicBezTo>
                    <a:pt x="973" y="104"/>
                    <a:pt x="970" y="139"/>
                    <a:pt x="962" y="175"/>
                  </a:cubicBezTo>
                  <a:lnTo>
                    <a:pt x="962" y="175"/>
                  </a:lnTo>
                  <a:cubicBezTo>
                    <a:pt x="942" y="197"/>
                    <a:pt x="921" y="220"/>
                    <a:pt x="900" y="243"/>
                  </a:cubicBezTo>
                  <a:lnTo>
                    <a:pt x="900" y="243"/>
                  </a:lnTo>
                  <a:cubicBezTo>
                    <a:pt x="919" y="190"/>
                    <a:pt x="928" y="135"/>
                    <a:pt x="929" y="78"/>
                  </a:cubicBezTo>
                  <a:lnTo>
                    <a:pt x="929" y="78"/>
                  </a:lnTo>
                  <a:cubicBezTo>
                    <a:pt x="942" y="75"/>
                    <a:pt x="955" y="72"/>
                    <a:pt x="969" y="69"/>
                  </a:cubicBezTo>
                  <a:close/>
                  <a:moveTo>
                    <a:pt x="896" y="88"/>
                  </a:moveTo>
                  <a:lnTo>
                    <a:pt x="896" y="88"/>
                  </a:lnTo>
                  <a:cubicBezTo>
                    <a:pt x="893" y="168"/>
                    <a:pt x="872" y="245"/>
                    <a:pt x="832" y="315"/>
                  </a:cubicBezTo>
                  <a:lnTo>
                    <a:pt x="832" y="315"/>
                  </a:lnTo>
                  <a:cubicBezTo>
                    <a:pt x="832" y="316"/>
                    <a:pt x="831" y="318"/>
                    <a:pt x="831" y="319"/>
                  </a:cubicBezTo>
                  <a:lnTo>
                    <a:pt x="831" y="319"/>
                  </a:lnTo>
                  <a:cubicBezTo>
                    <a:pt x="830" y="320"/>
                    <a:pt x="829" y="320"/>
                    <a:pt x="828" y="321"/>
                  </a:cubicBezTo>
                  <a:lnTo>
                    <a:pt x="828" y="321"/>
                  </a:lnTo>
                  <a:cubicBezTo>
                    <a:pt x="823" y="324"/>
                    <a:pt x="821" y="328"/>
                    <a:pt x="821" y="333"/>
                  </a:cubicBezTo>
                  <a:lnTo>
                    <a:pt x="821" y="333"/>
                  </a:lnTo>
                  <a:cubicBezTo>
                    <a:pt x="802" y="354"/>
                    <a:pt x="783" y="376"/>
                    <a:pt x="764" y="397"/>
                  </a:cubicBezTo>
                  <a:lnTo>
                    <a:pt x="764" y="397"/>
                  </a:lnTo>
                  <a:cubicBezTo>
                    <a:pt x="785" y="305"/>
                    <a:pt x="801" y="213"/>
                    <a:pt x="812" y="119"/>
                  </a:cubicBezTo>
                  <a:lnTo>
                    <a:pt x="812" y="119"/>
                  </a:lnTo>
                  <a:cubicBezTo>
                    <a:pt x="839" y="108"/>
                    <a:pt x="867" y="97"/>
                    <a:pt x="896" y="88"/>
                  </a:cubicBezTo>
                  <a:lnTo>
                    <a:pt x="211" y="819"/>
                  </a:lnTo>
                  <a:lnTo>
                    <a:pt x="211" y="819"/>
                  </a:lnTo>
                  <a:cubicBezTo>
                    <a:pt x="212" y="816"/>
                    <a:pt x="211" y="814"/>
                    <a:pt x="210" y="813"/>
                  </a:cubicBezTo>
                  <a:lnTo>
                    <a:pt x="210" y="813"/>
                  </a:lnTo>
                  <a:cubicBezTo>
                    <a:pt x="223" y="783"/>
                    <a:pt x="236" y="753"/>
                    <a:pt x="249" y="723"/>
                  </a:cubicBezTo>
                  <a:lnTo>
                    <a:pt x="249" y="723"/>
                  </a:lnTo>
                  <a:cubicBezTo>
                    <a:pt x="248" y="826"/>
                    <a:pt x="238" y="927"/>
                    <a:pt x="218" y="1028"/>
                  </a:cubicBezTo>
                  <a:lnTo>
                    <a:pt x="218" y="1028"/>
                  </a:lnTo>
                  <a:cubicBezTo>
                    <a:pt x="213" y="1034"/>
                    <a:pt x="209" y="1039"/>
                    <a:pt x="205" y="1045"/>
                  </a:cubicBezTo>
                  <a:lnTo>
                    <a:pt x="205" y="1045"/>
                  </a:lnTo>
                  <a:cubicBezTo>
                    <a:pt x="204" y="1045"/>
                    <a:pt x="204" y="1045"/>
                    <a:pt x="204" y="1045"/>
                  </a:cubicBezTo>
                  <a:lnTo>
                    <a:pt x="204" y="1045"/>
                  </a:lnTo>
                  <a:cubicBezTo>
                    <a:pt x="196" y="1047"/>
                    <a:pt x="193" y="1053"/>
                    <a:pt x="193" y="1058"/>
                  </a:cubicBezTo>
                  <a:lnTo>
                    <a:pt x="193" y="1058"/>
                  </a:lnTo>
                  <a:cubicBezTo>
                    <a:pt x="189" y="1063"/>
                    <a:pt x="186" y="1067"/>
                    <a:pt x="182" y="1071"/>
                  </a:cubicBezTo>
                  <a:lnTo>
                    <a:pt x="182" y="1071"/>
                  </a:lnTo>
                  <a:cubicBezTo>
                    <a:pt x="192" y="987"/>
                    <a:pt x="202" y="903"/>
                    <a:pt x="211" y="819"/>
                  </a:cubicBezTo>
                  <a:lnTo>
                    <a:pt x="896" y="88"/>
                  </a:lnTo>
                  <a:close/>
                  <a:moveTo>
                    <a:pt x="119" y="1197"/>
                  </a:moveTo>
                  <a:lnTo>
                    <a:pt x="119" y="1197"/>
                  </a:lnTo>
                  <a:cubicBezTo>
                    <a:pt x="128" y="1186"/>
                    <a:pt x="137" y="1176"/>
                    <a:pt x="146" y="1164"/>
                  </a:cubicBezTo>
                  <a:lnTo>
                    <a:pt x="146" y="1164"/>
                  </a:lnTo>
                  <a:cubicBezTo>
                    <a:pt x="150" y="1164"/>
                    <a:pt x="153" y="1163"/>
                    <a:pt x="156" y="1162"/>
                  </a:cubicBezTo>
                  <a:lnTo>
                    <a:pt x="156" y="1162"/>
                  </a:lnTo>
                  <a:cubicBezTo>
                    <a:pt x="160" y="1163"/>
                    <a:pt x="164" y="1162"/>
                    <a:pt x="166" y="1161"/>
                  </a:cubicBezTo>
                  <a:lnTo>
                    <a:pt x="166" y="1161"/>
                  </a:lnTo>
                  <a:cubicBezTo>
                    <a:pt x="191" y="1157"/>
                    <a:pt x="215" y="1153"/>
                    <a:pt x="239" y="1149"/>
                  </a:cubicBezTo>
                  <a:lnTo>
                    <a:pt x="239" y="1149"/>
                  </a:lnTo>
                  <a:cubicBezTo>
                    <a:pt x="199" y="1164"/>
                    <a:pt x="158" y="1179"/>
                    <a:pt x="119" y="1197"/>
                  </a:cubicBezTo>
                  <a:close/>
                  <a:moveTo>
                    <a:pt x="96" y="1172"/>
                  </a:moveTo>
                  <a:lnTo>
                    <a:pt x="96" y="1172"/>
                  </a:lnTo>
                  <a:cubicBezTo>
                    <a:pt x="115" y="1093"/>
                    <a:pt x="138" y="1013"/>
                    <a:pt x="165" y="933"/>
                  </a:cubicBezTo>
                  <a:lnTo>
                    <a:pt x="165" y="933"/>
                  </a:lnTo>
                  <a:cubicBezTo>
                    <a:pt x="158" y="994"/>
                    <a:pt x="151" y="1055"/>
                    <a:pt x="144" y="1116"/>
                  </a:cubicBezTo>
                  <a:lnTo>
                    <a:pt x="144" y="1116"/>
                  </a:lnTo>
                  <a:cubicBezTo>
                    <a:pt x="128" y="1135"/>
                    <a:pt x="112" y="1154"/>
                    <a:pt x="96" y="1172"/>
                  </a:cubicBezTo>
                  <a:close/>
                  <a:moveTo>
                    <a:pt x="822" y="822"/>
                  </a:moveTo>
                  <a:lnTo>
                    <a:pt x="822" y="822"/>
                  </a:lnTo>
                  <a:cubicBezTo>
                    <a:pt x="999" y="603"/>
                    <a:pt x="1105" y="329"/>
                    <a:pt x="1138" y="50"/>
                  </a:cubicBezTo>
                  <a:lnTo>
                    <a:pt x="1138" y="50"/>
                  </a:lnTo>
                  <a:cubicBezTo>
                    <a:pt x="1140" y="33"/>
                    <a:pt x="1127" y="23"/>
                    <a:pt x="1114" y="21"/>
                  </a:cubicBezTo>
                  <a:lnTo>
                    <a:pt x="1114" y="21"/>
                  </a:lnTo>
                  <a:cubicBezTo>
                    <a:pt x="1113" y="10"/>
                    <a:pt x="1104" y="0"/>
                    <a:pt x="1090" y="1"/>
                  </a:cubicBezTo>
                  <a:lnTo>
                    <a:pt x="1090" y="1"/>
                  </a:lnTo>
                  <a:cubicBezTo>
                    <a:pt x="451" y="55"/>
                    <a:pt x="148" y="681"/>
                    <a:pt x="33" y="1236"/>
                  </a:cubicBezTo>
                  <a:lnTo>
                    <a:pt x="33" y="1236"/>
                  </a:lnTo>
                  <a:cubicBezTo>
                    <a:pt x="32" y="1238"/>
                    <a:pt x="32" y="1240"/>
                    <a:pt x="32" y="1242"/>
                  </a:cubicBezTo>
                  <a:lnTo>
                    <a:pt x="32" y="1242"/>
                  </a:lnTo>
                  <a:cubicBezTo>
                    <a:pt x="30" y="1244"/>
                    <a:pt x="28" y="1245"/>
                    <a:pt x="25" y="1246"/>
                  </a:cubicBezTo>
                  <a:lnTo>
                    <a:pt x="25" y="1246"/>
                  </a:lnTo>
                  <a:cubicBezTo>
                    <a:pt x="15" y="1252"/>
                    <a:pt x="13" y="1261"/>
                    <a:pt x="15" y="1270"/>
                  </a:cubicBezTo>
                  <a:lnTo>
                    <a:pt x="15" y="1270"/>
                  </a:lnTo>
                  <a:cubicBezTo>
                    <a:pt x="14" y="1271"/>
                    <a:pt x="14" y="1272"/>
                    <a:pt x="13" y="1272"/>
                  </a:cubicBezTo>
                  <a:lnTo>
                    <a:pt x="13" y="1272"/>
                  </a:lnTo>
                  <a:cubicBezTo>
                    <a:pt x="0" y="1288"/>
                    <a:pt x="24" y="1310"/>
                    <a:pt x="38" y="1293"/>
                  </a:cubicBezTo>
                  <a:lnTo>
                    <a:pt x="38" y="1293"/>
                  </a:lnTo>
                  <a:cubicBezTo>
                    <a:pt x="38" y="1292"/>
                    <a:pt x="40" y="1291"/>
                    <a:pt x="41" y="1290"/>
                  </a:cubicBezTo>
                  <a:lnTo>
                    <a:pt x="41" y="1290"/>
                  </a:lnTo>
                  <a:cubicBezTo>
                    <a:pt x="44" y="1290"/>
                    <a:pt x="48" y="1289"/>
                    <a:pt x="52" y="1287"/>
                  </a:cubicBezTo>
                  <a:lnTo>
                    <a:pt x="52" y="1287"/>
                  </a:lnTo>
                  <a:cubicBezTo>
                    <a:pt x="188" y="1203"/>
                    <a:pt x="346" y="1171"/>
                    <a:pt x="490" y="1106"/>
                  </a:cubicBezTo>
                  <a:lnTo>
                    <a:pt x="490" y="1106"/>
                  </a:lnTo>
                  <a:cubicBezTo>
                    <a:pt x="626" y="1046"/>
                    <a:pt x="730" y="936"/>
                    <a:pt x="822" y="822"/>
                  </a:cubicBezTo>
                  <a:close/>
                </a:path>
              </a:pathLst>
            </a:custGeom>
            <a:solidFill>
              <a:schemeClr val="accent4"/>
            </a:solidFill>
            <a:ln>
              <a:noFill/>
            </a:ln>
            <a:effectLst/>
          </p:spPr>
          <p:txBody>
            <a:bodyPr wrap="none" anchor="ctr"/>
            <a:lstStyle/>
            <a:p>
              <a:endParaRPr lang="es-ES_tradnl" sz="919"/>
            </a:p>
          </p:txBody>
        </p:sp>
        <p:sp>
          <p:nvSpPr>
            <p:cNvPr id="17" name="Freeform 21">
              <a:extLst>
                <a:ext uri="{FF2B5EF4-FFF2-40B4-BE49-F238E27FC236}">
                  <a16:creationId xmlns:a16="http://schemas.microsoft.com/office/drawing/2014/main" id="{FBF97661-6B41-434A-A3F3-34CD116EAE64}"/>
                </a:ext>
              </a:extLst>
            </p:cNvPr>
            <p:cNvSpPr>
              <a:spLocks noChangeArrowheads="1"/>
            </p:cNvSpPr>
            <p:nvPr/>
          </p:nvSpPr>
          <p:spPr bwMode="auto">
            <a:xfrm rot="759599">
              <a:off x="1205915" y="4369227"/>
              <a:ext cx="716037" cy="923032"/>
            </a:xfrm>
            <a:custGeom>
              <a:avLst/>
              <a:gdLst>
                <a:gd name="T0" fmla="*/ 275 w 1493"/>
                <a:gd name="T1" fmla="*/ 1076 h 1925"/>
                <a:gd name="T2" fmla="*/ 501 w 1493"/>
                <a:gd name="T3" fmla="*/ 1195 h 1925"/>
                <a:gd name="T4" fmla="*/ 470 w 1493"/>
                <a:gd name="T5" fmla="*/ 1348 h 1925"/>
                <a:gd name="T6" fmla="*/ 454 w 1493"/>
                <a:gd name="T7" fmla="*/ 1377 h 1925"/>
                <a:gd name="T8" fmla="*/ 558 w 1493"/>
                <a:gd name="T9" fmla="*/ 1560 h 1925"/>
                <a:gd name="T10" fmla="*/ 205 w 1493"/>
                <a:gd name="T11" fmla="*/ 153 h 1925"/>
                <a:gd name="T12" fmla="*/ 210 w 1493"/>
                <a:gd name="T13" fmla="*/ 141 h 1925"/>
                <a:gd name="T14" fmla="*/ 486 w 1493"/>
                <a:gd name="T15" fmla="*/ 477 h 1925"/>
                <a:gd name="T16" fmla="*/ 498 w 1493"/>
                <a:gd name="T17" fmla="*/ 597 h 1925"/>
                <a:gd name="T18" fmla="*/ 364 w 1493"/>
                <a:gd name="T19" fmla="*/ 448 h 1925"/>
                <a:gd name="T20" fmla="*/ 477 w 1493"/>
                <a:gd name="T21" fmla="*/ 625 h 1925"/>
                <a:gd name="T22" fmla="*/ 205 w 1493"/>
                <a:gd name="T23" fmla="*/ 153 h 1925"/>
                <a:gd name="T24" fmla="*/ 922 w 1493"/>
                <a:gd name="T25" fmla="*/ 785 h 1925"/>
                <a:gd name="T26" fmla="*/ 709 w 1493"/>
                <a:gd name="T27" fmla="*/ 974 h 1925"/>
                <a:gd name="T28" fmla="*/ 839 w 1493"/>
                <a:gd name="T29" fmla="*/ 715 h 1925"/>
                <a:gd name="T30" fmla="*/ 853 w 1493"/>
                <a:gd name="T31" fmla="*/ 695 h 1925"/>
                <a:gd name="T32" fmla="*/ 702 w 1493"/>
                <a:gd name="T33" fmla="*/ 879 h 1925"/>
                <a:gd name="T34" fmla="*/ 781 w 1493"/>
                <a:gd name="T35" fmla="*/ 558 h 1925"/>
                <a:gd name="T36" fmla="*/ 1374 w 1493"/>
                <a:gd name="T37" fmla="*/ 1045 h 1925"/>
                <a:gd name="T38" fmla="*/ 825 w 1493"/>
                <a:gd name="T39" fmla="*/ 1603 h 1925"/>
                <a:gd name="T40" fmla="*/ 830 w 1493"/>
                <a:gd name="T41" fmla="*/ 1589 h 1925"/>
                <a:gd name="T42" fmla="*/ 988 w 1493"/>
                <a:gd name="T43" fmla="*/ 1326 h 1925"/>
                <a:gd name="T44" fmla="*/ 838 w 1493"/>
                <a:gd name="T45" fmla="*/ 1509 h 1925"/>
                <a:gd name="T46" fmla="*/ 1374 w 1493"/>
                <a:gd name="T47" fmla="*/ 1045 h 1925"/>
                <a:gd name="T48" fmla="*/ 1354 w 1493"/>
                <a:gd name="T49" fmla="*/ 931 h 1925"/>
                <a:gd name="T50" fmla="*/ 970 w 1493"/>
                <a:gd name="T51" fmla="*/ 1111 h 1925"/>
                <a:gd name="T52" fmla="*/ 705 w 1493"/>
                <a:gd name="T53" fmla="*/ 1064 h 1925"/>
                <a:gd name="T54" fmla="*/ 906 w 1493"/>
                <a:gd name="T55" fmla="*/ 868 h 1925"/>
                <a:gd name="T56" fmla="*/ 1210 w 1493"/>
                <a:gd name="T57" fmla="*/ 416 h 1925"/>
                <a:gd name="T58" fmla="*/ 1209 w 1493"/>
                <a:gd name="T59" fmla="*/ 403 h 1925"/>
                <a:gd name="T60" fmla="*/ 1172 w 1493"/>
                <a:gd name="T61" fmla="*/ 351 h 1925"/>
                <a:gd name="T62" fmla="*/ 838 w 1493"/>
                <a:gd name="T63" fmla="*/ 387 h 1925"/>
                <a:gd name="T64" fmla="*/ 557 w 1493"/>
                <a:gd name="T65" fmla="*/ 685 h 1925"/>
                <a:gd name="T66" fmla="*/ 546 w 1493"/>
                <a:gd name="T67" fmla="*/ 674 h 1925"/>
                <a:gd name="T68" fmla="*/ 452 w 1493"/>
                <a:gd name="T69" fmla="*/ 262 h 1925"/>
                <a:gd name="T70" fmla="*/ 155 w 1493"/>
                <a:gd name="T71" fmla="*/ 126 h 1925"/>
                <a:gd name="T72" fmla="*/ 165 w 1493"/>
                <a:gd name="T73" fmla="*/ 414 h 1925"/>
                <a:gd name="T74" fmla="*/ 287 w 1493"/>
                <a:gd name="T75" fmla="*/ 536 h 1925"/>
                <a:gd name="T76" fmla="*/ 512 w 1493"/>
                <a:gd name="T77" fmla="*/ 695 h 1925"/>
                <a:gd name="T78" fmla="*/ 515 w 1493"/>
                <a:gd name="T79" fmla="*/ 709 h 1925"/>
                <a:gd name="T80" fmla="*/ 134 w 1493"/>
                <a:gd name="T81" fmla="*/ 1082 h 1925"/>
                <a:gd name="T82" fmla="*/ 208 w 1493"/>
                <a:gd name="T83" fmla="*/ 1466 h 1925"/>
                <a:gd name="T84" fmla="*/ 755 w 1493"/>
                <a:gd name="T85" fmla="*/ 1654 h 1925"/>
                <a:gd name="T86" fmla="*/ 779 w 1493"/>
                <a:gd name="T87" fmla="*/ 1693 h 1925"/>
                <a:gd name="T88" fmla="*/ 803 w 1493"/>
                <a:gd name="T89" fmla="*/ 1892 h 1925"/>
                <a:gd name="T90" fmla="*/ 825 w 1493"/>
                <a:gd name="T91" fmla="*/ 167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3" h="1925">
                  <a:moveTo>
                    <a:pt x="159" y="1333"/>
                  </a:moveTo>
                  <a:lnTo>
                    <a:pt x="159" y="1333"/>
                  </a:lnTo>
                  <a:cubicBezTo>
                    <a:pt x="86" y="1224"/>
                    <a:pt x="144" y="1089"/>
                    <a:pt x="275" y="1076"/>
                  </a:cubicBezTo>
                  <a:lnTo>
                    <a:pt x="275" y="1076"/>
                  </a:lnTo>
                  <a:cubicBezTo>
                    <a:pt x="366" y="1068"/>
                    <a:pt x="443" y="1133"/>
                    <a:pt x="501" y="1195"/>
                  </a:cubicBezTo>
                  <a:lnTo>
                    <a:pt x="501" y="1195"/>
                  </a:lnTo>
                  <a:cubicBezTo>
                    <a:pt x="607" y="1307"/>
                    <a:pt x="695" y="1451"/>
                    <a:pt x="758" y="1593"/>
                  </a:cubicBezTo>
                  <a:lnTo>
                    <a:pt x="758" y="1593"/>
                  </a:lnTo>
                  <a:cubicBezTo>
                    <a:pt x="670" y="1502"/>
                    <a:pt x="574" y="1421"/>
                    <a:pt x="470" y="1348"/>
                  </a:cubicBezTo>
                  <a:lnTo>
                    <a:pt x="470" y="1348"/>
                  </a:lnTo>
                  <a:cubicBezTo>
                    <a:pt x="453" y="1337"/>
                    <a:pt x="437" y="1365"/>
                    <a:pt x="454" y="1377"/>
                  </a:cubicBezTo>
                  <a:lnTo>
                    <a:pt x="454" y="1377"/>
                  </a:lnTo>
                  <a:cubicBezTo>
                    <a:pt x="541" y="1437"/>
                    <a:pt x="621" y="1504"/>
                    <a:pt x="696" y="1578"/>
                  </a:cubicBezTo>
                  <a:lnTo>
                    <a:pt x="696" y="1578"/>
                  </a:lnTo>
                  <a:cubicBezTo>
                    <a:pt x="653" y="1567"/>
                    <a:pt x="607" y="1564"/>
                    <a:pt x="558" y="1560"/>
                  </a:cubicBezTo>
                  <a:lnTo>
                    <a:pt x="558" y="1560"/>
                  </a:lnTo>
                  <a:cubicBezTo>
                    <a:pt x="398" y="1549"/>
                    <a:pt x="247" y="1468"/>
                    <a:pt x="159" y="1333"/>
                  </a:cubicBezTo>
                  <a:close/>
                  <a:moveTo>
                    <a:pt x="205" y="153"/>
                  </a:moveTo>
                  <a:lnTo>
                    <a:pt x="205" y="153"/>
                  </a:lnTo>
                  <a:cubicBezTo>
                    <a:pt x="208" y="150"/>
                    <a:pt x="210" y="145"/>
                    <a:pt x="210" y="141"/>
                  </a:cubicBezTo>
                  <a:lnTo>
                    <a:pt x="210" y="141"/>
                  </a:lnTo>
                  <a:cubicBezTo>
                    <a:pt x="306" y="76"/>
                    <a:pt x="413" y="291"/>
                    <a:pt x="442" y="350"/>
                  </a:cubicBezTo>
                  <a:lnTo>
                    <a:pt x="442" y="350"/>
                  </a:lnTo>
                  <a:cubicBezTo>
                    <a:pt x="462" y="390"/>
                    <a:pt x="474" y="434"/>
                    <a:pt x="486" y="477"/>
                  </a:cubicBezTo>
                  <a:lnTo>
                    <a:pt x="486" y="477"/>
                  </a:lnTo>
                  <a:cubicBezTo>
                    <a:pt x="490" y="491"/>
                    <a:pt x="492" y="552"/>
                    <a:pt x="498" y="597"/>
                  </a:cubicBezTo>
                  <a:lnTo>
                    <a:pt x="498" y="597"/>
                  </a:lnTo>
                  <a:cubicBezTo>
                    <a:pt x="464" y="541"/>
                    <a:pt x="429" y="486"/>
                    <a:pt x="392" y="432"/>
                  </a:cubicBezTo>
                  <a:lnTo>
                    <a:pt x="392" y="432"/>
                  </a:lnTo>
                  <a:cubicBezTo>
                    <a:pt x="380" y="415"/>
                    <a:pt x="352" y="430"/>
                    <a:pt x="364" y="448"/>
                  </a:cubicBezTo>
                  <a:lnTo>
                    <a:pt x="364" y="448"/>
                  </a:lnTo>
                  <a:cubicBezTo>
                    <a:pt x="403" y="506"/>
                    <a:pt x="441" y="564"/>
                    <a:pt x="477" y="625"/>
                  </a:cubicBezTo>
                  <a:lnTo>
                    <a:pt x="477" y="625"/>
                  </a:lnTo>
                  <a:cubicBezTo>
                    <a:pt x="412" y="586"/>
                    <a:pt x="345" y="521"/>
                    <a:pt x="291" y="477"/>
                  </a:cubicBezTo>
                  <a:lnTo>
                    <a:pt x="291" y="477"/>
                  </a:lnTo>
                  <a:cubicBezTo>
                    <a:pt x="198" y="402"/>
                    <a:pt x="110" y="265"/>
                    <a:pt x="205" y="153"/>
                  </a:cubicBezTo>
                  <a:close/>
                  <a:moveTo>
                    <a:pt x="1162" y="417"/>
                  </a:moveTo>
                  <a:lnTo>
                    <a:pt x="1162" y="417"/>
                  </a:lnTo>
                  <a:cubicBezTo>
                    <a:pt x="1167" y="504"/>
                    <a:pt x="950" y="757"/>
                    <a:pt x="922" y="785"/>
                  </a:cubicBezTo>
                  <a:lnTo>
                    <a:pt x="922" y="785"/>
                  </a:lnTo>
                  <a:cubicBezTo>
                    <a:pt x="857" y="853"/>
                    <a:pt x="772" y="903"/>
                    <a:pt x="709" y="974"/>
                  </a:cubicBezTo>
                  <a:lnTo>
                    <a:pt x="709" y="974"/>
                  </a:lnTo>
                  <a:cubicBezTo>
                    <a:pt x="728" y="880"/>
                    <a:pt x="767" y="796"/>
                    <a:pt x="829" y="723"/>
                  </a:cubicBezTo>
                  <a:lnTo>
                    <a:pt x="829" y="723"/>
                  </a:lnTo>
                  <a:cubicBezTo>
                    <a:pt x="833" y="722"/>
                    <a:pt x="836" y="720"/>
                    <a:pt x="839" y="715"/>
                  </a:cubicBezTo>
                  <a:lnTo>
                    <a:pt x="839" y="715"/>
                  </a:lnTo>
                  <a:cubicBezTo>
                    <a:pt x="844" y="708"/>
                    <a:pt x="849" y="702"/>
                    <a:pt x="853" y="695"/>
                  </a:cubicBezTo>
                  <a:lnTo>
                    <a:pt x="853" y="695"/>
                  </a:lnTo>
                  <a:cubicBezTo>
                    <a:pt x="863" y="679"/>
                    <a:pt x="840" y="661"/>
                    <a:pt x="827" y="675"/>
                  </a:cubicBezTo>
                  <a:lnTo>
                    <a:pt x="827" y="675"/>
                  </a:lnTo>
                  <a:cubicBezTo>
                    <a:pt x="771" y="735"/>
                    <a:pt x="729" y="803"/>
                    <a:pt x="702" y="879"/>
                  </a:cubicBezTo>
                  <a:lnTo>
                    <a:pt x="702" y="879"/>
                  </a:lnTo>
                  <a:cubicBezTo>
                    <a:pt x="708" y="768"/>
                    <a:pt x="733" y="661"/>
                    <a:pt x="781" y="558"/>
                  </a:cubicBezTo>
                  <a:lnTo>
                    <a:pt x="781" y="558"/>
                  </a:lnTo>
                  <a:cubicBezTo>
                    <a:pt x="840" y="432"/>
                    <a:pt x="1051" y="225"/>
                    <a:pt x="1162" y="417"/>
                  </a:cubicBezTo>
                  <a:close/>
                  <a:moveTo>
                    <a:pt x="1374" y="1045"/>
                  </a:moveTo>
                  <a:lnTo>
                    <a:pt x="1374" y="1045"/>
                  </a:lnTo>
                  <a:cubicBezTo>
                    <a:pt x="1394" y="1198"/>
                    <a:pt x="1210" y="1331"/>
                    <a:pt x="1102" y="1402"/>
                  </a:cubicBezTo>
                  <a:lnTo>
                    <a:pt x="1102" y="1402"/>
                  </a:lnTo>
                  <a:cubicBezTo>
                    <a:pt x="1005" y="1466"/>
                    <a:pt x="907" y="1522"/>
                    <a:pt x="825" y="1603"/>
                  </a:cubicBezTo>
                  <a:lnTo>
                    <a:pt x="825" y="1603"/>
                  </a:lnTo>
                  <a:cubicBezTo>
                    <a:pt x="827" y="1599"/>
                    <a:pt x="830" y="1595"/>
                    <a:pt x="830" y="1589"/>
                  </a:cubicBezTo>
                  <a:lnTo>
                    <a:pt x="830" y="1589"/>
                  </a:lnTo>
                  <a:cubicBezTo>
                    <a:pt x="876" y="1499"/>
                    <a:pt x="936" y="1418"/>
                    <a:pt x="1011" y="1349"/>
                  </a:cubicBezTo>
                  <a:lnTo>
                    <a:pt x="1011" y="1349"/>
                  </a:lnTo>
                  <a:cubicBezTo>
                    <a:pt x="1026" y="1335"/>
                    <a:pt x="1003" y="1312"/>
                    <a:pt x="988" y="1326"/>
                  </a:cubicBezTo>
                  <a:lnTo>
                    <a:pt x="988" y="1326"/>
                  </a:lnTo>
                  <a:cubicBezTo>
                    <a:pt x="929" y="1381"/>
                    <a:pt x="879" y="1442"/>
                    <a:pt x="838" y="1509"/>
                  </a:cubicBezTo>
                  <a:lnTo>
                    <a:pt x="838" y="1509"/>
                  </a:lnTo>
                  <a:cubicBezTo>
                    <a:pt x="853" y="1404"/>
                    <a:pt x="891" y="1307"/>
                    <a:pt x="950" y="1215"/>
                  </a:cubicBezTo>
                  <a:lnTo>
                    <a:pt x="950" y="1215"/>
                  </a:lnTo>
                  <a:cubicBezTo>
                    <a:pt x="992" y="1151"/>
                    <a:pt x="1343" y="813"/>
                    <a:pt x="1374" y="1045"/>
                  </a:cubicBezTo>
                  <a:close/>
                  <a:moveTo>
                    <a:pt x="1313" y="1293"/>
                  </a:moveTo>
                  <a:lnTo>
                    <a:pt x="1313" y="1293"/>
                  </a:lnTo>
                  <a:cubicBezTo>
                    <a:pt x="1394" y="1207"/>
                    <a:pt x="1492" y="1010"/>
                    <a:pt x="1354" y="931"/>
                  </a:cubicBezTo>
                  <a:lnTo>
                    <a:pt x="1354" y="931"/>
                  </a:lnTo>
                  <a:cubicBezTo>
                    <a:pt x="1229" y="859"/>
                    <a:pt x="1045" y="1031"/>
                    <a:pt x="970" y="1111"/>
                  </a:cubicBezTo>
                  <a:lnTo>
                    <a:pt x="970" y="1111"/>
                  </a:lnTo>
                  <a:cubicBezTo>
                    <a:pt x="878" y="1210"/>
                    <a:pt x="819" y="1337"/>
                    <a:pt x="795" y="1469"/>
                  </a:cubicBezTo>
                  <a:lnTo>
                    <a:pt x="795" y="1469"/>
                  </a:lnTo>
                  <a:cubicBezTo>
                    <a:pt x="772" y="1333"/>
                    <a:pt x="744" y="1197"/>
                    <a:pt x="705" y="1064"/>
                  </a:cubicBezTo>
                  <a:lnTo>
                    <a:pt x="705" y="1064"/>
                  </a:lnTo>
                  <a:cubicBezTo>
                    <a:pt x="750" y="979"/>
                    <a:pt x="835" y="930"/>
                    <a:pt x="906" y="868"/>
                  </a:cubicBezTo>
                  <a:lnTo>
                    <a:pt x="906" y="868"/>
                  </a:lnTo>
                  <a:cubicBezTo>
                    <a:pt x="978" y="805"/>
                    <a:pt x="1039" y="731"/>
                    <a:pt x="1094" y="654"/>
                  </a:cubicBezTo>
                  <a:lnTo>
                    <a:pt x="1094" y="654"/>
                  </a:lnTo>
                  <a:cubicBezTo>
                    <a:pt x="1124" y="610"/>
                    <a:pt x="1213" y="496"/>
                    <a:pt x="1210" y="416"/>
                  </a:cubicBezTo>
                  <a:lnTo>
                    <a:pt x="1210" y="416"/>
                  </a:lnTo>
                  <a:cubicBezTo>
                    <a:pt x="1212" y="412"/>
                    <a:pt x="1211" y="407"/>
                    <a:pt x="1209" y="403"/>
                  </a:cubicBezTo>
                  <a:lnTo>
                    <a:pt x="1209" y="403"/>
                  </a:lnTo>
                  <a:cubicBezTo>
                    <a:pt x="1205" y="382"/>
                    <a:pt x="1195" y="363"/>
                    <a:pt x="1173" y="351"/>
                  </a:cubicBezTo>
                  <a:lnTo>
                    <a:pt x="1173" y="351"/>
                  </a:lnTo>
                  <a:lnTo>
                    <a:pt x="1172" y="351"/>
                  </a:lnTo>
                  <a:lnTo>
                    <a:pt x="1172" y="351"/>
                  </a:lnTo>
                  <a:cubicBezTo>
                    <a:pt x="1081" y="259"/>
                    <a:pt x="930" y="299"/>
                    <a:pt x="838" y="387"/>
                  </a:cubicBezTo>
                  <a:lnTo>
                    <a:pt x="838" y="387"/>
                  </a:lnTo>
                  <a:cubicBezTo>
                    <a:pt x="708" y="511"/>
                    <a:pt x="655" y="715"/>
                    <a:pt x="651" y="900"/>
                  </a:cubicBezTo>
                  <a:lnTo>
                    <a:pt x="651" y="900"/>
                  </a:lnTo>
                  <a:cubicBezTo>
                    <a:pt x="624" y="827"/>
                    <a:pt x="593" y="755"/>
                    <a:pt x="557" y="685"/>
                  </a:cubicBezTo>
                  <a:lnTo>
                    <a:pt x="557" y="685"/>
                  </a:lnTo>
                  <a:cubicBezTo>
                    <a:pt x="554" y="679"/>
                    <a:pt x="550" y="676"/>
                    <a:pt x="546" y="674"/>
                  </a:cubicBezTo>
                  <a:lnTo>
                    <a:pt x="546" y="674"/>
                  </a:lnTo>
                  <a:cubicBezTo>
                    <a:pt x="569" y="636"/>
                    <a:pt x="553" y="572"/>
                    <a:pt x="546" y="534"/>
                  </a:cubicBezTo>
                  <a:lnTo>
                    <a:pt x="546" y="534"/>
                  </a:lnTo>
                  <a:cubicBezTo>
                    <a:pt x="530" y="437"/>
                    <a:pt x="498" y="349"/>
                    <a:pt x="452" y="262"/>
                  </a:cubicBezTo>
                  <a:lnTo>
                    <a:pt x="452" y="262"/>
                  </a:lnTo>
                  <a:cubicBezTo>
                    <a:pt x="401" y="169"/>
                    <a:pt x="262" y="0"/>
                    <a:pt x="155" y="126"/>
                  </a:cubicBezTo>
                  <a:lnTo>
                    <a:pt x="155" y="126"/>
                  </a:lnTo>
                  <a:cubicBezTo>
                    <a:pt x="149" y="133"/>
                    <a:pt x="147" y="141"/>
                    <a:pt x="149" y="148"/>
                  </a:cubicBezTo>
                  <a:lnTo>
                    <a:pt x="149" y="148"/>
                  </a:lnTo>
                  <a:cubicBezTo>
                    <a:pt x="98" y="231"/>
                    <a:pt x="112" y="329"/>
                    <a:pt x="165" y="414"/>
                  </a:cubicBezTo>
                  <a:lnTo>
                    <a:pt x="165" y="414"/>
                  </a:lnTo>
                  <a:cubicBezTo>
                    <a:pt x="195" y="463"/>
                    <a:pt x="242" y="502"/>
                    <a:pt x="287" y="536"/>
                  </a:cubicBezTo>
                  <a:lnTo>
                    <a:pt x="287" y="536"/>
                  </a:lnTo>
                  <a:cubicBezTo>
                    <a:pt x="353" y="587"/>
                    <a:pt x="427" y="659"/>
                    <a:pt x="504" y="693"/>
                  </a:cubicBezTo>
                  <a:lnTo>
                    <a:pt x="504" y="693"/>
                  </a:lnTo>
                  <a:cubicBezTo>
                    <a:pt x="507" y="694"/>
                    <a:pt x="510" y="695"/>
                    <a:pt x="512" y="695"/>
                  </a:cubicBezTo>
                  <a:lnTo>
                    <a:pt x="512" y="695"/>
                  </a:lnTo>
                  <a:cubicBezTo>
                    <a:pt x="512" y="699"/>
                    <a:pt x="513" y="704"/>
                    <a:pt x="515" y="709"/>
                  </a:cubicBezTo>
                  <a:lnTo>
                    <a:pt x="515" y="709"/>
                  </a:lnTo>
                  <a:cubicBezTo>
                    <a:pt x="635" y="944"/>
                    <a:pt x="699" y="1196"/>
                    <a:pt x="743" y="1454"/>
                  </a:cubicBezTo>
                  <a:lnTo>
                    <a:pt x="743" y="1454"/>
                  </a:lnTo>
                  <a:cubicBezTo>
                    <a:pt x="612" y="1208"/>
                    <a:pt x="374" y="891"/>
                    <a:pt x="134" y="1082"/>
                  </a:cubicBezTo>
                  <a:lnTo>
                    <a:pt x="134" y="1082"/>
                  </a:lnTo>
                  <a:cubicBezTo>
                    <a:pt x="0" y="1189"/>
                    <a:pt x="117" y="1381"/>
                    <a:pt x="208" y="1466"/>
                  </a:cubicBezTo>
                  <a:lnTo>
                    <a:pt x="208" y="1466"/>
                  </a:lnTo>
                  <a:cubicBezTo>
                    <a:pt x="269" y="1522"/>
                    <a:pt x="345" y="1559"/>
                    <a:pt x="423" y="1585"/>
                  </a:cubicBezTo>
                  <a:lnTo>
                    <a:pt x="423" y="1585"/>
                  </a:lnTo>
                  <a:cubicBezTo>
                    <a:pt x="530" y="1621"/>
                    <a:pt x="659" y="1590"/>
                    <a:pt x="755" y="1654"/>
                  </a:cubicBezTo>
                  <a:lnTo>
                    <a:pt x="755" y="1670"/>
                  </a:lnTo>
                  <a:lnTo>
                    <a:pt x="755" y="1670"/>
                  </a:lnTo>
                  <a:cubicBezTo>
                    <a:pt x="755" y="1685"/>
                    <a:pt x="766" y="1693"/>
                    <a:pt x="779" y="1693"/>
                  </a:cubicBezTo>
                  <a:lnTo>
                    <a:pt x="779" y="1693"/>
                  </a:lnTo>
                  <a:cubicBezTo>
                    <a:pt x="787" y="1760"/>
                    <a:pt x="795" y="1826"/>
                    <a:pt x="803" y="1892"/>
                  </a:cubicBezTo>
                  <a:lnTo>
                    <a:pt x="803" y="1892"/>
                  </a:lnTo>
                  <a:cubicBezTo>
                    <a:pt x="807" y="1923"/>
                    <a:pt x="856" y="1924"/>
                    <a:pt x="851" y="1892"/>
                  </a:cubicBezTo>
                  <a:lnTo>
                    <a:pt x="851" y="1892"/>
                  </a:lnTo>
                  <a:cubicBezTo>
                    <a:pt x="843" y="1820"/>
                    <a:pt x="834" y="1747"/>
                    <a:pt x="825" y="1674"/>
                  </a:cubicBezTo>
                  <a:lnTo>
                    <a:pt x="825" y="1674"/>
                  </a:lnTo>
                  <a:cubicBezTo>
                    <a:pt x="963" y="1516"/>
                    <a:pt x="1169" y="1445"/>
                    <a:pt x="1313" y="1293"/>
                  </a:cubicBezTo>
                  <a:close/>
                </a:path>
              </a:pathLst>
            </a:custGeom>
            <a:solidFill>
              <a:schemeClr val="accent6"/>
            </a:solidFill>
            <a:ln>
              <a:noFill/>
            </a:ln>
            <a:effectLst/>
          </p:spPr>
          <p:txBody>
            <a:bodyPr wrap="none" anchor="ctr"/>
            <a:lstStyle/>
            <a:p>
              <a:endParaRPr lang="es-ES_tradnl" sz="919" dirty="0"/>
            </a:p>
          </p:txBody>
        </p:sp>
        <p:sp>
          <p:nvSpPr>
            <p:cNvPr id="18" name="Freeform 22">
              <a:extLst>
                <a:ext uri="{FF2B5EF4-FFF2-40B4-BE49-F238E27FC236}">
                  <a16:creationId xmlns:a16="http://schemas.microsoft.com/office/drawing/2014/main" id="{A4D925A0-4EBA-6D43-BBA6-584C250BA6BB}"/>
                </a:ext>
              </a:extLst>
            </p:cNvPr>
            <p:cNvSpPr>
              <a:spLocks noChangeAspect="1" noChangeArrowheads="1"/>
            </p:cNvSpPr>
            <p:nvPr/>
          </p:nvSpPr>
          <p:spPr bwMode="auto">
            <a:xfrm rot="759599">
              <a:off x="4685017" y="5041382"/>
              <a:ext cx="716037" cy="920918"/>
            </a:xfrm>
            <a:custGeom>
              <a:avLst/>
              <a:gdLst>
                <a:gd name="T0" fmla="*/ 795 w 1493"/>
                <a:gd name="T1" fmla="*/ 1577 h 1924"/>
                <a:gd name="T2" fmla="*/ 1037 w 1493"/>
                <a:gd name="T3" fmla="*/ 1376 h 1924"/>
                <a:gd name="T4" fmla="*/ 733 w 1493"/>
                <a:gd name="T5" fmla="*/ 1593 h 1924"/>
                <a:gd name="T6" fmla="*/ 991 w 1493"/>
                <a:gd name="T7" fmla="*/ 1194 h 1924"/>
                <a:gd name="T8" fmla="*/ 1333 w 1493"/>
                <a:gd name="T9" fmla="*/ 1333 h 1924"/>
                <a:gd name="T10" fmla="*/ 1200 w 1493"/>
                <a:gd name="T11" fmla="*/ 477 h 1924"/>
                <a:gd name="T12" fmla="*/ 1015 w 1493"/>
                <a:gd name="T13" fmla="*/ 624 h 1924"/>
                <a:gd name="T14" fmla="*/ 1099 w 1493"/>
                <a:gd name="T15" fmla="*/ 432 h 1924"/>
                <a:gd name="T16" fmla="*/ 994 w 1493"/>
                <a:gd name="T17" fmla="*/ 596 h 1924"/>
                <a:gd name="T18" fmla="*/ 1049 w 1493"/>
                <a:gd name="T19" fmla="*/ 349 h 1924"/>
                <a:gd name="T20" fmla="*/ 1281 w 1493"/>
                <a:gd name="T21" fmla="*/ 141 h 1924"/>
                <a:gd name="T22" fmla="*/ 1200 w 1493"/>
                <a:gd name="T23" fmla="*/ 477 h 1924"/>
                <a:gd name="T24" fmla="*/ 790 w 1493"/>
                <a:gd name="T25" fmla="*/ 878 h 1924"/>
                <a:gd name="T26" fmla="*/ 664 w 1493"/>
                <a:gd name="T27" fmla="*/ 675 h 1924"/>
                <a:gd name="T28" fmla="*/ 652 w 1493"/>
                <a:gd name="T29" fmla="*/ 715 h 1924"/>
                <a:gd name="T30" fmla="*/ 663 w 1493"/>
                <a:gd name="T31" fmla="*/ 722 h 1924"/>
                <a:gd name="T32" fmla="*/ 569 w 1493"/>
                <a:gd name="T33" fmla="*/ 785 h 1924"/>
                <a:gd name="T34" fmla="*/ 330 w 1493"/>
                <a:gd name="T35" fmla="*/ 417 h 1924"/>
                <a:gd name="T36" fmla="*/ 541 w 1493"/>
                <a:gd name="T37" fmla="*/ 1215 h 1924"/>
                <a:gd name="T38" fmla="*/ 504 w 1493"/>
                <a:gd name="T39" fmla="*/ 1326 h 1924"/>
                <a:gd name="T40" fmla="*/ 481 w 1493"/>
                <a:gd name="T41" fmla="*/ 1349 h 1924"/>
                <a:gd name="T42" fmla="*/ 666 w 1493"/>
                <a:gd name="T43" fmla="*/ 1603 h 1924"/>
                <a:gd name="T44" fmla="*/ 389 w 1493"/>
                <a:gd name="T45" fmla="*/ 1402 h 1924"/>
                <a:gd name="T46" fmla="*/ 541 w 1493"/>
                <a:gd name="T47" fmla="*/ 1215 h 1924"/>
                <a:gd name="T48" fmla="*/ 639 w 1493"/>
                <a:gd name="T49" fmla="*/ 1892 h 1924"/>
                <a:gd name="T50" fmla="*/ 688 w 1493"/>
                <a:gd name="T51" fmla="*/ 1892 h 1924"/>
                <a:gd name="T52" fmla="*/ 736 w 1493"/>
                <a:gd name="T53" fmla="*/ 1669 h 1924"/>
                <a:gd name="T54" fmla="*/ 1068 w 1493"/>
                <a:gd name="T55" fmla="*/ 1585 h 1924"/>
                <a:gd name="T56" fmla="*/ 1283 w 1493"/>
                <a:gd name="T57" fmla="*/ 1465 h 1924"/>
                <a:gd name="T58" fmla="*/ 749 w 1493"/>
                <a:gd name="T59" fmla="*/ 1453 h 1924"/>
                <a:gd name="T60" fmla="*/ 976 w 1493"/>
                <a:gd name="T61" fmla="*/ 709 h 1924"/>
                <a:gd name="T62" fmla="*/ 988 w 1493"/>
                <a:gd name="T63" fmla="*/ 692 h 1924"/>
                <a:gd name="T64" fmla="*/ 1205 w 1493"/>
                <a:gd name="T65" fmla="*/ 536 h 1924"/>
                <a:gd name="T66" fmla="*/ 1342 w 1493"/>
                <a:gd name="T67" fmla="*/ 147 h 1924"/>
                <a:gd name="T68" fmla="*/ 1337 w 1493"/>
                <a:gd name="T69" fmla="*/ 126 h 1924"/>
                <a:gd name="T70" fmla="*/ 945 w 1493"/>
                <a:gd name="T71" fmla="*/ 533 h 1924"/>
                <a:gd name="T72" fmla="*/ 945 w 1493"/>
                <a:gd name="T73" fmla="*/ 674 h 1924"/>
                <a:gd name="T74" fmla="*/ 840 w 1493"/>
                <a:gd name="T75" fmla="*/ 899 h 1924"/>
                <a:gd name="T76" fmla="*/ 653 w 1493"/>
                <a:gd name="T77" fmla="*/ 386 h 1924"/>
                <a:gd name="T78" fmla="*/ 319 w 1493"/>
                <a:gd name="T79" fmla="*/ 350 h 1924"/>
                <a:gd name="T80" fmla="*/ 282 w 1493"/>
                <a:gd name="T81" fmla="*/ 403 h 1924"/>
                <a:gd name="T82" fmla="*/ 397 w 1493"/>
                <a:gd name="T83" fmla="*/ 654 h 1924"/>
                <a:gd name="T84" fmla="*/ 585 w 1493"/>
                <a:gd name="T85" fmla="*/ 867 h 1924"/>
                <a:gd name="T86" fmla="*/ 697 w 1493"/>
                <a:gd name="T87" fmla="*/ 1469 h 1924"/>
                <a:gd name="T88" fmla="*/ 521 w 1493"/>
                <a:gd name="T89" fmla="*/ 1110 h 1924"/>
                <a:gd name="T90" fmla="*/ 179 w 1493"/>
                <a:gd name="T91" fmla="*/ 1293 h 1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3" h="1924">
                  <a:moveTo>
                    <a:pt x="933" y="1560"/>
                  </a:moveTo>
                  <a:lnTo>
                    <a:pt x="933" y="1560"/>
                  </a:lnTo>
                  <a:cubicBezTo>
                    <a:pt x="885" y="1563"/>
                    <a:pt x="839" y="1566"/>
                    <a:pt x="795" y="1577"/>
                  </a:cubicBezTo>
                  <a:lnTo>
                    <a:pt x="795" y="1577"/>
                  </a:lnTo>
                  <a:cubicBezTo>
                    <a:pt x="870" y="1504"/>
                    <a:pt x="951" y="1436"/>
                    <a:pt x="1037" y="1376"/>
                  </a:cubicBezTo>
                  <a:lnTo>
                    <a:pt x="1037" y="1376"/>
                  </a:lnTo>
                  <a:cubicBezTo>
                    <a:pt x="1055" y="1365"/>
                    <a:pt x="1039" y="1336"/>
                    <a:pt x="1021" y="1348"/>
                  </a:cubicBezTo>
                  <a:lnTo>
                    <a:pt x="1021" y="1348"/>
                  </a:lnTo>
                  <a:cubicBezTo>
                    <a:pt x="917" y="1421"/>
                    <a:pt x="822" y="1502"/>
                    <a:pt x="733" y="1593"/>
                  </a:cubicBezTo>
                  <a:lnTo>
                    <a:pt x="733" y="1593"/>
                  </a:lnTo>
                  <a:cubicBezTo>
                    <a:pt x="796" y="1451"/>
                    <a:pt x="885" y="1306"/>
                    <a:pt x="991" y="1194"/>
                  </a:cubicBezTo>
                  <a:lnTo>
                    <a:pt x="991" y="1194"/>
                  </a:lnTo>
                  <a:cubicBezTo>
                    <a:pt x="1049" y="1133"/>
                    <a:pt x="1125" y="1068"/>
                    <a:pt x="1216" y="1076"/>
                  </a:cubicBezTo>
                  <a:lnTo>
                    <a:pt x="1216" y="1076"/>
                  </a:lnTo>
                  <a:cubicBezTo>
                    <a:pt x="1347" y="1088"/>
                    <a:pt x="1405" y="1223"/>
                    <a:pt x="1333" y="1333"/>
                  </a:cubicBezTo>
                  <a:lnTo>
                    <a:pt x="1333" y="1333"/>
                  </a:lnTo>
                  <a:cubicBezTo>
                    <a:pt x="1244" y="1468"/>
                    <a:pt x="1093" y="1549"/>
                    <a:pt x="933" y="1560"/>
                  </a:cubicBezTo>
                  <a:close/>
                  <a:moveTo>
                    <a:pt x="1200" y="477"/>
                  </a:moveTo>
                  <a:lnTo>
                    <a:pt x="1200" y="477"/>
                  </a:lnTo>
                  <a:cubicBezTo>
                    <a:pt x="1146" y="521"/>
                    <a:pt x="1079" y="585"/>
                    <a:pt x="1015" y="624"/>
                  </a:cubicBezTo>
                  <a:lnTo>
                    <a:pt x="1015" y="624"/>
                  </a:lnTo>
                  <a:cubicBezTo>
                    <a:pt x="1051" y="564"/>
                    <a:pt x="1088" y="505"/>
                    <a:pt x="1127" y="448"/>
                  </a:cubicBezTo>
                  <a:lnTo>
                    <a:pt x="1127" y="448"/>
                  </a:lnTo>
                  <a:cubicBezTo>
                    <a:pt x="1139" y="430"/>
                    <a:pt x="1111" y="414"/>
                    <a:pt x="1099" y="432"/>
                  </a:cubicBezTo>
                  <a:lnTo>
                    <a:pt x="1099" y="432"/>
                  </a:lnTo>
                  <a:cubicBezTo>
                    <a:pt x="1062" y="485"/>
                    <a:pt x="1027" y="540"/>
                    <a:pt x="994" y="596"/>
                  </a:cubicBezTo>
                  <a:lnTo>
                    <a:pt x="994" y="596"/>
                  </a:lnTo>
                  <a:cubicBezTo>
                    <a:pt x="1000" y="552"/>
                    <a:pt x="1002" y="491"/>
                    <a:pt x="1006" y="477"/>
                  </a:cubicBezTo>
                  <a:lnTo>
                    <a:pt x="1006" y="477"/>
                  </a:lnTo>
                  <a:cubicBezTo>
                    <a:pt x="1017" y="434"/>
                    <a:pt x="1030" y="390"/>
                    <a:pt x="1049" y="349"/>
                  </a:cubicBezTo>
                  <a:lnTo>
                    <a:pt x="1049" y="349"/>
                  </a:lnTo>
                  <a:cubicBezTo>
                    <a:pt x="1078" y="291"/>
                    <a:pt x="1186" y="76"/>
                    <a:pt x="1281" y="141"/>
                  </a:cubicBezTo>
                  <a:lnTo>
                    <a:pt x="1281" y="141"/>
                  </a:lnTo>
                  <a:cubicBezTo>
                    <a:pt x="1282" y="145"/>
                    <a:pt x="1284" y="149"/>
                    <a:pt x="1287" y="153"/>
                  </a:cubicBezTo>
                  <a:lnTo>
                    <a:pt x="1287" y="153"/>
                  </a:lnTo>
                  <a:cubicBezTo>
                    <a:pt x="1381" y="265"/>
                    <a:pt x="1294" y="402"/>
                    <a:pt x="1200" y="477"/>
                  </a:cubicBezTo>
                  <a:close/>
                  <a:moveTo>
                    <a:pt x="709" y="557"/>
                  </a:moveTo>
                  <a:lnTo>
                    <a:pt x="709" y="557"/>
                  </a:lnTo>
                  <a:cubicBezTo>
                    <a:pt x="757" y="661"/>
                    <a:pt x="784" y="768"/>
                    <a:pt x="790" y="878"/>
                  </a:cubicBezTo>
                  <a:lnTo>
                    <a:pt x="790" y="878"/>
                  </a:lnTo>
                  <a:cubicBezTo>
                    <a:pt x="763" y="803"/>
                    <a:pt x="720" y="734"/>
                    <a:pt x="664" y="675"/>
                  </a:cubicBezTo>
                  <a:lnTo>
                    <a:pt x="664" y="675"/>
                  </a:lnTo>
                  <a:cubicBezTo>
                    <a:pt x="651" y="661"/>
                    <a:pt x="628" y="679"/>
                    <a:pt x="638" y="694"/>
                  </a:cubicBezTo>
                  <a:lnTo>
                    <a:pt x="638" y="694"/>
                  </a:lnTo>
                  <a:cubicBezTo>
                    <a:pt x="643" y="701"/>
                    <a:pt x="648" y="708"/>
                    <a:pt x="652" y="715"/>
                  </a:cubicBezTo>
                  <a:lnTo>
                    <a:pt x="652" y="715"/>
                  </a:lnTo>
                  <a:cubicBezTo>
                    <a:pt x="655" y="720"/>
                    <a:pt x="659" y="722"/>
                    <a:pt x="663" y="722"/>
                  </a:cubicBezTo>
                  <a:lnTo>
                    <a:pt x="663" y="722"/>
                  </a:lnTo>
                  <a:cubicBezTo>
                    <a:pt x="724" y="795"/>
                    <a:pt x="764" y="880"/>
                    <a:pt x="782" y="974"/>
                  </a:cubicBezTo>
                  <a:lnTo>
                    <a:pt x="782" y="974"/>
                  </a:lnTo>
                  <a:cubicBezTo>
                    <a:pt x="720" y="903"/>
                    <a:pt x="635" y="853"/>
                    <a:pt x="569" y="785"/>
                  </a:cubicBezTo>
                  <a:lnTo>
                    <a:pt x="569" y="785"/>
                  </a:lnTo>
                  <a:cubicBezTo>
                    <a:pt x="542" y="757"/>
                    <a:pt x="324" y="504"/>
                    <a:pt x="330" y="417"/>
                  </a:cubicBezTo>
                  <a:lnTo>
                    <a:pt x="330" y="417"/>
                  </a:lnTo>
                  <a:cubicBezTo>
                    <a:pt x="441" y="225"/>
                    <a:pt x="651" y="432"/>
                    <a:pt x="709" y="557"/>
                  </a:cubicBezTo>
                  <a:close/>
                  <a:moveTo>
                    <a:pt x="541" y="1215"/>
                  </a:moveTo>
                  <a:lnTo>
                    <a:pt x="541" y="1215"/>
                  </a:lnTo>
                  <a:cubicBezTo>
                    <a:pt x="600" y="1306"/>
                    <a:pt x="638" y="1404"/>
                    <a:pt x="653" y="1509"/>
                  </a:cubicBezTo>
                  <a:lnTo>
                    <a:pt x="653" y="1509"/>
                  </a:lnTo>
                  <a:cubicBezTo>
                    <a:pt x="612" y="1442"/>
                    <a:pt x="562" y="1380"/>
                    <a:pt x="504" y="1326"/>
                  </a:cubicBezTo>
                  <a:lnTo>
                    <a:pt x="504" y="1326"/>
                  </a:lnTo>
                  <a:cubicBezTo>
                    <a:pt x="488" y="1311"/>
                    <a:pt x="466" y="1334"/>
                    <a:pt x="481" y="1349"/>
                  </a:cubicBezTo>
                  <a:lnTo>
                    <a:pt x="481" y="1349"/>
                  </a:lnTo>
                  <a:cubicBezTo>
                    <a:pt x="555" y="1418"/>
                    <a:pt x="616" y="1499"/>
                    <a:pt x="661" y="1588"/>
                  </a:cubicBezTo>
                  <a:lnTo>
                    <a:pt x="661" y="1588"/>
                  </a:lnTo>
                  <a:cubicBezTo>
                    <a:pt x="662" y="1595"/>
                    <a:pt x="663" y="1599"/>
                    <a:pt x="666" y="1603"/>
                  </a:cubicBezTo>
                  <a:lnTo>
                    <a:pt x="666" y="1603"/>
                  </a:lnTo>
                  <a:cubicBezTo>
                    <a:pt x="584" y="1522"/>
                    <a:pt x="486" y="1465"/>
                    <a:pt x="389" y="1402"/>
                  </a:cubicBezTo>
                  <a:lnTo>
                    <a:pt x="389" y="1402"/>
                  </a:lnTo>
                  <a:cubicBezTo>
                    <a:pt x="281" y="1331"/>
                    <a:pt x="98" y="1198"/>
                    <a:pt x="118" y="1045"/>
                  </a:cubicBezTo>
                  <a:lnTo>
                    <a:pt x="118" y="1045"/>
                  </a:lnTo>
                  <a:cubicBezTo>
                    <a:pt x="148" y="813"/>
                    <a:pt x="500" y="1150"/>
                    <a:pt x="541" y="1215"/>
                  </a:cubicBezTo>
                  <a:close/>
                  <a:moveTo>
                    <a:pt x="666" y="1674"/>
                  </a:moveTo>
                  <a:lnTo>
                    <a:pt x="666" y="1674"/>
                  </a:lnTo>
                  <a:cubicBezTo>
                    <a:pt x="657" y="1747"/>
                    <a:pt x="648" y="1819"/>
                    <a:pt x="639" y="1892"/>
                  </a:cubicBezTo>
                  <a:lnTo>
                    <a:pt x="639" y="1892"/>
                  </a:lnTo>
                  <a:cubicBezTo>
                    <a:pt x="636" y="1923"/>
                    <a:pt x="685" y="1923"/>
                    <a:pt x="688" y="1892"/>
                  </a:cubicBezTo>
                  <a:lnTo>
                    <a:pt x="688" y="1892"/>
                  </a:lnTo>
                  <a:cubicBezTo>
                    <a:pt x="696" y="1826"/>
                    <a:pt x="704" y="1759"/>
                    <a:pt x="713" y="1693"/>
                  </a:cubicBezTo>
                  <a:lnTo>
                    <a:pt x="713" y="1693"/>
                  </a:lnTo>
                  <a:cubicBezTo>
                    <a:pt x="724" y="1693"/>
                    <a:pt x="736" y="1684"/>
                    <a:pt x="736" y="1669"/>
                  </a:cubicBezTo>
                  <a:lnTo>
                    <a:pt x="736" y="1654"/>
                  </a:lnTo>
                  <a:lnTo>
                    <a:pt x="736" y="1654"/>
                  </a:lnTo>
                  <a:cubicBezTo>
                    <a:pt x="832" y="1590"/>
                    <a:pt x="962" y="1621"/>
                    <a:pt x="1068" y="1585"/>
                  </a:cubicBezTo>
                  <a:lnTo>
                    <a:pt x="1068" y="1585"/>
                  </a:lnTo>
                  <a:cubicBezTo>
                    <a:pt x="1146" y="1559"/>
                    <a:pt x="1223" y="1522"/>
                    <a:pt x="1283" y="1465"/>
                  </a:cubicBezTo>
                  <a:lnTo>
                    <a:pt x="1283" y="1465"/>
                  </a:lnTo>
                  <a:cubicBezTo>
                    <a:pt x="1374" y="1381"/>
                    <a:pt x="1492" y="1189"/>
                    <a:pt x="1357" y="1082"/>
                  </a:cubicBezTo>
                  <a:lnTo>
                    <a:pt x="1357" y="1082"/>
                  </a:lnTo>
                  <a:cubicBezTo>
                    <a:pt x="1117" y="891"/>
                    <a:pt x="880" y="1208"/>
                    <a:pt x="749" y="1453"/>
                  </a:cubicBezTo>
                  <a:lnTo>
                    <a:pt x="749" y="1453"/>
                  </a:lnTo>
                  <a:cubicBezTo>
                    <a:pt x="792" y="1196"/>
                    <a:pt x="857" y="944"/>
                    <a:pt x="976" y="709"/>
                  </a:cubicBezTo>
                  <a:lnTo>
                    <a:pt x="976" y="709"/>
                  </a:lnTo>
                  <a:cubicBezTo>
                    <a:pt x="979" y="704"/>
                    <a:pt x="979" y="699"/>
                    <a:pt x="979" y="695"/>
                  </a:cubicBezTo>
                  <a:lnTo>
                    <a:pt x="979" y="695"/>
                  </a:lnTo>
                  <a:cubicBezTo>
                    <a:pt x="982" y="695"/>
                    <a:pt x="985" y="694"/>
                    <a:pt x="988" y="692"/>
                  </a:cubicBezTo>
                  <a:lnTo>
                    <a:pt x="988" y="692"/>
                  </a:lnTo>
                  <a:cubicBezTo>
                    <a:pt x="1064" y="659"/>
                    <a:pt x="1138" y="587"/>
                    <a:pt x="1205" y="536"/>
                  </a:cubicBezTo>
                  <a:lnTo>
                    <a:pt x="1205" y="536"/>
                  </a:lnTo>
                  <a:cubicBezTo>
                    <a:pt x="1249" y="502"/>
                    <a:pt x="1296" y="462"/>
                    <a:pt x="1326" y="414"/>
                  </a:cubicBezTo>
                  <a:lnTo>
                    <a:pt x="1326" y="414"/>
                  </a:lnTo>
                  <a:cubicBezTo>
                    <a:pt x="1379" y="328"/>
                    <a:pt x="1393" y="231"/>
                    <a:pt x="1342" y="147"/>
                  </a:cubicBezTo>
                  <a:lnTo>
                    <a:pt x="1342" y="147"/>
                  </a:lnTo>
                  <a:cubicBezTo>
                    <a:pt x="1344" y="140"/>
                    <a:pt x="1342" y="133"/>
                    <a:pt x="1337" y="126"/>
                  </a:cubicBezTo>
                  <a:lnTo>
                    <a:pt x="1337" y="126"/>
                  </a:lnTo>
                  <a:cubicBezTo>
                    <a:pt x="1228" y="0"/>
                    <a:pt x="1091" y="168"/>
                    <a:pt x="1040" y="262"/>
                  </a:cubicBezTo>
                  <a:lnTo>
                    <a:pt x="1040" y="262"/>
                  </a:lnTo>
                  <a:cubicBezTo>
                    <a:pt x="992" y="348"/>
                    <a:pt x="961" y="436"/>
                    <a:pt x="945" y="533"/>
                  </a:cubicBezTo>
                  <a:lnTo>
                    <a:pt x="945" y="533"/>
                  </a:lnTo>
                  <a:cubicBezTo>
                    <a:pt x="938" y="572"/>
                    <a:pt x="923" y="636"/>
                    <a:pt x="945" y="674"/>
                  </a:cubicBezTo>
                  <a:lnTo>
                    <a:pt x="945" y="674"/>
                  </a:lnTo>
                  <a:cubicBezTo>
                    <a:pt x="941" y="675"/>
                    <a:pt x="937" y="679"/>
                    <a:pt x="934" y="684"/>
                  </a:cubicBezTo>
                  <a:lnTo>
                    <a:pt x="934" y="684"/>
                  </a:lnTo>
                  <a:cubicBezTo>
                    <a:pt x="898" y="755"/>
                    <a:pt x="867" y="826"/>
                    <a:pt x="840" y="899"/>
                  </a:cubicBezTo>
                  <a:lnTo>
                    <a:pt x="840" y="899"/>
                  </a:lnTo>
                  <a:cubicBezTo>
                    <a:pt x="837" y="715"/>
                    <a:pt x="784" y="511"/>
                    <a:pt x="653" y="386"/>
                  </a:cubicBezTo>
                  <a:lnTo>
                    <a:pt x="653" y="386"/>
                  </a:lnTo>
                  <a:cubicBezTo>
                    <a:pt x="561" y="299"/>
                    <a:pt x="410" y="258"/>
                    <a:pt x="319" y="350"/>
                  </a:cubicBezTo>
                  <a:lnTo>
                    <a:pt x="319" y="350"/>
                  </a:lnTo>
                  <a:lnTo>
                    <a:pt x="319" y="350"/>
                  </a:lnTo>
                  <a:lnTo>
                    <a:pt x="319" y="350"/>
                  </a:lnTo>
                  <a:cubicBezTo>
                    <a:pt x="296" y="363"/>
                    <a:pt x="286" y="381"/>
                    <a:pt x="282" y="403"/>
                  </a:cubicBezTo>
                  <a:lnTo>
                    <a:pt x="282" y="403"/>
                  </a:lnTo>
                  <a:cubicBezTo>
                    <a:pt x="280" y="407"/>
                    <a:pt x="280" y="412"/>
                    <a:pt x="281" y="415"/>
                  </a:cubicBezTo>
                  <a:lnTo>
                    <a:pt x="281" y="415"/>
                  </a:lnTo>
                  <a:cubicBezTo>
                    <a:pt x="279" y="495"/>
                    <a:pt x="367" y="610"/>
                    <a:pt x="397" y="654"/>
                  </a:cubicBezTo>
                  <a:lnTo>
                    <a:pt x="397" y="654"/>
                  </a:lnTo>
                  <a:cubicBezTo>
                    <a:pt x="452" y="731"/>
                    <a:pt x="513" y="805"/>
                    <a:pt x="585" y="867"/>
                  </a:cubicBezTo>
                  <a:lnTo>
                    <a:pt x="585" y="867"/>
                  </a:lnTo>
                  <a:cubicBezTo>
                    <a:pt x="656" y="929"/>
                    <a:pt x="741" y="979"/>
                    <a:pt x="786" y="1064"/>
                  </a:cubicBezTo>
                  <a:lnTo>
                    <a:pt x="786" y="1064"/>
                  </a:lnTo>
                  <a:cubicBezTo>
                    <a:pt x="747" y="1196"/>
                    <a:pt x="719" y="1332"/>
                    <a:pt x="697" y="1469"/>
                  </a:cubicBezTo>
                  <a:lnTo>
                    <a:pt x="697" y="1469"/>
                  </a:lnTo>
                  <a:cubicBezTo>
                    <a:pt x="672" y="1337"/>
                    <a:pt x="613" y="1210"/>
                    <a:pt x="521" y="1110"/>
                  </a:cubicBezTo>
                  <a:lnTo>
                    <a:pt x="521" y="1110"/>
                  </a:lnTo>
                  <a:cubicBezTo>
                    <a:pt x="446" y="1030"/>
                    <a:pt x="263" y="859"/>
                    <a:pt x="137" y="931"/>
                  </a:cubicBezTo>
                  <a:lnTo>
                    <a:pt x="137" y="931"/>
                  </a:lnTo>
                  <a:cubicBezTo>
                    <a:pt x="0" y="1010"/>
                    <a:pt x="97" y="1208"/>
                    <a:pt x="179" y="1293"/>
                  </a:cubicBezTo>
                  <a:lnTo>
                    <a:pt x="179" y="1293"/>
                  </a:lnTo>
                  <a:cubicBezTo>
                    <a:pt x="323" y="1445"/>
                    <a:pt x="528" y="1516"/>
                    <a:pt x="666" y="1674"/>
                  </a:cubicBezTo>
                  <a:close/>
                </a:path>
              </a:pathLst>
            </a:custGeom>
            <a:solidFill>
              <a:schemeClr val="accent6"/>
            </a:solidFill>
            <a:ln>
              <a:noFill/>
            </a:ln>
            <a:effectLst/>
          </p:spPr>
          <p:txBody>
            <a:bodyPr wrap="none" anchor="ctr"/>
            <a:lstStyle/>
            <a:p>
              <a:endParaRPr lang="es-ES_tradnl" sz="919"/>
            </a:p>
          </p:txBody>
        </p:sp>
        <p:sp>
          <p:nvSpPr>
            <p:cNvPr id="19" name="Freeform 23">
              <a:extLst>
                <a:ext uri="{FF2B5EF4-FFF2-40B4-BE49-F238E27FC236}">
                  <a16:creationId xmlns:a16="http://schemas.microsoft.com/office/drawing/2014/main" id="{689A3BEA-81CB-1546-BB23-1EF85D793527}"/>
                </a:ext>
              </a:extLst>
            </p:cNvPr>
            <p:cNvSpPr>
              <a:spLocks noChangeArrowheads="1"/>
            </p:cNvSpPr>
            <p:nvPr/>
          </p:nvSpPr>
          <p:spPr bwMode="auto">
            <a:xfrm rot="759599">
              <a:off x="2047190" y="4588640"/>
              <a:ext cx="620986" cy="542835"/>
            </a:xfrm>
            <a:custGeom>
              <a:avLst/>
              <a:gdLst>
                <a:gd name="T0" fmla="*/ 858 w 1295"/>
                <a:gd name="T1" fmla="*/ 180 h 1134"/>
                <a:gd name="T2" fmla="*/ 993 w 1295"/>
                <a:gd name="T3" fmla="*/ 881 h 1134"/>
                <a:gd name="T4" fmla="*/ 628 w 1295"/>
                <a:gd name="T5" fmla="*/ 990 h 1134"/>
                <a:gd name="T6" fmla="*/ 840 w 1295"/>
                <a:gd name="T7" fmla="*/ 832 h 1134"/>
                <a:gd name="T8" fmla="*/ 505 w 1295"/>
                <a:gd name="T9" fmla="*/ 919 h 1134"/>
                <a:gd name="T10" fmla="*/ 710 w 1295"/>
                <a:gd name="T11" fmla="*/ 757 h 1134"/>
                <a:gd name="T12" fmla="*/ 669 w 1295"/>
                <a:gd name="T13" fmla="*/ 994 h 1134"/>
                <a:gd name="T14" fmla="*/ 235 w 1295"/>
                <a:gd name="T15" fmla="*/ 579 h 1134"/>
                <a:gd name="T16" fmla="*/ 322 w 1295"/>
                <a:gd name="T17" fmla="*/ 559 h 1134"/>
                <a:gd name="T18" fmla="*/ 401 w 1295"/>
                <a:gd name="T19" fmla="*/ 541 h 1134"/>
                <a:gd name="T20" fmla="*/ 424 w 1295"/>
                <a:gd name="T21" fmla="*/ 547 h 1134"/>
                <a:gd name="T22" fmla="*/ 303 w 1295"/>
                <a:gd name="T23" fmla="*/ 588 h 1134"/>
                <a:gd name="T24" fmla="*/ 365 w 1295"/>
                <a:gd name="T25" fmla="*/ 604 h 1134"/>
                <a:gd name="T26" fmla="*/ 464 w 1295"/>
                <a:gd name="T27" fmla="*/ 575 h 1134"/>
                <a:gd name="T28" fmla="*/ 286 w 1295"/>
                <a:gd name="T29" fmla="*/ 640 h 1134"/>
                <a:gd name="T30" fmla="*/ 252 w 1295"/>
                <a:gd name="T31" fmla="*/ 606 h 1134"/>
                <a:gd name="T32" fmla="*/ 128 w 1295"/>
                <a:gd name="T33" fmla="*/ 390 h 1134"/>
                <a:gd name="T34" fmla="*/ 52 w 1295"/>
                <a:gd name="T35" fmla="*/ 230 h 1134"/>
                <a:gd name="T36" fmla="*/ 152 w 1295"/>
                <a:gd name="T37" fmla="*/ 316 h 1134"/>
                <a:gd name="T38" fmla="*/ 143 w 1295"/>
                <a:gd name="T39" fmla="*/ 419 h 1134"/>
                <a:gd name="T40" fmla="*/ 369 w 1295"/>
                <a:gd name="T41" fmla="*/ 509 h 1134"/>
                <a:gd name="T42" fmla="*/ 218 w 1295"/>
                <a:gd name="T43" fmla="*/ 550 h 1134"/>
                <a:gd name="T44" fmla="*/ 415 w 1295"/>
                <a:gd name="T45" fmla="*/ 350 h 1134"/>
                <a:gd name="T46" fmla="*/ 415 w 1295"/>
                <a:gd name="T47" fmla="*/ 501 h 1134"/>
                <a:gd name="T48" fmla="*/ 297 w 1295"/>
                <a:gd name="T49" fmla="*/ 184 h 1134"/>
                <a:gd name="T50" fmla="*/ 324 w 1295"/>
                <a:gd name="T51" fmla="*/ 350 h 1134"/>
                <a:gd name="T52" fmla="*/ 223 w 1295"/>
                <a:gd name="T53" fmla="*/ 360 h 1134"/>
                <a:gd name="T54" fmla="*/ 655 w 1295"/>
                <a:gd name="T55" fmla="*/ 666 h 1134"/>
                <a:gd name="T56" fmla="*/ 534 w 1295"/>
                <a:gd name="T57" fmla="*/ 123 h 1134"/>
                <a:gd name="T58" fmla="*/ 691 w 1295"/>
                <a:gd name="T59" fmla="*/ 690 h 1134"/>
                <a:gd name="T60" fmla="*/ 691 w 1295"/>
                <a:gd name="T61" fmla="*/ 690 h 1134"/>
                <a:gd name="T62" fmla="*/ 428 w 1295"/>
                <a:gd name="T63" fmla="*/ 405 h 1134"/>
                <a:gd name="T64" fmla="*/ 501 w 1295"/>
                <a:gd name="T65" fmla="*/ 123 h 1134"/>
                <a:gd name="T66" fmla="*/ 403 w 1295"/>
                <a:gd name="T67" fmla="*/ 131 h 1134"/>
                <a:gd name="T68" fmla="*/ 500 w 1295"/>
                <a:gd name="T69" fmla="*/ 600 h 1134"/>
                <a:gd name="T70" fmla="*/ 615 w 1295"/>
                <a:gd name="T71" fmla="*/ 682 h 1134"/>
                <a:gd name="T72" fmla="*/ 480 w 1295"/>
                <a:gd name="T73" fmla="*/ 606 h 1134"/>
                <a:gd name="T74" fmla="*/ 608 w 1295"/>
                <a:gd name="T75" fmla="*/ 730 h 1134"/>
                <a:gd name="T76" fmla="*/ 405 w 1295"/>
                <a:gd name="T77" fmla="*/ 823 h 1134"/>
                <a:gd name="T78" fmla="*/ 651 w 1295"/>
                <a:gd name="T79" fmla="*/ 702 h 1134"/>
                <a:gd name="T80" fmla="*/ 662 w 1295"/>
                <a:gd name="T81" fmla="*/ 717 h 1134"/>
                <a:gd name="T82" fmla="*/ 444 w 1295"/>
                <a:gd name="T83" fmla="*/ 853 h 1134"/>
                <a:gd name="T84" fmla="*/ 423 w 1295"/>
                <a:gd name="T85" fmla="*/ 842 h 1134"/>
                <a:gd name="T86" fmla="*/ 836 w 1295"/>
                <a:gd name="T87" fmla="*/ 777 h 1134"/>
                <a:gd name="T88" fmla="*/ 586 w 1295"/>
                <a:gd name="T89" fmla="*/ 125 h 1134"/>
                <a:gd name="T90" fmla="*/ 700 w 1295"/>
                <a:gd name="T91" fmla="*/ 1013 h 1134"/>
                <a:gd name="T92" fmla="*/ 955 w 1295"/>
                <a:gd name="T93" fmla="*/ 868 h 1134"/>
                <a:gd name="T94" fmla="*/ 816 w 1295"/>
                <a:gd name="T95" fmla="*/ 165 h 1134"/>
                <a:gd name="T96" fmla="*/ 822 w 1295"/>
                <a:gd name="T97" fmla="*/ 224 h 1134"/>
                <a:gd name="T98" fmla="*/ 914 w 1295"/>
                <a:gd name="T99" fmla="*/ 815 h 1134"/>
                <a:gd name="T100" fmla="*/ 816 w 1295"/>
                <a:gd name="T101" fmla="*/ 165 h 1134"/>
                <a:gd name="T102" fmla="*/ 3 w 1295"/>
                <a:gd name="T103" fmla="*/ 240 h 1134"/>
                <a:gd name="T104" fmla="*/ 1227 w 1295"/>
                <a:gd name="T105" fmla="*/ 946 h 1134"/>
                <a:gd name="T106" fmla="*/ 928 w 1295"/>
                <a:gd name="T107" fmla="*/ 161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95" h="1134">
                  <a:moveTo>
                    <a:pt x="1212" y="890"/>
                  </a:moveTo>
                  <a:lnTo>
                    <a:pt x="1212" y="890"/>
                  </a:lnTo>
                  <a:cubicBezTo>
                    <a:pt x="1143" y="887"/>
                    <a:pt x="1077" y="874"/>
                    <a:pt x="1015" y="853"/>
                  </a:cubicBezTo>
                  <a:lnTo>
                    <a:pt x="1015" y="853"/>
                  </a:lnTo>
                  <a:cubicBezTo>
                    <a:pt x="971" y="630"/>
                    <a:pt x="945" y="392"/>
                    <a:pt x="858" y="180"/>
                  </a:cubicBezTo>
                  <a:lnTo>
                    <a:pt x="858" y="180"/>
                  </a:lnTo>
                  <a:cubicBezTo>
                    <a:pt x="1106" y="280"/>
                    <a:pt x="1235" y="639"/>
                    <a:pt x="1212" y="890"/>
                  </a:cubicBezTo>
                  <a:close/>
                  <a:moveTo>
                    <a:pt x="771" y="1028"/>
                  </a:moveTo>
                  <a:lnTo>
                    <a:pt x="771" y="1028"/>
                  </a:lnTo>
                  <a:cubicBezTo>
                    <a:pt x="848" y="986"/>
                    <a:pt x="921" y="929"/>
                    <a:pt x="993" y="881"/>
                  </a:cubicBezTo>
                  <a:lnTo>
                    <a:pt x="993" y="881"/>
                  </a:lnTo>
                  <a:cubicBezTo>
                    <a:pt x="1053" y="902"/>
                    <a:pt x="1115" y="915"/>
                    <a:pt x="1180" y="920"/>
                  </a:cubicBezTo>
                  <a:lnTo>
                    <a:pt x="1180" y="920"/>
                  </a:lnTo>
                  <a:cubicBezTo>
                    <a:pt x="1059" y="1011"/>
                    <a:pt x="912" y="1047"/>
                    <a:pt x="771" y="1028"/>
                  </a:cubicBezTo>
                  <a:close/>
                  <a:moveTo>
                    <a:pt x="628" y="990"/>
                  </a:moveTo>
                  <a:lnTo>
                    <a:pt x="628" y="990"/>
                  </a:lnTo>
                  <a:cubicBezTo>
                    <a:pt x="707" y="948"/>
                    <a:pt x="784" y="904"/>
                    <a:pt x="860" y="857"/>
                  </a:cubicBezTo>
                  <a:lnTo>
                    <a:pt x="860" y="857"/>
                  </a:lnTo>
                  <a:cubicBezTo>
                    <a:pt x="878" y="846"/>
                    <a:pt x="858" y="821"/>
                    <a:pt x="840" y="832"/>
                  </a:cubicBezTo>
                  <a:lnTo>
                    <a:pt x="840" y="832"/>
                  </a:lnTo>
                  <a:cubicBezTo>
                    <a:pt x="761" y="880"/>
                    <a:pt x="682" y="925"/>
                    <a:pt x="600" y="968"/>
                  </a:cubicBezTo>
                  <a:lnTo>
                    <a:pt x="600" y="968"/>
                  </a:lnTo>
                  <a:cubicBezTo>
                    <a:pt x="597" y="969"/>
                    <a:pt x="595" y="971"/>
                    <a:pt x="594" y="973"/>
                  </a:cubicBezTo>
                  <a:lnTo>
                    <a:pt x="594" y="973"/>
                  </a:lnTo>
                  <a:cubicBezTo>
                    <a:pt x="563" y="958"/>
                    <a:pt x="534" y="940"/>
                    <a:pt x="505" y="919"/>
                  </a:cubicBezTo>
                  <a:lnTo>
                    <a:pt x="505" y="919"/>
                  </a:lnTo>
                  <a:cubicBezTo>
                    <a:pt x="490" y="907"/>
                    <a:pt x="475" y="894"/>
                    <a:pt x="461" y="881"/>
                  </a:cubicBezTo>
                  <a:lnTo>
                    <a:pt x="461" y="881"/>
                  </a:lnTo>
                  <a:cubicBezTo>
                    <a:pt x="544" y="841"/>
                    <a:pt x="630" y="803"/>
                    <a:pt x="710" y="757"/>
                  </a:cubicBezTo>
                  <a:lnTo>
                    <a:pt x="710" y="757"/>
                  </a:lnTo>
                  <a:cubicBezTo>
                    <a:pt x="715" y="754"/>
                    <a:pt x="717" y="750"/>
                    <a:pt x="718" y="746"/>
                  </a:cubicBezTo>
                  <a:lnTo>
                    <a:pt x="718" y="746"/>
                  </a:lnTo>
                  <a:cubicBezTo>
                    <a:pt x="778" y="784"/>
                    <a:pt x="840" y="819"/>
                    <a:pt x="904" y="847"/>
                  </a:cubicBezTo>
                  <a:lnTo>
                    <a:pt x="904" y="847"/>
                  </a:lnTo>
                  <a:cubicBezTo>
                    <a:pt x="829" y="900"/>
                    <a:pt x="750" y="949"/>
                    <a:pt x="669" y="994"/>
                  </a:cubicBezTo>
                  <a:lnTo>
                    <a:pt x="669" y="994"/>
                  </a:lnTo>
                  <a:cubicBezTo>
                    <a:pt x="665" y="996"/>
                    <a:pt x="663" y="999"/>
                    <a:pt x="662" y="1002"/>
                  </a:cubicBezTo>
                  <a:lnTo>
                    <a:pt x="662" y="1002"/>
                  </a:lnTo>
                  <a:cubicBezTo>
                    <a:pt x="650" y="998"/>
                    <a:pt x="639" y="994"/>
                    <a:pt x="628" y="990"/>
                  </a:cubicBezTo>
                  <a:close/>
                  <a:moveTo>
                    <a:pt x="235" y="579"/>
                  </a:moveTo>
                  <a:lnTo>
                    <a:pt x="235" y="579"/>
                  </a:lnTo>
                  <a:cubicBezTo>
                    <a:pt x="245" y="576"/>
                    <a:pt x="262" y="574"/>
                    <a:pt x="266" y="573"/>
                  </a:cubicBezTo>
                  <a:lnTo>
                    <a:pt x="266" y="573"/>
                  </a:lnTo>
                  <a:cubicBezTo>
                    <a:pt x="284" y="569"/>
                    <a:pt x="303" y="564"/>
                    <a:pt x="322" y="559"/>
                  </a:cubicBezTo>
                  <a:lnTo>
                    <a:pt x="322" y="559"/>
                  </a:lnTo>
                  <a:cubicBezTo>
                    <a:pt x="347" y="554"/>
                    <a:pt x="372" y="547"/>
                    <a:pt x="395" y="540"/>
                  </a:cubicBezTo>
                  <a:lnTo>
                    <a:pt x="395" y="540"/>
                  </a:lnTo>
                  <a:cubicBezTo>
                    <a:pt x="397" y="540"/>
                    <a:pt x="398" y="541"/>
                    <a:pt x="400" y="541"/>
                  </a:cubicBezTo>
                  <a:lnTo>
                    <a:pt x="400" y="541"/>
                  </a:lnTo>
                  <a:cubicBezTo>
                    <a:pt x="400" y="541"/>
                    <a:pt x="400" y="541"/>
                    <a:pt x="401" y="541"/>
                  </a:cubicBezTo>
                  <a:lnTo>
                    <a:pt x="401" y="541"/>
                  </a:lnTo>
                  <a:cubicBezTo>
                    <a:pt x="404" y="540"/>
                    <a:pt x="407" y="539"/>
                    <a:pt x="409" y="536"/>
                  </a:cubicBezTo>
                  <a:lnTo>
                    <a:pt x="409" y="536"/>
                  </a:lnTo>
                  <a:cubicBezTo>
                    <a:pt x="414" y="540"/>
                    <a:pt x="420" y="544"/>
                    <a:pt x="424" y="547"/>
                  </a:cubicBezTo>
                  <a:lnTo>
                    <a:pt x="424" y="547"/>
                  </a:lnTo>
                  <a:cubicBezTo>
                    <a:pt x="425" y="549"/>
                    <a:pt x="425" y="551"/>
                    <a:pt x="426" y="554"/>
                  </a:cubicBezTo>
                  <a:lnTo>
                    <a:pt x="426" y="554"/>
                  </a:lnTo>
                  <a:lnTo>
                    <a:pt x="426" y="554"/>
                  </a:lnTo>
                  <a:cubicBezTo>
                    <a:pt x="385" y="565"/>
                    <a:pt x="344" y="576"/>
                    <a:pt x="303" y="588"/>
                  </a:cubicBezTo>
                  <a:lnTo>
                    <a:pt x="303" y="588"/>
                  </a:lnTo>
                  <a:cubicBezTo>
                    <a:pt x="283" y="594"/>
                    <a:pt x="296" y="624"/>
                    <a:pt x="316" y="618"/>
                  </a:cubicBezTo>
                  <a:lnTo>
                    <a:pt x="316" y="618"/>
                  </a:lnTo>
                  <a:cubicBezTo>
                    <a:pt x="326" y="615"/>
                    <a:pt x="336" y="612"/>
                    <a:pt x="347" y="609"/>
                  </a:cubicBezTo>
                  <a:lnTo>
                    <a:pt x="347" y="609"/>
                  </a:lnTo>
                  <a:cubicBezTo>
                    <a:pt x="353" y="612"/>
                    <a:pt x="362" y="610"/>
                    <a:pt x="365" y="604"/>
                  </a:cubicBezTo>
                  <a:lnTo>
                    <a:pt x="365" y="604"/>
                  </a:lnTo>
                  <a:cubicBezTo>
                    <a:pt x="397" y="595"/>
                    <a:pt x="428" y="586"/>
                    <a:pt x="459" y="577"/>
                  </a:cubicBezTo>
                  <a:lnTo>
                    <a:pt x="459" y="577"/>
                  </a:lnTo>
                  <a:cubicBezTo>
                    <a:pt x="461" y="577"/>
                    <a:pt x="463" y="576"/>
                    <a:pt x="464" y="575"/>
                  </a:cubicBezTo>
                  <a:lnTo>
                    <a:pt x="464" y="575"/>
                  </a:lnTo>
                  <a:cubicBezTo>
                    <a:pt x="463" y="576"/>
                    <a:pt x="463" y="576"/>
                    <a:pt x="462" y="577"/>
                  </a:cubicBezTo>
                  <a:lnTo>
                    <a:pt x="462" y="577"/>
                  </a:lnTo>
                  <a:cubicBezTo>
                    <a:pt x="404" y="600"/>
                    <a:pt x="345" y="621"/>
                    <a:pt x="287" y="640"/>
                  </a:cubicBezTo>
                  <a:lnTo>
                    <a:pt x="287" y="640"/>
                  </a:lnTo>
                  <a:cubicBezTo>
                    <a:pt x="286" y="640"/>
                    <a:pt x="286" y="640"/>
                    <a:pt x="286" y="640"/>
                  </a:cubicBezTo>
                  <a:lnTo>
                    <a:pt x="286" y="640"/>
                  </a:lnTo>
                  <a:cubicBezTo>
                    <a:pt x="282" y="640"/>
                    <a:pt x="278" y="641"/>
                    <a:pt x="275" y="641"/>
                  </a:cubicBezTo>
                  <a:lnTo>
                    <a:pt x="275" y="641"/>
                  </a:lnTo>
                  <a:cubicBezTo>
                    <a:pt x="268" y="630"/>
                    <a:pt x="260" y="617"/>
                    <a:pt x="252" y="606"/>
                  </a:cubicBezTo>
                  <a:lnTo>
                    <a:pt x="252" y="606"/>
                  </a:lnTo>
                  <a:cubicBezTo>
                    <a:pt x="246" y="597"/>
                    <a:pt x="241" y="588"/>
                    <a:pt x="235" y="579"/>
                  </a:cubicBezTo>
                  <a:close/>
                  <a:moveTo>
                    <a:pt x="180" y="376"/>
                  </a:moveTo>
                  <a:lnTo>
                    <a:pt x="180" y="376"/>
                  </a:lnTo>
                  <a:cubicBezTo>
                    <a:pt x="162" y="379"/>
                    <a:pt x="145" y="384"/>
                    <a:pt x="128" y="390"/>
                  </a:cubicBezTo>
                  <a:lnTo>
                    <a:pt x="128" y="390"/>
                  </a:lnTo>
                  <a:cubicBezTo>
                    <a:pt x="115" y="364"/>
                    <a:pt x="103" y="339"/>
                    <a:pt x="91" y="313"/>
                  </a:cubicBezTo>
                  <a:lnTo>
                    <a:pt x="91" y="313"/>
                  </a:lnTo>
                  <a:cubicBezTo>
                    <a:pt x="121" y="334"/>
                    <a:pt x="151" y="355"/>
                    <a:pt x="180" y="376"/>
                  </a:cubicBezTo>
                  <a:close/>
                  <a:moveTo>
                    <a:pt x="52" y="230"/>
                  </a:moveTo>
                  <a:lnTo>
                    <a:pt x="52" y="230"/>
                  </a:lnTo>
                  <a:cubicBezTo>
                    <a:pt x="62" y="226"/>
                    <a:pt x="71" y="221"/>
                    <a:pt x="81" y="217"/>
                  </a:cubicBezTo>
                  <a:lnTo>
                    <a:pt x="81" y="217"/>
                  </a:lnTo>
                  <a:cubicBezTo>
                    <a:pt x="81" y="219"/>
                    <a:pt x="82" y="220"/>
                    <a:pt x="83" y="222"/>
                  </a:cubicBezTo>
                  <a:lnTo>
                    <a:pt x="83" y="222"/>
                  </a:lnTo>
                  <a:cubicBezTo>
                    <a:pt x="106" y="253"/>
                    <a:pt x="129" y="284"/>
                    <a:pt x="152" y="316"/>
                  </a:cubicBezTo>
                  <a:lnTo>
                    <a:pt x="152" y="316"/>
                  </a:lnTo>
                  <a:cubicBezTo>
                    <a:pt x="122" y="295"/>
                    <a:pt x="92" y="275"/>
                    <a:pt x="63" y="254"/>
                  </a:cubicBezTo>
                  <a:lnTo>
                    <a:pt x="63" y="254"/>
                  </a:lnTo>
                  <a:cubicBezTo>
                    <a:pt x="60" y="246"/>
                    <a:pt x="56" y="238"/>
                    <a:pt x="52" y="230"/>
                  </a:cubicBezTo>
                  <a:close/>
                  <a:moveTo>
                    <a:pt x="143" y="419"/>
                  </a:moveTo>
                  <a:lnTo>
                    <a:pt x="143" y="419"/>
                  </a:lnTo>
                  <a:cubicBezTo>
                    <a:pt x="169" y="410"/>
                    <a:pt x="195" y="405"/>
                    <a:pt x="221" y="405"/>
                  </a:cubicBezTo>
                  <a:lnTo>
                    <a:pt x="221" y="405"/>
                  </a:lnTo>
                  <a:cubicBezTo>
                    <a:pt x="271" y="439"/>
                    <a:pt x="320" y="474"/>
                    <a:pt x="369" y="509"/>
                  </a:cubicBezTo>
                  <a:lnTo>
                    <a:pt x="369" y="509"/>
                  </a:lnTo>
                  <a:cubicBezTo>
                    <a:pt x="369" y="511"/>
                    <a:pt x="369" y="512"/>
                    <a:pt x="369" y="515"/>
                  </a:cubicBezTo>
                  <a:lnTo>
                    <a:pt x="369" y="515"/>
                  </a:lnTo>
                  <a:cubicBezTo>
                    <a:pt x="339" y="524"/>
                    <a:pt x="306" y="530"/>
                    <a:pt x="276" y="537"/>
                  </a:cubicBezTo>
                  <a:lnTo>
                    <a:pt x="276" y="537"/>
                  </a:lnTo>
                  <a:cubicBezTo>
                    <a:pt x="261" y="541"/>
                    <a:pt x="235" y="542"/>
                    <a:pt x="218" y="550"/>
                  </a:cubicBezTo>
                  <a:lnTo>
                    <a:pt x="218" y="550"/>
                  </a:lnTo>
                  <a:cubicBezTo>
                    <a:pt x="192" y="507"/>
                    <a:pt x="167" y="464"/>
                    <a:pt x="143" y="419"/>
                  </a:cubicBezTo>
                  <a:close/>
                  <a:moveTo>
                    <a:pt x="370" y="135"/>
                  </a:moveTo>
                  <a:lnTo>
                    <a:pt x="370" y="135"/>
                  </a:lnTo>
                  <a:cubicBezTo>
                    <a:pt x="385" y="207"/>
                    <a:pt x="400" y="279"/>
                    <a:pt x="415" y="350"/>
                  </a:cubicBezTo>
                  <a:lnTo>
                    <a:pt x="415" y="350"/>
                  </a:lnTo>
                  <a:cubicBezTo>
                    <a:pt x="409" y="333"/>
                    <a:pt x="380" y="337"/>
                    <a:pt x="384" y="357"/>
                  </a:cubicBezTo>
                  <a:lnTo>
                    <a:pt x="384" y="357"/>
                  </a:lnTo>
                  <a:cubicBezTo>
                    <a:pt x="394" y="405"/>
                    <a:pt x="404" y="452"/>
                    <a:pt x="415" y="501"/>
                  </a:cubicBezTo>
                  <a:lnTo>
                    <a:pt x="415" y="501"/>
                  </a:lnTo>
                  <a:cubicBezTo>
                    <a:pt x="410" y="497"/>
                    <a:pt x="406" y="494"/>
                    <a:pt x="402" y="491"/>
                  </a:cubicBezTo>
                  <a:lnTo>
                    <a:pt x="402" y="491"/>
                  </a:lnTo>
                  <a:cubicBezTo>
                    <a:pt x="399" y="455"/>
                    <a:pt x="386" y="423"/>
                    <a:pt x="373" y="388"/>
                  </a:cubicBezTo>
                  <a:lnTo>
                    <a:pt x="373" y="388"/>
                  </a:lnTo>
                  <a:cubicBezTo>
                    <a:pt x="348" y="320"/>
                    <a:pt x="322" y="252"/>
                    <a:pt x="297" y="184"/>
                  </a:cubicBezTo>
                  <a:lnTo>
                    <a:pt x="297" y="184"/>
                  </a:lnTo>
                  <a:cubicBezTo>
                    <a:pt x="289" y="164"/>
                    <a:pt x="259" y="177"/>
                    <a:pt x="267" y="197"/>
                  </a:cubicBezTo>
                  <a:lnTo>
                    <a:pt x="267" y="197"/>
                  </a:lnTo>
                  <a:cubicBezTo>
                    <a:pt x="286" y="247"/>
                    <a:pt x="305" y="299"/>
                    <a:pt x="324" y="350"/>
                  </a:cubicBezTo>
                  <a:lnTo>
                    <a:pt x="324" y="350"/>
                  </a:lnTo>
                  <a:cubicBezTo>
                    <a:pt x="338" y="386"/>
                    <a:pt x="357" y="426"/>
                    <a:pt x="365" y="466"/>
                  </a:cubicBezTo>
                  <a:lnTo>
                    <a:pt x="365" y="466"/>
                  </a:lnTo>
                  <a:cubicBezTo>
                    <a:pt x="319" y="434"/>
                    <a:pt x="273" y="401"/>
                    <a:pt x="226" y="368"/>
                  </a:cubicBezTo>
                  <a:lnTo>
                    <a:pt x="226" y="368"/>
                  </a:lnTo>
                  <a:cubicBezTo>
                    <a:pt x="226" y="366"/>
                    <a:pt x="226" y="363"/>
                    <a:pt x="223" y="360"/>
                  </a:cubicBezTo>
                  <a:lnTo>
                    <a:pt x="223" y="360"/>
                  </a:lnTo>
                  <a:cubicBezTo>
                    <a:pt x="186" y="309"/>
                    <a:pt x="149" y="257"/>
                    <a:pt x="111" y="205"/>
                  </a:cubicBezTo>
                  <a:lnTo>
                    <a:pt x="111" y="205"/>
                  </a:lnTo>
                  <a:cubicBezTo>
                    <a:pt x="195" y="172"/>
                    <a:pt x="282" y="149"/>
                    <a:pt x="370" y="135"/>
                  </a:cubicBezTo>
                  <a:close/>
                  <a:moveTo>
                    <a:pt x="655" y="666"/>
                  </a:moveTo>
                  <a:lnTo>
                    <a:pt x="655" y="666"/>
                  </a:lnTo>
                  <a:cubicBezTo>
                    <a:pt x="651" y="663"/>
                    <a:pt x="647" y="661"/>
                    <a:pt x="644" y="658"/>
                  </a:cubicBezTo>
                  <a:lnTo>
                    <a:pt x="644" y="658"/>
                  </a:lnTo>
                  <a:cubicBezTo>
                    <a:pt x="614" y="478"/>
                    <a:pt x="577" y="300"/>
                    <a:pt x="534" y="123"/>
                  </a:cubicBezTo>
                  <a:lnTo>
                    <a:pt x="534" y="123"/>
                  </a:lnTo>
                  <a:cubicBezTo>
                    <a:pt x="541" y="123"/>
                    <a:pt x="546" y="123"/>
                    <a:pt x="553" y="123"/>
                  </a:cubicBezTo>
                  <a:lnTo>
                    <a:pt x="553" y="123"/>
                  </a:lnTo>
                  <a:cubicBezTo>
                    <a:pt x="596" y="302"/>
                    <a:pt x="630" y="483"/>
                    <a:pt x="655" y="666"/>
                  </a:cubicBezTo>
                  <a:close/>
                  <a:moveTo>
                    <a:pt x="691" y="690"/>
                  </a:moveTo>
                  <a:lnTo>
                    <a:pt x="691" y="690"/>
                  </a:lnTo>
                  <a:cubicBezTo>
                    <a:pt x="680" y="602"/>
                    <a:pt x="666" y="515"/>
                    <a:pt x="650" y="428"/>
                  </a:cubicBezTo>
                  <a:lnTo>
                    <a:pt x="650" y="428"/>
                  </a:lnTo>
                  <a:cubicBezTo>
                    <a:pt x="675" y="516"/>
                    <a:pt x="693" y="606"/>
                    <a:pt x="694" y="691"/>
                  </a:cubicBezTo>
                  <a:lnTo>
                    <a:pt x="694" y="691"/>
                  </a:lnTo>
                  <a:cubicBezTo>
                    <a:pt x="693" y="691"/>
                    <a:pt x="692" y="690"/>
                    <a:pt x="691" y="690"/>
                  </a:cubicBezTo>
                  <a:lnTo>
                    <a:pt x="455" y="529"/>
                  </a:lnTo>
                  <a:lnTo>
                    <a:pt x="455" y="529"/>
                  </a:lnTo>
                  <a:cubicBezTo>
                    <a:pt x="454" y="528"/>
                    <a:pt x="454" y="527"/>
                    <a:pt x="454" y="527"/>
                  </a:cubicBezTo>
                  <a:lnTo>
                    <a:pt x="454" y="527"/>
                  </a:lnTo>
                  <a:cubicBezTo>
                    <a:pt x="445" y="486"/>
                    <a:pt x="436" y="446"/>
                    <a:pt x="428" y="405"/>
                  </a:cubicBezTo>
                  <a:lnTo>
                    <a:pt x="428" y="405"/>
                  </a:lnTo>
                  <a:cubicBezTo>
                    <a:pt x="437" y="446"/>
                    <a:pt x="446" y="487"/>
                    <a:pt x="455" y="529"/>
                  </a:cubicBezTo>
                  <a:lnTo>
                    <a:pt x="691" y="690"/>
                  </a:lnTo>
                  <a:close/>
                  <a:moveTo>
                    <a:pt x="501" y="123"/>
                  </a:moveTo>
                  <a:lnTo>
                    <a:pt x="501" y="123"/>
                  </a:lnTo>
                  <a:cubicBezTo>
                    <a:pt x="542" y="292"/>
                    <a:pt x="577" y="462"/>
                    <a:pt x="606" y="633"/>
                  </a:cubicBezTo>
                  <a:lnTo>
                    <a:pt x="606" y="633"/>
                  </a:lnTo>
                  <a:cubicBezTo>
                    <a:pt x="569" y="607"/>
                    <a:pt x="531" y="582"/>
                    <a:pt x="494" y="556"/>
                  </a:cubicBezTo>
                  <a:lnTo>
                    <a:pt x="494" y="556"/>
                  </a:lnTo>
                  <a:cubicBezTo>
                    <a:pt x="463" y="414"/>
                    <a:pt x="432" y="273"/>
                    <a:pt x="403" y="131"/>
                  </a:cubicBezTo>
                  <a:lnTo>
                    <a:pt x="403" y="131"/>
                  </a:lnTo>
                  <a:cubicBezTo>
                    <a:pt x="435" y="127"/>
                    <a:pt x="468" y="125"/>
                    <a:pt x="501" y="123"/>
                  </a:cubicBezTo>
                  <a:close/>
                  <a:moveTo>
                    <a:pt x="480" y="606"/>
                  </a:moveTo>
                  <a:lnTo>
                    <a:pt x="480" y="606"/>
                  </a:lnTo>
                  <a:cubicBezTo>
                    <a:pt x="488" y="608"/>
                    <a:pt x="496" y="606"/>
                    <a:pt x="500" y="600"/>
                  </a:cubicBezTo>
                  <a:lnTo>
                    <a:pt x="500" y="600"/>
                  </a:lnTo>
                  <a:cubicBezTo>
                    <a:pt x="538" y="626"/>
                    <a:pt x="576" y="651"/>
                    <a:pt x="614" y="677"/>
                  </a:cubicBezTo>
                  <a:lnTo>
                    <a:pt x="614" y="677"/>
                  </a:lnTo>
                  <a:cubicBezTo>
                    <a:pt x="614" y="678"/>
                    <a:pt x="615" y="680"/>
                    <a:pt x="615" y="682"/>
                  </a:cubicBezTo>
                  <a:lnTo>
                    <a:pt x="615" y="682"/>
                  </a:lnTo>
                  <a:cubicBezTo>
                    <a:pt x="533" y="714"/>
                    <a:pt x="450" y="745"/>
                    <a:pt x="368" y="776"/>
                  </a:cubicBezTo>
                  <a:lnTo>
                    <a:pt x="368" y="776"/>
                  </a:lnTo>
                  <a:cubicBezTo>
                    <a:pt x="342" y="742"/>
                    <a:pt x="318" y="707"/>
                    <a:pt x="295" y="672"/>
                  </a:cubicBezTo>
                  <a:lnTo>
                    <a:pt x="295" y="672"/>
                  </a:lnTo>
                  <a:cubicBezTo>
                    <a:pt x="357" y="651"/>
                    <a:pt x="419" y="629"/>
                    <a:pt x="480" y="606"/>
                  </a:cubicBezTo>
                  <a:close/>
                  <a:moveTo>
                    <a:pt x="427" y="841"/>
                  </a:moveTo>
                  <a:lnTo>
                    <a:pt x="427" y="841"/>
                  </a:lnTo>
                  <a:cubicBezTo>
                    <a:pt x="490" y="810"/>
                    <a:pt x="555" y="783"/>
                    <a:pt x="621" y="759"/>
                  </a:cubicBezTo>
                  <a:lnTo>
                    <a:pt x="621" y="759"/>
                  </a:lnTo>
                  <a:cubicBezTo>
                    <a:pt x="641" y="752"/>
                    <a:pt x="628" y="723"/>
                    <a:pt x="608" y="730"/>
                  </a:cubicBezTo>
                  <a:lnTo>
                    <a:pt x="608" y="730"/>
                  </a:lnTo>
                  <a:cubicBezTo>
                    <a:pt x="542" y="753"/>
                    <a:pt x="477" y="780"/>
                    <a:pt x="414" y="812"/>
                  </a:cubicBezTo>
                  <a:lnTo>
                    <a:pt x="414" y="812"/>
                  </a:lnTo>
                  <a:cubicBezTo>
                    <a:pt x="409" y="814"/>
                    <a:pt x="407" y="818"/>
                    <a:pt x="405" y="823"/>
                  </a:cubicBezTo>
                  <a:lnTo>
                    <a:pt x="405" y="823"/>
                  </a:lnTo>
                  <a:cubicBezTo>
                    <a:pt x="400" y="817"/>
                    <a:pt x="394" y="809"/>
                    <a:pt x="389" y="803"/>
                  </a:cubicBezTo>
                  <a:lnTo>
                    <a:pt x="389" y="803"/>
                  </a:lnTo>
                  <a:cubicBezTo>
                    <a:pt x="475" y="770"/>
                    <a:pt x="561" y="738"/>
                    <a:pt x="646" y="705"/>
                  </a:cubicBezTo>
                  <a:lnTo>
                    <a:pt x="646" y="705"/>
                  </a:lnTo>
                  <a:cubicBezTo>
                    <a:pt x="648" y="704"/>
                    <a:pt x="650" y="703"/>
                    <a:pt x="651" y="702"/>
                  </a:cubicBezTo>
                  <a:lnTo>
                    <a:pt x="651" y="702"/>
                  </a:lnTo>
                  <a:cubicBezTo>
                    <a:pt x="655" y="704"/>
                    <a:pt x="657" y="707"/>
                    <a:pt x="661" y="708"/>
                  </a:cubicBezTo>
                  <a:lnTo>
                    <a:pt x="661" y="708"/>
                  </a:lnTo>
                  <a:cubicBezTo>
                    <a:pt x="661" y="711"/>
                    <a:pt x="662" y="714"/>
                    <a:pt x="662" y="717"/>
                  </a:cubicBezTo>
                  <a:lnTo>
                    <a:pt x="662" y="717"/>
                  </a:lnTo>
                  <a:cubicBezTo>
                    <a:pt x="664" y="731"/>
                    <a:pt x="679" y="734"/>
                    <a:pt x="688" y="727"/>
                  </a:cubicBezTo>
                  <a:lnTo>
                    <a:pt x="688" y="727"/>
                  </a:lnTo>
                  <a:cubicBezTo>
                    <a:pt x="690" y="728"/>
                    <a:pt x="691" y="728"/>
                    <a:pt x="692" y="730"/>
                  </a:cubicBezTo>
                  <a:lnTo>
                    <a:pt x="692" y="730"/>
                  </a:lnTo>
                  <a:cubicBezTo>
                    <a:pt x="612" y="776"/>
                    <a:pt x="526" y="813"/>
                    <a:pt x="444" y="853"/>
                  </a:cubicBezTo>
                  <a:lnTo>
                    <a:pt x="444" y="853"/>
                  </a:lnTo>
                  <a:cubicBezTo>
                    <a:pt x="441" y="854"/>
                    <a:pt x="439" y="856"/>
                    <a:pt x="437" y="858"/>
                  </a:cubicBezTo>
                  <a:lnTo>
                    <a:pt x="437" y="858"/>
                  </a:lnTo>
                  <a:cubicBezTo>
                    <a:pt x="433" y="853"/>
                    <a:pt x="428" y="848"/>
                    <a:pt x="423" y="842"/>
                  </a:cubicBezTo>
                  <a:lnTo>
                    <a:pt x="423" y="842"/>
                  </a:lnTo>
                  <a:cubicBezTo>
                    <a:pt x="424" y="842"/>
                    <a:pt x="426" y="842"/>
                    <a:pt x="427" y="841"/>
                  </a:cubicBezTo>
                  <a:close/>
                  <a:moveTo>
                    <a:pt x="656" y="131"/>
                  </a:moveTo>
                  <a:lnTo>
                    <a:pt x="656" y="131"/>
                  </a:lnTo>
                  <a:cubicBezTo>
                    <a:pt x="732" y="341"/>
                    <a:pt x="792" y="557"/>
                    <a:pt x="836" y="777"/>
                  </a:cubicBezTo>
                  <a:lnTo>
                    <a:pt x="836" y="777"/>
                  </a:lnTo>
                  <a:cubicBezTo>
                    <a:pt x="799" y="757"/>
                    <a:pt x="763" y="735"/>
                    <a:pt x="726" y="712"/>
                  </a:cubicBezTo>
                  <a:lnTo>
                    <a:pt x="726" y="712"/>
                  </a:lnTo>
                  <a:cubicBezTo>
                    <a:pt x="727" y="519"/>
                    <a:pt x="648" y="309"/>
                    <a:pt x="588" y="128"/>
                  </a:cubicBezTo>
                  <a:lnTo>
                    <a:pt x="588" y="128"/>
                  </a:lnTo>
                  <a:cubicBezTo>
                    <a:pt x="587" y="126"/>
                    <a:pt x="587" y="126"/>
                    <a:pt x="586" y="125"/>
                  </a:cubicBezTo>
                  <a:lnTo>
                    <a:pt x="586" y="125"/>
                  </a:lnTo>
                  <a:cubicBezTo>
                    <a:pt x="586" y="125"/>
                    <a:pt x="586" y="125"/>
                    <a:pt x="586" y="124"/>
                  </a:cubicBezTo>
                  <a:lnTo>
                    <a:pt x="586" y="124"/>
                  </a:lnTo>
                  <a:cubicBezTo>
                    <a:pt x="609" y="125"/>
                    <a:pt x="633" y="128"/>
                    <a:pt x="656" y="131"/>
                  </a:cubicBezTo>
                  <a:close/>
                  <a:moveTo>
                    <a:pt x="700" y="1013"/>
                  </a:moveTo>
                  <a:lnTo>
                    <a:pt x="700" y="1013"/>
                  </a:lnTo>
                  <a:cubicBezTo>
                    <a:pt x="783" y="968"/>
                    <a:pt x="863" y="918"/>
                    <a:pt x="940" y="862"/>
                  </a:cubicBezTo>
                  <a:lnTo>
                    <a:pt x="940" y="862"/>
                  </a:lnTo>
                  <a:cubicBezTo>
                    <a:pt x="945" y="864"/>
                    <a:pt x="950" y="866"/>
                    <a:pt x="955" y="868"/>
                  </a:cubicBezTo>
                  <a:lnTo>
                    <a:pt x="955" y="868"/>
                  </a:lnTo>
                  <a:cubicBezTo>
                    <a:pt x="878" y="920"/>
                    <a:pt x="801" y="980"/>
                    <a:pt x="717" y="1019"/>
                  </a:cubicBezTo>
                  <a:lnTo>
                    <a:pt x="717" y="1019"/>
                  </a:lnTo>
                  <a:cubicBezTo>
                    <a:pt x="711" y="1017"/>
                    <a:pt x="706" y="1015"/>
                    <a:pt x="700" y="1013"/>
                  </a:cubicBezTo>
                  <a:close/>
                  <a:moveTo>
                    <a:pt x="816" y="165"/>
                  </a:moveTo>
                  <a:lnTo>
                    <a:pt x="816" y="165"/>
                  </a:lnTo>
                  <a:cubicBezTo>
                    <a:pt x="909" y="376"/>
                    <a:pt x="937" y="616"/>
                    <a:pt x="979" y="841"/>
                  </a:cubicBezTo>
                  <a:lnTo>
                    <a:pt x="979" y="841"/>
                  </a:lnTo>
                  <a:cubicBezTo>
                    <a:pt x="969" y="838"/>
                    <a:pt x="959" y="834"/>
                    <a:pt x="950" y="830"/>
                  </a:cubicBezTo>
                  <a:lnTo>
                    <a:pt x="950" y="830"/>
                  </a:lnTo>
                  <a:cubicBezTo>
                    <a:pt x="915" y="626"/>
                    <a:pt x="873" y="424"/>
                    <a:pt x="822" y="224"/>
                  </a:cubicBezTo>
                  <a:lnTo>
                    <a:pt x="822" y="224"/>
                  </a:lnTo>
                  <a:cubicBezTo>
                    <a:pt x="817" y="204"/>
                    <a:pt x="784" y="208"/>
                    <a:pt x="790" y="228"/>
                  </a:cubicBezTo>
                  <a:lnTo>
                    <a:pt x="790" y="228"/>
                  </a:lnTo>
                  <a:cubicBezTo>
                    <a:pt x="839" y="423"/>
                    <a:pt x="881" y="618"/>
                    <a:pt x="914" y="815"/>
                  </a:cubicBezTo>
                  <a:lnTo>
                    <a:pt x="914" y="815"/>
                  </a:lnTo>
                  <a:cubicBezTo>
                    <a:pt x="900" y="809"/>
                    <a:pt x="887" y="802"/>
                    <a:pt x="873" y="795"/>
                  </a:cubicBezTo>
                  <a:lnTo>
                    <a:pt x="873" y="795"/>
                  </a:lnTo>
                  <a:cubicBezTo>
                    <a:pt x="830" y="571"/>
                    <a:pt x="769" y="351"/>
                    <a:pt x="692" y="136"/>
                  </a:cubicBezTo>
                  <a:lnTo>
                    <a:pt x="692" y="136"/>
                  </a:lnTo>
                  <a:cubicBezTo>
                    <a:pt x="734" y="143"/>
                    <a:pt x="775" y="153"/>
                    <a:pt x="816" y="165"/>
                  </a:cubicBezTo>
                  <a:close/>
                  <a:moveTo>
                    <a:pt x="18" y="192"/>
                  </a:moveTo>
                  <a:lnTo>
                    <a:pt x="18" y="192"/>
                  </a:lnTo>
                  <a:cubicBezTo>
                    <a:pt x="7" y="197"/>
                    <a:pt x="3" y="208"/>
                    <a:pt x="5" y="218"/>
                  </a:cubicBezTo>
                  <a:lnTo>
                    <a:pt x="5" y="218"/>
                  </a:lnTo>
                  <a:cubicBezTo>
                    <a:pt x="1" y="224"/>
                    <a:pt x="0" y="232"/>
                    <a:pt x="3" y="240"/>
                  </a:cubicBezTo>
                  <a:lnTo>
                    <a:pt x="3" y="240"/>
                  </a:lnTo>
                  <a:cubicBezTo>
                    <a:pt x="124" y="513"/>
                    <a:pt x="289" y="857"/>
                    <a:pt x="557" y="1012"/>
                  </a:cubicBezTo>
                  <a:lnTo>
                    <a:pt x="557" y="1012"/>
                  </a:lnTo>
                  <a:cubicBezTo>
                    <a:pt x="767" y="1133"/>
                    <a:pt x="1043" y="1095"/>
                    <a:pt x="1227" y="946"/>
                  </a:cubicBezTo>
                  <a:lnTo>
                    <a:pt x="1227" y="946"/>
                  </a:lnTo>
                  <a:cubicBezTo>
                    <a:pt x="1230" y="944"/>
                    <a:pt x="1231" y="942"/>
                    <a:pt x="1233" y="940"/>
                  </a:cubicBezTo>
                  <a:lnTo>
                    <a:pt x="1233" y="940"/>
                  </a:lnTo>
                  <a:cubicBezTo>
                    <a:pt x="1244" y="940"/>
                    <a:pt x="1255" y="934"/>
                    <a:pt x="1258" y="919"/>
                  </a:cubicBezTo>
                  <a:lnTo>
                    <a:pt x="1258" y="919"/>
                  </a:lnTo>
                  <a:cubicBezTo>
                    <a:pt x="1294" y="650"/>
                    <a:pt x="1165" y="309"/>
                    <a:pt x="928" y="161"/>
                  </a:cubicBezTo>
                  <a:lnTo>
                    <a:pt x="928" y="161"/>
                  </a:lnTo>
                  <a:cubicBezTo>
                    <a:pt x="670" y="0"/>
                    <a:pt x="276" y="71"/>
                    <a:pt x="18" y="192"/>
                  </a:cubicBezTo>
                  <a:close/>
                </a:path>
              </a:pathLst>
            </a:custGeom>
            <a:solidFill>
              <a:schemeClr val="accent6"/>
            </a:solidFill>
            <a:ln>
              <a:noFill/>
            </a:ln>
            <a:effectLst/>
          </p:spPr>
          <p:txBody>
            <a:bodyPr wrap="none" anchor="ctr"/>
            <a:lstStyle/>
            <a:p>
              <a:endParaRPr lang="es-ES_tradnl" sz="919" dirty="0"/>
            </a:p>
          </p:txBody>
        </p:sp>
        <p:grpSp>
          <p:nvGrpSpPr>
            <p:cNvPr id="20" name="Group 19">
              <a:extLst>
                <a:ext uri="{FF2B5EF4-FFF2-40B4-BE49-F238E27FC236}">
                  <a16:creationId xmlns:a16="http://schemas.microsoft.com/office/drawing/2014/main" id="{D1301B29-06FC-BB49-823F-3C78A70D9C3C}"/>
                </a:ext>
              </a:extLst>
            </p:cNvPr>
            <p:cNvGrpSpPr/>
            <p:nvPr/>
          </p:nvGrpSpPr>
          <p:grpSpPr>
            <a:xfrm rot="759599">
              <a:off x="1394973" y="3709498"/>
              <a:ext cx="1522897" cy="1567252"/>
              <a:chOff x="3441122" y="3792279"/>
              <a:chExt cx="778762" cy="801444"/>
            </a:xfrm>
            <a:solidFill>
              <a:schemeClr val="accent6"/>
            </a:solidFill>
          </p:grpSpPr>
          <p:sp>
            <p:nvSpPr>
              <p:cNvPr id="354" name="Freeform 9">
                <a:extLst>
                  <a:ext uri="{FF2B5EF4-FFF2-40B4-BE49-F238E27FC236}">
                    <a16:creationId xmlns:a16="http://schemas.microsoft.com/office/drawing/2014/main" id="{5AD89304-165F-DA46-96B0-0B39E00279F1}"/>
                  </a:ext>
                </a:extLst>
              </p:cNvPr>
              <p:cNvSpPr>
                <a:spLocks noChangeArrowheads="1"/>
              </p:cNvSpPr>
              <p:nvPr/>
            </p:nvSpPr>
            <p:spPr bwMode="auto">
              <a:xfrm>
                <a:off x="4187480" y="4458709"/>
                <a:ext cx="25923" cy="12961"/>
              </a:xfrm>
              <a:custGeom>
                <a:avLst/>
                <a:gdLst>
                  <a:gd name="T0" fmla="*/ 30 w 105"/>
                  <a:gd name="T1" fmla="*/ 50 h 55"/>
                  <a:gd name="T2" fmla="*/ 30 w 105"/>
                  <a:gd name="T3" fmla="*/ 50 h 55"/>
                  <a:gd name="T4" fmla="*/ 84 w 105"/>
                  <a:gd name="T5" fmla="*/ 36 h 55"/>
                  <a:gd name="T6" fmla="*/ 84 w 105"/>
                  <a:gd name="T7" fmla="*/ 36 h 55"/>
                  <a:gd name="T8" fmla="*/ 75 w 105"/>
                  <a:gd name="T9" fmla="*/ 5 h 55"/>
                  <a:gd name="T10" fmla="*/ 75 w 105"/>
                  <a:gd name="T11" fmla="*/ 5 h 55"/>
                  <a:gd name="T12" fmla="*/ 21 w 105"/>
                  <a:gd name="T13" fmla="*/ 18 h 55"/>
                  <a:gd name="T14" fmla="*/ 21 w 105"/>
                  <a:gd name="T15" fmla="*/ 18 h 55"/>
                  <a:gd name="T16" fmla="*/ 30 w 105"/>
                  <a:gd name="T17" fmla="*/ 5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55">
                    <a:moveTo>
                      <a:pt x="30" y="50"/>
                    </a:moveTo>
                    <a:lnTo>
                      <a:pt x="30" y="50"/>
                    </a:lnTo>
                    <a:cubicBezTo>
                      <a:pt x="47" y="45"/>
                      <a:pt x="65" y="41"/>
                      <a:pt x="84" y="36"/>
                    </a:cubicBezTo>
                    <a:lnTo>
                      <a:pt x="84" y="36"/>
                    </a:lnTo>
                    <a:cubicBezTo>
                      <a:pt x="104" y="31"/>
                      <a:pt x="95" y="0"/>
                      <a:pt x="75" y="5"/>
                    </a:cubicBezTo>
                    <a:lnTo>
                      <a:pt x="75" y="5"/>
                    </a:lnTo>
                    <a:cubicBezTo>
                      <a:pt x="57" y="9"/>
                      <a:pt x="39" y="14"/>
                      <a:pt x="21" y="18"/>
                    </a:cubicBezTo>
                    <a:lnTo>
                      <a:pt x="21" y="18"/>
                    </a:lnTo>
                    <a:cubicBezTo>
                      <a:pt x="0" y="23"/>
                      <a:pt x="9" y="54"/>
                      <a:pt x="30" y="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5" name="Freeform 24">
                <a:extLst>
                  <a:ext uri="{FF2B5EF4-FFF2-40B4-BE49-F238E27FC236}">
                    <a16:creationId xmlns:a16="http://schemas.microsoft.com/office/drawing/2014/main" id="{E9C971AB-0FCA-0843-8B39-70880B3CE387}"/>
                  </a:ext>
                </a:extLst>
              </p:cNvPr>
              <p:cNvSpPr>
                <a:spLocks noChangeArrowheads="1"/>
              </p:cNvSpPr>
              <p:nvPr/>
            </p:nvSpPr>
            <p:spPr bwMode="auto">
              <a:xfrm>
                <a:off x="3495127" y="3834403"/>
                <a:ext cx="686952" cy="759320"/>
              </a:xfrm>
              <a:custGeom>
                <a:avLst/>
                <a:gdLst>
                  <a:gd name="T0" fmla="*/ 2727 w 2805"/>
                  <a:gd name="T1" fmla="*/ 219 h 3101"/>
                  <a:gd name="T2" fmla="*/ 2418 w 2805"/>
                  <a:gd name="T3" fmla="*/ 475 h 3101"/>
                  <a:gd name="T4" fmla="*/ 2538 w 2805"/>
                  <a:gd name="T5" fmla="*/ 44 h 3101"/>
                  <a:gd name="T6" fmla="*/ 2417 w 2805"/>
                  <a:gd name="T7" fmla="*/ 365 h 3101"/>
                  <a:gd name="T8" fmla="*/ 2374 w 2805"/>
                  <a:gd name="T9" fmla="*/ 30 h 3101"/>
                  <a:gd name="T10" fmla="*/ 2350 w 2805"/>
                  <a:gd name="T11" fmla="*/ 483 h 3101"/>
                  <a:gd name="T12" fmla="*/ 2334 w 2805"/>
                  <a:gd name="T13" fmla="*/ 514 h 3101"/>
                  <a:gd name="T14" fmla="*/ 1873 w 2805"/>
                  <a:gd name="T15" fmla="*/ 1145 h 3101"/>
                  <a:gd name="T16" fmla="*/ 1736 w 2805"/>
                  <a:gd name="T17" fmla="*/ 740 h 3101"/>
                  <a:gd name="T18" fmla="*/ 2115 w 2805"/>
                  <a:gd name="T19" fmla="*/ 596 h 3101"/>
                  <a:gd name="T20" fmla="*/ 1850 w 2805"/>
                  <a:gd name="T21" fmla="*/ 669 h 3101"/>
                  <a:gd name="T22" fmla="*/ 1996 w 2805"/>
                  <a:gd name="T23" fmla="*/ 478 h 3101"/>
                  <a:gd name="T24" fmla="*/ 1856 w 2805"/>
                  <a:gd name="T25" fmla="*/ 432 h 3101"/>
                  <a:gd name="T26" fmla="*/ 1725 w 2805"/>
                  <a:gd name="T27" fmla="*/ 669 h 3101"/>
                  <a:gd name="T28" fmla="*/ 1682 w 2805"/>
                  <a:gd name="T29" fmla="*/ 644 h 3101"/>
                  <a:gd name="T30" fmla="*/ 1544 w 2805"/>
                  <a:gd name="T31" fmla="*/ 349 h 3101"/>
                  <a:gd name="T32" fmla="*/ 1517 w 2805"/>
                  <a:gd name="T33" fmla="*/ 855 h 3101"/>
                  <a:gd name="T34" fmla="*/ 1557 w 2805"/>
                  <a:gd name="T35" fmla="*/ 707 h 3101"/>
                  <a:gd name="T36" fmla="*/ 1516 w 2805"/>
                  <a:gd name="T37" fmla="*/ 808 h 3101"/>
                  <a:gd name="T38" fmla="*/ 1518 w 2805"/>
                  <a:gd name="T39" fmla="*/ 718 h 3101"/>
                  <a:gd name="T40" fmla="*/ 1487 w 2805"/>
                  <a:gd name="T41" fmla="*/ 739 h 3101"/>
                  <a:gd name="T42" fmla="*/ 1485 w 2805"/>
                  <a:gd name="T43" fmla="*/ 797 h 3101"/>
                  <a:gd name="T44" fmla="*/ 1410 w 2805"/>
                  <a:gd name="T45" fmla="*/ 737 h 3101"/>
                  <a:gd name="T46" fmla="*/ 1431 w 2805"/>
                  <a:gd name="T47" fmla="*/ 809 h 3101"/>
                  <a:gd name="T48" fmla="*/ 1401 w 2805"/>
                  <a:gd name="T49" fmla="*/ 828 h 3101"/>
                  <a:gd name="T50" fmla="*/ 1529 w 2805"/>
                  <a:gd name="T51" fmla="*/ 1027 h 3101"/>
                  <a:gd name="T52" fmla="*/ 994 w 2805"/>
                  <a:gd name="T53" fmla="*/ 822 h 3101"/>
                  <a:gd name="T54" fmla="*/ 1257 w 2805"/>
                  <a:gd name="T55" fmla="*/ 612 h 3101"/>
                  <a:gd name="T56" fmla="*/ 1176 w 2805"/>
                  <a:gd name="T57" fmla="*/ 514 h 3101"/>
                  <a:gd name="T58" fmla="*/ 1044 w 2805"/>
                  <a:gd name="T59" fmla="*/ 517 h 3101"/>
                  <a:gd name="T60" fmla="*/ 787 w 2805"/>
                  <a:gd name="T61" fmla="*/ 528 h 3101"/>
                  <a:gd name="T62" fmla="*/ 934 w 2805"/>
                  <a:gd name="T63" fmla="*/ 776 h 3101"/>
                  <a:gd name="T64" fmla="*/ 708 w 2805"/>
                  <a:gd name="T65" fmla="*/ 664 h 3101"/>
                  <a:gd name="T66" fmla="*/ 948 w 2805"/>
                  <a:gd name="T67" fmla="*/ 815 h 3101"/>
                  <a:gd name="T68" fmla="*/ 1112 w 2805"/>
                  <a:gd name="T69" fmla="*/ 1582 h 3101"/>
                  <a:gd name="T70" fmla="*/ 514 w 2805"/>
                  <a:gd name="T71" fmla="*/ 754 h 3101"/>
                  <a:gd name="T72" fmla="*/ 534 w 2805"/>
                  <a:gd name="T73" fmla="*/ 689 h 3101"/>
                  <a:gd name="T74" fmla="*/ 491 w 2805"/>
                  <a:gd name="T75" fmla="*/ 679 h 3101"/>
                  <a:gd name="T76" fmla="*/ 492 w 2805"/>
                  <a:gd name="T77" fmla="*/ 570 h 3101"/>
                  <a:gd name="T78" fmla="*/ 417 w 2805"/>
                  <a:gd name="T79" fmla="*/ 746 h 3101"/>
                  <a:gd name="T80" fmla="*/ 385 w 2805"/>
                  <a:gd name="T81" fmla="*/ 708 h 3101"/>
                  <a:gd name="T82" fmla="*/ 182 w 2805"/>
                  <a:gd name="T83" fmla="*/ 396 h 3101"/>
                  <a:gd name="T84" fmla="*/ 43 w 2805"/>
                  <a:gd name="T85" fmla="*/ 488 h 3101"/>
                  <a:gd name="T86" fmla="*/ 38 w 2805"/>
                  <a:gd name="T87" fmla="*/ 646 h 3101"/>
                  <a:gd name="T88" fmla="*/ 1120 w 2805"/>
                  <a:gd name="T89" fmla="*/ 1647 h 3101"/>
                  <a:gd name="T90" fmla="*/ 1285 w 2805"/>
                  <a:gd name="T91" fmla="*/ 3070 h 3101"/>
                  <a:gd name="T92" fmla="*/ 1185 w 2805"/>
                  <a:gd name="T93" fmla="*/ 1667 h 3101"/>
                  <a:gd name="T94" fmla="*/ 1834 w 2805"/>
                  <a:gd name="T95" fmla="*/ 1252 h 3101"/>
                  <a:gd name="T96" fmla="*/ 1883 w 2805"/>
                  <a:gd name="T97" fmla="*/ 1231 h 3101"/>
                  <a:gd name="T98" fmla="*/ 2178 w 2805"/>
                  <a:gd name="T99" fmla="*/ 1185 h 3101"/>
                  <a:gd name="T100" fmla="*/ 2243 w 2805"/>
                  <a:gd name="T101" fmla="*/ 1149 h 3101"/>
                  <a:gd name="T102" fmla="*/ 2166 w 2805"/>
                  <a:gd name="T103" fmla="*/ 1138 h 3101"/>
                  <a:gd name="T104" fmla="*/ 2264 w 2805"/>
                  <a:gd name="T105" fmla="*/ 1056 h 3101"/>
                  <a:gd name="T106" fmla="*/ 2162 w 2805"/>
                  <a:gd name="T107" fmla="*/ 1107 h 3101"/>
                  <a:gd name="T108" fmla="*/ 2148 w 2805"/>
                  <a:gd name="T109" fmla="*/ 1068 h 3101"/>
                  <a:gd name="T110" fmla="*/ 2152 w 2805"/>
                  <a:gd name="T111" fmla="*/ 967 h 3101"/>
                  <a:gd name="T112" fmla="*/ 2375 w 2805"/>
                  <a:gd name="T113" fmla="*/ 541 h 3101"/>
                  <a:gd name="T114" fmla="*/ 2499 w 2805"/>
                  <a:gd name="T115" fmla="*/ 579 h 3101"/>
                  <a:gd name="T116" fmla="*/ 2577 w 2805"/>
                  <a:gd name="T117" fmla="*/ 549 h 3101"/>
                  <a:gd name="T118" fmla="*/ 2787 w 2805"/>
                  <a:gd name="T119" fmla="*/ 369 h 3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5" h="3101">
                    <a:moveTo>
                      <a:pt x="2770" y="341"/>
                    </a:moveTo>
                    <a:lnTo>
                      <a:pt x="2770" y="341"/>
                    </a:lnTo>
                    <a:cubicBezTo>
                      <a:pt x="2743" y="361"/>
                      <a:pt x="2516" y="495"/>
                      <a:pt x="2428" y="507"/>
                    </a:cubicBezTo>
                    <a:lnTo>
                      <a:pt x="2428" y="507"/>
                    </a:lnTo>
                    <a:cubicBezTo>
                      <a:pt x="2543" y="428"/>
                      <a:pt x="2643" y="332"/>
                      <a:pt x="2727" y="219"/>
                    </a:cubicBezTo>
                    <a:lnTo>
                      <a:pt x="2727" y="219"/>
                    </a:lnTo>
                    <a:cubicBezTo>
                      <a:pt x="2739" y="202"/>
                      <a:pt x="2711" y="186"/>
                      <a:pt x="2698" y="203"/>
                    </a:cubicBezTo>
                    <a:lnTo>
                      <a:pt x="2698" y="203"/>
                    </a:lnTo>
                    <a:cubicBezTo>
                      <a:pt x="2620" y="309"/>
                      <a:pt x="2526" y="400"/>
                      <a:pt x="2418" y="475"/>
                    </a:cubicBezTo>
                    <a:lnTo>
                      <a:pt x="2418" y="475"/>
                    </a:lnTo>
                    <a:cubicBezTo>
                      <a:pt x="2431" y="440"/>
                      <a:pt x="2440" y="398"/>
                      <a:pt x="2448" y="374"/>
                    </a:cubicBezTo>
                    <a:lnTo>
                      <a:pt x="2448" y="374"/>
                    </a:lnTo>
                    <a:cubicBezTo>
                      <a:pt x="2489" y="267"/>
                      <a:pt x="2529" y="159"/>
                      <a:pt x="2569" y="52"/>
                    </a:cubicBezTo>
                    <a:lnTo>
                      <a:pt x="2569" y="52"/>
                    </a:lnTo>
                    <a:cubicBezTo>
                      <a:pt x="2577" y="32"/>
                      <a:pt x="2545" y="24"/>
                      <a:pt x="2538" y="44"/>
                    </a:cubicBezTo>
                    <a:lnTo>
                      <a:pt x="2538" y="44"/>
                    </a:lnTo>
                    <a:cubicBezTo>
                      <a:pt x="2510" y="119"/>
                      <a:pt x="2482" y="194"/>
                      <a:pt x="2453" y="269"/>
                    </a:cubicBezTo>
                    <a:lnTo>
                      <a:pt x="2453" y="269"/>
                    </a:lnTo>
                    <a:cubicBezTo>
                      <a:pt x="2441" y="301"/>
                      <a:pt x="2429" y="333"/>
                      <a:pt x="2417" y="365"/>
                    </a:cubicBezTo>
                    <a:lnTo>
                      <a:pt x="2417" y="365"/>
                    </a:lnTo>
                    <a:cubicBezTo>
                      <a:pt x="2409" y="387"/>
                      <a:pt x="2401" y="408"/>
                      <a:pt x="2393" y="430"/>
                    </a:cubicBezTo>
                    <a:lnTo>
                      <a:pt x="2393" y="430"/>
                    </a:lnTo>
                    <a:cubicBezTo>
                      <a:pt x="2386" y="442"/>
                      <a:pt x="2382" y="454"/>
                      <a:pt x="2380" y="467"/>
                    </a:cubicBezTo>
                    <a:lnTo>
                      <a:pt x="2380" y="467"/>
                    </a:lnTo>
                    <a:cubicBezTo>
                      <a:pt x="2349" y="321"/>
                      <a:pt x="2347" y="176"/>
                      <a:pt x="2374" y="30"/>
                    </a:cubicBezTo>
                    <a:lnTo>
                      <a:pt x="2374" y="30"/>
                    </a:lnTo>
                    <a:cubicBezTo>
                      <a:pt x="2378" y="9"/>
                      <a:pt x="2347" y="0"/>
                      <a:pt x="2343" y="21"/>
                    </a:cubicBezTo>
                    <a:lnTo>
                      <a:pt x="2343" y="21"/>
                    </a:lnTo>
                    <a:cubicBezTo>
                      <a:pt x="2314" y="176"/>
                      <a:pt x="2316" y="329"/>
                      <a:pt x="2350" y="483"/>
                    </a:cubicBezTo>
                    <a:lnTo>
                      <a:pt x="2350" y="483"/>
                    </a:lnTo>
                    <a:cubicBezTo>
                      <a:pt x="2273" y="396"/>
                      <a:pt x="2232" y="288"/>
                      <a:pt x="2233" y="170"/>
                    </a:cubicBezTo>
                    <a:lnTo>
                      <a:pt x="2233" y="170"/>
                    </a:lnTo>
                    <a:cubicBezTo>
                      <a:pt x="2233" y="149"/>
                      <a:pt x="2201" y="149"/>
                      <a:pt x="2200" y="170"/>
                    </a:cubicBezTo>
                    <a:lnTo>
                      <a:pt x="2200" y="170"/>
                    </a:lnTo>
                    <a:cubicBezTo>
                      <a:pt x="2200" y="299"/>
                      <a:pt x="2247" y="420"/>
                      <a:pt x="2334" y="514"/>
                    </a:cubicBezTo>
                    <a:lnTo>
                      <a:pt x="2334" y="514"/>
                    </a:lnTo>
                    <a:cubicBezTo>
                      <a:pt x="2334" y="515"/>
                      <a:pt x="2334" y="515"/>
                      <a:pt x="2334" y="515"/>
                    </a:cubicBezTo>
                    <a:lnTo>
                      <a:pt x="2334" y="515"/>
                    </a:lnTo>
                    <a:cubicBezTo>
                      <a:pt x="2212" y="747"/>
                      <a:pt x="2057" y="958"/>
                      <a:pt x="1873" y="1145"/>
                    </a:cubicBezTo>
                    <a:lnTo>
                      <a:pt x="1873" y="1145"/>
                    </a:lnTo>
                    <a:cubicBezTo>
                      <a:pt x="1778" y="1242"/>
                      <a:pt x="1674" y="1329"/>
                      <a:pt x="1565" y="1410"/>
                    </a:cubicBezTo>
                    <a:lnTo>
                      <a:pt x="1565" y="1410"/>
                    </a:lnTo>
                    <a:cubicBezTo>
                      <a:pt x="1476" y="1476"/>
                      <a:pt x="1351" y="1578"/>
                      <a:pt x="1232" y="1610"/>
                    </a:cubicBezTo>
                    <a:lnTo>
                      <a:pt x="1232" y="1610"/>
                    </a:lnTo>
                    <a:cubicBezTo>
                      <a:pt x="1434" y="1336"/>
                      <a:pt x="1590" y="1046"/>
                      <a:pt x="1736" y="740"/>
                    </a:cubicBezTo>
                    <a:lnTo>
                      <a:pt x="1736" y="740"/>
                    </a:lnTo>
                    <a:cubicBezTo>
                      <a:pt x="1739" y="738"/>
                      <a:pt x="1742" y="735"/>
                      <a:pt x="1743" y="732"/>
                    </a:cubicBezTo>
                    <a:lnTo>
                      <a:pt x="1743" y="732"/>
                    </a:lnTo>
                    <a:cubicBezTo>
                      <a:pt x="1888" y="744"/>
                      <a:pt x="2004" y="689"/>
                      <a:pt x="2115" y="596"/>
                    </a:cubicBezTo>
                    <a:lnTo>
                      <a:pt x="2115" y="596"/>
                    </a:lnTo>
                    <a:cubicBezTo>
                      <a:pt x="2131" y="582"/>
                      <a:pt x="2108" y="559"/>
                      <a:pt x="2091" y="573"/>
                    </a:cubicBezTo>
                    <a:lnTo>
                      <a:pt x="2091" y="573"/>
                    </a:lnTo>
                    <a:cubicBezTo>
                      <a:pt x="2005" y="646"/>
                      <a:pt x="1916" y="692"/>
                      <a:pt x="1809" y="700"/>
                    </a:cubicBezTo>
                    <a:lnTo>
                      <a:pt x="1809" y="700"/>
                    </a:lnTo>
                    <a:cubicBezTo>
                      <a:pt x="1824" y="690"/>
                      <a:pt x="1838" y="678"/>
                      <a:pt x="1850" y="669"/>
                    </a:cubicBezTo>
                    <a:lnTo>
                      <a:pt x="1850" y="669"/>
                    </a:lnTo>
                    <a:cubicBezTo>
                      <a:pt x="1913" y="619"/>
                      <a:pt x="1970" y="564"/>
                      <a:pt x="2019" y="501"/>
                    </a:cubicBezTo>
                    <a:lnTo>
                      <a:pt x="2019" y="501"/>
                    </a:lnTo>
                    <a:cubicBezTo>
                      <a:pt x="2032" y="485"/>
                      <a:pt x="2009" y="462"/>
                      <a:pt x="1996" y="478"/>
                    </a:cubicBezTo>
                    <a:lnTo>
                      <a:pt x="1996" y="478"/>
                    </a:lnTo>
                    <a:cubicBezTo>
                      <a:pt x="1966" y="516"/>
                      <a:pt x="1933" y="553"/>
                      <a:pt x="1897" y="586"/>
                    </a:cubicBezTo>
                    <a:lnTo>
                      <a:pt x="1897" y="586"/>
                    </a:lnTo>
                    <a:cubicBezTo>
                      <a:pt x="1872" y="611"/>
                      <a:pt x="1804" y="682"/>
                      <a:pt x="1755" y="692"/>
                    </a:cubicBezTo>
                    <a:lnTo>
                      <a:pt x="1755" y="692"/>
                    </a:lnTo>
                    <a:cubicBezTo>
                      <a:pt x="1764" y="597"/>
                      <a:pt x="1797" y="509"/>
                      <a:pt x="1856" y="432"/>
                    </a:cubicBezTo>
                    <a:lnTo>
                      <a:pt x="1856" y="432"/>
                    </a:lnTo>
                    <a:cubicBezTo>
                      <a:pt x="1869" y="415"/>
                      <a:pt x="1840" y="398"/>
                      <a:pt x="1827" y="415"/>
                    </a:cubicBezTo>
                    <a:lnTo>
                      <a:pt x="1827" y="415"/>
                    </a:lnTo>
                    <a:cubicBezTo>
                      <a:pt x="1771" y="491"/>
                      <a:pt x="1736" y="577"/>
                      <a:pt x="1725" y="669"/>
                    </a:cubicBezTo>
                    <a:lnTo>
                      <a:pt x="1725" y="669"/>
                    </a:lnTo>
                    <a:cubicBezTo>
                      <a:pt x="1690" y="574"/>
                      <a:pt x="1678" y="475"/>
                      <a:pt x="1688" y="372"/>
                    </a:cubicBezTo>
                    <a:lnTo>
                      <a:pt x="1688" y="372"/>
                    </a:lnTo>
                    <a:cubicBezTo>
                      <a:pt x="1691" y="351"/>
                      <a:pt x="1658" y="351"/>
                      <a:pt x="1656" y="372"/>
                    </a:cubicBezTo>
                    <a:lnTo>
                      <a:pt x="1656" y="372"/>
                    </a:lnTo>
                    <a:cubicBezTo>
                      <a:pt x="1646" y="466"/>
                      <a:pt x="1655" y="556"/>
                      <a:pt x="1682" y="644"/>
                    </a:cubicBezTo>
                    <a:lnTo>
                      <a:pt x="1682" y="644"/>
                    </a:lnTo>
                    <a:cubicBezTo>
                      <a:pt x="1609" y="563"/>
                      <a:pt x="1564" y="465"/>
                      <a:pt x="1577" y="349"/>
                    </a:cubicBezTo>
                    <a:lnTo>
                      <a:pt x="1577" y="349"/>
                    </a:lnTo>
                    <a:cubicBezTo>
                      <a:pt x="1579" y="329"/>
                      <a:pt x="1547" y="329"/>
                      <a:pt x="1544" y="349"/>
                    </a:cubicBezTo>
                    <a:lnTo>
                      <a:pt x="1544" y="349"/>
                    </a:lnTo>
                    <a:cubicBezTo>
                      <a:pt x="1528" y="492"/>
                      <a:pt x="1597" y="613"/>
                      <a:pt x="1698" y="707"/>
                    </a:cubicBezTo>
                    <a:lnTo>
                      <a:pt x="1698" y="707"/>
                    </a:lnTo>
                    <a:cubicBezTo>
                      <a:pt x="1651" y="805"/>
                      <a:pt x="1604" y="901"/>
                      <a:pt x="1554" y="995"/>
                    </a:cubicBezTo>
                    <a:lnTo>
                      <a:pt x="1554" y="995"/>
                    </a:lnTo>
                    <a:cubicBezTo>
                      <a:pt x="1542" y="949"/>
                      <a:pt x="1530" y="902"/>
                      <a:pt x="1517" y="855"/>
                    </a:cubicBezTo>
                    <a:lnTo>
                      <a:pt x="1517" y="855"/>
                    </a:lnTo>
                    <a:cubicBezTo>
                      <a:pt x="1555" y="838"/>
                      <a:pt x="1584" y="740"/>
                      <a:pt x="1589" y="716"/>
                    </a:cubicBezTo>
                    <a:lnTo>
                      <a:pt x="1589" y="716"/>
                    </a:lnTo>
                    <a:cubicBezTo>
                      <a:pt x="1591" y="695"/>
                      <a:pt x="1560" y="687"/>
                      <a:pt x="1557" y="707"/>
                    </a:cubicBezTo>
                    <a:lnTo>
                      <a:pt x="1557" y="707"/>
                    </a:lnTo>
                    <a:cubicBezTo>
                      <a:pt x="1554" y="728"/>
                      <a:pt x="1549" y="748"/>
                      <a:pt x="1540" y="768"/>
                    </a:cubicBezTo>
                    <a:lnTo>
                      <a:pt x="1540" y="768"/>
                    </a:lnTo>
                    <a:cubicBezTo>
                      <a:pt x="1536" y="779"/>
                      <a:pt x="1530" y="788"/>
                      <a:pt x="1524" y="798"/>
                    </a:cubicBezTo>
                    <a:lnTo>
                      <a:pt x="1524" y="798"/>
                    </a:lnTo>
                    <a:cubicBezTo>
                      <a:pt x="1523" y="801"/>
                      <a:pt x="1519" y="804"/>
                      <a:pt x="1516" y="808"/>
                    </a:cubicBezTo>
                    <a:lnTo>
                      <a:pt x="1516" y="808"/>
                    </a:lnTo>
                    <a:cubicBezTo>
                      <a:pt x="1516" y="807"/>
                      <a:pt x="1516" y="806"/>
                      <a:pt x="1517" y="806"/>
                    </a:cubicBezTo>
                    <a:lnTo>
                      <a:pt x="1517" y="806"/>
                    </a:lnTo>
                    <a:cubicBezTo>
                      <a:pt x="1520" y="776"/>
                      <a:pt x="1521" y="747"/>
                      <a:pt x="1518" y="718"/>
                    </a:cubicBezTo>
                    <a:lnTo>
                      <a:pt x="1518" y="718"/>
                    </a:lnTo>
                    <a:cubicBezTo>
                      <a:pt x="1516" y="700"/>
                      <a:pt x="1492" y="695"/>
                      <a:pt x="1486" y="714"/>
                    </a:cubicBezTo>
                    <a:lnTo>
                      <a:pt x="1486" y="714"/>
                    </a:lnTo>
                    <a:cubicBezTo>
                      <a:pt x="1484" y="717"/>
                      <a:pt x="1484" y="720"/>
                      <a:pt x="1483" y="723"/>
                    </a:cubicBezTo>
                    <a:lnTo>
                      <a:pt x="1483" y="723"/>
                    </a:lnTo>
                    <a:cubicBezTo>
                      <a:pt x="1480" y="730"/>
                      <a:pt x="1483" y="735"/>
                      <a:pt x="1487" y="739"/>
                    </a:cubicBezTo>
                    <a:lnTo>
                      <a:pt x="1487" y="739"/>
                    </a:lnTo>
                    <a:cubicBezTo>
                      <a:pt x="1488" y="750"/>
                      <a:pt x="1488" y="760"/>
                      <a:pt x="1488" y="771"/>
                    </a:cubicBezTo>
                    <a:lnTo>
                      <a:pt x="1488" y="771"/>
                    </a:lnTo>
                    <a:cubicBezTo>
                      <a:pt x="1487" y="780"/>
                      <a:pt x="1486" y="788"/>
                      <a:pt x="1485" y="797"/>
                    </a:cubicBezTo>
                    <a:lnTo>
                      <a:pt x="1485" y="797"/>
                    </a:lnTo>
                    <a:cubicBezTo>
                      <a:pt x="1485" y="798"/>
                      <a:pt x="1484" y="800"/>
                      <a:pt x="1484" y="801"/>
                    </a:cubicBezTo>
                    <a:lnTo>
                      <a:pt x="1484" y="801"/>
                    </a:lnTo>
                    <a:cubicBezTo>
                      <a:pt x="1463" y="782"/>
                      <a:pt x="1448" y="756"/>
                      <a:pt x="1441" y="728"/>
                    </a:cubicBezTo>
                    <a:lnTo>
                      <a:pt x="1441" y="728"/>
                    </a:lnTo>
                    <a:cubicBezTo>
                      <a:pt x="1436" y="707"/>
                      <a:pt x="1405" y="716"/>
                      <a:pt x="1410" y="737"/>
                    </a:cubicBezTo>
                    <a:lnTo>
                      <a:pt x="1410" y="737"/>
                    </a:lnTo>
                    <a:cubicBezTo>
                      <a:pt x="1418" y="771"/>
                      <a:pt x="1436" y="801"/>
                      <a:pt x="1462" y="824"/>
                    </a:cubicBezTo>
                    <a:lnTo>
                      <a:pt x="1462" y="824"/>
                    </a:lnTo>
                    <a:cubicBezTo>
                      <a:pt x="1450" y="821"/>
                      <a:pt x="1440" y="815"/>
                      <a:pt x="1431" y="809"/>
                    </a:cubicBezTo>
                    <a:lnTo>
                      <a:pt x="1431" y="809"/>
                    </a:lnTo>
                    <a:cubicBezTo>
                      <a:pt x="1415" y="799"/>
                      <a:pt x="1381" y="779"/>
                      <a:pt x="1391" y="756"/>
                    </a:cubicBezTo>
                    <a:lnTo>
                      <a:pt x="1391" y="756"/>
                    </a:lnTo>
                    <a:cubicBezTo>
                      <a:pt x="1400" y="737"/>
                      <a:pt x="1372" y="720"/>
                      <a:pt x="1363" y="740"/>
                    </a:cubicBezTo>
                    <a:lnTo>
                      <a:pt x="1363" y="740"/>
                    </a:lnTo>
                    <a:cubicBezTo>
                      <a:pt x="1345" y="778"/>
                      <a:pt x="1371" y="806"/>
                      <a:pt x="1401" y="828"/>
                    </a:cubicBezTo>
                    <a:lnTo>
                      <a:pt x="1401" y="828"/>
                    </a:lnTo>
                    <a:cubicBezTo>
                      <a:pt x="1426" y="846"/>
                      <a:pt x="1454" y="861"/>
                      <a:pt x="1484" y="858"/>
                    </a:cubicBezTo>
                    <a:lnTo>
                      <a:pt x="1484" y="858"/>
                    </a:lnTo>
                    <a:cubicBezTo>
                      <a:pt x="1499" y="914"/>
                      <a:pt x="1514" y="970"/>
                      <a:pt x="1529" y="1027"/>
                    </a:cubicBezTo>
                    <a:lnTo>
                      <a:pt x="1529" y="1027"/>
                    </a:lnTo>
                    <a:cubicBezTo>
                      <a:pt x="1530" y="1030"/>
                      <a:pt x="1532" y="1033"/>
                      <a:pt x="1534" y="1034"/>
                    </a:cubicBezTo>
                    <a:lnTo>
                      <a:pt x="1534" y="1034"/>
                    </a:lnTo>
                    <a:cubicBezTo>
                      <a:pt x="1427" y="1233"/>
                      <a:pt x="1311" y="1426"/>
                      <a:pt x="1172" y="1610"/>
                    </a:cubicBezTo>
                    <a:lnTo>
                      <a:pt x="1172" y="1610"/>
                    </a:lnTo>
                    <a:cubicBezTo>
                      <a:pt x="1090" y="1352"/>
                      <a:pt x="1030" y="1089"/>
                      <a:pt x="994" y="822"/>
                    </a:cubicBezTo>
                    <a:lnTo>
                      <a:pt x="994" y="822"/>
                    </a:lnTo>
                    <a:cubicBezTo>
                      <a:pt x="1109" y="794"/>
                      <a:pt x="1197" y="715"/>
                      <a:pt x="1281" y="635"/>
                    </a:cubicBezTo>
                    <a:lnTo>
                      <a:pt x="1281" y="635"/>
                    </a:lnTo>
                    <a:cubicBezTo>
                      <a:pt x="1295" y="620"/>
                      <a:pt x="1272" y="598"/>
                      <a:pt x="1257" y="612"/>
                    </a:cubicBezTo>
                    <a:lnTo>
                      <a:pt x="1257" y="612"/>
                    </a:lnTo>
                    <a:cubicBezTo>
                      <a:pt x="1190" y="677"/>
                      <a:pt x="1121" y="741"/>
                      <a:pt x="1035" y="775"/>
                    </a:cubicBezTo>
                    <a:lnTo>
                      <a:pt x="1035" y="775"/>
                    </a:lnTo>
                    <a:cubicBezTo>
                      <a:pt x="1106" y="705"/>
                      <a:pt x="1164" y="623"/>
                      <a:pt x="1204" y="530"/>
                    </a:cubicBezTo>
                    <a:lnTo>
                      <a:pt x="1204" y="530"/>
                    </a:lnTo>
                    <a:cubicBezTo>
                      <a:pt x="1213" y="512"/>
                      <a:pt x="1184" y="495"/>
                      <a:pt x="1176" y="514"/>
                    </a:cubicBezTo>
                    <a:lnTo>
                      <a:pt x="1176" y="514"/>
                    </a:lnTo>
                    <a:cubicBezTo>
                      <a:pt x="1134" y="611"/>
                      <a:pt x="1074" y="695"/>
                      <a:pt x="997" y="766"/>
                    </a:cubicBezTo>
                    <a:lnTo>
                      <a:pt x="997" y="766"/>
                    </a:lnTo>
                    <a:cubicBezTo>
                      <a:pt x="1025" y="685"/>
                      <a:pt x="1040" y="603"/>
                      <a:pt x="1044" y="517"/>
                    </a:cubicBezTo>
                    <a:lnTo>
                      <a:pt x="1044" y="517"/>
                    </a:lnTo>
                    <a:cubicBezTo>
                      <a:pt x="1045" y="496"/>
                      <a:pt x="1012" y="496"/>
                      <a:pt x="1011" y="517"/>
                    </a:cubicBezTo>
                    <a:lnTo>
                      <a:pt x="1011" y="517"/>
                    </a:lnTo>
                    <a:cubicBezTo>
                      <a:pt x="1008" y="601"/>
                      <a:pt x="992" y="682"/>
                      <a:pt x="964" y="761"/>
                    </a:cubicBezTo>
                    <a:lnTo>
                      <a:pt x="964" y="761"/>
                    </a:lnTo>
                    <a:cubicBezTo>
                      <a:pt x="896" y="692"/>
                      <a:pt x="813" y="622"/>
                      <a:pt x="787" y="528"/>
                    </a:cubicBezTo>
                    <a:lnTo>
                      <a:pt x="787" y="528"/>
                    </a:lnTo>
                    <a:cubicBezTo>
                      <a:pt x="782" y="508"/>
                      <a:pt x="750" y="516"/>
                      <a:pt x="756" y="537"/>
                    </a:cubicBezTo>
                    <a:lnTo>
                      <a:pt x="756" y="537"/>
                    </a:lnTo>
                    <a:cubicBezTo>
                      <a:pt x="783" y="634"/>
                      <a:pt x="863" y="706"/>
                      <a:pt x="934" y="776"/>
                    </a:cubicBezTo>
                    <a:lnTo>
                      <a:pt x="934" y="776"/>
                    </a:lnTo>
                    <a:cubicBezTo>
                      <a:pt x="903" y="766"/>
                      <a:pt x="870" y="760"/>
                      <a:pt x="839" y="747"/>
                    </a:cubicBezTo>
                    <a:lnTo>
                      <a:pt x="839" y="747"/>
                    </a:lnTo>
                    <a:cubicBezTo>
                      <a:pt x="794" y="727"/>
                      <a:pt x="759" y="690"/>
                      <a:pt x="736" y="648"/>
                    </a:cubicBezTo>
                    <a:lnTo>
                      <a:pt x="736" y="648"/>
                    </a:lnTo>
                    <a:cubicBezTo>
                      <a:pt x="726" y="630"/>
                      <a:pt x="698" y="646"/>
                      <a:pt x="708" y="664"/>
                    </a:cubicBezTo>
                    <a:lnTo>
                      <a:pt x="708" y="664"/>
                    </a:lnTo>
                    <a:cubicBezTo>
                      <a:pt x="730" y="704"/>
                      <a:pt x="760" y="736"/>
                      <a:pt x="798" y="762"/>
                    </a:cubicBezTo>
                    <a:lnTo>
                      <a:pt x="798" y="762"/>
                    </a:lnTo>
                    <a:cubicBezTo>
                      <a:pt x="844" y="792"/>
                      <a:pt x="899" y="794"/>
                      <a:pt x="948" y="815"/>
                    </a:cubicBezTo>
                    <a:lnTo>
                      <a:pt x="948" y="815"/>
                    </a:lnTo>
                    <a:cubicBezTo>
                      <a:pt x="948" y="815"/>
                      <a:pt x="949" y="815"/>
                      <a:pt x="949" y="816"/>
                    </a:cubicBezTo>
                    <a:lnTo>
                      <a:pt x="949" y="816"/>
                    </a:lnTo>
                    <a:cubicBezTo>
                      <a:pt x="947" y="820"/>
                      <a:pt x="946" y="825"/>
                      <a:pt x="946" y="831"/>
                    </a:cubicBezTo>
                    <a:lnTo>
                      <a:pt x="946" y="831"/>
                    </a:lnTo>
                    <a:cubicBezTo>
                      <a:pt x="981" y="1086"/>
                      <a:pt x="1036" y="1336"/>
                      <a:pt x="1112" y="1582"/>
                    </a:cubicBezTo>
                    <a:lnTo>
                      <a:pt x="1112" y="1582"/>
                    </a:lnTo>
                    <a:cubicBezTo>
                      <a:pt x="827" y="1382"/>
                      <a:pt x="595" y="1121"/>
                      <a:pt x="430" y="814"/>
                    </a:cubicBezTo>
                    <a:lnTo>
                      <a:pt x="430" y="814"/>
                    </a:lnTo>
                    <a:cubicBezTo>
                      <a:pt x="462" y="802"/>
                      <a:pt x="495" y="770"/>
                      <a:pt x="514" y="754"/>
                    </a:cubicBezTo>
                    <a:lnTo>
                      <a:pt x="514" y="754"/>
                    </a:lnTo>
                    <a:cubicBezTo>
                      <a:pt x="572" y="704"/>
                      <a:pt x="618" y="639"/>
                      <a:pt x="650" y="569"/>
                    </a:cubicBezTo>
                    <a:lnTo>
                      <a:pt x="650" y="569"/>
                    </a:lnTo>
                    <a:cubicBezTo>
                      <a:pt x="659" y="550"/>
                      <a:pt x="631" y="534"/>
                      <a:pt x="622" y="553"/>
                    </a:cubicBezTo>
                    <a:lnTo>
                      <a:pt x="622" y="553"/>
                    </a:lnTo>
                    <a:cubicBezTo>
                      <a:pt x="600" y="603"/>
                      <a:pt x="570" y="648"/>
                      <a:pt x="534" y="689"/>
                    </a:cubicBezTo>
                    <a:lnTo>
                      <a:pt x="534" y="689"/>
                    </a:lnTo>
                    <a:cubicBezTo>
                      <a:pt x="524" y="700"/>
                      <a:pt x="474" y="752"/>
                      <a:pt x="437" y="775"/>
                    </a:cubicBezTo>
                    <a:lnTo>
                      <a:pt x="437" y="775"/>
                    </a:lnTo>
                    <a:cubicBezTo>
                      <a:pt x="463" y="749"/>
                      <a:pt x="483" y="698"/>
                      <a:pt x="491" y="679"/>
                    </a:cubicBezTo>
                    <a:lnTo>
                      <a:pt x="491" y="679"/>
                    </a:lnTo>
                    <a:cubicBezTo>
                      <a:pt x="535" y="576"/>
                      <a:pt x="545" y="470"/>
                      <a:pt x="520" y="361"/>
                    </a:cubicBezTo>
                    <a:lnTo>
                      <a:pt x="520" y="361"/>
                    </a:lnTo>
                    <a:cubicBezTo>
                      <a:pt x="516" y="341"/>
                      <a:pt x="484" y="349"/>
                      <a:pt x="489" y="370"/>
                    </a:cubicBezTo>
                    <a:lnTo>
                      <a:pt x="489" y="370"/>
                    </a:lnTo>
                    <a:cubicBezTo>
                      <a:pt x="504" y="438"/>
                      <a:pt x="505" y="502"/>
                      <a:pt x="492" y="570"/>
                    </a:cubicBezTo>
                    <a:lnTo>
                      <a:pt x="492" y="570"/>
                    </a:lnTo>
                    <a:cubicBezTo>
                      <a:pt x="488" y="596"/>
                      <a:pt x="479" y="621"/>
                      <a:pt x="470" y="646"/>
                    </a:cubicBezTo>
                    <a:lnTo>
                      <a:pt x="470" y="646"/>
                    </a:lnTo>
                    <a:cubicBezTo>
                      <a:pt x="459" y="679"/>
                      <a:pt x="430" y="711"/>
                      <a:pt x="417" y="746"/>
                    </a:cubicBezTo>
                    <a:lnTo>
                      <a:pt x="417" y="746"/>
                    </a:lnTo>
                    <a:cubicBezTo>
                      <a:pt x="419" y="612"/>
                      <a:pt x="396" y="482"/>
                      <a:pt x="349" y="356"/>
                    </a:cubicBezTo>
                    <a:lnTo>
                      <a:pt x="349" y="356"/>
                    </a:lnTo>
                    <a:cubicBezTo>
                      <a:pt x="341" y="337"/>
                      <a:pt x="310" y="345"/>
                      <a:pt x="317" y="364"/>
                    </a:cubicBezTo>
                    <a:lnTo>
                      <a:pt x="317" y="364"/>
                    </a:lnTo>
                    <a:cubicBezTo>
                      <a:pt x="359" y="476"/>
                      <a:pt x="381" y="590"/>
                      <a:pt x="385" y="708"/>
                    </a:cubicBezTo>
                    <a:lnTo>
                      <a:pt x="385" y="708"/>
                    </a:lnTo>
                    <a:cubicBezTo>
                      <a:pt x="326" y="599"/>
                      <a:pt x="268" y="489"/>
                      <a:pt x="210" y="379"/>
                    </a:cubicBezTo>
                    <a:lnTo>
                      <a:pt x="210" y="379"/>
                    </a:lnTo>
                    <a:cubicBezTo>
                      <a:pt x="200" y="361"/>
                      <a:pt x="172" y="378"/>
                      <a:pt x="182" y="396"/>
                    </a:cubicBezTo>
                    <a:lnTo>
                      <a:pt x="182" y="396"/>
                    </a:lnTo>
                    <a:cubicBezTo>
                      <a:pt x="245" y="515"/>
                      <a:pt x="309" y="634"/>
                      <a:pt x="372" y="754"/>
                    </a:cubicBezTo>
                    <a:lnTo>
                      <a:pt x="372" y="754"/>
                    </a:lnTo>
                    <a:cubicBezTo>
                      <a:pt x="243" y="694"/>
                      <a:pt x="140" y="598"/>
                      <a:pt x="72" y="472"/>
                    </a:cubicBezTo>
                    <a:lnTo>
                      <a:pt x="72" y="472"/>
                    </a:lnTo>
                    <a:cubicBezTo>
                      <a:pt x="62" y="453"/>
                      <a:pt x="33" y="469"/>
                      <a:pt x="43" y="488"/>
                    </a:cubicBezTo>
                    <a:lnTo>
                      <a:pt x="43" y="488"/>
                    </a:lnTo>
                    <a:cubicBezTo>
                      <a:pt x="113" y="617"/>
                      <a:pt x="219" y="717"/>
                      <a:pt x="351" y="780"/>
                    </a:cubicBezTo>
                    <a:lnTo>
                      <a:pt x="351" y="780"/>
                    </a:lnTo>
                    <a:cubicBezTo>
                      <a:pt x="272" y="858"/>
                      <a:pt x="91" y="695"/>
                      <a:pt x="38" y="646"/>
                    </a:cubicBezTo>
                    <a:lnTo>
                      <a:pt x="38" y="646"/>
                    </a:lnTo>
                    <a:cubicBezTo>
                      <a:pt x="23" y="631"/>
                      <a:pt x="0" y="654"/>
                      <a:pt x="15" y="669"/>
                    </a:cubicBezTo>
                    <a:lnTo>
                      <a:pt x="15" y="669"/>
                    </a:lnTo>
                    <a:cubicBezTo>
                      <a:pt x="87" y="737"/>
                      <a:pt x="271" y="897"/>
                      <a:pt x="371" y="806"/>
                    </a:cubicBezTo>
                    <a:lnTo>
                      <a:pt x="371" y="806"/>
                    </a:lnTo>
                    <a:cubicBezTo>
                      <a:pt x="547" y="1146"/>
                      <a:pt x="803" y="1433"/>
                      <a:pt x="1120" y="1647"/>
                    </a:cubicBezTo>
                    <a:lnTo>
                      <a:pt x="1120" y="1647"/>
                    </a:lnTo>
                    <a:cubicBezTo>
                      <a:pt x="1123" y="1649"/>
                      <a:pt x="1125" y="1650"/>
                      <a:pt x="1126" y="1651"/>
                    </a:cubicBezTo>
                    <a:lnTo>
                      <a:pt x="1126" y="1651"/>
                    </a:lnTo>
                    <a:cubicBezTo>
                      <a:pt x="1200" y="2122"/>
                      <a:pt x="1148" y="2608"/>
                      <a:pt x="1285" y="3070"/>
                    </a:cubicBezTo>
                    <a:lnTo>
                      <a:pt x="1285" y="3070"/>
                    </a:lnTo>
                    <a:cubicBezTo>
                      <a:pt x="1294" y="3100"/>
                      <a:pt x="1341" y="3087"/>
                      <a:pt x="1332" y="3057"/>
                    </a:cubicBezTo>
                    <a:lnTo>
                      <a:pt x="1332" y="3057"/>
                    </a:lnTo>
                    <a:cubicBezTo>
                      <a:pt x="1199" y="2608"/>
                      <a:pt x="1244" y="2135"/>
                      <a:pt x="1179" y="1675"/>
                    </a:cubicBezTo>
                    <a:lnTo>
                      <a:pt x="1179" y="1675"/>
                    </a:lnTo>
                    <a:cubicBezTo>
                      <a:pt x="1181" y="1673"/>
                      <a:pt x="1183" y="1671"/>
                      <a:pt x="1185" y="1667"/>
                    </a:cubicBezTo>
                    <a:lnTo>
                      <a:pt x="1185" y="1667"/>
                    </a:lnTo>
                    <a:cubicBezTo>
                      <a:pt x="1302" y="1659"/>
                      <a:pt x="1411" y="1574"/>
                      <a:pt x="1506" y="1511"/>
                    </a:cubicBezTo>
                    <a:lnTo>
                      <a:pt x="1506" y="1511"/>
                    </a:lnTo>
                    <a:cubicBezTo>
                      <a:pt x="1622" y="1434"/>
                      <a:pt x="1731" y="1346"/>
                      <a:pt x="1834" y="1252"/>
                    </a:cubicBezTo>
                    <a:lnTo>
                      <a:pt x="1834" y="1252"/>
                    </a:lnTo>
                    <a:cubicBezTo>
                      <a:pt x="1840" y="1246"/>
                      <a:pt x="1846" y="1240"/>
                      <a:pt x="1852" y="1234"/>
                    </a:cubicBezTo>
                    <a:lnTo>
                      <a:pt x="1852" y="1234"/>
                    </a:lnTo>
                    <a:cubicBezTo>
                      <a:pt x="1861" y="1235"/>
                      <a:pt x="1872" y="1232"/>
                      <a:pt x="1880" y="1231"/>
                    </a:cubicBezTo>
                    <a:lnTo>
                      <a:pt x="1880" y="1231"/>
                    </a:lnTo>
                    <a:cubicBezTo>
                      <a:pt x="1881" y="1231"/>
                      <a:pt x="1882" y="1231"/>
                      <a:pt x="1883" y="1231"/>
                    </a:cubicBezTo>
                    <a:lnTo>
                      <a:pt x="1883" y="1231"/>
                    </a:lnTo>
                    <a:cubicBezTo>
                      <a:pt x="1970" y="1215"/>
                      <a:pt x="2051" y="1182"/>
                      <a:pt x="2124" y="1134"/>
                    </a:cubicBezTo>
                    <a:lnTo>
                      <a:pt x="2124" y="1134"/>
                    </a:lnTo>
                    <a:cubicBezTo>
                      <a:pt x="2132" y="1157"/>
                      <a:pt x="2157" y="1179"/>
                      <a:pt x="2178" y="1185"/>
                    </a:cubicBezTo>
                    <a:lnTo>
                      <a:pt x="2178" y="1185"/>
                    </a:lnTo>
                    <a:cubicBezTo>
                      <a:pt x="2233" y="1202"/>
                      <a:pt x="2298" y="1164"/>
                      <a:pt x="2346" y="1139"/>
                    </a:cubicBezTo>
                    <a:lnTo>
                      <a:pt x="2346" y="1139"/>
                    </a:lnTo>
                    <a:cubicBezTo>
                      <a:pt x="2364" y="1129"/>
                      <a:pt x="2348" y="1102"/>
                      <a:pt x="2330" y="1111"/>
                    </a:cubicBezTo>
                    <a:lnTo>
                      <a:pt x="2330" y="1111"/>
                    </a:lnTo>
                    <a:cubicBezTo>
                      <a:pt x="2301" y="1126"/>
                      <a:pt x="2273" y="1138"/>
                      <a:pt x="2243" y="1149"/>
                    </a:cubicBezTo>
                    <a:lnTo>
                      <a:pt x="2243" y="1149"/>
                    </a:lnTo>
                    <a:cubicBezTo>
                      <a:pt x="2222" y="1157"/>
                      <a:pt x="2202" y="1161"/>
                      <a:pt x="2181" y="1151"/>
                    </a:cubicBezTo>
                    <a:lnTo>
                      <a:pt x="2181" y="1151"/>
                    </a:lnTo>
                    <a:cubicBezTo>
                      <a:pt x="2179" y="1150"/>
                      <a:pt x="2172" y="1144"/>
                      <a:pt x="2166" y="1138"/>
                    </a:cubicBezTo>
                    <a:lnTo>
                      <a:pt x="2166" y="1138"/>
                    </a:lnTo>
                    <a:cubicBezTo>
                      <a:pt x="2171" y="1137"/>
                      <a:pt x="2177" y="1135"/>
                      <a:pt x="2183" y="1134"/>
                    </a:cubicBezTo>
                    <a:lnTo>
                      <a:pt x="2183" y="1134"/>
                    </a:lnTo>
                    <a:cubicBezTo>
                      <a:pt x="2218" y="1123"/>
                      <a:pt x="2251" y="1105"/>
                      <a:pt x="2280" y="1083"/>
                    </a:cubicBezTo>
                    <a:lnTo>
                      <a:pt x="2280" y="1083"/>
                    </a:lnTo>
                    <a:cubicBezTo>
                      <a:pt x="2297" y="1071"/>
                      <a:pt x="2280" y="1043"/>
                      <a:pt x="2264" y="1056"/>
                    </a:cubicBezTo>
                    <a:lnTo>
                      <a:pt x="2264" y="1056"/>
                    </a:lnTo>
                    <a:cubicBezTo>
                      <a:pt x="2247" y="1068"/>
                      <a:pt x="2230" y="1078"/>
                      <a:pt x="2211" y="1088"/>
                    </a:cubicBezTo>
                    <a:lnTo>
                      <a:pt x="2211" y="1088"/>
                    </a:lnTo>
                    <a:cubicBezTo>
                      <a:pt x="2206" y="1090"/>
                      <a:pt x="2178" y="1104"/>
                      <a:pt x="2162" y="1107"/>
                    </a:cubicBezTo>
                    <a:lnTo>
                      <a:pt x="2162" y="1107"/>
                    </a:lnTo>
                    <a:cubicBezTo>
                      <a:pt x="2183" y="1074"/>
                      <a:pt x="2203" y="1038"/>
                      <a:pt x="2236" y="1016"/>
                    </a:cubicBezTo>
                    <a:lnTo>
                      <a:pt x="2236" y="1016"/>
                    </a:lnTo>
                    <a:cubicBezTo>
                      <a:pt x="2254" y="1005"/>
                      <a:pt x="2238" y="977"/>
                      <a:pt x="2220" y="988"/>
                    </a:cubicBezTo>
                    <a:lnTo>
                      <a:pt x="2220" y="988"/>
                    </a:lnTo>
                    <a:cubicBezTo>
                      <a:pt x="2189" y="1008"/>
                      <a:pt x="2168" y="1038"/>
                      <a:pt x="2148" y="1068"/>
                    </a:cubicBezTo>
                    <a:lnTo>
                      <a:pt x="2148" y="1068"/>
                    </a:lnTo>
                    <a:cubicBezTo>
                      <a:pt x="2149" y="1039"/>
                      <a:pt x="2155" y="1009"/>
                      <a:pt x="2175" y="990"/>
                    </a:cubicBezTo>
                    <a:lnTo>
                      <a:pt x="2175" y="990"/>
                    </a:lnTo>
                    <a:cubicBezTo>
                      <a:pt x="2190" y="976"/>
                      <a:pt x="2168" y="953"/>
                      <a:pt x="2152" y="967"/>
                    </a:cubicBezTo>
                    <a:lnTo>
                      <a:pt x="2152" y="967"/>
                    </a:lnTo>
                    <a:cubicBezTo>
                      <a:pt x="2118" y="1000"/>
                      <a:pt x="2113" y="1053"/>
                      <a:pt x="2118" y="1099"/>
                    </a:cubicBezTo>
                    <a:lnTo>
                      <a:pt x="2118" y="1099"/>
                    </a:lnTo>
                    <a:cubicBezTo>
                      <a:pt x="2048" y="1147"/>
                      <a:pt x="1973" y="1179"/>
                      <a:pt x="1892" y="1196"/>
                    </a:cubicBezTo>
                    <a:lnTo>
                      <a:pt x="1892" y="1196"/>
                    </a:lnTo>
                    <a:cubicBezTo>
                      <a:pt x="2086" y="1005"/>
                      <a:pt x="2249" y="782"/>
                      <a:pt x="2375" y="541"/>
                    </a:cubicBezTo>
                    <a:lnTo>
                      <a:pt x="2375" y="541"/>
                    </a:lnTo>
                    <a:cubicBezTo>
                      <a:pt x="2376" y="541"/>
                      <a:pt x="2377" y="540"/>
                      <a:pt x="2377" y="540"/>
                    </a:cubicBezTo>
                    <a:lnTo>
                      <a:pt x="2377" y="540"/>
                    </a:lnTo>
                    <a:cubicBezTo>
                      <a:pt x="2404" y="568"/>
                      <a:pt x="2466" y="574"/>
                      <a:pt x="2499" y="579"/>
                    </a:cubicBezTo>
                    <a:lnTo>
                      <a:pt x="2499" y="579"/>
                    </a:lnTo>
                    <a:cubicBezTo>
                      <a:pt x="2594" y="593"/>
                      <a:pt x="2690" y="570"/>
                      <a:pt x="2775" y="529"/>
                    </a:cubicBezTo>
                    <a:lnTo>
                      <a:pt x="2775" y="529"/>
                    </a:lnTo>
                    <a:cubicBezTo>
                      <a:pt x="2794" y="519"/>
                      <a:pt x="2777" y="491"/>
                      <a:pt x="2758" y="500"/>
                    </a:cubicBezTo>
                    <a:lnTo>
                      <a:pt x="2758" y="500"/>
                    </a:lnTo>
                    <a:cubicBezTo>
                      <a:pt x="2700" y="529"/>
                      <a:pt x="2642" y="545"/>
                      <a:pt x="2577" y="549"/>
                    </a:cubicBezTo>
                    <a:lnTo>
                      <a:pt x="2577" y="549"/>
                    </a:lnTo>
                    <a:cubicBezTo>
                      <a:pt x="2566" y="550"/>
                      <a:pt x="2496" y="548"/>
                      <a:pt x="2447" y="538"/>
                    </a:cubicBezTo>
                    <a:lnTo>
                      <a:pt x="2447" y="538"/>
                    </a:lnTo>
                    <a:cubicBezTo>
                      <a:pt x="2562" y="518"/>
                      <a:pt x="2750" y="396"/>
                      <a:pt x="2787" y="369"/>
                    </a:cubicBezTo>
                    <a:lnTo>
                      <a:pt x="2787" y="369"/>
                    </a:lnTo>
                    <a:cubicBezTo>
                      <a:pt x="2804" y="357"/>
                      <a:pt x="2787" y="328"/>
                      <a:pt x="2770" y="3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6" name="Freeform 25">
                <a:extLst>
                  <a:ext uri="{FF2B5EF4-FFF2-40B4-BE49-F238E27FC236}">
                    <a16:creationId xmlns:a16="http://schemas.microsoft.com/office/drawing/2014/main" id="{71ED521D-13E5-5E43-A86C-C55FD06AF78F}"/>
                  </a:ext>
                </a:extLst>
              </p:cNvPr>
              <p:cNvSpPr>
                <a:spLocks noChangeArrowheads="1"/>
              </p:cNvSpPr>
              <p:nvPr/>
            </p:nvSpPr>
            <p:spPr bwMode="auto">
              <a:xfrm>
                <a:off x="3683067" y="3926213"/>
                <a:ext cx="16202" cy="15122"/>
              </a:xfrm>
              <a:custGeom>
                <a:avLst/>
                <a:gdLst>
                  <a:gd name="T0" fmla="*/ 24 w 64"/>
                  <a:gd name="T1" fmla="*/ 47 h 63"/>
                  <a:gd name="T2" fmla="*/ 24 w 64"/>
                  <a:gd name="T3" fmla="*/ 47 h 63"/>
                  <a:gd name="T4" fmla="*/ 48 w 64"/>
                  <a:gd name="T5" fmla="*/ 24 h 63"/>
                  <a:gd name="T6" fmla="*/ 48 w 64"/>
                  <a:gd name="T7" fmla="*/ 24 h 63"/>
                  <a:gd name="T8" fmla="*/ 38 w 64"/>
                  <a:gd name="T9" fmla="*/ 15 h 63"/>
                  <a:gd name="T10" fmla="*/ 38 w 64"/>
                  <a:gd name="T11" fmla="*/ 15 h 63"/>
                  <a:gd name="T12" fmla="*/ 15 w 64"/>
                  <a:gd name="T13" fmla="*/ 38 h 63"/>
                  <a:gd name="T14" fmla="*/ 15 w 64"/>
                  <a:gd name="T15" fmla="*/ 38 h 63"/>
                  <a:gd name="T16" fmla="*/ 24 w 64"/>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24" y="47"/>
                    </a:moveTo>
                    <a:lnTo>
                      <a:pt x="24" y="47"/>
                    </a:lnTo>
                    <a:cubicBezTo>
                      <a:pt x="40" y="62"/>
                      <a:pt x="63" y="39"/>
                      <a:pt x="48" y="24"/>
                    </a:cubicBezTo>
                    <a:lnTo>
                      <a:pt x="48" y="24"/>
                    </a:lnTo>
                    <a:cubicBezTo>
                      <a:pt x="44" y="21"/>
                      <a:pt x="41" y="18"/>
                      <a:pt x="38" y="15"/>
                    </a:cubicBezTo>
                    <a:lnTo>
                      <a:pt x="38" y="15"/>
                    </a:lnTo>
                    <a:cubicBezTo>
                      <a:pt x="23" y="0"/>
                      <a:pt x="0" y="23"/>
                      <a:pt x="15" y="38"/>
                    </a:cubicBezTo>
                    <a:lnTo>
                      <a:pt x="15" y="38"/>
                    </a:lnTo>
                    <a:cubicBezTo>
                      <a:pt x="18" y="41"/>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7" name="Freeform 26">
                <a:extLst>
                  <a:ext uri="{FF2B5EF4-FFF2-40B4-BE49-F238E27FC236}">
                    <a16:creationId xmlns:a16="http://schemas.microsoft.com/office/drawing/2014/main" id="{4BA7D515-B3FF-4E4A-AD83-CD81B2F711BC}"/>
                  </a:ext>
                </a:extLst>
              </p:cNvPr>
              <p:cNvSpPr>
                <a:spLocks noChangeArrowheads="1"/>
              </p:cNvSpPr>
              <p:nvPr/>
            </p:nvSpPr>
            <p:spPr bwMode="auto">
              <a:xfrm>
                <a:off x="3708990" y="3911091"/>
                <a:ext cx="8641" cy="12961"/>
              </a:xfrm>
              <a:custGeom>
                <a:avLst/>
                <a:gdLst>
                  <a:gd name="T0" fmla="*/ 33 w 34"/>
                  <a:gd name="T1" fmla="*/ 30 h 52"/>
                  <a:gd name="T2" fmla="*/ 33 w 34"/>
                  <a:gd name="T3" fmla="*/ 21 h 52"/>
                  <a:gd name="T4" fmla="*/ 33 w 34"/>
                  <a:gd name="T5" fmla="*/ 21 h 52"/>
                  <a:gd name="T6" fmla="*/ 0 w 34"/>
                  <a:gd name="T7" fmla="*/ 21 h 52"/>
                  <a:gd name="T8" fmla="*/ 0 w 34"/>
                  <a:gd name="T9" fmla="*/ 30 h 52"/>
                  <a:gd name="T10" fmla="*/ 0 w 34"/>
                  <a:gd name="T11" fmla="*/ 30 h 52"/>
                  <a:gd name="T12" fmla="*/ 33 w 34"/>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4" h="52">
                    <a:moveTo>
                      <a:pt x="33" y="30"/>
                    </a:moveTo>
                    <a:lnTo>
                      <a:pt x="33" y="21"/>
                    </a:lnTo>
                    <a:lnTo>
                      <a:pt x="33" y="21"/>
                    </a:lnTo>
                    <a:cubicBezTo>
                      <a:pt x="33" y="0"/>
                      <a:pt x="0" y="0"/>
                      <a:pt x="0" y="21"/>
                    </a:cubicBezTo>
                    <a:lnTo>
                      <a:pt x="0" y="30"/>
                    </a:lnTo>
                    <a:lnTo>
                      <a:pt x="0" y="30"/>
                    </a:lnTo>
                    <a:cubicBezTo>
                      <a:pt x="0" y="51"/>
                      <a:pt x="33" y="51"/>
                      <a:pt x="3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8" name="Freeform 27">
                <a:extLst>
                  <a:ext uri="{FF2B5EF4-FFF2-40B4-BE49-F238E27FC236}">
                    <a16:creationId xmlns:a16="http://schemas.microsoft.com/office/drawing/2014/main" id="{AD66E40E-FE91-1246-9ADF-936234132954}"/>
                  </a:ext>
                </a:extLst>
              </p:cNvPr>
              <p:cNvSpPr>
                <a:spLocks noChangeArrowheads="1"/>
              </p:cNvSpPr>
              <p:nvPr/>
            </p:nvSpPr>
            <p:spPr bwMode="auto">
              <a:xfrm>
                <a:off x="3708990" y="3938094"/>
                <a:ext cx="15122" cy="16202"/>
              </a:xfrm>
              <a:custGeom>
                <a:avLst/>
                <a:gdLst>
                  <a:gd name="T0" fmla="*/ 14 w 62"/>
                  <a:gd name="T1" fmla="*/ 38 h 64"/>
                  <a:gd name="T2" fmla="*/ 14 w 62"/>
                  <a:gd name="T3" fmla="*/ 38 h 64"/>
                  <a:gd name="T4" fmla="*/ 24 w 62"/>
                  <a:gd name="T5" fmla="*/ 48 h 64"/>
                  <a:gd name="T6" fmla="*/ 24 w 62"/>
                  <a:gd name="T7" fmla="*/ 48 h 64"/>
                  <a:gd name="T8" fmla="*/ 47 w 62"/>
                  <a:gd name="T9" fmla="*/ 25 h 64"/>
                  <a:gd name="T10" fmla="*/ 47 w 62"/>
                  <a:gd name="T11" fmla="*/ 25 h 64"/>
                  <a:gd name="T12" fmla="*/ 37 w 62"/>
                  <a:gd name="T13" fmla="*/ 15 h 64"/>
                  <a:gd name="T14" fmla="*/ 37 w 62"/>
                  <a:gd name="T15" fmla="*/ 15 h 64"/>
                  <a:gd name="T16" fmla="*/ 14 w 62"/>
                  <a:gd name="T17" fmla="*/ 3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4">
                    <a:moveTo>
                      <a:pt x="14" y="38"/>
                    </a:moveTo>
                    <a:lnTo>
                      <a:pt x="14" y="38"/>
                    </a:lnTo>
                    <a:cubicBezTo>
                      <a:pt x="17" y="41"/>
                      <a:pt x="21" y="45"/>
                      <a:pt x="24" y="48"/>
                    </a:cubicBezTo>
                    <a:lnTo>
                      <a:pt x="24" y="48"/>
                    </a:lnTo>
                    <a:cubicBezTo>
                      <a:pt x="39" y="63"/>
                      <a:pt x="61" y="40"/>
                      <a:pt x="47" y="25"/>
                    </a:cubicBezTo>
                    <a:lnTo>
                      <a:pt x="47" y="25"/>
                    </a:lnTo>
                    <a:cubicBezTo>
                      <a:pt x="44" y="22"/>
                      <a:pt x="40" y="18"/>
                      <a:pt x="37" y="15"/>
                    </a:cubicBezTo>
                    <a:lnTo>
                      <a:pt x="37" y="15"/>
                    </a:lnTo>
                    <a:cubicBezTo>
                      <a:pt x="23" y="0"/>
                      <a:pt x="0" y="23"/>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9" name="Freeform 28">
                <a:extLst>
                  <a:ext uri="{FF2B5EF4-FFF2-40B4-BE49-F238E27FC236}">
                    <a16:creationId xmlns:a16="http://schemas.microsoft.com/office/drawing/2014/main" id="{01FCD7EC-9710-AB4C-96B5-A2F3DC7BC66F}"/>
                  </a:ext>
                </a:extLst>
              </p:cNvPr>
              <p:cNvSpPr>
                <a:spLocks noChangeArrowheads="1"/>
              </p:cNvSpPr>
              <p:nvPr/>
            </p:nvSpPr>
            <p:spPr bwMode="auto">
              <a:xfrm>
                <a:off x="3741394" y="3915412"/>
                <a:ext cx="7561" cy="12961"/>
              </a:xfrm>
              <a:custGeom>
                <a:avLst/>
                <a:gdLst>
                  <a:gd name="T0" fmla="*/ 32 w 33"/>
                  <a:gd name="T1" fmla="*/ 31 h 52"/>
                  <a:gd name="T2" fmla="*/ 32 w 33"/>
                  <a:gd name="T3" fmla="*/ 21 h 52"/>
                  <a:gd name="T4" fmla="*/ 32 w 33"/>
                  <a:gd name="T5" fmla="*/ 21 h 52"/>
                  <a:gd name="T6" fmla="*/ 0 w 33"/>
                  <a:gd name="T7" fmla="*/ 21 h 52"/>
                  <a:gd name="T8" fmla="*/ 0 w 33"/>
                  <a:gd name="T9" fmla="*/ 31 h 52"/>
                  <a:gd name="T10" fmla="*/ 0 w 33"/>
                  <a:gd name="T11" fmla="*/ 31 h 52"/>
                  <a:gd name="T12" fmla="*/ 32 w 33"/>
                  <a:gd name="T13" fmla="*/ 31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1"/>
                    </a:moveTo>
                    <a:lnTo>
                      <a:pt x="32" y="21"/>
                    </a:lnTo>
                    <a:lnTo>
                      <a:pt x="32" y="21"/>
                    </a:lnTo>
                    <a:cubicBezTo>
                      <a:pt x="32" y="0"/>
                      <a:pt x="0" y="0"/>
                      <a:pt x="0" y="21"/>
                    </a:cubicBezTo>
                    <a:lnTo>
                      <a:pt x="0" y="31"/>
                    </a:lnTo>
                    <a:lnTo>
                      <a:pt x="0" y="31"/>
                    </a:lnTo>
                    <a:cubicBezTo>
                      <a:pt x="0" y="51"/>
                      <a:pt x="32" y="51"/>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0" name="Freeform 29">
                <a:extLst>
                  <a:ext uri="{FF2B5EF4-FFF2-40B4-BE49-F238E27FC236}">
                    <a16:creationId xmlns:a16="http://schemas.microsoft.com/office/drawing/2014/main" id="{17F94534-8C30-4F46-AAD8-F77FC1F10D29}"/>
                  </a:ext>
                </a:extLst>
              </p:cNvPr>
              <p:cNvSpPr>
                <a:spLocks noChangeArrowheads="1"/>
              </p:cNvSpPr>
              <p:nvPr/>
            </p:nvSpPr>
            <p:spPr bwMode="auto">
              <a:xfrm>
                <a:off x="3757595" y="3931613"/>
                <a:ext cx="7560" cy="12961"/>
              </a:xfrm>
              <a:custGeom>
                <a:avLst/>
                <a:gdLst>
                  <a:gd name="T0" fmla="*/ 32 w 33"/>
                  <a:gd name="T1" fmla="*/ 31 h 52"/>
                  <a:gd name="T2" fmla="*/ 32 w 33"/>
                  <a:gd name="T3" fmla="*/ 21 h 52"/>
                  <a:gd name="T4" fmla="*/ 32 w 33"/>
                  <a:gd name="T5" fmla="*/ 21 h 52"/>
                  <a:gd name="T6" fmla="*/ 0 w 33"/>
                  <a:gd name="T7" fmla="*/ 21 h 52"/>
                  <a:gd name="T8" fmla="*/ 0 w 33"/>
                  <a:gd name="T9" fmla="*/ 31 h 52"/>
                  <a:gd name="T10" fmla="*/ 0 w 33"/>
                  <a:gd name="T11" fmla="*/ 31 h 52"/>
                  <a:gd name="T12" fmla="*/ 32 w 33"/>
                  <a:gd name="T13" fmla="*/ 31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1"/>
                    </a:moveTo>
                    <a:lnTo>
                      <a:pt x="32" y="21"/>
                    </a:lnTo>
                    <a:lnTo>
                      <a:pt x="32" y="21"/>
                    </a:lnTo>
                    <a:cubicBezTo>
                      <a:pt x="32" y="0"/>
                      <a:pt x="0" y="0"/>
                      <a:pt x="0" y="21"/>
                    </a:cubicBezTo>
                    <a:lnTo>
                      <a:pt x="0" y="31"/>
                    </a:lnTo>
                    <a:lnTo>
                      <a:pt x="0" y="31"/>
                    </a:lnTo>
                    <a:cubicBezTo>
                      <a:pt x="0" y="51"/>
                      <a:pt x="32" y="51"/>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1" name="Freeform 30">
                <a:extLst>
                  <a:ext uri="{FF2B5EF4-FFF2-40B4-BE49-F238E27FC236}">
                    <a16:creationId xmlns:a16="http://schemas.microsoft.com/office/drawing/2014/main" id="{E3911D5D-9FAB-074C-842E-652D2AAB5B91}"/>
                  </a:ext>
                </a:extLst>
              </p:cNvPr>
              <p:cNvSpPr>
                <a:spLocks noChangeArrowheads="1"/>
              </p:cNvSpPr>
              <p:nvPr/>
            </p:nvSpPr>
            <p:spPr bwMode="auto">
              <a:xfrm>
                <a:off x="3769476" y="3900290"/>
                <a:ext cx="16202" cy="15122"/>
              </a:xfrm>
              <a:custGeom>
                <a:avLst/>
                <a:gdLst>
                  <a:gd name="T0" fmla="*/ 25 w 64"/>
                  <a:gd name="T1" fmla="*/ 47 h 63"/>
                  <a:gd name="T2" fmla="*/ 25 w 64"/>
                  <a:gd name="T3" fmla="*/ 47 h 63"/>
                  <a:gd name="T4" fmla="*/ 47 w 64"/>
                  <a:gd name="T5" fmla="*/ 24 h 63"/>
                  <a:gd name="T6" fmla="*/ 47 w 64"/>
                  <a:gd name="T7" fmla="*/ 24 h 63"/>
                  <a:gd name="T8" fmla="*/ 38 w 64"/>
                  <a:gd name="T9" fmla="*/ 15 h 63"/>
                  <a:gd name="T10" fmla="*/ 38 w 64"/>
                  <a:gd name="T11" fmla="*/ 15 h 63"/>
                  <a:gd name="T12" fmla="*/ 15 w 64"/>
                  <a:gd name="T13" fmla="*/ 37 h 63"/>
                  <a:gd name="T14" fmla="*/ 15 w 64"/>
                  <a:gd name="T15" fmla="*/ 37 h 63"/>
                  <a:gd name="T16" fmla="*/ 25 w 64"/>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25" y="47"/>
                    </a:moveTo>
                    <a:lnTo>
                      <a:pt x="25" y="47"/>
                    </a:lnTo>
                    <a:cubicBezTo>
                      <a:pt x="39" y="62"/>
                      <a:pt x="63" y="38"/>
                      <a:pt x="47" y="24"/>
                    </a:cubicBezTo>
                    <a:lnTo>
                      <a:pt x="47" y="24"/>
                    </a:lnTo>
                    <a:cubicBezTo>
                      <a:pt x="45" y="21"/>
                      <a:pt x="41" y="17"/>
                      <a:pt x="38" y="15"/>
                    </a:cubicBezTo>
                    <a:lnTo>
                      <a:pt x="38" y="15"/>
                    </a:lnTo>
                    <a:cubicBezTo>
                      <a:pt x="23" y="0"/>
                      <a:pt x="0" y="23"/>
                      <a:pt x="15" y="37"/>
                    </a:cubicBezTo>
                    <a:lnTo>
                      <a:pt x="15" y="37"/>
                    </a:lnTo>
                    <a:cubicBezTo>
                      <a:pt x="18" y="41"/>
                      <a:pt x="21" y="44"/>
                      <a:pt x="25"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2" name="Freeform 31">
                <a:extLst>
                  <a:ext uri="{FF2B5EF4-FFF2-40B4-BE49-F238E27FC236}">
                    <a16:creationId xmlns:a16="http://schemas.microsoft.com/office/drawing/2014/main" id="{9F018351-D39A-024B-8096-51280B27A2F7}"/>
                  </a:ext>
                </a:extLst>
              </p:cNvPr>
              <p:cNvSpPr>
                <a:spLocks noChangeArrowheads="1"/>
              </p:cNvSpPr>
              <p:nvPr/>
            </p:nvSpPr>
            <p:spPr bwMode="auto">
              <a:xfrm>
                <a:off x="3782438" y="3927293"/>
                <a:ext cx="18362" cy="14042"/>
              </a:xfrm>
              <a:custGeom>
                <a:avLst/>
                <a:gdLst>
                  <a:gd name="T0" fmla="*/ 19 w 74"/>
                  <a:gd name="T1" fmla="*/ 38 h 57"/>
                  <a:gd name="T2" fmla="*/ 19 w 74"/>
                  <a:gd name="T3" fmla="*/ 38 h 57"/>
                  <a:gd name="T4" fmla="*/ 38 w 74"/>
                  <a:gd name="T5" fmla="*/ 47 h 57"/>
                  <a:gd name="T6" fmla="*/ 38 w 74"/>
                  <a:gd name="T7" fmla="*/ 47 h 57"/>
                  <a:gd name="T8" fmla="*/ 54 w 74"/>
                  <a:gd name="T9" fmla="*/ 19 h 57"/>
                  <a:gd name="T10" fmla="*/ 54 w 74"/>
                  <a:gd name="T11" fmla="*/ 19 h 57"/>
                  <a:gd name="T12" fmla="*/ 35 w 74"/>
                  <a:gd name="T13" fmla="*/ 9 h 57"/>
                  <a:gd name="T14" fmla="*/ 35 w 74"/>
                  <a:gd name="T15" fmla="*/ 9 h 57"/>
                  <a:gd name="T16" fmla="*/ 19 w 74"/>
                  <a:gd name="T17"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57">
                    <a:moveTo>
                      <a:pt x="19" y="38"/>
                    </a:moveTo>
                    <a:lnTo>
                      <a:pt x="19" y="38"/>
                    </a:lnTo>
                    <a:cubicBezTo>
                      <a:pt x="25" y="40"/>
                      <a:pt x="31" y="43"/>
                      <a:pt x="38" y="47"/>
                    </a:cubicBezTo>
                    <a:lnTo>
                      <a:pt x="38" y="47"/>
                    </a:lnTo>
                    <a:cubicBezTo>
                      <a:pt x="57" y="56"/>
                      <a:pt x="73" y="28"/>
                      <a:pt x="54" y="19"/>
                    </a:cubicBezTo>
                    <a:lnTo>
                      <a:pt x="54" y="19"/>
                    </a:lnTo>
                    <a:cubicBezTo>
                      <a:pt x="48" y="16"/>
                      <a:pt x="41" y="12"/>
                      <a:pt x="35" y="9"/>
                    </a:cubicBezTo>
                    <a:lnTo>
                      <a:pt x="35" y="9"/>
                    </a:lnTo>
                    <a:cubicBezTo>
                      <a:pt x="17" y="0"/>
                      <a:pt x="0" y="28"/>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3" name="Freeform 32">
                <a:extLst>
                  <a:ext uri="{FF2B5EF4-FFF2-40B4-BE49-F238E27FC236}">
                    <a16:creationId xmlns:a16="http://schemas.microsoft.com/office/drawing/2014/main" id="{4B4059D0-3019-E24F-948C-D05B8F869F3B}"/>
                  </a:ext>
                </a:extLst>
              </p:cNvPr>
              <p:cNvSpPr>
                <a:spLocks noChangeArrowheads="1"/>
              </p:cNvSpPr>
              <p:nvPr/>
            </p:nvSpPr>
            <p:spPr bwMode="auto">
              <a:xfrm>
                <a:off x="3797559" y="3956456"/>
                <a:ext cx="15122" cy="15122"/>
              </a:xfrm>
              <a:custGeom>
                <a:avLst/>
                <a:gdLst>
                  <a:gd name="T0" fmla="*/ 24 w 63"/>
                  <a:gd name="T1" fmla="*/ 48 h 63"/>
                  <a:gd name="T2" fmla="*/ 24 w 63"/>
                  <a:gd name="T3" fmla="*/ 48 h 63"/>
                  <a:gd name="T4" fmla="*/ 47 w 63"/>
                  <a:gd name="T5" fmla="*/ 25 h 63"/>
                  <a:gd name="T6" fmla="*/ 47 w 63"/>
                  <a:gd name="T7" fmla="*/ 25 h 63"/>
                  <a:gd name="T8" fmla="*/ 38 w 63"/>
                  <a:gd name="T9" fmla="*/ 15 h 63"/>
                  <a:gd name="T10" fmla="*/ 38 w 63"/>
                  <a:gd name="T11" fmla="*/ 15 h 63"/>
                  <a:gd name="T12" fmla="*/ 15 w 63"/>
                  <a:gd name="T13" fmla="*/ 38 h 63"/>
                  <a:gd name="T14" fmla="*/ 15 w 63"/>
                  <a:gd name="T15" fmla="*/ 38 h 63"/>
                  <a:gd name="T16" fmla="*/ 24 w 63"/>
                  <a:gd name="T17"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8"/>
                    </a:moveTo>
                    <a:lnTo>
                      <a:pt x="24" y="48"/>
                    </a:lnTo>
                    <a:cubicBezTo>
                      <a:pt x="39" y="62"/>
                      <a:pt x="62" y="40"/>
                      <a:pt x="47" y="25"/>
                    </a:cubicBezTo>
                    <a:lnTo>
                      <a:pt x="47" y="25"/>
                    </a:lnTo>
                    <a:cubicBezTo>
                      <a:pt x="44" y="21"/>
                      <a:pt x="41" y="18"/>
                      <a:pt x="38" y="15"/>
                    </a:cubicBezTo>
                    <a:lnTo>
                      <a:pt x="38" y="15"/>
                    </a:lnTo>
                    <a:cubicBezTo>
                      <a:pt x="23" y="0"/>
                      <a:pt x="0" y="24"/>
                      <a:pt x="15" y="38"/>
                    </a:cubicBezTo>
                    <a:lnTo>
                      <a:pt x="15" y="38"/>
                    </a:lnTo>
                    <a:cubicBezTo>
                      <a:pt x="18" y="41"/>
                      <a:pt x="21" y="45"/>
                      <a:pt x="24" y="4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4" name="Freeform 33">
                <a:extLst>
                  <a:ext uri="{FF2B5EF4-FFF2-40B4-BE49-F238E27FC236}">
                    <a16:creationId xmlns:a16="http://schemas.microsoft.com/office/drawing/2014/main" id="{ABFE20FC-24AD-5745-9153-25CF5AC94ED4}"/>
                  </a:ext>
                </a:extLst>
              </p:cNvPr>
              <p:cNvSpPr>
                <a:spLocks noChangeArrowheads="1"/>
              </p:cNvSpPr>
              <p:nvPr/>
            </p:nvSpPr>
            <p:spPr bwMode="auto">
              <a:xfrm>
                <a:off x="3814841" y="3939174"/>
                <a:ext cx="11882" cy="11881"/>
              </a:xfrm>
              <a:custGeom>
                <a:avLst/>
                <a:gdLst>
                  <a:gd name="T0" fmla="*/ 14 w 48"/>
                  <a:gd name="T1" fmla="*/ 38 h 50"/>
                  <a:gd name="T2" fmla="*/ 14 w 48"/>
                  <a:gd name="T3" fmla="*/ 38 h 50"/>
                  <a:gd name="T4" fmla="*/ 35 w 48"/>
                  <a:gd name="T5" fmla="*/ 43 h 50"/>
                  <a:gd name="T6" fmla="*/ 35 w 48"/>
                  <a:gd name="T7" fmla="*/ 43 h 50"/>
                  <a:gd name="T8" fmla="*/ 41 w 48"/>
                  <a:gd name="T9" fmla="*/ 21 h 50"/>
                  <a:gd name="T10" fmla="*/ 41 w 48"/>
                  <a:gd name="T11" fmla="*/ 21 h 50"/>
                  <a:gd name="T12" fmla="*/ 34 w 48"/>
                  <a:gd name="T13" fmla="*/ 10 h 50"/>
                  <a:gd name="T14" fmla="*/ 34 w 48"/>
                  <a:gd name="T15" fmla="*/ 10 h 50"/>
                  <a:gd name="T16" fmla="*/ 11 w 48"/>
                  <a:gd name="T17" fmla="*/ 5 h 50"/>
                  <a:gd name="T18" fmla="*/ 11 w 48"/>
                  <a:gd name="T19" fmla="*/ 5 h 50"/>
                  <a:gd name="T20" fmla="*/ 5 w 48"/>
                  <a:gd name="T21" fmla="*/ 27 h 50"/>
                  <a:gd name="T22" fmla="*/ 5 w 48"/>
                  <a:gd name="T23" fmla="*/ 27 h 50"/>
                  <a:gd name="T24" fmla="*/ 14 w 48"/>
                  <a:gd name="T25"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0">
                    <a:moveTo>
                      <a:pt x="14" y="38"/>
                    </a:moveTo>
                    <a:lnTo>
                      <a:pt x="14" y="38"/>
                    </a:lnTo>
                    <a:cubicBezTo>
                      <a:pt x="19" y="45"/>
                      <a:pt x="27" y="49"/>
                      <a:pt x="35" y="43"/>
                    </a:cubicBezTo>
                    <a:lnTo>
                      <a:pt x="35" y="43"/>
                    </a:lnTo>
                    <a:cubicBezTo>
                      <a:pt x="42" y="39"/>
                      <a:pt x="47" y="28"/>
                      <a:pt x="41" y="21"/>
                    </a:cubicBezTo>
                    <a:lnTo>
                      <a:pt x="41" y="21"/>
                    </a:lnTo>
                    <a:cubicBezTo>
                      <a:pt x="39" y="18"/>
                      <a:pt x="36" y="14"/>
                      <a:pt x="34" y="10"/>
                    </a:cubicBezTo>
                    <a:lnTo>
                      <a:pt x="34" y="10"/>
                    </a:lnTo>
                    <a:cubicBezTo>
                      <a:pt x="28" y="4"/>
                      <a:pt x="20" y="0"/>
                      <a:pt x="11" y="5"/>
                    </a:cubicBezTo>
                    <a:lnTo>
                      <a:pt x="11" y="5"/>
                    </a:lnTo>
                    <a:cubicBezTo>
                      <a:pt x="4" y="9"/>
                      <a:pt x="0" y="20"/>
                      <a:pt x="5" y="27"/>
                    </a:cubicBezTo>
                    <a:lnTo>
                      <a:pt x="5" y="27"/>
                    </a:lnTo>
                    <a:cubicBezTo>
                      <a:pt x="8" y="30"/>
                      <a:pt x="11" y="34"/>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5" name="Freeform 34">
                <a:extLst>
                  <a:ext uri="{FF2B5EF4-FFF2-40B4-BE49-F238E27FC236}">
                    <a16:creationId xmlns:a16="http://schemas.microsoft.com/office/drawing/2014/main" id="{C1CBABAB-E33F-AA42-B4CA-22DD623E1D82}"/>
                  </a:ext>
                </a:extLst>
              </p:cNvPr>
              <p:cNvSpPr>
                <a:spLocks noChangeArrowheads="1"/>
              </p:cNvSpPr>
              <p:nvPr/>
            </p:nvSpPr>
            <p:spPr bwMode="auto">
              <a:xfrm>
                <a:off x="3821322" y="3976978"/>
                <a:ext cx="12961" cy="8641"/>
              </a:xfrm>
              <a:custGeom>
                <a:avLst/>
                <a:gdLst>
                  <a:gd name="T0" fmla="*/ 21 w 53"/>
                  <a:gd name="T1" fmla="*/ 33 h 34"/>
                  <a:gd name="T2" fmla="*/ 31 w 53"/>
                  <a:gd name="T3" fmla="*/ 33 h 34"/>
                  <a:gd name="T4" fmla="*/ 31 w 53"/>
                  <a:gd name="T5" fmla="*/ 33 h 34"/>
                  <a:gd name="T6" fmla="*/ 31 w 53"/>
                  <a:gd name="T7" fmla="*/ 0 h 34"/>
                  <a:gd name="T8" fmla="*/ 21 w 53"/>
                  <a:gd name="T9" fmla="*/ 0 h 34"/>
                  <a:gd name="T10" fmla="*/ 21 w 53"/>
                  <a:gd name="T11" fmla="*/ 0 h 34"/>
                  <a:gd name="T12" fmla="*/ 21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1" y="33"/>
                    </a:moveTo>
                    <a:lnTo>
                      <a:pt x="31" y="33"/>
                    </a:lnTo>
                    <a:lnTo>
                      <a:pt x="31" y="33"/>
                    </a:lnTo>
                    <a:cubicBezTo>
                      <a:pt x="52" y="33"/>
                      <a:pt x="52" y="0"/>
                      <a:pt x="31"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6" name="Freeform 35">
                <a:extLst>
                  <a:ext uri="{FF2B5EF4-FFF2-40B4-BE49-F238E27FC236}">
                    <a16:creationId xmlns:a16="http://schemas.microsoft.com/office/drawing/2014/main" id="{FD8834DD-FB94-EA4B-915C-E64BB753C5D5}"/>
                  </a:ext>
                </a:extLst>
              </p:cNvPr>
              <p:cNvSpPr>
                <a:spLocks noChangeArrowheads="1"/>
              </p:cNvSpPr>
              <p:nvPr/>
            </p:nvSpPr>
            <p:spPr bwMode="auto">
              <a:xfrm>
                <a:off x="3885049" y="3883008"/>
                <a:ext cx="7560" cy="15122"/>
              </a:xfrm>
              <a:custGeom>
                <a:avLst/>
                <a:gdLst>
                  <a:gd name="T0" fmla="*/ 32 w 33"/>
                  <a:gd name="T1" fmla="*/ 40 h 62"/>
                  <a:gd name="T2" fmla="*/ 32 w 33"/>
                  <a:gd name="T3" fmla="*/ 21 h 62"/>
                  <a:gd name="T4" fmla="*/ 32 w 33"/>
                  <a:gd name="T5" fmla="*/ 21 h 62"/>
                  <a:gd name="T6" fmla="*/ 0 w 33"/>
                  <a:gd name="T7" fmla="*/ 21 h 62"/>
                  <a:gd name="T8" fmla="*/ 0 w 33"/>
                  <a:gd name="T9" fmla="*/ 40 h 62"/>
                  <a:gd name="T10" fmla="*/ 0 w 33"/>
                  <a:gd name="T11" fmla="*/ 40 h 62"/>
                  <a:gd name="T12" fmla="*/ 32 w 33"/>
                  <a:gd name="T13" fmla="*/ 40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2" y="40"/>
                    </a:moveTo>
                    <a:lnTo>
                      <a:pt x="32" y="21"/>
                    </a:lnTo>
                    <a:lnTo>
                      <a:pt x="32" y="21"/>
                    </a:lnTo>
                    <a:cubicBezTo>
                      <a:pt x="32" y="0"/>
                      <a:pt x="0" y="0"/>
                      <a:pt x="0" y="21"/>
                    </a:cubicBezTo>
                    <a:lnTo>
                      <a:pt x="0" y="40"/>
                    </a:lnTo>
                    <a:lnTo>
                      <a:pt x="0" y="40"/>
                    </a:lnTo>
                    <a:cubicBezTo>
                      <a:pt x="0" y="61"/>
                      <a:pt x="32" y="61"/>
                      <a:pt x="32"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7" name="Freeform 36">
                <a:extLst>
                  <a:ext uri="{FF2B5EF4-FFF2-40B4-BE49-F238E27FC236}">
                    <a16:creationId xmlns:a16="http://schemas.microsoft.com/office/drawing/2014/main" id="{5B817141-EFC1-1E49-B418-74B35D6B9636}"/>
                  </a:ext>
                </a:extLst>
              </p:cNvPr>
              <p:cNvSpPr>
                <a:spLocks noChangeArrowheads="1"/>
              </p:cNvSpPr>
              <p:nvPr/>
            </p:nvSpPr>
            <p:spPr bwMode="auto">
              <a:xfrm>
                <a:off x="3885049" y="3902451"/>
                <a:ext cx="15122" cy="16201"/>
              </a:xfrm>
              <a:custGeom>
                <a:avLst/>
                <a:gdLst>
                  <a:gd name="T0" fmla="*/ 15 w 63"/>
                  <a:gd name="T1" fmla="*/ 38 h 64"/>
                  <a:gd name="T2" fmla="*/ 15 w 63"/>
                  <a:gd name="T3" fmla="*/ 38 h 64"/>
                  <a:gd name="T4" fmla="*/ 24 w 63"/>
                  <a:gd name="T5" fmla="*/ 48 h 64"/>
                  <a:gd name="T6" fmla="*/ 24 w 63"/>
                  <a:gd name="T7" fmla="*/ 48 h 64"/>
                  <a:gd name="T8" fmla="*/ 48 w 63"/>
                  <a:gd name="T9" fmla="*/ 24 h 64"/>
                  <a:gd name="T10" fmla="*/ 48 w 63"/>
                  <a:gd name="T11" fmla="*/ 24 h 64"/>
                  <a:gd name="T12" fmla="*/ 39 w 63"/>
                  <a:gd name="T13" fmla="*/ 15 h 64"/>
                  <a:gd name="T14" fmla="*/ 39 w 63"/>
                  <a:gd name="T15" fmla="*/ 15 h 64"/>
                  <a:gd name="T16" fmla="*/ 15 w 63"/>
                  <a:gd name="T17" fmla="*/ 3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4">
                    <a:moveTo>
                      <a:pt x="15" y="38"/>
                    </a:moveTo>
                    <a:lnTo>
                      <a:pt x="15" y="38"/>
                    </a:lnTo>
                    <a:cubicBezTo>
                      <a:pt x="19" y="41"/>
                      <a:pt x="21" y="44"/>
                      <a:pt x="24" y="48"/>
                    </a:cubicBezTo>
                    <a:lnTo>
                      <a:pt x="24" y="48"/>
                    </a:lnTo>
                    <a:cubicBezTo>
                      <a:pt x="40" y="63"/>
                      <a:pt x="62" y="39"/>
                      <a:pt x="48" y="24"/>
                    </a:cubicBezTo>
                    <a:lnTo>
                      <a:pt x="48" y="24"/>
                    </a:lnTo>
                    <a:cubicBezTo>
                      <a:pt x="44" y="21"/>
                      <a:pt x="41" y="18"/>
                      <a:pt x="39" y="15"/>
                    </a:cubicBezTo>
                    <a:lnTo>
                      <a:pt x="39" y="15"/>
                    </a:lnTo>
                    <a:cubicBezTo>
                      <a:pt x="23" y="0"/>
                      <a:pt x="0" y="23"/>
                      <a:pt x="15"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8" name="Freeform 37">
                <a:extLst>
                  <a:ext uri="{FF2B5EF4-FFF2-40B4-BE49-F238E27FC236}">
                    <a16:creationId xmlns:a16="http://schemas.microsoft.com/office/drawing/2014/main" id="{6AC06BF4-BB89-4141-A208-7861A9B946F4}"/>
                  </a:ext>
                </a:extLst>
              </p:cNvPr>
              <p:cNvSpPr>
                <a:spLocks noChangeArrowheads="1"/>
              </p:cNvSpPr>
              <p:nvPr/>
            </p:nvSpPr>
            <p:spPr bwMode="auto">
              <a:xfrm>
                <a:off x="3862366" y="3891649"/>
                <a:ext cx="15122" cy="15122"/>
              </a:xfrm>
              <a:custGeom>
                <a:avLst/>
                <a:gdLst>
                  <a:gd name="T0" fmla="*/ 24 w 63"/>
                  <a:gd name="T1" fmla="*/ 47 h 63"/>
                  <a:gd name="T2" fmla="*/ 24 w 63"/>
                  <a:gd name="T3" fmla="*/ 47 h 63"/>
                  <a:gd name="T4" fmla="*/ 47 w 63"/>
                  <a:gd name="T5" fmla="*/ 24 h 63"/>
                  <a:gd name="T6" fmla="*/ 47 w 63"/>
                  <a:gd name="T7" fmla="*/ 24 h 63"/>
                  <a:gd name="T8" fmla="*/ 37 w 63"/>
                  <a:gd name="T9" fmla="*/ 14 h 63"/>
                  <a:gd name="T10" fmla="*/ 37 w 63"/>
                  <a:gd name="T11" fmla="*/ 14 h 63"/>
                  <a:gd name="T12" fmla="*/ 14 w 63"/>
                  <a:gd name="T13" fmla="*/ 38 h 63"/>
                  <a:gd name="T14" fmla="*/ 14 w 63"/>
                  <a:gd name="T15" fmla="*/ 38 h 63"/>
                  <a:gd name="T16" fmla="*/ 24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7"/>
                    </a:moveTo>
                    <a:lnTo>
                      <a:pt x="24" y="47"/>
                    </a:lnTo>
                    <a:cubicBezTo>
                      <a:pt x="39" y="62"/>
                      <a:pt x="62" y="39"/>
                      <a:pt x="47" y="24"/>
                    </a:cubicBezTo>
                    <a:lnTo>
                      <a:pt x="47" y="24"/>
                    </a:lnTo>
                    <a:cubicBezTo>
                      <a:pt x="44" y="21"/>
                      <a:pt x="40" y="18"/>
                      <a:pt x="37" y="14"/>
                    </a:cubicBezTo>
                    <a:lnTo>
                      <a:pt x="37" y="14"/>
                    </a:lnTo>
                    <a:cubicBezTo>
                      <a:pt x="23" y="0"/>
                      <a:pt x="0" y="23"/>
                      <a:pt x="14" y="38"/>
                    </a:cubicBezTo>
                    <a:lnTo>
                      <a:pt x="14" y="38"/>
                    </a:lnTo>
                    <a:cubicBezTo>
                      <a:pt x="17" y="41"/>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9" name="Freeform 38">
                <a:extLst>
                  <a:ext uri="{FF2B5EF4-FFF2-40B4-BE49-F238E27FC236}">
                    <a16:creationId xmlns:a16="http://schemas.microsoft.com/office/drawing/2014/main" id="{CE0E96B4-25C3-044F-888B-CE5648AECEF6}"/>
                  </a:ext>
                </a:extLst>
              </p:cNvPr>
              <p:cNvSpPr>
                <a:spLocks noChangeArrowheads="1"/>
              </p:cNvSpPr>
              <p:nvPr/>
            </p:nvSpPr>
            <p:spPr bwMode="auto">
              <a:xfrm>
                <a:off x="3914211" y="3891649"/>
                <a:ext cx="12961" cy="8641"/>
              </a:xfrm>
              <a:custGeom>
                <a:avLst/>
                <a:gdLst>
                  <a:gd name="T0" fmla="*/ 21 w 52"/>
                  <a:gd name="T1" fmla="*/ 33 h 34"/>
                  <a:gd name="T2" fmla="*/ 30 w 52"/>
                  <a:gd name="T3" fmla="*/ 33 h 34"/>
                  <a:gd name="T4" fmla="*/ 30 w 52"/>
                  <a:gd name="T5" fmla="*/ 33 h 34"/>
                  <a:gd name="T6" fmla="*/ 30 w 52"/>
                  <a:gd name="T7" fmla="*/ 0 h 34"/>
                  <a:gd name="T8" fmla="*/ 21 w 52"/>
                  <a:gd name="T9" fmla="*/ 0 h 34"/>
                  <a:gd name="T10" fmla="*/ 21 w 52"/>
                  <a:gd name="T11" fmla="*/ 0 h 34"/>
                  <a:gd name="T12" fmla="*/ 21 w 52"/>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2" h="34">
                    <a:moveTo>
                      <a:pt x="21" y="33"/>
                    </a:moveTo>
                    <a:lnTo>
                      <a:pt x="30" y="33"/>
                    </a:lnTo>
                    <a:lnTo>
                      <a:pt x="30" y="33"/>
                    </a:lnTo>
                    <a:cubicBezTo>
                      <a:pt x="51" y="33"/>
                      <a:pt x="51" y="0"/>
                      <a:pt x="30"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0" name="Freeform 39">
                <a:extLst>
                  <a:ext uri="{FF2B5EF4-FFF2-40B4-BE49-F238E27FC236}">
                    <a16:creationId xmlns:a16="http://schemas.microsoft.com/office/drawing/2014/main" id="{D17618B5-67EC-4142-B421-41509C0B5F09}"/>
                  </a:ext>
                </a:extLst>
              </p:cNvPr>
              <p:cNvSpPr>
                <a:spLocks noChangeArrowheads="1"/>
              </p:cNvSpPr>
              <p:nvPr/>
            </p:nvSpPr>
            <p:spPr bwMode="auto">
              <a:xfrm>
                <a:off x="3943375" y="3872207"/>
                <a:ext cx="10801" cy="15122"/>
              </a:xfrm>
              <a:custGeom>
                <a:avLst/>
                <a:gdLst>
                  <a:gd name="T0" fmla="*/ 12 w 44"/>
                  <a:gd name="T1" fmla="*/ 50 h 62"/>
                  <a:gd name="T2" fmla="*/ 12 w 44"/>
                  <a:gd name="T3" fmla="*/ 50 h 62"/>
                  <a:gd name="T4" fmla="*/ 12 w 44"/>
                  <a:gd name="T5" fmla="*/ 12 h 62"/>
                  <a:gd name="T6" fmla="*/ 12 w 44"/>
                  <a:gd name="T7" fmla="*/ 12 h 62"/>
                  <a:gd name="T8" fmla="*/ 2 w 44"/>
                  <a:gd name="T9" fmla="*/ 31 h 62"/>
                  <a:gd name="T10" fmla="*/ 2 w 44"/>
                  <a:gd name="T11" fmla="*/ 31 h 62"/>
                  <a:gd name="T12" fmla="*/ 12 w 44"/>
                  <a:gd name="T13" fmla="*/ 50 h 62"/>
                </a:gdLst>
                <a:ahLst/>
                <a:cxnLst>
                  <a:cxn ang="0">
                    <a:pos x="T0" y="T1"/>
                  </a:cxn>
                  <a:cxn ang="0">
                    <a:pos x="T2" y="T3"/>
                  </a:cxn>
                  <a:cxn ang="0">
                    <a:pos x="T4" y="T5"/>
                  </a:cxn>
                  <a:cxn ang="0">
                    <a:pos x="T6" y="T7"/>
                  </a:cxn>
                  <a:cxn ang="0">
                    <a:pos x="T8" y="T9"/>
                  </a:cxn>
                  <a:cxn ang="0">
                    <a:pos x="T10" y="T11"/>
                  </a:cxn>
                  <a:cxn ang="0">
                    <a:pos x="T12" y="T13"/>
                  </a:cxn>
                </a:cxnLst>
                <a:rect l="0" t="0" r="r" b="b"/>
                <a:pathLst>
                  <a:path w="44" h="62">
                    <a:moveTo>
                      <a:pt x="12" y="50"/>
                    </a:moveTo>
                    <a:lnTo>
                      <a:pt x="12" y="50"/>
                    </a:lnTo>
                    <a:cubicBezTo>
                      <a:pt x="43" y="61"/>
                      <a:pt x="43" y="0"/>
                      <a:pt x="12" y="12"/>
                    </a:cubicBezTo>
                    <a:lnTo>
                      <a:pt x="12" y="12"/>
                    </a:lnTo>
                    <a:cubicBezTo>
                      <a:pt x="3" y="15"/>
                      <a:pt x="0" y="23"/>
                      <a:pt x="2" y="31"/>
                    </a:cubicBezTo>
                    <a:lnTo>
                      <a:pt x="2" y="31"/>
                    </a:lnTo>
                    <a:cubicBezTo>
                      <a:pt x="0" y="39"/>
                      <a:pt x="3" y="47"/>
                      <a:pt x="12" y="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1" name="Freeform 40">
                <a:extLst>
                  <a:ext uri="{FF2B5EF4-FFF2-40B4-BE49-F238E27FC236}">
                    <a16:creationId xmlns:a16="http://schemas.microsoft.com/office/drawing/2014/main" id="{0736E49A-A94A-6D4B-A70F-FD9F4D25E6E0}"/>
                  </a:ext>
                </a:extLst>
              </p:cNvPr>
              <p:cNvSpPr>
                <a:spLocks noChangeArrowheads="1"/>
              </p:cNvSpPr>
              <p:nvPr/>
            </p:nvSpPr>
            <p:spPr bwMode="auto">
              <a:xfrm>
                <a:off x="3919612" y="3912171"/>
                <a:ext cx="16201" cy="15122"/>
              </a:xfrm>
              <a:custGeom>
                <a:avLst/>
                <a:gdLst>
                  <a:gd name="T0" fmla="*/ 16 w 64"/>
                  <a:gd name="T1" fmla="*/ 38 h 63"/>
                  <a:gd name="T2" fmla="*/ 16 w 64"/>
                  <a:gd name="T3" fmla="*/ 38 h 63"/>
                  <a:gd name="T4" fmla="*/ 25 w 64"/>
                  <a:gd name="T5" fmla="*/ 47 h 63"/>
                  <a:gd name="T6" fmla="*/ 25 w 64"/>
                  <a:gd name="T7" fmla="*/ 47 h 63"/>
                  <a:gd name="T8" fmla="*/ 48 w 64"/>
                  <a:gd name="T9" fmla="*/ 25 h 63"/>
                  <a:gd name="T10" fmla="*/ 48 w 64"/>
                  <a:gd name="T11" fmla="*/ 25 h 63"/>
                  <a:gd name="T12" fmla="*/ 39 w 64"/>
                  <a:gd name="T13" fmla="*/ 15 h 63"/>
                  <a:gd name="T14" fmla="*/ 39 w 64"/>
                  <a:gd name="T15" fmla="*/ 15 h 63"/>
                  <a:gd name="T16" fmla="*/ 16 w 64"/>
                  <a:gd name="T1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16" y="38"/>
                    </a:moveTo>
                    <a:lnTo>
                      <a:pt x="16" y="38"/>
                    </a:lnTo>
                    <a:cubicBezTo>
                      <a:pt x="19" y="41"/>
                      <a:pt x="21" y="44"/>
                      <a:pt x="25" y="47"/>
                    </a:cubicBezTo>
                    <a:lnTo>
                      <a:pt x="25" y="47"/>
                    </a:lnTo>
                    <a:cubicBezTo>
                      <a:pt x="40" y="62"/>
                      <a:pt x="63" y="39"/>
                      <a:pt x="48" y="25"/>
                    </a:cubicBezTo>
                    <a:lnTo>
                      <a:pt x="48" y="25"/>
                    </a:lnTo>
                    <a:cubicBezTo>
                      <a:pt x="45" y="21"/>
                      <a:pt x="41" y="18"/>
                      <a:pt x="39" y="15"/>
                    </a:cubicBezTo>
                    <a:lnTo>
                      <a:pt x="39" y="15"/>
                    </a:lnTo>
                    <a:cubicBezTo>
                      <a:pt x="23" y="0"/>
                      <a:pt x="0" y="23"/>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2" name="Freeform 41">
                <a:extLst>
                  <a:ext uri="{FF2B5EF4-FFF2-40B4-BE49-F238E27FC236}">
                    <a16:creationId xmlns:a16="http://schemas.microsoft.com/office/drawing/2014/main" id="{47CB9E33-987E-2149-8F87-9EDE236D3886}"/>
                  </a:ext>
                </a:extLst>
              </p:cNvPr>
              <p:cNvSpPr>
                <a:spLocks noChangeArrowheads="1"/>
              </p:cNvSpPr>
              <p:nvPr/>
            </p:nvSpPr>
            <p:spPr bwMode="auto">
              <a:xfrm>
                <a:off x="3955256" y="3898130"/>
                <a:ext cx="15122" cy="15122"/>
              </a:xfrm>
              <a:custGeom>
                <a:avLst/>
                <a:gdLst>
                  <a:gd name="T0" fmla="*/ 24 w 63"/>
                  <a:gd name="T1" fmla="*/ 47 h 63"/>
                  <a:gd name="T2" fmla="*/ 24 w 63"/>
                  <a:gd name="T3" fmla="*/ 47 h 63"/>
                  <a:gd name="T4" fmla="*/ 47 w 63"/>
                  <a:gd name="T5" fmla="*/ 25 h 63"/>
                  <a:gd name="T6" fmla="*/ 47 w 63"/>
                  <a:gd name="T7" fmla="*/ 25 h 63"/>
                  <a:gd name="T8" fmla="*/ 38 w 63"/>
                  <a:gd name="T9" fmla="*/ 15 h 63"/>
                  <a:gd name="T10" fmla="*/ 38 w 63"/>
                  <a:gd name="T11" fmla="*/ 15 h 63"/>
                  <a:gd name="T12" fmla="*/ 15 w 63"/>
                  <a:gd name="T13" fmla="*/ 38 h 63"/>
                  <a:gd name="T14" fmla="*/ 15 w 63"/>
                  <a:gd name="T15" fmla="*/ 38 h 63"/>
                  <a:gd name="T16" fmla="*/ 24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7"/>
                    </a:moveTo>
                    <a:lnTo>
                      <a:pt x="24" y="47"/>
                    </a:lnTo>
                    <a:cubicBezTo>
                      <a:pt x="39" y="62"/>
                      <a:pt x="62" y="39"/>
                      <a:pt x="47" y="25"/>
                    </a:cubicBezTo>
                    <a:lnTo>
                      <a:pt x="47" y="25"/>
                    </a:lnTo>
                    <a:cubicBezTo>
                      <a:pt x="44" y="22"/>
                      <a:pt x="41" y="18"/>
                      <a:pt x="38" y="15"/>
                    </a:cubicBezTo>
                    <a:lnTo>
                      <a:pt x="38" y="15"/>
                    </a:lnTo>
                    <a:cubicBezTo>
                      <a:pt x="23" y="0"/>
                      <a:pt x="0" y="23"/>
                      <a:pt x="15" y="38"/>
                    </a:cubicBezTo>
                    <a:lnTo>
                      <a:pt x="15" y="38"/>
                    </a:lnTo>
                    <a:cubicBezTo>
                      <a:pt x="18" y="41"/>
                      <a:pt x="21" y="45"/>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3" name="Freeform 42">
                <a:extLst>
                  <a:ext uri="{FF2B5EF4-FFF2-40B4-BE49-F238E27FC236}">
                    <a16:creationId xmlns:a16="http://schemas.microsoft.com/office/drawing/2014/main" id="{3C6953DA-1D8C-D74B-9975-8A59F95E6E2B}"/>
                  </a:ext>
                </a:extLst>
              </p:cNvPr>
              <p:cNvSpPr>
                <a:spLocks noChangeArrowheads="1"/>
              </p:cNvSpPr>
              <p:nvPr/>
            </p:nvSpPr>
            <p:spPr bwMode="auto">
              <a:xfrm>
                <a:off x="3957416" y="3932694"/>
                <a:ext cx="15122" cy="15122"/>
              </a:xfrm>
              <a:custGeom>
                <a:avLst/>
                <a:gdLst>
                  <a:gd name="T0" fmla="*/ 15 w 63"/>
                  <a:gd name="T1" fmla="*/ 37 h 63"/>
                  <a:gd name="T2" fmla="*/ 15 w 63"/>
                  <a:gd name="T3" fmla="*/ 37 h 63"/>
                  <a:gd name="T4" fmla="*/ 25 w 63"/>
                  <a:gd name="T5" fmla="*/ 46 h 63"/>
                  <a:gd name="T6" fmla="*/ 25 w 63"/>
                  <a:gd name="T7" fmla="*/ 46 h 63"/>
                  <a:gd name="T8" fmla="*/ 48 w 63"/>
                  <a:gd name="T9" fmla="*/ 24 h 63"/>
                  <a:gd name="T10" fmla="*/ 48 w 63"/>
                  <a:gd name="T11" fmla="*/ 24 h 63"/>
                  <a:gd name="T12" fmla="*/ 38 w 63"/>
                  <a:gd name="T13" fmla="*/ 14 h 63"/>
                  <a:gd name="T14" fmla="*/ 38 w 63"/>
                  <a:gd name="T15" fmla="*/ 14 h 63"/>
                  <a:gd name="T16" fmla="*/ 15 w 63"/>
                  <a:gd name="T17" fmla="*/ 3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15" y="37"/>
                    </a:moveTo>
                    <a:lnTo>
                      <a:pt x="15" y="37"/>
                    </a:lnTo>
                    <a:cubicBezTo>
                      <a:pt x="18" y="41"/>
                      <a:pt x="22" y="44"/>
                      <a:pt x="25" y="46"/>
                    </a:cubicBezTo>
                    <a:lnTo>
                      <a:pt x="25" y="46"/>
                    </a:lnTo>
                    <a:cubicBezTo>
                      <a:pt x="39" y="62"/>
                      <a:pt x="62" y="39"/>
                      <a:pt x="48" y="24"/>
                    </a:cubicBezTo>
                    <a:lnTo>
                      <a:pt x="48" y="24"/>
                    </a:lnTo>
                    <a:cubicBezTo>
                      <a:pt x="45" y="21"/>
                      <a:pt x="42" y="17"/>
                      <a:pt x="38" y="14"/>
                    </a:cubicBezTo>
                    <a:lnTo>
                      <a:pt x="38" y="14"/>
                    </a:lnTo>
                    <a:cubicBezTo>
                      <a:pt x="23" y="0"/>
                      <a:pt x="0" y="23"/>
                      <a:pt x="15"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4" name="Freeform 43">
                <a:extLst>
                  <a:ext uri="{FF2B5EF4-FFF2-40B4-BE49-F238E27FC236}">
                    <a16:creationId xmlns:a16="http://schemas.microsoft.com/office/drawing/2014/main" id="{FA5D186A-B2D6-F246-8D30-D1F87E9096E2}"/>
                  </a:ext>
                </a:extLst>
              </p:cNvPr>
              <p:cNvSpPr>
                <a:spLocks noChangeArrowheads="1"/>
              </p:cNvSpPr>
              <p:nvPr/>
            </p:nvSpPr>
            <p:spPr bwMode="auto">
              <a:xfrm>
                <a:off x="3985499" y="3914331"/>
                <a:ext cx="15122" cy="15122"/>
              </a:xfrm>
              <a:custGeom>
                <a:avLst/>
                <a:gdLst>
                  <a:gd name="T0" fmla="*/ 25 w 63"/>
                  <a:gd name="T1" fmla="*/ 47 h 63"/>
                  <a:gd name="T2" fmla="*/ 25 w 63"/>
                  <a:gd name="T3" fmla="*/ 47 h 63"/>
                  <a:gd name="T4" fmla="*/ 47 w 63"/>
                  <a:gd name="T5" fmla="*/ 24 h 63"/>
                  <a:gd name="T6" fmla="*/ 47 w 63"/>
                  <a:gd name="T7" fmla="*/ 24 h 63"/>
                  <a:gd name="T8" fmla="*/ 38 w 63"/>
                  <a:gd name="T9" fmla="*/ 15 h 63"/>
                  <a:gd name="T10" fmla="*/ 38 w 63"/>
                  <a:gd name="T11" fmla="*/ 15 h 63"/>
                  <a:gd name="T12" fmla="*/ 15 w 63"/>
                  <a:gd name="T13" fmla="*/ 37 h 63"/>
                  <a:gd name="T14" fmla="*/ 15 w 63"/>
                  <a:gd name="T15" fmla="*/ 37 h 63"/>
                  <a:gd name="T16" fmla="*/ 25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5" y="47"/>
                    </a:moveTo>
                    <a:lnTo>
                      <a:pt x="25" y="47"/>
                    </a:lnTo>
                    <a:cubicBezTo>
                      <a:pt x="39" y="62"/>
                      <a:pt x="62" y="39"/>
                      <a:pt x="47" y="24"/>
                    </a:cubicBezTo>
                    <a:lnTo>
                      <a:pt x="47" y="24"/>
                    </a:lnTo>
                    <a:cubicBezTo>
                      <a:pt x="45" y="21"/>
                      <a:pt x="41" y="18"/>
                      <a:pt x="38" y="15"/>
                    </a:cubicBezTo>
                    <a:lnTo>
                      <a:pt x="38" y="15"/>
                    </a:lnTo>
                    <a:cubicBezTo>
                      <a:pt x="24" y="0"/>
                      <a:pt x="0" y="23"/>
                      <a:pt x="15" y="37"/>
                    </a:cubicBezTo>
                    <a:lnTo>
                      <a:pt x="15" y="37"/>
                    </a:lnTo>
                    <a:cubicBezTo>
                      <a:pt x="18" y="40"/>
                      <a:pt x="22" y="44"/>
                      <a:pt x="25"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5" name="Freeform 44">
                <a:extLst>
                  <a:ext uri="{FF2B5EF4-FFF2-40B4-BE49-F238E27FC236}">
                    <a16:creationId xmlns:a16="http://schemas.microsoft.com/office/drawing/2014/main" id="{CAA3C742-C955-884D-9D55-EAF0AE49631C}"/>
                  </a:ext>
                </a:extLst>
              </p:cNvPr>
              <p:cNvSpPr>
                <a:spLocks noChangeArrowheads="1"/>
              </p:cNvSpPr>
              <p:nvPr/>
            </p:nvSpPr>
            <p:spPr bwMode="auto">
              <a:xfrm>
                <a:off x="3994140" y="3884088"/>
                <a:ext cx="15122" cy="16202"/>
              </a:xfrm>
              <a:custGeom>
                <a:avLst/>
                <a:gdLst>
                  <a:gd name="T0" fmla="*/ 24 w 63"/>
                  <a:gd name="T1" fmla="*/ 47 h 64"/>
                  <a:gd name="T2" fmla="*/ 24 w 63"/>
                  <a:gd name="T3" fmla="*/ 47 h 64"/>
                  <a:gd name="T4" fmla="*/ 48 w 63"/>
                  <a:gd name="T5" fmla="*/ 24 h 64"/>
                  <a:gd name="T6" fmla="*/ 48 w 63"/>
                  <a:gd name="T7" fmla="*/ 24 h 64"/>
                  <a:gd name="T8" fmla="*/ 38 w 63"/>
                  <a:gd name="T9" fmla="*/ 15 h 64"/>
                  <a:gd name="T10" fmla="*/ 38 w 63"/>
                  <a:gd name="T11" fmla="*/ 15 h 64"/>
                  <a:gd name="T12" fmla="*/ 15 w 63"/>
                  <a:gd name="T13" fmla="*/ 38 h 64"/>
                  <a:gd name="T14" fmla="*/ 15 w 63"/>
                  <a:gd name="T15" fmla="*/ 38 h 64"/>
                  <a:gd name="T16" fmla="*/ 24 w 63"/>
                  <a:gd name="T1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4">
                    <a:moveTo>
                      <a:pt x="24" y="47"/>
                    </a:moveTo>
                    <a:lnTo>
                      <a:pt x="24" y="47"/>
                    </a:lnTo>
                    <a:cubicBezTo>
                      <a:pt x="39" y="63"/>
                      <a:pt x="62" y="40"/>
                      <a:pt x="48" y="24"/>
                    </a:cubicBezTo>
                    <a:lnTo>
                      <a:pt x="48" y="24"/>
                    </a:lnTo>
                    <a:cubicBezTo>
                      <a:pt x="44" y="22"/>
                      <a:pt x="41" y="18"/>
                      <a:pt x="38" y="15"/>
                    </a:cubicBezTo>
                    <a:lnTo>
                      <a:pt x="38" y="15"/>
                    </a:lnTo>
                    <a:cubicBezTo>
                      <a:pt x="23" y="0"/>
                      <a:pt x="0" y="23"/>
                      <a:pt x="15" y="38"/>
                    </a:cubicBezTo>
                    <a:lnTo>
                      <a:pt x="15" y="38"/>
                    </a:lnTo>
                    <a:cubicBezTo>
                      <a:pt x="18" y="42"/>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6" name="Freeform 45">
                <a:extLst>
                  <a:ext uri="{FF2B5EF4-FFF2-40B4-BE49-F238E27FC236}">
                    <a16:creationId xmlns:a16="http://schemas.microsoft.com/office/drawing/2014/main" id="{1FE08399-9641-5E44-8EB7-F1FFE085B258}"/>
                  </a:ext>
                </a:extLst>
              </p:cNvPr>
              <p:cNvSpPr>
                <a:spLocks noChangeArrowheads="1"/>
              </p:cNvSpPr>
              <p:nvPr/>
            </p:nvSpPr>
            <p:spPr bwMode="auto">
              <a:xfrm>
                <a:off x="4003861" y="3940254"/>
                <a:ext cx="16201" cy="15122"/>
              </a:xfrm>
              <a:custGeom>
                <a:avLst/>
                <a:gdLst>
                  <a:gd name="T0" fmla="*/ 15 w 64"/>
                  <a:gd name="T1" fmla="*/ 38 h 63"/>
                  <a:gd name="T2" fmla="*/ 15 w 64"/>
                  <a:gd name="T3" fmla="*/ 38 h 63"/>
                  <a:gd name="T4" fmla="*/ 24 w 64"/>
                  <a:gd name="T5" fmla="*/ 47 h 63"/>
                  <a:gd name="T6" fmla="*/ 24 w 64"/>
                  <a:gd name="T7" fmla="*/ 47 h 63"/>
                  <a:gd name="T8" fmla="*/ 47 w 64"/>
                  <a:gd name="T9" fmla="*/ 25 h 63"/>
                  <a:gd name="T10" fmla="*/ 47 w 64"/>
                  <a:gd name="T11" fmla="*/ 25 h 63"/>
                  <a:gd name="T12" fmla="*/ 38 w 64"/>
                  <a:gd name="T13" fmla="*/ 15 h 63"/>
                  <a:gd name="T14" fmla="*/ 38 w 64"/>
                  <a:gd name="T15" fmla="*/ 15 h 63"/>
                  <a:gd name="T16" fmla="*/ 15 w 64"/>
                  <a:gd name="T1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15" y="38"/>
                    </a:moveTo>
                    <a:lnTo>
                      <a:pt x="15" y="38"/>
                    </a:lnTo>
                    <a:cubicBezTo>
                      <a:pt x="18" y="41"/>
                      <a:pt x="21" y="44"/>
                      <a:pt x="24" y="47"/>
                    </a:cubicBezTo>
                    <a:lnTo>
                      <a:pt x="24" y="47"/>
                    </a:lnTo>
                    <a:cubicBezTo>
                      <a:pt x="39" y="62"/>
                      <a:pt x="63" y="39"/>
                      <a:pt x="47" y="25"/>
                    </a:cubicBezTo>
                    <a:lnTo>
                      <a:pt x="47" y="25"/>
                    </a:lnTo>
                    <a:cubicBezTo>
                      <a:pt x="44" y="21"/>
                      <a:pt x="41" y="18"/>
                      <a:pt x="38" y="15"/>
                    </a:cubicBezTo>
                    <a:lnTo>
                      <a:pt x="38" y="15"/>
                    </a:lnTo>
                    <a:cubicBezTo>
                      <a:pt x="23" y="0"/>
                      <a:pt x="0" y="23"/>
                      <a:pt x="15"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7" name="Freeform 46">
                <a:extLst>
                  <a:ext uri="{FF2B5EF4-FFF2-40B4-BE49-F238E27FC236}">
                    <a16:creationId xmlns:a16="http://schemas.microsoft.com/office/drawing/2014/main" id="{17EB75EF-7835-0047-81E9-028D048C443A}"/>
                  </a:ext>
                </a:extLst>
              </p:cNvPr>
              <p:cNvSpPr>
                <a:spLocks noChangeArrowheads="1"/>
              </p:cNvSpPr>
              <p:nvPr/>
            </p:nvSpPr>
            <p:spPr bwMode="auto">
              <a:xfrm>
                <a:off x="3994140" y="3958616"/>
                <a:ext cx="15122" cy="15122"/>
              </a:xfrm>
              <a:custGeom>
                <a:avLst/>
                <a:gdLst>
                  <a:gd name="T0" fmla="*/ 38 w 63"/>
                  <a:gd name="T1" fmla="*/ 15 h 63"/>
                  <a:gd name="T2" fmla="*/ 38 w 63"/>
                  <a:gd name="T3" fmla="*/ 15 h 63"/>
                  <a:gd name="T4" fmla="*/ 15 w 63"/>
                  <a:gd name="T5" fmla="*/ 38 h 63"/>
                  <a:gd name="T6" fmla="*/ 15 w 63"/>
                  <a:gd name="T7" fmla="*/ 38 h 63"/>
                  <a:gd name="T8" fmla="*/ 25 w 63"/>
                  <a:gd name="T9" fmla="*/ 47 h 63"/>
                  <a:gd name="T10" fmla="*/ 25 w 63"/>
                  <a:gd name="T11" fmla="*/ 47 h 63"/>
                  <a:gd name="T12" fmla="*/ 48 w 63"/>
                  <a:gd name="T13" fmla="*/ 24 h 63"/>
                  <a:gd name="T14" fmla="*/ 48 w 63"/>
                  <a:gd name="T15" fmla="*/ 24 h 63"/>
                  <a:gd name="T16" fmla="*/ 38 w 63"/>
                  <a:gd name="T17"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38" y="15"/>
                    </a:moveTo>
                    <a:lnTo>
                      <a:pt x="38" y="15"/>
                    </a:lnTo>
                    <a:cubicBezTo>
                      <a:pt x="23" y="0"/>
                      <a:pt x="0" y="23"/>
                      <a:pt x="15" y="38"/>
                    </a:cubicBezTo>
                    <a:lnTo>
                      <a:pt x="15" y="38"/>
                    </a:lnTo>
                    <a:cubicBezTo>
                      <a:pt x="18" y="41"/>
                      <a:pt x="21" y="44"/>
                      <a:pt x="25" y="47"/>
                    </a:cubicBezTo>
                    <a:lnTo>
                      <a:pt x="25" y="47"/>
                    </a:lnTo>
                    <a:cubicBezTo>
                      <a:pt x="39" y="62"/>
                      <a:pt x="62" y="39"/>
                      <a:pt x="48" y="24"/>
                    </a:cubicBezTo>
                    <a:lnTo>
                      <a:pt x="48" y="24"/>
                    </a:lnTo>
                    <a:cubicBezTo>
                      <a:pt x="44" y="21"/>
                      <a:pt x="41" y="18"/>
                      <a:pt x="38" y="1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8" name="Freeform 47">
                <a:extLst>
                  <a:ext uri="{FF2B5EF4-FFF2-40B4-BE49-F238E27FC236}">
                    <a16:creationId xmlns:a16="http://schemas.microsoft.com/office/drawing/2014/main" id="{15BC653D-96C3-E44E-9899-23F8B55D45AB}"/>
                  </a:ext>
                </a:extLst>
              </p:cNvPr>
              <p:cNvSpPr>
                <a:spLocks noChangeArrowheads="1"/>
              </p:cNvSpPr>
              <p:nvPr/>
            </p:nvSpPr>
            <p:spPr bwMode="auto">
              <a:xfrm>
                <a:off x="4006021" y="3994260"/>
                <a:ext cx="15122" cy="10801"/>
              </a:xfrm>
              <a:custGeom>
                <a:avLst/>
                <a:gdLst>
                  <a:gd name="T0" fmla="*/ 31 w 62"/>
                  <a:gd name="T1" fmla="*/ 2 h 45"/>
                  <a:gd name="T2" fmla="*/ 31 w 62"/>
                  <a:gd name="T3" fmla="*/ 2 h 45"/>
                  <a:gd name="T4" fmla="*/ 11 w 62"/>
                  <a:gd name="T5" fmla="*/ 13 h 45"/>
                  <a:gd name="T6" fmla="*/ 11 w 62"/>
                  <a:gd name="T7" fmla="*/ 13 h 45"/>
                  <a:gd name="T8" fmla="*/ 50 w 62"/>
                  <a:gd name="T9" fmla="*/ 12 h 45"/>
                  <a:gd name="T10" fmla="*/ 50 w 62"/>
                  <a:gd name="T11" fmla="*/ 12 h 45"/>
                  <a:gd name="T12" fmla="*/ 31 w 62"/>
                  <a:gd name="T13" fmla="*/ 2 h 45"/>
                </a:gdLst>
                <a:ahLst/>
                <a:cxnLst>
                  <a:cxn ang="0">
                    <a:pos x="T0" y="T1"/>
                  </a:cxn>
                  <a:cxn ang="0">
                    <a:pos x="T2" y="T3"/>
                  </a:cxn>
                  <a:cxn ang="0">
                    <a:pos x="T4" y="T5"/>
                  </a:cxn>
                  <a:cxn ang="0">
                    <a:pos x="T6" y="T7"/>
                  </a:cxn>
                  <a:cxn ang="0">
                    <a:pos x="T8" y="T9"/>
                  </a:cxn>
                  <a:cxn ang="0">
                    <a:pos x="T10" y="T11"/>
                  </a:cxn>
                  <a:cxn ang="0">
                    <a:pos x="T12" y="T13"/>
                  </a:cxn>
                </a:cxnLst>
                <a:rect l="0" t="0" r="r" b="b"/>
                <a:pathLst>
                  <a:path w="62" h="45">
                    <a:moveTo>
                      <a:pt x="31" y="2"/>
                    </a:moveTo>
                    <a:lnTo>
                      <a:pt x="31" y="2"/>
                    </a:lnTo>
                    <a:cubicBezTo>
                      <a:pt x="23" y="0"/>
                      <a:pt x="15" y="3"/>
                      <a:pt x="11" y="13"/>
                    </a:cubicBezTo>
                    <a:lnTo>
                      <a:pt x="11" y="13"/>
                    </a:lnTo>
                    <a:cubicBezTo>
                      <a:pt x="0" y="44"/>
                      <a:pt x="61" y="43"/>
                      <a:pt x="50" y="12"/>
                    </a:cubicBezTo>
                    <a:lnTo>
                      <a:pt x="50" y="12"/>
                    </a:lnTo>
                    <a:cubicBezTo>
                      <a:pt x="47" y="4"/>
                      <a:pt x="39" y="1"/>
                      <a:pt x="31"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9" name="Freeform 48">
                <a:extLst>
                  <a:ext uri="{FF2B5EF4-FFF2-40B4-BE49-F238E27FC236}">
                    <a16:creationId xmlns:a16="http://schemas.microsoft.com/office/drawing/2014/main" id="{F51D88E8-66FE-B94D-A49A-214D83B260E9}"/>
                  </a:ext>
                </a:extLst>
              </p:cNvPr>
              <p:cNvSpPr>
                <a:spLocks noChangeArrowheads="1"/>
              </p:cNvSpPr>
              <p:nvPr/>
            </p:nvSpPr>
            <p:spPr bwMode="auto">
              <a:xfrm>
                <a:off x="3980099" y="3972658"/>
                <a:ext cx="16201" cy="16202"/>
              </a:xfrm>
              <a:custGeom>
                <a:avLst/>
                <a:gdLst>
                  <a:gd name="T0" fmla="*/ 15 w 64"/>
                  <a:gd name="T1" fmla="*/ 39 h 64"/>
                  <a:gd name="T2" fmla="*/ 15 w 64"/>
                  <a:gd name="T3" fmla="*/ 39 h 64"/>
                  <a:gd name="T4" fmla="*/ 25 w 64"/>
                  <a:gd name="T5" fmla="*/ 48 h 64"/>
                  <a:gd name="T6" fmla="*/ 25 w 64"/>
                  <a:gd name="T7" fmla="*/ 48 h 64"/>
                  <a:gd name="T8" fmla="*/ 48 w 64"/>
                  <a:gd name="T9" fmla="*/ 25 h 64"/>
                  <a:gd name="T10" fmla="*/ 48 w 64"/>
                  <a:gd name="T11" fmla="*/ 25 h 64"/>
                  <a:gd name="T12" fmla="*/ 38 w 64"/>
                  <a:gd name="T13" fmla="*/ 16 h 64"/>
                  <a:gd name="T14" fmla="*/ 38 w 64"/>
                  <a:gd name="T15" fmla="*/ 16 h 64"/>
                  <a:gd name="T16" fmla="*/ 15 w 64"/>
                  <a:gd name="T17" fmla="*/ 3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4">
                    <a:moveTo>
                      <a:pt x="15" y="39"/>
                    </a:moveTo>
                    <a:lnTo>
                      <a:pt x="15" y="39"/>
                    </a:lnTo>
                    <a:cubicBezTo>
                      <a:pt x="18" y="42"/>
                      <a:pt x="21" y="45"/>
                      <a:pt x="25" y="48"/>
                    </a:cubicBezTo>
                    <a:lnTo>
                      <a:pt x="25" y="48"/>
                    </a:lnTo>
                    <a:cubicBezTo>
                      <a:pt x="39" y="63"/>
                      <a:pt x="63" y="40"/>
                      <a:pt x="48" y="25"/>
                    </a:cubicBezTo>
                    <a:lnTo>
                      <a:pt x="48" y="25"/>
                    </a:lnTo>
                    <a:cubicBezTo>
                      <a:pt x="44" y="22"/>
                      <a:pt x="41" y="19"/>
                      <a:pt x="38" y="16"/>
                    </a:cubicBezTo>
                    <a:lnTo>
                      <a:pt x="38" y="16"/>
                    </a:lnTo>
                    <a:cubicBezTo>
                      <a:pt x="23" y="0"/>
                      <a:pt x="0" y="24"/>
                      <a:pt x="15"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0" name="Freeform 49">
                <a:extLst>
                  <a:ext uri="{FF2B5EF4-FFF2-40B4-BE49-F238E27FC236}">
                    <a16:creationId xmlns:a16="http://schemas.microsoft.com/office/drawing/2014/main" id="{FD2D5432-B5AE-664F-893E-EA017C2F5863}"/>
                  </a:ext>
                </a:extLst>
              </p:cNvPr>
              <p:cNvSpPr>
                <a:spLocks noChangeArrowheads="1"/>
              </p:cNvSpPr>
              <p:nvPr/>
            </p:nvSpPr>
            <p:spPr bwMode="auto">
              <a:xfrm>
                <a:off x="3591258" y="3930534"/>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1" name="Freeform 50">
                <a:extLst>
                  <a:ext uri="{FF2B5EF4-FFF2-40B4-BE49-F238E27FC236}">
                    <a16:creationId xmlns:a16="http://schemas.microsoft.com/office/drawing/2014/main" id="{A7B61231-8976-704C-A742-786F90270FD0}"/>
                  </a:ext>
                </a:extLst>
              </p:cNvPr>
              <p:cNvSpPr>
                <a:spLocks noChangeArrowheads="1"/>
              </p:cNvSpPr>
              <p:nvPr/>
            </p:nvSpPr>
            <p:spPr bwMode="auto">
              <a:xfrm>
                <a:off x="3579376" y="3900290"/>
                <a:ext cx="12961" cy="8641"/>
              </a:xfrm>
              <a:custGeom>
                <a:avLst/>
                <a:gdLst>
                  <a:gd name="T0" fmla="*/ 22 w 53"/>
                  <a:gd name="T1" fmla="*/ 33 h 34"/>
                  <a:gd name="T2" fmla="*/ 31 w 53"/>
                  <a:gd name="T3" fmla="*/ 33 h 34"/>
                  <a:gd name="T4" fmla="*/ 31 w 53"/>
                  <a:gd name="T5" fmla="*/ 33 h 34"/>
                  <a:gd name="T6" fmla="*/ 31 w 53"/>
                  <a:gd name="T7" fmla="*/ 0 h 34"/>
                  <a:gd name="T8" fmla="*/ 22 w 53"/>
                  <a:gd name="T9" fmla="*/ 0 h 34"/>
                  <a:gd name="T10" fmla="*/ 22 w 53"/>
                  <a:gd name="T11" fmla="*/ 0 h 34"/>
                  <a:gd name="T12" fmla="*/ 22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2" y="33"/>
                    </a:moveTo>
                    <a:lnTo>
                      <a:pt x="31" y="33"/>
                    </a:lnTo>
                    <a:lnTo>
                      <a:pt x="31" y="33"/>
                    </a:lnTo>
                    <a:cubicBezTo>
                      <a:pt x="52" y="33"/>
                      <a:pt x="52" y="0"/>
                      <a:pt x="31" y="0"/>
                    </a:cubicBezTo>
                    <a:lnTo>
                      <a:pt x="22" y="0"/>
                    </a:ln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2" name="Freeform 51">
                <a:extLst>
                  <a:ext uri="{FF2B5EF4-FFF2-40B4-BE49-F238E27FC236}">
                    <a16:creationId xmlns:a16="http://schemas.microsoft.com/office/drawing/2014/main" id="{459A20D8-F312-5F42-A276-63A9C461519D}"/>
                  </a:ext>
                </a:extLst>
              </p:cNvPr>
              <p:cNvSpPr>
                <a:spLocks noChangeArrowheads="1"/>
              </p:cNvSpPr>
              <p:nvPr/>
            </p:nvSpPr>
            <p:spPr bwMode="auto">
              <a:xfrm>
                <a:off x="3609619" y="3889489"/>
                <a:ext cx="12961" cy="7560"/>
              </a:xfrm>
              <a:custGeom>
                <a:avLst/>
                <a:gdLst>
                  <a:gd name="T0" fmla="*/ 21 w 52"/>
                  <a:gd name="T1" fmla="*/ 32 h 33"/>
                  <a:gd name="T2" fmla="*/ 30 w 52"/>
                  <a:gd name="T3" fmla="*/ 32 h 33"/>
                  <a:gd name="T4" fmla="*/ 30 w 52"/>
                  <a:gd name="T5" fmla="*/ 32 h 33"/>
                  <a:gd name="T6" fmla="*/ 30 w 52"/>
                  <a:gd name="T7" fmla="*/ 0 h 33"/>
                  <a:gd name="T8" fmla="*/ 21 w 52"/>
                  <a:gd name="T9" fmla="*/ 0 h 33"/>
                  <a:gd name="T10" fmla="*/ 21 w 52"/>
                  <a:gd name="T11" fmla="*/ 0 h 33"/>
                  <a:gd name="T12" fmla="*/ 21 w 52"/>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52" h="33">
                    <a:moveTo>
                      <a:pt x="21" y="32"/>
                    </a:moveTo>
                    <a:lnTo>
                      <a:pt x="30" y="32"/>
                    </a:lnTo>
                    <a:lnTo>
                      <a:pt x="30" y="32"/>
                    </a:lnTo>
                    <a:cubicBezTo>
                      <a:pt x="51" y="32"/>
                      <a:pt x="51" y="0"/>
                      <a:pt x="30"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3" name="Freeform 52">
                <a:extLst>
                  <a:ext uri="{FF2B5EF4-FFF2-40B4-BE49-F238E27FC236}">
                    <a16:creationId xmlns:a16="http://schemas.microsoft.com/office/drawing/2014/main" id="{6A9B9E72-7CCB-D54C-91BF-F3F22A1FAF4D}"/>
                  </a:ext>
                </a:extLst>
              </p:cNvPr>
              <p:cNvSpPr>
                <a:spLocks noChangeArrowheads="1"/>
              </p:cNvSpPr>
              <p:nvPr/>
            </p:nvSpPr>
            <p:spPr bwMode="auto">
              <a:xfrm>
                <a:off x="3594498" y="3912171"/>
                <a:ext cx="12961" cy="8641"/>
              </a:xfrm>
              <a:custGeom>
                <a:avLst/>
                <a:gdLst>
                  <a:gd name="T0" fmla="*/ 21 w 52"/>
                  <a:gd name="T1" fmla="*/ 33 h 34"/>
                  <a:gd name="T2" fmla="*/ 30 w 52"/>
                  <a:gd name="T3" fmla="*/ 33 h 34"/>
                  <a:gd name="T4" fmla="*/ 30 w 52"/>
                  <a:gd name="T5" fmla="*/ 33 h 34"/>
                  <a:gd name="T6" fmla="*/ 30 w 52"/>
                  <a:gd name="T7" fmla="*/ 0 h 34"/>
                  <a:gd name="T8" fmla="*/ 21 w 52"/>
                  <a:gd name="T9" fmla="*/ 0 h 34"/>
                  <a:gd name="T10" fmla="*/ 21 w 52"/>
                  <a:gd name="T11" fmla="*/ 0 h 34"/>
                  <a:gd name="T12" fmla="*/ 21 w 52"/>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2" h="34">
                    <a:moveTo>
                      <a:pt x="21" y="33"/>
                    </a:moveTo>
                    <a:lnTo>
                      <a:pt x="30" y="33"/>
                    </a:lnTo>
                    <a:lnTo>
                      <a:pt x="30" y="33"/>
                    </a:lnTo>
                    <a:cubicBezTo>
                      <a:pt x="51" y="33"/>
                      <a:pt x="51" y="0"/>
                      <a:pt x="30"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4" name="Freeform 53">
                <a:extLst>
                  <a:ext uri="{FF2B5EF4-FFF2-40B4-BE49-F238E27FC236}">
                    <a16:creationId xmlns:a16="http://schemas.microsoft.com/office/drawing/2014/main" id="{35AA59AB-E421-7847-83BA-92CE0AB3D5A6}"/>
                  </a:ext>
                </a:extLst>
              </p:cNvPr>
              <p:cNvSpPr>
                <a:spLocks noChangeArrowheads="1"/>
              </p:cNvSpPr>
              <p:nvPr/>
            </p:nvSpPr>
            <p:spPr bwMode="auto">
              <a:xfrm>
                <a:off x="3627982" y="3927293"/>
                <a:ext cx="8641" cy="11882"/>
              </a:xfrm>
              <a:custGeom>
                <a:avLst/>
                <a:gdLst>
                  <a:gd name="T0" fmla="*/ 33 w 34"/>
                  <a:gd name="T1" fmla="*/ 27 h 49"/>
                  <a:gd name="T2" fmla="*/ 33 w 34"/>
                  <a:gd name="T3" fmla="*/ 21 h 49"/>
                  <a:gd name="T4" fmla="*/ 33 w 34"/>
                  <a:gd name="T5" fmla="*/ 21 h 49"/>
                  <a:gd name="T6" fmla="*/ 0 w 34"/>
                  <a:gd name="T7" fmla="*/ 21 h 49"/>
                  <a:gd name="T8" fmla="*/ 0 w 34"/>
                  <a:gd name="T9" fmla="*/ 27 h 49"/>
                  <a:gd name="T10" fmla="*/ 0 w 34"/>
                  <a:gd name="T11" fmla="*/ 27 h 49"/>
                  <a:gd name="T12" fmla="*/ 33 w 34"/>
                  <a:gd name="T13" fmla="*/ 27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33" y="27"/>
                    </a:moveTo>
                    <a:lnTo>
                      <a:pt x="33" y="21"/>
                    </a:lnTo>
                    <a:lnTo>
                      <a:pt x="33" y="21"/>
                    </a:lnTo>
                    <a:cubicBezTo>
                      <a:pt x="33" y="0"/>
                      <a:pt x="0" y="0"/>
                      <a:pt x="0" y="21"/>
                    </a:cubicBezTo>
                    <a:lnTo>
                      <a:pt x="0" y="27"/>
                    </a:lnTo>
                    <a:lnTo>
                      <a:pt x="0" y="27"/>
                    </a:lnTo>
                    <a:cubicBezTo>
                      <a:pt x="0" y="48"/>
                      <a:pt x="33" y="48"/>
                      <a:pt x="3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5" name="Freeform 54">
                <a:extLst>
                  <a:ext uri="{FF2B5EF4-FFF2-40B4-BE49-F238E27FC236}">
                    <a16:creationId xmlns:a16="http://schemas.microsoft.com/office/drawing/2014/main" id="{0CB262BE-04B6-B64B-B8EE-CC59815686C3}"/>
                  </a:ext>
                </a:extLst>
              </p:cNvPr>
              <p:cNvSpPr>
                <a:spLocks noChangeArrowheads="1"/>
              </p:cNvSpPr>
              <p:nvPr/>
            </p:nvSpPr>
            <p:spPr bwMode="auto">
              <a:xfrm>
                <a:off x="3636623" y="3898130"/>
                <a:ext cx="15122" cy="15122"/>
              </a:xfrm>
              <a:custGeom>
                <a:avLst/>
                <a:gdLst>
                  <a:gd name="T0" fmla="*/ 23 w 63"/>
                  <a:gd name="T1" fmla="*/ 47 h 63"/>
                  <a:gd name="T2" fmla="*/ 23 w 63"/>
                  <a:gd name="T3" fmla="*/ 47 h 63"/>
                  <a:gd name="T4" fmla="*/ 47 w 63"/>
                  <a:gd name="T5" fmla="*/ 25 h 63"/>
                  <a:gd name="T6" fmla="*/ 47 w 63"/>
                  <a:gd name="T7" fmla="*/ 25 h 63"/>
                  <a:gd name="T8" fmla="*/ 37 w 63"/>
                  <a:gd name="T9" fmla="*/ 15 h 63"/>
                  <a:gd name="T10" fmla="*/ 37 w 63"/>
                  <a:gd name="T11" fmla="*/ 15 h 63"/>
                  <a:gd name="T12" fmla="*/ 14 w 63"/>
                  <a:gd name="T13" fmla="*/ 38 h 63"/>
                  <a:gd name="T14" fmla="*/ 14 w 63"/>
                  <a:gd name="T15" fmla="*/ 38 h 63"/>
                  <a:gd name="T16" fmla="*/ 23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3" y="47"/>
                    </a:moveTo>
                    <a:lnTo>
                      <a:pt x="23" y="47"/>
                    </a:lnTo>
                    <a:cubicBezTo>
                      <a:pt x="39" y="62"/>
                      <a:pt x="62" y="39"/>
                      <a:pt x="47" y="25"/>
                    </a:cubicBezTo>
                    <a:lnTo>
                      <a:pt x="47" y="25"/>
                    </a:lnTo>
                    <a:cubicBezTo>
                      <a:pt x="43" y="22"/>
                      <a:pt x="41" y="18"/>
                      <a:pt x="37" y="15"/>
                    </a:cubicBezTo>
                    <a:lnTo>
                      <a:pt x="37" y="15"/>
                    </a:lnTo>
                    <a:cubicBezTo>
                      <a:pt x="22" y="0"/>
                      <a:pt x="0" y="23"/>
                      <a:pt x="14" y="38"/>
                    </a:cubicBezTo>
                    <a:lnTo>
                      <a:pt x="14" y="38"/>
                    </a:lnTo>
                    <a:cubicBezTo>
                      <a:pt x="18" y="41"/>
                      <a:pt x="21" y="45"/>
                      <a:pt x="23"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6" name="Freeform 55">
                <a:extLst>
                  <a:ext uri="{FF2B5EF4-FFF2-40B4-BE49-F238E27FC236}">
                    <a16:creationId xmlns:a16="http://schemas.microsoft.com/office/drawing/2014/main" id="{0DAF5AB4-8262-B34A-9953-3527A5F799AD}"/>
                  </a:ext>
                </a:extLst>
              </p:cNvPr>
              <p:cNvSpPr>
                <a:spLocks noChangeArrowheads="1"/>
              </p:cNvSpPr>
              <p:nvPr/>
            </p:nvSpPr>
            <p:spPr bwMode="auto">
              <a:xfrm>
                <a:off x="3638783" y="3948895"/>
                <a:ext cx="7560" cy="12961"/>
              </a:xfrm>
              <a:custGeom>
                <a:avLst/>
                <a:gdLst>
                  <a:gd name="T0" fmla="*/ 32 w 33"/>
                  <a:gd name="T1" fmla="*/ 30 h 52"/>
                  <a:gd name="T2" fmla="*/ 32 w 33"/>
                  <a:gd name="T3" fmla="*/ 21 h 52"/>
                  <a:gd name="T4" fmla="*/ 32 w 33"/>
                  <a:gd name="T5" fmla="*/ 21 h 52"/>
                  <a:gd name="T6" fmla="*/ 0 w 33"/>
                  <a:gd name="T7" fmla="*/ 21 h 52"/>
                  <a:gd name="T8" fmla="*/ 0 w 33"/>
                  <a:gd name="T9" fmla="*/ 30 h 52"/>
                  <a:gd name="T10" fmla="*/ 0 w 33"/>
                  <a:gd name="T11" fmla="*/ 30 h 52"/>
                  <a:gd name="T12" fmla="*/ 32 w 33"/>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0"/>
                    </a:moveTo>
                    <a:lnTo>
                      <a:pt x="32" y="21"/>
                    </a:lnTo>
                    <a:lnTo>
                      <a:pt x="32" y="21"/>
                    </a:lnTo>
                    <a:cubicBezTo>
                      <a:pt x="32" y="0"/>
                      <a:pt x="0" y="0"/>
                      <a:pt x="0" y="21"/>
                    </a:cubicBezTo>
                    <a:lnTo>
                      <a:pt x="0" y="30"/>
                    </a:lnTo>
                    <a:lnTo>
                      <a:pt x="0" y="30"/>
                    </a:lnTo>
                    <a:cubicBezTo>
                      <a:pt x="0" y="51"/>
                      <a:pt x="32" y="51"/>
                      <a:pt x="32"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7" name="Freeform 56">
                <a:extLst>
                  <a:ext uri="{FF2B5EF4-FFF2-40B4-BE49-F238E27FC236}">
                    <a16:creationId xmlns:a16="http://schemas.microsoft.com/office/drawing/2014/main" id="{54BFFCCD-9151-FF48-A653-4B31A437CEB9}"/>
                  </a:ext>
                </a:extLst>
              </p:cNvPr>
              <p:cNvSpPr>
                <a:spLocks noChangeArrowheads="1"/>
              </p:cNvSpPr>
              <p:nvPr/>
            </p:nvSpPr>
            <p:spPr bwMode="auto">
              <a:xfrm>
                <a:off x="3650664" y="3934854"/>
                <a:ext cx="7561" cy="12961"/>
              </a:xfrm>
              <a:custGeom>
                <a:avLst/>
                <a:gdLst>
                  <a:gd name="T0" fmla="*/ 32 w 33"/>
                  <a:gd name="T1" fmla="*/ 30 h 52"/>
                  <a:gd name="T2" fmla="*/ 32 w 33"/>
                  <a:gd name="T3" fmla="*/ 21 h 52"/>
                  <a:gd name="T4" fmla="*/ 32 w 33"/>
                  <a:gd name="T5" fmla="*/ 21 h 52"/>
                  <a:gd name="T6" fmla="*/ 0 w 33"/>
                  <a:gd name="T7" fmla="*/ 21 h 52"/>
                  <a:gd name="T8" fmla="*/ 0 w 33"/>
                  <a:gd name="T9" fmla="*/ 30 h 52"/>
                  <a:gd name="T10" fmla="*/ 0 w 33"/>
                  <a:gd name="T11" fmla="*/ 30 h 52"/>
                  <a:gd name="T12" fmla="*/ 32 w 33"/>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0"/>
                    </a:moveTo>
                    <a:lnTo>
                      <a:pt x="32" y="21"/>
                    </a:lnTo>
                    <a:lnTo>
                      <a:pt x="32" y="21"/>
                    </a:lnTo>
                    <a:cubicBezTo>
                      <a:pt x="32" y="0"/>
                      <a:pt x="0" y="0"/>
                      <a:pt x="0" y="21"/>
                    </a:cubicBezTo>
                    <a:lnTo>
                      <a:pt x="0" y="30"/>
                    </a:lnTo>
                    <a:lnTo>
                      <a:pt x="0" y="30"/>
                    </a:lnTo>
                    <a:cubicBezTo>
                      <a:pt x="0" y="51"/>
                      <a:pt x="32" y="51"/>
                      <a:pt x="32"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8" name="Freeform 57">
                <a:extLst>
                  <a:ext uri="{FF2B5EF4-FFF2-40B4-BE49-F238E27FC236}">
                    <a16:creationId xmlns:a16="http://schemas.microsoft.com/office/drawing/2014/main" id="{DA5849E8-D60D-6A47-906D-DC8807DF7EB6}"/>
                  </a:ext>
                </a:extLst>
              </p:cNvPr>
              <p:cNvSpPr>
                <a:spLocks noChangeArrowheads="1"/>
              </p:cNvSpPr>
              <p:nvPr/>
            </p:nvSpPr>
            <p:spPr bwMode="auto">
              <a:xfrm>
                <a:off x="3552374" y="3907851"/>
                <a:ext cx="12961" cy="8641"/>
              </a:xfrm>
              <a:custGeom>
                <a:avLst/>
                <a:gdLst>
                  <a:gd name="T0" fmla="*/ 21 w 52"/>
                  <a:gd name="T1" fmla="*/ 34 h 35"/>
                  <a:gd name="T2" fmla="*/ 30 w 52"/>
                  <a:gd name="T3" fmla="*/ 34 h 35"/>
                  <a:gd name="T4" fmla="*/ 30 w 52"/>
                  <a:gd name="T5" fmla="*/ 34 h 35"/>
                  <a:gd name="T6" fmla="*/ 30 w 52"/>
                  <a:gd name="T7" fmla="*/ 0 h 35"/>
                  <a:gd name="T8" fmla="*/ 21 w 52"/>
                  <a:gd name="T9" fmla="*/ 0 h 35"/>
                  <a:gd name="T10" fmla="*/ 21 w 52"/>
                  <a:gd name="T11" fmla="*/ 0 h 35"/>
                  <a:gd name="T12" fmla="*/ 21 w 52"/>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52" h="35">
                    <a:moveTo>
                      <a:pt x="21" y="34"/>
                    </a:moveTo>
                    <a:lnTo>
                      <a:pt x="30" y="34"/>
                    </a:lnTo>
                    <a:lnTo>
                      <a:pt x="30" y="34"/>
                    </a:lnTo>
                    <a:cubicBezTo>
                      <a:pt x="51" y="34"/>
                      <a:pt x="51" y="0"/>
                      <a:pt x="30" y="0"/>
                    </a:cubicBezTo>
                    <a:lnTo>
                      <a:pt x="21" y="0"/>
                    </a:lnTo>
                    <a:lnTo>
                      <a:pt x="21" y="0"/>
                    </a:lnTo>
                    <a:cubicBezTo>
                      <a:pt x="0" y="0"/>
                      <a:pt x="0" y="34"/>
                      <a:pt x="21"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9" name="Freeform 58">
                <a:extLst>
                  <a:ext uri="{FF2B5EF4-FFF2-40B4-BE49-F238E27FC236}">
                    <a16:creationId xmlns:a16="http://schemas.microsoft.com/office/drawing/2014/main" id="{B6F99251-408F-904B-B9A7-C05917F2F014}"/>
                  </a:ext>
                </a:extLst>
              </p:cNvPr>
              <p:cNvSpPr>
                <a:spLocks noChangeArrowheads="1"/>
              </p:cNvSpPr>
              <p:nvPr/>
            </p:nvSpPr>
            <p:spPr bwMode="auto">
              <a:xfrm>
                <a:off x="3524291" y="3898130"/>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0" name="Freeform 59">
                <a:extLst>
                  <a:ext uri="{FF2B5EF4-FFF2-40B4-BE49-F238E27FC236}">
                    <a16:creationId xmlns:a16="http://schemas.microsoft.com/office/drawing/2014/main" id="{BC3D4250-6E9A-7848-8529-8DB508E64CAA}"/>
                  </a:ext>
                </a:extLst>
              </p:cNvPr>
              <p:cNvSpPr>
                <a:spLocks noChangeArrowheads="1"/>
              </p:cNvSpPr>
              <p:nvPr/>
            </p:nvSpPr>
            <p:spPr bwMode="auto">
              <a:xfrm>
                <a:off x="3537252" y="3865727"/>
                <a:ext cx="10801" cy="10801"/>
              </a:xfrm>
              <a:custGeom>
                <a:avLst/>
                <a:gdLst>
                  <a:gd name="T0" fmla="*/ 29 w 43"/>
                  <a:gd name="T1" fmla="*/ 9 h 45"/>
                  <a:gd name="T2" fmla="*/ 29 w 43"/>
                  <a:gd name="T3" fmla="*/ 9 h 45"/>
                  <a:gd name="T4" fmla="*/ 28 w 43"/>
                  <a:gd name="T5" fmla="*/ 8 h 45"/>
                  <a:gd name="T6" fmla="*/ 28 w 43"/>
                  <a:gd name="T7" fmla="*/ 8 h 45"/>
                  <a:gd name="T8" fmla="*/ 29 w 43"/>
                  <a:gd name="T9" fmla="*/ 9 h 45"/>
                  <a:gd name="T10" fmla="*/ 41 w 43"/>
                  <a:gd name="T11" fmla="*/ 18 h 45"/>
                  <a:gd name="T12" fmla="*/ 41 w 43"/>
                  <a:gd name="T13" fmla="*/ 18 h 45"/>
                  <a:gd name="T14" fmla="*/ 20 w 43"/>
                  <a:gd name="T15" fmla="*/ 4 h 45"/>
                  <a:gd name="T16" fmla="*/ 20 w 43"/>
                  <a:gd name="T17" fmla="*/ 4 h 45"/>
                  <a:gd name="T18" fmla="*/ 1 w 43"/>
                  <a:gd name="T19" fmla="*/ 19 h 45"/>
                  <a:gd name="T20" fmla="*/ 1 w 43"/>
                  <a:gd name="T21" fmla="*/ 19 h 45"/>
                  <a:gd name="T22" fmla="*/ 41 w 43"/>
                  <a:gd name="T2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5">
                    <a:moveTo>
                      <a:pt x="29" y="9"/>
                    </a:moveTo>
                    <a:lnTo>
                      <a:pt x="29" y="9"/>
                    </a:lnTo>
                    <a:cubicBezTo>
                      <a:pt x="29" y="9"/>
                      <a:pt x="29" y="9"/>
                      <a:pt x="28" y="8"/>
                    </a:cubicBezTo>
                    <a:lnTo>
                      <a:pt x="28" y="8"/>
                    </a:lnTo>
                    <a:cubicBezTo>
                      <a:pt x="29" y="8"/>
                      <a:pt x="29" y="9"/>
                      <a:pt x="29" y="9"/>
                    </a:cubicBezTo>
                    <a:close/>
                    <a:moveTo>
                      <a:pt x="41" y="18"/>
                    </a:moveTo>
                    <a:lnTo>
                      <a:pt x="41" y="18"/>
                    </a:lnTo>
                    <a:cubicBezTo>
                      <a:pt x="42" y="5"/>
                      <a:pt x="29" y="0"/>
                      <a:pt x="20" y="4"/>
                    </a:cubicBezTo>
                    <a:lnTo>
                      <a:pt x="20" y="4"/>
                    </a:lnTo>
                    <a:cubicBezTo>
                      <a:pt x="10" y="2"/>
                      <a:pt x="0" y="6"/>
                      <a:pt x="1" y="19"/>
                    </a:cubicBezTo>
                    <a:lnTo>
                      <a:pt x="1" y="19"/>
                    </a:lnTo>
                    <a:cubicBezTo>
                      <a:pt x="3" y="44"/>
                      <a:pt x="41" y="44"/>
                      <a:pt x="41" y="1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1" name="Freeform 60">
                <a:extLst>
                  <a:ext uri="{FF2B5EF4-FFF2-40B4-BE49-F238E27FC236}">
                    <a16:creationId xmlns:a16="http://schemas.microsoft.com/office/drawing/2014/main" id="{FAADA74D-CF4C-274B-A904-4384A0AE9F31}"/>
                  </a:ext>
                </a:extLst>
              </p:cNvPr>
              <p:cNvSpPr>
                <a:spLocks noChangeArrowheads="1"/>
              </p:cNvSpPr>
              <p:nvPr/>
            </p:nvSpPr>
            <p:spPr bwMode="auto">
              <a:xfrm>
                <a:off x="3544813" y="3891649"/>
                <a:ext cx="12961" cy="8641"/>
              </a:xfrm>
              <a:custGeom>
                <a:avLst/>
                <a:gdLst>
                  <a:gd name="T0" fmla="*/ 21 w 53"/>
                  <a:gd name="T1" fmla="*/ 33 h 34"/>
                  <a:gd name="T2" fmla="*/ 31 w 53"/>
                  <a:gd name="T3" fmla="*/ 33 h 34"/>
                  <a:gd name="T4" fmla="*/ 31 w 53"/>
                  <a:gd name="T5" fmla="*/ 33 h 34"/>
                  <a:gd name="T6" fmla="*/ 31 w 53"/>
                  <a:gd name="T7" fmla="*/ 0 h 34"/>
                  <a:gd name="T8" fmla="*/ 21 w 53"/>
                  <a:gd name="T9" fmla="*/ 0 h 34"/>
                  <a:gd name="T10" fmla="*/ 21 w 53"/>
                  <a:gd name="T11" fmla="*/ 0 h 34"/>
                  <a:gd name="T12" fmla="*/ 21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1" y="33"/>
                    </a:moveTo>
                    <a:lnTo>
                      <a:pt x="31" y="33"/>
                    </a:lnTo>
                    <a:lnTo>
                      <a:pt x="31" y="33"/>
                    </a:lnTo>
                    <a:cubicBezTo>
                      <a:pt x="52" y="33"/>
                      <a:pt x="52" y="0"/>
                      <a:pt x="31"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2" name="Freeform 61">
                <a:extLst>
                  <a:ext uri="{FF2B5EF4-FFF2-40B4-BE49-F238E27FC236}">
                    <a16:creationId xmlns:a16="http://schemas.microsoft.com/office/drawing/2014/main" id="{5AF36EAF-09EA-0F4D-B6DD-C43E476FB696}"/>
                  </a:ext>
                </a:extLst>
              </p:cNvPr>
              <p:cNvSpPr>
                <a:spLocks noChangeArrowheads="1"/>
              </p:cNvSpPr>
              <p:nvPr/>
            </p:nvSpPr>
            <p:spPr bwMode="auto">
              <a:xfrm>
                <a:off x="3569655" y="3872207"/>
                <a:ext cx="8641" cy="12961"/>
              </a:xfrm>
              <a:custGeom>
                <a:avLst/>
                <a:gdLst>
                  <a:gd name="T0" fmla="*/ 33 w 34"/>
                  <a:gd name="T1" fmla="*/ 30 h 52"/>
                  <a:gd name="T2" fmla="*/ 33 w 34"/>
                  <a:gd name="T3" fmla="*/ 21 h 52"/>
                  <a:gd name="T4" fmla="*/ 33 w 34"/>
                  <a:gd name="T5" fmla="*/ 21 h 52"/>
                  <a:gd name="T6" fmla="*/ 0 w 34"/>
                  <a:gd name="T7" fmla="*/ 21 h 52"/>
                  <a:gd name="T8" fmla="*/ 0 w 34"/>
                  <a:gd name="T9" fmla="*/ 30 h 52"/>
                  <a:gd name="T10" fmla="*/ 0 w 34"/>
                  <a:gd name="T11" fmla="*/ 30 h 52"/>
                  <a:gd name="T12" fmla="*/ 33 w 34"/>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4" h="52">
                    <a:moveTo>
                      <a:pt x="33" y="30"/>
                    </a:moveTo>
                    <a:lnTo>
                      <a:pt x="33" y="21"/>
                    </a:lnTo>
                    <a:lnTo>
                      <a:pt x="33" y="21"/>
                    </a:lnTo>
                    <a:cubicBezTo>
                      <a:pt x="33" y="0"/>
                      <a:pt x="0" y="0"/>
                      <a:pt x="0" y="21"/>
                    </a:cubicBezTo>
                    <a:lnTo>
                      <a:pt x="0" y="30"/>
                    </a:lnTo>
                    <a:lnTo>
                      <a:pt x="0" y="30"/>
                    </a:lnTo>
                    <a:cubicBezTo>
                      <a:pt x="0" y="51"/>
                      <a:pt x="33" y="51"/>
                      <a:pt x="3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3" name="Freeform 62">
                <a:extLst>
                  <a:ext uri="{FF2B5EF4-FFF2-40B4-BE49-F238E27FC236}">
                    <a16:creationId xmlns:a16="http://schemas.microsoft.com/office/drawing/2014/main" id="{D581590E-21F8-5E4C-B60E-788CC579BE1C}"/>
                  </a:ext>
                </a:extLst>
              </p:cNvPr>
              <p:cNvSpPr>
                <a:spLocks noChangeArrowheads="1"/>
              </p:cNvSpPr>
              <p:nvPr/>
            </p:nvSpPr>
            <p:spPr bwMode="auto">
              <a:xfrm>
                <a:off x="3526451" y="3952136"/>
                <a:ext cx="12961" cy="7560"/>
              </a:xfrm>
              <a:custGeom>
                <a:avLst/>
                <a:gdLst>
                  <a:gd name="T0" fmla="*/ 21 w 52"/>
                  <a:gd name="T1" fmla="*/ 32 h 33"/>
                  <a:gd name="T2" fmla="*/ 30 w 52"/>
                  <a:gd name="T3" fmla="*/ 32 h 33"/>
                  <a:gd name="T4" fmla="*/ 30 w 52"/>
                  <a:gd name="T5" fmla="*/ 32 h 33"/>
                  <a:gd name="T6" fmla="*/ 30 w 52"/>
                  <a:gd name="T7" fmla="*/ 0 h 33"/>
                  <a:gd name="T8" fmla="*/ 21 w 52"/>
                  <a:gd name="T9" fmla="*/ 0 h 33"/>
                  <a:gd name="T10" fmla="*/ 21 w 52"/>
                  <a:gd name="T11" fmla="*/ 0 h 33"/>
                  <a:gd name="T12" fmla="*/ 21 w 52"/>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52" h="33">
                    <a:moveTo>
                      <a:pt x="21" y="32"/>
                    </a:moveTo>
                    <a:lnTo>
                      <a:pt x="30" y="32"/>
                    </a:lnTo>
                    <a:lnTo>
                      <a:pt x="30" y="32"/>
                    </a:lnTo>
                    <a:cubicBezTo>
                      <a:pt x="51" y="32"/>
                      <a:pt x="51" y="0"/>
                      <a:pt x="30"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4" name="Freeform 63">
                <a:extLst>
                  <a:ext uri="{FF2B5EF4-FFF2-40B4-BE49-F238E27FC236}">
                    <a16:creationId xmlns:a16="http://schemas.microsoft.com/office/drawing/2014/main" id="{0895D630-6D1A-2C40-8A46-AA81138A8B42}"/>
                  </a:ext>
                </a:extLst>
              </p:cNvPr>
              <p:cNvSpPr>
                <a:spLocks noChangeArrowheads="1"/>
              </p:cNvSpPr>
              <p:nvPr/>
            </p:nvSpPr>
            <p:spPr bwMode="auto">
              <a:xfrm>
                <a:off x="3471365" y="3932694"/>
                <a:ext cx="15122" cy="15122"/>
              </a:xfrm>
              <a:custGeom>
                <a:avLst/>
                <a:gdLst>
                  <a:gd name="T0" fmla="*/ 25 w 63"/>
                  <a:gd name="T1" fmla="*/ 46 h 63"/>
                  <a:gd name="T2" fmla="*/ 25 w 63"/>
                  <a:gd name="T3" fmla="*/ 46 h 63"/>
                  <a:gd name="T4" fmla="*/ 47 w 63"/>
                  <a:gd name="T5" fmla="*/ 24 h 63"/>
                  <a:gd name="T6" fmla="*/ 47 w 63"/>
                  <a:gd name="T7" fmla="*/ 24 h 63"/>
                  <a:gd name="T8" fmla="*/ 38 w 63"/>
                  <a:gd name="T9" fmla="*/ 14 h 63"/>
                  <a:gd name="T10" fmla="*/ 38 w 63"/>
                  <a:gd name="T11" fmla="*/ 14 h 63"/>
                  <a:gd name="T12" fmla="*/ 15 w 63"/>
                  <a:gd name="T13" fmla="*/ 37 h 63"/>
                  <a:gd name="T14" fmla="*/ 15 w 63"/>
                  <a:gd name="T15" fmla="*/ 37 h 63"/>
                  <a:gd name="T16" fmla="*/ 25 w 63"/>
                  <a:gd name="T17"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5" y="46"/>
                    </a:moveTo>
                    <a:lnTo>
                      <a:pt x="25" y="46"/>
                    </a:lnTo>
                    <a:cubicBezTo>
                      <a:pt x="39" y="62"/>
                      <a:pt x="62" y="39"/>
                      <a:pt x="47" y="24"/>
                    </a:cubicBezTo>
                    <a:lnTo>
                      <a:pt x="47" y="24"/>
                    </a:lnTo>
                    <a:cubicBezTo>
                      <a:pt x="45" y="21"/>
                      <a:pt x="41" y="17"/>
                      <a:pt x="38" y="14"/>
                    </a:cubicBezTo>
                    <a:lnTo>
                      <a:pt x="38" y="14"/>
                    </a:lnTo>
                    <a:cubicBezTo>
                      <a:pt x="23" y="0"/>
                      <a:pt x="0" y="23"/>
                      <a:pt x="15" y="37"/>
                    </a:cubicBezTo>
                    <a:lnTo>
                      <a:pt x="15" y="37"/>
                    </a:lnTo>
                    <a:cubicBezTo>
                      <a:pt x="18" y="41"/>
                      <a:pt x="21" y="44"/>
                      <a:pt x="25"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5" name="Freeform 64">
                <a:extLst>
                  <a:ext uri="{FF2B5EF4-FFF2-40B4-BE49-F238E27FC236}">
                    <a16:creationId xmlns:a16="http://schemas.microsoft.com/office/drawing/2014/main" id="{B5B2B882-3169-C348-90F7-200AC7090C37}"/>
                  </a:ext>
                </a:extLst>
              </p:cNvPr>
              <p:cNvSpPr>
                <a:spLocks noChangeArrowheads="1"/>
              </p:cNvSpPr>
              <p:nvPr/>
            </p:nvSpPr>
            <p:spPr bwMode="auto">
              <a:xfrm>
                <a:off x="3485407" y="3893810"/>
                <a:ext cx="15122" cy="15122"/>
              </a:xfrm>
              <a:custGeom>
                <a:avLst/>
                <a:gdLst>
                  <a:gd name="T0" fmla="*/ 47 w 63"/>
                  <a:gd name="T1" fmla="*/ 25 h 63"/>
                  <a:gd name="T2" fmla="*/ 47 w 63"/>
                  <a:gd name="T3" fmla="*/ 25 h 63"/>
                  <a:gd name="T4" fmla="*/ 38 w 63"/>
                  <a:gd name="T5" fmla="*/ 15 h 63"/>
                  <a:gd name="T6" fmla="*/ 38 w 63"/>
                  <a:gd name="T7" fmla="*/ 15 h 63"/>
                  <a:gd name="T8" fmla="*/ 15 w 63"/>
                  <a:gd name="T9" fmla="*/ 38 h 63"/>
                  <a:gd name="T10" fmla="*/ 15 w 63"/>
                  <a:gd name="T11" fmla="*/ 38 h 63"/>
                  <a:gd name="T12" fmla="*/ 24 w 63"/>
                  <a:gd name="T13" fmla="*/ 48 h 63"/>
                  <a:gd name="T14" fmla="*/ 24 w 63"/>
                  <a:gd name="T15" fmla="*/ 48 h 63"/>
                  <a:gd name="T16" fmla="*/ 47 w 63"/>
                  <a:gd name="T17" fmla="*/ 2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47" y="25"/>
                    </a:moveTo>
                    <a:lnTo>
                      <a:pt x="47" y="25"/>
                    </a:lnTo>
                    <a:cubicBezTo>
                      <a:pt x="44" y="21"/>
                      <a:pt x="41" y="18"/>
                      <a:pt x="38" y="15"/>
                    </a:cubicBezTo>
                    <a:lnTo>
                      <a:pt x="38" y="15"/>
                    </a:lnTo>
                    <a:cubicBezTo>
                      <a:pt x="23" y="0"/>
                      <a:pt x="0" y="23"/>
                      <a:pt x="15" y="38"/>
                    </a:cubicBezTo>
                    <a:lnTo>
                      <a:pt x="15" y="38"/>
                    </a:lnTo>
                    <a:cubicBezTo>
                      <a:pt x="18" y="41"/>
                      <a:pt x="21" y="45"/>
                      <a:pt x="24" y="48"/>
                    </a:cubicBezTo>
                    <a:lnTo>
                      <a:pt x="24" y="48"/>
                    </a:lnTo>
                    <a:cubicBezTo>
                      <a:pt x="39" y="62"/>
                      <a:pt x="62" y="39"/>
                      <a:pt x="47"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6" name="Freeform 65">
                <a:extLst>
                  <a:ext uri="{FF2B5EF4-FFF2-40B4-BE49-F238E27FC236}">
                    <a16:creationId xmlns:a16="http://schemas.microsoft.com/office/drawing/2014/main" id="{F16CC127-3DD0-4B43-984C-35440BFB68AF}"/>
                  </a:ext>
                </a:extLst>
              </p:cNvPr>
              <p:cNvSpPr>
                <a:spLocks noChangeArrowheads="1"/>
              </p:cNvSpPr>
              <p:nvPr/>
            </p:nvSpPr>
            <p:spPr bwMode="auto">
              <a:xfrm>
                <a:off x="3497288" y="3919732"/>
                <a:ext cx="15122" cy="16201"/>
              </a:xfrm>
              <a:custGeom>
                <a:avLst/>
                <a:gdLst>
                  <a:gd name="T0" fmla="*/ 24 w 62"/>
                  <a:gd name="T1" fmla="*/ 48 h 64"/>
                  <a:gd name="T2" fmla="*/ 24 w 62"/>
                  <a:gd name="T3" fmla="*/ 48 h 64"/>
                  <a:gd name="T4" fmla="*/ 47 w 62"/>
                  <a:gd name="T5" fmla="*/ 25 h 64"/>
                  <a:gd name="T6" fmla="*/ 47 w 62"/>
                  <a:gd name="T7" fmla="*/ 25 h 64"/>
                  <a:gd name="T8" fmla="*/ 37 w 62"/>
                  <a:gd name="T9" fmla="*/ 15 h 64"/>
                  <a:gd name="T10" fmla="*/ 37 w 62"/>
                  <a:gd name="T11" fmla="*/ 15 h 64"/>
                  <a:gd name="T12" fmla="*/ 14 w 62"/>
                  <a:gd name="T13" fmla="*/ 38 h 64"/>
                  <a:gd name="T14" fmla="*/ 14 w 62"/>
                  <a:gd name="T15" fmla="*/ 38 h 64"/>
                  <a:gd name="T16" fmla="*/ 24 w 62"/>
                  <a:gd name="T17"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4">
                    <a:moveTo>
                      <a:pt x="24" y="48"/>
                    </a:moveTo>
                    <a:lnTo>
                      <a:pt x="24" y="48"/>
                    </a:lnTo>
                    <a:cubicBezTo>
                      <a:pt x="38" y="63"/>
                      <a:pt x="61" y="40"/>
                      <a:pt x="47" y="25"/>
                    </a:cubicBezTo>
                    <a:lnTo>
                      <a:pt x="47" y="25"/>
                    </a:lnTo>
                    <a:cubicBezTo>
                      <a:pt x="44" y="21"/>
                      <a:pt x="41" y="18"/>
                      <a:pt x="37" y="15"/>
                    </a:cubicBezTo>
                    <a:lnTo>
                      <a:pt x="37" y="15"/>
                    </a:lnTo>
                    <a:cubicBezTo>
                      <a:pt x="23" y="0"/>
                      <a:pt x="0" y="22"/>
                      <a:pt x="14" y="38"/>
                    </a:cubicBezTo>
                    <a:lnTo>
                      <a:pt x="14" y="38"/>
                    </a:lnTo>
                    <a:cubicBezTo>
                      <a:pt x="17" y="41"/>
                      <a:pt x="21" y="44"/>
                      <a:pt x="24" y="4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7" name="Freeform 66">
                <a:extLst>
                  <a:ext uri="{FF2B5EF4-FFF2-40B4-BE49-F238E27FC236}">
                    <a16:creationId xmlns:a16="http://schemas.microsoft.com/office/drawing/2014/main" id="{44260FF4-051B-3048-88F2-C9FC5FBEC219}"/>
                  </a:ext>
                </a:extLst>
              </p:cNvPr>
              <p:cNvSpPr>
                <a:spLocks noChangeArrowheads="1"/>
              </p:cNvSpPr>
              <p:nvPr/>
            </p:nvSpPr>
            <p:spPr bwMode="auto">
              <a:xfrm>
                <a:off x="3483247" y="3954296"/>
                <a:ext cx="10801" cy="10801"/>
              </a:xfrm>
              <a:custGeom>
                <a:avLst/>
                <a:gdLst>
                  <a:gd name="T0" fmla="*/ 30 w 43"/>
                  <a:gd name="T1" fmla="*/ 8 h 44"/>
                  <a:gd name="T2" fmla="*/ 30 w 43"/>
                  <a:gd name="T3" fmla="*/ 8 h 44"/>
                  <a:gd name="T4" fmla="*/ 29 w 43"/>
                  <a:gd name="T5" fmla="*/ 8 h 44"/>
                  <a:gd name="T6" fmla="*/ 29 w 43"/>
                  <a:gd name="T7" fmla="*/ 8 h 44"/>
                  <a:gd name="T8" fmla="*/ 29 w 43"/>
                  <a:gd name="T9" fmla="*/ 8 h 44"/>
                  <a:gd name="T10" fmla="*/ 29 w 43"/>
                  <a:gd name="T11" fmla="*/ 8 h 44"/>
                  <a:gd name="T12" fmla="*/ 30 w 43"/>
                  <a:gd name="T13" fmla="*/ 8 h 44"/>
                  <a:gd name="T14" fmla="*/ 20 w 43"/>
                  <a:gd name="T15" fmla="*/ 3 h 44"/>
                  <a:gd name="T16" fmla="*/ 20 w 43"/>
                  <a:gd name="T17" fmla="*/ 3 h 44"/>
                  <a:gd name="T18" fmla="*/ 2 w 43"/>
                  <a:gd name="T19" fmla="*/ 18 h 44"/>
                  <a:gd name="T20" fmla="*/ 2 w 43"/>
                  <a:gd name="T21" fmla="*/ 18 h 44"/>
                  <a:gd name="T22" fmla="*/ 42 w 43"/>
                  <a:gd name="T23" fmla="*/ 18 h 44"/>
                  <a:gd name="T24" fmla="*/ 42 w 43"/>
                  <a:gd name="T25" fmla="*/ 18 h 44"/>
                  <a:gd name="T26" fmla="*/ 20 w 43"/>
                  <a:gd name="T2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44">
                    <a:moveTo>
                      <a:pt x="30" y="8"/>
                    </a:moveTo>
                    <a:lnTo>
                      <a:pt x="30" y="8"/>
                    </a:lnTo>
                    <a:cubicBezTo>
                      <a:pt x="29" y="8"/>
                      <a:pt x="29" y="8"/>
                      <a:pt x="29" y="8"/>
                    </a:cubicBezTo>
                    <a:lnTo>
                      <a:pt x="29" y="8"/>
                    </a:lnTo>
                    <a:lnTo>
                      <a:pt x="29" y="8"/>
                    </a:lnTo>
                    <a:lnTo>
                      <a:pt x="29" y="8"/>
                    </a:lnTo>
                    <a:cubicBezTo>
                      <a:pt x="30" y="8"/>
                      <a:pt x="30" y="8"/>
                      <a:pt x="30" y="8"/>
                    </a:cubicBezTo>
                    <a:close/>
                    <a:moveTo>
                      <a:pt x="20" y="3"/>
                    </a:moveTo>
                    <a:lnTo>
                      <a:pt x="20" y="3"/>
                    </a:lnTo>
                    <a:cubicBezTo>
                      <a:pt x="10" y="1"/>
                      <a:pt x="0" y="6"/>
                      <a:pt x="2" y="18"/>
                    </a:cubicBezTo>
                    <a:lnTo>
                      <a:pt x="2" y="18"/>
                    </a:lnTo>
                    <a:cubicBezTo>
                      <a:pt x="4" y="43"/>
                      <a:pt x="41" y="43"/>
                      <a:pt x="42" y="18"/>
                    </a:cubicBezTo>
                    <a:lnTo>
                      <a:pt x="42" y="18"/>
                    </a:lnTo>
                    <a:cubicBezTo>
                      <a:pt x="42" y="5"/>
                      <a:pt x="30" y="0"/>
                      <a:pt x="20" y="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8" name="Freeform 67">
                <a:extLst>
                  <a:ext uri="{FF2B5EF4-FFF2-40B4-BE49-F238E27FC236}">
                    <a16:creationId xmlns:a16="http://schemas.microsoft.com/office/drawing/2014/main" id="{A393D91F-3AC7-5649-8753-E2E0C9E02E96}"/>
                  </a:ext>
                </a:extLst>
              </p:cNvPr>
              <p:cNvSpPr>
                <a:spLocks noChangeArrowheads="1"/>
              </p:cNvSpPr>
              <p:nvPr/>
            </p:nvSpPr>
            <p:spPr bwMode="auto">
              <a:xfrm>
                <a:off x="3441122" y="3965097"/>
                <a:ext cx="8641" cy="12961"/>
              </a:xfrm>
              <a:custGeom>
                <a:avLst/>
                <a:gdLst>
                  <a:gd name="T0" fmla="*/ 0 w 34"/>
                  <a:gd name="T1" fmla="*/ 21 h 53"/>
                  <a:gd name="T2" fmla="*/ 0 w 34"/>
                  <a:gd name="T3" fmla="*/ 31 h 53"/>
                  <a:gd name="T4" fmla="*/ 0 w 34"/>
                  <a:gd name="T5" fmla="*/ 31 h 53"/>
                  <a:gd name="T6" fmla="*/ 33 w 34"/>
                  <a:gd name="T7" fmla="*/ 31 h 53"/>
                  <a:gd name="T8" fmla="*/ 33 w 34"/>
                  <a:gd name="T9" fmla="*/ 21 h 53"/>
                  <a:gd name="T10" fmla="*/ 33 w 34"/>
                  <a:gd name="T11" fmla="*/ 21 h 53"/>
                  <a:gd name="T12" fmla="*/ 0 w 34"/>
                  <a:gd name="T13" fmla="*/ 21 h 53"/>
                </a:gdLst>
                <a:ahLst/>
                <a:cxnLst>
                  <a:cxn ang="0">
                    <a:pos x="T0" y="T1"/>
                  </a:cxn>
                  <a:cxn ang="0">
                    <a:pos x="T2" y="T3"/>
                  </a:cxn>
                  <a:cxn ang="0">
                    <a:pos x="T4" y="T5"/>
                  </a:cxn>
                  <a:cxn ang="0">
                    <a:pos x="T6" y="T7"/>
                  </a:cxn>
                  <a:cxn ang="0">
                    <a:pos x="T8" y="T9"/>
                  </a:cxn>
                  <a:cxn ang="0">
                    <a:pos x="T10" y="T11"/>
                  </a:cxn>
                  <a:cxn ang="0">
                    <a:pos x="T12" y="T13"/>
                  </a:cxn>
                </a:cxnLst>
                <a:rect l="0" t="0" r="r" b="b"/>
                <a:pathLst>
                  <a:path w="34" h="53">
                    <a:moveTo>
                      <a:pt x="0" y="21"/>
                    </a:moveTo>
                    <a:lnTo>
                      <a:pt x="0" y="31"/>
                    </a:lnTo>
                    <a:lnTo>
                      <a:pt x="0" y="31"/>
                    </a:lnTo>
                    <a:cubicBezTo>
                      <a:pt x="0" y="52"/>
                      <a:pt x="33" y="52"/>
                      <a:pt x="33" y="31"/>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9" name="Freeform 68">
                <a:extLst>
                  <a:ext uri="{FF2B5EF4-FFF2-40B4-BE49-F238E27FC236}">
                    <a16:creationId xmlns:a16="http://schemas.microsoft.com/office/drawing/2014/main" id="{2A06E824-F74E-5443-BCCD-2F1C73CDFC58}"/>
                  </a:ext>
                </a:extLst>
              </p:cNvPr>
              <p:cNvSpPr>
                <a:spLocks noChangeArrowheads="1"/>
              </p:cNvSpPr>
              <p:nvPr/>
            </p:nvSpPr>
            <p:spPr bwMode="auto">
              <a:xfrm>
                <a:off x="3455164" y="3993180"/>
                <a:ext cx="15122" cy="15122"/>
              </a:xfrm>
              <a:custGeom>
                <a:avLst/>
                <a:gdLst>
                  <a:gd name="T0" fmla="*/ 38 w 63"/>
                  <a:gd name="T1" fmla="*/ 15 h 63"/>
                  <a:gd name="T2" fmla="*/ 38 w 63"/>
                  <a:gd name="T3" fmla="*/ 15 h 63"/>
                  <a:gd name="T4" fmla="*/ 15 w 63"/>
                  <a:gd name="T5" fmla="*/ 38 h 63"/>
                  <a:gd name="T6" fmla="*/ 15 w 63"/>
                  <a:gd name="T7" fmla="*/ 38 h 63"/>
                  <a:gd name="T8" fmla="*/ 24 w 63"/>
                  <a:gd name="T9" fmla="*/ 47 h 63"/>
                  <a:gd name="T10" fmla="*/ 24 w 63"/>
                  <a:gd name="T11" fmla="*/ 47 h 63"/>
                  <a:gd name="T12" fmla="*/ 47 w 63"/>
                  <a:gd name="T13" fmla="*/ 24 h 63"/>
                  <a:gd name="T14" fmla="*/ 47 w 63"/>
                  <a:gd name="T15" fmla="*/ 24 h 63"/>
                  <a:gd name="T16" fmla="*/ 38 w 63"/>
                  <a:gd name="T17"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38" y="15"/>
                    </a:moveTo>
                    <a:lnTo>
                      <a:pt x="38" y="15"/>
                    </a:lnTo>
                    <a:cubicBezTo>
                      <a:pt x="22" y="0"/>
                      <a:pt x="0" y="23"/>
                      <a:pt x="15" y="38"/>
                    </a:cubicBezTo>
                    <a:lnTo>
                      <a:pt x="15" y="38"/>
                    </a:lnTo>
                    <a:cubicBezTo>
                      <a:pt x="18" y="41"/>
                      <a:pt x="21" y="44"/>
                      <a:pt x="24" y="47"/>
                    </a:cubicBezTo>
                    <a:lnTo>
                      <a:pt x="24" y="47"/>
                    </a:lnTo>
                    <a:cubicBezTo>
                      <a:pt x="39" y="62"/>
                      <a:pt x="62" y="39"/>
                      <a:pt x="47" y="24"/>
                    </a:cubicBezTo>
                    <a:lnTo>
                      <a:pt x="47" y="24"/>
                    </a:lnTo>
                    <a:cubicBezTo>
                      <a:pt x="43" y="21"/>
                      <a:pt x="41" y="18"/>
                      <a:pt x="38" y="1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0" name="Freeform 69">
                <a:extLst>
                  <a:ext uri="{FF2B5EF4-FFF2-40B4-BE49-F238E27FC236}">
                    <a16:creationId xmlns:a16="http://schemas.microsoft.com/office/drawing/2014/main" id="{4858E64D-7BCF-ED43-AE0E-68197B5E003C}"/>
                  </a:ext>
                </a:extLst>
              </p:cNvPr>
              <p:cNvSpPr>
                <a:spLocks noChangeArrowheads="1"/>
              </p:cNvSpPr>
              <p:nvPr/>
            </p:nvSpPr>
            <p:spPr bwMode="auto">
              <a:xfrm>
                <a:off x="3482166" y="4005061"/>
                <a:ext cx="12961" cy="8641"/>
              </a:xfrm>
              <a:custGeom>
                <a:avLst/>
                <a:gdLst>
                  <a:gd name="T0" fmla="*/ 31 w 53"/>
                  <a:gd name="T1" fmla="*/ 0 h 34"/>
                  <a:gd name="T2" fmla="*/ 22 w 53"/>
                  <a:gd name="T3" fmla="*/ 0 h 34"/>
                  <a:gd name="T4" fmla="*/ 22 w 53"/>
                  <a:gd name="T5" fmla="*/ 0 h 34"/>
                  <a:gd name="T6" fmla="*/ 22 w 53"/>
                  <a:gd name="T7" fmla="*/ 33 h 34"/>
                  <a:gd name="T8" fmla="*/ 31 w 53"/>
                  <a:gd name="T9" fmla="*/ 33 h 34"/>
                  <a:gd name="T10" fmla="*/ 31 w 53"/>
                  <a:gd name="T11" fmla="*/ 33 h 34"/>
                  <a:gd name="T12" fmla="*/ 31 w 5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31" y="0"/>
                    </a:moveTo>
                    <a:lnTo>
                      <a:pt x="22" y="0"/>
                    </a:lnTo>
                    <a:lnTo>
                      <a:pt x="22" y="0"/>
                    </a:lnTo>
                    <a:cubicBezTo>
                      <a:pt x="0" y="0"/>
                      <a:pt x="0" y="33"/>
                      <a:pt x="22" y="33"/>
                    </a:cubicBezTo>
                    <a:lnTo>
                      <a:pt x="31" y="33"/>
                    </a:lnTo>
                    <a:lnTo>
                      <a:pt x="31" y="33"/>
                    </a:lnTo>
                    <a:cubicBezTo>
                      <a:pt x="52" y="33"/>
                      <a:pt x="52" y="0"/>
                      <a:pt x="3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1" name="Freeform 70">
                <a:extLst>
                  <a:ext uri="{FF2B5EF4-FFF2-40B4-BE49-F238E27FC236}">
                    <a16:creationId xmlns:a16="http://schemas.microsoft.com/office/drawing/2014/main" id="{7968B7E4-C4C5-6941-AD21-217C773FCA3C}"/>
                  </a:ext>
                </a:extLst>
              </p:cNvPr>
              <p:cNvSpPr>
                <a:spLocks noChangeArrowheads="1"/>
              </p:cNvSpPr>
              <p:nvPr/>
            </p:nvSpPr>
            <p:spPr bwMode="auto">
              <a:xfrm>
                <a:off x="3473525" y="3976978"/>
                <a:ext cx="12961" cy="8641"/>
              </a:xfrm>
              <a:custGeom>
                <a:avLst/>
                <a:gdLst>
                  <a:gd name="T0" fmla="*/ 31 w 53"/>
                  <a:gd name="T1" fmla="*/ 0 h 34"/>
                  <a:gd name="T2" fmla="*/ 21 w 53"/>
                  <a:gd name="T3" fmla="*/ 0 h 34"/>
                  <a:gd name="T4" fmla="*/ 21 w 53"/>
                  <a:gd name="T5" fmla="*/ 0 h 34"/>
                  <a:gd name="T6" fmla="*/ 21 w 53"/>
                  <a:gd name="T7" fmla="*/ 33 h 34"/>
                  <a:gd name="T8" fmla="*/ 31 w 53"/>
                  <a:gd name="T9" fmla="*/ 33 h 34"/>
                  <a:gd name="T10" fmla="*/ 31 w 53"/>
                  <a:gd name="T11" fmla="*/ 33 h 34"/>
                  <a:gd name="T12" fmla="*/ 31 w 5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31" y="0"/>
                    </a:moveTo>
                    <a:lnTo>
                      <a:pt x="21" y="0"/>
                    </a:lnTo>
                    <a:lnTo>
                      <a:pt x="21" y="0"/>
                    </a:lnTo>
                    <a:cubicBezTo>
                      <a:pt x="0" y="0"/>
                      <a:pt x="0" y="33"/>
                      <a:pt x="21" y="33"/>
                    </a:cubicBezTo>
                    <a:lnTo>
                      <a:pt x="31" y="33"/>
                    </a:lnTo>
                    <a:lnTo>
                      <a:pt x="31" y="33"/>
                    </a:lnTo>
                    <a:cubicBezTo>
                      <a:pt x="52" y="33"/>
                      <a:pt x="52" y="0"/>
                      <a:pt x="3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2" name="Freeform 71">
                <a:extLst>
                  <a:ext uri="{FF2B5EF4-FFF2-40B4-BE49-F238E27FC236}">
                    <a16:creationId xmlns:a16="http://schemas.microsoft.com/office/drawing/2014/main" id="{2DBBAE4C-B965-F04C-817C-1D913E0D59F0}"/>
                  </a:ext>
                </a:extLst>
              </p:cNvPr>
              <p:cNvSpPr>
                <a:spLocks noChangeArrowheads="1"/>
              </p:cNvSpPr>
              <p:nvPr/>
            </p:nvSpPr>
            <p:spPr bwMode="auto">
              <a:xfrm>
                <a:off x="4018983" y="3844124"/>
                <a:ext cx="10801" cy="8641"/>
              </a:xfrm>
              <a:custGeom>
                <a:avLst/>
                <a:gdLst>
                  <a:gd name="T0" fmla="*/ 20 w 42"/>
                  <a:gd name="T1" fmla="*/ 33 h 34"/>
                  <a:gd name="T2" fmla="*/ 20 w 42"/>
                  <a:gd name="T3" fmla="*/ 33 h 34"/>
                  <a:gd name="T4" fmla="*/ 20 w 42"/>
                  <a:gd name="T5" fmla="*/ 0 h 34"/>
                  <a:gd name="T6" fmla="*/ 20 w 42"/>
                  <a:gd name="T7" fmla="*/ 0 h 34"/>
                  <a:gd name="T8" fmla="*/ 20 w 42"/>
                  <a:gd name="T9" fmla="*/ 33 h 34"/>
                </a:gdLst>
                <a:ahLst/>
                <a:cxnLst>
                  <a:cxn ang="0">
                    <a:pos x="T0" y="T1"/>
                  </a:cxn>
                  <a:cxn ang="0">
                    <a:pos x="T2" y="T3"/>
                  </a:cxn>
                  <a:cxn ang="0">
                    <a:pos x="T4" y="T5"/>
                  </a:cxn>
                  <a:cxn ang="0">
                    <a:pos x="T6" y="T7"/>
                  </a:cxn>
                  <a:cxn ang="0">
                    <a:pos x="T8" y="T9"/>
                  </a:cxn>
                </a:cxnLst>
                <a:rect l="0" t="0" r="r" b="b"/>
                <a:pathLst>
                  <a:path w="42" h="34">
                    <a:moveTo>
                      <a:pt x="20" y="33"/>
                    </a:moveTo>
                    <a:lnTo>
                      <a:pt x="20" y="33"/>
                    </a:lnTo>
                    <a:cubicBezTo>
                      <a:pt x="41" y="33"/>
                      <a:pt x="41" y="0"/>
                      <a:pt x="20" y="0"/>
                    </a:cubicBezTo>
                    <a:lnTo>
                      <a:pt x="20" y="0"/>
                    </a:lnTo>
                    <a:cubicBezTo>
                      <a:pt x="0" y="0"/>
                      <a:pt x="0" y="33"/>
                      <a:pt x="20"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3" name="Freeform 72">
                <a:extLst>
                  <a:ext uri="{FF2B5EF4-FFF2-40B4-BE49-F238E27FC236}">
                    <a16:creationId xmlns:a16="http://schemas.microsoft.com/office/drawing/2014/main" id="{F3D788C9-0DFE-A44C-B8A7-A5AAF6B78923}"/>
                  </a:ext>
                </a:extLst>
              </p:cNvPr>
              <p:cNvSpPr>
                <a:spLocks noChangeArrowheads="1"/>
              </p:cNvSpPr>
              <p:nvPr/>
            </p:nvSpPr>
            <p:spPr bwMode="auto">
              <a:xfrm>
                <a:off x="4017902" y="3862486"/>
                <a:ext cx="9721" cy="14042"/>
              </a:xfrm>
              <a:custGeom>
                <a:avLst/>
                <a:gdLst>
                  <a:gd name="T0" fmla="*/ 35 w 41"/>
                  <a:gd name="T1" fmla="*/ 34 h 56"/>
                  <a:gd name="T2" fmla="*/ 35 w 41"/>
                  <a:gd name="T3" fmla="*/ 34 h 56"/>
                  <a:gd name="T4" fmla="*/ 37 w 41"/>
                  <a:gd name="T5" fmla="*/ 30 h 56"/>
                  <a:gd name="T6" fmla="*/ 37 w 41"/>
                  <a:gd name="T7" fmla="*/ 30 h 56"/>
                  <a:gd name="T8" fmla="*/ 5 w 41"/>
                  <a:gd name="T9" fmla="*/ 21 h 56"/>
                  <a:gd name="T10" fmla="*/ 5 w 41"/>
                  <a:gd name="T11" fmla="*/ 21 h 56"/>
                  <a:gd name="T12" fmla="*/ 4 w 41"/>
                  <a:gd name="T13" fmla="*/ 26 h 56"/>
                  <a:gd name="T14" fmla="*/ 4 w 41"/>
                  <a:gd name="T15" fmla="*/ 26 h 56"/>
                  <a:gd name="T16" fmla="*/ 35 w 41"/>
                  <a:gd name="T17" fmla="*/ 3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56">
                    <a:moveTo>
                      <a:pt x="35" y="34"/>
                    </a:moveTo>
                    <a:lnTo>
                      <a:pt x="35" y="34"/>
                    </a:lnTo>
                    <a:cubicBezTo>
                      <a:pt x="35" y="33"/>
                      <a:pt x="36" y="31"/>
                      <a:pt x="37" y="30"/>
                    </a:cubicBezTo>
                    <a:lnTo>
                      <a:pt x="37" y="30"/>
                    </a:lnTo>
                    <a:cubicBezTo>
                      <a:pt x="40" y="9"/>
                      <a:pt x="8" y="0"/>
                      <a:pt x="5" y="21"/>
                    </a:cubicBezTo>
                    <a:lnTo>
                      <a:pt x="5" y="21"/>
                    </a:lnTo>
                    <a:cubicBezTo>
                      <a:pt x="5" y="23"/>
                      <a:pt x="4" y="24"/>
                      <a:pt x="4" y="26"/>
                    </a:cubicBezTo>
                    <a:lnTo>
                      <a:pt x="4" y="26"/>
                    </a:lnTo>
                    <a:cubicBezTo>
                      <a:pt x="0" y="47"/>
                      <a:pt x="32" y="55"/>
                      <a:pt x="35"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4" name="Freeform 73">
                <a:extLst>
                  <a:ext uri="{FF2B5EF4-FFF2-40B4-BE49-F238E27FC236}">
                    <a16:creationId xmlns:a16="http://schemas.microsoft.com/office/drawing/2014/main" id="{B3B5307D-35B4-224F-9944-D9868C6C4E4D}"/>
                  </a:ext>
                </a:extLst>
              </p:cNvPr>
              <p:cNvSpPr>
                <a:spLocks noChangeArrowheads="1"/>
              </p:cNvSpPr>
              <p:nvPr/>
            </p:nvSpPr>
            <p:spPr bwMode="auto">
              <a:xfrm>
                <a:off x="4035184" y="3841964"/>
                <a:ext cx="14042" cy="15122"/>
              </a:xfrm>
              <a:custGeom>
                <a:avLst/>
                <a:gdLst>
                  <a:gd name="T0" fmla="*/ 20 w 58"/>
                  <a:gd name="T1" fmla="*/ 43 h 60"/>
                  <a:gd name="T2" fmla="*/ 20 w 58"/>
                  <a:gd name="T3" fmla="*/ 43 h 60"/>
                  <a:gd name="T4" fmla="*/ 42 w 58"/>
                  <a:gd name="T5" fmla="*/ 20 h 60"/>
                  <a:gd name="T6" fmla="*/ 42 w 58"/>
                  <a:gd name="T7" fmla="*/ 20 h 60"/>
                  <a:gd name="T8" fmla="*/ 37 w 58"/>
                  <a:gd name="T9" fmla="*/ 15 h 60"/>
                  <a:gd name="T10" fmla="*/ 37 w 58"/>
                  <a:gd name="T11" fmla="*/ 15 h 60"/>
                  <a:gd name="T12" fmla="*/ 14 w 58"/>
                  <a:gd name="T13" fmla="*/ 38 h 60"/>
                  <a:gd name="T14" fmla="*/ 14 w 58"/>
                  <a:gd name="T15" fmla="*/ 38 h 60"/>
                  <a:gd name="T16" fmla="*/ 20 w 58"/>
                  <a:gd name="T17" fmla="*/ 4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60">
                    <a:moveTo>
                      <a:pt x="20" y="43"/>
                    </a:moveTo>
                    <a:lnTo>
                      <a:pt x="20" y="43"/>
                    </a:lnTo>
                    <a:cubicBezTo>
                      <a:pt x="34" y="59"/>
                      <a:pt x="57" y="36"/>
                      <a:pt x="42" y="20"/>
                    </a:cubicBezTo>
                    <a:lnTo>
                      <a:pt x="42" y="20"/>
                    </a:lnTo>
                    <a:cubicBezTo>
                      <a:pt x="41" y="19"/>
                      <a:pt x="39" y="17"/>
                      <a:pt x="37" y="15"/>
                    </a:cubicBezTo>
                    <a:lnTo>
                      <a:pt x="37" y="15"/>
                    </a:lnTo>
                    <a:cubicBezTo>
                      <a:pt x="23" y="0"/>
                      <a:pt x="0" y="23"/>
                      <a:pt x="14" y="38"/>
                    </a:cubicBezTo>
                    <a:lnTo>
                      <a:pt x="14" y="38"/>
                    </a:lnTo>
                    <a:cubicBezTo>
                      <a:pt x="16" y="40"/>
                      <a:pt x="18" y="41"/>
                      <a:pt x="20"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5" name="Freeform 74">
                <a:extLst>
                  <a:ext uri="{FF2B5EF4-FFF2-40B4-BE49-F238E27FC236}">
                    <a16:creationId xmlns:a16="http://schemas.microsoft.com/office/drawing/2014/main" id="{6610271B-BDE9-2846-A171-B355831C8FA3}"/>
                  </a:ext>
                </a:extLst>
              </p:cNvPr>
              <p:cNvSpPr>
                <a:spLocks noChangeArrowheads="1"/>
              </p:cNvSpPr>
              <p:nvPr/>
            </p:nvSpPr>
            <p:spPr bwMode="auto">
              <a:xfrm>
                <a:off x="4047066" y="3870047"/>
                <a:ext cx="11881" cy="8641"/>
              </a:xfrm>
              <a:custGeom>
                <a:avLst/>
                <a:gdLst>
                  <a:gd name="T0" fmla="*/ 22 w 48"/>
                  <a:gd name="T1" fmla="*/ 33 h 34"/>
                  <a:gd name="T2" fmla="*/ 27 w 48"/>
                  <a:gd name="T3" fmla="*/ 33 h 34"/>
                  <a:gd name="T4" fmla="*/ 27 w 48"/>
                  <a:gd name="T5" fmla="*/ 33 h 34"/>
                  <a:gd name="T6" fmla="*/ 27 w 48"/>
                  <a:gd name="T7" fmla="*/ 0 h 34"/>
                  <a:gd name="T8" fmla="*/ 22 w 48"/>
                  <a:gd name="T9" fmla="*/ 0 h 34"/>
                  <a:gd name="T10" fmla="*/ 22 w 48"/>
                  <a:gd name="T11" fmla="*/ 0 h 34"/>
                  <a:gd name="T12" fmla="*/ 22 w 48"/>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48" h="34">
                    <a:moveTo>
                      <a:pt x="22" y="33"/>
                    </a:moveTo>
                    <a:lnTo>
                      <a:pt x="27" y="33"/>
                    </a:lnTo>
                    <a:lnTo>
                      <a:pt x="27" y="33"/>
                    </a:lnTo>
                    <a:cubicBezTo>
                      <a:pt x="47" y="33"/>
                      <a:pt x="47" y="0"/>
                      <a:pt x="27" y="0"/>
                    </a:cubicBezTo>
                    <a:lnTo>
                      <a:pt x="22" y="0"/>
                    </a:ln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6" name="Freeform 75">
                <a:extLst>
                  <a:ext uri="{FF2B5EF4-FFF2-40B4-BE49-F238E27FC236}">
                    <a16:creationId xmlns:a16="http://schemas.microsoft.com/office/drawing/2014/main" id="{341D612A-D77B-DF4A-BD2D-9A98BA951885}"/>
                  </a:ext>
                </a:extLst>
              </p:cNvPr>
              <p:cNvSpPr>
                <a:spLocks noChangeArrowheads="1"/>
              </p:cNvSpPr>
              <p:nvPr/>
            </p:nvSpPr>
            <p:spPr bwMode="auto">
              <a:xfrm>
                <a:off x="4052466" y="3806320"/>
                <a:ext cx="7561" cy="12961"/>
              </a:xfrm>
              <a:custGeom>
                <a:avLst/>
                <a:gdLst>
                  <a:gd name="T0" fmla="*/ 32 w 33"/>
                  <a:gd name="T1" fmla="*/ 31 h 53"/>
                  <a:gd name="T2" fmla="*/ 32 w 33"/>
                  <a:gd name="T3" fmla="*/ 21 h 53"/>
                  <a:gd name="T4" fmla="*/ 32 w 33"/>
                  <a:gd name="T5" fmla="*/ 21 h 53"/>
                  <a:gd name="T6" fmla="*/ 0 w 33"/>
                  <a:gd name="T7" fmla="*/ 21 h 53"/>
                  <a:gd name="T8" fmla="*/ 0 w 33"/>
                  <a:gd name="T9" fmla="*/ 31 h 53"/>
                  <a:gd name="T10" fmla="*/ 0 w 33"/>
                  <a:gd name="T11" fmla="*/ 31 h 53"/>
                  <a:gd name="T12" fmla="*/ 32 w 33"/>
                  <a:gd name="T13" fmla="*/ 31 h 53"/>
                </a:gdLst>
                <a:ahLst/>
                <a:cxnLst>
                  <a:cxn ang="0">
                    <a:pos x="T0" y="T1"/>
                  </a:cxn>
                  <a:cxn ang="0">
                    <a:pos x="T2" y="T3"/>
                  </a:cxn>
                  <a:cxn ang="0">
                    <a:pos x="T4" y="T5"/>
                  </a:cxn>
                  <a:cxn ang="0">
                    <a:pos x="T6" y="T7"/>
                  </a:cxn>
                  <a:cxn ang="0">
                    <a:pos x="T8" y="T9"/>
                  </a:cxn>
                  <a:cxn ang="0">
                    <a:pos x="T10" y="T11"/>
                  </a:cxn>
                  <a:cxn ang="0">
                    <a:pos x="T12" y="T13"/>
                  </a:cxn>
                </a:cxnLst>
                <a:rect l="0" t="0" r="r" b="b"/>
                <a:pathLst>
                  <a:path w="33" h="53">
                    <a:moveTo>
                      <a:pt x="32" y="31"/>
                    </a:moveTo>
                    <a:lnTo>
                      <a:pt x="32" y="21"/>
                    </a:lnTo>
                    <a:lnTo>
                      <a:pt x="32" y="21"/>
                    </a:lnTo>
                    <a:cubicBezTo>
                      <a:pt x="32" y="0"/>
                      <a:pt x="0" y="0"/>
                      <a:pt x="0" y="21"/>
                    </a:cubicBezTo>
                    <a:lnTo>
                      <a:pt x="0" y="31"/>
                    </a:lnTo>
                    <a:lnTo>
                      <a:pt x="0" y="31"/>
                    </a:lnTo>
                    <a:cubicBezTo>
                      <a:pt x="0" y="52"/>
                      <a:pt x="32" y="52"/>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7" name="Freeform 76">
                <a:extLst>
                  <a:ext uri="{FF2B5EF4-FFF2-40B4-BE49-F238E27FC236}">
                    <a16:creationId xmlns:a16="http://schemas.microsoft.com/office/drawing/2014/main" id="{A3CC79DC-9450-E645-8E0B-0ECD546BFD4F}"/>
                  </a:ext>
                </a:extLst>
              </p:cNvPr>
              <p:cNvSpPr>
                <a:spLocks noChangeArrowheads="1"/>
              </p:cNvSpPr>
              <p:nvPr/>
            </p:nvSpPr>
            <p:spPr bwMode="auto">
              <a:xfrm>
                <a:off x="4085950" y="3817121"/>
                <a:ext cx="15122" cy="14042"/>
              </a:xfrm>
              <a:custGeom>
                <a:avLst/>
                <a:gdLst>
                  <a:gd name="T0" fmla="*/ 38 w 60"/>
                  <a:gd name="T1" fmla="*/ 42 h 58"/>
                  <a:gd name="T2" fmla="*/ 38 w 60"/>
                  <a:gd name="T3" fmla="*/ 42 h 58"/>
                  <a:gd name="T4" fmla="*/ 43 w 60"/>
                  <a:gd name="T5" fmla="*/ 37 h 58"/>
                  <a:gd name="T6" fmla="*/ 43 w 60"/>
                  <a:gd name="T7" fmla="*/ 37 h 58"/>
                  <a:gd name="T8" fmla="*/ 20 w 60"/>
                  <a:gd name="T9" fmla="*/ 14 h 58"/>
                  <a:gd name="T10" fmla="*/ 20 w 60"/>
                  <a:gd name="T11" fmla="*/ 14 h 58"/>
                  <a:gd name="T12" fmla="*/ 15 w 60"/>
                  <a:gd name="T13" fmla="*/ 19 h 58"/>
                  <a:gd name="T14" fmla="*/ 15 w 60"/>
                  <a:gd name="T15" fmla="*/ 19 h 58"/>
                  <a:gd name="T16" fmla="*/ 38 w 60"/>
                  <a:gd name="T17"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8">
                    <a:moveTo>
                      <a:pt x="38" y="42"/>
                    </a:moveTo>
                    <a:lnTo>
                      <a:pt x="38" y="42"/>
                    </a:lnTo>
                    <a:cubicBezTo>
                      <a:pt x="40" y="41"/>
                      <a:pt x="41" y="39"/>
                      <a:pt x="43" y="37"/>
                    </a:cubicBezTo>
                    <a:lnTo>
                      <a:pt x="43" y="37"/>
                    </a:lnTo>
                    <a:cubicBezTo>
                      <a:pt x="59" y="22"/>
                      <a:pt x="35" y="0"/>
                      <a:pt x="20" y="14"/>
                    </a:cubicBezTo>
                    <a:lnTo>
                      <a:pt x="20" y="14"/>
                    </a:lnTo>
                    <a:cubicBezTo>
                      <a:pt x="19" y="16"/>
                      <a:pt x="17" y="18"/>
                      <a:pt x="15" y="19"/>
                    </a:cubicBezTo>
                    <a:lnTo>
                      <a:pt x="15" y="19"/>
                    </a:lnTo>
                    <a:cubicBezTo>
                      <a:pt x="0" y="34"/>
                      <a:pt x="23" y="57"/>
                      <a:pt x="38"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8" name="Freeform 77">
                <a:extLst>
                  <a:ext uri="{FF2B5EF4-FFF2-40B4-BE49-F238E27FC236}">
                    <a16:creationId xmlns:a16="http://schemas.microsoft.com/office/drawing/2014/main" id="{BE7C2FC2-1669-1246-9E24-8A9B65EDA4C8}"/>
                  </a:ext>
                </a:extLst>
              </p:cNvPr>
              <p:cNvSpPr>
                <a:spLocks noChangeArrowheads="1"/>
              </p:cNvSpPr>
              <p:nvPr/>
            </p:nvSpPr>
            <p:spPr bwMode="auto">
              <a:xfrm>
                <a:off x="4082709" y="3841964"/>
                <a:ext cx="14042" cy="14041"/>
              </a:xfrm>
              <a:custGeom>
                <a:avLst/>
                <a:gdLst>
                  <a:gd name="T0" fmla="*/ 38 w 59"/>
                  <a:gd name="T1" fmla="*/ 43 h 59"/>
                  <a:gd name="T2" fmla="*/ 38 w 59"/>
                  <a:gd name="T3" fmla="*/ 43 h 59"/>
                  <a:gd name="T4" fmla="*/ 43 w 59"/>
                  <a:gd name="T5" fmla="*/ 38 h 59"/>
                  <a:gd name="T6" fmla="*/ 43 w 59"/>
                  <a:gd name="T7" fmla="*/ 38 h 59"/>
                  <a:gd name="T8" fmla="*/ 20 w 59"/>
                  <a:gd name="T9" fmla="*/ 14 h 59"/>
                  <a:gd name="T10" fmla="*/ 20 w 59"/>
                  <a:gd name="T11" fmla="*/ 14 h 59"/>
                  <a:gd name="T12" fmla="*/ 15 w 59"/>
                  <a:gd name="T13" fmla="*/ 20 h 59"/>
                  <a:gd name="T14" fmla="*/ 15 w 59"/>
                  <a:gd name="T15" fmla="*/ 20 h 59"/>
                  <a:gd name="T16" fmla="*/ 38 w 59"/>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38" y="43"/>
                    </a:moveTo>
                    <a:lnTo>
                      <a:pt x="38" y="43"/>
                    </a:lnTo>
                    <a:cubicBezTo>
                      <a:pt x="40" y="41"/>
                      <a:pt x="41" y="40"/>
                      <a:pt x="43" y="38"/>
                    </a:cubicBezTo>
                    <a:lnTo>
                      <a:pt x="43" y="38"/>
                    </a:lnTo>
                    <a:cubicBezTo>
                      <a:pt x="58" y="23"/>
                      <a:pt x="35" y="0"/>
                      <a:pt x="20" y="14"/>
                    </a:cubicBezTo>
                    <a:lnTo>
                      <a:pt x="20" y="14"/>
                    </a:lnTo>
                    <a:cubicBezTo>
                      <a:pt x="18" y="16"/>
                      <a:pt x="17" y="18"/>
                      <a:pt x="15" y="20"/>
                    </a:cubicBezTo>
                    <a:lnTo>
                      <a:pt x="15" y="20"/>
                    </a:lnTo>
                    <a:cubicBezTo>
                      <a:pt x="0" y="35"/>
                      <a:pt x="22" y="58"/>
                      <a:pt x="38"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9" name="Freeform 78">
                <a:extLst>
                  <a:ext uri="{FF2B5EF4-FFF2-40B4-BE49-F238E27FC236}">
                    <a16:creationId xmlns:a16="http://schemas.microsoft.com/office/drawing/2014/main" id="{1430C440-78A4-7648-B21C-27858077F203}"/>
                  </a:ext>
                </a:extLst>
              </p:cNvPr>
              <p:cNvSpPr>
                <a:spLocks noChangeArrowheads="1"/>
              </p:cNvSpPr>
              <p:nvPr/>
            </p:nvSpPr>
            <p:spPr bwMode="auto">
              <a:xfrm>
                <a:off x="4072989" y="3811721"/>
                <a:ext cx="10801" cy="8641"/>
              </a:xfrm>
              <a:custGeom>
                <a:avLst/>
                <a:gdLst>
                  <a:gd name="T0" fmla="*/ 21 w 42"/>
                  <a:gd name="T1" fmla="*/ 33 h 34"/>
                  <a:gd name="T2" fmla="*/ 21 w 42"/>
                  <a:gd name="T3" fmla="*/ 33 h 34"/>
                  <a:gd name="T4" fmla="*/ 21 w 42"/>
                  <a:gd name="T5" fmla="*/ 0 h 34"/>
                  <a:gd name="T6" fmla="*/ 21 w 42"/>
                  <a:gd name="T7" fmla="*/ 0 h 34"/>
                  <a:gd name="T8" fmla="*/ 21 w 42"/>
                  <a:gd name="T9" fmla="*/ 33 h 34"/>
                </a:gdLst>
                <a:ahLst/>
                <a:cxnLst>
                  <a:cxn ang="0">
                    <a:pos x="T0" y="T1"/>
                  </a:cxn>
                  <a:cxn ang="0">
                    <a:pos x="T2" y="T3"/>
                  </a:cxn>
                  <a:cxn ang="0">
                    <a:pos x="T4" y="T5"/>
                  </a:cxn>
                  <a:cxn ang="0">
                    <a:pos x="T6" y="T7"/>
                  </a:cxn>
                  <a:cxn ang="0">
                    <a:pos x="T8" y="T9"/>
                  </a:cxn>
                </a:cxnLst>
                <a:rect l="0" t="0" r="r" b="b"/>
                <a:pathLst>
                  <a:path w="42" h="34">
                    <a:moveTo>
                      <a:pt x="21" y="33"/>
                    </a:moveTo>
                    <a:lnTo>
                      <a:pt x="21" y="33"/>
                    </a:lnTo>
                    <a:cubicBezTo>
                      <a:pt x="41" y="33"/>
                      <a:pt x="41" y="0"/>
                      <a:pt x="21" y="0"/>
                    </a:cubicBez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0" name="Freeform 79">
                <a:extLst>
                  <a:ext uri="{FF2B5EF4-FFF2-40B4-BE49-F238E27FC236}">
                    <a16:creationId xmlns:a16="http://schemas.microsoft.com/office/drawing/2014/main" id="{25E53394-DB66-6442-95B0-DAE66E3DF955}"/>
                  </a:ext>
                </a:extLst>
              </p:cNvPr>
              <p:cNvSpPr>
                <a:spLocks noChangeArrowheads="1"/>
              </p:cNvSpPr>
              <p:nvPr/>
            </p:nvSpPr>
            <p:spPr bwMode="auto">
              <a:xfrm>
                <a:off x="4129155" y="3792279"/>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1" name="Freeform 80">
                <a:extLst>
                  <a:ext uri="{FF2B5EF4-FFF2-40B4-BE49-F238E27FC236}">
                    <a16:creationId xmlns:a16="http://schemas.microsoft.com/office/drawing/2014/main" id="{08325742-1D71-D048-872D-5A936E1B2714}"/>
                  </a:ext>
                </a:extLst>
              </p:cNvPr>
              <p:cNvSpPr>
                <a:spLocks noChangeArrowheads="1"/>
              </p:cNvSpPr>
              <p:nvPr/>
            </p:nvSpPr>
            <p:spPr bwMode="auto">
              <a:xfrm>
                <a:off x="4116193" y="3817121"/>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2" name="Freeform 81">
                <a:extLst>
                  <a:ext uri="{FF2B5EF4-FFF2-40B4-BE49-F238E27FC236}">
                    <a16:creationId xmlns:a16="http://schemas.microsoft.com/office/drawing/2014/main" id="{94A51FA1-6EF4-4749-ABF7-51AB63A5C03C}"/>
                  </a:ext>
                </a:extLst>
              </p:cNvPr>
              <p:cNvSpPr>
                <a:spLocks noChangeArrowheads="1"/>
              </p:cNvSpPr>
              <p:nvPr/>
            </p:nvSpPr>
            <p:spPr bwMode="auto">
              <a:xfrm>
                <a:off x="4147516" y="3806320"/>
                <a:ext cx="7561" cy="12961"/>
              </a:xfrm>
              <a:custGeom>
                <a:avLst/>
                <a:gdLst>
                  <a:gd name="T0" fmla="*/ 32 w 33"/>
                  <a:gd name="T1" fmla="*/ 31 h 53"/>
                  <a:gd name="T2" fmla="*/ 32 w 33"/>
                  <a:gd name="T3" fmla="*/ 21 h 53"/>
                  <a:gd name="T4" fmla="*/ 32 w 33"/>
                  <a:gd name="T5" fmla="*/ 21 h 53"/>
                  <a:gd name="T6" fmla="*/ 0 w 33"/>
                  <a:gd name="T7" fmla="*/ 21 h 53"/>
                  <a:gd name="T8" fmla="*/ 0 w 33"/>
                  <a:gd name="T9" fmla="*/ 31 h 53"/>
                  <a:gd name="T10" fmla="*/ 0 w 33"/>
                  <a:gd name="T11" fmla="*/ 31 h 53"/>
                  <a:gd name="T12" fmla="*/ 32 w 33"/>
                  <a:gd name="T13" fmla="*/ 31 h 53"/>
                </a:gdLst>
                <a:ahLst/>
                <a:cxnLst>
                  <a:cxn ang="0">
                    <a:pos x="T0" y="T1"/>
                  </a:cxn>
                  <a:cxn ang="0">
                    <a:pos x="T2" y="T3"/>
                  </a:cxn>
                  <a:cxn ang="0">
                    <a:pos x="T4" y="T5"/>
                  </a:cxn>
                  <a:cxn ang="0">
                    <a:pos x="T6" y="T7"/>
                  </a:cxn>
                  <a:cxn ang="0">
                    <a:pos x="T8" y="T9"/>
                  </a:cxn>
                  <a:cxn ang="0">
                    <a:pos x="T10" y="T11"/>
                  </a:cxn>
                  <a:cxn ang="0">
                    <a:pos x="T12" y="T13"/>
                  </a:cxn>
                </a:cxnLst>
                <a:rect l="0" t="0" r="r" b="b"/>
                <a:pathLst>
                  <a:path w="33" h="53">
                    <a:moveTo>
                      <a:pt x="32" y="31"/>
                    </a:moveTo>
                    <a:lnTo>
                      <a:pt x="32" y="21"/>
                    </a:lnTo>
                    <a:lnTo>
                      <a:pt x="32" y="21"/>
                    </a:lnTo>
                    <a:cubicBezTo>
                      <a:pt x="32" y="0"/>
                      <a:pt x="0" y="0"/>
                      <a:pt x="0" y="21"/>
                    </a:cubicBezTo>
                    <a:lnTo>
                      <a:pt x="0" y="31"/>
                    </a:lnTo>
                    <a:lnTo>
                      <a:pt x="0" y="31"/>
                    </a:lnTo>
                    <a:cubicBezTo>
                      <a:pt x="0" y="52"/>
                      <a:pt x="32" y="52"/>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3" name="Freeform 82">
                <a:extLst>
                  <a:ext uri="{FF2B5EF4-FFF2-40B4-BE49-F238E27FC236}">
                    <a16:creationId xmlns:a16="http://schemas.microsoft.com/office/drawing/2014/main" id="{DD1336F5-1E54-6F47-9E22-5358144688A0}"/>
                  </a:ext>
                </a:extLst>
              </p:cNvPr>
              <p:cNvSpPr>
                <a:spLocks noChangeArrowheads="1"/>
              </p:cNvSpPr>
              <p:nvPr/>
            </p:nvSpPr>
            <p:spPr bwMode="auto">
              <a:xfrm>
                <a:off x="4135635" y="3850605"/>
                <a:ext cx="8641" cy="11881"/>
              </a:xfrm>
              <a:custGeom>
                <a:avLst/>
                <a:gdLst>
                  <a:gd name="T0" fmla="*/ 0 w 34"/>
                  <a:gd name="T1" fmla="*/ 21 h 49"/>
                  <a:gd name="T2" fmla="*/ 0 w 34"/>
                  <a:gd name="T3" fmla="*/ 27 h 49"/>
                  <a:gd name="T4" fmla="*/ 0 w 34"/>
                  <a:gd name="T5" fmla="*/ 27 h 49"/>
                  <a:gd name="T6" fmla="*/ 33 w 34"/>
                  <a:gd name="T7" fmla="*/ 27 h 49"/>
                  <a:gd name="T8" fmla="*/ 33 w 34"/>
                  <a:gd name="T9" fmla="*/ 21 h 49"/>
                  <a:gd name="T10" fmla="*/ 33 w 34"/>
                  <a:gd name="T11" fmla="*/ 21 h 49"/>
                  <a:gd name="T12" fmla="*/ 0 w 34"/>
                  <a:gd name="T13" fmla="*/ 21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0" y="21"/>
                    </a:moveTo>
                    <a:lnTo>
                      <a:pt x="0" y="27"/>
                    </a:lnTo>
                    <a:lnTo>
                      <a:pt x="0" y="27"/>
                    </a:lnTo>
                    <a:cubicBezTo>
                      <a:pt x="0" y="48"/>
                      <a:pt x="33" y="48"/>
                      <a:pt x="33" y="27"/>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4" name="Freeform 83">
                <a:extLst>
                  <a:ext uri="{FF2B5EF4-FFF2-40B4-BE49-F238E27FC236}">
                    <a16:creationId xmlns:a16="http://schemas.microsoft.com/office/drawing/2014/main" id="{6D77C9B7-227E-2D4E-BE1E-4D725D5D2044}"/>
                  </a:ext>
                </a:extLst>
              </p:cNvPr>
              <p:cNvSpPr>
                <a:spLocks noChangeArrowheads="1"/>
              </p:cNvSpPr>
              <p:nvPr/>
            </p:nvSpPr>
            <p:spPr bwMode="auto">
              <a:xfrm>
                <a:off x="4190720" y="3848445"/>
                <a:ext cx="11882" cy="7560"/>
              </a:xfrm>
              <a:custGeom>
                <a:avLst/>
                <a:gdLst>
                  <a:gd name="T0" fmla="*/ 21 w 48"/>
                  <a:gd name="T1" fmla="*/ 32 h 33"/>
                  <a:gd name="T2" fmla="*/ 27 w 48"/>
                  <a:gd name="T3" fmla="*/ 32 h 33"/>
                  <a:gd name="T4" fmla="*/ 27 w 48"/>
                  <a:gd name="T5" fmla="*/ 32 h 33"/>
                  <a:gd name="T6" fmla="*/ 27 w 48"/>
                  <a:gd name="T7" fmla="*/ 0 h 33"/>
                  <a:gd name="T8" fmla="*/ 21 w 48"/>
                  <a:gd name="T9" fmla="*/ 0 h 33"/>
                  <a:gd name="T10" fmla="*/ 21 w 48"/>
                  <a:gd name="T11" fmla="*/ 0 h 33"/>
                  <a:gd name="T12" fmla="*/ 21 w 48"/>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48" h="33">
                    <a:moveTo>
                      <a:pt x="21" y="32"/>
                    </a:moveTo>
                    <a:lnTo>
                      <a:pt x="27" y="32"/>
                    </a:lnTo>
                    <a:lnTo>
                      <a:pt x="27" y="32"/>
                    </a:lnTo>
                    <a:cubicBezTo>
                      <a:pt x="47" y="32"/>
                      <a:pt x="47" y="0"/>
                      <a:pt x="27"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5" name="Freeform 85">
                <a:extLst>
                  <a:ext uri="{FF2B5EF4-FFF2-40B4-BE49-F238E27FC236}">
                    <a16:creationId xmlns:a16="http://schemas.microsoft.com/office/drawing/2014/main" id="{1A46756E-3FBF-4B46-9288-7773D4691342}"/>
                  </a:ext>
                </a:extLst>
              </p:cNvPr>
              <p:cNvSpPr>
                <a:spLocks noChangeArrowheads="1"/>
              </p:cNvSpPr>
              <p:nvPr/>
            </p:nvSpPr>
            <p:spPr bwMode="auto">
              <a:xfrm>
                <a:off x="4192881" y="3881928"/>
                <a:ext cx="10801" cy="7561"/>
              </a:xfrm>
              <a:custGeom>
                <a:avLst/>
                <a:gdLst>
                  <a:gd name="T0" fmla="*/ 20 w 42"/>
                  <a:gd name="T1" fmla="*/ 32 h 33"/>
                  <a:gd name="T2" fmla="*/ 20 w 42"/>
                  <a:gd name="T3" fmla="*/ 32 h 33"/>
                  <a:gd name="T4" fmla="*/ 20 w 42"/>
                  <a:gd name="T5" fmla="*/ 0 h 33"/>
                  <a:gd name="T6" fmla="*/ 20 w 42"/>
                  <a:gd name="T7" fmla="*/ 0 h 33"/>
                  <a:gd name="T8" fmla="*/ 20 w 42"/>
                  <a:gd name="T9" fmla="*/ 32 h 33"/>
                </a:gdLst>
                <a:ahLst/>
                <a:cxnLst>
                  <a:cxn ang="0">
                    <a:pos x="T0" y="T1"/>
                  </a:cxn>
                  <a:cxn ang="0">
                    <a:pos x="T2" y="T3"/>
                  </a:cxn>
                  <a:cxn ang="0">
                    <a:pos x="T4" y="T5"/>
                  </a:cxn>
                  <a:cxn ang="0">
                    <a:pos x="T6" y="T7"/>
                  </a:cxn>
                  <a:cxn ang="0">
                    <a:pos x="T8" y="T9"/>
                  </a:cxn>
                </a:cxnLst>
                <a:rect l="0" t="0" r="r" b="b"/>
                <a:pathLst>
                  <a:path w="42" h="33">
                    <a:moveTo>
                      <a:pt x="20" y="32"/>
                    </a:moveTo>
                    <a:lnTo>
                      <a:pt x="20" y="32"/>
                    </a:lnTo>
                    <a:cubicBezTo>
                      <a:pt x="41" y="32"/>
                      <a:pt x="41" y="0"/>
                      <a:pt x="20" y="0"/>
                    </a:cubicBezTo>
                    <a:lnTo>
                      <a:pt x="20" y="0"/>
                    </a:lnTo>
                    <a:cubicBezTo>
                      <a:pt x="0" y="0"/>
                      <a:pt x="0" y="32"/>
                      <a:pt x="2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6" name="Freeform 86">
                <a:extLst>
                  <a:ext uri="{FF2B5EF4-FFF2-40B4-BE49-F238E27FC236}">
                    <a16:creationId xmlns:a16="http://schemas.microsoft.com/office/drawing/2014/main" id="{0EAB01F7-7EEC-B741-AD86-3A140D08CA2D}"/>
                  </a:ext>
                </a:extLst>
              </p:cNvPr>
              <p:cNvSpPr>
                <a:spLocks noChangeArrowheads="1"/>
              </p:cNvSpPr>
              <p:nvPr/>
            </p:nvSpPr>
            <p:spPr bwMode="auto">
              <a:xfrm>
                <a:off x="4172359" y="3847364"/>
                <a:ext cx="11881" cy="8641"/>
              </a:xfrm>
              <a:custGeom>
                <a:avLst/>
                <a:gdLst>
                  <a:gd name="T0" fmla="*/ 27 w 49"/>
                  <a:gd name="T1" fmla="*/ 0 h 34"/>
                  <a:gd name="T2" fmla="*/ 21 w 49"/>
                  <a:gd name="T3" fmla="*/ 0 h 34"/>
                  <a:gd name="T4" fmla="*/ 21 w 49"/>
                  <a:gd name="T5" fmla="*/ 0 h 34"/>
                  <a:gd name="T6" fmla="*/ 21 w 49"/>
                  <a:gd name="T7" fmla="*/ 33 h 34"/>
                  <a:gd name="T8" fmla="*/ 27 w 49"/>
                  <a:gd name="T9" fmla="*/ 33 h 34"/>
                  <a:gd name="T10" fmla="*/ 27 w 49"/>
                  <a:gd name="T11" fmla="*/ 33 h 34"/>
                  <a:gd name="T12" fmla="*/ 27 w 49"/>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49" h="34">
                    <a:moveTo>
                      <a:pt x="27" y="0"/>
                    </a:moveTo>
                    <a:lnTo>
                      <a:pt x="21" y="0"/>
                    </a:lnTo>
                    <a:lnTo>
                      <a:pt x="21" y="0"/>
                    </a:lnTo>
                    <a:cubicBezTo>
                      <a:pt x="0" y="0"/>
                      <a:pt x="0" y="33"/>
                      <a:pt x="21" y="33"/>
                    </a:cubicBezTo>
                    <a:lnTo>
                      <a:pt x="27" y="33"/>
                    </a:lnTo>
                    <a:lnTo>
                      <a:pt x="27" y="33"/>
                    </a:lnTo>
                    <a:cubicBezTo>
                      <a:pt x="48" y="33"/>
                      <a:pt x="48" y="0"/>
                      <a:pt x="2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7" name="Freeform 87">
                <a:extLst>
                  <a:ext uri="{FF2B5EF4-FFF2-40B4-BE49-F238E27FC236}">
                    <a16:creationId xmlns:a16="http://schemas.microsoft.com/office/drawing/2014/main" id="{AEA39C6A-A8D8-E54A-B5E4-BD748AC324C3}"/>
                  </a:ext>
                </a:extLst>
              </p:cNvPr>
              <p:cNvSpPr>
                <a:spLocks noChangeArrowheads="1"/>
              </p:cNvSpPr>
              <p:nvPr/>
            </p:nvSpPr>
            <p:spPr bwMode="auto">
              <a:xfrm>
                <a:off x="4156157" y="3862486"/>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8" name="Freeform 88">
                <a:extLst>
                  <a:ext uri="{FF2B5EF4-FFF2-40B4-BE49-F238E27FC236}">
                    <a16:creationId xmlns:a16="http://schemas.microsoft.com/office/drawing/2014/main" id="{AAE0C728-DE7F-BB41-8B1D-7B8214A6BF5D}"/>
                  </a:ext>
                </a:extLst>
              </p:cNvPr>
              <p:cNvSpPr>
                <a:spLocks noChangeArrowheads="1"/>
              </p:cNvSpPr>
              <p:nvPr/>
            </p:nvSpPr>
            <p:spPr bwMode="auto">
              <a:xfrm>
                <a:off x="4166958" y="3901370"/>
                <a:ext cx="10801" cy="7561"/>
              </a:xfrm>
              <a:custGeom>
                <a:avLst/>
                <a:gdLst>
                  <a:gd name="T0" fmla="*/ 21 w 42"/>
                  <a:gd name="T1" fmla="*/ 32 h 33"/>
                  <a:gd name="T2" fmla="*/ 21 w 42"/>
                  <a:gd name="T3" fmla="*/ 32 h 33"/>
                  <a:gd name="T4" fmla="*/ 21 w 42"/>
                  <a:gd name="T5" fmla="*/ 0 h 33"/>
                  <a:gd name="T6" fmla="*/ 21 w 42"/>
                  <a:gd name="T7" fmla="*/ 0 h 33"/>
                  <a:gd name="T8" fmla="*/ 21 w 42"/>
                  <a:gd name="T9" fmla="*/ 32 h 33"/>
                </a:gdLst>
                <a:ahLst/>
                <a:cxnLst>
                  <a:cxn ang="0">
                    <a:pos x="T0" y="T1"/>
                  </a:cxn>
                  <a:cxn ang="0">
                    <a:pos x="T2" y="T3"/>
                  </a:cxn>
                  <a:cxn ang="0">
                    <a:pos x="T4" y="T5"/>
                  </a:cxn>
                  <a:cxn ang="0">
                    <a:pos x="T6" y="T7"/>
                  </a:cxn>
                  <a:cxn ang="0">
                    <a:pos x="T8" y="T9"/>
                  </a:cxn>
                </a:cxnLst>
                <a:rect l="0" t="0" r="r" b="b"/>
                <a:pathLst>
                  <a:path w="42" h="33">
                    <a:moveTo>
                      <a:pt x="21" y="32"/>
                    </a:moveTo>
                    <a:lnTo>
                      <a:pt x="21" y="32"/>
                    </a:lnTo>
                    <a:cubicBezTo>
                      <a:pt x="41" y="32"/>
                      <a:pt x="41"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9" name="Freeform 89">
                <a:extLst>
                  <a:ext uri="{FF2B5EF4-FFF2-40B4-BE49-F238E27FC236}">
                    <a16:creationId xmlns:a16="http://schemas.microsoft.com/office/drawing/2014/main" id="{5543D1D2-EA5A-4743-9A81-140A627C49E9}"/>
                  </a:ext>
                </a:extLst>
              </p:cNvPr>
              <p:cNvSpPr>
                <a:spLocks noChangeArrowheads="1"/>
              </p:cNvSpPr>
              <p:nvPr/>
            </p:nvSpPr>
            <p:spPr bwMode="auto">
              <a:xfrm>
                <a:off x="4206923" y="3915412"/>
                <a:ext cx="12961" cy="16201"/>
              </a:xfrm>
              <a:custGeom>
                <a:avLst/>
                <a:gdLst>
                  <a:gd name="T0" fmla="*/ 37 w 53"/>
                  <a:gd name="T1" fmla="*/ 18 h 65"/>
                  <a:gd name="T2" fmla="*/ 37 w 53"/>
                  <a:gd name="T3" fmla="*/ 18 h 65"/>
                  <a:gd name="T4" fmla="*/ 9 w 53"/>
                  <a:gd name="T5" fmla="*/ 35 h 65"/>
                  <a:gd name="T6" fmla="*/ 9 w 53"/>
                  <a:gd name="T7" fmla="*/ 35 h 65"/>
                  <a:gd name="T8" fmla="*/ 14 w 53"/>
                  <a:gd name="T9" fmla="*/ 45 h 65"/>
                  <a:gd name="T10" fmla="*/ 14 w 53"/>
                  <a:gd name="T11" fmla="*/ 45 h 65"/>
                  <a:gd name="T12" fmla="*/ 43 w 53"/>
                  <a:gd name="T13" fmla="*/ 29 h 65"/>
                  <a:gd name="T14" fmla="*/ 43 w 53"/>
                  <a:gd name="T15" fmla="*/ 29 h 65"/>
                  <a:gd name="T16" fmla="*/ 37 w 53"/>
                  <a:gd name="T17" fmla="*/ 1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5">
                    <a:moveTo>
                      <a:pt x="37" y="18"/>
                    </a:moveTo>
                    <a:lnTo>
                      <a:pt x="37" y="18"/>
                    </a:lnTo>
                    <a:cubicBezTo>
                      <a:pt x="27" y="0"/>
                      <a:pt x="0" y="16"/>
                      <a:pt x="9" y="35"/>
                    </a:cubicBezTo>
                    <a:lnTo>
                      <a:pt x="9" y="35"/>
                    </a:lnTo>
                    <a:cubicBezTo>
                      <a:pt x="11" y="38"/>
                      <a:pt x="13" y="42"/>
                      <a:pt x="14" y="45"/>
                    </a:cubicBezTo>
                    <a:lnTo>
                      <a:pt x="14" y="45"/>
                    </a:lnTo>
                    <a:cubicBezTo>
                      <a:pt x="24" y="64"/>
                      <a:pt x="52" y="48"/>
                      <a:pt x="43" y="29"/>
                    </a:cubicBezTo>
                    <a:lnTo>
                      <a:pt x="43" y="29"/>
                    </a:lnTo>
                    <a:cubicBezTo>
                      <a:pt x="41" y="25"/>
                      <a:pt x="39" y="22"/>
                      <a:pt x="37"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0" name="Freeform 90">
                <a:extLst>
                  <a:ext uri="{FF2B5EF4-FFF2-40B4-BE49-F238E27FC236}">
                    <a16:creationId xmlns:a16="http://schemas.microsoft.com/office/drawing/2014/main" id="{F7645061-5214-EB4E-B0E9-70538573283D}"/>
                  </a:ext>
                </a:extLst>
              </p:cNvPr>
              <p:cNvSpPr>
                <a:spLocks noChangeArrowheads="1"/>
              </p:cNvSpPr>
              <p:nvPr/>
            </p:nvSpPr>
            <p:spPr bwMode="auto">
              <a:xfrm>
                <a:off x="4161558" y="3942415"/>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1" name="Freeform 91">
                <a:extLst>
                  <a:ext uri="{FF2B5EF4-FFF2-40B4-BE49-F238E27FC236}">
                    <a16:creationId xmlns:a16="http://schemas.microsoft.com/office/drawing/2014/main" id="{15A0FA54-CF50-A14C-ACB0-9665C6949DFF}"/>
                  </a:ext>
                </a:extLst>
              </p:cNvPr>
              <p:cNvSpPr>
                <a:spLocks noChangeArrowheads="1"/>
              </p:cNvSpPr>
              <p:nvPr/>
            </p:nvSpPr>
            <p:spPr bwMode="auto">
              <a:xfrm>
                <a:off x="4164798" y="3985619"/>
                <a:ext cx="11882" cy="7561"/>
              </a:xfrm>
              <a:custGeom>
                <a:avLst/>
                <a:gdLst>
                  <a:gd name="T0" fmla="*/ 27 w 48"/>
                  <a:gd name="T1" fmla="*/ 0 h 33"/>
                  <a:gd name="T2" fmla="*/ 21 w 48"/>
                  <a:gd name="T3" fmla="*/ 0 h 33"/>
                  <a:gd name="T4" fmla="*/ 21 w 48"/>
                  <a:gd name="T5" fmla="*/ 0 h 33"/>
                  <a:gd name="T6" fmla="*/ 21 w 48"/>
                  <a:gd name="T7" fmla="*/ 32 h 33"/>
                  <a:gd name="T8" fmla="*/ 27 w 48"/>
                  <a:gd name="T9" fmla="*/ 32 h 33"/>
                  <a:gd name="T10" fmla="*/ 27 w 48"/>
                  <a:gd name="T11" fmla="*/ 32 h 33"/>
                  <a:gd name="T12" fmla="*/ 27 w 48"/>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8" h="33">
                    <a:moveTo>
                      <a:pt x="27" y="0"/>
                    </a:moveTo>
                    <a:lnTo>
                      <a:pt x="21" y="0"/>
                    </a:lnTo>
                    <a:lnTo>
                      <a:pt x="21" y="0"/>
                    </a:lnTo>
                    <a:cubicBezTo>
                      <a:pt x="0" y="0"/>
                      <a:pt x="0" y="32"/>
                      <a:pt x="21" y="32"/>
                    </a:cubicBezTo>
                    <a:lnTo>
                      <a:pt x="27" y="32"/>
                    </a:lnTo>
                    <a:lnTo>
                      <a:pt x="27" y="32"/>
                    </a:lnTo>
                    <a:cubicBezTo>
                      <a:pt x="47" y="32"/>
                      <a:pt x="47" y="0"/>
                      <a:pt x="2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2" name="Freeform 92">
                <a:extLst>
                  <a:ext uri="{FF2B5EF4-FFF2-40B4-BE49-F238E27FC236}">
                    <a16:creationId xmlns:a16="http://schemas.microsoft.com/office/drawing/2014/main" id="{520C69EB-9A3C-4145-B298-FD0300192EAA}"/>
                  </a:ext>
                </a:extLst>
              </p:cNvPr>
              <p:cNvSpPr>
                <a:spLocks noChangeArrowheads="1"/>
              </p:cNvSpPr>
              <p:nvPr/>
            </p:nvSpPr>
            <p:spPr bwMode="auto">
              <a:xfrm>
                <a:off x="4198281" y="3959696"/>
                <a:ext cx="8641" cy="11882"/>
              </a:xfrm>
              <a:custGeom>
                <a:avLst/>
                <a:gdLst>
                  <a:gd name="T0" fmla="*/ 0 w 34"/>
                  <a:gd name="T1" fmla="*/ 20 h 48"/>
                  <a:gd name="T2" fmla="*/ 0 w 34"/>
                  <a:gd name="T3" fmla="*/ 26 h 48"/>
                  <a:gd name="T4" fmla="*/ 0 w 34"/>
                  <a:gd name="T5" fmla="*/ 26 h 48"/>
                  <a:gd name="T6" fmla="*/ 33 w 34"/>
                  <a:gd name="T7" fmla="*/ 26 h 48"/>
                  <a:gd name="T8" fmla="*/ 33 w 34"/>
                  <a:gd name="T9" fmla="*/ 20 h 48"/>
                  <a:gd name="T10" fmla="*/ 33 w 34"/>
                  <a:gd name="T11" fmla="*/ 20 h 48"/>
                  <a:gd name="T12" fmla="*/ 0 w 34"/>
                  <a:gd name="T13" fmla="*/ 20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0"/>
                    </a:moveTo>
                    <a:lnTo>
                      <a:pt x="0" y="26"/>
                    </a:lnTo>
                    <a:lnTo>
                      <a:pt x="0" y="26"/>
                    </a:lnTo>
                    <a:cubicBezTo>
                      <a:pt x="0" y="47"/>
                      <a:pt x="33" y="47"/>
                      <a:pt x="33" y="26"/>
                    </a:cubicBezTo>
                    <a:lnTo>
                      <a:pt x="33" y="20"/>
                    </a:lnTo>
                    <a:lnTo>
                      <a:pt x="33" y="20"/>
                    </a:lnTo>
                    <a:cubicBezTo>
                      <a:pt x="33" y="0"/>
                      <a:pt x="0" y="0"/>
                      <a:pt x="0"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3" name="Freeform 95">
                <a:extLst>
                  <a:ext uri="{FF2B5EF4-FFF2-40B4-BE49-F238E27FC236}">
                    <a16:creationId xmlns:a16="http://schemas.microsoft.com/office/drawing/2014/main" id="{DE60C330-2E3B-A044-B25C-09B81D71B2E1}"/>
                  </a:ext>
                </a:extLst>
              </p:cNvPr>
              <p:cNvSpPr>
                <a:spLocks noChangeArrowheads="1"/>
              </p:cNvSpPr>
              <p:nvPr/>
            </p:nvSpPr>
            <p:spPr bwMode="auto">
              <a:xfrm>
                <a:off x="4188560" y="4137915"/>
                <a:ext cx="10801" cy="8641"/>
              </a:xfrm>
              <a:custGeom>
                <a:avLst/>
                <a:gdLst>
                  <a:gd name="T0" fmla="*/ 21 w 43"/>
                  <a:gd name="T1" fmla="*/ 0 h 34"/>
                  <a:gd name="T2" fmla="*/ 21 w 43"/>
                  <a:gd name="T3" fmla="*/ 0 h 34"/>
                  <a:gd name="T4" fmla="*/ 21 w 43"/>
                  <a:gd name="T5" fmla="*/ 33 h 34"/>
                  <a:gd name="T6" fmla="*/ 21 w 43"/>
                  <a:gd name="T7" fmla="*/ 33 h 34"/>
                  <a:gd name="T8" fmla="*/ 21 w 43"/>
                  <a:gd name="T9" fmla="*/ 0 h 34"/>
                </a:gdLst>
                <a:ahLst/>
                <a:cxnLst>
                  <a:cxn ang="0">
                    <a:pos x="T0" y="T1"/>
                  </a:cxn>
                  <a:cxn ang="0">
                    <a:pos x="T2" y="T3"/>
                  </a:cxn>
                  <a:cxn ang="0">
                    <a:pos x="T4" y="T5"/>
                  </a:cxn>
                  <a:cxn ang="0">
                    <a:pos x="T6" y="T7"/>
                  </a:cxn>
                  <a:cxn ang="0">
                    <a:pos x="T8" y="T9"/>
                  </a:cxn>
                </a:cxnLst>
                <a:rect l="0" t="0" r="r" b="b"/>
                <a:pathLst>
                  <a:path w="43" h="34">
                    <a:moveTo>
                      <a:pt x="21" y="0"/>
                    </a:moveTo>
                    <a:lnTo>
                      <a:pt x="21" y="0"/>
                    </a:lnTo>
                    <a:cubicBezTo>
                      <a:pt x="0" y="0"/>
                      <a:pt x="0" y="33"/>
                      <a:pt x="21" y="33"/>
                    </a:cubicBezTo>
                    <a:lnTo>
                      <a:pt x="21" y="33"/>
                    </a:lnTo>
                    <a:cubicBezTo>
                      <a:pt x="42" y="33"/>
                      <a:pt x="42" y="0"/>
                      <a:pt x="2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4" name="Freeform 96">
                <a:extLst>
                  <a:ext uri="{FF2B5EF4-FFF2-40B4-BE49-F238E27FC236}">
                    <a16:creationId xmlns:a16="http://schemas.microsoft.com/office/drawing/2014/main" id="{804E54A4-C60E-914A-9E44-318B638C636B}"/>
                  </a:ext>
                </a:extLst>
              </p:cNvPr>
              <p:cNvSpPr>
                <a:spLocks noChangeArrowheads="1"/>
              </p:cNvSpPr>
              <p:nvPr/>
            </p:nvSpPr>
            <p:spPr bwMode="auto">
              <a:xfrm>
                <a:off x="3850485" y="3987779"/>
                <a:ext cx="14041" cy="14042"/>
              </a:xfrm>
              <a:custGeom>
                <a:avLst/>
                <a:gdLst>
                  <a:gd name="T0" fmla="*/ 20 w 58"/>
                  <a:gd name="T1" fmla="*/ 42 h 57"/>
                  <a:gd name="T2" fmla="*/ 20 w 58"/>
                  <a:gd name="T3" fmla="*/ 42 h 57"/>
                  <a:gd name="T4" fmla="*/ 42 w 58"/>
                  <a:gd name="T5" fmla="*/ 19 h 57"/>
                  <a:gd name="T6" fmla="*/ 42 w 58"/>
                  <a:gd name="T7" fmla="*/ 19 h 57"/>
                  <a:gd name="T8" fmla="*/ 38 w 58"/>
                  <a:gd name="T9" fmla="*/ 15 h 57"/>
                  <a:gd name="T10" fmla="*/ 38 w 58"/>
                  <a:gd name="T11" fmla="*/ 15 h 57"/>
                  <a:gd name="T12" fmla="*/ 16 w 58"/>
                  <a:gd name="T13" fmla="*/ 38 h 57"/>
                  <a:gd name="T14" fmla="*/ 16 w 58"/>
                  <a:gd name="T15" fmla="*/ 38 h 57"/>
                  <a:gd name="T16" fmla="*/ 20 w 58"/>
                  <a:gd name="T17" fmla="*/ 4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20" y="42"/>
                    </a:moveTo>
                    <a:lnTo>
                      <a:pt x="20" y="42"/>
                    </a:lnTo>
                    <a:cubicBezTo>
                      <a:pt x="34" y="56"/>
                      <a:pt x="57" y="34"/>
                      <a:pt x="42" y="19"/>
                    </a:cubicBezTo>
                    <a:lnTo>
                      <a:pt x="42" y="19"/>
                    </a:lnTo>
                    <a:cubicBezTo>
                      <a:pt x="41" y="17"/>
                      <a:pt x="40" y="16"/>
                      <a:pt x="38" y="15"/>
                    </a:cubicBezTo>
                    <a:lnTo>
                      <a:pt x="38" y="15"/>
                    </a:lnTo>
                    <a:cubicBezTo>
                      <a:pt x="24" y="0"/>
                      <a:pt x="0" y="23"/>
                      <a:pt x="16" y="38"/>
                    </a:cubicBezTo>
                    <a:lnTo>
                      <a:pt x="16" y="38"/>
                    </a:lnTo>
                    <a:cubicBezTo>
                      <a:pt x="17" y="39"/>
                      <a:pt x="18" y="40"/>
                      <a:pt x="20"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5" name="Freeform 97">
                <a:extLst>
                  <a:ext uri="{FF2B5EF4-FFF2-40B4-BE49-F238E27FC236}">
                    <a16:creationId xmlns:a16="http://schemas.microsoft.com/office/drawing/2014/main" id="{7EA9F583-D194-CC4D-85E6-B5C1793D540A}"/>
                  </a:ext>
                </a:extLst>
              </p:cNvPr>
              <p:cNvSpPr>
                <a:spLocks noChangeArrowheads="1"/>
              </p:cNvSpPr>
              <p:nvPr/>
            </p:nvSpPr>
            <p:spPr bwMode="auto">
              <a:xfrm>
                <a:off x="3834283" y="3992100"/>
                <a:ext cx="14042" cy="9721"/>
              </a:xfrm>
              <a:custGeom>
                <a:avLst/>
                <a:gdLst>
                  <a:gd name="T0" fmla="*/ 25 w 59"/>
                  <a:gd name="T1" fmla="*/ 5 h 40"/>
                  <a:gd name="T2" fmla="*/ 26 w 59"/>
                  <a:gd name="T3" fmla="*/ 5 h 40"/>
                  <a:gd name="T4" fmla="*/ 26 w 59"/>
                  <a:gd name="T5" fmla="*/ 5 h 40"/>
                  <a:gd name="T6" fmla="*/ 21 w 59"/>
                  <a:gd name="T7" fmla="*/ 7 h 40"/>
                  <a:gd name="T8" fmla="*/ 21 w 59"/>
                  <a:gd name="T9" fmla="*/ 7 h 40"/>
                  <a:gd name="T10" fmla="*/ 25 w 59"/>
                  <a:gd name="T11" fmla="*/ 5 h 40"/>
                  <a:gd name="T12" fmla="*/ 34 w 59"/>
                  <a:gd name="T13" fmla="*/ 5 h 40"/>
                  <a:gd name="T14" fmla="*/ 34 w 59"/>
                  <a:gd name="T15" fmla="*/ 5 h 40"/>
                  <a:gd name="T16" fmla="*/ 37 w 59"/>
                  <a:gd name="T17" fmla="*/ 7 h 40"/>
                  <a:gd name="T18" fmla="*/ 37 w 59"/>
                  <a:gd name="T19" fmla="*/ 7 h 40"/>
                  <a:gd name="T20" fmla="*/ 33 w 59"/>
                  <a:gd name="T21" fmla="*/ 5 h 40"/>
                  <a:gd name="T22" fmla="*/ 34 w 59"/>
                  <a:gd name="T23" fmla="*/ 5 h 40"/>
                  <a:gd name="T24" fmla="*/ 45 w 59"/>
                  <a:gd name="T25" fmla="*/ 31 h 40"/>
                  <a:gd name="T26" fmla="*/ 45 w 59"/>
                  <a:gd name="T27" fmla="*/ 31 h 40"/>
                  <a:gd name="T28" fmla="*/ 30 w 59"/>
                  <a:gd name="T29" fmla="*/ 4 h 40"/>
                  <a:gd name="T30" fmla="*/ 30 w 59"/>
                  <a:gd name="T31" fmla="*/ 4 h 40"/>
                  <a:gd name="T32" fmla="*/ 14 w 59"/>
                  <a:gd name="T33" fmla="*/ 30 h 40"/>
                  <a:gd name="T34" fmla="*/ 14 w 59"/>
                  <a:gd name="T35" fmla="*/ 30 h 40"/>
                  <a:gd name="T36" fmla="*/ 45 w 59"/>
                  <a:gd name="T37"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40">
                    <a:moveTo>
                      <a:pt x="25" y="5"/>
                    </a:moveTo>
                    <a:lnTo>
                      <a:pt x="26" y="5"/>
                    </a:lnTo>
                    <a:lnTo>
                      <a:pt x="26" y="5"/>
                    </a:lnTo>
                    <a:cubicBezTo>
                      <a:pt x="24" y="6"/>
                      <a:pt x="23" y="6"/>
                      <a:pt x="21" y="7"/>
                    </a:cubicBezTo>
                    <a:lnTo>
                      <a:pt x="21" y="7"/>
                    </a:lnTo>
                    <a:cubicBezTo>
                      <a:pt x="23" y="7"/>
                      <a:pt x="24" y="6"/>
                      <a:pt x="25" y="5"/>
                    </a:cubicBezTo>
                    <a:close/>
                    <a:moveTo>
                      <a:pt x="34" y="5"/>
                    </a:moveTo>
                    <a:lnTo>
                      <a:pt x="34" y="5"/>
                    </a:lnTo>
                    <a:cubicBezTo>
                      <a:pt x="35" y="6"/>
                      <a:pt x="36" y="7"/>
                      <a:pt x="37" y="7"/>
                    </a:cubicBezTo>
                    <a:lnTo>
                      <a:pt x="37" y="7"/>
                    </a:lnTo>
                    <a:cubicBezTo>
                      <a:pt x="36" y="6"/>
                      <a:pt x="34" y="6"/>
                      <a:pt x="33" y="5"/>
                    </a:cubicBezTo>
                    <a:lnTo>
                      <a:pt x="34" y="5"/>
                    </a:lnTo>
                    <a:close/>
                    <a:moveTo>
                      <a:pt x="45" y="31"/>
                    </a:moveTo>
                    <a:lnTo>
                      <a:pt x="45" y="31"/>
                    </a:lnTo>
                    <a:cubicBezTo>
                      <a:pt x="58" y="19"/>
                      <a:pt x="44" y="2"/>
                      <a:pt x="30" y="4"/>
                    </a:cubicBezTo>
                    <a:lnTo>
                      <a:pt x="30" y="4"/>
                    </a:lnTo>
                    <a:cubicBezTo>
                      <a:pt x="15" y="0"/>
                      <a:pt x="0" y="19"/>
                      <a:pt x="14" y="30"/>
                    </a:cubicBezTo>
                    <a:lnTo>
                      <a:pt x="14" y="30"/>
                    </a:lnTo>
                    <a:cubicBezTo>
                      <a:pt x="24" y="39"/>
                      <a:pt x="35" y="39"/>
                      <a:pt x="45" y="3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6" name="Freeform 98">
                <a:extLst>
                  <a:ext uri="{FF2B5EF4-FFF2-40B4-BE49-F238E27FC236}">
                    <a16:creationId xmlns:a16="http://schemas.microsoft.com/office/drawing/2014/main" id="{568BA93A-F538-F74C-8667-50B9175DDEBA}"/>
                  </a:ext>
                </a:extLst>
              </p:cNvPr>
              <p:cNvSpPr>
                <a:spLocks noChangeArrowheads="1"/>
              </p:cNvSpPr>
              <p:nvPr/>
            </p:nvSpPr>
            <p:spPr bwMode="auto">
              <a:xfrm>
                <a:off x="3819161" y="3999661"/>
                <a:ext cx="14042" cy="14041"/>
              </a:xfrm>
              <a:custGeom>
                <a:avLst/>
                <a:gdLst>
                  <a:gd name="T0" fmla="*/ 14 w 56"/>
                  <a:gd name="T1" fmla="*/ 38 h 59"/>
                  <a:gd name="T2" fmla="*/ 14 w 56"/>
                  <a:gd name="T3" fmla="*/ 38 h 59"/>
                  <a:gd name="T4" fmla="*/ 18 w 56"/>
                  <a:gd name="T5" fmla="*/ 43 h 59"/>
                  <a:gd name="T6" fmla="*/ 18 w 56"/>
                  <a:gd name="T7" fmla="*/ 43 h 59"/>
                  <a:gd name="T8" fmla="*/ 41 w 56"/>
                  <a:gd name="T9" fmla="*/ 20 h 59"/>
                  <a:gd name="T10" fmla="*/ 41 w 56"/>
                  <a:gd name="T11" fmla="*/ 20 h 59"/>
                  <a:gd name="T12" fmla="*/ 37 w 56"/>
                  <a:gd name="T13" fmla="*/ 15 h 59"/>
                  <a:gd name="T14" fmla="*/ 37 w 56"/>
                  <a:gd name="T15" fmla="*/ 15 h 59"/>
                  <a:gd name="T16" fmla="*/ 14 w 56"/>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9">
                    <a:moveTo>
                      <a:pt x="14" y="38"/>
                    </a:moveTo>
                    <a:lnTo>
                      <a:pt x="14" y="38"/>
                    </a:lnTo>
                    <a:cubicBezTo>
                      <a:pt x="15" y="40"/>
                      <a:pt x="17" y="41"/>
                      <a:pt x="18" y="43"/>
                    </a:cubicBezTo>
                    <a:lnTo>
                      <a:pt x="18" y="43"/>
                    </a:lnTo>
                    <a:cubicBezTo>
                      <a:pt x="32" y="58"/>
                      <a:pt x="55" y="35"/>
                      <a:pt x="41" y="20"/>
                    </a:cubicBezTo>
                    <a:lnTo>
                      <a:pt x="41" y="20"/>
                    </a:lnTo>
                    <a:cubicBezTo>
                      <a:pt x="39" y="18"/>
                      <a:pt x="38" y="17"/>
                      <a:pt x="37" y="15"/>
                    </a:cubicBezTo>
                    <a:lnTo>
                      <a:pt x="37" y="15"/>
                    </a:lnTo>
                    <a:cubicBezTo>
                      <a:pt x="23" y="0"/>
                      <a:pt x="0" y="23"/>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7" name="Freeform 99">
                <a:extLst>
                  <a:ext uri="{FF2B5EF4-FFF2-40B4-BE49-F238E27FC236}">
                    <a16:creationId xmlns:a16="http://schemas.microsoft.com/office/drawing/2014/main" id="{3815127E-EB67-CF44-8D1F-4316BD77542B}"/>
                  </a:ext>
                </a:extLst>
              </p:cNvPr>
              <p:cNvSpPr>
                <a:spLocks noChangeArrowheads="1"/>
              </p:cNvSpPr>
              <p:nvPr/>
            </p:nvSpPr>
            <p:spPr bwMode="auto">
              <a:xfrm>
                <a:off x="3874247" y="3989939"/>
                <a:ext cx="8641" cy="8641"/>
              </a:xfrm>
              <a:custGeom>
                <a:avLst/>
                <a:gdLst>
                  <a:gd name="T0" fmla="*/ 15 w 35"/>
                  <a:gd name="T1" fmla="*/ 36 h 37"/>
                  <a:gd name="T2" fmla="*/ 15 w 35"/>
                  <a:gd name="T3" fmla="*/ 36 h 37"/>
                  <a:gd name="T4" fmla="*/ 16 w 35"/>
                  <a:gd name="T5" fmla="*/ 36 h 37"/>
                  <a:gd name="T6" fmla="*/ 16 w 35"/>
                  <a:gd name="T7" fmla="*/ 36 h 37"/>
                  <a:gd name="T8" fmla="*/ 30 w 35"/>
                  <a:gd name="T9" fmla="*/ 28 h 37"/>
                  <a:gd name="T10" fmla="*/ 30 w 35"/>
                  <a:gd name="T11" fmla="*/ 28 h 37"/>
                  <a:gd name="T12" fmla="*/ 30 w 35"/>
                  <a:gd name="T13" fmla="*/ 8 h 37"/>
                  <a:gd name="T14" fmla="*/ 30 w 35"/>
                  <a:gd name="T15" fmla="*/ 8 h 37"/>
                  <a:gd name="T16" fmla="*/ 16 w 35"/>
                  <a:gd name="T17" fmla="*/ 1 h 37"/>
                  <a:gd name="T18" fmla="*/ 16 w 35"/>
                  <a:gd name="T19" fmla="*/ 1 h 37"/>
                  <a:gd name="T20" fmla="*/ 15 w 35"/>
                  <a:gd name="T21" fmla="*/ 1 h 37"/>
                  <a:gd name="T22" fmla="*/ 15 w 35"/>
                  <a:gd name="T23" fmla="*/ 1 h 37"/>
                  <a:gd name="T24" fmla="*/ 0 w 35"/>
                  <a:gd name="T25" fmla="*/ 18 h 37"/>
                  <a:gd name="T26" fmla="*/ 0 w 35"/>
                  <a:gd name="T27" fmla="*/ 18 h 37"/>
                  <a:gd name="T28" fmla="*/ 15 w 35"/>
                  <a:gd name="T2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7">
                    <a:moveTo>
                      <a:pt x="15" y="36"/>
                    </a:moveTo>
                    <a:lnTo>
                      <a:pt x="15" y="36"/>
                    </a:lnTo>
                    <a:cubicBezTo>
                      <a:pt x="15" y="36"/>
                      <a:pt x="15" y="36"/>
                      <a:pt x="16" y="36"/>
                    </a:cubicBezTo>
                    <a:lnTo>
                      <a:pt x="16" y="36"/>
                    </a:lnTo>
                    <a:cubicBezTo>
                      <a:pt x="21" y="36"/>
                      <a:pt x="27" y="32"/>
                      <a:pt x="30" y="28"/>
                    </a:cubicBezTo>
                    <a:lnTo>
                      <a:pt x="30" y="28"/>
                    </a:lnTo>
                    <a:cubicBezTo>
                      <a:pt x="34" y="22"/>
                      <a:pt x="34" y="15"/>
                      <a:pt x="30" y="8"/>
                    </a:cubicBezTo>
                    <a:lnTo>
                      <a:pt x="30" y="8"/>
                    </a:lnTo>
                    <a:cubicBezTo>
                      <a:pt x="28" y="4"/>
                      <a:pt x="21" y="0"/>
                      <a:pt x="16" y="1"/>
                    </a:cubicBezTo>
                    <a:lnTo>
                      <a:pt x="16" y="1"/>
                    </a:lnTo>
                    <a:cubicBezTo>
                      <a:pt x="15" y="1"/>
                      <a:pt x="15" y="1"/>
                      <a:pt x="15" y="1"/>
                    </a:cubicBezTo>
                    <a:lnTo>
                      <a:pt x="15" y="1"/>
                    </a:lnTo>
                    <a:cubicBezTo>
                      <a:pt x="4" y="1"/>
                      <a:pt x="0" y="10"/>
                      <a:pt x="0" y="18"/>
                    </a:cubicBezTo>
                    <a:lnTo>
                      <a:pt x="0" y="18"/>
                    </a:lnTo>
                    <a:cubicBezTo>
                      <a:pt x="0" y="26"/>
                      <a:pt x="4" y="35"/>
                      <a:pt x="15"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8" name="Freeform 100">
                <a:extLst>
                  <a:ext uri="{FF2B5EF4-FFF2-40B4-BE49-F238E27FC236}">
                    <a16:creationId xmlns:a16="http://schemas.microsoft.com/office/drawing/2014/main" id="{49083FA7-CBFA-5540-8DF8-4924D2175012}"/>
                  </a:ext>
                </a:extLst>
              </p:cNvPr>
              <p:cNvSpPr>
                <a:spLocks noChangeArrowheads="1"/>
              </p:cNvSpPr>
              <p:nvPr/>
            </p:nvSpPr>
            <p:spPr bwMode="auto">
              <a:xfrm>
                <a:off x="4074068" y="4097951"/>
                <a:ext cx="8641" cy="10801"/>
              </a:xfrm>
              <a:custGeom>
                <a:avLst/>
                <a:gdLst>
                  <a:gd name="T0" fmla="*/ 0 w 34"/>
                  <a:gd name="T1" fmla="*/ 21 h 45"/>
                  <a:gd name="T2" fmla="*/ 0 w 34"/>
                  <a:gd name="T3" fmla="*/ 23 h 45"/>
                  <a:gd name="T4" fmla="*/ 0 w 34"/>
                  <a:gd name="T5" fmla="*/ 23 h 45"/>
                  <a:gd name="T6" fmla="*/ 33 w 34"/>
                  <a:gd name="T7" fmla="*/ 23 h 45"/>
                  <a:gd name="T8" fmla="*/ 33 w 34"/>
                  <a:gd name="T9" fmla="*/ 21 h 45"/>
                  <a:gd name="T10" fmla="*/ 33 w 34"/>
                  <a:gd name="T11" fmla="*/ 21 h 45"/>
                  <a:gd name="T12" fmla="*/ 0 w 34"/>
                  <a:gd name="T13" fmla="*/ 21 h 45"/>
                </a:gdLst>
                <a:ahLst/>
                <a:cxnLst>
                  <a:cxn ang="0">
                    <a:pos x="T0" y="T1"/>
                  </a:cxn>
                  <a:cxn ang="0">
                    <a:pos x="T2" y="T3"/>
                  </a:cxn>
                  <a:cxn ang="0">
                    <a:pos x="T4" y="T5"/>
                  </a:cxn>
                  <a:cxn ang="0">
                    <a:pos x="T6" y="T7"/>
                  </a:cxn>
                  <a:cxn ang="0">
                    <a:pos x="T8" y="T9"/>
                  </a:cxn>
                  <a:cxn ang="0">
                    <a:pos x="T10" y="T11"/>
                  </a:cxn>
                  <a:cxn ang="0">
                    <a:pos x="T12" y="T13"/>
                  </a:cxn>
                </a:cxnLst>
                <a:rect l="0" t="0" r="r" b="b"/>
                <a:pathLst>
                  <a:path w="34" h="45">
                    <a:moveTo>
                      <a:pt x="0" y="21"/>
                    </a:moveTo>
                    <a:lnTo>
                      <a:pt x="0" y="23"/>
                    </a:lnTo>
                    <a:lnTo>
                      <a:pt x="0" y="23"/>
                    </a:lnTo>
                    <a:cubicBezTo>
                      <a:pt x="0" y="44"/>
                      <a:pt x="33" y="44"/>
                      <a:pt x="33" y="23"/>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9" name="Freeform 101">
                <a:extLst>
                  <a:ext uri="{FF2B5EF4-FFF2-40B4-BE49-F238E27FC236}">
                    <a16:creationId xmlns:a16="http://schemas.microsoft.com/office/drawing/2014/main" id="{435937B6-6AD2-C24E-87A8-77884542BACF}"/>
                  </a:ext>
                </a:extLst>
              </p:cNvPr>
              <p:cNvSpPr>
                <a:spLocks noChangeArrowheads="1"/>
              </p:cNvSpPr>
              <p:nvPr/>
            </p:nvSpPr>
            <p:spPr bwMode="auto">
              <a:xfrm>
                <a:off x="4056787" y="4086070"/>
                <a:ext cx="10801" cy="8641"/>
              </a:xfrm>
              <a:custGeom>
                <a:avLst/>
                <a:gdLst>
                  <a:gd name="T0" fmla="*/ 20 w 42"/>
                  <a:gd name="T1" fmla="*/ 33 h 34"/>
                  <a:gd name="T2" fmla="*/ 20 w 42"/>
                  <a:gd name="T3" fmla="*/ 33 h 34"/>
                  <a:gd name="T4" fmla="*/ 20 w 42"/>
                  <a:gd name="T5" fmla="*/ 0 h 34"/>
                  <a:gd name="T6" fmla="*/ 20 w 42"/>
                  <a:gd name="T7" fmla="*/ 0 h 34"/>
                  <a:gd name="T8" fmla="*/ 20 w 42"/>
                  <a:gd name="T9" fmla="*/ 33 h 34"/>
                </a:gdLst>
                <a:ahLst/>
                <a:cxnLst>
                  <a:cxn ang="0">
                    <a:pos x="T0" y="T1"/>
                  </a:cxn>
                  <a:cxn ang="0">
                    <a:pos x="T2" y="T3"/>
                  </a:cxn>
                  <a:cxn ang="0">
                    <a:pos x="T4" y="T5"/>
                  </a:cxn>
                  <a:cxn ang="0">
                    <a:pos x="T6" y="T7"/>
                  </a:cxn>
                  <a:cxn ang="0">
                    <a:pos x="T8" y="T9"/>
                  </a:cxn>
                </a:cxnLst>
                <a:rect l="0" t="0" r="r" b="b"/>
                <a:pathLst>
                  <a:path w="42" h="34">
                    <a:moveTo>
                      <a:pt x="20" y="33"/>
                    </a:moveTo>
                    <a:lnTo>
                      <a:pt x="20" y="33"/>
                    </a:lnTo>
                    <a:cubicBezTo>
                      <a:pt x="41" y="33"/>
                      <a:pt x="41" y="0"/>
                      <a:pt x="20" y="0"/>
                    </a:cubicBezTo>
                    <a:lnTo>
                      <a:pt x="20" y="0"/>
                    </a:lnTo>
                    <a:cubicBezTo>
                      <a:pt x="0" y="0"/>
                      <a:pt x="0" y="33"/>
                      <a:pt x="20"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0" name="Freeform 102">
                <a:extLst>
                  <a:ext uri="{FF2B5EF4-FFF2-40B4-BE49-F238E27FC236}">
                    <a16:creationId xmlns:a16="http://schemas.microsoft.com/office/drawing/2014/main" id="{56ECBF7D-2EDB-D949-84AA-304BC7AB29C6}"/>
                  </a:ext>
                </a:extLst>
              </p:cNvPr>
              <p:cNvSpPr>
                <a:spLocks noChangeArrowheads="1"/>
              </p:cNvSpPr>
              <p:nvPr/>
            </p:nvSpPr>
            <p:spPr bwMode="auto">
              <a:xfrm>
                <a:off x="4076228" y="4059067"/>
                <a:ext cx="8641" cy="11882"/>
              </a:xfrm>
              <a:custGeom>
                <a:avLst/>
                <a:gdLst>
                  <a:gd name="T0" fmla="*/ 0 w 34"/>
                  <a:gd name="T1" fmla="*/ 21 h 48"/>
                  <a:gd name="T2" fmla="*/ 0 w 34"/>
                  <a:gd name="T3" fmla="*/ 26 h 48"/>
                  <a:gd name="T4" fmla="*/ 0 w 34"/>
                  <a:gd name="T5" fmla="*/ 26 h 48"/>
                  <a:gd name="T6" fmla="*/ 33 w 34"/>
                  <a:gd name="T7" fmla="*/ 26 h 48"/>
                  <a:gd name="T8" fmla="*/ 33 w 34"/>
                  <a:gd name="T9" fmla="*/ 21 h 48"/>
                  <a:gd name="T10" fmla="*/ 33 w 34"/>
                  <a:gd name="T11" fmla="*/ 21 h 48"/>
                  <a:gd name="T12" fmla="*/ 0 w 34"/>
                  <a:gd name="T13" fmla="*/ 21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1"/>
                    </a:moveTo>
                    <a:lnTo>
                      <a:pt x="0" y="26"/>
                    </a:lnTo>
                    <a:lnTo>
                      <a:pt x="0" y="26"/>
                    </a:lnTo>
                    <a:cubicBezTo>
                      <a:pt x="0" y="47"/>
                      <a:pt x="33" y="47"/>
                      <a:pt x="33" y="26"/>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1" name="Freeform 103">
                <a:extLst>
                  <a:ext uri="{FF2B5EF4-FFF2-40B4-BE49-F238E27FC236}">
                    <a16:creationId xmlns:a16="http://schemas.microsoft.com/office/drawing/2014/main" id="{47258001-9512-E945-B1F7-6A09F8ED7233}"/>
                  </a:ext>
                </a:extLst>
              </p:cNvPr>
              <p:cNvSpPr>
                <a:spLocks noChangeArrowheads="1"/>
              </p:cNvSpPr>
              <p:nvPr/>
            </p:nvSpPr>
            <p:spPr bwMode="auto">
              <a:xfrm>
                <a:off x="4043825" y="4065547"/>
                <a:ext cx="14042" cy="14042"/>
              </a:xfrm>
              <a:custGeom>
                <a:avLst/>
                <a:gdLst>
                  <a:gd name="T0" fmla="*/ 18 w 57"/>
                  <a:gd name="T1" fmla="*/ 14 h 56"/>
                  <a:gd name="T2" fmla="*/ 18 w 57"/>
                  <a:gd name="T3" fmla="*/ 14 h 56"/>
                  <a:gd name="T4" fmla="*/ 16 w 57"/>
                  <a:gd name="T5" fmla="*/ 17 h 56"/>
                  <a:gd name="T6" fmla="*/ 16 w 57"/>
                  <a:gd name="T7" fmla="*/ 17 h 56"/>
                  <a:gd name="T8" fmla="*/ 38 w 57"/>
                  <a:gd name="T9" fmla="*/ 40 h 56"/>
                  <a:gd name="T10" fmla="*/ 38 w 57"/>
                  <a:gd name="T11" fmla="*/ 40 h 56"/>
                  <a:gd name="T12" fmla="*/ 41 w 57"/>
                  <a:gd name="T13" fmla="*/ 38 h 56"/>
                  <a:gd name="T14" fmla="*/ 41 w 57"/>
                  <a:gd name="T15" fmla="*/ 38 h 56"/>
                  <a:gd name="T16" fmla="*/ 18 w 57"/>
                  <a:gd name="T17"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8" y="14"/>
                    </a:moveTo>
                    <a:lnTo>
                      <a:pt x="18" y="14"/>
                    </a:lnTo>
                    <a:cubicBezTo>
                      <a:pt x="17" y="16"/>
                      <a:pt x="16" y="16"/>
                      <a:pt x="16" y="17"/>
                    </a:cubicBezTo>
                    <a:lnTo>
                      <a:pt x="16" y="17"/>
                    </a:lnTo>
                    <a:cubicBezTo>
                      <a:pt x="0" y="32"/>
                      <a:pt x="24" y="55"/>
                      <a:pt x="38" y="40"/>
                    </a:cubicBezTo>
                    <a:lnTo>
                      <a:pt x="38" y="40"/>
                    </a:lnTo>
                    <a:cubicBezTo>
                      <a:pt x="39" y="39"/>
                      <a:pt x="40" y="39"/>
                      <a:pt x="41" y="38"/>
                    </a:cubicBezTo>
                    <a:lnTo>
                      <a:pt x="41" y="38"/>
                    </a:lnTo>
                    <a:cubicBezTo>
                      <a:pt x="56" y="23"/>
                      <a:pt x="33" y="0"/>
                      <a:pt x="18"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2" name="Freeform 104">
                <a:extLst>
                  <a:ext uri="{FF2B5EF4-FFF2-40B4-BE49-F238E27FC236}">
                    <a16:creationId xmlns:a16="http://schemas.microsoft.com/office/drawing/2014/main" id="{8729B244-9F18-F144-B6A7-939A95618A95}"/>
                  </a:ext>
                </a:extLst>
              </p:cNvPr>
              <p:cNvSpPr>
                <a:spLocks noChangeArrowheads="1"/>
              </p:cNvSpPr>
              <p:nvPr/>
            </p:nvSpPr>
            <p:spPr bwMode="auto">
              <a:xfrm>
                <a:off x="4027624" y="4056906"/>
                <a:ext cx="10801" cy="8641"/>
              </a:xfrm>
              <a:custGeom>
                <a:avLst/>
                <a:gdLst>
                  <a:gd name="T0" fmla="*/ 22 w 44"/>
                  <a:gd name="T1" fmla="*/ 33 h 34"/>
                  <a:gd name="T2" fmla="*/ 22 w 44"/>
                  <a:gd name="T3" fmla="*/ 33 h 34"/>
                  <a:gd name="T4" fmla="*/ 22 w 44"/>
                  <a:gd name="T5" fmla="*/ 0 h 34"/>
                  <a:gd name="T6" fmla="*/ 22 w 44"/>
                  <a:gd name="T7" fmla="*/ 0 h 34"/>
                  <a:gd name="T8" fmla="*/ 22 w 44"/>
                  <a:gd name="T9" fmla="*/ 33 h 34"/>
                </a:gdLst>
                <a:ahLst/>
                <a:cxnLst>
                  <a:cxn ang="0">
                    <a:pos x="T0" y="T1"/>
                  </a:cxn>
                  <a:cxn ang="0">
                    <a:pos x="T2" y="T3"/>
                  </a:cxn>
                  <a:cxn ang="0">
                    <a:pos x="T4" y="T5"/>
                  </a:cxn>
                  <a:cxn ang="0">
                    <a:pos x="T6" y="T7"/>
                  </a:cxn>
                  <a:cxn ang="0">
                    <a:pos x="T8" y="T9"/>
                  </a:cxn>
                </a:cxnLst>
                <a:rect l="0" t="0" r="r" b="b"/>
                <a:pathLst>
                  <a:path w="44" h="34">
                    <a:moveTo>
                      <a:pt x="22" y="33"/>
                    </a:moveTo>
                    <a:lnTo>
                      <a:pt x="22" y="33"/>
                    </a:lnTo>
                    <a:cubicBezTo>
                      <a:pt x="43" y="33"/>
                      <a:pt x="43" y="0"/>
                      <a:pt x="22" y="0"/>
                    </a:cubicBez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21" name="Group 20">
              <a:extLst>
                <a:ext uri="{FF2B5EF4-FFF2-40B4-BE49-F238E27FC236}">
                  <a16:creationId xmlns:a16="http://schemas.microsoft.com/office/drawing/2014/main" id="{CB28CB1B-8123-9540-AE38-7D8FBACD962E}"/>
                </a:ext>
              </a:extLst>
            </p:cNvPr>
            <p:cNvGrpSpPr/>
            <p:nvPr/>
          </p:nvGrpSpPr>
          <p:grpSpPr>
            <a:xfrm rot="759599">
              <a:off x="7377888" y="3708836"/>
              <a:ext cx="1522897" cy="1670749"/>
              <a:chOff x="6422235" y="3131250"/>
              <a:chExt cx="778762" cy="854369"/>
            </a:xfrm>
            <a:solidFill>
              <a:schemeClr val="accent6"/>
            </a:solidFill>
          </p:grpSpPr>
          <p:sp>
            <p:nvSpPr>
              <p:cNvPr id="274" name="Freeform 105">
                <a:extLst>
                  <a:ext uri="{FF2B5EF4-FFF2-40B4-BE49-F238E27FC236}">
                    <a16:creationId xmlns:a16="http://schemas.microsoft.com/office/drawing/2014/main" id="{4375F071-5360-FA4C-BAA9-964CABFD23E6}"/>
                  </a:ext>
                </a:extLst>
              </p:cNvPr>
              <p:cNvSpPr>
                <a:spLocks noChangeArrowheads="1"/>
              </p:cNvSpPr>
              <p:nvPr/>
            </p:nvSpPr>
            <p:spPr bwMode="auto">
              <a:xfrm>
                <a:off x="6478401" y="3182015"/>
                <a:ext cx="661029" cy="803604"/>
              </a:xfrm>
              <a:custGeom>
                <a:avLst/>
                <a:gdLst>
                  <a:gd name="T0" fmla="*/ 2565 w 2699"/>
                  <a:gd name="T1" fmla="*/ 149 h 3281"/>
                  <a:gd name="T2" fmla="*/ 2322 w 2699"/>
                  <a:gd name="T3" fmla="*/ 468 h 3281"/>
                  <a:gd name="T4" fmla="*/ 2341 w 2699"/>
                  <a:gd name="T5" fmla="*/ 21 h 3281"/>
                  <a:gd name="T6" fmla="*/ 2297 w 2699"/>
                  <a:gd name="T7" fmla="*/ 362 h 3281"/>
                  <a:gd name="T8" fmla="*/ 2179 w 2699"/>
                  <a:gd name="T9" fmla="*/ 44 h 3281"/>
                  <a:gd name="T10" fmla="*/ 2258 w 2699"/>
                  <a:gd name="T11" fmla="*/ 491 h 3281"/>
                  <a:gd name="T12" fmla="*/ 2250 w 2699"/>
                  <a:gd name="T13" fmla="*/ 525 h 3281"/>
                  <a:gd name="T14" fmla="*/ 1945 w 2699"/>
                  <a:gd name="T15" fmla="*/ 1245 h 3281"/>
                  <a:gd name="T16" fmla="*/ 1719 w 2699"/>
                  <a:gd name="T17" fmla="*/ 881 h 3281"/>
                  <a:gd name="T18" fmla="*/ 2055 w 2699"/>
                  <a:gd name="T19" fmla="*/ 655 h 3281"/>
                  <a:gd name="T20" fmla="*/ 1814 w 2699"/>
                  <a:gd name="T21" fmla="*/ 786 h 3281"/>
                  <a:gd name="T22" fmla="*/ 1913 w 2699"/>
                  <a:gd name="T23" fmla="*/ 567 h 3281"/>
                  <a:gd name="T24" fmla="*/ 1766 w 2699"/>
                  <a:gd name="T25" fmla="*/ 554 h 3281"/>
                  <a:gd name="T26" fmla="*/ 1692 w 2699"/>
                  <a:gd name="T27" fmla="*/ 815 h 3281"/>
                  <a:gd name="T28" fmla="*/ 1644 w 2699"/>
                  <a:gd name="T29" fmla="*/ 800 h 3281"/>
                  <a:gd name="T30" fmla="*/ 1443 w 2699"/>
                  <a:gd name="T31" fmla="*/ 545 h 3281"/>
                  <a:gd name="T32" fmla="*/ 1532 w 2699"/>
                  <a:gd name="T33" fmla="*/ 1043 h 3281"/>
                  <a:gd name="T34" fmla="*/ 1537 w 2699"/>
                  <a:gd name="T35" fmla="*/ 890 h 3281"/>
                  <a:gd name="T36" fmla="*/ 1521 w 2699"/>
                  <a:gd name="T37" fmla="*/ 997 h 3281"/>
                  <a:gd name="T38" fmla="*/ 1501 w 2699"/>
                  <a:gd name="T39" fmla="*/ 910 h 3281"/>
                  <a:gd name="T40" fmla="*/ 1476 w 2699"/>
                  <a:gd name="T41" fmla="*/ 937 h 3281"/>
                  <a:gd name="T42" fmla="*/ 1488 w 2699"/>
                  <a:gd name="T43" fmla="*/ 994 h 3281"/>
                  <a:gd name="T44" fmla="*/ 1400 w 2699"/>
                  <a:gd name="T45" fmla="*/ 952 h 3281"/>
                  <a:gd name="T46" fmla="*/ 1437 w 2699"/>
                  <a:gd name="T47" fmla="*/ 1017 h 3281"/>
                  <a:gd name="T48" fmla="*/ 1413 w 2699"/>
                  <a:gd name="T49" fmla="*/ 1043 h 3281"/>
                  <a:gd name="T50" fmla="*/ 1582 w 2699"/>
                  <a:gd name="T51" fmla="*/ 1208 h 3281"/>
                  <a:gd name="T52" fmla="*/ 1015 w 2699"/>
                  <a:gd name="T53" fmla="*/ 1130 h 3281"/>
                  <a:gd name="T54" fmla="*/ 1224 w 2699"/>
                  <a:gd name="T55" fmla="*/ 865 h 3281"/>
                  <a:gd name="T56" fmla="*/ 1123 w 2699"/>
                  <a:gd name="T57" fmla="*/ 789 h 3281"/>
                  <a:gd name="T58" fmla="*/ 994 w 2699"/>
                  <a:gd name="T59" fmla="*/ 821 h 3281"/>
                  <a:gd name="T60" fmla="*/ 747 w 2699"/>
                  <a:gd name="T61" fmla="*/ 891 h 3281"/>
                  <a:gd name="T62" fmla="*/ 946 w 2699"/>
                  <a:gd name="T63" fmla="*/ 1099 h 3281"/>
                  <a:gd name="T64" fmla="*/ 700 w 2699"/>
                  <a:gd name="T65" fmla="*/ 1042 h 3281"/>
                  <a:gd name="T66" fmla="*/ 968 w 2699"/>
                  <a:gd name="T67" fmla="*/ 1134 h 3281"/>
                  <a:gd name="T68" fmla="*/ 1303 w 2699"/>
                  <a:gd name="T69" fmla="*/ 1843 h 3281"/>
                  <a:gd name="T70" fmla="*/ 532 w 2699"/>
                  <a:gd name="T71" fmla="*/ 1173 h 3281"/>
                  <a:gd name="T72" fmla="*/ 537 w 2699"/>
                  <a:gd name="T73" fmla="*/ 1105 h 3281"/>
                  <a:gd name="T74" fmla="*/ 493 w 2699"/>
                  <a:gd name="T75" fmla="*/ 1104 h 3281"/>
                  <a:gd name="T76" fmla="*/ 469 w 2699"/>
                  <a:gd name="T77" fmla="*/ 999 h 3281"/>
                  <a:gd name="T78" fmla="*/ 437 w 2699"/>
                  <a:gd name="T79" fmla="*/ 1187 h 3281"/>
                  <a:gd name="T80" fmla="*/ 396 w 2699"/>
                  <a:gd name="T81" fmla="*/ 1157 h 3281"/>
                  <a:gd name="T82" fmla="*/ 127 w 2699"/>
                  <a:gd name="T83" fmla="*/ 900 h 3281"/>
                  <a:gd name="T84" fmla="*/ 14 w 2699"/>
                  <a:gd name="T85" fmla="*/ 1021 h 3281"/>
                  <a:gd name="T86" fmla="*/ 44 w 2699"/>
                  <a:gd name="T87" fmla="*/ 1176 h 3281"/>
                  <a:gd name="T88" fmla="*/ 1326 w 2699"/>
                  <a:gd name="T89" fmla="*/ 1905 h 3281"/>
                  <a:gd name="T90" fmla="*/ 1810 w 2699"/>
                  <a:gd name="T91" fmla="*/ 3252 h 3281"/>
                  <a:gd name="T92" fmla="*/ 1393 w 2699"/>
                  <a:gd name="T93" fmla="*/ 1910 h 3281"/>
                  <a:gd name="T94" fmla="*/ 1931 w 2699"/>
                  <a:gd name="T95" fmla="*/ 1357 h 3281"/>
                  <a:gd name="T96" fmla="*/ 1973 w 2699"/>
                  <a:gd name="T97" fmla="*/ 1326 h 3281"/>
                  <a:gd name="T98" fmla="*/ 2250 w 2699"/>
                  <a:gd name="T99" fmla="*/ 1214 h 3281"/>
                  <a:gd name="T100" fmla="*/ 2306 w 2699"/>
                  <a:gd name="T101" fmla="*/ 1164 h 3281"/>
                  <a:gd name="T102" fmla="*/ 2228 w 2699"/>
                  <a:gd name="T103" fmla="*/ 1171 h 3281"/>
                  <a:gd name="T104" fmla="*/ 2305 w 2699"/>
                  <a:gd name="T105" fmla="*/ 1068 h 3281"/>
                  <a:gd name="T106" fmla="*/ 2217 w 2699"/>
                  <a:gd name="T107" fmla="*/ 1142 h 3281"/>
                  <a:gd name="T108" fmla="*/ 2195 w 2699"/>
                  <a:gd name="T109" fmla="*/ 1107 h 3281"/>
                  <a:gd name="T110" fmla="*/ 2176 w 2699"/>
                  <a:gd name="T111" fmla="*/ 1008 h 3281"/>
                  <a:gd name="T112" fmla="*/ 2296 w 2699"/>
                  <a:gd name="T113" fmla="*/ 542 h 3281"/>
                  <a:gd name="T114" fmla="*/ 2425 w 2699"/>
                  <a:gd name="T115" fmla="*/ 550 h 3281"/>
                  <a:gd name="T116" fmla="*/ 2495 w 2699"/>
                  <a:gd name="T117" fmla="*/ 504 h 3281"/>
                  <a:gd name="T118" fmla="*/ 2658 w 2699"/>
                  <a:gd name="T119" fmla="*/ 281 h 3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9" h="3281">
                    <a:moveTo>
                      <a:pt x="2635" y="257"/>
                    </a:moveTo>
                    <a:lnTo>
                      <a:pt x="2635" y="257"/>
                    </a:lnTo>
                    <a:cubicBezTo>
                      <a:pt x="2613" y="283"/>
                      <a:pt x="2423" y="465"/>
                      <a:pt x="2340" y="497"/>
                    </a:cubicBezTo>
                    <a:lnTo>
                      <a:pt x="2340" y="497"/>
                    </a:lnTo>
                    <a:cubicBezTo>
                      <a:pt x="2434" y="394"/>
                      <a:pt x="2510" y="277"/>
                      <a:pt x="2565" y="149"/>
                    </a:cubicBezTo>
                    <a:lnTo>
                      <a:pt x="2565" y="149"/>
                    </a:lnTo>
                    <a:cubicBezTo>
                      <a:pt x="2573" y="130"/>
                      <a:pt x="2542" y="120"/>
                      <a:pt x="2534" y="139"/>
                    </a:cubicBezTo>
                    <a:lnTo>
                      <a:pt x="2534" y="139"/>
                    </a:lnTo>
                    <a:cubicBezTo>
                      <a:pt x="2482" y="261"/>
                      <a:pt x="2411" y="371"/>
                      <a:pt x="2322" y="468"/>
                    </a:cubicBezTo>
                    <a:lnTo>
                      <a:pt x="2322" y="468"/>
                    </a:lnTo>
                    <a:cubicBezTo>
                      <a:pt x="2328" y="431"/>
                      <a:pt x="2326" y="388"/>
                      <a:pt x="2330" y="363"/>
                    </a:cubicBezTo>
                    <a:lnTo>
                      <a:pt x="2330" y="363"/>
                    </a:lnTo>
                    <a:cubicBezTo>
                      <a:pt x="2344" y="249"/>
                      <a:pt x="2359" y="135"/>
                      <a:pt x="2374" y="22"/>
                    </a:cubicBezTo>
                    <a:lnTo>
                      <a:pt x="2374" y="22"/>
                    </a:lnTo>
                    <a:cubicBezTo>
                      <a:pt x="2377" y="1"/>
                      <a:pt x="2344" y="0"/>
                      <a:pt x="2341" y="21"/>
                    </a:cubicBezTo>
                    <a:lnTo>
                      <a:pt x="2341" y="21"/>
                    </a:lnTo>
                    <a:cubicBezTo>
                      <a:pt x="2331" y="100"/>
                      <a:pt x="2321" y="179"/>
                      <a:pt x="2310" y="259"/>
                    </a:cubicBezTo>
                    <a:lnTo>
                      <a:pt x="2310" y="259"/>
                    </a:lnTo>
                    <a:cubicBezTo>
                      <a:pt x="2306" y="293"/>
                      <a:pt x="2301" y="327"/>
                      <a:pt x="2297" y="362"/>
                    </a:cubicBezTo>
                    <a:lnTo>
                      <a:pt x="2297" y="362"/>
                    </a:lnTo>
                    <a:cubicBezTo>
                      <a:pt x="2294" y="384"/>
                      <a:pt x="2291" y="407"/>
                      <a:pt x="2288" y="429"/>
                    </a:cubicBezTo>
                    <a:lnTo>
                      <a:pt x="2288" y="429"/>
                    </a:lnTo>
                    <a:cubicBezTo>
                      <a:pt x="2284" y="443"/>
                      <a:pt x="2283" y="456"/>
                      <a:pt x="2284" y="469"/>
                    </a:cubicBezTo>
                    <a:lnTo>
                      <a:pt x="2284" y="469"/>
                    </a:lnTo>
                    <a:cubicBezTo>
                      <a:pt x="2220" y="334"/>
                      <a:pt x="2185" y="193"/>
                      <a:pt x="2179" y="44"/>
                    </a:cubicBezTo>
                    <a:lnTo>
                      <a:pt x="2179" y="44"/>
                    </a:lnTo>
                    <a:cubicBezTo>
                      <a:pt x="2177" y="23"/>
                      <a:pt x="2145" y="22"/>
                      <a:pt x="2146" y="42"/>
                    </a:cubicBezTo>
                    <a:lnTo>
                      <a:pt x="2146" y="42"/>
                    </a:lnTo>
                    <a:cubicBezTo>
                      <a:pt x="2153" y="201"/>
                      <a:pt x="2190" y="350"/>
                      <a:pt x="2258" y="491"/>
                    </a:cubicBezTo>
                    <a:lnTo>
                      <a:pt x="2258" y="491"/>
                    </a:lnTo>
                    <a:cubicBezTo>
                      <a:pt x="2164" y="424"/>
                      <a:pt x="2099" y="328"/>
                      <a:pt x="2074" y="212"/>
                    </a:cubicBezTo>
                    <a:lnTo>
                      <a:pt x="2074" y="212"/>
                    </a:lnTo>
                    <a:cubicBezTo>
                      <a:pt x="2069" y="192"/>
                      <a:pt x="2037" y="199"/>
                      <a:pt x="2042" y="220"/>
                    </a:cubicBezTo>
                    <a:lnTo>
                      <a:pt x="2042" y="220"/>
                    </a:lnTo>
                    <a:cubicBezTo>
                      <a:pt x="2071" y="347"/>
                      <a:pt x="2144" y="454"/>
                      <a:pt x="2250" y="525"/>
                    </a:cubicBezTo>
                    <a:lnTo>
                      <a:pt x="2250" y="525"/>
                    </a:lnTo>
                    <a:cubicBezTo>
                      <a:pt x="2250" y="525"/>
                      <a:pt x="2250" y="525"/>
                      <a:pt x="2250" y="526"/>
                    </a:cubicBezTo>
                    <a:lnTo>
                      <a:pt x="2250" y="526"/>
                    </a:lnTo>
                    <a:cubicBezTo>
                      <a:pt x="2184" y="780"/>
                      <a:pt x="2082" y="1021"/>
                      <a:pt x="1945" y="1245"/>
                    </a:cubicBezTo>
                    <a:lnTo>
                      <a:pt x="1945" y="1245"/>
                    </a:lnTo>
                    <a:cubicBezTo>
                      <a:pt x="1874" y="1360"/>
                      <a:pt x="1793" y="1469"/>
                      <a:pt x="1706" y="1572"/>
                    </a:cubicBezTo>
                    <a:lnTo>
                      <a:pt x="1706" y="1572"/>
                    </a:lnTo>
                    <a:cubicBezTo>
                      <a:pt x="1633" y="1657"/>
                      <a:pt x="1535" y="1785"/>
                      <a:pt x="1426" y="1843"/>
                    </a:cubicBezTo>
                    <a:lnTo>
                      <a:pt x="1426" y="1843"/>
                    </a:lnTo>
                    <a:cubicBezTo>
                      <a:pt x="1561" y="1531"/>
                      <a:pt x="1647" y="1213"/>
                      <a:pt x="1719" y="881"/>
                    </a:cubicBezTo>
                    <a:lnTo>
                      <a:pt x="1719" y="881"/>
                    </a:lnTo>
                    <a:cubicBezTo>
                      <a:pt x="1722" y="878"/>
                      <a:pt x="1723" y="875"/>
                      <a:pt x="1724" y="872"/>
                    </a:cubicBezTo>
                    <a:lnTo>
                      <a:pt x="1724" y="872"/>
                    </a:lnTo>
                    <a:cubicBezTo>
                      <a:pt x="1868" y="851"/>
                      <a:pt x="1968" y="770"/>
                      <a:pt x="2055" y="655"/>
                    </a:cubicBezTo>
                    <a:lnTo>
                      <a:pt x="2055" y="655"/>
                    </a:lnTo>
                    <a:cubicBezTo>
                      <a:pt x="2067" y="638"/>
                      <a:pt x="2039" y="621"/>
                      <a:pt x="2027" y="638"/>
                    </a:cubicBezTo>
                    <a:lnTo>
                      <a:pt x="2027" y="638"/>
                    </a:lnTo>
                    <a:cubicBezTo>
                      <a:pt x="1960" y="728"/>
                      <a:pt x="1883" y="794"/>
                      <a:pt x="1782" y="826"/>
                    </a:cubicBezTo>
                    <a:lnTo>
                      <a:pt x="1782" y="826"/>
                    </a:lnTo>
                    <a:cubicBezTo>
                      <a:pt x="1793" y="812"/>
                      <a:pt x="1804" y="797"/>
                      <a:pt x="1814" y="786"/>
                    </a:cubicBezTo>
                    <a:lnTo>
                      <a:pt x="1814" y="786"/>
                    </a:lnTo>
                    <a:cubicBezTo>
                      <a:pt x="1864" y="723"/>
                      <a:pt x="1906" y="656"/>
                      <a:pt x="1940" y="584"/>
                    </a:cubicBezTo>
                    <a:lnTo>
                      <a:pt x="1940" y="584"/>
                    </a:lnTo>
                    <a:cubicBezTo>
                      <a:pt x="1949" y="565"/>
                      <a:pt x="1921" y="548"/>
                      <a:pt x="1913" y="567"/>
                    </a:cubicBezTo>
                    <a:lnTo>
                      <a:pt x="1913" y="567"/>
                    </a:lnTo>
                    <a:cubicBezTo>
                      <a:pt x="1892" y="612"/>
                      <a:pt x="1868" y="654"/>
                      <a:pt x="1841" y="695"/>
                    </a:cubicBezTo>
                    <a:lnTo>
                      <a:pt x="1841" y="695"/>
                    </a:lnTo>
                    <a:cubicBezTo>
                      <a:pt x="1822" y="724"/>
                      <a:pt x="1772" y="810"/>
                      <a:pt x="1726" y="831"/>
                    </a:cubicBezTo>
                    <a:lnTo>
                      <a:pt x="1726" y="831"/>
                    </a:lnTo>
                    <a:cubicBezTo>
                      <a:pt x="1713" y="736"/>
                      <a:pt x="1726" y="642"/>
                      <a:pt x="1766" y="554"/>
                    </a:cubicBezTo>
                    <a:lnTo>
                      <a:pt x="1766" y="554"/>
                    </a:lnTo>
                    <a:cubicBezTo>
                      <a:pt x="1774" y="534"/>
                      <a:pt x="1743" y="525"/>
                      <a:pt x="1735" y="544"/>
                    </a:cubicBezTo>
                    <a:lnTo>
                      <a:pt x="1735" y="544"/>
                    </a:lnTo>
                    <a:cubicBezTo>
                      <a:pt x="1696" y="631"/>
                      <a:pt x="1682" y="722"/>
                      <a:pt x="1692" y="815"/>
                    </a:cubicBezTo>
                    <a:lnTo>
                      <a:pt x="1692" y="815"/>
                    </a:lnTo>
                    <a:cubicBezTo>
                      <a:pt x="1636" y="730"/>
                      <a:pt x="1601" y="636"/>
                      <a:pt x="1589" y="534"/>
                    </a:cubicBezTo>
                    <a:lnTo>
                      <a:pt x="1589" y="534"/>
                    </a:lnTo>
                    <a:cubicBezTo>
                      <a:pt x="1587" y="513"/>
                      <a:pt x="1555" y="521"/>
                      <a:pt x="1557" y="541"/>
                    </a:cubicBezTo>
                    <a:lnTo>
                      <a:pt x="1557" y="541"/>
                    </a:lnTo>
                    <a:cubicBezTo>
                      <a:pt x="1569" y="635"/>
                      <a:pt x="1598" y="721"/>
                      <a:pt x="1644" y="800"/>
                    </a:cubicBezTo>
                    <a:lnTo>
                      <a:pt x="1644" y="800"/>
                    </a:lnTo>
                    <a:cubicBezTo>
                      <a:pt x="1556" y="737"/>
                      <a:pt x="1489" y="652"/>
                      <a:pt x="1475" y="538"/>
                    </a:cubicBezTo>
                    <a:lnTo>
                      <a:pt x="1475" y="538"/>
                    </a:lnTo>
                    <a:cubicBezTo>
                      <a:pt x="1473" y="517"/>
                      <a:pt x="1441" y="524"/>
                      <a:pt x="1443" y="545"/>
                    </a:cubicBezTo>
                    <a:lnTo>
                      <a:pt x="1443" y="545"/>
                    </a:lnTo>
                    <a:cubicBezTo>
                      <a:pt x="1460" y="687"/>
                      <a:pt x="1555" y="790"/>
                      <a:pt x="1674" y="858"/>
                    </a:cubicBezTo>
                    <a:lnTo>
                      <a:pt x="1674" y="858"/>
                    </a:lnTo>
                    <a:cubicBezTo>
                      <a:pt x="1651" y="963"/>
                      <a:pt x="1627" y="1068"/>
                      <a:pt x="1600" y="1171"/>
                    </a:cubicBezTo>
                    <a:lnTo>
                      <a:pt x="1600" y="1171"/>
                    </a:lnTo>
                    <a:cubicBezTo>
                      <a:pt x="1578" y="1128"/>
                      <a:pt x="1555" y="1086"/>
                      <a:pt x="1532" y="1043"/>
                    </a:cubicBezTo>
                    <a:lnTo>
                      <a:pt x="1532" y="1043"/>
                    </a:lnTo>
                    <a:cubicBezTo>
                      <a:pt x="1565" y="1019"/>
                      <a:pt x="1571" y="915"/>
                      <a:pt x="1570" y="891"/>
                    </a:cubicBezTo>
                    <a:lnTo>
                      <a:pt x="1570" y="891"/>
                    </a:lnTo>
                    <a:cubicBezTo>
                      <a:pt x="1568" y="871"/>
                      <a:pt x="1536" y="870"/>
                      <a:pt x="1537" y="890"/>
                    </a:cubicBezTo>
                    <a:lnTo>
                      <a:pt x="1537" y="890"/>
                    </a:lnTo>
                    <a:cubicBezTo>
                      <a:pt x="1539" y="911"/>
                      <a:pt x="1538" y="932"/>
                      <a:pt x="1535" y="953"/>
                    </a:cubicBezTo>
                    <a:lnTo>
                      <a:pt x="1535" y="953"/>
                    </a:lnTo>
                    <a:cubicBezTo>
                      <a:pt x="1532" y="965"/>
                      <a:pt x="1530" y="975"/>
                      <a:pt x="1526" y="986"/>
                    </a:cubicBezTo>
                    <a:lnTo>
                      <a:pt x="1526" y="986"/>
                    </a:lnTo>
                    <a:cubicBezTo>
                      <a:pt x="1525" y="989"/>
                      <a:pt x="1523" y="993"/>
                      <a:pt x="1521" y="997"/>
                    </a:cubicBezTo>
                    <a:lnTo>
                      <a:pt x="1521" y="997"/>
                    </a:lnTo>
                    <a:cubicBezTo>
                      <a:pt x="1520" y="996"/>
                      <a:pt x="1520" y="996"/>
                      <a:pt x="1520" y="995"/>
                    </a:cubicBezTo>
                    <a:lnTo>
                      <a:pt x="1520" y="995"/>
                    </a:lnTo>
                    <a:cubicBezTo>
                      <a:pt x="1517" y="966"/>
                      <a:pt x="1511" y="938"/>
                      <a:pt x="1501" y="910"/>
                    </a:cubicBezTo>
                    <a:lnTo>
                      <a:pt x="1501" y="910"/>
                    </a:lnTo>
                    <a:cubicBezTo>
                      <a:pt x="1496" y="892"/>
                      <a:pt x="1471" y="894"/>
                      <a:pt x="1469" y="912"/>
                    </a:cubicBezTo>
                    <a:lnTo>
                      <a:pt x="1469" y="912"/>
                    </a:lnTo>
                    <a:cubicBezTo>
                      <a:pt x="1469" y="916"/>
                      <a:pt x="1469" y="920"/>
                      <a:pt x="1469" y="922"/>
                    </a:cubicBezTo>
                    <a:lnTo>
                      <a:pt x="1469" y="922"/>
                    </a:lnTo>
                    <a:cubicBezTo>
                      <a:pt x="1467" y="930"/>
                      <a:pt x="1471" y="935"/>
                      <a:pt x="1476" y="937"/>
                    </a:cubicBezTo>
                    <a:lnTo>
                      <a:pt x="1476" y="937"/>
                    </a:lnTo>
                    <a:cubicBezTo>
                      <a:pt x="1479" y="947"/>
                      <a:pt x="1481" y="958"/>
                      <a:pt x="1484" y="968"/>
                    </a:cubicBezTo>
                    <a:lnTo>
                      <a:pt x="1484" y="968"/>
                    </a:lnTo>
                    <a:cubicBezTo>
                      <a:pt x="1486" y="976"/>
                      <a:pt x="1487" y="985"/>
                      <a:pt x="1488" y="994"/>
                    </a:cubicBezTo>
                    <a:lnTo>
                      <a:pt x="1488" y="994"/>
                    </a:lnTo>
                    <a:cubicBezTo>
                      <a:pt x="1488" y="995"/>
                      <a:pt x="1488" y="996"/>
                      <a:pt x="1488" y="997"/>
                    </a:cubicBezTo>
                    <a:lnTo>
                      <a:pt x="1488" y="997"/>
                    </a:lnTo>
                    <a:cubicBezTo>
                      <a:pt x="1462" y="984"/>
                      <a:pt x="1442" y="963"/>
                      <a:pt x="1429" y="936"/>
                    </a:cubicBezTo>
                    <a:lnTo>
                      <a:pt x="1429" y="936"/>
                    </a:lnTo>
                    <a:cubicBezTo>
                      <a:pt x="1420" y="918"/>
                      <a:pt x="1391" y="933"/>
                      <a:pt x="1400" y="952"/>
                    </a:cubicBezTo>
                    <a:lnTo>
                      <a:pt x="1400" y="952"/>
                    </a:lnTo>
                    <a:cubicBezTo>
                      <a:pt x="1416" y="984"/>
                      <a:pt x="1441" y="1009"/>
                      <a:pt x="1471" y="1026"/>
                    </a:cubicBezTo>
                    <a:lnTo>
                      <a:pt x="1471" y="1026"/>
                    </a:lnTo>
                    <a:cubicBezTo>
                      <a:pt x="1460" y="1025"/>
                      <a:pt x="1448" y="1022"/>
                      <a:pt x="1437" y="1017"/>
                    </a:cubicBezTo>
                    <a:lnTo>
                      <a:pt x="1437" y="1017"/>
                    </a:lnTo>
                    <a:cubicBezTo>
                      <a:pt x="1420" y="1012"/>
                      <a:pt x="1382" y="1000"/>
                      <a:pt x="1387" y="975"/>
                    </a:cubicBezTo>
                    <a:lnTo>
                      <a:pt x="1387" y="975"/>
                    </a:lnTo>
                    <a:cubicBezTo>
                      <a:pt x="1391" y="955"/>
                      <a:pt x="1360" y="945"/>
                      <a:pt x="1356" y="965"/>
                    </a:cubicBezTo>
                    <a:lnTo>
                      <a:pt x="1356" y="965"/>
                    </a:lnTo>
                    <a:cubicBezTo>
                      <a:pt x="1347" y="1007"/>
                      <a:pt x="1379" y="1029"/>
                      <a:pt x="1413" y="1043"/>
                    </a:cubicBezTo>
                    <a:lnTo>
                      <a:pt x="1413" y="1043"/>
                    </a:lnTo>
                    <a:cubicBezTo>
                      <a:pt x="1441" y="1055"/>
                      <a:pt x="1473" y="1063"/>
                      <a:pt x="1501" y="1053"/>
                    </a:cubicBezTo>
                    <a:lnTo>
                      <a:pt x="1501" y="1053"/>
                    </a:lnTo>
                    <a:cubicBezTo>
                      <a:pt x="1528" y="1104"/>
                      <a:pt x="1556" y="1156"/>
                      <a:pt x="1582" y="1208"/>
                    </a:cubicBezTo>
                    <a:lnTo>
                      <a:pt x="1582" y="1208"/>
                    </a:lnTo>
                    <a:cubicBezTo>
                      <a:pt x="1584" y="1211"/>
                      <a:pt x="1587" y="1213"/>
                      <a:pt x="1589" y="1214"/>
                    </a:cubicBezTo>
                    <a:lnTo>
                      <a:pt x="1589" y="1214"/>
                    </a:lnTo>
                    <a:cubicBezTo>
                      <a:pt x="1531" y="1432"/>
                      <a:pt x="1461" y="1646"/>
                      <a:pt x="1368" y="1857"/>
                    </a:cubicBezTo>
                    <a:lnTo>
                      <a:pt x="1368" y="1857"/>
                    </a:lnTo>
                    <a:cubicBezTo>
                      <a:pt x="1229" y="1624"/>
                      <a:pt x="1112" y="1382"/>
                      <a:pt x="1015" y="1130"/>
                    </a:cubicBezTo>
                    <a:lnTo>
                      <a:pt x="1015" y="1130"/>
                    </a:lnTo>
                    <a:cubicBezTo>
                      <a:pt x="1121" y="1077"/>
                      <a:pt x="1188" y="980"/>
                      <a:pt x="1251" y="882"/>
                    </a:cubicBezTo>
                    <a:lnTo>
                      <a:pt x="1251" y="882"/>
                    </a:lnTo>
                    <a:cubicBezTo>
                      <a:pt x="1263" y="865"/>
                      <a:pt x="1235" y="848"/>
                      <a:pt x="1224" y="865"/>
                    </a:cubicBezTo>
                    <a:lnTo>
                      <a:pt x="1224" y="865"/>
                    </a:lnTo>
                    <a:cubicBezTo>
                      <a:pt x="1173" y="944"/>
                      <a:pt x="1120" y="1022"/>
                      <a:pt x="1044" y="1074"/>
                    </a:cubicBezTo>
                    <a:lnTo>
                      <a:pt x="1044" y="1074"/>
                    </a:lnTo>
                    <a:cubicBezTo>
                      <a:pt x="1098" y="991"/>
                      <a:pt x="1135" y="898"/>
                      <a:pt x="1154" y="799"/>
                    </a:cubicBezTo>
                    <a:lnTo>
                      <a:pt x="1154" y="799"/>
                    </a:lnTo>
                    <a:cubicBezTo>
                      <a:pt x="1157" y="778"/>
                      <a:pt x="1126" y="769"/>
                      <a:pt x="1123" y="789"/>
                    </a:cubicBezTo>
                    <a:lnTo>
                      <a:pt x="1123" y="789"/>
                    </a:lnTo>
                    <a:cubicBezTo>
                      <a:pt x="1103" y="892"/>
                      <a:pt x="1064" y="988"/>
                      <a:pt x="1005" y="1074"/>
                    </a:cubicBezTo>
                    <a:lnTo>
                      <a:pt x="1005" y="1074"/>
                    </a:lnTo>
                    <a:cubicBezTo>
                      <a:pt x="1014" y="990"/>
                      <a:pt x="1011" y="906"/>
                      <a:pt x="994" y="821"/>
                    </a:cubicBezTo>
                    <a:lnTo>
                      <a:pt x="994" y="821"/>
                    </a:lnTo>
                    <a:cubicBezTo>
                      <a:pt x="990" y="801"/>
                      <a:pt x="958" y="809"/>
                      <a:pt x="962" y="829"/>
                    </a:cubicBezTo>
                    <a:lnTo>
                      <a:pt x="962" y="829"/>
                    </a:lnTo>
                    <a:cubicBezTo>
                      <a:pt x="978" y="912"/>
                      <a:pt x="982" y="994"/>
                      <a:pt x="972" y="1077"/>
                    </a:cubicBezTo>
                    <a:lnTo>
                      <a:pt x="972" y="1077"/>
                    </a:lnTo>
                    <a:cubicBezTo>
                      <a:pt x="890" y="1026"/>
                      <a:pt x="794" y="976"/>
                      <a:pt x="747" y="891"/>
                    </a:cubicBezTo>
                    <a:lnTo>
                      <a:pt x="747" y="891"/>
                    </a:lnTo>
                    <a:cubicBezTo>
                      <a:pt x="737" y="872"/>
                      <a:pt x="708" y="888"/>
                      <a:pt x="718" y="906"/>
                    </a:cubicBezTo>
                    <a:lnTo>
                      <a:pt x="718" y="906"/>
                    </a:lnTo>
                    <a:cubicBezTo>
                      <a:pt x="767" y="995"/>
                      <a:pt x="861" y="1047"/>
                      <a:pt x="946" y="1099"/>
                    </a:cubicBezTo>
                    <a:lnTo>
                      <a:pt x="946" y="1099"/>
                    </a:lnTo>
                    <a:cubicBezTo>
                      <a:pt x="913" y="1097"/>
                      <a:pt x="880" y="1098"/>
                      <a:pt x="847" y="1092"/>
                    </a:cubicBezTo>
                    <a:lnTo>
                      <a:pt x="847" y="1092"/>
                    </a:lnTo>
                    <a:cubicBezTo>
                      <a:pt x="799" y="1083"/>
                      <a:pt x="757" y="1055"/>
                      <a:pt x="724" y="1019"/>
                    </a:cubicBezTo>
                    <a:lnTo>
                      <a:pt x="724" y="1019"/>
                    </a:lnTo>
                    <a:cubicBezTo>
                      <a:pt x="710" y="1003"/>
                      <a:pt x="686" y="1026"/>
                      <a:pt x="700" y="1042"/>
                    </a:cubicBezTo>
                    <a:lnTo>
                      <a:pt x="700" y="1042"/>
                    </a:lnTo>
                    <a:cubicBezTo>
                      <a:pt x="731" y="1076"/>
                      <a:pt x="768" y="1100"/>
                      <a:pt x="811" y="1116"/>
                    </a:cubicBezTo>
                    <a:lnTo>
                      <a:pt x="811" y="1116"/>
                    </a:lnTo>
                    <a:cubicBezTo>
                      <a:pt x="862" y="1135"/>
                      <a:pt x="916" y="1124"/>
                      <a:pt x="968" y="1134"/>
                    </a:cubicBezTo>
                    <a:lnTo>
                      <a:pt x="968" y="1134"/>
                    </a:lnTo>
                    <a:cubicBezTo>
                      <a:pt x="969" y="1134"/>
                      <a:pt x="969" y="1134"/>
                      <a:pt x="971" y="1134"/>
                    </a:cubicBezTo>
                    <a:lnTo>
                      <a:pt x="971" y="1134"/>
                    </a:lnTo>
                    <a:cubicBezTo>
                      <a:pt x="969" y="1138"/>
                      <a:pt x="969" y="1144"/>
                      <a:pt x="971" y="1149"/>
                    </a:cubicBezTo>
                    <a:lnTo>
                      <a:pt x="971" y="1149"/>
                    </a:lnTo>
                    <a:cubicBezTo>
                      <a:pt x="1063" y="1390"/>
                      <a:pt x="1173" y="1621"/>
                      <a:pt x="1303" y="1843"/>
                    </a:cubicBezTo>
                    <a:lnTo>
                      <a:pt x="1303" y="1843"/>
                    </a:lnTo>
                    <a:cubicBezTo>
                      <a:pt x="980" y="1713"/>
                      <a:pt x="695" y="1511"/>
                      <a:pt x="464" y="1251"/>
                    </a:cubicBezTo>
                    <a:lnTo>
                      <a:pt x="464" y="1251"/>
                    </a:lnTo>
                    <a:cubicBezTo>
                      <a:pt x="493" y="1231"/>
                      <a:pt x="517" y="1193"/>
                      <a:pt x="532" y="1173"/>
                    </a:cubicBezTo>
                    <a:lnTo>
                      <a:pt x="532" y="1173"/>
                    </a:lnTo>
                    <a:cubicBezTo>
                      <a:pt x="578" y="1112"/>
                      <a:pt x="608" y="1037"/>
                      <a:pt x="623" y="962"/>
                    </a:cubicBezTo>
                    <a:lnTo>
                      <a:pt x="623" y="962"/>
                    </a:lnTo>
                    <a:cubicBezTo>
                      <a:pt x="627" y="942"/>
                      <a:pt x="596" y="932"/>
                      <a:pt x="592" y="953"/>
                    </a:cubicBezTo>
                    <a:lnTo>
                      <a:pt x="592" y="953"/>
                    </a:lnTo>
                    <a:cubicBezTo>
                      <a:pt x="580" y="1006"/>
                      <a:pt x="563" y="1057"/>
                      <a:pt x="537" y="1105"/>
                    </a:cubicBezTo>
                    <a:lnTo>
                      <a:pt x="537" y="1105"/>
                    </a:lnTo>
                    <a:cubicBezTo>
                      <a:pt x="529" y="1118"/>
                      <a:pt x="493" y="1180"/>
                      <a:pt x="461" y="1211"/>
                    </a:cubicBezTo>
                    <a:lnTo>
                      <a:pt x="461" y="1211"/>
                    </a:lnTo>
                    <a:cubicBezTo>
                      <a:pt x="481" y="1180"/>
                      <a:pt x="489" y="1125"/>
                      <a:pt x="493" y="1104"/>
                    </a:cubicBezTo>
                    <a:lnTo>
                      <a:pt x="493" y="1104"/>
                    </a:lnTo>
                    <a:cubicBezTo>
                      <a:pt x="512" y="995"/>
                      <a:pt x="498" y="890"/>
                      <a:pt x="449" y="790"/>
                    </a:cubicBezTo>
                    <a:lnTo>
                      <a:pt x="449" y="790"/>
                    </a:lnTo>
                    <a:cubicBezTo>
                      <a:pt x="440" y="770"/>
                      <a:pt x="411" y="786"/>
                      <a:pt x="421" y="805"/>
                    </a:cubicBezTo>
                    <a:lnTo>
                      <a:pt x="421" y="805"/>
                    </a:lnTo>
                    <a:cubicBezTo>
                      <a:pt x="451" y="868"/>
                      <a:pt x="466" y="930"/>
                      <a:pt x="469" y="999"/>
                    </a:cubicBezTo>
                    <a:lnTo>
                      <a:pt x="469" y="999"/>
                    </a:lnTo>
                    <a:cubicBezTo>
                      <a:pt x="471" y="1025"/>
                      <a:pt x="468" y="1052"/>
                      <a:pt x="465" y="1077"/>
                    </a:cubicBezTo>
                    <a:lnTo>
                      <a:pt x="465" y="1077"/>
                    </a:lnTo>
                    <a:cubicBezTo>
                      <a:pt x="461" y="1112"/>
                      <a:pt x="441" y="1151"/>
                      <a:pt x="437" y="1187"/>
                    </a:cubicBezTo>
                    <a:lnTo>
                      <a:pt x="437" y="1187"/>
                    </a:lnTo>
                    <a:cubicBezTo>
                      <a:pt x="407" y="1056"/>
                      <a:pt x="356" y="935"/>
                      <a:pt x="281" y="823"/>
                    </a:cubicBezTo>
                    <a:lnTo>
                      <a:pt x="281" y="823"/>
                    </a:lnTo>
                    <a:cubicBezTo>
                      <a:pt x="269" y="805"/>
                      <a:pt x="240" y="821"/>
                      <a:pt x="252" y="839"/>
                    </a:cubicBezTo>
                    <a:lnTo>
                      <a:pt x="252" y="839"/>
                    </a:lnTo>
                    <a:cubicBezTo>
                      <a:pt x="319" y="938"/>
                      <a:pt x="366" y="1044"/>
                      <a:pt x="396" y="1157"/>
                    </a:cubicBezTo>
                    <a:lnTo>
                      <a:pt x="396" y="1157"/>
                    </a:lnTo>
                    <a:cubicBezTo>
                      <a:pt x="314" y="1065"/>
                      <a:pt x="232" y="971"/>
                      <a:pt x="151" y="878"/>
                    </a:cubicBezTo>
                    <a:lnTo>
                      <a:pt x="151" y="878"/>
                    </a:lnTo>
                    <a:cubicBezTo>
                      <a:pt x="137" y="862"/>
                      <a:pt x="114" y="884"/>
                      <a:pt x="127" y="900"/>
                    </a:cubicBezTo>
                    <a:lnTo>
                      <a:pt x="127" y="900"/>
                    </a:lnTo>
                    <a:cubicBezTo>
                      <a:pt x="216" y="1002"/>
                      <a:pt x="305" y="1103"/>
                      <a:pt x="394" y="1205"/>
                    </a:cubicBezTo>
                    <a:lnTo>
                      <a:pt x="394" y="1205"/>
                    </a:lnTo>
                    <a:cubicBezTo>
                      <a:pt x="255" y="1176"/>
                      <a:pt x="132" y="1106"/>
                      <a:pt x="37" y="999"/>
                    </a:cubicBezTo>
                    <a:lnTo>
                      <a:pt x="37" y="999"/>
                    </a:lnTo>
                    <a:cubicBezTo>
                      <a:pt x="23" y="983"/>
                      <a:pt x="0" y="1005"/>
                      <a:pt x="14" y="1021"/>
                    </a:cubicBezTo>
                    <a:lnTo>
                      <a:pt x="14" y="1021"/>
                    </a:lnTo>
                    <a:cubicBezTo>
                      <a:pt x="110" y="1131"/>
                      <a:pt x="237" y="1204"/>
                      <a:pt x="380" y="1235"/>
                    </a:cubicBezTo>
                    <a:lnTo>
                      <a:pt x="380" y="1235"/>
                    </a:lnTo>
                    <a:cubicBezTo>
                      <a:pt x="320" y="1329"/>
                      <a:pt x="107" y="1213"/>
                      <a:pt x="44" y="1176"/>
                    </a:cubicBezTo>
                    <a:lnTo>
                      <a:pt x="44" y="1176"/>
                    </a:lnTo>
                    <a:cubicBezTo>
                      <a:pt x="26" y="1166"/>
                      <a:pt x="9" y="1193"/>
                      <a:pt x="27" y="1204"/>
                    </a:cubicBezTo>
                    <a:lnTo>
                      <a:pt x="27" y="1204"/>
                    </a:lnTo>
                    <a:cubicBezTo>
                      <a:pt x="112" y="1254"/>
                      <a:pt x="329" y="1368"/>
                      <a:pt x="404" y="1256"/>
                    </a:cubicBezTo>
                    <a:lnTo>
                      <a:pt x="404" y="1256"/>
                    </a:lnTo>
                    <a:cubicBezTo>
                      <a:pt x="653" y="1547"/>
                      <a:pt x="968" y="1769"/>
                      <a:pt x="1326" y="1905"/>
                    </a:cubicBezTo>
                    <a:lnTo>
                      <a:pt x="1326" y="1905"/>
                    </a:lnTo>
                    <a:cubicBezTo>
                      <a:pt x="1329" y="1906"/>
                      <a:pt x="1330" y="1906"/>
                      <a:pt x="1333" y="1906"/>
                    </a:cubicBezTo>
                    <a:lnTo>
                      <a:pt x="1333" y="1906"/>
                    </a:lnTo>
                    <a:cubicBezTo>
                      <a:pt x="1511" y="2349"/>
                      <a:pt x="1572" y="2834"/>
                      <a:pt x="1810" y="3252"/>
                    </a:cubicBezTo>
                    <a:lnTo>
                      <a:pt x="1810" y="3252"/>
                    </a:lnTo>
                    <a:cubicBezTo>
                      <a:pt x="1825" y="3280"/>
                      <a:pt x="1869" y="3256"/>
                      <a:pt x="1853" y="3230"/>
                    </a:cubicBezTo>
                    <a:lnTo>
                      <a:pt x="1853" y="3230"/>
                    </a:lnTo>
                    <a:cubicBezTo>
                      <a:pt x="1621" y="2822"/>
                      <a:pt x="1557" y="2351"/>
                      <a:pt x="1389" y="1919"/>
                    </a:cubicBezTo>
                    <a:lnTo>
                      <a:pt x="1389" y="1919"/>
                    </a:lnTo>
                    <a:cubicBezTo>
                      <a:pt x="1392" y="1916"/>
                      <a:pt x="1393" y="1913"/>
                      <a:pt x="1393" y="1910"/>
                    </a:cubicBezTo>
                    <a:lnTo>
                      <a:pt x="1393" y="1910"/>
                    </a:lnTo>
                    <a:cubicBezTo>
                      <a:pt x="1506" y="1874"/>
                      <a:pt x="1592" y="1768"/>
                      <a:pt x="1671" y="1685"/>
                    </a:cubicBezTo>
                    <a:lnTo>
                      <a:pt x="1671" y="1685"/>
                    </a:lnTo>
                    <a:cubicBezTo>
                      <a:pt x="1766" y="1583"/>
                      <a:pt x="1852" y="1472"/>
                      <a:pt x="1931" y="1357"/>
                    </a:cubicBezTo>
                    <a:lnTo>
                      <a:pt x="1931" y="1357"/>
                    </a:lnTo>
                    <a:cubicBezTo>
                      <a:pt x="1935" y="1350"/>
                      <a:pt x="1940" y="1343"/>
                      <a:pt x="1944" y="1337"/>
                    </a:cubicBezTo>
                    <a:lnTo>
                      <a:pt x="1944" y="1337"/>
                    </a:lnTo>
                    <a:cubicBezTo>
                      <a:pt x="1954" y="1335"/>
                      <a:pt x="1963" y="1329"/>
                      <a:pt x="1971" y="1327"/>
                    </a:cubicBezTo>
                    <a:lnTo>
                      <a:pt x="1971" y="1327"/>
                    </a:lnTo>
                    <a:cubicBezTo>
                      <a:pt x="1972" y="1327"/>
                      <a:pt x="1973" y="1327"/>
                      <a:pt x="1973" y="1326"/>
                    </a:cubicBezTo>
                    <a:lnTo>
                      <a:pt x="1973" y="1326"/>
                    </a:lnTo>
                    <a:cubicBezTo>
                      <a:pt x="2055" y="1291"/>
                      <a:pt x="2126" y="1241"/>
                      <a:pt x="2186" y="1177"/>
                    </a:cubicBezTo>
                    <a:lnTo>
                      <a:pt x="2186" y="1177"/>
                    </a:lnTo>
                    <a:cubicBezTo>
                      <a:pt x="2200" y="1197"/>
                      <a:pt x="2229" y="1213"/>
                      <a:pt x="2250" y="1214"/>
                    </a:cubicBezTo>
                    <a:lnTo>
                      <a:pt x="2250" y="1214"/>
                    </a:lnTo>
                    <a:cubicBezTo>
                      <a:pt x="2308" y="1218"/>
                      <a:pt x="2362" y="1167"/>
                      <a:pt x="2404" y="1132"/>
                    </a:cubicBezTo>
                    <a:lnTo>
                      <a:pt x="2404" y="1132"/>
                    </a:lnTo>
                    <a:cubicBezTo>
                      <a:pt x="2419" y="1118"/>
                      <a:pt x="2397" y="1094"/>
                      <a:pt x="2381" y="1108"/>
                    </a:cubicBezTo>
                    <a:lnTo>
                      <a:pt x="2381" y="1108"/>
                    </a:lnTo>
                    <a:cubicBezTo>
                      <a:pt x="2357" y="1128"/>
                      <a:pt x="2332" y="1147"/>
                      <a:pt x="2306" y="1164"/>
                    </a:cubicBezTo>
                    <a:lnTo>
                      <a:pt x="2306" y="1164"/>
                    </a:lnTo>
                    <a:cubicBezTo>
                      <a:pt x="2287" y="1176"/>
                      <a:pt x="2269" y="1186"/>
                      <a:pt x="2246" y="1180"/>
                    </a:cubicBezTo>
                    <a:lnTo>
                      <a:pt x="2246" y="1180"/>
                    </a:lnTo>
                    <a:cubicBezTo>
                      <a:pt x="2244" y="1180"/>
                      <a:pt x="2236" y="1176"/>
                      <a:pt x="2228" y="1171"/>
                    </a:cubicBezTo>
                    <a:lnTo>
                      <a:pt x="2228" y="1171"/>
                    </a:lnTo>
                    <a:cubicBezTo>
                      <a:pt x="2233" y="1169"/>
                      <a:pt x="2238" y="1166"/>
                      <a:pt x="2244" y="1163"/>
                    </a:cubicBezTo>
                    <a:lnTo>
                      <a:pt x="2244" y="1163"/>
                    </a:lnTo>
                    <a:cubicBezTo>
                      <a:pt x="2276" y="1145"/>
                      <a:pt x="2303" y="1120"/>
                      <a:pt x="2327" y="1092"/>
                    </a:cubicBezTo>
                    <a:lnTo>
                      <a:pt x="2327" y="1092"/>
                    </a:lnTo>
                    <a:cubicBezTo>
                      <a:pt x="2340" y="1076"/>
                      <a:pt x="2318" y="1052"/>
                      <a:pt x="2305" y="1068"/>
                    </a:cubicBezTo>
                    <a:lnTo>
                      <a:pt x="2305" y="1068"/>
                    </a:lnTo>
                    <a:cubicBezTo>
                      <a:pt x="2291" y="1084"/>
                      <a:pt x="2277" y="1098"/>
                      <a:pt x="2261" y="1112"/>
                    </a:cubicBezTo>
                    <a:lnTo>
                      <a:pt x="2261" y="1112"/>
                    </a:lnTo>
                    <a:cubicBezTo>
                      <a:pt x="2257" y="1115"/>
                      <a:pt x="2233" y="1135"/>
                      <a:pt x="2217" y="1142"/>
                    </a:cubicBezTo>
                    <a:lnTo>
                      <a:pt x="2217" y="1142"/>
                    </a:lnTo>
                    <a:cubicBezTo>
                      <a:pt x="2230" y="1104"/>
                      <a:pt x="2242" y="1065"/>
                      <a:pt x="2269" y="1036"/>
                    </a:cubicBezTo>
                    <a:lnTo>
                      <a:pt x="2269" y="1036"/>
                    </a:lnTo>
                    <a:cubicBezTo>
                      <a:pt x="2284" y="1022"/>
                      <a:pt x="2261" y="997"/>
                      <a:pt x="2247" y="1013"/>
                    </a:cubicBezTo>
                    <a:lnTo>
                      <a:pt x="2247" y="1013"/>
                    </a:lnTo>
                    <a:cubicBezTo>
                      <a:pt x="2221" y="1039"/>
                      <a:pt x="2207" y="1073"/>
                      <a:pt x="2195" y="1107"/>
                    </a:cubicBezTo>
                    <a:lnTo>
                      <a:pt x="2195" y="1107"/>
                    </a:lnTo>
                    <a:cubicBezTo>
                      <a:pt x="2189" y="1079"/>
                      <a:pt x="2188" y="1048"/>
                      <a:pt x="2203" y="1025"/>
                    </a:cubicBezTo>
                    <a:lnTo>
                      <a:pt x="2203" y="1025"/>
                    </a:lnTo>
                    <a:cubicBezTo>
                      <a:pt x="2215" y="1008"/>
                      <a:pt x="2187" y="991"/>
                      <a:pt x="2176" y="1008"/>
                    </a:cubicBezTo>
                    <a:lnTo>
                      <a:pt x="2176" y="1008"/>
                    </a:lnTo>
                    <a:cubicBezTo>
                      <a:pt x="2150" y="1047"/>
                      <a:pt x="2157" y="1100"/>
                      <a:pt x="2172" y="1144"/>
                    </a:cubicBezTo>
                    <a:lnTo>
                      <a:pt x="2172" y="1144"/>
                    </a:lnTo>
                    <a:cubicBezTo>
                      <a:pt x="2116" y="1206"/>
                      <a:pt x="2050" y="1254"/>
                      <a:pt x="1974" y="1289"/>
                    </a:cubicBezTo>
                    <a:lnTo>
                      <a:pt x="1974" y="1289"/>
                    </a:lnTo>
                    <a:cubicBezTo>
                      <a:pt x="2120" y="1060"/>
                      <a:pt x="2227" y="805"/>
                      <a:pt x="2296" y="542"/>
                    </a:cubicBezTo>
                    <a:lnTo>
                      <a:pt x="2296" y="542"/>
                    </a:lnTo>
                    <a:cubicBezTo>
                      <a:pt x="2297" y="542"/>
                      <a:pt x="2297" y="541"/>
                      <a:pt x="2298" y="540"/>
                    </a:cubicBezTo>
                    <a:lnTo>
                      <a:pt x="2298" y="540"/>
                    </a:lnTo>
                    <a:cubicBezTo>
                      <a:pt x="2330" y="562"/>
                      <a:pt x="2393" y="554"/>
                      <a:pt x="2425" y="550"/>
                    </a:cubicBezTo>
                    <a:lnTo>
                      <a:pt x="2425" y="550"/>
                    </a:lnTo>
                    <a:cubicBezTo>
                      <a:pt x="2521" y="542"/>
                      <a:pt x="2609" y="499"/>
                      <a:pt x="2683" y="439"/>
                    </a:cubicBezTo>
                    <a:lnTo>
                      <a:pt x="2683" y="439"/>
                    </a:lnTo>
                    <a:cubicBezTo>
                      <a:pt x="2698" y="426"/>
                      <a:pt x="2676" y="402"/>
                      <a:pt x="2660" y="416"/>
                    </a:cubicBezTo>
                    <a:lnTo>
                      <a:pt x="2660" y="416"/>
                    </a:lnTo>
                    <a:cubicBezTo>
                      <a:pt x="2610" y="457"/>
                      <a:pt x="2557" y="485"/>
                      <a:pt x="2495" y="504"/>
                    </a:cubicBezTo>
                    <a:lnTo>
                      <a:pt x="2495" y="504"/>
                    </a:lnTo>
                    <a:cubicBezTo>
                      <a:pt x="2485" y="507"/>
                      <a:pt x="2416" y="521"/>
                      <a:pt x="2365" y="522"/>
                    </a:cubicBezTo>
                    <a:lnTo>
                      <a:pt x="2365" y="522"/>
                    </a:lnTo>
                    <a:cubicBezTo>
                      <a:pt x="2473" y="477"/>
                      <a:pt x="2628" y="315"/>
                      <a:pt x="2658" y="281"/>
                    </a:cubicBezTo>
                    <a:lnTo>
                      <a:pt x="2658" y="281"/>
                    </a:lnTo>
                    <a:cubicBezTo>
                      <a:pt x="2671" y="265"/>
                      <a:pt x="2649" y="241"/>
                      <a:pt x="2635" y="2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5" name="Freeform 106">
                <a:extLst>
                  <a:ext uri="{FF2B5EF4-FFF2-40B4-BE49-F238E27FC236}">
                    <a16:creationId xmlns:a16="http://schemas.microsoft.com/office/drawing/2014/main" id="{C21F2C2A-B74C-CC42-8741-D9A6BD9DAF12}"/>
                  </a:ext>
                </a:extLst>
              </p:cNvPr>
              <p:cNvSpPr>
                <a:spLocks noChangeArrowheads="1"/>
              </p:cNvSpPr>
              <p:nvPr/>
            </p:nvSpPr>
            <p:spPr bwMode="auto">
              <a:xfrm>
                <a:off x="6650139" y="3363473"/>
                <a:ext cx="16201" cy="14042"/>
              </a:xfrm>
              <a:custGeom>
                <a:avLst/>
                <a:gdLst>
                  <a:gd name="T0" fmla="*/ 29 w 65"/>
                  <a:gd name="T1" fmla="*/ 46 h 57"/>
                  <a:gd name="T2" fmla="*/ 29 w 65"/>
                  <a:gd name="T3" fmla="*/ 46 h 57"/>
                  <a:gd name="T4" fmla="*/ 46 w 65"/>
                  <a:gd name="T5" fmla="*/ 18 h 57"/>
                  <a:gd name="T6" fmla="*/ 46 w 65"/>
                  <a:gd name="T7" fmla="*/ 18 h 57"/>
                  <a:gd name="T8" fmla="*/ 35 w 65"/>
                  <a:gd name="T9" fmla="*/ 10 h 57"/>
                  <a:gd name="T10" fmla="*/ 35 w 65"/>
                  <a:gd name="T11" fmla="*/ 10 h 57"/>
                  <a:gd name="T12" fmla="*/ 17 w 65"/>
                  <a:gd name="T13" fmla="*/ 39 h 57"/>
                  <a:gd name="T14" fmla="*/ 17 w 65"/>
                  <a:gd name="T15" fmla="*/ 39 h 57"/>
                  <a:gd name="T16" fmla="*/ 29 w 65"/>
                  <a:gd name="T17"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29" y="46"/>
                    </a:moveTo>
                    <a:lnTo>
                      <a:pt x="29" y="46"/>
                    </a:lnTo>
                    <a:cubicBezTo>
                      <a:pt x="47" y="56"/>
                      <a:pt x="64" y="29"/>
                      <a:pt x="46" y="18"/>
                    </a:cubicBezTo>
                    <a:lnTo>
                      <a:pt x="46" y="18"/>
                    </a:lnTo>
                    <a:cubicBezTo>
                      <a:pt x="42" y="16"/>
                      <a:pt x="39" y="13"/>
                      <a:pt x="35" y="10"/>
                    </a:cubicBezTo>
                    <a:lnTo>
                      <a:pt x="35" y="10"/>
                    </a:lnTo>
                    <a:cubicBezTo>
                      <a:pt x="17" y="0"/>
                      <a:pt x="0" y="28"/>
                      <a:pt x="17" y="39"/>
                    </a:cubicBezTo>
                    <a:lnTo>
                      <a:pt x="17" y="39"/>
                    </a:lnTo>
                    <a:cubicBezTo>
                      <a:pt x="21" y="41"/>
                      <a:pt x="25"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6" name="Freeform 107">
                <a:extLst>
                  <a:ext uri="{FF2B5EF4-FFF2-40B4-BE49-F238E27FC236}">
                    <a16:creationId xmlns:a16="http://schemas.microsoft.com/office/drawing/2014/main" id="{D4BA33B3-CBC1-024F-B1C4-0ADAD03A0871}"/>
                  </a:ext>
                </a:extLst>
              </p:cNvPr>
              <p:cNvSpPr>
                <a:spLocks noChangeArrowheads="1"/>
              </p:cNvSpPr>
              <p:nvPr/>
            </p:nvSpPr>
            <p:spPr bwMode="auto">
              <a:xfrm>
                <a:off x="6669581" y="3342952"/>
                <a:ext cx="10801" cy="14041"/>
              </a:xfrm>
              <a:custGeom>
                <a:avLst/>
                <a:gdLst>
                  <a:gd name="T0" fmla="*/ 39 w 45"/>
                  <a:gd name="T1" fmla="*/ 30 h 59"/>
                  <a:gd name="T2" fmla="*/ 39 w 45"/>
                  <a:gd name="T3" fmla="*/ 30 h 59"/>
                  <a:gd name="T4" fmla="*/ 37 w 45"/>
                  <a:gd name="T5" fmla="*/ 21 h 59"/>
                  <a:gd name="T6" fmla="*/ 37 w 45"/>
                  <a:gd name="T7" fmla="*/ 21 h 59"/>
                  <a:gd name="T8" fmla="*/ 5 w 45"/>
                  <a:gd name="T9" fmla="*/ 28 h 59"/>
                  <a:gd name="T10" fmla="*/ 5 w 45"/>
                  <a:gd name="T11" fmla="*/ 28 h 59"/>
                  <a:gd name="T12" fmla="*/ 8 w 45"/>
                  <a:gd name="T13" fmla="*/ 37 h 59"/>
                  <a:gd name="T14" fmla="*/ 8 w 45"/>
                  <a:gd name="T15" fmla="*/ 37 h 59"/>
                  <a:gd name="T16" fmla="*/ 39 w 45"/>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9">
                    <a:moveTo>
                      <a:pt x="39" y="30"/>
                    </a:moveTo>
                    <a:lnTo>
                      <a:pt x="39" y="30"/>
                    </a:lnTo>
                    <a:cubicBezTo>
                      <a:pt x="39" y="26"/>
                      <a:pt x="38" y="24"/>
                      <a:pt x="37" y="21"/>
                    </a:cubicBezTo>
                    <a:lnTo>
                      <a:pt x="37" y="21"/>
                    </a:lnTo>
                    <a:cubicBezTo>
                      <a:pt x="32" y="0"/>
                      <a:pt x="0" y="8"/>
                      <a:pt x="5" y="28"/>
                    </a:cubicBezTo>
                    <a:lnTo>
                      <a:pt x="5" y="28"/>
                    </a:lnTo>
                    <a:cubicBezTo>
                      <a:pt x="7" y="31"/>
                      <a:pt x="7" y="34"/>
                      <a:pt x="8" y="37"/>
                    </a:cubicBezTo>
                    <a:lnTo>
                      <a:pt x="8" y="37"/>
                    </a:lnTo>
                    <a:cubicBezTo>
                      <a:pt x="12" y="58"/>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7" name="Freeform 108">
                <a:extLst>
                  <a:ext uri="{FF2B5EF4-FFF2-40B4-BE49-F238E27FC236}">
                    <a16:creationId xmlns:a16="http://schemas.microsoft.com/office/drawing/2014/main" id="{651001E0-F05A-074C-9FC0-B8C7AA636A02}"/>
                  </a:ext>
                </a:extLst>
              </p:cNvPr>
              <p:cNvSpPr>
                <a:spLocks noChangeArrowheads="1"/>
              </p:cNvSpPr>
              <p:nvPr/>
            </p:nvSpPr>
            <p:spPr bwMode="auto">
              <a:xfrm>
                <a:off x="6677142" y="3368875"/>
                <a:ext cx="16202" cy="14041"/>
              </a:xfrm>
              <a:custGeom>
                <a:avLst/>
                <a:gdLst>
                  <a:gd name="T0" fmla="*/ 18 w 66"/>
                  <a:gd name="T1" fmla="*/ 39 h 58"/>
                  <a:gd name="T2" fmla="*/ 18 w 66"/>
                  <a:gd name="T3" fmla="*/ 39 h 58"/>
                  <a:gd name="T4" fmla="*/ 29 w 66"/>
                  <a:gd name="T5" fmla="*/ 46 h 58"/>
                  <a:gd name="T6" fmla="*/ 29 w 66"/>
                  <a:gd name="T7" fmla="*/ 46 h 58"/>
                  <a:gd name="T8" fmla="*/ 46 w 66"/>
                  <a:gd name="T9" fmla="*/ 18 h 58"/>
                  <a:gd name="T10" fmla="*/ 46 w 66"/>
                  <a:gd name="T11" fmla="*/ 18 h 58"/>
                  <a:gd name="T12" fmla="*/ 35 w 66"/>
                  <a:gd name="T13" fmla="*/ 11 h 58"/>
                  <a:gd name="T14" fmla="*/ 35 w 66"/>
                  <a:gd name="T15" fmla="*/ 11 h 58"/>
                  <a:gd name="T16" fmla="*/ 18 w 66"/>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8" y="39"/>
                    </a:moveTo>
                    <a:lnTo>
                      <a:pt x="18" y="39"/>
                    </a:lnTo>
                    <a:cubicBezTo>
                      <a:pt x="22" y="41"/>
                      <a:pt x="26" y="44"/>
                      <a:pt x="29" y="46"/>
                    </a:cubicBezTo>
                    <a:lnTo>
                      <a:pt x="29" y="46"/>
                    </a:lnTo>
                    <a:cubicBezTo>
                      <a:pt x="47" y="57"/>
                      <a:pt x="65" y="29"/>
                      <a:pt x="46" y="18"/>
                    </a:cubicBezTo>
                    <a:lnTo>
                      <a:pt x="46" y="18"/>
                    </a:lnTo>
                    <a:cubicBezTo>
                      <a:pt x="43" y="16"/>
                      <a:pt x="39" y="14"/>
                      <a:pt x="35" y="11"/>
                    </a:cubicBezTo>
                    <a:lnTo>
                      <a:pt x="35"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8" name="Freeform 109">
                <a:extLst>
                  <a:ext uri="{FF2B5EF4-FFF2-40B4-BE49-F238E27FC236}">
                    <a16:creationId xmlns:a16="http://schemas.microsoft.com/office/drawing/2014/main" id="{3CD0B374-5B93-F244-8BF2-616A7C951069}"/>
                  </a:ext>
                </a:extLst>
              </p:cNvPr>
              <p:cNvSpPr>
                <a:spLocks noChangeArrowheads="1"/>
              </p:cNvSpPr>
              <p:nvPr/>
            </p:nvSpPr>
            <p:spPr bwMode="auto">
              <a:xfrm>
                <a:off x="6701985" y="3339711"/>
                <a:ext cx="10801" cy="14042"/>
              </a:xfrm>
              <a:custGeom>
                <a:avLst/>
                <a:gdLst>
                  <a:gd name="T0" fmla="*/ 39 w 45"/>
                  <a:gd name="T1" fmla="*/ 30 h 59"/>
                  <a:gd name="T2" fmla="*/ 39 w 45"/>
                  <a:gd name="T3" fmla="*/ 30 h 59"/>
                  <a:gd name="T4" fmla="*/ 37 w 45"/>
                  <a:gd name="T5" fmla="*/ 21 h 59"/>
                  <a:gd name="T6" fmla="*/ 37 w 45"/>
                  <a:gd name="T7" fmla="*/ 21 h 59"/>
                  <a:gd name="T8" fmla="*/ 5 w 45"/>
                  <a:gd name="T9" fmla="*/ 28 h 59"/>
                  <a:gd name="T10" fmla="*/ 5 w 45"/>
                  <a:gd name="T11" fmla="*/ 28 h 59"/>
                  <a:gd name="T12" fmla="*/ 7 w 45"/>
                  <a:gd name="T13" fmla="*/ 37 h 59"/>
                  <a:gd name="T14" fmla="*/ 7 w 45"/>
                  <a:gd name="T15" fmla="*/ 37 h 59"/>
                  <a:gd name="T16" fmla="*/ 39 w 45"/>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9">
                    <a:moveTo>
                      <a:pt x="39" y="30"/>
                    </a:moveTo>
                    <a:lnTo>
                      <a:pt x="39" y="30"/>
                    </a:lnTo>
                    <a:cubicBezTo>
                      <a:pt x="38" y="27"/>
                      <a:pt x="37" y="24"/>
                      <a:pt x="37" y="21"/>
                    </a:cubicBezTo>
                    <a:lnTo>
                      <a:pt x="37" y="21"/>
                    </a:lnTo>
                    <a:cubicBezTo>
                      <a:pt x="32" y="0"/>
                      <a:pt x="0" y="8"/>
                      <a:pt x="5" y="28"/>
                    </a:cubicBezTo>
                    <a:lnTo>
                      <a:pt x="5" y="28"/>
                    </a:lnTo>
                    <a:cubicBezTo>
                      <a:pt x="6" y="32"/>
                      <a:pt x="6" y="35"/>
                      <a:pt x="7" y="37"/>
                    </a:cubicBezTo>
                    <a:lnTo>
                      <a:pt x="7" y="37"/>
                    </a:lnTo>
                    <a:cubicBezTo>
                      <a:pt x="12" y="58"/>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9" name="Freeform 110">
                <a:extLst>
                  <a:ext uri="{FF2B5EF4-FFF2-40B4-BE49-F238E27FC236}">
                    <a16:creationId xmlns:a16="http://schemas.microsoft.com/office/drawing/2014/main" id="{170BFE61-C9BB-A442-AC06-4DF5943F9646}"/>
                  </a:ext>
                </a:extLst>
              </p:cNvPr>
              <p:cNvSpPr>
                <a:spLocks noChangeArrowheads="1"/>
              </p:cNvSpPr>
              <p:nvPr/>
            </p:nvSpPr>
            <p:spPr bwMode="auto">
              <a:xfrm>
                <a:off x="6722507" y="3351593"/>
                <a:ext cx="10801" cy="14041"/>
              </a:xfrm>
              <a:custGeom>
                <a:avLst/>
                <a:gdLst>
                  <a:gd name="T0" fmla="*/ 38 w 45"/>
                  <a:gd name="T1" fmla="*/ 30 h 58"/>
                  <a:gd name="T2" fmla="*/ 38 w 45"/>
                  <a:gd name="T3" fmla="*/ 30 h 58"/>
                  <a:gd name="T4" fmla="*/ 37 w 45"/>
                  <a:gd name="T5" fmla="*/ 20 h 58"/>
                  <a:gd name="T6" fmla="*/ 37 w 45"/>
                  <a:gd name="T7" fmla="*/ 20 h 58"/>
                  <a:gd name="T8" fmla="*/ 5 w 45"/>
                  <a:gd name="T9" fmla="*/ 28 h 58"/>
                  <a:gd name="T10" fmla="*/ 5 w 45"/>
                  <a:gd name="T11" fmla="*/ 28 h 58"/>
                  <a:gd name="T12" fmla="*/ 7 w 45"/>
                  <a:gd name="T13" fmla="*/ 37 h 58"/>
                  <a:gd name="T14" fmla="*/ 7 w 45"/>
                  <a:gd name="T15" fmla="*/ 37 h 58"/>
                  <a:gd name="T16" fmla="*/ 38 w 45"/>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8" y="30"/>
                    </a:moveTo>
                    <a:lnTo>
                      <a:pt x="38" y="30"/>
                    </a:lnTo>
                    <a:cubicBezTo>
                      <a:pt x="38" y="27"/>
                      <a:pt x="37" y="23"/>
                      <a:pt x="37" y="20"/>
                    </a:cubicBezTo>
                    <a:lnTo>
                      <a:pt x="37" y="20"/>
                    </a:lnTo>
                    <a:cubicBezTo>
                      <a:pt x="32" y="0"/>
                      <a:pt x="0" y="7"/>
                      <a:pt x="5" y="28"/>
                    </a:cubicBezTo>
                    <a:lnTo>
                      <a:pt x="5" y="28"/>
                    </a:lnTo>
                    <a:cubicBezTo>
                      <a:pt x="6" y="31"/>
                      <a:pt x="6" y="34"/>
                      <a:pt x="7" y="37"/>
                    </a:cubicBezTo>
                    <a:lnTo>
                      <a:pt x="7" y="37"/>
                    </a:lnTo>
                    <a:cubicBezTo>
                      <a:pt x="12" y="57"/>
                      <a:pt x="44" y="50"/>
                      <a:pt x="3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0" name="Freeform 111">
                <a:extLst>
                  <a:ext uri="{FF2B5EF4-FFF2-40B4-BE49-F238E27FC236}">
                    <a16:creationId xmlns:a16="http://schemas.microsoft.com/office/drawing/2014/main" id="{BA81E098-AF6E-5543-9AD2-4DC303778EF1}"/>
                  </a:ext>
                </a:extLst>
              </p:cNvPr>
              <p:cNvSpPr>
                <a:spLocks noChangeArrowheads="1"/>
              </p:cNvSpPr>
              <p:nvPr/>
            </p:nvSpPr>
            <p:spPr bwMode="auto">
              <a:xfrm>
                <a:off x="6726827" y="3319190"/>
                <a:ext cx="16202" cy="14041"/>
              </a:xfrm>
              <a:custGeom>
                <a:avLst/>
                <a:gdLst>
                  <a:gd name="T0" fmla="*/ 30 w 66"/>
                  <a:gd name="T1" fmla="*/ 46 h 58"/>
                  <a:gd name="T2" fmla="*/ 30 w 66"/>
                  <a:gd name="T3" fmla="*/ 46 h 58"/>
                  <a:gd name="T4" fmla="*/ 47 w 66"/>
                  <a:gd name="T5" fmla="*/ 19 h 58"/>
                  <a:gd name="T6" fmla="*/ 47 w 66"/>
                  <a:gd name="T7" fmla="*/ 19 h 58"/>
                  <a:gd name="T8" fmla="*/ 36 w 66"/>
                  <a:gd name="T9" fmla="*/ 11 h 58"/>
                  <a:gd name="T10" fmla="*/ 36 w 66"/>
                  <a:gd name="T11" fmla="*/ 11 h 58"/>
                  <a:gd name="T12" fmla="*/ 19 w 66"/>
                  <a:gd name="T13" fmla="*/ 39 h 58"/>
                  <a:gd name="T14" fmla="*/ 19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8" y="57"/>
                      <a:pt x="65" y="29"/>
                      <a:pt x="47" y="19"/>
                    </a:cubicBezTo>
                    <a:lnTo>
                      <a:pt x="47" y="19"/>
                    </a:lnTo>
                    <a:cubicBezTo>
                      <a:pt x="44" y="16"/>
                      <a:pt x="39" y="14"/>
                      <a:pt x="36" y="11"/>
                    </a:cubicBezTo>
                    <a:lnTo>
                      <a:pt x="36" y="11"/>
                    </a:lnTo>
                    <a:cubicBezTo>
                      <a:pt x="18" y="0"/>
                      <a:pt x="0" y="28"/>
                      <a:pt x="19" y="39"/>
                    </a:cubicBezTo>
                    <a:lnTo>
                      <a:pt x="19" y="39"/>
                    </a:lnTo>
                    <a:cubicBezTo>
                      <a:pt x="22" y="41"/>
                      <a:pt x="26" y="44"/>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1" name="Freeform 112">
                <a:extLst>
                  <a:ext uri="{FF2B5EF4-FFF2-40B4-BE49-F238E27FC236}">
                    <a16:creationId xmlns:a16="http://schemas.microsoft.com/office/drawing/2014/main" id="{91754E9B-60D7-F74C-AE36-58EC6793B40A}"/>
                  </a:ext>
                </a:extLst>
              </p:cNvPr>
              <p:cNvSpPr>
                <a:spLocks noChangeArrowheads="1"/>
              </p:cNvSpPr>
              <p:nvPr/>
            </p:nvSpPr>
            <p:spPr bwMode="auto">
              <a:xfrm>
                <a:off x="6747349" y="3341871"/>
                <a:ext cx="17282" cy="11882"/>
              </a:xfrm>
              <a:custGeom>
                <a:avLst/>
                <a:gdLst>
                  <a:gd name="T0" fmla="*/ 20 w 72"/>
                  <a:gd name="T1" fmla="*/ 36 h 47"/>
                  <a:gd name="T2" fmla="*/ 20 w 72"/>
                  <a:gd name="T3" fmla="*/ 36 h 47"/>
                  <a:gd name="T4" fmla="*/ 41 w 72"/>
                  <a:gd name="T5" fmla="*/ 41 h 47"/>
                  <a:gd name="T6" fmla="*/ 41 w 72"/>
                  <a:gd name="T7" fmla="*/ 41 h 47"/>
                  <a:gd name="T8" fmla="*/ 50 w 72"/>
                  <a:gd name="T9" fmla="*/ 10 h 47"/>
                  <a:gd name="T10" fmla="*/ 50 w 72"/>
                  <a:gd name="T11" fmla="*/ 10 h 47"/>
                  <a:gd name="T12" fmla="*/ 30 w 72"/>
                  <a:gd name="T13" fmla="*/ 5 h 47"/>
                  <a:gd name="T14" fmla="*/ 30 w 72"/>
                  <a:gd name="T15" fmla="*/ 5 h 47"/>
                  <a:gd name="T16" fmla="*/ 20 w 72"/>
                  <a:gd name="T1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47">
                    <a:moveTo>
                      <a:pt x="20" y="36"/>
                    </a:moveTo>
                    <a:lnTo>
                      <a:pt x="20" y="36"/>
                    </a:lnTo>
                    <a:cubicBezTo>
                      <a:pt x="27" y="38"/>
                      <a:pt x="34" y="40"/>
                      <a:pt x="41" y="41"/>
                    </a:cubicBezTo>
                    <a:lnTo>
                      <a:pt x="41" y="41"/>
                    </a:lnTo>
                    <a:cubicBezTo>
                      <a:pt x="61" y="46"/>
                      <a:pt x="71" y="15"/>
                      <a:pt x="50" y="10"/>
                    </a:cubicBezTo>
                    <a:lnTo>
                      <a:pt x="50" y="10"/>
                    </a:lnTo>
                    <a:cubicBezTo>
                      <a:pt x="44" y="8"/>
                      <a:pt x="37" y="7"/>
                      <a:pt x="30" y="5"/>
                    </a:cubicBezTo>
                    <a:lnTo>
                      <a:pt x="30" y="5"/>
                    </a:lnTo>
                    <a:cubicBezTo>
                      <a:pt x="9" y="0"/>
                      <a:pt x="0" y="32"/>
                      <a:pt x="20"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2" name="Freeform 113">
                <a:extLst>
                  <a:ext uri="{FF2B5EF4-FFF2-40B4-BE49-F238E27FC236}">
                    <a16:creationId xmlns:a16="http://schemas.microsoft.com/office/drawing/2014/main" id="{A6C5C77E-5979-CD45-92DB-E2B1A3E96E31}"/>
                  </a:ext>
                </a:extLst>
              </p:cNvPr>
              <p:cNvSpPr>
                <a:spLocks noChangeArrowheads="1"/>
              </p:cNvSpPr>
              <p:nvPr/>
            </p:nvSpPr>
            <p:spPr bwMode="auto">
              <a:xfrm>
                <a:off x="6766791" y="3366715"/>
                <a:ext cx="16201" cy="14041"/>
              </a:xfrm>
              <a:custGeom>
                <a:avLst/>
                <a:gdLst>
                  <a:gd name="T0" fmla="*/ 30 w 66"/>
                  <a:gd name="T1" fmla="*/ 46 h 58"/>
                  <a:gd name="T2" fmla="*/ 30 w 66"/>
                  <a:gd name="T3" fmla="*/ 46 h 58"/>
                  <a:gd name="T4" fmla="*/ 47 w 66"/>
                  <a:gd name="T5" fmla="*/ 18 h 58"/>
                  <a:gd name="T6" fmla="*/ 47 w 66"/>
                  <a:gd name="T7" fmla="*/ 18 h 58"/>
                  <a:gd name="T8" fmla="*/ 35 w 66"/>
                  <a:gd name="T9" fmla="*/ 11 h 58"/>
                  <a:gd name="T10" fmla="*/ 35 w 66"/>
                  <a:gd name="T11" fmla="*/ 11 h 58"/>
                  <a:gd name="T12" fmla="*/ 18 w 66"/>
                  <a:gd name="T13" fmla="*/ 39 h 58"/>
                  <a:gd name="T14" fmla="*/ 18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8" y="57"/>
                      <a:pt x="65" y="29"/>
                      <a:pt x="47" y="18"/>
                    </a:cubicBezTo>
                    <a:lnTo>
                      <a:pt x="47" y="18"/>
                    </a:lnTo>
                    <a:cubicBezTo>
                      <a:pt x="43" y="16"/>
                      <a:pt x="39" y="14"/>
                      <a:pt x="35" y="11"/>
                    </a:cubicBezTo>
                    <a:lnTo>
                      <a:pt x="35" y="11"/>
                    </a:lnTo>
                    <a:cubicBezTo>
                      <a:pt x="17" y="0"/>
                      <a:pt x="0" y="28"/>
                      <a:pt x="18" y="39"/>
                    </a:cubicBezTo>
                    <a:lnTo>
                      <a:pt x="18" y="39"/>
                    </a:lnTo>
                    <a:cubicBezTo>
                      <a:pt x="22" y="41"/>
                      <a:pt x="26" y="44"/>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3" name="Freeform 114">
                <a:extLst>
                  <a:ext uri="{FF2B5EF4-FFF2-40B4-BE49-F238E27FC236}">
                    <a16:creationId xmlns:a16="http://schemas.microsoft.com/office/drawing/2014/main" id="{3D01486E-2EBB-C34A-AFF7-BCAA4A5E246F}"/>
                  </a:ext>
                </a:extLst>
              </p:cNvPr>
              <p:cNvSpPr>
                <a:spLocks noChangeArrowheads="1"/>
              </p:cNvSpPr>
              <p:nvPr/>
            </p:nvSpPr>
            <p:spPr bwMode="auto">
              <a:xfrm>
                <a:off x="6780832" y="3347273"/>
                <a:ext cx="11882" cy="10801"/>
              </a:xfrm>
              <a:custGeom>
                <a:avLst/>
                <a:gdLst>
                  <a:gd name="T0" fmla="*/ 18 w 49"/>
                  <a:gd name="T1" fmla="*/ 38 h 46"/>
                  <a:gd name="T2" fmla="*/ 18 w 49"/>
                  <a:gd name="T3" fmla="*/ 38 h 46"/>
                  <a:gd name="T4" fmla="*/ 40 w 49"/>
                  <a:gd name="T5" fmla="*/ 38 h 46"/>
                  <a:gd name="T6" fmla="*/ 40 w 49"/>
                  <a:gd name="T7" fmla="*/ 38 h 46"/>
                  <a:gd name="T8" fmla="*/ 41 w 49"/>
                  <a:gd name="T9" fmla="*/ 16 h 46"/>
                  <a:gd name="T10" fmla="*/ 41 w 49"/>
                  <a:gd name="T11" fmla="*/ 16 h 46"/>
                  <a:gd name="T12" fmla="*/ 31 w 49"/>
                  <a:gd name="T13" fmla="*/ 7 h 46"/>
                  <a:gd name="T14" fmla="*/ 31 w 49"/>
                  <a:gd name="T15" fmla="*/ 7 h 46"/>
                  <a:gd name="T16" fmla="*/ 8 w 49"/>
                  <a:gd name="T17" fmla="*/ 6 h 46"/>
                  <a:gd name="T18" fmla="*/ 8 w 49"/>
                  <a:gd name="T19" fmla="*/ 6 h 46"/>
                  <a:gd name="T20" fmla="*/ 7 w 49"/>
                  <a:gd name="T21" fmla="*/ 29 h 46"/>
                  <a:gd name="T22" fmla="*/ 7 w 49"/>
                  <a:gd name="T23" fmla="*/ 29 h 46"/>
                  <a:gd name="T24" fmla="*/ 18 w 49"/>
                  <a:gd name="T25"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46">
                    <a:moveTo>
                      <a:pt x="18" y="38"/>
                    </a:moveTo>
                    <a:lnTo>
                      <a:pt x="18" y="38"/>
                    </a:lnTo>
                    <a:cubicBezTo>
                      <a:pt x="24" y="43"/>
                      <a:pt x="33" y="45"/>
                      <a:pt x="40" y="38"/>
                    </a:cubicBezTo>
                    <a:lnTo>
                      <a:pt x="40" y="38"/>
                    </a:lnTo>
                    <a:cubicBezTo>
                      <a:pt x="46" y="33"/>
                      <a:pt x="48" y="21"/>
                      <a:pt x="41" y="16"/>
                    </a:cubicBezTo>
                    <a:lnTo>
                      <a:pt x="41" y="16"/>
                    </a:lnTo>
                    <a:cubicBezTo>
                      <a:pt x="37" y="13"/>
                      <a:pt x="34" y="10"/>
                      <a:pt x="31" y="7"/>
                    </a:cubicBezTo>
                    <a:lnTo>
                      <a:pt x="31" y="7"/>
                    </a:lnTo>
                    <a:cubicBezTo>
                      <a:pt x="24" y="2"/>
                      <a:pt x="14" y="0"/>
                      <a:pt x="8" y="6"/>
                    </a:cubicBezTo>
                    <a:lnTo>
                      <a:pt x="8" y="6"/>
                    </a:lnTo>
                    <a:cubicBezTo>
                      <a:pt x="2" y="12"/>
                      <a:pt x="0" y="24"/>
                      <a:pt x="7" y="29"/>
                    </a:cubicBezTo>
                    <a:lnTo>
                      <a:pt x="7" y="29"/>
                    </a:lnTo>
                    <a:cubicBezTo>
                      <a:pt x="10" y="32"/>
                      <a:pt x="14" y="35"/>
                      <a:pt x="1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4" name="Freeform 115">
                <a:extLst>
                  <a:ext uri="{FF2B5EF4-FFF2-40B4-BE49-F238E27FC236}">
                    <a16:creationId xmlns:a16="http://schemas.microsoft.com/office/drawing/2014/main" id="{7CE8592A-6EE0-D249-8D53-CA278D8918ED}"/>
                  </a:ext>
                </a:extLst>
              </p:cNvPr>
              <p:cNvSpPr>
                <a:spLocks noChangeArrowheads="1"/>
              </p:cNvSpPr>
              <p:nvPr/>
            </p:nvSpPr>
            <p:spPr bwMode="auto">
              <a:xfrm>
                <a:off x="6794874" y="3380756"/>
                <a:ext cx="14041" cy="10801"/>
              </a:xfrm>
              <a:custGeom>
                <a:avLst/>
                <a:gdLst>
                  <a:gd name="T0" fmla="*/ 28 w 59"/>
                  <a:gd name="T1" fmla="*/ 38 h 44"/>
                  <a:gd name="T2" fmla="*/ 28 w 59"/>
                  <a:gd name="T3" fmla="*/ 38 h 44"/>
                  <a:gd name="T4" fmla="*/ 37 w 59"/>
                  <a:gd name="T5" fmla="*/ 36 h 44"/>
                  <a:gd name="T6" fmla="*/ 37 w 59"/>
                  <a:gd name="T7" fmla="*/ 36 h 44"/>
                  <a:gd name="T8" fmla="*/ 30 w 59"/>
                  <a:gd name="T9" fmla="*/ 4 h 44"/>
                  <a:gd name="T10" fmla="*/ 30 w 59"/>
                  <a:gd name="T11" fmla="*/ 4 h 44"/>
                  <a:gd name="T12" fmla="*/ 21 w 59"/>
                  <a:gd name="T13" fmla="*/ 6 h 44"/>
                  <a:gd name="T14" fmla="*/ 21 w 59"/>
                  <a:gd name="T15" fmla="*/ 6 h 44"/>
                  <a:gd name="T16" fmla="*/ 28 w 59"/>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4">
                    <a:moveTo>
                      <a:pt x="28" y="38"/>
                    </a:moveTo>
                    <a:lnTo>
                      <a:pt x="28" y="38"/>
                    </a:lnTo>
                    <a:cubicBezTo>
                      <a:pt x="31" y="37"/>
                      <a:pt x="34" y="37"/>
                      <a:pt x="37" y="36"/>
                    </a:cubicBezTo>
                    <a:lnTo>
                      <a:pt x="37" y="36"/>
                    </a:lnTo>
                    <a:cubicBezTo>
                      <a:pt x="58" y="31"/>
                      <a:pt x="50" y="0"/>
                      <a:pt x="30" y="4"/>
                    </a:cubicBezTo>
                    <a:lnTo>
                      <a:pt x="30" y="4"/>
                    </a:lnTo>
                    <a:cubicBezTo>
                      <a:pt x="27" y="5"/>
                      <a:pt x="24" y="5"/>
                      <a:pt x="21" y="6"/>
                    </a:cubicBezTo>
                    <a:lnTo>
                      <a:pt x="21" y="6"/>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5" name="Freeform 116">
                <a:extLst>
                  <a:ext uri="{FF2B5EF4-FFF2-40B4-BE49-F238E27FC236}">
                    <a16:creationId xmlns:a16="http://schemas.microsoft.com/office/drawing/2014/main" id="{BD887AF8-6047-C047-ADF3-C42AEAB61861}"/>
                  </a:ext>
                </a:extLst>
              </p:cNvPr>
              <p:cNvSpPr>
                <a:spLocks noChangeArrowheads="1"/>
              </p:cNvSpPr>
              <p:nvPr/>
            </p:nvSpPr>
            <p:spPr bwMode="auto">
              <a:xfrm>
                <a:off x="6835919" y="3274905"/>
                <a:ext cx="10801" cy="16202"/>
              </a:xfrm>
              <a:custGeom>
                <a:avLst/>
                <a:gdLst>
                  <a:gd name="T0" fmla="*/ 41 w 46"/>
                  <a:gd name="T1" fmla="*/ 39 h 68"/>
                  <a:gd name="T2" fmla="*/ 41 w 46"/>
                  <a:gd name="T3" fmla="*/ 39 h 68"/>
                  <a:gd name="T4" fmla="*/ 36 w 46"/>
                  <a:gd name="T5" fmla="*/ 21 h 68"/>
                  <a:gd name="T6" fmla="*/ 36 w 46"/>
                  <a:gd name="T7" fmla="*/ 21 h 68"/>
                  <a:gd name="T8" fmla="*/ 5 w 46"/>
                  <a:gd name="T9" fmla="*/ 28 h 68"/>
                  <a:gd name="T10" fmla="*/ 5 w 46"/>
                  <a:gd name="T11" fmla="*/ 28 h 68"/>
                  <a:gd name="T12" fmla="*/ 9 w 46"/>
                  <a:gd name="T13" fmla="*/ 47 h 68"/>
                  <a:gd name="T14" fmla="*/ 9 w 46"/>
                  <a:gd name="T15" fmla="*/ 47 h 68"/>
                  <a:gd name="T16" fmla="*/ 41 w 46"/>
                  <a:gd name="T17" fmla="*/ 3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68">
                    <a:moveTo>
                      <a:pt x="41" y="39"/>
                    </a:moveTo>
                    <a:lnTo>
                      <a:pt x="41" y="39"/>
                    </a:lnTo>
                    <a:cubicBezTo>
                      <a:pt x="39" y="33"/>
                      <a:pt x="38" y="27"/>
                      <a:pt x="36" y="21"/>
                    </a:cubicBezTo>
                    <a:lnTo>
                      <a:pt x="36" y="21"/>
                    </a:lnTo>
                    <a:cubicBezTo>
                      <a:pt x="31" y="0"/>
                      <a:pt x="0" y="8"/>
                      <a:pt x="5" y="28"/>
                    </a:cubicBezTo>
                    <a:lnTo>
                      <a:pt x="5" y="28"/>
                    </a:lnTo>
                    <a:cubicBezTo>
                      <a:pt x="6" y="34"/>
                      <a:pt x="7" y="40"/>
                      <a:pt x="9" y="47"/>
                    </a:cubicBezTo>
                    <a:lnTo>
                      <a:pt x="9" y="47"/>
                    </a:lnTo>
                    <a:cubicBezTo>
                      <a:pt x="14" y="67"/>
                      <a:pt x="45" y="59"/>
                      <a:pt x="41"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6" name="Freeform 117">
                <a:extLst>
                  <a:ext uri="{FF2B5EF4-FFF2-40B4-BE49-F238E27FC236}">
                    <a16:creationId xmlns:a16="http://schemas.microsoft.com/office/drawing/2014/main" id="{1DFC9E0F-108E-7940-BECB-80D8C16357A9}"/>
                  </a:ext>
                </a:extLst>
              </p:cNvPr>
              <p:cNvSpPr>
                <a:spLocks noChangeArrowheads="1"/>
              </p:cNvSpPr>
              <p:nvPr/>
            </p:nvSpPr>
            <p:spPr bwMode="auto">
              <a:xfrm>
                <a:off x="6841319" y="3295427"/>
                <a:ext cx="16202" cy="14041"/>
              </a:xfrm>
              <a:custGeom>
                <a:avLst/>
                <a:gdLst>
                  <a:gd name="T0" fmla="*/ 19 w 66"/>
                  <a:gd name="T1" fmla="*/ 38 h 58"/>
                  <a:gd name="T2" fmla="*/ 19 w 66"/>
                  <a:gd name="T3" fmla="*/ 38 h 58"/>
                  <a:gd name="T4" fmla="*/ 30 w 66"/>
                  <a:gd name="T5" fmla="*/ 46 h 58"/>
                  <a:gd name="T6" fmla="*/ 30 w 66"/>
                  <a:gd name="T7" fmla="*/ 46 h 58"/>
                  <a:gd name="T8" fmla="*/ 47 w 66"/>
                  <a:gd name="T9" fmla="*/ 18 h 58"/>
                  <a:gd name="T10" fmla="*/ 47 w 66"/>
                  <a:gd name="T11" fmla="*/ 18 h 58"/>
                  <a:gd name="T12" fmla="*/ 36 w 66"/>
                  <a:gd name="T13" fmla="*/ 10 h 58"/>
                  <a:gd name="T14" fmla="*/ 36 w 66"/>
                  <a:gd name="T15" fmla="*/ 10 h 58"/>
                  <a:gd name="T16" fmla="*/ 19 w 66"/>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9" y="38"/>
                    </a:moveTo>
                    <a:lnTo>
                      <a:pt x="19" y="38"/>
                    </a:lnTo>
                    <a:cubicBezTo>
                      <a:pt x="22" y="41"/>
                      <a:pt x="26" y="43"/>
                      <a:pt x="30" y="46"/>
                    </a:cubicBezTo>
                    <a:lnTo>
                      <a:pt x="30" y="46"/>
                    </a:lnTo>
                    <a:cubicBezTo>
                      <a:pt x="47" y="57"/>
                      <a:pt x="65" y="29"/>
                      <a:pt x="47" y="18"/>
                    </a:cubicBezTo>
                    <a:lnTo>
                      <a:pt x="47" y="18"/>
                    </a:lnTo>
                    <a:cubicBezTo>
                      <a:pt x="43" y="15"/>
                      <a:pt x="39" y="13"/>
                      <a:pt x="36" y="10"/>
                    </a:cubicBezTo>
                    <a:lnTo>
                      <a:pt x="36" y="10"/>
                    </a:lnTo>
                    <a:cubicBezTo>
                      <a:pt x="18" y="0"/>
                      <a:pt x="0" y="27"/>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7" name="Freeform 118">
                <a:extLst>
                  <a:ext uri="{FF2B5EF4-FFF2-40B4-BE49-F238E27FC236}">
                    <a16:creationId xmlns:a16="http://schemas.microsoft.com/office/drawing/2014/main" id="{F1C5572B-5C5C-8A43-8661-57605A49088F}"/>
                  </a:ext>
                </a:extLst>
              </p:cNvPr>
              <p:cNvSpPr>
                <a:spLocks noChangeArrowheads="1"/>
              </p:cNvSpPr>
              <p:nvPr/>
            </p:nvSpPr>
            <p:spPr bwMode="auto">
              <a:xfrm>
                <a:off x="6815396" y="3288946"/>
                <a:ext cx="16202" cy="14041"/>
              </a:xfrm>
              <a:custGeom>
                <a:avLst/>
                <a:gdLst>
                  <a:gd name="T0" fmla="*/ 28 w 65"/>
                  <a:gd name="T1" fmla="*/ 46 h 57"/>
                  <a:gd name="T2" fmla="*/ 28 w 65"/>
                  <a:gd name="T3" fmla="*/ 46 h 57"/>
                  <a:gd name="T4" fmla="*/ 46 w 65"/>
                  <a:gd name="T5" fmla="*/ 18 h 57"/>
                  <a:gd name="T6" fmla="*/ 46 w 65"/>
                  <a:gd name="T7" fmla="*/ 18 h 57"/>
                  <a:gd name="T8" fmla="*/ 34 w 65"/>
                  <a:gd name="T9" fmla="*/ 11 h 57"/>
                  <a:gd name="T10" fmla="*/ 34 w 65"/>
                  <a:gd name="T11" fmla="*/ 11 h 57"/>
                  <a:gd name="T12" fmla="*/ 17 w 65"/>
                  <a:gd name="T13" fmla="*/ 39 h 57"/>
                  <a:gd name="T14" fmla="*/ 17 w 65"/>
                  <a:gd name="T15" fmla="*/ 39 h 57"/>
                  <a:gd name="T16" fmla="*/ 28 w 65"/>
                  <a:gd name="T17"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28" y="46"/>
                    </a:moveTo>
                    <a:lnTo>
                      <a:pt x="28" y="46"/>
                    </a:lnTo>
                    <a:cubicBezTo>
                      <a:pt x="47" y="56"/>
                      <a:pt x="64" y="29"/>
                      <a:pt x="46" y="18"/>
                    </a:cubicBezTo>
                    <a:lnTo>
                      <a:pt x="46" y="18"/>
                    </a:lnTo>
                    <a:cubicBezTo>
                      <a:pt x="42" y="16"/>
                      <a:pt x="38" y="13"/>
                      <a:pt x="34" y="11"/>
                    </a:cubicBezTo>
                    <a:lnTo>
                      <a:pt x="34" y="11"/>
                    </a:lnTo>
                    <a:cubicBezTo>
                      <a:pt x="17" y="0"/>
                      <a:pt x="0" y="28"/>
                      <a:pt x="17" y="39"/>
                    </a:cubicBezTo>
                    <a:lnTo>
                      <a:pt x="17" y="39"/>
                    </a:lnTo>
                    <a:cubicBezTo>
                      <a:pt x="21" y="41"/>
                      <a:pt x="25" y="43"/>
                      <a:pt x="28"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8" name="Freeform 119">
                <a:extLst>
                  <a:ext uri="{FF2B5EF4-FFF2-40B4-BE49-F238E27FC236}">
                    <a16:creationId xmlns:a16="http://schemas.microsoft.com/office/drawing/2014/main" id="{5365E9CC-48E3-BB4B-BBC1-F4D6C33D0AB7}"/>
                  </a:ext>
                </a:extLst>
              </p:cNvPr>
              <p:cNvSpPr>
                <a:spLocks noChangeArrowheads="1"/>
              </p:cNvSpPr>
              <p:nvPr/>
            </p:nvSpPr>
            <p:spPr bwMode="auto">
              <a:xfrm>
                <a:off x="6866162" y="3275985"/>
                <a:ext cx="14041" cy="10801"/>
              </a:xfrm>
              <a:custGeom>
                <a:avLst/>
                <a:gdLst>
                  <a:gd name="T0" fmla="*/ 28 w 59"/>
                  <a:gd name="T1" fmla="*/ 39 h 45"/>
                  <a:gd name="T2" fmla="*/ 28 w 59"/>
                  <a:gd name="T3" fmla="*/ 39 h 45"/>
                  <a:gd name="T4" fmla="*/ 37 w 59"/>
                  <a:gd name="T5" fmla="*/ 37 h 45"/>
                  <a:gd name="T6" fmla="*/ 37 w 59"/>
                  <a:gd name="T7" fmla="*/ 37 h 45"/>
                  <a:gd name="T8" fmla="*/ 29 w 59"/>
                  <a:gd name="T9" fmla="*/ 5 h 45"/>
                  <a:gd name="T10" fmla="*/ 29 w 59"/>
                  <a:gd name="T11" fmla="*/ 5 h 45"/>
                  <a:gd name="T12" fmla="*/ 20 w 59"/>
                  <a:gd name="T13" fmla="*/ 7 h 45"/>
                  <a:gd name="T14" fmla="*/ 20 w 59"/>
                  <a:gd name="T15" fmla="*/ 7 h 45"/>
                  <a:gd name="T16" fmla="*/ 28 w 59"/>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5">
                    <a:moveTo>
                      <a:pt x="28" y="39"/>
                    </a:moveTo>
                    <a:lnTo>
                      <a:pt x="28" y="39"/>
                    </a:lnTo>
                    <a:cubicBezTo>
                      <a:pt x="31" y="38"/>
                      <a:pt x="34" y="37"/>
                      <a:pt x="37" y="37"/>
                    </a:cubicBezTo>
                    <a:lnTo>
                      <a:pt x="37" y="37"/>
                    </a:lnTo>
                    <a:cubicBezTo>
                      <a:pt x="58" y="32"/>
                      <a:pt x="50" y="0"/>
                      <a:pt x="29" y="5"/>
                    </a:cubicBezTo>
                    <a:lnTo>
                      <a:pt x="29" y="5"/>
                    </a:lnTo>
                    <a:cubicBezTo>
                      <a:pt x="26" y="6"/>
                      <a:pt x="23" y="6"/>
                      <a:pt x="20" y="7"/>
                    </a:cubicBezTo>
                    <a:lnTo>
                      <a:pt x="20" y="7"/>
                    </a:lnTo>
                    <a:cubicBezTo>
                      <a:pt x="0" y="12"/>
                      <a:pt x="8" y="44"/>
                      <a:pt x="2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9" name="Freeform 120">
                <a:extLst>
                  <a:ext uri="{FF2B5EF4-FFF2-40B4-BE49-F238E27FC236}">
                    <a16:creationId xmlns:a16="http://schemas.microsoft.com/office/drawing/2014/main" id="{13812CD8-7BAC-1A46-8286-5D8A4B018BD6}"/>
                  </a:ext>
                </a:extLst>
              </p:cNvPr>
              <p:cNvSpPr>
                <a:spLocks noChangeArrowheads="1"/>
              </p:cNvSpPr>
              <p:nvPr/>
            </p:nvSpPr>
            <p:spPr bwMode="auto">
              <a:xfrm>
                <a:off x="6891004" y="3251142"/>
                <a:ext cx="12961" cy="15122"/>
              </a:xfrm>
              <a:custGeom>
                <a:avLst/>
                <a:gdLst>
                  <a:gd name="T0" fmla="*/ 17 w 51"/>
                  <a:gd name="T1" fmla="*/ 55 h 61"/>
                  <a:gd name="T2" fmla="*/ 17 w 51"/>
                  <a:gd name="T3" fmla="*/ 55 h 61"/>
                  <a:gd name="T4" fmla="*/ 9 w 51"/>
                  <a:gd name="T5" fmla="*/ 18 h 61"/>
                  <a:gd name="T6" fmla="*/ 9 w 51"/>
                  <a:gd name="T7" fmla="*/ 18 h 61"/>
                  <a:gd name="T8" fmla="*/ 3 w 51"/>
                  <a:gd name="T9" fmla="*/ 40 h 61"/>
                  <a:gd name="T10" fmla="*/ 3 w 51"/>
                  <a:gd name="T11" fmla="*/ 40 h 61"/>
                  <a:gd name="T12" fmla="*/ 17 w 51"/>
                  <a:gd name="T13" fmla="*/ 55 h 61"/>
                </a:gdLst>
                <a:ahLst/>
                <a:cxnLst>
                  <a:cxn ang="0">
                    <a:pos x="T0" y="T1"/>
                  </a:cxn>
                  <a:cxn ang="0">
                    <a:pos x="T2" y="T3"/>
                  </a:cxn>
                  <a:cxn ang="0">
                    <a:pos x="T4" y="T5"/>
                  </a:cxn>
                  <a:cxn ang="0">
                    <a:pos x="T6" y="T7"/>
                  </a:cxn>
                  <a:cxn ang="0">
                    <a:pos x="T8" y="T9"/>
                  </a:cxn>
                  <a:cxn ang="0">
                    <a:pos x="T10" y="T11"/>
                  </a:cxn>
                  <a:cxn ang="0">
                    <a:pos x="T12" y="T13"/>
                  </a:cxn>
                </a:cxnLst>
                <a:rect l="0" t="0" r="r" b="b"/>
                <a:pathLst>
                  <a:path w="51" h="61">
                    <a:moveTo>
                      <a:pt x="17" y="55"/>
                    </a:moveTo>
                    <a:lnTo>
                      <a:pt x="17" y="55"/>
                    </a:lnTo>
                    <a:cubicBezTo>
                      <a:pt x="50" y="60"/>
                      <a:pt x="37" y="0"/>
                      <a:pt x="9" y="18"/>
                    </a:cubicBezTo>
                    <a:lnTo>
                      <a:pt x="9" y="18"/>
                    </a:lnTo>
                    <a:cubicBezTo>
                      <a:pt x="1" y="24"/>
                      <a:pt x="0" y="33"/>
                      <a:pt x="3" y="40"/>
                    </a:cubicBezTo>
                    <a:lnTo>
                      <a:pt x="3" y="40"/>
                    </a:lnTo>
                    <a:cubicBezTo>
                      <a:pt x="3" y="46"/>
                      <a:pt x="8" y="54"/>
                      <a:pt x="17" y="5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0" name="Freeform 121">
                <a:extLst>
                  <a:ext uri="{FF2B5EF4-FFF2-40B4-BE49-F238E27FC236}">
                    <a16:creationId xmlns:a16="http://schemas.microsoft.com/office/drawing/2014/main" id="{946F6D63-CD1B-EB45-B0D0-BE6B73E7D575}"/>
                  </a:ext>
                </a:extLst>
              </p:cNvPr>
              <p:cNvSpPr>
                <a:spLocks noChangeArrowheads="1"/>
              </p:cNvSpPr>
              <p:nvPr/>
            </p:nvSpPr>
            <p:spPr bwMode="auto">
              <a:xfrm>
                <a:off x="6876963" y="3296506"/>
                <a:ext cx="16201" cy="14042"/>
              </a:xfrm>
              <a:custGeom>
                <a:avLst/>
                <a:gdLst>
                  <a:gd name="T0" fmla="*/ 18 w 65"/>
                  <a:gd name="T1" fmla="*/ 39 h 58"/>
                  <a:gd name="T2" fmla="*/ 18 w 65"/>
                  <a:gd name="T3" fmla="*/ 39 h 58"/>
                  <a:gd name="T4" fmla="*/ 29 w 65"/>
                  <a:gd name="T5" fmla="*/ 46 h 58"/>
                  <a:gd name="T6" fmla="*/ 29 w 65"/>
                  <a:gd name="T7" fmla="*/ 46 h 58"/>
                  <a:gd name="T8" fmla="*/ 46 w 65"/>
                  <a:gd name="T9" fmla="*/ 18 h 58"/>
                  <a:gd name="T10" fmla="*/ 46 w 65"/>
                  <a:gd name="T11" fmla="*/ 18 h 58"/>
                  <a:gd name="T12" fmla="*/ 34 w 65"/>
                  <a:gd name="T13" fmla="*/ 11 h 58"/>
                  <a:gd name="T14" fmla="*/ 34 w 65"/>
                  <a:gd name="T15" fmla="*/ 11 h 58"/>
                  <a:gd name="T16" fmla="*/ 18 w 65"/>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18" y="39"/>
                    </a:moveTo>
                    <a:lnTo>
                      <a:pt x="18" y="39"/>
                    </a:lnTo>
                    <a:cubicBezTo>
                      <a:pt x="22" y="41"/>
                      <a:pt x="25" y="43"/>
                      <a:pt x="29" y="46"/>
                    </a:cubicBezTo>
                    <a:lnTo>
                      <a:pt x="29" y="46"/>
                    </a:lnTo>
                    <a:cubicBezTo>
                      <a:pt x="47" y="57"/>
                      <a:pt x="64" y="29"/>
                      <a:pt x="46" y="18"/>
                    </a:cubicBezTo>
                    <a:lnTo>
                      <a:pt x="46" y="18"/>
                    </a:lnTo>
                    <a:cubicBezTo>
                      <a:pt x="42" y="16"/>
                      <a:pt x="39" y="13"/>
                      <a:pt x="34" y="11"/>
                    </a:cubicBezTo>
                    <a:lnTo>
                      <a:pt x="34"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1" name="Freeform 122">
                <a:extLst>
                  <a:ext uri="{FF2B5EF4-FFF2-40B4-BE49-F238E27FC236}">
                    <a16:creationId xmlns:a16="http://schemas.microsoft.com/office/drawing/2014/main" id="{133271BC-39F0-994D-BD80-D6F6B6721F7D}"/>
                  </a:ext>
                </a:extLst>
              </p:cNvPr>
              <p:cNvSpPr>
                <a:spLocks noChangeArrowheads="1"/>
              </p:cNvSpPr>
              <p:nvPr/>
            </p:nvSpPr>
            <p:spPr bwMode="auto">
              <a:xfrm>
                <a:off x="6908286" y="3274904"/>
                <a:ext cx="16202" cy="14042"/>
              </a:xfrm>
              <a:custGeom>
                <a:avLst/>
                <a:gdLst>
                  <a:gd name="T0" fmla="*/ 29 w 66"/>
                  <a:gd name="T1" fmla="*/ 46 h 58"/>
                  <a:gd name="T2" fmla="*/ 29 w 66"/>
                  <a:gd name="T3" fmla="*/ 46 h 58"/>
                  <a:gd name="T4" fmla="*/ 47 w 66"/>
                  <a:gd name="T5" fmla="*/ 19 h 58"/>
                  <a:gd name="T6" fmla="*/ 47 w 66"/>
                  <a:gd name="T7" fmla="*/ 19 h 58"/>
                  <a:gd name="T8" fmla="*/ 35 w 66"/>
                  <a:gd name="T9" fmla="*/ 11 h 58"/>
                  <a:gd name="T10" fmla="*/ 35 w 66"/>
                  <a:gd name="T11" fmla="*/ 11 h 58"/>
                  <a:gd name="T12" fmla="*/ 18 w 66"/>
                  <a:gd name="T13" fmla="*/ 39 h 58"/>
                  <a:gd name="T14" fmla="*/ 18 w 66"/>
                  <a:gd name="T15" fmla="*/ 39 h 58"/>
                  <a:gd name="T16" fmla="*/ 29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29" y="46"/>
                    </a:moveTo>
                    <a:lnTo>
                      <a:pt x="29" y="46"/>
                    </a:lnTo>
                    <a:cubicBezTo>
                      <a:pt x="48" y="57"/>
                      <a:pt x="65" y="30"/>
                      <a:pt x="47" y="19"/>
                    </a:cubicBezTo>
                    <a:lnTo>
                      <a:pt x="47" y="19"/>
                    </a:lnTo>
                    <a:cubicBezTo>
                      <a:pt x="43" y="16"/>
                      <a:pt x="39" y="14"/>
                      <a:pt x="35" y="11"/>
                    </a:cubicBezTo>
                    <a:lnTo>
                      <a:pt x="35" y="11"/>
                    </a:lnTo>
                    <a:cubicBezTo>
                      <a:pt x="18" y="0"/>
                      <a:pt x="0" y="28"/>
                      <a:pt x="18" y="39"/>
                    </a:cubicBezTo>
                    <a:lnTo>
                      <a:pt x="18" y="39"/>
                    </a:lnTo>
                    <a:cubicBezTo>
                      <a:pt x="22" y="41"/>
                      <a:pt x="26" y="44"/>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2" name="Freeform 123">
                <a:extLst>
                  <a:ext uri="{FF2B5EF4-FFF2-40B4-BE49-F238E27FC236}">
                    <a16:creationId xmlns:a16="http://schemas.microsoft.com/office/drawing/2014/main" id="{37868EDC-736B-9947-ABA5-CFF936232A01}"/>
                  </a:ext>
                </a:extLst>
              </p:cNvPr>
              <p:cNvSpPr>
                <a:spLocks noChangeArrowheads="1"/>
              </p:cNvSpPr>
              <p:nvPr/>
            </p:nvSpPr>
            <p:spPr bwMode="auto">
              <a:xfrm>
                <a:off x="6918007" y="3308388"/>
                <a:ext cx="16201" cy="14041"/>
              </a:xfrm>
              <a:custGeom>
                <a:avLst/>
                <a:gdLst>
                  <a:gd name="T0" fmla="*/ 18 w 65"/>
                  <a:gd name="T1" fmla="*/ 38 h 57"/>
                  <a:gd name="T2" fmla="*/ 18 w 65"/>
                  <a:gd name="T3" fmla="*/ 38 h 57"/>
                  <a:gd name="T4" fmla="*/ 29 w 65"/>
                  <a:gd name="T5" fmla="*/ 45 h 57"/>
                  <a:gd name="T6" fmla="*/ 29 w 65"/>
                  <a:gd name="T7" fmla="*/ 45 h 57"/>
                  <a:gd name="T8" fmla="*/ 47 w 65"/>
                  <a:gd name="T9" fmla="*/ 18 h 57"/>
                  <a:gd name="T10" fmla="*/ 47 w 65"/>
                  <a:gd name="T11" fmla="*/ 18 h 57"/>
                  <a:gd name="T12" fmla="*/ 35 w 65"/>
                  <a:gd name="T13" fmla="*/ 11 h 57"/>
                  <a:gd name="T14" fmla="*/ 35 w 65"/>
                  <a:gd name="T15" fmla="*/ 11 h 57"/>
                  <a:gd name="T16" fmla="*/ 18 w 65"/>
                  <a:gd name="T17"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18" y="38"/>
                    </a:moveTo>
                    <a:lnTo>
                      <a:pt x="18" y="38"/>
                    </a:lnTo>
                    <a:cubicBezTo>
                      <a:pt x="21" y="41"/>
                      <a:pt x="26" y="43"/>
                      <a:pt x="29" y="45"/>
                    </a:cubicBezTo>
                    <a:lnTo>
                      <a:pt x="29" y="45"/>
                    </a:lnTo>
                    <a:cubicBezTo>
                      <a:pt x="47" y="56"/>
                      <a:pt x="64" y="29"/>
                      <a:pt x="47" y="18"/>
                    </a:cubicBezTo>
                    <a:lnTo>
                      <a:pt x="47" y="18"/>
                    </a:lnTo>
                    <a:cubicBezTo>
                      <a:pt x="43" y="15"/>
                      <a:pt x="39" y="13"/>
                      <a:pt x="35" y="11"/>
                    </a:cubicBezTo>
                    <a:lnTo>
                      <a:pt x="35" y="11"/>
                    </a:lnTo>
                    <a:cubicBezTo>
                      <a:pt x="17" y="0"/>
                      <a:pt x="0" y="27"/>
                      <a:pt x="1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3" name="Freeform 124">
                <a:extLst>
                  <a:ext uri="{FF2B5EF4-FFF2-40B4-BE49-F238E27FC236}">
                    <a16:creationId xmlns:a16="http://schemas.microsoft.com/office/drawing/2014/main" id="{3ADD0E9A-9325-A64F-A601-6CBC9B0BCF7A}"/>
                  </a:ext>
                </a:extLst>
              </p:cNvPr>
              <p:cNvSpPr>
                <a:spLocks noChangeArrowheads="1"/>
              </p:cNvSpPr>
              <p:nvPr/>
            </p:nvSpPr>
            <p:spPr bwMode="auto">
              <a:xfrm>
                <a:off x="6940689" y="3283545"/>
                <a:ext cx="16202" cy="14042"/>
              </a:xfrm>
              <a:custGeom>
                <a:avLst/>
                <a:gdLst>
                  <a:gd name="T0" fmla="*/ 29 w 65"/>
                  <a:gd name="T1" fmla="*/ 45 h 58"/>
                  <a:gd name="T2" fmla="*/ 29 w 65"/>
                  <a:gd name="T3" fmla="*/ 45 h 58"/>
                  <a:gd name="T4" fmla="*/ 46 w 65"/>
                  <a:gd name="T5" fmla="*/ 18 h 58"/>
                  <a:gd name="T6" fmla="*/ 46 w 65"/>
                  <a:gd name="T7" fmla="*/ 18 h 58"/>
                  <a:gd name="T8" fmla="*/ 35 w 65"/>
                  <a:gd name="T9" fmla="*/ 11 h 58"/>
                  <a:gd name="T10" fmla="*/ 35 w 65"/>
                  <a:gd name="T11" fmla="*/ 11 h 58"/>
                  <a:gd name="T12" fmla="*/ 17 w 65"/>
                  <a:gd name="T13" fmla="*/ 39 h 58"/>
                  <a:gd name="T14" fmla="*/ 17 w 65"/>
                  <a:gd name="T15" fmla="*/ 39 h 58"/>
                  <a:gd name="T16" fmla="*/ 29 w 65"/>
                  <a:gd name="T17" fmla="*/ 4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29" y="45"/>
                    </a:moveTo>
                    <a:lnTo>
                      <a:pt x="29" y="45"/>
                    </a:lnTo>
                    <a:cubicBezTo>
                      <a:pt x="47" y="57"/>
                      <a:pt x="64" y="29"/>
                      <a:pt x="46" y="18"/>
                    </a:cubicBezTo>
                    <a:lnTo>
                      <a:pt x="46" y="18"/>
                    </a:lnTo>
                    <a:cubicBezTo>
                      <a:pt x="42" y="15"/>
                      <a:pt x="38" y="13"/>
                      <a:pt x="35" y="11"/>
                    </a:cubicBezTo>
                    <a:lnTo>
                      <a:pt x="35" y="11"/>
                    </a:lnTo>
                    <a:cubicBezTo>
                      <a:pt x="17" y="0"/>
                      <a:pt x="0" y="27"/>
                      <a:pt x="17" y="39"/>
                    </a:cubicBezTo>
                    <a:lnTo>
                      <a:pt x="17" y="39"/>
                    </a:lnTo>
                    <a:cubicBezTo>
                      <a:pt x="22" y="41"/>
                      <a:pt x="25" y="43"/>
                      <a:pt x="29"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4" name="Freeform 125">
                <a:extLst>
                  <a:ext uri="{FF2B5EF4-FFF2-40B4-BE49-F238E27FC236}">
                    <a16:creationId xmlns:a16="http://schemas.microsoft.com/office/drawing/2014/main" id="{BD747D9D-5E07-9241-B3D3-886EFAC192BD}"/>
                  </a:ext>
                </a:extLst>
              </p:cNvPr>
              <p:cNvSpPr>
                <a:spLocks noChangeArrowheads="1"/>
              </p:cNvSpPr>
              <p:nvPr/>
            </p:nvSpPr>
            <p:spPr bwMode="auto">
              <a:xfrm>
                <a:off x="6942850" y="3252223"/>
                <a:ext cx="16202" cy="14041"/>
              </a:xfrm>
              <a:custGeom>
                <a:avLst/>
                <a:gdLst>
                  <a:gd name="T0" fmla="*/ 30 w 66"/>
                  <a:gd name="T1" fmla="*/ 46 h 58"/>
                  <a:gd name="T2" fmla="*/ 30 w 66"/>
                  <a:gd name="T3" fmla="*/ 46 h 58"/>
                  <a:gd name="T4" fmla="*/ 47 w 66"/>
                  <a:gd name="T5" fmla="*/ 18 h 58"/>
                  <a:gd name="T6" fmla="*/ 47 w 66"/>
                  <a:gd name="T7" fmla="*/ 18 h 58"/>
                  <a:gd name="T8" fmla="*/ 36 w 66"/>
                  <a:gd name="T9" fmla="*/ 11 h 58"/>
                  <a:gd name="T10" fmla="*/ 36 w 66"/>
                  <a:gd name="T11" fmla="*/ 11 h 58"/>
                  <a:gd name="T12" fmla="*/ 18 w 66"/>
                  <a:gd name="T13" fmla="*/ 39 h 58"/>
                  <a:gd name="T14" fmla="*/ 18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7" y="57"/>
                      <a:pt x="65" y="30"/>
                      <a:pt x="47" y="18"/>
                    </a:cubicBezTo>
                    <a:lnTo>
                      <a:pt x="47" y="18"/>
                    </a:lnTo>
                    <a:cubicBezTo>
                      <a:pt x="43" y="16"/>
                      <a:pt x="39" y="14"/>
                      <a:pt x="36" y="11"/>
                    </a:cubicBezTo>
                    <a:lnTo>
                      <a:pt x="36" y="11"/>
                    </a:lnTo>
                    <a:cubicBezTo>
                      <a:pt x="17" y="0"/>
                      <a:pt x="0" y="28"/>
                      <a:pt x="18" y="39"/>
                    </a:cubicBezTo>
                    <a:lnTo>
                      <a:pt x="18" y="39"/>
                    </a:lnTo>
                    <a:cubicBezTo>
                      <a:pt x="22" y="41"/>
                      <a:pt x="26" y="43"/>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5" name="Freeform 126">
                <a:extLst>
                  <a:ext uri="{FF2B5EF4-FFF2-40B4-BE49-F238E27FC236}">
                    <a16:creationId xmlns:a16="http://schemas.microsoft.com/office/drawing/2014/main" id="{89472D28-B533-C34C-99CC-FE2C34451C5E}"/>
                  </a:ext>
                </a:extLst>
              </p:cNvPr>
              <p:cNvSpPr>
                <a:spLocks noChangeArrowheads="1"/>
              </p:cNvSpPr>
              <p:nvPr/>
            </p:nvSpPr>
            <p:spPr bwMode="auto">
              <a:xfrm>
                <a:off x="6964452" y="3304068"/>
                <a:ext cx="16202" cy="14041"/>
              </a:xfrm>
              <a:custGeom>
                <a:avLst/>
                <a:gdLst>
                  <a:gd name="T0" fmla="*/ 18 w 65"/>
                  <a:gd name="T1" fmla="*/ 39 h 58"/>
                  <a:gd name="T2" fmla="*/ 18 w 65"/>
                  <a:gd name="T3" fmla="*/ 39 h 58"/>
                  <a:gd name="T4" fmla="*/ 29 w 65"/>
                  <a:gd name="T5" fmla="*/ 46 h 58"/>
                  <a:gd name="T6" fmla="*/ 29 w 65"/>
                  <a:gd name="T7" fmla="*/ 46 h 58"/>
                  <a:gd name="T8" fmla="*/ 47 w 65"/>
                  <a:gd name="T9" fmla="*/ 19 h 58"/>
                  <a:gd name="T10" fmla="*/ 47 w 65"/>
                  <a:gd name="T11" fmla="*/ 19 h 58"/>
                  <a:gd name="T12" fmla="*/ 36 w 65"/>
                  <a:gd name="T13" fmla="*/ 11 h 58"/>
                  <a:gd name="T14" fmla="*/ 36 w 65"/>
                  <a:gd name="T15" fmla="*/ 11 h 58"/>
                  <a:gd name="T16" fmla="*/ 18 w 65"/>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18" y="39"/>
                    </a:moveTo>
                    <a:lnTo>
                      <a:pt x="18" y="39"/>
                    </a:lnTo>
                    <a:cubicBezTo>
                      <a:pt x="22" y="41"/>
                      <a:pt x="26" y="44"/>
                      <a:pt x="29" y="46"/>
                    </a:cubicBezTo>
                    <a:lnTo>
                      <a:pt x="29" y="46"/>
                    </a:lnTo>
                    <a:cubicBezTo>
                      <a:pt x="47" y="57"/>
                      <a:pt x="64" y="30"/>
                      <a:pt x="47" y="19"/>
                    </a:cubicBezTo>
                    <a:lnTo>
                      <a:pt x="47" y="19"/>
                    </a:lnTo>
                    <a:cubicBezTo>
                      <a:pt x="43" y="16"/>
                      <a:pt x="39" y="14"/>
                      <a:pt x="36" y="11"/>
                    </a:cubicBezTo>
                    <a:lnTo>
                      <a:pt x="36"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6" name="Freeform 127">
                <a:extLst>
                  <a:ext uri="{FF2B5EF4-FFF2-40B4-BE49-F238E27FC236}">
                    <a16:creationId xmlns:a16="http://schemas.microsoft.com/office/drawing/2014/main" id="{8B2D130F-91A4-D74C-A98C-370202494D9B}"/>
                  </a:ext>
                </a:extLst>
              </p:cNvPr>
              <p:cNvSpPr>
                <a:spLocks noChangeArrowheads="1"/>
              </p:cNvSpPr>
              <p:nvPr/>
            </p:nvSpPr>
            <p:spPr bwMode="auto">
              <a:xfrm>
                <a:off x="6960131" y="3324589"/>
                <a:ext cx="16202" cy="14042"/>
              </a:xfrm>
              <a:custGeom>
                <a:avLst/>
                <a:gdLst>
                  <a:gd name="T0" fmla="*/ 35 w 65"/>
                  <a:gd name="T1" fmla="*/ 12 h 59"/>
                  <a:gd name="T2" fmla="*/ 35 w 65"/>
                  <a:gd name="T3" fmla="*/ 12 h 59"/>
                  <a:gd name="T4" fmla="*/ 17 w 65"/>
                  <a:gd name="T5" fmla="*/ 39 h 59"/>
                  <a:gd name="T6" fmla="*/ 17 w 65"/>
                  <a:gd name="T7" fmla="*/ 39 h 59"/>
                  <a:gd name="T8" fmla="*/ 28 w 65"/>
                  <a:gd name="T9" fmla="*/ 46 h 59"/>
                  <a:gd name="T10" fmla="*/ 28 w 65"/>
                  <a:gd name="T11" fmla="*/ 46 h 59"/>
                  <a:gd name="T12" fmla="*/ 46 w 65"/>
                  <a:gd name="T13" fmla="*/ 19 h 59"/>
                  <a:gd name="T14" fmla="*/ 46 w 65"/>
                  <a:gd name="T15" fmla="*/ 19 h 59"/>
                  <a:gd name="T16" fmla="*/ 35 w 65"/>
                  <a:gd name="T17" fmla="*/ 1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9">
                    <a:moveTo>
                      <a:pt x="35" y="12"/>
                    </a:moveTo>
                    <a:lnTo>
                      <a:pt x="35" y="12"/>
                    </a:lnTo>
                    <a:cubicBezTo>
                      <a:pt x="17" y="0"/>
                      <a:pt x="0" y="28"/>
                      <a:pt x="17" y="39"/>
                    </a:cubicBezTo>
                    <a:lnTo>
                      <a:pt x="17" y="39"/>
                    </a:lnTo>
                    <a:cubicBezTo>
                      <a:pt x="21" y="42"/>
                      <a:pt x="25" y="44"/>
                      <a:pt x="28" y="46"/>
                    </a:cubicBezTo>
                    <a:lnTo>
                      <a:pt x="28" y="46"/>
                    </a:lnTo>
                    <a:cubicBezTo>
                      <a:pt x="47" y="58"/>
                      <a:pt x="64" y="30"/>
                      <a:pt x="46" y="19"/>
                    </a:cubicBezTo>
                    <a:lnTo>
                      <a:pt x="46" y="19"/>
                    </a:lnTo>
                    <a:cubicBezTo>
                      <a:pt x="42" y="17"/>
                      <a:pt x="38" y="14"/>
                      <a:pt x="35" y="1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7" name="Freeform 128">
                <a:extLst>
                  <a:ext uri="{FF2B5EF4-FFF2-40B4-BE49-F238E27FC236}">
                    <a16:creationId xmlns:a16="http://schemas.microsoft.com/office/drawing/2014/main" id="{58FF64C4-3DC3-5D4D-A1ED-787C8DAA088C}"/>
                  </a:ext>
                </a:extLst>
              </p:cNvPr>
              <p:cNvSpPr>
                <a:spLocks noChangeArrowheads="1"/>
              </p:cNvSpPr>
              <p:nvPr/>
            </p:nvSpPr>
            <p:spPr bwMode="auto">
              <a:xfrm>
                <a:off x="6980654" y="3355913"/>
                <a:ext cx="15122" cy="12961"/>
              </a:xfrm>
              <a:custGeom>
                <a:avLst/>
                <a:gdLst>
                  <a:gd name="T0" fmla="*/ 20 w 60"/>
                  <a:gd name="T1" fmla="*/ 2 h 51"/>
                  <a:gd name="T2" fmla="*/ 20 w 60"/>
                  <a:gd name="T3" fmla="*/ 2 h 51"/>
                  <a:gd name="T4" fmla="*/ 4 w 60"/>
                  <a:gd name="T5" fmla="*/ 17 h 51"/>
                  <a:gd name="T6" fmla="*/ 4 w 60"/>
                  <a:gd name="T7" fmla="*/ 17 h 51"/>
                  <a:gd name="T8" fmla="*/ 41 w 60"/>
                  <a:gd name="T9" fmla="*/ 8 h 51"/>
                  <a:gd name="T10" fmla="*/ 41 w 60"/>
                  <a:gd name="T11" fmla="*/ 8 h 51"/>
                  <a:gd name="T12" fmla="*/ 20 w 60"/>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60" h="51">
                    <a:moveTo>
                      <a:pt x="20" y="2"/>
                    </a:moveTo>
                    <a:lnTo>
                      <a:pt x="20" y="2"/>
                    </a:lnTo>
                    <a:cubicBezTo>
                      <a:pt x="13" y="3"/>
                      <a:pt x="5" y="7"/>
                      <a:pt x="4" y="17"/>
                    </a:cubicBezTo>
                    <a:lnTo>
                      <a:pt x="4" y="17"/>
                    </a:lnTo>
                    <a:cubicBezTo>
                      <a:pt x="0" y="50"/>
                      <a:pt x="59" y="36"/>
                      <a:pt x="41" y="8"/>
                    </a:cubicBezTo>
                    <a:lnTo>
                      <a:pt x="41" y="8"/>
                    </a:lnTo>
                    <a:cubicBezTo>
                      <a:pt x="35" y="1"/>
                      <a:pt x="27" y="0"/>
                      <a:pt x="2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8" name="Freeform 129">
                <a:extLst>
                  <a:ext uri="{FF2B5EF4-FFF2-40B4-BE49-F238E27FC236}">
                    <a16:creationId xmlns:a16="http://schemas.microsoft.com/office/drawing/2014/main" id="{B5E73C5F-3F30-334C-95DA-AC4129517E24}"/>
                  </a:ext>
                </a:extLst>
              </p:cNvPr>
              <p:cNvSpPr>
                <a:spLocks noChangeArrowheads="1"/>
              </p:cNvSpPr>
              <p:nvPr/>
            </p:nvSpPr>
            <p:spPr bwMode="auto">
              <a:xfrm>
                <a:off x="6949330" y="3340792"/>
                <a:ext cx="16202" cy="14041"/>
              </a:xfrm>
              <a:custGeom>
                <a:avLst/>
                <a:gdLst>
                  <a:gd name="T0" fmla="*/ 18 w 66"/>
                  <a:gd name="T1" fmla="*/ 39 h 58"/>
                  <a:gd name="T2" fmla="*/ 18 w 66"/>
                  <a:gd name="T3" fmla="*/ 39 h 58"/>
                  <a:gd name="T4" fmla="*/ 29 w 66"/>
                  <a:gd name="T5" fmla="*/ 46 h 58"/>
                  <a:gd name="T6" fmla="*/ 29 w 66"/>
                  <a:gd name="T7" fmla="*/ 46 h 58"/>
                  <a:gd name="T8" fmla="*/ 46 w 66"/>
                  <a:gd name="T9" fmla="*/ 19 h 58"/>
                  <a:gd name="T10" fmla="*/ 46 w 66"/>
                  <a:gd name="T11" fmla="*/ 19 h 58"/>
                  <a:gd name="T12" fmla="*/ 35 w 66"/>
                  <a:gd name="T13" fmla="*/ 11 h 58"/>
                  <a:gd name="T14" fmla="*/ 35 w 66"/>
                  <a:gd name="T15" fmla="*/ 11 h 58"/>
                  <a:gd name="T16" fmla="*/ 18 w 66"/>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8" y="39"/>
                    </a:moveTo>
                    <a:lnTo>
                      <a:pt x="18" y="39"/>
                    </a:lnTo>
                    <a:cubicBezTo>
                      <a:pt x="22" y="41"/>
                      <a:pt x="26" y="44"/>
                      <a:pt x="29" y="46"/>
                    </a:cubicBezTo>
                    <a:lnTo>
                      <a:pt x="29" y="46"/>
                    </a:lnTo>
                    <a:cubicBezTo>
                      <a:pt x="48" y="57"/>
                      <a:pt x="65" y="29"/>
                      <a:pt x="46" y="19"/>
                    </a:cubicBezTo>
                    <a:lnTo>
                      <a:pt x="46" y="19"/>
                    </a:lnTo>
                    <a:cubicBezTo>
                      <a:pt x="43" y="16"/>
                      <a:pt x="39" y="14"/>
                      <a:pt x="35" y="11"/>
                    </a:cubicBezTo>
                    <a:lnTo>
                      <a:pt x="35" y="11"/>
                    </a:lnTo>
                    <a:cubicBezTo>
                      <a:pt x="18"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9" name="Freeform 130">
                <a:extLst>
                  <a:ext uri="{FF2B5EF4-FFF2-40B4-BE49-F238E27FC236}">
                    <a16:creationId xmlns:a16="http://schemas.microsoft.com/office/drawing/2014/main" id="{CF4E4FC4-1549-0240-8D2C-C6A690AF9B0D}"/>
                  </a:ext>
                </a:extLst>
              </p:cNvPr>
              <p:cNvSpPr>
                <a:spLocks noChangeArrowheads="1"/>
              </p:cNvSpPr>
              <p:nvPr/>
            </p:nvSpPr>
            <p:spPr bwMode="auto">
              <a:xfrm>
                <a:off x="6560489" y="3388317"/>
                <a:ext cx="11882" cy="10801"/>
              </a:xfrm>
              <a:custGeom>
                <a:avLst/>
                <a:gdLst>
                  <a:gd name="T0" fmla="*/ 29 w 50"/>
                  <a:gd name="T1" fmla="*/ 36 h 42"/>
                  <a:gd name="T2" fmla="*/ 29 w 50"/>
                  <a:gd name="T3" fmla="*/ 36 h 42"/>
                  <a:gd name="T4" fmla="*/ 21 w 50"/>
                  <a:gd name="T5" fmla="*/ 4 h 42"/>
                  <a:gd name="T6" fmla="*/ 21 w 50"/>
                  <a:gd name="T7" fmla="*/ 4 h 42"/>
                  <a:gd name="T8" fmla="*/ 29 w 50"/>
                  <a:gd name="T9" fmla="*/ 36 h 42"/>
                </a:gdLst>
                <a:ahLst/>
                <a:cxnLst>
                  <a:cxn ang="0">
                    <a:pos x="T0" y="T1"/>
                  </a:cxn>
                  <a:cxn ang="0">
                    <a:pos x="T2" y="T3"/>
                  </a:cxn>
                  <a:cxn ang="0">
                    <a:pos x="T4" y="T5"/>
                  </a:cxn>
                  <a:cxn ang="0">
                    <a:pos x="T6" y="T7"/>
                  </a:cxn>
                  <a:cxn ang="0">
                    <a:pos x="T8" y="T9"/>
                  </a:cxn>
                </a:cxnLst>
                <a:rect l="0" t="0" r="r" b="b"/>
                <a:pathLst>
                  <a:path w="50" h="42">
                    <a:moveTo>
                      <a:pt x="29" y="36"/>
                    </a:moveTo>
                    <a:lnTo>
                      <a:pt x="29" y="36"/>
                    </a:lnTo>
                    <a:cubicBezTo>
                      <a:pt x="49" y="31"/>
                      <a:pt x="42" y="0"/>
                      <a:pt x="21" y="4"/>
                    </a:cubicBezTo>
                    <a:lnTo>
                      <a:pt x="21" y="4"/>
                    </a:lnTo>
                    <a:cubicBezTo>
                      <a:pt x="0" y="9"/>
                      <a:pt x="8" y="41"/>
                      <a:pt x="29"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0" name="Freeform 131">
                <a:extLst>
                  <a:ext uri="{FF2B5EF4-FFF2-40B4-BE49-F238E27FC236}">
                    <a16:creationId xmlns:a16="http://schemas.microsoft.com/office/drawing/2014/main" id="{82D47556-F3CA-084E-B502-EEF5C85C24F2}"/>
                  </a:ext>
                </a:extLst>
              </p:cNvPr>
              <p:cNvSpPr>
                <a:spLocks noChangeArrowheads="1"/>
              </p:cNvSpPr>
              <p:nvPr/>
            </p:nvSpPr>
            <p:spPr bwMode="auto">
              <a:xfrm>
                <a:off x="6542128" y="3361314"/>
                <a:ext cx="14041" cy="10801"/>
              </a:xfrm>
              <a:custGeom>
                <a:avLst/>
                <a:gdLst>
                  <a:gd name="T0" fmla="*/ 27 w 58"/>
                  <a:gd name="T1" fmla="*/ 39 h 45"/>
                  <a:gd name="T2" fmla="*/ 27 w 58"/>
                  <a:gd name="T3" fmla="*/ 39 h 45"/>
                  <a:gd name="T4" fmla="*/ 36 w 58"/>
                  <a:gd name="T5" fmla="*/ 37 h 45"/>
                  <a:gd name="T6" fmla="*/ 36 w 58"/>
                  <a:gd name="T7" fmla="*/ 37 h 45"/>
                  <a:gd name="T8" fmla="*/ 30 w 58"/>
                  <a:gd name="T9" fmla="*/ 5 h 45"/>
                  <a:gd name="T10" fmla="*/ 30 w 58"/>
                  <a:gd name="T11" fmla="*/ 5 h 45"/>
                  <a:gd name="T12" fmla="*/ 20 w 58"/>
                  <a:gd name="T13" fmla="*/ 7 h 45"/>
                  <a:gd name="T14" fmla="*/ 20 w 58"/>
                  <a:gd name="T15" fmla="*/ 7 h 45"/>
                  <a:gd name="T16" fmla="*/ 27 w 58"/>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7" y="39"/>
                    </a:moveTo>
                    <a:lnTo>
                      <a:pt x="27" y="39"/>
                    </a:lnTo>
                    <a:cubicBezTo>
                      <a:pt x="31" y="38"/>
                      <a:pt x="33" y="37"/>
                      <a:pt x="36" y="37"/>
                    </a:cubicBezTo>
                    <a:lnTo>
                      <a:pt x="36" y="37"/>
                    </a:lnTo>
                    <a:cubicBezTo>
                      <a:pt x="57" y="32"/>
                      <a:pt x="49" y="0"/>
                      <a:pt x="30" y="5"/>
                    </a:cubicBezTo>
                    <a:lnTo>
                      <a:pt x="30" y="5"/>
                    </a:lnTo>
                    <a:cubicBezTo>
                      <a:pt x="26" y="5"/>
                      <a:pt x="23" y="7"/>
                      <a:pt x="20" y="7"/>
                    </a:cubicBezTo>
                    <a:lnTo>
                      <a:pt x="20" y="7"/>
                    </a:lnTo>
                    <a:cubicBezTo>
                      <a:pt x="0" y="12"/>
                      <a:pt x="7" y="44"/>
                      <a:pt x="2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1" name="Freeform 132">
                <a:extLst>
                  <a:ext uri="{FF2B5EF4-FFF2-40B4-BE49-F238E27FC236}">
                    <a16:creationId xmlns:a16="http://schemas.microsoft.com/office/drawing/2014/main" id="{D92CBEF5-9D5B-3C48-96A2-BE7A11C36AF7}"/>
                  </a:ext>
                </a:extLst>
              </p:cNvPr>
              <p:cNvSpPr>
                <a:spLocks noChangeArrowheads="1"/>
              </p:cNvSpPr>
              <p:nvPr/>
            </p:nvSpPr>
            <p:spPr bwMode="auto">
              <a:xfrm>
                <a:off x="6569130" y="3342952"/>
                <a:ext cx="14042" cy="10801"/>
              </a:xfrm>
              <a:custGeom>
                <a:avLst/>
                <a:gdLst>
                  <a:gd name="T0" fmla="*/ 27 w 58"/>
                  <a:gd name="T1" fmla="*/ 38 h 44"/>
                  <a:gd name="T2" fmla="*/ 27 w 58"/>
                  <a:gd name="T3" fmla="*/ 38 h 44"/>
                  <a:gd name="T4" fmla="*/ 37 w 58"/>
                  <a:gd name="T5" fmla="*/ 36 h 44"/>
                  <a:gd name="T6" fmla="*/ 37 w 58"/>
                  <a:gd name="T7" fmla="*/ 36 h 44"/>
                  <a:gd name="T8" fmla="*/ 30 w 58"/>
                  <a:gd name="T9" fmla="*/ 5 h 44"/>
                  <a:gd name="T10" fmla="*/ 30 w 58"/>
                  <a:gd name="T11" fmla="*/ 5 h 44"/>
                  <a:gd name="T12" fmla="*/ 20 w 58"/>
                  <a:gd name="T13" fmla="*/ 6 h 44"/>
                  <a:gd name="T14" fmla="*/ 20 w 58"/>
                  <a:gd name="T15" fmla="*/ 6 h 44"/>
                  <a:gd name="T16" fmla="*/ 27 w 58"/>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7" y="38"/>
                    </a:moveTo>
                    <a:lnTo>
                      <a:pt x="27" y="38"/>
                    </a:lnTo>
                    <a:cubicBezTo>
                      <a:pt x="31" y="38"/>
                      <a:pt x="34" y="37"/>
                      <a:pt x="37" y="36"/>
                    </a:cubicBezTo>
                    <a:lnTo>
                      <a:pt x="37" y="36"/>
                    </a:lnTo>
                    <a:cubicBezTo>
                      <a:pt x="57" y="32"/>
                      <a:pt x="50" y="0"/>
                      <a:pt x="30" y="5"/>
                    </a:cubicBezTo>
                    <a:lnTo>
                      <a:pt x="30" y="5"/>
                    </a:lnTo>
                    <a:cubicBezTo>
                      <a:pt x="26" y="5"/>
                      <a:pt x="23" y="6"/>
                      <a:pt x="20" y="6"/>
                    </a:cubicBezTo>
                    <a:lnTo>
                      <a:pt x="20" y="6"/>
                    </a:lnTo>
                    <a:cubicBezTo>
                      <a:pt x="0" y="11"/>
                      <a:pt x="7" y="43"/>
                      <a:pt x="2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2" name="Freeform 133">
                <a:extLst>
                  <a:ext uri="{FF2B5EF4-FFF2-40B4-BE49-F238E27FC236}">
                    <a16:creationId xmlns:a16="http://schemas.microsoft.com/office/drawing/2014/main" id="{2947FBDC-95D1-694E-AB5B-09CC8A8BC313}"/>
                  </a:ext>
                </a:extLst>
              </p:cNvPr>
              <p:cNvSpPr>
                <a:spLocks noChangeArrowheads="1"/>
              </p:cNvSpPr>
              <p:nvPr/>
            </p:nvSpPr>
            <p:spPr bwMode="auto">
              <a:xfrm>
                <a:off x="6558329" y="3368875"/>
                <a:ext cx="14042" cy="10801"/>
              </a:xfrm>
              <a:custGeom>
                <a:avLst/>
                <a:gdLst>
                  <a:gd name="T0" fmla="*/ 27 w 58"/>
                  <a:gd name="T1" fmla="*/ 39 h 44"/>
                  <a:gd name="T2" fmla="*/ 27 w 58"/>
                  <a:gd name="T3" fmla="*/ 39 h 44"/>
                  <a:gd name="T4" fmla="*/ 37 w 58"/>
                  <a:gd name="T5" fmla="*/ 37 h 44"/>
                  <a:gd name="T6" fmla="*/ 37 w 58"/>
                  <a:gd name="T7" fmla="*/ 37 h 44"/>
                  <a:gd name="T8" fmla="*/ 29 w 58"/>
                  <a:gd name="T9" fmla="*/ 5 h 44"/>
                  <a:gd name="T10" fmla="*/ 29 w 58"/>
                  <a:gd name="T11" fmla="*/ 5 h 44"/>
                  <a:gd name="T12" fmla="*/ 20 w 58"/>
                  <a:gd name="T13" fmla="*/ 7 h 44"/>
                  <a:gd name="T14" fmla="*/ 20 w 58"/>
                  <a:gd name="T15" fmla="*/ 7 h 44"/>
                  <a:gd name="T16" fmla="*/ 27 w 58"/>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7" y="39"/>
                    </a:moveTo>
                    <a:lnTo>
                      <a:pt x="27" y="39"/>
                    </a:lnTo>
                    <a:cubicBezTo>
                      <a:pt x="30" y="38"/>
                      <a:pt x="34" y="38"/>
                      <a:pt x="37" y="37"/>
                    </a:cubicBezTo>
                    <a:lnTo>
                      <a:pt x="37" y="37"/>
                    </a:lnTo>
                    <a:cubicBezTo>
                      <a:pt x="57" y="32"/>
                      <a:pt x="50" y="0"/>
                      <a:pt x="29" y="5"/>
                    </a:cubicBezTo>
                    <a:lnTo>
                      <a:pt x="29" y="5"/>
                    </a:lnTo>
                    <a:cubicBezTo>
                      <a:pt x="26" y="6"/>
                      <a:pt x="23" y="7"/>
                      <a:pt x="20" y="7"/>
                    </a:cubicBezTo>
                    <a:lnTo>
                      <a:pt x="20" y="7"/>
                    </a:lnTo>
                    <a:cubicBezTo>
                      <a:pt x="0" y="12"/>
                      <a:pt x="7" y="43"/>
                      <a:pt x="2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3" name="Freeform 134">
                <a:extLst>
                  <a:ext uri="{FF2B5EF4-FFF2-40B4-BE49-F238E27FC236}">
                    <a16:creationId xmlns:a16="http://schemas.microsoft.com/office/drawing/2014/main" id="{97FCA7EE-20B4-AB49-97D2-D72523AF3BFB}"/>
                  </a:ext>
                </a:extLst>
              </p:cNvPr>
              <p:cNvSpPr>
                <a:spLocks noChangeArrowheads="1"/>
              </p:cNvSpPr>
              <p:nvPr/>
            </p:nvSpPr>
            <p:spPr bwMode="auto">
              <a:xfrm>
                <a:off x="6593973" y="3377516"/>
                <a:ext cx="10801" cy="14041"/>
              </a:xfrm>
              <a:custGeom>
                <a:avLst/>
                <a:gdLst>
                  <a:gd name="T0" fmla="*/ 37 w 43"/>
                  <a:gd name="T1" fmla="*/ 26 h 56"/>
                  <a:gd name="T2" fmla="*/ 37 w 43"/>
                  <a:gd name="T3" fmla="*/ 26 h 56"/>
                  <a:gd name="T4" fmla="*/ 36 w 43"/>
                  <a:gd name="T5" fmla="*/ 21 h 56"/>
                  <a:gd name="T6" fmla="*/ 36 w 43"/>
                  <a:gd name="T7" fmla="*/ 21 h 56"/>
                  <a:gd name="T8" fmla="*/ 4 w 43"/>
                  <a:gd name="T9" fmla="*/ 28 h 56"/>
                  <a:gd name="T10" fmla="*/ 4 w 43"/>
                  <a:gd name="T11" fmla="*/ 28 h 56"/>
                  <a:gd name="T12" fmla="*/ 6 w 43"/>
                  <a:gd name="T13" fmla="*/ 34 h 56"/>
                  <a:gd name="T14" fmla="*/ 6 w 43"/>
                  <a:gd name="T15" fmla="*/ 34 h 56"/>
                  <a:gd name="T16" fmla="*/ 37 w 43"/>
                  <a:gd name="T17" fmla="*/ 2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6">
                    <a:moveTo>
                      <a:pt x="37" y="26"/>
                    </a:moveTo>
                    <a:lnTo>
                      <a:pt x="37" y="26"/>
                    </a:lnTo>
                    <a:cubicBezTo>
                      <a:pt x="37" y="25"/>
                      <a:pt x="36" y="23"/>
                      <a:pt x="36" y="21"/>
                    </a:cubicBezTo>
                    <a:lnTo>
                      <a:pt x="36" y="21"/>
                    </a:lnTo>
                    <a:cubicBezTo>
                      <a:pt x="32" y="0"/>
                      <a:pt x="0" y="7"/>
                      <a:pt x="4" y="28"/>
                    </a:cubicBezTo>
                    <a:lnTo>
                      <a:pt x="4" y="28"/>
                    </a:lnTo>
                    <a:cubicBezTo>
                      <a:pt x="5" y="30"/>
                      <a:pt x="5" y="32"/>
                      <a:pt x="6" y="34"/>
                    </a:cubicBezTo>
                    <a:lnTo>
                      <a:pt x="6" y="34"/>
                    </a:lnTo>
                    <a:cubicBezTo>
                      <a:pt x="10" y="55"/>
                      <a:pt x="42" y="47"/>
                      <a:pt x="37"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4" name="Freeform 135">
                <a:extLst>
                  <a:ext uri="{FF2B5EF4-FFF2-40B4-BE49-F238E27FC236}">
                    <a16:creationId xmlns:a16="http://schemas.microsoft.com/office/drawing/2014/main" id="{0494804C-0AE2-5548-B415-62E68501E132}"/>
                  </a:ext>
                </a:extLst>
              </p:cNvPr>
              <p:cNvSpPr>
                <a:spLocks noChangeArrowheads="1"/>
              </p:cNvSpPr>
              <p:nvPr/>
            </p:nvSpPr>
            <p:spPr bwMode="auto">
              <a:xfrm>
                <a:off x="6598294" y="3347273"/>
                <a:ext cx="16201" cy="14041"/>
              </a:xfrm>
              <a:custGeom>
                <a:avLst/>
                <a:gdLst>
                  <a:gd name="T0" fmla="*/ 29 w 66"/>
                  <a:gd name="T1" fmla="*/ 46 h 58"/>
                  <a:gd name="T2" fmla="*/ 29 w 66"/>
                  <a:gd name="T3" fmla="*/ 46 h 58"/>
                  <a:gd name="T4" fmla="*/ 46 w 66"/>
                  <a:gd name="T5" fmla="*/ 18 h 58"/>
                  <a:gd name="T6" fmla="*/ 46 w 66"/>
                  <a:gd name="T7" fmla="*/ 18 h 58"/>
                  <a:gd name="T8" fmla="*/ 35 w 66"/>
                  <a:gd name="T9" fmla="*/ 11 h 58"/>
                  <a:gd name="T10" fmla="*/ 35 w 66"/>
                  <a:gd name="T11" fmla="*/ 11 h 58"/>
                  <a:gd name="T12" fmla="*/ 18 w 66"/>
                  <a:gd name="T13" fmla="*/ 38 h 58"/>
                  <a:gd name="T14" fmla="*/ 18 w 66"/>
                  <a:gd name="T15" fmla="*/ 38 h 58"/>
                  <a:gd name="T16" fmla="*/ 29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29" y="46"/>
                    </a:moveTo>
                    <a:lnTo>
                      <a:pt x="29" y="46"/>
                    </a:lnTo>
                    <a:cubicBezTo>
                      <a:pt x="47" y="57"/>
                      <a:pt x="65" y="29"/>
                      <a:pt x="46" y="18"/>
                    </a:cubicBezTo>
                    <a:lnTo>
                      <a:pt x="46" y="18"/>
                    </a:lnTo>
                    <a:cubicBezTo>
                      <a:pt x="43" y="16"/>
                      <a:pt x="39" y="13"/>
                      <a:pt x="35" y="11"/>
                    </a:cubicBezTo>
                    <a:lnTo>
                      <a:pt x="35" y="11"/>
                    </a:lnTo>
                    <a:cubicBezTo>
                      <a:pt x="18" y="0"/>
                      <a:pt x="0" y="27"/>
                      <a:pt x="18" y="38"/>
                    </a:cubicBezTo>
                    <a:lnTo>
                      <a:pt x="18" y="38"/>
                    </a:lnTo>
                    <a:cubicBezTo>
                      <a:pt x="22" y="41"/>
                      <a:pt x="26"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5" name="Freeform 136">
                <a:extLst>
                  <a:ext uri="{FF2B5EF4-FFF2-40B4-BE49-F238E27FC236}">
                    <a16:creationId xmlns:a16="http://schemas.microsoft.com/office/drawing/2014/main" id="{A9CA2E10-DF75-1143-B3D3-77E8D1D453CC}"/>
                  </a:ext>
                </a:extLst>
              </p:cNvPr>
              <p:cNvSpPr>
                <a:spLocks noChangeArrowheads="1"/>
              </p:cNvSpPr>
              <p:nvPr/>
            </p:nvSpPr>
            <p:spPr bwMode="auto">
              <a:xfrm>
                <a:off x="6610175" y="3394797"/>
                <a:ext cx="10801" cy="14041"/>
              </a:xfrm>
              <a:custGeom>
                <a:avLst/>
                <a:gdLst>
                  <a:gd name="T0" fmla="*/ 39 w 45"/>
                  <a:gd name="T1" fmla="*/ 30 h 58"/>
                  <a:gd name="T2" fmla="*/ 39 w 45"/>
                  <a:gd name="T3" fmla="*/ 30 h 58"/>
                  <a:gd name="T4" fmla="*/ 36 w 45"/>
                  <a:gd name="T5" fmla="*/ 20 h 58"/>
                  <a:gd name="T6" fmla="*/ 36 w 45"/>
                  <a:gd name="T7" fmla="*/ 20 h 58"/>
                  <a:gd name="T8" fmla="*/ 5 w 45"/>
                  <a:gd name="T9" fmla="*/ 27 h 58"/>
                  <a:gd name="T10" fmla="*/ 5 w 45"/>
                  <a:gd name="T11" fmla="*/ 27 h 58"/>
                  <a:gd name="T12" fmla="*/ 7 w 45"/>
                  <a:gd name="T13" fmla="*/ 37 h 58"/>
                  <a:gd name="T14" fmla="*/ 7 w 45"/>
                  <a:gd name="T15" fmla="*/ 37 h 58"/>
                  <a:gd name="T16" fmla="*/ 39 w 45"/>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9" y="30"/>
                    </a:moveTo>
                    <a:lnTo>
                      <a:pt x="39" y="30"/>
                    </a:lnTo>
                    <a:cubicBezTo>
                      <a:pt x="38" y="26"/>
                      <a:pt x="38" y="23"/>
                      <a:pt x="36" y="20"/>
                    </a:cubicBezTo>
                    <a:lnTo>
                      <a:pt x="36" y="20"/>
                    </a:lnTo>
                    <a:cubicBezTo>
                      <a:pt x="32" y="0"/>
                      <a:pt x="0" y="7"/>
                      <a:pt x="5" y="27"/>
                    </a:cubicBezTo>
                    <a:lnTo>
                      <a:pt x="5" y="27"/>
                    </a:lnTo>
                    <a:cubicBezTo>
                      <a:pt x="6" y="31"/>
                      <a:pt x="7" y="34"/>
                      <a:pt x="7" y="37"/>
                    </a:cubicBezTo>
                    <a:lnTo>
                      <a:pt x="7" y="37"/>
                    </a:lnTo>
                    <a:cubicBezTo>
                      <a:pt x="12" y="57"/>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6" name="Freeform 137">
                <a:extLst>
                  <a:ext uri="{FF2B5EF4-FFF2-40B4-BE49-F238E27FC236}">
                    <a16:creationId xmlns:a16="http://schemas.microsoft.com/office/drawing/2014/main" id="{3633015A-FB3A-1541-9F9F-05D98B369585}"/>
                  </a:ext>
                </a:extLst>
              </p:cNvPr>
              <p:cNvSpPr>
                <a:spLocks noChangeArrowheads="1"/>
              </p:cNvSpPr>
              <p:nvPr/>
            </p:nvSpPr>
            <p:spPr bwMode="auto">
              <a:xfrm>
                <a:off x="6618816" y="3378595"/>
                <a:ext cx="10801" cy="14042"/>
              </a:xfrm>
              <a:custGeom>
                <a:avLst/>
                <a:gdLst>
                  <a:gd name="T0" fmla="*/ 38 w 44"/>
                  <a:gd name="T1" fmla="*/ 30 h 59"/>
                  <a:gd name="T2" fmla="*/ 38 w 44"/>
                  <a:gd name="T3" fmla="*/ 30 h 59"/>
                  <a:gd name="T4" fmla="*/ 36 w 44"/>
                  <a:gd name="T5" fmla="*/ 21 h 59"/>
                  <a:gd name="T6" fmla="*/ 36 w 44"/>
                  <a:gd name="T7" fmla="*/ 21 h 59"/>
                  <a:gd name="T8" fmla="*/ 4 w 44"/>
                  <a:gd name="T9" fmla="*/ 29 h 59"/>
                  <a:gd name="T10" fmla="*/ 4 w 44"/>
                  <a:gd name="T11" fmla="*/ 29 h 59"/>
                  <a:gd name="T12" fmla="*/ 6 w 44"/>
                  <a:gd name="T13" fmla="*/ 38 h 59"/>
                  <a:gd name="T14" fmla="*/ 6 w 44"/>
                  <a:gd name="T15" fmla="*/ 38 h 59"/>
                  <a:gd name="T16" fmla="*/ 38 w 44"/>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9">
                    <a:moveTo>
                      <a:pt x="38" y="30"/>
                    </a:moveTo>
                    <a:lnTo>
                      <a:pt x="38" y="30"/>
                    </a:lnTo>
                    <a:cubicBezTo>
                      <a:pt x="37" y="28"/>
                      <a:pt x="36" y="24"/>
                      <a:pt x="36" y="21"/>
                    </a:cubicBezTo>
                    <a:lnTo>
                      <a:pt x="36" y="21"/>
                    </a:lnTo>
                    <a:cubicBezTo>
                      <a:pt x="31" y="0"/>
                      <a:pt x="0" y="8"/>
                      <a:pt x="4" y="29"/>
                    </a:cubicBezTo>
                    <a:lnTo>
                      <a:pt x="4" y="29"/>
                    </a:lnTo>
                    <a:cubicBezTo>
                      <a:pt x="5" y="31"/>
                      <a:pt x="6" y="34"/>
                      <a:pt x="6" y="38"/>
                    </a:cubicBezTo>
                    <a:lnTo>
                      <a:pt x="6" y="38"/>
                    </a:lnTo>
                    <a:cubicBezTo>
                      <a:pt x="11" y="58"/>
                      <a:pt x="43" y="51"/>
                      <a:pt x="3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7" name="Freeform 138">
                <a:extLst>
                  <a:ext uri="{FF2B5EF4-FFF2-40B4-BE49-F238E27FC236}">
                    <a16:creationId xmlns:a16="http://schemas.microsoft.com/office/drawing/2014/main" id="{C6E36187-2A24-F748-B617-8FDDFCBB302E}"/>
                  </a:ext>
                </a:extLst>
              </p:cNvPr>
              <p:cNvSpPr>
                <a:spLocks noChangeArrowheads="1"/>
              </p:cNvSpPr>
              <p:nvPr/>
            </p:nvSpPr>
            <p:spPr bwMode="auto">
              <a:xfrm>
                <a:off x="6516205" y="3374275"/>
                <a:ext cx="14041" cy="10801"/>
              </a:xfrm>
              <a:custGeom>
                <a:avLst/>
                <a:gdLst>
                  <a:gd name="T0" fmla="*/ 28 w 58"/>
                  <a:gd name="T1" fmla="*/ 38 h 44"/>
                  <a:gd name="T2" fmla="*/ 28 w 58"/>
                  <a:gd name="T3" fmla="*/ 38 h 44"/>
                  <a:gd name="T4" fmla="*/ 37 w 58"/>
                  <a:gd name="T5" fmla="*/ 36 h 44"/>
                  <a:gd name="T6" fmla="*/ 37 w 58"/>
                  <a:gd name="T7" fmla="*/ 36 h 44"/>
                  <a:gd name="T8" fmla="*/ 30 w 58"/>
                  <a:gd name="T9" fmla="*/ 4 h 44"/>
                  <a:gd name="T10" fmla="*/ 30 w 58"/>
                  <a:gd name="T11" fmla="*/ 4 h 44"/>
                  <a:gd name="T12" fmla="*/ 20 w 58"/>
                  <a:gd name="T13" fmla="*/ 7 h 44"/>
                  <a:gd name="T14" fmla="*/ 20 w 58"/>
                  <a:gd name="T15" fmla="*/ 7 h 44"/>
                  <a:gd name="T16" fmla="*/ 28 w 58"/>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8" y="38"/>
                    </a:moveTo>
                    <a:lnTo>
                      <a:pt x="28" y="38"/>
                    </a:lnTo>
                    <a:cubicBezTo>
                      <a:pt x="31" y="38"/>
                      <a:pt x="34" y="37"/>
                      <a:pt x="37" y="36"/>
                    </a:cubicBezTo>
                    <a:lnTo>
                      <a:pt x="37" y="36"/>
                    </a:lnTo>
                    <a:cubicBezTo>
                      <a:pt x="57" y="31"/>
                      <a:pt x="50" y="0"/>
                      <a:pt x="30" y="4"/>
                    </a:cubicBezTo>
                    <a:lnTo>
                      <a:pt x="30" y="4"/>
                    </a:lnTo>
                    <a:cubicBezTo>
                      <a:pt x="27" y="6"/>
                      <a:pt x="24" y="6"/>
                      <a:pt x="20" y="7"/>
                    </a:cubicBezTo>
                    <a:lnTo>
                      <a:pt x="20" y="7"/>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8" name="Freeform 139">
                <a:extLst>
                  <a:ext uri="{FF2B5EF4-FFF2-40B4-BE49-F238E27FC236}">
                    <a16:creationId xmlns:a16="http://schemas.microsoft.com/office/drawing/2014/main" id="{17BB9059-999C-C745-A9E9-95E056905200}"/>
                  </a:ext>
                </a:extLst>
              </p:cNvPr>
              <p:cNvSpPr>
                <a:spLocks noChangeArrowheads="1"/>
              </p:cNvSpPr>
              <p:nvPr/>
            </p:nvSpPr>
            <p:spPr bwMode="auto">
              <a:xfrm>
                <a:off x="6487042" y="3372115"/>
                <a:ext cx="11882" cy="10801"/>
              </a:xfrm>
              <a:custGeom>
                <a:avLst/>
                <a:gdLst>
                  <a:gd name="T0" fmla="*/ 27 w 49"/>
                  <a:gd name="T1" fmla="*/ 36 h 42"/>
                  <a:gd name="T2" fmla="*/ 27 w 49"/>
                  <a:gd name="T3" fmla="*/ 36 h 42"/>
                  <a:gd name="T4" fmla="*/ 20 w 49"/>
                  <a:gd name="T5" fmla="*/ 5 h 42"/>
                  <a:gd name="T6" fmla="*/ 20 w 49"/>
                  <a:gd name="T7" fmla="*/ 5 h 42"/>
                  <a:gd name="T8" fmla="*/ 27 w 49"/>
                  <a:gd name="T9" fmla="*/ 36 h 42"/>
                </a:gdLst>
                <a:ahLst/>
                <a:cxnLst>
                  <a:cxn ang="0">
                    <a:pos x="T0" y="T1"/>
                  </a:cxn>
                  <a:cxn ang="0">
                    <a:pos x="T2" y="T3"/>
                  </a:cxn>
                  <a:cxn ang="0">
                    <a:pos x="T4" y="T5"/>
                  </a:cxn>
                  <a:cxn ang="0">
                    <a:pos x="T6" y="T7"/>
                  </a:cxn>
                  <a:cxn ang="0">
                    <a:pos x="T8" y="T9"/>
                  </a:cxn>
                </a:cxnLst>
                <a:rect l="0" t="0" r="r" b="b"/>
                <a:pathLst>
                  <a:path w="49" h="42">
                    <a:moveTo>
                      <a:pt x="27" y="36"/>
                    </a:moveTo>
                    <a:lnTo>
                      <a:pt x="27" y="36"/>
                    </a:lnTo>
                    <a:cubicBezTo>
                      <a:pt x="48" y="31"/>
                      <a:pt x="40" y="0"/>
                      <a:pt x="20" y="5"/>
                    </a:cubicBezTo>
                    <a:lnTo>
                      <a:pt x="20" y="5"/>
                    </a:lnTo>
                    <a:cubicBezTo>
                      <a:pt x="0" y="9"/>
                      <a:pt x="7" y="41"/>
                      <a:pt x="27"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9" name="Freeform 140">
                <a:extLst>
                  <a:ext uri="{FF2B5EF4-FFF2-40B4-BE49-F238E27FC236}">
                    <a16:creationId xmlns:a16="http://schemas.microsoft.com/office/drawing/2014/main" id="{B90E4867-E452-E343-814F-19088D745EC3}"/>
                  </a:ext>
                </a:extLst>
              </p:cNvPr>
              <p:cNvSpPr>
                <a:spLocks noChangeArrowheads="1"/>
              </p:cNvSpPr>
              <p:nvPr/>
            </p:nvSpPr>
            <p:spPr bwMode="auto">
              <a:xfrm>
                <a:off x="6492442" y="3337551"/>
                <a:ext cx="11881" cy="11882"/>
              </a:xfrm>
              <a:custGeom>
                <a:avLst/>
                <a:gdLst>
                  <a:gd name="T0" fmla="*/ 29 w 49"/>
                  <a:gd name="T1" fmla="*/ 8 h 49"/>
                  <a:gd name="T2" fmla="*/ 29 w 49"/>
                  <a:gd name="T3" fmla="*/ 8 h 49"/>
                  <a:gd name="T4" fmla="*/ 28 w 49"/>
                  <a:gd name="T5" fmla="*/ 8 h 49"/>
                  <a:gd name="T6" fmla="*/ 28 w 49"/>
                  <a:gd name="T7" fmla="*/ 8 h 49"/>
                  <a:gd name="T8" fmla="*/ 28 w 49"/>
                  <a:gd name="T9" fmla="*/ 8 h 49"/>
                  <a:gd name="T10" fmla="*/ 28 w 49"/>
                  <a:gd name="T11" fmla="*/ 8 h 49"/>
                  <a:gd name="T12" fmla="*/ 29 w 49"/>
                  <a:gd name="T13" fmla="*/ 8 h 49"/>
                  <a:gd name="T14" fmla="*/ 43 w 49"/>
                  <a:gd name="T15" fmla="*/ 15 h 49"/>
                  <a:gd name="T16" fmla="*/ 43 w 49"/>
                  <a:gd name="T17" fmla="*/ 15 h 49"/>
                  <a:gd name="T18" fmla="*/ 18 w 49"/>
                  <a:gd name="T19" fmla="*/ 5 h 49"/>
                  <a:gd name="T20" fmla="*/ 18 w 49"/>
                  <a:gd name="T21" fmla="*/ 5 h 49"/>
                  <a:gd name="T22" fmla="*/ 3 w 49"/>
                  <a:gd name="T23" fmla="*/ 24 h 49"/>
                  <a:gd name="T24" fmla="*/ 3 w 49"/>
                  <a:gd name="T25" fmla="*/ 24 h 49"/>
                  <a:gd name="T26" fmla="*/ 43 w 49"/>
                  <a:gd name="T27" fmla="*/ 1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9">
                    <a:moveTo>
                      <a:pt x="29" y="8"/>
                    </a:moveTo>
                    <a:lnTo>
                      <a:pt x="29" y="8"/>
                    </a:lnTo>
                    <a:cubicBezTo>
                      <a:pt x="28" y="8"/>
                      <a:pt x="28" y="8"/>
                      <a:pt x="28" y="8"/>
                    </a:cubicBezTo>
                    <a:lnTo>
                      <a:pt x="28" y="8"/>
                    </a:lnTo>
                    <a:lnTo>
                      <a:pt x="28" y="8"/>
                    </a:lnTo>
                    <a:lnTo>
                      <a:pt x="28" y="8"/>
                    </a:lnTo>
                    <a:lnTo>
                      <a:pt x="29" y="8"/>
                    </a:lnTo>
                    <a:close/>
                    <a:moveTo>
                      <a:pt x="43" y="15"/>
                    </a:moveTo>
                    <a:lnTo>
                      <a:pt x="43" y="15"/>
                    </a:lnTo>
                    <a:cubicBezTo>
                      <a:pt x="40" y="2"/>
                      <a:pt x="27" y="0"/>
                      <a:pt x="18" y="5"/>
                    </a:cubicBezTo>
                    <a:lnTo>
                      <a:pt x="18" y="5"/>
                    </a:lnTo>
                    <a:cubicBezTo>
                      <a:pt x="9" y="5"/>
                      <a:pt x="0" y="12"/>
                      <a:pt x="3" y="24"/>
                    </a:cubicBezTo>
                    <a:lnTo>
                      <a:pt x="3" y="24"/>
                    </a:lnTo>
                    <a:cubicBezTo>
                      <a:pt x="12" y="48"/>
                      <a:pt x="48" y="40"/>
                      <a:pt x="43" y="1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0" name="Freeform 141">
                <a:extLst>
                  <a:ext uri="{FF2B5EF4-FFF2-40B4-BE49-F238E27FC236}">
                    <a16:creationId xmlns:a16="http://schemas.microsoft.com/office/drawing/2014/main" id="{013B98CA-9C0B-C844-B916-38E667EBB999}"/>
                  </a:ext>
                </a:extLst>
              </p:cNvPr>
              <p:cNvSpPr>
                <a:spLocks noChangeArrowheads="1"/>
              </p:cNvSpPr>
              <p:nvPr/>
            </p:nvSpPr>
            <p:spPr bwMode="auto">
              <a:xfrm>
                <a:off x="6505404" y="3359153"/>
                <a:ext cx="14041" cy="10801"/>
              </a:xfrm>
              <a:custGeom>
                <a:avLst/>
                <a:gdLst>
                  <a:gd name="T0" fmla="*/ 28 w 59"/>
                  <a:gd name="T1" fmla="*/ 39 h 45"/>
                  <a:gd name="T2" fmla="*/ 28 w 59"/>
                  <a:gd name="T3" fmla="*/ 39 h 45"/>
                  <a:gd name="T4" fmla="*/ 38 w 59"/>
                  <a:gd name="T5" fmla="*/ 37 h 45"/>
                  <a:gd name="T6" fmla="*/ 38 w 59"/>
                  <a:gd name="T7" fmla="*/ 37 h 45"/>
                  <a:gd name="T8" fmla="*/ 30 w 59"/>
                  <a:gd name="T9" fmla="*/ 5 h 45"/>
                  <a:gd name="T10" fmla="*/ 30 w 59"/>
                  <a:gd name="T11" fmla="*/ 5 h 45"/>
                  <a:gd name="T12" fmla="*/ 21 w 59"/>
                  <a:gd name="T13" fmla="*/ 7 h 45"/>
                  <a:gd name="T14" fmla="*/ 21 w 59"/>
                  <a:gd name="T15" fmla="*/ 7 h 45"/>
                  <a:gd name="T16" fmla="*/ 28 w 59"/>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5">
                    <a:moveTo>
                      <a:pt x="28" y="39"/>
                    </a:moveTo>
                    <a:lnTo>
                      <a:pt x="28" y="39"/>
                    </a:lnTo>
                    <a:cubicBezTo>
                      <a:pt x="31" y="39"/>
                      <a:pt x="34" y="38"/>
                      <a:pt x="38" y="37"/>
                    </a:cubicBezTo>
                    <a:lnTo>
                      <a:pt x="38" y="37"/>
                    </a:lnTo>
                    <a:cubicBezTo>
                      <a:pt x="58" y="32"/>
                      <a:pt x="50" y="0"/>
                      <a:pt x="30" y="5"/>
                    </a:cubicBezTo>
                    <a:lnTo>
                      <a:pt x="30" y="5"/>
                    </a:lnTo>
                    <a:cubicBezTo>
                      <a:pt x="27" y="6"/>
                      <a:pt x="24" y="7"/>
                      <a:pt x="21" y="7"/>
                    </a:cubicBezTo>
                    <a:lnTo>
                      <a:pt x="21" y="7"/>
                    </a:lnTo>
                    <a:cubicBezTo>
                      <a:pt x="0" y="12"/>
                      <a:pt x="8" y="44"/>
                      <a:pt x="2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1" name="Freeform 142">
                <a:extLst>
                  <a:ext uri="{FF2B5EF4-FFF2-40B4-BE49-F238E27FC236}">
                    <a16:creationId xmlns:a16="http://schemas.microsoft.com/office/drawing/2014/main" id="{D816DDC6-6A6B-4845-B8BB-2FAFECC6FC4F}"/>
                  </a:ext>
                </a:extLst>
              </p:cNvPr>
              <p:cNvSpPr>
                <a:spLocks noChangeArrowheads="1"/>
              </p:cNvSpPr>
              <p:nvPr/>
            </p:nvSpPr>
            <p:spPr bwMode="auto">
              <a:xfrm>
                <a:off x="6524846" y="3336471"/>
                <a:ext cx="10801" cy="14041"/>
              </a:xfrm>
              <a:custGeom>
                <a:avLst/>
                <a:gdLst>
                  <a:gd name="T0" fmla="*/ 39 w 44"/>
                  <a:gd name="T1" fmla="*/ 30 h 58"/>
                  <a:gd name="T2" fmla="*/ 39 w 44"/>
                  <a:gd name="T3" fmla="*/ 30 h 58"/>
                  <a:gd name="T4" fmla="*/ 36 w 44"/>
                  <a:gd name="T5" fmla="*/ 20 h 58"/>
                  <a:gd name="T6" fmla="*/ 36 w 44"/>
                  <a:gd name="T7" fmla="*/ 20 h 58"/>
                  <a:gd name="T8" fmla="*/ 4 w 44"/>
                  <a:gd name="T9" fmla="*/ 28 h 58"/>
                  <a:gd name="T10" fmla="*/ 4 w 44"/>
                  <a:gd name="T11" fmla="*/ 28 h 58"/>
                  <a:gd name="T12" fmla="*/ 7 w 44"/>
                  <a:gd name="T13" fmla="*/ 37 h 58"/>
                  <a:gd name="T14" fmla="*/ 7 w 44"/>
                  <a:gd name="T15" fmla="*/ 37 h 58"/>
                  <a:gd name="T16" fmla="*/ 39 w 44"/>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8">
                    <a:moveTo>
                      <a:pt x="39" y="30"/>
                    </a:moveTo>
                    <a:lnTo>
                      <a:pt x="39" y="30"/>
                    </a:lnTo>
                    <a:cubicBezTo>
                      <a:pt x="38" y="27"/>
                      <a:pt x="37" y="23"/>
                      <a:pt x="36" y="20"/>
                    </a:cubicBezTo>
                    <a:lnTo>
                      <a:pt x="36" y="20"/>
                    </a:lnTo>
                    <a:cubicBezTo>
                      <a:pt x="31" y="0"/>
                      <a:pt x="0" y="7"/>
                      <a:pt x="4" y="28"/>
                    </a:cubicBezTo>
                    <a:lnTo>
                      <a:pt x="4" y="28"/>
                    </a:lnTo>
                    <a:cubicBezTo>
                      <a:pt x="6" y="31"/>
                      <a:pt x="6" y="33"/>
                      <a:pt x="7" y="37"/>
                    </a:cubicBezTo>
                    <a:lnTo>
                      <a:pt x="7" y="37"/>
                    </a:lnTo>
                    <a:cubicBezTo>
                      <a:pt x="11" y="57"/>
                      <a:pt x="43"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2" name="Freeform 143">
                <a:extLst>
                  <a:ext uri="{FF2B5EF4-FFF2-40B4-BE49-F238E27FC236}">
                    <a16:creationId xmlns:a16="http://schemas.microsoft.com/office/drawing/2014/main" id="{28BEF4E3-17C1-5640-B1C6-00256890DF48}"/>
                  </a:ext>
                </a:extLst>
              </p:cNvPr>
              <p:cNvSpPr>
                <a:spLocks noChangeArrowheads="1"/>
              </p:cNvSpPr>
              <p:nvPr/>
            </p:nvSpPr>
            <p:spPr bwMode="auto">
              <a:xfrm>
                <a:off x="6501084" y="3422880"/>
                <a:ext cx="14041" cy="10801"/>
              </a:xfrm>
              <a:custGeom>
                <a:avLst/>
                <a:gdLst>
                  <a:gd name="T0" fmla="*/ 29 w 59"/>
                  <a:gd name="T1" fmla="*/ 39 h 44"/>
                  <a:gd name="T2" fmla="*/ 29 w 59"/>
                  <a:gd name="T3" fmla="*/ 39 h 44"/>
                  <a:gd name="T4" fmla="*/ 37 w 59"/>
                  <a:gd name="T5" fmla="*/ 37 h 44"/>
                  <a:gd name="T6" fmla="*/ 37 w 59"/>
                  <a:gd name="T7" fmla="*/ 37 h 44"/>
                  <a:gd name="T8" fmla="*/ 30 w 59"/>
                  <a:gd name="T9" fmla="*/ 5 h 44"/>
                  <a:gd name="T10" fmla="*/ 30 w 59"/>
                  <a:gd name="T11" fmla="*/ 5 h 44"/>
                  <a:gd name="T12" fmla="*/ 21 w 59"/>
                  <a:gd name="T13" fmla="*/ 7 h 44"/>
                  <a:gd name="T14" fmla="*/ 21 w 59"/>
                  <a:gd name="T15" fmla="*/ 7 h 44"/>
                  <a:gd name="T16" fmla="*/ 29 w 59"/>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4">
                    <a:moveTo>
                      <a:pt x="29" y="39"/>
                    </a:moveTo>
                    <a:lnTo>
                      <a:pt x="29" y="39"/>
                    </a:lnTo>
                    <a:cubicBezTo>
                      <a:pt x="32" y="38"/>
                      <a:pt x="35" y="37"/>
                      <a:pt x="37" y="37"/>
                    </a:cubicBezTo>
                    <a:lnTo>
                      <a:pt x="37" y="37"/>
                    </a:lnTo>
                    <a:cubicBezTo>
                      <a:pt x="58" y="31"/>
                      <a:pt x="50" y="0"/>
                      <a:pt x="30" y="5"/>
                    </a:cubicBezTo>
                    <a:lnTo>
                      <a:pt x="30" y="5"/>
                    </a:lnTo>
                    <a:cubicBezTo>
                      <a:pt x="27" y="6"/>
                      <a:pt x="24" y="6"/>
                      <a:pt x="21" y="7"/>
                    </a:cubicBezTo>
                    <a:lnTo>
                      <a:pt x="21" y="7"/>
                    </a:lnTo>
                    <a:cubicBezTo>
                      <a:pt x="0" y="11"/>
                      <a:pt x="8" y="43"/>
                      <a:pt x="29"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3" name="Freeform 144">
                <a:extLst>
                  <a:ext uri="{FF2B5EF4-FFF2-40B4-BE49-F238E27FC236}">
                    <a16:creationId xmlns:a16="http://schemas.microsoft.com/office/drawing/2014/main" id="{6B81CD5B-EA19-FF49-BDFF-CA273A551828}"/>
                  </a:ext>
                </a:extLst>
              </p:cNvPr>
              <p:cNvSpPr>
                <a:spLocks noChangeArrowheads="1"/>
              </p:cNvSpPr>
              <p:nvPr/>
            </p:nvSpPr>
            <p:spPr bwMode="auto">
              <a:xfrm>
                <a:off x="6444917" y="3418560"/>
                <a:ext cx="16201" cy="14041"/>
              </a:xfrm>
              <a:custGeom>
                <a:avLst/>
                <a:gdLst>
                  <a:gd name="T0" fmla="*/ 29 w 65"/>
                  <a:gd name="T1" fmla="*/ 46 h 58"/>
                  <a:gd name="T2" fmla="*/ 29 w 65"/>
                  <a:gd name="T3" fmla="*/ 46 h 58"/>
                  <a:gd name="T4" fmla="*/ 46 w 65"/>
                  <a:gd name="T5" fmla="*/ 18 h 58"/>
                  <a:gd name="T6" fmla="*/ 46 w 65"/>
                  <a:gd name="T7" fmla="*/ 18 h 58"/>
                  <a:gd name="T8" fmla="*/ 34 w 65"/>
                  <a:gd name="T9" fmla="*/ 11 h 58"/>
                  <a:gd name="T10" fmla="*/ 34 w 65"/>
                  <a:gd name="T11" fmla="*/ 11 h 58"/>
                  <a:gd name="T12" fmla="*/ 17 w 65"/>
                  <a:gd name="T13" fmla="*/ 38 h 58"/>
                  <a:gd name="T14" fmla="*/ 17 w 65"/>
                  <a:gd name="T15" fmla="*/ 38 h 58"/>
                  <a:gd name="T16" fmla="*/ 29 w 65"/>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29" y="46"/>
                    </a:moveTo>
                    <a:lnTo>
                      <a:pt x="29" y="46"/>
                    </a:lnTo>
                    <a:cubicBezTo>
                      <a:pt x="47" y="57"/>
                      <a:pt x="64" y="29"/>
                      <a:pt x="46" y="18"/>
                    </a:cubicBezTo>
                    <a:lnTo>
                      <a:pt x="46" y="18"/>
                    </a:lnTo>
                    <a:cubicBezTo>
                      <a:pt x="42" y="16"/>
                      <a:pt x="39" y="13"/>
                      <a:pt x="34" y="11"/>
                    </a:cubicBezTo>
                    <a:lnTo>
                      <a:pt x="34" y="11"/>
                    </a:lnTo>
                    <a:cubicBezTo>
                      <a:pt x="17" y="0"/>
                      <a:pt x="0" y="28"/>
                      <a:pt x="17" y="38"/>
                    </a:cubicBezTo>
                    <a:lnTo>
                      <a:pt x="17" y="38"/>
                    </a:lnTo>
                    <a:cubicBezTo>
                      <a:pt x="22" y="41"/>
                      <a:pt x="25"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4" name="Freeform 145">
                <a:extLst>
                  <a:ext uri="{FF2B5EF4-FFF2-40B4-BE49-F238E27FC236}">
                    <a16:creationId xmlns:a16="http://schemas.microsoft.com/office/drawing/2014/main" id="{AB3D1CEC-6CC0-F141-A53F-8B592603C8DF}"/>
                  </a:ext>
                </a:extLst>
              </p:cNvPr>
              <p:cNvSpPr>
                <a:spLocks noChangeArrowheads="1"/>
              </p:cNvSpPr>
              <p:nvPr/>
            </p:nvSpPr>
            <p:spPr bwMode="auto">
              <a:xfrm>
                <a:off x="6450318" y="3377516"/>
                <a:ext cx="16202" cy="14041"/>
              </a:xfrm>
              <a:custGeom>
                <a:avLst/>
                <a:gdLst>
                  <a:gd name="T0" fmla="*/ 46 w 65"/>
                  <a:gd name="T1" fmla="*/ 18 h 58"/>
                  <a:gd name="T2" fmla="*/ 46 w 65"/>
                  <a:gd name="T3" fmla="*/ 18 h 58"/>
                  <a:gd name="T4" fmla="*/ 34 w 65"/>
                  <a:gd name="T5" fmla="*/ 11 h 58"/>
                  <a:gd name="T6" fmla="*/ 34 w 65"/>
                  <a:gd name="T7" fmla="*/ 11 h 58"/>
                  <a:gd name="T8" fmla="*/ 17 w 65"/>
                  <a:gd name="T9" fmla="*/ 39 h 58"/>
                  <a:gd name="T10" fmla="*/ 17 w 65"/>
                  <a:gd name="T11" fmla="*/ 39 h 58"/>
                  <a:gd name="T12" fmla="*/ 29 w 65"/>
                  <a:gd name="T13" fmla="*/ 46 h 58"/>
                  <a:gd name="T14" fmla="*/ 29 w 65"/>
                  <a:gd name="T15" fmla="*/ 46 h 58"/>
                  <a:gd name="T16" fmla="*/ 46 w 65"/>
                  <a:gd name="T17" fmla="*/ 1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46" y="18"/>
                    </a:moveTo>
                    <a:lnTo>
                      <a:pt x="46" y="18"/>
                    </a:lnTo>
                    <a:cubicBezTo>
                      <a:pt x="42" y="16"/>
                      <a:pt x="38" y="14"/>
                      <a:pt x="34" y="11"/>
                    </a:cubicBezTo>
                    <a:lnTo>
                      <a:pt x="34" y="11"/>
                    </a:lnTo>
                    <a:cubicBezTo>
                      <a:pt x="16" y="0"/>
                      <a:pt x="0" y="27"/>
                      <a:pt x="17" y="39"/>
                    </a:cubicBezTo>
                    <a:lnTo>
                      <a:pt x="17" y="39"/>
                    </a:lnTo>
                    <a:cubicBezTo>
                      <a:pt x="21" y="41"/>
                      <a:pt x="25" y="44"/>
                      <a:pt x="29" y="46"/>
                    </a:cubicBezTo>
                    <a:lnTo>
                      <a:pt x="29" y="46"/>
                    </a:lnTo>
                    <a:cubicBezTo>
                      <a:pt x="46" y="57"/>
                      <a:pt x="64" y="29"/>
                      <a:pt x="46"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5" name="Freeform 146">
                <a:extLst>
                  <a:ext uri="{FF2B5EF4-FFF2-40B4-BE49-F238E27FC236}">
                    <a16:creationId xmlns:a16="http://schemas.microsoft.com/office/drawing/2014/main" id="{09D0787F-9D86-B444-9798-33C7E8C980C9}"/>
                  </a:ext>
                </a:extLst>
              </p:cNvPr>
              <p:cNvSpPr>
                <a:spLocks noChangeArrowheads="1"/>
              </p:cNvSpPr>
              <p:nvPr/>
            </p:nvSpPr>
            <p:spPr bwMode="auto">
              <a:xfrm>
                <a:off x="6466520" y="3399118"/>
                <a:ext cx="16201" cy="15122"/>
              </a:xfrm>
              <a:custGeom>
                <a:avLst/>
                <a:gdLst>
                  <a:gd name="T0" fmla="*/ 29 w 64"/>
                  <a:gd name="T1" fmla="*/ 46 h 60"/>
                  <a:gd name="T2" fmla="*/ 29 w 64"/>
                  <a:gd name="T3" fmla="*/ 46 h 60"/>
                  <a:gd name="T4" fmla="*/ 46 w 64"/>
                  <a:gd name="T5" fmla="*/ 19 h 60"/>
                  <a:gd name="T6" fmla="*/ 46 w 64"/>
                  <a:gd name="T7" fmla="*/ 19 h 60"/>
                  <a:gd name="T8" fmla="*/ 35 w 64"/>
                  <a:gd name="T9" fmla="*/ 11 h 60"/>
                  <a:gd name="T10" fmla="*/ 35 w 64"/>
                  <a:gd name="T11" fmla="*/ 11 h 60"/>
                  <a:gd name="T12" fmla="*/ 17 w 64"/>
                  <a:gd name="T13" fmla="*/ 39 h 60"/>
                  <a:gd name="T14" fmla="*/ 17 w 64"/>
                  <a:gd name="T15" fmla="*/ 39 h 60"/>
                  <a:gd name="T16" fmla="*/ 29 w 64"/>
                  <a:gd name="T17" fmla="*/ 4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0">
                    <a:moveTo>
                      <a:pt x="29" y="46"/>
                    </a:moveTo>
                    <a:lnTo>
                      <a:pt x="29" y="46"/>
                    </a:lnTo>
                    <a:cubicBezTo>
                      <a:pt x="46" y="59"/>
                      <a:pt x="63" y="30"/>
                      <a:pt x="46" y="19"/>
                    </a:cubicBezTo>
                    <a:lnTo>
                      <a:pt x="46" y="19"/>
                    </a:lnTo>
                    <a:cubicBezTo>
                      <a:pt x="42" y="16"/>
                      <a:pt x="39" y="14"/>
                      <a:pt x="35" y="11"/>
                    </a:cubicBezTo>
                    <a:lnTo>
                      <a:pt x="35" y="11"/>
                    </a:lnTo>
                    <a:cubicBezTo>
                      <a:pt x="17" y="0"/>
                      <a:pt x="0" y="28"/>
                      <a:pt x="17" y="39"/>
                    </a:cubicBezTo>
                    <a:lnTo>
                      <a:pt x="17" y="39"/>
                    </a:lnTo>
                    <a:cubicBezTo>
                      <a:pt x="22" y="42"/>
                      <a:pt x="25" y="44"/>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6" name="Freeform 147">
                <a:extLst>
                  <a:ext uri="{FF2B5EF4-FFF2-40B4-BE49-F238E27FC236}">
                    <a16:creationId xmlns:a16="http://schemas.microsoft.com/office/drawing/2014/main" id="{A3D1CF8C-F000-E142-BF1B-75AE272F7FE6}"/>
                  </a:ext>
                </a:extLst>
              </p:cNvPr>
              <p:cNvSpPr>
                <a:spLocks noChangeArrowheads="1"/>
              </p:cNvSpPr>
              <p:nvPr/>
            </p:nvSpPr>
            <p:spPr bwMode="auto">
              <a:xfrm>
                <a:off x="6461119" y="3435841"/>
                <a:ext cx="11882" cy="11881"/>
              </a:xfrm>
              <a:custGeom>
                <a:avLst/>
                <a:gdLst>
                  <a:gd name="T0" fmla="*/ 29 w 49"/>
                  <a:gd name="T1" fmla="*/ 8 h 49"/>
                  <a:gd name="T2" fmla="*/ 29 w 49"/>
                  <a:gd name="T3" fmla="*/ 8 h 49"/>
                  <a:gd name="T4" fmla="*/ 27 w 49"/>
                  <a:gd name="T5" fmla="*/ 7 h 49"/>
                  <a:gd name="T6" fmla="*/ 27 w 49"/>
                  <a:gd name="T7" fmla="*/ 7 h 49"/>
                  <a:gd name="T8" fmla="*/ 28 w 49"/>
                  <a:gd name="T9" fmla="*/ 8 h 49"/>
                  <a:gd name="T10" fmla="*/ 28 w 49"/>
                  <a:gd name="T11" fmla="*/ 8 h 49"/>
                  <a:gd name="T12" fmla="*/ 29 w 49"/>
                  <a:gd name="T13" fmla="*/ 8 h 49"/>
                  <a:gd name="T14" fmla="*/ 18 w 49"/>
                  <a:gd name="T15" fmla="*/ 5 h 49"/>
                  <a:gd name="T16" fmla="*/ 18 w 49"/>
                  <a:gd name="T17" fmla="*/ 5 h 49"/>
                  <a:gd name="T18" fmla="*/ 3 w 49"/>
                  <a:gd name="T19" fmla="*/ 24 h 49"/>
                  <a:gd name="T20" fmla="*/ 3 w 49"/>
                  <a:gd name="T21" fmla="*/ 24 h 49"/>
                  <a:gd name="T22" fmla="*/ 42 w 49"/>
                  <a:gd name="T23" fmla="*/ 14 h 49"/>
                  <a:gd name="T24" fmla="*/ 42 w 49"/>
                  <a:gd name="T25" fmla="*/ 14 h 49"/>
                  <a:gd name="T26" fmla="*/ 18 w 49"/>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9">
                    <a:moveTo>
                      <a:pt x="29" y="8"/>
                    </a:moveTo>
                    <a:lnTo>
                      <a:pt x="29" y="8"/>
                    </a:lnTo>
                    <a:cubicBezTo>
                      <a:pt x="28" y="8"/>
                      <a:pt x="28" y="7"/>
                      <a:pt x="27" y="7"/>
                    </a:cubicBezTo>
                    <a:lnTo>
                      <a:pt x="27" y="7"/>
                    </a:lnTo>
                    <a:cubicBezTo>
                      <a:pt x="28" y="7"/>
                      <a:pt x="28" y="7"/>
                      <a:pt x="28" y="8"/>
                    </a:cubicBezTo>
                    <a:lnTo>
                      <a:pt x="28" y="8"/>
                    </a:lnTo>
                    <a:cubicBezTo>
                      <a:pt x="29" y="8"/>
                      <a:pt x="29" y="8"/>
                      <a:pt x="29" y="8"/>
                    </a:cubicBezTo>
                    <a:close/>
                    <a:moveTo>
                      <a:pt x="18" y="5"/>
                    </a:moveTo>
                    <a:lnTo>
                      <a:pt x="18" y="5"/>
                    </a:lnTo>
                    <a:cubicBezTo>
                      <a:pt x="9" y="6"/>
                      <a:pt x="0" y="12"/>
                      <a:pt x="3" y="24"/>
                    </a:cubicBezTo>
                    <a:lnTo>
                      <a:pt x="3" y="24"/>
                    </a:lnTo>
                    <a:cubicBezTo>
                      <a:pt x="11" y="48"/>
                      <a:pt x="48" y="39"/>
                      <a:pt x="42" y="14"/>
                    </a:cubicBezTo>
                    <a:lnTo>
                      <a:pt x="42" y="14"/>
                    </a:lnTo>
                    <a:cubicBezTo>
                      <a:pt x="40" y="1"/>
                      <a:pt x="26" y="0"/>
                      <a:pt x="18" y="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7" name="Freeform 148">
                <a:extLst>
                  <a:ext uri="{FF2B5EF4-FFF2-40B4-BE49-F238E27FC236}">
                    <a16:creationId xmlns:a16="http://schemas.microsoft.com/office/drawing/2014/main" id="{189480B7-2153-1942-9599-8C6854162F21}"/>
                  </a:ext>
                </a:extLst>
              </p:cNvPr>
              <p:cNvSpPr>
                <a:spLocks noChangeArrowheads="1"/>
              </p:cNvSpPr>
              <p:nvPr/>
            </p:nvSpPr>
            <p:spPr bwMode="auto">
              <a:xfrm>
                <a:off x="6422235" y="3455284"/>
                <a:ext cx="10801" cy="14041"/>
              </a:xfrm>
              <a:custGeom>
                <a:avLst/>
                <a:gdLst>
                  <a:gd name="T0" fmla="*/ 5 w 45"/>
                  <a:gd name="T1" fmla="*/ 28 h 58"/>
                  <a:gd name="T2" fmla="*/ 5 w 45"/>
                  <a:gd name="T3" fmla="*/ 28 h 58"/>
                  <a:gd name="T4" fmla="*/ 7 w 45"/>
                  <a:gd name="T5" fmla="*/ 37 h 58"/>
                  <a:gd name="T6" fmla="*/ 7 w 45"/>
                  <a:gd name="T7" fmla="*/ 37 h 58"/>
                  <a:gd name="T8" fmla="*/ 39 w 45"/>
                  <a:gd name="T9" fmla="*/ 30 h 58"/>
                  <a:gd name="T10" fmla="*/ 39 w 45"/>
                  <a:gd name="T11" fmla="*/ 30 h 58"/>
                  <a:gd name="T12" fmla="*/ 37 w 45"/>
                  <a:gd name="T13" fmla="*/ 20 h 58"/>
                  <a:gd name="T14" fmla="*/ 37 w 45"/>
                  <a:gd name="T15" fmla="*/ 20 h 58"/>
                  <a:gd name="T16" fmla="*/ 5 w 45"/>
                  <a:gd name="T17"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5" y="28"/>
                    </a:moveTo>
                    <a:lnTo>
                      <a:pt x="5" y="28"/>
                    </a:lnTo>
                    <a:cubicBezTo>
                      <a:pt x="6" y="31"/>
                      <a:pt x="7" y="34"/>
                      <a:pt x="7" y="37"/>
                    </a:cubicBezTo>
                    <a:lnTo>
                      <a:pt x="7" y="37"/>
                    </a:lnTo>
                    <a:cubicBezTo>
                      <a:pt x="12" y="57"/>
                      <a:pt x="44" y="50"/>
                      <a:pt x="39" y="30"/>
                    </a:cubicBezTo>
                    <a:lnTo>
                      <a:pt x="39" y="30"/>
                    </a:lnTo>
                    <a:cubicBezTo>
                      <a:pt x="38" y="27"/>
                      <a:pt x="38" y="24"/>
                      <a:pt x="37" y="20"/>
                    </a:cubicBezTo>
                    <a:lnTo>
                      <a:pt x="37" y="20"/>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8" name="Freeform 149">
                <a:extLst>
                  <a:ext uri="{FF2B5EF4-FFF2-40B4-BE49-F238E27FC236}">
                    <a16:creationId xmlns:a16="http://schemas.microsoft.com/office/drawing/2014/main" id="{1ED31303-EC51-CF48-B2A6-125EFC404E53}"/>
                  </a:ext>
                </a:extLst>
              </p:cNvPr>
              <p:cNvSpPr>
                <a:spLocks noChangeArrowheads="1"/>
              </p:cNvSpPr>
              <p:nvPr/>
            </p:nvSpPr>
            <p:spPr bwMode="auto">
              <a:xfrm>
                <a:off x="6442757" y="3481207"/>
                <a:ext cx="16201" cy="14041"/>
              </a:xfrm>
              <a:custGeom>
                <a:avLst/>
                <a:gdLst>
                  <a:gd name="T0" fmla="*/ 35 w 65"/>
                  <a:gd name="T1" fmla="*/ 11 h 58"/>
                  <a:gd name="T2" fmla="*/ 35 w 65"/>
                  <a:gd name="T3" fmla="*/ 11 h 58"/>
                  <a:gd name="T4" fmla="*/ 18 w 65"/>
                  <a:gd name="T5" fmla="*/ 39 h 58"/>
                  <a:gd name="T6" fmla="*/ 18 w 65"/>
                  <a:gd name="T7" fmla="*/ 39 h 58"/>
                  <a:gd name="T8" fmla="*/ 29 w 65"/>
                  <a:gd name="T9" fmla="*/ 46 h 58"/>
                  <a:gd name="T10" fmla="*/ 29 w 65"/>
                  <a:gd name="T11" fmla="*/ 46 h 58"/>
                  <a:gd name="T12" fmla="*/ 46 w 65"/>
                  <a:gd name="T13" fmla="*/ 18 h 58"/>
                  <a:gd name="T14" fmla="*/ 46 w 65"/>
                  <a:gd name="T15" fmla="*/ 18 h 58"/>
                  <a:gd name="T16" fmla="*/ 35 w 65"/>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35" y="11"/>
                    </a:moveTo>
                    <a:lnTo>
                      <a:pt x="35" y="11"/>
                    </a:lnTo>
                    <a:cubicBezTo>
                      <a:pt x="18" y="0"/>
                      <a:pt x="0" y="28"/>
                      <a:pt x="18" y="39"/>
                    </a:cubicBezTo>
                    <a:lnTo>
                      <a:pt x="18" y="39"/>
                    </a:lnTo>
                    <a:cubicBezTo>
                      <a:pt x="22" y="41"/>
                      <a:pt x="26" y="44"/>
                      <a:pt x="29" y="46"/>
                    </a:cubicBezTo>
                    <a:lnTo>
                      <a:pt x="29" y="46"/>
                    </a:lnTo>
                    <a:cubicBezTo>
                      <a:pt x="48" y="57"/>
                      <a:pt x="64" y="29"/>
                      <a:pt x="46" y="18"/>
                    </a:cubicBezTo>
                    <a:lnTo>
                      <a:pt x="46" y="18"/>
                    </a:lnTo>
                    <a:cubicBezTo>
                      <a:pt x="43" y="16"/>
                      <a:pt x="39" y="14"/>
                      <a:pt x="35"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9" name="Freeform 150">
                <a:extLst>
                  <a:ext uri="{FF2B5EF4-FFF2-40B4-BE49-F238E27FC236}">
                    <a16:creationId xmlns:a16="http://schemas.microsoft.com/office/drawing/2014/main" id="{B2930900-089A-B546-9033-0E09769B758B}"/>
                  </a:ext>
                </a:extLst>
              </p:cNvPr>
              <p:cNvSpPr>
                <a:spLocks noChangeArrowheads="1"/>
              </p:cNvSpPr>
              <p:nvPr/>
            </p:nvSpPr>
            <p:spPr bwMode="auto">
              <a:xfrm>
                <a:off x="6470840" y="3484447"/>
                <a:ext cx="14041" cy="10801"/>
              </a:xfrm>
              <a:custGeom>
                <a:avLst/>
                <a:gdLst>
                  <a:gd name="T0" fmla="*/ 29 w 58"/>
                  <a:gd name="T1" fmla="*/ 5 h 45"/>
                  <a:gd name="T2" fmla="*/ 29 w 58"/>
                  <a:gd name="T3" fmla="*/ 5 h 45"/>
                  <a:gd name="T4" fmla="*/ 20 w 58"/>
                  <a:gd name="T5" fmla="*/ 8 h 45"/>
                  <a:gd name="T6" fmla="*/ 20 w 58"/>
                  <a:gd name="T7" fmla="*/ 8 h 45"/>
                  <a:gd name="T8" fmla="*/ 27 w 58"/>
                  <a:gd name="T9" fmla="*/ 39 h 45"/>
                  <a:gd name="T10" fmla="*/ 27 w 58"/>
                  <a:gd name="T11" fmla="*/ 39 h 45"/>
                  <a:gd name="T12" fmla="*/ 37 w 58"/>
                  <a:gd name="T13" fmla="*/ 37 h 45"/>
                  <a:gd name="T14" fmla="*/ 37 w 58"/>
                  <a:gd name="T15" fmla="*/ 37 h 45"/>
                  <a:gd name="T16" fmla="*/ 29 w 58"/>
                  <a:gd name="T1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9" y="5"/>
                    </a:moveTo>
                    <a:lnTo>
                      <a:pt x="29" y="5"/>
                    </a:lnTo>
                    <a:cubicBezTo>
                      <a:pt x="26" y="6"/>
                      <a:pt x="23" y="7"/>
                      <a:pt x="20" y="8"/>
                    </a:cubicBezTo>
                    <a:lnTo>
                      <a:pt x="20" y="8"/>
                    </a:lnTo>
                    <a:cubicBezTo>
                      <a:pt x="0" y="12"/>
                      <a:pt x="7" y="44"/>
                      <a:pt x="27" y="39"/>
                    </a:cubicBezTo>
                    <a:lnTo>
                      <a:pt x="27" y="39"/>
                    </a:lnTo>
                    <a:cubicBezTo>
                      <a:pt x="31" y="39"/>
                      <a:pt x="34" y="37"/>
                      <a:pt x="37" y="37"/>
                    </a:cubicBezTo>
                    <a:lnTo>
                      <a:pt x="37" y="37"/>
                    </a:lnTo>
                    <a:cubicBezTo>
                      <a:pt x="57" y="32"/>
                      <a:pt x="50" y="0"/>
                      <a:pt x="29"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0" name="Freeform 151">
                <a:extLst>
                  <a:ext uri="{FF2B5EF4-FFF2-40B4-BE49-F238E27FC236}">
                    <a16:creationId xmlns:a16="http://schemas.microsoft.com/office/drawing/2014/main" id="{4FF0ABC6-E983-7344-ADAC-C00AEB69EA50}"/>
                  </a:ext>
                </a:extLst>
              </p:cNvPr>
              <p:cNvSpPr>
                <a:spLocks noChangeArrowheads="1"/>
              </p:cNvSpPr>
              <p:nvPr/>
            </p:nvSpPr>
            <p:spPr bwMode="auto">
              <a:xfrm>
                <a:off x="6455719" y="3459604"/>
                <a:ext cx="14041" cy="10801"/>
              </a:xfrm>
              <a:custGeom>
                <a:avLst/>
                <a:gdLst>
                  <a:gd name="T0" fmla="*/ 29 w 58"/>
                  <a:gd name="T1" fmla="*/ 5 h 45"/>
                  <a:gd name="T2" fmla="*/ 29 w 58"/>
                  <a:gd name="T3" fmla="*/ 5 h 45"/>
                  <a:gd name="T4" fmla="*/ 21 w 58"/>
                  <a:gd name="T5" fmla="*/ 7 h 45"/>
                  <a:gd name="T6" fmla="*/ 21 w 58"/>
                  <a:gd name="T7" fmla="*/ 7 h 45"/>
                  <a:gd name="T8" fmla="*/ 27 w 58"/>
                  <a:gd name="T9" fmla="*/ 39 h 45"/>
                  <a:gd name="T10" fmla="*/ 27 w 58"/>
                  <a:gd name="T11" fmla="*/ 39 h 45"/>
                  <a:gd name="T12" fmla="*/ 37 w 58"/>
                  <a:gd name="T13" fmla="*/ 37 h 45"/>
                  <a:gd name="T14" fmla="*/ 37 w 58"/>
                  <a:gd name="T15" fmla="*/ 37 h 45"/>
                  <a:gd name="T16" fmla="*/ 29 w 58"/>
                  <a:gd name="T1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9" y="5"/>
                    </a:moveTo>
                    <a:lnTo>
                      <a:pt x="29" y="5"/>
                    </a:lnTo>
                    <a:cubicBezTo>
                      <a:pt x="26" y="5"/>
                      <a:pt x="23" y="7"/>
                      <a:pt x="21" y="7"/>
                    </a:cubicBezTo>
                    <a:lnTo>
                      <a:pt x="21" y="7"/>
                    </a:lnTo>
                    <a:cubicBezTo>
                      <a:pt x="0" y="12"/>
                      <a:pt x="7" y="44"/>
                      <a:pt x="27" y="39"/>
                    </a:cubicBezTo>
                    <a:lnTo>
                      <a:pt x="27" y="39"/>
                    </a:lnTo>
                    <a:cubicBezTo>
                      <a:pt x="31" y="38"/>
                      <a:pt x="34" y="37"/>
                      <a:pt x="37" y="37"/>
                    </a:cubicBezTo>
                    <a:lnTo>
                      <a:pt x="37" y="37"/>
                    </a:lnTo>
                    <a:cubicBezTo>
                      <a:pt x="57" y="32"/>
                      <a:pt x="50" y="0"/>
                      <a:pt x="29"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1" name="Freeform 152">
                <a:extLst>
                  <a:ext uri="{FF2B5EF4-FFF2-40B4-BE49-F238E27FC236}">
                    <a16:creationId xmlns:a16="http://schemas.microsoft.com/office/drawing/2014/main" id="{1158B2AF-2A85-CC4F-8546-FE2BBAA5003D}"/>
                  </a:ext>
                </a:extLst>
              </p:cNvPr>
              <p:cNvSpPr>
                <a:spLocks noChangeArrowheads="1"/>
              </p:cNvSpPr>
              <p:nvPr/>
            </p:nvSpPr>
            <p:spPr bwMode="auto">
              <a:xfrm>
                <a:off x="6956891" y="3206858"/>
                <a:ext cx="11881" cy="10801"/>
              </a:xfrm>
              <a:custGeom>
                <a:avLst/>
                <a:gdLst>
                  <a:gd name="T0" fmla="*/ 28 w 49"/>
                  <a:gd name="T1" fmla="*/ 36 h 42"/>
                  <a:gd name="T2" fmla="*/ 28 w 49"/>
                  <a:gd name="T3" fmla="*/ 36 h 42"/>
                  <a:gd name="T4" fmla="*/ 20 w 49"/>
                  <a:gd name="T5" fmla="*/ 5 h 42"/>
                  <a:gd name="T6" fmla="*/ 20 w 49"/>
                  <a:gd name="T7" fmla="*/ 5 h 42"/>
                  <a:gd name="T8" fmla="*/ 28 w 49"/>
                  <a:gd name="T9" fmla="*/ 36 h 42"/>
                </a:gdLst>
                <a:ahLst/>
                <a:cxnLst>
                  <a:cxn ang="0">
                    <a:pos x="T0" y="T1"/>
                  </a:cxn>
                  <a:cxn ang="0">
                    <a:pos x="T2" y="T3"/>
                  </a:cxn>
                  <a:cxn ang="0">
                    <a:pos x="T4" y="T5"/>
                  </a:cxn>
                  <a:cxn ang="0">
                    <a:pos x="T6" y="T7"/>
                  </a:cxn>
                  <a:cxn ang="0">
                    <a:pos x="T8" y="T9"/>
                  </a:cxn>
                </a:cxnLst>
                <a:rect l="0" t="0" r="r" b="b"/>
                <a:pathLst>
                  <a:path w="49" h="42">
                    <a:moveTo>
                      <a:pt x="28" y="36"/>
                    </a:moveTo>
                    <a:lnTo>
                      <a:pt x="28" y="36"/>
                    </a:lnTo>
                    <a:cubicBezTo>
                      <a:pt x="48" y="32"/>
                      <a:pt x="41" y="0"/>
                      <a:pt x="20" y="5"/>
                    </a:cubicBezTo>
                    <a:lnTo>
                      <a:pt x="20" y="5"/>
                    </a:lnTo>
                    <a:cubicBezTo>
                      <a:pt x="0" y="10"/>
                      <a:pt x="7"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2" name="Freeform 153">
                <a:extLst>
                  <a:ext uri="{FF2B5EF4-FFF2-40B4-BE49-F238E27FC236}">
                    <a16:creationId xmlns:a16="http://schemas.microsoft.com/office/drawing/2014/main" id="{3172FFE6-F654-144B-9859-236E8D6D852F}"/>
                  </a:ext>
                </a:extLst>
              </p:cNvPr>
              <p:cNvSpPr>
                <a:spLocks noChangeArrowheads="1"/>
              </p:cNvSpPr>
              <p:nvPr/>
            </p:nvSpPr>
            <p:spPr bwMode="auto">
              <a:xfrm>
                <a:off x="6961211" y="3226299"/>
                <a:ext cx="8641" cy="11881"/>
              </a:xfrm>
              <a:custGeom>
                <a:avLst/>
                <a:gdLst>
                  <a:gd name="T0" fmla="*/ 34 w 36"/>
                  <a:gd name="T1" fmla="*/ 27 h 49"/>
                  <a:gd name="T2" fmla="*/ 34 w 36"/>
                  <a:gd name="T3" fmla="*/ 27 h 49"/>
                  <a:gd name="T4" fmla="*/ 34 w 36"/>
                  <a:gd name="T5" fmla="*/ 22 h 49"/>
                  <a:gd name="T6" fmla="*/ 34 w 36"/>
                  <a:gd name="T7" fmla="*/ 22 h 49"/>
                  <a:gd name="T8" fmla="*/ 1 w 36"/>
                  <a:gd name="T9" fmla="*/ 21 h 49"/>
                  <a:gd name="T10" fmla="*/ 1 w 36"/>
                  <a:gd name="T11" fmla="*/ 21 h 49"/>
                  <a:gd name="T12" fmla="*/ 1 w 36"/>
                  <a:gd name="T13" fmla="*/ 26 h 49"/>
                  <a:gd name="T14" fmla="*/ 1 w 36"/>
                  <a:gd name="T15" fmla="*/ 26 h 49"/>
                  <a:gd name="T16" fmla="*/ 34 w 36"/>
                  <a:gd name="T17"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49">
                    <a:moveTo>
                      <a:pt x="34" y="27"/>
                    </a:moveTo>
                    <a:lnTo>
                      <a:pt x="34" y="27"/>
                    </a:lnTo>
                    <a:cubicBezTo>
                      <a:pt x="34" y="26"/>
                      <a:pt x="34" y="24"/>
                      <a:pt x="34" y="22"/>
                    </a:cubicBezTo>
                    <a:lnTo>
                      <a:pt x="34" y="22"/>
                    </a:lnTo>
                    <a:cubicBezTo>
                      <a:pt x="32" y="1"/>
                      <a:pt x="0" y="0"/>
                      <a:pt x="1" y="21"/>
                    </a:cubicBezTo>
                    <a:lnTo>
                      <a:pt x="1" y="21"/>
                    </a:lnTo>
                    <a:cubicBezTo>
                      <a:pt x="1" y="22"/>
                      <a:pt x="1" y="24"/>
                      <a:pt x="1" y="26"/>
                    </a:cubicBezTo>
                    <a:lnTo>
                      <a:pt x="1" y="26"/>
                    </a:lnTo>
                    <a:cubicBezTo>
                      <a:pt x="2" y="47"/>
                      <a:pt x="35" y="48"/>
                      <a:pt x="34"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3" name="Freeform 154">
                <a:extLst>
                  <a:ext uri="{FF2B5EF4-FFF2-40B4-BE49-F238E27FC236}">
                    <a16:creationId xmlns:a16="http://schemas.microsoft.com/office/drawing/2014/main" id="{1E14D4C4-B31C-7743-963B-E99E2E4CF193}"/>
                  </a:ext>
                </a:extLst>
              </p:cNvPr>
              <p:cNvSpPr>
                <a:spLocks noChangeArrowheads="1"/>
              </p:cNvSpPr>
              <p:nvPr/>
            </p:nvSpPr>
            <p:spPr bwMode="auto">
              <a:xfrm>
                <a:off x="6974173" y="3201456"/>
                <a:ext cx="14041" cy="14042"/>
              </a:xfrm>
              <a:custGeom>
                <a:avLst/>
                <a:gdLst>
                  <a:gd name="T0" fmla="*/ 23 w 59"/>
                  <a:gd name="T1" fmla="*/ 43 h 56"/>
                  <a:gd name="T2" fmla="*/ 23 w 59"/>
                  <a:gd name="T3" fmla="*/ 43 h 56"/>
                  <a:gd name="T4" fmla="*/ 41 w 59"/>
                  <a:gd name="T5" fmla="*/ 15 h 56"/>
                  <a:gd name="T6" fmla="*/ 41 w 59"/>
                  <a:gd name="T7" fmla="*/ 15 h 56"/>
                  <a:gd name="T8" fmla="*/ 34 w 59"/>
                  <a:gd name="T9" fmla="*/ 12 h 56"/>
                  <a:gd name="T10" fmla="*/ 34 w 59"/>
                  <a:gd name="T11" fmla="*/ 12 h 56"/>
                  <a:gd name="T12" fmla="*/ 17 w 59"/>
                  <a:gd name="T13" fmla="*/ 39 h 56"/>
                  <a:gd name="T14" fmla="*/ 17 w 59"/>
                  <a:gd name="T15" fmla="*/ 39 h 56"/>
                  <a:gd name="T16" fmla="*/ 23 w 59"/>
                  <a:gd name="T17" fmla="*/ 4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6">
                    <a:moveTo>
                      <a:pt x="23" y="43"/>
                    </a:moveTo>
                    <a:lnTo>
                      <a:pt x="23" y="43"/>
                    </a:lnTo>
                    <a:cubicBezTo>
                      <a:pt x="41" y="55"/>
                      <a:pt x="58" y="27"/>
                      <a:pt x="41" y="15"/>
                    </a:cubicBezTo>
                    <a:lnTo>
                      <a:pt x="41" y="15"/>
                    </a:lnTo>
                    <a:cubicBezTo>
                      <a:pt x="38" y="14"/>
                      <a:pt x="36" y="13"/>
                      <a:pt x="34" y="12"/>
                    </a:cubicBezTo>
                    <a:lnTo>
                      <a:pt x="34" y="12"/>
                    </a:lnTo>
                    <a:cubicBezTo>
                      <a:pt x="16" y="0"/>
                      <a:pt x="0" y="28"/>
                      <a:pt x="17" y="39"/>
                    </a:cubicBezTo>
                    <a:lnTo>
                      <a:pt x="17" y="39"/>
                    </a:lnTo>
                    <a:cubicBezTo>
                      <a:pt x="19" y="41"/>
                      <a:pt x="21" y="42"/>
                      <a:pt x="2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4" name="Freeform 155">
                <a:extLst>
                  <a:ext uri="{FF2B5EF4-FFF2-40B4-BE49-F238E27FC236}">
                    <a16:creationId xmlns:a16="http://schemas.microsoft.com/office/drawing/2014/main" id="{843CE523-FC27-DD40-8C27-14FA3F34C21C}"/>
                  </a:ext>
                </a:extLst>
              </p:cNvPr>
              <p:cNvSpPr>
                <a:spLocks noChangeArrowheads="1"/>
              </p:cNvSpPr>
              <p:nvPr/>
            </p:nvSpPr>
            <p:spPr bwMode="auto">
              <a:xfrm>
                <a:off x="6989295" y="3225219"/>
                <a:ext cx="12961" cy="10801"/>
              </a:xfrm>
              <a:custGeom>
                <a:avLst/>
                <a:gdLst>
                  <a:gd name="T0" fmla="*/ 27 w 54"/>
                  <a:gd name="T1" fmla="*/ 38 h 43"/>
                  <a:gd name="T2" fmla="*/ 27 w 54"/>
                  <a:gd name="T3" fmla="*/ 38 h 43"/>
                  <a:gd name="T4" fmla="*/ 33 w 54"/>
                  <a:gd name="T5" fmla="*/ 37 h 43"/>
                  <a:gd name="T6" fmla="*/ 33 w 54"/>
                  <a:gd name="T7" fmla="*/ 37 h 43"/>
                  <a:gd name="T8" fmla="*/ 25 w 54"/>
                  <a:gd name="T9" fmla="*/ 5 h 43"/>
                  <a:gd name="T10" fmla="*/ 25 w 54"/>
                  <a:gd name="T11" fmla="*/ 5 h 43"/>
                  <a:gd name="T12" fmla="*/ 20 w 54"/>
                  <a:gd name="T13" fmla="*/ 6 h 43"/>
                  <a:gd name="T14" fmla="*/ 20 w 54"/>
                  <a:gd name="T15" fmla="*/ 6 h 43"/>
                  <a:gd name="T16" fmla="*/ 27 w 54"/>
                  <a:gd name="T17"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3">
                    <a:moveTo>
                      <a:pt x="27" y="38"/>
                    </a:moveTo>
                    <a:lnTo>
                      <a:pt x="27" y="38"/>
                    </a:lnTo>
                    <a:cubicBezTo>
                      <a:pt x="29" y="37"/>
                      <a:pt x="31" y="37"/>
                      <a:pt x="33" y="37"/>
                    </a:cubicBezTo>
                    <a:lnTo>
                      <a:pt x="33" y="37"/>
                    </a:lnTo>
                    <a:cubicBezTo>
                      <a:pt x="53" y="32"/>
                      <a:pt x="46" y="0"/>
                      <a:pt x="25" y="5"/>
                    </a:cubicBezTo>
                    <a:lnTo>
                      <a:pt x="25" y="5"/>
                    </a:lnTo>
                    <a:cubicBezTo>
                      <a:pt x="23" y="5"/>
                      <a:pt x="22" y="5"/>
                      <a:pt x="20" y="6"/>
                    </a:cubicBezTo>
                    <a:lnTo>
                      <a:pt x="20" y="6"/>
                    </a:lnTo>
                    <a:cubicBezTo>
                      <a:pt x="0" y="11"/>
                      <a:pt x="7" y="42"/>
                      <a:pt x="2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5" name="Freeform 156">
                <a:extLst>
                  <a:ext uri="{FF2B5EF4-FFF2-40B4-BE49-F238E27FC236}">
                    <a16:creationId xmlns:a16="http://schemas.microsoft.com/office/drawing/2014/main" id="{3342ACB4-2997-9044-ACE4-DF5BC8E55703}"/>
                  </a:ext>
                </a:extLst>
              </p:cNvPr>
              <p:cNvSpPr>
                <a:spLocks noChangeArrowheads="1"/>
              </p:cNvSpPr>
              <p:nvPr/>
            </p:nvSpPr>
            <p:spPr bwMode="auto">
              <a:xfrm>
                <a:off x="6979574" y="3162573"/>
                <a:ext cx="10801" cy="15122"/>
              </a:xfrm>
              <a:custGeom>
                <a:avLst/>
                <a:gdLst>
                  <a:gd name="T0" fmla="*/ 39 w 45"/>
                  <a:gd name="T1" fmla="*/ 31 h 60"/>
                  <a:gd name="T2" fmla="*/ 39 w 45"/>
                  <a:gd name="T3" fmla="*/ 31 h 60"/>
                  <a:gd name="T4" fmla="*/ 37 w 45"/>
                  <a:gd name="T5" fmla="*/ 21 h 60"/>
                  <a:gd name="T6" fmla="*/ 37 w 45"/>
                  <a:gd name="T7" fmla="*/ 21 h 60"/>
                  <a:gd name="T8" fmla="*/ 5 w 45"/>
                  <a:gd name="T9" fmla="*/ 28 h 60"/>
                  <a:gd name="T10" fmla="*/ 5 w 45"/>
                  <a:gd name="T11" fmla="*/ 28 h 60"/>
                  <a:gd name="T12" fmla="*/ 7 w 45"/>
                  <a:gd name="T13" fmla="*/ 39 h 60"/>
                  <a:gd name="T14" fmla="*/ 7 w 45"/>
                  <a:gd name="T15" fmla="*/ 39 h 60"/>
                  <a:gd name="T16" fmla="*/ 39 w 45"/>
                  <a:gd name="T17"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0">
                    <a:moveTo>
                      <a:pt x="39" y="31"/>
                    </a:moveTo>
                    <a:lnTo>
                      <a:pt x="39" y="31"/>
                    </a:lnTo>
                    <a:cubicBezTo>
                      <a:pt x="38" y="28"/>
                      <a:pt x="38" y="24"/>
                      <a:pt x="37" y="21"/>
                    </a:cubicBezTo>
                    <a:lnTo>
                      <a:pt x="37" y="21"/>
                    </a:lnTo>
                    <a:cubicBezTo>
                      <a:pt x="32" y="0"/>
                      <a:pt x="0" y="8"/>
                      <a:pt x="5" y="28"/>
                    </a:cubicBezTo>
                    <a:lnTo>
                      <a:pt x="5" y="28"/>
                    </a:lnTo>
                    <a:cubicBezTo>
                      <a:pt x="6" y="31"/>
                      <a:pt x="7" y="35"/>
                      <a:pt x="7" y="39"/>
                    </a:cubicBezTo>
                    <a:lnTo>
                      <a:pt x="7" y="39"/>
                    </a:lnTo>
                    <a:cubicBezTo>
                      <a:pt x="12" y="59"/>
                      <a:pt x="44" y="51"/>
                      <a:pt x="39"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6" name="Freeform 157">
                <a:extLst>
                  <a:ext uri="{FF2B5EF4-FFF2-40B4-BE49-F238E27FC236}">
                    <a16:creationId xmlns:a16="http://schemas.microsoft.com/office/drawing/2014/main" id="{CA7FA371-F353-D14F-A662-1354D07A1C06}"/>
                  </a:ext>
                </a:extLst>
              </p:cNvPr>
              <p:cNvSpPr>
                <a:spLocks noChangeArrowheads="1"/>
              </p:cNvSpPr>
              <p:nvPr/>
            </p:nvSpPr>
            <p:spPr bwMode="auto">
              <a:xfrm>
                <a:off x="7017378" y="3164733"/>
                <a:ext cx="12961" cy="15122"/>
              </a:xfrm>
              <a:custGeom>
                <a:avLst/>
                <a:gdLst>
                  <a:gd name="T0" fmla="*/ 39 w 55"/>
                  <a:gd name="T1" fmla="*/ 41 h 60"/>
                  <a:gd name="T2" fmla="*/ 39 w 55"/>
                  <a:gd name="T3" fmla="*/ 41 h 60"/>
                  <a:gd name="T4" fmla="*/ 43 w 55"/>
                  <a:gd name="T5" fmla="*/ 35 h 60"/>
                  <a:gd name="T6" fmla="*/ 43 w 55"/>
                  <a:gd name="T7" fmla="*/ 35 h 60"/>
                  <a:gd name="T8" fmla="*/ 15 w 55"/>
                  <a:gd name="T9" fmla="*/ 18 h 60"/>
                  <a:gd name="T10" fmla="*/ 15 w 55"/>
                  <a:gd name="T11" fmla="*/ 18 h 60"/>
                  <a:gd name="T12" fmla="*/ 12 w 55"/>
                  <a:gd name="T13" fmla="*/ 24 h 60"/>
                  <a:gd name="T14" fmla="*/ 12 w 55"/>
                  <a:gd name="T15" fmla="*/ 24 h 60"/>
                  <a:gd name="T16" fmla="*/ 39 w 55"/>
                  <a:gd name="T1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9" y="41"/>
                    </a:moveTo>
                    <a:lnTo>
                      <a:pt x="39" y="41"/>
                    </a:lnTo>
                    <a:cubicBezTo>
                      <a:pt x="41" y="39"/>
                      <a:pt x="42" y="37"/>
                      <a:pt x="43" y="35"/>
                    </a:cubicBezTo>
                    <a:lnTo>
                      <a:pt x="43" y="35"/>
                    </a:lnTo>
                    <a:cubicBezTo>
                      <a:pt x="54" y="17"/>
                      <a:pt x="27" y="0"/>
                      <a:pt x="15" y="18"/>
                    </a:cubicBezTo>
                    <a:lnTo>
                      <a:pt x="15" y="18"/>
                    </a:lnTo>
                    <a:cubicBezTo>
                      <a:pt x="14" y="20"/>
                      <a:pt x="13" y="22"/>
                      <a:pt x="12" y="24"/>
                    </a:cubicBezTo>
                    <a:lnTo>
                      <a:pt x="12" y="24"/>
                    </a:lnTo>
                    <a:cubicBezTo>
                      <a:pt x="0" y="42"/>
                      <a:pt x="28" y="59"/>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7" name="Freeform 158">
                <a:extLst>
                  <a:ext uri="{FF2B5EF4-FFF2-40B4-BE49-F238E27FC236}">
                    <a16:creationId xmlns:a16="http://schemas.microsoft.com/office/drawing/2014/main" id="{A37C85D1-A146-BA43-A9D5-3428D2EAAD16}"/>
                  </a:ext>
                </a:extLst>
              </p:cNvPr>
              <p:cNvSpPr>
                <a:spLocks noChangeArrowheads="1"/>
              </p:cNvSpPr>
              <p:nvPr/>
            </p:nvSpPr>
            <p:spPr bwMode="auto">
              <a:xfrm>
                <a:off x="7019538" y="3190655"/>
                <a:ext cx="12961" cy="15122"/>
              </a:xfrm>
              <a:custGeom>
                <a:avLst/>
                <a:gdLst>
                  <a:gd name="T0" fmla="*/ 39 w 55"/>
                  <a:gd name="T1" fmla="*/ 41 h 60"/>
                  <a:gd name="T2" fmla="*/ 39 w 55"/>
                  <a:gd name="T3" fmla="*/ 41 h 60"/>
                  <a:gd name="T4" fmla="*/ 43 w 55"/>
                  <a:gd name="T5" fmla="*/ 35 h 60"/>
                  <a:gd name="T6" fmla="*/ 43 w 55"/>
                  <a:gd name="T7" fmla="*/ 35 h 60"/>
                  <a:gd name="T8" fmla="*/ 15 w 55"/>
                  <a:gd name="T9" fmla="*/ 18 h 60"/>
                  <a:gd name="T10" fmla="*/ 15 w 55"/>
                  <a:gd name="T11" fmla="*/ 18 h 60"/>
                  <a:gd name="T12" fmla="*/ 11 w 55"/>
                  <a:gd name="T13" fmla="*/ 24 h 60"/>
                  <a:gd name="T14" fmla="*/ 11 w 55"/>
                  <a:gd name="T15" fmla="*/ 24 h 60"/>
                  <a:gd name="T16" fmla="*/ 39 w 55"/>
                  <a:gd name="T1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9" y="41"/>
                    </a:moveTo>
                    <a:lnTo>
                      <a:pt x="39" y="41"/>
                    </a:lnTo>
                    <a:cubicBezTo>
                      <a:pt x="40" y="39"/>
                      <a:pt x="41" y="37"/>
                      <a:pt x="43" y="35"/>
                    </a:cubicBezTo>
                    <a:lnTo>
                      <a:pt x="43" y="35"/>
                    </a:lnTo>
                    <a:cubicBezTo>
                      <a:pt x="54" y="17"/>
                      <a:pt x="26" y="0"/>
                      <a:pt x="15" y="18"/>
                    </a:cubicBezTo>
                    <a:lnTo>
                      <a:pt x="15" y="18"/>
                    </a:lnTo>
                    <a:cubicBezTo>
                      <a:pt x="14" y="19"/>
                      <a:pt x="13" y="22"/>
                      <a:pt x="11" y="24"/>
                    </a:cubicBezTo>
                    <a:lnTo>
                      <a:pt x="11" y="24"/>
                    </a:lnTo>
                    <a:cubicBezTo>
                      <a:pt x="0" y="42"/>
                      <a:pt x="28" y="59"/>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8" name="Freeform 159">
                <a:extLst>
                  <a:ext uri="{FF2B5EF4-FFF2-40B4-BE49-F238E27FC236}">
                    <a16:creationId xmlns:a16="http://schemas.microsoft.com/office/drawing/2014/main" id="{510852C9-A596-264B-B44D-F84A197EE761}"/>
                  </a:ext>
                </a:extLst>
              </p:cNvPr>
              <p:cNvSpPr>
                <a:spLocks noChangeArrowheads="1"/>
              </p:cNvSpPr>
              <p:nvPr/>
            </p:nvSpPr>
            <p:spPr bwMode="auto">
              <a:xfrm>
                <a:off x="7001176" y="3162573"/>
                <a:ext cx="11882" cy="10801"/>
              </a:xfrm>
              <a:custGeom>
                <a:avLst/>
                <a:gdLst>
                  <a:gd name="T0" fmla="*/ 28 w 50"/>
                  <a:gd name="T1" fmla="*/ 37 h 42"/>
                  <a:gd name="T2" fmla="*/ 28 w 50"/>
                  <a:gd name="T3" fmla="*/ 37 h 42"/>
                  <a:gd name="T4" fmla="*/ 21 w 50"/>
                  <a:gd name="T5" fmla="*/ 5 h 42"/>
                  <a:gd name="T6" fmla="*/ 21 w 50"/>
                  <a:gd name="T7" fmla="*/ 5 h 42"/>
                  <a:gd name="T8" fmla="*/ 28 w 50"/>
                  <a:gd name="T9" fmla="*/ 37 h 42"/>
                </a:gdLst>
                <a:ahLst/>
                <a:cxnLst>
                  <a:cxn ang="0">
                    <a:pos x="T0" y="T1"/>
                  </a:cxn>
                  <a:cxn ang="0">
                    <a:pos x="T2" y="T3"/>
                  </a:cxn>
                  <a:cxn ang="0">
                    <a:pos x="T4" y="T5"/>
                  </a:cxn>
                  <a:cxn ang="0">
                    <a:pos x="T6" y="T7"/>
                  </a:cxn>
                  <a:cxn ang="0">
                    <a:pos x="T8" y="T9"/>
                  </a:cxn>
                </a:cxnLst>
                <a:rect l="0" t="0" r="r" b="b"/>
                <a:pathLst>
                  <a:path w="50" h="42">
                    <a:moveTo>
                      <a:pt x="28" y="37"/>
                    </a:moveTo>
                    <a:lnTo>
                      <a:pt x="28" y="37"/>
                    </a:lnTo>
                    <a:cubicBezTo>
                      <a:pt x="49" y="31"/>
                      <a:pt x="41" y="0"/>
                      <a:pt x="21" y="5"/>
                    </a:cubicBezTo>
                    <a:lnTo>
                      <a:pt x="21" y="5"/>
                    </a:lnTo>
                    <a:cubicBezTo>
                      <a:pt x="0" y="10"/>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9" name="Freeform 160">
                <a:extLst>
                  <a:ext uri="{FF2B5EF4-FFF2-40B4-BE49-F238E27FC236}">
                    <a16:creationId xmlns:a16="http://schemas.microsoft.com/office/drawing/2014/main" id="{DEAF0E8B-C754-2A4B-9E83-2B813804D51C}"/>
                  </a:ext>
                </a:extLst>
              </p:cNvPr>
              <p:cNvSpPr>
                <a:spLocks noChangeArrowheads="1"/>
              </p:cNvSpPr>
              <p:nvPr/>
            </p:nvSpPr>
            <p:spPr bwMode="auto">
              <a:xfrm>
                <a:off x="7053021" y="3131250"/>
                <a:ext cx="11882" cy="10801"/>
              </a:xfrm>
              <a:custGeom>
                <a:avLst/>
                <a:gdLst>
                  <a:gd name="T0" fmla="*/ 27 w 49"/>
                  <a:gd name="T1" fmla="*/ 37 h 42"/>
                  <a:gd name="T2" fmla="*/ 27 w 49"/>
                  <a:gd name="T3" fmla="*/ 37 h 42"/>
                  <a:gd name="T4" fmla="*/ 19 w 49"/>
                  <a:gd name="T5" fmla="*/ 5 h 42"/>
                  <a:gd name="T6" fmla="*/ 19 w 49"/>
                  <a:gd name="T7" fmla="*/ 5 h 42"/>
                  <a:gd name="T8" fmla="*/ 27 w 49"/>
                  <a:gd name="T9" fmla="*/ 37 h 42"/>
                </a:gdLst>
                <a:ahLst/>
                <a:cxnLst>
                  <a:cxn ang="0">
                    <a:pos x="T0" y="T1"/>
                  </a:cxn>
                  <a:cxn ang="0">
                    <a:pos x="T2" y="T3"/>
                  </a:cxn>
                  <a:cxn ang="0">
                    <a:pos x="T4" y="T5"/>
                  </a:cxn>
                  <a:cxn ang="0">
                    <a:pos x="T6" y="T7"/>
                  </a:cxn>
                  <a:cxn ang="0">
                    <a:pos x="T8" y="T9"/>
                  </a:cxn>
                </a:cxnLst>
                <a:rect l="0" t="0" r="r" b="b"/>
                <a:pathLst>
                  <a:path w="49" h="42">
                    <a:moveTo>
                      <a:pt x="27" y="37"/>
                    </a:moveTo>
                    <a:lnTo>
                      <a:pt x="27" y="37"/>
                    </a:lnTo>
                    <a:cubicBezTo>
                      <a:pt x="48" y="32"/>
                      <a:pt x="40" y="0"/>
                      <a:pt x="19" y="5"/>
                    </a:cubicBezTo>
                    <a:lnTo>
                      <a:pt x="19" y="5"/>
                    </a:lnTo>
                    <a:cubicBezTo>
                      <a:pt x="0" y="9"/>
                      <a:pt x="6" y="41"/>
                      <a:pt x="27"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0" name="Freeform 161">
                <a:extLst>
                  <a:ext uri="{FF2B5EF4-FFF2-40B4-BE49-F238E27FC236}">
                    <a16:creationId xmlns:a16="http://schemas.microsoft.com/office/drawing/2014/main" id="{6D765028-0553-3643-A7A5-DCF66F5ACF82}"/>
                  </a:ext>
                </a:extLst>
              </p:cNvPr>
              <p:cNvSpPr>
                <a:spLocks noChangeArrowheads="1"/>
              </p:cNvSpPr>
              <p:nvPr/>
            </p:nvSpPr>
            <p:spPr bwMode="auto">
              <a:xfrm>
                <a:off x="7044380" y="3157173"/>
                <a:ext cx="11882" cy="10801"/>
              </a:xfrm>
              <a:custGeom>
                <a:avLst/>
                <a:gdLst>
                  <a:gd name="T0" fmla="*/ 28 w 49"/>
                  <a:gd name="T1" fmla="*/ 37 h 42"/>
                  <a:gd name="T2" fmla="*/ 28 w 49"/>
                  <a:gd name="T3" fmla="*/ 37 h 42"/>
                  <a:gd name="T4" fmla="*/ 20 w 49"/>
                  <a:gd name="T5" fmla="*/ 5 h 42"/>
                  <a:gd name="T6" fmla="*/ 20 w 49"/>
                  <a:gd name="T7" fmla="*/ 5 h 42"/>
                  <a:gd name="T8" fmla="*/ 28 w 49"/>
                  <a:gd name="T9" fmla="*/ 37 h 42"/>
                </a:gdLst>
                <a:ahLst/>
                <a:cxnLst>
                  <a:cxn ang="0">
                    <a:pos x="T0" y="T1"/>
                  </a:cxn>
                  <a:cxn ang="0">
                    <a:pos x="T2" y="T3"/>
                  </a:cxn>
                  <a:cxn ang="0">
                    <a:pos x="T4" y="T5"/>
                  </a:cxn>
                  <a:cxn ang="0">
                    <a:pos x="T6" y="T7"/>
                  </a:cxn>
                  <a:cxn ang="0">
                    <a:pos x="T8" y="T9"/>
                  </a:cxn>
                </a:cxnLst>
                <a:rect l="0" t="0" r="r" b="b"/>
                <a:pathLst>
                  <a:path w="49" h="42">
                    <a:moveTo>
                      <a:pt x="28" y="37"/>
                    </a:moveTo>
                    <a:lnTo>
                      <a:pt x="28" y="37"/>
                    </a:lnTo>
                    <a:cubicBezTo>
                      <a:pt x="48" y="31"/>
                      <a:pt x="41" y="0"/>
                      <a:pt x="20" y="5"/>
                    </a:cubicBezTo>
                    <a:lnTo>
                      <a:pt x="20" y="5"/>
                    </a:lnTo>
                    <a:cubicBezTo>
                      <a:pt x="0" y="10"/>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1" name="Freeform 162">
                <a:extLst>
                  <a:ext uri="{FF2B5EF4-FFF2-40B4-BE49-F238E27FC236}">
                    <a16:creationId xmlns:a16="http://schemas.microsoft.com/office/drawing/2014/main" id="{75DBF34C-13EF-284C-A048-B93ED9E03A3C}"/>
                  </a:ext>
                </a:extLst>
              </p:cNvPr>
              <p:cNvSpPr>
                <a:spLocks noChangeArrowheads="1"/>
              </p:cNvSpPr>
              <p:nvPr/>
            </p:nvSpPr>
            <p:spPr bwMode="auto">
              <a:xfrm>
                <a:off x="7073544" y="3140970"/>
                <a:ext cx="10801" cy="14042"/>
              </a:xfrm>
              <a:custGeom>
                <a:avLst/>
                <a:gdLst>
                  <a:gd name="T0" fmla="*/ 39 w 44"/>
                  <a:gd name="T1" fmla="*/ 30 h 59"/>
                  <a:gd name="T2" fmla="*/ 39 w 44"/>
                  <a:gd name="T3" fmla="*/ 30 h 59"/>
                  <a:gd name="T4" fmla="*/ 36 w 44"/>
                  <a:gd name="T5" fmla="*/ 20 h 59"/>
                  <a:gd name="T6" fmla="*/ 36 w 44"/>
                  <a:gd name="T7" fmla="*/ 20 h 59"/>
                  <a:gd name="T8" fmla="*/ 4 w 44"/>
                  <a:gd name="T9" fmla="*/ 27 h 59"/>
                  <a:gd name="T10" fmla="*/ 4 w 44"/>
                  <a:gd name="T11" fmla="*/ 27 h 59"/>
                  <a:gd name="T12" fmla="*/ 7 w 44"/>
                  <a:gd name="T13" fmla="*/ 38 h 59"/>
                  <a:gd name="T14" fmla="*/ 7 w 44"/>
                  <a:gd name="T15" fmla="*/ 38 h 59"/>
                  <a:gd name="T16" fmla="*/ 39 w 44"/>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9">
                    <a:moveTo>
                      <a:pt x="39" y="30"/>
                    </a:moveTo>
                    <a:lnTo>
                      <a:pt x="39" y="30"/>
                    </a:lnTo>
                    <a:cubicBezTo>
                      <a:pt x="37" y="27"/>
                      <a:pt x="37" y="24"/>
                      <a:pt x="36" y="20"/>
                    </a:cubicBezTo>
                    <a:lnTo>
                      <a:pt x="36" y="20"/>
                    </a:lnTo>
                    <a:cubicBezTo>
                      <a:pt x="32" y="0"/>
                      <a:pt x="0" y="7"/>
                      <a:pt x="4" y="27"/>
                    </a:cubicBezTo>
                    <a:lnTo>
                      <a:pt x="4" y="27"/>
                    </a:lnTo>
                    <a:cubicBezTo>
                      <a:pt x="5" y="31"/>
                      <a:pt x="6" y="34"/>
                      <a:pt x="7" y="38"/>
                    </a:cubicBezTo>
                    <a:lnTo>
                      <a:pt x="7" y="38"/>
                    </a:lnTo>
                    <a:cubicBezTo>
                      <a:pt x="12" y="58"/>
                      <a:pt x="43" y="51"/>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2" name="Freeform 163">
                <a:extLst>
                  <a:ext uri="{FF2B5EF4-FFF2-40B4-BE49-F238E27FC236}">
                    <a16:creationId xmlns:a16="http://schemas.microsoft.com/office/drawing/2014/main" id="{A396C717-D742-F34C-9313-C0B0B5227A21}"/>
                  </a:ext>
                </a:extLst>
              </p:cNvPr>
              <p:cNvSpPr>
                <a:spLocks noChangeArrowheads="1"/>
              </p:cNvSpPr>
              <p:nvPr/>
            </p:nvSpPr>
            <p:spPr bwMode="auto">
              <a:xfrm>
                <a:off x="7072463" y="3187415"/>
                <a:ext cx="10801" cy="12961"/>
              </a:xfrm>
              <a:custGeom>
                <a:avLst/>
                <a:gdLst>
                  <a:gd name="T0" fmla="*/ 4 w 43"/>
                  <a:gd name="T1" fmla="*/ 28 h 54"/>
                  <a:gd name="T2" fmla="*/ 4 w 43"/>
                  <a:gd name="T3" fmla="*/ 28 h 54"/>
                  <a:gd name="T4" fmla="*/ 6 w 43"/>
                  <a:gd name="T5" fmla="*/ 33 h 54"/>
                  <a:gd name="T6" fmla="*/ 6 w 43"/>
                  <a:gd name="T7" fmla="*/ 33 h 54"/>
                  <a:gd name="T8" fmla="*/ 37 w 43"/>
                  <a:gd name="T9" fmla="*/ 26 h 54"/>
                  <a:gd name="T10" fmla="*/ 37 w 43"/>
                  <a:gd name="T11" fmla="*/ 26 h 54"/>
                  <a:gd name="T12" fmla="*/ 36 w 43"/>
                  <a:gd name="T13" fmla="*/ 21 h 54"/>
                  <a:gd name="T14" fmla="*/ 36 w 43"/>
                  <a:gd name="T15" fmla="*/ 21 h 54"/>
                  <a:gd name="T16" fmla="*/ 4 w 43"/>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4">
                    <a:moveTo>
                      <a:pt x="4" y="28"/>
                    </a:moveTo>
                    <a:lnTo>
                      <a:pt x="4" y="28"/>
                    </a:lnTo>
                    <a:cubicBezTo>
                      <a:pt x="4" y="30"/>
                      <a:pt x="5" y="31"/>
                      <a:pt x="6" y="33"/>
                    </a:cubicBezTo>
                    <a:lnTo>
                      <a:pt x="6" y="33"/>
                    </a:lnTo>
                    <a:cubicBezTo>
                      <a:pt x="10" y="53"/>
                      <a:pt x="42" y="46"/>
                      <a:pt x="37" y="26"/>
                    </a:cubicBezTo>
                    <a:lnTo>
                      <a:pt x="37" y="26"/>
                    </a:lnTo>
                    <a:cubicBezTo>
                      <a:pt x="37" y="24"/>
                      <a:pt x="36" y="22"/>
                      <a:pt x="36" y="21"/>
                    </a:cubicBezTo>
                    <a:lnTo>
                      <a:pt x="36" y="21"/>
                    </a:lnTo>
                    <a:cubicBezTo>
                      <a:pt x="31" y="0"/>
                      <a:pt x="0" y="8"/>
                      <a:pt x="4"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3" name="Freeform 164">
                <a:extLst>
                  <a:ext uri="{FF2B5EF4-FFF2-40B4-BE49-F238E27FC236}">
                    <a16:creationId xmlns:a16="http://schemas.microsoft.com/office/drawing/2014/main" id="{B1D73B51-310C-1744-9850-7258E448D61C}"/>
                  </a:ext>
                </a:extLst>
              </p:cNvPr>
              <p:cNvSpPr>
                <a:spLocks noChangeArrowheads="1"/>
              </p:cNvSpPr>
              <p:nvPr/>
            </p:nvSpPr>
            <p:spPr bwMode="auto">
              <a:xfrm>
                <a:off x="7124308" y="3171214"/>
                <a:ext cx="12961" cy="10801"/>
              </a:xfrm>
              <a:custGeom>
                <a:avLst/>
                <a:gdLst>
                  <a:gd name="T0" fmla="*/ 28 w 54"/>
                  <a:gd name="T1" fmla="*/ 38 h 44"/>
                  <a:gd name="T2" fmla="*/ 28 w 54"/>
                  <a:gd name="T3" fmla="*/ 38 h 44"/>
                  <a:gd name="T4" fmla="*/ 33 w 54"/>
                  <a:gd name="T5" fmla="*/ 37 h 44"/>
                  <a:gd name="T6" fmla="*/ 33 w 54"/>
                  <a:gd name="T7" fmla="*/ 37 h 44"/>
                  <a:gd name="T8" fmla="*/ 25 w 54"/>
                  <a:gd name="T9" fmla="*/ 5 h 44"/>
                  <a:gd name="T10" fmla="*/ 25 w 54"/>
                  <a:gd name="T11" fmla="*/ 5 h 44"/>
                  <a:gd name="T12" fmla="*/ 20 w 54"/>
                  <a:gd name="T13" fmla="*/ 6 h 44"/>
                  <a:gd name="T14" fmla="*/ 20 w 54"/>
                  <a:gd name="T15" fmla="*/ 6 h 44"/>
                  <a:gd name="T16" fmla="*/ 28 w 54"/>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4">
                    <a:moveTo>
                      <a:pt x="28" y="38"/>
                    </a:moveTo>
                    <a:lnTo>
                      <a:pt x="28" y="38"/>
                    </a:lnTo>
                    <a:cubicBezTo>
                      <a:pt x="30" y="37"/>
                      <a:pt x="31" y="37"/>
                      <a:pt x="33" y="37"/>
                    </a:cubicBezTo>
                    <a:lnTo>
                      <a:pt x="33" y="37"/>
                    </a:lnTo>
                    <a:cubicBezTo>
                      <a:pt x="53" y="32"/>
                      <a:pt x="46" y="0"/>
                      <a:pt x="25" y="5"/>
                    </a:cubicBezTo>
                    <a:lnTo>
                      <a:pt x="25" y="5"/>
                    </a:lnTo>
                    <a:cubicBezTo>
                      <a:pt x="24" y="6"/>
                      <a:pt x="22" y="6"/>
                      <a:pt x="20" y="6"/>
                    </a:cubicBezTo>
                    <a:lnTo>
                      <a:pt x="20" y="6"/>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4" name="Freeform 165">
                <a:extLst>
                  <a:ext uri="{FF2B5EF4-FFF2-40B4-BE49-F238E27FC236}">
                    <a16:creationId xmlns:a16="http://schemas.microsoft.com/office/drawing/2014/main" id="{E4098117-D964-6B48-9237-4BD24599636D}"/>
                  </a:ext>
                </a:extLst>
              </p:cNvPr>
              <p:cNvSpPr>
                <a:spLocks noChangeArrowheads="1"/>
              </p:cNvSpPr>
              <p:nvPr/>
            </p:nvSpPr>
            <p:spPr bwMode="auto">
              <a:xfrm>
                <a:off x="7157793" y="3153932"/>
                <a:ext cx="10801" cy="12961"/>
              </a:xfrm>
              <a:custGeom>
                <a:avLst/>
                <a:gdLst>
                  <a:gd name="T0" fmla="*/ 5 w 44"/>
                  <a:gd name="T1" fmla="*/ 28 h 55"/>
                  <a:gd name="T2" fmla="*/ 5 w 44"/>
                  <a:gd name="T3" fmla="*/ 28 h 55"/>
                  <a:gd name="T4" fmla="*/ 6 w 44"/>
                  <a:gd name="T5" fmla="*/ 33 h 55"/>
                  <a:gd name="T6" fmla="*/ 6 w 44"/>
                  <a:gd name="T7" fmla="*/ 33 h 55"/>
                  <a:gd name="T8" fmla="*/ 38 w 44"/>
                  <a:gd name="T9" fmla="*/ 26 h 55"/>
                  <a:gd name="T10" fmla="*/ 38 w 44"/>
                  <a:gd name="T11" fmla="*/ 26 h 55"/>
                  <a:gd name="T12" fmla="*/ 37 w 44"/>
                  <a:gd name="T13" fmla="*/ 21 h 55"/>
                  <a:gd name="T14" fmla="*/ 37 w 44"/>
                  <a:gd name="T15" fmla="*/ 21 h 55"/>
                  <a:gd name="T16" fmla="*/ 5 w 44"/>
                  <a:gd name="T17"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5">
                    <a:moveTo>
                      <a:pt x="5" y="28"/>
                    </a:moveTo>
                    <a:lnTo>
                      <a:pt x="5" y="28"/>
                    </a:lnTo>
                    <a:cubicBezTo>
                      <a:pt x="6" y="30"/>
                      <a:pt x="6" y="32"/>
                      <a:pt x="6" y="33"/>
                    </a:cubicBezTo>
                    <a:lnTo>
                      <a:pt x="6" y="33"/>
                    </a:lnTo>
                    <a:cubicBezTo>
                      <a:pt x="12" y="54"/>
                      <a:pt x="43" y="47"/>
                      <a:pt x="38" y="26"/>
                    </a:cubicBezTo>
                    <a:lnTo>
                      <a:pt x="38" y="26"/>
                    </a:lnTo>
                    <a:cubicBezTo>
                      <a:pt x="38" y="25"/>
                      <a:pt x="38" y="23"/>
                      <a:pt x="37" y="21"/>
                    </a:cubicBezTo>
                    <a:lnTo>
                      <a:pt x="37" y="21"/>
                    </a:lnTo>
                    <a:cubicBezTo>
                      <a:pt x="32" y="0"/>
                      <a:pt x="0" y="8"/>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5" name="Freeform 166">
                <a:extLst>
                  <a:ext uri="{FF2B5EF4-FFF2-40B4-BE49-F238E27FC236}">
                    <a16:creationId xmlns:a16="http://schemas.microsoft.com/office/drawing/2014/main" id="{8C2EE564-3921-AE4A-85F4-C9D5DCED6BA0}"/>
                  </a:ext>
                </a:extLst>
              </p:cNvPr>
              <p:cNvSpPr>
                <a:spLocks noChangeArrowheads="1"/>
              </p:cNvSpPr>
              <p:nvPr/>
            </p:nvSpPr>
            <p:spPr bwMode="auto">
              <a:xfrm>
                <a:off x="7135110" y="3202537"/>
                <a:ext cx="11882" cy="10801"/>
              </a:xfrm>
              <a:custGeom>
                <a:avLst/>
                <a:gdLst>
                  <a:gd name="T0" fmla="*/ 27 w 49"/>
                  <a:gd name="T1" fmla="*/ 36 h 42"/>
                  <a:gd name="T2" fmla="*/ 27 w 49"/>
                  <a:gd name="T3" fmla="*/ 36 h 42"/>
                  <a:gd name="T4" fmla="*/ 20 w 49"/>
                  <a:gd name="T5" fmla="*/ 5 h 42"/>
                  <a:gd name="T6" fmla="*/ 20 w 49"/>
                  <a:gd name="T7" fmla="*/ 5 h 42"/>
                  <a:gd name="T8" fmla="*/ 27 w 49"/>
                  <a:gd name="T9" fmla="*/ 36 h 42"/>
                </a:gdLst>
                <a:ahLst/>
                <a:cxnLst>
                  <a:cxn ang="0">
                    <a:pos x="T0" y="T1"/>
                  </a:cxn>
                  <a:cxn ang="0">
                    <a:pos x="T2" y="T3"/>
                  </a:cxn>
                  <a:cxn ang="0">
                    <a:pos x="T4" y="T5"/>
                  </a:cxn>
                  <a:cxn ang="0">
                    <a:pos x="T6" y="T7"/>
                  </a:cxn>
                  <a:cxn ang="0">
                    <a:pos x="T8" y="T9"/>
                  </a:cxn>
                </a:cxnLst>
                <a:rect l="0" t="0" r="r" b="b"/>
                <a:pathLst>
                  <a:path w="49" h="42">
                    <a:moveTo>
                      <a:pt x="27" y="36"/>
                    </a:moveTo>
                    <a:lnTo>
                      <a:pt x="27" y="36"/>
                    </a:lnTo>
                    <a:cubicBezTo>
                      <a:pt x="48" y="32"/>
                      <a:pt x="40" y="0"/>
                      <a:pt x="20" y="5"/>
                    </a:cubicBezTo>
                    <a:lnTo>
                      <a:pt x="20" y="5"/>
                    </a:lnTo>
                    <a:cubicBezTo>
                      <a:pt x="0" y="9"/>
                      <a:pt x="7" y="41"/>
                      <a:pt x="27"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6" name="Freeform 167">
                <a:extLst>
                  <a:ext uri="{FF2B5EF4-FFF2-40B4-BE49-F238E27FC236}">
                    <a16:creationId xmlns:a16="http://schemas.microsoft.com/office/drawing/2014/main" id="{D30D1067-112F-0949-82F9-DF91B88FC68E}"/>
                  </a:ext>
                </a:extLst>
              </p:cNvPr>
              <p:cNvSpPr>
                <a:spLocks noChangeArrowheads="1"/>
              </p:cNvSpPr>
              <p:nvPr/>
            </p:nvSpPr>
            <p:spPr bwMode="auto">
              <a:xfrm>
                <a:off x="7107027" y="3174454"/>
                <a:ext cx="12961" cy="10801"/>
              </a:xfrm>
              <a:custGeom>
                <a:avLst/>
                <a:gdLst>
                  <a:gd name="T0" fmla="*/ 25 w 54"/>
                  <a:gd name="T1" fmla="*/ 5 h 44"/>
                  <a:gd name="T2" fmla="*/ 25 w 54"/>
                  <a:gd name="T3" fmla="*/ 5 h 44"/>
                  <a:gd name="T4" fmla="*/ 21 w 54"/>
                  <a:gd name="T5" fmla="*/ 6 h 44"/>
                  <a:gd name="T6" fmla="*/ 21 w 54"/>
                  <a:gd name="T7" fmla="*/ 6 h 44"/>
                  <a:gd name="T8" fmla="*/ 28 w 54"/>
                  <a:gd name="T9" fmla="*/ 38 h 44"/>
                  <a:gd name="T10" fmla="*/ 28 w 54"/>
                  <a:gd name="T11" fmla="*/ 38 h 44"/>
                  <a:gd name="T12" fmla="*/ 33 w 54"/>
                  <a:gd name="T13" fmla="*/ 37 h 44"/>
                  <a:gd name="T14" fmla="*/ 33 w 54"/>
                  <a:gd name="T15" fmla="*/ 37 h 44"/>
                  <a:gd name="T16" fmla="*/ 25 w 54"/>
                  <a:gd name="T1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4">
                    <a:moveTo>
                      <a:pt x="25" y="5"/>
                    </a:moveTo>
                    <a:lnTo>
                      <a:pt x="25" y="5"/>
                    </a:lnTo>
                    <a:cubicBezTo>
                      <a:pt x="24" y="5"/>
                      <a:pt x="22" y="5"/>
                      <a:pt x="21" y="6"/>
                    </a:cubicBezTo>
                    <a:lnTo>
                      <a:pt x="21" y="6"/>
                    </a:lnTo>
                    <a:cubicBezTo>
                      <a:pt x="0" y="11"/>
                      <a:pt x="7" y="43"/>
                      <a:pt x="28" y="38"/>
                    </a:cubicBezTo>
                    <a:lnTo>
                      <a:pt x="28" y="38"/>
                    </a:lnTo>
                    <a:cubicBezTo>
                      <a:pt x="29" y="37"/>
                      <a:pt x="31" y="37"/>
                      <a:pt x="33" y="37"/>
                    </a:cubicBezTo>
                    <a:lnTo>
                      <a:pt x="33" y="37"/>
                    </a:lnTo>
                    <a:cubicBezTo>
                      <a:pt x="53" y="32"/>
                      <a:pt x="46" y="0"/>
                      <a:pt x="25"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7" name="Freeform 168">
                <a:extLst>
                  <a:ext uri="{FF2B5EF4-FFF2-40B4-BE49-F238E27FC236}">
                    <a16:creationId xmlns:a16="http://schemas.microsoft.com/office/drawing/2014/main" id="{725CBBA6-08C9-B540-81D3-273342B8CEF9}"/>
                  </a:ext>
                </a:extLst>
              </p:cNvPr>
              <p:cNvSpPr>
                <a:spLocks noChangeArrowheads="1"/>
              </p:cNvSpPr>
              <p:nvPr/>
            </p:nvSpPr>
            <p:spPr bwMode="auto">
              <a:xfrm>
                <a:off x="7094065" y="3192816"/>
                <a:ext cx="11882" cy="10801"/>
              </a:xfrm>
              <a:custGeom>
                <a:avLst/>
                <a:gdLst>
                  <a:gd name="T0" fmla="*/ 28 w 49"/>
                  <a:gd name="T1" fmla="*/ 37 h 42"/>
                  <a:gd name="T2" fmla="*/ 28 w 49"/>
                  <a:gd name="T3" fmla="*/ 37 h 42"/>
                  <a:gd name="T4" fmla="*/ 21 w 49"/>
                  <a:gd name="T5" fmla="*/ 5 h 42"/>
                  <a:gd name="T6" fmla="*/ 21 w 49"/>
                  <a:gd name="T7" fmla="*/ 5 h 42"/>
                  <a:gd name="T8" fmla="*/ 28 w 49"/>
                  <a:gd name="T9" fmla="*/ 37 h 42"/>
                </a:gdLst>
                <a:ahLst/>
                <a:cxnLst>
                  <a:cxn ang="0">
                    <a:pos x="T0" y="T1"/>
                  </a:cxn>
                  <a:cxn ang="0">
                    <a:pos x="T2" y="T3"/>
                  </a:cxn>
                  <a:cxn ang="0">
                    <a:pos x="T4" y="T5"/>
                  </a:cxn>
                  <a:cxn ang="0">
                    <a:pos x="T6" y="T7"/>
                  </a:cxn>
                  <a:cxn ang="0">
                    <a:pos x="T8" y="T9"/>
                  </a:cxn>
                </a:cxnLst>
                <a:rect l="0" t="0" r="r" b="b"/>
                <a:pathLst>
                  <a:path w="49" h="42">
                    <a:moveTo>
                      <a:pt x="28" y="37"/>
                    </a:moveTo>
                    <a:lnTo>
                      <a:pt x="28" y="37"/>
                    </a:lnTo>
                    <a:cubicBezTo>
                      <a:pt x="48" y="32"/>
                      <a:pt x="42" y="0"/>
                      <a:pt x="21" y="5"/>
                    </a:cubicBezTo>
                    <a:lnTo>
                      <a:pt x="21" y="5"/>
                    </a:lnTo>
                    <a:cubicBezTo>
                      <a:pt x="0" y="9"/>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8" name="Freeform 169">
                <a:extLst>
                  <a:ext uri="{FF2B5EF4-FFF2-40B4-BE49-F238E27FC236}">
                    <a16:creationId xmlns:a16="http://schemas.microsoft.com/office/drawing/2014/main" id="{A5D1593B-59F1-5C49-9125-EA70104ACA83}"/>
                  </a:ext>
                </a:extLst>
              </p:cNvPr>
              <p:cNvSpPr>
                <a:spLocks noChangeArrowheads="1"/>
              </p:cNvSpPr>
              <p:nvPr/>
            </p:nvSpPr>
            <p:spPr bwMode="auto">
              <a:xfrm>
                <a:off x="7113507" y="3229540"/>
                <a:ext cx="11882" cy="10801"/>
              </a:xfrm>
              <a:custGeom>
                <a:avLst/>
                <a:gdLst>
                  <a:gd name="T0" fmla="*/ 28 w 50"/>
                  <a:gd name="T1" fmla="*/ 36 h 42"/>
                  <a:gd name="T2" fmla="*/ 28 w 50"/>
                  <a:gd name="T3" fmla="*/ 36 h 42"/>
                  <a:gd name="T4" fmla="*/ 21 w 50"/>
                  <a:gd name="T5" fmla="*/ 4 h 42"/>
                  <a:gd name="T6" fmla="*/ 21 w 50"/>
                  <a:gd name="T7" fmla="*/ 4 h 42"/>
                  <a:gd name="T8" fmla="*/ 28 w 50"/>
                  <a:gd name="T9" fmla="*/ 36 h 42"/>
                </a:gdLst>
                <a:ahLst/>
                <a:cxnLst>
                  <a:cxn ang="0">
                    <a:pos x="T0" y="T1"/>
                  </a:cxn>
                  <a:cxn ang="0">
                    <a:pos x="T2" y="T3"/>
                  </a:cxn>
                  <a:cxn ang="0">
                    <a:pos x="T4" y="T5"/>
                  </a:cxn>
                  <a:cxn ang="0">
                    <a:pos x="T6" y="T7"/>
                  </a:cxn>
                  <a:cxn ang="0">
                    <a:pos x="T8" y="T9"/>
                  </a:cxn>
                </a:cxnLst>
                <a:rect l="0" t="0" r="r" b="b"/>
                <a:pathLst>
                  <a:path w="50" h="42">
                    <a:moveTo>
                      <a:pt x="28" y="36"/>
                    </a:moveTo>
                    <a:lnTo>
                      <a:pt x="28" y="36"/>
                    </a:lnTo>
                    <a:cubicBezTo>
                      <a:pt x="49" y="31"/>
                      <a:pt x="41" y="0"/>
                      <a:pt x="21" y="4"/>
                    </a:cubicBezTo>
                    <a:lnTo>
                      <a:pt x="21" y="4"/>
                    </a:lnTo>
                    <a:cubicBezTo>
                      <a:pt x="0" y="9"/>
                      <a:pt x="8"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9" name="Freeform 170">
                <a:extLst>
                  <a:ext uri="{FF2B5EF4-FFF2-40B4-BE49-F238E27FC236}">
                    <a16:creationId xmlns:a16="http://schemas.microsoft.com/office/drawing/2014/main" id="{447246D6-67EA-5240-B1F2-6AA1383FDCD5}"/>
                  </a:ext>
                </a:extLst>
              </p:cNvPr>
              <p:cNvSpPr>
                <a:spLocks noChangeArrowheads="1"/>
              </p:cNvSpPr>
              <p:nvPr/>
            </p:nvSpPr>
            <p:spPr bwMode="auto">
              <a:xfrm>
                <a:off x="7156712" y="3233860"/>
                <a:ext cx="14042" cy="16202"/>
              </a:xfrm>
              <a:custGeom>
                <a:avLst/>
                <a:gdLst>
                  <a:gd name="T0" fmla="*/ 37 w 59"/>
                  <a:gd name="T1" fmla="*/ 16 h 64"/>
                  <a:gd name="T2" fmla="*/ 37 w 59"/>
                  <a:gd name="T3" fmla="*/ 16 h 64"/>
                  <a:gd name="T4" fmla="*/ 13 w 59"/>
                  <a:gd name="T5" fmla="*/ 39 h 64"/>
                  <a:gd name="T6" fmla="*/ 13 w 59"/>
                  <a:gd name="T7" fmla="*/ 39 h 64"/>
                  <a:gd name="T8" fmla="*/ 21 w 59"/>
                  <a:gd name="T9" fmla="*/ 47 h 64"/>
                  <a:gd name="T10" fmla="*/ 21 w 59"/>
                  <a:gd name="T11" fmla="*/ 47 h 64"/>
                  <a:gd name="T12" fmla="*/ 45 w 59"/>
                  <a:gd name="T13" fmla="*/ 25 h 64"/>
                  <a:gd name="T14" fmla="*/ 45 w 59"/>
                  <a:gd name="T15" fmla="*/ 25 h 64"/>
                  <a:gd name="T16" fmla="*/ 37 w 59"/>
                  <a:gd name="T17"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4">
                    <a:moveTo>
                      <a:pt x="37" y="16"/>
                    </a:moveTo>
                    <a:lnTo>
                      <a:pt x="37" y="16"/>
                    </a:lnTo>
                    <a:cubicBezTo>
                      <a:pt x="23" y="0"/>
                      <a:pt x="0" y="23"/>
                      <a:pt x="13" y="39"/>
                    </a:cubicBezTo>
                    <a:lnTo>
                      <a:pt x="13" y="39"/>
                    </a:lnTo>
                    <a:cubicBezTo>
                      <a:pt x="16" y="41"/>
                      <a:pt x="18" y="44"/>
                      <a:pt x="21" y="47"/>
                    </a:cubicBezTo>
                    <a:lnTo>
                      <a:pt x="21" y="47"/>
                    </a:lnTo>
                    <a:cubicBezTo>
                      <a:pt x="35" y="63"/>
                      <a:pt x="58" y="41"/>
                      <a:pt x="45" y="25"/>
                    </a:cubicBezTo>
                    <a:lnTo>
                      <a:pt x="45" y="25"/>
                    </a:lnTo>
                    <a:cubicBezTo>
                      <a:pt x="42" y="22"/>
                      <a:pt x="40" y="19"/>
                      <a:pt x="37"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0" name="Freeform 171">
                <a:extLst>
                  <a:ext uri="{FF2B5EF4-FFF2-40B4-BE49-F238E27FC236}">
                    <a16:creationId xmlns:a16="http://schemas.microsoft.com/office/drawing/2014/main" id="{9CFEE6B4-588C-F84A-B848-FEA06DA3D01E}"/>
                  </a:ext>
                </a:extLst>
              </p:cNvPr>
              <p:cNvSpPr>
                <a:spLocks noChangeArrowheads="1"/>
              </p:cNvSpPr>
              <p:nvPr/>
            </p:nvSpPr>
            <p:spPr bwMode="auto">
              <a:xfrm>
                <a:off x="7117828" y="3269504"/>
                <a:ext cx="11882" cy="10801"/>
              </a:xfrm>
              <a:custGeom>
                <a:avLst/>
                <a:gdLst>
                  <a:gd name="T0" fmla="*/ 28 w 49"/>
                  <a:gd name="T1" fmla="*/ 36 h 42"/>
                  <a:gd name="T2" fmla="*/ 28 w 49"/>
                  <a:gd name="T3" fmla="*/ 36 h 42"/>
                  <a:gd name="T4" fmla="*/ 20 w 49"/>
                  <a:gd name="T5" fmla="*/ 5 h 42"/>
                  <a:gd name="T6" fmla="*/ 20 w 49"/>
                  <a:gd name="T7" fmla="*/ 5 h 42"/>
                  <a:gd name="T8" fmla="*/ 28 w 49"/>
                  <a:gd name="T9" fmla="*/ 36 h 42"/>
                </a:gdLst>
                <a:ahLst/>
                <a:cxnLst>
                  <a:cxn ang="0">
                    <a:pos x="T0" y="T1"/>
                  </a:cxn>
                  <a:cxn ang="0">
                    <a:pos x="T2" y="T3"/>
                  </a:cxn>
                  <a:cxn ang="0">
                    <a:pos x="T4" y="T5"/>
                  </a:cxn>
                  <a:cxn ang="0">
                    <a:pos x="T6" y="T7"/>
                  </a:cxn>
                  <a:cxn ang="0">
                    <a:pos x="T8" y="T9"/>
                  </a:cxn>
                </a:cxnLst>
                <a:rect l="0" t="0" r="r" b="b"/>
                <a:pathLst>
                  <a:path w="49" h="42">
                    <a:moveTo>
                      <a:pt x="28" y="36"/>
                    </a:moveTo>
                    <a:lnTo>
                      <a:pt x="28" y="36"/>
                    </a:lnTo>
                    <a:cubicBezTo>
                      <a:pt x="48" y="31"/>
                      <a:pt x="41" y="0"/>
                      <a:pt x="20" y="5"/>
                    </a:cubicBezTo>
                    <a:lnTo>
                      <a:pt x="20" y="5"/>
                    </a:lnTo>
                    <a:cubicBezTo>
                      <a:pt x="0" y="10"/>
                      <a:pt x="8"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1" name="Freeform 172">
                <a:extLst>
                  <a:ext uri="{FF2B5EF4-FFF2-40B4-BE49-F238E27FC236}">
                    <a16:creationId xmlns:a16="http://schemas.microsoft.com/office/drawing/2014/main" id="{B360EF6D-F06B-DC48-A158-63BD45923D7D}"/>
                  </a:ext>
                </a:extLst>
              </p:cNvPr>
              <p:cNvSpPr>
                <a:spLocks noChangeArrowheads="1"/>
              </p:cNvSpPr>
              <p:nvPr/>
            </p:nvSpPr>
            <p:spPr bwMode="auto">
              <a:xfrm>
                <a:off x="7130789" y="3310549"/>
                <a:ext cx="12961" cy="10801"/>
              </a:xfrm>
              <a:custGeom>
                <a:avLst/>
                <a:gdLst>
                  <a:gd name="T0" fmla="*/ 26 w 55"/>
                  <a:gd name="T1" fmla="*/ 5 h 44"/>
                  <a:gd name="T2" fmla="*/ 26 w 55"/>
                  <a:gd name="T3" fmla="*/ 5 h 44"/>
                  <a:gd name="T4" fmla="*/ 21 w 55"/>
                  <a:gd name="T5" fmla="*/ 6 h 44"/>
                  <a:gd name="T6" fmla="*/ 21 w 55"/>
                  <a:gd name="T7" fmla="*/ 6 h 44"/>
                  <a:gd name="T8" fmla="*/ 28 w 55"/>
                  <a:gd name="T9" fmla="*/ 38 h 44"/>
                  <a:gd name="T10" fmla="*/ 28 w 55"/>
                  <a:gd name="T11" fmla="*/ 38 h 44"/>
                  <a:gd name="T12" fmla="*/ 33 w 55"/>
                  <a:gd name="T13" fmla="*/ 36 h 44"/>
                  <a:gd name="T14" fmla="*/ 33 w 55"/>
                  <a:gd name="T15" fmla="*/ 36 h 44"/>
                  <a:gd name="T16" fmla="*/ 26 w 55"/>
                  <a:gd name="T1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44">
                    <a:moveTo>
                      <a:pt x="26" y="5"/>
                    </a:moveTo>
                    <a:lnTo>
                      <a:pt x="26" y="5"/>
                    </a:lnTo>
                    <a:cubicBezTo>
                      <a:pt x="24" y="5"/>
                      <a:pt x="22" y="5"/>
                      <a:pt x="21" y="6"/>
                    </a:cubicBezTo>
                    <a:lnTo>
                      <a:pt x="21" y="6"/>
                    </a:lnTo>
                    <a:cubicBezTo>
                      <a:pt x="0" y="11"/>
                      <a:pt x="8" y="43"/>
                      <a:pt x="28" y="38"/>
                    </a:cubicBezTo>
                    <a:lnTo>
                      <a:pt x="28" y="38"/>
                    </a:lnTo>
                    <a:cubicBezTo>
                      <a:pt x="30" y="37"/>
                      <a:pt x="32" y="37"/>
                      <a:pt x="33" y="36"/>
                    </a:cubicBezTo>
                    <a:lnTo>
                      <a:pt x="33" y="36"/>
                    </a:lnTo>
                    <a:cubicBezTo>
                      <a:pt x="54" y="32"/>
                      <a:pt x="47" y="0"/>
                      <a:pt x="26"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2" name="Freeform 173">
                <a:extLst>
                  <a:ext uri="{FF2B5EF4-FFF2-40B4-BE49-F238E27FC236}">
                    <a16:creationId xmlns:a16="http://schemas.microsoft.com/office/drawing/2014/main" id="{6E3983B9-66C0-5647-B6FD-B56690D5D3EB}"/>
                  </a:ext>
                </a:extLst>
              </p:cNvPr>
              <p:cNvSpPr>
                <a:spLocks noChangeArrowheads="1"/>
              </p:cNvSpPr>
              <p:nvPr/>
            </p:nvSpPr>
            <p:spPr bwMode="auto">
              <a:xfrm>
                <a:off x="7156712" y="3278145"/>
                <a:ext cx="10801" cy="12961"/>
              </a:xfrm>
              <a:custGeom>
                <a:avLst/>
                <a:gdLst>
                  <a:gd name="T0" fmla="*/ 5 w 44"/>
                  <a:gd name="T1" fmla="*/ 28 h 54"/>
                  <a:gd name="T2" fmla="*/ 5 w 44"/>
                  <a:gd name="T3" fmla="*/ 28 h 54"/>
                  <a:gd name="T4" fmla="*/ 7 w 44"/>
                  <a:gd name="T5" fmla="*/ 33 h 54"/>
                  <a:gd name="T6" fmla="*/ 7 w 44"/>
                  <a:gd name="T7" fmla="*/ 33 h 54"/>
                  <a:gd name="T8" fmla="*/ 38 w 44"/>
                  <a:gd name="T9" fmla="*/ 26 h 54"/>
                  <a:gd name="T10" fmla="*/ 38 w 44"/>
                  <a:gd name="T11" fmla="*/ 26 h 54"/>
                  <a:gd name="T12" fmla="*/ 37 w 44"/>
                  <a:gd name="T13" fmla="*/ 20 h 54"/>
                  <a:gd name="T14" fmla="*/ 37 w 44"/>
                  <a:gd name="T15" fmla="*/ 20 h 54"/>
                  <a:gd name="T16" fmla="*/ 5 w 44"/>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4">
                    <a:moveTo>
                      <a:pt x="5" y="28"/>
                    </a:moveTo>
                    <a:lnTo>
                      <a:pt x="5" y="28"/>
                    </a:lnTo>
                    <a:cubicBezTo>
                      <a:pt x="6" y="30"/>
                      <a:pt x="6" y="32"/>
                      <a:pt x="7" y="33"/>
                    </a:cubicBezTo>
                    <a:lnTo>
                      <a:pt x="7" y="33"/>
                    </a:lnTo>
                    <a:cubicBezTo>
                      <a:pt x="12" y="53"/>
                      <a:pt x="43" y="46"/>
                      <a:pt x="38" y="26"/>
                    </a:cubicBezTo>
                    <a:lnTo>
                      <a:pt x="38" y="26"/>
                    </a:lnTo>
                    <a:cubicBezTo>
                      <a:pt x="38" y="24"/>
                      <a:pt x="37" y="22"/>
                      <a:pt x="37" y="20"/>
                    </a:cubicBezTo>
                    <a:lnTo>
                      <a:pt x="37" y="20"/>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3" name="Freeform 175">
                <a:extLst>
                  <a:ext uri="{FF2B5EF4-FFF2-40B4-BE49-F238E27FC236}">
                    <a16:creationId xmlns:a16="http://schemas.microsoft.com/office/drawing/2014/main" id="{90568E0E-8803-A840-B171-814A246DDE5E}"/>
                  </a:ext>
                </a:extLst>
              </p:cNvPr>
              <p:cNvSpPr>
                <a:spLocks noChangeArrowheads="1"/>
              </p:cNvSpPr>
              <p:nvPr/>
            </p:nvSpPr>
            <p:spPr bwMode="auto">
              <a:xfrm>
                <a:off x="7178314" y="3250062"/>
                <a:ext cx="11882" cy="10801"/>
              </a:xfrm>
              <a:custGeom>
                <a:avLst/>
                <a:gdLst>
                  <a:gd name="T0" fmla="*/ 20 w 49"/>
                  <a:gd name="T1" fmla="*/ 5 h 43"/>
                  <a:gd name="T2" fmla="*/ 20 w 49"/>
                  <a:gd name="T3" fmla="*/ 5 h 43"/>
                  <a:gd name="T4" fmla="*/ 28 w 49"/>
                  <a:gd name="T5" fmla="*/ 37 h 43"/>
                  <a:gd name="T6" fmla="*/ 28 w 49"/>
                  <a:gd name="T7" fmla="*/ 37 h 43"/>
                  <a:gd name="T8" fmla="*/ 20 w 49"/>
                  <a:gd name="T9" fmla="*/ 5 h 43"/>
                </a:gdLst>
                <a:ahLst/>
                <a:cxnLst>
                  <a:cxn ang="0">
                    <a:pos x="T0" y="T1"/>
                  </a:cxn>
                  <a:cxn ang="0">
                    <a:pos x="T2" y="T3"/>
                  </a:cxn>
                  <a:cxn ang="0">
                    <a:pos x="T4" y="T5"/>
                  </a:cxn>
                  <a:cxn ang="0">
                    <a:pos x="T6" y="T7"/>
                  </a:cxn>
                  <a:cxn ang="0">
                    <a:pos x="T8" y="T9"/>
                  </a:cxn>
                </a:cxnLst>
                <a:rect l="0" t="0" r="r" b="b"/>
                <a:pathLst>
                  <a:path w="49" h="43">
                    <a:moveTo>
                      <a:pt x="20" y="5"/>
                    </a:moveTo>
                    <a:lnTo>
                      <a:pt x="20" y="5"/>
                    </a:lnTo>
                    <a:cubicBezTo>
                      <a:pt x="0" y="10"/>
                      <a:pt x="7" y="42"/>
                      <a:pt x="28" y="37"/>
                    </a:cubicBezTo>
                    <a:lnTo>
                      <a:pt x="28" y="37"/>
                    </a:lnTo>
                    <a:cubicBezTo>
                      <a:pt x="48" y="32"/>
                      <a:pt x="41" y="0"/>
                      <a:pt x="20"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4" name="Freeform 176">
                <a:extLst>
                  <a:ext uri="{FF2B5EF4-FFF2-40B4-BE49-F238E27FC236}">
                    <a16:creationId xmlns:a16="http://schemas.microsoft.com/office/drawing/2014/main" id="{6EAE3DC8-162B-0840-9EC0-D61CCB90084B}"/>
                  </a:ext>
                </a:extLst>
              </p:cNvPr>
              <p:cNvSpPr>
                <a:spLocks noChangeArrowheads="1"/>
              </p:cNvSpPr>
              <p:nvPr/>
            </p:nvSpPr>
            <p:spPr bwMode="auto">
              <a:xfrm>
                <a:off x="7189115" y="3454203"/>
                <a:ext cx="11882" cy="10801"/>
              </a:xfrm>
              <a:custGeom>
                <a:avLst/>
                <a:gdLst>
                  <a:gd name="T0" fmla="*/ 21 w 49"/>
                  <a:gd name="T1" fmla="*/ 5 h 42"/>
                  <a:gd name="T2" fmla="*/ 21 w 49"/>
                  <a:gd name="T3" fmla="*/ 5 h 42"/>
                  <a:gd name="T4" fmla="*/ 28 w 49"/>
                  <a:gd name="T5" fmla="*/ 37 h 42"/>
                  <a:gd name="T6" fmla="*/ 28 w 49"/>
                  <a:gd name="T7" fmla="*/ 37 h 42"/>
                  <a:gd name="T8" fmla="*/ 21 w 49"/>
                  <a:gd name="T9" fmla="*/ 5 h 42"/>
                </a:gdLst>
                <a:ahLst/>
                <a:cxnLst>
                  <a:cxn ang="0">
                    <a:pos x="T0" y="T1"/>
                  </a:cxn>
                  <a:cxn ang="0">
                    <a:pos x="T2" y="T3"/>
                  </a:cxn>
                  <a:cxn ang="0">
                    <a:pos x="T4" y="T5"/>
                  </a:cxn>
                  <a:cxn ang="0">
                    <a:pos x="T6" y="T7"/>
                  </a:cxn>
                  <a:cxn ang="0">
                    <a:pos x="T8" y="T9"/>
                  </a:cxn>
                </a:cxnLst>
                <a:rect l="0" t="0" r="r" b="b"/>
                <a:pathLst>
                  <a:path w="49" h="42">
                    <a:moveTo>
                      <a:pt x="21" y="5"/>
                    </a:moveTo>
                    <a:lnTo>
                      <a:pt x="21" y="5"/>
                    </a:lnTo>
                    <a:cubicBezTo>
                      <a:pt x="0" y="9"/>
                      <a:pt x="7" y="41"/>
                      <a:pt x="28" y="37"/>
                    </a:cubicBezTo>
                    <a:lnTo>
                      <a:pt x="28" y="37"/>
                    </a:lnTo>
                    <a:cubicBezTo>
                      <a:pt x="48" y="32"/>
                      <a:pt x="41" y="0"/>
                      <a:pt x="21"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5" name="Freeform 177">
                <a:extLst>
                  <a:ext uri="{FF2B5EF4-FFF2-40B4-BE49-F238E27FC236}">
                    <a16:creationId xmlns:a16="http://schemas.microsoft.com/office/drawing/2014/main" id="{565F56F7-D37A-9149-AC84-7EC49D59BE88}"/>
                  </a:ext>
                </a:extLst>
              </p:cNvPr>
              <p:cNvSpPr>
                <a:spLocks noChangeArrowheads="1"/>
              </p:cNvSpPr>
              <p:nvPr/>
            </p:nvSpPr>
            <p:spPr bwMode="auto">
              <a:xfrm>
                <a:off x="6826197" y="3385076"/>
                <a:ext cx="14042" cy="12961"/>
              </a:xfrm>
              <a:custGeom>
                <a:avLst/>
                <a:gdLst>
                  <a:gd name="T0" fmla="*/ 23 w 59"/>
                  <a:gd name="T1" fmla="*/ 41 h 53"/>
                  <a:gd name="T2" fmla="*/ 23 w 59"/>
                  <a:gd name="T3" fmla="*/ 41 h 53"/>
                  <a:gd name="T4" fmla="*/ 40 w 59"/>
                  <a:gd name="T5" fmla="*/ 13 h 53"/>
                  <a:gd name="T6" fmla="*/ 40 w 59"/>
                  <a:gd name="T7" fmla="*/ 13 h 53"/>
                  <a:gd name="T8" fmla="*/ 35 w 59"/>
                  <a:gd name="T9" fmla="*/ 11 h 53"/>
                  <a:gd name="T10" fmla="*/ 35 w 59"/>
                  <a:gd name="T11" fmla="*/ 11 h 53"/>
                  <a:gd name="T12" fmla="*/ 18 w 59"/>
                  <a:gd name="T13" fmla="*/ 38 h 53"/>
                  <a:gd name="T14" fmla="*/ 18 w 59"/>
                  <a:gd name="T15" fmla="*/ 38 h 53"/>
                  <a:gd name="T16" fmla="*/ 23 w 59"/>
                  <a:gd name="T17"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3">
                    <a:moveTo>
                      <a:pt x="23" y="41"/>
                    </a:moveTo>
                    <a:lnTo>
                      <a:pt x="23" y="41"/>
                    </a:lnTo>
                    <a:cubicBezTo>
                      <a:pt x="41" y="52"/>
                      <a:pt x="58" y="25"/>
                      <a:pt x="40" y="13"/>
                    </a:cubicBezTo>
                    <a:lnTo>
                      <a:pt x="40" y="13"/>
                    </a:lnTo>
                    <a:cubicBezTo>
                      <a:pt x="38" y="12"/>
                      <a:pt x="37" y="11"/>
                      <a:pt x="35" y="11"/>
                    </a:cubicBezTo>
                    <a:lnTo>
                      <a:pt x="35" y="11"/>
                    </a:lnTo>
                    <a:cubicBezTo>
                      <a:pt x="17" y="0"/>
                      <a:pt x="0" y="27"/>
                      <a:pt x="18" y="38"/>
                    </a:cubicBezTo>
                    <a:lnTo>
                      <a:pt x="18" y="38"/>
                    </a:lnTo>
                    <a:cubicBezTo>
                      <a:pt x="19" y="39"/>
                      <a:pt x="21" y="40"/>
                      <a:pt x="23"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6" name="Freeform 178">
                <a:extLst>
                  <a:ext uri="{FF2B5EF4-FFF2-40B4-BE49-F238E27FC236}">
                    <a16:creationId xmlns:a16="http://schemas.microsoft.com/office/drawing/2014/main" id="{7EDD1E3D-195A-3942-A7C6-0C768244027B}"/>
                  </a:ext>
                </a:extLst>
              </p:cNvPr>
              <p:cNvSpPr>
                <a:spLocks noChangeArrowheads="1"/>
              </p:cNvSpPr>
              <p:nvPr/>
            </p:nvSpPr>
            <p:spPr bwMode="auto">
              <a:xfrm>
                <a:off x="6811075" y="3392637"/>
                <a:ext cx="14042" cy="10801"/>
              </a:xfrm>
              <a:custGeom>
                <a:avLst/>
                <a:gdLst>
                  <a:gd name="T0" fmla="*/ 21 w 57"/>
                  <a:gd name="T1" fmla="*/ 8 h 43"/>
                  <a:gd name="T2" fmla="*/ 21 w 57"/>
                  <a:gd name="T3" fmla="*/ 8 h 43"/>
                  <a:gd name="T4" fmla="*/ 22 w 57"/>
                  <a:gd name="T5" fmla="*/ 8 h 43"/>
                  <a:gd name="T6" fmla="*/ 22 w 57"/>
                  <a:gd name="T7" fmla="*/ 8 h 43"/>
                  <a:gd name="T8" fmla="*/ 18 w 57"/>
                  <a:gd name="T9" fmla="*/ 11 h 43"/>
                  <a:gd name="T10" fmla="*/ 18 w 57"/>
                  <a:gd name="T11" fmla="*/ 11 h 43"/>
                  <a:gd name="T12" fmla="*/ 21 w 57"/>
                  <a:gd name="T13" fmla="*/ 8 h 43"/>
                  <a:gd name="T14" fmla="*/ 29 w 57"/>
                  <a:gd name="T15" fmla="*/ 6 h 43"/>
                  <a:gd name="T16" fmla="*/ 29 w 57"/>
                  <a:gd name="T17" fmla="*/ 6 h 43"/>
                  <a:gd name="T18" fmla="*/ 33 w 57"/>
                  <a:gd name="T19" fmla="*/ 8 h 43"/>
                  <a:gd name="T20" fmla="*/ 33 w 57"/>
                  <a:gd name="T21" fmla="*/ 8 h 43"/>
                  <a:gd name="T22" fmla="*/ 29 w 57"/>
                  <a:gd name="T23" fmla="*/ 6 h 43"/>
                  <a:gd name="T24" fmla="*/ 46 w 57"/>
                  <a:gd name="T25" fmla="*/ 28 h 43"/>
                  <a:gd name="T26" fmla="*/ 46 w 57"/>
                  <a:gd name="T27" fmla="*/ 28 h 43"/>
                  <a:gd name="T28" fmla="*/ 25 w 57"/>
                  <a:gd name="T29" fmla="*/ 6 h 43"/>
                  <a:gd name="T30" fmla="*/ 25 w 57"/>
                  <a:gd name="T31" fmla="*/ 6 h 43"/>
                  <a:gd name="T32" fmla="*/ 16 w 57"/>
                  <a:gd name="T33" fmla="*/ 35 h 43"/>
                  <a:gd name="T34" fmla="*/ 16 w 57"/>
                  <a:gd name="T35" fmla="*/ 35 h 43"/>
                  <a:gd name="T36" fmla="*/ 46 w 57"/>
                  <a:gd name="T37"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43">
                    <a:moveTo>
                      <a:pt x="21" y="8"/>
                    </a:moveTo>
                    <a:lnTo>
                      <a:pt x="21" y="8"/>
                    </a:lnTo>
                    <a:cubicBezTo>
                      <a:pt x="21" y="8"/>
                      <a:pt x="21" y="8"/>
                      <a:pt x="22" y="8"/>
                    </a:cubicBezTo>
                    <a:lnTo>
                      <a:pt x="22" y="8"/>
                    </a:lnTo>
                    <a:cubicBezTo>
                      <a:pt x="20" y="9"/>
                      <a:pt x="19" y="10"/>
                      <a:pt x="18" y="11"/>
                    </a:cubicBezTo>
                    <a:lnTo>
                      <a:pt x="18" y="11"/>
                    </a:lnTo>
                    <a:cubicBezTo>
                      <a:pt x="19" y="10"/>
                      <a:pt x="20" y="9"/>
                      <a:pt x="21" y="8"/>
                    </a:cubicBezTo>
                    <a:close/>
                    <a:moveTo>
                      <a:pt x="29" y="6"/>
                    </a:moveTo>
                    <a:lnTo>
                      <a:pt x="29" y="6"/>
                    </a:lnTo>
                    <a:cubicBezTo>
                      <a:pt x="30" y="7"/>
                      <a:pt x="32" y="7"/>
                      <a:pt x="33" y="8"/>
                    </a:cubicBezTo>
                    <a:lnTo>
                      <a:pt x="33" y="8"/>
                    </a:lnTo>
                    <a:cubicBezTo>
                      <a:pt x="32" y="7"/>
                      <a:pt x="30" y="6"/>
                      <a:pt x="29" y="6"/>
                    </a:cubicBezTo>
                    <a:close/>
                    <a:moveTo>
                      <a:pt x="46" y="28"/>
                    </a:moveTo>
                    <a:lnTo>
                      <a:pt x="46" y="28"/>
                    </a:lnTo>
                    <a:cubicBezTo>
                      <a:pt x="56" y="14"/>
                      <a:pt x="38" y="0"/>
                      <a:pt x="25" y="6"/>
                    </a:cubicBezTo>
                    <a:lnTo>
                      <a:pt x="25" y="6"/>
                    </a:lnTo>
                    <a:cubicBezTo>
                      <a:pt x="10" y="6"/>
                      <a:pt x="0" y="27"/>
                      <a:pt x="16" y="35"/>
                    </a:cubicBezTo>
                    <a:lnTo>
                      <a:pt x="16" y="35"/>
                    </a:lnTo>
                    <a:cubicBezTo>
                      <a:pt x="27" y="42"/>
                      <a:pt x="38" y="39"/>
                      <a:pt x="46" y="2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7" name="Freeform 179">
                <a:extLst>
                  <a:ext uri="{FF2B5EF4-FFF2-40B4-BE49-F238E27FC236}">
                    <a16:creationId xmlns:a16="http://schemas.microsoft.com/office/drawing/2014/main" id="{CB529D0C-7AD2-4143-8435-BA132CAC1E52}"/>
                  </a:ext>
                </a:extLst>
              </p:cNvPr>
              <p:cNvSpPr>
                <a:spLocks noChangeArrowheads="1"/>
              </p:cNvSpPr>
              <p:nvPr/>
            </p:nvSpPr>
            <p:spPr bwMode="auto">
              <a:xfrm>
                <a:off x="6799195" y="3404518"/>
                <a:ext cx="14041" cy="14042"/>
              </a:xfrm>
              <a:custGeom>
                <a:avLst/>
                <a:gdLst>
                  <a:gd name="T0" fmla="*/ 17 w 57"/>
                  <a:gd name="T1" fmla="*/ 40 h 56"/>
                  <a:gd name="T2" fmla="*/ 17 w 57"/>
                  <a:gd name="T3" fmla="*/ 40 h 56"/>
                  <a:gd name="T4" fmla="*/ 21 w 57"/>
                  <a:gd name="T5" fmla="*/ 43 h 56"/>
                  <a:gd name="T6" fmla="*/ 21 w 57"/>
                  <a:gd name="T7" fmla="*/ 43 h 56"/>
                  <a:gd name="T8" fmla="*/ 39 w 57"/>
                  <a:gd name="T9" fmla="*/ 16 h 56"/>
                  <a:gd name="T10" fmla="*/ 39 w 57"/>
                  <a:gd name="T11" fmla="*/ 16 h 56"/>
                  <a:gd name="T12" fmla="*/ 34 w 57"/>
                  <a:gd name="T13" fmla="*/ 12 h 56"/>
                  <a:gd name="T14" fmla="*/ 34 w 57"/>
                  <a:gd name="T15" fmla="*/ 12 h 56"/>
                  <a:gd name="T16" fmla="*/ 17 w 57"/>
                  <a:gd name="T17" fmla="*/ 4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7" y="40"/>
                    </a:moveTo>
                    <a:lnTo>
                      <a:pt x="17" y="40"/>
                    </a:lnTo>
                    <a:cubicBezTo>
                      <a:pt x="19" y="41"/>
                      <a:pt x="20" y="42"/>
                      <a:pt x="21" y="43"/>
                    </a:cubicBezTo>
                    <a:lnTo>
                      <a:pt x="21" y="43"/>
                    </a:lnTo>
                    <a:cubicBezTo>
                      <a:pt x="39" y="55"/>
                      <a:pt x="56" y="27"/>
                      <a:pt x="39" y="16"/>
                    </a:cubicBezTo>
                    <a:lnTo>
                      <a:pt x="39" y="16"/>
                    </a:lnTo>
                    <a:cubicBezTo>
                      <a:pt x="37" y="14"/>
                      <a:pt x="36" y="13"/>
                      <a:pt x="34" y="12"/>
                    </a:cubicBezTo>
                    <a:lnTo>
                      <a:pt x="34" y="12"/>
                    </a:lnTo>
                    <a:cubicBezTo>
                      <a:pt x="17" y="0"/>
                      <a:pt x="0" y="28"/>
                      <a:pt x="17"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8" name="Freeform 180">
                <a:extLst>
                  <a:ext uri="{FF2B5EF4-FFF2-40B4-BE49-F238E27FC236}">
                    <a16:creationId xmlns:a16="http://schemas.microsoft.com/office/drawing/2014/main" id="{37C373ED-88B2-EC48-A6A5-8DF63B6CA95F}"/>
                  </a:ext>
                </a:extLst>
              </p:cNvPr>
              <p:cNvSpPr>
                <a:spLocks noChangeArrowheads="1"/>
              </p:cNvSpPr>
              <p:nvPr/>
            </p:nvSpPr>
            <p:spPr bwMode="auto">
              <a:xfrm>
                <a:off x="6848880" y="3381836"/>
                <a:ext cx="9721" cy="9721"/>
              </a:xfrm>
              <a:custGeom>
                <a:avLst/>
                <a:gdLst>
                  <a:gd name="T0" fmla="*/ 22 w 38"/>
                  <a:gd name="T1" fmla="*/ 36 h 39"/>
                  <a:gd name="T2" fmla="*/ 22 w 38"/>
                  <a:gd name="T3" fmla="*/ 36 h 39"/>
                  <a:gd name="T4" fmla="*/ 23 w 38"/>
                  <a:gd name="T5" fmla="*/ 36 h 39"/>
                  <a:gd name="T6" fmla="*/ 23 w 38"/>
                  <a:gd name="T7" fmla="*/ 36 h 39"/>
                  <a:gd name="T8" fmla="*/ 34 w 38"/>
                  <a:gd name="T9" fmla="*/ 25 h 39"/>
                  <a:gd name="T10" fmla="*/ 34 w 38"/>
                  <a:gd name="T11" fmla="*/ 25 h 39"/>
                  <a:gd name="T12" fmla="*/ 30 w 38"/>
                  <a:gd name="T13" fmla="*/ 6 h 39"/>
                  <a:gd name="T14" fmla="*/ 30 w 38"/>
                  <a:gd name="T15" fmla="*/ 6 h 39"/>
                  <a:gd name="T16" fmla="*/ 14 w 38"/>
                  <a:gd name="T17" fmla="*/ 2 h 39"/>
                  <a:gd name="T18" fmla="*/ 14 w 38"/>
                  <a:gd name="T19" fmla="*/ 2 h 39"/>
                  <a:gd name="T20" fmla="*/ 14 w 38"/>
                  <a:gd name="T21" fmla="*/ 2 h 39"/>
                  <a:gd name="T22" fmla="*/ 14 w 38"/>
                  <a:gd name="T23" fmla="*/ 2 h 39"/>
                  <a:gd name="T24" fmla="*/ 3 w 38"/>
                  <a:gd name="T25" fmla="*/ 23 h 39"/>
                  <a:gd name="T26" fmla="*/ 3 w 38"/>
                  <a:gd name="T27" fmla="*/ 23 h 39"/>
                  <a:gd name="T28" fmla="*/ 22 w 38"/>
                  <a:gd name="T29"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9">
                    <a:moveTo>
                      <a:pt x="22" y="36"/>
                    </a:moveTo>
                    <a:lnTo>
                      <a:pt x="22" y="36"/>
                    </a:lnTo>
                    <a:lnTo>
                      <a:pt x="23" y="36"/>
                    </a:lnTo>
                    <a:lnTo>
                      <a:pt x="23" y="36"/>
                    </a:lnTo>
                    <a:cubicBezTo>
                      <a:pt x="28" y="35"/>
                      <a:pt x="33" y="30"/>
                      <a:pt x="34" y="25"/>
                    </a:cubicBezTo>
                    <a:lnTo>
                      <a:pt x="34" y="25"/>
                    </a:lnTo>
                    <a:cubicBezTo>
                      <a:pt x="37" y="18"/>
                      <a:pt x="35" y="12"/>
                      <a:pt x="30" y="6"/>
                    </a:cubicBezTo>
                    <a:lnTo>
                      <a:pt x="30" y="6"/>
                    </a:lnTo>
                    <a:cubicBezTo>
                      <a:pt x="27" y="2"/>
                      <a:pt x="20" y="0"/>
                      <a:pt x="14" y="2"/>
                    </a:cubicBezTo>
                    <a:lnTo>
                      <a:pt x="14" y="2"/>
                    </a:lnTo>
                    <a:lnTo>
                      <a:pt x="14" y="2"/>
                    </a:lnTo>
                    <a:lnTo>
                      <a:pt x="14" y="2"/>
                    </a:lnTo>
                    <a:cubicBezTo>
                      <a:pt x="3" y="5"/>
                      <a:pt x="0" y="14"/>
                      <a:pt x="3" y="23"/>
                    </a:cubicBezTo>
                    <a:lnTo>
                      <a:pt x="3" y="23"/>
                    </a:lnTo>
                    <a:cubicBezTo>
                      <a:pt x="4" y="30"/>
                      <a:pt x="12" y="38"/>
                      <a:pt x="22"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9" name="Freeform 181">
                <a:extLst>
                  <a:ext uri="{FF2B5EF4-FFF2-40B4-BE49-F238E27FC236}">
                    <a16:creationId xmlns:a16="http://schemas.microsoft.com/office/drawing/2014/main" id="{1C94DE2A-1A54-5445-87D8-027FA825D96A}"/>
                  </a:ext>
                </a:extLst>
              </p:cNvPr>
              <p:cNvSpPr>
                <a:spLocks noChangeArrowheads="1"/>
              </p:cNvSpPr>
              <p:nvPr/>
            </p:nvSpPr>
            <p:spPr bwMode="auto">
              <a:xfrm>
                <a:off x="7068143" y="3441242"/>
                <a:ext cx="10801" cy="12961"/>
              </a:xfrm>
              <a:custGeom>
                <a:avLst/>
                <a:gdLst>
                  <a:gd name="T0" fmla="*/ 5 w 43"/>
                  <a:gd name="T1" fmla="*/ 28 h 52"/>
                  <a:gd name="T2" fmla="*/ 5 w 43"/>
                  <a:gd name="T3" fmla="*/ 28 h 52"/>
                  <a:gd name="T4" fmla="*/ 5 w 43"/>
                  <a:gd name="T5" fmla="*/ 31 h 52"/>
                  <a:gd name="T6" fmla="*/ 5 w 43"/>
                  <a:gd name="T7" fmla="*/ 31 h 52"/>
                  <a:gd name="T8" fmla="*/ 37 w 43"/>
                  <a:gd name="T9" fmla="*/ 23 h 52"/>
                  <a:gd name="T10" fmla="*/ 37 w 43"/>
                  <a:gd name="T11" fmla="*/ 23 h 52"/>
                  <a:gd name="T12" fmla="*/ 37 w 43"/>
                  <a:gd name="T13" fmla="*/ 21 h 52"/>
                  <a:gd name="T14" fmla="*/ 37 w 43"/>
                  <a:gd name="T15" fmla="*/ 21 h 52"/>
                  <a:gd name="T16" fmla="*/ 5 w 43"/>
                  <a:gd name="T17"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2">
                    <a:moveTo>
                      <a:pt x="5" y="28"/>
                    </a:moveTo>
                    <a:lnTo>
                      <a:pt x="5" y="28"/>
                    </a:lnTo>
                    <a:cubicBezTo>
                      <a:pt x="5" y="29"/>
                      <a:pt x="5" y="30"/>
                      <a:pt x="5" y="31"/>
                    </a:cubicBezTo>
                    <a:lnTo>
                      <a:pt x="5" y="31"/>
                    </a:lnTo>
                    <a:cubicBezTo>
                      <a:pt x="10" y="51"/>
                      <a:pt x="42" y="44"/>
                      <a:pt x="37" y="23"/>
                    </a:cubicBezTo>
                    <a:lnTo>
                      <a:pt x="37" y="23"/>
                    </a:lnTo>
                    <a:lnTo>
                      <a:pt x="37" y="21"/>
                    </a:lnTo>
                    <a:lnTo>
                      <a:pt x="37" y="21"/>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0" name="Freeform 182">
                <a:extLst>
                  <a:ext uri="{FF2B5EF4-FFF2-40B4-BE49-F238E27FC236}">
                    <a16:creationId xmlns:a16="http://schemas.microsoft.com/office/drawing/2014/main" id="{86DE0E0E-EDDB-E246-BD39-51987B15EA62}"/>
                  </a:ext>
                </a:extLst>
              </p:cNvPr>
              <p:cNvSpPr>
                <a:spLocks noChangeArrowheads="1"/>
              </p:cNvSpPr>
              <p:nvPr/>
            </p:nvSpPr>
            <p:spPr bwMode="auto">
              <a:xfrm>
                <a:off x="7048700" y="3433682"/>
                <a:ext cx="11882" cy="10801"/>
              </a:xfrm>
              <a:custGeom>
                <a:avLst/>
                <a:gdLst>
                  <a:gd name="T0" fmla="*/ 28 w 49"/>
                  <a:gd name="T1" fmla="*/ 37 h 43"/>
                  <a:gd name="T2" fmla="*/ 28 w 49"/>
                  <a:gd name="T3" fmla="*/ 37 h 43"/>
                  <a:gd name="T4" fmla="*/ 20 w 49"/>
                  <a:gd name="T5" fmla="*/ 5 h 43"/>
                  <a:gd name="T6" fmla="*/ 20 w 49"/>
                  <a:gd name="T7" fmla="*/ 5 h 43"/>
                  <a:gd name="T8" fmla="*/ 28 w 49"/>
                  <a:gd name="T9" fmla="*/ 37 h 43"/>
                </a:gdLst>
                <a:ahLst/>
                <a:cxnLst>
                  <a:cxn ang="0">
                    <a:pos x="T0" y="T1"/>
                  </a:cxn>
                  <a:cxn ang="0">
                    <a:pos x="T2" y="T3"/>
                  </a:cxn>
                  <a:cxn ang="0">
                    <a:pos x="T4" y="T5"/>
                  </a:cxn>
                  <a:cxn ang="0">
                    <a:pos x="T6" y="T7"/>
                  </a:cxn>
                  <a:cxn ang="0">
                    <a:pos x="T8" y="T9"/>
                  </a:cxn>
                </a:cxnLst>
                <a:rect l="0" t="0" r="r" b="b"/>
                <a:pathLst>
                  <a:path w="49" h="43">
                    <a:moveTo>
                      <a:pt x="28" y="37"/>
                    </a:moveTo>
                    <a:lnTo>
                      <a:pt x="28" y="37"/>
                    </a:lnTo>
                    <a:cubicBezTo>
                      <a:pt x="48" y="32"/>
                      <a:pt x="41" y="0"/>
                      <a:pt x="20" y="5"/>
                    </a:cubicBezTo>
                    <a:lnTo>
                      <a:pt x="20" y="5"/>
                    </a:lnTo>
                    <a:cubicBezTo>
                      <a:pt x="0" y="10"/>
                      <a:pt x="7" y="42"/>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1" name="Freeform 183">
                <a:extLst>
                  <a:ext uri="{FF2B5EF4-FFF2-40B4-BE49-F238E27FC236}">
                    <a16:creationId xmlns:a16="http://schemas.microsoft.com/office/drawing/2014/main" id="{1BA4C525-9A9A-7446-A9E7-1F90FF40D2F4}"/>
                  </a:ext>
                </a:extLst>
              </p:cNvPr>
              <p:cNvSpPr>
                <a:spLocks noChangeArrowheads="1"/>
              </p:cNvSpPr>
              <p:nvPr/>
            </p:nvSpPr>
            <p:spPr bwMode="auto">
              <a:xfrm>
                <a:off x="7061662" y="3403438"/>
                <a:ext cx="10801" cy="12961"/>
              </a:xfrm>
              <a:custGeom>
                <a:avLst/>
                <a:gdLst>
                  <a:gd name="T0" fmla="*/ 5 w 43"/>
                  <a:gd name="T1" fmla="*/ 28 h 54"/>
                  <a:gd name="T2" fmla="*/ 5 w 43"/>
                  <a:gd name="T3" fmla="*/ 28 h 54"/>
                  <a:gd name="T4" fmla="*/ 6 w 43"/>
                  <a:gd name="T5" fmla="*/ 32 h 54"/>
                  <a:gd name="T6" fmla="*/ 6 w 43"/>
                  <a:gd name="T7" fmla="*/ 32 h 54"/>
                  <a:gd name="T8" fmla="*/ 37 w 43"/>
                  <a:gd name="T9" fmla="*/ 25 h 54"/>
                  <a:gd name="T10" fmla="*/ 37 w 43"/>
                  <a:gd name="T11" fmla="*/ 25 h 54"/>
                  <a:gd name="T12" fmla="*/ 36 w 43"/>
                  <a:gd name="T13" fmla="*/ 20 h 54"/>
                  <a:gd name="T14" fmla="*/ 36 w 43"/>
                  <a:gd name="T15" fmla="*/ 20 h 54"/>
                  <a:gd name="T16" fmla="*/ 5 w 43"/>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4">
                    <a:moveTo>
                      <a:pt x="5" y="28"/>
                    </a:moveTo>
                    <a:lnTo>
                      <a:pt x="5" y="28"/>
                    </a:lnTo>
                    <a:cubicBezTo>
                      <a:pt x="5" y="30"/>
                      <a:pt x="5" y="31"/>
                      <a:pt x="6" y="32"/>
                    </a:cubicBezTo>
                    <a:lnTo>
                      <a:pt x="6" y="32"/>
                    </a:lnTo>
                    <a:cubicBezTo>
                      <a:pt x="10" y="53"/>
                      <a:pt x="42" y="45"/>
                      <a:pt x="37" y="25"/>
                    </a:cubicBezTo>
                    <a:lnTo>
                      <a:pt x="37" y="25"/>
                    </a:lnTo>
                    <a:cubicBezTo>
                      <a:pt x="37" y="24"/>
                      <a:pt x="37" y="22"/>
                      <a:pt x="36" y="20"/>
                    </a:cubicBezTo>
                    <a:lnTo>
                      <a:pt x="36" y="20"/>
                    </a:lnTo>
                    <a:cubicBezTo>
                      <a:pt x="31"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2" name="Freeform 184">
                <a:extLst>
                  <a:ext uri="{FF2B5EF4-FFF2-40B4-BE49-F238E27FC236}">
                    <a16:creationId xmlns:a16="http://schemas.microsoft.com/office/drawing/2014/main" id="{12A426C8-19C0-284F-9D76-0E004DAA83A2}"/>
                  </a:ext>
                </a:extLst>
              </p:cNvPr>
              <p:cNvSpPr>
                <a:spLocks noChangeArrowheads="1"/>
              </p:cNvSpPr>
              <p:nvPr/>
            </p:nvSpPr>
            <p:spPr bwMode="auto">
              <a:xfrm>
                <a:off x="7033579" y="3416400"/>
                <a:ext cx="12961" cy="14041"/>
              </a:xfrm>
              <a:custGeom>
                <a:avLst/>
                <a:gdLst>
                  <a:gd name="T0" fmla="*/ 13 w 52"/>
                  <a:gd name="T1" fmla="*/ 17 h 57"/>
                  <a:gd name="T2" fmla="*/ 13 w 52"/>
                  <a:gd name="T3" fmla="*/ 17 h 57"/>
                  <a:gd name="T4" fmla="*/ 11 w 52"/>
                  <a:gd name="T5" fmla="*/ 21 h 57"/>
                  <a:gd name="T6" fmla="*/ 11 w 52"/>
                  <a:gd name="T7" fmla="*/ 21 h 57"/>
                  <a:gd name="T8" fmla="*/ 39 w 52"/>
                  <a:gd name="T9" fmla="*/ 38 h 57"/>
                  <a:gd name="T10" fmla="*/ 39 w 52"/>
                  <a:gd name="T11" fmla="*/ 38 h 57"/>
                  <a:gd name="T12" fmla="*/ 40 w 52"/>
                  <a:gd name="T13" fmla="*/ 35 h 57"/>
                  <a:gd name="T14" fmla="*/ 40 w 52"/>
                  <a:gd name="T15" fmla="*/ 35 h 57"/>
                  <a:gd name="T16" fmla="*/ 13 w 52"/>
                  <a:gd name="T17"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13" y="17"/>
                    </a:moveTo>
                    <a:lnTo>
                      <a:pt x="13" y="17"/>
                    </a:lnTo>
                    <a:cubicBezTo>
                      <a:pt x="12" y="19"/>
                      <a:pt x="11" y="20"/>
                      <a:pt x="11" y="21"/>
                    </a:cubicBezTo>
                    <a:lnTo>
                      <a:pt x="11" y="21"/>
                    </a:lnTo>
                    <a:cubicBezTo>
                      <a:pt x="0" y="39"/>
                      <a:pt x="27" y="56"/>
                      <a:pt x="39" y="38"/>
                    </a:cubicBezTo>
                    <a:lnTo>
                      <a:pt x="39" y="38"/>
                    </a:lnTo>
                    <a:cubicBezTo>
                      <a:pt x="39" y="37"/>
                      <a:pt x="40" y="36"/>
                      <a:pt x="40" y="35"/>
                    </a:cubicBezTo>
                    <a:lnTo>
                      <a:pt x="40" y="35"/>
                    </a:lnTo>
                    <a:cubicBezTo>
                      <a:pt x="51" y="17"/>
                      <a:pt x="24" y="0"/>
                      <a:pt x="13"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3" name="Freeform 185">
                <a:extLst>
                  <a:ext uri="{FF2B5EF4-FFF2-40B4-BE49-F238E27FC236}">
                    <a16:creationId xmlns:a16="http://schemas.microsoft.com/office/drawing/2014/main" id="{AAEA27C7-74A0-1449-B4F4-570771D5F371}"/>
                  </a:ext>
                </a:extLst>
              </p:cNvPr>
              <p:cNvSpPr>
                <a:spLocks noChangeArrowheads="1"/>
              </p:cNvSpPr>
              <p:nvPr/>
            </p:nvSpPr>
            <p:spPr bwMode="auto">
              <a:xfrm>
                <a:off x="7013057" y="3410999"/>
                <a:ext cx="11881" cy="10801"/>
              </a:xfrm>
              <a:custGeom>
                <a:avLst/>
                <a:gdLst>
                  <a:gd name="T0" fmla="*/ 29 w 50"/>
                  <a:gd name="T1" fmla="*/ 36 h 42"/>
                  <a:gd name="T2" fmla="*/ 29 w 50"/>
                  <a:gd name="T3" fmla="*/ 36 h 42"/>
                  <a:gd name="T4" fmla="*/ 21 w 50"/>
                  <a:gd name="T5" fmla="*/ 5 h 42"/>
                  <a:gd name="T6" fmla="*/ 21 w 50"/>
                  <a:gd name="T7" fmla="*/ 5 h 42"/>
                  <a:gd name="T8" fmla="*/ 29 w 50"/>
                  <a:gd name="T9" fmla="*/ 36 h 42"/>
                </a:gdLst>
                <a:ahLst/>
                <a:cxnLst>
                  <a:cxn ang="0">
                    <a:pos x="T0" y="T1"/>
                  </a:cxn>
                  <a:cxn ang="0">
                    <a:pos x="T2" y="T3"/>
                  </a:cxn>
                  <a:cxn ang="0">
                    <a:pos x="T4" y="T5"/>
                  </a:cxn>
                  <a:cxn ang="0">
                    <a:pos x="T6" y="T7"/>
                  </a:cxn>
                  <a:cxn ang="0">
                    <a:pos x="T8" y="T9"/>
                  </a:cxn>
                </a:cxnLst>
                <a:rect l="0" t="0" r="r" b="b"/>
                <a:pathLst>
                  <a:path w="50" h="42">
                    <a:moveTo>
                      <a:pt x="29" y="36"/>
                    </a:moveTo>
                    <a:lnTo>
                      <a:pt x="29" y="36"/>
                    </a:lnTo>
                    <a:cubicBezTo>
                      <a:pt x="49" y="32"/>
                      <a:pt x="41" y="0"/>
                      <a:pt x="21" y="5"/>
                    </a:cubicBezTo>
                    <a:lnTo>
                      <a:pt x="21" y="5"/>
                    </a:lnTo>
                    <a:cubicBezTo>
                      <a:pt x="0" y="9"/>
                      <a:pt x="8" y="41"/>
                      <a:pt x="29"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22" name="Group 21">
              <a:extLst>
                <a:ext uri="{FF2B5EF4-FFF2-40B4-BE49-F238E27FC236}">
                  <a16:creationId xmlns:a16="http://schemas.microsoft.com/office/drawing/2014/main" id="{0F119927-DBE0-0249-9AA1-D93A203928A7}"/>
                </a:ext>
              </a:extLst>
            </p:cNvPr>
            <p:cNvGrpSpPr/>
            <p:nvPr/>
          </p:nvGrpSpPr>
          <p:grpSpPr>
            <a:xfrm rot="759599">
              <a:off x="87817" y="1974707"/>
              <a:ext cx="1575702" cy="1467979"/>
              <a:chOff x="2593233" y="3069683"/>
              <a:chExt cx="805765" cy="750679"/>
            </a:xfrm>
            <a:solidFill>
              <a:schemeClr val="accent6"/>
            </a:solidFill>
          </p:grpSpPr>
          <p:sp>
            <p:nvSpPr>
              <p:cNvPr id="193" name="Freeform 186">
                <a:extLst>
                  <a:ext uri="{FF2B5EF4-FFF2-40B4-BE49-F238E27FC236}">
                    <a16:creationId xmlns:a16="http://schemas.microsoft.com/office/drawing/2014/main" id="{906B25C2-5F30-214C-AB03-EE428040AE6B}"/>
                  </a:ext>
                </a:extLst>
              </p:cNvPr>
              <p:cNvSpPr>
                <a:spLocks noChangeArrowheads="1"/>
              </p:cNvSpPr>
              <p:nvPr/>
            </p:nvSpPr>
            <p:spPr bwMode="auto">
              <a:xfrm>
                <a:off x="2593233" y="3120449"/>
                <a:ext cx="722596" cy="699913"/>
              </a:xfrm>
              <a:custGeom>
                <a:avLst/>
                <a:gdLst>
                  <a:gd name="T0" fmla="*/ 2929 w 2951"/>
                  <a:gd name="T1" fmla="*/ 1505 h 2856"/>
                  <a:gd name="T2" fmla="*/ 2528 w 2951"/>
                  <a:gd name="T3" fmla="*/ 1509 h 2856"/>
                  <a:gd name="T4" fmla="*/ 2894 w 2951"/>
                  <a:gd name="T5" fmla="*/ 1250 h 2856"/>
                  <a:gd name="T6" fmla="*/ 2597 w 2951"/>
                  <a:gd name="T7" fmla="*/ 1423 h 2856"/>
                  <a:gd name="T8" fmla="*/ 2776 w 2951"/>
                  <a:gd name="T9" fmla="*/ 1136 h 2856"/>
                  <a:gd name="T10" fmla="*/ 2471 w 2951"/>
                  <a:gd name="T11" fmla="*/ 1472 h 2856"/>
                  <a:gd name="T12" fmla="*/ 2440 w 2951"/>
                  <a:gd name="T13" fmla="*/ 1486 h 2856"/>
                  <a:gd name="T14" fmla="*/ 1683 w 2951"/>
                  <a:gd name="T15" fmla="*/ 1685 h 2856"/>
                  <a:gd name="T16" fmla="*/ 1833 w 2951"/>
                  <a:gd name="T17" fmla="*/ 1284 h 2856"/>
                  <a:gd name="T18" fmla="*/ 2217 w 2951"/>
                  <a:gd name="T19" fmla="*/ 1411 h 2856"/>
                  <a:gd name="T20" fmla="*/ 1966 w 2951"/>
                  <a:gd name="T21" fmla="*/ 1301 h 2856"/>
                  <a:gd name="T22" fmla="*/ 2199 w 2951"/>
                  <a:gd name="T23" fmla="*/ 1245 h 2856"/>
                  <a:gd name="T24" fmla="*/ 2120 w 2951"/>
                  <a:gd name="T25" fmla="*/ 1120 h 2856"/>
                  <a:gd name="T26" fmla="*/ 1868 w 2951"/>
                  <a:gd name="T27" fmla="*/ 1222 h 2856"/>
                  <a:gd name="T28" fmla="*/ 1851 w 2951"/>
                  <a:gd name="T29" fmla="*/ 1175 h 2856"/>
                  <a:gd name="T30" fmla="*/ 1930 w 2951"/>
                  <a:gd name="T31" fmla="*/ 860 h 2856"/>
                  <a:gd name="T32" fmla="*/ 1590 w 2951"/>
                  <a:gd name="T33" fmla="*/ 1235 h 2856"/>
                  <a:gd name="T34" fmla="*/ 1714 w 2951"/>
                  <a:gd name="T35" fmla="*/ 1146 h 2856"/>
                  <a:gd name="T36" fmla="*/ 1619 w 2951"/>
                  <a:gd name="T37" fmla="*/ 1198 h 2856"/>
                  <a:gd name="T38" fmla="*/ 1677 w 2951"/>
                  <a:gd name="T39" fmla="*/ 1129 h 2856"/>
                  <a:gd name="T40" fmla="*/ 1640 w 2951"/>
                  <a:gd name="T41" fmla="*/ 1126 h 2856"/>
                  <a:gd name="T42" fmla="*/ 1601 w 2951"/>
                  <a:gd name="T43" fmla="*/ 1170 h 2856"/>
                  <a:gd name="T44" fmla="*/ 1581 w 2951"/>
                  <a:gd name="T45" fmla="*/ 1075 h 2856"/>
                  <a:gd name="T46" fmla="*/ 1552 w 2951"/>
                  <a:gd name="T47" fmla="*/ 1144 h 2856"/>
                  <a:gd name="T48" fmla="*/ 1517 w 2951"/>
                  <a:gd name="T49" fmla="*/ 1141 h 2856"/>
                  <a:gd name="T50" fmla="*/ 1491 w 2951"/>
                  <a:gd name="T51" fmla="*/ 1376 h 2856"/>
                  <a:gd name="T52" fmla="*/ 1206 w 2951"/>
                  <a:gd name="T53" fmla="*/ 879 h 2856"/>
                  <a:gd name="T54" fmla="*/ 1542 w 2951"/>
                  <a:gd name="T55" fmla="*/ 882 h 2856"/>
                  <a:gd name="T56" fmla="*/ 1540 w 2951"/>
                  <a:gd name="T57" fmla="*/ 756 h 2856"/>
                  <a:gd name="T58" fmla="*/ 1437 w 2951"/>
                  <a:gd name="T59" fmla="*/ 674 h 2856"/>
                  <a:gd name="T60" fmla="*/ 1230 w 2951"/>
                  <a:gd name="T61" fmla="*/ 521 h 2856"/>
                  <a:gd name="T62" fmla="*/ 1187 w 2951"/>
                  <a:gd name="T63" fmla="*/ 806 h 2856"/>
                  <a:gd name="T64" fmla="*/ 1082 w 2951"/>
                  <a:gd name="T65" fmla="*/ 576 h 2856"/>
                  <a:gd name="T66" fmla="*/ 1173 w 2951"/>
                  <a:gd name="T67" fmla="*/ 845 h 2856"/>
                  <a:gd name="T68" fmla="*/ 817 w 2951"/>
                  <a:gd name="T69" fmla="*/ 1543 h 2856"/>
                  <a:gd name="T70" fmla="*/ 876 w 2951"/>
                  <a:gd name="T71" fmla="*/ 524 h 2856"/>
                  <a:gd name="T72" fmla="*/ 933 w 2951"/>
                  <a:gd name="T73" fmla="*/ 485 h 2856"/>
                  <a:gd name="T74" fmla="*/ 906 w 2951"/>
                  <a:gd name="T75" fmla="*/ 451 h 2856"/>
                  <a:gd name="T76" fmla="*/ 975 w 2951"/>
                  <a:gd name="T77" fmla="*/ 367 h 2856"/>
                  <a:gd name="T78" fmla="*/ 806 w 2951"/>
                  <a:gd name="T79" fmla="*/ 457 h 2856"/>
                  <a:gd name="T80" fmla="*/ 804 w 2951"/>
                  <a:gd name="T81" fmla="*/ 406 h 2856"/>
                  <a:gd name="T82" fmla="*/ 844 w 2951"/>
                  <a:gd name="T83" fmla="*/ 36 h 2856"/>
                  <a:gd name="T84" fmla="*/ 679 w 2951"/>
                  <a:gd name="T85" fmla="*/ 20 h 2856"/>
                  <a:gd name="T86" fmla="*/ 574 w 2951"/>
                  <a:gd name="T87" fmla="*/ 140 h 2856"/>
                  <a:gd name="T88" fmla="*/ 782 w 2951"/>
                  <a:gd name="T89" fmla="*/ 1600 h 2856"/>
                  <a:gd name="T90" fmla="*/ 12 w 2951"/>
                  <a:gd name="T91" fmla="*/ 2807 h 2856"/>
                  <a:gd name="T92" fmla="*/ 820 w 2951"/>
                  <a:gd name="T93" fmla="*/ 1655 h 2856"/>
                  <a:gd name="T94" fmla="*/ 1586 w 2951"/>
                  <a:gd name="T95" fmla="*/ 1742 h 2856"/>
                  <a:gd name="T96" fmla="*/ 1636 w 2951"/>
                  <a:gd name="T97" fmla="*/ 1757 h 2856"/>
                  <a:gd name="T98" fmla="*/ 1894 w 2951"/>
                  <a:gd name="T99" fmla="*/ 1908 h 2856"/>
                  <a:gd name="T100" fmla="*/ 1968 w 2951"/>
                  <a:gd name="T101" fmla="*/ 1922 h 2856"/>
                  <a:gd name="T102" fmla="*/ 1915 w 2951"/>
                  <a:gd name="T103" fmla="*/ 1864 h 2856"/>
                  <a:gd name="T104" fmla="*/ 2043 w 2951"/>
                  <a:gd name="T105" fmla="*/ 1862 h 2856"/>
                  <a:gd name="T106" fmla="*/ 1932 w 2951"/>
                  <a:gd name="T107" fmla="*/ 1837 h 2856"/>
                  <a:gd name="T108" fmla="*/ 1945 w 2951"/>
                  <a:gd name="T109" fmla="*/ 1799 h 2856"/>
                  <a:gd name="T110" fmla="*/ 2012 w 2951"/>
                  <a:gd name="T111" fmla="*/ 1723 h 2856"/>
                  <a:gd name="T112" fmla="*/ 2454 w 2951"/>
                  <a:gd name="T113" fmla="*/ 1533 h 2856"/>
                  <a:gd name="T114" fmla="*/ 2526 w 2951"/>
                  <a:gd name="T115" fmla="*/ 1641 h 2856"/>
                  <a:gd name="T116" fmla="*/ 2605 w 2951"/>
                  <a:gd name="T117" fmla="*/ 1667 h 2856"/>
                  <a:gd name="T118" fmla="*/ 2882 w 2951"/>
                  <a:gd name="T119" fmla="*/ 1660 h 2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51" h="2856">
                    <a:moveTo>
                      <a:pt x="2887" y="1627"/>
                    </a:moveTo>
                    <a:lnTo>
                      <a:pt x="2887" y="1627"/>
                    </a:lnTo>
                    <a:cubicBezTo>
                      <a:pt x="2853" y="1625"/>
                      <a:pt x="2593" y="1586"/>
                      <a:pt x="2516" y="1540"/>
                    </a:cubicBezTo>
                    <a:lnTo>
                      <a:pt x="2516" y="1540"/>
                    </a:lnTo>
                    <a:cubicBezTo>
                      <a:pt x="2655" y="1552"/>
                      <a:pt x="2794" y="1540"/>
                      <a:pt x="2929" y="1505"/>
                    </a:cubicBezTo>
                    <a:lnTo>
                      <a:pt x="2929" y="1505"/>
                    </a:lnTo>
                    <a:cubicBezTo>
                      <a:pt x="2950" y="1500"/>
                      <a:pt x="2938" y="1470"/>
                      <a:pt x="2918" y="1475"/>
                    </a:cubicBezTo>
                    <a:lnTo>
                      <a:pt x="2918" y="1475"/>
                    </a:lnTo>
                    <a:cubicBezTo>
                      <a:pt x="2790" y="1507"/>
                      <a:pt x="2659" y="1519"/>
                      <a:pt x="2528" y="1509"/>
                    </a:cubicBezTo>
                    <a:lnTo>
                      <a:pt x="2528" y="1509"/>
                    </a:lnTo>
                    <a:cubicBezTo>
                      <a:pt x="2561" y="1490"/>
                      <a:pt x="2594" y="1463"/>
                      <a:pt x="2616" y="1450"/>
                    </a:cubicBezTo>
                    <a:lnTo>
                      <a:pt x="2616" y="1450"/>
                    </a:lnTo>
                    <a:cubicBezTo>
                      <a:pt x="2715" y="1392"/>
                      <a:pt x="2814" y="1334"/>
                      <a:pt x="2913" y="1277"/>
                    </a:cubicBezTo>
                    <a:lnTo>
                      <a:pt x="2913" y="1277"/>
                    </a:lnTo>
                    <a:cubicBezTo>
                      <a:pt x="2931" y="1266"/>
                      <a:pt x="2912" y="1240"/>
                      <a:pt x="2894" y="1250"/>
                    </a:cubicBezTo>
                    <a:lnTo>
                      <a:pt x="2894" y="1250"/>
                    </a:lnTo>
                    <a:cubicBezTo>
                      <a:pt x="2825" y="1290"/>
                      <a:pt x="2756" y="1331"/>
                      <a:pt x="2686" y="1371"/>
                    </a:cubicBezTo>
                    <a:lnTo>
                      <a:pt x="2686" y="1371"/>
                    </a:lnTo>
                    <a:cubicBezTo>
                      <a:pt x="2656" y="1389"/>
                      <a:pt x="2627" y="1406"/>
                      <a:pt x="2597" y="1423"/>
                    </a:cubicBezTo>
                    <a:lnTo>
                      <a:pt x="2597" y="1423"/>
                    </a:lnTo>
                    <a:cubicBezTo>
                      <a:pt x="2577" y="1435"/>
                      <a:pt x="2558" y="1446"/>
                      <a:pt x="2538" y="1458"/>
                    </a:cubicBezTo>
                    <a:lnTo>
                      <a:pt x="2538" y="1458"/>
                    </a:lnTo>
                    <a:cubicBezTo>
                      <a:pt x="2525" y="1463"/>
                      <a:pt x="2514" y="1470"/>
                      <a:pt x="2504" y="1479"/>
                    </a:cubicBezTo>
                    <a:lnTo>
                      <a:pt x="2504" y="1479"/>
                    </a:lnTo>
                    <a:cubicBezTo>
                      <a:pt x="2572" y="1346"/>
                      <a:pt x="2662" y="1232"/>
                      <a:pt x="2776" y="1136"/>
                    </a:cubicBezTo>
                    <a:lnTo>
                      <a:pt x="2776" y="1136"/>
                    </a:lnTo>
                    <a:cubicBezTo>
                      <a:pt x="2792" y="1122"/>
                      <a:pt x="2773" y="1095"/>
                      <a:pt x="2757" y="1109"/>
                    </a:cubicBezTo>
                    <a:lnTo>
                      <a:pt x="2757" y="1109"/>
                    </a:lnTo>
                    <a:cubicBezTo>
                      <a:pt x="2636" y="1211"/>
                      <a:pt x="2542" y="1332"/>
                      <a:pt x="2471" y="1472"/>
                    </a:cubicBezTo>
                    <a:lnTo>
                      <a:pt x="2471" y="1472"/>
                    </a:lnTo>
                    <a:cubicBezTo>
                      <a:pt x="2466" y="1356"/>
                      <a:pt x="2503" y="1247"/>
                      <a:pt x="2578" y="1156"/>
                    </a:cubicBezTo>
                    <a:lnTo>
                      <a:pt x="2578" y="1156"/>
                    </a:lnTo>
                    <a:cubicBezTo>
                      <a:pt x="2592" y="1139"/>
                      <a:pt x="2566" y="1119"/>
                      <a:pt x="2553" y="1135"/>
                    </a:cubicBezTo>
                    <a:lnTo>
                      <a:pt x="2553" y="1135"/>
                    </a:lnTo>
                    <a:cubicBezTo>
                      <a:pt x="2470" y="1235"/>
                      <a:pt x="2431" y="1358"/>
                      <a:pt x="2440" y="1486"/>
                    </a:cubicBezTo>
                    <a:lnTo>
                      <a:pt x="2440" y="1486"/>
                    </a:lnTo>
                    <a:cubicBezTo>
                      <a:pt x="2439" y="1486"/>
                      <a:pt x="2439" y="1486"/>
                      <a:pt x="2439" y="1487"/>
                    </a:cubicBezTo>
                    <a:lnTo>
                      <a:pt x="2439" y="1487"/>
                    </a:lnTo>
                    <a:cubicBezTo>
                      <a:pt x="2197" y="1590"/>
                      <a:pt x="1944" y="1656"/>
                      <a:pt x="1683" y="1685"/>
                    </a:cubicBezTo>
                    <a:lnTo>
                      <a:pt x="1683" y="1685"/>
                    </a:lnTo>
                    <a:cubicBezTo>
                      <a:pt x="1549" y="1700"/>
                      <a:pt x="1413" y="1702"/>
                      <a:pt x="1278" y="1696"/>
                    </a:cubicBezTo>
                    <a:lnTo>
                      <a:pt x="1278" y="1696"/>
                    </a:lnTo>
                    <a:cubicBezTo>
                      <a:pt x="1166" y="1691"/>
                      <a:pt x="1005" y="1691"/>
                      <a:pt x="893" y="1641"/>
                    </a:cubicBezTo>
                    <a:lnTo>
                      <a:pt x="893" y="1641"/>
                    </a:lnTo>
                    <a:cubicBezTo>
                      <a:pt x="1222" y="1556"/>
                      <a:pt x="1526" y="1429"/>
                      <a:pt x="1833" y="1284"/>
                    </a:cubicBezTo>
                    <a:lnTo>
                      <a:pt x="1833" y="1284"/>
                    </a:lnTo>
                    <a:cubicBezTo>
                      <a:pt x="1836" y="1284"/>
                      <a:pt x="1839" y="1284"/>
                      <a:pt x="1843" y="1283"/>
                    </a:cubicBezTo>
                    <a:lnTo>
                      <a:pt x="1843" y="1283"/>
                    </a:lnTo>
                    <a:cubicBezTo>
                      <a:pt x="1948" y="1383"/>
                      <a:pt x="2073" y="1413"/>
                      <a:pt x="2217" y="1411"/>
                    </a:cubicBezTo>
                    <a:lnTo>
                      <a:pt x="2217" y="1411"/>
                    </a:lnTo>
                    <a:cubicBezTo>
                      <a:pt x="2238" y="1410"/>
                      <a:pt x="2235" y="1378"/>
                      <a:pt x="2214" y="1379"/>
                    </a:cubicBezTo>
                    <a:lnTo>
                      <a:pt x="2214" y="1379"/>
                    </a:lnTo>
                    <a:cubicBezTo>
                      <a:pt x="2101" y="1380"/>
                      <a:pt x="2002" y="1360"/>
                      <a:pt x="1915" y="1299"/>
                    </a:cubicBezTo>
                    <a:lnTo>
                      <a:pt x="1915" y="1299"/>
                    </a:lnTo>
                    <a:cubicBezTo>
                      <a:pt x="1933" y="1301"/>
                      <a:pt x="1951" y="1300"/>
                      <a:pt x="1966" y="1301"/>
                    </a:cubicBezTo>
                    <a:lnTo>
                      <a:pt x="1966" y="1301"/>
                    </a:lnTo>
                    <a:cubicBezTo>
                      <a:pt x="2046" y="1302"/>
                      <a:pt x="2125" y="1295"/>
                      <a:pt x="2203" y="1277"/>
                    </a:cubicBezTo>
                    <a:lnTo>
                      <a:pt x="2203" y="1277"/>
                    </a:lnTo>
                    <a:cubicBezTo>
                      <a:pt x="2223" y="1273"/>
                      <a:pt x="2220" y="1241"/>
                      <a:pt x="2199" y="1245"/>
                    </a:cubicBezTo>
                    <a:lnTo>
                      <a:pt x="2199" y="1245"/>
                    </a:lnTo>
                    <a:cubicBezTo>
                      <a:pt x="2152" y="1255"/>
                      <a:pt x="2104" y="1263"/>
                      <a:pt x="2055" y="1267"/>
                    </a:cubicBezTo>
                    <a:lnTo>
                      <a:pt x="2055" y="1267"/>
                    </a:lnTo>
                    <a:cubicBezTo>
                      <a:pt x="2019" y="1269"/>
                      <a:pt x="1921" y="1282"/>
                      <a:pt x="1877" y="1259"/>
                    </a:cubicBezTo>
                    <a:lnTo>
                      <a:pt x="1877" y="1259"/>
                    </a:lnTo>
                    <a:cubicBezTo>
                      <a:pt x="1945" y="1190"/>
                      <a:pt x="2026" y="1144"/>
                      <a:pt x="2120" y="1120"/>
                    </a:cubicBezTo>
                    <a:lnTo>
                      <a:pt x="2120" y="1120"/>
                    </a:lnTo>
                    <a:cubicBezTo>
                      <a:pt x="2141" y="1115"/>
                      <a:pt x="2129" y="1084"/>
                      <a:pt x="2109" y="1090"/>
                    </a:cubicBezTo>
                    <a:lnTo>
                      <a:pt x="2109" y="1090"/>
                    </a:lnTo>
                    <a:cubicBezTo>
                      <a:pt x="2017" y="1113"/>
                      <a:pt x="1936" y="1157"/>
                      <a:pt x="1868" y="1222"/>
                    </a:cubicBezTo>
                    <a:lnTo>
                      <a:pt x="1868" y="1222"/>
                    </a:lnTo>
                    <a:cubicBezTo>
                      <a:pt x="1901" y="1126"/>
                      <a:pt x="1955" y="1041"/>
                      <a:pt x="2028" y="969"/>
                    </a:cubicBezTo>
                    <a:lnTo>
                      <a:pt x="2028" y="969"/>
                    </a:lnTo>
                    <a:cubicBezTo>
                      <a:pt x="2043" y="953"/>
                      <a:pt x="2017" y="933"/>
                      <a:pt x="2003" y="948"/>
                    </a:cubicBezTo>
                    <a:lnTo>
                      <a:pt x="2003" y="948"/>
                    </a:lnTo>
                    <a:cubicBezTo>
                      <a:pt x="1936" y="1014"/>
                      <a:pt x="1885" y="1091"/>
                      <a:pt x="1851" y="1175"/>
                    </a:cubicBezTo>
                    <a:lnTo>
                      <a:pt x="1851" y="1175"/>
                    </a:lnTo>
                    <a:cubicBezTo>
                      <a:pt x="1846" y="1066"/>
                      <a:pt x="1873" y="962"/>
                      <a:pt x="1955" y="881"/>
                    </a:cubicBezTo>
                    <a:lnTo>
                      <a:pt x="1955" y="881"/>
                    </a:lnTo>
                    <a:cubicBezTo>
                      <a:pt x="1970" y="866"/>
                      <a:pt x="1945" y="846"/>
                      <a:pt x="1930" y="860"/>
                    </a:cubicBezTo>
                    <a:lnTo>
                      <a:pt x="1930" y="860"/>
                    </a:lnTo>
                    <a:cubicBezTo>
                      <a:pt x="1828" y="961"/>
                      <a:pt x="1805" y="1098"/>
                      <a:pt x="1824" y="1234"/>
                    </a:cubicBezTo>
                    <a:lnTo>
                      <a:pt x="1824" y="1234"/>
                    </a:lnTo>
                    <a:cubicBezTo>
                      <a:pt x="1726" y="1281"/>
                      <a:pt x="1629" y="1325"/>
                      <a:pt x="1530" y="1368"/>
                    </a:cubicBezTo>
                    <a:lnTo>
                      <a:pt x="1530" y="1368"/>
                    </a:lnTo>
                    <a:cubicBezTo>
                      <a:pt x="1550" y="1323"/>
                      <a:pt x="1570" y="1279"/>
                      <a:pt x="1590" y="1235"/>
                    </a:cubicBezTo>
                    <a:lnTo>
                      <a:pt x="1590" y="1235"/>
                    </a:lnTo>
                    <a:cubicBezTo>
                      <a:pt x="1630" y="1246"/>
                      <a:pt x="1715" y="1188"/>
                      <a:pt x="1733" y="1172"/>
                    </a:cubicBezTo>
                    <a:lnTo>
                      <a:pt x="1733" y="1172"/>
                    </a:lnTo>
                    <a:cubicBezTo>
                      <a:pt x="1748" y="1158"/>
                      <a:pt x="1730" y="1132"/>
                      <a:pt x="1714" y="1146"/>
                    </a:cubicBezTo>
                    <a:lnTo>
                      <a:pt x="1714" y="1146"/>
                    </a:lnTo>
                    <a:cubicBezTo>
                      <a:pt x="1699" y="1160"/>
                      <a:pt x="1681" y="1172"/>
                      <a:pt x="1663" y="1182"/>
                    </a:cubicBezTo>
                    <a:lnTo>
                      <a:pt x="1663" y="1182"/>
                    </a:lnTo>
                    <a:cubicBezTo>
                      <a:pt x="1653" y="1187"/>
                      <a:pt x="1642" y="1192"/>
                      <a:pt x="1631" y="1195"/>
                    </a:cubicBezTo>
                    <a:lnTo>
                      <a:pt x="1631" y="1195"/>
                    </a:lnTo>
                    <a:cubicBezTo>
                      <a:pt x="1629" y="1196"/>
                      <a:pt x="1624" y="1197"/>
                      <a:pt x="1619" y="1198"/>
                    </a:cubicBezTo>
                    <a:lnTo>
                      <a:pt x="1619" y="1198"/>
                    </a:lnTo>
                    <a:cubicBezTo>
                      <a:pt x="1620" y="1197"/>
                      <a:pt x="1620" y="1197"/>
                      <a:pt x="1621" y="1197"/>
                    </a:cubicBezTo>
                    <a:lnTo>
                      <a:pt x="1621" y="1197"/>
                    </a:lnTo>
                    <a:cubicBezTo>
                      <a:pt x="1642" y="1176"/>
                      <a:pt x="1661" y="1154"/>
                      <a:pt x="1677" y="1129"/>
                    </a:cubicBezTo>
                    <a:lnTo>
                      <a:pt x="1677" y="1129"/>
                    </a:lnTo>
                    <a:cubicBezTo>
                      <a:pt x="1687" y="1114"/>
                      <a:pt x="1671" y="1096"/>
                      <a:pt x="1655" y="1106"/>
                    </a:cubicBezTo>
                    <a:lnTo>
                      <a:pt x="1655" y="1106"/>
                    </a:lnTo>
                    <a:cubicBezTo>
                      <a:pt x="1652" y="1107"/>
                      <a:pt x="1649" y="1109"/>
                      <a:pt x="1646" y="1111"/>
                    </a:cubicBezTo>
                    <a:lnTo>
                      <a:pt x="1646" y="1111"/>
                    </a:lnTo>
                    <a:cubicBezTo>
                      <a:pt x="1640" y="1115"/>
                      <a:pt x="1639" y="1120"/>
                      <a:pt x="1640" y="1126"/>
                    </a:cubicBezTo>
                    <a:lnTo>
                      <a:pt x="1640" y="1126"/>
                    </a:lnTo>
                    <a:cubicBezTo>
                      <a:pt x="1633" y="1134"/>
                      <a:pt x="1627" y="1143"/>
                      <a:pt x="1620" y="1151"/>
                    </a:cubicBezTo>
                    <a:lnTo>
                      <a:pt x="1620" y="1151"/>
                    </a:lnTo>
                    <a:cubicBezTo>
                      <a:pt x="1614" y="1157"/>
                      <a:pt x="1608" y="1164"/>
                      <a:pt x="1601" y="1170"/>
                    </a:cubicBezTo>
                    <a:lnTo>
                      <a:pt x="1601" y="1170"/>
                    </a:lnTo>
                    <a:cubicBezTo>
                      <a:pt x="1601" y="1171"/>
                      <a:pt x="1600" y="1172"/>
                      <a:pt x="1599" y="1173"/>
                    </a:cubicBezTo>
                    <a:lnTo>
                      <a:pt x="1599" y="1173"/>
                    </a:lnTo>
                    <a:cubicBezTo>
                      <a:pt x="1594" y="1144"/>
                      <a:pt x="1598" y="1115"/>
                      <a:pt x="1611" y="1088"/>
                    </a:cubicBezTo>
                    <a:lnTo>
                      <a:pt x="1611" y="1088"/>
                    </a:lnTo>
                    <a:cubicBezTo>
                      <a:pt x="1621" y="1069"/>
                      <a:pt x="1591" y="1056"/>
                      <a:pt x="1581" y="1075"/>
                    </a:cubicBezTo>
                    <a:lnTo>
                      <a:pt x="1581" y="1075"/>
                    </a:lnTo>
                    <a:cubicBezTo>
                      <a:pt x="1566" y="1107"/>
                      <a:pt x="1561" y="1142"/>
                      <a:pt x="1567" y="1177"/>
                    </a:cubicBezTo>
                    <a:lnTo>
                      <a:pt x="1567" y="1177"/>
                    </a:lnTo>
                    <a:cubicBezTo>
                      <a:pt x="1560" y="1167"/>
                      <a:pt x="1556" y="1155"/>
                      <a:pt x="1552" y="1144"/>
                    </a:cubicBezTo>
                    <a:lnTo>
                      <a:pt x="1552" y="1144"/>
                    </a:lnTo>
                    <a:cubicBezTo>
                      <a:pt x="1546" y="1127"/>
                      <a:pt x="1532" y="1090"/>
                      <a:pt x="1555" y="1079"/>
                    </a:cubicBezTo>
                    <a:lnTo>
                      <a:pt x="1555" y="1079"/>
                    </a:lnTo>
                    <a:cubicBezTo>
                      <a:pt x="1574" y="1069"/>
                      <a:pt x="1562" y="1039"/>
                      <a:pt x="1543" y="1048"/>
                    </a:cubicBezTo>
                    <a:lnTo>
                      <a:pt x="1543" y="1048"/>
                    </a:lnTo>
                    <a:cubicBezTo>
                      <a:pt x="1506" y="1067"/>
                      <a:pt x="1508" y="1105"/>
                      <a:pt x="1517" y="1141"/>
                    </a:cubicBezTo>
                    <a:lnTo>
                      <a:pt x="1517" y="1141"/>
                    </a:lnTo>
                    <a:cubicBezTo>
                      <a:pt x="1525" y="1171"/>
                      <a:pt x="1538" y="1200"/>
                      <a:pt x="1563" y="1216"/>
                    </a:cubicBezTo>
                    <a:lnTo>
                      <a:pt x="1563" y="1216"/>
                    </a:lnTo>
                    <a:cubicBezTo>
                      <a:pt x="1539" y="1269"/>
                      <a:pt x="1515" y="1322"/>
                      <a:pt x="1491" y="1376"/>
                    </a:cubicBezTo>
                    <a:lnTo>
                      <a:pt x="1491" y="1376"/>
                    </a:lnTo>
                    <a:cubicBezTo>
                      <a:pt x="1489" y="1379"/>
                      <a:pt x="1489" y="1382"/>
                      <a:pt x="1490" y="1385"/>
                    </a:cubicBezTo>
                    <a:lnTo>
                      <a:pt x="1490" y="1385"/>
                    </a:lnTo>
                    <a:cubicBezTo>
                      <a:pt x="1281" y="1472"/>
                      <a:pt x="1069" y="1547"/>
                      <a:pt x="846" y="1602"/>
                    </a:cubicBezTo>
                    <a:lnTo>
                      <a:pt x="846" y="1602"/>
                    </a:lnTo>
                    <a:cubicBezTo>
                      <a:pt x="945" y="1351"/>
                      <a:pt x="1065" y="1110"/>
                      <a:pt x="1206" y="879"/>
                    </a:cubicBezTo>
                    <a:lnTo>
                      <a:pt x="1206" y="879"/>
                    </a:lnTo>
                    <a:cubicBezTo>
                      <a:pt x="1312" y="931"/>
                      <a:pt x="1429" y="924"/>
                      <a:pt x="1546" y="915"/>
                    </a:cubicBezTo>
                    <a:lnTo>
                      <a:pt x="1546" y="915"/>
                    </a:lnTo>
                    <a:cubicBezTo>
                      <a:pt x="1566" y="913"/>
                      <a:pt x="1563" y="881"/>
                      <a:pt x="1542" y="882"/>
                    </a:cubicBezTo>
                    <a:lnTo>
                      <a:pt x="1542" y="882"/>
                    </a:lnTo>
                    <a:cubicBezTo>
                      <a:pt x="1449" y="890"/>
                      <a:pt x="1355" y="896"/>
                      <a:pt x="1267" y="868"/>
                    </a:cubicBezTo>
                    <a:lnTo>
                      <a:pt x="1267" y="868"/>
                    </a:lnTo>
                    <a:cubicBezTo>
                      <a:pt x="1366" y="860"/>
                      <a:pt x="1462" y="832"/>
                      <a:pt x="1552" y="786"/>
                    </a:cubicBezTo>
                    <a:lnTo>
                      <a:pt x="1552" y="786"/>
                    </a:lnTo>
                    <a:cubicBezTo>
                      <a:pt x="1570" y="776"/>
                      <a:pt x="1559" y="746"/>
                      <a:pt x="1540" y="756"/>
                    </a:cubicBezTo>
                    <a:lnTo>
                      <a:pt x="1540" y="756"/>
                    </a:lnTo>
                    <a:cubicBezTo>
                      <a:pt x="1447" y="804"/>
                      <a:pt x="1347" y="831"/>
                      <a:pt x="1243" y="837"/>
                    </a:cubicBezTo>
                    <a:lnTo>
                      <a:pt x="1243" y="837"/>
                    </a:lnTo>
                    <a:cubicBezTo>
                      <a:pt x="1316" y="792"/>
                      <a:pt x="1379" y="739"/>
                      <a:pt x="1437" y="674"/>
                    </a:cubicBezTo>
                    <a:lnTo>
                      <a:pt x="1437" y="674"/>
                    </a:lnTo>
                    <a:cubicBezTo>
                      <a:pt x="1450" y="658"/>
                      <a:pt x="1425" y="638"/>
                      <a:pt x="1411" y="653"/>
                    </a:cubicBezTo>
                    <a:lnTo>
                      <a:pt x="1411" y="653"/>
                    </a:lnTo>
                    <a:cubicBezTo>
                      <a:pt x="1356" y="717"/>
                      <a:pt x="1292" y="770"/>
                      <a:pt x="1221" y="813"/>
                    </a:cubicBezTo>
                    <a:lnTo>
                      <a:pt x="1221" y="813"/>
                    </a:lnTo>
                    <a:cubicBezTo>
                      <a:pt x="1211" y="717"/>
                      <a:pt x="1191" y="610"/>
                      <a:pt x="1230" y="521"/>
                    </a:cubicBezTo>
                    <a:lnTo>
                      <a:pt x="1230" y="521"/>
                    </a:lnTo>
                    <a:cubicBezTo>
                      <a:pt x="1238" y="501"/>
                      <a:pt x="1208" y="488"/>
                      <a:pt x="1200" y="508"/>
                    </a:cubicBezTo>
                    <a:lnTo>
                      <a:pt x="1200" y="508"/>
                    </a:lnTo>
                    <a:cubicBezTo>
                      <a:pt x="1160" y="600"/>
                      <a:pt x="1177" y="707"/>
                      <a:pt x="1187" y="806"/>
                    </a:cubicBezTo>
                    <a:lnTo>
                      <a:pt x="1187" y="806"/>
                    </a:lnTo>
                    <a:cubicBezTo>
                      <a:pt x="1169" y="779"/>
                      <a:pt x="1147" y="753"/>
                      <a:pt x="1132" y="723"/>
                    </a:cubicBezTo>
                    <a:lnTo>
                      <a:pt x="1132" y="723"/>
                    </a:lnTo>
                    <a:cubicBezTo>
                      <a:pt x="1110" y="680"/>
                      <a:pt x="1106" y="629"/>
                      <a:pt x="1115" y="581"/>
                    </a:cubicBezTo>
                    <a:lnTo>
                      <a:pt x="1115" y="581"/>
                    </a:lnTo>
                    <a:cubicBezTo>
                      <a:pt x="1118" y="561"/>
                      <a:pt x="1086" y="555"/>
                      <a:pt x="1082" y="576"/>
                    </a:cubicBezTo>
                    <a:lnTo>
                      <a:pt x="1082" y="576"/>
                    </a:lnTo>
                    <a:cubicBezTo>
                      <a:pt x="1075" y="622"/>
                      <a:pt x="1078" y="665"/>
                      <a:pt x="1091" y="709"/>
                    </a:cubicBezTo>
                    <a:lnTo>
                      <a:pt x="1091" y="709"/>
                    </a:lnTo>
                    <a:cubicBezTo>
                      <a:pt x="1107" y="761"/>
                      <a:pt x="1149" y="797"/>
                      <a:pt x="1173" y="845"/>
                    </a:cubicBezTo>
                    <a:lnTo>
                      <a:pt x="1173" y="845"/>
                    </a:lnTo>
                    <a:cubicBezTo>
                      <a:pt x="1174" y="845"/>
                      <a:pt x="1174" y="845"/>
                      <a:pt x="1175" y="846"/>
                    </a:cubicBezTo>
                    <a:lnTo>
                      <a:pt x="1175" y="846"/>
                    </a:lnTo>
                    <a:cubicBezTo>
                      <a:pt x="1170" y="849"/>
                      <a:pt x="1166" y="851"/>
                      <a:pt x="1163" y="856"/>
                    </a:cubicBezTo>
                    <a:lnTo>
                      <a:pt x="1163" y="856"/>
                    </a:lnTo>
                    <a:cubicBezTo>
                      <a:pt x="1029" y="1076"/>
                      <a:pt x="913" y="1305"/>
                      <a:pt x="817" y="1543"/>
                    </a:cubicBezTo>
                    <a:lnTo>
                      <a:pt x="817" y="1543"/>
                    </a:lnTo>
                    <a:cubicBezTo>
                      <a:pt x="722" y="1208"/>
                      <a:pt x="707" y="859"/>
                      <a:pt x="773" y="517"/>
                    </a:cubicBezTo>
                    <a:lnTo>
                      <a:pt x="773" y="517"/>
                    </a:lnTo>
                    <a:cubicBezTo>
                      <a:pt x="805" y="528"/>
                      <a:pt x="851" y="524"/>
                      <a:pt x="876" y="524"/>
                    </a:cubicBezTo>
                    <a:lnTo>
                      <a:pt x="876" y="524"/>
                    </a:lnTo>
                    <a:cubicBezTo>
                      <a:pt x="953" y="522"/>
                      <a:pt x="1029" y="500"/>
                      <a:pt x="1098" y="466"/>
                    </a:cubicBezTo>
                    <a:lnTo>
                      <a:pt x="1098" y="466"/>
                    </a:lnTo>
                    <a:cubicBezTo>
                      <a:pt x="1116" y="457"/>
                      <a:pt x="1105" y="427"/>
                      <a:pt x="1086" y="436"/>
                    </a:cubicBezTo>
                    <a:lnTo>
                      <a:pt x="1086" y="436"/>
                    </a:lnTo>
                    <a:cubicBezTo>
                      <a:pt x="1037" y="460"/>
                      <a:pt x="987" y="477"/>
                      <a:pt x="933" y="485"/>
                    </a:cubicBezTo>
                    <a:lnTo>
                      <a:pt x="933" y="485"/>
                    </a:lnTo>
                    <a:cubicBezTo>
                      <a:pt x="917" y="488"/>
                      <a:pt x="846" y="497"/>
                      <a:pt x="802" y="491"/>
                    </a:cubicBezTo>
                    <a:lnTo>
                      <a:pt x="802" y="491"/>
                    </a:lnTo>
                    <a:cubicBezTo>
                      <a:pt x="839" y="487"/>
                      <a:pt x="887" y="461"/>
                      <a:pt x="906" y="451"/>
                    </a:cubicBezTo>
                    <a:lnTo>
                      <a:pt x="906" y="451"/>
                    </a:lnTo>
                    <a:cubicBezTo>
                      <a:pt x="1004" y="398"/>
                      <a:pt x="1078" y="323"/>
                      <a:pt x="1128" y="223"/>
                    </a:cubicBezTo>
                    <a:lnTo>
                      <a:pt x="1128" y="223"/>
                    </a:lnTo>
                    <a:cubicBezTo>
                      <a:pt x="1137" y="205"/>
                      <a:pt x="1107" y="191"/>
                      <a:pt x="1098" y="210"/>
                    </a:cubicBezTo>
                    <a:lnTo>
                      <a:pt x="1098" y="210"/>
                    </a:lnTo>
                    <a:cubicBezTo>
                      <a:pt x="1068" y="272"/>
                      <a:pt x="1028" y="322"/>
                      <a:pt x="975" y="367"/>
                    </a:cubicBezTo>
                    <a:lnTo>
                      <a:pt x="975" y="367"/>
                    </a:lnTo>
                    <a:cubicBezTo>
                      <a:pt x="955" y="384"/>
                      <a:pt x="933" y="398"/>
                      <a:pt x="910" y="412"/>
                    </a:cubicBezTo>
                    <a:lnTo>
                      <a:pt x="910" y="412"/>
                    </a:lnTo>
                    <a:cubicBezTo>
                      <a:pt x="880" y="430"/>
                      <a:pt x="838" y="438"/>
                      <a:pt x="806" y="457"/>
                    </a:cubicBezTo>
                    <a:lnTo>
                      <a:pt x="806" y="457"/>
                    </a:lnTo>
                    <a:cubicBezTo>
                      <a:pt x="891" y="353"/>
                      <a:pt x="956" y="239"/>
                      <a:pt x="998" y="110"/>
                    </a:cubicBezTo>
                    <a:lnTo>
                      <a:pt x="998" y="110"/>
                    </a:lnTo>
                    <a:cubicBezTo>
                      <a:pt x="1005" y="91"/>
                      <a:pt x="975" y="77"/>
                      <a:pt x="969" y="97"/>
                    </a:cubicBezTo>
                    <a:lnTo>
                      <a:pt x="969" y="97"/>
                    </a:lnTo>
                    <a:cubicBezTo>
                      <a:pt x="931" y="211"/>
                      <a:pt x="876" y="313"/>
                      <a:pt x="804" y="406"/>
                    </a:cubicBezTo>
                    <a:lnTo>
                      <a:pt x="804" y="406"/>
                    </a:lnTo>
                    <a:cubicBezTo>
                      <a:pt x="828" y="285"/>
                      <a:pt x="852" y="163"/>
                      <a:pt x="876" y="41"/>
                    </a:cubicBezTo>
                    <a:lnTo>
                      <a:pt x="876" y="41"/>
                    </a:lnTo>
                    <a:cubicBezTo>
                      <a:pt x="880" y="21"/>
                      <a:pt x="848" y="16"/>
                      <a:pt x="844" y="36"/>
                    </a:cubicBezTo>
                    <a:lnTo>
                      <a:pt x="844" y="36"/>
                    </a:lnTo>
                    <a:cubicBezTo>
                      <a:pt x="818" y="169"/>
                      <a:pt x="792" y="302"/>
                      <a:pt x="766" y="434"/>
                    </a:cubicBezTo>
                    <a:lnTo>
                      <a:pt x="766" y="434"/>
                    </a:lnTo>
                    <a:cubicBezTo>
                      <a:pt x="703" y="306"/>
                      <a:pt x="684" y="166"/>
                      <a:pt x="711" y="25"/>
                    </a:cubicBezTo>
                    <a:lnTo>
                      <a:pt x="711" y="25"/>
                    </a:lnTo>
                    <a:cubicBezTo>
                      <a:pt x="715" y="4"/>
                      <a:pt x="682" y="0"/>
                      <a:pt x="679" y="20"/>
                    </a:cubicBezTo>
                    <a:lnTo>
                      <a:pt x="679" y="20"/>
                    </a:lnTo>
                    <a:cubicBezTo>
                      <a:pt x="651" y="164"/>
                      <a:pt x="670" y="309"/>
                      <a:pt x="733" y="441"/>
                    </a:cubicBezTo>
                    <a:lnTo>
                      <a:pt x="733" y="441"/>
                    </a:lnTo>
                    <a:cubicBezTo>
                      <a:pt x="623" y="451"/>
                      <a:pt x="584" y="211"/>
                      <a:pt x="574" y="140"/>
                    </a:cubicBezTo>
                    <a:lnTo>
                      <a:pt x="574" y="140"/>
                    </a:lnTo>
                    <a:cubicBezTo>
                      <a:pt x="572" y="118"/>
                      <a:pt x="540" y="122"/>
                      <a:pt x="542" y="142"/>
                    </a:cubicBezTo>
                    <a:lnTo>
                      <a:pt x="542" y="142"/>
                    </a:lnTo>
                    <a:cubicBezTo>
                      <a:pt x="556" y="241"/>
                      <a:pt x="597" y="482"/>
                      <a:pt x="732" y="473"/>
                    </a:cubicBezTo>
                    <a:lnTo>
                      <a:pt x="732" y="473"/>
                    </a:lnTo>
                    <a:cubicBezTo>
                      <a:pt x="654" y="849"/>
                      <a:pt x="671" y="1233"/>
                      <a:pt x="782" y="1600"/>
                    </a:cubicBezTo>
                    <a:lnTo>
                      <a:pt x="782" y="1600"/>
                    </a:lnTo>
                    <a:cubicBezTo>
                      <a:pt x="783" y="1602"/>
                      <a:pt x="784" y="1604"/>
                      <a:pt x="785" y="1606"/>
                    </a:cubicBezTo>
                    <a:lnTo>
                      <a:pt x="785" y="1606"/>
                    </a:lnTo>
                    <a:cubicBezTo>
                      <a:pt x="544" y="2017"/>
                      <a:pt x="198" y="2362"/>
                      <a:pt x="12" y="2807"/>
                    </a:cubicBezTo>
                    <a:lnTo>
                      <a:pt x="12" y="2807"/>
                    </a:lnTo>
                    <a:cubicBezTo>
                      <a:pt x="0" y="2835"/>
                      <a:pt x="44" y="2855"/>
                      <a:pt x="57" y="2826"/>
                    </a:cubicBezTo>
                    <a:lnTo>
                      <a:pt x="57" y="2826"/>
                    </a:lnTo>
                    <a:cubicBezTo>
                      <a:pt x="237" y="2394"/>
                      <a:pt x="570" y="2055"/>
                      <a:pt x="810" y="1658"/>
                    </a:cubicBezTo>
                    <a:lnTo>
                      <a:pt x="810" y="1658"/>
                    </a:lnTo>
                    <a:cubicBezTo>
                      <a:pt x="813" y="1658"/>
                      <a:pt x="816" y="1657"/>
                      <a:pt x="820" y="1655"/>
                    </a:cubicBezTo>
                    <a:lnTo>
                      <a:pt x="820" y="1655"/>
                    </a:lnTo>
                    <a:cubicBezTo>
                      <a:pt x="917" y="1723"/>
                      <a:pt x="1054" y="1725"/>
                      <a:pt x="1167" y="1737"/>
                    </a:cubicBezTo>
                    <a:lnTo>
                      <a:pt x="1167" y="1737"/>
                    </a:lnTo>
                    <a:cubicBezTo>
                      <a:pt x="1306" y="1751"/>
                      <a:pt x="1447" y="1751"/>
                      <a:pt x="1586" y="1742"/>
                    </a:cubicBezTo>
                    <a:lnTo>
                      <a:pt x="1586" y="1742"/>
                    </a:lnTo>
                    <a:cubicBezTo>
                      <a:pt x="1594" y="1742"/>
                      <a:pt x="1602" y="1741"/>
                      <a:pt x="1610" y="1741"/>
                    </a:cubicBezTo>
                    <a:lnTo>
                      <a:pt x="1610" y="1741"/>
                    </a:lnTo>
                    <a:cubicBezTo>
                      <a:pt x="1617" y="1747"/>
                      <a:pt x="1627" y="1751"/>
                      <a:pt x="1635" y="1756"/>
                    </a:cubicBezTo>
                    <a:lnTo>
                      <a:pt x="1635" y="1756"/>
                    </a:lnTo>
                    <a:lnTo>
                      <a:pt x="1636" y="1757"/>
                    </a:lnTo>
                    <a:lnTo>
                      <a:pt x="1636" y="1757"/>
                    </a:lnTo>
                    <a:cubicBezTo>
                      <a:pt x="1714" y="1800"/>
                      <a:pt x="1797" y="1826"/>
                      <a:pt x="1885" y="1834"/>
                    </a:cubicBezTo>
                    <a:lnTo>
                      <a:pt x="1885" y="1834"/>
                    </a:lnTo>
                    <a:cubicBezTo>
                      <a:pt x="1876" y="1857"/>
                      <a:pt x="1882" y="1890"/>
                      <a:pt x="1894" y="1908"/>
                    </a:cubicBezTo>
                    <a:lnTo>
                      <a:pt x="1894" y="1908"/>
                    </a:lnTo>
                    <a:cubicBezTo>
                      <a:pt x="1926" y="1956"/>
                      <a:pt x="2000" y="1968"/>
                      <a:pt x="2054" y="1978"/>
                    </a:cubicBezTo>
                    <a:lnTo>
                      <a:pt x="2054" y="1978"/>
                    </a:lnTo>
                    <a:cubicBezTo>
                      <a:pt x="2074" y="1983"/>
                      <a:pt x="2079" y="1951"/>
                      <a:pt x="2058" y="1947"/>
                    </a:cubicBezTo>
                    <a:lnTo>
                      <a:pt x="2058" y="1947"/>
                    </a:lnTo>
                    <a:cubicBezTo>
                      <a:pt x="2027" y="1940"/>
                      <a:pt x="1997" y="1932"/>
                      <a:pt x="1968" y="1922"/>
                    </a:cubicBezTo>
                    <a:lnTo>
                      <a:pt x="1968" y="1922"/>
                    </a:lnTo>
                    <a:cubicBezTo>
                      <a:pt x="1947" y="1914"/>
                      <a:pt x="1928" y="1905"/>
                      <a:pt x="1919" y="1883"/>
                    </a:cubicBezTo>
                    <a:lnTo>
                      <a:pt x="1919" y="1883"/>
                    </a:lnTo>
                    <a:cubicBezTo>
                      <a:pt x="1917" y="1882"/>
                      <a:pt x="1916" y="1873"/>
                      <a:pt x="1915" y="1864"/>
                    </a:cubicBezTo>
                    <a:lnTo>
                      <a:pt x="1915" y="1864"/>
                    </a:lnTo>
                    <a:cubicBezTo>
                      <a:pt x="1920" y="1867"/>
                      <a:pt x="1925" y="1869"/>
                      <a:pt x="1930" y="1872"/>
                    </a:cubicBezTo>
                    <a:lnTo>
                      <a:pt x="1930" y="1872"/>
                    </a:lnTo>
                    <a:cubicBezTo>
                      <a:pt x="1964" y="1886"/>
                      <a:pt x="2002" y="1892"/>
                      <a:pt x="2038" y="1894"/>
                    </a:cubicBezTo>
                    <a:lnTo>
                      <a:pt x="2038" y="1894"/>
                    </a:lnTo>
                    <a:cubicBezTo>
                      <a:pt x="2058" y="1894"/>
                      <a:pt x="2064" y="1863"/>
                      <a:pt x="2043" y="1862"/>
                    </a:cubicBezTo>
                    <a:lnTo>
                      <a:pt x="2043" y="1862"/>
                    </a:lnTo>
                    <a:cubicBezTo>
                      <a:pt x="2022" y="1861"/>
                      <a:pt x="2002" y="1858"/>
                      <a:pt x="1982" y="1854"/>
                    </a:cubicBezTo>
                    <a:lnTo>
                      <a:pt x="1982" y="1854"/>
                    </a:lnTo>
                    <a:cubicBezTo>
                      <a:pt x="1976" y="1853"/>
                      <a:pt x="1946" y="1846"/>
                      <a:pt x="1932" y="1837"/>
                    </a:cubicBezTo>
                    <a:lnTo>
                      <a:pt x="1932" y="1837"/>
                    </a:lnTo>
                    <a:cubicBezTo>
                      <a:pt x="1969" y="1825"/>
                      <a:pt x="2007" y="1810"/>
                      <a:pt x="2046" y="1814"/>
                    </a:cubicBezTo>
                    <a:lnTo>
                      <a:pt x="2046" y="1814"/>
                    </a:lnTo>
                    <a:cubicBezTo>
                      <a:pt x="2067" y="1816"/>
                      <a:pt x="2072" y="1784"/>
                      <a:pt x="2051" y="1782"/>
                    </a:cubicBezTo>
                    <a:lnTo>
                      <a:pt x="2051" y="1782"/>
                    </a:lnTo>
                    <a:cubicBezTo>
                      <a:pt x="2014" y="1778"/>
                      <a:pt x="1980" y="1788"/>
                      <a:pt x="1945" y="1799"/>
                    </a:cubicBezTo>
                    <a:lnTo>
                      <a:pt x="1945" y="1799"/>
                    </a:lnTo>
                    <a:cubicBezTo>
                      <a:pt x="1964" y="1776"/>
                      <a:pt x="1987" y="1757"/>
                      <a:pt x="2015" y="1755"/>
                    </a:cubicBezTo>
                    <a:lnTo>
                      <a:pt x="2015" y="1755"/>
                    </a:lnTo>
                    <a:cubicBezTo>
                      <a:pt x="2036" y="1754"/>
                      <a:pt x="2033" y="1722"/>
                      <a:pt x="2012" y="1723"/>
                    </a:cubicBezTo>
                    <a:lnTo>
                      <a:pt x="2012" y="1723"/>
                    </a:lnTo>
                    <a:cubicBezTo>
                      <a:pt x="1964" y="1726"/>
                      <a:pt x="1927" y="1765"/>
                      <a:pt x="1902" y="1803"/>
                    </a:cubicBezTo>
                    <a:lnTo>
                      <a:pt x="1902" y="1803"/>
                    </a:lnTo>
                    <a:cubicBezTo>
                      <a:pt x="1818" y="1796"/>
                      <a:pt x="1740" y="1774"/>
                      <a:pt x="1666" y="1736"/>
                    </a:cubicBezTo>
                    <a:lnTo>
                      <a:pt x="1666" y="1736"/>
                    </a:lnTo>
                    <a:cubicBezTo>
                      <a:pt x="1937" y="1711"/>
                      <a:pt x="2204" y="1640"/>
                      <a:pt x="2454" y="1533"/>
                    </a:cubicBezTo>
                    <a:lnTo>
                      <a:pt x="2454" y="1533"/>
                    </a:lnTo>
                    <a:cubicBezTo>
                      <a:pt x="2454" y="1533"/>
                      <a:pt x="2455" y="1533"/>
                      <a:pt x="2456" y="1534"/>
                    </a:cubicBezTo>
                    <a:lnTo>
                      <a:pt x="2456" y="1534"/>
                    </a:lnTo>
                    <a:cubicBezTo>
                      <a:pt x="2459" y="1572"/>
                      <a:pt x="2504" y="1617"/>
                      <a:pt x="2526" y="1641"/>
                    </a:cubicBezTo>
                    <a:lnTo>
                      <a:pt x="2526" y="1641"/>
                    </a:lnTo>
                    <a:cubicBezTo>
                      <a:pt x="2591" y="1711"/>
                      <a:pt x="2679" y="1754"/>
                      <a:pt x="2772" y="1775"/>
                    </a:cubicBezTo>
                    <a:lnTo>
                      <a:pt x="2772" y="1775"/>
                    </a:lnTo>
                    <a:cubicBezTo>
                      <a:pt x="2792" y="1780"/>
                      <a:pt x="2797" y="1748"/>
                      <a:pt x="2777" y="1743"/>
                    </a:cubicBezTo>
                    <a:lnTo>
                      <a:pt x="2777" y="1743"/>
                    </a:lnTo>
                    <a:cubicBezTo>
                      <a:pt x="2713" y="1729"/>
                      <a:pt x="2659" y="1704"/>
                      <a:pt x="2605" y="1667"/>
                    </a:cubicBezTo>
                    <a:lnTo>
                      <a:pt x="2605" y="1667"/>
                    </a:lnTo>
                    <a:cubicBezTo>
                      <a:pt x="2596" y="1661"/>
                      <a:pt x="2543" y="1615"/>
                      <a:pt x="2512" y="1576"/>
                    </a:cubicBezTo>
                    <a:lnTo>
                      <a:pt x="2512" y="1576"/>
                    </a:lnTo>
                    <a:cubicBezTo>
                      <a:pt x="2613" y="1633"/>
                      <a:pt x="2836" y="1657"/>
                      <a:pt x="2882" y="1660"/>
                    </a:cubicBezTo>
                    <a:lnTo>
                      <a:pt x="2882" y="1660"/>
                    </a:lnTo>
                    <a:cubicBezTo>
                      <a:pt x="2903" y="1660"/>
                      <a:pt x="2908" y="1628"/>
                      <a:pt x="2887" y="16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4" name="Freeform 187">
                <a:extLst>
                  <a:ext uri="{FF2B5EF4-FFF2-40B4-BE49-F238E27FC236}">
                    <a16:creationId xmlns:a16="http://schemas.microsoft.com/office/drawing/2014/main" id="{D17748B0-4054-0F4E-90A6-0160340B6199}"/>
                  </a:ext>
                </a:extLst>
              </p:cNvPr>
              <p:cNvSpPr>
                <a:spLocks noChangeArrowheads="1"/>
              </p:cNvSpPr>
              <p:nvPr/>
            </p:nvSpPr>
            <p:spPr bwMode="auto">
              <a:xfrm>
                <a:off x="2910786" y="3219819"/>
                <a:ext cx="9721" cy="15122"/>
              </a:xfrm>
              <a:custGeom>
                <a:avLst/>
                <a:gdLst>
                  <a:gd name="T0" fmla="*/ 4 w 40"/>
                  <a:gd name="T1" fmla="*/ 38 h 60"/>
                  <a:gd name="T2" fmla="*/ 4 w 40"/>
                  <a:gd name="T3" fmla="*/ 38 h 60"/>
                  <a:gd name="T4" fmla="*/ 36 w 40"/>
                  <a:gd name="T5" fmla="*/ 35 h 60"/>
                  <a:gd name="T6" fmla="*/ 36 w 40"/>
                  <a:gd name="T7" fmla="*/ 35 h 60"/>
                  <a:gd name="T8" fmla="*/ 35 w 40"/>
                  <a:gd name="T9" fmla="*/ 21 h 60"/>
                  <a:gd name="T10" fmla="*/ 35 w 40"/>
                  <a:gd name="T11" fmla="*/ 21 h 60"/>
                  <a:gd name="T12" fmla="*/ 2 w 40"/>
                  <a:gd name="T13" fmla="*/ 25 h 60"/>
                  <a:gd name="T14" fmla="*/ 2 w 40"/>
                  <a:gd name="T15" fmla="*/ 25 h 60"/>
                  <a:gd name="T16" fmla="*/ 4 w 40"/>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0">
                    <a:moveTo>
                      <a:pt x="4" y="38"/>
                    </a:moveTo>
                    <a:lnTo>
                      <a:pt x="4" y="38"/>
                    </a:lnTo>
                    <a:cubicBezTo>
                      <a:pt x="6" y="59"/>
                      <a:pt x="39" y="55"/>
                      <a:pt x="36" y="35"/>
                    </a:cubicBezTo>
                    <a:lnTo>
                      <a:pt x="36" y="35"/>
                    </a:lnTo>
                    <a:cubicBezTo>
                      <a:pt x="36" y="30"/>
                      <a:pt x="35" y="26"/>
                      <a:pt x="35" y="21"/>
                    </a:cubicBezTo>
                    <a:lnTo>
                      <a:pt x="35" y="21"/>
                    </a:lnTo>
                    <a:cubicBezTo>
                      <a:pt x="33" y="0"/>
                      <a:pt x="0" y="3"/>
                      <a:pt x="2" y="25"/>
                    </a:cubicBezTo>
                    <a:lnTo>
                      <a:pt x="2" y="25"/>
                    </a:lnTo>
                    <a:cubicBezTo>
                      <a:pt x="3" y="29"/>
                      <a:pt x="3"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5" name="Freeform 188">
                <a:extLst>
                  <a:ext uri="{FF2B5EF4-FFF2-40B4-BE49-F238E27FC236}">
                    <a16:creationId xmlns:a16="http://schemas.microsoft.com/office/drawing/2014/main" id="{D9D53884-56D8-7C45-9C42-498A9DBB3579}"/>
                  </a:ext>
                </a:extLst>
              </p:cNvPr>
              <p:cNvSpPr>
                <a:spLocks noChangeArrowheads="1"/>
              </p:cNvSpPr>
              <p:nvPr/>
            </p:nvSpPr>
            <p:spPr bwMode="auto">
              <a:xfrm>
                <a:off x="2935628" y="3220899"/>
                <a:ext cx="14042" cy="15122"/>
              </a:xfrm>
              <a:custGeom>
                <a:avLst/>
                <a:gdLst>
                  <a:gd name="T0" fmla="*/ 39 w 59"/>
                  <a:gd name="T1" fmla="*/ 44 h 61"/>
                  <a:gd name="T2" fmla="*/ 39 w 59"/>
                  <a:gd name="T3" fmla="*/ 44 h 61"/>
                  <a:gd name="T4" fmla="*/ 45 w 59"/>
                  <a:gd name="T5" fmla="*/ 36 h 61"/>
                  <a:gd name="T6" fmla="*/ 45 w 59"/>
                  <a:gd name="T7" fmla="*/ 36 h 61"/>
                  <a:gd name="T8" fmla="*/ 19 w 59"/>
                  <a:gd name="T9" fmla="*/ 16 h 61"/>
                  <a:gd name="T10" fmla="*/ 19 w 59"/>
                  <a:gd name="T11" fmla="*/ 16 h 61"/>
                  <a:gd name="T12" fmla="*/ 14 w 59"/>
                  <a:gd name="T13" fmla="*/ 23 h 61"/>
                  <a:gd name="T14" fmla="*/ 14 w 59"/>
                  <a:gd name="T15" fmla="*/ 23 h 61"/>
                  <a:gd name="T16" fmla="*/ 39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9" y="44"/>
                    </a:moveTo>
                    <a:lnTo>
                      <a:pt x="39" y="44"/>
                    </a:lnTo>
                    <a:cubicBezTo>
                      <a:pt x="40" y="41"/>
                      <a:pt x="43" y="39"/>
                      <a:pt x="45" y="36"/>
                    </a:cubicBezTo>
                    <a:lnTo>
                      <a:pt x="45" y="36"/>
                    </a:lnTo>
                    <a:cubicBezTo>
                      <a:pt x="58" y="20"/>
                      <a:pt x="33" y="0"/>
                      <a:pt x="19" y="16"/>
                    </a:cubicBezTo>
                    <a:lnTo>
                      <a:pt x="19" y="16"/>
                    </a:lnTo>
                    <a:cubicBezTo>
                      <a:pt x="18" y="18"/>
                      <a:pt x="15" y="21"/>
                      <a:pt x="14" y="23"/>
                    </a:cubicBezTo>
                    <a:lnTo>
                      <a:pt x="14" y="23"/>
                    </a:lnTo>
                    <a:cubicBezTo>
                      <a:pt x="0" y="40"/>
                      <a:pt x="25" y="60"/>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6" name="Freeform 189">
                <a:extLst>
                  <a:ext uri="{FF2B5EF4-FFF2-40B4-BE49-F238E27FC236}">
                    <a16:creationId xmlns:a16="http://schemas.microsoft.com/office/drawing/2014/main" id="{DFF3AB10-6B94-984D-97DA-715FC5C6F31E}"/>
                  </a:ext>
                </a:extLst>
              </p:cNvPr>
              <p:cNvSpPr>
                <a:spLocks noChangeArrowheads="1"/>
              </p:cNvSpPr>
              <p:nvPr/>
            </p:nvSpPr>
            <p:spPr bwMode="auto">
              <a:xfrm>
                <a:off x="2923748" y="3244661"/>
                <a:ext cx="9721" cy="15122"/>
              </a:xfrm>
              <a:custGeom>
                <a:avLst/>
                <a:gdLst>
                  <a:gd name="T0" fmla="*/ 2 w 39"/>
                  <a:gd name="T1" fmla="*/ 24 h 60"/>
                  <a:gd name="T2" fmla="*/ 2 w 39"/>
                  <a:gd name="T3" fmla="*/ 24 h 60"/>
                  <a:gd name="T4" fmla="*/ 4 w 39"/>
                  <a:gd name="T5" fmla="*/ 37 h 60"/>
                  <a:gd name="T6" fmla="*/ 4 w 39"/>
                  <a:gd name="T7" fmla="*/ 37 h 60"/>
                  <a:gd name="T8" fmla="*/ 37 w 39"/>
                  <a:gd name="T9" fmla="*/ 34 h 60"/>
                  <a:gd name="T10" fmla="*/ 37 w 39"/>
                  <a:gd name="T11" fmla="*/ 34 h 60"/>
                  <a:gd name="T12" fmla="*/ 35 w 39"/>
                  <a:gd name="T13" fmla="*/ 21 h 60"/>
                  <a:gd name="T14" fmla="*/ 35 w 39"/>
                  <a:gd name="T15" fmla="*/ 21 h 60"/>
                  <a:gd name="T16" fmla="*/ 2 w 39"/>
                  <a:gd name="T17"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4"/>
                    </a:moveTo>
                    <a:lnTo>
                      <a:pt x="2" y="24"/>
                    </a:lnTo>
                    <a:cubicBezTo>
                      <a:pt x="3" y="29"/>
                      <a:pt x="4" y="33"/>
                      <a:pt x="4" y="37"/>
                    </a:cubicBezTo>
                    <a:lnTo>
                      <a:pt x="4" y="37"/>
                    </a:lnTo>
                    <a:cubicBezTo>
                      <a:pt x="6" y="59"/>
                      <a:pt x="38" y="55"/>
                      <a:pt x="37" y="34"/>
                    </a:cubicBezTo>
                    <a:lnTo>
                      <a:pt x="37" y="34"/>
                    </a:lnTo>
                    <a:cubicBezTo>
                      <a:pt x="36" y="30"/>
                      <a:pt x="35" y="25"/>
                      <a:pt x="35" y="21"/>
                    </a:cubicBezTo>
                    <a:lnTo>
                      <a:pt x="35" y="21"/>
                    </a:lnTo>
                    <a:cubicBezTo>
                      <a:pt x="33" y="0"/>
                      <a:pt x="0" y="3"/>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7" name="Freeform 190">
                <a:extLst>
                  <a:ext uri="{FF2B5EF4-FFF2-40B4-BE49-F238E27FC236}">
                    <a16:creationId xmlns:a16="http://schemas.microsoft.com/office/drawing/2014/main" id="{AE6F4BB9-22FA-894A-8BA4-D27B8551B924}"/>
                  </a:ext>
                </a:extLst>
              </p:cNvPr>
              <p:cNvSpPr>
                <a:spLocks noChangeArrowheads="1"/>
              </p:cNvSpPr>
              <p:nvPr/>
            </p:nvSpPr>
            <p:spPr bwMode="auto">
              <a:xfrm>
                <a:off x="2958312" y="3244661"/>
                <a:ext cx="14041" cy="15122"/>
              </a:xfrm>
              <a:custGeom>
                <a:avLst/>
                <a:gdLst>
                  <a:gd name="T0" fmla="*/ 39 w 59"/>
                  <a:gd name="T1" fmla="*/ 44 h 61"/>
                  <a:gd name="T2" fmla="*/ 39 w 59"/>
                  <a:gd name="T3" fmla="*/ 44 h 61"/>
                  <a:gd name="T4" fmla="*/ 45 w 59"/>
                  <a:gd name="T5" fmla="*/ 37 h 61"/>
                  <a:gd name="T6" fmla="*/ 45 w 59"/>
                  <a:gd name="T7" fmla="*/ 37 h 61"/>
                  <a:gd name="T8" fmla="*/ 19 w 59"/>
                  <a:gd name="T9" fmla="*/ 16 h 61"/>
                  <a:gd name="T10" fmla="*/ 19 w 59"/>
                  <a:gd name="T11" fmla="*/ 16 h 61"/>
                  <a:gd name="T12" fmla="*/ 14 w 59"/>
                  <a:gd name="T13" fmla="*/ 24 h 61"/>
                  <a:gd name="T14" fmla="*/ 14 w 59"/>
                  <a:gd name="T15" fmla="*/ 24 h 61"/>
                  <a:gd name="T16" fmla="*/ 39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9" y="44"/>
                    </a:moveTo>
                    <a:lnTo>
                      <a:pt x="39" y="44"/>
                    </a:lnTo>
                    <a:cubicBezTo>
                      <a:pt x="41" y="42"/>
                      <a:pt x="43" y="39"/>
                      <a:pt x="45" y="37"/>
                    </a:cubicBezTo>
                    <a:lnTo>
                      <a:pt x="45" y="37"/>
                    </a:lnTo>
                    <a:cubicBezTo>
                      <a:pt x="58" y="21"/>
                      <a:pt x="33" y="0"/>
                      <a:pt x="19" y="16"/>
                    </a:cubicBezTo>
                    <a:lnTo>
                      <a:pt x="19" y="16"/>
                    </a:lnTo>
                    <a:cubicBezTo>
                      <a:pt x="18" y="19"/>
                      <a:pt x="16" y="21"/>
                      <a:pt x="14" y="24"/>
                    </a:cubicBezTo>
                    <a:lnTo>
                      <a:pt x="14" y="24"/>
                    </a:lnTo>
                    <a:cubicBezTo>
                      <a:pt x="0" y="40"/>
                      <a:pt x="25" y="60"/>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8" name="Freeform 191">
                <a:extLst>
                  <a:ext uri="{FF2B5EF4-FFF2-40B4-BE49-F238E27FC236}">
                    <a16:creationId xmlns:a16="http://schemas.microsoft.com/office/drawing/2014/main" id="{4659E589-FD4E-3C4D-BB87-414A2A9F49B3}"/>
                  </a:ext>
                </a:extLst>
              </p:cNvPr>
              <p:cNvSpPr>
                <a:spLocks noChangeArrowheads="1"/>
              </p:cNvSpPr>
              <p:nvPr/>
            </p:nvSpPr>
            <p:spPr bwMode="auto">
              <a:xfrm>
                <a:off x="2960472" y="3268424"/>
                <a:ext cx="14041" cy="15122"/>
              </a:xfrm>
              <a:custGeom>
                <a:avLst/>
                <a:gdLst>
                  <a:gd name="T0" fmla="*/ 38 w 59"/>
                  <a:gd name="T1" fmla="*/ 44 h 61"/>
                  <a:gd name="T2" fmla="*/ 38 w 59"/>
                  <a:gd name="T3" fmla="*/ 44 h 61"/>
                  <a:gd name="T4" fmla="*/ 44 w 59"/>
                  <a:gd name="T5" fmla="*/ 36 h 61"/>
                  <a:gd name="T6" fmla="*/ 44 w 59"/>
                  <a:gd name="T7" fmla="*/ 36 h 61"/>
                  <a:gd name="T8" fmla="*/ 19 w 59"/>
                  <a:gd name="T9" fmla="*/ 16 h 61"/>
                  <a:gd name="T10" fmla="*/ 19 w 59"/>
                  <a:gd name="T11" fmla="*/ 16 h 61"/>
                  <a:gd name="T12" fmla="*/ 13 w 59"/>
                  <a:gd name="T13" fmla="*/ 23 h 61"/>
                  <a:gd name="T14" fmla="*/ 13 w 59"/>
                  <a:gd name="T15" fmla="*/ 23 h 61"/>
                  <a:gd name="T16" fmla="*/ 38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8" y="44"/>
                    </a:moveTo>
                    <a:lnTo>
                      <a:pt x="38" y="44"/>
                    </a:lnTo>
                    <a:cubicBezTo>
                      <a:pt x="41" y="41"/>
                      <a:pt x="42" y="38"/>
                      <a:pt x="44" y="36"/>
                    </a:cubicBezTo>
                    <a:lnTo>
                      <a:pt x="44" y="36"/>
                    </a:lnTo>
                    <a:cubicBezTo>
                      <a:pt x="58" y="20"/>
                      <a:pt x="32" y="0"/>
                      <a:pt x="19" y="16"/>
                    </a:cubicBezTo>
                    <a:lnTo>
                      <a:pt x="19" y="16"/>
                    </a:lnTo>
                    <a:cubicBezTo>
                      <a:pt x="17" y="18"/>
                      <a:pt x="15" y="21"/>
                      <a:pt x="13" y="23"/>
                    </a:cubicBezTo>
                    <a:lnTo>
                      <a:pt x="13" y="23"/>
                    </a:lnTo>
                    <a:cubicBezTo>
                      <a:pt x="0" y="40"/>
                      <a:pt x="25" y="60"/>
                      <a:pt x="38"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9" name="Freeform 192">
                <a:extLst>
                  <a:ext uri="{FF2B5EF4-FFF2-40B4-BE49-F238E27FC236}">
                    <a16:creationId xmlns:a16="http://schemas.microsoft.com/office/drawing/2014/main" id="{49FE3934-D577-2741-ABCC-A630B15FCD4F}"/>
                  </a:ext>
                </a:extLst>
              </p:cNvPr>
              <p:cNvSpPr>
                <a:spLocks noChangeArrowheads="1"/>
              </p:cNvSpPr>
              <p:nvPr/>
            </p:nvSpPr>
            <p:spPr bwMode="auto">
              <a:xfrm>
                <a:off x="2993955" y="3254383"/>
                <a:ext cx="9721" cy="14041"/>
              </a:xfrm>
              <a:custGeom>
                <a:avLst/>
                <a:gdLst>
                  <a:gd name="T0" fmla="*/ 4 w 39"/>
                  <a:gd name="T1" fmla="*/ 38 h 59"/>
                  <a:gd name="T2" fmla="*/ 4 w 39"/>
                  <a:gd name="T3" fmla="*/ 38 h 59"/>
                  <a:gd name="T4" fmla="*/ 36 w 39"/>
                  <a:gd name="T5" fmla="*/ 34 h 59"/>
                  <a:gd name="T6" fmla="*/ 36 w 39"/>
                  <a:gd name="T7" fmla="*/ 34 h 59"/>
                  <a:gd name="T8" fmla="*/ 35 w 39"/>
                  <a:gd name="T9" fmla="*/ 21 h 59"/>
                  <a:gd name="T10" fmla="*/ 35 w 39"/>
                  <a:gd name="T11" fmla="*/ 21 h 59"/>
                  <a:gd name="T12" fmla="*/ 3 w 39"/>
                  <a:gd name="T13" fmla="*/ 24 h 59"/>
                  <a:gd name="T14" fmla="*/ 3 w 39"/>
                  <a:gd name="T15" fmla="*/ 24 h 59"/>
                  <a:gd name="T16" fmla="*/ 4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8"/>
                    </a:moveTo>
                    <a:lnTo>
                      <a:pt x="4" y="38"/>
                    </a:lnTo>
                    <a:cubicBezTo>
                      <a:pt x="6" y="58"/>
                      <a:pt x="38" y="55"/>
                      <a:pt x="36" y="34"/>
                    </a:cubicBezTo>
                    <a:lnTo>
                      <a:pt x="36" y="34"/>
                    </a:lnTo>
                    <a:cubicBezTo>
                      <a:pt x="36" y="29"/>
                      <a:pt x="35" y="25"/>
                      <a:pt x="35" y="21"/>
                    </a:cubicBezTo>
                    <a:lnTo>
                      <a:pt x="35" y="21"/>
                    </a:lnTo>
                    <a:cubicBezTo>
                      <a:pt x="33" y="0"/>
                      <a:pt x="0" y="3"/>
                      <a:pt x="3" y="24"/>
                    </a:cubicBezTo>
                    <a:lnTo>
                      <a:pt x="3" y="24"/>
                    </a:lnTo>
                    <a:cubicBezTo>
                      <a:pt x="3" y="28"/>
                      <a:pt x="4"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0" name="Freeform 193">
                <a:extLst>
                  <a:ext uri="{FF2B5EF4-FFF2-40B4-BE49-F238E27FC236}">
                    <a16:creationId xmlns:a16="http://schemas.microsoft.com/office/drawing/2014/main" id="{9F83FC49-4FF6-4A40-A9DA-D25F4AF42862}"/>
                  </a:ext>
                </a:extLst>
              </p:cNvPr>
              <p:cNvSpPr>
                <a:spLocks noChangeArrowheads="1"/>
              </p:cNvSpPr>
              <p:nvPr/>
            </p:nvSpPr>
            <p:spPr bwMode="auto">
              <a:xfrm>
                <a:off x="2986395" y="3282465"/>
                <a:ext cx="14041" cy="17282"/>
              </a:xfrm>
              <a:custGeom>
                <a:avLst/>
                <a:gdLst>
                  <a:gd name="T0" fmla="*/ 9 w 57"/>
                  <a:gd name="T1" fmla="*/ 31 h 71"/>
                  <a:gd name="T2" fmla="*/ 9 w 57"/>
                  <a:gd name="T3" fmla="*/ 31 h 71"/>
                  <a:gd name="T4" fmla="*/ 18 w 57"/>
                  <a:gd name="T5" fmla="*/ 50 h 71"/>
                  <a:gd name="T6" fmla="*/ 18 w 57"/>
                  <a:gd name="T7" fmla="*/ 50 h 71"/>
                  <a:gd name="T8" fmla="*/ 48 w 57"/>
                  <a:gd name="T9" fmla="*/ 39 h 71"/>
                  <a:gd name="T10" fmla="*/ 48 w 57"/>
                  <a:gd name="T11" fmla="*/ 39 h 71"/>
                  <a:gd name="T12" fmla="*/ 39 w 57"/>
                  <a:gd name="T13" fmla="*/ 20 h 71"/>
                  <a:gd name="T14" fmla="*/ 39 w 57"/>
                  <a:gd name="T15" fmla="*/ 20 h 71"/>
                  <a:gd name="T16" fmla="*/ 9 w 57"/>
                  <a:gd name="T17" fmla="*/ 3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71">
                    <a:moveTo>
                      <a:pt x="9" y="31"/>
                    </a:moveTo>
                    <a:lnTo>
                      <a:pt x="9" y="31"/>
                    </a:lnTo>
                    <a:cubicBezTo>
                      <a:pt x="12" y="38"/>
                      <a:pt x="15" y="44"/>
                      <a:pt x="18" y="50"/>
                    </a:cubicBezTo>
                    <a:lnTo>
                      <a:pt x="18" y="50"/>
                    </a:lnTo>
                    <a:cubicBezTo>
                      <a:pt x="26" y="70"/>
                      <a:pt x="56" y="59"/>
                      <a:pt x="48" y="39"/>
                    </a:cubicBezTo>
                    <a:lnTo>
                      <a:pt x="48" y="39"/>
                    </a:lnTo>
                    <a:cubicBezTo>
                      <a:pt x="45" y="33"/>
                      <a:pt x="42" y="26"/>
                      <a:pt x="39" y="20"/>
                    </a:cubicBezTo>
                    <a:lnTo>
                      <a:pt x="39" y="20"/>
                    </a:lnTo>
                    <a:cubicBezTo>
                      <a:pt x="31" y="0"/>
                      <a:pt x="0" y="12"/>
                      <a:pt x="9"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1" name="Freeform 194">
                <a:extLst>
                  <a:ext uri="{FF2B5EF4-FFF2-40B4-BE49-F238E27FC236}">
                    <a16:creationId xmlns:a16="http://schemas.microsoft.com/office/drawing/2014/main" id="{228FABD5-EAF6-584D-BE78-7244CA022BDB}"/>
                  </a:ext>
                </a:extLst>
              </p:cNvPr>
              <p:cNvSpPr>
                <a:spLocks noChangeArrowheads="1"/>
              </p:cNvSpPr>
              <p:nvPr/>
            </p:nvSpPr>
            <p:spPr bwMode="auto">
              <a:xfrm>
                <a:off x="2979914" y="3314869"/>
                <a:ext cx="9721" cy="14041"/>
              </a:xfrm>
              <a:custGeom>
                <a:avLst/>
                <a:gdLst>
                  <a:gd name="T0" fmla="*/ 3 w 39"/>
                  <a:gd name="T1" fmla="*/ 38 h 59"/>
                  <a:gd name="T2" fmla="*/ 3 w 39"/>
                  <a:gd name="T3" fmla="*/ 38 h 59"/>
                  <a:gd name="T4" fmla="*/ 36 w 39"/>
                  <a:gd name="T5" fmla="*/ 35 h 59"/>
                  <a:gd name="T6" fmla="*/ 36 w 39"/>
                  <a:gd name="T7" fmla="*/ 35 h 59"/>
                  <a:gd name="T8" fmla="*/ 35 w 39"/>
                  <a:gd name="T9" fmla="*/ 21 h 59"/>
                  <a:gd name="T10" fmla="*/ 35 w 39"/>
                  <a:gd name="T11" fmla="*/ 21 h 59"/>
                  <a:gd name="T12" fmla="*/ 2 w 39"/>
                  <a:gd name="T13" fmla="*/ 25 h 59"/>
                  <a:gd name="T14" fmla="*/ 2 w 39"/>
                  <a:gd name="T15" fmla="*/ 25 h 59"/>
                  <a:gd name="T16" fmla="*/ 3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8"/>
                    </a:moveTo>
                    <a:lnTo>
                      <a:pt x="3" y="38"/>
                    </a:lnTo>
                    <a:cubicBezTo>
                      <a:pt x="6" y="58"/>
                      <a:pt x="38" y="56"/>
                      <a:pt x="36" y="35"/>
                    </a:cubicBezTo>
                    <a:lnTo>
                      <a:pt x="36" y="35"/>
                    </a:lnTo>
                    <a:cubicBezTo>
                      <a:pt x="35" y="30"/>
                      <a:pt x="35" y="26"/>
                      <a:pt x="35" y="21"/>
                    </a:cubicBezTo>
                    <a:lnTo>
                      <a:pt x="35" y="21"/>
                    </a:lnTo>
                    <a:cubicBezTo>
                      <a:pt x="32" y="0"/>
                      <a:pt x="0" y="3"/>
                      <a:pt x="2" y="25"/>
                    </a:cubicBezTo>
                    <a:lnTo>
                      <a:pt x="2" y="25"/>
                    </a:lnTo>
                    <a:cubicBezTo>
                      <a:pt x="3" y="28"/>
                      <a:pt x="3" y="33"/>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2" name="Freeform 195">
                <a:extLst>
                  <a:ext uri="{FF2B5EF4-FFF2-40B4-BE49-F238E27FC236}">
                    <a16:creationId xmlns:a16="http://schemas.microsoft.com/office/drawing/2014/main" id="{3BF94D24-C17A-D340-A477-F5CAC2CB4759}"/>
                  </a:ext>
                </a:extLst>
              </p:cNvPr>
              <p:cNvSpPr>
                <a:spLocks noChangeArrowheads="1"/>
              </p:cNvSpPr>
              <p:nvPr/>
            </p:nvSpPr>
            <p:spPr bwMode="auto">
              <a:xfrm>
                <a:off x="3004756" y="3311628"/>
                <a:ext cx="8641" cy="11882"/>
              </a:xfrm>
              <a:custGeom>
                <a:avLst/>
                <a:gdLst>
                  <a:gd name="T0" fmla="*/ 1 w 35"/>
                  <a:gd name="T1" fmla="*/ 29 h 49"/>
                  <a:gd name="T2" fmla="*/ 1 w 35"/>
                  <a:gd name="T3" fmla="*/ 29 h 49"/>
                  <a:gd name="T4" fmla="*/ 14 w 35"/>
                  <a:gd name="T5" fmla="*/ 47 h 49"/>
                  <a:gd name="T6" fmla="*/ 14 w 35"/>
                  <a:gd name="T7" fmla="*/ 47 h 49"/>
                  <a:gd name="T8" fmla="*/ 33 w 35"/>
                  <a:gd name="T9" fmla="*/ 34 h 49"/>
                  <a:gd name="T10" fmla="*/ 33 w 35"/>
                  <a:gd name="T11" fmla="*/ 34 h 49"/>
                  <a:gd name="T12" fmla="*/ 33 w 35"/>
                  <a:gd name="T13" fmla="*/ 20 h 49"/>
                  <a:gd name="T14" fmla="*/ 33 w 35"/>
                  <a:gd name="T15" fmla="*/ 20 h 49"/>
                  <a:gd name="T16" fmla="*/ 20 w 35"/>
                  <a:gd name="T17" fmla="*/ 2 h 49"/>
                  <a:gd name="T18" fmla="*/ 20 w 35"/>
                  <a:gd name="T19" fmla="*/ 2 h 49"/>
                  <a:gd name="T20" fmla="*/ 1 w 35"/>
                  <a:gd name="T21" fmla="*/ 15 h 49"/>
                  <a:gd name="T22" fmla="*/ 1 w 35"/>
                  <a:gd name="T23" fmla="*/ 15 h 49"/>
                  <a:gd name="T24" fmla="*/ 1 w 35"/>
                  <a:gd name="T25" fmla="*/ 2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49">
                    <a:moveTo>
                      <a:pt x="1" y="29"/>
                    </a:moveTo>
                    <a:lnTo>
                      <a:pt x="1" y="29"/>
                    </a:lnTo>
                    <a:cubicBezTo>
                      <a:pt x="0" y="38"/>
                      <a:pt x="5" y="46"/>
                      <a:pt x="14" y="47"/>
                    </a:cubicBezTo>
                    <a:lnTo>
                      <a:pt x="14" y="47"/>
                    </a:lnTo>
                    <a:cubicBezTo>
                      <a:pt x="22" y="48"/>
                      <a:pt x="33" y="42"/>
                      <a:pt x="33" y="34"/>
                    </a:cubicBezTo>
                    <a:lnTo>
                      <a:pt x="33" y="34"/>
                    </a:lnTo>
                    <a:cubicBezTo>
                      <a:pt x="33" y="29"/>
                      <a:pt x="33" y="25"/>
                      <a:pt x="33" y="20"/>
                    </a:cubicBezTo>
                    <a:lnTo>
                      <a:pt x="33" y="20"/>
                    </a:lnTo>
                    <a:cubicBezTo>
                      <a:pt x="34" y="11"/>
                      <a:pt x="29" y="3"/>
                      <a:pt x="20" y="2"/>
                    </a:cubicBezTo>
                    <a:lnTo>
                      <a:pt x="20" y="2"/>
                    </a:lnTo>
                    <a:cubicBezTo>
                      <a:pt x="12" y="0"/>
                      <a:pt x="2" y="7"/>
                      <a:pt x="1" y="15"/>
                    </a:cubicBezTo>
                    <a:lnTo>
                      <a:pt x="1" y="15"/>
                    </a:lnTo>
                    <a:cubicBezTo>
                      <a:pt x="1" y="19"/>
                      <a:pt x="1" y="24"/>
                      <a:pt x="1"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3" name="Freeform 196">
                <a:extLst>
                  <a:ext uri="{FF2B5EF4-FFF2-40B4-BE49-F238E27FC236}">
                    <a16:creationId xmlns:a16="http://schemas.microsoft.com/office/drawing/2014/main" id="{2A7BEF7A-ACD2-7B43-B0A8-65CD549077E7}"/>
                  </a:ext>
                </a:extLst>
              </p:cNvPr>
              <p:cNvSpPr>
                <a:spLocks noChangeArrowheads="1"/>
              </p:cNvSpPr>
              <p:nvPr/>
            </p:nvSpPr>
            <p:spPr bwMode="auto">
              <a:xfrm>
                <a:off x="2984234" y="3342952"/>
                <a:ext cx="15122" cy="14041"/>
              </a:xfrm>
              <a:custGeom>
                <a:avLst/>
                <a:gdLst>
                  <a:gd name="T0" fmla="*/ 16 w 61"/>
                  <a:gd name="T1" fmla="*/ 38 h 58"/>
                  <a:gd name="T2" fmla="*/ 16 w 61"/>
                  <a:gd name="T3" fmla="*/ 38 h 58"/>
                  <a:gd name="T4" fmla="*/ 23 w 61"/>
                  <a:gd name="T5" fmla="*/ 44 h 58"/>
                  <a:gd name="T6" fmla="*/ 23 w 61"/>
                  <a:gd name="T7" fmla="*/ 44 h 58"/>
                  <a:gd name="T8" fmla="*/ 44 w 61"/>
                  <a:gd name="T9" fmla="*/ 19 h 58"/>
                  <a:gd name="T10" fmla="*/ 44 w 61"/>
                  <a:gd name="T11" fmla="*/ 19 h 58"/>
                  <a:gd name="T12" fmla="*/ 37 w 61"/>
                  <a:gd name="T13" fmla="*/ 13 h 58"/>
                  <a:gd name="T14" fmla="*/ 37 w 61"/>
                  <a:gd name="T15" fmla="*/ 13 h 58"/>
                  <a:gd name="T16" fmla="*/ 16 w 61"/>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8">
                    <a:moveTo>
                      <a:pt x="16" y="38"/>
                    </a:moveTo>
                    <a:lnTo>
                      <a:pt x="16" y="38"/>
                    </a:lnTo>
                    <a:cubicBezTo>
                      <a:pt x="18" y="40"/>
                      <a:pt x="21" y="42"/>
                      <a:pt x="23" y="44"/>
                    </a:cubicBezTo>
                    <a:lnTo>
                      <a:pt x="23" y="44"/>
                    </a:lnTo>
                    <a:cubicBezTo>
                      <a:pt x="40" y="57"/>
                      <a:pt x="60" y="32"/>
                      <a:pt x="44" y="19"/>
                    </a:cubicBezTo>
                    <a:lnTo>
                      <a:pt x="44" y="19"/>
                    </a:lnTo>
                    <a:cubicBezTo>
                      <a:pt x="41" y="17"/>
                      <a:pt x="39" y="15"/>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4" name="Freeform 197">
                <a:extLst>
                  <a:ext uri="{FF2B5EF4-FFF2-40B4-BE49-F238E27FC236}">
                    <a16:creationId xmlns:a16="http://schemas.microsoft.com/office/drawing/2014/main" id="{D1A7EE1F-307A-E149-B838-DE3E785D7BAC}"/>
                  </a:ext>
                </a:extLst>
              </p:cNvPr>
              <p:cNvSpPr>
                <a:spLocks noChangeArrowheads="1"/>
              </p:cNvSpPr>
              <p:nvPr/>
            </p:nvSpPr>
            <p:spPr bwMode="auto">
              <a:xfrm>
                <a:off x="3089005" y="3310548"/>
                <a:ext cx="16202" cy="17282"/>
              </a:xfrm>
              <a:custGeom>
                <a:avLst/>
                <a:gdLst>
                  <a:gd name="T0" fmla="*/ 38 w 64"/>
                  <a:gd name="T1" fmla="*/ 52 h 69"/>
                  <a:gd name="T2" fmla="*/ 38 w 64"/>
                  <a:gd name="T3" fmla="*/ 52 h 69"/>
                  <a:gd name="T4" fmla="*/ 50 w 64"/>
                  <a:gd name="T5" fmla="*/ 37 h 69"/>
                  <a:gd name="T6" fmla="*/ 50 w 64"/>
                  <a:gd name="T7" fmla="*/ 37 h 69"/>
                  <a:gd name="T8" fmla="*/ 25 w 64"/>
                  <a:gd name="T9" fmla="*/ 16 h 69"/>
                  <a:gd name="T10" fmla="*/ 25 w 64"/>
                  <a:gd name="T11" fmla="*/ 16 h 69"/>
                  <a:gd name="T12" fmla="*/ 12 w 64"/>
                  <a:gd name="T13" fmla="*/ 31 h 69"/>
                  <a:gd name="T14" fmla="*/ 12 w 64"/>
                  <a:gd name="T15" fmla="*/ 31 h 69"/>
                  <a:gd name="T16" fmla="*/ 38 w 64"/>
                  <a:gd name="T17" fmla="*/ 5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9">
                    <a:moveTo>
                      <a:pt x="38" y="52"/>
                    </a:moveTo>
                    <a:lnTo>
                      <a:pt x="38" y="52"/>
                    </a:lnTo>
                    <a:cubicBezTo>
                      <a:pt x="42" y="46"/>
                      <a:pt x="46" y="42"/>
                      <a:pt x="50" y="37"/>
                    </a:cubicBezTo>
                    <a:lnTo>
                      <a:pt x="50" y="37"/>
                    </a:lnTo>
                    <a:cubicBezTo>
                      <a:pt x="63" y="21"/>
                      <a:pt x="38" y="0"/>
                      <a:pt x="25" y="16"/>
                    </a:cubicBezTo>
                    <a:lnTo>
                      <a:pt x="25" y="16"/>
                    </a:lnTo>
                    <a:cubicBezTo>
                      <a:pt x="21" y="21"/>
                      <a:pt x="17" y="26"/>
                      <a:pt x="12" y="31"/>
                    </a:cubicBezTo>
                    <a:lnTo>
                      <a:pt x="12" y="31"/>
                    </a:lnTo>
                    <a:cubicBezTo>
                      <a:pt x="0" y="48"/>
                      <a:pt x="25" y="68"/>
                      <a:pt x="38"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5" name="Freeform 198">
                <a:extLst>
                  <a:ext uri="{FF2B5EF4-FFF2-40B4-BE49-F238E27FC236}">
                    <a16:creationId xmlns:a16="http://schemas.microsoft.com/office/drawing/2014/main" id="{3FEC7A38-D022-6C4D-8291-94EBE88AB761}"/>
                  </a:ext>
                </a:extLst>
              </p:cNvPr>
              <p:cNvSpPr>
                <a:spLocks noChangeArrowheads="1"/>
              </p:cNvSpPr>
              <p:nvPr/>
            </p:nvSpPr>
            <p:spPr bwMode="auto">
              <a:xfrm>
                <a:off x="3082524" y="3328910"/>
                <a:ext cx="9721" cy="15122"/>
              </a:xfrm>
              <a:custGeom>
                <a:avLst/>
                <a:gdLst>
                  <a:gd name="T0" fmla="*/ 2 w 39"/>
                  <a:gd name="T1" fmla="*/ 25 h 60"/>
                  <a:gd name="T2" fmla="*/ 2 w 39"/>
                  <a:gd name="T3" fmla="*/ 25 h 60"/>
                  <a:gd name="T4" fmla="*/ 4 w 39"/>
                  <a:gd name="T5" fmla="*/ 38 h 60"/>
                  <a:gd name="T6" fmla="*/ 4 w 39"/>
                  <a:gd name="T7" fmla="*/ 38 h 60"/>
                  <a:gd name="T8" fmla="*/ 36 w 39"/>
                  <a:gd name="T9" fmla="*/ 35 h 60"/>
                  <a:gd name="T10" fmla="*/ 36 w 39"/>
                  <a:gd name="T11" fmla="*/ 35 h 60"/>
                  <a:gd name="T12" fmla="*/ 35 w 39"/>
                  <a:gd name="T13" fmla="*/ 21 h 60"/>
                  <a:gd name="T14" fmla="*/ 35 w 39"/>
                  <a:gd name="T15" fmla="*/ 21 h 60"/>
                  <a:gd name="T16" fmla="*/ 2 w 39"/>
                  <a:gd name="T17"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5"/>
                    </a:moveTo>
                    <a:lnTo>
                      <a:pt x="2" y="25"/>
                    </a:lnTo>
                    <a:cubicBezTo>
                      <a:pt x="3" y="29"/>
                      <a:pt x="4" y="33"/>
                      <a:pt x="4" y="38"/>
                    </a:cubicBezTo>
                    <a:lnTo>
                      <a:pt x="4" y="38"/>
                    </a:lnTo>
                    <a:cubicBezTo>
                      <a:pt x="6" y="59"/>
                      <a:pt x="38" y="56"/>
                      <a:pt x="36" y="35"/>
                    </a:cubicBezTo>
                    <a:lnTo>
                      <a:pt x="36" y="35"/>
                    </a:lnTo>
                    <a:cubicBezTo>
                      <a:pt x="36" y="30"/>
                      <a:pt x="35" y="26"/>
                      <a:pt x="35" y="21"/>
                    </a:cubicBezTo>
                    <a:lnTo>
                      <a:pt x="35" y="21"/>
                    </a:lnTo>
                    <a:cubicBezTo>
                      <a:pt x="33" y="0"/>
                      <a:pt x="0" y="3"/>
                      <a:pt x="2"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6" name="Freeform 199">
                <a:extLst>
                  <a:ext uri="{FF2B5EF4-FFF2-40B4-BE49-F238E27FC236}">
                    <a16:creationId xmlns:a16="http://schemas.microsoft.com/office/drawing/2014/main" id="{7A50BF64-A64A-0A4F-9B55-53F2AC6E1ABD}"/>
                  </a:ext>
                </a:extLst>
              </p:cNvPr>
              <p:cNvSpPr>
                <a:spLocks noChangeArrowheads="1"/>
              </p:cNvSpPr>
              <p:nvPr/>
            </p:nvSpPr>
            <p:spPr bwMode="auto">
              <a:xfrm>
                <a:off x="3071723" y="3306228"/>
                <a:ext cx="9721" cy="14041"/>
              </a:xfrm>
              <a:custGeom>
                <a:avLst/>
                <a:gdLst>
                  <a:gd name="T0" fmla="*/ 3 w 39"/>
                  <a:gd name="T1" fmla="*/ 37 h 59"/>
                  <a:gd name="T2" fmla="*/ 3 w 39"/>
                  <a:gd name="T3" fmla="*/ 37 h 59"/>
                  <a:gd name="T4" fmla="*/ 35 w 39"/>
                  <a:gd name="T5" fmla="*/ 34 h 59"/>
                  <a:gd name="T6" fmla="*/ 35 w 39"/>
                  <a:gd name="T7" fmla="*/ 34 h 59"/>
                  <a:gd name="T8" fmla="*/ 34 w 39"/>
                  <a:gd name="T9" fmla="*/ 21 h 59"/>
                  <a:gd name="T10" fmla="*/ 34 w 39"/>
                  <a:gd name="T11" fmla="*/ 21 h 59"/>
                  <a:gd name="T12" fmla="*/ 2 w 39"/>
                  <a:gd name="T13" fmla="*/ 24 h 59"/>
                  <a:gd name="T14" fmla="*/ 2 w 39"/>
                  <a:gd name="T15" fmla="*/ 24 h 59"/>
                  <a:gd name="T16" fmla="*/ 3 w 39"/>
                  <a:gd name="T17"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7"/>
                    </a:moveTo>
                    <a:lnTo>
                      <a:pt x="3" y="37"/>
                    </a:lnTo>
                    <a:cubicBezTo>
                      <a:pt x="5" y="58"/>
                      <a:pt x="38" y="55"/>
                      <a:pt x="35" y="34"/>
                    </a:cubicBezTo>
                    <a:lnTo>
                      <a:pt x="35" y="34"/>
                    </a:lnTo>
                    <a:cubicBezTo>
                      <a:pt x="35" y="30"/>
                      <a:pt x="35" y="25"/>
                      <a:pt x="34" y="21"/>
                    </a:cubicBezTo>
                    <a:lnTo>
                      <a:pt x="34" y="21"/>
                    </a:lnTo>
                    <a:cubicBezTo>
                      <a:pt x="32" y="0"/>
                      <a:pt x="0" y="3"/>
                      <a:pt x="2" y="24"/>
                    </a:cubicBezTo>
                    <a:lnTo>
                      <a:pt x="2" y="24"/>
                    </a:lnTo>
                    <a:cubicBezTo>
                      <a:pt x="2" y="28"/>
                      <a:pt x="2" y="33"/>
                      <a:pt x="3"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7" name="Freeform 200">
                <a:extLst>
                  <a:ext uri="{FF2B5EF4-FFF2-40B4-BE49-F238E27FC236}">
                    <a16:creationId xmlns:a16="http://schemas.microsoft.com/office/drawing/2014/main" id="{6A112C56-C35B-4D46-891E-09B9A8E8120A}"/>
                  </a:ext>
                </a:extLst>
              </p:cNvPr>
              <p:cNvSpPr>
                <a:spLocks noChangeArrowheads="1"/>
              </p:cNvSpPr>
              <p:nvPr/>
            </p:nvSpPr>
            <p:spPr bwMode="auto">
              <a:xfrm>
                <a:off x="3110607" y="3335390"/>
                <a:ext cx="15122" cy="14042"/>
              </a:xfrm>
              <a:custGeom>
                <a:avLst/>
                <a:gdLst>
                  <a:gd name="T0" fmla="*/ 17 w 62"/>
                  <a:gd name="T1" fmla="*/ 38 h 59"/>
                  <a:gd name="T2" fmla="*/ 17 w 62"/>
                  <a:gd name="T3" fmla="*/ 38 h 59"/>
                  <a:gd name="T4" fmla="*/ 24 w 62"/>
                  <a:gd name="T5" fmla="*/ 44 h 59"/>
                  <a:gd name="T6" fmla="*/ 24 w 62"/>
                  <a:gd name="T7" fmla="*/ 44 h 59"/>
                  <a:gd name="T8" fmla="*/ 44 w 62"/>
                  <a:gd name="T9" fmla="*/ 19 h 59"/>
                  <a:gd name="T10" fmla="*/ 44 w 62"/>
                  <a:gd name="T11" fmla="*/ 19 h 59"/>
                  <a:gd name="T12" fmla="*/ 37 w 62"/>
                  <a:gd name="T13" fmla="*/ 13 h 59"/>
                  <a:gd name="T14" fmla="*/ 37 w 62"/>
                  <a:gd name="T15" fmla="*/ 13 h 59"/>
                  <a:gd name="T16" fmla="*/ 17 w 62"/>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8"/>
                    </a:moveTo>
                    <a:lnTo>
                      <a:pt x="17" y="38"/>
                    </a:lnTo>
                    <a:cubicBezTo>
                      <a:pt x="19" y="40"/>
                      <a:pt x="21" y="43"/>
                      <a:pt x="24" y="44"/>
                    </a:cubicBezTo>
                    <a:lnTo>
                      <a:pt x="24" y="44"/>
                    </a:lnTo>
                    <a:cubicBezTo>
                      <a:pt x="40" y="58"/>
                      <a:pt x="61" y="33"/>
                      <a:pt x="44" y="19"/>
                    </a:cubicBezTo>
                    <a:lnTo>
                      <a:pt x="44" y="19"/>
                    </a:lnTo>
                    <a:cubicBezTo>
                      <a:pt x="42" y="17"/>
                      <a:pt x="40" y="15"/>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8" name="Freeform 201">
                <a:extLst>
                  <a:ext uri="{FF2B5EF4-FFF2-40B4-BE49-F238E27FC236}">
                    <a16:creationId xmlns:a16="http://schemas.microsoft.com/office/drawing/2014/main" id="{5FCCE6B4-3F30-E44D-B1AC-1E5389D9B5DA}"/>
                  </a:ext>
                </a:extLst>
              </p:cNvPr>
              <p:cNvSpPr>
                <a:spLocks noChangeArrowheads="1"/>
              </p:cNvSpPr>
              <p:nvPr/>
            </p:nvSpPr>
            <p:spPr bwMode="auto">
              <a:xfrm>
                <a:off x="3143010" y="3342952"/>
                <a:ext cx="15122" cy="15122"/>
              </a:xfrm>
              <a:custGeom>
                <a:avLst/>
                <a:gdLst>
                  <a:gd name="T0" fmla="*/ 5 w 62"/>
                  <a:gd name="T1" fmla="*/ 33 h 62"/>
                  <a:gd name="T2" fmla="*/ 5 w 62"/>
                  <a:gd name="T3" fmla="*/ 33 h 62"/>
                  <a:gd name="T4" fmla="*/ 30 w 62"/>
                  <a:gd name="T5" fmla="*/ 3 h 62"/>
                  <a:gd name="T6" fmla="*/ 30 w 62"/>
                  <a:gd name="T7" fmla="*/ 3 h 62"/>
                  <a:gd name="T8" fmla="*/ 9 w 62"/>
                  <a:gd name="T9" fmla="*/ 11 h 62"/>
                  <a:gd name="T10" fmla="*/ 9 w 62"/>
                  <a:gd name="T11" fmla="*/ 11 h 62"/>
                  <a:gd name="T12" fmla="*/ 5 w 62"/>
                  <a:gd name="T13" fmla="*/ 33 h 62"/>
                </a:gdLst>
                <a:ahLst/>
                <a:cxnLst>
                  <a:cxn ang="0">
                    <a:pos x="T0" y="T1"/>
                  </a:cxn>
                  <a:cxn ang="0">
                    <a:pos x="T2" y="T3"/>
                  </a:cxn>
                  <a:cxn ang="0">
                    <a:pos x="T4" y="T5"/>
                  </a:cxn>
                  <a:cxn ang="0">
                    <a:pos x="T6" y="T7"/>
                  </a:cxn>
                  <a:cxn ang="0">
                    <a:pos x="T8" y="T9"/>
                  </a:cxn>
                  <a:cxn ang="0">
                    <a:pos x="T10" y="T11"/>
                  </a:cxn>
                  <a:cxn ang="0">
                    <a:pos x="T12" y="T13"/>
                  </a:cxn>
                </a:cxnLst>
                <a:rect l="0" t="0" r="r" b="b"/>
                <a:pathLst>
                  <a:path w="62" h="62">
                    <a:moveTo>
                      <a:pt x="5" y="33"/>
                    </a:moveTo>
                    <a:lnTo>
                      <a:pt x="5" y="33"/>
                    </a:lnTo>
                    <a:cubicBezTo>
                      <a:pt x="22" y="61"/>
                      <a:pt x="61" y="14"/>
                      <a:pt x="30" y="3"/>
                    </a:cubicBezTo>
                    <a:lnTo>
                      <a:pt x="30" y="3"/>
                    </a:lnTo>
                    <a:cubicBezTo>
                      <a:pt x="20" y="0"/>
                      <a:pt x="13" y="4"/>
                      <a:pt x="9" y="11"/>
                    </a:cubicBezTo>
                    <a:lnTo>
                      <a:pt x="9" y="11"/>
                    </a:lnTo>
                    <a:cubicBezTo>
                      <a:pt x="4" y="16"/>
                      <a:pt x="0" y="24"/>
                      <a:pt x="5"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9" name="Freeform 202">
                <a:extLst>
                  <a:ext uri="{FF2B5EF4-FFF2-40B4-BE49-F238E27FC236}">
                    <a16:creationId xmlns:a16="http://schemas.microsoft.com/office/drawing/2014/main" id="{6A042A69-F47F-4F46-9EDB-EF7A52F8137D}"/>
                  </a:ext>
                </a:extLst>
              </p:cNvPr>
              <p:cNvSpPr>
                <a:spLocks noChangeArrowheads="1"/>
              </p:cNvSpPr>
              <p:nvPr/>
            </p:nvSpPr>
            <p:spPr bwMode="auto">
              <a:xfrm>
                <a:off x="3104126" y="3358074"/>
                <a:ext cx="9721" cy="14041"/>
              </a:xfrm>
              <a:custGeom>
                <a:avLst/>
                <a:gdLst>
                  <a:gd name="T0" fmla="*/ 2 w 39"/>
                  <a:gd name="T1" fmla="*/ 24 h 59"/>
                  <a:gd name="T2" fmla="*/ 2 w 39"/>
                  <a:gd name="T3" fmla="*/ 24 h 59"/>
                  <a:gd name="T4" fmla="*/ 3 w 39"/>
                  <a:gd name="T5" fmla="*/ 37 h 59"/>
                  <a:gd name="T6" fmla="*/ 3 w 39"/>
                  <a:gd name="T7" fmla="*/ 37 h 59"/>
                  <a:gd name="T8" fmla="*/ 36 w 39"/>
                  <a:gd name="T9" fmla="*/ 34 h 59"/>
                  <a:gd name="T10" fmla="*/ 36 w 39"/>
                  <a:gd name="T11" fmla="*/ 34 h 59"/>
                  <a:gd name="T12" fmla="*/ 34 w 39"/>
                  <a:gd name="T13" fmla="*/ 20 h 59"/>
                  <a:gd name="T14" fmla="*/ 34 w 39"/>
                  <a:gd name="T15" fmla="*/ 20 h 59"/>
                  <a:gd name="T16" fmla="*/ 2 w 39"/>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2" y="24"/>
                    </a:moveTo>
                    <a:lnTo>
                      <a:pt x="2" y="24"/>
                    </a:lnTo>
                    <a:cubicBezTo>
                      <a:pt x="2" y="29"/>
                      <a:pt x="3" y="33"/>
                      <a:pt x="3" y="37"/>
                    </a:cubicBezTo>
                    <a:lnTo>
                      <a:pt x="3" y="37"/>
                    </a:lnTo>
                    <a:cubicBezTo>
                      <a:pt x="5" y="58"/>
                      <a:pt x="38" y="55"/>
                      <a:pt x="36" y="34"/>
                    </a:cubicBezTo>
                    <a:lnTo>
                      <a:pt x="36" y="34"/>
                    </a:lnTo>
                    <a:cubicBezTo>
                      <a:pt x="35" y="30"/>
                      <a:pt x="34" y="25"/>
                      <a:pt x="34" y="20"/>
                    </a:cubicBezTo>
                    <a:lnTo>
                      <a:pt x="34" y="20"/>
                    </a:lnTo>
                    <a:cubicBezTo>
                      <a:pt x="32" y="0"/>
                      <a:pt x="0" y="3"/>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0" name="Freeform 203">
                <a:extLst>
                  <a:ext uri="{FF2B5EF4-FFF2-40B4-BE49-F238E27FC236}">
                    <a16:creationId xmlns:a16="http://schemas.microsoft.com/office/drawing/2014/main" id="{6A7E7621-1564-FC4C-AD78-5E27991A2E42}"/>
                  </a:ext>
                </a:extLst>
              </p:cNvPr>
              <p:cNvSpPr>
                <a:spLocks noChangeArrowheads="1"/>
              </p:cNvSpPr>
              <p:nvPr/>
            </p:nvSpPr>
            <p:spPr bwMode="auto">
              <a:xfrm>
                <a:off x="3139770" y="3369954"/>
                <a:ext cx="9721" cy="14042"/>
              </a:xfrm>
              <a:custGeom>
                <a:avLst/>
                <a:gdLst>
                  <a:gd name="T0" fmla="*/ 4 w 39"/>
                  <a:gd name="T1" fmla="*/ 36 h 59"/>
                  <a:gd name="T2" fmla="*/ 4 w 39"/>
                  <a:gd name="T3" fmla="*/ 36 h 59"/>
                  <a:gd name="T4" fmla="*/ 36 w 39"/>
                  <a:gd name="T5" fmla="*/ 34 h 59"/>
                  <a:gd name="T6" fmla="*/ 36 w 39"/>
                  <a:gd name="T7" fmla="*/ 34 h 59"/>
                  <a:gd name="T8" fmla="*/ 35 w 39"/>
                  <a:gd name="T9" fmla="*/ 20 h 59"/>
                  <a:gd name="T10" fmla="*/ 35 w 39"/>
                  <a:gd name="T11" fmla="*/ 20 h 59"/>
                  <a:gd name="T12" fmla="*/ 2 w 39"/>
                  <a:gd name="T13" fmla="*/ 24 h 59"/>
                  <a:gd name="T14" fmla="*/ 2 w 39"/>
                  <a:gd name="T15" fmla="*/ 24 h 59"/>
                  <a:gd name="T16" fmla="*/ 4 w 39"/>
                  <a:gd name="T17"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6"/>
                    </a:moveTo>
                    <a:lnTo>
                      <a:pt x="4" y="36"/>
                    </a:lnTo>
                    <a:cubicBezTo>
                      <a:pt x="5" y="58"/>
                      <a:pt x="38" y="54"/>
                      <a:pt x="36" y="34"/>
                    </a:cubicBezTo>
                    <a:lnTo>
                      <a:pt x="36" y="34"/>
                    </a:lnTo>
                    <a:cubicBezTo>
                      <a:pt x="35" y="29"/>
                      <a:pt x="35" y="25"/>
                      <a:pt x="35" y="20"/>
                    </a:cubicBezTo>
                    <a:lnTo>
                      <a:pt x="35" y="20"/>
                    </a:lnTo>
                    <a:cubicBezTo>
                      <a:pt x="32" y="0"/>
                      <a:pt x="0" y="3"/>
                      <a:pt x="2" y="24"/>
                    </a:cubicBezTo>
                    <a:lnTo>
                      <a:pt x="2" y="24"/>
                    </a:lnTo>
                    <a:cubicBezTo>
                      <a:pt x="3" y="28"/>
                      <a:pt x="3" y="33"/>
                      <a:pt x="4"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1" name="Freeform 204">
                <a:extLst>
                  <a:ext uri="{FF2B5EF4-FFF2-40B4-BE49-F238E27FC236}">
                    <a16:creationId xmlns:a16="http://schemas.microsoft.com/office/drawing/2014/main" id="{DA447588-A06D-F343-8FC8-62AA7E61F914}"/>
                  </a:ext>
                </a:extLst>
              </p:cNvPr>
              <p:cNvSpPr>
                <a:spLocks noChangeArrowheads="1"/>
              </p:cNvSpPr>
              <p:nvPr/>
            </p:nvSpPr>
            <p:spPr bwMode="auto">
              <a:xfrm>
                <a:off x="3119248" y="3398037"/>
                <a:ext cx="9721" cy="14042"/>
              </a:xfrm>
              <a:custGeom>
                <a:avLst/>
                <a:gdLst>
                  <a:gd name="T0" fmla="*/ 3 w 40"/>
                  <a:gd name="T1" fmla="*/ 24 h 59"/>
                  <a:gd name="T2" fmla="*/ 3 w 40"/>
                  <a:gd name="T3" fmla="*/ 24 h 59"/>
                  <a:gd name="T4" fmla="*/ 4 w 40"/>
                  <a:gd name="T5" fmla="*/ 38 h 59"/>
                  <a:gd name="T6" fmla="*/ 4 w 40"/>
                  <a:gd name="T7" fmla="*/ 38 h 59"/>
                  <a:gd name="T8" fmla="*/ 37 w 40"/>
                  <a:gd name="T9" fmla="*/ 34 h 59"/>
                  <a:gd name="T10" fmla="*/ 37 w 40"/>
                  <a:gd name="T11" fmla="*/ 34 h 59"/>
                  <a:gd name="T12" fmla="*/ 35 w 40"/>
                  <a:gd name="T13" fmla="*/ 20 h 59"/>
                  <a:gd name="T14" fmla="*/ 35 w 40"/>
                  <a:gd name="T15" fmla="*/ 20 h 59"/>
                  <a:gd name="T16" fmla="*/ 3 w 40"/>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59">
                    <a:moveTo>
                      <a:pt x="3" y="24"/>
                    </a:moveTo>
                    <a:lnTo>
                      <a:pt x="3" y="24"/>
                    </a:lnTo>
                    <a:cubicBezTo>
                      <a:pt x="3" y="28"/>
                      <a:pt x="4" y="33"/>
                      <a:pt x="4" y="38"/>
                    </a:cubicBezTo>
                    <a:lnTo>
                      <a:pt x="4" y="38"/>
                    </a:lnTo>
                    <a:cubicBezTo>
                      <a:pt x="6" y="58"/>
                      <a:pt x="39" y="54"/>
                      <a:pt x="37" y="34"/>
                    </a:cubicBezTo>
                    <a:lnTo>
                      <a:pt x="37" y="34"/>
                    </a:lnTo>
                    <a:cubicBezTo>
                      <a:pt x="36" y="29"/>
                      <a:pt x="36" y="25"/>
                      <a:pt x="35" y="20"/>
                    </a:cubicBezTo>
                    <a:lnTo>
                      <a:pt x="35" y="20"/>
                    </a:lnTo>
                    <a:cubicBezTo>
                      <a:pt x="33" y="0"/>
                      <a:pt x="0" y="3"/>
                      <a:pt x="3"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2" name="Freeform 205">
                <a:extLst>
                  <a:ext uri="{FF2B5EF4-FFF2-40B4-BE49-F238E27FC236}">
                    <a16:creationId xmlns:a16="http://schemas.microsoft.com/office/drawing/2014/main" id="{8146508E-95AC-4749-B435-EA81FEBF12DC}"/>
                  </a:ext>
                </a:extLst>
              </p:cNvPr>
              <p:cNvSpPr>
                <a:spLocks noChangeArrowheads="1"/>
              </p:cNvSpPr>
              <p:nvPr/>
            </p:nvSpPr>
            <p:spPr bwMode="auto">
              <a:xfrm>
                <a:off x="3152732" y="3401278"/>
                <a:ext cx="9721" cy="14041"/>
              </a:xfrm>
              <a:custGeom>
                <a:avLst/>
                <a:gdLst>
                  <a:gd name="T0" fmla="*/ 3 w 39"/>
                  <a:gd name="T1" fmla="*/ 37 h 59"/>
                  <a:gd name="T2" fmla="*/ 3 w 39"/>
                  <a:gd name="T3" fmla="*/ 37 h 59"/>
                  <a:gd name="T4" fmla="*/ 35 w 39"/>
                  <a:gd name="T5" fmla="*/ 34 h 59"/>
                  <a:gd name="T6" fmla="*/ 35 w 39"/>
                  <a:gd name="T7" fmla="*/ 34 h 59"/>
                  <a:gd name="T8" fmla="*/ 34 w 39"/>
                  <a:gd name="T9" fmla="*/ 20 h 59"/>
                  <a:gd name="T10" fmla="*/ 34 w 39"/>
                  <a:gd name="T11" fmla="*/ 20 h 59"/>
                  <a:gd name="T12" fmla="*/ 2 w 39"/>
                  <a:gd name="T13" fmla="*/ 24 h 59"/>
                  <a:gd name="T14" fmla="*/ 2 w 39"/>
                  <a:gd name="T15" fmla="*/ 24 h 59"/>
                  <a:gd name="T16" fmla="*/ 3 w 39"/>
                  <a:gd name="T17"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7"/>
                    </a:moveTo>
                    <a:lnTo>
                      <a:pt x="3" y="37"/>
                    </a:lnTo>
                    <a:cubicBezTo>
                      <a:pt x="5" y="58"/>
                      <a:pt x="38" y="55"/>
                      <a:pt x="35" y="34"/>
                    </a:cubicBezTo>
                    <a:lnTo>
                      <a:pt x="35" y="34"/>
                    </a:lnTo>
                    <a:cubicBezTo>
                      <a:pt x="35" y="29"/>
                      <a:pt x="35" y="25"/>
                      <a:pt x="34" y="20"/>
                    </a:cubicBezTo>
                    <a:lnTo>
                      <a:pt x="34" y="20"/>
                    </a:lnTo>
                    <a:cubicBezTo>
                      <a:pt x="32" y="0"/>
                      <a:pt x="0" y="3"/>
                      <a:pt x="2" y="24"/>
                    </a:cubicBezTo>
                    <a:lnTo>
                      <a:pt x="2" y="24"/>
                    </a:lnTo>
                    <a:cubicBezTo>
                      <a:pt x="3" y="29"/>
                      <a:pt x="3" y="33"/>
                      <a:pt x="3"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3" name="Freeform 206">
                <a:extLst>
                  <a:ext uri="{FF2B5EF4-FFF2-40B4-BE49-F238E27FC236}">
                    <a16:creationId xmlns:a16="http://schemas.microsoft.com/office/drawing/2014/main" id="{B75D6B79-4D53-A948-80C6-EB6FAD601ABA}"/>
                  </a:ext>
                </a:extLst>
              </p:cNvPr>
              <p:cNvSpPr>
                <a:spLocks noChangeArrowheads="1"/>
              </p:cNvSpPr>
              <p:nvPr/>
            </p:nvSpPr>
            <p:spPr bwMode="auto">
              <a:xfrm>
                <a:off x="3178655" y="3383996"/>
                <a:ext cx="9721" cy="14041"/>
              </a:xfrm>
              <a:custGeom>
                <a:avLst/>
                <a:gdLst>
                  <a:gd name="T0" fmla="*/ 4 w 39"/>
                  <a:gd name="T1" fmla="*/ 38 h 59"/>
                  <a:gd name="T2" fmla="*/ 4 w 39"/>
                  <a:gd name="T3" fmla="*/ 38 h 59"/>
                  <a:gd name="T4" fmla="*/ 36 w 39"/>
                  <a:gd name="T5" fmla="*/ 34 h 59"/>
                  <a:gd name="T6" fmla="*/ 36 w 39"/>
                  <a:gd name="T7" fmla="*/ 34 h 59"/>
                  <a:gd name="T8" fmla="*/ 35 w 39"/>
                  <a:gd name="T9" fmla="*/ 21 h 59"/>
                  <a:gd name="T10" fmla="*/ 35 w 39"/>
                  <a:gd name="T11" fmla="*/ 21 h 59"/>
                  <a:gd name="T12" fmla="*/ 2 w 39"/>
                  <a:gd name="T13" fmla="*/ 24 h 59"/>
                  <a:gd name="T14" fmla="*/ 2 w 39"/>
                  <a:gd name="T15" fmla="*/ 24 h 59"/>
                  <a:gd name="T16" fmla="*/ 4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8"/>
                    </a:moveTo>
                    <a:lnTo>
                      <a:pt x="4" y="38"/>
                    </a:lnTo>
                    <a:cubicBezTo>
                      <a:pt x="5" y="58"/>
                      <a:pt x="38" y="55"/>
                      <a:pt x="36" y="34"/>
                    </a:cubicBezTo>
                    <a:lnTo>
                      <a:pt x="36" y="34"/>
                    </a:lnTo>
                    <a:cubicBezTo>
                      <a:pt x="35" y="29"/>
                      <a:pt x="35" y="25"/>
                      <a:pt x="35" y="21"/>
                    </a:cubicBezTo>
                    <a:lnTo>
                      <a:pt x="35" y="21"/>
                    </a:lnTo>
                    <a:cubicBezTo>
                      <a:pt x="32" y="0"/>
                      <a:pt x="0" y="3"/>
                      <a:pt x="2" y="24"/>
                    </a:cubicBezTo>
                    <a:lnTo>
                      <a:pt x="2" y="24"/>
                    </a:lnTo>
                    <a:cubicBezTo>
                      <a:pt x="2" y="28"/>
                      <a:pt x="3"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4" name="Freeform 207">
                <a:extLst>
                  <a:ext uri="{FF2B5EF4-FFF2-40B4-BE49-F238E27FC236}">
                    <a16:creationId xmlns:a16="http://schemas.microsoft.com/office/drawing/2014/main" id="{A0AF89D4-87D5-5246-B067-96DF2DFCCBDC}"/>
                  </a:ext>
                </a:extLst>
              </p:cNvPr>
              <p:cNvSpPr>
                <a:spLocks noChangeArrowheads="1"/>
              </p:cNvSpPr>
              <p:nvPr/>
            </p:nvSpPr>
            <p:spPr bwMode="auto">
              <a:xfrm>
                <a:off x="3150572" y="3432601"/>
                <a:ext cx="9721" cy="15122"/>
              </a:xfrm>
              <a:custGeom>
                <a:avLst/>
                <a:gdLst>
                  <a:gd name="T0" fmla="*/ 2 w 39"/>
                  <a:gd name="T1" fmla="*/ 24 h 60"/>
                  <a:gd name="T2" fmla="*/ 2 w 39"/>
                  <a:gd name="T3" fmla="*/ 24 h 60"/>
                  <a:gd name="T4" fmla="*/ 3 w 39"/>
                  <a:gd name="T5" fmla="*/ 38 h 60"/>
                  <a:gd name="T6" fmla="*/ 3 w 39"/>
                  <a:gd name="T7" fmla="*/ 38 h 60"/>
                  <a:gd name="T8" fmla="*/ 36 w 39"/>
                  <a:gd name="T9" fmla="*/ 34 h 60"/>
                  <a:gd name="T10" fmla="*/ 36 w 39"/>
                  <a:gd name="T11" fmla="*/ 34 h 60"/>
                  <a:gd name="T12" fmla="*/ 34 w 39"/>
                  <a:gd name="T13" fmla="*/ 22 h 60"/>
                  <a:gd name="T14" fmla="*/ 34 w 39"/>
                  <a:gd name="T15" fmla="*/ 22 h 60"/>
                  <a:gd name="T16" fmla="*/ 2 w 39"/>
                  <a:gd name="T17"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4"/>
                    </a:moveTo>
                    <a:lnTo>
                      <a:pt x="2" y="24"/>
                    </a:lnTo>
                    <a:cubicBezTo>
                      <a:pt x="2" y="29"/>
                      <a:pt x="3" y="33"/>
                      <a:pt x="3" y="38"/>
                    </a:cubicBezTo>
                    <a:lnTo>
                      <a:pt x="3" y="38"/>
                    </a:lnTo>
                    <a:cubicBezTo>
                      <a:pt x="5" y="59"/>
                      <a:pt x="38" y="56"/>
                      <a:pt x="36" y="34"/>
                    </a:cubicBezTo>
                    <a:lnTo>
                      <a:pt x="36" y="34"/>
                    </a:lnTo>
                    <a:cubicBezTo>
                      <a:pt x="35" y="30"/>
                      <a:pt x="35" y="26"/>
                      <a:pt x="34" y="22"/>
                    </a:cubicBezTo>
                    <a:lnTo>
                      <a:pt x="34" y="22"/>
                    </a:lnTo>
                    <a:cubicBezTo>
                      <a:pt x="32" y="0"/>
                      <a:pt x="0" y="4"/>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5" name="Freeform 208">
                <a:extLst>
                  <a:ext uri="{FF2B5EF4-FFF2-40B4-BE49-F238E27FC236}">
                    <a16:creationId xmlns:a16="http://schemas.microsoft.com/office/drawing/2014/main" id="{F38BD215-6CED-154F-A477-6E8B9E80859F}"/>
                  </a:ext>
                </a:extLst>
              </p:cNvPr>
              <p:cNvSpPr>
                <a:spLocks noChangeArrowheads="1"/>
              </p:cNvSpPr>
              <p:nvPr/>
            </p:nvSpPr>
            <p:spPr bwMode="auto">
              <a:xfrm>
                <a:off x="3132209" y="3441242"/>
                <a:ext cx="9721" cy="14042"/>
              </a:xfrm>
              <a:custGeom>
                <a:avLst/>
                <a:gdLst>
                  <a:gd name="T0" fmla="*/ 35 w 39"/>
                  <a:gd name="T1" fmla="*/ 20 h 59"/>
                  <a:gd name="T2" fmla="*/ 35 w 39"/>
                  <a:gd name="T3" fmla="*/ 20 h 59"/>
                  <a:gd name="T4" fmla="*/ 2 w 39"/>
                  <a:gd name="T5" fmla="*/ 24 h 59"/>
                  <a:gd name="T6" fmla="*/ 2 w 39"/>
                  <a:gd name="T7" fmla="*/ 24 h 59"/>
                  <a:gd name="T8" fmla="*/ 4 w 39"/>
                  <a:gd name="T9" fmla="*/ 37 h 59"/>
                  <a:gd name="T10" fmla="*/ 4 w 39"/>
                  <a:gd name="T11" fmla="*/ 37 h 59"/>
                  <a:gd name="T12" fmla="*/ 36 w 39"/>
                  <a:gd name="T13" fmla="*/ 34 h 59"/>
                  <a:gd name="T14" fmla="*/ 36 w 39"/>
                  <a:gd name="T15" fmla="*/ 34 h 59"/>
                  <a:gd name="T16" fmla="*/ 35 w 39"/>
                  <a:gd name="T17"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5" y="20"/>
                    </a:moveTo>
                    <a:lnTo>
                      <a:pt x="35" y="20"/>
                    </a:lnTo>
                    <a:cubicBezTo>
                      <a:pt x="33" y="0"/>
                      <a:pt x="0" y="3"/>
                      <a:pt x="2" y="24"/>
                    </a:cubicBezTo>
                    <a:lnTo>
                      <a:pt x="2" y="24"/>
                    </a:lnTo>
                    <a:cubicBezTo>
                      <a:pt x="3" y="28"/>
                      <a:pt x="4" y="33"/>
                      <a:pt x="4" y="37"/>
                    </a:cubicBezTo>
                    <a:lnTo>
                      <a:pt x="4" y="37"/>
                    </a:lnTo>
                    <a:cubicBezTo>
                      <a:pt x="6" y="58"/>
                      <a:pt x="38" y="54"/>
                      <a:pt x="36" y="34"/>
                    </a:cubicBezTo>
                    <a:lnTo>
                      <a:pt x="36" y="34"/>
                    </a:lnTo>
                    <a:cubicBezTo>
                      <a:pt x="36" y="29"/>
                      <a:pt x="35" y="25"/>
                      <a:pt x="35"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6" name="Freeform 209">
                <a:extLst>
                  <a:ext uri="{FF2B5EF4-FFF2-40B4-BE49-F238E27FC236}">
                    <a16:creationId xmlns:a16="http://schemas.microsoft.com/office/drawing/2014/main" id="{F361A613-DDFF-8840-B52F-25E362CD2E28}"/>
                  </a:ext>
                </a:extLst>
              </p:cNvPr>
              <p:cNvSpPr>
                <a:spLocks noChangeArrowheads="1"/>
              </p:cNvSpPr>
              <p:nvPr/>
            </p:nvSpPr>
            <p:spPr bwMode="auto">
              <a:xfrm>
                <a:off x="3116008" y="3475805"/>
                <a:ext cx="15122" cy="15122"/>
              </a:xfrm>
              <a:custGeom>
                <a:avLst/>
                <a:gdLst>
                  <a:gd name="T0" fmla="*/ 51 w 62"/>
                  <a:gd name="T1" fmla="*/ 9 h 61"/>
                  <a:gd name="T2" fmla="*/ 51 w 62"/>
                  <a:gd name="T3" fmla="*/ 9 h 61"/>
                  <a:gd name="T4" fmla="*/ 29 w 62"/>
                  <a:gd name="T5" fmla="*/ 5 h 61"/>
                  <a:gd name="T6" fmla="*/ 29 w 62"/>
                  <a:gd name="T7" fmla="*/ 5 h 61"/>
                  <a:gd name="T8" fmla="*/ 58 w 62"/>
                  <a:gd name="T9" fmla="*/ 29 h 61"/>
                  <a:gd name="T10" fmla="*/ 58 w 62"/>
                  <a:gd name="T11" fmla="*/ 29 h 61"/>
                  <a:gd name="T12" fmla="*/ 51 w 62"/>
                  <a:gd name="T13" fmla="*/ 9 h 61"/>
                </a:gdLst>
                <a:ahLst/>
                <a:cxnLst>
                  <a:cxn ang="0">
                    <a:pos x="T0" y="T1"/>
                  </a:cxn>
                  <a:cxn ang="0">
                    <a:pos x="T2" y="T3"/>
                  </a:cxn>
                  <a:cxn ang="0">
                    <a:pos x="T4" y="T5"/>
                  </a:cxn>
                  <a:cxn ang="0">
                    <a:pos x="T6" y="T7"/>
                  </a:cxn>
                  <a:cxn ang="0">
                    <a:pos x="T8" y="T9"/>
                  </a:cxn>
                  <a:cxn ang="0">
                    <a:pos x="T10" y="T11"/>
                  </a:cxn>
                  <a:cxn ang="0">
                    <a:pos x="T12" y="T13"/>
                  </a:cxn>
                </a:cxnLst>
                <a:rect l="0" t="0" r="r" b="b"/>
                <a:pathLst>
                  <a:path w="62" h="61">
                    <a:moveTo>
                      <a:pt x="51" y="9"/>
                    </a:moveTo>
                    <a:lnTo>
                      <a:pt x="51" y="9"/>
                    </a:lnTo>
                    <a:cubicBezTo>
                      <a:pt x="45" y="3"/>
                      <a:pt x="37" y="0"/>
                      <a:pt x="29" y="5"/>
                    </a:cubicBezTo>
                    <a:lnTo>
                      <a:pt x="29" y="5"/>
                    </a:lnTo>
                    <a:cubicBezTo>
                      <a:pt x="0" y="22"/>
                      <a:pt x="48" y="60"/>
                      <a:pt x="58" y="29"/>
                    </a:cubicBezTo>
                    <a:lnTo>
                      <a:pt x="58" y="29"/>
                    </a:lnTo>
                    <a:cubicBezTo>
                      <a:pt x="61" y="20"/>
                      <a:pt x="57" y="13"/>
                      <a:pt x="51"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7" name="Freeform 210">
                <a:extLst>
                  <a:ext uri="{FF2B5EF4-FFF2-40B4-BE49-F238E27FC236}">
                    <a16:creationId xmlns:a16="http://schemas.microsoft.com/office/drawing/2014/main" id="{84C6B6BE-B375-364E-9E18-BCB7E30760D9}"/>
                  </a:ext>
                </a:extLst>
              </p:cNvPr>
              <p:cNvSpPr>
                <a:spLocks noChangeArrowheads="1"/>
              </p:cNvSpPr>
              <p:nvPr/>
            </p:nvSpPr>
            <p:spPr bwMode="auto">
              <a:xfrm>
                <a:off x="3111688" y="3443402"/>
                <a:ext cx="9721" cy="14042"/>
              </a:xfrm>
              <a:custGeom>
                <a:avLst/>
                <a:gdLst>
                  <a:gd name="T0" fmla="*/ 3 w 39"/>
                  <a:gd name="T1" fmla="*/ 24 h 59"/>
                  <a:gd name="T2" fmla="*/ 3 w 39"/>
                  <a:gd name="T3" fmla="*/ 24 h 59"/>
                  <a:gd name="T4" fmla="*/ 4 w 39"/>
                  <a:gd name="T5" fmla="*/ 37 h 59"/>
                  <a:gd name="T6" fmla="*/ 4 w 39"/>
                  <a:gd name="T7" fmla="*/ 37 h 59"/>
                  <a:gd name="T8" fmla="*/ 37 w 39"/>
                  <a:gd name="T9" fmla="*/ 34 h 59"/>
                  <a:gd name="T10" fmla="*/ 37 w 39"/>
                  <a:gd name="T11" fmla="*/ 34 h 59"/>
                  <a:gd name="T12" fmla="*/ 35 w 39"/>
                  <a:gd name="T13" fmla="*/ 20 h 59"/>
                  <a:gd name="T14" fmla="*/ 35 w 39"/>
                  <a:gd name="T15" fmla="*/ 20 h 59"/>
                  <a:gd name="T16" fmla="*/ 3 w 39"/>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24"/>
                    </a:moveTo>
                    <a:lnTo>
                      <a:pt x="3" y="24"/>
                    </a:lnTo>
                    <a:cubicBezTo>
                      <a:pt x="3" y="28"/>
                      <a:pt x="4" y="33"/>
                      <a:pt x="4" y="37"/>
                    </a:cubicBezTo>
                    <a:lnTo>
                      <a:pt x="4" y="37"/>
                    </a:lnTo>
                    <a:cubicBezTo>
                      <a:pt x="6" y="58"/>
                      <a:pt x="38" y="55"/>
                      <a:pt x="37" y="34"/>
                    </a:cubicBezTo>
                    <a:lnTo>
                      <a:pt x="37" y="34"/>
                    </a:lnTo>
                    <a:cubicBezTo>
                      <a:pt x="36" y="29"/>
                      <a:pt x="35" y="25"/>
                      <a:pt x="35" y="20"/>
                    </a:cubicBezTo>
                    <a:lnTo>
                      <a:pt x="35" y="20"/>
                    </a:lnTo>
                    <a:cubicBezTo>
                      <a:pt x="33" y="0"/>
                      <a:pt x="0" y="3"/>
                      <a:pt x="3"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8" name="Freeform 211">
                <a:extLst>
                  <a:ext uri="{FF2B5EF4-FFF2-40B4-BE49-F238E27FC236}">
                    <a16:creationId xmlns:a16="http://schemas.microsoft.com/office/drawing/2014/main" id="{542A7A76-65B7-9043-8D25-2B59E23B1824}"/>
                  </a:ext>
                </a:extLst>
              </p:cNvPr>
              <p:cNvSpPr>
                <a:spLocks noChangeArrowheads="1"/>
              </p:cNvSpPr>
              <p:nvPr/>
            </p:nvSpPr>
            <p:spPr bwMode="auto">
              <a:xfrm>
                <a:off x="2835179" y="3162573"/>
                <a:ext cx="12961" cy="12961"/>
              </a:xfrm>
              <a:custGeom>
                <a:avLst/>
                <a:gdLst>
                  <a:gd name="T0" fmla="*/ 16 w 54"/>
                  <a:gd name="T1" fmla="*/ 38 h 53"/>
                  <a:gd name="T2" fmla="*/ 16 w 54"/>
                  <a:gd name="T3" fmla="*/ 38 h 53"/>
                  <a:gd name="T4" fmla="*/ 36 w 54"/>
                  <a:gd name="T5" fmla="*/ 13 h 53"/>
                  <a:gd name="T6" fmla="*/ 36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2" y="52"/>
                      <a:pt x="53" y="26"/>
                      <a:pt x="36" y="13"/>
                    </a:cubicBezTo>
                    <a:lnTo>
                      <a:pt x="36"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9" name="Freeform 212">
                <a:extLst>
                  <a:ext uri="{FF2B5EF4-FFF2-40B4-BE49-F238E27FC236}">
                    <a16:creationId xmlns:a16="http://schemas.microsoft.com/office/drawing/2014/main" id="{C522BD7A-F0BA-654B-AE41-DDD168A6030A}"/>
                  </a:ext>
                </a:extLst>
              </p:cNvPr>
              <p:cNvSpPr>
                <a:spLocks noChangeArrowheads="1"/>
              </p:cNvSpPr>
              <p:nvPr/>
            </p:nvSpPr>
            <p:spPr bwMode="auto">
              <a:xfrm>
                <a:off x="2845980" y="3131250"/>
                <a:ext cx="15122" cy="14041"/>
              </a:xfrm>
              <a:custGeom>
                <a:avLst/>
                <a:gdLst>
                  <a:gd name="T0" fmla="*/ 16 w 61"/>
                  <a:gd name="T1" fmla="*/ 38 h 59"/>
                  <a:gd name="T2" fmla="*/ 16 w 61"/>
                  <a:gd name="T3" fmla="*/ 38 h 59"/>
                  <a:gd name="T4" fmla="*/ 24 w 61"/>
                  <a:gd name="T5" fmla="*/ 45 h 59"/>
                  <a:gd name="T6" fmla="*/ 24 w 61"/>
                  <a:gd name="T7" fmla="*/ 45 h 59"/>
                  <a:gd name="T8" fmla="*/ 44 w 61"/>
                  <a:gd name="T9" fmla="*/ 20 h 59"/>
                  <a:gd name="T10" fmla="*/ 44 w 61"/>
                  <a:gd name="T11" fmla="*/ 20 h 59"/>
                  <a:gd name="T12" fmla="*/ 37 w 61"/>
                  <a:gd name="T13" fmla="*/ 13 h 59"/>
                  <a:gd name="T14" fmla="*/ 37 w 61"/>
                  <a:gd name="T15" fmla="*/ 13 h 59"/>
                  <a:gd name="T16" fmla="*/ 16 w 61"/>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9">
                    <a:moveTo>
                      <a:pt x="16" y="38"/>
                    </a:moveTo>
                    <a:lnTo>
                      <a:pt x="16" y="38"/>
                    </a:lnTo>
                    <a:cubicBezTo>
                      <a:pt x="18" y="41"/>
                      <a:pt x="21" y="43"/>
                      <a:pt x="24" y="45"/>
                    </a:cubicBezTo>
                    <a:lnTo>
                      <a:pt x="24" y="45"/>
                    </a:lnTo>
                    <a:cubicBezTo>
                      <a:pt x="40" y="58"/>
                      <a:pt x="60" y="33"/>
                      <a:pt x="44" y="20"/>
                    </a:cubicBezTo>
                    <a:lnTo>
                      <a:pt x="44" y="20"/>
                    </a:lnTo>
                    <a:cubicBezTo>
                      <a:pt x="41" y="17"/>
                      <a:pt x="39" y="16"/>
                      <a:pt x="37" y="13"/>
                    </a:cubicBezTo>
                    <a:lnTo>
                      <a:pt x="37" y="13"/>
                    </a:lnTo>
                    <a:cubicBezTo>
                      <a:pt x="20" y="0"/>
                      <a:pt x="0" y="26"/>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0" name="Freeform 213">
                <a:extLst>
                  <a:ext uri="{FF2B5EF4-FFF2-40B4-BE49-F238E27FC236}">
                    <a16:creationId xmlns:a16="http://schemas.microsoft.com/office/drawing/2014/main" id="{857057A8-9B02-E648-9453-2EBBE183E931}"/>
                  </a:ext>
                </a:extLst>
              </p:cNvPr>
              <p:cNvSpPr>
                <a:spLocks noChangeArrowheads="1"/>
              </p:cNvSpPr>
              <p:nvPr/>
            </p:nvSpPr>
            <p:spPr bwMode="auto">
              <a:xfrm>
                <a:off x="2876223" y="3140970"/>
                <a:ext cx="15122" cy="14042"/>
              </a:xfrm>
              <a:custGeom>
                <a:avLst/>
                <a:gdLst>
                  <a:gd name="T0" fmla="*/ 17 w 62"/>
                  <a:gd name="T1" fmla="*/ 39 h 59"/>
                  <a:gd name="T2" fmla="*/ 17 w 62"/>
                  <a:gd name="T3" fmla="*/ 39 h 59"/>
                  <a:gd name="T4" fmla="*/ 24 w 62"/>
                  <a:gd name="T5" fmla="*/ 45 h 59"/>
                  <a:gd name="T6" fmla="*/ 24 w 62"/>
                  <a:gd name="T7" fmla="*/ 45 h 59"/>
                  <a:gd name="T8" fmla="*/ 44 w 62"/>
                  <a:gd name="T9" fmla="*/ 19 h 59"/>
                  <a:gd name="T10" fmla="*/ 44 w 62"/>
                  <a:gd name="T11" fmla="*/ 19 h 59"/>
                  <a:gd name="T12" fmla="*/ 37 w 62"/>
                  <a:gd name="T13" fmla="*/ 14 h 59"/>
                  <a:gd name="T14" fmla="*/ 37 w 62"/>
                  <a:gd name="T15" fmla="*/ 14 h 59"/>
                  <a:gd name="T16" fmla="*/ 17 w 62"/>
                  <a:gd name="T17"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9"/>
                    </a:moveTo>
                    <a:lnTo>
                      <a:pt x="17" y="39"/>
                    </a:lnTo>
                    <a:cubicBezTo>
                      <a:pt x="19" y="41"/>
                      <a:pt x="21" y="43"/>
                      <a:pt x="24" y="45"/>
                    </a:cubicBezTo>
                    <a:lnTo>
                      <a:pt x="24" y="45"/>
                    </a:lnTo>
                    <a:cubicBezTo>
                      <a:pt x="40" y="58"/>
                      <a:pt x="61" y="33"/>
                      <a:pt x="44" y="19"/>
                    </a:cubicBezTo>
                    <a:lnTo>
                      <a:pt x="44" y="19"/>
                    </a:lnTo>
                    <a:cubicBezTo>
                      <a:pt x="42" y="17"/>
                      <a:pt x="40" y="16"/>
                      <a:pt x="37" y="14"/>
                    </a:cubicBezTo>
                    <a:lnTo>
                      <a:pt x="37" y="14"/>
                    </a:lnTo>
                    <a:cubicBezTo>
                      <a:pt x="21" y="0"/>
                      <a:pt x="0" y="26"/>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1" name="Freeform 214">
                <a:extLst>
                  <a:ext uri="{FF2B5EF4-FFF2-40B4-BE49-F238E27FC236}">
                    <a16:creationId xmlns:a16="http://schemas.microsoft.com/office/drawing/2014/main" id="{41B1E5FC-8057-EE48-8F1A-BA8B04A1FA68}"/>
                  </a:ext>
                </a:extLst>
              </p:cNvPr>
              <p:cNvSpPr>
                <a:spLocks noChangeArrowheads="1"/>
              </p:cNvSpPr>
              <p:nvPr/>
            </p:nvSpPr>
            <p:spPr bwMode="auto">
              <a:xfrm>
                <a:off x="2849220" y="3149611"/>
                <a:ext cx="15122" cy="14042"/>
              </a:xfrm>
              <a:custGeom>
                <a:avLst/>
                <a:gdLst>
                  <a:gd name="T0" fmla="*/ 16 w 61"/>
                  <a:gd name="T1" fmla="*/ 38 h 59"/>
                  <a:gd name="T2" fmla="*/ 16 w 61"/>
                  <a:gd name="T3" fmla="*/ 38 h 59"/>
                  <a:gd name="T4" fmla="*/ 24 w 61"/>
                  <a:gd name="T5" fmla="*/ 44 h 59"/>
                  <a:gd name="T6" fmla="*/ 24 w 61"/>
                  <a:gd name="T7" fmla="*/ 44 h 59"/>
                  <a:gd name="T8" fmla="*/ 44 w 61"/>
                  <a:gd name="T9" fmla="*/ 19 h 59"/>
                  <a:gd name="T10" fmla="*/ 44 w 61"/>
                  <a:gd name="T11" fmla="*/ 19 h 59"/>
                  <a:gd name="T12" fmla="*/ 37 w 61"/>
                  <a:gd name="T13" fmla="*/ 13 h 59"/>
                  <a:gd name="T14" fmla="*/ 37 w 61"/>
                  <a:gd name="T15" fmla="*/ 13 h 59"/>
                  <a:gd name="T16" fmla="*/ 16 w 61"/>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9">
                    <a:moveTo>
                      <a:pt x="16" y="38"/>
                    </a:moveTo>
                    <a:lnTo>
                      <a:pt x="16" y="38"/>
                    </a:lnTo>
                    <a:cubicBezTo>
                      <a:pt x="19" y="40"/>
                      <a:pt x="21" y="43"/>
                      <a:pt x="24" y="44"/>
                    </a:cubicBezTo>
                    <a:lnTo>
                      <a:pt x="24" y="44"/>
                    </a:lnTo>
                    <a:cubicBezTo>
                      <a:pt x="40" y="58"/>
                      <a:pt x="60" y="33"/>
                      <a:pt x="44" y="19"/>
                    </a:cubicBezTo>
                    <a:lnTo>
                      <a:pt x="44" y="19"/>
                    </a:lnTo>
                    <a:cubicBezTo>
                      <a:pt x="42" y="17"/>
                      <a:pt x="39" y="15"/>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2" name="Freeform 215">
                <a:extLst>
                  <a:ext uri="{FF2B5EF4-FFF2-40B4-BE49-F238E27FC236}">
                    <a16:creationId xmlns:a16="http://schemas.microsoft.com/office/drawing/2014/main" id="{74D36F2C-EA68-7243-9544-5DBA602E7F16}"/>
                  </a:ext>
                </a:extLst>
              </p:cNvPr>
              <p:cNvSpPr>
                <a:spLocks noChangeArrowheads="1"/>
              </p:cNvSpPr>
              <p:nvPr/>
            </p:nvSpPr>
            <p:spPr bwMode="auto">
              <a:xfrm>
                <a:off x="2863262" y="3182014"/>
                <a:ext cx="14041" cy="14042"/>
              </a:xfrm>
              <a:custGeom>
                <a:avLst/>
                <a:gdLst>
                  <a:gd name="T0" fmla="*/ 39 w 57"/>
                  <a:gd name="T1" fmla="*/ 41 h 58"/>
                  <a:gd name="T2" fmla="*/ 39 w 57"/>
                  <a:gd name="T3" fmla="*/ 41 h 58"/>
                  <a:gd name="T4" fmla="*/ 42 w 57"/>
                  <a:gd name="T5" fmla="*/ 36 h 58"/>
                  <a:gd name="T6" fmla="*/ 42 w 57"/>
                  <a:gd name="T7" fmla="*/ 36 h 58"/>
                  <a:gd name="T8" fmla="*/ 17 w 57"/>
                  <a:gd name="T9" fmla="*/ 15 h 58"/>
                  <a:gd name="T10" fmla="*/ 17 w 57"/>
                  <a:gd name="T11" fmla="*/ 15 h 58"/>
                  <a:gd name="T12" fmla="*/ 13 w 57"/>
                  <a:gd name="T13" fmla="*/ 20 h 58"/>
                  <a:gd name="T14" fmla="*/ 13 w 57"/>
                  <a:gd name="T15" fmla="*/ 20 h 58"/>
                  <a:gd name="T16" fmla="*/ 39 w 57"/>
                  <a:gd name="T17"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8">
                    <a:moveTo>
                      <a:pt x="39" y="41"/>
                    </a:moveTo>
                    <a:lnTo>
                      <a:pt x="39" y="41"/>
                    </a:lnTo>
                    <a:cubicBezTo>
                      <a:pt x="40" y="40"/>
                      <a:pt x="41" y="38"/>
                      <a:pt x="42" y="36"/>
                    </a:cubicBezTo>
                    <a:lnTo>
                      <a:pt x="42" y="36"/>
                    </a:lnTo>
                    <a:cubicBezTo>
                      <a:pt x="56" y="20"/>
                      <a:pt x="30" y="0"/>
                      <a:pt x="17" y="15"/>
                    </a:cubicBezTo>
                    <a:lnTo>
                      <a:pt x="17" y="15"/>
                    </a:lnTo>
                    <a:cubicBezTo>
                      <a:pt x="16" y="17"/>
                      <a:pt x="14" y="19"/>
                      <a:pt x="13" y="20"/>
                    </a:cubicBezTo>
                    <a:lnTo>
                      <a:pt x="13" y="20"/>
                    </a:lnTo>
                    <a:cubicBezTo>
                      <a:pt x="0" y="37"/>
                      <a:pt x="25" y="57"/>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3" name="Freeform 216">
                <a:extLst>
                  <a:ext uri="{FF2B5EF4-FFF2-40B4-BE49-F238E27FC236}">
                    <a16:creationId xmlns:a16="http://schemas.microsoft.com/office/drawing/2014/main" id="{D663892F-A235-2842-AEF8-36320A6D1E62}"/>
                  </a:ext>
                </a:extLst>
              </p:cNvPr>
              <p:cNvSpPr>
                <a:spLocks noChangeArrowheads="1"/>
              </p:cNvSpPr>
              <p:nvPr/>
            </p:nvSpPr>
            <p:spPr bwMode="auto">
              <a:xfrm>
                <a:off x="2892424" y="3169053"/>
                <a:ext cx="9721" cy="15122"/>
              </a:xfrm>
              <a:custGeom>
                <a:avLst/>
                <a:gdLst>
                  <a:gd name="T0" fmla="*/ 3 w 39"/>
                  <a:gd name="T1" fmla="*/ 38 h 60"/>
                  <a:gd name="T2" fmla="*/ 3 w 39"/>
                  <a:gd name="T3" fmla="*/ 38 h 60"/>
                  <a:gd name="T4" fmla="*/ 36 w 39"/>
                  <a:gd name="T5" fmla="*/ 34 h 60"/>
                  <a:gd name="T6" fmla="*/ 36 w 39"/>
                  <a:gd name="T7" fmla="*/ 34 h 60"/>
                  <a:gd name="T8" fmla="*/ 34 w 39"/>
                  <a:gd name="T9" fmla="*/ 21 h 60"/>
                  <a:gd name="T10" fmla="*/ 34 w 39"/>
                  <a:gd name="T11" fmla="*/ 21 h 60"/>
                  <a:gd name="T12" fmla="*/ 2 w 39"/>
                  <a:gd name="T13" fmla="*/ 24 h 60"/>
                  <a:gd name="T14" fmla="*/ 2 w 39"/>
                  <a:gd name="T15" fmla="*/ 24 h 60"/>
                  <a:gd name="T16" fmla="*/ 3 w 39"/>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3" y="38"/>
                    </a:moveTo>
                    <a:lnTo>
                      <a:pt x="3" y="38"/>
                    </a:lnTo>
                    <a:cubicBezTo>
                      <a:pt x="5" y="59"/>
                      <a:pt x="38" y="55"/>
                      <a:pt x="36" y="34"/>
                    </a:cubicBezTo>
                    <a:lnTo>
                      <a:pt x="36" y="34"/>
                    </a:lnTo>
                    <a:cubicBezTo>
                      <a:pt x="35" y="30"/>
                      <a:pt x="35" y="25"/>
                      <a:pt x="34" y="21"/>
                    </a:cubicBezTo>
                    <a:lnTo>
                      <a:pt x="34" y="21"/>
                    </a:lnTo>
                    <a:cubicBezTo>
                      <a:pt x="33" y="0"/>
                      <a:pt x="0" y="4"/>
                      <a:pt x="2" y="24"/>
                    </a:cubicBezTo>
                    <a:lnTo>
                      <a:pt x="2" y="24"/>
                    </a:lnTo>
                    <a:cubicBezTo>
                      <a:pt x="3" y="29"/>
                      <a:pt x="3" y="34"/>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4" name="Freeform 217">
                <a:extLst>
                  <a:ext uri="{FF2B5EF4-FFF2-40B4-BE49-F238E27FC236}">
                    <a16:creationId xmlns:a16="http://schemas.microsoft.com/office/drawing/2014/main" id="{DC2861B6-AF36-E348-8E2F-FC35F723AB7C}"/>
                  </a:ext>
                </a:extLst>
              </p:cNvPr>
              <p:cNvSpPr>
                <a:spLocks noChangeArrowheads="1"/>
              </p:cNvSpPr>
              <p:nvPr/>
            </p:nvSpPr>
            <p:spPr bwMode="auto">
              <a:xfrm>
                <a:off x="2858941" y="3205777"/>
                <a:ext cx="14041" cy="15122"/>
              </a:xfrm>
              <a:custGeom>
                <a:avLst/>
                <a:gdLst>
                  <a:gd name="T0" fmla="*/ 38 w 59"/>
                  <a:gd name="T1" fmla="*/ 45 h 62"/>
                  <a:gd name="T2" fmla="*/ 38 w 59"/>
                  <a:gd name="T3" fmla="*/ 45 h 62"/>
                  <a:gd name="T4" fmla="*/ 44 w 59"/>
                  <a:gd name="T5" fmla="*/ 37 h 62"/>
                  <a:gd name="T6" fmla="*/ 44 w 59"/>
                  <a:gd name="T7" fmla="*/ 37 h 62"/>
                  <a:gd name="T8" fmla="*/ 19 w 59"/>
                  <a:gd name="T9" fmla="*/ 17 h 62"/>
                  <a:gd name="T10" fmla="*/ 19 w 59"/>
                  <a:gd name="T11" fmla="*/ 17 h 62"/>
                  <a:gd name="T12" fmla="*/ 13 w 59"/>
                  <a:gd name="T13" fmla="*/ 25 h 62"/>
                  <a:gd name="T14" fmla="*/ 13 w 59"/>
                  <a:gd name="T15" fmla="*/ 25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0" y="43"/>
                      <a:pt x="42" y="40"/>
                      <a:pt x="44" y="37"/>
                    </a:cubicBezTo>
                    <a:lnTo>
                      <a:pt x="44" y="37"/>
                    </a:lnTo>
                    <a:cubicBezTo>
                      <a:pt x="58" y="21"/>
                      <a:pt x="32" y="0"/>
                      <a:pt x="19" y="17"/>
                    </a:cubicBezTo>
                    <a:lnTo>
                      <a:pt x="19" y="17"/>
                    </a:lnTo>
                    <a:cubicBezTo>
                      <a:pt x="17" y="19"/>
                      <a:pt x="15" y="22"/>
                      <a:pt x="13" y="25"/>
                    </a:cubicBezTo>
                    <a:lnTo>
                      <a:pt x="13" y="25"/>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5" name="Freeform 218">
                <a:extLst>
                  <a:ext uri="{FF2B5EF4-FFF2-40B4-BE49-F238E27FC236}">
                    <a16:creationId xmlns:a16="http://schemas.microsoft.com/office/drawing/2014/main" id="{A6C25DBA-AE0A-7B4C-91A0-AECA61034099}"/>
                  </a:ext>
                </a:extLst>
              </p:cNvPr>
              <p:cNvSpPr>
                <a:spLocks noChangeArrowheads="1"/>
              </p:cNvSpPr>
              <p:nvPr/>
            </p:nvSpPr>
            <p:spPr bwMode="auto">
              <a:xfrm>
                <a:off x="2876223" y="3202537"/>
                <a:ext cx="14041" cy="15122"/>
              </a:xfrm>
              <a:custGeom>
                <a:avLst/>
                <a:gdLst>
                  <a:gd name="T0" fmla="*/ 39 w 59"/>
                  <a:gd name="T1" fmla="*/ 44 h 62"/>
                  <a:gd name="T2" fmla="*/ 39 w 59"/>
                  <a:gd name="T3" fmla="*/ 44 h 62"/>
                  <a:gd name="T4" fmla="*/ 45 w 59"/>
                  <a:gd name="T5" fmla="*/ 37 h 62"/>
                  <a:gd name="T6" fmla="*/ 45 w 59"/>
                  <a:gd name="T7" fmla="*/ 37 h 62"/>
                  <a:gd name="T8" fmla="*/ 20 w 59"/>
                  <a:gd name="T9" fmla="*/ 17 h 62"/>
                  <a:gd name="T10" fmla="*/ 20 w 59"/>
                  <a:gd name="T11" fmla="*/ 17 h 62"/>
                  <a:gd name="T12" fmla="*/ 14 w 59"/>
                  <a:gd name="T13" fmla="*/ 24 h 62"/>
                  <a:gd name="T14" fmla="*/ 14 w 59"/>
                  <a:gd name="T15" fmla="*/ 24 h 62"/>
                  <a:gd name="T16" fmla="*/ 39 w 59"/>
                  <a:gd name="T17"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9" y="44"/>
                    </a:moveTo>
                    <a:lnTo>
                      <a:pt x="39" y="44"/>
                    </a:lnTo>
                    <a:cubicBezTo>
                      <a:pt x="41" y="42"/>
                      <a:pt x="43" y="40"/>
                      <a:pt x="45" y="37"/>
                    </a:cubicBezTo>
                    <a:lnTo>
                      <a:pt x="45" y="37"/>
                    </a:lnTo>
                    <a:cubicBezTo>
                      <a:pt x="58" y="21"/>
                      <a:pt x="33" y="0"/>
                      <a:pt x="20" y="17"/>
                    </a:cubicBezTo>
                    <a:lnTo>
                      <a:pt x="20" y="17"/>
                    </a:lnTo>
                    <a:cubicBezTo>
                      <a:pt x="18" y="19"/>
                      <a:pt x="16" y="21"/>
                      <a:pt x="14" y="24"/>
                    </a:cubicBezTo>
                    <a:lnTo>
                      <a:pt x="14" y="24"/>
                    </a:lnTo>
                    <a:cubicBezTo>
                      <a:pt x="0" y="40"/>
                      <a:pt x="26" y="61"/>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6" name="Freeform 219">
                <a:extLst>
                  <a:ext uri="{FF2B5EF4-FFF2-40B4-BE49-F238E27FC236}">
                    <a16:creationId xmlns:a16="http://schemas.microsoft.com/office/drawing/2014/main" id="{B37F5C40-1539-5B43-A654-0CCF76A1D8A8}"/>
                  </a:ext>
                </a:extLst>
              </p:cNvPr>
              <p:cNvSpPr>
                <a:spLocks noChangeArrowheads="1"/>
              </p:cNvSpPr>
              <p:nvPr/>
            </p:nvSpPr>
            <p:spPr bwMode="auto">
              <a:xfrm>
                <a:off x="2818976" y="3119368"/>
                <a:ext cx="15122" cy="14042"/>
              </a:xfrm>
              <a:custGeom>
                <a:avLst/>
                <a:gdLst>
                  <a:gd name="T0" fmla="*/ 17 w 62"/>
                  <a:gd name="T1" fmla="*/ 39 h 59"/>
                  <a:gd name="T2" fmla="*/ 17 w 62"/>
                  <a:gd name="T3" fmla="*/ 39 h 59"/>
                  <a:gd name="T4" fmla="*/ 24 w 62"/>
                  <a:gd name="T5" fmla="*/ 45 h 59"/>
                  <a:gd name="T6" fmla="*/ 24 w 62"/>
                  <a:gd name="T7" fmla="*/ 45 h 59"/>
                  <a:gd name="T8" fmla="*/ 45 w 62"/>
                  <a:gd name="T9" fmla="*/ 20 h 59"/>
                  <a:gd name="T10" fmla="*/ 45 w 62"/>
                  <a:gd name="T11" fmla="*/ 20 h 59"/>
                  <a:gd name="T12" fmla="*/ 37 w 62"/>
                  <a:gd name="T13" fmla="*/ 14 h 59"/>
                  <a:gd name="T14" fmla="*/ 37 w 62"/>
                  <a:gd name="T15" fmla="*/ 14 h 59"/>
                  <a:gd name="T16" fmla="*/ 17 w 62"/>
                  <a:gd name="T17"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9"/>
                    </a:moveTo>
                    <a:lnTo>
                      <a:pt x="17" y="39"/>
                    </a:lnTo>
                    <a:cubicBezTo>
                      <a:pt x="19" y="41"/>
                      <a:pt x="21" y="43"/>
                      <a:pt x="24" y="45"/>
                    </a:cubicBezTo>
                    <a:lnTo>
                      <a:pt x="24" y="45"/>
                    </a:lnTo>
                    <a:cubicBezTo>
                      <a:pt x="40" y="58"/>
                      <a:pt x="61" y="33"/>
                      <a:pt x="45" y="20"/>
                    </a:cubicBezTo>
                    <a:lnTo>
                      <a:pt x="45" y="20"/>
                    </a:lnTo>
                    <a:cubicBezTo>
                      <a:pt x="42" y="17"/>
                      <a:pt x="40" y="16"/>
                      <a:pt x="37" y="14"/>
                    </a:cubicBezTo>
                    <a:lnTo>
                      <a:pt x="37" y="14"/>
                    </a:lnTo>
                    <a:cubicBezTo>
                      <a:pt x="21" y="0"/>
                      <a:pt x="0" y="26"/>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7" name="Freeform 220">
                <a:extLst>
                  <a:ext uri="{FF2B5EF4-FFF2-40B4-BE49-F238E27FC236}">
                    <a16:creationId xmlns:a16="http://schemas.microsoft.com/office/drawing/2014/main" id="{948A8BC2-8394-F64F-BADB-D54C13471DD6}"/>
                  </a:ext>
                </a:extLst>
              </p:cNvPr>
              <p:cNvSpPr>
                <a:spLocks noChangeArrowheads="1"/>
              </p:cNvSpPr>
              <p:nvPr/>
            </p:nvSpPr>
            <p:spPr bwMode="auto">
              <a:xfrm>
                <a:off x="2803855" y="3094526"/>
                <a:ext cx="12961" cy="12961"/>
              </a:xfrm>
              <a:custGeom>
                <a:avLst/>
                <a:gdLst>
                  <a:gd name="T0" fmla="*/ 17 w 54"/>
                  <a:gd name="T1" fmla="*/ 38 h 53"/>
                  <a:gd name="T2" fmla="*/ 17 w 54"/>
                  <a:gd name="T3" fmla="*/ 38 h 53"/>
                  <a:gd name="T4" fmla="*/ 37 w 54"/>
                  <a:gd name="T5" fmla="*/ 13 h 53"/>
                  <a:gd name="T6" fmla="*/ 37 w 54"/>
                  <a:gd name="T7" fmla="*/ 13 h 53"/>
                  <a:gd name="T8" fmla="*/ 17 w 54"/>
                  <a:gd name="T9" fmla="*/ 38 h 53"/>
                </a:gdLst>
                <a:ahLst/>
                <a:cxnLst>
                  <a:cxn ang="0">
                    <a:pos x="T0" y="T1"/>
                  </a:cxn>
                  <a:cxn ang="0">
                    <a:pos x="T2" y="T3"/>
                  </a:cxn>
                  <a:cxn ang="0">
                    <a:pos x="T4" y="T5"/>
                  </a:cxn>
                  <a:cxn ang="0">
                    <a:pos x="T6" y="T7"/>
                  </a:cxn>
                  <a:cxn ang="0">
                    <a:pos x="T8" y="T9"/>
                  </a:cxn>
                </a:cxnLst>
                <a:rect l="0" t="0" r="r" b="b"/>
                <a:pathLst>
                  <a:path w="54" h="53">
                    <a:moveTo>
                      <a:pt x="17" y="38"/>
                    </a:moveTo>
                    <a:lnTo>
                      <a:pt x="17" y="38"/>
                    </a:lnTo>
                    <a:cubicBezTo>
                      <a:pt x="33" y="52"/>
                      <a:pt x="53" y="27"/>
                      <a:pt x="37" y="13"/>
                    </a:cubicBezTo>
                    <a:lnTo>
                      <a:pt x="37" y="13"/>
                    </a:lnTo>
                    <a:cubicBezTo>
                      <a:pt x="21" y="0"/>
                      <a:pt x="0" y="26"/>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8" name="Freeform 221">
                <a:extLst>
                  <a:ext uri="{FF2B5EF4-FFF2-40B4-BE49-F238E27FC236}">
                    <a16:creationId xmlns:a16="http://schemas.microsoft.com/office/drawing/2014/main" id="{B12C210D-9565-F94F-B92F-15156EB374EB}"/>
                  </a:ext>
                </a:extLst>
              </p:cNvPr>
              <p:cNvSpPr>
                <a:spLocks noChangeArrowheads="1"/>
              </p:cNvSpPr>
              <p:nvPr/>
            </p:nvSpPr>
            <p:spPr bwMode="auto">
              <a:xfrm>
                <a:off x="2833018" y="3078323"/>
                <a:ext cx="12961" cy="14042"/>
              </a:xfrm>
              <a:custGeom>
                <a:avLst/>
                <a:gdLst>
                  <a:gd name="T0" fmla="*/ 42 w 55"/>
                  <a:gd name="T1" fmla="*/ 20 h 56"/>
                  <a:gd name="T2" fmla="*/ 42 w 55"/>
                  <a:gd name="T3" fmla="*/ 20 h 56"/>
                  <a:gd name="T4" fmla="*/ 42 w 55"/>
                  <a:gd name="T5" fmla="*/ 19 h 56"/>
                  <a:gd name="T6" fmla="*/ 42 w 55"/>
                  <a:gd name="T7" fmla="*/ 19 h 56"/>
                  <a:gd name="T8" fmla="*/ 42 w 55"/>
                  <a:gd name="T9" fmla="*/ 20 h 56"/>
                  <a:gd name="T10" fmla="*/ 45 w 55"/>
                  <a:gd name="T11" fmla="*/ 35 h 56"/>
                  <a:gd name="T12" fmla="*/ 45 w 55"/>
                  <a:gd name="T13" fmla="*/ 35 h 56"/>
                  <a:gd name="T14" fmla="*/ 38 w 55"/>
                  <a:gd name="T15" fmla="*/ 10 h 56"/>
                  <a:gd name="T16" fmla="*/ 38 w 55"/>
                  <a:gd name="T17" fmla="*/ 10 h 56"/>
                  <a:gd name="T18" fmla="*/ 14 w 55"/>
                  <a:gd name="T19" fmla="*/ 10 h 56"/>
                  <a:gd name="T20" fmla="*/ 14 w 55"/>
                  <a:gd name="T21" fmla="*/ 10 h 56"/>
                  <a:gd name="T22" fmla="*/ 45 w 55"/>
                  <a:gd name="T23" fmla="*/ 3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6">
                    <a:moveTo>
                      <a:pt x="42" y="20"/>
                    </a:moveTo>
                    <a:lnTo>
                      <a:pt x="42" y="20"/>
                    </a:lnTo>
                    <a:lnTo>
                      <a:pt x="42" y="19"/>
                    </a:lnTo>
                    <a:lnTo>
                      <a:pt x="42" y="19"/>
                    </a:lnTo>
                    <a:lnTo>
                      <a:pt x="42" y="20"/>
                    </a:lnTo>
                    <a:close/>
                    <a:moveTo>
                      <a:pt x="45" y="35"/>
                    </a:moveTo>
                    <a:lnTo>
                      <a:pt x="45" y="35"/>
                    </a:lnTo>
                    <a:cubicBezTo>
                      <a:pt x="54" y="25"/>
                      <a:pt x="48" y="13"/>
                      <a:pt x="38" y="10"/>
                    </a:cubicBezTo>
                    <a:lnTo>
                      <a:pt x="38" y="10"/>
                    </a:lnTo>
                    <a:cubicBezTo>
                      <a:pt x="32" y="3"/>
                      <a:pt x="20" y="0"/>
                      <a:pt x="14" y="10"/>
                    </a:cubicBezTo>
                    <a:lnTo>
                      <a:pt x="14" y="10"/>
                    </a:lnTo>
                    <a:cubicBezTo>
                      <a:pt x="0" y="31"/>
                      <a:pt x="29" y="55"/>
                      <a:pt x="45" y="3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9" name="Freeform 222">
                <a:extLst>
                  <a:ext uri="{FF2B5EF4-FFF2-40B4-BE49-F238E27FC236}">
                    <a16:creationId xmlns:a16="http://schemas.microsoft.com/office/drawing/2014/main" id="{42F2208A-11C3-4A46-8829-37386375E469}"/>
                  </a:ext>
                </a:extLst>
              </p:cNvPr>
              <p:cNvSpPr>
                <a:spLocks noChangeArrowheads="1"/>
              </p:cNvSpPr>
              <p:nvPr/>
            </p:nvSpPr>
            <p:spPr bwMode="auto">
              <a:xfrm>
                <a:off x="2824377" y="3102086"/>
                <a:ext cx="15122" cy="14042"/>
              </a:xfrm>
              <a:custGeom>
                <a:avLst/>
                <a:gdLst>
                  <a:gd name="T0" fmla="*/ 17 w 62"/>
                  <a:gd name="T1" fmla="*/ 38 h 59"/>
                  <a:gd name="T2" fmla="*/ 17 w 62"/>
                  <a:gd name="T3" fmla="*/ 38 h 59"/>
                  <a:gd name="T4" fmla="*/ 24 w 62"/>
                  <a:gd name="T5" fmla="*/ 44 h 59"/>
                  <a:gd name="T6" fmla="*/ 24 w 62"/>
                  <a:gd name="T7" fmla="*/ 44 h 59"/>
                  <a:gd name="T8" fmla="*/ 44 w 62"/>
                  <a:gd name="T9" fmla="*/ 20 h 59"/>
                  <a:gd name="T10" fmla="*/ 44 w 62"/>
                  <a:gd name="T11" fmla="*/ 20 h 59"/>
                  <a:gd name="T12" fmla="*/ 37 w 62"/>
                  <a:gd name="T13" fmla="*/ 13 h 59"/>
                  <a:gd name="T14" fmla="*/ 37 w 62"/>
                  <a:gd name="T15" fmla="*/ 13 h 59"/>
                  <a:gd name="T16" fmla="*/ 17 w 62"/>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8"/>
                    </a:moveTo>
                    <a:lnTo>
                      <a:pt x="17" y="38"/>
                    </a:lnTo>
                    <a:cubicBezTo>
                      <a:pt x="19" y="41"/>
                      <a:pt x="21" y="42"/>
                      <a:pt x="24" y="44"/>
                    </a:cubicBezTo>
                    <a:lnTo>
                      <a:pt x="24" y="44"/>
                    </a:lnTo>
                    <a:cubicBezTo>
                      <a:pt x="40" y="58"/>
                      <a:pt x="61" y="33"/>
                      <a:pt x="44" y="20"/>
                    </a:cubicBezTo>
                    <a:lnTo>
                      <a:pt x="44" y="20"/>
                    </a:lnTo>
                    <a:cubicBezTo>
                      <a:pt x="42" y="17"/>
                      <a:pt x="40" y="15"/>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0" name="Freeform 223">
                <a:extLst>
                  <a:ext uri="{FF2B5EF4-FFF2-40B4-BE49-F238E27FC236}">
                    <a16:creationId xmlns:a16="http://schemas.microsoft.com/office/drawing/2014/main" id="{964C802F-2047-1843-9662-6741529E718C}"/>
                  </a:ext>
                </a:extLst>
              </p:cNvPr>
              <p:cNvSpPr>
                <a:spLocks noChangeArrowheads="1"/>
              </p:cNvSpPr>
              <p:nvPr/>
            </p:nvSpPr>
            <p:spPr bwMode="auto">
              <a:xfrm>
                <a:off x="2852461" y="3102086"/>
                <a:ext cx="14041" cy="15122"/>
              </a:xfrm>
              <a:custGeom>
                <a:avLst/>
                <a:gdLst>
                  <a:gd name="T0" fmla="*/ 38 w 58"/>
                  <a:gd name="T1" fmla="*/ 45 h 62"/>
                  <a:gd name="T2" fmla="*/ 38 w 58"/>
                  <a:gd name="T3" fmla="*/ 45 h 62"/>
                  <a:gd name="T4" fmla="*/ 44 w 58"/>
                  <a:gd name="T5" fmla="*/ 37 h 62"/>
                  <a:gd name="T6" fmla="*/ 44 w 58"/>
                  <a:gd name="T7" fmla="*/ 37 h 62"/>
                  <a:gd name="T8" fmla="*/ 19 w 58"/>
                  <a:gd name="T9" fmla="*/ 16 h 62"/>
                  <a:gd name="T10" fmla="*/ 19 w 58"/>
                  <a:gd name="T11" fmla="*/ 16 h 62"/>
                  <a:gd name="T12" fmla="*/ 13 w 58"/>
                  <a:gd name="T13" fmla="*/ 24 h 62"/>
                  <a:gd name="T14" fmla="*/ 13 w 58"/>
                  <a:gd name="T15" fmla="*/ 24 h 62"/>
                  <a:gd name="T16" fmla="*/ 38 w 58"/>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62">
                    <a:moveTo>
                      <a:pt x="38" y="45"/>
                    </a:moveTo>
                    <a:lnTo>
                      <a:pt x="38" y="45"/>
                    </a:lnTo>
                    <a:cubicBezTo>
                      <a:pt x="40" y="42"/>
                      <a:pt x="42" y="39"/>
                      <a:pt x="44" y="37"/>
                    </a:cubicBezTo>
                    <a:lnTo>
                      <a:pt x="44" y="37"/>
                    </a:lnTo>
                    <a:cubicBezTo>
                      <a:pt x="57" y="21"/>
                      <a:pt x="32" y="0"/>
                      <a:pt x="19" y="16"/>
                    </a:cubicBezTo>
                    <a:lnTo>
                      <a:pt x="19" y="16"/>
                    </a:lnTo>
                    <a:cubicBezTo>
                      <a:pt x="17" y="19"/>
                      <a:pt x="15" y="21"/>
                      <a:pt x="13" y="24"/>
                    </a:cubicBezTo>
                    <a:lnTo>
                      <a:pt x="13" y="24"/>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1" name="Freeform 224">
                <a:extLst>
                  <a:ext uri="{FF2B5EF4-FFF2-40B4-BE49-F238E27FC236}">
                    <a16:creationId xmlns:a16="http://schemas.microsoft.com/office/drawing/2014/main" id="{C4AA03E7-66F7-834A-BA4C-5C7D0E69E464}"/>
                  </a:ext>
                </a:extLst>
              </p:cNvPr>
              <p:cNvSpPr>
                <a:spLocks noChangeArrowheads="1"/>
              </p:cNvSpPr>
              <p:nvPr/>
            </p:nvSpPr>
            <p:spPr bwMode="auto">
              <a:xfrm>
                <a:off x="2771451" y="3137731"/>
                <a:ext cx="15122" cy="14041"/>
              </a:xfrm>
              <a:custGeom>
                <a:avLst/>
                <a:gdLst>
                  <a:gd name="T0" fmla="*/ 16 w 61"/>
                  <a:gd name="T1" fmla="*/ 38 h 58"/>
                  <a:gd name="T2" fmla="*/ 16 w 61"/>
                  <a:gd name="T3" fmla="*/ 38 h 58"/>
                  <a:gd name="T4" fmla="*/ 23 w 61"/>
                  <a:gd name="T5" fmla="*/ 44 h 58"/>
                  <a:gd name="T6" fmla="*/ 23 w 61"/>
                  <a:gd name="T7" fmla="*/ 44 h 58"/>
                  <a:gd name="T8" fmla="*/ 44 w 61"/>
                  <a:gd name="T9" fmla="*/ 19 h 58"/>
                  <a:gd name="T10" fmla="*/ 44 w 61"/>
                  <a:gd name="T11" fmla="*/ 19 h 58"/>
                  <a:gd name="T12" fmla="*/ 37 w 61"/>
                  <a:gd name="T13" fmla="*/ 13 h 58"/>
                  <a:gd name="T14" fmla="*/ 37 w 61"/>
                  <a:gd name="T15" fmla="*/ 13 h 58"/>
                  <a:gd name="T16" fmla="*/ 16 w 61"/>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8">
                    <a:moveTo>
                      <a:pt x="16" y="38"/>
                    </a:moveTo>
                    <a:lnTo>
                      <a:pt x="16" y="38"/>
                    </a:lnTo>
                    <a:cubicBezTo>
                      <a:pt x="19" y="40"/>
                      <a:pt x="21" y="42"/>
                      <a:pt x="23" y="44"/>
                    </a:cubicBezTo>
                    <a:lnTo>
                      <a:pt x="23" y="44"/>
                    </a:lnTo>
                    <a:cubicBezTo>
                      <a:pt x="40" y="57"/>
                      <a:pt x="60" y="32"/>
                      <a:pt x="44" y="19"/>
                    </a:cubicBezTo>
                    <a:lnTo>
                      <a:pt x="44" y="19"/>
                    </a:lnTo>
                    <a:cubicBezTo>
                      <a:pt x="42" y="16"/>
                      <a:pt x="39" y="15"/>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2" name="Freeform 225">
                <a:extLst>
                  <a:ext uri="{FF2B5EF4-FFF2-40B4-BE49-F238E27FC236}">
                    <a16:creationId xmlns:a16="http://schemas.microsoft.com/office/drawing/2014/main" id="{139E7A30-4A60-5144-8241-EE10CA69EB4D}"/>
                  </a:ext>
                </a:extLst>
              </p:cNvPr>
              <p:cNvSpPr>
                <a:spLocks noChangeArrowheads="1"/>
              </p:cNvSpPr>
              <p:nvPr/>
            </p:nvSpPr>
            <p:spPr bwMode="auto">
              <a:xfrm>
                <a:off x="2742289" y="3091285"/>
                <a:ext cx="9721" cy="15122"/>
              </a:xfrm>
              <a:custGeom>
                <a:avLst/>
                <a:gdLst>
                  <a:gd name="T0" fmla="*/ 3 w 39"/>
                  <a:gd name="T1" fmla="*/ 38 h 60"/>
                  <a:gd name="T2" fmla="*/ 3 w 39"/>
                  <a:gd name="T3" fmla="*/ 38 h 60"/>
                  <a:gd name="T4" fmla="*/ 36 w 39"/>
                  <a:gd name="T5" fmla="*/ 35 h 60"/>
                  <a:gd name="T6" fmla="*/ 36 w 39"/>
                  <a:gd name="T7" fmla="*/ 35 h 60"/>
                  <a:gd name="T8" fmla="*/ 34 w 39"/>
                  <a:gd name="T9" fmla="*/ 21 h 60"/>
                  <a:gd name="T10" fmla="*/ 34 w 39"/>
                  <a:gd name="T11" fmla="*/ 21 h 60"/>
                  <a:gd name="T12" fmla="*/ 2 w 39"/>
                  <a:gd name="T13" fmla="*/ 25 h 60"/>
                  <a:gd name="T14" fmla="*/ 2 w 39"/>
                  <a:gd name="T15" fmla="*/ 25 h 60"/>
                  <a:gd name="T16" fmla="*/ 3 w 39"/>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3" y="38"/>
                    </a:moveTo>
                    <a:lnTo>
                      <a:pt x="3" y="38"/>
                    </a:lnTo>
                    <a:cubicBezTo>
                      <a:pt x="6" y="59"/>
                      <a:pt x="38" y="56"/>
                      <a:pt x="36" y="35"/>
                    </a:cubicBezTo>
                    <a:lnTo>
                      <a:pt x="36" y="35"/>
                    </a:lnTo>
                    <a:cubicBezTo>
                      <a:pt x="35" y="30"/>
                      <a:pt x="35" y="26"/>
                      <a:pt x="34" y="21"/>
                    </a:cubicBezTo>
                    <a:lnTo>
                      <a:pt x="34" y="21"/>
                    </a:lnTo>
                    <a:cubicBezTo>
                      <a:pt x="32" y="0"/>
                      <a:pt x="0" y="4"/>
                      <a:pt x="2" y="25"/>
                    </a:cubicBezTo>
                    <a:lnTo>
                      <a:pt x="2" y="25"/>
                    </a:lnTo>
                    <a:cubicBezTo>
                      <a:pt x="3" y="29"/>
                      <a:pt x="3" y="34"/>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3" name="Freeform 226">
                <a:extLst>
                  <a:ext uri="{FF2B5EF4-FFF2-40B4-BE49-F238E27FC236}">
                    <a16:creationId xmlns:a16="http://schemas.microsoft.com/office/drawing/2014/main" id="{897542EA-1A0A-834F-A67F-DAD5C629D3A5}"/>
                  </a:ext>
                </a:extLst>
              </p:cNvPr>
              <p:cNvSpPr>
                <a:spLocks noChangeArrowheads="1"/>
              </p:cNvSpPr>
              <p:nvPr/>
            </p:nvSpPr>
            <p:spPr bwMode="auto">
              <a:xfrm>
                <a:off x="2777932" y="3069683"/>
                <a:ext cx="9721" cy="14042"/>
              </a:xfrm>
              <a:custGeom>
                <a:avLst/>
                <a:gdLst>
                  <a:gd name="T0" fmla="*/ 36 w 38"/>
                  <a:gd name="T1" fmla="*/ 34 h 59"/>
                  <a:gd name="T2" fmla="*/ 36 w 38"/>
                  <a:gd name="T3" fmla="*/ 34 h 59"/>
                  <a:gd name="T4" fmla="*/ 34 w 38"/>
                  <a:gd name="T5" fmla="*/ 20 h 59"/>
                  <a:gd name="T6" fmla="*/ 34 w 38"/>
                  <a:gd name="T7" fmla="*/ 20 h 59"/>
                  <a:gd name="T8" fmla="*/ 2 w 38"/>
                  <a:gd name="T9" fmla="*/ 24 h 59"/>
                  <a:gd name="T10" fmla="*/ 2 w 38"/>
                  <a:gd name="T11" fmla="*/ 24 h 59"/>
                  <a:gd name="T12" fmla="*/ 3 w 38"/>
                  <a:gd name="T13" fmla="*/ 37 h 59"/>
                  <a:gd name="T14" fmla="*/ 3 w 38"/>
                  <a:gd name="T15" fmla="*/ 37 h 59"/>
                  <a:gd name="T16" fmla="*/ 36 w 38"/>
                  <a:gd name="T17"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59">
                    <a:moveTo>
                      <a:pt x="36" y="34"/>
                    </a:moveTo>
                    <a:lnTo>
                      <a:pt x="36" y="34"/>
                    </a:lnTo>
                    <a:cubicBezTo>
                      <a:pt x="35" y="29"/>
                      <a:pt x="35" y="25"/>
                      <a:pt x="34" y="20"/>
                    </a:cubicBezTo>
                    <a:lnTo>
                      <a:pt x="34" y="20"/>
                    </a:lnTo>
                    <a:cubicBezTo>
                      <a:pt x="32" y="0"/>
                      <a:pt x="0" y="3"/>
                      <a:pt x="2" y="24"/>
                    </a:cubicBezTo>
                    <a:lnTo>
                      <a:pt x="2" y="24"/>
                    </a:lnTo>
                    <a:cubicBezTo>
                      <a:pt x="2" y="28"/>
                      <a:pt x="3" y="32"/>
                      <a:pt x="3" y="37"/>
                    </a:cubicBezTo>
                    <a:lnTo>
                      <a:pt x="3" y="37"/>
                    </a:lnTo>
                    <a:cubicBezTo>
                      <a:pt x="5" y="58"/>
                      <a:pt x="37" y="54"/>
                      <a:pt x="36"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4" name="Freeform 227">
                <a:extLst>
                  <a:ext uri="{FF2B5EF4-FFF2-40B4-BE49-F238E27FC236}">
                    <a16:creationId xmlns:a16="http://schemas.microsoft.com/office/drawing/2014/main" id="{3F4E1A3F-AABA-D044-AF15-A9FA7FC2B69E}"/>
                  </a:ext>
                </a:extLst>
              </p:cNvPr>
              <p:cNvSpPr>
                <a:spLocks noChangeArrowheads="1"/>
              </p:cNvSpPr>
              <p:nvPr/>
            </p:nvSpPr>
            <p:spPr bwMode="auto">
              <a:xfrm>
                <a:off x="2771451" y="3096686"/>
                <a:ext cx="8641" cy="15122"/>
              </a:xfrm>
              <a:custGeom>
                <a:avLst/>
                <a:gdLst>
                  <a:gd name="T0" fmla="*/ 2 w 36"/>
                  <a:gd name="T1" fmla="*/ 38 h 60"/>
                  <a:gd name="T2" fmla="*/ 2 w 36"/>
                  <a:gd name="T3" fmla="*/ 38 h 60"/>
                  <a:gd name="T4" fmla="*/ 34 w 36"/>
                  <a:gd name="T5" fmla="*/ 35 h 60"/>
                  <a:gd name="T6" fmla="*/ 34 w 36"/>
                  <a:gd name="T7" fmla="*/ 35 h 60"/>
                  <a:gd name="T8" fmla="*/ 33 w 36"/>
                  <a:gd name="T9" fmla="*/ 21 h 60"/>
                  <a:gd name="T10" fmla="*/ 33 w 36"/>
                  <a:gd name="T11" fmla="*/ 21 h 60"/>
                  <a:gd name="T12" fmla="*/ 1 w 36"/>
                  <a:gd name="T13" fmla="*/ 25 h 60"/>
                  <a:gd name="T14" fmla="*/ 1 w 36"/>
                  <a:gd name="T15" fmla="*/ 25 h 60"/>
                  <a:gd name="T16" fmla="*/ 2 w 36"/>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60">
                    <a:moveTo>
                      <a:pt x="2" y="38"/>
                    </a:moveTo>
                    <a:lnTo>
                      <a:pt x="2" y="38"/>
                    </a:lnTo>
                    <a:cubicBezTo>
                      <a:pt x="3" y="59"/>
                      <a:pt x="35" y="55"/>
                      <a:pt x="34" y="35"/>
                    </a:cubicBezTo>
                    <a:lnTo>
                      <a:pt x="34" y="35"/>
                    </a:lnTo>
                    <a:cubicBezTo>
                      <a:pt x="34" y="30"/>
                      <a:pt x="34" y="26"/>
                      <a:pt x="33" y="21"/>
                    </a:cubicBezTo>
                    <a:lnTo>
                      <a:pt x="33" y="21"/>
                    </a:lnTo>
                    <a:cubicBezTo>
                      <a:pt x="32" y="0"/>
                      <a:pt x="0" y="4"/>
                      <a:pt x="1" y="25"/>
                    </a:cubicBezTo>
                    <a:lnTo>
                      <a:pt x="1" y="25"/>
                    </a:lnTo>
                    <a:cubicBezTo>
                      <a:pt x="1" y="29"/>
                      <a:pt x="1" y="34"/>
                      <a:pt x="2"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5" name="Freeform 228">
                <a:extLst>
                  <a:ext uri="{FF2B5EF4-FFF2-40B4-BE49-F238E27FC236}">
                    <a16:creationId xmlns:a16="http://schemas.microsoft.com/office/drawing/2014/main" id="{0DE31FE8-EE60-9D46-9379-2EFB708078DA}"/>
                  </a:ext>
                </a:extLst>
              </p:cNvPr>
              <p:cNvSpPr>
                <a:spLocks noChangeArrowheads="1"/>
              </p:cNvSpPr>
              <p:nvPr/>
            </p:nvSpPr>
            <p:spPr bwMode="auto">
              <a:xfrm>
                <a:off x="2735808" y="3112887"/>
                <a:ext cx="12961" cy="14042"/>
              </a:xfrm>
              <a:custGeom>
                <a:avLst/>
                <a:gdLst>
                  <a:gd name="T0" fmla="*/ 42 w 55"/>
                  <a:gd name="T1" fmla="*/ 20 h 56"/>
                  <a:gd name="T2" fmla="*/ 42 w 55"/>
                  <a:gd name="T3" fmla="*/ 20 h 56"/>
                  <a:gd name="T4" fmla="*/ 42 w 55"/>
                  <a:gd name="T5" fmla="*/ 19 h 56"/>
                  <a:gd name="T6" fmla="*/ 42 w 55"/>
                  <a:gd name="T7" fmla="*/ 19 h 56"/>
                  <a:gd name="T8" fmla="*/ 42 w 55"/>
                  <a:gd name="T9" fmla="*/ 20 h 56"/>
                  <a:gd name="T10" fmla="*/ 38 w 55"/>
                  <a:gd name="T11" fmla="*/ 10 h 56"/>
                  <a:gd name="T12" fmla="*/ 38 w 55"/>
                  <a:gd name="T13" fmla="*/ 10 h 56"/>
                  <a:gd name="T14" fmla="*/ 14 w 55"/>
                  <a:gd name="T15" fmla="*/ 10 h 56"/>
                  <a:gd name="T16" fmla="*/ 14 w 55"/>
                  <a:gd name="T17" fmla="*/ 10 h 56"/>
                  <a:gd name="T18" fmla="*/ 46 w 55"/>
                  <a:gd name="T19" fmla="*/ 35 h 56"/>
                  <a:gd name="T20" fmla="*/ 46 w 55"/>
                  <a:gd name="T21" fmla="*/ 35 h 56"/>
                  <a:gd name="T22" fmla="*/ 38 w 55"/>
                  <a:gd name="T23" fmla="*/ 1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6">
                    <a:moveTo>
                      <a:pt x="42" y="20"/>
                    </a:moveTo>
                    <a:lnTo>
                      <a:pt x="42" y="20"/>
                    </a:lnTo>
                    <a:cubicBezTo>
                      <a:pt x="42" y="20"/>
                      <a:pt x="42" y="20"/>
                      <a:pt x="42" y="19"/>
                    </a:cubicBezTo>
                    <a:lnTo>
                      <a:pt x="42" y="19"/>
                    </a:lnTo>
                    <a:cubicBezTo>
                      <a:pt x="42" y="20"/>
                      <a:pt x="42" y="20"/>
                      <a:pt x="42" y="20"/>
                    </a:cubicBezTo>
                    <a:close/>
                    <a:moveTo>
                      <a:pt x="38" y="10"/>
                    </a:moveTo>
                    <a:lnTo>
                      <a:pt x="38" y="10"/>
                    </a:lnTo>
                    <a:cubicBezTo>
                      <a:pt x="32" y="2"/>
                      <a:pt x="21" y="0"/>
                      <a:pt x="14" y="10"/>
                    </a:cubicBezTo>
                    <a:lnTo>
                      <a:pt x="14" y="10"/>
                    </a:lnTo>
                    <a:cubicBezTo>
                      <a:pt x="0" y="31"/>
                      <a:pt x="29" y="55"/>
                      <a:pt x="46" y="35"/>
                    </a:cubicBezTo>
                    <a:lnTo>
                      <a:pt x="46" y="35"/>
                    </a:lnTo>
                    <a:cubicBezTo>
                      <a:pt x="54" y="25"/>
                      <a:pt x="47" y="13"/>
                      <a:pt x="38" y="1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6" name="Freeform 229">
                <a:extLst>
                  <a:ext uri="{FF2B5EF4-FFF2-40B4-BE49-F238E27FC236}">
                    <a16:creationId xmlns:a16="http://schemas.microsoft.com/office/drawing/2014/main" id="{97C15664-FAB5-4346-B76F-9EA5CB955653}"/>
                  </a:ext>
                </a:extLst>
              </p:cNvPr>
              <p:cNvSpPr>
                <a:spLocks noChangeArrowheads="1"/>
              </p:cNvSpPr>
              <p:nvPr/>
            </p:nvSpPr>
            <p:spPr bwMode="auto">
              <a:xfrm>
                <a:off x="2694764" y="3093445"/>
                <a:ext cx="14041" cy="15122"/>
              </a:xfrm>
              <a:custGeom>
                <a:avLst/>
                <a:gdLst>
                  <a:gd name="T0" fmla="*/ 20 w 59"/>
                  <a:gd name="T1" fmla="*/ 17 h 62"/>
                  <a:gd name="T2" fmla="*/ 20 w 59"/>
                  <a:gd name="T3" fmla="*/ 17 h 62"/>
                  <a:gd name="T4" fmla="*/ 14 w 59"/>
                  <a:gd name="T5" fmla="*/ 24 h 62"/>
                  <a:gd name="T6" fmla="*/ 14 w 59"/>
                  <a:gd name="T7" fmla="*/ 24 h 62"/>
                  <a:gd name="T8" fmla="*/ 39 w 59"/>
                  <a:gd name="T9" fmla="*/ 45 h 62"/>
                  <a:gd name="T10" fmla="*/ 39 w 59"/>
                  <a:gd name="T11" fmla="*/ 45 h 62"/>
                  <a:gd name="T12" fmla="*/ 45 w 59"/>
                  <a:gd name="T13" fmla="*/ 38 h 62"/>
                  <a:gd name="T14" fmla="*/ 45 w 59"/>
                  <a:gd name="T15" fmla="*/ 38 h 62"/>
                  <a:gd name="T16" fmla="*/ 20 w 59"/>
                  <a:gd name="T17" fmla="*/ 1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20" y="17"/>
                    </a:moveTo>
                    <a:lnTo>
                      <a:pt x="20" y="17"/>
                    </a:lnTo>
                    <a:cubicBezTo>
                      <a:pt x="18" y="19"/>
                      <a:pt x="16" y="21"/>
                      <a:pt x="14" y="24"/>
                    </a:cubicBezTo>
                    <a:lnTo>
                      <a:pt x="14" y="24"/>
                    </a:lnTo>
                    <a:cubicBezTo>
                      <a:pt x="0" y="40"/>
                      <a:pt x="26" y="61"/>
                      <a:pt x="39" y="45"/>
                    </a:cubicBezTo>
                    <a:lnTo>
                      <a:pt x="39" y="45"/>
                    </a:lnTo>
                    <a:cubicBezTo>
                      <a:pt x="41" y="42"/>
                      <a:pt x="43" y="40"/>
                      <a:pt x="45" y="38"/>
                    </a:cubicBezTo>
                    <a:lnTo>
                      <a:pt x="45" y="38"/>
                    </a:lnTo>
                    <a:cubicBezTo>
                      <a:pt x="58" y="21"/>
                      <a:pt x="33" y="0"/>
                      <a:pt x="20"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7" name="Freeform 230">
                <a:extLst>
                  <a:ext uri="{FF2B5EF4-FFF2-40B4-BE49-F238E27FC236}">
                    <a16:creationId xmlns:a16="http://schemas.microsoft.com/office/drawing/2014/main" id="{E1E0DBE1-5398-324C-B8B6-C4CE6A4A3F9D}"/>
                  </a:ext>
                </a:extLst>
              </p:cNvPr>
              <p:cNvSpPr>
                <a:spLocks noChangeArrowheads="1"/>
              </p:cNvSpPr>
              <p:nvPr/>
            </p:nvSpPr>
            <p:spPr bwMode="auto">
              <a:xfrm>
                <a:off x="2691523" y="3128009"/>
                <a:ext cx="9721" cy="14042"/>
              </a:xfrm>
              <a:custGeom>
                <a:avLst/>
                <a:gdLst>
                  <a:gd name="T0" fmla="*/ 34 w 39"/>
                  <a:gd name="T1" fmla="*/ 20 h 59"/>
                  <a:gd name="T2" fmla="*/ 34 w 39"/>
                  <a:gd name="T3" fmla="*/ 20 h 59"/>
                  <a:gd name="T4" fmla="*/ 2 w 39"/>
                  <a:gd name="T5" fmla="*/ 24 h 59"/>
                  <a:gd name="T6" fmla="*/ 2 w 39"/>
                  <a:gd name="T7" fmla="*/ 24 h 59"/>
                  <a:gd name="T8" fmla="*/ 3 w 39"/>
                  <a:gd name="T9" fmla="*/ 38 h 59"/>
                  <a:gd name="T10" fmla="*/ 3 w 39"/>
                  <a:gd name="T11" fmla="*/ 38 h 59"/>
                  <a:gd name="T12" fmla="*/ 36 w 39"/>
                  <a:gd name="T13" fmla="*/ 34 h 59"/>
                  <a:gd name="T14" fmla="*/ 36 w 39"/>
                  <a:gd name="T15" fmla="*/ 34 h 59"/>
                  <a:gd name="T16" fmla="*/ 34 w 39"/>
                  <a:gd name="T17"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4" y="20"/>
                    </a:moveTo>
                    <a:lnTo>
                      <a:pt x="34" y="20"/>
                    </a:lnTo>
                    <a:cubicBezTo>
                      <a:pt x="32" y="0"/>
                      <a:pt x="0" y="4"/>
                      <a:pt x="2" y="24"/>
                    </a:cubicBezTo>
                    <a:lnTo>
                      <a:pt x="2" y="24"/>
                    </a:lnTo>
                    <a:cubicBezTo>
                      <a:pt x="2" y="29"/>
                      <a:pt x="3" y="33"/>
                      <a:pt x="3" y="38"/>
                    </a:cubicBezTo>
                    <a:lnTo>
                      <a:pt x="3" y="38"/>
                    </a:lnTo>
                    <a:cubicBezTo>
                      <a:pt x="5" y="58"/>
                      <a:pt x="38" y="55"/>
                      <a:pt x="36" y="34"/>
                    </a:cubicBezTo>
                    <a:lnTo>
                      <a:pt x="36" y="34"/>
                    </a:lnTo>
                    <a:cubicBezTo>
                      <a:pt x="35" y="30"/>
                      <a:pt x="35" y="25"/>
                      <a:pt x="34"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8" name="Freeform 231">
                <a:extLst>
                  <a:ext uri="{FF2B5EF4-FFF2-40B4-BE49-F238E27FC236}">
                    <a16:creationId xmlns:a16="http://schemas.microsoft.com/office/drawing/2014/main" id="{EFBD62A0-4725-FD45-AA23-76A013C4B179}"/>
                  </a:ext>
                </a:extLst>
              </p:cNvPr>
              <p:cNvSpPr>
                <a:spLocks noChangeArrowheads="1"/>
              </p:cNvSpPr>
              <p:nvPr/>
            </p:nvSpPr>
            <p:spPr bwMode="auto">
              <a:xfrm>
                <a:off x="2703405" y="3150692"/>
                <a:ext cx="15122" cy="14041"/>
              </a:xfrm>
              <a:custGeom>
                <a:avLst/>
                <a:gdLst>
                  <a:gd name="T0" fmla="*/ 45 w 62"/>
                  <a:gd name="T1" fmla="*/ 19 h 59"/>
                  <a:gd name="T2" fmla="*/ 45 w 62"/>
                  <a:gd name="T3" fmla="*/ 19 h 59"/>
                  <a:gd name="T4" fmla="*/ 37 w 62"/>
                  <a:gd name="T5" fmla="*/ 13 h 59"/>
                  <a:gd name="T6" fmla="*/ 37 w 62"/>
                  <a:gd name="T7" fmla="*/ 13 h 59"/>
                  <a:gd name="T8" fmla="*/ 16 w 62"/>
                  <a:gd name="T9" fmla="*/ 38 h 59"/>
                  <a:gd name="T10" fmla="*/ 16 w 62"/>
                  <a:gd name="T11" fmla="*/ 38 h 59"/>
                  <a:gd name="T12" fmla="*/ 24 w 62"/>
                  <a:gd name="T13" fmla="*/ 44 h 59"/>
                  <a:gd name="T14" fmla="*/ 24 w 62"/>
                  <a:gd name="T15" fmla="*/ 44 h 59"/>
                  <a:gd name="T16" fmla="*/ 45 w 62"/>
                  <a:gd name="T17" fmla="*/ 1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45" y="19"/>
                    </a:moveTo>
                    <a:lnTo>
                      <a:pt x="45" y="19"/>
                    </a:lnTo>
                    <a:cubicBezTo>
                      <a:pt x="43" y="17"/>
                      <a:pt x="39" y="15"/>
                      <a:pt x="37" y="13"/>
                    </a:cubicBezTo>
                    <a:lnTo>
                      <a:pt x="37" y="13"/>
                    </a:lnTo>
                    <a:cubicBezTo>
                      <a:pt x="21" y="0"/>
                      <a:pt x="0" y="25"/>
                      <a:pt x="16" y="38"/>
                    </a:cubicBezTo>
                    <a:lnTo>
                      <a:pt x="16" y="38"/>
                    </a:lnTo>
                    <a:cubicBezTo>
                      <a:pt x="19" y="40"/>
                      <a:pt x="22" y="42"/>
                      <a:pt x="24" y="44"/>
                    </a:cubicBezTo>
                    <a:lnTo>
                      <a:pt x="24" y="44"/>
                    </a:lnTo>
                    <a:cubicBezTo>
                      <a:pt x="40" y="58"/>
                      <a:pt x="61" y="33"/>
                      <a:pt x="45"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9" name="Freeform 232">
                <a:extLst>
                  <a:ext uri="{FF2B5EF4-FFF2-40B4-BE49-F238E27FC236}">
                    <a16:creationId xmlns:a16="http://schemas.microsoft.com/office/drawing/2014/main" id="{BA3F8E66-22D9-464C-ADE0-3C945AA72CDD}"/>
                  </a:ext>
                </a:extLst>
              </p:cNvPr>
              <p:cNvSpPr>
                <a:spLocks noChangeArrowheads="1"/>
              </p:cNvSpPr>
              <p:nvPr/>
            </p:nvSpPr>
            <p:spPr bwMode="auto">
              <a:xfrm>
                <a:off x="2714206" y="3123688"/>
                <a:ext cx="15122" cy="15122"/>
              </a:xfrm>
              <a:custGeom>
                <a:avLst/>
                <a:gdLst>
                  <a:gd name="T0" fmla="*/ 44 w 62"/>
                  <a:gd name="T1" fmla="*/ 20 h 60"/>
                  <a:gd name="T2" fmla="*/ 44 w 62"/>
                  <a:gd name="T3" fmla="*/ 20 h 60"/>
                  <a:gd name="T4" fmla="*/ 36 w 62"/>
                  <a:gd name="T5" fmla="*/ 14 h 60"/>
                  <a:gd name="T6" fmla="*/ 36 w 62"/>
                  <a:gd name="T7" fmla="*/ 14 h 60"/>
                  <a:gd name="T8" fmla="*/ 16 w 62"/>
                  <a:gd name="T9" fmla="*/ 39 h 60"/>
                  <a:gd name="T10" fmla="*/ 16 w 62"/>
                  <a:gd name="T11" fmla="*/ 39 h 60"/>
                  <a:gd name="T12" fmla="*/ 23 w 62"/>
                  <a:gd name="T13" fmla="*/ 45 h 60"/>
                  <a:gd name="T14" fmla="*/ 23 w 62"/>
                  <a:gd name="T15" fmla="*/ 45 h 60"/>
                  <a:gd name="T16" fmla="*/ 44 w 62"/>
                  <a:gd name="T17" fmla="*/ 2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0">
                    <a:moveTo>
                      <a:pt x="44" y="20"/>
                    </a:moveTo>
                    <a:lnTo>
                      <a:pt x="44" y="20"/>
                    </a:lnTo>
                    <a:cubicBezTo>
                      <a:pt x="42" y="18"/>
                      <a:pt x="39" y="16"/>
                      <a:pt x="36" y="14"/>
                    </a:cubicBezTo>
                    <a:lnTo>
                      <a:pt x="36" y="14"/>
                    </a:lnTo>
                    <a:cubicBezTo>
                      <a:pt x="21" y="0"/>
                      <a:pt x="0" y="26"/>
                      <a:pt x="16" y="39"/>
                    </a:cubicBezTo>
                    <a:lnTo>
                      <a:pt x="16" y="39"/>
                    </a:lnTo>
                    <a:cubicBezTo>
                      <a:pt x="19" y="41"/>
                      <a:pt x="21" y="43"/>
                      <a:pt x="23" y="45"/>
                    </a:cubicBezTo>
                    <a:lnTo>
                      <a:pt x="23" y="45"/>
                    </a:lnTo>
                    <a:cubicBezTo>
                      <a:pt x="40" y="59"/>
                      <a:pt x="61" y="33"/>
                      <a:pt x="44"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0" name="Freeform 233">
                <a:extLst>
                  <a:ext uri="{FF2B5EF4-FFF2-40B4-BE49-F238E27FC236}">
                    <a16:creationId xmlns:a16="http://schemas.microsoft.com/office/drawing/2014/main" id="{C2C8B6A3-0DBF-EA48-BA20-6D049992158B}"/>
                  </a:ext>
                </a:extLst>
              </p:cNvPr>
              <p:cNvSpPr>
                <a:spLocks noChangeArrowheads="1"/>
              </p:cNvSpPr>
              <p:nvPr/>
            </p:nvSpPr>
            <p:spPr bwMode="auto">
              <a:xfrm>
                <a:off x="3221859" y="3364554"/>
                <a:ext cx="12961" cy="12961"/>
              </a:xfrm>
              <a:custGeom>
                <a:avLst/>
                <a:gdLst>
                  <a:gd name="T0" fmla="*/ 16 w 54"/>
                  <a:gd name="T1" fmla="*/ 38 h 52"/>
                  <a:gd name="T2" fmla="*/ 16 w 54"/>
                  <a:gd name="T3" fmla="*/ 38 h 52"/>
                  <a:gd name="T4" fmla="*/ 37 w 54"/>
                  <a:gd name="T5" fmla="*/ 13 h 52"/>
                  <a:gd name="T6" fmla="*/ 37 w 54"/>
                  <a:gd name="T7" fmla="*/ 13 h 52"/>
                  <a:gd name="T8" fmla="*/ 16 w 54"/>
                  <a:gd name="T9" fmla="*/ 38 h 52"/>
                </a:gdLst>
                <a:ahLst/>
                <a:cxnLst>
                  <a:cxn ang="0">
                    <a:pos x="T0" y="T1"/>
                  </a:cxn>
                  <a:cxn ang="0">
                    <a:pos x="T2" y="T3"/>
                  </a:cxn>
                  <a:cxn ang="0">
                    <a:pos x="T4" y="T5"/>
                  </a:cxn>
                  <a:cxn ang="0">
                    <a:pos x="T6" y="T7"/>
                  </a:cxn>
                  <a:cxn ang="0">
                    <a:pos x="T8" y="T9"/>
                  </a:cxn>
                </a:cxnLst>
                <a:rect l="0" t="0" r="r" b="b"/>
                <a:pathLst>
                  <a:path w="54" h="52">
                    <a:moveTo>
                      <a:pt x="16" y="38"/>
                    </a:moveTo>
                    <a:lnTo>
                      <a:pt x="16" y="38"/>
                    </a:lnTo>
                    <a:cubicBezTo>
                      <a:pt x="33" y="51"/>
                      <a:pt x="53" y="26"/>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1" name="Freeform 234">
                <a:extLst>
                  <a:ext uri="{FF2B5EF4-FFF2-40B4-BE49-F238E27FC236}">
                    <a16:creationId xmlns:a16="http://schemas.microsoft.com/office/drawing/2014/main" id="{27C91D09-75B7-844C-8772-DF045101530C}"/>
                  </a:ext>
                </a:extLst>
              </p:cNvPr>
              <p:cNvSpPr>
                <a:spLocks noChangeArrowheads="1"/>
              </p:cNvSpPr>
              <p:nvPr/>
            </p:nvSpPr>
            <p:spPr bwMode="auto">
              <a:xfrm>
                <a:off x="3206738" y="3379676"/>
                <a:ext cx="12961" cy="14041"/>
              </a:xfrm>
              <a:custGeom>
                <a:avLst/>
                <a:gdLst>
                  <a:gd name="T0" fmla="*/ 34 w 55"/>
                  <a:gd name="T1" fmla="*/ 44 h 58"/>
                  <a:gd name="T2" fmla="*/ 34 w 55"/>
                  <a:gd name="T3" fmla="*/ 44 h 58"/>
                  <a:gd name="T4" fmla="*/ 38 w 55"/>
                  <a:gd name="T5" fmla="*/ 40 h 58"/>
                  <a:gd name="T6" fmla="*/ 38 w 55"/>
                  <a:gd name="T7" fmla="*/ 40 h 58"/>
                  <a:gd name="T8" fmla="*/ 20 w 55"/>
                  <a:gd name="T9" fmla="*/ 14 h 58"/>
                  <a:gd name="T10" fmla="*/ 20 w 55"/>
                  <a:gd name="T11" fmla="*/ 14 h 58"/>
                  <a:gd name="T12" fmla="*/ 15 w 55"/>
                  <a:gd name="T13" fmla="*/ 17 h 58"/>
                  <a:gd name="T14" fmla="*/ 15 w 55"/>
                  <a:gd name="T15" fmla="*/ 17 h 58"/>
                  <a:gd name="T16" fmla="*/ 34 w 55"/>
                  <a:gd name="T17"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8">
                    <a:moveTo>
                      <a:pt x="34" y="44"/>
                    </a:moveTo>
                    <a:lnTo>
                      <a:pt x="34" y="44"/>
                    </a:lnTo>
                    <a:cubicBezTo>
                      <a:pt x="36" y="43"/>
                      <a:pt x="37" y="42"/>
                      <a:pt x="38" y="40"/>
                    </a:cubicBezTo>
                    <a:lnTo>
                      <a:pt x="38" y="40"/>
                    </a:lnTo>
                    <a:cubicBezTo>
                      <a:pt x="54" y="27"/>
                      <a:pt x="35" y="0"/>
                      <a:pt x="20" y="14"/>
                    </a:cubicBezTo>
                    <a:lnTo>
                      <a:pt x="20" y="14"/>
                    </a:lnTo>
                    <a:cubicBezTo>
                      <a:pt x="18" y="15"/>
                      <a:pt x="17" y="16"/>
                      <a:pt x="15" y="17"/>
                    </a:cubicBezTo>
                    <a:lnTo>
                      <a:pt x="15" y="17"/>
                    </a:lnTo>
                    <a:cubicBezTo>
                      <a:pt x="0" y="31"/>
                      <a:pt x="18" y="57"/>
                      <a:pt x="34"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2" name="Freeform 235">
                <a:extLst>
                  <a:ext uri="{FF2B5EF4-FFF2-40B4-BE49-F238E27FC236}">
                    <a16:creationId xmlns:a16="http://schemas.microsoft.com/office/drawing/2014/main" id="{AFE15F4A-C6FB-6542-9C56-CEAD2832C557}"/>
                  </a:ext>
                </a:extLst>
              </p:cNvPr>
              <p:cNvSpPr>
                <a:spLocks noChangeArrowheads="1"/>
              </p:cNvSpPr>
              <p:nvPr/>
            </p:nvSpPr>
            <p:spPr bwMode="auto">
              <a:xfrm>
                <a:off x="3236980" y="3377515"/>
                <a:ext cx="8641" cy="12961"/>
              </a:xfrm>
              <a:custGeom>
                <a:avLst/>
                <a:gdLst>
                  <a:gd name="T0" fmla="*/ 2 w 37"/>
                  <a:gd name="T1" fmla="*/ 32 h 53"/>
                  <a:gd name="T2" fmla="*/ 2 w 37"/>
                  <a:gd name="T3" fmla="*/ 32 h 53"/>
                  <a:gd name="T4" fmla="*/ 35 w 37"/>
                  <a:gd name="T5" fmla="*/ 28 h 53"/>
                  <a:gd name="T6" fmla="*/ 35 w 37"/>
                  <a:gd name="T7" fmla="*/ 28 h 53"/>
                  <a:gd name="T8" fmla="*/ 34 w 37"/>
                  <a:gd name="T9" fmla="*/ 21 h 53"/>
                  <a:gd name="T10" fmla="*/ 34 w 37"/>
                  <a:gd name="T11" fmla="*/ 21 h 53"/>
                  <a:gd name="T12" fmla="*/ 1 w 37"/>
                  <a:gd name="T13" fmla="*/ 24 h 53"/>
                  <a:gd name="T14" fmla="*/ 1 w 37"/>
                  <a:gd name="T15" fmla="*/ 24 h 53"/>
                  <a:gd name="T16" fmla="*/ 2 w 37"/>
                  <a:gd name="T17"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53">
                    <a:moveTo>
                      <a:pt x="2" y="32"/>
                    </a:moveTo>
                    <a:lnTo>
                      <a:pt x="2" y="32"/>
                    </a:lnTo>
                    <a:cubicBezTo>
                      <a:pt x="4" y="52"/>
                      <a:pt x="36" y="49"/>
                      <a:pt x="35" y="28"/>
                    </a:cubicBezTo>
                    <a:lnTo>
                      <a:pt x="35" y="28"/>
                    </a:lnTo>
                    <a:cubicBezTo>
                      <a:pt x="34" y="26"/>
                      <a:pt x="34" y="24"/>
                      <a:pt x="34" y="21"/>
                    </a:cubicBezTo>
                    <a:lnTo>
                      <a:pt x="34" y="21"/>
                    </a:lnTo>
                    <a:cubicBezTo>
                      <a:pt x="32" y="0"/>
                      <a:pt x="0" y="4"/>
                      <a:pt x="1" y="24"/>
                    </a:cubicBezTo>
                    <a:lnTo>
                      <a:pt x="1" y="24"/>
                    </a:lnTo>
                    <a:cubicBezTo>
                      <a:pt x="2" y="26"/>
                      <a:pt x="2" y="29"/>
                      <a:pt x="2"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3" name="Freeform 236">
                <a:extLst>
                  <a:ext uri="{FF2B5EF4-FFF2-40B4-BE49-F238E27FC236}">
                    <a16:creationId xmlns:a16="http://schemas.microsoft.com/office/drawing/2014/main" id="{7160732A-BEB3-E44F-BEB1-8DE3BCD0812C}"/>
                  </a:ext>
                </a:extLst>
              </p:cNvPr>
              <p:cNvSpPr>
                <a:spLocks noChangeArrowheads="1"/>
              </p:cNvSpPr>
              <p:nvPr/>
            </p:nvSpPr>
            <p:spPr bwMode="auto">
              <a:xfrm>
                <a:off x="3227259" y="3402357"/>
                <a:ext cx="14042" cy="14042"/>
              </a:xfrm>
              <a:custGeom>
                <a:avLst/>
                <a:gdLst>
                  <a:gd name="T0" fmla="*/ 15 w 57"/>
                  <a:gd name="T1" fmla="*/ 39 h 56"/>
                  <a:gd name="T2" fmla="*/ 15 w 57"/>
                  <a:gd name="T3" fmla="*/ 39 h 56"/>
                  <a:gd name="T4" fmla="*/ 19 w 57"/>
                  <a:gd name="T5" fmla="*/ 42 h 56"/>
                  <a:gd name="T6" fmla="*/ 19 w 57"/>
                  <a:gd name="T7" fmla="*/ 42 h 56"/>
                  <a:gd name="T8" fmla="*/ 40 w 57"/>
                  <a:gd name="T9" fmla="*/ 17 h 56"/>
                  <a:gd name="T10" fmla="*/ 40 w 57"/>
                  <a:gd name="T11" fmla="*/ 17 h 56"/>
                  <a:gd name="T12" fmla="*/ 36 w 57"/>
                  <a:gd name="T13" fmla="*/ 14 h 56"/>
                  <a:gd name="T14" fmla="*/ 36 w 57"/>
                  <a:gd name="T15" fmla="*/ 14 h 56"/>
                  <a:gd name="T16" fmla="*/ 15 w 57"/>
                  <a:gd name="T17" fmla="*/ 3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5" y="39"/>
                    </a:moveTo>
                    <a:lnTo>
                      <a:pt x="15" y="39"/>
                    </a:lnTo>
                    <a:cubicBezTo>
                      <a:pt x="17" y="40"/>
                      <a:pt x="18" y="41"/>
                      <a:pt x="19" y="42"/>
                    </a:cubicBezTo>
                    <a:lnTo>
                      <a:pt x="19" y="42"/>
                    </a:lnTo>
                    <a:cubicBezTo>
                      <a:pt x="36" y="55"/>
                      <a:pt x="56" y="30"/>
                      <a:pt x="40" y="17"/>
                    </a:cubicBezTo>
                    <a:lnTo>
                      <a:pt x="40" y="17"/>
                    </a:lnTo>
                    <a:cubicBezTo>
                      <a:pt x="39" y="16"/>
                      <a:pt x="38" y="14"/>
                      <a:pt x="36" y="14"/>
                    </a:cubicBezTo>
                    <a:lnTo>
                      <a:pt x="36" y="14"/>
                    </a:lnTo>
                    <a:cubicBezTo>
                      <a:pt x="20" y="0"/>
                      <a:pt x="0" y="26"/>
                      <a:pt x="15"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4" name="Freeform 237">
                <a:extLst>
                  <a:ext uri="{FF2B5EF4-FFF2-40B4-BE49-F238E27FC236}">
                    <a16:creationId xmlns:a16="http://schemas.microsoft.com/office/drawing/2014/main" id="{B9BA5C5B-3569-0E49-B48E-A88F0099F84B}"/>
                  </a:ext>
                </a:extLst>
              </p:cNvPr>
              <p:cNvSpPr>
                <a:spLocks noChangeArrowheads="1"/>
              </p:cNvSpPr>
              <p:nvPr/>
            </p:nvSpPr>
            <p:spPr bwMode="auto">
              <a:xfrm>
                <a:off x="3268303" y="3355913"/>
                <a:ext cx="14042" cy="15122"/>
              </a:xfrm>
              <a:custGeom>
                <a:avLst/>
                <a:gdLst>
                  <a:gd name="T0" fmla="*/ 38 w 59"/>
                  <a:gd name="T1" fmla="*/ 45 h 62"/>
                  <a:gd name="T2" fmla="*/ 38 w 59"/>
                  <a:gd name="T3" fmla="*/ 45 h 62"/>
                  <a:gd name="T4" fmla="*/ 45 w 59"/>
                  <a:gd name="T5" fmla="*/ 37 h 62"/>
                  <a:gd name="T6" fmla="*/ 45 w 59"/>
                  <a:gd name="T7" fmla="*/ 37 h 62"/>
                  <a:gd name="T8" fmla="*/ 20 w 59"/>
                  <a:gd name="T9" fmla="*/ 16 h 62"/>
                  <a:gd name="T10" fmla="*/ 20 w 59"/>
                  <a:gd name="T11" fmla="*/ 16 h 62"/>
                  <a:gd name="T12" fmla="*/ 13 w 59"/>
                  <a:gd name="T13" fmla="*/ 24 h 62"/>
                  <a:gd name="T14" fmla="*/ 13 w 59"/>
                  <a:gd name="T15" fmla="*/ 24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1" y="43"/>
                      <a:pt x="42" y="40"/>
                      <a:pt x="45" y="37"/>
                    </a:cubicBezTo>
                    <a:lnTo>
                      <a:pt x="45" y="37"/>
                    </a:lnTo>
                    <a:cubicBezTo>
                      <a:pt x="58" y="21"/>
                      <a:pt x="33" y="0"/>
                      <a:pt x="20" y="16"/>
                    </a:cubicBezTo>
                    <a:lnTo>
                      <a:pt x="20" y="16"/>
                    </a:lnTo>
                    <a:cubicBezTo>
                      <a:pt x="17" y="19"/>
                      <a:pt x="16" y="22"/>
                      <a:pt x="13" y="24"/>
                    </a:cubicBezTo>
                    <a:lnTo>
                      <a:pt x="13" y="24"/>
                    </a:lnTo>
                    <a:cubicBezTo>
                      <a:pt x="0" y="41"/>
                      <a:pt x="26"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5" name="Freeform 238">
                <a:extLst>
                  <a:ext uri="{FF2B5EF4-FFF2-40B4-BE49-F238E27FC236}">
                    <a16:creationId xmlns:a16="http://schemas.microsoft.com/office/drawing/2014/main" id="{AC8AF8DF-379F-9645-84D6-BB3D61A7786D}"/>
                  </a:ext>
                </a:extLst>
              </p:cNvPr>
              <p:cNvSpPr>
                <a:spLocks noChangeArrowheads="1"/>
              </p:cNvSpPr>
              <p:nvPr/>
            </p:nvSpPr>
            <p:spPr bwMode="auto">
              <a:xfrm>
                <a:off x="3290986" y="3391557"/>
                <a:ext cx="12961" cy="9721"/>
              </a:xfrm>
              <a:custGeom>
                <a:avLst/>
                <a:gdLst>
                  <a:gd name="T0" fmla="*/ 24 w 54"/>
                  <a:gd name="T1" fmla="*/ 35 h 38"/>
                  <a:gd name="T2" fmla="*/ 24 w 54"/>
                  <a:gd name="T3" fmla="*/ 35 h 38"/>
                  <a:gd name="T4" fmla="*/ 31 w 54"/>
                  <a:gd name="T5" fmla="*/ 34 h 38"/>
                  <a:gd name="T6" fmla="*/ 31 w 54"/>
                  <a:gd name="T7" fmla="*/ 34 h 38"/>
                  <a:gd name="T8" fmla="*/ 28 w 54"/>
                  <a:gd name="T9" fmla="*/ 2 h 38"/>
                  <a:gd name="T10" fmla="*/ 28 w 54"/>
                  <a:gd name="T11" fmla="*/ 2 h 38"/>
                  <a:gd name="T12" fmla="*/ 21 w 54"/>
                  <a:gd name="T13" fmla="*/ 3 h 38"/>
                  <a:gd name="T14" fmla="*/ 21 w 54"/>
                  <a:gd name="T15" fmla="*/ 3 h 38"/>
                  <a:gd name="T16" fmla="*/ 24 w 54"/>
                  <a:gd name="T1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8">
                    <a:moveTo>
                      <a:pt x="24" y="35"/>
                    </a:moveTo>
                    <a:lnTo>
                      <a:pt x="24" y="35"/>
                    </a:lnTo>
                    <a:cubicBezTo>
                      <a:pt x="27" y="35"/>
                      <a:pt x="29" y="35"/>
                      <a:pt x="31" y="34"/>
                    </a:cubicBezTo>
                    <a:lnTo>
                      <a:pt x="31" y="34"/>
                    </a:lnTo>
                    <a:cubicBezTo>
                      <a:pt x="53" y="32"/>
                      <a:pt x="49" y="0"/>
                      <a:pt x="28" y="2"/>
                    </a:cubicBezTo>
                    <a:lnTo>
                      <a:pt x="28" y="2"/>
                    </a:lnTo>
                    <a:cubicBezTo>
                      <a:pt x="25" y="2"/>
                      <a:pt x="23" y="2"/>
                      <a:pt x="21" y="3"/>
                    </a:cubicBezTo>
                    <a:lnTo>
                      <a:pt x="21" y="3"/>
                    </a:lnTo>
                    <a:cubicBezTo>
                      <a:pt x="0" y="5"/>
                      <a:pt x="3" y="37"/>
                      <a:pt x="24"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6" name="Freeform 239">
                <a:extLst>
                  <a:ext uri="{FF2B5EF4-FFF2-40B4-BE49-F238E27FC236}">
                    <a16:creationId xmlns:a16="http://schemas.microsoft.com/office/drawing/2014/main" id="{B50CEE9D-DD87-0A47-BEC3-E6826FB2FF76}"/>
                  </a:ext>
                </a:extLst>
              </p:cNvPr>
              <p:cNvSpPr>
                <a:spLocks noChangeArrowheads="1"/>
              </p:cNvSpPr>
              <p:nvPr/>
            </p:nvSpPr>
            <p:spPr bwMode="auto">
              <a:xfrm>
                <a:off x="3271544" y="3408838"/>
                <a:ext cx="12961" cy="9721"/>
              </a:xfrm>
              <a:custGeom>
                <a:avLst/>
                <a:gdLst>
                  <a:gd name="T0" fmla="*/ 24 w 54"/>
                  <a:gd name="T1" fmla="*/ 35 h 38"/>
                  <a:gd name="T2" fmla="*/ 24 w 54"/>
                  <a:gd name="T3" fmla="*/ 35 h 38"/>
                  <a:gd name="T4" fmla="*/ 32 w 54"/>
                  <a:gd name="T5" fmla="*/ 34 h 38"/>
                  <a:gd name="T6" fmla="*/ 32 w 54"/>
                  <a:gd name="T7" fmla="*/ 34 h 38"/>
                  <a:gd name="T8" fmla="*/ 28 w 54"/>
                  <a:gd name="T9" fmla="*/ 2 h 38"/>
                  <a:gd name="T10" fmla="*/ 28 w 54"/>
                  <a:gd name="T11" fmla="*/ 2 h 38"/>
                  <a:gd name="T12" fmla="*/ 21 w 54"/>
                  <a:gd name="T13" fmla="*/ 2 h 38"/>
                  <a:gd name="T14" fmla="*/ 21 w 54"/>
                  <a:gd name="T15" fmla="*/ 2 h 38"/>
                  <a:gd name="T16" fmla="*/ 24 w 54"/>
                  <a:gd name="T1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8">
                    <a:moveTo>
                      <a:pt x="24" y="35"/>
                    </a:moveTo>
                    <a:lnTo>
                      <a:pt x="24" y="35"/>
                    </a:lnTo>
                    <a:cubicBezTo>
                      <a:pt x="27" y="35"/>
                      <a:pt x="30" y="34"/>
                      <a:pt x="32" y="34"/>
                    </a:cubicBezTo>
                    <a:lnTo>
                      <a:pt x="32" y="34"/>
                    </a:lnTo>
                    <a:cubicBezTo>
                      <a:pt x="53" y="32"/>
                      <a:pt x="49" y="0"/>
                      <a:pt x="28" y="2"/>
                    </a:cubicBezTo>
                    <a:lnTo>
                      <a:pt x="28" y="2"/>
                    </a:lnTo>
                    <a:cubicBezTo>
                      <a:pt x="26" y="2"/>
                      <a:pt x="23" y="2"/>
                      <a:pt x="21" y="2"/>
                    </a:cubicBezTo>
                    <a:lnTo>
                      <a:pt x="21" y="2"/>
                    </a:lnTo>
                    <a:cubicBezTo>
                      <a:pt x="0" y="5"/>
                      <a:pt x="4" y="37"/>
                      <a:pt x="24"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7" name="Freeform 240">
                <a:extLst>
                  <a:ext uri="{FF2B5EF4-FFF2-40B4-BE49-F238E27FC236}">
                    <a16:creationId xmlns:a16="http://schemas.microsoft.com/office/drawing/2014/main" id="{DB549C53-2BFB-E749-BF98-477597A7D22E}"/>
                  </a:ext>
                </a:extLst>
              </p:cNvPr>
              <p:cNvSpPr>
                <a:spLocks noChangeArrowheads="1"/>
              </p:cNvSpPr>
              <p:nvPr/>
            </p:nvSpPr>
            <p:spPr bwMode="auto">
              <a:xfrm>
                <a:off x="3283425" y="3373195"/>
                <a:ext cx="12961" cy="12961"/>
              </a:xfrm>
              <a:custGeom>
                <a:avLst/>
                <a:gdLst>
                  <a:gd name="T0" fmla="*/ 17 w 55"/>
                  <a:gd name="T1" fmla="*/ 38 h 52"/>
                  <a:gd name="T2" fmla="*/ 17 w 55"/>
                  <a:gd name="T3" fmla="*/ 38 h 52"/>
                  <a:gd name="T4" fmla="*/ 37 w 55"/>
                  <a:gd name="T5" fmla="*/ 13 h 52"/>
                  <a:gd name="T6" fmla="*/ 37 w 55"/>
                  <a:gd name="T7" fmla="*/ 13 h 52"/>
                  <a:gd name="T8" fmla="*/ 17 w 55"/>
                  <a:gd name="T9" fmla="*/ 38 h 52"/>
                </a:gdLst>
                <a:ahLst/>
                <a:cxnLst>
                  <a:cxn ang="0">
                    <a:pos x="T0" y="T1"/>
                  </a:cxn>
                  <a:cxn ang="0">
                    <a:pos x="T2" y="T3"/>
                  </a:cxn>
                  <a:cxn ang="0">
                    <a:pos x="T4" y="T5"/>
                  </a:cxn>
                  <a:cxn ang="0">
                    <a:pos x="T6" y="T7"/>
                  </a:cxn>
                  <a:cxn ang="0">
                    <a:pos x="T8" y="T9"/>
                  </a:cxn>
                </a:cxnLst>
                <a:rect l="0" t="0" r="r" b="b"/>
                <a:pathLst>
                  <a:path w="55" h="52">
                    <a:moveTo>
                      <a:pt x="17" y="38"/>
                    </a:moveTo>
                    <a:lnTo>
                      <a:pt x="17" y="38"/>
                    </a:lnTo>
                    <a:cubicBezTo>
                      <a:pt x="33" y="51"/>
                      <a:pt x="54" y="26"/>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8" name="Freeform 241">
                <a:extLst>
                  <a:ext uri="{FF2B5EF4-FFF2-40B4-BE49-F238E27FC236}">
                    <a16:creationId xmlns:a16="http://schemas.microsoft.com/office/drawing/2014/main" id="{4C98F276-384D-6440-A4CF-7DA09690FAEC}"/>
                  </a:ext>
                </a:extLst>
              </p:cNvPr>
              <p:cNvSpPr>
                <a:spLocks noChangeArrowheads="1"/>
              </p:cNvSpPr>
              <p:nvPr/>
            </p:nvSpPr>
            <p:spPr bwMode="auto">
              <a:xfrm>
                <a:off x="3340672" y="3393717"/>
                <a:ext cx="12961" cy="12961"/>
              </a:xfrm>
              <a:custGeom>
                <a:avLst/>
                <a:gdLst>
                  <a:gd name="T0" fmla="*/ 16 w 54"/>
                  <a:gd name="T1" fmla="*/ 39 h 54"/>
                  <a:gd name="T2" fmla="*/ 16 w 54"/>
                  <a:gd name="T3" fmla="*/ 39 h 54"/>
                  <a:gd name="T4" fmla="*/ 36 w 54"/>
                  <a:gd name="T5" fmla="*/ 14 h 54"/>
                  <a:gd name="T6" fmla="*/ 36 w 54"/>
                  <a:gd name="T7" fmla="*/ 14 h 54"/>
                  <a:gd name="T8" fmla="*/ 16 w 54"/>
                  <a:gd name="T9" fmla="*/ 39 h 54"/>
                </a:gdLst>
                <a:ahLst/>
                <a:cxnLst>
                  <a:cxn ang="0">
                    <a:pos x="T0" y="T1"/>
                  </a:cxn>
                  <a:cxn ang="0">
                    <a:pos x="T2" y="T3"/>
                  </a:cxn>
                  <a:cxn ang="0">
                    <a:pos x="T4" y="T5"/>
                  </a:cxn>
                  <a:cxn ang="0">
                    <a:pos x="T6" y="T7"/>
                  </a:cxn>
                  <a:cxn ang="0">
                    <a:pos x="T8" y="T9"/>
                  </a:cxn>
                </a:cxnLst>
                <a:rect l="0" t="0" r="r" b="b"/>
                <a:pathLst>
                  <a:path w="54" h="54">
                    <a:moveTo>
                      <a:pt x="16" y="39"/>
                    </a:moveTo>
                    <a:lnTo>
                      <a:pt x="16" y="39"/>
                    </a:lnTo>
                    <a:cubicBezTo>
                      <a:pt x="32" y="53"/>
                      <a:pt x="53" y="27"/>
                      <a:pt x="36" y="14"/>
                    </a:cubicBezTo>
                    <a:lnTo>
                      <a:pt x="36" y="14"/>
                    </a:lnTo>
                    <a:cubicBezTo>
                      <a:pt x="20" y="0"/>
                      <a:pt x="0" y="26"/>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9" name="Freeform 242">
                <a:extLst>
                  <a:ext uri="{FF2B5EF4-FFF2-40B4-BE49-F238E27FC236}">
                    <a16:creationId xmlns:a16="http://schemas.microsoft.com/office/drawing/2014/main" id="{6E50ED76-95BB-8441-8032-6DFB4C27BD8D}"/>
                  </a:ext>
                </a:extLst>
              </p:cNvPr>
              <p:cNvSpPr>
                <a:spLocks noChangeArrowheads="1"/>
              </p:cNvSpPr>
              <p:nvPr/>
            </p:nvSpPr>
            <p:spPr bwMode="auto">
              <a:xfrm>
                <a:off x="3313668" y="3404518"/>
                <a:ext cx="12961" cy="12961"/>
              </a:xfrm>
              <a:custGeom>
                <a:avLst/>
                <a:gdLst>
                  <a:gd name="T0" fmla="*/ 16 w 55"/>
                  <a:gd name="T1" fmla="*/ 39 h 53"/>
                  <a:gd name="T2" fmla="*/ 16 w 55"/>
                  <a:gd name="T3" fmla="*/ 39 h 53"/>
                  <a:gd name="T4" fmla="*/ 37 w 55"/>
                  <a:gd name="T5" fmla="*/ 14 h 53"/>
                  <a:gd name="T6" fmla="*/ 37 w 55"/>
                  <a:gd name="T7" fmla="*/ 14 h 53"/>
                  <a:gd name="T8" fmla="*/ 16 w 55"/>
                  <a:gd name="T9" fmla="*/ 39 h 53"/>
                </a:gdLst>
                <a:ahLst/>
                <a:cxnLst>
                  <a:cxn ang="0">
                    <a:pos x="T0" y="T1"/>
                  </a:cxn>
                  <a:cxn ang="0">
                    <a:pos x="T2" y="T3"/>
                  </a:cxn>
                  <a:cxn ang="0">
                    <a:pos x="T4" y="T5"/>
                  </a:cxn>
                  <a:cxn ang="0">
                    <a:pos x="T6" y="T7"/>
                  </a:cxn>
                  <a:cxn ang="0">
                    <a:pos x="T8" y="T9"/>
                  </a:cxn>
                </a:cxnLst>
                <a:rect l="0" t="0" r="r" b="b"/>
                <a:pathLst>
                  <a:path w="55" h="53">
                    <a:moveTo>
                      <a:pt x="16" y="39"/>
                    </a:moveTo>
                    <a:lnTo>
                      <a:pt x="16" y="39"/>
                    </a:lnTo>
                    <a:cubicBezTo>
                      <a:pt x="33" y="52"/>
                      <a:pt x="54" y="26"/>
                      <a:pt x="37" y="14"/>
                    </a:cubicBezTo>
                    <a:lnTo>
                      <a:pt x="37" y="14"/>
                    </a:lnTo>
                    <a:cubicBezTo>
                      <a:pt x="21"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0" name="Freeform 243">
                <a:extLst>
                  <a:ext uri="{FF2B5EF4-FFF2-40B4-BE49-F238E27FC236}">
                    <a16:creationId xmlns:a16="http://schemas.microsoft.com/office/drawing/2014/main" id="{A9EA97C0-98C8-E84A-B91B-409198108716}"/>
                  </a:ext>
                </a:extLst>
              </p:cNvPr>
              <p:cNvSpPr>
                <a:spLocks noChangeArrowheads="1"/>
              </p:cNvSpPr>
              <p:nvPr/>
            </p:nvSpPr>
            <p:spPr bwMode="auto">
              <a:xfrm>
                <a:off x="3341751" y="3416399"/>
                <a:ext cx="14042" cy="15122"/>
              </a:xfrm>
              <a:custGeom>
                <a:avLst/>
                <a:gdLst>
                  <a:gd name="T0" fmla="*/ 38 w 59"/>
                  <a:gd name="T1" fmla="*/ 45 h 62"/>
                  <a:gd name="T2" fmla="*/ 38 w 59"/>
                  <a:gd name="T3" fmla="*/ 45 h 62"/>
                  <a:gd name="T4" fmla="*/ 45 w 59"/>
                  <a:gd name="T5" fmla="*/ 37 h 62"/>
                  <a:gd name="T6" fmla="*/ 45 w 59"/>
                  <a:gd name="T7" fmla="*/ 37 h 62"/>
                  <a:gd name="T8" fmla="*/ 19 w 59"/>
                  <a:gd name="T9" fmla="*/ 16 h 62"/>
                  <a:gd name="T10" fmla="*/ 19 w 59"/>
                  <a:gd name="T11" fmla="*/ 16 h 62"/>
                  <a:gd name="T12" fmla="*/ 13 w 59"/>
                  <a:gd name="T13" fmla="*/ 24 h 62"/>
                  <a:gd name="T14" fmla="*/ 13 w 59"/>
                  <a:gd name="T15" fmla="*/ 24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1" y="42"/>
                      <a:pt x="43" y="39"/>
                      <a:pt x="45" y="37"/>
                    </a:cubicBezTo>
                    <a:lnTo>
                      <a:pt x="45" y="37"/>
                    </a:lnTo>
                    <a:cubicBezTo>
                      <a:pt x="58" y="20"/>
                      <a:pt x="33" y="0"/>
                      <a:pt x="19" y="16"/>
                    </a:cubicBezTo>
                    <a:lnTo>
                      <a:pt x="19" y="16"/>
                    </a:lnTo>
                    <a:cubicBezTo>
                      <a:pt x="18" y="19"/>
                      <a:pt x="15" y="22"/>
                      <a:pt x="13" y="24"/>
                    </a:cubicBezTo>
                    <a:lnTo>
                      <a:pt x="13" y="24"/>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1" name="Freeform 244">
                <a:extLst>
                  <a:ext uri="{FF2B5EF4-FFF2-40B4-BE49-F238E27FC236}">
                    <a16:creationId xmlns:a16="http://schemas.microsoft.com/office/drawing/2014/main" id="{9B175F55-D4AE-7848-ADBF-BC276A894BD2}"/>
                  </a:ext>
                </a:extLst>
              </p:cNvPr>
              <p:cNvSpPr>
                <a:spLocks noChangeArrowheads="1"/>
              </p:cNvSpPr>
              <p:nvPr/>
            </p:nvSpPr>
            <p:spPr bwMode="auto">
              <a:xfrm>
                <a:off x="3306108" y="3443402"/>
                <a:ext cx="14041" cy="14042"/>
              </a:xfrm>
              <a:custGeom>
                <a:avLst/>
                <a:gdLst>
                  <a:gd name="T0" fmla="*/ 17 w 56"/>
                  <a:gd name="T1" fmla="*/ 17 h 58"/>
                  <a:gd name="T2" fmla="*/ 17 w 56"/>
                  <a:gd name="T3" fmla="*/ 17 h 58"/>
                  <a:gd name="T4" fmla="*/ 14 w 56"/>
                  <a:gd name="T5" fmla="*/ 20 h 58"/>
                  <a:gd name="T6" fmla="*/ 14 w 56"/>
                  <a:gd name="T7" fmla="*/ 20 h 58"/>
                  <a:gd name="T8" fmla="*/ 39 w 56"/>
                  <a:gd name="T9" fmla="*/ 41 h 58"/>
                  <a:gd name="T10" fmla="*/ 39 w 56"/>
                  <a:gd name="T11" fmla="*/ 41 h 58"/>
                  <a:gd name="T12" fmla="*/ 42 w 56"/>
                  <a:gd name="T13" fmla="*/ 37 h 58"/>
                  <a:gd name="T14" fmla="*/ 42 w 56"/>
                  <a:gd name="T15" fmla="*/ 37 h 58"/>
                  <a:gd name="T16" fmla="*/ 17 w 56"/>
                  <a:gd name="T17"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7" y="17"/>
                    </a:moveTo>
                    <a:lnTo>
                      <a:pt x="17" y="17"/>
                    </a:lnTo>
                    <a:cubicBezTo>
                      <a:pt x="16" y="18"/>
                      <a:pt x="15" y="19"/>
                      <a:pt x="14" y="20"/>
                    </a:cubicBezTo>
                    <a:lnTo>
                      <a:pt x="14" y="20"/>
                    </a:lnTo>
                    <a:cubicBezTo>
                      <a:pt x="0" y="37"/>
                      <a:pt x="25" y="57"/>
                      <a:pt x="39" y="41"/>
                    </a:cubicBezTo>
                    <a:lnTo>
                      <a:pt x="39" y="41"/>
                    </a:lnTo>
                    <a:cubicBezTo>
                      <a:pt x="40" y="40"/>
                      <a:pt x="41" y="39"/>
                      <a:pt x="42" y="37"/>
                    </a:cubicBezTo>
                    <a:lnTo>
                      <a:pt x="42" y="37"/>
                    </a:lnTo>
                    <a:cubicBezTo>
                      <a:pt x="55" y="21"/>
                      <a:pt x="30" y="0"/>
                      <a:pt x="17"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2" name="Freeform 245">
                <a:extLst>
                  <a:ext uri="{FF2B5EF4-FFF2-40B4-BE49-F238E27FC236}">
                    <a16:creationId xmlns:a16="http://schemas.microsoft.com/office/drawing/2014/main" id="{38DE8D2B-6C55-F24E-B0BF-9AD1E65A3E20}"/>
                  </a:ext>
                </a:extLst>
              </p:cNvPr>
              <p:cNvSpPr>
                <a:spLocks noChangeArrowheads="1"/>
              </p:cNvSpPr>
              <p:nvPr/>
            </p:nvSpPr>
            <p:spPr bwMode="auto">
              <a:xfrm>
                <a:off x="3352552" y="3475805"/>
                <a:ext cx="14042" cy="14042"/>
              </a:xfrm>
              <a:custGeom>
                <a:avLst/>
                <a:gdLst>
                  <a:gd name="T0" fmla="*/ 16 w 58"/>
                  <a:gd name="T1" fmla="*/ 38 h 56"/>
                  <a:gd name="T2" fmla="*/ 16 w 58"/>
                  <a:gd name="T3" fmla="*/ 38 h 56"/>
                  <a:gd name="T4" fmla="*/ 20 w 58"/>
                  <a:gd name="T5" fmla="*/ 42 h 56"/>
                  <a:gd name="T6" fmla="*/ 20 w 58"/>
                  <a:gd name="T7" fmla="*/ 42 h 56"/>
                  <a:gd name="T8" fmla="*/ 41 w 58"/>
                  <a:gd name="T9" fmla="*/ 17 h 56"/>
                  <a:gd name="T10" fmla="*/ 41 w 58"/>
                  <a:gd name="T11" fmla="*/ 17 h 56"/>
                  <a:gd name="T12" fmla="*/ 37 w 58"/>
                  <a:gd name="T13" fmla="*/ 13 h 56"/>
                  <a:gd name="T14" fmla="*/ 37 w 58"/>
                  <a:gd name="T15" fmla="*/ 13 h 56"/>
                  <a:gd name="T16" fmla="*/ 16 w 58"/>
                  <a:gd name="T1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6">
                    <a:moveTo>
                      <a:pt x="16" y="38"/>
                    </a:moveTo>
                    <a:lnTo>
                      <a:pt x="16" y="38"/>
                    </a:lnTo>
                    <a:cubicBezTo>
                      <a:pt x="17" y="39"/>
                      <a:pt x="19" y="41"/>
                      <a:pt x="20" y="42"/>
                    </a:cubicBezTo>
                    <a:lnTo>
                      <a:pt x="20" y="42"/>
                    </a:lnTo>
                    <a:cubicBezTo>
                      <a:pt x="37" y="55"/>
                      <a:pt x="57" y="30"/>
                      <a:pt x="41" y="17"/>
                    </a:cubicBezTo>
                    <a:lnTo>
                      <a:pt x="41" y="17"/>
                    </a:lnTo>
                    <a:cubicBezTo>
                      <a:pt x="40" y="16"/>
                      <a:pt x="38" y="14"/>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3" name="Freeform 246">
                <a:extLst>
                  <a:ext uri="{FF2B5EF4-FFF2-40B4-BE49-F238E27FC236}">
                    <a16:creationId xmlns:a16="http://schemas.microsoft.com/office/drawing/2014/main" id="{0794B10A-490A-5C47-B4BB-B891CE1646DA}"/>
                  </a:ext>
                </a:extLst>
              </p:cNvPr>
              <p:cNvSpPr>
                <a:spLocks noChangeArrowheads="1"/>
              </p:cNvSpPr>
              <p:nvPr/>
            </p:nvSpPr>
            <p:spPr bwMode="auto">
              <a:xfrm>
                <a:off x="3384956" y="3492008"/>
                <a:ext cx="14042" cy="14041"/>
              </a:xfrm>
              <a:custGeom>
                <a:avLst/>
                <a:gdLst>
                  <a:gd name="T0" fmla="*/ 17 w 56"/>
                  <a:gd name="T1" fmla="*/ 16 h 58"/>
                  <a:gd name="T2" fmla="*/ 17 w 56"/>
                  <a:gd name="T3" fmla="*/ 16 h 58"/>
                  <a:gd name="T4" fmla="*/ 13 w 56"/>
                  <a:gd name="T5" fmla="*/ 20 h 58"/>
                  <a:gd name="T6" fmla="*/ 13 w 56"/>
                  <a:gd name="T7" fmla="*/ 20 h 58"/>
                  <a:gd name="T8" fmla="*/ 38 w 56"/>
                  <a:gd name="T9" fmla="*/ 41 h 58"/>
                  <a:gd name="T10" fmla="*/ 38 w 56"/>
                  <a:gd name="T11" fmla="*/ 41 h 58"/>
                  <a:gd name="T12" fmla="*/ 42 w 56"/>
                  <a:gd name="T13" fmla="*/ 37 h 58"/>
                  <a:gd name="T14" fmla="*/ 42 w 56"/>
                  <a:gd name="T15" fmla="*/ 37 h 58"/>
                  <a:gd name="T16" fmla="*/ 17 w 56"/>
                  <a:gd name="T17" fmla="*/ 1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7" y="16"/>
                    </a:moveTo>
                    <a:lnTo>
                      <a:pt x="17" y="16"/>
                    </a:lnTo>
                    <a:cubicBezTo>
                      <a:pt x="15" y="18"/>
                      <a:pt x="14" y="19"/>
                      <a:pt x="13" y="20"/>
                    </a:cubicBezTo>
                    <a:lnTo>
                      <a:pt x="13" y="20"/>
                    </a:lnTo>
                    <a:cubicBezTo>
                      <a:pt x="0" y="36"/>
                      <a:pt x="25" y="57"/>
                      <a:pt x="38" y="41"/>
                    </a:cubicBezTo>
                    <a:lnTo>
                      <a:pt x="38" y="41"/>
                    </a:lnTo>
                    <a:cubicBezTo>
                      <a:pt x="39" y="39"/>
                      <a:pt x="40" y="38"/>
                      <a:pt x="42" y="37"/>
                    </a:cubicBezTo>
                    <a:lnTo>
                      <a:pt x="42" y="37"/>
                    </a:lnTo>
                    <a:cubicBezTo>
                      <a:pt x="55" y="21"/>
                      <a:pt x="30" y="0"/>
                      <a:pt x="17"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4" name="Freeform 247">
                <a:extLst>
                  <a:ext uri="{FF2B5EF4-FFF2-40B4-BE49-F238E27FC236}">
                    <a16:creationId xmlns:a16="http://schemas.microsoft.com/office/drawing/2014/main" id="{AA9CE41D-456A-B946-93AF-9009510AF8C1}"/>
                  </a:ext>
                </a:extLst>
              </p:cNvPr>
              <p:cNvSpPr>
                <a:spLocks noChangeArrowheads="1"/>
              </p:cNvSpPr>
              <p:nvPr/>
            </p:nvSpPr>
            <p:spPr bwMode="auto">
              <a:xfrm>
                <a:off x="3333110" y="3503888"/>
                <a:ext cx="12961" cy="12961"/>
              </a:xfrm>
              <a:custGeom>
                <a:avLst/>
                <a:gdLst>
                  <a:gd name="T0" fmla="*/ 16 w 54"/>
                  <a:gd name="T1" fmla="*/ 39 h 53"/>
                  <a:gd name="T2" fmla="*/ 16 w 54"/>
                  <a:gd name="T3" fmla="*/ 39 h 53"/>
                  <a:gd name="T4" fmla="*/ 37 w 54"/>
                  <a:gd name="T5" fmla="*/ 14 h 53"/>
                  <a:gd name="T6" fmla="*/ 37 w 54"/>
                  <a:gd name="T7" fmla="*/ 14 h 53"/>
                  <a:gd name="T8" fmla="*/ 16 w 54"/>
                  <a:gd name="T9" fmla="*/ 39 h 53"/>
                </a:gdLst>
                <a:ahLst/>
                <a:cxnLst>
                  <a:cxn ang="0">
                    <a:pos x="T0" y="T1"/>
                  </a:cxn>
                  <a:cxn ang="0">
                    <a:pos x="T2" y="T3"/>
                  </a:cxn>
                  <a:cxn ang="0">
                    <a:pos x="T4" y="T5"/>
                  </a:cxn>
                  <a:cxn ang="0">
                    <a:pos x="T6" y="T7"/>
                  </a:cxn>
                  <a:cxn ang="0">
                    <a:pos x="T8" y="T9"/>
                  </a:cxn>
                </a:cxnLst>
                <a:rect l="0" t="0" r="r" b="b"/>
                <a:pathLst>
                  <a:path w="54" h="53">
                    <a:moveTo>
                      <a:pt x="16" y="39"/>
                    </a:moveTo>
                    <a:lnTo>
                      <a:pt x="16" y="39"/>
                    </a:lnTo>
                    <a:cubicBezTo>
                      <a:pt x="32" y="52"/>
                      <a:pt x="53" y="27"/>
                      <a:pt x="37" y="14"/>
                    </a:cubicBezTo>
                    <a:lnTo>
                      <a:pt x="37" y="14"/>
                    </a:lnTo>
                    <a:cubicBezTo>
                      <a:pt x="20" y="0"/>
                      <a:pt x="0" y="26"/>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5" name="Freeform 248">
                <a:extLst>
                  <a:ext uri="{FF2B5EF4-FFF2-40B4-BE49-F238E27FC236}">
                    <a16:creationId xmlns:a16="http://schemas.microsoft.com/office/drawing/2014/main" id="{AD2A80F6-8B68-9040-9486-B12385922748}"/>
                  </a:ext>
                </a:extLst>
              </p:cNvPr>
              <p:cNvSpPr>
                <a:spLocks noChangeArrowheads="1"/>
              </p:cNvSpPr>
              <p:nvPr/>
            </p:nvSpPr>
            <p:spPr bwMode="auto">
              <a:xfrm>
                <a:off x="3339591" y="3463925"/>
                <a:ext cx="14042" cy="14041"/>
              </a:xfrm>
              <a:custGeom>
                <a:avLst/>
                <a:gdLst>
                  <a:gd name="T0" fmla="*/ 40 w 58"/>
                  <a:gd name="T1" fmla="*/ 17 h 57"/>
                  <a:gd name="T2" fmla="*/ 40 w 58"/>
                  <a:gd name="T3" fmla="*/ 17 h 57"/>
                  <a:gd name="T4" fmla="*/ 36 w 58"/>
                  <a:gd name="T5" fmla="*/ 13 h 57"/>
                  <a:gd name="T6" fmla="*/ 36 w 58"/>
                  <a:gd name="T7" fmla="*/ 13 h 57"/>
                  <a:gd name="T8" fmla="*/ 16 w 58"/>
                  <a:gd name="T9" fmla="*/ 38 h 57"/>
                  <a:gd name="T10" fmla="*/ 16 w 58"/>
                  <a:gd name="T11" fmla="*/ 38 h 57"/>
                  <a:gd name="T12" fmla="*/ 20 w 58"/>
                  <a:gd name="T13" fmla="*/ 42 h 57"/>
                  <a:gd name="T14" fmla="*/ 20 w 58"/>
                  <a:gd name="T15" fmla="*/ 42 h 57"/>
                  <a:gd name="T16" fmla="*/ 40 w 58"/>
                  <a:gd name="T17"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40" y="17"/>
                    </a:moveTo>
                    <a:lnTo>
                      <a:pt x="40" y="17"/>
                    </a:lnTo>
                    <a:cubicBezTo>
                      <a:pt x="39" y="16"/>
                      <a:pt x="38" y="14"/>
                      <a:pt x="36" y="13"/>
                    </a:cubicBezTo>
                    <a:lnTo>
                      <a:pt x="36" y="13"/>
                    </a:lnTo>
                    <a:cubicBezTo>
                      <a:pt x="20" y="0"/>
                      <a:pt x="0" y="26"/>
                      <a:pt x="16" y="38"/>
                    </a:cubicBezTo>
                    <a:lnTo>
                      <a:pt x="16" y="38"/>
                    </a:lnTo>
                    <a:cubicBezTo>
                      <a:pt x="18" y="40"/>
                      <a:pt x="19" y="41"/>
                      <a:pt x="20" y="42"/>
                    </a:cubicBezTo>
                    <a:lnTo>
                      <a:pt x="20" y="42"/>
                    </a:lnTo>
                    <a:cubicBezTo>
                      <a:pt x="36" y="56"/>
                      <a:pt x="57" y="30"/>
                      <a:pt x="40"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6" name="Freeform 249">
                <a:extLst>
                  <a:ext uri="{FF2B5EF4-FFF2-40B4-BE49-F238E27FC236}">
                    <a16:creationId xmlns:a16="http://schemas.microsoft.com/office/drawing/2014/main" id="{BB3CF11B-8E62-B14A-880A-AA9654E46D1A}"/>
                  </a:ext>
                </a:extLst>
              </p:cNvPr>
              <p:cNvSpPr>
                <a:spLocks noChangeArrowheads="1"/>
              </p:cNvSpPr>
              <p:nvPr/>
            </p:nvSpPr>
            <p:spPr bwMode="auto">
              <a:xfrm>
                <a:off x="3316909" y="3465004"/>
                <a:ext cx="12961" cy="12961"/>
              </a:xfrm>
              <a:custGeom>
                <a:avLst/>
                <a:gdLst>
                  <a:gd name="T0" fmla="*/ 16 w 54"/>
                  <a:gd name="T1" fmla="*/ 38 h 53"/>
                  <a:gd name="T2" fmla="*/ 16 w 54"/>
                  <a:gd name="T3" fmla="*/ 38 h 53"/>
                  <a:gd name="T4" fmla="*/ 37 w 54"/>
                  <a:gd name="T5" fmla="*/ 13 h 53"/>
                  <a:gd name="T6" fmla="*/ 37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3" y="52"/>
                      <a:pt x="53" y="27"/>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7" name="Freeform 250">
                <a:extLst>
                  <a:ext uri="{FF2B5EF4-FFF2-40B4-BE49-F238E27FC236}">
                    <a16:creationId xmlns:a16="http://schemas.microsoft.com/office/drawing/2014/main" id="{EF6BBC98-66DD-D745-99D6-9C825EDD3FEB}"/>
                  </a:ext>
                </a:extLst>
              </p:cNvPr>
              <p:cNvSpPr>
                <a:spLocks noChangeArrowheads="1"/>
              </p:cNvSpPr>
              <p:nvPr/>
            </p:nvSpPr>
            <p:spPr bwMode="auto">
              <a:xfrm>
                <a:off x="3299627" y="3502809"/>
                <a:ext cx="12961" cy="12961"/>
              </a:xfrm>
              <a:custGeom>
                <a:avLst/>
                <a:gdLst>
                  <a:gd name="T0" fmla="*/ 16 w 54"/>
                  <a:gd name="T1" fmla="*/ 38 h 53"/>
                  <a:gd name="T2" fmla="*/ 16 w 54"/>
                  <a:gd name="T3" fmla="*/ 38 h 53"/>
                  <a:gd name="T4" fmla="*/ 36 w 54"/>
                  <a:gd name="T5" fmla="*/ 13 h 53"/>
                  <a:gd name="T6" fmla="*/ 36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2" y="52"/>
                      <a:pt x="53" y="27"/>
                      <a:pt x="36" y="13"/>
                    </a:cubicBezTo>
                    <a:lnTo>
                      <a:pt x="36"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8" name="Freeform 251">
                <a:extLst>
                  <a:ext uri="{FF2B5EF4-FFF2-40B4-BE49-F238E27FC236}">
                    <a16:creationId xmlns:a16="http://schemas.microsoft.com/office/drawing/2014/main" id="{3A5D0F9A-810C-0B43-BFC6-E63690C551EB}"/>
                  </a:ext>
                </a:extLst>
              </p:cNvPr>
              <p:cNvSpPr>
                <a:spLocks noChangeArrowheads="1"/>
              </p:cNvSpPr>
              <p:nvPr/>
            </p:nvSpPr>
            <p:spPr bwMode="auto">
              <a:xfrm>
                <a:off x="3321230" y="3541693"/>
                <a:ext cx="10801" cy="14041"/>
              </a:xfrm>
              <a:custGeom>
                <a:avLst/>
                <a:gdLst>
                  <a:gd name="T0" fmla="*/ 39 w 45"/>
                  <a:gd name="T1" fmla="*/ 26 h 58"/>
                  <a:gd name="T2" fmla="*/ 39 w 45"/>
                  <a:gd name="T3" fmla="*/ 26 h 58"/>
                  <a:gd name="T4" fmla="*/ 7 w 45"/>
                  <a:gd name="T5" fmla="*/ 21 h 58"/>
                  <a:gd name="T6" fmla="*/ 7 w 45"/>
                  <a:gd name="T7" fmla="*/ 21 h 58"/>
                  <a:gd name="T8" fmla="*/ 4 w 45"/>
                  <a:gd name="T9" fmla="*/ 32 h 58"/>
                  <a:gd name="T10" fmla="*/ 4 w 45"/>
                  <a:gd name="T11" fmla="*/ 32 h 58"/>
                  <a:gd name="T12" fmla="*/ 37 w 45"/>
                  <a:gd name="T13" fmla="*/ 37 h 58"/>
                  <a:gd name="T14" fmla="*/ 37 w 45"/>
                  <a:gd name="T15" fmla="*/ 37 h 58"/>
                  <a:gd name="T16" fmla="*/ 39 w 45"/>
                  <a:gd name="T17" fmla="*/ 2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9" y="26"/>
                    </a:moveTo>
                    <a:lnTo>
                      <a:pt x="39" y="26"/>
                    </a:lnTo>
                    <a:cubicBezTo>
                      <a:pt x="44" y="5"/>
                      <a:pt x="11" y="0"/>
                      <a:pt x="7" y="21"/>
                    </a:cubicBezTo>
                    <a:lnTo>
                      <a:pt x="7" y="21"/>
                    </a:lnTo>
                    <a:cubicBezTo>
                      <a:pt x="6" y="24"/>
                      <a:pt x="5" y="28"/>
                      <a:pt x="4" y="32"/>
                    </a:cubicBezTo>
                    <a:lnTo>
                      <a:pt x="4" y="32"/>
                    </a:lnTo>
                    <a:cubicBezTo>
                      <a:pt x="0" y="52"/>
                      <a:pt x="33" y="57"/>
                      <a:pt x="37" y="37"/>
                    </a:cubicBezTo>
                    <a:lnTo>
                      <a:pt x="37" y="37"/>
                    </a:lnTo>
                    <a:cubicBezTo>
                      <a:pt x="37" y="33"/>
                      <a:pt x="38" y="29"/>
                      <a:pt x="39"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9" name="Freeform 252">
                <a:extLst>
                  <a:ext uri="{FF2B5EF4-FFF2-40B4-BE49-F238E27FC236}">
                    <a16:creationId xmlns:a16="http://schemas.microsoft.com/office/drawing/2014/main" id="{18CB8CE0-BFAC-0149-BC7E-75A375031303}"/>
                  </a:ext>
                </a:extLst>
              </p:cNvPr>
              <p:cNvSpPr>
                <a:spLocks noChangeArrowheads="1"/>
              </p:cNvSpPr>
              <p:nvPr/>
            </p:nvSpPr>
            <p:spPr bwMode="auto">
              <a:xfrm>
                <a:off x="3270464" y="3530892"/>
                <a:ext cx="12961" cy="12961"/>
              </a:xfrm>
              <a:custGeom>
                <a:avLst/>
                <a:gdLst>
                  <a:gd name="T0" fmla="*/ 16 w 54"/>
                  <a:gd name="T1" fmla="*/ 38 h 52"/>
                  <a:gd name="T2" fmla="*/ 16 w 54"/>
                  <a:gd name="T3" fmla="*/ 38 h 52"/>
                  <a:gd name="T4" fmla="*/ 37 w 54"/>
                  <a:gd name="T5" fmla="*/ 13 h 52"/>
                  <a:gd name="T6" fmla="*/ 37 w 54"/>
                  <a:gd name="T7" fmla="*/ 13 h 52"/>
                  <a:gd name="T8" fmla="*/ 16 w 54"/>
                  <a:gd name="T9" fmla="*/ 38 h 52"/>
                </a:gdLst>
                <a:ahLst/>
                <a:cxnLst>
                  <a:cxn ang="0">
                    <a:pos x="T0" y="T1"/>
                  </a:cxn>
                  <a:cxn ang="0">
                    <a:pos x="T2" y="T3"/>
                  </a:cxn>
                  <a:cxn ang="0">
                    <a:pos x="T4" y="T5"/>
                  </a:cxn>
                  <a:cxn ang="0">
                    <a:pos x="T6" y="T7"/>
                  </a:cxn>
                  <a:cxn ang="0">
                    <a:pos x="T8" y="T9"/>
                  </a:cxn>
                </a:cxnLst>
                <a:rect l="0" t="0" r="r" b="b"/>
                <a:pathLst>
                  <a:path w="54" h="52">
                    <a:moveTo>
                      <a:pt x="16" y="38"/>
                    </a:moveTo>
                    <a:lnTo>
                      <a:pt x="16" y="38"/>
                    </a:lnTo>
                    <a:cubicBezTo>
                      <a:pt x="32" y="51"/>
                      <a:pt x="53" y="26"/>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0" name="Freeform 253">
                <a:extLst>
                  <a:ext uri="{FF2B5EF4-FFF2-40B4-BE49-F238E27FC236}">
                    <a16:creationId xmlns:a16="http://schemas.microsoft.com/office/drawing/2014/main" id="{A9A90F94-F5DE-C440-A8E6-E50D4B7A6FAD}"/>
                  </a:ext>
                </a:extLst>
              </p:cNvPr>
              <p:cNvSpPr>
                <a:spLocks noChangeArrowheads="1"/>
              </p:cNvSpPr>
              <p:nvPr/>
            </p:nvSpPr>
            <p:spPr bwMode="auto">
              <a:xfrm>
                <a:off x="3245622" y="3566535"/>
                <a:ext cx="14041" cy="14042"/>
              </a:xfrm>
              <a:custGeom>
                <a:avLst/>
                <a:gdLst>
                  <a:gd name="T0" fmla="*/ 40 w 58"/>
                  <a:gd name="T1" fmla="*/ 16 h 56"/>
                  <a:gd name="T2" fmla="*/ 40 w 58"/>
                  <a:gd name="T3" fmla="*/ 16 h 56"/>
                  <a:gd name="T4" fmla="*/ 36 w 58"/>
                  <a:gd name="T5" fmla="*/ 12 h 56"/>
                  <a:gd name="T6" fmla="*/ 36 w 58"/>
                  <a:gd name="T7" fmla="*/ 12 h 56"/>
                  <a:gd name="T8" fmla="*/ 16 w 58"/>
                  <a:gd name="T9" fmla="*/ 38 h 56"/>
                  <a:gd name="T10" fmla="*/ 16 w 58"/>
                  <a:gd name="T11" fmla="*/ 38 h 56"/>
                  <a:gd name="T12" fmla="*/ 20 w 58"/>
                  <a:gd name="T13" fmla="*/ 41 h 56"/>
                  <a:gd name="T14" fmla="*/ 20 w 58"/>
                  <a:gd name="T15" fmla="*/ 41 h 56"/>
                  <a:gd name="T16" fmla="*/ 40 w 58"/>
                  <a:gd name="T17"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6">
                    <a:moveTo>
                      <a:pt x="40" y="16"/>
                    </a:moveTo>
                    <a:lnTo>
                      <a:pt x="40" y="16"/>
                    </a:lnTo>
                    <a:cubicBezTo>
                      <a:pt x="39" y="15"/>
                      <a:pt x="38" y="14"/>
                      <a:pt x="36" y="12"/>
                    </a:cubicBezTo>
                    <a:lnTo>
                      <a:pt x="36" y="12"/>
                    </a:lnTo>
                    <a:cubicBezTo>
                      <a:pt x="20" y="0"/>
                      <a:pt x="0" y="25"/>
                      <a:pt x="16" y="38"/>
                    </a:cubicBezTo>
                    <a:lnTo>
                      <a:pt x="16" y="38"/>
                    </a:lnTo>
                    <a:cubicBezTo>
                      <a:pt x="17" y="39"/>
                      <a:pt x="18" y="40"/>
                      <a:pt x="20" y="41"/>
                    </a:cubicBezTo>
                    <a:lnTo>
                      <a:pt x="20" y="41"/>
                    </a:lnTo>
                    <a:cubicBezTo>
                      <a:pt x="36" y="55"/>
                      <a:pt x="57" y="30"/>
                      <a:pt x="40"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1" name="Freeform 254">
                <a:extLst>
                  <a:ext uri="{FF2B5EF4-FFF2-40B4-BE49-F238E27FC236}">
                    <a16:creationId xmlns:a16="http://schemas.microsoft.com/office/drawing/2014/main" id="{0AABEE58-6124-6A4C-B7C7-6C5934C6E685}"/>
                  </a:ext>
                </a:extLst>
              </p:cNvPr>
              <p:cNvSpPr>
                <a:spLocks noChangeArrowheads="1"/>
              </p:cNvSpPr>
              <p:nvPr/>
            </p:nvSpPr>
            <p:spPr bwMode="auto">
              <a:xfrm>
                <a:off x="3285585" y="3566535"/>
                <a:ext cx="14042" cy="14042"/>
              </a:xfrm>
              <a:custGeom>
                <a:avLst/>
                <a:gdLst>
                  <a:gd name="T0" fmla="*/ 16 w 56"/>
                  <a:gd name="T1" fmla="*/ 17 h 58"/>
                  <a:gd name="T2" fmla="*/ 16 w 56"/>
                  <a:gd name="T3" fmla="*/ 17 h 58"/>
                  <a:gd name="T4" fmla="*/ 14 w 56"/>
                  <a:gd name="T5" fmla="*/ 21 h 58"/>
                  <a:gd name="T6" fmla="*/ 14 w 56"/>
                  <a:gd name="T7" fmla="*/ 21 h 58"/>
                  <a:gd name="T8" fmla="*/ 39 w 56"/>
                  <a:gd name="T9" fmla="*/ 41 h 58"/>
                  <a:gd name="T10" fmla="*/ 39 w 56"/>
                  <a:gd name="T11" fmla="*/ 41 h 58"/>
                  <a:gd name="T12" fmla="*/ 42 w 56"/>
                  <a:gd name="T13" fmla="*/ 37 h 58"/>
                  <a:gd name="T14" fmla="*/ 42 w 56"/>
                  <a:gd name="T15" fmla="*/ 37 h 58"/>
                  <a:gd name="T16" fmla="*/ 16 w 56"/>
                  <a:gd name="T17"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6" y="17"/>
                    </a:moveTo>
                    <a:lnTo>
                      <a:pt x="16" y="17"/>
                    </a:lnTo>
                    <a:cubicBezTo>
                      <a:pt x="15" y="18"/>
                      <a:pt x="15" y="19"/>
                      <a:pt x="14" y="21"/>
                    </a:cubicBezTo>
                    <a:lnTo>
                      <a:pt x="14" y="21"/>
                    </a:lnTo>
                    <a:cubicBezTo>
                      <a:pt x="0" y="37"/>
                      <a:pt x="25" y="57"/>
                      <a:pt x="39" y="41"/>
                    </a:cubicBezTo>
                    <a:lnTo>
                      <a:pt x="39" y="41"/>
                    </a:lnTo>
                    <a:cubicBezTo>
                      <a:pt x="40" y="40"/>
                      <a:pt x="40" y="39"/>
                      <a:pt x="42" y="37"/>
                    </a:cubicBezTo>
                    <a:lnTo>
                      <a:pt x="42" y="37"/>
                    </a:lnTo>
                    <a:cubicBezTo>
                      <a:pt x="55" y="21"/>
                      <a:pt x="30" y="0"/>
                      <a:pt x="16"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2" name="Freeform 255">
                <a:extLst>
                  <a:ext uri="{FF2B5EF4-FFF2-40B4-BE49-F238E27FC236}">
                    <a16:creationId xmlns:a16="http://schemas.microsoft.com/office/drawing/2014/main" id="{7E745E75-DD18-D24E-8DD8-E8D192C6D1A7}"/>
                  </a:ext>
                </a:extLst>
              </p:cNvPr>
              <p:cNvSpPr>
                <a:spLocks noChangeArrowheads="1"/>
              </p:cNvSpPr>
              <p:nvPr/>
            </p:nvSpPr>
            <p:spPr bwMode="auto">
              <a:xfrm>
                <a:off x="3313668" y="3614060"/>
                <a:ext cx="12961" cy="15122"/>
              </a:xfrm>
              <a:custGeom>
                <a:avLst/>
                <a:gdLst>
                  <a:gd name="T0" fmla="*/ 44 w 53"/>
                  <a:gd name="T1" fmla="*/ 29 h 60"/>
                  <a:gd name="T2" fmla="*/ 44 w 53"/>
                  <a:gd name="T3" fmla="*/ 29 h 60"/>
                  <a:gd name="T4" fmla="*/ 39 w 53"/>
                  <a:gd name="T5" fmla="*/ 18 h 60"/>
                  <a:gd name="T6" fmla="*/ 39 w 53"/>
                  <a:gd name="T7" fmla="*/ 18 h 60"/>
                  <a:gd name="T8" fmla="*/ 9 w 53"/>
                  <a:gd name="T9" fmla="*/ 30 h 60"/>
                  <a:gd name="T10" fmla="*/ 9 w 53"/>
                  <a:gd name="T11" fmla="*/ 30 h 60"/>
                  <a:gd name="T12" fmla="*/ 13 w 53"/>
                  <a:gd name="T13" fmla="*/ 41 h 60"/>
                  <a:gd name="T14" fmla="*/ 13 w 53"/>
                  <a:gd name="T15" fmla="*/ 41 h 60"/>
                  <a:gd name="T16" fmla="*/ 44 w 53"/>
                  <a:gd name="T17"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0">
                    <a:moveTo>
                      <a:pt x="44" y="29"/>
                    </a:moveTo>
                    <a:lnTo>
                      <a:pt x="44" y="29"/>
                    </a:lnTo>
                    <a:cubicBezTo>
                      <a:pt x="42" y="25"/>
                      <a:pt x="40" y="22"/>
                      <a:pt x="39" y="18"/>
                    </a:cubicBezTo>
                    <a:lnTo>
                      <a:pt x="39" y="18"/>
                    </a:lnTo>
                    <a:cubicBezTo>
                      <a:pt x="30" y="0"/>
                      <a:pt x="0" y="11"/>
                      <a:pt x="9" y="30"/>
                    </a:cubicBezTo>
                    <a:lnTo>
                      <a:pt x="9" y="30"/>
                    </a:lnTo>
                    <a:cubicBezTo>
                      <a:pt x="10" y="34"/>
                      <a:pt x="12" y="37"/>
                      <a:pt x="13" y="41"/>
                    </a:cubicBezTo>
                    <a:lnTo>
                      <a:pt x="13" y="41"/>
                    </a:lnTo>
                    <a:cubicBezTo>
                      <a:pt x="22" y="59"/>
                      <a:pt x="52" y="48"/>
                      <a:pt x="44"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3" name="Freeform 256">
                <a:extLst>
                  <a:ext uri="{FF2B5EF4-FFF2-40B4-BE49-F238E27FC236}">
                    <a16:creationId xmlns:a16="http://schemas.microsoft.com/office/drawing/2014/main" id="{D5F0677A-B00E-914C-A0EF-2AFCE987CC28}"/>
                  </a:ext>
                </a:extLst>
              </p:cNvPr>
              <p:cNvSpPr>
                <a:spLocks noChangeArrowheads="1"/>
              </p:cNvSpPr>
              <p:nvPr/>
            </p:nvSpPr>
            <p:spPr bwMode="auto">
              <a:xfrm>
                <a:off x="3322309" y="3566535"/>
                <a:ext cx="12961" cy="12961"/>
              </a:xfrm>
              <a:custGeom>
                <a:avLst/>
                <a:gdLst>
                  <a:gd name="T0" fmla="*/ 37 w 54"/>
                  <a:gd name="T1" fmla="*/ 13 h 52"/>
                  <a:gd name="T2" fmla="*/ 37 w 54"/>
                  <a:gd name="T3" fmla="*/ 13 h 52"/>
                  <a:gd name="T4" fmla="*/ 17 w 54"/>
                  <a:gd name="T5" fmla="*/ 38 h 52"/>
                  <a:gd name="T6" fmla="*/ 17 w 54"/>
                  <a:gd name="T7" fmla="*/ 38 h 52"/>
                  <a:gd name="T8" fmla="*/ 37 w 54"/>
                  <a:gd name="T9" fmla="*/ 13 h 52"/>
                </a:gdLst>
                <a:ahLst/>
                <a:cxnLst>
                  <a:cxn ang="0">
                    <a:pos x="T0" y="T1"/>
                  </a:cxn>
                  <a:cxn ang="0">
                    <a:pos x="T2" y="T3"/>
                  </a:cxn>
                  <a:cxn ang="0">
                    <a:pos x="T4" y="T5"/>
                  </a:cxn>
                  <a:cxn ang="0">
                    <a:pos x="T6" y="T7"/>
                  </a:cxn>
                  <a:cxn ang="0">
                    <a:pos x="T8" y="T9"/>
                  </a:cxn>
                </a:cxnLst>
                <a:rect l="0" t="0" r="r" b="b"/>
                <a:pathLst>
                  <a:path w="54" h="52">
                    <a:moveTo>
                      <a:pt x="37" y="13"/>
                    </a:moveTo>
                    <a:lnTo>
                      <a:pt x="37" y="13"/>
                    </a:lnTo>
                    <a:cubicBezTo>
                      <a:pt x="21" y="0"/>
                      <a:pt x="0" y="25"/>
                      <a:pt x="17" y="38"/>
                    </a:cubicBezTo>
                    <a:lnTo>
                      <a:pt x="17" y="38"/>
                    </a:lnTo>
                    <a:cubicBezTo>
                      <a:pt x="33" y="51"/>
                      <a:pt x="53" y="26"/>
                      <a:pt x="37"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4" name="Freeform 257">
                <a:extLst>
                  <a:ext uri="{FF2B5EF4-FFF2-40B4-BE49-F238E27FC236}">
                    <a16:creationId xmlns:a16="http://schemas.microsoft.com/office/drawing/2014/main" id="{B7111783-1201-7C46-BA1E-2ABD3DBF1CC4}"/>
                  </a:ext>
                </a:extLst>
              </p:cNvPr>
              <p:cNvSpPr>
                <a:spLocks noChangeArrowheads="1"/>
              </p:cNvSpPr>
              <p:nvPr/>
            </p:nvSpPr>
            <p:spPr bwMode="auto">
              <a:xfrm>
                <a:off x="3167853" y="3699389"/>
                <a:ext cx="12961" cy="12961"/>
              </a:xfrm>
              <a:custGeom>
                <a:avLst/>
                <a:gdLst>
                  <a:gd name="T0" fmla="*/ 37 w 54"/>
                  <a:gd name="T1" fmla="*/ 13 h 53"/>
                  <a:gd name="T2" fmla="*/ 37 w 54"/>
                  <a:gd name="T3" fmla="*/ 13 h 53"/>
                  <a:gd name="T4" fmla="*/ 16 w 54"/>
                  <a:gd name="T5" fmla="*/ 39 h 53"/>
                  <a:gd name="T6" fmla="*/ 16 w 54"/>
                  <a:gd name="T7" fmla="*/ 39 h 53"/>
                  <a:gd name="T8" fmla="*/ 37 w 54"/>
                  <a:gd name="T9" fmla="*/ 13 h 53"/>
                </a:gdLst>
                <a:ahLst/>
                <a:cxnLst>
                  <a:cxn ang="0">
                    <a:pos x="T0" y="T1"/>
                  </a:cxn>
                  <a:cxn ang="0">
                    <a:pos x="T2" y="T3"/>
                  </a:cxn>
                  <a:cxn ang="0">
                    <a:pos x="T4" y="T5"/>
                  </a:cxn>
                  <a:cxn ang="0">
                    <a:pos x="T6" y="T7"/>
                  </a:cxn>
                  <a:cxn ang="0">
                    <a:pos x="T8" y="T9"/>
                  </a:cxn>
                </a:cxnLst>
                <a:rect l="0" t="0" r="r" b="b"/>
                <a:pathLst>
                  <a:path w="54" h="53">
                    <a:moveTo>
                      <a:pt x="37" y="13"/>
                    </a:moveTo>
                    <a:lnTo>
                      <a:pt x="37" y="13"/>
                    </a:lnTo>
                    <a:cubicBezTo>
                      <a:pt x="21" y="0"/>
                      <a:pt x="0" y="25"/>
                      <a:pt x="16" y="39"/>
                    </a:cubicBezTo>
                    <a:lnTo>
                      <a:pt x="16" y="39"/>
                    </a:lnTo>
                    <a:cubicBezTo>
                      <a:pt x="33" y="52"/>
                      <a:pt x="53" y="26"/>
                      <a:pt x="37"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5" name="Freeform 258">
                <a:extLst>
                  <a:ext uri="{FF2B5EF4-FFF2-40B4-BE49-F238E27FC236}">
                    <a16:creationId xmlns:a16="http://schemas.microsoft.com/office/drawing/2014/main" id="{C5F4F2BA-AF5E-D54C-B30B-81DEDB7B56A7}"/>
                  </a:ext>
                </a:extLst>
              </p:cNvPr>
              <p:cNvSpPr>
                <a:spLocks noChangeArrowheads="1"/>
              </p:cNvSpPr>
              <p:nvPr/>
            </p:nvSpPr>
            <p:spPr bwMode="auto">
              <a:xfrm>
                <a:off x="3002596" y="3373195"/>
                <a:ext cx="9721" cy="12961"/>
              </a:xfrm>
              <a:custGeom>
                <a:avLst/>
                <a:gdLst>
                  <a:gd name="T0" fmla="*/ 3 w 39"/>
                  <a:gd name="T1" fmla="*/ 30 h 52"/>
                  <a:gd name="T2" fmla="*/ 3 w 39"/>
                  <a:gd name="T3" fmla="*/ 30 h 52"/>
                  <a:gd name="T4" fmla="*/ 35 w 39"/>
                  <a:gd name="T5" fmla="*/ 27 h 52"/>
                  <a:gd name="T6" fmla="*/ 35 w 39"/>
                  <a:gd name="T7" fmla="*/ 27 h 52"/>
                  <a:gd name="T8" fmla="*/ 34 w 39"/>
                  <a:gd name="T9" fmla="*/ 21 h 52"/>
                  <a:gd name="T10" fmla="*/ 34 w 39"/>
                  <a:gd name="T11" fmla="*/ 21 h 52"/>
                  <a:gd name="T12" fmla="*/ 2 w 39"/>
                  <a:gd name="T13" fmla="*/ 24 h 52"/>
                  <a:gd name="T14" fmla="*/ 2 w 39"/>
                  <a:gd name="T15" fmla="*/ 24 h 52"/>
                  <a:gd name="T16" fmla="*/ 3 w 39"/>
                  <a:gd name="T17" fmla="*/ 3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2">
                    <a:moveTo>
                      <a:pt x="3" y="30"/>
                    </a:moveTo>
                    <a:lnTo>
                      <a:pt x="3" y="30"/>
                    </a:lnTo>
                    <a:cubicBezTo>
                      <a:pt x="5" y="51"/>
                      <a:pt x="38" y="47"/>
                      <a:pt x="35" y="27"/>
                    </a:cubicBezTo>
                    <a:lnTo>
                      <a:pt x="35" y="27"/>
                    </a:lnTo>
                    <a:cubicBezTo>
                      <a:pt x="34" y="25"/>
                      <a:pt x="34" y="23"/>
                      <a:pt x="34" y="21"/>
                    </a:cubicBezTo>
                    <a:lnTo>
                      <a:pt x="34" y="21"/>
                    </a:lnTo>
                    <a:cubicBezTo>
                      <a:pt x="32" y="0"/>
                      <a:pt x="0" y="3"/>
                      <a:pt x="2" y="24"/>
                    </a:cubicBezTo>
                    <a:lnTo>
                      <a:pt x="2" y="24"/>
                    </a:lnTo>
                    <a:cubicBezTo>
                      <a:pt x="2" y="26"/>
                      <a:pt x="2" y="28"/>
                      <a:pt x="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6" name="Freeform 259">
                <a:extLst>
                  <a:ext uri="{FF2B5EF4-FFF2-40B4-BE49-F238E27FC236}">
                    <a16:creationId xmlns:a16="http://schemas.microsoft.com/office/drawing/2014/main" id="{6FCA26A8-1017-B44C-B559-3A7459FE3FC0}"/>
                  </a:ext>
                </a:extLst>
              </p:cNvPr>
              <p:cNvSpPr>
                <a:spLocks noChangeArrowheads="1"/>
              </p:cNvSpPr>
              <p:nvPr/>
            </p:nvSpPr>
            <p:spPr bwMode="auto">
              <a:xfrm>
                <a:off x="2987474" y="3364554"/>
                <a:ext cx="10801" cy="10801"/>
              </a:xfrm>
              <a:custGeom>
                <a:avLst/>
                <a:gdLst>
                  <a:gd name="T0" fmla="*/ 28 w 46"/>
                  <a:gd name="T1" fmla="*/ 10 h 44"/>
                  <a:gd name="T2" fmla="*/ 28 w 46"/>
                  <a:gd name="T3" fmla="*/ 10 h 44"/>
                  <a:gd name="T4" fmla="*/ 28 w 46"/>
                  <a:gd name="T5" fmla="*/ 10 h 44"/>
                  <a:gd name="T6" fmla="*/ 28 w 46"/>
                  <a:gd name="T7" fmla="*/ 10 h 44"/>
                  <a:gd name="T8" fmla="*/ 24 w 46"/>
                  <a:gd name="T9" fmla="*/ 10 h 44"/>
                  <a:gd name="T10" fmla="*/ 24 w 46"/>
                  <a:gd name="T11" fmla="*/ 10 h 44"/>
                  <a:gd name="T12" fmla="*/ 28 w 46"/>
                  <a:gd name="T13" fmla="*/ 10 h 44"/>
                  <a:gd name="T14" fmla="*/ 34 w 46"/>
                  <a:gd name="T15" fmla="*/ 15 h 44"/>
                  <a:gd name="T16" fmla="*/ 34 w 46"/>
                  <a:gd name="T17" fmla="*/ 15 h 44"/>
                  <a:gd name="T18" fmla="*/ 35 w 46"/>
                  <a:gd name="T19" fmla="*/ 19 h 44"/>
                  <a:gd name="T20" fmla="*/ 35 w 46"/>
                  <a:gd name="T21" fmla="*/ 19 h 44"/>
                  <a:gd name="T22" fmla="*/ 34 w 46"/>
                  <a:gd name="T23" fmla="*/ 15 h 44"/>
                  <a:gd name="T24" fmla="*/ 27 w 46"/>
                  <a:gd name="T25" fmla="*/ 42 h 44"/>
                  <a:gd name="T26" fmla="*/ 27 w 46"/>
                  <a:gd name="T27" fmla="*/ 42 h 44"/>
                  <a:gd name="T28" fmla="*/ 32 w 46"/>
                  <a:gd name="T29" fmla="*/ 12 h 44"/>
                  <a:gd name="T30" fmla="*/ 32 w 46"/>
                  <a:gd name="T31" fmla="*/ 12 h 44"/>
                  <a:gd name="T32" fmla="*/ 3 w 46"/>
                  <a:gd name="T33" fmla="*/ 23 h 44"/>
                  <a:gd name="T34" fmla="*/ 3 w 46"/>
                  <a:gd name="T35" fmla="*/ 23 h 44"/>
                  <a:gd name="T36" fmla="*/ 27 w 46"/>
                  <a:gd name="T37"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4">
                    <a:moveTo>
                      <a:pt x="28" y="10"/>
                    </a:moveTo>
                    <a:lnTo>
                      <a:pt x="28" y="10"/>
                    </a:lnTo>
                    <a:lnTo>
                      <a:pt x="28" y="10"/>
                    </a:lnTo>
                    <a:lnTo>
                      <a:pt x="28" y="10"/>
                    </a:lnTo>
                    <a:cubicBezTo>
                      <a:pt x="27" y="10"/>
                      <a:pt x="25" y="10"/>
                      <a:pt x="24" y="10"/>
                    </a:cubicBezTo>
                    <a:lnTo>
                      <a:pt x="24" y="10"/>
                    </a:lnTo>
                    <a:cubicBezTo>
                      <a:pt x="25" y="10"/>
                      <a:pt x="27" y="10"/>
                      <a:pt x="28" y="10"/>
                    </a:cubicBezTo>
                    <a:close/>
                    <a:moveTo>
                      <a:pt x="34" y="15"/>
                    </a:moveTo>
                    <a:lnTo>
                      <a:pt x="34" y="15"/>
                    </a:lnTo>
                    <a:cubicBezTo>
                      <a:pt x="35" y="17"/>
                      <a:pt x="35" y="18"/>
                      <a:pt x="35" y="19"/>
                    </a:cubicBezTo>
                    <a:lnTo>
                      <a:pt x="35" y="19"/>
                    </a:lnTo>
                    <a:cubicBezTo>
                      <a:pt x="35" y="18"/>
                      <a:pt x="35" y="17"/>
                      <a:pt x="34" y="15"/>
                    </a:cubicBezTo>
                    <a:close/>
                    <a:moveTo>
                      <a:pt x="27" y="42"/>
                    </a:moveTo>
                    <a:lnTo>
                      <a:pt x="27" y="42"/>
                    </a:lnTo>
                    <a:cubicBezTo>
                      <a:pt x="45" y="41"/>
                      <a:pt x="45" y="19"/>
                      <a:pt x="32" y="12"/>
                    </a:cubicBezTo>
                    <a:lnTo>
                      <a:pt x="32" y="12"/>
                    </a:lnTo>
                    <a:cubicBezTo>
                      <a:pt x="23" y="0"/>
                      <a:pt x="0" y="5"/>
                      <a:pt x="3" y="23"/>
                    </a:cubicBezTo>
                    <a:lnTo>
                      <a:pt x="3" y="23"/>
                    </a:lnTo>
                    <a:cubicBezTo>
                      <a:pt x="5" y="35"/>
                      <a:pt x="14" y="43"/>
                      <a:pt x="27" y="4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7" name="Freeform 260">
                <a:extLst>
                  <a:ext uri="{FF2B5EF4-FFF2-40B4-BE49-F238E27FC236}">
                    <a16:creationId xmlns:a16="http://schemas.microsoft.com/office/drawing/2014/main" id="{0992D6AF-F779-144A-8FCC-39C88D1FF902}"/>
                  </a:ext>
                </a:extLst>
              </p:cNvPr>
              <p:cNvSpPr>
                <a:spLocks noChangeArrowheads="1"/>
              </p:cNvSpPr>
              <p:nvPr/>
            </p:nvSpPr>
            <p:spPr bwMode="auto">
              <a:xfrm>
                <a:off x="2969112" y="3362394"/>
                <a:ext cx="8641" cy="12961"/>
              </a:xfrm>
              <a:custGeom>
                <a:avLst/>
                <a:gdLst>
                  <a:gd name="T0" fmla="*/ 1 w 36"/>
                  <a:gd name="T1" fmla="*/ 24 h 53"/>
                  <a:gd name="T2" fmla="*/ 1 w 36"/>
                  <a:gd name="T3" fmla="*/ 24 h 53"/>
                  <a:gd name="T4" fmla="*/ 1 w 36"/>
                  <a:gd name="T5" fmla="*/ 30 h 53"/>
                  <a:gd name="T6" fmla="*/ 1 w 36"/>
                  <a:gd name="T7" fmla="*/ 30 h 53"/>
                  <a:gd name="T8" fmla="*/ 34 w 36"/>
                  <a:gd name="T9" fmla="*/ 27 h 53"/>
                  <a:gd name="T10" fmla="*/ 34 w 36"/>
                  <a:gd name="T11" fmla="*/ 27 h 53"/>
                  <a:gd name="T12" fmla="*/ 33 w 36"/>
                  <a:gd name="T13" fmla="*/ 22 h 53"/>
                  <a:gd name="T14" fmla="*/ 33 w 36"/>
                  <a:gd name="T15" fmla="*/ 22 h 53"/>
                  <a:gd name="T16" fmla="*/ 1 w 36"/>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3">
                    <a:moveTo>
                      <a:pt x="1" y="24"/>
                    </a:moveTo>
                    <a:lnTo>
                      <a:pt x="1" y="24"/>
                    </a:lnTo>
                    <a:cubicBezTo>
                      <a:pt x="1" y="27"/>
                      <a:pt x="1" y="29"/>
                      <a:pt x="1" y="30"/>
                    </a:cubicBezTo>
                    <a:lnTo>
                      <a:pt x="1" y="30"/>
                    </a:lnTo>
                    <a:cubicBezTo>
                      <a:pt x="2" y="52"/>
                      <a:pt x="35" y="48"/>
                      <a:pt x="34" y="27"/>
                    </a:cubicBezTo>
                    <a:lnTo>
                      <a:pt x="34" y="27"/>
                    </a:lnTo>
                    <a:cubicBezTo>
                      <a:pt x="33" y="25"/>
                      <a:pt x="33" y="23"/>
                      <a:pt x="33" y="22"/>
                    </a:cubicBezTo>
                    <a:lnTo>
                      <a:pt x="33" y="22"/>
                    </a:lnTo>
                    <a:cubicBezTo>
                      <a:pt x="32" y="0"/>
                      <a:pt x="0" y="4"/>
                      <a:pt x="1"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8" name="Freeform 261">
                <a:extLst>
                  <a:ext uri="{FF2B5EF4-FFF2-40B4-BE49-F238E27FC236}">
                    <a16:creationId xmlns:a16="http://schemas.microsoft.com/office/drawing/2014/main" id="{89E836D4-3DE5-D441-9375-3C095294BF0A}"/>
                  </a:ext>
                </a:extLst>
              </p:cNvPr>
              <p:cNvSpPr>
                <a:spLocks noChangeArrowheads="1"/>
              </p:cNvSpPr>
              <p:nvPr/>
            </p:nvSpPr>
            <p:spPr bwMode="auto">
              <a:xfrm>
                <a:off x="3017717" y="3387236"/>
                <a:ext cx="9721" cy="9721"/>
              </a:xfrm>
              <a:custGeom>
                <a:avLst/>
                <a:gdLst>
                  <a:gd name="T0" fmla="*/ 7 w 38"/>
                  <a:gd name="T1" fmla="*/ 34 h 40"/>
                  <a:gd name="T2" fmla="*/ 7 w 38"/>
                  <a:gd name="T3" fmla="*/ 34 h 40"/>
                  <a:gd name="T4" fmla="*/ 9 w 38"/>
                  <a:gd name="T5" fmla="*/ 35 h 40"/>
                  <a:gd name="T6" fmla="*/ 9 w 38"/>
                  <a:gd name="T7" fmla="*/ 35 h 40"/>
                  <a:gd name="T8" fmla="*/ 25 w 38"/>
                  <a:gd name="T9" fmla="*/ 37 h 40"/>
                  <a:gd name="T10" fmla="*/ 25 w 38"/>
                  <a:gd name="T11" fmla="*/ 37 h 40"/>
                  <a:gd name="T12" fmla="*/ 37 w 38"/>
                  <a:gd name="T13" fmla="*/ 22 h 40"/>
                  <a:gd name="T14" fmla="*/ 37 w 38"/>
                  <a:gd name="T15" fmla="*/ 22 h 40"/>
                  <a:gd name="T16" fmla="*/ 31 w 38"/>
                  <a:gd name="T17" fmla="*/ 7 h 40"/>
                  <a:gd name="T18" fmla="*/ 31 w 38"/>
                  <a:gd name="T19" fmla="*/ 7 h 40"/>
                  <a:gd name="T20" fmla="*/ 30 w 38"/>
                  <a:gd name="T21" fmla="*/ 6 h 40"/>
                  <a:gd name="T22" fmla="*/ 30 w 38"/>
                  <a:gd name="T23" fmla="*/ 6 h 40"/>
                  <a:gd name="T24" fmla="*/ 7 w 38"/>
                  <a:gd name="T25" fmla="*/ 10 h 40"/>
                  <a:gd name="T26" fmla="*/ 7 w 38"/>
                  <a:gd name="T27" fmla="*/ 10 h 40"/>
                  <a:gd name="T28" fmla="*/ 7 w 38"/>
                  <a:gd name="T29"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0">
                    <a:moveTo>
                      <a:pt x="7" y="34"/>
                    </a:moveTo>
                    <a:lnTo>
                      <a:pt x="7" y="34"/>
                    </a:lnTo>
                    <a:cubicBezTo>
                      <a:pt x="8" y="34"/>
                      <a:pt x="8" y="34"/>
                      <a:pt x="9" y="35"/>
                    </a:cubicBezTo>
                    <a:lnTo>
                      <a:pt x="9" y="35"/>
                    </a:lnTo>
                    <a:cubicBezTo>
                      <a:pt x="12" y="38"/>
                      <a:pt x="19" y="39"/>
                      <a:pt x="25" y="37"/>
                    </a:cubicBezTo>
                    <a:lnTo>
                      <a:pt x="25" y="37"/>
                    </a:lnTo>
                    <a:cubicBezTo>
                      <a:pt x="31" y="34"/>
                      <a:pt x="35" y="29"/>
                      <a:pt x="37" y="22"/>
                    </a:cubicBezTo>
                    <a:lnTo>
                      <a:pt x="37" y="22"/>
                    </a:lnTo>
                    <a:cubicBezTo>
                      <a:pt x="37" y="16"/>
                      <a:pt x="35" y="10"/>
                      <a:pt x="31" y="7"/>
                    </a:cubicBezTo>
                    <a:lnTo>
                      <a:pt x="31" y="7"/>
                    </a:lnTo>
                    <a:cubicBezTo>
                      <a:pt x="30" y="6"/>
                      <a:pt x="30" y="6"/>
                      <a:pt x="30" y="6"/>
                    </a:cubicBezTo>
                    <a:lnTo>
                      <a:pt x="30" y="6"/>
                    </a:lnTo>
                    <a:cubicBezTo>
                      <a:pt x="22" y="0"/>
                      <a:pt x="12" y="4"/>
                      <a:pt x="7" y="10"/>
                    </a:cubicBezTo>
                    <a:lnTo>
                      <a:pt x="7" y="10"/>
                    </a:lnTo>
                    <a:cubicBezTo>
                      <a:pt x="2" y="16"/>
                      <a:pt x="0" y="26"/>
                      <a:pt x="7"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9" name="Freeform 262">
                <a:extLst>
                  <a:ext uri="{FF2B5EF4-FFF2-40B4-BE49-F238E27FC236}">
                    <a16:creationId xmlns:a16="http://schemas.microsoft.com/office/drawing/2014/main" id="{84969CEB-CEF9-E949-86A4-7CE97401F940}"/>
                  </a:ext>
                </a:extLst>
              </p:cNvPr>
              <p:cNvSpPr>
                <a:spLocks noChangeArrowheads="1"/>
              </p:cNvSpPr>
              <p:nvPr/>
            </p:nvSpPr>
            <p:spPr bwMode="auto">
              <a:xfrm>
                <a:off x="3103047" y="3595699"/>
                <a:ext cx="12961" cy="14041"/>
              </a:xfrm>
              <a:custGeom>
                <a:avLst/>
                <a:gdLst>
                  <a:gd name="T0" fmla="*/ 15 w 54"/>
                  <a:gd name="T1" fmla="*/ 16 h 56"/>
                  <a:gd name="T2" fmla="*/ 15 w 54"/>
                  <a:gd name="T3" fmla="*/ 16 h 56"/>
                  <a:gd name="T4" fmla="*/ 13 w 54"/>
                  <a:gd name="T5" fmla="*/ 18 h 56"/>
                  <a:gd name="T6" fmla="*/ 13 w 54"/>
                  <a:gd name="T7" fmla="*/ 18 h 56"/>
                  <a:gd name="T8" fmla="*/ 38 w 54"/>
                  <a:gd name="T9" fmla="*/ 39 h 56"/>
                  <a:gd name="T10" fmla="*/ 38 w 54"/>
                  <a:gd name="T11" fmla="*/ 39 h 56"/>
                  <a:gd name="T12" fmla="*/ 40 w 54"/>
                  <a:gd name="T13" fmla="*/ 37 h 56"/>
                  <a:gd name="T14" fmla="*/ 40 w 54"/>
                  <a:gd name="T15" fmla="*/ 37 h 56"/>
                  <a:gd name="T16" fmla="*/ 15 w 54"/>
                  <a:gd name="T17"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6">
                    <a:moveTo>
                      <a:pt x="15" y="16"/>
                    </a:moveTo>
                    <a:lnTo>
                      <a:pt x="15" y="16"/>
                    </a:lnTo>
                    <a:cubicBezTo>
                      <a:pt x="14" y="17"/>
                      <a:pt x="14" y="18"/>
                      <a:pt x="13" y="18"/>
                    </a:cubicBezTo>
                    <a:lnTo>
                      <a:pt x="13" y="18"/>
                    </a:lnTo>
                    <a:cubicBezTo>
                      <a:pt x="0" y="35"/>
                      <a:pt x="25" y="55"/>
                      <a:pt x="38" y="39"/>
                    </a:cubicBezTo>
                    <a:lnTo>
                      <a:pt x="38" y="39"/>
                    </a:lnTo>
                    <a:cubicBezTo>
                      <a:pt x="39" y="38"/>
                      <a:pt x="40" y="38"/>
                      <a:pt x="40" y="37"/>
                    </a:cubicBezTo>
                    <a:lnTo>
                      <a:pt x="40" y="37"/>
                    </a:lnTo>
                    <a:cubicBezTo>
                      <a:pt x="53" y="21"/>
                      <a:pt x="28" y="0"/>
                      <a:pt x="15"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0" name="Freeform 263">
                <a:extLst>
                  <a:ext uri="{FF2B5EF4-FFF2-40B4-BE49-F238E27FC236}">
                    <a16:creationId xmlns:a16="http://schemas.microsoft.com/office/drawing/2014/main" id="{6836073D-2884-DB4D-8966-62C131D392A5}"/>
                  </a:ext>
                </a:extLst>
              </p:cNvPr>
              <p:cNvSpPr>
                <a:spLocks noChangeArrowheads="1"/>
              </p:cNvSpPr>
              <p:nvPr/>
            </p:nvSpPr>
            <p:spPr bwMode="auto">
              <a:xfrm>
                <a:off x="3098726" y="3576256"/>
                <a:ext cx="12961" cy="12961"/>
              </a:xfrm>
              <a:custGeom>
                <a:avLst/>
                <a:gdLst>
                  <a:gd name="T0" fmla="*/ 16 w 53"/>
                  <a:gd name="T1" fmla="*/ 39 h 53"/>
                  <a:gd name="T2" fmla="*/ 16 w 53"/>
                  <a:gd name="T3" fmla="*/ 39 h 53"/>
                  <a:gd name="T4" fmla="*/ 36 w 53"/>
                  <a:gd name="T5" fmla="*/ 14 h 53"/>
                  <a:gd name="T6" fmla="*/ 36 w 53"/>
                  <a:gd name="T7" fmla="*/ 14 h 53"/>
                  <a:gd name="T8" fmla="*/ 16 w 53"/>
                  <a:gd name="T9" fmla="*/ 39 h 53"/>
                </a:gdLst>
                <a:ahLst/>
                <a:cxnLst>
                  <a:cxn ang="0">
                    <a:pos x="T0" y="T1"/>
                  </a:cxn>
                  <a:cxn ang="0">
                    <a:pos x="T2" y="T3"/>
                  </a:cxn>
                  <a:cxn ang="0">
                    <a:pos x="T4" y="T5"/>
                  </a:cxn>
                  <a:cxn ang="0">
                    <a:pos x="T6" y="T7"/>
                  </a:cxn>
                  <a:cxn ang="0">
                    <a:pos x="T8" y="T9"/>
                  </a:cxn>
                </a:cxnLst>
                <a:rect l="0" t="0" r="r" b="b"/>
                <a:pathLst>
                  <a:path w="53" h="53">
                    <a:moveTo>
                      <a:pt x="16" y="39"/>
                    </a:moveTo>
                    <a:lnTo>
                      <a:pt x="16" y="39"/>
                    </a:lnTo>
                    <a:cubicBezTo>
                      <a:pt x="32" y="52"/>
                      <a:pt x="52" y="27"/>
                      <a:pt x="36" y="14"/>
                    </a:cubicBezTo>
                    <a:lnTo>
                      <a:pt x="36" y="14"/>
                    </a:lnTo>
                    <a:cubicBezTo>
                      <a:pt x="20"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1" name="Freeform 264">
                <a:extLst>
                  <a:ext uri="{FF2B5EF4-FFF2-40B4-BE49-F238E27FC236}">
                    <a16:creationId xmlns:a16="http://schemas.microsoft.com/office/drawing/2014/main" id="{33F2D4E6-DC9E-224B-8941-17A111C11360}"/>
                  </a:ext>
                </a:extLst>
              </p:cNvPr>
              <p:cNvSpPr>
                <a:spLocks noChangeArrowheads="1"/>
              </p:cNvSpPr>
              <p:nvPr/>
            </p:nvSpPr>
            <p:spPr bwMode="auto">
              <a:xfrm>
                <a:off x="3128970" y="3567616"/>
                <a:ext cx="14041" cy="14041"/>
              </a:xfrm>
              <a:custGeom>
                <a:avLst/>
                <a:gdLst>
                  <a:gd name="T0" fmla="*/ 17 w 56"/>
                  <a:gd name="T1" fmla="*/ 17 h 59"/>
                  <a:gd name="T2" fmla="*/ 17 w 56"/>
                  <a:gd name="T3" fmla="*/ 17 h 59"/>
                  <a:gd name="T4" fmla="*/ 13 w 56"/>
                  <a:gd name="T5" fmla="*/ 21 h 59"/>
                  <a:gd name="T6" fmla="*/ 13 w 56"/>
                  <a:gd name="T7" fmla="*/ 21 h 59"/>
                  <a:gd name="T8" fmla="*/ 38 w 56"/>
                  <a:gd name="T9" fmla="*/ 42 h 59"/>
                  <a:gd name="T10" fmla="*/ 38 w 56"/>
                  <a:gd name="T11" fmla="*/ 42 h 59"/>
                  <a:gd name="T12" fmla="*/ 42 w 56"/>
                  <a:gd name="T13" fmla="*/ 38 h 59"/>
                  <a:gd name="T14" fmla="*/ 42 w 56"/>
                  <a:gd name="T15" fmla="*/ 38 h 59"/>
                  <a:gd name="T16" fmla="*/ 17 w 56"/>
                  <a:gd name="T1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9">
                    <a:moveTo>
                      <a:pt x="17" y="17"/>
                    </a:moveTo>
                    <a:lnTo>
                      <a:pt x="17" y="17"/>
                    </a:lnTo>
                    <a:cubicBezTo>
                      <a:pt x="15" y="18"/>
                      <a:pt x="14" y="20"/>
                      <a:pt x="13" y="21"/>
                    </a:cubicBezTo>
                    <a:lnTo>
                      <a:pt x="13" y="21"/>
                    </a:lnTo>
                    <a:cubicBezTo>
                      <a:pt x="0" y="38"/>
                      <a:pt x="25" y="58"/>
                      <a:pt x="38" y="42"/>
                    </a:cubicBezTo>
                    <a:lnTo>
                      <a:pt x="38" y="42"/>
                    </a:lnTo>
                    <a:cubicBezTo>
                      <a:pt x="40" y="40"/>
                      <a:pt x="41" y="39"/>
                      <a:pt x="42" y="38"/>
                    </a:cubicBezTo>
                    <a:lnTo>
                      <a:pt x="42" y="38"/>
                    </a:lnTo>
                    <a:cubicBezTo>
                      <a:pt x="55" y="21"/>
                      <a:pt x="30" y="0"/>
                      <a:pt x="17"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2" name="Freeform 265">
                <a:extLst>
                  <a:ext uri="{FF2B5EF4-FFF2-40B4-BE49-F238E27FC236}">
                    <a16:creationId xmlns:a16="http://schemas.microsoft.com/office/drawing/2014/main" id="{8F309271-FCE5-844F-AFE7-3AA460FDA5CC}"/>
                  </a:ext>
                </a:extLst>
              </p:cNvPr>
              <p:cNvSpPr>
                <a:spLocks noChangeArrowheads="1"/>
              </p:cNvSpPr>
              <p:nvPr/>
            </p:nvSpPr>
            <p:spPr bwMode="auto">
              <a:xfrm>
                <a:off x="3101966" y="3556814"/>
                <a:ext cx="11882" cy="9721"/>
              </a:xfrm>
              <a:custGeom>
                <a:avLst/>
                <a:gdLst>
                  <a:gd name="T0" fmla="*/ 25 w 50"/>
                  <a:gd name="T1" fmla="*/ 2 h 38"/>
                  <a:gd name="T2" fmla="*/ 25 w 50"/>
                  <a:gd name="T3" fmla="*/ 2 h 38"/>
                  <a:gd name="T4" fmla="*/ 21 w 50"/>
                  <a:gd name="T5" fmla="*/ 3 h 38"/>
                  <a:gd name="T6" fmla="*/ 21 w 50"/>
                  <a:gd name="T7" fmla="*/ 3 h 38"/>
                  <a:gd name="T8" fmla="*/ 24 w 50"/>
                  <a:gd name="T9" fmla="*/ 35 h 38"/>
                  <a:gd name="T10" fmla="*/ 24 w 50"/>
                  <a:gd name="T11" fmla="*/ 35 h 38"/>
                  <a:gd name="T12" fmla="*/ 27 w 50"/>
                  <a:gd name="T13" fmla="*/ 34 h 38"/>
                  <a:gd name="T14" fmla="*/ 27 w 50"/>
                  <a:gd name="T15" fmla="*/ 34 h 38"/>
                  <a:gd name="T16" fmla="*/ 25 w 50"/>
                  <a:gd name="T1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38">
                    <a:moveTo>
                      <a:pt x="25" y="2"/>
                    </a:moveTo>
                    <a:lnTo>
                      <a:pt x="25" y="2"/>
                    </a:lnTo>
                    <a:cubicBezTo>
                      <a:pt x="23" y="2"/>
                      <a:pt x="22" y="3"/>
                      <a:pt x="21" y="3"/>
                    </a:cubicBezTo>
                    <a:lnTo>
                      <a:pt x="21" y="3"/>
                    </a:lnTo>
                    <a:cubicBezTo>
                      <a:pt x="0" y="5"/>
                      <a:pt x="3" y="37"/>
                      <a:pt x="24" y="35"/>
                    </a:cubicBezTo>
                    <a:lnTo>
                      <a:pt x="24" y="35"/>
                    </a:lnTo>
                    <a:cubicBezTo>
                      <a:pt x="25" y="35"/>
                      <a:pt x="26" y="34"/>
                      <a:pt x="27" y="34"/>
                    </a:cubicBezTo>
                    <a:lnTo>
                      <a:pt x="27" y="34"/>
                    </a:lnTo>
                    <a:cubicBezTo>
                      <a:pt x="49" y="32"/>
                      <a:pt x="45" y="0"/>
                      <a:pt x="25"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3" name="Freeform 266">
                <a:extLst>
                  <a:ext uri="{FF2B5EF4-FFF2-40B4-BE49-F238E27FC236}">
                    <a16:creationId xmlns:a16="http://schemas.microsoft.com/office/drawing/2014/main" id="{D2D69C40-D347-1045-8A88-27BF8F33903B}"/>
                  </a:ext>
                </a:extLst>
              </p:cNvPr>
              <p:cNvSpPr>
                <a:spLocks noChangeArrowheads="1"/>
              </p:cNvSpPr>
              <p:nvPr/>
            </p:nvSpPr>
            <p:spPr bwMode="auto">
              <a:xfrm>
                <a:off x="3094406" y="3535212"/>
                <a:ext cx="12961" cy="12961"/>
              </a:xfrm>
              <a:custGeom>
                <a:avLst/>
                <a:gdLst>
                  <a:gd name="T0" fmla="*/ 16 w 54"/>
                  <a:gd name="T1" fmla="*/ 39 h 53"/>
                  <a:gd name="T2" fmla="*/ 16 w 54"/>
                  <a:gd name="T3" fmla="*/ 39 h 53"/>
                  <a:gd name="T4" fmla="*/ 37 w 54"/>
                  <a:gd name="T5" fmla="*/ 14 h 53"/>
                  <a:gd name="T6" fmla="*/ 37 w 54"/>
                  <a:gd name="T7" fmla="*/ 14 h 53"/>
                  <a:gd name="T8" fmla="*/ 16 w 54"/>
                  <a:gd name="T9" fmla="*/ 39 h 53"/>
                </a:gdLst>
                <a:ahLst/>
                <a:cxnLst>
                  <a:cxn ang="0">
                    <a:pos x="T0" y="T1"/>
                  </a:cxn>
                  <a:cxn ang="0">
                    <a:pos x="T2" y="T3"/>
                  </a:cxn>
                  <a:cxn ang="0">
                    <a:pos x="T4" y="T5"/>
                  </a:cxn>
                  <a:cxn ang="0">
                    <a:pos x="T6" y="T7"/>
                  </a:cxn>
                  <a:cxn ang="0">
                    <a:pos x="T8" y="T9"/>
                  </a:cxn>
                </a:cxnLst>
                <a:rect l="0" t="0" r="r" b="b"/>
                <a:pathLst>
                  <a:path w="54" h="53">
                    <a:moveTo>
                      <a:pt x="16" y="39"/>
                    </a:moveTo>
                    <a:lnTo>
                      <a:pt x="16" y="39"/>
                    </a:lnTo>
                    <a:cubicBezTo>
                      <a:pt x="33" y="52"/>
                      <a:pt x="53" y="27"/>
                      <a:pt x="37" y="14"/>
                    </a:cubicBezTo>
                    <a:lnTo>
                      <a:pt x="37" y="14"/>
                    </a:lnTo>
                    <a:cubicBezTo>
                      <a:pt x="21"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23" name="Group 22">
              <a:extLst>
                <a:ext uri="{FF2B5EF4-FFF2-40B4-BE49-F238E27FC236}">
                  <a16:creationId xmlns:a16="http://schemas.microsoft.com/office/drawing/2014/main" id="{78866BBF-C5B7-0D45-8FB3-FE74DCDCCC77}"/>
                </a:ext>
              </a:extLst>
            </p:cNvPr>
            <p:cNvGrpSpPr/>
            <p:nvPr/>
          </p:nvGrpSpPr>
          <p:grpSpPr>
            <a:xfrm rot="759599">
              <a:off x="5391156" y="3366207"/>
              <a:ext cx="1068772" cy="2669822"/>
              <a:chOff x="5454454" y="3202537"/>
              <a:chExt cx="546537" cy="1365264"/>
            </a:xfrm>
            <a:solidFill>
              <a:schemeClr val="accent6"/>
            </a:solidFill>
          </p:grpSpPr>
          <p:sp>
            <p:nvSpPr>
              <p:cNvPr id="144" name="Freeform 348">
                <a:extLst>
                  <a:ext uri="{FF2B5EF4-FFF2-40B4-BE49-F238E27FC236}">
                    <a16:creationId xmlns:a16="http://schemas.microsoft.com/office/drawing/2014/main" id="{B983CCAB-8826-B54F-8115-3353C0AC4E12}"/>
                  </a:ext>
                </a:extLst>
              </p:cNvPr>
              <p:cNvSpPr>
                <a:spLocks noChangeArrowheads="1"/>
              </p:cNvSpPr>
              <p:nvPr/>
            </p:nvSpPr>
            <p:spPr bwMode="auto">
              <a:xfrm>
                <a:off x="5454454" y="3381836"/>
                <a:ext cx="546537" cy="1185965"/>
              </a:xfrm>
              <a:custGeom>
                <a:avLst/>
                <a:gdLst>
                  <a:gd name="T0" fmla="*/ 1622 w 2231"/>
                  <a:gd name="T1" fmla="*/ 3446 h 4842"/>
                  <a:gd name="T2" fmla="*/ 1425 w 2231"/>
                  <a:gd name="T3" fmla="*/ 3401 h 4842"/>
                  <a:gd name="T4" fmla="*/ 1801 w 2231"/>
                  <a:gd name="T5" fmla="*/ 3389 h 4842"/>
                  <a:gd name="T6" fmla="*/ 1701 w 2231"/>
                  <a:gd name="T7" fmla="*/ 3498 h 4842"/>
                  <a:gd name="T8" fmla="*/ 117 w 2231"/>
                  <a:gd name="T9" fmla="*/ 2849 h 4842"/>
                  <a:gd name="T10" fmla="*/ 403 w 2231"/>
                  <a:gd name="T11" fmla="*/ 2908 h 4842"/>
                  <a:gd name="T12" fmla="*/ 730 w 2231"/>
                  <a:gd name="T13" fmla="*/ 3132 h 4842"/>
                  <a:gd name="T14" fmla="*/ 664 w 2231"/>
                  <a:gd name="T15" fmla="*/ 3178 h 4842"/>
                  <a:gd name="T16" fmla="*/ 755 w 2231"/>
                  <a:gd name="T17" fmla="*/ 3334 h 4842"/>
                  <a:gd name="T18" fmla="*/ 750 w 2231"/>
                  <a:gd name="T19" fmla="*/ 3442 h 4842"/>
                  <a:gd name="T20" fmla="*/ 757 w 2231"/>
                  <a:gd name="T21" fmla="*/ 528 h 4842"/>
                  <a:gd name="T22" fmla="*/ 777 w 2231"/>
                  <a:gd name="T23" fmla="*/ 477 h 4842"/>
                  <a:gd name="T24" fmla="*/ 1017 w 2231"/>
                  <a:gd name="T25" fmla="*/ 745 h 4842"/>
                  <a:gd name="T26" fmla="*/ 937 w 2231"/>
                  <a:gd name="T27" fmla="*/ 754 h 4842"/>
                  <a:gd name="T28" fmla="*/ 1034 w 2231"/>
                  <a:gd name="T29" fmla="*/ 443 h 4842"/>
                  <a:gd name="T30" fmla="*/ 1084 w 2231"/>
                  <a:gd name="T31" fmla="*/ 404 h 4842"/>
                  <a:gd name="T32" fmla="*/ 1109 w 2231"/>
                  <a:gd name="T33" fmla="*/ 661 h 4842"/>
                  <a:gd name="T34" fmla="*/ 1048 w 2231"/>
                  <a:gd name="T35" fmla="*/ 594 h 4842"/>
                  <a:gd name="T36" fmla="*/ 1504 w 2231"/>
                  <a:gd name="T37" fmla="*/ 364 h 4842"/>
                  <a:gd name="T38" fmla="*/ 1501 w 2231"/>
                  <a:gd name="T39" fmla="*/ 422 h 4842"/>
                  <a:gd name="T40" fmla="*/ 1408 w 2231"/>
                  <a:gd name="T41" fmla="*/ 563 h 4842"/>
                  <a:gd name="T42" fmla="*/ 1222 w 2231"/>
                  <a:gd name="T43" fmla="*/ 647 h 4842"/>
                  <a:gd name="T44" fmla="*/ 1560 w 2231"/>
                  <a:gd name="T45" fmla="*/ 633 h 4842"/>
                  <a:gd name="T46" fmla="*/ 1355 w 2231"/>
                  <a:gd name="T47" fmla="*/ 743 h 4842"/>
                  <a:gd name="T48" fmla="*/ 1752 w 2231"/>
                  <a:gd name="T49" fmla="*/ 411 h 4842"/>
                  <a:gd name="T50" fmla="*/ 1753 w 2231"/>
                  <a:gd name="T51" fmla="*/ 431 h 4842"/>
                  <a:gd name="T52" fmla="*/ 1781 w 2231"/>
                  <a:gd name="T53" fmla="*/ 267 h 4842"/>
                  <a:gd name="T54" fmla="*/ 2203 w 2231"/>
                  <a:gd name="T55" fmla="*/ 3261 h 4842"/>
                  <a:gd name="T56" fmla="*/ 1103 w 2231"/>
                  <a:gd name="T57" fmla="*/ 3446 h 4842"/>
                  <a:gd name="T58" fmla="*/ 1450 w 2231"/>
                  <a:gd name="T59" fmla="*/ 809 h 4842"/>
                  <a:gd name="T60" fmla="*/ 1877 w 2231"/>
                  <a:gd name="T61" fmla="*/ 422 h 4842"/>
                  <a:gd name="T62" fmla="*/ 1808 w 2231"/>
                  <a:gd name="T63" fmla="*/ 365 h 4842"/>
                  <a:gd name="T64" fmla="*/ 1845 w 2231"/>
                  <a:gd name="T65" fmla="*/ 340 h 4842"/>
                  <a:gd name="T66" fmla="*/ 1886 w 2231"/>
                  <a:gd name="T67" fmla="*/ 380 h 4842"/>
                  <a:gd name="T68" fmla="*/ 1831 w 2231"/>
                  <a:gd name="T69" fmla="*/ 309 h 4842"/>
                  <a:gd name="T70" fmla="*/ 1812 w 2231"/>
                  <a:gd name="T71" fmla="*/ 292 h 4842"/>
                  <a:gd name="T72" fmla="*/ 1794 w 2231"/>
                  <a:gd name="T73" fmla="*/ 202 h 4842"/>
                  <a:gd name="T74" fmla="*/ 1758 w 2231"/>
                  <a:gd name="T75" fmla="*/ 171 h 4842"/>
                  <a:gd name="T76" fmla="*/ 1771 w 2231"/>
                  <a:gd name="T77" fmla="*/ 123 h 4842"/>
                  <a:gd name="T78" fmla="*/ 1745 w 2231"/>
                  <a:gd name="T79" fmla="*/ 174 h 4842"/>
                  <a:gd name="T80" fmla="*/ 1762 w 2231"/>
                  <a:gd name="T81" fmla="*/ 214 h 4842"/>
                  <a:gd name="T82" fmla="*/ 1766 w 2231"/>
                  <a:gd name="T83" fmla="*/ 306 h 4842"/>
                  <a:gd name="T84" fmla="*/ 1756 w 2231"/>
                  <a:gd name="T85" fmla="*/ 348 h 4842"/>
                  <a:gd name="T86" fmla="*/ 1719 w 2231"/>
                  <a:gd name="T87" fmla="*/ 427 h 4842"/>
                  <a:gd name="T88" fmla="*/ 1577 w 2231"/>
                  <a:gd name="T89" fmla="*/ 340 h 4842"/>
                  <a:gd name="T90" fmla="*/ 1639 w 2231"/>
                  <a:gd name="T91" fmla="*/ 256 h 4842"/>
                  <a:gd name="T92" fmla="*/ 1380 w 2231"/>
                  <a:gd name="T93" fmla="*/ 399 h 4842"/>
                  <a:gd name="T94" fmla="*/ 1325 w 2231"/>
                  <a:gd name="T95" fmla="*/ 428 h 4842"/>
                  <a:gd name="T96" fmla="*/ 1530 w 2231"/>
                  <a:gd name="T97" fmla="*/ 22 h 4842"/>
                  <a:gd name="T98" fmla="*/ 1489 w 2231"/>
                  <a:gd name="T99" fmla="*/ 41 h 4842"/>
                  <a:gd name="T100" fmla="*/ 1159 w 2231"/>
                  <a:gd name="T101" fmla="*/ 351 h 4842"/>
                  <a:gd name="T102" fmla="*/ 955 w 2231"/>
                  <a:gd name="T103" fmla="*/ 169 h 4842"/>
                  <a:gd name="T104" fmla="*/ 832 w 2231"/>
                  <a:gd name="T105" fmla="*/ 445 h 4842"/>
                  <a:gd name="T106" fmla="*/ 602 w 2231"/>
                  <a:gd name="T107" fmla="*/ 331 h 4842"/>
                  <a:gd name="T108" fmla="*/ 569 w 2231"/>
                  <a:gd name="T109" fmla="*/ 394 h 4842"/>
                  <a:gd name="T110" fmla="*/ 692 w 2231"/>
                  <a:gd name="T111" fmla="*/ 2989 h 4842"/>
                  <a:gd name="T112" fmla="*/ 336 w 2231"/>
                  <a:gd name="T113" fmla="*/ 3094 h 4842"/>
                  <a:gd name="T114" fmla="*/ 975 w 2231"/>
                  <a:gd name="T115" fmla="*/ 3583 h 4842"/>
                  <a:gd name="T116" fmla="*/ 1064 w 2231"/>
                  <a:gd name="T117" fmla="*/ 3588 h 4842"/>
                  <a:gd name="T118" fmla="*/ 2131 w 2231"/>
                  <a:gd name="T119" fmla="*/ 3332 h 4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31" h="4842">
                    <a:moveTo>
                      <a:pt x="1727" y="3551"/>
                    </a:moveTo>
                    <a:lnTo>
                      <a:pt x="1727" y="3551"/>
                    </a:lnTo>
                    <a:cubicBezTo>
                      <a:pt x="1604" y="3584"/>
                      <a:pt x="1465" y="3538"/>
                      <a:pt x="1344" y="3519"/>
                    </a:cubicBezTo>
                    <a:lnTo>
                      <a:pt x="1344" y="3519"/>
                    </a:lnTo>
                    <a:cubicBezTo>
                      <a:pt x="1319" y="3515"/>
                      <a:pt x="1294" y="3512"/>
                      <a:pt x="1270" y="3511"/>
                    </a:cubicBezTo>
                    <a:lnTo>
                      <a:pt x="1270" y="3511"/>
                    </a:lnTo>
                    <a:cubicBezTo>
                      <a:pt x="1388" y="3490"/>
                      <a:pt x="1505" y="3468"/>
                      <a:pt x="1622" y="3446"/>
                    </a:cubicBezTo>
                    <a:lnTo>
                      <a:pt x="1622" y="3446"/>
                    </a:lnTo>
                    <a:cubicBezTo>
                      <a:pt x="1643" y="3443"/>
                      <a:pt x="1634" y="3411"/>
                      <a:pt x="1614" y="3415"/>
                    </a:cubicBezTo>
                    <a:lnTo>
                      <a:pt x="1614" y="3415"/>
                    </a:lnTo>
                    <a:cubicBezTo>
                      <a:pt x="1465" y="3443"/>
                      <a:pt x="1315" y="3470"/>
                      <a:pt x="1166" y="3497"/>
                    </a:cubicBezTo>
                    <a:lnTo>
                      <a:pt x="1166" y="3497"/>
                    </a:lnTo>
                    <a:cubicBezTo>
                      <a:pt x="1244" y="3454"/>
                      <a:pt x="1332" y="3432"/>
                      <a:pt x="1425" y="3433"/>
                    </a:cubicBezTo>
                    <a:lnTo>
                      <a:pt x="1425" y="3433"/>
                    </a:lnTo>
                    <a:cubicBezTo>
                      <a:pt x="1446" y="3434"/>
                      <a:pt x="1446" y="3401"/>
                      <a:pt x="1425" y="3401"/>
                    </a:cubicBezTo>
                    <a:lnTo>
                      <a:pt x="1425" y="3401"/>
                    </a:lnTo>
                    <a:cubicBezTo>
                      <a:pt x="1325" y="3399"/>
                      <a:pt x="1231" y="3424"/>
                      <a:pt x="1147" y="3470"/>
                    </a:cubicBezTo>
                    <a:lnTo>
                      <a:pt x="1147" y="3470"/>
                    </a:lnTo>
                    <a:cubicBezTo>
                      <a:pt x="1271" y="3352"/>
                      <a:pt x="1434" y="3337"/>
                      <a:pt x="1612" y="3360"/>
                    </a:cubicBezTo>
                    <a:lnTo>
                      <a:pt x="1612" y="3360"/>
                    </a:lnTo>
                    <a:cubicBezTo>
                      <a:pt x="1724" y="3375"/>
                      <a:pt x="1833" y="3372"/>
                      <a:pt x="1942" y="3360"/>
                    </a:cubicBezTo>
                    <a:lnTo>
                      <a:pt x="1942" y="3360"/>
                    </a:lnTo>
                    <a:cubicBezTo>
                      <a:pt x="1895" y="3375"/>
                      <a:pt x="1849" y="3384"/>
                      <a:pt x="1801" y="3389"/>
                    </a:cubicBezTo>
                    <a:lnTo>
                      <a:pt x="1801" y="3389"/>
                    </a:lnTo>
                    <a:cubicBezTo>
                      <a:pt x="1780" y="3390"/>
                      <a:pt x="1780" y="3423"/>
                      <a:pt x="1801" y="3421"/>
                    </a:cubicBezTo>
                    <a:lnTo>
                      <a:pt x="1801" y="3421"/>
                    </a:lnTo>
                    <a:cubicBezTo>
                      <a:pt x="1833" y="3418"/>
                      <a:pt x="1866" y="3413"/>
                      <a:pt x="1897" y="3406"/>
                    </a:cubicBezTo>
                    <a:lnTo>
                      <a:pt x="1897" y="3406"/>
                    </a:lnTo>
                    <a:cubicBezTo>
                      <a:pt x="1852" y="3430"/>
                      <a:pt x="1746" y="3492"/>
                      <a:pt x="1717" y="3470"/>
                    </a:cubicBezTo>
                    <a:lnTo>
                      <a:pt x="1717" y="3470"/>
                    </a:lnTo>
                    <a:cubicBezTo>
                      <a:pt x="1700" y="3458"/>
                      <a:pt x="1684" y="3486"/>
                      <a:pt x="1701" y="3498"/>
                    </a:cubicBezTo>
                    <a:lnTo>
                      <a:pt x="1701" y="3498"/>
                    </a:lnTo>
                    <a:cubicBezTo>
                      <a:pt x="1741" y="3528"/>
                      <a:pt x="1809" y="3479"/>
                      <a:pt x="1849" y="3462"/>
                    </a:cubicBezTo>
                    <a:lnTo>
                      <a:pt x="1849" y="3462"/>
                    </a:lnTo>
                    <a:cubicBezTo>
                      <a:pt x="1888" y="3446"/>
                      <a:pt x="1927" y="3427"/>
                      <a:pt x="1965" y="3408"/>
                    </a:cubicBezTo>
                    <a:lnTo>
                      <a:pt x="1965" y="3408"/>
                    </a:lnTo>
                    <a:cubicBezTo>
                      <a:pt x="1893" y="3469"/>
                      <a:pt x="1822" y="3526"/>
                      <a:pt x="1727" y="3551"/>
                    </a:cubicBezTo>
                    <a:close/>
                    <a:moveTo>
                      <a:pt x="447" y="3186"/>
                    </a:moveTo>
                    <a:lnTo>
                      <a:pt x="447" y="3186"/>
                    </a:lnTo>
                    <a:cubicBezTo>
                      <a:pt x="373" y="3037"/>
                      <a:pt x="262" y="2923"/>
                      <a:pt x="117" y="2849"/>
                    </a:cubicBezTo>
                    <a:lnTo>
                      <a:pt x="117" y="2849"/>
                    </a:lnTo>
                    <a:cubicBezTo>
                      <a:pt x="199" y="2873"/>
                      <a:pt x="274" y="2911"/>
                      <a:pt x="341" y="2965"/>
                    </a:cubicBezTo>
                    <a:lnTo>
                      <a:pt x="341" y="2965"/>
                    </a:lnTo>
                    <a:cubicBezTo>
                      <a:pt x="357" y="2979"/>
                      <a:pt x="380" y="2956"/>
                      <a:pt x="364" y="2942"/>
                    </a:cubicBezTo>
                    <a:lnTo>
                      <a:pt x="364" y="2942"/>
                    </a:lnTo>
                    <a:cubicBezTo>
                      <a:pt x="320" y="2907"/>
                      <a:pt x="273" y="2878"/>
                      <a:pt x="223" y="2855"/>
                    </a:cubicBezTo>
                    <a:lnTo>
                      <a:pt x="223" y="2855"/>
                    </a:lnTo>
                    <a:cubicBezTo>
                      <a:pt x="285" y="2864"/>
                      <a:pt x="344" y="2882"/>
                      <a:pt x="403" y="2908"/>
                    </a:cubicBezTo>
                    <a:lnTo>
                      <a:pt x="403" y="2908"/>
                    </a:lnTo>
                    <a:cubicBezTo>
                      <a:pt x="422" y="2917"/>
                      <a:pt x="438" y="2889"/>
                      <a:pt x="419" y="2880"/>
                    </a:cubicBezTo>
                    <a:lnTo>
                      <a:pt x="419" y="2880"/>
                    </a:lnTo>
                    <a:cubicBezTo>
                      <a:pt x="390" y="2867"/>
                      <a:pt x="362" y="2856"/>
                      <a:pt x="332" y="2847"/>
                    </a:cubicBezTo>
                    <a:lnTo>
                      <a:pt x="332" y="2847"/>
                    </a:lnTo>
                    <a:cubicBezTo>
                      <a:pt x="386" y="2853"/>
                      <a:pt x="439" y="2865"/>
                      <a:pt x="491" y="2887"/>
                    </a:cubicBezTo>
                    <a:lnTo>
                      <a:pt x="491" y="2887"/>
                    </a:lnTo>
                    <a:cubicBezTo>
                      <a:pt x="599" y="2933"/>
                      <a:pt x="671" y="3035"/>
                      <a:pt x="730" y="3132"/>
                    </a:cubicBezTo>
                    <a:lnTo>
                      <a:pt x="730" y="3132"/>
                    </a:lnTo>
                    <a:cubicBezTo>
                      <a:pt x="817" y="3273"/>
                      <a:pt x="884" y="3427"/>
                      <a:pt x="1011" y="3532"/>
                    </a:cubicBezTo>
                    <a:lnTo>
                      <a:pt x="1011" y="3532"/>
                    </a:lnTo>
                    <a:cubicBezTo>
                      <a:pt x="982" y="3519"/>
                      <a:pt x="954" y="3504"/>
                      <a:pt x="928" y="3488"/>
                    </a:cubicBezTo>
                    <a:lnTo>
                      <a:pt x="928" y="3488"/>
                    </a:lnTo>
                    <a:cubicBezTo>
                      <a:pt x="853" y="3381"/>
                      <a:pt x="770" y="3282"/>
                      <a:pt x="678" y="3191"/>
                    </a:cubicBezTo>
                    <a:lnTo>
                      <a:pt x="678" y="3191"/>
                    </a:lnTo>
                    <a:cubicBezTo>
                      <a:pt x="676" y="3185"/>
                      <a:pt x="672" y="3179"/>
                      <a:pt x="664" y="3178"/>
                    </a:cubicBezTo>
                    <a:lnTo>
                      <a:pt x="664" y="3178"/>
                    </a:lnTo>
                    <a:cubicBezTo>
                      <a:pt x="630" y="3146"/>
                      <a:pt x="595" y="3114"/>
                      <a:pt x="559" y="3083"/>
                    </a:cubicBezTo>
                    <a:lnTo>
                      <a:pt x="559" y="3083"/>
                    </a:lnTo>
                    <a:cubicBezTo>
                      <a:pt x="543" y="3070"/>
                      <a:pt x="520" y="3093"/>
                      <a:pt x="536" y="3106"/>
                    </a:cubicBezTo>
                    <a:lnTo>
                      <a:pt x="536" y="3106"/>
                    </a:lnTo>
                    <a:cubicBezTo>
                      <a:pt x="648" y="3200"/>
                      <a:pt x="747" y="3305"/>
                      <a:pt x="836" y="3418"/>
                    </a:cubicBezTo>
                    <a:lnTo>
                      <a:pt x="836" y="3418"/>
                    </a:lnTo>
                    <a:cubicBezTo>
                      <a:pt x="807" y="3393"/>
                      <a:pt x="780" y="3365"/>
                      <a:pt x="755" y="3334"/>
                    </a:cubicBezTo>
                    <a:lnTo>
                      <a:pt x="755" y="3334"/>
                    </a:lnTo>
                    <a:cubicBezTo>
                      <a:pt x="742" y="3318"/>
                      <a:pt x="719" y="3341"/>
                      <a:pt x="732" y="3357"/>
                    </a:cubicBezTo>
                    <a:lnTo>
                      <a:pt x="732" y="3357"/>
                    </a:lnTo>
                    <a:cubicBezTo>
                      <a:pt x="771" y="3406"/>
                      <a:pt x="816" y="3447"/>
                      <a:pt x="864" y="3483"/>
                    </a:cubicBezTo>
                    <a:lnTo>
                      <a:pt x="864" y="3483"/>
                    </a:lnTo>
                    <a:cubicBezTo>
                      <a:pt x="830" y="3470"/>
                      <a:pt x="799" y="3448"/>
                      <a:pt x="773" y="3419"/>
                    </a:cubicBezTo>
                    <a:lnTo>
                      <a:pt x="773" y="3419"/>
                    </a:lnTo>
                    <a:cubicBezTo>
                      <a:pt x="759" y="3403"/>
                      <a:pt x="736" y="3427"/>
                      <a:pt x="750" y="3442"/>
                    </a:cubicBezTo>
                    <a:lnTo>
                      <a:pt x="750" y="3442"/>
                    </a:lnTo>
                    <a:cubicBezTo>
                      <a:pt x="775" y="3470"/>
                      <a:pt x="804" y="3491"/>
                      <a:pt x="837" y="3507"/>
                    </a:cubicBezTo>
                    <a:lnTo>
                      <a:pt x="837" y="3507"/>
                    </a:lnTo>
                    <a:cubicBezTo>
                      <a:pt x="789" y="3495"/>
                      <a:pt x="741" y="3480"/>
                      <a:pt x="696" y="3461"/>
                    </a:cubicBezTo>
                    <a:lnTo>
                      <a:pt x="696" y="3461"/>
                    </a:lnTo>
                    <a:cubicBezTo>
                      <a:pt x="571" y="3406"/>
                      <a:pt x="505" y="3304"/>
                      <a:pt x="447" y="3186"/>
                    </a:cubicBezTo>
                    <a:close/>
                    <a:moveTo>
                      <a:pt x="757" y="528"/>
                    </a:moveTo>
                    <a:lnTo>
                      <a:pt x="757" y="528"/>
                    </a:lnTo>
                    <a:cubicBezTo>
                      <a:pt x="745" y="499"/>
                      <a:pt x="730" y="472"/>
                      <a:pt x="714" y="448"/>
                    </a:cubicBezTo>
                    <a:lnTo>
                      <a:pt x="714" y="448"/>
                    </a:lnTo>
                    <a:cubicBezTo>
                      <a:pt x="758" y="498"/>
                      <a:pt x="793" y="555"/>
                      <a:pt x="816" y="619"/>
                    </a:cubicBezTo>
                    <a:lnTo>
                      <a:pt x="816" y="619"/>
                    </a:lnTo>
                    <a:cubicBezTo>
                      <a:pt x="824" y="638"/>
                      <a:pt x="855" y="630"/>
                      <a:pt x="848" y="610"/>
                    </a:cubicBezTo>
                    <a:lnTo>
                      <a:pt x="848" y="610"/>
                    </a:lnTo>
                    <a:cubicBezTo>
                      <a:pt x="830" y="562"/>
                      <a:pt x="806" y="517"/>
                      <a:pt x="777" y="477"/>
                    </a:cubicBezTo>
                    <a:lnTo>
                      <a:pt x="777" y="477"/>
                    </a:lnTo>
                    <a:cubicBezTo>
                      <a:pt x="795" y="493"/>
                      <a:pt x="811" y="512"/>
                      <a:pt x="826" y="532"/>
                    </a:cubicBezTo>
                    <a:lnTo>
                      <a:pt x="826" y="532"/>
                    </a:lnTo>
                    <a:cubicBezTo>
                      <a:pt x="829" y="535"/>
                      <a:pt x="831" y="537"/>
                      <a:pt x="833" y="537"/>
                    </a:cubicBezTo>
                    <a:lnTo>
                      <a:pt x="833" y="537"/>
                    </a:lnTo>
                    <a:cubicBezTo>
                      <a:pt x="855" y="577"/>
                      <a:pt x="872" y="619"/>
                      <a:pt x="902" y="653"/>
                    </a:cubicBezTo>
                    <a:lnTo>
                      <a:pt x="902" y="653"/>
                    </a:lnTo>
                    <a:cubicBezTo>
                      <a:pt x="937" y="692"/>
                      <a:pt x="975" y="722"/>
                      <a:pt x="1017" y="745"/>
                    </a:cubicBezTo>
                    <a:lnTo>
                      <a:pt x="1017" y="745"/>
                    </a:lnTo>
                    <a:cubicBezTo>
                      <a:pt x="968" y="732"/>
                      <a:pt x="923" y="703"/>
                      <a:pt x="890" y="661"/>
                    </a:cubicBezTo>
                    <a:lnTo>
                      <a:pt x="890" y="661"/>
                    </a:lnTo>
                    <a:cubicBezTo>
                      <a:pt x="877" y="644"/>
                      <a:pt x="854" y="668"/>
                      <a:pt x="867" y="684"/>
                    </a:cubicBezTo>
                    <a:lnTo>
                      <a:pt x="867" y="684"/>
                    </a:lnTo>
                    <a:cubicBezTo>
                      <a:pt x="892" y="716"/>
                      <a:pt x="924" y="740"/>
                      <a:pt x="959" y="758"/>
                    </a:cubicBezTo>
                    <a:lnTo>
                      <a:pt x="959" y="758"/>
                    </a:lnTo>
                    <a:cubicBezTo>
                      <a:pt x="952" y="757"/>
                      <a:pt x="944" y="755"/>
                      <a:pt x="937" y="754"/>
                    </a:cubicBezTo>
                    <a:lnTo>
                      <a:pt x="937" y="754"/>
                    </a:lnTo>
                    <a:cubicBezTo>
                      <a:pt x="831" y="730"/>
                      <a:pt x="793" y="615"/>
                      <a:pt x="757" y="528"/>
                    </a:cubicBezTo>
                    <a:close/>
                    <a:moveTo>
                      <a:pt x="958" y="504"/>
                    </a:moveTo>
                    <a:lnTo>
                      <a:pt x="958" y="504"/>
                    </a:lnTo>
                    <a:cubicBezTo>
                      <a:pt x="980" y="477"/>
                      <a:pt x="992" y="449"/>
                      <a:pt x="1002" y="417"/>
                    </a:cubicBezTo>
                    <a:lnTo>
                      <a:pt x="1002" y="417"/>
                    </a:lnTo>
                    <a:cubicBezTo>
                      <a:pt x="1002" y="426"/>
                      <a:pt x="1002" y="434"/>
                      <a:pt x="1002" y="443"/>
                    </a:cubicBezTo>
                    <a:lnTo>
                      <a:pt x="1002" y="443"/>
                    </a:lnTo>
                    <a:cubicBezTo>
                      <a:pt x="1001" y="464"/>
                      <a:pt x="1033" y="464"/>
                      <a:pt x="1034" y="443"/>
                    </a:cubicBezTo>
                    <a:lnTo>
                      <a:pt x="1034" y="443"/>
                    </a:lnTo>
                    <a:cubicBezTo>
                      <a:pt x="1035" y="417"/>
                      <a:pt x="1035" y="391"/>
                      <a:pt x="1034" y="366"/>
                    </a:cubicBezTo>
                    <a:lnTo>
                      <a:pt x="1034" y="366"/>
                    </a:lnTo>
                    <a:cubicBezTo>
                      <a:pt x="1045" y="392"/>
                      <a:pt x="1055" y="419"/>
                      <a:pt x="1063" y="447"/>
                    </a:cubicBezTo>
                    <a:lnTo>
                      <a:pt x="1063" y="447"/>
                    </a:lnTo>
                    <a:cubicBezTo>
                      <a:pt x="1069" y="467"/>
                      <a:pt x="1101" y="458"/>
                      <a:pt x="1095" y="438"/>
                    </a:cubicBezTo>
                    <a:lnTo>
                      <a:pt x="1095" y="438"/>
                    </a:lnTo>
                    <a:cubicBezTo>
                      <a:pt x="1092" y="427"/>
                      <a:pt x="1087" y="416"/>
                      <a:pt x="1084" y="404"/>
                    </a:cubicBezTo>
                    <a:lnTo>
                      <a:pt x="1084" y="404"/>
                    </a:lnTo>
                    <a:cubicBezTo>
                      <a:pt x="1149" y="492"/>
                      <a:pt x="1165" y="576"/>
                      <a:pt x="1149" y="676"/>
                    </a:cubicBezTo>
                    <a:lnTo>
                      <a:pt x="1149" y="676"/>
                    </a:lnTo>
                    <a:cubicBezTo>
                      <a:pt x="1134" y="636"/>
                      <a:pt x="1126" y="594"/>
                      <a:pt x="1125" y="549"/>
                    </a:cubicBezTo>
                    <a:lnTo>
                      <a:pt x="1125" y="549"/>
                    </a:lnTo>
                    <a:cubicBezTo>
                      <a:pt x="1125" y="529"/>
                      <a:pt x="1092" y="529"/>
                      <a:pt x="1093" y="549"/>
                    </a:cubicBezTo>
                    <a:lnTo>
                      <a:pt x="1093" y="549"/>
                    </a:lnTo>
                    <a:cubicBezTo>
                      <a:pt x="1093" y="588"/>
                      <a:pt x="1099" y="625"/>
                      <a:pt x="1109" y="661"/>
                    </a:cubicBezTo>
                    <a:lnTo>
                      <a:pt x="1109" y="661"/>
                    </a:lnTo>
                    <a:cubicBezTo>
                      <a:pt x="1089" y="622"/>
                      <a:pt x="1076" y="579"/>
                      <a:pt x="1075" y="533"/>
                    </a:cubicBezTo>
                    <a:lnTo>
                      <a:pt x="1075" y="533"/>
                    </a:lnTo>
                    <a:cubicBezTo>
                      <a:pt x="1074" y="512"/>
                      <a:pt x="1042" y="512"/>
                      <a:pt x="1042" y="533"/>
                    </a:cubicBezTo>
                    <a:lnTo>
                      <a:pt x="1042" y="533"/>
                    </a:lnTo>
                    <a:cubicBezTo>
                      <a:pt x="1044" y="582"/>
                      <a:pt x="1056" y="628"/>
                      <a:pt x="1077" y="669"/>
                    </a:cubicBezTo>
                    <a:lnTo>
                      <a:pt x="1077" y="669"/>
                    </a:lnTo>
                    <a:cubicBezTo>
                      <a:pt x="1063" y="647"/>
                      <a:pt x="1053" y="622"/>
                      <a:pt x="1048" y="594"/>
                    </a:cubicBezTo>
                    <a:lnTo>
                      <a:pt x="1048" y="594"/>
                    </a:lnTo>
                    <a:cubicBezTo>
                      <a:pt x="1043" y="574"/>
                      <a:pt x="1012" y="583"/>
                      <a:pt x="1016" y="603"/>
                    </a:cubicBezTo>
                    <a:lnTo>
                      <a:pt x="1016" y="603"/>
                    </a:lnTo>
                    <a:cubicBezTo>
                      <a:pt x="1023" y="642"/>
                      <a:pt x="1040" y="676"/>
                      <a:pt x="1063" y="706"/>
                    </a:cubicBezTo>
                    <a:lnTo>
                      <a:pt x="1063" y="706"/>
                    </a:lnTo>
                    <a:cubicBezTo>
                      <a:pt x="986" y="669"/>
                      <a:pt x="891" y="592"/>
                      <a:pt x="958" y="504"/>
                    </a:cubicBezTo>
                    <a:close/>
                    <a:moveTo>
                      <a:pt x="1504" y="364"/>
                    </a:moveTo>
                    <a:lnTo>
                      <a:pt x="1504" y="364"/>
                    </a:lnTo>
                    <a:cubicBezTo>
                      <a:pt x="1484" y="384"/>
                      <a:pt x="1465" y="406"/>
                      <a:pt x="1448" y="428"/>
                    </a:cubicBezTo>
                    <a:lnTo>
                      <a:pt x="1448" y="428"/>
                    </a:lnTo>
                    <a:cubicBezTo>
                      <a:pt x="1435" y="445"/>
                      <a:pt x="1463" y="461"/>
                      <a:pt x="1476" y="445"/>
                    </a:cubicBezTo>
                    <a:lnTo>
                      <a:pt x="1476" y="445"/>
                    </a:lnTo>
                    <a:cubicBezTo>
                      <a:pt x="1485" y="434"/>
                      <a:pt x="1495" y="422"/>
                      <a:pt x="1504" y="411"/>
                    </a:cubicBezTo>
                    <a:lnTo>
                      <a:pt x="1504" y="411"/>
                    </a:lnTo>
                    <a:cubicBezTo>
                      <a:pt x="1503" y="415"/>
                      <a:pt x="1502" y="418"/>
                      <a:pt x="1501" y="422"/>
                    </a:cubicBezTo>
                    <a:lnTo>
                      <a:pt x="1501" y="422"/>
                    </a:lnTo>
                    <a:cubicBezTo>
                      <a:pt x="1482" y="513"/>
                      <a:pt x="1476" y="609"/>
                      <a:pt x="1395" y="672"/>
                    </a:cubicBezTo>
                    <a:lnTo>
                      <a:pt x="1395" y="672"/>
                    </a:lnTo>
                    <a:cubicBezTo>
                      <a:pt x="1355" y="702"/>
                      <a:pt x="1301" y="709"/>
                      <a:pt x="1248" y="709"/>
                    </a:cubicBezTo>
                    <a:lnTo>
                      <a:pt x="1248" y="709"/>
                    </a:lnTo>
                    <a:cubicBezTo>
                      <a:pt x="1314" y="676"/>
                      <a:pt x="1375" y="636"/>
                      <a:pt x="1431" y="586"/>
                    </a:cubicBezTo>
                    <a:lnTo>
                      <a:pt x="1431" y="586"/>
                    </a:lnTo>
                    <a:cubicBezTo>
                      <a:pt x="1446" y="572"/>
                      <a:pt x="1424" y="549"/>
                      <a:pt x="1408" y="563"/>
                    </a:cubicBezTo>
                    <a:lnTo>
                      <a:pt x="1408" y="563"/>
                    </a:lnTo>
                    <a:cubicBezTo>
                      <a:pt x="1356" y="609"/>
                      <a:pt x="1299" y="647"/>
                      <a:pt x="1237" y="678"/>
                    </a:cubicBezTo>
                    <a:lnTo>
                      <a:pt x="1237" y="678"/>
                    </a:lnTo>
                    <a:cubicBezTo>
                      <a:pt x="1273" y="639"/>
                      <a:pt x="1311" y="604"/>
                      <a:pt x="1355" y="573"/>
                    </a:cubicBezTo>
                    <a:lnTo>
                      <a:pt x="1355" y="573"/>
                    </a:lnTo>
                    <a:cubicBezTo>
                      <a:pt x="1371" y="561"/>
                      <a:pt x="1355" y="533"/>
                      <a:pt x="1338" y="545"/>
                    </a:cubicBezTo>
                    <a:lnTo>
                      <a:pt x="1338" y="545"/>
                    </a:lnTo>
                    <a:cubicBezTo>
                      <a:pt x="1295" y="576"/>
                      <a:pt x="1257" y="610"/>
                      <a:pt x="1222" y="647"/>
                    </a:cubicBezTo>
                    <a:lnTo>
                      <a:pt x="1222" y="647"/>
                    </a:lnTo>
                    <a:cubicBezTo>
                      <a:pt x="1281" y="528"/>
                      <a:pt x="1394" y="445"/>
                      <a:pt x="1504" y="364"/>
                    </a:cubicBezTo>
                    <a:close/>
                    <a:moveTo>
                      <a:pt x="1517" y="599"/>
                    </a:moveTo>
                    <a:lnTo>
                      <a:pt x="1517" y="599"/>
                    </a:lnTo>
                    <a:cubicBezTo>
                      <a:pt x="1560" y="561"/>
                      <a:pt x="1609" y="531"/>
                      <a:pt x="1661" y="510"/>
                    </a:cubicBezTo>
                    <a:lnTo>
                      <a:pt x="1661" y="510"/>
                    </a:lnTo>
                    <a:cubicBezTo>
                      <a:pt x="1616" y="538"/>
                      <a:pt x="1574" y="571"/>
                      <a:pt x="1537" y="611"/>
                    </a:cubicBezTo>
                    <a:lnTo>
                      <a:pt x="1537" y="611"/>
                    </a:lnTo>
                    <a:cubicBezTo>
                      <a:pt x="1522" y="626"/>
                      <a:pt x="1545" y="649"/>
                      <a:pt x="1560" y="633"/>
                    </a:cubicBezTo>
                    <a:lnTo>
                      <a:pt x="1560" y="633"/>
                    </a:lnTo>
                    <a:cubicBezTo>
                      <a:pt x="1586" y="606"/>
                      <a:pt x="1615" y="581"/>
                      <a:pt x="1645" y="559"/>
                    </a:cubicBezTo>
                    <a:lnTo>
                      <a:pt x="1645" y="559"/>
                    </a:lnTo>
                    <a:cubicBezTo>
                      <a:pt x="1601" y="603"/>
                      <a:pt x="1549" y="666"/>
                      <a:pt x="1490" y="716"/>
                    </a:cubicBezTo>
                    <a:lnTo>
                      <a:pt x="1490" y="716"/>
                    </a:lnTo>
                    <a:cubicBezTo>
                      <a:pt x="1488" y="707"/>
                      <a:pt x="1478" y="700"/>
                      <a:pt x="1467" y="706"/>
                    </a:cubicBezTo>
                    <a:lnTo>
                      <a:pt x="1467" y="706"/>
                    </a:lnTo>
                    <a:cubicBezTo>
                      <a:pt x="1431" y="727"/>
                      <a:pt x="1394" y="739"/>
                      <a:pt x="1355" y="743"/>
                    </a:cubicBezTo>
                    <a:lnTo>
                      <a:pt x="1355" y="743"/>
                    </a:lnTo>
                    <a:cubicBezTo>
                      <a:pt x="1400" y="731"/>
                      <a:pt x="1442" y="707"/>
                      <a:pt x="1472" y="666"/>
                    </a:cubicBezTo>
                    <a:lnTo>
                      <a:pt x="1472" y="666"/>
                    </a:lnTo>
                    <a:cubicBezTo>
                      <a:pt x="1484" y="648"/>
                      <a:pt x="1494" y="628"/>
                      <a:pt x="1502" y="605"/>
                    </a:cubicBezTo>
                    <a:lnTo>
                      <a:pt x="1502" y="605"/>
                    </a:lnTo>
                    <a:cubicBezTo>
                      <a:pt x="1507" y="605"/>
                      <a:pt x="1512" y="603"/>
                      <a:pt x="1517" y="599"/>
                    </a:cubicBezTo>
                    <a:close/>
                    <a:moveTo>
                      <a:pt x="1752" y="411"/>
                    </a:moveTo>
                    <a:lnTo>
                      <a:pt x="1752" y="411"/>
                    </a:lnTo>
                    <a:cubicBezTo>
                      <a:pt x="1753" y="410"/>
                      <a:pt x="1755" y="408"/>
                      <a:pt x="1756" y="407"/>
                    </a:cubicBezTo>
                    <a:lnTo>
                      <a:pt x="1756" y="407"/>
                    </a:lnTo>
                    <a:cubicBezTo>
                      <a:pt x="1759" y="406"/>
                      <a:pt x="1762" y="405"/>
                      <a:pt x="1764" y="404"/>
                    </a:cubicBezTo>
                    <a:lnTo>
                      <a:pt x="1764" y="404"/>
                    </a:lnTo>
                    <a:cubicBezTo>
                      <a:pt x="1772" y="407"/>
                      <a:pt x="1776" y="419"/>
                      <a:pt x="1773" y="428"/>
                    </a:cubicBezTo>
                    <a:lnTo>
                      <a:pt x="1773" y="428"/>
                    </a:lnTo>
                    <a:cubicBezTo>
                      <a:pt x="1767" y="429"/>
                      <a:pt x="1761" y="430"/>
                      <a:pt x="1753" y="431"/>
                    </a:cubicBezTo>
                    <a:lnTo>
                      <a:pt x="1753" y="431"/>
                    </a:lnTo>
                    <a:cubicBezTo>
                      <a:pt x="1751" y="426"/>
                      <a:pt x="1749" y="417"/>
                      <a:pt x="1752" y="411"/>
                    </a:cubicBezTo>
                    <a:close/>
                    <a:moveTo>
                      <a:pt x="1796" y="281"/>
                    </a:moveTo>
                    <a:lnTo>
                      <a:pt x="1796" y="281"/>
                    </a:lnTo>
                    <a:cubicBezTo>
                      <a:pt x="1793" y="280"/>
                      <a:pt x="1790" y="280"/>
                      <a:pt x="1788" y="281"/>
                    </a:cubicBezTo>
                    <a:lnTo>
                      <a:pt x="1788" y="281"/>
                    </a:lnTo>
                    <a:cubicBezTo>
                      <a:pt x="1784" y="277"/>
                      <a:pt x="1782" y="273"/>
                      <a:pt x="1781" y="267"/>
                    </a:cubicBezTo>
                    <a:lnTo>
                      <a:pt x="1781" y="267"/>
                    </a:lnTo>
                    <a:lnTo>
                      <a:pt x="1781" y="267"/>
                    </a:lnTo>
                    <a:lnTo>
                      <a:pt x="1781" y="267"/>
                    </a:lnTo>
                    <a:cubicBezTo>
                      <a:pt x="1785" y="272"/>
                      <a:pt x="1791" y="277"/>
                      <a:pt x="1796" y="281"/>
                    </a:cubicBezTo>
                    <a:close/>
                    <a:moveTo>
                      <a:pt x="1228" y="760"/>
                    </a:moveTo>
                    <a:lnTo>
                      <a:pt x="1228" y="760"/>
                    </a:lnTo>
                    <a:cubicBezTo>
                      <a:pt x="1299" y="784"/>
                      <a:pt x="1374" y="782"/>
                      <a:pt x="1442" y="754"/>
                    </a:cubicBezTo>
                    <a:lnTo>
                      <a:pt x="1442" y="754"/>
                    </a:lnTo>
                    <a:cubicBezTo>
                      <a:pt x="1372" y="801"/>
                      <a:pt x="1299" y="820"/>
                      <a:pt x="1228" y="760"/>
                    </a:cubicBezTo>
                    <a:close/>
                    <a:moveTo>
                      <a:pt x="2203" y="3261"/>
                    </a:moveTo>
                    <a:lnTo>
                      <a:pt x="2203" y="3261"/>
                    </a:lnTo>
                    <a:cubicBezTo>
                      <a:pt x="2173" y="3263"/>
                      <a:pt x="2146" y="3272"/>
                      <a:pt x="2122" y="3285"/>
                    </a:cubicBezTo>
                    <a:lnTo>
                      <a:pt x="2122" y="3285"/>
                    </a:lnTo>
                    <a:cubicBezTo>
                      <a:pt x="2018" y="3304"/>
                      <a:pt x="1913" y="3319"/>
                      <a:pt x="1807" y="3323"/>
                    </a:cubicBezTo>
                    <a:lnTo>
                      <a:pt x="1807" y="3323"/>
                    </a:lnTo>
                    <a:cubicBezTo>
                      <a:pt x="1690" y="3328"/>
                      <a:pt x="1576" y="3301"/>
                      <a:pt x="1460" y="3296"/>
                    </a:cubicBezTo>
                    <a:lnTo>
                      <a:pt x="1460" y="3296"/>
                    </a:lnTo>
                    <a:cubicBezTo>
                      <a:pt x="1324" y="3290"/>
                      <a:pt x="1196" y="3351"/>
                      <a:pt x="1103" y="3446"/>
                    </a:cubicBezTo>
                    <a:lnTo>
                      <a:pt x="1103" y="3446"/>
                    </a:lnTo>
                    <a:cubicBezTo>
                      <a:pt x="1318" y="2596"/>
                      <a:pt x="1254" y="1654"/>
                      <a:pt x="1179" y="793"/>
                    </a:cubicBezTo>
                    <a:lnTo>
                      <a:pt x="1179" y="793"/>
                    </a:lnTo>
                    <a:cubicBezTo>
                      <a:pt x="1182" y="792"/>
                      <a:pt x="1183" y="792"/>
                      <a:pt x="1185" y="792"/>
                    </a:cubicBezTo>
                    <a:lnTo>
                      <a:pt x="1185" y="792"/>
                    </a:lnTo>
                    <a:cubicBezTo>
                      <a:pt x="1186" y="791"/>
                      <a:pt x="1187" y="791"/>
                      <a:pt x="1188" y="790"/>
                    </a:cubicBezTo>
                    <a:lnTo>
                      <a:pt x="1188" y="790"/>
                    </a:lnTo>
                    <a:cubicBezTo>
                      <a:pt x="1260" y="850"/>
                      <a:pt x="1366" y="855"/>
                      <a:pt x="1450" y="809"/>
                    </a:cubicBezTo>
                    <a:lnTo>
                      <a:pt x="1450" y="809"/>
                    </a:lnTo>
                    <a:cubicBezTo>
                      <a:pt x="1617" y="716"/>
                      <a:pt x="1725" y="437"/>
                      <a:pt x="1948" y="483"/>
                    </a:cubicBezTo>
                    <a:lnTo>
                      <a:pt x="1948" y="483"/>
                    </a:lnTo>
                    <a:cubicBezTo>
                      <a:pt x="1978" y="490"/>
                      <a:pt x="1991" y="442"/>
                      <a:pt x="1961" y="436"/>
                    </a:cubicBezTo>
                    <a:lnTo>
                      <a:pt x="1961" y="436"/>
                    </a:lnTo>
                    <a:cubicBezTo>
                      <a:pt x="1938" y="431"/>
                      <a:pt x="1915" y="430"/>
                      <a:pt x="1894" y="430"/>
                    </a:cubicBezTo>
                    <a:lnTo>
                      <a:pt x="1894" y="430"/>
                    </a:lnTo>
                    <a:cubicBezTo>
                      <a:pt x="1890" y="426"/>
                      <a:pt x="1884" y="422"/>
                      <a:pt x="1877" y="422"/>
                    </a:cubicBezTo>
                    <a:lnTo>
                      <a:pt x="1877" y="422"/>
                    </a:lnTo>
                    <a:cubicBezTo>
                      <a:pt x="1853" y="421"/>
                      <a:pt x="1829" y="422"/>
                      <a:pt x="1806" y="424"/>
                    </a:cubicBezTo>
                    <a:lnTo>
                      <a:pt x="1806" y="424"/>
                    </a:lnTo>
                    <a:cubicBezTo>
                      <a:pt x="1808" y="404"/>
                      <a:pt x="1800" y="384"/>
                      <a:pt x="1782" y="375"/>
                    </a:cubicBezTo>
                    <a:lnTo>
                      <a:pt x="1782" y="375"/>
                    </a:lnTo>
                    <a:cubicBezTo>
                      <a:pt x="1784" y="376"/>
                      <a:pt x="1786" y="376"/>
                      <a:pt x="1788" y="377"/>
                    </a:cubicBezTo>
                    <a:lnTo>
                      <a:pt x="1788" y="377"/>
                    </a:lnTo>
                    <a:cubicBezTo>
                      <a:pt x="1796" y="380"/>
                      <a:pt x="1805" y="373"/>
                      <a:pt x="1808" y="365"/>
                    </a:cubicBezTo>
                    <a:lnTo>
                      <a:pt x="1808" y="365"/>
                    </a:lnTo>
                    <a:cubicBezTo>
                      <a:pt x="1809" y="362"/>
                      <a:pt x="1808" y="359"/>
                      <a:pt x="1808" y="357"/>
                    </a:cubicBezTo>
                    <a:lnTo>
                      <a:pt x="1808" y="357"/>
                    </a:lnTo>
                    <a:cubicBezTo>
                      <a:pt x="1814" y="356"/>
                      <a:pt x="1821" y="353"/>
                      <a:pt x="1827" y="351"/>
                    </a:cubicBezTo>
                    <a:lnTo>
                      <a:pt x="1827" y="351"/>
                    </a:lnTo>
                    <a:cubicBezTo>
                      <a:pt x="1834" y="352"/>
                      <a:pt x="1841" y="349"/>
                      <a:pt x="1844" y="343"/>
                    </a:cubicBezTo>
                    <a:lnTo>
                      <a:pt x="1844" y="343"/>
                    </a:lnTo>
                    <a:cubicBezTo>
                      <a:pt x="1844" y="342"/>
                      <a:pt x="1845" y="341"/>
                      <a:pt x="1845" y="340"/>
                    </a:cubicBezTo>
                    <a:lnTo>
                      <a:pt x="1845" y="340"/>
                    </a:lnTo>
                    <a:cubicBezTo>
                      <a:pt x="1848" y="337"/>
                      <a:pt x="1851" y="335"/>
                      <a:pt x="1853" y="332"/>
                    </a:cubicBezTo>
                    <a:lnTo>
                      <a:pt x="1853" y="332"/>
                    </a:lnTo>
                    <a:cubicBezTo>
                      <a:pt x="1856" y="330"/>
                      <a:pt x="1857" y="327"/>
                      <a:pt x="1857" y="325"/>
                    </a:cubicBezTo>
                    <a:lnTo>
                      <a:pt x="1857" y="325"/>
                    </a:lnTo>
                    <a:cubicBezTo>
                      <a:pt x="1858" y="340"/>
                      <a:pt x="1857" y="356"/>
                      <a:pt x="1855" y="371"/>
                    </a:cubicBezTo>
                    <a:lnTo>
                      <a:pt x="1855" y="371"/>
                    </a:lnTo>
                    <a:cubicBezTo>
                      <a:pt x="1852" y="392"/>
                      <a:pt x="1883" y="401"/>
                      <a:pt x="1886" y="380"/>
                    </a:cubicBezTo>
                    <a:lnTo>
                      <a:pt x="1886" y="380"/>
                    </a:lnTo>
                    <a:cubicBezTo>
                      <a:pt x="1892" y="350"/>
                      <a:pt x="1892" y="321"/>
                      <a:pt x="1886" y="291"/>
                    </a:cubicBezTo>
                    <a:lnTo>
                      <a:pt x="1886" y="291"/>
                    </a:lnTo>
                    <a:cubicBezTo>
                      <a:pt x="1883" y="270"/>
                      <a:pt x="1852" y="279"/>
                      <a:pt x="1855" y="300"/>
                    </a:cubicBezTo>
                    <a:lnTo>
                      <a:pt x="1855" y="300"/>
                    </a:lnTo>
                    <a:cubicBezTo>
                      <a:pt x="1856" y="305"/>
                      <a:pt x="1857" y="311"/>
                      <a:pt x="1857" y="316"/>
                    </a:cubicBezTo>
                    <a:lnTo>
                      <a:pt x="1857" y="316"/>
                    </a:lnTo>
                    <a:cubicBezTo>
                      <a:pt x="1853" y="306"/>
                      <a:pt x="1840" y="299"/>
                      <a:pt x="1831" y="309"/>
                    </a:cubicBezTo>
                    <a:lnTo>
                      <a:pt x="1831" y="309"/>
                    </a:lnTo>
                    <a:cubicBezTo>
                      <a:pt x="1829" y="310"/>
                      <a:pt x="1828" y="311"/>
                      <a:pt x="1827" y="312"/>
                    </a:cubicBezTo>
                    <a:lnTo>
                      <a:pt x="1827" y="312"/>
                    </a:lnTo>
                    <a:cubicBezTo>
                      <a:pt x="1825" y="311"/>
                      <a:pt x="1823" y="310"/>
                      <a:pt x="1821" y="308"/>
                    </a:cubicBezTo>
                    <a:lnTo>
                      <a:pt x="1821" y="308"/>
                    </a:lnTo>
                    <a:cubicBezTo>
                      <a:pt x="1821" y="306"/>
                      <a:pt x="1821" y="305"/>
                      <a:pt x="1820" y="303"/>
                    </a:cubicBezTo>
                    <a:lnTo>
                      <a:pt x="1820" y="303"/>
                    </a:lnTo>
                    <a:cubicBezTo>
                      <a:pt x="1819" y="298"/>
                      <a:pt x="1816" y="295"/>
                      <a:pt x="1812" y="292"/>
                    </a:cubicBezTo>
                    <a:lnTo>
                      <a:pt x="1804" y="286"/>
                    </a:lnTo>
                    <a:lnTo>
                      <a:pt x="1804" y="286"/>
                    </a:lnTo>
                    <a:cubicBezTo>
                      <a:pt x="1819" y="289"/>
                      <a:pt x="1830" y="265"/>
                      <a:pt x="1815" y="255"/>
                    </a:cubicBezTo>
                    <a:lnTo>
                      <a:pt x="1815" y="255"/>
                    </a:lnTo>
                    <a:cubicBezTo>
                      <a:pt x="1799" y="244"/>
                      <a:pt x="1793" y="226"/>
                      <a:pt x="1794" y="208"/>
                    </a:cubicBezTo>
                    <a:lnTo>
                      <a:pt x="1794" y="208"/>
                    </a:lnTo>
                    <a:cubicBezTo>
                      <a:pt x="1794" y="206"/>
                      <a:pt x="1794" y="204"/>
                      <a:pt x="1794" y="202"/>
                    </a:cubicBezTo>
                    <a:lnTo>
                      <a:pt x="1794" y="202"/>
                    </a:lnTo>
                    <a:cubicBezTo>
                      <a:pt x="1801" y="201"/>
                      <a:pt x="1807" y="199"/>
                      <a:pt x="1813" y="196"/>
                    </a:cubicBezTo>
                    <a:lnTo>
                      <a:pt x="1813" y="196"/>
                    </a:lnTo>
                    <a:cubicBezTo>
                      <a:pt x="1821" y="193"/>
                      <a:pt x="1823" y="181"/>
                      <a:pt x="1819" y="174"/>
                    </a:cubicBezTo>
                    <a:lnTo>
                      <a:pt x="1819" y="174"/>
                    </a:lnTo>
                    <a:cubicBezTo>
                      <a:pt x="1814" y="166"/>
                      <a:pt x="1804" y="165"/>
                      <a:pt x="1796" y="168"/>
                    </a:cubicBezTo>
                    <a:lnTo>
                      <a:pt x="1796" y="168"/>
                    </a:lnTo>
                    <a:cubicBezTo>
                      <a:pt x="1784" y="174"/>
                      <a:pt x="1771" y="174"/>
                      <a:pt x="1758" y="171"/>
                    </a:cubicBezTo>
                    <a:lnTo>
                      <a:pt x="1758" y="171"/>
                    </a:lnTo>
                    <a:cubicBezTo>
                      <a:pt x="1756" y="170"/>
                      <a:pt x="1754" y="170"/>
                      <a:pt x="1752" y="171"/>
                    </a:cubicBezTo>
                    <a:lnTo>
                      <a:pt x="1752" y="171"/>
                    </a:lnTo>
                    <a:cubicBezTo>
                      <a:pt x="1789" y="149"/>
                      <a:pt x="1827" y="128"/>
                      <a:pt x="1864" y="107"/>
                    </a:cubicBezTo>
                    <a:lnTo>
                      <a:pt x="1864" y="107"/>
                    </a:lnTo>
                    <a:cubicBezTo>
                      <a:pt x="1883" y="96"/>
                      <a:pt x="1866" y="68"/>
                      <a:pt x="1848" y="78"/>
                    </a:cubicBezTo>
                    <a:lnTo>
                      <a:pt x="1848" y="78"/>
                    </a:lnTo>
                    <a:cubicBezTo>
                      <a:pt x="1822" y="93"/>
                      <a:pt x="1797" y="108"/>
                      <a:pt x="1771" y="123"/>
                    </a:cubicBezTo>
                    <a:lnTo>
                      <a:pt x="1771" y="123"/>
                    </a:lnTo>
                    <a:cubicBezTo>
                      <a:pt x="1774" y="107"/>
                      <a:pt x="1751" y="97"/>
                      <a:pt x="1741" y="112"/>
                    </a:cubicBezTo>
                    <a:lnTo>
                      <a:pt x="1741" y="112"/>
                    </a:lnTo>
                    <a:cubicBezTo>
                      <a:pt x="1732" y="124"/>
                      <a:pt x="1723" y="137"/>
                      <a:pt x="1715" y="149"/>
                    </a:cubicBezTo>
                    <a:lnTo>
                      <a:pt x="1715" y="149"/>
                    </a:lnTo>
                    <a:cubicBezTo>
                      <a:pt x="1706" y="164"/>
                      <a:pt x="1722" y="176"/>
                      <a:pt x="1735" y="172"/>
                    </a:cubicBezTo>
                    <a:lnTo>
                      <a:pt x="1735" y="172"/>
                    </a:lnTo>
                    <a:cubicBezTo>
                      <a:pt x="1738" y="174"/>
                      <a:pt x="1741" y="174"/>
                      <a:pt x="1745" y="174"/>
                    </a:cubicBezTo>
                    <a:lnTo>
                      <a:pt x="1745" y="174"/>
                    </a:lnTo>
                    <a:cubicBezTo>
                      <a:pt x="1735" y="181"/>
                      <a:pt x="1735" y="198"/>
                      <a:pt x="1749" y="202"/>
                    </a:cubicBezTo>
                    <a:lnTo>
                      <a:pt x="1749" y="202"/>
                    </a:lnTo>
                    <a:cubicBezTo>
                      <a:pt x="1754" y="204"/>
                      <a:pt x="1758" y="204"/>
                      <a:pt x="1763" y="205"/>
                    </a:cubicBezTo>
                    <a:lnTo>
                      <a:pt x="1763" y="205"/>
                    </a:lnTo>
                    <a:cubicBezTo>
                      <a:pt x="1762" y="206"/>
                      <a:pt x="1762" y="206"/>
                      <a:pt x="1762" y="208"/>
                    </a:cubicBezTo>
                    <a:lnTo>
                      <a:pt x="1762" y="208"/>
                    </a:lnTo>
                    <a:cubicBezTo>
                      <a:pt x="1762" y="210"/>
                      <a:pt x="1762" y="212"/>
                      <a:pt x="1762" y="214"/>
                    </a:cubicBezTo>
                    <a:lnTo>
                      <a:pt x="1762" y="214"/>
                    </a:lnTo>
                    <a:cubicBezTo>
                      <a:pt x="1752" y="206"/>
                      <a:pt x="1733" y="215"/>
                      <a:pt x="1737" y="231"/>
                    </a:cubicBezTo>
                    <a:lnTo>
                      <a:pt x="1737" y="231"/>
                    </a:lnTo>
                    <a:cubicBezTo>
                      <a:pt x="1741" y="251"/>
                      <a:pt x="1745" y="272"/>
                      <a:pt x="1749" y="292"/>
                    </a:cubicBezTo>
                    <a:lnTo>
                      <a:pt x="1749" y="292"/>
                    </a:lnTo>
                    <a:cubicBezTo>
                      <a:pt x="1751" y="300"/>
                      <a:pt x="1757" y="303"/>
                      <a:pt x="1763" y="303"/>
                    </a:cubicBezTo>
                    <a:lnTo>
                      <a:pt x="1763" y="303"/>
                    </a:lnTo>
                    <a:cubicBezTo>
                      <a:pt x="1764" y="305"/>
                      <a:pt x="1765" y="305"/>
                      <a:pt x="1766" y="306"/>
                    </a:cubicBezTo>
                    <a:lnTo>
                      <a:pt x="1766" y="306"/>
                    </a:lnTo>
                    <a:cubicBezTo>
                      <a:pt x="1767" y="308"/>
                      <a:pt x="1769" y="310"/>
                      <a:pt x="1771" y="311"/>
                    </a:cubicBezTo>
                    <a:lnTo>
                      <a:pt x="1771" y="311"/>
                    </a:lnTo>
                    <a:cubicBezTo>
                      <a:pt x="1777" y="316"/>
                      <a:pt x="1783" y="321"/>
                      <a:pt x="1790" y="325"/>
                    </a:cubicBezTo>
                    <a:lnTo>
                      <a:pt x="1790" y="325"/>
                    </a:lnTo>
                    <a:cubicBezTo>
                      <a:pt x="1783" y="325"/>
                      <a:pt x="1777" y="323"/>
                      <a:pt x="1771" y="321"/>
                    </a:cubicBezTo>
                    <a:lnTo>
                      <a:pt x="1771" y="321"/>
                    </a:lnTo>
                    <a:cubicBezTo>
                      <a:pt x="1753" y="314"/>
                      <a:pt x="1745" y="337"/>
                      <a:pt x="1756" y="348"/>
                    </a:cubicBezTo>
                    <a:lnTo>
                      <a:pt x="1756" y="348"/>
                    </a:lnTo>
                    <a:cubicBezTo>
                      <a:pt x="1742" y="356"/>
                      <a:pt x="1730" y="369"/>
                      <a:pt x="1727" y="385"/>
                    </a:cubicBezTo>
                    <a:lnTo>
                      <a:pt x="1727" y="385"/>
                    </a:lnTo>
                    <a:cubicBezTo>
                      <a:pt x="1712" y="392"/>
                      <a:pt x="1697" y="401"/>
                      <a:pt x="1684" y="412"/>
                    </a:cubicBezTo>
                    <a:lnTo>
                      <a:pt x="1684" y="412"/>
                    </a:lnTo>
                    <a:cubicBezTo>
                      <a:pt x="1667" y="424"/>
                      <a:pt x="1683" y="452"/>
                      <a:pt x="1700" y="440"/>
                    </a:cubicBezTo>
                    <a:lnTo>
                      <a:pt x="1700" y="440"/>
                    </a:lnTo>
                    <a:cubicBezTo>
                      <a:pt x="1706" y="435"/>
                      <a:pt x="1712" y="431"/>
                      <a:pt x="1719" y="427"/>
                    </a:cubicBezTo>
                    <a:lnTo>
                      <a:pt x="1719" y="427"/>
                    </a:lnTo>
                    <a:cubicBezTo>
                      <a:pt x="1719" y="431"/>
                      <a:pt x="1721" y="434"/>
                      <a:pt x="1722" y="438"/>
                    </a:cubicBezTo>
                    <a:lnTo>
                      <a:pt x="1722" y="438"/>
                    </a:lnTo>
                    <a:cubicBezTo>
                      <a:pt x="1651" y="456"/>
                      <a:pt x="1584" y="487"/>
                      <a:pt x="1523" y="532"/>
                    </a:cubicBezTo>
                    <a:lnTo>
                      <a:pt x="1523" y="532"/>
                    </a:lnTo>
                    <a:cubicBezTo>
                      <a:pt x="1538" y="468"/>
                      <a:pt x="1548" y="401"/>
                      <a:pt x="1571" y="346"/>
                    </a:cubicBezTo>
                    <a:lnTo>
                      <a:pt x="1571" y="346"/>
                    </a:lnTo>
                    <a:cubicBezTo>
                      <a:pt x="1574" y="344"/>
                      <a:pt x="1576" y="342"/>
                      <a:pt x="1577" y="340"/>
                    </a:cubicBezTo>
                    <a:lnTo>
                      <a:pt x="1577" y="340"/>
                    </a:lnTo>
                    <a:cubicBezTo>
                      <a:pt x="1583" y="336"/>
                      <a:pt x="1584" y="330"/>
                      <a:pt x="1581" y="325"/>
                    </a:cubicBezTo>
                    <a:lnTo>
                      <a:pt x="1581" y="325"/>
                    </a:lnTo>
                    <a:cubicBezTo>
                      <a:pt x="1589" y="310"/>
                      <a:pt x="1598" y="297"/>
                      <a:pt x="1608" y="285"/>
                    </a:cubicBezTo>
                    <a:lnTo>
                      <a:pt x="1608" y="285"/>
                    </a:lnTo>
                    <a:cubicBezTo>
                      <a:pt x="1616" y="278"/>
                      <a:pt x="1625" y="271"/>
                      <a:pt x="1632" y="265"/>
                    </a:cubicBezTo>
                    <a:lnTo>
                      <a:pt x="1632" y="265"/>
                    </a:lnTo>
                    <a:cubicBezTo>
                      <a:pt x="1636" y="262"/>
                      <a:pt x="1638" y="259"/>
                      <a:pt x="1639" y="256"/>
                    </a:cubicBezTo>
                    <a:lnTo>
                      <a:pt x="1639" y="256"/>
                    </a:lnTo>
                    <a:cubicBezTo>
                      <a:pt x="1649" y="249"/>
                      <a:pt x="1660" y="242"/>
                      <a:pt x="1672" y="237"/>
                    </a:cubicBezTo>
                    <a:lnTo>
                      <a:pt x="1672" y="237"/>
                    </a:lnTo>
                    <a:cubicBezTo>
                      <a:pt x="1701" y="225"/>
                      <a:pt x="1688" y="178"/>
                      <a:pt x="1660" y="190"/>
                    </a:cubicBezTo>
                    <a:lnTo>
                      <a:pt x="1660" y="190"/>
                    </a:lnTo>
                    <a:cubicBezTo>
                      <a:pt x="1628" y="203"/>
                      <a:pt x="1602" y="221"/>
                      <a:pt x="1583" y="243"/>
                    </a:cubicBezTo>
                    <a:lnTo>
                      <a:pt x="1583" y="243"/>
                    </a:lnTo>
                    <a:cubicBezTo>
                      <a:pt x="1519" y="296"/>
                      <a:pt x="1447" y="346"/>
                      <a:pt x="1380" y="399"/>
                    </a:cubicBezTo>
                    <a:lnTo>
                      <a:pt x="1380" y="399"/>
                    </a:lnTo>
                    <a:cubicBezTo>
                      <a:pt x="1395" y="373"/>
                      <a:pt x="1412" y="349"/>
                      <a:pt x="1429" y="326"/>
                    </a:cubicBezTo>
                    <a:lnTo>
                      <a:pt x="1429" y="326"/>
                    </a:lnTo>
                    <a:cubicBezTo>
                      <a:pt x="1442" y="309"/>
                      <a:pt x="1414" y="293"/>
                      <a:pt x="1401" y="310"/>
                    </a:cubicBezTo>
                    <a:lnTo>
                      <a:pt x="1401" y="310"/>
                    </a:lnTo>
                    <a:cubicBezTo>
                      <a:pt x="1373" y="346"/>
                      <a:pt x="1348" y="386"/>
                      <a:pt x="1327" y="427"/>
                    </a:cubicBezTo>
                    <a:lnTo>
                      <a:pt x="1327" y="427"/>
                    </a:lnTo>
                    <a:cubicBezTo>
                      <a:pt x="1326" y="427"/>
                      <a:pt x="1326" y="427"/>
                      <a:pt x="1325" y="428"/>
                    </a:cubicBezTo>
                    <a:lnTo>
                      <a:pt x="1325" y="428"/>
                    </a:lnTo>
                    <a:cubicBezTo>
                      <a:pt x="1318" y="436"/>
                      <a:pt x="1315" y="444"/>
                      <a:pt x="1314" y="454"/>
                    </a:cubicBezTo>
                    <a:lnTo>
                      <a:pt x="1314" y="454"/>
                    </a:lnTo>
                    <a:cubicBezTo>
                      <a:pt x="1296" y="470"/>
                      <a:pt x="1279" y="487"/>
                      <a:pt x="1263" y="504"/>
                    </a:cubicBezTo>
                    <a:lnTo>
                      <a:pt x="1263" y="504"/>
                    </a:lnTo>
                    <a:cubicBezTo>
                      <a:pt x="1335" y="339"/>
                      <a:pt x="1424" y="185"/>
                      <a:pt x="1532" y="41"/>
                    </a:cubicBezTo>
                    <a:lnTo>
                      <a:pt x="1532" y="41"/>
                    </a:lnTo>
                    <a:cubicBezTo>
                      <a:pt x="1537" y="34"/>
                      <a:pt x="1535" y="27"/>
                      <a:pt x="1530" y="22"/>
                    </a:cubicBezTo>
                    <a:lnTo>
                      <a:pt x="1530" y="22"/>
                    </a:lnTo>
                    <a:cubicBezTo>
                      <a:pt x="1531" y="15"/>
                      <a:pt x="1528" y="8"/>
                      <a:pt x="1522" y="5"/>
                    </a:cubicBezTo>
                    <a:lnTo>
                      <a:pt x="1522" y="5"/>
                    </a:lnTo>
                    <a:cubicBezTo>
                      <a:pt x="1514" y="0"/>
                      <a:pt x="1505" y="4"/>
                      <a:pt x="1500" y="11"/>
                    </a:cubicBezTo>
                    <a:lnTo>
                      <a:pt x="1500" y="11"/>
                    </a:lnTo>
                    <a:cubicBezTo>
                      <a:pt x="1500" y="11"/>
                      <a:pt x="1499" y="10"/>
                      <a:pt x="1497" y="10"/>
                    </a:cubicBezTo>
                    <a:lnTo>
                      <a:pt x="1497" y="10"/>
                    </a:lnTo>
                    <a:cubicBezTo>
                      <a:pt x="1477" y="3"/>
                      <a:pt x="1469" y="34"/>
                      <a:pt x="1489" y="41"/>
                    </a:cubicBezTo>
                    <a:lnTo>
                      <a:pt x="1489" y="41"/>
                    </a:lnTo>
                    <a:cubicBezTo>
                      <a:pt x="1490" y="41"/>
                      <a:pt x="1491" y="41"/>
                      <a:pt x="1491" y="41"/>
                    </a:cubicBezTo>
                    <a:lnTo>
                      <a:pt x="1491" y="41"/>
                    </a:lnTo>
                    <a:cubicBezTo>
                      <a:pt x="1389" y="180"/>
                      <a:pt x="1304" y="329"/>
                      <a:pt x="1235" y="488"/>
                    </a:cubicBezTo>
                    <a:lnTo>
                      <a:pt x="1235" y="488"/>
                    </a:lnTo>
                    <a:cubicBezTo>
                      <a:pt x="1224" y="438"/>
                      <a:pt x="1209" y="390"/>
                      <a:pt x="1191" y="343"/>
                    </a:cubicBezTo>
                    <a:lnTo>
                      <a:pt x="1191" y="343"/>
                    </a:lnTo>
                    <a:cubicBezTo>
                      <a:pt x="1183" y="323"/>
                      <a:pt x="1152" y="331"/>
                      <a:pt x="1159" y="351"/>
                    </a:cubicBezTo>
                    <a:lnTo>
                      <a:pt x="1159" y="351"/>
                    </a:lnTo>
                    <a:cubicBezTo>
                      <a:pt x="1185" y="419"/>
                      <a:pt x="1205" y="489"/>
                      <a:pt x="1217" y="561"/>
                    </a:cubicBezTo>
                    <a:lnTo>
                      <a:pt x="1217" y="561"/>
                    </a:lnTo>
                    <a:cubicBezTo>
                      <a:pt x="1214" y="564"/>
                      <a:pt x="1212" y="568"/>
                      <a:pt x="1210" y="571"/>
                    </a:cubicBezTo>
                    <a:lnTo>
                      <a:pt x="1210" y="571"/>
                    </a:lnTo>
                    <a:cubicBezTo>
                      <a:pt x="1207" y="538"/>
                      <a:pt x="1200" y="505"/>
                      <a:pt x="1184" y="474"/>
                    </a:cubicBezTo>
                    <a:lnTo>
                      <a:pt x="1184" y="474"/>
                    </a:lnTo>
                    <a:cubicBezTo>
                      <a:pt x="1127" y="361"/>
                      <a:pt x="1034" y="266"/>
                      <a:pt x="955" y="169"/>
                    </a:cubicBezTo>
                    <a:lnTo>
                      <a:pt x="955" y="169"/>
                    </a:lnTo>
                    <a:cubicBezTo>
                      <a:pt x="937" y="148"/>
                      <a:pt x="901" y="176"/>
                      <a:pt x="916" y="199"/>
                    </a:cubicBezTo>
                    <a:lnTo>
                      <a:pt x="916" y="199"/>
                    </a:lnTo>
                    <a:cubicBezTo>
                      <a:pt x="971" y="277"/>
                      <a:pt x="978" y="364"/>
                      <a:pt x="936" y="450"/>
                    </a:cubicBezTo>
                    <a:lnTo>
                      <a:pt x="936" y="450"/>
                    </a:lnTo>
                    <a:cubicBezTo>
                      <a:pt x="922" y="479"/>
                      <a:pt x="893" y="504"/>
                      <a:pt x="884" y="536"/>
                    </a:cubicBezTo>
                    <a:lnTo>
                      <a:pt x="884" y="536"/>
                    </a:lnTo>
                    <a:cubicBezTo>
                      <a:pt x="867" y="505"/>
                      <a:pt x="851" y="474"/>
                      <a:pt x="832" y="445"/>
                    </a:cubicBezTo>
                    <a:lnTo>
                      <a:pt x="832" y="445"/>
                    </a:lnTo>
                    <a:cubicBezTo>
                      <a:pt x="786" y="380"/>
                      <a:pt x="711" y="347"/>
                      <a:pt x="635" y="335"/>
                    </a:cubicBezTo>
                    <a:lnTo>
                      <a:pt x="635" y="335"/>
                    </a:lnTo>
                    <a:cubicBezTo>
                      <a:pt x="634" y="334"/>
                      <a:pt x="634" y="334"/>
                      <a:pt x="633" y="334"/>
                    </a:cubicBezTo>
                    <a:lnTo>
                      <a:pt x="633" y="334"/>
                    </a:lnTo>
                    <a:cubicBezTo>
                      <a:pt x="627" y="330"/>
                      <a:pt x="621" y="330"/>
                      <a:pt x="617" y="333"/>
                    </a:cubicBezTo>
                    <a:lnTo>
                      <a:pt x="617" y="333"/>
                    </a:lnTo>
                    <a:cubicBezTo>
                      <a:pt x="612" y="333"/>
                      <a:pt x="607" y="332"/>
                      <a:pt x="602" y="331"/>
                    </a:cubicBezTo>
                    <a:lnTo>
                      <a:pt x="602" y="331"/>
                    </a:lnTo>
                    <a:cubicBezTo>
                      <a:pt x="597" y="331"/>
                      <a:pt x="593" y="333"/>
                      <a:pt x="590" y="334"/>
                    </a:cubicBezTo>
                    <a:lnTo>
                      <a:pt x="590" y="334"/>
                    </a:lnTo>
                    <a:cubicBezTo>
                      <a:pt x="588" y="334"/>
                      <a:pt x="585" y="333"/>
                      <a:pt x="582" y="332"/>
                    </a:cubicBezTo>
                    <a:lnTo>
                      <a:pt x="582" y="332"/>
                    </a:lnTo>
                    <a:cubicBezTo>
                      <a:pt x="570" y="329"/>
                      <a:pt x="562" y="340"/>
                      <a:pt x="562" y="349"/>
                    </a:cubicBezTo>
                    <a:lnTo>
                      <a:pt x="562" y="349"/>
                    </a:lnTo>
                    <a:cubicBezTo>
                      <a:pt x="548" y="359"/>
                      <a:pt x="546" y="387"/>
                      <a:pt x="569" y="394"/>
                    </a:cubicBezTo>
                    <a:lnTo>
                      <a:pt x="569" y="394"/>
                    </a:lnTo>
                    <a:cubicBezTo>
                      <a:pt x="737" y="445"/>
                      <a:pt x="708" y="666"/>
                      <a:pt x="839" y="758"/>
                    </a:cubicBezTo>
                    <a:lnTo>
                      <a:pt x="839" y="758"/>
                    </a:lnTo>
                    <a:cubicBezTo>
                      <a:pt x="928" y="820"/>
                      <a:pt x="1029" y="818"/>
                      <a:pt x="1132" y="801"/>
                    </a:cubicBezTo>
                    <a:lnTo>
                      <a:pt x="1132" y="801"/>
                    </a:lnTo>
                    <a:cubicBezTo>
                      <a:pt x="1207" y="1675"/>
                      <a:pt x="1273" y="2636"/>
                      <a:pt x="1041" y="3494"/>
                    </a:cubicBezTo>
                    <a:lnTo>
                      <a:pt x="1041" y="3494"/>
                    </a:lnTo>
                    <a:cubicBezTo>
                      <a:pt x="881" y="3362"/>
                      <a:pt x="823" y="3147"/>
                      <a:pt x="692" y="2989"/>
                    </a:cubicBezTo>
                    <a:lnTo>
                      <a:pt x="692" y="2989"/>
                    </a:lnTo>
                    <a:cubicBezTo>
                      <a:pt x="524" y="2788"/>
                      <a:pt x="293" y="2781"/>
                      <a:pt x="48" y="2804"/>
                    </a:cubicBezTo>
                    <a:lnTo>
                      <a:pt x="48" y="2804"/>
                    </a:lnTo>
                    <a:cubicBezTo>
                      <a:pt x="40" y="2805"/>
                      <a:pt x="34" y="2808"/>
                      <a:pt x="30" y="2813"/>
                    </a:cubicBezTo>
                    <a:lnTo>
                      <a:pt x="30" y="2813"/>
                    </a:lnTo>
                    <a:cubicBezTo>
                      <a:pt x="8" y="2813"/>
                      <a:pt x="0" y="2852"/>
                      <a:pt x="26" y="2862"/>
                    </a:cubicBezTo>
                    <a:lnTo>
                      <a:pt x="26" y="2862"/>
                    </a:lnTo>
                    <a:cubicBezTo>
                      <a:pt x="151" y="2909"/>
                      <a:pt x="255" y="2987"/>
                      <a:pt x="336" y="3094"/>
                    </a:cubicBezTo>
                    <a:lnTo>
                      <a:pt x="336" y="3094"/>
                    </a:lnTo>
                    <a:cubicBezTo>
                      <a:pt x="408" y="3188"/>
                      <a:pt x="440" y="3305"/>
                      <a:pt x="519" y="3395"/>
                    </a:cubicBezTo>
                    <a:lnTo>
                      <a:pt x="519" y="3395"/>
                    </a:lnTo>
                    <a:cubicBezTo>
                      <a:pt x="623" y="3516"/>
                      <a:pt x="793" y="3556"/>
                      <a:pt x="950" y="3579"/>
                    </a:cubicBezTo>
                    <a:lnTo>
                      <a:pt x="950" y="3579"/>
                    </a:lnTo>
                    <a:cubicBezTo>
                      <a:pt x="950" y="3579"/>
                      <a:pt x="950" y="3579"/>
                      <a:pt x="950" y="3580"/>
                    </a:cubicBezTo>
                    <a:lnTo>
                      <a:pt x="950" y="3580"/>
                    </a:lnTo>
                    <a:cubicBezTo>
                      <a:pt x="957" y="3590"/>
                      <a:pt x="968" y="3589"/>
                      <a:pt x="975" y="3583"/>
                    </a:cubicBezTo>
                    <a:lnTo>
                      <a:pt x="975" y="3583"/>
                    </a:lnTo>
                    <a:cubicBezTo>
                      <a:pt x="988" y="3585"/>
                      <a:pt x="1002" y="3587"/>
                      <a:pt x="1015" y="3588"/>
                    </a:cubicBezTo>
                    <a:lnTo>
                      <a:pt x="1015" y="3588"/>
                    </a:lnTo>
                    <a:cubicBezTo>
                      <a:pt x="884" y="4024"/>
                      <a:pt x="673" y="4431"/>
                      <a:pt x="342" y="4784"/>
                    </a:cubicBezTo>
                    <a:lnTo>
                      <a:pt x="342" y="4784"/>
                    </a:lnTo>
                    <a:cubicBezTo>
                      <a:pt x="320" y="4806"/>
                      <a:pt x="354" y="4841"/>
                      <a:pt x="376" y="4817"/>
                    </a:cubicBezTo>
                    <a:lnTo>
                      <a:pt x="376" y="4817"/>
                    </a:lnTo>
                    <a:cubicBezTo>
                      <a:pt x="717" y="4455"/>
                      <a:pt x="932" y="4036"/>
                      <a:pt x="1064" y="3588"/>
                    </a:cubicBezTo>
                    <a:lnTo>
                      <a:pt x="1064" y="3588"/>
                    </a:lnTo>
                    <a:cubicBezTo>
                      <a:pt x="1066" y="3587"/>
                      <a:pt x="1068" y="3585"/>
                      <a:pt x="1068" y="3583"/>
                    </a:cubicBezTo>
                    <a:lnTo>
                      <a:pt x="1068" y="3583"/>
                    </a:lnTo>
                    <a:cubicBezTo>
                      <a:pt x="1281" y="3521"/>
                      <a:pt x="1483" y="3623"/>
                      <a:pt x="1698" y="3605"/>
                    </a:cubicBezTo>
                    <a:lnTo>
                      <a:pt x="1698" y="3605"/>
                    </a:lnTo>
                    <a:cubicBezTo>
                      <a:pt x="1782" y="3598"/>
                      <a:pt x="1856" y="3556"/>
                      <a:pt x="1923" y="3507"/>
                    </a:cubicBezTo>
                    <a:lnTo>
                      <a:pt x="1923" y="3507"/>
                    </a:lnTo>
                    <a:cubicBezTo>
                      <a:pt x="1984" y="3463"/>
                      <a:pt x="2055" y="3373"/>
                      <a:pt x="2131" y="3332"/>
                    </a:cubicBezTo>
                    <a:lnTo>
                      <a:pt x="2131" y="3332"/>
                    </a:lnTo>
                    <a:cubicBezTo>
                      <a:pt x="2156" y="3327"/>
                      <a:pt x="2180" y="3323"/>
                      <a:pt x="2205" y="3319"/>
                    </a:cubicBezTo>
                    <a:lnTo>
                      <a:pt x="2205" y="3319"/>
                    </a:lnTo>
                    <a:cubicBezTo>
                      <a:pt x="2217" y="3316"/>
                      <a:pt x="2223" y="3307"/>
                      <a:pt x="2223" y="3297"/>
                    </a:cubicBezTo>
                    <a:lnTo>
                      <a:pt x="2223" y="3297"/>
                    </a:lnTo>
                    <a:cubicBezTo>
                      <a:pt x="2230" y="3283"/>
                      <a:pt x="2225" y="3261"/>
                      <a:pt x="2203" y="326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5" name="Freeform 349">
                <a:extLst>
                  <a:ext uri="{FF2B5EF4-FFF2-40B4-BE49-F238E27FC236}">
                    <a16:creationId xmlns:a16="http://schemas.microsoft.com/office/drawing/2014/main" id="{92A1923F-0828-5B4B-80E2-98E19E37BF02}"/>
                  </a:ext>
                </a:extLst>
              </p:cNvPr>
              <p:cNvSpPr>
                <a:spLocks noChangeArrowheads="1"/>
              </p:cNvSpPr>
              <p:nvPr/>
            </p:nvSpPr>
            <p:spPr bwMode="auto">
              <a:xfrm>
                <a:off x="5606749" y="3403438"/>
                <a:ext cx="65887" cy="60486"/>
              </a:xfrm>
              <a:custGeom>
                <a:avLst/>
                <a:gdLst>
                  <a:gd name="T0" fmla="*/ 38 w 271"/>
                  <a:gd name="T1" fmla="*/ 38 h 248"/>
                  <a:gd name="T2" fmla="*/ 46 w 271"/>
                  <a:gd name="T3" fmla="*/ 43 h 248"/>
                  <a:gd name="T4" fmla="*/ 28 w 271"/>
                  <a:gd name="T5" fmla="*/ 39 h 248"/>
                  <a:gd name="T6" fmla="*/ 20 w 271"/>
                  <a:gd name="T7" fmla="*/ 70 h 248"/>
                  <a:gd name="T8" fmla="*/ 27 w 271"/>
                  <a:gd name="T9" fmla="*/ 72 h 248"/>
                  <a:gd name="T10" fmla="*/ 72 w 271"/>
                  <a:gd name="T11" fmla="*/ 88 h 248"/>
                  <a:gd name="T12" fmla="*/ 72 w 271"/>
                  <a:gd name="T13" fmla="*/ 108 h 248"/>
                  <a:gd name="T14" fmla="*/ 61 w 271"/>
                  <a:gd name="T15" fmla="*/ 105 h 248"/>
                  <a:gd name="T16" fmla="*/ 41 w 271"/>
                  <a:gd name="T17" fmla="*/ 123 h 248"/>
                  <a:gd name="T18" fmla="*/ 37 w 271"/>
                  <a:gd name="T19" fmla="*/ 133 h 248"/>
                  <a:gd name="T20" fmla="*/ 44 w 271"/>
                  <a:gd name="T21" fmla="*/ 169 h 248"/>
                  <a:gd name="T22" fmla="*/ 48 w 271"/>
                  <a:gd name="T23" fmla="*/ 200 h 248"/>
                  <a:gd name="T24" fmla="*/ 74 w 271"/>
                  <a:gd name="T25" fmla="*/ 202 h 248"/>
                  <a:gd name="T26" fmla="*/ 33 w 271"/>
                  <a:gd name="T27" fmla="*/ 212 h 248"/>
                  <a:gd name="T28" fmla="*/ 41 w 271"/>
                  <a:gd name="T29" fmla="*/ 243 h 248"/>
                  <a:gd name="T30" fmla="*/ 116 w 271"/>
                  <a:gd name="T31" fmla="*/ 226 h 248"/>
                  <a:gd name="T32" fmla="*/ 119 w 271"/>
                  <a:gd name="T33" fmla="*/ 224 h 248"/>
                  <a:gd name="T34" fmla="*/ 135 w 271"/>
                  <a:gd name="T35" fmla="*/ 198 h 248"/>
                  <a:gd name="T36" fmla="*/ 84 w 271"/>
                  <a:gd name="T37" fmla="*/ 170 h 248"/>
                  <a:gd name="T38" fmla="*/ 111 w 271"/>
                  <a:gd name="T39" fmla="*/ 163 h 248"/>
                  <a:gd name="T40" fmla="*/ 123 w 271"/>
                  <a:gd name="T41" fmla="*/ 158 h 248"/>
                  <a:gd name="T42" fmla="*/ 187 w 271"/>
                  <a:gd name="T43" fmla="*/ 178 h 248"/>
                  <a:gd name="T44" fmla="*/ 206 w 271"/>
                  <a:gd name="T45" fmla="*/ 168 h 248"/>
                  <a:gd name="T46" fmla="*/ 228 w 271"/>
                  <a:gd name="T47" fmla="*/ 168 h 248"/>
                  <a:gd name="T48" fmla="*/ 263 w 271"/>
                  <a:gd name="T49" fmla="*/ 109 h 248"/>
                  <a:gd name="T50" fmla="*/ 232 w 271"/>
                  <a:gd name="T51" fmla="*/ 101 h 248"/>
                  <a:gd name="T52" fmla="*/ 205 w 271"/>
                  <a:gd name="T53" fmla="*/ 145 h 248"/>
                  <a:gd name="T54" fmla="*/ 202 w 271"/>
                  <a:gd name="T55" fmla="*/ 151 h 248"/>
                  <a:gd name="T56" fmla="*/ 195 w 271"/>
                  <a:gd name="T57" fmla="*/ 146 h 248"/>
                  <a:gd name="T58" fmla="*/ 111 w 271"/>
                  <a:gd name="T59" fmla="*/ 120 h 248"/>
                  <a:gd name="T60" fmla="*/ 147 w 271"/>
                  <a:gd name="T61" fmla="*/ 94 h 248"/>
                  <a:gd name="T62" fmla="*/ 141 w 271"/>
                  <a:gd name="T63" fmla="*/ 67 h 248"/>
                  <a:gd name="T64" fmla="*/ 138 w 271"/>
                  <a:gd name="T65" fmla="*/ 65 h 248"/>
                  <a:gd name="T66" fmla="*/ 130 w 271"/>
                  <a:gd name="T67" fmla="*/ 52 h 248"/>
                  <a:gd name="T68" fmla="*/ 54 w 271"/>
                  <a:gd name="T69" fmla="*/ 1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48">
                    <a:moveTo>
                      <a:pt x="38" y="38"/>
                    </a:moveTo>
                    <a:lnTo>
                      <a:pt x="38" y="38"/>
                    </a:lnTo>
                    <a:cubicBezTo>
                      <a:pt x="40" y="40"/>
                      <a:pt x="43" y="41"/>
                      <a:pt x="46" y="43"/>
                    </a:cubicBezTo>
                    <a:lnTo>
                      <a:pt x="46" y="43"/>
                    </a:lnTo>
                    <a:cubicBezTo>
                      <a:pt x="40" y="41"/>
                      <a:pt x="34" y="40"/>
                      <a:pt x="28" y="39"/>
                    </a:cubicBezTo>
                    <a:lnTo>
                      <a:pt x="28" y="39"/>
                    </a:lnTo>
                    <a:cubicBezTo>
                      <a:pt x="8" y="34"/>
                      <a:pt x="0" y="65"/>
                      <a:pt x="20" y="70"/>
                    </a:cubicBezTo>
                    <a:lnTo>
                      <a:pt x="20" y="70"/>
                    </a:lnTo>
                    <a:cubicBezTo>
                      <a:pt x="22" y="71"/>
                      <a:pt x="24" y="71"/>
                      <a:pt x="27" y="72"/>
                    </a:cubicBezTo>
                    <a:lnTo>
                      <a:pt x="27" y="72"/>
                    </a:lnTo>
                    <a:cubicBezTo>
                      <a:pt x="40" y="82"/>
                      <a:pt x="56" y="88"/>
                      <a:pt x="72" y="88"/>
                    </a:cubicBezTo>
                    <a:lnTo>
                      <a:pt x="72" y="88"/>
                    </a:lnTo>
                    <a:cubicBezTo>
                      <a:pt x="67" y="93"/>
                      <a:pt x="66" y="102"/>
                      <a:pt x="72" y="108"/>
                    </a:cubicBezTo>
                    <a:lnTo>
                      <a:pt x="72" y="108"/>
                    </a:lnTo>
                    <a:cubicBezTo>
                      <a:pt x="68" y="107"/>
                      <a:pt x="65" y="106"/>
                      <a:pt x="61" y="105"/>
                    </a:cubicBezTo>
                    <a:lnTo>
                      <a:pt x="61" y="105"/>
                    </a:lnTo>
                    <a:cubicBezTo>
                      <a:pt x="48" y="101"/>
                      <a:pt x="40" y="113"/>
                      <a:pt x="41" y="123"/>
                    </a:cubicBezTo>
                    <a:lnTo>
                      <a:pt x="41" y="123"/>
                    </a:lnTo>
                    <a:cubicBezTo>
                      <a:pt x="40" y="126"/>
                      <a:pt x="38" y="129"/>
                      <a:pt x="37" y="133"/>
                    </a:cubicBezTo>
                    <a:lnTo>
                      <a:pt x="37" y="133"/>
                    </a:lnTo>
                    <a:cubicBezTo>
                      <a:pt x="37" y="146"/>
                      <a:pt x="39" y="158"/>
                      <a:pt x="44" y="169"/>
                    </a:cubicBezTo>
                    <a:lnTo>
                      <a:pt x="44" y="169"/>
                    </a:lnTo>
                    <a:cubicBezTo>
                      <a:pt x="28" y="175"/>
                      <a:pt x="29" y="202"/>
                      <a:pt x="48" y="200"/>
                    </a:cubicBezTo>
                    <a:lnTo>
                      <a:pt x="48" y="200"/>
                    </a:lnTo>
                    <a:cubicBezTo>
                      <a:pt x="57" y="200"/>
                      <a:pt x="66" y="200"/>
                      <a:pt x="74" y="202"/>
                    </a:cubicBezTo>
                    <a:lnTo>
                      <a:pt x="74" y="202"/>
                    </a:lnTo>
                    <a:cubicBezTo>
                      <a:pt x="60" y="205"/>
                      <a:pt x="47" y="209"/>
                      <a:pt x="33" y="212"/>
                    </a:cubicBezTo>
                    <a:lnTo>
                      <a:pt x="33" y="212"/>
                    </a:lnTo>
                    <a:cubicBezTo>
                      <a:pt x="12" y="216"/>
                      <a:pt x="21" y="247"/>
                      <a:pt x="41" y="243"/>
                    </a:cubicBezTo>
                    <a:lnTo>
                      <a:pt x="41" y="243"/>
                    </a:lnTo>
                    <a:cubicBezTo>
                      <a:pt x="66" y="238"/>
                      <a:pt x="91" y="232"/>
                      <a:pt x="116" y="226"/>
                    </a:cubicBezTo>
                    <a:lnTo>
                      <a:pt x="116" y="226"/>
                    </a:lnTo>
                    <a:cubicBezTo>
                      <a:pt x="117" y="226"/>
                      <a:pt x="118" y="225"/>
                      <a:pt x="119" y="224"/>
                    </a:cubicBezTo>
                    <a:lnTo>
                      <a:pt x="119" y="224"/>
                    </a:lnTo>
                    <a:cubicBezTo>
                      <a:pt x="134" y="229"/>
                      <a:pt x="149" y="210"/>
                      <a:pt x="135" y="198"/>
                    </a:cubicBezTo>
                    <a:lnTo>
                      <a:pt x="135" y="198"/>
                    </a:lnTo>
                    <a:cubicBezTo>
                      <a:pt x="121" y="185"/>
                      <a:pt x="103" y="175"/>
                      <a:pt x="84" y="170"/>
                    </a:cubicBezTo>
                    <a:lnTo>
                      <a:pt x="84" y="170"/>
                    </a:lnTo>
                    <a:cubicBezTo>
                      <a:pt x="81" y="168"/>
                      <a:pt x="79" y="165"/>
                      <a:pt x="77" y="163"/>
                    </a:cubicBezTo>
                    <a:lnTo>
                      <a:pt x="111" y="163"/>
                    </a:lnTo>
                    <a:lnTo>
                      <a:pt x="111" y="163"/>
                    </a:lnTo>
                    <a:cubicBezTo>
                      <a:pt x="117" y="163"/>
                      <a:pt x="120" y="161"/>
                      <a:pt x="123" y="158"/>
                    </a:cubicBezTo>
                    <a:lnTo>
                      <a:pt x="123" y="158"/>
                    </a:lnTo>
                    <a:cubicBezTo>
                      <a:pt x="144" y="165"/>
                      <a:pt x="165" y="171"/>
                      <a:pt x="187" y="178"/>
                    </a:cubicBezTo>
                    <a:lnTo>
                      <a:pt x="187" y="178"/>
                    </a:lnTo>
                    <a:cubicBezTo>
                      <a:pt x="197" y="181"/>
                      <a:pt x="204" y="175"/>
                      <a:pt x="206" y="168"/>
                    </a:cubicBezTo>
                    <a:lnTo>
                      <a:pt x="206" y="168"/>
                    </a:lnTo>
                    <a:cubicBezTo>
                      <a:pt x="212" y="173"/>
                      <a:pt x="221" y="175"/>
                      <a:pt x="228" y="168"/>
                    </a:cubicBezTo>
                    <a:lnTo>
                      <a:pt x="228" y="168"/>
                    </a:lnTo>
                    <a:cubicBezTo>
                      <a:pt x="245" y="151"/>
                      <a:pt x="256" y="132"/>
                      <a:pt x="263" y="109"/>
                    </a:cubicBezTo>
                    <a:lnTo>
                      <a:pt x="263" y="109"/>
                    </a:lnTo>
                    <a:cubicBezTo>
                      <a:pt x="270" y="89"/>
                      <a:pt x="239" y="81"/>
                      <a:pt x="232" y="101"/>
                    </a:cubicBezTo>
                    <a:lnTo>
                      <a:pt x="232" y="101"/>
                    </a:lnTo>
                    <a:cubicBezTo>
                      <a:pt x="227" y="118"/>
                      <a:pt x="218" y="132"/>
                      <a:pt x="205" y="145"/>
                    </a:cubicBezTo>
                    <a:lnTo>
                      <a:pt x="205" y="145"/>
                    </a:lnTo>
                    <a:cubicBezTo>
                      <a:pt x="204" y="146"/>
                      <a:pt x="203" y="148"/>
                      <a:pt x="202" y="151"/>
                    </a:cubicBezTo>
                    <a:lnTo>
                      <a:pt x="202" y="151"/>
                    </a:lnTo>
                    <a:cubicBezTo>
                      <a:pt x="200" y="149"/>
                      <a:pt x="198" y="148"/>
                      <a:pt x="195" y="146"/>
                    </a:cubicBezTo>
                    <a:lnTo>
                      <a:pt x="195" y="146"/>
                    </a:lnTo>
                    <a:cubicBezTo>
                      <a:pt x="167" y="138"/>
                      <a:pt x="139" y="129"/>
                      <a:pt x="111" y="120"/>
                    </a:cubicBezTo>
                    <a:lnTo>
                      <a:pt x="111" y="120"/>
                    </a:lnTo>
                    <a:cubicBezTo>
                      <a:pt x="126" y="118"/>
                      <a:pt x="140" y="109"/>
                      <a:pt x="147" y="94"/>
                    </a:cubicBezTo>
                    <a:lnTo>
                      <a:pt x="147" y="94"/>
                    </a:lnTo>
                    <a:cubicBezTo>
                      <a:pt x="155" y="87"/>
                      <a:pt x="155" y="70"/>
                      <a:pt x="141" y="67"/>
                    </a:cubicBezTo>
                    <a:lnTo>
                      <a:pt x="138" y="65"/>
                    </a:lnTo>
                    <a:lnTo>
                      <a:pt x="138" y="65"/>
                    </a:lnTo>
                    <a:cubicBezTo>
                      <a:pt x="138" y="60"/>
                      <a:pt x="136" y="55"/>
                      <a:pt x="130" y="52"/>
                    </a:cubicBezTo>
                    <a:lnTo>
                      <a:pt x="130" y="52"/>
                    </a:lnTo>
                    <a:cubicBezTo>
                      <a:pt x="105" y="38"/>
                      <a:pt x="80" y="24"/>
                      <a:pt x="54" y="11"/>
                    </a:cubicBezTo>
                    <a:lnTo>
                      <a:pt x="54" y="11"/>
                    </a:lnTo>
                    <a:cubicBezTo>
                      <a:pt x="36" y="0"/>
                      <a:pt x="19" y="28"/>
                      <a:pt x="3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6" name="Freeform 350">
                <a:extLst>
                  <a:ext uri="{FF2B5EF4-FFF2-40B4-BE49-F238E27FC236}">
                    <a16:creationId xmlns:a16="http://schemas.microsoft.com/office/drawing/2014/main" id="{7B18497D-7BE9-A14B-B246-1E2B1106FE4F}"/>
                  </a:ext>
                </a:extLst>
              </p:cNvPr>
              <p:cNvSpPr>
                <a:spLocks noChangeArrowheads="1"/>
              </p:cNvSpPr>
              <p:nvPr/>
            </p:nvSpPr>
            <p:spPr bwMode="auto">
              <a:xfrm>
                <a:off x="5649954" y="3448803"/>
                <a:ext cx="23762" cy="31323"/>
              </a:xfrm>
              <a:custGeom>
                <a:avLst/>
                <a:gdLst>
                  <a:gd name="T0" fmla="*/ 58 w 98"/>
                  <a:gd name="T1" fmla="*/ 18 h 129"/>
                  <a:gd name="T2" fmla="*/ 58 w 98"/>
                  <a:gd name="T3" fmla="*/ 18 h 129"/>
                  <a:gd name="T4" fmla="*/ 11 w 98"/>
                  <a:gd name="T5" fmla="*/ 93 h 129"/>
                  <a:gd name="T6" fmla="*/ 11 w 98"/>
                  <a:gd name="T7" fmla="*/ 93 h 129"/>
                  <a:gd name="T8" fmla="*/ 39 w 98"/>
                  <a:gd name="T9" fmla="*/ 110 h 129"/>
                  <a:gd name="T10" fmla="*/ 39 w 98"/>
                  <a:gd name="T11" fmla="*/ 110 h 129"/>
                  <a:gd name="T12" fmla="*/ 86 w 98"/>
                  <a:gd name="T13" fmla="*/ 34 h 129"/>
                  <a:gd name="T14" fmla="*/ 86 w 98"/>
                  <a:gd name="T15" fmla="*/ 34 h 129"/>
                  <a:gd name="T16" fmla="*/ 58 w 98"/>
                  <a:gd name="T17" fmla="*/ 1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129">
                    <a:moveTo>
                      <a:pt x="58" y="18"/>
                    </a:moveTo>
                    <a:lnTo>
                      <a:pt x="58" y="18"/>
                    </a:lnTo>
                    <a:cubicBezTo>
                      <a:pt x="42" y="43"/>
                      <a:pt x="26" y="68"/>
                      <a:pt x="11" y="93"/>
                    </a:cubicBezTo>
                    <a:lnTo>
                      <a:pt x="11" y="93"/>
                    </a:lnTo>
                    <a:cubicBezTo>
                      <a:pt x="0" y="111"/>
                      <a:pt x="28" y="128"/>
                      <a:pt x="39" y="110"/>
                    </a:cubicBezTo>
                    <a:lnTo>
                      <a:pt x="39" y="110"/>
                    </a:lnTo>
                    <a:cubicBezTo>
                      <a:pt x="54" y="85"/>
                      <a:pt x="70" y="59"/>
                      <a:pt x="86" y="34"/>
                    </a:cubicBezTo>
                    <a:lnTo>
                      <a:pt x="86" y="34"/>
                    </a:lnTo>
                    <a:cubicBezTo>
                      <a:pt x="97" y="16"/>
                      <a:pt x="69" y="0"/>
                      <a:pt x="58"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7" name="Freeform 351">
                <a:extLst>
                  <a:ext uri="{FF2B5EF4-FFF2-40B4-BE49-F238E27FC236}">
                    <a16:creationId xmlns:a16="http://schemas.microsoft.com/office/drawing/2014/main" id="{47826821-69B8-4E40-990A-BA397B2D46ED}"/>
                  </a:ext>
                </a:extLst>
              </p:cNvPr>
              <p:cNvSpPr>
                <a:spLocks noChangeArrowheads="1"/>
              </p:cNvSpPr>
              <p:nvPr/>
            </p:nvSpPr>
            <p:spPr bwMode="auto">
              <a:xfrm>
                <a:off x="5641313" y="3405598"/>
                <a:ext cx="29163" cy="15122"/>
              </a:xfrm>
              <a:custGeom>
                <a:avLst/>
                <a:gdLst>
                  <a:gd name="T0" fmla="*/ 84 w 120"/>
                  <a:gd name="T1" fmla="*/ 19 h 62"/>
                  <a:gd name="T2" fmla="*/ 84 w 120"/>
                  <a:gd name="T3" fmla="*/ 19 h 62"/>
                  <a:gd name="T4" fmla="*/ 39 w 120"/>
                  <a:gd name="T5" fmla="*/ 14 h 62"/>
                  <a:gd name="T6" fmla="*/ 39 w 120"/>
                  <a:gd name="T7" fmla="*/ 14 h 62"/>
                  <a:gd name="T8" fmla="*/ 16 w 120"/>
                  <a:gd name="T9" fmla="*/ 37 h 62"/>
                  <a:gd name="T10" fmla="*/ 16 w 120"/>
                  <a:gd name="T11" fmla="*/ 37 h 62"/>
                  <a:gd name="T12" fmla="*/ 100 w 120"/>
                  <a:gd name="T13" fmla="*/ 47 h 62"/>
                  <a:gd name="T14" fmla="*/ 100 w 120"/>
                  <a:gd name="T15" fmla="*/ 47 h 62"/>
                  <a:gd name="T16" fmla="*/ 84 w 120"/>
                  <a:gd name="T17" fmla="*/ 1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62">
                    <a:moveTo>
                      <a:pt x="84" y="19"/>
                    </a:moveTo>
                    <a:lnTo>
                      <a:pt x="84" y="19"/>
                    </a:lnTo>
                    <a:cubicBezTo>
                      <a:pt x="69" y="26"/>
                      <a:pt x="51" y="24"/>
                      <a:pt x="39" y="14"/>
                    </a:cubicBezTo>
                    <a:lnTo>
                      <a:pt x="39" y="14"/>
                    </a:lnTo>
                    <a:cubicBezTo>
                      <a:pt x="24" y="0"/>
                      <a:pt x="0" y="23"/>
                      <a:pt x="16" y="37"/>
                    </a:cubicBezTo>
                    <a:lnTo>
                      <a:pt x="16" y="37"/>
                    </a:lnTo>
                    <a:cubicBezTo>
                      <a:pt x="40" y="57"/>
                      <a:pt x="72" y="61"/>
                      <a:pt x="100" y="47"/>
                    </a:cubicBezTo>
                    <a:lnTo>
                      <a:pt x="100" y="47"/>
                    </a:lnTo>
                    <a:cubicBezTo>
                      <a:pt x="119" y="38"/>
                      <a:pt x="102" y="10"/>
                      <a:pt x="84"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8" name="Freeform 352">
                <a:extLst>
                  <a:ext uri="{FF2B5EF4-FFF2-40B4-BE49-F238E27FC236}">
                    <a16:creationId xmlns:a16="http://schemas.microsoft.com/office/drawing/2014/main" id="{491BB573-D8DB-954D-8724-0BE313ABB90E}"/>
                  </a:ext>
                </a:extLst>
              </p:cNvPr>
              <p:cNvSpPr>
                <a:spLocks noChangeArrowheads="1"/>
              </p:cNvSpPr>
              <p:nvPr/>
            </p:nvSpPr>
            <p:spPr bwMode="auto">
              <a:xfrm>
                <a:off x="5688838" y="3398037"/>
                <a:ext cx="25923" cy="36724"/>
              </a:xfrm>
              <a:custGeom>
                <a:avLst/>
                <a:gdLst>
                  <a:gd name="T0" fmla="*/ 41 w 104"/>
                  <a:gd name="T1" fmla="*/ 34 h 148"/>
                  <a:gd name="T2" fmla="*/ 41 w 104"/>
                  <a:gd name="T3" fmla="*/ 34 h 148"/>
                  <a:gd name="T4" fmla="*/ 34 w 104"/>
                  <a:gd name="T5" fmla="*/ 18 h 148"/>
                  <a:gd name="T6" fmla="*/ 34 w 104"/>
                  <a:gd name="T7" fmla="*/ 18 h 148"/>
                  <a:gd name="T8" fmla="*/ 4 w 104"/>
                  <a:gd name="T9" fmla="*/ 30 h 148"/>
                  <a:gd name="T10" fmla="*/ 4 w 104"/>
                  <a:gd name="T11" fmla="*/ 30 h 148"/>
                  <a:gd name="T12" fmla="*/ 64 w 104"/>
                  <a:gd name="T13" fmla="*/ 133 h 148"/>
                  <a:gd name="T14" fmla="*/ 64 w 104"/>
                  <a:gd name="T15" fmla="*/ 133 h 148"/>
                  <a:gd name="T16" fmla="*/ 87 w 104"/>
                  <a:gd name="T17" fmla="*/ 110 h 148"/>
                  <a:gd name="T18" fmla="*/ 87 w 104"/>
                  <a:gd name="T19" fmla="*/ 110 h 148"/>
                  <a:gd name="T20" fmla="*/ 42 w 104"/>
                  <a:gd name="T21" fmla="*/ 42 h 148"/>
                  <a:gd name="T22" fmla="*/ 42 w 104"/>
                  <a:gd name="T23" fmla="*/ 42 h 148"/>
                  <a:gd name="T24" fmla="*/ 41 w 104"/>
                  <a:gd name="T25" fmla="*/ 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48">
                    <a:moveTo>
                      <a:pt x="41" y="34"/>
                    </a:moveTo>
                    <a:lnTo>
                      <a:pt x="41" y="34"/>
                    </a:lnTo>
                    <a:cubicBezTo>
                      <a:pt x="38" y="28"/>
                      <a:pt x="36" y="23"/>
                      <a:pt x="34" y="18"/>
                    </a:cubicBezTo>
                    <a:lnTo>
                      <a:pt x="34" y="18"/>
                    </a:lnTo>
                    <a:cubicBezTo>
                      <a:pt x="26" y="0"/>
                      <a:pt x="0" y="13"/>
                      <a:pt x="4" y="30"/>
                    </a:cubicBezTo>
                    <a:lnTo>
                      <a:pt x="4" y="30"/>
                    </a:lnTo>
                    <a:cubicBezTo>
                      <a:pt x="14" y="70"/>
                      <a:pt x="34" y="105"/>
                      <a:pt x="64" y="133"/>
                    </a:cubicBezTo>
                    <a:lnTo>
                      <a:pt x="64" y="133"/>
                    </a:lnTo>
                    <a:cubicBezTo>
                      <a:pt x="79" y="147"/>
                      <a:pt x="103" y="125"/>
                      <a:pt x="87" y="110"/>
                    </a:cubicBezTo>
                    <a:lnTo>
                      <a:pt x="87" y="110"/>
                    </a:lnTo>
                    <a:cubicBezTo>
                      <a:pt x="67" y="91"/>
                      <a:pt x="51" y="68"/>
                      <a:pt x="42" y="42"/>
                    </a:cubicBezTo>
                    <a:lnTo>
                      <a:pt x="42" y="42"/>
                    </a:lnTo>
                    <a:cubicBezTo>
                      <a:pt x="42" y="40"/>
                      <a:pt x="42" y="36"/>
                      <a:pt x="41"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9" name="Freeform 353">
                <a:extLst>
                  <a:ext uri="{FF2B5EF4-FFF2-40B4-BE49-F238E27FC236}">
                    <a16:creationId xmlns:a16="http://schemas.microsoft.com/office/drawing/2014/main" id="{E094A595-6F0E-B947-B914-E3E7D603C71F}"/>
                  </a:ext>
                </a:extLst>
              </p:cNvPr>
              <p:cNvSpPr>
                <a:spLocks noChangeArrowheads="1"/>
              </p:cNvSpPr>
              <p:nvPr/>
            </p:nvSpPr>
            <p:spPr bwMode="auto">
              <a:xfrm>
                <a:off x="5724482" y="3373195"/>
                <a:ext cx="36724" cy="70207"/>
              </a:xfrm>
              <a:custGeom>
                <a:avLst/>
                <a:gdLst>
                  <a:gd name="T0" fmla="*/ 38 w 149"/>
                  <a:gd name="T1" fmla="*/ 264 h 285"/>
                  <a:gd name="T2" fmla="*/ 38 w 149"/>
                  <a:gd name="T3" fmla="*/ 264 h 285"/>
                  <a:gd name="T4" fmla="*/ 138 w 149"/>
                  <a:gd name="T5" fmla="*/ 35 h 285"/>
                  <a:gd name="T6" fmla="*/ 138 w 149"/>
                  <a:gd name="T7" fmla="*/ 35 h 285"/>
                  <a:gd name="T8" fmla="*/ 110 w 149"/>
                  <a:gd name="T9" fmla="*/ 18 h 285"/>
                  <a:gd name="T10" fmla="*/ 110 w 149"/>
                  <a:gd name="T11" fmla="*/ 18 h 285"/>
                  <a:gd name="T12" fmla="*/ 6 w 149"/>
                  <a:gd name="T13" fmla="*/ 256 h 285"/>
                  <a:gd name="T14" fmla="*/ 6 w 149"/>
                  <a:gd name="T15" fmla="*/ 256 h 285"/>
                  <a:gd name="T16" fmla="*/ 38 w 149"/>
                  <a:gd name="T17" fmla="*/ 26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285">
                    <a:moveTo>
                      <a:pt x="38" y="264"/>
                    </a:moveTo>
                    <a:lnTo>
                      <a:pt x="38" y="264"/>
                    </a:lnTo>
                    <a:cubicBezTo>
                      <a:pt x="65" y="184"/>
                      <a:pt x="99" y="108"/>
                      <a:pt x="138" y="35"/>
                    </a:cubicBezTo>
                    <a:lnTo>
                      <a:pt x="138" y="35"/>
                    </a:lnTo>
                    <a:cubicBezTo>
                      <a:pt x="148" y="16"/>
                      <a:pt x="120" y="0"/>
                      <a:pt x="110" y="18"/>
                    </a:cubicBezTo>
                    <a:lnTo>
                      <a:pt x="110" y="18"/>
                    </a:lnTo>
                    <a:cubicBezTo>
                      <a:pt x="69" y="94"/>
                      <a:pt x="34" y="173"/>
                      <a:pt x="6" y="256"/>
                    </a:cubicBezTo>
                    <a:lnTo>
                      <a:pt x="6" y="256"/>
                    </a:lnTo>
                    <a:cubicBezTo>
                      <a:pt x="0" y="276"/>
                      <a:pt x="31" y="284"/>
                      <a:pt x="38" y="26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0" name="Freeform 354">
                <a:extLst>
                  <a:ext uri="{FF2B5EF4-FFF2-40B4-BE49-F238E27FC236}">
                    <a16:creationId xmlns:a16="http://schemas.microsoft.com/office/drawing/2014/main" id="{0F42758C-C878-B042-B4B3-0E626F43402A}"/>
                  </a:ext>
                </a:extLst>
              </p:cNvPr>
              <p:cNvSpPr>
                <a:spLocks noChangeArrowheads="1"/>
              </p:cNvSpPr>
              <p:nvPr/>
            </p:nvSpPr>
            <p:spPr bwMode="auto">
              <a:xfrm>
                <a:off x="5734203" y="3408838"/>
                <a:ext cx="27002" cy="50766"/>
              </a:xfrm>
              <a:custGeom>
                <a:avLst/>
                <a:gdLst>
                  <a:gd name="T0" fmla="*/ 36 w 109"/>
                  <a:gd name="T1" fmla="*/ 186 h 207"/>
                  <a:gd name="T2" fmla="*/ 36 w 109"/>
                  <a:gd name="T3" fmla="*/ 186 h 207"/>
                  <a:gd name="T4" fmla="*/ 100 w 109"/>
                  <a:gd name="T5" fmla="*/ 36 h 207"/>
                  <a:gd name="T6" fmla="*/ 100 w 109"/>
                  <a:gd name="T7" fmla="*/ 36 h 207"/>
                  <a:gd name="T8" fmla="*/ 71 w 109"/>
                  <a:gd name="T9" fmla="*/ 19 h 207"/>
                  <a:gd name="T10" fmla="*/ 71 w 109"/>
                  <a:gd name="T11" fmla="*/ 19 h 207"/>
                  <a:gd name="T12" fmla="*/ 8 w 109"/>
                  <a:gd name="T13" fmla="*/ 170 h 207"/>
                  <a:gd name="T14" fmla="*/ 8 w 109"/>
                  <a:gd name="T15" fmla="*/ 170 h 207"/>
                  <a:gd name="T16" fmla="*/ 36 w 109"/>
                  <a:gd name="T17" fmla="*/ 18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207">
                    <a:moveTo>
                      <a:pt x="36" y="186"/>
                    </a:moveTo>
                    <a:lnTo>
                      <a:pt x="36" y="186"/>
                    </a:lnTo>
                    <a:cubicBezTo>
                      <a:pt x="58" y="136"/>
                      <a:pt x="79" y="86"/>
                      <a:pt x="100" y="36"/>
                    </a:cubicBezTo>
                    <a:lnTo>
                      <a:pt x="100" y="36"/>
                    </a:lnTo>
                    <a:cubicBezTo>
                      <a:pt x="108" y="17"/>
                      <a:pt x="80" y="0"/>
                      <a:pt x="71" y="19"/>
                    </a:cubicBezTo>
                    <a:lnTo>
                      <a:pt x="71" y="19"/>
                    </a:lnTo>
                    <a:cubicBezTo>
                      <a:pt x="50" y="70"/>
                      <a:pt x="29" y="120"/>
                      <a:pt x="8" y="170"/>
                    </a:cubicBezTo>
                    <a:lnTo>
                      <a:pt x="8" y="170"/>
                    </a:lnTo>
                    <a:cubicBezTo>
                      <a:pt x="0" y="189"/>
                      <a:pt x="28" y="206"/>
                      <a:pt x="36" y="1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1" name="Freeform 355">
                <a:extLst>
                  <a:ext uri="{FF2B5EF4-FFF2-40B4-BE49-F238E27FC236}">
                    <a16:creationId xmlns:a16="http://schemas.microsoft.com/office/drawing/2014/main" id="{93019767-E108-9E40-90CF-14EAA6854EAE}"/>
                  </a:ext>
                </a:extLst>
              </p:cNvPr>
              <p:cNvSpPr>
                <a:spLocks noChangeArrowheads="1"/>
              </p:cNvSpPr>
              <p:nvPr/>
            </p:nvSpPr>
            <p:spPr bwMode="auto">
              <a:xfrm>
                <a:off x="5723402" y="3352672"/>
                <a:ext cx="16201" cy="30243"/>
              </a:xfrm>
              <a:custGeom>
                <a:avLst/>
                <a:gdLst>
                  <a:gd name="T0" fmla="*/ 59 w 66"/>
                  <a:gd name="T1" fmla="*/ 95 h 125"/>
                  <a:gd name="T2" fmla="*/ 59 w 66"/>
                  <a:gd name="T3" fmla="*/ 95 h 125"/>
                  <a:gd name="T4" fmla="*/ 37 w 66"/>
                  <a:gd name="T5" fmla="*/ 20 h 125"/>
                  <a:gd name="T6" fmla="*/ 37 w 66"/>
                  <a:gd name="T7" fmla="*/ 20 h 125"/>
                  <a:gd name="T8" fmla="*/ 6 w 66"/>
                  <a:gd name="T9" fmla="*/ 29 h 125"/>
                  <a:gd name="T10" fmla="*/ 6 w 66"/>
                  <a:gd name="T11" fmla="*/ 29 h 125"/>
                  <a:gd name="T12" fmla="*/ 27 w 66"/>
                  <a:gd name="T13" fmla="*/ 104 h 125"/>
                  <a:gd name="T14" fmla="*/ 27 w 66"/>
                  <a:gd name="T15" fmla="*/ 104 h 125"/>
                  <a:gd name="T16" fmla="*/ 59 w 66"/>
                  <a:gd name="T17" fmla="*/ 9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25">
                    <a:moveTo>
                      <a:pt x="59" y="95"/>
                    </a:moveTo>
                    <a:lnTo>
                      <a:pt x="59" y="95"/>
                    </a:lnTo>
                    <a:cubicBezTo>
                      <a:pt x="52" y="70"/>
                      <a:pt x="44" y="45"/>
                      <a:pt x="37" y="20"/>
                    </a:cubicBezTo>
                    <a:lnTo>
                      <a:pt x="37" y="20"/>
                    </a:lnTo>
                    <a:cubicBezTo>
                      <a:pt x="31" y="0"/>
                      <a:pt x="0" y="9"/>
                      <a:pt x="6" y="29"/>
                    </a:cubicBezTo>
                    <a:lnTo>
                      <a:pt x="6" y="29"/>
                    </a:lnTo>
                    <a:cubicBezTo>
                      <a:pt x="13" y="54"/>
                      <a:pt x="20" y="79"/>
                      <a:pt x="27" y="104"/>
                    </a:cubicBezTo>
                    <a:lnTo>
                      <a:pt x="27" y="104"/>
                    </a:lnTo>
                    <a:cubicBezTo>
                      <a:pt x="33" y="124"/>
                      <a:pt x="65" y="116"/>
                      <a:pt x="59" y="9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2" name="Freeform 356">
                <a:extLst>
                  <a:ext uri="{FF2B5EF4-FFF2-40B4-BE49-F238E27FC236}">
                    <a16:creationId xmlns:a16="http://schemas.microsoft.com/office/drawing/2014/main" id="{C0F69F04-93EF-064B-83ED-050D5B451D53}"/>
                  </a:ext>
                </a:extLst>
              </p:cNvPr>
              <p:cNvSpPr>
                <a:spLocks noChangeArrowheads="1"/>
              </p:cNvSpPr>
              <p:nvPr/>
            </p:nvSpPr>
            <p:spPr bwMode="auto">
              <a:xfrm>
                <a:off x="5764446" y="3361314"/>
                <a:ext cx="23762" cy="23762"/>
              </a:xfrm>
              <a:custGeom>
                <a:avLst/>
                <a:gdLst>
                  <a:gd name="T0" fmla="*/ 36 w 99"/>
                  <a:gd name="T1" fmla="*/ 81 h 98"/>
                  <a:gd name="T2" fmla="*/ 36 w 99"/>
                  <a:gd name="T3" fmla="*/ 81 h 98"/>
                  <a:gd name="T4" fmla="*/ 81 w 99"/>
                  <a:gd name="T5" fmla="*/ 40 h 98"/>
                  <a:gd name="T6" fmla="*/ 81 w 99"/>
                  <a:gd name="T7" fmla="*/ 40 h 98"/>
                  <a:gd name="T8" fmla="*/ 64 w 99"/>
                  <a:gd name="T9" fmla="*/ 12 h 98"/>
                  <a:gd name="T10" fmla="*/ 64 w 99"/>
                  <a:gd name="T11" fmla="*/ 12 h 98"/>
                  <a:gd name="T12" fmla="*/ 13 w 99"/>
                  <a:gd name="T13" fmla="*/ 57 h 98"/>
                  <a:gd name="T14" fmla="*/ 13 w 99"/>
                  <a:gd name="T15" fmla="*/ 57 h 98"/>
                  <a:gd name="T16" fmla="*/ 36 w 99"/>
                  <a:gd name="T17" fmla="*/ 8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98">
                    <a:moveTo>
                      <a:pt x="36" y="81"/>
                    </a:moveTo>
                    <a:lnTo>
                      <a:pt x="36" y="81"/>
                    </a:lnTo>
                    <a:cubicBezTo>
                      <a:pt x="50" y="65"/>
                      <a:pt x="64" y="51"/>
                      <a:pt x="81" y="40"/>
                    </a:cubicBezTo>
                    <a:lnTo>
                      <a:pt x="81" y="40"/>
                    </a:lnTo>
                    <a:cubicBezTo>
                      <a:pt x="98" y="28"/>
                      <a:pt x="82" y="0"/>
                      <a:pt x="64" y="12"/>
                    </a:cubicBezTo>
                    <a:lnTo>
                      <a:pt x="64" y="12"/>
                    </a:lnTo>
                    <a:cubicBezTo>
                      <a:pt x="46" y="25"/>
                      <a:pt x="28" y="40"/>
                      <a:pt x="13" y="57"/>
                    </a:cubicBezTo>
                    <a:lnTo>
                      <a:pt x="13" y="57"/>
                    </a:lnTo>
                    <a:cubicBezTo>
                      <a:pt x="0" y="74"/>
                      <a:pt x="23" y="97"/>
                      <a:pt x="36" y="8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3" name="Freeform 357">
                <a:extLst>
                  <a:ext uri="{FF2B5EF4-FFF2-40B4-BE49-F238E27FC236}">
                    <a16:creationId xmlns:a16="http://schemas.microsoft.com/office/drawing/2014/main" id="{A3EA846E-FFE3-714A-8432-E3A86964D5BD}"/>
                  </a:ext>
                </a:extLst>
              </p:cNvPr>
              <p:cNvSpPr>
                <a:spLocks noChangeArrowheads="1"/>
              </p:cNvSpPr>
              <p:nvPr/>
            </p:nvSpPr>
            <p:spPr bwMode="auto">
              <a:xfrm>
                <a:off x="5740684" y="3312709"/>
                <a:ext cx="113412" cy="81008"/>
              </a:xfrm>
              <a:custGeom>
                <a:avLst/>
                <a:gdLst>
                  <a:gd name="T0" fmla="*/ 100 w 462"/>
                  <a:gd name="T1" fmla="*/ 131 h 330"/>
                  <a:gd name="T2" fmla="*/ 327 w 462"/>
                  <a:gd name="T3" fmla="*/ 191 h 330"/>
                  <a:gd name="T4" fmla="*/ 314 w 462"/>
                  <a:gd name="T5" fmla="*/ 200 h 330"/>
                  <a:gd name="T6" fmla="*/ 382 w 462"/>
                  <a:gd name="T7" fmla="*/ 217 h 330"/>
                  <a:gd name="T8" fmla="*/ 380 w 462"/>
                  <a:gd name="T9" fmla="*/ 224 h 330"/>
                  <a:gd name="T10" fmla="*/ 376 w 462"/>
                  <a:gd name="T11" fmla="*/ 212 h 330"/>
                  <a:gd name="T12" fmla="*/ 11 w 462"/>
                  <a:gd name="T13" fmla="*/ 123 h 330"/>
                  <a:gd name="T14" fmla="*/ 6 w 462"/>
                  <a:gd name="T15" fmla="*/ 132 h 330"/>
                  <a:gd name="T16" fmla="*/ 32 w 462"/>
                  <a:gd name="T17" fmla="*/ 186 h 330"/>
                  <a:gd name="T18" fmla="*/ 63 w 462"/>
                  <a:gd name="T19" fmla="*/ 177 h 330"/>
                  <a:gd name="T20" fmla="*/ 61 w 462"/>
                  <a:gd name="T21" fmla="*/ 166 h 330"/>
                  <a:gd name="T22" fmla="*/ 66 w 462"/>
                  <a:gd name="T23" fmla="*/ 123 h 330"/>
                  <a:gd name="T24" fmla="*/ 98 w 462"/>
                  <a:gd name="T25" fmla="*/ 149 h 330"/>
                  <a:gd name="T26" fmla="*/ 96 w 462"/>
                  <a:gd name="T27" fmla="*/ 171 h 330"/>
                  <a:gd name="T28" fmla="*/ 131 w 462"/>
                  <a:gd name="T29" fmla="*/ 143 h 330"/>
                  <a:gd name="T30" fmla="*/ 141 w 462"/>
                  <a:gd name="T31" fmla="*/ 141 h 330"/>
                  <a:gd name="T32" fmla="*/ 150 w 462"/>
                  <a:gd name="T33" fmla="*/ 138 h 330"/>
                  <a:gd name="T34" fmla="*/ 167 w 462"/>
                  <a:gd name="T35" fmla="*/ 166 h 330"/>
                  <a:gd name="T36" fmla="*/ 180 w 462"/>
                  <a:gd name="T37" fmla="*/ 156 h 330"/>
                  <a:gd name="T38" fmla="*/ 206 w 462"/>
                  <a:gd name="T39" fmla="*/ 175 h 330"/>
                  <a:gd name="T40" fmla="*/ 238 w 462"/>
                  <a:gd name="T41" fmla="*/ 178 h 330"/>
                  <a:gd name="T42" fmla="*/ 249 w 462"/>
                  <a:gd name="T43" fmla="*/ 158 h 330"/>
                  <a:gd name="T44" fmla="*/ 247 w 462"/>
                  <a:gd name="T45" fmla="*/ 213 h 330"/>
                  <a:gd name="T46" fmla="*/ 280 w 462"/>
                  <a:gd name="T47" fmla="*/ 231 h 330"/>
                  <a:gd name="T48" fmla="*/ 283 w 462"/>
                  <a:gd name="T49" fmla="*/ 224 h 330"/>
                  <a:gd name="T50" fmla="*/ 306 w 462"/>
                  <a:gd name="T51" fmla="*/ 229 h 330"/>
                  <a:gd name="T52" fmla="*/ 316 w 462"/>
                  <a:gd name="T53" fmla="*/ 257 h 330"/>
                  <a:gd name="T54" fmla="*/ 336 w 462"/>
                  <a:gd name="T55" fmla="*/ 245 h 330"/>
                  <a:gd name="T56" fmla="*/ 348 w 462"/>
                  <a:gd name="T57" fmla="*/ 232 h 330"/>
                  <a:gd name="T58" fmla="*/ 373 w 462"/>
                  <a:gd name="T59" fmla="*/ 240 h 330"/>
                  <a:gd name="T60" fmla="*/ 401 w 462"/>
                  <a:gd name="T61" fmla="*/ 258 h 330"/>
                  <a:gd name="T62" fmla="*/ 414 w 462"/>
                  <a:gd name="T63" fmla="*/ 224 h 330"/>
                  <a:gd name="T64" fmla="*/ 407 w 462"/>
                  <a:gd name="T65" fmla="*/ 300 h 330"/>
                  <a:gd name="T66" fmla="*/ 438 w 462"/>
                  <a:gd name="T67" fmla="*/ 309 h 330"/>
                  <a:gd name="T68" fmla="*/ 450 w 462"/>
                  <a:gd name="T69" fmla="*/ 251 h 330"/>
                  <a:gd name="T70" fmla="*/ 455 w 462"/>
                  <a:gd name="T71" fmla="*/ 223 h 330"/>
                  <a:gd name="T72" fmla="*/ 425 w 462"/>
                  <a:gd name="T73" fmla="*/ 196 h 330"/>
                  <a:gd name="T74" fmla="*/ 429 w 462"/>
                  <a:gd name="T75" fmla="*/ 187 h 330"/>
                  <a:gd name="T76" fmla="*/ 420 w 462"/>
                  <a:gd name="T77" fmla="*/ 150 h 330"/>
                  <a:gd name="T78" fmla="*/ 376 w 462"/>
                  <a:gd name="T79" fmla="*/ 190 h 330"/>
                  <a:gd name="T80" fmla="*/ 367 w 462"/>
                  <a:gd name="T81" fmla="*/ 186 h 330"/>
                  <a:gd name="T82" fmla="*/ 346 w 462"/>
                  <a:gd name="T83" fmla="*/ 175 h 330"/>
                  <a:gd name="T84" fmla="*/ 313 w 462"/>
                  <a:gd name="T85" fmla="*/ 161 h 330"/>
                  <a:gd name="T86" fmla="*/ 283 w 462"/>
                  <a:gd name="T87" fmla="*/ 158 h 330"/>
                  <a:gd name="T88" fmla="*/ 267 w 462"/>
                  <a:gd name="T89" fmla="*/ 127 h 330"/>
                  <a:gd name="T90" fmla="*/ 272 w 462"/>
                  <a:gd name="T91" fmla="*/ 113 h 330"/>
                  <a:gd name="T92" fmla="*/ 246 w 462"/>
                  <a:gd name="T93" fmla="*/ 64 h 330"/>
                  <a:gd name="T94" fmla="*/ 235 w 462"/>
                  <a:gd name="T95" fmla="*/ 84 h 330"/>
                  <a:gd name="T96" fmla="*/ 242 w 462"/>
                  <a:gd name="T97" fmla="*/ 126 h 330"/>
                  <a:gd name="T98" fmla="*/ 230 w 462"/>
                  <a:gd name="T99" fmla="*/ 132 h 330"/>
                  <a:gd name="T100" fmla="*/ 207 w 462"/>
                  <a:gd name="T101" fmla="*/ 106 h 330"/>
                  <a:gd name="T102" fmla="*/ 188 w 462"/>
                  <a:gd name="T103" fmla="*/ 141 h 330"/>
                  <a:gd name="T104" fmla="*/ 166 w 462"/>
                  <a:gd name="T105" fmla="*/ 88 h 330"/>
                  <a:gd name="T106" fmla="*/ 162 w 462"/>
                  <a:gd name="T107" fmla="*/ 73 h 330"/>
                  <a:gd name="T108" fmla="*/ 134 w 462"/>
                  <a:gd name="T109" fmla="*/ 67 h 330"/>
                  <a:gd name="T110" fmla="*/ 133 w 462"/>
                  <a:gd name="T111" fmla="*/ 20 h 330"/>
                  <a:gd name="T112" fmla="*/ 101 w 462"/>
                  <a:gd name="T113" fmla="*/ 75 h 330"/>
                  <a:gd name="T114" fmla="*/ 66 w 462"/>
                  <a:gd name="T115" fmla="*/ 122 h 330"/>
                  <a:gd name="T116" fmla="*/ 50 w 462"/>
                  <a:gd name="T117" fmla="*/ 99 h 330"/>
                  <a:gd name="T118" fmla="*/ 41 w 462"/>
                  <a:gd name="T119" fmla="*/ 102 h 330"/>
                  <a:gd name="T120" fmla="*/ 27 w 462"/>
                  <a:gd name="T121" fmla="*/ 91 h 330"/>
                  <a:gd name="T122" fmla="*/ 7 w 462"/>
                  <a:gd name="T123" fmla="*/ 94 h 330"/>
                  <a:gd name="T124" fmla="*/ 11 w 462"/>
                  <a:gd name="T125" fmla="*/ 12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2" h="330">
                    <a:moveTo>
                      <a:pt x="100" y="119"/>
                    </a:moveTo>
                    <a:lnTo>
                      <a:pt x="100" y="119"/>
                    </a:lnTo>
                    <a:cubicBezTo>
                      <a:pt x="100" y="123"/>
                      <a:pt x="100" y="127"/>
                      <a:pt x="100" y="131"/>
                    </a:cubicBezTo>
                    <a:lnTo>
                      <a:pt x="100" y="131"/>
                    </a:lnTo>
                    <a:cubicBezTo>
                      <a:pt x="99" y="127"/>
                      <a:pt x="99" y="123"/>
                      <a:pt x="100" y="119"/>
                    </a:cubicBezTo>
                    <a:close/>
                    <a:moveTo>
                      <a:pt x="327" y="191"/>
                    </a:moveTo>
                    <a:lnTo>
                      <a:pt x="327" y="191"/>
                    </a:lnTo>
                    <a:cubicBezTo>
                      <a:pt x="322" y="196"/>
                      <a:pt x="318" y="202"/>
                      <a:pt x="314" y="209"/>
                    </a:cubicBezTo>
                    <a:lnTo>
                      <a:pt x="314" y="200"/>
                    </a:lnTo>
                    <a:lnTo>
                      <a:pt x="314" y="200"/>
                    </a:lnTo>
                    <a:cubicBezTo>
                      <a:pt x="319" y="197"/>
                      <a:pt x="323" y="194"/>
                      <a:pt x="327" y="191"/>
                    </a:cubicBezTo>
                    <a:close/>
                    <a:moveTo>
                      <a:pt x="382" y="217"/>
                    </a:moveTo>
                    <a:lnTo>
                      <a:pt x="382" y="217"/>
                    </a:lnTo>
                    <a:cubicBezTo>
                      <a:pt x="382" y="219"/>
                      <a:pt x="380" y="221"/>
                      <a:pt x="380" y="224"/>
                    </a:cubicBezTo>
                    <a:lnTo>
                      <a:pt x="380" y="224"/>
                    </a:lnTo>
                    <a:cubicBezTo>
                      <a:pt x="379" y="224"/>
                      <a:pt x="380" y="224"/>
                      <a:pt x="379" y="223"/>
                    </a:cubicBezTo>
                    <a:lnTo>
                      <a:pt x="379" y="223"/>
                    </a:lnTo>
                    <a:cubicBezTo>
                      <a:pt x="378" y="219"/>
                      <a:pt x="377" y="216"/>
                      <a:pt x="376" y="212"/>
                    </a:cubicBezTo>
                    <a:lnTo>
                      <a:pt x="376" y="212"/>
                    </a:lnTo>
                    <a:cubicBezTo>
                      <a:pt x="377" y="214"/>
                      <a:pt x="380" y="215"/>
                      <a:pt x="382" y="217"/>
                    </a:cubicBezTo>
                    <a:close/>
                    <a:moveTo>
                      <a:pt x="11" y="123"/>
                    </a:moveTo>
                    <a:lnTo>
                      <a:pt x="11" y="123"/>
                    </a:lnTo>
                    <a:cubicBezTo>
                      <a:pt x="9" y="126"/>
                      <a:pt x="8" y="129"/>
                      <a:pt x="6" y="132"/>
                    </a:cubicBezTo>
                    <a:lnTo>
                      <a:pt x="6" y="132"/>
                    </a:lnTo>
                    <a:cubicBezTo>
                      <a:pt x="0" y="145"/>
                      <a:pt x="11" y="157"/>
                      <a:pt x="22" y="157"/>
                    </a:cubicBezTo>
                    <a:lnTo>
                      <a:pt x="22" y="157"/>
                    </a:lnTo>
                    <a:cubicBezTo>
                      <a:pt x="26" y="166"/>
                      <a:pt x="28" y="176"/>
                      <a:pt x="32" y="186"/>
                    </a:cubicBezTo>
                    <a:lnTo>
                      <a:pt x="32" y="186"/>
                    </a:lnTo>
                    <a:cubicBezTo>
                      <a:pt x="38" y="205"/>
                      <a:pt x="70" y="197"/>
                      <a:pt x="63" y="177"/>
                    </a:cubicBezTo>
                    <a:lnTo>
                      <a:pt x="63" y="177"/>
                    </a:lnTo>
                    <a:cubicBezTo>
                      <a:pt x="63" y="174"/>
                      <a:pt x="61" y="171"/>
                      <a:pt x="60" y="168"/>
                    </a:cubicBezTo>
                    <a:lnTo>
                      <a:pt x="60" y="168"/>
                    </a:lnTo>
                    <a:cubicBezTo>
                      <a:pt x="61" y="167"/>
                      <a:pt x="61" y="167"/>
                      <a:pt x="61" y="166"/>
                    </a:cubicBezTo>
                    <a:lnTo>
                      <a:pt x="61" y="166"/>
                    </a:lnTo>
                    <a:cubicBezTo>
                      <a:pt x="63" y="151"/>
                      <a:pt x="64" y="137"/>
                      <a:pt x="66" y="123"/>
                    </a:cubicBezTo>
                    <a:lnTo>
                      <a:pt x="66" y="123"/>
                    </a:lnTo>
                    <a:cubicBezTo>
                      <a:pt x="66" y="129"/>
                      <a:pt x="66" y="137"/>
                      <a:pt x="69" y="144"/>
                    </a:cubicBezTo>
                    <a:lnTo>
                      <a:pt x="69" y="144"/>
                    </a:lnTo>
                    <a:cubicBezTo>
                      <a:pt x="74" y="158"/>
                      <a:pt x="91" y="158"/>
                      <a:pt x="98" y="149"/>
                    </a:cubicBezTo>
                    <a:lnTo>
                      <a:pt x="98" y="149"/>
                    </a:lnTo>
                    <a:cubicBezTo>
                      <a:pt x="97" y="157"/>
                      <a:pt x="97" y="164"/>
                      <a:pt x="96" y="171"/>
                    </a:cubicBezTo>
                    <a:lnTo>
                      <a:pt x="96" y="171"/>
                    </a:lnTo>
                    <a:cubicBezTo>
                      <a:pt x="94" y="191"/>
                      <a:pt x="126" y="191"/>
                      <a:pt x="128" y="171"/>
                    </a:cubicBezTo>
                    <a:lnTo>
                      <a:pt x="128" y="171"/>
                    </a:lnTo>
                    <a:cubicBezTo>
                      <a:pt x="130" y="161"/>
                      <a:pt x="130" y="152"/>
                      <a:pt x="131" y="143"/>
                    </a:cubicBezTo>
                    <a:lnTo>
                      <a:pt x="131" y="143"/>
                    </a:lnTo>
                    <a:cubicBezTo>
                      <a:pt x="135" y="144"/>
                      <a:pt x="138" y="143"/>
                      <a:pt x="141" y="141"/>
                    </a:cubicBezTo>
                    <a:lnTo>
                      <a:pt x="141" y="141"/>
                    </a:lnTo>
                    <a:cubicBezTo>
                      <a:pt x="149" y="135"/>
                      <a:pt x="156" y="127"/>
                      <a:pt x="161" y="118"/>
                    </a:cubicBezTo>
                    <a:lnTo>
                      <a:pt x="161" y="118"/>
                    </a:lnTo>
                    <a:cubicBezTo>
                      <a:pt x="161" y="126"/>
                      <a:pt x="157" y="134"/>
                      <a:pt x="150" y="138"/>
                    </a:cubicBezTo>
                    <a:lnTo>
                      <a:pt x="150" y="138"/>
                    </a:lnTo>
                    <a:cubicBezTo>
                      <a:pt x="132" y="149"/>
                      <a:pt x="149" y="177"/>
                      <a:pt x="167" y="166"/>
                    </a:cubicBezTo>
                    <a:lnTo>
                      <a:pt x="167" y="166"/>
                    </a:lnTo>
                    <a:cubicBezTo>
                      <a:pt x="174" y="161"/>
                      <a:pt x="180" y="154"/>
                      <a:pt x="184" y="147"/>
                    </a:cubicBezTo>
                    <a:lnTo>
                      <a:pt x="184" y="147"/>
                    </a:lnTo>
                    <a:cubicBezTo>
                      <a:pt x="183" y="150"/>
                      <a:pt x="181" y="153"/>
                      <a:pt x="180" y="156"/>
                    </a:cubicBezTo>
                    <a:lnTo>
                      <a:pt x="180" y="156"/>
                    </a:lnTo>
                    <a:cubicBezTo>
                      <a:pt x="171" y="173"/>
                      <a:pt x="194" y="188"/>
                      <a:pt x="206" y="175"/>
                    </a:cubicBezTo>
                    <a:lnTo>
                      <a:pt x="206" y="175"/>
                    </a:lnTo>
                    <a:cubicBezTo>
                      <a:pt x="206" y="176"/>
                      <a:pt x="206" y="177"/>
                      <a:pt x="206" y="178"/>
                    </a:cubicBezTo>
                    <a:lnTo>
                      <a:pt x="206" y="178"/>
                    </a:lnTo>
                    <a:cubicBezTo>
                      <a:pt x="208" y="199"/>
                      <a:pt x="240" y="199"/>
                      <a:pt x="238" y="178"/>
                    </a:cubicBezTo>
                    <a:lnTo>
                      <a:pt x="238" y="178"/>
                    </a:lnTo>
                    <a:cubicBezTo>
                      <a:pt x="238" y="169"/>
                      <a:pt x="241" y="162"/>
                      <a:pt x="249" y="158"/>
                    </a:cubicBezTo>
                    <a:lnTo>
                      <a:pt x="249" y="158"/>
                    </a:lnTo>
                    <a:cubicBezTo>
                      <a:pt x="254" y="170"/>
                      <a:pt x="253" y="183"/>
                      <a:pt x="245" y="194"/>
                    </a:cubicBezTo>
                    <a:lnTo>
                      <a:pt x="245" y="194"/>
                    </a:lnTo>
                    <a:cubicBezTo>
                      <a:pt x="241" y="202"/>
                      <a:pt x="242" y="208"/>
                      <a:pt x="247" y="213"/>
                    </a:cubicBezTo>
                    <a:lnTo>
                      <a:pt x="247" y="213"/>
                    </a:lnTo>
                    <a:cubicBezTo>
                      <a:pt x="238" y="231"/>
                      <a:pt x="265" y="253"/>
                      <a:pt x="280" y="231"/>
                    </a:cubicBezTo>
                    <a:lnTo>
                      <a:pt x="280" y="231"/>
                    </a:lnTo>
                    <a:cubicBezTo>
                      <a:pt x="282" y="229"/>
                      <a:pt x="282" y="227"/>
                      <a:pt x="282" y="225"/>
                    </a:cubicBezTo>
                    <a:lnTo>
                      <a:pt x="282" y="225"/>
                    </a:lnTo>
                    <a:cubicBezTo>
                      <a:pt x="283" y="225"/>
                      <a:pt x="283" y="224"/>
                      <a:pt x="283" y="224"/>
                    </a:cubicBezTo>
                    <a:lnTo>
                      <a:pt x="283" y="224"/>
                    </a:lnTo>
                    <a:cubicBezTo>
                      <a:pt x="288" y="232"/>
                      <a:pt x="299" y="234"/>
                      <a:pt x="306" y="229"/>
                    </a:cubicBezTo>
                    <a:lnTo>
                      <a:pt x="306" y="229"/>
                    </a:lnTo>
                    <a:cubicBezTo>
                      <a:pt x="306" y="232"/>
                      <a:pt x="305" y="234"/>
                      <a:pt x="305" y="237"/>
                    </a:cubicBezTo>
                    <a:lnTo>
                      <a:pt x="305" y="237"/>
                    </a:lnTo>
                    <a:cubicBezTo>
                      <a:pt x="303" y="245"/>
                      <a:pt x="306" y="254"/>
                      <a:pt x="316" y="257"/>
                    </a:cubicBezTo>
                    <a:lnTo>
                      <a:pt x="316" y="257"/>
                    </a:lnTo>
                    <a:cubicBezTo>
                      <a:pt x="323" y="259"/>
                      <a:pt x="334" y="254"/>
                      <a:pt x="336" y="245"/>
                    </a:cubicBezTo>
                    <a:lnTo>
                      <a:pt x="336" y="245"/>
                    </a:lnTo>
                    <a:cubicBezTo>
                      <a:pt x="337" y="237"/>
                      <a:pt x="340" y="228"/>
                      <a:pt x="344" y="221"/>
                    </a:cubicBezTo>
                    <a:lnTo>
                      <a:pt x="344" y="221"/>
                    </a:lnTo>
                    <a:cubicBezTo>
                      <a:pt x="346" y="225"/>
                      <a:pt x="347" y="228"/>
                      <a:pt x="348" y="232"/>
                    </a:cubicBezTo>
                    <a:lnTo>
                      <a:pt x="348" y="232"/>
                    </a:lnTo>
                    <a:cubicBezTo>
                      <a:pt x="352" y="244"/>
                      <a:pt x="365" y="245"/>
                      <a:pt x="373" y="240"/>
                    </a:cubicBezTo>
                    <a:lnTo>
                      <a:pt x="373" y="240"/>
                    </a:lnTo>
                    <a:cubicBezTo>
                      <a:pt x="372" y="244"/>
                      <a:pt x="371" y="247"/>
                      <a:pt x="370" y="249"/>
                    </a:cubicBezTo>
                    <a:lnTo>
                      <a:pt x="370" y="249"/>
                    </a:lnTo>
                    <a:cubicBezTo>
                      <a:pt x="363" y="269"/>
                      <a:pt x="394" y="277"/>
                      <a:pt x="401" y="258"/>
                    </a:cubicBezTo>
                    <a:lnTo>
                      <a:pt x="401" y="258"/>
                    </a:lnTo>
                    <a:cubicBezTo>
                      <a:pt x="406" y="247"/>
                      <a:pt x="410" y="235"/>
                      <a:pt x="414" y="224"/>
                    </a:cubicBezTo>
                    <a:lnTo>
                      <a:pt x="414" y="224"/>
                    </a:lnTo>
                    <a:cubicBezTo>
                      <a:pt x="413" y="232"/>
                      <a:pt x="414" y="242"/>
                      <a:pt x="417" y="251"/>
                    </a:cubicBezTo>
                    <a:lnTo>
                      <a:pt x="417" y="251"/>
                    </a:lnTo>
                    <a:cubicBezTo>
                      <a:pt x="413" y="268"/>
                      <a:pt x="410" y="283"/>
                      <a:pt x="407" y="300"/>
                    </a:cubicBezTo>
                    <a:lnTo>
                      <a:pt x="407" y="300"/>
                    </a:lnTo>
                    <a:cubicBezTo>
                      <a:pt x="402" y="320"/>
                      <a:pt x="434" y="329"/>
                      <a:pt x="438" y="309"/>
                    </a:cubicBezTo>
                    <a:lnTo>
                      <a:pt x="438" y="309"/>
                    </a:lnTo>
                    <a:cubicBezTo>
                      <a:pt x="441" y="293"/>
                      <a:pt x="444" y="278"/>
                      <a:pt x="447" y="263"/>
                    </a:cubicBezTo>
                    <a:lnTo>
                      <a:pt x="447" y="263"/>
                    </a:lnTo>
                    <a:cubicBezTo>
                      <a:pt x="450" y="259"/>
                      <a:pt x="450" y="255"/>
                      <a:pt x="450" y="251"/>
                    </a:cubicBezTo>
                    <a:lnTo>
                      <a:pt x="450" y="251"/>
                    </a:lnTo>
                    <a:cubicBezTo>
                      <a:pt x="451" y="242"/>
                      <a:pt x="454" y="232"/>
                      <a:pt x="455" y="223"/>
                    </a:cubicBezTo>
                    <a:lnTo>
                      <a:pt x="455" y="223"/>
                    </a:lnTo>
                    <a:cubicBezTo>
                      <a:pt x="457" y="218"/>
                      <a:pt x="455" y="214"/>
                      <a:pt x="453" y="211"/>
                    </a:cubicBezTo>
                    <a:lnTo>
                      <a:pt x="453" y="211"/>
                    </a:lnTo>
                    <a:cubicBezTo>
                      <a:pt x="461" y="194"/>
                      <a:pt x="437" y="181"/>
                      <a:pt x="425" y="196"/>
                    </a:cubicBezTo>
                    <a:lnTo>
                      <a:pt x="425" y="196"/>
                    </a:lnTo>
                    <a:cubicBezTo>
                      <a:pt x="426" y="192"/>
                      <a:pt x="427" y="189"/>
                      <a:pt x="429" y="187"/>
                    </a:cubicBezTo>
                    <a:lnTo>
                      <a:pt x="429" y="187"/>
                    </a:lnTo>
                    <a:cubicBezTo>
                      <a:pt x="433" y="182"/>
                      <a:pt x="438" y="178"/>
                      <a:pt x="443" y="174"/>
                    </a:cubicBezTo>
                    <a:lnTo>
                      <a:pt x="443" y="174"/>
                    </a:lnTo>
                    <a:cubicBezTo>
                      <a:pt x="459" y="159"/>
                      <a:pt x="435" y="137"/>
                      <a:pt x="420" y="150"/>
                    </a:cubicBezTo>
                    <a:lnTo>
                      <a:pt x="420" y="150"/>
                    </a:lnTo>
                    <a:cubicBezTo>
                      <a:pt x="405" y="164"/>
                      <a:pt x="390" y="177"/>
                      <a:pt x="376" y="190"/>
                    </a:cubicBezTo>
                    <a:lnTo>
                      <a:pt x="376" y="190"/>
                    </a:lnTo>
                    <a:cubicBezTo>
                      <a:pt x="373" y="192"/>
                      <a:pt x="372" y="195"/>
                      <a:pt x="371" y="198"/>
                    </a:cubicBezTo>
                    <a:lnTo>
                      <a:pt x="371" y="198"/>
                    </a:lnTo>
                    <a:cubicBezTo>
                      <a:pt x="369" y="194"/>
                      <a:pt x="368" y="189"/>
                      <a:pt x="367" y="186"/>
                    </a:cubicBezTo>
                    <a:lnTo>
                      <a:pt x="367" y="186"/>
                    </a:lnTo>
                    <a:cubicBezTo>
                      <a:pt x="363" y="176"/>
                      <a:pt x="353" y="172"/>
                      <a:pt x="346" y="175"/>
                    </a:cubicBezTo>
                    <a:lnTo>
                      <a:pt x="346" y="175"/>
                    </a:lnTo>
                    <a:cubicBezTo>
                      <a:pt x="353" y="161"/>
                      <a:pt x="339" y="141"/>
                      <a:pt x="324" y="153"/>
                    </a:cubicBezTo>
                    <a:lnTo>
                      <a:pt x="324" y="153"/>
                    </a:lnTo>
                    <a:cubicBezTo>
                      <a:pt x="320" y="155"/>
                      <a:pt x="317" y="158"/>
                      <a:pt x="313" y="161"/>
                    </a:cubicBezTo>
                    <a:lnTo>
                      <a:pt x="313" y="161"/>
                    </a:lnTo>
                    <a:cubicBezTo>
                      <a:pt x="309" y="147"/>
                      <a:pt x="289" y="146"/>
                      <a:pt x="283" y="158"/>
                    </a:cubicBezTo>
                    <a:lnTo>
                      <a:pt x="283" y="158"/>
                    </a:lnTo>
                    <a:cubicBezTo>
                      <a:pt x="282" y="149"/>
                      <a:pt x="278" y="140"/>
                      <a:pt x="273" y="133"/>
                    </a:cubicBezTo>
                    <a:lnTo>
                      <a:pt x="273" y="133"/>
                    </a:lnTo>
                    <a:cubicBezTo>
                      <a:pt x="272" y="130"/>
                      <a:pt x="269" y="128"/>
                      <a:pt x="267" y="127"/>
                    </a:cubicBezTo>
                    <a:lnTo>
                      <a:pt x="267" y="127"/>
                    </a:lnTo>
                    <a:cubicBezTo>
                      <a:pt x="270" y="124"/>
                      <a:pt x="273" y="119"/>
                      <a:pt x="272" y="113"/>
                    </a:cubicBezTo>
                    <a:lnTo>
                      <a:pt x="272" y="113"/>
                    </a:lnTo>
                    <a:cubicBezTo>
                      <a:pt x="270" y="100"/>
                      <a:pt x="268" y="88"/>
                      <a:pt x="266" y="76"/>
                    </a:cubicBezTo>
                    <a:lnTo>
                      <a:pt x="266" y="76"/>
                    </a:lnTo>
                    <a:cubicBezTo>
                      <a:pt x="265" y="67"/>
                      <a:pt x="253" y="62"/>
                      <a:pt x="246" y="64"/>
                    </a:cubicBezTo>
                    <a:lnTo>
                      <a:pt x="246" y="64"/>
                    </a:lnTo>
                    <a:cubicBezTo>
                      <a:pt x="237" y="67"/>
                      <a:pt x="233" y="75"/>
                      <a:pt x="235" y="84"/>
                    </a:cubicBezTo>
                    <a:lnTo>
                      <a:pt x="235" y="84"/>
                    </a:lnTo>
                    <a:cubicBezTo>
                      <a:pt x="237" y="97"/>
                      <a:pt x="239" y="109"/>
                      <a:pt x="241" y="121"/>
                    </a:cubicBezTo>
                    <a:lnTo>
                      <a:pt x="241" y="121"/>
                    </a:lnTo>
                    <a:cubicBezTo>
                      <a:pt x="241" y="123"/>
                      <a:pt x="242" y="125"/>
                      <a:pt x="242" y="126"/>
                    </a:cubicBezTo>
                    <a:lnTo>
                      <a:pt x="242" y="126"/>
                    </a:lnTo>
                    <a:cubicBezTo>
                      <a:pt x="238" y="127"/>
                      <a:pt x="234" y="129"/>
                      <a:pt x="230" y="132"/>
                    </a:cubicBezTo>
                    <a:lnTo>
                      <a:pt x="230" y="132"/>
                    </a:lnTo>
                    <a:cubicBezTo>
                      <a:pt x="232" y="128"/>
                      <a:pt x="233" y="126"/>
                      <a:pt x="235" y="123"/>
                    </a:cubicBezTo>
                    <a:lnTo>
                      <a:pt x="235" y="123"/>
                    </a:lnTo>
                    <a:cubicBezTo>
                      <a:pt x="245" y="104"/>
                      <a:pt x="217" y="88"/>
                      <a:pt x="207" y="106"/>
                    </a:cubicBezTo>
                    <a:lnTo>
                      <a:pt x="207" y="106"/>
                    </a:lnTo>
                    <a:cubicBezTo>
                      <a:pt x="201" y="118"/>
                      <a:pt x="194" y="129"/>
                      <a:pt x="188" y="141"/>
                    </a:cubicBezTo>
                    <a:lnTo>
                      <a:pt x="188" y="141"/>
                    </a:lnTo>
                    <a:cubicBezTo>
                      <a:pt x="194" y="127"/>
                      <a:pt x="194" y="110"/>
                      <a:pt x="187" y="94"/>
                    </a:cubicBezTo>
                    <a:lnTo>
                      <a:pt x="187" y="94"/>
                    </a:lnTo>
                    <a:cubicBezTo>
                      <a:pt x="182" y="84"/>
                      <a:pt x="173" y="84"/>
                      <a:pt x="166" y="88"/>
                    </a:cubicBezTo>
                    <a:lnTo>
                      <a:pt x="166" y="88"/>
                    </a:lnTo>
                    <a:cubicBezTo>
                      <a:pt x="165" y="83"/>
                      <a:pt x="165" y="77"/>
                      <a:pt x="162" y="73"/>
                    </a:cubicBezTo>
                    <a:lnTo>
                      <a:pt x="162" y="73"/>
                    </a:lnTo>
                    <a:cubicBezTo>
                      <a:pt x="159" y="65"/>
                      <a:pt x="152" y="58"/>
                      <a:pt x="142" y="61"/>
                    </a:cubicBezTo>
                    <a:lnTo>
                      <a:pt x="142" y="61"/>
                    </a:lnTo>
                    <a:cubicBezTo>
                      <a:pt x="139" y="62"/>
                      <a:pt x="137" y="65"/>
                      <a:pt x="134" y="67"/>
                    </a:cubicBezTo>
                    <a:lnTo>
                      <a:pt x="134" y="67"/>
                    </a:lnTo>
                    <a:cubicBezTo>
                      <a:pt x="134" y="52"/>
                      <a:pt x="134" y="36"/>
                      <a:pt x="133" y="20"/>
                    </a:cubicBezTo>
                    <a:lnTo>
                      <a:pt x="133" y="20"/>
                    </a:lnTo>
                    <a:cubicBezTo>
                      <a:pt x="132" y="0"/>
                      <a:pt x="100" y="0"/>
                      <a:pt x="101" y="20"/>
                    </a:cubicBezTo>
                    <a:lnTo>
                      <a:pt x="101" y="20"/>
                    </a:lnTo>
                    <a:cubicBezTo>
                      <a:pt x="101" y="38"/>
                      <a:pt x="102" y="57"/>
                      <a:pt x="101" y="75"/>
                    </a:cubicBezTo>
                    <a:lnTo>
                      <a:pt x="101" y="75"/>
                    </a:lnTo>
                    <a:cubicBezTo>
                      <a:pt x="82" y="83"/>
                      <a:pt x="68" y="101"/>
                      <a:pt x="66" y="122"/>
                    </a:cubicBezTo>
                    <a:lnTo>
                      <a:pt x="66" y="122"/>
                    </a:lnTo>
                    <a:cubicBezTo>
                      <a:pt x="66" y="120"/>
                      <a:pt x="67" y="118"/>
                      <a:pt x="67" y="116"/>
                    </a:cubicBezTo>
                    <a:lnTo>
                      <a:pt x="67" y="116"/>
                    </a:lnTo>
                    <a:cubicBezTo>
                      <a:pt x="68" y="107"/>
                      <a:pt x="58" y="99"/>
                      <a:pt x="50" y="99"/>
                    </a:cubicBezTo>
                    <a:lnTo>
                      <a:pt x="50" y="99"/>
                    </a:lnTo>
                    <a:cubicBezTo>
                      <a:pt x="47" y="99"/>
                      <a:pt x="44" y="101"/>
                      <a:pt x="41" y="102"/>
                    </a:cubicBezTo>
                    <a:lnTo>
                      <a:pt x="41" y="102"/>
                    </a:lnTo>
                    <a:cubicBezTo>
                      <a:pt x="40" y="101"/>
                      <a:pt x="38" y="100"/>
                      <a:pt x="36" y="99"/>
                    </a:cubicBezTo>
                    <a:lnTo>
                      <a:pt x="36" y="99"/>
                    </a:lnTo>
                    <a:cubicBezTo>
                      <a:pt x="33" y="96"/>
                      <a:pt x="31" y="93"/>
                      <a:pt x="27" y="91"/>
                    </a:cubicBezTo>
                    <a:lnTo>
                      <a:pt x="27" y="91"/>
                    </a:lnTo>
                    <a:cubicBezTo>
                      <a:pt x="20" y="88"/>
                      <a:pt x="13" y="88"/>
                      <a:pt x="7" y="94"/>
                    </a:cubicBezTo>
                    <a:lnTo>
                      <a:pt x="7" y="94"/>
                    </a:lnTo>
                    <a:cubicBezTo>
                      <a:pt x="2" y="100"/>
                      <a:pt x="0" y="105"/>
                      <a:pt x="2" y="113"/>
                    </a:cubicBezTo>
                    <a:lnTo>
                      <a:pt x="2" y="113"/>
                    </a:lnTo>
                    <a:cubicBezTo>
                      <a:pt x="3" y="118"/>
                      <a:pt x="7" y="121"/>
                      <a:pt x="11" y="12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4" name="Freeform 358">
                <a:extLst>
                  <a:ext uri="{FF2B5EF4-FFF2-40B4-BE49-F238E27FC236}">
                    <a16:creationId xmlns:a16="http://schemas.microsoft.com/office/drawing/2014/main" id="{3FC84BCD-2C70-B54A-80F3-3F1FCF6C721B}"/>
                  </a:ext>
                </a:extLst>
              </p:cNvPr>
              <p:cNvSpPr>
                <a:spLocks noChangeArrowheads="1"/>
              </p:cNvSpPr>
              <p:nvPr/>
            </p:nvSpPr>
            <p:spPr bwMode="auto">
              <a:xfrm>
                <a:off x="5756885" y="3416399"/>
                <a:ext cx="14042" cy="64807"/>
              </a:xfrm>
              <a:custGeom>
                <a:avLst/>
                <a:gdLst>
                  <a:gd name="T0" fmla="*/ 36 w 58"/>
                  <a:gd name="T1" fmla="*/ 245 h 266"/>
                  <a:gd name="T2" fmla="*/ 36 w 58"/>
                  <a:gd name="T3" fmla="*/ 245 h 266"/>
                  <a:gd name="T4" fmla="*/ 50 w 58"/>
                  <a:gd name="T5" fmla="*/ 20 h 266"/>
                  <a:gd name="T6" fmla="*/ 50 w 58"/>
                  <a:gd name="T7" fmla="*/ 20 h 266"/>
                  <a:gd name="T8" fmla="*/ 18 w 58"/>
                  <a:gd name="T9" fmla="*/ 20 h 266"/>
                  <a:gd name="T10" fmla="*/ 18 w 58"/>
                  <a:gd name="T11" fmla="*/ 20 h 266"/>
                  <a:gd name="T12" fmla="*/ 4 w 58"/>
                  <a:gd name="T13" fmla="*/ 236 h 266"/>
                  <a:gd name="T14" fmla="*/ 4 w 58"/>
                  <a:gd name="T15" fmla="*/ 236 h 266"/>
                  <a:gd name="T16" fmla="*/ 36 w 58"/>
                  <a:gd name="T17" fmla="*/ 24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6">
                    <a:moveTo>
                      <a:pt x="36" y="245"/>
                    </a:moveTo>
                    <a:lnTo>
                      <a:pt x="36" y="245"/>
                    </a:lnTo>
                    <a:cubicBezTo>
                      <a:pt x="51" y="171"/>
                      <a:pt x="57" y="96"/>
                      <a:pt x="50" y="20"/>
                    </a:cubicBezTo>
                    <a:lnTo>
                      <a:pt x="50" y="20"/>
                    </a:lnTo>
                    <a:cubicBezTo>
                      <a:pt x="48" y="0"/>
                      <a:pt x="16" y="0"/>
                      <a:pt x="18" y="20"/>
                    </a:cubicBezTo>
                    <a:lnTo>
                      <a:pt x="18" y="20"/>
                    </a:lnTo>
                    <a:cubicBezTo>
                      <a:pt x="24" y="93"/>
                      <a:pt x="19" y="164"/>
                      <a:pt x="4" y="236"/>
                    </a:cubicBezTo>
                    <a:lnTo>
                      <a:pt x="4" y="236"/>
                    </a:lnTo>
                    <a:cubicBezTo>
                      <a:pt x="0" y="256"/>
                      <a:pt x="31" y="265"/>
                      <a:pt x="36" y="2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5" name="Freeform 359">
                <a:extLst>
                  <a:ext uri="{FF2B5EF4-FFF2-40B4-BE49-F238E27FC236}">
                    <a16:creationId xmlns:a16="http://schemas.microsoft.com/office/drawing/2014/main" id="{77C827DE-B469-564D-83AE-D4B59EA1FC56}"/>
                  </a:ext>
                </a:extLst>
              </p:cNvPr>
              <p:cNvSpPr>
                <a:spLocks noChangeArrowheads="1"/>
              </p:cNvSpPr>
              <p:nvPr/>
            </p:nvSpPr>
            <p:spPr bwMode="auto">
              <a:xfrm>
                <a:off x="5774166" y="3398038"/>
                <a:ext cx="14042" cy="37804"/>
              </a:xfrm>
              <a:custGeom>
                <a:avLst/>
                <a:gdLst>
                  <a:gd name="T0" fmla="*/ 9 w 56"/>
                  <a:gd name="T1" fmla="*/ 35 h 153"/>
                  <a:gd name="T2" fmla="*/ 9 w 56"/>
                  <a:gd name="T3" fmla="*/ 35 h 153"/>
                  <a:gd name="T4" fmla="*/ 10 w 56"/>
                  <a:gd name="T5" fmla="*/ 50 h 153"/>
                  <a:gd name="T6" fmla="*/ 10 w 56"/>
                  <a:gd name="T7" fmla="*/ 50 h 153"/>
                  <a:gd name="T8" fmla="*/ 13 w 56"/>
                  <a:gd name="T9" fmla="*/ 75 h 153"/>
                  <a:gd name="T10" fmla="*/ 13 w 56"/>
                  <a:gd name="T11" fmla="*/ 75 h 153"/>
                  <a:gd name="T12" fmla="*/ 21 w 56"/>
                  <a:gd name="T13" fmla="*/ 131 h 153"/>
                  <a:gd name="T14" fmla="*/ 21 w 56"/>
                  <a:gd name="T15" fmla="*/ 131 h 153"/>
                  <a:gd name="T16" fmla="*/ 52 w 56"/>
                  <a:gd name="T17" fmla="*/ 122 h 153"/>
                  <a:gd name="T18" fmla="*/ 52 w 56"/>
                  <a:gd name="T19" fmla="*/ 122 h 153"/>
                  <a:gd name="T20" fmla="*/ 42 w 56"/>
                  <a:gd name="T21" fmla="*/ 50 h 153"/>
                  <a:gd name="T22" fmla="*/ 42 w 56"/>
                  <a:gd name="T23" fmla="*/ 50 h 153"/>
                  <a:gd name="T24" fmla="*/ 30 w 56"/>
                  <a:gd name="T25" fmla="*/ 6 h 153"/>
                  <a:gd name="T26" fmla="*/ 30 w 56"/>
                  <a:gd name="T27" fmla="*/ 6 h 153"/>
                  <a:gd name="T28" fmla="*/ 11 w 56"/>
                  <a:gd name="T29" fmla="*/ 4 h 153"/>
                  <a:gd name="T30" fmla="*/ 11 w 56"/>
                  <a:gd name="T31" fmla="*/ 4 h 153"/>
                  <a:gd name="T32" fmla="*/ 1 w 56"/>
                  <a:gd name="T33" fmla="*/ 21 h 153"/>
                  <a:gd name="T34" fmla="*/ 1 w 56"/>
                  <a:gd name="T35" fmla="*/ 21 h 153"/>
                  <a:gd name="T36" fmla="*/ 9 w 56"/>
                  <a:gd name="T37" fmla="*/ 3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153">
                    <a:moveTo>
                      <a:pt x="9" y="35"/>
                    </a:moveTo>
                    <a:lnTo>
                      <a:pt x="9" y="35"/>
                    </a:lnTo>
                    <a:cubicBezTo>
                      <a:pt x="10" y="40"/>
                      <a:pt x="10" y="48"/>
                      <a:pt x="10" y="50"/>
                    </a:cubicBezTo>
                    <a:lnTo>
                      <a:pt x="10" y="50"/>
                    </a:lnTo>
                    <a:cubicBezTo>
                      <a:pt x="11" y="59"/>
                      <a:pt x="12" y="67"/>
                      <a:pt x="13" y="75"/>
                    </a:cubicBezTo>
                    <a:lnTo>
                      <a:pt x="13" y="75"/>
                    </a:lnTo>
                    <a:cubicBezTo>
                      <a:pt x="15" y="94"/>
                      <a:pt x="19" y="112"/>
                      <a:pt x="21" y="131"/>
                    </a:cubicBezTo>
                    <a:lnTo>
                      <a:pt x="21" y="131"/>
                    </a:lnTo>
                    <a:cubicBezTo>
                      <a:pt x="24" y="152"/>
                      <a:pt x="55" y="142"/>
                      <a:pt x="52" y="122"/>
                    </a:cubicBezTo>
                    <a:lnTo>
                      <a:pt x="52" y="122"/>
                    </a:lnTo>
                    <a:cubicBezTo>
                      <a:pt x="49" y="98"/>
                      <a:pt x="45" y="74"/>
                      <a:pt x="42" y="50"/>
                    </a:cubicBezTo>
                    <a:lnTo>
                      <a:pt x="42" y="50"/>
                    </a:lnTo>
                    <a:cubicBezTo>
                      <a:pt x="40" y="36"/>
                      <a:pt x="42" y="16"/>
                      <a:pt x="30" y="6"/>
                    </a:cubicBezTo>
                    <a:lnTo>
                      <a:pt x="30" y="6"/>
                    </a:lnTo>
                    <a:cubicBezTo>
                      <a:pt x="25" y="1"/>
                      <a:pt x="17" y="0"/>
                      <a:pt x="11" y="4"/>
                    </a:cubicBezTo>
                    <a:lnTo>
                      <a:pt x="11" y="4"/>
                    </a:lnTo>
                    <a:cubicBezTo>
                      <a:pt x="4" y="8"/>
                      <a:pt x="1" y="13"/>
                      <a:pt x="1" y="21"/>
                    </a:cubicBezTo>
                    <a:lnTo>
                      <a:pt x="1" y="21"/>
                    </a:lnTo>
                    <a:cubicBezTo>
                      <a:pt x="0" y="27"/>
                      <a:pt x="4" y="32"/>
                      <a:pt x="9"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6" name="Freeform 360">
                <a:extLst>
                  <a:ext uri="{FF2B5EF4-FFF2-40B4-BE49-F238E27FC236}">
                    <a16:creationId xmlns:a16="http://schemas.microsoft.com/office/drawing/2014/main" id="{CAFADB30-10F5-DC41-8472-CD3D85007612}"/>
                  </a:ext>
                </a:extLst>
              </p:cNvPr>
              <p:cNvSpPr>
                <a:spLocks noChangeArrowheads="1"/>
              </p:cNvSpPr>
              <p:nvPr/>
            </p:nvSpPr>
            <p:spPr bwMode="auto">
              <a:xfrm>
                <a:off x="5811971" y="3426120"/>
                <a:ext cx="23762" cy="16202"/>
              </a:xfrm>
              <a:custGeom>
                <a:avLst/>
                <a:gdLst>
                  <a:gd name="T0" fmla="*/ 67 w 96"/>
                  <a:gd name="T1" fmla="*/ 7 h 64"/>
                  <a:gd name="T2" fmla="*/ 67 w 96"/>
                  <a:gd name="T3" fmla="*/ 7 h 64"/>
                  <a:gd name="T4" fmla="*/ 20 w 96"/>
                  <a:gd name="T5" fmla="*/ 25 h 64"/>
                  <a:gd name="T6" fmla="*/ 20 w 96"/>
                  <a:gd name="T7" fmla="*/ 25 h 64"/>
                  <a:gd name="T8" fmla="*/ 28 w 96"/>
                  <a:gd name="T9" fmla="*/ 56 h 64"/>
                  <a:gd name="T10" fmla="*/ 28 w 96"/>
                  <a:gd name="T11" fmla="*/ 56 h 64"/>
                  <a:gd name="T12" fmla="*/ 76 w 96"/>
                  <a:gd name="T13" fmla="*/ 39 h 64"/>
                  <a:gd name="T14" fmla="*/ 76 w 96"/>
                  <a:gd name="T15" fmla="*/ 39 h 64"/>
                  <a:gd name="T16" fmla="*/ 67 w 96"/>
                  <a:gd name="T17"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64">
                    <a:moveTo>
                      <a:pt x="67" y="7"/>
                    </a:moveTo>
                    <a:lnTo>
                      <a:pt x="67" y="7"/>
                    </a:lnTo>
                    <a:cubicBezTo>
                      <a:pt x="51" y="13"/>
                      <a:pt x="36" y="19"/>
                      <a:pt x="20" y="25"/>
                    </a:cubicBezTo>
                    <a:lnTo>
                      <a:pt x="20" y="25"/>
                    </a:lnTo>
                    <a:cubicBezTo>
                      <a:pt x="0" y="31"/>
                      <a:pt x="8" y="63"/>
                      <a:pt x="28" y="56"/>
                    </a:cubicBezTo>
                    <a:lnTo>
                      <a:pt x="28" y="56"/>
                    </a:lnTo>
                    <a:cubicBezTo>
                      <a:pt x="44" y="50"/>
                      <a:pt x="60" y="44"/>
                      <a:pt x="76" y="39"/>
                    </a:cubicBezTo>
                    <a:lnTo>
                      <a:pt x="76" y="39"/>
                    </a:lnTo>
                    <a:cubicBezTo>
                      <a:pt x="95" y="31"/>
                      <a:pt x="87" y="0"/>
                      <a:pt x="67"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7" name="Freeform 361">
                <a:extLst>
                  <a:ext uri="{FF2B5EF4-FFF2-40B4-BE49-F238E27FC236}">
                    <a16:creationId xmlns:a16="http://schemas.microsoft.com/office/drawing/2014/main" id="{40AFCC93-5317-4744-8913-D69A8537C102}"/>
                  </a:ext>
                </a:extLst>
              </p:cNvPr>
              <p:cNvSpPr>
                <a:spLocks noChangeArrowheads="1"/>
              </p:cNvSpPr>
              <p:nvPr/>
            </p:nvSpPr>
            <p:spPr bwMode="auto">
              <a:xfrm>
                <a:off x="5830333" y="3401278"/>
                <a:ext cx="12961" cy="18362"/>
              </a:xfrm>
              <a:custGeom>
                <a:avLst/>
                <a:gdLst>
                  <a:gd name="T0" fmla="*/ 32 w 53"/>
                  <a:gd name="T1" fmla="*/ 63 h 74"/>
                  <a:gd name="T2" fmla="*/ 32 w 53"/>
                  <a:gd name="T3" fmla="*/ 63 h 74"/>
                  <a:gd name="T4" fmla="*/ 48 w 53"/>
                  <a:gd name="T5" fmla="*/ 26 h 74"/>
                  <a:gd name="T6" fmla="*/ 48 w 53"/>
                  <a:gd name="T7" fmla="*/ 26 h 74"/>
                  <a:gd name="T8" fmla="*/ 42 w 53"/>
                  <a:gd name="T9" fmla="*/ 4 h 74"/>
                  <a:gd name="T10" fmla="*/ 42 w 53"/>
                  <a:gd name="T11" fmla="*/ 4 h 74"/>
                  <a:gd name="T12" fmla="*/ 20 w 53"/>
                  <a:gd name="T13" fmla="*/ 10 h 74"/>
                  <a:gd name="T14" fmla="*/ 20 w 53"/>
                  <a:gd name="T15" fmla="*/ 10 h 74"/>
                  <a:gd name="T16" fmla="*/ 4 w 53"/>
                  <a:gd name="T17" fmla="*/ 47 h 74"/>
                  <a:gd name="T18" fmla="*/ 4 w 53"/>
                  <a:gd name="T19" fmla="*/ 47 h 74"/>
                  <a:gd name="T20" fmla="*/ 9 w 53"/>
                  <a:gd name="T21" fmla="*/ 69 h 74"/>
                  <a:gd name="T22" fmla="*/ 9 w 53"/>
                  <a:gd name="T23" fmla="*/ 69 h 74"/>
                  <a:gd name="T24" fmla="*/ 32 w 53"/>
                  <a:gd name="T25" fmla="*/ 6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74">
                    <a:moveTo>
                      <a:pt x="32" y="63"/>
                    </a:moveTo>
                    <a:lnTo>
                      <a:pt x="32" y="63"/>
                    </a:lnTo>
                    <a:cubicBezTo>
                      <a:pt x="37" y="51"/>
                      <a:pt x="42" y="38"/>
                      <a:pt x="48" y="26"/>
                    </a:cubicBezTo>
                    <a:lnTo>
                      <a:pt x="48" y="26"/>
                    </a:lnTo>
                    <a:cubicBezTo>
                      <a:pt x="52" y="18"/>
                      <a:pt x="51" y="8"/>
                      <a:pt x="42" y="4"/>
                    </a:cubicBezTo>
                    <a:lnTo>
                      <a:pt x="42" y="4"/>
                    </a:lnTo>
                    <a:cubicBezTo>
                      <a:pt x="35" y="0"/>
                      <a:pt x="24" y="1"/>
                      <a:pt x="20" y="10"/>
                    </a:cubicBezTo>
                    <a:lnTo>
                      <a:pt x="20" y="10"/>
                    </a:lnTo>
                    <a:cubicBezTo>
                      <a:pt x="15" y="22"/>
                      <a:pt x="9" y="34"/>
                      <a:pt x="4" y="47"/>
                    </a:cubicBezTo>
                    <a:lnTo>
                      <a:pt x="4" y="47"/>
                    </a:lnTo>
                    <a:cubicBezTo>
                      <a:pt x="0" y="55"/>
                      <a:pt x="1" y="64"/>
                      <a:pt x="9" y="69"/>
                    </a:cubicBezTo>
                    <a:lnTo>
                      <a:pt x="9" y="69"/>
                    </a:lnTo>
                    <a:cubicBezTo>
                      <a:pt x="16" y="73"/>
                      <a:pt x="28" y="71"/>
                      <a:pt x="32" y="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8" name="Freeform 362">
                <a:extLst>
                  <a:ext uri="{FF2B5EF4-FFF2-40B4-BE49-F238E27FC236}">
                    <a16:creationId xmlns:a16="http://schemas.microsoft.com/office/drawing/2014/main" id="{A72BAF98-7D75-304B-8B5D-56A4B220D6AF}"/>
                  </a:ext>
                </a:extLst>
              </p:cNvPr>
              <p:cNvSpPr>
                <a:spLocks noChangeArrowheads="1"/>
              </p:cNvSpPr>
              <p:nvPr/>
            </p:nvSpPr>
            <p:spPr bwMode="auto">
              <a:xfrm>
                <a:off x="5791449" y="3378595"/>
                <a:ext cx="11882" cy="17282"/>
              </a:xfrm>
              <a:custGeom>
                <a:avLst/>
                <a:gdLst>
                  <a:gd name="T0" fmla="*/ 5 w 48"/>
                  <a:gd name="T1" fmla="*/ 29 h 72"/>
                  <a:gd name="T2" fmla="*/ 5 w 48"/>
                  <a:gd name="T3" fmla="*/ 29 h 72"/>
                  <a:gd name="T4" fmla="*/ 10 w 48"/>
                  <a:gd name="T5" fmla="*/ 50 h 72"/>
                  <a:gd name="T6" fmla="*/ 10 w 48"/>
                  <a:gd name="T7" fmla="*/ 50 h 72"/>
                  <a:gd name="T8" fmla="*/ 42 w 48"/>
                  <a:gd name="T9" fmla="*/ 42 h 72"/>
                  <a:gd name="T10" fmla="*/ 42 w 48"/>
                  <a:gd name="T11" fmla="*/ 42 h 72"/>
                  <a:gd name="T12" fmla="*/ 36 w 48"/>
                  <a:gd name="T13" fmla="*/ 20 h 72"/>
                  <a:gd name="T14" fmla="*/ 36 w 48"/>
                  <a:gd name="T15" fmla="*/ 20 h 72"/>
                  <a:gd name="T16" fmla="*/ 5 w 48"/>
                  <a:gd name="T17" fmla="*/ 2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72">
                    <a:moveTo>
                      <a:pt x="5" y="29"/>
                    </a:moveTo>
                    <a:lnTo>
                      <a:pt x="5" y="29"/>
                    </a:lnTo>
                    <a:cubicBezTo>
                      <a:pt x="7" y="36"/>
                      <a:pt x="9" y="43"/>
                      <a:pt x="10" y="50"/>
                    </a:cubicBezTo>
                    <a:lnTo>
                      <a:pt x="10" y="50"/>
                    </a:lnTo>
                    <a:cubicBezTo>
                      <a:pt x="15" y="71"/>
                      <a:pt x="47" y="62"/>
                      <a:pt x="42" y="42"/>
                    </a:cubicBezTo>
                    <a:lnTo>
                      <a:pt x="42" y="42"/>
                    </a:lnTo>
                    <a:cubicBezTo>
                      <a:pt x="40" y="35"/>
                      <a:pt x="38" y="28"/>
                      <a:pt x="36" y="20"/>
                    </a:cubicBezTo>
                    <a:lnTo>
                      <a:pt x="36" y="20"/>
                    </a:lnTo>
                    <a:cubicBezTo>
                      <a:pt x="31" y="0"/>
                      <a:pt x="0" y="9"/>
                      <a:pt x="5"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9" name="Freeform 363">
                <a:extLst>
                  <a:ext uri="{FF2B5EF4-FFF2-40B4-BE49-F238E27FC236}">
                    <a16:creationId xmlns:a16="http://schemas.microsoft.com/office/drawing/2014/main" id="{3AD46C1C-4767-BB41-919B-AD0BC73640CC}"/>
                  </a:ext>
                </a:extLst>
              </p:cNvPr>
              <p:cNvSpPr>
                <a:spLocks noChangeArrowheads="1"/>
              </p:cNvSpPr>
              <p:nvPr/>
            </p:nvSpPr>
            <p:spPr bwMode="auto">
              <a:xfrm>
                <a:off x="5678037" y="3321350"/>
                <a:ext cx="23762" cy="18362"/>
              </a:xfrm>
              <a:custGeom>
                <a:avLst/>
                <a:gdLst>
                  <a:gd name="T0" fmla="*/ 17 w 96"/>
                  <a:gd name="T1" fmla="*/ 39 h 77"/>
                  <a:gd name="T2" fmla="*/ 17 w 96"/>
                  <a:gd name="T3" fmla="*/ 39 h 77"/>
                  <a:gd name="T4" fmla="*/ 61 w 96"/>
                  <a:gd name="T5" fmla="*/ 66 h 77"/>
                  <a:gd name="T6" fmla="*/ 61 w 96"/>
                  <a:gd name="T7" fmla="*/ 66 h 77"/>
                  <a:gd name="T8" fmla="*/ 77 w 96"/>
                  <a:gd name="T9" fmla="*/ 37 h 77"/>
                  <a:gd name="T10" fmla="*/ 77 w 96"/>
                  <a:gd name="T11" fmla="*/ 37 h 77"/>
                  <a:gd name="T12" fmla="*/ 34 w 96"/>
                  <a:gd name="T13" fmla="*/ 11 h 77"/>
                  <a:gd name="T14" fmla="*/ 34 w 96"/>
                  <a:gd name="T15" fmla="*/ 11 h 77"/>
                  <a:gd name="T16" fmla="*/ 17 w 96"/>
                  <a:gd name="T17"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77">
                    <a:moveTo>
                      <a:pt x="17" y="39"/>
                    </a:moveTo>
                    <a:lnTo>
                      <a:pt x="17" y="39"/>
                    </a:lnTo>
                    <a:cubicBezTo>
                      <a:pt x="32" y="48"/>
                      <a:pt x="46" y="57"/>
                      <a:pt x="61" y="66"/>
                    </a:cubicBezTo>
                    <a:lnTo>
                      <a:pt x="61" y="66"/>
                    </a:lnTo>
                    <a:cubicBezTo>
                      <a:pt x="78" y="76"/>
                      <a:pt x="95" y="49"/>
                      <a:pt x="77" y="37"/>
                    </a:cubicBezTo>
                    <a:lnTo>
                      <a:pt x="77" y="37"/>
                    </a:lnTo>
                    <a:cubicBezTo>
                      <a:pt x="63" y="29"/>
                      <a:pt x="48" y="20"/>
                      <a:pt x="34" y="11"/>
                    </a:cubicBezTo>
                    <a:lnTo>
                      <a:pt x="34" y="11"/>
                    </a:lnTo>
                    <a:cubicBezTo>
                      <a:pt x="16" y="0"/>
                      <a:pt x="0" y="28"/>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0" name="Freeform 364">
                <a:extLst>
                  <a:ext uri="{FF2B5EF4-FFF2-40B4-BE49-F238E27FC236}">
                    <a16:creationId xmlns:a16="http://schemas.microsoft.com/office/drawing/2014/main" id="{D0C61979-EA9C-2947-83A0-D3AB9A99A7D2}"/>
                  </a:ext>
                </a:extLst>
              </p:cNvPr>
              <p:cNvSpPr>
                <a:spLocks noChangeArrowheads="1"/>
              </p:cNvSpPr>
              <p:nvPr/>
            </p:nvSpPr>
            <p:spPr bwMode="auto">
              <a:xfrm>
                <a:off x="5710441" y="3314869"/>
                <a:ext cx="32403" cy="36724"/>
              </a:xfrm>
              <a:custGeom>
                <a:avLst/>
                <a:gdLst>
                  <a:gd name="T0" fmla="*/ 12 w 131"/>
                  <a:gd name="T1" fmla="*/ 34 h 151"/>
                  <a:gd name="T2" fmla="*/ 12 w 131"/>
                  <a:gd name="T3" fmla="*/ 34 h 151"/>
                  <a:gd name="T4" fmla="*/ 65 w 131"/>
                  <a:gd name="T5" fmla="*/ 98 h 151"/>
                  <a:gd name="T6" fmla="*/ 65 w 131"/>
                  <a:gd name="T7" fmla="*/ 98 h 151"/>
                  <a:gd name="T8" fmla="*/ 65 w 131"/>
                  <a:gd name="T9" fmla="*/ 129 h 151"/>
                  <a:gd name="T10" fmla="*/ 65 w 131"/>
                  <a:gd name="T11" fmla="*/ 129 h 151"/>
                  <a:gd name="T12" fmla="*/ 96 w 131"/>
                  <a:gd name="T13" fmla="*/ 132 h 151"/>
                  <a:gd name="T14" fmla="*/ 96 w 131"/>
                  <a:gd name="T15" fmla="*/ 132 h 151"/>
                  <a:gd name="T16" fmla="*/ 110 w 131"/>
                  <a:gd name="T17" fmla="*/ 122 h 151"/>
                  <a:gd name="T18" fmla="*/ 110 w 131"/>
                  <a:gd name="T19" fmla="*/ 122 h 151"/>
                  <a:gd name="T20" fmla="*/ 123 w 131"/>
                  <a:gd name="T21" fmla="*/ 84 h 151"/>
                  <a:gd name="T22" fmla="*/ 123 w 131"/>
                  <a:gd name="T23" fmla="*/ 84 h 151"/>
                  <a:gd name="T24" fmla="*/ 95 w 131"/>
                  <a:gd name="T25" fmla="*/ 71 h 151"/>
                  <a:gd name="T26" fmla="*/ 95 w 131"/>
                  <a:gd name="T27" fmla="*/ 71 h 151"/>
                  <a:gd name="T28" fmla="*/ 76 w 131"/>
                  <a:gd name="T29" fmla="*/ 64 h 151"/>
                  <a:gd name="T30" fmla="*/ 76 w 131"/>
                  <a:gd name="T31" fmla="*/ 64 h 151"/>
                  <a:gd name="T32" fmla="*/ 40 w 131"/>
                  <a:gd name="T33" fmla="*/ 17 h 151"/>
                  <a:gd name="T34" fmla="*/ 40 w 131"/>
                  <a:gd name="T35" fmla="*/ 17 h 151"/>
                  <a:gd name="T36" fmla="*/ 12 w 131"/>
                  <a:gd name="T37" fmla="*/ 3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51">
                    <a:moveTo>
                      <a:pt x="12" y="34"/>
                    </a:moveTo>
                    <a:lnTo>
                      <a:pt x="12" y="34"/>
                    </a:lnTo>
                    <a:cubicBezTo>
                      <a:pt x="27" y="57"/>
                      <a:pt x="44" y="79"/>
                      <a:pt x="65" y="98"/>
                    </a:cubicBezTo>
                    <a:lnTo>
                      <a:pt x="65" y="98"/>
                    </a:lnTo>
                    <a:cubicBezTo>
                      <a:pt x="65" y="108"/>
                      <a:pt x="65" y="118"/>
                      <a:pt x="65" y="129"/>
                    </a:cubicBezTo>
                    <a:lnTo>
                      <a:pt x="65" y="129"/>
                    </a:lnTo>
                    <a:cubicBezTo>
                      <a:pt x="65" y="149"/>
                      <a:pt x="93" y="150"/>
                      <a:pt x="96" y="132"/>
                    </a:cubicBezTo>
                    <a:lnTo>
                      <a:pt x="96" y="132"/>
                    </a:lnTo>
                    <a:cubicBezTo>
                      <a:pt x="102" y="132"/>
                      <a:pt x="108" y="128"/>
                      <a:pt x="110" y="122"/>
                    </a:cubicBezTo>
                    <a:lnTo>
                      <a:pt x="110" y="122"/>
                    </a:lnTo>
                    <a:cubicBezTo>
                      <a:pt x="115" y="109"/>
                      <a:pt x="119" y="96"/>
                      <a:pt x="123" y="84"/>
                    </a:cubicBezTo>
                    <a:lnTo>
                      <a:pt x="123" y="84"/>
                    </a:lnTo>
                    <a:cubicBezTo>
                      <a:pt x="130" y="66"/>
                      <a:pt x="105" y="57"/>
                      <a:pt x="95" y="71"/>
                    </a:cubicBezTo>
                    <a:lnTo>
                      <a:pt x="95" y="71"/>
                    </a:lnTo>
                    <a:cubicBezTo>
                      <a:pt x="91" y="65"/>
                      <a:pt x="83" y="62"/>
                      <a:pt x="76" y="64"/>
                    </a:cubicBezTo>
                    <a:lnTo>
                      <a:pt x="76" y="64"/>
                    </a:lnTo>
                    <a:cubicBezTo>
                      <a:pt x="63" y="50"/>
                      <a:pt x="50" y="35"/>
                      <a:pt x="40" y="17"/>
                    </a:cubicBezTo>
                    <a:lnTo>
                      <a:pt x="40" y="17"/>
                    </a:lnTo>
                    <a:cubicBezTo>
                      <a:pt x="29" y="0"/>
                      <a:pt x="0" y="16"/>
                      <a:pt x="12"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1" name="Freeform 365">
                <a:extLst>
                  <a:ext uri="{FF2B5EF4-FFF2-40B4-BE49-F238E27FC236}">
                    <a16:creationId xmlns:a16="http://schemas.microsoft.com/office/drawing/2014/main" id="{B75584FA-B37D-514F-A16A-A6345F625653}"/>
                  </a:ext>
                </a:extLst>
              </p:cNvPr>
              <p:cNvSpPr>
                <a:spLocks noChangeArrowheads="1"/>
              </p:cNvSpPr>
              <p:nvPr/>
            </p:nvSpPr>
            <p:spPr bwMode="auto">
              <a:xfrm>
                <a:off x="5624031" y="3333231"/>
                <a:ext cx="50765" cy="48605"/>
              </a:xfrm>
              <a:custGeom>
                <a:avLst/>
                <a:gdLst>
                  <a:gd name="T0" fmla="*/ 154 w 206"/>
                  <a:gd name="T1" fmla="*/ 166 h 200"/>
                  <a:gd name="T2" fmla="*/ 154 w 206"/>
                  <a:gd name="T3" fmla="*/ 166 h 200"/>
                  <a:gd name="T4" fmla="*/ 155 w 206"/>
                  <a:gd name="T5" fmla="*/ 167 h 200"/>
                  <a:gd name="T6" fmla="*/ 155 w 206"/>
                  <a:gd name="T7" fmla="*/ 167 h 200"/>
                  <a:gd name="T8" fmla="*/ 145 w 206"/>
                  <a:gd name="T9" fmla="*/ 171 h 200"/>
                  <a:gd name="T10" fmla="*/ 145 w 206"/>
                  <a:gd name="T11" fmla="*/ 171 h 200"/>
                  <a:gd name="T12" fmla="*/ 147 w 206"/>
                  <a:gd name="T13" fmla="*/ 157 h 200"/>
                  <a:gd name="T14" fmla="*/ 147 w 206"/>
                  <a:gd name="T15" fmla="*/ 157 h 200"/>
                  <a:gd name="T16" fmla="*/ 154 w 206"/>
                  <a:gd name="T17" fmla="*/ 166 h 200"/>
                  <a:gd name="T18" fmla="*/ 80 w 206"/>
                  <a:gd name="T19" fmla="*/ 130 h 200"/>
                  <a:gd name="T20" fmla="*/ 80 w 206"/>
                  <a:gd name="T21" fmla="*/ 130 h 200"/>
                  <a:gd name="T22" fmla="*/ 102 w 206"/>
                  <a:gd name="T23" fmla="*/ 123 h 200"/>
                  <a:gd name="T24" fmla="*/ 102 w 206"/>
                  <a:gd name="T25" fmla="*/ 123 h 200"/>
                  <a:gd name="T26" fmla="*/ 106 w 206"/>
                  <a:gd name="T27" fmla="*/ 132 h 200"/>
                  <a:gd name="T28" fmla="*/ 106 w 206"/>
                  <a:gd name="T29" fmla="*/ 132 h 200"/>
                  <a:gd name="T30" fmla="*/ 114 w 206"/>
                  <a:gd name="T31" fmla="*/ 166 h 200"/>
                  <a:gd name="T32" fmla="*/ 114 w 206"/>
                  <a:gd name="T33" fmla="*/ 166 h 200"/>
                  <a:gd name="T34" fmla="*/ 139 w 206"/>
                  <a:gd name="T35" fmla="*/ 184 h 200"/>
                  <a:gd name="T36" fmla="*/ 139 w 206"/>
                  <a:gd name="T37" fmla="*/ 184 h 200"/>
                  <a:gd name="T38" fmla="*/ 155 w 206"/>
                  <a:gd name="T39" fmla="*/ 199 h 200"/>
                  <a:gd name="T40" fmla="*/ 168 w 206"/>
                  <a:gd name="T41" fmla="*/ 199 h 200"/>
                  <a:gd name="T42" fmla="*/ 168 w 206"/>
                  <a:gd name="T43" fmla="*/ 199 h 200"/>
                  <a:gd name="T44" fmla="*/ 177 w 206"/>
                  <a:gd name="T45" fmla="*/ 171 h 200"/>
                  <a:gd name="T46" fmla="*/ 177 w 206"/>
                  <a:gd name="T47" fmla="*/ 171 h 200"/>
                  <a:gd name="T48" fmla="*/ 182 w 206"/>
                  <a:gd name="T49" fmla="*/ 150 h 200"/>
                  <a:gd name="T50" fmla="*/ 182 w 206"/>
                  <a:gd name="T51" fmla="*/ 150 h 200"/>
                  <a:gd name="T52" fmla="*/ 160 w 206"/>
                  <a:gd name="T53" fmla="*/ 118 h 200"/>
                  <a:gd name="T54" fmla="*/ 160 w 206"/>
                  <a:gd name="T55" fmla="*/ 118 h 200"/>
                  <a:gd name="T56" fmla="*/ 172 w 206"/>
                  <a:gd name="T57" fmla="*/ 107 h 200"/>
                  <a:gd name="T58" fmla="*/ 172 w 206"/>
                  <a:gd name="T59" fmla="*/ 107 h 200"/>
                  <a:gd name="T60" fmla="*/ 199 w 206"/>
                  <a:gd name="T61" fmla="*/ 28 h 200"/>
                  <a:gd name="T62" fmla="*/ 199 w 206"/>
                  <a:gd name="T63" fmla="*/ 28 h 200"/>
                  <a:gd name="T64" fmla="*/ 168 w 206"/>
                  <a:gd name="T65" fmla="*/ 20 h 200"/>
                  <a:gd name="T66" fmla="*/ 168 w 206"/>
                  <a:gd name="T67" fmla="*/ 20 h 200"/>
                  <a:gd name="T68" fmla="*/ 141 w 206"/>
                  <a:gd name="T69" fmla="*/ 98 h 200"/>
                  <a:gd name="T70" fmla="*/ 141 w 206"/>
                  <a:gd name="T71" fmla="*/ 98 h 200"/>
                  <a:gd name="T72" fmla="*/ 140 w 206"/>
                  <a:gd name="T73" fmla="*/ 105 h 200"/>
                  <a:gd name="T74" fmla="*/ 140 w 206"/>
                  <a:gd name="T75" fmla="*/ 105 h 200"/>
                  <a:gd name="T76" fmla="*/ 130 w 206"/>
                  <a:gd name="T77" fmla="*/ 110 h 200"/>
                  <a:gd name="T78" fmla="*/ 130 w 206"/>
                  <a:gd name="T79" fmla="*/ 110 h 200"/>
                  <a:gd name="T80" fmla="*/ 129 w 206"/>
                  <a:gd name="T81" fmla="*/ 108 h 200"/>
                  <a:gd name="T82" fmla="*/ 129 w 206"/>
                  <a:gd name="T83" fmla="*/ 108 h 200"/>
                  <a:gd name="T84" fmla="*/ 104 w 206"/>
                  <a:gd name="T85" fmla="*/ 112 h 200"/>
                  <a:gd name="T86" fmla="*/ 104 w 206"/>
                  <a:gd name="T87" fmla="*/ 112 h 200"/>
                  <a:gd name="T88" fmla="*/ 97 w 206"/>
                  <a:gd name="T89" fmla="*/ 102 h 200"/>
                  <a:gd name="T90" fmla="*/ 97 w 206"/>
                  <a:gd name="T91" fmla="*/ 102 h 200"/>
                  <a:gd name="T92" fmla="*/ 39 w 206"/>
                  <a:gd name="T93" fmla="*/ 53 h 200"/>
                  <a:gd name="T94" fmla="*/ 39 w 206"/>
                  <a:gd name="T95" fmla="*/ 53 h 200"/>
                  <a:gd name="T96" fmla="*/ 11 w 206"/>
                  <a:gd name="T97" fmla="*/ 69 h 200"/>
                  <a:gd name="T98" fmla="*/ 11 w 206"/>
                  <a:gd name="T99" fmla="*/ 69 h 200"/>
                  <a:gd name="T100" fmla="*/ 80 w 206"/>
                  <a:gd name="T101" fmla="*/ 13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200">
                    <a:moveTo>
                      <a:pt x="154" y="166"/>
                    </a:moveTo>
                    <a:lnTo>
                      <a:pt x="154" y="166"/>
                    </a:lnTo>
                    <a:cubicBezTo>
                      <a:pt x="154" y="166"/>
                      <a:pt x="154" y="167"/>
                      <a:pt x="155" y="167"/>
                    </a:cubicBezTo>
                    <a:lnTo>
                      <a:pt x="155" y="167"/>
                    </a:lnTo>
                    <a:cubicBezTo>
                      <a:pt x="150" y="167"/>
                      <a:pt x="148" y="169"/>
                      <a:pt x="145" y="171"/>
                    </a:cubicBezTo>
                    <a:lnTo>
                      <a:pt x="145" y="171"/>
                    </a:lnTo>
                    <a:cubicBezTo>
                      <a:pt x="147" y="166"/>
                      <a:pt x="147" y="161"/>
                      <a:pt x="147" y="157"/>
                    </a:cubicBezTo>
                    <a:lnTo>
                      <a:pt x="147" y="157"/>
                    </a:lnTo>
                    <a:cubicBezTo>
                      <a:pt x="149" y="160"/>
                      <a:pt x="152" y="163"/>
                      <a:pt x="154" y="166"/>
                    </a:cubicBezTo>
                    <a:close/>
                    <a:moveTo>
                      <a:pt x="80" y="130"/>
                    </a:moveTo>
                    <a:lnTo>
                      <a:pt x="80" y="130"/>
                    </a:lnTo>
                    <a:cubicBezTo>
                      <a:pt x="89" y="135"/>
                      <a:pt x="98" y="130"/>
                      <a:pt x="102" y="123"/>
                    </a:cubicBezTo>
                    <a:lnTo>
                      <a:pt x="102" y="123"/>
                    </a:lnTo>
                    <a:cubicBezTo>
                      <a:pt x="102" y="126"/>
                      <a:pt x="104" y="129"/>
                      <a:pt x="106" y="132"/>
                    </a:cubicBezTo>
                    <a:lnTo>
                      <a:pt x="106" y="132"/>
                    </a:lnTo>
                    <a:cubicBezTo>
                      <a:pt x="114" y="141"/>
                      <a:pt x="117" y="154"/>
                      <a:pt x="114" y="166"/>
                    </a:cubicBezTo>
                    <a:lnTo>
                      <a:pt x="114" y="166"/>
                    </a:lnTo>
                    <a:cubicBezTo>
                      <a:pt x="109" y="183"/>
                      <a:pt x="129" y="191"/>
                      <a:pt x="139" y="184"/>
                    </a:cubicBezTo>
                    <a:lnTo>
                      <a:pt x="139" y="184"/>
                    </a:lnTo>
                    <a:cubicBezTo>
                      <a:pt x="139" y="191"/>
                      <a:pt x="145" y="199"/>
                      <a:pt x="155" y="199"/>
                    </a:cubicBezTo>
                    <a:lnTo>
                      <a:pt x="168" y="199"/>
                    </a:lnTo>
                    <a:lnTo>
                      <a:pt x="168" y="199"/>
                    </a:lnTo>
                    <a:cubicBezTo>
                      <a:pt x="185" y="199"/>
                      <a:pt x="188" y="179"/>
                      <a:pt x="177" y="171"/>
                    </a:cubicBezTo>
                    <a:lnTo>
                      <a:pt x="177" y="171"/>
                    </a:lnTo>
                    <a:cubicBezTo>
                      <a:pt x="183" y="166"/>
                      <a:pt x="187" y="158"/>
                      <a:pt x="182" y="150"/>
                    </a:cubicBezTo>
                    <a:lnTo>
                      <a:pt x="182" y="150"/>
                    </a:lnTo>
                    <a:cubicBezTo>
                      <a:pt x="175" y="139"/>
                      <a:pt x="167" y="128"/>
                      <a:pt x="160" y="118"/>
                    </a:cubicBezTo>
                    <a:lnTo>
                      <a:pt x="160" y="118"/>
                    </a:lnTo>
                    <a:cubicBezTo>
                      <a:pt x="165" y="116"/>
                      <a:pt x="170" y="113"/>
                      <a:pt x="172" y="107"/>
                    </a:cubicBezTo>
                    <a:lnTo>
                      <a:pt x="172" y="107"/>
                    </a:lnTo>
                    <a:cubicBezTo>
                      <a:pt x="183" y="81"/>
                      <a:pt x="192" y="55"/>
                      <a:pt x="199" y="28"/>
                    </a:cubicBezTo>
                    <a:lnTo>
                      <a:pt x="199" y="28"/>
                    </a:lnTo>
                    <a:cubicBezTo>
                      <a:pt x="205" y="8"/>
                      <a:pt x="173" y="0"/>
                      <a:pt x="168" y="20"/>
                    </a:cubicBezTo>
                    <a:lnTo>
                      <a:pt x="168" y="20"/>
                    </a:lnTo>
                    <a:cubicBezTo>
                      <a:pt x="160" y="46"/>
                      <a:pt x="151" y="73"/>
                      <a:pt x="141" y="98"/>
                    </a:cubicBezTo>
                    <a:lnTo>
                      <a:pt x="141" y="98"/>
                    </a:lnTo>
                    <a:cubicBezTo>
                      <a:pt x="140" y="101"/>
                      <a:pt x="140" y="103"/>
                      <a:pt x="140" y="105"/>
                    </a:cubicBezTo>
                    <a:lnTo>
                      <a:pt x="140" y="105"/>
                    </a:lnTo>
                    <a:cubicBezTo>
                      <a:pt x="136" y="106"/>
                      <a:pt x="133" y="108"/>
                      <a:pt x="130" y="110"/>
                    </a:cubicBezTo>
                    <a:lnTo>
                      <a:pt x="130" y="110"/>
                    </a:lnTo>
                    <a:cubicBezTo>
                      <a:pt x="129" y="109"/>
                      <a:pt x="129" y="109"/>
                      <a:pt x="129" y="108"/>
                    </a:cubicBezTo>
                    <a:lnTo>
                      <a:pt x="129" y="108"/>
                    </a:lnTo>
                    <a:cubicBezTo>
                      <a:pt x="120" y="99"/>
                      <a:pt x="109" y="104"/>
                      <a:pt x="104" y="112"/>
                    </a:cubicBezTo>
                    <a:lnTo>
                      <a:pt x="104" y="112"/>
                    </a:lnTo>
                    <a:cubicBezTo>
                      <a:pt x="104" y="108"/>
                      <a:pt x="101" y="104"/>
                      <a:pt x="97" y="102"/>
                    </a:cubicBezTo>
                    <a:lnTo>
                      <a:pt x="97" y="102"/>
                    </a:lnTo>
                    <a:cubicBezTo>
                      <a:pt x="73" y="91"/>
                      <a:pt x="53" y="74"/>
                      <a:pt x="39" y="53"/>
                    </a:cubicBezTo>
                    <a:lnTo>
                      <a:pt x="39" y="53"/>
                    </a:lnTo>
                    <a:cubicBezTo>
                      <a:pt x="28" y="35"/>
                      <a:pt x="0" y="51"/>
                      <a:pt x="11" y="69"/>
                    </a:cubicBezTo>
                    <a:lnTo>
                      <a:pt x="11" y="69"/>
                    </a:lnTo>
                    <a:cubicBezTo>
                      <a:pt x="28" y="95"/>
                      <a:pt x="51" y="116"/>
                      <a:pt x="80" y="13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2" name="Freeform 366">
                <a:extLst>
                  <a:ext uri="{FF2B5EF4-FFF2-40B4-BE49-F238E27FC236}">
                    <a16:creationId xmlns:a16="http://schemas.microsoft.com/office/drawing/2014/main" id="{A8BA49BA-9A0B-0246-B030-6619B277AB16}"/>
                  </a:ext>
                </a:extLst>
              </p:cNvPr>
              <p:cNvSpPr>
                <a:spLocks noChangeArrowheads="1"/>
              </p:cNvSpPr>
              <p:nvPr/>
            </p:nvSpPr>
            <p:spPr bwMode="auto">
              <a:xfrm>
                <a:off x="5862736" y="3345112"/>
                <a:ext cx="21602" cy="31323"/>
              </a:xfrm>
              <a:custGeom>
                <a:avLst/>
                <a:gdLst>
                  <a:gd name="T0" fmla="*/ 48 w 86"/>
                  <a:gd name="T1" fmla="*/ 19 h 130"/>
                  <a:gd name="T2" fmla="*/ 48 w 86"/>
                  <a:gd name="T3" fmla="*/ 19 h 130"/>
                  <a:gd name="T4" fmla="*/ 9 w 86"/>
                  <a:gd name="T5" fmla="*/ 94 h 130"/>
                  <a:gd name="T6" fmla="*/ 9 w 86"/>
                  <a:gd name="T7" fmla="*/ 94 h 130"/>
                  <a:gd name="T8" fmla="*/ 37 w 86"/>
                  <a:gd name="T9" fmla="*/ 110 h 130"/>
                  <a:gd name="T10" fmla="*/ 37 w 86"/>
                  <a:gd name="T11" fmla="*/ 110 h 130"/>
                  <a:gd name="T12" fmla="*/ 75 w 86"/>
                  <a:gd name="T13" fmla="*/ 35 h 130"/>
                  <a:gd name="T14" fmla="*/ 75 w 86"/>
                  <a:gd name="T15" fmla="*/ 35 h 130"/>
                  <a:gd name="T16" fmla="*/ 48 w 86"/>
                  <a:gd name="T17" fmla="*/ 1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130">
                    <a:moveTo>
                      <a:pt x="48" y="19"/>
                    </a:moveTo>
                    <a:lnTo>
                      <a:pt x="48" y="19"/>
                    </a:lnTo>
                    <a:cubicBezTo>
                      <a:pt x="35" y="44"/>
                      <a:pt x="22" y="69"/>
                      <a:pt x="9" y="94"/>
                    </a:cubicBezTo>
                    <a:lnTo>
                      <a:pt x="9" y="94"/>
                    </a:lnTo>
                    <a:cubicBezTo>
                      <a:pt x="0" y="112"/>
                      <a:pt x="28" y="129"/>
                      <a:pt x="37" y="110"/>
                    </a:cubicBezTo>
                    <a:lnTo>
                      <a:pt x="37" y="110"/>
                    </a:lnTo>
                    <a:cubicBezTo>
                      <a:pt x="50" y="85"/>
                      <a:pt x="63" y="60"/>
                      <a:pt x="75" y="35"/>
                    </a:cubicBezTo>
                    <a:lnTo>
                      <a:pt x="75" y="35"/>
                    </a:lnTo>
                    <a:cubicBezTo>
                      <a:pt x="85" y="16"/>
                      <a:pt x="57" y="0"/>
                      <a:pt x="48"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3" name="Freeform 367">
                <a:extLst>
                  <a:ext uri="{FF2B5EF4-FFF2-40B4-BE49-F238E27FC236}">
                    <a16:creationId xmlns:a16="http://schemas.microsoft.com/office/drawing/2014/main" id="{B90A94E2-C526-D54E-9293-D6DFB84F3450}"/>
                  </a:ext>
                </a:extLst>
              </p:cNvPr>
              <p:cNvSpPr>
                <a:spLocks noChangeArrowheads="1"/>
              </p:cNvSpPr>
              <p:nvPr/>
            </p:nvSpPr>
            <p:spPr bwMode="auto">
              <a:xfrm>
                <a:off x="5818451" y="3295427"/>
                <a:ext cx="11881" cy="39964"/>
              </a:xfrm>
              <a:custGeom>
                <a:avLst/>
                <a:gdLst>
                  <a:gd name="T0" fmla="*/ 35 w 48"/>
                  <a:gd name="T1" fmla="*/ 140 h 161"/>
                  <a:gd name="T2" fmla="*/ 35 w 48"/>
                  <a:gd name="T3" fmla="*/ 140 h 161"/>
                  <a:gd name="T4" fmla="*/ 44 w 48"/>
                  <a:gd name="T5" fmla="*/ 21 h 161"/>
                  <a:gd name="T6" fmla="*/ 44 w 48"/>
                  <a:gd name="T7" fmla="*/ 21 h 161"/>
                  <a:gd name="T8" fmla="*/ 11 w 48"/>
                  <a:gd name="T9" fmla="*/ 21 h 161"/>
                  <a:gd name="T10" fmla="*/ 11 w 48"/>
                  <a:gd name="T11" fmla="*/ 21 h 161"/>
                  <a:gd name="T12" fmla="*/ 4 w 48"/>
                  <a:gd name="T13" fmla="*/ 132 h 161"/>
                  <a:gd name="T14" fmla="*/ 4 w 48"/>
                  <a:gd name="T15" fmla="*/ 132 h 161"/>
                  <a:gd name="T16" fmla="*/ 35 w 48"/>
                  <a:gd name="T17" fmla="*/ 14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1">
                    <a:moveTo>
                      <a:pt x="35" y="140"/>
                    </a:moveTo>
                    <a:lnTo>
                      <a:pt x="35" y="140"/>
                    </a:lnTo>
                    <a:cubicBezTo>
                      <a:pt x="44" y="101"/>
                      <a:pt x="47" y="61"/>
                      <a:pt x="44" y="21"/>
                    </a:cubicBezTo>
                    <a:lnTo>
                      <a:pt x="44" y="21"/>
                    </a:lnTo>
                    <a:cubicBezTo>
                      <a:pt x="42" y="0"/>
                      <a:pt x="9" y="0"/>
                      <a:pt x="11" y="21"/>
                    </a:cubicBezTo>
                    <a:lnTo>
                      <a:pt x="11" y="21"/>
                    </a:lnTo>
                    <a:cubicBezTo>
                      <a:pt x="14" y="58"/>
                      <a:pt x="11" y="95"/>
                      <a:pt x="4" y="132"/>
                    </a:cubicBezTo>
                    <a:lnTo>
                      <a:pt x="4" y="132"/>
                    </a:lnTo>
                    <a:cubicBezTo>
                      <a:pt x="0" y="152"/>
                      <a:pt x="31" y="160"/>
                      <a:pt x="35" y="1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4" name="Freeform 368">
                <a:extLst>
                  <a:ext uri="{FF2B5EF4-FFF2-40B4-BE49-F238E27FC236}">
                    <a16:creationId xmlns:a16="http://schemas.microsoft.com/office/drawing/2014/main" id="{2C00C7BE-6F20-AF43-839D-1D8B91CF62EA}"/>
                  </a:ext>
                </a:extLst>
              </p:cNvPr>
              <p:cNvSpPr>
                <a:spLocks noChangeArrowheads="1"/>
              </p:cNvSpPr>
              <p:nvPr/>
            </p:nvSpPr>
            <p:spPr bwMode="auto">
              <a:xfrm>
                <a:off x="5739603" y="3295427"/>
                <a:ext cx="15122" cy="21602"/>
              </a:xfrm>
              <a:custGeom>
                <a:avLst/>
                <a:gdLst>
                  <a:gd name="T0" fmla="*/ 37 w 62"/>
                  <a:gd name="T1" fmla="*/ 69 h 89"/>
                  <a:gd name="T2" fmla="*/ 37 w 62"/>
                  <a:gd name="T3" fmla="*/ 69 h 89"/>
                  <a:gd name="T4" fmla="*/ 52 w 62"/>
                  <a:gd name="T5" fmla="*/ 35 h 89"/>
                  <a:gd name="T6" fmla="*/ 52 w 62"/>
                  <a:gd name="T7" fmla="*/ 35 h 89"/>
                  <a:gd name="T8" fmla="*/ 24 w 62"/>
                  <a:gd name="T9" fmla="*/ 18 h 89"/>
                  <a:gd name="T10" fmla="*/ 24 w 62"/>
                  <a:gd name="T11" fmla="*/ 18 h 89"/>
                  <a:gd name="T12" fmla="*/ 8 w 62"/>
                  <a:gd name="T13" fmla="*/ 53 h 89"/>
                  <a:gd name="T14" fmla="*/ 8 w 62"/>
                  <a:gd name="T15" fmla="*/ 53 h 89"/>
                  <a:gd name="T16" fmla="*/ 37 w 62"/>
                  <a:gd name="T17" fmla="*/ 6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89">
                    <a:moveTo>
                      <a:pt x="37" y="69"/>
                    </a:moveTo>
                    <a:lnTo>
                      <a:pt x="37" y="69"/>
                    </a:lnTo>
                    <a:cubicBezTo>
                      <a:pt x="42" y="58"/>
                      <a:pt x="47" y="47"/>
                      <a:pt x="52" y="35"/>
                    </a:cubicBezTo>
                    <a:lnTo>
                      <a:pt x="52" y="35"/>
                    </a:lnTo>
                    <a:cubicBezTo>
                      <a:pt x="61" y="16"/>
                      <a:pt x="33" y="0"/>
                      <a:pt x="24" y="18"/>
                    </a:cubicBezTo>
                    <a:lnTo>
                      <a:pt x="24" y="18"/>
                    </a:lnTo>
                    <a:cubicBezTo>
                      <a:pt x="19" y="30"/>
                      <a:pt x="14" y="41"/>
                      <a:pt x="8" y="53"/>
                    </a:cubicBezTo>
                    <a:lnTo>
                      <a:pt x="8" y="53"/>
                    </a:lnTo>
                    <a:cubicBezTo>
                      <a:pt x="0" y="72"/>
                      <a:pt x="28" y="88"/>
                      <a:pt x="37" y="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5" name="Freeform 369">
                <a:extLst>
                  <a:ext uri="{FF2B5EF4-FFF2-40B4-BE49-F238E27FC236}">
                    <a16:creationId xmlns:a16="http://schemas.microsoft.com/office/drawing/2014/main" id="{8B9FF46C-5EF1-C945-ACA2-9CDF332AF63A}"/>
                  </a:ext>
                </a:extLst>
              </p:cNvPr>
              <p:cNvSpPr>
                <a:spLocks noChangeArrowheads="1"/>
              </p:cNvSpPr>
              <p:nvPr/>
            </p:nvSpPr>
            <p:spPr bwMode="auto">
              <a:xfrm>
                <a:off x="5777407" y="3308388"/>
                <a:ext cx="12961" cy="14041"/>
              </a:xfrm>
              <a:custGeom>
                <a:avLst/>
                <a:gdLst>
                  <a:gd name="T0" fmla="*/ 20 w 55"/>
                  <a:gd name="T1" fmla="*/ 47 h 58"/>
                  <a:gd name="T2" fmla="*/ 20 w 55"/>
                  <a:gd name="T3" fmla="*/ 47 h 58"/>
                  <a:gd name="T4" fmla="*/ 42 w 55"/>
                  <a:gd name="T5" fmla="*/ 53 h 58"/>
                  <a:gd name="T6" fmla="*/ 42 w 55"/>
                  <a:gd name="T7" fmla="*/ 53 h 58"/>
                  <a:gd name="T8" fmla="*/ 48 w 55"/>
                  <a:gd name="T9" fmla="*/ 30 h 58"/>
                  <a:gd name="T10" fmla="*/ 48 w 55"/>
                  <a:gd name="T11" fmla="*/ 30 h 58"/>
                  <a:gd name="T12" fmla="*/ 34 w 55"/>
                  <a:gd name="T13" fmla="*/ 11 h 58"/>
                  <a:gd name="T14" fmla="*/ 34 w 55"/>
                  <a:gd name="T15" fmla="*/ 11 h 58"/>
                  <a:gd name="T16" fmla="*/ 11 w 55"/>
                  <a:gd name="T17" fmla="*/ 5 h 58"/>
                  <a:gd name="T18" fmla="*/ 11 w 55"/>
                  <a:gd name="T19" fmla="*/ 5 h 58"/>
                  <a:gd name="T20" fmla="*/ 5 w 55"/>
                  <a:gd name="T21" fmla="*/ 27 h 58"/>
                  <a:gd name="T22" fmla="*/ 5 w 55"/>
                  <a:gd name="T23" fmla="*/ 27 h 58"/>
                  <a:gd name="T24" fmla="*/ 20 w 55"/>
                  <a:gd name="T25" fmla="*/ 4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58">
                    <a:moveTo>
                      <a:pt x="20" y="47"/>
                    </a:moveTo>
                    <a:lnTo>
                      <a:pt x="20" y="47"/>
                    </a:lnTo>
                    <a:cubicBezTo>
                      <a:pt x="25" y="54"/>
                      <a:pt x="34" y="57"/>
                      <a:pt x="42" y="53"/>
                    </a:cubicBezTo>
                    <a:lnTo>
                      <a:pt x="42" y="53"/>
                    </a:lnTo>
                    <a:cubicBezTo>
                      <a:pt x="49" y="49"/>
                      <a:pt x="54" y="37"/>
                      <a:pt x="48" y="30"/>
                    </a:cubicBezTo>
                    <a:lnTo>
                      <a:pt x="48" y="30"/>
                    </a:lnTo>
                    <a:cubicBezTo>
                      <a:pt x="43" y="24"/>
                      <a:pt x="38" y="17"/>
                      <a:pt x="34" y="11"/>
                    </a:cubicBezTo>
                    <a:lnTo>
                      <a:pt x="34" y="11"/>
                    </a:lnTo>
                    <a:cubicBezTo>
                      <a:pt x="28" y="4"/>
                      <a:pt x="19" y="0"/>
                      <a:pt x="11" y="5"/>
                    </a:cubicBezTo>
                    <a:lnTo>
                      <a:pt x="11" y="5"/>
                    </a:lnTo>
                    <a:cubicBezTo>
                      <a:pt x="4" y="9"/>
                      <a:pt x="0" y="20"/>
                      <a:pt x="5" y="27"/>
                    </a:cubicBezTo>
                    <a:lnTo>
                      <a:pt x="5" y="27"/>
                    </a:lnTo>
                    <a:cubicBezTo>
                      <a:pt x="10" y="34"/>
                      <a:pt x="15" y="40"/>
                      <a:pt x="20"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6" name="Freeform 370">
                <a:extLst>
                  <a:ext uri="{FF2B5EF4-FFF2-40B4-BE49-F238E27FC236}">
                    <a16:creationId xmlns:a16="http://schemas.microsoft.com/office/drawing/2014/main" id="{6D87D70A-E08B-0B45-80D9-4454618B12F2}"/>
                  </a:ext>
                </a:extLst>
              </p:cNvPr>
              <p:cNvSpPr>
                <a:spLocks noChangeArrowheads="1"/>
              </p:cNvSpPr>
              <p:nvPr/>
            </p:nvSpPr>
            <p:spPr bwMode="auto">
              <a:xfrm>
                <a:off x="5708280" y="3255462"/>
                <a:ext cx="7560" cy="11882"/>
              </a:xfrm>
              <a:custGeom>
                <a:avLst/>
                <a:gdLst>
                  <a:gd name="T0" fmla="*/ 32 w 33"/>
                  <a:gd name="T1" fmla="*/ 28 h 50"/>
                  <a:gd name="T2" fmla="*/ 32 w 33"/>
                  <a:gd name="T3" fmla="*/ 21 h 50"/>
                  <a:gd name="T4" fmla="*/ 32 w 33"/>
                  <a:gd name="T5" fmla="*/ 21 h 50"/>
                  <a:gd name="T6" fmla="*/ 0 w 33"/>
                  <a:gd name="T7" fmla="*/ 21 h 50"/>
                  <a:gd name="T8" fmla="*/ 0 w 33"/>
                  <a:gd name="T9" fmla="*/ 28 h 50"/>
                  <a:gd name="T10" fmla="*/ 0 w 33"/>
                  <a:gd name="T11" fmla="*/ 28 h 50"/>
                  <a:gd name="T12" fmla="*/ 32 w 33"/>
                  <a:gd name="T13" fmla="*/ 28 h 50"/>
                </a:gdLst>
                <a:ahLst/>
                <a:cxnLst>
                  <a:cxn ang="0">
                    <a:pos x="T0" y="T1"/>
                  </a:cxn>
                  <a:cxn ang="0">
                    <a:pos x="T2" y="T3"/>
                  </a:cxn>
                  <a:cxn ang="0">
                    <a:pos x="T4" y="T5"/>
                  </a:cxn>
                  <a:cxn ang="0">
                    <a:pos x="T6" y="T7"/>
                  </a:cxn>
                  <a:cxn ang="0">
                    <a:pos x="T8" y="T9"/>
                  </a:cxn>
                  <a:cxn ang="0">
                    <a:pos x="T10" y="T11"/>
                  </a:cxn>
                  <a:cxn ang="0">
                    <a:pos x="T12" y="T13"/>
                  </a:cxn>
                </a:cxnLst>
                <a:rect l="0" t="0" r="r" b="b"/>
                <a:pathLst>
                  <a:path w="33" h="50">
                    <a:moveTo>
                      <a:pt x="32" y="28"/>
                    </a:moveTo>
                    <a:lnTo>
                      <a:pt x="32" y="21"/>
                    </a:lnTo>
                    <a:lnTo>
                      <a:pt x="32" y="21"/>
                    </a:lnTo>
                    <a:cubicBezTo>
                      <a:pt x="32" y="0"/>
                      <a:pt x="0" y="0"/>
                      <a:pt x="0" y="21"/>
                    </a:cubicBezTo>
                    <a:lnTo>
                      <a:pt x="0" y="28"/>
                    </a:lnTo>
                    <a:lnTo>
                      <a:pt x="0" y="28"/>
                    </a:lnTo>
                    <a:cubicBezTo>
                      <a:pt x="0" y="49"/>
                      <a:pt x="32" y="49"/>
                      <a:pt x="32"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7" name="Freeform 371">
                <a:extLst>
                  <a:ext uri="{FF2B5EF4-FFF2-40B4-BE49-F238E27FC236}">
                    <a16:creationId xmlns:a16="http://schemas.microsoft.com/office/drawing/2014/main" id="{292336D6-5F94-1343-B6E3-9A5AE3EAD2CF}"/>
                  </a:ext>
                </a:extLst>
              </p:cNvPr>
              <p:cNvSpPr>
                <a:spLocks noChangeArrowheads="1"/>
              </p:cNvSpPr>
              <p:nvPr/>
            </p:nvSpPr>
            <p:spPr bwMode="auto">
              <a:xfrm>
                <a:off x="5681277" y="3255462"/>
                <a:ext cx="14042" cy="24843"/>
              </a:xfrm>
              <a:custGeom>
                <a:avLst/>
                <a:gdLst>
                  <a:gd name="T0" fmla="*/ 48 w 58"/>
                  <a:gd name="T1" fmla="*/ 65 h 101"/>
                  <a:gd name="T2" fmla="*/ 48 w 58"/>
                  <a:gd name="T3" fmla="*/ 65 h 101"/>
                  <a:gd name="T4" fmla="*/ 40 w 58"/>
                  <a:gd name="T5" fmla="*/ 46 h 101"/>
                  <a:gd name="T6" fmla="*/ 40 w 58"/>
                  <a:gd name="T7" fmla="*/ 46 h 101"/>
                  <a:gd name="T8" fmla="*/ 37 w 58"/>
                  <a:gd name="T9" fmla="*/ 35 h 101"/>
                  <a:gd name="T10" fmla="*/ 37 w 58"/>
                  <a:gd name="T11" fmla="*/ 35 h 101"/>
                  <a:gd name="T12" fmla="*/ 36 w 58"/>
                  <a:gd name="T13" fmla="*/ 32 h 101"/>
                  <a:gd name="T14" fmla="*/ 36 w 58"/>
                  <a:gd name="T15" fmla="*/ 32 h 101"/>
                  <a:gd name="T16" fmla="*/ 38 w 58"/>
                  <a:gd name="T17" fmla="*/ 19 h 101"/>
                  <a:gd name="T18" fmla="*/ 38 w 58"/>
                  <a:gd name="T19" fmla="*/ 19 h 101"/>
                  <a:gd name="T20" fmla="*/ 3 w 58"/>
                  <a:gd name="T21" fmla="*/ 21 h 101"/>
                  <a:gd name="T22" fmla="*/ 3 w 58"/>
                  <a:gd name="T23" fmla="*/ 21 h 101"/>
                  <a:gd name="T24" fmla="*/ 20 w 58"/>
                  <a:gd name="T25" fmla="*/ 81 h 101"/>
                  <a:gd name="T26" fmla="*/ 20 w 58"/>
                  <a:gd name="T27" fmla="*/ 81 h 101"/>
                  <a:gd name="T28" fmla="*/ 48 w 58"/>
                  <a:gd name="T29" fmla="*/ 6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01">
                    <a:moveTo>
                      <a:pt x="48" y="65"/>
                    </a:moveTo>
                    <a:lnTo>
                      <a:pt x="48" y="65"/>
                    </a:lnTo>
                    <a:cubicBezTo>
                      <a:pt x="45" y="59"/>
                      <a:pt x="43" y="52"/>
                      <a:pt x="40" y="46"/>
                    </a:cubicBezTo>
                    <a:lnTo>
                      <a:pt x="40" y="46"/>
                    </a:lnTo>
                    <a:cubicBezTo>
                      <a:pt x="39" y="42"/>
                      <a:pt x="38" y="38"/>
                      <a:pt x="37" y="35"/>
                    </a:cubicBezTo>
                    <a:lnTo>
                      <a:pt x="37" y="35"/>
                    </a:lnTo>
                    <a:cubicBezTo>
                      <a:pt x="37" y="33"/>
                      <a:pt x="37" y="32"/>
                      <a:pt x="36" y="32"/>
                    </a:cubicBezTo>
                    <a:lnTo>
                      <a:pt x="36" y="32"/>
                    </a:lnTo>
                    <a:cubicBezTo>
                      <a:pt x="38" y="28"/>
                      <a:pt x="40" y="24"/>
                      <a:pt x="38" y="19"/>
                    </a:cubicBezTo>
                    <a:lnTo>
                      <a:pt x="38" y="19"/>
                    </a:lnTo>
                    <a:cubicBezTo>
                      <a:pt x="35" y="0"/>
                      <a:pt x="6" y="1"/>
                      <a:pt x="3" y="21"/>
                    </a:cubicBezTo>
                    <a:lnTo>
                      <a:pt x="3" y="21"/>
                    </a:lnTo>
                    <a:cubicBezTo>
                      <a:pt x="0" y="40"/>
                      <a:pt x="12" y="64"/>
                      <a:pt x="20" y="81"/>
                    </a:cubicBezTo>
                    <a:lnTo>
                      <a:pt x="20" y="81"/>
                    </a:lnTo>
                    <a:cubicBezTo>
                      <a:pt x="28" y="100"/>
                      <a:pt x="57" y="83"/>
                      <a:pt x="48" y="6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8" name="Freeform 372">
                <a:extLst>
                  <a:ext uri="{FF2B5EF4-FFF2-40B4-BE49-F238E27FC236}">
                    <a16:creationId xmlns:a16="http://schemas.microsoft.com/office/drawing/2014/main" id="{F1A439C2-B2F3-9248-9C2C-37A63C9EC1B9}"/>
                  </a:ext>
                </a:extLst>
              </p:cNvPr>
              <p:cNvSpPr>
                <a:spLocks noChangeArrowheads="1"/>
              </p:cNvSpPr>
              <p:nvPr/>
            </p:nvSpPr>
            <p:spPr bwMode="auto">
              <a:xfrm>
                <a:off x="5808731" y="3202537"/>
                <a:ext cx="10801" cy="16201"/>
              </a:xfrm>
              <a:custGeom>
                <a:avLst/>
                <a:gdLst>
                  <a:gd name="T0" fmla="*/ 18 w 45"/>
                  <a:gd name="T1" fmla="*/ 66 h 67"/>
                  <a:gd name="T2" fmla="*/ 18 w 45"/>
                  <a:gd name="T3" fmla="*/ 66 h 67"/>
                  <a:gd name="T4" fmla="*/ 33 w 45"/>
                  <a:gd name="T5" fmla="*/ 50 h 67"/>
                  <a:gd name="T6" fmla="*/ 33 w 45"/>
                  <a:gd name="T7" fmla="*/ 50 h 67"/>
                  <a:gd name="T8" fmla="*/ 35 w 45"/>
                  <a:gd name="T9" fmla="*/ 35 h 67"/>
                  <a:gd name="T10" fmla="*/ 35 w 45"/>
                  <a:gd name="T11" fmla="*/ 35 h 67"/>
                  <a:gd name="T12" fmla="*/ 7 w 45"/>
                  <a:gd name="T13" fmla="*/ 19 h 67"/>
                  <a:gd name="T14" fmla="*/ 7 w 45"/>
                  <a:gd name="T15" fmla="*/ 19 h 67"/>
                  <a:gd name="T16" fmla="*/ 1 w 45"/>
                  <a:gd name="T17" fmla="*/ 50 h 67"/>
                  <a:gd name="T18" fmla="*/ 1 w 45"/>
                  <a:gd name="T19" fmla="*/ 50 h 67"/>
                  <a:gd name="T20" fmla="*/ 18 w 45"/>
                  <a:gd name="T21"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67">
                    <a:moveTo>
                      <a:pt x="18" y="66"/>
                    </a:moveTo>
                    <a:lnTo>
                      <a:pt x="18" y="66"/>
                    </a:lnTo>
                    <a:cubicBezTo>
                      <a:pt x="25" y="66"/>
                      <a:pt x="35" y="59"/>
                      <a:pt x="33" y="50"/>
                    </a:cubicBezTo>
                    <a:lnTo>
                      <a:pt x="33" y="50"/>
                    </a:lnTo>
                    <a:cubicBezTo>
                      <a:pt x="33" y="44"/>
                      <a:pt x="33" y="40"/>
                      <a:pt x="35" y="35"/>
                    </a:cubicBezTo>
                    <a:lnTo>
                      <a:pt x="35" y="35"/>
                    </a:lnTo>
                    <a:cubicBezTo>
                      <a:pt x="44" y="16"/>
                      <a:pt x="16" y="0"/>
                      <a:pt x="7" y="19"/>
                    </a:cubicBezTo>
                    <a:lnTo>
                      <a:pt x="7" y="19"/>
                    </a:lnTo>
                    <a:cubicBezTo>
                      <a:pt x="2" y="29"/>
                      <a:pt x="0" y="39"/>
                      <a:pt x="1" y="50"/>
                    </a:cubicBezTo>
                    <a:lnTo>
                      <a:pt x="1" y="50"/>
                    </a:lnTo>
                    <a:cubicBezTo>
                      <a:pt x="2" y="59"/>
                      <a:pt x="8" y="66"/>
                      <a:pt x="18" y="6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9" name="Freeform 373">
                <a:extLst>
                  <a:ext uri="{FF2B5EF4-FFF2-40B4-BE49-F238E27FC236}">
                    <a16:creationId xmlns:a16="http://schemas.microsoft.com/office/drawing/2014/main" id="{D62DBCFA-02F1-C243-A981-B30921736759}"/>
                  </a:ext>
                </a:extLst>
              </p:cNvPr>
              <p:cNvSpPr>
                <a:spLocks noChangeArrowheads="1"/>
              </p:cNvSpPr>
              <p:nvPr/>
            </p:nvSpPr>
            <p:spPr bwMode="auto">
              <a:xfrm>
                <a:off x="5787128" y="3236020"/>
                <a:ext cx="11882" cy="17282"/>
              </a:xfrm>
              <a:custGeom>
                <a:avLst/>
                <a:gdLst>
                  <a:gd name="T0" fmla="*/ 35 w 48"/>
                  <a:gd name="T1" fmla="*/ 41 h 71"/>
                  <a:gd name="T2" fmla="*/ 35 w 48"/>
                  <a:gd name="T3" fmla="*/ 41 h 71"/>
                  <a:gd name="T4" fmla="*/ 36 w 48"/>
                  <a:gd name="T5" fmla="*/ 34 h 71"/>
                  <a:gd name="T6" fmla="*/ 36 w 48"/>
                  <a:gd name="T7" fmla="*/ 34 h 71"/>
                  <a:gd name="T8" fmla="*/ 8 w 48"/>
                  <a:gd name="T9" fmla="*/ 17 h 71"/>
                  <a:gd name="T10" fmla="*/ 8 w 48"/>
                  <a:gd name="T11" fmla="*/ 17 h 71"/>
                  <a:gd name="T12" fmla="*/ 3 w 48"/>
                  <a:gd name="T13" fmla="*/ 50 h 71"/>
                  <a:gd name="T14" fmla="*/ 3 w 48"/>
                  <a:gd name="T15" fmla="*/ 50 h 71"/>
                  <a:gd name="T16" fmla="*/ 35 w 48"/>
                  <a:gd name="T17" fmla="*/ 4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71">
                    <a:moveTo>
                      <a:pt x="35" y="41"/>
                    </a:moveTo>
                    <a:lnTo>
                      <a:pt x="35" y="41"/>
                    </a:lnTo>
                    <a:cubicBezTo>
                      <a:pt x="34" y="38"/>
                      <a:pt x="35" y="36"/>
                      <a:pt x="36" y="34"/>
                    </a:cubicBezTo>
                    <a:lnTo>
                      <a:pt x="36" y="34"/>
                    </a:lnTo>
                    <a:cubicBezTo>
                      <a:pt x="47" y="16"/>
                      <a:pt x="19" y="0"/>
                      <a:pt x="8" y="17"/>
                    </a:cubicBezTo>
                    <a:lnTo>
                      <a:pt x="8" y="17"/>
                    </a:lnTo>
                    <a:cubicBezTo>
                      <a:pt x="2" y="28"/>
                      <a:pt x="0" y="38"/>
                      <a:pt x="3" y="50"/>
                    </a:cubicBezTo>
                    <a:lnTo>
                      <a:pt x="3" y="50"/>
                    </a:lnTo>
                    <a:cubicBezTo>
                      <a:pt x="7" y="70"/>
                      <a:pt x="38" y="61"/>
                      <a:pt x="35"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0" name="Freeform 374">
                <a:extLst>
                  <a:ext uri="{FF2B5EF4-FFF2-40B4-BE49-F238E27FC236}">
                    <a16:creationId xmlns:a16="http://schemas.microsoft.com/office/drawing/2014/main" id="{1806273D-03DF-A244-9B3A-4BF52BB4566E}"/>
                  </a:ext>
                </a:extLst>
              </p:cNvPr>
              <p:cNvSpPr>
                <a:spLocks noChangeArrowheads="1"/>
              </p:cNvSpPr>
              <p:nvPr/>
            </p:nvSpPr>
            <p:spPr bwMode="auto">
              <a:xfrm>
                <a:off x="5846535" y="3456364"/>
                <a:ext cx="28083" cy="24843"/>
              </a:xfrm>
              <a:custGeom>
                <a:avLst/>
                <a:gdLst>
                  <a:gd name="T0" fmla="*/ 75 w 114"/>
                  <a:gd name="T1" fmla="*/ 14 h 103"/>
                  <a:gd name="T2" fmla="*/ 75 w 114"/>
                  <a:gd name="T3" fmla="*/ 14 h 103"/>
                  <a:gd name="T4" fmla="*/ 17 w 114"/>
                  <a:gd name="T5" fmla="*/ 62 h 103"/>
                  <a:gd name="T6" fmla="*/ 17 w 114"/>
                  <a:gd name="T7" fmla="*/ 62 h 103"/>
                  <a:gd name="T8" fmla="*/ 34 w 114"/>
                  <a:gd name="T9" fmla="*/ 90 h 103"/>
                  <a:gd name="T10" fmla="*/ 34 w 114"/>
                  <a:gd name="T11" fmla="*/ 90 h 103"/>
                  <a:gd name="T12" fmla="*/ 98 w 114"/>
                  <a:gd name="T13" fmla="*/ 37 h 103"/>
                  <a:gd name="T14" fmla="*/ 98 w 114"/>
                  <a:gd name="T15" fmla="*/ 37 h 103"/>
                  <a:gd name="T16" fmla="*/ 75 w 114"/>
                  <a:gd name="T1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03">
                    <a:moveTo>
                      <a:pt x="75" y="14"/>
                    </a:moveTo>
                    <a:lnTo>
                      <a:pt x="75" y="14"/>
                    </a:lnTo>
                    <a:cubicBezTo>
                      <a:pt x="56" y="31"/>
                      <a:pt x="37" y="47"/>
                      <a:pt x="17" y="62"/>
                    </a:cubicBezTo>
                    <a:lnTo>
                      <a:pt x="17" y="62"/>
                    </a:lnTo>
                    <a:cubicBezTo>
                      <a:pt x="0" y="74"/>
                      <a:pt x="17" y="102"/>
                      <a:pt x="34" y="90"/>
                    </a:cubicBezTo>
                    <a:lnTo>
                      <a:pt x="34" y="90"/>
                    </a:lnTo>
                    <a:cubicBezTo>
                      <a:pt x="56" y="73"/>
                      <a:pt x="77" y="56"/>
                      <a:pt x="98" y="37"/>
                    </a:cubicBezTo>
                    <a:lnTo>
                      <a:pt x="98" y="37"/>
                    </a:lnTo>
                    <a:cubicBezTo>
                      <a:pt x="113" y="23"/>
                      <a:pt x="90" y="0"/>
                      <a:pt x="75"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1" name="Freeform 375">
                <a:extLst>
                  <a:ext uri="{FF2B5EF4-FFF2-40B4-BE49-F238E27FC236}">
                    <a16:creationId xmlns:a16="http://schemas.microsoft.com/office/drawing/2014/main" id="{66C179A0-86F8-1949-9AC8-578D43C9E0F7}"/>
                  </a:ext>
                </a:extLst>
              </p:cNvPr>
              <p:cNvSpPr>
                <a:spLocks noChangeArrowheads="1"/>
              </p:cNvSpPr>
              <p:nvPr/>
            </p:nvSpPr>
            <p:spPr bwMode="auto">
              <a:xfrm>
                <a:off x="5832493" y="3479046"/>
                <a:ext cx="16202" cy="22682"/>
              </a:xfrm>
              <a:custGeom>
                <a:avLst/>
                <a:gdLst>
                  <a:gd name="T0" fmla="*/ 33 w 64"/>
                  <a:gd name="T1" fmla="*/ 1 h 93"/>
                  <a:gd name="T2" fmla="*/ 33 w 64"/>
                  <a:gd name="T3" fmla="*/ 1 h 93"/>
                  <a:gd name="T4" fmla="*/ 20 w 64"/>
                  <a:gd name="T5" fmla="*/ 46 h 93"/>
                  <a:gd name="T6" fmla="*/ 20 w 64"/>
                  <a:gd name="T7" fmla="*/ 46 h 93"/>
                  <a:gd name="T8" fmla="*/ 22 w 64"/>
                  <a:gd name="T9" fmla="*/ 47 h 93"/>
                  <a:gd name="T10" fmla="*/ 22 w 64"/>
                  <a:gd name="T11" fmla="*/ 47 h 93"/>
                  <a:gd name="T12" fmla="*/ 27 w 64"/>
                  <a:gd name="T13" fmla="*/ 72 h 93"/>
                  <a:gd name="T14" fmla="*/ 27 w 64"/>
                  <a:gd name="T15" fmla="*/ 72 h 93"/>
                  <a:gd name="T16" fmla="*/ 58 w 64"/>
                  <a:gd name="T17" fmla="*/ 63 h 93"/>
                  <a:gd name="T18" fmla="*/ 58 w 64"/>
                  <a:gd name="T19" fmla="*/ 63 h 93"/>
                  <a:gd name="T20" fmla="*/ 48 w 64"/>
                  <a:gd name="T21" fmla="*/ 13 h 93"/>
                  <a:gd name="T22" fmla="*/ 48 w 64"/>
                  <a:gd name="T23" fmla="*/ 13 h 93"/>
                  <a:gd name="T24" fmla="*/ 33 w 64"/>
                  <a:gd name="T25"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93">
                    <a:moveTo>
                      <a:pt x="33" y="1"/>
                    </a:moveTo>
                    <a:lnTo>
                      <a:pt x="33" y="1"/>
                    </a:lnTo>
                    <a:cubicBezTo>
                      <a:pt x="9" y="4"/>
                      <a:pt x="0" y="32"/>
                      <a:pt x="20" y="46"/>
                    </a:cubicBezTo>
                    <a:lnTo>
                      <a:pt x="20" y="46"/>
                    </a:lnTo>
                    <a:cubicBezTo>
                      <a:pt x="21" y="47"/>
                      <a:pt x="22" y="47"/>
                      <a:pt x="22" y="47"/>
                    </a:cubicBezTo>
                    <a:lnTo>
                      <a:pt x="22" y="47"/>
                    </a:lnTo>
                    <a:cubicBezTo>
                      <a:pt x="24" y="55"/>
                      <a:pt x="26" y="63"/>
                      <a:pt x="27" y="72"/>
                    </a:cubicBezTo>
                    <a:lnTo>
                      <a:pt x="27" y="72"/>
                    </a:lnTo>
                    <a:cubicBezTo>
                      <a:pt x="32" y="92"/>
                      <a:pt x="63" y="84"/>
                      <a:pt x="58" y="63"/>
                    </a:cubicBezTo>
                    <a:lnTo>
                      <a:pt x="58" y="63"/>
                    </a:lnTo>
                    <a:cubicBezTo>
                      <a:pt x="55" y="47"/>
                      <a:pt x="52" y="29"/>
                      <a:pt x="48" y="13"/>
                    </a:cubicBezTo>
                    <a:lnTo>
                      <a:pt x="48" y="13"/>
                    </a:lnTo>
                    <a:cubicBezTo>
                      <a:pt x="47" y="7"/>
                      <a:pt x="39" y="0"/>
                      <a:pt x="33" y="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2" name="Freeform 376">
                <a:extLst>
                  <a:ext uri="{FF2B5EF4-FFF2-40B4-BE49-F238E27FC236}">
                    <a16:creationId xmlns:a16="http://schemas.microsoft.com/office/drawing/2014/main" id="{412216E2-6937-4044-BFF4-F41A6DF9676D}"/>
                  </a:ext>
                </a:extLst>
              </p:cNvPr>
              <p:cNvSpPr>
                <a:spLocks noChangeArrowheads="1"/>
              </p:cNvSpPr>
              <p:nvPr/>
            </p:nvSpPr>
            <p:spPr bwMode="auto">
              <a:xfrm>
                <a:off x="5849775" y="3400198"/>
                <a:ext cx="16202" cy="23762"/>
              </a:xfrm>
              <a:custGeom>
                <a:avLst/>
                <a:gdLst>
                  <a:gd name="T0" fmla="*/ 9 w 67"/>
                  <a:gd name="T1" fmla="*/ 35 h 97"/>
                  <a:gd name="T2" fmla="*/ 9 w 67"/>
                  <a:gd name="T3" fmla="*/ 35 h 97"/>
                  <a:gd name="T4" fmla="*/ 28 w 67"/>
                  <a:gd name="T5" fmla="*/ 78 h 97"/>
                  <a:gd name="T6" fmla="*/ 28 w 67"/>
                  <a:gd name="T7" fmla="*/ 78 h 97"/>
                  <a:gd name="T8" fmla="*/ 57 w 67"/>
                  <a:gd name="T9" fmla="*/ 61 h 97"/>
                  <a:gd name="T10" fmla="*/ 57 w 67"/>
                  <a:gd name="T11" fmla="*/ 61 h 97"/>
                  <a:gd name="T12" fmla="*/ 37 w 67"/>
                  <a:gd name="T13" fmla="*/ 19 h 97"/>
                  <a:gd name="T14" fmla="*/ 37 w 67"/>
                  <a:gd name="T15" fmla="*/ 19 h 97"/>
                  <a:gd name="T16" fmla="*/ 9 w 67"/>
                  <a:gd name="T17" fmla="*/ 3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97">
                    <a:moveTo>
                      <a:pt x="9" y="35"/>
                    </a:moveTo>
                    <a:lnTo>
                      <a:pt x="9" y="35"/>
                    </a:lnTo>
                    <a:cubicBezTo>
                      <a:pt x="16" y="50"/>
                      <a:pt x="22" y="63"/>
                      <a:pt x="28" y="78"/>
                    </a:cubicBezTo>
                    <a:lnTo>
                      <a:pt x="28" y="78"/>
                    </a:lnTo>
                    <a:cubicBezTo>
                      <a:pt x="37" y="96"/>
                      <a:pt x="66" y="80"/>
                      <a:pt x="57" y="61"/>
                    </a:cubicBezTo>
                    <a:lnTo>
                      <a:pt x="57" y="61"/>
                    </a:lnTo>
                    <a:cubicBezTo>
                      <a:pt x="50" y="47"/>
                      <a:pt x="44" y="33"/>
                      <a:pt x="37" y="19"/>
                    </a:cubicBezTo>
                    <a:lnTo>
                      <a:pt x="37" y="19"/>
                    </a:lnTo>
                    <a:cubicBezTo>
                      <a:pt x="28" y="0"/>
                      <a:pt x="0" y="16"/>
                      <a:pt x="9"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3" name="Freeform 377">
                <a:extLst>
                  <a:ext uri="{FF2B5EF4-FFF2-40B4-BE49-F238E27FC236}">
                    <a16:creationId xmlns:a16="http://schemas.microsoft.com/office/drawing/2014/main" id="{004025AD-8D7C-E346-A7D9-23A5110893D5}"/>
                  </a:ext>
                </a:extLst>
              </p:cNvPr>
              <p:cNvSpPr>
                <a:spLocks noChangeArrowheads="1"/>
              </p:cNvSpPr>
              <p:nvPr/>
            </p:nvSpPr>
            <p:spPr bwMode="auto">
              <a:xfrm>
                <a:off x="5890819" y="3355913"/>
                <a:ext cx="18362" cy="30243"/>
              </a:xfrm>
              <a:custGeom>
                <a:avLst/>
                <a:gdLst>
                  <a:gd name="T0" fmla="*/ 39 w 76"/>
                  <a:gd name="T1" fmla="*/ 19 h 125"/>
                  <a:gd name="T2" fmla="*/ 39 w 76"/>
                  <a:gd name="T3" fmla="*/ 19 h 125"/>
                  <a:gd name="T4" fmla="*/ 8 w 76"/>
                  <a:gd name="T5" fmla="*/ 88 h 125"/>
                  <a:gd name="T6" fmla="*/ 8 w 76"/>
                  <a:gd name="T7" fmla="*/ 88 h 125"/>
                  <a:gd name="T8" fmla="*/ 36 w 76"/>
                  <a:gd name="T9" fmla="*/ 104 h 125"/>
                  <a:gd name="T10" fmla="*/ 36 w 76"/>
                  <a:gd name="T11" fmla="*/ 104 h 125"/>
                  <a:gd name="T12" fmla="*/ 67 w 76"/>
                  <a:gd name="T13" fmla="*/ 36 h 125"/>
                  <a:gd name="T14" fmla="*/ 67 w 76"/>
                  <a:gd name="T15" fmla="*/ 36 h 125"/>
                  <a:gd name="T16" fmla="*/ 39 w 76"/>
                  <a:gd name="T17" fmla="*/ 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125">
                    <a:moveTo>
                      <a:pt x="39" y="19"/>
                    </a:moveTo>
                    <a:lnTo>
                      <a:pt x="39" y="19"/>
                    </a:lnTo>
                    <a:cubicBezTo>
                      <a:pt x="28" y="42"/>
                      <a:pt x="18" y="65"/>
                      <a:pt x="8" y="88"/>
                    </a:cubicBezTo>
                    <a:lnTo>
                      <a:pt x="8" y="88"/>
                    </a:lnTo>
                    <a:cubicBezTo>
                      <a:pt x="0" y="107"/>
                      <a:pt x="27" y="124"/>
                      <a:pt x="36" y="104"/>
                    </a:cubicBezTo>
                    <a:lnTo>
                      <a:pt x="36" y="104"/>
                    </a:lnTo>
                    <a:cubicBezTo>
                      <a:pt x="47" y="81"/>
                      <a:pt x="57" y="59"/>
                      <a:pt x="67" y="36"/>
                    </a:cubicBezTo>
                    <a:lnTo>
                      <a:pt x="67" y="36"/>
                    </a:lnTo>
                    <a:cubicBezTo>
                      <a:pt x="75" y="17"/>
                      <a:pt x="47" y="0"/>
                      <a:pt x="39"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4" name="Freeform 378">
                <a:extLst>
                  <a:ext uri="{FF2B5EF4-FFF2-40B4-BE49-F238E27FC236}">
                    <a16:creationId xmlns:a16="http://schemas.microsoft.com/office/drawing/2014/main" id="{3247124C-8791-2D47-9AFC-103335BE3545}"/>
                  </a:ext>
                </a:extLst>
              </p:cNvPr>
              <p:cNvSpPr>
                <a:spLocks noChangeArrowheads="1"/>
              </p:cNvSpPr>
              <p:nvPr/>
            </p:nvSpPr>
            <p:spPr bwMode="auto">
              <a:xfrm>
                <a:off x="5899460" y="3419639"/>
                <a:ext cx="65887" cy="25923"/>
              </a:xfrm>
              <a:custGeom>
                <a:avLst/>
                <a:gdLst>
                  <a:gd name="T0" fmla="*/ 11 w 271"/>
                  <a:gd name="T1" fmla="*/ 70 h 107"/>
                  <a:gd name="T2" fmla="*/ 11 w 271"/>
                  <a:gd name="T3" fmla="*/ 70 h 107"/>
                  <a:gd name="T4" fmla="*/ 8 w 271"/>
                  <a:gd name="T5" fmla="*/ 71 h 107"/>
                  <a:gd name="T6" fmla="*/ 8 w 271"/>
                  <a:gd name="T7" fmla="*/ 71 h 107"/>
                  <a:gd name="T8" fmla="*/ 0 w 271"/>
                  <a:gd name="T9" fmla="*/ 84 h 107"/>
                  <a:gd name="T10" fmla="*/ 0 w 271"/>
                  <a:gd name="T11" fmla="*/ 84 h 107"/>
                  <a:gd name="T12" fmla="*/ 1 w 271"/>
                  <a:gd name="T13" fmla="*/ 88 h 107"/>
                  <a:gd name="T14" fmla="*/ 1 w 271"/>
                  <a:gd name="T15" fmla="*/ 88 h 107"/>
                  <a:gd name="T16" fmla="*/ 17 w 271"/>
                  <a:gd name="T17" fmla="*/ 104 h 107"/>
                  <a:gd name="T18" fmla="*/ 17 w 271"/>
                  <a:gd name="T19" fmla="*/ 104 h 107"/>
                  <a:gd name="T20" fmla="*/ 114 w 271"/>
                  <a:gd name="T21" fmla="*/ 80 h 107"/>
                  <a:gd name="T22" fmla="*/ 114 w 271"/>
                  <a:gd name="T23" fmla="*/ 80 h 107"/>
                  <a:gd name="T24" fmla="*/ 250 w 271"/>
                  <a:gd name="T25" fmla="*/ 38 h 107"/>
                  <a:gd name="T26" fmla="*/ 250 w 271"/>
                  <a:gd name="T27" fmla="*/ 38 h 107"/>
                  <a:gd name="T28" fmla="*/ 242 w 271"/>
                  <a:gd name="T29" fmla="*/ 7 h 107"/>
                  <a:gd name="T30" fmla="*/ 242 w 271"/>
                  <a:gd name="T31" fmla="*/ 7 h 107"/>
                  <a:gd name="T32" fmla="*/ 139 w 271"/>
                  <a:gd name="T33" fmla="*/ 38 h 107"/>
                  <a:gd name="T34" fmla="*/ 139 w 271"/>
                  <a:gd name="T35" fmla="*/ 38 h 107"/>
                  <a:gd name="T36" fmla="*/ 28 w 271"/>
                  <a:gd name="T37" fmla="*/ 72 h 107"/>
                  <a:gd name="T38" fmla="*/ 28 w 271"/>
                  <a:gd name="T39" fmla="*/ 72 h 107"/>
                  <a:gd name="T40" fmla="*/ 11 w 271"/>
                  <a:gd name="T41" fmla="*/ 7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107">
                    <a:moveTo>
                      <a:pt x="11" y="70"/>
                    </a:moveTo>
                    <a:lnTo>
                      <a:pt x="11" y="70"/>
                    </a:lnTo>
                    <a:cubicBezTo>
                      <a:pt x="10" y="70"/>
                      <a:pt x="9" y="70"/>
                      <a:pt x="8" y="71"/>
                    </a:cubicBezTo>
                    <a:lnTo>
                      <a:pt x="8" y="71"/>
                    </a:lnTo>
                    <a:cubicBezTo>
                      <a:pt x="4" y="73"/>
                      <a:pt x="0" y="80"/>
                      <a:pt x="0" y="84"/>
                    </a:cubicBezTo>
                    <a:lnTo>
                      <a:pt x="0" y="84"/>
                    </a:lnTo>
                    <a:cubicBezTo>
                      <a:pt x="0" y="86"/>
                      <a:pt x="1" y="87"/>
                      <a:pt x="1" y="88"/>
                    </a:cubicBezTo>
                    <a:lnTo>
                      <a:pt x="1" y="88"/>
                    </a:lnTo>
                    <a:cubicBezTo>
                      <a:pt x="2" y="97"/>
                      <a:pt x="7" y="104"/>
                      <a:pt x="17" y="104"/>
                    </a:cubicBezTo>
                    <a:lnTo>
                      <a:pt x="17" y="104"/>
                    </a:lnTo>
                    <a:cubicBezTo>
                      <a:pt x="48" y="106"/>
                      <a:pt x="85" y="88"/>
                      <a:pt x="114" y="80"/>
                    </a:cubicBezTo>
                    <a:lnTo>
                      <a:pt x="114" y="80"/>
                    </a:lnTo>
                    <a:cubicBezTo>
                      <a:pt x="160" y="67"/>
                      <a:pt x="205" y="53"/>
                      <a:pt x="250" y="38"/>
                    </a:cubicBezTo>
                    <a:lnTo>
                      <a:pt x="250" y="38"/>
                    </a:lnTo>
                    <a:cubicBezTo>
                      <a:pt x="270" y="32"/>
                      <a:pt x="262" y="0"/>
                      <a:pt x="242" y="7"/>
                    </a:cubicBezTo>
                    <a:lnTo>
                      <a:pt x="242" y="7"/>
                    </a:lnTo>
                    <a:cubicBezTo>
                      <a:pt x="208" y="18"/>
                      <a:pt x="174" y="28"/>
                      <a:pt x="139" y="38"/>
                    </a:cubicBezTo>
                    <a:lnTo>
                      <a:pt x="139" y="38"/>
                    </a:lnTo>
                    <a:cubicBezTo>
                      <a:pt x="108" y="48"/>
                      <a:pt x="63" y="69"/>
                      <a:pt x="28" y="72"/>
                    </a:cubicBezTo>
                    <a:lnTo>
                      <a:pt x="28" y="72"/>
                    </a:lnTo>
                    <a:cubicBezTo>
                      <a:pt x="23" y="68"/>
                      <a:pt x="17" y="67"/>
                      <a:pt x="11" y="7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5" name="Freeform 379">
                <a:extLst>
                  <a:ext uri="{FF2B5EF4-FFF2-40B4-BE49-F238E27FC236}">
                    <a16:creationId xmlns:a16="http://schemas.microsoft.com/office/drawing/2014/main" id="{C0A7BD60-6900-2C40-818F-FCD687CAAA6A}"/>
                  </a:ext>
                </a:extLst>
              </p:cNvPr>
              <p:cNvSpPr>
                <a:spLocks noChangeArrowheads="1"/>
              </p:cNvSpPr>
              <p:nvPr/>
            </p:nvSpPr>
            <p:spPr bwMode="auto">
              <a:xfrm>
                <a:off x="5923223" y="3359153"/>
                <a:ext cx="10801" cy="8641"/>
              </a:xfrm>
              <a:custGeom>
                <a:avLst/>
                <a:gdLst>
                  <a:gd name="T0" fmla="*/ 22 w 43"/>
                  <a:gd name="T1" fmla="*/ 33 h 34"/>
                  <a:gd name="T2" fmla="*/ 22 w 43"/>
                  <a:gd name="T3" fmla="*/ 33 h 34"/>
                  <a:gd name="T4" fmla="*/ 22 w 43"/>
                  <a:gd name="T5" fmla="*/ 0 h 34"/>
                  <a:gd name="T6" fmla="*/ 22 w 43"/>
                  <a:gd name="T7" fmla="*/ 0 h 34"/>
                  <a:gd name="T8" fmla="*/ 22 w 43"/>
                  <a:gd name="T9" fmla="*/ 33 h 34"/>
                </a:gdLst>
                <a:ahLst/>
                <a:cxnLst>
                  <a:cxn ang="0">
                    <a:pos x="T0" y="T1"/>
                  </a:cxn>
                  <a:cxn ang="0">
                    <a:pos x="T2" y="T3"/>
                  </a:cxn>
                  <a:cxn ang="0">
                    <a:pos x="T4" y="T5"/>
                  </a:cxn>
                  <a:cxn ang="0">
                    <a:pos x="T6" y="T7"/>
                  </a:cxn>
                  <a:cxn ang="0">
                    <a:pos x="T8" y="T9"/>
                  </a:cxn>
                </a:cxnLst>
                <a:rect l="0" t="0" r="r" b="b"/>
                <a:pathLst>
                  <a:path w="43" h="34">
                    <a:moveTo>
                      <a:pt x="22" y="33"/>
                    </a:moveTo>
                    <a:lnTo>
                      <a:pt x="22" y="33"/>
                    </a:lnTo>
                    <a:cubicBezTo>
                      <a:pt x="42" y="33"/>
                      <a:pt x="42" y="0"/>
                      <a:pt x="22" y="0"/>
                    </a:cubicBez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6" name="Freeform 380">
                <a:extLst>
                  <a:ext uri="{FF2B5EF4-FFF2-40B4-BE49-F238E27FC236}">
                    <a16:creationId xmlns:a16="http://schemas.microsoft.com/office/drawing/2014/main" id="{9513205B-9306-8E46-8A33-9EB57022C0E0}"/>
                  </a:ext>
                </a:extLst>
              </p:cNvPr>
              <p:cNvSpPr>
                <a:spLocks noChangeArrowheads="1"/>
              </p:cNvSpPr>
              <p:nvPr/>
            </p:nvSpPr>
            <p:spPr bwMode="auto">
              <a:xfrm>
                <a:off x="5888659" y="3299747"/>
                <a:ext cx="7561" cy="11881"/>
              </a:xfrm>
              <a:custGeom>
                <a:avLst/>
                <a:gdLst>
                  <a:gd name="T0" fmla="*/ 32 w 33"/>
                  <a:gd name="T1" fmla="*/ 26 h 47"/>
                  <a:gd name="T2" fmla="*/ 32 w 33"/>
                  <a:gd name="T3" fmla="*/ 21 h 47"/>
                  <a:gd name="T4" fmla="*/ 32 w 33"/>
                  <a:gd name="T5" fmla="*/ 21 h 47"/>
                  <a:gd name="T6" fmla="*/ 0 w 33"/>
                  <a:gd name="T7" fmla="*/ 21 h 47"/>
                  <a:gd name="T8" fmla="*/ 0 w 33"/>
                  <a:gd name="T9" fmla="*/ 26 h 47"/>
                  <a:gd name="T10" fmla="*/ 0 w 33"/>
                  <a:gd name="T11" fmla="*/ 26 h 47"/>
                  <a:gd name="T12" fmla="*/ 32 w 33"/>
                  <a:gd name="T13" fmla="*/ 26 h 47"/>
                </a:gdLst>
                <a:ahLst/>
                <a:cxnLst>
                  <a:cxn ang="0">
                    <a:pos x="T0" y="T1"/>
                  </a:cxn>
                  <a:cxn ang="0">
                    <a:pos x="T2" y="T3"/>
                  </a:cxn>
                  <a:cxn ang="0">
                    <a:pos x="T4" y="T5"/>
                  </a:cxn>
                  <a:cxn ang="0">
                    <a:pos x="T6" y="T7"/>
                  </a:cxn>
                  <a:cxn ang="0">
                    <a:pos x="T8" y="T9"/>
                  </a:cxn>
                  <a:cxn ang="0">
                    <a:pos x="T10" y="T11"/>
                  </a:cxn>
                  <a:cxn ang="0">
                    <a:pos x="T12" y="T13"/>
                  </a:cxn>
                </a:cxnLst>
                <a:rect l="0" t="0" r="r" b="b"/>
                <a:pathLst>
                  <a:path w="33" h="47">
                    <a:moveTo>
                      <a:pt x="32" y="26"/>
                    </a:moveTo>
                    <a:lnTo>
                      <a:pt x="32" y="21"/>
                    </a:lnTo>
                    <a:lnTo>
                      <a:pt x="32" y="21"/>
                    </a:lnTo>
                    <a:cubicBezTo>
                      <a:pt x="32" y="0"/>
                      <a:pt x="0" y="0"/>
                      <a:pt x="0" y="21"/>
                    </a:cubicBezTo>
                    <a:lnTo>
                      <a:pt x="0" y="26"/>
                    </a:lnTo>
                    <a:lnTo>
                      <a:pt x="0" y="26"/>
                    </a:lnTo>
                    <a:cubicBezTo>
                      <a:pt x="0" y="46"/>
                      <a:pt x="32" y="46"/>
                      <a:pt x="32"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7" name="Freeform 381">
                <a:extLst>
                  <a:ext uri="{FF2B5EF4-FFF2-40B4-BE49-F238E27FC236}">
                    <a16:creationId xmlns:a16="http://schemas.microsoft.com/office/drawing/2014/main" id="{0830B842-4B00-054E-B557-600FBF96631B}"/>
                  </a:ext>
                </a:extLst>
              </p:cNvPr>
              <p:cNvSpPr>
                <a:spLocks noChangeArrowheads="1"/>
              </p:cNvSpPr>
              <p:nvPr/>
            </p:nvSpPr>
            <p:spPr bwMode="auto">
              <a:xfrm>
                <a:off x="5909181" y="3327830"/>
                <a:ext cx="15122" cy="15122"/>
              </a:xfrm>
              <a:custGeom>
                <a:avLst/>
                <a:gdLst>
                  <a:gd name="T0" fmla="*/ 23 w 62"/>
                  <a:gd name="T1" fmla="*/ 45 h 61"/>
                  <a:gd name="T2" fmla="*/ 23 w 62"/>
                  <a:gd name="T3" fmla="*/ 45 h 61"/>
                  <a:gd name="T4" fmla="*/ 46 w 62"/>
                  <a:gd name="T5" fmla="*/ 22 h 61"/>
                  <a:gd name="T6" fmla="*/ 46 w 62"/>
                  <a:gd name="T7" fmla="*/ 22 h 61"/>
                  <a:gd name="T8" fmla="*/ 38 w 62"/>
                  <a:gd name="T9" fmla="*/ 14 h 61"/>
                  <a:gd name="T10" fmla="*/ 38 w 62"/>
                  <a:gd name="T11" fmla="*/ 14 h 61"/>
                  <a:gd name="T12" fmla="*/ 16 w 62"/>
                  <a:gd name="T13" fmla="*/ 37 h 61"/>
                  <a:gd name="T14" fmla="*/ 23 w 62"/>
                  <a:gd name="T15" fmla="*/ 45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61">
                    <a:moveTo>
                      <a:pt x="23" y="45"/>
                    </a:moveTo>
                    <a:lnTo>
                      <a:pt x="23" y="45"/>
                    </a:lnTo>
                    <a:cubicBezTo>
                      <a:pt x="38" y="60"/>
                      <a:pt x="61" y="37"/>
                      <a:pt x="46" y="22"/>
                    </a:cubicBezTo>
                    <a:lnTo>
                      <a:pt x="46" y="22"/>
                    </a:lnTo>
                    <a:cubicBezTo>
                      <a:pt x="44" y="20"/>
                      <a:pt x="41" y="17"/>
                      <a:pt x="38" y="14"/>
                    </a:cubicBezTo>
                    <a:lnTo>
                      <a:pt x="38" y="14"/>
                    </a:lnTo>
                    <a:cubicBezTo>
                      <a:pt x="24" y="0"/>
                      <a:pt x="0" y="23"/>
                      <a:pt x="16" y="37"/>
                    </a:cubicBezTo>
                    <a:lnTo>
                      <a:pt x="2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8" name="Freeform 382">
                <a:extLst>
                  <a:ext uri="{FF2B5EF4-FFF2-40B4-BE49-F238E27FC236}">
                    <a16:creationId xmlns:a16="http://schemas.microsoft.com/office/drawing/2014/main" id="{562C804D-715D-9C4C-A643-CC3040A99641}"/>
                  </a:ext>
                </a:extLst>
              </p:cNvPr>
              <p:cNvSpPr>
                <a:spLocks noChangeArrowheads="1"/>
              </p:cNvSpPr>
              <p:nvPr/>
            </p:nvSpPr>
            <p:spPr bwMode="auto">
              <a:xfrm>
                <a:off x="5896220" y="3335391"/>
                <a:ext cx="19442" cy="29163"/>
              </a:xfrm>
              <a:custGeom>
                <a:avLst/>
                <a:gdLst>
                  <a:gd name="T0" fmla="*/ 40 w 79"/>
                  <a:gd name="T1" fmla="*/ 98 h 118"/>
                  <a:gd name="T2" fmla="*/ 40 w 79"/>
                  <a:gd name="T3" fmla="*/ 98 h 118"/>
                  <a:gd name="T4" fmla="*/ 68 w 79"/>
                  <a:gd name="T5" fmla="*/ 82 h 118"/>
                  <a:gd name="T6" fmla="*/ 68 w 79"/>
                  <a:gd name="T7" fmla="*/ 82 h 118"/>
                  <a:gd name="T8" fmla="*/ 38 w 79"/>
                  <a:gd name="T9" fmla="*/ 18 h 118"/>
                  <a:gd name="T10" fmla="*/ 38 w 79"/>
                  <a:gd name="T11" fmla="*/ 18 h 118"/>
                  <a:gd name="T12" fmla="*/ 9 w 79"/>
                  <a:gd name="T13" fmla="*/ 35 h 118"/>
                  <a:gd name="T14" fmla="*/ 9 w 79"/>
                  <a:gd name="T15" fmla="*/ 35 h 118"/>
                  <a:gd name="T16" fmla="*/ 40 w 79"/>
                  <a:gd name="T17" fmla="*/ 9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18">
                    <a:moveTo>
                      <a:pt x="40" y="98"/>
                    </a:moveTo>
                    <a:lnTo>
                      <a:pt x="40" y="98"/>
                    </a:lnTo>
                    <a:cubicBezTo>
                      <a:pt x="49" y="117"/>
                      <a:pt x="78" y="101"/>
                      <a:pt x="68" y="82"/>
                    </a:cubicBezTo>
                    <a:lnTo>
                      <a:pt x="68" y="82"/>
                    </a:lnTo>
                    <a:cubicBezTo>
                      <a:pt x="58" y="61"/>
                      <a:pt x="48" y="40"/>
                      <a:pt x="38" y="18"/>
                    </a:cubicBezTo>
                    <a:lnTo>
                      <a:pt x="38" y="18"/>
                    </a:lnTo>
                    <a:cubicBezTo>
                      <a:pt x="28" y="0"/>
                      <a:pt x="0" y="16"/>
                      <a:pt x="9" y="35"/>
                    </a:cubicBezTo>
                    <a:lnTo>
                      <a:pt x="9" y="35"/>
                    </a:lnTo>
                    <a:cubicBezTo>
                      <a:pt x="19" y="56"/>
                      <a:pt x="30" y="77"/>
                      <a:pt x="40" y="9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9" name="Freeform 383">
                <a:extLst>
                  <a:ext uri="{FF2B5EF4-FFF2-40B4-BE49-F238E27FC236}">
                    <a16:creationId xmlns:a16="http://schemas.microsoft.com/office/drawing/2014/main" id="{1A5454A0-5D24-5A40-B5ED-72C459C25F99}"/>
                  </a:ext>
                </a:extLst>
              </p:cNvPr>
              <p:cNvSpPr>
                <a:spLocks noChangeArrowheads="1"/>
              </p:cNvSpPr>
              <p:nvPr/>
            </p:nvSpPr>
            <p:spPr bwMode="auto">
              <a:xfrm>
                <a:off x="5913502" y="3396958"/>
                <a:ext cx="15122" cy="27002"/>
              </a:xfrm>
              <a:custGeom>
                <a:avLst/>
                <a:gdLst>
                  <a:gd name="T0" fmla="*/ 4 w 61"/>
                  <a:gd name="T1" fmla="*/ 34 h 111"/>
                  <a:gd name="T2" fmla="*/ 4 w 61"/>
                  <a:gd name="T3" fmla="*/ 34 h 111"/>
                  <a:gd name="T4" fmla="*/ 11 w 61"/>
                  <a:gd name="T5" fmla="*/ 43 h 111"/>
                  <a:gd name="T6" fmla="*/ 11 w 61"/>
                  <a:gd name="T7" fmla="*/ 43 h 111"/>
                  <a:gd name="T8" fmla="*/ 11 w 61"/>
                  <a:gd name="T9" fmla="*/ 44 h 111"/>
                  <a:gd name="T10" fmla="*/ 11 w 61"/>
                  <a:gd name="T11" fmla="*/ 44 h 111"/>
                  <a:gd name="T12" fmla="*/ 15 w 61"/>
                  <a:gd name="T13" fmla="*/ 58 h 111"/>
                  <a:gd name="T14" fmla="*/ 15 w 61"/>
                  <a:gd name="T15" fmla="*/ 58 h 111"/>
                  <a:gd name="T16" fmla="*/ 23 w 61"/>
                  <a:gd name="T17" fmla="*/ 89 h 111"/>
                  <a:gd name="T18" fmla="*/ 23 w 61"/>
                  <a:gd name="T19" fmla="*/ 89 h 111"/>
                  <a:gd name="T20" fmla="*/ 55 w 61"/>
                  <a:gd name="T21" fmla="*/ 81 h 111"/>
                  <a:gd name="T22" fmla="*/ 55 w 61"/>
                  <a:gd name="T23" fmla="*/ 81 h 111"/>
                  <a:gd name="T24" fmla="*/ 47 w 61"/>
                  <a:gd name="T25" fmla="*/ 49 h 111"/>
                  <a:gd name="T26" fmla="*/ 47 w 61"/>
                  <a:gd name="T27" fmla="*/ 49 h 111"/>
                  <a:gd name="T28" fmla="*/ 37 w 61"/>
                  <a:gd name="T29" fmla="*/ 19 h 111"/>
                  <a:gd name="T30" fmla="*/ 37 w 61"/>
                  <a:gd name="T31" fmla="*/ 19 h 111"/>
                  <a:gd name="T32" fmla="*/ 4 w 61"/>
                  <a:gd name="T33" fmla="*/ 3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111">
                    <a:moveTo>
                      <a:pt x="4" y="34"/>
                    </a:moveTo>
                    <a:lnTo>
                      <a:pt x="4" y="34"/>
                    </a:lnTo>
                    <a:cubicBezTo>
                      <a:pt x="5" y="37"/>
                      <a:pt x="8" y="41"/>
                      <a:pt x="11" y="43"/>
                    </a:cubicBezTo>
                    <a:lnTo>
                      <a:pt x="11" y="43"/>
                    </a:lnTo>
                    <a:cubicBezTo>
                      <a:pt x="11" y="44"/>
                      <a:pt x="11" y="44"/>
                      <a:pt x="11" y="44"/>
                    </a:cubicBezTo>
                    <a:lnTo>
                      <a:pt x="11" y="44"/>
                    </a:lnTo>
                    <a:cubicBezTo>
                      <a:pt x="12" y="48"/>
                      <a:pt x="14" y="53"/>
                      <a:pt x="15" y="58"/>
                    </a:cubicBezTo>
                    <a:lnTo>
                      <a:pt x="15" y="58"/>
                    </a:lnTo>
                    <a:cubicBezTo>
                      <a:pt x="18" y="68"/>
                      <a:pt x="20" y="78"/>
                      <a:pt x="23" y="89"/>
                    </a:cubicBezTo>
                    <a:lnTo>
                      <a:pt x="23" y="89"/>
                    </a:lnTo>
                    <a:cubicBezTo>
                      <a:pt x="29" y="110"/>
                      <a:pt x="60" y="101"/>
                      <a:pt x="55" y="81"/>
                    </a:cubicBezTo>
                    <a:lnTo>
                      <a:pt x="55" y="81"/>
                    </a:lnTo>
                    <a:cubicBezTo>
                      <a:pt x="52" y="70"/>
                      <a:pt x="49" y="60"/>
                      <a:pt x="47" y="49"/>
                    </a:cubicBezTo>
                    <a:lnTo>
                      <a:pt x="47" y="49"/>
                    </a:lnTo>
                    <a:cubicBezTo>
                      <a:pt x="44" y="39"/>
                      <a:pt x="42" y="27"/>
                      <a:pt x="37" y="19"/>
                    </a:cubicBezTo>
                    <a:lnTo>
                      <a:pt x="37" y="19"/>
                    </a:lnTo>
                    <a:cubicBezTo>
                      <a:pt x="25" y="0"/>
                      <a:pt x="0" y="14"/>
                      <a:pt x="4"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0" name="Freeform 384">
                <a:extLst>
                  <a:ext uri="{FF2B5EF4-FFF2-40B4-BE49-F238E27FC236}">
                    <a16:creationId xmlns:a16="http://schemas.microsoft.com/office/drawing/2014/main" id="{C9FAC377-52C9-E74F-A515-9FBA03DE0EDF}"/>
                  </a:ext>
                </a:extLst>
              </p:cNvPr>
              <p:cNvSpPr>
                <a:spLocks noChangeArrowheads="1"/>
              </p:cNvSpPr>
              <p:nvPr/>
            </p:nvSpPr>
            <p:spPr bwMode="auto">
              <a:xfrm>
                <a:off x="5927543" y="3450963"/>
                <a:ext cx="22683" cy="16201"/>
              </a:xfrm>
              <a:custGeom>
                <a:avLst/>
                <a:gdLst>
                  <a:gd name="T0" fmla="*/ 52 w 91"/>
                  <a:gd name="T1" fmla="*/ 14 h 67"/>
                  <a:gd name="T2" fmla="*/ 52 w 91"/>
                  <a:gd name="T3" fmla="*/ 14 h 67"/>
                  <a:gd name="T4" fmla="*/ 21 w 91"/>
                  <a:gd name="T5" fmla="*/ 29 h 67"/>
                  <a:gd name="T6" fmla="*/ 21 w 91"/>
                  <a:gd name="T7" fmla="*/ 29 h 67"/>
                  <a:gd name="T8" fmla="*/ 29 w 91"/>
                  <a:gd name="T9" fmla="*/ 61 h 67"/>
                  <a:gd name="T10" fmla="*/ 29 w 91"/>
                  <a:gd name="T11" fmla="*/ 61 h 67"/>
                  <a:gd name="T12" fmla="*/ 74 w 91"/>
                  <a:gd name="T13" fmla="*/ 37 h 67"/>
                  <a:gd name="T14" fmla="*/ 74 w 91"/>
                  <a:gd name="T15" fmla="*/ 37 h 67"/>
                  <a:gd name="T16" fmla="*/ 52 w 91"/>
                  <a:gd name="T17" fmla="*/ 1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67">
                    <a:moveTo>
                      <a:pt x="52" y="14"/>
                    </a:moveTo>
                    <a:lnTo>
                      <a:pt x="52" y="14"/>
                    </a:lnTo>
                    <a:cubicBezTo>
                      <a:pt x="42" y="22"/>
                      <a:pt x="32" y="27"/>
                      <a:pt x="21" y="29"/>
                    </a:cubicBezTo>
                    <a:lnTo>
                      <a:pt x="21" y="29"/>
                    </a:lnTo>
                    <a:cubicBezTo>
                      <a:pt x="0" y="35"/>
                      <a:pt x="9" y="66"/>
                      <a:pt x="29" y="61"/>
                    </a:cubicBezTo>
                    <a:lnTo>
                      <a:pt x="29" y="61"/>
                    </a:lnTo>
                    <a:cubicBezTo>
                      <a:pt x="46" y="57"/>
                      <a:pt x="61" y="49"/>
                      <a:pt x="74" y="37"/>
                    </a:cubicBezTo>
                    <a:lnTo>
                      <a:pt x="74" y="37"/>
                    </a:lnTo>
                    <a:cubicBezTo>
                      <a:pt x="90" y="24"/>
                      <a:pt x="67" y="0"/>
                      <a:pt x="52"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1" name="Freeform 385">
                <a:extLst>
                  <a:ext uri="{FF2B5EF4-FFF2-40B4-BE49-F238E27FC236}">
                    <a16:creationId xmlns:a16="http://schemas.microsoft.com/office/drawing/2014/main" id="{DA472DA9-9BA4-AD46-9FFE-132946389B97}"/>
                  </a:ext>
                </a:extLst>
              </p:cNvPr>
              <p:cNvSpPr>
                <a:spLocks noChangeArrowheads="1"/>
              </p:cNvSpPr>
              <p:nvPr/>
            </p:nvSpPr>
            <p:spPr bwMode="auto">
              <a:xfrm>
                <a:off x="5582987" y="3417479"/>
                <a:ext cx="19442" cy="30243"/>
              </a:xfrm>
              <a:custGeom>
                <a:avLst/>
                <a:gdLst>
                  <a:gd name="T0" fmla="*/ 10 w 81"/>
                  <a:gd name="T1" fmla="*/ 35 h 122"/>
                  <a:gd name="T2" fmla="*/ 10 w 81"/>
                  <a:gd name="T3" fmla="*/ 35 h 122"/>
                  <a:gd name="T4" fmla="*/ 42 w 81"/>
                  <a:gd name="T5" fmla="*/ 103 h 122"/>
                  <a:gd name="T6" fmla="*/ 42 w 81"/>
                  <a:gd name="T7" fmla="*/ 103 h 122"/>
                  <a:gd name="T8" fmla="*/ 71 w 81"/>
                  <a:gd name="T9" fmla="*/ 86 h 122"/>
                  <a:gd name="T10" fmla="*/ 71 w 81"/>
                  <a:gd name="T11" fmla="*/ 86 h 122"/>
                  <a:gd name="T12" fmla="*/ 38 w 81"/>
                  <a:gd name="T13" fmla="*/ 19 h 122"/>
                  <a:gd name="T14" fmla="*/ 38 w 81"/>
                  <a:gd name="T15" fmla="*/ 19 h 122"/>
                  <a:gd name="T16" fmla="*/ 10 w 81"/>
                  <a:gd name="T17" fmla="*/ 3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22">
                    <a:moveTo>
                      <a:pt x="10" y="35"/>
                    </a:moveTo>
                    <a:lnTo>
                      <a:pt x="10" y="35"/>
                    </a:lnTo>
                    <a:cubicBezTo>
                      <a:pt x="21" y="58"/>
                      <a:pt x="31" y="80"/>
                      <a:pt x="42" y="103"/>
                    </a:cubicBezTo>
                    <a:lnTo>
                      <a:pt x="42" y="103"/>
                    </a:lnTo>
                    <a:cubicBezTo>
                      <a:pt x="52" y="121"/>
                      <a:pt x="80" y="105"/>
                      <a:pt x="71" y="86"/>
                    </a:cubicBezTo>
                    <a:lnTo>
                      <a:pt x="71" y="86"/>
                    </a:lnTo>
                    <a:cubicBezTo>
                      <a:pt x="60" y="64"/>
                      <a:pt x="48" y="41"/>
                      <a:pt x="38" y="19"/>
                    </a:cubicBezTo>
                    <a:lnTo>
                      <a:pt x="38" y="19"/>
                    </a:lnTo>
                    <a:cubicBezTo>
                      <a:pt x="28" y="0"/>
                      <a:pt x="0" y="17"/>
                      <a:pt x="10"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2" name="Freeform 386">
                <a:extLst>
                  <a:ext uri="{FF2B5EF4-FFF2-40B4-BE49-F238E27FC236}">
                    <a16:creationId xmlns:a16="http://schemas.microsoft.com/office/drawing/2014/main" id="{588903BC-4C7C-924B-9198-7D9B06C40B7F}"/>
                  </a:ext>
                </a:extLst>
              </p:cNvPr>
              <p:cNvSpPr>
                <a:spLocks noChangeArrowheads="1"/>
              </p:cNvSpPr>
              <p:nvPr/>
            </p:nvSpPr>
            <p:spPr bwMode="auto">
              <a:xfrm>
                <a:off x="5582987" y="3393717"/>
                <a:ext cx="27002" cy="23762"/>
              </a:xfrm>
              <a:custGeom>
                <a:avLst/>
                <a:gdLst>
                  <a:gd name="T0" fmla="*/ 93 w 111"/>
                  <a:gd name="T1" fmla="*/ 54 h 95"/>
                  <a:gd name="T2" fmla="*/ 93 w 111"/>
                  <a:gd name="T3" fmla="*/ 54 h 95"/>
                  <a:gd name="T4" fmla="*/ 34 w 111"/>
                  <a:gd name="T5" fmla="*/ 13 h 95"/>
                  <a:gd name="T6" fmla="*/ 34 w 111"/>
                  <a:gd name="T7" fmla="*/ 13 h 95"/>
                  <a:gd name="T8" fmla="*/ 18 w 111"/>
                  <a:gd name="T9" fmla="*/ 40 h 95"/>
                  <a:gd name="T10" fmla="*/ 18 w 111"/>
                  <a:gd name="T11" fmla="*/ 40 h 95"/>
                  <a:gd name="T12" fmla="*/ 77 w 111"/>
                  <a:gd name="T13" fmla="*/ 82 h 95"/>
                  <a:gd name="T14" fmla="*/ 77 w 111"/>
                  <a:gd name="T15" fmla="*/ 82 h 95"/>
                  <a:gd name="T16" fmla="*/ 93 w 111"/>
                  <a:gd name="T17" fmla="*/ 5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95">
                    <a:moveTo>
                      <a:pt x="93" y="54"/>
                    </a:moveTo>
                    <a:lnTo>
                      <a:pt x="93" y="54"/>
                    </a:lnTo>
                    <a:cubicBezTo>
                      <a:pt x="74" y="40"/>
                      <a:pt x="54" y="26"/>
                      <a:pt x="34" y="13"/>
                    </a:cubicBezTo>
                    <a:lnTo>
                      <a:pt x="34" y="13"/>
                    </a:lnTo>
                    <a:cubicBezTo>
                      <a:pt x="17" y="0"/>
                      <a:pt x="0" y="29"/>
                      <a:pt x="18" y="40"/>
                    </a:cubicBezTo>
                    <a:lnTo>
                      <a:pt x="18" y="40"/>
                    </a:lnTo>
                    <a:cubicBezTo>
                      <a:pt x="37" y="54"/>
                      <a:pt x="57" y="68"/>
                      <a:pt x="77" y="82"/>
                    </a:cubicBezTo>
                    <a:lnTo>
                      <a:pt x="77" y="82"/>
                    </a:lnTo>
                    <a:cubicBezTo>
                      <a:pt x="94" y="94"/>
                      <a:pt x="110" y="66"/>
                      <a:pt x="93"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3" name="Freeform 387">
                <a:extLst>
                  <a:ext uri="{FF2B5EF4-FFF2-40B4-BE49-F238E27FC236}">
                    <a16:creationId xmlns:a16="http://schemas.microsoft.com/office/drawing/2014/main" id="{F3B1E023-F5DC-884A-B18A-2FBB7B0A06AF}"/>
                  </a:ext>
                </a:extLst>
              </p:cNvPr>
              <p:cNvSpPr>
                <a:spLocks noChangeArrowheads="1"/>
              </p:cNvSpPr>
              <p:nvPr/>
            </p:nvSpPr>
            <p:spPr bwMode="auto">
              <a:xfrm>
                <a:off x="5580826" y="3356993"/>
                <a:ext cx="37804" cy="21602"/>
              </a:xfrm>
              <a:custGeom>
                <a:avLst/>
                <a:gdLst>
                  <a:gd name="T0" fmla="*/ 18 w 156"/>
                  <a:gd name="T1" fmla="*/ 37 h 88"/>
                  <a:gd name="T2" fmla="*/ 18 w 156"/>
                  <a:gd name="T3" fmla="*/ 37 h 88"/>
                  <a:gd name="T4" fmla="*/ 119 w 156"/>
                  <a:gd name="T5" fmla="*/ 79 h 88"/>
                  <a:gd name="T6" fmla="*/ 119 w 156"/>
                  <a:gd name="T7" fmla="*/ 79 h 88"/>
                  <a:gd name="T8" fmla="*/ 135 w 156"/>
                  <a:gd name="T9" fmla="*/ 51 h 88"/>
                  <a:gd name="T10" fmla="*/ 135 w 156"/>
                  <a:gd name="T11" fmla="*/ 51 h 88"/>
                  <a:gd name="T12" fmla="*/ 35 w 156"/>
                  <a:gd name="T13" fmla="*/ 8 h 88"/>
                  <a:gd name="T14" fmla="*/ 35 w 156"/>
                  <a:gd name="T15" fmla="*/ 8 h 88"/>
                  <a:gd name="T16" fmla="*/ 18 w 156"/>
                  <a:gd name="T17" fmla="*/ 3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88">
                    <a:moveTo>
                      <a:pt x="18" y="37"/>
                    </a:moveTo>
                    <a:lnTo>
                      <a:pt x="18" y="37"/>
                    </a:lnTo>
                    <a:cubicBezTo>
                      <a:pt x="52" y="51"/>
                      <a:pt x="85" y="65"/>
                      <a:pt x="119" y="79"/>
                    </a:cubicBezTo>
                    <a:lnTo>
                      <a:pt x="119" y="79"/>
                    </a:lnTo>
                    <a:cubicBezTo>
                      <a:pt x="138" y="87"/>
                      <a:pt x="155" y="59"/>
                      <a:pt x="135" y="51"/>
                    </a:cubicBezTo>
                    <a:lnTo>
                      <a:pt x="135" y="51"/>
                    </a:lnTo>
                    <a:cubicBezTo>
                      <a:pt x="102" y="37"/>
                      <a:pt x="68" y="22"/>
                      <a:pt x="35" y="8"/>
                    </a:cubicBezTo>
                    <a:lnTo>
                      <a:pt x="35" y="8"/>
                    </a:lnTo>
                    <a:cubicBezTo>
                      <a:pt x="16" y="0"/>
                      <a:pt x="0" y="28"/>
                      <a:pt x="1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4" name="Freeform 388">
                <a:extLst>
                  <a:ext uri="{FF2B5EF4-FFF2-40B4-BE49-F238E27FC236}">
                    <a16:creationId xmlns:a16="http://schemas.microsoft.com/office/drawing/2014/main" id="{3E9EFC8E-18DD-4145-B3E0-797F4960F2FC}"/>
                  </a:ext>
                </a:extLst>
              </p:cNvPr>
              <p:cNvSpPr>
                <a:spLocks noChangeArrowheads="1"/>
              </p:cNvSpPr>
              <p:nvPr/>
            </p:nvSpPr>
            <p:spPr bwMode="auto">
              <a:xfrm>
                <a:off x="5633752" y="3307307"/>
                <a:ext cx="15122" cy="25923"/>
              </a:xfrm>
              <a:custGeom>
                <a:avLst/>
                <a:gdLst>
                  <a:gd name="T0" fmla="*/ 47 w 62"/>
                  <a:gd name="T1" fmla="*/ 66 h 106"/>
                  <a:gd name="T2" fmla="*/ 47 w 62"/>
                  <a:gd name="T3" fmla="*/ 66 h 106"/>
                  <a:gd name="T4" fmla="*/ 36 w 62"/>
                  <a:gd name="T5" fmla="*/ 23 h 106"/>
                  <a:gd name="T6" fmla="*/ 36 w 62"/>
                  <a:gd name="T7" fmla="*/ 23 h 106"/>
                  <a:gd name="T8" fmla="*/ 24 w 62"/>
                  <a:gd name="T9" fmla="*/ 3 h 106"/>
                  <a:gd name="T10" fmla="*/ 24 w 62"/>
                  <a:gd name="T11" fmla="*/ 3 h 106"/>
                  <a:gd name="T12" fmla="*/ 4 w 62"/>
                  <a:gd name="T13" fmla="*/ 14 h 106"/>
                  <a:gd name="T14" fmla="*/ 4 w 62"/>
                  <a:gd name="T15" fmla="*/ 14 h 106"/>
                  <a:gd name="T16" fmla="*/ 24 w 62"/>
                  <a:gd name="T17" fmla="*/ 89 h 106"/>
                  <a:gd name="T18" fmla="*/ 24 w 62"/>
                  <a:gd name="T19" fmla="*/ 89 h 106"/>
                  <a:gd name="T20" fmla="*/ 47 w 62"/>
                  <a:gd name="T21" fmla="*/ 6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106">
                    <a:moveTo>
                      <a:pt x="47" y="66"/>
                    </a:moveTo>
                    <a:lnTo>
                      <a:pt x="47" y="66"/>
                    </a:lnTo>
                    <a:cubicBezTo>
                      <a:pt x="38" y="54"/>
                      <a:pt x="33" y="38"/>
                      <a:pt x="36" y="23"/>
                    </a:cubicBezTo>
                    <a:lnTo>
                      <a:pt x="36" y="23"/>
                    </a:lnTo>
                    <a:cubicBezTo>
                      <a:pt x="37" y="14"/>
                      <a:pt x="33" y="5"/>
                      <a:pt x="24" y="3"/>
                    </a:cubicBezTo>
                    <a:lnTo>
                      <a:pt x="24" y="3"/>
                    </a:lnTo>
                    <a:cubicBezTo>
                      <a:pt x="16" y="0"/>
                      <a:pt x="6" y="5"/>
                      <a:pt x="4" y="14"/>
                    </a:cubicBezTo>
                    <a:lnTo>
                      <a:pt x="4" y="14"/>
                    </a:lnTo>
                    <a:cubicBezTo>
                      <a:pt x="0" y="41"/>
                      <a:pt x="7" y="67"/>
                      <a:pt x="24" y="89"/>
                    </a:cubicBezTo>
                    <a:lnTo>
                      <a:pt x="24" y="89"/>
                    </a:lnTo>
                    <a:cubicBezTo>
                      <a:pt x="38" y="105"/>
                      <a:pt x="61" y="81"/>
                      <a:pt x="47" y="6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5" name="Freeform 389">
                <a:extLst>
                  <a:ext uri="{FF2B5EF4-FFF2-40B4-BE49-F238E27FC236}">
                    <a16:creationId xmlns:a16="http://schemas.microsoft.com/office/drawing/2014/main" id="{DDA18AD9-A06E-F04B-AB58-CFE08E887767}"/>
                  </a:ext>
                </a:extLst>
              </p:cNvPr>
              <p:cNvSpPr>
                <a:spLocks noChangeArrowheads="1"/>
              </p:cNvSpPr>
              <p:nvPr/>
            </p:nvSpPr>
            <p:spPr bwMode="auto">
              <a:xfrm>
                <a:off x="5708280" y="3413159"/>
                <a:ext cx="12961" cy="28083"/>
              </a:xfrm>
              <a:custGeom>
                <a:avLst/>
                <a:gdLst>
                  <a:gd name="T0" fmla="*/ 53 w 55"/>
                  <a:gd name="T1" fmla="*/ 94 h 116"/>
                  <a:gd name="T2" fmla="*/ 53 w 55"/>
                  <a:gd name="T3" fmla="*/ 94 h 116"/>
                  <a:gd name="T4" fmla="*/ 40 w 55"/>
                  <a:gd name="T5" fmla="*/ 19 h 116"/>
                  <a:gd name="T6" fmla="*/ 40 w 55"/>
                  <a:gd name="T7" fmla="*/ 19 h 116"/>
                  <a:gd name="T8" fmla="*/ 8 w 55"/>
                  <a:gd name="T9" fmla="*/ 28 h 116"/>
                  <a:gd name="T10" fmla="*/ 8 w 55"/>
                  <a:gd name="T11" fmla="*/ 28 h 116"/>
                  <a:gd name="T12" fmla="*/ 21 w 55"/>
                  <a:gd name="T13" fmla="*/ 94 h 116"/>
                  <a:gd name="T14" fmla="*/ 21 w 55"/>
                  <a:gd name="T15" fmla="*/ 94 h 116"/>
                  <a:gd name="T16" fmla="*/ 53 w 55"/>
                  <a:gd name="T17" fmla="*/ 9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16">
                    <a:moveTo>
                      <a:pt x="53" y="94"/>
                    </a:moveTo>
                    <a:lnTo>
                      <a:pt x="53" y="94"/>
                    </a:lnTo>
                    <a:cubicBezTo>
                      <a:pt x="54" y="69"/>
                      <a:pt x="50" y="43"/>
                      <a:pt x="40" y="19"/>
                    </a:cubicBezTo>
                    <a:lnTo>
                      <a:pt x="40" y="19"/>
                    </a:lnTo>
                    <a:cubicBezTo>
                      <a:pt x="32" y="0"/>
                      <a:pt x="0" y="8"/>
                      <a:pt x="8" y="28"/>
                    </a:cubicBezTo>
                    <a:lnTo>
                      <a:pt x="8" y="28"/>
                    </a:lnTo>
                    <a:cubicBezTo>
                      <a:pt x="17" y="49"/>
                      <a:pt x="22" y="71"/>
                      <a:pt x="21" y="94"/>
                    </a:cubicBezTo>
                    <a:lnTo>
                      <a:pt x="21" y="94"/>
                    </a:lnTo>
                    <a:cubicBezTo>
                      <a:pt x="20" y="115"/>
                      <a:pt x="53" y="115"/>
                      <a:pt x="53" y="9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6" name="Freeform 390">
                <a:extLst>
                  <a:ext uri="{FF2B5EF4-FFF2-40B4-BE49-F238E27FC236}">
                    <a16:creationId xmlns:a16="http://schemas.microsoft.com/office/drawing/2014/main" id="{38EE991D-396A-4445-9E92-965F0B2B16A3}"/>
                  </a:ext>
                </a:extLst>
              </p:cNvPr>
              <p:cNvSpPr>
                <a:spLocks noChangeArrowheads="1"/>
              </p:cNvSpPr>
              <p:nvPr/>
            </p:nvSpPr>
            <p:spPr bwMode="auto">
              <a:xfrm>
                <a:off x="5851935" y="3322429"/>
                <a:ext cx="8641" cy="11882"/>
              </a:xfrm>
              <a:custGeom>
                <a:avLst/>
                <a:gdLst>
                  <a:gd name="T0" fmla="*/ 33 w 34"/>
                  <a:gd name="T1" fmla="*/ 27 h 49"/>
                  <a:gd name="T2" fmla="*/ 33 w 34"/>
                  <a:gd name="T3" fmla="*/ 21 h 49"/>
                  <a:gd name="T4" fmla="*/ 33 w 34"/>
                  <a:gd name="T5" fmla="*/ 21 h 49"/>
                  <a:gd name="T6" fmla="*/ 0 w 34"/>
                  <a:gd name="T7" fmla="*/ 21 h 49"/>
                  <a:gd name="T8" fmla="*/ 0 w 34"/>
                  <a:gd name="T9" fmla="*/ 27 h 49"/>
                  <a:gd name="T10" fmla="*/ 0 w 34"/>
                  <a:gd name="T11" fmla="*/ 27 h 49"/>
                  <a:gd name="T12" fmla="*/ 33 w 34"/>
                  <a:gd name="T13" fmla="*/ 27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33" y="27"/>
                    </a:moveTo>
                    <a:lnTo>
                      <a:pt x="33" y="21"/>
                    </a:lnTo>
                    <a:lnTo>
                      <a:pt x="33" y="21"/>
                    </a:lnTo>
                    <a:cubicBezTo>
                      <a:pt x="33" y="0"/>
                      <a:pt x="0" y="0"/>
                      <a:pt x="0" y="21"/>
                    </a:cubicBezTo>
                    <a:lnTo>
                      <a:pt x="0" y="27"/>
                    </a:lnTo>
                    <a:lnTo>
                      <a:pt x="0" y="27"/>
                    </a:lnTo>
                    <a:cubicBezTo>
                      <a:pt x="0" y="48"/>
                      <a:pt x="33" y="48"/>
                      <a:pt x="3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7" name="Freeform 392">
                <a:extLst>
                  <a:ext uri="{FF2B5EF4-FFF2-40B4-BE49-F238E27FC236}">
                    <a16:creationId xmlns:a16="http://schemas.microsoft.com/office/drawing/2014/main" id="{7F2C1475-BFA0-A04C-9FDC-0207142C6814}"/>
                  </a:ext>
                </a:extLst>
              </p:cNvPr>
              <p:cNvSpPr>
                <a:spLocks noChangeArrowheads="1"/>
              </p:cNvSpPr>
              <p:nvPr/>
            </p:nvSpPr>
            <p:spPr bwMode="auto">
              <a:xfrm>
                <a:off x="5862736" y="3229539"/>
                <a:ext cx="19442" cy="17282"/>
              </a:xfrm>
              <a:custGeom>
                <a:avLst/>
                <a:gdLst>
                  <a:gd name="T0" fmla="*/ 54 w 81"/>
                  <a:gd name="T1" fmla="*/ 65 h 72"/>
                  <a:gd name="T2" fmla="*/ 54 w 81"/>
                  <a:gd name="T3" fmla="*/ 65 h 72"/>
                  <a:gd name="T4" fmla="*/ 49 w 81"/>
                  <a:gd name="T5" fmla="*/ 2 h 72"/>
                  <a:gd name="T6" fmla="*/ 49 w 81"/>
                  <a:gd name="T7" fmla="*/ 2 h 72"/>
                  <a:gd name="T8" fmla="*/ 26 w 81"/>
                  <a:gd name="T9" fmla="*/ 5 h 72"/>
                  <a:gd name="T10" fmla="*/ 26 w 81"/>
                  <a:gd name="T11" fmla="*/ 5 h 72"/>
                  <a:gd name="T12" fmla="*/ 23 w 81"/>
                  <a:gd name="T13" fmla="*/ 5 h 72"/>
                  <a:gd name="T14" fmla="*/ 23 w 81"/>
                  <a:gd name="T15" fmla="*/ 5 h 72"/>
                  <a:gd name="T16" fmla="*/ 9 w 81"/>
                  <a:gd name="T17" fmla="*/ 12 h 72"/>
                  <a:gd name="T18" fmla="*/ 9 w 81"/>
                  <a:gd name="T19" fmla="*/ 12 h 72"/>
                  <a:gd name="T20" fmla="*/ 13 w 81"/>
                  <a:gd name="T21" fmla="*/ 56 h 72"/>
                  <a:gd name="T22" fmla="*/ 13 w 81"/>
                  <a:gd name="T23" fmla="*/ 56 h 72"/>
                  <a:gd name="T24" fmla="*/ 54 w 81"/>
                  <a:gd name="T2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72">
                    <a:moveTo>
                      <a:pt x="54" y="65"/>
                    </a:moveTo>
                    <a:lnTo>
                      <a:pt x="54" y="65"/>
                    </a:lnTo>
                    <a:cubicBezTo>
                      <a:pt x="80" y="54"/>
                      <a:pt x="74" y="8"/>
                      <a:pt x="49" y="2"/>
                    </a:cubicBezTo>
                    <a:lnTo>
                      <a:pt x="49" y="2"/>
                    </a:lnTo>
                    <a:cubicBezTo>
                      <a:pt x="40" y="0"/>
                      <a:pt x="32" y="1"/>
                      <a:pt x="26" y="5"/>
                    </a:cubicBezTo>
                    <a:lnTo>
                      <a:pt x="26" y="5"/>
                    </a:lnTo>
                    <a:cubicBezTo>
                      <a:pt x="25" y="5"/>
                      <a:pt x="24" y="5"/>
                      <a:pt x="23" y="5"/>
                    </a:cubicBezTo>
                    <a:lnTo>
                      <a:pt x="23" y="5"/>
                    </a:lnTo>
                    <a:cubicBezTo>
                      <a:pt x="17" y="4"/>
                      <a:pt x="12" y="8"/>
                      <a:pt x="9" y="12"/>
                    </a:cubicBezTo>
                    <a:lnTo>
                      <a:pt x="9" y="12"/>
                    </a:lnTo>
                    <a:cubicBezTo>
                      <a:pt x="0" y="27"/>
                      <a:pt x="3" y="44"/>
                      <a:pt x="13" y="56"/>
                    </a:cubicBezTo>
                    <a:lnTo>
                      <a:pt x="13" y="56"/>
                    </a:lnTo>
                    <a:cubicBezTo>
                      <a:pt x="24" y="68"/>
                      <a:pt x="40" y="71"/>
                      <a:pt x="54" y="6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8" name="Freeform 393">
                <a:extLst>
                  <a:ext uri="{FF2B5EF4-FFF2-40B4-BE49-F238E27FC236}">
                    <a16:creationId xmlns:a16="http://schemas.microsoft.com/office/drawing/2014/main" id="{6C17B4EF-7015-C040-AC3E-A3F4910CC5AD}"/>
                  </a:ext>
                </a:extLst>
              </p:cNvPr>
              <p:cNvSpPr>
                <a:spLocks noChangeArrowheads="1"/>
              </p:cNvSpPr>
              <p:nvPr/>
            </p:nvSpPr>
            <p:spPr bwMode="auto">
              <a:xfrm>
                <a:off x="5969668" y="3318109"/>
                <a:ext cx="22682" cy="23762"/>
              </a:xfrm>
              <a:custGeom>
                <a:avLst/>
                <a:gdLst>
                  <a:gd name="T0" fmla="*/ 3 w 94"/>
                  <a:gd name="T1" fmla="*/ 63 h 98"/>
                  <a:gd name="T2" fmla="*/ 3 w 94"/>
                  <a:gd name="T3" fmla="*/ 63 h 98"/>
                  <a:gd name="T4" fmla="*/ 66 w 94"/>
                  <a:gd name="T5" fmla="*/ 86 h 98"/>
                  <a:gd name="T6" fmla="*/ 66 w 94"/>
                  <a:gd name="T7" fmla="*/ 86 h 98"/>
                  <a:gd name="T8" fmla="*/ 79 w 94"/>
                  <a:gd name="T9" fmla="*/ 22 h 98"/>
                  <a:gd name="T10" fmla="*/ 79 w 94"/>
                  <a:gd name="T11" fmla="*/ 22 h 98"/>
                  <a:gd name="T12" fmla="*/ 13 w 94"/>
                  <a:gd name="T13" fmla="*/ 18 h 98"/>
                  <a:gd name="T14" fmla="*/ 13 w 94"/>
                  <a:gd name="T15" fmla="*/ 18 h 98"/>
                  <a:gd name="T16" fmla="*/ 2 w 94"/>
                  <a:gd name="T17" fmla="*/ 49 h 98"/>
                  <a:gd name="T18" fmla="*/ 2 w 94"/>
                  <a:gd name="T19" fmla="*/ 49 h 98"/>
                  <a:gd name="T20" fmla="*/ 3 w 94"/>
                  <a:gd name="T21" fmla="*/ 6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8">
                    <a:moveTo>
                      <a:pt x="3" y="63"/>
                    </a:moveTo>
                    <a:lnTo>
                      <a:pt x="3" y="63"/>
                    </a:lnTo>
                    <a:cubicBezTo>
                      <a:pt x="13" y="88"/>
                      <a:pt x="42" y="97"/>
                      <a:pt x="66" y="86"/>
                    </a:cubicBezTo>
                    <a:lnTo>
                      <a:pt x="66" y="86"/>
                    </a:lnTo>
                    <a:cubicBezTo>
                      <a:pt x="89" y="76"/>
                      <a:pt x="93" y="42"/>
                      <a:pt x="79" y="22"/>
                    </a:cubicBezTo>
                    <a:lnTo>
                      <a:pt x="79" y="22"/>
                    </a:lnTo>
                    <a:cubicBezTo>
                      <a:pt x="63" y="0"/>
                      <a:pt x="32" y="1"/>
                      <a:pt x="13" y="18"/>
                    </a:cubicBezTo>
                    <a:lnTo>
                      <a:pt x="13" y="18"/>
                    </a:lnTo>
                    <a:cubicBezTo>
                      <a:pt x="3" y="26"/>
                      <a:pt x="0" y="38"/>
                      <a:pt x="2" y="49"/>
                    </a:cubicBezTo>
                    <a:lnTo>
                      <a:pt x="2" y="49"/>
                    </a:lnTo>
                    <a:cubicBezTo>
                      <a:pt x="2" y="54"/>
                      <a:pt x="2" y="59"/>
                      <a:pt x="3" y="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9" name="Freeform 394">
                <a:extLst>
                  <a:ext uri="{FF2B5EF4-FFF2-40B4-BE49-F238E27FC236}">
                    <a16:creationId xmlns:a16="http://schemas.microsoft.com/office/drawing/2014/main" id="{9C6EA2AD-B156-9244-B965-C24ACEFD5AFF}"/>
                  </a:ext>
                </a:extLst>
              </p:cNvPr>
              <p:cNvSpPr>
                <a:spLocks noChangeArrowheads="1"/>
              </p:cNvSpPr>
              <p:nvPr/>
            </p:nvSpPr>
            <p:spPr bwMode="auto">
              <a:xfrm>
                <a:off x="5622951" y="3369955"/>
                <a:ext cx="50766" cy="37804"/>
              </a:xfrm>
              <a:custGeom>
                <a:avLst/>
                <a:gdLst>
                  <a:gd name="T0" fmla="*/ 57 w 206"/>
                  <a:gd name="T1" fmla="*/ 89 h 155"/>
                  <a:gd name="T2" fmla="*/ 52 w 206"/>
                  <a:gd name="T3" fmla="*/ 90 h 155"/>
                  <a:gd name="T4" fmla="*/ 49 w 206"/>
                  <a:gd name="T5" fmla="*/ 87 h 155"/>
                  <a:gd name="T6" fmla="*/ 47 w 206"/>
                  <a:gd name="T7" fmla="*/ 73 h 155"/>
                  <a:gd name="T8" fmla="*/ 47 w 206"/>
                  <a:gd name="T9" fmla="*/ 73 h 155"/>
                  <a:gd name="T10" fmla="*/ 70 w 206"/>
                  <a:gd name="T11" fmla="*/ 97 h 155"/>
                  <a:gd name="T12" fmla="*/ 72 w 206"/>
                  <a:gd name="T13" fmla="*/ 96 h 155"/>
                  <a:gd name="T14" fmla="*/ 75 w 206"/>
                  <a:gd name="T15" fmla="*/ 103 h 155"/>
                  <a:gd name="T16" fmla="*/ 71 w 206"/>
                  <a:gd name="T17" fmla="*/ 102 h 155"/>
                  <a:gd name="T18" fmla="*/ 70 w 206"/>
                  <a:gd name="T19" fmla="*/ 97 h 155"/>
                  <a:gd name="T20" fmla="*/ 4 w 206"/>
                  <a:gd name="T21" fmla="*/ 124 h 155"/>
                  <a:gd name="T22" fmla="*/ 48 w 206"/>
                  <a:gd name="T23" fmla="*/ 147 h 155"/>
                  <a:gd name="T24" fmla="*/ 60 w 206"/>
                  <a:gd name="T25" fmla="*/ 133 h 155"/>
                  <a:gd name="T26" fmla="*/ 77 w 206"/>
                  <a:gd name="T27" fmla="*/ 138 h 155"/>
                  <a:gd name="T28" fmla="*/ 97 w 206"/>
                  <a:gd name="T29" fmla="*/ 121 h 155"/>
                  <a:gd name="T30" fmla="*/ 108 w 206"/>
                  <a:gd name="T31" fmla="*/ 124 h 155"/>
                  <a:gd name="T32" fmla="*/ 123 w 206"/>
                  <a:gd name="T33" fmla="*/ 108 h 155"/>
                  <a:gd name="T34" fmla="*/ 108 w 206"/>
                  <a:gd name="T35" fmla="*/ 91 h 155"/>
                  <a:gd name="T36" fmla="*/ 102 w 206"/>
                  <a:gd name="T37" fmla="*/ 74 h 155"/>
                  <a:gd name="T38" fmla="*/ 105 w 206"/>
                  <a:gd name="T39" fmla="*/ 77 h 155"/>
                  <a:gd name="T40" fmla="*/ 170 w 206"/>
                  <a:gd name="T41" fmla="*/ 110 h 155"/>
                  <a:gd name="T42" fmla="*/ 186 w 206"/>
                  <a:gd name="T43" fmla="*/ 82 h 155"/>
                  <a:gd name="T44" fmla="*/ 122 w 206"/>
                  <a:gd name="T45" fmla="*/ 49 h 155"/>
                  <a:gd name="T46" fmla="*/ 108 w 206"/>
                  <a:gd name="T47" fmla="*/ 48 h 155"/>
                  <a:gd name="T48" fmla="*/ 91 w 206"/>
                  <a:gd name="T49" fmla="*/ 43 h 155"/>
                  <a:gd name="T50" fmla="*/ 81 w 206"/>
                  <a:gd name="T51" fmla="*/ 33 h 155"/>
                  <a:gd name="T52" fmla="*/ 66 w 206"/>
                  <a:gd name="T53" fmla="*/ 28 h 155"/>
                  <a:gd name="T54" fmla="*/ 58 w 206"/>
                  <a:gd name="T55" fmla="*/ 33 h 155"/>
                  <a:gd name="T56" fmla="*/ 46 w 206"/>
                  <a:gd name="T57" fmla="*/ 62 h 155"/>
                  <a:gd name="T58" fmla="*/ 46 w 206"/>
                  <a:gd name="T59" fmla="*/ 62 h 155"/>
                  <a:gd name="T60" fmla="*/ 42 w 206"/>
                  <a:gd name="T61" fmla="*/ 35 h 155"/>
                  <a:gd name="T62" fmla="*/ 14 w 206"/>
                  <a:gd name="T63" fmla="*/ 19 h 155"/>
                  <a:gd name="T64" fmla="*/ 17 w 206"/>
                  <a:gd name="T65" fmla="*/ 78 h 155"/>
                  <a:gd name="T66" fmla="*/ 17 w 206"/>
                  <a:gd name="T67" fmla="*/ 78 h 155"/>
                  <a:gd name="T68" fmla="*/ 20 w 206"/>
                  <a:gd name="T69" fmla="*/ 10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6" h="155">
                    <a:moveTo>
                      <a:pt x="57" y="89"/>
                    </a:moveTo>
                    <a:lnTo>
                      <a:pt x="57" y="89"/>
                    </a:lnTo>
                    <a:cubicBezTo>
                      <a:pt x="56" y="89"/>
                      <a:pt x="54" y="89"/>
                      <a:pt x="52" y="90"/>
                    </a:cubicBezTo>
                    <a:lnTo>
                      <a:pt x="52" y="90"/>
                    </a:lnTo>
                    <a:cubicBezTo>
                      <a:pt x="50" y="91"/>
                      <a:pt x="48" y="89"/>
                      <a:pt x="49" y="87"/>
                    </a:cubicBezTo>
                    <a:lnTo>
                      <a:pt x="49" y="87"/>
                    </a:lnTo>
                    <a:cubicBezTo>
                      <a:pt x="51" y="81"/>
                      <a:pt x="50" y="77"/>
                      <a:pt x="47" y="73"/>
                    </a:cubicBezTo>
                    <a:lnTo>
                      <a:pt x="47" y="73"/>
                    </a:lnTo>
                    <a:lnTo>
                      <a:pt x="47" y="73"/>
                    </a:lnTo>
                    <a:lnTo>
                      <a:pt x="47" y="73"/>
                    </a:lnTo>
                    <a:cubicBezTo>
                      <a:pt x="49" y="78"/>
                      <a:pt x="52" y="84"/>
                      <a:pt x="57" y="89"/>
                    </a:cubicBezTo>
                    <a:close/>
                    <a:moveTo>
                      <a:pt x="70" y="97"/>
                    </a:moveTo>
                    <a:lnTo>
                      <a:pt x="70" y="97"/>
                    </a:lnTo>
                    <a:cubicBezTo>
                      <a:pt x="71" y="97"/>
                      <a:pt x="71" y="96"/>
                      <a:pt x="72" y="96"/>
                    </a:cubicBezTo>
                    <a:lnTo>
                      <a:pt x="72" y="96"/>
                    </a:lnTo>
                    <a:cubicBezTo>
                      <a:pt x="74" y="98"/>
                      <a:pt x="74" y="101"/>
                      <a:pt x="75" y="103"/>
                    </a:cubicBezTo>
                    <a:lnTo>
                      <a:pt x="75" y="103"/>
                    </a:lnTo>
                    <a:cubicBezTo>
                      <a:pt x="74" y="103"/>
                      <a:pt x="73" y="103"/>
                      <a:pt x="71" y="102"/>
                    </a:cubicBezTo>
                    <a:lnTo>
                      <a:pt x="71" y="102"/>
                    </a:lnTo>
                    <a:cubicBezTo>
                      <a:pt x="71" y="100"/>
                      <a:pt x="71" y="98"/>
                      <a:pt x="70" y="97"/>
                    </a:cubicBezTo>
                    <a:close/>
                    <a:moveTo>
                      <a:pt x="4" y="124"/>
                    </a:moveTo>
                    <a:lnTo>
                      <a:pt x="4" y="124"/>
                    </a:lnTo>
                    <a:cubicBezTo>
                      <a:pt x="10" y="142"/>
                      <a:pt x="30" y="154"/>
                      <a:pt x="48" y="147"/>
                    </a:cubicBezTo>
                    <a:lnTo>
                      <a:pt x="48" y="147"/>
                    </a:lnTo>
                    <a:cubicBezTo>
                      <a:pt x="55" y="144"/>
                      <a:pt x="60" y="139"/>
                      <a:pt x="60" y="133"/>
                    </a:cubicBezTo>
                    <a:lnTo>
                      <a:pt x="60" y="133"/>
                    </a:lnTo>
                    <a:cubicBezTo>
                      <a:pt x="66" y="134"/>
                      <a:pt x="71" y="136"/>
                      <a:pt x="77" y="138"/>
                    </a:cubicBezTo>
                    <a:lnTo>
                      <a:pt x="77" y="138"/>
                    </a:lnTo>
                    <a:cubicBezTo>
                      <a:pt x="90" y="143"/>
                      <a:pt x="98" y="131"/>
                      <a:pt x="97" y="121"/>
                    </a:cubicBezTo>
                    <a:lnTo>
                      <a:pt x="97" y="121"/>
                    </a:lnTo>
                    <a:cubicBezTo>
                      <a:pt x="100" y="123"/>
                      <a:pt x="104" y="124"/>
                      <a:pt x="108" y="124"/>
                    </a:cubicBezTo>
                    <a:lnTo>
                      <a:pt x="108" y="124"/>
                    </a:lnTo>
                    <a:cubicBezTo>
                      <a:pt x="117" y="125"/>
                      <a:pt x="123" y="116"/>
                      <a:pt x="123" y="108"/>
                    </a:cubicBezTo>
                    <a:lnTo>
                      <a:pt x="123" y="108"/>
                    </a:lnTo>
                    <a:cubicBezTo>
                      <a:pt x="123" y="98"/>
                      <a:pt x="117" y="93"/>
                      <a:pt x="108" y="91"/>
                    </a:cubicBezTo>
                    <a:lnTo>
                      <a:pt x="108" y="91"/>
                    </a:lnTo>
                    <a:cubicBezTo>
                      <a:pt x="102" y="91"/>
                      <a:pt x="100" y="80"/>
                      <a:pt x="102" y="74"/>
                    </a:cubicBezTo>
                    <a:lnTo>
                      <a:pt x="102" y="74"/>
                    </a:lnTo>
                    <a:cubicBezTo>
                      <a:pt x="103" y="75"/>
                      <a:pt x="104" y="76"/>
                      <a:pt x="105" y="77"/>
                    </a:cubicBezTo>
                    <a:lnTo>
                      <a:pt x="105" y="77"/>
                    </a:lnTo>
                    <a:cubicBezTo>
                      <a:pt x="127" y="88"/>
                      <a:pt x="148" y="99"/>
                      <a:pt x="170" y="110"/>
                    </a:cubicBezTo>
                    <a:lnTo>
                      <a:pt x="170" y="110"/>
                    </a:lnTo>
                    <a:cubicBezTo>
                      <a:pt x="188" y="120"/>
                      <a:pt x="205" y="91"/>
                      <a:pt x="186" y="82"/>
                    </a:cubicBezTo>
                    <a:lnTo>
                      <a:pt x="186" y="82"/>
                    </a:lnTo>
                    <a:cubicBezTo>
                      <a:pt x="165" y="71"/>
                      <a:pt x="143" y="60"/>
                      <a:pt x="122" y="49"/>
                    </a:cubicBezTo>
                    <a:lnTo>
                      <a:pt x="122" y="49"/>
                    </a:lnTo>
                    <a:cubicBezTo>
                      <a:pt x="117" y="46"/>
                      <a:pt x="112" y="47"/>
                      <a:pt x="108" y="48"/>
                    </a:cubicBezTo>
                    <a:lnTo>
                      <a:pt x="108" y="48"/>
                    </a:lnTo>
                    <a:cubicBezTo>
                      <a:pt x="104" y="43"/>
                      <a:pt x="98" y="40"/>
                      <a:pt x="91" y="43"/>
                    </a:cubicBezTo>
                    <a:lnTo>
                      <a:pt x="91" y="43"/>
                    </a:lnTo>
                    <a:cubicBezTo>
                      <a:pt x="88" y="39"/>
                      <a:pt x="85" y="35"/>
                      <a:pt x="81" y="33"/>
                    </a:cubicBezTo>
                    <a:lnTo>
                      <a:pt x="81" y="33"/>
                    </a:lnTo>
                    <a:cubicBezTo>
                      <a:pt x="76" y="27"/>
                      <a:pt x="70" y="27"/>
                      <a:pt x="66" y="28"/>
                    </a:cubicBezTo>
                    <a:lnTo>
                      <a:pt x="66" y="28"/>
                    </a:lnTo>
                    <a:cubicBezTo>
                      <a:pt x="62" y="30"/>
                      <a:pt x="60" y="31"/>
                      <a:pt x="58" y="33"/>
                    </a:cubicBezTo>
                    <a:lnTo>
                      <a:pt x="58" y="33"/>
                    </a:lnTo>
                    <a:cubicBezTo>
                      <a:pt x="48" y="40"/>
                      <a:pt x="45" y="51"/>
                      <a:pt x="46" y="62"/>
                    </a:cubicBezTo>
                    <a:lnTo>
                      <a:pt x="46" y="62"/>
                    </a:lnTo>
                    <a:lnTo>
                      <a:pt x="46" y="62"/>
                    </a:lnTo>
                    <a:lnTo>
                      <a:pt x="46" y="62"/>
                    </a:lnTo>
                    <a:cubicBezTo>
                      <a:pt x="40" y="54"/>
                      <a:pt x="37" y="45"/>
                      <a:pt x="42" y="35"/>
                    </a:cubicBezTo>
                    <a:lnTo>
                      <a:pt x="42" y="35"/>
                    </a:lnTo>
                    <a:cubicBezTo>
                      <a:pt x="51" y="17"/>
                      <a:pt x="23" y="0"/>
                      <a:pt x="14" y="19"/>
                    </a:cubicBezTo>
                    <a:lnTo>
                      <a:pt x="14" y="19"/>
                    </a:lnTo>
                    <a:cubicBezTo>
                      <a:pt x="4" y="38"/>
                      <a:pt x="4" y="61"/>
                      <a:pt x="17" y="78"/>
                    </a:cubicBezTo>
                    <a:lnTo>
                      <a:pt x="17" y="78"/>
                    </a:lnTo>
                    <a:lnTo>
                      <a:pt x="17" y="78"/>
                    </a:lnTo>
                    <a:lnTo>
                      <a:pt x="17" y="78"/>
                    </a:lnTo>
                    <a:cubicBezTo>
                      <a:pt x="14" y="87"/>
                      <a:pt x="16" y="97"/>
                      <a:pt x="20" y="104"/>
                    </a:cubicBezTo>
                    <a:lnTo>
                      <a:pt x="20" y="104"/>
                    </a:lnTo>
                    <a:cubicBezTo>
                      <a:pt x="10" y="103"/>
                      <a:pt x="0" y="111"/>
                      <a:pt x="4" y="1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0" name="Freeform 395">
                <a:extLst>
                  <a:ext uri="{FF2B5EF4-FFF2-40B4-BE49-F238E27FC236}">
                    <a16:creationId xmlns:a16="http://schemas.microsoft.com/office/drawing/2014/main" id="{660D0DE8-9480-1545-A368-D9CD279C5312}"/>
                  </a:ext>
                </a:extLst>
              </p:cNvPr>
              <p:cNvSpPr>
                <a:spLocks noChangeArrowheads="1"/>
              </p:cNvSpPr>
              <p:nvPr/>
            </p:nvSpPr>
            <p:spPr bwMode="auto">
              <a:xfrm>
                <a:off x="5666155" y="3345112"/>
                <a:ext cx="45365" cy="59406"/>
              </a:xfrm>
              <a:custGeom>
                <a:avLst/>
                <a:gdLst>
                  <a:gd name="T0" fmla="*/ 17 w 184"/>
                  <a:gd name="T1" fmla="*/ 18 h 242"/>
                  <a:gd name="T2" fmla="*/ 17 w 184"/>
                  <a:gd name="T3" fmla="*/ 18 h 242"/>
                  <a:gd name="T4" fmla="*/ 17 w 184"/>
                  <a:gd name="T5" fmla="*/ 44 h 242"/>
                  <a:gd name="T6" fmla="*/ 17 w 184"/>
                  <a:gd name="T7" fmla="*/ 44 h 242"/>
                  <a:gd name="T8" fmla="*/ 6 w 184"/>
                  <a:gd name="T9" fmla="*/ 68 h 242"/>
                  <a:gd name="T10" fmla="*/ 6 w 184"/>
                  <a:gd name="T11" fmla="*/ 68 h 242"/>
                  <a:gd name="T12" fmla="*/ 17 w 184"/>
                  <a:gd name="T13" fmla="*/ 91 h 242"/>
                  <a:gd name="T14" fmla="*/ 17 w 184"/>
                  <a:gd name="T15" fmla="*/ 114 h 242"/>
                  <a:gd name="T16" fmla="*/ 17 w 184"/>
                  <a:gd name="T17" fmla="*/ 114 h 242"/>
                  <a:gd name="T18" fmla="*/ 50 w 184"/>
                  <a:gd name="T19" fmla="*/ 114 h 242"/>
                  <a:gd name="T20" fmla="*/ 50 w 184"/>
                  <a:gd name="T21" fmla="*/ 75 h 242"/>
                  <a:gd name="T22" fmla="*/ 50 w 184"/>
                  <a:gd name="T23" fmla="*/ 75 h 242"/>
                  <a:gd name="T24" fmla="*/ 56 w 184"/>
                  <a:gd name="T25" fmla="*/ 76 h 242"/>
                  <a:gd name="T26" fmla="*/ 56 w 184"/>
                  <a:gd name="T27" fmla="*/ 76 h 242"/>
                  <a:gd name="T28" fmla="*/ 87 w 184"/>
                  <a:gd name="T29" fmla="*/ 76 h 242"/>
                  <a:gd name="T30" fmla="*/ 87 w 184"/>
                  <a:gd name="T31" fmla="*/ 76 h 242"/>
                  <a:gd name="T32" fmla="*/ 144 w 184"/>
                  <a:gd name="T33" fmla="*/ 222 h 242"/>
                  <a:gd name="T34" fmla="*/ 144 w 184"/>
                  <a:gd name="T35" fmla="*/ 222 h 242"/>
                  <a:gd name="T36" fmla="*/ 175 w 184"/>
                  <a:gd name="T37" fmla="*/ 213 h 242"/>
                  <a:gd name="T38" fmla="*/ 175 w 184"/>
                  <a:gd name="T39" fmla="*/ 213 h 242"/>
                  <a:gd name="T40" fmla="*/ 115 w 184"/>
                  <a:gd name="T41" fmla="*/ 58 h 242"/>
                  <a:gd name="T42" fmla="*/ 115 w 184"/>
                  <a:gd name="T43" fmla="*/ 58 h 242"/>
                  <a:gd name="T44" fmla="*/ 94 w 184"/>
                  <a:gd name="T45" fmla="*/ 48 h 242"/>
                  <a:gd name="T46" fmla="*/ 94 w 184"/>
                  <a:gd name="T47" fmla="*/ 48 h 242"/>
                  <a:gd name="T48" fmla="*/ 75 w 184"/>
                  <a:gd name="T49" fmla="*/ 46 h 242"/>
                  <a:gd name="T50" fmla="*/ 75 w 184"/>
                  <a:gd name="T51" fmla="*/ 46 h 242"/>
                  <a:gd name="T52" fmla="*/ 66 w 184"/>
                  <a:gd name="T53" fmla="*/ 41 h 242"/>
                  <a:gd name="T54" fmla="*/ 66 w 184"/>
                  <a:gd name="T55" fmla="*/ 41 h 242"/>
                  <a:gd name="T56" fmla="*/ 50 w 184"/>
                  <a:gd name="T57" fmla="*/ 21 h 242"/>
                  <a:gd name="T58" fmla="*/ 50 w 184"/>
                  <a:gd name="T59" fmla="*/ 21 h 242"/>
                  <a:gd name="T60" fmla="*/ 17 w 184"/>
                  <a:gd name="T61" fmla="*/ 1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242">
                    <a:moveTo>
                      <a:pt x="17" y="18"/>
                    </a:moveTo>
                    <a:lnTo>
                      <a:pt x="17" y="18"/>
                    </a:lnTo>
                    <a:cubicBezTo>
                      <a:pt x="14" y="27"/>
                      <a:pt x="15" y="36"/>
                      <a:pt x="17" y="44"/>
                    </a:cubicBezTo>
                    <a:lnTo>
                      <a:pt x="17" y="44"/>
                    </a:lnTo>
                    <a:cubicBezTo>
                      <a:pt x="8" y="47"/>
                      <a:pt x="0" y="57"/>
                      <a:pt x="6" y="68"/>
                    </a:cubicBezTo>
                    <a:lnTo>
                      <a:pt x="6" y="68"/>
                    </a:lnTo>
                    <a:cubicBezTo>
                      <a:pt x="10" y="76"/>
                      <a:pt x="13" y="83"/>
                      <a:pt x="17" y="91"/>
                    </a:cubicBezTo>
                    <a:lnTo>
                      <a:pt x="17" y="114"/>
                    </a:lnTo>
                    <a:lnTo>
                      <a:pt x="17" y="114"/>
                    </a:lnTo>
                    <a:cubicBezTo>
                      <a:pt x="17" y="136"/>
                      <a:pt x="50" y="136"/>
                      <a:pt x="50" y="114"/>
                    </a:cubicBezTo>
                    <a:lnTo>
                      <a:pt x="50" y="75"/>
                    </a:lnTo>
                    <a:lnTo>
                      <a:pt x="50" y="75"/>
                    </a:lnTo>
                    <a:cubicBezTo>
                      <a:pt x="52" y="75"/>
                      <a:pt x="54" y="76"/>
                      <a:pt x="56" y="76"/>
                    </a:cubicBezTo>
                    <a:lnTo>
                      <a:pt x="56" y="76"/>
                    </a:lnTo>
                    <a:cubicBezTo>
                      <a:pt x="66" y="81"/>
                      <a:pt x="77" y="81"/>
                      <a:pt x="87" y="76"/>
                    </a:cubicBezTo>
                    <a:lnTo>
                      <a:pt x="87" y="76"/>
                    </a:lnTo>
                    <a:cubicBezTo>
                      <a:pt x="106" y="124"/>
                      <a:pt x="125" y="173"/>
                      <a:pt x="144" y="222"/>
                    </a:cubicBezTo>
                    <a:lnTo>
                      <a:pt x="144" y="222"/>
                    </a:lnTo>
                    <a:cubicBezTo>
                      <a:pt x="151" y="241"/>
                      <a:pt x="183" y="233"/>
                      <a:pt x="175" y="213"/>
                    </a:cubicBezTo>
                    <a:lnTo>
                      <a:pt x="175" y="213"/>
                    </a:lnTo>
                    <a:cubicBezTo>
                      <a:pt x="155" y="161"/>
                      <a:pt x="135" y="110"/>
                      <a:pt x="115" y="58"/>
                    </a:cubicBezTo>
                    <a:lnTo>
                      <a:pt x="115" y="58"/>
                    </a:lnTo>
                    <a:cubicBezTo>
                      <a:pt x="111" y="48"/>
                      <a:pt x="101" y="46"/>
                      <a:pt x="94" y="48"/>
                    </a:cubicBezTo>
                    <a:lnTo>
                      <a:pt x="94" y="48"/>
                    </a:lnTo>
                    <a:cubicBezTo>
                      <a:pt x="88" y="43"/>
                      <a:pt x="80" y="41"/>
                      <a:pt x="75" y="46"/>
                    </a:cubicBezTo>
                    <a:lnTo>
                      <a:pt x="75" y="46"/>
                    </a:lnTo>
                    <a:cubicBezTo>
                      <a:pt x="71" y="48"/>
                      <a:pt x="64" y="46"/>
                      <a:pt x="66" y="41"/>
                    </a:cubicBezTo>
                    <a:lnTo>
                      <a:pt x="66" y="41"/>
                    </a:lnTo>
                    <a:cubicBezTo>
                      <a:pt x="70" y="28"/>
                      <a:pt x="60" y="21"/>
                      <a:pt x="50" y="21"/>
                    </a:cubicBezTo>
                    <a:lnTo>
                      <a:pt x="50" y="21"/>
                    </a:lnTo>
                    <a:cubicBezTo>
                      <a:pt x="50" y="6"/>
                      <a:pt x="25" y="0"/>
                      <a:pt x="17"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1" name="Freeform 396">
                <a:extLst>
                  <a:ext uri="{FF2B5EF4-FFF2-40B4-BE49-F238E27FC236}">
                    <a16:creationId xmlns:a16="http://schemas.microsoft.com/office/drawing/2014/main" id="{8A122136-77EE-1540-9415-217F474367AE}"/>
                  </a:ext>
                </a:extLst>
              </p:cNvPr>
              <p:cNvSpPr>
                <a:spLocks noChangeArrowheads="1"/>
              </p:cNvSpPr>
              <p:nvPr/>
            </p:nvSpPr>
            <p:spPr bwMode="auto">
              <a:xfrm>
                <a:off x="5685598" y="3329990"/>
                <a:ext cx="41044" cy="81008"/>
              </a:xfrm>
              <a:custGeom>
                <a:avLst/>
                <a:gdLst>
                  <a:gd name="T0" fmla="*/ 73 w 166"/>
                  <a:gd name="T1" fmla="*/ 56 h 331"/>
                  <a:gd name="T2" fmla="*/ 73 w 166"/>
                  <a:gd name="T3" fmla="*/ 56 h 331"/>
                  <a:gd name="T4" fmla="*/ 73 w 166"/>
                  <a:gd name="T5" fmla="*/ 56 h 331"/>
                  <a:gd name="T6" fmla="*/ 73 w 166"/>
                  <a:gd name="T7" fmla="*/ 56 h 331"/>
                  <a:gd name="T8" fmla="*/ 76 w 166"/>
                  <a:gd name="T9" fmla="*/ 54 h 331"/>
                  <a:gd name="T10" fmla="*/ 76 w 166"/>
                  <a:gd name="T11" fmla="*/ 54 h 331"/>
                  <a:gd name="T12" fmla="*/ 73 w 166"/>
                  <a:gd name="T13" fmla="*/ 56 h 331"/>
                  <a:gd name="T14" fmla="*/ 85 w 166"/>
                  <a:gd name="T15" fmla="*/ 60 h 331"/>
                  <a:gd name="T16" fmla="*/ 85 w 166"/>
                  <a:gd name="T17" fmla="*/ 60 h 331"/>
                  <a:gd name="T18" fmla="*/ 82 w 166"/>
                  <a:gd name="T19" fmla="*/ 57 h 331"/>
                  <a:gd name="T20" fmla="*/ 82 w 166"/>
                  <a:gd name="T21" fmla="*/ 57 h 331"/>
                  <a:gd name="T22" fmla="*/ 85 w 166"/>
                  <a:gd name="T23" fmla="*/ 60 h 331"/>
                  <a:gd name="T24" fmla="*/ 52 w 166"/>
                  <a:gd name="T25" fmla="*/ 60 h 331"/>
                  <a:gd name="T26" fmla="*/ 52 w 166"/>
                  <a:gd name="T27" fmla="*/ 60 h 331"/>
                  <a:gd name="T28" fmla="*/ 46 w 166"/>
                  <a:gd name="T29" fmla="*/ 49 h 331"/>
                  <a:gd name="T30" fmla="*/ 46 w 166"/>
                  <a:gd name="T31" fmla="*/ 49 h 331"/>
                  <a:gd name="T32" fmla="*/ 28 w 166"/>
                  <a:gd name="T33" fmla="*/ 42 h 331"/>
                  <a:gd name="T34" fmla="*/ 28 w 166"/>
                  <a:gd name="T35" fmla="*/ 42 h 331"/>
                  <a:gd name="T36" fmla="*/ 16 w 166"/>
                  <a:gd name="T37" fmla="*/ 50 h 331"/>
                  <a:gd name="T38" fmla="*/ 16 w 166"/>
                  <a:gd name="T39" fmla="*/ 50 h 331"/>
                  <a:gd name="T40" fmla="*/ 39 w 166"/>
                  <a:gd name="T41" fmla="*/ 110 h 331"/>
                  <a:gd name="T42" fmla="*/ 39 w 166"/>
                  <a:gd name="T43" fmla="*/ 110 h 331"/>
                  <a:gd name="T44" fmla="*/ 47 w 166"/>
                  <a:gd name="T45" fmla="*/ 110 h 331"/>
                  <a:gd name="T46" fmla="*/ 47 w 166"/>
                  <a:gd name="T47" fmla="*/ 110 h 331"/>
                  <a:gd name="T48" fmla="*/ 71 w 166"/>
                  <a:gd name="T49" fmla="*/ 97 h 331"/>
                  <a:gd name="T50" fmla="*/ 71 w 166"/>
                  <a:gd name="T51" fmla="*/ 97 h 331"/>
                  <a:gd name="T52" fmla="*/ 93 w 166"/>
                  <a:gd name="T53" fmla="*/ 92 h 331"/>
                  <a:gd name="T54" fmla="*/ 93 w 166"/>
                  <a:gd name="T55" fmla="*/ 92 h 331"/>
                  <a:gd name="T56" fmla="*/ 128 w 166"/>
                  <a:gd name="T57" fmla="*/ 309 h 331"/>
                  <a:gd name="T58" fmla="*/ 128 w 166"/>
                  <a:gd name="T59" fmla="*/ 309 h 331"/>
                  <a:gd name="T60" fmla="*/ 160 w 166"/>
                  <a:gd name="T61" fmla="*/ 301 h 331"/>
                  <a:gd name="T62" fmla="*/ 160 w 166"/>
                  <a:gd name="T63" fmla="*/ 301 h 331"/>
                  <a:gd name="T64" fmla="*/ 131 w 166"/>
                  <a:gd name="T65" fmla="*/ 150 h 331"/>
                  <a:gd name="T66" fmla="*/ 131 w 166"/>
                  <a:gd name="T67" fmla="*/ 150 h 331"/>
                  <a:gd name="T68" fmla="*/ 131 w 166"/>
                  <a:gd name="T69" fmla="*/ 118 h 331"/>
                  <a:gd name="T70" fmla="*/ 128 w 166"/>
                  <a:gd name="T71" fmla="*/ 118 h 331"/>
                  <a:gd name="T72" fmla="*/ 128 w 166"/>
                  <a:gd name="T73" fmla="*/ 118 h 331"/>
                  <a:gd name="T74" fmla="*/ 126 w 166"/>
                  <a:gd name="T75" fmla="*/ 86 h 331"/>
                  <a:gd name="T76" fmla="*/ 126 w 166"/>
                  <a:gd name="T77" fmla="*/ 86 h 331"/>
                  <a:gd name="T78" fmla="*/ 127 w 166"/>
                  <a:gd name="T79" fmla="*/ 87 h 331"/>
                  <a:gd name="T80" fmla="*/ 127 w 166"/>
                  <a:gd name="T81" fmla="*/ 87 h 331"/>
                  <a:gd name="T82" fmla="*/ 127 w 166"/>
                  <a:gd name="T83" fmla="*/ 87 h 331"/>
                  <a:gd name="T84" fmla="*/ 127 w 166"/>
                  <a:gd name="T85" fmla="*/ 87 h 331"/>
                  <a:gd name="T86" fmla="*/ 159 w 166"/>
                  <a:gd name="T87" fmla="*/ 88 h 331"/>
                  <a:gd name="T88" fmla="*/ 159 w 166"/>
                  <a:gd name="T89" fmla="*/ 88 h 331"/>
                  <a:gd name="T90" fmla="*/ 143 w 166"/>
                  <a:gd name="T91" fmla="*/ 22 h 331"/>
                  <a:gd name="T92" fmla="*/ 143 w 166"/>
                  <a:gd name="T93" fmla="*/ 22 h 331"/>
                  <a:gd name="T94" fmla="*/ 122 w 166"/>
                  <a:gd name="T95" fmla="*/ 21 h 331"/>
                  <a:gd name="T96" fmla="*/ 122 w 166"/>
                  <a:gd name="T97" fmla="*/ 21 h 331"/>
                  <a:gd name="T98" fmla="*/ 89 w 166"/>
                  <a:gd name="T99" fmla="*/ 21 h 331"/>
                  <a:gd name="T100" fmla="*/ 89 w 166"/>
                  <a:gd name="T101" fmla="*/ 35 h 331"/>
                  <a:gd name="T102" fmla="*/ 89 w 166"/>
                  <a:gd name="T103" fmla="*/ 35 h 331"/>
                  <a:gd name="T104" fmla="*/ 87 w 166"/>
                  <a:gd name="T105" fmla="*/ 33 h 331"/>
                  <a:gd name="T106" fmla="*/ 87 w 166"/>
                  <a:gd name="T107" fmla="*/ 33 h 331"/>
                  <a:gd name="T108" fmla="*/ 52 w 166"/>
                  <a:gd name="T109" fmla="*/ 6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6" h="331">
                    <a:moveTo>
                      <a:pt x="73" y="56"/>
                    </a:moveTo>
                    <a:lnTo>
                      <a:pt x="73" y="56"/>
                    </a:lnTo>
                    <a:lnTo>
                      <a:pt x="73" y="56"/>
                    </a:lnTo>
                    <a:lnTo>
                      <a:pt x="73" y="56"/>
                    </a:lnTo>
                    <a:cubicBezTo>
                      <a:pt x="74" y="55"/>
                      <a:pt x="75" y="55"/>
                      <a:pt x="76" y="54"/>
                    </a:cubicBezTo>
                    <a:lnTo>
                      <a:pt x="76" y="54"/>
                    </a:lnTo>
                    <a:cubicBezTo>
                      <a:pt x="75" y="55"/>
                      <a:pt x="75" y="55"/>
                      <a:pt x="73" y="56"/>
                    </a:cubicBezTo>
                    <a:close/>
                    <a:moveTo>
                      <a:pt x="85" y="60"/>
                    </a:moveTo>
                    <a:lnTo>
                      <a:pt x="85" y="60"/>
                    </a:lnTo>
                    <a:cubicBezTo>
                      <a:pt x="84" y="59"/>
                      <a:pt x="83" y="58"/>
                      <a:pt x="82" y="57"/>
                    </a:cubicBezTo>
                    <a:lnTo>
                      <a:pt x="82" y="57"/>
                    </a:lnTo>
                    <a:cubicBezTo>
                      <a:pt x="84" y="58"/>
                      <a:pt x="85" y="59"/>
                      <a:pt x="85" y="60"/>
                    </a:cubicBezTo>
                    <a:close/>
                    <a:moveTo>
                      <a:pt x="52" y="60"/>
                    </a:moveTo>
                    <a:lnTo>
                      <a:pt x="52" y="60"/>
                    </a:lnTo>
                    <a:cubicBezTo>
                      <a:pt x="50" y="57"/>
                      <a:pt x="48" y="53"/>
                      <a:pt x="46" y="49"/>
                    </a:cubicBezTo>
                    <a:lnTo>
                      <a:pt x="46" y="49"/>
                    </a:lnTo>
                    <a:cubicBezTo>
                      <a:pt x="42" y="42"/>
                      <a:pt x="35" y="41"/>
                      <a:pt x="28" y="42"/>
                    </a:cubicBezTo>
                    <a:lnTo>
                      <a:pt x="28" y="42"/>
                    </a:lnTo>
                    <a:cubicBezTo>
                      <a:pt x="23" y="43"/>
                      <a:pt x="19" y="46"/>
                      <a:pt x="16" y="50"/>
                    </a:cubicBezTo>
                    <a:lnTo>
                      <a:pt x="16" y="50"/>
                    </a:lnTo>
                    <a:cubicBezTo>
                      <a:pt x="0" y="72"/>
                      <a:pt x="14" y="104"/>
                      <a:pt x="39" y="110"/>
                    </a:cubicBezTo>
                    <a:lnTo>
                      <a:pt x="39" y="110"/>
                    </a:lnTo>
                    <a:cubicBezTo>
                      <a:pt x="42" y="111"/>
                      <a:pt x="44" y="111"/>
                      <a:pt x="47" y="110"/>
                    </a:cubicBezTo>
                    <a:lnTo>
                      <a:pt x="47" y="110"/>
                    </a:lnTo>
                    <a:cubicBezTo>
                      <a:pt x="57" y="117"/>
                      <a:pt x="71" y="108"/>
                      <a:pt x="71" y="97"/>
                    </a:cubicBezTo>
                    <a:lnTo>
                      <a:pt x="71" y="97"/>
                    </a:lnTo>
                    <a:cubicBezTo>
                      <a:pt x="79" y="103"/>
                      <a:pt x="89" y="99"/>
                      <a:pt x="93" y="92"/>
                    </a:cubicBezTo>
                    <a:lnTo>
                      <a:pt x="93" y="92"/>
                    </a:lnTo>
                    <a:cubicBezTo>
                      <a:pt x="98" y="166"/>
                      <a:pt x="109" y="238"/>
                      <a:pt x="128" y="309"/>
                    </a:cubicBezTo>
                    <a:lnTo>
                      <a:pt x="128" y="309"/>
                    </a:lnTo>
                    <a:cubicBezTo>
                      <a:pt x="133" y="330"/>
                      <a:pt x="165" y="321"/>
                      <a:pt x="160" y="301"/>
                    </a:cubicBezTo>
                    <a:lnTo>
                      <a:pt x="160" y="301"/>
                    </a:lnTo>
                    <a:cubicBezTo>
                      <a:pt x="146" y="251"/>
                      <a:pt x="138" y="201"/>
                      <a:pt x="131" y="150"/>
                    </a:cubicBezTo>
                    <a:lnTo>
                      <a:pt x="131" y="150"/>
                    </a:lnTo>
                    <a:cubicBezTo>
                      <a:pt x="152" y="150"/>
                      <a:pt x="152" y="118"/>
                      <a:pt x="131" y="118"/>
                    </a:cubicBezTo>
                    <a:lnTo>
                      <a:pt x="128" y="118"/>
                    </a:lnTo>
                    <a:lnTo>
                      <a:pt x="128" y="118"/>
                    </a:lnTo>
                    <a:cubicBezTo>
                      <a:pt x="127" y="108"/>
                      <a:pt x="126" y="97"/>
                      <a:pt x="126" y="86"/>
                    </a:cubicBezTo>
                    <a:lnTo>
                      <a:pt x="126" y="86"/>
                    </a:lnTo>
                    <a:cubicBezTo>
                      <a:pt x="126" y="87"/>
                      <a:pt x="126" y="87"/>
                      <a:pt x="127" y="87"/>
                    </a:cubicBezTo>
                    <a:lnTo>
                      <a:pt x="127" y="87"/>
                    </a:lnTo>
                    <a:lnTo>
                      <a:pt x="127" y="87"/>
                    </a:lnTo>
                    <a:lnTo>
                      <a:pt x="127" y="87"/>
                    </a:lnTo>
                    <a:cubicBezTo>
                      <a:pt x="130" y="101"/>
                      <a:pt x="154" y="106"/>
                      <a:pt x="159" y="88"/>
                    </a:cubicBezTo>
                    <a:lnTo>
                      <a:pt x="159" y="88"/>
                    </a:lnTo>
                    <a:cubicBezTo>
                      <a:pt x="165" y="64"/>
                      <a:pt x="159" y="41"/>
                      <a:pt x="143" y="22"/>
                    </a:cubicBezTo>
                    <a:lnTo>
                      <a:pt x="143" y="22"/>
                    </a:lnTo>
                    <a:cubicBezTo>
                      <a:pt x="136" y="14"/>
                      <a:pt x="128" y="15"/>
                      <a:pt x="122" y="21"/>
                    </a:cubicBezTo>
                    <a:lnTo>
                      <a:pt x="122" y="21"/>
                    </a:lnTo>
                    <a:cubicBezTo>
                      <a:pt x="121" y="0"/>
                      <a:pt x="89" y="0"/>
                      <a:pt x="89" y="21"/>
                    </a:cubicBezTo>
                    <a:lnTo>
                      <a:pt x="89" y="35"/>
                    </a:lnTo>
                    <a:lnTo>
                      <a:pt x="89" y="35"/>
                    </a:lnTo>
                    <a:cubicBezTo>
                      <a:pt x="89" y="34"/>
                      <a:pt x="88" y="34"/>
                      <a:pt x="87" y="33"/>
                    </a:cubicBezTo>
                    <a:lnTo>
                      <a:pt x="87" y="33"/>
                    </a:lnTo>
                    <a:cubicBezTo>
                      <a:pt x="68" y="26"/>
                      <a:pt x="52" y="43"/>
                      <a:pt x="52" y="6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2" name="Freeform 397">
                <a:extLst>
                  <a:ext uri="{FF2B5EF4-FFF2-40B4-BE49-F238E27FC236}">
                    <a16:creationId xmlns:a16="http://schemas.microsoft.com/office/drawing/2014/main" id="{AC55F283-D19A-824A-82AD-2D556E6B7192}"/>
                  </a:ext>
                </a:extLst>
              </p:cNvPr>
              <p:cNvSpPr>
                <a:spLocks noChangeArrowheads="1"/>
              </p:cNvSpPr>
              <p:nvPr/>
            </p:nvSpPr>
            <p:spPr bwMode="auto">
              <a:xfrm>
                <a:off x="5850855" y="3363473"/>
                <a:ext cx="35643" cy="52926"/>
              </a:xfrm>
              <a:custGeom>
                <a:avLst/>
                <a:gdLst>
                  <a:gd name="T0" fmla="*/ 90 w 147"/>
                  <a:gd name="T1" fmla="*/ 146 h 217"/>
                  <a:gd name="T2" fmla="*/ 90 w 147"/>
                  <a:gd name="T3" fmla="*/ 146 h 217"/>
                  <a:gd name="T4" fmla="*/ 90 w 147"/>
                  <a:gd name="T5" fmla="*/ 145 h 217"/>
                  <a:gd name="T6" fmla="*/ 90 w 147"/>
                  <a:gd name="T7" fmla="*/ 145 h 217"/>
                  <a:gd name="T8" fmla="*/ 91 w 147"/>
                  <a:gd name="T9" fmla="*/ 145 h 217"/>
                  <a:gd name="T10" fmla="*/ 91 w 147"/>
                  <a:gd name="T11" fmla="*/ 145 h 217"/>
                  <a:gd name="T12" fmla="*/ 90 w 147"/>
                  <a:gd name="T13" fmla="*/ 146 h 217"/>
                  <a:gd name="T14" fmla="*/ 19 w 147"/>
                  <a:gd name="T15" fmla="*/ 20 h 217"/>
                  <a:gd name="T16" fmla="*/ 19 w 147"/>
                  <a:gd name="T17" fmla="*/ 68 h 217"/>
                  <a:gd name="T18" fmla="*/ 19 w 147"/>
                  <a:gd name="T19" fmla="*/ 68 h 217"/>
                  <a:gd name="T20" fmla="*/ 14 w 147"/>
                  <a:gd name="T21" fmla="*/ 97 h 217"/>
                  <a:gd name="T22" fmla="*/ 14 w 147"/>
                  <a:gd name="T23" fmla="*/ 97 h 217"/>
                  <a:gd name="T24" fmla="*/ 54 w 147"/>
                  <a:gd name="T25" fmla="*/ 110 h 217"/>
                  <a:gd name="T26" fmla="*/ 54 w 147"/>
                  <a:gd name="T27" fmla="*/ 110 h 217"/>
                  <a:gd name="T28" fmla="*/ 56 w 147"/>
                  <a:gd name="T29" fmla="*/ 133 h 217"/>
                  <a:gd name="T30" fmla="*/ 56 w 147"/>
                  <a:gd name="T31" fmla="*/ 133 h 217"/>
                  <a:gd name="T32" fmla="*/ 56 w 147"/>
                  <a:gd name="T33" fmla="*/ 134 h 217"/>
                  <a:gd name="T34" fmla="*/ 56 w 147"/>
                  <a:gd name="T35" fmla="*/ 134 h 217"/>
                  <a:gd name="T36" fmla="*/ 57 w 147"/>
                  <a:gd name="T37" fmla="*/ 136 h 217"/>
                  <a:gd name="T38" fmla="*/ 57 w 147"/>
                  <a:gd name="T39" fmla="*/ 136 h 217"/>
                  <a:gd name="T40" fmla="*/ 61 w 147"/>
                  <a:gd name="T41" fmla="*/ 171 h 217"/>
                  <a:gd name="T42" fmla="*/ 61 w 147"/>
                  <a:gd name="T43" fmla="*/ 171 h 217"/>
                  <a:gd name="T44" fmla="*/ 65 w 147"/>
                  <a:gd name="T45" fmla="*/ 181 h 217"/>
                  <a:gd name="T46" fmla="*/ 65 w 147"/>
                  <a:gd name="T47" fmla="*/ 181 h 217"/>
                  <a:gd name="T48" fmla="*/ 59 w 147"/>
                  <a:gd name="T49" fmla="*/ 189 h 217"/>
                  <a:gd name="T50" fmla="*/ 59 w 147"/>
                  <a:gd name="T51" fmla="*/ 189 h 217"/>
                  <a:gd name="T52" fmla="*/ 65 w 147"/>
                  <a:gd name="T53" fmla="*/ 211 h 217"/>
                  <a:gd name="T54" fmla="*/ 65 w 147"/>
                  <a:gd name="T55" fmla="*/ 211 h 217"/>
                  <a:gd name="T56" fmla="*/ 87 w 147"/>
                  <a:gd name="T57" fmla="*/ 205 h 217"/>
                  <a:gd name="T58" fmla="*/ 87 w 147"/>
                  <a:gd name="T59" fmla="*/ 205 h 217"/>
                  <a:gd name="T60" fmla="*/ 124 w 147"/>
                  <a:gd name="T61" fmla="*/ 155 h 217"/>
                  <a:gd name="T62" fmla="*/ 124 w 147"/>
                  <a:gd name="T63" fmla="*/ 155 h 217"/>
                  <a:gd name="T64" fmla="*/ 119 w 147"/>
                  <a:gd name="T65" fmla="*/ 132 h 217"/>
                  <a:gd name="T66" fmla="*/ 119 w 147"/>
                  <a:gd name="T67" fmla="*/ 132 h 217"/>
                  <a:gd name="T68" fmla="*/ 116 w 147"/>
                  <a:gd name="T69" fmla="*/ 131 h 217"/>
                  <a:gd name="T70" fmla="*/ 116 w 147"/>
                  <a:gd name="T71" fmla="*/ 131 h 217"/>
                  <a:gd name="T72" fmla="*/ 137 w 147"/>
                  <a:gd name="T73" fmla="*/ 105 h 217"/>
                  <a:gd name="T74" fmla="*/ 137 w 147"/>
                  <a:gd name="T75" fmla="*/ 105 h 217"/>
                  <a:gd name="T76" fmla="*/ 111 w 147"/>
                  <a:gd name="T77" fmla="*/ 86 h 217"/>
                  <a:gd name="T78" fmla="*/ 111 w 147"/>
                  <a:gd name="T79" fmla="*/ 86 h 217"/>
                  <a:gd name="T80" fmla="*/ 98 w 147"/>
                  <a:gd name="T81" fmla="*/ 80 h 217"/>
                  <a:gd name="T82" fmla="*/ 98 w 147"/>
                  <a:gd name="T83" fmla="*/ 80 h 217"/>
                  <a:gd name="T84" fmla="*/ 51 w 147"/>
                  <a:gd name="T85" fmla="*/ 76 h 217"/>
                  <a:gd name="T86" fmla="*/ 51 w 147"/>
                  <a:gd name="T87" fmla="*/ 20 h 217"/>
                  <a:gd name="T88" fmla="*/ 51 w 147"/>
                  <a:gd name="T89" fmla="*/ 20 h 217"/>
                  <a:gd name="T90" fmla="*/ 19 w 147"/>
                  <a:gd name="T91" fmla="*/ 2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7" h="217">
                    <a:moveTo>
                      <a:pt x="90" y="146"/>
                    </a:moveTo>
                    <a:lnTo>
                      <a:pt x="90" y="146"/>
                    </a:lnTo>
                    <a:cubicBezTo>
                      <a:pt x="90" y="146"/>
                      <a:pt x="90" y="146"/>
                      <a:pt x="90" y="145"/>
                    </a:cubicBezTo>
                    <a:lnTo>
                      <a:pt x="90" y="145"/>
                    </a:lnTo>
                    <a:lnTo>
                      <a:pt x="91" y="145"/>
                    </a:lnTo>
                    <a:lnTo>
                      <a:pt x="91" y="145"/>
                    </a:lnTo>
                    <a:cubicBezTo>
                      <a:pt x="91" y="145"/>
                      <a:pt x="91" y="146"/>
                      <a:pt x="90" y="146"/>
                    </a:cubicBezTo>
                    <a:close/>
                    <a:moveTo>
                      <a:pt x="19" y="20"/>
                    </a:moveTo>
                    <a:lnTo>
                      <a:pt x="19" y="68"/>
                    </a:lnTo>
                    <a:lnTo>
                      <a:pt x="19" y="68"/>
                    </a:lnTo>
                    <a:cubicBezTo>
                      <a:pt x="7" y="72"/>
                      <a:pt x="0" y="90"/>
                      <a:pt x="14" y="97"/>
                    </a:cubicBezTo>
                    <a:lnTo>
                      <a:pt x="14" y="97"/>
                    </a:lnTo>
                    <a:cubicBezTo>
                      <a:pt x="27" y="103"/>
                      <a:pt x="41" y="107"/>
                      <a:pt x="54" y="110"/>
                    </a:cubicBezTo>
                    <a:lnTo>
                      <a:pt x="54" y="110"/>
                    </a:lnTo>
                    <a:cubicBezTo>
                      <a:pt x="55" y="118"/>
                      <a:pt x="56" y="125"/>
                      <a:pt x="56" y="133"/>
                    </a:cubicBezTo>
                    <a:lnTo>
                      <a:pt x="56" y="133"/>
                    </a:lnTo>
                    <a:cubicBezTo>
                      <a:pt x="56" y="133"/>
                      <a:pt x="56" y="133"/>
                      <a:pt x="56" y="134"/>
                    </a:cubicBezTo>
                    <a:lnTo>
                      <a:pt x="56" y="134"/>
                    </a:lnTo>
                    <a:cubicBezTo>
                      <a:pt x="56" y="134"/>
                      <a:pt x="57" y="135"/>
                      <a:pt x="57" y="136"/>
                    </a:cubicBezTo>
                    <a:lnTo>
                      <a:pt x="57" y="136"/>
                    </a:lnTo>
                    <a:cubicBezTo>
                      <a:pt x="58" y="148"/>
                      <a:pt x="59" y="160"/>
                      <a:pt x="61" y="171"/>
                    </a:cubicBezTo>
                    <a:lnTo>
                      <a:pt x="61" y="171"/>
                    </a:lnTo>
                    <a:cubicBezTo>
                      <a:pt x="61" y="175"/>
                      <a:pt x="63" y="178"/>
                      <a:pt x="65" y="181"/>
                    </a:cubicBezTo>
                    <a:lnTo>
                      <a:pt x="65" y="181"/>
                    </a:lnTo>
                    <a:cubicBezTo>
                      <a:pt x="63" y="183"/>
                      <a:pt x="61" y="186"/>
                      <a:pt x="59" y="189"/>
                    </a:cubicBezTo>
                    <a:lnTo>
                      <a:pt x="59" y="189"/>
                    </a:lnTo>
                    <a:cubicBezTo>
                      <a:pt x="53" y="196"/>
                      <a:pt x="58" y="207"/>
                      <a:pt x="65" y="211"/>
                    </a:cubicBezTo>
                    <a:lnTo>
                      <a:pt x="65" y="211"/>
                    </a:lnTo>
                    <a:cubicBezTo>
                      <a:pt x="73" y="216"/>
                      <a:pt x="82" y="212"/>
                      <a:pt x="87" y="205"/>
                    </a:cubicBezTo>
                    <a:lnTo>
                      <a:pt x="87" y="205"/>
                    </a:lnTo>
                    <a:cubicBezTo>
                      <a:pt x="99" y="188"/>
                      <a:pt x="112" y="172"/>
                      <a:pt x="124" y="155"/>
                    </a:cubicBezTo>
                    <a:lnTo>
                      <a:pt x="124" y="155"/>
                    </a:lnTo>
                    <a:cubicBezTo>
                      <a:pt x="130" y="148"/>
                      <a:pt x="126" y="137"/>
                      <a:pt x="119" y="132"/>
                    </a:cubicBezTo>
                    <a:lnTo>
                      <a:pt x="119" y="132"/>
                    </a:lnTo>
                    <a:cubicBezTo>
                      <a:pt x="118" y="132"/>
                      <a:pt x="117" y="132"/>
                      <a:pt x="116" y="131"/>
                    </a:cubicBezTo>
                    <a:lnTo>
                      <a:pt x="116" y="131"/>
                    </a:lnTo>
                    <a:cubicBezTo>
                      <a:pt x="124" y="124"/>
                      <a:pt x="133" y="115"/>
                      <a:pt x="137" y="105"/>
                    </a:cubicBezTo>
                    <a:lnTo>
                      <a:pt x="137" y="105"/>
                    </a:lnTo>
                    <a:cubicBezTo>
                      <a:pt x="146" y="87"/>
                      <a:pt x="121" y="71"/>
                      <a:pt x="111" y="86"/>
                    </a:cubicBezTo>
                    <a:lnTo>
                      <a:pt x="111" y="86"/>
                    </a:lnTo>
                    <a:cubicBezTo>
                      <a:pt x="109" y="82"/>
                      <a:pt x="104" y="79"/>
                      <a:pt x="98" y="80"/>
                    </a:cubicBezTo>
                    <a:lnTo>
                      <a:pt x="98" y="80"/>
                    </a:lnTo>
                    <a:cubicBezTo>
                      <a:pt x="82" y="81"/>
                      <a:pt x="66" y="80"/>
                      <a:pt x="51" y="76"/>
                    </a:cubicBezTo>
                    <a:lnTo>
                      <a:pt x="51" y="20"/>
                    </a:lnTo>
                    <a:lnTo>
                      <a:pt x="51" y="20"/>
                    </a:lnTo>
                    <a:cubicBezTo>
                      <a:pt x="51" y="0"/>
                      <a:pt x="19" y="0"/>
                      <a:pt x="19" y="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24" name="Freeform 398">
              <a:extLst>
                <a:ext uri="{FF2B5EF4-FFF2-40B4-BE49-F238E27FC236}">
                  <a16:creationId xmlns:a16="http://schemas.microsoft.com/office/drawing/2014/main" id="{D89CAFC7-7BA8-1F4E-BEF7-C1253D32916F}"/>
                </a:ext>
              </a:extLst>
            </p:cNvPr>
            <p:cNvSpPr>
              <a:spLocks noChangeArrowheads="1"/>
            </p:cNvSpPr>
            <p:nvPr/>
          </p:nvSpPr>
          <p:spPr bwMode="auto">
            <a:xfrm rot="759599">
              <a:off x="6122886" y="5166261"/>
              <a:ext cx="549171" cy="973725"/>
            </a:xfrm>
            <a:custGeom>
              <a:avLst/>
              <a:gdLst>
                <a:gd name="T0" fmla="*/ 1036 w 1147"/>
                <a:gd name="T1" fmla="*/ 674 h 2033"/>
                <a:gd name="T2" fmla="*/ 572 w 1147"/>
                <a:gd name="T3" fmla="*/ 1214 h 2033"/>
                <a:gd name="T4" fmla="*/ 573 w 1147"/>
                <a:gd name="T5" fmla="*/ 1166 h 2033"/>
                <a:gd name="T6" fmla="*/ 575 w 1147"/>
                <a:gd name="T7" fmla="*/ 1168 h 2033"/>
                <a:gd name="T8" fmla="*/ 64 w 1147"/>
                <a:gd name="T9" fmla="*/ 1025 h 2033"/>
                <a:gd name="T10" fmla="*/ 116 w 1147"/>
                <a:gd name="T11" fmla="*/ 968 h 2033"/>
                <a:gd name="T12" fmla="*/ 127 w 1147"/>
                <a:gd name="T13" fmla="*/ 1006 h 2033"/>
                <a:gd name="T14" fmla="*/ 102 w 1147"/>
                <a:gd name="T15" fmla="*/ 1046 h 2033"/>
                <a:gd name="T16" fmla="*/ 416 w 1147"/>
                <a:gd name="T17" fmla="*/ 99 h 2033"/>
                <a:gd name="T18" fmla="*/ 442 w 1147"/>
                <a:gd name="T19" fmla="*/ 97 h 2033"/>
                <a:gd name="T20" fmla="*/ 459 w 1147"/>
                <a:gd name="T21" fmla="*/ 115 h 2033"/>
                <a:gd name="T22" fmla="*/ 416 w 1147"/>
                <a:gd name="T23" fmla="*/ 99 h 2033"/>
                <a:gd name="T24" fmla="*/ 718 w 1147"/>
                <a:gd name="T25" fmla="*/ 122 h 2033"/>
                <a:gd name="T26" fmla="*/ 700 w 1147"/>
                <a:gd name="T27" fmla="*/ 95 h 2033"/>
                <a:gd name="T28" fmla="*/ 733 w 1147"/>
                <a:gd name="T29" fmla="*/ 67 h 2033"/>
                <a:gd name="T30" fmla="*/ 796 w 1147"/>
                <a:gd name="T31" fmla="*/ 337 h 2033"/>
                <a:gd name="T32" fmla="*/ 827 w 1147"/>
                <a:gd name="T33" fmla="*/ 358 h 2033"/>
                <a:gd name="T34" fmla="*/ 778 w 1147"/>
                <a:gd name="T35" fmla="*/ 408 h 2033"/>
                <a:gd name="T36" fmla="*/ 773 w 1147"/>
                <a:gd name="T37" fmla="*/ 356 h 2033"/>
                <a:gd name="T38" fmla="*/ 1059 w 1147"/>
                <a:gd name="T39" fmla="*/ 597 h 2033"/>
                <a:gd name="T40" fmla="*/ 988 w 1147"/>
                <a:gd name="T41" fmla="*/ 676 h 2033"/>
                <a:gd name="T42" fmla="*/ 757 w 1147"/>
                <a:gd name="T43" fmla="*/ 458 h 2033"/>
                <a:gd name="T44" fmla="*/ 876 w 1147"/>
                <a:gd name="T45" fmla="*/ 364 h 2033"/>
                <a:gd name="T46" fmla="*/ 789 w 1147"/>
                <a:gd name="T47" fmla="*/ 315 h 2033"/>
                <a:gd name="T48" fmla="*/ 723 w 1147"/>
                <a:gd name="T49" fmla="*/ 421 h 2033"/>
                <a:gd name="T50" fmla="*/ 615 w 1147"/>
                <a:gd name="T51" fmla="*/ 613 h 2033"/>
                <a:gd name="T52" fmla="*/ 556 w 1147"/>
                <a:gd name="T53" fmla="*/ 362 h 2033"/>
                <a:gd name="T54" fmla="*/ 743 w 1147"/>
                <a:gd name="T55" fmla="*/ 165 h 2033"/>
                <a:gd name="T56" fmla="*/ 661 w 1147"/>
                <a:gd name="T57" fmla="*/ 42 h 2033"/>
                <a:gd name="T58" fmla="*/ 650 w 1147"/>
                <a:gd name="T59" fmla="*/ 82 h 2033"/>
                <a:gd name="T60" fmla="*/ 651 w 1147"/>
                <a:gd name="T61" fmla="*/ 118 h 2033"/>
                <a:gd name="T62" fmla="*/ 480 w 1147"/>
                <a:gd name="T63" fmla="*/ 181 h 2033"/>
                <a:gd name="T64" fmla="*/ 442 w 1147"/>
                <a:gd name="T65" fmla="*/ 47 h 2033"/>
                <a:gd name="T66" fmla="*/ 439 w 1147"/>
                <a:gd name="T67" fmla="*/ 208 h 2033"/>
                <a:gd name="T68" fmla="*/ 577 w 1147"/>
                <a:gd name="T69" fmla="*/ 679 h 2033"/>
                <a:gd name="T70" fmla="*/ 258 w 1147"/>
                <a:gd name="T71" fmla="*/ 1340 h 2033"/>
                <a:gd name="T72" fmla="*/ 156 w 1147"/>
                <a:gd name="T73" fmla="*/ 1056 h 2033"/>
                <a:gd name="T74" fmla="*/ 74 w 1147"/>
                <a:gd name="T75" fmla="*/ 946 h 2033"/>
                <a:gd name="T76" fmla="*/ 29 w 1147"/>
                <a:gd name="T77" fmla="*/ 1075 h 2033"/>
                <a:gd name="T78" fmla="*/ 212 w 1147"/>
                <a:gd name="T79" fmla="*/ 1282 h 2033"/>
                <a:gd name="T80" fmla="*/ 223 w 1147"/>
                <a:gd name="T81" fmla="*/ 1465 h 2033"/>
                <a:gd name="T82" fmla="*/ 231 w 1147"/>
                <a:gd name="T83" fmla="*/ 2001 h 2033"/>
                <a:gd name="T84" fmla="*/ 537 w 1147"/>
                <a:gd name="T85" fmla="*/ 1257 h 2033"/>
                <a:gd name="T86" fmla="*/ 608 w 1147"/>
                <a:gd name="T87" fmla="*/ 1131 h 2033"/>
                <a:gd name="T88" fmla="*/ 514 w 1147"/>
                <a:gd name="T89" fmla="*/ 1157 h 2033"/>
                <a:gd name="T90" fmla="*/ 302 w 1147"/>
                <a:gd name="T91" fmla="*/ 1368 h 2033"/>
                <a:gd name="T92" fmla="*/ 406 w 1147"/>
                <a:gd name="T93" fmla="*/ 1105 h 2033"/>
                <a:gd name="T94" fmla="*/ 1004 w 1147"/>
                <a:gd name="T95" fmla="*/ 722 h 2033"/>
                <a:gd name="T96" fmla="*/ 1132 w 1147"/>
                <a:gd name="T97" fmla="*/ 701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47" h="2033">
                  <a:moveTo>
                    <a:pt x="1060" y="703"/>
                  </a:moveTo>
                  <a:lnTo>
                    <a:pt x="1060" y="703"/>
                  </a:lnTo>
                  <a:cubicBezTo>
                    <a:pt x="1045" y="704"/>
                    <a:pt x="1037" y="687"/>
                    <a:pt x="1036" y="674"/>
                  </a:cubicBezTo>
                  <a:lnTo>
                    <a:pt x="1036" y="674"/>
                  </a:lnTo>
                  <a:cubicBezTo>
                    <a:pt x="1036" y="657"/>
                    <a:pt x="1053" y="646"/>
                    <a:pt x="1069" y="645"/>
                  </a:cubicBezTo>
                  <a:lnTo>
                    <a:pt x="1069" y="645"/>
                  </a:lnTo>
                  <a:cubicBezTo>
                    <a:pt x="1086" y="668"/>
                    <a:pt x="1099" y="702"/>
                    <a:pt x="1060" y="703"/>
                  </a:cubicBezTo>
                  <a:close/>
                  <a:moveTo>
                    <a:pt x="572" y="1214"/>
                  </a:moveTo>
                  <a:lnTo>
                    <a:pt x="572" y="1214"/>
                  </a:lnTo>
                  <a:cubicBezTo>
                    <a:pt x="564" y="1220"/>
                    <a:pt x="553" y="1209"/>
                    <a:pt x="551" y="1203"/>
                  </a:cubicBezTo>
                  <a:lnTo>
                    <a:pt x="551" y="1203"/>
                  </a:lnTo>
                  <a:cubicBezTo>
                    <a:pt x="546" y="1188"/>
                    <a:pt x="561" y="1173"/>
                    <a:pt x="573" y="1166"/>
                  </a:cubicBezTo>
                  <a:lnTo>
                    <a:pt x="573" y="1166"/>
                  </a:lnTo>
                  <a:lnTo>
                    <a:pt x="573" y="1166"/>
                  </a:lnTo>
                  <a:lnTo>
                    <a:pt x="573" y="1166"/>
                  </a:lnTo>
                  <a:cubicBezTo>
                    <a:pt x="574" y="1166"/>
                    <a:pt x="574" y="1167"/>
                    <a:pt x="575" y="1168"/>
                  </a:cubicBezTo>
                  <a:lnTo>
                    <a:pt x="575" y="1168"/>
                  </a:lnTo>
                  <a:cubicBezTo>
                    <a:pt x="578" y="1178"/>
                    <a:pt x="582" y="1207"/>
                    <a:pt x="572" y="1214"/>
                  </a:cubicBezTo>
                  <a:close/>
                  <a:moveTo>
                    <a:pt x="64" y="1025"/>
                  </a:moveTo>
                  <a:lnTo>
                    <a:pt x="64" y="1025"/>
                  </a:lnTo>
                  <a:cubicBezTo>
                    <a:pt x="66" y="1010"/>
                    <a:pt x="75" y="1000"/>
                    <a:pt x="86" y="991"/>
                  </a:cubicBezTo>
                  <a:lnTo>
                    <a:pt x="86" y="991"/>
                  </a:lnTo>
                  <a:cubicBezTo>
                    <a:pt x="99" y="992"/>
                    <a:pt x="114" y="985"/>
                    <a:pt x="116" y="968"/>
                  </a:cubicBezTo>
                  <a:lnTo>
                    <a:pt x="116" y="968"/>
                  </a:lnTo>
                  <a:cubicBezTo>
                    <a:pt x="117" y="955"/>
                    <a:pt x="127" y="975"/>
                    <a:pt x="130" y="979"/>
                  </a:cubicBezTo>
                  <a:lnTo>
                    <a:pt x="130" y="979"/>
                  </a:lnTo>
                  <a:cubicBezTo>
                    <a:pt x="132" y="988"/>
                    <a:pt x="129" y="997"/>
                    <a:pt x="127" y="1006"/>
                  </a:cubicBezTo>
                  <a:lnTo>
                    <a:pt x="127" y="1006"/>
                  </a:lnTo>
                  <a:cubicBezTo>
                    <a:pt x="122" y="1018"/>
                    <a:pt x="115" y="1031"/>
                    <a:pt x="107" y="1042"/>
                  </a:cubicBezTo>
                  <a:lnTo>
                    <a:pt x="107" y="1042"/>
                  </a:lnTo>
                  <a:cubicBezTo>
                    <a:pt x="105" y="1043"/>
                    <a:pt x="103" y="1045"/>
                    <a:pt x="102" y="1046"/>
                  </a:cubicBezTo>
                  <a:lnTo>
                    <a:pt x="102" y="1046"/>
                  </a:lnTo>
                  <a:cubicBezTo>
                    <a:pt x="101" y="1048"/>
                    <a:pt x="100" y="1049"/>
                    <a:pt x="99" y="1050"/>
                  </a:cubicBezTo>
                  <a:lnTo>
                    <a:pt x="99" y="1050"/>
                  </a:lnTo>
                  <a:cubicBezTo>
                    <a:pt x="80" y="1069"/>
                    <a:pt x="61" y="1043"/>
                    <a:pt x="64" y="1025"/>
                  </a:cubicBezTo>
                  <a:close/>
                  <a:moveTo>
                    <a:pt x="416" y="99"/>
                  </a:moveTo>
                  <a:lnTo>
                    <a:pt x="416" y="99"/>
                  </a:lnTo>
                  <a:cubicBezTo>
                    <a:pt x="423" y="103"/>
                    <a:pt x="432" y="104"/>
                    <a:pt x="440" y="98"/>
                  </a:cubicBezTo>
                  <a:lnTo>
                    <a:pt x="440" y="98"/>
                  </a:lnTo>
                  <a:cubicBezTo>
                    <a:pt x="440" y="98"/>
                    <a:pt x="441" y="98"/>
                    <a:pt x="442" y="97"/>
                  </a:cubicBezTo>
                  <a:lnTo>
                    <a:pt x="442" y="97"/>
                  </a:lnTo>
                  <a:cubicBezTo>
                    <a:pt x="444" y="98"/>
                    <a:pt x="447" y="97"/>
                    <a:pt x="449" y="97"/>
                  </a:cubicBezTo>
                  <a:lnTo>
                    <a:pt x="449" y="97"/>
                  </a:lnTo>
                  <a:cubicBezTo>
                    <a:pt x="456" y="100"/>
                    <a:pt x="459" y="109"/>
                    <a:pt x="459" y="115"/>
                  </a:cubicBezTo>
                  <a:lnTo>
                    <a:pt x="459" y="115"/>
                  </a:lnTo>
                  <a:cubicBezTo>
                    <a:pt x="460" y="132"/>
                    <a:pt x="443" y="151"/>
                    <a:pt x="430" y="159"/>
                  </a:cubicBezTo>
                  <a:lnTo>
                    <a:pt x="430" y="159"/>
                  </a:lnTo>
                  <a:cubicBezTo>
                    <a:pt x="413" y="171"/>
                    <a:pt x="398" y="115"/>
                    <a:pt x="416" y="99"/>
                  </a:cubicBezTo>
                  <a:close/>
                  <a:moveTo>
                    <a:pt x="726" y="112"/>
                  </a:moveTo>
                  <a:lnTo>
                    <a:pt x="726" y="112"/>
                  </a:lnTo>
                  <a:cubicBezTo>
                    <a:pt x="724" y="115"/>
                    <a:pt x="721" y="119"/>
                    <a:pt x="718" y="122"/>
                  </a:cubicBezTo>
                  <a:lnTo>
                    <a:pt x="718" y="122"/>
                  </a:lnTo>
                  <a:cubicBezTo>
                    <a:pt x="716" y="123"/>
                    <a:pt x="715" y="124"/>
                    <a:pt x="715" y="125"/>
                  </a:cubicBezTo>
                  <a:lnTo>
                    <a:pt x="715" y="125"/>
                  </a:lnTo>
                  <a:cubicBezTo>
                    <a:pt x="707" y="117"/>
                    <a:pt x="703" y="105"/>
                    <a:pt x="700" y="95"/>
                  </a:cubicBezTo>
                  <a:lnTo>
                    <a:pt x="700" y="95"/>
                  </a:lnTo>
                  <a:cubicBezTo>
                    <a:pt x="697" y="84"/>
                    <a:pt x="705" y="56"/>
                    <a:pt x="722" y="64"/>
                  </a:cubicBezTo>
                  <a:lnTo>
                    <a:pt x="722" y="64"/>
                  </a:lnTo>
                  <a:cubicBezTo>
                    <a:pt x="726" y="66"/>
                    <a:pt x="729" y="66"/>
                    <a:pt x="733" y="67"/>
                  </a:cubicBezTo>
                  <a:lnTo>
                    <a:pt x="733" y="67"/>
                  </a:lnTo>
                  <a:cubicBezTo>
                    <a:pt x="741" y="79"/>
                    <a:pt x="732" y="102"/>
                    <a:pt x="726" y="112"/>
                  </a:cubicBezTo>
                  <a:close/>
                  <a:moveTo>
                    <a:pt x="773" y="356"/>
                  </a:moveTo>
                  <a:lnTo>
                    <a:pt x="773" y="356"/>
                  </a:lnTo>
                  <a:cubicBezTo>
                    <a:pt x="786" y="357"/>
                    <a:pt x="794" y="347"/>
                    <a:pt x="796" y="337"/>
                  </a:cubicBezTo>
                  <a:lnTo>
                    <a:pt x="796" y="337"/>
                  </a:lnTo>
                  <a:cubicBezTo>
                    <a:pt x="799" y="340"/>
                    <a:pt x="804" y="341"/>
                    <a:pt x="811" y="341"/>
                  </a:cubicBezTo>
                  <a:lnTo>
                    <a:pt x="811" y="341"/>
                  </a:lnTo>
                  <a:cubicBezTo>
                    <a:pt x="822" y="339"/>
                    <a:pt x="826" y="348"/>
                    <a:pt x="827" y="358"/>
                  </a:cubicBezTo>
                  <a:lnTo>
                    <a:pt x="827" y="358"/>
                  </a:lnTo>
                  <a:cubicBezTo>
                    <a:pt x="828" y="374"/>
                    <a:pt x="807" y="388"/>
                    <a:pt x="796" y="396"/>
                  </a:cubicBezTo>
                  <a:lnTo>
                    <a:pt x="796" y="396"/>
                  </a:lnTo>
                  <a:cubicBezTo>
                    <a:pt x="790" y="400"/>
                    <a:pt x="785" y="404"/>
                    <a:pt x="778" y="408"/>
                  </a:cubicBezTo>
                  <a:lnTo>
                    <a:pt x="778" y="408"/>
                  </a:lnTo>
                  <a:cubicBezTo>
                    <a:pt x="770" y="413"/>
                    <a:pt x="770" y="408"/>
                    <a:pt x="767" y="401"/>
                  </a:cubicBezTo>
                  <a:lnTo>
                    <a:pt x="767" y="401"/>
                  </a:lnTo>
                  <a:cubicBezTo>
                    <a:pt x="763" y="391"/>
                    <a:pt x="755" y="355"/>
                    <a:pt x="773" y="356"/>
                  </a:cubicBezTo>
                  <a:close/>
                  <a:moveTo>
                    <a:pt x="1092" y="598"/>
                  </a:moveTo>
                  <a:lnTo>
                    <a:pt x="1092" y="598"/>
                  </a:lnTo>
                  <a:cubicBezTo>
                    <a:pt x="1082" y="588"/>
                    <a:pt x="1068" y="590"/>
                    <a:pt x="1059" y="597"/>
                  </a:cubicBezTo>
                  <a:lnTo>
                    <a:pt x="1059" y="597"/>
                  </a:lnTo>
                  <a:cubicBezTo>
                    <a:pt x="1025" y="602"/>
                    <a:pt x="995" y="626"/>
                    <a:pt x="989" y="662"/>
                  </a:cubicBezTo>
                  <a:lnTo>
                    <a:pt x="989" y="662"/>
                  </a:lnTo>
                  <a:cubicBezTo>
                    <a:pt x="988" y="667"/>
                    <a:pt x="988" y="671"/>
                    <a:pt x="988" y="676"/>
                  </a:cubicBezTo>
                  <a:lnTo>
                    <a:pt x="988" y="676"/>
                  </a:lnTo>
                  <a:cubicBezTo>
                    <a:pt x="793" y="729"/>
                    <a:pt x="619" y="827"/>
                    <a:pt x="475" y="964"/>
                  </a:cubicBezTo>
                  <a:lnTo>
                    <a:pt x="475" y="964"/>
                  </a:lnTo>
                  <a:cubicBezTo>
                    <a:pt x="565" y="793"/>
                    <a:pt x="665" y="626"/>
                    <a:pt x="757" y="458"/>
                  </a:cubicBezTo>
                  <a:lnTo>
                    <a:pt x="757" y="458"/>
                  </a:lnTo>
                  <a:cubicBezTo>
                    <a:pt x="768" y="462"/>
                    <a:pt x="781" y="462"/>
                    <a:pt x="796" y="454"/>
                  </a:cubicBezTo>
                  <a:lnTo>
                    <a:pt x="796" y="454"/>
                  </a:lnTo>
                  <a:cubicBezTo>
                    <a:pt x="830" y="436"/>
                    <a:pt x="872" y="405"/>
                    <a:pt x="876" y="364"/>
                  </a:cubicBezTo>
                  <a:lnTo>
                    <a:pt x="876" y="364"/>
                  </a:lnTo>
                  <a:cubicBezTo>
                    <a:pt x="878" y="328"/>
                    <a:pt x="851" y="287"/>
                    <a:pt x="811" y="292"/>
                  </a:cubicBezTo>
                  <a:lnTo>
                    <a:pt x="811" y="292"/>
                  </a:lnTo>
                  <a:cubicBezTo>
                    <a:pt x="798" y="294"/>
                    <a:pt x="790" y="304"/>
                    <a:pt x="789" y="315"/>
                  </a:cubicBezTo>
                  <a:lnTo>
                    <a:pt x="789" y="315"/>
                  </a:lnTo>
                  <a:cubicBezTo>
                    <a:pt x="785" y="310"/>
                    <a:pt x="779" y="308"/>
                    <a:pt x="773" y="307"/>
                  </a:cubicBezTo>
                  <a:lnTo>
                    <a:pt x="773" y="307"/>
                  </a:lnTo>
                  <a:cubicBezTo>
                    <a:pt x="712" y="304"/>
                    <a:pt x="702" y="374"/>
                    <a:pt x="723" y="421"/>
                  </a:cubicBezTo>
                  <a:lnTo>
                    <a:pt x="723" y="421"/>
                  </a:lnTo>
                  <a:cubicBezTo>
                    <a:pt x="721" y="422"/>
                    <a:pt x="719" y="424"/>
                    <a:pt x="718" y="427"/>
                  </a:cubicBezTo>
                  <a:lnTo>
                    <a:pt x="718" y="427"/>
                  </a:lnTo>
                  <a:cubicBezTo>
                    <a:pt x="684" y="489"/>
                    <a:pt x="649" y="550"/>
                    <a:pt x="615" y="613"/>
                  </a:cubicBezTo>
                  <a:lnTo>
                    <a:pt x="615" y="613"/>
                  </a:lnTo>
                  <a:cubicBezTo>
                    <a:pt x="600" y="529"/>
                    <a:pt x="580" y="448"/>
                    <a:pt x="554" y="368"/>
                  </a:cubicBezTo>
                  <a:lnTo>
                    <a:pt x="554" y="368"/>
                  </a:lnTo>
                  <a:cubicBezTo>
                    <a:pt x="555" y="367"/>
                    <a:pt x="555" y="364"/>
                    <a:pt x="556" y="362"/>
                  </a:cubicBezTo>
                  <a:lnTo>
                    <a:pt x="556" y="362"/>
                  </a:lnTo>
                  <a:cubicBezTo>
                    <a:pt x="575" y="281"/>
                    <a:pt x="617" y="212"/>
                    <a:pt x="680" y="158"/>
                  </a:cubicBezTo>
                  <a:lnTo>
                    <a:pt x="680" y="158"/>
                  </a:lnTo>
                  <a:cubicBezTo>
                    <a:pt x="697" y="174"/>
                    <a:pt x="720" y="180"/>
                    <a:pt x="743" y="165"/>
                  </a:cubicBezTo>
                  <a:lnTo>
                    <a:pt x="743" y="165"/>
                  </a:lnTo>
                  <a:cubicBezTo>
                    <a:pt x="781" y="139"/>
                    <a:pt x="801" y="68"/>
                    <a:pt x="767" y="32"/>
                  </a:cubicBezTo>
                  <a:lnTo>
                    <a:pt x="767" y="32"/>
                  </a:lnTo>
                  <a:cubicBezTo>
                    <a:pt x="739" y="2"/>
                    <a:pt x="679" y="0"/>
                    <a:pt x="661" y="42"/>
                  </a:cubicBezTo>
                  <a:lnTo>
                    <a:pt x="661" y="42"/>
                  </a:lnTo>
                  <a:cubicBezTo>
                    <a:pt x="659" y="47"/>
                    <a:pt x="659" y="51"/>
                    <a:pt x="659" y="55"/>
                  </a:cubicBezTo>
                  <a:lnTo>
                    <a:pt x="659" y="55"/>
                  </a:lnTo>
                  <a:cubicBezTo>
                    <a:pt x="655" y="63"/>
                    <a:pt x="652" y="72"/>
                    <a:pt x="650" y="82"/>
                  </a:cubicBezTo>
                  <a:lnTo>
                    <a:pt x="650" y="82"/>
                  </a:lnTo>
                  <a:cubicBezTo>
                    <a:pt x="649" y="93"/>
                    <a:pt x="650" y="105"/>
                    <a:pt x="654" y="116"/>
                  </a:cubicBezTo>
                  <a:lnTo>
                    <a:pt x="654" y="116"/>
                  </a:lnTo>
                  <a:cubicBezTo>
                    <a:pt x="653" y="117"/>
                    <a:pt x="652" y="118"/>
                    <a:pt x="651" y="118"/>
                  </a:cubicBezTo>
                  <a:lnTo>
                    <a:pt x="651" y="118"/>
                  </a:lnTo>
                  <a:cubicBezTo>
                    <a:pt x="595" y="165"/>
                    <a:pt x="553" y="225"/>
                    <a:pt x="527" y="292"/>
                  </a:cubicBezTo>
                  <a:lnTo>
                    <a:pt x="527" y="292"/>
                  </a:lnTo>
                  <a:cubicBezTo>
                    <a:pt x="513" y="255"/>
                    <a:pt x="497" y="217"/>
                    <a:pt x="480" y="181"/>
                  </a:cubicBezTo>
                  <a:lnTo>
                    <a:pt x="480" y="181"/>
                  </a:lnTo>
                  <a:cubicBezTo>
                    <a:pt x="500" y="159"/>
                    <a:pt x="511" y="128"/>
                    <a:pt x="507" y="102"/>
                  </a:cubicBezTo>
                  <a:lnTo>
                    <a:pt x="507" y="102"/>
                  </a:lnTo>
                  <a:cubicBezTo>
                    <a:pt x="502" y="71"/>
                    <a:pt x="472" y="46"/>
                    <a:pt x="442" y="47"/>
                  </a:cubicBezTo>
                  <a:lnTo>
                    <a:pt x="442" y="47"/>
                  </a:lnTo>
                  <a:cubicBezTo>
                    <a:pt x="339" y="27"/>
                    <a:pt x="332" y="220"/>
                    <a:pt x="429" y="211"/>
                  </a:cubicBezTo>
                  <a:lnTo>
                    <a:pt x="429" y="211"/>
                  </a:lnTo>
                  <a:cubicBezTo>
                    <a:pt x="433" y="210"/>
                    <a:pt x="436" y="209"/>
                    <a:pt x="439" y="208"/>
                  </a:cubicBezTo>
                  <a:lnTo>
                    <a:pt x="439" y="208"/>
                  </a:lnTo>
                  <a:cubicBezTo>
                    <a:pt x="507" y="357"/>
                    <a:pt x="552" y="511"/>
                    <a:pt x="575" y="673"/>
                  </a:cubicBezTo>
                  <a:lnTo>
                    <a:pt x="575" y="673"/>
                  </a:lnTo>
                  <a:cubicBezTo>
                    <a:pt x="575" y="675"/>
                    <a:pt x="577" y="677"/>
                    <a:pt x="577" y="679"/>
                  </a:cubicBezTo>
                  <a:lnTo>
                    <a:pt x="577" y="679"/>
                  </a:lnTo>
                  <a:cubicBezTo>
                    <a:pt x="483" y="847"/>
                    <a:pt x="390" y="1017"/>
                    <a:pt x="313" y="1193"/>
                  </a:cubicBezTo>
                  <a:lnTo>
                    <a:pt x="313" y="1193"/>
                  </a:lnTo>
                  <a:cubicBezTo>
                    <a:pt x="292" y="1241"/>
                    <a:pt x="273" y="1290"/>
                    <a:pt x="258" y="1340"/>
                  </a:cubicBezTo>
                  <a:lnTo>
                    <a:pt x="258" y="1340"/>
                  </a:lnTo>
                  <a:cubicBezTo>
                    <a:pt x="258" y="1300"/>
                    <a:pt x="259" y="1259"/>
                    <a:pt x="251" y="1221"/>
                  </a:cubicBezTo>
                  <a:lnTo>
                    <a:pt x="251" y="1221"/>
                  </a:lnTo>
                  <a:cubicBezTo>
                    <a:pt x="239" y="1157"/>
                    <a:pt x="201" y="1101"/>
                    <a:pt x="156" y="1056"/>
                  </a:cubicBezTo>
                  <a:lnTo>
                    <a:pt x="156" y="1056"/>
                  </a:lnTo>
                  <a:cubicBezTo>
                    <a:pt x="178" y="1022"/>
                    <a:pt x="191" y="974"/>
                    <a:pt x="164" y="941"/>
                  </a:cubicBezTo>
                  <a:lnTo>
                    <a:pt x="164" y="941"/>
                  </a:lnTo>
                  <a:cubicBezTo>
                    <a:pt x="137" y="908"/>
                    <a:pt x="92" y="914"/>
                    <a:pt x="74" y="946"/>
                  </a:cubicBezTo>
                  <a:lnTo>
                    <a:pt x="74" y="946"/>
                  </a:lnTo>
                  <a:cubicBezTo>
                    <a:pt x="69" y="945"/>
                    <a:pt x="63" y="947"/>
                    <a:pt x="57" y="951"/>
                  </a:cubicBezTo>
                  <a:lnTo>
                    <a:pt x="57" y="951"/>
                  </a:lnTo>
                  <a:cubicBezTo>
                    <a:pt x="19" y="981"/>
                    <a:pt x="0" y="1032"/>
                    <a:pt x="29" y="1075"/>
                  </a:cubicBezTo>
                  <a:lnTo>
                    <a:pt x="29" y="1075"/>
                  </a:lnTo>
                  <a:cubicBezTo>
                    <a:pt x="52" y="1110"/>
                    <a:pt x="92" y="1111"/>
                    <a:pt x="122" y="1092"/>
                  </a:cubicBezTo>
                  <a:lnTo>
                    <a:pt x="122" y="1092"/>
                  </a:lnTo>
                  <a:cubicBezTo>
                    <a:pt x="174" y="1145"/>
                    <a:pt x="202" y="1207"/>
                    <a:pt x="212" y="1282"/>
                  </a:cubicBezTo>
                  <a:lnTo>
                    <a:pt x="212" y="1282"/>
                  </a:lnTo>
                  <a:cubicBezTo>
                    <a:pt x="219" y="1340"/>
                    <a:pt x="205" y="1400"/>
                    <a:pt x="221" y="1458"/>
                  </a:cubicBezTo>
                  <a:lnTo>
                    <a:pt x="221" y="1458"/>
                  </a:lnTo>
                  <a:cubicBezTo>
                    <a:pt x="221" y="1460"/>
                    <a:pt x="222" y="1463"/>
                    <a:pt x="223" y="1465"/>
                  </a:cubicBezTo>
                  <a:lnTo>
                    <a:pt x="223" y="1465"/>
                  </a:lnTo>
                  <a:cubicBezTo>
                    <a:pt x="182" y="1640"/>
                    <a:pt x="170" y="1822"/>
                    <a:pt x="182" y="2001"/>
                  </a:cubicBezTo>
                  <a:lnTo>
                    <a:pt x="182" y="2001"/>
                  </a:lnTo>
                  <a:cubicBezTo>
                    <a:pt x="184" y="2032"/>
                    <a:pt x="233" y="2032"/>
                    <a:pt x="231" y="2001"/>
                  </a:cubicBezTo>
                  <a:lnTo>
                    <a:pt x="231" y="2001"/>
                  </a:lnTo>
                  <a:cubicBezTo>
                    <a:pt x="219" y="1828"/>
                    <a:pt x="232" y="1657"/>
                    <a:pt x="270" y="1491"/>
                  </a:cubicBezTo>
                  <a:lnTo>
                    <a:pt x="270" y="1491"/>
                  </a:lnTo>
                  <a:cubicBezTo>
                    <a:pt x="335" y="1387"/>
                    <a:pt x="426" y="1308"/>
                    <a:pt x="537" y="1257"/>
                  </a:cubicBezTo>
                  <a:lnTo>
                    <a:pt x="537" y="1257"/>
                  </a:lnTo>
                  <a:cubicBezTo>
                    <a:pt x="559" y="1268"/>
                    <a:pt x="588" y="1268"/>
                    <a:pt x="605" y="1250"/>
                  </a:cubicBezTo>
                  <a:lnTo>
                    <a:pt x="605" y="1250"/>
                  </a:lnTo>
                  <a:cubicBezTo>
                    <a:pt x="633" y="1221"/>
                    <a:pt x="635" y="1162"/>
                    <a:pt x="608" y="1131"/>
                  </a:cubicBezTo>
                  <a:lnTo>
                    <a:pt x="608" y="1131"/>
                  </a:lnTo>
                  <a:cubicBezTo>
                    <a:pt x="583" y="1100"/>
                    <a:pt x="524" y="1103"/>
                    <a:pt x="514" y="1147"/>
                  </a:cubicBezTo>
                  <a:lnTo>
                    <a:pt x="514" y="1147"/>
                  </a:lnTo>
                  <a:cubicBezTo>
                    <a:pt x="514" y="1151"/>
                    <a:pt x="514" y="1154"/>
                    <a:pt x="514" y="1157"/>
                  </a:cubicBezTo>
                  <a:lnTo>
                    <a:pt x="514" y="1157"/>
                  </a:lnTo>
                  <a:cubicBezTo>
                    <a:pt x="503" y="1176"/>
                    <a:pt x="500" y="1197"/>
                    <a:pt x="505" y="1218"/>
                  </a:cubicBezTo>
                  <a:lnTo>
                    <a:pt x="505" y="1218"/>
                  </a:lnTo>
                  <a:cubicBezTo>
                    <a:pt x="428" y="1255"/>
                    <a:pt x="359" y="1306"/>
                    <a:pt x="302" y="1368"/>
                  </a:cubicBezTo>
                  <a:lnTo>
                    <a:pt x="302" y="1368"/>
                  </a:lnTo>
                  <a:cubicBezTo>
                    <a:pt x="321" y="1305"/>
                    <a:pt x="344" y="1242"/>
                    <a:pt x="371" y="1181"/>
                  </a:cubicBezTo>
                  <a:lnTo>
                    <a:pt x="371" y="1181"/>
                  </a:lnTo>
                  <a:cubicBezTo>
                    <a:pt x="382" y="1156"/>
                    <a:pt x="394" y="1130"/>
                    <a:pt x="406" y="1105"/>
                  </a:cubicBezTo>
                  <a:lnTo>
                    <a:pt x="406" y="1105"/>
                  </a:lnTo>
                  <a:cubicBezTo>
                    <a:pt x="410" y="1104"/>
                    <a:pt x="414" y="1102"/>
                    <a:pt x="419" y="1097"/>
                  </a:cubicBezTo>
                  <a:lnTo>
                    <a:pt x="419" y="1097"/>
                  </a:lnTo>
                  <a:cubicBezTo>
                    <a:pt x="573" y="912"/>
                    <a:pt x="771" y="784"/>
                    <a:pt x="1004" y="722"/>
                  </a:cubicBezTo>
                  <a:lnTo>
                    <a:pt x="1004" y="722"/>
                  </a:lnTo>
                  <a:cubicBezTo>
                    <a:pt x="1013" y="734"/>
                    <a:pt x="1026" y="744"/>
                    <a:pt x="1042" y="750"/>
                  </a:cubicBezTo>
                  <a:lnTo>
                    <a:pt x="1042" y="750"/>
                  </a:lnTo>
                  <a:cubicBezTo>
                    <a:pt x="1081" y="762"/>
                    <a:pt x="1119" y="736"/>
                    <a:pt x="1132" y="701"/>
                  </a:cubicBezTo>
                  <a:lnTo>
                    <a:pt x="1132" y="701"/>
                  </a:lnTo>
                  <a:cubicBezTo>
                    <a:pt x="1146" y="664"/>
                    <a:pt x="1119" y="621"/>
                    <a:pt x="1092" y="598"/>
                  </a:cubicBezTo>
                  <a:close/>
                </a:path>
              </a:pathLst>
            </a:custGeom>
            <a:solidFill>
              <a:schemeClr val="accent6"/>
            </a:solidFill>
            <a:ln>
              <a:noFill/>
            </a:ln>
            <a:effectLst/>
          </p:spPr>
          <p:txBody>
            <a:bodyPr wrap="none" anchor="ctr"/>
            <a:lstStyle/>
            <a:p>
              <a:endParaRPr lang="es-ES_tradnl" sz="919"/>
            </a:p>
          </p:txBody>
        </p:sp>
        <p:sp>
          <p:nvSpPr>
            <p:cNvPr id="25" name="Freeform 399">
              <a:extLst>
                <a:ext uri="{FF2B5EF4-FFF2-40B4-BE49-F238E27FC236}">
                  <a16:creationId xmlns:a16="http://schemas.microsoft.com/office/drawing/2014/main" id="{1E0A8E5F-CAEA-4143-AC85-3AB444A2533C}"/>
                </a:ext>
              </a:extLst>
            </p:cNvPr>
            <p:cNvSpPr>
              <a:spLocks noChangeAspect="1" noChangeArrowheads="1"/>
            </p:cNvSpPr>
            <p:nvPr/>
          </p:nvSpPr>
          <p:spPr bwMode="auto">
            <a:xfrm rot="759599">
              <a:off x="6291060" y="5676433"/>
              <a:ext cx="726597" cy="749830"/>
            </a:xfrm>
            <a:custGeom>
              <a:avLst/>
              <a:gdLst>
                <a:gd name="T0" fmla="*/ 878 w 1518"/>
                <a:gd name="T1" fmla="*/ 827 h 1565"/>
                <a:gd name="T2" fmla="*/ 857 w 1518"/>
                <a:gd name="T3" fmla="*/ 774 h 1565"/>
                <a:gd name="T4" fmla="*/ 807 w 1518"/>
                <a:gd name="T5" fmla="*/ 741 h 1565"/>
                <a:gd name="T6" fmla="*/ 1365 w 1518"/>
                <a:gd name="T7" fmla="*/ 1228 h 1565"/>
                <a:gd name="T8" fmla="*/ 1320 w 1518"/>
                <a:gd name="T9" fmla="*/ 1220 h 1565"/>
                <a:gd name="T10" fmla="*/ 1267 w 1518"/>
                <a:gd name="T11" fmla="*/ 1229 h 1565"/>
                <a:gd name="T12" fmla="*/ 1261 w 1518"/>
                <a:gd name="T13" fmla="*/ 1268 h 1565"/>
                <a:gd name="T14" fmla="*/ 1036 w 1518"/>
                <a:gd name="T15" fmla="*/ 1035 h 1565"/>
                <a:gd name="T16" fmla="*/ 782 w 1518"/>
                <a:gd name="T17" fmla="*/ 1469 h 1565"/>
                <a:gd name="T18" fmla="*/ 690 w 1518"/>
                <a:gd name="T19" fmla="*/ 1014 h 1565"/>
                <a:gd name="T20" fmla="*/ 804 w 1518"/>
                <a:gd name="T21" fmla="*/ 1044 h 1565"/>
                <a:gd name="T22" fmla="*/ 962 w 1518"/>
                <a:gd name="T23" fmla="*/ 1238 h 1565"/>
                <a:gd name="T24" fmla="*/ 236 w 1518"/>
                <a:gd name="T25" fmla="*/ 1251 h 1565"/>
                <a:gd name="T26" fmla="*/ 168 w 1518"/>
                <a:gd name="T27" fmla="*/ 1194 h 1565"/>
                <a:gd name="T28" fmla="*/ 181 w 1518"/>
                <a:gd name="T29" fmla="*/ 1126 h 1565"/>
                <a:gd name="T30" fmla="*/ 272 w 1518"/>
                <a:gd name="T31" fmla="*/ 891 h 1565"/>
                <a:gd name="T32" fmla="*/ 640 w 1518"/>
                <a:gd name="T33" fmla="*/ 779 h 1565"/>
                <a:gd name="T34" fmla="*/ 499 w 1518"/>
                <a:gd name="T35" fmla="*/ 1121 h 1565"/>
                <a:gd name="T36" fmla="*/ 166 w 1518"/>
                <a:gd name="T37" fmla="*/ 678 h 1565"/>
                <a:gd name="T38" fmla="*/ 194 w 1518"/>
                <a:gd name="T39" fmla="*/ 580 h 1565"/>
                <a:gd name="T40" fmla="*/ 512 w 1518"/>
                <a:gd name="T41" fmla="*/ 655 h 1565"/>
                <a:gd name="T42" fmla="*/ 509 w 1518"/>
                <a:gd name="T43" fmla="*/ 715 h 1565"/>
                <a:gd name="T44" fmla="*/ 434 w 1518"/>
                <a:gd name="T45" fmla="*/ 842 h 1565"/>
                <a:gd name="T46" fmla="*/ 344 w 1518"/>
                <a:gd name="T47" fmla="*/ 192 h 1565"/>
                <a:gd name="T48" fmla="*/ 388 w 1518"/>
                <a:gd name="T49" fmla="*/ 229 h 1565"/>
                <a:gd name="T50" fmla="*/ 614 w 1518"/>
                <a:gd name="T51" fmla="*/ 298 h 1565"/>
                <a:gd name="T52" fmla="*/ 553 w 1518"/>
                <a:gd name="T53" fmla="*/ 448 h 1565"/>
                <a:gd name="T54" fmla="*/ 496 w 1518"/>
                <a:gd name="T55" fmla="*/ 429 h 1565"/>
                <a:gd name="T56" fmla="*/ 451 w 1518"/>
                <a:gd name="T57" fmla="*/ 489 h 1565"/>
                <a:gd name="T58" fmla="*/ 310 w 1518"/>
                <a:gd name="T59" fmla="*/ 476 h 1565"/>
                <a:gd name="T60" fmla="*/ 482 w 1518"/>
                <a:gd name="T61" fmla="*/ 477 h 1565"/>
                <a:gd name="T62" fmla="*/ 808 w 1518"/>
                <a:gd name="T63" fmla="*/ 262 h 1565"/>
                <a:gd name="T64" fmla="*/ 1037 w 1518"/>
                <a:gd name="T65" fmla="*/ 358 h 1565"/>
                <a:gd name="T66" fmla="*/ 789 w 1518"/>
                <a:gd name="T67" fmla="*/ 609 h 1565"/>
                <a:gd name="T68" fmla="*/ 796 w 1518"/>
                <a:gd name="T69" fmla="*/ 491 h 1565"/>
                <a:gd name="T70" fmla="*/ 700 w 1518"/>
                <a:gd name="T71" fmla="*/ 664 h 1565"/>
                <a:gd name="T72" fmla="*/ 1313 w 1518"/>
                <a:gd name="T73" fmla="*/ 236 h 1565"/>
                <a:gd name="T74" fmla="*/ 1291 w 1518"/>
                <a:gd name="T75" fmla="*/ 286 h 1565"/>
                <a:gd name="T76" fmla="*/ 1338 w 1518"/>
                <a:gd name="T77" fmla="*/ 413 h 1565"/>
                <a:gd name="T78" fmla="*/ 1248 w 1518"/>
                <a:gd name="T79" fmla="*/ 509 h 1565"/>
                <a:gd name="T80" fmla="*/ 1046 w 1518"/>
                <a:gd name="T81" fmla="*/ 562 h 1565"/>
                <a:gd name="T82" fmla="*/ 1129 w 1518"/>
                <a:gd name="T83" fmla="*/ 461 h 1565"/>
                <a:gd name="T84" fmla="*/ 1089 w 1518"/>
                <a:gd name="T85" fmla="*/ 419 h 1565"/>
                <a:gd name="T86" fmla="*/ 1309 w 1518"/>
                <a:gd name="T87" fmla="*/ 479 h 1565"/>
                <a:gd name="T88" fmla="*/ 1325 w 1518"/>
                <a:gd name="T89" fmla="*/ 468 h 1565"/>
                <a:gd name="T90" fmla="*/ 1311 w 1518"/>
                <a:gd name="T91" fmla="*/ 476 h 1565"/>
                <a:gd name="T92" fmla="*/ 1287 w 1518"/>
                <a:gd name="T93" fmla="*/ 530 h 1565"/>
                <a:gd name="T94" fmla="*/ 1375 w 1518"/>
                <a:gd name="T95" fmla="*/ 477 h 1565"/>
                <a:gd name="T96" fmla="*/ 1390 w 1518"/>
                <a:gd name="T97" fmla="*/ 405 h 1565"/>
                <a:gd name="T98" fmla="*/ 1456 w 1518"/>
                <a:gd name="T99" fmla="*/ 208 h 1565"/>
                <a:gd name="T100" fmla="*/ 1045 w 1518"/>
                <a:gd name="T101" fmla="*/ 262 h 1565"/>
                <a:gd name="T102" fmla="*/ 659 w 1518"/>
                <a:gd name="T103" fmla="*/ 277 h 1565"/>
                <a:gd name="T104" fmla="*/ 263 w 1518"/>
                <a:gd name="T105" fmla="*/ 501 h 1565"/>
                <a:gd name="T106" fmla="*/ 220 w 1518"/>
                <a:gd name="T107" fmla="*/ 872 h 1565"/>
                <a:gd name="T108" fmla="*/ 337 w 1518"/>
                <a:gd name="T109" fmla="*/ 1307 h 1565"/>
                <a:gd name="T110" fmla="*/ 815 w 1518"/>
                <a:gd name="T111" fmla="*/ 1532 h 1565"/>
                <a:gd name="T112" fmla="*/ 1403 w 1518"/>
                <a:gd name="T113" fmla="*/ 1349 h 1565"/>
                <a:gd name="T114" fmla="*/ 1299 w 1518"/>
                <a:gd name="T115" fmla="*/ 914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8" h="1565">
                  <a:moveTo>
                    <a:pt x="1274" y="872"/>
                  </a:moveTo>
                  <a:lnTo>
                    <a:pt x="1274" y="872"/>
                  </a:lnTo>
                  <a:cubicBezTo>
                    <a:pt x="1180" y="920"/>
                    <a:pt x="1142" y="1005"/>
                    <a:pt x="1016" y="981"/>
                  </a:cubicBezTo>
                  <a:lnTo>
                    <a:pt x="1016" y="981"/>
                  </a:lnTo>
                  <a:cubicBezTo>
                    <a:pt x="922" y="963"/>
                    <a:pt x="858" y="878"/>
                    <a:pt x="807" y="798"/>
                  </a:cubicBezTo>
                  <a:lnTo>
                    <a:pt x="807" y="798"/>
                  </a:lnTo>
                  <a:cubicBezTo>
                    <a:pt x="828" y="811"/>
                    <a:pt x="852" y="821"/>
                    <a:pt x="878" y="827"/>
                  </a:cubicBezTo>
                  <a:lnTo>
                    <a:pt x="878" y="827"/>
                  </a:lnTo>
                  <a:cubicBezTo>
                    <a:pt x="899" y="831"/>
                    <a:pt x="907" y="799"/>
                    <a:pt x="887" y="795"/>
                  </a:cubicBezTo>
                  <a:lnTo>
                    <a:pt x="887" y="795"/>
                  </a:lnTo>
                  <a:cubicBezTo>
                    <a:pt x="867" y="792"/>
                    <a:pt x="848" y="784"/>
                    <a:pt x="831" y="775"/>
                  </a:cubicBezTo>
                  <a:lnTo>
                    <a:pt x="831" y="775"/>
                  </a:lnTo>
                  <a:cubicBezTo>
                    <a:pt x="839" y="774"/>
                    <a:pt x="848" y="774"/>
                    <a:pt x="857" y="774"/>
                  </a:cubicBezTo>
                  <a:lnTo>
                    <a:pt x="857" y="774"/>
                  </a:lnTo>
                  <a:cubicBezTo>
                    <a:pt x="897" y="773"/>
                    <a:pt x="935" y="770"/>
                    <a:pt x="974" y="766"/>
                  </a:cubicBezTo>
                  <a:lnTo>
                    <a:pt x="974" y="766"/>
                  </a:lnTo>
                  <a:cubicBezTo>
                    <a:pt x="994" y="764"/>
                    <a:pt x="995" y="732"/>
                    <a:pt x="974" y="733"/>
                  </a:cubicBezTo>
                  <a:lnTo>
                    <a:pt x="974" y="733"/>
                  </a:lnTo>
                  <a:cubicBezTo>
                    <a:pt x="945" y="736"/>
                    <a:pt x="916" y="739"/>
                    <a:pt x="887" y="740"/>
                  </a:cubicBezTo>
                  <a:lnTo>
                    <a:pt x="887" y="740"/>
                  </a:lnTo>
                  <a:cubicBezTo>
                    <a:pt x="861" y="742"/>
                    <a:pt x="833" y="745"/>
                    <a:pt x="807" y="741"/>
                  </a:cubicBezTo>
                  <a:lnTo>
                    <a:pt x="807" y="741"/>
                  </a:lnTo>
                  <a:cubicBezTo>
                    <a:pt x="878" y="660"/>
                    <a:pt x="1004" y="627"/>
                    <a:pt x="1104" y="601"/>
                  </a:cubicBezTo>
                  <a:lnTo>
                    <a:pt x="1104" y="601"/>
                  </a:lnTo>
                  <a:cubicBezTo>
                    <a:pt x="1274" y="557"/>
                    <a:pt x="1405" y="669"/>
                    <a:pt x="1455" y="819"/>
                  </a:cubicBezTo>
                  <a:lnTo>
                    <a:pt x="1455" y="819"/>
                  </a:lnTo>
                  <a:cubicBezTo>
                    <a:pt x="1395" y="815"/>
                    <a:pt x="1306" y="856"/>
                    <a:pt x="1274" y="872"/>
                  </a:cubicBezTo>
                  <a:close/>
                  <a:moveTo>
                    <a:pt x="1365" y="1228"/>
                  </a:moveTo>
                  <a:lnTo>
                    <a:pt x="1365" y="1228"/>
                  </a:lnTo>
                  <a:cubicBezTo>
                    <a:pt x="1347" y="1201"/>
                    <a:pt x="1330" y="1176"/>
                    <a:pt x="1312" y="1149"/>
                  </a:cubicBezTo>
                  <a:lnTo>
                    <a:pt x="1312" y="1149"/>
                  </a:lnTo>
                  <a:cubicBezTo>
                    <a:pt x="1301" y="1132"/>
                    <a:pt x="1273" y="1148"/>
                    <a:pt x="1285" y="1166"/>
                  </a:cubicBezTo>
                  <a:lnTo>
                    <a:pt x="1285" y="1166"/>
                  </a:lnTo>
                  <a:cubicBezTo>
                    <a:pt x="1296" y="1184"/>
                    <a:pt x="1308" y="1201"/>
                    <a:pt x="1320" y="1220"/>
                  </a:cubicBezTo>
                  <a:lnTo>
                    <a:pt x="1320" y="1220"/>
                  </a:lnTo>
                  <a:cubicBezTo>
                    <a:pt x="1297" y="1200"/>
                    <a:pt x="1274" y="1179"/>
                    <a:pt x="1251" y="1160"/>
                  </a:cubicBezTo>
                  <a:lnTo>
                    <a:pt x="1251" y="1160"/>
                  </a:lnTo>
                  <a:cubicBezTo>
                    <a:pt x="1234" y="1146"/>
                    <a:pt x="1211" y="1169"/>
                    <a:pt x="1227" y="1183"/>
                  </a:cubicBezTo>
                  <a:lnTo>
                    <a:pt x="1227" y="1183"/>
                  </a:lnTo>
                  <a:cubicBezTo>
                    <a:pt x="1258" y="1208"/>
                    <a:pt x="1288" y="1234"/>
                    <a:pt x="1317" y="1260"/>
                  </a:cubicBezTo>
                  <a:lnTo>
                    <a:pt x="1317" y="1260"/>
                  </a:lnTo>
                  <a:cubicBezTo>
                    <a:pt x="1299" y="1253"/>
                    <a:pt x="1282" y="1242"/>
                    <a:pt x="1267" y="1229"/>
                  </a:cubicBezTo>
                  <a:lnTo>
                    <a:pt x="1267" y="1229"/>
                  </a:lnTo>
                  <a:cubicBezTo>
                    <a:pt x="1251" y="1216"/>
                    <a:pt x="1228" y="1238"/>
                    <a:pt x="1244" y="1252"/>
                  </a:cubicBezTo>
                  <a:lnTo>
                    <a:pt x="1244" y="1252"/>
                  </a:lnTo>
                  <a:cubicBezTo>
                    <a:pt x="1251" y="1257"/>
                    <a:pt x="1257" y="1263"/>
                    <a:pt x="1264" y="1268"/>
                  </a:cubicBezTo>
                  <a:lnTo>
                    <a:pt x="1264" y="1268"/>
                  </a:lnTo>
                  <a:cubicBezTo>
                    <a:pt x="1263" y="1268"/>
                    <a:pt x="1262" y="1268"/>
                    <a:pt x="1261" y="1268"/>
                  </a:cubicBezTo>
                  <a:lnTo>
                    <a:pt x="1261" y="1268"/>
                  </a:lnTo>
                  <a:cubicBezTo>
                    <a:pt x="1212" y="1269"/>
                    <a:pt x="1040" y="1320"/>
                    <a:pt x="1007" y="1261"/>
                  </a:cubicBezTo>
                  <a:lnTo>
                    <a:pt x="1007" y="1261"/>
                  </a:lnTo>
                  <a:cubicBezTo>
                    <a:pt x="1019" y="1239"/>
                    <a:pt x="1027" y="1214"/>
                    <a:pt x="1028" y="1185"/>
                  </a:cubicBezTo>
                  <a:lnTo>
                    <a:pt x="1028" y="1185"/>
                  </a:lnTo>
                  <a:cubicBezTo>
                    <a:pt x="1031" y="1113"/>
                    <a:pt x="990" y="1055"/>
                    <a:pt x="939" y="999"/>
                  </a:cubicBezTo>
                  <a:lnTo>
                    <a:pt x="939" y="999"/>
                  </a:lnTo>
                  <a:cubicBezTo>
                    <a:pt x="968" y="1015"/>
                    <a:pt x="1000" y="1027"/>
                    <a:pt x="1036" y="1035"/>
                  </a:cubicBezTo>
                  <a:lnTo>
                    <a:pt x="1036" y="1035"/>
                  </a:lnTo>
                  <a:cubicBezTo>
                    <a:pt x="1097" y="1046"/>
                    <a:pt x="1154" y="1025"/>
                    <a:pt x="1202" y="989"/>
                  </a:cubicBezTo>
                  <a:lnTo>
                    <a:pt x="1202" y="989"/>
                  </a:lnTo>
                  <a:cubicBezTo>
                    <a:pt x="1218" y="978"/>
                    <a:pt x="1232" y="965"/>
                    <a:pt x="1247" y="953"/>
                  </a:cubicBezTo>
                  <a:lnTo>
                    <a:pt x="1247" y="953"/>
                  </a:lnTo>
                  <a:cubicBezTo>
                    <a:pt x="1293" y="1042"/>
                    <a:pt x="1332" y="1134"/>
                    <a:pt x="1365" y="1228"/>
                  </a:cubicBezTo>
                  <a:close/>
                  <a:moveTo>
                    <a:pt x="782" y="1469"/>
                  </a:moveTo>
                  <a:lnTo>
                    <a:pt x="782" y="1469"/>
                  </a:lnTo>
                  <a:cubicBezTo>
                    <a:pt x="726" y="1391"/>
                    <a:pt x="636" y="1342"/>
                    <a:pt x="585" y="1256"/>
                  </a:cubicBezTo>
                  <a:lnTo>
                    <a:pt x="585" y="1256"/>
                  </a:lnTo>
                  <a:cubicBezTo>
                    <a:pt x="486" y="1088"/>
                    <a:pt x="582" y="949"/>
                    <a:pt x="691" y="830"/>
                  </a:cubicBezTo>
                  <a:lnTo>
                    <a:pt x="691" y="830"/>
                  </a:lnTo>
                  <a:cubicBezTo>
                    <a:pt x="672" y="890"/>
                    <a:pt x="663" y="951"/>
                    <a:pt x="690" y="1014"/>
                  </a:cubicBezTo>
                  <a:lnTo>
                    <a:pt x="690" y="1014"/>
                  </a:lnTo>
                  <a:cubicBezTo>
                    <a:pt x="698" y="1033"/>
                    <a:pt x="726" y="1016"/>
                    <a:pt x="718" y="997"/>
                  </a:cubicBezTo>
                  <a:lnTo>
                    <a:pt x="718" y="997"/>
                  </a:lnTo>
                  <a:cubicBezTo>
                    <a:pt x="699" y="953"/>
                    <a:pt x="703" y="908"/>
                    <a:pt x="714" y="864"/>
                  </a:cubicBezTo>
                  <a:lnTo>
                    <a:pt x="714" y="864"/>
                  </a:lnTo>
                  <a:cubicBezTo>
                    <a:pt x="730" y="927"/>
                    <a:pt x="762" y="986"/>
                    <a:pt x="773" y="1052"/>
                  </a:cubicBezTo>
                  <a:lnTo>
                    <a:pt x="773" y="1052"/>
                  </a:lnTo>
                  <a:cubicBezTo>
                    <a:pt x="777" y="1073"/>
                    <a:pt x="808" y="1065"/>
                    <a:pt x="804" y="1044"/>
                  </a:cubicBezTo>
                  <a:lnTo>
                    <a:pt x="804" y="1044"/>
                  </a:lnTo>
                  <a:cubicBezTo>
                    <a:pt x="792" y="969"/>
                    <a:pt x="750" y="903"/>
                    <a:pt x="741" y="829"/>
                  </a:cubicBezTo>
                  <a:lnTo>
                    <a:pt x="741" y="829"/>
                  </a:lnTo>
                  <a:cubicBezTo>
                    <a:pt x="786" y="928"/>
                    <a:pt x="890" y="1018"/>
                    <a:pt x="945" y="1097"/>
                  </a:cubicBezTo>
                  <a:lnTo>
                    <a:pt x="945" y="1097"/>
                  </a:lnTo>
                  <a:cubicBezTo>
                    <a:pt x="982" y="1151"/>
                    <a:pt x="980" y="1196"/>
                    <a:pt x="962" y="1238"/>
                  </a:cubicBezTo>
                  <a:lnTo>
                    <a:pt x="962" y="1238"/>
                  </a:lnTo>
                  <a:cubicBezTo>
                    <a:pt x="958" y="1241"/>
                    <a:pt x="956" y="1246"/>
                    <a:pt x="955" y="1251"/>
                  </a:cubicBezTo>
                  <a:lnTo>
                    <a:pt x="955" y="1251"/>
                  </a:lnTo>
                  <a:cubicBezTo>
                    <a:pt x="914" y="1325"/>
                    <a:pt x="821" y="1389"/>
                    <a:pt x="782" y="1469"/>
                  </a:cubicBezTo>
                  <a:close/>
                  <a:moveTo>
                    <a:pt x="506" y="1191"/>
                  </a:moveTo>
                  <a:lnTo>
                    <a:pt x="506" y="1191"/>
                  </a:lnTo>
                  <a:cubicBezTo>
                    <a:pt x="423" y="1252"/>
                    <a:pt x="336" y="1267"/>
                    <a:pt x="236" y="1251"/>
                  </a:cubicBezTo>
                  <a:lnTo>
                    <a:pt x="236" y="1251"/>
                  </a:lnTo>
                  <a:cubicBezTo>
                    <a:pt x="210" y="1247"/>
                    <a:pt x="185" y="1243"/>
                    <a:pt x="161" y="1243"/>
                  </a:cubicBezTo>
                  <a:lnTo>
                    <a:pt x="161" y="1243"/>
                  </a:lnTo>
                  <a:cubicBezTo>
                    <a:pt x="173" y="1232"/>
                    <a:pt x="186" y="1221"/>
                    <a:pt x="199" y="1210"/>
                  </a:cubicBezTo>
                  <a:lnTo>
                    <a:pt x="199" y="1210"/>
                  </a:lnTo>
                  <a:cubicBezTo>
                    <a:pt x="214" y="1196"/>
                    <a:pt x="192" y="1173"/>
                    <a:pt x="176" y="1186"/>
                  </a:cubicBezTo>
                  <a:lnTo>
                    <a:pt x="176" y="1186"/>
                  </a:lnTo>
                  <a:cubicBezTo>
                    <a:pt x="173" y="1189"/>
                    <a:pt x="170" y="1191"/>
                    <a:pt x="168" y="1194"/>
                  </a:cubicBezTo>
                  <a:lnTo>
                    <a:pt x="168" y="1194"/>
                  </a:lnTo>
                  <a:cubicBezTo>
                    <a:pt x="217" y="1127"/>
                    <a:pt x="276" y="1070"/>
                    <a:pt x="345" y="1022"/>
                  </a:cubicBezTo>
                  <a:lnTo>
                    <a:pt x="345" y="1022"/>
                  </a:lnTo>
                  <a:cubicBezTo>
                    <a:pt x="362" y="1010"/>
                    <a:pt x="346" y="982"/>
                    <a:pt x="329" y="994"/>
                  </a:cubicBezTo>
                  <a:lnTo>
                    <a:pt x="329" y="994"/>
                  </a:lnTo>
                  <a:cubicBezTo>
                    <a:pt x="274" y="1032"/>
                    <a:pt x="224" y="1076"/>
                    <a:pt x="181" y="1126"/>
                  </a:cubicBezTo>
                  <a:lnTo>
                    <a:pt x="181" y="1126"/>
                  </a:lnTo>
                  <a:cubicBezTo>
                    <a:pt x="200" y="1097"/>
                    <a:pt x="222" y="1070"/>
                    <a:pt x="249" y="1046"/>
                  </a:cubicBezTo>
                  <a:lnTo>
                    <a:pt x="249" y="1046"/>
                  </a:lnTo>
                  <a:cubicBezTo>
                    <a:pt x="264" y="1032"/>
                    <a:pt x="241" y="1009"/>
                    <a:pt x="226" y="1023"/>
                  </a:cubicBezTo>
                  <a:lnTo>
                    <a:pt x="226" y="1023"/>
                  </a:lnTo>
                  <a:cubicBezTo>
                    <a:pt x="193" y="1053"/>
                    <a:pt x="166" y="1087"/>
                    <a:pt x="143" y="1123"/>
                  </a:cubicBezTo>
                  <a:lnTo>
                    <a:pt x="143" y="1123"/>
                  </a:lnTo>
                  <a:cubicBezTo>
                    <a:pt x="167" y="1032"/>
                    <a:pt x="201" y="943"/>
                    <a:pt x="272" y="891"/>
                  </a:cubicBezTo>
                  <a:lnTo>
                    <a:pt x="272" y="891"/>
                  </a:lnTo>
                  <a:cubicBezTo>
                    <a:pt x="273" y="890"/>
                    <a:pt x="274" y="890"/>
                    <a:pt x="275" y="888"/>
                  </a:cubicBezTo>
                  <a:lnTo>
                    <a:pt x="275" y="888"/>
                  </a:lnTo>
                  <a:cubicBezTo>
                    <a:pt x="331" y="901"/>
                    <a:pt x="387" y="901"/>
                    <a:pt x="447" y="889"/>
                  </a:cubicBezTo>
                  <a:lnTo>
                    <a:pt x="447" y="889"/>
                  </a:lnTo>
                  <a:cubicBezTo>
                    <a:pt x="508" y="877"/>
                    <a:pt x="577" y="807"/>
                    <a:pt x="640" y="779"/>
                  </a:cubicBezTo>
                  <a:lnTo>
                    <a:pt x="640" y="779"/>
                  </a:lnTo>
                  <a:cubicBezTo>
                    <a:pt x="602" y="807"/>
                    <a:pt x="564" y="835"/>
                    <a:pt x="525" y="863"/>
                  </a:cubicBezTo>
                  <a:lnTo>
                    <a:pt x="525" y="863"/>
                  </a:lnTo>
                  <a:cubicBezTo>
                    <a:pt x="509" y="875"/>
                    <a:pt x="525" y="904"/>
                    <a:pt x="542" y="891"/>
                  </a:cubicBezTo>
                  <a:lnTo>
                    <a:pt x="542" y="891"/>
                  </a:lnTo>
                  <a:cubicBezTo>
                    <a:pt x="568" y="871"/>
                    <a:pt x="595" y="852"/>
                    <a:pt x="620" y="833"/>
                  </a:cubicBezTo>
                  <a:lnTo>
                    <a:pt x="620" y="833"/>
                  </a:lnTo>
                  <a:cubicBezTo>
                    <a:pt x="550" y="913"/>
                    <a:pt x="498" y="995"/>
                    <a:pt x="499" y="1121"/>
                  </a:cubicBezTo>
                  <a:lnTo>
                    <a:pt x="499" y="1121"/>
                  </a:lnTo>
                  <a:cubicBezTo>
                    <a:pt x="500" y="1145"/>
                    <a:pt x="503" y="1167"/>
                    <a:pt x="509" y="1190"/>
                  </a:cubicBezTo>
                  <a:lnTo>
                    <a:pt x="509" y="1190"/>
                  </a:lnTo>
                  <a:cubicBezTo>
                    <a:pt x="507" y="1190"/>
                    <a:pt x="507" y="1191"/>
                    <a:pt x="506" y="1191"/>
                  </a:cubicBezTo>
                  <a:close/>
                  <a:moveTo>
                    <a:pt x="64" y="628"/>
                  </a:moveTo>
                  <a:lnTo>
                    <a:pt x="64" y="628"/>
                  </a:lnTo>
                  <a:cubicBezTo>
                    <a:pt x="93" y="652"/>
                    <a:pt x="128" y="669"/>
                    <a:pt x="166" y="678"/>
                  </a:cubicBezTo>
                  <a:lnTo>
                    <a:pt x="166" y="678"/>
                  </a:lnTo>
                  <a:cubicBezTo>
                    <a:pt x="186" y="683"/>
                    <a:pt x="194" y="651"/>
                    <a:pt x="175" y="647"/>
                  </a:cubicBezTo>
                  <a:lnTo>
                    <a:pt x="175" y="647"/>
                  </a:lnTo>
                  <a:cubicBezTo>
                    <a:pt x="139" y="638"/>
                    <a:pt x="106" y="622"/>
                    <a:pt x="79" y="598"/>
                  </a:cubicBezTo>
                  <a:lnTo>
                    <a:pt x="79" y="598"/>
                  </a:lnTo>
                  <a:cubicBezTo>
                    <a:pt x="116" y="607"/>
                    <a:pt x="156" y="598"/>
                    <a:pt x="194" y="580"/>
                  </a:cubicBezTo>
                  <a:lnTo>
                    <a:pt x="194" y="580"/>
                  </a:lnTo>
                  <a:cubicBezTo>
                    <a:pt x="311" y="526"/>
                    <a:pt x="484" y="549"/>
                    <a:pt x="598" y="632"/>
                  </a:cubicBezTo>
                  <a:lnTo>
                    <a:pt x="598" y="632"/>
                  </a:lnTo>
                  <a:cubicBezTo>
                    <a:pt x="610" y="649"/>
                    <a:pt x="623" y="664"/>
                    <a:pt x="638" y="678"/>
                  </a:cubicBezTo>
                  <a:lnTo>
                    <a:pt x="638" y="678"/>
                  </a:lnTo>
                  <a:cubicBezTo>
                    <a:pt x="635" y="676"/>
                    <a:pt x="632" y="675"/>
                    <a:pt x="628" y="674"/>
                  </a:cubicBezTo>
                  <a:lnTo>
                    <a:pt x="628" y="674"/>
                  </a:lnTo>
                  <a:cubicBezTo>
                    <a:pt x="591" y="663"/>
                    <a:pt x="549" y="661"/>
                    <a:pt x="512" y="655"/>
                  </a:cubicBezTo>
                  <a:lnTo>
                    <a:pt x="512" y="655"/>
                  </a:lnTo>
                  <a:cubicBezTo>
                    <a:pt x="491" y="652"/>
                    <a:pt x="482" y="684"/>
                    <a:pt x="503" y="687"/>
                  </a:cubicBezTo>
                  <a:lnTo>
                    <a:pt x="503" y="687"/>
                  </a:lnTo>
                  <a:cubicBezTo>
                    <a:pt x="519" y="689"/>
                    <a:pt x="536" y="692"/>
                    <a:pt x="552" y="694"/>
                  </a:cubicBezTo>
                  <a:lnTo>
                    <a:pt x="552" y="694"/>
                  </a:lnTo>
                  <a:cubicBezTo>
                    <a:pt x="537" y="698"/>
                    <a:pt x="522" y="705"/>
                    <a:pt x="509" y="715"/>
                  </a:cubicBezTo>
                  <a:lnTo>
                    <a:pt x="509" y="715"/>
                  </a:lnTo>
                  <a:cubicBezTo>
                    <a:pt x="493" y="728"/>
                    <a:pt x="509" y="756"/>
                    <a:pt x="526" y="743"/>
                  </a:cubicBezTo>
                  <a:lnTo>
                    <a:pt x="526" y="743"/>
                  </a:lnTo>
                  <a:cubicBezTo>
                    <a:pt x="557" y="719"/>
                    <a:pt x="596" y="715"/>
                    <a:pt x="630" y="729"/>
                  </a:cubicBezTo>
                  <a:lnTo>
                    <a:pt x="630" y="729"/>
                  </a:lnTo>
                  <a:cubicBezTo>
                    <a:pt x="623" y="732"/>
                    <a:pt x="616" y="736"/>
                    <a:pt x="609" y="740"/>
                  </a:cubicBezTo>
                  <a:lnTo>
                    <a:pt x="609" y="740"/>
                  </a:lnTo>
                  <a:cubicBezTo>
                    <a:pt x="546" y="777"/>
                    <a:pt x="507" y="821"/>
                    <a:pt x="434" y="842"/>
                  </a:cubicBezTo>
                  <a:lnTo>
                    <a:pt x="434" y="842"/>
                  </a:lnTo>
                  <a:cubicBezTo>
                    <a:pt x="269" y="890"/>
                    <a:pt x="113" y="779"/>
                    <a:pt x="64" y="628"/>
                  </a:cubicBezTo>
                  <a:close/>
                  <a:moveTo>
                    <a:pt x="327" y="232"/>
                  </a:moveTo>
                  <a:lnTo>
                    <a:pt x="327" y="232"/>
                  </a:lnTo>
                  <a:cubicBezTo>
                    <a:pt x="333" y="216"/>
                    <a:pt x="337" y="202"/>
                    <a:pt x="341" y="187"/>
                  </a:cubicBezTo>
                  <a:lnTo>
                    <a:pt x="341" y="187"/>
                  </a:lnTo>
                  <a:cubicBezTo>
                    <a:pt x="341" y="189"/>
                    <a:pt x="343" y="191"/>
                    <a:pt x="344" y="192"/>
                  </a:cubicBezTo>
                  <a:lnTo>
                    <a:pt x="344" y="192"/>
                  </a:lnTo>
                  <a:cubicBezTo>
                    <a:pt x="351" y="216"/>
                    <a:pt x="357" y="241"/>
                    <a:pt x="364" y="265"/>
                  </a:cubicBezTo>
                  <a:lnTo>
                    <a:pt x="364" y="265"/>
                  </a:lnTo>
                  <a:cubicBezTo>
                    <a:pt x="370" y="285"/>
                    <a:pt x="401" y="277"/>
                    <a:pt x="395" y="256"/>
                  </a:cubicBezTo>
                  <a:lnTo>
                    <a:pt x="395" y="256"/>
                  </a:lnTo>
                  <a:cubicBezTo>
                    <a:pt x="393" y="247"/>
                    <a:pt x="390" y="238"/>
                    <a:pt x="388" y="229"/>
                  </a:cubicBezTo>
                  <a:lnTo>
                    <a:pt x="388" y="229"/>
                  </a:lnTo>
                  <a:cubicBezTo>
                    <a:pt x="391" y="234"/>
                    <a:pt x="395" y="239"/>
                    <a:pt x="398" y="245"/>
                  </a:cubicBezTo>
                  <a:lnTo>
                    <a:pt x="398" y="245"/>
                  </a:lnTo>
                  <a:cubicBezTo>
                    <a:pt x="411" y="261"/>
                    <a:pt x="439" y="245"/>
                    <a:pt x="426" y="228"/>
                  </a:cubicBezTo>
                  <a:lnTo>
                    <a:pt x="426" y="228"/>
                  </a:lnTo>
                  <a:cubicBezTo>
                    <a:pt x="410" y="204"/>
                    <a:pt x="394" y="180"/>
                    <a:pt x="381" y="154"/>
                  </a:cubicBezTo>
                  <a:lnTo>
                    <a:pt x="381" y="154"/>
                  </a:lnTo>
                  <a:cubicBezTo>
                    <a:pt x="476" y="189"/>
                    <a:pt x="597" y="198"/>
                    <a:pt x="614" y="298"/>
                  </a:cubicBezTo>
                  <a:lnTo>
                    <a:pt x="614" y="298"/>
                  </a:lnTo>
                  <a:cubicBezTo>
                    <a:pt x="615" y="306"/>
                    <a:pt x="619" y="310"/>
                    <a:pt x="625" y="314"/>
                  </a:cubicBezTo>
                  <a:lnTo>
                    <a:pt x="625" y="314"/>
                  </a:lnTo>
                  <a:cubicBezTo>
                    <a:pt x="594" y="347"/>
                    <a:pt x="569" y="384"/>
                    <a:pt x="557" y="428"/>
                  </a:cubicBezTo>
                  <a:lnTo>
                    <a:pt x="557" y="428"/>
                  </a:lnTo>
                  <a:cubicBezTo>
                    <a:pt x="555" y="435"/>
                    <a:pt x="554" y="441"/>
                    <a:pt x="553" y="448"/>
                  </a:cubicBezTo>
                  <a:lnTo>
                    <a:pt x="553" y="448"/>
                  </a:lnTo>
                  <a:cubicBezTo>
                    <a:pt x="549" y="436"/>
                    <a:pt x="546" y="423"/>
                    <a:pt x="542" y="411"/>
                  </a:cubicBezTo>
                  <a:lnTo>
                    <a:pt x="542" y="411"/>
                  </a:lnTo>
                  <a:cubicBezTo>
                    <a:pt x="537" y="391"/>
                    <a:pt x="505" y="399"/>
                    <a:pt x="511" y="420"/>
                  </a:cubicBezTo>
                  <a:lnTo>
                    <a:pt x="511" y="420"/>
                  </a:lnTo>
                  <a:cubicBezTo>
                    <a:pt x="517" y="440"/>
                    <a:pt x="522" y="460"/>
                    <a:pt x="528" y="481"/>
                  </a:cubicBezTo>
                  <a:lnTo>
                    <a:pt x="528" y="481"/>
                  </a:lnTo>
                  <a:cubicBezTo>
                    <a:pt x="517" y="464"/>
                    <a:pt x="506" y="447"/>
                    <a:pt x="496" y="429"/>
                  </a:cubicBezTo>
                  <a:lnTo>
                    <a:pt x="496" y="429"/>
                  </a:lnTo>
                  <a:cubicBezTo>
                    <a:pt x="486" y="411"/>
                    <a:pt x="458" y="427"/>
                    <a:pt x="468" y="446"/>
                  </a:cubicBezTo>
                  <a:lnTo>
                    <a:pt x="468" y="446"/>
                  </a:lnTo>
                  <a:cubicBezTo>
                    <a:pt x="470" y="448"/>
                    <a:pt x="472" y="451"/>
                    <a:pt x="474" y="454"/>
                  </a:cubicBezTo>
                  <a:lnTo>
                    <a:pt x="474" y="454"/>
                  </a:lnTo>
                  <a:cubicBezTo>
                    <a:pt x="454" y="443"/>
                    <a:pt x="434" y="470"/>
                    <a:pt x="451" y="489"/>
                  </a:cubicBezTo>
                  <a:lnTo>
                    <a:pt x="451" y="489"/>
                  </a:lnTo>
                  <a:cubicBezTo>
                    <a:pt x="464" y="504"/>
                    <a:pt x="478" y="518"/>
                    <a:pt x="494" y="531"/>
                  </a:cubicBezTo>
                  <a:lnTo>
                    <a:pt x="494" y="531"/>
                  </a:lnTo>
                  <a:cubicBezTo>
                    <a:pt x="493" y="531"/>
                    <a:pt x="493" y="531"/>
                    <a:pt x="493" y="531"/>
                  </a:cubicBezTo>
                  <a:lnTo>
                    <a:pt x="493" y="531"/>
                  </a:lnTo>
                  <a:cubicBezTo>
                    <a:pt x="438" y="512"/>
                    <a:pt x="380" y="500"/>
                    <a:pt x="321" y="496"/>
                  </a:cubicBezTo>
                  <a:lnTo>
                    <a:pt x="321" y="496"/>
                  </a:lnTo>
                  <a:cubicBezTo>
                    <a:pt x="322" y="488"/>
                    <a:pt x="319" y="481"/>
                    <a:pt x="310" y="476"/>
                  </a:cubicBezTo>
                  <a:lnTo>
                    <a:pt x="310" y="476"/>
                  </a:lnTo>
                  <a:cubicBezTo>
                    <a:pt x="213" y="416"/>
                    <a:pt x="301" y="303"/>
                    <a:pt x="327" y="232"/>
                  </a:cubicBezTo>
                  <a:close/>
                  <a:moveTo>
                    <a:pt x="484" y="471"/>
                  </a:moveTo>
                  <a:lnTo>
                    <a:pt x="484" y="471"/>
                  </a:lnTo>
                  <a:cubicBezTo>
                    <a:pt x="486" y="476"/>
                    <a:pt x="489" y="480"/>
                    <a:pt x="491" y="484"/>
                  </a:cubicBezTo>
                  <a:lnTo>
                    <a:pt x="491" y="484"/>
                  </a:lnTo>
                  <a:cubicBezTo>
                    <a:pt x="488" y="482"/>
                    <a:pt x="485" y="479"/>
                    <a:pt x="482" y="477"/>
                  </a:cubicBezTo>
                  <a:lnTo>
                    <a:pt x="482" y="477"/>
                  </a:lnTo>
                  <a:cubicBezTo>
                    <a:pt x="483" y="475"/>
                    <a:pt x="484" y="473"/>
                    <a:pt x="484" y="471"/>
                  </a:cubicBezTo>
                  <a:close/>
                  <a:moveTo>
                    <a:pt x="721" y="275"/>
                  </a:moveTo>
                  <a:lnTo>
                    <a:pt x="721" y="275"/>
                  </a:lnTo>
                  <a:cubicBezTo>
                    <a:pt x="770" y="233"/>
                    <a:pt x="816" y="192"/>
                    <a:pt x="844" y="141"/>
                  </a:cubicBezTo>
                  <a:lnTo>
                    <a:pt x="844" y="141"/>
                  </a:lnTo>
                  <a:cubicBezTo>
                    <a:pt x="842" y="183"/>
                    <a:pt x="829" y="224"/>
                    <a:pt x="808" y="262"/>
                  </a:cubicBezTo>
                  <a:lnTo>
                    <a:pt x="808" y="262"/>
                  </a:lnTo>
                  <a:cubicBezTo>
                    <a:pt x="797" y="281"/>
                    <a:pt x="825" y="297"/>
                    <a:pt x="836" y="279"/>
                  </a:cubicBezTo>
                  <a:lnTo>
                    <a:pt x="836" y="279"/>
                  </a:lnTo>
                  <a:cubicBezTo>
                    <a:pt x="861" y="234"/>
                    <a:pt x="874" y="186"/>
                    <a:pt x="876" y="138"/>
                  </a:cubicBezTo>
                  <a:lnTo>
                    <a:pt x="876" y="138"/>
                  </a:lnTo>
                  <a:cubicBezTo>
                    <a:pt x="927" y="212"/>
                    <a:pt x="1003" y="269"/>
                    <a:pt x="1037" y="358"/>
                  </a:cubicBezTo>
                  <a:lnTo>
                    <a:pt x="1037" y="358"/>
                  </a:lnTo>
                  <a:cubicBezTo>
                    <a:pt x="1076" y="462"/>
                    <a:pt x="945" y="579"/>
                    <a:pt x="871" y="619"/>
                  </a:cubicBezTo>
                  <a:lnTo>
                    <a:pt x="871" y="619"/>
                  </a:lnTo>
                  <a:cubicBezTo>
                    <a:pt x="842" y="634"/>
                    <a:pt x="817" y="649"/>
                    <a:pt x="793" y="666"/>
                  </a:cubicBezTo>
                  <a:lnTo>
                    <a:pt x="793" y="666"/>
                  </a:lnTo>
                  <a:cubicBezTo>
                    <a:pt x="801" y="652"/>
                    <a:pt x="809" y="639"/>
                    <a:pt x="817" y="625"/>
                  </a:cubicBezTo>
                  <a:lnTo>
                    <a:pt x="817" y="625"/>
                  </a:lnTo>
                  <a:cubicBezTo>
                    <a:pt x="828" y="608"/>
                    <a:pt x="799" y="591"/>
                    <a:pt x="789" y="609"/>
                  </a:cubicBezTo>
                  <a:lnTo>
                    <a:pt x="789" y="609"/>
                  </a:lnTo>
                  <a:cubicBezTo>
                    <a:pt x="779" y="625"/>
                    <a:pt x="770" y="641"/>
                    <a:pt x="761" y="656"/>
                  </a:cubicBezTo>
                  <a:lnTo>
                    <a:pt x="761" y="656"/>
                  </a:lnTo>
                  <a:cubicBezTo>
                    <a:pt x="764" y="605"/>
                    <a:pt x="784" y="556"/>
                    <a:pt x="818" y="515"/>
                  </a:cubicBezTo>
                  <a:lnTo>
                    <a:pt x="818" y="515"/>
                  </a:lnTo>
                  <a:cubicBezTo>
                    <a:pt x="832" y="498"/>
                    <a:pt x="809" y="476"/>
                    <a:pt x="796" y="491"/>
                  </a:cubicBezTo>
                  <a:lnTo>
                    <a:pt x="796" y="491"/>
                  </a:lnTo>
                  <a:cubicBezTo>
                    <a:pt x="758" y="536"/>
                    <a:pt x="736" y="588"/>
                    <a:pt x="729" y="643"/>
                  </a:cubicBezTo>
                  <a:lnTo>
                    <a:pt x="729" y="643"/>
                  </a:lnTo>
                  <a:cubicBezTo>
                    <a:pt x="727" y="625"/>
                    <a:pt x="728" y="606"/>
                    <a:pt x="733" y="587"/>
                  </a:cubicBezTo>
                  <a:lnTo>
                    <a:pt x="733" y="587"/>
                  </a:lnTo>
                  <a:cubicBezTo>
                    <a:pt x="738" y="566"/>
                    <a:pt x="707" y="558"/>
                    <a:pt x="701" y="578"/>
                  </a:cubicBezTo>
                  <a:lnTo>
                    <a:pt x="701" y="578"/>
                  </a:lnTo>
                  <a:cubicBezTo>
                    <a:pt x="695" y="607"/>
                    <a:pt x="694" y="636"/>
                    <a:pt x="700" y="664"/>
                  </a:cubicBezTo>
                  <a:lnTo>
                    <a:pt x="700" y="664"/>
                  </a:lnTo>
                  <a:cubicBezTo>
                    <a:pt x="681" y="640"/>
                    <a:pt x="660" y="619"/>
                    <a:pt x="636" y="602"/>
                  </a:cubicBezTo>
                  <a:lnTo>
                    <a:pt x="636" y="602"/>
                  </a:lnTo>
                  <a:cubicBezTo>
                    <a:pt x="570" y="501"/>
                    <a:pt x="616" y="366"/>
                    <a:pt x="721" y="275"/>
                  </a:cubicBezTo>
                  <a:close/>
                  <a:moveTo>
                    <a:pt x="1269" y="244"/>
                  </a:moveTo>
                  <a:lnTo>
                    <a:pt x="1269" y="244"/>
                  </a:lnTo>
                  <a:cubicBezTo>
                    <a:pt x="1284" y="241"/>
                    <a:pt x="1299" y="239"/>
                    <a:pt x="1313" y="236"/>
                  </a:cubicBezTo>
                  <a:lnTo>
                    <a:pt x="1313" y="236"/>
                  </a:lnTo>
                  <a:cubicBezTo>
                    <a:pt x="1316" y="246"/>
                    <a:pt x="1326" y="254"/>
                    <a:pt x="1337" y="246"/>
                  </a:cubicBezTo>
                  <a:lnTo>
                    <a:pt x="1337" y="246"/>
                  </a:lnTo>
                  <a:cubicBezTo>
                    <a:pt x="1339" y="245"/>
                    <a:pt x="1340" y="244"/>
                    <a:pt x="1342" y="243"/>
                  </a:cubicBezTo>
                  <a:lnTo>
                    <a:pt x="1342" y="243"/>
                  </a:lnTo>
                  <a:cubicBezTo>
                    <a:pt x="1325" y="257"/>
                    <a:pt x="1307" y="271"/>
                    <a:pt x="1291" y="286"/>
                  </a:cubicBezTo>
                  <a:lnTo>
                    <a:pt x="1291" y="286"/>
                  </a:lnTo>
                  <a:cubicBezTo>
                    <a:pt x="1275" y="300"/>
                    <a:pt x="1298" y="323"/>
                    <a:pt x="1313" y="309"/>
                  </a:cubicBezTo>
                  <a:lnTo>
                    <a:pt x="1313" y="309"/>
                  </a:lnTo>
                  <a:cubicBezTo>
                    <a:pt x="1333" y="292"/>
                    <a:pt x="1352" y="276"/>
                    <a:pt x="1372" y="261"/>
                  </a:cubicBezTo>
                  <a:lnTo>
                    <a:pt x="1372" y="261"/>
                  </a:lnTo>
                  <a:cubicBezTo>
                    <a:pt x="1362" y="286"/>
                    <a:pt x="1356" y="314"/>
                    <a:pt x="1350" y="342"/>
                  </a:cubicBezTo>
                  <a:lnTo>
                    <a:pt x="1350" y="342"/>
                  </a:lnTo>
                  <a:cubicBezTo>
                    <a:pt x="1346" y="366"/>
                    <a:pt x="1342" y="389"/>
                    <a:pt x="1338" y="413"/>
                  </a:cubicBezTo>
                  <a:lnTo>
                    <a:pt x="1338" y="413"/>
                  </a:lnTo>
                  <a:cubicBezTo>
                    <a:pt x="1308" y="441"/>
                    <a:pt x="1274" y="463"/>
                    <a:pt x="1236" y="480"/>
                  </a:cubicBezTo>
                  <a:lnTo>
                    <a:pt x="1236" y="480"/>
                  </a:lnTo>
                  <a:cubicBezTo>
                    <a:pt x="1217" y="488"/>
                    <a:pt x="1232" y="515"/>
                    <a:pt x="1251" y="508"/>
                  </a:cubicBezTo>
                  <a:lnTo>
                    <a:pt x="1251" y="508"/>
                  </a:lnTo>
                  <a:cubicBezTo>
                    <a:pt x="1250" y="508"/>
                    <a:pt x="1249" y="509"/>
                    <a:pt x="1248" y="509"/>
                  </a:cubicBezTo>
                  <a:lnTo>
                    <a:pt x="1248" y="509"/>
                  </a:lnTo>
                  <a:cubicBezTo>
                    <a:pt x="1232" y="513"/>
                    <a:pt x="1235" y="534"/>
                    <a:pt x="1246" y="539"/>
                  </a:cubicBezTo>
                  <a:lnTo>
                    <a:pt x="1246" y="539"/>
                  </a:lnTo>
                  <a:cubicBezTo>
                    <a:pt x="1244" y="541"/>
                    <a:pt x="1243" y="544"/>
                    <a:pt x="1242" y="546"/>
                  </a:cubicBezTo>
                  <a:lnTo>
                    <a:pt x="1242" y="546"/>
                  </a:lnTo>
                  <a:cubicBezTo>
                    <a:pt x="1232" y="544"/>
                    <a:pt x="1222" y="543"/>
                    <a:pt x="1211" y="543"/>
                  </a:cubicBezTo>
                  <a:lnTo>
                    <a:pt x="1211" y="543"/>
                  </a:lnTo>
                  <a:cubicBezTo>
                    <a:pt x="1161" y="542"/>
                    <a:pt x="1104" y="548"/>
                    <a:pt x="1046" y="562"/>
                  </a:cubicBezTo>
                  <a:lnTo>
                    <a:pt x="1046" y="562"/>
                  </a:lnTo>
                  <a:cubicBezTo>
                    <a:pt x="1096" y="524"/>
                    <a:pt x="1147" y="487"/>
                    <a:pt x="1199" y="451"/>
                  </a:cubicBezTo>
                  <a:lnTo>
                    <a:pt x="1199" y="451"/>
                  </a:lnTo>
                  <a:cubicBezTo>
                    <a:pt x="1216" y="440"/>
                    <a:pt x="1200" y="411"/>
                    <a:pt x="1182" y="423"/>
                  </a:cubicBezTo>
                  <a:lnTo>
                    <a:pt x="1182" y="423"/>
                  </a:lnTo>
                  <a:cubicBezTo>
                    <a:pt x="1164" y="436"/>
                    <a:pt x="1147" y="448"/>
                    <a:pt x="1129" y="461"/>
                  </a:cubicBezTo>
                  <a:lnTo>
                    <a:pt x="1129" y="461"/>
                  </a:lnTo>
                  <a:cubicBezTo>
                    <a:pt x="1142" y="447"/>
                    <a:pt x="1155" y="433"/>
                    <a:pt x="1167" y="418"/>
                  </a:cubicBezTo>
                  <a:lnTo>
                    <a:pt x="1167" y="418"/>
                  </a:lnTo>
                  <a:cubicBezTo>
                    <a:pt x="1181" y="402"/>
                    <a:pt x="1158" y="379"/>
                    <a:pt x="1144" y="395"/>
                  </a:cubicBezTo>
                  <a:lnTo>
                    <a:pt x="1144" y="395"/>
                  </a:lnTo>
                  <a:cubicBezTo>
                    <a:pt x="1121" y="423"/>
                    <a:pt x="1096" y="449"/>
                    <a:pt x="1071" y="475"/>
                  </a:cubicBezTo>
                  <a:lnTo>
                    <a:pt x="1071" y="475"/>
                  </a:lnTo>
                  <a:cubicBezTo>
                    <a:pt x="1079" y="457"/>
                    <a:pt x="1084" y="438"/>
                    <a:pt x="1089" y="419"/>
                  </a:cubicBezTo>
                  <a:lnTo>
                    <a:pt x="1089" y="419"/>
                  </a:lnTo>
                  <a:cubicBezTo>
                    <a:pt x="1098" y="380"/>
                    <a:pt x="1091" y="344"/>
                    <a:pt x="1074" y="310"/>
                  </a:cubicBezTo>
                  <a:lnTo>
                    <a:pt x="1074" y="310"/>
                  </a:lnTo>
                  <a:cubicBezTo>
                    <a:pt x="1103" y="255"/>
                    <a:pt x="1224" y="252"/>
                    <a:pt x="1269" y="244"/>
                  </a:cubicBezTo>
                  <a:close/>
                  <a:moveTo>
                    <a:pt x="1311" y="476"/>
                  </a:moveTo>
                  <a:lnTo>
                    <a:pt x="1311" y="476"/>
                  </a:lnTo>
                  <a:cubicBezTo>
                    <a:pt x="1310" y="477"/>
                    <a:pt x="1309" y="478"/>
                    <a:pt x="1309" y="479"/>
                  </a:cubicBezTo>
                  <a:lnTo>
                    <a:pt x="1309" y="479"/>
                  </a:lnTo>
                  <a:cubicBezTo>
                    <a:pt x="1309" y="480"/>
                    <a:pt x="1308" y="481"/>
                    <a:pt x="1307" y="482"/>
                  </a:cubicBezTo>
                  <a:lnTo>
                    <a:pt x="1307" y="482"/>
                  </a:lnTo>
                  <a:cubicBezTo>
                    <a:pt x="1291" y="494"/>
                    <a:pt x="1273" y="502"/>
                    <a:pt x="1253" y="508"/>
                  </a:cubicBezTo>
                  <a:lnTo>
                    <a:pt x="1253" y="508"/>
                  </a:lnTo>
                  <a:cubicBezTo>
                    <a:pt x="1274" y="498"/>
                    <a:pt x="1292" y="487"/>
                    <a:pt x="1311" y="476"/>
                  </a:cubicBezTo>
                  <a:lnTo>
                    <a:pt x="1325" y="468"/>
                  </a:lnTo>
                  <a:lnTo>
                    <a:pt x="1325" y="468"/>
                  </a:lnTo>
                  <a:cubicBezTo>
                    <a:pt x="1324" y="468"/>
                    <a:pt x="1323" y="468"/>
                    <a:pt x="1322" y="468"/>
                  </a:cubicBezTo>
                  <a:lnTo>
                    <a:pt x="1322" y="468"/>
                  </a:lnTo>
                  <a:cubicBezTo>
                    <a:pt x="1323" y="467"/>
                    <a:pt x="1325" y="466"/>
                    <a:pt x="1326" y="466"/>
                  </a:cubicBezTo>
                  <a:lnTo>
                    <a:pt x="1326" y="466"/>
                  </a:lnTo>
                  <a:cubicBezTo>
                    <a:pt x="1325" y="466"/>
                    <a:pt x="1325" y="467"/>
                    <a:pt x="1325" y="468"/>
                  </a:cubicBezTo>
                  <a:lnTo>
                    <a:pt x="1311" y="476"/>
                  </a:lnTo>
                  <a:close/>
                  <a:moveTo>
                    <a:pt x="1285" y="536"/>
                  </a:moveTo>
                  <a:lnTo>
                    <a:pt x="1285" y="536"/>
                  </a:lnTo>
                  <a:cubicBezTo>
                    <a:pt x="1281" y="537"/>
                    <a:pt x="1276" y="539"/>
                    <a:pt x="1272" y="540"/>
                  </a:cubicBezTo>
                  <a:lnTo>
                    <a:pt x="1272" y="540"/>
                  </a:lnTo>
                  <a:cubicBezTo>
                    <a:pt x="1271" y="539"/>
                    <a:pt x="1269" y="538"/>
                    <a:pt x="1268" y="537"/>
                  </a:cubicBezTo>
                  <a:lnTo>
                    <a:pt x="1268" y="537"/>
                  </a:lnTo>
                  <a:cubicBezTo>
                    <a:pt x="1275" y="535"/>
                    <a:pt x="1281" y="532"/>
                    <a:pt x="1287" y="530"/>
                  </a:cubicBezTo>
                  <a:lnTo>
                    <a:pt x="1287" y="530"/>
                  </a:lnTo>
                  <a:cubicBezTo>
                    <a:pt x="1286" y="532"/>
                    <a:pt x="1286" y="534"/>
                    <a:pt x="1285" y="536"/>
                  </a:cubicBezTo>
                  <a:close/>
                  <a:moveTo>
                    <a:pt x="1511" y="839"/>
                  </a:moveTo>
                  <a:lnTo>
                    <a:pt x="1511" y="839"/>
                  </a:lnTo>
                  <a:cubicBezTo>
                    <a:pt x="1487" y="740"/>
                    <a:pt x="1422" y="631"/>
                    <a:pt x="1329" y="577"/>
                  </a:cubicBezTo>
                  <a:lnTo>
                    <a:pt x="1329" y="577"/>
                  </a:lnTo>
                  <a:cubicBezTo>
                    <a:pt x="1355" y="552"/>
                    <a:pt x="1366" y="509"/>
                    <a:pt x="1375" y="477"/>
                  </a:cubicBezTo>
                  <a:lnTo>
                    <a:pt x="1375" y="477"/>
                  </a:lnTo>
                  <a:cubicBezTo>
                    <a:pt x="1377" y="468"/>
                    <a:pt x="1379" y="460"/>
                    <a:pt x="1381" y="452"/>
                  </a:cubicBezTo>
                  <a:lnTo>
                    <a:pt x="1381" y="452"/>
                  </a:lnTo>
                  <a:cubicBezTo>
                    <a:pt x="1381" y="451"/>
                    <a:pt x="1382" y="450"/>
                    <a:pt x="1382" y="448"/>
                  </a:cubicBezTo>
                  <a:lnTo>
                    <a:pt x="1382" y="448"/>
                  </a:lnTo>
                  <a:cubicBezTo>
                    <a:pt x="1385" y="435"/>
                    <a:pt x="1387" y="420"/>
                    <a:pt x="1390" y="405"/>
                  </a:cubicBezTo>
                  <a:lnTo>
                    <a:pt x="1390" y="405"/>
                  </a:lnTo>
                  <a:lnTo>
                    <a:pt x="1390" y="405"/>
                  </a:lnTo>
                  <a:lnTo>
                    <a:pt x="1390" y="405"/>
                  </a:lnTo>
                  <a:cubicBezTo>
                    <a:pt x="1395" y="399"/>
                    <a:pt x="1396" y="392"/>
                    <a:pt x="1393" y="387"/>
                  </a:cubicBezTo>
                  <a:lnTo>
                    <a:pt x="1393" y="387"/>
                  </a:lnTo>
                  <a:cubicBezTo>
                    <a:pt x="1403" y="326"/>
                    <a:pt x="1413" y="266"/>
                    <a:pt x="1453" y="214"/>
                  </a:cubicBezTo>
                  <a:lnTo>
                    <a:pt x="1453" y="214"/>
                  </a:lnTo>
                  <a:cubicBezTo>
                    <a:pt x="1454" y="212"/>
                    <a:pt x="1455" y="210"/>
                    <a:pt x="1456" y="208"/>
                  </a:cubicBezTo>
                  <a:lnTo>
                    <a:pt x="1456" y="208"/>
                  </a:lnTo>
                  <a:cubicBezTo>
                    <a:pt x="1472" y="195"/>
                    <a:pt x="1458" y="161"/>
                    <a:pt x="1432" y="166"/>
                  </a:cubicBezTo>
                  <a:lnTo>
                    <a:pt x="1432" y="166"/>
                  </a:lnTo>
                  <a:cubicBezTo>
                    <a:pt x="1335" y="183"/>
                    <a:pt x="1237" y="201"/>
                    <a:pt x="1140" y="218"/>
                  </a:cubicBezTo>
                  <a:lnTo>
                    <a:pt x="1140" y="218"/>
                  </a:lnTo>
                  <a:cubicBezTo>
                    <a:pt x="1101" y="224"/>
                    <a:pt x="1067" y="236"/>
                    <a:pt x="1045" y="262"/>
                  </a:cubicBezTo>
                  <a:lnTo>
                    <a:pt x="1045" y="262"/>
                  </a:lnTo>
                  <a:cubicBezTo>
                    <a:pt x="988" y="183"/>
                    <a:pt x="899" y="112"/>
                    <a:pt x="880" y="30"/>
                  </a:cubicBezTo>
                  <a:lnTo>
                    <a:pt x="880" y="30"/>
                  </a:lnTo>
                  <a:cubicBezTo>
                    <a:pt x="878" y="20"/>
                    <a:pt x="871" y="14"/>
                    <a:pt x="863" y="13"/>
                  </a:cubicBezTo>
                  <a:lnTo>
                    <a:pt x="863" y="13"/>
                  </a:lnTo>
                  <a:cubicBezTo>
                    <a:pt x="850" y="0"/>
                    <a:pt x="821" y="5"/>
                    <a:pt x="822" y="29"/>
                  </a:cubicBezTo>
                  <a:lnTo>
                    <a:pt x="822" y="29"/>
                  </a:lnTo>
                  <a:cubicBezTo>
                    <a:pt x="823" y="137"/>
                    <a:pt x="736" y="202"/>
                    <a:pt x="659" y="277"/>
                  </a:cubicBezTo>
                  <a:lnTo>
                    <a:pt x="659" y="277"/>
                  </a:lnTo>
                  <a:cubicBezTo>
                    <a:pt x="625" y="118"/>
                    <a:pt x="409" y="168"/>
                    <a:pt x="324" y="61"/>
                  </a:cubicBezTo>
                  <a:lnTo>
                    <a:pt x="324" y="61"/>
                  </a:lnTo>
                  <a:cubicBezTo>
                    <a:pt x="306" y="38"/>
                    <a:pt x="276" y="67"/>
                    <a:pt x="286" y="91"/>
                  </a:cubicBezTo>
                  <a:lnTo>
                    <a:pt x="286" y="91"/>
                  </a:lnTo>
                  <a:cubicBezTo>
                    <a:pt x="344" y="219"/>
                    <a:pt x="131" y="390"/>
                    <a:pt x="263" y="501"/>
                  </a:cubicBezTo>
                  <a:lnTo>
                    <a:pt x="263" y="501"/>
                  </a:lnTo>
                  <a:cubicBezTo>
                    <a:pt x="192" y="523"/>
                    <a:pt x="114" y="587"/>
                    <a:pt x="54" y="531"/>
                  </a:cubicBezTo>
                  <a:lnTo>
                    <a:pt x="54" y="531"/>
                  </a:lnTo>
                  <a:cubicBezTo>
                    <a:pt x="37" y="515"/>
                    <a:pt x="15" y="528"/>
                    <a:pt x="12" y="546"/>
                  </a:cubicBezTo>
                  <a:lnTo>
                    <a:pt x="12" y="546"/>
                  </a:lnTo>
                  <a:cubicBezTo>
                    <a:pt x="5" y="549"/>
                    <a:pt x="0" y="556"/>
                    <a:pt x="1" y="567"/>
                  </a:cubicBezTo>
                  <a:lnTo>
                    <a:pt x="1" y="567"/>
                  </a:lnTo>
                  <a:cubicBezTo>
                    <a:pt x="18" y="695"/>
                    <a:pt x="93" y="824"/>
                    <a:pt x="220" y="872"/>
                  </a:cubicBezTo>
                  <a:lnTo>
                    <a:pt x="220" y="872"/>
                  </a:lnTo>
                  <a:cubicBezTo>
                    <a:pt x="112" y="972"/>
                    <a:pt x="93" y="1142"/>
                    <a:pt x="58" y="1278"/>
                  </a:cubicBezTo>
                  <a:lnTo>
                    <a:pt x="58" y="1278"/>
                  </a:lnTo>
                  <a:cubicBezTo>
                    <a:pt x="52" y="1299"/>
                    <a:pt x="75" y="1314"/>
                    <a:pt x="93" y="1306"/>
                  </a:cubicBezTo>
                  <a:lnTo>
                    <a:pt x="93" y="1306"/>
                  </a:lnTo>
                  <a:cubicBezTo>
                    <a:pt x="168" y="1269"/>
                    <a:pt x="259" y="1309"/>
                    <a:pt x="337" y="1307"/>
                  </a:cubicBezTo>
                  <a:lnTo>
                    <a:pt x="337" y="1307"/>
                  </a:lnTo>
                  <a:cubicBezTo>
                    <a:pt x="405" y="1306"/>
                    <a:pt x="469" y="1277"/>
                    <a:pt x="524" y="1238"/>
                  </a:cubicBezTo>
                  <a:lnTo>
                    <a:pt x="524" y="1238"/>
                  </a:lnTo>
                  <a:cubicBezTo>
                    <a:pt x="537" y="1272"/>
                    <a:pt x="555" y="1303"/>
                    <a:pt x="576" y="1332"/>
                  </a:cubicBezTo>
                  <a:lnTo>
                    <a:pt x="576" y="1332"/>
                  </a:lnTo>
                  <a:cubicBezTo>
                    <a:pt x="633" y="1410"/>
                    <a:pt x="730" y="1445"/>
                    <a:pt x="767" y="1539"/>
                  </a:cubicBezTo>
                  <a:lnTo>
                    <a:pt x="767" y="1539"/>
                  </a:lnTo>
                  <a:cubicBezTo>
                    <a:pt x="777" y="1564"/>
                    <a:pt x="814" y="1561"/>
                    <a:pt x="815" y="1532"/>
                  </a:cubicBezTo>
                  <a:lnTo>
                    <a:pt x="815" y="1532"/>
                  </a:lnTo>
                  <a:cubicBezTo>
                    <a:pt x="819" y="1428"/>
                    <a:pt x="916" y="1378"/>
                    <a:pt x="978" y="1304"/>
                  </a:cubicBezTo>
                  <a:lnTo>
                    <a:pt x="978" y="1304"/>
                  </a:lnTo>
                  <a:cubicBezTo>
                    <a:pt x="994" y="1321"/>
                    <a:pt x="1017" y="1331"/>
                    <a:pt x="1042" y="1333"/>
                  </a:cubicBezTo>
                  <a:lnTo>
                    <a:pt x="1042" y="1333"/>
                  </a:lnTo>
                  <a:cubicBezTo>
                    <a:pt x="1162" y="1344"/>
                    <a:pt x="1295" y="1279"/>
                    <a:pt x="1403" y="1349"/>
                  </a:cubicBezTo>
                  <a:lnTo>
                    <a:pt x="1403" y="1349"/>
                  </a:lnTo>
                  <a:cubicBezTo>
                    <a:pt x="1416" y="1373"/>
                    <a:pt x="1456" y="1360"/>
                    <a:pt x="1448" y="1331"/>
                  </a:cubicBezTo>
                  <a:lnTo>
                    <a:pt x="1448" y="1331"/>
                  </a:lnTo>
                  <a:cubicBezTo>
                    <a:pt x="1408" y="1190"/>
                    <a:pt x="1355" y="1055"/>
                    <a:pt x="1287" y="925"/>
                  </a:cubicBezTo>
                  <a:lnTo>
                    <a:pt x="1287" y="925"/>
                  </a:lnTo>
                  <a:cubicBezTo>
                    <a:pt x="1287" y="924"/>
                    <a:pt x="1286" y="924"/>
                    <a:pt x="1286" y="923"/>
                  </a:cubicBezTo>
                  <a:lnTo>
                    <a:pt x="1286" y="923"/>
                  </a:lnTo>
                  <a:cubicBezTo>
                    <a:pt x="1291" y="920"/>
                    <a:pt x="1295" y="917"/>
                    <a:pt x="1299" y="914"/>
                  </a:cubicBezTo>
                  <a:lnTo>
                    <a:pt x="1299" y="914"/>
                  </a:lnTo>
                  <a:cubicBezTo>
                    <a:pt x="1311" y="907"/>
                    <a:pt x="1457" y="852"/>
                    <a:pt x="1462" y="867"/>
                  </a:cubicBezTo>
                  <a:lnTo>
                    <a:pt x="1462" y="867"/>
                  </a:lnTo>
                  <a:cubicBezTo>
                    <a:pt x="1471" y="897"/>
                    <a:pt x="1517" y="885"/>
                    <a:pt x="1509" y="856"/>
                  </a:cubicBezTo>
                  <a:lnTo>
                    <a:pt x="1509" y="856"/>
                  </a:lnTo>
                  <a:cubicBezTo>
                    <a:pt x="1512" y="851"/>
                    <a:pt x="1513" y="845"/>
                    <a:pt x="1511" y="839"/>
                  </a:cubicBezTo>
                  <a:close/>
                </a:path>
              </a:pathLst>
            </a:custGeom>
            <a:solidFill>
              <a:schemeClr val="accent6"/>
            </a:solidFill>
            <a:ln>
              <a:noFill/>
            </a:ln>
            <a:effectLst/>
          </p:spPr>
          <p:txBody>
            <a:bodyPr wrap="none" anchor="ctr"/>
            <a:lstStyle/>
            <a:p>
              <a:endParaRPr lang="es-ES_tradnl" sz="919" dirty="0"/>
            </a:p>
          </p:txBody>
        </p:sp>
        <p:grpSp>
          <p:nvGrpSpPr>
            <p:cNvPr id="26" name="Group 25">
              <a:extLst>
                <a:ext uri="{FF2B5EF4-FFF2-40B4-BE49-F238E27FC236}">
                  <a16:creationId xmlns:a16="http://schemas.microsoft.com/office/drawing/2014/main" id="{44919132-B862-EA41-A1EB-CF3BD8483AB6}"/>
                </a:ext>
              </a:extLst>
            </p:cNvPr>
            <p:cNvGrpSpPr/>
            <p:nvPr/>
          </p:nvGrpSpPr>
          <p:grpSpPr>
            <a:xfrm rot="759599">
              <a:off x="4255492" y="3949389"/>
              <a:ext cx="745606" cy="1153261"/>
              <a:chOff x="4870112" y="3645384"/>
              <a:chExt cx="381280" cy="589742"/>
            </a:xfrm>
            <a:solidFill>
              <a:schemeClr val="accent5"/>
            </a:solidFill>
          </p:grpSpPr>
          <p:sp>
            <p:nvSpPr>
              <p:cNvPr id="138" name="Freeform 401">
                <a:extLst>
                  <a:ext uri="{FF2B5EF4-FFF2-40B4-BE49-F238E27FC236}">
                    <a16:creationId xmlns:a16="http://schemas.microsoft.com/office/drawing/2014/main" id="{5A95FCAA-B8DA-C14E-96C9-7C47DED595C9}"/>
                  </a:ext>
                </a:extLst>
              </p:cNvPr>
              <p:cNvSpPr>
                <a:spLocks noChangeArrowheads="1"/>
              </p:cNvSpPr>
              <p:nvPr/>
            </p:nvSpPr>
            <p:spPr bwMode="auto">
              <a:xfrm>
                <a:off x="5185505" y="3739353"/>
                <a:ext cx="19442" cy="25923"/>
              </a:xfrm>
              <a:custGeom>
                <a:avLst/>
                <a:gdLst>
                  <a:gd name="T0" fmla="*/ 38 w 81"/>
                  <a:gd name="T1" fmla="*/ 86 h 105"/>
                  <a:gd name="T2" fmla="*/ 38 w 81"/>
                  <a:gd name="T3" fmla="*/ 86 h 105"/>
                  <a:gd name="T4" fmla="*/ 69 w 81"/>
                  <a:gd name="T5" fmla="*/ 34 h 105"/>
                  <a:gd name="T6" fmla="*/ 69 w 81"/>
                  <a:gd name="T7" fmla="*/ 34 h 105"/>
                  <a:gd name="T8" fmla="*/ 41 w 81"/>
                  <a:gd name="T9" fmla="*/ 18 h 105"/>
                  <a:gd name="T10" fmla="*/ 41 w 81"/>
                  <a:gd name="T11" fmla="*/ 18 h 105"/>
                  <a:gd name="T12" fmla="*/ 10 w 81"/>
                  <a:gd name="T13" fmla="*/ 70 h 105"/>
                  <a:gd name="T14" fmla="*/ 10 w 81"/>
                  <a:gd name="T15" fmla="*/ 70 h 105"/>
                  <a:gd name="T16" fmla="*/ 38 w 81"/>
                  <a:gd name="T17" fmla="*/ 8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05">
                    <a:moveTo>
                      <a:pt x="38" y="86"/>
                    </a:moveTo>
                    <a:lnTo>
                      <a:pt x="38" y="86"/>
                    </a:lnTo>
                    <a:cubicBezTo>
                      <a:pt x="48" y="69"/>
                      <a:pt x="59" y="52"/>
                      <a:pt x="69" y="34"/>
                    </a:cubicBezTo>
                    <a:lnTo>
                      <a:pt x="69" y="34"/>
                    </a:lnTo>
                    <a:cubicBezTo>
                      <a:pt x="80" y="16"/>
                      <a:pt x="52" y="0"/>
                      <a:pt x="41" y="18"/>
                    </a:cubicBezTo>
                    <a:lnTo>
                      <a:pt x="41" y="18"/>
                    </a:lnTo>
                    <a:cubicBezTo>
                      <a:pt x="31" y="35"/>
                      <a:pt x="21" y="53"/>
                      <a:pt x="10" y="70"/>
                    </a:cubicBezTo>
                    <a:lnTo>
                      <a:pt x="10" y="70"/>
                    </a:lnTo>
                    <a:cubicBezTo>
                      <a:pt x="0" y="88"/>
                      <a:pt x="28" y="104"/>
                      <a:pt x="38"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nvGrpSpPr>
              <p:cNvPr id="139" name="Group 138">
                <a:extLst>
                  <a:ext uri="{FF2B5EF4-FFF2-40B4-BE49-F238E27FC236}">
                    <a16:creationId xmlns:a16="http://schemas.microsoft.com/office/drawing/2014/main" id="{0506544E-D1BF-E24F-80F1-B82F229529B1}"/>
                  </a:ext>
                </a:extLst>
              </p:cNvPr>
              <p:cNvGrpSpPr/>
              <p:nvPr/>
            </p:nvGrpSpPr>
            <p:grpSpPr>
              <a:xfrm>
                <a:off x="4870112" y="3645384"/>
                <a:ext cx="381280" cy="589742"/>
                <a:chOff x="4870112" y="3645384"/>
                <a:chExt cx="381280" cy="589742"/>
              </a:xfrm>
              <a:grpFill/>
            </p:grpSpPr>
            <p:sp>
              <p:nvSpPr>
                <p:cNvPr id="140" name="Freeform 402">
                  <a:extLst>
                    <a:ext uri="{FF2B5EF4-FFF2-40B4-BE49-F238E27FC236}">
                      <a16:creationId xmlns:a16="http://schemas.microsoft.com/office/drawing/2014/main" id="{D34D581B-EB76-2147-9677-10B3734B7495}"/>
                    </a:ext>
                  </a:extLst>
                </p:cNvPr>
                <p:cNvSpPr>
                  <a:spLocks noChangeArrowheads="1"/>
                </p:cNvSpPr>
                <p:nvPr/>
              </p:nvSpPr>
              <p:spPr bwMode="auto">
                <a:xfrm>
                  <a:off x="5194146" y="3746914"/>
                  <a:ext cx="17282" cy="24842"/>
                </a:xfrm>
                <a:custGeom>
                  <a:avLst/>
                  <a:gdLst>
                    <a:gd name="T0" fmla="*/ 10 w 72"/>
                    <a:gd name="T1" fmla="*/ 64 h 101"/>
                    <a:gd name="T2" fmla="*/ 10 w 72"/>
                    <a:gd name="T3" fmla="*/ 64 h 101"/>
                    <a:gd name="T4" fmla="*/ 39 w 72"/>
                    <a:gd name="T5" fmla="*/ 81 h 101"/>
                    <a:gd name="T6" fmla="*/ 39 w 72"/>
                    <a:gd name="T7" fmla="*/ 81 h 101"/>
                    <a:gd name="T8" fmla="*/ 61 w 72"/>
                    <a:gd name="T9" fmla="*/ 35 h 101"/>
                    <a:gd name="T10" fmla="*/ 61 w 72"/>
                    <a:gd name="T11" fmla="*/ 35 h 101"/>
                    <a:gd name="T12" fmla="*/ 33 w 72"/>
                    <a:gd name="T13" fmla="*/ 19 h 101"/>
                    <a:gd name="T14" fmla="*/ 33 w 72"/>
                    <a:gd name="T15" fmla="*/ 19 h 101"/>
                    <a:gd name="T16" fmla="*/ 10 w 72"/>
                    <a:gd name="T17" fmla="*/ 6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01">
                      <a:moveTo>
                        <a:pt x="10" y="64"/>
                      </a:moveTo>
                      <a:lnTo>
                        <a:pt x="10" y="64"/>
                      </a:lnTo>
                      <a:cubicBezTo>
                        <a:pt x="0" y="83"/>
                        <a:pt x="29" y="100"/>
                        <a:pt x="39" y="81"/>
                      </a:cubicBezTo>
                      <a:lnTo>
                        <a:pt x="39" y="81"/>
                      </a:lnTo>
                      <a:cubicBezTo>
                        <a:pt x="46" y="65"/>
                        <a:pt x="54" y="50"/>
                        <a:pt x="61" y="35"/>
                      </a:cubicBezTo>
                      <a:lnTo>
                        <a:pt x="61" y="35"/>
                      </a:lnTo>
                      <a:cubicBezTo>
                        <a:pt x="71" y="17"/>
                        <a:pt x="43" y="0"/>
                        <a:pt x="33" y="19"/>
                      </a:cubicBezTo>
                      <a:lnTo>
                        <a:pt x="33" y="19"/>
                      </a:lnTo>
                      <a:cubicBezTo>
                        <a:pt x="26" y="34"/>
                        <a:pt x="18" y="49"/>
                        <a:pt x="10" y="6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nvGrpSpPr>
                <p:cNvPr id="141" name="Group 140">
                  <a:extLst>
                    <a:ext uri="{FF2B5EF4-FFF2-40B4-BE49-F238E27FC236}">
                      <a16:creationId xmlns:a16="http://schemas.microsoft.com/office/drawing/2014/main" id="{4F01096A-DA12-7D4F-B841-08EC04454DA9}"/>
                    </a:ext>
                  </a:extLst>
                </p:cNvPr>
                <p:cNvGrpSpPr/>
                <p:nvPr/>
              </p:nvGrpSpPr>
              <p:grpSpPr>
                <a:xfrm>
                  <a:off x="4870112" y="3645384"/>
                  <a:ext cx="381280" cy="589742"/>
                  <a:chOff x="4870112" y="3645384"/>
                  <a:chExt cx="381280" cy="589742"/>
                </a:xfrm>
                <a:grpFill/>
              </p:grpSpPr>
              <p:sp>
                <p:nvSpPr>
                  <p:cNvPr id="142" name="Freeform 400">
                    <a:extLst>
                      <a:ext uri="{FF2B5EF4-FFF2-40B4-BE49-F238E27FC236}">
                        <a16:creationId xmlns:a16="http://schemas.microsoft.com/office/drawing/2014/main" id="{CC0E3B0B-39C8-5D4D-85D7-C5CE8D9AC935}"/>
                      </a:ext>
                    </a:extLst>
                  </p:cNvPr>
                  <p:cNvSpPr>
                    <a:spLocks noChangeArrowheads="1"/>
                  </p:cNvSpPr>
                  <p:nvPr/>
                </p:nvSpPr>
                <p:spPr bwMode="auto">
                  <a:xfrm>
                    <a:off x="4870112" y="3645384"/>
                    <a:ext cx="381280" cy="589742"/>
                  </a:xfrm>
                  <a:custGeom>
                    <a:avLst/>
                    <a:gdLst>
                      <a:gd name="T0" fmla="*/ 1213 w 1556"/>
                      <a:gd name="T1" fmla="*/ 681 h 2407"/>
                      <a:gd name="T2" fmla="*/ 1115 w 1556"/>
                      <a:gd name="T3" fmla="*/ 639 h 2407"/>
                      <a:gd name="T4" fmla="*/ 1269 w 1556"/>
                      <a:gd name="T5" fmla="*/ 414 h 2407"/>
                      <a:gd name="T6" fmla="*/ 1399 w 1556"/>
                      <a:gd name="T7" fmla="*/ 608 h 2407"/>
                      <a:gd name="T8" fmla="*/ 130 w 1556"/>
                      <a:gd name="T9" fmla="*/ 401 h 2407"/>
                      <a:gd name="T10" fmla="*/ 194 w 1556"/>
                      <a:gd name="T11" fmla="*/ 473 h 2407"/>
                      <a:gd name="T12" fmla="*/ 146 w 1556"/>
                      <a:gd name="T13" fmla="*/ 335 h 2407"/>
                      <a:gd name="T14" fmla="*/ 243 w 1556"/>
                      <a:gd name="T15" fmla="*/ 316 h 2407"/>
                      <a:gd name="T16" fmla="*/ 376 w 1556"/>
                      <a:gd name="T17" fmla="*/ 568 h 2407"/>
                      <a:gd name="T18" fmla="*/ 402 w 1556"/>
                      <a:gd name="T19" fmla="*/ 646 h 2407"/>
                      <a:gd name="T20" fmla="*/ 130 w 1556"/>
                      <a:gd name="T21" fmla="*/ 347 h 2407"/>
                      <a:gd name="T22" fmla="*/ 385 w 1556"/>
                      <a:gd name="T23" fmla="*/ 205 h 2407"/>
                      <a:gd name="T24" fmla="*/ 569 w 1556"/>
                      <a:gd name="T25" fmla="*/ 131 h 2407"/>
                      <a:gd name="T26" fmla="*/ 530 w 1556"/>
                      <a:gd name="T27" fmla="*/ 191 h 2407"/>
                      <a:gd name="T28" fmla="*/ 365 w 1556"/>
                      <a:gd name="T29" fmla="*/ 306 h 2407"/>
                      <a:gd name="T30" fmla="*/ 998 w 1556"/>
                      <a:gd name="T31" fmla="*/ 125 h 2407"/>
                      <a:gd name="T32" fmla="*/ 911 w 1556"/>
                      <a:gd name="T33" fmla="*/ 159 h 2407"/>
                      <a:gd name="T34" fmla="*/ 886 w 1556"/>
                      <a:gd name="T35" fmla="*/ 111 h 2407"/>
                      <a:gd name="T36" fmla="*/ 832 w 1556"/>
                      <a:gd name="T37" fmla="*/ 90 h 2407"/>
                      <a:gd name="T38" fmla="*/ 790 w 1556"/>
                      <a:gd name="T39" fmla="*/ 166 h 2407"/>
                      <a:gd name="T40" fmla="*/ 995 w 1556"/>
                      <a:gd name="T41" fmla="*/ 65 h 2407"/>
                      <a:gd name="T42" fmla="*/ 937 w 1556"/>
                      <a:gd name="T43" fmla="*/ 180 h 2407"/>
                      <a:gd name="T44" fmla="*/ 829 w 1556"/>
                      <a:gd name="T45" fmla="*/ 570 h 2407"/>
                      <a:gd name="T46" fmla="*/ 771 w 1556"/>
                      <a:gd name="T47" fmla="*/ 514 h 2407"/>
                      <a:gd name="T48" fmla="*/ 668 w 1556"/>
                      <a:gd name="T49" fmla="*/ 465 h 2407"/>
                      <a:gd name="T50" fmla="*/ 539 w 1556"/>
                      <a:gd name="T51" fmla="*/ 462 h 2407"/>
                      <a:gd name="T52" fmla="*/ 558 w 1556"/>
                      <a:gd name="T53" fmla="*/ 498 h 2407"/>
                      <a:gd name="T54" fmla="*/ 587 w 1556"/>
                      <a:gd name="T55" fmla="*/ 569 h 2407"/>
                      <a:gd name="T56" fmla="*/ 545 w 1556"/>
                      <a:gd name="T57" fmla="*/ 267 h 2407"/>
                      <a:gd name="T58" fmla="*/ 622 w 1556"/>
                      <a:gd name="T59" fmla="*/ 326 h 2407"/>
                      <a:gd name="T60" fmla="*/ 722 w 1556"/>
                      <a:gd name="T61" fmla="*/ 248 h 2407"/>
                      <a:gd name="T62" fmla="*/ 814 w 1556"/>
                      <a:gd name="T63" fmla="*/ 213 h 2407"/>
                      <a:gd name="T64" fmla="*/ 847 w 1556"/>
                      <a:gd name="T65" fmla="*/ 208 h 2407"/>
                      <a:gd name="T66" fmla="*/ 915 w 1556"/>
                      <a:gd name="T67" fmla="*/ 221 h 2407"/>
                      <a:gd name="T68" fmla="*/ 974 w 1556"/>
                      <a:gd name="T69" fmla="*/ 265 h 2407"/>
                      <a:gd name="T70" fmla="*/ 1009 w 1556"/>
                      <a:gd name="T71" fmla="*/ 289 h 2407"/>
                      <a:gd name="T72" fmla="*/ 1115 w 1556"/>
                      <a:gd name="T73" fmla="*/ 305 h 2407"/>
                      <a:gd name="T74" fmla="*/ 1163 w 1556"/>
                      <a:gd name="T75" fmla="*/ 472 h 2407"/>
                      <a:gd name="T76" fmla="*/ 689 w 1556"/>
                      <a:gd name="T77" fmla="*/ 702 h 2407"/>
                      <a:gd name="T78" fmla="*/ 1301 w 1556"/>
                      <a:gd name="T79" fmla="*/ 242 h 2407"/>
                      <a:gd name="T80" fmla="*/ 1252 w 1556"/>
                      <a:gd name="T81" fmla="*/ 215 h 2407"/>
                      <a:gd name="T82" fmla="*/ 1233 w 1556"/>
                      <a:gd name="T83" fmla="*/ 190 h 2407"/>
                      <a:gd name="T84" fmla="*/ 1112 w 1556"/>
                      <a:gd name="T85" fmla="*/ 214 h 2407"/>
                      <a:gd name="T86" fmla="*/ 982 w 1556"/>
                      <a:gd name="T87" fmla="*/ 211 h 2407"/>
                      <a:gd name="T88" fmla="*/ 1090 w 1556"/>
                      <a:gd name="T89" fmla="*/ 1049 h 2407"/>
                      <a:gd name="T90" fmla="*/ 1054 w 1556"/>
                      <a:gd name="T91" fmla="*/ 1138 h 2407"/>
                      <a:gd name="T92" fmla="*/ 284 w 1556"/>
                      <a:gd name="T93" fmla="*/ 1368 h 2407"/>
                      <a:gd name="T94" fmla="*/ 359 w 1556"/>
                      <a:gd name="T95" fmla="*/ 1316 h 2407"/>
                      <a:gd name="T96" fmla="*/ 1441 w 1556"/>
                      <a:gd name="T97" fmla="*/ 358 h 2407"/>
                      <a:gd name="T98" fmla="*/ 692 w 1556"/>
                      <a:gd name="T99" fmla="*/ 88 h 2407"/>
                      <a:gd name="T100" fmla="*/ 252 w 1556"/>
                      <a:gd name="T101" fmla="*/ 260 h 2407"/>
                      <a:gd name="T102" fmla="*/ 538 w 1556"/>
                      <a:gd name="T103" fmla="*/ 740 h 2407"/>
                      <a:gd name="T104" fmla="*/ 529 w 1556"/>
                      <a:gd name="T105" fmla="*/ 1598 h 2407"/>
                      <a:gd name="T106" fmla="*/ 449 w 1556"/>
                      <a:gd name="T107" fmla="*/ 1482 h 2407"/>
                      <a:gd name="T108" fmla="*/ 258 w 1556"/>
                      <a:gd name="T109" fmla="*/ 1090 h 2407"/>
                      <a:gd name="T110" fmla="*/ 406 w 1556"/>
                      <a:gd name="T111" fmla="*/ 1506 h 2407"/>
                      <a:gd name="T112" fmla="*/ 610 w 1556"/>
                      <a:gd name="T113" fmla="*/ 1427 h 2407"/>
                      <a:gd name="T114" fmla="*/ 980 w 1556"/>
                      <a:gd name="T115" fmla="*/ 1040 h 2407"/>
                      <a:gd name="T116" fmla="*/ 1452 w 1556"/>
                      <a:gd name="T117" fmla="*/ 630 h 2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6" h="2407">
                        <a:moveTo>
                          <a:pt x="904" y="678"/>
                        </a:moveTo>
                        <a:lnTo>
                          <a:pt x="904" y="678"/>
                        </a:lnTo>
                        <a:cubicBezTo>
                          <a:pt x="906" y="677"/>
                          <a:pt x="907" y="677"/>
                          <a:pt x="908" y="677"/>
                        </a:cubicBezTo>
                        <a:lnTo>
                          <a:pt x="908" y="677"/>
                        </a:lnTo>
                        <a:cubicBezTo>
                          <a:pt x="962" y="668"/>
                          <a:pt x="1016" y="659"/>
                          <a:pt x="1070" y="651"/>
                        </a:cubicBezTo>
                        <a:lnTo>
                          <a:pt x="1070" y="651"/>
                        </a:lnTo>
                        <a:cubicBezTo>
                          <a:pt x="1017" y="664"/>
                          <a:pt x="958" y="678"/>
                          <a:pt x="904" y="678"/>
                        </a:cubicBezTo>
                        <a:close/>
                        <a:moveTo>
                          <a:pt x="1399" y="608"/>
                        </a:moveTo>
                        <a:lnTo>
                          <a:pt x="1399" y="608"/>
                        </a:lnTo>
                        <a:cubicBezTo>
                          <a:pt x="1344" y="645"/>
                          <a:pt x="1276" y="663"/>
                          <a:pt x="1213" y="681"/>
                        </a:cubicBezTo>
                        <a:lnTo>
                          <a:pt x="1213" y="681"/>
                        </a:lnTo>
                        <a:cubicBezTo>
                          <a:pt x="1155" y="696"/>
                          <a:pt x="1095" y="706"/>
                          <a:pt x="1037" y="717"/>
                        </a:cubicBezTo>
                        <a:lnTo>
                          <a:pt x="1037" y="717"/>
                        </a:lnTo>
                        <a:cubicBezTo>
                          <a:pt x="984" y="726"/>
                          <a:pt x="938" y="722"/>
                          <a:pt x="894" y="709"/>
                        </a:cubicBezTo>
                        <a:lnTo>
                          <a:pt x="894" y="709"/>
                        </a:lnTo>
                        <a:cubicBezTo>
                          <a:pt x="979" y="712"/>
                          <a:pt x="1074" y="682"/>
                          <a:pt x="1146" y="664"/>
                        </a:cubicBezTo>
                        <a:lnTo>
                          <a:pt x="1146" y="664"/>
                        </a:lnTo>
                        <a:cubicBezTo>
                          <a:pt x="1166" y="659"/>
                          <a:pt x="1158" y="628"/>
                          <a:pt x="1137" y="633"/>
                        </a:cubicBezTo>
                        <a:lnTo>
                          <a:pt x="1137" y="633"/>
                        </a:lnTo>
                        <a:cubicBezTo>
                          <a:pt x="1130" y="635"/>
                          <a:pt x="1122" y="636"/>
                          <a:pt x="1115" y="639"/>
                        </a:cubicBezTo>
                        <a:lnTo>
                          <a:pt x="1115" y="639"/>
                        </a:lnTo>
                        <a:cubicBezTo>
                          <a:pt x="1121" y="629"/>
                          <a:pt x="1112" y="611"/>
                          <a:pt x="1096" y="613"/>
                        </a:cubicBezTo>
                        <a:lnTo>
                          <a:pt x="1096" y="613"/>
                        </a:lnTo>
                        <a:cubicBezTo>
                          <a:pt x="1053" y="621"/>
                          <a:pt x="1009" y="628"/>
                          <a:pt x="965" y="635"/>
                        </a:cubicBezTo>
                        <a:lnTo>
                          <a:pt x="965" y="635"/>
                        </a:lnTo>
                        <a:cubicBezTo>
                          <a:pt x="926" y="642"/>
                          <a:pt x="874" y="659"/>
                          <a:pt x="832" y="652"/>
                        </a:cubicBezTo>
                        <a:lnTo>
                          <a:pt x="832" y="652"/>
                        </a:lnTo>
                        <a:cubicBezTo>
                          <a:pt x="1006" y="631"/>
                          <a:pt x="1204" y="578"/>
                          <a:pt x="1267" y="419"/>
                        </a:cubicBezTo>
                        <a:lnTo>
                          <a:pt x="1267" y="419"/>
                        </a:lnTo>
                        <a:cubicBezTo>
                          <a:pt x="1267" y="417"/>
                          <a:pt x="1268" y="415"/>
                          <a:pt x="1269" y="414"/>
                        </a:cubicBezTo>
                        <a:lnTo>
                          <a:pt x="1269" y="414"/>
                        </a:lnTo>
                        <a:cubicBezTo>
                          <a:pt x="1271" y="413"/>
                          <a:pt x="1274" y="412"/>
                          <a:pt x="1276" y="410"/>
                        </a:cubicBezTo>
                        <a:lnTo>
                          <a:pt x="1276" y="410"/>
                        </a:lnTo>
                        <a:cubicBezTo>
                          <a:pt x="1310" y="381"/>
                          <a:pt x="1349" y="372"/>
                          <a:pt x="1393" y="384"/>
                        </a:cubicBezTo>
                        <a:lnTo>
                          <a:pt x="1393" y="384"/>
                        </a:lnTo>
                        <a:cubicBezTo>
                          <a:pt x="1396" y="384"/>
                          <a:pt x="1400" y="386"/>
                          <a:pt x="1402" y="386"/>
                        </a:cubicBezTo>
                        <a:lnTo>
                          <a:pt x="1402" y="386"/>
                        </a:lnTo>
                        <a:cubicBezTo>
                          <a:pt x="1406" y="388"/>
                          <a:pt x="1410" y="389"/>
                          <a:pt x="1415" y="389"/>
                        </a:cubicBezTo>
                        <a:lnTo>
                          <a:pt x="1415" y="389"/>
                        </a:lnTo>
                        <a:cubicBezTo>
                          <a:pt x="1532" y="428"/>
                          <a:pt x="1456" y="570"/>
                          <a:pt x="1399" y="608"/>
                        </a:cubicBezTo>
                        <a:close/>
                        <a:moveTo>
                          <a:pt x="307" y="691"/>
                        </a:moveTo>
                        <a:lnTo>
                          <a:pt x="307" y="691"/>
                        </a:lnTo>
                        <a:cubicBezTo>
                          <a:pt x="228" y="667"/>
                          <a:pt x="166" y="606"/>
                          <a:pt x="126" y="537"/>
                        </a:cubicBezTo>
                        <a:lnTo>
                          <a:pt x="126" y="537"/>
                        </a:lnTo>
                        <a:cubicBezTo>
                          <a:pt x="99" y="493"/>
                          <a:pt x="83" y="424"/>
                          <a:pt x="110" y="373"/>
                        </a:cubicBezTo>
                        <a:lnTo>
                          <a:pt x="110" y="373"/>
                        </a:lnTo>
                        <a:cubicBezTo>
                          <a:pt x="110" y="373"/>
                          <a:pt x="110" y="374"/>
                          <a:pt x="111" y="374"/>
                        </a:cubicBezTo>
                        <a:lnTo>
                          <a:pt x="111" y="374"/>
                        </a:lnTo>
                        <a:cubicBezTo>
                          <a:pt x="117" y="384"/>
                          <a:pt x="123" y="393"/>
                          <a:pt x="130" y="401"/>
                        </a:cubicBezTo>
                        <a:lnTo>
                          <a:pt x="130" y="401"/>
                        </a:lnTo>
                        <a:cubicBezTo>
                          <a:pt x="118" y="399"/>
                          <a:pt x="104" y="411"/>
                          <a:pt x="111" y="426"/>
                        </a:cubicBezTo>
                        <a:lnTo>
                          <a:pt x="111" y="426"/>
                        </a:lnTo>
                        <a:cubicBezTo>
                          <a:pt x="129" y="461"/>
                          <a:pt x="154" y="490"/>
                          <a:pt x="186" y="514"/>
                        </a:cubicBezTo>
                        <a:lnTo>
                          <a:pt x="186" y="514"/>
                        </a:lnTo>
                        <a:cubicBezTo>
                          <a:pt x="203" y="526"/>
                          <a:pt x="219" y="498"/>
                          <a:pt x="203" y="485"/>
                        </a:cubicBezTo>
                        <a:lnTo>
                          <a:pt x="203" y="485"/>
                        </a:lnTo>
                        <a:cubicBezTo>
                          <a:pt x="180" y="469"/>
                          <a:pt x="162" y="447"/>
                          <a:pt x="148" y="424"/>
                        </a:cubicBezTo>
                        <a:lnTo>
                          <a:pt x="148" y="424"/>
                        </a:lnTo>
                        <a:cubicBezTo>
                          <a:pt x="162" y="441"/>
                          <a:pt x="178" y="458"/>
                          <a:pt x="194" y="473"/>
                        </a:cubicBezTo>
                        <a:lnTo>
                          <a:pt x="194" y="473"/>
                        </a:lnTo>
                        <a:cubicBezTo>
                          <a:pt x="209" y="488"/>
                          <a:pt x="232" y="465"/>
                          <a:pt x="218" y="451"/>
                        </a:cubicBezTo>
                        <a:lnTo>
                          <a:pt x="218" y="451"/>
                        </a:lnTo>
                        <a:cubicBezTo>
                          <a:pt x="221" y="453"/>
                          <a:pt x="223" y="455"/>
                          <a:pt x="227" y="458"/>
                        </a:cubicBezTo>
                        <a:lnTo>
                          <a:pt x="227" y="458"/>
                        </a:lnTo>
                        <a:cubicBezTo>
                          <a:pt x="243" y="471"/>
                          <a:pt x="259" y="442"/>
                          <a:pt x="242" y="430"/>
                        </a:cubicBezTo>
                        <a:lnTo>
                          <a:pt x="242" y="430"/>
                        </a:lnTo>
                        <a:cubicBezTo>
                          <a:pt x="211" y="405"/>
                          <a:pt x="183" y="376"/>
                          <a:pt x="160" y="341"/>
                        </a:cubicBezTo>
                        <a:lnTo>
                          <a:pt x="160" y="341"/>
                        </a:lnTo>
                        <a:cubicBezTo>
                          <a:pt x="157" y="336"/>
                          <a:pt x="151" y="335"/>
                          <a:pt x="146" y="335"/>
                        </a:cubicBezTo>
                        <a:lnTo>
                          <a:pt x="146" y="335"/>
                        </a:lnTo>
                        <a:cubicBezTo>
                          <a:pt x="153" y="330"/>
                          <a:pt x="161" y="325"/>
                          <a:pt x="171" y="321"/>
                        </a:cubicBezTo>
                        <a:lnTo>
                          <a:pt x="171" y="321"/>
                        </a:lnTo>
                        <a:cubicBezTo>
                          <a:pt x="182" y="318"/>
                          <a:pt x="193" y="315"/>
                          <a:pt x="204" y="315"/>
                        </a:cubicBezTo>
                        <a:lnTo>
                          <a:pt x="204" y="315"/>
                        </a:lnTo>
                        <a:cubicBezTo>
                          <a:pt x="262" y="409"/>
                          <a:pt x="335" y="490"/>
                          <a:pt x="423" y="556"/>
                        </a:cubicBezTo>
                        <a:lnTo>
                          <a:pt x="423" y="556"/>
                        </a:lnTo>
                        <a:cubicBezTo>
                          <a:pt x="440" y="570"/>
                          <a:pt x="456" y="541"/>
                          <a:pt x="440" y="528"/>
                        </a:cubicBezTo>
                        <a:lnTo>
                          <a:pt x="440" y="528"/>
                        </a:lnTo>
                        <a:cubicBezTo>
                          <a:pt x="362" y="470"/>
                          <a:pt x="297" y="398"/>
                          <a:pt x="243" y="316"/>
                        </a:cubicBezTo>
                        <a:lnTo>
                          <a:pt x="243" y="316"/>
                        </a:lnTo>
                        <a:cubicBezTo>
                          <a:pt x="284" y="323"/>
                          <a:pt x="325" y="341"/>
                          <a:pt x="359" y="356"/>
                        </a:cubicBezTo>
                        <a:lnTo>
                          <a:pt x="359" y="356"/>
                        </a:lnTo>
                        <a:cubicBezTo>
                          <a:pt x="362" y="445"/>
                          <a:pt x="429" y="527"/>
                          <a:pt x="509" y="585"/>
                        </a:cubicBezTo>
                        <a:lnTo>
                          <a:pt x="509" y="585"/>
                        </a:lnTo>
                        <a:cubicBezTo>
                          <a:pt x="455" y="572"/>
                          <a:pt x="413" y="565"/>
                          <a:pt x="409" y="573"/>
                        </a:cubicBezTo>
                        <a:lnTo>
                          <a:pt x="409" y="573"/>
                        </a:lnTo>
                        <a:cubicBezTo>
                          <a:pt x="417" y="553"/>
                          <a:pt x="386" y="545"/>
                          <a:pt x="378" y="564"/>
                        </a:cubicBezTo>
                        <a:lnTo>
                          <a:pt x="378" y="564"/>
                        </a:lnTo>
                        <a:cubicBezTo>
                          <a:pt x="378" y="565"/>
                          <a:pt x="377" y="566"/>
                          <a:pt x="376" y="568"/>
                        </a:cubicBezTo>
                        <a:lnTo>
                          <a:pt x="376" y="568"/>
                        </a:lnTo>
                        <a:cubicBezTo>
                          <a:pt x="375" y="573"/>
                          <a:pt x="377" y="580"/>
                          <a:pt x="380" y="583"/>
                        </a:cubicBezTo>
                        <a:lnTo>
                          <a:pt x="380" y="583"/>
                        </a:lnTo>
                        <a:cubicBezTo>
                          <a:pt x="413" y="612"/>
                          <a:pt x="483" y="615"/>
                          <a:pt x="524" y="626"/>
                        </a:cubicBezTo>
                        <a:lnTo>
                          <a:pt x="524" y="626"/>
                        </a:lnTo>
                        <a:cubicBezTo>
                          <a:pt x="540" y="630"/>
                          <a:pt x="555" y="634"/>
                          <a:pt x="571" y="638"/>
                        </a:cubicBezTo>
                        <a:lnTo>
                          <a:pt x="571" y="638"/>
                        </a:lnTo>
                        <a:cubicBezTo>
                          <a:pt x="517" y="631"/>
                          <a:pt x="464" y="623"/>
                          <a:pt x="411" y="614"/>
                        </a:cubicBezTo>
                        <a:lnTo>
                          <a:pt x="411" y="614"/>
                        </a:lnTo>
                        <a:cubicBezTo>
                          <a:pt x="390" y="611"/>
                          <a:pt x="382" y="642"/>
                          <a:pt x="402" y="646"/>
                        </a:cubicBezTo>
                        <a:lnTo>
                          <a:pt x="402" y="646"/>
                        </a:lnTo>
                        <a:cubicBezTo>
                          <a:pt x="459" y="655"/>
                          <a:pt x="516" y="663"/>
                          <a:pt x="572" y="671"/>
                        </a:cubicBezTo>
                        <a:lnTo>
                          <a:pt x="572" y="671"/>
                        </a:lnTo>
                        <a:cubicBezTo>
                          <a:pt x="577" y="672"/>
                          <a:pt x="582" y="673"/>
                          <a:pt x="587" y="673"/>
                        </a:cubicBezTo>
                        <a:lnTo>
                          <a:pt x="587" y="673"/>
                        </a:lnTo>
                        <a:cubicBezTo>
                          <a:pt x="570" y="672"/>
                          <a:pt x="553" y="669"/>
                          <a:pt x="536" y="666"/>
                        </a:cubicBezTo>
                        <a:lnTo>
                          <a:pt x="536" y="666"/>
                        </a:lnTo>
                        <a:cubicBezTo>
                          <a:pt x="520" y="664"/>
                          <a:pt x="512" y="681"/>
                          <a:pt x="517" y="691"/>
                        </a:cubicBezTo>
                        <a:lnTo>
                          <a:pt x="517" y="691"/>
                        </a:lnTo>
                        <a:cubicBezTo>
                          <a:pt x="445" y="692"/>
                          <a:pt x="383" y="714"/>
                          <a:pt x="307" y="691"/>
                        </a:cubicBezTo>
                        <a:close/>
                        <a:moveTo>
                          <a:pt x="130" y="347"/>
                        </a:moveTo>
                        <a:lnTo>
                          <a:pt x="130" y="347"/>
                        </a:lnTo>
                        <a:cubicBezTo>
                          <a:pt x="130" y="348"/>
                          <a:pt x="130" y="350"/>
                          <a:pt x="130" y="351"/>
                        </a:cubicBezTo>
                        <a:lnTo>
                          <a:pt x="130" y="351"/>
                        </a:lnTo>
                        <a:cubicBezTo>
                          <a:pt x="128" y="351"/>
                          <a:pt x="127" y="351"/>
                          <a:pt x="126" y="350"/>
                        </a:cubicBezTo>
                        <a:lnTo>
                          <a:pt x="126" y="350"/>
                        </a:lnTo>
                        <a:cubicBezTo>
                          <a:pt x="127" y="349"/>
                          <a:pt x="128" y="348"/>
                          <a:pt x="130" y="347"/>
                        </a:cubicBezTo>
                        <a:close/>
                        <a:moveTo>
                          <a:pt x="375" y="209"/>
                        </a:moveTo>
                        <a:lnTo>
                          <a:pt x="375" y="209"/>
                        </a:lnTo>
                        <a:cubicBezTo>
                          <a:pt x="378" y="209"/>
                          <a:pt x="382" y="207"/>
                          <a:pt x="385" y="205"/>
                        </a:cubicBezTo>
                        <a:lnTo>
                          <a:pt x="385" y="205"/>
                        </a:lnTo>
                        <a:cubicBezTo>
                          <a:pt x="465" y="141"/>
                          <a:pt x="580" y="60"/>
                          <a:pt x="675" y="147"/>
                        </a:cubicBezTo>
                        <a:lnTo>
                          <a:pt x="675" y="147"/>
                        </a:lnTo>
                        <a:cubicBezTo>
                          <a:pt x="693" y="163"/>
                          <a:pt x="708" y="179"/>
                          <a:pt x="724" y="191"/>
                        </a:cubicBezTo>
                        <a:lnTo>
                          <a:pt x="724" y="191"/>
                        </a:lnTo>
                        <a:cubicBezTo>
                          <a:pt x="686" y="207"/>
                          <a:pt x="650" y="224"/>
                          <a:pt x="612" y="228"/>
                        </a:cubicBezTo>
                        <a:lnTo>
                          <a:pt x="612" y="228"/>
                        </a:lnTo>
                        <a:cubicBezTo>
                          <a:pt x="609" y="195"/>
                          <a:pt x="605" y="164"/>
                          <a:pt x="601" y="131"/>
                        </a:cubicBezTo>
                        <a:lnTo>
                          <a:pt x="601" y="131"/>
                        </a:lnTo>
                        <a:cubicBezTo>
                          <a:pt x="599" y="111"/>
                          <a:pt x="567" y="111"/>
                          <a:pt x="569" y="131"/>
                        </a:cubicBezTo>
                        <a:lnTo>
                          <a:pt x="569" y="131"/>
                        </a:lnTo>
                        <a:cubicBezTo>
                          <a:pt x="572" y="164"/>
                          <a:pt x="577" y="195"/>
                          <a:pt x="580" y="228"/>
                        </a:cubicBezTo>
                        <a:lnTo>
                          <a:pt x="580" y="228"/>
                        </a:lnTo>
                        <a:cubicBezTo>
                          <a:pt x="580" y="228"/>
                          <a:pt x="578" y="228"/>
                          <a:pt x="578" y="227"/>
                        </a:cubicBezTo>
                        <a:lnTo>
                          <a:pt x="578" y="227"/>
                        </a:lnTo>
                        <a:cubicBezTo>
                          <a:pt x="567" y="210"/>
                          <a:pt x="561" y="193"/>
                          <a:pt x="561" y="173"/>
                        </a:cubicBezTo>
                        <a:lnTo>
                          <a:pt x="561" y="173"/>
                        </a:lnTo>
                        <a:cubicBezTo>
                          <a:pt x="560" y="152"/>
                          <a:pt x="528" y="152"/>
                          <a:pt x="529" y="173"/>
                        </a:cubicBezTo>
                        <a:lnTo>
                          <a:pt x="529" y="173"/>
                        </a:lnTo>
                        <a:cubicBezTo>
                          <a:pt x="529" y="179"/>
                          <a:pt x="529" y="185"/>
                          <a:pt x="530" y="191"/>
                        </a:cubicBezTo>
                        <a:lnTo>
                          <a:pt x="530" y="191"/>
                        </a:lnTo>
                        <a:cubicBezTo>
                          <a:pt x="527" y="187"/>
                          <a:pt x="525" y="181"/>
                          <a:pt x="522" y="176"/>
                        </a:cubicBezTo>
                        <a:lnTo>
                          <a:pt x="522" y="176"/>
                        </a:lnTo>
                        <a:cubicBezTo>
                          <a:pt x="513" y="157"/>
                          <a:pt x="485" y="174"/>
                          <a:pt x="494" y="192"/>
                        </a:cubicBezTo>
                        <a:lnTo>
                          <a:pt x="494" y="192"/>
                        </a:lnTo>
                        <a:cubicBezTo>
                          <a:pt x="497" y="199"/>
                          <a:pt x="500" y="205"/>
                          <a:pt x="503" y="210"/>
                        </a:cubicBezTo>
                        <a:lnTo>
                          <a:pt x="503" y="210"/>
                        </a:lnTo>
                        <a:cubicBezTo>
                          <a:pt x="458" y="201"/>
                          <a:pt x="415" y="200"/>
                          <a:pt x="385" y="255"/>
                        </a:cubicBezTo>
                        <a:lnTo>
                          <a:pt x="385" y="255"/>
                        </a:lnTo>
                        <a:cubicBezTo>
                          <a:pt x="375" y="272"/>
                          <a:pt x="369" y="289"/>
                          <a:pt x="365" y="306"/>
                        </a:cubicBezTo>
                        <a:lnTo>
                          <a:pt x="365" y="306"/>
                        </a:lnTo>
                        <a:cubicBezTo>
                          <a:pt x="343" y="297"/>
                          <a:pt x="320" y="289"/>
                          <a:pt x="299" y="283"/>
                        </a:cubicBezTo>
                        <a:lnTo>
                          <a:pt x="299" y="283"/>
                        </a:lnTo>
                        <a:cubicBezTo>
                          <a:pt x="324" y="259"/>
                          <a:pt x="349" y="234"/>
                          <a:pt x="375" y="209"/>
                        </a:cubicBezTo>
                        <a:lnTo>
                          <a:pt x="995" y="65"/>
                        </a:lnTo>
                        <a:lnTo>
                          <a:pt x="995" y="65"/>
                        </a:lnTo>
                        <a:cubicBezTo>
                          <a:pt x="1018" y="72"/>
                          <a:pt x="1038" y="84"/>
                          <a:pt x="1057" y="95"/>
                        </a:cubicBezTo>
                        <a:lnTo>
                          <a:pt x="1057" y="95"/>
                        </a:lnTo>
                        <a:cubicBezTo>
                          <a:pt x="1035" y="105"/>
                          <a:pt x="1014" y="118"/>
                          <a:pt x="993" y="135"/>
                        </a:cubicBezTo>
                        <a:lnTo>
                          <a:pt x="993" y="135"/>
                        </a:lnTo>
                        <a:cubicBezTo>
                          <a:pt x="995" y="131"/>
                          <a:pt x="997" y="128"/>
                          <a:pt x="998" y="125"/>
                        </a:cubicBezTo>
                        <a:lnTo>
                          <a:pt x="998" y="125"/>
                        </a:lnTo>
                        <a:cubicBezTo>
                          <a:pt x="1007" y="106"/>
                          <a:pt x="979" y="89"/>
                          <a:pt x="970" y="108"/>
                        </a:cubicBezTo>
                        <a:lnTo>
                          <a:pt x="970" y="108"/>
                        </a:lnTo>
                        <a:cubicBezTo>
                          <a:pt x="965" y="119"/>
                          <a:pt x="960" y="130"/>
                          <a:pt x="955" y="141"/>
                        </a:cubicBezTo>
                        <a:lnTo>
                          <a:pt x="955" y="141"/>
                        </a:lnTo>
                        <a:cubicBezTo>
                          <a:pt x="956" y="134"/>
                          <a:pt x="957" y="128"/>
                          <a:pt x="958" y="121"/>
                        </a:cubicBezTo>
                        <a:lnTo>
                          <a:pt x="958" y="121"/>
                        </a:lnTo>
                        <a:cubicBezTo>
                          <a:pt x="958" y="100"/>
                          <a:pt x="925" y="100"/>
                          <a:pt x="925" y="121"/>
                        </a:cubicBezTo>
                        <a:lnTo>
                          <a:pt x="925" y="121"/>
                        </a:lnTo>
                        <a:cubicBezTo>
                          <a:pt x="924" y="135"/>
                          <a:pt x="920" y="148"/>
                          <a:pt x="911" y="159"/>
                        </a:cubicBezTo>
                        <a:lnTo>
                          <a:pt x="911" y="159"/>
                        </a:lnTo>
                        <a:cubicBezTo>
                          <a:pt x="910" y="162"/>
                          <a:pt x="909" y="165"/>
                          <a:pt x="909" y="167"/>
                        </a:cubicBezTo>
                        <a:lnTo>
                          <a:pt x="909" y="167"/>
                        </a:lnTo>
                        <a:cubicBezTo>
                          <a:pt x="908" y="167"/>
                          <a:pt x="908" y="167"/>
                          <a:pt x="907" y="167"/>
                        </a:cubicBezTo>
                        <a:lnTo>
                          <a:pt x="907" y="167"/>
                        </a:lnTo>
                        <a:cubicBezTo>
                          <a:pt x="908" y="165"/>
                          <a:pt x="910" y="164"/>
                          <a:pt x="910" y="162"/>
                        </a:cubicBezTo>
                        <a:lnTo>
                          <a:pt x="910" y="162"/>
                        </a:lnTo>
                        <a:cubicBezTo>
                          <a:pt x="916" y="145"/>
                          <a:pt x="918" y="128"/>
                          <a:pt x="918" y="111"/>
                        </a:cubicBezTo>
                        <a:lnTo>
                          <a:pt x="918" y="111"/>
                        </a:lnTo>
                        <a:cubicBezTo>
                          <a:pt x="918" y="89"/>
                          <a:pt x="886" y="89"/>
                          <a:pt x="886" y="111"/>
                        </a:cubicBezTo>
                        <a:lnTo>
                          <a:pt x="886" y="111"/>
                        </a:lnTo>
                        <a:cubicBezTo>
                          <a:pt x="886" y="125"/>
                          <a:pt x="883" y="139"/>
                          <a:pt x="878" y="153"/>
                        </a:cubicBezTo>
                        <a:lnTo>
                          <a:pt x="878" y="153"/>
                        </a:lnTo>
                        <a:cubicBezTo>
                          <a:pt x="878" y="155"/>
                          <a:pt x="878" y="157"/>
                          <a:pt x="878" y="158"/>
                        </a:cubicBezTo>
                        <a:lnTo>
                          <a:pt x="878" y="158"/>
                        </a:lnTo>
                        <a:cubicBezTo>
                          <a:pt x="874" y="157"/>
                          <a:pt x="870" y="157"/>
                          <a:pt x="865" y="156"/>
                        </a:cubicBezTo>
                        <a:lnTo>
                          <a:pt x="865" y="156"/>
                        </a:lnTo>
                        <a:cubicBezTo>
                          <a:pt x="863" y="134"/>
                          <a:pt x="863" y="113"/>
                          <a:pt x="864" y="90"/>
                        </a:cubicBezTo>
                        <a:lnTo>
                          <a:pt x="864" y="90"/>
                        </a:lnTo>
                        <a:cubicBezTo>
                          <a:pt x="866" y="69"/>
                          <a:pt x="834" y="70"/>
                          <a:pt x="832" y="90"/>
                        </a:cubicBezTo>
                        <a:lnTo>
                          <a:pt x="832" y="90"/>
                        </a:lnTo>
                        <a:cubicBezTo>
                          <a:pt x="830" y="113"/>
                          <a:pt x="830" y="135"/>
                          <a:pt x="833" y="157"/>
                        </a:cubicBezTo>
                        <a:lnTo>
                          <a:pt x="833" y="157"/>
                        </a:lnTo>
                        <a:cubicBezTo>
                          <a:pt x="829" y="157"/>
                          <a:pt x="826" y="158"/>
                          <a:pt x="823" y="158"/>
                        </a:cubicBezTo>
                        <a:lnTo>
                          <a:pt x="823" y="158"/>
                        </a:lnTo>
                        <a:cubicBezTo>
                          <a:pt x="820" y="151"/>
                          <a:pt x="817" y="144"/>
                          <a:pt x="816" y="137"/>
                        </a:cubicBezTo>
                        <a:lnTo>
                          <a:pt x="816" y="137"/>
                        </a:lnTo>
                        <a:cubicBezTo>
                          <a:pt x="815" y="116"/>
                          <a:pt x="782" y="116"/>
                          <a:pt x="784" y="137"/>
                        </a:cubicBezTo>
                        <a:lnTo>
                          <a:pt x="784" y="137"/>
                        </a:lnTo>
                        <a:cubicBezTo>
                          <a:pt x="785" y="147"/>
                          <a:pt x="787" y="157"/>
                          <a:pt x="790" y="166"/>
                        </a:cubicBezTo>
                        <a:lnTo>
                          <a:pt x="790" y="166"/>
                        </a:lnTo>
                        <a:cubicBezTo>
                          <a:pt x="790" y="166"/>
                          <a:pt x="789" y="166"/>
                          <a:pt x="789" y="167"/>
                        </a:cubicBezTo>
                        <a:lnTo>
                          <a:pt x="789" y="167"/>
                        </a:lnTo>
                        <a:lnTo>
                          <a:pt x="789" y="166"/>
                        </a:lnTo>
                        <a:lnTo>
                          <a:pt x="789" y="166"/>
                        </a:lnTo>
                        <a:cubicBezTo>
                          <a:pt x="759" y="165"/>
                          <a:pt x="741" y="145"/>
                          <a:pt x="722" y="125"/>
                        </a:cubicBezTo>
                        <a:lnTo>
                          <a:pt x="722" y="125"/>
                        </a:lnTo>
                        <a:cubicBezTo>
                          <a:pt x="723" y="124"/>
                          <a:pt x="725" y="124"/>
                          <a:pt x="726" y="123"/>
                        </a:cubicBezTo>
                        <a:lnTo>
                          <a:pt x="726" y="123"/>
                        </a:lnTo>
                        <a:cubicBezTo>
                          <a:pt x="802" y="53"/>
                          <a:pt x="898" y="34"/>
                          <a:pt x="995" y="65"/>
                        </a:cubicBezTo>
                        <a:lnTo>
                          <a:pt x="375" y="209"/>
                        </a:lnTo>
                        <a:close/>
                        <a:moveTo>
                          <a:pt x="937" y="180"/>
                        </a:moveTo>
                        <a:lnTo>
                          <a:pt x="937" y="180"/>
                        </a:lnTo>
                        <a:cubicBezTo>
                          <a:pt x="937" y="181"/>
                          <a:pt x="937" y="181"/>
                          <a:pt x="937" y="181"/>
                        </a:cubicBezTo>
                        <a:lnTo>
                          <a:pt x="937" y="181"/>
                        </a:lnTo>
                        <a:cubicBezTo>
                          <a:pt x="936" y="181"/>
                          <a:pt x="936" y="180"/>
                          <a:pt x="935" y="180"/>
                        </a:cubicBezTo>
                        <a:lnTo>
                          <a:pt x="935" y="180"/>
                        </a:lnTo>
                        <a:cubicBezTo>
                          <a:pt x="936" y="179"/>
                          <a:pt x="937" y="179"/>
                          <a:pt x="938" y="178"/>
                        </a:cubicBezTo>
                        <a:lnTo>
                          <a:pt x="938" y="178"/>
                        </a:lnTo>
                        <a:cubicBezTo>
                          <a:pt x="937" y="179"/>
                          <a:pt x="937" y="179"/>
                          <a:pt x="937" y="180"/>
                        </a:cubicBezTo>
                        <a:close/>
                        <a:moveTo>
                          <a:pt x="1021" y="471"/>
                        </a:moveTo>
                        <a:lnTo>
                          <a:pt x="1021" y="471"/>
                        </a:lnTo>
                        <a:cubicBezTo>
                          <a:pt x="982" y="499"/>
                          <a:pt x="944" y="524"/>
                          <a:pt x="903" y="549"/>
                        </a:cubicBezTo>
                        <a:lnTo>
                          <a:pt x="903" y="549"/>
                        </a:lnTo>
                        <a:cubicBezTo>
                          <a:pt x="921" y="534"/>
                          <a:pt x="938" y="518"/>
                          <a:pt x="955" y="503"/>
                        </a:cubicBezTo>
                        <a:lnTo>
                          <a:pt x="955" y="503"/>
                        </a:lnTo>
                        <a:cubicBezTo>
                          <a:pt x="970" y="489"/>
                          <a:pt x="947" y="465"/>
                          <a:pt x="932" y="480"/>
                        </a:cubicBezTo>
                        <a:lnTo>
                          <a:pt x="932" y="480"/>
                        </a:lnTo>
                        <a:cubicBezTo>
                          <a:pt x="899" y="511"/>
                          <a:pt x="864" y="541"/>
                          <a:pt x="829" y="570"/>
                        </a:cubicBezTo>
                        <a:lnTo>
                          <a:pt x="829" y="570"/>
                        </a:lnTo>
                        <a:cubicBezTo>
                          <a:pt x="853" y="532"/>
                          <a:pt x="877" y="497"/>
                          <a:pt x="903" y="461"/>
                        </a:cubicBezTo>
                        <a:lnTo>
                          <a:pt x="903" y="461"/>
                        </a:lnTo>
                        <a:cubicBezTo>
                          <a:pt x="915" y="444"/>
                          <a:pt x="887" y="428"/>
                          <a:pt x="874" y="445"/>
                        </a:cubicBezTo>
                        <a:lnTo>
                          <a:pt x="874" y="445"/>
                        </a:lnTo>
                        <a:cubicBezTo>
                          <a:pt x="848" y="480"/>
                          <a:pt x="824" y="516"/>
                          <a:pt x="801" y="552"/>
                        </a:cubicBezTo>
                        <a:lnTo>
                          <a:pt x="801" y="552"/>
                        </a:lnTo>
                        <a:cubicBezTo>
                          <a:pt x="802" y="540"/>
                          <a:pt x="803" y="527"/>
                          <a:pt x="804" y="514"/>
                        </a:cubicBezTo>
                        <a:lnTo>
                          <a:pt x="804" y="514"/>
                        </a:lnTo>
                        <a:cubicBezTo>
                          <a:pt x="805" y="493"/>
                          <a:pt x="772" y="493"/>
                          <a:pt x="771" y="514"/>
                        </a:cubicBezTo>
                        <a:lnTo>
                          <a:pt x="771" y="514"/>
                        </a:lnTo>
                        <a:lnTo>
                          <a:pt x="771" y="515"/>
                        </a:lnTo>
                        <a:lnTo>
                          <a:pt x="771" y="515"/>
                        </a:lnTo>
                        <a:cubicBezTo>
                          <a:pt x="767" y="504"/>
                          <a:pt x="763" y="492"/>
                          <a:pt x="761" y="480"/>
                        </a:cubicBezTo>
                        <a:lnTo>
                          <a:pt x="761" y="480"/>
                        </a:lnTo>
                        <a:cubicBezTo>
                          <a:pt x="755" y="460"/>
                          <a:pt x="724" y="469"/>
                          <a:pt x="729" y="489"/>
                        </a:cubicBezTo>
                        <a:lnTo>
                          <a:pt x="729" y="489"/>
                        </a:lnTo>
                        <a:cubicBezTo>
                          <a:pt x="734" y="511"/>
                          <a:pt x="740" y="532"/>
                          <a:pt x="747" y="553"/>
                        </a:cubicBezTo>
                        <a:lnTo>
                          <a:pt x="747" y="553"/>
                        </a:lnTo>
                        <a:cubicBezTo>
                          <a:pt x="719" y="526"/>
                          <a:pt x="692" y="497"/>
                          <a:pt x="668" y="465"/>
                        </a:cubicBezTo>
                        <a:lnTo>
                          <a:pt x="668" y="465"/>
                        </a:lnTo>
                        <a:cubicBezTo>
                          <a:pt x="655" y="449"/>
                          <a:pt x="632" y="472"/>
                          <a:pt x="645" y="489"/>
                        </a:cubicBezTo>
                        <a:lnTo>
                          <a:pt x="645" y="489"/>
                        </a:lnTo>
                        <a:cubicBezTo>
                          <a:pt x="677" y="530"/>
                          <a:pt x="712" y="567"/>
                          <a:pt x="751" y="602"/>
                        </a:cubicBezTo>
                        <a:lnTo>
                          <a:pt x="751" y="602"/>
                        </a:lnTo>
                        <a:cubicBezTo>
                          <a:pt x="751" y="603"/>
                          <a:pt x="751" y="605"/>
                          <a:pt x="751" y="606"/>
                        </a:cubicBezTo>
                        <a:lnTo>
                          <a:pt x="751" y="606"/>
                        </a:lnTo>
                        <a:cubicBezTo>
                          <a:pt x="681" y="559"/>
                          <a:pt x="618" y="504"/>
                          <a:pt x="562" y="440"/>
                        </a:cubicBezTo>
                        <a:lnTo>
                          <a:pt x="562" y="440"/>
                        </a:lnTo>
                        <a:cubicBezTo>
                          <a:pt x="548" y="424"/>
                          <a:pt x="525" y="447"/>
                          <a:pt x="539" y="462"/>
                        </a:cubicBezTo>
                        <a:lnTo>
                          <a:pt x="539" y="462"/>
                        </a:lnTo>
                        <a:cubicBezTo>
                          <a:pt x="588" y="520"/>
                          <a:pt x="644" y="570"/>
                          <a:pt x="704" y="613"/>
                        </a:cubicBezTo>
                        <a:lnTo>
                          <a:pt x="704" y="613"/>
                        </a:lnTo>
                        <a:cubicBezTo>
                          <a:pt x="704" y="614"/>
                          <a:pt x="703" y="614"/>
                          <a:pt x="703" y="614"/>
                        </a:cubicBezTo>
                        <a:lnTo>
                          <a:pt x="703" y="614"/>
                        </a:lnTo>
                        <a:cubicBezTo>
                          <a:pt x="676" y="598"/>
                          <a:pt x="651" y="581"/>
                          <a:pt x="626" y="560"/>
                        </a:cubicBezTo>
                        <a:lnTo>
                          <a:pt x="626" y="560"/>
                        </a:lnTo>
                        <a:cubicBezTo>
                          <a:pt x="615" y="551"/>
                          <a:pt x="604" y="541"/>
                          <a:pt x="594" y="531"/>
                        </a:cubicBezTo>
                        <a:lnTo>
                          <a:pt x="594" y="531"/>
                        </a:lnTo>
                        <a:cubicBezTo>
                          <a:pt x="589" y="527"/>
                          <a:pt x="564" y="507"/>
                          <a:pt x="558" y="498"/>
                        </a:cubicBezTo>
                        <a:lnTo>
                          <a:pt x="558" y="498"/>
                        </a:lnTo>
                        <a:cubicBezTo>
                          <a:pt x="560" y="489"/>
                          <a:pt x="555" y="478"/>
                          <a:pt x="543" y="479"/>
                        </a:cubicBezTo>
                        <a:lnTo>
                          <a:pt x="543" y="479"/>
                        </a:lnTo>
                        <a:cubicBezTo>
                          <a:pt x="542" y="479"/>
                          <a:pt x="541" y="479"/>
                          <a:pt x="541" y="479"/>
                        </a:cubicBezTo>
                        <a:lnTo>
                          <a:pt x="541" y="479"/>
                        </a:lnTo>
                        <a:cubicBezTo>
                          <a:pt x="531" y="480"/>
                          <a:pt x="525" y="486"/>
                          <a:pt x="524" y="495"/>
                        </a:cubicBezTo>
                        <a:lnTo>
                          <a:pt x="524" y="495"/>
                        </a:lnTo>
                        <a:cubicBezTo>
                          <a:pt x="523" y="508"/>
                          <a:pt x="530" y="515"/>
                          <a:pt x="539" y="523"/>
                        </a:cubicBezTo>
                        <a:lnTo>
                          <a:pt x="539" y="523"/>
                        </a:lnTo>
                        <a:cubicBezTo>
                          <a:pt x="554" y="538"/>
                          <a:pt x="570" y="553"/>
                          <a:pt x="587" y="569"/>
                        </a:cubicBezTo>
                        <a:lnTo>
                          <a:pt x="587" y="569"/>
                        </a:lnTo>
                        <a:cubicBezTo>
                          <a:pt x="595" y="576"/>
                          <a:pt x="604" y="584"/>
                          <a:pt x="612" y="591"/>
                        </a:cubicBezTo>
                        <a:lnTo>
                          <a:pt x="612" y="591"/>
                        </a:lnTo>
                        <a:cubicBezTo>
                          <a:pt x="566" y="571"/>
                          <a:pt x="526" y="543"/>
                          <a:pt x="487" y="505"/>
                        </a:cubicBezTo>
                        <a:lnTo>
                          <a:pt x="487" y="505"/>
                        </a:lnTo>
                        <a:cubicBezTo>
                          <a:pt x="451" y="470"/>
                          <a:pt x="428" y="424"/>
                          <a:pt x="412" y="376"/>
                        </a:cubicBezTo>
                        <a:lnTo>
                          <a:pt x="412" y="376"/>
                        </a:lnTo>
                        <a:cubicBezTo>
                          <a:pt x="448" y="337"/>
                          <a:pt x="484" y="298"/>
                          <a:pt x="520" y="259"/>
                        </a:cubicBezTo>
                        <a:lnTo>
                          <a:pt x="520" y="259"/>
                        </a:lnTo>
                        <a:cubicBezTo>
                          <a:pt x="529" y="262"/>
                          <a:pt x="537" y="264"/>
                          <a:pt x="545" y="267"/>
                        </a:cubicBezTo>
                        <a:lnTo>
                          <a:pt x="545" y="267"/>
                        </a:lnTo>
                        <a:cubicBezTo>
                          <a:pt x="552" y="293"/>
                          <a:pt x="565" y="318"/>
                          <a:pt x="587" y="335"/>
                        </a:cubicBezTo>
                        <a:lnTo>
                          <a:pt x="587" y="335"/>
                        </a:lnTo>
                        <a:cubicBezTo>
                          <a:pt x="588" y="336"/>
                          <a:pt x="589" y="336"/>
                          <a:pt x="590" y="336"/>
                        </a:cubicBezTo>
                        <a:lnTo>
                          <a:pt x="590" y="336"/>
                        </a:lnTo>
                        <a:cubicBezTo>
                          <a:pt x="591" y="338"/>
                          <a:pt x="592" y="340"/>
                          <a:pt x="594" y="343"/>
                        </a:cubicBezTo>
                        <a:lnTo>
                          <a:pt x="594" y="343"/>
                        </a:lnTo>
                        <a:cubicBezTo>
                          <a:pt x="600" y="350"/>
                          <a:pt x="608" y="353"/>
                          <a:pt x="617" y="349"/>
                        </a:cubicBezTo>
                        <a:lnTo>
                          <a:pt x="617" y="349"/>
                        </a:lnTo>
                        <a:cubicBezTo>
                          <a:pt x="624" y="344"/>
                          <a:pt x="628" y="333"/>
                          <a:pt x="622" y="326"/>
                        </a:cubicBezTo>
                        <a:lnTo>
                          <a:pt x="622" y="326"/>
                        </a:lnTo>
                        <a:cubicBezTo>
                          <a:pt x="611" y="311"/>
                          <a:pt x="604" y="296"/>
                          <a:pt x="600" y="278"/>
                        </a:cubicBezTo>
                        <a:lnTo>
                          <a:pt x="600" y="278"/>
                        </a:lnTo>
                        <a:cubicBezTo>
                          <a:pt x="631" y="280"/>
                          <a:pt x="661" y="272"/>
                          <a:pt x="691" y="260"/>
                        </a:cubicBezTo>
                        <a:lnTo>
                          <a:pt x="691" y="260"/>
                        </a:lnTo>
                        <a:cubicBezTo>
                          <a:pt x="693" y="266"/>
                          <a:pt x="694" y="271"/>
                          <a:pt x="696" y="276"/>
                        </a:cubicBezTo>
                        <a:lnTo>
                          <a:pt x="696" y="276"/>
                        </a:lnTo>
                        <a:cubicBezTo>
                          <a:pt x="702" y="296"/>
                          <a:pt x="733" y="288"/>
                          <a:pt x="727" y="268"/>
                        </a:cubicBezTo>
                        <a:lnTo>
                          <a:pt x="727" y="268"/>
                        </a:lnTo>
                        <a:cubicBezTo>
                          <a:pt x="725" y="262"/>
                          <a:pt x="724" y="255"/>
                          <a:pt x="722" y="248"/>
                        </a:cubicBezTo>
                        <a:lnTo>
                          <a:pt x="722" y="248"/>
                        </a:lnTo>
                        <a:cubicBezTo>
                          <a:pt x="731" y="244"/>
                          <a:pt x="740" y="240"/>
                          <a:pt x="749" y="236"/>
                        </a:cubicBezTo>
                        <a:lnTo>
                          <a:pt x="749" y="236"/>
                        </a:lnTo>
                        <a:cubicBezTo>
                          <a:pt x="749" y="247"/>
                          <a:pt x="747" y="257"/>
                          <a:pt x="745" y="268"/>
                        </a:cubicBezTo>
                        <a:lnTo>
                          <a:pt x="745" y="268"/>
                        </a:lnTo>
                        <a:cubicBezTo>
                          <a:pt x="739" y="288"/>
                          <a:pt x="771" y="296"/>
                          <a:pt x="776" y="276"/>
                        </a:cubicBezTo>
                        <a:lnTo>
                          <a:pt x="776" y="276"/>
                        </a:lnTo>
                        <a:cubicBezTo>
                          <a:pt x="781" y="259"/>
                          <a:pt x="782" y="241"/>
                          <a:pt x="781" y="224"/>
                        </a:cubicBezTo>
                        <a:lnTo>
                          <a:pt x="781" y="224"/>
                        </a:lnTo>
                        <a:cubicBezTo>
                          <a:pt x="792" y="219"/>
                          <a:pt x="803" y="216"/>
                          <a:pt x="814" y="213"/>
                        </a:cubicBezTo>
                        <a:lnTo>
                          <a:pt x="814" y="213"/>
                        </a:lnTo>
                        <a:cubicBezTo>
                          <a:pt x="813" y="220"/>
                          <a:pt x="812" y="229"/>
                          <a:pt x="810" y="236"/>
                        </a:cubicBezTo>
                        <a:lnTo>
                          <a:pt x="810" y="236"/>
                        </a:lnTo>
                        <a:cubicBezTo>
                          <a:pt x="809" y="245"/>
                          <a:pt x="813" y="253"/>
                          <a:pt x="822" y="256"/>
                        </a:cubicBezTo>
                        <a:lnTo>
                          <a:pt x="822" y="256"/>
                        </a:lnTo>
                        <a:cubicBezTo>
                          <a:pt x="830" y="258"/>
                          <a:pt x="840" y="253"/>
                          <a:pt x="842" y="245"/>
                        </a:cubicBezTo>
                        <a:lnTo>
                          <a:pt x="842" y="245"/>
                        </a:lnTo>
                        <a:cubicBezTo>
                          <a:pt x="844" y="233"/>
                          <a:pt x="846" y="220"/>
                          <a:pt x="847" y="209"/>
                        </a:cubicBezTo>
                        <a:lnTo>
                          <a:pt x="847" y="209"/>
                        </a:lnTo>
                        <a:cubicBezTo>
                          <a:pt x="847" y="208"/>
                          <a:pt x="847" y="208"/>
                          <a:pt x="847" y="208"/>
                        </a:cubicBezTo>
                        <a:lnTo>
                          <a:pt x="847" y="208"/>
                        </a:lnTo>
                        <a:cubicBezTo>
                          <a:pt x="856" y="208"/>
                          <a:pt x="866" y="208"/>
                          <a:pt x="874" y="209"/>
                        </a:cubicBezTo>
                        <a:lnTo>
                          <a:pt x="874" y="209"/>
                        </a:lnTo>
                        <a:cubicBezTo>
                          <a:pt x="876" y="220"/>
                          <a:pt x="876" y="230"/>
                          <a:pt x="873" y="241"/>
                        </a:cubicBezTo>
                        <a:lnTo>
                          <a:pt x="873" y="241"/>
                        </a:lnTo>
                        <a:cubicBezTo>
                          <a:pt x="868" y="262"/>
                          <a:pt x="899" y="270"/>
                          <a:pt x="904" y="250"/>
                        </a:cubicBezTo>
                        <a:lnTo>
                          <a:pt x="904" y="250"/>
                        </a:lnTo>
                        <a:cubicBezTo>
                          <a:pt x="907" y="239"/>
                          <a:pt x="907" y="229"/>
                          <a:pt x="907" y="218"/>
                        </a:cubicBezTo>
                        <a:lnTo>
                          <a:pt x="907" y="218"/>
                        </a:lnTo>
                        <a:cubicBezTo>
                          <a:pt x="910" y="219"/>
                          <a:pt x="913" y="220"/>
                          <a:pt x="915" y="221"/>
                        </a:cubicBezTo>
                        <a:lnTo>
                          <a:pt x="915" y="221"/>
                        </a:lnTo>
                        <a:cubicBezTo>
                          <a:pt x="922" y="224"/>
                          <a:pt x="928" y="229"/>
                          <a:pt x="935" y="233"/>
                        </a:cubicBezTo>
                        <a:lnTo>
                          <a:pt x="935" y="233"/>
                        </a:lnTo>
                        <a:cubicBezTo>
                          <a:pt x="924" y="273"/>
                          <a:pt x="908" y="311"/>
                          <a:pt x="887" y="348"/>
                        </a:cubicBezTo>
                        <a:lnTo>
                          <a:pt x="887" y="348"/>
                        </a:lnTo>
                        <a:cubicBezTo>
                          <a:pt x="876" y="366"/>
                          <a:pt x="904" y="381"/>
                          <a:pt x="915" y="364"/>
                        </a:cubicBezTo>
                        <a:lnTo>
                          <a:pt x="915" y="364"/>
                        </a:lnTo>
                        <a:cubicBezTo>
                          <a:pt x="935" y="330"/>
                          <a:pt x="951" y="293"/>
                          <a:pt x="963" y="255"/>
                        </a:cubicBezTo>
                        <a:lnTo>
                          <a:pt x="963" y="255"/>
                        </a:lnTo>
                        <a:cubicBezTo>
                          <a:pt x="966" y="258"/>
                          <a:pt x="970" y="261"/>
                          <a:pt x="974" y="265"/>
                        </a:cubicBezTo>
                        <a:lnTo>
                          <a:pt x="974" y="265"/>
                        </a:lnTo>
                        <a:cubicBezTo>
                          <a:pt x="970" y="271"/>
                          <a:pt x="967" y="278"/>
                          <a:pt x="964" y="285"/>
                        </a:cubicBezTo>
                        <a:lnTo>
                          <a:pt x="964" y="285"/>
                        </a:lnTo>
                        <a:cubicBezTo>
                          <a:pt x="960" y="293"/>
                          <a:pt x="961" y="301"/>
                          <a:pt x="969" y="307"/>
                        </a:cubicBezTo>
                        <a:lnTo>
                          <a:pt x="969" y="307"/>
                        </a:lnTo>
                        <a:cubicBezTo>
                          <a:pt x="977" y="311"/>
                          <a:pt x="988" y="309"/>
                          <a:pt x="992" y="301"/>
                        </a:cubicBezTo>
                        <a:lnTo>
                          <a:pt x="992" y="301"/>
                        </a:lnTo>
                        <a:cubicBezTo>
                          <a:pt x="994" y="295"/>
                          <a:pt x="997" y="290"/>
                          <a:pt x="1000" y="284"/>
                        </a:cubicBezTo>
                        <a:lnTo>
                          <a:pt x="1000" y="284"/>
                        </a:lnTo>
                        <a:cubicBezTo>
                          <a:pt x="1003" y="286"/>
                          <a:pt x="1006" y="287"/>
                          <a:pt x="1009" y="289"/>
                        </a:cubicBezTo>
                        <a:lnTo>
                          <a:pt x="1009" y="289"/>
                        </a:lnTo>
                        <a:cubicBezTo>
                          <a:pt x="1005" y="296"/>
                          <a:pt x="1002" y="303"/>
                          <a:pt x="999" y="310"/>
                        </a:cubicBezTo>
                        <a:lnTo>
                          <a:pt x="999" y="310"/>
                        </a:lnTo>
                        <a:cubicBezTo>
                          <a:pt x="996" y="318"/>
                          <a:pt x="997" y="328"/>
                          <a:pt x="1005" y="332"/>
                        </a:cubicBezTo>
                        <a:lnTo>
                          <a:pt x="1005" y="332"/>
                        </a:lnTo>
                        <a:cubicBezTo>
                          <a:pt x="1012" y="336"/>
                          <a:pt x="1024" y="335"/>
                          <a:pt x="1027" y="326"/>
                        </a:cubicBezTo>
                        <a:lnTo>
                          <a:pt x="1027" y="326"/>
                        </a:lnTo>
                        <a:cubicBezTo>
                          <a:pt x="1031" y="318"/>
                          <a:pt x="1035" y="308"/>
                          <a:pt x="1039" y="299"/>
                        </a:cubicBezTo>
                        <a:lnTo>
                          <a:pt x="1039" y="299"/>
                        </a:lnTo>
                        <a:cubicBezTo>
                          <a:pt x="1074" y="305"/>
                          <a:pt x="1078" y="305"/>
                          <a:pt x="1115" y="305"/>
                        </a:cubicBezTo>
                        <a:lnTo>
                          <a:pt x="1115" y="305"/>
                        </a:lnTo>
                        <a:cubicBezTo>
                          <a:pt x="1123" y="305"/>
                          <a:pt x="1130" y="306"/>
                          <a:pt x="1138" y="308"/>
                        </a:cubicBezTo>
                        <a:lnTo>
                          <a:pt x="1138" y="308"/>
                        </a:lnTo>
                        <a:cubicBezTo>
                          <a:pt x="1125" y="327"/>
                          <a:pt x="1108" y="343"/>
                          <a:pt x="1088" y="356"/>
                        </a:cubicBezTo>
                        <a:lnTo>
                          <a:pt x="1088" y="356"/>
                        </a:lnTo>
                        <a:cubicBezTo>
                          <a:pt x="1070" y="367"/>
                          <a:pt x="1087" y="395"/>
                          <a:pt x="1105" y="384"/>
                        </a:cubicBezTo>
                        <a:lnTo>
                          <a:pt x="1105" y="384"/>
                        </a:lnTo>
                        <a:cubicBezTo>
                          <a:pt x="1130" y="368"/>
                          <a:pt x="1150" y="348"/>
                          <a:pt x="1167" y="323"/>
                        </a:cubicBezTo>
                        <a:lnTo>
                          <a:pt x="1167" y="323"/>
                        </a:lnTo>
                        <a:cubicBezTo>
                          <a:pt x="1205" y="358"/>
                          <a:pt x="1204" y="430"/>
                          <a:pt x="1163" y="472"/>
                        </a:cubicBezTo>
                        <a:lnTo>
                          <a:pt x="1163" y="472"/>
                        </a:lnTo>
                        <a:cubicBezTo>
                          <a:pt x="1090" y="545"/>
                          <a:pt x="991" y="579"/>
                          <a:pt x="887" y="596"/>
                        </a:cubicBezTo>
                        <a:lnTo>
                          <a:pt x="887" y="596"/>
                        </a:lnTo>
                        <a:cubicBezTo>
                          <a:pt x="939" y="566"/>
                          <a:pt x="989" y="534"/>
                          <a:pt x="1037" y="500"/>
                        </a:cubicBezTo>
                        <a:lnTo>
                          <a:pt x="1037" y="500"/>
                        </a:lnTo>
                        <a:cubicBezTo>
                          <a:pt x="1054" y="487"/>
                          <a:pt x="1038" y="459"/>
                          <a:pt x="1021" y="471"/>
                        </a:cubicBezTo>
                        <a:close/>
                        <a:moveTo>
                          <a:pt x="689" y="682"/>
                        </a:moveTo>
                        <a:lnTo>
                          <a:pt x="689" y="682"/>
                        </a:lnTo>
                        <a:cubicBezTo>
                          <a:pt x="701" y="683"/>
                          <a:pt x="712" y="685"/>
                          <a:pt x="721" y="689"/>
                        </a:cubicBezTo>
                        <a:lnTo>
                          <a:pt x="721" y="689"/>
                        </a:lnTo>
                        <a:cubicBezTo>
                          <a:pt x="711" y="694"/>
                          <a:pt x="700" y="699"/>
                          <a:pt x="689" y="702"/>
                        </a:cubicBezTo>
                        <a:lnTo>
                          <a:pt x="689" y="702"/>
                        </a:lnTo>
                        <a:cubicBezTo>
                          <a:pt x="693" y="696"/>
                          <a:pt x="693" y="687"/>
                          <a:pt x="689" y="682"/>
                        </a:cubicBezTo>
                        <a:close/>
                        <a:moveTo>
                          <a:pt x="1392" y="336"/>
                        </a:moveTo>
                        <a:lnTo>
                          <a:pt x="1392" y="336"/>
                        </a:lnTo>
                        <a:cubicBezTo>
                          <a:pt x="1363" y="329"/>
                          <a:pt x="1332" y="330"/>
                          <a:pt x="1300" y="342"/>
                        </a:cubicBezTo>
                        <a:lnTo>
                          <a:pt x="1300" y="342"/>
                        </a:lnTo>
                        <a:cubicBezTo>
                          <a:pt x="1312" y="313"/>
                          <a:pt x="1324" y="282"/>
                          <a:pt x="1333" y="250"/>
                        </a:cubicBezTo>
                        <a:lnTo>
                          <a:pt x="1333" y="250"/>
                        </a:lnTo>
                        <a:cubicBezTo>
                          <a:pt x="1339" y="230"/>
                          <a:pt x="1307" y="222"/>
                          <a:pt x="1301" y="242"/>
                        </a:cubicBezTo>
                        <a:lnTo>
                          <a:pt x="1301" y="242"/>
                        </a:lnTo>
                        <a:cubicBezTo>
                          <a:pt x="1294" y="269"/>
                          <a:pt x="1284" y="295"/>
                          <a:pt x="1274" y="319"/>
                        </a:cubicBezTo>
                        <a:lnTo>
                          <a:pt x="1274" y="319"/>
                        </a:lnTo>
                        <a:cubicBezTo>
                          <a:pt x="1269" y="303"/>
                          <a:pt x="1259" y="288"/>
                          <a:pt x="1242" y="278"/>
                        </a:cubicBezTo>
                        <a:lnTo>
                          <a:pt x="1242" y="278"/>
                        </a:lnTo>
                        <a:cubicBezTo>
                          <a:pt x="1254" y="265"/>
                          <a:pt x="1265" y="251"/>
                          <a:pt x="1276" y="238"/>
                        </a:cubicBezTo>
                        <a:lnTo>
                          <a:pt x="1276" y="238"/>
                        </a:lnTo>
                        <a:cubicBezTo>
                          <a:pt x="1281" y="230"/>
                          <a:pt x="1282" y="221"/>
                          <a:pt x="1276" y="215"/>
                        </a:cubicBezTo>
                        <a:lnTo>
                          <a:pt x="1276" y="215"/>
                        </a:lnTo>
                        <a:cubicBezTo>
                          <a:pt x="1270" y="209"/>
                          <a:pt x="1259" y="208"/>
                          <a:pt x="1252" y="215"/>
                        </a:cubicBezTo>
                        <a:lnTo>
                          <a:pt x="1252" y="215"/>
                        </a:lnTo>
                        <a:cubicBezTo>
                          <a:pt x="1239" y="231"/>
                          <a:pt x="1226" y="248"/>
                          <a:pt x="1212" y="265"/>
                        </a:cubicBezTo>
                        <a:lnTo>
                          <a:pt x="1212" y="265"/>
                        </a:lnTo>
                        <a:cubicBezTo>
                          <a:pt x="1206" y="263"/>
                          <a:pt x="1200" y="262"/>
                          <a:pt x="1193" y="260"/>
                        </a:cubicBezTo>
                        <a:lnTo>
                          <a:pt x="1193" y="260"/>
                        </a:lnTo>
                        <a:cubicBezTo>
                          <a:pt x="1196" y="258"/>
                          <a:pt x="1199" y="255"/>
                          <a:pt x="1201" y="252"/>
                        </a:cubicBezTo>
                        <a:lnTo>
                          <a:pt x="1201" y="252"/>
                        </a:lnTo>
                        <a:cubicBezTo>
                          <a:pt x="1210" y="242"/>
                          <a:pt x="1203" y="228"/>
                          <a:pt x="1194" y="225"/>
                        </a:cubicBezTo>
                        <a:lnTo>
                          <a:pt x="1194" y="225"/>
                        </a:lnTo>
                        <a:cubicBezTo>
                          <a:pt x="1207" y="214"/>
                          <a:pt x="1220" y="202"/>
                          <a:pt x="1233" y="190"/>
                        </a:cubicBezTo>
                        <a:lnTo>
                          <a:pt x="1233" y="190"/>
                        </a:lnTo>
                        <a:cubicBezTo>
                          <a:pt x="1249" y="177"/>
                          <a:pt x="1226" y="154"/>
                          <a:pt x="1210" y="168"/>
                        </a:cubicBezTo>
                        <a:lnTo>
                          <a:pt x="1210" y="168"/>
                        </a:lnTo>
                        <a:cubicBezTo>
                          <a:pt x="1190" y="185"/>
                          <a:pt x="1169" y="204"/>
                          <a:pt x="1148" y="222"/>
                        </a:cubicBezTo>
                        <a:lnTo>
                          <a:pt x="1148" y="222"/>
                        </a:lnTo>
                        <a:cubicBezTo>
                          <a:pt x="1150" y="208"/>
                          <a:pt x="1133" y="195"/>
                          <a:pt x="1120" y="208"/>
                        </a:cubicBezTo>
                        <a:lnTo>
                          <a:pt x="1120" y="208"/>
                        </a:lnTo>
                        <a:cubicBezTo>
                          <a:pt x="1120" y="208"/>
                          <a:pt x="1119" y="209"/>
                          <a:pt x="1118" y="210"/>
                        </a:cubicBezTo>
                        <a:lnTo>
                          <a:pt x="1118" y="210"/>
                        </a:lnTo>
                        <a:cubicBezTo>
                          <a:pt x="1116" y="211"/>
                          <a:pt x="1114" y="212"/>
                          <a:pt x="1112" y="214"/>
                        </a:cubicBezTo>
                        <a:lnTo>
                          <a:pt x="1112" y="214"/>
                        </a:lnTo>
                        <a:cubicBezTo>
                          <a:pt x="1105" y="221"/>
                          <a:pt x="1098" y="228"/>
                          <a:pt x="1091" y="235"/>
                        </a:cubicBezTo>
                        <a:lnTo>
                          <a:pt x="1091" y="235"/>
                        </a:lnTo>
                        <a:cubicBezTo>
                          <a:pt x="1089" y="237"/>
                          <a:pt x="1088" y="239"/>
                          <a:pt x="1087" y="242"/>
                        </a:cubicBezTo>
                        <a:lnTo>
                          <a:pt x="1087" y="242"/>
                        </a:lnTo>
                        <a:cubicBezTo>
                          <a:pt x="1083" y="245"/>
                          <a:pt x="1080" y="248"/>
                          <a:pt x="1076" y="252"/>
                        </a:cubicBezTo>
                        <a:lnTo>
                          <a:pt x="1076" y="252"/>
                        </a:lnTo>
                        <a:cubicBezTo>
                          <a:pt x="1052" y="249"/>
                          <a:pt x="1028" y="242"/>
                          <a:pt x="1006" y="228"/>
                        </a:cubicBezTo>
                        <a:lnTo>
                          <a:pt x="1006" y="228"/>
                        </a:lnTo>
                        <a:cubicBezTo>
                          <a:pt x="998" y="222"/>
                          <a:pt x="990" y="217"/>
                          <a:pt x="982" y="211"/>
                        </a:cubicBezTo>
                        <a:lnTo>
                          <a:pt x="982" y="211"/>
                        </a:lnTo>
                        <a:cubicBezTo>
                          <a:pt x="986" y="210"/>
                          <a:pt x="989" y="208"/>
                          <a:pt x="992" y="204"/>
                        </a:cubicBezTo>
                        <a:lnTo>
                          <a:pt x="992" y="204"/>
                        </a:lnTo>
                        <a:cubicBezTo>
                          <a:pt x="1133" y="41"/>
                          <a:pt x="1381" y="131"/>
                          <a:pt x="1392" y="336"/>
                        </a:cubicBezTo>
                        <a:close/>
                        <a:moveTo>
                          <a:pt x="988" y="1086"/>
                        </a:moveTo>
                        <a:lnTo>
                          <a:pt x="988" y="1086"/>
                        </a:lnTo>
                        <a:cubicBezTo>
                          <a:pt x="996" y="1088"/>
                          <a:pt x="1004" y="1086"/>
                          <a:pt x="1010" y="1080"/>
                        </a:cubicBezTo>
                        <a:lnTo>
                          <a:pt x="1010" y="1080"/>
                        </a:lnTo>
                        <a:cubicBezTo>
                          <a:pt x="1032" y="1075"/>
                          <a:pt x="1053" y="1071"/>
                          <a:pt x="1072" y="1068"/>
                        </a:cubicBezTo>
                        <a:lnTo>
                          <a:pt x="1072" y="1068"/>
                        </a:lnTo>
                        <a:cubicBezTo>
                          <a:pt x="1083" y="1066"/>
                          <a:pt x="1089" y="1058"/>
                          <a:pt x="1090" y="1049"/>
                        </a:cubicBezTo>
                        <a:lnTo>
                          <a:pt x="1090" y="1049"/>
                        </a:lnTo>
                        <a:cubicBezTo>
                          <a:pt x="1119" y="1060"/>
                          <a:pt x="1143" y="1090"/>
                          <a:pt x="1147" y="1124"/>
                        </a:cubicBezTo>
                        <a:lnTo>
                          <a:pt x="1147" y="1124"/>
                        </a:lnTo>
                        <a:cubicBezTo>
                          <a:pt x="1155" y="1195"/>
                          <a:pt x="1089" y="1239"/>
                          <a:pt x="1029" y="1254"/>
                        </a:cubicBezTo>
                        <a:lnTo>
                          <a:pt x="1029" y="1254"/>
                        </a:lnTo>
                        <a:cubicBezTo>
                          <a:pt x="980" y="1266"/>
                          <a:pt x="917" y="1250"/>
                          <a:pt x="900" y="1208"/>
                        </a:cubicBezTo>
                        <a:lnTo>
                          <a:pt x="900" y="1208"/>
                        </a:lnTo>
                        <a:cubicBezTo>
                          <a:pt x="902" y="1207"/>
                          <a:pt x="904" y="1207"/>
                          <a:pt x="906" y="1206"/>
                        </a:cubicBezTo>
                        <a:lnTo>
                          <a:pt x="906" y="1206"/>
                        </a:lnTo>
                        <a:cubicBezTo>
                          <a:pt x="955" y="1184"/>
                          <a:pt x="1005" y="1161"/>
                          <a:pt x="1054" y="1138"/>
                        </a:cubicBezTo>
                        <a:lnTo>
                          <a:pt x="1054" y="1138"/>
                        </a:lnTo>
                        <a:cubicBezTo>
                          <a:pt x="1074" y="1130"/>
                          <a:pt x="1056" y="1101"/>
                          <a:pt x="1038" y="1110"/>
                        </a:cubicBezTo>
                        <a:lnTo>
                          <a:pt x="1038" y="1110"/>
                        </a:lnTo>
                        <a:cubicBezTo>
                          <a:pt x="991" y="1131"/>
                          <a:pt x="944" y="1153"/>
                          <a:pt x="897" y="1174"/>
                        </a:cubicBezTo>
                        <a:lnTo>
                          <a:pt x="897" y="1174"/>
                        </a:lnTo>
                        <a:cubicBezTo>
                          <a:pt x="899" y="1167"/>
                          <a:pt x="901" y="1159"/>
                          <a:pt x="905" y="1150"/>
                        </a:cubicBezTo>
                        <a:lnTo>
                          <a:pt x="905" y="1150"/>
                        </a:lnTo>
                        <a:cubicBezTo>
                          <a:pt x="920" y="1116"/>
                          <a:pt x="953" y="1098"/>
                          <a:pt x="988" y="1086"/>
                        </a:cubicBezTo>
                        <a:close/>
                        <a:moveTo>
                          <a:pt x="284" y="1368"/>
                        </a:moveTo>
                        <a:lnTo>
                          <a:pt x="284" y="1368"/>
                        </a:lnTo>
                        <a:cubicBezTo>
                          <a:pt x="159" y="1365"/>
                          <a:pt x="176" y="1192"/>
                          <a:pt x="273" y="1159"/>
                        </a:cubicBezTo>
                        <a:lnTo>
                          <a:pt x="273" y="1159"/>
                        </a:lnTo>
                        <a:cubicBezTo>
                          <a:pt x="274" y="1159"/>
                          <a:pt x="275" y="1159"/>
                          <a:pt x="277" y="1158"/>
                        </a:cubicBezTo>
                        <a:lnTo>
                          <a:pt x="277" y="1158"/>
                        </a:lnTo>
                        <a:cubicBezTo>
                          <a:pt x="287" y="1164"/>
                          <a:pt x="297" y="1170"/>
                          <a:pt x="302" y="1174"/>
                        </a:cubicBezTo>
                        <a:lnTo>
                          <a:pt x="302" y="1174"/>
                        </a:lnTo>
                        <a:cubicBezTo>
                          <a:pt x="327" y="1196"/>
                          <a:pt x="346" y="1222"/>
                          <a:pt x="358" y="1252"/>
                        </a:cubicBezTo>
                        <a:lnTo>
                          <a:pt x="358" y="1252"/>
                        </a:lnTo>
                        <a:cubicBezTo>
                          <a:pt x="366" y="1275"/>
                          <a:pt x="366" y="1297"/>
                          <a:pt x="359" y="1316"/>
                        </a:cubicBezTo>
                        <a:lnTo>
                          <a:pt x="359" y="1316"/>
                        </a:lnTo>
                        <a:cubicBezTo>
                          <a:pt x="351" y="1305"/>
                          <a:pt x="343" y="1293"/>
                          <a:pt x="335" y="1281"/>
                        </a:cubicBezTo>
                        <a:lnTo>
                          <a:pt x="335" y="1281"/>
                        </a:lnTo>
                        <a:cubicBezTo>
                          <a:pt x="322" y="1264"/>
                          <a:pt x="294" y="1281"/>
                          <a:pt x="307" y="1298"/>
                        </a:cubicBezTo>
                        <a:lnTo>
                          <a:pt x="307" y="1298"/>
                        </a:lnTo>
                        <a:cubicBezTo>
                          <a:pt x="318" y="1313"/>
                          <a:pt x="329" y="1329"/>
                          <a:pt x="339" y="1345"/>
                        </a:cubicBezTo>
                        <a:lnTo>
                          <a:pt x="339" y="1345"/>
                        </a:lnTo>
                        <a:cubicBezTo>
                          <a:pt x="339" y="1346"/>
                          <a:pt x="339" y="1347"/>
                          <a:pt x="338" y="1348"/>
                        </a:cubicBezTo>
                        <a:lnTo>
                          <a:pt x="338" y="1348"/>
                        </a:lnTo>
                        <a:cubicBezTo>
                          <a:pt x="325" y="1361"/>
                          <a:pt x="306" y="1368"/>
                          <a:pt x="284" y="1368"/>
                        </a:cubicBezTo>
                        <a:close/>
                        <a:moveTo>
                          <a:pt x="1441" y="358"/>
                        </a:moveTo>
                        <a:lnTo>
                          <a:pt x="1441" y="358"/>
                        </a:lnTo>
                        <a:cubicBezTo>
                          <a:pt x="1446" y="185"/>
                          <a:pt x="1309" y="71"/>
                          <a:pt x="1165" y="71"/>
                        </a:cubicBezTo>
                        <a:lnTo>
                          <a:pt x="1165" y="71"/>
                        </a:lnTo>
                        <a:cubicBezTo>
                          <a:pt x="1161" y="57"/>
                          <a:pt x="1146" y="47"/>
                          <a:pt x="1130" y="57"/>
                        </a:cubicBezTo>
                        <a:lnTo>
                          <a:pt x="1130" y="57"/>
                        </a:lnTo>
                        <a:cubicBezTo>
                          <a:pt x="1100" y="77"/>
                          <a:pt x="1038" y="30"/>
                          <a:pt x="1009" y="18"/>
                        </a:cubicBezTo>
                        <a:lnTo>
                          <a:pt x="1009" y="18"/>
                        </a:lnTo>
                        <a:cubicBezTo>
                          <a:pt x="969" y="2"/>
                          <a:pt x="924" y="0"/>
                          <a:pt x="883" y="2"/>
                        </a:cubicBezTo>
                        <a:lnTo>
                          <a:pt x="883" y="2"/>
                        </a:lnTo>
                        <a:cubicBezTo>
                          <a:pt x="810" y="4"/>
                          <a:pt x="744" y="40"/>
                          <a:pt x="692" y="88"/>
                        </a:cubicBezTo>
                        <a:lnTo>
                          <a:pt x="692" y="88"/>
                        </a:lnTo>
                        <a:cubicBezTo>
                          <a:pt x="690" y="89"/>
                          <a:pt x="688" y="91"/>
                          <a:pt x="687" y="93"/>
                        </a:cubicBezTo>
                        <a:lnTo>
                          <a:pt x="687" y="93"/>
                        </a:lnTo>
                        <a:cubicBezTo>
                          <a:pt x="655" y="72"/>
                          <a:pt x="625" y="64"/>
                          <a:pt x="587" y="60"/>
                        </a:cubicBezTo>
                        <a:lnTo>
                          <a:pt x="587" y="60"/>
                        </a:lnTo>
                        <a:cubicBezTo>
                          <a:pt x="507" y="53"/>
                          <a:pt x="433" y="105"/>
                          <a:pt x="372" y="153"/>
                        </a:cubicBezTo>
                        <a:lnTo>
                          <a:pt x="372" y="153"/>
                        </a:lnTo>
                        <a:cubicBezTo>
                          <a:pt x="366" y="153"/>
                          <a:pt x="360" y="155"/>
                          <a:pt x="355" y="160"/>
                        </a:cubicBezTo>
                        <a:lnTo>
                          <a:pt x="355" y="160"/>
                        </a:lnTo>
                        <a:cubicBezTo>
                          <a:pt x="321" y="194"/>
                          <a:pt x="287" y="226"/>
                          <a:pt x="252" y="260"/>
                        </a:cubicBezTo>
                        <a:lnTo>
                          <a:pt x="252" y="260"/>
                        </a:lnTo>
                        <a:cubicBezTo>
                          <a:pt x="248" y="263"/>
                          <a:pt x="247" y="268"/>
                          <a:pt x="245" y="272"/>
                        </a:cubicBezTo>
                        <a:lnTo>
                          <a:pt x="245" y="272"/>
                        </a:lnTo>
                        <a:cubicBezTo>
                          <a:pt x="188" y="264"/>
                          <a:pt x="131" y="275"/>
                          <a:pt x="80" y="321"/>
                        </a:cubicBezTo>
                        <a:lnTo>
                          <a:pt x="80" y="321"/>
                        </a:lnTo>
                        <a:cubicBezTo>
                          <a:pt x="0" y="395"/>
                          <a:pt x="62" y="549"/>
                          <a:pt x="119" y="615"/>
                        </a:cubicBezTo>
                        <a:lnTo>
                          <a:pt x="119" y="615"/>
                        </a:lnTo>
                        <a:cubicBezTo>
                          <a:pt x="202" y="712"/>
                          <a:pt x="315" y="765"/>
                          <a:pt x="444" y="754"/>
                        </a:cubicBezTo>
                        <a:lnTo>
                          <a:pt x="444" y="754"/>
                        </a:lnTo>
                        <a:cubicBezTo>
                          <a:pt x="475" y="752"/>
                          <a:pt x="507" y="744"/>
                          <a:pt x="538" y="740"/>
                        </a:cubicBezTo>
                        <a:lnTo>
                          <a:pt x="538" y="740"/>
                        </a:lnTo>
                        <a:cubicBezTo>
                          <a:pt x="577" y="737"/>
                          <a:pt x="622" y="758"/>
                          <a:pt x="663" y="759"/>
                        </a:cubicBezTo>
                        <a:lnTo>
                          <a:pt x="663" y="759"/>
                        </a:lnTo>
                        <a:cubicBezTo>
                          <a:pt x="700" y="760"/>
                          <a:pt x="736" y="740"/>
                          <a:pt x="769" y="717"/>
                        </a:cubicBezTo>
                        <a:lnTo>
                          <a:pt x="769" y="717"/>
                        </a:lnTo>
                        <a:cubicBezTo>
                          <a:pt x="774" y="848"/>
                          <a:pt x="725" y="973"/>
                          <a:pt x="675" y="1096"/>
                        </a:cubicBezTo>
                        <a:lnTo>
                          <a:pt x="675" y="1096"/>
                        </a:lnTo>
                        <a:cubicBezTo>
                          <a:pt x="617" y="1236"/>
                          <a:pt x="567" y="1373"/>
                          <a:pt x="540" y="1523"/>
                        </a:cubicBezTo>
                        <a:lnTo>
                          <a:pt x="540" y="1523"/>
                        </a:lnTo>
                        <a:cubicBezTo>
                          <a:pt x="535" y="1548"/>
                          <a:pt x="532" y="1573"/>
                          <a:pt x="529" y="1598"/>
                        </a:cubicBezTo>
                        <a:lnTo>
                          <a:pt x="529" y="1598"/>
                        </a:lnTo>
                        <a:cubicBezTo>
                          <a:pt x="527" y="1597"/>
                          <a:pt x="525" y="1596"/>
                          <a:pt x="523" y="1595"/>
                        </a:cubicBezTo>
                        <a:lnTo>
                          <a:pt x="523" y="1595"/>
                        </a:lnTo>
                        <a:cubicBezTo>
                          <a:pt x="521" y="1595"/>
                          <a:pt x="519" y="1594"/>
                          <a:pt x="517" y="1593"/>
                        </a:cubicBezTo>
                        <a:lnTo>
                          <a:pt x="517" y="1593"/>
                        </a:lnTo>
                        <a:cubicBezTo>
                          <a:pt x="511" y="1591"/>
                          <a:pt x="506" y="1591"/>
                          <a:pt x="501" y="1593"/>
                        </a:cubicBezTo>
                        <a:lnTo>
                          <a:pt x="501" y="1593"/>
                        </a:lnTo>
                        <a:cubicBezTo>
                          <a:pt x="496" y="1583"/>
                          <a:pt x="491" y="1573"/>
                          <a:pt x="486" y="1562"/>
                        </a:cubicBezTo>
                        <a:lnTo>
                          <a:pt x="486" y="1562"/>
                        </a:lnTo>
                        <a:cubicBezTo>
                          <a:pt x="474" y="1535"/>
                          <a:pt x="461" y="1508"/>
                          <a:pt x="449" y="1482"/>
                        </a:cubicBezTo>
                        <a:lnTo>
                          <a:pt x="449" y="1482"/>
                        </a:lnTo>
                        <a:cubicBezTo>
                          <a:pt x="438" y="1459"/>
                          <a:pt x="428" y="1436"/>
                          <a:pt x="417" y="1414"/>
                        </a:cubicBezTo>
                        <a:lnTo>
                          <a:pt x="417" y="1414"/>
                        </a:lnTo>
                        <a:cubicBezTo>
                          <a:pt x="417" y="1411"/>
                          <a:pt x="416" y="1406"/>
                          <a:pt x="414" y="1402"/>
                        </a:cubicBezTo>
                        <a:lnTo>
                          <a:pt x="414" y="1402"/>
                        </a:lnTo>
                        <a:cubicBezTo>
                          <a:pt x="407" y="1388"/>
                          <a:pt x="400" y="1374"/>
                          <a:pt x="393" y="1361"/>
                        </a:cubicBezTo>
                        <a:lnTo>
                          <a:pt x="393" y="1361"/>
                        </a:lnTo>
                        <a:cubicBezTo>
                          <a:pt x="426" y="1305"/>
                          <a:pt x="411" y="1226"/>
                          <a:pt x="369" y="1175"/>
                        </a:cubicBezTo>
                        <a:lnTo>
                          <a:pt x="369" y="1175"/>
                        </a:lnTo>
                        <a:cubicBezTo>
                          <a:pt x="344" y="1145"/>
                          <a:pt x="299" y="1094"/>
                          <a:pt x="258" y="1090"/>
                        </a:cubicBezTo>
                        <a:lnTo>
                          <a:pt x="258" y="1090"/>
                        </a:lnTo>
                        <a:cubicBezTo>
                          <a:pt x="224" y="1086"/>
                          <a:pt x="196" y="1110"/>
                          <a:pt x="203" y="1145"/>
                        </a:cubicBezTo>
                        <a:lnTo>
                          <a:pt x="203" y="1145"/>
                        </a:lnTo>
                        <a:cubicBezTo>
                          <a:pt x="156" y="1186"/>
                          <a:pt x="134" y="1250"/>
                          <a:pt x="150" y="1315"/>
                        </a:cubicBezTo>
                        <a:lnTo>
                          <a:pt x="150" y="1315"/>
                        </a:lnTo>
                        <a:cubicBezTo>
                          <a:pt x="168" y="1391"/>
                          <a:pt x="270" y="1441"/>
                          <a:pt x="342" y="1407"/>
                        </a:cubicBezTo>
                        <a:lnTo>
                          <a:pt x="342" y="1407"/>
                        </a:lnTo>
                        <a:cubicBezTo>
                          <a:pt x="347" y="1404"/>
                          <a:pt x="352" y="1402"/>
                          <a:pt x="356" y="1399"/>
                        </a:cubicBezTo>
                        <a:lnTo>
                          <a:pt x="356" y="1399"/>
                        </a:lnTo>
                        <a:cubicBezTo>
                          <a:pt x="373" y="1435"/>
                          <a:pt x="390" y="1471"/>
                          <a:pt x="406" y="1506"/>
                        </a:cubicBezTo>
                        <a:lnTo>
                          <a:pt x="406" y="1506"/>
                        </a:lnTo>
                        <a:cubicBezTo>
                          <a:pt x="426" y="1547"/>
                          <a:pt x="442" y="1608"/>
                          <a:pt x="473" y="1643"/>
                        </a:cubicBezTo>
                        <a:lnTo>
                          <a:pt x="473" y="1643"/>
                        </a:lnTo>
                        <a:cubicBezTo>
                          <a:pt x="489" y="1659"/>
                          <a:pt x="508" y="1663"/>
                          <a:pt x="522" y="1656"/>
                        </a:cubicBezTo>
                        <a:lnTo>
                          <a:pt x="522" y="1656"/>
                        </a:lnTo>
                        <a:cubicBezTo>
                          <a:pt x="501" y="1900"/>
                          <a:pt x="541" y="2149"/>
                          <a:pt x="630" y="2377"/>
                        </a:cubicBezTo>
                        <a:lnTo>
                          <a:pt x="630" y="2377"/>
                        </a:lnTo>
                        <a:cubicBezTo>
                          <a:pt x="641" y="2406"/>
                          <a:pt x="688" y="2394"/>
                          <a:pt x="677" y="2364"/>
                        </a:cubicBezTo>
                        <a:lnTo>
                          <a:pt x="677" y="2364"/>
                        </a:lnTo>
                        <a:cubicBezTo>
                          <a:pt x="560" y="2063"/>
                          <a:pt x="537" y="1741"/>
                          <a:pt x="610" y="1427"/>
                        </a:cubicBezTo>
                        <a:lnTo>
                          <a:pt x="610" y="1427"/>
                        </a:lnTo>
                        <a:cubicBezTo>
                          <a:pt x="615" y="1402"/>
                          <a:pt x="622" y="1377"/>
                          <a:pt x="630" y="1352"/>
                        </a:cubicBezTo>
                        <a:lnTo>
                          <a:pt x="630" y="1352"/>
                        </a:lnTo>
                        <a:cubicBezTo>
                          <a:pt x="705" y="1312"/>
                          <a:pt x="780" y="1271"/>
                          <a:pt x="856" y="1230"/>
                        </a:cubicBezTo>
                        <a:lnTo>
                          <a:pt x="856" y="1230"/>
                        </a:lnTo>
                        <a:cubicBezTo>
                          <a:pt x="891" y="1314"/>
                          <a:pt x="1009" y="1318"/>
                          <a:pt x="1086" y="1287"/>
                        </a:cubicBezTo>
                        <a:lnTo>
                          <a:pt x="1086" y="1287"/>
                        </a:lnTo>
                        <a:cubicBezTo>
                          <a:pt x="1178" y="1249"/>
                          <a:pt x="1221" y="1147"/>
                          <a:pt x="1178" y="1058"/>
                        </a:cubicBezTo>
                        <a:lnTo>
                          <a:pt x="1178" y="1058"/>
                        </a:lnTo>
                        <a:cubicBezTo>
                          <a:pt x="1140" y="980"/>
                          <a:pt x="1031" y="982"/>
                          <a:pt x="980" y="1040"/>
                        </a:cubicBezTo>
                        <a:lnTo>
                          <a:pt x="980" y="1040"/>
                        </a:lnTo>
                        <a:cubicBezTo>
                          <a:pt x="911" y="1064"/>
                          <a:pt x="845" y="1106"/>
                          <a:pt x="846" y="1180"/>
                        </a:cubicBezTo>
                        <a:lnTo>
                          <a:pt x="846" y="1180"/>
                        </a:lnTo>
                        <a:cubicBezTo>
                          <a:pt x="782" y="1214"/>
                          <a:pt x="718" y="1249"/>
                          <a:pt x="654" y="1284"/>
                        </a:cubicBezTo>
                        <a:lnTo>
                          <a:pt x="654" y="1284"/>
                        </a:lnTo>
                        <a:cubicBezTo>
                          <a:pt x="722" y="1102"/>
                          <a:pt x="820" y="922"/>
                          <a:pt x="819" y="732"/>
                        </a:cubicBezTo>
                        <a:lnTo>
                          <a:pt x="819" y="732"/>
                        </a:lnTo>
                        <a:cubicBezTo>
                          <a:pt x="903" y="767"/>
                          <a:pt x="983" y="776"/>
                          <a:pt x="1085" y="757"/>
                        </a:cubicBezTo>
                        <a:lnTo>
                          <a:pt x="1085" y="757"/>
                        </a:lnTo>
                        <a:cubicBezTo>
                          <a:pt x="1203" y="736"/>
                          <a:pt x="1358" y="712"/>
                          <a:pt x="1452" y="630"/>
                        </a:cubicBezTo>
                        <a:lnTo>
                          <a:pt x="1452" y="630"/>
                        </a:lnTo>
                        <a:cubicBezTo>
                          <a:pt x="1555" y="541"/>
                          <a:pt x="1523" y="411"/>
                          <a:pt x="1441" y="3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3" name="Freeform 403">
                    <a:extLst>
                      <a:ext uri="{FF2B5EF4-FFF2-40B4-BE49-F238E27FC236}">
                        <a16:creationId xmlns:a16="http://schemas.microsoft.com/office/drawing/2014/main" id="{E7B8B56C-447C-EA46-B98E-A0F36ED8BABB}"/>
                      </a:ext>
                    </a:extLst>
                  </p:cNvPr>
                  <p:cNvSpPr>
                    <a:spLocks noChangeArrowheads="1"/>
                  </p:cNvSpPr>
                  <p:nvPr/>
                </p:nvSpPr>
                <p:spPr bwMode="auto">
                  <a:xfrm>
                    <a:off x="5174704" y="3749075"/>
                    <a:ext cx="56166" cy="49685"/>
                  </a:xfrm>
                  <a:custGeom>
                    <a:avLst/>
                    <a:gdLst>
                      <a:gd name="T0" fmla="*/ 191 w 228"/>
                      <a:gd name="T1" fmla="*/ 16 h 201"/>
                      <a:gd name="T2" fmla="*/ 191 w 228"/>
                      <a:gd name="T3" fmla="*/ 16 h 201"/>
                      <a:gd name="T4" fmla="*/ 19 w 228"/>
                      <a:gd name="T5" fmla="*/ 162 h 201"/>
                      <a:gd name="T6" fmla="*/ 19 w 228"/>
                      <a:gd name="T7" fmla="*/ 162 h 201"/>
                      <a:gd name="T8" fmla="*/ 36 w 228"/>
                      <a:gd name="T9" fmla="*/ 190 h 201"/>
                      <a:gd name="T10" fmla="*/ 36 w 228"/>
                      <a:gd name="T11" fmla="*/ 190 h 201"/>
                      <a:gd name="T12" fmla="*/ 214 w 228"/>
                      <a:gd name="T13" fmla="*/ 39 h 201"/>
                      <a:gd name="T14" fmla="*/ 214 w 228"/>
                      <a:gd name="T15" fmla="*/ 39 h 201"/>
                      <a:gd name="T16" fmla="*/ 191 w 228"/>
                      <a:gd name="T17" fmla="*/ 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201">
                        <a:moveTo>
                          <a:pt x="191" y="16"/>
                        </a:moveTo>
                        <a:lnTo>
                          <a:pt x="191" y="16"/>
                        </a:lnTo>
                        <a:cubicBezTo>
                          <a:pt x="145" y="77"/>
                          <a:pt x="87" y="125"/>
                          <a:pt x="19" y="162"/>
                        </a:cubicBezTo>
                        <a:lnTo>
                          <a:pt x="19" y="162"/>
                        </a:lnTo>
                        <a:cubicBezTo>
                          <a:pt x="0" y="172"/>
                          <a:pt x="17" y="200"/>
                          <a:pt x="36" y="190"/>
                        </a:cubicBezTo>
                        <a:lnTo>
                          <a:pt x="36" y="190"/>
                        </a:lnTo>
                        <a:cubicBezTo>
                          <a:pt x="106" y="152"/>
                          <a:pt x="166" y="102"/>
                          <a:pt x="214" y="39"/>
                        </a:cubicBezTo>
                        <a:lnTo>
                          <a:pt x="214" y="39"/>
                        </a:lnTo>
                        <a:cubicBezTo>
                          <a:pt x="227" y="23"/>
                          <a:pt x="204" y="0"/>
                          <a:pt x="191"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grpSp>
        <p:sp>
          <p:nvSpPr>
            <p:cNvPr id="27" name="Freeform 415">
              <a:extLst>
                <a:ext uri="{FF2B5EF4-FFF2-40B4-BE49-F238E27FC236}">
                  <a16:creationId xmlns:a16="http://schemas.microsoft.com/office/drawing/2014/main" id="{CDAC1AEE-4703-CF4E-8324-D2E0A994A79D}"/>
                </a:ext>
              </a:extLst>
            </p:cNvPr>
            <p:cNvSpPr>
              <a:spLocks noChangeAspect="1" noChangeArrowheads="1"/>
            </p:cNvSpPr>
            <p:nvPr/>
          </p:nvSpPr>
          <p:spPr bwMode="auto">
            <a:xfrm rot="759599">
              <a:off x="7113695" y="5072166"/>
              <a:ext cx="1541906" cy="1404612"/>
            </a:xfrm>
            <a:custGeom>
              <a:avLst/>
              <a:gdLst>
                <a:gd name="T0" fmla="*/ 2743 w 3218"/>
                <a:gd name="T1" fmla="*/ 877 h 2931"/>
                <a:gd name="T2" fmla="*/ 2828 w 3218"/>
                <a:gd name="T3" fmla="*/ 294 h 2931"/>
                <a:gd name="T4" fmla="*/ 2115 w 3218"/>
                <a:gd name="T5" fmla="*/ 1420 h 2931"/>
                <a:gd name="T6" fmla="*/ 2660 w 3218"/>
                <a:gd name="T7" fmla="*/ 1122 h 2931"/>
                <a:gd name="T8" fmla="*/ 1853 w 3218"/>
                <a:gd name="T9" fmla="*/ 1660 h 2931"/>
                <a:gd name="T10" fmla="*/ 1243 w 3218"/>
                <a:gd name="T11" fmla="*/ 1796 h 2931"/>
                <a:gd name="T12" fmla="*/ 2033 w 3218"/>
                <a:gd name="T13" fmla="*/ 1744 h 2931"/>
                <a:gd name="T14" fmla="*/ 1853 w 3218"/>
                <a:gd name="T15" fmla="*/ 1660 h 2931"/>
                <a:gd name="T16" fmla="*/ 1670 w 3218"/>
                <a:gd name="T17" fmla="*/ 105 h 2931"/>
                <a:gd name="T18" fmla="*/ 1433 w 3218"/>
                <a:gd name="T19" fmla="*/ 1456 h 2931"/>
                <a:gd name="T20" fmla="*/ 1646 w 3218"/>
                <a:gd name="T21" fmla="*/ 405 h 2931"/>
                <a:gd name="T22" fmla="*/ 1397 w 3218"/>
                <a:gd name="T23" fmla="*/ 1429 h 2931"/>
                <a:gd name="T24" fmla="*/ 2272 w 3218"/>
                <a:gd name="T25" fmla="*/ 163 h 2931"/>
                <a:gd name="T26" fmla="*/ 2074 w 3218"/>
                <a:gd name="T27" fmla="*/ 521 h 2931"/>
                <a:gd name="T28" fmla="*/ 1103 w 3218"/>
                <a:gd name="T29" fmla="*/ 2292 h 2931"/>
                <a:gd name="T30" fmla="*/ 1628 w 3218"/>
                <a:gd name="T31" fmla="*/ 2369 h 2931"/>
                <a:gd name="T32" fmla="*/ 2076 w 3218"/>
                <a:gd name="T33" fmla="*/ 2127 h 2931"/>
                <a:gd name="T34" fmla="*/ 477 w 3218"/>
                <a:gd name="T35" fmla="*/ 2160 h 2931"/>
                <a:gd name="T36" fmla="*/ 312 w 3218"/>
                <a:gd name="T37" fmla="*/ 1952 h 2931"/>
                <a:gd name="T38" fmla="*/ 471 w 3218"/>
                <a:gd name="T39" fmla="*/ 1947 h 2931"/>
                <a:gd name="T40" fmla="*/ 372 w 3218"/>
                <a:gd name="T41" fmla="*/ 2243 h 2931"/>
                <a:gd name="T42" fmla="*/ 867 w 3218"/>
                <a:gd name="T43" fmla="*/ 602 h 2931"/>
                <a:gd name="T44" fmla="*/ 924 w 3218"/>
                <a:gd name="T45" fmla="*/ 1639 h 2931"/>
                <a:gd name="T46" fmla="*/ 918 w 3218"/>
                <a:gd name="T47" fmla="*/ 1686 h 2931"/>
                <a:gd name="T48" fmla="*/ 945 w 3218"/>
                <a:gd name="T49" fmla="*/ 1951 h 2931"/>
                <a:gd name="T50" fmla="*/ 833 w 3218"/>
                <a:gd name="T51" fmla="*/ 1671 h 2931"/>
                <a:gd name="T52" fmla="*/ 808 w 3218"/>
                <a:gd name="T53" fmla="*/ 1713 h 2931"/>
                <a:gd name="T54" fmla="*/ 84 w 3218"/>
                <a:gd name="T55" fmla="*/ 1786 h 2931"/>
                <a:gd name="T56" fmla="*/ 2488 w 3218"/>
                <a:gd name="T57" fmla="*/ 762 h 2931"/>
                <a:gd name="T58" fmla="*/ 2959 w 3218"/>
                <a:gd name="T59" fmla="*/ 470 h 2931"/>
                <a:gd name="T60" fmla="*/ 2933 w 3218"/>
                <a:gd name="T61" fmla="*/ 247 h 2931"/>
                <a:gd name="T62" fmla="*/ 3186 w 3218"/>
                <a:gd name="T63" fmla="*/ 55 h 2931"/>
                <a:gd name="T64" fmla="*/ 2441 w 3218"/>
                <a:gd name="T65" fmla="*/ 726 h 2931"/>
                <a:gd name="T66" fmla="*/ 2032 w 3218"/>
                <a:gd name="T67" fmla="*/ 980 h 2931"/>
                <a:gd name="T68" fmla="*/ 2250 w 3218"/>
                <a:gd name="T69" fmla="*/ 87 h 2931"/>
                <a:gd name="T70" fmla="*/ 1981 w 3218"/>
                <a:gd name="T71" fmla="*/ 589 h 2931"/>
                <a:gd name="T72" fmla="*/ 1520 w 3218"/>
                <a:gd name="T73" fmla="*/ 1377 h 2931"/>
                <a:gd name="T74" fmla="*/ 1702 w 3218"/>
                <a:gd name="T75" fmla="*/ 40 h 2931"/>
                <a:gd name="T76" fmla="*/ 1517 w 3218"/>
                <a:gd name="T77" fmla="*/ 395 h 2931"/>
                <a:gd name="T78" fmla="*/ 1393 w 3218"/>
                <a:gd name="T79" fmla="*/ 1499 h 2931"/>
                <a:gd name="T80" fmla="*/ 884 w 3218"/>
                <a:gd name="T81" fmla="*/ 504 h 2931"/>
                <a:gd name="T82" fmla="*/ 837 w 3218"/>
                <a:gd name="T83" fmla="*/ 500 h 2931"/>
                <a:gd name="T84" fmla="*/ 794 w 3218"/>
                <a:gd name="T85" fmla="*/ 2453 h 2931"/>
                <a:gd name="T86" fmla="*/ 340 w 3218"/>
                <a:gd name="T87" fmla="*/ 1786 h 2931"/>
                <a:gd name="T88" fmla="*/ 2 w 3218"/>
                <a:gd name="T89" fmla="*/ 1696 h 2931"/>
                <a:gd name="T90" fmla="*/ 764 w 3218"/>
                <a:gd name="T91" fmla="*/ 2554 h 2931"/>
                <a:gd name="T92" fmla="*/ 881 w 3218"/>
                <a:gd name="T93" fmla="*/ 2349 h 2931"/>
                <a:gd name="T94" fmla="*/ 1539 w 3218"/>
                <a:gd name="T95" fmla="*/ 2437 h 2931"/>
                <a:gd name="T96" fmla="*/ 2243 w 3218"/>
                <a:gd name="T97" fmla="*/ 2056 h 2931"/>
                <a:gd name="T98" fmla="*/ 936 w 3218"/>
                <a:gd name="T99" fmla="*/ 2221 h 2931"/>
                <a:gd name="T100" fmla="*/ 1029 w 3218"/>
                <a:gd name="T101" fmla="*/ 2046 h 2931"/>
                <a:gd name="T102" fmla="*/ 2585 w 3218"/>
                <a:gd name="T103" fmla="*/ 1583 h 2931"/>
                <a:gd name="T104" fmla="*/ 2556 w 3218"/>
                <a:gd name="T105" fmla="*/ 1544 h 2931"/>
                <a:gd name="T106" fmla="*/ 1248 w 3218"/>
                <a:gd name="T107" fmla="*/ 1730 h 2931"/>
                <a:gd name="T108" fmla="*/ 1441 w 3218"/>
                <a:gd name="T109" fmla="*/ 1543 h 2931"/>
                <a:gd name="T110" fmla="*/ 2721 w 3218"/>
                <a:gd name="T111" fmla="*/ 1142 h 2931"/>
                <a:gd name="T112" fmla="*/ 2755 w 3218"/>
                <a:gd name="T113" fmla="*/ 1102 h 2931"/>
                <a:gd name="T114" fmla="*/ 1954 w 3218"/>
                <a:gd name="T115" fmla="*/ 1091 h 2931"/>
                <a:gd name="T116" fmla="*/ 1972 w 3218"/>
                <a:gd name="T117" fmla="*/ 1078 h 2931"/>
                <a:gd name="T118" fmla="*/ 3195 w 3218"/>
                <a:gd name="T119" fmla="*/ 753 h 2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18" h="2931">
                  <a:moveTo>
                    <a:pt x="2304" y="879"/>
                  </a:moveTo>
                  <a:lnTo>
                    <a:pt x="2304" y="879"/>
                  </a:lnTo>
                  <a:cubicBezTo>
                    <a:pt x="2551" y="765"/>
                    <a:pt x="2820" y="746"/>
                    <a:pt x="3088" y="750"/>
                  </a:cubicBezTo>
                  <a:lnTo>
                    <a:pt x="3088" y="750"/>
                  </a:lnTo>
                  <a:cubicBezTo>
                    <a:pt x="2976" y="801"/>
                    <a:pt x="2862" y="845"/>
                    <a:pt x="2743" y="877"/>
                  </a:cubicBezTo>
                  <a:lnTo>
                    <a:pt x="2743" y="877"/>
                  </a:lnTo>
                  <a:cubicBezTo>
                    <a:pt x="2620" y="910"/>
                    <a:pt x="2422" y="956"/>
                    <a:pt x="2304" y="879"/>
                  </a:cubicBezTo>
                  <a:close/>
                  <a:moveTo>
                    <a:pt x="2991" y="114"/>
                  </a:moveTo>
                  <a:lnTo>
                    <a:pt x="2991" y="114"/>
                  </a:lnTo>
                  <a:cubicBezTo>
                    <a:pt x="2928" y="171"/>
                    <a:pt x="2872" y="241"/>
                    <a:pt x="2828" y="294"/>
                  </a:cubicBezTo>
                  <a:lnTo>
                    <a:pt x="2828" y="294"/>
                  </a:lnTo>
                  <a:cubicBezTo>
                    <a:pt x="2716" y="428"/>
                    <a:pt x="2616" y="559"/>
                    <a:pt x="2488" y="678"/>
                  </a:cubicBezTo>
                  <a:lnTo>
                    <a:pt x="2488" y="678"/>
                  </a:lnTo>
                  <a:cubicBezTo>
                    <a:pt x="2488" y="383"/>
                    <a:pt x="2732" y="211"/>
                    <a:pt x="2991" y="114"/>
                  </a:cubicBezTo>
                  <a:close/>
                  <a:moveTo>
                    <a:pt x="2115" y="1420"/>
                  </a:moveTo>
                  <a:lnTo>
                    <a:pt x="2115" y="1420"/>
                  </a:lnTo>
                  <a:cubicBezTo>
                    <a:pt x="1920" y="1480"/>
                    <a:pt x="1700" y="1482"/>
                    <a:pt x="1497" y="1500"/>
                  </a:cubicBezTo>
                  <a:lnTo>
                    <a:pt x="1497" y="1500"/>
                  </a:lnTo>
                  <a:cubicBezTo>
                    <a:pt x="1775" y="1175"/>
                    <a:pt x="2257" y="1163"/>
                    <a:pt x="2660" y="1122"/>
                  </a:cubicBezTo>
                  <a:lnTo>
                    <a:pt x="2660" y="1122"/>
                  </a:lnTo>
                  <a:lnTo>
                    <a:pt x="2660" y="1123"/>
                  </a:lnTo>
                  <a:lnTo>
                    <a:pt x="2660" y="1123"/>
                  </a:lnTo>
                  <a:cubicBezTo>
                    <a:pt x="2486" y="1233"/>
                    <a:pt x="2311" y="1361"/>
                    <a:pt x="2115" y="1420"/>
                  </a:cubicBezTo>
                  <a:close/>
                  <a:moveTo>
                    <a:pt x="1853" y="1660"/>
                  </a:moveTo>
                  <a:lnTo>
                    <a:pt x="1853" y="1660"/>
                  </a:lnTo>
                  <a:cubicBezTo>
                    <a:pt x="2062" y="1639"/>
                    <a:pt x="2271" y="1617"/>
                    <a:pt x="2480" y="1597"/>
                  </a:cubicBezTo>
                  <a:lnTo>
                    <a:pt x="2480" y="1597"/>
                  </a:lnTo>
                  <a:cubicBezTo>
                    <a:pt x="2311" y="1711"/>
                    <a:pt x="2135" y="1812"/>
                    <a:pt x="1940" y="1877"/>
                  </a:cubicBezTo>
                  <a:lnTo>
                    <a:pt x="1940" y="1877"/>
                  </a:lnTo>
                  <a:cubicBezTo>
                    <a:pt x="1733" y="1947"/>
                    <a:pt x="1399" y="1988"/>
                    <a:pt x="1243" y="1796"/>
                  </a:cubicBezTo>
                  <a:lnTo>
                    <a:pt x="1243" y="1796"/>
                  </a:lnTo>
                  <a:cubicBezTo>
                    <a:pt x="1510" y="1824"/>
                    <a:pt x="1776" y="1816"/>
                    <a:pt x="2042" y="1775"/>
                  </a:cubicBezTo>
                  <a:lnTo>
                    <a:pt x="2042" y="1775"/>
                  </a:lnTo>
                  <a:cubicBezTo>
                    <a:pt x="2062" y="1772"/>
                    <a:pt x="2054" y="1740"/>
                    <a:pt x="2033" y="1744"/>
                  </a:cubicBezTo>
                  <a:lnTo>
                    <a:pt x="2033" y="1744"/>
                  </a:lnTo>
                  <a:cubicBezTo>
                    <a:pt x="1795" y="1781"/>
                    <a:pt x="1554" y="1789"/>
                    <a:pt x="1314" y="1770"/>
                  </a:cubicBezTo>
                  <a:lnTo>
                    <a:pt x="1314" y="1770"/>
                  </a:lnTo>
                  <a:cubicBezTo>
                    <a:pt x="1313" y="1765"/>
                    <a:pt x="1310" y="1762"/>
                    <a:pt x="1305" y="1760"/>
                  </a:cubicBezTo>
                  <a:lnTo>
                    <a:pt x="1305" y="1760"/>
                  </a:lnTo>
                  <a:cubicBezTo>
                    <a:pt x="1481" y="1695"/>
                    <a:pt x="1664" y="1678"/>
                    <a:pt x="1853" y="1660"/>
                  </a:cubicBezTo>
                  <a:close/>
                  <a:moveTo>
                    <a:pt x="1436" y="726"/>
                  </a:moveTo>
                  <a:lnTo>
                    <a:pt x="1436" y="726"/>
                  </a:lnTo>
                  <a:cubicBezTo>
                    <a:pt x="1486" y="634"/>
                    <a:pt x="1529" y="542"/>
                    <a:pt x="1556" y="441"/>
                  </a:cubicBezTo>
                  <a:lnTo>
                    <a:pt x="1556" y="441"/>
                  </a:lnTo>
                  <a:cubicBezTo>
                    <a:pt x="1587" y="325"/>
                    <a:pt x="1601" y="206"/>
                    <a:pt x="1670" y="105"/>
                  </a:cubicBezTo>
                  <a:lnTo>
                    <a:pt x="1670" y="105"/>
                  </a:lnTo>
                  <a:cubicBezTo>
                    <a:pt x="1735" y="337"/>
                    <a:pt x="1775" y="569"/>
                    <a:pt x="1697" y="804"/>
                  </a:cubicBezTo>
                  <a:lnTo>
                    <a:pt x="1697" y="804"/>
                  </a:lnTo>
                  <a:cubicBezTo>
                    <a:pt x="1624" y="1025"/>
                    <a:pt x="1523" y="1241"/>
                    <a:pt x="1433" y="1456"/>
                  </a:cubicBezTo>
                  <a:lnTo>
                    <a:pt x="1433" y="1456"/>
                  </a:lnTo>
                  <a:cubicBezTo>
                    <a:pt x="1403" y="1241"/>
                    <a:pt x="1439" y="1035"/>
                    <a:pt x="1530" y="837"/>
                  </a:cubicBezTo>
                  <a:lnTo>
                    <a:pt x="1530" y="837"/>
                  </a:lnTo>
                  <a:cubicBezTo>
                    <a:pt x="1594" y="695"/>
                    <a:pt x="1666" y="562"/>
                    <a:pt x="1679" y="405"/>
                  </a:cubicBezTo>
                  <a:lnTo>
                    <a:pt x="1679" y="405"/>
                  </a:lnTo>
                  <a:cubicBezTo>
                    <a:pt x="1681" y="383"/>
                    <a:pt x="1648" y="383"/>
                    <a:pt x="1646" y="405"/>
                  </a:cubicBezTo>
                  <a:lnTo>
                    <a:pt x="1646" y="405"/>
                  </a:lnTo>
                  <a:cubicBezTo>
                    <a:pt x="1631" y="604"/>
                    <a:pt x="1513" y="772"/>
                    <a:pt x="1446" y="956"/>
                  </a:cubicBezTo>
                  <a:lnTo>
                    <a:pt x="1446" y="956"/>
                  </a:lnTo>
                  <a:cubicBezTo>
                    <a:pt x="1390" y="1107"/>
                    <a:pt x="1379" y="1271"/>
                    <a:pt x="1397" y="1429"/>
                  </a:cubicBezTo>
                  <a:lnTo>
                    <a:pt x="1397" y="1429"/>
                  </a:lnTo>
                  <a:cubicBezTo>
                    <a:pt x="1219" y="1208"/>
                    <a:pt x="1310" y="958"/>
                    <a:pt x="1436" y="726"/>
                  </a:cubicBezTo>
                  <a:close/>
                  <a:moveTo>
                    <a:pt x="2074" y="521"/>
                  </a:moveTo>
                  <a:lnTo>
                    <a:pt x="2074" y="521"/>
                  </a:lnTo>
                  <a:cubicBezTo>
                    <a:pt x="2145" y="402"/>
                    <a:pt x="2225" y="292"/>
                    <a:pt x="2272" y="163"/>
                  </a:cubicBezTo>
                  <a:lnTo>
                    <a:pt x="2272" y="163"/>
                  </a:lnTo>
                  <a:cubicBezTo>
                    <a:pt x="2344" y="488"/>
                    <a:pt x="2090" y="777"/>
                    <a:pt x="1935" y="1046"/>
                  </a:cubicBezTo>
                  <a:lnTo>
                    <a:pt x="1935" y="1046"/>
                  </a:lnTo>
                  <a:cubicBezTo>
                    <a:pt x="1933" y="1047"/>
                    <a:pt x="1931" y="1049"/>
                    <a:pt x="1928" y="1050"/>
                  </a:cubicBezTo>
                  <a:lnTo>
                    <a:pt x="1928" y="1050"/>
                  </a:lnTo>
                  <a:cubicBezTo>
                    <a:pt x="1926" y="860"/>
                    <a:pt x="1977" y="686"/>
                    <a:pt x="2074" y="521"/>
                  </a:cubicBezTo>
                  <a:close/>
                  <a:moveTo>
                    <a:pt x="2076" y="2127"/>
                  </a:moveTo>
                  <a:lnTo>
                    <a:pt x="2076" y="2127"/>
                  </a:lnTo>
                  <a:cubicBezTo>
                    <a:pt x="1756" y="2209"/>
                    <a:pt x="1416" y="2183"/>
                    <a:pt x="1094" y="2260"/>
                  </a:cubicBezTo>
                  <a:lnTo>
                    <a:pt x="1094" y="2260"/>
                  </a:lnTo>
                  <a:cubicBezTo>
                    <a:pt x="1073" y="2265"/>
                    <a:pt x="1082" y="2296"/>
                    <a:pt x="1103" y="2292"/>
                  </a:cubicBezTo>
                  <a:lnTo>
                    <a:pt x="1103" y="2292"/>
                  </a:lnTo>
                  <a:cubicBezTo>
                    <a:pt x="1438" y="2212"/>
                    <a:pt x="1790" y="2242"/>
                    <a:pt x="2120" y="2148"/>
                  </a:cubicBezTo>
                  <a:lnTo>
                    <a:pt x="2120" y="2148"/>
                  </a:lnTo>
                  <a:cubicBezTo>
                    <a:pt x="1971" y="2250"/>
                    <a:pt x="1805" y="2323"/>
                    <a:pt x="1628" y="2369"/>
                  </a:cubicBezTo>
                  <a:lnTo>
                    <a:pt x="1628" y="2369"/>
                  </a:lnTo>
                  <a:cubicBezTo>
                    <a:pt x="1518" y="2397"/>
                    <a:pt x="1406" y="2409"/>
                    <a:pt x="1293" y="2411"/>
                  </a:cubicBezTo>
                  <a:lnTo>
                    <a:pt x="1293" y="2411"/>
                  </a:lnTo>
                  <a:cubicBezTo>
                    <a:pt x="1184" y="2414"/>
                    <a:pt x="965" y="2425"/>
                    <a:pt x="915" y="2307"/>
                  </a:cubicBezTo>
                  <a:lnTo>
                    <a:pt x="915" y="2307"/>
                  </a:lnTo>
                  <a:cubicBezTo>
                    <a:pt x="1207" y="2005"/>
                    <a:pt x="1684" y="2158"/>
                    <a:pt x="2076" y="2127"/>
                  </a:cubicBezTo>
                  <a:close/>
                  <a:moveTo>
                    <a:pt x="84" y="1786"/>
                  </a:moveTo>
                  <a:lnTo>
                    <a:pt x="84" y="1786"/>
                  </a:lnTo>
                  <a:cubicBezTo>
                    <a:pt x="124" y="1840"/>
                    <a:pt x="172" y="1887"/>
                    <a:pt x="227" y="1929"/>
                  </a:cubicBezTo>
                  <a:lnTo>
                    <a:pt x="227" y="1929"/>
                  </a:lnTo>
                  <a:cubicBezTo>
                    <a:pt x="318" y="2000"/>
                    <a:pt x="416" y="2059"/>
                    <a:pt x="477" y="2160"/>
                  </a:cubicBezTo>
                  <a:lnTo>
                    <a:pt x="477" y="2160"/>
                  </a:lnTo>
                  <a:cubicBezTo>
                    <a:pt x="487" y="2179"/>
                    <a:pt x="515" y="2162"/>
                    <a:pt x="505" y="2144"/>
                  </a:cubicBezTo>
                  <a:lnTo>
                    <a:pt x="505" y="2144"/>
                  </a:lnTo>
                  <a:cubicBezTo>
                    <a:pt x="457" y="2064"/>
                    <a:pt x="387" y="2007"/>
                    <a:pt x="312" y="1952"/>
                  </a:cubicBezTo>
                  <a:lnTo>
                    <a:pt x="312" y="1952"/>
                  </a:lnTo>
                  <a:cubicBezTo>
                    <a:pt x="226" y="1889"/>
                    <a:pt x="151" y="1825"/>
                    <a:pt x="91" y="1740"/>
                  </a:cubicBezTo>
                  <a:lnTo>
                    <a:pt x="91" y="1740"/>
                  </a:lnTo>
                  <a:cubicBezTo>
                    <a:pt x="126" y="1755"/>
                    <a:pt x="163" y="1767"/>
                    <a:pt x="199" y="1779"/>
                  </a:cubicBezTo>
                  <a:lnTo>
                    <a:pt x="199" y="1779"/>
                  </a:lnTo>
                  <a:cubicBezTo>
                    <a:pt x="305" y="1814"/>
                    <a:pt x="391" y="1870"/>
                    <a:pt x="471" y="1947"/>
                  </a:cubicBezTo>
                  <a:lnTo>
                    <a:pt x="471" y="1947"/>
                  </a:lnTo>
                  <a:cubicBezTo>
                    <a:pt x="616" y="2089"/>
                    <a:pt x="690" y="2288"/>
                    <a:pt x="751" y="2480"/>
                  </a:cubicBezTo>
                  <a:lnTo>
                    <a:pt x="751" y="2480"/>
                  </a:lnTo>
                  <a:cubicBezTo>
                    <a:pt x="632" y="2390"/>
                    <a:pt x="485" y="2344"/>
                    <a:pt x="372" y="2243"/>
                  </a:cubicBezTo>
                  <a:lnTo>
                    <a:pt x="372" y="2243"/>
                  </a:lnTo>
                  <a:cubicBezTo>
                    <a:pt x="239" y="2125"/>
                    <a:pt x="146" y="1956"/>
                    <a:pt x="84" y="1786"/>
                  </a:cubicBezTo>
                  <a:lnTo>
                    <a:pt x="742" y="1326"/>
                  </a:lnTo>
                  <a:lnTo>
                    <a:pt x="742" y="1326"/>
                  </a:lnTo>
                  <a:cubicBezTo>
                    <a:pt x="766" y="1083"/>
                    <a:pt x="821" y="841"/>
                    <a:pt x="867" y="602"/>
                  </a:cubicBezTo>
                  <a:lnTo>
                    <a:pt x="867" y="602"/>
                  </a:lnTo>
                  <a:cubicBezTo>
                    <a:pt x="901" y="700"/>
                    <a:pt x="932" y="800"/>
                    <a:pt x="951" y="904"/>
                  </a:cubicBezTo>
                  <a:lnTo>
                    <a:pt x="951" y="904"/>
                  </a:lnTo>
                  <a:cubicBezTo>
                    <a:pt x="975" y="1039"/>
                    <a:pt x="963" y="1179"/>
                    <a:pt x="951" y="1314"/>
                  </a:cubicBezTo>
                  <a:lnTo>
                    <a:pt x="951" y="1314"/>
                  </a:lnTo>
                  <a:cubicBezTo>
                    <a:pt x="941" y="1423"/>
                    <a:pt x="928" y="1531"/>
                    <a:pt x="924" y="1639"/>
                  </a:cubicBezTo>
                  <a:lnTo>
                    <a:pt x="924" y="1639"/>
                  </a:lnTo>
                  <a:cubicBezTo>
                    <a:pt x="922" y="1638"/>
                    <a:pt x="920" y="1637"/>
                    <a:pt x="918" y="1637"/>
                  </a:cubicBezTo>
                  <a:lnTo>
                    <a:pt x="918" y="1637"/>
                  </a:lnTo>
                  <a:cubicBezTo>
                    <a:pt x="886" y="1637"/>
                    <a:pt x="886" y="1686"/>
                    <a:pt x="918" y="1686"/>
                  </a:cubicBezTo>
                  <a:lnTo>
                    <a:pt x="918" y="1686"/>
                  </a:lnTo>
                  <a:cubicBezTo>
                    <a:pt x="920" y="1686"/>
                    <a:pt x="921" y="1685"/>
                    <a:pt x="923" y="1685"/>
                  </a:cubicBezTo>
                  <a:lnTo>
                    <a:pt x="923" y="1685"/>
                  </a:lnTo>
                  <a:cubicBezTo>
                    <a:pt x="922" y="1777"/>
                    <a:pt x="929" y="1869"/>
                    <a:pt x="951" y="1959"/>
                  </a:cubicBezTo>
                  <a:lnTo>
                    <a:pt x="951" y="1959"/>
                  </a:lnTo>
                  <a:cubicBezTo>
                    <a:pt x="949" y="1956"/>
                    <a:pt x="947" y="1953"/>
                    <a:pt x="945" y="1951"/>
                  </a:cubicBezTo>
                  <a:lnTo>
                    <a:pt x="945" y="1951"/>
                  </a:lnTo>
                  <a:cubicBezTo>
                    <a:pt x="925" y="1923"/>
                    <a:pt x="909" y="1892"/>
                    <a:pt x="894" y="1862"/>
                  </a:cubicBezTo>
                  <a:lnTo>
                    <a:pt x="894" y="1862"/>
                  </a:lnTo>
                  <a:cubicBezTo>
                    <a:pt x="864" y="1802"/>
                    <a:pt x="846" y="1736"/>
                    <a:pt x="833" y="1671"/>
                  </a:cubicBezTo>
                  <a:lnTo>
                    <a:pt x="833" y="1671"/>
                  </a:lnTo>
                  <a:cubicBezTo>
                    <a:pt x="803" y="1530"/>
                    <a:pt x="816" y="1374"/>
                    <a:pt x="823" y="1230"/>
                  </a:cubicBezTo>
                  <a:lnTo>
                    <a:pt x="823" y="1230"/>
                  </a:lnTo>
                  <a:cubicBezTo>
                    <a:pt x="824" y="1209"/>
                    <a:pt x="791" y="1209"/>
                    <a:pt x="790" y="1230"/>
                  </a:cubicBezTo>
                  <a:lnTo>
                    <a:pt x="790" y="1230"/>
                  </a:lnTo>
                  <a:cubicBezTo>
                    <a:pt x="783" y="1391"/>
                    <a:pt x="775" y="1555"/>
                    <a:pt x="808" y="1713"/>
                  </a:cubicBezTo>
                  <a:lnTo>
                    <a:pt x="808" y="1713"/>
                  </a:lnTo>
                  <a:cubicBezTo>
                    <a:pt x="818" y="1766"/>
                    <a:pt x="843" y="1847"/>
                    <a:pt x="877" y="1917"/>
                  </a:cubicBezTo>
                  <a:lnTo>
                    <a:pt x="877" y="1917"/>
                  </a:lnTo>
                  <a:cubicBezTo>
                    <a:pt x="740" y="1762"/>
                    <a:pt x="722" y="1533"/>
                    <a:pt x="742" y="1326"/>
                  </a:cubicBezTo>
                  <a:lnTo>
                    <a:pt x="84" y="1786"/>
                  </a:lnTo>
                  <a:close/>
                  <a:moveTo>
                    <a:pt x="3207" y="730"/>
                  </a:moveTo>
                  <a:lnTo>
                    <a:pt x="3207" y="730"/>
                  </a:lnTo>
                  <a:cubicBezTo>
                    <a:pt x="3208" y="717"/>
                    <a:pt x="3200" y="704"/>
                    <a:pt x="3183" y="703"/>
                  </a:cubicBezTo>
                  <a:lnTo>
                    <a:pt x="3183" y="703"/>
                  </a:lnTo>
                  <a:cubicBezTo>
                    <a:pt x="2949" y="696"/>
                    <a:pt x="2713" y="701"/>
                    <a:pt x="2488" y="762"/>
                  </a:cubicBezTo>
                  <a:lnTo>
                    <a:pt x="2488" y="762"/>
                  </a:lnTo>
                  <a:cubicBezTo>
                    <a:pt x="2653" y="671"/>
                    <a:pt x="2820" y="588"/>
                    <a:pt x="2984" y="513"/>
                  </a:cubicBezTo>
                  <a:lnTo>
                    <a:pt x="2984" y="513"/>
                  </a:lnTo>
                  <a:cubicBezTo>
                    <a:pt x="3012" y="499"/>
                    <a:pt x="2988" y="457"/>
                    <a:pt x="2959" y="470"/>
                  </a:cubicBezTo>
                  <a:lnTo>
                    <a:pt x="2959" y="470"/>
                  </a:lnTo>
                  <a:cubicBezTo>
                    <a:pt x="2836" y="528"/>
                    <a:pt x="2711" y="589"/>
                    <a:pt x="2586" y="654"/>
                  </a:cubicBezTo>
                  <a:lnTo>
                    <a:pt x="2586" y="654"/>
                  </a:lnTo>
                  <a:cubicBezTo>
                    <a:pt x="2657" y="586"/>
                    <a:pt x="2723" y="516"/>
                    <a:pt x="2782" y="436"/>
                  </a:cubicBezTo>
                  <a:lnTo>
                    <a:pt x="2782" y="436"/>
                  </a:lnTo>
                  <a:cubicBezTo>
                    <a:pt x="2830" y="370"/>
                    <a:pt x="2879" y="307"/>
                    <a:pt x="2933" y="247"/>
                  </a:cubicBezTo>
                  <a:lnTo>
                    <a:pt x="2933" y="247"/>
                  </a:lnTo>
                  <a:cubicBezTo>
                    <a:pt x="2993" y="183"/>
                    <a:pt x="3080" y="85"/>
                    <a:pt x="3169" y="71"/>
                  </a:cubicBezTo>
                  <a:lnTo>
                    <a:pt x="3169" y="71"/>
                  </a:lnTo>
                  <a:cubicBezTo>
                    <a:pt x="3180" y="69"/>
                    <a:pt x="3184" y="63"/>
                    <a:pt x="3186" y="55"/>
                  </a:cubicBezTo>
                  <a:lnTo>
                    <a:pt x="3186" y="55"/>
                  </a:lnTo>
                  <a:lnTo>
                    <a:pt x="3186" y="54"/>
                  </a:lnTo>
                  <a:lnTo>
                    <a:pt x="3186" y="54"/>
                  </a:lnTo>
                  <a:cubicBezTo>
                    <a:pt x="3217" y="47"/>
                    <a:pt x="3204" y="0"/>
                    <a:pt x="3173" y="8"/>
                  </a:cubicBezTo>
                  <a:lnTo>
                    <a:pt x="3173" y="8"/>
                  </a:lnTo>
                  <a:cubicBezTo>
                    <a:pt x="2825" y="92"/>
                    <a:pt x="2405" y="302"/>
                    <a:pt x="2441" y="726"/>
                  </a:cubicBezTo>
                  <a:lnTo>
                    <a:pt x="2441" y="726"/>
                  </a:lnTo>
                  <a:cubicBezTo>
                    <a:pt x="2442" y="728"/>
                    <a:pt x="2442" y="729"/>
                    <a:pt x="2443" y="731"/>
                  </a:cubicBezTo>
                  <a:lnTo>
                    <a:pt x="2443" y="731"/>
                  </a:lnTo>
                  <a:cubicBezTo>
                    <a:pt x="2303" y="809"/>
                    <a:pt x="2165" y="891"/>
                    <a:pt x="2032" y="980"/>
                  </a:cubicBezTo>
                  <a:lnTo>
                    <a:pt x="2032" y="980"/>
                  </a:lnTo>
                  <a:cubicBezTo>
                    <a:pt x="2204" y="702"/>
                    <a:pt x="2426" y="403"/>
                    <a:pt x="2295" y="67"/>
                  </a:cubicBezTo>
                  <a:lnTo>
                    <a:pt x="2295" y="67"/>
                  </a:lnTo>
                  <a:cubicBezTo>
                    <a:pt x="2284" y="38"/>
                    <a:pt x="2236" y="51"/>
                    <a:pt x="2248" y="80"/>
                  </a:cubicBezTo>
                  <a:lnTo>
                    <a:pt x="2248" y="80"/>
                  </a:lnTo>
                  <a:cubicBezTo>
                    <a:pt x="2249" y="83"/>
                    <a:pt x="2250" y="85"/>
                    <a:pt x="2250" y="87"/>
                  </a:cubicBezTo>
                  <a:lnTo>
                    <a:pt x="2250" y="87"/>
                  </a:lnTo>
                  <a:cubicBezTo>
                    <a:pt x="2247" y="90"/>
                    <a:pt x="2244" y="94"/>
                    <a:pt x="2243" y="100"/>
                  </a:cubicBezTo>
                  <a:lnTo>
                    <a:pt x="2243" y="100"/>
                  </a:lnTo>
                  <a:cubicBezTo>
                    <a:pt x="2191" y="281"/>
                    <a:pt x="2067" y="425"/>
                    <a:pt x="1981" y="589"/>
                  </a:cubicBezTo>
                  <a:lnTo>
                    <a:pt x="1981" y="589"/>
                  </a:lnTo>
                  <a:cubicBezTo>
                    <a:pt x="1902" y="740"/>
                    <a:pt x="1873" y="913"/>
                    <a:pt x="1881" y="1081"/>
                  </a:cubicBezTo>
                  <a:lnTo>
                    <a:pt x="1881" y="1081"/>
                  </a:lnTo>
                  <a:cubicBezTo>
                    <a:pt x="1881" y="1082"/>
                    <a:pt x="1881" y="1083"/>
                    <a:pt x="1881" y="1083"/>
                  </a:cubicBezTo>
                  <a:lnTo>
                    <a:pt x="1881" y="1083"/>
                  </a:lnTo>
                  <a:cubicBezTo>
                    <a:pt x="1755" y="1175"/>
                    <a:pt x="1633" y="1273"/>
                    <a:pt x="1520" y="1377"/>
                  </a:cubicBezTo>
                  <a:lnTo>
                    <a:pt x="1520" y="1377"/>
                  </a:lnTo>
                  <a:cubicBezTo>
                    <a:pt x="1610" y="1167"/>
                    <a:pt x="1707" y="956"/>
                    <a:pt x="1768" y="740"/>
                  </a:cubicBezTo>
                  <a:lnTo>
                    <a:pt x="1768" y="740"/>
                  </a:lnTo>
                  <a:cubicBezTo>
                    <a:pt x="1832" y="511"/>
                    <a:pt x="1767" y="261"/>
                    <a:pt x="1702" y="40"/>
                  </a:cubicBezTo>
                  <a:lnTo>
                    <a:pt x="1702" y="40"/>
                  </a:lnTo>
                  <a:cubicBezTo>
                    <a:pt x="1694" y="12"/>
                    <a:pt x="1652" y="21"/>
                    <a:pt x="1654" y="47"/>
                  </a:cubicBezTo>
                  <a:lnTo>
                    <a:pt x="1654" y="47"/>
                  </a:lnTo>
                  <a:cubicBezTo>
                    <a:pt x="1654" y="48"/>
                    <a:pt x="1652" y="49"/>
                    <a:pt x="1652" y="50"/>
                  </a:cubicBezTo>
                  <a:lnTo>
                    <a:pt x="1652" y="50"/>
                  </a:lnTo>
                  <a:cubicBezTo>
                    <a:pt x="1571" y="151"/>
                    <a:pt x="1545" y="271"/>
                    <a:pt x="1517" y="395"/>
                  </a:cubicBezTo>
                  <a:lnTo>
                    <a:pt x="1517" y="395"/>
                  </a:lnTo>
                  <a:cubicBezTo>
                    <a:pt x="1481" y="550"/>
                    <a:pt x="1402" y="682"/>
                    <a:pt x="1330" y="821"/>
                  </a:cubicBezTo>
                  <a:lnTo>
                    <a:pt x="1330" y="821"/>
                  </a:lnTo>
                  <a:cubicBezTo>
                    <a:pt x="1212" y="1051"/>
                    <a:pt x="1208" y="1304"/>
                    <a:pt x="1393" y="1499"/>
                  </a:cubicBezTo>
                  <a:lnTo>
                    <a:pt x="1393" y="1499"/>
                  </a:lnTo>
                  <a:cubicBezTo>
                    <a:pt x="1246" y="1647"/>
                    <a:pt x="1116" y="1809"/>
                    <a:pt x="1009" y="1986"/>
                  </a:cubicBezTo>
                  <a:lnTo>
                    <a:pt x="1009" y="1986"/>
                  </a:lnTo>
                  <a:cubicBezTo>
                    <a:pt x="941" y="1755"/>
                    <a:pt x="981" y="1514"/>
                    <a:pt x="1003" y="1277"/>
                  </a:cubicBezTo>
                  <a:lnTo>
                    <a:pt x="1003" y="1277"/>
                  </a:lnTo>
                  <a:cubicBezTo>
                    <a:pt x="1029" y="1000"/>
                    <a:pt x="977" y="763"/>
                    <a:pt x="884" y="504"/>
                  </a:cubicBezTo>
                  <a:lnTo>
                    <a:pt x="884" y="504"/>
                  </a:lnTo>
                  <a:cubicBezTo>
                    <a:pt x="884" y="504"/>
                    <a:pt x="884" y="504"/>
                    <a:pt x="884" y="503"/>
                  </a:cubicBezTo>
                  <a:lnTo>
                    <a:pt x="884" y="503"/>
                  </a:lnTo>
                  <a:cubicBezTo>
                    <a:pt x="879" y="480"/>
                    <a:pt x="841" y="473"/>
                    <a:pt x="837" y="500"/>
                  </a:cubicBezTo>
                  <a:lnTo>
                    <a:pt x="837" y="500"/>
                  </a:lnTo>
                  <a:cubicBezTo>
                    <a:pt x="780" y="811"/>
                    <a:pt x="699" y="1129"/>
                    <a:pt x="684" y="1446"/>
                  </a:cubicBezTo>
                  <a:lnTo>
                    <a:pt x="684" y="1446"/>
                  </a:lnTo>
                  <a:cubicBezTo>
                    <a:pt x="674" y="1681"/>
                    <a:pt x="757" y="1930"/>
                    <a:pt x="968" y="2055"/>
                  </a:cubicBezTo>
                  <a:lnTo>
                    <a:pt x="968" y="2055"/>
                  </a:lnTo>
                  <a:cubicBezTo>
                    <a:pt x="898" y="2180"/>
                    <a:pt x="839" y="2313"/>
                    <a:pt x="794" y="2453"/>
                  </a:cubicBezTo>
                  <a:lnTo>
                    <a:pt x="794" y="2453"/>
                  </a:lnTo>
                  <a:cubicBezTo>
                    <a:pt x="737" y="2278"/>
                    <a:pt x="668" y="2109"/>
                    <a:pt x="551" y="1963"/>
                  </a:cubicBezTo>
                  <a:lnTo>
                    <a:pt x="551" y="1963"/>
                  </a:lnTo>
                  <a:cubicBezTo>
                    <a:pt x="493" y="1891"/>
                    <a:pt x="420" y="1833"/>
                    <a:pt x="340" y="1786"/>
                  </a:cubicBezTo>
                  <a:lnTo>
                    <a:pt x="340" y="1786"/>
                  </a:lnTo>
                  <a:cubicBezTo>
                    <a:pt x="245" y="1730"/>
                    <a:pt x="133" y="1717"/>
                    <a:pt x="38" y="1659"/>
                  </a:cubicBezTo>
                  <a:lnTo>
                    <a:pt x="38" y="1659"/>
                  </a:lnTo>
                  <a:cubicBezTo>
                    <a:pt x="19" y="1647"/>
                    <a:pt x="2" y="1664"/>
                    <a:pt x="2" y="1681"/>
                  </a:cubicBezTo>
                  <a:lnTo>
                    <a:pt x="2" y="1681"/>
                  </a:lnTo>
                  <a:cubicBezTo>
                    <a:pt x="0" y="1685"/>
                    <a:pt x="0" y="1690"/>
                    <a:pt x="2" y="1696"/>
                  </a:cubicBezTo>
                  <a:lnTo>
                    <a:pt x="2" y="1696"/>
                  </a:lnTo>
                  <a:cubicBezTo>
                    <a:pt x="61" y="1891"/>
                    <a:pt x="155" y="2073"/>
                    <a:pt x="289" y="2228"/>
                  </a:cubicBezTo>
                  <a:lnTo>
                    <a:pt x="289" y="2228"/>
                  </a:lnTo>
                  <a:cubicBezTo>
                    <a:pt x="420" y="2380"/>
                    <a:pt x="622" y="2420"/>
                    <a:pt x="764" y="2554"/>
                  </a:cubicBezTo>
                  <a:lnTo>
                    <a:pt x="764" y="2554"/>
                  </a:lnTo>
                  <a:cubicBezTo>
                    <a:pt x="735" y="2665"/>
                    <a:pt x="714" y="2779"/>
                    <a:pt x="702" y="2899"/>
                  </a:cubicBezTo>
                  <a:lnTo>
                    <a:pt x="702" y="2899"/>
                  </a:lnTo>
                  <a:cubicBezTo>
                    <a:pt x="699" y="2930"/>
                    <a:pt x="749" y="2930"/>
                    <a:pt x="751" y="2899"/>
                  </a:cubicBezTo>
                  <a:lnTo>
                    <a:pt x="751" y="2899"/>
                  </a:lnTo>
                  <a:cubicBezTo>
                    <a:pt x="770" y="2703"/>
                    <a:pt x="815" y="2520"/>
                    <a:pt x="881" y="2349"/>
                  </a:cubicBezTo>
                  <a:lnTo>
                    <a:pt x="881" y="2349"/>
                  </a:lnTo>
                  <a:cubicBezTo>
                    <a:pt x="929" y="2432"/>
                    <a:pt x="1032" y="2441"/>
                    <a:pt x="1121" y="2452"/>
                  </a:cubicBezTo>
                  <a:lnTo>
                    <a:pt x="1121" y="2452"/>
                  </a:lnTo>
                  <a:cubicBezTo>
                    <a:pt x="1260" y="2468"/>
                    <a:pt x="1401" y="2459"/>
                    <a:pt x="1539" y="2437"/>
                  </a:cubicBezTo>
                  <a:lnTo>
                    <a:pt x="1539" y="2437"/>
                  </a:lnTo>
                  <a:cubicBezTo>
                    <a:pt x="1816" y="2392"/>
                    <a:pt x="2076" y="2263"/>
                    <a:pt x="2288" y="2081"/>
                  </a:cubicBezTo>
                  <a:lnTo>
                    <a:pt x="2288" y="2081"/>
                  </a:lnTo>
                  <a:cubicBezTo>
                    <a:pt x="2312" y="2061"/>
                    <a:pt x="2277" y="2027"/>
                    <a:pt x="2254" y="2047"/>
                  </a:cubicBezTo>
                  <a:lnTo>
                    <a:pt x="2254" y="2047"/>
                  </a:lnTo>
                  <a:cubicBezTo>
                    <a:pt x="2250" y="2049"/>
                    <a:pt x="2246" y="2053"/>
                    <a:pt x="2243" y="2056"/>
                  </a:cubicBezTo>
                  <a:lnTo>
                    <a:pt x="2243" y="2056"/>
                  </a:lnTo>
                  <a:cubicBezTo>
                    <a:pt x="2238" y="2053"/>
                    <a:pt x="2232" y="2051"/>
                    <a:pt x="2225" y="2053"/>
                  </a:cubicBezTo>
                  <a:lnTo>
                    <a:pt x="2225" y="2053"/>
                  </a:lnTo>
                  <a:cubicBezTo>
                    <a:pt x="1822" y="2160"/>
                    <a:pt x="1284" y="1939"/>
                    <a:pt x="936" y="2221"/>
                  </a:cubicBezTo>
                  <a:lnTo>
                    <a:pt x="936" y="2221"/>
                  </a:lnTo>
                  <a:cubicBezTo>
                    <a:pt x="959" y="2171"/>
                    <a:pt x="985" y="2122"/>
                    <a:pt x="1012" y="2074"/>
                  </a:cubicBezTo>
                  <a:lnTo>
                    <a:pt x="1012" y="2074"/>
                  </a:lnTo>
                  <a:cubicBezTo>
                    <a:pt x="1025" y="2071"/>
                    <a:pt x="1035" y="2061"/>
                    <a:pt x="1029" y="2046"/>
                  </a:cubicBezTo>
                  <a:lnTo>
                    <a:pt x="1029" y="2046"/>
                  </a:lnTo>
                  <a:lnTo>
                    <a:pt x="1029" y="2046"/>
                  </a:lnTo>
                  <a:cubicBezTo>
                    <a:pt x="1077" y="1962"/>
                    <a:pt x="1131" y="1882"/>
                    <a:pt x="1189" y="1805"/>
                  </a:cubicBezTo>
                  <a:lnTo>
                    <a:pt x="1189" y="1805"/>
                  </a:lnTo>
                  <a:cubicBezTo>
                    <a:pt x="1319" y="1989"/>
                    <a:pt x="1570" y="1996"/>
                    <a:pt x="1775" y="1967"/>
                  </a:cubicBezTo>
                  <a:lnTo>
                    <a:pt x="1775" y="1967"/>
                  </a:lnTo>
                  <a:cubicBezTo>
                    <a:pt x="2073" y="1925"/>
                    <a:pt x="2344" y="1753"/>
                    <a:pt x="2585" y="1583"/>
                  </a:cubicBezTo>
                  <a:lnTo>
                    <a:pt x="2585" y="1583"/>
                  </a:lnTo>
                  <a:cubicBezTo>
                    <a:pt x="2610" y="1566"/>
                    <a:pt x="2586" y="1523"/>
                    <a:pt x="2560" y="1542"/>
                  </a:cubicBezTo>
                  <a:lnTo>
                    <a:pt x="2560" y="1542"/>
                  </a:lnTo>
                  <a:cubicBezTo>
                    <a:pt x="2559" y="1542"/>
                    <a:pt x="2557" y="1543"/>
                    <a:pt x="2556" y="1544"/>
                  </a:cubicBezTo>
                  <a:lnTo>
                    <a:pt x="2556" y="1544"/>
                  </a:lnTo>
                  <a:cubicBezTo>
                    <a:pt x="2553" y="1542"/>
                    <a:pt x="2549" y="1541"/>
                    <a:pt x="2543" y="1542"/>
                  </a:cubicBezTo>
                  <a:lnTo>
                    <a:pt x="2543" y="1542"/>
                  </a:lnTo>
                  <a:cubicBezTo>
                    <a:pt x="2284" y="1567"/>
                    <a:pt x="2025" y="1593"/>
                    <a:pt x="1766" y="1620"/>
                  </a:cubicBezTo>
                  <a:lnTo>
                    <a:pt x="1766" y="1620"/>
                  </a:lnTo>
                  <a:cubicBezTo>
                    <a:pt x="1586" y="1638"/>
                    <a:pt x="1414" y="1662"/>
                    <a:pt x="1248" y="1730"/>
                  </a:cubicBezTo>
                  <a:lnTo>
                    <a:pt x="1248" y="1730"/>
                  </a:lnTo>
                  <a:cubicBezTo>
                    <a:pt x="1301" y="1665"/>
                    <a:pt x="1357" y="1603"/>
                    <a:pt x="1416" y="1542"/>
                  </a:cubicBezTo>
                  <a:lnTo>
                    <a:pt x="1416" y="1542"/>
                  </a:lnTo>
                  <a:cubicBezTo>
                    <a:pt x="1423" y="1546"/>
                    <a:pt x="1433" y="1547"/>
                    <a:pt x="1441" y="1543"/>
                  </a:cubicBezTo>
                  <a:lnTo>
                    <a:pt x="1441" y="1543"/>
                  </a:lnTo>
                  <a:cubicBezTo>
                    <a:pt x="1445" y="1549"/>
                    <a:pt x="1451" y="1553"/>
                    <a:pt x="1461" y="1552"/>
                  </a:cubicBezTo>
                  <a:lnTo>
                    <a:pt x="1461" y="1552"/>
                  </a:lnTo>
                  <a:cubicBezTo>
                    <a:pt x="1682" y="1530"/>
                    <a:pt x="1911" y="1523"/>
                    <a:pt x="2128" y="1468"/>
                  </a:cubicBezTo>
                  <a:lnTo>
                    <a:pt x="2128" y="1468"/>
                  </a:lnTo>
                  <a:cubicBezTo>
                    <a:pt x="2342" y="1412"/>
                    <a:pt x="2535" y="1257"/>
                    <a:pt x="2721" y="1142"/>
                  </a:cubicBezTo>
                  <a:lnTo>
                    <a:pt x="2721" y="1142"/>
                  </a:lnTo>
                  <a:cubicBezTo>
                    <a:pt x="2724" y="1140"/>
                    <a:pt x="2727" y="1137"/>
                    <a:pt x="2729" y="1134"/>
                  </a:cubicBezTo>
                  <a:lnTo>
                    <a:pt x="2729" y="1134"/>
                  </a:lnTo>
                  <a:cubicBezTo>
                    <a:pt x="2738" y="1126"/>
                    <a:pt x="2747" y="1116"/>
                    <a:pt x="2755" y="1102"/>
                  </a:cubicBezTo>
                  <a:lnTo>
                    <a:pt x="2755" y="1102"/>
                  </a:lnTo>
                  <a:cubicBezTo>
                    <a:pt x="2763" y="1087"/>
                    <a:pt x="2752" y="1064"/>
                    <a:pt x="2734" y="1065"/>
                  </a:cubicBezTo>
                  <a:lnTo>
                    <a:pt x="2734" y="1065"/>
                  </a:lnTo>
                  <a:cubicBezTo>
                    <a:pt x="2412" y="1103"/>
                    <a:pt x="2028" y="1109"/>
                    <a:pt x="1728" y="1260"/>
                  </a:cubicBezTo>
                  <a:lnTo>
                    <a:pt x="1728" y="1260"/>
                  </a:lnTo>
                  <a:cubicBezTo>
                    <a:pt x="1801" y="1201"/>
                    <a:pt x="1877" y="1145"/>
                    <a:pt x="1954" y="1091"/>
                  </a:cubicBezTo>
                  <a:lnTo>
                    <a:pt x="1954" y="1091"/>
                  </a:lnTo>
                  <a:cubicBezTo>
                    <a:pt x="1961" y="1091"/>
                    <a:pt x="1967" y="1087"/>
                    <a:pt x="1972" y="1079"/>
                  </a:cubicBezTo>
                  <a:lnTo>
                    <a:pt x="1972" y="1079"/>
                  </a:lnTo>
                  <a:lnTo>
                    <a:pt x="1972" y="1078"/>
                  </a:lnTo>
                  <a:lnTo>
                    <a:pt x="1972" y="1078"/>
                  </a:lnTo>
                  <a:cubicBezTo>
                    <a:pt x="2063" y="1015"/>
                    <a:pt x="2156" y="955"/>
                    <a:pt x="2250" y="899"/>
                  </a:cubicBezTo>
                  <a:lnTo>
                    <a:pt x="2250" y="899"/>
                  </a:lnTo>
                  <a:cubicBezTo>
                    <a:pt x="2355" y="992"/>
                    <a:pt x="2512" y="968"/>
                    <a:pt x="2642" y="948"/>
                  </a:cubicBezTo>
                  <a:lnTo>
                    <a:pt x="2642" y="948"/>
                  </a:lnTo>
                  <a:cubicBezTo>
                    <a:pt x="2836" y="918"/>
                    <a:pt x="3020" y="839"/>
                    <a:pt x="3195" y="753"/>
                  </a:cubicBezTo>
                  <a:lnTo>
                    <a:pt x="3195" y="753"/>
                  </a:lnTo>
                  <a:cubicBezTo>
                    <a:pt x="3206" y="748"/>
                    <a:pt x="3209" y="739"/>
                    <a:pt x="3207" y="730"/>
                  </a:cubicBezTo>
                  <a:close/>
                </a:path>
              </a:pathLst>
            </a:custGeom>
            <a:solidFill>
              <a:schemeClr val="accent6"/>
            </a:solidFill>
            <a:ln>
              <a:noFill/>
            </a:ln>
            <a:effectLst/>
          </p:spPr>
          <p:txBody>
            <a:bodyPr wrap="none" anchor="ctr"/>
            <a:lstStyle/>
            <a:p>
              <a:endParaRPr lang="es-ES_tradnl" sz="919"/>
            </a:p>
          </p:txBody>
        </p:sp>
        <p:grpSp>
          <p:nvGrpSpPr>
            <p:cNvPr id="28" name="Group 27">
              <a:extLst>
                <a:ext uri="{FF2B5EF4-FFF2-40B4-BE49-F238E27FC236}">
                  <a16:creationId xmlns:a16="http://schemas.microsoft.com/office/drawing/2014/main" id="{E21C9A1A-E688-9443-ACB3-8734E808FF8B}"/>
                </a:ext>
              </a:extLst>
            </p:cNvPr>
            <p:cNvGrpSpPr>
              <a:grpSpLocks noChangeAspect="1"/>
            </p:cNvGrpSpPr>
            <p:nvPr/>
          </p:nvGrpSpPr>
          <p:grpSpPr>
            <a:xfrm rot="759599">
              <a:off x="-197418" y="3264006"/>
              <a:ext cx="1030753" cy="1846062"/>
              <a:chOff x="1887379" y="3556297"/>
              <a:chExt cx="527095" cy="944019"/>
            </a:xfrm>
            <a:solidFill>
              <a:schemeClr val="accent4"/>
            </a:solidFill>
          </p:grpSpPr>
          <p:sp>
            <p:nvSpPr>
              <p:cNvPr id="136" name="Freeform 416">
                <a:extLst>
                  <a:ext uri="{FF2B5EF4-FFF2-40B4-BE49-F238E27FC236}">
                    <a16:creationId xmlns:a16="http://schemas.microsoft.com/office/drawing/2014/main" id="{38188925-DEB8-844D-A299-0C74E38D2BA5}"/>
                  </a:ext>
                </a:extLst>
              </p:cNvPr>
              <p:cNvSpPr>
                <a:spLocks noChangeArrowheads="1"/>
              </p:cNvSpPr>
              <p:nvPr/>
            </p:nvSpPr>
            <p:spPr bwMode="auto">
              <a:xfrm>
                <a:off x="2180559" y="3908931"/>
                <a:ext cx="123133" cy="173899"/>
              </a:xfrm>
              <a:custGeom>
                <a:avLst/>
                <a:gdLst>
                  <a:gd name="T0" fmla="*/ 462 w 503"/>
                  <a:gd name="T1" fmla="*/ 16 h 708"/>
                  <a:gd name="T2" fmla="*/ 462 w 503"/>
                  <a:gd name="T3" fmla="*/ 16 h 708"/>
                  <a:gd name="T4" fmla="*/ 11 w 503"/>
                  <a:gd name="T5" fmla="*/ 672 h 708"/>
                  <a:gd name="T6" fmla="*/ 11 w 503"/>
                  <a:gd name="T7" fmla="*/ 672 h 708"/>
                  <a:gd name="T8" fmla="*/ 38 w 503"/>
                  <a:gd name="T9" fmla="*/ 690 h 708"/>
                  <a:gd name="T10" fmla="*/ 38 w 503"/>
                  <a:gd name="T11" fmla="*/ 690 h 708"/>
                  <a:gd name="T12" fmla="*/ 489 w 503"/>
                  <a:gd name="T13" fmla="*/ 34 h 708"/>
                  <a:gd name="T14" fmla="*/ 489 w 503"/>
                  <a:gd name="T15" fmla="*/ 34 h 708"/>
                  <a:gd name="T16" fmla="*/ 462 w 503"/>
                  <a:gd name="T17" fmla="*/ 16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3" h="708">
                    <a:moveTo>
                      <a:pt x="462" y="16"/>
                    </a:moveTo>
                    <a:lnTo>
                      <a:pt x="462" y="16"/>
                    </a:lnTo>
                    <a:cubicBezTo>
                      <a:pt x="300" y="227"/>
                      <a:pt x="149" y="445"/>
                      <a:pt x="11" y="672"/>
                    </a:cubicBezTo>
                    <a:lnTo>
                      <a:pt x="11" y="672"/>
                    </a:lnTo>
                    <a:cubicBezTo>
                      <a:pt x="0" y="689"/>
                      <a:pt x="27" y="707"/>
                      <a:pt x="38" y="690"/>
                    </a:cubicBezTo>
                    <a:lnTo>
                      <a:pt x="38" y="690"/>
                    </a:lnTo>
                    <a:cubicBezTo>
                      <a:pt x="176" y="463"/>
                      <a:pt x="327" y="245"/>
                      <a:pt x="489" y="34"/>
                    </a:cubicBezTo>
                    <a:lnTo>
                      <a:pt x="489" y="34"/>
                    </a:lnTo>
                    <a:cubicBezTo>
                      <a:pt x="502" y="17"/>
                      <a:pt x="475" y="0"/>
                      <a:pt x="462"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7" name="Freeform 417">
                <a:extLst>
                  <a:ext uri="{FF2B5EF4-FFF2-40B4-BE49-F238E27FC236}">
                    <a16:creationId xmlns:a16="http://schemas.microsoft.com/office/drawing/2014/main" id="{1A2E580A-D0E3-D94E-84D8-56931ECB699F}"/>
                  </a:ext>
                </a:extLst>
              </p:cNvPr>
              <p:cNvSpPr>
                <a:spLocks noChangeArrowheads="1"/>
              </p:cNvSpPr>
              <p:nvPr/>
            </p:nvSpPr>
            <p:spPr bwMode="auto">
              <a:xfrm>
                <a:off x="1887379" y="3556297"/>
                <a:ext cx="527095" cy="944019"/>
              </a:xfrm>
              <a:custGeom>
                <a:avLst/>
                <a:gdLst>
                  <a:gd name="T0" fmla="*/ 1704 w 2152"/>
                  <a:gd name="T1" fmla="*/ 965 h 3856"/>
                  <a:gd name="T2" fmla="*/ 1389 w 2152"/>
                  <a:gd name="T3" fmla="*/ 468 h 3856"/>
                  <a:gd name="T4" fmla="*/ 1583 w 2152"/>
                  <a:gd name="T5" fmla="*/ 1787 h 3856"/>
                  <a:gd name="T6" fmla="*/ 1802 w 2152"/>
                  <a:gd name="T7" fmla="*/ 1205 h 3856"/>
                  <a:gd name="T8" fmla="*/ 1541 w 2152"/>
                  <a:gd name="T9" fmla="*/ 2139 h 3856"/>
                  <a:gd name="T10" fmla="*/ 1167 w 2152"/>
                  <a:gd name="T11" fmla="*/ 2640 h 3856"/>
                  <a:gd name="T12" fmla="*/ 1732 w 2152"/>
                  <a:gd name="T13" fmla="*/ 2085 h 3856"/>
                  <a:gd name="T14" fmla="*/ 1541 w 2152"/>
                  <a:gd name="T15" fmla="*/ 2139 h 3856"/>
                  <a:gd name="T16" fmla="*/ 389 w 2152"/>
                  <a:gd name="T17" fmla="*/ 1081 h 3856"/>
                  <a:gd name="T18" fmla="*/ 1089 w 2152"/>
                  <a:gd name="T19" fmla="*/ 2258 h 3856"/>
                  <a:gd name="T20" fmla="*/ 565 w 2152"/>
                  <a:gd name="T21" fmla="*/ 1322 h 3856"/>
                  <a:gd name="T22" fmla="*/ 1045 w 2152"/>
                  <a:gd name="T23" fmla="*/ 2262 h 3856"/>
                  <a:gd name="T24" fmla="*/ 883 w 2152"/>
                  <a:gd name="T25" fmla="*/ 731 h 3856"/>
                  <a:gd name="T26" fmla="*/ 966 w 2152"/>
                  <a:gd name="T27" fmla="*/ 1132 h 3856"/>
                  <a:gd name="T28" fmla="*/ 1385 w 2152"/>
                  <a:gd name="T29" fmla="*/ 3108 h 3856"/>
                  <a:gd name="T30" fmla="*/ 1833 w 2152"/>
                  <a:gd name="T31" fmla="*/ 2823 h 3856"/>
                  <a:gd name="T32" fmla="*/ 2015 w 2152"/>
                  <a:gd name="T33" fmla="*/ 2347 h 3856"/>
                  <a:gd name="T34" fmla="*/ 825 w 2152"/>
                  <a:gd name="T35" fmla="*/ 3416 h 3856"/>
                  <a:gd name="T36" fmla="*/ 564 w 2152"/>
                  <a:gd name="T37" fmla="*/ 3366 h 3856"/>
                  <a:gd name="T38" fmla="*/ 681 w 2152"/>
                  <a:gd name="T39" fmla="*/ 3259 h 3856"/>
                  <a:gd name="T40" fmla="*/ 800 w 2152"/>
                  <a:gd name="T41" fmla="*/ 3547 h 3856"/>
                  <a:gd name="T42" fmla="*/ 104 w 2152"/>
                  <a:gd name="T43" fmla="*/ 1980 h 3856"/>
                  <a:gd name="T44" fmla="*/ 632 w 2152"/>
                  <a:gd name="T45" fmla="*/ 2466 h 3856"/>
                  <a:gd name="T46" fmla="*/ 850 w 2152"/>
                  <a:gd name="T47" fmla="*/ 2769 h 3856"/>
                  <a:gd name="T48" fmla="*/ 1053 w 2152"/>
                  <a:gd name="T49" fmla="*/ 2954 h 3856"/>
                  <a:gd name="T50" fmla="*/ 775 w 2152"/>
                  <a:gd name="T51" fmla="*/ 2813 h 3856"/>
                  <a:gd name="T52" fmla="*/ 456 w 2152"/>
                  <a:gd name="T53" fmla="*/ 2507 h 3856"/>
                  <a:gd name="T54" fmla="*/ 482 w 2152"/>
                  <a:gd name="T55" fmla="*/ 2611 h 3856"/>
                  <a:gd name="T56" fmla="*/ 1436 w 2152"/>
                  <a:gd name="T57" fmla="*/ 1044 h 3856"/>
                  <a:gd name="T58" fmla="*/ 1603 w 2152"/>
                  <a:gd name="T59" fmla="*/ 516 h 3856"/>
                  <a:gd name="T60" fmla="*/ 1438 w 2152"/>
                  <a:gd name="T61" fmla="*/ 363 h 3856"/>
                  <a:gd name="T62" fmla="*/ 1504 w 2152"/>
                  <a:gd name="T63" fmla="*/ 53 h 3856"/>
                  <a:gd name="T64" fmla="*/ 1378 w 2152"/>
                  <a:gd name="T65" fmla="*/ 1047 h 3856"/>
                  <a:gd name="T66" fmla="*/ 1233 w 2152"/>
                  <a:gd name="T67" fmla="*/ 1507 h 3856"/>
                  <a:gd name="T68" fmla="*/ 816 w 2152"/>
                  <a:gd name="T69" fmla="*/ 688 h 3856"/>
                  <a:gd name="T70" fmla="*/ 940 w 2152"/>
                  <a:gd name="T71" fmla="*/ 1245 h 3856"/>
                  <a:gd name="T72" fmla="*/ 1103 w 2152"/>
                  <a:gd name="T73" fmla="*/ 2141 h 3856"/>
                  <a:gd name="T74" fmla="*/ 370 w 2152"/>
                  <a:gd name="T75" fmla="*/ 1010 h 3856"/>
                  <a:gd name="T76" fmla="*/ 462 w 2152"/>
                  <a:gd name="T77" fmla="*/ 1399 h 3856"/>
                  <a:gd name="T78" fmla="*/ 1087 w 2152"/>
                  <a:gd name="T79" fmla="*/ 2317 h 3856"/>
                  <a:gd name="T80" fmla="*/ 53 w 2152"/>
                  <a:gd name="T81" fmla="*/ 1895 h 3856"/>
                  <a:gd name="T82" fmla="*/ 14 w 2152"/>
                  <a:gd name="T83" fmla="*/ 1923 h 3856"/>
                  <a:gd name="T84" fmla="*/ 1256 w 2152"/>
                  <a:gd name="T85" fmla="*/ 3431 h 3856"/>
                  <a:gd name="T86" fmla="*/ 477 w 2152"/>
                  <a:gd name="T87" fmla="*/ 3221 h 3856"/>
                  <a:gd name="T88" fmla="*/ 162 w 2152"/>
                  <a:gd name="T89" fmla="*/ 3374 h 3856"/>
                  <a:gd name="T90" fmla="*/ 1300 w 2152"/>
                  <a:gd name="T91" fmla="*/ 3526 h 3856"/>
                  <a:gd name="T92" fmla="*/ 1255 w 2152"/>
                  <a:gd name="T93" fmla="*/ 3295 h 3856"/>
                  <a:gd name="T94" fmla="*/ 1811 w 2152"/>
                  <a:gd name="T95" fmla="*/ 2933 h 3856"/>
                  <a:gd name="T96" fmla="*/ 2095 w 2152"/>
                  <a:gd name="T97" fmla="*/ 2184 h 3856"/>
                  <a:gd name="T98" fmla="*/ 1213 w 2152"/>
                  <a:gd name="T99" fmla="*/ 3163 h 3856"/>
                  <a:gd name="T100" fmla="*/ 1168 w 2152"/>
                  <a:gd name="T101" fmla="*/ 2969 h 3856"/>
                  <a:gd name="T102" fmla="*/ 2046 w 2152"/>
                  <a:gd name="T103" fmla="*/ 1603 h 3856"/>
                  <a:gd name="T104" fmla="*/ 1999 w 2152"/>
                  <a:gd name="T105" fmla="*/ 1592 h 3856"/>
                  <a:gd name="T106" fmla="*/ 1129 w 2152"/>
                  <a:gd name="T107" fmla="*/ 2587 h 3856"/>
                  <a:gd name="T108" fmla="*/ 1153 w 2152"/>
                  <a:gd name="T109" fmla="*/ 2319 h 3856"/>
                  <a:gd name="T110" fmla="*/ 1861 w 2152"/>
                  <a:gd name="T111" fmla="*/ 1181 h 3856"/>
                  <a:gd name="T112" fmla="*/ 1860 w 2152"/>
                  <a:gd name="T113" fmla="*/ 1128 h 3856"/>
                  <a:gd name="T114" fmla="*/ 1247 w 2152"/>
                  <a:gd name="T115" fmla="*/ 1642 h 3856"/>
                  <a:gd name="T116" fmla="*/ 1252 w 2152"/>
                  <a:gd name="T117" fmla="*/ 1620 h 3856"/>
                  <a:gd name="T118" fmla="*/ 1967 w 2152"/>
                  <a:gd name="T119" fmla="*/ 576 h 3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52" h="3856">
                    <a:moveTo>
                      <a:pt x="1373" y="1253"/>
                    </a:moveTo>
                    <a:lnTo>
                      <a:pt x="1373" y="1253"/>
                    </a:lnTo>
                    <a:cubicBezTo>
                      <a:pt x="1486" y="1005"/>
                      <a:pt x="1678" y="815"/>
                      <a:pt x="1884" y="643"/>
                    </a:cubicBezTo>
                    <a:lnTo>
                      <a:pt x="1884" y="643"/>
                    </a:lnTo>
                    <a:cubicBezTo>
                      <a:pt x="1832" y="755"/>
                      <a:pt x="1774" y="863"/>
                      <a:pt x="1704" y="965"/>
                    </a:cubicBezTo>
                    <a:lnTo>
                      <a:pt x="1704" y="965"/>
                    </a:lnTo>
                    <a:cubicBezTo>
                      <a:pt x="1633" y="1070"/>
                      <a:pt x="1513" y="1235"/>
                      <a:pt x="1373" y="1253"/>
                    </a:cubicBezTo>
                    <a:close/>
                    <a:moveTo>
                      <a:pt x="1395" y="225"/>
                    </a:moveTo>
                    <a:lnTo>
                      <a:pt x="1395" y="225"/>
                    </a:lnTo>
                    <a:cubicBezTo>
                      <a:pt x="1384" y="310"/>
                      <a:pt x="1388" y="399"/>
                      <a:pt x="1389" y="468"/>
                    </a:cubicBezTo>
                    <a:lnTo>
                      <a:pt x="1389" y="468"/>
                    </a:lnTo>
                    <a:cubicBezTo>
                      <a:pt x="1392" y="643"/>
                      <a:pt x="1401" y="807"/>
                      <a:pt x="1383" y="981"/>
                    </a:cubicBezTo>
                    <a:lnTo>
                      <a:pt x="1383" y="981"/>
                    </a:lnTo>
                    <a:cubicBezTo>
                      <a:pt x="1190" y="757"/>
                      <a:pt x="1262" y="467"/>
                      <a:pt x="1395" y="225"/>
                    </a:cubicBezTo>
                    <a:close/>
                    <a:moveTo>
                      <a:pt x="1583" y="1787"/>
                    </a:moveTo>
                    <a:lnTo>
                      <a:pt x="1583" y="1787"/>
                    </a:lnTo>
                    <a:cubicBezTo>
                      <a:pt x="1475" y="1959"/>
                      <a:pt x="1310" y="2104"/>
                      <a:pt x="1167" y="2250"/>
                    </a:cubicBezTo>
                    <a:lnTo>
                      <a:pt x="1167" y="2250"/>
                    </a:lnTo>
                    <a:cubicBezTo>
                      <a:pt x="1166" y="1822"/>
                      <a:pt x="1523" y="1499"/>
                      <a:pt x="1802" y="1205"/>
                    </a:cubicBezTo>
                    <a:lnTo>
                      <a:pt x="1802" y="1205"/>
                    </a:lnTo>
                    <a:cubicBezTo>
                      <a:pt x="1802" y="1205"/>
                      <a:pt x="1802" y="1205"/>
                      <a:pt x="1802" y="1206"/>
                    </a:cubicBezTo>
                    <a:lnTo>
                      <a:pt x="1802" y="1206"/>
                    </a:lnTo>
                    <a:cubicBezTo>
                      <a:pt x="1743" y="1402"/>
                      <a:pt x="1693" y="1613"/>
                      <a:pt x="1583" y="1787"/>
                    </a:cubicBezTo>
                    <a:close/>
                    <a:moveTo>
                      <a:pt x="1541" y="2139"/>
                    </a:moveTo>
                    <a:lnTo>
                      <a:pt x="1541" y="2139"/>
                    </a:lnTo>
                    <a:cubicBezTo>
                      <a:pt x="1686" y="1987"/>
                      <a:pt x="1831" y="1834"/>
                      <a:pt x="1975" y="1681"/>
                    </a:cubicBezTo>
                    <a:lnTo>
                      <a:pt x="1975" y="1681"/>
                    </a:lnTo>
                    <a:cubicBezTo>
                      <a:pt x="1922" y="1878"/>
                      <a:pt x="1854" y="2070"/>
                      <a:pt x="1749" y="2247"/>
                    </a:cubicBezTo>
                    <a:lnTo>
                      <a:pt x="1749" y="2247"/>
                    </a:lnTo>
                    <a:cubicBezTo>
                      <a:pt x="1637" y="2434"/>
                      <a:pt x="1412" y="2685"/>
                      <a:pt x="1167" y="2640"/>
                    </a:cubicBezTo>
                    <a:lnTo>
                      <a:pt x="1167" y="2640"/>
                    </a:lnTo>
                    <a:cubicBezTo>
                      <a:pt x="1388" y="2487"/>
                      <a:pt x="1586" y="2308"/>
                      <a:pt x="1759" y="2103"/>
                    </a:cubicBezTo>
                    <a:lnTo>
                      <a:pt x="1759" y="2103"/>
                    </a:lnTo>
                    <a:cubicBezTo>
                      <a:pt x="1773" y="2087"/>
                      <a:pt x="1746" y="2069"/>
                      <a:pt x="1732" y="2085"/>
                    </a:cubicBezTo>
                    <a:lnTo>
                      <a:pt x="1732" y="2085"/>
                    </a:lnTo>
                    <a:cubicBezTo>
                      <a:pt x="1576" y="2269"/>
                      <a:pt x="1399" y="2432"/>
                      <a:pt x="1204" y="2574"/>
                    </a:cubicBezTo>
                    <a:lnTo>
                      <a:pt x="1204" y="2574"/>
                    </a:lnTo>
                    <a:cubicBezTo>
                      <a:pt x="1201" y="2571"/>
                      <a:pt x="1196" y="2571"/>
                      <a:pt x="1192" y="2572"/>
                    </a:cubicBezTo>
                    <a:lnTo>
                      <a:pt x="1192" y="2572"/>
                    </a:lnTo>
                    <a:cubicBezTo>
                      <a:pt x="1283" y="2409"/>
                      <a:pt x="1410" y="2277"/>
                      <a:pt x="1541" y="2139"/>
                    </a:cubicBezTo>
                    <a:close/>
                    <a:moveTo>
                      <a:pt x="616" y="1703"/>
                    </a:moveTo>
                    <a:lnTo>
                      <a:pt x="616" y="1703"/>
                    </a:lnTo>
                    <a:cubicBezTo>
                      <a:pt x="594" y="1601"/>
                      <a:pt x="567" y="1503"/>
                      <a:pt x="521" y="1408"/>
                    </a:cubicBezTo>
                    <a:lnTo>
                      <a:pt x="521" y="1408"/>
                    </a:lnTo>
                    <a:cubicBezTo>
                      <a:pt x="469" y="1300"/>
                      <a:pt x="402" y="1201"/>
                      <a:pt x="389" y="1081"/>
                    </a:cubicBezTo>
                    <a:lnTo>
                      <a:pt x="389" y="1081"/>
                    </a:lnTo>
                    <a:cubicBezTo>
                      <a:pt x="588" y="1214"/>
                      <a:pt x="770" y="1363"/>
                      <a:pt x="865" y="1593"/>
                    </a:cubicBezTo>
                    <a:lnTo>
                      <a:pt x="865" y="1593"/>
                    </a:lnTo>
                    <a:cubicBezTo>
                      <a:pt x="954" y="1808"/>
                      <a:pt x="1018" y="2036"/>
                      <a:pt x="1089" y="2258"/>
                    </a:cubicBezTo>
                    <a:lnTo>
                      <a:pt x="1089" y="2258"/>
                    </a:lnTo>
                    <a:cubicBezTo>
                      <a:pt x="927" y="2114"/>
                      <a:pt x="820" y="1935"/>
                      <a:pt x="759" y="1726"/>
                    </a:cubicBezTo>
                    <a:lnTo>
                      <a:pt x="759" y="1726"/>
                    </a:lnTo>
                    <a:cubicBezTo>
                      <a:pt x="716" y="1577"/>
                      <a:pt x="684" y="1429"/>
                      <a:pt x="590" y="1301"/>
                    </a:cubicBezTo>
                    <a:lnTo>
                      <a:pt x="590" y="1301"/>
                    </a:lnTo>
                    <a:cubicBezTo>
                      <a:pt x="578" y="1284"/>
                      <a:pt x="554" y="1305"/>
                      <a:pt x="565" y="1322"/>
                    </a:cubicBezTo>
                    <a:lnTo>
                      <a:pt x="565" y="1322"/>
                    </a:lnTo>
                    <a:cubicBezTo>
                      <a:pt x="684" y="1484"/>
                      <a:pt x="704" y="1689"/>
                      <a:pt x="773" y="1872"/>
                    </a:cubicBezTo>
                    <a:lnTo>
                      <a:pt x="773" y="1872"/>
                    </a:lnTo>
                    <a:cubicBezTo>
                      <a:pt x="830" y="2022"/>
                      <a:pt x="928" y="2153"/>
                      <a:pt x="1045" y="2262"/>
                    </a:cubicBezTo>
                    <a:lnTo>
                      <a:pt x="1045" y="2262"/>
                    </a:lnTo>
                    <a:cubicBezTo>
                      <a:pt x="766" y="2210"/>
                      <a:pt x="672" y="1962"/>
                      <a:pt x="616" y="1703"/>
                    </a:cubicBezTo>
                    <a:close/>
                    <a:moveTo>
                      <a:pt x="966" y="1132"/>
                    </a:moveTo>
                    <a:lnTo>
                      <a:pt x="966" y="1132"/>
                    </a:lnTo>
                    <a:cubicBezTo>
                      <a:pt x="942" y="995"/>
                      <a:pt x="931" y="860"/>
                      <a:pt x="883" y="731"/>
                    </a:cubicBezTo>
                    <a:lnTo>
                      <a:pt x="883" y="731"/>
                    </a:lnTo>
                    <a:cubicBezTo>
                      <a:pt x="1149" y="931"/>
                      <a:pt x="1145" y="1315"/>
                      <a:pt x="1203" y="1620"/>
                    </a:cubicBezTo>
                    <a:lnTo>
                      <a:pt x="1203" y="1620"/>
                    </a:lnTo>
                    <a:cubicBezTo>
                      <a:pt x="1202" y="1623"/>
                      <a:pt x="1202" y="1625"/>
                      <a:pt x="1201" y="1628"/>
                    </a:cubicBezTo>
                    <a:lnTo>
                      <a:pt x="1201" y="1628"/>
                    </a:lnTo>
                    <a:cubicBezTo>
                      <a:pt x="1075" y="1485"/>
                      <a:pt x="1000" y="1320"/>
                      <a:pt x="966" y="1132"/>
                    </a:cubicBezTo>
                    <a:close/>
                    <a:moveTo>
                      <a:pt x="2015" y="2347"/>
                    </a:moveTo>
                    <a:lnTo>
                      <a:pt x="2015" y="2347"/>
                    </a:lnTo>
                    <a:cubicBezTo>
                      <a:pt x="1826" y="2618"/>
                      <a:pt x="1552" y="2820"/>
                      <a:pt x="1358" y="3089"/>
                    </a:cubicBezTo>
                    <a:lnTo>
                      <a:pt x="1358" y="3089"/>
                    </a:lnTo>
                    <a:cubicBezTo>
                      <a:pt x="1345" y="3106"/>
                      <a:pt x="1373" y="3125"/>
                      <a:pt x="1385" y="3108"/>
                    </a:cubicBezTo>
                    <a:lnTo>
                      <a:pt x="1385" y="3108"/>
                    </a:lnTo>
                    <a:cubicBezTo>
                      <a:pt x="1586" y="2828"/>
                      <a:pt x="1874" y="2621"/>
                      <a:pt x="2063" y="2334"/>
                    </a:cubicBezTo>
                    <a:lnTo>
                      <a:pt x="2063" y="2334"/>
                    </a:lnTo>
                    <a:cubicBezTo>
                      <a:pt x="2015" y="2509"/>
                      <a:pt x="1938" y="2673"/>
                      <a:pt x="1833" y="2823"/>
                    </a:cubicBezTo>
                    <a:lnTo>
                      <a:pt x="1833" y="2823"/>
                    </a:lnTo>
                    <a:cubicBezTo>
                      <a:pt x="1768" y="2915"/>
                      <a:pt x="1690" y="2998"/>
                      <a:pt x="1607" y="3073"/>
                    </a:cubicBezTo>
                    <a:lnTo>
                      <a:pt x="1607" y="3073"/>
                    </a:lnTo>
                    <a:cubicBezTo>
                      <a:pt x="1526" y="3146"/>
                      <a:pt x="1368" y="3299"/>
                      <a:pt x="1253" y="3241"/>
                    </a:cubicBezTo>
                    <a:lnTo>
                      <a:pt x="1253" y="3241"/>
                    </a:lnTo>
                    <a:cubicBezTo>
                      <a:pt x="1277" y="2823"/>
                      <a:pt x="1738" y="2626"/>
                      <a:pt x="2015" y="2347"/>
                    </a:cubicBezTo>
                    <a:lnTo>
                      <a:pt x="283" y="3390"/>
                    </a:lnTo>
                    <a:lnTo>
                      <a:pt x="283" y="3390"/>
                    </a:lnTo>
                    <a:cubicBezTo>
                      <a:pt x="349" y="3403"/>
                      <a:pt x="415" y="3408"/>
                      <a:pt x="485" y="3404"/>
                    </a:cubicBezTo>
                    <a:lnTo>
                      <a:pt x="485" y="3404"/>
                    </a:lnTo>
                    <a:cubicBezTo>
                      <a:pt x="600" y="3398"/>
                      <a:pt x="712" y="3379"/>
                      <a:pt x="825" y="3416"/>
                    </a:cubicBezTo>
                    <a:lnTo>
                      <a:pt x="825" y="3416"/>
                    </a:lnTo>
                    <a:cubicBezTo>
                      <a:pt x="845" y="3423"/>
                      <a:pt x="856" y="3392"/>
                      <a:pt x="836" y="3386"/>
                    </a:cubicBezTo>
                    <a:lnTo>
                      <a:pt x="836" y="3386"/>
                    </a:lnTo>
                    <a:cubicBezTo>
                      <a:pt x="746" y="3356"/>
                      <a:pt x="656" y="3359"/>
                      <a:pt x="564" y="3366"/>
                    </a:cubicBezTo>
                    <a:lnTo>
                      <a:pt x="564" y="3366"/>
                    </a:lnTo>
                    <a:cubicBezTo>
                      <a:pt x="457" y="3374"/>
                      <a:pt x="359" y="3375"/>
                      <a:pt x="258" y="3350"/>
                    </a:cubicBezTo>
                    <a:lnTo>
                      <a:pt x="258" y="3350"/>
                    </a:lnTo>
                    <a:cubicBezTo>
                      <a:pt x="295" y="3338"/>
                      <a:pt x="330" y="3323"/>
                      <a:pt x="366" y="3309"/>
                    </a:cubicBezTo>
                    <a:lnTo>
                      <a:pt x="366" y="3309"/>
                    </a:lnTo>
                    <a:cubicBezTo>
                      <a:pt x="469" y="3265"/>
                      <a:pt x="571" y="3251"/>
                      <a:pt x="681" y="3259"/>
                    </a:cubicBezTo>
                    <a:lnTo>
                      <a:pt x="681" y="3259"/>
                    </a:lnTo>
                    <a:cubicBezTo>
                      <a:pt x="884" y="3272"/>
                      <a:pt x="1071" y="3373"/>
                      <a:pt x="1241" y="3479"/>
                    </a:cubicBezTo>
                    <a:lnTo>
                      <a:pt x="1241" y="3479"/>
                    </a:lnTo>
                    <a:cubicBezTo>
                      <a:pt x="1093" y="3489"/>
                      <a:pt x="951" y="3550"/>
                      <a:pt x="800" y="3547"/>
                    </a:cubicBezTo>
                    <a:lnTo>
                      <a:pt x="800" y="3547"/>
                    </a:lnTo>
                    <a:cubicBezTo>
                      <a:pt x="623" y="3544"/>
                      <a:pt x="441" y="3476"/>
                      <a:pt x="283" y="3390"/>
                    </a:cubicBezTo>
                    <a:lnTo>
                      <a:pt x="2015" y="2347"/>
                    </a:lnTo>
                    <a:close/>
                    <a:moveTo>
                      <a:pt x="482" y="2611"/>
                    </a:moveTo>
                    <a:lnTo>
                      <a:pt x="482" y="2611"/>
                    </a:lnTo>
                    <a:cubicBezTo>
                      <a:pt x="342" y="2411"/>
                      <a:pt x="225" y="2192"/>
                      <a:pt x="104" y="1980"/>
                    </a:cubicBezTo>
                    <a:lnTo>
                      <a:pt x="104" y="1980"/>
                    </a:lnTo>
                    <a:cubicBezTo>
                      <a:pt x="194" y="2033"/>
                      <a:pt x="282" y="2088"/>
                      <a:pt x="364" y="2155"/>
                    </a:cubicBezTo>
                    <a:lnTo>
                      <a:pt x="364" y="2155"/>
                    </a:lnTo>
                    <a:cubicBezTo>
                      <a:pt x="471" y="2241"/>
                      <a:pt x="553" y="2355"/>
                      <a:pt x="632" y="2466"/>
                    </a:cubicBezTo>
                    <a:lnTo>
                      <a:pt x="632" y="2466"/>
                    </a:lnTo>
                    <a:cubicBezTo>
                      <a:pt x="695" y="2554"/>
                      <a:pt x="756" y="2645"/>
                      <a:pt x="823" y="2729"/>
                    </a:cubicBezTo>
                    <a:lnTo>
                      <a:pt x="823" y="2729"/>
                    </a:lnTo>
                    <a:cubicBezTo>
                      <a:pt x="821" y="2730"/>
                      <a:pt x="820" y="2731"/>
                      <a:pt x="818" y="2732"/>
                    </a:cubicBezTo>
                    <a:lnTo>
                      <a:pt x="818" y="2732"/>
                    </a:lnTo>
                    <a:cubicBezTo>
                      <a:pt x="794" y="2753"/>
                      <a:pt x="826" y="2790"/>
                      <a:pt x="850" y="2769"/>
                    </a:cubicBezTo>
                    <a:lnTo>
                      <a:pt x="850" y="2769"/>
                    </a:lnTo>
                    <a:cubicBezTo>
                      <a:pt x="851" y="2767"/>
                      <a:pt x="852" y="2766"/>
                      <a:pt x="853" y="2764"/>
                    </a:cubicBezTo>
                    <a:lnTo>
                      <a:pt x="853" y="2764"/>
                    </a:lnTo>
                    <a:cubicBezTo>
                      <a:pt x="912" y="2835"/>
                      <a:pt x="977" y="2900"/>
                      <a:pt x="1053" y="2954"/>
                    </a:cubicBezTo>
                    <a:lnTo>
                      <a:pt x="1053" y="2954"/>
                    </a:lnTo>
                    <a:cubicBezTo>
                      <a:pt x="1049" y="2954"/>
                      <a:pt x="1046" y="2953"/>
                      <a:pt x="1043" y="2952"/>
                    </a:cubicBezTo>
                    <a:lnTo>
                      <a:pt x="1043" y="2952"/>
                    </a:lnTo>
                    <a:cubicBezTo>
                      <a:pt x="1010" y="2944"/>
                      <a:pt x="978" y="2931"/>
                      <a:pt x="946" y="2918"/>
                    </a:cubicBezTo>
                    <a:lnTo>
                      <a:pt x="946" y="2918"/>
                    </a:lnTo>
                    <a:cubicBezTo>
                      <a:pt x="884" y="2892"/>
                      <a:pt x="828" y="2854"/>
                      <a:pt x="775" y="2813"/>
                    </a:cubicBezTo>
                    <a:lnTo>
                      <a:pt x="775" y="2813"/>
                    </a:lnTo>
                    <a:cubicBezTo>
                      <a:pt x="661" y="2725"/>
                      <a:pt x="568" y="2598"/>
                      <a:pt x="480" y="2486"/>
                    </a:cubicBezTo>
                    <a:lnTo>
                      <a:pt x="480" y="2486"/>
                    </a:lnTo>
                    <a:cubicBezTo>
                      <a:pt x="467" y="2469"/>
                      <a:pt x="443" y="2490"/>
                      <a:pt x="456" y="2507"/>
                    </a:cubicBezTo>
                    <a:lnTo>
                      <a:pt x="456" y="2507"/>
                    </a:lnTo>
                    <a:cubicBezTo>
                      <a:pt x="554" y="2633"/>
                      <a:pt x="656" y="2763"/>
                      <a:pt x="784" y="2861"/>
                    </a:cubicBezTo>
                    <a:lnTo>
                      <a:pt x="784" y="2861"/>
                    </a:lnTo>
                    <a:cubicBezTo>
                      <a:pt x="826" y="2894"/>
                      <a:pt x="898" y="2941"/>
                      <a:pt x="970" y="2971"/>
                    </a:cubicBezTo>
                    <a:lnTo>
                      <a:pt x="970" y="2971"/>
                    </a:lnTo>
                    <a:cubicBezTo>
                      <a:pt x="764" y="2942"/>
                      <a:pt x="601" y="2781"/>
                      <a:pt x="482" y="2611"/>
                    </a:cubicBezTo>
                    <a:lnTo>
                      <a:pt x="1960" y="550"/>
                    </a:lnTo>
                    <a:lnTo>
                      <a:pt x="1960" y="550"/>
                    </a:lnTo>
                    <a:cubicBezTo>
                      <a:pt x="1953" y="541"/>
                      <a:pt x="1939" y="536"/>
                      <a:pt x="1926" y="546"/>
                    </a:cubicBezTo>
                    <a:lnTo>
                      <a:pt x="1926" y="546"/>
                    </a:lnTo>
                    <a:cubicBezTo>
                      <a:pt x="1742" y="694"/>
                      <a:pt x="1567" y="851"/>
                      <a:pt x="1436" y="1044"/>
                    </a:cubicBezTo>
                    <a:lnTo>
                      <a:pt x="1436" y="1044"/>
                    </a:lnTo>
                    <a:cubicBezTo>
                      <a:pt x="1503" y="868"/>
                      <a:pt x="1575" y="696"/>
                      <a:pt x="1650" y="531"/>
                    </a:cubicBezTo>
                    <a:lnTo>
                      <a:pt x="1650" y="531"/>
                    </a:lnTo>
                    <a:cubicBezTo>
                      <a:pt x="1662" y="503"/>
                      <a:pt x="1616" y="487"/>
                      <a:pt x="1603" y="516"/>
                    </a:cubicBezTo>
                    <a:lnTo>
                      <a:pt x="1603" y="516"/>
                    </a:lnTo>
                    <a:cubicBezTo>
                      <a:pt x="1547" y="639"/>
                      <a:pt x="1492" y="768"/>
                      <a:pt x="1441" y="899"/>
                    </a:cubicBezTo>
                    <a:lnTo>
                      <a:pt x="1441" y="899"/>
                    </a:lnTo>
                    <a:cubicBezTo>
                      <a:pt x="1449" y="801"/>
                      <a:pt x="1454" y="704"/>
                      <a:pt x="1446" y="605"/>
                    </a:cubicBezTo>
                    <a:lnTo>
                      <a:pt x="1446" y="605"/>
                    </a:lnTo>
                    <a:cubicBezTo>
                      <a:pt x="1441" y="524"/>
                      <a:pt x="1436" y="445"/>
                      <a:pt x="1438" y="363"/>
                    </a:cubicBezTo>
                    <a:lnTo>
                      <a:pt x="1438" y="363"/>
                    </a:lnTo>
                    <a:cubicBezTo>
                      <a:pt x="1441" y="276"/>
                      <a:pt x="1443" y="145"/>
                      <a:pt x="1502" y="76"/>
                    </a:cubicBezTo>
                    <a:lnTo>
                      <a:pt x="1502" y="76"/>
                    </a:lnTo>
                    <a:cubicBezTo>
                      <a:pt x="1509" y="68"/>
                      <a:pt x="1508" y="60"/>
                      <a:pt x="1504" y="53"/>
                    </a:cubicBezTo>
                    <a:lnTo>
                      <a:pt x="1504" y="53"/>
                    </a:lnTo>
                    <a:cubicBezTo>
                      <a:pt x="1504" y="53"/>
                      <a:pt x="1504" y="53"/>
                      <a:pt x="1505" y="52"/>
                    </a:cubicBezTo>
                    <a:lnTo>
                      <a:pt x="1505" y="52"/>
                    </a:lnTo>
                    <a:cubicBezTo>
                      <a:pt x="1523" y="27"/>
                      <a:pt x="1482" y="0"/>
                      <a:pt x="1464" y="25"/>
                    </a:cubicBezTo>
                    <a:lnTo>
                      <a:pt x="1464" y="25"/>
                    </a:lnTo>
                    <a:cubicBezTo>
                      <a:pt x="1254" y="317"/>
                      <a:pt x="1073" y="750"/>
                      <a:pt x="1378" y="1047"/>
                    </a:cubicBezTo>
                    <a:lnTo>
                      <a:pt x="1378" y="1047"/>
                    </a:lnTo>
                    <a:cubicBezTo>
                      <a:pt x="1379" y="1048"/>
                      <a:pt x="1381" y="1049"/>
                      <a:pt x="1383" y="1050"/>
                    </a:cubicBezTo>
                    <a:lnTo>
                      <a:pt x="1383" y="1050"/>
                    </a:lnTo>
                    <a:cubicBezTo>
                      <a:pt x="1326" y="1200"/>
                      <a:pt x="1276" y="1353"/>
                      <a:pt x="1233" y="1507"/>
                    </a:cubicBezTo>
                    <a:lnTo>
                      <a:pt x="1233" y="1507"/>
                    </a:lnTo>
                    <a:cubicBezTo>
                      <a:pt x="1183" y="1183"/>
                      <a:pt x="1156" y="813"/>
                      <a:pt x="837" y="644"/>
                    </a:cubicBezTo>
                    <a:lnTo>
                      <a:pt x="837" y="644"/>
                    </a:lnTo>
                    <a:cubicBezTo>
                      <a:pt x="810" y="629"/>
                      <a:pt x="782" y="669"/>
                      <a:pt x="810" y="684"/>
                    </a:cubicBezTo>
                    <a:lnTo>
                      <a:pt x="810" y="684"/>
                    </a:lnTo>
                    <a:cubicBezTo>
                      <a:pt x="812" y="685"/>
                      <a:pt x="814" y="687"/>
                      <a:pt x="816" y="688"/>
                    </a:cubicBezTo>
                    <a:lnTo>
                      <a:pt x="816" y="688"/>
                    </a:lnTo>
                    <a:cubicBezTo>
                      <a:pt x="816" y="692"/>
                      <a:pt x="816" y="697"/>
                      <a:pt x="819" y="702"/>
                    </a:cubicBezTo>
                    <a:lnTo>
                      <a:pt x="819" y="702"/>
                    </a:lnTo>
                    <a:cubicBezTo>
                      <a:pt x="897" y="873"/>
                      <a:pt x="897" y="1064"/>
                      <a:pt x="940" y="1245"/>
                    </a:cubicBezTo>
                    <a:lnTo>
                      <a:pt x="940" y="1245"/>
                    </a:lnTo>
                    <a:cubicBezTo>
                      <a:pt x="978" y="1409"/>
                      <a:pt x="1069" y="1559"/>
                      <a:pt x="1184" y="1682"/>
                    </a:cubicBezTo>
                    <a:lnTo>
                      <a:pt x="1184" y="1682"/>
                    </a:lnTo>
                    <a:cubicBezTo>
                      <a:pt x="1185" y="1683"/>
                      <a:pt x="1186" y="1683"/>
                      <a:pt x="1187" y="1684"/>
                    </a:cubicBezTo>
                    <a:lnTo>
                      <a:pt x="1187" y="1684"/>
                    </a:lnTo>
                    <a:cubicBezTo>
                      <a:pt x="1150" y="1835"/>
                      <a:pt x="1122" y="1989"/>
                      <a:pt x="1103" y="2141"/>
                    </a:cubicBezTo>
                    <a:lnTo>
                      <a:pt x="1103" y="2141"/>
                    </a:lnTo>
                    <a:cubicBezTo>
                      <a:pt x="1036" y="1924"/>
                      <a:pt x="972" y="1701"/>
                      <a:pt x="877" y="1498"/>
                    </a:cubicBezTo>
                    <a:lnTo>
                      <a:pt x="877" y="1498"/>
                    </a:lnTo>
                    <a:cubicBezTo>
                      <a:pt x="776" y="1282"/>
                      <a:pt x="563" y="1135"/>
                      <a:pt x="370" y="1010"/>
                    </a:cubicBezTo>
                    <a:lnTo>
                      <a:pt x="370" y="1010"/>
                    </a:lnTo>
                    <a:cubicBezTo>
                      <a:pt x="345" y="993"/>
                      <a:pt x="319" y="1028"/>
                      <a:pt x="338" y="1046"/>
                    </a:cubicBezTo>
                    <a:lnTo>
                      <a:pt x="338" y="1046"/>
                    </a:lnTo>
                    <a:cubicBezTo>
                      <a:pt x="338" y="1048"/>
                      <a:pt x="338" y="1049"/>
                      <a:pt x="338" y="1050"/>
                    </a:cubicBezTo>
                    <a:lnTo>
                      <a:pt x="338" y="1050"/>
                    </a:lnTo>
                    <a:cubicBezTo>
                      <a:pt x="343" y="1180"/>
                      <a:pt x="402" y="1287"/>
                      <a:pt x="462" y="1399"/>
                    </a:cubicBezTo>
                    <a:lnTo>
                      <a:pt x="462" y="1399"/>
                    </a:lnTo>
                    <a:cubicBezTo>
                      <a:pt x="535" y="1540"/>
                      <a:pt x="561" y="1692"/>
                      <a:pt x="598" y="1845"/>
                    </a:cubicBezTo>
                    <a:lnTo>
                      <a:pt x="598" y="1845"/>
                    </a:lnTo>
                    <a:cubicBezTo>
                      <a:pt x="659" y="2096"/>
                      <a:pt x="820" y="2290"/>
                      <a:pt x="1087" y="2317"/>
                    </a:cubicBezTo>
                    <a:lnTo>
                      <a:pt x="1087" y="2317"/>
                    </a:lnTo>
                    <a:cubicBezTo>
                      <a:pt x="1073" y="2525"/>
                      <a:pt x="1081" y="2733"/>
                      <a:pt x="1114" y="2937"/>
                    </a:cubicBezTo>
                    <a:lnTo>
                      <a:pt x="1114" y="2937"/>
                    </a:lnTo>
                    <a:cubicBezTo>
                      <a:pt x="912" y="2806"/>
                      <a:pt x="785" y="2597"/>
                      <a:pt x="647" y="2403"/>
                    </a:cubicBezTo>
                    <a:lnTo>
                      <a:pt x="647" y="2403"/>
                    </a:lnTo>
                    <a:cubicBezTo>
                      <a:pt x="486" y="2177"/>
                      <a:pt x="293" y="2031"/>
                      <a:pt x="53" y="1895"/>
                    </a:cubicBezTo>
                    <a:lnTo>
                      <a:pt x="53" y="1895"/>
                    </a:lnTo>
                    <a:cubicBezTo>
                      <a:pt x="53" y="1895"/>
                      <a:pt x="52" y="1895"/>
                      <a:pt x="51" y="1895"/>
                    </a:cubicBezTo>
                    <a:lnTo>
                      <a:pt x="51" y="1895"/>
                    </a:lnTo>
                    <a:cubicBezTo>
                      <a:pt x="33" y="1881"/>
                      <a:pt x="0" y="1899"/>
                      <a:pt x="14" y="1923"/>
                    </a:cubicBezTo>
                    <a:lnTo>
                      <a:pt x="14" y="1923"/>
                    </a:lnTo>
                    <a:cubicBezTo>
                      <a:pt x="175" y="2196"/>
                      <a:pt x="320" y="2490"/>
                      <a:pt x="516" y="2739"/>
                    </a:cubicBezTo>
                    <a:lnTo>
                      <a:pt x="516" y="2739"/>
                    </a:lnTo>
                    <a:cubicBezTo>
                      <a:pt x="662" y="2924"/>
                      <a:pt x="887" y="3058"/>
                      <a:pt x="1129" y="3015"/>
                    </a:cubicBezTo>
                    <a:lnTo>
                      <a:pt x="1129" y="3015"/>
                    </a:lnTo>
                    <a:cubicBezTo>
                      <a:pt x="1157" y="3156"/>
                      <a:pt x="1199" y="3295"/>
                      <a:pt x="1256" y="3431"/>
                    </a:cubicBezTo>
                    <a:lnTo>
                      <a:pt x="1256" y="3431"/>
                    </a:lnTo>
                    <a:cubicBezTo>
                      <a:pt x="1099" y="3335"/>
                      <a:pt x="936" y="3253"/>
                      <a:pt x="752" y="3219"/>
                    </a:cubicBezTo>
                    <a:lnTo>
                      <a:pt x="752" y="3219"/>
                    </a:lnTo>
                    <a:cubicBezTo>
                      <a:pt x="661" y="3201"/>
                      <a:pt x="568" y="3205"/>
                      <a:pt x="477" y="3221"/>
                    </a:cubicBezTo>
                    <a:lnTo>
                      <a:pt x="477" y="3221"/>
                    </a:lnTo>
                    <a:cubicBezTo>
                      <a:pt x="368" y="3241"/>
                      <a:pt x="275" y="3305"/>
                      <a:pt x="165" y="3322"/>
                    </a:cubicBezTo>
                    <a:lnTo>
                      <a:pt x="165" y="3322"/>
                    </a:lnTo>
                    <a:cubicBezTo>
                      <a:pt x="143" y="3325"/>
                      <a:pt x="141" y="3350"/>
                      <a:pt x="152" y="3363"/>
                    </a:cubicBezTo>
                    <a:lnTo>
                      <a:pt x="152" y="3363"/>
                    </a:lnTo>
                    <a:cubicBezTo>
                      <a:pt x="154" y="3367"/>
                      <a:pt x="157" y="3371"/>
                      <a:pt x="162" y="3374"/>
                    </a:cubicBezTo>
                    <a:lnTo>
                      <a:pt x="162" y="3374"/>
                    </a:lnTo>
                    <a:cubicBezTo>
                      <a:pt x="334" y="3483"/>
                      <a:pt x="524" y="3560"/>
                      <a:pt x="726" y="3590"/>
                    </a:cubicBezTo>
                    <a:lnTo>
                      <a:pt x="726" y="3590"/>
                    </a:lnTo>
                    <a:cubicBezTo>
                      <a:pt x="926" y="3620"/>
                      <a:pt x="1104" y="3518"/>
                      <a:pt x="1300" y="3526"/>
                    </a:cubicBezTo>
                    <a:lnTo>
                      <a:pt x="1300" y="3526"/>
                    </a:lnTo>
                    <a:cubicBezTo>
                      <a:pt x="1349" y="3630"/>
                      <a:pt x="1408" y="3731"/>
                      <a:pt x="1478" y="3829"/>
                    </a:cubicBezTo>
                    <a:lnTo>
                      <a:pt x="1478" y="3829"/>
                    </a:lnTo>
                    <a:cubicBezTo>
                      <a:pt x="1496" y="3855"/>
                      <a:pt x="1533" y="3822"/>
                      <a:pt x="1515" y="3797"/>
                    </a:cubicBezTo>
                    <a:lnTo>
                      <a:pt x="1515" y="3797"/>
                    </a:lnTo>
                    <a:cubicBezTo>
                      <a:pt x="1401" y="3636"/>
                      <a:pt x="1316" y="3468"/>
                      <a:pt x="1255" y="3295"/>
                    </a:cubicBezTo>
                    <a:lnTo>
                      <a:pt x="1255" y="3295"/>
                    </a:lnTo>
                    <a:cubicBezTo>
                      <a:pt x="1344" y="3327"/>
                      <a:pt x="1429" y="3267"/>
                      <a:pt x="1503" y="3217"/>
                    </a:cubicBezTo>
                    <a:lnTo>
                      <a:pt x="1503" y="3217"/>
                    </a:lnTo>
                    <a:cubicBezTo>
                      <a:pt x="1620" y="3138"/>
                      <a:pt x="1720" y="3039"/>
                      <a:pt x="1811" y="2933"/>
                    </a:cubicBezTo>
                    <a:lnTo>
                      <a:pt x="1811" y="2933"/>
                    </a:lnTo>
                    <a:cubicBezTo>
                      <a:pt x="1991" y="2717"/>
                      <a:pt x="2104" y="2450"/>
                      <a:pt x="2146" y="2174"/>
                    </a:cubicBezTo>
                    <a:lnTo>
                      <a:pt x="2146" y="2174"/>
                    </a:lnTo>
                    <a:cubicBezTo>
                      <a:pt x="2151" y="2143"/>
                      <a:pt x="2102" y="2139"/>
                      <a:pt x="2097" y="2171"/>
                    </a:cubicBezTo>
                    <a:lnTo>
                      <a:pt x="2097" y="2171"/>
                    </a:lnTo>
                    <a:cubicBezTo>
                      <a:pt x="2096" y="2175"/>
                      <a:pt x="2095" y="2179"/>
                      <a:pt x="2095" y="2184"/>
                    </a:cubicBezTo>
                    <a:lnTo>
                      <a:pt x="2095" y="2184"/>
                    </a:lnTo>
                    <a:cubicBezTo>
                      <a:pt x="2090" y="2185"/>
                      <a:pt x="2084" y="2188"/>
                      <a:pt x="2080" y="2194"/>
                    </a:cubicBezTo>
                    <a:lnTo>
                      <a:pt x="2080" y="2194"/>
                    </a:lnTo>
                    <a:cubicBezTo>
                      <a:pt x="1844" y="2539"/>
                      <a:pt x="1292" y="2722"/>
                      <a:pt x="1213" y="3163"/>
                    </a:cubicBezTo>
                    <a:lnTo>
                      <a:pt x="1213" y="3163"/>
                    </a:lnTo>
                    <a:cubicBezTo>
                      <a:pt x="1198" y="3109"/>
                      <a:pt x="1185" y="3055"/>
                      <a:pt x="1174" y="3001"/>
                    </a:cubicBezTo>
                    <a:lnTo>
                      <a:pt x="1174" y="3001"/>
                    </a:lnTo>
                    <a:cubicBezTo>
                      <a:pt x="1182" y="2991"/>
                      <a:pt x="1182" y="2977"/>
                      <a:pt x="1168" y="2969"/>
                    </a:cubicBezTo>
                    <a:lnTo>
                      <a:pt x="1168" y="2969"/>
                    </a:lnTo>
                    <a:lnTo>
                      <a:pt x="1168" y="2969"/>
                    </a:lnTo>
                    <a:cubicBezTo>
                      <a:pt x="1150" y="2874"/>
                      <a:pt x="1139" y="2778"/>
                      <a:pt x="1133" y="2682"/>
                    </a:cubicBezTo>
                    <a:lnTo>
                      <a:pt x="1133" y="2682"/>
                    </a:lnTo>
                    <a:cubicBezTo>
                      <a:pt x="1352" y="2736"/>
                      <a:pt x="1546" y="2578"/>
                      <a:pt x="1682" y="2423"/>
                    </a:cubicBezTo>
                    <a:lnTo>
                      <a:pt x="1682" y="2423"/>
                    </a:lnTo>
                    <a:cubicBezTo>
                      <a:pt x="1881" y="2197"/>
                      <a:pt x="1974" y="1889"/>
                      <a:pt x="2046" y="1603"/>
                    </a:cubicBezTo>
                    <a:lnTo>
                      <a:pt x="2046" y="1603"/>
                    </a:lnTo>
                    <a:cubicBezTo>
                      <a:pt x="2054" y="1573"/>
                      <a:pt x="2007" y="1557"/>
                      <a:pt x="2000" y="1588"/>
                    </a:cubicBezTo>
                    <a:lnTo>
                      <a:pt x="2000" y="1588"/>
                    </a:lnTo>
                    <a:cubicBezTo>
                      <a:pt x="2000" y="1589"/>
                      <a:pt x="1999" y="1591"/>
                      <a:pt x="1999" y="1592"/>
                    </a:cubicBezTo>
                    <a:lnTo>
                      <a:pt x="1999" y="1592"/>
                    </a:lnTo>
                    <a:cubicBezTo>
                      <a:pt x="1995" y="1593"/>
                      <a:pt x="1991" y="1595"/>
                      <a:pt x="1987" y="1599"/>
                    </a:cubicBezTo>
                    <a:lnTo>
                      <a:pt x="1987" y="1599"/>
                    </a:lnTo>
                    <a:cubicBezTo>
                      <a:pt x="1808" y="1787"/>
                      <a:pt x="1628" y="1976"/>
                      <a:pt x="1449" y="2165"/>
                    </a:cubicBezTo>
                    <a:lnTo>
                      <a:pt x="1449" y="2165"/>
                    </a:lnTo>
                    <a:cubicBezTo>
                      <a:pt x="1324" y="2296"/>
                      <a:pt x="1210" y="2427"/>
                      <a:pt x="1129" y="2587"/>
                    </a:cubicBezTo>
                    <a:lnTo>
                      <a:pt x="1129" y="2587"/>
                    </a:lnTo>
                    <a:cubicBezTo>
                      <a:pt x="1126" y="2503"/>
                      <a:pt x="1128" y="2419"/>
                      <a:pt x="1133" y="2335"/>
                    </a:cubicBezTo>
                    <a:lnTo>
                      <a:pt x="1133" y="2335"/>
                    </a:lnTo>
                    <a:cubicBezTo>
                      <a:pt x="1142" y="2333"/>
                      <a:pt x="1149" y="2328"/>
                      <a:pt x="1153" y="2319"/>
                    </a:cubicBezTo>
                    <a:lnTo>
                      <a:pt x="1153" y="2319"/>
                    </a:lnTo>
                    <a:cubicBezTo>
                      <a:pt x="1160" y="2321"/>
                      <a:pt x="1167" y="2320"/>
                      <a:pt x="1174" y="2313"/>
                    </a:cubicBezTo>
                    <a:lnTo>
                      <a:pt x="1174" y="2313"/>
                    </a:lnTo>
                    <a:cubicBezTo>
                      <a:pt x="1327" y="2152"/>
                      <a:pt x="1496" y="1997"/>
                      <a:pt x="1624" y="1814"/>
                    </a:cubicBezTo>
                    <a:lnTo>
                      <a:pt x="1624" y="1814"/>
                    </a:lnTo>
                    <a:cubicBezTo>
                      <a:pt x="1751" y="1632"/>
                      <a:pt x="1795" y="1389"/>
                      <a:pt x="1861" y="1181"/>
                    </a:cubicBezTo>
                    <a:lnTo>
                      <a:pt x="1861" y="1181"/>
                    </a:lnTo>
                    <a:cubicBezTo>
                      <a:pt x="1862" y="1176"/>
                      <a:pt x="1862" y="1172"/>
                      <a:pt x="1862" y="1169"/>
                    </a:cubicBezTo>
                    <a:lnTo>
                      <a:pt x="1862" y="1169"/>
                    </a:lnTo>
                    <a:cubicBezTo>
                      <a:pt x="1864" y="1156"/>
                      <a:pt x="1863" y="1144"/>
                      <a:pt x="1860" y="1128"/>
                    </a:cubicBezTo>
                    <a:lnTo>
                      <a:pt x="1860" y="1128"/>
                    </a:lnTo>
                    <a:cubicBezTo>
                      <a:pt x="1858" y="1111"/>
                      <a:pt x="1834" y="1099"/>
                      <a:pt x="1821" y="1113"/>
                    </a:cubicBezTo>
                    <a:lnTo>
                      <a:pt x="1821" y="1113"/>
                    </a:lnTo>
                    <a:cubicBezTo>
                      <a:pt x="1601" y="1352"/>
                      <a:pt x="1315" y="1607"/>
                      <a:pt x="1186" y="1918"/>
                    </a:cubicBezTo>
                    <a:lnTo>
                      <a:pt x="1186" y="1918"/>
                    </a:lnTo>
                    <a:cubicBezTo>
                      <a:pt x="1203" y="1825"/>
                      <a:pt x="1223" y="1733"/>
                      <a:pt x="1247" y="1642"/>
                    </a:cubicBezTo>
                    <a:lnTo>
                      <a:pt x="1247" y="1642"/>
                    </a:lnTo>
                    <a:cubicBezTo>
                      <a:pt x="1252" y="1638"/>
                      <a:pt x="1254" y="1630"/>
                      <a:pt x="1253" y="1621"/>
                    </a:cubicBezTo>
                    <a:lnTo>
                      <a:pt x="1253" y="1621"/>
                    </a:lnTo>
                    <a:lnTo>
                      <a:pt x="1252" y="1620"/>
                    </a:lnTo>
                    <a:lnTo>
                      <a:pt x="1252" y="1620"/>
                    </a:lnTo>
                    <a:cubicBezTo>
                      <a:pt x="1280" y="1513"/>
                      <a:pt x="1311" y="1408"/>
                      <a:pt x="1345" y="1303"/>
                    </a:cubicBezTo>
                    <a:lnTo>
                      <a:pt x="1345" y="1303"/>
                    </a:lnTo>
                    <a:cubicBezTo>
                      <a:pt x="1486" y="1306"/>
                      <a:pt x="1589" y="1185"/>
                      <a:pt x="1674" y="1084"/>
                    </a:cubicBezTo>
                    <a:lnTo>
                      <a:pt x="1674" y="1084"/>
                    </a:lnTo>
                    <a:cubicBezTo>
                      <a:pt x="1802" y="936"/>
                      <a:pt x="1890" y="755"/>
                      <a:pt x="1967" y="576"/>
                    </a:cubicBezTo>
                    <a:lnTo>
                      <a:pt x="1967" y="576"/>
                    </a:lnTo>
                    <a:cubicBezTo>
                      <a:pt x="1972" y="565"/>
                      <a:pt x="1968" y="556"/>
                      <a:pt x="1960" y="550"/>
                    </a:cubicBezTo>
                    <a:lnTo>
                      <a:pt x="482" y="261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29" name="Freeform 418">
              <a:extLst>
                <a:ext uri="{FF2B5EF4-FFF2-40B4-BE49-F238E27FC236}">
                  <a16:creationId xmlns:a16="http://schemas.microsoft.com/office/drawing/2014/main" id="{F7195710-B862-444A-945C-4E253F303F51}"/>
                </a:ext>
              </a:extLst>
            </p:cNvPr>
            <p:cNvSpPr>
              <a:spLocks noChangeArrowheads="1"/>
            </p:cNvSpPr>
            <p:nvPr/>
          </p:nvSpPr>
          <p:spPr bwMode="auto">
            <a:xfrm rot="759599">
              <a:off x="3136147" y="3420291"/>
              <a:ext cx="1070884" cy="2154444"/>
            </a:xfrm>
            <a:custGeom>
              <a:avLst/>
              <a:gdLst>
                <a:gd name="T0" fmla="*/ 1964 w 2236"/>
                <a:gd name="T1" fmla="*/ 3355 h 4497"/>
                <a:gd name="T2" fmla="*/ 1637 w 2236"/>
                <a:gd name="T3" fmla="*/ 1132 h 4497"/>
                <a:gd name="T4" fmla="*/ 1639 w 2236"/>
                <a:gd name="T5" fmla="*/ 2044 h 4497"/>
                <a:gd name="T6" fmla="*/ 1563 w 2236"/>
                <a:gd name="T7" fmla="*/ 1715 h 4497"/>
                <a:gd name="T8" fmla="*/ 1590 w 2236"/>
                <a:gd name="T9" fmla="*/ 2044 h 4497"/>
                <a:gd name="T10" fmla="*/ 1457 w 2236"/>
                <a:gd name="T11" fmla="*/ 2017 h 4497"/>
                <a:gd name="T12" fmla="*/ 1381 w 2236"/>
                <a:gd name="T13" fmla="*/ 2067 h 4497"/>
                <a:gd name="T14" fmla="*/ 1139 w 2236"/>
                <a:gd name="T15" fmla="*/ 2678 h 4497"/>
                <a:gd name="T16" fmla="*/ 1236 w 2236"/>
                <a:gd name="T17" fmla="*/ 2092 h 4497"/>
                <a:gd name="T18" fmla="*/ 1193 w 2236"/>
                <a:gd name="T19" fmla="*/ 2069 h 4497"/>
                <a:gd name="T20" fmla="*/ 1362 w 2236"/>
                <a:gd name="T21" fmla="*/ 1389 h 4497"/>
                <a:gd name="T22" fmla="*/ 1605 w 2236"/>
                <a:gd name="T23" fmla="*/ 1057 h 4497"/>
                <a:gd name="T24" fmla="*/ 1370 w 2236"/>
                <a:gd name="T25" fmla="*/ 1318 h 4497"/>
                <a:gd name="T26" fmla="*/ 1283 w 2236"/>
                <a:gd name="T27" fmla="*/ 1163 h 4497"/>
                <a:gd name="T28" fmla="*/ 1320 w 2236"/>
                <a:gd name="T29" fmla="*/ 1365 h 4497"/>
                <a:gd name="T30" fmla="*/ 798 w 2236"/>
                <a:gd name="T31" fmla="*/ 714 h 4497"/>
                <a:gd name="T32" fmla="*/ 739 w 2236"/>
                <a:gd name="T33" fmla="*/ 737 h 4497"/>
                <a:gd name="T34" fmla="*/ 446 w 2236"/>
                <a:gd name="T35" fmla="*/ 90 h 4497"/>
                <a:gd name="T36" fmla="*/ 369 w 2236"/>
                <a:gd name="T37" fmla="*/ 223 h 4497"/>
                <a:gd name="T38" fmla="*/ 247 w 2236"/>
                <a:gd name="T39" fmla="*/ 535 h 4497"/>
                <a:gd name="T40" fmla="*/ 107 w 2236"/>
                <a:gd name="T41" fmla="*/ 535 h 4497"/>
                <a:gd name="T42" fmla="*/ 806 w 2236"/>
                <a:gd name="T43" fmla="*/ 1368 h 4497"/>
                <a:gd name="T44" fmla="*/ 353 w 2236"/>
                <a:gd name="T45" fmla="*/ 1137 h 4497"/>
                <a:gd name="T46" fmla="*/ 953 w 2236"/>
                <a:gd name="T47" fmla="*/ 1931 h 4497"/>
                <a:gd name="T48" fmla="*/ 775 w 2236"/>
                <a:gd name="T49" fmla="*/ 2116 h 4497"/>
                <a:gd name="T50" fmla="*/ 406 w 2236"/>
                <a:gd name="T51" fmla="*/ 1569 h 4497"/>
                <a:gd name="T52" fmla="*/ 717 w 2236"/>
                <a:gd name="T53" fmla="*/ 2119 h 4497"/>
                <a:gd name="T54" fmla="*/ 243 w 2236"/>
                <a:gd name="T55" fmla="*/ 2008 h 4497"/>
                <a:gd name="T56" fmla="*/ 1152 w 2236"/>
                <a:gd name="T57" fmla="*/ 3079 h 4497"/>
                <a:gd name="T58" fmla="*/ 569 w 2236"/>
                <a:gd name="T59" fmla="*/ 2700 h 4497"/>
                <a:gd name="T60" fmla="*/ 432 w 2236"/>
                <a:gd name="T61" fmla="*/ 2783 h 4497"/>
                <a:gd name="T62" fmla="*/ 579 w 2236"/>
                <a:gd name="T63" fmla="*/ 3068 h 4497"/>
                <a:gd name="T64" fmla="*/ 608 w 2236"/>
                <a:gd name="T65" fmla="*/ 3114 h 4497"/>
                <a:gd name="T66" fmla="*/ 440 w 2236"/>
                <a:gd name="T67" fmla="*/ 3255 h 4497"/>
                <a:gd name="T68" fmla="*/ 374 w 2236"/>
                <a:gd name="T69" fmla="*/ 3323 h 4497"/>
                <a:gd name="T70" fmla="*/ 1182 w 2236"/>
                <a:gd name="T71" fmla="*/ 3276 h 4497"/>
                <a:gd name="T72" fmla="*/ 892 w 2236"/>
                <a:gd name="T73" fmla="*/ 3473 h 4497"/>
                <a:gd name="T74" fmla="*/ 872 w 2236"/>
                <a:gd name="T75" fmla="*/ 3627 h 4497"/>
                <a:gd name="T76" fmla="*/ 741 w 2236"/>
                <a:gd name="T77" fmla="*/ 3750 h 4497"/>
                <a:gd name="T78" fmla="*/ 803 w 2236"/>
                <a:gd name="T79" fmla="*/ 3816 h 4497"/>
                <a:gd name="T80" fmla="*/ 930 w 2236"/>
                <a:gd name="T81" fmla="*/ 3907 h 4497"/>
                <a:gd name="T82" fmla="*/ 1281 w 2236"/>
                <a:gd name="T83" fmla="*/ 4135 h 4497"/>
                <a:gd name="T84" fmla="*/ 1332 w 2236"/>
                <a:gd name="T85" fmla="*/ 3889 h 4497"/>
                <a:gd name="T86" fmla="*/ 1680 w 2236"/>
                <a:gd name="T87" fmla="*/ 3631 h 4497"/>
                <a:gd name="T88" fmla="*/ 1653 w 2236"/>
                <a:gd name="T89" fmla="*/ 3548 h 4497"/>
                <a:gd name="T90" fmla="*/ 1912 w 2236"/>
                <a:gd name="T91" fmla="*/ 3264 h 4497"/>
                <a:gd name="T92" fmla="*/ 1755 w 2236"/>
                <a:gd name="T93" fmla="*/ 3281 h 4497"/>
                <a:gd name="T94" fmla="*/ 1648 w 2236"/>
                <a:gd name="T95" fmla="*/ 3163 h 4497"/>
                <a:gd name="T96" fmla="*/ 1227 w 2236"/>
                <a:gd name="T97" fmla="*/ 3248 h 4497"/>
                <a:gd name="T98" fmla="*/ 1585 w 2236"/>
                <a:gd name="T99" fmla="*/ 2736 h 4497"/>
                <a:gd name="T100" fmla="*/ 1908 w 2236"/>
                <a:gd name="T101" fmla="*/ 2518 h 4497"/>
                <a:gd name="T102" fmla="*/ 1714 w 2236"/>
                <a:gd name="T103" fmla="*/ 2488 h 4497"/>
                <a:gd name="T104" fmla="*/ 1564 w 2236"/>
                <a:gd name="T105" fmla="*/ 2689 h 4497"/>
                <a:gd name="T106" fmla="*/ 1197 w 2236"/>
                <a:gd name="T107" fmla="*/ 3038 h 4497"/>
                <a:gd name="T108" fmla="*/ 1185 w 2236"/>
                <a:gd name="T109" fmla="*/ 2699 h 4497"/>
                <a:gd name="T110" fmla="*/ 2048 w 2236"/>
                <a:gd name="T111" fmla="*/ 1886 h 4497"/>
                <a:gd name="T112" fmla="*/ 2046 w 2236"/>
                <a:gd name="T113" fmla="*/ 1667 h 4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6" h="4497">
                  <a:moveTo>
                    <a:pt x="1607" y="1835"/>
                  </a:moveTo>
                  <a:lnTo>
                    <a:pt x="1607" y="1835"/>
                  </a:lnTo>
                  <a:cubicBezTo>
                    <a:pt x="1608" y="1835"/>
                    <a:pt x="1608" y="1835"/>
                    <a:pt x="1609" y="1835"/>
                  </a:cubicBezTo>
                  <a:lnTo>
                    <a:pt x="1609" y="1835"/>
                  </a:lnTo>
                  <a:cubicBezTo>
                    <a:pt x="1608" y="1836"/>
                    <a:pt x="1608" y="1836"/>
                    <a:pt x="1607" y="1837"/>
                  </a:cubicBezTo>
                  <a:lnTo>
                    <a:pt x="1607" y="1837"/>
                  </a:lnTo>
                  <a:cubicBezTo>
                    <a:pt x="1607" y="1836"/>
                    <a:pt x="1607" y="1836"/>
                    <a:pt x="1607" y="1835"/>
                  </a:cubicBezTo>
                  <a:close/>
                  <a:moveTo>
                    <a:pt x="1964" y="3355"/>
                  </a:moveTo>
                  <a:lnTo>
                    <a:pt x="1964" y="3355"/>
                  </a:lnTo>
                  <a:cubicBezTo>
                    <a:pt x="1964" y="3355"/>
                    <a:pt x="1965" y="3355"/>
                    <a:pt x="1965" y="3354"/>
                  </a:cubicBezTo>
                  <a:lnTo>
                    <a:pt x="1965" y="3354"/>
                  </a:lnTo>
                  <a:cubicBezTo>
                    <a:pt x="1965" y="3355"/>
                    <a:pt x="1964" y="3355"/>
                    <a:pt x="1963" y="3355"/>
                  </a:cubicBezTo>
                  <a:lnTo>
                    <a:pt x="1963" y="3355"/>
                  </a:lnTo>
                  <a:lnTo>
                    <a:pt x="1964" y="3355"/>
                  </a:lnTo>
                  <a:close/>
                  <a:moveTo>
                    <a:pt x="1634" y="1137"/>
                  </a:moveTo>
                  <a:lnTo>
                    <a:pt x="1634" y="1137"/>
                  </a:lnTo>
                  <a:cubicBezTo>
                    <a:pt x="1635" y="1136"/>
                    <a:pt x="1636" y="1134"/>
                    <a:pt x="1637" y="1132"/>
                  </a:cubicBezTo>
                  <a:lnTo>
                    <a:pt x="1637" y="1132"/>
                  </a:lnTo>
                  <a:cubicBezTo>
                    <a:pt x="1639" y="1127"/>
                    <a:pt x="1644" y="1133"/>
                    <a:pt x="1634" y="1137"/>
                  </a:cubicBezTo>
                  <a:close/>
                  <a:moveTo>
                    <a:pt x="2046" y="1667"/>
                  </a:moveTo>
                  <a:lnTo>
                    <a:pt x="2046" y="1667"/>
                  </a:lnTo>
                  <a:cubicBezTo>
                    <a:pt x="1978" y="1698"/>
                    <a:pt x="1970" y="1777"/>
                    <a:pt x="2001" y="1836"/>
                  </a:cubicBezTo>
                  <a:lnTo>
                    <a:pt x="2001" y="1836"/>
                  </a:lnTo>
                  <a:cubicBezTo>
                    <a:pt x="1893" y="1928"/>
                    <a:pt x="1772" y="1998"/>
                    <a:pt x="1638" y="2047"/>
                  </a:cubicBezTo>
                  <a:lnTo>
                    <a:pt x="1638" y="2047"/>
                  </a:lnTo>
                  <a:cubicBezTo>
                    <a:pt x="1639" y="2046"/>
                    <a:pt x="1639" y="2045"/>
                    <a:pt x="1639" y="2044"/>
                  </a:cubicBezTo>
                  <a:lnTo>
                    <a:pt x="1639" y="2044"/>
                  </a:lnTo>
                  <a:cubicBezTo>
                    <a:pt x="1645" y="1996"/>
                    <a:pt x="1643" y="1948"/>
                    <a:pt x="1632" y="1900"/>
                  </a:cubicBezTo>
                  <a:lnTo>
                    <a:pt x="1632" y="1900"/>
                  </a:lnTo>
                  <a:cubicBezTo>
                    <a:pt x="1630" y="1896"/>
                    <a:pt x="1627" y="1892"/>
                    <a:pt x="1624" y="1888"/>
                  </a:cubicBezTo>
                  <a:lnTo>
                    <a:pt x="1624" y="1888"/>
                  </a:lnTo>
                  <a:cubicBezTo>
                    <a:pt x="1670" y="1859"/>
                    <a:pt x="1683" y="1788"/>
                    <a:pt x="1656" y="1742"/>
                  </a:cubicBezTo>
                  <a:lnTo>
                    <a:pt x="1656" y="1742"/>
                  </a:lnTo>
                  <a:cubicBezTo>
                    <a:pt x="1641" y="1716"/>
                    <a:pt x="1611" y="1706"/>
                    <a:pt x="1584" y="1711"/>
                  </a:cubicBezTo>
                  <a:lnTo>
                    <a:pt x="1584" y="1711"/>
                  </a:lnTo>
                  <a:cubicBezTo>
                    <a:pt x="1578" y="1709"/>
                    <a:pt x="1570" y="1710"/>
                    <a:pt x="1563" y="1715"/>
                  </a:cubicBezTo>
                  <a:lnTo>
                    <a:pt x="1563" y="1715"/>
                  </a:lnTo>
                  <a:cubicBezTo>
                    <a:pt x="1535" y="1733"/>
                    <a:pt x="1504" y="1761"/>
                    <a:pt x="1494" y="1794"/>
                  </a:cubicBezTo>
                  <a:lnTo>
                    <a:pt x="1494" y="1794"/>
                  </a:lnTo>
                  <a:cubicBezTo>
                    <a:pt x="1473" y="1855"/>
                    <a:pt x="1524" y="1907"/>
                    <a:pt x="1584" y="1902"/>
                  </a:cubicBezTo>
                  <a:lnTo>
                    <a:pt x="1584" y="1902"/>
                  </a:lnTo>
                  <a:cubicBezTo>
                    <a:pt x="1583" y="1906"/>
                    <a:pt x="1583" y="1909"/>
                    <a:pt x="1584" y="1913"/>
                  </a:cubicBezTo>
                  <a:lnTo>
                    <a:pt x="1584" y="1913"/>
                  </a:lnTo>
                  <a:cubicBezTo>
                    <a:pt x="1594" y="1957"/>
                    <a:pt x="1596" y="2000"/>
                    <a:pt x="1590" y="2044"/>
                  </a:cubicBezTo>
                  <a:lnTo>
                    <a:pt x="1590" y="2044"/>
                  </a:lnTo>
                  <a:cubicBezTo>
                    <a:pt x="1590" y="2049"/>
                    <a:pt x="1590" y="2053"/>
                    <a:pt x="1592" y="2057"/>
                  </a:cubicBezTo>
                  <a:lnTo>
                    <a:pt x="1592" y="2057"/>
                  </a:lnTo>
                  <a:cubicBezTo>
                    <a:pt x="1592" y="2057"/>
                    <a:pt x="1590" y="2058"/>
                    <a:pt x="1590" y="2059"/>
                  </a:cubicBezTo>
                  <a:lnTo>
                    <a:pt x="1590" y="2059"/>
                  </a:lnTo>
                  <a:cubicBezTo>
                    <a:pt x="1547" y="2103"/>
                    <a:pt x="1508" y="2148"/>
                    <a:pt x="1469" y="2195"/>
                  </a:cubicBezTo>
                  <a:lnTo>
                    <a:pt x="1469" y="2195"/>
                  </a:lnTo>
                  <a:cubicBezTo>
                    <a:pt x="1462" y="2149"/>
                    <a:pt x="1456" y="2102"/>
                    <a:pt x="1450" y="2057"/>
                  </a:cubicBezTo>
                  <a:lnTo>
                    <a:pt x="1450" y="2057"/>
                  </a:lnTo>
                  <a:cubicBezTo>
                    <a:pt x="1457" y="2044"/>
                    <a:pt x="1460" y="2029"/>
                    <a:pt x="1457" y="2017"/>
                  </a:cubicBezTo>
                  <a:lnTo>
                    <a:pt x="1457" y="2017"/>
                  </a:lnTo>
                  <a:cubicBezTo>
                    <a:pt x="1453" y="2001"/>
                    <a:pt x="1443" y="1994"/>
                    <a:pt x="1430" y="1991"/>
                  </a:cubicBezTo>
                  <a:lnTo>
                    <a:pt x="1430" y="1991"/>
                  </a:lnTo>
                  <a:cubicBezTo>
                    <a:pt x="1426" y="1987"/>
                    <a:pt x="1421" y="1985"/>
                    <a:pt x="1413" y="1985"/>
                  </a:cubicBezTo>
                  <a:lnTo>
                    <a:pt x="1413" y="1985"/>
                  </a:lnTo>
                  <a:cubicBezTo>
                    <a:pt x="1387" y="1985"/>
                    <a:pt x="1370" y="2008"/>
                    <a:pt x="1368" y="2034"/>
                  </a:cubicBezTo>
                  <a:lnTo>
                    <a:pt x="1368" y="2034"/>
                  </a:lnTo>
                  <a:cubicBezTo>
                    <a:pt x="1367" y="2046"/>
                    <a:pt x="1372" y="2058"/>
                    <a:pt x="1381" y="2067"/>
                  </a:cubicBezTo>
                  <a:lnTo>
                    <a:pt x="1381" y="2067"/>
                  </a:lnTo>
                  <a:cubicBezTo>
                    <a:pt x="1387" y="2074"/>
                    <a:pt x="1395" y="2077"/>
                    <a:pt x="1404" y="2078"/>
                  </a:cubicBezTo>
                  <a:lnTo>
                    <a:pt x="1404" y="2078"/>
                  </a:lnTo>
                  <a:cubicBezTo>
                    <a:pt x="1412" y="2134"/>
                    <a:pt x="1419" y="2190"/>
                    <a:pt x="1426" y="2246"/>
                  </a:cubicBezTo>
                  <a:lnTo>
                    <a:pt x="1426" y="2246"/>
                  </a:lnTo>
                  <a:cubicBezTo>
                    <a:pt x="1322" y="2376"/>
                    <a:pt x="1230" y="2515"/>
                    <a:pt x="1149" y="2662"/>
                  </a:cubicBezTo>
                  <a:lnTo>
                    <a:pt x="1149" y="2662"/>
                  </a:lnTo>
                  <a:cubicBezTo>
                    <a:pt x="1146" y="2665"/>
                    <a:pt x="1143" y="2668"/>
                    <a:pt x="1140" y="2674"/>
                  </a:cubicBezTo>
                  <a:lnTo>
                    <a:pt x="1140" y="2674"/>
                  </a:lnTo>
                  <a:cubicBezTo>
                    <a:pt x="1140" y="2676"/>
                    <a:pt x="1139" y="2677"/>
                    <a:pt x="1139" y="2678"/>
                  </a:cubicBezTo>
                  <a:lnTo>
                    <a:pt x="1139" y="2678"/>
                  </a:lnTo>
                  <a:cubicBezTo>
                    <a:pt x="1123" y="2581"/>
                    <a:pt x="1107" y="2484"/>
                    <a:pt x="1090" y="2387"/>
                  </a:cubicBezTo>
                  <a:lnTo>
                    <a:pt x="1090" y="2387"/>
                  </a:lnTo>
                  <a:cubicBezTo>
                    <a:pt x="1096" y="2380"/>
                    <a:pt x="1099" y="2369"/>
                    <a:pt x="1096" y="2360"/>
                  </a:cubicBezTo>
                  <a:lnTo>
                    <a:pt x="1096" y="2360"/>
                  </a:lnTo>
                  <a:cubicBezTo>
                    <a:pt x="1099" y="2358"/>
                    <a:pt x="1100" y="2355"/>
                    <a:pt x="1102" y="2353"/>
                  </a:cubicBezTo>
                  <a:lnTo>
                    <a:pt x="1102" y="2353"/>
                  </a:lnTo>
                  <a:cubicBezTo>
                    <a:pt x="1147" y="2266"/>
                    <a:pt x="1191" y="2179"/>
                    <a:pt x="1236" y="2092"/>
                  </a:cubicBezTo>
                  <a:lnTo>
                    <a:pt x="1236" y="2092"/>
                  </a:lnTo>
                  <a:cubicBezTo>
                    <a:pt x="1241" y="2094"/>
                    <a:pt x="1247" y="2094"/>
                    <a:pt x="1253" y="2094"/>
                  </a:cubicBezTo>
                  <a:lnTo>
                    <a:pt x="1253" y="2094"/>
                  </a:lnTo>
                  <a:cubicBezTo>
                    <a:pt x="1289" y="2094"/>
                    <a:pt x="1322" y="2059"/>
                    <a:pt x="1323" y="2024"/>
                  </a:cubicBezTo>
                  <a:lnTo>
                    <a:pt x="1323" y="2024"/>
                  </a:lnTo>
                  <a:cubicBezTo>
                    <a:pt x="1325" y="1982"/>
                    <a:pt x="1290" y="1955"/>
                    <a:pt x="1251" y="1950"/>
                  </a:cubicBezTo>
                  <a:lnTo>
                    <a:pt x="1251" y="1950"/>
                  </a:lnTo>
                  <a:cubicBezTo>
                    <a:pt x="1210" y="1946"/>
                    <a:pt x="1181" y="1986"/>
                    <a:pt x="1177" y="2023"/>
                  </a:cubicBezTo>
                  <a:lnTo>
                    <a:pt x="1177" y="2023"/>
                  </a:lnTo>
                  <a:cubicBezTo>
                    <a:pt x="1176" y="2041"/>
                    <a:pt x="1182" y="2057"/>
                    <a:pt x="1193" y="2069"/>
                  </a:cubicBezTo>
                  <a:lnTo>
                    <a:pt x="1193" y="2069"/>
                  </a:lnTo>
                  <a:cubicBezTo>
                    <a:pt x="1154" y="2146"/>
                    <a:pt x="1114" y="2223"/>
                    <a:pt x="1075" y="2300"/>
                  </a:cubicBezTo>
                  <a:lnTo>
                    <a:pt x="1075" y="2300"/>
                  </a:lnTo>
                  <a:cubicBezTo>
                    <a:pt x="1051" y="2173"/>
                    <a:pt x="1027" y="2046"/>
                    <a:pt x="1000" y="1918"/>
                  </a:cubicBezTo>
                  <a:lnTo>
                    <a:pt x="1000" y="1918"/>
                  </a:lnTo>
                  <a:cubicBezTo>
                    <a:pt x="999" y="1914"/>
                    <a:pt x="998" y="1910"/>
                    <a:pt x="997" y="1906"/>
                  </a:cubicBezTo>
                  <a:lnTo>
                    <a:pt x="997" y="1906"/>
                  </a:lnTo>
                  <a:cubicBezTo>
                    <a:pt x="1119" y="1734"/>
                    <a:pt x="1241" y="1561"/>
                    <a:pt x="1362" y="1389"/>
                  </a:cubicBezTo>
                  <a:lnTo>
                    <a:pt x="1362" y="1389"/>
                  </a:lnTo>
                  <a:cubicBezTo>
                    <a:pt x="1364" y="1387"/>
                    <a:pt x="1365" y="1385"/>
                    <a:pt x="1366" y="1382"/>
                  </a:cubicBezTo>
                  <a:lnTo>
                    <a:pt x="1366" y="1382"/>
                  </a:lnTo>
                  <a:cubicBezTo>
                    <a:pt x="1440" y="1325"/>
                    <a:pt x="1514" y="1268"/>
                    <a:pt x="1589" y="1212"/>
                  </a:cubicBezTo>
                  <a:lnTo>
                    <a:pt x="1589" y="1212"/>
                  </a:lnTo>
                  <a:cubicBezTo>
                    <a:pt x="1597" y="1216"/>
                    <a:pt x="1605" y="1218"/>
                    <a:pt x="1614" y="1220"/>
                  </a:cubicBezTo>
                  <a:lnTo>
                    <a:pt x="1614" y="1220"/>
                  </a:lnTo>
                  <a:cubicBezTo>
                    <a:pt x="1708" y="1234"/>
                    <a:pt x="1760" y="1104"/>
                    <a:pt x="1684" y="1048"/>
                  </a:cubicBezTo>
                  <a:lnTo>
                    <a:pt x="1684" y="1048"/>
                  </a:lnTo>
                  <a:cubicBezTo>
                    <a:pt x="1660" y="1031"/>
                    <a:pt x="1628" y="1040"/>
                    <a:pt x="1605" y="1057"/>
                  </a:cubicBezTo>
                  <a:lnTo>
                    <a:pt x="1605" y="1057"/>
                  </a:lnTo>
                  <a:cubicBezTo>
                    <a:pt x="1603" y="1058"/>
                    <a:pt x="1602" y="1058"/>
                    <a:pt x="1599" y="1059"/>
                  </a:cubicBezTo>
                  <a:lnTo>
                    <a:pt x="1599" y="1059"/>
                  </a:lnTo>
                  <a:cubicBezTo>
                    <a:pt x="1562" y="1070"/>
                    <a:pt x="1540" y="1105"/>
                    <a:pt x="1541" y="1144"/>
                  </a:cubicBezTo>
                  <a:lnTo>
                    <a:pt x="1541" y="1144"/>
                  </a:lnTo>
                  <a:cubicBezTo>
                    <a:pt x="1541" y="1157"/>
                    <a:pt x="1545" y="1168"/>
                    <a:pt x="1552" y="1179"/>
                  </a:cubicBezTo>
                  <a:lnTo>
                    <a:pt x="1552" y="1179"/>
                  </a:lnTo>
                  <a:cubicBezTo>
                    <a:pt x="1491" y="1226"/>
                    <a:pt x="1431" y="1272"/>
                    <a:pt x="1370" y="1318"/>
                  </a:cubicBezTo>
                  <a:lnTo>
                    <a:pt x="1370" y="1318"/>
                  </a:lnTo>
                  <a:cubicBezTo>
                    <a:pt x="1372" y="1258"/>
                    <a:pt x="1362" y="1201"/>
                    <a:pt x="1337" y="1146"/>
                  </a:cubicBezTo>
                  <a:lnTo>
                    <a:pt x="1337" y="1146"/>
                  </a:lnTo>
                  <a:cubicBezTo>
                    <a:pt x="1367" y="1117"/>
                    <a:pt x="1372" y="1063"/>
                    <a:pt x="1337" y="1032"/>
                  </a:cubicBezTo>
                  <a:lnTo>
                    <a:pt x="1337" y="1032"/>
                  </a:lnTo>
                  <a:cubicBezTo>
                    <a:pt x="1304" y="1005"/>
                    <a:pt x="1267" y="1024"/>
                    <a:pt x="1249" y="1054"/>
                  </a:cubicBezTo>
                  <a:lnTo>
                    <a:pt x="1249" y="1054"/>
                  </a:lnTo>
                  <a:cubicBezTo>
                    <a:pt x="1234" y="1063"/>
                    <a:pt x="1224" y="1079"/>
                    <a:pt x="1224" y="1097"/>
                  </a:cubicBezTo>
                  <a:lnTo>
                    <a:pt x="1224" y="1097"/>
                  </a:lnTo>
                  <a:cubicBezTo>
                    <a:pt x="1222" y="1132"/>
                    <a:pt x="1250" y="1160"/>
                    <a:pt x="1283" y="1163"/>
                  </a:cubicBezTo>
                  <a:lnTo>
                    <a:pt x="1283" y="1163"/>
                  </a:lnTo>
                  <a:cubicBezTo>
                    <a:pt x="1286" y="1163"/>
                    <a:pt x="1289" y="1163"/>
                    <a:pt x="1292" y="1163"/>
                  </a:cubicBezTo>
                  <a:lnTo>
                    <a:pt x="1292" y="1163"/>
                  </a:lnTo>
                  <a:cubicBezTo>
                    <a:pt x="1318" y="1220"/>
                    <a:pt x="1328" y="1282"/>
                    <a:pt x="1320" y="1345"/>
                  </a:cubicBezTo>
                  <a:lnTo>
                    <a:pt x="1320" y="1345"/>
                  </a:lnTo>
                  <a:cubicBezTo>
                    <a:pt x="1319" y="1351"/>
                    <a:pt x="1321" y="1357"/>
                    <a:pt x="1323" y="1361"/>
                  </a:cubicBezTo>
                  <a:lnTo>
                    <a:pt x="1323" y="1361"/>
                  </a:lnTo>
                  <a:cubicBezTo>
                    <a:pt x="1322" y="1362"/>
                    <a:pt x="1321" y="1363"/>
                    <a:pt x="1320" y="1365"/>
                  </a:cubicBezTo>
                  <a:lnTo>
                    <a:pt x="1320" y="1365"/>
                  </a:lnTo>
                  <a:cubicBezTo>
                    <a:pt x="1208" y="1523"/>
                    <a:pt x="1096" y="1682"/>
                    <a:pt x="983" y="1841"/>
                  </a:cubicBezTo>
                  <a:lnTo>
                    <a:pt x="983" y="1841"/>
                  </a:lnTo>
                  <a:cubicBezTo>
                    <a:pt x="931" y="1609"/>
                    <a:pt x="868" y="1377"/>
                    <a:pt x="785" y="1152"/>
                  </a:cubicBezTo>
                  <a:lnTo>
                    <a:pt x="785" y="1152"/>
                  </a:lnTo>
                  <a:cubicBezTo>
                    <a:pt x="790" y="1148"/>
                    <a:pt x="793" y="1143"/>
                    <a:pt x="793" y="1135"/>
                  </a:cubicBezTo>
                  <a:lnTo>
                    <a:pt x="793" y="1135"/>
                  </a:lnTo>
                  <a:cubicBezTo>
                    <a:pt x="804" y="998"/>
                    <a:pt x="802" y="862"/>
                    <a:pt x="786" y="726"/>
                  </a:cubicBezTo>
                  <a:lnTo>
                    <a:pt x="786" y="726"/>
                  </a:lnTo>
                  <a:cubicBezTo>
                    <a:pt x="791" y="722"/>
                    <a:pt x="794" y="719"/>
                    <a:pt x="798" y="714"/>
                  </a:cubicBezTo>
                  <a:lnTo>
                    <a:pt x="798" y="714"/>
                  </a:lnTo>
                  <a:cubicBezTo>
                    <a:pt x="840" y="666"/>
                    <a:pt x="847" y="574"/>
                    <a:pt x="769" y="560"/>
                  </a:cubicBezTo>
                  <a:lnTo>
                    <a:pt x="769" y="560"/>
                  </a:lnTo>
                  <a:cubicBezTo>
                    <a:pt x="714" y="551"/>
                    <a:pt x="686" y="607"/>
                    <a:pt x="699" y="652"/>
                  </a:cubicBezTo>
                  <a:lnTo>
                    <a:pt x="699" y="652"/>
                  </a:lnTo>
                  <a:cubicBezTo>
                    <a:pt x="693" y="676"/>
                    <a:pt x="696" y="701"/>
                    <a:pt x="715" y="722"/>
                  </a:cubicBezTo>
                  <a:lnTo>
                    <a:pt x="715" y="722"/>
                  </a:lnTo>
                  <a:cubicBezTo>
                    <a:pt x="722" y="730"/>
                    <a:pt x="731" y="734"/>
                    <a:pt x="739" y="737"/>
                  </a:cubicBezTo>
                  <a:lnTo>
                    <a:pt x="739" y="737"/>
                  </a:lnTo>
                  <a:cubicBezTo>
                    <a:pt x="751" y="844"/>
                    <a:pt x="754" y="951"/>
                    <a:pt x="749" y="1059"/>
                  </a:cubicBezTo>
                  <a:lnTo>
                    <a:pt x="749" y="1059"/>
                  </a:lnTo>
                  <a:cubicBezTo>
                    <a:pt x="659" y="832"/>
                    <a:pt x="547" y="615"/>
                    <a:pt x="408" y="416"/>
                  </a:cubicBezTo>
                  <a:lnTo>
                    <a:pt x="408" y="416"/>
                  </a:lnTo>
                  <a:cubicBezTo>
                    <a:pt x="410" y="413"/>
                    <a:pt x="413" y="408"/>
                    <a:pt x="413" y="403"/>
                  </a:cubicBezTo>
                  <a:lnTo>
                    <a:pt x="413" y="403"/>
                  </a:lnTo>
                  <a:cubicBezTo>
                    <a:pt x="419" y="345"/>
                    <a:pt x="421" y="288"/>
                    <a:pt x="419" y="231"/>
                  </a:cubicBezTo>
                  <a:lnTo>
                    <a:pt x="419" y="231"/>
                  </a:lnTo>
                  <a:cubicBezTo>
                    <a:pt x="483" y="221"/>
                    <a:pt x="507" y="128"/>
                    <a:pt x="446" y="90"/>
                  </a:cubicBezTo>
                  <a:lnTo>
                    <a:pt x="446" y="90"/>
                  </a:lnTo>
                  <a:cubicBezTo>
                    <a:pt x="430" y="78"/>
                    <a:pt x="408" y="77"/>
                    <a:pt x="388" y="83"/>
                  </a:cubicBezTo>
                  <a:lnTo>
                    <a:pt x="388" y="83"/>
                  </a:lnTo>
                  <a:cubicBezTo>
                    <a:pt x="383" y="81"/>
                    <a:pt x="378" y="82"/>
                    <a:pt x="372" y="84"/>
                  </a:cubicBezTo>
                  <a:lnTo>
                    <a:pt x="372" y="84"/>
                  </a:lnTo>
                  <a:cubicBezTo>
                    <a:pt x="343" y="98"/>
                    <a:pt x="325" y="132"/>
                    <a:pt x="328" y="165"/>
                  </a:cubicBezTo>
                  <a:lnTo>
                    <a:pt x="328" y="165"/>
                  </a:lnTo>
                  <a:cubicBezTo>
                    <a:pt x="331" y="191"/>
                    <a:pt x="347" y="212"/>
                    <a:pt x="369" y="223"/>
                  </a:cubicBezTo>
                  <a:lnTo>
                    <a:pt x="369" y="223"/>
                  </a:lnTo>
                  <a:cubicBezTo>
                    <a:pt x="372" y="269"/>
                    <a:pt x="371" y="316"/>
                    <a:pt x="368" y="362"/>
                  </a:cubicBezTo>
                  <a:lnTo>
                    <a:pt x="368" y="362"/>
                  </a:lnTo>
                  <a:cubicBezTo>
                    <a:pt x="277" y="240"/>
                    <a:pt x="174" y="125"/>
                    <a:pt x="58" y="21"/>
                  </a:cubicBezTo>
                  <a:lnTo>
                    <a:pt x="58" y="21"/>
                  </a:lnTo>
                  <a:cubicBezTo>
                    <a:pt x="35" y="0"/>
                    <a:pt x="0" y="34"/>
                    <a:pt x="23" y="55"/>
                  </a:cubicBezTo>
                  <a:lnTo>
                    <a:pt x="23" y="55"/>
                  </a:lnTo>
                  <a:cubicBezTo>
                    <a:pt x="237" y="247"/>
                    <a:pt x="403" y="473"/>
                    <a:pt x="536" y="718"/>
                  </a:cubicBezTo>
                  <a:lnTo>
                    <a:pt x="536" y="718"/>
                  </a:lnTo>
                  <a:cubicBezTo>
                    <a:pt x="440" y="657"/>
                    <a:pt x="343" y="597"/>
                    <a:pt x="247" y="535"/>
                  </a:cubicBezTo>
                  <a:lnTo>
                    <a:pt x="247" y="535"/>
                  </a:lnTo>
                  <a:cubicBezTo>
                    <a:pt x="251" y="522"/>
                    <a:pt x="254" y="509"/>
                    <a:pt x="251" y="496"/>
                  </a:cubicBezTo>
                  <a:lnTo>
                    <a:pt x="251" y="496"/>
                  </a:lnTo>
                  <a:cubicBezTo>
                    <a:pt x="244" y="451"/>
                    <a:pt x="197" y="427"/>
                    <a:pt x="154" y="435"/>
                  </a:cubicBezTo>
                  <a:lnTo>
                    <a:pt x="154" y="435"/>
                  </a:lnTo>
                  <a:cubicBezTo>
                    <a:pt x="114" y="443"/>
                    <a:pt x="91" y="489"/>
                    <a:pt x="106" y="525"/>
                  </a:cubicBezTo>
                  <a:lnTo>
                    <a:pt x="106" y="525"/>
                  </a:lnTo>
                  <a:cubicBezTo>
                    <a:pt x="106" y="528"/>
                    <a:pt x="106" y="531"/>
                    <a:pt x="107" y="535"/>
                  </a:cubicBezTo>
                  <a:lnTo>
                    <a:pt x="107" y="535"/>
                  </a:lnTo>
                  <a:cubicBezTo>
                    <a:pt x="116" y="574"/>
                    <a:pt x="153" y="593"/>
                    <a:pt x="190" y="586"/>
                  </a:cubicBezTo>
                  <a:lnTo>
                    <a:pt x="190" y="586"/>
                  </a:lnTo>
                  <a:cubicBezTo>
                    <a:pt x="199" y="584"/>
                    <a:pt x="209" y="580"/>
                    <a:pt x="217" y="574"/>
                  </a:cubicBezTo>
                  <a:lnTo>
                    <a:pt x="217" y="574"/>
                  </a:lnTo>
                  <a:cubicBezTo>
                    <a:pt x="330" y="646"/>
                    <a:pt x="444" y="718"/>
                    <a:pt x="558" y="790"/>
                  </a:cubicBezTo>
                  <a:lnTo>
                    <a:pt x="558" y="790"/>
                  </a:lnTo>
                  <a:cubicBezTo>
                    <a:pt x="564" y="793"/>
                    <a:pt x="570" y="794"/>
                    <a:pt x="575" y="793"/>
                  </a:cubicBezTo>
                  <a:lnTo>
                    <a:pt x="575" y="793"/>
                  </a:lnTo>
                  <a:cubicBezTo>
                    <a:pt x="668" y="976"/>
                    <a:pt x="743" y="1170"/>
                    <a:pt x="806" y="1368"/>
                  </a:cubicBezTo>
                  <a:lnTo>
                    <a:pt x="806" y="1368"/>
                  </a:lnTo>
                  <a:cubicBezTo>
                    <a:pt x="696" y="1313"/>
                    <a:pt x="589" y="1252"/>
                    <a:pt x="486" y="1185"/>
                  </a:cubicBezTo>
                  <a:lnTo>
                    <a:pt x="486" y="1185"/>
                  </a:lnTo>
                  <a:cubicBezTo>
                    <a:pt x="495" y="1158"/>
                    <a:pt x="493" y="1127"/>
                    <a:pt x="476" y="1105"/>
                  </a:cubicBezTo>
                  <a:lnTo>
                    <a:pt x="476" y="1105"/>
                  </a:lnTo>
                  <a:cubicBezTo>
                    <a:pt x="450" y="1073"/>
                    <a:pt x="401" y="1067"/>
                    <a:pt x="372" y="1096"/>
                  </a:cubicBezTo>
                  <a:lnTo>
                    <a:pt x="372" y="1096"/>
                  </a:lnTo>
                  <a:cubicBezTo>
                    <a:pt x="362" y="1105"/>
                    <a:pt x="356" y="1120"/>
                    <a:pt x="353" y="1137"/>
                  </a:cubicBezTo>
                  <a:lnTo>
                    <a:pt x="353" y="1137"/>
                  </a:lnTo>
                  <a:cubicBezTo>
                    <a:pt x="339" y="1163"/>
                    <a:pt x="336" y="1192"/>
                    <a:pt x="353" y="1221"/>
                  </a:cubicBezTo>
                  <a:lnTo>
                    <a:pt x="353" y="1221"/>
                  </a:lnTo>
                  <a:cubicBezTo>
                    <a:pt x="378" y="1262"/>
                    <a:pt x="429" y="1254"/>
                    <a:pt x="459" y="1226"/>
                  </a:cubicBezTo>
                  <a:lnTo>
                    <a:pt x="459" y="1226"/>
                  </a:lnTo>
                  <a:cubicBezTo>
                    <a:pt x="574" y="1301"/>
                    <a:pt x="693" y="1368"/>
                    <a:pt x="816" y="1427"/>
                  </a:cubicBezTo>
                  <a:lnTo>
                    <a:pt x="816" y="1427"/>
                  </a:lnTo>
                  <a:cubicBezTo>
                    <a:pt x="819" y="1429"/>
                    <a:pt x="822" y="1429"/>
                    <a:pt x="825" y="1430"/>
                  </a:cubicBezTo>
                  <a:lnTo>
                    <a:pt x="825" y="1430"/>
                  </a:lnTo>
                  <a:cubicBezTo>
                    <a:pt x="875" y="1595"/>
                    <a:pt x="917" y="1764"/>
                    <a:pt x="953" y="1931"/>
                  </a:cubicBezTo>
                  <a:lnTo>
                    <a:pt x="953" y="1931"/>
                  </a:lnTo>
                  <a:cubicBezTo>
                    <a:pt x="980" y="2056"/>
                    <a:pt x="1004" y="2180"/>
                    <a:pt x="1026" y="2306"/>
                  </a:cubicBezTo>
                  <a:lnTo>
                    <a:pt x="1026" y="2306"/>
                  </a:lnTo>
                  <a:cubicBezTo>
                    <a:pt x="961" y="2262"/>
                    <a:pt x="894" y="2220"/>
                    <a:pt x="826" y="2180"/>
                  </a:cubicBezTo>
                  <a:lnTo>
                    <a:pt x="826" y="2180"/>
                  </a:lnTo>
                  <a:cubicBezTo>
                    <a:pt x="825" y="2176"/>
                    <a:pt x="823" y="2172"/>
                    <a:pt x="820" y="2169"/>
                  </a:cubicBezTo>
                  <a:lnTo>
                    <a:pt x="820" y="2169"/>
                  </a:lnTo>
                  <a:cubicBezTo>
                    <a:pt x="803" y="2153"/>
                    <a:pt x="788" y="2135"/>
                    <a:pt x="775" y="2116"/>
                  </a:cubicBezTo>
                  <a:lnTo>
                    <a:pt x="775" y="2116"/>
                  </a:lnTo>
                  <a:cubicBezTo>
                    <a:pt x="773" y="2113"/>
                    <a:pt x="771" y="2111"/>
                    <a:pt x="769" y="2109"/>
                  </a:cubicBezTo>
                  <a:lnTo>
                    <a:pt x="769" y="2109"/>
                  </a:lnTo>
                  <a:cubicBezTo>
                    <a:pt x="673" y="1967"/>
                    <a:pt x="578" y="1825"/>
                    <a:pt x="482" y="1683"/>
                  </a:cubicBezTo>
                  <a:lnTo>
                    <a:pt x="482" y="1683"/>
                  </a:lnTo>
                  <a:cubicBezTo>
                    <a:pt x="495" y="1666"/>
                    <a:pt x="500" y="1645"/>
                    <a:pt x="496" y="1623"/>
                  </a:cubicBezTo>
                  <a:lnTo>
                    <a:pt x="496" y="1623"/>
                  </a:lnTo>
                  <a:cubicBezTo>
                    <a:pt x="489" y="1587"/>
                    <a:pt x="453" y="1560"/>
                    <a:pt x="417" y="1565"/>
                  </a:cubicBezTo>
                  <a:lnTo>
                    <a:pt x="417" y="1565"/>
                  </a:lnTo>
                  <a:cubicBezTo>
                    <a:pt x="413" y="1566"/>
                    <a:pt x="409" y="1567"/>
                    <a:pt x="406" y="1569"/>
                  </a:cubicBezTo>
                  <a:lnTo>
                    <a:pt x="406" y="1569"/>
                  </a:lnTo>
                  <a:cubicBezTo>
                    <a:pt x="400" y="1566"/>
                    <a:pt x="393" y="1566"/>
                    <a:pt x="386" y="1570"/>
                  </a:cubicBezTo>
                  <a:lnTo>
                    <a:pt x="386" y="1570"/>
                  </a:lnTo>
                  <a:cubicBezTo>
                    <a:pt x="353" y="1590"/>
                    <a:pt x="339" y="1631"/>
                    <a:pt x="353" y="1666"/>
                  </a:cubicBezTo>
                  <a:lnTo>
                    <a:pt x="353" y="1666"/>
                  </a:lnTo>
                  <a:cubicBezTo>
                    <a:pt x="367" y="1702"/>
                    <a:pt x="405" y="1717"/>
                    <a:pt x="441" y="1709"/>
                  </a:cubicBezTo>
                  <a:lnTo>
                    <a:pt x="441" y="1709"/>
                  </a:lnTo>
                  <a:cubicBezTo>
                    <a:pt x="533" y="1846"/>
                    <a:pt x="625" y="1983"/>
                    <a:pt x="717" y="2119"/>
                  </a:cubicBezTo>
                  <a:lnTo>
                    <a:pt x="717" y="2119"/>
                  </a:lnTo>
                  <a:cubicBezTo>
                    <a:pt x="622" y="2068"/>
                    <a:pt x="524" y="2021"/>
                    <a:pt x="425" y="1977"/>
                  </a:cubicBezTo>
                  <a:lnTo>
                    <a:pt x="425" y="1977"/>
                  </a:lnTo>
                  <a:cubicBezTo>
                    <a:pt x="425" y="1971"/>
                    <a:pt x="423" y="1964"/>
                    <a:pt x="421" y="1957"/>
                  </a:cubicBezTo>
                  <a:lnTo>
                    <a:pt x="421" y="1957"/>
                  </a:lnTo>
                  <a:cubicBezTo>
                    <a:pt x="410" y="1909"/>
                    <a:pt x="357" y="1882"/>
                    <a:pt x="312" y="1903"/>
                  </a:cubicBezTo>
                  <a:lnTo>
                    <a:pt x="312" y="1903"/>
                  </a:lnTo>
                  <a:cubicBezTo>
                    <a:pt x="300" y="1908"/>
                    <a:pt x="289" y="1917"/>
                    <a:pt x="281" y="1927"/>
                  </a:cubicBezTo>
                  <a:lnTo>
                    <a:pt x="281" y="1927"/>
                  </a:lnTo>
                  <a:cubicBezTo>
                    <a:pt x="254" y="1942"/>
                    <a:pt x="235" y="1976"/>
                    <a:pt x="243" y="2008"/>
                  </a:cubicBezTo>
                  <a:lnTo>
                    <a:pt x="243" y="2008"/>
                  </a:lnTo>
                  <a:cubicBezTo>
                    <a:pt x="255" y="2059"/>
                    <a:pt x="309" y="2082"/>
                    <a:pt x="357" y="2071"/>
                  </a:cubicBezTo>
                  <a:lnTo>
                    <a:pt x="357" y="2071"/>
                  </a:lnTo>
                  <a:cubicBezTo>
                    <a:pt x="384" y="2065"/>
                    <a:pt x="403" y="2048"/>
                    <a:pt x="414" y="2026"/>
                  </a:cubicBezTo>
                  <a:lnTo>
                    <a:pt x="414" y="2026"/>
                  </a:lnTo>
                  <a:cubicBezTo>
                    <a:pt x="633" y="2122"/>
                    <a:pt x="842" y="2238"/>
                    <a:pt x="1038" y="2373"/>
                  </a:cubicBezTo>
                  <a:lnTo>
                    <a:pt x="1038" y="2373"/>
                  </a:lnTo>
                  <a:cubicBezTo>
                    <a:pt x="1079" y="2607"/>
                    <a:pt x="1115" y="2844"/>
                    <a:pt x="1152" y="3079"/>
                  </a:cubicBezTo>
                  <a:lnTo>
                    <a:pt x="1152" y="3079"/>
                  </a:lnTo>
                  <a:cubicBezTo>
                    <a:pt x="1159" y="3123"/>
                    <a:pt x="1166" y="3167"/>
                    <a:pt x="1173" y="3211"/>
                  </a:cubicBezTo>
                  <a:lnTo>
                    <a:pt x="1173" y="3211"/>
                  </a:lnTo>
                  <a:cubicBezTo>
                    <a:pt x="1024" y="3116"/>
                    <a:pt x="867" y="3041"/>
                    <a:pt x="699" y="2985"/>
                  </a:cubicBezTo>
                  <a:lnTo>
                    <a:pt x="699" y="2985"/>
                  </a:lnTo>
                  <a:cubicBezTo>
                    <a:pt x="698" y="2985"/>
                    <a:pt x="698" y="2985"/>
                    <a:pt x="697" y="2985"/>
                  </a:cubicBezTo>
                  <a:lnTo>
                    <a:pt x="697" y="2985"/>
                  </a:lnTo>
                  <a:cubicBezTo>
                    <a:pt x="656" y="2923"/>
                    <a:pt x="615" y="2862"/>
                    <a:pt x="573" y="2801"/>
                  </a:cubicBezTo>
                  <a:lnTo>
                    <a:pt x="573" y="2801"/>
                  </a:lnTo>
                  <a:cubicBezTo>
                    <a:pt x="597" y="2773"/>
                    <a:pt x="595" y="2731"/>
                    <a:pt x="569" y="2700"/>
                  </a:cubicBezTo>
                  <a:lnTo>
                    <a:pt x="569" y="2700"/>
                  </a:lnTo>
                  <a:cubicBezTo>
                    <a:pt x="557" y="2686"/>
                    <a:pt x="541" y="2678"/>
                    <a:pt x="526" y="2676"/>
                  </a:cubicBezTo>
                  <a:lnTo>
                    <a:pt x="526" y="2676"/>
                  </a:lnTo>
                  <a:cubicBezTo>
                    <a:pt x="522" y="2670"/>
                    <a:pt x="516" y="2666"/>
                    <a:pt x="507" y="2666"/>
                  </a:cubicBezTo>
                  <a:lnTo>
                    <a:pt x="506" y="2666"/>
                  </a:lnTo>
                  <a:lnTo>
                    <a:pt x="506" y="2666"/>
                  </a:lnTo>
                  <a:cubicBezTo>
                    <a:pt x="500" y="2656"/>
                    <a:pt x="487" y="2649"/>
                    <a:pt x="473" y="2658"/>
                  </a:cubicBezTo>
                  <a:lnTo>
                    <a:pt x="473" y="2658"/>
                  </a:lnTo>
                  <a:cubicBezTo>
                    <a:pt x="432" y="2683"/>
                    <a:pt x="411" y="2738"/>
                    <a:pt x="432" y="2783"/>
                  </a:cubicBezTo>
                  <a:lnTo>
                    <a:pt x="432" y="2783"/>
                  </a:lnTo>
                  <a:cubicBezTo>
                    <a:pt x="449" y="2821"/>
                    <a:pt x="492" y="2838"/>
                    <a:pt x="531" y="2827"/>
                  </a:cubicBezTo>
                  <a:lnTo>
                    <a:pt x="531" y="2827"/>
                  </a:lnTo>
                  <a:cubicBezTo>
                    <a:pt x="574" y="2889"/>
                    <a:pt x="615" y="2950"/>
                    <a:pt x="656" y="3013"/>
                  </a:cubicBezTo>
                  <a:lnTo>
                    <a:pt x="656" y="3013"/>
                  </a:lnTo>
                  <a:cubicBezTo>
                    <a:pt x="635" y="3036"/>
                    <a:pt x="611" y="3056"/>
                    <a:pt x="584" y="3071"/>
                  </a:cubicBezTo>
                  <a:lnTo>
                    <a:pt x="584" y="3071"/>
                  </a:lnTo>
                  <a:cubicBezTo>
                    <a:pt x="582" y="3070"/>
                    <a:pt x="581" y="3069"/>
                    <a:pt x="579" y="3068"/>
                  </a:cubicBezTo>
                  <a:lnTo>
                    <a:pt x="579" y="3068"/>
                  </a:lnTo>
                  <a:cubicBezTo>
                    <a:pt x="557" y="3054"/>
                    <a:pt x="527" y="3059"/>
                    <a:pt x="510" y="3076"/>
                  </a:cubicBezTo>
                  <a:lnTo>
                    <a:pt x="510" y="3076"/>
                  </a:lnTo>
                  <a:cubicBezTo>
                    <a:pt x="500" y="3077"/>
                    <a:pt x="491" y="3081"/>
                    <a:pt x="487" y="3093"/>
                  </a:cubicBezTo>
                  <a:lnTo>
                    <a:pt x="487" y="3093"/>
                  </a:lnTo>
                  <a:cubicBezTo>
                    <a:pt x="479" y="3123"/>
                    <a:pt x="492" y="3153"/>
                    <a:pt x="517" y="3169"/>
                  </a:cubicBezTo>
                  <a:lnTo>
                    <a:pt x="517" y="3169"/>
                  </a:lnTo>
                  <a:cubicBezTo>
                    <a:pt x="547" y="3188"/>
                    <a:pt x="584" y="3171"/>
                    <a:pt x="600" y="3144"/>
                  </a:cubicBezTo>
                  <a:lnTo>
                    <a:pt x="600" y="3144"/>
                  </a:lnTo>
                  <a:cubicBezTo>
                    <a:pt x="606" y="3135"/>
                    <a:pt x="608" y="3125"/>
                    <a:pt x="608" y="3114"/>
                  </a:cubicBezTo>
                  <a:lnTo>
                    <a:pt x="608" y="3114"/>
                  </a:lnTo>
                  <a:cubicBezTo>
                    <a:pt x="637" y="3097"/>
                    <a:pt x="665" y="3076"/>
                    <a:pt x="688" y="3050"/>
                  </a:cubicBezTo>
                  <a:lnTo>
                    <a:pt x="688" y="3050"/>
                  </a:lnTo>
                  <a:cubicBezTo>
                    <a:pt x="698" y="3053"/>
                    <a:pt x="709" y="3050"/>
                    <a:pt x="716" y="3043"/>
                  </a:cubicBezTo>
                  <a:lnTo>
                    <a:pt x="716" y="3043"/>
                  </a:lnTo>
                  <a:cubicBezTo>
                    <a:pt x="763" y="3059"/>
                    <a:pt x="809" y="3077"/>
                    <a:pt x="854" y="3097"/>
                  </a:cubicBezTo>
                  <a:lnTo>
                    <a:pt x="854" y="3097"/>
                  </a:lnTo>
                  <a:cubicBezTo>
                    <a:pt x="754" y="3150"/>
                    <a:pt x="514" y="3272"/>
                    <a:pt x="440" y="3255"/>
                  </a:cubicBezTo>
                  <a:lnTo>
                    <a:pt x="440" y="3255"/>
                  </a:lnTo>
                  <a:cubicBezTo>
                    <a:pt x="440" y="3247"/>
                    <a:pt x="440" y="3240"/>
                    <a:pt x="438" y="3231"/>
                  </a:cubicBezTo>
                  <a:lnTo>
                    <a:pt x="438" y="3231"/>
                  </a:lnTo>
                  <a:cubicBezTo>
                    <a:pt x="431" y="3198"/>
                    <a:pt x="399" y="3174"/>
                    <a:pt x="366" y="3170"/>
                  </a:cubicBezTo>
                  <a:lnTo>
                    <a:pt x="366" y="3170"/>
                  </a:lnTo>
                  <a:cubicBezTo>
                    <a:pt x="363" y="3160"/>
                    <a:pt x="353" y="3152"/>
                    <a:pt x="339" y="3157"/>
                  </a:cubicBezTo>
                  <a:lnTo>
                    <a:pt x="339" y="3157"/>
                  </a:lnTo>
                  <a:cubicBezTo>
                    <a:pt x="297" y="3172"/>
                    <a:pt x="269" y="3217"/>
                    <a:pt x="278" y="3262"/>
                  </a:cubicBezTo>
                  <a:lnTo>
                    <a:pt x="278" y="3262"/>
                  </a:lnTo>
                  <a:cubicBezTo>
                    <a:pt x="287" y="3307"/>
                    <a:pt x="330" y="3332"/>
                    <a:pt x="374" y="3323"/>
                  </a:cubicBezTo>
                  <a:lnTo>
                    <a:pt x="374" y="3323"/>
                  </a:lnTo>
                  <a:cubicBezTo>
                    <a:pt x="391" y="3320"/>
                    <a:pt x="406" y="3312"/>
                    <a:pt x="418" y="3302"/>
                  </a:cubicBezTo>
                  <a:lnTo>
                    <a:pt x="418" y="3302"/>
                  </a:lnTo>
                  <a:cubicBezTo>
                    <a:pt x="456" y="3312"/>
                    <a:pt x="509" y="3292"/>
                    <a:pt x="545" y="3282"/>
                  </a:cubicBezTo>
                  <a:lnTo>
                    <a:pt x="545" y="3282"/>
                  </a:lnTo>
                  <a:cubicBezTo>
                    <a:pt x="672" y="3245"/>
                    <a:pt x="794" y="3188"/>
                    <a:pt x="910" y="3122"/>
                  </a:cubicBezTo>
                  <a:lnTo>
                    <a:pt x="910" y="3122"/>
                  </a:lnTo>
                  <a:cubicBezTo>
                    <a:pt x="1004" y="3166"/>
                    <a:pt x="1095" y="3217"/>
                    <a:pt x="1182" y="3276"/>
                  </a:cubicBezTo>
                  <a:lnTo>
                    <a:pt x="1182" y="3276"/>
                  </a:lnTo>
                  <a:cubicBezTo>
                    <a:pt x="1221" y="3536"/>
                    <a:pt x="1256" y="3796"/>
                    <a:pt x="1282" y="4058"/>
                  </a:cubicBezTo>
                  <a:lnTo>
                    <a:pt x="1282" y="4058"/>
                  </a:lnTo>
                  <a:cubicBezTo>
                    <a:pt x="1198" y="3954"/>
                    <a:pt x="1103" y="3860"/>
                    <a:pt x="997" y="3777"/>
                  </a:cubicBezTo>
                  <a:lnTo>
                    <a:pt x="997" y="3777"/>
                  </a:lnTo>
                  <a:cubicBezTo>
                    <a:pt x="968" y="3724"/>
                    <a:pt x="942" y="3669"/>
                    <a:pt x="920" y="3614"/>
                  </a:cubicBezTo>
                  <a:lnTo>
                    <a:pt x="920" y="3614"/>
                  </a:lnTo>
                  <a:cubicBezTo>
                    <a:pt x="959" y="3585"/>
                    <a:pt x="969" y="3518"/>
                    <a:pt x="924" y="3485"/>
                  </a:cubicBezTo>
                  <a:lnTo>
                    <a:pt x="924" y="3485"/>
                  </a:lnTo>
                  <a:cubicBezTo>
                    <a:pt x="915" y="3478"/>
                    <a:pt x="904" y="3474"/>
                    <a:pt x="892" y="3473"/>
                  </a:cubicBezTo>
                  <a:lnTo>
                    <a:pt x="892" y="3473"/>
                  </a:lnTo>
                  <a:cubicBezTo>
                    <a:pt x="904" y="3454"/>
                    <a:pt x="874" y="3427"/>
                    <a:pt x="852" y="3445"/>
                  </a:cubicBezTo>
                  <a:lnTo>
                    <a:pt x="852" y="3445"/>
                  </a:lnTo>
                  <a:cubicBezTo>
                    <a:pt x="819" y="3471"/>
                    <a:pt x="787" y="3504"/>
                    <a:pt x="793" y="3549"/>
                  </a:cubicBezTo>
                  <a:lnTo>
                    <a:pt x="793" y="3549"/>
                  </a:lnTo>
                  <a:cubicBezTo>
                    <a:pt x="797" y="3587"/>
                    <a:pt x="824" y="3617"/>
                    <a:pt x="861" y="3626"/>
                  </a:cubicBezTo>
                  <a:lnTo>
                    <a:pt x="861" y="3626"/>
                  </a:lnTo>
                  <a:cubicBezTo>
                    <a:pt x="865" y="3627"/>
                    <a:pt x="868" y="3627"/>
                    <a:pt x="872" y="3627"/>
                  </a:cubicBezTo>
                  <a:lnTo>
                    <a:pt x="872" y="3627"/>
                  </a:lnTo>
                  <a:cubicBezTo>
                    <a:pt x="872" y="3629"/>
                    <a:pt x="873" y="3631"/>
                    <a:pt x="873" y="3632"/>
                  </a:cubicBezTo>
                  <a:lnTo>
                    <a:pt x="873" y="3632"/>
                  </a:lnTo>
                  <a:cubicBezTo>
                    <a:pt x="873" y="3642"/>
                    <a:pt x="877" y="3648"/>
                    <a:pt x="883" y="3652"/>
                  </a:cubicBezTo>
                  <a:lnTo>
                    <a:pt x="883" y="3652"/>
                  </a:lnTo>
                  <a:cubicBezTo>
                    <a:pt x="897" y="3687"/>
                    <a:pt x="913" y="3722"/>
                    <a:pt x="930" y="3756"/>
                  </a:cubicBezTo>
                  <a:lnTo>
                    <a:pt x="930" y="3756"/>
                  </a:lnTo>
                  <a:cubicBezTo>
                    <a:pt x="880" y="3760"/>
                    <a:pt x="831" y="3765"/>
                    <a:pt x="782" y="3770"/>
                  </a:cubicBezTo>
                  <a:lnTo>
                    <a:pt x="782" y="3770"/>
                  </a:lnTo>
                  <a:cubicBezTo>
                    <a:pt x="771" y="3759"/>
                    <a:pt x="756" y="3752"/>
                    <a:pt x="741" y="3750"/>
                  </a:cubicBezTo>
                  <a:lnTo>
                    <a:pt x="741" y="3750"/>
                  </a:lnTo>
                  <a:cubicBezTo>
                    <a:pt x="738" y="3745"/>
                    <a:pt x="733" y="3740"/>
                    <a:pt x="726" y="3737"/>
                  </a:cubicBezTo>
                  <a:lnTo>
                    <a:pt x="726" y="3737"/>
                  </a:lnTo>
                  <a:cubicBezTo>
                    <a:pt x="682" y="3719"/>
                    <a:pt x="652" y="3781"/>
                    <a:pt x="645" y="3816"/>
                  </a:cubicBezTo>
                  <a:lnTo>
                    <a:pt x="645" y="3816"/>
                  </a:lnTo>
                  <a:cubicBezTo>
                    <a:pt x="638" y="3853"/>
                    <a:pt x="663" y="3887"/>
                    <a:pt x="696" y="3902"/>
                  </a:cubicBezTo>
                  <a:lnTo>
                    <a:pt x="696" y="3902"/>
                  </a:lnTo>
                  <a:cubicBezTo>
                    <a:pt x="758" y="3930"/>
                    <a:pt x="809" y="3873"/>
                    <a:pt x="803" y="3816"/>
                  </a:cubicBezTo>
                  <a:lnTo>
                    <a:pt x="803" y="3816"/>
                  </a:lnTo>
                  <a:cubicBezTo>
                    <a:pt x="847" y="3812"/>
                    <a:pt x="892" y="3808"/>
                    <a:pt x="937" y="3804"/>
                  </a:cubicBezTo>
                  <a:lnTo>
                    <a:pt x="937" y="3804"/>
                  </a:lnTo>
                  <a:cubicBezTo>
                    <a:pt x="940" y="3803"/>
                    <a:pt x="943" y="3802"/>
                    <a:pt x="946" y="3801"/>
                  </a:cubicBezTo>
                  <a:lnTo>
                    <a:pt x="946" y="3801"/>
                  </a:lnTo>
                  <a:cubicBezTo>
                    <a:pt x="944" y="3803"/>
                    <a:pt x="943" y="3806"/>
                    <a:pt x="941" y="3809"/>
                  </a:cubicBezTo>
                  <a:lnTo>
                    <a:pt x="941" y="3809"/>
                  </a:lnTo>
                  <a:cubicBezTo>
                    <a:pt x="932" y="3831"/>
                    <a:pt x="923" y="3854"/>
                    <a:pt x="913" y="3877"/>
                  </a:cubicBezTo>
                  <a:lnTo>
                    <a:pt x="913" y="3877"/>
                  </a:lnTo>
                  <a:cubicBezTo>
                    <a:pt x="908" y="3889"/>
                    <a:pt x="918" y="3904"/>
                    <a:pt x="930" y="3907"/>
                  </a:cubicBezTo>
                  <a:lnTo>
                    <a:pt x="930" y="3907"/>
                  </a:lnTo>
                  <a:cubicBezTo>
                    <a:pt x="944" y="3911"/>
                    <a:pt x="955" y="3902"/>
                    <a:pt x="960" y="3890"/>
                  </a:cubicBezTo>
                  <a:lnTo>
                    <a:pt x="960" y="3890"/>
                  </a:lnTo>
                  <a:cubicBezTo>
                    <a:pt x="968" y="3871"/>
                    <a:pt x="975" y="3853"/>
                    <a:pt x="983" y="3836"/>
                  </a:cubicBezTo>
                  <a:lnTo>
                    <a:pt x="983" y="3836"/>
                  </a:lnTo>
                  <a:cubicBezTo>
                    <a:pt x="986" y="3836"/>
                    <a:pt x="989" y="3836"/>
                    <a:pt x="992" y="3835"/>
                  </a:cubicBezTo>
                  <a:lnTo>
                    <a:pt x="992" y="3835"/>
                  </a:lnTo>
                  <a:cubicBezTo>
                    <a:pt x="1100" y="3923"/>
                    <a:pt x="1197" y="4023"/>
                    <a:pt x="1281" y="4135"/>
                  </a:cubicBezTo>
                  <a:lnTo>
                    <a:pt x="1281" y="4135"/>
                  </a:lnTo>
                  <a:cubicBezTo>
                    <a:pt x="1284" y="4138"/>
                    <a:pt x="1287" y="4141"/>
                    <a:pt x="1291" y="4143"/>
                  </a:cubicBezTo>
                  <a:lnTo>
                    <a:pt x="1291" y="4143"/>
                  </a:lnTo>
                  <a:cubicBezTo>
                    <a:pt x="1301" y="4250"/>
                    <a:pt x="1310" y="4357"/>
                    <a:pt x="1318" y="4464"/>
                  </a:cubicBezTo>
                  <a:lnTo>
                    <a:pt x="1318" y="4464"/>
                  </a:lnTo>
                  <a:cubicBezTo>
                    <a:pt x="1320" y="4496"/>
                    <a:pt x="1368" y="4496"/>
                    <a:pt x="1367" y="4464"/>
                  </a:cubicBezTo>
                  <a:lnTo>
                    <a:pt x="1367" y="4464"/>
                  </a:lnTo>
                  <a:cubicBezTo>
                    <a:pt x="1354" y="4277"/>
                    <a:pt x="1336" y="4091"/>
                    <a:pt x="1315" y="3905"/>
                  </a:cubicBezTo>
                  <a:lnTo>
                    <a:pt x="1315" y="3905"/>
                  </a:lnTo>
                  <a:cubicBezTo>
                    <a:pt x="1322" y="3903"/>
                    <a:pt x="1329" y="3898"/>
                    <a:pt x="1332" y="3889"/>
                  </a:cubicBezTo>
                  <a:lnTo>
                    <a:pt x="1332" y="3889"/>
                  </a:lnTo>
                  <a:cubicBezTo>
                    <a:pt x="1335" y="3876"/>
                    <a:pt x="1338" y="3864"/>
                    <a:pt x="1341" y="3851"/>
                  </a:cubicBezTo>
                  <a:lnTo>
                    <a:pt x="1341" y="3851"/>
                  </a:lnTo>
                  <a:cubicBezTo>
                    <a:pt x="1422" y="3753"/>
                    <a:pt x="1507" y="3660"/>
                    <a:pt x="1597" y="3571"/>
                  </a:cubicBezTo>
                  <a:lnTo>
                    <a:pt x="1597" y="3571"/>
                  </a:lnTo>
                  <a:cubicBezTo>
                    <a:pt x="1624" y="3587"/>
                    <a:pt x="1652" y="3603"/>
                    <a:pt x="1680" y="3619"/>
                  </a:cubicBezTo>
                  <a:lnTo>
                    <a:pt x="1680" y="3619"/>
                  </a:lnTo>
                  <a:cubicBezTo>
                    <a:pt x="1680" y="3623"/>
                    <a:pt x="1680" y="3627"/>
                    <a:pt x="1680" y="3631"/>
                  </a:cubicBezTo>
                  <a:lnTo>
                    <a:pt x="1680" y="3631"/>
                  </a:lnTo>
                  <a:cubicBezTo>
                    <a:pt x="1687" y="3659"/>
                    <a:pt x="1718" y="3672"/>
                    <a:pt x="1744" y="3665"/>
                  </a:cubicBezTo>
                  <a:lnTo>
                    <a:pt x="1744" y="3665"/>
                  </a:lnTo>
                  <a:cubicBezTo>
                    <a:pt x="1768" y="3659"/>
                    <a:pt x="1786" y="3632"/>
                    <a:pt x="1783" y="3607"/>
                  </a:cubicBezTo>
                  <a:lnTo>
                    <a:pt x="1783" y="3607"/>
                  </a:lnTo>
                  <a:cubicBezTo>
                    <a:pt x="1780" y="3581"/>
                    <a:pt x="1758" y="3562"/>
                    <a:pt x="1731" y="3564"/>
                  </a:cubicBezTo>
                  <a:lnTo>
                    <a:pt x="1731" y="3564"/>
                  </a:lnTo>
                  <a:cubicBezTo>
                    <a:pt x="1720" y="3566"/>
                    <a:pt x="1710" y="3569"/>
                    <a:pt x="1703" y="3576"/>
                  </a:cubicBezTo>
                  <a:lnTo>
                    <a:pt x="1703" y="3576"/>
                  </a:lnTo>
                  <a:cubicBezTo>
                    <a:pt x="1686" y="3567"/>
                    <a:pt x="1670" y="3557"/>
                    <a:pt x="1653" y="3548"/>
                  </a:cubicBezTo>
                  <a:lnTo>
                    <a:pt x="1653" y="3548"/>
                  </a:lnTo>
                  <a:cubicBezTo>
                    <a:pt x="1726" y="3515"/>
                    <a:pt x="1797" y="3478"/>
                    <a:pt x="1865" y="3437"/>
                  </a:cubicBezTo>
                  <a:lnTo>
                    <a:pt x="1865" y="3437"/>
                  </a:lnTo>
                  <a:cubicBezTo>
                    <a:pt x="1900" y="3467"/>
                    <a:pt x="1956" y="3471"/>
                    <a:pt x="1997" y="3454"/>
                  </a:cubicBezTo>
                  <a:lnTo>
                    <a:pt x="1997" y="3454"/>
                  </a:lnTo>
                  <a:cubicBezTo>
                    <a:pt x="2062" y="3425"/>
                    <a:pt x="2072" y="3334"/>
                    <a:pt x="2044" y="3277"/>
                  </a:cubicBezTo>
                  <a:lnTo>
                    <a:pt x="2044" y="3277"/>
                  </a:lnTo>
                  <a:cubicBezTo>
                    <a:pt x="2013" y="3213"/>
                    <a:pt x="1955" y="3227"/>
                    <a:pt x="1912" y="3264"/>
                  </a:cubicBezTo>
                  <a:lnTo>
                    <a:pt x="1912" y="3264"/>
                  </a:lnTo>
                  <a:cubicBezTo>
                    <a:pt x="1857" y="3276"/>
                    <a:pt x="1822" y="3338"/>
                    <a:pt x="1838" y="3394"/>
                  </a:cubicBezTo>
                  <a:lnTo>
                    <a:pt x="1838" y="3394"/>
                  </a:lnTo>
                  <a:cubicBezTo>
                    <a:pt x="1838" y="3395"/>
                    <a:pt x="1838" y="3396"/>
                    <a:pt x="1838" y="3397"/>
                  </a:cubicBezTo>
                  <a:lnTo>
                    <a:pt x="1838" y="3397"/>
                  </a:lnTo>
                  <a:cubicBezTo>
                    <a:pt x="1779" y="3432"/>
                    <a:pt x="1719" y="3464"/>
                    <a:pt x="1657" y="3493"/>
                  </a:cubicBezTo>
                  <a:lnTo>
                    <a:pt x="1657" y="3493"/>
                  </a:lnTo>
                  <a:cubicBezTo>
                    <a:pt x="1673" y="3437"/>
                    <a:pt x="1684" y="3380"/>
                    <a:pt x="1693" y="3323"/>
                  </a:cubicBezTo>
                  <a:lnTo>
                    <a:pt x="1693" y="3323"/>
                  </a:lnTo>
                  <a:cubicBezTo>
                    <a:pt x="1718" y="3318"/>
                    <a:pt x="1741" y="3303"/>
                    <a:pt x="1755" y="3281"/>
                  </a:cubicBezTo>
                  <a:lnTo>
                    <a:pt x="1755" y="3281"/>
                  </a:lnTo>
                  <a:cubicBezTo>
                    <a:pt x="1779" y="3245"/>
                    <a:pt x="1764" y="3198"/>
                    <a:pt x="1739" y="3168"/>
                  </a:cubicBezTo>
                  <a:lnTo>
                    <a:pt x="1739" y="3168"/>
                  </a:lnTo>
                  <a:cubicBezTo>
                    <a:pt x="1729" y="3156"/>
                    <a:pt x="1708" y="3141"/>
                    <a:pt x="1691" y="3141"/>
                  </a:cubicBezTo>
                  <a:lnTo>
                    <a:pt x="1691" y="3141"/>
                  </a:lnTo>
                  <a:cubicBezTo>
                    <a:pt x="1678" y="3141"/>
                    <a:pt x="1665" y="3151"/>
                    <a:pt x="1654" y="3162"/>
                  </a:cubicBezTo>
                  <a:lnTo>
                    <a:pt x="1654" y="3162"/>
                  </a:lnTo>
                  <a:cubicBezTo>
                    <a:pt x="1652" y="3163"/>
                    <a:pt x="1650" y="3163"/>
                    <a:pt x="1648" y="3163"/>
                  </a:cubicBezTo>
                  <a:lnTo>
                    <a:pt x="1648" y="3163"/>
                  </a:lnTo>
                  <a:cubicBezTo>
                    <a:pt x="1578" y="3190"/>
                    <a:pt x="1576" y="3294"/>
                    <a:pt x="1644" y="3319"/>
                  </a:cubicBezTo>
                  <a:lnTo>
                    <a:pt x="1644" y="3319"/>
                  </a:lnTo>
                  <a:cubicBezTo>
                    <a:pt x="1635" y="3378"/>
                    <a:pt x="1623" y="3436"/>
                    <a:pt x="1606" y="3493"/>
                  </a:cubicBezTo>
                  <a:lnTo>
                    <a:pt x="1606" y="3493"/>
                  </a:lnTo>
                  <a:cubicBezTo>
                    <a:pt x="1499" y="3596"/>
                    <a:pt x="1399" y="3704"/>
                    <a:pt x="1305" y="3819"/>
                  </a:cubicBezTo>
                  <a:lnTo>
                    <a:pt x="1305" y="3819"/>
                  </a:lnTo>
                  <a:cubicBezTo>
                    <a:pt x="1283" y="3637"/>
                    <a:pt x="1258" y="3455"/>
                    <a:pt x="1231" y="3274"/>
                  </a:cubicBezTo>
                  <a:lnTo>
                    <a:pt x="1231" y="3274"/>
                  </a:lnTo>
                  <a:cubicBezTo>
                    <a:pt x="1234" y="3265"/>
                    <a:pt x="1234" y="3255"/>
                    <a:pt x="1227" y="3248"/>
                  </a:cubicBezTo>
                  <a:lnTo>
                    <a:pt x="1227" y="3248"/>
                  </a:lnTo>
                  <a:cubicBezTo>
                    <a:pt x="1220" y="3201"/>
                    <a:pt x="1213" y="3154"/>
                    <a:pt x="1206" y="3108"/>
                  </a:cubicBezTo>
                  <a:lnTo>
                    <a:pt x="1206" y="3108"/>
                  </a:lnTo>
                  <a:cubicBezTo>
                    <a:pt x="1204" y="3097"/>
                    <a:pt x="1202" y="3085"/>
                    <a:pt x="1200" y="3074"/>
                  </a:cubicBezTo>
                  <a:lnTo>
                    <a:pt x="1200" y="3074"/>
                  </a:lnTo>
                  <a:cubicBezTo>
                    <a:pt x="1209" y="3080"/>
                    <a:pt x="1222" y="3082"/>
                    <a:pt x="1232" y="3072"/>
                  </a:cubicBezTo>
                  <a:lnTo>
                    <a:pt x="1232" y="3072"/>
                  </a:lnTo>
                  <a:cubicBezTo>
                    <a:pt x="1350" y="2960"/>
                    <a:pt x="1468" y="2848"/>
                    <a:pt x="1585" y="2736"/>
                  </a:cubicBezTo>
                  <a:lnTo>
                    <a:pt x="1585" y="2736"/>
                  </a:lnTo>
                  <a:cubicBezTo>
                    <a:pt x="1656" y="2716"/>
                    <a:pt x="1726" y="2696"/>
                    <a:pt x="1798" y="2676"/>
                  </a:cubicBezTo>
                  <a:lnTo>
                    <a:pt x="1798" y="2676"/>
                  </a:lnTo>
                  <a:cubicBezTo>
                    <a:pt x="1832" y="2738"/>
                    <a:pt x="1923" y="2753"/>
                    <a:pt x="1974" y="2702"/>
                  </a:cubicBezTo>
                  <a:lnTo>
                    <a:pt x="1974" y="2702"/>
                  </a:lnTo>
                  <a:cubicBezTo>
                    <a:pt x="2023" y="2652"/>
                    <a:pt x="2001" y="2562"/>
                    <a:pt x="1944" y="2529"/>
                  </a:cubicBezTo>
                  <a:lnTo>
                    <a:pt x="1944" y="2529"/>
                  </a:lnTo>
                  <a:cubicBezTo>
                    <a:pt x="1933" y="2523"/>
                    <a:pt x="1922" y="2520"/>
                    <a:pt x="1911" y="2519"/>
                  </a:cubicBezTo>
                  <a:lnTo>
                    <a:pt x="1911" y="2519"/>
                  </a:lnTo>
                  <a:cubicBezTo>
                    <a:pt x="1910" y="2519"/>
                    <a:pt x="1909" y="2519"/>
                    <a:pt x="1908" y="2518"/>
                  </a:cubicBezTo>
                  <a:lnTo>
                    <a:pt x="1908" y="2518"/>
                  </a:lnTo>
                  <a:cubicBezTo>
                    <a:pt x="1845" y="2512"/>
                    <a:pt x="1786" y="2568"/>
                    <a:pt x="1785" y="2629"/>
                  </a:cubicBezTo>
                  <a:lnTo>
                    <a:pt x="1785" y="2629"/>
                  </a:lnTo>
                  <a:cubicBezTo>
                    <a:pt x="1730" y="2645"/>
                    <a:pt x="1675" y="2660"/>
                    <a:pt x="1620" y="2676"/>
                  </a:cubicBezTo>
                  <a:lnTo>
                    <a:pt x="1620" y="2676"/>
                  </a:lnTo>
                  <a:cubicBezTo>
                    <a:pt x="1637" y="2624"/>
                    <a:pt x="1650" y="2571"/>
                    <a:pt x="1659" y="2517"/>
                  </a:cubicBezTo>
                  <a:lnTo>
                    <a:pt x="1659" y="2517"/>
                  </a:lnTo>
                  <a:cubicBezTo>
                    <a:pt x="1680" y="2514"/>
                    <a:pt x="1700" y="2504"/>
                    <a:pt x="1714" y="2488"/>
                  </a:cubicBezTo>
                  <a:lnTo>
                    <a:pt x="1714" y="2488"/>
                  </a:lnTo>
                  <a:cubicBezTo>
                    <a:pt x="1750" y="2446"/>
                    <a:pt x="1733" y="2373"/>
                    <a:pt x="1679" y="2355"/>
                  </a:cubicBezTo>
                  <a:lnTo>
                    <a:pt x="1679" y="2355"/>
                  </a:lnTo>
                  <a:cubicBezTo>
                    <a:pt x="1637" y="2341"/>
                    <a:pt x="1592" y="2364"/>
                    <a:pt x="1577" y="2404"/>
                  </a:cubicBezTo>
                  <a:lnTo>
                    <a:pt x="1577" y="2404"/>
                  </a:lnTo>
                  <a:cubicBezTo>
                    <a:pt x="1567" y="2425"/>
                    <a:pt x="1566" y="2450"/>
                    <a:pt x="1577" y="2475"/>
                  </a:cubicBezTo>
                  <a:lnTo>
                    <a:pt x="1577" y="2475"/>
                  </a:lnTo>
                  <a:cubicBezTo>
                    <a:pt x="1584" y="2492"/>
                    <a:pt x="1596" y="2503"/>
                    <a:pt x="1611" y="2510"/>
                  </a:cubicBezTo>
                  <a:lnTo>
                    <a:pt x="1611" y="2510"/>
                  </a:lnTo>
                  <a:cubicBezTo>
                    <a:pt x="1600" y="2571"/>
                    <a:pt x="1585" y="2630"/>
                    <a:pt x="1564" y="2689"/>
                  </a:cubicBezTo>
                  <a:lnTo>
                    <a:pt x="1564" y="2689"/>
                  </a:lnTo>
                  <a:cubicBezTo>
                    <a:pt x="1564" y="2690"/>
                    <a:pt x="1564" y="2691"/>
                    <a:pt x="1564" y="2693"/>
                  </a:cubicBezTo>
                  <a:lnTo>
                    <a:pt x="1564" y="2693"/>
                  </a:lnTo>
                  <a:cubicBezTo>
                    <a:pt x="1562" y="2693"/>
                    <a:pt x="1561" y="2694"/>
                    <a:pt x="1560" y="2695"/>
                  </a:cubicBezTo>
                  <a:lnTo>
                    <a:pt x="1560" y="2695"/>
                  </a:lnTo>
                  <a:cubicBezTo>
                    <a:pt x="1557" y="2696"/>
                    <a:pt x="1555" y="2698"/>
                    <a:pt x="1553" y="2700"/>
                  </a:cubicBezTo>
                  <a:lnTo>
                    <a:pt x="1553" y="2700"/>
                  </a:lnTo>
                  <a:cubicBezTo>
                    <a:pt x="1434" y="2812"/>
                    <a:pt x="1316" y="2925"/>
                    <a:pt x="1197" y="3038"/>
                  </a:cubicBezTo>
                  <a:lnTo>
                    <a:pt x="1197" y="3038"/>
                  </a:lnTo>
                  <a:cubicBezTo>
                    <a:pt x="1197" y="3039"/>
                    <a:pt x="1196" y="3039"/>
                    <a:pt x="1196" y="3040"/>
                  </a:cubicBezTo>
                  <a:lnTo>
                    <a:pt x="1196" y="3040"/>
                  </a:lnTo>
                  <a:cubicBezTo>
                    <a:pt x="1181" y="2945"/>
                    <a:pt x="1166" y="2851"/>
                    <a:pt x="1151" y="2756"/>
                  </a:cubicBezTo>
                  <a:lnTo>
                    <a:pt x="1151" y="2756"/>
                  </a:lnTo>
                  <a:cubicBezTo>
                    <a:pt x="1159" y="2754"/>
                    <a:pt x="1165" y="2748"/>
                    <a:pt x="1167" y="2740"/>
                  </a:cubicBezTo>
                  <a:lnTo>
                    <a:pt x="1167" y="2740"/>
                  </a:lnTo>
                  <a:cubicBezTo>
                    <a:pt x="1172" y="2727"/>
                    <a:pt x="1177" y="2716"/>
                    <a:pt x="1181" y="2703"/>
                  </a:cubicBezTo>
                  <a:lnTo>
                    <a:pt x="1181" y="2703"/>
                  </a:lnTo>
                  <a:cubicBezTo>
                    <a:pt x="1182" y="2702"/>
                    <a:pt x="1183" y="2701"/>
                    <a:pt x="1185" y="2699"/>
                  </a:cubicBezTo>
                  <a:lnTo>
                    <a:pt x="1185" y="2699"/>
                  </a:lnTo>
                  <a:cubicBezTo>
                    <a:pt x="1301" y="2484"/>
                    <a:pt x="1443" y="2286"/>
                    <a:pt x="1611" y="2108"/>
                  </a:cubicBezTo>
                  <a:lnTo>
                    <a:pt x="1611" y="2108"/>
                  </a:lnTo>
                  <a:cubicBezTo>
                    <a:pt x="1612" y="2108"/>
                    <a:pt x="1612" y="2108"/>
                    <a:pt x="1613" y="2107"/>
                  </a:cubicBezTo>
                  <a:lnTo>
                    <a:pt x="1613" y="2107"/>
                  </a:lnTo>
                  <a:cubicBezTo>
                    <a:pt x="1768" y="2058"/>
                    <a:pt x="1908" y="1979"/>
                    <a:pt x="2032" y="1874"/>
                  </a:cubicBezTo>
                  <a:lnTo>
                    <a:pt x="2032" y="1874"/>
                  </a:lnTo>
                  <a:cubicBezTo>
                    <a:pt x="2037" y="1878"/>
                    <a:pt x="2042" y="1883"/>
                    <a:pt x="2048" y="1886"/>
                  </a:cubicBezTo>
                  <a:lnTo>
                    <a:pt x="2048" y="1886"/>
                  </a:lnTo>
                  <a:cubicBezTo>
                    <a:pt x="2051" y="1887"/>
                    <a:pt x="2053" y="1888"/>
                    <a:pt x="2056" y="1889"/>
                  </a:cubicBezTo>
                  <a:lnTo>
                    <a:pt x="2056" y="1889"/>
                  </a:lnTo>
                  <a:cubicBezTo>
                    <a:pt x="2070" y="1900"/>
                    <a:pt x="2092" y="1902"/>
                    <a:pt x="2107" y="1891"/>
                  </a:cubicBezTo>
                  <a:lnTo>
                    <a:pt x="2107" y="1891"/>
                  </a:lnTo>
                  <a:cubicBezTo>
                    <a:pt x="2108" y="1890"/>
                    <a:pt x="2108" y="1889"/>
                    <a:pt x="2109" y="1888"/>
                  </a:cubicBezTo>
                  <a:lnTo>
                    <a:pt x="2109" y="1888"/>
                  </a:lnTo>
                  <a:cubicBezTo>
                    <a:pt x="2165" y="1887"/>
                    <a:pt x="2217" y="1843"/>
                    <a:pt x="2224" y="1779"/>
                  </a:cubicBezTo>
                  <a:lnTo>
                    <a:pt x="2224" y="1779"/>
                  </a:lnTo>
                  <a:cubicBezTo>
                    <a:pt x="2235" y="1678"/>
                    <a:pt x="2128" y="1630"/>
                    <a:pt x="2046" y="1667"/>
                  </a:cubicBezTo>
                  <a:close/>
                </a:path>
              </a:pathLst>
            </a:custGeom>
            <a:solidFill>
              <a:schemeClr val="accent6"/>
            </a:solidFill>
            <a:ln>
              <a:noFill/>
            </a:ln>
            <a:effectLst/>
          </p:spPr>
          <p:txBody>
            <a:bodyPr wrap="none" anchor="ctr"/>
            <a:lstStyle/>
            <a:p>
              <a:endParaRPr lang="es-ES_tradnl" sz="919"/>
            </a:p>
          </p:txBody>
        </p:sp>
        <p:grpSp>
          <p:nvGrpSpPr>
            <p:cNvPr id="30" name="Group 29">
              <a:extLst>
                <a:ext uri="{FF2B5EF4-FFF2-40B4-BE49-F238E27FC236}">
                  <a16:creationId xmlns:a16="http://schemas.microsoft.com/office/drawing/2014/main" id="{07BD79E1-B58B-1E48-8B1D-39B5AF54AB93}"/>
                </a:ext>
              </a:extLst>
            </p:cNvPr>
            <p:cNvGrpSpPr/>
            <p:nvPr/>
          </p:nvGrpSpPr>
          <p:grpSpPr>
            <a:xfrm rot="759599">
              <a:off x="3899396" y="4553531"/>
              <a:ext cx="1161709" cy="1195507"/>
              <a:chOff x="4762101" y="3958616"/>
              <a:chExt cx="594062" cy="611345"/>
            </a:xfrm>
            <a:solidFill>
              <a:schemeClr val="accent4"/>
            </a:solidFill>
          </p:grpSpPr>
          <p:sp>
            <p:nvSpPr>
              <p:cNvPr id="123" name="Freeform 404">
                <a:extLst>
                  <a:ext uri="{FF2B5EF4-FFF2-40B4-BE49-F238E27FC236}">
                    <a16:creationId xmlns:a16="http://schemas.microsoft.com/office/drawing/2014/main" id="{9C1A7068-F2BD-1642-825D-4FE6329511A5}"/>
                  </a:ext>
                </a:extLst>
              </p:cNvPr>
              <p:cNvSpPr>
                <a:spLocks noChangeArrowheads="1"/>
              </p:cNvSpPr>
              <p:nvPr/>
            </p:nvSpPr>
            <p:spPr bwMode="auto">
              <a:xfrm>
                <a:off x="4822587" y="4000741"/>
                <a:ext cx="533576" cy="569220"/>
              </a:xfrm>
              <a:custGeom>
                <a:avLst/>
                <a:gdLst>
                  <a:gd name="T0" fmla="*/ 1891 w 2180"/>
                  <a:gd name="T1" fmla="*/ 347 h 2322"/>
                  <a:gd name="T2" fmla="*/ 1634 w 2180"/>
                  <a:gd name="T3" fmla="*/ 101 h 2322"/>
                  <a:gd name="T4" fmla="*/ 1753 w 2180"/>
                  <a:gd name="T5" fmla="*/ 186 h 2322"/>
                  <a:gd name="T6" fmla="*/ 1963 w 2180"/>
                  <a:gd name="T7" fmla="*/ 212 h 2322"/>
                  <a:gd name="T8" fmla="*/ 1851 w 2180"/>
                  <a:gd name="T9" fmla="*/ 319 h 2322"/>
                  <a:gd name="T10" fmla="*/ 1803 w 2180"/>
                  <a:gd name="T11" fmla="*/ 329 h 2322"/>
                  <a:gd name="T12" fmla="*/ 1770 w 2180"/>
                  <a:gd name="T13" fmla="*/ 323 h 2322"/>
                  <a:gd name="T14" fmla="*/ 1760 w 2180"/>
                  <a:gd name="T15" fmla="*/ 261 h 2322"/>
                  <a:gd name="T16" fmla="*/ 1753 w 2180"/>
                  <a:gd name="T17" fmla="*/ 186 h 2322"/>
                  <a:gd name="T18" fmla="*/ 1022 w 2180"/>
                  <a:gd name="T19" fmla="*/ 241 h 2322"/>
                  <a:gd name="T20" fmla="*/ 1259 w 2180"/>
                  <a:gd name="T21" fmla="*/ 312 h 2322"/>
                  <a:gd name="T22" fmla="*/ 1202 w 2180"/>
                  <a:gd name="T23" fmla="*/ 302 h 2322"/>
                  <a:gd name="T24" fmla="*/ 1170 w 2180"/>
                  <a:gd name="T25" fmla="*/ 292 h 2322"/>
                  <a:gd name="T26" fmla="*/ 1131 w 2180"/>
                  <a:gd name="T27" fmla="*/ 319 h 2322"/>
                  <a:gd name="T28" fmla="*/ 1147 w 2180"/>
                  <a:gd name="T29" fmla="*/ 507 h 2322"/>
                  <a:gd name="T30" fmla="*/ 1352 w 2180"/>
                  <a:gd name="T31" fmla="*/ 330 h 2322"/>
                  <a:gd name="T32" fmla="*/ 976 w 2180"/>
                  <a:gd name="T33" fmla="*/ 1281 h 2322"/>
                  <a:gd name="T34" fmla="*/ 956 w 2180"/>
                  <a:gd name="T35" fmla="*/ 1338 h 2322"/>
                  <a:gd name="T36" fmla="*/ 1057 w 2180"/>
                  <a:gd name="T37" fmla="*/ 1304 h 2322"/>
                  <a:gd name="T38" fmla="*/ 1164 w 2180"/>
                  <a:gd name="T39" fmla="*/ 1338 h 2322"/>
                  <a:gd name="T40" fmla="*/ 1057 w 2180"/>
                  <a:gd name="T41" fmla="*/ 1304 h 2322"/>
                  <a:gd name="T42" fmla="*/ 1064 w 2180"/>
                  <a:gd name="T43" fmla="*/ 1425 h 2322"/>
                  <a:gd name="T44" fmla="*/ 1052 w 2180"/>
                  <a:gd name="T45" fmla="*/ 1455 h 2322"/>
                  <a:gd name="T46" fmla="*/ 75 w 2180"/>
                  <a:gd name="T47" fmla="*/ 820 h 2322"/>
                  <a:gd name="T48" fmla="*/ 304 w 2180"/>
                  <a:gd name="T49" fmla="*/ 1205 h 2322"/>
                  <a:gd name="T50" fmla="*/ 194 w 2180"/>
                  <a:gd name="T51" fmla="*/ 713 h 2322"/>
                  <a:gd name="T52" fmla="*/ 250 w 2180"/>
                  <a:gd name="T53" fmla="*/ 652 h 2322"/>
                  <a:gd name="T54" fmla="*/ 247 w 2180"/>
                  <a:gd name="T55" fmla="*/ 912 h 2322"/>
                  <a:gd name="T56" fmla="*/ 300 w 2180"/>
                  <a:gd name="T57" fmla="*/ 706 h 2322"/>
                  <a:gd name="T58" fmla="*/ 310 w 2180"/>
                  <a:gd name="T59" fmla="*/ 638 h 2322"/>
                  <a:gd name="T60" fmla="*/ 308 w 2180"/>
                  <a:gd name="T61" fmla="*/ 1035 h 2322"/>
                  <a:gd name="T62" fmla="*/ 170 w 2180"/>
                  <a:gd name="T63" fmla="*/ 820 h 2322"/>
                  <a:gd name="T64" fmla="*/ 445 w 2180"/>
                  <a:gd name="T65" fmla="*/ 1094 h 2322"/>
                  <a:gd name="T66" fmla="*/ 418 w 2180"/>
                  <a:gd name="T67" fmla="*/ 992 h 2322"/>
                  <a:gd name="T68" fmla="*/ 365 w 2180"/>
                  <a:gd name="T69" fmla="*/ 1145 h 2322"/>
                  <a:gd name="T70" fmla="*/ 2121 w 2180"/>
                  <a:gd name="T71" fmla="*/ 147 h 2322"/>
                  <a:gd name="T72" fmla="*/ 2015 w 2180"/>
                  <a:gd name="T73" fmla="*/ 205 h 2322"/>
                  <a:gd name="T74" fmla="*/ 1647 w 2180"/>
                  <a:gd name="T75" fmla="*/ 41 h 2322"/>
                  <a:gd name="T76" fmla="*/ 1604 w 2180"/>
                  <a:gd name="T77" fmla="*/ 51 h 2322"/>
                  <a:gd name="T78" fmla="*/ 786 w 2180"/>
                  <a:gd name="T79" fmla="*/ 1152 h 2322"/>
                  <a:gd name="T80" fmla="*/ 1289 w 2180"/>
                  <a:gd name="T81" fmla="*/ 527 h 2322"/>
                  <a:gd name="T82" fmla="*/ 1310 w 2180"/>
                  <a:gd name="T83" fmla="*/ 291 h 2322"/>
                  <a:gd name="T84" fmla="*/ 1085 w 2180"/>
                  <a:gd name="T85" fmla="*/ 238 h 2322"/>
                  <a:gd name="T86" fmla="*/ 995 w 2180"/>
                  <a:gd name="T87" fmla="*/ 195 h 2322"/>
                  <a:gd name="T88" fmla="*/ 631 w 2180"/>
                  <a:gd name="T89" fmla="*/ 1654 h 2322"/>
                  <a:gd name="T90" fmla="*/ 388 w 2180"/>
                  <a:gd name="T91" fmla="*/ 1210 h 2322"/>
                  <a:gd name="T92" fmla="*/ 559 w 2180"/>
                  <a:gd name="T93" fmla="*/ 652 h 2322"/>
                  <a:gd name="T94" fmla="*/ 259 w 2180"/>
                  <a:gd name="T95" fmla="*/ 596 h 2322"/>
                  <a:gd name="T96" fmla="*/ 60 w 2180"/>
                  <a:gd name="T97" fmla="*/ 749 h 2322"/>
                  <a:gd name="T98" fmla="*/ 3 w 2180"/>
                  <a:gd name="T99" fmla="*/ 962 h 2322"/>
                  <a:gd name="T100" fmla="*/ 12 w 2180"/>
                  <a:gd name="T101" fmla="*/ 991 h 2322"/>
                  <a:gd name="T102" fmla="*/ 328 w 2180"/>
                  <a:gd name="T103" fmla="*/ 1247 h 2322"/>
                  <a:gd name="T104" fmla="*/ 620 w 2180"/>
                  <a:gd name="T105" fmla="*/ 1715 h 2322"/>
                  <a:gd name="T106" fmla="*/ 669 w 2180"/>
                  <a:gd name="T107" fmla="*/ 1722 h 2322"/>
                  <a:gd name="T108" fmla="*/ 1100 w 2180"/>
                  <a:gd name="T109" fmla="*/ 1506 h 2322"/>
                  <a:gd name="T110" fmla="*/ 1239 w 2180"/>
                  <a:gd name="T111" fmla="*/ 1348 h 2322"/>
                  <a:gd name="T112" fmla="*/ 1147 w 2180"/>
                  <a:gd name="T113" fmla="*/ 1223 h 2322"/>
                  <a:gd name="T114" fmla="*/ 970 w 2180"/>
                  <a:gd name="T115" fmla="*/ 1227 h 2322"/>
                  <a:gd name="T116" fmla="*/ 854 w 2180"/>
                  <a:gd name="T117" fmla="*/ 1570 h 2322"/>
                  <a:gd name="T118" fmla="*/ 1282 w 2180"/>
                  <a:gd name="T119" fmla="*/ 986 h 2322"/>
                  <a:gd name="T120" fmla="*/ 1928 w 2180"/>
                  <a:gd name="T121" fmla="*/ 473 h 2322"/>
                  <a:gd name="T122" fmla="*/ 2145 w 2180"/>
                  <a:gd name="T123" fmla="*/ 193 h 2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80" h="2322">
                    <a:moveTo>
                      <a:pt x="1988" y="339"/>
                    </a:moveTo>
                    <a:lnTo>
                      <a:pt x="1988" y="339"/>
                    </a:lnTo>
                    <a:cubicBezTo>
                      <a:pt x="1946" y="391"/>
                      <a:pt x="1842" y="516"/>
                      <a:pt x="1758" y="534"/>
                    </a:cubicBezTo>
                    <a:lnTo>
                      <a:pt x="1758" y="534"/>
                    </a:lnTo>
                    <a:cubicBezTo>
                      <a:pt x="1794" y="466"/>
                      <a:pt x="1832" y="401"/>
                      <a:pt x="1891" y="347"/>
                    </a:cubicBezTo>
                    <a:lnTo>
                      <a:pt x="1891" y="347"/>
                    </a:lnTo>
                    <a:cubicBezTo>
                      <a:pt x="1936" y="306"/>
                      <a:pt x="1991" y="272"/>
                      <a:pt x="2048" y="242"/>
                    </a:cubicBezTo>
                    <a:lnTo>
                      <a:pt x="2048" y="242"/>
                    </a:lnTo>
                    <a:cubicBezTo>
                      <a:pt x="2028" y="276"/>
                      <a:pt x="2010" y="311"/>
                      <a:pt x="1988" y="339"/>
                    </a:cubicBezTo>
                    <a:close/>
                    <a:moveTo>
                      <a:pt x="1634" y="101"/>
                    </a:moveTo>
                    <a:lnTo>
                      <a:pt x="1634" y="101"/>
                    </a:lnTo>
                    <a:cubicBezTo>
                      <a:pt x="1735" y="228"/>
                      <a:pt x="1713" y="369"/>
                      <a:pt x="1694" y="521"/>
                    </a:cubicBezTo>
                    <a:lnTo>
                      <a:pt x="1694" y="521"/>
                    </a:lnTo>
                    <a:cubicBezTo>
                      <a:pt x="1596" y="403"/>
                      <a:pt x="1573" y="242"/>
                      <a:pt x="1634" y="101"/>
                    </a:cubicBezTo>
                    <a:close/>
                    <a:moveTo>
                      <a:pt x="1753" y="186"/>
                    </a:moveTo>
                    <a:lnTo>
                      <a:pt x="1753" y="186"/>
                    </a:lnTo>
                    <a:cubicBezTo>
                      <a:pt x="1768" y="125"/>
                      <a:pt x="1808" y="77"/>
                      <a:pt x="1869" y="59"/>
                    </a:cubicBezTo>
                    <a:lnTo>
                      <a:pt x="1869" y="59"/>
                    </a:lnTo>
                    <a:cubicBezTo>
                      <a:pt x="1962" y="30"/>
                      <a:pt x="1983" y="151"/>
                      <a:pt x="1963" y="212"/>
                    </a:cubicBezTo>
                    <a:lnTo>
                      <a:pt x="1963" y="212"/>
                    </a:lnTo>
                    <a:cubicBezTo>
                      <a:pt x="1960" y="221"/>
                      <a:pt x="1962" y="228"/>
                      <a:pt x="1966" y="234"/>
                    </a:cubicBezTo>
                    <a:lnTo>
                      <a:pt x="1966" y="234"/>
                    </a:lnTo>
                    <a:cubicBezTo>
                      <a:pt x="1935" y="253"/>
                      <a:pt x="1904" y="274"/>
                      <a:pt x="1876" y="297"/>
                    </a:cubicBezTo>
                    <a:lnTo>
                      <a:pt x="1876" y="297"/>
                    </a:lnTo>
                    <a:cubicBezTo>
                      <a:pt x="1867" y="304"/>
                      <a:pt x="1859" y="312"/>
                      <a:pt x="1851" y="319"/>
                    </a:cubicBezTo>
                    <a:lnTo>
                      <a:pt x="1851" y="319"/>
                    </a:lnTo>
                    <a:cubicBezTo>
                      <a:pt x="1857" y="304"/>
                      <a:pt x="1837" y="286"/>
                      <a:pt x="1825" y="301"/>
                    </a:cubicBezTo>
                    <a:lnTo>
                      <a:pt x="1825" y="301"/>
                    </a:lnTo>
                    <a:cubicBezTo>
                      <a:pt x="1818" y="310"/>
                      <a:pt x="1810" y="319"/>
                      <a:pt x="1803" y="329"/>
                    </a:cubicBezTo>
                    <a:lnTo>
                      <a:pt x="1803" y="329"/>
                    </a:lnTo>
                    <a:cubicBezTo>
                      <a:pt x="1820" y="292"/>
                      <a:pt x="1838" y="256"/>
                      <a:pt x="1855" y="220"/>
                    </a:cubicBezTo>
                    <a:lnTo>
                      <a:pt x="1855" y="220"/>
                    </a:lnTo>
                    <a:cubicBezTo>
                      <a:pt x="1865" y="201"/>
                      <a:pt x="1837" y="184"/>
                      <a:pt x="1827" y="203"/>
                    </a:cubicBezTo>
                    <a:lnTo>
                      <a:pt x="1827" y="203"/>
                    </a:lnTo>
                    <a:cubicBezTo>
                      <a:pt x="1808" y="243"/>
                      <a:pt x="1788" y="283"/>
                      <a:pt x="1770" y="323"/>
                    </a:cubicBezTo>
                    <a:lnTo>
                      <a:pt x="1770" y="323"/>
                    </a:lnTo>
                    <a:cubicBezTo>
                      <a:pt x="1775" y="307"/>
                      <a:pt x="1781" y="292"/>
                      <a:pt x="1788" y="277"/>
                    </a:cubicBezTo>
                    <a:lnTo>
                      <a:pt x="1788" y="277"/>
                    </a:lnTo>
                    <a:cubicBezTo>
                      <a:pt x="1797" y="258"/>
                      <a:pt x="1770" y="242"/>
                      <a:pt x="1760" y="261"/>
                    </a:cubicBezTo>
                    <a:lnTo>
                      <a:pt x="1760" y="261"/>
                    </a:lnTo>
                    <a:cubicBezTo>
                      <a:pt x="1758" y="265"/>
                      <a:pt x="1756" y="270"/>
                      <a:pt x="1754" y="275"/>
                    </a:cubicBezTo>
                    <a:lnTo>
                      <a:pt x="1754" y="275"/>
                    </a:lnTo>
                    <a:cubicBezTo>
                      <a:pt x="1751" y="250"/>
                      <a:pt x="1747" y="226"/>
                      <a:pt x="1740" y="202"/>
                    </a:cubicBezTo>
                    <a:lnTo>
                      <a:pt x="1740" y="202"/>
                    </a:lnTo>
                    <a:cubicBezTo>
                      <a:pt x="1746" y="200"/>
                      <a:pt x="1751" y="194"/>
                      <a:pt x="1753" y="186"/>
                    </a:cubicBezTo>
                    <a:close/>
                    <a:moveTo>
                      <a:pt x="1022" y="241"/>
                    </a:moveTo>
                    <a:lnTo>
                      <a:pt x="1022" y="241"/>
                    </a:lnTo>
                    <a:cubicBezTo>
                      <a:pt x="1090" y="308"/>
                      <a:pt x="1118" y="402"/>
                      <a:pt x="1095" y="496"/>
                    </a:cubicBezTo>
                    <a:lnTo>
                      <a:pt x="1095" y="496"/>
                    </a:lnTo>
                    <a:cubicBezTo>
                      <a:pt x="999" y="443"/>
                      <a:pt x="970" y="333"/>
                      <a:pt x="1022" y="241"/>
                    </a:cubicBezTo>
                    <a:close/>
                    <a:moveTo>
                      <a:pt x="1129" y="286"/>
                    </a:moveTo>
                    <a:lnTo>
                      <a:pt x="1129" y="286"/>
                    </a:lnTo>
                    <a:cubicBezTo>
                      <a:pt x="1123" y="238"/>
                      <a:pt x="1162" y="204"/>
                      <a:pt x="1209" y="215"/>
                    </a:cubicBezTo>
                    <a:lnTo>
                      <a:pt x="1209" y="215"/>
                    </a:lnTo>
                    <a:cubicBezTo>
                      <a:pt x="1254" y="226"/>
                      <a:pt x="1267" y="272"/>
                      <a:pt x="1259" y="312"/>
                    </a:cubicBezTo>
                    <a:lnTo>
                      <a:pt x="1259" y="312"/>
                    </a:lnTo>
                    <a:cubicBezTo>
                      <a:pt x="1222" y="331"/>
                      <a:pt x="1189" y="357"/>
                      <a:pt x="1162" y="388"/>
                    </a:cubicBezTo>
                    <a:lnTo>
                      <a:pt x="1162" y="388"/>
                    </a:lnTo>
                    <a:cubicBezTo>
                      <a:pt x="1175" y="359"/>
                      <a:pt x="1189" y="331"/>
                      <a:pt x="1202" y="302"/>
                    </a:cubicBezTo>
                    <a:lnTo>
                      <a:pt x="1202" y="302"/>
                    </a:lnTo>
                    <a:cubicBezTo>
                      <a:pt x="1211" y="282"/>
                      <a:pt x="1182" y="266"/>
                      <a:pt x="1173" y="285"/>
                    </a:cubicBezTo>
                    <a:lnTo>
                      <a:pt x="1173" y="285"/>
                    </a:lnTo>
                    <a:cubicBezTo>
                      <a:pt x="1172" y="288"/>
                      <a:pt x="1171" y="291"/>
                      <a:pt x="1169" y="294"/>
                    </a:cubicBezTo>
                    <a:lnTo>
                      <a:pt x="1169" y="294"/>
                    </a:lnTo>
                    <a:cubicBezTo>
                      <a:pt x="1169" y="293"/>
                      <a:pt x="1169" y="293"/>
                      <a:pt x="1170" y="292"/>
                    </a:cubicBezTo>
                    <a:lnTo>
                      <a:pt x="1170" y="292"/>
                    </a:lnTo>
                    <a:cubicBezTo>
                      <a:pt x="1174" y="272"/>
                      <a:pt x="1143" y="263"/>
                      <a:pt x="1138" y="283"/>
                    </a:cubicBezTo>
                    <a:lnTo>
                      <a:pt x="1138" y="283"/>
                    </a:lnTo>
                    <a:cubicBezTo>
                      <a:pt x="1136" y="295"/>
                      <a:pt x="1133" y="307"/>
                      <a:pt x="1131" y="319"/>
                    </a:cubicBezTo>
                    <a:lnTo>
                      <a:pt x="1131" y="319"/>
                    </a:lnTo>
                    <a:cubicBezTo>
                      <a:pt x="1129" y="313"/>
                      <a:pt x="1127" y="308"/>
                      <a:pt x="1124" y="303"/>
                    </a:cubicBezTo>
                    <a:lnTo>
                      <a:pt x="1124" y="303"/>
                    </a:lnTo>
                    <a:cubicBezTo>
                      <a:pt x="1128" y="299"/>
                      <a:pt x="1130" y="293"/>
                      <a:pt x="1129" y="286"/>
                    </a:cubicBezTo>
                    <a:lnTo>
                      <a:pt x="1147" y="507"/>
                    </a:lnTo>
                    <a:lnTo>
                      <a:pt x="1147" y="507"/>
                    </a:lnTo>
                    <a:cubicBezTo>
                      <a:pt x="1171" y="441"/>
                      <a:pt x="1218" y="388"/>
                      <a:pt x="1278" y="357"/>
                    </a:cubicBezTo>
                    <a:lnTo>
                      <a:pt x="1278" y="357"/>
                    </a:lnTo>
                    <a:cubicBezTo>
                      <a:pt x="1286" y="357"/>
                      <a:pt x="1293" y="354"/>
                      <a:pt x="1299" y="347"/>
                    </a:cubicBezTo>
                    <a:lnTo>
                      <a:pt x="1299" y="347"/>
                    </a:lnTo>
                    <a:cubicBezTo>
                      <a:pt x="1316" y="339"/>
                      <a:pt x="1333" y="333"/>
                      <a:pt x="1352" y="330"/>
                    </a:cubicBezTo>
                    <a:lnTo>
                      <a:pt x="1352" y="330"/>
                    </a:lnTo>
                    <a:cubicBezTo>
                      <a:pt x="1322" y="423"/>
                      <a:pt x="1253" y="552"/>
                      <a:pt x="1147" y="507"/>
                    </a:cubicBezTo>
                    <a:lnTo>
                      <a:pt x="1129" y="286"/>
                    </a:lnTo>
                    <a:close/>
                    <a:moveTo>
                      <a:pt x="976" y="1281"/>
                    </a:moveTo>
                    <a:lnTo>
                      <a:pt x="976" y="1281"/>
                    </a:lnTo>
                    <a:cubicBezTo>
                      <a:pt x="1006" y="1314"/>
                      <a:pt x="1014" y="1362"/>
                      <a:pt x="996" y="1402"/>
                    </a:cubicBezTo>
                    <a:lnTo>
                      <a:pt x="996" y="1402"/>
                    </a:lnTo>
                    <a:cubicBezTo>
                      <a:pt x="990" y="1382"/>
                      <a:pt x="987" y="1361"/>
                      <a:pt x="988" y="1338"/>
                    </a:cubicBezTo>
                    <a:lnTo>
                      <a:pt x="988" y="1338"/>
                    </a:lnTo>
                    <a:cubicBezTo>
                      <a:pt x="990" y="1318"/>
                      <a:pt x="957" y="1318"/>
                      <a:pt x="956" y="1338"/>
                    </a:cubicBezTo>
                    <a:lnTo>
                      <a:pt x="956" y="1338"/>
                    </a:lnTo>
                    <a:cubicBezTo>
                      <a:pt x="955" y="1357"/>
                      <a:pt x="956" y="1375"/>
                      <a:pt x="960" y="1392"/>
                    </a:cubicBezTo>
                    <a:lnTo>
                      <a:pt x="960" y="1392"/>
                    </a:lnTo>
                    <a:cubicBezTo>
                      <a:pt x="935" y="1359"/>
                      <a:pt x="941" y="1311"/>
                      <a:pt x="976" y="1281"/>
                    </a:cubicBezTo>
                    <a:close/>
                    <a:moveTo>
                      <a:pt x="1057" y="1304"/>
                    </a:moveTo>
                    <a:lnTo>
                      <a:pt x="1057" y="1304"/>
                    </a:lnTo>
                    <a:cubicBezTo>
                      <a:pt x="1068" y="1274"/>
                      <a:pt x="1105" y="1258"/>
                      <a:pt x="1135" y="1271"/>
                    </a:cubicBezTo>
                    <a:lnTo>
                      <a:pt x="1135" y="1271"/>
                    </a:lnTo>
                    <a:cubicBezTo>
                      <a:pt x="1161" y="1283"/>
                      <a:pt x="1169" y="1312"/>
                      <a:pt x="1164" y="1338"/>
                    </a:cubicBezTo>
                    <a:lnTo>
                      <a:pt x="1164" y="1338"/>
                    </a:lnTo>
                    <a:cubicBezTo>
                      <a:pt x="1125" y="1340"/>
                      <a:pt x="1087" y="1352"/>
                      <a:pt x="1053" y="1373"/>
                    </a:cubicBezTo>
                    <a:lnTo>
                      <a:pt x="1053" y="1373"/>
                    </a:lnTo>
                    <a:cubicBezTo>
                      <a:pt x="1056" y="1354"/>
                      <a:pt x="1054" y="1334"/>
                      <a:pt x="1049" y="1314"/>
                    </a:cubicBezTo>
                    <a:lnTo>
                      <a:pt x="1049" y="1314"/>
                    </a:lnTo>
                    <a:cubicBezTo>
                      <a:pt x="1052" y="1312"/>
                      <a:pt x="1055" y="1308"/>
                      <a:pt x="1057" y="1304"/>
                    </a:cubicBezTo>
                    <a:close/>
                    <a:moveTo>
                      <a:pt x="1141" y="1437"/>
                    </a:moveTo>
                    <a:lnTo>
                      <a:pt x="1141" y="1437"/>
                    </a:lnTo>
                    <a:cubicBezTo>
                      <a:pt x="1148" y="1423"/>
                      <a:pt x="1133" y="1404"/>
                      <a:pt x="1119" y="1414"/>
                    </a:cubicBezTo>
                    <a:lnTo>
                      <a:pt x="1119" y="1414"/>
                    </a:lnTo>
                    <a:cubicBezTo>
                      <a:pt x="1102" y="1426"/>
                      <a:pt x="1083" y="1430"/>
                      <a:pt x="1064" y="1425"/>
                    </a:cubicBezTo>
                    <a:lnTo>
                      <a:pt x="1064" y="1425"/>
                    </a:lnTo>
                    <a:cubicBezTo>
                      <a:pt x="1101" y="1395"/>
                      <a:pt x="1148" y="1383"/>
                      <a:pt x="1195" y="1389"/>
                    </a:cubicBezTo>
                    <a:lnTo>
                      <a:pt x="1195" y="1389"/>
                    </a:lnTo>
                    <a:cubicBezTo>
                      <a:pt x="1180" y="1405"/>
                      <a:pt x="1161" y="1422"/>
                      <a:pt x="1141" y="1437"/>
                    </a:cubicBezTo>
                    <a:close/>
                    <a:moveTo>
                      <a:pt x="1052" y="1455"/>
                    </a:moveTo>
                    <a:lnTo>
                      <a:pt x="1052" y="1455"/>
                    </a:lnTo>
                    <a:cubicBezTo>
                      <a:pt x="1067" y="1459"/>
                      <a:pt x="1081" y="1460"/>
                      <a:pt x="1095" y="1458"/>
                    </a:cubicBezTo>
                    <a:lnTo>
                      <a:pt x="1095" y="1458"/>
                    </a:lnTo>
                    <a:cubicBezTo>
                      <a:pt x="1081" y="1462"/>
                      <a:pt x="1066" y="1461"/>
                      <a:pt x="1052" y="1455"/>
                    </a:cubicBezTo>
                    <a:close/>
                    <a:moveTo>
                      <a:pt x="75" y="820"/>
                    </a:moveTo>
                    <a:lnTo>
                      <a:pt x="75" y="820"/>
                    </a:lnTo>
                    <a:cubicBezTo>
                      <a:pt x="200" y="916"/>
                      <a:pt x="282" y="1052"/>
                      <a:pt x="313" y="1207"/>
                    </a:cubicBezTo>
                    <a:lnTo>
                      <a:pt x="313" y="1207"/>
                    </a:lnTo>
                    <a:cubicBezTo>
                      <a:pt x="310" y="1206"/>
                      <a:pt x="307" y="1205"/>
                      <a:pt x="304" y="1205"/>
                    </a:cubicBezTo>
                    <a:lnTo>
                      <a:pt x="304" y="1205"/>
                    </a:lnTo>
                    <a:cubicBezTo>
                      <a:pt x="114" y="1183"/>
                      <a:pt x="6" y="995"/>
                      <a:pt x="75" y="820"/>
                    </a:cubicBezTo>
                    <a:close/>
                    <a:moveTo>
                      <a:pt x="196" y="704"/>
                    </a:moveTo>
                    <a:lnTo>
                      <a:pt x="196" y="704"/>
                    </a:lnTo>
                    <a:cubicBezTo>
                      <a:pt x="196" y="707"/>
                      <a:pt x="194" y="710"/>
                      <a:pt x="194" y="713"/>
                    </a:cubicBezTo>
                    <a:lnTo>
                      <a:pt x="194" y="713"/>
                    </a:lnTo>
                    <a:cubicBezTo>
                      <a:pt x="189" y="733"/>
                      <a:pt x="220" y="742"/>
                      <a:pt x="226" y="722"/>
                    </a:cubicBezTo>
                    <a:lnTo>
                      <a:pt x="226" y="722"/>
                    </a:lnTo>
                    <a:cubicBezTo>
                      <a:pt x="230" y="700"/>
                      <a:pt x="236" y="680"/>
                      <a:pt x="240" y="659"/>
                    </a:cubicBezTo>
                    <a:lnTo>
                      <a:pt x="240" y="659"/>
                    </a:lnTo>
                    <a:cubicBezTo>
                      <a:pt x="244" y="657"/>
                      <a:pt x="246" y="654"/>
                      <a:pt x="250" y="652"/>
                    </a:cubicBezTo>
                    <a:lnTo>
                      <a:pt x="250" y="652"/>
                    </a:lnTo>
                    <a:cubicBezTo>
                      <a:pt x="250" y="652"/>
                      <a:pt x="251" y="651"/>
                      <a:pt x="252" y="650"/>
                    </a:cubicBezTo>
                    <a:lnTo>
                      <a:pt x="252" y="650"/>
                    </a:lnTo>
                    <a:cubicBezTo>
                      <a:pt x="235" y="738"/>
                      <a:pt x="233" y="824"/>
                      <a:pt x="247" y="912"/>
                    </a:cubicBezTo>
                    <a:lnTo>
                      <a:pt x="247" y="912"/>
                    </a:lnTo>
                    <a:cubicBezTo>
                      <a:pt x="250" y="932"/>
                      <a:pt x="281" y="924"/>
                      <a:pt x="278" y="903"/>
                    </a:cubicBezTo>
                    <a:lnTo>
                      <a:pt x="278" y="903"/>
                    </a:lnTo>
                    <a:cubicBezTo>
                      <a:pt x="266" y="821"/>
                      <a:pt x="267" y="740"/>
                      <a:pt x="284" y="659"/>
                    </a:cubicBezTo>
                    <a:lnTo>
                      <a:pt x="284" y="659"/>
                    </a:lnTo>
                    <a:cubicBezTo>
                      <a:pt x="291" y="674"/>
                      <a:pt x="296" y="690"/>
                      <a:pt x="300" y="706"/>
                    </a:cubicBezTo>
                    <a:lnTo>
                      <a:pt x="300" y="706"/>
                    </a:lnTo>
                    <a:cubicBezTo>
                      <a:pt x="304" y="727"/>
                      <a:pt x="335" y="718"/>
                      <a:pt x="331" y="698"/>
                    </a:cubicBezTo>
                    <a:lnTo>
                      <a:pt x="331" y="698"/>
                    </a:lnTo>
                    <a:cubicBezTo>
                      <a:pt x="327" y="677"/>
                      <a:pt x="320" y="657"/>
                      <a:pt x="310" y="638"/>
                    </a:cubicBezTo>
                    <a:lnTo>
                      <a:pt x="310" y="638"/>
                    </a:lnTo>
                    <a:cubicBezTo>
                      <a:pt x="358" y="639"/>
                      <a:pt x="406" y="671"/>
                      <a:pt x="424" y="716"/>
                    </a:cubicBezTo>
                    <a:lnTo>
                      <a:pt x="424" y="716"/>
                    </a:lnTo>
                    <a:cubicBezTo>
                      <a:pt x="424" y="716"/>
                      <a:pt x="424" y="716"/>
                      <a:pt x="424" y="717"/>
                    </a:cubicBezTo>
                    <a:lnTo>
                      <a:pt x="424" y="717"/>
                    </a:lnTo>
                    <a:cubicBezTo>
                      <a:pt x="342" y="800"/>
                      <a:pt x="310" y="915"/>
                      <a:pt x="308" y="1035"/>
                    </a:cubicBezTo>
                    <a:lnTo>
                      <a:pt x="308" y="1035"/>
                    </a:lnTo>
                    <a:cubicBezTo>
                      <a:pt x="274" y="960"/>
                      <a:pt x="226" y="892"/>
                      <a:pt x="166" y="834"/>
                    </a:cubicBezTo>
                    <a:lnTo>
                      <a:pt x="166" y="834"/>
                    </a:lnTo>
                    <a:cubicBezTo>
                      <a:pt x="169" y="831"/>
                      <a:pt x="170" y="826"/>
                      <a:pt x="170" y="820"/>
                    </a:cubicBezTo>
                    <a:lnTo>
                      <a:pt x="170" y="820"/>
                    </a:lnTo>
                    <a:cubicBezTo>
                      <a:pt x="166" y="778"/>
                      <a:pt x="175" y="737"/>
                      <a:pt x="196" y="704"/>
                    </a:cubicBezTo>
                    <a:lnTo>
                      <a:pt x="420" y="1146"/>
                    </a:lnTo>
                    <a:lnTo>
                      <a:pt x="420" y="1146"/>
                    </a:lnTo>
                    <a:cubicBezTo>
                      <a:pt x="428" y="1129"/>
                      <a:pt x="437" y="1111"/>
                      <a:pt x="445" y="1094"/>
                    </a:cubicBezTo>
                    <a:lnTo>
                      <a:pt x="445" y="1094"/>
                    </a:lnTo>
                    <a:cubicBezTo>
                      <a:pt x="453" y="1079"/>
                      <a:pt x="436" y="1066"/>
                      <a:pt x="425" y="1071"/>
                    </a:cubicBezTo>
                    <a:lnTo>
                      <a:pt x="425" y="1071"/>
                    </a:lnTo>
                    <a:cubicBezTo>
                      <a:pt x="433" y="1047"/>
                      <a:pt x="442" y="1024"/>
                      <a:pt x="449" y="1000"/>
                    </a:cubicBezTo>
                    <a:lnTo>
                      <a:pt x="449" y="1000"/>
                    </a:lnTo>
                    <a:cubicBezTo>
                      <a:pt x="456" y="980"/>
                      <a:pt x="425" y="972"/>
                      <a:pt x="418" y="992"/>
                    </a:cubicBezTo>
                    <a:lnTo>
                      <a:pt x="418" y="992"/>
                    </a:lnTo>
                    <a:cubicBezTo>
                      <a:pt x="406" y="1027"/>
                      <a:pt x="393" y="1063"/>
                      <a:pt x="381" y="1099"/>
                    </a:cubicBezTo>
                    <a:lnTo>
                      <a:pt x="381" y="1099"/>
                    </a:lnTo>
                    <a:cubicBezTo>
                      <a:pt x="375" y="1114"/>
                      <a:pt x="370" y="1129"/>
                      <a:pt x="365" y="1145"/>
                    </a:cubicBezTo>
                    <a:lnTo>
                      <a:pt x="365" y="1145"/>
                    </a:lnTo>
                    <a:cubicBezTo>
                      <a:pt x="340" y="974"/>
                      <a:pt x="368" y="793"/>
                      <a:pt x="527" y="700"/>
                    </a:cubicBezTo>
                    <a:lnTo>
                      <a:pt x="527" y="700"/>
                    </a:lnTo>
                    <a:cubicBezTo>
                      <a:pt x="533" y="824"/>
                      <a:pt x="535" y="1073"/>
                      <a:pt x="420" y="1146"/>
                    </a:cubicBezTo>
                    <a:lnTo>
                      <a:pt x="196" y="704"/>
                    </a:lnTo>
                    <a:close/>
                    <a:moveTo>
                      <a:pt x="2121" y="147"/>
                    </a:moveTo>
                    <a:lnTo>
                      <a:pt x="2121" y="147"/>
                    </a:lnTo>
                    <a:cubicBezTo>
                      <a:pt x="2119" y="150"/>
                      <a:pt x="2115" y="152"/>
                      <a:pt x="2113" y="155"/>
                    </a:cubicBezTo>
                    <a:lnTo>
                      <a:pt x="2113" y="155"/>
                    </a:lnTo>
                    <a:cubicBezTo>
                      <a:pt x="2080" y="171"/>
                      <a:pt x="2048" y="188"/>
                      <a:pt x="2015" y="205"/>
                    </a:cubicBezTo>
                    <a:lnTo>
                      <a:pt x="2015" y="205"/>
                    </a:lnTo>
                    <a:cubicBezTo>
                      <a:pt x="2033" y="123"/>
                      <a:pt x="2002" y="18"/>
                      <a:pt x="1905" y="9"/>
                    </a:cubicBezTo>
                    <a:lnTo>
                      <a:pt x="1905" y="9"/>
                    </a:lnTo>
                    <a:cubicBezTo>
                      <a:pt x="1819" y="0"/>
                      <a:pt x="1747" y="65"/>
                      <a:pt x="1716" y="141"/>
                    </a:cubicBezTo>
                    <a:lnTo>
                      <a:pt x="1716" y="141"/>
                    </a:lnTo>
                    <a:cubicBezTo>
                      <a:pt x="1700" y="107"/>
                      <a:pt x="1677" y="73"/>
                      <a:pt x="1647" y="41"/>
                    </a:cubicBezTo>
                    <a:lnTo>
                      <a:pt x="1647" y="41"/>
                    </a:lnTo>
                    <a:cubicBezTo>
                      <a:pt x="1636" y="29"/>
                      <a:pt x="1622" y="32"/>
                      <a:pt x="1614" y="41"/>
                    </a:cubicBezTo>
                    <a:lnTo>
                      <a:pt x="1614" y="41"/>
                    </a:lnTo>
                    <a:cubicBezTo>
                      <a:pt x="1610" y="43"/>
                      <a:pt x="1606" y="46"/>
                      <a:pt x="1604" y="51"/>
                    </a:cubicBezTo>
                    <a:lnTo>
                      <a:pt x="1604" y="51"/>
                    </a:lnTo>
                    <a:cubicBezTo>
                      <a:pt x="1515" y="226"/>
                      <a:pt x="1543" y="431"/>
                      <a:pt x="1676" y="574"/>
                    </a:cubicBezTo>
                    <a:lnTo>
                      <a:pt x="1676" y="574"/>
                    </a:lnTo>
                    <a:cubicBezTo>
                      <a:pt x="1572" y="714"/>
                      <a:pt x="1424" y="822"/>
                      <a:pt x="1286" y="924"/>
                    </a:cubicBezTo>
                    <a:lnTo>
                      <a:pt x="1286" y="924"/>
                    </a:lnTo>
                    <a:cubicBezTo>
                      <a:pt x="1137" y="1034"/>
                      <a:pt x="971" y="1125"/>
                      <a:pt x="786" y="1152"/>
                    </a:cubicBezTo>
                    <a:lnTo>
                      <a:pt x="786" y="1152"/>
                    </a:lnTo>
                    <a:cubicBezTo>
                      <a:pt x="862" y="935"/>
                      <a:pt x="974" y="730"/>
                      <a:pt x="1119" y="547"/>
                    </a:cubicBezTo>
                    <a:lnTo>
                      <a:pt x="1119" y="547"/>
                    </a:lnTo>
                    <a:cubicBezTo>
                      <a:pt x="1175" y="572"/>
                      <a:pt x="1237" y="561"/>
                      <a:pt x="1289" y="527"/>
                    </a:cubicBezTo>
                    <a:lnTo>
                      <a:pt x="1289" y="527"/>
                    </a:lnTo>
                    <a:cubicBezTo>
                      <a:pt x="1357" y="483"/>
                      <a:pt x="1385" y="396"/>
                      <a:pt x="1405" y="321"/>
                    </a:cubicBezTo>
                    <a:lnTo>
                      <a:pt x="1405" y="321"/>
                    </a:lnTo>
                    <a:cubicBezTo>
                      <a:pt x="1425" y="310"/>
                      <a:pt x="1422" y="274"/>
                      <a:pt x="1394" y="275"/>
                    </a:cubicBezTo>
                    <a:lnTo>
                      <a:pt x="1394" y="275"/>
                    </a:lnTo>
                    <a:cubicBezTo>
                      <a:pt x="1365" y="276"/>
                      <a:pt x="1337" y="282"/>
                      <a:pt x="1310" y="291"/>
                    </a:cubicBezTo>
                    <a:lnTo>
                      <a:pt x="1310" y="291"/>
                    </a:lnTo>
                    <a:cubicBezTo>
                      <a:pt x="1310" y="233"/>
                      <a:pt x="1274" y="181"/>
                      <a:pt x="1213" y="166"/>
                    </a:cubicBezTo>
                    <a:lnTo>
                      <a:pt x="1213" y="166"/>
                    </a:lnTo>
                    <a:cubicBezTo>
                      <a:pt x="1157" y="152"/>
                      <a:pt x="1103" y="188"/>
                      <a:pt x="1085" y="238"/>
                    </a:cubicBezTo>
                    <a:lnTo>
                      <a:pt x="1085" y="238"/>
                    </a:lnTo>
                    <a:cubicBezTo>
                      <a:pt x="1071" y="220"/>
                      <a:pt x="1054" y="202"/>
                      <a:pt x="1036" y="187"/>
                    </a:cubicBezTo>
                    <a:lnTo>
                      <a:pt x="1036" y="187"/>
                    </a:lnTo>
                    <a:cubicBezTo>
                      <a:pt x="1024" y="177"/>
                      <a:pt x="1008" y="181"/>
                      <a:pt x="1000" y="190"/>
                    </a:cubicBezTo>
                    <a:lnTo>
                      <a:pt x="1000" y="190"/>
                    </a:lnTo>
                    <a:cubicBezTo>
                      <a:pt x="998" y="191"/>
                      <a:pt x="996" y="192"/>
                      <a:pt x="995" y="195"/>
                    </a:cubicBezTo>
                    <a:lnTo>
                      <a:pt x="995" y="195"/>
                    </a:lnTo>
                    <a:cubicBezTo>
                      <a:pt x="909" y="310"/>
                      <a:pt x="945" y="466"/>
                      <a:pt x="1067" y="536"/>
                    </a:cubicBezTo>
                    <a:lnTo>
                      <a:pt x="1067" y="536"/>
                    </a:lnTo>
                    <a:cubicBezTo>
                      <a:pt x="816" y="860"/>
                      <a:pt x="665" y="1246"/>
                      <a:pt x="631" y="1654"/>
                    </a:cubicBezTo>
                    <a:lnTo>
                      <a:pt x="631" y="1654"/>
                    </a:lnTo>
                    <a:cubicBezTo>
                      <a:pt x="630" y="1654"/>
                      <a:pt x="628" y="1655"/>
                      <a:pt x="627" y="1655"/>
                    </a:cubicBezTo>
                    <a:lnTo>
                      <a:pt x="627" y="1655"/>
                    </a:lnTo>
                    <a:cubicBezTo>
                      <a:pt x="506" y="1539"/>
                      <a:pt x="421" y="1398"/>
                      <a:pt x="376" y="1236"/>
                    </a:cubicBezTo>
                    <a:lnTo>
                      <a:pt x="376" y="1236"/>
                    </a:lnTo>
                    <a:cubicBezTo>
                      <a:pt x="380" y="1227"/>
                      <a:pt x="384" y="1219"/>
                      <a:pt x="388" y="1210"/>
                    </a:cubicBezTo>
                    <a:lnTo>
                      <a:pt x="388" y="1210"/>
                    </a:lnTo>
                    <a:cubicBezTo>
                      <a:pt x="587" y="1161"/>
                      <a:pt x="584" y="831"/>
                      <a:pt x="574" y="673"/>
                    </a:cubicBezTo>
                    <a:lnTo>
                      <a:pt x="574" y="673"/>
                    </a:lnTo>
                    <a:cubicBezTo>
                      <a:pt x="573" y="663"/>
                      <a:pt x="567" y="656"/>
                      <a:pt x="559" y="652"/>
                    </a:cubicBezTo>
                    <a:lnTo>
                      <a:pt x="559" y="652"/>
                    </a:lnTo>
                    <a:cubicBezTo>
                      <a:pt x="553" y="643"/>
                      <a:pt x="541" y="638"/>
                      <a:pt x="527" y="643"/>
                    </a:cubicBezTo>
                    <a:lnTo>
                      <a:pt x="527" y="643"/>
                    </a:lnTo>
                    <a:cubicBezTo>
                      <a:pt x="503" y="655"/>
                      <a:pt x="482" y="669"/>
                      <a:pt x="462" y="684"/>
                    </a:cubicBezTo>
                    <a:lnTo>
                      <a:pt x="462" y="684"/>
                    </a:lnTo>
                    <a:cubicBezTo>
                      <a:pt x="424" y="610"/>
                      <a:pt x="342" y="577"/>
                      <a:pt x="259" y="596"/>
                    </a:cubicBezTo>
                    <a:lnTo>
                      <a:pt x="259" y="596"/>
                    </a:lnTo>
                    <a:cubicBezTo>
                      <a:pt x="172" y="616"/>
                      <a:pt x="123" y="709"/>
                      <a:pt x="120" y="793"/>
                    </a:cubicBezTo>
                    <a:lnTo>
                      <a:pt x="120" y="793"/>
                    </a:lnTo>
                    <a:cubicBezTo>
                      <a:pt x="101" y="778"/>
                      <a:pt x="81" y="763"/>
                      <a:pt x="60" y="749"/>
                    </a:cubicBezTo>
                    <a:lnTo>
                      <a:pt x="60" y="749"/>
                    </a:lnTo>
                    <a:cubicBezTo>
                      <a:pt x="35" y="732"/>
                      <a:pt x="11" y="773"/>
                      <a:pt x="36" y="790"/>
                    </a:cubicBezTo>
                    <a:lnTo>
                      <a:pt x="36" y="790"/>
                    </a:lnTo>
                    <a:cubicBezTo>
                      <a:pt x="13" y="843"/>
                      <a:pt x="4" y="897"/>
                      <a:pt x="7" y="948"/>
                    </a:cubicBezTo>
                    <a:lnTo>
                      <a:pt x="7" y="948"/>
                    </a:lnTo>
                    <a:cubicBezTo>
                      <a:pt x="5" y="952"/>
                      <a:pt x="3" y="956"/>
                      <a:pt x="3" y="962"/>
                    </a:cubicBezTo>
                    <a:lnTo>
                      <a:pt x="3" y="962"/>
                    </a:lnTo>
                    <a:lnTo>
                      <a:pt x="4" y="963"/>
                    </a:lnTo>
                    <a:lnTo>
                      <a:pt x="4" y="963"/>
                    </a:lnTo>
                    <a:cubicBezTo>
                      <a:pt x="0" y="972"/>
                      <a:pt x="3" y="984"/>
                      <a:pt x="12" y="991"/>
                    </a:cubicBezTo>
                    <a:lnTo>
                      <a:pt x="12" y="991"/>
                    </a:lnTo>
                    <a:cubicBezTo>
                      <a:pt x="38" y="1126"/>
                      <a:pt x="148" y="1236"/>
                      <a:pt x="304" y="1254"/>
                    </a:cubicBezTo>
                    <a:lnTo>
                      <a:pt x="304" y="1254"/>
                    </a:lnTo>
                    <a:cubicBezTo>
                      <a:pt x="314" y="1255"/>
                      <a:pt x="321" y="1250"/>
                      <a:pt x="324" y="1244"/>
                    </a:cubicBezTo>
                    <a:lnTo>
                      <a:pt x="324" y="1244"/>
                    </a:lnTo>
                    <a:cubicBezTo>
                      <a:pt x="325" y="1245"/>
                      <a:pt x="327" y="1246"/>
                      <a:pt x="328" y="1247"/>
                    </a:cubicBezTo>
                    <a:lnTo>
                      <a:pt x="328" y="1247"/>
                    </a:lnTo>
                    <a:cubicBezTo>
                      <a:pt x="378" y="1427"/>
                      <a:pt x="475" y="1586"/>
                      <a:pt x="615" y="1711"/>
                    </a:cubicBezTo>
                    <a:lnTo>
                      <a:pt x="615" y="1711"/>
                    </a:lnTo>
                    <a:cubicBezTo>
                      <a:pt x="617" y="1713"/>
                      <a:pt x="618" y="1714"/>
                      <a:pt x="620" y="1715"/>
                    </a:cubicBezTo>
                    <a:lnTo>
                      <a:pt x="620" y="1715"/>
                    </a:lnTo>
                    <a:cubicBezTo>
                      <a:pt x="623" y="1912"/>
                      <a:pt x="654" y="2104"/>
                      <a:pt x="717" y="2292"/>
                    </a:cubicBezTo>
                    <a:lnTo>
                      <a:pt x="717" y="2292"/>
                    </a:lnTo>
                    <a:cubicBezTo>
                      <a:pt x="727" y="2321"/>
                      <a:pt x="775" y="2309"/>
                      <a:pt x="765" y="2279"/>
                    </a:cubicBezTo>
                    <a:lnTo>
                      <a:pt x="765" y="2279"/>
                    </a:lnTo>
                    <a:cubicBezTo>
                      <a:pt x="704" y="2098"/>
                      <a:pt x="673" y="1913"/>
                      <a:pt x="669" y="1722"/>
                    </a:cubicBezTo>
                    <a:lnTo>
                      <a:pt x="669" y="1722"/>
                    </a:lnTo>
                    <a:cubicBezTo>
                      <a:pt x="805" y="1741"/>
                      <a:pt x="925" y="1569"/>
                      <a:pt x="1008" y="1482"/>
                    </a:cubicBezTo>
                    <a:lnTo>
                      <a:pt x="1008" y="1482"/>
                    </a:lnTo>
                    <a:cubicBezTo>
                      <a:pt x="1034" y="1501"/>
                      <a:pt x="1066" y="1509"/>
                      <a:pt x="1100" y="1506"/>
                    </a:cubicBezTo>
                    <a:lnTo>
                      <a:pt x="1100" y="1506"/>
                    </a:lnTo>
                    <a:cubicBezTo>
                      <a:pt x="1162" y="1500"/>
                      <a:pt x="1209" y="1450"/>
                      <a:pt x="1245" y="1405"/>
                    </a:cubicBezTo>
                    <a:lnTo>
                      <a:pt x="1245" y="1405"/>
                    </a:lnTo>
                    <a:cubicBezTo>
                      <a:pt x="1250" y="1399"/>
                      <a:pt x="1252" y="1393"/>
                      <a:pt x="1251" y="1387"/>
                    </a:cubicBezTo>
                    <a:lnTo>
                      <a:pt x="1251" y="1387"/>
                    </a:lnTo>
                    <a:cubicBezTo>
                      <a:pt x="1260" y="1375"/>
                      <a:pt x="1258" y="1354"/>
                      <a:pt x="1239" y="1348"/>
                    </a:cubicBezTo>
                    <a:lnTo>
                      <a:pt x="1239" y="1348"/>
                    </a:lnTo>
                    <a:cubicBezTo>
                      <a:pt x="1231" y="1346"/>
                      <a:pt x="1222" y="1344"/>
                      <a:pt x="1213" y="1342"/>
                    </a:cubicBezTo>
                    <a:lnTo>
                      <a:pt x="1213" y="1342"/>
                    </a:lnTo>
                    <a:cubicBezTo>
                      <a:pt x="1221" y="1294"/>
                      <a:pt x="1195" y="1239"/>
                      <a:pt x="1147" y="1223"/>
                    </a:cubicBezTo>
                    <a:lnTo>
                      <a:pt x="1147" y="1223"/>
                    </a:lnTo>
                    <a:cubicBezTo>
                      <a:pt x="1100" y="1208"/>
                      <a:pt x="1052" y="1227"/>
                      <a:pt x="1025" y="1264"/>
                    </a:cubicBezTo>
                    <a:lnTo>
                      <a:pt x="1025" y="1264"/>
                    </a:lnTo>
                    <a:cubicBezTo>
                      <a:pt x="1020" y="1256"/>
                      <a:pt x="1013" y="1249"/>
                      <a:pt x="1006" y="1243"/>
                    </a:cubicBezTo>
                    <a:lnTo>
                      <a:pt x="1006" y="1243"/>
                    </a:lnTo>
                    <a:cubicBezTo>
                      <a:pt x="1001" y="1229"/>
                      <a:pt x="987" y="1219"/>
                      <a:pt x="970" y="1227"/>
                    </a:cubicBezTo>
                    <a:lnTo>
                      <a:pt x="970" y="1227"/>
                    </a:lnTo>
                    <a:cubicBezTo>
                      <a:pt x="870" y="1276"/>
                      <a:pt x="876" y="1407"/>
                      <a:pt x="963" y="1458"/>
                    </a:cubicBezTo>
                    <a:lnTo>
                      <a:pt x="963" y="1458"/>
                    </a:lnTo>
                    <a:cubicBezTo>
                      <a:pt x="927" y="1495"/>
                      <a:pt x="890" y="1532"/>
                      <a:pt x="854" y="1570"/>
                    </a:cubicBezTo>
                    <a:lnTo>
                      <a:pt x="854" y="1570"/>
                    </a:lnTo>
                    <a:cubicBezTo>
                      <a:pt x="807" y="1618"/>
                      <a:pt x="749" y="1681"/>
                      <a:pt x="678" y="1674"/>
                    </a:cubicBezTo>
                    <a:lnTo>
                      <a:pt x="678" y="1674"/>
                    </a:lnTo>
                    <a:cubicBezTo>
                      <a:pt x="690" y="1513"/>
                      <a:pt x="721" y="1355"/>
                      <a:pt x="769" y="1203"/>
                    </a:cubicBezTo>
                    <a:lnTo>
                      <a:pt x="769" y="1203"/>
                    </a:lnTo>
                    <a:cubicBezTo>
                      <a:pt x="960" y="1179"/>
                      <a:pt x="1125" y="1096"/>
                      <a:pt x="1282" y="986"/>
                    </a:cubicBezTo>
                    <a:lnTo>
                      <a:pt x="1282" y="986"/>
                    </a:lnTo>
                    <a:cubicBezTo>
                      <a:pt x="1443" y="875"/>
                      <a:pt x="1615" y="748"/>
                      <a:pt x="1728" y="585"/>
                    </a:cubicBezTo>
                    <a:lnTo>
                      <a:pt x="1728" y="585"/>
                    </a:lnTo>
                    <a:cubicBezTo>
                      <a:pt x="1804" y="591"/>
                      <a:pt x="1874" y="520"/>
                      <a:pt x="1928" y="473"/>
                    </a:cubicBezTo>
                    <a:lnTo>
                      <a:pt x="1928" y="473"/>
                    </a:lnTo>
                    <a:cubicBezTo>
                      <a:pt x="1970" y="436"/>
                      <a:pt x="2009" y="392"/>
                      <a:pt x="2043" y="346"/>
                    </a:cubicBezTo>
                    <a:lnTo>
                      <a:pt x="2043" y="346"/>
                    </a:lnTo>
                    <a:cubicBezTo>
                      <a:pt x="2076" y="301"/>
                      <a:pt x="2101" y="236"/>
                      <a:pt x="2141" y="195"/>
                    </a:cubicBezTo>
                    <a:lnTo>
                      <a:pt x="2141" y="195"/>
                    </a:lnTo>
                    <a:cubicBezTo>
                      <a:pt x="2143" y="195"/>
                      <a:pt x="2144" y="194"/>
                      <a:pt x="2145" y="193"/>
                    </a:cubicBezTo>
                    <a:lnTo>
                      <a:pt x="2145" y="193"/>
                    </a:lnTo>
                    <a:cubicBezTo>
                      <a:pt x="2152" y="190"/>
                      <a:pt x="2155" y="185"/>
                      <a:pt x="2157" y="181"/>
                    </a:cubicBezTo>
                    <a:lnTo>
                      <a:pt x="2157" y="181"/>
                    </a:lnTo>
                    <a:cubicBezTo>
                      <a:pt x="2179" y="161"/>
                      <a:pt x="2145" y="128"/>
                      <a:pt x="2121" y="14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4" name="Freeform 405">
                <a:extLst>
                  <a:ext uri="{FF2B5EF4-FFF2-40B4-BE49-F238E27FC236}">
                    <a16:creationId xmlns:a16="http://schemas.microsoft.com/office/drawing/2014/main" id="{1A0C0270-FE8F-0745-B77A-1AF0BDCC22F9}"/>
                  </a:ext>
                </a:extLst>
              </p:cNvPr>
              <p:cNvSpPr>
                <a:spLocks noChangeArrowheads="1"/>
              </p:cNvSpPr>
              <p:nvPr/>
            </p:nvSpPr>
            <p:spPr bwMode="auto">
              <a:xfrm>
                <a:off x="5237351" y="3973738"/>
                <a:ext cx="16201" cy="18362"/>
              </a:xfrm>
              <a:custGeom>
                <a:avLst/>
                <a:gdLst>
                  <a:gd name="T0" fmla="*/ 6 w 64"/>
                  <a:gd name="T1" fmla="*/ 61 h 74"/>
                  <a:gd name="T2" fmla="*/ 6 w 64"/>
                  <a:gd name="T3" fmla="*/ 61 h 74"/>
                  <a:gd name="T4" fmla="*/ 34 w 64"/>
                  <a:gd name="T5" fmla="*/ 71 h 74"/>
                  <a:gd name="T6" fmla="*/ 34 w 64"/>
                  <a:gd name="T7" fmla="*/ 71 h 74"/>
                  <a:gd name="T8" fmla="*/ 54 w 64"/>
                  <a:gd name="T9" fmla="*/ 25 h 74"/>
                  <a:gd name="T10" fmla="*/ 54 w 64"/>
                  <a:gd name="T11" fmla="*/ 25 h 74"/>
                  <a:gd name="T12" fmla="*/ 3 w 64"/>
                  <a:gd name="T13" fmla="*/ 32 h 74"/>
                  <a:gd name="T14" fmla="*/ 3 w 64"/>
                  <a:gd name="T15" fmla="*/ 32 h 74"/>
                  <a:gd name="T16" fmla="*/ 2 w 64"/>
                  <a:gd name="T17" fmla="*/ 45 h 74"/>
                  <a:gd name="T18" fmla="*/ 2 w 64"/>
                  <a:gd name="T19" fmla="*/ 45 h 74"/>
                  <a:gd name="T20" fmla="*/ 6 w 64"/>
                  <a:gd name="T21" fmla="*/ 6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74">
                    <a:moveTo>
                      <a:pt x="6" y="61"/>
                    </a:moveTo>
                    <a:lnTo>
                      <a:pt x="6" y="61"/>
                    </a:lnTo>
                    <a:cubicBezTo>
                      <a:pt x="11" y="70"/>
                      <a:pt x="24" y="73"/>
                      <a:pt x="34" y="71"/>
                    </a:cubicBezTo>
                    <a:lnTo>
                      <a:pt x="34" y="71"/>
                    </a:lnTo>
                    <a:cubicBezTo>
                      <a:pt x="56" y="67"/>
                      <a:pt x="63" y="44"/>
                      <a:pt x="54" y="25"/>
                    </a:cubicBezTo>
                    <a:lnTo>
                      <a:pt x="54" y="25"/>
                    </a:lnTo>
                    <a:cubicBezTo>
                      <a:pt x="43" y="0"/>
                      <a:pt x="14" y="17"/>
                      <a:pt x="3" y="32"/>
                    </a:cubicBezTo>
                    <a:lnTo>
                      <a:pt x="3" y="32"/>
                    </a:lnTo>
                    <a:cubicBezTo>
                      <a:pt x="1" y="37"/>
                      <a:pt x="0" y="42"/>
                      <a:pt x="2" y="45"/>
                    </a:cubicBezTo>
                    <a:lnTo>
                      <a:pt x="2" y="45"/>
                    </a:lnTo>
                    <a:cubicBezTo>
                      <a:pt x="2" y="51"/>
                      <a:pt x="3" y="57"/>
                      <a:pt x="6" y="6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5" name="Freeform 406">
                <a:extLst>
                  <a:ext uri="{FF2B5EF4-FFF2-40B4-BE49-F238E27FC236}">
                    <a16:creationId xmlns:a16="http://schemas.microsoft.com/office/drawing/2014/main" id="{E58FE494-A485-2F47-BB07-9A827B85FCA1}"/>
                  </a:ext>
                </a:extLst>
              </p:cNvPr>
              <p:cNvSpPr>
                <a:spLocks noChangeArrowheads="1"/>
              </p:cNvSpPr>
              <p:nvPr/>
            </p:nvSpPr>
            <p:spPr bwMode="auto">
              <a:xfrm>
                <a:off x="5285955" y="3958616"/>
                <a:ext cx="17282" cy="17282"/>
              </a:xfrm>
              <a:custGeom>
                <a:avLst/>
                <a:gdLst>
                  <a:gd name="T0" fmla="*/ 62 w 72"/>
                  <a:gd name="T1" fmla="*/ 52 h 71"/>
                  <a:gd name="T2" fmla="*/ 62 w 72"/>
                  <a:gd name="T3" fmla="*/ 52 h 71"/>
                  <a:gd name="T4" fmla="*/ 59 w 72"/>
                  <a:gd name="T5" fmla="*/ 9 h 71"/>
                  <a:gd name="T6" fmla="*/ 59 w 72"/>
                  <a:gd name="T7" fmla="*/ 9 h 71"/>
                  <a:gd name="T8" fmla="*/ 26 w 72"/>
                  <a:gd name="T9" fmla="*/ 5 h 71"/>
                  <a:gd name="T10" fmla="*/ 26 w 72"/>
                  <a:gd name="T11" fmla="*/ 5 h 71"/>
                  <a:gd name="T12" fmla="*/ 9 w 72"/>
                  <a:gd name="T13" fmla="*/ 12 h 71"/>
                  <a:gd name="T14" fmla="*/ 9 w 72"/>
                  <a:gd name="T15" fmla="*/ 12 h 71"/>
                  <a:gd name="T16" fmla="*/ 17 w 72"/>
                  <a:gd name="T17" fmla="*/ 58 h 71"/>
                  <a:gd name="T18" fmla="*/ 17 w 72"/>
                  <a:gd name="T19" fmla="*/ 58 h 71"/>
                  <a:gd name="T20" fmla="*/ 62 w 72"/>
                  <a:gd name="T21" fmla="*/ 5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71">
                    <a:moveTo>
                      <a:pt x="62" y="52"/>
                    </a:moveTo>
                    <a:lnTo>
                      <a:pt x="62" y="52"/>
                    </a:lnTo>
                    <a:cubicBezTo>
                      <a:pt x="71" y="38"/>
                      <a:pt x="71" y="19"/>
                      <a:pt x="59" y="9"/>
                    </a:cubicBezTo>
                    <a:lnTo>
                      <a:pt x="59" y="9"/>
                    </a:lnTo>
                    <a:cubicBezTo>
                      <a:pt x="49" y="0"/>
                      <a:pt x="36" y="0"/>
                      <a:pt x="26" y="5"/>
                    </a:cubicBezTo>
                    <a:lnTo>
                      <a:pt x="26" y="5"/>
                    </a:lnTo>
                    <a:cubicBezTo>
                      <a:pt x="19" y="3"/>
                      <a:pt x="13" y="5"/>
                      <a:pt x="9" y="12"/>
                    </a:cubicBezTo>
                    <a:lnTo>
                      <a:pt x="9" y="12"/>
                    </a:lnTo>
                    <a:cubicBezTo>
                      <a:pt x="0" y="27"/>
                      <a:pt x="3" y="47"/>
                      <a:pt x="17" y="58"/>
                    </a:cubicBezTo>
                    <a:lnTo>
                      <a:pt x="17" y="58"/>
                    </a:lnTo>
                    <a:cubicBezTo>
                      <a:pt x="32" y="70"/>
                      <a:pt x="52" y="67"/>
                      <a:pt x="62"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6" name="Freeform 407">
                <a:extLst>
                  <a:ext uri="{FF2B5EF4-FFF2-40B4-BE49-F238E27FC236}">
                    <a16:creationId xmlns:a16="http://schemas.microsoft.com/office/drawing/2014/main" id="{6CDF3A68-41CE-B642-89A9-AC0C5D97DC8D}"/>
                  </a:ext>
                </a:extLst>
              </p:cNvPr>
              <p:cNvSpPr>
                <a:spLocks noChangeArrowheads="1"/>
              </p:cNvSpPr>
              <p:nvPr/>
            </p:nvSpPr>
            <p:spPr bwMode="auto">
              <a:xfrm>
                <a:off x="5310798" y="3986699"/>
                <a:ext cx="8641" cy="12961"/>
              </a:xfrm>
              <a:custGeom>
                <a:avLst/>
                <a:gdLst>
                  <a:gd name="T0" fmla="*/ 33 w 35"/>
                  <a:gd name="T1" fmla="*/ 33 h 55"/>
                  <a:gd name="T2" fmla="*/ 33 w 35"/>
                  <a:gd name="T3" fmla="*/ 33 h 55"/>
                  <a:gd name="T4" fmla="*/ 33 w 35"/>
                  <a:gd name="T5" fmla="*/ 21 h 55"/>
                  <a:gd name="T6" fmla="*/ 33 w 35"/>
                  <a:gd name="T7" fmla="*/ 21 h 55"/>
                  <a:gd name="T8" fmla="*/ 1 w 35"/>
                  <a:gd name="T9" fmla="*/ 21 h 55"/>
                  <a:gd name="T10" fmla="*/ 1 w 35"/>
                  <a:gd name="T11" fmla="*/ 21 h 55"/>
                  <a:gd name="T12" fmla="*/ 1 w 35"/>
                  <a:gd name="T13" fmla="*/ 33 h 55"/>
                  <a:gd name="T14" fmla="*/ 1 w 35"/>
                  <a:gd name="T15" fmla="*/ 33 h 55"/>
                  <a:gd name="T16" fmla="*/ 33 w 35"/>
                  <a:gd name="T17"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55">
                    <a:moveTo>
                      <a:pt x="33" y="33"/>
                    </a:moveTo>
                    <a:lnTo>
                      <a:pt x="33" y="33"/>
                    </a:lnTo>
                    <a:cubicBezTo>
                      <a:pt x="33" y="29"/>
                      <a:pt x="33" y="25"/>
                      <a:pt x="33" y="21"/>
                    </a:cubicBezTo>
                    <a:lnTo>
                      <a:pt x="33" y="21"/>
                    </a:lnTo>
                    <a:cubicBezTo>
                      <a:pt x="33" y="0"/>
                      <a:pt x="0" y="0"/>
                      <a:pt x="1" y="21"/>
                    </a:cubicBezTo>
                    <a:lnTo>
                      <a:pt x="1" y="21"/>
                    </a:lnTo>
                    <a:cubicBezTo>
                      <a:pt x="1" y="25"/>
                      <a:pt x="1" y="29"/>
                      <a:pt x="1" y="33"/>
                    </a:cubicBezTo>
                    <a:lnTo>
                      <a:pt x="1" y="33"/>
                    </a:lnTo>
                    <a:cubicBezTo>
                      <a:pt x="1" y="54"/>
                      <a:pt x="34" y="54"/>
                      <a:pt x="33"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7" name="Freeform 408">
                <a:extLst>
                  <a:ext uri="{FF2B5EF4-FFF2-40B4-BE49-F238E27FC236}">
                    <a16:creationId xmlns:a16="http://schemas.microsoft.com/office/drawing/2014/main" id="{FEF21EBD-965A-5348-86C2-9483305EAB82}"/>
                  </a:ext>
                </a:extLst>
              </p:cNvPr>
              <p:cNvSpPr>
                <a:spLocks noChangeArrowheads="1"/>
              </p:cNvSpPr>
              <p:nvPr/>
            </p:nvSpPr>
            <p:spPr bwMode="auto">
              <a:xfrm>
                <a:off x="5142300" y="4042865"/>
                <a:ext cx="17282" cy="16201"/>
              </a:xfrm>
              <a:custGeom>
                <a:avLst/>
                <a:gdLst>
                  <a:gd name="T0" fmla="*/ 53 w 69"/>
                  <a:gd name="T1" fmla="*/ 54 h 67"/>
                  <a:gd name="T2" fmla="*/ 53 w 69"/>
                  <a:gd name="T3" fmla="*/ 54 h 67"/>
                  <a:gd name="T4" fmla="*/ 45 w 69"/>
                  <a:gd name="T5" fmla="*/ 5 h 67"/>
                  <a:gd name="T6" fmla="*/ 45 w 69"/>
                  <a:gd name="T7" fmla="*/ 5 h 67"/>
                  <a:gd name="T8" fmla="*/ 23 w 69"/>
                  <a:gd name="T9" fmla="*/ 12 h 67"/>
                  <a:gd name="T10" fmla="*/ 23 w 69"/>
                  <a:gd name="T11" fmla="*/ 12 h 67"/>
                  <a:gd name="T12" fmla="*/ 4 w 69"/>
                  <a:gd name="T13" fmla="*/ 32 h 67"/>
                  <a:gd name="T14" fmla="*/ 4 w 69"/>
                  <a:gd name="T15" fmla="*/ 32 h 67"/>
                  <a:gd name="T16" fmla="*/ 6 w 69"/>
                  <a:gd name="T17" fmla="*/ 52 h 67"/>
                  <a:gd name="T18" fmla="*/ 6 w 69"/>
                  <a:gd name="T19" fmla="*/ 52 h 67"/>
                  <a:gd name="T20" fmla="*/ 53 w 69"/>
                  <a:gd name="T21" fmla="*/ 5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67">
                    <a:moveTo>
                      <a:pt x="53" y="54"/>
                    </a:moveTo>
                    <a:lnTo>
                      <a:pt x="53" y="54"/>
                    </a:lnTo>
                    <a:cubicBezTo>
                      <a:pt x="68" y="40"/>
                      <a:pt x="60" y="15"/>
                      <a:pt x="45" y="5"/>
                    </a:cubicBezTo>
                    <a:lnTo>
                      <a:pt x="45" y="5"/>
                    </a:lnTo>
                    <a:cubicBezTo>
                      <a:pt x="36" y="0"/>
                      <a:pt x="27" y="4"/>
                      <a:pt x="23" y="12"/>
                    </a:cubicBezTo>
                    <a:lnTo>
                      <a:pt x="23" y="12"/>
                    </a:lnTo>
                    <a:cubicBezTo>
                      <a:pt x="15" y="17"/>
                      <a:pt x="8" y="24"/>
                      <a:pt x="4" y="32"/>
                    </a:cubicBezTo>
                    <a:lnTo>
                      <a:pt x="4" y="32"/>
                    </a:lnTo>
                    <a:cubicBezTo>
                      <a:pt x="0" y="39"/>
                      <a:pt x="1" y="46"/>
                      <a:pt x="6" y="52"/>
                    </a:cubicBezTo>
                    <a:lnTo>
                      <a:pt x="6" y="52"/>
                    </a:lnTo>
                    <a:cubicBezTo>
                      <a:pt x="18" y="66"/>
                      <a:pt x="39" y="65"/>
                      <a:pt x="53"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8" name="Freeform 409">
                <a:extLst>
                  <a:ext uri="{FF2B5EF4-FFF2-40B4-BE49-F238E27FC236}">
                    <a16:creationId xmlns:a16="http://schemas.microsoft.com/office/drawing/2014/main" id="{B228B7ED-D367-034A-8CF0-F43ACBE4E8EA}"/>
                  </a:ext>
                </a:extLst>
              </p:cNvPr>
              <p:cNvSpPr>
                <a:spLocks noChangeArrowheads="1"/>
              </p:cNvSpPr>
              <p:nvPr/>
            </p:nvSpPr>
            <p:spPr bwMode="auto">
              <a:xfrm>
                <a:off x="5123938" y="4014782"/>
                <a:ext cx="14042" cy="16201"/>
              </a:xfrm>
              <a:custGeom>
                <a:avLst/>
                <a:gdLst>
                  <a:gd name="T0" fmla="*/ 11 w 56"/>
                  <a:gd name="T1" fmla="*/ 56 h 64"/>
                  <a:gd name="T2" fmla="*/ 11 w 56"/>
                  <a:gd name="T3" fmla="*/ 56 h 64"/>
                  <a:gd name="T4" fmla="*/ 53 w 56"/>
                  <a:gd name="T5" fmla="*/ 23 h 64"/>
                  <a:gd name="T6" fmla="*/ 53 w 56"/>
                  <a:gd name="T7" fmla="*/ 23 h 64"/>
                  <a:gd name="T8" fmla="*/ 39 w 56"/>
                  <a:gd name="T9" fmla="*/ 7 h 64"/>
                  <a:gd name="T10" fmla="*/ 39 w 56"/>
                  <a:gd name="T11" fmla="*/ 7 h 64"/>
                  <a:gd name="T12" fmla="*/ 19 w 56"/>
                  <a:gd name="T13" fmla="*/ 5 h 64"/>
                  <a:gd name="T14" fmla="*/ 19 w 56"/>
                  <a:gd name="T15" fmla="*/ 5 h 64"/>
                  <a:gd name="T16" fmla="*/ 0 w 56"/>
                  <a:gd name="T17" fmla="*/ 40 h 64"/>
                  <a:gd name="T18" fmla="*/ 0 w 56"/>
                  <a:gd name="T19" fmla="*/ 40 h 64"/>
                  <a:gd name="T20" fmla="*/ 11 w 56"/>
                  <a:gd name="T21"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64">
                    <a:moveTo>
                      <a:pt x="11" y="56"/>
                    </a:moveTo>
                    <a:lnTo>
                      <a:pt x="11" y="56"/>
                    </a:lnTo>
                    <a:cubicBezTo>
                      <a:pt x="32" y="63"/>
                      <a:pt x="55" y="45"/>
                      <a:pt x="53" y="23"/>
                    </a:cubicBezTo>
                    <a:lnTo>
                      <a:pt x="53" y="23"/>
                    </a:lnTo>
                    <a:cubicBezTo>
                      <a:pt x="52" y="16"/>
                      <a:pt x="46" y="9"/>
                      <a:pt x="39" y="7"/>
                    </a:cubicBezTo>
                    <a:lnTo>
                      <a:pt x="39" y="7"/>
                    </a:lnTo>
                    <a:cubicBezTo>
                      <a:pt x="34" y="2"/>
                      <a:pt x="27" y="0"/>
                      <a:pt x="19" y="5"/>
                    </a:cubicBezTo>
                    <a:lnTo>
                      <a:pt x="19" y="5"/>
                    </a:lnTo>
                    <a:cubicBezTo>
                      <a:pt x="7" y="12"/>
                      <a:pt x="0" y="25"/>
                      <a:pt x="0" y="40"/>
                    </a:cubicBezTo>
                    <a:lnTo>
                      <a:pt x="0" y="40"/>
                    </a:lnTo>
                    <a:cubicBezTo>
                      <a:pt x="0" y="47"/>
                      <a:pt x="5" y="53"/>
                      <a:pt x="11" y="5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9" name="Freeform 410">
                <a:extLst>
                  <a:ext uri="{FF2B5EF4-FFF2-40B4-BE49-F238E27FC236}">
                    <a16:creationId xmlns:a16="http://schemas.microsoft.com/office/drawing/2014/main" id="{2E7EED1E-3A8F-8941-B7FF-ED0B2D0E7AC2}"/>
                  </a:ext>
                </a:extLst>
              </p:cNvPr>
              <p:cNvSpPr>
                <a:spLocks noChangeArrowheads="1"/>
              </p:cNvSpPr>
              <p:nvPr/>
            </p:nvSpPr>
            <p:spPr bwMode="auto">
              <a:xfrm>
                <a:off x="5088295" y="3989939"/>
                <a:ext cx="14041" cy="15122"/>
              </a:xfrm>
              <a:custGeom>
                <a:avLst/>
                <a:gdLst>
                  <a:gd name="T0" fmla="*/ 21 w 59"/>
                  <a:gd name="T1" fmla="*/ 44 h 60"/>
                  <a:gd name="T2" fmla="*/ 21 w 59"/>
                  <a:gd name="T3" fmla="*/ 44 h 60"/>
                  <a:gd name="T4" fmla="*/ 44 w 59"/>
                  <a:gd name="T5" fmla="*/ 21 h 60"/>
                  <a:gd name="T6" fmla="*/ 44 w 59"/>
                  <a:gd name="T7" fmla="*/ 21 h 60"/>
                  <a:gd name="T8" fmla="*/ 38 w 59"/>
                  <a:gd name="T9" fmla="*/ 15 h 60"/>
                  <a:gd name="T10" fmla="*/ 38 w 59"/>
                  <a:gd name="T11" fmla="*/ 15 h 60"/>
                  <a:gd name="T12" fmla="*/ 15 w 59"/>
                  <a:gd name="T13" fmla="*/ 38 h 60"/>
                  <a:gd name="T14" fmla="*/ 21 w 59"/>
                  <a:gd name="T15" fmla="*/ 44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60">
                    <a:moveTo>
                      <a:pt x="21" y="44"/>
                    </a:moveTo>
                    <a:lnTo>
                      <a:pt x="21" y="44"/>
                    </a:lnTo>
                    <a:cubicBezTo>
                      <a:pt x="36" y="59"/>
                      <a:pt x="58" y="36"/>
                      <a:pt x="44" y="21"/>
                    </a:cubicBezTo>
                    <a:lnTo>
                      <a:pt x="44" y="21"/>
                    </a:lnTo>
                    <a:cubicBezTo>
                      <a:pt x="42" y="19"/>
                      <a:pt x="40" y="17"/>
                      <a:pt x="38" y="15"/>
                    </a:cubicBezTo>
                    <a:lnTo>
                      <a:pt x="38" y="15"/>
                    </a:lnTo>
                    <a:cubicBezTo>
                      <a:pt x="23" y="0"/>
                      <a:pt x="0" y="23"/>
                      <a:pt x="15" y="38"/>
                    </a:cubicBezTo>
                    <a:lnTo>
                      <a:pt x="21" y="4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0" name="Freeform 411">
                <a:extLst>
                  <a:ext uri="{FF2B5EF4-FFF2-40B4-BE49-F238E27FC236}">
                    <a16:creationId xmlns:a16="http://schemas.microsoft.com/office/drawing/2014/main" id="{522BEDB6-5CF7-484F-A858-C94F44D017E8}"/>
                  </a:ext>
                </a:extLst>
              </p:cNvPr>
              <p:cNvSpPr>
                <a:spLocks noChangeArrowheads="1"/>
              </p:cNvSpPr>
              <p:nvPr/>
            </p:nvSpPr>
            <p:spPr bwMode="auto">
              <a:xfrm>
                <a:off x="5079654" y="4025584"/>
                <a:ext cx="19442" cy="19442"/>
              </a:xfrm>
              <a:custGeom>
                <a:avLst/>
                <a:gdLst>
                  <a:gd name="T0" fmla="*/ 8 w 78"/>
                  <a:gd name="T1" fmla="*/ 49 h 78"/>
                  <a:gd name="T2" fmla="*/ 8 w 78"/>
                  <a:gd name="T3" fmla="*/ 49 h 78"/>
                  <a:gd name="T4" fmla="*/ 64 w 78"/>
                  <a:gd name="T5" fmla="*/ 54 h 78"/>
                  <a:gd name="T6" fmla="*/ 64 w 78"/>
                  <a:gd name="T7" fmla="*/ 54 h 78"/>
                  <a:gd name="T8" fmla="*/ 43 w 78"/>
                  <a:gd name="T9" fmla="*/ 2 h 78"/>
                  <a:gd name="T10" fmla="*/ 43 w 78"/>
                  <a:gd name="T11" fmla="*/ 2 h 78"/>
                  <a:gd name="T12" fmla="*/ 42 w 78"/>
                  <a:gd name="T13" fmla="*/ 2 h 78"/>
                  <a:gd name="T14" fmla="*/ 42 w 78"/>
                  <a:gd name="T15" fmla="*/ 2 h 78"/>
                  <a:gd name="T16" fmla="*/ 38 w 78"/>
                  <a:gd name="T17" fmla="*/ 1 h 78"/>
                  <a:gd name="T18" fmla="*/ 38 w 78"/>
                  <a:gd name="T19" fmla="*/ 1 h 78"/>
                  <a:gd name="T20" fmla="*/ 7 w 78"/>
                  <a:gd name="T21" fmla="*/ 44 h 78"/>
                  <a:gd name="T22" fmla="*/ 7 w 78"/>
                  <a:gd name="T23" fmla="*/ 44 h 78"/>
                  <a:gd name="T24" fmla="*/ 8 w 78"/>
                  <a:gd name="T25" fmla="*/ 4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78">
                    <a:moveTo>
                      <a:pt x="8" y="49"/>
                    </a:moveTo>
                    <a:lnTo>
                      <a:pt x="8" y="49"/>
                    </a:lnTo>
                    <a:cubicBezTo>
                      <a:pt x="14" y="77"/>
                      <a:pt x="50" y="73"/>
                      <a:pt x="64" y="54"/>
                    </a:cubicBezTo>
                    <a:lnTo>
                      <a:pt x="64" y="54"/>
                    </a:lnTo>
                    <a:cubicBezTo>
                      <a:pt x="77" y="35"/>
                      <a:pt x="66" y="6"/>
                      <a:pt x="43" y="2"/>
                    </a:cubicBezTo>
                    <a:lnTo>
                      <a:pt x="43" y="2"/>
                    </a:lnTo>
                    <a:lnTo>
                      <a:pt x="42" y="2"/>
                    </a:lnTo>
                    <a:lnTo>
                      <a:pt x="42" y="2"/>
                    </a:lnTo>
                    <a:cubicBezTo>
                      <a:pt x="40" y="1"/>
                      <a:pt x="39" y="1"/>
                      <a:pt x="38" y="1"/>
                    </a:cubicBezTo>
                    <a:lnTo>
                      <a:pt x="38" y="1"/>
                    </a:lnTo>
                    <a:cubicBezTo>
                      <a:pt x="14" y="0"/>
                      <a:pt x="0" y="23"/>
                      <a:pt x="7" y="44"/>
                    </a:cubicBezTo>
                    <a:lnTo>
                      <a:pt x="7" y="44"/>
                    </a:lnTo>
                    <a:cubicBezTo>
                      <a:pt x="7" y="46"/>
                      <a:pt x="8" y="47"/>
                      <a:pt x="8" y="4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1" name="Freeform 412">
                <a:extLst>
                  <a:ext uri="{FF2B5EF4-FFF2-40B4-BE49-F238E27FC236}">
                    <a16:creationId xmlns:a16="http://schemas.microsoft.com/office/drawing/2014/main" id="{CF17BA14-87FF-7C41-B262-60E2E74604B8}"/>
                  </a:ext>
                </a:extLst>
              </p:cNvPr>
              <p:cNvSpPr>
                <a:spLocks noChangeArrowheads="1"/>
              </p:cNvSpPr>
              <p:nvPr/>
            </p:nvSpPr>
            <p:spPr bwMode="auto">
              <a:xfrm>
                <a:off x="4880913" y="4114153"/>
                <a:ext cx="12961" cy="12961"/>
              </a:xfrm>
              <a:custGeom>
                <a:avLst/>
                <a:gdLst>
                  <a:gd name="T0" fmla="*/ 14 w 54"/>
                  <a:gd name="T1" fmla="*/ 31 h 54"/>
                  <a:gd name="T2" fmla="*/ 14 w 54"/>
                  <a:gd name="T3" fmla="*/ 31 h 54"/>
                  <a:gd name="T4" fmla="*/ 17 w 54"/>
                  <a:gd name="T5" fmla="*/ 35 h 54"/>
                  <a:gd name="T6" fmla="*/ 17 w 54"/>
                  <a:gd name="T7" fmla="*/ 35 h 54"/>
                  <a:gd name="T8" fmla="*/ 17 w 54"/>
                  <a:gd name="T9" fmla="*/ 35 h 54"/>
                  <a:gd name="T10" fmla="*/ 17 w 54"/>
                  <a:gd name="T11" fmla="*/ 35 h 54"/>
                  <a:gd name="T12" fmla="*/ 14 w 54"/>
                  <a:gd name="T13" fmla="*/ 31 h 54"/>
                  <a:gd name="T14" fmla="*/ 45 w 54"/>
                  <a:gd name="T15" fmla="*/ 40 h 54"/>
                  <a:gd name="T16" fmla="*/ 45 w 54"/>
                  <a:gd name="T17" fmla="*/ 40 h 54"/>
                  <a:gd name="T18" fmla="*/ 35 w 54"/>
                  <a:gd name="T19" fmla="*/ 4 h 54"/>
                  <a:gd name="T20" fmla="*/ 35 w 54"/>
                  <a:gd name="T21" fmla="*/ 4 h 54"/>
                  <a:gd name="T22" fmla="*/ 16 w 54"/>
                  <a:gd name="T23" fmla="*/ 7 h 54"/>
                  <a:gd name="T24" fmla="*/ 16 w 54"/>
                  <a:gd name="T25" fmla="*/ 7 h 54"/>
                  <a:gd name="T26" fmla="*/ 12 w 54"/>
                  <a:gd name="T27" fmla="*/ 9 h 54"/>
                  <a:gd name="T28" fmla="*/ 12 w 54"/>
                  <a:gd name="T29" fmla="*/ 9 h 54"/>
                  <a:gd name="T30" fmla="*/ 13 w 54"/>
                  <a:gd name="T31" fmla="*/ 45 h 54"/>
                  <a:gd name="T32" fmla="*/ 13 w 54"/>
                  <a:gd name="T33" fmla="*/ 45 h 54"/>
                  <a:gd name="T34" fmla="*/ 45 w 54"/>
                  <a:gd name="T35"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54">
                    <a:moveTo>
                      <a:pt x="14" y="31"/>
                    </a:moveTo>
                    <a:lnTo>
                      <a:pt x="14" y="31"/>
                    </a:lnTo>
                    <a:cubicBezTo>
                      <a:pt x="15" y="33"/>
                      <a:pt x="16" y="34"/>
                      <a:pt x="17" y="35"/>
                    </a:cubicBezTo>
                    <a:lnTo>
                      <a:pt x="17" y="35"/>
                    </a:lnTo>
                    <a:lnTo>
                      <a:pt x="17" y="35"/>
                    </a:lnTo>
                    <a:lnTo>
                      <a:pt x="17" y="35"/>
                    </a:lnTo>
                    <a:cubicBezTo>
                      <a:pt x="16" y="34"/>
                      <a:pt x="15" y="33"/>
                      <a:pt x="14" y="31"/>
                    </a:cubicBezTo>
                    <a:close/>
                    <a:moveTo>
                      <a:pt x="45" y="40"/>
                    </a:moveTo>
                    <a:lnTo>
                      <a:pt x="45" y="40"/>
                    </a:lnTo>
                    <a:cubicBezTo>
                      <a:pt x="53" y="26"/>
                      <a:pt x="46" y="11"/>
                      <a:pt x="35" y="4"/>
                    </a:cubicBezTo>
                    <a:lnTo>
                      <a:pt x="35" y="4"/>
                    </a:lnTo>
                    <a:cubicBezTo>
                      <a:pt x="27" y="0"/>
                      <a:pt x="21" y="2"/>
                      <a:pt x="16" y="7"/>
                    </a:cubicBezTo>
                    <a:lnTo>
                      <a:pt x="16" y="7"/>
                    </a:lnTo>
                    <a:cubicBezTo>
                      <a:pt x="14" y="7"/>
                      <a:pt x="13" y="8"/>
                      <a:pt x="12" y="9"/>
                    </a:cubicBezTo>
                    <a:lnTo>
                      <a:pt x="12" y="9"/>
                    </a:lnTo>
                    <a:cubicBezTo>
                      <a:pt x="0" y="18"/>
                      <a:pt x="0" y="35"/>
                      <a:pt x="13" y="45"/>
                    </a:cubicBezTo>
                    <a:lnTo>
                      <a:pt x="13" y="45"/>
                    </a:lnTo>
                    <a:cubicBezTo>
                      <a:pt x="24" y="53"/>
                      <a:pt x="39" y="51"/>
                      <a:pt x="45" y="4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2" name="Freeform 413">
                <a:extLst>
                  <a:ext uri="{FF2B5EF4-FFF2-40B4-BE49-F238E27FC236}">
                    <a16:creationId xmlns:a16="http://schemas.microsoft.com/office/drawing/2014/main" id="{690B55DE-9170-6F4A-878C-C65262E8A6B8}"/>
                  </a:ext>
                </a:extLst>
              </p:cNvPr>
              <p:cNvSpPr>
                <a:spLocks noChangeArrowheads="1"/>
              </p:cNvSpPr>
              <p:nvPr/>
            </p:nvSpPr>
            <p:spPr bwMode="auto">
              <a:xfrm>
                <a:off x="4910076" y="4110912"/>
                <a:ext cx="17282" cy="16202"/>
              </a:xfrm>
              <a:custGeom>
                <a:avLst/>
                <a:gdLst>
                  <a:gd name="T0" fmla="*/ 25 w 70"/>
                  <a:gd name="T1" fmla="*/ 60 h 67"/>
                  <a:gd name="T2" fmla="*/ 25 w 70"/>
                  <a:gd name="T3" fmla="*/ 60 h 67"/>
                  <a:gd name="T4" fmla="*/ 57 w 70"/>
                  <a:gd name="T5" fmla="*/ 55 h 67"/>
                  <a:gd name="T6" fmla="*/ 57 w 70"/>
                  <a:gd name="T7" fmla="*/ 55 h 67"/>
                  <a:gd name="T8" fmla="*/ 69 w 70"/>
                  <a:gd name="T9" fmla="*/ 19 h 67"/>
                  <a:gd name="T10" fmla="*/ 69 w 70"/>
                  <a:gd name="T11" fmla="*/ 19 h 67"/>
                  <a:gd name="T12" fmla="*/ 57 w 70"/>
                  <a:gd name="T13" fmla="*/ 3 h 67"/>
                  <a:gd name="T14" fmla="*/ 57 w 70"/>
                  <a:gd name="T15" fmla="*/ 3 h 67"/>
                  <a:gd name="T16" fmla="*/ 49 w 70"/>
                  <a:gd name="T17" fmla="*/ 2 h 67"/>
                  <a:gd name="T18" fmla="*/ 49 w 70"/>
                  <a:gd name="T19" fmla="*/ 2 h 67"/>
                  <a:gd name="T20" fmla="*/ 35 w 70"/>
                  <a:gd name="T21" fmla="*/ 3 h 67"/>
                  <a:gd name="T22" fmla="*/ 35 w 70"/>
                  <a:gd name="T23" fmla="*/ 3 h 67"/>
                  <a:gd name="T24" fmla="*/ 25 w 70"/>
                  <a:gd name="T25"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67">
                    <a:moveTo>
                      <a:pt x="25" y="60"/>
                    </a:moveTo>
                    <a:lnTo>
                      <a:pt x="25" y="60"/>
                    </a:lnTo>
                    <a:cubicBezTo>
                      <a:pt x="35" y="66"/>
                      <a:pt x="49" y="62"/>
                      <a:pt x="57" y="55"/>
                    </a:cubicBezTo>
                    <a:lnTo>
                      <a:pt x="57" y="55"/>
                    </a:lnTo>
                    <a:cubicBezTo>
                      <a:pt x="68" y="46"/>
                      <a:pt x="69" y="32"/>
                      <a:pt x="69" y="19"/>
                    </a:cubicBezTo>
                    <a:lnTo>
                      <a:pt x="69" y="19"/>
                    </a:lnTo>
                    <a:cubicBezTo>
                      <a:pt x="69" y="12"/>
                      <a:pt x="64" y="6"/>
                      <a:pt x="57" y="3"/>
                    </a:cubicBezTo>
                    <a:lnTo>
                      <a:pt x="57" y="3"/>
                    </a:lnTo>
                    <a:cubicBezTo>
                      <a:pt x="54" y="2"/>
                      <a:pt x="51" y="2"/>
                      <a:pt x="49" y="2"/>
                    </a:cubicBezTo>
                    <a:lnTo>
                      <a:pt x="49" y="2"/>
                    </a:lnTo>
                    <a:cubicBezTo>
                      <a:pt x="45" y="0"/>
                      <a:pt x="40" y="0"/>
                      <a:pt x="35" y="3"/>
                    </a:cubicBezTo>
                    <a:lnTo>
                      <a:pt x="35" y="3"/>
                    </a:lnTo>
                    <a:cubicBezTo>
                      <a:pt x="16" y="16"/>
                      <a:pt x="0" y="43"/>
                      <a:pt x="25" y="6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3" name="Freeform 419">
                <a:extLst>
                  <a:ext uri="{FF2B5EF4-FFF2-40B4-BE49-F238E27FC236}">
                    <a16:creationId xmlns:a16="http://schemas.microsoft.com/office/drawing/2014/main" id="{4AD02FC1-3A7A-8A48-B05A-1CE6FDC07C82}"/>
                  </a:ext>
                </a:extLst>
              </p:cNvPr>
              <p:cNvSpPr>
                <a:spLocks noChangeArrowheads="1"/>
              </p:cNvSpPr>
              <p:nvPr/>
            </p:nvSpPr>
            <p:spPr bwMode="auto">
              <a:xfrm>
                <a:off x="4762101" y="4188680"/>
                <a:ext cx="23762" cy="25923"/>
              </a:xfrm>
              <a:custGeom>
                <a:avLst/>
                <a:gdLst>
                  <a:gd name="T0" fmla="*/ 12 w 99"/>
                  <a:gd name="T1" fmla="*/ 86 h 107"/>
                  <a:gd name="T2" fmla="*/ 12 w 99"/>
                  <a:gd name="T3" fmla="*/ 86 h 107"/>
                  <a:gd name="T4" fmla="*/ 35 w 99"/>
                  <a:gd name="T5" fmla="*/ 105 h 107"/>
                  <a:gd name="T6" fmla="*/ 35 w 99"/>
                  <a:gd name="T7" fmla="*/ 105 h 107"/>
                  <a:gd name="T8" fmla="*/ 85 w 99"/>
                  <a:gd name="T9" fmla="*/ 76 h 107"/>
                  <a:gd name="T10" fmla="*/ 85 w 99"/>
                  <a:gd name="T11" fmla="*/ 76 h 107"/>
                  <a:gd name="T12" fmla="*/ 80 w 99"/>
                  <a:gd name="T13" fmla="*/ 17 h 107"/>
                  <a:gd name="T14" fmla="*/ 80 w 99"/>
                  <a:gd name="T15" fmla="*/ 17 h 107"/>
                  <a:gd name="T16" fmla="*/ 42 w 99"/>
                  <a:gd name="T17" fmla="*/ 2 h 107"/>
                  <a:gd name="T18" fmla="*/ 42 w 99"/>
                  <a:gd name="T19" fmla="*/ 2 h 107"/>
                  <a:gd name="T20" fmla="*/ 28 w 99"/>
                  <a:gd name="T21" fmla="*/ 6 h 107"/>
                  <a:gd name="T22" fmla="*/ 28 w 99"/>
                  <a:gd name="T23" fmla="*/ 6 h 107"/>
                  <a:gd name="T24" fmla="*/ 25 w 99"/>
                  <a:gd name="T25" fmla="*/ 8 h 107"/>
                  <a:gd name="T26" fmla="*/ 25 w 99"/>
                  <a:gd name="T27" fmla="*/ 8 h 107"/>
                  <a:gd name="T28" fmla="*/ 9 w 99"/>
                  <a:gd name="T29" fmla="*/ 64 h 107"/>
                  <a:gd name="T30" fmla="*/ 9 w 99"/>
                  <a:gd name="T31" fmla="*/ 64 h 107"/>
                  <a:gd name="T32" fmla="*/ 9 w 99"/>
                  <a:gd name="T33" fmla="*/ 64 h 107"/>
                  <a:gd name="T34" fmla="*/ 9 w 99"/>
                  <a:gd name="T35" fmla="*/ 64 h 107"/>
                  <a:gd name="T36" fmla="*/ 12 w 99"/>
                  <a:gd name="T37" fmla="*/ 8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07">
                    <a:moveTo>
                      <a:pt x="12" y="86"/>
                    </a:moveTo>
                    <a:lnTo>
                      <a:pt x="12" y="86"/>
                    </a:lnTo>
                    <a:cubicBezTo>
                      <a:pt x="13" y="96"/>
                      <a:pt x="24" y="106"/>
                      <a:pt x="35" y="105"/>
                    </a:cubicBezTo>
                    <a:lnTo>
                      <a:pt x="35" y="105"/>
                    </a:lnTo>
                    <a:cubicBezTo>
                      <a:pt x="56" y="102"/>
                      <a:pt x="73" y="94"/>
                      <a:pt x="85" y="76"/>
                    </a:cubicBezTo>
                    <a:lnTo>
                      <a:pt x="85" y="76"/>
                    </a:lnTo>
                    <a:cubicBezTo>
                      <a:pt x="98" y="58"/>
                      <a:pt x="93" y="34"/>
                      <a:pt x="80" y="17"/>
                    </a:cubicBezTo>
                    <a:lnTo>
                      <a:pt x="80" y="17"/>
                    </a:lnTo>
                    <a:cubicBezTo>
                      <a:pt x="71" y="5"/>
                      <a:pt x="56" y="0"/>
                      <a:pt x="42" y="2"/>
                    </a:cubicBezTo>
                    <a:lnTo>
                      <a:pt x="42" y="2"/>
                    </a:lnTo>
                    <a:cubicBezTo>
                      <a:pt x="37" y="2"/>
                      <a:pt x="32" y="3"/>
                      <a:pt x="28" y="6"/>
                    </a:cubicBezTo>
                    <a:lnTo>
                      <a:pt x="28" y="6"/>
                    </a:lnTo>
                    <a:cubicBezTo>
                      <a:pt x="27" y="6"/>
                      <a:pt x="26" y="7"/>
                      <a:pt x="25" y="8"/>
                    </a:cubicBezTo>
                    <a:lnTo>
                      <a:pt x="25" y="8"/>
                    </a:lnTo>
                    <a:cubicBezTo>
                      <a:pt x="4" y="19"/>
                      <a:pt x="0" y="44"/>
                      <a:pt x="9" y="64"/>
                    </a:cubicBezTo>
                    <a:lnTo>
                      <a:pt x="9" y="64"/>
                    </a:lnTo>
                    <a:lnTo>
                      <a:pt x="9" y="64"/>
                    </a:lnTo>
                    <a:lnTo>
                      <a:pt x="9" y="64"/>
                    </a:lnTo>
                    <a:cubicBezTo>
                      <a:pt x="9" y="71"/>
                      <a:pt x="10" y="79"/>
                      <a:pt x="12"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4" name="Freeform 420">
                <a:extLst>
                  <a:ext uri="{FF2B5EF4-FFF2-40B4-BE49-F238E27FC236}">
                    <a16:creationId xmlns:a16="http://schemas.microsoft.com/office/drawing/2014/main" id="{179D52FF-7111-024E-914E-208781B48EA5}"/>
                  </a:ext>
                </a:extLst>
              </p:cNvPr>
              <p:cNvSpPr>
                <a:spLocks noChangeArrowheads="1"/>
              </p:cNvSpPr>
              <p:nvPr/>
            </p:nvSpPr>
            <p:spPr bwMode="auto">
              <a:xfrm>
                <a:off x="4810706" y="4030984"/>
                <a:ext cx="20522" cy="19442"/>
              </a:xfrm>
              <a:custGeom>
                <a:avLst/>
                <a:gdLst>
                  <a:gd name="T0" fmla="*/ 69 w 82"/>
                  <a:gd name="T1" fmla="*/ 13 h 78"/>
                  <a:gd name="T2" fmla="*/ 69 w 82"/>
                  <a:gd name="T3" fmla="*/ 13 h 78"/>
                  <a:gd name="T4" fmla="*/ 38 w 82"/>
                  <a:gd name="T5" fmla="*/ 3 h 78"/>
                  <a:gd name="T6" fmla="*/ 38 w 82"/>
                  <a:gd name="T7" fmla="*/ 3 h 78"/>
                  <a:gd name="T8" fmla="*/ 26 w 82"/>
                  <a:gd name="T9" fmla="*/ 0 h 78"/>
                  <a:gd name="T10" fmla="*/ 26 w 82"/>
                  <a:gd name="T11" fmla="*/ 0 h 78"/>
                  <a:gd name="T12" fmla="*/ 1 w 82"/>
                  <a:gd name="T13" fmla="*/ 24 h 78"/>
                  <a:gd name="T14" fmla="*/ 1 w 82"/>
                  <a:gd name="T15" fmla="*/ 24 h 78"/>
                  <a:gd name="T16" fmla="*/ 3 w 82"/>
                  <a:gd name="T17" fmla="*/ 52 h 78"/>
                  <a:gd name="T18" fmla="*/ 3 w 82"/>
                  <a:gd name="T19" fmla="*/ 52 h 78"/>
                  <a:gd name="T20" fmla="*/ 34 w 82"/>
                  <a:gd name="T21" fmla="*/ 75 h 78"/>
                  <a:gd name="T22" fmla="*/ 34 w 82"/>
                  <a:gd name="T23" fmla="*/ 75 h 78"/>
                  <a:gd name="T24" fmla="*/ 71 w 82"/>
                  <a:gd name="T25" fmla="*/ 55 h 78"/>
                  <a:gd name="T26" fmla="*/ 71 w 82"/>
                  <a:gd name="T27" fmla="*/ 55 h 78"/>
                  <a:gd name="T28" fmla="*/ 69 w 82"/>
                  <a:gd name="T29" fmla="*/ 1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78">
                    <a:moveTo>
                      <a:pt x="69" y="13"/>
                    </a:moveTo>
                    <a:lnTo>
                      <a:pt x="69" y="13"/>
                    </a:lnTo>
                    <a:cubicBezTo>
                      <a:pt x="61" y="4"/>
                      <a:pt x="49" y="1"/>
                      <a:pt x="38" y="3"/>
                    </a:cubicBezTo>
                    <a:lnTo>
                      <a:pt x="38" y="3"/>
                    </a:lnTo>
                    <a:cubicBezTo>
                      <a:pt x="35" y="1"/>
                      <a:pt x="30" y="0"/>
                      <a:pt x="26" y="0"/>
                    </a:cubicBezTo>
                    <a:lnTo>
                      <a:pt x="26" y="0"/>
                    </a:lnTo>
                    <a:cubicBezTo>
                      <a:pt x="13" y="0"/>
                      <a:pt x="0" y="11"/>
                      <a:pt x="1" y="24"/>
                    </a:cubicBezTo>
                    <a:lnTo>
                      <a:pt x="1" y="24"/>
                    </a:lnTo>
                    <a:cubicBezTo>
                      <a:pt x="1" y="33"/>
                      <a:pt x="2" y="42"/>
                      <a:pt x="3" y="52"/>
                    </a:cubicBezTo>
                    <a:lnTo>
                      <a:pt x="3" y="52"/>
                    </a:lnTo>
                    <a:cubicBezTo>
                      <a:pt x="4" y="69"/>
                      <a:pt x="17" y="77"/>
                      <a:pt x="34" y="75"/>
                    </a:cubicBezTo>
                    <a:lnTo>
                      <a:pt x="34" y="75"/>
                    </a:lnTo>
                    <a:cubicBezTo>
                      <a:pt x="49" y="73"/>
                      <a:pt x="62" y="67"/>
                      <a:pt x="71" y="55"/>
                    </a:cubicBezTo>
                    <a:lnTo>
                      <a:pt x="71" y="55"/>
                    </a:lnTo>
                    <a:cubicBezTo>
                      <a:pt x="81" y="42"/>
                      <a:pt x="79" y="25"/>
                      <a:pt x="69"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5" name="Freeform 422">
                <a:extLst>
                  <a:ext uri="{FF2B5EF4-FFF2-40B4-BE49-F238E27FC236}">
                    <a16:creationId xmlns:a16="http://schemas.microsoft.com/office/drawing/2014/main" id="{E8CCAF3D-A7A5-9346-AE13-6CB68E1B6C6C}"/>
                  </a:ext>
                </a:extLst>
              </p:cNvPr>
              <p:cNvSpPr>
                <a:spLocks noChangeArrowheads="1"/>
              </p:cNvSpPr>
              <p:nvPr/>
            </p:nvSpPr>
            <p:spPr bwMode="auto">
              <a:xfrm>
                <a:off x="4825828" y="4210283"/>
                <a:ext cx="20522" cy="24843"/>
              </a:xfrm>
              <a:custGeom>
                <a:avLst/>
                <a:gdLst>
                  <a:gd name="T0" fmla="*/ 59 w 85"/>
                  <a:gd name="T1" fmla="*/ 42 h 100"/>
                  <a:gd name="T2" fmla="*/ 59 w 85"/>
                  <a:gd name="T3" fmla="*/ 42 h 100"/>
                  <a:gd name="T4" fmla="*/ 60 w 85"/>
                  <a:gd name="T5" fmla="*/ 46 h 100"/>
                  <a:gd name="T6" fmla="*/ 60 w 85"/>
                  <a:gd name="T7" fmla="*/ 46 h 100"/>
                  <a:gd name="T8" fmla="*/ 59 w 85"/>
                  <a:gd name="T9" fmla="*/ 42 h 100"/>
                  <a:gd name="T10" fmla="*/ 45 w 85"/>
                  <a:gd name="T11" fmla="*/ 5 h 100"/>
                  <a:gd name="T12" fmla="*/ 45 w 85"/>
                  <a:gd name="T13" fmla="*/ 5 h 100"/>
                  <a:gd name="T14" fmla="*/ 45 w 85"/>
                  <a:gd name="T15" fmla="*/ 5 h 100"/>
                  <a:gd name="T16" fmla="*/ 45 w 85"/>
                  <a:gd name="T17" fmla="*/ 5 h 100"/>
                  <a:gd name="T18" fmla="*/ 16 w 85"/>
                  <a:gd name="T19" fmla="*/ 15 h 100"/>
                  <a:gd name="T20" fmla="*/ 16 w 85"/>
                  <a:gd name="T21" fmla="*/ 15 h 100"/>
                  <a:gd name="T22" fmla="*/ 12 w 85"/>
                  <a:gd name="T23" fmla="*/ 86 h 100"/>
                  <a:gd name="T24" fmla="*/ 12 w 85"/>
                  <a:gd name="T25" fmla="*/ 86 h 100"/>
                  <a:gd name="T26" fmla="*/ 32 w 85"/>
                  <a:gd name="T27" fmla="*/ 99 h 100"/>
                  <a:gd name="T28" fmla="*/ 32 w 85"/>
                  <a:gd name="T29" fmla="*/ 99 h 100"/>
                  <a:gd name="T30" fmla="*/ 75 w 85"/>
                  <a:gd name="T31" fmla="*/ 70 h 100"/>
                  <a:gd name="T32" fmla="*/ 75 w 85"/>
                  <a:gd name="T33" fmla="*/ 70 h 100"/>
                  <a:gd name="T34" fmla="*/ 73 w 85"/>
                  <a:gd name="T35" fmla="*/ 16 h 100"/>
                  <a:gd name="T36" fmla="*/ 73 w 85"/>
                  <a:gd name="T37" fmla="*/ 16 h 100"/>
                  <a:gd name="T38" fmla="*/ 45 w 85"/>
                  <a:gd name="T39" fmla="*/ 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100">
                    <a:moveTo>
                      <a:pt x="59" y="42"/>
                    </a:moveTo>
                    <a:lnTo>
                      <a:pt x="59" y="42"/>
                    </a:lnTo>
                    <a:cubicBezTo>
                      <a:pt x="60" y="44"/>
                      <a:pt x="60" y="45"/>
                      <a:pt x="60" y="46"/>
                    </a:cubicBezTo>
                    <a:lnTo>
                      <a:pt x="60" y="46"/>
                    </a:lnTo>
                    <a:cubicBezTo>
                      <a:pt x="60" y="45"/>
                      <a:pt x="60" y="44"/>
                      <a:pt x="59" y="42"/>
                    </a:cubicBezTo>
                    <a:close/>
                    <a:moveTo>
                      <a:pt x="45" y="5"/>
                    </a:moveTo>
                    <a:lnTo>
                      <a:pt x="45" y="5"/>
                    </a:lnTo>
                    <a:lnTo>
                      <a:pt x="45" y="5"/>
                    </a:lnTo>
                    <a:lnTo>
                      <a:pt x="45" y="5"/>
                    </a:lnTo>
                    <a:cubicBezTo>
                      <a:pt x="34" y="0"/>
                      <a:pt x="24" y="5"/>
                      <a:pt x="16" y="15"/>
                    </a:cubicBezTo>
                    <a:lnTo>
                      <a:pt x="16" y="15"/>
                    </a:lnTo>
                    <a:cubicBezTo>
                      <a:pt x="0" y="36"/>
                      <a:pt x="0" y="63"/>
                      <a:pt x="12" y="86"/>
                    </a:cubicBezTo>
                    <a:lnTo>
                      <a:pt x="12" y="86"/>
                    </a:lnTo>
                    <a:cubicBezTo>
                      <a:pt x="15" y="93"/>
                      <a:pt x="25" y="99"/>
                      <a:pt x="32" y="99"/>
                    </a:cubicBezTo>
                    <a:lnTo>
                      <a:pt x="32" y="99"/>
                    </a:lnTo>
                    <a:cubicBezTo>
                      <a:pt x="50" y="96"/>
                      <a:pt x="66" y="87"/>
                      <a:pt x="75" y="70"/>
                    </a:cubicBezTo>
                    <a:lnTo>
                      <a:pt x="75" y="70"/>
                    </a:lnTo>
                    <a:cubicBezTo>
                      <a:pt x="83" y="53"/>
                      <a:pt x="84" y="32"/>
                      <a:pt x="73" y="16"/>
                    </a:cubicBezTo>
                    <a:lnTo>
                      <a:pt x="73" y="16"/>
                    </a:lnTo>
                    <a:cubicBezTo>
                      <a:pt x="66" y="6"/>
                      <a:pt x="57" y="3"/>
                      <a:pt x="45" y="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31" name="Group 30">
              <a:extLst>
                <a:ext uri="{FF2B5EF4-FFF2-40B4-BE49-F238E27FC236}">
                  <a16:creationId xmlns:a16="http://schemas.microsoft.com/office/drawing/2014/main" id="{E584C43A-ACED-A748-8FCA-22580A074FEA}"/>
                </a:ext>
              </a:extLst>
            </p:cNvPr>
            <p:cNvGrpSpPr/>
            <p:nvPr/>
          </p:nvGrpSpPr>
          <p:grpSpPr>
            <a:xfrm rot="759599">
              <a:off x="3054078" y="3228395"/>
              <a:ext cx="1463755" cy="1691874"/>
              <a:chOff x="4227444" y="3369954"/>
              <a:chExt cx="748519" cy="865172"/>
            </a:xfrm>
            <a:solidFill>
              <a:schemeClr val="accent5"/>
            </a:solidFill>
          </p:grpSpPr>
          <p:sp>
            <p:nvSpPr>
              <p:cNvPr id="34" name="Freeform 2">
                <a:extLst>
                  <a:ext uri="{FF2B5EF4-FFF2-40B4-BE49-F238E27FC236}">
                    <a16:creationId xmlns:a16="http://schemas.microsoft.com/office/drawing/2014/main" id="{A5505E18-E793-6A46-B891-0607597D9F16}"/>
                  </a:ext>
                </a:extLst>
              </p:cNvPr>
              <p:cNvSpPr>
                <a:spLocks noChangeArrowheads="1"/>
              </p:cNvSpPr>
              <p:nvPr/>
            </p:nvSpPr>
            <p:spPr bwMode="auto">
              <a:xfrm>
                <a:off x="4653009" y="3709110"/>
                <a:ext cx="10801" cy="8641"/>
              </a:xfrm>
              <a:custGeom>
                <a:avLst/>
                <a:gdLst>
                  <a:gd name="T0" fmla="*/ 8 w 42"/>
                  <a:gd name="T1" fmla="*/ 16 h 37"/>
                  <a:gd name="T2" fmla="*/ 8 w 42"/>
                  <a:gd name="T3" fmla="*/ 16 h 37"/>
                  <a:gd name="T4" fmla="*/ 40 w 42"/>
                  <a:gd name="T5" fmla="*/ 20 h 37"/>
                  <a:gd name="T6" fmla="*/ 40 w 42"/>
                  <a:gd name="T7" fmla="*/ 20 h 37"/>
                  <a:gd name="T8" fmla="*/ 8 w 42"/>
                  <a:gd name="T9" fmla="*/ 33 h 37"/>
                  <a:gd name="T10" fmla="*/ 8 w 42"/>
                  <a:gd name="T11" fmla="*/ 33 h 37"/>
                  <a:gd name="T12" fmla="*/ 8 w 42"/>
                  <a:gd name="T13" fmla="*/ 16 h 37"/>
                </a:gdLst>
                <a:ahLst/>
                <a:cxnLst>
                  <a:cxn ang="0">
                    <a:pos x="T0" y="T1"/>
                  </a:cxn>
                  <a:cxn ang="0">
                    <a:pos x="T2" y="T3"/>
                  </a:cxn>
                  <a:cxn ang="0">
                    <a:pos x="T4" y="T5"/>
                  </a:cxn>
                  <a:cxn ang="0">
                    <a:pos x="T6" y="T7"/>
                  </a:cxn>
                  <a:cxn ang="0">
                    <a:pos x="T8" y="T9"/>
                  </a:cxn>
                  <a:cxn ang="0">
                    <a:pos x="T10" y="T11"/>
                  </a:cxn>
                  <a:cxn ang="0">
                    <a:pos x="T12" y="T13"/>
                  </a:cxn>
                </a:cxnLst>
                <a:rect l="0" t="0" r="r" b="b"/>
                <a:pathLst>
                  <a:path w="42" h="37">
                    <a:moveTo>
                      <a:pt x="8" y="16"/>
                    </a:moveTo>
                    <a:lnTo>
                      <a:pt x="8" y="16"/>
                    </a:lnTo>
                    <a:cubicBezTo>
                      <a:pt x="20" y="14"/>
                      <a:pt x="38" y="0"/>
                      <a:pt x="40" y="20"/>
                    </a:cubicBezTo>
                    <a:lnTo>
                      <a:pt x="40" y="20"/>
                    </a:lnTo>
                    <a:cubicBezTo>
                      <a:pt x="41" y="36"/>
                      <a:pt x="19" y="27"/>
                      <a:pt x="8" y="33"/>
                    </a:cubicBezTo>
                    <a:lnTo>
                      <a:pt x="8" y="33"/>
                    </a:lnTo>
                    <a:cubicBezTo>
                      <a:pt x="1" y="27"/>
                      <a:pt x="0" y="22"/>
                      <a:pt x="8"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 name="Freeform 84">
                <a:extLst>
                  <a:ext uri="{FF2B5EF4-FFF2-40B4-BE49-F238E27FC236}">
                    <a16:creationId xmlns:a16="http://schemas.microsoft.com/office/drawing/2014/main" id="{BF9D98FF-EC1A-3940-AF87-DF2BFBED5C38}"/>
                  </a:ext>
                </a:extLst>
              </p:cNvPr>
              <p:cNvSpPr>
                <a:spLocks noChangeArrowheads="1"/>
              </p:cNvSpPr>
              <p:nvPr/>
            </p:nvSpPr>
            <p:spPr bwMode="auto">
              <a:xfrm>
                <a:off x="4227444" y="3838723"/>
                <a:ext cx="8641" cy="11882"/>
              </a:xfrm>
              <a:custGeom>
                <a:avLst/>
                <a:gdLst>
                  <a:gd name="T0" fmla="*/ 0 w 34"/>
                  <a:gd name="T1" fmla="*/ 22 h 48"/>
                  <a:gd name="T2" fmla="*/ 0 w 34"/>
                  <a:gd name="T3" fmla="*/ 27 h 48"/>
                  <a:gd name="T4" fmla="*/ 0 w 34"/>
                  <a:gd name="T5" fmla="*/ 27 h 48"/>
                  <a:gd name="T6" fmla="*/ 33 w 34"/>
                  <a:gd name="T7" fmla="*/ 27 h 48"/>
                  <a:gd name="T8" fmla="*/ 33 w 34"/>
                  <a:gd name="T9" fmla="*/ 22 h 48"/>
                  <a:gd name="T10" fmla="*/ 33 w 34"/>
                  <a:gd name="T11" fmla="*/ 22 h 48"/>
                  <a:gd name="T12" fmla="*/ 0 w 34"/>
                  <a:gd name="T13" fmla="*/ 22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2"/>
                    </a:moveTo>
                    <a:lnTo>
                      <a:pt x="0" y="27"/>
                    </a:lnTo>
                    <a:lnTo>
                      <a:pt x="0" y="27"/>
                    </a:lnTo>
                    <a:cubicBezTo>
                      <a:pt x="0" y="47"/>
                      <a:pt x="33" y="47"/>
                      <a:pt x="33" y="27"/>
                    </a:cubicBezTo>
                    <a:lnTo>
                      <a:pt x="33" y="22"/>
                    </a:lnTo>
                    <a:lnTo>
                      <a:pt x="33" y="22"/>
                    </a:lnTo>
                    <a:cubicBezTo>
                      <a:pt x="33" y="0"/>
                      <a:pt x="0" y="0"/>
                      <a:pt x="0" y="2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 name="Freeform 267">
                <a:extLst>
                  <a:ext uri="{FF2B5EF4-FFF2-40B4-BE49-F238E27FC236}">
                    <a16:creationId xmlns:a16="http://schemas.microsoft.com/office/drawing/2014/main" id="{6C4E839C-4B7E-4849-85C2-F30A099EA948}"/>
                  </a:ext>
                </a:extLst>
              </p:cNvPr>
              <p:cNvSpPr>
                <a:spLocks noChangeArrowheads="1"/>
              </p:cNvSpPr>
              <p:nvPr/>
            </p:nvSpPr>
            <p:spPr bwMode="auto">
              <a:xfrm>
                <a:off x="4276050" y="3420720"/>
                <a:ext cx="616744" cy="814406"/>
              </a:xfrm>
              <a:custGeom>
                <a:avLst/>
                <a:gdLst>
                  <a:gd name="T0" fmla="*/ 2326 w 2516"/>
                  <a:gd name="T1" fmla="*/ 105 h 3323"/>
                  <a:gd name="T2" fmla="*/ 2157 w 2516"/>
                  <a:gd name="T3" fmla="*/ 468 h 3323"/>
                  <a:gd name="T4" fmla="*/ 2081 w 2516"/>
                  <a:gd name="T5" fmla="*/ 27 h 3323"/>
                  <a:gd name="T6" fmla="*/ 2110 w 2516"/>
                  <a:gd name="T7" fmla="*/ 370 h 3323"/>
                  <a:gd name="T8" fmla="*/ 1927 w 2516"/>
                  <a:gd name="T9" fmla="*/ 84 h 3323"/>
                  <a:gd name="T10" fmla="*/ 2100 w 2516"/>
                  <a:gd name="T11" fmla="*/ 504 h 3323"/>
                  <a:gd name="T12" fmla="*/ 2099 w 2516"/>
                  <a:gd name="T13" fmla="*/ 539 h 3323"/>
                  <a:gd name="T14" fmla="*/ 1952 w 2516"/>
                  <a:gd name="T15" fmla="*/ 1307 h 3323"/>
                  <a:gd name="T16" fmla="*/ 1654 w 2516"/>
                  <a:gd name="T17" fmla="*/ 999 h 3323"/>
                  <a:gd name="T18" fmla="*/ 1935 w 2516"/>
                  <a:gd name="T19" fmla="*/ 707 h 3323"/>
                  <a:gd name="T20" fmla="*/ 1727 w 2516"/>
                  <a:gd name="T21" fmla="*/ 885 h 3323"/>
                  <a:gd name="T22" fmla="*/ 1778 w 2516"/>
                  <a:gd name="T23" fmla="*/ 652 h 3323"/>
                  <a:gd name="T24" fmla="*/ 1631 w 2516"/>
                  <a:gd name="T25" fmla="*/ 669 h 3323"/>
                  <a:gd name="T26" fmla="*/ 1614 w 2516"/>
                  <a:gd name="T27" fmla="*/ 940 h 3323"/>
                  <a:gd name="T28" fmla="*/ 1564 w 2516"/>
                  <a:gd name="T29" fmla="*/ 936 h 3323"/>
                  <a:gd name="T30" fmla="*/ 1314 w 2516"/>
                  <a:gd name="T31" fmla="*/ 728 h 3323"/>
                  <a:gd name="T32" fmla="*/ 1506 w 2516"/>
                  <a:gd name="T33" fmla="*/ 1197 h 3323"/>
                  <a:gd name="T34" fmla="*/ 1478 w 2516"/>
                  <a:gd name="T35" fmla="*/ 1046 h 3323"/>
                  <a:gd name="T36" fmla="*/ 1485 w 2516"/>
                  <a:gd name="T37" fmla="*/ 1154 h 3323"/>
                  <a:gd name="T38" fmla="*/ 1448 w 2516"/>
                  <a:gd name="T39" fmla="*/ 1073 h 3323"/>
                  <a:gd name="T40" fmla="*/ 1429 w 2516"/>
                  <a:gd name="T41" fmla="*/ 1105 h 3323"/>
                  <a:gd name="T42" fmla="*/ 1452 w 2516"/>
                  <a:gd name="T43" fmla="*/ 1158 h 3323"/>
                  <a:gd name="T44" fmla="*/ 1358 w 2516"/>
                  <a:gd name="T45" fmla="*/ 1135 h 3323"/>
                  <a:gd name="T46" fmla="*/ 1408 w 2516"/>
                  <a:gd name="T47" fmla="*/ 1192 h 3323"/>
                  <a:gd name="T48" fmla="*/ 1390 w 2516"/>
                  <a:gd name="T49" fmla="*/ 1222 h 3323"/>
                  <a:gd name="T50" fmla="*/ 1590 w 2516"/>
                  <a:gd name="T51" fmla="*/ 1347 h 3323"/>
                  <a:gd name="T52" fmla="*/ 1019 w 2516"/>
                  <a:gd name="T53" fmla="*/ 1390 h 3323"/>
                  <a:gd name="T54" fmla="*/ 1167 w 2516"/>
                  <a:gd name="T55" fmla="*/ 1088 h 3323"/>
                  <a:gd name="T56" fmla="*/ 1052 w 2516"/>
                  <a:gd name="T57" fmla="*/ 1034 h 3323"/>
                  <a:gd name="T58" fmla="*/ 933 w 2516"/>
                  <a:gd name="T59" fmla="*/ 1094 h 3323"/>
                  <a:gd name="T60" fmla="*/ 706 w 2516"/>
                  <a:gd name="T61" fmla="*/ 1214 h 3323"/>
                  <a:gd name="T62" fmla="*/ 945 w 2516"/>
                  <a:gd name="T63" fmla="*/ 1375 h 3323"/>
                  <a:gd name="T64" fmla="*/ 692 w 2516"/>
                  <a:gd name="T65" fmla="*/ 1370 h 3323"/>
                  <a:gd name="T66" fmla="*/ 974 w 2516"/>
                  <a:gd name="T67" fmla="*/ 1405 h 3323"/>
                  <a:gd name="T68" fmla="*/ 1451 w 2516"/>
                  <a:gd name="T69" fmla="*/ 2027 h 3323"/>
                  <a:gd name="T70" fmla="*/ 556 w 2516"/>
                  <a:gd name="T71" fmla="*/ 1535 h 3323"/>
                  <a:gd name="T72" fmla="*/ 546 w 2516"/>
                  <a:gd name="T73" fmla="*/ 1467 h 3323"/>
                  <a:gd name="T74" fmla="*/ 503 w 2516"/>
                  <a:gd name="T75" fmla="*/ 1476 h 3323"/>
                  <a:gd name="T76" fmla="*/ 458 w 2516"/>
                  <a:gd name="T77" fmla="*/ 1377 h 3323"/>
                  <a:gd name="T78" fmla="*/ 465 w 2516"/>
                  <a:gd name="T79" fmla="*/ 1568 h 3323"/>
                  <a:gd name="T80" fmla="*/ 419 w 2516"/>
                  <a:gd name="T81" fmla="*/ 1548 h 3323"/>
                  <a:gd name="T82" fmla="*/ 102 w 2516"/>
                  <a:gd name="T83" fmla="*/ 1354 h 3323"/>
                  <a:gd name="T84" fmla="*/ 16 w 2516"/>
                  <a:gd name="T85" fmla="*/ 1496 h 3323"/>
                  <a:gd name="T86" fmla="*/ 79 w 2516"/>
                  <a:gd name="T87" fmla="*/ 1641 h 3323"/>
                  <a:gd name="T88" fmla="*/ 1486 w 2516"/>
                  <a:gd name="T89" fmla="*/ 2083 h 3323"/>
                  <a:gd name="T90" fmla="*/ 2243 w 2516"/>
                  <a:gd name="T91" fmla="*/ 3298 h 3323"/>
                  <a:gd name="T92" fmla="*/ 1553 w 2516"/>
                  <a:gd name="T93" fmla="*/ 2074 h 3323"/>
                  <a:gd name="T94" fmla="*/ 1962 w 2516"/>
                  <a:gd name="T95" fmla="*/ 1420 h 3323"/>
                  <a:gd name="T96" fmla="*/ 1997 w 2516"/>
                  <a:gd name="T97" fmla="*/ 1380 h 3323"/>
                  <a:gd name="T98" fmla="*/ 2244 w 2516"/>
                  <a:gd name="T99" fmla="*/ 1213 h 3323"/>
                  <a:gd name="T100" fmla="*/ 2287 w 2516"/>
                  <a:gd name="T101" fmla="*/ 1152 h 3323"/>
                  <a:gd name="T102" fmla="*/ 2213 w 2516"/>
                  <a:gd name="T103" fmla="*/ 1175 h 3323"/>
                  <a:gd name="T104" fmla="*/ 2266 w 2516"/>
                  <a:gd name="T105" fmla="*/ 1059 h 3323"/>
                  <a:gd name="T106" fmla="*/ 2197 w 2516"/>
                  <a:gd name="T107" fmla="*/ 1149 h 3323"/>
                  <a:gd name="T108" fmla="*/ 2168 w 2516"/>
                  <a:gd name="T109" fmla="*/ 1120 h 3323"/>
                  <a:gd name="T110" fmla="*/ 2128 w 2516"/>
                  <a:gd name="T111" fmla="*/ 1027 h 3323"/>
                  <a:gd name="T112" fmla="*/ 2147 w 2516"/>
                  <a:gd name="T113" fmla="*/ 546 h 3323"/>
                  <a:gd name="T114" fmla="*/ 2274 w 2516"/>
                  <a:gd name="T115" fmla="*/ 527 h 3323"/>
                  <a:gd name="T116" fmla="*/ 2332 w 2516"/>
                  <a:gd name="T117" fmla="*/ 467 h 3323"/>
                  <a:gd name="T118" fmla="*/ 2444 w 2516"/>
                  <a:gd name="T119" fmla="*/ 215 h 3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16" h="3323">
                    <a:moveTo>
                      <a:pt x="2418" y="196"/>
                    </a:moveTo>
                    <a:lnTo>
                      <a:pt x="2418" y="196"/>
                    </a:lnTo>
                    <a:cubicBezTo>
                      <a:pt x="2401" y="226"/>
                      <a:pt x="2255" y="444"/>
                      <a:pt x="2180" y="493"/>
                    </a:cubicBezTo>
                    <a:lnTo>
                      <a:pt x="2180" y="493"/>
                    </a:lnTo>
                    <a:cubicBezTo>
                      <a:pt x="2251" y="373"/>
                      <a:pt x="2299" y="243"/>
                      <a:pt x="2326" y="105"/>
                    </a:cubicBezTo>
                    <a:lnTo>
                      <a:pt x="2326" y="105"/>
                    </a:lnTo>
                    <a:cubicBezTo>
                      <a:pt x="2330" y="84"/>
                      <a:pt x="2298" y="82"/>
                      <a:pt x="2293" y="102"/>
                    </a:cubicBezTo>
                    <a:lnTo>
                      <a:pt x="2293" y="102"/>
                    </a:lnTo>
                    <a:cubicBezTo>
                      <a:pt x="2269" y="232"/>
                      <a:pt x="2223" y="354"/>
                      <a:pt x="2157" y="468"/>
                    </a:cubicBezTo>
                    <a:lnTo>
                      <a:pt x="2157" y="468"/>
                    </a:lnTo>
                    <a:cubicBezTo>
                      <a:pt x="2155" y="431"/>
                      <a:pt x="2144" y="389"/>
                      <a:pt x="2142" y="364"/>
                    </a:cubicBezTo>
                    <a:lnTo>
                      <a:pt x="2142" y="364"/>
                    </a:lnTo>
                    <a:cubicBezTo>
                      <a:pt x="2132" y="250"/>
                      <a:pt x="2123" y="135"/>
                      <a:pt x="2114" y="21"/>
                    </a:cubicBezTo>
                    <a:lnTo>
                      <a:pt x="2114" y="21"/>
                    </a:lnTo>
                    <a:cubicBezTo>
                      <a:pt x="2112" y="0"/>
                      <a:pt x="2080" y="6"/>
                      <a:pt x="2081" y="27"/>
                    </a:cubicBezTo>
                    <a:lnTo>
                      <a:pt x="2081" y="27"/>
                    </a:lnTo>
                    <a:cubicBezTo>
                      <a:pt x="2088" y="107"/>
                      <a:pt x="2095" y="187"/>
                      <a:pt x="2101" y="267"/>
                    </a:cubicBezTo>
                    <a:lnTo>
                      <a:pt x="2101" y="267"/>
                    </a:lnTo>
                    <a:cubicBezTo>
                      <a:pt x="2104" y="301"/>
                      <a:pt x="2107" y="335"/>
                      <a:pt x="2110" y="370"/>
                    </a:cubicBezTo>
                    <a:lnTo>
                      <a:pt x="2110" y="370"/>
                    </a:lnTo>
                    <a:cubicBezTo>
                      <a:pt x="2111" y="393"/>
                      <a:pt x="2114" y="415"/>
                      <a:pt x="2116" y="438"/>
                    </a:cubicBezTo>
                    <a:lnTo>
                      <a:pt x="2116" y="438"/>
                    </a:lnTo>
                    <a:cubicBezTo>
                      <a:pt x="2114" y="452"/>
                      <a:pt x="2116" y="465"/>
                      <a:pt x="2119" y="477"/>
                    </a:cubicBezTo>
                    <a:lnTo>
                      <a:pt x="2119" y="477"/>
                    </a:lnTo>
                    <a:cubicBezTo>
                      <a:pt x="2030" y="359"/>
                      <a:pt x="1965" y="229"/>
                      <a:pt x="1927" y="84"/>
                    </a:cubicBezTo>
                    <a:lnTo>
                      <a:pt x="1927" y="84"/>
                    </a:lnTo>
                    <a:cubicBezTo>
                      <a:pt x="1922" y="64"/>
                      <a:pt x="1890" y="70"/>
                      <a:pt x="1895" y="90"/>
                    </a:cubicBezTo>
                    <a:lnTo>
                      <a:pt x="1895" y="90"/>
                    </a:lnTo>
                    <a:cubicBezTo>
                      <a:pt x="1935" y="242"/>
                      <a:pt x="2003" y="380"/>
                      <a:pt x="2100" y="504"/>
                    </a:cubicBezTo>
                    <a:lnTo>
                      <a:pt x="2100" y="504"/>
                    </a:lnTo>
                    <a:cubicBezTo>
                      <a:pt x="1993" y="459"/>
                      <a:pt x="1910" y="379"/>
                      <a:pt x="1860" y="271"/>
                    </a:cubicBezTo>
                    <a:lnTo>
                      <a:pt x="1860" y="271"/>
                    </a:lnTo>
                    <a:cubicBezTo>
                      <a:pt x="1851" y="252"/>
                      <a:pt x="1822" y="266"/>
                      <a:pt x="1831" y="285"/>
                    </a:cubicBezTo>
                    <a:lnTo>
                      <a:pt x="1831" y="285"/>
                    </a:lnTo>
                    <a:cubicBezTo>
                      <a:pt x="1885" y="403"/>
                      <a:pt x="1979" y="492"/>
                      <a:pt x="2099" y="539"/>
                    </a:cubicBezTo>
                    <a:lnTo>
                      <a:pt x="2099" y="539"/>
                    </a:lnTo>
                    <a:cubicBezTo>
                      <a:pt x="2099" y="539"/>
                      <a:pt x="2098" y="539"/>
                      <a:pt x="2098" y="540"/>
                    </a:cubicBezTo>
                    <a:lnTo>
                      <a:pt x="2098" y="540"/>
                    </a:lnTo>
                    <a:cubicBezTo>
                      <a:pt x="2087" y="802"/>
                      <a:pt x="2038" y="1059"/>
                      <a:pt x="1952" y="1307"/>
                    </a:cubicBezTo>
                    <a:lnTo>
                      <a:pt x="1952" y="1307"/>
                    </a:lnTo>
                    <a:cubicBezTo>
                      <a:pt x="1907" y="1435"/>
                      <a:pt x="1851" y="1558"/>
                      <a:pt x="1787" y="1678"/>
                    </a:cubicBezTo>
                    <a:lnTo>
                      <a:pt x="1787" y="1678"/>
                    </a:lnTo>
                    <a:cubicBezTo>
                      <a:pt x="1734" y="1776"/>
                      <a:pt x="1665" y="1922"/>
                      <a:pt x="1571" y="2001"/>
                    </a:cubicBezTo>
                    <a:lnTo>
                      <a:pt x="1571" y="2001"/>
                    </a:lnTo>
                    <a:cubicBezTo>
                      <a:pt x="1637" y="1668"/>
                      <a:pt x="1653" y="1338"/>
                      <a:pt x="1654" y="999"/>
                    </a:cubicBezTo>
                    <a:lnTo>
                      <a:pt x="1654" y="999"/>
                    </a:lnTo>
                    <a:cubicBezTo>
                      <a:pt x="1656" y="996"/>
                      <a:pt x="1657" y="993"/>
                      <a:pt x="1658" y="989"/>
                    </a:cubicBezTo>
                    <a:lnTo>
                      <a:pt x="1658" y="989"/>
                    </a:lnTo>
                    <a:cubicBezTo>
                      <a:pt x="1794" y="938"/>
                      <a:pt x="1875" y="838"/>
                      <a:pt x="1935" y="707"/>
                    </a:cubicBezTo>
                    <a:lnTo>
                      <a:pt x="1935" y="707"/>
                    </a:lnTo>
                    <a:cubicBezTo>
                      <a:pt x="1943" y="688"/>
                      <a:pt x="1913" y="677"/>
                      <a:pt x="1904" y="696"/>
                    </a:cubicBezTo>
                    <a:lnTo>
                      <a:pt x="1904" y="696"/>
                    </a:lnTo>
                    <a:cubicBezTo>
                      <a:pt x="1857" y="799"/>
                      <a:pt x="1796" y="880"/>
                      <a:pt x="1704" y="932"/>
                    </a:cubicBezTo>
                    <a:lnTo>
                      <a:pt x="1704" y="932"/>
                    </a:lnTo>
                    <a:cubicBezTo>
                      <a:pt x="1713" y="916"/>
                      <a:pt x="1720" y="899"/>
                      <a:pt x="1727" y="885"/>
                    </a:cubicBezTo>
                    <a:lnTo>
                      <a:pt x="1727" y="885"/>
                    </a:lnTo>
                    <a:cubicBezTo>
                      <a:pt x="1763" y="814"/>
                      <a:pt x="1790" y="740"/>
                      <a:pt x="1808" y="662"/>
                    </a:cubicBezTo>
                    <a:lnTo>
                      <a:pt x="1808" y="662"/>
                    </a:lnTo>
                    <a:cubicBezTo>
                      <a:pt x="1813" y="642"/>
                      <a:pt x="1783" y="631"/>
                      <a:pt x="1778" y="652"/>
                    </a:cubicBezTo>
                    <a:lnTo>
                      <a:pt x="1778" y="652"/>
                    </a:lnTo>
                    <a:cubicBezTo>
                      <a:pt x="1766" y="699"/>
                      <a:pt x="1753" y="746"/>
                      <a:pt x="1734" y="791"/>
                    </a:cubicBezTo>
                    <a:lnTo>
                      <a:pt x="1734" y="791"/>
                    </a:lnTo>
                    <a:cubicBezTo>
                      <a:pt x="1722" y="824"/>
                      <a:pt x="1691" y="919"/>
                      <a:pt x="1651" y="948"/>
                    </a:cubicBezTo>
                    <a:lnTo>
                      <a:pt x="1651" y="948"/>
                    </a:lnTo>
                    <a:cubicBezTo>
                      <a:pt x="1618" y="858"/>
                      <a:pt x="1612" y="764"/>
                      <a:pt x="1631" y="669"/>
                    </a:cubicBezTo>
                    <a:lnTo>
                      <a:pt x="1631" y="669"/>
                    </a:lnTo>
                    <a:cubicBezTo>
                      <a:pt x="1635" y="649"/>
                      <a:pt x="1603" y="646"/>
                      <a:pt x="1599" y="666"/>
                    </a:cubicBezTo>
                    <a:lnTo>
                      <a:pt x="1599" y="666"/>
                    </a:lnTo>
                    <a:cubicBezTo>
                      <a:pt x="1579" y="759"/>
                      <a:pt x="1585" y="851"/>
                      <a:pt x="1614" y="940"/>
                    </a:cubicBezTo>
                    <a:lnTo>
                      <a:pt x="1614" y="940"/>
                    </a:lnTo>
                    <a:cubicBezTo>
                      <a:pt x="1541" y="869"/>
                      <a:pt x="1488" y="784"/>
                      <a:pt x="1454" y="687"/>
                    </a:cubicBezTo>
                    <a:lnTo>
                      <a:pt x="1454" y="687"/>
                    </a:lnTo>
                    <a:cubicBezTo>
                      <a:pt x="1447" y="667"/>
                      <a:pt x="1418" y="682"/>
                      <a:pt x="1425" y="701"/>
                    </a:cubicBezTo>
                    <a:lnTo>
                      <a:pt x="1425" y="701"/>
                    </a:lnTo>
                    <a:cubicBezTo>
                      <a:pt x="1455" y="790"/>
                      <a:pt x="1502" y="868"/>
                      <a:pt x="1564" y="936"/>
                    </a:cubicBezTo>
                    <a:lnTo>
                      <a:pt x="1564" y="936"/>
                    </a:lnTo>
                    <a:cubicBezTo>
                      <a:pt x="1464" y="894"/>
                      <a:pt x="1381" y="824"/>
                      <a:pt x="1344" y="715"/>
                    </a:cubicBezTo>
                    <a:lnTo>
                      <a:pt x="1344" y="715"/>
                    </a:lnTo>
                    <a:cubicBezTo>
                      <a:pt x="1337" y="695"/>
                      <a:pt x="1307" y="709"/>
                      <a:pt x="1314" y="728"/>
                    </a:cubicBezTo>
                    <a:lnTo>
                      <a:pt x="1314" y="728"/>
                    </a:lnTo>
                    <a:cubicBezTo>
                      <a:pt x="1360" y="864"/>
                      <a:pt x="1475" y="944"/>
                      <a:pt x="1605" y="986"/>
                    </a:cubicBezTo>
                    <a:lnTo>
                      <a:pt x="1605" y="986"/>
                    </a:lnTo>
                    <a:cubicBezTo>
                      <a:pt x="1605" y="1094"/>
                      <a:pt x="1604" y="1201"/>
                      <a:pt x="1599" y="1308"/>
                    </a:cubicBezTo>
                    <a:lnTo>
                      <a:pt x="1599" y="1308"/>
                    </a:lnTo>
                    <a:cubicBezTo>
                      <a:pt x="1568" y="1271"/>
                      <a:pt x="1537" y="1234"/>
                      <a:pt x="1506" y="1197"/>
                    </a:cubicBezTo>
                    <a:lnTo>
                      <a:pt x="1506" y="1197"/>
                    </a:lnTo>
                    <a:cubicBezTo>
                      <a:pt x="1533" y="1166"/>
                      <a:pt x="1518" y="1064"/>
                      <a:pt x="1511" y="1041"/>
                    </a:cubicBezTo>
                    <a:lnTo>
                      <a:pt x="1511" y="1041"/>
                    </a:lnTo>
                    <a:cubicBezTo>
                      <a:pt x="1504" y="1021"/>
                      <a:pt x="1472" y="1026"/>
                      <a:pt x="1478" y="1046"/>
                    </a:cubicBezTo>
                    <a:lnTo>
                      <a:pt x="1478" y="1046"/>
                    </a:lnTo>
                    <a:cubicBezTo>
                      <a:pt x="1485" y="1067"/>
                      <a:pt x="1489" y="1087"/>
                      <a:pt x="1489" y="1109"/>
                    </a:cubicBezTo>
                    <a:lnTo>
                      <a:pt x="1489" y="1109"/>
                    </a:lnTo>
                    <a:cubicBezTo>
                      <a:pt x="1490" y="1120"/>
                      <a:pt x="1489" y="1131"/>
                      <a:pt x="1488" y="1143"/>
                    </a:cubicBezTo>
                    <a:lnTo>
                      <a:pt x="1488" y="1143"/>
                    </a:lnTo>
                    <a:cubicBezTo>
                      <a:pt x="1488" y="1145"/>
                      <a:pt x="1486" y="1150"/>
                      <a:pt x="1485" y="1154"/>
                    </a:cubicBezTo>
                    <a:lnTo>
                      <a:pt x="1485" y="1154"/>
                    </a:lnTo>
                    <a:cubicBezTo>
                      <a:pt x="1485" y="1154"/>
                      <a:pt x="1485" y="1153"/>
                      <a:pt x="1484" y="1153"/>
                    </a:cubicBezTo>
                    <a:lnTo>
                      <a:pt x="1484" y="1153"/>
                    </a:lnTo>
                    <a:cubicBezTo>
                      <a:pt x="1475" y="1124"/>
                      <a:pt x="1463" y="1098"/>
                      <a:pt x="1448" y="1073"/>
                    </a:cubicBezTo>
                    <a:lnTo>
                      <a:pt x="1448" y="1073"/>
                    </a:lnTo>
                    <a:cubicBezTo>
                      <a:pt x="1438" y="1057"/>
                      <a:pt x="1415" y="1063"/>
                      <a:pt x="1417" y="1082"/>
                    </a:cubicBezTo>
                    <a:lnTo>
                      <a:pt x="1417" y="1082"/>
                    </a:lnTo>
                    <a:cubicBezTo>
                      <a:pt x="1417" y="1086"/>
                      <a:pt x="1418" y="1089"/>
                      <a:pt x="1418" y="1093"/>
                    </a:cubicBezTo>
                    <a:lnTo>
                      <a:pt x="1418" y="1093"/>
                    </a:lnTo>
                    <a:cubicBezTo>
                      <a:pt x="1419" y="1100"/>
                      <a:pt x="1423" y="1104"/>
                      <a:pt x="1429" y="1105"/>
                    </a:cubicBezTo>
                    <a:lnTo>
                      <a:pt x="1429" y="1105"/>
                    </a:lnTo>
                    <a:cubicBezTo>
                      <a:pt x="1433" y="1114"/>
                      <a:pt x="1438" y="1124"/>
                      <a:pt x="1443" y="1134"/>
                    </a:cubicBezTo>
                    <a:lnTo>
                      <a:pt x="1443" y="1134"/>
                    </a:lnTo>
                    <a:cubicBezTo>
                      <a:pt x="1447" y="1141"/>
                      <a:pt x="1449" y="1150"/>
                      <a:pt x="1452" y="1158"/>
                    </a:cubicBezTo>
                    <a:lnTo>
                      <a:pt x="1452" y="1158"/>
                    </a:lnTo>
                    <a:cubicBezTo>
                      <a:pt x="1452" y="1160"/>
                      <a:pt x="1453" y="1161"/>
                      <a:pt x="1453" y="1161"/>
                    </a:cubicBezTo>
                    <a:lnTo>
                      <a:pt x="1453" y="1161"/>
                    </a:lnTo>
                    <a:cubicBezTo>
                      <a:pt x="1425" y="1154"/>
                      <a:pt x="1401" y="1138"/>
                      <a:pt x="1382" y="1114"/>
                    </a:cubicBezTo>
                    <a:lnTo>
                      <a:pt x="1382" y="1114"/>
                    </a:lnTo>
                    <a:cubicBezTo>
                      <a:pt x="1370" y="1098"/>
                      <a:pt x="1345" y="1119"/>
                      <a:pt x="1358" y="1135"/>
                    </a:cubicBezTo>
                    <a:lnTo>
                      <a:pt x="1358" y="1135"/>
                    </a:lnTo>
                    <a:cubicBezTo>
                      <a:pt x="1380" y="1164"/>
                      <a:pt x="1410" y="1183"/>
                      <a:pt x="1443" y="1193"/>
                    </a:cubicBezTo>
                    <a:lnTo>
                      <a:pt x="1443" y="1193"/>
                    </a:lnTo>
                    <a:cubicBezTo>
                      <a:pt x="1431" y="1195"/>
                      <a:pt x="1419" y="1194"/>
                      <a:pt x="1408" y="1192"/>
                    </a:cubicBezTo>
                    <a:lnTo>
                      <a:pt x="1408" y="1192"/>
                    </a:lnTo>
                    <a:cubicBezTo>
                      <a:pt x="1390" y="1190"/>
                      <a:pt x="1350" y="1186"/>
                      <a:pt x="1350" y="1161"/>
                    </a:cubicBezTo>
                    <a:lnTo>
                      <a:pt x="1350" y="1161"/>
                    </a:lnTo>
                    <a:cubicBezTo>
                      <a:pt x="1349" y="1140"/>
                      <a:pt x="1317" y="1137"/>
                      <a:pt x="1317" y="1158"/>
                    </a:cubicBezTo>
                    <a:lnTo>
                      <a:pt x="1317" y="1158"/>
                    </a:lnTo>
                    <a:cubicBezTo>
                      <a:pt x="1317" y="1200"/>
                      <a:pt x="1353" y="1215"/>
                      <a:pt x="1390" y="1222"/>
                    </a:cubicBezTo>
                    <a:lnTo>
                      <a:pt x="1390" y="1222"/>
                    </a:lnTo>
                    <a:cubicBezTo>
                      <a:pt x="1420" y="1228"/>
                      <a:pt x="1452" y="1229"/>
                      <a:pt x="1477" y="1213"/>
                    </a:cubicBezTo>
                    <a:lnTo>
                      <a:pt x="1477" y="1213"/>
                    </a:lnTo>
                    <a:cubicBezTo>
                      <a:pt x="1514" y="1258"/>
                      <a:pt x="1552" y="1302"/>
                      <a:pt x="1590" y="1347"/>
                    </a:cubicBezTo>
                    <a:lnTo>
                      <a:pt x="1590" y="1347"/>
                    </a:lnTo>
                    <a:cubicBezTo>
                      <a:pt x="1592" y="1350"/>
                      <a:pt x="1594" y="1351"/>
                      <a:pt x="1597" y="1352"/>
                    </a:cubicBezTo>
                    <a:lnTo>
                      <a:pt x="1597" y="1352"/>
                    </a:lnTo>
                    <a:cubicBezTo>
                      <a:pt x="1586" y="1578"/>
                      <a:pt x="1563" y="1801"/>
                      <a:pt x="1516" y="2027"/>
                    </a:cubicBezTo>
                    <a:lnTo>
                      <a:pt x="1516" y="2027"/>
                    </a:lnTo>
                    <a:cubicBezTo>
                      <a:pt x="1332" y="1829"/>
                      <a:pt x="1166" y="1617"/>
                      <a:pt x="1019" y="1390"/>
                    </a:cubicBezTo>
                    <a:lnTo>
                      <a:pt x="1019" y="1390"/>
                    </a:lnTo>
                    <a:cubicBezTo>
                      <a:pt x="1111" y="1316"/>
                      <a:pt x="1156" y="1208"/>
                      <a:pt x="1197" y="1099"/>
                    </a:cubicBezTo>
                    <a:lnTo>
                      <a:pt x="1197" y="1099"/>
                    </a:lnTo>
                    <a:cubicBezTo>
                      <a:pt x="1205" y="1080"/>
                      <a:pt x="1175" y="1069"/>
                      <a:pt x="1167" y="1088"/>
                    </a:cubicBezTo>
                    <a:lnTo>
                      <a:pt x="1167" y="1088"/>
                    </a:lnTo>
                    <a:cubicBezTo>
                      <a:pt x="1134" y="1175"/>
                      <a:pt x="1098" y="1263"/>
                      <a:pt x="1035" y="1331"/>
                    </a:cubicBezTo>
                    <a:lnTo>
                      <a:pt x="1035" y="1331"/>
                    </a:lnTo>
                    <a:cubicBezTo>
                      <a:pt x="1071" y="1237"/>
                      <a:pt x="1087" y="1139"/>
                      <a:pt x="1084" y="1038"/>
                    </a:cubicBezTo>
                    <a:lnTo>
                      <a:pt x="1084" y="1038"/>
                    </a:lnTo>
                    <a:cubicBezTo>
                      <a:pt x="1084" y="1017"/>
                      <a:pt x="1051" y="1014"/>
                      <a:pt x="1052" y="1034"/>
                    </a:cubicBezTo>
                    <a:lnTo>
                      <a:pt x="1052" y="1034"/>
                    </a:lnTo>
                    <a:cubicBezTo>
                      <a:pt x="1055" y="1140"/>
                      <a:pt x="1036" y="1242"/>
                      <a:pt x="997" y="1339"/>
                    </a:cubicBezTo>
                    <a:lnTo>
                      <a:pt x="997" y="1339"/>
                    </a:lnTo>
                    <a:cubicBezTo>
                      <a:pt x="988" y="1254"/>
                      <a:pt x="967" y="1173"/>
                      <a:pt x="933" y="1094"/>
                    </a:cubicBezTo>
                    <a:lnTo>
                      <a:pt x="933" y="1094"/>
                    </a:lnTo>
                    <a:cubicBezTo>
                      <a:pt x="925" y="1074"/>
                      <a:pt x="895" y="1089"/>
                      <a:pt x="904" y="1107"/>
                    </a:cubicBezTo>
                    <a:lnTo>
                      <a:pt x="904" y="1107"/>
                    </a:lnTo>
                    <a:cubicBezTo>
                      <a:pt x="937" y="1185"/>
                      <a:pt x="957" y="1265"/>
                      <a:pt x="966" y="1348"/>
                    </a:cubicBezTo>
                    <a:lnTo>
                      <a:pt x="966" y="1348"/>
                    </a:lnTo>
                    <a:cubicBezTo>
                      <a:pt x="875" y="1316"/>
                      <a:pt x="770" y="1288"/>
                      <a:pt x="706" y="1214"/>
                    </a:cubicBezTo>
                    <a:lnTo>
                      <a:pt x="706" y="1214"/>
                    </a:lnTo>
                    <a:cubicBezTo>
                      <a:pt x="692" y="1198"/>
                      <a:pt x="668" y="1219"/>
                      <a:pt x="681" y="1235"/>
                    </a:cubicBezTo>
                    <a:lnTo>
                      <a:pt x="681" y="1235"/>
                    </a:lnTo>
                    <a:cubicBezTo>
                      <a:pt x="748" y="1311"/>
                      <a:pt x="851" y="1342"/>
                      <a:pt x="945" y="1375"/>
                    </a:cubicBezTo>
                    <a:lnTo>
                      <a:pt x="945" y="1375"/>
                    </a:lnTo>
                    <a:cubicBezTo>
                      <a:pt x="912" y="1380"/>
                      <a:pt x="880" y="1388"/>
                      <a:pt x="847" y="1389"/>
                    </a:cubicBezTo>
                    <a:lnTo>
                      <a:pt x="847" y="1389"/>
                    </a:lnTo>
                    <a:cubicBezTo>
                      <a:pt x="797" y="1391"/>
                      <a:pt x="750" y="1372"/>
                      <a:pt x="711" y="1344"/>
                    </a:cubicBezTo>
                    <a:lnTo>
                      <a:pt x="711" y="1344"/>
                    </a:lnTo>
                    <a:cubicBezTo>
                      <a:pt x="693" y="1332"/>
                      <a:pt x="675" y="1358"/>
                      <a:pt x="692" y="1370"/>
                    </a:cubicBezTo>
                    <a:lnTo>
                      <a:pt x="692" y="1370"/>
                    </a:lnTo>
                    <a:cubicBezTo>
                      <a:pt x="730" y="1397"/>
                      <a:pt x="771" y="1413"/>
                      <a:pt x="816" y="1420"/>
                    </a:cubicBezTo>
                    <a:lnTo>
                      <a:pt x="816" y="1420"/>
                    </a:lnTo>
                    <a:cubicBezTo>
                      <a:pt x="870" y="1428"/>
                      <a:pt x="920" y="1406"/>
                      <a:pt x="974" y="1405"/>
                    </a:cubicBezTo>
                    <a:lnTo>
                      <a:pt x="974" y="1405"/>
                    </a:lnTo>
                    <a:cubicBezTo>
                      <a:pt x="975" y="1405"/>
                      <a:pt x="975" y="1404"/>
                      <a:pt x="975" y="1404"/>
                    </a:cubicBezTo>
                    <a:lnTo>
                      <a:pt x="975" y="1404"/>
                    </a:lnTo>
                    <a:cubicBezTo>
                      <a:pt x="975" y="1409"/>
                      <a:pt x="977" y="1414"/>
                      <a:pt x="980" y="1419"/>
                    </a:cubicBezTo>
                    <a:lnTo>
                      <a:pt x="980" y="1419"/>
                    </a:lnTo>
                    <a:cubicBezTo>
                      <a:pt x="1120" y="1635"/>
                      <a:pt x="1277" y="1837"/>
                      <a:pt x="1451" y="2027"/>
                    </a:cubicBezTo>
                    <a:lnTo>
                      <a:pt x="1451" y="2027"/>
                    </a:lnTo>
                    <a:cubicBezTo>
                      <a:pt x="1107" y="1969"/>
                      <a:pt x="786" y="1832"/>
                      <a:pt x="506" y="1625"/>
                    </a:cubicBezTo>
                    <a:lnTo>
                      <a:pt x="506" y="1625"/>
                    </a:lnTo>
                    <a:cubicBezTo>
                      <a:pt x="529" y="1600"/>
                      <a:pt x="545" y="1557"/>
                      <a:pt x="556" y="1535"/>
                    </a:cubicBezTo>
                    <a:lnTo>
                      <a:pt x="556" y="1535"/>
                    </a:lnTo>
                    <a:cubicBezTo>
                      <a:pt x="588" y="1465"/>
                      <a:pt x="601" y="1386"/>
                      <a:pt x="600" y="1309"/>
                    </a:cubicBezTo>
                    <a:lnTo>
                      <a:pt x="600" y="1309"/>
                    </a:lnTo>
                    <a:cubicBezTo>
                      <a:pt x="600" y="1289"/>
                      <a:pt x="567" y="1286"/>
                      <a:pt x="567" y="1307"/>
                    </a:cubicBezTo>
                    <a:lnTo>
                      <a:pt x="567" y="1307"/>
                    </a:lnTo>
                    <a:cubicBezTo>
                      <a:pt x="569" y="1362"/>
                      <a:pt x="561" y="1415"/>
                      <a:pt x="546" y="1467"/>
                    </a:cubicBezTo>
                    <a:lnTo>
                      <a:pt x="546" y="1467"/>
                    </a:lnTo>
                    <a:cubicBezTo>
                      <a:pt x="541" y="1481"/>
                      <a:pt x="519" y="1550"/>
                      <a:pt x="494" y="1587"/>
                    </a:cubicBezTo>
                    <a:lnTo>
                      <a:pt x="494" y="1587"/>
                    </a:lnTo>
                    <a:cubicBezTo>
                      <a:pt x="507" y="1552"/>
                      <a:pt x="504" y="1497"/>
                      <a:pt x="503" y="1476"/>
                    </a:cubicBezTo>
                    <a:lnTo>
                      <a:pt x="503" y="1476"/>
                    </a:lnTo>
                    <a:cubicBezTo>
                      <a:pt x="499" y="1365"/>
                      <a:pt x="462" y="1265"/>
                      <a:pt x="393" y="1177"/>
                    </a:cubicBezTo>
                    <a:lnTo>
                      <a:pt x="393" y="1177"/>
                    </a:lnTo>
                    <a:cubicBezTo>
                      <a:pt x="380" y="1161"/>
                      <a:pt x="356" y="1182"/>
                      <a:pt x="369" y="1198"/>
                    </a:cubicBezTo>
                    <a:lnTo>
                      <a:pt x="369" y="1198"/>
                    </a:lnTo>
                    <a:cubicBezTo>
                      <a:pt x="412" y="1254"/>
                      <a:pt x="440" y="1311"/>
                      <a:pt x="458" y="1377"/>
                    </a:cubicBezTo>
                    <a:lnTo>
                      <a:pt x="458" y="1377"/>
                    </a:lnTo>
                    <a:cubicBezTo>
                      <a:pt x="465" y="1403"/>
                      <a:pt x="467" y="1429"/>
                      <a:pt x="470" y="1455"/>
                    </a:cubicBezTo>
                    <a:lnTo>
                      <a:pt x="470" y="1455"/>
                    </a:lnTo>
                    <a:cubicBezTo>
                      <a:pt x="473" y="1490"/>
                      <a:pt x="461" y="1532"/>
                      <a:pt x="465" y="1568"/>
                    </a:cubicBezTo>
                    <a:lnTo>
                      <a:pt x="465" y="1568"/>
                    </a:lnTo>
                    <a:cubicBezTo>
                      <a:pt x="409" y="1447"/>
                      <a:pt x="333" y="1339"/>
                      <a:pt x="236" y="1245"/>
                    </a:cubicBezTo>
                    <a:lnTo>
                      <a:pt x="236" y="1245"/>
                    </a:lnTo>
                    <a:cubicBezTo>
                      <a:pt x="221" y="1231"/>
                      <a:pt x="196" y="1253"/>
                      <a:pt x="211" y="1266"/>
                    </a:cubicBezTo>
                    <a:lnTo>
                      <a:pt x="211" y="1266"/>
                    </a:lnTo>
                    <a:cubicBezTo>
                      <a:pt x="297" y="1349"/>
                      <a:pt x="366" y="1443"/>
                      <a:pt x="419" y="1548"/>
                    </a:cubicBezTo>
                    <a:lnTo>
                      <a:pt x="419" y="1548"/>
                    </a:lnTo>
                    <a:cubicBezTo>
                      <a:pt x="319" y="1475"/>
                      <a:pt x="220" y="1400"/>
                      <a:pt x="121" y="1326"/>
                    </a:cubicBezTo>
                    <a:lnTo>
                      <a:pt x="121" y="1326"/>
                    </a:lnTo>
                    <a:cubicBezTo>
                      <a:pt x="104" y="1314"/>
                      <a:pt x="86" y="1341"/>
                      <a:pt x="102" y="1354"/>
                    </a:cubicBezTo>
                    <a:lnTo>
                      <a:pt x="102" y="1354"/>
                    </a:lnTo>
                    <a:cubicBezTo>
                      <a:pt x="211" y="1434"/>
                      <a:pt x="319" y="1514"/>
                      <a:pt x="428" y="1596"/>
                    </a:cubicBezTo>
                    <a:lnTo>
                      <a:pt x="428" y="1596"/>
                    </a:lnTo>
                    <a:cubicBezTo>
                      <a:pt x="285" y="1596"/>
                      <a:pt x="150" y="1553"/>
                      <a:pt x="35" y="1468"/>
                    </a:cubicBezTo>
                    <a:lnTo>
                      <a:pt x="35" y="1468"/>
                    </a:lnTo>
                    <a:cubicBezTo>
                      <a:pt x="18" y="1456"/>
                      <a:pt x="0" y="1483"/>
                      <a:pt x="16" y="1496"/>
                    </a:cubicBezTo>
                    <a:lnTo>
                      <a:pt x="16" y="1496"/>
                    </a:lnTo>
                    <a:cubicBezTo>
                      <a:pt x="134" y="1582"/>
                      <a:pt x="274" y="1628"/>
                      <a:pt x="419" y="1628"/>
                    </a:cubicBezTo>
                    <a:lnTo>
                      <a:pt x="419" y="1628"/>
                    </a:lnTo>
                    <a:cubicBezTo>
                      <a:pt x="382" y="1732"/>
                      <a:pt x="148" y="1663"/>
                      <a:pt x="79" y="1641"/>
                    </a:cubicBezTo>
                    <a:lnTo>
                      <a:pt x="79" y="1641"/>
                    </a:lnTo>
                    <a:cubicBezTo>
                      <a:pt x="59" y="1634"/>
                      <a:pt x="48" y="1665"/>
                      <a:pt x="68" y="1671"/>
                    </a:cubicBezTo>
                    <a:lnTo>
                      <a:pt x="68" y="1671"/>
                    </a:lnTo>
                    <a:cubicBezTo>
                      <a:pt x="163" y="1702"/>
                      <a:pt x="398" y="1768"/>
                      <a:pt x="449" y="1642"/>
                    </a:cubicBezTo>
                    <a:lnTo>
                      <a:pt x="449" y="1642"/>
                    </a:lnTo>
                    <a:cubicBezTo>
                      <a:pt x="753" y="1875"/>
                      <a:pt x="1108" y="2025"/>
                      <a:pt x="1486" y="2083"/>
                    </a:cubicBezTo>
                    <a:lnTo>
                      <a:pt x="1486" y="2083"/>
                    </a:lnTo>
                    <a:cubicBezTo>
                      <a:pt x="1489" y="2083"/>
                      <a:pt x="1491" y="2083"/>
                      <a:pt x="1493" y="2083"/>
                    </a:cubicBezTo>
                    <a:lnTo>
                      <a:pt x="1493" y="2083"/>
                    </a:lnTo>
                    <a:cubicBezTo>
                      <a:pt x="1761" y="2478"/>
                      <a:pt x="1922" y="2939"/>
                      <a:pt x="2243" y="3298"/>
                    </a:cubicBezTo>
                    <a:lnTo>
                      <a:pt x="2243" y="3298"/>
                    </a:lnTo>
                    <a:cubicBezTo>
                      <a:pt x="2264" y="3322"/>
                      <a:pt x="2300" y="3290"/>
                      <a:pt x="2279" y="3267"/>
                    </a:cubicBezTo>
                    <a:lnTo>
                      <a:pt x="2279" y="3267"/>
                    </a:lnTo>
                    <a:cubicBezTo>
                      <a:pt x="1968" y="2917"/>
                      <a:pt x="1806" y="2471"/>
                      <a:pt x="1551" y="2083"/>
                    </a:cubicBezTo>
                    <a:lnTo>
                      <a:pt x="1551" y="2083"/>
                    </a:lnTo>
                    <a:cubicBezTo>
                      <a:pt x="1552" y="2080"/>
                      <a:pt x="1553" y="2077"/>
                      <a:pt x="1553" y="2074"/>
                    </a:cubicBezTo>
                    <a:lnTo>
                      <a:pt x="1553" y="2074"/>
                    </a:lnTo>
                    <a:cubicBezTo>
                      <a:pt x="1655" y="2015"/>
                      <a:pt x="1717" y="1893"/>
                      <a:pt x="1776" y="1794"/>
                    </a:cubicBezTo>
                    <a:lnTo>
                      <a:pt x="1776" y="1794"/>
                    </a:lnTo>
                    <a:cubicBezTo>
                      <a:pt x="1848" y="1675"/>
                      <a:pt x="1909" y="1549"/>
                      <a:pt x="1962" y="1420"/>
                    </a:cubicBezTo>
                    <a:lnTo>
                      <a:pt x="1962" y="1420"/>
                    </a:lnTo>
                    <a:cubicBezTo>
                      <a:pt x="1965" y="1412"/>
                      <a:pt x="1967" y="1405"/>
                      <a:pt x="1970" y="1397"/>
                    </a:cubicBezTo>
                    <a:lnTo>
                      <a:pt x="1970" y="1397"/>
                    </a:lnTo>
                    <a:cubicBezTo>
                      <a:pt x="1979" y="1394"/>
                      <a:pt x="1987" y="1386"/>
                      <a:pt x="1995" y="1381"/>
                    </a:cubicBezTo>
                    <a:lnTo>
                      <a:pt x="1995" y="1381"/>
                    </a:lnTo>
                    <a:cubicBezTo>
                      <a:pt x="1996" y="1381"/>
                      <a:pt x="1996" y="1381"/>
                      <a:pt x="1997" y="1380"/>
                    </a:cubicBezTo>
                    <a:lnTo>
                      <a:pt x="1997" y="1380"/>
                    </a:lnTo>
                    <a:cubicBezTo>
                      <a:pt x="2069" y="1329"/>
                      <a:pt x="2128" y="1265"/>
                      <a:pt x="2173" y="1190"/>
                    </a:cubicBezTo>
                    <a:lnTo>
                      <a:pt x="2173" y="1190"/>
                    </a:lnTo>
                    <a:cubicBezTo>
                      <a:pt x="2191" y="1206"/>
                      <a:pt x="2223" y="1216"/>
                      <a:pt x="2244" y="1213"/>
                    </a:cubicBezTo>
                    <a:lnTo>
                      <a:pt x="2244" y="1213"/>
                    </a:lnTo>
                    <a:cubicBezTo>
                      <a:pt x="2300" y="1204"/>
                      <a:pt x="2343" y="1143"/>
                      <a:pt x="2375" y="1100"/>
                    </a:cubicBezTo>
                    <a:lnTo>
                      <a:pt x="2375" y="1100"/>
                    </a:lnTo>
                    <a:cubicBezTo>
                      <a:pt x="2388" y="1083"/>
                      <a:pt x="2361" y="1064"/>
                      <a:pt x="2349" y="1081"/>
                    </a:cubicBezTo>
                    <a:lnTo>
                      <a:pt x="2349" y="1081"/>
                    </a:lnTo>
                    <a:cubicBezTo>
                      <a:pt x="2329" y="1106"/>
                      <a:pt x="2309" y="1130"/>
                      <a:pt x="2287" y="1152"/>
                    </a:cubicBezTo>
                    <a:lnTo>
                      <a:pt x="2287" y="1152"/>
                    </a:lnTo>
                    <a:cubicBezTo>
                      <a:pt x="2271" y="1168"/>
                      <a:pt x="2256" y="1181"/>
                      <a:pt x="2232" y="1180"/>
                    </a:cubicBezTo>
                    <a:lnTo>
                      <a:pt x="2232" y="1180"/>
                    </a:lnTo>
                    <a:cubicBezTo>
                      <a:pt x="2231" y="1180"/>
                      <a:pt x="2222" y="1178"/>
                      <a:pt x="2213" y="1175"/>
                    </a:cubicBezTo>
                    <a:lnTo>
                      <a:pt x="2213" y="1175"/>
                    </a:lnTo>
                    <a:cubicBezTo>
                      <a:pt x="2218" y="1172"/>
                      <a:pt x="2222" y="1168"/>
                      <a:pt x="2226" y="1164"/>
                    </a:cubicBezTo>
                    <a:lnTo>
                      <a:pt x="2226" y="1164"/>
                    </a:lnTo>
                    <a:cubicBezTo>
                      <a:pt x="2254" y="1140"/>
                      <a:pt x="2275" y="1109"/>
                      <a:pt x="2292" y="1077"/>
                    </a:cubicBezTo>
                    <a:lnTo>
                      <a:pt x="2292" y="1077"/>
                    </a:lnTo>
                    <a:cubicBezTo>
                      <a:pt x="2302" y="1059"/>
                      <a:pt x="2275" y="1040"/>
                      <a:pt x="2266" y="1059"/>
                    </a:cubicBezTo>
                    <a:lnTo>
                      <a:pt x="2266" y="1059"/>
                    </a:lnTo>
                    <a:cubicBezTo>
                      <a:pt x="2256" y="1077"/>
                      <a:pt x="2245" y="1094"/>
                      <a:pt x="2233" y="1110"/>
                    </a:cubicBezTo>
                    <a:lnTo>
                      <a:pt x="2233" y="1110"/>
                    </a:lnTo>
                    <a:cubicBezTo>
                      <a:pt x="2229" y="1114"/>
                      <a:pt x="2210" y="1139"/>
                      <a:pt x="2197" y="1149"/>
                    </a:cubicBezTo>
                    <a:lnTo>
                      <a:pt x="2197" y="1149"/>
                    </a:lnTo>
                    <a:cubicBezTo>
                      <a:pt x="2201" y="1110"/>
                      <a:pt x="2204" y="1069"/>
                      <a:pt x="2225" y="1035"/>
                    </a:cubicBezTo>
                    <a:lnTo>
                      <a:pt x="2225" y="1035"/>
                    </a:lnTo>
                    <a:cubicBezTo>
                      <a:pt x="2236" y="1018"/>
                      <a:pt x="2209" y="999"/>
                      <a:pt x="2198" y="1017"/>
                    </a:cubicBezTo>
                    <a:lnTo>
                      <a:pt x="2198" y="1017"/>
                    </a:lnTo>
                    <a:cubicBezTo>
                      <a:pt x="2179" y="1048"/>
                      <a:pt x="2172" y="1084"/>
                      <a:pt x="2168" y="1120"/>
                    </a:cubicBezTo>
                    <a:lnTo>
                      <a:pt x="2168" y="1120"/>
                    </a:lnTo>
                    <a:cubicBezTo>
                      <a:pt x="2155" y="1093"/>
                      <a:pt x="2148" y="1064"/>
                      <a:pt x="2158" y="1038"/>
                    </a:cubicBezTo>
                    <a:lnTo>
                      <a:pt x="2158" y="1038"/>
                    </a:lnTo>
                    <a:cubicBezTo>
                      <a:pt x="2166" y="1019"/>
                      <a:pt x="2135" y="1008"/>
                      <a:pt x="2128" y="1027"/>
                    </a:cubicBezTo>
                    <a:lnTo>
                      <a:pt x="2128" y="1027"/>
                    </a:lnTo>
                    <a:cubicBezTo>
                      <a:pt x="2110" y="1071"/>
                      <a:pt x="2129" y="1121"/>
                      <a:pt x="2153" y="1161"/>
                    </a:cubicBezTo>
                    <a:lnTo>
                      <a:pt x="2153" y="1161"/>
                    </a:lnTo>
                    <a:cubicBezTo>
                      <a:pt x="2111" y="1233"/>
                      <a:pt x="2056" y="1294"/>
                      <a:pt x="1990" y="1345"/>
                    </a:cubicBezTo>
                    <a:lnTo>
                      <a:pt x="1990" y="1345"/>
                    </a:lnTo>
                    <a:cubicBezTo>
                      <a:pt x="2084" y="1089"/>
                      <a:pt x="2135" y="818"/>
                      <a:pt x="2147" y="546"/>
                    </a:cubicBezTo>
                    <a:lnTo>
                      <a:pt x="2147" y="546"/>
                    </a:lnTo>
                    <a:cubicBezTo>
                      <a:pt x="2148" y="545"/>
                      <a:pt x="2148" y="545"/>
                      <a:pt x="2148" y="545"/>
                    </a:cubicBezTo>
                    <a:lnTo>
                      <a:pt x="2148" y="545"/>
                    </a:lnTo>
                    <a:cubicBezTo>
                      <a:pt x="2184" y="559"/>
                      <a:pt x="2244" y="537"/>
                      <a:pt x="2274" y="527"/>
                    </a:cubicBezTo>
                    <a:lnTo>
                      <a:pt x="2274" y="527"/>
                    </a:lnTo>
                    <a:cubicBezTo>
                      <a:pt x="2366" y="499"/>
                      <a:pt x="2443" y="438"/>
                      <a:pt x="2502" y="364"/>
                    </a:cubicBezTo>
                    <a:lnTo>
                      <a:pt x="2502" y="364"/>
                    </a:lnTo>
                    <a:cubicBezTo>
                      <a:pt x="2515" y="347"/>
                      <a:pt x="2488" y="329"/>
                      <a:pt x="2475" y="345"/>
                    </a:cubicBezTo>
                    <a:lnTo>
                      <a:pt x="2475" y="345"/>
                    </a:lnTo>
                    <a:cubicBezTo>
                      <a:pt x="2434" y="397"/>
                      <a:pt x="2389" y="435"/>
                      <a:pt x="2332" y="467"/>
                    </a:cubicBezTo>
                    <a:lnTo>
                      <a:pt x="2332" y="467"/>
                    </a:lnTo>
                    <a:cubicBezTo>
                      <a:pt x="2323" y="473"/>
                      <a:pt x="2260" y="501"/>
                      <a:pt x="2211" y="512"/>
                    </a:cubicBezTo>
                    <a:lnTo>
                      <a:pt x="2211" y="512"/>
                    </a:lnTo>
                    <a:cubicBezTo>
                      <a:pt x="2305" y="445"/>
                      <a:pt x="2423" y="254"/>
                      <a:pt x="2444" y="215"/>
                    </a:cubicBezTo>
                    <a:lnTo>
                      <a:pt x="2444" y="215"/>
                    </a:lnTo>
                    <a:cubicBezTo>
                      <a:pt x="2454" y="196"/>
                      <a:pt x="2427" y="178"/>
                      <a:pt x="2418" y="19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 name="Freeform 268">
                <a:extLst>
                  <a:ext uri="{FF2B5EF4-FFF2-40B4-BE49-F238E27FC236}">
                    <a16:creationId xmlns:a16="http://schemas.microsoft.com/office/drawing/2014/main" id="{BB456C25-8C4D-874B-B839-F1901A96EFC6}"/>
                  </a:ext>
                </a:extLst>
              </p:cNvPr>
              <p:cNvSpPr>
                <a:spLocks noChangeArrowheads="1"/>
              </p:cNvSpPr>
              <p:nvPr/>
            </p:nvSpPr>
            <p:spPr bwMode="auto">
              <a:xfrm>
                <a:off x="4431586" y="3684267"/>
                <a:ext cx="16201" cy="11881"/>
              </a:xfrm>
              <a:custGeom>
                <a:avLst/>
                <a:gdLst>
                  <a:gd name="T0" fmla="*/ 33 w 64"/>
                  <a:gd name="T1" fmla="*/ 42 h 50"/>
                  <a:gd name="T2" fmla="*/ 33 w 64"/>
                  <a:gd name="T3" fmla="*/ 42 h 50"/>
                  <a:gd name="T4" fmla="*/ 44 w 64"/>
                  <a:gd name="T5" fmla="*/ 11 h 50"/>
                  <a:gd name="T6" fmla="*/ 44 w 64"/>
                  <a:gd name="T7" fmla="*/ 11 h 50"/>
                  <a:gd name="T8" fmla="*/ 31 w 64"/>
                  <a:gd name="T9" fmla="*/ 7 h 50"/>
                  <a:gd name="T10" fmla="*/ 31 w 64"/>
                  <a:gd name="T11" fmla="*/ 7 h 50"/>
                  <a:gd name="T12" fmla="*/ 20 w 64"/>
                  <a:gd name="T13" fmla="*/ 38 h 50"/>
                  <a:gd name="T14" fmla="*/ 20 w 64"/>
                  <a:gd name="T15" fmla="*/ 38 h 50"/>
                  <a:gd name="T16" fmla="*/ 33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3" y="42"/>
                    </a:moveTo>
                    <a:lnTo>
                      <a:pt x="33" y="42"/>
                    </a:lnTo>
                    <a:cubicBezTo>
                      <a:pt x="52" y="49"/>
                      <a:pt x="63" y="19"/>
                      <a:pt x="44" y="11"/>
                    </a:cubicBezTo>
                    <a:lnTo>
                      <a:pt x="44" y="11"/>
                    </a:lnTo>
                    <a:cubicBezTo>
                      <a:pt x="39" y="10"/>
                      <a:pt x="35" y="9"/>
                      <a:pt x="31" y="7"/>
                    </a:cubicBezTo>
                    <a:lnTo>
                      <a:pt x="31" y="7"/>
                    </a:lnTo>
                    <a:cubicBezTo>
                      <a:pt x="11" y="0"/>
                      <a:pt x="0" y="31"/>
                      <a:pt x="20" y="38"/>
                    </a:cubicBezTo>
                    <a:lnTo>
                      <a:pt x="20" y="38"/>
                    </a:lnTo>
                    <a:cubicBezTo>
                      <a:pt x="24"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 name="Freeform 269">
                <a:extLst>
                  <a:ext uri="{FF2B5EF4-FFF2-40B4-BE49-F238E27FC236}">
                    <a16:creationId xmlns:a16="http://schemas.microsoft.com/office/drawing/2014/main" id="{2DE2BCE6-8F77-A548-9BDD-CAB83C2F6D0A}"/>
                  </a:ext>
                </a:extLst>
              </p:cNvPr>
              <p:cNvSpPr>
                <a:spLocks noChangeArrowheads="1"/>
              </p:cNvSpPr>
              <p:nvPr/>
            </p:nvSpPr>
            <p:spPr bwMode="auto">
              <a:xfrm>
                <a:off x="4445627" y="3658345"/>
                <a:ext cx="12961" cy="15122"/>
              </a:xfrm>
              <a:custGeom>
                <a:avLst/>
                <a:gdLst>
                  <a:gd name="T0" fmla="*/ 43 w 53"/>
                  <a:gd name="T1" fmla="*/ 27 h 61"/>
                  <a:gd name="T2" fmla="*/ 43 w 53"/>
                  <a:gd name="T3" fmla="*/ 27 h 61"/>
                  <a:gd name="T4" fmla="*/ 39 w 53"/>
                  <a:gd name="T5" fmla="*/ 19 h 61"/>
                  <a:gd name="T6" fmla="*/ 39 w 53"/>
                  <a:gd name="T7" fmla="*/ 19 h 61"/>
                  <a:gd name="T8" fmla="*/ 9 w 53"/>
                  <a:gd name="T9" fmla="*/ 33 h 61"/>
                  <a:gd name="T10" fmla="*/ 9 w 53"/>
                  <a:gd name="T11" fmla="*/ 33 h 61"/>
                  <a:gd name="T12" fmla="*/ 13 w 53"/>
                  <a:gd name="T13" fmla="*/ 41 h 61"/>
                  <a:gd name="T14" fmla="*/ 13 w 53"/>
                  <a:gd name="T15" fmla="*/ 41 h 61"/>
                  <a:gd name="T16" fmla="*/ 43 w 53"/>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43" y="27"/>
                    </a:moveTo>
                    <a:lnTo>
                      <a:pt x="43" y="27"/>
                    </a:lnTo>
                    <a:cubicBezTo>
                      <a:pt x="41" y="24"/>
                      <a:pt x="40" y="22"/>
                      <a:pt x="39" y="19"/>
                    </a:cubicBezTo>
                    <a:lnTo>
                      <a:pt x="39" y="19"/>
                    </a:lnTo>
                    <a:cubicBezTo>
                      <a:pt x="29" y="0"/>
                      <a:pt x="0" y="14"/>
                      <a:pt x="9" y="33"/>
                    </a:cubicBezTo>
                    <a:lnTo>
                      <a:pt x="9" y="33"/>
                    </a:lnTo>
                    <a:cubicBezTo>
                      <a:pt x="10" y="35"/>
                      <a:pt x="12" y="39"/>
                      <a:pt x="13" y="41"/>
                    </a:cubicBezTo>
                    <a:lnTo>
                      <a:pt x="13" y="41"/>
                    </a:lnTo>
                    <a:cubicBezTo>
                      <a:pt x="22" y="60"/>
                      <a:pt x="52" y="47"/>
                      <a:pt x="4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 name="Freeform 270">
                <a:extLst>
                  <a:ext uri="{FF2B5EF4-FFF2-40B4-BE49-F238E27FC236}">
                    <a16:creationId xmlns:a16="http://schemas.microsoft.com/office/drawing/2014/main" id="{80BA0CA6-46BE-F847-911A-1397861706B1}"/>
                  </a:ext>
                </a:extLst>
              </p:cNvPr>
              <p:cNvSpPr>
                <a:spLocks noChangeArrowheads="1"/>
              </p:cNvSpPr>
              <p:nvPr/>
            </p:nvSpPr>
            <p:spPr bwMode="auto">
              <a:xfrm>
                <a:off x="4459669" y="3683187"/>
                <a:ext cx="16201" cy="11882"/>
              </a:xfrm>
              <a:custGeom>
                <a:avLst/>
                <a:gdLst>
                  <a:gd name="T0" fmla="*/ 20 w 64"/>
                  <a:gd name="T1" fmla="*/ 37 h 50"/>
                  <a:gd name="T2" fmla="*/ 20 w 64"/>
                  <a:gd name="T3" fmla="*/ 37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20 w 64"/>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7"/>
                    </a:moveTo>
                    <a:lnTo>
                      <a:pt x="20" y="37"/>
                    </a:lnTo>
                    <a:cubicBezTo>
                      <a:pt x="24" y="38"/>
                      <a:pt x="28" y="40"/>
                      <a:pt x="32" y="42"/>
                    </a:cubicBezTo>
                    <a:lnTo>
                      <a:pt x="32" y="42"/>
                    </a:lnTo>
                    <a:cubicBezTo>
                      <a:pt x="52" y="49"/>
                      <a:pt x="63" y="18"/>
                      <a:pt x="43" y="11"/>
                    </a:cubicBezTo>
                    <a:lnTo>
                      <a:pt x="43" y="11"/>
                    </a:lnTo>
                    <a:cubicBezTo>
                      <a:pt x="39" y="10"/>
                      <a:pt x="34" y="8"/>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 name="Freeform 271">
                <a:extLst>
                  <a:ext uri="{FF2B5EF4-FFF2-40B4-BE49-F238E27FC236}">
                    <a16:creationId xmlns:a16="http://schemas.microsoft.com/office/drawing/2014/main" id="{95927688-6A34-E048-9643-240716848582}"/>
                  </a:ext>
                </a:extLst>
              </p:cNvPr>
              <p:cNvSpPr>
                <a:spLocks noChangeArrowheads="1"/>
              </p:cNvSpPr>
              <p:nvPr/>
            </p:nvSpPr>
            <p:spPr bwMode="auto">
              <a:xfrm>
                <a:off x="4476951" y="3648624"/>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3 w 53"/>
                  <a:gd name="T13" fmla="*/ 42 h 62"/>
                  <a:gd name="T14" fmla="*/ 13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1" y="25"/>
                      <a:pt x="40" y="22"/>
                      <a:pt x="39" y="19"/>
                    </a:cubicBezTo>
                    <a:lnTo>
                      <a:pt x="39" y="19"/>
                    </a:lnTo>
                    <a:cubicBezTo>
                      <a:pt x="30" y="0"/>
                      <a:pt x="0" y="14"/>
                      <a:pt x="9" y="33"/>
                    </a:cubicBezTo>
                    <a:lnTo>
                      <a:pt x="9" y="33"/>
                    </a:lnTo>
                    <a:cubicBezTo>
                      <a:pt x="11" y="36"/>
                      <a:pt x="12" y="39"/>
                      <a:pt x="13" y="42"/>
                    </a:cubicBezTo>
                    <a:lnTo>
                      <a:pt x="13" y="42"/>
                    </a:lnTo>
                    <a:cubicBezTo>
                      <a:pt x="22" y="61"/>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 name="Freeform 272">
                <a:extLst>
                  <a:ext uri="{FF2B5EF4-FFF2-40B4-BE49-F238E27FC236}">
                    <a16:creationId xmlns:a16="http://schemas.microsoft.com/office/drawing/2014/main" id="{AFBA9F75-C7B6-F045-B3B8-727A1FCBE6F5}"/>
                  </a:ext>
                </a:extLst>
              </p:cNvPr>
              <p:cNvSpPr>
                <a:spLocks noChangeArrowheads="1"/>
              </p:cNvSpPr>
              <p:nvPr/>
            </p:nvSpPr>
            <p:spPr bwMode="auto">
              <a:xfrm>
                <a:off x="4498553" y="3656185"/>
                <a:ext cx="12961" cy="15122"/>
              </a:xfrm>
              <a:custGeom>
                <a:avLst/>
                <a:gdLst>
                  <a:gd name="T0" fmla="*/ 42 w 52"/>
                  <a:gd name="T1" fmla="*/ 28 h 62"/>
                  <a:gd name="T2" fmla="*/ 42 w 52"/>
                  <a:gd name="T3" fmla="*/ 28 h 62"/>
                  <a:gd name="T4" fmla="*/ 38 w 52"/>
                  <a:gd name="T5" fmla="*/ 19 h 62"/>
                  <a:gd name="T6" fmla="*/ 38 w 52"/>
                  <a:gd name="T7" fmla="*/ 19 h 62"/>
                  <a:gd name="T8" fmla="*/ 8 w 52"/>
                  <a:gd name="T9" fmla="*/ 33 h 62"/>
                  <a:gd name="T10" fmla="*/ 8 w 52"/>
                  <a:gd name="T11" fmla="*/ 33 h 62"/>
                  <a:gd name="T12" fmla="*/ 13 w 52"/>
                  <a:gd name="T13" fmla="*/ 41 h 62"/>
                  <a:gd name="T14" fmla="*/ 13 w 52"/>
                  <a:gd name="T15" fmla="*/ 41 h 62"/>
                  <a:gd name="T16" fmla="*/ 42 w 52"/>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2">
                    <a:moveTo>
                      <a:pt x="42" y="28"/>
                    </a:moveTo>
                    <a:lnTo>
                      <a:pt x="42" y="28"/>
                    </a:lnTo>
                    <a:cubicBezTo>
                      <a:pt x="41" y="25"/>
                      <a:pt x="40" y="22"/>
                      <a:pt x="38" y="19"/>
                    </a:cubicBezTo>
                    <a:lnTo>
                      <a:pt x="38" y="19"/>
                    </a:lnTo>
                    <a:cubicBezTo>
                      <a:pt x="29" y="0"/>
                      <a:pt x="0" y="14"/>
                      <a:pt x="8" y="33"/>
                    </a:cubicBezTo>
                    <a:lnTo>
                      <a:pt x="8" y="33"/>
                    </a:lnTo>
                    <a:cubicBezTo>
                      <a:pt x="10" y="36"/>
                      <a:pt x="12" y="38"/>
                      <a:pt x="13" y="41"/>
                    </a:cubicBezTo>
                    <a:lnTo>
                      <a:pt x="13" y="41"/>
                    </a:lnTo>
                    <a:cubicBezTo>
                      <a:pt x="22" y="61"/>
                      <a:pt x="51" y="47"/>
                      <a:pt x="42"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 name="Freeform 273">
                <a:extLst>
                  <a:ext uri="{FF2B5EF4-FFF2-40B4-BE49-F238E27FC236}">
                    <a16:creationId xmlns:a16="http://schemas.microsoft.com/office/drawing/2014/main" id="{867E83F1-D91C-B54D-825C-C6C4FC9924D4}"/>
                  </a:ext>
                </a:extLst>
              </p:cNvPr>
              <p:cNvSpPr>
                <a:spLocks noChangeArrowheads="1"/>
              </p:cNvSpPr>
              <p:nvPr/>
            </p:nvSpPr>
            <p:spPr bwMode="auto">
              <a:xfrm>
                <a:off x="4498553" y="3623781"/>
                <a:ext cx="16201" cy="12961"/>
              </a:xfrm>
              <a:custGeom>
                <a:avLst/>
                <a:gdLst>
                  <a:gd name="T0" fmla="*/ 32 w 64"/>
                  <a:gd name="T1" fmla="*/ 43 h 51"/>
                  <a:gd name="T2" fmla="*/ 32 w 64"/>
                  <a:gd name="T3" fmla="*/ 43 h 51"/>
                  <a:gd name="T4" fmla="*/ 43 w 64"/>
                  <a:gd name="T5" fmla="*/ 12 h 51"/>
                  <a:gd name="T6" fmla="*/ 43 w 64"/>
                  <a:gd name="T7" fmla="*/ 12 h 51"/>
                  <a:gd name="T8" fmla="*/ 30 w 64"/>
                  <a:gd name="T9" fmla="*/ 8 h 51"/>
                  <a:gd name="T10" fmla="*/ 30 w 64"/>
                  <a:gd name="T11" fmla="*/ 8 h 51"/>
                  <a:gd name="T12" fmla="*/ 20 w 64"/>
                  <a:gd name="T13" fmla="*/ 39 h 51"/>
                  <a:gd name="T14" fmla="*/ 20 w 64"/>
                  <a:gd name="T15" fmla="*/ 39 h 51"/>
                  <a:gd name="T16" fmla="*/ 32 w 64"/>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2" y="43"/>
                    </a:moveTo>
                    <a:lnTo>
                      <a:pt x="32" y="43"/>
                    </a:lnTo>
                    <a:cubicBezTo>
                      <a:pt x="52" y="50"/>
                      <a:pt x="63" y="19"/>
                      <a:pt x="43" y="12"/>
                    </a:cubicBezTo>
                    <a:lnTo>
                      <a:pt x="43" y="12"/>
                    </a:lnTo>
                    <a:cubicBezTo>
                      <a:pt x="39" y="11"/>
                      <a:pt x="35" y="9"/>
                      <a:pt x="30" y="8"/>
                    </a:cubicBezTo>
                    <a:lnTo>
                      <a:pt x="30" y="8"/>
                    </a:lnTo>
                    <a:cubicBezTo>
                      <a:pt x="11" y="0"/>
                      <a:pt x="0" y="31"/>
                      <a:pt x="20" y="39"/>
                    </a:cubicBezTo>
                    <a:lnTo>
                      <a:pt x="20" y="39"/>
                    </a:lnTo>
                    <a:cubicBezTo>
                      <a:pt x="24" y="40"/>
                      <a:pt x="28" y="41"/>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 name="Freeform 274">
                <a:extLst>
                  <a:ext uri="{FF2B5EF4-FFF2-40B4-BE49-F238E27FC236}">
                    <a16:creationId xmlns:a16="http://schemas.microsoft.com/office/drawing/2014/main" id="{69CE6292-40DF-D642-83B3-4816C82715B0}"/>
                  </a:ext>
                </a:extLst>
              </p:cNvPr>
              <p:cNvSpPr>
                <a:spLocks noChangeArrowheads="1"/>
              </p:cNvSpPr>
              <p:nvPr/>
            </p:nvSpPr>
            <p:spPr bwMode="auto">
              <a:xfrm>
                <a:off x="4522316" y="3643223"/>
                <a:ext cx="16201" cy="8641"/>
              </a:xfrm>
              <a:custGeom>
                <a:avLst/>
                <a:gdLst>
                  <a:gd name="T0" fmla="*/ 21 w 68"/>
                  <a:gd name="T1" fmla="*/ 33 h 35"/>
                  <a:gd name="T2" fmla="*/ 21 w 68"/>
                  <a:gd name="T3" fmla="*/ 33 h 35"/>
                  <a:gd name="T4" fmla="*/ 43 w 68"/>
                  <a:gd name="T5" fmla="*/ 34 h 35"/>
                  <a:gd name="T6" fmla="*/ 43 w 68"/>
                  <a:gd name="T7" fmla="*/ 34 h 35"/>
                  <a:gd name="T8" fmla="*/ 46 w 68"/>
                  <a:gd name="T9" fmla="*/ 2 h 35"/>
                  <a:gd name="T10" fmla="*/ 46 w 68"/>
                  <a:gd name="T11" fmla="*/ 2 h 35"/>
                  <a:gd name="T12" fmla="*/ 24 w 68"/>
                  <a:gd name="T13" fmla="*/ 1 h 35"/>
                  <a:gd name="T14" fmla="*/ 24 w 68"/>
                  <a:gd name="T15" fmla="*/ 1 h 35"/>
                  <a:gd name="T16" fmla="*/ 21 w 68"/>
                  <a:gd name="T17"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35">
                    <a:moveTo>
                      <a:pt x="21" y="33"/>
                    </a:moveTo>
                    <a:lnTo>
                      <a:pt x="21" y="33"/>
                    </a:lnTo>
                    <a:cubicBezTo>
                      <a:pt x="29" y="33"/>
                      <a:pt x="36" y="34"/>
                      <a:pt x="43" y="34"/>
                    </a:cubicBezTo>
                    <a:lnTo>
                      <a:pt x="43" y="34"/>
                    </a:lnTo>
                    <a:cubicBezTo>
                      <a:pt x="64" y="34"/>
                      <a:pt x="67" y="2"/>
                      <a:pt x="46" y="2"/>
                    </a:cubicBezTo>
                    <a:lnTo>
                      <a:pt x="46" y="2"/>
                    </a:lnTo>
                    <a:cubicBezTo>
                      <a:pt x="39" y="1"/>
                      <a:pt x="31" y="1"/>
                      <a:pt x="24" y="1"/>
                    </a:cubicBezTo>
                    <a:lnTo>
                      <a:pt x="24" y="1"/>
                    </a:lnTo>
                    <a:cubicBezTo>
                      <a:pt x="3"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 name="Freeform 275">
                <a:extLst>
                  <a:ext uri="{FF2B5EF4-FFF2-40B4-BE49-F238E27FC236}">
                    <a16:creationId xmlns:a16="http://schemas.microsoft.com/office/drawing/2014/main" id="{F740EBA9-ACB2-8445-B928-9E602580A9CA}"/>
                  </a:ext>
                </a:extLst>
              </p:cNvPr>
              <p:cNvSpPr>
                <a:spLocks noChangeArrowheads="1"/>
              </p:cNvSpPr>
              <p:nvPr/>
            </p:nvSpPr>
            <p:spPr bwMode="auto">
              <a:xfrm>
                <a:off x="4547158" y="3662665"/>
                <a:ext cx="16202" cy="11881"/>
              </a:xfrm>
              <a:custGeom>
                <a:avLst/>
                <a:gdLst>
                  <a:gd name="T0" fmla="*/ 32 w 64"/>
                  <a:gd name="T1" fmla="*/ 42 h 50"/>
                  <a:gd name="T2" fmla="*/ 32 w 64"/>
                  <a:gd name="T3" fmla="*/ 42 h 50"/>
                  <a:gd name="T4" fmla="*/ 43 w 64"/>
                  <a:gd name="T5" fmla="*/ 12 h 50"/>
                  <a:gd name="T6" fmla="*/ 43 w 64"/>
                  <a:gd name="T7" fmla="*/ 12 h 50"/>
                  <a:gd name="T8" fmla="*/ 31 w 64"/>
                  <a:gd name="T9" fmla="*/ 7 h 50"/>
                  <a:gd name="T10" fmla="*/ 31 w 64"/>
                  <a:gd name="T11" fmla="*/ 7 h 50"/>
                  <a:gd name="T12" fmla="*/ 20 w 64"/>
                  <a:gd name="T13" fmla="*/ 37 h 50"/>
                  <a:gd name="T14" fmla="*/ 20 w 64"/>
                  <a:gd name="T15" fmla="*/ 37 h 50"/>
                  <a:gd name="T16" fmla="*/ 32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2" y="42"/>
                    </a:moveTo>
                    <a:lnTo>
                      <a:pt x="32" y="42"/>
                    </a:lnTo>
                    <a:cubicBezTo>
                      <a:pt x="52" y="49"/>
                      <a:pt x="63" y="18"/>
                      <a:pt x="43" y="12"/>
                    </a:cubicBezTo>
                    <a:lnTo>
                      <a:pt x="43" y="12"/>
                    </a:lnTo>
                    <a:cubicBezTo>
                      <a:pt x="39" y="10"/>
                      <a:pt x="35" y="9"/>
                      <a:pt x="31" y="7"/>
                    </a:cubicBezTo>
                    <a:lnTo>
                      <a:pt x="31" y="7"/>
                    </a:lnTo>
                    <a:cubicBezTo>
                      <a:pt x="11" y="0"/>
                      <a:pt x="0" y="30"/>
                      <a:pt x="20" y="37"/>
                    </a:cubicBezTo>
                    <a:lnTo>
                      <a:pt x="20" y="37"/>
                    </a:lnTo>
                    <a:cubicBezTo>
                      <a:pt x="24" y="39"/>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5" name="Freeform 276">
                <a:extLst>
                  <a:ext uri="{FF2B5EF4-FFF2-40B4-BE49-F238E27FC236}">
                    <a16:creationId xmlns:a16="http://schemas.microsoft.com/office/drawing/2014/main" id="{5C5638EB-DFAD-7543-8042-375C7FDD4A65}"/>
                  </a:ext>
                </a:extLst>
              </p:cNvPr>
              <p:cNvSpPr>
                <a:spLocks noChangeArrowheads="1"/>
              </p:cNvSpPr>
              <p:nvPr/>
            </p:nvSpPr>
            <p:spPr bwMode="auto">
              <a:xfrm>
                <a:off x="4555799" y="3639983"/>
                <a:ext cx="11882" cy="10801"/>
              </a:xfrm>
              <a:custGeom>
                <a:avLst/>
                <a:gdLst>
                  <a:gd name="T0" fmla="*/ 20 w 48"/>
                  <a:gd name="T1" fmla="*/ 37 h 42"/>
                  <a:gd name="T2" fmla="*/ 20 w 48"/>
                  <a:gd name="T3" fmla="*/ 37 h 42"/>
                  <a:gd name="T4" fmla="*/ 43 w 48"/>
                  <a:gd name="T5" fmla="*/ 33 h 42"/>
                  <a:gd name="T6" fmla="*/ 43 w 48"/>
                  <a:gd name="T7" fmla="*/ 33 h 42"/>
                  <a:gd name="T8" fmla="*/ 38 w 48"/>
                  <a:gd name="T9" fmla="*/ 10 h 42"/>
                  <a:gd name="T10" fmla="*/ 38 w 48"/>
                  <a:gd name="T11" fmla="*/ 10 h 42"/>
                  <a:gd name="T12" fmla="*/ 27 w 48"/>
                  <a:gd name="T13" fmla="*/ 4 h 42"/>
                  <a:gd name="T14" fmla="*/ 27 w 48"/>
                  <a:gd name="T15" fmla="*/ 4 h 42"/>
                  <a:gd name="T16" fmla="*/ 4 w 48"/>
                  <a:gd name="T17" fmla="*/ 8 h 42"/>
                  <a:gd name="T18" fmla="*/ 4 w 48"/>
                  <a:gd name="T19" fmla="*/ 8 h 42"/>
                  <a:gd name="T20" fmla="*/ 8 w 48"/>
                  <a:gd name="T21" fmla="*/ 31 h 42"/>
                  <a:gd name="T22" fmla="*/ 8 w 48"/>
                  <a:gd name="T23" fmla="*/ 31 h 42"/>
                  <a:gd name="T24" fmla="*/ 20 w 48"/>
                  <a:gd name="T25"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42">
                    <a:moveTo>
                      <a:pt x="20" y="37"/>
                    </a:moveTo>
                    <a:lnTo>
                      <a:pt x="20" y="37"/>
                    </a:lnTo>
                    <a:cubicBezTo>
                      <a:pt x="28" y="41"/>
                      <a:pt x="37" y="41"/>
                      <a:pt x="43" y="33"/>
                    </a:cubicBezTo>
                    <a:lnTo>
                      <a:pt x="43" y="33"/>
                    </a:lnTo>
                    <a:cubicBezTo>
                      <a:pt x="47" y="26"/>
                      <a:pt x="47" y="14"/>
                      <a:pt x="38" y="10"/>
                    </a:cubicBezTo>
                    <a:lnTo>
                      <a:pt x="38" y="10"/>
                    </a:lnTo>
                    <a:cubicBezTo>
                      <a:pt x="35" y="8"/>
                      <a:pt x="31" y="6"/>
                      <a:pt x="27" y="4"/>
                    </a:cubicBezTo>
                    <a:lnTo>
                      <a:pt x="27" y="4"/>
                    </a:lnTo>
                    <a:cubicBezTo>
                      <a:pt x="19" y="0"/>
                      <a:pt x="10" y="0"/>
                      <a:pt x="4" y="8"/>
                    </a:cubicBezTo>
                    <a:lnTo>
                      <a:pt x="4" y="8"/>
                    </a:lnTo>
                    <a:cubicBezTo>
                      <a:pt x="0" y="15"/>
                      <a:pt x="0" y="27"/>
                      <a:pt x="8" y="31"/>
                    </a:cubicBezTo>
                    <a:lnTo>
                      <a:pt x="8" y="31"/>
                    </a:lnTo>
                    <a:cubicBezTo>
                      <a:pt x="13" y="33"/>
                      <a:pt x="16" y="35"/>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6" name="Freeform 277">
                <a:extLst>
                  <a:ext uri="{FF2B5EF4-FFF2-40B4-BE49-F238E27FC236}">
                    <a16:creationId xmlns:a16="http://schemas.microsoft.com/office/drawing/2014/main" id="{4D0333A4-36A4-5C4A-9ADE-1B05EDBA0F7A}"/>
                  </a:ext>
                </a:extLst>
              </p:cNvPr>
              <p:cNvSpPr>
                <a:spLocks noChangeArrowheads="1"/>
              </p:cNvSpPr>
              <p:nvPr/>
            </p:nvSpPr>
            <p:spPr bwMode="auto">
              <a:xfrm>
                <a:off x="4576321" y="3668066"/>
                <a:ext cx="15122" cy="12961"/>
              </a:xfrm>
              <a:custGeom>
                <a:avLst/>
                <a:gdLst>
                  <a:gd name="T0" fmla="*/ 32 w 61"/>
                  <a:gd name="T1" fmla="*/ 42 h 52"/>
                  <a:gd name="T2" fmla="*/ 32 w 61"/>
                  <a:gd name="T3" fmla="*/ 42 h 52"/>
                  <a:gd name="T4" fmla="*/ 41 w 61"/>
                  <a:gd name="T5" fmla="*/ 38 h 52"/>
                  <a:gd name="T6" fmla="*/ 41 w 61"/>
                  <a:gd name="T7" fmla="*/ 38 h 52"/>
                  <a:gd name="T8" fmla="*/ 27 w 61"/>
                  <a:gd name="T9" fmla="*/ 9 h 52"/>
                  <a:gd name="T10" fmla="*/ 27 w 61"/>
                  <a:gd name="T11" fmla="*/ 9 h 52"/>
                  <a:gd name="T12" fmla="*/ 18 w 61"/>
                  <a:gd name="T13" fmla="*/ 13 h 52"/>
                  <a:gd name="T14" fmla="*/ 18 w 61"/>
                  <a:gd name="T15" fmla="*/ 13 h 52"/>
                  <a:gd name="T16" fmla="*/ 32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2" y="42"/>
                    </a:moveTo>
                    <a:lnTo>
                      <a:pt x="32" y="42"/>
                    </a:lnTo>
                    <a:cubicBezTo>
                      <a:pt x="35" y="41"/>
                      <a:pt x="38" y="39"/>
                      <a:pt x="41" y="38"/>
                    </a:cubicBezTo>
                    <a:lnTo>
                      <a:pt x="41" y="38"/>
                    </a:lnTo>
                    <a:cubicBezTo>
                      <a:pt x="60" y="29"/>
                      <a:pt x="46" y="0"/>
                      <a:pt x="27" y="9"/>
                    </a:cubicBezTo>
                    <a:lnTo>
                      <a:pt x="27" y="9"/>
                    </a:lnTo>
                    <a:cubicBezTo>
                      <a:pt x="24" y="10"/>
                      <a:pt x="21" y="11"/>
                      <a:pt x="18" y="13"/>
                    </a:cubicBezTo>
                    <a:lnTo>
                      <a:pt x="18" y="13"/>
                    </a:lnTo>
                    <a:cubicBezTo>
                      <a:pt x="0" y="21"/>
                      <a:pt x="14" y="51"/>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7" name="Freeform 278">
                <a:extLst>
                  <a:ext uri="{FF2B5EF4-FFF2-40B4-BE49-F238E27FC236}">
                    <a16:creationId xmlns:a16="http://schemas.microsoft.com/office/drawing/2014/main" id="{E2B80E8F-0118-9C4A-B563-87DE746B679F}"/>
                  </a:ext>
                </a:extLst>
              </p:cNvPr>
              <p:cNvSpPr>
                <a:spLocks noChangeArrowheads="1"/>
              </p:cNvSpPr>
              <p:nvPr/>
            </p:nvSpPr>
            <p:spPr bwMode="auto">
              <a:xfrm>
                <a:off x="4593603" y="3557894"/>
                <a:ext cx="14041" cy="17282"/>
              </a:xfrm>
              <a:custGeom>
                <a:avLst/>
                <a:gdLst>
                  <a:gd name="T0" fmla="*/ 46 w 56"/>
                  <a:gd name="T1" fmla="*/ 36 h 70"/>
                  <a:gd name="T2" fmla="*/ 46 w 56"/>
                  <a:gd name="T3" fmla="*/ 36 h 70"/>
                  <a:gd name="T4" fmla="*/ 38 w 56"/>
                  <a:gd name="T5" fmla="*/ 19 h 70"/>
                  <a:gd name="T6" fmla="*/ 38 w 56"/>
                  <a:gd name="T7" fmla="*/ 19 h 70"/>
                  <a:gd name="T8" fmla="*/ 9 w 56"/>
                  <a:gd name="T9" fmla="*/ 32 h 70"/>
                  <a:gd name="T10" fmla="*/ 9 w 56"/>
                  <a:gd name="T11" fmla="*/ 32 h 70"/>
                  <a:gd name="T12" fmla="*/ 17 w 56"/>
                  <a:gd name="T13" fmla="*/ 49 h 70"/>
                  <a:gd name="T14" fmla="*/ 17 w 56"/>
                  <a:gd name="T15" fmla="*/ 49 h 70"/>
                  <a:gd name="T16" fmla="*/ 46 w 56"/>
                  <a:gd name="T17"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0">
                    <a:moveTo>
                      <a:pt x="46" y="36"/>
                    </a:moveTo>
                    <a:lnTo>
                      <a:pt x="46" y="36"/>
                    </a:lnTo>
                    <a:cubicBezTo>
                      <a:pt x="44" y="30"/>
                      <a:pt x="41" y="24"/>
                      <a:pt x="38" y="19"/>
                    </a:cubicBezTo>
                    <a:lnTo>
                      <a:pt x="38" y="19"/>
                    </a:lnTo>
                    <a:cubicBezTo>
                      <a:pt x="30" y="0"/>
                      <a:pt x="0" y="14"/>
                      <a:pt x="9" y="32"/>
                    </a:cubicBezTo>
                    <a:lnTo>
                      <a:pt x="9" y="32"/>
                    </a:lnTo>
                    <a:cubicBezTo>
                      <a:pt x="12" y="38"/>
                      <a:pt x="14" y="44"/>
                      <a:pt x="17" y="49"/>
                    </a:cubicBezTo>
                    <a:lnTo>
                      <a:pt x="17" y="49"/>
                    </a:lnTo>
                    <a:cubicBezTo>
                      <a:pt x="26" y="69"/>
                      <a:pt x="55" y="55"/>
                      <a:pt x="46"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8" name="Freeform 279">
                <a:extLst>
                  <a:ext uri="{FF2B5EF4-FFF2-40B4-BE49-F238E27FC236}">
                    <a16:creationId xmlns:a16="http://schemas.microsoft.com/office/drawing/2014/main" id="{540970A1-327C-224A-9D27-7E323A19D06F}"/>
                  </a:ext>
                </a:extLst>
              </p:cNvPr>
              <p:cNvSpPr>
                <a:spLocks noChangeArrowheads="1"/>
              </p:cNvSpPr>
              <p:nvPr/>
            </p:nvSpPr>
            <p:spPr bwMode="auto">
              <a:xfrm>
                <a:off x="4604404" y="3576256"/>
                <a:ext cx="15122" cy="11881"/>
              </a:xfrm>
              <a:custGeom>
                <a:avLst/>
                <a:gdLst>
                  <a:gd name="T0" fmla="*/ 20 w 63"/>
                  <a:gd name="T1" fmla="*/ 37 h 50"/>
                  <a:gd name="T2" fmla="*/ 20 w 63"/>
                  <a:gd name="T3" fmla="*/ 37 h 50"/>
                  <a:gd name="T4" fmla="*/ 32 w 63"/>
                  <a:gd name="T5" fmla="*/ 42 h 50"/>
                  <a:gd name="T6" fmla="*/ 32 w 63"/>
                  <a:gd name="T7" fmla="*/ 42 h 50"/>
                  <a:gd name="T8" fmla="*/ 43 w 63"/>
                  <a:gd name="T9" fmla="*/ 11 h 50"/>
                  <a:gd name="T10" fmla="*/ 43 w 63"/>
                  <a:gd name="T11" fmla="*/ 11 h 50"/>
                  <a:gd name="T12" fmla="*/ 30 w 63"/>
                  <a:gd name="T13" fmla="*/ 7 h 50"/>
                  <a:gd name="T14" fmla="*/ 30 w 63"/>
                  <a:gd name="T15" fmla="*/ 7 h 50"/>
                  <a:gd name="T16" fmla="*/ 20 w 63"/>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0">
                    <a:moveTo>
                      <a:pt x="20" y="37"/>
                    </a:moveTo>
                    <a:lnTo>
                      <a:pt x="20" y="37"/>
                    </a:lnTo>
                    <a:cubicBezTo>
                      <a:pt x="24" y="38"/>
                      <a:pt x="28" y="40"/>
                      <a:pt x="32" y="42"/>
                    </a:cubicBezTo>
                    <a:lnTo>
                      <a:pt x="32" y="42"/>
                    </a:lnTo>
                    <a:cubicBezTo>
                      <a:pt x="52" y="49"/>
                      <a:pt x="62" y="18"/>
                      <a:pt x="43" y="11"/>
                    </a:cubicBezTo>
                    <a:lnTo>
                      <a:pt x="43" y="11"/>
                    </a:lnTo>
                    <a:cubicBezTo>
                      <a:pt x="39" y="10"/>
                      <a:pt x="34" y="8"/>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9" name="Freeform 280">
                <a:extLst>
                  <a:ext uri="{FF2B5EF4-FFF2-40B4-BE49-F238E27FC236}">
                    <a16:creationId xmlns:a16="http://schemas.microsoft.com/office/drawing/2014/main" id="{2324BFE3-6738-3547-8098-0D7A2346B33D}"/>
                  </a:ext>
                </a:extLst>
              </p:cNvPr>
              <p:cNvSpPr>
                <a:spLocks noChangeArrowheads="1"/>
              </p:cNvSpPr>
              <p:nvPr/>
            </p:nvSpPr>
            <p:spPr bwMode="auto">
              <a:xfrm>
                <a:off x="4577401" y="3576256"/>
                <a:ext cx="16202" cy="12961"/>
              </a:xfrm>
              <a:custGeom>
                <a:avLst/>
                <a:gdLst>
                  <a:gd name="T0" fmla="*/ 33 w 65"/>
                  <a:gd name="T1" fmla="*/ 43 h 51"/>
                  <a:gd name="T2" fmla="*/ 33 w 65"/>
                  <a:gd name="T3" fmla="*/ 43 h 51"/>
                  <a:gd name="T4" fmla="*/ 44 w 65"/>
                  <a:gd name="T5" fmla="*/ 12 h 51"/>
                  <a:gd name="T6" fmla="*/ 44 w 65"/>
                  <a:gd name="T7" fmla="*/ 12 h 51"/>
                  <a:gd name="T8" fmla="*/ 31 w 65"/>
                  <a:gd name="T9" fmla="*/ 7 h 51"/>
                  <a:gd name="T10" fmla="*/ 31 w 65"/>
                  <a:gd name="T11" fmla="*/ 7 h 51"/>
                  <a:gd name="T12" fmla="*/ 20 w 65"/>
                  <a:gd name="T13" fmla="*/ 38 h 51"/>
                  <a:gd name="T14" fmla="*/ 20 w 65"/>
                  <a:gd name="T15" fmla="*/ 38 h 51"/>
                  <a:gd name="T16" fmla="*/ 33 w 65"/>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1">
                    <a:moveTo>
                      <a:pt x="33" y="43"/>
                    </a:moveTo>
                    <a:lnTo>
                      <a:pt x="33" y="43"/>
                    </a:lnTo>
                    <a:cubicBezTo>
                      <a:pt x="53" y="50"/>
                      <a:pt x="64" y="18"/>
                      <a:pt x="44" y="12"/>
                    </a:cubicBezTo>
                    <a:lnTo>
                      <a:pt x="44" y="12"/>
                    </a:lnTo>
                    <a:cubicBezTo>
                      <a:pt x="40" y="10"/>
                      <a:pt x="36" y="8"/>
                      <a:pt x="31" y="7"/>
                    </a:cubicBezTo>
                    <a:lnTo>
                      <a:pt x="31" y="7"/>
                    </a:lnTo>
                    <a:cubicBezTo>
                      <a:pt x="11" y="0"/>
                      <a:pt x="0" y="31"/>
                      <a:pt x="20" y="38"/>
                    </a:cubicBezTo>
                    <a:lnTo>
                      <a:pt x="20" y="38"/>
                    </a:lnTo>
                    <a:cubicBezTo>
                      <a:pt x="24" y="40"/>
                      <a:pt x="28" y="41"/>
                      <a:pt x="3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0" name="Freeform 281">
                <a:extLst>
                  <a:ext uri="{FF2B5EF4-FFF2-40B4-BE49-F238E27FC236}">
                    <a16:creationId xmlns:a16="http://schemas.microsoft.com/office/drawing/2014/main" id="{571B601A-7FF1-F148-9B52-3BC9FDE759C8}"/>
                  </a:ext>
                </a:extLst>
              </p:cNvPr>
              <p:cNvSpPr>
                <a:spLocks noChangeArrowheads="1"/>
              </p:cNvSpPr>
              <p:nvPr/>
            </p:nvSpPr>
            <p:spPr bwMode="auto">
              <a:xfrm>
                <a:off x="4622766" y="3550334"/>
                <a:ext cx="15122" cy="12961"/>
              </a:xfrm>
              <a:custGeom>
                <a:avLst/>
                <a:gdLst>
                  <a:gd name="T0" fmla="*/ 33 w 61"/>
                  <a:gd name="T1" fmla="*/ 42 h 53"/>
                  <a:gd name="T2" fmla="*/ 33 w 61"/>
                  <a:gd name="T3" fmla="*/ 42 h 53"/>
                  <a:gd name="T4" fmla="*/ 41 w 61"/>
                  <a:gd name="T5" fmla="*/ 38 h 53"/>
                  <a:gd name="T6" fmla="*/ 41 w 61"/>
                  <a:gd name="T7" fmla="*/ 38 h 53"/>
                  <a:gd name="T8" fmla="*/ 27 w 61"/>
                  <a:gd name="T9" fmla="*/ 9 h 53"/>
                  <a:gd name="T10" fmla="*/ 27 w 61"/>
                  <a:gd name="T11" fmla="*/ 9 h 53"/>
                  <a:gd name="T12" fmla="*/ 19 w 61"/>
                  <a:gd name="T13" fmla="*/ 13 h 53"/>
                  <a:gd name="T14" fmla="*/ 19 w 61"/>
                  <a:gd name="T15" fmla="*/ 13 h 53"/>
                  <a:gd name="T16" fmla="*/ 33 w 61"/>
                  <a:gd name="T17"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33" y="42"/>
                    </a:moveTo>
                    <a:lnTo>
                      <a:pt x="33" y="42"/>
                    </a:lnTo>
                    <a:cubicBezTo>
                      <a:pt x="35" y="41"/>
                      <a:pt x="38" y="40"/>
                      <a:pt x="41" y="38"/>
                    </a:cubicBezTo>
                    <a:lnTo>
                      <a:pt x="41" y="38"/>
                    </a:lnTo>
                    <a:cubicBezTo>
                      <a:pt x="60" y="29"/>
                      <a:pt x="46" y="0"/>
                      <a:pt x="27" y="9"/>
                    </a:cubicBezTo>
                    <a:lnTo>
                      <a:pt x="27" y="9"/>
                    </a:lnTo>
                    <a:cubicBezTo>
                      <a:pt x="24" y="10"/>
                      <a:pt x="21" y="12"/>
                      <a:pt x="19" y="13"/>
                    </a:cubicBezTo>
                    <a:lnTo>
                      <a:pt x="19" y="13"/>
                    </a:lnTo>
                    <a:cubicBezTo>
                      <a:pt x="0" y="22"/>
                      <a:pt x="13" y="52"/>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1" name="Freeform 282">
                <a:extLst>
                  <a:ext uri="{FF2B5EF4-FFF2-40B4-BE49-F238E27FC236}">
                    <a16:creationId xmlns:a16="http://schemas.microsoft.com/office/drawing/2014/main" id="{D49AB788-EA43-C54D-A0BE-2771A1363330}"/>
                  </a:ext>
                </a:extLst>
              </p:cNvPr>
              <p:cNvSpPr>
                <a:spLocks noChangeArrowheads="1"/>
              </p:cNvSpPr>
              <p:nvPr/>
            </p:nvSpPr>
            <p:spPr bwMode="auto">
              <a:xfrm>
                <a:off x="4643289" y="3522251"/>
                <a:ext cx="14041" cy="15122"/>
              </a:xfrm>
              <a:custGeom>
                <a:avLst/>
                <a:gdLst>
                  <a:gd name="T0" fmla="*/ 23 w 56"/>
                  <a:gd name="T1" fmla="*/ 58 h 60"/>
                  <a:gd name="T2" fmla="*/ 23 w 56"/>
                  <a:gd name="T3" fmla="*/ 58 h 60"/>
                  <a:gd name="T4" fmla="*/ 7 w 56"/>
                  <a:gd name="T5" fmla="*/ 23 h 60"/>
                  <a:gd name="T6" fmla="*/ 7 w 56"/>
                  <a:gd name="T7" fmla="*/ 23 h 60"/>
                  <a:gd name="T8" fmla="*/ 5 w 56"/>
                  <a:gd name="T9" fmla="*/ 45 h 60"/>
                  <a:gd name="T10" fmla="*/ 5 w 56"/>
                  <a:gd name="T11" fmla="*/ 45 h 60"/>
                  <a:gd name="T12" fmla="*/ 23 w 56"/>
                  <a:gd name="T13" fmla="*/ 58 h 60"/>
                </a:gdLst>
                <a:ahLst/>
                <a:cxnLst>
                  <a:cxn ang="0">
                    <a:pos x="T0" y="T1"/>
                  </a:cxn>
                  <a:cxn ang="0">
                    <a:pos x="T2" y="T3"/>
                  </a:cxn>
                  <a:cxn ang="0">
                    <a:pos x="T4" y="T5"/>
                  </a:cxn>
                  <a:cxn ang="0">
                    <a:pos x="T6" y="T7"/>
                  </a:cxn>
                  <a:cxn ang="0">
                    <a:pos x="T8" y="T9"/>
                  </a:cxn>
                  <a:cxn ang="0">
                    <a:pos x="T10" y="T11"/>
                  </a:cxn>
                  <a:cxn ang="0">
                    <a:pos x="T12" y="T13"/>
                  </a:cxn>
                </a:cxnLst>
                <a:rect l="0" t="0" r="r" b="b"/>
                <a:pathLst>
                  <a:path w="56" h="60">
                    <a:moveTo>
                      <a:pt x="23" y="58"/>
                    </a:moveTo>
                    <a:lnTo>
                      <a:pt x="23" y="58"/>
                    </a:lnTo>
                    <a:cubicBezTo>
                      <a:pt x="55" y="55"/>
                      <a:pt x="30" y="0"/>
                      <a:pt x="7" y="23"/>
                    </a:cubicBezTo>
                    <a:lnTo>
                      <a:pt x="7" y="23"/>
                    </a:lnTo>
                    <a:cubicBezTo>
                      <a:pt x="0" y="30"/>
                      <a:pt x="1" y="39"/>
                      <a:pt x="5" y="45"/>
                    </a:cubicBezTo>
                    <a:lnTo>
                      <a:pt x="5" y="45"/>
                    </a:lnTo>
                    <a:cubicBezTo>
                      <a:pt x="7" y="52"/>
                      <a:pt x="13" y="59"/>
                      <a:pt x="23"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2" name="Freeform 283">
                <a:extLst>
                  <a:ext uri="{FF2B5EF4-FFF2-40B4-BE49-F238E27FC236}">
                    <a16:creationId xmlns:a16="http://schemas.microsoft.com/office/drawing/2014/main" id="{A5E1F6BF-0AD5-F04D-94F3-6DB8A7D041EB}"/>
                  </a:ext>
                </a:extLst>
              </p:cNvPr>
              <p:cNvSpPr>
                <a:spLocks noChangeArrowheads="1"/>
              </p:cNvSpPr>
              <p:nvPr/>
            </p:nvSpPr>
            <p:spPr bwMode="auto">
              <a:xfrm>
                <a:off x="4640048" y="3569775"/>
                <a:ext cx="16202" cy="11881"/>
              </a:xfrm>
              <a:custGeom>
                <a:avLst/>
                <a:gdLst>
                  <a:gd name="T0" fmla="*/ 19 w 64"/>
                  <a:gd name="T1" fmla="*/ 38 h 50"/>
                  <a:gd name="T2" fmla="*/ 19 w 64"/>
                  <a:gd name="T3" fmla="*/ 38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19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19" y="38"/>
                    </a:moveTo>
                    <a:lnTo>
                      <a:pt x="19" y="38"/>
                    </a:lnTo>
                    <a:cubicBezTo>
                      <a:pt x="23" y="39"/>
                      <a:pt x="28" y="41"/>
                      <a:pt x="32" y="42"/>
                    </a:cubicBezTo>
                    <a:lnTo>
                      <a:pt x="32" y="42"/>
                    </a:lnTo>
                    <a:cubicBezTo>
                      <a:pt x="51" y="49"/>
                      <a:pt x="63" y="18"/>
                      <a:pt x="43" y="11"/>
                    </a:cubicBezTo>
                    <a:lnTo>
                      <a:pt x="43" y="11"/>
                    </a:lnTo>
                    <a:cubicBezTo>
                      <a:pt x="38" y="10"/>
                      <a:pt x="34" y="8"/>
                      <a:pt x="30" y="7"/>
                    </a:cubicBezTo>
                    <a:lnTo>
                      <a:pt x="30" y="7"/>
                    </a:lnTo>
                    <a:cubicBezTo>
                      <a:pt x="10" y="0"/>
                      <a:pt x="0" y="31"/>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3" name="Freeform 284">
                <a:extLst>
                  <a:ext uri="{FF2B5EF4-FFF2-40B4-BE49-F238E27FC236}">
                    <a16:creationId xmlns:a16="http://schemas.microsoft.com/office/drawing/2014/main" id="{7B896533-93FC-B74A-ABE4-248F40326CD6}"/>
                  </a:ext>
                </a:extLst>
              </p:cNvPr>
              <p:cNvSpPr>
                <a:spLocks noChangeArrowheads="1"/>
              </p:cNvSpPr>
              <p:nvPr/>
            </p:nvSpPr>
            <p:spPr bwMode="auto">
              <a:xfrm>
                <a:off x="4664891" y="3542772"/>
                <a:ext cx="16201" cy="12961"/>
              </a:xfrm>
              <a:custGeom>
                <a:avLst/>
                <a:gdLst>
                  <a:gd name="T0" fmla="*/ 32 w 64"/>
                  <a:gd name="T1" fmla="*/ 43 h 51"/>
                  <a:gd name="T2" fmla="*/ 32 w 64"/>
                  <a:gd name="T3" fmla="*/ 43 h 51"/>
                  <a:gd name="T4" fmla="*/ 43 w 64"/>
                  <a:gd name="T5" fmla="*/ 12 h 51"/>
                  <a:gd name="T6" fmla="*/ 43 w 64"/>
                  <a:gd name="T7" fmla="*/ 12 h 51"/>
                  <a:gd name="T8" fmla="*/ 30 w 64"/>
                  <a:gd name="T9" fmla="*/ 8 h 51"/>
                  <a:gd name="T10" fmla="*/ 30 w 64"/>
                  <a:gd name="T11" fmla="*/ 8 h 51"/>
                  <a:gd name="T12" fmla="*/ 20 w 64"/>
                  <a:gd name="T13" fmla="*/ 38 h 51"/>
                  <a:gd name="T14" fmla="*/ 20 w 64"/>
                  <a:gd name="T15" fmla="*/ 38 h 51"/>
                  <a:gd name="T16" fmla="*/ 32 w 64"/>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2" y="43"/>
                    </a:moveTo>
                    <a:lnTo>
                      <a:pt x="32" y="43"/>
                    </a:lnTo>
                    <a:cubicBezTo>
                      <a:pt x="52" y="50"/>
                      <a:pt x="63" y="19"/>
                      <a:pt x="43" y="12"/>
                    </a:cubicBezTo>
                    <a:lnTo>
                      <a:pt x="43" y="12"/>
                    </a:lnTo>
                    <a:cubicBezTo>
                      <a:pt x="39" y="10"/>
                      <a:pt x="34" y="9"/>
                      <a:pt x="30" y="8"/>
                    </a:cubicBezTo>
                    <a:lnTo>
                      <a:pt x="30" y="8"/>
                    </a:lnTo>
                    <a:cubicBezTo>
                      <a:pt x="11" y="0"/>
                      <a:pt x="0" y="31"/>
                      <a:pt x="20" y="38"/>
                    </a:cubicBezTo>
                    <a:lnTo>
                      <a:pt x="20" y="38"/>
                    </a:lnTo>
                    <a:cubicBezTo>
                      <a:pt x="24" y="40"/>
                      <a:pt x="28" y="41"/>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4" name="Freeform 285">
                <a:extLst>
                  <a:ext uri="{FF2B5EF4-FFF2-40B4-BE49-F238E27FC236}">
                    <a16:creationId xmlns:a16="http://schemas.microsoft.com/office/drawing/2014/main" id="{5A900971-8203-4A43-8015-57215EC8E188}"/>
                  </a:ext>
                </a:extLst>
              </p:cNvPr>
              <p:cNvSpPr>
                <a:spLocks noChangeArrowheads="1"/>
              </p:cNvSpPr>
              <p:nvPr/>
            </p:nvSpPr>
            <p:spPr bwMode="auto">
              <a:xfrm>
                <a:off x="4682172" y="3573016"/>
                <a:ext cx="16201" cy="11882"/>
              </a:xfrm>
              <a:custGeom>
                <a:avLst/>
                <a:gdLst>
                  <a:gd name="T0" fmla="*/ 20 w 64"/>
                  <a:gd name="T1" fmla="*/ 38 h 50"/>
                  <a:gd name="T2" fmla="*/ 20 w 64"/>
                  <a:gd name="T3" fmla="*/ 38 h 50"/>
                  <a:gd name="T4" fmla="*/ 32 w 64"/>
                  <a:gd name="T5" fmla="*/ 42 h 50"/>
                  <a:gd name="T6" fmla="*/ 32 w 64"/>
                  <a:gd name="T7" fmla="*/ 42 h 50"/>
                  <a:gd name="T8" fmla="*/ 43 w 64"/>
                  <a:gd name="T9" fmla="*/ 12 h 50"/>
                  <a:gd name="T10" fmla="*/ 43 w 64"/>
                  <a:gd name="T11" fmla="*/ 12 h 50"/>
                  <a:gd name="T12" fmla="*/ 31 w 64"/>
                  <a:gd name="T13" fmla="*/ 7 h 50"/>
                  <a:gd name="T14" fmla="*/ 31 w 64"/>
                  <a:gd name="T15" fmla="*/ 7 h 50"/>
                  <a:gd name="T16" fmla="*/ 20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8"/>
                    </a:moveTo>
                    <a:lnTo>
                      <a:pt x="20" y="38"/>
                    </a:lnTo>
                    <a:cubicBezTo>
                      <a:pt x="24" y="39"/>
                      <a:pt x="28" y="41"/>
                      <a:pt x="32" y="42"/>
                    </a:cubicBezTo>
                    <a:lnTo>
                      <a:pt x="32" y="42"/>
                    </a:lnTo>
                    <a:cubicBezTo>
                      <a:pt x="52" y="49"/>
                      <a:pt x="63" y="19"/>
                      <a:pt x="43" y="12"/>
                    </a:cubicBezTo>
                    <a:lnTo>
                      <a:pt x="43" y="12"/>
                    </a:lnTo>
                    <a:cubicBezTo>
                      <a:pt x="39" y="10"/>
                      <a:pt x="35" y="9"/>
                      <a:pt x="31" y="7"/>
                    </a:cubicBezTo>
                    <a:lnTo>
                      <a:pt x="31" y="7"/>
                    </a:lnTo>
                    <a:cubicBezTo>
                      <a:pt x="11" y="0"/>
                      <a:pt x="0" y="31"/>
                      <a:pt x="20"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5" name="Freeform 286">
                <a:extLst>
                  <a:ext uri="{FF2B5EF4-FFF2-40B4-BE49-F238E27FC236}">
                    <a16:creationId xmlns:a16="http://schemas.microsoft.com/office/drawing/2014/main" id="{0487AC24-8CDD-7B4A-B44F-0C1AFD4C8E2A}"/>
                  </a:ext>
                </a:extLst>
              </p:cNvPr>
              <p:cNvSpPr>
                <a:spLocks noChangeArrowheads="1"/>
              </p:cNvSpPr>
              <p:nvPr/>
            </p:nvSpPr>
            <p:spPr bwMode="auto">
              <a:xfrm>
                <a:off x="4699454" y="3543853"/>
                <a:ext cx="16201" cy="11881"/>
              </a:xfrm>
              <a:custGeom>
                <a:avLst/>
                <a:gdLst>
                  <a:gd name="T0" fmla="*/ 33 w 65"/>
                  <a:gd name="T1" fmla="*/ 42 h 50"/>
                  <a:gd name="T2" fmla="*/ 33 w 65"/>
                  <a:gd name="T3" fmla="*/ 42 h 50"/>
                  <a:gd name="T4" fmla="*/ 44 w 65"/>
                  <a:gd name="T5" fmla="*/ 12 h 50"/>
                  <a:gd name="T6" fmla="*/ 44 w 65"/>
                  <a:gd name="T7" fmla="*/ 12 h 50"/>
                  <a:gd name="T8" fmla="*/ 31 w 65"/>
                  <a:gd name="T9" fmla="*/ 7 h 50"/>
                  <a:gd name="T10" fmla="*/ 31 w 65"/>
                  <a:gd name="T11" fmla="*/ 7 h 50"/>
                  <a:gd name="T12" fmla="*/ 20 w 65"/>
                  <a:gd name="T13" fmla="*/ 38 h 50"/>
                  <a:gd name="T14" fmla="*/ 20 w 65"/>
                  <a:gd name="T15" fmla="*/ 38 h 50"/>
                  <a:gd name="T16" fmla="*/ 33 w 65"/>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0">
                    <a:moveTo>
                      <a:pt x="33" y="42"/>
                    </a:moveTo>
                    <a:lnTo>
                      <a:pt x="33" y="42"/>
                    </a:lnTo>
                    <a:cubicBezTo>
                      <a:pt x="53" y="49"/>
                      <a:pt x="64" y="19"/>
                      <a:pt x="44" y="12"/>
                    </a:cubicBezTo>
                    <a:lnTo>
                      <a:pt x="44" y="12"/>
                    </a:lnTo>
                    <a:cubicBezTo>
                      <a:pt x="40" y="10"/>
                      <a:pt x="36" y="8"/>
                      <a:pt x="31" y="7"/>
                    </a:cubicBezTo>
                    <a:lnTo>
                      <a:pt x="31" y="7"/>
                    </a:lnTo>
                    <a:cubicBezTo>
                      <a:pt x="12" y="0"/>
                      <a:pt x="0" y="31"/>
                      <a:pt x="20" y="38"/>
                    </a:cubicBezTo>
                    <a:lnTo>
                      <a:pt x="20" y="38"/>
                    </a:lnTo>
                    <a:cubicBezTo>
                      <a:pt x="25"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6" name="Freeform 287">
                <a:extLst>
                  <a:ext uri="{FF2B5EF4-FFF2-40B4-BE49-F238E27FC236}">
                    <a16:creationId xmlns:a16="http://schemas.microsoft.com/office/drawing/2014/main" id="{A9EE38BA-DE48-024A-846D-D485E900167A}"/>
                  </a:ext>
                </a:extLst>
              </p:cNvPr>
              <p:cNvSpPr>
                <a:spLocks noChangeArrowheads="1"/>
              </p:cNvSpPr>
              <p:nvPr/>
            </p:nvSpPr>
            <p:spPr bwMode="auto">
              <a:xfrm>
                <a:off x="4695134" y="3512529"/>
                <a:ext cx="16201" cy="11882"/>
              </a:xfrm>
              <a:custGeom>
                <a:avLst/>
                <a:gdLst>
                  <a:gd name="T0" fmla="*/ 33 w 64"/>
                  <a:gd name="T1" fmla="*/ 42 h 50"/>
                  <a:gd name="T2" fmla="*/ 33 w 64"/>
                  <a:gd name="T3" fmla="*/ 42 h 50"/>
                  <a:gd name="T4" fmla="*/ 44 w 64"/>
                  <a:gd name="T5" fmla="*/ 12 h 50"/>
                  <a:gd name="T6" fmla="*/ 44 w 64"/>
                  <a:gd name="T7" fmla="*/ 12 h 50"/>
                  <a:gd name="T8" fmla="*/ 31 w 64"/>
                  <a:gd name="T9" fmla="*/ 7 h 50"/>
                  <a:gd name="T10" fmla="*/ 31 w 64"/>
                  <a:gd name="T11" fmla="*/ 7 h 50"/>
                  <a:gd name="T12" fmla="*/ 20 w 64"/>
                  <a:gd name="T13" fmla="*/ 38 h 50"/>
                  <a:gd name="T14" fmla="*/ 20 w 64"/>
                  <a:gd name="T15" fmla="*/ 38 h 50"/>
                  <a:gd name="T16" fmla="*/ 33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3" y="42"/>
                    </a:moveTo>
                    <a:lnTo>
                      <a:pt x="33" y="42"/>
                    </a:lnTo>
                    <a:cubicBezTo>
                      <a:pt x="53" y="49"/>
                      <a:pt x="63" y="19"/>
                      <a:pt x="44" y="12"/>
                    </a:cubicBezTo>
                    <a:lnTo>
                      <a:pt x="44" y="12"/>
                    </a:lnTo>
                    <a:cubicBezTo>
                      <a:pt x="39" y="10"/>
                      <a:pt x="35" y="9"/>
                      <a:pt x="31" y="7"/>
                    </a:cubicBezTo>
                    <a:lnTo>
                      <a:pt x="31" y="7"/>
                    </a:lnTo>
                    <a:cubicBezTo>
                      <a:pt x="11" y="0"/>
                      <a:pt x="0" y="30"/>
                      <a:pt x="20" y="38"/>
                    </a:cubicBezTo>
                    <a:lnTo>
                      <a:pt x="20" y="38"/>
                    </a:lnTo>
                    <a:cubicBezTo>
                      <a:pt x="24"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7" name="Freeform 288">
                <a:extLst>
                  <a:ext uri="{FF2B5EF4-FFF2-40B4-BE49-F238E27FC236}">
                    <a16:creationId xmlns:a16="http://schemas.microsoft.com/office/drawing/2014/main" id="{5D002600-00DF-2345-BACE-0846CB8FF42E}"/>
                  </a:ext>
                </a:extLst>
              </p:cNvPr>
              <p:cNvSpPr>
                <a:spLocks noChangeArrowheads="1"/>
              </p:cNvSpPr>
              <p:nvPr/>
            </p:nvSpPr>
            <p:spPr bwMode="auto">
              <a:xfrm>
                <a:off x="4727537" y="3558974"/>
                <a:ext cx="16201" cy="11881"/>
              </a:xfrm>
              <a:custGeom>
                <a:avLst/>
                <a:gdLst>
                  <a:gd name="T0" fmla="*/ 20 w 64"/>
                  <a:gd name="T1" fmla="*/ 37 h 50"/>
                  <a:gd name="T2" fmla="*/ 20 w 64"/>
                  <a:gd name="T3" fmla="*/ 37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20 w 64"/>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7"/>
                    </a:moveTo>
                    <a:lnTo>
                      <a:pt x="20" y="37"/>
                    </a:lnTo>
                    <a:cubicBezTo>
                      <a:pt x="24" y="39"/>
                      <a:pt x="28" y="40"/>
                      <a:pt x="32" y="42"/>
                    </a:cubicBezTo>
                    <a:lnTo>
                      <a:pt x="32" y="42"/>
                    </a:lnTo>
                    <a:cubicBezTo>
                      <a:pt x="52" y="49"/>
                      <a:pt x="63" y="19"/>
                      <a:pt x="43" y="11"/>
                    </a:cubicBezTo>
                    <a:lnTo>
                      <a:pt x="43" y="11"/>
                    </a:lnTo>
                    <a:cubicBezTo>
                      <a:pt x="39" y="10"/>
                      <a:pt x="34" y="9"/>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8" name="Freeform 289">
                <a:extLst>
                  <a:ext uri="{FF2B5EF4-FFF2-40B4-BE49-F238E27FC236}">
                    <a16:creationId xmlns:a16="http://schemas.microsoft.com/office/drawing/2014/main" id="{351C0589-7784-8740-A04D-468F614D8789}"/>
                  </a:ext>
                </a:extLst>
              </p:cNvPr>
              <p:cNvSpPr>
                <a:spLocks noChangeArrowheads="1"/>
              </p:cNvSpPr>
              <p:nvPr/>
            </p:nvSpPr>
            <p:spPr bwMode="auto">
              <a:xfrm>
                <a:off x="4726457" y="3579496"/>
                <a:ext cx="16202" cy="12961"/>
              </a:xfrm>
              <a:custGeom>
                <a:avLst/>
                <a:gdLst>
                  <a:gd name="T0" fmla="*/ 30 w 64"/>
                  <a:gd name="T1" fmla="*/ 7 h 51"/>
                  <a:gd name="T2" fmla="*/ 30 w 64"/>
                  <a:gd name="T3" fmla="*/ 7 h 51"/>
                  <a:gd name="T4" fmla="*/ 19 w 64"/>
                  <a:gd name="T5" fmla="*/ 38 h 51"/>
                  <a:gd name="T6" fmla="*/ 19 w 64"/>
                  <a:gd name="T7" fmla="*/ 38 h 51"/>
                  <a:gd name="T8" fmla="*/ 32 w 64"/>
                  <a:gd name="T9" fmla="*/ 42 h 51"/>
                  <a:gd name="T10" fmla="*/ 32 w 64"/>
                  <a:gd name="T11" fmla="*/ 42 h 51"/>
                  <a:gd name="T12" fmla="*/ 44 w 64"/>
                  <a:gd name="T13" fmla="*/ 12 h 51"/>
                  <a:gd name="T14" fmla="*/ 44 w 64"/>
                  <a:gd name="T15" fmla="*/ 12 h 51"/>
                  <a:gd name="T16" fmla="*/ 30 w 64"/>
                  <a:gd name="T1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0" y="7"/>
                    </a:moveTo>
                    <a:lnTo>
                      <a:pt x="30" y="7"/>
                    </a:lnTo>
                    <a:cubicBezTo>
                      <a:pt x="11" y="0"/>
                      <a:pt x="0" y="31"/>
                      <a:pt x="19" y="38"/>
                    </a:cubicBezTo>
                    <a:lnTo>
                      <a:pt x="19" y="38"/>
                    </a:lnTo>
                    <a:cubicBezTo>
                      <a:pt x="24" y="40"/>
                      <a:pt x="28" y="41"/>
                      <a:pt x="32" y="42"/>
                    </a:cubicBezTo>
                    <a:lnTo>
                      <a:pt x="32" y="42"/>
                    </a:lnTo>
                    <a:cubicBezTo>
                      <a:pt x="52" y="50"/>
                      <a:pt x="63" y="19"/>
                      <a:pt x="44" y="12"/>
                    </a:cubicBezTo>
                    <a:lnTo>
                      <a:pt x="44" y="12"/>
                    </a:lnTo>
                    <a:cubicBezTo>
                      <a:pt x="39" y="11"/>
                      <a:pt x="35" y="9"/>
                      <a:pt x="30"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9" name="Freeform 290">
                <a:extLst>
                  <a:ext uri="{FF2B5EF4-FFF2-40B4-BE49-F238E27FC236}">
                    <a16:creationId xmlns:a16="http://schemas.microsoft.com/office/drawing/2014/main" id="{E3F43F71-B8B8-C443-93B6-2098F12F4DEC}"/>
                  </a:ext>
                </a:extLst>
              </p:cNvPr>
              <p:cNvSpPr>
                <a:spLocks noChangeArrowheads="1"/>
              </p:cNvSpPr>
              <p:nvPr/>
            </p:nvSpPr>
            <p:spPr bwMode="auto">
              <a:xfrm>
                <a:off x="4753460" y="3605419"/>
                <a:ext cx="15122" cy="14042"/>
              </a:xfrm>
              <a:custGeom>
                <a:avLst/>
                <a:gdLst>
                  <a:gd name="T0" fmla="*/ 14 w 60"/>
                  <a:gd name="T1" fmla="*/ 6 h 58"/>
                  <a:gd name="T2" fmla="*/ 14 w 60"/>
                  <a:gd name="T3" fmla="*/ 6 h 58"/>
                  <a:gd name="T4" fmla="*/ 1 w 60"/>
                  <a:gd name="T5" fmla="*/ 23 h 58"/>
                  <a:gd name="T6" fmla="*/ 1 w 60"/>
                  <a:gd name="T7" fmla="*/ 23 h 58"/>
                  <a:gd name="T8" fmla="*/ 36 w 60"/>
                  <a:gd name="T9" fmla="*/ 7 h 58"/>
                  <a:gd name="T10" fmla="*/ 36 w 60"/>
                  <a:gd name="T11" fmla="*/ 7 h 58"/>
                  <a:gd name="T12" fmla="*/ 14 w 60"/>
                  <a:gd name="T13" fmla="*/ 6 h 58"/>
                </a:gdLst>
                <a:ahLst/>
                <a:cxnLst>
                  <a:cxn ang="0">
                    <a:pos x="T0" y="T1"/>
                  </a:cxn>
                  <a:cxn ang="0">
                    <a:pos x="T2" y="T3"/>
                  </a:cxn>
                  <a:cxn ang="0">
                    <a:pos x="T4" y="T5"/>
                  </a:cxn>
                  <a:cxn ang="0">
                    <a:pos x="T6" y="T7"/>
                  </a:cxn>
                  <a:cxn ang="0">
                    <a:pos x="T8" y="T9"/>
                  </a:cxn>
                  <a:cxn ang="0">
                    <a:pos x="T10" y="T11"/>
                  </a:cxn>
                  <a:cxn ang="0">
                    <a:pos x="T12" y="T13"/>
                  </a:cxn>
                </a:cxnLst>
                <a:rect l="0" t="0" r="r" b="b"/>
                <a:pathLst>
                  <a:path w="60" h="58">
                    <a:moveTo>
                      <a:pt x="14" y="6"/>
                    </a:moveTo>
                    <a:lnTo>
                      <a:pt x="14" y="6"/>
                    </a:lnTo>
                    <a:cubicBezTo>
                      <a:pt x="7" y="7"/>
                      <a:pt x="0" y="14"/>
                      <a:pt x="1" y="23"/>
                    </a:cubicBezTo>
                    <a:lnTo>
                      <a:pt x="1" y="23"/>
                    </a:lnTo>
                    <a:cubicBezTo>
                      <a:pt x="5" y="57"/>
                      <a:pt x="59" y="30"/>
                      <a:pt x="36" y="7"/>
                    </a:cubicBezTo>
                    <a:lnTo>
                      <a:pt x="36" y="7"/>
                    </a:lnTo>
                    <a:cubicBezTo>
                      <a:pt x="29" y="0"/>
                      <a:pt x="21" y="2"/>
                      <a:pt x="14" y="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0" name="Freeform 291">
                <a:extLst>
                  <a:ext uri="{FF2B5EF4-FFF2-40B4-BE49-F238E27FC236}">
                    <a16:creationId xmlns:a16="http://schemas.microsoft.com/office/drawing/2014/main" id="{35E8DAC3-834C-E940-921D-362FB0D4A9B7}"/>
                  </a:ext>
                </a:extLst>
              </p:cNvPr>
              <p:cNvSpPr>
                <a:spLocks noChangeArrowheads="1"/>
              </p:cNvSpPr>
              <p:nvPr/>
            </p:nvSpPr>
            <p:spPr bwMode="auto">
              <a:xfrm>
                <a:off x="4719976" y="3598938"/>
                <a:ext cx="16202" cy="11882"/>
              </a:xfrm>
              <a:custGeom>
                <a:avLst/>
                <a:gdLst>
                  <a:gd name="T0" fmla="*/ 19 w 64"/>
                  <a:gd name="T1" fmla="*/ 38 h 50"/>
                  <a:gd name="T2" fmla="*/ 19 w 64"/>
                  <a:gd name="T3" fmla="*/ 38 h 50"/>
                  <a:gd name="T4" fmla="*/ 32 w 64"/>
                  <a:gd name="T5" fmla="*/ 42 h 50"/>
                  <a:gd name="T6" fmla="*/ 32 w 64"/>
                  <a:gd name="T7" fmla="*/ 42 h 50"/>
                  <a:gd name="T8" fmla="*/ 43 w 64"/>
                  <a:gd name="T9" fmla="*/ 12 h 50"/>
                  <a:gd name="T10" fmla="*/ 43 w 64"/>
                  <a:gd name="T11" fmla="*/ 12 h 50"/>
                  <a:gd name="T12" fmla="*/ 31 w 64"/>
                  <a:gd name="T13" fmla="*/ 8 h 50"/>
                  <a:gd name="T14" fmla="*/ 31 w 64"/>
                  <a:gd name="T15" fmla="*/ 8 h 50"/>
                  <a:gd name="T16" fmla="*/ 19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19" y="38"/>
                    </a:moveTo>
                    <a:lnTo>
                      <a:pt x="19" y="38"/>
                    </a:lnTo>
                    <a:cubicBezTo>
                      <a:pt x="24" y="39"/>
                      <a:pt x="28" y="41"/>
                      <a:pt x="32" y="42"/>
                    </a:cubicBezTo>
                    <a:lnTo>
                      <a:pt x="32" y="42"/>
                    </a:lnTo>
                    <a:cubicBezTo>
                      <a:pt x="52" y="49"/>
                      <a:pt x="63" y="19"/>
                      <a:pt x="43" y="12"/>
                    </a:cubicBezTo>
                    <a:lnTo>
                      <a:pt x="43" y="12"/>
                    </a:lnTo>
                    <a:cubicBezTo>
                      <a:pt x="39" y="11"/>
                      <a:pt x="35" y="9"/>
                      <a:pt x="31" y="8"/>
                    </a:cubicBezTo>
                    <a:lnTo>
                      <a:pt x="31" y="8"/>
                    </a:lnTo>
                    <a:cubicBezTo>
                      <a:pt x="11" y="0"/>
                      <a:pt x="0" y="31"/>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1" name="Freeform 292">
                <a:extLst>
                  <a:ext uri="{FF2B5EF4-FFF2-40B4-BE49-F238E27FC236}">
                    <a16:creationId xmlns:a16="http://schemas.microsoft.com/office/drawing/2014/main" id="{85AF1DC7-7390-D148-8080-9F98FF8ED627}"/>
                  </a:ext>
                </a:extLst>
              </p:cNvPr>
              <p:cNvSpPr>
                <a:spLocks noChangeArrowheads="1"/>
              </p:cNvSpPr>
              <p:nvPr/>
            </p:nvSpPr>
            <p:spPr bwMode="auto">
              <a:xfrm>
                <a:off x="4348417" y="3725312"/>
                <a:ext cx="12961" cy="11881"/>
              </a:xfrm>
              <a:custGeom>
                <a:avLst/>
                <a:gdLst>
                  <a:gd name="T0" fmla="*/ 33 w 52"/>
                  <a:gd name="T1" fmla="*/ 38 h 48"/>
                  <a:gd name="T2" fmla="*/ 33 w 52"/>
                  <a:gd name="T3" fmla="*/ 38 h 48"/>
                  <a:gd name="T4" fmla="*/ 19 w 52"/>
                  <a:gd name="T5" fmla="*/ 9 h 48"/>
                  <a:gd name="T6" fmla="*/ 19 w 52"/>
                  <a:gd name="T7" fmla="*/ 9 h 48"/>
                  <a:gd name="T8" fmla="*/ 33 w 52"/>
                  <a:gd name="T9" fmla="*/ 38 h 48"/>
                </a:gdLst>
                <a:ahLst/>
                <a:cxnLst>
                  <a:cxn ang="0">
                    <a:pos x="T0" y="T1"/>
                  </a:cxn>
                  <a:cxn ang="0">
                    <a:pos x="T2" y="T3"/>
                  </a:cxn>
                  <a:cxn ang="0">
                    <a:pos x="T4" y="T5"/>
                  </a:cxn>
                  <a:cxn ang="0">
                    <a:pos x="T6" y="T7"/>
                  </a:cxn>
                  <a:cxn ang="0">
                    <a:pos x="T8" y="T9"/>
                  </a:cxn>
                </a:cxnLst>
                <a:rect l="0" t="0" r="r" b="b"/>
                <a:pathLst>
                  <a:path w="52" h="48">
                    <a:moveTo>
                      <a:pt x="33" y="38"/>
                    </a:moveTo>
                    <a:lnTo>
                      <a:pt x="33" y="38"/>
                    </a:lnTo>
                    <a:cubicBezTo>
                      <a:pt x="51" y="29"/>
                      <a:pt x="37" y="0"/>
                      <a:pt x="19" y="9"/>
                    </a:cubicBezTo>
                    <a:lnTo>
                      <a:pt x="19" y="9"/>
                    </a:lnTo>
                    <a:cubicBezTo>
                      <a:pt x="0" y="18"/>
                      <a:pt x="13"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2" name="Freeform 293">
                <a:extLst>
                  <a:ext uri="{FF2B5EF4-FFF2-40B4-BE49-F238E27FC236}">
                    <a16:creationId xmlns:a16="http://schemas.microsoft.com/office/drawing/2014/main" id="{C5DF1E40-46CB-9440-919E-D1BF233BFFBE}"/>
                  </a:ext>
                </a:extLst>
              </p:cNvPr>
              <p:cNvSpPr>
                <a:spLocks noChangeArrowheads="1"/>
              </p:cNvSpPr>
              <p:nvPr/>
            </p:nvSpPr>
            <p:spPr bwMode="auto">
              <a:xfrm>
                <a:off x="4324655" y="3701549"/>
                <a:ext cx="15122" cy="12961"/>
              </a:xfrm>
              <a:custGeom>
                <a:avLst/>
                <a:gdLst>
                  <a:gd name="T0" fmla="*/ 33 w 61"/>
                  <a:gd name="T1" fmla="*/ 43 h 53"/>
                  <a:gd name="T2" fmla="*/ 33 w 61"/>
                  <a:gd name="T3" fmla="*/ 43 h 53"/>
                  <a:gd name="T4" fmla="*/ 42 w 61"/>
                  <a:gd name="T5" fmla="*/ 39 h 53"/>
                  <a:gd name="T6" fmla="*/ 42 w 61"/>
                  <a:gd name="T7" fmla="*/ 39 h 53"/>
                  <a:gd name="T8" fmla="*/ 28 w 61"/>
                  <a:gd name="T9" fmla="*/ 9 h 53"/>
                  <a:gd name="T10" fmla="*/ 28 w 61"/>
                  <a:gd name="T11" fmla="*/ 9 h 53"/>
                  <a:gd name="T12" fmla="*/ 19 w 61"/>
                  <a:gd name="T13" fmla="*/ 13 h 53"/>
                  <a:gd name="T14" fmla="*/ 19 w 61"/>
                  <a:gd name="T15" fmla="*/ 13 h 53"/>
                  <a:gd name="T16" fmla="*/ 33 w 61"/>
                  <a:gd name="T17"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33" y="43"/>
                    </a:moveTo>
                    <a:lnTo>
                      <a:pt x="33" y="43"/>
                    </a:lnTo>
                    <a:cubicBezTo>
                      <a:pt x="36" y="41"/>
                      <a:pt x="39" y="40"/>
                      <a:pt x="42" y="39"/>
                    </a:cubicBezTo>
                    <a:lnTo>
                      <a:pt x="42" y="39"/>
                    </a:lnTo>
                    <a:cubicBezTo>
                      <a:pt x="60" y="30"/>
                      <a:pt x="46" y="0"/>
                      <a:pt x="28" y="9"/>
                    </a:cubicBezTo>
                    <a:lnTo>
                      <a:pt x="28" y="9"/>
                    </a:lnTo>
                    <a:cubicBezTo>
                      <a:pt x="25" y="11"/>
                      <a:pt x="22" y="12"/>
                      <a:pt x="19" y="13"/>
                    </a:cubicBezTo>
                    <a:lnTo>
                      <a:pt x="19" y="13"/>
                    </a:lnTo>
                    <a:cubicBezTo>
                      <a:pt x="0" y="23"/>
                      <a:pt x="14" y="52"/>
                      <a:pt x="3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3" name="Freeform 294">
                <a:extLst>
                  <a:ext uri="{FF2B5EF4-FFF2-40B4-BE49-F238E27FC236}">
                    <a16:creationId xmlns:a16="http://schemas.microsoft.com/office/drawing/2014/main" id="{B9CD7EA0-C7EF-7B4D-9AC8-639F8F363D64}"/>
                  </a:ext>
                </a:extLst>
              </p:cNvPr>
              <p:cNvSpPr>
                <a:spLocks noChangeArrowheads="1"/>
              </p:cNvSpPr>
              <p:nvPr/>
            </p:nvSpPr>
            <p:spPr bwMode="auto">
              <a:xfrm>
                <a:off x="4347337" y="3678867"/>
                <a:ext cx="15122" cy="12961"/>
              </a:xfrm>
              <a:custGeom>
                <a:avLst/>
                <a:gdLst>
                  <a:gd name="T0" fmla="*/ 33 w 61"/>
                  <a:gd name="T1" fmla="*/ 42 h 52"/>
                  <a:gd name="T2" fmla="*/ 33 w 61"/>
                  <a:gd name="T3" fmla="*/ 42 h 52"/>
                  <a:gd name="T4" fmla="*/ 42 w 61"/>
                  <a:gd name="T5" fmla="*/ 38 h 52"/>
                  <a:gd name="T6" fmla="*/ 42 w 61"/>
                  <a:gd name="T7" fmla="*/ 38 h 52"/>
                  <a:gd name="T8" fmla="*/ 28 w 61"/>
                  <a:gd name="T9" fmla="*/ 9 h 52"/>
                  <a:gd name="T10" fmla="*/ 28 w 61"/>
                  <a:gd name="T11" fmla="*/ 9 h 52"/>
                  <a:gd name="T12" fmla="*/ 19 w 61"/>
                  <a:gd name="T13" fmla="*/ 13 h 52"/>
                  <a:gd name="T14" fmla="*/ 19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9" y="40"/>
                      <a:pt x="42" y="38"/>
                    </a:cubicBezTo>
                    <a:lnTo>
                      <a:pt x="42" y="38"/>
                    </a:lnTo>
                    <a:cubicBezTo>
                      <a:pt x="60" y="29"/>
                      <a:pt x="46" y="0"/>
                      <a:pt x="28" y="9"/>
                    </a:cubicBezTo>
                    <a:lnTo>
                      <a:pt x="28" y="9"/>
                    </a:lnTo>
                    <a:cubicBezTo>
                      <a:pt x="25" y="10"/>
                      <a:pt x="22" y="11"/>
                      <a:pt x="19" y="13"/>
                    </a:cubicBezTo>
                    <a:lnTo>
                      <a:pt x="19"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4" name="Freeform 295">
                <a:extLst>
                  <a:ext uri="{FF2B5EF4-FFF2-40B4-BE49-F238E27FC236}">
                    <a16:creationId xmlns:a16="http://schemas.microsoft.com/office/drawing/2014/main" id="{88DE6EAE-C271-254C-A95D-7FAFBB0C7FDB}"/>
                  </a:ext>
                </a:extLst>
              </p:cNvPr>
              <p:cNvSpPr>
                <a:spLocks noChangeArrowheads="1"/>
              </p:cNvSpPr>
              <p:nvPr/>
            </p:nvSpPr>
            <p:spPr bwMode="auto">
              <a:xfrm>
                <a:off x="4341936" y="3706950"/>
                <a:ext cx="15122" cy="12961"/>
              </a:xfrm>
              <a:custGeom>
                <a:avLst/>
                <a:gdLst>
                  <a:gd name="T0" fmla="*/ 33 w 61"/>
                  <a:gd name="T1" fmla="*/ 42 h 52"/>
                  <a:gd name="T2" fmla="*/ 33 w 61"/>
                  <a:gd name="T3" fmla="*/ 42 h 52"/>
                  <a:gd name="T4" fmla="*/ 41 w 61"/>
                  <a:gd name="T5" fmla="*/ 38 h 52"/>
                  <a:gd name="T6" fmla="*/ 41 w 61"/>
                  <a:gd name="T7" fmla="*/ 38 h 52"/>
                  <a:gd name="T8" fmla="*/ 27 w 61"/>
                  <a:gd name="T9" fmla="*/ 9 h 52"/>
                  <a:gd name="T10" fmla="*/ 27 w 61"/>
                  <a:gd name="T11" fmla="*/ 9 h 52"/>
                  <a:gd name="T12" fmla="*/ 18 w 61"/>
                  <a:gd name="T13" fmla="*/ 13 h 52"/>
                  <a:gd name="T14" fmla="*/ 18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8" y="39"/>
                      <a:pt x="41" y="38"/>
                    </a:cubicBezTo>
                    <a:lnTo>
                      <a:pt x="41" y="38"/>
                    </a:lnTo>
                    <a:cubicBezTo>
                      <a:pt x="60" y="29"/>
                      <a:pt x="46" y="0"/>
                      <a:pt x="27" y="9"/>
                    </a:cubicBezTo>
                    <a:lnTo>
                      <a:pt x="27" y="9"/>
                    </a:lnTo>
                    <a:cubicBezTo>
                      <a:pt x="24" y="10"/>
                      <a:pt x="21" y="12"/>
                      <a:pt x="18" y="13"/>
                    </a:cubicBezTo>
                    <a:lnTo>
                      <a:pt x="18"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5" name="Freeform 296">
                <a:extLst>
                  <a:ext uri="{FF2B5EF4-FFF2-40B4-BE49-F238E27FC236}">
                    <a16:creationId xmlns:a16="http://schemas.microsoft.com/office/drawing/2014/main" id="{ECB1BDFB-D3AA-024E-9A89-ECB963FDCF99}"/>
                  </a:ext>
                </a:extLst>
              </p:cNvPr>
              <p:cNvSpPr>
                <a:spLocks noChangeArrowheads="1"/>
              </p:cNvSpPr>
              <p:nvPr/>
            </p:nvSpPr>
            <p:spPr bwMode="auto">
              <a:xfrm>
                <a:off x="4378660" y="3708030"/>
                <a:ext cx="12961" cy="14041"/>
              </a:xfrm>
              <a:custGeom>
                <a:avLst/>
                <a:gdLst>
                  <a:gd name="T0" fmla="*/ 41 w 51"/>
                  <a:gd name="T1" fmla="*/ 24 h 58"/>
                  <a:gd name="T2" fmla="*/ 41 w 51"/>
                  <a:gd name="T3" fmla="*/ 24 h 58"/>
                  <a:gd name="T4" fmla="*/ 39 w 51"/>
                  <a:gd name="T5" fmla="*/ 19 h 58"/>
                  <a:gd name="T6" fmla="*/ 39 w 51"/>
                  <a:gd name="T7" fmla="*/ 19 h 58"/>
                  <a:gd name="T8" fmla="*/ 9 w 51"/>
                  <a:gd name="T9" fmla="*/ 33 h 58"/>
                  <a:gd name="T10" fmla="*/ 9 w 51"/>
                  <a:gd name="T11" fmla="*/ 33 h 58"/>
                  <a:gd name="T12" fmla="*/ 12 w 51"/>
                  <a:gd name="T13" fmla="*/ 38 h 58"/>
                  <a:gd name="T14" fmla="*/ 12 w 51"/>
                  <a:gd name="T15" fmla="*/ 38 h 58"/>
                  <a:gd name="T16" fmla="*/ 41 w 51"/>
                  <a:gd name="T17" fmla="*/ 2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8">
                    <a:moveTo>
                      <a:pt x="41" y="24"/>
                    </a:moveTo>
                    <a:lnTo>
                      <a:pt x="41" y="24"/>
                    </a:lnTo>
                    <a:cubicBezTo>
                      <a:pt x="40" y="23"/>
                      <a:pt x="39" y="21"/>
                      <a:pt x="39" y="19"/>
                    </a:cubicBezTo>
                    <a:lnTo>
                      <a:pt x="39" y="19"/>
                    </a:lnTo>
                    <a:cubicBezTo>
                      <a:pt x="30" y="0"/>
                      <a:pt x="0" y="14"/>
                      <a:pt x="9" y="33"/>
                    </a:cubicBezTo>
                    <a:lnTo>
                      <a:pt x="9" y="33"/>
                    </a:lnTo>
                    <a:cubicBezTo>
                      <a:pt x="10" y="34"/>
                      <a:pt x="11" y="36"/>
                      <a:pt x="12" y="38"/>
                    </a:cubicBezTo>
                    <a:lnTo>
                      <a:pt x="12" y="38"/>
                    </a:lnTo>
                    <a:cubicBezTo>
                      <a:pt x="20" y="57"/>
                      <a:pt x="50" y="43"/>
                      <a:pt x="41"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6" name="Freeform 297">
                <a:extLst>
                  <a:ext uri="{FF2B5EF4-FFF2-40B4-BE49-F238E27FC236}">
                    <a16:creationId xmlns:a16="http://schemas.microsoft.com/office/drawing/2014/main" id="{C5427DD7-ECFB-AF49-A955-C3F882281C87}"/>
                  </a:ext>
                </a:extLst>
              </p:cNvPr>
              <p:cNvSpPr>
                <a:spLocks noChangeArrowheads="1"/>
              </p:cNvSpPr>
              <p:nvPr/>
            </p:nvSpPr>
            <p:spPr bwMode="auto">
              <a:xfrm>
                <a:off x="4377580" y="3678867"/>
                <a:ext cx="16201" cy="11882"/>
              </a:xfrm>
              <a:custGeom>
                <a:avLst/>
                <a:gdLst>
                  <a:gd name="T0" fmla="*/ 32 w 64"/>
                  <a:gd name="T1" fmla="*/ 42 h 50"/>
                  <a:gd name="T2" fmla="*/ 32 w 64"/>
                  <a:gd name="T3" fmla="*/ 42 h 50"/>
                  <a:gd name="T4" fmla="*/ 43 w 64"/>
                  <a:gd name="T5" fmla="*/ 11 h 50"/>
                  <a:gd name="T6" fmla="*/ 43 w 64"/>
                  <a:gd name="T7" fmla="*/ 11 h 50"/>
                  <a:gd name="T8" fmla="*/ 31 w 64"/>
                  <a:gd name="T9" fmla="*/ 7 h 50"/>
                  <a:gd name="T10" fmla="*/ 31 w 64"/>
                  <a:gd name="T11" fmla="*/ 7 h 50"/>
                  <a:gd name="T12" fmla="*/ 20 w 64"/>
                  <a:gd name="T13" fmla="*/ 37 h 50"/>
                  <a:gd name="T14" fmla="*/ 20 w 64"/>
                  <a:gd name="T15" fmla="*/ 37 h 50"/>
                  <a:gd name="T16" fmla="*/ 32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2" y="42"/>
                    </a:moveTo>
                    <a:lnTo>
                      <a:pt x="32" y="42"/>
                    </a:lnTo>
                    <a:cubicBezTo>
                      <a:pt x="52" y="49"/>
                      <a:pt x="63" y="18"/>
                      <a:pt x="43" y="11"/>
                    </a:cubicBezTo>
                    <a:lnTo>
                      <a:pt x="43" y="11"/>
                    </a:lnTo>
                    <a:cubicBezTo>
                      <a:pt x="39" y="10"/>
                      <a:pt x="35" y="8"/>
                      <a:pt x="31" y="7"/>
                    </a:cubicBezTo>
                    <a:lnTo>
                      <a:pt x="31" y="7"/>
                    </a:lnTo>
                    <a:cubicBezTo>
                      <a:pt x="11" y="0"/>
                      <a:pt x="0" y="30"/>
                      <a:pt x="20" y="37"/>
                    </a:cubicBezTo>
                    <a:lnTo>
                      <a:pt x="20" y="37"/>
                    </a:lnTo>
                    <a:cubicBezTo>
                      <a:pt x="24" y="38"/>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7" name="Freeform 298">
                <a:extLst>
                  <a:ext uri="{FF2B5EF4-FFF2-40B4-BE49-F238E27FC236}">
                    <a16:creationId xmlns:a16="http://schemas.microsoft.com/office/drawing/2014/main" id="{3B63D244-43D5-FC44-AEEA-57D984BD8C54}"/>
                  </a:ext>
                </a:extLst>
              </p:cNvPr>
              <p:cNvSpPr>
                <a:spLocks noChangeArrowheads="1"/>
              </p:cNvSpPr>
              <p:nvPr/>
            </p:nvSpPr>
            <p:spPr bwMode="auto">
              <a:xfrm>
                <a:off x="4398102" y="3722071"/>
                <a:ext cx="12961" cy="15122"/>
              </a:xfrm>
              <a:custGeom>
                <a:avLst/>
                <a:gdLst>
                  <a:gd name="T0" fmla="*/ 42 w 52"/>
                  <a:gd name="T1" fmla="*/ 27 h 61"/>
                  <a:gd name="T2" fmla="*/ 42 w 52"/>
                  <a:gd name="T3" fmla="*/ 27 h 61"/>
                  <a:gd name="T4" fmla="*/ 38 w 52"/>
                  <a:gd name="T5" fmla="*/ 18 h 61"/>
                  <a:gd name="T6" fmla="*/ 38 w 52"/>
                  <a:gd name="T7" fmla="*/ 18 h 61"/>
                  <a:gd name="T8" fmla="*/ 9 w 52"/>
                  <a:gd name="T9" fmla="*/ 33 h 61"/>
                  <a:gd name="T10" fmla="*/ 9 w 52"/>
                  <a:gd name="T11" fmla="*/ 33 h 61"/>
                  <a:gd name="T12" fmla="*/ 13 w 52"/>
                  <a:gd name="T13" fmla="*/ 41 h 61"/>
                  <a:gd name="T14" fmla="*/ 13 w 52"/>
                  <a:gd name="T15" fmla="*/ 41 h 61"/>
                  <a:gd name="T16" fmla="*/ 42 w 52"/>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1">
                    <a:moveTo>
                      <a:pt x="42" y="27"/>
                    </a:moveTo>
                    <a:lnTo>
                      <a:pt x="42" y="27"/>
                    </a:lnTo>
                    <a:cubicBezTo>
                      <a:pt x="41" y="25"/>
                      <a:pt x="39" y="22"/>
                      <a:pt x="38" y="18"/>
                    </a:cubicBezTo>
                    <a:lnTo>
                      <a:pt x="38" y="18"/>
                    </a:lnTo>
                    <a:cubicBezTo>
                      <a:pt x="29" y="0"/>
                      <a:pt x="0" y="14"/>
                      <a:pt x="9" y="33"/>
                    </a:cubicBezTo>
                    <a:lnTo>
                      <a:pt x="9" y="33"/>
                    </a:lnTo>
                    <a:cubicBezTo>
                      <a:pt x="10" y="36"/>
                      <a:pt x="12" y="38"/>
                      <a:pt x="13" y="41"/>
                    </a:cubicBezTo>
                    <a:lnTo>
                      <a:pt x="13" y="41"/>
                    </a:lnTo>
                    <a:cubicBezTo>
                      <a:pt x="21" y="60"/>
                      <a:pt x="51" y="46"/>
                      <a:pt x="42"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8" name="Freeform 299">
                <a:extLst>
                  <a:ext uri="{FF2B5EF4-FFF2-40B4-BE49-F238E27FC236}">
                    <a16:creationId xmlns:a16="http://schemas.microsoft.com/office/drawing/2014/main" id="{DD139F11-3B5B-1E41-A6A8-E6755D7D8008}"/>
                  </a:ext>
                </a:extLst>
              </p:cNvPr>
              <p:cNvSpPr>
                <a:spLocks noChangeArrowheads="1"/>
              </p:cNvSpPr>
              <p:nvPr/>
            </p:nvSpPr>
            <p:spPr bwMode="auto">
              <a:xfrm>
                <a:off x="4403503" y="3703710"/>
                <a:ext cx="12961" cy="15122"/>
              </a:xfrm>
              <a:custGeom>
                <a:avLst/>
                <a:gdLst>
                  <a:gd name="T0" fmla="*/ 43 w 53"/>
                  <a:gd name="T1" fmla="*/ 28 h 61"/>
                  <a:gd name="T2" fmla="*/ 43 w 53"/>
                  <a:gd name="T3" fmla="*/ 28 h 61"/>
                  <a:gd name="T4" fmla="*/ 39 w 53"/>
                  <a:gd name="T5" fmla="*/ 19 h 61"/>
                  <a:gd name="T6" fmla="*/ 39 w 53"/>
                  <a:gd name="T7" fmla="*/ 19 h 61"/>
                  <a:gd name="T8" fmla="*/ 10 w 53"/>
                  <a:gd name="T9" fmla="*/ 33 h 61"/>
                  <a:gd name="T10" fmla="*/ 10 w 53"/>
                  <a:gd name="T11" fmla="*/ 33 h 61"/>
                  <a:gd name="T12" fmla="*/ 13 w 53"/>
                  <a:gd name="T13" fmla="*/ 42 h 61"/>
                  <a:gd name="T14" fmla="*/ 13 w 53"/>
                  <a:gd name="T15" fmla="*/ 42 h 61"/>
                  <a:gd name="T16" fmla="*/ 43 w 53"/>
                  <a:gd name="T17" fmla="*/ 2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43" y="28"/>
                    </a:moveTo>
                    <a:lnTo>
                      <a:pt x="43" y="28"/>
                    </a:lnTo>
                    <a:cubicBezTo>
                      <a:pt x="41" y="25"/>
                      <a:pt x="40" y="22"/>
                      <a:pt x="39" y="19"/>
                    </a:cubicBezTo>
                    <a:lnTo>
                      <a:pt x="39" y="19"/>
                    </a:lnTo>
                    <a:cubicBezTo>
                      <a:pt x="30" y="0"/>
                      <a:pt x="0" y="14"/>
                      <a:pt x="10" y="33"/>
                    </a:cubicBezTo>
                    <a:lnTo>
                      <a:pt x="10" y="33"/>
                    </a:lnTo>
                    <a:cubicBezTo>
                      <a:pt x="11" y="36"/>
                      <a:pt x="12" y="39"/>
                      <a:pt x="13" y="42"/>
                    </a:cubicBezTo>
                    <a:lnTo>
                      <a:pt x="13" y="42"/>
                    </a:lnTo>
                    <a:cubicBezTo>
                      <a:pt x="22" y="60"/>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9" name="Freeform 300">
                <a:extLst>
                  <a:ext uri="{FF2B5EF4-FFF2-40B4-BE49-F238E27FC236}">
                    <a16:creationId xmlns:a16="http://schemas.microsoft.com/office/drawing/2014/main" id="{4FDA0FAC-9066-B242-AC0E-95879EA08FD5}"/>
                  </a:ext>
                </a:extLst>
              </p:cNvPr>
              <p:cNvSpPr>
                <a:spLocks noChangeArrowheads="1"/>
              </p:cNvSpPr>
              <p:nvPr/>
            </p:nvSpPr>
            <p:spPr bwMode="auto">
              <a:xfrm>
                <a:off x="4301972" y="3719911"/>
                <a:ext cx="15122" cy="12961"/>
              </a:xfrm>
              <a:custGeom>
                <a:avLst/>
                <a:gdLst>
                  <a:gd name="T0" fmla="*/ 34 w 61"/>
                  <a:gd name="T1" fmla="*/ 42 h 52"/>
                  <a:gd name="T2" fmla="*/ 34 w 61"/>
                  <a:gd name="T3" fmla="*/ 42 h 52"/>
                  <a:gd name="T4" fmla="*/ 42 w 61"/>
                  <a:gd name="T5" fmla="*/ 38 h 52"/>
                  <a:gd name="T6" fmla="*/ 42 w 61"/>
                  <a:gd name="T7" fmla="*/ 38 h 52"/>
                  <a:gd name="T8" fmla="*/ 28 w 61"/>
                  <a:gd name="T9" fmla="*/ 9 h 52"/>
                  <a:gd name="T10" fmla="*/ 28 w 61"/>
                  <a:gd name="T11" fmla="*/ 9 h 52"/>
                  <a:gd name="T12" fmla="*/ 19 w 61"/>
                  <a:gd name="T13" fmla="*/ 13 h 52"/>
                  <a:gd name="T14" fmla="*/ 19 w 61"/>
                  <a:gd name="T15" fmla="*/ 13 h 52"/>
                  <a:gd name="T16" fmla="*/ 34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4" y="42"/>
                    </a:moveTo>
                    <a:lnTo>
                      <a:pt x="34" y="42"/>
                    </a:lnTo>
                    <a:cubicBezTo>
                      <a:pt x="36" y="41"/>
                      <a:pt x="39" y="40"/>
                      <a:pt x="42" y="38"/>
                    </a:cubicBezTo>
                    <a:lnTo>
                      <a:pt x="42" y="38"/>
                    </a:lnTo>
                    <a:cubicBezTo>
                      <a:pt x="60" y="29"/>
                      <a:pt x="47" y="0"/>
                      <a:pt x="28" y="9"/>
                    </a:cubicBezTo>
                    <a:lnTo>
                      <a:pt x="28" y="9"/>
                    </a:lnTo>
                    <a:cubicBezTo>
                      <a:pt x="25" y="10"/>
                      <a:pt x="22" y="12"/>
                      <a:pt x="19" y="13"/>
                    </a:cubicBezTo>
                    <a:lnTo>
                      <a:pt x="19" y="13"/>
                    </a:lnTo>
                    <a:cubicBezTo>
                      <a:pt x="0" y="22"/>
                      <a:pt x="14" y="51"/>
                      <a:pt x="34"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0" name="Freeform 301">
                <a:extLst>
                  <a:ext uri="{FF2B5EF4-FFF2-40B4-BE49-F238E27FC236}">
                    <a16:creationId xmlns:a16="http://schemas.microsoft.com/office/drawing/2014/main" id="{CB3FD752-63B1-434A-A10D-C685830BD605}"/>
                  </a:ext>
                </a:extLst>
              </p:cNvPr>
              <p:cNvSpPr>
                <a:spLocks noChangeArrowheads="1"/>
              </p:cNvSpPr>
              <p:nvPr/>
            </p:nvSpPr>
            <p:spPr bwMode="auto">
              <a:xfrm>
                <a:off x="4272809" y="3725312"/>
                <a:ext cx="12961" cy="11881"/>
              </a:xfrm>
              <a:custGeom>
                <a:avLst/>
                <a:gdLst>
                  <a:gd name="T0" fmla="*/ 33 w 53"/>
                  <a:gd name="T1" fmla="*/ 39 h 49"/>
                  <a:gd name="T2" fmla="*/ 33 w 53"/>
                  <a:gd name="T3" fmla="*/ 39 h 49"/>
                  <a:gd name="T4" fmla="*/ 19 w 53"/>
                  <a:gd name="T5" fmla="*/ 10 h 49"/>
                  <a:gd name="T6" fmla="*/ 19 w 53"/>
                  <a:gd name="T7" fmla="*/ 10 h 49"/>
                  <a:gd name="T8" fmla="*/ 33 w 53"/>
                  <a:gd name="T9" fmla="*/ 39 h 49"/>
                </a:gdLst>
                <a:ahLst/>
                <a:cxnLst>
                  <a:cxn ang="0">
                    <a:pos x="T0" y="T1"/>
                  </a:cxn>
                  <a:cxn ang="0">
                    <a:pos x="T2" y="T3"/>
                  </a:cxn>
                  <a:cxn ang="0">
                    <a:pos x="T4" y="T5"/>
                  </a:cxn>
                  <a:cxn ang="0">
                    <a:pos x="T6" y="T7"/>
                  </a:cxn>
                  <a:cxn ang="0">
                    <a:pos x="T8" y="T9"/>
                  </a:cxn>
                </a:cxnLst>
                <a:rect l="0" t="0" r="r" b="b"/>
                <a:pathLst>
                  <a:path w="53" h="49">
                    <a:moveTo>
                      <a:pt x="33" y="39"/>
                    </a:moveTo>
                    <a:lnTo>
                      <a:pt x="33" y="39"/>
                    </a:lnTo>
                    <a:cubicBezTo>
                      <a:pt x="52" y="29"/>
                      <a:pt x="38" y="0"/>
                      <a:pt x="19" y="10"/>
                    </a:cubicBezTo>
                    <a:lnTo>
                      <a:pt x="19" y="10"/>
                    </a:lnTo>
                    <a:cubicBezTo>
                      <a:pt x="0" y="18"/>
                      <a:pt x="14" y="48"/>
                      <a:pt x="33"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1" name="Freeform 302">
                <a:extLst>
                  <a:ext uri="{FF2B5EF4-FFF2-40B4-BE49-F238E27FC236}">
                    <a16:creationId xmlns:a16="http://schemas.microsoft.com/office/drawing/2014/main" id="{B94164E6-28BE-6543-9947-7CAA394298C0}"/>
                  </a:ext>
                </a:extLst>
              </p:cNvPr>
              <p:cNvSpPr>
                <a:spLocks noChangeArrowheads="1"/>
              </p:cNvSpPr>
              <p:nvPr/>
            </p:nvSpPr>
            <p:spPr bwMode="auto">
              <a:xfrm>
                <a:off x="4271729" y="3690748"/>
                <a:ext cx="12961" cy="12961"/>
              </a:xfrm>
              <a:custGeom>
                <a:avLst/>
                <a:gdLst>
                  <a:gd name="T0" fmla="*/ 27 w 54"/>
                  <a:gd name="T1" fmla="*/ 8 h 52"/>
                  <a:gd name="T2" fmla="*/ 27 w 54"/>
                  <a:gd name="T3" fmla="*/ 8 h 52"/>
                  <a:gd name="T4" fmla="*/ 43 w 54"/>
                  <a:gd name="T5" fmla="*/ 12 h 52"/>
                  <a:gd name="T6" fmla="*/ 43 w 54"/>
                  <a:gd name="T7" fmla="*/ 12 h 52"/>
                  <a:gd name="T8" fmla="*/ 16 w 54"/>
                  <a:gd name="T9" fmla="*/ 8 h 52"/>
                  <a:gd name="T10" fmla="*/ 16 w 54"/>
                  <a:gd name="T11" fmla="*/ 8 h 52"/>
                  <a:gd name="T12" fmla="*/ 6 w 54"/>
                  <a:gd name="T13" fmla="*/ 29 h 52"/>
                  <a:gd name="T14" fmla="*/ 6 w 54"/>
                  <a:gd name="T15" fmla="*/ 29 h 52"/>
                  <a:gd name="T16" fmla="*/ 43 w 54"/>
                  <a:gd name="T17"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8"/>
                    </a:moveTo>
                    <a:lnTo>
                      <a:pt x="27" y="8"/>
                    </a:lnTo>
                    <a:close/>
                    <a:moveTo>
                      <a:pt x="43" y="12"/>
                    </a:moveTo>
                    <a:lnTo>
                      <a:pt x="43" y="12"/>
                    </a:lnTo>
                    <a:cubicBezTo>
                      <a:pt x="37" y="0"/>
                      <a:pt x="24" y="1"/>
                      <a:pt x="16" y="8"/>
                    </a:cubicBezTo>
                    <a:lnTo>
                      <a:pt x="16" y="8"/>
                    </a:lnTo>
                    <a:cubicBezTo>
                      <a:pt x="7" y="10"/>
                      <a:pt x="0" y="19"/>
                      <a:pt x="6" y="29"/>
                    </a:cubicBezTo>
                    <a:lnTo>
                      <a:pt x="6" y="29"/>
                    </a:lnTo>
                    <a:cubicBezTo>
                      <a:pt x="19" y="51"/>
                      <a:pt x="53" y="35"/>
                      <a:pt x="43" y="1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2" name="Freeform 303">
                <a:extLst>
                  <a:ext uri="{FF2B5EF4-FFF2-40B4-BE49-F238E27FC236}">
                    <a16:creationId xmlns:a16="http://schemas.microsoft.com/office/drawing/2014/main" id="{336A1EFD-E302-C94B-8BEF-9DB96E03132B}"/>
                  </a:ext>
                </a:extLst>
              </p:cNvPr>
              <p:cNvSpPr>
                <a:spLocks noChangeArrowheads="1"/>
              </p:cNvSpPr>
              <p:nvPr/>
            </p:nvSpPr>
            <p:spPr bwMode="auto">
              <a:xfrm>
                <a:off x="4289011" y="3709110"/>
                <a:ext cx="15122" cy="12961"/>
              </a:xfrm>
              <a:custGeom>
                <a:avLst/>
                <a:gdLst>
                  <a:gd name="T0" fmla="*/ 33 w 61"/>
                  <a:gd name="T1" fmla="*/ 42 h 52"/>
                  <a:gd name="T2" fmla="*/ 33 w 61"/>
                  <a:gd name="T3" fmla="*/ 42 h 52"/>
                  <a:gd name="T4" fmla="*/ 42 w 61"/>
                  <a:gd name="T5" fmla="*/ 39 h 52"/>
                  <a:gd name="T6" fmla="*/ 42 w 61"/>
                  <a:gd name="T7" fmla="*/ 39 h 52"/>
                  <a:gd name="T8" fmla="*/ 28 w 61"/>
                  <a:gd name="T9" fmla="*/ 9 h 52"/>
                  <a:gd name="T10" fmla="*/ 28 w 61"/>
                  <a:gd name="T11" fmla="*/ 9 h 52"/>
                  <a:gd name="T12" fmla="*/ 19 w 61"/>
                  <a:gd name="T13" fmla="*/ 13 h 52"/>
                  <a:gd name="T14" fmla="*/ 19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9" y="40"/>
                      <a:pt x="42" y="39"/>
                    </a:cubicBezTo>
                    <a:lnTo>
                      <a:pt x="42" y="39"/>
                    </a:lnTo>
                    <a:cubicBezTo>
                      <a:pt x="60" y="29"/>
                      <a:pt x="47" y="0"/>
                      <a:pt x="28" y="9"/>
                    </a:cubicBezTo>
                    <a:lnTo>
                      <a:pt x="28" y="9"/>
                    </a:lnTo>
                    <a:cubicBezTo>
                      <a:pt x="25" y="10"/>
                      <a:pt x="22" y="11"/>
                      <a:pt x="19" y="13"/>
                    </a:cubicBezTo>
                    <a:lnTo>
                      <a:pt x="19"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3" name="Freeform 304">
                <a:extLst>
                  <a:ext uri="{FF2B5EF4-FFF2-40B4-BE49-F238E27FC236}">
                    <a16:creationId xmlns:a16="http://schemas.microsoft.com/office/drawing/2014/main" id="{3B748CC3-48E7-9945-80F9-CC67503F9336}"/>
                  </a:ext>
                </a:extLst>
              </p:cNvPr>
              <p:cNvSpPr>
                <a:spLocks noChangeArrowheads="1"/>
              </p:cNvSpPr>
              <p:nvPr/>
            </p:nvSpPr>
            <p:spPr bwMode="auto">
              <a:xfrm>
                <a:off x="4303052" y="3682107"/>
                <a:ext cx="12961" cy="15122"/>
              </a:xfrm>
              <a:custGeom>
                <a:avLst/>
                <a:gdLst>
                  <a:gd name="T0" fmla="*/ 42 w 52"/>
                  <a:gd name="T1" fmla="*/ 27 h 61"/>
                  <a:gd name="T2" fmla="*/ 42 w 52"/>
                  <a:gd name="T3" fmla="*/ 27 h 61"/>
                  <a:gd name="T4" fmla="*/ 38 w 52"/>
                  <a:gd name="T5" fmla="*/ 19 h 61"/>
                  <a:gd name="T6" fmla="*/ 38 w 52"/>
                  <a:gd name="T7" fmla="*/ 19 h 61"/>
                  <a:gd name="T8" fmla="*/ 8 w 52"/>
                  <a:gd name="T9" fmla="*/ 33 h 61"/>
                  <a:gd name="T10" fmla="*/ 8 w 52"/>
                  <a:gd name="T11" fmla="*/ 33 h 61"/>
                  <a:gd name="T12" fmla="*/ 13 w 52"/>
                  <a:gd name="T13" fmla="*/ 41 h 61"/>
                  <a:gd name="T14" fmla="*/ 13 w 52"/>
                  <a:gd name="T15" fmla="*/ 41 h 61"/>
                  <a:gd name="T16" fmla="*/ 42 w 52"/>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1">
                    <a:moveTo>
                      <a:pt x="42" y="27"/>
                    </a:moveTo>
                    <a:lnTo>
                      <a:pt x="42" y="27"/>
                    </a:lnTo>
                    <a:cubicBezTo>
                      <a:pt x="41" y="25"/>
                      <a:pt x="40" y="22"/>
                      <a:pt x="38" y="19"/>
                    </a:cubicBezTo>
                    <a:lnTo>
                      <a:pt x="38" y="19"/>
                    </a:lnTo>
                    <a:cubicBezTo>
                      <a:pt x="29" y="0"/>
                      <a:pt x="0" y="13"/>
                      <a:pt x="8" y="33"/>
                    </a:cubicBezTo>
                    <a:lnTo>
                      <a:pt x="8" y="33"/>
                    </a:lnTo>
                    <a:cubicBezTo>
                      <a:pt x="10" y="36"/>
                      <a:pt x="12" y="38"/>
                      <a:pt x="13" y="41"/>
                    </a:cubicBezTo>
                    <a:lnTo>
                      <a:pt x="13" y="41"/>
                    </a:lnTo>
                    <a:cubicBezTo>
                      <a:pt x="22" y="60"/>
                      <a:pt x="51" y="46"/>
                      <a:pt x="42"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4" name="Freeform 305">
                <a:extLst>
                  <a:ext uri="{FF2B5EF4-FFF2-40B4-BE49-F238E27FC236}">
                    <a16:creationId xmlns:a16="http://schemas.microsoft.com/office/drawing/2014/main" id="{F6E827E3-64DE-364F-A5E7-C7B5E2FD4FEE}"/>
                  </a:ext>
                </a:extLst>
              </p:cNvPr>
              <p:cNvSpPr>
                <a:spLocks noChangeArrowheads="1"/>
              </p:cNvSpPr>
              <p:nvPr/>
            </p:nvSpPr>
            <p:spPr bwMode="auto">
              <a:xfrm>
                <a:off x="4297652" y="3770677"/>
                <a:ext cx="15122" cy="12961"/>
              </a:xfrm>
              <a:custGeom>
                <a:avLst/>
                <a:gdLst>
                  <a:gd name="T0" fmla="*/ 33 w 62"/>
                  <a:gd name="T1" fmla="*/ 42 h 53"/>
                  <a:gd name="T2" fmla="*/ 33 w 62"/>
                  <a:gd name="T3" fmla="*/ 42 h 53"/>
                  <a:gd name="T4" fmla="*/ 42 w 62"/>
                  <a:gd name="T5" fmla="*/ 39 h 53"/>
                  <a:gd name="T6" fmla="*/ 42 w 62"/>
                  <a:gd name="T7" fmla="*/ 39 h 53"/>
                  <a:gd name="T8" fmla="*/ 27 w 62"/>
                  <a:gd name="T9" fmla="*/ 10 h 53"/>
                  <a:gd name="T10" fmla="*/ 27 w 62"/>
                  <a:gd name="T11" fmla="*/ 10 h 53"/>
                  <a:gd name="T12" fmla="*/ 19 w 62"/>
                  <a:gd name="T13" fmla="*/ 13 h 53"/>
                  <a:gd name="T14" fmla="*/ 19 w 62"/>
                  <a:gd name="T15" fmla="*/ 13 h 53"/>
                  <a:gd name="T16" fmla="*/ 33 w 62"/>
                  <a:gd name="T17"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3">
                    <a:moveTo>
                      <a:pt x="33" y="42"/>
                    </a:moveTo>
                    <a:lnTo>
                      <a:pt x="33" y="42"/>
                    </a:lnTo>
                    <a:cubicBezTo>
                      <a:pt x="36" y="41"/>
                      <a:pt x="39" y="40"/>
                      <a:pt x="42" y="39"/>
                    </a:cubicBezTo>
                    <a:lnTo>
                      <a:pt x="42" y="39"/>
                    </a:lnTo>
                    <a:cubicBezTo>
                      <a:pt x="61" y="30"/>
                      <a:pt x="46" y="0"/>
                      <a:pt x="27" y="10"/>
                    </a:cubicBezTo>
                    <a:lnTo>
                      <a:pt x="27" y="10"/>
                    </a:lnTo>
                    <a:cubicBezTo>
                      <a:pt x="25" y="11"/>
                      <a:pt x="22" y="12"/>
                      <a:pt x="19" y="13"/>
                    </a:cubicBezTo>
                    <a:lnTo>
                      <a:pt x="19" y="13"/>
                    </a:lnTo>
                    <a:cubicBezTo>
                      <a:pt x="0" y="23"/>
                      <a:pt x="14" y="52"/>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5" name="Freeform 306">
                <a:extLst>
                  <a:ext uri="{FF2B5EF4-FFF2-40B4-BE49-F238E27FC236}">
                    <a16:creationId xmlns:a16="http://schemas.microsoft.com/office/drawing/2014/main" id="{9D20DADF-B247-564D-B093-FF70758652E5}"/>
                  </a:ext>
                </a:extLst>
              </p:cNvPr>
              <p:cNvSpPr>
                <a:spLocks noChangeArrowheads="1"/>
              </p:cNvSpPr>
              <p:nvPr/>
            </p:nvSpPr>
            <p:spPr bwMode="auto">
              <a:xfrm>
                <a:off x="4242566" y="3780397"/>
                <a:ext cx="16202" cy="11882"/>
              </a:xfrm>
              <a:custGeom>
                <a:avLst/>
                <a:gdLst>
                  <a:gd name="T0" fmla="*/ 32 w 65"/>
                  <a:gd name="T1" fmla="*/ 42 h 50"/>
                  <a:gd name="T2" fmla="*/ 32 w 65"/>
                  <a:gd name="T3" fmla="*/ 42 h 50"/>
                  <a:gd name="T4" fmla="*/ 44 w 65"/>
                  <a:gd name="T5" fmla="*/ 12 h 50"/>
                  <a:gd name="T6" fmla="*/ 44 w 65"/>
                  <a:gd name="T7" fmla="*/ 12 h 50"/>
                  <a:gd name="T8" fmla="*/ 31 w 65"/>
                  <a:gd name="T9" fmla="*/ 7 h 50"/>
                  <a:gd name="T10" fmla="*/ 31 w 65"/>
                  <a:gd name="T11" fmla="*/ 7 h 50"/>
                  <a:gd name="T12" fmla="*/ 20 w 65"/>
                  <a:gd name="T13" fmla="*/ 38 h 50"/>
                  <a:gd name="T14" fmla="*/ 20 w 65"/>
                  <a:gd name="T15" fmla="*/ 38 h 50"/>
                  <a:gd name="T16" fmla="*/ 32 w 65"/>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0">
                    <a:moveTo>
                      <a:pt x="32" y="42"/>
                    </a:moveTo>
                    <a:lnTo>
                      <a:pt x="32" y="42"/>
                    </a:lnTo>
                    <a:cubicBezTo>
                      <a:pt x="52" y="49"/>
                      <a:pt x="64" y="19"/>
                      <a:pt x="44" y="12"/>
                    </a:cubicBezTo>
                    <a:lnTo>
                      <a:pt x="44" y="12"/>
                    </a:lnTo>
                    <a:cubicBezTo>
                      <a:pt x="39" y="10"/>
                      <a:pt x="35" y="9"/>
                      <a:pt x="31" y="7"/>
                    </a:cubicBezTo>
                    <a:lnTo>
                      <a:pt x="31" y="7"/>
                    </a:lnTo>
                    <a:cubicBezTo>
                      <a:pt x="11" y="0"/>
                      <a:pt x="0" y="30"/>
                      <a:pt x="20" y="38"/>
                    </a:cubicBezTo>
                    <a:lnTo>
                      <a:pt x="20" y="38"/>
                    </a:lnTo>
                    <a:cubicBezTo>
                      <a:pt x="24" y="39"/>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6" name="Freeform 307">
                <a:extLst>
                  <a:ext uri="{FF2B5EF4-FFF2-40B4-BE49-F238E27FC236}">
                    <a16:creationId xmlns:a16="http://schemas.microsoft.com/office/drawing/2014/main" id="{9E27CF47-E87D-B044-999B-08F7BFF66482}"/>
                  </a:ext>
                </a:extLst>
              </p:cNvPr>
              <p:cNvSpPr>
                <a:spLocks noChangeArrowheads="1"/>
              </p:cNvSpPr>
              <p:nvPr/>
            </p:nvSpPr>
            <p:spPr bwMode="auto">
              <a:xfrm>
                <a:off x="4239326" y="3739353"/>
                <a:ext cx="16201" cy="11882"/>
              </a:xfrm>
              <a:custGeom>
                <a:avLst/>
                <a:gdLst>
                  <a:gd name="T0" fmla="*/ 43 w 64"/>
                  <a:gd name="T1" fmla="*/ 11 h 50"/>
                  <a:gd name="T2" fmla="*/ 43 w 64"/>
                  <a:gd name="T3" fmla="*/ 11 h 50"/>
                  <a:gd name="T4" fmla="*/ 31 w 64"/>
                  <a:gd name="T5" fmla="*/ 7 h 50"/>
                  <a:gd name="T6" fmla="*/ 31 w 64"/>
                  <a:gd name="T7" fmla="*/ 7 h 50"/>
                  <a:gd name="T8" fmla="*/ 19 w 64"/>
                  <a:gd name="T9" fmla="*/ 38 h 50"/>
                  <a:gd name="T10" fmla="*/ 19 w 64"/>
                  <a:gd name="T11" fmla="*/ 38 h 50"/>
                  <a:gd name="T12" fmla="*/ 32 w 64"/>
                  <a:gd name="T13" fmla="*/ 42 h 50"/>
                  <a:gd name="T14" fmla="*/ 32 w 64"/>
                  <a:gd name="T15" fmla="*/ 42 h 50"/>
                  <a:gd name="T16" fmla="*/ 43 w 64"/>
                  <a:gd name="T1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43" y="11"/>
                    </a:moveTo>
                    <a:lnTo>
                      <a:pt x="43" y="11"/>
                    </a:lnTo>
                    <a:cubicBezTo>
                      <a:pt x="39" y="10"/>
                      <a:pt x="35" y="8"/>
                      <a:pt x="31" y="7"/>
                    </a:cubicBezTo>
                    <a:lnTo>
                      <a:pt x="31" y="7"/>
                    </a:lnTo>
                    <a:cubicBezTo>
                      <a:pt x="11" y="0"/>
                      <a:pt x="0" y="30"/>
                      <a:pt x="19" y="38"/>
                    </a:cubicBezTo>
                    <a:lnTo>
                      <a:pt x="19" y="38"/>
                    </a:lnTo>
                    <a:cubicBezTo>
                      <a:pt x="23" y="39"/>
                      <a:pt x="28" y="41"/>
                      <a:pt x="32" y="42"/>
                    </a:cubicBezTo>
                    <a:lnTo>
                      <a:pt x="32" y="42"/>
                    </a:lnTo>
                    <a:cubicBezTo>
                      <a:pt x="52" y="49"/>
                      <a:pt x="63" y="18"/>
                      <a:pt x="43"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7" name="Freeform 308">
                <a:extLst>
                  <a:ext uri="{FF2B5EF4-FFF2-40B4-BE49-F238E27FC236}">
                    <a16:creationId xmlns:a16="http://schemas.microsoft.com/office/drawing/2014/main" id="{BF70FA40-F3FB-2143-8BB1-91160E8D5EDC}"/>
                  </a:ext>
                </a:extLst>
              </p:cNvPr>
              <p:cNvSpPr>
                <a:spLocks noChangeArrowheads="1"/>
              </p:cNvSpPr>
              <p:nvPr/>
            </p:nvSpPr>
            <p:spPr bwMode="auto">
              <a:xfrm>
                <a:off x="4259848" y="3756635"/>
                <a:ext cx="15122" cy="12961"/>
              </a:xfrm>
              <a:custGeom>
                <a:avLst/>
                <a:gdLst>
                  <a:gd name="T0" fmla="*/ 32 w 63"/>
                  <a:gd name="T1" fmla="*/ 43 h 52"/>
                  <a:gd name="T2" fmla="*/ 32 w 63"/>
                  <a:gd name="T3" fmla="*/ 43 h 52"/>
                  <a:gd name="T4" fmla="*/ 43 w 63"/>
                  <a:gd name="T5" fmla="*/ 13 h 52"/>
                  <a:gd name="T6" fmla="*/ 43 w 63"/>
                  <a:gd name="T7" fmla="*/ 13 h 52"/>
                  <a:gd name="T8" fmla="*/ 30 w 63"/>
                  <a:gd name="T9" fmla="*/ 8 h 52"/>
                  <a:gd name="T10" fmla="*/ 30 w 63"/>
                  <a:gd name="T11" fmla="*/ 8 h 52"/>
                  <a:gd name="T12" fmla="*/ 19 w 63"/>
                  <a:gd name="T13" fmla="*/ 38 h 52"/>
                  <a:gd name="T14" fmla="*/ 19 w 63"/>
                  <a:gd name="T15" fmla="*/ 38 h 52"/>
                  <a:gd name="T16" fmla="*/ 32 w 63"/>
                  <a:gd name="T17"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2">
                    <a:moveTo>
                      <a:pt x="32" y="43"/>
                    </a:moveTo>
                    <a:lnTo>
                      <a:pt x="32" y="43"/>
                    </a:lnTo>
                    <a:cubicBezTo>
                      <a:pt x="52" y="51"/>
                      <a:pt x="62" y="21"/>
                      <a:pt x="43" y="13"/>
                    </a:cubicBezTo>
                    <a:lnTo>
                      <a:pt x="43" y="13"/>
                    </a:lnTo>
                    <a:cubicBezTo>
                      <a:pt x="39" y="11"/>
                      <a:pt x="35" y="9"/>
                      <a:pt x="30" y="8"/>
                    </a:cubicBezTo>
                    <a:lnTo>
                      <a:pt x="30" y="8"/>
                    </a:lnTo>
                    <a:cubicBezTo>
                      <a:pt x="11" y="0"/>
                      <a:pt x="0" y="31"/>
                      <a:pt x="19" y="38"/>
                    </a:cubicBezTo>
                    <a:lnTo>
                      <a:pt x="19" y="38"/>
                    </a:lnTo>
                    <a:cubicBezTo>
                      <a:pt x="24" y="40"/>
                      <a:pt x="28" y="42"/>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8" name="Freeform 309">
                <a:extLst>
                  <a:ext uri="{FF2B5EF4-FFF2-40B4-BE49-F238E27FC236}">
                    <a16:creationId xmlns:a16="http://schemas.microsoft.com/office/drawing/2014/main" id="{5F60D422-5983-D147-9814-5FADFEA2ABA5}"/>
                  </a:ext>
                </a:extLst>
              </p:cNvPr>
              <p:cNvSpPr>
                <a:spLocks noChangeArrowheads="1"/>
              </p:cNvSpPr>
              <p:nvPr/>
            </p:nvSpPr>
            <p:spPr bwMode="auto">
              <a:xfrm>
                <a:off x="4260928" y="3793359"/>
                <a:ext cx="12961" cy="12961"/>
              </a:xfrm>
              <a:custGeom>
                <a:avLst/>
                <a:gdLst>
                  <a:gd name="T0" fmla="*/ 27 w 54"/>
                  <a:gd name="T1" fmla="*/ 8 h 52"/>
                  <a:gd name="T2" fmla="*/ 27 w 54"/>
                  <a:gd name="T3" fmla="*/ 8 h 52"/>
                  <a:gd name="T4" fmla="*/ 26 w 54"/>
                  <a:gd name="T5" fmla="*/ 8 h 52"/>
                  <a:gd name="T6" fmla="*/ 26 w 54"/>
                  <a:gd name="T7" fmla="*/ 8 h 52"/>
                  <a:gd name="T8" fmla="*/ 27 w 54"/>
                  <a:gd name="T9" fmla="*/ 8 h 52"/>
                  <a:gd name="T10" fmla="*/ 16 w 54"/>
                  <a:gd name="T11" fmla="*/ 8 h 52"/>
                  <a:gd name="T12" fmla="*/ 16 w 54"/>
                  <a:gd name="T13" fmla="*/ 8 h 52"/>
                  <a:gd name="T14" fmla="*/ 6 w 54"/>
                  <a:gd name="T15" fmla="*/ 29 h 52"/>
                  <a:gd name="T16" fmla="*/ 6 w 54"/>
                  <a:gd name="T17" fmla="*/ 29 h 52"/>
                  <a:gd name="T18" fmla="*/ 42 w 54"/>
                  <a:gd name="T19" fmla="*/ 12 h 52"/>
                  <a:gd name="T20" fmla="*/ 42 w 54"/>
                  <a:gd name="T21" fmla="*/ 12 h 52"/>
                  <a:gd name="T22" fmla="*/ 16 w 54"/>
                  <a:gd name="T2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2">
                    <a:moveTo>
                      <a:pt x="27" y="8"/>
                    </a:moveTo>
                    <a:lnTo>
                      <a:pt x="27" y="8"/>
                    </a:lnTo>
                    <a:cubicBezTo>
                      <a:pt x="27" y="8"/>
                      <a:pt x="27" y="8"/>
                      <a:pt x="26" y="8"/>
                    </a:cubicBezTo>
                    <a:lnTo>
                      <a:pt x="26" y="8"/>
                    </a:lnTo>
                    <a:lnTo>
                      <a:pt x="27" y="8"/>
                    </a:lnTo>
                    <a:close/>
                    <a:moveTo>
                      <a:pt x="16" y="8"/>
                    </a:moveTo>
                    <a:lnTo>
                      <a:pt x="16" y="8"/>
                    </a:lnTo>
                    <a:cubicBezTo>
                      <a:pt x="7" y="10"/>
                      <a:pt x="0" y="19"/>
                      <a:pt x="6" y="29"/>
                    </a:cubicBezTo>
                    <a:lnTo>
                      <a:pt x="6" y="29"/>
                    </a:lnTo>
                    <a:cubicBezTo>
                      <a:pt x="19" y="51"/>
                      <a:pt x="53" y="36"/>
                      <a:pt x="42" y="12"/>
                    </a:cubicBezTo>
                    <a:lnTo>
                      <a:pt x="42" y="12"/>
                    </a:lnTo>
                    <a:cubicBezTo>
                      <a:pt x="37" y="0"/>
                      <a:pt x="23" y="1"/>
                      <a:pt x="16" y="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9" name="Freeform 310">
                <a:extLst>
                  <a:ext uri="{FF2B5EF4-FFF2-40B4-BE49-F238E27FC236}">
                    <a16:creationId xmlns:a16="http://schemas.microsoft.com/office/drawing/2014/main" id="{44C1E5FE-B3F5-DD4B-9180-472013493EA4}"/>
                  </a:ext>
                </a:extLst>
              </p:cNvPr>
              <p:cNvSpPr>
                <a:spLocks noChangeArrowheads="1"/>
              </p:cNvSpPr>
              <p:nvPr/>
            </p:nvSpPr>
            <p:spPr bwMode="auto">
              <a:xfrm>
                <a:off x="4227444" y="3821442"/>
                <a:ext cx="12961" cy="15122"/>
              </a:xfrm>
              <a:custGeom>
                <a:avLst/>
                <a:gdLst>
                  <a:gd name="T0" fmla="*/ 10 w 53"/>
                  <a:gd name="T1" fmla="*/ 32 h 61"/>
                  <a:gd name="T2" fmla="*/ 10 w 53"/>
                  <a:gd name="T3" fmla="*/ 32 h 61"/>
                  <a:gd name="T4" fmla="*/ 13 w 53"/>
                  <a:gd name="T5" fmla="*/ 41 h 61"/>
                  <a:gd name="T6" fmla="*/ 13 w 53"/>
                  <a:gd name="T7" fmla="*/ 41 h 61"/>
                  <a:gd name="T8" fmla="*/ 43 w 53"/>
                  <a:gd name="T9" fmla="*/ 27 h 61"/>
                  <a:gd name="T10" fmla="*/ 43 w 53"/>
                  <a:gd name="T11" fmla="*/ 27 h 61"/>
                  <a:gd name="T12" fmla="*/ 39 w 53"/>
                  <a:gd name="T13" fmla="*/ 19 h 61"/>
                  <a:gd name="T14" fmla="*/ 39 w 53"/>
                  <a:gd name="T15" fmla="*/ 19 h 61"/>
                  <a:gd name="T16" fmla="*/ 10 w 53"/>
                  <a:gd name="T17"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10" y="32"/>
                    </a:moveTo>
                    <a:lnTo>
                      <a:pt x="10" y="32"/>
                    </a:lnTo>
                    <a:cubicBezTo>
                      <a:pt x="11" y="35"/>
                      <a:pt x="12" y="38"/>
                      <a:pt x="13" y="41"/>
                    </a:cubicBezTo>
                    <a:lnTo>
                      <a:pt x="13" y="41"/>
                    </a:lnTo>
                    <a:cubicBezTo>
                      <a:pt x="22" y="60"/>
                      <a:pt x="52" y="46"/>
                      <a:pt x="43" y="27"/>
                    </a:cubicBezTo>
                    <a:lnTo>
                      <a:pt x="43" y="27"/>
                    </a:lnTo>
                    <a:cubicBezTo>
                      <a:pt x="41" y="25"/>
                      <a:pt x="40" y="22"/>
                      <a:pt x="39" y="19"/>
                    </a:cubicBezTo>
                    <a:lnTo>
                      <a:pt x="39" y="19"/>
                    </a:lnTo>
                    <a:cubicBezTo>
                      <a:pt x="30" y="0"/>
                      <a:pt x="0" y="14"/>
                      <a:pt x="1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0" name="Freeform 311">
                <a:extLst>
                  <a:ext uri="{FF2B5EF4-FFF2-40B4-BE49-F238E27FC236}">
                    <a16:creationId xmlns:a16="http://schemas.microsoft.com/office/drawing/2014/main" id="{F8C804D6-6391-DD42-B621-0AB926C64CE8}"/>
                  </a:ext>
                </a:extLst>
              </p:cNvPr>
              <p:cNvSpPr>
                <a:spLocks noChangeArrowheads="1"/>
              </p:cNvSpPr>
              <p:nvPr/>
            </p:nvSpPr>
            <p:spPr bwMode="auto">
              <a:xfrm>
                <a:off x="4254448" y="3841964"/>
                <a:ext cx="16201" cy="12961"/>
              </a:xfrm>
              <a:custGeom>
                <a:avLst/>
                <a:gdLst>
                  <a:gd name="T0" fmla="*/ 30 w 64"/>
                  <a:gd name="T1" fmla="*/ 7 h 51"/>
                  <a:gd name="T2" fmla="*/ 30 w 64"/>
                  <a:gd name="T3" fmla="*/ 7 h 51"/>
                  <a:gd name="T4" fmla="*/ 19 w 64"/>
                  <a:gd name="T5" fmla="*/ 38 h 51"/>
                  <a:gd name="T6" fmla="*/ 19 w 64"/>
                  <a:gd name="T7" fmla="*/ 38 h 51"/>
                  <a:gd name="T8" fmla="*/ 32 w 64"/>
                  <a:gd name="T9" fmla="*/ 43 h 51"/>
                  <a:gd name="T10" fmla="*/ 32 w 64"/>
                  <a:gd name="T11" fmla="*/ 43 h 51"/>
                  <a:gd name="T12" fmla="*/ 43 w 64"/>
                  <a:gd name="T13" fmla="*/ 12 h 51"/>
                  <a:gd name="T14" fmla="*/ 43 w 64"/>
                  <a:gd name="T15" fmla="*/ 12 h 51"/>
                  <a:gd name="T16" fmla="*/ 30 w 64"/>
                  <a:gd name="T1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0" y="7"/>
                    </a:moveTo>
                    <a:lnTo>
                      <a:pt x="30" y="7"/>
                    </a:lnTo>
                    <a:cubicBezTo>
                      <a:pt x="10" y="0"/>
                      <a:pt x="0" y="31"/>
                      <a:pt x="19" y="38"/>
                    </a:cubicBezTo>
                    <a:lnTo>
                      <a:pt x="19" y="38"/>
                    </a:lnTo>
                    <a:cubicBezTo>
                      <a:pt x="23" y="40"/>
                      <a:pt x="28" y="41"/>
                      <a:pt x="32" y="43"/>
                    </a:cubicBezTo>
                    <a:lnTo>
                      <a:pt x="32" y="43"/>
                    </a:lnTo>
                    <a:cubicBezTo>
                      <a:pt x="52" y="50"/>
                      <a:pt x="63" y="19"/>
                      <a:pt x="43" y="12"/>
                    </a:cubicBezTo>
                    <a:lnTo>
                      <a:pt x="43" y="12"/>
                    </a:lnTo>
                    <a:cubicBezTo>
                      <a:pt x="39" y="10"/>
                      <a:pt x="34" y="9"/>
                      <a:pt x="30"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1" name="Freeform 312">
                <a:extLst>
                  <a:ext uri="{FF2B5EF4-FFF2-40B4-BE49-F238E27FC236}">
                    <a16:creationId xmlns:a16="http://schemas.microsoft.com/office/drawing/2014/main" id="{59E21C7E-30EC-864F-ADD2-F9CECD1EACAD}"/>
                  </a:ext>
                </a:extLst>
              </p:cNvPr>
              <p:cNvSpPr>
                <a:spLocks noChangeArrowheads="1"/>
              </p:cNvSpPr>
              <p:nvPr/>
            </p:nvSpPr>
            <p:spPr bwMode="auto">
              <a:xfrm>
                <a:off x="4281450" y="3838724"/>
                <a:ext cx="15122" cy="12961"/>
              </a:xfrm>
              <a:custGeom>
                <a:avLst/>
                <a:gdLst>
                  <a:gd name="T0" fmla="*/ 27 w 61"/>
                  <a:gd name="T1" fmla="*/ 9 h 53"/>
                  <a:gd name="T2" fmla="*/ 27 w 61"/>
                  <a:gd name="T3" fmla="*/ 9 h 53"/>
                  <a:gd name="T4" fmla="*/ 19 w 61"/>
                  <a:gd name="T5" fmla="*/ 14 h 53"/>
                  <a:gd name="T6" fmla="*/ 19 w 61"/>
                  <a:gd name="T7" fmla="*/ 14 h 53"/>
                  <a:gd name="T8" fmla="*/ 32 w 61"/>
                  <a:gd name="T9" fmla="*/ 43 h 53"/>
                  <a:gd name="T10" fmla="*/ 32 w 61"/>
                  <a:gd name="T11" fmla="*/ 43 h 53"/>
                  <a:gd name="T12" fmla="*/ 41 w 61"/>
                  <a:gd name="T13" fmla="*/ 39 h 53"/>
                  <a:gd name="T14" fmla="*/ 41 w 61"/>
                  <a:gd name="T15" fmla="*/ 39 h 53"/>
                  <a:gd name="T16" fmla="*/ 27 w 61"/>
                  <a:gd name="T17" fmla="*/ 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27" y="9"/>
                    </a:moveTo>
                    <a:lnTo>
                      <a:pt x="27" y="9"/>
                    </a:lnTo>
                    <a:cubicBezTo>
                      <a:pt x="24" y="11"/>
                      <a:pt x="21" y="12"/>
                      <a:pt x="19" y="14"/>
                    </a:cubicBezTo>
                    <a:lnTo>
                      <a:pt x="19" y="14"/>
                    </a:lnTo>
                    <a:cubicBezTo>
                      <a:pt x="0" y="23"/>
                      <a:pt x="13" y="52"/>
                      <a:pt x="32" y="43"/>
                    </a:cubicBezTo>
                    <a:lnTo>
                      <a:pt x="32" y="43"/>
                    </a:lnTo>
                    <a:cubicBezTo>
                      <a:pt x="35" y="42"/>
                      <a:pt x="38" y="40"/>
                      <a:pt x="41" y="39"/>
                    </a:cubicBezTo>
                    <a:lnTo>
                      <a:pt x="41" y="39"/>
                    </a:lnTo>
                    <a:cubicBezTo>
                      <a:pt x="60" y="30"/>
                      <a:pt x="46" y="0"/>
                      <a:pt x="27"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2" name="Freeform 313">
                <a:extLst>
                  <a:ext uri="{FF2B5EF4-FFF2-40B4-BE49-F238E27FC236}">
                    <a16:creationId xmlns:a16="http://schemas.microsoft.com/office/drawing/2014/main" id="{A554CB91-D0E7-0541-922A-E46E0AF21F39}"/>
                  </a:ext>
                </a:extLst>
              </p:cNvPr>
              <p:cNvSpPr>
                <a:spLocks noChangeArrowheads="1"/>
              </p:cNvSpPr>
              <p:nvPr/>
            </p:nvSpPr>
            <p:spPr bwMode="auto">
              <a:xfrm>
                <a:off x="4260928" y="3817121"/>
                <a:ext cx="15122" cy="12961"/>
              </a:xfrm>
              <a:custGeom>
                <a:avLst/>
                <a:gdLst>
                  <a:gd name="T0" fmla="*/ 28 w 62"/>
                  <a:gd name="T1" fmla="*/ 9 h 52"/>
                  <a:gd name="T2" fmla="*/ 28 w 62"/>
                  <a:gd name="T3" fmla="*/ 9 h 52"/>
                  <a:gd name="T4" fmla="*/ 20 w 62"/>
                  <a:gd name="T5" fmla="*/ 13 h 52"/>
                  <a:gd name="T6" fmla="*/ 20 w 62"/>
                  <a:gd name="T7" fmla="*/ 13 h 52"/>
                  <a:gd name="T8" fmla="*/ 33 w 62"/>
                  <a:gd name="T9" fmla="*/ 42 h 52"/>
                  <a:gd name="T10" fmla="*/ 33 w 62"/>
                  <a:gd name="T11" fmla="*/ 42 h 52"/>
                  <a:gd name="T12" fmla="*/ 42 w 62"/>
                  <a:gd name="T13" fmla="*/ 38 h 52"/>
                  <a:gd name="T14" fmla="*/ 42 w 62"/>
                  <a:gd name="T15" fmla="*/ 38 h 52"/>
                  <a:gd name="T16" fmla="*/ 28 w 62"/>
                  <a:gd name="T17"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2">
                    <a:moveTo>
                      <a:pt x="28" y="9"/>
                    </a:moveTo>
                    <a:lnTo>
                      <a:pt x="28" y="9"/>
                    </a:lnTo>
                    <a:cubicBezTo>
                      <a:pt x="25" y="10"/>
                      <a:pt x="23" y="12"/>
                      <a:pt x="20" y="13"/>
                    </a:cubicBezTo>
                    <a:lnTo>
                      <a:pt x="20" y="13"/>
                    </a:lnTo>
                    <a:cubicBezTo>
                      <a:pt x="0" y="22"/>
                      <a:pt x="14" y="51"/>
                      <a:pt x="33" y="42"/>
                    </a:cubicBezTo>
                    <a:lnTo>
                      <a:pt x="33" y="42"/>
                    </a:lnTo>
                    <a:cubicBezTo>
                      <a:pt x="36" y="41"/>
                      <a:pt x="39" y="40"/>
                      <a:pt x="42" y="38"/>
                    </a:cubicBezTo>
                    <a:lnTo>
                      <a:pt x="42" y="38"/>
                    </a:lnTo>
                    <a:cubicBezTo>
                      <a:pt x="61" y="30"/>
                      <a:pt x="47" y="0"/>
                      <a:pt x="28"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3" name="Freeform 314">
                <a:extLst>
                  <a:ext uri="{FF2B5EF4-FFF2-40B4-BE49-F238E27FC236}">
                    <a16:creationId xmlns:a16="http://schemas.microsoft.com/office/drawing/2014/main" id="{513F573D-38C1-AE44-A44C-5B14D951C495}"/>
                  </a:ext>
                </a:extLst>
              </p:cNvPr>
              <p:cNvSpPr>
                <a:spLocks noChangeArrowheads="1"/>
              </p:cNvSpPr>
              <p:nvPr/>
            </p:nvSpPr>
            <p:spPr bwMode="auto">
              <a:xfrm>
                <a:off x="4697294" y="3465004"/>
                <a:ext cx="12961" cy="11882"/>
              </a:xfrm>
              <a:custGeom>
                <a:avLst/>
                <a:gdLst>
                  <a:gd name="T0" fmla="*/ 33 w 53"/>
                  <a:gd name="T1" fmla="*/ 38 h 48"/>
                  <a:gd name="T2" fmla="*/ 33 w 53"/>
                  <a:gd name="T3" fmla="*/ 38 h 48"/>
                  <a:gd name="T4" fmla="*/ 19 w 53"/>
                  <a:gd name="T5" fmla="*/ 8 h 48"/>
                  <a:gd name="T6" fmla="*/ 19 w 53"/>
                  <a:gd name="T7" fmla="*/ 8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8"/>
                    </a:cubicBezTo>
                    <a:lnTo>
                      <a:pt x="19" y="8"/>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4" name="Freeform 315">
                <a:extLst>
                  <a:ext uri="{FF2B5EF4-FFF2-40B4-BE49-F238E27FC236}">
                    <a16:creationId xmlns:a16="http://schemas.microsoft.com/office/drawing/2014/main" id="{96AF3FF4-6892-FC4C-B305-7F50AC16ED90}"/>
                  </a:ext>
                </a:extLst>
              </p:cNvPr>
              <p:cNvSpPr>
                <a:spLocks noChangeArrowheads="1"/>
              </p:cNvSpPr>
              <p:nvPr/>
            </p:nvSpPr>
            <p:spPr bwMode="auto">
              <a:xfrm>
                <a:off x="4705935" y="3483367"/>
                <a:ext cx="10801" cy="12961"/>
              </a:xfrm>
              <a:custGeom>
                <a:avLst/>
                <a:gdLst>
                  <a:gd name="T0" fmla="*/ 39 w 46"/>
                  <a:gd name="T1" fmla="*/ 25 h 51"/>
                  <a:gd name="T2" fmla="*/ 39 w 46"/>
                  <a:gd name="T3" fmla="*/ 25 h 51"/>
                  <a:gd name="T4" fmla="*/ 38 w 46"/>
                  <a:gd name="T5" fmla="*/ 20 h 51"/>
                  <a:gd name="T6" fmla="*/ 38 w 46"/>
                  <a:gd name="T7" fmla="*/ 20 h 51"/>
                  <a:gd name="T8" fmla="*/ 6 w 46"/>
                  <a:gd name="T9" fmla="*/ 26 h 51"/>
                  <a:gd name="T10" fmla="*/ 6 w 46"/>
                  <a:gd name="T11" fmla="*/ 26 h 51"/>
                  <a:gd name="T12" fmla="*/ 7 w 46"/>
                  <a:gd name="T13" fmla="*/ 30 h 51"/>
                  <a:gd name="T14" fmla="*/ 7 w 46"/>
                  <a:gd name="T15" fmla="*/ 30 h 51"/>
                  <a:gd name="T16" fmla="*/ 39 w 46"/>
                  <a:gd name="T17"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1">
                    <a:moveTo>
                      <a:pt x="39" y="25"/>
                    </a:moveTo>
                    <a:lnTo>
                      <a:pt x="39" y="25"/>
                    </a:lnTo>
                    <a:cubicBezTo>
                      <a:pt x="39" y="23"/>
                      <a:pt x="38" y="21"/>
                      <a:pt x="38" y="20"/>
                    </a:cubicBezTo>
                    <a:lnTo>
                      <a:pt x="38" y="20"/>
                    </a:lnTo>
                    <a:cubicBezTo>
                      <a:pt x="32" y="0"/>
                      <a:pt x="0" y="5"/>
                      <a:pt x="6" y="26"/>
                    </a:cubicBezTo>
                    <a:lnTo>
                      <a:pt x="6" y="26"/>
                    </a:lnTo>
                    <a:cubicBezTo>
                      <a:pt x="6" y="27"/>
                      <a:pt x="7" y="28"/>
                      <a:pt x="7" y="30"/>
                    </a:cubicBezTo>
                    <a:lnTo>
                      <a:pt x="7" y="30"/>
                    </a:lnTo>
                    <a:cubicBezTo>
                      <a:pt x="12" y="50"/>
                      <a:pt x="45" y="45"/>
                      <a:pt x="39"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5" name="Freeform 316">
                <a:extLst>
                  <a:ext uri="{FF2B5EF4-FFF2-40B4-BE49-F238E27FC236}">
                    <a16:creationId xmlns:a16="http://schemas.microsoft.com/office/drawing/2014/main" id="{EB2E4630-7305-DB40-AD24-AFE6757C4147}"/>
                  </a:ext>
                </a:extLst>
              </p:cNvPr>
              <p:cNvSpPr>
                <a:spLocks noChangeArrowheads="1"/>
              </p:cNvSpPr>
              <p:nvPr/>
            </p:nvSpPr>
            <p:spPr bwMode="auto">
              <a:xfrm>
                <a:off x="4713495" y="3457444"/>
                <a:ext cx="14042" cy="11881"/>
              </a:xfrm>
              <a:custGeom>
                <a:avLst/>
                <a:gdLst>
                  <a:gd name="T0" fmla="*/ 26 w 58"/>
                  <a:gd name="T1" fmla="*/ 40 h 49"/>
                  <a:gd name="T2" fmla="*/ 26 w 58"/>
                  <a:gd name="T3" fmla="*/ 40 h 49"/>
                  <a:gd name="T4" fmla="*/ 37 w 58"/>
                  <a:gd name="T5" fmla="*/ 10 h 49"/>
                  <a:gd name="T6" fmla="*/ 37 w 58"/>
                  <a:gd name="T7" fmla="*/ 10 h 49"/>
                  <a:gd name="T8" fmla="*/ 30 w 58"/>
                  <a:gd name="T9" fmla="*/ 7 h 49"/>
                  <a:gd name="T10" fmla="*/ 30 w 58"/>
                  <a:gd name="T11" fmla="*/ 7 h 49"/>
                  <a:gd name="T12" fmla="*/ 20 w 58"/>
                  <a:gd name="T13" fmla="*/ 38 h 49"/>
                  <a:gd name="T14" fmla="*/ 20 w 58"/>
                  <a:gd name="T15" fmla="*/ 38 h 49"/>
                  <a:gd name="T16" fmla="*/ 26 w 58"/>
                  <a:gd name="T17"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9">
                    <a:moveTo>
                      <a:pt x="26" y="40"/>
                    </a:moveTo>
                    <a:lnTo>
                      <a:pt x="26" y="40"/>
                    </a:lnTo>
                    <a:cubicBezTo>
                      <a:pt x="46" y="48"/>
                      <a:pt x="57" y="17"/>
                      <a:pt x="37" y="10"/>
                    </a:cubicBezTo>
                    <a:lnTo>
                      <a:pt x="37" y="10"/>
                    </a:lnTo>
                    <a:cubicBezTo>
                      <a:pt x="35" y="9"/>
                      <a:pt x="33" y="8"/>
                      <a:pt x="30" y="7"/>
                    </a:cubicBezTo>
                    <a:lnTo>
                      <a:pt x="30" y="7"/>
                    </a:lnTo>
                    <a:cubicBezTo>
                      <a:pt x="11" y="0"/>
                      <a:pt x="0" y="30"/>
                      <a:pt x="20" y="38"/>
                    </a:cubicBezTo>
                    <a:lnTo>
                      <a:pt x="20" y="38"/>
                    </a:lnTo>
                    <a:cubicBezTo>
                      <a:pt x="21" y="38"/>
                      <a:pt x="24" y="40"/>
                      <a:pt x="26"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6" name="Freeform 317">
                <a:extLst>
                  <a:ext uri="{FF2B5EF4-FFF2-40B4-BE49-F238E27FC236}">
                    <a16:creationId xmlns:a16="http://schemas.microsoft.com/office/drawing/2014/main" id="{7FDBDA6E-2EB6-FD4E-B099-CA31EE8D16CC}"/>
                  </a:ext>
                </a:extLst>
              </p:cNvPr>
              <p:cNvSpPr>
                <a:spLocks noChangeArrowheads="1"/>
              </p:cNvSpPr>
              <p:nvPr/>
            </p:nvSpPr>
            <p:spPr bwMode="auto">
              <a:xfrm>
                <a:off x="4734018" y="3474725"/>
                <a:ext cx="14041" cy="11881"/>
              </a:xfrm>
              <a:custGeom>
                <a:avLst/>
                <a:gdLst>
                  <a:gd name="T0" fmla="*/ 33 w 58"/>
                  <a:gd name="T1" fmla="*/ 40 h 50"/>
                  <a:gd name="T2" fmla="*/ 33 w 58"/>
                  <a:gd name="T3" fmla="*/ 40 h 50"/>
                  <a:gd name="T4" fmla="*/ 37 w 58"/>
                  <a:gd name="T5" fmla="*/ 38 h 50"/>
                  <a:gd name="T6" fmla="*/ 37 w 58"/>
                  <a:gd name="T7" fmla="*/ 38 h 50"/>
                  <a:gd name="T8" fmla="*/ 24 w 58"/>
                  <a:gd name="T9" fmla="*/ 8 h 50"/>
                  <a:gd name="T10" fmla="*/ 24 w 58"/>
                  <a:gd name="T11" fmla="*/ 8 h 50"/>
                  <a:gd name="T12" fmla="*/ 19 w 58"/>
                  <a:gd name="T13" fmla="*/ 11 h 50"/>
                  <a:gd name="T14" fmla="*/ 19 w 58"/>
                  <a:gd name="T15" fmla="*/ 11 h 50"/>
                  <a:gd name="T16" fmla="*/ 33 w 58"/>
                  <a:gd name="T17"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0">
                    <a:moveTo>
                      <a:pt x="33" y="40"/>
                    </a:moveTo>
                    <a:lnTo>
                      <a:pt x="33" y="40"/>
                    </a:lnTo>
                    <a:cubicBezTo>
                      <a:pt x="35" y="39"/>
                      <a:pt x="36" y="38"/>
                      <a:pt x="37" y="38"/>
                    </a:cubicBezTo>
                    <a:lnTo>
                      <a:pt x="37" y="38"/>
                    </a:lnTo>
                    <a:cubicBezTo>
                      <a:pt x="57" y="29"/>
                      <a:pt x="43" y="0"/>
                      <a:pt x="24" y="8"/>
                    </a:cubicBezTo>
                    <a:lnTo>
                      <a:pt x="24" y="8"/>
                    </a:lnTo>
                    <a:cubicBezTo>
                      <a:pt x="22" y="9"/>
                      <a:pt x="20" y="10"/>
                      <a:pt x="19" y="11"/>
                    </a:cubicBezTo>
                    <a:lnTo>
                      <a:pt x="19" y="11"/>
                    </a:lnTo>
                    <a:cubicBezTo>
                      <a:pt x="0" y="20"/>
                      <a:pt x="14" y="49"/>
                      <a:pt x="33"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7" name="Freeform 318">
                <a:extLst>
                  <a:ext uri="{FF2B5EF4-FFF2-40B4-BE49-F238E27FC236}">
                    <a16:creationId xmlns:a16="http://schemas.microsoft.com/office/drawing/2014/main" id="{65C79DAE-34CA-894E-B0BE-181F50F9FC1C}"/>
                  </a:ext>
                </a:extLst>
              </p:cNvPr>
              <p:cNvSpPr>
                <a:spLocks noChangeArrowheads="1"/>
              </p:cNvSpPr>
              <p:nvPr/>
            </p:nvSpPr>
            <p:spPr bwMode="auto">
              <a:xfrm>
                <a:off x="4711335" y="3417479"/>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4 w 53"/>
                  <a:gd name="T13" fmla="*/ 42 h 62"/>
                  <a:gd name="T14" fmla="*/ 14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2" y="25"/>
                      <a:pt x="40" y="22"/>
                      <a:pt x="39" y="19"/>
                    </a:cubicBezTo>
                    <a:lnTo>
                      <a:pt x="39" y="19"/>
                    </a:lnTo>
                    <a:cubicBezTo>
                      <a:pt x="30" y="0"/>
                      <a:pt x="0" y="13"/>
                      <a:pt x="9" y="33"/>
                    </a:cubicBezTo>
                    <a:lnTo>
                      <a:pt x="9" y="33"/>
                    </a:lnTo>
                    <a:cubicBezTo>
                      <a:pt x="11" y="36"/>
                      <a:pt x="12" y="38"/>
                      <a:pt x="14" y="42"/>
                    </a:cubicBezTo>
                    <a:lnTo>
                      <a:pt x="14" y="42"/>
                    </a:lnTo>
                    <a:cubicBezTo>
                      <a:pt x="23" y="61"/>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8" name="Freeform 319">
                <a:extLst>
                  <a:ext uri="{FF2B5EF4-FFF2-40B4-BE49-F238E27FC236}">
                    <a16:creationId xmlns:a16="http://schemas.microsoft.com/office/drawing/2014/main" id="{4F389739-F370-CD4E-9D30-B9918A0EA9A3}"/>
                  </a:ext>
                </a:extLst>
              </p:cNvPr>
              <p:cNvSpPr>
                <a:spLocks noChangeArrowheads="1"/>
              </p:cNvSpPr>
              <p:nvPr/>
            </p:nvSpPr>
            <p:spPr bwMode="auto">
              <a:xfrm>
                <a:off x="4750219" y="3410998"/>
                <a:ext cx="11882" cy="14042"/>
              </a:xfrm>
              <a:custGeom>
                <a:avLst/>
                <a:gdLst>
                  <a:gd name="T0" fmla="*/ 38 w 48"/>
                  <a:gd name="T1" fmla="*/ 37 h 58"/>
                  <a:gd name="T2" fmla="*/ 38 w 48"/>
                  <a:gd name="T3" fmla="*/ 37 h 58"/>
                  <a:gd name="T4" fmla="*/ 40 w 48"/>
                  <a:gd name="T5" fmla="*/ 31 h 58"/>
                  <a:gd name="T6" fmla="*/ 40 w 48"/>
                  <a:gd name="T7" fmla="*/ 31 h 58"/>
                  <a:gd name="T8" fmla="*/ 10 w 48"/>
                  <a:gd name="T9" fmla="*/ 20 h 58"/>
                  <a:gd name="T10" fmla="*/ 10 w 48"/>
                  <a:gd name="T11" fmla="*/ 20 h 58"/>
                  <a:gd name="T12" fmla="*/ 7 w 48"/>
                  <a:gd name="T13" fmla="*/ 27 h 58"/>
                  <a:gd name="T14" fmla="*/ 7 w 48"/>
                  <a:gd name="T15" fmla="*/ 27 h 58"/>
                  <a:gd name="T16" fmla="*/ 38 w 48"/>
                  <a:gd name="T17"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58">
                    <a:moveTo>
                      <a:pt x="38" y="37"/>
                    </a:moveTo>
                    <a:lnTo>
                      <a:pt x="38" y="37"/>
                    </a:lnTo>
                    <a:cubicBezTo>
                      <a:pt x="39" y="36"/>
                      <a:pt x="40" y="33"/>
                      <a:pt x="40" y="31"/>
                    </a:cubicBezTo>
                    <a:lnTo>
                      <a:pt x="40" y="31"/>
                    </a:lnTo>
                    <a:cubicBezTo>
                      <a:pt x="47" y="11"/>
                      <a:pt x="17" y="0"/>
                      <a:pt x="10" y="20"/>
                    </a:cubicBezTo>
                    <a:lnTo>
                      <a:pt x="10" y="20"/>
                    </a:lnTo>
                    <a:cubicBezTo>
                      <a:pt x="9" y="22"/>
                      <a:pt x="8" y="24"/>
                      <a:pt x="7" y="27"/>
                    </a:cubicBezTo>
                    <a:lnTo>
                      <a:pt x="7" y="27"/>
                    </a:lnTo>
                    <a:cubicBezTo>
                      <a:pt x="0" y="46"/>
                      <a:pt x="31" y="57"/>
                      <a:pt x="3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9" name="Freeform 320">
                <a:extLst>
                  <a:ext uri="{FF2B5EF4-FFF2-40B4-BE49-F238E27FC236}">
                    <a16:creationId xmlns:a16="http://schemas.microsoft.com/office/drawing/2014/main" id="{7DA01FF0-2C05-E948-978E-96E44803E6CD}"/>
                  </a:ext>
                </a:extLst>
              </p:cNvPr>
              <p:cNvSpPr>
                <a:spLocks noChangeArrowheads="1"/>
              </p:cNvSpPr>
              <p:nvPr/>
            </p:nvSpPr>
            <p:spPr bwMode="auto">
              <a:xfrm>
                <a:off x="4757780" y="3435842"/>
                <a:ext cx="11881" cy="14041"/>
              </a:xfrm>
              <a:custGeom>
                <a:avLst/>
                <a:gdLst>
                  <a:gd name="T0" fmla="*/ 39 w 49"/>
                  <a:gd name="T1" fmla="*/ 37 h 58"/>
                  <a:gd name="T2" fmla="*/ 39 w 49"/>
                  <a:gd name="T3" fmla="*/ 37 h 58"/>
                  <a:gd name="T4" fmla="*/ 41 w 49"/>
                  <a:gd name="T5" fmla="*/ 30 h 58"/>
                  <a:gd name="T6" fmla="*/ 41 w 49"/>
                  <a:gd name="T7" fmla="*/ 30 h 58"/>
                  <a:gd name="T8" fmla="*/ 10 w 49"/>
                  <a:gd name="T9" fmla="*/ 19 h 58"/>
                  <a:gd name="T10" fmla="*/ 10 w 49"/>
                  <a:gd name="T11" fmla="*/ 19 h 58"/>
                  <a:gd name="T12" fmla="*/ 7 w 49"/>
                  <a:gd name="T13" fmla="*/ 26 h 58"/>
                  <a:gd name="T14" fmla="*/ 7 w 49"/>
                  <a:gd name="T15" fmla="*/ 26 h 58"/>
                  <a:gd name="T16" fmla="*/ 39 w 49"/>
                  <a:gd name="T17"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8">
                    <a:moveTo>
                      <a:pt x="39" y="37"/>
                    </a:moveTo>
                    <a:lnTo>
                      <a:pt x="39" y="37"/>
                    </a:lnTo>
                    <a:cubicBezTo>
                      <a:pt x="39" y="35"/>
                      <a:pt x="40" y="33"/>
                      <a:pt x="41" y="30"/>
                    </a:cubicBezTo>
                    <a:lnTo>
                      <a:pt x="41" y="30"/>
                    </a:lnTo>
                    <a:cubicBezTo>
                      <a:pt x="48" y="10"/>
                      <a:pt x="17" y="0"/>
                      <a:pt x="10" y="19"/>
                    </a:cubicBezTo>
                    <a:lnTo>
                      <a:pt x="10" y="19"/>
                    </a:lnTo>
                    <a:cubicBezTo>
                      <a:pt x="9" y="21"/>
                      <a:pt x="9" y="24"/>
                      <a:pt x="7" y="26"/>
                    </a:cubicBezTo>
                    <a:lnTo>
                      <a:pt x="7" y="26"/>
                    </a:lnTo>
                    <a:cubicBezTo>
                      <a:pt x="0" y="46"/>
                      <a:pt x="31" y="57"/>
                      <a:pt x="39"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0" name="Freeform 321">
                <a:extLst>
                  <a:ext uri="{FF2B5EF4-FFF2-40B4-BE49-F238E27FC236}">
                    <a16:creationId xmlns:a16="http://schemas.microsoft.com/office/drawing/2014/main" id="{3879CFF1-8B05-EF42-A0FB-121707AFDAAD}"/>
                  </a:ext>
                </a:extLst>
              </p:cNvPr>
              <p:cNvSpPr>
                <a:spLocks noChangeArrowheads="1"/>
              </p:cNvSpPr>
              <p:nvPr/>
            </p:nvSpPr>
            <p:spPr bwMode="auto">
              <a:xfrm>
                <a:off x="4731858" y="3412079"/>
                <a:ext cx="12961" cy="11881"/>
              </a:xfrm>
              <a:custGeom>
                <a:avLst/>
                <a:gdLst>
                  <a:gd name="T0" fmla="*/ 34 w 54"/>
                  <a:gd name="T1" fmla="*/ 39 h 49"/>
                  <a:gd name="T2" fmla="*/ 34 w 54"/>
                  <a:gd name="T3" fmla="*/ 39 h 49"/>
                  <a:gd name="T4" fmla="*/ 20 w 54"/>
                  <a:gd name="T5" fmla="*/ 9 h 49"/>
                  <a:gd name="T6" fmla="*/ 20 w 54"/>
                  <a:gd name="T7" fmla="*/ 9 h 49"/>
                  <a:gd name="T8" fmla="*/ 34 w 54"/>
                  <a:gd name="T9" fmla="*/ 39 h 49"/>
                </a:gdLst>
                <a:ahLst/>
                <a:cxnLst>
                  <a:cxn ang="0">
                    <a:pos x="T0" y="T1"/>
                  </a:cxn>
                  <a:cxn ang="0">
                    <a:pos x="T2" y="T3"/>
                  </a:cxn>
                  <a:cxn ang="0">
                    <a:pos x="T4" y="T5"/>
                  </a:cxn>
                  <a:cxn ang="0">
                    <a:pos x="T6" y="T7"/>
                  </a:cxn>
                  <a:cxn ang="0">
                    <a:pos x="T8" y="T9"/>
                  </a:cxn>
                </a:cxnLst>
                <a:rect l="0" t="0" r="r" b="b"/>
                <a:pathLst>
                  <a:path w="54" h="49">
                    <a:moveTo>
                      <a:pt x="34" y="39"/>
                    </a:moveTo>
                    <a:lnTo>
                      <a:pt x="34" y="39"/>
                    </a:lnTo>
                    <a:cubicBezTo>
                      <a:pt x="53" y="29"/>
                      <a:pt x="39" y="0"/>
                      <a:pt x="20" y="9"/>
                    </a:cubicBezTo>
                    <a:lnTo>
                      <a:pt x="20" y="9"/>
                    </a:lnTo>
                    <a:cubicBezTo>
                      <a:pt x="0" y="18"/>
                      <a:pt x="15" y="48"/>
                      <a:pt x="34"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1" name="Freeform 322">
                <a:extLst>
                  <a:ext uri="{FF2B5EF4-FFF2-40B4-BE49-F238E27FC236}">
                    <a16:creationId xmlns:a16="http://schemas.microsoft.com/office/drawing/2014/main" id="{5DEA7401-2A2F-E340-9FC1-C49E0A50F86B}"/>
                  </a:ext>
                </a:extLst>
              </p:cNvPr>
              <p:cNvSpPr>
                <a:spLocks noChangeArrowheads="1"/>
              </p:cNvSpPr>
              <p:nvPr/>
            </p:nvSpPr>
            <p:spPr bwMode="auto">
              <a:xfrm>
                <a:off x="4775062" y="3369954"/>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9" y="0"/>
                      <a:pt x="19" y="9"/>
                    </a:cubicBezTo>
                    <a:lnTo>
                      <a:pt x="19" y="9"/>
                    </a:lnTo>
                    <a:cubicBezTo>
                      <a:pt x="0" y="18"/>
                      <a:pt x="15"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2" name="Freeform 323">
                <a:extLst>
                  <a:ext uri="{FF2B5EF4-FFF2-40B4-BE49-F238E27FC236}">
                    <a16:creationId xmlns:a16="http://schemas.microsoft.com/office/drawing/2014/main" id="{42C4C440-CCEA-1046-91ED-9AE9B5F6BE05}"/>
                  </a:ext>
                </a:extLst>
              </p:cNvPr>
              <p:cNvSpPr>
                <a:spLocks noChangeArrowheads="1"/>
              </p:cNvSpPr>
              <p:nvPr/>
            </p:nvSpPr>
            <p:spPr bwMode="auto">
              <a:xfrm>
                <a:off x="4772902" y="3398037"/>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9"/>
                    </a:cubicBezTo>
                    <a:lnTo>
                      <a:pt x="19" y="9"/>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3" name="Freeform 324">
                <a:extLst>
                  <a:ext uri="{FF2B5EF4-FFF2-40B4-BE49-F238E27FC236}">
                    <a16:creationId xmlns:a16="http://schemas.microsoft.com/office/drawing/2014/main" id="{3F8C8F5B-66C4-7748-B222-2F05C48D41B8}"/>
                  </a:ext>
                </a:extLst>
              </p:cNvPr>
              <p:cNvSpPr>
                <a:spLocks noChangeArrowheads="1"/>
              </p:cNvSpPr>
              <p:nvPr/>
            </p:nvSpPr>
            <p:spPr bwMode="auto">
              <a:xfrm>
                <a:off x="4796664" y="3376435"/>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4 w 53"/>
                  <a:gd name="T13" fmla="*/ 42 h 62"/>
                  <a:gd name="T14" fmla="*/ 14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2" y="25"/>
                      <a:pt x="40" y="22"/>
                      <a:pt x="39" y="19"/>
                    </a:cubicBezTo>
                    <a:lnTo>
                      <a:pt x="39" y="19"/>
                    </a:lnTo>
                    <a:cubicBezTo>
                      <a:pt x="30" y="0"/>
                      <a:pt x="0" y="14"/>
                      <a:pt x="9" y="33"/>
                    </a:cubicBezTo>
                    <a:lnTo>
                      <a:pt x="9" y="33"/>
                    </a:lnTo>
                    <a:cubicBezTo>
                      <a:pt x="11" y="37"/>
                      <a:pt x="13" y="39"/>
                      <a:pt x="14" y="42"/>
                    </a:cubicBezTo>
                    <a:lnTo>
                      <a:pt x="14" y="42"/>
                    </a:lnTo>
                    <a:cubicBezTo>
                      <a:pt x="23" y="61"/>
                      <a:pt x="52" y="48"/>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4" name="Freeform 325">
                <a:extLst>
                  <a:ext uri="{FF2B5EF4-FFF2-40B4-BE49-F238E27FC236}">
                    <a16:creationId xmlns:a16="http://schemas.microsoft.com/office/drawing/2014/main" id="{E5DFBFF5-6F82-9F4D-A426-D3F896325D66}"/>
                  </a:ext>
                </a:extLst>
              </p:cNvPr>
              <p:cNvSpPr>
                <a:spLocks noChangeArrowheads="1"/>
              </p:cNvSpPr>
              <p:nvPr/>
            </p:nvSpPr>
            <p:spPr bwMode="auto">
              <a:xfrm>
                <a:off x="4806385" y="3421799"/>
                <a:ext cx="11882" cy="14042"/>
              </a:xfrm>
              <a:custGeom>
                <a:avLst/>
                <a:gdLst>
                  <a:gd name="T0" fmla="*/ 9 w 50"/>
                  <a:gd name="T1" fmla="*/ 33 h 58"/>
                  <a:gd name="T2" fmla="*/ 11 w 50"/>
                  <a:gd name="T3" fmla="*/ 38 h 58"/>
                  <a:gd name="T4" fmla="*/ 11 w 50"/>
                  <a:gd name="T5" fmla="*/ 38 h 58"/>
                  <a:gd name="T6" fmla="*/ 41 w 50"/>
                  <a:gd name="T7" fmla="*/ 24 h 58"/>
                  <a:gd name="T8" fmla="*/ 41 w 50"/>
                  <a:gd name="T9" fmla="*/ 24 h 58"/>
                  <a:gd name="T10" fmla="*/ 38 w 50"/>
                  <a:gd name="T11" fmla="*/ 19 h 58"/>
                  <a:gd name="T12" fmla="*/ 38 w 50"/>
                  <a:gd name="T13" fmla="*/ 19 h 58"/>
                  <a:gd name="T14" fmla="*/ 9 w 50"/>
                  <a:gd name="T15" fmla="*/ 33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8">
                    <a:moveTo>
                      <a:pt x="9" y="33"/>
                    </a:moveTo>
                    <a:lnTo>
                      <a:pt x="11" y="38"/>
                    </a:lnTo>
                    <a:lnTo>
                      <a:pt x="11" y="38"/>
                    </a:lnTo>
                    <a:cubicBezTo>
                      <a:pt x="20" y="57"/>
                      <a:pt x="49" y="43"/>
                      <a:pt x="41" y="24"/>
                    </a:cubicBezTo>
                    <a:lnTo>
                      <a:pt x="41" y="24"/>
                    </a:lnTo>
                    <a:cubicBezTo>
                      <a:pt x="40" y="22"/>
                      <a:pt x="39" y="21"/>
                      <a:pt x="38" y="19"/>
                    </a:cubicBezTo>
                    <a:lnTo>
                      <a:pt x="38" y="19"/>
                    </a:lnTo>
                    <a:cubicBezTo>
                      <a:pt x="29" y="0"/>
                      <a:pt x="0" y="15"/>
                      <a:pt x="9"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5" name="Freeform 326">
                <a:extLst>
                  <a:ext uri="{FF2B5EF4-FFF2-40B4-BE49-F238E27FC236}">
                    <a16:creationId xmlns:a16="http://schemas.microsoft.com/office/drawing/2014/main" id="{639A5FF6-5759-3F4F-B8A7-2B72EA2616AC}"/>
                  </a:ext>
                </a:extLst>
              </p:cNvPr>
              <p:cNvSpPr>
                <a:spLocks noChangeArrowheads="1"/>
              </p:cNvSpPr>
              <p:nvPr/>
            </p:nvSpPr>
            <p:spPr bwMode="auto">
              <a:xfrm>
                <a:off x="4853910" y="3393717"/>
                <a:ext cx="14042" cy="11882"/>
              </a:xfrm>
              <a:custGeom>
                <a:avLst/>
                <a:gdLst>
                  <a:gd name="T0" fmla="*/ 32 w 57"/>
                  <a:gd name="T1" fmla="*/ 40 h 50"/>
                  <a:gd name="T2" fmla="*/ 32 w 57"/>
                  <a:gd name="T3" fmla="*/ 40 h 50"/>
                  <a:gd name="T4" fmla="*/ 37 w 57"/>
                  <a:gd name="T5" fmla="*/ 38 h 50"/>
                  <a:gd name="T6" fmla="*/ 37 w 57"/>
                  <a:gd name="T7" fmla="*/ 38 h 50"/>
                  <a:gd name="T8" fmla="*/ 23 w 57"/>
                  <a:gd name="T9" fmla="*/ 9 h 50"/>
                  <a:gd name="T10" fmla="*/ 23 w 57"/>
                  <a:gd name="T11" fmla="*/ 9 h 50"/>
                  <a:gd name="T12" fmla="*/ 18 w 57"/>
                  <a:gd name="T13" fmla="*/ 11 h 50"/>
                  <a:gd name="T14" fmla="*/ 18 w 57"/>
                  <a:gd name="T15" fmla="*/ 11 h 50"/>
                  <a:gd name="T16" fmla="*/ 32 w 57"/>
                  <a:gd name="T17"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0">
                    <a:moveTo>
                      <a:pt x="32" y="40"/>
                    </a:moveTo>
                    <a:lnTo>
                      <a:pt x="32" y="40"/>
                    </a:lnTo>
                    <a:cubicBezTo>
                      <a:pt x="34" y="39"/>
                      <a:pt x="35" y="39"/>
                      <a:pt x="37" y="38"/>
                    </a:cubicBezTo>
                    <a:lnTo>
                      <a:pt x="37" y="38"/>
                    </a:lnTo>
                    <a:cubicBezTo>
                      <a:pt x="56" y="29"/>
                      <a:pt x="42" y="0"/>
                      <a:pt x="23" y="9"/>
                    </a:cubicBezTo>
                    <a:lnTo>
                      <a:pt x="23" y="9"/>
                    </a:lnTo>
                    <a:cubicBezTo>
                      <a:pt x="22" y="9"/>
                      <a:pt x="20" y="10"/>
                      <a:pt x="18" y="11"/>
                    </a:cubicBezTo>
                    <a:lnTo>
                      <a:pt x="18" y="11"/>
                    </a:lnTo>
                    <a:cubicBezTo>
                      <a:pt x="0" y="20"/>
                      <a:pt x="13" y="49"/>
                      <a:pt x="32"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6" name="Freeform 327">
                <a:extLst>
                  <a:ext uri="{FF2B5EF4-FFF2-40B4-BE49-F238E27FC236}">
                    <a16:creationId xmlns:a16="http://schemas.microsoft.com/office/drawing/2014/main" id="{B15AC6E2-B1D5-7F4D-8AC6-51BCA7E2A11F}"/>
                  </a:ext>
                </a:extLst>
              </p:cNvPr>
              <p:cNvSpPr>
                <a:spLocks noChangeArrowheads="1"/>
              </p:cNvSpPr>
              <p:nvPr/>
            </p:nvSpPr>
            <p:spPr bwMode="auto">
              <a:xfrm>
                <a:off x="4883074" y="3371035"/>
                <a:ext cx="12961" cy="14041"/>
              </a:xfrm>
              <a:custGeom>
                <a:avLst/>
                <a:gdLst>
                  <a:gd name="T0" fmla="*/ 8 w 51"/>
                  <a:gd name="T1" fmla="*/ 32 h 57"/>
                  <a:gd name="T2" fmla="*/ 8 w 51"/>
                  <a:gd name="T3" fmla="*/ 32 h 57"/>
                  <a:gd name="T4" fmla="*/ 11 w 51"/>
                  <a:gd name="T5" fmla="*/ 37 h 57"/>
                  <a:gd name="T6" fmla="*/ 11 w 51"/>
                  <a:gd name="T7" fmla="*/ 37 h 57"/>
                  <a:gd name="T8" fmla="*/ 40 w 51"/>
                  <a:gd name="T9" fmla="*/ 23 h 57"/>
                  <a:gd name="T10" fmla="*/ 40 w 51"/>
                  <a:gd name="T11" fmla="*/ 23 h 57"/>
                  <a:gd name="T12" fmla="*/ 38 w 51"/>
                  <a:gd name="T13" fmla="*/ 19 h 57"/>
                  <a:gd name="T14" fmla="*/ 38 w 51"/>
                  <a:gd name="T15" fmla="*/ 19 h 57"/>
                  <a:gd name="T16" fmla="*/ 8 w 51"/>
                  <a:gd name="T17"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7">
                    <a:moveTo>
                      <a:pt x="8" y="32"/>
                    </a:moveTo>
                    <a:lnTo>
                      <a:pt x="8" y="32"/>
                    </a:lnTo>
                    <a:cubicBezTo>
                      <a:pt x="10" y="34"/>
                      <a:pt x="10" y="35"/>
                      <a:pt x="11" y="37"/>
                    </a:cubicBezTo>
                    <a:lnTo>
                      <a:pt x="11" y="37"/>
                    </a:lnTo>
                    <a:cubicBezTo>
                      <a:pt x="20" y="56"/>
                      <a:pt x="50" y="42"/>
                      <a:pt x="40" y="23"/>
                    </a:cubicBezTo>
                    <a:lnTo>
                      <a:pt x="40" y="23"/>
                    </a:lnTo>
                    <a:cubicBezTo>
                      <a:pt x="40" y="21"/>
                      <a:pt x="39" y="20"/>
                      <a:pt x="38" y="19"/>
                    </a:cubicBezTo>
                    <a:lnTo>
                      <a:pt x="38" y="19"/>
                    </a:lnTo>
                    <a:cubicBezTo>
                      <a:pt x="29" y="0"/>
                      <a:pt x="0" y="14"/>
                      <a:pt x="8"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7" name="Freeform 328">
                <a:extLst>
                  <a:ext uri="{FF2B5EF4-FFF2-40B4-BE49-F238E27FC236}">
                    <a16:creationId xmlns:a16="http://schemas.microsoft.com/office/drawing/2014/main" id="{A4D2559E-F03C-8445-8727-60A7CE58A810}"/>
                  </a:ext>
                </a:extLst>
              </p:cNvPr>
              <p:cNvSpPr>
                <a:spLocks noChangeArrowheads="1"/>
              </p:cNvSpPr>
              <p:nvPr/>
            </p:nvSpPr>
            <p:spPr bwMode="auto">
              <a:xfrm>
                <a:off x="4870112" y="3423960"/>
                <a:ext cx="12961" cy="11882"/>
              </a:xfrm>
              <a:custGeom>
                <a:avLst/>
                <a:gdLst>
                  <a:gd name="T0" fmla="*/ 33 w 54"/>
                  <a:gd name="T1" fmla="*/ 38 h 48"/>
                  <a:gd name="T2" fmla="*/ 33 w 54"/>
                  <a:gd name="T3" fmla="*/ 38 h 48"/>
                  <a:gd name="T4" fmla="*/ 20 w 54"/>
                  <a:gd name="T5" fmla="*/ 8 h 48"/>
                  <a:gd name="T6" fmla="*/ 20 w 54"/>
                  <a:gd name="T7" fmla="*/ 8 h 48"/>
                  <a:gd name="T8" fmla="*/ 33 w 54"/>
                  <a:gd name="T9" fmla="*/ 38 h 48"/>
                </a:gdLst>
                <a:ahLst/>
                <a:cxnLst>
                  <a:cxn ang="0">
                    <a:pos x="T0" y="T1"/>
                  </a:cxn>
                  <a:cxn ang="0">
                    <a:pos x="T2" y="T3"/>
                  </a:cxn>
                  <a:cxn ang="0">
                    <a:pos x="T4" y="T5"/>
                  </a:cxn>
                  <a:cxn ang="0">
                    <a:pos x="T6" y="T7"/>
                  </a:cxn>
                  <a:cxn ang="0">
                    <a:pos x="T8" y="T9"/>
                  </a:cxn>
                </a:cxnLst>
                <a:rect l="0" t="0" r="r" b="b"/>
                <a:pathLst>
                  <a:path w="54" h="48">
                    <a:moveTo>
                      <a:pt x="33" y="38"/>
                    </a:moveTo>
                    <a:lnTo>
                      <a:pt x="33" y="38"/>
                    </a:lnTo>
                    <a:cubicBezTo>
                      <a:pt x="53" y="29"/>
                      <a:pt x="39" y="0"/>
                      <a:pt x="20" y="8"/>
                    </a:cubicBezTo>
                    <a:lnTo>
                      <a:pt x="20" y="8"/>
                    </a:lnTo>
                    <a:cubicBezTo>
                      <a:pt x="0" y="17"/>
                      <a:pt x="15"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8" name="Freeform 329">
                <a:extLst>
                  <a:ext uri="{FF2B5EF4-FFF2-40B4-BE49-F238E27FC236}">
                    <a16:creationId xmlns:a16="http://schemas.microsoft.com/office/drawing/2014/main" id="{25C8920C-CD16-7F48-958F-F3B0657A0E38}"/>
                  </a:ext>
                </a:extLst>
              </p:cNvPr>
              <p:cNvSpPr>
                <a:spLocks noChangeArrowheads="1"/>
              </p:cNvSpPr>
              <p:nvPr/>
            </p:nvSpPr>
            <p:spPr bwMode="auto">
              <a:xfrm>
                <a:off x="4837709" y="3400197"/>
                <a:ext cx="14041" cy="12961"/>
              </a:xfrm>
              <a:custGeom>
                <a:avLst/>
                <a:gdLst>
                  <a:gd name="T0" fmla="*/ 25 w 58"/>
                  <a:gd name="T1" fmla="*/ 9 h 51"/>
                  <a:gd name="T2" fmla="*/ 25 w 58"/>
                  <a:gd name="T3" fmla="*/ 9 h 51"/>
                  <a:gd name="T4" fmla="*/ 20 w 58"/>
                  <a:gd name="T5" fmla="*/ 11 h 51"/>
                  <a:gd name="T6" fmla="*/ 20 w 58"/>
                  <a:gd name="T7" fmla="*/ 11 h 51"/>
                  <a:gd name="T8" fmla="*/ 33 w 58"/>
                  <a:gd name="T9" fmla="*/ 41 h 51"/>
                  <a:gd name="T10" fmla="*/ 33 w 58"/>
                  <a:gd name="T11" fmla="*/ 41 h 51"/>
                  <a:gd name="T12" fmla="*/ 38 w 58"/>
                  <a:gd name="T13" fmla="*/ 39 h 51"/>
                  <a:gd name="T14" fmla="*/ 38 w 58"/>
                  <a:gd name="T15" fmla="*/ 39 h 51"/>
                  <a:gd name="T16" fmla="*/ 25 w 58"/>
                  <a:gd name="T17"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5" y="9"/>
                    </a:moveTo>
                    <a:lnTo>
                      <a:pt x="25" y="9"/>
                    </a:lnTo>
                    <a:cubicBezTo>
                      <a:pt x="23" y="10"/>
                      <a:pt x="21" y="10"/>
                      <a:pt x="20" y="11"/>
                    </a:cubicBezTo>
                    <a:lnTo>
                      <a:pt x="20" y="11"/>
                    </a:lnTo>
                    <a:cubicBezTo>
                      <a:pt x="0" y="20"/>
                      <a:pt x="15" y="50"/>
                      <a:pt x="33" y="41"/>
                    </a:cubicBezTo>
                    <a:lnTo>
                      <a:pt x="33" y="41"/>
                    </a:lnTo>
                    <a:cubicBezTo>
                      <a:pt x="35" y="40"/>
                      <a:pt x="37" y="39"/>
                      <a:pt x="38" y="39"/>
                    </a:cubicBezTo>
                    <a:lnTo>
                      <a:pt x="38" y="39"/>
                    </a:lnTo>
                    <a:cubicBezTo>
                      <a:pt x="57" y="30"/>
                      <a:pt x="43" y="0"/>
                      <a:pt x="25"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9" name="Freeform 330">
                <a:extLst>
                  <a:ext uri="{FF2B5EF4-FFF2-40B4-BE49-F238E27FC236}">
                    <a16:creationId xmlns:a16="http://schemas.microsoft.com/office/drawing/2014/main" id="{430D3D99-F664-FE47-A3B2-2482DF472253}"/>
                  </a:ext>
                </a:extLst>
              </p:cNvPr>
              <p:cNvSpPr>
                <a:spLocks noChangeArrowheads="1"/>
              </p:cNvSpPr>
              <p:nvPr/>
            </p:nvSpPr>
            <p:spPr bwMode="auto">
              <a:xfrm>
                <a:off x="4829068" y="3421800"/>
                <a:ext cx="12961" cy="11882"/>
              </a:xfrm>
              <a:custGeom>
                <a:avLst/>
                <a:gdLst>
                  <a:gd name="T0" fmla="*/ 32 w 52"/>
                  <a:gd name="T1" fmla="*/ 39 h 49"/>
                  <a:gd name="T2" fmla="*/ 32 w 52"/>
                  <a:gd name="T3" fmla="*/ 39 h 49"/>
                  <a:gd name="T4" fmla="*/ 18 w 52"/>
                  <a:gd name="T5" fmla="*/ 10 h 49"/>
                  <a:gd name="T6" fmla="*/ 18 w 52"/>
                  <a:gd name="T7" fmla="*/ 10 h 49"/>
                  <a:gd name="T8" fmla="*/ 32 w 52"/>
                  <a:gd name="T9" fmla="*/ 39 h 49"/>
                </a:gdLst>
                <a:ahLst/>
                <a:cxnLst>
                  <a:cxn ang="0">
                    <a:pos x="T0" y="T1"/>
                  </a:cxn>
                  <a:cxn ang="0">
                    <a:pos x="T2" y="T3"/>
                  </a:cxn>
                  <a:cxn ang="0">
                    <a:pos x="T4" y="T5"/>
                  </a:cxn>
                  <a:cxn ang="0">
                    <a:pos x="T6" y="T7"/>
                  </a:cxn>
                  <a:cxn ang="0">
                    <a:pos x="T8" y="T9"/>
                  </a:cxn>
                </a:cxnLst>
                <a:rect l="0" t="0" r="r" b="b"/>
                <a:pathLst>
                  <a:path w="52" h="49">
                    <a:moveTo>
                      <a:pt x="32" y="39"/>
                    </a:moveTo>
                    <a:lnTo>
                      <a:pt x="32" y="39"/>
                    </a:lnTo>
                    <a:cubicBezTo>
                      <a:pt x="51" y="29"/>
                      <a:pt x="38" y="0"/>
                      <a:pt x="18" y="10"/>
                    </a:cubicBezTo>
                    <a:lnTo>
                      <a:pt x="18" y="10"/>
                    </a:lnTo>
                    <a:cubicBezTo>
                      <a:pt x="0" y="18"/>
                      <a:pt x="13" y="48"/>
                      <a:pt x="32"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0" name="Freeform 331">
                <a:extLst>
                  <a:ext uri="{FF2B5EF4-FFF2-40B4-BE49-F238E27FC236}">
                    <a16:creationId xmlns:a16="http://schemas.microsoft.com/office/drawing/2014/main" id="{9585050F-38FC-DB4E-A1B3-A03A500D72F2}"/>
                  </a:ext>
                </a:extLst>
              </p:cNvPr>
              <p:cNvSpPr>
                <a:spLocks noChangeArrowheads="1"/>
              </p:cNvSpPr>
              <p:nvPr/>
            </p:nvSpPr>
            <p:spPr bwMode="auto">
              <a:xfrm>
                <a:off x="4854991" y="3453123"/>
                <a:ext cx="12961" cy="11881"/>
              </a:xfrm>
              <a:custGeom>
                <a:avLst/>
                <a:gdLst>
                  <a:gd name="T0" fmla="*/ 33 w 52"/>
                  <a:gd name="T1" fmla="*/ 38 h 48"/>
                  <a:gd name="T2" fmla="*/ 33 w 52"/>
                  <a:gd name="T3" fmla="*/ 38 h 48"/>
                  <a:gd name="T4" fmla="*/ 18 w 52"/>
                  <a:gd name="T5" fmla="*/ 9 h 48"/>
                  <a:gd name="T6" fmla="*/ 18 w 52"/>
                  <a:gd name="T7" fmla="*/ 9 h 48"/>
                  <a:gd name="T8" fmla="*/ 33 w 52"/>
                  <a:gd name="T9" fmla="*/ 38 h 48"/>
                </a:gdLst>
                <a:ahLst/>
                <a:cxnLst>
                  <a:cxn ang="0">
                    <a:pos x="T0" y="T1"/>
                  </a:cxn>
                  <a:cxn ang="0">
                    <a:pos x="T2" y="T3"/>
                  </a:cxn>
                  <a:cxn ang="0">
                    <a:pos x="T4" y="T5"/>
                  </a:cxn>
                  <a:cxn ang="0">
                    <a:pos x="T6" y="T7"/>
                  </a:cxn>
                  <a:cxn ang="0">
                    <a:pos x="T8" y="T9"/>
                  </a:cxn>
                </a:cxnLst>
                <a:rect l="0" t="0" r="r" b="b"/>
                <a:pathLst>
                  <a:path w="52" h="48">
                    <a:moveTo>
                      <a:pt x="33" y="38"/>
                    </a:moveTo>
                    <a:lnTo>
                      <a:pt x="33" y="38"/>
                    </a:lnTo>
                    <a:cubicBezTo>
                      <a:pt x="51" y="30"/>
                      <a:pt x="38" y="0"/>
                      <a:pt x="18" y="9"/>
                    </a:cubicBezTo>
                    <a:lnTo>
                      <a:pt x="18" y="9"/>
                    </a:lnTo>
                    <a:cubicBezTo>
                      <a:pt x="0" y="18"/>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1" name="Freeform 332">
                <a:extLst>
                  <a:ext uri="{FF2B5EF4-FFF2-40B4-BE49-F238E27FC236}">
                    <a16:creationId xmlns:a16="http://schemas.microsoft.com/office/drawing/2014/main" id="{4848D9A6-3150-9E4A-B5AB-C4EA1B683F8A}"/>
                  </a:ext>
                </a:extLst>
              </p:cNvPr>
              <p:cNvSpPr>
                <a:spLocks noChangeArrowheads="1"/>
              </p:cNvSpPr>
              <p:nvPr/>
            </p:nvSpPr>
            <p:spPr bwMode="auto">
              <a:xfrm>
                <a:off x="4899275" y="3449883"/>
                <a:ext cx="15122" cy="15122"/>
              </a:xfrm>
              <a:custGeom>
                <a:avLst/>
                <a:gdLst>
                  <a:gd name="T0" fmla="*/ 34 w 61"/>
                  <a:gd name="T1" fmla="*/ 13 h 61"/>
                  <a:gd name="T2" fmla="*/ 34 w 61"/>
                  <a:gd name="T3" fmla="*/ 13 h 61"/>
                  <a:gd name="T4" fmla="*/ 16 w 61"/>
                  <a:gd name="T5" fmla="*/ 40 h 61"/>
                  <a:gd name="T6" fmla="*/ 16 w 61"/>
                  <a:gd name="T7" fmla="*/ 40 h 61"/>
                  <a:gd name="T8" fmla="*/ 25 w 61"/>
                  <a:gd name="T9" fmla="*/ 47 h 61"/>
                  <a:gd name="T10" fmla="*/ 25 w 61"/>
                  <a:gd name="T11" fmla="*/ 47 h 61"/>
                  <a:gd name="T12" fmla="*/ 44 w 61"/>
                  <a:gd name="T13" fmla="*/ 20 h 61"/>
                  <a:gd name="T14" fmla="*/ 44 w 61"/>
                  <a:gd name="T15" fmla="*/ 20 h 61"/>
                  <a:gd name="T16" fmla="*/ 34 w 61"/>
                  <a:gd name="T17"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61">
                    <a:moveTo>
                      <a:pt x="34" y="13"/>
                    </a:moveTo>
                    <a:lnTo>
                      <a:pt x="34" y="13"/>
                    </a:lnTo>
                    <a:cubicBezTo>
                      <a:pt x="18" y="0"/>
                      <a:pt x="0" y="27"/>
                      <a:pt x="16" y="40"/>
                    </a:cubicBezTo>
                    <a:lnTo>
                      <a:pt x="16" y="40"/>
                    </a:lnTo>
                    <a:cubicBezTo>
                      <a:pt x="19" y="42"/>
                      <a:pt x="22" y="44"/>
                      <a:pt x="25" y="47"/>
                    </a:cubicBezTo>
                    <a:lnTo>
                      <a:pt x="25" y="47"/>
                    </a:lnTo>
                    <a:cubicBezTo>
                      <a:pt x="42" y="60"/>
                      <a:pt x="60" y="33"/>
                      <a:pt x="44" y="20"/>
                    </a:cubicBezTo>
                    <a:lnTo>
                      <a:pt x="44" y="20"/>
                    </a:lnTo>
                    <a:cubicBezTo>
                      <a:pt x="40" y="18"/>
                      <a:pt x="37" y="15"/>
                      <a:pt x="34"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2" name="Freeform 333">
                <a:extLst>
                  <a:ext uri="{FF2B5EF4-FFF2-40B4-BE49-F238E27FC236}">
                    <a16:creationId xmlns:a16="http://schemas.microsoft.com/office/drawing/2014/main" id="{DC7C677B-8DEB-1F4B-9397-95930F7A650B}"/>
                  </a:ext>
                </a:extLst>
              </p:cNvPr>
              <p:cNvSpPr>
                <a:spLocks noChangeArrowheads="1"/>
              </p:cNvSpPr>
              <p:nvPr/>
            </p:nvSpPr>
            <p:spPr bwMode="auto">
              <a:xfrm>
                <a:off x="4867952" y="3492007"/>
                <a:ext cx="12961" cy="11881"/>
              </a:xfrm>
              <a:custGeom>
                <a:avLst/>
                <a:gdLst>
                  <a:gd name="T0" fmla="*/ 33 w 53"/>
                  <a:gd name="T1" fmla="*/ 39 h 48"/>
                  <a:gd name="T2" fmla="*/ 33 w 53"/>
                  <a:gd name="T3" fmla="*/ 39 h 48"/>
                  <a:gd name="T4" fmla="*/ 19 w 53"/>
                  <a:gd name="T5" fmla="*/ 9 h 48"/>
                  <a:gd name="T6" fmla="*/ 19 w 53"/>
                  <a:gd name="T7" fmla="*/ 9 h 48"/>
                  <a:gd name="T8" fmla="*/ 33 w 53"/>
                  <a:gd name="T9" fmla="*/ 39 h 48"/>
                </a:gdLst>
                <a:ahLst/>
                <a:cxnLst>
                  <a:cxn ang="0">
                    <a:pos x="T0" y="T1"/>
                  </a:cxn>
                  <a:cxn ang="0">
                    <a:pos x="T2" y="T3"/>
                  </a:cxn>
                  <a:cxn ang="0">
                    <a:pos x="T4" y="T5"/>
                  </a:cxn>
                  <a:cxn ang="0">
                    <a:pos x="T6" y="T7"/>
                  </a:cxn>
                  <a:cxn ang="0">
                    <a:pos x="T8" y="T9"/>
                  </a:cxn>
                </a:cxnLst>
                <a:rect l="0" t="0" r="r" b="b"/>
                <a:pathLst>
                  <a:path w="53" h="48">
                    <a:moveTo>
                      <a:pt x="33" y="39"/>
                    </a:moveTo>
                    <a:lnTo>
                      <a:pt x="33" y="39"/>
                    </a:lnTo>
                    <a:cubicBezTo>
                      <a:pt x="52" y="30"/>
                      <a:pt x="38" y="0"/>
                      <a:pt x="19" y="9"/>
                    </a:cubicBezTo>
                    <a:lnTo>
                      <a:pt x="19" y="9"/>
                    </a:lnTo>
                    <a:cubicBezTo>
                      <a:pt x="0" y="18"/>
                      <a:pt x="14" y="47"/>
                      <a:pt x="33"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3" name="Freeform 334">
                <a:extLst>
                  <a:ext uri="{FF2B5EF4-FFF2-40B4-BE49-F238E27FC236}">
                    <a16:creationId xmlns:a16="http://schemas.microsoft.com/office/drawing/2014/main" id="{094EB7CB-2F25-2D43-B5BA-BEE81307336B}"/>
                  </a:ext>
                </a:extLst>
              </p:cNvPr>
              <p:cNvSpPr>
                <a:spLocks noChangeArrowheads="1"/>
              </p:cNvSpPr>
              <p:nvPr/>
            </p:nvSpPr>
            <p:spPr bwMode="auto">
              <a:xfrm>
                <a:off x="4889554" y="3528731"/>
                <a:ext cx="14041" cy="12961"/>
              </a:xfrm>
              <a:custGeom>
                <a:avLst/>
                <a:gdLst>
                  <a:gd name="T0" fmla="*/ 23 w 57"/>
                  <a:gd name="T1" fmla="*/ 9 h 51"/>
                  <a:gd name="T2" fmla="*/ 23 w 57"/>
                  <a:gd name="T3" fmla="*/ 9 h 51"/>
                  <a:gd name="T4" fmla="*/ 18 w 57"/>
                  <a:gd name="T5" fmla="*/ 11 h 51"/>
                  <a:gd name="T6" fmla="*/ 18 w 57"/>
                  <a:gd name="T7" fmla="*/ 11 h 51"/>
                  <a:gd name="T8" fmla="*/ 33 w 57"/>
                  <a:gd name="T9" fmla="*/ 40 h 51"/>
                  <a:gd name="T10" fmla="*/ 33 w 57"/>
                  <a:gd name="T11" fmla="*/ 40 h 51"/>
                  <a:gd name="T12" fmla="*/ 37 w 57"/>
                  <a:gd name="T13" fmla="*/ 39 h 51"/>
                  <a:gd name="T14" fmla="*/ 37 w 57"/>
                  <a:gd name="T15" fmla="*/ 39 h 51"/>
                  <a:gd name="T16" fmla="*/ 23 w 57"/>
                  <a:gd name="T17"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3" y="9"/>
                    </a:moveTo>
                    <a:lnTo>
                      <a:pt x="23" y="9"/>
                    </a:lnTo>
                    <a:cubicBezTo>
                      <a:pt x="22" y="10"/>
                      <a:pt x="20" y="10"/>
                      <a:pt x="18" y="11"/>
                    </a:cubicBezTo>
                    <a:lnTo>
                      <a:pt x="18" y="11"/>
                    </a:lnTo>
                    <a:cubicBezTo>
                      <a:pt x="0" y="20"/>
                      <a:pt x="13" y="50"/>
                      <a:pt x="33" y="40"/>
                    </a:cubicBezTo>
                    <a:lnTo>
                      <a:pt x="33" y="40"/>
                    </a:lnTo>
                    <a:cubicBezTo>
                      <a:pt x="34" y="40"/>
                      <a:pt x="36" y="39"/>
                      <a:pt x="37" y="39"/>
                    </a:cubicBezTo>
                    <a:lnTo>
                      <a:pt x="37" y="39"/>
                    </a:lnTo>
                    <a:cubicBezTo>
                      <a:pt x="56" y="29"/>
                      <a:pt x="42" y="0"/>
                      <a:pt x="23"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4" name="Freeform 335">
                <a:extLst>
                  <a:ext uri="{FF2B5EF4-FFF2-40B4-BE49-F238E27FC236}">
                    <a16:creationId xmlns:a16="http://schemas.microsoft.com/office/drawing/2014/main" id="{45E67729-2A25-FC48-88FD-C7C246DAB457}"/>
                  </a:ext>
                </a:extLst>
              </p:cNvPr>
              <p:cNvSpPr>
                <a:spLocks noChangeArrowheads="1"/>
              </p:cNvSpPr>
              <p:nvPr/>
            </p:nvSpPr>
            <p:spPr bwMode="auto">
              <a:xfrm>
                <a:off x="4907916" y="3493087"/>
                <a:ext cx="12961" cy="14042"/>
              </a:xfrm>
              <a:custGeom>
                <a:avLst/>
                <a:gdLst>
                  <a:gd name="T0" fmla="*/ 10 w 51"/>
                  <a:gd name="T1" fmla="*/ 32 h 57"/>
                  <a:gd name="T2" fmla="*/ 10 w 51"/>
                  <a:gd name="T3" fmla="*/ 32 h 57"/>
                  <a:gd name="T4" fmla="*/ 12 w 51"/>
                  <a:gd name="T5" fmla="*/ 37 h 57"/>
                  <a:gd name="T6" fmla="*/ 12 w 51"/>
                  <a:gd name="T7" fmla="*/ 37 h 57"/>
                  <a:gd name="T8" fmla="*/ 42 w 51"/>
                  <a:gd name="T9" fmla="*/ 23 h 57"/>
                  <a:gd name="T10" fmla="*/ 42 w 51"/>
                  <a:gd name="T11" fmla="*/ 23 h 57"/>
                  <a:gd name="T12" fmla="*/ 39 w 51"/>
                  <a:gd name="T13" fmla="*/ 18 h 57"/>
                  <a:gd name="T14" fmla="*/ 39 w 51"/>
                  <a:gd name="T15" fmla="*/ 18 h 57"/>
                  <a:gd name="T16" fmla="*/ 10 w 51"/>
                  <a:gd name="T17"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7">
                    <a:moveTo>
                      <a:pt x="10" y="32"/>
                    </a:moveTo>
                    <a:lnTo>
                      <a:pt x="10" y="32"/>
                    </a:lnTo>
                    <a:cubicBezTo>
                      <a:pt x="10" y="34"/>
                      <a:pt x="11" y="35"/>
                      <a:pt x="12" y="37"/>
                    </a:cubicBezTo>
                    <a:lnTo>
                      <a:pt x="12" y="37"/>
                    </a:lnTo>
                    <a:cubicBezTo>
                      <a:pt x="21" y="56"/>
                      <a:pt x="50" y="42"/>
                      <a:pt x="42" y="23"/>
                    </a:cubicBezTo>
                    <a:lnTo>
                      <a:pt x="42" y="23"/>
                    </a:lnTo>
                    <a:cubicBezTo>
                      <a:pt x="40" y="21"/>
                      <a:pt x="40" y="20"/>
                      <a:pt x="39" y="18"/>
                    </a:cubicBezTo>
                    <a:lnTo>
                      <a:pt x="39" y="18"/>
                    </a:lnTo>
                    <a:cubicBezTo>
                      <a:pt x="30" y="0"/>
                      <a:pt x="0" y="13"/>
                      <a:pt x="1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5" name="Freeform 336">
                <a:extLst>
                  <a:ext uri="{FF2B5EF4-FFF2-40B4-BE49-F238E27FC236}">
                    <a16:creationId xmlns:a16="http://schemas.microsoft.com/office/drawing/2014/main" id="{D9045C68-C235-7A4D-B9AA-76209C265BE5}"/>
                  </a:ext>
                </a:extLst>
              </p:cNvPr>
              <p:cNvSpPr>
                <a:spLocks noChangeArrowheads="1"/>
              </p:cNvSpPr>
              <p:nvPr/>
            </p:nvSpPr>
            <p:spPr bwMode="auto">
              <a:xfrm>
                <a:off x="4961921" y="3490927"/>
                <a:ext cx="14042" cy="8641"/>
              </a:xfrm>
              <a:custGeom>
                <a:avLst/>
                <a:gdLst>
                  <a:gd name="T0" fmla="*/ 36 w 58"/>
                  <a:gd name="T1" fmla="*/ 1 h 35"/>
                  <a:gd name="T2" fmla="*/ 36 w 58"/>
                  <a:gd name="T3" fmla="*/ 1 h 35"/>
                  <a:gd name="T4" fmla="*/ 24 w 58"/>
                  <a:gd name="T5" fmla="*/ 1 h 35"/>
                  <a:gd name="T6" fmla="*/ 24 w 58"/>
                  <a:gd name="T7" fmla="*/ 1 h 35"/>
                  <a:gd name="T8" fmla="*/ 21 w 58"/>
                  <a:gd name="T9" fmla="*/ 33 h 35"/>
                  <a:gd name="T10" fmla="*/ 21 w 58"/>
                  <a:gd name="T11" fmla="*/ 33 h 35"/>
                  <a:gd name="T12" fmla="*/ 33 w 58"/>
                  <a:gd name="T13" fmla="*/ 33 h 35"/>
                  <a:gd name="T14" fmla="*/ 33 w 58"/>
                  <a:gd name="T15" fmla="*/ 33 h 35"/>
                  <a:gd name="T16" fmla="*/ 36 w 58"/>
                  <a:gd name="T1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5">
                    <a:moveTo>
                      <a:pt x="36" y="1"/>
                    </a:moveTo>
                    <a:lnTo>
                      <a:pt x="36" y="1"/>
                    </a:lnTo>
                    <a:cubicBezTo>
                      <a:pt x="32" y="1"/>
                      <a:pt x="28" y="1"/>
                      <a:pt x="24" y="1"/>
                    </a:cubicBezTo>
                    <a:lnTo>
                      <a:pt x="24" y="1"/>
                    </a:lnTo>
                    <a:cubicBezTo>
                      <a:pt x="3" y="0"/>
                      <a:pt x="0" y="32"/>
                      <a:pt x="21" y="33"/>
                    </a:cubicBezTo>
                    <a:lnTo>
                      <a:pt x="21" y="33"/>
                    </a:lnTo>
                    <a:cubicBezTo>
                      <a:pt x="25" y="33"/>
                      <a:pt x="29" y="33"/>
                      <a:pt x="33" y="33"/>
                    </a:cubicBezTo>
                    <a:lnTo>
                      <a:pt x="33" y="33"/>
                    </a:lnTo>
                    <a:cubicBezTo>
                      <a:pt x="54" y="34"/>
                      <a:pt x="57" y="1"/>
                      <a:pt x="36" y="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6" name="Freeform 337">
                <a:extLst>
                  <a:ext uri="{FF2B5EF4-FFF2-40B4-BE49-F238E27FC236}">
                    <a16:creationId xmlns:a16="http://schemas.microsoft.com/office/drawing/2014/main" id="{596D306E-9900-AF44-A36A-68A1F63ACB7E}"/>
                  </a:ext>
                </a:extLst>
              </p:cNvPr>
              <p:cNvSpPr>
                <a:spLocks noChangeArrowheads="1"/>
              </p:cNvSpPr>
              <p:nvPr/>
            </p:nvSpPr>
            <p:spPr bwMode="auto">
              <a:xfrm>
                <a:off x="4923037" y="3460684"/>
                <a:ext cx="12961" cy="11882"/>
              </a:xfrm>
              <a:custGeom>
                <a:avLst/>
                <a:gdLst>
                  <a:gd name="T0" fmla="*/ 19 w 53"/>
                  <a:gd name="T1" fmla="*/ 8 h 48"/>
                  <a:gd name="T2" fmla="*/ 19 w 53"/>
                  <a:gd name="T3" fmla="*/ 8 h 48"/>
                  <a:gd name="T4" fmla="*/ 32 w 53"/>
                  <a:gd name="T5" fmla="*/ 38 h 48"/>
                  <a:gd name="T6" fmla="*/ 32 w 53"/>
                  <a:gd name="T7" fmla="*/ 38 h 48"/>
                  <a:gd name="T8" fmla="*/ 19 w 53"/>
                  <a:gd name="T9" fmla="*/ 8 h 48"/>
                </a:gdLst>
                <a:ahLst/>
                <a:cxnLst>
                  <a:cxn ang="0">
                    <a:pos x="T0" y="T1"/>
                  </a:cxn>
                  <a:cxn ang="0">
                    <a:pos x="T2" y="T3"/>
                  </a:cxn>
                  <a:cxn ang="0">
                    <a:pos x="T4" y="T5"/>
                  </a:cxn>
                  <a:cxn ang="0">
                    <a:pos x="T6" y="T7"/>
                  </a:cxn>
                  <a:cxn ang="0">
                    <a:pos x="T8" y="T9"/>
                  </a:cxn>
                </a:cxnLst>
                <a:rect l="0" t="0" r="r" b="b"/>
                <a:pathLst>
                  <a:path w="53" h="48">
                    <a:moveTo>
                      <a:pt x="19" y="8"/>
                    </a:moveTo>
                    <a:lnTo>
                      <a:pt x="19" y="8"/>
                    </a:lnTo>
                    <a:cubicBezTo>
                      <a:pt x="0" y="17"/>
                      <a:pt x="13" y="47"/>
                      <a:pt x="32" y="38"/>
                    </a:cubicBezTo>
                    <a:lnTo>
                      <a:pt x="32" y="38"/>
                    </a:lnTo>
                    <a:cubicBezTo>
                      <a:pt x="52" y="29"/>
                      <a:pt x="38" y="0"/>
                      <a:pt x="19" y="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7" name="Freeform 339">
                <a:extLst>
                  <a:ext uri="{FF2B5EF4-FFF2-40B4-BE49-F238E27FC236}">
                    <a16:creationId xmlns:a16="http://schemas.microsoft.com/office/drawing/2014/main" id="{4D039DA5-2EDD-6D47-B18F-1196B47987C4}"/>
                  </a:ext>
                </a:extLst>
              </p:cNvPr>
              <p:cNvSpPr>
                <a:spLocks noChangeArrowheads="1"/>
              </p:cNvSpPr>
              <p:nvPr/>
            </p:nvSpPr>
            <p:spPr bwMode="auto">
              <a:xfrm>
                <a:off x="4608725" y="3666986"/>
                <a:ext cx="14041" cy="11881"/>
              </a:xfrm>
              <a:custGeom>
                <a:avLst/>
                <a:gdLst>
                  <a:gd name="T0" fmla="*/ 26 w 58"/>
                  <a:gd name="T1" fmla="*/ 40 h 48"/>
                  <a:gd name="T2" fmla="*/ 26 w 58"/>
                  <a:gd name="T3" fmla="*/ 40 h 48"/>
                  <a:gd name="T4" fmla="*/ 37 w 58"/>
                  <a:gd name="T5" fmla="*/ 10 h 48"/>
                  <a:gd name="T6" fmla="*/ 37 w 58"/>
                  <a:gd name="T7" fmla="*/ 10 h 48"/>
                  <a:gd name="T8" fmla="*/ 32 w 58"/>
                  <a:gd name="T9" fmla="*/ 7 h 48"/>
                  <a:gd name="T10" fmla="*/ 32 w 58"/>
                  <a:gd name="T11" fmla="*/ 7 h 48"/>
                  <a:gd name="T12" fmla="*/ 20 w 58"/>
                  <a:gd name="T13" fmla="*/ 38 h 48"/>
                  <a:gd name="T14" fmla="*/ 20 w 58"/>
                  <a:gd name="T15" fmla="*/ 38 h 48"/>
                  <a:gd name="T16" fmla="*/ 26 w 58"/>
                  <a:gd name="T17"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8">
                    <a:moveTo>
                      <a:pt x="26" y="40"/>
                    </a:moveTo>
                    <a:lnTo>
                      <a:pt x="26" y="40"/>
                    </a:lnTo>
                    <a:cubicBezTo>
                      <a:pt x="45" y="47"/>
                      <a:pt x="57" y="17"/>
                      <a:pt x="37" y="10"/>
                    </a:cubicBezTo>
                    <a:lnTo>
                      <a:pt x="37" y="10"/>
                    </a:lnTo>
                    <a:cubicBezTo>
                      <a:pt x="35" y="9"/>
                      <a:pt x="33" y="8"/>
                      <a:pt x="32" y="7"/>
                    </a:cubicBezTo>
                    <a:lnTo>
                      <a:pt x="32" y="7"/>
                    </a:lnTo>
                    <a:cubicBezTo>
                      <a:pt x="12" y="0"/>
                      <a:pt x="0" y="32"/>
                      <a:pt x="20" y="38"/>
                    </a:cubicBezTo>
                    <a:lnTo>
                      <a:pt x="20" y="38"/>
                    </a:lnTo>
                    <a:cubicBezTo>
                      <a:pt x="22" y="39"/>
                      <a:pt x="24" y="40"/>
                      <a:pt x="26"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8" name="Freeform 340">
                <a:extLst>
                  <a:ext uri="{FF2B5EF4-FFF2-40B4-BE49-F238E27FC236}">
                    <a16:creationId xmlns:a16="http://schemas.microsoft.com/office/drawing/2014/main" id="{D8481D92-C74B-284B-A729-1B410FA2CF7F}"/>
                  </a:ext>
                </a:extLst>
              </p:cNvPr>
              <p:cNvSpPr>
                <a:spLocks noChangeArrowheads="1"/>
              </p:cNvSpPr>
              <p:nvPr/>
            </p:nvSpPr>
            <p:spPr bwMode="auto">
              <a:xfrm>
                <a:off x="4595763" y="3676707"/>
                <a:ext cx="12961" cy="10801"/>
              </a:xfrm>
              <a:custGeom>
                <a:avLst/>
                <a:gdLst>
                  <a:gd name="T0" fmla="*/ 17 w 54"/>
                  <a:gd name="T1" fmla="*/ 12 h 44"/>
                  <a:gd name="T2" fmla="*/ 17 w 54"/>
                  <a:gd name="T3" fmla="*/ 12 h 44"/>
                  <a:gd name="T4" fmla="*/ 17 w 54"/>
                  <a:gd name="T5" fmla="*/ 11 h 44"/>
                  <a:gd name="T6" fmla="*/ 17 w 54"/>
                  <a:gd name="T7" fmla="*/ 11 h 44"/>
                  <a:gd name="T8" fmla="*/ 15 w 54"/>
                  <a:gd name="T9" fmla="*/ 15 h 44"/>
                  <a:gd name="T10" fmla="*/ 15 w 54"/>
                  <a:gd name="T11" fmla="*/ 15 h 44"/>
                  <a:gd name="T12" fmla="*/ 17 w 54"/>
                  <a:gd name="T13" fmla="*/ 12 h 44"/>
                  <a:gd name="T14" fmla="*/ 25 w 54"/>
                  <a:gd name="T15" fmla="*/ 8 h 44"/>
                  <a:gd name="T16" fmla="*/ 25 w 54"/>
                  <a:gd name="T17" fmla="*/ 8 h 44"/>
                  <a:gd name="T18" fmla="*/ 28 w 54"/>
                  <a:gd name="T19" fmla="*/ 9 h 44"/>
                  <a:gd name="T20" fmla="*/ 28 w 54"/>
                  <a:gd name="T21" fmla="*/ 9 h 44"/>
                  <a:gd name="T22" fmla="*/ 24 w 54"/>
                  <a:gd name="T23" fmla="*/ 8 h 44"/>
                  <a:gd name="T24" fmla="*/ 24 w 54"/>
                  <a:gd name="T25" fmla="*/ 8 h 44"/>
                  <a:gd name="T26" fmla="*/ 25 w 54"/>
                  <a:gd name="T27" fmla="*/ 8 h 44"/>
                  <a:gd name="T28" fmla="*/ 46 w 54"/>
                  <a:gd name="T29" fmla="*/ 27 h 44"/>
                  <a:gd name="T30" fmla="*/ 46 w 54"/>
                  <a:gd name="T31" fmla="*/ 27 h 44"/>
                  <a:gd name="T32" fmla="*/ 20 w 54"/>
                  <a:gd name="T33" fmla="*/ 8 h 44"/>
                  <a:gd name="T34" fmla="*/ 20 w 54"/>
                  <a:gd name="T35" fmla="*/ 8 h 44"/>
                  <a:gd name="T36" fmla="*/ 18 w 54"/>
                  <a:gd name="T37" fmla="*/ 39 h 44"/>
                  <a:gd name="T38" fmla="*/ 18 w 54"/>
                  <a:gd name="T39" fmla="*/ 39 h 44"/>
                  <a:gd name="T40" fmla="*/ 46 w 54"/>
                  <a:gd name="T41"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44">
                    <a:moveTo>
                      <a:pt x="17" y="12"/>
                    </a:moveTo>
                    <a:lnTo>
                      <a:pt x="17" y="12"/>
                    </a:lnTo>
                    <a:cubicBezTo>
                      <a:pt x="17" y="12"/>
                      <a:pt x="17" y="12"/>
                      <a:pt x="17" y="11"/>
                    </a:cubicBezTo>
                    <a:lnTo>
                      <a:pt x="17" y="11"/>
                    </a:lnTo>
                    <a:cubicBezTo>
                      <a:pt x="17" y="12"/>
                      <a:pt x="16" y="14"/>
                      <a:pt x="15" y="15"/>
                    </a:cubicBezTo>
                    <a:lnTo>
                      <a:pt x="15" y="15"/>
                    </a:lnTo>
                    <a:cubicBezTo>
                      <a:pt x="16" y="14"/>
                      <a:pt x="16" y="13"/>
                      <a:pt x="17" y="12"/>
                    </a:cubicBezTo>
                    <a:close/>
                    <a:moveTo>
                      <a:pt x="25" y="8"/>
                    </a:moveTo>
                    <a:lnTo>
                      <a:pt x="25" y="8"/>
                    </a:lnTo>
                    <a:cubicBezTo>
                      <a:pt x="26" y="8"/>
                      <a:pt x="27" y="8"/>
                      <a:pt x="28" y="9"/>
                    </a:cubicBezTo>
                    <a:lnTo>
                      <a:pt x="28" y="9"/>
                    </a:lnTo>
                    <a:cubicBezTo>
                      <a:pt x="27" y="8"/>
                      <a:pt x="26" y="8"/>
                      <a:pt x="24" y="8"/>
                    </a:cubicBezTo>
                    <a:lnTo>
                      <a:pt x="24" y="8"/>
                    </a:lnTo>
                    <a:cubicBezTo>
                      <a:pt x="24" y="8"/>
                      <a:pt x="24" y="8"/>
                      <a:pt x="25" y="8"/>
                    </a:cubicBezTo>
                    <a:close/>
                    <a:moveTo>
                      <a:pt x="46" y="27"/>
                    </a:moveTo>
                    <a:lnTo>
                      <a:pt x="46" y="27"/>
                    </a:lnTo>
                    <a:cubicBezTo>
                      <a:pt x="53" y="10"/>
                      <a:pt x="32" y="0"/>
                      <a:pt x="20" y="8"/>
                    </a:cubicBezTo>
                    <a:lnTo>
                      <a:pt x="20" y="8"/>
                    </a:lnTo>
                    <a:cubicBezTo>
                      <a:pt x="6" y="12"/>
                      <a:pt x="0" y="34"/>
                      <a:pt x="18" y="39"/>
                    </a:cubicBezTo>
                    <a:lnTo>
                      <a:pt x="18" y="39"/>
                    </a:lnTo>
                    <a:cubicBezTo>
                      <a:pt x="30" y="43"/>
                      <a:pt x="40" y="38"/>
                      <a:pt x="46" y="2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9" name="Freeform 341">
                <a:extLst>
                  <a:ext uri="{FF2B5EF4-FFF2-40B4-BE49-F238E27FC236}">
                    <a16:creationId xmlns:a16="http://schemas.microsoft.com/office/drawing/2014/main" id="{5BE36F7D-3FD8-0846-BA1D-37C141C2B53C}"/>
                  </a:ext>
                </a:extLst>
              </p:cNvPr>
              <p:cNvSpPr>
                <a:spLocks noChangeArrowheads="1"/>
              </p:cNvSpPr>
              <p:nvPr/>
            </p:nvSpPr>
            <p:spPr bwMode="auto">
              <a:xfrm>
                <a:off x="4586042" y="3692908"/>
                <a:ext cx="14042" cy="11881"/>
              </a:xfrm>
              <a:custGeom>
                <a:avLst/>
                <a:gdLst>
                  <a:gd name="T0" fmla="*/ 19 w 56"/>
                  <a:gd name="T1" fmla="*/ 38 h 50"/>
                  <a:gd name="T2" fmla="*/ 19 w 56"/>
                  <a:gd name="T3" fmla="*/ 38 h 50"/>
                  <a:gd name="T4" fmla="*/ 24 w 56"/>
                  <a:gd name="T5" fmla="*/ 41 h 50"/>
                  <a:gd name="T6" fmla="*/ 24 w 56"/>
                  <a:gd name="T7" fmla="*/ 41 h 50"/>
                  <a:gd name="T8" fmla="*/ 35 w 56"/>
                  <a:gd name="T9" fmla="*/ 10 h 50"/>
                  <a:gd name="T10" fmla="*/ 35 w 56"/>
                  <a:gd name="T11" fmla="*/ 10 h 50"/>
                  <a:gd name="T12" fmla="*/ 30 w 56"/>
                  <a:gd name="T13" fmla="*/ 8 h 50"/>
                  <a:gd name="T14" fmla="*/ 30 w 56"/>
                  <a:gd name="T15" fmla="*/ 8 h 50"/>
                  <a:gd name="T16" fmla="*/ 19 w 56"/>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0">
                    <a:moveTo>
                      <a:pt x="19" y="38"/>
                    </a:moveTo>
                    <a:lnTo>
                      <a:pt x="19" y="38"/>
                    </a:lnTo>
                    <a:cubicBezTo>
                      <a:pt x="21" y="39"/>
                      <a:pt x="22" y="40"/>
                      <a:pt x="24" y="41"/>
                    </a:cubicBezTo>
                    <a:lnTo>
                      <a:pt x="24" y="41"/>
                    </a:lnTo>
                    <a:cubicBezTo>
                      <a:pt x="43" y="49"/>
                      <a:pt x="55" y="18"/>
                      <a:pt x="35" y="10"/>
                    </a:cubicBezTo>
                    <a:lnTo>
                      <a:pt x="35" y="10"/>
                    </a:lnTo>
                    <a:cubicBezTo>
                      <a:pt x="33" y="9"/>
                      <a:pt x="32" y="8"/>
                      <a:pt x="30" y="8"/>
                    </a:cubicBezTo>
                    <a:lnTo>
                      <a:pt x="30" y="8"/>
                    </a:lnTo>
                    <a:cubicBezTo>
                      <a:pt x="11" y="0"/>
                      <a:pt x="0" y="30"/>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0" name="Freeform 342">
                <a:extLst>
                  <a:ext uri="{FF2B5EF4-FFF2-40B4-BE49-F238E27FC236}">
                    <a16:creationId xmlns:a16="http://schemas.microsoft.com/office/drawing/2014/main" id="{AAC3F9CD-2351-8C4A-9E58-D75222FDE81E}"/>
                  </a:ext>
                </a:extLst>
              </p:cNvPr>
              <p:cNvSpPr>
                <a:spLocks noChangeArrowheads="1"/>
              </p:cNvSpPr>
              <p:nvPr/>
            </p:nvSpPr>
            <p:spPr bwMode="auto">
              <a:xfrm>
                <a:off x="4629246" y="3659425"/>
                <a:ext cx="8641" cy="9721"/>
              </a:xfrm>
              <a:custGeom>
                <a:avLst/>
                <a:gdLst>
                  <a:gd name="T0" fmla="*/ 25 w 37"/>
                  <a:gd name="T1" fmla="*/ 35 h 40"/>
                  <a:gd name="T2" fmla="*/ 25 w 37"/>
                  <a:gd name="T3" fmla="*/ 35 h 40"/>
                  <a:gd name="T4" fmla="*/ 27 w 37"/>
                  <a:gd name="T5" fmla="*/ 35 h 40"/>
                  <a:gd name="T6" fmla="*/ 27 w 37"/>
                  <a:gd name="T7" fmla="*/ 35 h 40"/>
                  <a:gd name="T8" fmla="*/ 35 w 37"/>
                  <a:gd name="T9" fmla="*/ 22 h 40"/>
                  <a:gd name="T10" fmla="*/ 35 w 37"/>
                  <a:gd name="T11" fmla="*/ 22 h 40"/>
                  <a:gd name="T12" fmla="*/ 27 w 37"/>
                  <a:gd name="T13" fmla="*/ 4 h 40"/>
                  <a:gd name="T14" fmla="*/ 27 w 37"/>
                  <a:gd name="T15" fmla="*/ 4 h 40"/>
                  <a:gd name="T16" fmla="*/ 11 w 37"/>
                  <a:gd name="T17" fmla="*/ 3 h 40"/>
                  <a:gd name="T18" fmla="*/ 11 w 37"/>
                  <a:gd name="T19" fmla="*/ 3 h 40"/>
                  <a:gd name="T20" fmla="*/ 10 w 37"/>
                  <a:gd name="T21" fmla="*/ 3 h 40"/>
                  <a:gd name="T22" fmla="*/ 10 w 37"/>
                  <a:gd name="T23" fmla="*/ 3 h 40"/>
                  <a:gd name="T24" fmla="*/ 4 w 37"/>
                  <a:gd name="T25" fmla="*/ 26 h 40"/>
                  <a:gd name="T26" fmla="*/ 4 w 37"/>
                  <a:gd name="T27" fmla="*/ 26 h 40"/>
                  <a:gd name="T28" fmla="*/ 25 w 37"/>
                  <a:gd name="T29"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0">
                    <a:moveTo>
                      <a:pt x="25" y="35"/>
                    </a:moveTo>
                    <a:lnTo>
                      <a:pt x="25" y="35"/>
                    </a:lnTo>
                    <a:cubicBezTo>
                      <a:pt x="25" y="35"/>
                      <a:pt x="26" y="35"/>
                      <a:pt x="27" y="35"/>
                    </a:cubicBezTo>
                    <a:lnTo>
                      <a:pt x="27" y="35"/>
                    </a:lnTo>
                    <a:cubicBezTo>
                      <a:pt x="31" y="33"/>
                      <a:pt x="35" y="27"/>
                      <a:pt x="35" y="22"/>
                    </a:cubicBezTo>
                    <a:lnTo>
                      <a:pt x="35" y="22"/>
                    </a:lnTo>
                    <a:cubicBezTo>
                      <a:pt x="36" y="14"/>
                      <a:pt x="33" y="8"/>
                      <a:pt x="27" y="4"/>
                    </a:cubicBezTo>
                    <a:lnTo>
                      <a:pt x="27" y="4"/>
                    </a:lnTo>
                    <a:cubicBezTo>
                      <a:pt x="23" y="1"/>
                      <a:pt x="16" y="0"/>
                      <a:pt x="11" y="3"/>
                    </a:cubicBezTo>
                    <a:lnTo>
                      <a:pt x="11" y="3"/>
                    </a:lnTo>
                    <a:cubicBezTo>
                      <a:pt x="11" y="3"/>
                      <a:pt x="11" y="3"/>
                      <a:pt x="10" y="3"/>
                    </a:cubicBezTo>
                    <a:lnTo>
                      <a:pt x="10" y="3"/>
                    </a:lnTo>
                    <a:cubicBezTo>
                      <a:pt x="1" y="8"/>
                      <a:pt x="0" y="18"/>
                      <a:pt x="4" y="26"/>
                    </a:cubicBezTo>
                    <a:lnTo>
                      <a:pt x="4" y="26"/>
                    </a:lnTo>
                    <a:cubicBezTo>
                      <a:pt x="7" y="34"/>
                      <a:pt x="15" y="39"/>
                      <a:pt x="25"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1" name="Freeform 343">
                <a:extLst>
                  <a:ext uri="{FF2B5EF4-FFF2-40B4-BE49-F238E27FC236}">
                    <a16:creationId xmlns:a16="http://schemas.microsoft.com/office/drawing/2014/main" id="{651FA929-2EE5-1C4B-BF63-272A7B3FF16A}"/>
                  </a:ext>
                </a:extLst>
              </p:cNvPr>
              <p:cNvSpPr>
                <a:spLocks noChangeArrowheads="1"/>
              </p:cNvSpPr>
              <p:nvPr/>
            </p:nvSpPr>
            <p:spPr bwMode="auto">
              <a:xfrm>
                <a:off x="4856070" y="3670226"/>
                <a:ext cx="11882" cy="12961"/>
              </a:xfrm>
              <a:custGeom>
                <a:avLst/>
                <a:gdLst>
                  <a:gd name="T0" fmla="*/ 8 w 49"/>
                  <a:gd name="T1" fmla="*/ 33 h 55"/>
                  <a:gd name="T2" fmla="*/ 8 w 49"/>
                  <a:gd name="T3" fmla="*/ 33 h 55"/>
                  <a:gd name="T4" fmla="*/ 10 w 49"/>
                  <a:gd name="T5" fmla="*/ 35 h 55"/>
                  <a:gd name="T6" fmla="*/ 10 w 49"/>
                  <a:gd name="T7" fmla="*/ 35 h 55"/>
                  <a:gd name="T8" fmla="*/ 39 w 49"/>
                  <a:gd name="T9" fmla="*/ 21 h 55"/>
                  <a:gd name="T10" fmla="*/ 39 w 49"/>
                  <a:gd name="T11" fmla="*/ 21 h 55"/>
                  <a:gd name="T12" fmla="*/ 38 w 49"/>
                  <a:gd name="T13" fmla="*/ 19 h 55"/>
                  <a:gd name="T14" fmla="*/ 38 w 49"/>
                  <a:gd name="T15" fmla="*/ 19 h 55"/>
                  <a:gd name="T16" fmla="*/ 8 w 49"/>
                  <a:gd name="T17"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8" y="33"/>
                    </a:moveTo>
                    <a:lnTo>
                      <a:pt x="8" y="33"/>
                    </a:lnTo>
                    <a:cubicBezTo>
                      <a:pt x="9" y="34"/>
                      <a:pt x="9" y="35"/>
                      <a:pt x="10" y="35"/>
                    </a:cubicBezTo>
                    <a:lnTo>
                      <a:pt x="10" y="35"/>
                    </a:lnTo>
                    <a:cubicBezTo>
                      <a:pt x="18" y="54"/>
                      <a:pt x="48" y="41"/>
                      <a:pt x="39" y="21"/>
                    </a:cubicBezTo>
                    <a:lnTo>
                      <a:pt x="39" y="21"/>
                    </a:lnTo>
                    <a:cubicBezTo>
                      <a:pt x="38" y="21"/>
                      <a:pt x="38" y="20"/>
                      <a:pt x="38" y="19"/>
                    </a:cubicBezTo>
                    <a:lnTo>
                      <a:pt x="38" y="19"/>
                    </a:lnTo>
                    <a:cubicBezTo>
                      <a:pt x="29" y="0"/>
                      <a:pt x="0" y="14"/>
                      <a:pt x="8"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2" name="Freeform 344">
                <a:extLst>
                  <a:ext uri="{FF2B5EF4-FFF2-40B4-BE49-F238E27FC236}">
                    <a16:creationId xmlns:a16="http://schemas.microsoft.com/office/drawing/2014/main" id="{F360ABE3-7794-6F4D-A0DC-91DC07718D44}"/>
                  </a:ext>
                </a:extLst>
              </p:cNvPr>
              <p:cNvSpPr>
                <a:spLocks noChangeArrowheads="1"/>
              </p:cNvSpPr>
              <p:nvPr/>
            </p:nvSpPr>
            <p:spPr bwMode="auto">
              <a:xfrm>
                <a:off x="4835549" y="3666986"/>
                <a:ext cx="12961" cy="11881"/>
              </a:xfrm>
              <a:custGeom>
                <a:avLst/>
                <a:gdLst>
                  <a:gd name="T0" fmla="*/ 34 w 53"/>
                  <a:gd name="T1" fmla="*/ 39 h 49"/>
                  <a:gd name="T2" fmla="*/ 34 w 53"/>
                  <a:gd name="T3" fmla="*/ 39 h 49"/>
                  <a:gd name="T4" fmla="*/ 19 w 53"/>
                  <a:gd name="T5" fmla="*/ 9 h 49"/>
                  <a:gd name="T6" fmla="*/ 19 w 53"/>
                  <a:gd name="T7" fmla="*/ 9 h 49"/>
                  <a:gd name="T8" fmla="*/ 34 w 53"/>
                  <a:gd name="T9" fmla="*/ 39 h 49"/>
                </a:gdLst>
                <a:ahLst/>
                <a:cxnLst>
                  <a:cxn ang="0">
                    <a:pos x="T0" y="T1"/>
                  </a:cxn>
                  <a:cxn ang="0">
                    <a:pos x="T2" y="T3"/>
                  </a:cxn>
                  <a:cxn ang="0">
                    <a:pos x="T4" y="T5"/>
                  </a:cxn>
                  <a:cxn ang="0">
                    <a:pos x="T6" y="T7"/>
                  </a:cxn>
                  <a:cxn ang="0">
                    <a:pos x="T8" y="T9"/>
                  </a:cxn>
                </a:cxnLst>
                <a:rect l="0" t="0" r="r" b="b"/>
                <a:pathLst>
                  <a:path w="53" h="49">
                    <a:moveTo>
                      <a:pt x="34" y="39"/>
                    </a:moveTo>
                    <a:lnTo>
                      <a:pt x="34" y="39"/>
                    </a:lnTo>
                    <a:cubicBezTo>
                      <a:pt x="52" y="30"/>
                      <a:pt x="38" y="0"/>
                      <a:pt x="19" y="9"/>
                    </a:cubicBezTo>
                    <a:lnTo>
                      <a:pt x="19" y="9"/>
                    </a:lnTo>
                    <a:cubicBezTo>
                      <a:pt x="0" y="19"/>
                      <a:pt x="14" y="48"/>
                      <a:pt x="34"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3" name="Freeform 345">
                <a:extLst>
                  <a:ext uri="{FF2B5EF4-FFF2-40B4-BE49-F238E27FC236}">
                    <a16:creationId xmlns:a16="http://schemas.microsoft.com/office/drawing/2014/main" id="{AAE6E251-EA3C-3D4D-984D-EE6AA82A0A06}"/>
                  </a:ext>
                </a:extLst>
              </p:cNvPr>
              <p:cNvSpPr>
                <a:spLocks noChangeArrowheads="1"/>
              </p:cNvSpPr>
              <p:nvPr/>
            </p:nvSpPr>
            <p:spPr bwMode="auto">
              <a:xfrm>
                <a:off x="4840949" y="3634583"/>
                <a:ext cx="11882" cy="14041"/>
              </a:xfrm>
              <a:custGeom>
                <a:avLst/>
                <a:gdLst>
                  <a:gd name="T0" fmla="*/ 9 w 50"/>
                  <a:gd name="T1" fmla="*/ 33 h 58"/>
                  <a:gd name="T2" fmla="*/ 9 w 50"/>
                  <a:gd name="T3" fmla="*/ 33 h 58"/>
                  <a:gd name="T4" fmla="*/ 11 w 50"/>
                  <a:gd name="T5" fmla="*/ 37 h 58"/>
                  <a:gd name="T6" fmla="*/ 11 w 50"/>
                  <a:gd name="T7" fmla="*/ 37 h 58"/>
                  <a:gd name="T8" fmla="*/ 41 w 50"/>
                  <a:gd name="T9" fmla="*/ 24 h 58"/>
                  <a:gd name="T10" fmla="*/ 41 w 50"/>
                  <a:gd name="T11" fmla="*/ 24 h 58"/>
                  <a:gd name="T12" fmla="*/ 38 w 50"/>
                  <a:gd name="T13" fmla="*/ 19 h 58"/>
                  <a:gd name="T14" fmla="*/ 38 w 50"/>
                  <a:gd name="T15" fmla="*/ 19 h 58"/>
                  <a:gd name="T16" fmla="*/ 9 w 50"/>
                  <a:gd name="T17" fmla="*/ 3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8">
                    <a:moveTo>
                      <a:pt x="9" y="33"/>
                    </a:moveTo>
                    <a:lnTo>
                      <a:pt x="9" y="33"/>
                    </a:lnTo>
                    <a:cubicBezTo>
                      <a:pt x="10" y="35"/>
                      <a:pt x="10" y="36"/>
                      <a:pt x="11" y="37"/>
                    </a:cubicBezTo>
                    <a:lnTo>
                      <a:pt x="11" y="37"/>
                    </a:lnTo>
                    <a:cubicBezTo>
                      <a:pt x="20" y="57"/>
                      <a:pt x="49" y="43"/>
                      <a:pt x="41" y="24"/>
                    </a:cubicBezTo>
                    <a:lnTo>
                      <a:pt x="41" y="24"/>
                    </a:lnTo>
                    <a:cubicBezTo>
                      <a:pt x="40" y="22"/>
                      <a:pt x="39" y="20"/>
                      <a:pt x="38" y="19"/>
                    </a:cubicBezTo>
                    <a:lnTo>
                      <a:pt x="38" y="19"/>
                    </a:lnTo>
                    <a:cubicBezTo>
                      <a:pt x="29" y="0"/>
                      <a:pt x="0" y="14"/>
                      <a:pt x="9"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4" name="Freeform 346">
                <a:extLst>
                  <a:ext uri="{FF2B5EF4-FFF2-40B4-BE49-F238E27FC236}">
                    <a16:creationId xmlns:a16="http://schemas.microsoft.com/office/drawing/2014/main" id="{862F57B2-7093-3A48-8078-9CF69BFEEBFF}"/>
                  </a:ext>
                </a:extLst>
              </p:cNvPr>
              <p:cNvSpPr>
                <a:spLocks noChangeArrowheads="1"/>
              </p:cNvSpPr>
              <p:nvPr/>
            </p:nvSpPr>
            <p:spPr bwMode="auto">
              <a:xfrm>
                <a:off x="4818266" y="3654024"/>
                <a:ext cx="11881" cy="12961"/>
              </a:xfrm>
              <a:custGeom>
                <a:avLst/>
                <a:gdLst>
                  <a:gd name="T0" fmla="*/ 9 w 47"/>
                  <a:gd name="T1" fmla="*/ 20 h 55"/>
                  <a:gd name="T2" fmla="*/ 9 w 47"/>
                  <a:gd name="T3" fmla="*/ 20 h 55"/>
                  <a:gd name="T4" fmla="*/ 8 w 47"/>
                  <a:gd name="T5" fmla="*/ 23 h 55"/>
                  <a:gd name="T6" fmla="*/ 8 w 47"/>
                  <a:gd name="T7" fmla="*/ 23 h 55"/>
                  <a:gd name="T8" fmla="*/ 38 w 47"/>
                  <a:gd name="T9" fmla="*/ 34 h 55"/>
                  <a:gd name="T10" fmla="*/ 38 w 47"/>
                  <a:gd name="T11" fmla="*/ 34 h 55"/>
                  <a:gd name="T12" fmla="*/ 40 w 47"/>
                  <a:gd name="T13" fmla="*/ 30 h 55"/>
                  <a:gd name="T14" fmla="*/ 40 w 47"/>
                  <a:gd name="T15" fmla="*/ 30 h 55"/>
                  <a:gd name="T16" fmla="*/ 9 w 47"/>
                  <a:gd name="T17" fmla="*/ 2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5">
                    <a:moveTo>
                      <a:pt x="9" y="20"/>
                    </a:moveTo>
                    <a:lnTo>
                      <a:pt x="9" y="20"/>
                    </a:lnTo>
                    <a:cubicBezTo>
                      <a:pt x="9" y="21"/>
                      <a:pt x="8" y="22"/>
                      <a:pt x="8" y="23"/>
                    </a:cubicBezTo>
                    <a:lnTo>
                      <a:pt x="8" y="23"/>
                    </a:lnTo>
                    <a:cubicBezTo>
                      <a:pt x="0" y="43"/>
                      <a:pt x="32" y="54"/>
                      <a:pt x="38" y="34"/>
                    </a:cubicBezTo>
                    <a:lnTo>
                      <a:pt x="38" y="34"/>
                    </a:lnTo>
                    <a:cubicBezTo>
                      <a:pt x="39" y="33"/>
                      <a:pt x="39" y="31"/>
                      <a:pt x="40" y="30"/>
                    </a:cubicBezTo>
                    <a:lnTo>
                      <a:pt x="40" y="30"/>
                    </a:lnTo>
                    <a:cubicBezTo>
                      <a:pt x="46" y="11"/>
                      <a:pt x="16" y="0"/>
                      <a:pt x="9"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5" name="Freeform 347">
                <a:extLst>
                  <a:ext uri="{FF2B5EF4-FFF2-40B4-BE49-F238E27FC236}">
                    <a16:creationId xmlns:a16="http://schemas.microsoft.com/office/drawing/2014/main" id="{6F614C04-24C8-BE41-A69B-459787F0AC4B}"/>
                  </a:ext>
                </a:extLst>
              </p:cNvPr>
              <p:cNvSpPr>
                <a:spLocks noChangeArrowheads="1"/>
              </p:cNvSpPr>
              <p:nvPr/>
            </p:nvSpPr>
            <p:spPr bwMode="auto">
              <a:xfrm>
                <a:off x="4796664" y="3652944"/>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9"/>
                    </a:cubicBezTo>
                    <a:lnTo>
                      <a:pt x="19" y="9"/>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6" name="Freeform 421">
                <a:extLst>
                  <a:ext uri="{FF2B5EF4-FFF2-40B4-BE49-F238E27FC236}">
                    <a16:creationId xmlns:a16="http://schemas.microsoft.com/office/drawing/2014/main" id="{5F4494DC-AD6D-3D47-8969-012BEF804136}"/>
                  </a:ext>
                </a:extLst>
              </p:cNvPr>
              <p:cNvSpPr>
                <a:spLocks noChangeArrowheads="1"/>
              </p:cNvSpPr>
              <p:nvPr/>
            </p:nvSpPr>
            <p:spPr bwMode="auto">
              <a:xfrm>
                <a:off x="4677852" y="4204882"/>
                <a:ext cx="11881" cy="18362"/>
              </a:xfrm>
              <a:custGeom>
                <a:avLst/>
                <a:gdLst>
                  <a:gd name="T0" fmla="*/ 0 w 50"/>
                  <a:gd name="T1" fmla="*/ 31 h 73"/>
                  <a:gd name="T2" fmla="*/ 0 w 50"/>
                  <a:gd name="T3" fmla="*/ 40 h 73"/>
                  <a:gd name="T4" fmla="*/ 0 w 50"/>
                  <a:gd name="T5" fmla="*/ 40 h 73"/>
                  <a:gd name="T6" fmla="*/ 49 w 50"/>
                  <a:gd name="T7" fmla="*/ 40 h 73"/>
                  <a:gd name="T8" fmla="*/ 49 w 50"/>
                  <a:gd name="T9" fmla="*/ 31 h 73"/>
                  <a:gd name="T10" fmla="*/ 49 w 50"/>
                  <a:gd name="T11" fmla="*/ 31 h 73"/>
                  <a:gd name="T12" fmla="*/ 0 w 50"/>
                  <a:gd name="T13" fmla="*/ 31 h 73"/>
                </a:gdLst>
                <a:ahLst/>
                <a:cxnLst>
                  <a:cxn ang="0">
                    <a:pos x="T0" y="T1"/>
                  </a:cxn>
                  <a:cxn ang="0">
                    <a:pos x="T2" y="T3"/>
                  </a:cxn>
                  <a:cxn ang="0">
                    <a:pos x="T4" y="T5"/>
                  </a:cxn>
                  <a:cxn ang="0">
                    <a:pos x="T6" y="T7"/>
                  </a:cxn>
                  <a:cxn ang="0">
                    <a:pos x="T8" y="T9"/>
                  </a:cxn>
                  <a:cxn ang="0">
                    <a:pos x="T10" y="T11"/>
                  </a:cxn>
                  <a:cxn ang="0">
                    <a:pos x="T12" y="T13"/>
                  </a:cxn>
                </a:cxnLst>
                <a:rect l="0" t="0" r="r" b="b"/>
                <a:pathLst>
                  <a:path w="50" h="73">
                    <a:moveTo>
                      <a:pt x="0" y="31"/>
                    </a:moveTo>
                    <a:lnTo>
                      <a:pt x="0" y="40"/>
                    </a:lnTo>
                    <a:lnTo>
                      <a:pt x="0" y="40"/>
                    </a:lnTo>
                    <a:cubicBezTo>
                      <a:pt x="0" y="72"/>
                      <a:pt x="49" y="72"/>
                      <a:pt x="49" y="40"/>
                    </a:cubicBezTo>
                    <a:lnTo>
                      <a:pt x="49" y="31"/>
                    </a:lnTo>
                    <a:lnTo>
                      <a:pt x="49" y="31"/>
                    </a:lnTo>
                    <a:cubicBezTo>
                      <a:pt x="49" y="0"/>
                      <a:pt x="0" y="0"/>
                      <a:pt x="0"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7" name="Freeform 423">
                <a:extLst>
                  <a:ext uri="{FF2B5EF4-FFF2-40B4-BE49-F238E27FC236}">
                    <a16:creationId xmlns:a16="http://schemas.microsoft.com/office/drawing/2014/main" id="{2A542CA2-855B-6C46-99D4-80A2022EBB7F}"/>
                  </a:ext>
                </a:extLst>
              </p:cNvPr>
              <p:cNvSpPr>
                <a:spLocks noChangeArrowheads="1"/>
              </p:cNvSpPr>
              <p:nvPr/>
            </p:nvSpPr>
            <p:spPr bwMode="auto">
              <a:xfrm>
                <a:off x="4624926" y="3897049"/>
                <a:ext cx="28083" cy="25923"/>
              </a:xfrm>
              <a:custGeom>
                <a:avLst/>
                <a:gdLst>
                  <a:gd name="T0" fmla="*/ 59 w 115"/>
                  <a:gd name="T1" fmla="*/ 53 h 108"/>
                  <a:gd name="T2" fmla="*/ 59 w 115"/>
                  <a:gd name="T3" fmla="*/ 53 h 108"/>
                  <a:gd name="T4" fmla="*/ 58 w 115"/>
                  <a:gd name="T5" fmla="*/ 51 h 108"/>
                  <a:gd name="T6" fmla="*/ 58 w 115"/>
                  <a:gd name="T7" fmla="*/ 51 h 108"/>
                  <a:gd name="T8" fmla="*/ 58 w 115"/>
                  <a:gd name="T9" fmla="*/ 51 h 108"/>
                  <a:gd name="T10" fmla="*/ 58 w 115"/>
                  <a:gd name="T11" fmla="*/ 51 h 108"/>
                  <a:gd name="T12" fmla="*/ 58 w 115"/>
                  <a:gd name="T13" fmla="*/ 50 h 108"/>
                  <a:gd name="T14" fmla="*/ 58 w 115"/>
                  <a:gd name="T15" fmla="*/ 50 h 108"/>
                  <a:gd name="T16" fmla="*/ 58 w 115"/>
                  <a:gd name="T17" fmla="*/ 51 h 108"/>
                  <a:gd name="T18" fmla="*/ 52 w 115"/>
                  <a:gd name="T19" fmla="*/ 4 h 108"/>
                  <a:gd name="T20" fmla="*/ 52 w 115"/>
                  <a:gd name="T21" fmla="*/ 4 h 108"/>
                  <a:gd name="T22" fmla="*/ 24 w 115"/>
                  <a:gd name="T23" fmla="*/ 9 h 108"/>
                  <a:gd name="T24" fmla="*/ 24 w 115"/>
                  <a:gd name="T25" fmla="*/ 9 h 108"/>
                  <a:gd name="T26" fmla="*/ 16 w 115"/>
                  <a:gd name="T27" fmla="*/ 80 h 108"/>
                  <a:gd name="T28" fmla="*/ 16 w 115"/>
                  <a:gd name="T29" fmla="*/ 80 h 108"/>
                  <a:gd name="T30" fmla="*/ 94 w 115"/>
                  <a:gd name="T31" fmla="*/ 81 h 108"/>
                  <a:gd name="T32" fmla="*/ 94 w 115"/>
                  <a:gd name="T33" fmla="*/ 81 h 108"/>
                  <a:gd name="T34" fmla="*/ 75 w 115"/>
                  <a:gd name="T35" fmla="*/ 6 h 108"/>
                  <a:gd name="T36" fmla="*/ 75 w 115"/>
                  <a:gd name="T37" fmla="*/ 6 h 108"/>
                  <a:gd name="T38" fmla="*/ 52 w 115"/>
                  <a:gd name="T39"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108">
                    <a:moveTo>
                      <a:pt x="59" y="53"/>
                    </a:moveTo>
                    <a:lnTo>
                      <a:pt x="59" y="53"/>
                    </a:lnTo>
                    <a:close/>
                    <a:moveTo>
                      <a:pt x="58" y="51"/>
                    </a:moveTo>
                    <a:lnTo>
                      <a:pt x="58" y="51"/>
                    </a:lnTo>
                    <a:lnTo>
                      <a:pt x="58" y="51"/>
                    </a:lnTo>
                    <a:lnTo>
                      <a:pt x="58" y="51"/>
                    </a:lnTo>
                    <a:cubicBezTo>
                      <a:pt x="58" y="50"/>
                      <a:pt x="58" y="50"/>
                      <a:pt x="58" y="50"/>
                    </a:cubicBezTo>
                    <a:lnTo>
                      <a:pt x="58" y="50"/>
                    </a:lnTo>
                    <a:cubicBezTo>
                      <a:pt x="58" y="51"/>
                      <a:pt x="58" y="51"/>
                      <a:pt x="58" y="51"/>
                    </a:cubicBezTo>
                    <a:close/>
                    <a:moveTo>
                      <a:pt x="52" y="4"/>
                    </a:moveTo>
                    <a:lnTo>
                      <a:pt x="52" y="4"/>
                    </a:lnTo>
                    <a:cubicBezTo>
                      <a:pt x="43" y="0"/>
                      <a:pt x="32" y="2"/>
                      <a:pt x="24" y="9"/>
                    </a:cubicBezTo>
                    <a:lnTo>
                      <a:pt x="24" y="9"/>
                    </a:lnTo>
                    <a:cubicBezTo>
                      <a:pt x="3" y="25"/>
                      <a:pt x="0" y="60"/>
                      <a:pt x="16" y="80"/>
                    </a:cubicBezTo>
                    <a:lnTo>
                      <a:pt x="16" y="80"/>
                    </a:lnTo>
                    <a:cubicBezTo>
                      <a:pt x="36" y="106"/>
                      <a:pt x="73" y="107"/>
                      <a:pt x="94" y="81"/>
                    </a:cubicBezTo>
                    <a:lnTo>
                      <a:pt x="94" y="81"/>
                    </a:lnTo>
                    <a:cubicBezTo>
                      <a:pt x="114" y="55"/>
                      <a:pt x="108" y="18"/>
                      <a:pt x="75" y="6"/>
                    </a:cubicBezTo>
                    <a:lnTo>
                      <a:pt x="75" y="6"/>
                    </a:lnTo>
                    <a:cubicBezTo>
                      <a:pt x="67" y="4"/>
                      <a:pt x="59" y="3"/>
                      <a:pt x="52" y="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8" name="Freeform 427">
                <a:extLst>
                  <a:ext uri="{FF2B5EF4-FFF2-40B4-BE49-F238E27FC236}">
                    <a16:creationId xmlns:a16="http://schemas.microsoft.com/office/drawing/2014/main" id="{4F775950-D5AC-384E-B301-E56D3E9E53B4}"/>
                  </a:ext>
                </a:extLst>
              </p:cNvPr>
              <p:cNvSpPr>
                <a:spLocks noChangeArrowheads="1"/>
              </p:cNvSpPr>
              <p:nvPr/>
            </p:nvSpPr>
            <p:spPr bwMode="auto">
              <a:xfrm>
                <a:off x="4474791" y="3873287"/>
                <a:ext cx="14041" cy="12961"/>
              </a:xfrm>
              <a:custGeom>
                <a:avLst/>
                <a:gdLst>
                  <a:gd name="T0" fmla="*/ 29 w 58"/>
                  <a:gd name="T1" fmla="*/ 52 h 53"/>
                  <a:gd name="T2" fmla="*/ 29 w 58"/>
                  <a:gd name="T3" fmla="*/ 52 h 53"/>
                  <a:gd name="T4" fmla="*/ 56 w 58"/>
                  <a:gd name="T5" fmla="*/ 25 h 53"/>
                  <a:gd name="T6" fmla="*/ 56 w 58"/>
                  <a:gd name="T7" fmla="*/ 25 h 53"/>
                  <a:gd name="T8" fmla="*/ 31 w 58"/>
                  <a:gd name="T9" fmla="*/ 0 h 53"/>
                  <a:gd name="T10" fmla="*/ 31 w 58"/>
                  <a:gd name="T11" fmla="*/ 0 h 53"/>
                  <a:gd name="T12" fmla="*/ 28 w 58"/>
                  <a:gd name="T13" fmla="*/ 1 h 53"/>
                  <a:gd name="T14" fmla="*/ 28 w 58"/>
                  <a:gd name="T15" fmla="*/ 1 h 53"/>
                  <a:gd name="T16" fmla="*/ 18 w 58"/>
                  <a:gd name="T17" fmla="*/ 1 h 53"/>
                  <a:gd name="T18" fmla="*/ 18 w 58"/>
                  <a:gd name="T19" fmla="*/ 1 h 53"/>
                  <a:gd name="T20" fmla="*/ 1 w 58"/>
                  <a:gd name="T21" fmla="*/ 31 h 53"/>
                  <a:gd name="T22" fmla="*/ 1 w 58"/>
                  <a:gd name="T23" fmla="*/ 31 h 53"/>
                  <a:gd name="T24" fmla="*/ 29 w 58"/>
                  <a:gd name="T25"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53">
                    <a:moveTo>
                      <a:pt x="29" y="52"/>
                    </a:moveTo>
                    <a:lnTo>
                      <a:pt x="29" y="52"/>
                    </a:lnTo>
                    <a:cubicBezTo>
                      <a:pt x="45" y="51"/>
                      <a:pt x="55" y="39"/>
                      <a:pt x="56" y="25"/>
                    </a:cubicBezTo>
                    <a:lnTo>
                      <a:pt x="56" y="25"/>
                    </a:lnTo>
                    <a:cubicBezTo>
                      <a:pt x="57" y="11"/>
                      <a:pt x="44" y="0"/>
                      <a:pt x="31" y="0"/>
                    </a:cubicBezTo>
                    <a:lnTo>
                      <a:pt x="31" y="0"/>
                    </a:lnTo>
                    <a:cubicBezTo>
                      <a:pt x="30" y="0"/>
                      <a:pt x="30" y="1"/>
                      <a:pt x="28" y="1"/>
                    </a:cubicBezTo>
                    <a:lnTo>
                      <a:pt x="28" y="1"/>
                    </a:lnTo>
                    <a:cubicBezTo>
                      <a:pt x="25" y="1"/>
                      <a:pt x="21" y="1"/>
                      <a:pt x="18" y="1"/>
                    </a:cubicBezTo>
                    <a:lnTo>
                      <a:pt x="18" y="1"/>
                    </a:lnTo>
                    <a:cubicBezTo>
                      <a:pt x="4" y="5"/>
                      <a:pt x="0" y="18"/>
                      <a:pt x="1" y="31"/>
                    </a:cubicBezTo>
                    <a:lnTo>
                      <a:pt x="1" y="31"/>
                    </a:lnTo>
                    <a:cubicBezTo>
                      <a:pt x="3" y="44"/>
                      <a:pt x="17" y="52"/>
                      <a:pt x="29"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9" name="Freeform 428">
                <a:extLst>
                  <a:ext uri="{FF2B5EF4-FFF2-40B4-BE49-F238E27FC236}">
                    <a16:creationId xmlns:a16="http://schemas.microsoft.com/office/drawing/2014/main" id="{FC10F7ED-0F0E-384E-8130-EDB613B6062F}"/>
                  </a:ext>
                </a:extLst>
              </p:cNvPr>
              <p:cNvSpPr>
                <a:spLocks noChangeArrowheads="1"/>
              </p:cNvSpPr>
              <p:nvPr/>
            </p:nvSpPr>
            <p:spPr bwMode="auto">
              <a:xfrm>
                <a:off x="4332216" y="3700469"/>
                <a:ext cx="21602" cy="22683"/>
              </a:xfrm>
              <a:custGeom>
                <a:avLst/>
                <a:gdLst>
                  <a:gd name="T0" fmla="*/ 47 w 88"/>
                  <a:gd name="T1" fmla="*/ 10 h 94"/>
                  <a:gd name="T2" fmla="*/ 47 w 88"/>
                  <a:gd name="T3" fmla="*/ 10 h 94"/>
                  <a:gd name="T4" fmla="*/ 36 w 88"/>
                  <a:gd name="T5" fmla="*/ 3 h 94"/>
                  <a:gd name="T6" fmla="*/ 36 w 88"/>
                  <a:gd name="T7" fmla="*/ 3 h 94"/>
                  <a:gd name="T8" fmla="*/ 6 w 88"/>
                  <a:gd name="T9" fmla="*/ 20 h 94"/>
                  <a:gd name="T10" fmla="*/ 6 w 88"/>
                  <a:gd name="T11" fmla="*/ 20 h 94"/>
                  <a:gd name="T12" fmla="*/ 12 w 88"/>
                  <a:gd name="T13" fmla="*/ 71 h 94"/>
                  <a:gd name="T14" fmla="*/ 12 w 88"/>
                  <a:gd name="T15" fmla="*/ 71 h 94"/>
                  <a:gd name="T16" fmla="*/ 20 w 88"/>
                  <a:gd name="T17" fmla="*/ 81 h 94"/>
                  <a:gd name="T18" fmla="*/ 20 w 88"/>
                  <a:gd name="T19" fmla="*/ 81 h 94"/>
                  <a:gd name="T20" fmla="*/ 22 w 88"/>
                  <a:gd name="T21" fmla="*/ 82 h 94"/>
                  <a:gd name="T22" fmla="*/ 22 w 88"/>
                  <a:gd name="T23" fmla="*/ 82 h 94"/>
                  <a:gd name="T24" fmla="*/ 28 w 88"/>
                  <a:gd name="T25" fmla="*/ 86 h 94"/>
                  <a:gd name="T26" fmla="*/ 28 w 88"/>
                  <a:gd name="T27" fmla="*/ 86 h 94"/>
                  <a:gd name="T28" fmla="*/ 67 w 88"/>
                  <a:gd name="T29" fmla="*/ 85 h 94"/>
                  <a:gd name="T30" fmla="*/ 67 w 88"/>
                  <a:gd name="T31" fmla="*/ 85 h 94"/>
                  <a:gd name="T32" fmla="*/ 85 w 88"/>
                  <a:gd name="T33" fmla="*/ 51 h 94"/>
                  <a:gd name="T34" fmla="*/ 85 w 88"/>
                  <a:gd name="T35" fmla="*/ 51 h 94"/>
                  <a:gd name="T36" fmla="*/ 47 w 88"/>
                  <a:gd name="T37"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 h="94">
                    <a:moveTo>
                      <a:pt x="47" y="10"/>
                    </a:moveTo>
                    <a:lnTo>
                      <a:pt x="47" y="10"/>
                    </a:lnTo>
                    <a:cubicBezTo>
                      <a:pt x="44" y="7"/>
                      <a:pt x="40" y="4"/>
                      <a:pt x="36" y="3"/>
                    </a:cubicBezTo>
                    <a:lnTo>
                      <a:pt x="36" y="3"/>
                    </a:lnTo>
                    <a:cubicBezTo>
                      <a:pt x="23" y="0"/>
                      <a:pt x="10" y="8"/>
                      <a:pt x="6" y="20"/>
                    </a:cubicBezTo>
                    <a:lnTo>
                      <a:pt x="6" y="20"/>
                    </a:lnTo>
                    <a:cubicBezTo>
                      <a:pt x="0" y="37"/>
                      <a:pt x="3" y="57"/>
                      <a:pt x="12" y="71"/>
                    </a:cubicBezTo>
                    <a:lnTo>
                      <a:pt x="12" y="71"/>
                    </a:lnTo>
                    <a:cubicBezTo>
                      <a:pt x="15" y="75"/>
                      <a:pt x="17" y="78"/>
                      <a:pt x="20" y="81"/>
                    </a:cubicBezTo>
                    <a:lnTo>
                      <a:pt x="20" y="81"/>
                    </a:lnTo>
                    <a:cubicBezTo>
                      <a:pt x="21" y="82"/>
                      <a:pt x="21" y="82"/>
                      <a:pt x="22" y="82"/>
                    </a:cubicBezTo>
                    <a:lnTo>
                      <a:pt x="22" y="82"/>
                    </a:lnTo>
                    <a:cubicBezTo>
                      <a:pt x="24" y="84"/>
                      <a:pt x="26" y="85"/>
                      <a:pt x="28" y="86"/>
                    </a:cubicBezTo>
                    <a:lnTo>
                      <a:pt x="28" y="86"/>
                    </a:lnTo>
                    <a:cubicBezTo>
                      <a:pt x="40" y="93"/>
                      <a:pt x="55" y="93"/>
                      <a:pt x="67" y="85"/>
                    </a:cubicBezTo>
                    <a:lnTo>
                      <a:pt x="67" y="85"/>
                    </a:lnTo>
                    <a:cubicBezTo>
                      <a:pt x="79" y="78"/>
                      <a:pt x="84" y="65"/>
                      <a:pt x="85" y="51"/>
                    </a:cubicBezTo>
                    <a:lnTo>
                      <a:pt x="85" y="51"/>
                    </a:lnTo>
                    <a:cubicBezTo>
                      <a:pt x="87" y="29"/>
                      <a:pt x="67" y="10"/>
                      <a:pt x="47" y="1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0" name="Freeform 429">
                <a:extLst>
                  <a:ext uri="{FF2B5EF4-FFF2-40B4-BE49-F238E27FC236}">
                    <a16:creationId xmlns:a16="http://schemas.microsoft.com/office/drawing/2014/main" id="{DF54AA4E-48AE-4E4B-B243-B85E7E3A3BC4}"/>
                  </a:ext>
                </a:extLst>
              </p:cNvPr>
              <p:cNvSpPr>
                <a:spLocks noChangeArrowheads="1"/>
              </p:cNvSpPr>
              <p:nvPr/>
            </p:nvSpPr>
            <p:spPr bwMode="auto">
              <a:xfrm>
                <a:off x="4557959" y="3633502"/>
                <a:ext cx="25923" cy="23762"/>
              </a:xfrm>
              <a:custGeom>
                <a:avLst/>
                <a:gdLst>
                  <a:gd name="T0" fmla="*/ 51 w 105"/>
                  <a:gd name="T1" fmla="*/ 48 h 96"/>
                  <a:gd name="T2" fmla="*/ 51 w 105"/>
                  <a:gd name="T3" fmla="*/ 48 h 96"/>
                  <a:gd name="T4" fmla="*/ 51 w 105"/>
                  <a:gd name="T5" fmla="*/ 48 h 96"/>
                  <a:gd name="T6" fmla="*/ 51 w 105"/>
                  <a:gd name="T7" fmla="*/ 48 h 96"/>
                  <a:gd name="T8" fmla="*/ 51 w 105"/>
                  <a:gd name="T9" fmla="*/ 49 h 96"/>
                  <a:gd name="T10" fmla="*/ 51 w 105"/>
                  <a:gd name="T11" fmla="*/ 49 h 96"/>
                  <a:gd name="T12" fmla="*/ 51 w 105"/>
                  <a:gd name="T13" fmla="*/ 48 h 96"/>
                  <a:gd name="T14" fmla="*/ 46 w 105"/>
                  <a:gd name="T15" fmla="*/ 93 h 96"/>
                  <a:gd name="T16" fmla="*/ 46 w 105"/>
                  <a:gd name="T17" fmla="*/ 93 h 96"/>
                  <a:gd name="T18" fmla="*/ 94 w 105"/>
                  <a:gd name="T19" fmla="*/ 59 h 96"/>
                  <a:gd name="T20" fmla="*/ 94 w 105"/>
                  <a:gd name="T21" fmla="*/ 59 h 96"/>
                  <a:gd name="T22" fmla="*/ 65 w 105"/>
                  <a:gd name="T23" fmla="*/ 3 h 96"/>
                  <a:gd name="T24" fmla="*/ 65 w 105"/>
                  <a:gd name="T25" fmla="*/ 3 h 96"/>
                  <a:gd name="T26" fmla="*/ 46 w 105"/>
                  <a:gd name="T27" fmla="*/ 1 h 96"/>
                  <a:gd name="T28" fmla="*/ 46 w 105"/>
                  <a:gd name="T29" fmla="*/ 1 h 96"/>
                  <a:gd name="T30" fmla="*/ 29 w 105"/>
                  <a:gd name="T31" fmla="*/ 3 h 96"/>
                  <a:gd name="T32" fmla="*/ 29 w 105"/>
                  <a:gd name="T33" fmla="*/ 3 h 96"/>
                  <a:gd name="T34" fmla="*/ 3 w 105"/>
                  <a:gd name="T35" fmla="*/ 52 h 96"/>
                  <a:gd name="T36" fmla="*/ 3 w 105"/>
                  <a:gd name="T37" fmla="*/ 52 h 96"/>
                  <a:gd name="T38" fmla="*/ 46 w 105"/>
                  <a:gd name="T39" fmla="*/ 9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96">
                    <a:moveTo>
                      <a:pt x="51" y="48"/>
                    </a:moveTo>
                    <a:lnTo>
                      <a:pt x="51" y="48"/>
                    </a:lnTo>
                    <a:lnTo>
                      <a:pt x="51" y="48"/>
                    </a:lnTo>
                    <a:lnTo>
                      <a:pt x="51" y="48"/>
                    </a:lnTo>
                    <a:cubicBezTo>
                      <a:pt x="51" y="48"/>
                      <a:pt x="51" y="48"/>
                      <a:pt x="51" y="49"/>
                    </a:cubicBezTo>
                    <a:lnTo>
                      <a:pt x="51" y="49"/>
                    </a:lnTo>
                    <a:cubicBezTo>
                      <a:pt x="51" y="48"/>
                      <a:pt x="51" y="48"/>
                      <a:pt x="51" y="48"/>
                    </a:cubicBezTo>
                    <a:close/>
                    <a:moveTo>
                      <a:pt x="46" y="93"/>
                    </a:moveTo>
                    <a:lnTo>
                      <a:pt x="46" y="93"/>
                    </a:lnTo>
                    <a:cubicBezTo>
                      <a:pt x="69" y="95"/>
                      <a:pt x="87" y="78"/>
                      <a:pt x="94" y="59"/>
                    </a:cubicBezTo>
                    <a:lnTo>
                      <a:pt x="94" y="59"/>
                    </a:lnTo>
                    <a:cubicBezTo>
                      <a:pt x="104" y="36"/>
                      <a:pt x="85" y="10"/>
                      <a:pt x="65" y="3"/>
                    </a:cubicBezTo>
                    <a:lnTo>
                      <a:pt x="65" y="3"/>
                    </a:lnTo>
                    <a:cubicBezTo>
                      <a:pt x="58" y="1"/>
                      <a:pt x="51" y="0"/>
                      <a:pt x="46" y="1"/>
                    </a:cubicBezTo>
                    <a:lnTo>
                      <a:pt x="46" y="1"/>
                    </a:lnTo>
                    <a:cubicBezTo>
                      <a:pt x="40" y="0"/>
                      <a:pt x="35" y="1"/>
                      <a:pt x="29" y="3"/>
                    </a:cubicBezTo>
                    <a:lnTo>
                      <a:pt x="29" y="3"/>
                    </a:lnTo>
                    <a:cubicBezTo>
                      <a:pt x="11" y="11"/>
                      <a:pt x="0" y="33"/>
                      <a:pt x="3" y="52"/>
                    </a:cubicBezTo>
                    <a:lnTo>
                      <a:pt x="3" y="52"/>
                    </a:lnTo>
                    <a:cubicBezTo>
                      <a:pt x="6" y="76"/>
                      <a:pt x="22" y="91"/>
                      <a:pt x="46" y="9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1" name="Freeform 430">
                <a:extLst>
                  <a:ext uri="{FF2B5EF4-FFF2-40B4-BE49-F238E27FC236}">
                    <a16:creationId xmlns:a16="http://schemas.microsoft.com/office/drawing/2014/main" id="{9DCCE9C9-29FF-0044-BA54-02EA440E930B}"/>
                  </a:ext>
                </a:extLst>
              </p:cNvPr>
              <p:cNvSpPr>
                <a:spLocks noChangeArrowheads="1"/>
              </p:cNvSpPr>
              <p:nvPr/>
            </p:nvSpPr>
            <p:spPr bwMode="auto">
              <a:xfrm>
                <a:off x="4580642" y="3802000"/>
                <a:ext cx="16201" cy="11882"/>
              </a:xfrm>
              <a:custGeom>
                <a:avLst/>
                <a:gdLst>
                  <a:gd name="T0" fmla="*/ 31 w 64"/>
                  <a:gd name="T1" fmla="*/ 49 h 50"/>
                  <a:gd name="T2" fmla="*/ 31 w 64"/>
                  <a:gd name="T3" fmla="*/ 49 h 50"/>
                  <a:gd name="T4" fmla="*/ 31 w 64"/>
                  <a:gd name="T5" fmla="*/ 0 h 50"/>
                  <a:gd name="T6" fmla="*/ 31 w 64"/>
                  <a:gd name="T7" fmla="*/ 0 h 50"/>
                  <a:gd name="T8" fmla="*/ 31 w 64"/>
                  <a:gd name="T9" fmla="*/ 49 h 50"/>
                </a:gdLst>
                <a:ahLst/>
                <a:cxnLst>
                  <a:cxn ang="0">
                    <a:pos x="T0" y="T1"/>
                  </a:cxn>
                  <a:cxn ang="0">
                    <a:pos x="T2" y="T3"/>
                  </a:cxn>
                  <a:cxn ang="0">
                    <a:pos x="T4" y="T5"/>
                  </a:cxn>
                  <a:cxn ang="0">
                    <a:pos x="T6" y="T7"/>
                  </a:cxn>
                  <a:cxn ang="0">
                    <a:pos x="T8" y="T9"/>
                  </a:cxn>
                </a:cxnLst>
                <a:rect l="0" t="0" r="r" b="b"/>
                <a:pathLst>
                  <a:path w="64" h="50">
                    <a:moveTo>
                      <a:pt x="31" y="49"/>
                    </a:moveTo>
                    <a:lnTo>
                      <a:pt x="31" y="49"/>
                    </a:lnTo>
                    <a:cubicBezTo>
                      <a:pt x="63" y="49"/>
                      <a:pt x="63" y="0"/>
                      <a:pt x="31" y="0"/>
                    </a:cubicBezTo>
                    <a:lnTo>
                      <a:pt x="31" y="0"/>
                    </a:lnTo>
                    <a:cubicBezTo>
                      <a:pt x="0" y="0"/>
                      <a:pt x="0" y="49"/>
                      <a:pt x="31" y="4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2" name="Freeform 431">
                <a:extLst>
                  <a:ext uri="{FF2B5EF4-FFF2-40B4-BE49-F238E27FC236}">
                    <a16:creationId xmlns:a16="http://schemas.microsoft.com/office/drawing/2014/main" id="{24C0376E-F0B4-F041-96A4-0762CEDFDAFD}"/>
                  </a:ext>
                </a:extLst>
              </p:cNvPr>
              <p:cNvSpPr>
                <a:spLocks noChangeArrowheads="1"/>
              </p:cNvSpPr>
              <p:nvPr/>
            </p:nvSpPr>
            <p:spPr bwMode="auto">
              <a:xfrm>
                <a:off x="4674611" y="3671306"/>
                <a:ext cx="24843" cy="24842"/>
              </a:xfrm>
              <a:custGeom>
                <a:avLst/>
                <a:gdLst>
                  <a:gd name="T0" fmla="*/ 62 w 103"/>
                  <a:gd name="T1" fmla="*/ 49 h 103"/>
                  <a:gd name="T2" fmla="*/ 62 w 103"/>
                  <a:gd name="T3" fmla="*/ 49 h 103"/>
                  <a:gd name="T4" fmla="*/ 57 w 103"/>
                  <a:gd name="T5" fmla="*/ 44 h 103"/>
                  <a:gd name="T6" fmla="*/ 57 w 103"/>
                  <a:gd name="T7" fmla="*/ 44 h 103"/>
                  <a:gd name="T8" fmla="*/ 62 w 103"/>
                  <a:gd name="T9" fmla="*/ 49 h 103"/>
                  <a:gd name="T10" fmla="*/ 54 w 103"/>
                  <a:gd name="T11" fmla="*/ 99 h 103"/>
                  <a:gd name="T12" fmla="*/ 54 w 103"/>
                  <a:gd name="T13" fmla="*/ 99 h 103"/>
                  <a:gd name="T14" fmla="*/ 97 w 103"/>
                  <a:gd name="T15" fmla="*/ 42 h 103"/>
                  <a:gd name="T16" fmla="*/ 97 w 103"/>
                  <a:gd name="T17" fmla="*/ 42 h 103"/>
                  <a:gd name="T18" fmla="*/ 36 w 103"/>
                  <a:gd name="T19" fmla="*/ 16 h 103"/>
                  <a:gd name="T20" fmla="*/ 36 w 103"/>
                  <a:gd name="T21" fmla="*/ 16 h 103"/>
                  <a:gd name="T22" fmla="*/ 34 w 103"/>
                  <a:gd name="T23" fmla="*/ 18 h 103"/>
                  <a:gd name="T24" fmla="*/ 34 w 103"/>
                  <a:gd name="T25" fmla="*/ 18 h 103"/>
                  <a:gd name="T26" fmla="*/ 6 w 103"/>
                  <a:gd name="T27" fmla="*/ 36 h 103"/>
                  <a:gd name="T28" fmla="*/ 6 w 103"/>
                  <a:gd name="T29" fmla="*/ 36 h 103"/>
                  <a:gd name="T30" fmla="*/ 54 w 103"/>
                  <a:gd name="T31" fmla="*/ 9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103">
                    <a:moveTo>
                      <a:pt x="62" y="49"/>
                    </a:moveTo>
                    <a:lnTo>
                      <a:pt x="62" y="49"/>
                    </a:lnTo>
                    <a:cubicBezTo>
                      <a:pt x="61" y="47"/>
                      <a:pt x="59" y="46"/>
                      <a:pt x="57" y="44"/>
                    </a:cubicBezTo>
                    <a:lnTo>
                      <a:pt x="57" y="44"/>
                    </a:lnTo>
                    <a:cubicBezTo>
                      <a:pt x="60" y="46"/>
                      <a:pt x="62" y="47"/>
                      <a:pt x="62" y="49"/>
                    </a:cubicBezTo>
                    <a:close/>
                    <a:moveTo>
                      <a:pt x="54" y="99"/>
                    </a:moveTo>
                    <a:lnTo>
                      <a:pt x="54" y="99"/>
                    </a:lnTo>
                    <a:cubicBezTo>
                      <a:pt x="83" y="102"/>
                      <a:pt x="102" y="68"/>
                      <a:pt x="97" y="42"/>
                    </a:cubicBezTo>
                    <a:lnTo>
                      <a:pt x="97" y="42"/>
                    </a:lnTo>
                    <a:cubicBezTo>
                      <a:pt x="92" y="15"/>
                      <a:pt x="60" y="0"/>
                      <a:pt x="36" y="16"/>
                    </a:cubicBezTo>
                    <a:lnTo>
                      <a:pt x="36" y="16"/>
                    </a:lnTo>
                    <a:cubicBezTo>
                      <a:pt x="35" y="16"/>
                      <a:pt x="35" y="17"/>
                      <a:pt x="34" y="18"/>
                    </a:cubicBezTo>
                    <a:lnTo>
                      <a:pt x="34" y="18"/>
                    </a:lnTo>
                    <a:cubicBezTo>
                      <a:pt x="22" y="17"/>
                      <a:pt x="8" y="23"/>
                      <a:pt x="6" y="36"/>
                    </a:cubicBezTo>
                    <a:lnTo>
                      <a:pt x="6" y="36"/>
                    </a:lnTo>
                    <a:cubicBezTo>
                      <a:pt x="0" y="68"/>
                      <a:pt x="21" y="96"/>
                      <a:pt x="54" y="9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32" name="Freeform 442">
              <a:extLst>
                <a:ext uri="{FF2B5EF4-FFF2-40B4-BE49-F238E27FC236}">
                  <a16:creationId xmlns:a16="http://schemas.microsoft.com/office/drawing/2014/main" id="{F6543D74-13CB-D445-B4E3-B46ED5509F6A}"/>
                </a:ext>
              </a:extLst>
            </p:cNvPr>
            <p:cNvSpPr>
              <a:spLocks noChangeArrowheads="1"/>
            </p:cNvSpPr>
            <p:nvPr/>
          </p:nvSpPr>
          <p:spPr bwMode="auto">
            <a:xfrm rot="759599">
              <a:off x="1425197" y="2525429"/>
              <a:ext cx="994845" cy="1015969"/>
            </a:xfrm>
            <a:custGeom>
              <a:avLst/>
              <a:gdLst>
                <a:gd name="T0" fmla="*/ 235 w 2075"/>
                <a:gd name="T1" fmla="*/ 1636 h 2122"/>
                <a:gd name="T2" fmla="*/ 385 w 2075"/>
                <a:gd name="T3" fmla="*/ 1632 h 2122"/>
                <a:gd name="T4" fmla="*/ 447 w 2075"/>
                <a:gd name="T5" fmla="*/ 596 h 2122"/>
                <a:gd name="T6" fmla="*/ 414 w 2075"/>
                <a:gd name="T7" fmla="*/ 644 h 2122"/>
                <a:gd name="T8" fmla="*/ 338 w 2075"/>
                <a:gd name="T9" fmla="*/ 760 h 2122"/>
                <a:gd name="T10" fmla="*/ 1152 w 2075"/>
                <a:gd name="T11" fmla="*/ 383 h 2122"/>
                <a:gd name="T12" fmla="*/ 1402 w 2075"/>
                <a:gd name="T13" fmla="*/ 534 h 2122"/>
                <a:gd name="T14" fmla="*/ 1785 w 2075"/>
                <a:gd name="T15" fmla="*/ 1117 h 2122"/>
                <a:gd name="T16" fmla="*/ 1611 w 2075"/>
                <a:gd name="T17" fmla="*/ 786 h 2122"/>
                <a:gd name="T18" fmla="*/ 1561 w 2075"/>
                <a:gd name="T19" fmla="*/ 742 h 2122"/>
                <a:gd name="T20" fmla="*/ 1578 w 2075"/>
                <a:gd name="T21" fmla="*/ 1674 h 2122"/>
                <a:gd name="T22" fmla="*/ 1633 w 2075"/>
                <a:gd name="T23" fmla="*/ 1596 h 2122"/>
                <a:gd name="T24" fmla="*/ 1342 w 2075"/>
                <a:gd name="T25" fmla="*/ 1864 h 2122"/>
                <a:gd name="T26" fmla="*/ 1148 w 2075"/>
                <a:gd name="T27" fmla="*/ 1972 h 2122"/>
                <a:gd name="T28" fmla="*/ 1018 w 2075"/>
                <a:gd name="T29" fmla="*/ 1903 h 2122"/>
                <a:gd name="T30" fmla="*/ 603 w 2075"/>
                <a:gd name="T31" fmla="*/ 1620 h 2122"/>
                <a:gd name="T32" fmla="*/ 514 w 2075"/>
                <a:gd name="T33" fmla="*/ 1768 h 2122"/>
                <a:gd name="T34" fmla="*/ 655 w 2075"/>
                <a:gd name="T35" fmla="*/ 1794 h 2122"/>
                <a:gd name="T36" fmla="*/ 944 w 2075"/>
                <a:gd name="T37" fmla="*/ 412 h 2122"/>
                <a:gd name="T38" fmla="*/ 646 w 2075"/>
                <a:gd name="T39" fmla="*/ 579 h 2122"/>
                <a:gd name="T40" fmla="*/ 1175 w 2075"/>
                <a:gd name="T41" fmla="*/ 1291 h 2122"/>
                <a:gd name="T42" fmla="*/ 1024 w 2075"/>
                <a:gd name="T43" fmla="*/ 1152 h 2122"/>
                <a:gd name="T44" fmla="*/ 995 w 2075"/>
                <a:gd name="T45" fmla="*/ 1113 h 2122"/>
                <a:gd name="T46" fmla="*/ 982 w 2075"/>
                <a:gd name="T47" fmla="*/ 1429 h 2122"/>
                <a:gd name="T48" fmla="*/ 900 w 2075"/>
                <a:gd name="T49" fmla="*/ 1425 h 2122"/>
                <a:gd name="T50" fmla="*/ 1324 w 2075"/>
                <a:gd name="T51" fmla="*/ 1253 h 2122"/>
                <a:gd name="T52" fmla="*/ 1125 w 2075"/>
                <a:gd name="T53" fmla="*/ 1256 h 2122"/>
                <a:gd name="T54" fmla="*/ 1176 w 2075"/>
                <a:gd name="T55" fmla="*/ 1237 h 2122"/>
                <a:gd name="T56" fmla="*/ 1187 w 2075"/>
                <a:gd name="T57" fmla="*/ 987 h 2122"/>
                <a:gd name="T58" fmla="*/ 1025 w 2075"/>
                <a:gd name="T59" fmla="*/ 946 h 2122"/>
                <a:gd name="T60" fmla="*/ 812 w 2075"/>
                <a:gd name="T61" fmla="*/ 1208 h 2122"/>
                <a:gd name="T62" fmla="*/ 1028 w 2075"/>
                <a:gd name="T63" fmla="*/ 823 h 2122"/>
                <a:gd name="T64" fmla="*/ 825 w 2075"/>
                <a:gd name="T65" fmla="*/ 942 h 2122"/>
                <a:gd name="T66" fmla="*/ 801 w 2075"/>
                <a:gd name="T67" fmla="*/ 987 h 2122"/>
                <a:gd name="T68" fmla="*/ 767 w 2075"/>
                <a:gd name="T69" fmla="*/ 1080 h 2122"/>
                <a:gd name="T70" fmla="*/ 589 w 2075"/>
                <a:gd name="T71" fmla="*/ 1301 h 2122"/>
                <a:gd name="T72" fmla="*/ 630 w 2075"/>
                <a:gd name="T73" fmla="*/ 1674 h 2122"/>
                <a:gd name="T74" fmla="*/ 950 w 2075"/>
                <a:gd name="T75" fmla="*/ 1521 h 2122"/>
                <a:gd name="T76" fmla="*/ 1021 w 2075"/>
                <a:gd name="T77" fmla="*/ 1493 h 2122"/>
                <a:gd name="T78" fmla="*/ 1060 w 2075"/>
                <a:gd name="T79" fmla="*/ 1470 h 2122"/>
                <a:gd name="T80" fmla="*/ 1247 w 2075"/>
                <a:gd name="T81" fmla="*/ 1407 h 2122"/>
                <a:gd name="T82" fmla="*/ 1568 w 2075"/>
                <a:gd name="T83" fmla="*/ 1124 h 2122"/>
                <a:gd name="T84" fmla="*/ 1594 w 2075"/>
                <a:gd name="T85" fmla="*/ 1235 h 2122"/>
                <a:gd name="T86" fmla="*/ 1659 w 2075"/>
                <a:gd name="T87" fmla="*/ 1349 h 2122"/>
                <a:gd name="T88" fmla="*/ 1452 w 2075"/>
                <a:gd name="T89" fmla="*/ 1500 h 2122"/>
                <a:gd name="T90" fmla="*/ 1373 w 2075"/>
                <a:gd name="T91" fmla="*/ 1018 h 2122"/>
                <a:gd name="T92" fmla="*/ 948 w 2075"/>
                <a:gd name="T93" fmla="*/ 1757 h 2122"/>
                <a:gd name="T94" fmla="*/ 1150 w 2075"/>
                <a:gd name="T95" fmla="*/ 816 h 2122"/>
                <a:gd name="T96" fmla="*/ 957 w 2075"/>
                <a:gd name="T97" fmla="*/ 564 h 2122"/>
                <a:gd name="T98" fmla="*/ 1125 w 2075"/>
                <a:gd name="T99" fmla="*/ 454 h 2122"/>
                <a:gd name="T100" fmla="*/ 1185 w 2075"/>
                <a:gd name="T101" fmla="*/ 455 h 2122"/>
                <a:gd name="T102" fmla="*/ 238 w 2075"/>
                <a:gd name="T103" fmla="*/ 1271 h 2122"/>
                <a:gd name="T104" fmla="*/ 339 w 2075"/>
                <a:gd name="T105" fmla="*/ 1162 h 2122"/>
                <a:gd name="T106" fmla="*/ 475 w 2075"/>
                <a:gd name="T107" fmla="*/ 888 h 2122"/>
                <a:gd name="T108" fmla="*/ 443 w 2075"/>
                <a:gd name="T109" fmla="*/ 1040 h 2122"/>
                <a:gd name="T110" fmla="*/ 456 w 2075"/>
                <a:gd name="T111" fmla="*/ 1144 h 2122"/>
                <a:gd name="T112" fmla="*/ 446 w 2075"/>
                <a:gd name="T113" fmla="*/ 1446 h 2122"/>
                <a:gd name="T114" fmla="*/ 584 w 2075"/>
                <a:gd name="T115" fmla="*/ 1560 h 2122"/>
                <a:gd name="T116" fmla="*/ 373 w 2075"/>
                <a:gd name="T117" fmla="*/ 1786 h 2122"/>
                <a:gd name="T118" fmla="*/ 1897 w 2075"/>
                <a:gd name="T119" fmla="*/ 618 h 2122"/>
                <a:gd name="T120" fmla="*/ 400 w 2075"/>
                <a:gd name="T121" fmla="*/ 541 h 2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5" h="2122">
                  <a:moveTo>
                    <a:pt x="172" y="1174"/>
                  </a:moveTo>
                  <a:lnTo>
                    <a:pt x="172" y="1174"/>
                  </a:lnTo>
                  <a:cubicBezTo>
                    <a:pt x="169" y="1219"/>
                    <a:pt x="170" y="1263"/>
                    <a:pt x="175" y="1306"/>
                  </a:cubicBezTo>
                  <a:lnTo>
                    <a:pt x="175" y="1306"/>
                  </a:lnTo>
                  <a:cubicBezTo>
                    <a:pt x="170" y="1315"/>
                    <a:pt x="173" y="1327"/>
                    <a:pt x="180" y="1335"/>
                  </a:cubicBezTo>
                  <a:lnTo>
                    <a:pt x="180" y="1335"/>
                  </a:lnTo>
                  <a:cubicBezTo>
                    <a:pt x="199" y="1436"/>
                    <a:pt x="242" y="1526"/>
                    <a:pt x="314" y="1581"/>
                  </a:cubicBezTo>
                  <a:lnTo>
                    <a:pt x="314" y="1581"/>
                  </a:lnTo>
                  <a:cubicBezTo>
                    <a:pt x="288" y="1584"/>
                    <a:pt x="261" y="1588"/>
                    <a:pt x="235" y="1591"/>
                  </a:cubicBezTo>
                  <a:lnTo>
                    <a:pt x="235" y="1591"/>
                  </a:lnTo>
                  <a:cubicBezTo>
                    <a:pt x="207" y="1594"/>
                    <a:pt x="207" y="1639"/>
                    <a:pt x="235" y="1636"/>
                  </a:cubicBezTo>
                  <a:lnTo>
                    <a:pt x="235" y="1636"/>
                  </a:lnTo>
                  <a:cubicBezTo>
                    <a:pt x="260" y="1632"/>
                    <a:pt x="285" y="1629"/>
                    <a:pt x="310" y="1626"/>
                  </a:cubicBezTo>
                  <a:lnTo>
                    <a:pt x="310" y="1626"/>
                  </a:lnTo>
                  <a:cubicBezTo>
                    <a:pt x="303" y="1632"/>
                    <a:pt x="297" y="1638"/>
                    <a:pt x="295" y="1645"/>
                  </a:cubicBezTo>
                  <a:lnTo>
                    <a:pt x="295" y="1645"/>
                  </a:lnTo>
                  <a:cubicBezTo>
                    <a:pt x="285" y="1684"/>
                    <a:pt x="345" y="1689"/>
                    <a:pt x="345" y="1655"/>
                  </a:cubicBezTo>
                  <a:lnTo>
                    <a:pt x="345" y="1655"/>
                  </a:lnTo>
                  <a:cubicBezTo>
                    <a:pt x="351" y="1650"/>
                    <a:pt x="359" y="1647"/>
                    <a:pt x="364" y="1643"/>
                  </a:cubicBezTo>
                  <a:lnTo>
                    <a:pt x="364" y="1643"/>
                  </a:lnTo>
                  <a:cubicBezTo>
                    <a:pt x="371" y="1639"/>
                    <a:pt x="377" y="1636"/>
                    <a:pt x="385" y="1632"/>
                  </a:cubicBezTo>
                  <a:lnTo>
                    <a:pt x="385" y="1632"/>
                  </a:lnTo>
                  <a:cubicBezTo>
                    <a:pt x="371" y="1661"/>
                    <a:pt x="365" y="1689"/>
                    <a:pt x="364" y="1716"/>
                  </a:cubicBezTo>
                  <a:lnTo>
                    <a:pt x="364" y="1716"/>
                  </a:lnTo>
                  <a:cubicBezTo>
                    <a:pt x="112" y="1655"/>
                    <a:pt x="83" y="1373"/>
                    <a:pt x="153" y="1155"/>
                  </a:cubicBezTo>
                  <a:lnTo>
                    <a:pt x="153" y="1155"/>
                  </a:lnTo>
                  <a:cubicBezTo>
                    <a:pt x="159" y="1162"/>
                    <a:pt x="165" y="1168"/>
                    <a:pt x="172" y="1174"/>
                  </a:cubicBezTo>
                  <a:close/>
                  <a:moveTo>
                    <a:pt x="237" y="773"/>
                  </a:moveTo>
                  <a:lnTo>
                    <a:pt x="237" y="773"/>
                  </a:lnTo>
                  <a:cubicBezTo>
                    <a:pt x="272" y="692"/>
                    <a:pt x="344" y="625"/>
                    <a:pt x="424" y="602"/>
                  </a:cubicBezTo>
                  <a:lnTo>
                    <a:pt x="424" y="602"/>
                  </a:lnTo>
                  <a:cubicBezTo>
                    <a:pt x="432" y="603"/>
                    <a:pt x="440" y="601"/>
                    <a:pt x="447" y="596"/>
                  </a:cubicBezTo>
                  <a:lnTo>
                    <a:pt x="447" y="596"/>
                  </a:lnTo>
                  <a:cubicBezTo>
                    <a:pt x="491" y="588"/>
                    <a:pt x="537" y="593"/>
                    <a:pt x="581" y="615"/>
                  </a:cubicBezTo>
                  <a:lnTo>
                    <a:pt x="581" y="615"/>
                  </a:lnTo>
                  <a:cubicBezTo>
                    <a:pt x="582" y="619"/>
                    <a:pt x="583" y="622"/>
                    <a:pt x="583" y="625"/>
                  </a:cubicBezTo>
                  <a:lnTo>
                    <a:pt x="583" y="625"/>
                  </a:lnTo>
                  <a:cubicBezTo>
                    <a:pt x="584" y="630"/>
                    <a:pt x="586" y="634"/>
                    <a:pt x="588" y="637"/>
                  </a:cubicBezTo>
                  <a:lnTo>
                    <a:pt x="588" y="637"/>
                  </a:lnTo>
                  <a:cubicBezTo>
                    <a:pt x="573" y="657"/>
                    <a:pt x="561" y="677"/>
                    <a:pt x="553" y="698"/>
                  </a:cubicBezTo>
                  <a:lnTo>
                    <a:pt x="553" y="698"/>
                  </a:lnTo>
                  <a:cubicBezTo>
                    <a:pt x="517" y="669"/>
                    <a:pt x="481" y="641"/>
                    <a:pt x="445" y="612"/>
                  </a:cubicBezTo>
                  <a:lnTo>
                    <a:pt x="445" y="612"/>
                  </a:lnTo>
                  <a:cubicBezTo>
                    <a:pt x="423" y="595"/>
                    <a:pt x="392" y="626"/>
                    <a:pt x="414" y="644"/>
                  </a:cubicBezTo>
                  <a:lnTo>
                    <a:pt x="414" y="644"/>
                  </a:lnTo>
                  <a:cubicBezTo>
                    <a:pt x="440" y="665"/>
                    <a:pt x="466" y="685"/>
                    <a:pt x="492" y="706"/>
                  </a:cubicBezTo>
                  <a:lnTo>
                    <a:pt x="492" y="706"/>
                  </a:lnTo>
                  <a:cubicBezTo>
                    <a:pt x="455" y="713"/>
                    <a:pt x="422" y="726"/>
                    <a:pt x="391" y="745"/>
                  </a:cubicBezTo>
                  <a:lnTo>
                    <a:pt x="391" y="745"/>
                  </a:lnTo>
                  <a:cubicBezTo>
                    <a:pt x="381" y="737"/>
                    <a:pt x="371" y="729"/>
                    <a:pt x="361" y="721"/>
                  </a:cubicBezTo>
                  <a:lnTo>
                    <a:pt x="361" y="721"/>
                  </a:lnTo>
                  <a:cubicBezTo>
                    <a:pt x="351" y="715"/>
                    <a:pt x="336" y="720"/>
                    <a:pt x="330" y="730"/>
                  </a:cubicBezTo>
                  <a:lnTo>
                    <a:pt x="330" y="730"/>
                  </a:lnTo>
                  <a:cubicBezTo>
                    <a:pt x="324" y="741"/>
                    <a:pt x="328" y="753"/>
                    <a:pt x="338" y="760"/>
                  </a:cubicBezTo>
                  <a:lnTo>
                    <a:pt x="338" y="760"/>
                  </a:lnTo>
                  <a:cubicBezTo>
                    <a:pt x="343" y="764"/>
                    <a:pt x="348" y="767"/>
                    <a:pt x="353" y="771"/>
                  </a:cubicBezTo>
                  <a:lnTo>
                    <a:pt x="353" y="771"/>
                  </a:lnTo>
                  <a:cubicBezTo>
                    <a:pt x="266" y="842"/>
                    <a:pt x="209" y="959"/>
                    <a:pt x="184" y="1083"/>
                  </a:cubicBezTo>
                  <a:lnTo>
                    <a:pt x="184" y="1083"/>
                  </a:lnTo>
                  <a:cubicBezTo>
                    <a:pt x="149" y="997"/>
                    <a:pt x="207" y="841"/>
                    <a:pt x="237" y="773"/>
                  </a:cubicBezTo>
                  <a:close/>
                  <a:moveTo>
                    <a:pt x="1212" y="332"/>
                  </a:moveTo>
                  <a:lnTo>
                    <a:pt x="1212" y="332"/>
                  </a:lnTo>
                  <a:cubicBezTo>
                    <a:pt x="1193" y="348"/>
                    <a:pt x="1175" y="365"/>
                    <a:pt x="1159" y="383"/>
                  </a:cubicBezTo>
                  <a:lnTo>
                    <a:pt x="1159" y="383"/>
                  </a:lnTo>
                  <a:cubicBezTo>
                    <a:pt x="1157" y="383"/>
                    <a:pt x="1155" y="383"/>
                    <a:pt x="1152" y="383"/>
                  </a:cubicBezTo>
                  <a:lnTo>
                    <a:pt x="1152" y="383"/>
                  </a:lnTo>
                  <a:cubicBezTo>
                    <a:pt x="1050" y="299"/>
                    <a:pt x="918" y="277"/>
                    <a:pt x="789" y="314"/>
                  </a:cubicBezTo>
                  <a:lnTo>
                    <a:pt x="789" y="314"/>
                  </a:lnTo>
                  <a:cubicBezTo>
                    <a:pt x="682" y="346"/>
                    <a:pt x="595" y="435"/>
                    <a:pt x="580" y="542"/>
                  </a:cubicBezTo>
                  <a:lnTo>
                    <a:pt x="580" y="542"/>
                  </a:lnTo>
                  <a:cubicBezTo>
                    <a:pt x="546" y="529"/>
                    <a:pt x="510" y="524"/>
                    <a:pt x="476" y="525"/>
                  </a:cubicBezTo>
                  <a:lnTo>
                    <a:pt x="476" y="525"/>
                  </a:lnTo>
                  <a:cubicBezTo>
                    <a:pt x="587" y="256"/>
                    <a:pt x="1002" y="101"/>
                    <a:pt x="1212" y="332"/>
                  </a:cubicBezTo>
                  <a:close/>
                  <a:moveTo>
                    <a:pt x="1556" y="459"/>
                  </a:moveTo>
                  <a:lnTo>
                    <a:pt x="1556" y="459"/>
                  </a:lnTo>
                  <a:cubicBezTo>
                    <a:pt x="1506" y="484"/>
                    <a:pt x="1461" y="523"/>
                    <a:pt x="1402" y="534"/>
                  </a:cubicBezTo>
                  <a:lnTo>
                    <a:pt x="1402" y="534"/>
                  </a:lnTo>
                  <a:cubicBezTo>
                    <a:pt x="1350" y="480"/>
                    <a:pt x="1291" y="436"/>
                    <a:pt x="1224" y="411"/>
                  </a:cubicBezTo>
                  <a:lnTo>
                    <a:pt x="1224" y="411"/>
                  </a:lnTo>
                  <a:cubicBezTo>
                    <a:pt x="1263" y="373"/>
                    <a:pt x="1308" y="343"/>
                    <a:pt x="1363" y="327"/>
                  </a:cubicBezTo>
                  <a:lnTo>
                    <a:pt x="1363" y="327"/>
                  </a:lnTo>
                  <a:cubicBezTo>
                    <a:pt x="1454" y="301"/>
                    <a:pt x="1553" y="367"/>
                    <a:pt x="1556" y="459"/>
                  </a:cubicBezTo>
                  <a:close/>
                  <a:moveTo>
                    <a:pt x="1791" y="582"/>
                  </a:moveTo>
                  <a:lnTo>
                    <a:pt x="1791" y="582"/>
                  </a:lnTo>
                  <a:cubicBezTo>
                    <a:pt x="1935" y="719"/>
                    <a:pt x="1967" y="1004"/>
                    <a:pt x="1845" y="1161"/>
                  </a:cubicBezTo>
                  <a:lnTo>
                    <a:pt x="1845" y="1161"/>
                  </a:lnTo>
                  <a:cubicBezTo>
                    <a:pt x="1828" y="1145"/>
                    <a:pt x="1808" y="1132"/>
                    <a:pt x="1785" y="1117"/>
                  </a:cubicBezTo>
                  <a:lnTo>
                    <a:pt x="1785" y="1117"/>
                  </a:lnTo>
                  <a:cubicBezTo>
                    <a:pt x="1785" y="1114"/>
                    <a:pt x="1785" y="1112"/>
                    <a:pt x="1784" y="1109"/>
                  </a:cubicBezTo>
                  <a:lnTo>
                    <a:pt x="1784" y="1109"/>
                  </a:lnTo>
                  <a:cubicBezTo>
                    <a:pt x="1775" y="1002"/>
                    <a:pt x="1728" y="893"/>
                    <a:pt x="1650" y="818"/>
                  </a:cubicBezTo>
                  <a:lnTo>
                    <a:pt x="1650" y="818"/>
                  </a:lnTo>
                  <a:cubicBezTo>
                    <a:pt x="1679" y="809"/>
                    <a:pt x="1706" y="800"/>
                    <a:pt x="1734" y="791"/>
                  </a:cubicBezTo>
                  <a:lnTo>
                    <a:pt x="1734" y="791"/>
                  </a:lnTo>
                  <a:cubicBezTo>
                    <a:pt x="1761" y="781"/>
                    <a:pt x="1750" y="739"/>
                    <a:pt x="1722" y="748"/>
                  </a:cubicBezTo>
                  <a:lnTo>
                    <a:pt x="1722" y="748"/>
                  </a:lnTo>
                  <a:cubicBezTo>
                    <a:pt x="1687" y="759"/>
                    <a:pt x="1652" y="771"/>
                    <a:pt x="1616" y="783"/>
                  </a:cubicBezTo>
                  <a:lnTo>
                    <a:pt x="1616" y="783"/>
                  </a:lnTo>
                  <a:cubicBezTo>
                    <a:pt x="1614" y="784"/>
                    <a:pt x="1613" y="785"/>
                    <a:pt x="1611" y="786"/>
                  </a:cubicBezTo>
                  <a:lnTo>
                    <a:pt x="1611" y="786"/>
                  </a:lnTo>
                  <a:cubicBezTo>
                    <a:pt x="1606" y="782"/>
                    <a:pt x="1601" y="778"/>
                    <a:pt x="1596" y="774"/>
                  </a:cubicBezTo>
                  <a:lnTo>
                    <a:pt x="1596" y="774"/>
                  </a:lnTo>
                  <a:cubicBezTo>
                    <a:pt x="1595" y="774"/>
                    <a:pt x="1595" y="773"/>
                    <a:pt x="1594" y="773"/>
                  </a:cubicBezTo>
                  <a:lnTo>
                    <a:pt x="1594" y="773"/>
                  </a:lnTo>
                  <a:cubicBezTo>
                    <a:pt x="1623" y="746"/>
                    <a:pt x="1652" y="719"/>
                    <a:pt x="1681" y="692"/>
                  </a:cubicBezTo>
                  <a:lnTo>
                    <a:pt x="1681" y="692"/>
                  </a:lnTo>
                  <a:cubicBezTo>
                    <a:pt x="1702" y="673"/>
                    <a:pt x="1671" y="642"/>
                    <a:pt x="1650" y="661"/>
                  </a:cubicBezTo>
                  <a:lnTo>
                    <a:pt x="1650" y="661"/>
                  </a:lnTo>
                  <a:cubicBezTo>
                    <a:pt x="1620" y="688"/>
                    <a:pt x="1591" y="715"/>
                    <a:pt x="1561" y="742"/>
                  </a:cubicBezTo>
                  <a:lnTo>
                    <a:pt x="1561" y="742"/>
                  </a:lnTo>
                  <a:cubicBezTo>
                    <a:pt x="1528" y="689"/>
                    <a:pt x="1492" y="636"/>
                    <a:pt x="1452" y="589"/>
                  </a:cubicBezTo>
                  <a:lnTo>
                    <a:pt x="1452" y="589"/>
                  </a:lnTo>
                  <a:cubicBezTo>
                    <a:pt x="1475" y="582"/>
                    <a:pt x="1495" y="571"/>
                    <a:pt x="1518" y="555"/>
                  </a:cubicBezTo>
                  <a:lnTo>
                    <a:pt x="1518" y="555"/>
                  </a:lnTo>
                  <a:cubicBezTo>
                    <a:pt x="1619" y="488"/>
                    <a:pt x="1703" y="499"/>
                    <a:pt x="1791" y="582"/>
                  </a:cubicBezTo>
                  <a:close/>
                  <a:moveTo>
                    <a:pt x="1464" y="1788"/>
                  </a:moveTo>
                  <a:lnTo>
                    <a:pt x="1464" y="1788"/>
                  </a:lnTo>
                  <a:cubicBezTo>
                    <a:pt x="1483" y="1739"/>
                    <a:pt x="1488" y="1687"/>
                    <a:pt x="1477" y="1636"/>
                  </a:cubicBezTo>
                  <a:lnTo>
                    <a:pt x="1477" y="1636"/>
                  </a:lnTo>
                  <a:cubicBezTo>
                    <a:pt x="1510" y="1649"/>
                    <a:pt x="1544" y="1661"/>
                    <a:pt x="1578" y="1674"/>
                  </a:cubicBezTo>
                  <a:lnTo>
                    <a:pt x="1578" y="1674"/>
                  </a:lnTo>
                  <a:cubicBezTo>
                    <a:pt x="1605" y="1684"/>
                    <a:pt x="1616" y="1641"/>
                    <a:pt x="1589" y="1631"/>
                  </a:cubicBezTo>
                  <a:lnTo>
                    <a:pt x="1589" y="1631"/>
                  </a:lnTo>
                  <a:cubicBezTo>
                    <a:pt x="1545" y="1615"/>
                    <a:pt x="1501" y="1598"/>
                    <a:pt x="1457" y="1581"/>
                  </a:cubicBezTo>
                  <a:lnTo>
                    <a:pt x="1457" y="1581"/>
                  </a:lnTo>
                  <a:lnTo>
                    <a:pt x="1457" y="1581"/>
                  </a:lnTo>
                  <a:lnTo>
                    <a:pt x="1457" y="1581"/>
                  </a:lnTo>
                  <a:cubicBezTo>
                    <a:pt x="1502" y="1590"/>
                    <a:pt x="1554" y="1567"/>
                    <a:pt x="1596" y="1532"/>
                  </a:cubicBezTo>
                  <a:lnTo>
                    <a:pt x="1596" y="1532"/>
                  </a:lnTo>
                  <a:cubicBezTo>
                    <a:pt x="1597" y="1535"/>
                    <a:pt x="1597" y="1537"/>
                    <a:pt x="1599" y="1539"/>
                  </a:cubicBezTo>
                  <a:lnTo>
                    <a:pt x="1599" y="1539"/>
                  </a:lnTo>
                  <a:cubicBezTo>
                    <a:pt x="1610" y="1558"/>
                    <a:pt x="1621" y="1577"/>
                    <a:pt x="1633" y="1596"/>
                  </a:cubicBezTo>
                  <a:lnTo>
                    <a:pt x="1633" y="1596"/>
                  </a:lnTo>
                  <a:cubicBezTo>
                    <a:pt x="1647" y="1620"/>
                    <a:pt x="1686" y="1598"/>
                    <a:pt x="1671" y="1573"/>
                  </a:cubicBezTo>
                  <a:lnTo>
                    <a:pt x="1671" y="1573"/>
                  </a:lnTo>
                  <a:cubicBezTo>
                    <a:pt x="1660" y="1554"/>
                    <a:pt x="1648" y="1536"/>
                    <a:pt x="1637" y="1516"/>
                  </a:cubicBezTo>
                  <a:lnTo>
                    <a:pt x="1637" y="1516"/>
                  </a:lnTo>
                  <a:cubicBezTo>
                    <a:pt x="1633" y="1511"/>
                    <a:pt x="1629" y="1508"/>
                    <a:pt x="1624" y="1507"/>
                  </a:cubicBezTo>
                  <a:lnTo>
                    <a:pt x="1624" y="1507"/>
                  </a:lnTo>
                  <a:cubicBezTo>
                    <a:pt x="1709" y="1424"/>
                    <a:pt x="1769" y="1313"/>
                    <a:pt x="1783" y="1197"/>
                  </a:cubicBezTo>
                  <a:lnTo>
                    <a:pt x="1783" y="1197"/>
                  </a:lnTo>
                  <a:cubicBezTo>
                    <a:pt x="2042" y="1392"/>
                    <a:pt x="1709" y="1754"/>
                    <a:pt x="1464" y="1788"/>
                  </a:cubicBezTo>
                  <a:close/>
                  <a:moveTo>
                    <a:pt x="1342" y="1864"/>
                  </a:moveTo>
                  <a:lnTo>
                    <a:pt x="1342" y="1864"/>
                  </a:lnTo>
                  <a:cubicBezTo>
                    <a:pt x="1324" y="1884"/>
                    <a:pt x="1287" y="1911"/>
                    <a:pt x="1244" y="1934"/>
                  </a:cubicBezTo>
                  <a:lnTo>
                    <a:pt x="1244" y="1934"/>
                  </a:lnTo>
                  <a:cubicBezTo>
                    <a:pt x="1244" y="1904"/>
                    <a:pt x="1242" y="1873"/>
                    <a:pt x="1236" y="1843"/>
                  </a:cubicBezTo>
                  <a:lnTo>
                    <a:pt x="1236" y="1843"/>
                  </a:lnTo>
                  <a:cubicBezTo>
                    <a:pt x="1230" y="1815"/>
                    <a:pt x="1187" y="1827"/>
                    <a:pt x="1193" y="1855"/>
                  </a:cubicBezTo>
                  <a:lnTo>
                    <a:pt x="1193" y="1855"/>
                  </a:lnTo>
                  <a:cubicBezTo>
                    <a:pt x="1200" y="1889"/>
                    <a:pt x="1201" y="1922"/>
                    <a:pt x="1198" y="1956"/>
                  </a:cubicBezTo>
                  <a:lnTo>
                    <a:pt x="1198" y="1956"/>
                  </a:lnTo>
                  <a:cubicBezTo>
                    <a:pt x="1182" y="1963"/>
                    <a:pt x="1165" y="1968"/>
                    <a:pt x="1148" y="1972"/>
                  </a:cubicBezTo>
                  <a:lnTo>
                    <a:pt x="1148" y="1972"/>
                  </a:lnTo>
                  <a:cubicBezTo>
                    <a:pt x="1149" y="1963"/>
                    <a:pt x="1149" y="1954"/>
                    <a:pt x="1150" y="1945"/>
                  </a:cubicBezTo>
                  <a:lnTo>
                    <a:pt x="1150" y="1945"/>
                  </a:lnTo>
                  <a:cubicBezTo>
                    <a:pt x="1152" y="1924"/>
                    <a:pt x="1153" y="1904"/>
                    <a:pt x="1154" y="1883"/>
                  </a:cubicBezTo>
                  <a:lnTo>
                    <a:pt x="1154" y="1883"/>
                  </a:lnTo>
                  <a:cubicBezTo>
                    <a:pt x="1156" y="1854"/>
                    <a:pt x="1112" y="1854"/>
                    <a:pt x="1110" y="1883"/>
                  </a:cubicBezTo>
                  <a:lnTo>
                    <a:pt x="1110" y="1883"/>
                  </a:lnTo>
                  <a:cubicBezTo>
                    <a:pt x="1108" y="1904"/>
                    <a:pt x="1107" y="1924"/>
                    <a:pt x="1105" y="1945"/>
                  </a:cubicBezTo>
                  <a:lnTo>
                    <a:pt x="1105" y="1945"/>
                  </a:lnTo>
                  <a:cubicBezTo>
                    <a:pt x="1105" y="1955"/>
                    <a:pt x="1103" y="1967"/>
                    <a:pt x="1102" y="1978"/>
                  </a:cubicBezTo>
                  <a:lnTo>
                    <a:pt x="1102" y="1978"/>
                  </a:lnTo>
                  <a:cubicBezTo>
                    <a:pt x="1060" y="1977"/>
                    <a:pt x="1027" y="1957"/>
                    <a:pt x="1018" y="1903"/>
                  </a:cubicBezTo>
                  <a:lnTo>
                    <a:pt x="1018" y="1903"/>
                  </a:lnTo>
                  <a:cubicBezTo>
                    <a:pt x="1056" y="1874"/>
                    <a:pt x="1087" y="1838"/>
                    <a:pt x="1106" y="1791"/>
                  </a:cubicBezTo>
                  <a:lnTo>
                    <a:pt x="1106" y="1791"/>
                  </a:lnTo>
                  <a:cubicBezTo>
                    <a:pt x="1207" y="1759"/>
                    <a:pt x="1331" y="1697"/>
                    <a:pt x="1396" y="1610"/>
                  </a:cubicBezTo>
                  <a:lnTo>
                    <a:pt x="1396" y="1610"/>
                  </a:lnTo>
                  <a:cubicBezTo>
                    <a:pt x="1441" y="1692"/>
                    <a:pt x="1408" y="1793"/>
                    <a:pt x="1342" y="1864"/>
                  </a:cubicBezTo>
                  <a:lnTo>
                    <a:pt x="457" y="1636"/>
                  </a:lnTo>
                  <a:lnTo>
                    <a:pt x="457" y="1636"/>
                  </a:lnTo>
                  <a:cubicBezTo>
                    <a:pt x="497" y="1640"/>
                    <a:pt x="542" y="1637"/>
                    <a:pt x="591" y="1625"/>
                  </a:cubicBezTo>
                  <a:lnTo>
                    <a:pt x="591" y="1625"/>
                  </a:lnTo>
                  <a:cubicBezTo>
                    <a:pt x="596" y="1624"/>
                    <a:pt x="599" y="1622"/>
                    <a:pt x="603" y="1620"/>
                  </a:cubicBezTo>
                  <a:lnTo>
                    <a:pt x="603" y="1620"/>
                  </a:lnTo>
                  <a:cubicBezTo>
                    <a:pt x="604" y="1622"/>
                    <a:pt x="606" y="1626"/>
                    <a:pt x="607" y="1629"/>
                  </a:cubicBezTo>
                  <a:lnTo>
                    <a:pt x="607" y="1629"/>
                  </a:lnTo>
                  <a:cubicBezTo>
                    <a:pt x="563" y="1650"/>
                    <a:pt x="520" y="1673"/>
                    <a:pt x="479" y="1701"/>
                  </a:cubicBezTo>
                  <a:lnTo>
                    <a:pt x="479" y="1701"/>
                  </a:lnTo>
                  <a:cubicBezTo>
                    <a:pt x="455" y="1716"/>
                    <a:pt x="477" y="1755"/>
                    <a:pt x="502" y="1739"/>
                  </a:cubicBezTo>
                  <a:lnTo>
                    <a:pt x="502" y="1739"/>
                  </a:lnTo>
                  <a:cubicBezTo>
                    <a:pt x="534" y="1717"/>
                    <a:pt x="568" y="1698"/>
                    <a:pt x="603" y="1681"/>
                  </a:cubicBezTo>
                  <a:lnTo>
                    <a:pt x="603" y="1681"/>
                  </a:lnTo>
                  <a:cubicBezTo>
                    <a:pt x="573" y="1709"/>
                    <a:pt x="543" y="1739"/>
                    <a:pt x="514" y="1768"/>
                  </a:cubicBezTo>
                  <a:lnTo>
                    <a:pt x="514" y="1768"/>
                  </a:lnTo>
                  <a:cubicBezTo>
                    <a:pt x="493" y="1788"/>
                    <a:pt x="525" y="1819"/>
                    <a:pt x="546" y="1799"/>
                  </a:cubicBezTo>
                  <a:lnTo>
                    <a:pt x="546" y="1799"/>
                  </a:lnTo>
                  <a:cubicBezTo>
                    <a:pt x="576" y="1769"/>
                    <a:pt x="606" y="1739"/>
                    <a:pt x="637" y="1709"/>
                  </a:cubicBezTo>
                  <a:lnTo>
                    <a:pt x="637" y="1709"/>
                  </a:lnTo>
                  <a:cubicBezTo>
                    <a:pt x="642" y="1704"/>
                    <a:pt x="644" y="1698"/>
                    <a:pt x="643" y="1693"/>
                  </a:cubicBezTo>
                  <a:lnTo>
                    <a:pt x="643" y="1693"/>
                  </a:lnTo>
                  <a:cubicBezTo>
                    <a:pt x="654" y="1708"/>
                    <a:pt x="667" y="1721"/>
                    <a:pt x="681" y="1733"/>
                  </a:cubicBezTo>
                  <a:lnTo>
                    <a:pt x="681" y="1733"/>
                  </a:lnTo>
                  <a:cubicBezTo>
                    <a:pt x="677" y="1737"/>
                    <a:pt x="674" y="1739"/>
                    <a:pt x="672" y="1745"/>
                  </a:cubicBezTo>
                  <a:lnTo>
                    <a:pt x="672" y="1745"/>
                  </a:lnTo>
                  <a:cubicBezTo>
                    <a:pt x="667" y="1761"/>
                    <a:pt x="661" y="1778"/>
                    <a:pt x="655" y="1794"/>
                  </a:cubicBezTo>
                  <a:lnTo>
                    <a:pt x="655" y="1794"/>
                  </a:lnTo>
                  <a:cubicBezTo>
                    <a:pt x="646" y="1821"/>
                    <a:pt x="689" y="1833"/>
                    <a:pt x="698" y="1806"/>
                  </a:cubicBezTo>
                  <a:lnTo>
                    <a:pt x="698" y="1806"/>
                  </a:lnTo>
                  <a:cubicBezTo>
                    <a:pt x="704" y="1790"/>
                    <a:pt x="709" y="1774"/>
                    <a:pt x="714" y="1759"/>
                  </a:cubicBezTo>
                  <a:lnTo>
                    <a:pt x="714" y="1759"/>
                  </a:lnTo>
                  <a:cubicBezTo>
                    <a:pt x="810" y="1820"/>
                    <a:pt x="913" y="1832"/>
                    <a:pt x="1019" y="1813"/>
                  </a:cubicBezTo>
                  <a:lnTo>
                    <a:pt x="1019" y="1813"/>
                  </a:lnTo>
                  <a:cubicBezTo>
                    <a:pt x="864" y="2015"/>
                    <a:pt x="307" y="1897"/>
                    <a:pt x="457" y="1636"/>
                  </a:cubicBezTo>
                  <a:lnTo>
                    <a:pt x="1342" y="1864"/>
                  </a:lnTo>
                  <a:close/>
                  <a:moveTo>
                    <a:pt x="944" y="412"/>
                  </a:moveTo>
                  <a:lnTo>
                    <a:pt x="944" y="412"/>
                  </a:lnTo>
                  <a:cubicBezTo>
                    <a:pt x="911" y="423"/>
                    <a:pt x="866" y="442"/>
                    <a:pt x="818" y="467"/>
                  </a:cubicBezTo>
                  <a:lnTo>
                    <a:pt x="818" y="467"/>
                  </a:lnTo>
                  <a:cubicBezTo>
                    <a:pt x="815" y="447"/>
                    <a:pt x="805" y="430"/>
                    <a:pt x="788" y="418"/>
                  </a:cubicBezTo>
                  <a:lnTo>
                    <a:pt x="788" y="418"/>
                  </a:lnTo>
                  <a:cubicBezTo>
                    <a:pt x="763" y="403"/>
                    <a:pt x="741" y="441"/>
                    <a:pt x="765" y="457"/>
                  </a:cubicBezTo>
                  <a:lnTo>
                    <a:pt x="765" y="457"/>
                  </a:lnTo>
                  <a:cubicBezTo>
                    <a:pt x="773" y="462"/>
                    <a:pt x="777" y="471"/>
                    <a:pt x="775" y="481"/>
                  </a:cubicBezTo>
                  <a:lnTo>
                    <a:pt x="775" y="481"/>
                  </a:lnTo>
                  <a:cubicBezTo>
                    <a:pt x="775" y="484"/>
                    <a:pt x="775" y="487"/>
                    <a:pt x="776" y="490"/>
                  </a:cubicBezTo>
                  <a:lnTo>
                    <a:pt x="776" y="490"/>
                  </a:lnTo>
                  <a:cubicBezTo>
                    <a:pt x="730" y="515"/>
                    <a:pt x="685" y="545"/>
                    <a:pt x="646" y="579"/>
                  </a:cubicBezTo>
                  <a:lnTo>
                    <a:pt x="646" y="579"/>
                  </a:lnTo>
                  <a:cubicBezTo>
                    <a:pt x="646" y="578"/>
                    <a:pt x="644" y="576"/>
                    <a:pt x="644" y="575"/>
                  </a:cubicBezTo>
                  <a:lnTo>
                    <a:pt x="644" y="575"/>
                  </a:lnTo>
                  <a:cubicBezTo>
                    <a:pt x="638" y="453"/>
                    <a:pt x="768" y="377"/>
                    <a:pt x="878" y="363"/>
                  </a:cubicBezTo>
                  <a:lnTo>
                    <a:pt x="878" y="363"/>
                  </a:lnTo>
                  <a:cubicBezTo>
                    <a:pt x="933" y="356"/>
                    <a:pt x="989" y="366"/>
                    <a:pt x="1038" y="389"/>
                  </a:cubicBezTo>
                  <a:lnTo>
                    <a:pt x="1038" y="389"/>
                  </a:lnTo>
                  <a:cubicBezTo>
                    <a:pt x="1008" y="393"/>
                    <a:pt x="977" y="400"/>
                    <a:pt x="944" y="412"/>
                  </a:cubicBezTo>
                  <a:lnTo>
                    <a:pt x="1175" y="1291"/>
                  </a:lnTo>
                  <a:lnTo>
                    <a:pt x="1175" y="1291"/>
                  </a:lnTo>
                  <a:cubicBezTo>
                    <a:pt x="1177" y="1294"/>
                    <a:pt x="1177" y="1294"/>
                    <a:pt x="1175" y="1291"/>
                  </a:cubicBezTo>
                  <a:lnTo>
                    <a:pt x="944" y="412"/>
                  </a:lnTo>
                  <a:close/>
                  <a:moveTo>
                    <a:pt x="1055" y="1128"/>
                  </a:moveTo>
                  <a:lnTo>
                    <a:pt x="1055" y="1128"/>
                  </a:lnTo>
                  <a:cubicBezTo>
                    <a:pt x="1071" y="1133"/>
                    <a:pt x="1087" y="1143"/>
                    <a:pt x="1096" y="1155"/>
                  </a:cubicBezTo>
                  <a:lnTo>
                    <a:pt x="1096" y="1155"/>
                  </a:lnTo>
                  <a:cubicBezTo>
                    <a:pt x="1102" y="1164"/>
                    <a:pt x="1099" y="1173"/>
                    <a:pt x="1092" y="1182"/>
                  </a:cubicBezTo>
                  <a:lnTo>
                    <a:pt x="1092" y="1182"/>
                  </a:lnTo>
                  <a:cubicBezTo>
                    <a:pt x="1080" y="1172"/>
                    <a:pt x="1068" y="1162"/>
                    <a:pt x="1055" y="1152"/>
                  </a:cubicBezTo>
                  <a:lnTo>
                    <a:pt x="1055" y="1152"/>
                  </a:lnTo>
                  <a:cubicBezTo>
                    <a:pt x="1046" y="1144"/>
                    <a:pt x="1033" y="1143"/>
                    <a:pt x="1024" y="1152"/>
                  </a:cubicBezTo>
                  <a:lnTo>
                    <a:pt x="1024" y="1152"/>
                  </a:lnTo>
                  <a:cubicBezTo>
                    <a:pt x="1023" y="1153"/>
                    <a:pt x="1023" y="1154"/>
                    <a:pt x="1022" y="1154"/>
                  </a:cubicBezTo>
                  <a:lnTo>
                    <a:pt x="1022" y="1154"/>
                  </a:lnTo>
                  <a:cubicBezTo>
                    <a:pt x="1007" y="1135"/>
                    <a:pt x="973" y="1156"/>
                    <a:pt x="987" y="1180"/>
                  </a:cubicBezTo>
                  <a:lnTo>
                    <a:pt x="987" y="1180"/>
                  </a:lnTo>
                  <a:cubicBezTo>
                    <a:pt x="998" y="1200"/>
                    <a:pt x="1009" y="1220"/>
                    <a:pt x="1021" y="1241"/>
                  </a:cubicBezTo>
                  <a:lnTo>
                    <a:pt x="1021" y="1241"/>
                  </a:lnTo>
                  <a:cubicBezTo>
                    <a:pt x="998" y="1256"/>
                    <a:pt x="977" y="1273"/>
                    <a:pt x="954" y="1289"/>
                  </a:cubicBezTo>
                  <a:lnTo>
                    <a:pt x="954" y="1289"/>
                  </a:lnTo>
                  <a:cubicBezTo>
                    <a:pt x="957" y="1251"/>
                    <a:pt x="961" y="1212"/>
                    <a:pt x="966" y="1174"/>
                  </a:cubicBezTo>
                  <a:lnTo>
                    <a:pt x="966" y="1174"/>
                  </a:lnTo>
                  <a:cubicBezTo>
                    <a:pt x="969" y="1157"/>
                    <a:pt x="970" y="1116"/>
                    <a:pt x="995" y="1113"/>
                  </a:cubicBezTo>
                  <a:lnTo>
                    <a:pt x="995" y="1113"/>
                  </a:lnTo>
                  <a:cubicBezTo>
                    <a:pt x="1015" y="1111"/>
                    <a:pt x="1038" y="1122"/>
                    <a:pt x="1055" y="1128"/>
                  </a:cubicBezTo>
                  <a:close/>
                  <a:moveTo>
                    <a:pt x="1052" y="1207"/>
                  </a:moveTo>
                  <a:lnTo>
                    <a:pt x="1052" y="1207"/>
                  </a:lnTo>
                  <a:cubicBezTo>
                    <a:pt x="1055" y="1208"/>
                    <a:pt x="1057" y="1210"/>
                    <a:pt x="1060" y="1212"/>
                  </a:cubicBezTo>
                  <a:lnTo>
                    <a:pt x="1060" y="1212"/>
                  </a:lnTo>
                  <a:cubicBezTo>
                    <a:pt x="1058" y="1213"/>
                    <a:pt x="1058" y="1214"/>
                    <a:pt x="1056" y="1214"/>
                  </a:cubicBezTo>
                  <a:lnTo>
                    <a:pt x="1056" y="1214"/>
                  </a:lnTo>
                  <a:cubicBezTo>
                    <a:pt x="1055" y="1212"/>
                    <a:pt x="1054" y="1209"/>
                    <a:pt x="1052" y="1207"/>
                  </a:cubicBezTo>
                  <a:close/>
                  <a:moveTo>
                    <a:pt x="982" y="1429"/>
                  </a:moveTo>
                  <a:lnTo>
                    <a:pt x="982" y="1429"/>
                  </a:lnTo>
                  <a:cubicBezTo>
                    <a:pt x="971" y="1485"/>
                    <a:pt x="836" y="1463"/>
                    <a:pt x="803" y="1446"/>
                  </a:cubicBezTo>
                  <a:lnTo>
                    <a:pt x="803" y="1446"/>
                  </a:lnTo>
                  <a:cubicBezTo>
                    <a:pt x="704" y="1394"/>
                    <a:pt x="815" y="1288"/>
                    <a:pt x="890" y="1231"/>
                  </a:cubicBezTo>
                  <a:lnTo>
                    <a:pt x="890" y="1231"/>
                  </a:lnTo>
                  <a:cubicBezTo>
                    <a:pt x="888" y="1261"/>
                    <a:pt x="887" y="1291"/>
                    <a:pt x="886" y="1316"/>
                  </a:cubicBezTo>
                  <a:lnTo>
                    <a:pt x="886" y="1316"/>
                  </a:lnTo>
                  <a:cubicBezTo>
                    <a:pt x="886" y="1324"/>
                    <a:pt x="888" y="1330"/>
                    <a:pt x="891" y="1335"/>
                  </a:cubicBezTo>
                  <a:lnTo>
                    <a:pt x="891" y="1335"/>
                  </a:lnTo>
                  <a:cubicBezTo>
                    <a:pt x="881" y="1358"/>
                    <a:pt x="872" y="1380"/>
                    <a:pt x="862" y="1402"/>
                  </a:cubicBezTo>
                  <a:lnTo>
                    <a:pt x="862" y="1402"/>
                  </a:lnTo>
                  <a:cubicBezTo>
                    <a:pt x="850" y="1428"/>
                    <a:pt x="889" y="1450"/>
                    <a:pt x="900" y="1425"/>
                  </a:cubicBezTo>
                  <a:lnTo>
                    <a:pt x="900" y="1425"/>
                  </a:lnTo>
                  <a:cubicBezTo>
                    <a:pt x="909" y="1406"/>
                    <a:pt x="916" y="1389"/>
                    <a:pt x="924" y="1371"/>
                  </a:cubicBezTo>
                  <a:lnTo>
                    <a:pt x="924" y="1371"/>
                  </a:lnTo>
                  <a:cubicBezTo>
                    <a:pt x="933" y="1378"/>
                    <a:pt x="945" y="1379"/>
                    <a:pt x="957" y="1370"/>
                  </a:cubicBezTo>
                  <a:lnTo>
                    <a:pt x="957" y="1370"/>
                  </a:lnTo>
                  <a:cubicBezTo>
                    <a:pt x="971" y="1359"/>
                    <a:pt x="985" y="1349"/>
                    <a:pt x="1000" y="1338"/>
                  </a:cubicBezTo>
                  <a:lnTo>
                    <a:pt x="1000" y="1338"/>
                  </a:lnTo>
                  <a:cubicBezTo>
                    <a:pt x="994" y="1368"/>
                    <a:pt x="988" y="1398"/>
                    <a:pt x="982" y="1429"/>
                  </a:cubicBezTo>
                  <a:lnTo>
                    <a:pt x="1263" y="969"/>
                  </a:lnTo>
                  <a:lnTo>
                    <a:pt x="1263" y="969"/>
                  </a:lnTo>
                  <a:cubicBezTo>
                    <a:pt x="1322" y="1048"/>
                    <a:pt x="1375" y="1159"/>
                    <a:pt x="1324" y="1253"/>
                  </a:cubicBezTo>
                  <a:lnTo>
                    <a:pt x="1324" y="1253"/>
                  </a:lnTo>
                  <a:cubicBezTo>
                    <a:pt x="1276" y="1342"/>
                    <a:pt x="1155" y="1383"/>
                    <a:pt x="1060" y="1402"/>
                  </a:cubicBezTo>
                  <a:lnTo>
                    <a:pt x="1060" y="1402"/>
                  </a:lnTo>
                  <a:cubicBezTo>
                    <a:pt x="1065" y="1369"/>
                    <a:pt x="1068" y="1335"/>
                    <a:pt x="1074" y="1308"/>
                  </a:cubicBezTo>
                  <a:lnTo>
                    <a:pt x="1074" y="1308"/>
                  </a:lnTo>
                  <a:cubicBezTo>
                    <a:pt x="1075" y="1299"/>
                    <a:pt x="1074" y="1292"/>
                    <a:pt x="1071" y="1286"/>
                  </a:cubicBezTo>
                  <a:lnTo>
                    <a:pt x="1071" y="1286"/>
                  </a:lnTo>
                  <a:cubicBezTo>
                    <a:pt x="1086" y="1275"/>
                    <a:pt x="1102" y="1264"/>
                    <a:pt x="1117" y="1252"/>
                  </a:cubicBezTo>
                  <a:lnTo>
                    <a:pt x="1117" y="1252"/>
                  </a:lnTo>
                  <a:cubicBezTo>
                    <a:pt x="1120" y="1253"/>
                    <a:pt x="1122" y="1255"/>
                    <a:pt x="1125" y="1256"/>
                  </a:cubicBezTo>
                  <a:lnTo>
                    <a:pt x="1125" y="1256"/>
                  </a:lnTo>
                  <a:cubicBezTo>
                    <a:pt x="1133" y="1261"/>
                    <a:pt x="1141" y="1266"/>
                    <a:pt x="1149" y="1273"/>
                  </a:cubicBezTo>
                  <a:lnTo>
                    <a:pt x="1149" y="1273"/>
                  </a:lnTo>
                  <a:cubicBezTo>
                    <a:pt x="1156" y="1277"/>
                    <a:pt x="1163" y="1282"/>
                    <a:pt x="1169" y="1287"/>
                  </a:cubicBezTo>
                  <a:lnTo>
                    <a:pt x="1169" y="1287"/>
                  </a:lnTo>
                  <a:cubicBezTo>
                    <a:pt x="1171" y="1289"/>
                    <a:pt x="1173" y="1292"/>
                    <a:pt x="1176" y="1294"/>
                  </a:cubicBezTo>
                  <a:lnTo>
                    <a:pt x="1176" y="1294"/>
                  </a:lnTo>
                  <a:cubicBezTo>
                    <a:pt x="1182" y="1297"/>
                    <a:pt x="1187" y="1299"/>
                    <a:pt x="1193" y="1300"/>
                  </a:cubicBezTo>
                  <a:lnTo>
                    <a:pt x="1193" y="1300"/>
                  </a:lnTo>
                  <a:cubicBezTo>
                    <a:pt x="1209" y="1301"/>
                    <a:pt x="1217" y="1285"/>
                    <a:pt x="1215" y="1272"/>
                  </a:cubicBezTo>
                  <a:lnTo>
                    <a:pt x="1215" y="1272"/>
                  </a:lnTo>
                  <a:cubicBezTo>
                    <a:pt x="1212" y="1257"/>
                    <a:pt x="1187" y="1245"/>
                    <a:pt x="1176" y="1237"/>
                  </a:cubicBezTo>
                  <a:lnTo>
                    <a:pt x="1176" y="1237"/>
                  </a:lnTo>
                  <a:cubicBezTo>
                    <a:pt x="1167" y="1231"/>
                    <a:pt x="1157" y="1224"/>
                    <a:pt x="1148" y="1218"/>
                  </a:cubicBezTo>
                  <a:lnTo>
                    <a:pt x="1148" y="1218"/>
                  </a:lnTo>
                  <a:cubicBezTo>
                    <a:pt x="1148" y="1217"/>
                    <a:pt x="1149" y="1217"/>
                    <a:pt x="1149" y="1216"/>
                  </a:cubicBezTo>
                  <a:lnTo>
                    <a:pt x="1149" y="1216"/>
                  </a:lnTo>
                  <a:cubicBezTo>
                    <a:pt x="1175" y="1171"/>
                    <a:pt x="1165" y="1129"/>
                    <a:pt x="1132" y="1099"/>
                  </a:cubicBezTo>
                  <a:lnTo>
                    <a:pt x="1132" y="1099"/>
                  </a:lnTo>
                  <a:cubicBezTo>
                    <a:pt x="1161" y="1072"/>
                    <a:pt x="1190" y="1045"/>
                    <a:pt x="1219" y="1018"/>
                  </a:cubicBezTo>
                  <a:lnTo>
                    <a:pt x="1219" y="1018"/>
                  </a:lnTo>
                  <a:cubicBezTo>
                    <a:pt x="1240" y="999"/>
                    <a:pt x="1209" y="968"/>
                    <a:pt x="1187" y="987"/>
                  </a:cubicBezTo>
                  <a:lnTo>
                    <a:pt x="1187" y="987"/>
                  </a:lnTo>
                  <a:cubicBezTo>
                    <a:pt x="1164" y="1009"/>
                    <a:pt x="1140" y="1031"/>
                    <a:pt x="1116" y="1052"/>
                  </a:cubicBezTo>
                  <a:lnTo>
                    <a:pt x="1116" y="1052"/>
                  </a:lnTo>
                  <a:cubicBezTo>
                    <a:pt x="1131" y="1026"/>
                    <a:pt x="1145" y="1001"/>
                    <a:pt x="1160" y="975"/>
                  </a:cubicBezTo>
                  <a:lnTo>
                    <a:pt x="1160" y="975"/>
                  </a:lnTo>
                  <a:cubicBezTo>
                    <a:pt x="1174" y="950"/>
                    <a:pt x="1136" y="928"/>
                    <a:pt x="1122" y="952"/>
                  </a:cubicBezTo>
                  <a:lnTo>
                    <a:pt x="1122" y="952"/>
                  </a:lnTo>
                  <a:cubicBezTo>
                    <a:pt x="1105" y="982"/>
                    <a:pt x="1088" y="1012"/>
                    <a:pt x="1071" y="1042"/>
                  </a:cubicBezTo>
                  <a:lnTo>
                    <a:pt x="1071" y="1042"/>
                  </a:lnTo>
                  <a:cubicBezTo>
                    <a:pt x="1071" y="1010"/>
                    <a:pt x="1070" y="978"/>
                    <a:pt x="1070" y="946"/>
                  </a:cubicBezTo>
                  <a:lnTo>
                    <a:pt x="1070" y="946"/>
                  </a:lnTo>
                  <a:cubicBezTo>
                    <a:pt x="1070" y="917"/>
                    <a:pt x="1025" y="917"/>
                    <a:pt x="1025" y="946"/>
                  </a:cubicBezTo>
                  <a:lnTo>
                    <a:pt x="1025" y="946"/>
                  </a:lnTo>
                  <a:cubicBezTo>
                    <a:pt x="1026" y="980"/>
                    <a:pt x="1027" y="1015"/>
                    <a:pt x="1027" y="1049"/>
                  </a:cubicBezTo>
                  <a:lnTo>
                    <a:pt x="1027" y="1049"/>
                  </a:lnTo>
                  <a:cubicBezTo>
                    <a:pt x="991" y="1042"/>
                    <a:pt x="955" y="1044"/>
                    <a:pt x="934" y="1070"/>
                  </a:cubicBezTo>
                  <a:lnTo>
                    <a:pt x="934" y="1070"/>
                  </a:lnTo>
                  <a:cubicBezTo>
                    <a:pt x="919" y="1090"/>
                    <a:pt x="909" y="1116"/>
                    <a:pt x="902" y="1143"/>
                  </a:cubicBezTo>
                  <a:lnTo>
                    <a:pt x="902" y="1143"/>
                  </a:lnTo>
                  <a:cubicBezTo>
                    <a:pt x="901" y="1143"/>
                    <a:pt x="900" y="1143"/>
                    <a:pt x="900" y="1144"/>
                  </a:cubicBezTo>
                  <a:lnTo>
                    <a:pt x="900" y="1144"/>
                  </a:lnTo>
                  <a:cubicBezTo>
                    <a:pt x="873" y="1160"/>
                    <a:pt x="842" y="1182"/>
                    <a:pt x="812" y="1208"/>
                  </a:cubicBezTo>
                  <a:lnTo>
                    <a:pt x="812" y="1208"/>
                  </a:lnTo>
                  <a:cubicBezTo>
                    <a:pt x="812" y="1137"/>
                    <a:pt x="834" y="1071"/>
                    <a:pt x="874" y="1008"/>
                  </a:cubicBezTo>
                  <a:lnTo>
                    <a:pt x="874" y="1008"/>
                  </a:lnTo>
                  <a:cubicBezTo>
                    <a:pt x="960" y="874"/>
                    <a:pt x="1159" y="830"/>
                    <a:pt x="1263" y="969"/>
                  </a:cubicBezTo>
                  <a:lnTo>
                    <a:pt x="982" y="1429"/>
                  </a:lnTo>
                  <a:close/>
                  <a:moveTo>
                    <a:pt x="669" y="880"/>
                  </a:moveTo>
                  <a:lnTo>
                    <a:pt x="669" y="880"/>
                  </a:lnTo>
                  <a:cubicBezTo>
                    <a:pt x="700" y="818"/>
                    <a:pt x="745" y="767"/>
                    <a:pt x="795" y="720"/>
                  </a:cubicBezTo>
                  <a:lnTo>
                    <a:pt x="795" y="720"/>
                  </a:lnTo>
                  <a:cubicBezTo>
                    <a:pt x="824" y="694"/>
                    <a:pt x="856" y="672"/>
                    <a:pt x="891" y="654"/>
                  </a:cubicBezTo>
                  <a:lnTo>
                    <a:pt x="891" y="654"/>
                  </a:lnTo>
                  <a:cubicBezTo>
                    <a:pt x="1000" y="590"/>
                    <a:pt x="1021" y="756"/>
                    <a:pt x="1028" y="823"/>
                  </a:cubicBezTo>
                  <a:lnTo>
                    <a:pt x="1028" y="823"/>
                  </a:lnTo>
                  <a:cubicBezTo>
                    <a:pt x="975" y="836"/>
                    <a:pt x="926" y="862"/>
                    <a:pt x="890" y="895"/>
                  </a:cubicBezTo>
                  <a:lnTo>
                    <a:pt x="890" y="895"/>
                  </a:lnTo>
                  <a:cubicBezTo>
                    <a:pt x="881" y="902"/>
                    <a:pt x="873" y="911"/>
                    <a:pt x="864" y="920"/>
                  </a:cubicBezTo>
                  <a:lnTo>
                    <a:pt x="864" y="920"/>
                  </a:lnTo>
                  <a:cubicBezTo>
                    <a:pt x="858" y="896"/>
                    <a:pt x="851" y="873"/>
                    <a:pt x="846" y="850"/>
                  </a:cubicBezTo>
                  <a:lnTo>
                    <a:pt x="846" y="850"/>
                  </a:lnTo>
                  <a:cubicBezTo>
                    <a:pt x="838" y="822"/>
                    <a:pt x="795" y="834"/>
                    <a:pt x="803" y="862"/>
                  </a:cubicBezTo>
                  <a:lnTo>
                    <a:pt x="803" y="862"/>
                  </a:lnTo>
                  <a:cubicBezTo>
                    <a:pt x="810" y="889"/>
                    <a:pt x="818" y="916"/>
                    <a:pt x="825" y="942"/>
                  </a:cubicBezTo>
                  <a:lnTo>
                    <a:pt x="825" y="942"/>
                  </a:lnTo>
                  <a:cubicBezTo>
                    <a:pt x="826" y="948"/>
                    <a:pt x="830" y="952"/>
                    <a:pt x="833" y="955"/>
                  </a:cubicBezTo>
                  <a:lnTo>
                    <a:pt x="833" y="955"/>
                  </a:lnTo>
                  <a:cubicBezTo>
                    <a:pt x="833" y="955"/>
                    <a:pt x="833" y="955"/>
                    <a:pt x="833" y="956"/>
                  </a:cubicBezTo>
                  <a:lnTo>
                    <a:pt x="833" y="956"/>
                  </a:lnTo>
                  <a:lnTo>
                    <a:pt x="833" y="956"/>
                  </a:lnTo>
                  <a:lnTo>
                    <a:pt x="833" y="956"/>
                  </a:lnTo>
                  <a:cubicBezTo>
                    <a:pt x="817" y="938"/>
                    <a:pt x="802" y="921"/>
                    <a:pt x="786" y="904"/>
                  </a:cubicBezTo>
                  <a:lnTo>
                    <a:pt x="786" y="904"/>
                  </a:lnTo>
                  <a:cubicBezTo>
                    <a:pt x="767" y="882"/>
                    <a:pt x="736" y="914"/>
                    <a:pt x="755" y="935"/>
                  </a:cubicBezTo>
                  <a:lnTo>
                    <a:pt x="755" y="935"/>
                  </a:lnTo>
                  <a:cubicBezTo>
                    <a:pt x="770" y="952"/>
                    <a:pt x="786" y="970"/>
                    <a:pt x="801" y="987"/>
                  </a:cubicBezTo>
                  <a:lnTo>
                    <a:pt x="801" y="987"/>
                  </a:lnTo>
                  <a:cubicBezTo>
                    <a:pt x="803" y="989"/>
                    <a:pt x="805" y="991"/>
                    <a:pt x="808" y="992"/>
                  </a:cubicBezTo>
                  <a:lnTo>
                    <a:pt x="808" y="992"/>
                  </a:lnTo>
                  <a:cubicBezTo>
                    <a:pt x="799" y="1007"/>
                    <a:pt x="790" y="1022"/>
                    <a:pt x="783" y="1038"/>
                  </a:cubicBezTo>
                  <a:lnTo>
                    <a:pt x="783" y="1038"/>
                  </a:lnTo>
                  <a:cubicBezTo>
                    <a:pt x="758" y="1026"/>
                    <a:pt x="730" y="1021"/>
                    <a:pt x="703" y="1022"/>
                  </a:cubicBezTo>
                  <a:lnTo>
                    <a:pt x="703" y="1022"/>
                  </a:lnTo>
                  <a:cubicBezTo>
                    <a:pt x="674" y="1024"/>
                    <a:pt x="674" y="1069"/>
                    <a:pt x="703" y="1067"/>
                  </a:cubicBezTo>
                  <a:lnTo>
                    <a:pt x="703" y="1067"/>
                  </a:lnTo>
                  <a:cubicBezTo>
                    <a:pt x="726" y="1065"/>
                    <a:pt x="747" y="1070"/>
                    <a:pt x="767" y="1080"/>
                  </a:cubicBezTo>
                  <a:lnTo>
                    <a:pt x="767" y="1080"/>
                  </a:lnTo>
                  <a:cubicBezTo>
                    <a:pt x="747" y="1139"/>
                    <a:pt x="742" y="1204"/>
                    <a:pt x="750" y="1271"/>
                  </a:cubicBezTo>
                  <a:lnTo>
                    <a:pt x="750" y="1271"/>
                  </a:lnTo>
                  <a:cubicBezTo>
                    <a:pt x="727" y="1302"/>
                    <a:pt x="708" y="1335"/>
                    <a:pt x="702" y="1368"/>
                  </a:cubicBezTo>
                  <a:lnTo>
                    <a:pt x="702" y="1368"/>
                  </a:lnTo>
                  <a:cubicBezTo>
                    <a:pt x="657" y="1379"/>
                    <a:pt x="627" y="1366"/>
                    <a:pt x="608" y="1342"/>
                  </a:cubicBezTo>
                  <a:lnTo>
                    <a:pt x="608" y="1342"/>
                  </a:lnTo>
                  <a:cubicBezTo>
                    <a:pt x="625" y="1333"/>
                    <a:pt x="642" y="1327"/>
                    <a:pt x="661" y="1325"/>
                  </a:cubicBezTo>
                  <a:lnTo>
                    <a:pt x="661" y="1325"/>
                  </a:lnTo>
                  <a:cubicBezTo>
                    <a:pt x="689" y="1322"/>
                    <a:pt x="690" y="1277"/>
                    <a:pt x="661" y="1281"/>
                  </a:cubicBezTo>
                  <a:lnTo>
                    <a:pt x="661" y="1281"/>
                  </a:lnTo>
                  <a:cubicBezTo>
                    <a:pt x="636" y="1283"/>
                    <a:pt x="612" y="1290"/>
                    <a:pt x="589" y="1301"/>
                  </a:cubicBezTo>
                  <a:lnTo>
                    <a:pt x="589" y="1301"/>
                  </a:lnTo>
                  <a:cubicBezTo>
                    <a:pt x="567" y="1224"/>
                    <a:pt x="590" y="1107"/>
                    <a:pt x="597" y="1073"/>
                  </a:cubicBezTo>
                  <a:lnTo>
                    <a:pt x="597" y="1073"/>
                  </a:lnTo>
                  <a:cubicBezTo>
                    <a:pt x="610" y="1005"/>
                    <a:pt x="638" y="941"/>
                    <a:pt x="669" y="880"/>
                  </a:cubicBezTo>
                  <a:lnTo>
                    <a:pt x="630" y="1674"/>
                  </a:lnTo>
                  <a:lnTo>
                    <a:pt x="630" y="1674"/>
                  </a:lnTo>
                  <a:cubicBezTo>
                    <a:pt x="627" y="1673"/>
                    <a:pt x="624" y="1672"/>
                    <a:pt x="620" y="1672"/>
                  </a:cubicBezTo>
                  <a:lnTo>
                    <a:pt x="620" y="1672"/>
                  </a:lnTo>
                  <a:cubicBezTo>
                    <a:pt x="623" y="1671"/>
                    <a:pt x="625" y="1670"/>
                    <a:pt x="627" y="1668"/>
                  </a:cubicBezTo>
                  <a:lnTo>
                    <a:pt x="627" y="1668"/>
                  </a:lnTo>
                  <a:cubicBezTo>
                    <a:pt x="628" y="1671"/>
                    <a:pt x="629" y="1672"/>
                    <a:pt x="630" y="1674"/>
                  </a:cubicBezTo>
                  <a:lnTo>
                    <a:pt x="669" y="880"/>
                  </a:lnTo>
                  <a:close/>
                  <a:moveTo>
                    <a:pt x="948" y="1757"/>
                  </a:moveTo>
                  <a:lnTo>
                    <a:pt x="948" y="1757"/>
                  </a:lnTo>
                  <a:cubicBezTo>
                    <a:pt x="737" y="1778"/>
                    <a:pt x="655" y="1610"/>
                    <a:pt x="628" y="1437"/>
                  </a:cubicBezTo>
                  <a:lnTo>
                    <a:pt x="628" y="1437"/>
                  </a:lnTo>
                  <a:cubicBezTo>
                    <a:pt x="651" y="1442"/>
                    <a:pt x="678" y="1442"/>
                    <a:pt x="709" y="1435"/>
                  </a:cubicBezTo>
                  <a:lnTo>
                    <a:pt x="709" y="1435"/>
                  </a:lnTo>
                  <a:cubicBezTo>
                    <a:pt x="717" y="1453"/>
                    <a:pt x="730" y="1472"/>
                    <a:pt x="749" y="1489"/>
                  </a:cubicBezTo>
                  <a:lnTo>
                    <a:pt x="749" y="1489"/>
                  </a:lnTo>
                  <a:cubicBezTo>
                    <a:pt x="804" y="1538"/>
                    <a:pt x="881" y="1533"/>
                    <a:pt x="950" y="1521"/>
                  </a:cubicBezTo>
                  <a:lnTo>
                    <a:pt x="950" y="1521"/>
                  </a:lnTo>
                  <a:cubicBezTo>
                    <a:pt x="947" y="1543"/>
                    <a:pt x="944" y="1565"/>
                    <a:pt x="942" y="1587"/>
                  </a:cubicBezTo>
                  <a:lnTo>
                    <a:pt x="942" y="1587"/>
                  </a:lnTo>
                  <a:cubicBezTo>
                    <a:pt x="941" y="1598"/>
                    <a:pt x="953" y="1609"/>
                    <a:pt x="964" y="1609"/>
                  </a:cubicBezTo>
                  <a:lnTo>
                    <a:pt x="964" y="1609"/>
                  </a:lnTo>
                  <a:cubicBezTo>
                    <a:pt x="977" y="1609"/>
                    <a:pt x="985" y="1598"/>
                    <a:pt x="987" y="1587"/>
                  </a:cubicBezTo>
                  <a:lnTo>
                    <a:pt x="987" y="1587"/>
                  </a:lnTo>
                  <a:cubicBezTo>
                    <a:pt x="989" y="1562"/>
                    <a:pt x="992" y="1537"/>
                    <a:pt x="995" y="1513"/>
                  </a:cubicBezTo>
                  <a:lnTo>
                    <a:pt x="995" y="1513"/>
                  </a:lnTo>
                  <a:cubicBezTo>
                    <a:pt x="995" y="1512"/>
                    <a:pt x="994" y="1511"/>
                    <a:pt x="994" y="1511"/>
                  </a:cubicBezTo>
                  <a:lnTo>
                    <a:pt x="994" y="1511"/>
                  </a:lnTo>
                  <a:cubicBezTo>
                    <a:pt x="1005" y="1507"/>
                    <a:pt x="1013" y="1500"/>
                    <a:pt x="1021" y="1493"/>
                  </a:cubicBezTo>
                  <a:lnTo>
                    <a:pt x="1021" y="1493"/>
                  </a:lnTo>
                  <a:cubicBezTo>
                    <a:pt x="1034" y="1539"/>
                    <a:pt x="1045" y="1586"/>
                    <a:pt x="1055" y="1632"/>
                  </a:cubicBezTo>
                  <a:lnTo>
                    <a:pt x="1055" y="1632"/>
                  </a:lnTo>
                  <a:cubicBezTo>
                    <a:pt x="1059" y="1648"/>
                    <a:pt x="1082" y="1655"/>
                    <a:pt x="1092" y="1642"/>
                  </a:cubicBezTo>
                  <a:lnTo>
                    <a:pt x="1092" y="1642"/>
                  </a:lnTo>
                  <a:cubicBezTo>
                    <a:pt x="1096" y="1637"/>
                    <a:pt x="1101" y="1632"/>
                    <a:pt x="1105" y="1627"/>
                  </a:cubicBezTo>
                  <a:lnTo>
                    <a:pt x="1105" y="1627"/>
                  </a:lnTo>
                  <a:cubicBezTo>
                    <a:pt x="1118" y="1611"/>
                    <a:pt x="1105" y="1591"/>
                    <a:pt x="1091" y="1589"/>
                  </a:cubicBezTo>
                  <a:lnTo>
                    <a:pt x="1091" y="1589"/>
                  </a:lnTo>
                  <a:cubicBezTo>
                    <a:pt x="1082" y="1548"/>
                    <a:pt x="1071" y="1509"/>
                    <a:pt x="1060" y="1470"/>
                  </a:cubicBezTo>
                  <a:lnTo>
                    <a:pt x="1060" y="1470"/>
                  </a:lnTo>
                  <a:cubicBezTo>
                    <a:pt x="1065" y="1469"/>
                    <a:pt x="1070" y="1467"/>
                    <a:pt x="1075" y="1467"/>
                  </a:cubicBezTo>
                  <a:lnTo>
                    <a:pt x="1075" y="1467"/>
                  </a:lnTo>
                  <a:cubicBezTo>
                    <a:pt x="1075" y="1471"/>
                    <a:pt x="1077" y="1476"/>
                    <a:pt x="1081" y="1479"/>
                  </a:cubicBezTo>
                  <a:lnTo>
                    <a:pt x="1081" y="1479"/>
                  </a:lnTo>
                  <a:cubicBezTo>
                    <a:pt x="1107" y="1501"/>
                    <a:pt x="1128" y="1527"/>
                    <a:pt x="1144" y="1557"/>
                  </a:cubicBezTo>
                  <a:lnTo>
                    <a:pt x="1144" y="1557"/>
                  </a:lnTo>
                  <a:cubicBezTo>
                    <a:pt x="1157" y="1582"/>
                    <a:pt x="1196" y="1560"/>
                    <a:pt x="1182" y="1535"/>
                  </a:cubicBezTo>
                  <a:lnTo>
                    <a:pt x="1182" y="1535"/>
                  </a:lnTo>
                  <a:cubicBezTo>
                    <a:pt x="1166" y="1505"/>
                    <a:pt x="1145" y="1479"/>
                    <a:pt x="1121" y="1456"/>
                  </a:cubicBezTo>
                  <a:lnTo>
                    <a:pt x="1121" y="1456"/>
                  </a:lnTo>
                  <a:cubicBezTo>
                    <a:pt x="1163" y="1444"/>
                    <a:pt x="1206" y="1428"/>
                    <a:pt x="1247" y="1407"/>
                  </a:cubicBezTo>
                  <a:lnTo>
                    <a:pt x="1247" y="1407"/>
                  </a:lnTo>
                  <a:cubicBezTo>
                    <a:pt x="1249" y="1410"/>
                    <a:pt x="1252" y="1414"/>
                    <a:pt x="1256" y="1416"/>
                  </a:cubicBezTo>
                  <a:lnTo>
                    <a:pt x="1256" y="1416"/>
                  </a:lnTo>
                  <a:cubicBezTo>
                    <a:pt x="1499" y="1591"/>
                    <a:pt x="1075" y="1744"/>
                    <a:pt x="948" y="1757"/>
                  </a:cubicBezTo>
                  <a:lnTo>
                    <a:pt x="1613" y="871"/>
                  </a:lnTo>
                  <a:lnTo>
                    <a:pt x="1613" y="871"/>
                  </a:lnTo>
                  <a:cubicBezTo>
                    <a:pt x="1669" y="920"/>
                    <a:pt x="1691" y="1003"/>
                    <a:pt x="1710" y="1071"/>
                  </a:cubicBezTo>
                  <a:lnTo>
                    <a:pt x="1710" y="1071"/>
                  </a:lnTo>
                  <a:cubicBezTo>
                    <a:pt x="1714" y="1087"/>
                    <a:pt x="1717" y="1102"/>
                    <a:pt x="1719" y="1117"/>
                  </a:cubicBezTo>
                  <a:lnTo>
                    <a:pt x="1719" y="1117"/>
                  </a:lnTo>
                  <a:cubicBezTo>
                    <a:pt x="1669" y="1113"/>
                    <a:pt x="1619" y="1116"/>
                    <a:pt x="1568" y="1124"/>
                  </a:cubicBezTo>
                  <a:lnTo>
                    <a:pt x="1568" y="1124"/>
                  </a:lnTo>
                  <a:cubicBezTo>
                    <a:pt x="1540" y="1128"/>
                    <a:pt x="1552" y="1171"/>
                    <a:pt x="1580" y="1167"/>
                  </a:cubicBezTo>
                  <a:lnTo>
                    <a:pt x="1580" y="1167"/>
                  </a:lnTo>
                  <a:cubicBezTo>
                    <a:pt x="1627" y="1159"/>
                    <a:pt x="1674" y="1158"/>
                    <a:pt x="1721" y="1162"/>
                  </a:cubicBezTo>
                  <a:lnTo>
                    <a:pt x="1721" y="1162"/>
                  </a:lnTo>
                  <a:cubicBezTo>
                    <a:pt x="1720" y="1178"/>
                    <a:pt x="1719" y="1194"/>
                    <a:pt x="1715" y="1210"/>
                  </a:cubicBezTo>
                  <a:lnTo>
                    <a:pt x="1715" y="1210"/>
                  </a:lnTo>
                  <a:cubicBezTo>
                    <a:pt x="1699" y="1207"/>
                    <a:pt x="1680" y="1210"/>
                    <a:pt x="1665" y="1213"/>
                  </a:cubicBezTo>
                  <a:lnTo>
                    <a:pt x="1665" y="1213"/>
                  </a:lnTo>
                  <a:cubicBezTo>
                    <a:pt x="1640" y="1217"/>
                    <a:pt x="1617" y="1224"/>
                    <a:pt x="1594" y="1235"/>
                  </a:cubicBezTo>
                  <a:lnTo>
                    <a:pt x="1594" y="1235"/>
                  </a:lnTo>
                  <a:cubicBezTo>
                    <a:pt x="1569" y="1248"/>
                    <a:pt x="1591" y="1286"/>
                    <a:pt x="1616" y="1274"/>
                  </a:cubicBezTo>
                  <a:lnTo>
                    <a:pt x="1616" y="1274"/>
                  </a:lnTo>
                  <a:cubicBezTo>
                    <a:pt x="1633" y="1266"/>
                    <a:pt x="1650" y="1261"/>
                    <a:pt x="1668" y="1256"/>
                  </a:cubicBezTo>
                  <a:lnTo>
                    <a:pt x="1668" y="1256"/>
                  </a:lnTo>
                  <a:cubicBezTo>
                    <a:pt x="1677" y="1255"/>
                    <a:pt x="1687" y="1254"/>
                    <a:pt x="1696" y="1254"/>
                  </a:cubicBezTo>
                  <a:lnTo>
                    <a:pt x="1696" y="1254"/>
                  </a:lnTo>
                  <a:cubicBezTo>
                    <a:pt x="1697" y="1254"/>
                    <a:pt x="1699" y="1254"/>
                    <a:pt x="1701" y="1254"/>
                  </a:cubicBezTo>
                  <a:lnTo>
                    <a:pt x="1701" y="1254"/>
                  </a:lnTo>
                  <a:cubicBezTo>
                    <a:pt x="1701" y="1256"/>
                    <a:pt x="1701" y="1257"/>
                    <a:pt x="1702" y="1259"/>
                  </a:cubicBezTo>
                  <a:lnTo>
                    <a:pt x="1702" y="1259"/>
                  </a:lnTo>
                  <a:cubicBezTo>
                    <a:pt x="1691" y="1289"/>
                    <a:pt x="1677" y="1319"/>
                    <a:pt x="1659" y="1349"/>
                  </a:cubicBezTo>
                  <a:lnTo>
                    <a:pt x="1659" y="1349"/>
                  </a:lnTo>
                  <a:cubicBezTo>
                    <a:pt x="1653" y="1358"/>
                    <a:pt x="1611" y="1422"/>
                    <a:pt x="1564" y="1467"/>
                  </a:cubicBezTo>
                  <a:lnTo>
                    <a:pt x="1564" y="1467"/>
                  </a:lnTo>
                  <a:cubicBezTo>
                    <a:pt x="1545" y="1436"/>
                    <a:pt x="1530" y="1404"/>
                    <a:pt x="1520" y="1368"/>
                  </a:cubicBezTo>
                  <a:lnTo>
                    <a:pt x="1520" y="1368"/>
                  </a:lnTo>
                  <a:cubicBezTo>
                    <a:pt x="1513" y="1340"/>
                    <a:pt x="1470" y="1352"/>
                    <a:pt x="1478" y="1379"/>
                  </a:cubicBezTo>
                  <a:lnTo>
                    <a:pt x="1478" y="1379"/>
                  </a:lnTo>
                  <a:cubicBezTo>
                    <a:pt x="1489" y="1421"/>
                    <a:pt x="1506" y="1460"/>
                    <a:pt x="1530" y="1496"/>
                  </a:cubicBezTo>
                  <a:lnTo>
                    <a:pt x="1530" y="1496"/>
                  </a:lnTo>
                  <a:cubicBezTo>
                    <a:pt x="1500" y="1516"/>
                    <a:pt x="1472" y="1523"/>
                    <a:pt x="1452" y="1500"/>
                  </a:cubicBezTo>
                  <a:lnTo>
                    <a:pt x="1452" y="1500"/>
                  </a:lnTo>
                  <a:cubicBezTo>
                    <a:pt x="1441" y="1462"/>
                    <a:pt x="1431" y="1424"/>
                    <a:pt x="1419" y="1385"/>
                  </a:cubicBezTo>
                  <a:lnTo>
                    <a:pt x="1419" y="1385"/>
                  </a:lnTo>
                  <a:cubicBezTo>
                    <a:pt x="1412" y="1357"/>
                    <a:pt x="1369" y="1369"/>
                    <a:pt x="1377" y="1396"/>
                  </a:cubicBezTo>
                  <a:lnTo>
                    <a:pt x="1377" y="1396"/>
                  </a:lnTo>
                  <a:cubicBezTo>
                    <a:pt x="1383" y="1417"/>
                    <a:pt x="1388" y="1438"/>
                    <a:pt x="1394" y="1459"/>
                  </a:cubicBezTo>
                  <a:lnTo>
                    <a:pt x="1394" y="1459"/>
                  </a:lnTo>
                  <a:cubicBezTo>
                    <a:pt x="1370" y="1424"/>
                    <a:pt x="1335" y="1394"/>
                    <a:pt x="1306" y="1371"/>
                  </a:cubicBezTo>
                  <a:lnTo>
                    <a:pt x="1306" y="1371"/>
                  </a:lnTo>
                  <a:cubicBezTo>
                    <a:pt x="1350" y="1339"/>
                    <a:pt x="1384" y="1299"/>
                    <a:pt x="1401" y="1249"/>
                  </a:cubicBezTo>
                  <a:lnTo>
                    <a:pt x="1401" y="1249"/>
                  </a:lnTo>
                  <a:cubicBezTo>
                    <a:pt x="1425" y="1176"/>
                    <a:pt x="1409" y="1093"/>
                    <a:pt x="1373" y="1018"/>
                  </a:cubicBezTo>
                  <a:lnTo>
                    <a:pt x="1373" y="1018"/>
                  </a:lnTo>
                  <a:cubicBezTo>
                    <a:pt x="1399" y="1000"/>
                    <a:pt x="1426" y="982"/>
                    <a:pt x="1453" y="965"/>
                  </a:cubicBezTo>
                  <a:lnTo>
                    <a:pt x="1453" y="965"/>
                  </a:lnTo>
                  <a:cubicBezTo>
                    <a:pt x="1477" y="949"/>
                    <a:pt x="1455" y="911"/>
                    <a:pt x="1431" y="927"/>
                  </a:cubicBezTo>
                  <a:lnTo>
                    <a:pt x="1431" y="927"/>
                  </a:lnTo>
                  <a:cubicBezTo>
                    <a:pt x="1404" y="943"/>
                    <a:pt x="1378" y="961"/>
                    <a:pt x="1351" y="978"/>
                  </a:cubicBezTo>
                  <a:lnTo>
                    <a:pt x="1351" y="978"/>
                  </a:lnTo>
                  <a:cubicBezTo>
                    <a:pt x="1340" y="961"/>
                    <a:pt x="1328" y="943"/>
                    <a:pt x="1316" y="928"/>
                  </a:cubicBezTo>
                  <a:lnTo>
                    <a:pt x="1316" y="928"/>
                  </a:lnTo>
                  <a:cubicBezTo>
                    <a:pt x="1402" y="847"/>
                    <a:pt x="1506" y="773"/>
                    <a:pt x="1613" y="871"/>
                  </a:cubicBezTo>
                  <a:lnTo>
                    <a:pt x="948" y="1757"/>
                  </a:lnTo>
                  <a:close/>
                  <a:moveTo>
                    <a:pt x="1247" y="620"/>
                  </a:moveTo>
                  <a:lnTo>
                    <a:pt x="1247" y="620"/>
                  </a:lnTo>
                  <a:cubicBezTo>
                    <a:pt x="1267" y="589"/>
                    <a:pt x="1287" y="557"/>
                    <a:pt x="1307" y="526"/>
                  </a:cubicBezTo>
                  <a:lnTo>
                    <a:pt x="1307" y="526"/>
                  </a:lnTo>
                  <a:cubicBezTo>
                    <a:pt x="1380" y="588"/>
                    <a:pt x="1440" y="675"/>
                    <a:pt x="1488" y="750"/>
                  </a:cubicBezTo>
                  <a:lnTo>
                    <a:pt x="1488" y="750"/>
                  </a:lnTo>
                  <a:cubicBezTo>
                    <a:pt x="1406" y="760"/>
                    <a:pt x="1327" y="826"/>
                    <a:pt x="1271" y="879"/>
                  </a:cubicBezTo>
                  <a:lnTo>
                    <a:pt x="1271" y="879"/>
                  </a:lnTo>
                  <a:cubicBezTo>
                    <a:pt x="1262" y="871"/>
                    <a:pt x="1254" y="863"/>
                    <a:pt x="1244" y="856"/>
                  </a:cubicBezTo>
                  <a:lnTo>
                    <a:pt x="1244" y="856"/>
                  </a:lnTo>
                  <a:cubicBezTo>
                    <a:pt x="1217" y="834"/>
                    <a:pt x="1184" y="822"/>
                    <a:pt x="1150" y="816"/>
                  </a:cubicBezTo>
                  <a:lnTo>
                    <a:pt x="1150" y="816"/>
                  </a:lnTo>
                  <a:cubicBezTo>
                    <a:pt x="1159" y="776"/>
                    <a:pt x="1167" y="737"/>
                    <a:pt x="1176" y="697"/>
                  </a:cubicBezTo>
                  <a:lnTo>
                    <a:pt x="1176" y="697"/>
                  </a:lnTo>
                  <a:cubicBezTo>
                    <a:pt x="1182" y="669"/>
                    <a:pt x="1139" y="657"/>
                    <a:pt x="1133" y="685"/>
                  </a:cubicBezTo>
                  <a:lnTo>
                    <a:pt x="1133" y="685"/>
                  </a:lnTo>
                  <a:cubicBezTo>
                    <a:pt x="1123" y="728"/>
                    <a:pt x="1115" y="770"/>
                    <a:pt x="1105" y="813"/>
                  </a:cubicBezTo>
                  <a:lnTo>
                    <a:pt x="1105" y="813"/>
                  </a:lnTo>
                  <a:cubicBezTo>
                    <a:pt x="1101" y="813"/>
                    <a:pt x="1098" y="813"/>
                    <a:pt x="1093" y="813"/>
                  </a:cubicBezTo>
                  <a:lnTo>
                    <a:pt x="1093" y="813"/>
                  </a:lnTo>
                  <a:cubicBezTo>
                    <a:pt x="1083" y="729"/>
                    <a:pt x="1053" y="564"/>
                    <a:pt x="957" y="564"/>
                  </a:cubicBezTo>
                  <a:lnTo>
                    <a:pt x="957" y="564"/>
                  </a:lnTo>
                  <a:cubicBezTo>
                    <a:pt x="823" y="564"/>
                    <a:pt x="700" y="711"/>
                    <a:pt x="634" y="809"/>
                  </a:cubicBezTo>
                  <a:lnTo>
                    <a:pt x="634" y="809"/>
                  </a:lnTo>
                  <a:cubicBezTo>
                    <a:pt x="634" y="810"/>
                    <a:pt x="634" y="810"/>
                    <a:pt x="633" y="810"/>
                  </a:cubicBezTo>
                  <a:lnTo>
                    <a:pt x="633" y="810"/>
                  </a:lnTo>
                  <a:cubicBezTo>
                    <a:pt x="505" y="644"/>
                    <a:pt x="964" y="472"/>
                    <a:pt x="1042" y="452"/>
                  </a:cubicBezTo>
                  <a:lnTo>
                    <a:pt x="1042" y="452"/>
                  </a:lnTo>
                  <a:cubicBezTo>
                    <a:pt x="1069" y="444"/>
                    <a:pt x="1095" y="442"/>
                    <a:pt x="1119" y="443"/>
                  </a:cubicBezTo>
                  <a:lnTo>
                    <a:pt x="1119" y="443"/>
                  </a:lnTo>
                  <a:cubicBezTo>
                    <a:pt x="1121" y="444"/>
                    <a:pt x="1122" y="444"/>
                    <a:pt x="1123" y="445"/>
                  </a:cubicBezTo>
                  <a:lnTo>
                    <a:pt x="1123" y="445"/>
                  </a:lnTo>
                  <a:cubicBezTo>
                    <a:pt x="1123" y="448"/>
                    <a:pt x="1124" y="452"/>
                    <a:pt x="1125" y="454"/>
                  </a:cubicBezTo>
                  <a:lnTo>
                    <a:pt x="1125" y="454"/>
                  </a:lnTo>
                  <a:cubicBezTo>
                    <a:pt x="1119" y="503"/>
                    <a:pt x="1113" y="552"/>
                    <a:pt x="1107" y="601"/>
                  </a:cubicBezTo>
                  <a:lnTo>
                    <a:pt x="1107" y="601"/>
                  </a:lnTo>
                  <a:cubicBezTo>
                    <a:pt x="1103" y="629"/>
                    <a:pt x="1147" y="629"/>
                    <a:pt x="1151" y="601"/>
                  </a:cubicBezTo>
                  <a:lnTo>
                    <a:pt x="1151" y="601"/>
                  </a:lnTo>
                  <a:cubicBezTo>
                    <a:pt x="1157" y="558"/>
                    <a:pt x="1162" y="515"/>
                    <a:pt x="1167" y="473"/>
                  </a:cubicBezTo>
                  <a:lnTo>
                    <a:pt x="1167" y="473"/>
                  </a:lnTo>
                  <a:cubicBezTo>
                    <a:pt x="1171" y="470"/>
                    <a:pt x="1174" y="468"/>
                    <a:pt x="1177" y="464"/>
                  </a:cubicBezTo>
                  <a:lnTo>
                    <a:pt x="1177" y="464"/>
                  </a:lnTo>
                  <a:cubicBezTo>
                    <a:pt x="1179" y="461"/>
                    <a:pt x="1182" y="458"/>
                    <a:pt x="1185" y="455"/>
                  </a:cubicBezTo>
                  <a:lnTo>
                    <a:pt x="1185" y="455"/>
                  </a:lnTo>
                  <a:cubicBezTo>
                    <a:pt x="1215" y="464"/>
                    <a:pt x="1244" y="480"/>
                    <a:pt x="1272" y="499"/>
                  </a:cubicBezTo>
                  <a:lnTo>
                    <a:pt x="1272" y="499"/>
                  </a:lnTo>
                  <a:cubicBezTo>
                    <a:pt x="1251" y="532"/>
                    <a:pt x="1230" y="565"/>
                    <a:pt x="1209" y="598"/>
                  </a:cubicBezTo>
                  <a:lnTo>
                    <a:pt x="1209" y="598"/>
                  </a:lnTo>
                  <a:cubicBezTo>
                    <a:pt x="1193" y="622"/>
                    <a:pt x="1232" y="644"/>
                    <a:pt x="1247" y="620"/>
                  </a:cubicBezTo>
                  <a:lnTo>
                    <a:pt x="358" y="1271"/>
                  </a:lnTo>
                  <a:lnTo>
                    <a:pt x="358" y="1271"/>
                  </a:lnTo>
                  <a:cubicBezTo>
                    <a:pt x="318" y="1274"/>
                    <a:pt x="278" y="1280"/>
                    <a:pt x="240" y="1288"/>
                  </a:cubicBezTo>
                  <a:lnTo>
                    <a:pt x="240" y="1288"/>
                  </a:lnTo>
                  <a:cubicBezTo>
                    <a:pt x="239" y="1282"/>
                    <a:pt x="238" y="1276"/>
                    <a:pt x="238" y="1271"/>
                  </a:cubicBezTo>
                  <a:lnTo>
                    <a:pt x="238" y="1271"/>
                  </a:lnTo>
                  <a:cubicBezTo>
                    <a:pt x="248" y="1274"/>
                    <a:pt x="260" y="1276"/>
                    <a:pt x="270" y="1278"/>
                  </a:cubicBezTo>
                  <a:lnTo>
                    <a:pt x="270" y="1278"/>
                  </a:lnTo>
                  <a:cubicBezTo>
                    <a:pt x="298" y="1284"/>
                    <a:pt x="310" y="1241"/>
                    <a:pt x="282" y="1235"/>
                  </a:cubicBezTo>
                  <a:lnTo>
                    <a:pt x="282" y="1235"/>
                  </a:lnTo>
                  <a:cubicBezTo>
                    <a:pt x="267" y="1232"/>
                    <a:pt x="251" y="1228"/>
                    <a:pt x="236" y="1225"/>
                  </a:cubicBezTo>
                  <a:lnTo>
                    <a:pt x="236" y="1225"/>
                  </a:lnTo>
                  <a:cubicBezTo>
                    <a:pt x="236" y="1211"/>
                    <a:pt x="237" y="1197"/>
                    <a:pt x="238" y="1182"/>
                  </a:cubicBezTo>
                  <a:lnTo>
                    <a:pt x="238" y="1182"/>
                  </a:lnTo>
                  <a:cubicBezTo>
                    <a:pt x="267" y="1192"/>
                    <a:pt x="296" y="1200"/>
                    <a:pt x="328" y="1205"/>
                  </a:cubicBezTo>
                  <a:lnTo>
                    <a:pt x="328" y="1205"/>
                  </a:lnTo>
                  <a:cubicBezTo>
                    <a:pt x="355" y="1209"/>
                    <a:pt x="368" y="1167"/>
                    <a:pt x="339" y="1162"/>
                  </a:cubicBezTo>
                  <a:lnTo>
                    <a:pt x="339" y="1162"/>
                  </a:lnTo>
                  <a:cubicBezTo>
                    <a:pt x="306" y="1157"/>
                    <a:pt x="274" y="1149"/>
                    <a:pt x="242" y="1137"/>
                  </a:cubicBezTo>
                  <a:lnTo>
                    <a:pt x="242" y="1137"/>
                  </a:lnTo>
                  <a:cubicBezTo>
                    <a:pt x="268" y="952"/>
                    <a:pt x="374" y="776"/>
                    <a:pt x="542" y="768"/>
                  </a:cubicBezTo>
                  <a:lnTo>
                    <a:pt x="542" y="768"/>
                  </a:lnTo>
                  <a:cubicBezTo>
                    <a:pt x="546" y="803"/>
                    <a:pt x="564" y="837"/>
                    <a:pt x="600" y="872"/>
                  </a:cubicBezTo>
                  <a:lnTo>
                    <a:pt x="600" y="872"/>
                  </a:lnTo>
                  <a:cubicBezTo>
                    <a:pt x="589" y="896"/>
                    <a:pt x="579" y="923"/>
                    <a:pt x="570" y="952"/>
                  </a:cubicBezTo>
                  <a:lnTo>
                    <a:pt x="570" y="952"/>
                  </a:lnTo>
                  <a:cubicBezTo>
                    <a:pt x="541" y="927"/>
                    <a:pt x="509" y="905"/>
                    <a:pt x="475" y="888"/>
                  </a:cubicBezTo>
                  <a:lnTo>
                    <a:pt x="475" y="888"/>
                  </a:lnTo>
                  <a:cubicBezTo>
                    <a:pt x="449" y="876"/>
                    <a:pt x="426" y="914"/>
                    <a:pt x="452" y="927"/>
                  </a:cubicBezTo>
                  <a:lnTo>
                    <a:pt x="452" y="927"/>
                  </a:lnTo>
                  <a:cubicBezTo>
                    <a:pt x="488" y="944"/>
                    <a:pt x="520" y="966"/>
                    <a:pt x="549" y="993"/>
                  </a:cubicBezTo>
                  <a:lnTo>
                    <a:pt x="549" y="993"/>
                  </a:lnTo>
                  <a:cubicBezTo>
                    <a:pt x="551" y="995"/>
                    <a:pt x="554" y="996"/>
                    <a:pt x="556" y="997"/>
                  </a:cubicBezTo>
                  <a:lnTo>
                    <a:pt x="556" y="997"/>
                  </a:lnTo>
                  <a:cubicBezTo>
                    <a:pt x="554" y="1005"/>
                    <a:pt x="551" y="1013"/>
                    <a:pt x="549" y="1022"/>
                  </a:cubicBezTo>
                  <a:lnTo>
                    <a:pt x="549" y="1022"/>
                  </a:lnTo>
                  <a:cubicBezTo>
                    <a:pt x="518" y="1013"/>
                    <a:pt x="486" y="1005"/>
                    <a:pt x="455" y="997"/>
                  </a:cubicBezTo>
                  <a:lnTo>
                    <a:pt x="455" y="997"/>
                  </a:lnTo>
                  <a:cubicBezTo>
                    <a:pt x="427" y="990"/>
                    <a:pt x="415" y="1033"/>
                    <a:pt x="443" y="1040"/>
                  </a:cubicBezTo>
                  <a:lnTo>
                    <a:pt x="443" y="1040"/>
                  </a:lnTo>
                  <a:cubicBezTo>
                    <a:pt x="475" y="1048"/>
                    <a:pt x="507" y="1056"/>
                    <a:pt x="539" y="1064"/>
                  </a:cubicBezTo>
                  <a:lnTo>
                    <a:pt x="539" y="1064"/>
                  </a:lnTo>
                  <a:cubicBezTo>
                    <a:pt x="536" y="1076"/>
                    <a:pt x="534" y="1088"/>
                    <a:pt x="532" y="1099"/>
                  </a:cubicBezTo>
                  <a:lnTo>
                    <a:pt x="532" y="1099"/>
                  </a:lnTo>
                  <a:cubicBezTo>
                    <a:pt x="531" y="1099"/>
                    <a:pt x="531" y="1099"/>
                    <a:pt x="530" y="1099"/>
                  </a:cubicBezTo>
                  <a:lnTo>
                    <a:pt x="530" y="1099"/>
                  </a:lnTo>
                  <a:cubicBezTo>
                    <a:pt x="506" y="1099"/>
                    <a:pt x="481" y="1100"/>
                    <a:pt x="456" y="1100"/>
                  </a:cubicBezTo>
                  <a:lnTo>
                    <a:pt x="456" y="1100"/>
                  </a:lnTo>
                  <a:cubicBezTo>
                    <a:pt x="427" y="1100"/>
                    <a:pt x="427" y="1144"/>
                    <a:pt x="456" y="1144"/>
                  </a:cubicBezTo>
                  <a:lnTo>
                    <a:pt x="456" y="1144"/>
                  </a:lnTo>
                  <a:cubicBezTo>
                    <a:pt x="479" y="1144"/>
                    <a:pt x="502" y="1144"/>
                    <a:pt x="525" y="1143"/>
                  </a:cubicBezTo>
                  <a:lnTo>
                    <a:pt x="525" y="1143"/>
                  </a:lnTo>
                  <a:cubicBezTo>
                    <a:pt x="516" y="1213"/>
                    <a:pt x="515" y="1280"/>
                    <a:pt x="530" y="1333"/>
                  </a:cubicBezTo>
                  <a:lnTo>
                    <a:pt x="530" y="1333"/>
                  </a:lnTo>
                  <a:cubicBezTo>
                    <a:pt x="477" y="1344"/>
                    <a:pt x="426" y="1358"/>
                    <a:pt x="377" y="1377"/>
                  </a:cubicBezTo>
                  <a:lnTo>
                    <a:pt x="377" y="1377"/>
                  </a:lnTo>
                  <a:cubicBezTo>
                    <a:pt x="350" y="1386"/>
                    <a:pt x="362" y="1430"/>
                    <a:pt x="389" y="1419"/>
                  </a:cubicBezTo>
                  <a:lnTo>
                    <a:pt x="389" y="1419"/>
                  </a:lnTo>
                  <a:cubicBezTo>
                    <a:pt x="437" y="1401"/>
                    <a:pt x="487" y="1387"/>
                    <a:pt x="538" y="1376"/>
                  </a:cubicBezTo>
                  <a:lnTo>
                    <a:pt x="538" y="1376"/>
                  </a:lnTo>
                  <a:cubicBezTo>
                    <a:pt x="508" y="1399"/>
                    <a:pt x="477" y="1422"/>
                    <a:pt x="446" y="1446"/>
                  </a:cubicBezTo>
                  <a:lnTo>
                    <a:pt x="446" y="1446"/>
                  </a:lnTo>
                  <a:cubicBezTo>
                    <a:pt x="423" y="1463"/>
                    <a:pt x="446" y="1501"/>
                    <a:pt x="469" y="1484"/>
                  </a:cubicBezTo>
                  <a:lnTo>
                    <a:pt x="469" y="1484"/>
                  </a:lnTo>
                  <a:cubicBezTo>
                    <a:pt x="503" y="1459"/>
                    <a:pt x="537" y="1433"/>
                    <a:pt x="570" y="1407"/>
                  </a:cubicBezTo>
                  <a:lnTo>
                    <a:pt x="570" y="1407"/>
                  </a:lnTo>
                  <a:cubicBezTo>
                    <a:pt x="571" y="1408"/>
                    <a:pt x="571" y="1409"/>
                    <a:pt x="572" y="1409"/>
                  </a:cubicBezTo>
                  <a:lnTo>
                    <a:pt x="572" y="1409"/>
                  </a:lnTo>
                  <a:cubicBezTo>
                    <a:pt x="564" y="1416"/>
                    <a:pt x="560" y="1426"/>
                    <a:pt x="561" y="1439"/>
                  </a:cubicBezTo>
                  <a:lnTo>
                    <a:pt x="561" y="1439"/>
                  </a:lnTo>
                  <a:cubicBezTo>
                    <a:pt x="567" y="1479"/>
                    <a:pt x="573" y="1520"/>
                    <a:pt x="584" y="1560"/>
                  </a:cubicBezTo>
                  <a:lnTo>
                    <a:pt x="584" y="1560"/>
                  </a:lnTo>
                  <a:cubicBezTo>
                    <a:pt x="580" y="1560"/>
                    <a:pt x="577" y="1560"/>
                    <a:pt x="573" y="1561"/>
                  </a:cubicBezTo>
                  <a:lnTo>
                    <a:pt x="573" y="1561"/>
                  </a:lnTo>
                  <a:cubicBezTo>
                    <a:pt x="381" y="1607"/>
                    <a:pt x="277" y="1489"/>
                    <a:pt x="246" y="1331"/>
                  </a:cubicBezTo>
                  <a:lnTo>
                    <a:pt x="246" y="1331"/>
                  </a:lnTo>
                  <a:cubicBezTo>
                    <a:pt x="283" y="1324"/>
                    <a:pt x="320" y="1318"/>
                    <a:pt x="358" y="1315"/>
                  </a:cubicBezTo>
                  <a:lnTo>
                    <a:pt x="358" y="1315"/>
                  </a:lnTo>
                  <a:cubicBezTo>
                    <a:pt x="386" y="1313"/>
                    <a:pt x="386" y="1268"/>
                    <a:pt x="358" y="1271"/>
                  </a:cubicBezTo>
                  <a:lnTo>
                    <a:pt x="102" y="1098"/>
                  </a:lnTo>
                  <a:lnTo>
                    <a:pt x="102" y="1098"/>
                  </a:lnTo>
                  <a:cubicBezTo>
                    <a:pt x="0" y="1359"/>
                    <a:pt x="46" y="1732"/>
                    <a:pt x="373" y="1786"/>
                  </a:cubicBezTo>
                  <a:lnTo>
                    <a:pt x="373" y="1786"/>
                  </a:lnTo>
                  <a:cubicBezTo>
                    <a:pt x="434" y="1958"/>
                    <a:pt x="753" y="2033"/>
                    <a:pt x="957" y="1939"/>
                  </a:cubicBezTo>
                  <a:lnTo>
                    <a:pt x="957" y="1939"/>
                  </a:lnTo>
                  <a:cubicBezTo>
                    <a:pt x="1002" y="2121"/>
                    <a:pt x="1240" y="2031"/>
                    <a:pt x="1346" y="1948"/>
                  </a:cubicBezTo>
                  <a:lnTo>
                    <a:pt x="1346" y="1948"/>
                  </a:lnTo>
                  <a:cubicBezTo>
                    <a:pt x="1379" y="1922"/>
                    <a:pt x="1409" y="1889"/>
                    <a:pt x="1431" y="1854"/>
                  </a:cubicBezTo>
                  <a:lnTo>
                    <a:pt x="1431" y="1854"/>
                  </a:lnTo>
                  <a:cubicBezTo>
                    <a:pt x="1436" y="1856"/>
                    <a:pt x="1441" y="1857"/>
                    <a:pt x="1447" y="1857"/>
                  </a:cubicBezTo>
                  <a:lnTo>
                    <a:pt x="1447" y="1857"/>
                  </a:lnTo>
                  <a:cubicBezTo>
                    <a:pt x="1728" y="1835"/>
                    <a:pt x="2074" y="1457"/>
                    <a:pt x="1891" y="1211"/>
                  </a:cubicBezTo>
                  <a:lnTo>
                    <a:pt x="1891" y="1211"/>
                  </a:lnTo>
                  <a:cubicBezTo>
                    <a:pt x="2037" y="1039"/>
                    <a:pt x="1992" y="810"/>
                    <a:pt x="1897" y="618"/>
                  </a:cubicBezTo>
                  <a:lnTo>
                    <a:pt x="1897" y="618"/>
                  </a:lnTo>
                  <a:cubicBezTo>
                    <a:pt x="1852" y="529"/>
                    <a:pt x="1776" y="471"/>
                    <a:pt x="1682" y="444"/>
                  </a:cubicBezTo>
                  <a:lnTo>
                    <a:pt x="1682" y="444"/>
                  </a:lnTo>
                  <a:cubicBezTo>
                    <a:pt x="1661" y="438"/>
                    <a:pt x="1641" y="436"/>
                    <a:pt x="1622" y="438"/>
                  </a:cubicBezTo>
                  <a:lnTo>
                    <a:pt x="1622" y="438"/>
                  </a:lnTo>
                  <a:cubicBezTo>
                    <a:pt x="1612" y="344"/>
                    <a:pt x="1530" y="275"/>
                    <a:pt x="1436" y="258"/>
                  </a:cubicBezTo>
                  <a:lnTo>
                    <a:pt x="1436" y="258"/>
                  </a:lnTo>
                  <a:cubicBezTo>
                    <a:pt x="1376" y="246"/>
                    <a:pt x="1318" y="263"/>
                    <a:pt x="1267" y="293"/>
                  </a:cubicBezTo>
                  <a:lnTo>
                    <a:pt x="1267" y="293"/>
                  </a:lnTo>
                  <a:cubicBezTo>
                    <a:pt x="1020" y="0"/>
                    <a:pt x="503" y="203"/>
                    <a:pt x="400" y="541"/>
                  </a:cubicBezTo>
                  <a:lnTo>
                    <a:pt x="400" y="541"/>
                  </a:lnTo>
                  <a:cubicBezTo>
                    <a:pt x="318" y="568"/>
                    <a:pt x="244" y="631"/>
                    <a:pt x="194" y="710"/>
                  </a:cubicBezTo>
                  <a:lnTo>
                    <a:pt x="194" y="710"/>
                  </a:lnTo>
                  <a:cubicBezTo>
                    <a:pt x="140" y="796"/>
                    <a:pt x="84" y="962"/>
                    <a:pt x="116" y="1081"/>
                  </a:cubicBezTo>
                  <a:lnTo>
                    <a:pt x="116" y="1081"/>
                  </a:lnTo>
                  <a:cubicBezTo>
                    <a:pt x="110" y="1085"/>
                    <a:pt x="105" y="1090"/>
                    <a:pt x="102" y="1098"/>
                  </a:cubicBezTo>
                  <a:lnTo>
                    <a:pt x="1247" y="620"/>
                  </a:lnTo>
                  <a:close/>
                </a:path>
              </a:pathLst>
            </a:custGeom>
            <a:solidFill>
              <a:schemeClr val="accent5"/>
            </a:solidFill>
            <a:ln>
              <a:noFill/>
            </a:ln>
            <a:effectLst/>
          </p:spPr>
          <p:txBody>
            <a:bodyPr wrap="none" anchor="ctr"/>
            <a:lstStyle/>
            <a:p>
              <a:endParaRPr lang="es-ES_tradnl" sz="919"/>
            </a:p>
          </p:txBody>
        </p:sp>
        <p:sp>
          <p:nvSpPr>
            <p:cNvPr id="33" name="Freeform 452">
              <a:extLst>
                <a:ext uri="{FF2B5EF4-FFF2-40B4-BE49-F238E27FC236}">
                  <a16:creationId xmlns:a16="http://schemas.microsoft.com/office/drawing/2014/main" id="{401D69B2-FFA6-B546-B56B-BDAD89F31ACF}"/>
                </a:ext>
              </a:extLst>
            </p:cNvPr>
            <p:cNvSpPr>
              <a:spLocks noChangeArrowheads="1"/>
            </p:cNvSpPr>
            <p:nvPr/>
          </p:nvSpPr>
          <p:spPr bwMode="auto">
            <a:xfrm rot="11559599">
              <a:off x="5470738" y="4243042"/>
              <a:ext cx="513265" cy="705475"/>
            </a:xfrm>
            <a:custGeom>
              <a:avLst/>
              <a:gdLst>
                <a:gd name="T0" fmla="*/ 93 w 1070"/>
                <a:gd name="T1" fmla="*/ 410 h 1474"/>
                <a:gd name="T2" fmla="*/ 129 w 1070"/>
                <a:gd name="T3" fmla="*/ 221 h 1474"/>
                <a:gd name="T4" fmla="*/ 166 w 1070"/>
                <a:gd name="T5" fmla="*/ 279 h 1474"/>
                <a:gd name="T6" fmla="*/ 151 w 1070"/>
                <a:gd name="T7" fmla="*/ 694 h 1474"/>
                <a:gd name="T8" fmla="*/ 830 w 1070"/>
                <a:gd name="T9" fmla="*/ 1312 h 1474"/>
                <a:gd name="T10" fmla="*/ 883 w 1070"/>
                <a:gd name="T11" fmla="*/ 1402 h 1474"/>
                <a:gd name="T12" fmla="*/ 782 w 1070"/>
                <a:gd name="T13" fmla="*/ 1295 h 1474"/>
                <a:gd name="T14" fmla="*/ 231 w 1070"/>
                <a:gd name="T15" fmla="*/ 851 h 1474"/>
                <a:gd name="T16" fmla="*/ 251 w 1070"/>
                <a:gd name="T17" fmla="*/ 682 h 1474"/>
                <a:gd name="T18" fmla="*/ 342 w 1070"/>
                <a:gd name="T19" fmla="*/ 564 h 1474"/>
                <a:gd name="T20" fmla="*/ 306 w 1070"/>
                <a:gd name="T21" fmla="*/ 960 h 1474"/>
                <a:gd name="T22" fmla="*/ 231 w 1070"/>
                <a:gd name="T23" fmla="*/ 851 h 1474"/>
                <a:gd name="T24" fmla="*/ 254 w 1070"/>
                <a:gd name="T25" fmla="*/ 419 h 1474"/>
                <a:gd name="T26" fmla="*/ 216 w 1070"/>
                <a:gd name="T27" fmla="*/ 712 h 1474"/>
                <a:gd name="T28" fmla="*/ 184 w 1070"/>
                <a:gd name="T29" fmla="*/ 768 h 1474"/>
                <a:gd name="T30" fmla="*/ 245 w 1070"/>
                <a:gd name="T31" fmla="*/ 344 h 1474"/>
                <a:gd name="T32" fmla="*/ 543 w 1070"/>
                <a:gd name="T33" fmla="*/ 460 h 1474"/>
                <a:gd name="T34" fmla="*/ 290 w 1070"/>
                <a:gd name="T35" fmla="*/ 415 h 1474"/>
                <a:gd name="T36" fmla="*/ 374 w 1070"/>
                <a:gd name="T37" fmla="*/ 552 h 1474"/>
                <a:gd name="T38" fmla="*/ 682 w 1070"/>
                <a:gd name="T39" fmla="*/ 618 h 1474"/>
                <a:gd name="T40" fmla="*/ 479 w 1070"/>
                <a:gd name="T41" fmla="*/ 709 h 1474"/>
                <a:gd name="T42" fmla="*/ 410 w 1070"/>
                <a:gd name="T43" fmla="*/ 611 h 1474"/>
                <a:gd name="T44" fmla="*/ 779 w 1070"/>
                <a:gd name="T45" fmla="*/ 766 h 1474"/>
                <a:gd name="T46" fmla="*/ 479 w 1070"/>
                <a:gd name="T47" fmla="*/ 709 h 1474"/>
                <a:gd name="T48" fmla="*/ 507 w 1070"/>
                <a:gd name="T49" fmla="*/ 769 h 1474"/>
                <a:gd name="T50" fmla="*/ 865 w 1070"/>
                <a:gd name="T51" fmla="*/ 968 h 1474"/>
                <a:gd name="T52" fmla="*/ 333 w 1070"/>
                <a:gd name="T53" fmla="*/ 994 h 1474"/>
                <a:gd name="T54" fmla="*/ 371 w 1070"/>
                <a:gd name="T55" fmla="*/ 610 h 1474"/>
                <a:gd name="T56" fmla="*/ 422 w 1070"/>
                <a:gd name="T57" fmla="*/ 1095 h 1474"/>
                <a:gd name="T58" fmla="*/ 444 w 1070"/>
                <a:gd name="T59" fmla="*/ 1117 h 1474"/>
                <a:gd name="T60" fmla="*/ 476 w 1070"/>
                <a:gd name="T61" fmla="*/ 781 h 1474"/>
                <a:gd name="T62" fmla="*/ 572 w 1070"/>
                <a:gd name="T63" fmla="*/ 940 h 1474"/>
                <a:gd name="T64" fmla="*/ 581 w 1070"/>
                <a:gd name="T65" fmla="*/ 1238 h 1474"/>
                <a:gd name="T66" fmla="*/ 601 w 1070"/>
                <a:gd name="T67" fmla="*/ 989 h 1474"/>
                <a:gd name="T68" fmla="*/ 666 w 1070"/>
                <a:gd name="T69" fmla="*/ 1299 h 1474"/>
                <a:gd name="T70" fmla="*/ 695 w 1070"/>
                <a:gd name="T71" fmla="*/ 1318 h 1474"/>
                <a:gd name="T72" fmla="*/ 750 w 1070"/>
                <a:gd name="T73" fmla="*/ 1241 h 1474"/>
                <a:gd name="T74" fmla="*/ 899 w 1070"/>
                <a:gd name="T75" fmla="*/ 1298 h 1474"/>
                <a:gd name="T76" fmla="*/ 752 w 1070"/>
                <a:gd name="T77" fmla="*/ 1179 h 1474"/>
                <a:gd name="T78" fmla="*/ 899 w 1070"/>
                <a:gd name="T79" fmla="*/ 1298 h 1474"/>
                <a:gd name="T80" fmla="*/ 705 w 1070"/>
                <a:gd name="T81" fmla="*/ 1094 h 1474"/>
                <a:gd name="T82" fmla="*/ 700 w 1070"/>
                <a:gd name="T83" fmla="*/ 1087 h 1474"/>
                <a:gd name="T84" fmla="*/ 647 w 1070"/>
                <a:gd name="T85" fmla="*/ 1003 h 1474"/>
                <a:gd name="T86" fmla="*/ 412 w 1070"/>
                <a:gd name="T87" fmla="*/ 346 h 1474"/>
                <a:gd name="T88" fmla="*/ 492 w 1070"/>
                <a:gd name="T89" fmla="*/ 411 h 1474"/>
                <a:gd name="T90" fmla="*/ 199 w 1070"/>
                <a:gd name="T91" fmla="*/ 271 h 1474"/>
                <a:gd name="T92" fmla="*/ 189 w 1070"/>
                <a:gd name="T93" fmla="*/ 255 h 1474"/>
                <a:gd name="T94" fmla="*/ 412 w 1070"/>
                <a:gd name="T95" fmla="*/ 346 h 1474"/>
                <a:gd name="T96" fmla="*/ 102 w 1070"/>
                <a:gd name="T97" fmla="*/ 178 h 1474"/>
                <a:gd name="T98" fmla="*/ 99 w 1070"/>
                <a:gd name="T99" fmla="*/ 198 h 1474"/>
                <a:gd name="T100" fmla="*/ 109 w 1070"/>
                <a:gd name="T101" fmla="*/ 128 h 1474"/>
                <a:gd name="T102" fmla="*/ 149 w 1070"/>
                <a:gd name="T103" fmla="*/ 191 h 1474"/>
                <a:gd name="T104" fmla="*/ 222 w 1070"/>
                <a:gd name="T105" fmla="*/ 928 h 1474"/>
                <a:gd name="T106" fmla="*/ 899 w 1070"/>
                <a:gd name="T107" fmla="*/ 1452 h 1474"/>
                <a:gd name="T108" fmla="*/ 68 w 1070"/>
                <a:gd name="T109" fmla="*/ 48 h 1474"/>
                <a:gd name="T110" fmla="*/ 61 w 1070"/>
                <a:gd name="T111" fmla="*/ 38 h 1474"/>
                <a:gd name="T112" fmla="*/ 39 w 1070"/>
                <a:gd name="T113" fmla="*/ 18 h 1474"/>
                <a:gd name="T114" fmla="*/ 14 w 1070"/>
                <a:gd name="T115" fmla="*/ 39 h 1474"/>
                <a:gd name="T116" fmla="*/ 53 w 1070"/>
                <a:gd name="T117" fmla="*/ 524 h 1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70" h="1474">
                  <a:moveTo>
                    <a:pt x="95" y="450"/>
                  </a:moveTo>
                  <a:lnTo>
                    <a:pt x="95" y="450"/>
                  </a:lnTo>
                  <a:cubicBezTo>
                    <a:pt x="94" y="437"/>
                    <a:pt x="93" y="423"/>
                    <a:pt x="93" y="410"/>
                  </a:cubicBezTo>
                  <a:lnTo>
                    <a:pt x="93" y="410"/>
                  </a:lnTo>
                  <a:cubicBezTo>
                    <a:pt x="97" y="408"/>
                    <a:pt x="100" y="405"/>
                    <a:pt x="101" y="398"/>
                  </a:cubicBezTo>
                  <a:lnTo>
                    <a:pt x="101" y="398"/>
                  </a:lnTo>
                  <a:cubicBezTo>
                    <a:pt x="110" y="339"/>
                    <a:pt x="120" y="280"/>
                    <a:pt x="129" y="221"/>
                  </a:cubicBezTo>
                  <a:lnTo>
                    <a:pt x="129" y="221"/>
                  </a:lnTo>
                  <a:cubicBezTo>
                    <a:pt x="141" y="240"/>
                    <a:pt x="153" y="259"/>
                    <a:pt x="166" y="279"/>
                  </a:cubicBezTo>
                  <a:lnTo>
                    <a:pt x="166" y="279"/>
                  </a:lnTo>
                  <a:lnTo>
                    <a:pt x="166" y="279"/>
                  </a:lnTo>
                  <a:lnTo>
                    <a:pt x="166" y="279"/>
                  </a:lnTo>
                  <a:cubicBezTo>
                    <a:pt x="161" y="285"/>
                    <a:pt x="160" y="292"/>
                    <a:pt x="164" y="298"/>
                  </a:cubicBezTo>
                  <a:lnTo>
                    <a:pt x="164" y="298"/>
                  </a:lnTo>
                  <a:cubicBezTo>
                    <a:pt x="154" y="430"/>
                    <a:pt x="150" y="562"/>
                    <a:pt x="151" y="694"/>
                  </a:cubicBezTo>
                  <a:lnTo>
                    <a:pt x="151" y="694"/>
                  </a:lnTo>
                  <a:cubicBezTo>
                    <a:pt x="121" y="617"/>
                    <a:pt x="101" y="536"/>
                    <a:pt x="95" y="450"/>
                  </a:cubicBezTo>
                  <a:close/>
                  <a:moveTo>
                    <a:pt x="883" y="1402"/>
                  </a:moveTo>
                  <a:lnTo>
                    <a:pt x="883" y="1402"/>
                  </a:lnTo>
                  <a:cubicBezTo>
                    <a:pt x="866" y="1372"/>
                    <a:pt x="848" y="1342"/>
                    <a:pt x="830" y="1312"/>
                  </a:cubicBezTo>
                  <a:lnTo>
                    <a:pt x="830" y="1312"/>
                  </a:lnTo>
                  <a:cubicBezTo>
                    <a:pt x="851" y="1321"/>
                    <a:pt x="873" y="1327"/>
                    <a:pt x="895" y="1331"/>
                  </a:cubicBezTo>
                  <a:lnTo>
                    <a:pt x="895" y="1331"/>
                  </a:lnTo>
                  <a:cubicBezTo>
                    <a:pt x="891" y="1354"/>
                    <a:pt x="888" y="1378"/>
                    <a:pt x="883" y="1402"/>
                  </a:cubicBezTo>
                  <a:close/>
                  <a:moveTo>
                    <a:pt x="781" y="1369"/>
                  </a:moveTo>
                  <a:lnTo>
                    <a:pt x="781" y="1369"/>
                  </a:lnTo>
                  <a:cubicBezTo>
                    <a:pt x="781" y="1344"/>
                    <a:pt x="782" y="1319"/>
                    <a:pt x="782" y="1295"/>
                  </a:cubicBezTo>
                  <a:lnTo>
                    <a:pt x="782" y="1295"/>
                  </a:lnTo>
                  <a:cubicBezTo>
                    <a:pt x="803" y="1331"/>
                    <a:pt x="825" y="1367"/>
                    <a:pt x="846" y="1403"/>
                  </a:cubicBezTo>
                  <a:lnTo>
                    <a:pt x="846" y="1403"/>
                  </a:lnTo>
                  <a:cubicBezTo>
                    <a:pt x="823" y="1392"/>
                    <a:pt x="802" y="1381"/>
                    <a:pt x="781" y="1369"/>
                  </a:cubicBezTo>
                  <a:close/>
                  <a:moveTo>
                    <a:pt x="231" y="851"/>
                  </a:moveTo>
                  <a:lnTo>
                    <a:pt x="231" y="851"/>
                  </a:lnTo>
                  <a:cubicBezTo>
                    <a:pt x="232" y="850"/>
                    <a:pt x="233" y="849"/>
                    <a:pt x="234" y="847"/>
                  </a:cubicBezTo>
                  <a:lnTo>
                    <a:pt x="234" y="847"/>
                  </a:lnTo>
                  <a:cubicBezTo>
                    <a:pt x="257" y="804"/>
                    <a:pt x="247" y="730"/>
                    <a:pt x="251" y="682"/>
                  </a:cubicBezTo>
                  <a:lnTo>
                    <a:pt x="251" y="682"/>
                  </a:lnTo>
                  <a:cubicBezTo>
                    <a:pt x="257" y="608"/>
                    <a:pt x="267" y="535"/>
                    <a:pt x="280" y="461"/>
                  </a:cubicBezTo>
                  <a:lnTo>
                    <a:pt x="280" y="461"/>
                  </a:lnTo>
                  <a:cubicBezTo>
                    <a:pt x="301" y="496"/>
                    <a:pt x="322" y="530"/>
                    <a:pt x="342" y="564"/>
                  </a:cubicBezTo>
                  <a:lnTo>
                    <a:pt x="342" y="564"/>
                  </a:lnTo>
                  <a:cubicBezTo>
                    <a:pt x="331" y="695"/>
                    <a:pt x="318" y="827"/>
                    <a:pt x="306" y="959"/>
                  </a:cubicBezTo>
                  <a:lnTo>
                    <a:pt x="306" y="959"/>
                  </a:lnTo>
                  <a:lnTo>
                    <a:pt x="306" y="960"/>
                  </a:lnTo>
                  <a:lnTo>
                    <a:pt x="306" y="960"/>
                  </a:lnTo>
                  <a:cubicBezTo>
                    <a:pt x="292" y="941"/>
                    <a:pt x="278" y="922"/>
                    <a:pt x="264" y="903"/>
                  </a:cubicBezTo>
                  <a:lnTo>
                    <a:pt x="264" y="903"/>
                  </a:lnTo>
                  <a:cubicBezTo>
                    <a:pt x="252" y="885"/>
                    <a:pt x="241" y="869"/>
                    <a:pt x="231" y="851"/>
                  </a:cubicBezTo>
                  <a:close/>
                  <a:moveTo>
                    <a:pt x="195" y="326"/>
                  </a:moveTo>
                  <a:lnTo>
                    <a:pt x="195" y="326"/>
                  </a:lnTo>
                  <a:cubicBezTo>
                    <a:pt x="214" y="357"/>
                    <a:pt x="234" y="388"/>
                    <a:pt x="254" y="419"/>
                  </a:cubicBezTo>
                  <a:lnTo>
                    <a:pt x="254" y="419"/>
                  </a:lnTo>
                  <a:cubicBezTo>
                    <a:pt x="244" y="477"/>
                    <a:pt x="234" y="535"/>
                    <a:pt x="228" y="594"/>
                  </a:cubicBezTo>
                  <a:lnTo>
                    <a:pt x="228" y="594"/>
                  </a:lnTo>
                  <a:cubicBezTo>
                    <a:pt x="223" y="633"/>
                    <a:pt x="219" y="672"/>
                    <a:pt x="216" y="712"/>
                  </a:cubicBezTo>
                  <a:lnTo>
                    <a:pt x="216" y="712"/>
                  </a:lnTo>
                  <a:cubicBezTo>
                    <a:pt x="213" y="739"/>
                    <a:pt x="219" y="786"/>
                    <a:pt x="211" y="817"/>
                  </a:cubicBezTo>
                  <a:lnTo>
                    <a:pt x="211" y="817"/>
                  </a:lnTo>
                  <a:cubicBezTo>
                    <a:pt x="201" y="801"/>
                    <a:pt x="192" y="784"/>
                    <a:pt x="184" y="768"/>
                  </a:cubicBezTo>
                  <a:lnTo>
                    <a:pt x="184" y="768"/>
                  </a:lnTo>
                  <a:cubicBezTo>
                    <a:pt x="181" y="621"/>
                    <a:pt x="185" y="473"/>
                    <a:pt x="195" y="326"/>
                  </a:cubicBezTo>
                  <a:close/>
                  <a:moveTo>
                    <a:pt x="290" y="415"/>
                  </a:moveTo>
                  <a:lnTo>
                    <a:pt x="290" y="415"/>
                  </a:lnTo>
                  <a:cubicBezTo>
                    <a:pt x="275" y="392"/>
                    <a:pt x="260" y="367"/>
                    <a:pt x="245" y="344"/>
                  </a:cubicBezTo>
                  <a:lnTo>
                    <a:pt x="245" y="344"/>
                  </a:lnTo>
                  <a:cubicBezTo>
                    <a:pt x="338" y="391"/>
                    <a:pt x="436" y="430"/>
                    <a:pt x="537" y="459"/>
                  </a:cubicBezTo>
                  <a:lnTo>
                    <a:pt x="537" y="459"/>
                  </a:lnTo>
                  <a:cubicBezTo>
                    <a:pt x="538" y="460"/>
                    <a:pt x="541" y="460"/>
                    <a:pt x="543" y="460"/>
                  </a:cubicBezTo>
                  <a:lnTo>
                    <a:pt x="543" y="460"/>
                  </a:lnTo>
                  <a:cubicBezTo>
                    <a:pt x="580" y="497"/>
                    <a:pt x="617" y="537"/>
                    <a:pt x="650" y="578"/>
                  </a:cubicBezTo>
                  <a:lnTo>
                    <a:pt x="650" y="578"/>
                  </a:lnTo>
                  <a:cubicBezTo>
                    <a:pt x="520" y="546"/>
                    <a:pt x="400" y="491"/>
                    <a:pt x="290" y="415"/>
                  </a:cubicBezTo>
                  <a:close/>
                  <a:moveTo>
                    <a:pt x="377" y="554"/>
                  </a:moveTo>
                  <a:lnTo>
                    <a:pt x="377" y="554"/>
                  </a:lnTo>
                  <a:cubicBezTo>
                    <a:pt x="376" y="553"/>
                    <a:pt x="375" y="553"/>
                    <a:pt x="374" y="552"/>
                  </a:cubicBezTo>
                  <a:lnTo>
                    <a:pt x="374" y="552"/>
                  </a:lnTo>
                  <a:cubicBezTo>
                    <a:pt x="359" y="528"/>
                    <a:pt x="344" y="504"/>
                    <a:pt x="329" y="480"/>
                  </a:cubicBezTo>
                  <a:lnTo>
                    <a:pt x="329" y="480"/>
                  </a:lnTo>
                  <a:cubicBezTo>
                    <a:pt x="438" y="546"/>
                    <a:pt x="556" y="592"/>
                    <a:pt x="682" y="618"/>
                  </a:cubicBezTo>
                  <a:lnTo>
                    <a:pt x="682" y="618"/>
                  </a:lnTo>
                  <a:cubicBezTo>
                    <a:pt x="708" y="653"/>
                    <a:pt x="733" y="688"/>
                    <a:pt x="755" y="724"/>
                  </a:cubicBezTo>
                  <a:lnTo>
                    <a:pt x="755" y="724"/>
                  </a:lnTo>
                  <a:cubicBezTo>
                    <a:pt x="623" y="683"/>
                    <a:pt x="496" y="626"/>
                    <a:pt x="377" y="554"/>
                  </a:cubicBezTo>
                  <a:close/>
                  <a:moveTo>
                    <a:pt x="479" y="709"/>
                  </a:moveTo>
                  <a:lnTo>
                    <a:pt x="479" y="709"/>
                  </a:lnTo>
                  <a:cubicBezTo>
                    <a:pt x="477" y="703"/>
                    <a:pt x="471" y="700"/>
                    <a:pt x="465" y="700"/>
                  </a:cubicBezTo>
                  <a:lnTo>
                    <a:pt x="465" y="700"/>
                  </a:lnTo>
                  <a:cubicBezTo>
                    <a:pt x="447" y="670"/>
                    <a:pt x="428" y="640"/>
                    <a:pt x="410" y="611"/>
                  </a:cubicBezTo>
                  <a:lnTo>
                    <a:pt x="410" y="611"/>
                  </a:lnTo>
                  <a:cubicBezTo>
                    <a:pt x="526" y="676"/>
                    <a:pt x="649" y="728"/>
                    <a:pt x="778" y="766"/>
                  </a:cubicBezTo>
                  <a:lnTo>
                    <a:pt x="778" y="766"/>
                  </a:lnTo>
                  <a:lnTo>
                    <a:pt x="779" y="766"/>
                  </a:lnTo>
                  <a:lnTo>
                    <a:pt x="779" y="766"/>
                  </a:lnTo>
                  <a:cubicBezTo>
                    <a:pt x="808" y="818"/>
                    <a:pt x="833" y="872"/>
                    <a:pt x="852" y="927"/>
                  </a:cubicBezTo>
                  <a:lnTo>
                    <a:pt x="852" y="927"/>
                  </a:lnTo>
                  <a:cubicBezTo>
                    <a:pt x="719" y="869"/>
                    <a:pt x="595" y="796"/>
                    <a:pt x="479" y="709"/>
                  </a:cubicBezTo>
                  <a:close/>
                  <a:moveTo>
                    <a:pt x="611" y="943"/>
                  </a:moveTo>
                  <a:lnTo>
                    <a:pt x="611" y="943"/>
                  </a:lnTo>
                  <a:cubicBezTo>
                    <a:pt x="577" y="885"/>
                    <a:pt x="542" y="827"/>
                    <a:pt x="507" y="769"/>
                  </a:cubicBezTo>
                  <a:lnTo>
                    <a:pt x="507" y="769"/>
                  </a:lnTo>
                  <a:cubicBezTo>
                    <a:pt x="618" y="848"/>
                    <a:pt x="736" y="915"/>
                    <a:pt x="863" y="968"/>
                  </a:cubicBezTo>
                  <a:lnTo>
                    <a:pt x="863" y="968"/>
                  </a:lnTo>
                  <a:lnTo>
                    <a:pt x="865" y="968"/>
                  </a:lnTo>
                  <a:lnTo>
                    <a:pt x="865" y="968"/>
                  </a:lnTo>
                  <a:cubicBezTo>
                    <a:pt x="877" y="1009"/>
                    <a:pt x="887" y="1052"/>
                    <a:pt x="893" y="1095"/>
                  </a:cubicBezTo>
                  <a:lnTo>
                    <a:pt x="893" y="1095"/>
                  </a:lnTo>
                  <a:cubicBezTo>
                    <a:pt x="796" y="1050"/>
                    <a:pt x="702" y="999"/>
                    <a:pt x="611" y="943"/>
                  </a:cubicBezTo>
                  <a:close/>
                  <a:moveTo>
                    <a:pt x="333" y="994"/>
                  </a:moveTo>
                  <a:lnTo>
                    <a:pt x="333" y="994"/>
                  </a:lnTo>
                  <a:cubicBezTo>
                    <a:pt x="335" y="991"/>
                    <a:pt x="336" y="989"/>
                    <a:pt x="336" y="985"/>
                  </a:cubicBezTo>
                  <a:lnTo>
                    <a:pt x="336" y="985"/>
                  </a:lnTo>
                  <a:cubicBezTo>
                    <a:pt x="348" y="860"/>
                    <a:pt x="359" y="735"/>
                    <a:pt x="371" y="610"/>
                  </a:cubicBezTo>
                  <a:lnTo>
                    <a:pt x="371" y="610"/>
                  </a:lnTo>
                  <a:cubicBezTo>
                    <a:pt x="396" y="651"/>
                    <a:pt x="422" y="691"/>
                    <a:pt x="446" y="732"/>
                  </a:cubicBezTo>
                  <a:lnTo>
                    <a:pt x="446" y="732"/>
                  </a:lnTo>
                  <a:cubicBezTo>
                    <a:pt x="438" y="853"/>
                    <a:pt x="430" y="974"/>
                    <a:pt x="422" y="1095"/>
                  </a:cubicBezTo>
                  <a:lnTo>
                    <a:pt x="422" y="1095"/>
                  </a:lnTo>
                  <a:cubicBezTo>
                    <a:pt x="391" y="1062"/>
                    <a:pt x="361" y="1029"/>
                    <a:pt x="333" y="994"/>
                  </a:cubicBezTo>
                  <a:close/>
                  <a:moveTo>
                    <a:pt x="444" y="1117"/>
                  </a:moveTo>
                  <a:lnTo>
                    <a:pt x="444" y="1117"/>
                  </a:lnTo>
                  <a:cubicBezTo>
                    <a:pt x="449" y="1115"/>
                    <a:pt x="454" y="1110"/>
                    <a:pt x="454" y="1103"/>
                  </a:cubicBezTo>
                  <a:lnTo>
                    <a:pt x="454" y="1103"/>
                  </a:lnTo>
                  <a:cubicBezTo>
                    <a:pt x="462" y="995"/>
                    <a:pt x="469" y="888"/>
                    <a:pt x="476" y="781"/>
                  </a:cubicBezTo>
                  <a:lnTo>
                    <a:pt x="476" y="781"/>
                  </a:lnTo>
                  <a:cubicBezTo>
                    <a:pt x="508" y="834"/>
                    <a:pt x="540" y="887"/>
                    <a:pt x="572" y="940"/>
                  </a:cubicBezTo>
                  <a:lnTo>
                    <a:pt x="572" y="940"/>
                  </a:lnTo>
                  <a:lnTo>
                    <a:pt x="572" y="940"/>
                  </a:lnTo>
                  <a:lnTo>
                    <a:pt x="572" y="940"/>
                  </a:lnTo>
                  <a:cubicBezTo>
                    <a:pt x="565" y="1032"/>
                    <a:pt x="559" y="1123"/>
                    <a:pt x="553" y="1215"/>
                  </a:cubicBezTo>
                  <a:lnTo>
                    <a:pt x="553" y="1215"/>
                  </a:lnTo>
                  <a:cubicBezTo>
                    <a:pt x="515" y="1184"/>
                    <a:pt x="479" y="1151"/>
                    <a:pt x="444" y="1117"/>
                  </a:cubicBezTo>
                  <a:close/>
                  <a:moveTo>
                    <a:pt x="581" y="1238"/>
                  </a:moveTo>
                  <a:lnTo>
                    <a:pt x="581" y="1238"/>
                  </a:lnTo>
                  <a:cubicBezTo>
                    <a:pt x="583" y="1236"/>
                    <a:pt x="584" y="1233"/>
                    <a:pt x="584" y="1231"/>
                  </a:cubicBezTo>
                  <a:lnTo>
                    <a:pt x="584" y="1231"/>
                  </a:lnTo>
                  <a:cubicBezTo>
                    <a:pt x="590" y="1150"/>
                    <a:pt x="595" y="1069"/>
                    <a:pt x="601" y="989"/>
                  </a:cubicBezTo>
                  <a:lnTo>
                    <a:pt x="601" y="989"/>
                  </a:lnTo>
                  <a:cubicBezTo>
                    <a:pt x="624" y="1028"/>
                    <a:pt x="647" y="1066"/>
                    <a:pt x="671" y="1105"/>
                  </a:cubicBezTo>
                  <a:lnTo>
                    <a:pt x="671" y="1105"/>
                  </a:lnTo>
                  <a:cubicBezTo>
                    <a:pt x="684" y="1170"/>
                    <a:pt x="682" y="1235"/>
                    <a:pt x="666" y="1299"/>
                  </a:cubicBezTo>
                  <a:lnTo>
                    <a:pt x="666" y="1299"/>
                  </a:lnTo>
                  <a:cubicBezTo>
                    <a:pt x="637" y="1280"/>
                    <a:pt x="609" y="1259"/>
                    <a:pt x="581" y="1238"/>
                  </a:cubicBezTo>
                  <a:close/>
                  <a:moveTo>
                    <a:pt x="695" y="1318"/>
                  </a:moveTo>
                  <a:lnTo>
                    <a:pt x="695" y="1318"/>
                  </a:lnTo>
                  <a:cubicBezTo>
                    <a:pt x="708" y="1270"/>
                    <a:pt x="714" y="1223"/>
                    <a:pt x="711" y="1175"/>
                  </a:cubicBezTo>
                  <a:lnTo>
                    <a:pt x="711" y="1175"/>
                  </a:lnTo>
                  <a:cubicBezTo>
                    <a:pt x="725" y="1197"/>
                    <a:pt x="738" y="1219"/>
                    <a:pt x="750" y="1241"/>
                  </a:cubicBezTo>
                  <a:lnTo>
                    <a:pt x="750" y="1241"/>
                  </a:lnTo>
                  <a:cubicBezTo>
                    <a:pt x="750" y="1278"/>
                    <a:pt x="749" y="1314"/>
                    <a:pt x="749" y="1351"/>
                  </a:cubicBezTo>
                  <a:lnTo>
                    <a:pt x="749" y="1351"/>
                  </a:lnTo>
                  <a:cubicBezTo>
                    <a:pt x="731" y="1340"/>
                    <a:pt x="713" y="1329"/>
                    <a:pt x="695" y="1318"/>
                  </a:cubicBezTo>
                  <a:close/>
                  <a:moveTo>
                    <a:pt x="899" y="1298"/>
                  </a:moveTo>
                  <a:lnTo>
                    <a:pt x="899" y="1298"/>
                  </a:lnTo>
                  <a:cubicBezTo>
                    <a:pt x="863" y="1291"/>
                    <a:pt x="830" y="1278"/>
                    <a:pt x="799" y="1260"/>
                  </a:cubicBezTo>
                  <a:lnTo>
                    <a:pt x="799" y="1260"/>
                  </a:lnTo>
                  <a:cubicBezTo>
                    <a:pt x="784" y="1233"/>
                    <a:pt x="768" y="1206"/>
                    <a:pt x="752" y="1179"/>
                  </a:cubicBezTo>
                  <a:lnTo>
                    <a:pt x="752" y="1179"/>
                  </a:lnTo>
                  <a:cubicBezTo>
                    <a:pt x="797" y="1213"/>
                    <a:pt x="847" y="1239"/>
                    <a:pt x="901" y="1257"/>
                  </a:cubicBezTo>
                  <a:lnTo>
                    <a:pt x="901" y="1257"/>
                  </a:lnTo>
                  <a:cubicBezTo>
                    <a:pt x="901" y="1271"/>
                    <a:pt x="900" y="1284"/>
                    <a:pt x="899" y="1298"/>
                  </a:cubicBezTo>
                  <a:close/>
                  <a:moveTo>
                    <a:pt x="902" y="1223"/>
                  </a:moveTo>
                  <a:lnTo>
                    <a:pt x="902" y="1223"/>
                  </a:lnTo>
                  <a:cubicBezTo>
                    <a:pt x="826" y="1196"/>
                    <a:pt x="760" y="1152"/>
                    <a:pt x="705" y="1094"/>
                  </a:cubicBezTo>
                  <a:lnTo>
                    <a:pt x="705" y="1094"/>
                  </a:lnTo>
                  <a:cubicBezTo>
                    <a:pt x="704" y="1092"/>
                    <a:pt x="702" y="1091"/>
                    <a:pt x="701" y="1090"/>
                  </a:cubicBezTo>
                  <a:lnTo>
                    <a:pt x="701" y="1090"/>
                  </a:lnTo>
                  <a:cubicBezTo>
                    <a:pt x="701" y="1089"/>
                    <a:pt x="701" y="1088"/>
                    <a:pt x="700" y="1087"/>
                  </a:cubicBezTo>
                  <a:lnTo>
                    <a:pt x="700" y="1087"/>
                  </a:lnTo>
                  <a:cubicBezTo>
                    <a:pt x="699" y="1081"/>
                    <a:pt x="695" y="1078"/>
                    <a:pt x="692" y="1076"/>
                  </a:cubicBezTo>
                  <a:lnTo>
                    <a:pt x="692" y="1076"/>
                  </a:lnTo>
                  <a:cubicBezTo>
                    <a:pt x="677" y="1052"/>
                    <a:pt x="662" y="1027"/>
                    <a:pt x="647" y="1003"/>
                  </a:cubicBezTo>
                  <a:lnTo>
                    <a:pt x="647" y="1003"/>
                  </a:lnTo>
                  <a:cubicBezTo>
                    <a:pt x="728" y="1051"/>
                    <a:pt x="812" y="1094"/>
                    <a:pt x="898" y="1133"/>
                  </a:cubicBezTo>
                  <a:lnTo>
                    <a:pt x="898" y="1133"/>
                  </a:lnTo>
                  <a:cubicBezTo>
                    <a:pt x="901" y="1162"/>
                    <a:pt x="902" y="1192"/>
                    <a:pt x="902" y="1223"/>
                  </a:cubicBezTo>
                  <a:close/>
                  <a:moveTo>
                    <a:pt x="412" y="346"/>
                  </a:moveTo>
                  <a:lnTo>
                    <a:pt x="412" y="346"/>
                  </a:lnTo>
                  <a:cubicBezTo>
                    <a:pt x="414" y="346"/>
                    <a:pt x="417" y="347"/>
                    <a:pt x="419" y="347"/>
                  </a:cubicBezTo>
                  <a:lnTo>
                    <a:pt x="419" y="347"/>
                  </a:lnTo>
                  <a:cubicBezTo>
                    <a:pt x="444" y="368"/>
                    <a:pt x="468" y="389"/>
                    <a:pt x="492" y="411"/>
                  </a:cubicBezTo>
                  <a:lnTo>
                    <a:pt x="492" y="411"/>
                  </a:lnTo>
                  <a:cubicBezTo>
                    <a:pt x="394" y="379"/>
                    <a:pt x="300" y="338"/>
                    <a:pt x="210" y="288"/>
                  </a:cubicBezTo>
                  <a:lnTo>
                    <a:pt x="210" y="288"/>
                  </a:lnTo>
                  <a:cubicBezTo>
                    <a:pt x="206" y="282"/>
                    <a:pt x="202" y="276"/>
                    <a:pt x="199" y="271"/>
                  </a:cubicBezTo>
                  <a:lnTo>
                    <a:pt x="199" y="271"/>
                  </a:lnTo>
                  <a:cubicBezTo>
                    <a:pt x="199" y="270"/>
                    <a:pt x="199" y="270"/>
                    <a:pt x="199" y="269"/>
                  </a:cubicBezTo>
                  <a:lnTo>
                    <a:pt x="199" y="269"/>
                  </a:lnTo>
                  <a:cubicBezTo>
                    <a:pt x="200" y="262"/>
                    <a:pt x="195" y="256"/>
                    <a:pt x="189" y="255"/>
                  </a:cubicBezTo>
                  <a:lnTo>
                    <a:pt x="189" y="255"/>
                  </a:lnTo>
                  <a:cubicBezTo>
                    <a:pt x="186" y="250"/>
                    <a:pt x="183" y="245"/>
                    <a:pt x="180" y="241"/>
                  </a:cubicBezTo>
                  <a:lnTo>
                    <a:pt x="180" y="241"/>
                  </a:lnTo>
                  <a:cubicBezTo>
                    <a:pt x="257" y="276"/>
                    <a:pt x="335" y="310"/>
                    <a:pt x="412" y="346"/>
                  </a:cubicBezTo>
                  <a:close/>
                  <a:moveTo>
                    <a:pt x="79" y="143"/>
                  </a:moveTo>
                  <a:lnTo>
                    <a:pt x="79" y="143"/>
                  </a:lnTo>
                  <a:cubicBezTo>
                    <a:pt x="87" y="154"/>
                    <a:pt x="95" y="166"/>
                    <a:pt x="102" y="178"/>
                  </a:cubicBezTo>
                  <a:lnTo>
                    <a:pt x="102" y="178"/>
                  </a:lnTo>
                  <a:cubicBezTo>
                    <a:pt x="101" y="182"/>
                    <a:pt x="101" y="185"/>
                    <a:pt x="100" y="188"/>
                  </a:cubicBezTo>
                  <a:lnTo>
                    <a:pt x="100" y="188"/>
                  </a:lnTo>
                  <a:cubicBezTo>
                    <a:pt x="99" y="192"/>
                    <a:pt x="99" y="195"/>
                    <a:pt x="99" y="198"/>
                  </a:cubicBezTo>
                  <a:lnTo>
                    <a:pt x="99" y="198"/>
                  </a:lnTo>
                  <a:cubicBezTo>
                    <a:pt x="95" y="223"/>
                    <a:pt x="91" y="247"/>
                    <a:pt x="88" y="272"/>
                  </a:cubicBezTo>
                  <a:lnTo>
                    <a:pt x="88" y="272"/>
                  </a:lnTo>
                  <a:cubicBezTo>
                    <a:pt x="86" y="229"/>
                    <a:pt x="84" y="185"/>
                    <a:pt x="79" y="143"/>
                  </a:cubicBezTo>
                  <a:close/>
                  <a:moveTo>
                    <a:pt x="109" y="128"/>
                  </a:moveTo>
                  <a:lnTo>
                    <a:pt x="109" y="128"/>
                  </a:lnTo>
                  <a:cubicBezTo>
                    <a:pt x="179" y="171"/>
                    <a:pt x="250" y="216"/>
                    <a:pt x="317" y="267"/>
                  </a:cubicBezTo>
                  <a:lnTo>
                    <a:pt x="317" y="267"/>
                  </a:lnTo>
                  <a:cubicBezTo>
                    <a:pt x="261" y="242"/>
                    <a:pt x="205" y="216"/>
                    <a:pt x="149" y="191"/>
                  </a:cubicBezTo>
                  <a:lnTo>
                    <a:pt x="149" y="191"/>
                  </a:lnTo>
                  <a:cubicBezTo>
                    <a:pt x="136" y="170"/>
                    <a:pt x="122" y="149"/>
                    <a:pt x="109" y="128"/>
                  </a:cubicBezTo>
                  <a:close/>
                  <a:moveTo>
                    <a:pt x="222" y="928"/>
                  </a:moveTo>
                  <a:lnTo>
                    <a:pt x="222" y="928"/>
                  </a:lnTo>
                  <a:cubicBezTo>
                    <a:pt x="379" y="1165"/>
                    <a:pt x="608" y="1349"/>
                    <a:pt x="865" y="1466"/>
                  </a:cubicBezTo>
                  <a:lnTo>
                    <a:pt x="865" y="1466"/>
                  </a:lnTo>
                  <a:cubicBezTo>
                    <a:pt x="880" y="1473"/>
                    <a:pt x="894" y="1463"/>
                    <a:pt x="899" y="1452"/>
                  </a:cubicBezTo>
                  <a:lnTo>
                    <a:pt x="899" y="1452"/>
                  </a:lnTo>
                  <a:cubicBezTo>
                    <a:pt x="911" y="1453"/>
                    <a:pt x="923" y="1449"/>
                    <a:pt x="926" y="1434"/>
                  </a:cubicBezTo>
                  <a:lnTo>
                    <a:pt x="926" y="1434"/>
                  </a:lnTo>
                  <a:cubicBezTo>
                    <a:pt x="1069" y="807"/>
                    <a:pt x="564" y="327"/>
                    <a:pt x="68" y="48"/>
                  </a:cubicBezTo>
                  <a:lnTo>
                    <a:pt x="68" y="48"/>
                  </a:lnTo>
                  <a:cubicBezTo>
                    <a:pt x="66" y="47"/>
                    <a:pt x="65" y="46"/>
                    <a:pt x="63" y="46"/>
                  </a:cubicBezTo>
                  <a:lnTo>
                    <a:pt x="63" y="46"/>
                  </a:lnTo>
                  <a:cubicBezTo>
                    <a:pt x="62" y="43"/>
                    <a:pt x="62" y="40"/>
                    <a:pt x="61" y="38"/>
                  </a:cubicBezTo>
                  <a:lnTo>
                    <a:pt x="61" y="38"/>
                  </a:lnTo>
                  <a:cubicBezTo>
                    <a:pt x="58" y="26"/>
                    <a:pt x="50" y="21"/>
                    <a:pt x="41" y="20"/>
                  </a:cubicBezTo>
                  <a:lnTo>
                    <a:pt x="41" y="20"/>
                  </a:lnTo>
                  <a:cubicBezTo>
                    <a:pt x="40" y="20"/>
                    <a:pt x="40" y="19"/>
                    <a:pt x="39" y="18"/>
                  </a:cubicBezTo>
                  <a:lnTo>
                    <a:pt x="39" y="18"/>
                  </a:lnTo>
                  <a:cubicBezTo>
                    <a:pt x="28" y="0"/>
                    <a:pt x="0" y="17"/>
                    <a:pt x="12" y="35"/>
                  </a:cubicBezTo>
                  <a:lnTo>
                    <a:pt x="12" y="35"/>
                  </a:lnTo>
                  <a:cubicBezTo>
                    <a:pt x="12" y="36"/>
                    <a:pt x="13" y="37"/>
                    <a:pt x="14" y="39"/>
                  </a:cubicBezTo>
                  <a:lnTo>
                    <a:pt x="14" y="39"/>
                  </a:lnTo>
                  <a:cubicBezTo>
                    <a:pt x="13" y="43"/>
                    <a:pt x="13" y="47"/>
                    <a:pt x="14" y="52"/>
                  </a:cubicBezTo>
                  <a:lnTo>
                    <a:pt x="14" y="52"/>
                  </a:lnTo>
                  <a:cubicBezTo>
                    <a:pt x="52" y="206"/>
                    <a:pt x="36" y="366"/>
                    <a:pt x="53" y="524"/>
                  </a:cubicBezTo>
                  <a:lnTo>
                    <a:pt x="53" y="524"/>
                  </a:lnTo>
                  <a:cubicBezTo>
                    <a:pt x="69" y="673"/>
                    <a:pt x="141" y="806"/>
                    <a:pt x="222" y="928"/>
                  </a:cubicBezTo>
                  <a:close/>
                </a:path>
              </a:pathLst>
            </a:custGeom>
            <a:solidFill>
              <a:schemeClr val="accent6"/>
            </a:solidFill>
            <a:ln>
              <a:noFill/>
            </a:ln>
            <a:effectLst/>
          </p:spPr>
          <p:txBody>
            <a:bodyPr wrap="none" anchor="ctr"/>
            <a:lstStyle/>
            <a:p>
              <a:endParaRPr lang="es-ES_tradnl" sz="919"/>
            </a:p>
          </p:txBody>
        </p:sp>
      </p:grpSp>
      <p:pic>
        <p:nvPicPr>
          <p:cNvPr id="443" name="Picture 442" descr="A picture containing text, map&#10;&#10;Description automatically generated">
            <a:extLst>
              <a:ext uri="{FF2B5EF4-FFF2-40B4-BE49-F238E27FC236}">
                <a16:creationId xmlns:a16="http://schemas.microsoft.com/office/drawing/2014/main" id="{9E09DA7C-7426-A84C-BFC0-7C9D61968E9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92841" y="2055840"/>
            <a:ext cx="4479577" cy="2452549"/>
          </a:xfrm>
          <a:prstGeom prst="rect">
            <a:avLst/>
          </a:prstGeom>
        </p:spPr>
      </p:pic>
      <p:pic>
        <p:nvPicPr>
          <p:cNvPr id="445" name="image1.png">
            <a:extLst>
              <a:ext uri="{FF2B5EF4-FFF2-40B4-BE49-F238E27FC236}">
                <a16:creationId xmlns:a16="http://schemas.microsoft.com/office/drawing/2014/main" id="{29217CA0-1D97-274D-A2F0-CAF77901933C}"/>
              </a:ext>
            </a:extLst>
          </p:cNvPr>
          <p:cNvPicPr/>
          <p:nvPr/>
        </p:nvPicPr>
        <p:blipFill>
          <a:blip r:embed="rId4"/>
          <a:srcRect/>
          <a:stretch>
            <a:fillRect/>
          </a:stretch>
        </p:blipFill>
        <p:spPr>
          <a:xfrm>
            <a:off x="6028358" y="2055840"/>
            <a:ext cx="2711667" cy="2452549"/>
          </a:xfrm>
          <a:prstGeom prst="rect">
            <a:avLst/>
          </a:prstGeom>
          <a:ln/>
        </p:spPr>
      </p:pic>
      <p:sp>
        <p:nvSpPr>
          <p:cNvPr id="442" name="Left-Right Arrow 441">
            <a:extLst>
              <a:ext uri="{FF2B5EF4-FFF2-40B4-BE49-F238E27FC236}">
                <a16:creationId xmlns:a16="http://schemas.microsoft.com/office/drawing/2014/main" id="{CFE6492C-B52A-E641-AE08-22AFCF513F84}"/>
              </a:ext>
            </a:extLst>
          </p:cNvPr>
          <p:cNvSpPr/>
          <p:nvPr/>
        </p:nvSpPr>
        <p:spPr>
          <a:xfrm>
            <a:off x="5327725" y="3194213"/>
            <a:ext cx="645325" cy="175801"/>
          </a:xfrm>
          <a:prstGeom prst="leftRightArrow">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4" name="TextBox 443">
            <a:extLst>
              <a:ext uri="{FF2B5EF4-FFF2-40B4-BE49-F238E27FC236}">
                <a16:creationId xmlns:a16="http://schemas.microsoft.com/office/drawing/2014/main" id="{099D378B-6258-1C4D-B24D-6FEE1FD92CCD}"/>
              </a:ext>
            </a:extLst>
          </p:cNvPr>
          <p:cNvSpPr txBox="1"/>
          <p:nvPr/>
        </p:nvSpPr>
        <p:spPr>
          <a:xfrm>
            <a:off x="792841" y="4524994"/>
            <a:ext cx="4479577" cy="646331"/>
          </a:xfrm>
          <a:prstGeom prst="rect">
            <a:avLst/>
          </a:prstGeom>
          <a:noFill/>
        </p:spPr>
        <p:txBody>
          <a:bodyPr wrap="square" rtlCol="0">
            <a:spAutoFit/>
          </a:bodyPr>
          <a:lstStyle/>
          <a:p>
            <a:r>
              <a:rPr lang="en-US" dirty="0">
                <a:solidFill>
                  <a:schemeClr val="tx2"/>
                </a:solidFill>
                <a:latin typeface="Handlee" panose="02000000000000000000" pitchFamily="2" charset="77"/>
              </a:rPr>
              <a:t>Domains of altered states of consciousness (</a:t>
            </a:r>
            <a:r>
              <a:rPr lang="en-US" dirty="0" err="1">
                <a:solidFill>
                  <a:schemeClr val="tx2"/>
                </a:solidFill>
                <a:latin typeface="Handlee" panose="02000000000000000000" pitchFamily="2" charset="77"/>
              </a:rPr>
              <a:t>Studerus</a:t>
            </a:r>
            <a:r>
              <a:rPr lang="en-US" dirty="0">
                <a:solidFill>
                  <a:schemeClr val="tx2"/>
                </a:solidFill>
                <a:latin typeface="Handlee" panose="02000000000000000000" pitchFamily="2" charset="77"/>
              </a:rPr>
              <a:t> et al. 2011)</a:t>
            </a:r>
          </a:p>
        </p:txBody>
      </p:sp>
      <p:sp>
        <p:nvSpPr>
          <p:cNvPr id="446" name="TextBox 445">
            <a:extLst>
              <a:ext uri="{FF2B5EF4-FFF2-40B4-BE49-F238E27FC236}">
                <a16:creationId xmlns:a16="http://schemas.microsoft.com/office/drawing/2014/main" id="{E2080AE4-254D-DC48-A82E-725023C21812}"/>
              </a:ext>
            </a:extLst>
          </p:cNvPr>
          <p:cNvSpPr txBox="1"/>
          <p:nvPr/>
        </p:nvSpPr>
        <p:spPr>
          <a:xfrm>
            <a:off x="6549765" y="4580652"/>
            <a:ext cx="1668851" cy="369332"/>
          </a:xfrm>
          <a:prstGeom prst="rect">
            <a:avLst/>
          </a:prstGeom>
          <a:noFill/>
        </p:spPr>
        <p:txBody>
          <a:bodyPr wrap="square" rtlCol="0">
            <a:spAutoFit/>
          </a:bodyPr>
          <a:lstStyle/>
          <a:p>
            <a:r>
              <a:rPr lang="en-US" dirty="0">
                <a:solidFill>
                  <a:schemeClr val="tx2"/>
                </a:solidFill>
                <a:latin typeface="Handlee" panose="02000000000000000000" pitchFamily="2" charset="77"/>
              </a:rPr>
              <a:t>ACT processes</a:t>
            </a:r>
          </a:p>
        </p:txBody>
      </p:sp>
      <p:sp>
        <p:nvSpPr>
          <p:cNvPr id="449" name="Donut 448">
            <a:extLst>
              <a:ext uri="{FF2B5EF4-FFF2-40B4-BE49-F238E27FC236}">
                <a16:creationId xmlns:a16="http://schemas.microsoft.com/office/drawing/2014/main" id="{49E99CE2-8A37-A74D-BAFC-73841F664C81}"/>
              </a:ext>
            </a:extLst>
          </p:cNvPr>
          <p:cNvSpPr/>
          <p:nvPr/>
        </p:nvSpPr>
        <p:spPr>
          <a:xfrm rot="264453">
            <a:off x="2414244" y="2063526"/>
            <a:ext cx="1821554" cy="637714"/>
          </a:xfrm>
          <a:prstGeom prst="donut">
            <a:avLst>
              <a:gd name="adj" fmla="val 1274"/>
            </a:avLst>
          </a:prstGeom>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50" name="Donut 449">
            <a:extLst>
              <a:ext uri="{FF2B5EF4-FFF2-40B4-BE49-F238E27FC236}">
                <a16:creationId xmlns:a16="http://schemas.microsoft.com/office/drawing/2014/main" id="{DB91326F-239D-F740-8925-D6C461BAB61F}"/>
              </a:ext>
            </a:extLst>
          </p:cNvPr>
          <p:cNvSpPr/>
          <p:nvPr/>
        </p:nvSpPr>
        <p:spPr>
          <a:xfrm>
            <a:off x="5955607" y="2560378"/>
            <a:ext cx="723569" cy="427822"/>
          </a:xfrm>
          <a:prstGeom prst="donut">
            <a:avLst>
              <a:gd name="adj" fmla="val 1274"/>
            </a:avLst>
          </a:prstGeom>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211643725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2800" b="1" dirty="0">
                <a:solidFill>
                  <a:schemeClr val="tx2"/>
                </a:solidFill>
                <a:latin typeface="Handlee" panose="02000000000000000000" pitchFamily="2" charset="77"/>
              </a:rPr>
              <a:t>Why ACT: Experiential Overlap</a:t>
            </a:r>
          </a:p>
        </p:txBody>
      </p:sp>
      <p:sp>
        <p:nvSpPr>
          <p:cNvPr id="3" name="Content Placeholder 2"/>
          <p:cNvSpPr>
            <a:spLocks noGrp="1"/>
          </p:cNvSpPr>
          <p:nvPr>
            <p:ph idx="1"/>
          </p:nvPr>
        </p:nvSpPr>
        <p:spPr>
          <a:xfrm>
            <a:off x="1310238" y="1267009"/>
            <a:ext cx="6876728" cy="3464718"/>
          </a:xfrm>
        </p:spPr>
        <p:txBody>
          <a:bodyPr>
            <a:normAutofit/>
          </a:bodyPr>
          <a:lstStyle/>
          <a:p>
            <a:r>
              <a:rPr lang="en-US" b="1" dirty="0">
                <a:solidFill>
                  <a:schemeClr val="tx2"/>
                </a:solidFill>
                <a:latin typeface="Handlee" panose="02000000000000000000" pitchFamily="2" charset="77"/>
              </a:rPr>
              <a:t>Hypothesis: Psilocybin dosing sessions can provide experiential contact with ACT processes</a:t>
            </a:r>
          </a:p>
        </p:txBody>
      </p:sp>
      <p:grpSp>
        <p:nvGrpSpPr>
          <p:cNvPr id="4" name="Group 3">
            <a:extLst>
              <a:ext uri="{FF2B5EF4-FFF2-40B4-BE49-F238E27FC236}">
                <a16:creationId xmlns:a16="http://schemas.microsoft.com/office/drawing/2014/main" id="{8A8FA577-372E-FE47-8D2B-19C6ADC397AB}"/>
              </a:ext>
            </a:extLst>
          </p:cNvPr>
          <p:cNvGrpSpPr/>
          <p:nvPr/>
        </p:nvGrpSpPr>
        <p:grpSpPr>
          <a:xfrm rot="4785233">
            <a:off x="-4667620" y="1251455"/>
            <a:ext cx="9098203" cy="4817894"/>
            <a:chOff x="-197418" y="1744079"/>
            <a:chExt cx="9098203" cy="4817894"/>
          </a:xfrm>
        </p:grpSpPr>
        <p:sp>
          <p:nvSpPr>
            <p:cNvPr id="5" name="Freeform 391">
              <a:extLst>
                <a:ext uri="{FF2B5EF4-FFF2-40B4-BE49-F238E27FC236}">
                  <a16:creationId xmlns:a16="http://schemas.microsoft.com/office/drawing/2014/main" id="{825D3290-50D4-B142-B8C1-78A6683FC291}"/>
                </a:ext>
              </a:extLst>
            </p:cNvPr>
            <p:cNvSpPr>
              <a:spLocks noChangeArrowheads="1"/>
            </p:cNvSpPr>
            <p:nvPr/>
          </p:nvSpPr>
          <p:spPr bwMode="auto">
            <a:xfrm rot="759599">
              <a:off x="6317398" y="4923149"/>
              <a:ext cx="29572" cy="29572"/>
            </a:xfrm>
            <a:custGeom>
              <a:avLst/>
              <a:gdLst>
                <a:gd name="T0" fmla="*/ 25 w 61"/>
                <a:gd name="T1" fmla="*/ 60 h 63"/>
                <a:gd name="T2" fmla="*/ 25 w 61"/>
                <a:gd name="T3" fmla="*/ 60 h 63"/>
                <a:gd name="T4" fmla="*/ 38 w 61"/>
                <a:gd name="T5" fmla="*/ 60 h 63"/>
                <a:gd name="T6" fmla="*/ 38 w 61"/>
                <a:gd name="T7" fmla="*/ 60 h 63"/>
                <a:gd name="T8" fmla="*/ 49 w 61"/>
                <a:gd name="T9" fmla="*/ 57 h 63"/>
                <a:gd name="T10" fmla="*/ 49 w 61"/>
                <a:gd name="T11" fmla="*/ 57 h 63"/>
                <a:gd name="T12" fmla="*/ 58 w 61"/>
                <a:gd name="T13" fmla="*/ 26 h 63"/>
                <a:gd name="T14" fmla="*/ 58 w 61"/>
                <a:gd name="T15" fmla="*/ 26 h 63"/>
                <a:gd name="T16" fmla="*/ 33 w 61"/>
                <a:gd name="T17" fmla="*/ 2 h 63"/>
                <a:gd name="T18" fmla="*/ 33 w 61"/>
                <a:gd name="T19" fmla="*/ 2 h 63"/>
                <a:gd name="T20" fmla="*/ 15 w 61"/>
                <a:gd name="T21" fmla="*/ 9 h 63"/>
                <a:gd name="T22" fmla="*/ 15 w 61"/>
                <a:gd name="T23" fmla="*/ 9 h 63"/>
                <a:gd name="T24" fmla="*/ 25 w 61"/>
                <a:gd name="T25"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63">
                  <a:moveTo>
                    <a:pt x="25" y="60"/>
                  </a:moveTo>
                  <a:lnTo>
                    <a:pt x="25" y="60"/>
                  </a:lnTo>
                  <a:cubicBezTo>
                    <a:pt x="29" y="62"/>
                    <a:pt x="33" y="61"/>
                    <a:pt x="38" y="60"/>
                  </a:cubicBezTo>
                  <a:lnTo>
                    <a:pt x="38" y="60"/>
                  </a:lnTo>
                  <a:cubicBezTo>
                    <a:pt x="41" y="60"/>
                    <a:pt x="46" y="59"/>
                    <a:pt x="49" y="57"/>
                  </a:cubicBezTo>
                  <a:lnTo>
                    <a:pt x="49" y="57"/>
                  </a:lnTo>
                  <a:cubicBezTo>
                    <a:pt x="60" y="50"/>
                    <a:pt x="60" y="36"/>
                    <a:pt x="58" y="26"/>
                  </a:cubicBezTo>
                  <a:lnTo>
                    <a:pt x="58" y="26"/>
                  </a:lnTo>
                  <a:cubicBezTo>
                    <a:pt x="54" y="14"/>
                    <a:pt x="44" y="5"/>
                    <a:pt x="33" y="2"/>
                  </a:cubicBezTo>
                  <a:lnTo>
                    <a:pt x="33" y="2"/>
                  </a:lnTo>
                  <a:cubicBezTo>
                    <a:pt x="26" y="0"/>
                    <a:pt x="18" y="4"/>
                    <a:pt x="15" y="9"/>
                  </a:cubicBezTo>
                  <a:lnTo>
                    <a:pt x="15" y="9"/>
                  </a:lnTo>
                  <a:cubicBezTo>
                    <a:pt x="5" y="26"/>
                    <a:pt x="0" y="54"/>
                    <a:pt x="25" y="60"/>
                  </a:cubicBezTo>
                </a:path>
              </a:pathLst>
            </a:custGeom>
            <a:solidFill>
              <a:srgbClr val="45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 name="Freeform 3">
              <a:extLst>
                <a:ext uri="{FF2B5EF4-FFF2-40B4-BE49-F238E27FC236}">
                  <a16:creationId xmlns:a16="http://schemas.microsoft.com/office/drawing/2014/main" id="{7BC15366-D558-5947-BE72-34F065DAF86E}"/>
                </a:ext>
              </a:extLst>
            </p:cNvPr>
            <p:cNvSpPr>
              <a:spLocks noChangeArrowheads="1"/>
            </p:cNvSpPr>
            <p:nvPr/>
          </p:nvSpPr>
          <p:spPr bwMode="auto">
            <a:xfrm rot="759599">
              <a:off x="6858493" y="4734971"/>
              <a:ext cx="798412" cy="1567252"/>
            </a:xfrm>
            <a:custGeom>
              <a:avLst/>
              <a:gdLst>
                <a:gd name="T0" fmla="*/ 669 w 1666"/>
                <a:gd name="T1" fmla="*/ 172 h 3270"/>
                <a:gd name="T2" fmla="*/ 1243 w 1666"/>
                <a:gd name="T3" fmla="*/ 417 h 3270"/>
                <a:gd name="T4" fmla="*/ 1127 w 1666"/>
                <a:gd name="T5" fmla="*/ 669 h 3270"/>
                <a:gd name="T6" fmla="*/ 793 w 1666"/>
                <a:gd name="T7" fmla="*/ 1253 h 3270"/>
                <a:gd name="T8" fmla="*/ 761 w 1666"/>
                <a:gd name="T9" fmla="*/ 1247 h 3270"/>
                <a:gd name="T10" fmla="*/ 613 w 1666"/>
                <a:gd name="T11" fmla="*/ 448 h 3270"/>
                <a:gd name="T12" fmla="*/ 485 w 1666"/>
                <a:gd name="T13" fmla="*/ 586 h 3270"/>
                <a:gd name="T14" fmla="*/ 688 w 1666"/>
                <a:gd name="T15" fmla="*/ 1269 h 3270"/>
                <a:gd name="T16" fmla="*/ 481 w 1666"/>
                <a:gd name="T17" fmla="*/ 1160 h 3270"/>
                <a:gd name="T18" fmla="*/ 416 w 1666"/>
                <a:gd name="T19" fmla="*/ 1129 h 3270"/>
                <a:gd name="T20" fmla="*/ 77 w 1666"/>
                <a:gd name="T21" fmla="*/ 231 h 3270"/>
                <a:gd name="T22" fmla="*/ 511 w 1666"/>
                <a:gd name="T23" fmla="*/ 1180 h 3270"/>
                <a:gd name="T24" fmla="*/ 505 w 1666"/>
                <a:gd name="T25" fmla="*/ 186 h 3270"/>
                <a:gd name="T26" fmla="*/ 470 w 1666"/>
                <a:gd name="T27" fmla="*/ 156 h 3270"/>
                <a:gd name="T28" fmla="*/ 442 w 1666"/>
                <a:gd name="T29" fmla="*/ 228 h 3270"/>
                <a:gd name="T30" fmla="*/ 411 w 1666"/>
                <a:gd name="T31" fmla="*/ 140 h 3270"/>
                <a:gd name="T32" fmla="*/ 374 w 1666"/>
                <a:gd name="T33" fmla="*/ 291 h 3270"/>
                <a:gd name="T34" fmla="*/ 339 w 1666"/>
                <a:gd name="T35" fmla="*/ 200 h 3270"/>
                <a:gd name="T36" fmla="*/ 307 w 1666"/>
                <a:gd name="T37" fmla="*/ 194 h 3270"/>
                <a:gd name="T38" fmla="*/ 280 w 1666"/>
                <a:gd name="T39" fmla="*/ 254 h 3270"/>
                <a:gd name="T40" fmla="*/ 1220 w 1666"/>
                <a:gd name="T41" fmla="*/ 116 h 3270"/>
                <a:gd name="T42" fmla="*/ 1349 w 1666"/>
                <a:gd name="T43" fmla="*/ 259 h 3270"/>
                <a:gd name="T44" fmla="*/ 1283 w 1666"/>
                <a:gd name="T45" fmla="*/ 354 h 3270"/>
                <a:gd name="T46" fmla="*/ 1272 w 1666"/>
                <a:gd name="T47" fmla="*/ 372 h 3270"/>
                <a:gd name="T48" fmla="*/ 1278 w 1666"/>
                <a:gd name="T49" fmla="*/ 176 h 3270"/>
                <a:gd name="T50" fmla="*/ 1218 w 1666"/>
                <a:gd name="T51" fmla="*/ 300 h 3270"/>
                <a:gd name="T52" fmla="*/ 1158 w 1666"/>
                <a:gd name="T53" fmla="*/ 156 h 3270"/>
                <a:gd name="T54" fmla="*/ 1145 w 1666"/>
                <a:gd name="T55" fmla="*/ 221 h 3270"/>
                <a:gd name="T56" fmla="*/ 1134 w 1666"/>
                <a:gd name="T57" fmla="*/ 202 h 3270"/>
                <a:gd name="T58" fmla="*/ 1101 w 1666"/>
                <a:gd name="T59" fmla="*/ 200 h 3270"/>
                <a:gd name="T60" fmla="*/ 1601 w 1666"/>
                <a:gd name="T61" fmla="*/ 328 h 3270"/>
                <a:gd name="T62" fmla="*/ 1458 w 1666"/>
                <a:gd name="T63" fmla="*/ 772 h 3270"/>
                <a:gd name="T64" fmla="*/ 1468 w 1666"/>
                <a:gd name="T65" fmla="*/ 493 h 3270"/>
                <a:gd name="T66" fmla="*/ 1131 w 1666"/>
                <a:gd name="T67" fmla="*/ 1145 h 3270"/>
                <a:gd name="T68" fmla="*/ 1304 w 1666"/>
                <a:gd name="T69" fmla="*/ 414 h 3270"/>
                <a:gd name="T70" fmla="*/ 739 w 1666"/>
                <a:gd name="T71" fmla="*/ 2069 h 3270"/>
                <a:gd name="T72" fmla="*/ 1079 w 1666"/>
                <a:gd name="T73" fmla="*/ 1791 h 3270"/>
                <a:gd name="T74" fmla="*/ 317 w 1666"/>
                <a:gd name="T75" fmla="*/ 2297 h 3270"/>
                <a:gd name="T76" fmla="*/ 296 w 1666"/>
                <a:gd name="T77" fmla="*/ 2050 h 3270"/>
                <a:gd name="T78" fmla="*/ 568 w 1666"/>
                <a:gd name="T79" fmla="*/ 2577 h 3270"/>
                <a:gd name="T80" fmla="*/ 1048 w 1666"/>
                <a:gd name="T81" fmla="*/ 1206 h 3270"/>
                <a:gd name="T82" fmla="*/ 1644 w 1666"/>
                <a:gd name="T83" fmla="*/ 303 h 3270"/>
                <a:gd name="T84" fmla="*/ 1233 w 1666"/>
                <a:gd name="T85" fmla="*/ 68 h 3270"/>
                <a:gd name="T86" fmla="*/ 677 w 1666"/>
                <a:gd name="T87" fmla="*/ 120 h 3270"/>
                <a:gd name="T88" fmla="*/ 135 w 1666"/>
                <a:gd name="T89" fmla="*/ 191 h 3270"/>
                <a:gd name="T90" fmla="*/ 149 w 1666"/>
                <a:gd name="T91" fmla="*/ 838 h 3270"/>
                <a:gd name="T92" fmla="*/ 558 w 1666"/>
                <a:gd name="T93" fmla="*/ 1237 h 3270"/>
                <a:gd name="T94" fmla="*/ 643 w 1666"/>
                <a:gd name="T95" fmla="*/ 2066 h 3270"/>
                <a:gd name="T96" fmla="*/ 655 w 1666"/>
                <a:gd name="T97" fmla="*/ 2116 h 3270"/>
                <a:gd name="T98" fmla="*/ 193 w 1666"/>
                <a:gd name="T99" fmla="*/ 1820 h 3270"/>
                <a:gd name="T100" fmla="*/ 149 w 1666"/>
                <a:gd name="T101" fmla="*/ 1851 h 3270"/>
                <a:gd name="T102" fmla="*/ 633 w 1666"/>
                <a:gd name="T103" fmla="*/ 2667 h 3270"/>
                <a:gd name="T104" fmla="*/ 946 w 1666"/>
                <a:gd name="T105" fmla="*/ 3249 h 3270"/>
                <a:gd name="T106" fmla="*/ 704 w 1666"/>
                <a:gd name="T107" fmla="*/ 2121 h 3270"/>
                <a:gd name="T108" fmla="*/ 1375 w 1666"/>
                <a:gd name="T109" fmla="*/ 1616 h 3270"/>
                <a:gd name="T110" fmla="*/ 782 w 1666"/>
                <a:gd name="T111" fmla="*/ 1327 h 3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6" h="3270">
                  <a:moveTo>
                    <a:pt x="416" y="858"/>
                  </a:moveTo>
                  <a:lnTo>
                    <a:pt x="416" y="858"/>
                  </a:lnTo>
                  <a:cubicBezTo>
                    <a:pt x="365" y="699"/>
                    <a:pt x="357" y="530"/>
                    <a:pt x="374" y="365"/>
                  </a:cubicBezTo>
                  <a:lnTo>
                    <a:pt x="374" y="365"/>
                  </a:lnTo>
                  <a:cubicBezTo>
                    <a:pt x="453" y="264"/>
                    <a:pt x="558" y="199"/>
                    <a:pt x="669" y="172"/>
                  </a:cubicBezTo>
                  <a:lnTo>
                    <a:pt x="669" y="172"/>
                  </a:lnTo>
                  <a:cubicBezTo>
                    <a:pt x="676" y="176"/>
                    <a:pt x="683" y="173"/>
                    <a:pt x="688" y="168"/>
                  </a:cubicBezTo>
                  <a:lnTo>
                    <a:pt x="688" y="168"/>
                  </a:lnTo>
                  <a:cubicBezTo>
                    <a:pt x="895" y="126"/>
                    <a:pt x="1120" y="210"/>
                    <a:pt x="1243" y="417"/>
                  </a:cubicBezTo>
                  <a:lnTo>
                    <a:pt x="1243" y="417"/>
                  </a:lnTo>
                  <a:cubicBezTo>
                    <a:pt x="1245" y="420"/>
                    <a:pt x="1248" y="423"/>
                    <a:pt x="1250" y="424"/>
                  </a:cubicBezTo>
                  <a:lnTo>
                    <a:pt x="1250" y="424"/>
                  </a:lnTo>
                  <a:cubicBezTo>
                    <a:pt x="1233" y="707"/>
                    <a:pt x="1139" y="1207"/>
                    <a:pt x="819" y="1273"/>
                  </a:cubicBezTo>
                  <a:lnTo>
                    <a:pt x="819" y="1273"/>
                  </a:lnTo>
                  <a:cubicBezTo>
                    <a:pt x="970" y="1099"/>
                    <a:pt x="1075" y="896"/>
                    <a:pt x="1127" y="669"/>
                  </a:cubicBezTo>
                  <a:lnTo>
                    <a:pt x="1127" y="669"/>
                  </a:lnTo>
                  <a:cubicBezTo>
                    <a:pt x="1132" y="649"/>
                    <a:pt x="1101" y="640"/>
                    <a:pt x="1096" y="661"/>
                  </a:cubicBezTo>
                  <a:lnTo>
                    <a:pt x="1096" y="661"/>
                  </a:lnTo>
                  <a:cubicBezTo>
                    <a:pt x="1044" y="883"/>
                    <a:pt x="942" y="1082"/>
                    <a:pt x="793" y="1253"/>
                  </a:cubicBezTo>
                  <a:lnTo>
                    <a:pt x="793" y="1253"/>
                  </a:lnTo>
                  <a:cubicBezTo>
                    <a:pt x="886" y="984"/>
                    <a:pt x="928" y="704"/>
                    <a:pt x="919" y="418"/>
                  </a:cubicBezTo>
                  <a:lnTo>
                    <a:pt x="919" y="418"/>
                  </a:lnTo>
                  <a:cubicBezTo>
                    <a:pt x="917" y="397"/>
                    <a:pt x="885" y="397"/>
                    <a:pt x="886" y="418"/>
                  </a:cubicBezTo>
                  <a:lnTo>
                    <a:pt x="886" y="418"/>
                  </a:lnTo>
                  <a:cubicBezTo>
                    <a:pt x="895" y="701"/>
                    <a:pt x="854" y="979"/>
                    <a:pt x="761" y="1247"/>
                  </a:cubicBezTo>
                  <a:lnTo>
                    <a:pt x="761" y="1247"/>
                  </a:lnTo>
                  <a:cubicBezTo>
                    <a:pt x="677" y="988"/>
                    <a:pt x="638" y="721"/>
                    <a:pt x="646" y="448"/>
                  </a:cubicBezTo>
                  <a:lnTo>
                    <a:pt x="646" y="448"/>
                  </a:lnTo>
                  <a:cubicBezTo>
                    <a:pt x="647" y="427"/>
                    <a:pt x="614" y="427"/>
                    <a:pt x="613" y="448"/>
                  </a:cubicBezTo>
                  <a:lnTo>
                    <a:pt x="613" y="448"/>
                  </a:lnTo>
                  <a:cubicBezTo>
                    <a:pt x="605" y="732"/>
                    <a:pt x="647" y="1010"/>
                    <a:pt x="737" y="1279"/>
                  </a:cubicBezTo>
                  <a:lnTo>
                    <a:pt x="737" y="1279"/>
                  </a:lnTo>
                  <a:cubicBezTo>
                    <a:pt x="736" y="1279"/>
                    <a:pt x="736" y="1279"/>
                    <a:pt x="735" y="1279"/>
                  </a:cubicBezTo>
                  <a:lnTo>
                    <a:pt x="735" y="1279"/>
                  </a:lnTo>
                  <a:cubicBezTo>
                    <a:pt x="583" y="1077"/>
                    <a:pt x="498" y="840"/>
                    <a:pt x="485" y="586"/>
                  </a:cubicBezTo>
                  <a:lnTo>
                    <a:pt x="485" y="586"/>
                  </a:lnTo>
                  <a:cubicBezTo>
                    <a:pt x="483" y="565"/>
                    <a:pt x="451" y="565"/>
                    <a:pt x="452" y="586"/>
                  </a:cubicBezTo>
                  <a:lnTo>
                    <a:pt x="452" y="586"/>
                  </a:lnTo>
                  <a:cubicBezTo>
                    <a:pt x="465" y="835"/>
                    <a:pt x="546" y="1067"/>
                    <a:pt x="688" y="1269"/>
                  </a:cubicBezTo>
                  <a:lnTo>
                    <a:pt x="688" y="1269"/>
                  </a:lnTo>
                  <a:cubicBezTo>
                    <a:pt x="538" y="1214"/>
                    <a:pt x="457" y="988"/>
                    <a:pt x="416" y="858"/>
                  </a:cubicBezTo>
                  <a:close/>
                  <a:moveTo>
                    <a:pt x="484" y="1169"/>
                  </a:moveTo>
                  <a:lnTo>
                    <a:pt x="484" y="1169"/>
                  </a:lnTo>
                  <a:cubicBezTo>
                    <a:pt x="483" y="1166"/>
                    <a:pt x="483" y="1163"/>
                    <a:pt x="481" y="1160"/>
                  </a:cubicBezTo>
                  <a:lnTo>
                    <a:pt x="481" y="1160"/>
                  </a:lnTo>
                  <a:cubicBezTo>
                    <a:pt x="294" y="937"/>
                    <a:pt x="235" y="650"/>
                    <a:pt x="197" y="369"/>
                  </a:cubicBezTo>
                  <a:lnTo>
                    <a:pt x="197" y="369"/>
                  </a:lnTo>
                  <a:cubicBezTo>
                    <a:pt x="195" y="348"/>
                    <a:pt x="162" y="348"/>
                    <a:pt x="165" y="369"/>
                  </a:cubicBezTo>
                  <a:lnTo>
                    <a:pt x="165" y="369"/>
                  </a:lnTo>
                  <a:cubicBezTo>
                    <a:pt x="200" y="638"/>
                    <a:pt x="256" y="908"/>
                    <a:pt x="416" y="1129"/>
                  </a:cubicBezTo>
                  <a:lnTo>
                    <a:pt x="416" y="1129"/>
                  </a:lnTo>
                  <a:cubicBezTo>
                    <a:pt x="312" y="1054"/>
                    <a:pt x="249" y="931"/>
                    <a:pt x="192" y="814"/>
                  </a:cubicBezTo>
                  <a:lnTo>
                    <a:pt x="192" y="814"/>
                  </a:lnTo>
                  <a:cubicBezTo>
                    <a:pt x="99" y="626"/>
                    <a:pt x="53" y="438"/>
                    <a:pt x="77" y="231"/>
                  </a:cubicBezTo>
                  <a:lnTo>
                    <a:pt x="77" y="231"/>
                  </a:lnTo>
                  <a:cubicBezTo>
                    <a:pt x="174" y="241"/>
                    <a:pt x="260" y="286"/>
                    <a:pt x="326" y="359"/>
                  </a:cubicBezTo>
                  <a:lnTo>
                    <a:pt x="326" y="359"/>
                  </a:lnTo>
                  <a:cubicBezTo>
                    <a:pt x="303" y="570"/>
                    <a:pt x="329" y="777"/>
                    <a:pt x="405" y="976"/>
                  </a:cubicBezTo>
                  <a:lnTo>
                    <a:pt x="405" y="976"/>
                  </a:lnTo>
                  <a:cubicBezTo>
                    <a:pt x="429" y="1039"/>
                    <a:pt x="464" y="1115"/>
                    <a:pt x="511" y="1180"/>
                  </a:cubicBezTo>
                  <a:lnTo>
                    <a:pt x="511" y="1180"/>
                  </a:lnTo>
                  <a:cubicBezTo>
                    <a:pt x="502" y="1177"/>
                    <a:pt x="493" y="1173"/>
                    <a:pt x="484" y="1169"/>
                  </a:cubicBezTo>
                  <a:close/>
                  <a:moveTo>
                    <a:pt x="612" y="137"/>
                  </a:moveTo>
                  <a:lnTo>
                    <a:pt x="612" y="137"/>
                  </a:lnTo>
                  <a:cubicBezTo>
                    <a:pt x="575" y="149"/>
                    <a:pt x="539" y="166"/>
                    <a:pt x="505" y="186"/>
                  </a:cubicBezTo>
                  <a:lnTo>
                    <a:pt x="505" y="186"/>
                  </a:lnTo>
                  <a:cubicBezTo>
                    <a:pt x="507" y="173"/>
                    <a:pt x="506" y="160"/>
                    <a:pt x="501" y="147"/>
                  </a:cubicBezTo>
                  <a:lnTo>
                    <a:pt x="501" y="147"/>
                  </a:lnTo>
                  <a:cubicBezTo>
                    <a:pt x="495" y="127"/>
                    <a:pt x="463" y="136"/>
                    <a:pt x="470" y="156"/>
                  </a:cubicBezTo>
                  <a:lnTo>
                    <a:pt x="470" y="156"/>
                  </a:lnTo>
                  <a:cubicBezTo>
                    <a:pt x="476" y="173"/>
                    <a:pt x="473" y="188"/>
                    <a:pt x="463" y="203"/>
                  </a:cubicBezTo>
                  <a:lnTo>
                    <a:pt x="463" y="203"/>
                  </a:lnTo>
                  <a:cubicBezTo>
                    <a:pt x="460" y="207"/>
                    <a:pt x="459" y="211"/>
                    <a:pt x="460" y="215"/>
                  </a:cubicBezTo>
                  <a:lnTo>
                    <a:pt x="460" y="215"/>
                  </a:lnTo>
                  <a:cubicBezTo>
                    <a:pt x="454" y="219"/>
                    <a:pt x="448" y="223"/>
                    <a:pt x="442" y="228"/>
                  </a:cubicBezTo>
                  <a:lnTo>
                    <a:pt x="442" y="228"/>
                  </a:lnTo>
                  <a:cubicBezTo>
                    <a:pt x="445" y="198"/>
                    <a:pt x="446" y="169"/>
                    <a:pt x="443" y="140"/>
                  </a:cubicBezTo>
                  <a:lnTo>
                    <a:pt x="443" y="140"/>
                  </a:lnTo>
                  <a:cubicBezTo>
                    <a:pt x="442" y="118"/>
                    <a:pt x="410" y="118"/>
                    <a:pt x="411" y="140"/>
                  </a:cubicBezTo>
                  <a:lnTo>
                    <a:pt x="411" y="140"/>
                  </a:lnTo>
                  <a:cubicBezTo>
                    <a:pt x="414" y="177"/>
                    <a:pt x="412" y="213"/>
                    <a:pt x="407" y="250"/>
                  </a:cubicBezTo>
                  <a:lnTo>
                    <a:pt x="407" y="250"/>
                  </a:lnTo>
                  <a:cubicBezTo>
                    <a:pt x="406" y="253"/>
                    <a:pt x="407" y="255"/>
                    <a:pt x="407" y="258"/>
                  </a:cubicBezTo>
                  <a:lnTo>
                    <a:pt x="407" y="258"/>
                  </a:lnTo>
                  <a:cubicBezTo>
                    <a:pt x="395" y="268"/>
                    <a:pt x="384" y="279"/>
                    <a:pt x="374" y="291"/>
                  </a:cubicBezTo>
                  <a:lnTo>
                    <a:pt x="374" y="291"/>
                  </a:lnTo>
                  <a:cubicBezTo>
                    <a:pt x="369" y="261"/>
                    <a:pt x="368" y="231"/>
                    <a:pt x="371" y="200"/>
                  </a:cubicBezTo>
                  <a:lnTo>
                    <a:pt x="371" y="200"/>
                  </a:lnTo>
                  <a:cubicBezTo>
                    <a:pt x="374" y="179"/>
                    <a:pt x="341" y="179"/>
                    <a:pt x="339" y="200"/>
                  </a:cubicBezTo>
                  <a:lnTo>
                    <a:pt x="339" y="200"/>
                  </a:lnTo>
                  <a:cubicBezTo>
                    <a:pt x="336" y="235"/>
                    <a:pt x="337" y="270"/>
                    <a:pt x="342" y="305"/>
                  </a:cubicBezTo>
                  <a:lnTo>
                    <a:pt x="342" y="305"/>
                  </a:lnTo>
                  <a:cubicBezTo>
                    <a:pt x="335" y="298"/>
                    <a:pt x="327" y="291"/>
                    <a:pt x="319" y="284"/>
                  </a:cubicBezTo>
                  <a:lnTo>
                    <a:pt x="319" y="284"/>
                  </a:lnTo>
                  <a:cubicBezTo>
                    <a:pt x="312" y="255"/>
                    <a:pt x="308" y="225"/>
                    <a:pt x="307" y="194"/>
                  </a:cubicBezTo>
                  <a:lnTo>
                    <a:pt x="307" y="194"/>
                  </a:lnTo>
                  <a:cubicBezTo>
                    <a:pt x="306" y="173"/>
                    <a:pt x="274" y="173"/>
                    <a:pt x="274" y="194"/>
                  </a:cubicBezTo>
                  <a:lnTo>
                    <a:pt x="274" y="194"/>
                  </a:lnTo>
                  <a:cubicBezTo>
                    <a:pt x="275" y="214"/>
                    <a:pt x="277" y="234"/>
                    <a:pt x="280" y="254"/>
                  </a:cubicBezTo>
                  <a:lnTo>
                    <a:pt x="280" y="254"/>
                  </a:lnTo>
                  <a:cubicBezTo>
                    <a:pt x="251" y="235"/>
                    <a:pt x="219" y="218"/>
                    <a:pt x="186" y="207"/>
                  </a:cubicBezTo>
                  <a:lnTo>
                    <a:pt x="186" y="207"/>
                  </a:lnTo>
                  <a:cubicBezTo>
                    <a:pt x="298" y="88"/>
                    <a:pt x="472" y="63"/>
                    <a:pt x="612" y="137"/>
                  </a:cubicBezTo>
                  <a:close/>
                  <a:moveTo>
                    <a:pt x="1220" y="116"/>
                  </a:moveTo>
                  <a:lnTo>
                    <a:pt x="1220" y="116"/>
                  </a:lnTo>
                  <a:cubicBezTo>
                    <a:pt x="1306" y="136"/>
                    <a:pt x="1354" y="203"/>
                    <a:pt x="1394" y="276"/>
                  </a:cubicBezTo>
                  <a:lnTo>
                    <a:pt x="1394" y="276"/>
                  </a:lnTo>
                  <a:cubicBezTo>
                    <a:pt x="1372" y="289"/>
                    <a:pt x="1350" y="305"/>
                    <a:pt x="1331" y="321"/>
                  </a:cubicBezTo>
                  <a:lnTo>
                    <a:pt x="1331" y="321"/>
                  </a:lnTo>
                  <a:cubicBezTo>
                    <a:pt x="1338" y="301"/>
                    <a:pt x="1344" y="281"/>
                    <a:pt x="1349" y="259"/>
                  </a:cubicBezTo>
                  <a:lnTo>
                    <a:pt x="1349" y="259"/>
                  </a:lnTo>
                  <a:cubicBezTo>
                    <a:pt x="1353" y="239"/>
                    <a:pt x="1322" y="231"/>
                    <a:pt x="1318" y="251"/>
                  </a:cubicBezTo>
                  <a:lnTo>
                    <a:pt x="1318" y="251"/>
                  </a:lnTo>
                  <a:cubicBezTo>
                    <a:pt x="1309" y="287"/>
                    <a:pt x="1298" y="321"/>
                    <a:pt x="1283" y="354"/>
                  </a:cubicBezTo>
                  <a:lnTo>
                    <a:pt x="1283" y="354"/>
                  </a:lnTo>
                  <a:cubicBezTo>
                    <a:pt x="1281" y="358"/>
                    <a:pt x="1281" y="363"/>
                    <a:pt x="1282" y="366"/>
                  </a:cubicBezTo>
                  <a:lnTo>
                    <a:pt x="1282" y="366"/>
                  </a:lnTo>
                  <a:cubicBezTo>
                    <a:pt x="1280" y="368"/>
                    <a:pt x="1279" y="369"/>
                    <a:pt x="1278" y="371"/>
                  </a:cubicBezTo>
                  <a:lnTo>
                    <a:pt x="1278" y="371"/>
                  </a:lnTo>
                  <a:cubicBezTo>
                    <a:pt x="1276" y="371"/>
                    <a:pt x="1274" y="371"/>
                    <a:pt x="1272" y="372"/>
                  </a:cubicBezTo>
                  <a:lnTo>
                    <a:pt x="1272" y="372"/>
                  </a:lnTo>
                  <a:cubicBezTo>
                    <a:pt x="1272" y="372"/>
                    <a:pt x="1272" y="372"/>
                    <a:pt x="1272" y="371"/>
                  </a:cubicBezTo>
                  <a:lnTo>
                    <a:pt x="1272" y="371"/>
                  </a:lnTo>
                  <a:cubicBezTo>
                    <a:pt x="1273" y="307"/>
                    <a:pt x="1276" y="241"/>
                    <a:pt x="1278" y="176"/>
                  </a:cubicBezTo>
                  <a:lnTo>
                    <a:pt x="1278" y="176"/>
                  </a:lnTo>
                  <a:cubicBezTo>
                    <a:pt x="1278" y="155"/>
                    <a:pt x="1245" y="156"/>
                    <a:pt x="1245" y="176"/>
                  </a:cubicBezTo>
                  <a:lnTo>
                    <a:pt x="1245" y="176"/>
                  </a:lnTo>
                  <a:cubicBezTo>
                    <a:pt x="1243" y="227"/>
                    <a:pt x="1242" y="277"/>
                    <a:pt x="1241" y="328"/>
                  </a:cubicBezTo>
                  <a:lnTo>
                    <a:pt x="1241" y="328"/>
                  </a:lnTo>
                  <a:cubicBezTo>
                    <a:pt x="1233" y="318"/>
                    <a:pt x="1225" y="309"/>
                    <a:pt x="1218" y="300"/>
                  </a:cubicBezTo>
                  <a:lnTo>
                    <a:pt x="1218" y="300"/>
                  </a:lnTo>
                  <a:cubicBezTo>
                    <a:pt x="1208" y="249"/>
                    <a:pt x="1199" y="198"/>
                    <a:pt x="1189" y="147"/>
                  </a:cubicBezTo>
                  <a:lnTo>
                    <a:pt x="1189" y="147"/>
                  </a:lnTo>
                  <a:cubicBezTo>
                    <a:pt x="1185" y="127"/>
                    <a:pt x="1154" y="136"/>
                    <a:pt x="1158" y="156"/>
                  </a:cubicBezTo>
                  <a:lnTo>
                    <a:pt x="1158" y="156"/>
                  </a:lnTo>
                  <a:cubicBezTo>
                    <a:pt x="1164" y="190"/>
                    <a:pt x="1171" y="225"/>
                    <a:pt x="1177" y="259"/>
                  </a:cubicBezTo>
                  <a:lnTo>
                    <a:pt x="1177" y="259"/>
                  </a:lnTo>
                  <a:cubicBezTo>
                    <a:pt x="1167" y="250"/>
                    <a:pt x="1158" y="242"/>
                    <a:pt x="1148" y="234"/>
                  </a:cubicBezTo>
                  <a:lnTo>
                    <a:pt x="1148" y="234"/>
                  </a:lnTo>
                  <a:cubicBezTo>
                    <a:pt x="1149" y="230"/>
                    <a:pt x="1148" y="226"/>
                    <a:pt x="1145" y="221"/>
                  </a:cubicBezTo>
                  <a:lnTo>
                    <a:pt x="1145" y="221"/>
                  </a:lnTo>
                  <a:cubicBezTo>
                    <a:pt x="1142" y="216"/>
                    <a:pt x="1138" y="211"/>
                    <a:pt x="1134" y="206"/>
                  </a:cubicBezTo>
                  <a:lnTo>
                    <a:pt x="1134" y="206"/>
                  </a:lnTo>
                  <a:cubicBezTo>
                    <a:pt x="1134" y="204"/>
                    <a:pt x="1135" y="203"/>
                    <a:pt x="1134" y="202"/>
                  </a:cubicBezTo>
                  <a:lnTo>
                    <a:pt x="1134" y="202"/>
                  </a:lnTo>
                  <a:cubicBezTo>
                    <a:pt x="1132" y="188"/>
                    <a:pt x="1129" y="174"/>
                    <a:pt x="1127" y="160"/>
                  </a:cubicBezTo>
                  <a:lnTo>
                    <a:pt x="1127" y="160"/>
                  </a:lnTo>
                  <a:cubicBezTo>
                    <a:pt x="1124" y="139"/>
                    <a:pt x="1092" y="148"/>
                    <a:pt x="1096" y="168"/>
                  </a:cubicBezTo>
                  <a:lnTo>
                    <a:pt x="1096" y="168"/>
                  </a:lnTo>
                  <a:cubicBezTo>
                    <a:pt x="1098" y="179"/>
                    <a:pt x="1100" y="189"/>
                    <a:pt x="1101" y="200"/>
                  </a:cubicBezTo>
                  <a:lnTo>
                    <a:pt x="1101" y="200"/>
                  </a:lnTo>
                  <a:cubicBezTo>
                    <a:pt x="1063" y="176"/>
                    <a:pt x="1023" y="156"/>
                    <a:pt x="981" y="141"/>
                  </a:cubicBezTo>
                  <a:lnTo>
                    <a:pt x="981" y="141"/>
                  </a:lnTo>
                  <a:cubicBezTo>
                    <a:pt x="1057" y="105"/>
                    <a:pt x="1136" y="96"/>
                    <a:pt x="1220" y="116"/>
                  </a:cubicBezTo>
                  <a:close/>
                  <a:moveTo>
                    <a:pt x="1601" y="328"/>
                  </a:moveTo>
                  <a:lnTo>
                    <a:pt x="1601" y="328"/>
                  </a:lnTo>
                  <a:cubicBezTo>
                    <a:pt x="1604" y="331"/>
                    <a:pt x="1606" y="333"/>
                    <a:pt x="1609" y="335"/>
                  </a:cubicBezTo>
                  <a:lnTo>
                    <a:pt x="1609" y="335"/>
                  </a:lnTo>
                  <a:cubicBezTo>
                    <a:pt x="1559" y="481"/>
                    <a:pt x="1511" y="628"/>
                    <a:pt x="1458" y="772"/>
                  </a:cubicBezTo>
                  <a:lnTo>
                    <a:pt x="1458" y="772"/>
                  </a:lnTo>
                  <a:cubicBezTo>
                    <a:pt x="1407" y="913"/>
                    <a:pt x="1323" y="1059"/>
                    <a:pt x="1189" y="1123"/>
                  </a:cubicBezTo>
                  <a:lnTo>
                    <a:pt x="1189" y="1123"/>
                  </a:lnTo>
                  <a:cubicBezTo>
                    <a:pt x="1336" y="938"/>
                    <a:pt x="1420" y="723"/>
                    <a:pt x="1500" y="501"/>
                  </a:cubicBezTo>
                  <a:lnTo>
                    <a:pt x="1500" y="501"/>
                  </a:lnTo>
                  <a:cubicBezTo>
                    <a:pt x="1507" y="482"/>
                    <a:pt x="1475" y="473"/>
                    <a:pt x="1468" y="493"/>
                  </a:cubicBezTo>
                  <a:lnTo>
                    <a:pt x="1468" y="493"/>
                  </a:lnTo>
                  <a:cubicBezTo>
                    <a:pt x="1385" y="725"/>
                    <a:pt x="1296" y="951"/>
                    <a:pt x="1134" y="1140"/>
                  </a:cubicBezTo>
                  <a:lnTo>
                    <a:pt x="1134" y="1140"/>
                  </a:lnTo>
                  <a:cubicBezTo>
                    <a:pt x="1132" y="1142"/>
                    <a:pt x="1131" y="1143"/>
                    <a:pt x="1131" y="1145"/>
                  </a:cubicBezTo>
                  <a:lnTo>
                    <a:pt x="1131" y="1145"/>
                  </a:lnTo>
                  <a:cubicBezTo>
                    <a:pt x="1115" y="1150"/>
                    <a:pt x="1098" y="1153"/>
                    <a:pt x="1081" y="1154"/>
                  </a:cubicBezTo>
                  <a:lnTo>
                    <a:pt x="1081" y="1154"/>
                  </a:lnTo>
                  <a:cubicBezTo>
                    <a:pt x="1231" y="955"/>
                    <a:pt x="1287" y="626"/>
                    <a:pt x="1299" y="418"/>
                  </a:cubicBezTo>
                  <a:lnTo>
                    <a:pt x="1299" y="418"/>
                  </a:lnTo>
                  <a:cubicBezTo>
                    <a:pt x="1301" y="417"/>
                    <a:pt x="1303" y="416"/>
                    <a:pt x="1304" y="414"/>
                  </a:cubicBezTo>
                  <a:lnTo>
                    <a:pt x="1304" y="414"/>
                  </a:lnTo>
                  <a:cubicBezTo>
                    <a:pt x="1369" y="344"/>
                    <a:pt x="1511" y="211"/>
                    <a:pt x="1601" y="328"/>
                  </a:cubicBezTo>
                  <a:close/>
                  <a:moveTo>
                    <a:pt x="1316" y="1650"/>
                  </a:moveTo>
                  <a:lnTo>
                    <a:pt x="1316" y="1650"/>
                  </a:lnTo>
                  <a:cubicBezTo>
                    <a:pt x="1170" y="1824"/>
                    <a:pt x="970" y="2039"/>
                    <a:pt x="739" y="2069"/>
                  </a:cubicBezTo>
                  <a:lnTo>
                    <a:pt x="739" y="2069"/>
                  </a:lnTo>
                  <a:cubicBezTo>
                    <a:pt x="858" y="1986"/>
                    <a:pt x="976" y="1902"/>
                    <a:pt x="1096" y="1819"/>
                  </a:cubicBezTo>
                  <a:lnTo>
                    <a:pt x="1096" y="1819"/>
                  </a:lnTo>
                  <a:cubicBezTo>
                    <a:pt x="1112" y="1807"/>
                    <a:pt x="1096" y="1779"/>
                    <a:pt x="1079" y="1791"/>
                  </a:cubicBezTo>
                  <a:lnTo>
                    <a:pt x="1079" y="1791"/>
                  </a:lnTo>
                  <a:cubicBezTo>
                    <a:pt x="960" y="1874"/>
                    <a:pt x="841" y="1958"/>
                    <a:pt x="722" y="2041"/>
                  </a:cubicBezTo>
                  <a:lnTo>
                    <a:pt x="722" y="2041"/>
                  </a:lnTo>
                  <a:cubicBezTo>
                    <a:pt x="872" y="1847"/>
                    <a:pt x="1079" y="1711"/>
                    <a:pt x="1316" y="1650"/>
                  </a:cubicBezTo>
                  <a:close/>
                  <a:moveTo>
                    <a:pt x="317" y="2297"/>
                  </a:moveTo>
                  <a:lnTo>
                    <a:pt x="317" y="2297"/>
                  </a:lnTo>
                  <a:cubicBezTo>
                    <a:pt x="241" y="2175"/>
                    <a:pt x="203" y="2033"/>
                    <a:pt x="199" y="1889"/>
                  </a:cubicBezTo>
                  <a:lnTo>
                    <a:pt x="199" y="1889"/>
                  </a:lnTo>
                  <a:cubicBezTo>
                    <a:pt x="400" y="2069"/>
                    <a:pt x="498" y="2306"/>
                    <a:pt x="590" y="2554"/>
                  </a:cubicBezTo>
                  <a:lnTo>
                    <a:pt x="590" y="2554"/>
                  </a:lnTo>
                  <a:cubicBezTo>
                    <a:pt x="473" y="2397"/>
                    <a:pt x="375" y="2229"/>
                    <a:pt x="296" y="2050"/>
                  </a:cubicBezTo>
                  <a:lnTo>
                    <a:pt x="296" y="2050"/>
                  </a:lnTo>
                  <a:cubicBezTo>
                    <a:pt x="287" y="2031"/>
                    <a:pt x="260" y="2047"/>
                    <a:pt x="268" y="2067"/>
                  </a:cubicBezTo>
                  <a:lnTo>
                    <a:pt x="268" y="2067"/>
                  </a:lnTo>
                  <a:cubicBezTo>
                    <a:pt x="348" y="2249"/>
                    <a:pt x="448" y="2418"/>
                    <a:pt x="568" y="2577"/>
                  </a:cubicBezTo>
                  <a:lnTo>
                    <a:pt x="568" y="2577"/>
                  </a:lnTo>
                  <a:cubicBezTo>
                    <a:pt x="463" y="2511"/>
                    <a:pt x="369" y="2382"/>
                    <a:pt x="317" y="2297"/>
                  </a:cubicBezTo>
                  <a:close/>
                  <a:moveTo>
                    <a:pt x="1038" y="1204"/>
                  </a:moveTo>
                  <a:lnTo>
                    <a:pt x="1038" y="1204"/>
                  </a:lnTo>
                  <a:cubicBezTo>
                    <a:pt x="1041" y="1206"/>
                    <a:pt x="1044" y="1206"/>
                    <a:pt x="1048" y="1206"/>
                  </a:cubicBezTo>
                  <a:lnTo>
                    <a:pt x="1048" y="1206"/>
                  </a:lnTo>
                  <a:cubicBezTo>
                    <a:pt x="1462" y="1195"/>
                    <a:pt x="1555" y="642"/>
                    <a:pt x="1660" y="337"/>
                  </a:cubicBezTo>
                  <a:lnTo>
                    <a:pt x="1660" y="337"/>
                  </a:lnTo>
                  <a:cubicBezTo>
                    <a:pt x="1665" y="323"/>
                    <a:pt x="1657" y="313"/>
                    <a:pt x="1646" y="309"/>
                  </a:cubicBezTo>
                  <a:lnTo>
                    <a:pt x="1646" y="309"/>
                  </a:lnTo>
                  <a:cubicBezTo>
                    <a:pt x="1646" y="307"/>
                    <a:pt x="1645" y="305"/>
                    <a:pt x="1644" y="303"/>
                  </a:cubicBezTo>
                  <a:lnTo>
                    <a:pt x="1644" y="303"/>
                  </a:lnTo>
                  <a:cubicBezTo>
                    <a:pt x="1584" y="226"/>
                    <a:pt x="1509" y="224"/>
                    <a:pt x="1437" y="254"/>
                  </a:cubicBezTo>
                  <a:lnTo>
                    <a:pt x="1437" y="254"/>
                  </a:lnTo>
                  <a:cubicBezTo>
                    <a:pt x="1389" y="164"/>
                    <a:pt x="1334" y="102"/>
                    <a:pt x="1233" y="68"/>
                  </a:cubicBezTo>
                  <a:lnTo>
                    <a:pt x="1233" y="68"/>
                  </a:lnTo>
                  <a:cubicBezTo>
                    <a:pt x="1132" y="36"/>
                    <a:pt x="1020" y="61"/>
                    <a:pt x="931" y="112"/>
                  </a:cubicBezTo>
                  <a:lnTo>
                    <a:pt x="931" y="112"/>
                  </a:lnTo>
                  <a:cubicBezTo>
                    <a:pt x="926" y="115"/>
                    <a:pt x="922" y="119"/>
                    <a:pt x="920" y="124"/>
                  </a:cubicBezTo>
                  <a:lnTo>
                    <a:pt x="920" y="124"/>
                  </a:lnTo>
                  <a:cubicBezTo>
                    <a:pt x="841" y="105"/>
                    <a:pt x="758" y="104"/>
                    <a:pt x="677" y="120"/>
                  </a:cubicBezTo>
                  <a:lnTo>
                    <a:pt x="677" y="120"/>
                  </a:lnTo>
                  <a:cubicBezTo>
                    <a:pt x="511" y="0"/>
                    <a:pt x="274" y="28"/>
                    <a:pt x="140" y="184"/>
                  </a:cubicBezTo>
                  <a:lnTo>
                    <a:pt x="140" y="184"/>
                  </a:lnTo>
                  <a:cubicBezTo>
                    <a:pt x="138" y="187"/>
                    <a:pt x="136" y="189"/>
                    <a:pt x="135" y="191"/>
                  </a:cubicBezTo>
                  <a:lnTo>
                    <a:pt x="135" y="191"/>
                  </a:lnTo>
                  <a:cubicBezTo>
                    <a:pt x="115" y="187"/>
                    <a:pt x="94" y="184"/>
                    <a:pt x="72" y="181"/>
                  </a:cubicBezTo>
                  <a:lnTo>
                    <a:pt x="72" y="181"/>
                  </a:lnTo>
                  <a:cubicBezTo>
                    <a:pt x="59" y="170"/>
                    <a:pt x="36" y="170"/>
                    <a:pt x="33" y="191"/>
                  </a:cubicBezTo>
                  <a:lnTo>
                    <a:pt x="33" y="191"/>
                  </a:lnTo>
                  <a:cubicBezTo>
                    <a:pt x="0" y="423"/>
                    <a:pt x="47" y="630"/>
                    <a:pt x="149" y="838"/>
                  </a:cubicBezTo>
                  <a:lnTo>
                    <a:pt x="149" y="838"/>
                  </a:lnTo>
                  <a:cubicBezTo>
                    <a:pt x="235" y="1012"/>
                    <a:pt x="337" y="1193"/>
                    <a:pt x="540" y="1240"/>
                  </a:cubicBezTo>
                  <a:lnTo>
                    <a:pt x="540" y="1240"/>
                  </a:lnTo>
                  <a:cubicBezTo>
                    <a:pt x="547" y="1241"/>
                    <a:pt x="553" y="1240"/>
                    <a:pt x="558" y="1237"/>
                  </a:cubicBezTo>
                  <a:lnTo>
                    <a:pt x="558" y="1237"/>
                  </a:lnTo>
                  <a:cubicBezTo>
                    <a:pt x="606" y="1285"/>
                    <a:pt x="664" y="1321"/>
                    <a:pt x="733" y="1326"/>
                  </a:cubicBezTo>
                  <a:lnTo>
                    <a:pt x="733" y="1326"/>
                  </a:lnTo>
                  <a:cubicBezTo>
                    <a:pt x="699" y="1565"/>
                    <a:pt x="674" y="1804"/>
                    <a:pt x="660" y="2044"/>
                  </a:cubicBezTo>
                  <a:lnTo>
                    <a:pt x="660" y="2044"/>
                  </a:lnTo>
                  <a:cubicBezTo>
                    <a:pt x="654" y="2051"/>
                    <a:pt x="649" y="2059"/>
                    <a:pt x="643" y="2066"/>
                  </a:cubicBezTo>
                  <a:lnTo>
                    <a:pt x="643" y="2066"/>
                  </a:lnTo>
                  <a:cubicBezTo>
                    <a:pt x="636" y="2077"/>
                    <a:pt x="639" y="2087"/>
                    <a:pt x="646" y="2094"/>
                  </a:cubicBezTo>
                  <a:lnTo>
                    <a:pt x="646" y="2094"/>
                  </a:lnTo>
                  <a:cubicBezTo>
                    <a:pt x="645" y="2102"/>
                    <a:pt x="649" y="2111"/>
                    <a:pt x="655" y="2116"/>
                  </a:cubicBezTo>
                  <a:lnTo>
                    <a:pt x="655" y="2116"/>
                  </a:lnTo>
                  <a:cubicBezTo>
                    <a:pt x="650" y="2218"/>
                    <a:pt x="646" y="2320"/>
                    <a:pt x="644" y="2422"/>
                  </a:cubicBezTo>
                  <a:lnTo>
                    <a:pt x="644" y="2422"/>
                  </a:lnTo>
                  <a:cubicBezTo>
                    <a:pt x="644" y="2470"/>
                    <a:pt x="644" y="2518"/>
                    <a:pt x="647" y="2567"/>
                  </a:cubicBezTo>
                  <a:lnTo>
                    <a:pt x="647" y="2567"/>
                  </a:lnTo>
                  <a:cubicBezTo>
                    <a:pt x="543" y="2286"/>
                    <a:pt x="436" y="2014"/>
                    <a:pt x="193" y="1820"/>
                  </a:cubicBezTo>
                  <a:lnTo>
                    <a:pt x="193" y="1820"/>
                  </a:lnTo>
                  <a:cubicBezTo>
                    <a:pt x="172" y="1805"/>
                    <a:pt x="145" y="1825"/>
                    <a:pt x="150" y="1844"/>
                  </a:cubicBezTo>
                  <a:lnTo>
                    <a:pt x="150" y="1844"/>
                  </a:lnTo>
                  <a:cubicBezTo>
                    <a:pt x="149" y="1847"/>
                    <a:pt x="149" y="1849"/>
                    <a:pt x="149" y="1851"/>
                  </a:cubicBezTo>
                  <a:lnTo>
                    <a:pt x="149" y="1851"/>
                  </a:lnTo>
                  <a:cubicBezTo>
                    <a:pt x="148" y="2030"/>
                    <a:pt x="198" y="2197"/>
                    <a:pt x="291" y="2349"/>
                  </a:cubicBezTo>
                  <a:lnTo>
                    <a:pt x="291" y="2349"/>
                  </a:lnTo>
                  <a:cubicBezTo>
                    <a:pt x="357" y="2455"/>
                    <a:pt x="496" y="2623"/>
                    <a:pt x="629" y="2658"/>
                  </a:cubicBezTo>
                  <a:lnTo>
                    <a:pt x="629" y="2658"/>
                  </a:lnTo>
                  <a:cubicBezTo>
                    <a:pt x="630" y="2660"/>
                    <a:pt x="632" y="2664"/>
                    <a:pt x="633" y="2667"/>
                  </a:cubicBezTo>
                  <a:lnTo>
                    <a:pt x="633" y="2667"/>
                  </a:lnTo>
                  <a:cubicBezTo>
                    <a:pt x="637" y="2679"/>
                    <a:pt x="647" y="2684"/>
                    <a:pt x="657" y="2683"/>
                  </a:cubicBezTo>
                  <a:lnTo>
                    <a:pt x="657" y="2683"/>
                  </a:lnTo>
                  <a:cubicBezTo>
                    <a:pt x="685" y="2901"/>
                    <a:pt x="763" y="3109"/>
                    <a:pt x="946" y="3249"/>
                  </a:cubicBezTo>
                  <a:lnTo>
                    <a:pt x="946" y="3249"/>
                  </a:lnTo>
                  <a:cubicBezTo>
                    <a:pt x="971" y="3269"/>
                    <a:pt x="995" y="3227"/>
                    <a:pt x="970" y="3208"/>
                  </a:cubicBezTo>
                  <a:lnTo>
                    <a:pt x="970" y="3208"/>
                  </a:lnTo>
                  <a:cubicBezTo>
                    <a:pt x="704" y="3002"/>
                    <a:pt x="688" y="2650"/>
                    <a:pt x="695" y="2341"/>
                  </a:cubicBezTo>
                  <a:lnTo>
                    <a:pt x="695" y="2341"/>
                  </a:lnTo>
                  <a:cubicBezTo>
                    <a:pt x="697" y="2267"/>
                    <a:pt x="700" y="2194"/>
                    <a:pt x="704" y="2121"/>
                  </a:cubicBezTo>
                  <a:lnTo>
                    <a:pt x="704" y="2121"/>
                  </a:lnTo>
                  <a:cubicBezTo>
                    <a:pt x="980" y="2110"/>
                    <a:pt x="1214" y="1849"/>
                    <a:pt x="1378" y="1652"/>
                  </a:cubicBezTo>
                  <a:lnTo>
                    <a:pt x="1378" y="1652"/>
                  </a:lnTo>
                  <a:cubicBezTo>
                    <a:pt x="1389" y="1640"/>
                    <a:pt x="1384" y="1625"/>
                    <a:pt x="1375" y="1616"/>
                  </a:cubicBezTo>
                  <a:lnTo>
                    <a:pt x="1375" y="1616"/>
                  </a:lnTo>
                  <a:cubicBezTo>
                    <a:pt x="1374" y="1603"/>
                    <a:pt x="1362" y="1589"/>
                    <a:pt x="1344" y="1593"/>
                  </a:cubicBezTo>
                  <a:lnTo>
                    <a:pt x="1344" y="1593"/>
                  </a:lnTo>
                  <a:cubicBezTo>
                    <a:pt x="1094" y="1648"/>
                    <a:pt x="875" y="1782"/>
                    <a:pt x="712" y="1976"/>
                  </a:cubicBezTo>
                  <a:lnTo>
                    <a:pt x="712" y="1976"/>
                  </a:lnTo>
                  <a:cubicBezTo>
                    <a:pt x="727" y="1759"/>
                    <a:pt x="751" y="1542"/>
                    <a:pt x="782" y="1327"/>
                  </a:cubicBezTo>
                  <a:lnTo>
                    <a:pt x="782" y="1327"/>
                  </a:lnTo>
                  <a:cubicBezTo>
                    <a:pt x="886" y="1322"/>
                    <a:pt x="970" y="1275"/>
                    <a:pt x="1038" y="1204"/>
                  </a:cubicBezTo>
                  <a:close/>
                </a:path>
              </a:pathLst>
            </a:custGeom>
            <a:solidFill>
              <a:schemeClr val="accent4"/>
            </a:solidFill>
            <a:ln>
              <a:noFill/>
            </a:ln>
            <a:effectLst/>
          </p:spPr>
          <p:txBody>
            <a:bodyPr wrap="none" anchor="ctr"/>
            <a:lstStyle/>
            <a:p>
              <a:endParaRPr lang="es-ES_tradnl" sz="919"/>
            </a:p>
          </p:txBody>
        </p:sp>
        <p:grpSp>
          <p:nvGrpSpPr>
            <p:cNvPr id="7" name="Group 6">
              <a:extLst>
                <a:ext uri="{FF2B5EF4-FFF2-40B4-BE49-F238E27FC236}">
                  <a16:creationId xmlns:a16="http://schemas.microsoft.com/office/drawing/2014/main" id="{02815549-2E43-974A-B7C1-3FC0C90CA8D1}"/>
                </a:ext>
              </a:extLst>
            </p:cNvPr>
            <p:cNvGrpSpPr/>
            <p:nvPr/>
          </p:nvGrpSpPr>
          <p:grpSpPr>
            <a:xfrm rot="759599">
              <a:off x="4776803" y="4846867"/>
              <a:ext cx="718149" cy="1715106"/>
              <a:chOff x="3917452" y="3752314"/>
              <a:chExt cx="367239" cy="877052"/>
            </a:xfrm>
            <a:solidFill>
              <a:schemeClr val="accent5"/>
            </a:solidFill>
          </p:grpSpPr>
          <p:sp>
            <p:nvSpPr>
              <p:cNvPr id="440" name="Freeform 4">
                <a:extLst>
                  <a:ext uri="{FF2B5EF4-FFF2-40B4-BE49-F238E27FC236}">
                    <a16:creationId xmlns:a16="http://schemas.microsoft.com/office/drawing/2014/main" id="{EA41871F-F049-D94B-A8B4-3CDCC2A901D8}"/>
                  </a:ext>
                </a:extLst>
              </p:cNvPr>
              <p:cNvSpPr>
                <a:spLocks noChangeArrowheads="1"/>
              </p:cNvSpPr>
              <p:nvPr/>
            </p:nvSpPr>
            <p:spPr bwMode="auto">
              <a:xfrm>
                <a:off x="3917452" y="3752314"/>
                <a:ext cx="367239" cy="877052"/>
              </a:xfrm>
              <a:custGeom>
                <a:avLst/>
                <a:gdLst>
                  <a:gd name="T0" fmla="*/ 1253 w 1498"/>
                  <a:gd name="T1" fmla="*/ 2533 h 3582"/>
                  <a:gd name="T2" fmla="*/ 759 w 1498"/>
                  <a:gd name="T3" fmla="*/ 3401 h 3582"/>
                  <a:gd name="T4" fmla="*/ 742 w 1498"/>
                  <a:gd name="T5" fmla="*/ 3324 h 3582"/>
                  <a:gd name="T6" fmla="*/ 1010 w 1498"/>
                  <a:gd name="T7" fmla="*/ 2457 h 3582"/>
                  <a:gd name="T8" fmla="*/ 1308 w 1498"/>
                  <a:gd name="T9" fmla="*/ 2212 h 3582"/>
                  <a:gd name="T10" fmla="*/ 1315 w 1498"/>
                  <a:gd name="T11" fmla="*/ 2423 h 3582"/>
                  <a:gd name="T12" fmla="*/ 751 w 1498"/>
                  <a:gd name="T13" fmla="*/ 3496 h 3582"/>
                  <a:gd name="T14" fmla="*/ 207 w 1498"/>
                  <a:gd name="T15" fmla="*/ 1533 h 3582"/>
                  <a:gd name="T16" fmla="*/ 148 w 1498"/>
                  <a:gd name="T17" fmla="*/ 1135 h 3582"/>
                  <a:gd name="T18" fmla="*/ 301 w 1498"/>
                  <a:gd name="T19" fmla="*/ 1818 h 3582"/>
                  <a:gd name="T20" fmla="*/ 168 w 1498"/>
                  <a:gd name="T21" fmla="*/ 1094 h 3582"/>
                  <a:gd name="T22" fmla="*/ 590 w 1498"/>
                  <a:gd name="T23" fmla="*/ 2934 h 3582"/>
                  <a:gd name="T24" fmla="*/ 648 w 1498"/>
                  <a:gd name="T25" fmla="*/ 3451 h 3582"/>
                  <a:gd name="T26" fmla="*/ 540 w 1498"/>
                  <a:gd name="T27" fmla="*/ 3280 h 3582"/>
                  <a:gd name="T28" fmla="*/ 379 w 1498"/>
                  <a:gd name="T29" fmla="*/ 3017 h 3582"/>
                  <a:gd name="T30" fmla="*/ 848 w 1498"/>
                  <a:gd name="T31" fmla="*/ 949 h 3582"/>
                  <a:gd name="T32" fmla="*/ 993 w 1498"/>
                  <a:gd name="T33" fmla="*/ 875 h 3582"/>
                  <a:gd name="T34" fmla="*/ 115 w 1498"/>
                  <a:gd name="T35" fmla="*/ 2302 h 3582"/>
                  <a:gd name="T36" fmla="*/ 699 w 1498"/>
                  <a:gd name="T37" fmla="*/ 404 h 3582"/>
                  <a:gd name="T38" fmla="*/ 738 w 1498"/>
                  <a:gd name="T39" fmla="*/ 329 h 3582"/>
                  <a:gd name="T40" fmla="*/ 663 w 1498"/>
                  <a:gd name="T41" fmla="*/ 371 h 3582"/>
                  <a:gd name="T42" fmla="*/ 877 w 1498"/>
                  <a:gd name="T43" fmla="*/ 331 h 3582"/>
                  <a:gd name="T44" fmla="*/ 941 w 1498"/>
                  <a:gd name="T45" fmla="*/ 349 h 3582"/>
                  <a:gd name="T46" fmla="*/ 1018 w 1498"/>
                  <a:gd name="T47" fmla="*/ 825 h 3582"/>
                  <a:gd name="T48" fmla="*/ 1001 w 1498"/>
                  <a:gd name="T49" fmla="*/ 774 h 3582"/>
                  <a:gd name="T50" fmla="*/ 980 w 1498"/>
                  <a:gd name="T51" fmla="*/ 733 h 3582"/>
                  <a:gd name="T52" fmla="*/ 959 w 1498"/>
                  <a:gd name="T53" fmla="*/ 800 h 3582"/>
                  <a:gd name="T54" fmla="*/ 941 w 1498"/>
                  <a:gd name="T55" fmla="*/ 817 h 3582"/>
                  <a:gd name="T56" fmla="*/ 934 w 1498"/>
                  <a:gd name="T57" fmla="*/ 828 h 3582"/>
                  <a:gd name="T58" fmla="*/ 903 w 1498"/>
                  <a:gd name="T59" fmla="*/ 821 h 3582"/>
                  <a:gd name="T60" fmla="*/ 891 w 1498"/>
                  <a:gd name="T61" fmla="*/ 828 h 3582"/>
                  <a:gd name="T62" fmla="*/ 809 w 1498"/>
                  <a:gd name="T63" fmla="*/ 617 h 3582"/>
                  <a:gd name="T64" fmla="*/ 812 w 1498"/>
                  <a:gd name="T65" fmla="*/ 823 h 3582"/>
                  <a:gd name="T66" fmla="*/ 1123 w 1498"/>
                  <a:gd name="T67" fmla="*/ 344 h 3582"/>
                  <a:gd name="T68" fmla="*/ 1192 w 1498"/>
                  <a:gd name="T69" fmla="*/ 450 h 3582"/>
                  <a:gd name="T70" fmla="*/ 1243 w 1498"/>
                  <a:gd name="T71" fmla="*/ 258 h 3582"/>
                  <a:gd name="T72" fmla="*/ 1225 w 1498"/>
                  <a:gd name="T73" fmla="*/ 577 h 3582"/>
                  <a:gd name="T74" fmla="*/ 1069 w 1498"/>
                  <a:gd name="T75" fmla="*/ 828 h 3582"/>
                  <a:gd name="T76" fmla="*/ 1152 w 1498"/>
                  <a:gd name="T77" fmla="*/ 553 h 3582"/>
                  <a:gd name="T78" fmla="*/ 1117 w 1498"/>
                  <a:gd name="T79" fmla="*/ 348 h 3582"/>
                  <a:gd name="T80" fmla="*/ 1429 w 1498"/>
                  <a:gd name="T81" fmla="*/ 1673 h 3582"/>
                  <a:gd name="T82" fmla="*/ 731 w 1498"/>
                  <a:gd name="T83" fmla="*/ 2904 h 3582"/>
                  <a:gd name="T84" fmla="*/ 953 w 1498"/>
                  <a:gd name="T85" fmla="*/ 1018 h 3582"/>
                  <a:gd name="T86" fmla="*/ 1300 w 1498"/>
                  <a:gd name="T87" fmla="*/ 259 h 3582"/>
                  <a:gd name="T88" fmla="*/ 1257 w 1498"/>
                  <a:gd name="T89" fmla="*/ 203 h 3582"/>
                  <a:gd name="T90" fmla="*/ 947 w 1498"/>
                  <a:gd name="T91" fmla="*/ 12 h 3582"/>
                  <a:gd name="T92" fmla="*/ 913 w 1498"/>
                  <a:gd name="T93" fmla="*/ 52 h 3582"/>
                  <a:gd name="T94" fmla="*/ 667 w 1498"/>
                  <a:gd name="T95" fmla="*/ 243 h 3582"/>
                  <a:gd name="T96" fmla="*/ 748 w 1498"/>
                  <a:gd name="T97" fmla="*/ 836 h 3582"/>
                  <a:gd name="T98" fmla="*/ 768 w 1498"/>
                  <a:gd name="T99" fmla="*/ 846 h 3582"/>
                  <a:gd name="T100" fmla="*/ 814 w 1498"/>
                  <a:gd name="T101" fmla="*/ 988 h 3582"/>
                  <a:gd name="T102" fmla="*/ 635 w 1498"/>
                  <a:gd name="T103" fmla="*/ 2853 h 3582"/>
                  <a:gd name="T104" fmla="*/ 383 w 1498"/>
                  <a:gd name="T105" fmla="*/ 1463 h 3582"/>
                  <a:gd name="T106" fmla="*/ 71 w 1498"/>
                  <a:gd name="T107" fmla="*/ 973 h 3582"/>
                  <a:gd name="T108" fmla="*/ 605 w 1498"/>
                  <a:gd name="T109" fmla="*/ 3476 h 3582"/>
                  <a:gd name="T110" fmla="*/ 686 w 1498"/>
                  <a:gd name="T111" fmla="*/ 3567 h 3582"/>
                  <a:gd name="T112" fmla="*/ 734 w 1498"/>
                  <a:gd name="T113" fmla="*/ 3543 h 3582"/>
                  <a:gd name="T114" fmla="*/ 1463 w 1498"/>
                  <a:gd name="T115" fmla="*/ 1658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98" h="3582">
                    <a:moveTo>
                      <a:pt x="751" y="3496"/>
                    </a:moveTo>
                    <a:lnTo>
                      <a:pt x="751" y="3496"/>
                    </a:lnTo>
                    <a:cubicBezTo>
                      <a:pt x="750" y="3491"/>
                      <a:pt x="750" y="3485"/>
                      <a:pt x="750" y="3479"/>
                    </a:cubicBezTo>
                    <a:lnTo>
                      <a:pt x="750" y="3479"/>
                    </a:lnTo>
                    <a:cubicBezTo>
                      <a:pt x="938" y="3174"/>
                      <a:pt x="1106" y="2859"/>
                      <a:pt x="1253" y="2533"/>
                    </a:cubicBezTo>
                    <a:lnTo>
                      <a:pt x="1253" y="2533"/>
                    </a:lnTo>
                    <a:cubicBezTo>
                      <a:pt x="1261" y="2514"/>
                      <a:pt x="1233" y="2497"/>
                      <a:pt x="1224" y="2517"/>
                    </a:cubicBezTo>
                    <a:lnTo>
                      <a:pt x="1224" y="2517"/>
                    </a:lnTo>
                    <a:cubicBezTo>
                      <a:pt x="1088" y="2821"/>
                      <a:pt x="932" y="3116"/>
                      <a:pt x="759" y="3401"/>
                    </a:cubicBezTo>
                    <a:lnTo>
                      <a:pt x="759" y="3401"/>
                    </a:lnTo>
                    <a:cubicBezTo>
                      <a:pt x="806" y="3133"/>
                      <a:pt x="925" y="2886"/>
                      <a:pt x="1107" y="2681"/>
                    </a:cubicBezTo>
                    <a:lnTo>
                      <a:pt x="1107" y="2681"/>
                    </a:lnTo>
                    <a:cubicBezTo>
                      <a:pt x="1121" y="2665"/>
                      <a:pt x="1098" y="2642"/>
                      <a:pt x="1084" y="2658"/>
                    </a:cubicBezTo>
                    <a:lnTo>
                      <a:pt x="1084" y="2658"/>
                    </a:lnTo>
                    <a:cubicBezTo>
                      <a:pt x="913" y="2850"/>
                      <a:pt x="798" y="3077"/>
                      <a:pt x="742" y="3324"/>
                    </a:cubicBezTo>
                    <a:lnTo>
                      <a:pt x="742" y="3324"/>
                    </a:lnTo>
                    <a:cubicBezTo>
                      <a:pt x="739" y="3182"/>
                      <a:pt x="747" y="3041"/>
                      <a:pt x="783" y="2901"/>
                    </a:cubicBezTo>
                    <a:lnTo>
                      <a:pt x="783" y="2901"/>
                    </a:lnTo>
                    <a:cubicBezTo>
                      <a:pt x="825" y="2740"/>
                      <a:pt x="917" y="2594"/>
                      <a:pt x="1010" y="2457"/>
                    </a:cubicBezTo>
                    <a:lnTo>
                      <a:pt x="1010" y="2457"/>
                    </a:lnTo>
                    <a:cubicBezTo>
                      <a:pt x="1129" y="2283"/>
                      <a:pt x="1266" y="2117"/>
                      <a:pt x="1369" y="1933"/>
                    </a:cubicBezTo>
                    <a:lnTo>
                      <a:pt x="1369" y="1933"/>
                    </a:lnTo>
                    <a:cubicBezTo>
                      <a:pt x="1346" y="2022"/>
                      <a:pt x="1316" y="2110"/>
                      <a:pt x="1279" y="2196"/>
                    </a:cubicBezTo>
                    <a:lnTo>
                      <a:pt x="1279" y="2196"/>
                    </a:lnTo>
                    <a:cubicBezTo>
                      <a:pt x="1272" y="2215"/>
                      <a:pt x="1299" y="2231"/>
                      <a:pt x="1308" y="2212"/>
                    </a:cubicBezTo>
                    <a:lnTo>
                      <a:pt x="1308" y="2212"/>
                    </a:lnTo>
                    <a:cubicBezTo>
                      <a:pt x="1356" y="2097"/>
                      <a:pt x="1394" y="1980"/>
                      <a:pt x="1420" y="1860"/>
                    </a:cubicBezTo>
                    <a:lnTo>
                      <a:pt x="1420" y="1860"/>
                    </a:lnTo>
                    <a:cubicBezTo>
                      <a:pt x="1406" y="2051"/>
                      <a:pt x="1370" y="2238"/>
                      <a:pt x="1315" y="2423"/>
                    </a:cubicBezTo>
                    <a:lnTo>
                      <a:pt x="1315" y="2423"/>
                    </a:lnTo>
                    <a:cubicBezTo>
                      <a:pt x="1309" y="2443"/>
                      <a:pt x="1340" y="2452"/>
                      <a:pt x="1346" y="2432"/>
                    </a:cubicBezTo>
                    <a:lnTo>
                      <a:pt x="1346" y="2432"/>
                    </a:lnTo>
                    <a:cubicBezTo>
                      <a:pt x="1395" y="2273"/>
                      <a:pt x="1427" y="2112"/>
                      <a:pt x="1445" y="1949"/>
                    </a:cubicBezTo>
                    <a:lnTo>
                      <a:pt x="1445" y="1949"/>
                    </a:lnTo>
                    <a:cubicBezTo>
                      <a:pt x="1428" y="2544"/>
                      <a:pt x="1326" y="3206"/>
                      <a:pt x="751" y="3496"/>
                    </a:cubicBezTo>
                    <a:close/>
                    <a:moveTo>
                      <a:pt x="115" y="2302"/>
                    </a:moveTo>
                    <a:lnTo>
                      <a:pt x="115" y="2302"/>
                    </a:lnTo>
                    <a:cubicBezTo>
                      <a:pt x="80" y="1968"/>
                      <a:pt x="154" y="1634"/>
                      <a:pt x="153" y="1301"/>
                    </a:cubicBezTo>
                    <a:lnTo>
                      <a:pt x="153" y="1301"/>
                    </a:lnTo>
                    <a:cubicBezTo>
                      <a:pt x="171" y="1379"/>
                      <a:pt x="190" y="1456"/>
                      <a:pt x="207" y="1533"/>
                    </a:cubicBezTo>
                    <a:lnTo>
                      <a:pt x="207" y="1533"/>
                    </a:lnTo>
                    <a:cubicBezTo>
                      <a:pt x="212" y="1553"/>
                      <a:pt x="243" y="1545"/>
                      <a:pt x="239" y="1525"/>
                    </a:cubicBezTo>
                    <a:lnTo>
                      <a:pt x="239" y="1525"/>
                    </a:lnTo>
                    <a:cubicBezTo>
                      <a:pt x="208" y="1394"/>
                      <a:pt x="178" y="1265"/>
                      <a:pt x="148" y="1135"/>
                    </a:cubicBezTo>
                    <a:lnTo>
                      <a:pt x="148" y="1135"/>
                    </a:lnTo>
                    <a:cubicBezTo>
                      <a:pt x="178" y="1213"/>
                      <a:pt x="206" y="1292"/>
                      <a:pt x="226" y="1373"/>
                    </a:cubicBezTo>
                    <a:lnTo>
                      <a:pt x="226" y="1373"/>
                    </a:lnTo>
                    <a:cubicBezTo>
                      <a:pt x="264" y="1518"/>
                      <a:pt x="265" y="1670"/>
                      <a:pt x="268" y="1818"/>
                    </a:cubicBezTo>
                    <a:lnTo>
                      <a:pt x="268" y="1818"/>
                    </a:lnTo>
                    <a:cubicBezTo>
                      <a:pt x="268" y="1840"/>
                      <a:pt x="301" y="1840"/>
                      <a:pt x="301" y="1818"/>
                    </a:cubicBezTo>
                    <a:lnTo>
                      <a:pt x="301" y="1818"/>
                    </a:lnTo>
                    <a:cubicBezTo>
                      <a:pt x="298" y="1679"/>
                      <a:pt x="292" y="1541"/>
                      <a:pt x="267" y="1403"/>
                    </a:cubicBezTo>
                    <a:lnTo>
                      <a:pt x="267" y="1403"/>
                    </a:lnTo>
                    <a:cubicBezTo>
                      <a:pt x="247" y="1297"/>
                      <a:pt x="209" y="1194"/>
                      <a:pt x="168" y="1094"/>
                    </a:cubicBezTo>
                    <a:lnTo>
                      <a:pt x="168" y="1094"/>
                    </a:lnTo>
                    <a:cubicBezTo>
                      <a:pt x="252" y="1234"/>
                      <a:pt x="309" y="1389"/>
                      <a:pt x="358" y="1546"/>
                    </a:cubicBezTo>
                    <a:lnTo>
                      <a:pt x="358" y="1546"/>
                    </a:lnTo>
                    <a:cubicBezTo>
                      <a:pt x="427" y="1764"/>
                      <a:pt x="491" y="1985"/>
                      <a:pt x="533" y="2210"/>
                    </a:cubicBezTo>
                    <a:lnTo>
                      <a:pt x="533" y="2210"/>
                    </a:lnTo>
                    <a:cubicBezTo>
                      <a:pt x="576" y="2449"/>
                      <a:pt x="579" y="2693"/>
                      <a:pt x="590" y="2934"/>
                    </a:cubicBezTo>
                    <a:lnTo>
                      <a:pt x="590" y="2934"/>
                    </a:lnTo>
                    <a:cubicBezTo>
                      <a:pt x="598" y="3109"/>
                      <a:pt x="604" y="3289"/>
                      <a:pt x="653" y="3456"/>
                    </a:cubicBezTo>
                    <a:lnTo>
                      <a:pt x="653" y="3456"/>
                    </a:lnTo>
                    <a:cubicBezTo>
                      <a:pt x="651" y="3455"/>
                      <a:pt x="649" y="3453"/>
                      <a:pt x="648" y="3451"/>
                    </a:cubicBezTo>
                    <a:lnTo>
                      <a:pt x="648" y="3451"/>
                    </a:lnTo>
                    <a:cubicBezTo>
                      <a:pt x="549" y="3219"/>
                      <a:pt x="451" y="2987"/>
                      <a:pt x="353" y="2754"/>
                    </a:cubicBezTo>
                    <a:lnTo>
                      <a:pt x="353" y="2754"/>
                    </a:lnTo>
                    <a:cubicBezTo>
                      <a:pt x="345" y="2735"/>
                      <a:pt x="317" y="2752"/>
                      <a:pt x="325" y="2770"/>
                    </a:cubicBezTo>
                    <a:lnTo>
                      <a:pt x="325" y="2770"/>
                    </a:lnTo>
                    <a:cubicBezTo>
                      <a:pt x="397" y="2940"/>
                      <a:pt x="468" y="3110"/>
                      <a:pt x="540" y="3280"/>
                    </a:cubicBezTo>
                    <a:lnTo>
                      <a:pt x="540" y="3280"/>
                    </a:lnTo>
                    <a:cubicBezTo>
                      <a:pt x="494" y="3188"/>
                      <a:pt x="450" y="3095"/>
                      <a:pt x="407" y="3000"/>
                    </a:cubicBezTo>
                    <a:lnTo>
                      <a:pt x="407" y="3000"/>
                    </a:lnTo>
                    <a:cubicBezTo>
                      <a:pt x="398" y="2981"/>
                      <a:pt x="371" y="2998"/>
                      <a:pt x="379" y="3017"/>
                    </a:cubicBezTo>
                    <a:lnTo>
                      <a:pt x="379" y="3017"/>
                    </a:lnTo>
                    <a:cubicBezTo>
                      <a:pt x="412" y="3091"/>
                      <a:pt x="447" y="3163"/>
                      <a:pt x="482" y="3236"/>
                    </a:cubicBezTo>
                    <a:lnTo>
                      <a:pt x="482" y="3236"/>
                    </a:lnTo>
                    <a:cubicBezTo>
                      <a:pt x="290" y="2957"/>
                      <a:pt x="151" y="2637"/>
                      <a:pt x="115" y="2302"/>
                    </a:cubicBezTo>
                    <a:lnTo>
                      <a:pt x="848" y="949"/>
                    </a:lnTo>
                    <a:lnTo>
                      <a:pt x="848" y="949"/>
                    </a:lnTo>
                    <a:cubicBezTo>
                      <a:pt x="837" y="925"/>
                      <a:pt x="828" y="899"/>
                      <a:pt x="822" y="873"/>
                    </a:cubicBezTo>
                    <a:lnTo>
                      <a:pt x="822" y="873"/>
                    </a:lnTo>
                    <a:cubicBezTo>
                      <a:pt x="832" y="874"/>
                      <a:pt x="843" y="873"/>
                      <a:pt x="852" y="874"/>
                    </a:cubicBezTo>
                    <a:lnTo>
                      <a:pt x="852" y="874"/>
                    </a:lnTo>
                    <a:cubicBezTo>
                      <a:pt x="899" y="878"/>
                      <a:pt x="947" y="877"/>
                      <a:pt x="993" y="875"/>
                    </a:cubicBezTo>
                    <a:lnTo>
                      <a:pt x="993" y="875"/>
                    </a:lnTo>
                    <a:cubicBezTo>
                      <a:pt x="962" y="919"/>
                      <a:pt x="931" y="964"/>
                      <a:pt x="901" y="1008"/>
                    </a:cubicBezTo>
                    <a:lnTo>
                      <a:pt x="901" y="1008"/>
                    </a:lnTo>
                    <a:cubicBezTo>
                      <a:pt x="886" y="1029"/>
                      <a:pt x="852" y="956"/>
                      <a:pt x="848" y="949"/>
                    </a:cubicBezTo>
                    <a:lnTo>
                      <a:pt x="115" y="2302"/>
                    </a:lnTo>
                    <a:close/>
                    <a:moveTo>
                      <a:pt x="663" y="371"/>
                    </a:moveTo>
                    <a:lnTo>
                      <a:pt x="663" y="371"/>
                    </a:lnTo>
                    <a:cubicBezTo>
                      <a:pt x="665" y="382"/>
                      <a:pt x="665" y="392"/>
                      <a:pt x="666" y="404"/>
                    </a:cubicBezTo>
                    <a:lnTo>
                      <a:pt x="666" y="404"/>
                    </a:lnTo>
                    <a:cubicBezTo>
                      <a:pt x="669" y="424"/>
                      <a:pt x="701" y="424"/>
                      <a:pt x="699" y="404"/>
                    </a:cubicBezTo>
                    <a:lnTo>
                      <a:pt x="699" y="404"/>
                    </a:lnTo>
                    <a:cubicBezTo>
                      <a:pt x="696" y="371"/>
                      <a:pt x="693" y="339"/>
                      <a:pt x="690" y="307"/>
                    </a:cubicBezTo>
                    <a:lnTo>
                      <a:pt x="690" y="307"/>
                    </a:lnTo>
                    <a:cubicBezTo>
                      <a:pt x="706" y="314"/>
                      <a:pt x="722" y="322"/>
                      <a:pt x="738" y="329"/>
                    </a:cubicBezTo>
                    <a:lnTo>
                      <a:pt x="738" y="329"/>
                    </a:lnTo>
                    <a:cubicBezTo>
                      <a:pt x="739" y="329"/>
                      <a:pt x="740" y="329"/>
                      <a:pt x="740" y="330"/>
                    </a:cubicBezTo>
                    <a:lnTo>
                      <a:pt x="740" y="330"/>
                    </a:lnTo>
                    <a:cubicBezTo>
                      <a:pt x="697" y="468"/>
                      <a:pt x="696" y="618"/>
                      <a:pt x="739" y="761"/>
                    </a:cubicBezTo>
                    <a:lnTo>
                      <a:pt x="739" y="761"/>
                    </a:lnTo>
                    <a:cubicBezTo>
                      <a:pt x="644" y="654"/>
                      <a:pt x="644" y="510"/>
                      <a:pt x="663" y="371"/>
                    </a:cubicBezTo>
                    <a:close/>
                    <a:moveTo>
                      <a:pt x="907" y="122"/>
                    </a:moveTo>
                    <a:lnTo>
                      <a:pt x="907" y="122"/>
                    </a:lnTo>
                    <a:cubicBezTo>
                      <a:pt x="886" y="189"/>
                      <a:pt x="866" y="255"/>
                      <a:pt x="846" y="323"/>
                    </a:cubicBezTo>
                    <a:lnTo>
                      <a:pt x="846" y="323"/>
                    </a:lnTo>
                    <a:cubicBezTo>
                      <a:pt x="840" y="343"/>
                      <a:pt x="871" y="351"/>
                      <a:pt x="877" y="331"/>
                    </a:cubicBezTo>
                    <a:lnTo>
                      <a:pt x="877" y="331"/>
                    </a:lnTo>
                    <a:cubicBezTo>
                      <a:pt x="898" y="262"/>
                      <a:pt x="920" y="192"/>
                      <a:pt x="941" y="122"/>
                    </a:cubicBezTo>
                    <a:lnTo>
                      <a:pt x="941" y="122"/>
                    </a:lnTo>
                    <a:cubicBezTo>
                      <a:pt x="941" y="198"/>
                      <a:pt x="941" y="274"/>
                      <a:pt x="941" y="349"/>
                    </a:cubicBezTo>
                    <a:lnTo>
                      <a:pt x="941" y="349"/>
                    </a:lnTo>
                    <a:cubicBezTo>
                      <a:pt x="941" y="371"/>
                      <a:pt x="973" y="371"/>
                      <a:pt x="973" y="349"/>
                    </a:cubicBezTo>
                    <a:lnTo>
                      <a:pt x="973" y="349"/>
                    </a:lnTo>
                    <a:cubicBezTo>
                      <a:pt x="973" y="263"/>
                      <a:pt x="973" y="177"/>
                      <a:pt x="973" y="91"/>
                    </a:cubicBezTo>
                    <a:lnTo>
                      <a:pt x="973" y="91"/>
                    </a:lnTo>
                    <a:cubicBezTo>
                      <a:pt x="1101" y="315"/>
                      <a:pt x="1119" y="584"/>
                      <a:pt x="1018" y="825"/>
                    </a:cubicBezTo>
                    <a:lnTo>
                      <a:pt x="1018" y="825"/>
                    </a:lnTo>
                    <a:cubicBezTo>
                      <a:pt x="1005" y="825"/>
                      <a:pt x="993" y="826"/>
                      <a:pt x="981" y="826"/>
                    </a:cubicBezTo>
                    <a:lnTo>
                      <a:pt x="981" y="826"/>
                    </a:lnTo>
                    <a:cubicBezTo>
                      <a:pt x="992" y="812"/>
                      <a:pt x="995" y="791"/>
                      <a:pt x="1001" y="774"/>
                    </a:cubicBezTo>
                    <a:lnTo>
                      <a:pt x="1001" y="774"/>
                    </a:lnTo>
                    <a:cubicBezTo>
                      <a:pt x="1012" y="741"/>
                      <a:pt x="1023" y="709"/>
                      <a:pt x="1033" y="676"/>
                    </a:cubicBezTo>
                    <a:lnTo>
                      <a:pt x="1033" y="676"/>
                    </a:lnTo>
                    <a:cubicBezTo>
                      <a:pt x="1041" y="656"/>
                      <a:pt x="1009" y="648"/>
                      <a:pt x="1002" y="668"/>
                    </a:cubicBezTo>
                    <a:lnTo>
                      <a:pt x="1002" y="668"/>
                    </a:lnTo>
                    <a:cubicBezTo>
                      <a:pt x="995" y="690"/>
                      <a:pt x="988" y="711"/>
                      <a:pt x="980" y="733"/>
                    </a:cubicBezTo>
                    <a:lnTo>
                      <a:pt x="980" y="733"/>
                    </a:lnTo>
                    <a:cubicBezTo>
                      <a:pt x="976" y="743"/>
                      <a:pt x="973" y="755"/>
                      <a:pt x="969" y="765"/>
                    </a:cubicBezTo>
                    <a:lnTo>
                      <a:pt x="969" y="765"/>
                    </a:lnTo>
                    <a:cubicBezTo>
                      <a:pt x="967" y="772"/>
                      <a:pt x="964" y="788"/>
                      <a:pt x="959" y="800"/>
                    </a:cubicBezTo>
                    <a:lnTo>
                      <a:pt x="959" y="800"/>
                    </a:lnTo>
                    <a:cubicBezTo>
                      <a:pt x="958" y="800"/>
                      <a:pt x="957" y="800"/>
                      <a:pt x="956" y="800"/>
                    </a:cubicBezTo>
                    <a:lnTo>
                      <a:pt x="956" y="800"/>
                    </a:lnTo>
                    <a:cubicBezTo>
                      <a:pt x="955" y="801"/>
                      <a:pt x="954" y="801"/>
                      <a:pt x="953" y="801"/>
                    </a:cubicBezTo>
                    <a:lnTo>
                      <a:pt x="953" y="801"/>
                    </a:lnTo>
                    <a:cubicBezTo>
                      <a:pt x="947" y="803"/>
                      <a:pt x="941" y="810"/>
                      <a:pt x="941" y="817"/>
                    </a:cubicBezTo>
                    <a:lnTo>
                      <a:pt x="941" y="817"/>
                    </a:lnTo>
                    <a:cubicBezTo>
                      <a:pt x="941" y="821"/>
                      <a:pt x="942" y="825"/>
                      <a:pt x="943" y="828"/>
                    </a:cubicBezTo>
                    <a:lnTo>
                      <a:pt x="943" y="828"/>
                    </a:lnTo>
                    <a:cubicBezTo>
                      <a:pt x="940" y="828"/>
                      <a:pt x="937" y="828"/>
                      <a:pt x="934" y="828"/>
                    </a:cubicBezTo>
                    <a:lnTo>
                      <a:pt x="934" y="828"/>
                    </a:lnTo>
                    <a:cubicBezTo>
                      <a:pt x="935" y="826"/>
                      <a:pt x="936" y="823"/>
                      <a:pt x="936" y="821"/>
                    </a:cubicBezTo>
                    <a:lnTo>
                      <a:pt x="936" y="468"/>
                    </a:lnTo>
                    <a:lnTo>
                      <a:pt x="936" y="468"/>
                    </a:lnTo>
                    <a:cubicBezTo>
                      <a:pt x="936" y="446"/>
                      <a:pt x="903" y="446"/>
                      <a:pt x="903" y="468"/>
                    </a:cubicBezTo>
                    <a:lnTo>
                      <a:pt x="903" y="821"/>
                    </a:lnTo>
                    <a:lnTo>
                      <a:pt x="903" y="821"/>
                    </a:lnTo>
                    <a:cubicBezTo>
                      <a:pt x="903" y="824"/>
                      <a:pt x="903" y="826"/>
                      <a:pt x="904" y="828"/>
                    </a:cubicBezTo>
                    <a:lnTo>
                      <a:pt x="904" y="828"/>
                    </a:lnTo>
                    <a:cubicBezTo>
                      <a:pt x="900" y="828"/>
                      <a:pt x="896" y="828"/>
                      <a:pt x="891" y="828"/>
                    </a:cubicBezTo>
                    <a:lnTo>
                      <a:pt x="891" y="828"/>
                    </a:lnTo>
                    <a:lnTo>
                      <a:pt x="891" y="828"/>
                    </a:lnTo>
                    <a:lnTo>
                      <a:pt x="891" y="828"/>
                    </a:lnTo>
                    <a:cubicBezTo>
                      <a:pt x="865" y="760"/>
                      <a:pt x="848" y="690"/>
                      <a:pt x="841" y="617"/>
                    </a:cubicBezTo>
                    <a:lnTo>
                      <a:pt x="841" y="617"/>
                    </a:lnTo>
                    <a:cubicBezTo>
                      <a:pt x="839" y="597"/>
                      <a:pt x="807" y="597"/>
                      <a:pt x="809" y="617"/>
                    </a:cubicBezTo>
                    <a:lnTo>
                      <a:pt x="809" y="617"/>
                    </a:lnTo>
                    <a:cubicBezTo>
                      <a:pt x="816" y="690"/>
                      <a:pt x="831" y="760"/>
                      <a:pt x="857" y="828"/>
                    </a:cubicBezTo>
                    <a:lnTo>
                      <a:pt x="857" y="828"/>
                    </a:lnTo>
                    <a:cubicBezTo>
                      <a:pt x="841" y="828"/>
                      <a:pt x="826" y="826"/>
                      <a:pt x="812" y="823"/>
                    </a:cubicBezTo>
                    <a:lnTo>
                      <a:pt x="812" y="823"/>
                    </a:lnTo>
                    <a:cubicBezTo>
                      <a:pt x="811" y="821"/>
                      <a:pt x="811" y="819"/>
                      <a:pt x="810" y="816"/>
                    </a:cubicBezTo>
                    <a:lnTo>
                      <a:pt x="810" y="816"/>
                    </a:lnTo>
                    <a:cubicBezTo>
                      <a:pt x="710" y="584"/>
                      <a:pt x="749" y="317"/>
                      <a:pt x="907" y="122"/>
                    </a:cubicBezTo>
                    <a:close/>
                    <a:moveTo>
                      <a:pt x="1123" y="344"/>
                    </a:moveTo>
                    <a:lnTo>
                      <a:pt x="1123" y="344"/>
                    </a:lnTo>
                    <a:cubicBezTo>
                      <a:pt x="1146" y="315"/>
                      <a:pt x="1174" y="293"/>
                      <a:pt x="1204" y="276"/>
                    </a:cubicBezTo>
                    <a:lnTo>
                      <a:pt x="1204" y="276"/>
                    </a:lnTo>
                    <a:cubicBezTo>
                      <a:pt x="1190" y="331"/>
                      <a:pt x="1175" y="387"/>
                      <a:pt x="1160" y="442"/>
                    </a:cubicBezTo>
                    <a:lnTo>
                      <a:pt x="1160" y="442"/>
                    </a:lnTo>
                    <a:cubicBezTo>
                      <a:pt x="1155" y="462"/>
                      <a:pt x="1186" y="470"/>
                      <a:pt x="1192" y="450"/>
                    </a:cubicBezTo>
                    <a:lnTo>
                      <a:pt x="1192" y="450"/>
                    </a:lnTo>
                    <a:cubicBezTo>
                      <a:pt x="1208" y="387"/>
                      <a:pt x="1225" y="323"/>
                      <a:pt x="1243" y="260"/>
                    </a:cubicBezTo>
                    <a:lnTo>
                      <a:pt x="1243" y="260"/>
                    </a:lnTo>
                    <a:cubicBezTo>
                      <a:pt x="1243" y="259"/>
                      <a:pt x="1243" y="259"/>
                      <a:pt x="1243" y="258"/>
                    </a:cubicBezTo>
                    <a:lnTo>
                      <a:pt x="1243" y="258"/>
                    </a:lnTo>
                    <a:cubicBezTo>
                      <a:pt x="1245" y="257"/>
                      <a:pt x="1249" y="256"/>
                      <a:pt x="1252" y="255"/>
                    </a:cubicBezTo>
                    <a:lnTo>
                      <a:pt x="1252" y="255"/>
                    </a:lnTo>
                    <a:cubicBezTo>
                      <a:pt x="1251" y="257"/>
                      <a:pt x="1251" y="258"/>
                      <a:pt x="1251" y="259"/>
                    </a:cubicBezTo>
                    <a:lnTo>
                      <a:pt x="1251" y="259"/>
                    </a:lnTo>
                    <a:cubicBezTo>
                      <a:pt x="1252" y="367"/>
                      <a:pt x="1249" y="471"/>
                      <a:pt x="1225" y="577"/>
                    </a:cubicBezTo>
                    <a:lnTo>
                      <a:pt x="1225" y="577"/>
                    </a:lnTo>
                    <a:cubicBezTo>
                      <a:pt x="1220" y="601"/>
                      <a:pt x="1119" y="830"/>
                      <a:pt x="1067" y="831"/>
                    </a:cubicBezTo>
                    <a:lnTo>
                      <a:pt x="1067" y="831"/>
                    </a:lnTo>
                    <a:cubicBezTo>
                      <a:pt x="1067" y="829"/>
                      <a:pt x="1068" y="828"/>
                      <a:pt x="1069" y="828"/>
                    </a:cubicBezTo>
                    <a:lnTo>
                      <a:pt x="1069" y="828"/>
                    </a:lnTo>
                    <a:cubicBezTo>
                      <a:pt x="1073" y="828"/>
                      <a:pt x="1077" y="826"/>
                      <a:pt x="1081" y="822"/>
                    </a:cubicBezTo>
                    <a:lnTo>
                      <a:pt x="1081" y="822"/>
                    </a:lnTo>
                    <a:cubicBezTo>
                      <a:pt x="1142" y="743"/>
                      <a:pt x="1177" y="653"/>
                      <a:pt x="1184" y="553"/>
                    </a:cubicBezTo>
                    <a:lnTo>
                      <a:pt x="1184" y="553"/>
                    </a:lnTo>
                    <a:cubicBezTo>
                      <a:pt x="1185" y="533"/>
                      <a:pt x="1153" y="533"/>
                      <a:pt x="1152" y="553"/>
                    </a:cubicBezTo>
                    <a:lnTo>
                      <a:pt x="1152" y="553"/>
                    </a:lnTo>
                    <a:cubicBezTo>
                      <a:pt x="1147" y="617"/>
                      <a:pt x="1129" y="678"/>
                      <a:pt x="1100" y="733"/>
                    </a:cubicBezTo>
                    <a:lnTo>
                      <a:pt x="1100" y="733"/>
                    </a:lnTo>
                    <a:cubicBezTo>
                      <a:pt x="1134" y="607"/>
                      <a:pt x="1140" y="475"/>
                      <a:pt x="1117" y="348"/>
                    </a:cubicBezTo>
                    <a:lnTo>
                      <a:pt x="1117" y="348"/>
                    </a:lnTo>
                    <a:cubicBezTo>
                      <a:pt x="1119" y="347"/>
                      <a:pt x="1121" y="345"/>
                      <a:pt x="1123" y="344"/>
                    </a:cubicBezTo>
                    <a:lnTo>
                      <a:pt x="1463" y="1658"/>
                    </a:lnTo>
                    <a:lnTo>
                      <a:pt x="1463" y="1658"/>
                    </a:lnTo>
                    <a:cubicBezTo>
                      <a:pt x="1451" y="1652"/>
                      <a:pt x="1435" y="1656"/>
                      <a:pt x="1429" y="1673"/>
                    </a:cubicBezTo>
                    <a:lnTo>
                      <a:pt x="1429" y="1673"/>
                    </a:lnTo>
                    <a:cubicBezTo>
                      <a:pt x="1336" y="1980"/>
                      <a:pt x="1108" y="2223"/>
                      <a:pt x="932" y="2486"/>
                    </a:cubicBezTo>
                    <a:lnTo>
                      <a:pt x="932" y="2486"/>
                    </a:lnTo>
                    <a:cubicBezTo>
                      <a:pt x="848" y="2611"/>
                      <a:pt x="779" y="2744"/>
                      <a:pt x="736" y="2889"/>
                    </a:cubicBezTo>
                    <a:lnTo>
                      <a:pt x="736" y="2889"/>
                    </a:lnTo>
                    <a:cubicBezTo>
                      <a:pt x="735" y="2894"/>
                      <a:pt x="733" y="2899"/>
                      <a:pt x="731" y="2904"/>
                    </a:cubicBezTo>
                    <a:lnTo>
                      <a:pt x="731" y="2904"/>
                    </a:lnTo>
                    <a:cubicBezTo>
                      <a:pt x="767" y="2288"/>
                      <a:pt x="828" y="1674"/>
                      <a:pt x="917" y="1064"/>
                    </a:cubicBezTo>
                    <a:lnTo>
                      <a:pt x="917" y="1064"/>
                    </a:lnTo>
                    <a:cubicBezTo>
                      <a:pt x="932" y="1053"/>
                      <a:pt x="942" y="1034"/>
                      <a:pt x="953" y="1018"/>
                    </a:cubicBezTo>
                    <a:lnTo>
                      <a:pt x="953" y="1018"/>
                    </a:lnTo>
                    <a:cubicBezTo>
                      <a:pt x="986" y="970"/>
                      <a:pt x="1019" y="922"/>
                      <a:pt x="1053" y="874"/>
                    </a:cubicBezTo>
                    <a:lnTo>
                      <a:pt x="1053" y="874"/>
                    </a:lnTo>
                    <a:cubicBezTo>
                      <a:pt x="1113" y="882"/>
                      <a:pt x="1177" y="787"/>
                      <a:pt x="1205" y="745"/>
                    </a:cubicBezTo>
                    <a:lnTo>
                      <a:pt x="1205" y="745"/>
                    </a:lnTo>
                    <a:cubicBezTo>
                      <a:pt x="1301" y="607"/>
                      <a:pt x="1301" y="420"/>
                      <a:pt x="1300" y="259"/>
                    </a:cubicBezTo>
                    <a:lnTo>
                      <a:pt x="1300" y="259"/>
                    </a:lnTo>
                    <a:cubicBezTo>
                      <a:pt x="1299" y="248"/>
                      <a:pt x="1294" y="242"/>
                      <a:pt x="1285" y="238"/>
                    </a:cubicBezTo>
                    <a:lnTo>
                      <a:pt x="1285" y="238"/>
                    </a:lnTo>
                    <a:cubicBezTo>
                      <a:pt x="1293" y="222"/>
                      <a:pt x="1280" y="197"/>
                      <a:pt x="1257" y="203"/>
                    </a:cubicBezTo>
                    <a:lnTo>
                      <a:pt x="1257" y="203"/>
                    </a:lnTo>
                    <a:cubicBezTo>
                      <a:pt x="1199" y="218"/>
                      <a:pt x="1147" y="248"/>
                      <a:pt x="1105" y="290"/>
                    </a:cubicBezTo>
                    <a:lnTo>
                      <a:pt x="1105" y="290"/>
                    </a:lnTo>
                    <a:cubicBezTo>
                      <a:pt x="1082" y="194"/>
                      <a:pt x="1042" y="102"/>
                      <a:pt x="985" y="16"/>
                    </a:cubicBezTo>
                    <a:lnTo>
                      <a:pt x="985" y="16"/>
                    </a:lnTo>
                    <a:cubicBezTo>
                      <a:pt x="976" y="3"/>
                      <a:pt x="958" y="0"/>
                      <a:pt x="947" y="12"/>
                    </a:cubicBezTo>
                    <a:lnTo>
                      <a:pt x="947" y="12"/>
                    </a:lnTo>
                    <a:cubicBezTo>
                      <a:pt x="938" y="21"/>
                      <a:pt x="929" y="30"/>
                      <a:pt x="920" y="39"/>
                    </a:cubicBezTo>
                    <a:lnTo>
                      <a:pt x="920" y="39"/>
                    </a:lnTo>
                    <a:cubicBezTo>
                      <a:pt x="917" y="43"/>
                      <a:pt x="914" y="48"/>
                      <a:pt x="913" y="52"/>
                    </a:cubicBezTo>
                    <a:lnTo>
                      <a:pt x="913" y="52"/>
                    </a:lnTo>
                    <a:cubicBezTo>
                      <a:pt x="907" y="52"/>
                      <a:pt x="901" y="53"/>
                      <a:pt x="895" y="60"/>
                    </a:cubicBezTo>
                    <a:lnTo>
                      <a:pt x="895" y="60"/>
                    </a:lnTo>
                    <a:cubicBezTo>
                      <a:pt x="834" y="127"/>
                      <a:pt x="789" y="203"/>
                      <a:pt x="757" y="284"/>
                    </a:cubicBezTo>
                    <a:lnTo>
                      <a:pt x="757" y="284"/>
                    </a:lnTo>
                    <a:cubicBezTo>
                      <a:pt x="727" y="270"/>
                      <a:pt x="697" y="257"/>
                      <a:pt x="667" y="243"/>
                    </a:cubicBezTo>
                    <a:lnTo>
                      <a:pt x="667" y="243"/>
                    </a:lnTo>
                    <a:cubicBezTo>
                      <a:pt x="646" y="233"/>
                      <a:pt x="626" y="254"/>
                      <a:pt x="630" y="271"/>
                    </a:cubicBezTo>
                    <a:lnTo>
                      <a:pt x="630" y="271"/>
                    </a:lnTo>
                    <a:cubicBezTo>
                      <a:pt x="595" y="470"/>
                      <a:pt x="571" y="698"/>
                      <a:pt x="748" y="836"/>
                    </a:cubicBezTo>
                    <a:lnTo>
                      <a:pt x="748" y="836"/>
                    </a:lnTo>
                    <a:cubicBezTo>
                      <a:pt x="754" y="841"/>
                      <a:pt x="760" y="842"/>
                      <a:pt x="767" y="842"/>
                    </a:cubicBezTo>
                    <a:lnTo>
                      <a:pt x="767" y="842"/>
                    </a:lnTo>
                    <a:lnTo>
                      <a:pt x="767" y="843"/>
                    </a:lnTo>
                    <a:lnTo>
                      <a:pt x="767" y="843"/>
                    </a:lnTo>
                    <a:cubicBezTo>
                      <a:pt x="767" y="844"/>
                      <a:pt x="768" y="845"/>
                      <a:pt x="768" y="846"/>
                    </a:cubicBezTo>
                    <a:lnTo>
                      <a:pt x="768" y="846"/>
                    </a:lnTo>
                    <a:cubicBezTo>
                      <a:pt x="768" y="849"/>
                      <a:pt x="768" y="852"/>
                      <a:pt x="769" y="855"/>
                    </a:cubicBezTo>
                    <a:lnTo>
                      <a:pt x="769" y="855"/>
                    </a:lnTo>
                    <a:cubicBezTo>
                      <a:pt x="777" y="902"/>
                      <a:pt x="793" y="946"/>
                      <a:pt x="814" y="988"/>
                    </a:cubicBezTo>
                    <a:lnTo>
                      <a:pt x="814" y="988"/>
                    </a:lnTo>
                    <a:cubicBezTo>
                      <a:pt x="824" y="1008"/>
                      <a:pt x="843" y="1049"/>
                      <a:pt x="868" y="1065"/>
                    </a:cubicBezTo>
                    <a:lnTo>
                      <a:pt x="868" y="1065"/>
                    </a:lnTo>
                    <a:cubicBezTo>
                      <a:pt x="762" y="1800"/>
                      <a:pt x="694" y="2540"/>
                      <a:pt x="665" y="3283"/>
                    </a:cubicBezTo>
                    <a:lnTo>
                      <a:pt x="665" y="3283"/>
                    </a:lnTo>
                    <a:cubicBezTo>
                      <a:pt x="643" y="3141"/>
                      <a:pt x="642" y="2995"/>
                      <a:pt x="635" y="2853"/>
                    </a:cubicBezTo>
                    <a:lnTo>
                      <a:pt x="635" y="2853"/>
                    </a:lnTo>
                    <a:cubicBezTo>
                      <a:pt x="626" y="2620"/>
                      <a:pt x="615" y="2386"/>
                      <a:pt x="572" y="2156"/>
                    </a:cubicBezTo>
                    <a:lnTo>
                      <a:pt x="572" y="2156"/>
                    </a:lnTo>
                    <a:cubicBezTo>
                      <a:pt x="529" y="1922"/>
                      <a:pt x="456" y="1690"/>
                      <a:pt x="383" y="1463"/>
                    </a:cubicBezTo>
                    <a:lnTo>
                      <a:pt x="383" y="1463"/>
                    </a:lnTo>
                    <a:cubicBezTo>
                      <a:pt x="322" y="1273"/>
                      <a:pt x="242" y="1093"/>
                      <a:pt x="117" y="936"/>
                    </a:cubicBezTo>
                    <a:lnTo>
                      <a:pt x="117" y="936"/>
                    </a:lnTo>
                    <a:cubicBezTo>
                      <a:pt x="102" y="918"/>
                      <a:pt x="80" y="933"/>
                      <a:pt x="77" y="952"/>
                    </a:cubicBezTo>
                    <a:lnTo>
                      <a:pt x="77" y="952"/>
                    </a:lnTo>
                    <a:cubicBezTo>
                      <a:pt x="72" y="957"/>
                      <a:pt x="70" y="964"/>
                      <a:pt x="71" y="973"/>
                    </a:cubicBezTo>
                    <a:lnTo>
                      <a:pt x="71" y="973"/>
                    </a:lnTo>
                    <a:cubicBezTo>
                      <a:pt x="176" y="1442"/>
                      <a:pt x="0" y="1916"/>
                      <a:pt x="77" y="2388"/>
                    </a:cubicBezTo>
                    <a:lnTo>
                      <a:pt x="77" y="2388"/>
                    </a:lnTo>
                    <a:cubicBezTo>
                      <a:pt x="142" y="2789"/>
                      <a:pt x="342" y="3166"/>
                      <a:pt x="605" y="3476"/>
                    </a:cubicBezTo>
                    <a:lnTo>
                      <a:pt x="605" y="3476"/>
                    </a:lnTo>
                    <a:cubicBezTo>
                      <a:pt x="608" y="3481"/>
                      <a:pt x="610" y="3485"/>
                      <a:pt x="612" y="3490"/>
                    </a:cubicBezTo>
                    <a:lnTo>
                      <a:pt x="612" y="3490"/>
                    </a:lnTo>
                    <a:cubicBezTo>
                      <a:pt x="615" y="3495"/>
                      <a:pt x="619" y="3497"/>
                      <a:pt x="624" y="3498"/>
                    </a:cubicBezTo>
                    <a:lnTo>
                      <a:pt x="624" y="3498"/>
                    </a:lnTo>
                    <a:cubicBezTo>
                      <a:pt x="644" y="3522"/>
                      <a:pt x="665" y="3545"/>
                      <a:pt x="686" y="3567"/>
                    </a:cubicBezTo>
                    <a:lnTo>
                      <a:pt x="686" y="3567"/>
                    </a:lnTo>
                    <a:cubicBezTo>
                      <a:pt x="699" y="3581"/>
                      <a:pt x="716" y="3575"/>
                      <a:pt x="723" y="3563"/>
                    </a:cubicBezTo>
                    <a:lnTo>
                      <a:pt x="723" y="3563"/>
                    </a:lnTo>
                    <a:cubicBezTo>
                      <a:pt x="730" y="3559"/>
                      <a:pt x="735" y="3552"/>
                      <a:pt x="734" y="3543"/>
                    </a:cubicBezTo>
                    <a:lnTo>
                      <a:pt x="734" y="3543"/>
                    </a:lnTo>
                    <a:cubicBezTo>
                      <a:pt x="741" y="3549"/>
                      <a:pt x="750" y="3551"/>
                      <a:pt x="761" y="3546"/>
                    </a:cubicBezTo>
                    <a:lnTo>
                      <a:pt x="761" y="3546"/>
                    </a:lnTo>
                    <a:cubicBezTo>
                      <a:pt x="1456" y="3208"/>
                      <a:pt x="1497" y="2352"/>
                      <a:pt x="1497" y="1680"/>
                    </a:cubicBezTo>
                    <a:lnTo>
                      <a:pt x="1497" y="1680"/>
                    </a:lnTo>
                    <a:cubicBezTo>
                      <a:pt x="1497" y="1661"/>
                      <a:pt x="1477" y="1653"/>
                      <a:pt x="1463" y="1658"/>
                    </a:cubicBezTo>
                    <a:lnTo>
                      <a:pt x="1123" y="34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1" name="Freeform 5">
                <a:extLst>
                  <a:ext uri="{FF2B5EF4-FFF2-40B4-BE49-F238E27FC236}">
                    <a16:creationId xmlns:a16="http://schemas.microsoft.com/office/drawing/2014/main" id="{31B9F7DD-AA21-9D4E-AD57-4E193F4C7402}"/>
                  </a:ext>
                </a:extLst>
              </p:cNvPr>
              <p:cNvSpPr>
                <a:spLocks noChangeArrowheads="1"/>
              </p:cNvSpPr>
              <p:nvPr/>
            </p:nvSpPr>
            <p:spPr bwMode="auto">
              <a:xfrm>
                <a:off x="3991980" y="4242686"/>
                <a:ext cx="72368" cy="301352"/>
              </a:xfrm>
              <a:custGeom>
                <a:avLst/>
                <a:gdLst>
                  <a:gd name="T0" fmla="*/ 286 w 295"/>
                  <a:gd name="T1" fmla="*/ 1192 h 1229"/>
                  <a:gd name="T2" fmla="*/ 286 w 295"/>
                  <a:gd name="T3" fmla="*/ 1192 h 1229"/>
                  <a:gd name="T4" fmla="*/ 34 w 295"/>
                  <a:gd name="T5" fmla="*/ 21 h 1229"/>
                  <a:gd name="T6" fmla="*/ 34 w 295"/>
                  <a:gd name="T7" fmla="*/ 21 h 1229"/>
                  <a:gd name="T8" fmla="*/ 1 w 295"/>
                  <a:gd name="T9" fmla="*/ 21 h 1229"/>
                  <a:gd name="T10" fmla="*/ 1 w 295"/>
                  <a:gd name="T11" fmla="*/ 21 h 1229"/>
                  <a:gd name="T12" fmla="*/ 258 w 295"/>
                  <a:gd name="T13" fmla="*/ 1208 h 1229"/>
                  <a:gd name="T14" fmla="*/ 258 w 295"/>
                  <a:gd name="T15" fmla="*/ 1208 h 1229"/>
                  <a:gd name="T16" fmla="*/ 286 w 295"/>
                  <a:gd name="T17" fmla="*/ 1192 h 1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 h="1229">
                    <a:moveTo>
                      <a:pt x="286" y="1192"/>
                    </a:moveTo>
                    <a:lnTo>
                      <a:pt x="286" y="1192"/>
                    </a:lnTo>
                    <a:cubicBezTo>
                      <a:pt x="127" y="821"/>
                      <a:pt x="41" y="425"/>
                      <a:pt x="34" y="21"/>
                    </a:cubicBezTo>
                    <a:lnTo>
                      <a:pt x="34" y="21"/>
                    </a:lnTo>
                    <a:cubicBezTo>
                      <a:pt x="33" y="0"/>
                      <a:pt x="0" y="0"/>
                      <a:pt x="1" y="21"/>
                    </a:cubicBezTo>
                    <a:lnTo>
                      <a:pt x="1" y="21"/>
                    </a:lnTo>
                    <a:cubicBezTo>
                      <a:pt x="9" y="431"/>
                      <a:pt x="96" y="831"/>
                      <a:pt x="258" y="1208"/>
                    </a:cubicBezTo>
                    <a:lnTo>
                      <a:pt x="258" y="1208"/>
                    </a:lnTo>
                    <a:cubicBezTo>
                      <a:pt x="266" y="1228"/>
                      <a:pt x="294" y="1211"/>
                      <a:pt x="286" y="119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8" name="Group 7">
              <a:extLst>
                <a:ext uri="{FF2B5EF4-FFF2-40B4-BE49-F238E27FC236}">
                  <a16:creationId xmlns:a16="http://schemas.microsoft.com/office/drawing/2014/main" id="{1B88D7EE-AE10-8344-8B3B-D98DB6A4F04D}"/>
                </a:ext>
              </a:extLst>
            </p:cNvPr>
            <p:cNvGrpSpPr/>
            <p:nvPr/>
          </p:nvGrpSpPr>
          <p:grpSpPr>
            <a:xfrm rot="759599">
              <a:off x="2324040" y="3744070"/>
              <a:ext cx="716035" cy="1715106"/>
              <a:chOff x="5263273" y="4027744"/>
              <a:chExt cx="366158" cy="877052"/>
            </a:xfrm>
            <a:solidFill>
              <a:schemeClr val="accent5"/>
            </a:solidFill>
          </p:grpSpPr>
          <p:sp>
            <p:nvSpPr>
              <p:cNvPr id="438" name="Freeform 6">
                <a:extLst>
                  <a:ext uri="{FF2B5EF4-FFF2-40B4-BE49-F238E27FC236}">
                    <a16:creationId xmlns:a16="http://schemas.microsoft.com/office/drawing/2014/main" id="{DF9D299B-77B0-3640-B99E-994A8271CBF1}"/>
                  </a:ext>
                </a:extLst>
              </p:cNvPr>
              <p:cNvSpPr>
                <a:spLocks noChangeArrowheads="1"/>
              </p:cNvSpPr>
              <p:nvPr/>
            </p:nvSpPr>
            <p:spPr bwMode="auto">
              <a:xfrm>
                <a:off x="5263273" y="4027744"/>
                <a:ext cx="366158" cy="877052"/>
              </a:xfrm>
              <a:custGeom>
                <a:avLst/>
                <a:gdLst>
                  <a:gd name="T0" fmla="*/ 1251 w 1497"/>
                  <a:gd name="T1" fmla="*/ 2533 h 3582"/>
                  <a:gd name="T2" fmla="*/ 759 w 1497"/>
                  <a:gd name="T3" fmla="*/ 3401 h 3582"/>
                  <a:gd name="T4" fmla="*/ 741 w 1497"/>
                  <a:gd name="T5" fmla="*/ 3324 h 3582"/>
                  <a:gd name="T6" fmla="*/ 1010 w 1497"/>
                  <a:gd name="T7" fmla="*/ 2457 h 3582"/>
                  <a:gd name="T8" fmla="*/ 1307 w 1497"/>
                  <a:gd name="T9" fmla="*/ 2212 h 3582"/>
                  <a:gd name="T10" fmla="*/ 1314 w 1497"/>
                  <a:gd name="T11" fmla="*/ 2423 h 3582"/>
                  <a:gd name="T12" fmla="*/ 750 w 1497"/>
                  <a:gd name="T13" fmla="*/ 3496 h 3582"/>
                  <a:gd name="T14" fmla="*/ 206 w 1497"/>
                  <a:gd name="T15" fmla="*/ 1533 h 3582"/>
                  <a:gd name="T16" fmla="*/ 147 w 1497"/>
                  <a:gd name="T17" fmla="*/ 1135 h 3582"/>
                  <a:gd name="T18" fmla="*/ 300 w 1497"/>
                  <a:gd name="T19" fmla="*/ 1819 h 3582"/>
                  <a:gd name="T20" fmla="*/ 167 w 1497"/>
                  <a:gd name="T21" fmla="*/ 1094 h 3582"/>
                  <a:gd name="T22" fmla="*/ 589 w 1497"/>
                  <a:gd name="T23" fmla="*/ 2935 h 3582"/>
                  <a:gd name="T24" fmla="*/ 647 w 1497"/>
                  <a:gd name="T25" fmla="*/ 3451 h 3582"/>
                  <a:gd name="T26" fmla="*/ 539 w 1497"/>
                  <a:gd name="T27" fmla="*/ 3280 h 3582"/>
                  <a:gd name="T28" fmla="*/ 379 w 1497"/>
                  <a:gd name="T29" fmla="*/ 3017 h 3582"/>
                  <a:gd name="T30" fmla="*/ 847 w 1497"/>
                  <a:gd name="T31" fmla="*/ 949 h 3582"/>
                  <a:gd name="T32" fmla="*/ 992 w 1497"/>
                  <a:gd name="T33" fmla="*/ 875 h 3582"/>
                  <a:gd name="T34" fmla="*/ 114 w 1497"/>
                  <a:gd name="T35" fmla="*/ 2303 h 3582"/>
                  <a:gd name="T36" fmla="*/ 698 w 1497"/>
                  <a:gd name="T37" fmla="*/ 403 h 3582"/>
                  <a:gd name="T38" fmla="*/ 738 w 1497"/>
                  <a:gd name="T39" fmla="*/ 329 h 3582"/>
                  <a:gd name="T40" fmla="*/ 662 w 1497"/>
                  <a:gd name="T41" fmla="*/ 371 h 3582"/>
                  <a:gd name="T42" fmla="*/ 876 w 1497"/>
                  <a:gd name="T43" fmla="*/ 331 h 3582"/>
                  <a:gd name="T44" fmla="*/ 940 w 1497"/>
                  <a:gd name="T45" fmla="*/ 350 h 3582"/>
                  <a:gd name="T46" fmla="*/ 1016 w 1497"/>
                  <a:gd name="T47" fmla="*/ 825 h 3582"/>
                  <a:gd name="T48" fmla="*/ 1000 w 1497"/>
                  <a:gd name="T49" fmla="*/ 774 h 3582"/>
                  <a:gd name="T50" fmla="*/ 980 w 1497"/>
                  <a:gd name="T51" fmla="*/ 733 h 3582"/>
                  <a:gd name="T52" fmla="*/ 958 w 1497"/>
                  <a:gd name="T53" fmla="*/ 800 h 3582"/>
                  <a:gd name="T54" fmla="*/ 940 w 1497"/>
                  <a:gd name="T55" fmla="*/ 817 h 3582"/>
                  <a:gd name="T56" fmla="*/ 934 w 1497"/>
                  <a:gd name="T57" fmla="*/ 828 h 3582"/>
                  <a:gd name="T58" fmla="*/ 902 w 1497"/>
                  <a:gd name="T59" fmla="*/ 822 h 3582"/>
                  <a:gd name="T60" fmla="*/ 890 w 1497"/>
                  <a:gd name="T61" fmla="*/ 829 h 3582"/>
                  <a:gd name="T62" fmla="*/ 808 w 1497"/>
                  <a:gd name="T63" fmla="*/ 618 h 3582"/>
                  <a:gd name="T64" fmla="*/ 811 w 1497"/>
                  <a:gd name="T65" fmla="*/ 823 h 3582"/>
                  <a:gd name="T66" fmla="*/ 1122 w 1497"/>
                  <a:gd name="T67" fmla="*/ 343 h 3582"/>
                  <a:gd name="T68" fmla="*/ 1191 w 1497"/>
                  <a:gd name="T69" fmla="*/ 450 h 3582"/>
                  <a:gd name="T70" fmla="*/ 1242 w 1497"/>
                  <a:gd name="T71" fmla="*/ 259 h 3582"/>
                  <a:gd name="T72" fmla="*/ 1224 w 1497"/>
                  <a:gd name="T73" fmla="*/ 577 h 3582"/>
                  <a:gd name="T74" fmla="*/ 1068 w 1497"/>
                  <a:gd name="T75" fmla="*/ 827 h 3582"/>
                  <a:gd name="T76" fmla="*/ 1150 w 1497"/>
                  <a:gd name="T77" fmla="*/ 554 h 3582"/>
                  <a:gd name="T78" fmla="*/ 1116 w 1497"/>
                  <a:gd name="T79" fmla="*/ 348 h 3582"/>
                  <a:gd name="T80" fmla="*/ 1428 w 1497"/>
                  <a:gd name="T81" fmla="*/ 1673 h 3582"/>
                  <a:gd name="T82" fmla="*/ 731 w 1497"/>
                  <a:gd name="T83" fmla="*/ 2904 h 3582"/>
                  <a:gd name="T84" fmla="*/ 952 w 1497"/>
                  <a:gd name="T85" fmla="*/ 1018 h 3582"/>
                  <a:gd name="T86" fmla="*/ 1299 w 1497"/>
                  <a:gd name="T87" fmla="*/ 259 h 3582"/>
                  <a:gd name="T88" fmla="*/ 1257 w 1497"/>
                  <a:gd name="T89" fmla="*/ 203 h 3582"/>
                  <a:gd name="T90" fmla="*/ 945 w 1497"/>
                  <a:gd name="T91" fmla="*/ 12 h 3582"/>
                  <a:gd name="T92" fmla="*/ 912 w 1497"/>
                  <a:gd name="T93" fmla="*/ 52 h 3582"/>
                  <a:gd name="T94" fmla="*/ 667 w 1497"/>
                  <a:gd name="T95" fmla="*/ 243 h 3582"/>
                  <a:gd name="T96" fmla="*/ 748 w 1497"/>
                  <a:gd name="T97" fmla="*/ 837 h 3582"/>
                  <a:gd name="T98" fmla="*/ 768 w 1497"/>
                  <a:gd name="T99" fmla="*/ 846 h 3582"/>
                  <a:gd name="T100" fmla="*/ 813 w 1497"/>
                  <a:gd name="T101" fmla="*/ 989 h 3582"/>
                  <a:gd name="T102" fmla="*/ 635 w 1497"/>
                  <a:gd name="T103" fmla="*/ 2853 h 3582"/>
                  <a:gd name="T104" fmla="*/ 382 w 1497"/>
                  <a:gd name="T105" fmla="*/ 1463 h 3582"/>
                  <a:gd name="T106" fmla="*/ 71 w 1497"/>
                  <a:gd name="T107" fmla="*/ 973 h 3582"/>
                  <a:gd name="T108" fmla="*/ 605 w 1497"/>
                  <a:gd name="T109" fmla="*/ 3476 h 3582"/>
                  <a:gd name="T110" fmla="*/ 685 w 1497"/>
                  <a:gd name="T111" fmla="*/ 3568 h 3582"/>
                  <a:gd name="T112" fmla="*/ 733 w 1497"/>
                  <a:gd name="T113" fmla="*/ 3543 h 3582"/>
                  <a:gd name="T114" fmla="*/ 1463 w 1497"/>
                  <a:gd name="T115" fmla="*/ 1658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97" h="3582">
                    <a:moveTo>
                      <a:pt x="750" y="3496"/>
                    </a:moveTo>
                    <a:lnTo>
                      <a:pt x="750" y="3496"/>
                    </a:lnTo>
                    <a:cubicBezTo>
                      <a:pt x="750" y="3490"/>
                      <a:pt x="749" y="3485"/>
                      <a:pt x="749" y="3479"/>
                    </a:cubicBezTo>
                    <a:lnTo>
                      <a:pt x="749" y="3479"/>
                    </a:lnTo>
                    <a:cubicBezTo>
                      <a:pt x="937" y="3175"/>
                      <a:pt x="1105" y="2860"/>
                      <a:pt x="1251" y="2533"/>
                    </a:cubicBezTo>
                    <a:lnTo>
                      <a:pt x="1251" y="2533"/>
                    </a:lnTo>
                    <a:cubicBezTo>
                      <a:pt x="1260" y="2514"/>
                      <a:pt x="1232" y="2498"/>
                      <a:pt x="1223" y="2517"/>
                    </a:cubicBezTo>
                    <a:lnTo>
                      <a:pt x="1223" y="2517"/>
                    </a:lnTo>
                    <a:cubicBezTo>
                      <a:pt x="1087" y="2821"/>
                      <a:pt x="932" y="3116"/>
                      <a:pt x="759" y="3401"/>
                    </a:cubicBezTo>
                    <a:lnTo>
                      <a:pt x="759" y="3401"/>
                    </a:lnTo>
                    <a:cubicBezTo>
                      <a:pt x="806" y="3133"/>
                      <a:pt x="924" y="2886"/>
                      <a:pt x="1106" y="2681"/>
                    </a:cubicBezTo>
                    <a:lnTo>
                      <a:pt x="1106" y="2681"/>
                    </a:lnTo>
                    <a:cubicBezTo>
                      <a:pt x="1120" y="2665"/>
                      <a:pt x="1097" y="2642"/>
                      <a:pt x="1083" y="2658"/>
                    </a:cubicBezTo>
                    <a:lnTo>
                      <a:pt x="1083" y="2658"/>
                    </a:lnTo>
                    <a:cubicBezTo>
                      <a:pt x="912" y="2850"/>
                      <a:pt x="797" y="3077"/>
                      <a:pt x="741" y="3324"/>
                    </a:cubicBezTo>
                    <a:lnTo>
                      <a:pt x="741" y="3324"/>
                    </a:lnTo>
                    <a:cubicBezTo>
                      <a:pt x="738" y="3182"/>
                      <a:pt x="746" y="3041"/>
                      <a:pt x="782" y="2902"/>
                    </a:cubicBezTo>
                    <a:lnTo>
                      <a:pt x="782" y="2902"/>
                    </a:lnTo>
                    <a:cubicBezTo>
                      <a:pt x="824" y="2740"/>
                      <a:pt x="915" y="2594"/>
                      <a:pt x="1010" y="2457"/>
                    </a:cubicBezTo>
                    <a:lnTo>
                      <a:pt x="1010" y="2457"/>
                    </a:lnTo>
                    <a:cubicBezTo>
                      <a:pt x="1129" y="2283"/>
                      <a:pt x="1266" y="2118"/>
                      <a:pt x="1368" y="1933"/>
                    </a:cubicBezTo>
                    <a:lnTo>
                      <a:pt x="1368" y="1933"/>
                    </a:lnTo>
                    <a:cubicBezTo>
                      <a:pt x="1345" y="2023"/>
                      <a:pt x="1315" y="2110"/>
                      <a:pt x="1279" y="2196"/>
                    </a:cubicBezTo>
                    <a:lnTo>
                      <a:pt x="1279" y="2196"/>
                    </a:lnTo>
                    <a:cubicBezTo>
                      <a:pt x="1271" y="2215"/>
                      <a:pt x="1299" y="2232"/>
                      <a:pt x="1307" y="2212"/>
                    </a:cubicBezTo>
                    <a:lnTo>
                      <a:pt x="1307" y="2212"/>
                    </a:lnTo>
                    <a:cubicBezTo>
                      <a:pt x="1356" y="2098"/>
                      <a:pt x="1393" y="1981"/>
                      <a:pt x="1419" y="1860"/>
                    </a:cubicBezTo>
                    <a:lnTo>
                      <a:pt x="1419" y="1860"/>
                    </a:lnTo>
                    <a:cubicBezTo>
                      <a:pt x="1405" y="2051"/>
                      <a:pt x="1370" y="2239"/>
                      <a:pt x="1314" y="2423"/>
                    </a:cubicBezTo>
                    <a:lnTo>
                      <a:pt x="1314" y="2423"/>
                    </a:lnTo>
                    <a:cubicBezTo>
                      <a:pt x="1308" y="2443"/>
                      <a:pt x="1339" y="2452"/>
                      <a:pt x="1345" y="2432"/>
                    </a:cubicBezTo>
                    <a:lnTo>
                      <a:pt x="1345" y="2432"/>
                    </a:lnTo>
                    <a:cubicBezTo>
                      <a:pt x="1394" y="2273"/>
                      <a:pt x="1426" y="2112"/>
                      <a:pt x="1444" y="1949"/>
                    </a:cubicBezTo>
                    <a:lnTo>
                      <a:pt x="1444" y="1949"/>
                    </a:lnTo>
                    <a:cubicBezTo>
                      <a:pt x="1427" y="2544"/>
                      <a:pt x="1325" y="3206"/>
                      <a:pt x="750" y="3496"/>
                    </a:cubicBezTo>
                    <a:close/>
                    <a:moveTo>
                      <a:pt x="114" y="2303"/>
                    </a:moveTo>
                    <a:lnTo>
                      <a:pt x="114" y="2303"/>
                    </a:lnTo>
                    <a:cubicBezTo>
                      <a:pt x="79" y="1968"/>
                      <a:pt x="154" y="1634"/>
                      <a:pt x="152" y="1301"/>
                    </a:cubicBezTo>
                    <a:lnTo>
                      <a:pt x="152" y="1301"/>
                    </a:lnTo>
                    <a:cubicBezTo>
                      <a:pt x="171" y="1378"/>
                      <a:pt x="188" y="1456"/>
                      <a:pt x="206" y="1533"/>
                    </a:cubicBezTo>
                    <a:lnTo>
                      <a:pt x="206" y="1533"/>
                    </a:lnTo>
                    <a:cubicBezTo>
                      <a:pt x="211" y="1554"/>
                      <a:pt x="242" y="1545"/>
                      <a:pt x="238" y="1525"/>
                    </a:cubicBezTo>
                    <a:lnTo>
                      <a:pt x="238" y="1525"/>
                    </a:lnTo>
                    <a:cubicBezTo>
                      <a:pt x="208" y="1395"/>
                      <a:pt x="178" y="1265"/>
                      <a:pt x="147" y="1135"/>
                    </a:cubicBezTo>
                    <a:lnTo>
                      <a:pt x="147" y="1135"/>
                    </a:lnTo>
                    <a:cubicBezTo>
                      <a:pt x="178" y="1213"/>
                      <a:pt x="205" y="1291"/>
                      <a:pt x="226" y="1372"/>
                    </a:cubicBezTo>
                    <a:lnTo>
                      <a:pt x="226" y="1372"/>
                    </a:lnTo>
                    <a:cubicBezTo>
                      <a:pt x="263" y="1517"/>
                      <a:pt x="265" y="1670"/>
                      <a:pt x="267" y="1819"/>
                    </a:cubicBezTo>
                    <a:lnTo>
                      <a:pt x="267" y="1819"/>
                    </a:lnTo>
                    <a:cubicBezTo>
                      <a:pt x="268" y="1840"/>
                      <a:pt x="300" y="1840"/>
                      <a:pt x="300" y="1819"/>
                    </a:cubicBezTo>
                    <a:lnTo>
                      <a:pt x="300" y="1819"/>
                    </a:lnTo>
                    <a:cubicBezTo>
                      <a:pt x="297" y="1679"/>
                      <a:pt x="292" y="1541"/>
                      <a:pt x="266" y="1403"/>
                    </a:cubicBezTo>
                    <a:lnTo>
                      <a:pt x="266" y="1403"/>
                    </a:lnTo>
                    <a:cubicBezTo>
                      <a:pt x="246" y="1297"/>
                      <a:pt x="208" y="1195"/>
                      <a:pt x="167" y="1094"/>
                    </a:cubicBezTo>
                    <a:lnTo>
                      <a:pt x="167" y="1094"/>
                    </a:lnTo>
                    <a:cubicBezTo>
                      <a:pt x="252" y="1234"/>
                      <a:pt x="308" y="1388"/>
                      <a:pt x="357" y="1546"/>
                    </a:cubicBezTo>
                    <a:lnTo>
                      <a:pt x="357" y="1546"/>
                    </a:lnTo>
                    <a:cubicBezTo>
                      <a:pt x="426" y="1764"/>
                      <a:pt x="491" y="1985"/>
                      <a:pt x="532" y="2211"/>
                    </a:cubicBezTo>
                    <a:lnTo>
                      <a:pt x="532" y="2211"/>
                    </a:lnTo>
                    <a:cubicBezTo>
                      <a:pt x="575" y="2448"/>
                      <a:pt x="579" y="2693"/>
                      <a:pt x="589" y="2935"/>
                    </a:cubicBezTo>
                    <a:lnTo>
                      <a:pt x="589" y="2935"/>
                    </a:lnTo>
                    <a:cubicBezTo>
                      <a:pt x="597" y="3109"/>
                      <a:pt x="602" y="3288"/>
                      <a:pt x="652" y="3457"/>
                    </a:cubicBezTo>
                    <a:lnTo>
                      <a:pt x="652" y="3457"/>
                    </a:lnTo>
                    <a:cubicBezTo>
                      <a:pt x="650" y="3455"/>
                      <a:pt x="649" y="3453"/>
                      <a:pt x="647" y="3451"/>
                    </a:cubicBezTo>
                    <a:lnTo>
                      <a:pt x="647" y="3451"/>
                    </a:lnTo>
                    <a:cubicBezTo>
                      <a:pt x="548" y="3219"/>
                      <a:pt x="450" y="2986"/>
                      <a:pt x="352" y="2754"/>
                    </a:cubicBezTo>
                    <a:lnTo>
                      <a:pt x="352" y="2754"/>
                    </a:lnTo>
                    <a:cubicBezTo>
                      <a:pt x="344" y="2735"/>
                      <a:pt x="316" y="2751"/>
                      <a:pt x="324" y="2771"/>
                    </a:cubicBezTo>
                    <a:lnTo>
                      <a:pt x="324" y="2771"/>
                    </a:lnTo>
                    <a:cubicBezTo>
                      <a:pt x="396" y="2941"/>
                      <a:pt x="468" y="3111"/>
                      <a:pt x="539" y="3280"/>
                    </a:cubicBezTo>
                    <a:lnTo>
                      <a:pt x="539" y="3280"/>
                    </a:lnTo>
                    <a:cubicBezTo>
                      <a:pt x="493" y="3188"/>
                      <a:pt x="448" y="3094"/>
                      <a:pt x="406" y="3001"/>
                    </a:cubicBezTo>
                    <a:lnTo>
                      <a:pt x="406" y="3001"/>
                    </a:lnTo>
                    <a:cubicBezTo>
                      <a:pt x="398" y="2982"/>
                      <a:pt x="370" y="2998"/>
                      <a:pt x="379" y="3017"/>
                    </a:cubicBezTo>
                    <a:lnTo>
                      <a:pt x="379" y="3017"/>
                    </a:lnTo>
                    <a:cubicBezTo>
                      <a:pt x="412" y="3091"/>
                      <a:pt x="446" y="3164"/>
                      <a:pt x="481" y="3236"/>
                    </a:cubicBezTo>
                    <a:lnTo>
                      <a:pt x="481" y="3236"/>
                    </a:lnTo>
                    <a:cubicBezTo>
                      <a:pt x="289" y="2957"/>
                      <a:pt x="150" y="2637"/>
                      <a:pt x="114" y="2303"/>
                    </a:cubicBezTo>
                    <a:lnTo>
                      <a:pt x="847" y="949"/>
                    </a:lnTo>
                    <a:lnTo>
                      <a:pt x="847" y="949"/>
                    </a:lnTo>
                    <a:cubicBezTo>
                      <a:pt x="836" y="925"/>
                      <a:pt x="827" y="900"/>
                      <a:pt x="821" y="873"/>
                    </a:cubicBezTo>
                    <a:lnTo>
                      <a:pt x="821" y="873"/>
                    </a:lnTo>
                    <a:cubicBezTo>
                      <a:pt x="831" y="874"/>
                      <a:pt x="842" y="874"/>
                      <a:pt x="851" y="874"/>
                    </a:cubicBezTo>
                    <a:lnTo>
                      <a:pt x="851" y="874"/>
                    </a:lnTo>
                    <a:cubicBezTo>
                      <a:pt x="899" y="877"/>
                      <a:pt x="945" y="877"/>
                      <a:pt x="992" y="875"/>
                    </a:cubicBezTo>
                    <a:lnTo>
                      <a:pt x="992" y="875"/>
                    </a:lnTo>
                    <a:cubicBezTo>
                      <a:pt x="961" y="920"/>
                      <a:pt x="931" y="964"/>
                      <a:pt x="900" y="1009"/>
                    </a:cubicBezTo>
                    <a:lnTo>
                      <a:pt x="900" y="1009"/>
                    </a:lnTo>
                    <a:cubicBezTo>
                      <a:pt x="885" y="1029"/>
                      <a:pt x="851" y="955"/>
                      <a:pt x="847" y="949"/>
                    </a:cubicBezTo>
                    <a:lnTo>
                      <a:pt x="114" y="2303"/>
                    </a:lnTo>
                    <a:close/>
                    <a:moveTo>
                      <a:pt x="662" y="371"/>
                    </a:moveTo>
                    <a:lnTo>
                      <a:pt x="662" y="371"/>
                    </a:lnTo>
                    <a:cubicBezTo>
                      <a:pt x="663" y="382"/>
                      <a:pt x="665" y="393"/>
                      <a:pt x="666" y="403"/>
                    </a:cubicBezTo>
                    <a:lnTo>
                      <a:pt x="666" y="403"/>
                    </a:lnTo>
                    <a:cubicBezTo>
                      <a:pt x="668" y="425"/>
                      <a:pt x="700" y="425"/>
                      <a:pt x="698" y="403"/>
                    </a:cubicBezTo>
                    <a:lnTo>
                      <a:pt x="698" y="403"/>
                    </a:lnTo>
                    <a:cubicBezTo>
                      <a:pt x="695" y="372"/>
                      <a:pt x="692" y="339"/>
                      <a:pt x="689" y="307"/>
                    </a:cubicBezTo>
                    <a:lnTo>
                      <a:pt x="689" y="307"/>
                    </a:lnTo>
                    <a:cubicBezTo>
                      <a:pt x="705" y="315"/>
                      <a:pt x="721" y="322"/>
                      <a:pt x="738" y="329"/>
                    </a:cubicBezTo>
                    <a:lnTo>
                      <a:pt x="738" y="329"/>
                    </a:lnTo>
                    <a:cubicBezTo>
                      <a:pt x="738" y="330"/>
                      <a:pt x="739" y="330"/>
                      <a:pt x="740" y="330"/>
                    </a:cubicBezTo>
                    <a:lnTo>
                      <a:pt x="740" y="330"/>
                    </a:lnTo>
                    <a:cubicBezTo>
                      <a:pt x="696" y="469"/>
                      <a:pt x="695" y="618"/>
                      <a:pt x="738" y="761"/>
                    </a:cubicBezTo>
                    <a:lnTo>
                      <a:pt x="738" y="761"/>
                    </a:lnTo>
                    <a:cubicBezTo>
                      <a:pt x="644" y="655"/>
                      <a:pt x="643" y="510"/>
                      <a:pt x="662" y="371"/>
                    </a:cubicBezTo>
                    <a:close/>
                    <a:moveTo>
                      <a:pt x="906" y="122"/>
                    </a:moveTo>
                    <a:lnTo>
                      <a:pt x="906" y="122"/>
                    </a:lnTo>
                    <a:cubicBezTo>
                      <a:pt x="885" y="189"/>
                      <a:pt x="865" y="256"/>
                      <a:pt x="844" y="323"/>
                    </a:cubicBezTo>
                    <a:lnTo>
                      <a:pt x="844" y="323"/>
                    </a:lnTo>
                    <a:cubicBezTo>
                      <a:pt x="839" y="343"/>
                      <a:pt x="870" y="352"/>
                      <a:pt x="876" y="331"/>
                    </a:cubicBezTo>
                    <a:lnTo>
                      <a:pt x="876" y="331"/>
                    </a:lnTo>
                    <a:cubicBezTo>
                      <a:pt x="897" y="262"/>
                      <a:pt x="919" y="192"/>
                      <a:pt x="940" y="123"/>
                    </a:cubicBezTo>
                    <a:lnTo>
                      <a:pt x="940" y="123"/>
                    </a:lnTo>
                    <a:cubicBezTo>
                      <a:pt x="940" y="198"/>
                      <a:pt x="940" y="274"/>
                      <a:pt x="940" y="350"/>
                    </a:cubicBezTo>
                    <a:lnTo>
                      <a:pt x="940" y="350"/>
                    </a:lnTo>
                    <a:cubicBezTo>
                      <a:pt x="940" y="371"/>
                      <a:pt x="972" y="371"/>
                      <a:pt x="972" y="350"/>
                    </a:cubicBezTo>
                    <a:lnTo>
                      <a:pt x="972" y="350"/>
                    </a:lnTo>
                    <a:cubicBezTo>
                      <a:pt x="972" y="264"/>
                      <a:pt x="972" y="177"/>
                      <a:pt x="972" y="91"/>
                    </a:cubicBezTo>
                    <a:lnTo>
                      <a:pt x="972" y="91"/>
                    </a:lnTo>
                    <a:cubicBezTo>
                      <a:pt x="1100" y="315"/>
                      <a:pt x="1118" y="585"/>
                      <a:pt x="1016" y="825"/>
                    </a:cubicBezTo>
                    <a:lnTo>
                      <a:pt x="1016" y="825"/>
                    </a:lnTo>
                    <a:cubicBezTo>
                      <a:pt x="1005" y="826"/>
                      <a:pt x="992" y="826"/>
                      <a:pt x="980" y="827"/>
                    </a:cubicBezTo>
                    <a:lnTo>
                      <a:pt x="980" y="827"/>
                    </a:lnTo>
                    <a:cubicBezTo>
                      <a:pt x="991" y="812"/>
                      <a:pt x="994" y="791"/>
                      <a:pt x="1000" y="774"/>
                    </a:cubicBezTo>
                    <a:lnTo>
                      <a:pt x="1000" y="774"/>
                    </a:lnTo>
                    <a:cubicBezTo>
                      <a:pt x="1011" y="742"/>
                      <a:pt x="1022" y="709"/>
                      <a:pt x="1033" y="676"/>
                    </a:cubicBezTo>
                    <a:lnTo>
                      <a:pt x="1033" y="676"/>
                    </a:lnTo>
                    <a:cubicBezTo>
                      <a:pt x="1039" y="656"/>
                      <a:pt x="1008" y="648"/>
                      <a:pt x="1001" y="668"/>
                    </a:cubicBezTo>
                    <a:lnTo>
                      <a:pt x="1001" y="668"/>
                    </a:lnTo>
                    <a:cubicBezTo>
                      <a:pt x="994" y="689"/>
                      <a:pt x="986" y="711"/>
                      <a:pt x="980" y="733"/>
                    </a:cubicBezTo>
                    <a:lnTo>
                      <a:pt x="980" y="733"/>
                    </a:lnTo>
                    <a:cubicBezTo>
                      <a:pt x="976" y="744"/>
                      <a:pt x="972" y="755"/>
                      <a:pt x="968" y="766"/>
                    </a:cubicBezTo>
                    <a:lnTo>
                      <a:pt x="968" y="766"/>
                    </a:lnTo>
                    <a:cubicBezTo>
                      <a:pt x="967" y="772"/>
                      <a:pt x="963" y="789"/>
                      <a:pt x="958" y="800"/>
                    </a:cubicBezTo>
                    <a:lnTo>
                      <a:pt x="958" y="800"/>
                    </a:lnTo>
                    <a:cubicBezTo>
                      <a:pt x="957" y="800"/>
                      <a:pt x="957" y="800"/>
                      <a:pt x="955" y="800"/>
                    </a:cubicBezTo>
                    <a:lnTo>
                      <a:pt x="955" y="800"/>
                    </a:lnTo>
                    <a:cubicBezTo>
                      <a:pt x="954" y="800"/>
                      <a:pt x="954" y="801"/>
                      <a:pt x="952" y="802"/>
                    </a:cubicBezTo>
                    <a:lnTo>
                      <a:pt x="952" y="802"/>
                    </a:lnTo>
                    <a:cubicBezTo>
                      <a:pt x="945" y="804"/>
                      <a:pt x="941" y="809"/>
                      <a:pt x="940" y="817"/>
                    </a:cubicBezTo>
                    <a:lnTo>
                      <a:pt x="940" y="817"/>
                    </a:lnTo>
                    <a:cubicBezTo>
                      <a:pt x="940" y="821"/>
                      <a:pt x="941" y="824"/>
                      <a:pt x="942" y="827"/>
                    </a:cubicBezTo>
                    <a:lnTo>
                      <a:pt x="942" y="827"/>
                    </a:lnTo>
                    <a:cubicBezTo>
                      <a:pt x="939" y="827"/>
                      <a:pt x="937" y="828"/>
                      <a:pt x="934" y="828"/>
                    </a:cubicBezTo>
                    <a:lnTo>
                      <a:pt x="934" y="828"/>
                    </a:lnTo>
                    <a:cubicBezTo>
                      <a:pt x="934" y="826"/>
                      <a:pt x="935" y="824"/>
                      <a:pt x="935" y="822"/>
                    </a:cubicBezTo>
                    <a:lnTo>
                      <a:pt x="935" y="468"/>
                    </a:lnTo>
                    <a:lnTo>
                      <a:pt x="935" y="468"/>
                    </a:lnTo>
                    <a:cubicBezTo>
                      <a:pt x="935" y="447"/>
                      <a:pt x="902" y="447"/>
                      <a:pt x="902" y="468"/>
                    </a:cubicBezTo>
                    <a:lnTo>
                      <a:pt x="902" y="822"/>
                    </a:lnTo>
                    <a:lnTo>
                      <a:pt x="902" y="822"/>
                    </a:lnTo>
                    <a:cubicBezTo>
                      <a:pt x="902" y="824"/>
                      <a:pt x="902" y="826"/>
                      <a:pt x="904" y="828"/>
                    </a:cubicBezTo>
                    <a:lnTo>
                      <a:pt x="904" y="828"/>
                    </a:lnTo>
                    <a:cubicBezTo>
                      <a:pt x="899" y="828"/>
                      <a:pt x="895" y="829"/>
                      <a:pt x="890" y="829"/>
                    </a:cubicBezTo>
                    <a:lnTo>
                      <a:pt x="890" y="829"/>
                    </a:lnTo>
                    <a:lnTo>
                      <a:pt x="890" y="829"/>
                    </a:lnTo>
                    <a:lnTo>
                      <a:pt x="890" y="829"/>
                    </a:lnTo>
                    <a:cubicBezTo>
                      <a:pt x="864" y="761"/>
                      <a:pt x="847" y="691"/>
                      <a:pt x="840" y="618"/>
                    </a:cubicBezTo>
                    <a:lnTo>
                      <a:pt x="840" y="618"/>
                    </a:lnTo>
                    <a:cubicBezTo>
                      <a:pt x="838" y="597"/>
                      <a:pt x="806" y="597"/>
                      <a:pt x="808" y="618"/>
                    </a:cubicBezTo>
                    <a:lnTo>
                      <a:pt x="808" y="618"/>
                    </a:lnTo>
                    <a:cubicBezTo>
                      <a:pt x="814" y="691"/>
                      <a:pt x="830" y="761"/>
                      <a:pt x="856" y="829"/>
                    </a:cubicBezTo>
                    <a:lnTo>
                      <a:pt x="856" y="829"/>
                    </a:lnTo>
                    <a:cubicBezTo>
                      <a:pt x="840" y="828"/>
                      <a:pt x="825" y="827"/>
                      <a:pt x="811" y="823"/>
                    </a:cubicBezTo>
                    <a:lnTo>
                      <a:pt x="811" y="823"/>
                    </a:lnTo>
                    <a:cubicBezTo>
                      <a:pt x="811" y="821"/>
                      <a:pt x="810" y="819"/>
                      <a:pt x="809" y="816"/>
                    </a:cubicBezTo>
                    <a:lnTo>
                      <a:pt x="809" y="816"/>
                    </a:lnTo>
                    <a:cubicBezTo>
                      <a:pt x="709" y="584"/>
                      <a:pt x="748" y="316"/>
                      <a:pt x="906" y="122"/>
                    </a:cubicBezTo>
                    <a:close/>
                    <a:moveTo>
                      <a:pt x="1122" y="343"/>
                    </a:moveTo>
                    <a:lnTo>
                      <a:pt x="1122" y="343"/>
                    </a:lnTo>
                    <a:cubicBezTo>
                      <a:pt x="1146" y="315"/>
                      <a:pt x="1173" y="293"/>
                      <a:pt x="1204" y="276"/>
                    </a:cubicBezTo>
                    <a:lnTo>
                      <a:pt x="1204" y="276"/>
                    </a:lnTo>
                    <a:cubicBezTo>
                      <a:pt x="1189" y="331"/>
                      <a:pt x="1174" y="386"/>
                      <a:pt x="1159" y="442"/>
                    </a:cubicBezTo>
                    <a:lnTo>
                      <a:pt x="1159" y="442"/>
                    </a:lnTo>
                    <a:cubicBezTo>
                      <a:pt x="1154" y="462"/>
                      <a:pt x="1185" y="471"/>
                      <a:pt x="1191" y="450"/>
                    </a:cubicBezTo>
                    <a:lnTo>
                      <a:pt x="1191" y="450"/>
                    </a:lnTo>
                    <a:cubicBezTo>
                      <a:pt x="1208" y="387"/>
                      <a:pt x="1225" y="324"/>
                      <a:pt x="1242" y="259"/>
                    </a:cubicBezTo>
                    <a:lnTo>
                      <a:pt x="1242" y="259"/>
                    </a:lnTo>
                    <a:lnTo>
                      <a:pt x="1242" y="259"/>
                    </a:lnTo>
                    <a:lnTo>
                      <a:pt x="1242" y="259"/>
                    </a:lnTo>
                    <a:cubicBezTo>
                      <a:pt x="1245" y="258"/>
                      <a:pt x="1248" y="257"/>
                      <a:pt x="1251" y="255"/>
                    </a:cubicBezTo>
                    <a:lnTo>
                      <a:pt x="1251" y="255"/>
                    </a:lnTo>
                    <a:cubicBezTo>
                      <a:pt x="1251" y="257"/>
                      <a:pt x="1250" y="258"/>
                      <a:pt x="1250" y="259"/>
                    </a:cubicBezTo>
                    <a:lnTo>
                      <a:pt x="1250" y="259"/>
                    </a:lnTo>
                    <a:cubicBezTo>
                      <a:pt x="1251" y="367"/>
                      <a:pt x="1248" y="471"/>
                      <a:pt x="1224" y="577"/>
                    </a:cubicBezTo>
                    <a:lnTo>
                      <a:pt x="1224" y="577"/>
                    </a:lnTo>
                    <a:cubicBezTo>
                      <a:pt x="1218" y="601"/>
                      <a:pt x="1117" y="830"/>
                      <a:pt x="1066" y="831"/>
                    </a:cubicBezTo>
                    <a:lnTo>
                      <a:pt x="1066" y="831"/>
                    </a:lnTo>
                    <a:cubicBezTo>
                      <a:pt x="1067" y="830"/>
                      <a:pt x="1067" y="829"/>
                      <a:pt x="1068" y="827"/>
                    </a:cubicBezTo>
                    <a:lnTo>
                      <a:pt x="1068" y="827"/>
                    </a:lnTo>
                    <a:cubicBezTo>
                      <a:pt x="1072" y="828"/>
                      <a:pt x="1076" y="827"/>
                      <a:pt x="1080" y="822"/>
                    </a:cubicBezTo>
                    <a:lnTo>
                      <a:pt x="1080" y="822"/>
                    </a:lnTo>
                    <a:cubicBezTo>
                      <a:pt x="1141" y="743"/>
                      <a:pt x="1176" y="653"/>
                      <a:pt x="1183" y="554"/>
                    </a:cubicBezTo>
                    <a:lnTo>
                      <a:pt x="1183" y="554"/>
                    </a:lnTo>
                    <a:cubicBezTo>
                      <a:pt x="1184" y="532"/>
                      <a:pt x="1152" y="533"/>
                      <a:pt x="1150" y="554"/>
                    </a:cubicBezTo>
                    <a:lnTo>
                      <a:pt x="1150" y="554"/>
                    </a:lnTo>
                    <a:cubicBezTo>
                      <a:pt x="1146" y="618"/>
                      <a:pt x="1128" y="678"/>
                      <a:pt x="1099" y="734"/>
                    </a:cubicBezTo>
                    <a:lnTo>
                      <a:pt x="1099" y="734"/>
                    </a:lnTo>
                    <a:cubicBezTo>
                      <a:pt x="1133" y="607"/>
                      <a:pt x="1139" y="476"/>
                      <a:pt x="1116" y="348"/>
                    </a:cubicBezTo>
                    <a:lnTo>
                      <a:pt x="1116" y="348"/>
                    </a:lnTo>
                    <a:cubicBezTo>
                      <a:pt x="1119" y="347"/>
                      <a:pt x="1121" y="346"/>
                      <a:pt x="1122" y="343"/>
                    </a:cubicBezTo>
                    <a:close/>
                    <a:moveTo>
                      <a:pt x="1463" y="1658"/>
                    </a:moveTo>
                    <a:lnTo>
                      <a:pt x="1463" y="1658"/>
                    </a:lnTo>
                    <a:cubicBezTo>
                      <a:pt x="1450" y="1653"/>
                      <a:pt x="1434" y="1656"/>
                      <a:pt x="1428" y="1673"/>
                    </a:cubicBezTo>
                    <a:lnTo>
                      <a:pt x="1428" y="1673"/>
                    </a:lnTo>
                    <a:cubicBezTo>
                      <a:pt x="1335" y="1981"/>
                      <a:pt x="1107" y="2223"/>
                      <a:pt x="931" y="2485"/>
                    </a:cubicBezTo>
                    <a:lnTo>
                      <a:pt x="931" y="2485"/>
                    </a:lnTo>
                    <a:cubicBezTo>
                      <a:pt x="847" y="2610"/>
                      <a:pt x="778" y="2745"/>
                      <a:pt x="735" y="2889"/>
                    </a:cubicBezTo>
                    <a:lnTo>
                      <a:pt x="735" y="2889"/>
                    </a:lnTo>
                    <a:cubicBezTo>
                      <a:pt x="733" y="2894"/>
                      <a:pt x="732" y="2899"/>
                      <a:pt x="731" y="2904"/>
                    </a:cubicBezTo>
                    <a:lnTo>
                      <a:pt x="731" y="2904"/>
                    </a:lnTo>
                    <a:cubicBezTo>
                      <a:pt x="766" y="2288"/>
                      <a:pt x="828" y="1674"/>
                      <a:pt x="917" y="1064"/>
                    </a:cubicBezTo>
                    <a:lnTo>
                      <a:pt x="917" y="1064"/>
                    </a:lnTo>
                    <a:cubicBezTo>
                      <a:pt x="931" y="1053"/>
                      <a:pt x="941" y="1035"/>
                      <a:pt x="952" y="1018"/>
                    </a:cubicBezTo>
                    <a:lnTo>
                      <a:pt x="952" y="1018"/>
                    </a:lnTo>
                    <a:cubicBezTo>
                      <a:pt x="985" y="971"/>
                      <a:pt x="1019" y="923"/>
                      <a:pt x="1052" y="875"/>
                    </a:cubicBezTo>
                    <a:lnTo>
                      <a:pt x="1052" y="875"/>
                    </a:lnTo>
                    <a:cubicBezTo>
                      <a:pt x="1112" y="882"/>
                      <a:pt x="1176" y="787"/>
                      <a:pt x="1204" y="746"/>
                    </a:cubicBezTo>
                    <a:lnTo>
                      <a:pt x="1204" y="746"/>
                    </a:lnTo>
                    <a:cubicBezTo>
                      <a:pt x="1300" y="607"/>
                      <a:pt x="1300" y="420"/>
                      <a:pt x="1299" y="259"/>
                    </a:cubicBezTo>
                    <a:lnTo>
                      <a:pt x="1299" y="259"/>
                    </a:lnTo>
                    <a:cubicBezTo>
                      <a:pt x="1299" y="248"/>
                      <a:pt x="1293" y="241"/>
                      <a:pt x="1285" y="238"/>
                    </a:cubicBezTo>
                    <a:lnTo>
                      <a:pt x="1285" y="238"/>
                    </a:lnTo>
                    <a:cubicBezTo>
                      <a:pt x="1293" y="222"/>
                      <a:pt x="1280" y="197"/>
                      <a:pt x="1257" y="203"/>
                    </a:cubicBezTo>
                    <a:lnTo>
                      <a:pt x="1257" y="203"/>
                    </a:lnTo>
                    <a:cubicBezTo>
                      <a:pt x="1198" y="218"/>
                      <a:pt x="1146" y="248"/>
                      <a:pt x="1105" y="290"/>
                    </a:cubicBezTo>
                    <a:lnTo>
                      <a:pt x="1105" y="290"/>
                    </a:lnTo>
                    <a:cubicBezTo>
                      <a:pt x="1081" y="195"/>
                      <a:pt x="1041" y="102"/>
                      <a:pt x="984" y="17"/>
                    </a:cubicBezTo>
                    <a:lnTo>
                      <a:pt x="984" y="17"/>
                    </a:lnTo>
                    <a:cubicBezTo>
                      <a:pt x="975" y="4"/>
                      <a:pt x="957" y="0"/>
                      <a:pt x="945" y="12"/>
                    </a:cubicBezTo>
                    <a:lnTo>
                      <a:pt x="945" y="12"/>
                    </a:lnTo>
                    <a:cubicBezTo>
                      <a:pt x="937" y="21"/>
                      <a:pt x="928" y="30"/>
                      <a:pt x="920" y="39"/>
                    </a:cubicBezTo>
                    <a:lnTo>
                      <a:pt x="920" y="39"/>
                    </a:lnTo>
                    <a:cubicBezTo>
                      <a:pt x="915" y="43"/>
                      <a:pt x="914" y="48"/>
                      <a:pt x="912" y="52"/>
                    </a:cubicBezTo>
                    <a:lnTo>
                      <a:pt x="912" y="52"/>
                    </a:lnTo>
                    <a:cubicBezTo>
                      <a:pt x="907" y="52"/>
                      <a:pt x="900" y="54"/>
                      <a:pt x="894" y="60"/>
                    </a:cubicBezTo>
                    <a:lnTo>
                      <a:pt x="894" y="60"/>
                    </a:lnTo>
                    <a:cubicBezTo>
                      <a:pt x="834" y="127"/>
                      <a:pt x="788" y="204"/>
                      <a:pt x="756" y="285"/>
                    </a:cubicBezTo>
                    <a:lnTo>
                      <a:pt x="756" y="285"/>
                    </a:lnTo>
                    <a:cubicBezTo>
                      <a:pt x="726" y="271"/>
                      <a:pt x="696" y="257"/>
                      <a:pt x="667" y="243"/>
                    </a:cubicBezTo>
                    <a:lnTo>
                      <a:pt x="667" y="243"/>
                    </a:lnTo>
                    <a:cubicBezTo>
                      <a:pt x="645" y="234"/>
                      <a:pt x="626" y="255"/>
                      <a:pt x="629" y="272"/>
                    </a:cubicBezTo>
                    <a:lnTo>
                      <a:pt x="629" y="272"/>
                    </a:lnTo>
                    <a:cubicBezTo>
                      <a:pt x="594" y="470"/>
                      <a:pt x="569" y="698"/>
                      <a:pt x="748" y="837"/>
                    </a:cubicBezTo>
                    <a:lnTo>
                      <a:pt x="748" y="837"/>
                    </a:lnTo>
                    <a:cubicBezTo>
                      <a:pt x="753" y="842"/>
                      <a:pt x="760" y="843"/>
                      <a:pt x="766" y="842"/>
                    </a:cubicBezTo>
                    <a:lnTo>
                      <a:pt x="766" y="842"/>
                    </a:lnTo>
                    <a:cubicBezTo>
                      <a:pt x="766" y="843"/>
                      <a:pt x="766" y="843"/>
                      <a:pt x="766" y="843"/>
                    </a:cubicBezTo>
                    <a:lnTo>
                      <a:pt x="766" y="843"/>
                    </a:lnTo>
                    <a:cubicBezTo>
                      <a:pt x="766" y="844"/>
                      <a:pt x="767" y="845"/>
                      <a:pt x="768" y="846"/>
                    </a:cubicBezTo>
                    <a:lnTo>
                      <a:pt x="768" y="846"/>
                    </a:lnTo>
                    <a:cubicBezTo>
                      <a:pt x="767" y="848"/>
                      <a:pt x="767" y="852"/>
                      <a:pt x="768" y="855"/>
                    </a:cubicBezTo>
                    <a:lnTo>
                      <a:pt x="768" y="855"/>
                    </a:lnTo>
                    <a:cubicBezTo>
                      <a:pt x="776" y="902"/>
                      <a:pt x="791" y="946"/>
                      <a:pt x="813" y="989"/>
                    </a:cubicBezTo>
                    <a:lnTo>
                      <a:pt x="813" y="989"/>
                    </a:lnTo>
                    <a:cubicBezTo>
                      <a:pt x="823" y="1009"/>
                      <a:pt x="843" y="1049"/>
                      <a:pt x="867" y="1065"/>
                    </a:cubicBezTo>
                    <a:lnTo>
                      <a:pt x="867" y="1065"/>
                    </a:lnTo>
                    <a:cubicBezTo>
                      <a:pt x="761" y="1801"/>
                      <a:pt x="693" y="2541"/>
                      <a:pt x="664" y="3283"/>
                    </a:cubicBezTo>
                    <a:lnTo>
                      <a:pt x="664" y="3283"/>
                    </a:lnTo>
                    <a:cubicBezTo>
                      <a:pt x="642" y="3141"/>
                      <a:pt x="640" y="2995"/>
                      <a:pt x="635" y="2853"/>
                    </a:cubicBezTo>
                    <a:lnTo>
                      <a:pt x="635" y="2853"/>
                    </a:lnTo>
                    <a:cubicBezTo>
                      <a:pt x="625" y="2619"/>
                      <a:pt x="614" y="2387"/>
                      <a:pt x="571" y="2157"/>
                    </a:cubicBezTo>
                    <a:lnTo>
                      <a:pt x="571" y="2157"/>
                    </a:lnTo>
                    <a:cubicBezTo>
                      <a:pt x="528" y="1922"/>
                      <a:pt x="456" y="1690"/>
                      <a:pt x="382" y="1463"/>
                    </a:cubicBezTo>
                    <a:lnTo>
                      <a:pt x="382" y="1463"/>
                    </a:lnTo>
                    <a:cubicBezTo>
                      <a:pt x="321" y="1274"/>
                      <a:pt x="241" y="1093"/>
                      <a:pt x="117" y="937"/>
                    </a:cubicBezTo>
                    <a:lnTo>
                      <a:pt x="117" y="937"/>
                    </a:lnTo>
                    <a:cubicBezTo>
                      <a:pt x="102" y="918"/>
                      <a:pt x="79" y="933"/>
                      <a:pt x="77" y="951"/>
                    </a:cubicBezTo>
                    <a:lnTo>
                      <a:pt x="77" y="951"/>
                    </a:lnTo>
                    <a:cubicBezTo>
                      <a:pt x="71" y="957"/>
                      <a:pt x="69" y="964"/>
                      <a:pt x="71" y="973"/>
                    </a:cubicBezTo>
                    <a:lnTo>
                      <a:pt x="71" y="973"/>
                    </a:lnTo>
                    <a:cubicBezTo>
                      <a:pt x="175" y="1443"/>
                      <a:pt x="0" y="1917"/>
                      <a:pt x="76" y="2387"/>
                    </a:cubicBezTo>
                    <a:lnTo>
                      <a:pt x="76" y="2387"/>
                    </a:lnTo>
                    <a:cubicBezTo>
                      <a:pt x="141" y="2790"/>
                      <a:pt x="342" y="3166"/>
                      <a:pt x="605" y="3476"/>
                    </a:cubicBezTo>
                    <a:lnTo>
                      <a:pt x="605" y="3476"/>
                    </a:lnTo>
                    <a:cubicBezTo>
                      <a:pt x="607" y="3481"/>
                      <a:pt x="609" y="3486"/>
                      <a:pt x="612" y="3490"/>
                    </a:cubicBezTo>
                    <a:lnTo>
                      <a:pt x="612" y="3490"/>
                    </a:lnTo>
                    <a:cubicBezTo>
                      <a:pt x="615" y="3495"/>
                      <a:pt x="618" y="3497"/>
                      <a:pt x="623" y="3498"/>
                    </a:cubicBezTo>
                    <a:lnTo>
                      <a:pt x="623" y="3498"/>
                    </a:lnTo>
                    <a:cubicBezTo>
                      <a:pt x="644" y="3521"/>
                      <a:pt x="664" y="3545"/>
                      <a:pt x="685" y="3568"/>
                    </a:cubicBezTo>
                    <a:lnTo>
                      <a:pt x="685" y="3568"/>
                    </a:lnTo>
                    <a:cubicBezTo>
                      <a:pt x="698" y="3581"/>
                      <a:pt x="715" y="3576"/>
                      <a:pt x="722" y="3563"/>
                    </a:cubicBezTo>
                    <a:lnTo>
                      <a:pt x="722" y="3563"/>
                    </a:lnTo>
                    <a:cubicBezTo>
                      <a:pt x="730" y="3560"/>
                      <a:pt x="735" y="3553"/>
                      <a:pt x="733" y="3543"/>
                    </a:cubicBezTo>
                    <a:lnTo>
                      <a:pt x="733" y="3543"/>
                    </a:lnTo>
                    <a:cubicBezTo>
                      <a:pt x="740" y="3549"/>
                      <a:pt x="750" y="3551"/>
                      <a:pt x="760" y="3546"/>
                    </a:cubicBezTo>
                    <a:lnTo>
                      <a:pt x="760" y="3546"/>
                    </a:lnTo>
                    <a:cubicBezTo>
                      <a:pt x="1455" y="3208"/>
                      <a:pt x="1496" y="2352"/>
                      <a:pt x="1496" y="1680"/>
                    </a:cubicBezTo>
                    <a:lnTo>
                      <a:pt x="1496" y="1680"/>
                    </a:lnTo>
                    <a:cubicBezTo>
                      <a:pt x="1496" y="1661"/>
                      <a:pt x="1477" y="1653"/>
                      <a:pt x="1463" y="16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9" name="Freeform 7">
                <a:extLst>
                  <a:ext uri="{FF2B5EF4-FFF2-40B4-BE49-F238E27FC236}">
                    <a16:creationId xmlns:a16="http://schemas.microsoft.com/office/drawing/2014/main" id="{84EAC03B-90D2-6D49-B843-F3C6C4040C47}"/>
                  </a:ext>
                </a:extLst>
              </p:cNvPr>
              <p:cNvSpPr>
                <a:spLocks noChangeArrowheads="1"/>
              </p:cNvSpPr>
              <p:nvPr/>
            </p:nvSpPr>
            <p:spPr bwMode="auto">
              <a:xfrm>
                <a:off x="5337801" y="4518115"/>
                <a:ext cx="72368" cy="300272"/>
              </a:xfrm>
              <a:custGeom>
                <a:avLst/>
                <a:gdLst>
                  <a:gd name="T0" fmla="*/ 285 w 294"/>
                  <a:gd name="T1" fmla="*/ 1192 h 1228"/>
                  <a:gd name="T2" fmla="*/ 285 w 294"/>
                  <a:gd name="T3" fmla="*/ 1192 h 1228"/>
                  <a:gd name="T4" fmla="*/ 32 w 294"/>
                  <a:gd name="T5" fmla="*/ 21 h 1228"/>
                  <a:gd name="T6" fmla="*/ 32 w 294"/>
                  <a:gd name="T7" fmla="*/ 21 h 1228"/>
                  <a:gd name="T8" fmla="*/ 0 w 294"/>
                  <a:gd name="T9" fmla="*/ 21 h 1228"/>
                  <a:gd name="T10" fmla="*/ 0 w 294"/>
                  <a:gd name="T11" fmla="*/ 21 h 1228"/>
                  <a:gd name="T12" fmla="*/ 257 w 294"/>
                  <a:gd name="T13" fmla="*/ 1209 h 1228"/>
                  <a:gd name="T14" fmla="*/ 257 w 294"/>
                  <a:gd name="T15" fmla="*/ 1209 h 1228"/>
                  <a:gd name="T16" fmla="*/ 285 w 294"/>
                  <a:gd name="T17" fmla="*/ 1192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4" h="1228">
                    <a:moveTo>
                      <a:pt x="285" y="1192"/>
                    </a:moveTo>
                    <a:lnTo>
                      <a:pt x="285" y="1192"/>
                    </a:lnTo>
                    <a:cubicBezTo>
                      <a:pt x="126" y="820"/>
                      <a:pt x="41" y="425"/>
                      <a:pt x="32" y="21"/>
                    </a:cubicBezTo>
                    <a:lnTo>
                      <a:pt x="32" y="21"/>
                    </a:lnTo>
                    <a:cubicBezTo>
                      <a:pt x="32" y="0"/>
                      <a:pt x="0" y="0"/>
                      <a:pt x="0" y="21"/>
                    </a:cubicBezTo>
                    <a:lnTo>
                      <a:pt x="0" y="21"/>
                    </a:lnTo>
                    <a:cubicBezTo>
                      <a:pt x="8" y="432"/>
                      <a:pt x="95" y="831"/>
                      <a:pt x="257" y="1209"/>
                    </a:cubicBezTo>
                    <a:lnTo>
                      <a:pt x="257" y="1209"/>
                    </a:lnTo>
                    <a:cubicBezTo>
                      <a:pt x="265" y="1227"/>
                      <a:pt x="293" y="1211"/>
                      <a:pt x="285" y="119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9" name="Freeform 8">
              <a:extLst>
                <a:ext uri="{FF2B5EF4-FFF2-40B4-BE49-F238E27FC236}">
                  <a16:creationId xmlns:a16="http://schemas.microsoft.com/office/drawing/2014/main" id="{D6F8D626-DD60-7B40-9973-9FEFA237F3B1}"/>
                </a:ext>
              </a:extLst>
            </p:cNvPr>
            <p:cNvSpPr>
              <a:spLocks noChangeArrowheads="1"/>
            </p:cNvSpPr>
            <p:nvPr/>
          </p:nvSpPr>
          <p:spPr bwMode="auto">
            <a:xfrm rot="759599">
              <a:off x="2525982" y="4798964"/>
              <a:ext cx="728709" cy="745606"/>
            </a:xfrm>
            <a:custGeom>
              <a:avLst/>
              <a:gdLst>
                <a:gd name="T0" fmla="*/ 1348 w 1521"/>
                <a:gd name="T1" fmla="*/ 355 h 1555"/>
                <a:gd name="T2" fmla="*/ 1239 w 1521"/>
                <a:gd name="T3" fmla="*/ 358 h 1555"/>
                <a:gd name="T4" fmla="*/ 1193 w 1521"/>
                <a:gd name="T5" fmla="*/ 1117 h 1555"/>
                <a:gd name="T6" fmla="*/ 1217 w 1521"/>
                <a:gd name="T7" fmla="*/ 1082 h 1555"/>
                <a:gd name="T8" fmla="*/ 1273 w 1521"/>
                <a:gd name="T9" fmla="*/ 997 h 1555"/>
                <a:gd name="T10" fmla="*/ 675 w 1521"/>
                <a:gd name="T11" fmla="*/ 1274 h 1555"/>
                <a:gd name="T12" fmla="*/ 492 w 1521"/>
                <a:gd name="T13" fmla="*/ 1163 h 1555"/>
                <a:gd name="T14" fmla="*/ 212 w 1521"/>
                <a:gd name="T15" fmla="*/ 735 h 1555"/>
                <a:gd name="T16" fmla="*/ 339 w 1521"/>
                <a:gd name="T17" fmla="*/ 978 h 1555"/>
                <a:gd name="T18" fmla="*/ 376 w 1521"/>
                <a:gd name="T19" fmla="*/ 1010 h 1555"/>
                <a:gd name="T20" fmla="*/ 363 w 1521"/>
                <a:gd name="T21" fmla="*/ 327 h 1555"/>
                <a:gd name="T22" fmla="*/ 323 w 1521"/>
                <a:gd name="T23" fmla="*/ 384 h 1555"/>
                <a:gd name="T24" fmla="*/ 537 w 1521"/>
                <a:gd name="T25" fmla="*/ 188 h 1555"/>
                <a:gd name="T26" fmla="*/ 679 w 1521"/>
                <a:gd name="T27" fmla="*/ 108 h 1555"/>
                <a:gd name="T28" fmla="*/ 775 w 1521"/>
                <a:gd name="T29" fmla="*/ 159 h 1555"/>
                <a:gd name="T30" fmla="*/ 1079 w 1521"/>
                <a:gd name="T31" fmla="*/ 367 h 1555"/>
                <a:gd name="T32" fmla="*/ 1143 w 1521"/>
                <a:gd name="T33" fmla="*/ 259 h 1555"/>
                <a:gd name="T34" fmla="*/ 1040 w 1521"/>
                <a:gd name="T35" fmla="*/ 239 h 1555"/>
                <a:gd name="T36" fmla="*/ 921 w 1521"/>
                <a:gd name="T37" fmla="*/ 1213 h 1555"/>
                <a:gd name="T38" fmla="*/ 1047 w 1521"/>
                <a:gd name="T39" fmla="*/ 1130 h 1555"/>
                <a:gd name="T40" fmla="*/ 747 w 1521"/>
                <a:gd name="T41" fmla="*/ 727 h 1555"/>
                <a:gd name="T42" fmla="*/ 798 w 1521"/>
                <a:gd name="T43" fmla="*/ 689 h 1555"/>
                <a:gd name="T44" fmla="*/ 749 w 1521"/>
                <a:gd name="T45" fmla="*/ 670 h 1555"/>
                <a:gd name="T46" fmla="*/ 868 w 1521"/>
                <a:gd name="T47" fmla="*/ 651 h 1555"/>
                <a:gd name="T48" fmla="*/ 843 w 1521"/>
                <a:gd name="T49" fmla="*/ 549 h 1555"/>
                <a:gd name="T50" fmla="*/ 744 w 1521"/>
                <a:gd name="T51" fmla="*/ 526 h 1555"/>
                <a:gd name="T52" fmla="*/ 663 w 1521"/>
                <a:gd name="T53" fmla="*/ 611 h 1555"/>
                <a:gd name="T54" fmla="*/ 679 w 1521"/>
                <a:gd name="T55" fmla="*/ 661 h 1555"/>
                <a:gd name="T56" fmla="*/ 670 w 1521"/>
                <a:gd name="T57" fmla="*/ 839 h 1555"/>
                <a:gd name="T58" fmla="*/ 768 w 1521"/>
                <a:gd name="T59" fmla="*/ 785 h 1555"/>
                <a:gd name="T60" fmla="*/ 595 w 1521"/>
                <a:gd name="T61" fmla="*/ 844 h 1555"/>
                <a:gd name="T62" fmla="*/ 887 w 1521"/>
                <a:gd name="T63" fmla="*/ 880 h 1555"/>
                <a:gd name="T64" fmla="*/ 910 w 1521"/>
                <a:gd name="T65" fmla="*/ 853 h 1555"/>
                <a:gd name="T66" fmla="*/ 946 w 1521"/>
                <a:gd name="T67" fmla="*/ 793 h 1555"/>
                <a:gd name="T68" fmla="*/ 1075 w 1521"/>
                <a:gd name="T69" fmla="*/ 570 h 1555"/>
                <a:gd name="T70" fmla="*/ 1058 w 1521"/>
                <a:gd name="T71" fmla="*/ 327 h 1555"/>
                <a:gd name="T72" fmla="*/ 1001 w 1521"/>
                <a:gd name="T73" fmla="*/ 502 h 1555"/>
                <a:gd name="T74" fmla="*/ 797 w 1521"/>
                <a:gd name="T75" fmla="*/ 391 h 1555"/>
                <a:gd name="T76" fmla="*/ 710 w 1521"/>
                <a:gd name="T77" fmla="*/ 362 h 1555"/>
                <a:gd name="T78" fmla="*/ 682 w 1521"/>
                <a:gd name="T79" fmla="*/ 413 h 1555"/>
                <a:gd name="T80" fmla="*/ 338 w 1521"/>
                <a:gd name="T81" fmla="*/ 916 h 1555"/>
                <a:gd name="T82" fmla="*/ 262 w 1521"/>
                <a:gd name="T83" fmla="*/ 667 h 1555"/>
                <a:gd name="T84" fmla="*/ 277 w 1521"/>
                <a:gd name="T85" fmla="*/ 635 h 1555"/>
                <a:gd name="T86" fmla="*/ 437 w 1521"/>
                <a:gd name="T87" fmla="*/ 543 h 1555"/>
                <a:gd name="T88" fmla="*/ 498 w 1521"/>
                <a:gd name="T89" fmla="*/ 485 h 1555"/>
                <a:gd name="T90" fmla="*/ 530 w 1521"/>
                <a:gd name="T91" fmla="*/ 837 h 1555"/>
                <a:gd name="T92" fmla="*/ 588 w 1521"/>
                <a:gd name="T93" fmla="*/ 910 h 1555"/>
                <a:gd name="T94" fmla="*/ 710 w 1521"/>
                <a:gd name="T95" fmla="*/ 958 h 1555"/>
                <a:gd name="T96" fmla="*/ 700 w 1521"/>
                <a:gd name="T97" fmla="*/ 1229 h 1555"/>
                <a:gd name="T98" fmla="*/ 664 w 1521"/>
                <a:gd name="T99" fmla="*/ 1208 h 1555"/>
                <a:gd name="T100" fmla="*/ 1259 w 1521"/>
                <a:gd name="T101" fmla="*/ 622 h 1555"/>
                <a:gd name="T102" fmla="*/ 1346 w 1521"/>
                <a:gd name="T103" fmla="*/ 687 h 1555"/>
                <a:gd name="T104" fmla="*/ 1081 w 1521"/>
                <a:gd name="T105" fmla="*/ 915 h 1555"/>
                <a:gd name="T106" fmla="*/ 1118 w 1521"/>
                <a:gd name="T107" fmla="*/ 805 h 1555"/>
                <a:gd name="T108" fmla="*/ 1132 w 1521"/>
                <a:gd name="T109" fmla="*/ 748 h 1555"/>
                <a:gd name="T110" fmla="*/ 1236 w 1521"/>
                <a:gd name="T111" fmla="*/ 514 h 1555"/>
                <a:gd name="T112" fmla="*/ 1101 w 1521"/>
                <a:gd name="T113" fmla="*/ 521 h 1555"/>
                <a:gd name="T114" fmla="*/ 1259 w 1521"/>
                <a:gd name="T115" fmla="*/ 622 h 1555"/>
                <a:gd name="T116" fmla="*/ 459 w 1521"/>
                <a:gd name="T117" fmla="*/ 193 h 1555"/>
                <a:gd name="T118" fmla="*/ 467 w 1521"/>
                <a:gd name="T119" fmla="*/ 1366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21" h="1555">
                  <a:moveTo>
                    <a:pt x="1394" y="693"/>
                  </a:moveTo>
                  <a:lnTo>
                    <a:pt x="1394" y="693"/>
                  </a:lnTo>
                  <a:cubicBezTo>
                    <a:pt x="1396" y="661"/>
                    <a:pt x="1396" y="628"/>
                    <a:pt x="1392" y="596"/>
                  </a:cubicBezTo>
                  <a:lnTo>
                    <a:pt x="1392" y="596"/>
                  </a:lnTo>
                  <a:cubicBezTo>
                    <a:pt x="1395" y="590"/>
                    <a:pt x="1394" y="581"/>
                    <a:pt x="1388" y="576"/>
                  </a:cubicBezTo>
                  <a:lnTo>
                    <a:pt x="1388" y="576"/>
                  </a:lnTo>
                  <a:cubicBezTo>
                    <a:pt x="1375" y="501"/>
                    <a:pt x="1343" y="435"/>
                    <a:pt x="1290" y="395"/>
                  </a:cubicBezTo>
                  <a:lnTo>
                    <a:pt x="1290" y="395"/>
                  </a:lnTo>
                  <a:cubicBezTo>
                    <a:pt x="1310" y="393"/>
                    <a:pt x="1329" y="390"/>
                    <a:pt x="1348" y="388"/>
                  </a:cubicBezTo>
                  <a:lnTo>
                    <a:pt x="1348" y="388"/>
                  </a:lnTo>
                  <a:cubicBezTo>
                    <a:pt x="1369" y="385"/>
                    <a:pt x="1369" y="353"/>
                    <a:pt x="1348" y="355"/>
                  </a:cubicBezTo>
                  <a:lnTo>
                    <a:pt x="1348" y="355"/>
                  </a:lnTo>
                  <a:cubicBezTo>
                    <a:pt x="1330" y="358"/>
                    <a:pt x="1312" y="360"/>
                    <a:pt x="1293" y="362"/>
                  </a:cubicBezTo>
                  <a:lnTo>
                    <a:pt x="1293" y="362"/>
                  </a:lnTo>
                  <a:cubicBezTo>
                    <a:pt x="1298" y="358"/>
                    <a:pt x="1303" y="353"/>
                    <a:pt x="1304" y="348"/>
                  </a:cubicBezTo>
                  <a:lnTo>
                    <a:pt x="1304" y="348"/>
                  </a:lnTo>
                  <a:cubicBezTo>
                    <a:pt x="1312" y="319"/>
                    <a:pt x="1267" y="316"/>
                    <a:pt x="1268" y="341"/>
                  </a:cubicBezTo>
                  <a:lnTo>
                    <a:pt x="1268" y="341"/>
                  </a:lnTo>
                  <a:cubicBezTo>
                    <a:pt x="1263" y="344"/>
                    <a:pt x="1257" y="347"/>
                    <a:pt x="1254" y="350"/>
                  </a:cubicBezTo>
                  <a:lnTo>
                    <a:pt x="1254" y="350"/>
                  </a:lnTo>
                  <a:cubicBezTo>
                    <a:pt x="1249" y="353"/>
                    <a:pt x="1243" y="355"/>
                    <a:pt x="1239" y="358"/>
                  </a:cubicBezTo>
                  <a:lnTo>
                    <a:pt x="1239" y="358"/>
                  </a:lnTo>
                  <a:cubicBezTo>
                    <a:pt x="1248" y="336"/>
                    <a:pt x="1253" y="315"/>
                    <a:pt x="1254" y="296"/>
                  </a:cubicBezTo>
                  <a:lnTo>
                    <a:pt x="1254" y="296"/>
                  </a:lnTo>
                  <a:cubicBezTo>
                    <a:pt x="1438" y="341"/>
                    <a:pt x="1459" y="547"/>
                    <a:pt x="1409" y="707"/>
                  </a:cubicBezTo>
                  <a:lnTo>
                    <a:pt x="1409" y="707"/>
                  </a:lnTo>
                  <a:cubicBezTo>
                    <a:pt x="1404" y="703"/>
                    <a:pt x="1400" y="698"/>
                    <a:pt x="1394" y="693"/>
                  </a:cubicBezTo>
                  <a:close/>
                  <a:moveTo>
                    <a:pt x="1347" y="988"/>
                  </a:moveTo>
                  <a:lnTo>
                    <a:pt x="1347" y="988"/>
                  </a:lnTo>
                  <a:cubicBezTo>
                    <a:pt x="1321" y="1047"/>
                    <a:pt x="1269" y="1095"/>
                    <a:pt x="1209" y="1113"/>
                  </a:cubicBezTo>
                  <a:lnTo>
                    <a:pt x="1209" y="1113"/>
                  </a:lnTo>
                  <a:cubicBezTo>
                    <a:pt x="1203" y="1113"/>
                    <a:pt x="1198" y="1114"/>
                    <a:pt x="1193" y="1117"/>
                  </a:cubicBezTo>
                  <a:lnTo>
                    <a:pt x="1193" y="1117"/>
                  </a:lnTo>
                  <a:cubicBezTo>
                    <a:pt x="1161" y="1123"/>
                    <a:pt x="1127" y="1120"/>
                    <a:pt x="1094" y="1103"/>
                  </a:cubicBezTo>
                  <a:lnTo>
                    <a:pt x="1094" y="1103"/>
                  </a:lnTo>
                  <a:cubicBezTo>
                    <a:pt x="1093" y="1100"/>
                    <a:pt x="1093" y="1098"/>
                    <a:pt x="1093" y="1095"/>
                  </a:cubicBezTo>
                  <a:lnTo>
                    <a:pt x="1093" y="1095"/>
                  </a:lnTo>
                  <a:cubicBezTo>
                    <a:pt x="1092" y="1092"/>
                    <a:pt x="1091" y="1089"/>
                    <a:pt x="1089" y="1087"/>
                  </a:cubicBezTo>
                  <a:lnTo>
                    <a:pt x="1089" y="1087"/>
                  </a:lnTo>
                  <a:cubicBezTo>
                    <a:pt x="1101" y="1073"/>
                    <a:pt x="1109" y="1058"/>
                    <a:pt x="1115" y="1043"/>
                  </a:cubicBezTo>
                  <a:lnTo>
                    <a:pt x="1115" y="1043"/>
                  </a:lnTo>
                  <a:cubicBezTo>
                    <a:pt x="1142" y="1063"/>
                    <a:pt x="1168" y="1084"/>
                    <a:pt x="1194" y="1105"/>
                  </a:cubicBezTo>
                  <a:lnTo>
                    <a:pt x="1194" y="1105"/>
                  </a:lnTo>
                  <a:cubicBezTo>
                    <a:pt x="1211" y="1118"/>
                    <a:pt x="1233" y="1095"/>
                    <a:pt x="1217" y="1082"/>
                  </a:cubicBezTo>
                  <a:lnTo>
                    <a:pt x="1217" y="1082"/>
                  </a:lnTo>
                  <a:cubicBezTo>
                    <a:pt x="1198" y="1067"/>
                    <a:pt x="1179" y="1052"/>
                    <a:pt x="1160" y="1037"/>
                  </a:cubicBezTo>
                  <a:lnTo>
                    <a:pt x="1160" y="1037"/>
                  </a:lnTo>
                  <a:cubicBezTo>
                    <a:pt x="1187" y="1032"/>
                    <a:pt x="1212" y="1022"/>
                    <a:pt x="1234" y="1009"/>
                  </a:cubicBezTo>
                  <a:lnTo>
                    <a:pt x="1234" y="1009"/>
                  </a:lnTo>
                  <a:cubicBezTo>
                    <a:pt x="1242" y="1014"/>
                    <a:pt x="1249" y="1019"/>
                    <a:pt x="1256" y="1025"/>
                  </a:cubicBezTo>
                  <a:lnTo>
                    <a:pt x="1256" y="1025"/>
                  </a:lnTo>
                  <a:cubicBezTo>
                    <a:pt x="1263" y="1030"/>
                    <a:pt x="1274" y="1026"/>
                    <a:pt x="1279" y="1019"/>
                  </a:cubicBezTo>
                  <a:lnTo>
                    <a:pt x="1279" y="1019"/>
                  </a:lnTo>
                  <a:cubicBezTo>
                    <a:pt x="1283" y="1011"/>
                    <a:pt x="1280" y="1002"/>
                    <a:pt x="1273" y="997"/>
                  </a:cubicBezTo>
                  <a:lnTo>
                    <a:pt x="1273" y="997"/>
                  </a:lnTo>
                  <a:cubicBezTo>
                    <a:pt x="1269" y="994"/>
                    <a:pt x="1266" y="992"/>
                    <a:pt x="1262" y="989"/>
                  </a:cubicBezTo>
                  <a:lnTo>
                    <a:pt x="1262" y="989"/>
                  </a:lnTo>
                  <a:cubicBezTo>
                    <a:pt x="1325" y="937"/>
                    <a:pt x="1368" y="851"/>
                    <a:pt x="1385" y="760"/>
                  </a:cubicBezTo>
                  <a:lnTo>
                    <a:pt x="1385" y="760"/>
                  </a:lnTo>
                  <a:cubicBezTo>
                    <a:pt x="1412" y="824"/>
                    <a:pt x="1369" y="938"/>
                    <a:pt x="1347" y="988"/>
                  </a:cubicBezTo>
                  <a:close/>
                  <a:moveTo>
                    <a:pt x="632" y="1311"/>
                  </a:moveTo>
                  <a:lnTo>
                    <a:pt x="632" y="1311"/>
                  </a:lnTo>
                  <a:cubicBezTo>
                    <a:pt x="646" y="1299"/>
                    <a:pt x="659" y="1286"/>
                    <a:pt x="671" y="1274"/>
                  </a:cubicBezTo>
                  <a:lnTo>
                    <a:pt x="671" y="1274"/>
                  </a:lnTo>
                  <a:cubicBezTo>
                    <a:pt x="673" y="1274"/>
                    <a:pt x="674" y="1274"/>
                    <a:pt x="675" y="1274"/>
                  </a:cubicBezTo>
                  <a:lnTo>
                    <a:pt x="675" y="1274"/>
                  </a:lnTo>
                  <a:cubicBezTo>
                    <a:pt x="751" y="1335"/>
                    <a:pt x="847" y="1351"/>
                    <a:pt x="943" y="1324"/>
                  </a:cubicBezTo>
                  <a:lnTo>
                    <a:pt x="943" y="1324"/>
                  </a:lnTo>
                  <a:cubicBezTo>
                    <a:pt x="1021" y="1301"/>
                    <a:pt x="1084" y="1235"/>
                    <a:pt x="1095" y="1157"/>
                  </a:cubicBezTo>
                  <a:lnTo>
                    <a:pt x="1095" y="1157"/>
                  </a:lnTo>
                  <a:cubicBezTo>
                    <a:pt x="1121" y="1166"/>
                    <a:pt x="1146" y="1170"/>
                    <a:pt x="1172" y="1169"/>
                  </a:cubicBezTo>
                  <a:lnTo>
                    <a:pt x="1172" y="1169"/>
                  </a:lnTo>
                  <a:cubicBezTo>
                    <a:pt x="1090" y="1366"/>
                    <a:pt x="786" y="1480"/>
                    <a:pt x="632" y="1311"/>
                  </a:cubicBezTo>
                  <a:close/>
                  <a:moveTo>
                    <a:pt x="380" y="1218"/>
                  </a:moveTo>
                  <a:lnTo>
                    <a:pt x="380" y="1218"/>
                  </a:lnTo>
                  <a:cubicBezTo>
                    <a:pt x="416" y="1199"/>
                    <a:pt x="449" y="1171"/>
                    <a:pt x="492" y="1163"/>
                  </a:cubicBezTo>
                  <a:lnTo>
                    <a:pt x="492" y="1163"/>
                  </a:lnTo>
                  <a:cubicBezTo>
                    <a:pt x="531" y="1203"/>
                    <a:pt x="574" y="1234"/>
                    <a:pt x="623" y="1253"/>
                  </a:cubicBezTo>
                  <a:lnTo>
                    <a:pt x="623" y="1253"/>
                  </a:lnTo>
                  <a:cubicBezTo>
                    <a:pt x="594" y="1281"/>
                    <a:pt x="562" y="1303"/>
                    <a:pt x="521" y="1315"/>
                  </a:cubicBezTo>
                  <a:lnTo>
                    <a:pt x="521" y="1315"/>
                  </a:lnTo>
                  <a:cubicBezTo>
                    <a:pt x="454" y="1334"/>
                    <a:pt x="382" y="1285"/>
                    <a:pt x="380" y="1218"/>
                  </a:cubicBezTo>
                  <a:close/>
                  <a:moveTo>
                    <a:pt x="208" y="1128"/>
                  </a:moveTo>
                  <a:lnTo>
                    <a:pt x="208" y="1128"/>
                  </a:lnTo>
                  <a:cubicBezTo>
                    <a:pt x="101" y="1027"/>
                    <a:pt x="78" y="818"/>
                    <a:pt x="167" y="703"/>
                  </a:cubicBezTo>
                  <a:lnTo>
                    <a:pt x="167" y="703"/>
                  </a:lnTo>
                  <a:cubicBezTo>
                    <a:pt x="180" y="714"/>
                    <a:pt x="195" y="725"/>
                    <a:pt x="212" y="735"/>
                  </a:cubicBezTo>
                  <a:lnTo>
                    <a:pt x="212" y="735"/>
                  </a:lnTo>
                  <a:cubicBezTo>
                    <a:pt x="212" y="737"/>
                    <a:pt x="212" y="740"/>
                    <a:pt x="212" y="741"/>
                  </a:cubicBezTo>
                  <a:lnTo>
                    <a:pt x="212" y="741"/>
                  </a:lnTo>
                  <a:cubicBezTo>
                    <a:pt x="220" y="820"/>
                    <a:pt x="254" y="899"/>
                    <a:pt x="311" y="954"/>
                  </a:cubicBezTo>
                  <a:lnTo>
                    <a:pt x="311" y="954"/>
                  </a:lnTo>
                  <a:cubicBezTo>
                    <a:pt x="290" y="961"/>
                    <a:pt x="270" y="968"/>
                    <a:pt x="249" y="974"/>
                  </a:cubicBezTo>
                  <a:lnTo>
                    <a:pt x="249" y="974"/>
                  </a:lnTo>
                  <a:cubicBezTo>
                    <a:pt x="229" y="981"/>
                    <a:pt x="238" y="1013"/>
                    <a:pt x="258" y="1006"/>
                  </a:cubicBezTo>
                  <a:lnTo>
                    <a:pt x="258" y="1006"/>
                  </a:lnTo>
                  <a:cubicBezTo>
                    <a:pt x="284" y="997"/>
                    <a:pt x="310" y="989"/>
                    <a:pt x="335" y="980"/>
                  </a:cubicBezTo>
                  <a:lnTo>
                    <a:pt x="335" y="980"/>
                  </a:lnTo>
                  <a:cubicBezTo>
                    <a:pt x="337" y="980"/>
                    <a:pt x="338" y="979"/>
                    <a:pt x="339" y="978"/>
                  </a:cubicBezTo>
                  <a:lnTo>
                    <a:pt x="339" y="978"/>
                  </a:lnTo>
                  <a:cubicBezTo>
                    <a:pt x="343" y="981"/>
                    <a:pt x="347" y="984"/>
                    <a:pt x="351" y="987"/>
                  </a:cubicBezTo>
                  <a:lnTo>
                    <a:pt x="351" y="987"/>
                  </a:lnTo>
                  <a:lnTo>
                    <a:pt x="352" y="988"/>
                  </a:lnTo>
                  <a:lnTo>
                    <a:pt x="352" y="988"/>
                  </a:lnTo>
                  <a:cubicBezTo>
                    <a:pt x="331" y="1007"/>
                    <a:pt x="309" y="1027"/>
                    <a:pt x="288" y="1047"/>
                  </a:cubicBezTo>
                  <a:lnTo>
                    <a:pt x="288" y="1047"/>
                  </a:lnTo>
                  <a:cubicBezTo>
                    <a:pt x="272" y="1061"/>
                    <a:pt x="295" y="1084"/>
                    <a:pt x="311" y="1070"/>
                  </a:cubicBezTo>
                  <a:lnTo>
                    <a:pt x="311" y="1070"/>
                  </a:lnTo>
                  <a:cubicBezTo>
                    <a:pt x="332" y="1050"/>
                    <a:pt x="354" y="1030"/>
                    <a:pt x="376" y="1010"/>
                  </a:cubicBezTo>
                  <a:lnTo>
                    <a:pt x="376" y="1010"/>
                  </a:lnTo>
                  <a:cubicBezTo>
                    <a:pt x="401" y="1049"/>
                    <a:pt x="427" y="1087"/>
                    <a:pt x="456" y="1122"/>
                  </a:cubicBezTo>
                  <a:lnTo>
                    <a:pt x="456" y="1122"/>
                  </a:lnTo>
                  <a:cubicBezTo>
                    <a:pt x="439" y="1128"/>
                    <a:pt x="424" y="1136"/>
                    <a:pt x="408" y="1147"/>
                  </a:cubicBezTo>
                  <a:lnTo>
                    <a:pt x="408" y="1147"/>
                  </a:lnTo>
                  <a:cubicBezTo>
                    <a:pt x="333" y="1196"/>
                    <a:pt x="272" y="1188"/>
                    <a:pt x="208" y="1128"/>
                  </a:cubicBezTo>
                  <a:close/>
                  <a:moveTo>
                    <a:pt x="447" y="243"/>
                  </a:moveTo>
                  <a:lnTo>
                    <a:pt x="447" y="243"/>
                  </a:lnTo>
                  <a:cubicBezTo>
                    <a:pt x="433" y="279"/>
                    <a:pt x="429" y="318"/>
                    <a:pt x="438" y="354"/>
                  </a:cubicBezTo>
                  <a:lnTo>
                    <a:pt x="438" y="354"/>
                  </a:lnTo>
                  <a:cubicBezTo>
                    <a:pt x="413" y="345"/>
                    <a:pt x="388" y="336"/>
                    <a:pt x="363" y="327"/>
                  </a:cubicBezTo>
                  <a:lnTo>
                    <a:pt x="363" y="327"/>
                  </a:lnTo>
                  <a:cubicBezTo>
                    <a:pt x="344" y="320"/>
                    <a:pt x="336" y="351"/>
                    <a:pt x="355" y="358"/>
                  </a:cubicBezTo>
                  <a:lnTo>
                    <a:pt x="355" y="358"/>
                  </a:lnTo>
                  <a:cubicBezTo>
                    <a:pt x="388" y="370"/>
                    <a:pt x="420" y="383"/>
                    <a:pt x="452" y="395"/>
                  </a:cubicBezTo>
                  <a:lnTo>
                    <a:pt x="452" y="395"/>
                  </a:lnTo>
                  <a:lnTo>
                    <a:pt x="453" y="395"/>
                  </a:lnTo>
                  <a:lnTo>
                    <a:pt x="453" y="395"/>
                  </a:lnTo>
                  <a:cubicBezTo>
                    <a:pt x="419" y="388"/>
                    <a:pt x="381" y="405"/>
                    <a:pt x="351" y="431"/>
                  </a:cubicBezTo>
                  <a:lnTo>
                    <a:pt x="351" y="431"/>
                  </a:lnTo>
                  <a:cubicBezTo>
                    <a:pt x="350" y="429"/>
                    <a:pt x="350" y="428"/>
                    <a:pt x="348" y="426"/>
                  </a:cubicBezTo>
                  <a:lnTo>
                    <a:pt x="348" y="426"/>
                  </a:lnTo>
                  <a:cubicBezTo>
                    <a:pt x="340" y="412"/>
                    <a:pt x="332" y="398"/>
                    <a:pt x="323" y="384"/>
                  </a:cubicBezTo>
                  <a:lnTo>
                    <a:pt x="323" y="384"/>
                  </a:lnTo>
                  <a:cubicBezTo>
                    <a:pt x="313" y="367"/>
                    <a:pt x="285" y="383"/>
                    <a:pt x="295" y="401"/>
                  </a:cubicBezTo>
                  <a:lnTo>
                    <a:pt x="295" y="401"/>
                  </a:lnTo>
                  <a:cubicBezTo>
                    <a:pt x="303" y="415"/>
                    <a:pt x="312" y="428"/>
                    <a:pt x="321" y="443"/>
                  </a:cubicBezTo>
                  <a:lnTo>
                    <a:pt x="321" y="443"/>
                  </a:lnTo>
                  <a:cubicBezTo>
                    <a:pt x="323" y="446"/>
                    <a:pt x="327" y="449"/>
                    <a:pt x="330" y="449"/>
                  </a:cubicBezTo>
                  <a:lnTo>
                    <a:pt x="330" y="449"/>
                  </a:lnTo>
                  <a:cubicBezTo>
                    <a:pt x="268" y="510"/>
                    <a:pt x="223" y="592"/>
                    <a:pt x="213" y="677"/>
                  </a:cubicBezTo>
                  <a:lnTo>
                    <a:pt x="213" y="677"/>
                  </a:lnTo>
                  <a:cubicBezTo>
                    <a:pt x="24" y="534"/>
                    <a:pt x="268" y="268"/>
                    <a:pt x="447" y="243"/>
                  </a:cubicBezTo>
                  <a:close/>
                  <a:moveTo>
                    <a:pt x="537" y="188"/>
                  </a:moveTo>
                  <a:lnTo>
                    <a:pt x="537" y="188"/>
                  </a:lnTo>
                  <a:cubicBezTo>
                    <a:pt x="550" y="173"/>
                    <a:pt x="577" y="153"/>
                    <a:pt x="608" y="136"/>
                  </a:cubicBezTo>
                  <a:lnTo>
                    <a:pt x="608" y="136"/>
                  </a:lnTo>
                  <a:cubicBezTo>
                    <a:pt x="608" y="159"/>
                    <a:pt x="610" y="181"/>
                    <a:pt x="614" y="203"/>
                  </a:cubicBezTo>
                  <a:lnTo>
                    <a:pt x="614" y="203"/>
                  </a:lnTo>
                  <a:cubicBezTo>
                    <a:pt x="618" y="223"/>
                    <a:pt x="650" y="214"/>
                    <a:pt x="646" y="194"/>
                  </a:cubicBezTo>
                  <a:lnTo>
                    <a:pt x="646" y="194"/>
                  </a:lnTo>
                  <a:cubicBezTo>
                    <a:pt x="641" y="169"/>
                    <a:pt x="640" y="145"/>
                    <a:pt x="642" y="120"/>
                  </a:cubicBezTo>
                  <a:lnTo>
                    <a:pt x="642" y="120"/>
                  </a:lnTo>
                  <a:cubicBezTo>
                    <a:pt x="654" y="115"/>
                    <a:pt x="667" y="111"/>
                    <a:pt x="679" y="108"/>
                  </a:cubicBezTo>
                  <a:lnTo>
                    <a:pt x="679" y="108"/>
                  </a:lnTo>
                  <a:cubicBezTo>
                    <a:pt x="678" y="115"/>
                    <a:pt x="678" y="121"/>
                    <a:pt x="677" y="128"/>
                  </a:cubicBezTo>
                  <a:lnTo>
                    <a:pt x="677" y="128"/>
                  </a:lnTo>
                  <a:cubicBezTo>
                    <a:pt x="677" y="143"/>
                    <a:pt x="675" y="159"/>
                    <a:pt x="674" y="174"/>
                  </a:cubicBezTo>
                  <a:lnTo>
                    <a:pt x="674" y="174"/>
                  </a:lnTo>
                  <a:cubicBezTo>
                    <a:pt x="673" y="194"/>
                    <a:pt x="705" y="194"/>
                    <a:pt x="707" y="174"/>
                  </a:cubicBezTo>
                  <a:lnTo>
                    <a:pt x="707" y="174"/>
                  </a:lnTo>
                  <a:cubicBezTo>
                    <a:pt x="708" y="159"/>
                    <a:pt x="709" y="143"/>
                    <a:pt x="710" y="128"/>
                  </a:cubicBezTo>
                  <a:lnTo>
                    <a:pt x="710" y="128"/>
                  </a:lnTo>
                  <a:cubicBezTo>
                    <a:pt x="711" y="120"/>
                    <a:pt x="712" y="112"/>
                    <a:pt x="713" y="104"/>
                  </a:cubicBezTo>
                  <a:lnTo>
                    <a:pt x="713" y="104"/>
                  </a:lnTo>
                  <a:cubicBezTo>
                    <a:pt x="744" y="105"/>
                    <a:pt x="768" y="119"/>
                    <a:pt x="775" y="159"/>
                  </a:cubicBezTo>
                  <a:lnTo>
                    <a:pt x="775" y="159"/>
                  </a:lnTo>
                  <a:cubicBezTo>
                    <a:pt x="746" y="180"/>
                    <a:pt x="724" y="207"/>
                    <a:pt x="709" y="241"/>
                  </a:cubicBezTo>
                  <a:lnTo>
                    <a:pt x="709" y="241"/>
                  </a:lnTo>
                  <a:cubicBezTo>
                    <a:pt x="635" y="264"/>
                    <a:pt x="545" y="310"/>
                    <a:pt x="497" y="374"/>
                  </a:cubicBezTo>
                  <a:lnTo>
                    <a:pt x="497" y="374"/>
                  </a:lnTo>
                  <a:cubicBezTo>
                    <a:pt x="464" y="313"/>
                    <a:pt x="488" y="239"/>
                    <a:pt x="537" y="188"/>
                  </a:cubicBezTo>
                  <a:close/>
                  <a:moveTo>
                    <a:pt x="1185" y="355"/>
                  </a:moveTo>
                  <a:lnTo>
                    <a:pt x="1185" y="355"/>
                  </a:lnTo>
                  <a:cubicBezTo>
                    <a:pt x="1156" y="352"/>
                    <a:pt x="1123" y="354"/>
                    <a:pt x="1087" y="363"/>
                  </a:cubicBezTo>
                  <a:lnTo>
                    <a:pt x="1087" y="363"/>
                  </a:lnTo>
                  <a:cubicBezTo>
                    <a:pt x="1083" y="364"/>
                    <a:pt x="1081" y="365"/>
                    <a:pt x="1079" y="367"/>
                  </a:cubicBezTo>
                  <a:lnTo>
                    <a:pt x="1079" y="367"/>
                  </a:lnTo>
                  <a:cubicBezTo>
                    <a:pt x="1078" y="364"/>
                    <a:pt x="1077" y="362"/>
                    <a:pt x="1076" y="360"/>
                  </a:cubicBezTo>
                  <a:lnTo>
                    <a:pt x="1076" y="360"/>
                  </a:lnTo>
                  <a:cubicBezTo>
                    <a:pt x="1108" y="344"/>
                    <a:pt x="1139" y="327"/>
                    <a:pt x="1169" y="307"/>
                  </a:cubicBezTo>
                  <a:lnTo>
                    <a:pt x="1169" y="307"/>
                  </a:lnTo>
                  <a:cubicBezTo>
                    <a:pt x="1187" y="296"/>
                    <a:pt x="1171" y="268"/>
                    <a:pt x="1153" y="280"/>
                  </a:cubicBezTo>
                  <a:lnTo>
                    <a:pt x="1153" y="280"/>
                  </a:lnTo>
                  <a:cubicBezTo>
                    <a:pt x="1129" y="295"/>
                    <a:pt x="1104" y="309"/>
                    <a:pt x="1079" y="322"/>
                  </a:cubicBezTo>
                  <a:lnTo>
                    <a:pt x="1079" y="322"/>
                  </a:lnTo>
                  <a:cubicBezTo>
                    <a:pt x="1101" y="301"/>
                    <a:pt x="1122" y="280"/>
                    <a:pt x="1143" y="259"/>
                  </a:cubicBezTo>
                  <a:lnTo>
                    <a:pt x="1143" y="259"/>
                  </a:lnTo>
                  <a:cubicBezTo>
                    <a:pt x="1159" y="244"/>
                    <a:pt x="1136" y="220"/>
                    <a:pt x="1121" y="235"/>
                  </a:cubicBezTo>
                  <a:lnTo>
                    <a:pt x="1121" y="235"/>
                  </a:lnTo>
                  <a:cubicBezTo>
                    <a:pt x="1098" y="257"/>
                    <a:pt x="1076" y="279"/>
                    <a:pt x="1054" y="301"/>
                  </a:cubicBezTo>
                  <a:lnTo>
                    <a:pt x="1054" y="301"/>
                  </a:lnTo>
                  <a:cubicBezTo>
                    <a:pt x="1050" y="304"/>
                    <a:pt x="1049" y="309"/>
                    <a:pt x="1049" y="313"/>
                  </a:cubicBezTo>
                  <a:lnTo>
                    <a:pt x="1049" y="313"/>
                  </a:lnTo>
                  <a:cubicBezTo>
                    <a:pt x="1041" y="302"/>
                    <a:pt x="1032" y="292"/>
                    <a:pt x="1021" y="283"/>
                  </a:cubicBezTo>
                  <a:lnTo>
                    <a:pt x="1021" y="283"/>
                  </a:lnTo>
                  <a:cubicBezTo>
                    <a:pt x="1024" y="282"/>
                    <a:pt x="1027" y="279"/>
                    <a:pt x="1028" y="275"/>
                  </a:cubicBezTo>
                  <a:lnTo>
                    <a:pt x="1028" y="275"/>
                  </a:lnTo>
                  <a:cubicBezTo>
                    <a:pt x="1032" y="263"/>
                    <a:pt x="1036" y="251"/>
                    <a:pt x="1040" y="239"/>
                  </a:cubicBezTo>
                  <a:lnTo>
                    <a:pt x="1040" y="239"/>
                  </a:lnTo>
                  <a:cubicBezTo>
                    <a:pt x="1047" y="219"/>
                    <a:pt x="1016" y="211"/>
                    <a:pt x="1009" y="230"/>
                  </a:cubicBezTo>
                  <a:lnTo>
                    <a:pt x="1009" y="230"/>
                  </a:lnTo>
                  <a:cubicBezTo>
                    <a:pt x="1005" y="242"/>
                    <a:pt x="1001" y="253"/>
                    <a:pt x="997" y="265"/>
                  </a:cubicBezTo>
                  <a:lnTo>
                    <a:pt x="997" y="265"/>
                  </a:lnTo>
                  <a:cubicBezTo>
                    <a:pt x="926" y="220"/>
                    <a:pt x="851" y="211"/>
                    <a:pt x="774" y="225"/>
                  </a:cubicBezTo>
                  <a:lnTo>
                    <a:pt x="774" y="225"/>
                  </a:lnTo>
                  <a:cubicBezTo>
                    <a:pt x="887" y="77"/>
                    <a:pt x="1295" y="163"/>
                    <a:pt x="1185" y="355"/>
                  </a:cubicBezTo>
                  <a:close/>
                  <a:moveTo>
                    <a:pt x="829" y="1252"/>
                  </a:moveTo>
                  <a:lnTo>
                    <a:pt x="829" y="1252"/>
                  </a:lnTo>
                  <a:cubicBezTo>
                    <a:pt x="853" y="1244"/>
                    <a:pt x="886" y="1230"/>
                    <a:pt x="921" y="1213"/>
                  </a:cubicBezTo>
                  <a:lnTo>
                    <a:pt x="921" y="1213"/>
                  </a:lnTo>
                  <a:cubicBezTo>
                    <a:pt x="923" y="1226"/>
                    <a:pt x="930" y="1239"/>
                    <a:pt x="943" y="1248"/>
                  </a:cubicBezTo>
                  <a:lnTo>
                    <a:pt x="943" y="1248"/>
                  </a:lnTo>
                  <a:cubicBezTo>
                    <a:pt x="961" y="1259"/>
                    <a:pt x="977" y="1231"/>
                    <a:pt x="960" y="1219"/>
                  </a:cubicBezTo>
                  <a:lnTo>
                    <a:pt x="960" y="1219"/>
                  </a:lnTo>
                  <a:cubicBezTo>
                    <a:pt x="954" y="1215"/>
                    <a:pt x="951" y="1208"/>
                    <a:pt x="952" y="1202"/>
                  </a:cubicBezTo>
                  <a:lnTo>
                    <a:pt x="952" y="1202"/>
                  </a:lnTo>
                  <a:cubicBezTo>
                    <a:pt x="953" y="1199"/>
                    <a:pt x="952" y="1197"/>
                    <a:pt x="952" y="1195"/>
                  </a:cubicBezTo>
                  <a:lnTo>
                    <a:pt x="952" y="1195"/>
                  </a:lnTo>
                  <a:cubicBezTo>
                    <a:pt x="985" y="1176"/>
                    <a:pt x="1018" y="1154"/>
                    <a:pt x="1047" y="1130"/>
                  </a:cubicBezTo>
                  <a:lnTo>
                    <a:pt x="1047" y="1130"/>
                  </a:lnTo>
                  <a:cubicBezTo>
                    <a:pt x="1048" y="1131"/>
                    <a:pt x="1048" y="1131"/>
                    <a:pt x="1049" y="1133"/>
                  </a:cubicBezTo>
                  <a:lnTo>
                    <a:pt x="1049" y="1133"/>
                  </a:lnTo>
                  <a:cubicBezTo>
                    <a:pt x="1052" y="1222"/>
                    <a:pt x="958" y="1278"/>
                    <a:pt x="877" y="1288"/>
                  </a:cubicBezTo>
                  <a:lnTo>
                    <a:pt x="877" y="1288"/>
                  </a:lnTo>
                  <a:cubicBezTo>
                    <a:pt x="836" y="1293"/>
                    <a:pt x="796" y="1286"/>
                    <a:pt x="759" y="1269"/>
                  </a:cubicBezTo>
                  <a:lnTo>
                    <a:pt x="759" y="1269"/>
                  </a:lnTo>
                  <a:cubicBezTo>
                    <a:pt x="782" y="1266"/>
                    <a:pt x="805" y="1261"/>
                    <a:pt x="829" y="1252"/>
                  </a:cubicBezTo>
                  <a:close/>
                  <a:moveTo>
                    <a:pt x="659" y="607"/>
                  </a:moveTo>
                  <a:cubicBezTo>
                    <a:pt x="659" y="607"/>
                    <a:pt x="658" y="606"/>
                    <a:pt x="659" y="607"/>
                  </a:cubicBezTo>
                  <a:close/>
                  <a:moveTo>
                    <a:pt x="747" y="727"/>
                  </a:moveTo>
                  <a:lnTo>
                    <a:pt x="747" y="727"/>
                  </a:lnTo>
                  <a:cubicBezTo>
                    <a:pt x="736" y="723"/>
                    <a:pt x="724" y="717"/>
                    <a:pt x="716" y="707"/>
                  </a:cubicBezTo>
                  <a:lnTo>
                    <a:pt x="716" y="707"/>
                  </a:lnTo>
                  <a:cubicBezTo>
                    <a:pt x="713" y="701"/>
                    <a:pt x="715" y="694"/>
                    <a:pt x="719" y="687"/>
                  </a:cubicBezTo>
                  <a:lnTo>
                    <a:pt x="719" y="687"/>
                  </a:lnTo>
                  <a:cubicBezTo>
                    <a:pt x="729" y="695"/>
                    <a:pt x="738" y="702"/>
                    <a:pt x="747" y="710"/>
                  </a:cubicBezTo>
                  <a:lnTo>
                    <a:pt x="747" y="710"/>
                  </a:lnTo>
                  <a:cubicBezTo>
                    <a:pt x="754" y="715"/>
                    <a:pt x="763" y="716"/>
                    <a:pt x="770" y="710"/>
                  </a:cubicBezTo>
                  <a:lnTo>
                    <a:pt x="770" y="710"/>
                  </a:lnTo>
                  <a:cubicBezTo>
                    <a:pt x="770" y="709"/>
                    <a:pt x="770" y="708"/>
                    <a:pt x="771" y="708"/>
                  </a:cubicBezTo>
                  <a:lnTo>
                    <a:pt x="771" y="708"/>
                  </a:lnTo>
                  <a:cubicBezTo>
                    <a:pt x="782" y="722"/>
                    <a:pt x="807" y="707"/>
                    <a:pt x="798" y="689"/>
                  </a:cubicBezTo>
                  <a:lnTo>
                    <a:pt x="798" y="689"/>
                  </a:lnTo>
                  <a:cubicBezTo>
                    <a:pt x="789" y="675"/>
                    <a:pt x="780" y="660"/>
                    <a:pt x="772" y="645"/>
                  </a:cubicBezTo>
                  <a:lnTo>
                    <a:pt x="772" y="645"/>
                  </a:lnTo>
                  <a:cubicBezTo>
                    <a:pt x="788" y="633"/>
                    <a:pt x="805" y="621"/>
                    <a:pt x="820" y="609"/>
                  </a:cubicBezTo>
                  <a:lnTo>
                    <a:pt x="820" y="609"/>
                  </a:lnTo>
                  <a:cubicBezTo>
                    <a:pt x="819" y="637"/>
                    <a:pt x="816" y="666"/>
                    <a:pt x="812" y="694"/>
                  </a:cubicBezTo>
                  <a:lnTo>
                    <a:pt x="812" y="694"/>
                  </a:lnTo>
                  <a:cubicBezTo>
                    <a:pt x="810" y="706"/>
                    <a:pt x="809" y="736"/>
                    <a:pt x="790" y="738"/>
                  </a:cubicBezTo>
                  <a:lnTo>
                    <a:pt x="790" y="738"/>
                  </a:lnTo>
                  <a:cubicBezTo>
                    <a:pt x="776" y="740"/>
                    <a:pt x="760" y="732"/>
                    <a:pt x="747" y="727"/>
                  </a:cubicBezTo>
                  <a:close/>
                  <a:moveTo>
                    <a:pt x="749" y="670"/>
                  </a:moveTo>
                  <a:lnTo>
                    <a:pt x="749" y="670"/>
                  </a:lnTo>
                  <a:cubicBezTo>
                    <a:pt x="747" y="668"/>
                    <a:pt x="745" y="667"/>
                    <a:pt x="744" y="666"/>
                  </a:cubicBezTo>
                  <a:lnTo>
                    <a:pt x="744" y="666"/>
                  </a:lnTo>
                  <a:cubicBezTo>
                    <a:pt x="745" y="665"/>
                    <a:pt x="745" y="665"/>
                    <a:pt x="746" y="664"/>
                  </a:cubicBezTo>
                  <a:lnTo>
                    <a:pt x="746" y="664"/>
                  </a:lnTo>
                  <a:cubicBezTo>
                    <a:pt x="747" y="666"/>
                    <a:pt x="748" y="668"/>
                    <a:pt x="749" y="670"/>
                  </a:cubicBezTo>
                  <a:close/>
                  <a:moveTo>
                    <a:pt x="800" y="507"/>
                  </a:moveTo>
                  <a:lnTo>
                    <a:pt x="800" y="507"/>
                  </a:lnTo>
                  <a:cubicBezTo>
                    <a:pt x="809" y="466"/>
                    <a:pt x="907" y="482"/>
                    <a:pt x="931" y="494"/>
                  </a:cubicBezTo>
                  <a:lnTo>
                    <a:pt x="931" y="494"/>
                  </a:lnTo>
                  <a:cubicBezTo>
                    <a:pt x="1005" y="532"/>
                    <a:pt x="923" y="610"/>
                    <a:pt x="868" y="651"/>
                  </a:cubicBezTo>
                  <a:lnTo>
                    <a:pt x="868" y="651"/>
                  </a:lnTo>
                  <a:cubicBezTo>
                    <a:pt x="870" y="630"/>
                    <a:pt x="870" y="608"/>
                    <a:pt x="871" y="589"/>
                  </a:cubicBezTo>
                  <a:lnTo>
                    <a:pt x="871" y="589"/>
                  </a:lnTo>
                  <a:cubicBezTo>
                    <a:pt x="871" y="583"/>
                    <a:pt x="870" y="579"/>
                    <a:pt x="867" y="575"/>
                  </a:cubicBezTo>
                  <a:lnTo>
                    <a:pt x="867" y="575"/>
                  </a:lnTo>
                  <a:cubicBezTo>
                    <a:pt x="874" y="559"/>
                    <a:pt x="881" y="543"/>
                    <a:pt x="889" y="526"/>
                  </a:cubicBezTo>
                  <a:lnTo>
                    <a:pt x="889" y="526"/>
                  </a:lnTo>
                  <a:cubicBezTo>
                    <a:pt x="897" y="507"/>
                    <a:pt x="869" y="491"/>
                    <a:pt x="860" y="510"/>
                  </a:cubicBezTo>
                  <a:lnTo>
                    <a:pt x="860" y="510"/>
                  </a:lnTo>
                  <a:cubicBezTo>
                    <a:pt x="855" y="523"/>
                    <a:pt x="849" y="536"/>
                    <a:pt x="843" y="549"/>
                  </a:cubicBezTo>
                  <a:lnTo>
                    <a:pt x="843" y="549"/>
                  </a:lnTo>
                  <a:cubicBezTo>
                    <a:pt x="836" y="545"/>
                    <a:pt x="828" y="544"/>
                    <a:pt x="819" y="550"/>
                  </a:cubicBezTo>
                  <a:lnTo>
                    <a:pt x="819" y="550"/>
                  </a:lnTo>
                  <a:cubicBezTo>
                    <a:pt x="809" y="557"/>
                    <a:pt x="798" y="565"/>
                    <a:pt x="788" y="573"/>
                  </a:cubicBezTo>
                  <a:lnTo>
                    <a:pt x="788" y="573"/>
                  </a:lnTo>
                  <a:cubicBezTo>
                    <a:pt x="792" y="551"/>
                    <a:pt x="796" y="529"/>
                    <a:pt x="800" y="507"/>
                  </a:cubicBezTo>
                  <a:close/>
                  <a:moveTo>
                    <a:pt x="595" y="844"/>
                  </a:moveTo>
                  <a:lnTo>
                    <a:pt x="595" y="844"/>
                  </a:lnTo>
                  <a:cubicBezTo>
                    <a:pt x="552" y="786"/>
                    <a:pt x="513" y="704"/>
                    <a:pt x="550" y="636"/>
                  </a:cubicBezTo>
                  <a:lnTo>
                    <a:pt x="550" y="636"/>
                  </a:lnTo>
                  <a:cubicBezTo>
                    <a:pt x="585" y="570"/>
                    <a:pt x="674" y="540"/>
                    <a:pt x="744" y="526"/>
                  </a:cubicBezTo>
                  <a:lnTo>
                    <a:pt x="744" y="526"/>
                  </a:lnTo>
                  <a:cubicBezTo>
                    <a:pt x="739" y="550"/>
                    <a:pt x="737" y="576"/>
                    <a:pt x="734" y="596"/>
                  </a:cubicBezTo>
                  <a:lnTo>
                    <a:pt x="734" y="596"/>
                  </a:lnTo>
                  <a:cubicBezTo>
                    <a:pt x="732" y="602"/>
                    <a:pt x="733" y="607"/>
                    <a:pt x="735" y="612"/>
                  </a:cubicBezTo>
                  <a:lnTo>
                    <a:pt x="735" y="612"/>
                  </a:lnTo>
                  <a:cubicBezTo>
                    <a:pt x="725" y="619"/>
                    <a:pt x="713" y="627"/>
                    <a:pt x="701" y="636"/>
                  </a:cubicBezTo>
                  <a:lnTo>
                    <a:pt x="701" y="636"/>
                  </a:lnTo>
                  <a:cubicBezTo>
                    <a:pt x="699" y="635"/>
                    <a:pt x="698" y="635"/>
                    <a:pt x="696" y="633"/>
                  </a:cubicBezTo>
                  <a:lnTo>
                    <a:pt x="696" y="633"/>
                  </a:lnTo>
                  <a:cubicBezTo>
                    <a:pt x="690" y="630"/>
                    <a:pt x="684" y="626"/>
                    <a:pt x="678" y="622"/>
                  </a:cubicBezTo>
                  <a:lnTo>
                    <a:pt x="678" y="622"/>
                  </a:lnTo>
                  <a:cubicBezTo>
                    <a:pt x="673" y="618"/>
                    <a:pt x="668" y="615"/>
                    <a:pt x="663" y="611"/>
                  </a:cubicBezTo>
                  <a:lnTo>
                    <a:pt x="663" y="611"/>
                  </a:lnTo>
                  <a:cubicBezTo>
                    <a:pt x="662" y="609"/>
                    <a:pt x="660" y="607"/>
                    <a:pt x="658" y="606"/>
                  </a:cubicBezTo>
                  <a:lnTo>
                    <a:pt x="658" y="606"/>
                  </a:lnTo>
                  <a:cubicBezTo>
                    <a:pt x="654" y="603"/>
                    <a:pt x="651" y="602"/>
                    <a:pt x="645" y="601"/>
                  </a:cubicBezTo>
                  <a:lnTo>
                    <a:pt x="645" y="601"/>
                  </a:lnTo>
                  <a:cubicBezTo>
                    <a:pt x="634" y="600"/>
                    <a:pt x="628" y="612"/>
                    <a:pt x="630" y="622"/>
                  </a:cubicBezTo>
                  <a:lnTo>
                    <a:pt x="630" y="622"/>
                  </a:lnTo>
                  <a:cubicBezTo>
                    <a:pt x="632" y="633"/>
                    <a:pt x="650" y="641"/>
                    <a:pt x="658" y="647"/>
                  </a:cubicBezTo>
                  <a:lnTo>
                    <a:pt x="658" y="647"/>
                  </a:lnTo>
                  <a:cubicBezTo>
                    <a:pt x="665" y="651"/>
                    <a:pt x="672" y="657"/>
                    <a:pt x="679" y="661"/>
                  </a:cubicBezTo>
                  <a:lnTo>
                    <a:pt x="679" y="661"/>
                  </a:lnTo>
                  <a:cubicBezTo>
                    <a:pt x="678" y="661"/>
                    <a:pt x="678" y="662"/>
                    <a:pt x="678" y="663"/>
                  </a:cubicBezTo>
                  <a:lnTo>
                    <a:pt x="678" y="663"/>
                  </a:lnTo>
                  <a:cubicBezTo>
                    <a:pt x="659" y="696"/>
                    <a:pt x="667" y="726"/>
                    <a:pt x="691" y="749"/>
                  </a:cubicBezTo>
                  <a:lnTo>
                    <a:pt x="691" y="749"/>
                  </a:lnTo>
                  <a:cubicBezTo>
                    <a:pt x="669" y="768"/>
                    <a:pt x="648" y="788"/>
                    <a:pt x="627" y="808"/>
                  </a:cubicBezTo>
                  <a:lnTo>
                    <a:pt x="627" y="808"/>
                  </a:lnTo>
                  <a:cubicBezTo>
                    <a:pt x="612" y="822"/>
                    <a:pt x="634" y="845"/>
                    <a:pt x="650" y="831"/>
                  </a:cubicBezTo>
                  <a:lnTo>
                    <a:pt x="650" y="831"/>
                  </a:lnTo>
                  <a:cubicBezTo>
                    <a:pt x="667" y="815"/>
                    <a:pt x="685" y="798"/>
                    <a:pt x="702" y="782"/>
                  </a:cubicBezTo>
                  <a:lnTo>
                    <a:pt x="702" y="782"/>
                  </a:lnTo>
                  <a:cubicBezTo>
                    <a:pt x="691" y="801"/>
                    <a:pt x="681" y="821"/>
                    <a:pt x="670" y="839"/>
                  </a:cubicBezTo>
                  <a:lnTo>
                    <a:pt x="670" y="839"/>
                  </a:lnTo>
                  <a:cubicBezTo>
                    <a:pt x="660" y="858"/>
                    <a:pt x="688" y="874"/>
                    <a:pt x="698" y="856"/>
                  </a:cubicBezTo>
                  <a:lnTo>
                    <a:pt x="698" y="856"/>
                  </a:lnTo>
                  <a:cubicBezTo>
                    <a:pt x="711" y="834"/>
                    <a:pt x="723" y="812"/>
                    <a:pt x="735" y="790"/>
                  </a:cubicBezTo>
                  <a:lnTo>
                    <a:pt x="735" y="790"/>
                  </a:lnTo>
                  <a:cubicBezTo>
                    <a:pt x="735" y="814"/>
                    <a:pt x="736" y="837"/>
                    <a:pt x="736" y="861"/>
                  </a:cubicBezTo>
                  <a:lnTo>
                    <a:pt x="736" y="861"/>
                  </a:lnTo>
                  <a:cubicBezTo>
                    <a:pt x="736" y="882"/>
                    <a:pt x="769" y="882"/>
                    <a:pt x="769" y="861"/>
                  </a:cubicBezTo>
                  <a:lnTo>
                    <a:pt x="769" y="861"/>
                  </a:lnTo>
                  <a:cubicBezTo>
                    <a:pt x="768" y="835"/>
                    <a:pt x="768" y="811"/>
                    <a:pt x="768" y="785"/>
                  </a:cubicBezTo>
                  <a:lnTo>
                    <a:pt x="768" y="785"/>
                  </a:lnTo>
                  <a:cubicBezTo>
                    <a:pt x="794" y="791"/>
                    <a:pt x="820" y="788"/>
                    <a:pt x="835" y="770"/>
                  </a:cubicBezTo>
                  <a:lnTo>
                    <a:pt x="835" y="770"/>
                  </a:lnTo>
                  <a:cubicBezTo>
                    <a:pt x="847" y="755"/>
                    <a:pt x="854" y="737"/>
                    <a:pt x="859" y="717"/>
                  </a:cubicBezTo>
                  <a:lnTo>
                    <a:pt x="859" y="717"/>
                  </a:lnTo>
                  <a:cubicBezTo>
                    <a:pt x="860" y="716"/>
                    <a:pt x="860" y="716"/>
                    <a:pt x="861" y="716"/>
                  </a:cubicBezTo>
                  <a:lnTo>
                    <a:pt x="861" y="716"/>
                  </a:lnTo>
                  <a:cubicBezTo>
                    <a:pt x="880" y="704"/>
                    <a:pt x="903" y="688"/>
                    <a:pt x="925" y="669"/>
                  </a:cubicBezTo>
                  <a:lnTo>
                    <a:pt x="925" y="669"/>
                  </a:lnTo>
                  <a:cubicBezTo>
                    <a:pt x="925" y="721"/>
                    <a:pt x="909" y="769"/>
                    <a:pt x="879" y="815"/>
                  </a:cubicBezTo>
                  <a:lnTo>
                    <a:pt x="879" y="815"/>
                  </a:lnTo>
                  <a:cubicBezTo>
                    <a:pt x="817" y="913"/>
                    <a:pt x="671" y="946"/>
                    <a:pt x="595" y="844"/>
                  </a:cubicBezTo>
                  <a:close/>
                  <a:moveTo>
                    <a:pt x="1030" y="909"/>
                  </a:moveTo>
                  <a:lnTo>
                    <a:pt x="1030" y="909"/>
                  </a:lnTo>
                  <a:cubicBezTo>
                    <a:pt x="1007" y="954"/>
                    <a:pt x="974" y="992"/>
                    <a:pt x="938" y="1026"/>
                  </a:cubicBezTo>
                  <a:lnTo>
                    <a:pt x="938" y="1026"/>
                  </a:lnTo>
                  <a:cubicBezTo>
                    <a:pt x="916" y="1045"/>
                    <a:pt x="893" y="1062"/>
                    <a:pt x="867" y="1075"/>
                  </a:cubicBezTo>
                  <a:lnTo>
                    <a:pt x="867" y="1075"/>
                  </a:lnTo>
                  <a:cubicBezTo>
                    <a:pt x="788" y="1122"/>
                    <a:pt x="772" y="1000"/>
                    <a:pt x="766" y="951"/>
                  </a:cubicBezTo>
                  <a:lnTo>
                    <a:pt x="766" y="951"/>
                  </a:lnTo>
                  <a:cubicBezTo>
                    <a:pt x="805" y="941"/>
                    <a:pt x="842" y="922"/>
                    <a:pt x="868" y="898"/>
                  </a:cubicBezTo>
                  <a:lnTo>
                    <a:pt x="868" y="898"/>
                  </a:lnTo>
                  <a:cubicBezTo>
                    <a:pt x="875" y="892"/>
                    <a:pt x="881" y="887"/>
                    <a:pt x="887" y="880"/>
                  </a:cubicBezTo>
                  <a:lnTo>
                    <a:pt x="887" y="880"/>
                  </a:lnTo>
                  <a:cubicBezTo>
                    <a:pt x="891" y="897"/>
                    <a:pt x="896" y="914"/>
                    <a:pt x="901" y="931"/>
                  </a:cubicBezTo>
                  <a:lnTo>
                    <a:pt x="901" y="931"/>
                  </a:lnTo>
                  <a:cubicBezTo>
                    <a:pt x="906" y="951"/>
                    <a:pt x="937" y="942"/>
                    <a:pt x="932" y="922"/>
                  </a:cubicBezTo>
                  <a:lnTo>
                    <a:pt x="932" y="922"/>
                  </a:lnTo>
                  <a:cubicBezTo>
                    <a:pt x="927" y="902"/>
                    <a:pt x="921" y="883"/>
                    <a:pt x="916" y="863"/>
                  </a:cubicBezTo>
                  <a:lnTo>
                    <a:pt x="916" y="863"/>
                  </a:lnTo>
                  <a:cubicBezTo>
                    <a:pt x="915" y="859"/>
                    <a:pt x="912" y="856"/>
                    <a:pt x="909" y="854"/>
                  </a:cubicBezTo>
                  <a:lnTo>
                    <a:pt x="909" y="854"/>
                  </a:lnTo>
                  <a:cubicBezTo>
                    <a:pt x="910" y="854"/>
                    <a:pt x="910" y="853"/>
                    <a:pt x="910" y="853"/>
                  </a:cubicBezTo>
                  <a:lnTo>
                    <a:pt x="910" y="853"/>
                  </a:lnTo>
                  <a:lnTo>
                    <a:pt x="910" y="853"/>
                  </a:lnTo>
                  <a:lnTo>
                    <a:pt x="910" y="853"/>
                  </a:lnTo>
                  <a:cubicBezTo>
                    <a:pt x="921" y="866"/>
                    <a:pt x="933" y="879"/>
                    <a:pt x="944" y="892"/>
                  </a:cubicBezTo>
                  <a:lnTo>
                    <a:pt x="944" y="892"/>
                  </a:lnTo>
                  <a:cubicBezTo>
                    <a:pt x="958" y="907"/>
                    <a:pt x="981" y="884"/>
                    <a:pt x="967" y="868"/>
                  </a:cubicBezTo>
                  <a:lnTo>
                    <a:pt x="933" y="831"/>
                  </a:lnTo>
                  <a:lnTo>
                    <a:pt x="933" y="831"/>
                  </a:lnTo>
                  <a:cubicBezTo>
                    <a:pt x="931" y="829"/>
                    <a:pt x="930" y="828"/>
                    <a:pt x="929" y="827"/>
                  </a:cubicBezTo>
                  <a:lnTo>
                    <a:pt x="929" y="827"/>
                  </a:lnTo>
                  <a:cubicBezTo>
                    <a:pt x="935" y="816"/>
                    <a:pt x="941" y="805"/>
                    <a:pt x="946" y="793"/>
                  </a:cubicBezTo>
                  <a:lnTo>
                    <a:pt x="946" y="793"/>
                  </a:lnTo>
                  <a:cubicBezTo>
                    <a:pt x="964" y="802"/>
                    <a:pt x="985" y="806"/>
                    <a:pt x="1006" y="805"/>
                  </a:cubicBezTo>
                  <a:lnTo>
                    <a:pt x="1006" y="805"/>
                  </a:lnTo>
                  <a:cubicBezTo>
                    <a:pt x="1026" y="803"/>
                    <a:pt x="1026" y="771"/>
                    <a:pt x="1006" y="772"/>
                  </a:cubicBezTo>
                  <a:lnTo>
                    <a:pt x="1006" y="772"/>
                  </a:lnTo>
                  <a:cubicBezTo>
                    <a:pt x="988" y="773"/>
                    <a:pt x="973" y="770"/>
                    <a:pt x="958" y="762"/>
                  </a:cubicBezTo>
                  <a:lnTo>
                    <a:pt x="958" y="762"/>
                  </a:lnTo>
                  <a:cubicBezTo>
                    <a:pt x="973" y="719"/>
                    <a:pt x="977" y="671"/>
                    <a:pt x="970" y="622"/>
                  </a:cubicBezTo>
                  <a:lnTo>
                    <a:pt x="970" y="622"/>
                  </a:lnTo>
                  <a:cubicBezTo>
                    <a:pt x="988" y="600"/>
                    <a:pt x="1001" y="576"/>
                    <a:pt x="1006" y="551"/>
                  </a:cubicBezTo>
                  <a:lnTo>
                    <a:pt x="1006" y="551"/>
                  </a:lnTo>
                  <a:cubicBezTo>
                    <a:pt x="1040" y="544"/>
                    <a:pt x="1061" y="552"/>
                    <a:pt x="1075" y="570"/>
                  </a:cubicBezTo>
                  <a:lnTo>
                    <a:pt x="1075" y="570"/>
                  </a:lnTo>
                  <a:cubicBezTo>
                    <a:pt x="1062" y="577"/>
                    <a:pt x="1050" y="582"/>
                    <a:pt x="1035" y="583"/>
                  </a:cubicBezTo>
                  <a:lnTo>
                    <a:pt x="1035" y="583"/>
                  </a:lnTo>
                  <a:cubicBezTo>
                    <a:pt x="1015" y="585"/>
                    <a:pt x="1015" y="618"/>
                    <a:pt x="1035" y="616"/>
                  </a:cubicBezTo>
                  <a:lnTo>
                    <a:pt x="1035" y="616"/>
                  </a:lnTo>
                  <a:cubicBezTo>
                    <a:pt x="1054" y="613"/>
                    <a:pt x="1072" y="609"/>
                    <a:pt x="1088" y="600"/>
                  </a:cubicBezTo>
                  <a:lnTo>
                    <a:pt x="1088" y="600"/>
                  </a:lnTo>
                  <a:cubicBezTo>
                    <a:pt x="1105" y="657"/>
                    <a:pt x="1088" y="742"/>
                    <a:pt x="1083" y="767"/>
                  </a:cubicBezTo>
                  <a:lnTo>
                    <a:pt x="1083" y="767"/>
                  </a:lnTo>
                  <a:cubicBezTo>
                    <a:pt x="1073" y="817"/>
                    <a:pt x="1053" y="864"/>
                    <a:pt x="1030" y="909"/>
                  </a:cubicBezTo>
                  <a:close/>
                  <a:moveTo>
                    <a:pt x="1058" y="327"/>
                  </a:moveTo>
                  <a:lnTo>
                    <a:pt x="1058" y="327"/>
                  </a:lnTo>
                  <a:cubicBezTo>
                    <a:pt x="1061" y="328"/>
                    <a:pt x="1063" y="328"/>
                    <a:pt x="1066" y="328"/>
                  </a:cubicBezTo>
                  <a:lnTo>
                    <a:pt x="1066" y="328"/>
                  </a:lnTo>
                  <a:cubicBezTo>
                    <a:pt x="1064" y="329"/>
                    <a:pt x="1062" y="330"/>
                    <a:pt x="1061" y="331"/>
                  </a:cubicBezTo>
                  <a:lnTo>
                    <a:pt x="1061" y="331"/>
                  </a:lnTo>
                  <a:cubicBezTo>
                    <a:pt x="1060" y="330"/>
                    <a:pt x="1060" y="328"/>
                    <a:pt x="1058" y="327"/>
                  </a:cubicBezTo>
                  <a:close/>
                  <a:moveTo>
                    <a:pt x="826" y="266"/>
                  </a:moveTo>
                  <a:lnTo>
                    <a:pt x="826" y="266"/>
                  </a:lnTo>
                  <a:cubicBezTo>
                    <a:pt x="981" y="251"/>
                    <a:pt x="1040" y="374"/>
                    <a:pt x="1060" y="501"/>
                  </a:cubicBezTo>
                  <a:lnTo>
                    <a:pt x="1060" y="501"/>
                  </a:lnTo>
                  <a:cubicBezTo>
                    <a:pt x="1044" y="497"/>
                    <a:pt x="1024" y="498"/>
                    <a:pt x="1001" y="502"/>
                  </a:cubicBezTo>
                  <a:lnTo>
                    <a:pt x="1001" y="502"/>
                  </a:lnTo>
                  <a:cubicBezTo>
                    <a:pt x="995" y="489"/>
                    <a:pt x="986" y="475"/>
                    <a:pt x="971" y="463"/>
                  </a:cubicBezTo>
                  <a:lnTo>
                    <a:pt x="971" y="463"/>
                  </a:lnTo>
                  <a:cubicBezTo>
                    <a:pt x="931" y="426"/>
                    <a:pt x="875" y="431"/>
                    <a:pt x="825" y="438"/>
                  </a:cubicBezTo>
                  <a:lnTo>
                    <a:pt x="825" y="438"/>
                  </a:lnTo>
                  <a:cubicBezTo>
                    <a:pt x="826" y="423"/>
                    <a:pt x="828" y="406"/>
                    <a:pt x="830" y="391"/>
                  </a:cubicBezTo>
                  <a:lnTo>
                    <a:pt x="830" y="391"/>
                  </a:lnTo>
                  <a:cubicBezTo>
                    <a:pt x="831" y="382"/>
                    <a:pt x="822" y="375"/>
                    <a:pt x="814" y="375"/>
                  </a:cubicBezTo>
                  <a:lnTo>
                    <a:pt x="814" y="375"/>
                  </a:lnTo>
                  <a:cubicBezTo>
                    <a:pt x="804" y="375"/>
                    <a:pt x="798" y="382"/>
                    <a:pt x="797" y="391"/>
                  </a:cubicBezTo>
                  <a:lnTo>
                    <a:pt x="797" y="391"/>
                  </a:lnTo>
                  <a:cubicBezTo>
                    <a:pt x="795" y="409"/>
                    <a:pt x="794" y="427"/>
                    <a:pt x="791" y="445"/>
                  </a:cubicBezTo>
                  <a:lnTo>
                    <a:pt x="791" y="445"/>
                  </a:lnTo>
                  <a:lnTo>
                    <a:pt x="791" y="446"/>
                  </a:lnTo>
                  <a:lnTo>
                    <a:pt x="791" y="446"/>
                  </a:lnTo>
                  <a:cubicBezTo>
                    <a:pt x="784" y="449"/>
                    <a:pt x="778" y="454"/>
                    <a:pt x="772" y="459"/>
                  </a:cubicBezTo>
                  <a:lnTo>
                    <a:pt x="772" y="459"/>
                  </a:lnTo>
                  <a:cubicBezTo>
                    <a:pt x="763" y="425"/>
                    <a:pt x="754" y="392"/>
                    <a:pt x="747" y="357"/>
                  </a:cubicBezTo>
                  <a:lnTo>
                    <a:pt x="747" y="357"/>
                  </a:lnTo>
                  <a:cubicBezTo>
                    <a:pt x="744" y="346"/>
                    <a:pt x="727" y="341"/>
                    <a:pt x="719" y="350"/>
                  </a:cubicBezTo>
                  <a:lnTo>
                    <a:pt x="719" y="350"/>
                  </a:lnTo>
                  <a:cubicBezTo>
                    <a:pt x="716" y="354"/>
                    <a:pt x="714" y="357"/>
                    <a:pt x="710" y="362"/>
                  </a:cubicBezTo>
                  <a:lnTo>
                    <a:pt x="710" y="362"/>
                  </a:lnTo>
                  <a:cubicBezTo>
                    <a:pt x="701" y="373"/>
                    <a:pt x="710" y="388"/>
                    <a:pt x="721" y="390"/>
                  </a:cubicBezTo>
                  <a:lnTo>
                    <a:pt x="721" y="390"/>
                  </a:lnTo>
                  <a:cubicBezTo>
                    <a:pt x="728" y="419"/>
                    <a:pt x="735" y="448"/>
                    <a:pt x="743" y="476"/>
                  </a:cubicBezTo>
                  <a:lnTo>
                    <a:pt x="743" y="476"/>
                  </a:lnTo>
                  <a:cubicBezTo>
                    <a:pt x="739" y="478"/>
                    <a:pt x="736" y="478"/>
                    <a:pt x="732" y="479"/>
                  </a:cubicBezTo>
                  <a:lnTo>
                    <a:pt x="732" y="479"/>
                  </a:lnTo>
                  <a:cubicBezTo>
                    <a:pt x="732" y="476"/>
                    <a:pt x="731" y="473"/>
                    <a:pt x="728" y="469"/>
                  </a:cubicBezTo>
                  <a:lnTo>
                    <a:pt x="728" y="469"/>
                  </a:lnTo>
                  <a:cubicBezTo>
                    <a:pt x="709" y="453"/>
                    <a:pt x="694" y="434"/>
                    <a:pt x="682" y="413"/>
                  </a:cubicBezTo>
                  <a:lnTo>
                    <a:pt x="682" y="413"/>
                  </a:lnTo>
                  <a:cubicBezTo>
                    <a:pt x="672" y="394"/>
                    <a:pt x="644" y="411"/>
                    <a:pt x="654" y="429"/>
                  </a:cubicBezTo>
                  <a:lnTo>
                    <a:pt x="654" y="429"/>
                  </a:lnTo>
                  <a:cubicBezTo>
                    <a:pt x="665" y="451"/>
                    <a:pt x="681" y="470"/>
                    <a:pt x="699" y="487"/>
                  </a:cubicBezTo>
                  <a:lnTo>
                    <a:pt x="699" y="487"/>
                  </a:lnTo>
                  <a:cubicBezTo>
                    <a:pt x="668" y="495"/>
                    <a:pt x="636" y="507"/>
                    <a:pt x="606" y="522"/>
                  </a:cubicBezTo>
                  <a:lnTo>
                    <a:pt x="606" y="522"/>
                  </a:lnTo>
                  <a:cubicBezTo>
                    <a:pt x="604" y="520"/>
                    <a:pt x="603" y="518"/>
                    <a:pt x="600" y="516"/>
                  </a:cubicBezTo>
                  <a:lnTo>
                    <a:pt x="600" y="516"/>
                  </a:lnTo>
                  <a:cubicBezTo>
                    <a:pt x="421" y="387"/>
                    <a:pt x="732" y="275"/>
                    <a:pt x="826" y="266"/>
                  </a:cubicBezTo>
                  <a:close/>
                  <a:moveTo>
                    <a:pt x="338" y="916"/>
                  </a:moveTo>
                  <a:lnTo>
                    <a:pt x="338" y="916"/>
                  </a:lnTo>
                  <a:cubicBezTo>
                    <a:pt x="297" y="879"/>
                    <a:pt x="280" y="818"/>
                    <a:pt x="267" y="769"/>
                  </a:cubicBezTo>
                  <a:lnTo>
                    <a:pt x="267" y="769"/>
                  </a:lnTo>
                  <a:cubicBezTo>
                    <a:pt x="264" y="757"/>
                    <a:pt x="262" y="746"/>
                    <a:pt x="260" y="735"/>
                  </a:cubicBezTo>
                  <a:lnTo>
                    <a:pt x="260" y="735"/>
                  </a:lnTo>
                  <a:cubicBezTo>
                    <a:pt x="297" y="738"/>
                    <a:pt x="334" y="736"/>
                    <a:pt x="371" y="730"/>
                  </a:cubicBezTo>
                  <a:lnTo>
                    <a:pt x="371" y="730"/>
                  </a:lnTo>
                  <a:cubicBezTo>
                    <a:pt x="392" y="727"/>
                    <a:pt x="383" y="696"/>
                    <a:pt x="362" y="699"/>
                  </a:cubicBezTo>
                  <a:lnTo>
                    <a:pt x="362" y="699"/>
                  </a:lnTo>
                  <a:cubicBezTo>
                    <a:pt x="328" y="704"/>
                    <a:pt x="294" y="705"/>
                    <a:pt x="259" y="703"/>
                  </a:cubicBezTo>
                  <a:lnTo>
                    <a:pt x="259" y="703"/>
                  </a:lnTo>
                  <a:cubicBezTo>
                    <a:pt x="259" y="691"/>
                    <a:pt x="260" y="679"/>
                    <a:pt x="262" y="667"/>
                  </a:cubicBezTo>
                  <a:lnTo>
                    <a:pt x="262" y="667"/>
                  </a:lnTo>
                  <a:cubicBezTo>
                    <a:pt x="275" y="669"/>
                    <a:pt x="289" y="667"/>
                    <a:pt x="300" y="665"/>
                  </a:cubicBezTo>
                  <a:lnTo>
                    <a:pt x="300" y="665"/>
                  </a:lnTo>
                  <a:cubicBezTo>
                    <a:pt x="318" y="662"/>
                    <a:pt x="335" y="656"/>
                    <a:pt x="352" y="648"/>
                  </a:cubicBezTo>
                  <a:lnTo>
                    <a:pt x="352" y="648"/>
                  </a:lnTo>
                  <a:cubicBezTo>
                    <a:pt x="371" y="639"/>
                    <a:pt x="354" y="611"/>
                    <a:pt x="335" y="620"/>
                  </a:cubicBezTo>
                  <a:lnTo>
                    <a:pt x="335" y="620"/>
                  </a:lnTo>
                  <a:cubicBezTo>
                    <a:pt x="323" y="626"/>
                    <a:pt x="311" y="630"/>
                    <a:pt x="298" y="633"/>
                  </a:cubicBezTo>
                  <a:lnTo>
                    <a:pt x="298" y="633"/>
                  </a:lnTo>
                  <a:cubicBezTo>
                    <a:pt x="291" y="635"/>
                    <a:pt x="284" y="635"/>
                    <a:pt x="277" y="635"/>
                  </a:cubicBezTo>
                  <a:lnTo>
                    <a:pt x="277" y="635"/>
                  </a:lnTo>
                  <a:cubicBezTo>
                    <a:pt x="277" y="635"/>
                    <a:pt x="275" y="635"/>
                    <a:pt x="274" y="635"/>
                  </a:cubicBezTo>
                  <a:lnTo>
                    <a:pt x="274" y="635"/>
                  </a:lnTo>
                  <a:cubicBezTo>
                    <a:pt x="274" y="633"/>
                    <a:pt x="273" y="632"/>
                    <a:pt x="272" y="631"/>
                  </a:cubicBezTo>
                  <a:lnTo>
                    <a:pt x="272" y="631"/>
                  </a:lnTo>
                  <a:cubicBezTo>
                    <a:pt x="281" y="609"/>
                    <a:pt x="291" y="587"/>
                    <a:pt x="304" y="565"/>
                  </a:cubicBezTo>
                  <a:lnTo>
                    <a:pt x="304" y="565"/>
                  </a:lnTo>
                  <a:cubicBezTo>
                    <a:pt x="308" y="559"/>
                    <a:pt x="340" y="512"/>
                    <a:pt x="374" y="478"/>
                  </a:cubicBezTo>
                  <a:lnTo>
                    <a:pt x="374" y="478"/>
                  </a:lnTo>
                  <a:cubicBezTo>
                    <a:pt x="388" y="501"/>
                    <a:pt x="399" y="525"/>
                    <a:pt x="406" y="552"/>
                  </a:cubicBezTo>
                  <a:lnTo>
                    <a:pt x="406" y="552"/>
                  </a:lnTo>
                  <a:cubicBezTo>
                    <a:pt x="411" y="572"/>
                    <a:pt x="442" y="564"/>
                    <a:pt x="437" y="543"/>
                  </a:cubicBezTo>
                  <a:lnTo>
                    <a:pt x="437" y="543"/>
                  </a:lnTo>
                  <a:cubicBezTo>
                    <a:pt x="429" y="512"/>
                    <a:pt x="416" y="484"/>
                    <a:pt x="399" y="457"/>
                  </a:cubicBezTo>
                  <a:lnTo>
                    <a:pt x="399" y="457"/>
                  </a:lnTo>
                  <a:cubicBezTo>
                    <a:pt x="421" y="443"/>
                    <a:pt x="441" y="438"/>
                    <a:pt x="456" y="454"/>
                  </a:cubicBezTo>
                  <a:lnTo>
                    <a:pt x="456" y="454"/>
                  </a:lnTo>
                  <a:cubicBezTo>
                    <a:pt x="464" y="482"/>
                    <a:pt x="472" y="511"/>
                    <a:pt x="480" y="539"/>
                  </a:cubicBezTo>
                  <a:lnTo>
                    <a:pt x="480" y="539"/>
                  </a:lnTo>
                  <a:cubicBezTo>
                    <a:pt x="485" y="559"/>
                    <a:pt x="517" y="550"/>
                    <a:pt x="511" y="530"/>
                  </a:cubicBezTo>
                  <a:lnTo>
                    <a:pt x="511" y="530"/>
                  </a:lnTo>
                  <a:cubicBezTo>
                    <a:pt x="507" y="515"/>
                    <a:pt x="503" y="500"/>
                    <a:pt x="498" y="485"/>
                  </a:cubicBezTo>
                  <a:lnTo>
                    <a:pt x="498" y="485"/>
                  </a:lnTo>
                  <a:cubicBezTo>
                    <a:pt x="516" y="510"/>
                    <a:pt x="542" y="532"/>
                    <a:pt x="563" y="549"/>
                  </a:cubicBezTo>
                  <a:lnTo>
                    <a:pt x="563" y="549"/>
                  </a:lnTo>
                  <a:cubicBezTo>
                    <a:pt x="531" y="572"/>
                    <a:pt x="506" y="602"/>
                    <a:pt x="493" y="639"/>
                  </a:cubicBezTo>
                  <a:lnTo>
                    <a:pt x="493" y="639"/>
                  </a:lnTo>
                  <a:cubicBezTo>
                    <a:pt x="476" y="692"/>
                    <a:pt x="487" y="753"/>
                    <a:pt x="514" y="808"/>
                  </a:cubicBezTo>
                  <a:lnTo>
                    <a:pt x="514" y="808"/>
                  </a:lnTo>
                  <a:cubicBezTo>
                    <a:pt x="494" y="821"/>
                    <a:pt x="475" y="834"/>
                    <a:pt x="455" y="847"/>
                  </a:cubicBezTo>
                  <a:lnTo>
                    <a:pt x="455" y="847"/>
                  </a:lnTo>
                  <a:cubicBezTo>
                    <a:pt x="438" y="858"/>
                    <a:pt x="454" y="887"/>
                    <a:pt x="472" y="875"/>
                  </a:cubicBezTo>
                  <a:lnTo>
                    <a:pt x="472" y="875"/>
                  </a:lnTo>
                  <a:cubicBezTo>
                    <a:pt x="491" y="862"/>
                    <a:pt x="510" y="849"/>
                    <a:pt x="530" y="837"/>
                  </a:cubicBezTo>
                  <a:lnTo>
                    <a:pt x="530" y="837"/>
                  </a:lnTo>
                  <a:cubicBezTo>
                    <a:pt x="538" y="850"/>
                    <a:pt x="546" y="862"/>
                    <a:pt x="555" y="874"/>
                  </a:cubicBezTo>
                  <a:lnTo>
                    <a:pt x="555" y="874"/>
                  </a:lnTo>
                  <a:cubicBezTo>
                    <a:pt x="493" y="933"/>
                    <a:pt x="416" y="987"/>
                    <a:pt x="338" y="916"/>
                  </a:cubicBezTo>
                  <a:close/>
                  <a:moveTo>
                    <a:pt x="606" y="1100"/>
                  </a:moveTo>
                  <a:lnTo>
                    <a:pt x="606" y="1100"/>
                  </a:lnTo>
                  <a:cubicBezTo>
                    <a:pt x="592" y="1123"/>
                    <a:pt x="577" y="1145"/>
                    <a:pt x="562" y="1168"/>
                  </a:cubicBezTo>
                  <a:lnTo>
                    <a:pt x="562" y="1168"/>
                  </a:lnTo>
                  <a:cubicBezTo>
                    <a:pt x="509" y="1123"/>
                    <a:pt x="464" y="1059"/>
                    <a:pt x="430" y="1004"/>
                  </a:cubicBezTo>
                  <a:lnTo>
                    <a:pt x="430" y="1004"/>
                  </a:lnTo>
                  <a:cubicBezTo>
                    <a:pt x="490" y="997"/>
                    <a:pt x="547" y="949"/>
                    <a:pt x="588" y="910"/>
                  </a:cubicBezTo>
                  <a:lnTo>
                    <a:pt x="588" y="910"/>
                  </a:lnTo>
                  <a:cubicBezTo>
                    <a:pt x="595" y="916"/>
                    <a:pt x="602" y="922"/>
                    <a:pt x="608" y="927"/>
                  </a:cubicBezTo>
                  <a:lnTo>
                    <a:pt x="608" y="927"/>
                  </a:lnTo>
                  <a:cubicBezTo>
                    <a:pt x="628" y="943"/>
                    <a:pt x="653" y="952"/>
                    <a:pt x="678" y="956"/>
                  </a:cubicBezTo>
                  <a:lnTo>
                    <a:pt x="678" y="956"/>
                  </a:lnTo>
                  <a:cubicBezTo>
                    <a:pt x="671" y="985"/>
                    <a:pt x="665" y="1014"/>
                    <a:pt x="658" y="1043"/>
                  </a:cubicBezTo>
                  <a:lnTo>
                    <a:pt x="658" y="1043"/>
                  </a:lnTo>
                  <a:cubicBezTo>
                    <a:pt x="654" y="1064"/>
                    <a:pt x="685" y="1072"/>
                    <a:pt x="689" y="1052"/>
                  </a:cubicBezTo>
                  <a:lnTo>
                    <a:pt x="689" y="1052"/>
                  </a:lnTo>
                  <a:cubicBezTo>
                    <a:pt x="696" y="1020"/>
                    <a:pt x="704" y="989"/>
                    <a:pt x="710" y="958"/>
                  </a:cubicBezTo>
                  <a:lnTo>
                    <a:pt x="710" y="958"/>
                  </a:lnTo>
                  <a:cubicBezTo>
                    <a:pt x="713" y="958"/>
                    <a:pt x="716" y="958"/>
                    <a:pt x="719" y="958"/>
                  </a:cubicBezTo>
                  <a:lnTo>
                    <a:pt x="719" y="958"/>
                  </a:lnTo>
                  <a:cubicBezTo>
                    <a:pt x="726" y="1020"/>
                    <a:pt x="748" y="1141"/>
                    <a:pt x="819" y="1141"/>
                  </a:cubicBezTo>
                  <a:lnTo>
                    <a:pt x="819" y="1141"/>
                  </a:lnTo>
                  <a:cubicBezTo>
                    <a:pt x="917" y="1141"/>
                    <a:pt x="1007" y="1033"/>
                    <a:pt x="1056" y="961"/>
                  </a:cubicBezTo>
                  <a:lnTo>
                    <a:pt x="1056" y="961"/>
                  </a:lnTo>
                  <a:lnTo>
                    <a:pt x="1056" y="961"/>
                  </a:lnTo>
                  <a:lnTo>
                    <a:pt x="1056" y="961"/>
                  </a:lnTo>
                  <a:cubicBezTo>
                    <a:pt x="1151" y="1083"/>
                    <a:pt x="814" y="1208"/>
                    <a:pt x="756" y="1224"/>
                  </a:cubicBezTo>
                  <a:lnTo>
                    <a:pt x="756" y="1224"/>
                  </a:lnTo>
                  <a:cubicBezTo>
                    <a:pt x="737" y="1229"/>
                    <a:pt x="718" y="1231"/>
                    <a:pt x="700" y="1229"/>
                  </a:cubicBezTo>
                  <a:lnTo>
                    <a:pt x="700" y="1229"/>
                  </a:lnTo>
                  <a:cubicBezTo>
                    <a:pt x="699" y="1229"/>
                    <a:pt x="698" y="1228"/>
                    <a:pt x="697" y="1228"/>
                  </a:cubicBezTo>
                  <a:lnTo>
                    <a:pt x="697" y="1228"/>
                  </a:lnTo>
                  <a:cubicBezTo>
                    <a:pt x="697" y="1225"/>
                    <a:pt x="696" y="1223"/>
                    <a:pt x="695" y="1221"/>
                  </a:cubicBezTo>
                  <a:lnTo>
                    <a:pt x="695" y="1221"/>
                  </a:lnTo>
                  <a:cubicBezTo>
                    <a:pt x="700" y="1185"/>
                    <a:pt x="704" y="1150"/>
                    <a:pt x="709" y="1114"/>
                  </a:cubicBezTo>
                  <a:lnTo>
                    <a:pt x="709" y="1114"/>
                  </a:lnTo>
                  <a:cubicBezTo>
                    <a:pt x="712" y="1093"/>
                    <a:pt x="679" y="1093"/>
                    <a:pt x="677" y="1114"/>
                  </a:cubicBezTo>
                  <a:lnTo>
                    <a:pt x="677" y="1114"/>
                  </a:lnTo>
                  <a:cubicBezTo>
                    <a:pt x="673" y="1145"/>
                    <a:pt x="668" y="1176"/>
                    <a:pt x="664" y="1208"/>
                  </a:cubicBezTo>
                  <a:lnTo>
                    <a:pt x="664" y="1208"/>
                  </a:lnTo>
                  <a:cubicBezTo>
                    <a:pt x="662" y="1209"/>
                    <a:pt x="660" y="1211"/>
                    <a:pt x="658" y="1214"/>
                  </a:cubicBezTo>
                  <a:lnTo>
                    <a:pt x="658" y="1214"/>
                  </a:lnTo>
                  <a:cubicBezTo>
                    <a:pt x="656" y="1216"/>
                    <a:pt x="654" y="1218"/>
                    <a:pt x="652" y="1221"/>
                  </a:cubicBezTo>
                  <a:lnTo>
                    <a:pt x="652" y="1221"/>
                  </a:lnTo>
                  <a:cubicBezTo>
                    <a:pt x="630" y="1214"/>
                    <a:pt x="608" y="1203"/>
                    <a:pt x="588" y="1188"/>
                  </a:cubicBezTo>
                  <a:lnTo>
                    <a:pt x="588" y="1188"/>
                  </a:lnTo>
                  <a:cubicBezTo>
                    <a:pt x="604" y="1164"/>
                    <a:pt x="619" y="1140"/>
                    <a:pt x="634" y="1116"/>
                  </a:cubicBezTo>
                  <a:lnTo>
                    <a:pt x="634" y="1116"/>
                  </a:lnTo>
                  <a:cubicBezTo>
                    <a:pt x="645" y="1098"/>
                    <a:pt x="617" y="1082"/>
                    <a:pt x="606" y="1100"/>
                  </a:cubicBezTo>
                  <a:close/>
                  <a:moveTo>
                    <a:pt x="1259" y="622"/>
                  </a:moveTo>
                  <a:lnTo>
                    <a:pt x="1259" y="622"/>
                  </a:lnTo>
                  <a:cubicBezTo>
                    <a:pt x="1287" y="620"/>
                    <a:pt x="1316" y="616"/>
                    <a:pt x="1345" y="610"/>
                  </a:cubicBezTo>
                  <a:lnTo>
                    <a:pt x="1345" y="610"/>
                  </a:lnTo>
                  <a:cubicBezTo>
                    <a:pt x="1345" y="615"/>
                    <a:pt x="1346" y="618"/>
                    <a:pt x="1346" y="622"/>
                  </a:cubicBezTo>
                  <a:lnTo>
                    <a:pt x="1346" y="622"/>
                  </a:lnTo>
                  <a:cubicBezTo>
                    <a:pt x="1338" y="620"/>
                    <a:pt x="1330" y="619"/>
                    <a:pt x="1323" y="617"/>
                  </a:cubicBezTo>
                  <a:lnTo>
                    <a:pt x="1323" y="617"/>
                  </a:lnTo>
                  <a:cubicBezTo>
                    <a:pt x="1302" y="613"/>
                    <a:pt x="1293" y="644"/>
                    <a:pt x="1314" y="649"/>
                  </a:cubicBezTo>
                  <a:lnTo>
                    <a:pt x="1314" y="649"/>
                  </a:lnTo>
                  <a:cubicBezTo>
                    <a:pt x="1325" y="651"/>
                    <a:pt x="1336" y="653"/>
                    <a:pt x="1347" y="656"/>
                  </a:cubicBezTo>
                  <a:lnTo>
                    <a:pt x="1347" y="656"/>
                  </a:lnTo>
                  <a:cubicBezTo>
                    <a:pt x="1347" y="666"/>
                    <a:pt x="1347" y="677"/>
                    <a:pt x="1346" y="687"/>
                  </a:cubicBezTo>
                  <a:lnTo>
                    <a:pt x="1346" y="687"/>
                  </a:lnTo>
                  <a:cubicBezTo>
                    <a:pt x="1325" y="680"/>
                    <a:pt x="1303" y="675"/>
                    <a:pt x="1280" y="671"/>
                  </a:cubicBezTo>
                  <a:lnTo>
                    <a:pt x="1280" y="671"/>
                  </a:lnTo>
                  <a:cubicBezTo>
                    <a:pt x="1260" y="667"/>
                    <a:pt x="1251" y="699"/>
                    <a:pt x="1272" y="702"/>
                  </a:cubicBezTo>
                  <a:lnTo>
                    <a:pt x="1272" y="702"/>
                  </a:lnTo>
                  <a:cubicBezTo>
                    <a:pt x="1296" y="706"/>
                    <a:pt x="1320" y="712"/>
                    <a:pt x="1343" y="720"/>
                  </a:cubicBezTo>
                  <a:lnTo>
                    <a:pt x="1343" y="720"/>
                  </a:lnTo>
                  <a:cubicBezTo>
                    <a:pt x="1324" y="857"/>
                    <a:pt x="1246" y="986"/>
                    <a:pt x="1123" y="991"/>
                  </a:cubicBezTo>
                  <a:lnTo>
                    <a:pt x="1123" y="991"/>
                  </a:lnTo>
                  <a:cubicBezTo>
                    <a:pt x="1120" y="966"/>
                    <a:pt x="1107" y="941"/>
                    <a:pt x="1081" y="915"/>
                  </a:cubicBezTo>
                  <a:lnTo>
                    <a:pt x="1081" y="915"/>
                  </a:lnTo>
                  <a:cubicBezTo>
                    <a:pt x="1088" y="898"/>
                    <a:pt x="1096" y="878"/>
                    <a:pt x="1103" y="856"/>
                  </a:cubicBezTo>
                  <a:lnTo>
                    <a:pt x="1103" y="856"/>
                  </a:lnTo>
                  <a:cubicBezTo>
                    <a:pt x="1124" y="875"/>
                    <a:pt x="1147" y="891"/>
                    <a:pt x="1173" y="903"/>
                  </a:cubicBezTo>
                  <a:lnTo>
                    <a:pt x="1173" y="903"/>
                  </a:lnTo>
                  <a:cubicBezTo>
                    <a:pt x="1191" y="912"/>
                    <a:pt x="1208" y="884"/>
                    <a:pt x="1189" y="875"/>
                  </a:cubicBezTo>
                  <a:lnTo>
                    <a:pt x="1189" y="875"/>
                  </a:lnTo>
                  <a:cubicBezTo>
                    <a:pt x="1163" y="862"/>
                    <a:pt x="1139" y="846"/>
                    <a:pt x="1118" y="826"/>
                  </a:cubicBezTo>
                  <a:lnTo>
                    <a:pt x="1118" y="826"/>
                  </a:lnTo>
                  <a:cubicBezTo>
                    <a:pt x="1117" y="825"/>
                    <a:pt x="1115" y="824"/>
                    <a:pt x="1113" y="823"/>
                  </a:cubicBezTo>
                  <a:lnTo>
                    <a:pt x="1113" y="823"/>
                  </a:lnTo>
                  <a:cubicBezTo>
                    <a:pt x="1115" y="817"/>
                    <a:pt x="1117" y="811"/>
                    <a:pt x="1118" y="805"/>
                  </a:cubicBezTo>
                  <a:lnTo>
                    <a:pt x="1118" y="805"/>
                  </a:lnTo>
                  <a:cubicBezTo>
                    <a:pt x="1141" y="811"/>
                    <a:pt x="1164" y="817"/>
                    <a:pt x="1188" y="823"/>
                  </a:cubicBezTo>
                  <a:lnTo>
                    <a:pt x="1188" y="823"/>
                  </a:lnTo>
                  <a:cubicBezTo>
                    <a:pt x="1208" y="828"/>
                    <a:pt x="1216" y="797"/>
                    <a:pt x="1196" y="792"/>
                  </a:cubicBezTo>
                  <a:lnTo>
                    <a:pt x="1196" y="792"/>
                  </a:lnTo>
                  <a:cubicBezTo>
                    <a:pt x="1172" y="785"/>
                    <a:pt x="1149" y="780"/>
                    <a:pt x="1125" y="774"/>
                  </a:cubicBezTo>
                  <a:lnTo>
                    <a:pt x="1125" y="774"/>
                  </a:lnTo>
                  <a:cubicBezTo>
                    <a:pt x="1127" y="766"/>
                    <a:pt x="1129" y="757"/>
                    <a:pt x="1131" y="748"/>
                  </a:cubicBezTo>
                  <a:lnTo>
                    <a:pt x="1131" y="748"/>
                  </a:lnTo>
                  <a:cubicBezTo>
                    <a:pt x="1131" y="748"/>
                    <a:pt x="1131" y="748"/>
                    <a:pt x="1132" y="748"/>
                  </a:cubicBezTo>
                  <a:lnTo>
                    <a:pt x="1132" y="748"/>
                  </a:lnTo>
                  <a:cubicBezTo>
                    <a:pt x="1150" y="748"/>
                    <a:pt x="1168" y="748"/>
                    <a:pt x="1186" y="748"/>
                  </a:cubicBezTo>
                  <a:lnTo>
                    <a:pt x="1186" y="748"/>
                  </a:lnTo>
                  <a:cubicBezTo>
                    <a:pt x="1207" y="747"/>
                    <a:pt x="1207" y="715"/>
                    <a:pt x="1186" y="715"/>
                  </a:cubicBezTo>
                  <a:lnTo>
                    <a:pt x="1186" y="715"/>
                  </a:lnTo>
                  <a:cubicBezTo>
                    <a:pt x="1169" y="716"/>
                    <a:pt x="1152" y="716"/>
                    <a:pt x="1136" y="716"/>
                  </a:cubicBezTo>
                  <a:lnTo>
                    <a:pt x="1136" y="716"/>
                  </a:lnTo>
                  <a:cubicBezTo>
                    <a:pt x="1142" y="665"/>
                    <a:pt x="1143" y="616"/>
                    <a:pt x="1132" y="577"/>
                  </a:cubicBezTo>
                  <a:lnTo>
                    <a:pt x="1132" y="577"/>
                  </a:lnTo>
                  <a:cubicBezTo>
                    <a:pt x="1171" y="569"/>
                    <a:pt x="1208" y="559"/>
                    <a:pt x="1244" y="545"/>
                  </a:cubicBezTo>
                  <a:lnTo>
                    <a:pt x="1244" y="545"/>
                  </a:lnTo>
                  <a:cubicBezTo>
                    <a:pt x="1264" y="538"/>
                    <a:pt x="1255" y="506"/>
                    <a:pt x="1236" y="514"/>
                  </a:cubicBezTo>
                  <a:lnTo>
                    <a:pt x="1236" y="514"/>
                  </a:lnTo>
                  <a:cubicBezTo>
                    <a:pt x="1200" y="527"/>
                    <a:pt x="1163" y="537"/>
                    <a:pt x="1126" y="545"/>
                  </a:cubicBezTo>
                  <a:lnTo>
                    <a:pt x="1126" y="545"/>
                  </a:lnTo>
                  <a:cubicBezTo>
                    <a:pt x="1148" y="528"/>
                    <a:pt x="1171" y="511"/>
                    <a:pt x="1193" y="494"/>
                  </a:cubicBezTo>
                  <a:lnTo>
                    <a:pt x="1193" y="494"/>
                  </a:lnTo>
                  <a:cubicBezTo>
                    <a:pt x="1210" y="482"/>
                    <a:pt x="1194" y="454"/>
                    <a:pt x="1177" y="466"/>
                  </a:cubicBezTo>
                  <a:lnTo>
                    <a:pt x="1177" y="466"/>
                  </a:lnTo>
                  <a:cubicBezTo>
                    <a:pt x="1152" y="485"/>
                    <a:pt x="1127" y="504"/>
                    <a:pt x="1102" y="522"/>
                  </a:cubicBezTo>
                  <a:lnTo>
                    <a:pt x="1102" y="522"/>
                  </a:lnTo>
                  <a:cubicBezTo>
                    <a:pt x="1102" y="522"/>
                    <a:pt x="1101" y="522"/>
                    <a:pt x="1101" y="521"/>
                  </a:cubicBezTo>
                  <a:lnTo>
                    <a:pt x="1101" y="521"/>
                  </a:lnTo>
                  <a:cubicBezTo>
                    <a:pt x="1107" y="516"/>
                    <a:pt x="1111" y="508"/>
                    <a:pt x="1109" y="499"/>
                  </a:cubicBezTo>
                  <a:lnTo>
                    <a:pt x="1109" y="499"/>
                  </a:lnTo>
                  <a:cubicBezTo>
                    <a:pt x="1105" y="470"/>
                    <a:pt x="1100" y="439"/>
                    <a:pt x="1093" y="411"/>
                  </a:cubicBezTo>
                  <a:lnTo>
                    <a:pt x="1093" y="411"/>
                  </a:lnTo>
                  <a:cubicBezTo>
                    <a:pt x="1095" y="411"/>
                    <a:pt x="1098" y="411"/>
                    <a:pt x="1100" y="410"/>
                  </a:cubicBezTo>
                  <a:lnTo>
                    <a:pt x="1100" y="410"/>
                  </a:lnTo>
                  <a:cubicBezTo>
                    <a:pt x="1241" y="376"/>
                    <a:pt x="1317" y="463"/>
                    <a:pt x="1340" y="578"/>
                  </a:cubicBezTo>
                  <a:lnTo>
                    <a:pt x="1340" y="578"/>
                  </a:lnTo>
                  <a:cubicBezTo>
                    <a:pt x="1313" y="583"/>
                    <a:pt x="1286" y="587"/>
                    <a:pt x="1259" y="590"/>
                  </a:cubicBezTo>
                  <a:lnTo>
                    <a:pt x="1259" y="590"/>
                  </a:lnTo>
                  <a:cubicBezTo>
                    <a:pt x="1237" y="592"/>
                    <a:pt x="1237" y="624"/>
                    <a:pt x="1259" y="622"/>
                  </a:cubicBezTo>
                  <a:close/>
                  <a:moveTo>
                    <a:pt x="1446" y="749"/>
                  </a:moveTo>
                  <a:lnTo>
                    <a:pt x="1446" y="749"/>
                  </a:lnTo>
                  <a:cubicBezTo>
                    <a:pt x="1520" y="557"/>
                    <a:pt x="1486" y="284"/>
                    <a:pt x="1247" y="245"/>
                  </a:cubicBezTo>
                  <a:lnTo>
                    <a:pt x="1247" y="245"/>
                  </a:lnTo>
                  <a:cubicBezTo>
                    <a:pt x="1202" y="118"/>
                    <a:pt x="968" y="63"/>
                    <a:pt x="819" y="133"/>
                  </a:cubicBezTo>
                  <a:lnTo>
                    <a:pt x="819" y="133"/>
                  </a:lnTo>
                  <a:cubicBezTo>
                    <a:pt x="785" y="0"/>
                    <a:pt x="611" y="65"/>
                    <a:pt x="534" y="126"/>
                  </a:cubicBezTo>
                  <a:lnTo>
                    <a:pt x="534" y="126"/>
                  </a:lnTo>
                  <a:cubicBezTo>
                    <a:pt x="509" y="145"/>
                    <a:pt x="487" y="169"/>
                    <a:pt x="471" y="195"/>
                  </a:cubicBezTo>
                  <a:lnTo>
                    <a:pt x="471" y="195"/>
                  </a:lnTo>
                  <a:cubicBezTo>
                    <a:pt x="468" y="193"/>
                    <a:pt x="464" y="192"/>
                    <a:pt x="459" y="193"/>
                  </a:cubicBezTo>
                  <a:lnTo>
                    <a:pt x="459" y="193"/>
                  </a:lnTo>
                  <a:cubicBezTo>
                    <a:pt x="254" y="209"/>
                    <a:pt x="0" y="485"/>
                    <a:pt x="134" y="667"/>
                  </a:cubicBezTo>
                  <a:lnTo>
                    <a:pt x="134" y="667"/>
                  </a:lnTo>
                  <a:cubicBezTo>
                    <a:pt x="27" y="792"/>
                    <a:pt x="60" y="961"/>
                    <a:pt x="130" y="1101"/>
                  </a:cubicBezTo>
                  <a:lnTo>
                    <a:pt x="130" y="1101"/>
                  </a:lnTo>
                  <a:cubicBezTo>
                    <a:pt x="162" y="1166"/>
                    <a:pt x="219" y="1209"/>
                    <a:pt x="287" y="1229"/>
                  </a:cubicBezTo>
                  <a:lnTo>
                    <a:pt x="287" y="1229"/>
                  </a:lnTo>
                  <a:cubicBezTo>
                    <a:pt x="303" y="1233"/>
                    <a:pt x="318" y="1234"/>
                    <a:pt x="331" y="1233"/>
                  </a:cubicBezTo>
                  <a:lnTo>
                    <a:pt x="331" y="1233"/>
                  </a:lnTo>
                  <a:cubicBezTo>
                    <a:pt x="339" y="1302"/>
                    <a:pt x="399" y="1352"/>
                    <a:pt x="467" y="1366"/>
                  </a:cubicBezTo>
                  <a:lnTo>
                    <a:pt x="467" y="1366"/>
                  </a:lnTo>
                  <a:cubicBezTo>
                    <a:pt x="512" y="1374"/>
                    <a:pt x="554" y="1362"/>
                    <a:pt x="592" y="1339"/>
                  </a:cubicBezTo>
                  <a:lnTo>
                    <a:pt x="592" y="1339"/>
                  </a:lnTo>
                  <a:cubicBezTo>
                    <a:pt x="773" y="1554"/>
                    <a:pt x="1152" y="1405"/>
                    <a:pt x="1227" y="1158"/>
                  </a:cubicBezTo>
                  <a:lnTo>
                    <a:pt x="1227" y="1158"/>
                  </a:lnTo>
                  <a:cubicBezTo>
                    <a:pt x="1288" y="1138"/>
                    <a:pt x="1342" y="1092"/>
                    <a:pt x="1378" y="1034"/>
                  </a:cubicBezTo>
                  <a:lnTo>
                    <a:pt x="1378" y="1034"/>
                  </a:lnTo>
                  <a:cubicBezTo>
                    <a:pt x="1418" y="971"/>
                    <a:pt x="1458" y="849"/>
                    <a:pt x="1436" y="761"/>
                  </a:cubicBezTo>
                  <a:lnTo>
                    <a:pt x="1436" y="761"/>
                  </a:lnTo>
                  <a:cubicBezTo>
                    <a:pt x="1440" y="759"/>
                    <a:pt x="1444" y="755"/>
                    <a:pt x="1446" y="749"/>
                  </a:cubicBezTo>
                  <a:close/>
                </a:path>
              </a:pathLst>
            </a:custGeom>
            <a:solidFill>
              <a:schemeClr val="accent4"/>
            </a:solidFill>
            <a:ln>
              <a:noFill/>
            </a:ln>
            <a:effectLst/>
          </p:spPr>
          <p:txBody>
            <a:bodyPr wrap="none" anchor="ctr"/>
            <a:lstStyle/>
            <a:p>
              <a:endParaRPr lang="es-ES_tradnl" sz="919" dirty="0"/>
            </a:p>
          </p:txBody>
        </p:sp>
        <p:sp>
          <p:nvSpPr>
            <p:cNvPr id="10" name="Freeform 9">
              <a:extLst>
                <a:ext uri="{FF2B5EF4-FFF2-40B4-BE49-F238E27FC236}">
                  <a16:creationId xmlns:a16="http://schemas.microsoft.com/office/drawing/2014/main" id="{BEAC4CD8-5575-A54D-BBD5-EDB8F78927C3}"/>
                </a:ext>
              </a:extLst>
            </p:cNvPr>
            <p:cNvSpPr>
              <a:spLocks noChangeArrowheads="1"/>
            </p:cNvSpPr>
            <p:nvPr/>
          </p:nvSpPr>
          <p:spPr bwMode="auto">
            <a:xfrm rot="759599">
              <a:off x="6197315" y="3832205"/>
              <a:ext cx="990623" cy="1013855"/>
            </a:xfrm>
            <a:custGeom>
              <a:avLst/>
              <a:gdLst>
                <a:gd name="T0" fmla="*/ 1833 w 2067"/>
                <a:gd name="T1" fmla="*/ 484 h 2115"/>
                <a:gd name="T2" fmla="*/ 1684 w 2067"/>
                <a:gd name="T3" fmla="*/ 487 h 2115"/>
                <a:gd name="T4" fmla="*/ 1621 w 2067"/>
                <a:gd name="T5" fmla="*/ 1520 h 2115"/>
                <a:gd name="T6" fmla="*/ 1654 w 2067"/>
                <a:gd name="T7" fmla="*/ 1472 h 2115"/>
                <a:gd name="T8" fmla="*/ 1730 w 2067"/>
                <a:gd name="T9" fmla="*/ 1356 h 2115"/>
                <a:gd name="T10" fmla="*/ 918 w 2067"/>
                <a:gd name="T11" fmla="*/ 1732 h 2115"/>
                <a:gd name="T12" fmla="*/ 669 w 2067"/>
                <a:gd name="T13" fmla="*/ 1582 h 2115"/>
                <a:gd name="T14" fmla="*/ 288 w 2067"/>
                <a:gd name="T15" fmla="*/ 1000 h 2115"/>
                <a:gd name="T16" fmla="*/ 460 w 2067"/>
                <a:gd name="T17" fmla="*/ 1331 h 2115"/>
                <a:gd name="T18" fmla="*/ 510 w 2067"/>
                <a:gd name="T19" fmla="*/ 1374 h 2115"/>
                <a:gd name="T20" fmla="*/ 494 w 2067"/>
                <a:gd name="T21" fmla="*/ 445 h 2115"/>
                <a:gd name="T22" fmla="*/ 440 w 2067"/>
                <a:gd name="T23" fmla="*/ 524 h 2115"/>
                <a:gd name="T24" fmla="*/ 729 w 2067"/>
                <a:gd name="T25" fmla="*/ 255 h 2115"/>
                <a:gd name="T26" fmla="*/ 922 w 2067"/>
                <a:gd name="T27" fmla="*/ 148 h 2115"/>
                <a:gd name="T28" fmla="*/ 1053 w 2067"/>
                <a:gd name="T29" fmla="*/ 217 h 2115"/>
                <a:gd name="T30" fmla="*/ 1478 w 2067"/>
                <a:gd name="T31" fmla="*/ 494 h 2115"/>
                <a:gd name="T32" fmla="*/ 1555 w 2067"/>
                <a:gd name="T33" fmla="*/ 352 h 2115"/>
                <a:gd name="T34" fmla="*/ 1397 w 2067"/>
                <a:gd name="T35" fmla="*/ 375 h 2115"/>
                <a:gd name="T36" fmla="*/ 1126 w 2067"/>
                <a:gd name="T37" fmla="*/ 1704 h 2115"/>
                <a:gd name="T38" fmla="*/ 1423 w 2067"/>
                <a:gd name="T39" fmla="*/ 1538 h 2115"/>
                <a:gd name="T40" fmla="*/ 896 w 2067"/>
                <a:gd name="T41" fmla="*/ 827 h 2115"/>
                <a:gd name="T42" fmla="*/ 1046 w 2067"/>
                <a:gd name="T43" fmla="*/ 966 h 2115"/>
                <a:gd name="T44" fmla="*/ 1074 w 2067"/>
                <a:gd name="T45" fmla="*/ 1005 h 2115"/>
                <a:gd name="T46" fmla="*/ 1088 w 2067"/>
                <a:gd name="T47" fmla="*/ 690 h 2115"/>
                <a:gd name="T48" fmla="*/ 1170 w 2067"/>
                <a:gd name="T49" fmla="*/ 694 h 2115"/>
                <a:gd name="T50" fmla="*/ 747 w 2067"/>
                <a:gd name="T51" fmla="*/ 865 h 2115"/>
                <a:gd name="T52" fmla="*/ 946 w 2067"/>
                <a:gd name="T53" fmla="*/ 862 h 2115"/>
                <a:gd name="T54" fmla="*/ 894 w 2067"/>
                <a:gd name="T55" fmla="*/ 880 h 2115"/>
                <a:gd name="T56" fmla="*/ 883 w 2067"/>
                <a:gd name="T57" fmla="*/ 1131 h 2115"/>
                <a:gd name="T58" fmla="*/ 1045 w 2067"/>
                <a:gd name="T59" fmla="*/ 1171 h 2115"/>
                <a:gd name="T60" fmla="*/ 1257 w 2067"/>
                <a:gd name="T61" fmla="*/ 910 h 2115"/>
                <a:gd name="T62" fmla="*/ 1042 w 2067"/>
                <a:gd name="T63" fmla="*/ 1294 h 2115"/>
                <a:gd name="T64" fmla="*/ 1236 w 2067"/>
                <a:gd name="T65" fmla="*/ 1162 h 2115"/>
                <a:gd name="T66" fmla="*/ 1268 w 2067"/>
                <a:gd name="T67" fmla="*/ 1130 h 2115"/>
                <a:gd name="T68" fmla="*/ 1319 w 2067"/>
                <a:gd name="T69" fmla="*/ 847 h 2115"/>
                <a:gd name="T70" fmla="*/ 1480 w 2067"/>
                <a:gd name="T71" fmla="*/ 817 h 2115"/>
                <a:gd name="T72" fmla="*/ 1122 w 2067"/>
                <a:gd name="T73" fmla="*/ 363 h 2115"/>
                <a:gd name="T74" fmla="*/ 1128 w 2067"/>
                <a:gd name="T75" fmla="*/ 533 h 2115"/>
                <a:gd name="T76" fmla="*/ 1015 w 2067"/>
                <a:gd name="T77" fmla="*/ 487 h 2115"/>
                <a:gd name="T78" fmla="*/ 995 w 2067"/>
                <a:gd name="T79" fmla="*/ 652 h 2115"/>
                <a:gd name="T80" fmla="*/ 815 w 2067"/>
                <a:gd name="T81" fmla="*/ 702 h 2115"/>
                <a:gd name="T82" fmla="*/ 492 w 2067"/>
                <a:gd name="T83" fmla="*/ 951 h 2115"/>
                <a:gd name="T84" fmla="*/ 455 w 2067"/>
                <a:gd name="T85" fmla="*/ 844 h 2115"/>
                <a:gd name="T86" fmla="*/ 508 w 2067"/>
                <a:gd name="T87" fmla="*/ 651 h 2115"/>
                <a:gd name="T88" fmla="*/ 652 w 2067"/>
                <a:gd name="T89" fmla="*/ 734 h 2115"/>
                <a:gd name="T90" fmla="*/ 618 w 2067"/>
                <a:gd name="T91" fmla="*/ 1152 h 2115"/>
                <a:gd name="T92" fmla="*/ 765 w 2067"/>
                <a:gd name="T93" fmla="*/ 1590 h 2115"/>
                <a:gd name="T94" fmla="*/ 895 w 2067"/>
                <a:gd name="T95" fmla="*/ 1419 h 2115"/>
                <a:gd name="T96" fmla="*/ 1436 w 2067"/>
                <a:gd name="T97" fmla="*/ 1307 h 2115"/>
                <a:gd name="T98" fmla="*/ 963 w 2067"/>
                <a:gd name="T99" fmla="*/ 1515 h 2115"/>
                <a:gd name="T100" fmla="*/ 862 w 2067"/>
                <a:gd name="T101" fmla="*/ 1519 h 2115"/>
                <a:gd name="T102" fmla="*/ 1786 w 2067"/>
                <a:gd name="T103" fmla="*/ 883 h 2115"/>
                <a:gd name="T104" fmla="*/ 1826 w 2067"/>
                <a:gd name="T105" fmla="*/ 980 h 2115"/>
                <a:gd name="T106" fmla="*/ 1520 w 2067"/>
                <a:gd name="T107" fmla="*/ 1124 h 2115"/>
                <a:gd name="T108" fmla="*/ 1530 w 2067"/>
                <a:gd name="T109" fmla="*/ 1053 h 2115"/>
                <a:gd name="T110" fmla="*/ 1539 w 2067"/>
                <a:gd name="T111" fmla="*/ 786 h 2115"/>
                <a:gd name="T112" fmla="*/ 1600 w 2067"/>
                <a:gd name="T113" fmla="*/ 635 h 2115"/>
                <a:gd name="T114" fmla="*/ 1822 w 2067"/>
                <a:gd name="T115" fmla="*/ 787 h 2115"/>
                <a:gd name="T116" fmla="*/ 725 w 2067"/>
                <a:gd name="T117" fmla="*/ 172 h 2115"/>
                <a:gd name="T118" fmla="*/ 390 w 2067"/>
                <a:gd name="T119" fmla="*/ 1671 h 2115"/>
                <a:gd name="T120" fmla="*/ 1952 w 2067"/>
                <a:gd name="T121" fmla="*/ 1036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67" h="2115">
                  <a:moveTo>
                    <a:pt x="1896" y="944"/>
                  </a:moveTo>
                  <a:lnTo>
                    <a:pt x="1896" y="944"/>
                  </a:lnTo>
                  <a:cubicBezTo>
                    <a:pt x="1899" y="899"/>
                    <a:pt x="1897" y="855"/>
                    <a:pt x="1892" y="812"/>
                  </a:cubicBezTo>
                  <a:lnTo>
                    <a:pt x="1892" y="812"/>
                  </a:lnTo>
                  <a:cubicBezTo>
                    <a:pt x="1897" y="803"/>
                    <a:pt x="1895" y="791"/>
                    <a:pt x="1887" y="784"/>
                  </a:cubicBezTo>
                  <a:lnTo>
                    <a:pt x="1887" y="784"/>
                  </a:lnTo>
                  <a:cubicBezTo>
                    <a:pt x="1869" y="683"/>
                    <a:pt x="1826" y="593"/>
                    <a:pt x="1754" y="538"/>
                  </a:cubicBezTo>
                  <a:lnTo>
                    <a:pt x="1754" y="538"/>
                  </a:lnTo>
                  <a:cubicBezTo>
                    <a:pt x="1781" y="534"/>
                    <a:pt x="1806" y="532"/>
                    <a:pt x="1833" y="529"/>
                  </a:cubicBezTo>
                  <a:lnTo>
                    <a:pt x="1833" y="529"/>
                  </a:lnTo>
                  <a:cubicBezTo>
                    <a:pt x="1861" y="525"/>
                    <a:pt x="1861" y="480"/>
                    <a:pt x="1833" y="484"/>
                  </a:cubicBezTo>
                  <a:lnTo>
                    <a:pt x="1833" y="484"/>
                  </a:lnTo>
                  <a:cubicBezTo>
                    <a:pt x="1808" y="487"/>
                    <a:pt x="1783" y="490"/>
                    <a:pt x="1758" y="493"/>
                  </a:cubicBezTo>
                  <a:lnTo>
                    <a:pt x="1758" y="493"/>
                  </a:lnTo>
                  <a:cubicBezTo>
                    <a:pt x="1765" y="487"/>
                    <a:pt x="1771" y="482"/>
                    <a:pt x="1773" y="474"/>
                  </a:cubicBezTo>
                  <a:lnTo>
                    <a:pt x="1773" y="474"/>
                  </a:lnTo>
                  <a:cubicBezTo>
                    <a:pt x="1783" y="435"/>
                    <a:pt x="1723" y="431"/>
                    <a:pt x="1724" y="464"/>
                  </a:cubicBezTo>
                  <a:lnTo>
                    <a:pt x="1724" y="464"/>
                  </a:lnTo>
                  <a:cubicBezTo>
                    <a:pt x="1717" y="469"/>
                    <a:pt x="1709" y="473"/>
                    <a:pt x="1704" y="476"/>
                  </a:cubicBezTo>
                  <a:lnTo>
                    <a:pt x="1704" y="476"/>
                  </a:lnTo>
                  <a:cubicBezTo>
                    <a:pt x="1698" y="480"/>
                    <a:pt x="1691" y="483"/>
                    <a:pt x="1684" y="487"/>
                  </a:cubicBezTo>
                  <a:lnTo>
                    <a:pt x="1684" y="487"/>
                  </a:lnTo>
                  <a:cubicBezTo>
                    <a:pt x="1697" y="458"/>
                    <a:pt x="1703" y="430"/>
                    <a:pt x="1705" y="403"/>
                  </a:cubicBezTo>
                  <a:lnTo>
                    <a:pt x="1705" y="403"/>
                  </a:lnTo>
                  <a:cubicBezTo>
                    <a:pt x="1955" y="464"/>
                    <a:pt x="1984" y="745"/>
                    <a:pt x="1915" y="963"/>
                  </a:cubicBezTo>
                  <a:lnTo>
                    <a:pt x="1915" y="963"/>
                  </a:lnTo>
                  <a:cubicBezTo>
                    <a:pt x="1909" y="956"/>
                    <a:pt x="1903" y="950"/>
                    <a:pt x="1896" y="944"/>
                  </a:cubicBezTo>
                  <a:close/>
                  <a:moveTo>
                    <a:pt x="1831" y="1344"/>
                  </a:moveTo>
                  <a:lnTo>
                    <a:pt x="1831" y="1344"/>
                  </a:lnTo>
                  <a:cubicBezTo>
                    <a:pt x="1796" y="1425"/>
                    <a:pt x="1725" y="1491"/>
                    <a:pt x="1644" y="1514"/>
                  </a:cubicBezTo>
                  <a:lnTo>
                    <a:pt x="1644" y="1514"/>
                  </a:lnTo>
                  <a:cubicBezTo>
                    <a:pt x="1636" y="1514"/>
                    <a:pt x="1628" y="1515"/>
                    <a:pt x="1621" y="1520"/>
                  </a:cubicBezTo>
                  <a:lnTo>
                    <a:pt x="1621" y="1520"/>
                  </a:lnTo>
                  <a:cubicBezTo>
                    <a:pt x="1577" y="1528"/>
                    <a:pt x="1531" y="1523"/>
                    <a:pt x="1487" y="1501"/>
                  </a:cubicBezTo>
                  <a:lnTo>
                    <a:pt x="1487" y="1501"/>
                  </a:lnTo>
                  <a:cubicBezTo>
                    <a:pt x="1487" y="1497"/>
                    <a:pt x="1486" y="1494"/>
                    <a:pt x="1486" y="1491"/>
                  </a:cubicBezTo>
                  <a:lnTo>
                    <a:pt x="1486" y="1491"/>
                  </a:lnTo>
                  <a:cubicBezTo>
                    <a:pt x="1485" y="1486"/>
                    <a:pt x="1483" y="1482"/>
                    <a:pt x="1480" y="1479"/>
                  </a:cubicBezTo>
                  <a:lnTo>
                    <a:pt x="1480" y="1479"/>
                  </a:lnTo>
                  <a:cubicBezTo>
                    <a:pt x="1496" y="1459"/>
                    <a:pt x="1508" y="1439"/>
                    <a:pt x="1516" y="1418"/>
                  </a:cubicBezTo>
                  <a:lnTo>
                    <a:pt x="1516" y="1418"/>
                  </a:lnTo>
                  <a:cubicBezTo>
                    <a:pt x="1552" y="1447"/>
                    <a:pt x="1587" y="1475"/>
                    <a:pt x="1623" y="1504"/>
                  </a:cubicBezTo>
                  <a:lnTo>
                    <a:pt x="1623" y="1504"/>
                  </a:lnTo>
                  <a:cubicBezTo>
                    <a:pt x="1645" y="1521"/>
                    <a:pt x="1677" y="1490"/>
                    <a:pt x="1654" y="1472"/>
                  </a:cubicBezTo>
                  <a:lnTo>
                    <a:pt x="1654" y="1472"/>
                  </a:lnTo>
                  <a:cubicBezTo>
                    <a:pt x="1628" y="1452"/>
                    <a:pt x="1603" y="1431"/>
                    <a:pt x="1577" y="1411"/>
                  </a:cubicBezTo>
                  <a:lnTo>
                    <a:pt x="1577" y="1411"/>
                  </a:lnTo>
                  <a:cubicBezTo>
                    <a:pt x="1613" y="1404"/>
                    <a:pt x="1647" y="1391"/>
                    <a:pt x="1678" y="1372"/>
                  </a:cubicBezTo>
                  <a:lnTo>
                    <a:pt x="1678" y="1372"/>
                  </a:lnTo>
                  <a:cubicBezTo>
                    <a:pt x="1688" y="1380"/>
                    <a:pt x="1698" y="1387"/>
                    <a:pt x="1708" y="1395"/>
                  </a:cubicBezTo>
                  <a:lnTo>
                    <a:pt x="1708" y="1395"/>
                  </a:lnTo>
                  <a:cubicBezTo>
                    <a:pt x="1717" y="1402"/>
                    <a:pt x="1732" y="1396"/>
                    <a:pt x="1738" y="1387"/>
                  </a:cubicBezTo>
                  <a:lnTo>
                    <a:pt x="1738" y="1387"/>
                  </a:lnTo>
                  <a:cubicBezTo>
                    <a:pt x="1745" y="1375"/>
                    <a:pt x="1739" y="1364"/>
                    <a:pt x="1730" y="1356"/>
                  </a:cubicBezTo>
                  <a:lnTo>
                    <a:pt x="1730" y="1356"/>
                  </a:lnTo>
                  <a:cubicBezTo>
                    <a:pt x="1725" y="1353"/>
                    <a:pt x="1720" y="1349"/>
                    <a:pt x="1715" y="1345"/>
                  </a:cubicBezTo>
                  <a:lnTo>
                    <a:pt x="1715" y="1345"/>
                  </a:lnTo>
                  <a:cubicBezTo>
                    <a:pt x="1802" y="1274"/>
                    <a:pt x="1859" y="1159"/>
                    <a:pt x="1884" y="1034"/>
                  </a:cubicBezTo>
                  <a:lnTo>
                    <a:pt x="1884" y="1034"/>
                  </a:lnTo>
                  <a:cubicBezTo>
                    <a:pt x="1919" y="1121"/>
                    <a:pt x="1861" y="1276"/>
                    <a:pt x="1831" y="1344"/>
                  </a:cubicBezTo>
                  <a:close/>
                  <a:moveTo>
                    <a:pt x="858" y="1783"/>
                  </a:moveTo>
                  <a:lnTo>
                    <a:pt x="858" y="1783"/>
                  </a:lnTo>
                  <a:cubicBezTo>
                    <a:pt x="878" y="1767"/>
                    <a:pt x="896" y="1750"/>
                    <a:pt x="912" y="1732"/>
                  </a:cubicBezTo>
                  <a:lnTo>
                    <a:pt x="912" y="1732"/>
                  </a:lnTo>
                  <a:cubicBezTo>
                    <a:pt x="914" y="1732"/>
                    <a:pt x="916" y="1732"/>
                    <a:pt x="918" y="1732"/>
                  </a:cubicBezTo>
                  <a:lnTo>
                    <a:pt x="918" y="1732"/>
                  </a:lnTo>
                  <a:cubicBezTo>
                    <a:pt x="1021" y="1816"/>
                    <a:pt x="1152" y="1838"/>
                    <a:pt x="1281" y="1801"/>
                  </a:cubicBezTo>
                  <a:lnTo>
                    <a:pt x="1281" y="1801"/>
                  </a:lnTo>
                  <a:cubicBezTo>
                    <a:pt x="1388" y="1770"/>
                    <a:pt x="1474" y="1680"/>
                    <a:pt x="1489" y="1574"/>
                  </a:cubicBezTo>
                  <a:lnTo>
                    <a:pt x="1489" y="1574"/>
                  </a:lnTo>
                  <a:cubicBezTo>
                    <a:pt x="1523" y="1587"/>
                    <a:pt x="1558" y="1592"/>
                    <a:pt x="1593" y="1590"/>
                  </a:cubicBezTo>
                  <a:lnTo>
                    <a:pt x="1593" y="1590"/>
                  </a:lnTo>
                  <a:cubicBezTo>
                    <a:pt x="1482" y="1858"/>
                    <a:pt x="1068" y="2013"/>
                    <a:pt x="858" y="1783"/>
                  </a:cubicBezTo>
                  <a:close/>
                  <a:moveTo>
                    <a:pt x="516" y="1657"/>
                  </a:moveTo>
                  <a:lnTo>
                    <a:pt x="516" y="1657"/>
                  </a:lnTo>
                  <a:cubicBezTo>
                    <a:pt x="565" y="1632"/>
                    <a:pt x="610" y="1593"/>
                    <a:pt x="669" y="1582"/>
                  </a:cubicBezTo>
                  <a:lnTo>
                    <a:pt x="669" y="1582"/>
                  </a:lnTo>
                  <a:cubicBezTo>
                    <a:pt x="722" y="1636"/>
                    <a:pt x="780" y="1679"/>
                    <a:pt x="846" y="1705"/>
                  </a:cubicBezTo>
                  <a:lnTo>
                    <a:pt x="846" y="1705"/>
                  </a:lnTo>
                  <a:cubicBezTo>
                    <a:pt x="807" y="1742"/>
                    <a:pt x="763" y="1772"/>
                    <a:pt x="708" y="1788"/>
                  </a:cubicBezTo>
                  <a:lnTo>
                    <a:pt x="708" y="1788"/>
                  </a:lnTo>
                  <a:cubicBezTo>
                    <a:pt x="618" y="1815"/>
                    <a:pt x="519" y="1749"/>
                    <a:pt x="516" y="1657"/>
                  </a:cubicBezTo>
                  <a:close/>
                  <a:moveTo>
                    <a:pt x="282" y="1534"/>
                  </a:moveTo>
                  <a:lnTo>
                    <a:pt x="282" y="1534"/>
                  </a:lnTo>
                  <a:cubicBezTo>
                    <a:pt x="138" y="1398"/>
                    <a:pt x="106" y="1113"/>
                    <a:pt x="227" y="957"/>
                  </a:cubicBezTo>
                  <a:lnTo>
                    <a:pt x="227" y="957"/>
                  </a:lnTo>
                  <a:cubicBezTo>
                    <a:pt x="245" y="972"/>
                    <a:pt x="265" y="987"/>
                    <a:pt x="288" y="1000"/>
                  </a:cubicBezTo>
                  <a:lnTo>
                    <a:pt x="288" y="1000"/>
                  </a:lnTo>
                  <a:cubicBezTo>
                    <a:pt x="288" y="1003"/>
                    <a:pt x="288" y="1006"/>
                    <a:pt x="288" y="1010"/>
                  </a:cubicBezTo>
                  <a:lnTo>
                    <a:pt x="288" y="1010"/>
                  </a:lnTo>
                  <a:cubicBezTo>
                    <a:pt x="298" y="1115"/>
                    <a:pt x="344" y="1224"/>
                    <a:pt x="422" y="1299"/>
                  </a:cubicBezTo>
                  <a:lnTo>
                    <a:pt x="422" y="1299"/>
                  </a:lnTo>
                  <a:cubicBezTo>
                    <a:pt x="394" y="1307"/>
                    <a:pt x="366" y="1317"/>
                    <a:pt x="338" y="1326"/>
                  </a:cubicBezTo>
                  <a:lnTo>
                    <a:pt x="338" y="1326"/>
                  </a:lnTo>
                  <a:cubicBezTo>
                    <a:pt x="311" y="1335"/>
                    <a:pt x="323" y="1378"/>
                    <a:pt x="350" y="1369"/>
                  </a:cubicBezTo>
                  <a:lnTo>
                    <a:pt x="350" y="1369"/>
                  </a:lnTo>
                  <a:cubicBezTo>
                    <a:pt x="385" y="1357"/>
                    <a:pt x="420" y="1345"/>
                    <a:pt x="455" y="1334"/>
                  </a:cubicBezTo>
                  <a:lnTo>
                    <a:pt x="455" y="1334"/>
                  </a:lnTo>
                  <a:cubicBezTo>
                    <a:pt x="457" y="1333"/>
                    <a:pt x="459" y="1332"/>
                    <a:pt x="460" y="1331"/>
                  </a:cubicBezTo>
                  <a:lnTo>
                    <a:pt x="460" y="1331"/>
                  </a:lnTo>
                  <a:cubicBezTo>
                    <a:pt x="465" y="1334"/>
                    <a:pt x="471" y="1339"/>
                    <a:pt x="476" y="1343"/>
                  </a:cubicBezTo>
                  <a:lnTo>
                    <a:pt x="476" y="1343"/>
                  </a:lnTo>
                  <a:cubicBezTo>
                    <a:pt x="477" y="1343"/>
                    <a:pt x="477" y="1343"/>
                    <a:pt x="478" y="1344"/>
                  </a:cubicBezTo>
                  <a:lnTo>
                    <a:pt x="478" y="1344"/>
                  </a:lnTo>
                  <a:cubicBezTo>
                    <a:pt x="449" y="1370"/>
                    <a:pt x="420" y="1397"/>
                    <a:pt x="391" y="1424"/>
                  </a:cubicBezTo>
                  <a:lnTo>
                    <a:pt x="391" y="1424"/>
                  </a:lnTo>
                  <a:cubicBezTo>
                    <a:pt x="370" y="1444"/>
                    <a:pt x="401" y="1475"/>
                    <a:pt x="422" y="1455"/>
                  </a:cubicBezTo>
                  <a:lnTo>
                    <a:pt x="422" y="1455"/>
                  </a:lnTo>
                  <a:cubicBezTo>
                    <a:pt x="452" y="1428"/>
                    <a:pt x="481" y="1401"/>
                    <a:pt x="510" y="1374"/>
                  </a:cubicBezTo>
                  <a:lnTo>
                    <a:pt x="510" y="1374"/>
                  </a:lnTo>
                  <a:cubicBezTo>
                    <a:pt x="544" y="1428"/>
                    <a:pt x="580" y="1479"/>
                    <a:pt x="619" y="1526"/>
                  </a:cubicBezTo>
                  <a:lnTo>
                    <a:pt x="619" y="1526"/>
                  </a:lnTo>
                  <a:cubicBezTo>
                    <a:pt x="596" y="1535"/>
                    <a:pt x="577" y="1545"/>
                    <a:pt x="554" y="1560"/>
                  </a:cubicBezTo>
                  <a:lnTo>
                    <a:pt x="554" y="1560"/>
                  </a:lnTo>
                  <a:cubicBezTo>
                    <a:pt x="453" y="1628"/>
                    <a:pt x="369" y="1616"/>
                    <a:pt x="282" y="1534"/>
                  </a:cubicBezTo>
                  <a:close/>
                  <a:moveTo>
                    <a:pt x="608" y="331"/>
                  </a:moveTo>
                  <a:lnTo>
                    <a:pt x="608" y="331"/>
                  </a:lnTo>
                  <a:cubicBezTo>
                    <a:pt x="589" y="381"/>
                    <a:pt x="583" y="433"/>
                    <a:pt x="595" y="483"/>
                  </a:cubicBezTo>
                  <a:lnTo>
                    <a:pt x="595" y="483"/>
                  </a:lnTo>
                  <a:cubicBezTo>
                    <a:pt x="561" y="471"/>
                    <a:pt x="528" y="458"/>
                    <a:pt x="494" y="445"/>
                  </a:cubicBezTo>
                  <a:lnTo>
                    <a:pt x="494" y="445"/>
                  </a:lnTo>
                  <a:cubicBezTo>
                    <a:pt x="467" y="435"/>
                    <a:pt x="456" y="478"/>
                    <a:pt x="483" y="488"/>
                  </a:cubicBezTo>
                  <a:lnTo>
                    <a:pt x="483" y="488"/>
                  </a:lnTo>
                  <a:cubicBezTo>
                    <a:pt x="527" y="504"/>
                    <a:pt x="571" y="521"/>
                    <a:pt x="615" y="538"/>
                  </a:cubicBezTo>
                  <a:lnTo>
                    <a:pt x="615" y="538"/>
                  </a:lnTo>
                  <a:lnTo>
                    <a:pt x="615" y="538"/>
                  </a:lnTo>
                  <a:lnTo>
                    <a:pt x="615" y="538"/>
                  </a:lnTo>
                  <a:cubicBezTo>
                    <a:pt x="570" y="529"/>
                    <a:pt x="518" y="552"/>
                    <a:pt x="476" y="587"/>
                  </a:cubicBezTo>
                  <a:lnTo>
                    <a:pt x="476" y="587"/>
                  </a:lnTo>
                  <a:cubicBezTo>
                    <a:pt x="475" y="585"/>
                    <a:pt x="475" y="583"/>
                    <a:pt x="474" y="580"/>
                  </a:cubicBezTo>
                  <a:lnTo>
                    <a:pt x="474" y="580"/>
                  </a:lnTo>
                  <a:cubicBezTo>
                    <a:pt x="462" y="562"/>
                    <a:pt x="451" y="543"/>
                    <a:pt x="440" y="524"/>
                  </a:cubicBezTo>
                  <a:lnTo>
                    <a:pt x="440" y="524"/>
                  </a:lnTo>
                  <a:cubicBezTo>
                    <a:pt x="425" y="499"/>
                    <a:pt x="387" y="522"/>
                    <a:pt x="402" y="546"/>
                  </a:cubicBezTo>
                  <a:lnTo>
                    <a:pt x="402" y="546"/>
                  </a:lnTo>
                  <a:cubicBezTo>
                    <a:pt x="413" y="565"/>
                    <a:pt x="424" y="584"/>
                    <a:pt x="435" y="603"/>
                  </a:cubicBezTo>
                  <a:lnTo>
                    <a:pt x="435" y="603"/>
                  </a:lnTo>
                  <a:cubicBezTo>
                    <a:pt x="438" y="608"/>
                    <a:pt x="443" y="611"/>
                    <a:pt x="448" y="612"/>
                  </a:cubicBezTo>
                  <a:lnTo>
                    <a:pt x="448" y="612"/>
                  </a:lnTo>
                  <a:cubicBezTo>
                    <a:pt x="364" y="695"/>
                    <a:pt x="303" y="805"/>
                    <a:pt x="289" y="921"/>
                  </a:cubicBezTo>
                  <a:lnTo>
                    <a:pt x="289" y="921"/>
                  </a:lnTo>
                  <a:cubicBezTo>
                    <a:pt x="31" y="727"/>
                    <a:pt x="363" y="365"/>
                    <a:pt x="608" y="331"/>
                  </a:cubicBezTo>
                  <a:lnTo>
                    <a:pt x="729" y="255"/>
                  </a:lnTo>
                  <a:lnTo>
                    <a:pt x="729" y="255"/>
                  </a:lnTo>
                  <a:cubicBezTo>
                    <a:pt x="747" y="237"/>
                    <a:pt x="785" y="209"/>
                    <a:pt x="827" y="186"/>
                  </a:cubicBezTo>
                  <a:lnTo>
                    <a:pt x="827" y="186"/>
                  </a:lnTo>
                  <a:cubicBezTo>
                    <a:pt x="826" y="217"/>
                    <a:pt x="829" y="247"/>
                    <a:pt x="835" y="277"/>
                  </a:cubicBezTo>
                  <a:lnTo>
                    <a:pt x="835" y="277"/>
                  </a:lnTo>
                  <a:cubicBezTo>
                    <a:pt x="840" y="305"/>
                    <a:pt x="883" y="293"/>
                    <a:pt x="878" y="265"/>
                  </a:cubicBezTo>
                  <a:lnTo>
                    <a:pt x="878" y="265"/>
                  </a:lnTo>
                  <a:cubicBezTo>
                    <a:pt x="871" y="231"/>
                    <a:pt x="870" y="198"/>
                    <a:pt x="872" y="164"/>
                  </a:cubicBezTo>
                  <a:lnTo>
                    <a:pt x="872" y="164"/>
                  </a:lnTo>
                  <a:cubicBezTo>
                    <a:pt x="890" y="157"/>
                    <a:pt x="906" y="152"/>
                    <a:pt x="922" y="148"/>
                  </a:cubicBezTo>
                  <a:lnTo>
                    <a:pt x="922" y="148"/>
                  </a:lnTo>
                  <a:cubicBezTo>
                    <a:pt x="922" y="157"/>
                    <a:pt x="921" y="166"/>
                    <a:pt x="921" y="174"/>
                  </a:cubicBezTo>
                  <a:lnTo>
                    <a:pt x="921" y="174"/>
                  </a:lnTo>
                  <a:cubicBezTo>
                    <a:pt x="920" y="196"/>
                    <a:pt x="918" y="217"/>
                    <a:pt x="917" y="237"/>
                  </a:cubicBezTo>
                  <a:lnTo>
                    <a:pt x="917" y="237"/>
                  </a:lnTo>
                  <a:cubicBezTo>
                    <a:pt x="914" y="266"/>
                    <a:pt x="959" y="265"/>
                    <a:pt x="961" y="237"/>
                  </a:cubicBezTo>
                  <a:lnTo>
                    <a:pt x="961" y="237"/>
                  </a:lnTo>
                  <a:cubicBezTo>
                    <a:pt x="962" y="217"/>
                    <a:pt x="963" y="196"/>
                    <a:pt x="965" y="174"/>
                  </a:cubicBezTo>
                  <a:lnTo>
                    <a:pt x="965" y="174"/>
                  </a:lnTo>
                  <a:cubicBezTo>
                    <a:pt x="965" y="164"/>
                    <a:pt x="967" y="153"/>
                    <a:pt x="968" y="143"/>
                  </a:cubicBezTo>
                  <a:lnTo>
                    <a:pt x="968" y="143"/>
                  </a:lnTo>
                  <a:cubicBezTo>
                    <a:pt x="1010" y="143"/>
                    <a:pt x="1043" y="163"/>
                    <a:pt x="1053" y="217"/>
                  </a:cubicBezTo>
                  <a:lnTo>
                    <a:pt x="1053" y="217"/>
                  </a:lnTo>
                  <a:cubicBezTo>
                    <a:pt x="1015" y="245"/>
                    <a:pt x="983" y="282"/>
                    <a:pt x="964" y="328"/>
                  </a:cubicBezTo>
                  <a:lnTo>
                    <a:pt x="964" y="328"/>
                  </a:lnTo>
                  <a:cubicBezTo>
                    <a:pt x="864" y="360"/>
                    <a:pt x="740" y="423"/>
                    <a:pt x="675" y="510"/>
                  </a:cubicBezTo>
                  <a:lnTo>
                    <a:pt x="675" y="510"/>
                  </a:lnTo>
                  <a:cubicBezTo>
                    <a:pt x="631" y="427"/>
                    <a:pt x="664" y="326"/>
                    <a:pt x="729" y="255"/>
                  </a:cubicBezTo>
                  <a:lnTo>
                    <a:pt x="608" y="331"/>
                  </a:lnTo>
                  <a:close/>
                  <a:moveTo>
                    <a:pt x="1611" y="483"/>
                  </a:moveTo>
                  <a:lnTo>
                    <a:pt x="1611" y="483"/>
                  </a:lnTo>
                  <a:cubicBezTo>
                    <a:pt x="1571" y="479"/>
                    <a:pt x="1527" y="483"/>
                    <a:pt x="1478" y="494"/>
                  </a:cubicBezTo>
                  <a:lnTo>
                    <a:pt x="1478" y="494"/>
                  </a:lnTo>
                  <a:cubicBezTo>
                    <a:pt x="1473" y="496"/>
                    <a:pt x="1469" y="497"/>
                    <a:pt x="1466" y="500"/>
                  </a:cubicBezTo>
                  <a:lnTo>
                    <a:pt x="1466" y="500"/>
                  </a:lnTo>
                  <a:cubicBezTo>
                    <a:pt x="1465" y="497"/>
                    <a:pt x="1464" y="493"/>
                    <a:pt x="1462" y="490"/>
                  </a:cubicBezTo>
                  <a:lnTo>
                    <a:pt x="1462" y="490"/>
                  </a:lnTo>
                  <a:cubicBezTo>
                    <a:pt x="1506" y="469"/>
                    <a:pt x="1549" y="446"/>
                    <a:pt x="1590" y="419"/>
                  </a:cubicBezTo>
                  <a:lnTo>
                    <a:pt x="1590" y="419"/>
                  </a:lnTo>
                  <a:cubicBezTo>
                    <a:pt x="1613" y="403"/>
                    <a:pt x="1591" y="365"/>
                    <a:pt x="1567" y="381"/>
                  </a:cubicBezTo>
                  <a:lnTo>
                    <a:pt x="1567" y="381"/>
                  </a:lnTo>
                  <a:cubicBezTo>
                    <a:pt x="1535" y="402"/>
                    <a:pt x="1501" y="421"/>
                    <a:pt x="1466" y="439"/>
                  </a:cubicBezTo>
                  <a:lnTo>
                    <a:pt x="1466" y="439"/>
                  </a:lnTo>
                  <a:cubicBezTo>
                    <a:pt x="1496" y="410"/>
                    <a:pt x="1525" y="381"/>
                    <a:pt x="1555" y="352"/>
                  </a:cubicBezTo>
                  <a:lnTo>
                    <a:pt x="1555" y="352"/>
                  </a:lnTo>
                  <a:cubicBezTo>
                    <a:pt x="1575" y="332"/>
                    <a:pt x="1544" y="301"/>
                    <a:pt x="1523" y="321"/>
                  </a:cubicBezTo>
                  <a:lnTo>
                    <a:pt x="1523" y="321"/>
                  </a:lnTo>
                  <a:cubicBezTo>
                    <a:pt x="1493" y="351"/>
                    <a:pt x="1463" y="381"/>
                    <a:pt x="1432" y="410"/>
                  </a:cubicBezTo>
                  <a:lnTo>
                    <a:pt x="1432" y="410"/>
                  </a:lnTo>
                  <a:cubicBezTo>
                    <a:pt x="1427" y="415"/>
                    <a:pt x="1425" y="421"/>
                    <a:pt x="1426" y="426"/>
                  </a:cubicBezTo>
                  <a:lnTo>
                    <a:pt x="1426" y="426"/>
                  </a:lnTo>
                  <a:cubicBezTo>
                    <a:pt x="1415" y="412"/>
                    <a:pt x="1402" y="398"/>
                    <a:pt x="1388" y="386"/>
                  </a:cubicBezTo>
                  <a:lnTo>
                    <a:pt x="1388" y="386"/>
                  </a:lnTo>
                  <a:cubicBezTo>
                    <a:pt x="1392" y="383"/>
                    <a:pt x="1395" y="380"/>
                    <a:pt x="1397" y="375"/>
                  </a:cubicBezTo>
                  <a:lnTo>
                    <a:pt x="1397" y="375"/>
                  </a:lnTo>
                  <a:cubicBezTo>
                    <a:pt x="1402" y="358"/>
                    <a:pt x="1408" y="342"/>
                    <a:pt x="1414" y="326"/>
                  </a:cubicBezTo>
                  <a:lnTo>
                    <a:pt x="1414" y="326"/>
                  </a:lnTo>
                  <a:cubicBezTo>
                    <a:pt x="1423" y="299"/>
                    <a:pt x="1381" y="287"/>
                    <a:pt x="1371" y="314"/>
                  </a:cubicBezTo>
                  <a:lnTo>
                    <a:pt x="1371" y="314"/>
                  </a:lnTo>
                  <a:cubicBezTo>
                    <a:pt x="1366" y="330"/>
                    <a:pt x="1361" y="345"/>
                    <a:pt x="1355" y="361"/>
                  </a:cubicBezTo>
                  <a:lnTo>
                    <a:pt x="1355" y="361"/>
                  </a:lnTo>
                  <a:cubicBezTo>
                    <a:pt x="1259" y="300"/>
                    <a:pt x="1157" y="288"/>
                    <a:pt x="1051" y="307"/>
                  </a:cubicBezTo>
                  <a:lnTo>
                    <a:pt x="1051" y="307"/>
                  </a:lnTo>
                  <a:cubicBezTo>
                    <a:pt x="1205" y="105"/>
                    <a:pt x="1761" y="223"/>
                    <a:pt x="1611" y="483"/>
                  </a:cubicBezTo>
                  <a:close/>
                  <a:moveTo>
                    <a:pt x="1126" y="1704"/>
                  </a:moveTo>
                  <a:lnTo>
                    <a:pt x="1126" y="1704"/>
                  </a:lnTo>
                  <a:cubicBezTo>
                    <a:pt x="1159" y="1693"/>
                    <a:pt x="1204" y="1674"/>
                    <a:pt x="1251" y="1649"/>
                  </a:cubicBezTo>
                  <a:lnTo>
                    <a:pt x="1251" y="1649"/>
                  </a:lnTo>
                  <a:cubicBezTo>
                    <a:pt x="1254" y="1668"/>
                    <a:pt x="1264" y="1685"/>
                    <a:pt x="1282" y="1697"/>
                  </a:cubicBezTo>
                  <a:lnTo>
                    <a:pt x="1282" y="1697"/>
                  </a:lnTo>
                  <a:cubicBezTo>
                    <a:pt x="1306" y="1713"/>
                    <a:pt x="1328" y="1674"/>
                    <a:pt x="1304" y="1659"/>
                  </a:cubicBezTo>
                  <a:lnTo>
                    <a:pt x="1304" y="1659"/>
                  </a:lnTo>
                  <a:cubicBezTo>
                    <a:pt x="1296" y="1654"/>
                    <a:pt x="1293" y="1644"/>
                    <a:pt x="1294" y="1635"/>
                  </a:cubicBezTo>
                  <a:lnTo>
                    <a:pt x="1294" y="1635"/>
                  </a:lnTo>
                  <a:cubicBezTo>
                    <a:pt x="1294" y="1631"/>
                    <a:pt x="1294" y="1629"/>
                    <a:pt x="1294" y="1626"/>
                  </a:cubicBezTo>
                  <a:lnTo>
                    <a:pt x="1294" y="1626"/>
                  </a:lnTo>
                  <a:cubicBezTo>
                    <a:pt x="1339" y="1600"/>
                    <a:pt x="1384" y="1570"/>
                    <a:pt x="1423" y="1538"/>
                  </a:cubicBezTo>
                  <a:lnTo>
                    <a:pt x="1423" y="1538"/>
                  </a:lnTo>
                  <a:cubicBezTo>
                    <a:pt x="1424" y="1538"/>
                    <a:pt x="1425" y="1539"/>
                    <a:pt x="1426" y="1540"/>
                  </a:cubicBezTo>
                  <a:lnTo>
                    <a:pt x="1426" y="1540"/>
                  </a:lnTo>
                  <a:cubicBezTo>
                    <a:pt x="1430" y="1662"/>
                    <a:pt x="1302" y="1738"/>
                    <a:pt x="1192" y="1752"/>
                  </a:cubicBezTo>
                  <a:lnTo>
                    <a:pt x="1192" y="1752"/>
                  </a:lnTo>
                  <a:cubicBezTo>
                    <a:pt x="1137" y="1759"/>
                    <a:pt x="1082" y="1749"/>
                    <a:pt x="1032" y="1726"/>
                  </a:cubicBezTo>
                  <a:lnTo>
                    <a:pt x="1032" y="1726"/>
                  </a:lnTo>
                  <a:cubicBezTo>
                    <a:pt x="1062" y="1722"/>
                    <a:pt x="1093" y="1715"/>
                    <a:pt x="1126" y="1704"/>
                  </a:cubicBezTo>
                  <a:lnTo>
                    <a:pt x="896" y="827"/>
                  </a:lnTo>
                  <a:lnTo>
                    <a:pt x="896" y="827"/>
                  </a:lnTo>
                  <a:cubicBezTo>
                    <a:pt x="893" y="825"/>
                    <a:pt x="894" y="825"/>
                    <a:pt x="896" y="827"/>
                  </a:cubicBezTo>
                  <a:lnTo>
                    <a:pt x="1126" y="1704"/>
                  </a:lnTo>
                  <a:close/>
                  <a:moveTo>
                    <a:pt x="1015" y="990"/>
                  </a:moveTo>
                  <a:lnTo>
                    <a:pt x="1015" y="990"/>
                  </a:lnTo>
                  <a:cubicBezTo>
                    <a:pt x="1000" y="984"/>
                    <a:pt x="983" y="975"/>
                    <a:pt x="974" y="962"/>
                  </a:cubicBezTo>
                  <a:lnTo>
                    <a:pt x="974" y="962"/>
                  </a:lnTo>
                  <a:cubicBezTo>
                    <a:pt x="968" y="954"/>
                    <a:pt x="971" y="945"/>
                    <a:pt x="978" y="936"/>
                  </a:cubicBezTo>
                  <a:lnTo>
                    <a:pt x="978" y="936"/>
                  </a:lnTo>
                  <a:cubicBezTo>
                    <a:pt x="991" y="946"/>
                    <a:pt x="1003" y="956"/>
                    <a:pt x="1015" y="966"/>
                  </a:cubicBezTo>
                  <a:lnTo>
                    <a:pt x="1015" y="966"/>
                  </a:lnTo>
                  <a:cubicBezTo>
                    <a:pt x="1025" y="973"/>
                    <a:pt x="1037" y="975"/>
                    <a:pt x="1046" y="966"/>
                  </a:cubicBezTo>
                  <a:lnTo>
                    <a:pt x="1046" y="966"/>
                  </a:lnTo>
                  <a:cubicBezTo>
                    <a:pt x="1047" y="965"/>
                    <a:pt x="1047" y="964"/>
                    <a:pt x="1048" y="963"/>
                  </a:cubicBezTo>
                  <a:lnTo>
                    <a:pt x="1048" y="963"/>
                  </a:lnTo>
                  <a:cubicBezTo>
                    <a:pt x="1063" y="982"/>
                    <a:pt x="1097" y="962"/>
                    <a:pt x="1084" y="938"/>
                  </a:cubicBezTo>
                  <a:lnTo>
                    <a:pt x="1084" y="938"/>
                  </a:lnTo>
                  <a:cubicBezTo>
                    <a:pt x="1072" y="918"/>
                    <a:pt x="1061" y="898"/>
                    <a:pt x="1049" y="878"/>
                  </a:cubicBezTo>
                  <a:lnTo>
                    <a:pt x="1049" y="878"/>
                  </a:lnTo>
                  <a:cubicBezTo>
                    <a:pt x="1072" y="861"/>
                    <a:pt x="1093" y="845"/>
                    <a:pt x="1116" y="829"/>
                  </a:cubicBezTo>
                  <a:lnTo>
                    <a:pt x="1116" y="829"/>
                  </a:lnTo>
                  <a:cubicBezTo>
                    <a:pt x="1113" y="868"/>
                    <a:pt x="1109" y="906"/>
                    <a:pt x="1104" y="944"/>
                  </a:cubicBezTo>
                  <a:lnTo>
                    <a:pt x="1104" y="944"/>
                  </a:lnTo>
                  <a:cubicBezTo>
                    <a:pt x="1102" y="961"/>
                    <a:pt x="1100" y="1002"/>
                    <a:pt x="1074" y="1005"/>
                  </a:cubicBezTo>
                  <a:lnTo>
                    <a:pt x="1074" y="1005"/>
                  </a:lnTo>
                  <a:cubicBezTo>
                    <a:pt x="1055" y="1007"/>
                    <a:pt x="1033" y="997"/>
                    <a:pt x="1015" y="990"/>
                  </a:cubicBezTo>
                  <a:close/>
                  <a:moveTo>
                    <a:pt x="1018" y="911"/>
                  </a:moveTo>
                  <a:lnTo>
                    <a:pt x="1018" y="911"/>
                  </a:lnTo>
                  <a:cubicBezTo>
                    <a:pt x="1015" y="909"/>
                    <a:pt x="1013" y="907"/>
                    <a:pt x="1011" y="906"/>
                  </a:cubicBezTo>
                  <a:lnTo>
                    <a:pt x="1011" y="906"/>
                  </a:lnTo>
                  <a:cubicBezTo>
                    <a:pt x="1012" y="905"/>
                    <a:pt x="1013" y="904"/>
                    <a:pt x="1013" y="904"/>
                  </a:cubicBezTo>
                  <a:lnTo>
                    <a:pt x="1013" y="904"/>
                  </a:lnTo>
                  <a:cubicBezTo>
                    <a:pt x="1015" y="906"/>
                    <a:pt x="1016" y="909"/>
                    <a:pt x="1018" y="911"/>
                  </a:cubicBezTo>
                  <a:close/>
                  <a:moveTo>
                    <a:pt x="1088" y="690"/>
                  </a:moveTo>
                  <a:lnTo>
                    <a:pt x="1088" y="690"/>
                  </a:lnTo>
                  <a:cubicBezTo>
                    <a:pt x="1099" y="634"/>
                    <a:pt x="1234" y="656"/>
                    <a:pt x="1266" y="673"/>
                  </a:cubicBezTo>
                  <a:lnTo>
                    <a:pt x="1266" y="673"/>
                  </a:lnTo>
                  <a:cubicBezTo>
                    <a:pt x="1365" y="724"/>
                    <a:pt x="1254" y="830"/>
                    <a:pt x="1180" y="887"/>
                  </a:cubicBezTo>
                  <a:lnTo>
                    <a:pt x="1180" y="887"/>
                  </a:lnTo>
                  <a:cubicBezTo>
                    <a:pt x="1182" y="857"/>
                    <a:pt x="1183" y="828"/>
                    <a:pt x="1184" y="802"/>
                  </a:cubicBezTo>
                  <a:lnTo>
                    <a:pt x="1184" y="802"/>
                  </a:lnTo>
                  <a:cubicBezTo>
                    <a:pt x="1184" y="794"/>
                    <a:pt x="1182" y="788"/>
                    <a:pt x="1179" y="783"/>
                  </a:cubicBezTo>
                  <a:lnTo>
                    <a:pt x="1179" y="783"/>
                  </a:lnTo>
                  <a:cubicBezTo>
                    <a:pt x="1188" y="761"/>
                    <a:pt x="1198" y="739"/>
                    <a:pt x="1208" y="717"/>
                  </a:cubicBezTo>
                  <a:lnTo>
                    <a:pt x="1208" y="717"/>
                  </a:lnTo>
                  <a:cubicBezTo>
                    <a:pt x="1219" y="691"/>
                    <a:pt x="1181" y="668"/>
                    <a:pt x="1170" y="694"/>
                  </a:cubicBezTo>
                  <a:lnTo>
                    <a:pt x="1170" y="694"/>
                  </a:lnTo>
                  <a:cubicBezTo>
                    <a:pt x="1162" y="712"/>
                    <a:pt x="1154" y="730"/>
                    <a:pt x="1146" y="748"/>
                  </a:cubicBezTo>
                  <a:lnTo>
                    <a:pt x="1146" y="748"/>
                  </a:lnTo>
                  <a:cubicBezTo>
                    <a:pt x="1137" y="741"/>
                    <a:pt x="1125" y="740"/>
                    <a:pt x="1113" y="749"/>
                  </a:cubicBezTo>
                  <a:lnTo>
                    <a:pt x="1113" y="749"/>
                  </a:lnTo>
                  <a:cubicBezTo>
                    <a:pt x="1099" y="759"/>
                    <a:pt x="1084" y="769"/>
                    <a:pt x="1071" y="780"/>
                  </a:cubicBezTo>
                  <a:lnTo>
                    <a:pt x="1071" y="780"/>
                  </a:lnTo>
                  <a:cubicBezTo>
                    <a:pt x="1076" y="750"/>
                    <a:pt x="1082" y="720"/>
                    <a:pt x="1088" y="690"/>
                  </a:cubicBezTo>
                  <a:close/>
                  <a:moveTo>
                    <a:pt x="809" y="1149"/>
                  </a:moveTo>
                  <a:lnTo>
                    <a:pt x="809" y="1149"/>
                  </a:lnTo>
                  <a:cubicBezTo>
                    <a:pt x="749" y="1070"/>
                    <a:pt x="696" y="959"/>
                    <a:pt x="747" y="865"/>
                  </a:cubicBezTo>
                  <a:lnTo>
                    <a:pt x="747" y="865"/>
                  </a:lnTo>
                  <a:cubicBezTo>
                    <a:pt x="795" y="777"/>
                    <a:pt x="916" y="736"/>
                    <a:pt x="1011" y="717"/>
                  </a:cubicBezTo>
                  <a:lnTo>
                    <a:pt x="1011" y="717"/>
                  </a:lnTo>
                  <a:cubicBezTo>
                    <a:pt x="1005" y="749"/>
                    <a:pt x="1002" y="784"/>
                    <a:pt x="997" y="811"/>
                  </a:cubicBezTo>
                  <a:lnTo>
                    <a:pt x="997" y="811"/>
                  </a:lnTo>
                  <a:cubicBezTo>
                    <a:pt x="995" y="819"/>
                    <a:pt x="997" y="826"/>
                    <a:pt x="999" y="832"/>
                  </a:cubicBezTo>
                  <a:lnTo>
                    <a:pt x="999" y="832"/>
                  </a:lnTo>
                  <a:cubicBezTo>
                    <a:pt x="985" y="843"/>
                    <a:pt x="968" y="854"/>
                    <a:pt x="953" y="866"/>
                  </a:cubicBezTo>
                  <a:lnTo>
                    <a:pt x="953" y="866"/>
                  </a:lnTo>
                  <a:cubicBezTo>
                    <a:pt x="951" y="865"/>
                    <a:pt x="948" y="863"/>
                    <a:pt x="946" y="862"/>
                  </a:cubicBezTo>
                  <a:lnTo>
                    <a:pt x="946" y="862"/>
                  </a:lnTo>
                  <a:cubicBezTo>
                    <a:pt x="938" y="857"/>
                    <a:pt x="930" y="851"/>
                    <a:pt x="921" y="846"/>
                  </a:cubicBezTo>
                  <a:lnTo>
                    <a:pt x="921" y="846"/>
                  </a:lnTo>
                  <a:cubicBezTo>
                    <a:pt x="914" y="841"/>
                    <a:pt x="908" y="836"/>
                    <a:pt x="901" y="831"/>
                  </a:cubicBezTo>
                  <a:lnTo>
                    <a:pt x="901" y="831"/>
                  </a:lnTo>
                  <a:cubicBezTo>
                    <a:pt x="900" y="829"/>
                    <a:pt x="897" y="826"/>
                    <a:pt x="894" y="825"/>
                  </a:cubicBezTo>
                  <a:lnTo>
                    <a:pt x="894" y="825"/>
                  </a:lnTo>
                  <a:cubicBezTo>
                    <a:pt x="889" y="821"/>
                    <a:pt x="884" y="819"/>
                    <a:pt x="877" y="818"/>
                  </a:cubicBezTo>
                  <a:lnTo>
                    <a:pt x="877" y="818"/>
                  </a:lnTo>
                  <a:cubicBezTo>
                    <a:pt x="862" y="817"/>
                    <a:pt x="854" y="833"/>
                    <a:pt x="856" y="846"/>
                  </a:cubicBezTo>
                  <a:lnTo>
                    <a:pt x="856" y="846"/>
                  </a:lnTo>
                  <a:cubicBezTo>
                    <a:pt x="858" y="861"/>
                    <a:pt x="883" y="873"/>
                    <a:pt x="894" y="880"/>
                  </a:cubicBezTo>
                  <a:lnTo>
                    <a:pt x="894" y="880"/>
                  </a:lnTo>
                  <a:cubicBezTo>
                    <a:pt x="904" y="887"/>
                    <a:pt x="913" y="894"/>
                    <a:pt x="922" y="900"/>
                  </a:cubicBezTo>
                  <a:lnTo>
                    <a:pt x="922" y="900"/>
                  </a:lnTo>
                  <a:cubicBezTo>
                    <a:pt x="922" y="900"/>
                    <a:pt x="922" y="901"/>
                    <a:pt x="921" y="902"/>
                  </a:cubicBezTo>
                  <a:lnTo>
                    <a:pt x="921" y="902"/>
                  </a:lnTo>
                  <a:cubicBezTo>
                    <a:pt x="896" y="947"/>
                    <a:pt x="906" y="989"/>
                    <a:pt x="939" y="1019"/>
                  </a:cubicBezTo>
                  <a:lnTo>
                    <a:pt x="939" y="1019"/>
                  </a:lnTo>
                  <a:cubicBezTo>
                    <a:pt x="910" y="1046"/>
                    <a:pt x="881" y="1072"/>
                    <a:pt x="852" y="1099"/>
                  </a:cubicBezTo>
                  <a:lnTo>
                    <a:pt x="852" y="1099"/>
                  </a:lnTo>
                  <a:cubicBezTo>
                    <a:pt x="831" y="1118"/>
                    <a:pt x="862" y="1150"/>
                    <a:pt x="883" y="1131"/>
                  </a:cubicBezTo>
                  <a:lnTo>
                    <a:pt x="883" y="1131"/>
                  </a:lnTo>
                  <a:cubicBezTo>
                    <a:pt x="907" y="1109"/>
                    <a:pt x="931" y="1087"/>
                    <a:pt x="954" y="1065"/>
                  </a:cubicBezTo>
                  <a:lnTo>
                    <a:pt x="954" y="1065"/>
                  </a:lnTo>
                  <a:cubicBezTo>
                    <a:pt x="940" y="1091"/>
                    <a:pt x="925" y="1116"/>
                    <a:pt x="911" y="1142"/>
                  </a:cubicBezTo>
                  <a:lnTo>
                    <a:pt x="911" y="1142"/>
                  </a:lnTo>
                  <a:cubicBezTo>
                    <a:pt x="897" y="1167"/>
                    <a:pt x="935" y="1189"/>
                    <a:pt x="949" y="1165"/>
                  </a:cubicBezTo>
                  <a:lnTo>
                    <a:pt x="949" y="1165"/>
                  </a:lnTo>
                  <a:cubicBezTo>
                    <a:pt x="966" y="1135"/>
                    <a:pt x="982" y="1105"/>
                    <a:pt x="999" y="1075"/>
                  </a:cubicBezTo>
                  <a:lnTo>
                    <a:pt x="999" y="1075"/>
                  </a:lnTo>
                  <a:cubicBezTo>
                    <a:pt x="1000" y="1107"/>
                    <a:pt x="1000" y="1140"/>
                    <a:pt x="1001" y="1171"/>
                  </a:cubicBezTo>
                  <a:lnTo>
                    <a:pt x="1001" y="1171"/>
                  </a:lnTo>
                  <a:cubicBezTo>
                    <a:pt x="1001" y="1200"/>
                    <a:pt x="1045" y="1200"/>
                    <a:pt x="1045" y="1171"/>
                  </a:cubicBezTo>
                  <a:lnTo>
                    <a:pt x="1045" y="1171"/>
                  </a:lnTo>
                  <a:cubicBezTo>
                    <a:pt x="1045" y="1137"/>
                    <a:pt x="1044" y="1103"/>
                    <a:pt x="1043" y="1069"/>
                  </a:cubicBezTo>
                  <a:lnTo>
                    <a:pt x="1043" y="1069"/>
                  </a:lnTo>
                  <a:cubicBezTo>
                    <a:pt x="1079" y="1076"/>
                    <a:pt x="1115" y="1073"/>
                    <a:pt x="1136" y="1047"/>
                  </a:cubicBezTo>
                  <a:lnTo>
                    <a:pt x="1136" y="1047"/>
                  </a:lnTo>
                  <a:cubicBezTo>
                    <a:pt x="1151" y="1027"/>
                    <a:pt x="1161" y="1002"/>
                    <a:pt x="1168" y="976"/>
                  </a:cubicBezTo>
                  <a:lnTo>
                    <a:pt x="1168" y="976"/>
                  </a:lnTo>
                  <a:cubicBezTo>
                    <a:pt x="1169" y="975"/>
                    <a:pt x="1169" y="975"/>
                    <a:pt x="1170" y="974"/>
                  </a:cubicBezTo>
                  <a:lnTo>
                    <a:pt x="1170" y="974"/>
                  </a:lnTo>
                  <a:cubicBezTo>
                    <a:pt x="1197" y="958"/>
                    <a:pt x="1228" y="936"/>
                    <a:pt x="1257" y="910"/>
                  </a:cubicBezTo>
                  <a:lnTo>
                    <a:pt x="1257" y="910"/>
                  </a:lnTo>
                  <a:cubicBezTo>
                    <a:pt x="1257" y="981"/>
                    <a:pt x="1235" y="1046"/>
                    <a:pt x="1195" y="1110"/>
                  </a:cubicBezTo>
                  <a:lnTo>
                    <a:pt x="1195" y="1110"/>
                  </a:lnTo>
                  <a:cubicBezTo>
                    <a:pt x="1110" y="1243"/>
                    <a:pt x="911" y="1287"/>
                    <a:pt x="809" y="1149"/>
                  </a:cubicBezTo>
                  <a:close/>
                  <a:moveTo>
                    <a:pt x="1400" y="1237"/>
                  </a:moveTo>
                  <a:lnTo>
                    <a:pt x="1400" y="1237"/>
                  </a:lnTo>
                  <a:cubicBezTo>
                    <a:pt x="1369" y="1298"/>
                    <a:pt x="1324" y="1349"/>
                    <a:pt x="1275" y="1396"/>
                  </a:cubicBezTo>
                  <a:lnTo>
                    <a:pt x="1275" y="1396"/>
                  </a:lnTo>
                  <a:cubicBezTo>
                    <a:pt x="1245" y="1423"/>
                    <a:pt x="1213" y="1444"/>
                    <a:pt x="1179" y="1463"/>
                  </a:cubicBezTo>
                  <a:lnTo>
                    <a:pt x="1179" y="1463"/>
                  </a:lnTo>
                  <a:cubicBezTo>
                    <a:pt x="1071" y="1526"/>
                    <a:pt x="1049" y="1361"/>
                    <a:pt x="1042" y="1294"/>
                  </a:cubicBezTo>
                  <a:lnTo>
                    <a:pt x="1042" y="1294"/>
                  </a:lnTo>
                  <a:cubicBezTo>
                    <a:pt x="1094" y="1280"/>
                    <a:pt x="1144" y="1255"/>
                    <a:pt x="1180" y="1222"/>
                  </a:cubicBezTo>
                  <a:lnTo>
                    <a:pt x="1180" y="1222"/>
                  </a:lnTo>
                  <a:cubicBezTo>
                    <a:pt x="1189" y="1214"/>
                    <a:pt x="1197" y="1206"/>
                    <a:pt x="1205" y="1198"/>
                  </a:cubicBezTo>
                  <a:lnTo>
                    <a:pt x="1205" y="1198"/>
                  </a:lnTo>
                  <a:cubicBezTo>
                    <a:pt x="1212" y="1221"/>
                    <a:pt x="1218" y="1243"/>
                    <a:pt x="1224" y="1267"/>
                  </a:cubicBezTo>
                  <a:lnTo>
                    <a:pt x="1224" y="1267"/>
                  </a:lnTo>
                  <a:cubicBezTo>
                    <a:pt x="1232" y="1294"/>
                    <a:pt x="1274" y="1282"/>
                    <a:pt x="1267" y="1255"/>
                  </a:cubicBezTo>
                  <a:lnTo>
                    <a:pt x="1267" y="1255"/>
                  </a:lnTo>
                  <a:cubicBezTo>
                    <a:pt x="1260" y="1228"/>
                    <a:pt x="1252" y="1201"/>
                    <a:pt x="1245" y="1175"/>
                  </a:cubicBezTo>
                  <a:lnTo>
                    <a:pt x="1245" y="1175"/>
                  </a:lnTo>
                  <a:cubicBezTo>
                    <a:pt x="1243" y="1169"/>
                    <a:pt x="1240" y="1165"/>
                    <a:pt x="1236" y="1162"/>
                  </a:cubicBezTo>
                  <a:lnTo>
                    <a:pt x="1236" y="1162"/>
                  </a:lnTo>
                  <a:cubicBezTo>
                    <a:pt x="1237" y="1162"/>
                    <a:pt x="1237" y="1162"/>
                    <a:pt x="1237" y="1161"/>
                  </a:cubicBezTo>
                  <a:lnTo>
                    <a:pt x="1237" y="1161"/>
                  </a:lnTo>
                  <a:lnTo>
                    <a:pt x="1237" y="1161"/>
                  </a:lnTo>
                  <a:lnTo>
                    <a:pt x="1237" y="1161"/>
                  </a:lnTo>
                  <a:cubicBezTo>
                    <a:pt x="1253" y="1179"/>
                    <a:pt x="1268" y="1196"/>
                    <a:pt x="1283" y="1213"/>
                  </a:cubicBezTo>
                  <a:lnTo>
                    <a:pt x="1283" y="1213"/>
                  </a:lnTo>
                  <a:cubicBezTo>
                    <a:pt x="1303" y="1234"/>
                    <a:pt x="1334" y="1203"/>
                    <a:pt x="1315" y="1182"/>
                  </a:cubicBezTo>
                  <a:lnTo>
                    <a:pt x="1315" y="1182"/>
                  </a:lnTo>
                  <a:cubicBezTo>
                    <a:pt x="1299" y="1165"/>
                    <a:pt x="1284" y="1147"/>
                    <a:pt x="1268" y="1130"/>
                  </a:cubicBezTo>
                  <a:lnTo>
                    <a:pt x="1268" y="1130"/>
                  </a:lnTo>
                  <a:cubicBezTo>
                    <a:pt x="1267" y="1128"/>
                    <a:pt x="1264" y="1126"/>
                    <a:pt x="1262" y="1125"/>
                  </a:cubicBezTo>
                  <a:lnTo>
                    <a:pt x="1262" y="1125"/>
                  </a:lnTo>
                  <a:cubicBezTo>
                    <a:pt x="1271" y="1111"/>
                    <a:pt x="1279" y="1095"/>
                    <a:pt x="1286" y="1080"/>
                  </a:cubicBezTo>
                  <a:lnTo>
                    <a:pt x="1286" y="1080"/>
                  </a:lnTo>
                  <a:cubicBezTo>
                    <a:pt x="1311" y="1091"/>
                    <a:pt x="1338" y="1097"/>
                    <a:pt x="1366" y="1095"/>
                  </a:cubicBezTo>
                  <a:lnTo>
                    <a:pt x="1366" y="1095"/>
                  </a:lnTo>
                  <a:cubicBezTo>
                    <a:pt x="1395" y="1093"/>
                    <a:pt x="1395" y="1049"/>
                    <a:pt x="1366" y="1051"/>
                  </a:cubicBezTo>
                  <a:lnTo>
                    <a:pt x="1366" y="1051"/>
                  </a:lnTo>
                  <a:cubicBezTo>
                    <a:pt x="1344" y="1052"/>
                    <a:pt x="1323" y="1048"/>
                    <a:pt x="1303" y="1038"/>
                  </a:cubicBezTo>
                  <a:lnTo>
                    <a:pt x="1303" y="1038"/>
                  </a:lnTo>
                  <a:cubicBezTo>
                    <a:pt x="1322" y="979"/>
                    <a:pt x="1328" y="914"/>
                    <a:pt x="1319" y="847"/>
                  </a:cubicBezTo>
                  <a:lnTo>
                    <a:pt x="1319" y="847"/>
                  </a:lnTo>
                  <a:cubicBezTo>
                    <a:pt x="1343" y="816"/>
                    <a:pt x="1361" y="784"/>
                    <a:pt x="1367" y="750"/>
                  </a:cubicBezTo>
                  <a:lnTo>
                    <a:pt x="1367" y="750"/>
                  </a:lnTo>
                  <a:cubicBezTo>
                    <a:pt x="1413" y="739"/>
                    <a:pt x="1442" y="752"/>
                    <a:pt x="1461" y="777"/>
                  </a:cubicBezTo>
                  <a:lnTo>
                    <a:pt x="1461" y="777"/>
                  </a:lnTo>
                  <a:cubicBezTo>
                    <a:pt x="1445" y="785"/>
                    <a:pt x="1426" y="792"/>
                    <a:pt x="1407" y="793"/>
                  </a:cubicBezTo>
                  <a:lnTo>
                    <a:pt x="1407" y="793"/>
                  </a:lnTo>
                  <a:cubicBezTo>
                    <a:pt x="1379" y="796"/>
                    <a:pt x="1379" y="841"/>
                    <a:pt x="1407" y="838"/>
                  </a:cubicBezTo>
                  <a:lnTo>
                    <a:pt x="1407" y="838"/>
                  </a:lnTo>
                  <a:cubicBezTo>
                    <a:pt x="1434" y="835"/>
                    <a:pt x="1457" y="828"/>
                    <a:pt x="1480" y="817"/>
                  </a:cubicBezTo>
                  <a:lnTo>
                    <a:pt x="1480" y="817"/>
                  </a:lnTo>
                  <a:cubicBezTo>
                    <a:pt x="1502" y="894"/>
                    <a:pt x="1479" y="1010"/>
                    <a:pt x="1472" y="1044"/>
                  </a:cubicBezTo>
                  <a:lnTo>
                    <a:pt x="1472" y="1044"/>
                  </a:lnTo>
                  <a:cubicBezTo>
                    <a:pt x="1459" y="1112"/>
                    <a:pt x="1431" y="1176"/>
                    <a:pt x="1400" y="1237"/>
                  </a:cubicBezTo>
                  <a:close/>
                  <a:moveTo>
                    <a:pt x="1439" y="445"/>
                  </a:moveTo>
                  <a:lnTo>
                    <a:pt x="1439" y="445"/>
                  </a:lnTo>
                  <a:cubicBezTo>
                    <a:pt x="1442" y="447"/>
                    <a:pt x="1445" y="447"/>
                    <a:pt x="1449" y="447"/>
                  </a:cubicBezTo>
                  <a:lnTo>
                    <a:pt x="1449" y="447"/>
                  </a:lnTo>
                  <a:cubicBezTo>
                    <a:pt x="1446" y="449"/>
                    <a:pt x="1445" y="450"/>
                    <a:pt x="1442" y="451"/>
                  </a:cubicBezTo>
                  <a:lnTo>
                    <a:pt x="1442" y="451"/>
                  </a:lnTo>
                  <a:cubicBezTo>
                    <a:pt x="1441" y="449"/>
                    <a:pt x="1440" y="447"/>
                    <a:pt x="1439" y="445"/>
                  </a:cubicBezTo>
                  <a:close/>
                  <a:moveTo>
                    <a:pt x="1122" y="363"/>
                  </a:moveTo>
                  <a:lnTo>
                    <a:pt x="1122" y="363"/>
                  </a:lnTo>
                  <a:cubicBezTo>
                    <a:pt x="1333" y="342"/>
                    <a:pt x="1414" y="510"/>
                    <a:pt x="1441" y="681"/>
                  </a:cubicBezTo>
                  <a:lnTo>
                    <a:pt x="1441" y="681"/>
                  </a:lnTo>
                  <a:cubicBezTo>
                    <a:pt x="1418" y="677"/>
                    <a:pt x="1392" y="677"/>
                    <a:pt x="1360" y="684"/>
                  </a:cubicBezTo>
                  <a:lnTo>
                    <a:pt x="1360" y="684"/>
                  </a:lnTo>
                  <a:cubicBezTo>
                    <a:pt x="1353" y="665"/>
                    <a:pt x="1339" y="647"/>
                    <a:pt x="1320" y="630"/>
                  </a:cubicBezTo>
                  <a:lnTo>
                    <a:pt x="1320" y="630"/>
                  </a:lnTo>
                  <a:cubicBezTo>
                    <a:pt x="1265" y="582"/>
                    <a:pt x="1189" y="587"/>
                    <a:pt x="1120" y="597"/>
                  </a:cubicBezTo>
                  <a:lnTo>
                    <a:pt x="1120" y="597"/>
                  </a:lnTo>
                  <a:cubicBezTo>
                    <a:pt x="1123" y="576"/>
                    <a:pt x="1126" y="554"/>
                    <a:pt x="1128" y="533"/>
                  </a:cubicBezTo>
                  <a:lnTo>
                    <a:pt x="1128" y="533"/>
                  </a:lnTo>
                  <a:cubicBezTo>
                    <a:pt x="1129" y="520"/>
                    <a:pt x="1117" y="510"/>
                    <a:pt x="1106" y="510"/>
                  </a:cubicBezTo>
                  <a:lnTo>
                    <a:pt x="1106" y="510"/>
                  </a:lnTo>
                  <a:cubicBezTo>
                    <a:pt x="1093" y="510"/>
                    <a:pt x="1085" y="520"/>
                    <a:pt x="1083" y="533"/>
                  </a:cubicBezTo>
                  <a:lnTo>
                    <a:pt x="1083" y="533"/>
                  </a:lnTo>
                  <a:cubicBezTo>
                    <a:pt x="1081" y="557"/>
                    <a:pt x="1078" y="582"/>
                    <a:pt x="1075" y="606"/>
                  </a:cubicBezTo>
                  <a:lnTo>
                    <a:pt x="1075" y="606"/>
                  </a:lnTo>
                  <a:cubicBezTo>
                    <a:pt x="1075" y="607"/>
                    <a:pt x="1076" y="607"/>
                    <a:pt x="1076" y="608"/>
                  </a:cubicBezTo>
                  <a:lnTo>
                    <a:pt x="1076" y="608"/>
                  </a:lnTo>
                  <a:cubicBezTo>
                    <a:pt x="1065" y="612"/>
                    <a:pt x="1057" y="618"/>
                    <a:pt x="1049" y="625"/>
                  </a:cubicBezTo>
                  <a:lnTo>
                    <a:pt x="1049" y="625"/>
                  </a:lnTo>
                  <a:cubicBezTo>
                    <a:pt x="1036" y="580"/>
                    <a:pt x="1025" y="533"/>
                    <a:pt x="1015" y="487"/>
                  </a:cubicBezTo>
                  <a:lnTo>
                    <a:pt x="1015" y="487"/>
                  </a:lnTo>
                  <a:cubicBezTo>
                    <a:pt x="1012" y="471"/>
                    <a:pt x="988" y="464"/>
                    <a:pt x="978" y="477"/>
                  </a:cubicBezTo>
                  <a:lnTo>
                    <a:pt x="978" y="477"/>
                  </a:lnTo>
                  <a:cubicBezTo>
                    <a:pt x="973" y="482"/>
                    <a:pt x="969" y="487"/>
                    <a:pt x="965" y="492"/>
                  </a:cubicBezTo>
                  <a:lnTo>
                    <a:pt x="965" y="492"/>
                  </a:lnTo>
                  <a:cubicBezTo>
                    <a:pt x="952" y="508"/>
                    <a:pt x="965" y="528"/>
                    <a:pt x="979" y="530"/>
                  </a:cubicBezTo>
                  <a:lnTo>
                    <a:pt x="979" y="530"/>
                  </a:lnTo>
                  <a:cubicBezTo>
                    <a:pt x="989" y="570"/>
                    <a:pt x="999" y="610"/>
                    <a:pt x="1010" y="649"/>
                  </a:cubicBezTo>
                  <a:lnTo>
                    <a:pt x="1010" y="649"/>
                  </a:lnTo>
                  <a:cubicBezTo>
                    <a:pt x="1005" y="650"/>
                    <a:pt x="1001" y="651"/>
                    <a:pt x="995" y="652"/>
                  </a:cubicBezTo>
                  <a:lnTo>
                    <a:pt x="995" y="652"/>
                  </a:lnTo>
                  <a:cubicBezTo>
                    <a:pt x="995" y="648"/>
                    <a:pt x="993" y="643"/>
                    <a:pt x="989" y="639"/>
                  </a:cubicBezTo>
                  <a:lnTo>
                    <a:pt x="989" y="639"/>
                  </a:lnTo>
                  <a:cubicBezTo>
                    <a:pt x="963" y="617"/>
                    <a:pt x="943" y="591"/>
                    <a:pt x="927" y="562"/>
                  </a:cubicBezTo>
                  <a:lnTo>
                    <a:pt x="927" y="562"/>
                  </a:lnTo>
                  <a:cubicBezTo>
                    <a:pt x="913" y="537"/>
                    <a:pt x="875" y="560"/>
                    <a:pt x="888" y="584"/>
                  </a:cubicBezTo>
                  <a:lnTo>
                    <a:pt x="888" y="584"/>
                  </a:lnTo>
                  <a:cubicBezTo>
                    <a:pt x="905" y="614"/>
                    <a:pt x="925" y="640"/>
                    <a:pt x="950" y="663"/>
                  </a:cubicBezTo>
                  <a:lnTo>
                    <a:pt x="950" y="663"/>
                  </a:lnTo>
                  <a:cubicBezTo>
                    <a:pt x="908" y="674"/>
                    <a:pt x="864" y="690"/>
                    <a:pt x="824" y="711"/>
                  </a:cubicBezTo>
                  <a:lnTo>
                    <a:pt x="824" y="711"/>
                  </a:lnTo>
                  <a:cubicBezTo>
                    <a:pt x="821" y="708"/>
                    <a:pt x="819" y="705"/>
                    <a:pt x="815" y="702"/>
                  </a:cubicBezTo>
                  <a:lnTo>
                    <a:pt x="815" y="702"/>
                  </a:lnTo>
                  <a:cubicBezTo>
                    <a:pt x="573" y="528"/>
                    <a:pt x="995" y="375"/>
                    <a:pt x="1122" y="363"/>
                  </a:cubicBezTo>
                  <a:close/>
                  <a:moveTo>
                    <a:pt x="458" y="1246"/>
                  </a:moveTo>
                  <a:lnTo>
                    <a:pt x="458" y="1246"/>
                  </a:lnTo>
                  <a:cubicBezTo>
                    <a:pt x="404" y="1197"/>
                    <a:pt x="381" y="1113"/>
                    <a:pt x="362" y="1046"/>
                  </a:cubicBezTo>
                  <a:lnTo>
                    <a:pt x="362" y="1046"/>
                  </a:lnTo>
                  <a:cubicBezTo>
                    <a:pt x="358" y="1031"/>
                    <a:pt x="356" y="1015"/>
                    <a:pt x="353" y="1001"/>
                  </a:cubicBezTo>
                  <a:lnTo>
                    <a:pt x="353" y="1001"/>
                  </a:lnTo>
                  <a:cubicBezTo>
                    <a:pt x="404" y="1004"/>
                    <a:pt x="454" y="1002"/>
                    <a:pt x="504" y="994"/>
                  </a:cubicBezTo>
                  <a:lnTo>
                    <a:pt x="504" y="994"/>
                  </a:lnTo>
                  <a:cubicBezTo>
                    <a:pt x="532" y="990"/>
                    <a:pt x="520" y="947"/>
                    <a:pt x="492" y="951"/>
                  </a:cubicBezTo>
                  <a:lnTo>
                    <a:pt x="492" y="951"/>
                  </a:lnTo>
                  <a:cubicBezTo>
                    <a:pt x="445" y="959"/>
                    <a:pt x="399" y="960"/>
                    <a:pt x="352" y="956"/>
                  </a:cubicBezTo>
                  <a:lnTo>
                    <a:pt x="352" y="956"/>
                  </a:lnTo>
                  <a:cubicBezTo>
                    <a:pt x="352" y="940"/>
                    <a:pt x="354" y="924"/>
                    <a:pt x="357" y="909"/>
                  </a:cubicBezTo>
                  <a:lnTo>
                    <a:pt x="357" y="909"/>
                  </a:lnTo>
                  <a:cubicBezTo>
                    <a:pt x="373" y="911"/>
                    <a:pt x="393" y="908"/>
                    <a:pt x="407" y="906"/>
                  </a:cubicBezTo>
                  <a:lnTo>
                    <a:pt x="407" y="906"/>
                  </a:lnTo>
                  <a:cubicBezTo>
                    <a:pt x="433" y="901"/>
                    <a:pt x="455" y="893"/>
                    <a:pt x="478" y="882"/>
                  </a:cubicBezTo>
                  <a:lnTo>
                    <a:pt x="478" y="882"/>
                  </a:lnTo>
                  <a:cubicBezTo>
                    <a:pt x="504" y="870"/>
                    <a:pt x="481" y="832"/>
                    <a:pt x="455" y="844"/>
                  </a:cubicBezTo>
                  <a:lnTo>
                    <a:pt x="455" y="844"/>
                  </a:lnTo>
                  <a:cubicBezTo>
                    <a:pt x="439" y="852"/>
                    <a:pt x="422" y="858"/>
                    <a:pt x="404" y="861"/>
                  </a:cubicBezTo>
                  <a:lnTo>
                    <a:pt x="404" y="861"/>
                  </a:lnTo>
                  <a:cubicBezTo>
                    <a:pt x="395" y="863"/>
                    <a:pt x="386" y="864"/>
                    <a:pt x="376" y="864"/>
                  </a:cubicBezTo>
                  <a:lnTo>
                    <a:pt x="376" y="864"/>
                  </a:lnTo>
                  <a:cubicBezTo>
                    <a:pt x="376" y="864"/>
                    <a:pt x="374" y="864"/>
                    <a:pt x="372" y="864"/>
                  </a:cubicBezTo>
                  <a:lnTo>
                    <a:pt x="372" y="864"/>
                  </a:lnTo>
                  <a:cubicBezTo>
                    <a:pt x="372" y="862"/>
                    <a:pt x="371" y="860"/>
                    <a:pt x="371" y="859"/>
                  </a:cubicBezTo>
                  <a:lnTo>
                    <a:pt x="371" y="859"/>
                  </a:lnTo>
                  <a:cubicBezTo>
                    <a:pt x="381" y="829"/>
                    <a:pt x="396" y="799"/>
                    <a:pt x="413" y="770"/>
                  </a:cubicBezTo>
                  <a:lnTo>
                    <a:pt x="413" y="770"/>
                  </a:lnTo>
                  <a:cubicBezTo>
                    <a:pt x="419" y="760"/>
                    <a:pt x="461" y="697"/>
                    <a:pt x="508" y="651"/>
                  </a:cubicBezTo>
                  <a:lnTo>
                    <a:pt x="508" y="651"/>
                  </a:lnTo>
                  <a:cubicBezTo>
                    <a:pt x="527" y="683"/>
                    <a:pt x="542" y="715"/>
                    <a:pt x="551" y="751"/>
                  </a:cubicBezTo>
                  <a:lnTo>
                    <a:pt x="551" y="751"/>
                  </a:lnTo>
                  <a:cubicBezTo>
                    <a:pt x="558" y="779"/>
                    <a:pt x="601" y="767"/>
                    <a:pt x="594" y="739"/>
                  </a:cubicBezTo>
                  <a:lnTo>
                    <a:pt x="594" y="739"/>
                  </a:lnTo>
                  <a:cubicBezTo>
                    <a:pt x="583" y="698"/>
                    <a:pt x="565" y="659"/>
                    <a:pt x="542" y="623"/>
                  </a:cubicBezTo>
                  <a:lnTo>
                    <a:pt x="542" y="623"/>
                  </a:lnTo>
                  <a:cubicBezTo>
                    <a:pt x="571" y="603"/>
                    <a:pt x="599" y="595"/>
                    <a:pt x="619" y="618"/>
                  </a:cubicBezTo>
                  <a:lnTo>
                    <a:pt x="619" y="618"/>
                  </a:lnTo>
                  <a:cubicBezTo>
                    <a:pt x="631" y="657"/>
                    <a:pt x="641" y="695"/>
                    <a:pt x="652" y="734"/>
                  </a:cubicBezTo>
                  <a:lnTo>
                    <a:pt x="652" y="734"/>
                  </a:lnTo>
                  <a:cubicBezTo>
                    <a:pt x="659" y="762"/>
                    <a:pt x="702" y="750"/>
                    <a:pt x="695" y="722"/>
                  </a:cubicBezTo>
                  <a:lnTo>
                    <a:pt x="695" y="722"/>
                  </a:lnTo>
                  <a:cubicBezTo>
                    <a:pt x="689" y="701"/>
                    <a:pt x="683" y="681"/>
                    <a:pt x="677" y="659"/>
                  </a:cubicBezTo>
                  <a:lnTo>
                    <a:pt x="677" y="659"/>
                  </a:lnTo>
                  <a:cubicBezTo>
                    <a:pt x="701" y="695"/>
                    <a:pt x="736" y="725"/>
                    <a:pt x="765" y="747"/>
                  </a:cubicBezTo>
                  <a:lnTo>
                    <a:pt x="765" y="747"/>
                  </a:lnTo>
                  <a:cubicBezTo>
                    <a:pt x="722" y="779"/>
                    <a:pt x="687" y="819"/>
                    <a:pt x="670" y="869"/>
                  </a:cubicBezTo>
                  <a:lnTo>
                    <a:pt x="670" y="869"/>
                  </a:lnTo>
                  <a:cubicBezTo>
                    <a:pt x="647" y="941"/>
                    <a:pt x="663" y="1025"/>
                    <a:pt x="699" y="1100"/>
                  </a:cubicBezTo>
                  <a:lnTo>
                    <a:pt x="699" y="1100"/>
                  </a:lnTo>
                  <a:cubicBezTo>
                    <a:pt x="672" y="1118"/>
                    <a:pt x="645" y="1135"/>
                    <a:pt x="618" y="1152"/>
                  </a:cubicBezTo>
                  <a:lnTo>
                    <a:pt x="618" y="1152"/>
                  </a:lnTo>
                  <a:cubicBezTo>
                    <a:pt x="595" y="1168"/>
                    <a:pt x="616" y="1206"/>
                    <a:pt x="641" y="1191"/>
                  </a:cubicBezTo>
                  <a:lnTo>
                    <a:pt x="641" y="1191"/>
                  </a:lnTo>
                  <a:cubicBezTo>
                    <a:pt x="667" y="1173"/>
                    <a:pt x="694" y="1156"/>
                    <a:pt x="720" y="1139"/>
                  </a:cubicBezTo>
                  <a:lnTo>
                    <a:pt x="720" y="1139"/>
                  </a:lnTo>
                  <a:cubicBezTo>
                    <a:pt x="731" y="1156"/>
                    <a:pt x="743" y="1173"/>
                    <a:pt x="755" y="1189"/>
                  </a:cubicBezTo>
                  <a:lnTo>
                    <a:pt x="755" y="1189"/>
                  </a:lnTo>
                  <a:cubicBezTo>
                    <a:pt x="670" y="1270"/>
                    <a:pt x="565" y="1343"/>
                    <a:pt x="458" y="1246"/>
                  </a:cubicBezTo>
                  <a:close/>
                  <a:moveTo>
                    <a:pt x="824" y="1496"/>
                  </a:moveTo>
                  <a:lnTo>
                    <a:pt x="824" y="1496"/>
                  </a:lnTo>
                  <a:cubicBezTo>
                    <a:pt x="804" y="1528"/>
                    <a:pt x="784" y="1559"/>
                    <a:pt x="765" y="1590"/>
                  </a:cubicBezTo>
                  <a:lnTo>
                    <a:pt x="765" y="1590"/>
                  </a:lnTo>
                  <a:cubicBezTo>
                    <a:pt x="692" y="1528"/>
                    <a:pt x="632" y="1441"/>
                    <a:pt x="584" y="1367"/>
                  </a:cubicBezTo>
                  <a:lnTo>
                    <a:pt x="584" y="1367"/>
                  </a:lnTo>
                  <a:cubicBezTo>
                    <a:pt x="666" y="1356"/>
                    <a:pt x="744" y="1292"/>
                    <a:pt x="800" y="1238"/>
                  </a:cubicBezTo>
                  <a:lnTo>
                    <a:pt x="800" y="1238"/>
                  </a:lnTo>
                  <a:cubicBezTo>
                    <a:pt x="809" y="1246"/>
                    <a:pt x="817" y="1254"/>
                    <a:pt x="826" y="1261"/>
                  </a:cubicBezTo>
                  <a:lnTo>
                    <a:pt x="826" y="1261"/>
                  </a:lnTo>
                  <a:cubicBezTo>
                    <a:pt x="854" y="1283"/>
                    <a:pt x="887" y="1295"/>
                    <a:pt x="921" y="1300"/>
                  </a:cubicBezTo>
                  <a:lnTo>
                    <a:pt x="921" y="1300"/>
                  </a:lnTo>
                  <a:cubicBezTo>
                    <a:pt x="912" y="1340"/>
                    <a:pt x="904" y="1380"/>
                    <a:pt x="895" y="1419"/>
                  </a:cubicBezTo>
                  <a:lnTo>
                    <a:pt x="895" y="1419"/>
                  </a:lnTo>
                  <a:cubicBezTo>
                    <a:pt x="888" y="1447"/>
                    <a:pt x="931" y="1459"/>
                    <a:pt x="937" y="1431"/>
                  </a:cubicBezTo>
                  <a:lnTo>
                    <a:pt x="937" y="1431"/>
                  </a:lnTo>
                  <a:cubicBezTo>
                    <a:pt x="947" y="1388"/>
                    <a:pt x="956" y="1346"/>
                    <a:pt x="965" y="1304"/>
                  </a:cubicBezTo>
                  <a:lnTo>
                    <a:pt x="965" y="1304"/>
                  </a:lnTo>
                  <a:cubicBezTo>
                    <a:pt x="969" y="1304"/>
                    <a:pt x="973" y="1304"/>
                    <a:pt x="977" y="1304"/>
                  </a:cubicBezTo>
                  <a:lnTo>
                    <a:pt x="977" y="1304"/>
                  </a:lnTo>
                  <a:cubicBezTo>
                    <a:pt x="988" y="1388"/>
                    <a:pt x="1017" y="1552"/>
                    <a:pt x="1113" y="1552"/>
                  </a:cubicBezTo>
                  <a:lnTo>
                    <a:pt x="1113" y="1552"/>
                  </a:lnTo>
                  <a:cubicBezTo>
                    <a:pt x="1247" y="1552"/>
                    <a:pt x="1369" y="1405"/>
                    <a:pt x="1436" y="1307"/>
                  </a:cubicBezTo>
                  <a:lnTo>
                    <a:pt x="1436" y="1307"/>
                  </a:lnTo>
                  <a:lnTo>
                    <a:pt x="1436" y="1307"/>
                  </a:lnTo>
                  <a:lnTo>
                    <a:pt x="1436" y="1307"/>
                  </a:lnTo>
                  <a:cubicBezTo>
                    <a:pt x="1564" y="1473"/>
                    <a:pt x="1106" y="1643"/>
                    <a:pt x="1028" y="1665"/>
                  </a:cubicBezTo>
                  <a:lnTo>
                    <a:pt x="1028" y="1665"/>
                  </a:lnTo>
                  <a:cubicBezTo>
                    <a:pt x="1002" y="1671"/>
                    <a:pt x="976" y="1674"/>
                    <a:pt x="951" y="1673"/>
                  </a:cubicBezTo>
                  <a:lnTo>
                    <a:pt x="951" y="1673"/>
                  </a:lnTo>
                  <a:cubicBezTo>
                    <a:pt x="950" y="1672"/>
                    <a:pt x="949" y="1671"/>
                    <a:pt x="948" y="1670"/>
                  </a:cubicBezTo>
                  <a:lnTo>
                    <a:pt x="948" y="1670"/>
                  </a:lnTo>
                  <a:cubicBezTo>
                    <a:pt x="947" y="1667"/>
                    <a:pt x="947" y="1664"/>
                    <a:pt x="945" y="1661"/>
                  </a:cubicBezTo>
                  <a:lnTo>
                    <a:pt x="945" y="1661"/>
                  </a:lnTo>
                  <a:cubicBezTo>
                    <a:pt x="951" y="1613"/>
                    <a:pt x="957" y="1564"/>
                    <a:pt x="963" y="1515"/>
                  </a:cubicBezTo>
                  <a:lnTo>
                    <a:pt x="963" y="1515"/>
                  </a:lnTo>
                  <a:cubicBezTo>
                    <a:pt x="967" y="1487"/>
                    <a:pt x="923" y="1487"/>
                    <a:pt x="920" y="1515"/>
                  </a:cubicBezTo>
                  <a:lnTo>
                    <a:pt x="920" y="1515"/>
                  </a:lnTo>
                  <a:cubicBezTo>
                    <a:pt x="914" y="1558"/>
                    <a:pt x="908" y="1600"/>
                    <a:pt x="903" y="1643"/>
                  </a:cubicBezTo>
                  <a:lnTo>
                    <a:pt x="903" y="1643"/>
                  </a:lnTo>
                  <a:cubicBezTo>
                    <a:pt x="900" y="1645"/>
                    <a:pt x="897" y="1647"/>
                    <a:pt x="894" y="1651"/>
                  </a:cubicBezTo>
                  <a:lnTo>
                    <a:pt x="894" y="1651"/>
                  </a:lnTo>
                  <a:cubicBezTo>
                    <a:pt x="891" y="1655"/>
                    <a:pt x="888" y="1658"/>
                    <a:pt x="886" y="1661"/>
                  </a:cubicBezTo>
                  <a:lnTo>
                    <a:pt x="886" y="1661"/>
                  </a:lnTo>
                  <a:cubicBezTo>
                    <a:pt x="856" y="1651"/>
                    <a:pt x="827" y="1636"/>
                    <a:pt x="799" y="1617"/>
                  </a:cubicBezTo>
                  <a:lnTo>
                    <a:pt x="799" y="1617"/>
                  </a:lnTo>
                  <a:cubicBezTo>
                    <a:pt x="820" y="1584"/>
                    <a:pt x="841" y="1551"/>
                    <a:pt x="862" y="1519"/>
                  </a:cubicBezTo>
                  <a:lnTo>
                    <a:pt x="862" y="1519"/>
                  </a:lnTo>
                  <a:cubicBezTo>
                    <a:pt x="877" y="1494"/>
                    <a:pt x="839" y="1472"/>
                    <a:pt x="824" y="1496"/>
                  </a:cubicBezTo>
                  <a:close/>
                  <a:moveTo>
                    <a:pt x="1711" y="847"/>
                  </a:moveTo>
                  <a:lnTo>
                    <a:pt x="1711" y="847"/>
                  </a:lnTo>
                  <a:cubicBezTo>
                    <a:pt x="1751" y="844"/>
                    <a:pt x="1789" y="838"/>
                    <a:pt x="1829" y="830"/>
                  </a:cubicBezTo>
                  <a:lnTo>
                    <a:pt x="1829" y="830"/>
                  </a:lnTo>
                  <a:cubicBezTo>
                    <a:pt x="1829" y="836"/>
                    <a:pt x="1830" y="841"/>
                    <a:pt x="1830" y="847"/>
                  </a:cubicBezTo>
                  <a:lnTo>
                    <a:pt x="1830" y="847"/>
                  </a:lnTo>
                  <a:cubicBezTo>
                    <a:pt x="1819" y="845"/>
                    <a:pt x="1809" y="842"/>
                    <a:pt x="1798" y="840"/>
                  </a:cubicBezTo>
                  <a:lnTo>
                    <a:pt x="1798" y="840"/>
                  </a:lnTo>
                  <a:cubicBezTo>
                    <a:pt x="1770" y="834"/>
                    <a:pt x="1758" y="877"/>
                    <a:pt x="1786" y="883"/>
                  </a:cubicBezTo>
                  <a:lnTo>
                    <a:pt x="1786" y="883"/>
                  </a:lnTo>
                  <a:cubicBezTo>
                    <a:pt x="1801" y="886"/>
                    <a:pt x="1816" y="889"/>
                    <a:pt x="1832" y="893"/>
                  </a:cubicBezTo>
                  <a:lnTo>
                    <a:pt x="1832" y="893"/>
                  </a:lnTo>
                  <a:cubicBezTo>
                    <a:pt x="1832" y="907"/>
                    <a:pt x="1831" y="921"/>
                    <a:pt x="1830" y="936"/>
                  </a:cubicBezTo>
                  <a:lnTo>
                    <a:pt x="1830" y="936"/>
                  </a:lnTo>
                  <a:cubicBezTo>
                    <a:pt x="1801" y="926"/>
                    <a:pt x="1771" y="918"/>
                    <a:pt x="1741" y="913"/>
                  </a:cubicBezTo>
                  <a:lnTo>
                    <a:pt x="1741" y="913"/>
                  </a:lnTo>
                  <a:cubicBezTo>
                    <a:pt x="1712" y="909"/>
                    <a:pt x="1701" y="951"/>
                    <a:pt x="1729" y="956"/>
                  </a:cubicBezTo>
                  <a:lnTo>
                    <a:pt x="1729" y="956"/>
                  </a:lnTo>
                  <a:cubicBezTo>
                    <a:pt x="1762" y="961"/>
                    <a:pt x="1794" y="969"/>
                    <a:pt x="1826" y="980"/>
                  </a:cubicBezTo>
                  <a:lnTo>
                    <a:pt x="1826" y="980"/>
                  </a:lnTo>
                  <a:cubicBezTo>
                    <a:pt x="1800" y="1165"/>
                    <a:pt x="1694" y="1341"/>
                    <a:pt x="1526" y="1348"/>
                  </a:cubicBezTo>
                  <a:lnTo>
                    <a:pt x="1526" y="1348"/>
                  </a:lnTo>
                  <a:cubicBezTo>
                    <a:pt x="1523" y="1314"/>
                    <a:pt x="1505" y="1279"/>
                    <a:pt x="1469" y="1244"/>
                  </a:cubicBezTo>
                  <a:lnTo>
                    <a:pt x="1469" y="1244"/>
                  </a:lnTo>
                  <a:cubicBezTo>
                    <a:pt x="1479" y="1221"/>
                    <a:pt x="1489" y="1194"/>
                    <a:pt x="1499" y="1165"/>
                  </a:cubicBezTo>
                  <a:lnTo>
                    <a:pt x="1499" y="1165"/>
                  </a:lnTo>
                  <a:cubicBezTo>
                    <a:pt x="1528" y="1190"/>
                    <a:pt x="1559" y="1212"/>
                    <a:pt x="1594" y="1229"/>
                  </a:cubicBezTo>
                  <a:lnTo>
                    <a:pt x="1594" y="1229"/>
                  </a:lnTo>
                  <a:cubicBezTo>
                    <a:pt x="1620" y="1241"/>
                    <a:pt x="1642" y="1203"/>
                    <a:pt x="1616" y="1191"/>
                  </a:cubicBezTo>
                  <a:lnTo>
                    <a:pt x="1616" y="1191"/>
                  </a:lnTo>
                  <a:cubicBezTo>
                    <a:pt x="1581" y="1173"/>
                    <a:pt x="1548" y="1151"/>
                    <a:pt x="1520" y="1124"/>
                  </a:cubicBezTo>
                  <a:lnTo>
                    <a:pt x="1520" y="1124"/>
                  </a:lnTo>
                  <a:cubicBezTo>
                    <a:pt x="1517" y="1122"/>
                    <a:pt x="1515" y="1121"/>
                    <a:pt x="1513" y="1120"/>
                  </a:cubicBezTo>
                  <a:lnTo>
                    <a:pt x="1513" y="1120"/>
                  </a:lnTo>
                  <a:cubicBezTo>
                    <a:pt x="1515" y="1112"/>
                    <a:pt x="1517" y="1104"/>
                    <a:pt x="1519" y="1096"/>
                  </a:cubicBezTo>
                  <a:lnTo>
                    <a:pt x="1519" y="1096"/>
                  </a:lnTo>
                  <a:cubicBezTo>
                    <a:pt x="1551" y="1104"/>
                    <a:pt x="1583" y="1112"/>
                    <a:pt x="1614" y="1120"/>
                  </a:cubicBezTo>
                  <a:lnTo>
                    <a:pt x="1614" y="1120"/>
                  </a:lnTo>
                  <a:cubicBezTo>
                    <a:pt x="1642" y="1127"/>
                    <a:pt x="1654" y="1084"/>
                    <a:pt x="1626" y="1077"/>
                  </a:cubicBezTo>
                  <a:lnTo>
                    <a:pt x="1626" y="1077"/>
                  </a:lnTo>
                  <a:cubicBezTo>
                    <a:pt x="1594" y="1070"/>
                    <a:pt x="1562" y="1061"/>
                    <a:pt x="1530" y="1053"/>
                  </a:cubicBezTo>
                  <a:lnTo>
                    <a:pt x="1530" y="1053"/>
                  </a:lnTo>
                  <a:cubicBezTo>
                    <a:pt x="1532" y="1041"/>
                    <a:pt x="1535" y="1030"/>
                    <a:pt x="1537" y="1019"/>
                  </a:cubicBezTo>
                  <a:lnTo>
                    <a:pt x="1537" y="1019"/>
                  </a:lnTo>
                  <a:lnTo>
                    <a:pt x="1538" y="1019"/>
                  </a:lnTo>
                  <a:lnTo>
                    <a:pt x="1538" y="1019"/>
                  </a:lnTo>
                  <a:cubicBezTo>
                    <a:pt x="1563" y="1019"/>
                    <a:pt x="1587" y="1018"/>
                    <a:pt x="1612" y="1018"/>
                  </a:cubicBezTo>
                  <a:lnTo>
                    <a:pt x="1612" y="1018"/>
                  </a:lnTo>
                  <a:cubicBezTo>
                    <a:pt x="1641" y="1017"/>
                    <a:pt x="1641" y="973"/>
                    <a:pt x="1612" y="973"/>
                  </a:cubicBezTo>
                  <a:lnTo>
                    <a:pt x="1612" y="973"/>
                  </a:lnTo>
                  <a:cubicBezTo>
                    <a:pt x="1589" y="974"/>
                    <a:pt x="1567" y="974"/>
                    <a:pt x="1544" y="974"/>
                  </a:cubicBezTo>
                  <a:lnTo>
                    <a:pt x="1544" y="974"/>
                  </a:lnTo>
                  <a:cubicBezTo>
                    <a:pt x="1553" y="905"/>
                    <a:pt x="1554" y="838"/>
                    <a:pt x="1539" y="786"/>
                  </a:cubicBezTo>
                  <a:lnTo>
                    <a:pt x="1539" y="786"/>
                  </a:lnTo>
                  <a:cubicBezTo>
                    <a:pt x="1591" y="775"/>
                    <a:pt x="1642" y="760"/>
                    <a:pt x="1691" y="742"/>
                  </a:cubicBezTo>
                  <a:lnTo>
                    <a:pt x="1691" y="742"/>
                  </a:lnTo>
                  <a:cubicBezTo>
                    <a:pt x="1718" y="732"/>
                    <a:pt x="1707" y="689"/>
                    <a:pt x="1679" y="699"/>
                  </a:cubicBezTo>
                  <a:lnTo>
                    <a:pt x="1679" y="699"/>
                  </a:lnTo>
                  <a:cubicBezTo>
                    <a:pt x="1631" y="717"/>
                    <a:pt x="1581" y="731"/>
                    <a:pt x="1530" y="742"/>
                  </a:cubicBezTo>
                  <a:lnTo>
                    <a:pt x="1530" y="742"/>
                  </a:lnTo>
                  <a:cubicBezTo>
                    <a:pt x="1561" y="719"/>
                    <a:pt x="1591" y="696"/>
                    <a:pt x="1622" y="673"/>
                  </a:cubicBezTo>
                  <a:lnTo>
                    <a:pt x="1622" y="673"/>
                  </a:lnTo>
                  <a:cubicBezTo>
                    <a:pt x="1645" y="656"/>
                    <a:pt x="1622" y="618"/>
                    <a:pt x="1600" y="635"/>
                  </a:cubicBezTo>
                  <a:lnTo>
                    <a:pt x="1600" y="635"/>
                  </a:lnTo>
                  <a:cubicBezTo>
                    <a:pt x="1566" y="660"/>
                    <a:pt x="1532" y="685"/>
                    <a:pt x="1499" y="711"/>
                  </a:cubicBezTo>
                  <a:lnTo>
                    <a:pt x="1499" y="711"/>
                  </a:lnTo>
                  <a:cubicBezTo>
                    <a:pt x="1498" y="711"/>
                    <a:pt x="1497" y="710"/>
                    <a:pt x="1497" y="709"/>
                  </a:cubicBezTo>
                  <a:lnTo>
                    <a:pt x="1497" y="709"/>
                  </a:lnTo>
                  <a:cubicBezTo>
                    <a:pt x="1505" y="702"/>
                    <a:pt x="1509" y="692"/>
                    <a:pt x="1507" y="679"/>
                  </a:cubicBezTo>
                  <a:lnTo>
                    <a:pt x="1507" y="679"/>
                  </a:lnTo>
                  <a:cubicBezTo>
                    <a:pt x="1502" y="639"/>
                    <a:pt x="1496" y="599"/>
                    <a:pt x="1485" y="559"/>
                  </a:cubicBezTo>
                  <a:lnTo>
                    <a:pt x="1485" y="559"/>
                  </a:lnTo>
                  <a:cubicBezTo>
                    <a:pt x="1489" y="560"/>
                    <a:pt x="1492" y="559"/>
                    <a:pt x="1496" y="558"/>
                  </a:cubicBezTo>
                  <a:lnTo>
                    <a:pt x="1496" y="558"/>
                  </a:lnTo>
                  <a:cubicBezTo>
                    <a:pt x="1687" y="512"/>
                    <a:pt x="1791" y="630"/>
                    <a:pt x="1822" y="787"/>
                  </a:cubicBezTo>
                  <a:lnTo>
                    <a:pt x="1822" y="787"/>
                  </a:lnTo>
                  <a:cubicBezTo>
                    <a:pt x="1785" y="794"/>
                    <a:pt x="1748" y="800"/>
                    <a:pt x="1711" y="803"/>
                  </a:cubicBezTo>
                  <a:lnTo>
                    <a:pt x="1711" y="803"/>
                  </a:lnTo>
                  <a:cubicBezTo>
                    <a:pt x="1682" y="805"/>
                    <a:pt x="1682" y="849"/>
                    <a:pt x="1711" y="847"/>
                  </a:cubicBezTo>
                  <a:close/>
                  <a:moveTo>
                    <a:pt x="1965" y="1020"/>
                  </a:moveTo>
                  <a:lnTo>
                    <a:pt x="1965" y="1020"/>
                  </a:lnTo>
                  <a:cubicBezTo>
                    <a:pt x="2066" y="759"/>
                    <a:pt x="2021" y="388"/>
                    <a:pt x="1695" y="334"/>
                  </a:cubicBezTo>
                  <a:lnTo>
                    <a:pt x="1695" y="334"/>
                  </a:lnTo>
                  <a:cubicBezTo>
                    <a:pt x="1634" y="162"/>
                    <a:pt x="1316" y="88"/>
                    <a:pt x="1113" y="181"/>
                  </a:cubicBezTo>
                  <a:lnTo>
                    <a:pt x="1113" y="181"/>
                  </a:lnTo>
                  <a:cubicBezTo>
                    <a:pt x="1068" y="0"/>
                    <a:pt x="830" y="90"/>
                    <a:pt x="725" y="172"/>
                  </a:cubicBezTo>
                  <a:lnTo>
                    <a:pt x="725" y="172"/>
                  </a:lnTo>
                  <a:cubicBezTo>
                    <a:pt x="692" y="199"/>
                    <a:pt x="663" y="231"/>
                    <a:pt x="640" y="266"/>
                  </a:cubicBezTo>
                  <a:lnTo>
                    <a:pt x="640" y="266"/>
                  </a:lnTo>
                  <a:cubicBezTo>
                    <a:pt x="636" y="264"/>
                    <a:pt x="631" y="262"/>
                    <a:pt x="624" y="263"/>
                  </a:cubicBezTo>
                  <a:lnTo>
                    <a:pt x="624" y="263"/>
                  </a:lnTo>
                  <a:cubicBezTo>
                    <a:pt x="344" y="285"/>
                    <a:pt x="0" y="661"/>
                    <a:pt x="182" y="907"/>
                  </a:cubicBezTo>
                  <a:lnTo>
                    <a:pt x="182" y="907"/>
                  </a:lnTo>
                  <a:cubicBezTo>
                    <a:pt x="36" y="1078"/>
                    <a:pt x="81" y="1307"/>
                    <a:pt x="176" y="1498"/>
                  </a:cubicBezTo>
                  <a:lnTo>
                    <a:pt x="176" y="1498"/>
                  </a:lnTo>
                  <a:cubicBezTo>
                    <a:pt x="221" y="1586"/>
                    <a:pt x="296" y="1645"/>
                    <a:pt x="390" y="1671"/>
                  </a:cubicBezTo>
                  <a:lnTo>
                    <a:pt x="390" y="1671"/>
                  </a:lnTo>
                  <a:cubicBezTo>
                    <a:pt x="412" y="1678"/>
                    <a:pt x="432" y="1679"/>
                    <a:pt x="450" y="1677"/>
                  </a:cubicBezTo>
                  <a:lnTo>
                    <a:pt x="450" y="1677"/>
                  </a:lnTo>
                  <a:cubicBezTo>
                    <a:pt x="460" y="1771"/>
                    <a:pt x="541" y="1840"/>
                    <a:pt x="636" y="1858"/>
                  </a:cubicBezTo>
                  <a:lnTo>
                    <a:pt x="636" y="1858"/>
                  </a:lnTo>
                  <a:cubicBezTo>
                    <a:pt x="695" y="1869"/>
                    <a:pt x="753" y="1852"/>
                    <a:pt x="804" y="1822"/>
                  </a:cubicBezTo>
                  <a:lnTo>
                    <a:pt x="804" y="1822"/>
                  </a:lnTo>
                  <a:cubicBezTo>
                    <a:pt x="1051" y="2114"/>
                    <a:pt x="1566" y="1911"/>
                    <a:pt x="1668" y="1576"/>
                  </a:cubicBezTo>
                  <a:lnTo>
                    <a:pt x="1668" y="1576"/>
                  </a:lnTo>
                  <a:cubicBezTo>
                    <a:pt x="1751" y="1548"/>
                    <a:pt x="1825" y="1485"/>
                    <a:pt x="1873" y="1407"/>
                  </a:cubicBezTo>
                  <a:lnTo>
                    <a:pt x="1873" y="1407"/>
                  </a:lnTo>
                  <a:cubicBezTo>
                    <a:pt x="1927" y="1320"/>
                    <a:pt x="1983" y="1155"/>
                    <a:pt x="1952" y="1036"/>
                  </a:cubicBezTo>
                  <a:lnTo>
                    <a:pt x="1952" y="1036"/>
                  </a:lnTo>
                  <a:cubicBezTo>
                    <a:pt x="1957" y="1032"/>
                    <a:pt x="1963" y="1027"/>
                    <a:pt x="1965" y="1020"/>
                  </a:cubicBezTo>
                  <a:close/>
                </a:path>
              </a:pathLst>
            </a:custGeom>
            <a:solidFill>
              <a:schemeClr val="accent5"/>
            </a:solidFill>
            <a:ln>
              <a:noFill/>
            </a:ln>
            <a:effectLst/>
          </p:spPr>
          <p:txBody>
            <a:bodyPr wrap="none" anchor="ctr"/>
            <a:lstStyle/>
            <a:p>
              <a:endParaRPr lang="es-ES_tradnl" sz="919"/>
            </a:p>
          </p:txBody>
        </p:sp>
        <p:grpSp>
          <p:nvGrpSpPr>
            <p:cNvPr id="11" name="Group 10">
              <a:extLst>
                <a:ext uri="{FF2B5EF4-FFF2-40B4-BE49-F238E27FC236}">
                  <a16:creationId xmlns:a16="http://schemas.microsoft.com/office/drawing/2014/main" id="{7680525F-A267-4146-AF78-8DE59197D72D}"/>
                </a:ext>
              </a:extLst>
            </p:cNvPr>
            <p:cNvGrpSpPr/>
            <p:nvPr/>
          </p:nvGrpSpPr>
          <p:grpSpPr>
            <a:xfrm rot="759599">
              <a:off x="243217" y="3192686"/>
              <a:ext cx="1041315" cy="1797483"/>
              <a:chOff x="2263797" y="2598086"/>
              <a:chExt cx="532496" cy="919177"/>
            </a:xfrm>
            <a:solidFill>
              <a:schemeClr val="accent5"/>
            </a:solidFill>
          </p:grpSpPr>
          <p:sp>
            <p:nvSpPr>
              <p:cNvPr id="436" name="Freeform 12">
                <a:extLst>
                  <a:ext uri="{FF2B5EF4-FFF2-40B4-BE49-F238E27FC236}">
                    <a16:creationId xmlns:a16="http://schemas.microsoft.com/office/drawing/2014/main" id="{57BD573A-1E0D-7340-A991-51E2196A5915}"/>
                  </a:ext>
                </a:extLst>
              </p:cNvPr>
              <p:cNvSpPr>
                <a:spLocks noChangeArrowheads="1"/>
              </p:cNvSpPr>
              <p:nvPr/>
            </p:nvSpPr>
            <p:spPr bwMode="auto">
              <a:xfrm>
                <a:off x="2555008" y="2944317"/>
                <a:ext cx="83169" cy="194420"/>
              </a:xfrm>
              <a:custGeom>
                <a:avLst/>
                <a:gdLst>
                  <a:gd name="T0" fmla="*/ 298 w 338"/>
                  <a:gd name="T1" fmla="*/ 19 h 792"/>
                  <a:gd name="T2" fmla="*/ 298 w 338"/>
                  <a:gd name="T3" fmla="*/ 19 h 792"/>
                  <a:gd name="T4" fmla="*/ 7 w 338"/>
                  <a:gd name="T5" fmla="*/ 760 h 792"/>
                  <a:gd name="T6" fmla="*/ 7 w 338"/>
                  <a:gd name="T7" fmla="*/ 760 h 792"/>
                  <a:gd name="T8" fmla="*/ 37 w 338"/>
                  <a:gd name="T9" fmla="*/ 771 h 792"/>
                  <a:gd name="T10" fmla="*/ 37 w 338"/>
                  <a:gd name="T11" fmla="*/ 771 h 792"/>
                  <a:gd name="T12" fmla="*/ 328 w 338"/>
                  <a:gd name="T13" fmla="*/ 31 h 792"/>
                  <a:gd name="T14" fmla="*/ 328 w 338"/>
                  <a:gd name="T15" fmla="*/ 31 h 792"/>
                  <a:gd name="T16" fmla="*/ 298 w 338"/>
                  <a:gd name="T17" fmla="*/ 19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8" h="792">
                    <a:moveTo>
                      <a:pt x="298" y="19"/>
                    </a:moveTo>
                    <a:lnTo>
                      <a:pt x="298" y="19"/>
                    </a:lnTo>
                    <a:cubicBezTo>
                      <a:pt x="187" y="260"/>
                      <a:pt x="91" y="507"/>
                      <a:pt x="7" y="760"/>
                    </a:cubicBezTo>
                    <a:lnTo>
                      <a:pt x="7" y="760"/>
                    </a:lnTo>
                    <a:cubicBezTo>
                      <a:pt x="0" y="779"/>
                      <a:pt x="31" y="791"/>
                      <a:pt x="37" y="771"/>
                    </a:cubicBezTo>
                    <a:lnTo>
                      <a:pt x="37" y="771"/>
                    </a:lnTo>
                    <a:cubicBezTo>
                      <a:pt x="121" y="519"/>
                      <a:pt x="218" y="272"/>
                      <a:pt x="328" y="31"/>
                    </a:cubicBezTo>
                    <a:lnTo>
                      <a:pt x="328" y="31"/>
                    </a:lnTo>
                    <a:cubicBezTo>
                      <a:pt x="337" y="11"/>
                      <a:pt x="307" y="0"/>
                      <a:pt x="298"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7" name="Freeform 13">
                <a:extLst>
                  <a:ext uri="{FF2B5EF4-FFF2-40B4-BE49-F238E27FC236}">
                    <a16:creationId xmlns:a16="http://schemas.microsoft.com/office/drawing/2014/main" id="{1BA699F3-A0B9-804F-A614-AF474F804D89}"/>
                  </a:ext>
                </a:extLst>
              </p:cNvPr>
              <p:cNvSpPr>
                <a:spLocks noChangeArrowheads="1"/>
              </p:cNvSpPr>
              <p:nvPr/>
            </p:nvSpPr>
            <p:spPr bwMode="auto">
              <a:xfrm>
                <a:off x="2263797" y="2598086"/>
                <a:ext cx="532496" cy="919177"/>
              </a:xfrm>
              <a:custGeom>
                <a:avLst/>
                <a:gdLst>
                  <a:gd name="T0" fmla="*/ 1449 w 2174"/>
                  <a:gd name="T1" fmla="*/ 890 h 3753"/>
                  <a:gd name="T2" fmla="*/ 1029 w 2174"/>
                  <a:gd name="T3" fmla="*/ 478 h 3753"/>
                  <a:gd name="T4" fmla="*/ 1517 w 2174"/>
                  <a:gd name="T5" fmla="*/ 1718 h 3753"/>
                  <a:gd name="T6" fmla="*/ 1598 w 2174"/>
                  <a:gd name="T7" fmla="*/ 1101 h 3753"/>
                  <a:gd name="T8" fmla="*/ 1555 w 2174"/>
                  <a:gd name="T9" fmla="*/ 2071 h 3753"/>
                  <a:gd name="T10" fmla="*/ 1304 w 2174"/>
                  <a:gd name="T11" fmla="*/ 2642 h 3753"/>
                  <a:gd name="T12" fmla="*/ 1729 w 2174"/>
                  <a:gd name="T13" fmla="*/ 1974 h 3753"/>
                  <a:gd name="T14" fmla="*/ 1555 w 2174"/>
                  <a:gd name="T15" fmla="*/ 2071 h 3753"/>
                  <a:gd name="T16" fmla="*/ 193 w 2174"/>
                  <a:gd name="T17" fmla="*/ 1300 h 3753"/>
                  <a:gd name="T18" fmla="*/ 1142 w 2174"/>
                  <a:gd name="T19" fmla="*/ 2289 h 3753"/>
                  <a:gd name="T20" fmla="*/ 420 w 2174"/>
                  <a:gd name="T21" fmla="*/ 1495 h 3753"/>
                  <a:gd name="T22" fmla="*/ 1100 w 2174"/>
                  <a:gd name="T23" fmla="*/ 2303 h 3753"/>
                  <a:gd name="T24" fmla="*/ 595 w 2174"/>
                  <a:gd name="T25" fmla="*/ 848 h 3753"/>
                  <a:gd name="T26" fmla="*/ 767 w 2174"/>
                  <a:gd name="T27" fmla="*/ 1220 h 3753"/>
                  <a:gd name="T28" fmla="*/ 1621 w 2174"/>
                  <a:gd name="T29" fmla="*/ 3049 h 3753"/>
                  <a:gd name="T30" fmla="*/ 1994 w 2174"/>
                  <a:gd name="T31" fmla="*/ 2671 h 3753"/>
                  <a:gd name="T32" fmla="*/ 2064 w 2174"/>
                  <a:gd name="T33" fmla="*/ 2166 h 3753"/>
                  <a:gd name="T34" fmla="*/ 1146 w 2174"/>
                  <a:gd name="T35" fmla="*/ 3477 h 3753"/>
                  <a:gd name="T36" fmla="*/ 881 w 2174"/>
                  <a:gd name="T37" fmla="*/ 3487 h 3753"/>
                  <a:gd name="T38" fmla="*/ 971 w 2174"/>
                  <a:gd name="T39" fmla="*/ 3356 h 3753"/>
                  <a:gd name="T40" fmla="*/ 1151 w 2174"/>
                  <a:gd name="T41" fmla="*/ 3610 h 3753"/>
                  <a:gd name="T42" fmla="*/ 119 w 2174"/>
                  <a:gd name="T43" fmla="*/ 2241 h 3753"/>
                  <a:gd name="T44" fmla="*/ 744 w 2174"/>
                  <a:gd name="T45" fmla="*/ 2594 h 3753"/>
                  <a:gd name="T46" fmla="*/ 1024 w 2174"/>
                  <a:gd name="T47" fmla="*/ 2841 h 3753"/>
                  <a:gd name="T48" fmla="*/ 1264 w 2174"/>
                  <a:gd name="T49" fmla="*/ 2975 h 3753"/>
                  <a:gd name="T50" fmla="*/ 961 w 2174"/>
                  <a:gd name="T51" fmla="*/ 2901 h 3753"/>
                  <a:gd name="T52" fmla="*/ 581 w 2174"/>
                  <a:gd name="T53" fmla="*/ 2674 h 3753"/>
                  <a:gd name="T54" fmla="*/ 629 w 2174"/>
                  <a:gd name="T55" fmla="*/ 2770 h 3753"/>
                  <a:gd name="T56" fmla="*/ 1205 w 2174"/>
                  <a:gd name="T57" fmla="*/ 1028 h 3753"/>
                  <a:gd name="T58" fmla="*/ 1249 w 2174"/>
                  <a:gd name="T59" fmla="*/ 475 h 3753"/>
                  <a:gd name="T60" fmla="*/ 1053 w 2174"/>
                  <a:gd name="T61" fmla="*/ 364 h 3753"/>
                  <a:gd name="T62" fmla="*/ 1048 w 2174"/>
                  <a:gd name="T63" fmla="*/ 47 h 3753"/>
                  <a:gd name="T64" fmla="*/ 1149 w 2174"/>
                  <a:gd name="T65" fmla="*/ 1044 h 3753"/>
                  <a:gd name="T66" fmla="*/ 1112 w 2174"/>
                  <a:gd name="T67" fmla="*/ 1524 h 3753"/>
                  <a:gd name="T68" fmla="*/ 521 w 2174"/>
                  <a:gd name="T69" fmla="*/ 821 h 3753"/>
                  <a:gd name="T70" fmla="*/ 767 w 2174"/>
                  <a:gd name="T71" fmla="*/ 1335 h 3753"/>
                  <a:gd name="T72" fmla="*/ 1129 w 2174"/>
                  <a:gd name="T73" fmla="*/ 2172 h 3753"/>
                  <a:gd name="T74" fmla="*/ 159 w 2174"/>
                  <a:gd name="T75" fmla="*/ 1235 h 3753"/>
                  <a:gd name="T76" fmla="*/ 336 w 2174"/>
                  <a:gd name="T77" fmla="*/ 1594 h 3753"/>
                  <a:gd name="T78" fmla="*/ 1153 w 2174"/>
                  <a:gd name="T79" fmla="*/ 2347 h 3753"/>
                  <a:gd name="T80" fmla="*/ 50 w 2174"/>
                  <a:gd name="T81" fmla="*/ 2170 h 3753"/>
                  <a:gd name="T82" fmla="*/ 19 w 2174"/>
                  <a:gd name="T83" fmla="*/ 2206 h 3753"/>
                  <a:gd name="T84" fmla="*/ 1570 w 2174"/>
                  <a:gd name="T85" fmla="*/ 3393 h 3753"/>
                  <a:gd name="T86" fmla="*/ 763 w 2174"/>
                  <a:gd name="T87" fmla="*/ 3365 h 3753"/>
                  <a:gd name="T88" fmla="*/ 491 w 2174"/>
                  <a:gd name="T89" fmla="*/ 3586 h 3753"/>
                  <a:gd name="T90" fmla="*/ 1634 w 2174"/>
                  <a:gd name="T91" fmla="*/ 3477 h 3753"/>
                  <a:gd name="T92" fmla="*/ 1538 w 2174"/>
                  <a:gd name="T93" fmla="*/ 3262 h 3753"/>
                  <a:gd name="T94" fmla="*/ 1997 w 2174"/>
                  <a:gd name="T95" fmla="*/ 2782 h 3753"/>
                  <a:gd name="T96" fmla="*/ 2105 w 2174"/>
                  <a:gd name="T97" fmla="*/ 1990 h 3753"/>
                  <a:gd name="T98" fmla="*/ 1467 w 2174"/>
                  <a:gd name="T99" fmla="*/ 3142 h 3753"/>
                  <a:gd name="T100" fmla="*/ 1379 w 2174"/>
                  <a:gd name="T101" fmla="*/ 2963 h 3753"/>
                  <a:gd name="T102" fmla="*/ 1926 w 2174"/>
                  <a:gd name="T103" fmla="*/ 1434 h 3753"/>
                  <a:gd name="T104" fmla="*/ 1877 w 2174"/>
                  <a:gd name="T105" fmla="*/ 1434 h 3753"/>
                  <a:gd name="T106" fmla="*/ 1254 w 2174"/>
                  <a:gd name="T107" fmla="*/ 2600 h 3753"/>
                  <a:gd name="T108" fmla="*/ 1218 w 2174"/>
                  <a:gd name="T109" fmla="*/ 2334 h 3753"/>
                  <a:gd name="T110" fmla="*/ 1650 w 2174"/>
                  <a:gd name="T111" fmla="*/ 1064 h 3753"/>
                  <a:gd name="T112" fmla="*/ 1638 w 2174"/>
                  <a:gd name="T113" fmla="*/ 1013 h 3753"/>
                  <a:gd name="T114" fmla="*/ 1155 w 2174"/>
                  <a:gd name="T115" fmla="*/ 1653 h 3753"/>
                  <a:gd name="T116" fmla="*/ 1156 w 2174"/>
                  <a:gd name="T117" fmla="*/ 1630 h 3753"/>
                  <a:gd name="T118" fmla="*/ 1617 w 2174"/>
                  <a:gd name="T119" fmla="*/ 452 h 3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74" h="3753">
                    <a:moveTo>
                      <a:pt x="1191" y="1245"/>
                    </a:moveTo>
                    <a:lnTo>
                      <a:pt x="1191" y="1245"/>
                    </a:lnTo>
                    <a:cubicBezTo>
                      <a:pt x="1245" y="978"/>
                      <a:pt x="1389" y="750"/>
                      <a:pt x="1551" y="536"/>
                    </a:cubicBezTo>
                    <a:lnTo>
                      <a:pt x="1551" y="536"/>
                    </a:lnTo>
                    <a:cubicBezTo>
                      <a:pt x="1526" y="656"/>
                      <a:pt x="1493" y="775"/>
                      <a:pt x="1449" y="890"/>
                    </a:cubicBezTo>
                    <a:lnTo>
                      <a:pt x="1449" y="890"/>
                    </a:lnTo>
                    <a:cubicBezTo>
                      <a:pt x="1402" y="1009"/>
                      <a:pt x="1324" y="1195"/>
                      <a:pt x="1191" y="1245"/>
                    </a:cubicBezTo>
                    <a:close/>
                    <a:moveTo>
                      <a:pt x="980" y="239"/>
                    </a:moveTo>
                    <a:lnTo>
                      <a:pt x="980" y="239"/>
                    </a:lnTo>
                    <a:cubicBezTo>
                      <a:pt x="988" y="324"/>
                      <a:pt x="1012" y="411"/>
                      <a:pt x="1029" y="478"/>
                    </a:cubicBezTo>
                    <a:lnTo>
                      <a:pt x="1029" y="478"/>
                    </a:lnTo>
                    <a:cubicBezTo>
                      <a:pt x="1072" y="647"/>
                      <a:pt x="1117" y="805"/>
                      <a:pt x="1139" y="978"/>
                    </a:cubicBezTo>
                    <a:lnTo>
                      <a:pt x="1139" y="978"/>
                    </a:lnTo>
                    <a:cubicBezTo>
                      <a:pt x="900" y="804"/>
                      <a:pt x="905" y="505"/>
                      <a:pt x="980" y="239"/>
                    </a:cubicBezTo>
                    <a:close/>
                    <a:moveTo>
                      <a:pt x="1517" y="1718"/>
                    </a:moveTo>
                    <a:lnTo>
                      <a:pt x="1517" y="1718"/>
                    </a:lnTo>
                    <a:cubicBezTo>
                      <a:pt x="1449" y="1910"/>
                      <a:pt x="1322" y="2089"/>
                      <a:pt x="1216" y="2264"/>
                    </a:cubicBezTo>
                    <a:lnTo>
                      <a:pt x="1216" y="2264"/>
                    </a:lnTo>
                    <a:cubicBezTo>
                      <a:pt x="1118" y="1846"/>
                      <a:pt x="1393" y="1451"/>
                      <a:pt x="1598" y="1101"/>
                    </a:cubicBezTo>
                    <a:lnTo>
                      <a:pt x="1598" y="1101"/>
                    </a:lnTo>
                    <a:lnTo>
                      <a:pt x="1598" y="1102"/>
                    </a:lnTo>
                    <a:lnTo>
                      <a:pt x="1598" y="1102"/>
                    </a:lnTo>
                    <a:cubicBezTo>
                      <a:pt x="1585" y="1307"/>
                      <a:pt x="1584" y="1524"/>
                      <a:pt x="1517" y="1718"/>
                    </a:cubicBezTo>
                    <a:close/>
                    <a:moveTo>
                      <a:pt x="1555" y="2071"/>
                    </a:moveTo>
                    <a:lnTo>
                      <a:pt x="1555" y="2071"/>
                    </a:lnTo>
                    <a:cubicBezTo>
                      <a:pt x="1661" y="1890"/>
                      <a:pt x="1768" y="1708"/>
                      <a:pt x="1874" y="1527"/>
                    </a:cubicBezTo>
                    <a:lnTo>
                      <a:pt x="1874" y="1527"/>
                    </a:lnTo>
                    <a:cubicBezTo>
                      <a:pt x="1867" y="1730"/>
                      <a:pt x="1844" y="1932"/>
                      <a:pt x="1782" y="2128"/>
                    </a:cubicBezTo>
                    <a:lnTo>
                      <a:pt x="1782" y="2128"/>
                    </a:lnTo>
                    <a:cubicBezTo>
                      <a:pt x="1715" y="2337"/>
                      <a:pt x="1552" y="2631"/>
                      <a:pt x="1304" y="2642"/>
                    </a:cubicBezTo>
                    <a:lnTo>
                      <a:pt x="1304" y="2642"/>
                    </a:lnTo>
                    <a:cubicBezTo>
                      <a:pt x="1485" y="2444"/>
                      <a:pt x="1637" y="2224"/>
                      <a:pt x="1759" y="1986"/>
                    </a:cubicBezTo>
                    <a:lnTo>
                      <a:pt x="1759" y="1986"/>
                    </a:lnTo>
                    <a:cubicBezTo>
                      <a:pt x="1769" y="1967"/>
                      <a:pt x="1739" y="1956"/>
                      <a:pt x="1729" y="1974"/>
                    </a:cubicBezTo>
                    <a:lnTo>
                      <a:pt x="1729" y="1974"/>
                    </a:lnTo>
                    <a:cubicBezTo>
                      <a:pt x="1618" y="2189"/>
                      <a:pt x="1483" y="2388"/>
                      <a:pt x="1326" y="2570"/>
                    </a:cubicBezTo>
                    <a:lnTo>
                      <a:pt x="1326" y="2570"/>
                    </a:lnTo>
                    <a:cubicBezTo>
                      <a:pt x="1321" y="2569"/>
                      <a:pt x="1316" y="2569"/>
                      <a:pt x="1312" y="2571"/>
                    </a:cubicBezTo>
                    <a:lnTo>
                      <a:pt x="1312" y="2571"/>
                    </a:lnTo>
                    <a:cubicBezTo>
                      <a:pt x="1364" y="2392"/>
                      <a:pt x="1458" y="2234"/>
                      <a:pt x="1555" y="2071"/>
                    </a:cubicBezTo>
                    <a:close/>
                    <a:moveTo>
                      <a:pt x="555" y="1855"/>
                    </a:moveTo>
                    <a:lnTo>
                      <a:pt x="555" y="1855"/>
                    </a:lnTo>
                    <a:cubicBezTo>
                      <a:pt x="511" y="1760"/>
                      <a:pt x="462" y="1671"/>
                      <a:pt x="396" y="1589"/>
                    </a:cubicBezTo>
                    <a:lnTo>
                      <a:pt x="396" y="1589"/>
                    </a:lnTo>
                    <a:cubicBezTo>
                      <a:pt x="321" y="1496"/>
                      <a:pt x="233" y="1414"/>
                      <a:pt x="193" y="1300"/>
                    </a:cubicBezTo>
                    <a:lnTo>
                      <a:pt x="193" y="1300"/>
                    </a:lnTo>
                    <a:cubicBezTo>
                      <a:pt x="418" y="1385"/>
                      <a:pt x="629" y="1489"/>
                      <a:pt x="773" y="1691"/>
                    </a:cubicBezTo>
                    <a:lnTo>
                      <a:pt x="773" y="1691"/>
                    </a:lnTo>
                    <a:cubicBezTo>
                      <a:pt x="908" y="1880"/>
                      <a:pt x="1022" y="2089"/>
                      <a:pt x="1142" y="2289"/>
                    </a:cubicBezTo>
                    <a:lnTo>
                      <a:pt x="1142" y="2289"/>
                    </a:lnTo>
                    <a:cubicBezTo>
                      <a:pt x="951" y="2186"/>
                      <a:pt x="807" y="2035"/>
                      <a:pt x="700" y="1845"/>
                    </a:cubicBezTo>
                    <a:lnTo>
                      <a:pt x="700" y="1845"/>
                    </a:lnTo>
                    <a:cubicBezTo>
                      <a:pt x="624" y="1709"/>
                      <a:pt x="559" y="1573"/>
                      <a:pt x="440" y="1469"/>
                    </a:cubicBezTo>
                    <a:lnTo>
                      <a:pt x="440" y="1469"/>
                    </a:lnTo>
                    <a:cubicBezTo>
                      <a:pt x="424" y="1455"/>
                      <a:pt x="404" y="1482"/>
                      <a:pt x="420" y="1495"/>
                    </a:cubicBezTo>
                    <a:lnTo>
                      <a:pt x="420" y="1495"/>
                    </a:lnTo>
                    <a:cubicBezTo>
                      <a:pt x="572" y="1626"/>
                      <a:pt x="637" y="1821"/>
                      <a:pt x="747" y="1984"/>
                    </a:cubicBezTo>
                    <a:lnTo>
                      <a:pt x="747" y="1984"/>
                    </a:lnTo>
                    <a:cubicBezTo>
                      <a:pt x="836" y="2117"/>
                      <a:pt x="961" y="2223"/>
                      <a:pt x="1100" y="2303"/>
                    </a:cubicBezTo>
                    <a:lnTo>
                      <a:pt x="1100" y="2303"/>
                    </a:lnTo>
                    <a:cubicBezTo>
                      <a:pt x="817" y="2315"/>
                      <a:pt x="669" y="2094"/>
                      <a:pt x="555" y="1855"/>
                    </a:cubicBezTo>
                    <a:close/>
                    <a:moveTo>
                      <a:pt x="767" y="1220"/>
                    </a:moveTo>
                    <a:lnTo>
                      <a:pt x="767" y="1220"/>
                    </a:lnTo>
                    <a:cubicBezTo>
                      <a:pt x="713" y="1092"/>
                      <a:pt x="672" y="962"/>
                      <a:pt x="595" y="848"/>
                    </a:cubicBezTo>
                    <a:lnTo>
                      <a:pt x="595" y="848"/>
                    </a:lnTo>
                    <a:cubicBezTo>
                      <a:pt x="899" y="982"/>
                      <a:pt x="983" y="1357"/>
                      <a:pt x="1108" y="1642"/>
                    </a:cubicBezTo>
                    <a:lnTo>
                      <a:pt x="1108" y="1642"/>
                    </a:lnTo>
                    <a:cubicBezTo>
                      <a:pt x="1108" y="1644"/>
                      <a:pt x="1108" y="1647"/>
                      <a:pt x="1108" y="1649"/>
                    </a:cubicBezTo>
                    <a:lnTo>
                      <a:pt x="1108" y="1649"/>
                    </a:lnTo>
                    <a:cubicBezTo>
                      <a:pt x="953" y="1539"/>
                      <a:pt x="842" y="1395"/>
                      <a:pt x="767" y="1220"/>
                    </a:cubicBezTo>
                    <a:close/>
                    <a:moveTo>
                      <a:pt x="2064" y="2166"/>
                    </a:moveTo>
                    <a:lnTo>
                      <a:pt x="2064" y="2166"/>
                    </a:lnTo>
                    <a:cubicBezTo>
                      <a:pt x="1941" y="2473"/>
                      <a:pt x="1719" y="2732"/>
                      <a:pt x="1591" y="3037"/>
                    </a:cubicBezTo>
                    <a:lnTo>
                      <a:pt x="1591" y="3037"/>
                    </a:lnTo>
                    <a:cubicBezTo>
                      <a:pt x="1583" y="3057"/>
                      <a:pt x="1614" y="3068"/>
                      <a:pt x="1621" y="3049"/>
                    </a:cubicBezTo>
                    <a:lnTo>
                      <a:pt x="1621" y="3049"/>
                    </a:lnTo>
                    <a:cubicBezTo>
                      <a:pt x="1755" y="2732"/>
                      <a:pt x="1988" y="2465"/>
                      <a:pt x="2107" y="2143"/>
                    </a:cubicBezTo>
                    <a:lnTo>
                      <a:pt x="2107" y="2143"/>
                    </a:lnTo>
                    <a:cubicBezTo>
                      <a:pt x="2101" y="2324"/>
                      <a:pt x="2062" y="2500"/>
                      <a:pt x="1994" y="2671"/>
                    </a:cubicBezTo>
                    <a:lnTo>
                      <a:pt x="1994" y="2671"/>
                    </a:lnTo>
                    <a:cubicBezTo>
                      <a:pt x="1952" y="2776"/>
                      <a:pt x="1895" y="2873"/>
                      <a:pt x="1830" y="2966"/>
                    </a:cubicBezTo>
                    <a:lnTo>
                      <a:pt x="1830" y="2966"/>
                    </a:lnTo>
                    <a:cubicBezTo>
                      <a:pt x="1768" y="3055"/>
                      <a:pt x="1648" y="3239"/>
                      <a:pt x="1523" y="3209"/>
                    </a:cubicBezTo>
                    <a:lnTo>
                      <a:pt x="1523" y="3209"/>
                    </a:lnTo>
                    <a:cubicBezTo>
                      <a:pt x="1452" y="2796"/>
                      <a:pt x="1857" y="2501"/>
                      <a:pt x="2064" y="2166"/>
                    </a:cubicBezTo>
                    <a:lnTo>
                      <a:pt x="612" y="3573"/>
                    </a:lnTo>
                    <a:lnTo>
                      <a:pt x="612" y="3573"/>
                    </a:lnTo>
                    <a:cubicBezTo>
                      <a:pt x="679" y="3572"/>
                      <a:pt x="745" y="3561"/>
                      <a:pt x="812" y="3542"/>
                    </a:cubicBezTo>
                    <a:lnTo>
                      <a:pt x="812" y="3542"/>
                    </a:lnTo>
                    <a:cubicBezTo>
                      <a:pt x="924" y="3510"/>
                      <a:pt x="1028" y="3466"/>
                      <a:pt x="1146" y="3477"/>
                    </a:cubicBezTo>
                    <a:lnTo>
                      <a:pt x="1146" y="3477"/>
                    </a:lnTo>
                    <a:cubicBezTo>
                      <a:pt x="1167" y="3479"/>
                      <a:pt x="1170" y="3446"/>
                      <a:pt x="1150" y="3444"/>
                    </a:cubicBezTo>
                    <a:lnTo>
                      <a:pt x="1150" y="3444"/>
                    </a:lnTo>
                    <a:cubicBezTo>
                      <a:pt x="1056" y="3436"/>
                      <a:pt x="969" y="3459"/>
                      <a:pt x="881" y="3487"/>
                    </a:cubicBezTo>
                    <a:lnTo>
                      <a:pt x="881" y="3487"/>
                    </a:lnTo>
                    <a:cubicBezTo>
                      <a:pt x="778" y="3518"/>
                      <a:pt x="683" y="3541"/>
                      <a:pt x="579" y="3540"/>
                    </a:cubicBezTo>
                    <a:lnTo>
                      <a:pt x="579" y="3540"/>
                    </a:lnTo>
                    <a:cubicBezTo>
                      <a:pt x="612" y="3520"/>
                      <a:pt x="643" y="3498"/>
                      <a:pt x="675" y="3475"/>
                    </a:cubicBezTo>
                    <a:lnTo>
                      <a:pt x="675" y="3475"/>
                    </a:lnTo>
                    <a:cubicBezTo>
                      <a:pt x="765" y="3410"/>
                      <a:pt x="861" y="3374"/>
                      <a:pt x="971" y="3356"/>
                    </a:cubicBezTo>
                    <a:lnTo>
                      <a:pt x="971" y="3356"/>
                    </a:lnTo>
                    <a:cubicBezTo>
                      <a:pt x="1171" y="3322"/>
                      <a:pt x="1376" y="3379"/>
                      <a:pt x="1566" y="3443"/>
                    </a:cubicBezTo>
                    <a:lnTo>
                      <a:pt x="1566" y="3443"/>
                    </a:lnTo>
                    <a:cubicBezTo>
                      <a:pt x="1423" y="3487"/>
                      <a:pt x="1299" y="3578"/>
                      <a:pt x="1151" y="3610"/>
                    </a:cubicBezTo>
                    <a:lnTo>
                      <a:pt x="1151" y="3610"/>
                    </a:lnTo>
                    <a:cubicBezTo>
                      <a:pt x="978" y="3647"/>
                      <a:pt x="786" y="3622"/>
                      <a:pt x="612" y="3573"/>
                    </a:cubicBezTo>
                    <a:lnTo>
                      <a:pt x="2064" y="2166"/>
                    </a:lnTo>
                    <a:close/>
                    <a:moveTo>
                      <a:pt x="629" y="2770"/>
                    </a:moveTo>
                    <a:lnTo>
                      <a:pt x="629" y="2770"/>
                    </a:lnTo>
                    <a:cubicBezTo>
                      <a:pt x="448" y="2607"/>
                      <a:pt x="285" y="2420"/>
                      <a:pt x="119" y="2241"/>
                    </a:cubicBezTo>
                    <a:lnTo>
                      <a:pt x="119" y="2241"/>
                    </a:lnTo>
                    <a:cubicBezTo>
                      <a:pt x="219" y="2272"/>
                      <a:pt x="317" y="2306"/>
                      <a:pt x="412" y="2352"/>
                    </a:cubicBezTo>
                    <a:lnTo>
                      <a:pt x="412" y="2352"/>
                    </a:lnTo>
                    <a:cubicBezTo>
                      <a:pt x="535" y="2412"/>
                      <a:pt x="642" y="2505"/>
                      <a:pt x="744" y="2594"/>
                    </a:cubicBezTo>
                    <a:lnTo>
                      <a:pt x="744" y="2594"/>
                    </a:lnTo>
                    <a:cubicBezTo>
                      <a:pt x="825" y="2666"/>
                      <a:pt x="905" y="2741"/>
                      <a:pt x="989" y="2807"/>
                    </a:cubicBezTo>
                    <a:lnTo>
                      <a:pt x="989" y="2807"/>
                    </a:lnTo>
                    <a:cubicBezTo>
                      <a:pt x="988" y="2809"/>
                      <a:pt x="986" y="2810"/>
                      <a:pt x="985" y="2812"/>
                    </a:cubicBezTo>
                    <a:lnTo>
                      <a:pt x="985" y="2812"/>
                    </a:lnTo>
                    <a:cubicBezTo>
                      <a:pt x="966" y="2837"/>
                      <a:pt x="1005" y="2866"/>
                      <a:pt x="1024" y="2841"/>
                    </a:cubicBezTo>
                    <a:lnTo>
                      <a:pt x="1024" y="2841"/>
                    </a:lnTo>
                    <a:cubicBezTo>
                      <a:pt x="1025" y="2839"/>
                      <a:pt x="1025" y="2837"/>
                      <a:pt x="1026" y="2836"/>
                    </a:cubicBezTo>
                    <a:lnTo>
                      <a:pt x="1026" y="2836"/>
                    </a:lnTo>
                    <a:cubicBezTo>
                      <a:pt x="1100" y="2891"/>
                      <a:pt x="1178" y="2939"/>
                      <a:pt x="1264" y="2975"/>
                    </a:cubicBezTo>
                    <a:lnTo>
                      <a:pt x="1264" y="2975"/>
                    </a:lnTo>
                    <a:cubicBezTo>
                      <a:pt x="1260" y="2975"/>
                      <a:pt x="1257" y="2975"/>
                      <a:pt x="1254" y="2975"/>
                    </a:cubicBezTo>
                    <a:lnTo>
                      <a:pt x="1254" y="2975"/>
                    </a:lnTo>
                    <a:cubicBezTo>
                      <a:pt x="1219" y="2974"/>
                      <a:pt x="1185" y="2969"/>
                      <a:pt x="1151" y="2963"/>
                    </a:cubicBezTo>
                    <a:lnTo>
                      <a:pt x="1151" y="2963"/>
                    </a:lnTo>
                    <a:cubicBezTo>
                      <a:pt x="1085" y="2953"/>
                      <a:pt x="1022" y="2929"/>
                      <a:pt x="961" y="2901"/>
                    </a:cubicBezTo>
                    <a:lnTo>
                      <a:pt x="961" y="2901"/>
                    </a:lnTo>
                    <a:cubicBezTo>
                      <a:pt x="830" y="2841"/>
                      <a:pt x="712" y="2738"/>
                      <a:pt x="600" y="2648"/>
                    </a:cubicBezTo>
                    <a:lnTo>
                      <a:pt x="600" y="2648"/>
                    </a:lnTo>
                    <a:cubicBezTo>
                      <a:pt x="584" y="2634"/>
                      <a:pt x="565" y="2661"/>
                      <a:pt x="581" y="2674"/>
                    </a:cubicBezTo>
                    <a:lnTo>
                      <a:pt x="581" y="2674"/>
                    </a:lnTo>
                    <a:cubicBezTo>
                      <a:pt x="706" y="2775"/>
                      <a:pt x="834" y="2878"/>
                      <a:pt x="981" y="2945"/>
                    </a:cubicBezTo>
                    <a:lnTo>
                      <a:pt x="981" y="2945"/>
                    </a:lnTo>
                    <a:cubicBezTo>
                      <a:pt x="1029" y="2967"/>
                      <a:pt x="1110" y="2997"/>
                      <a:pt x="1186" y="3010"/>
                    </a:cubicBezTo>
                    <a:lnTo>
                      <a:pt x="1186" y="3010"/>
                    </a:lnTo>
                    <a:cubicBezTo>
                      <a:pt x="980" y="3028"/>
                      <a:pt x="784" y="2909"/>
                      <a:pt x="629" y="2770"/>
                    </a:cubicBezTo>
                    <a:close/>
                    <a:moveTo>
                      <a:pt x="1604" y="428"/>
                    </a:moveTo>
                    <a:lnTo>
                      <a:pt x="1604" y="428"/>
                    </a:lnTo>
                    <a:cubicBezTo>
                      <a:pt x="1595" y="421"/>
                      <a:pt x="1580" y="419"/>
                      <a:pt x="1570" y="432"/>
                    </a:cubicBezTo>
                    <a:lnTo>
                      <a:pt x="1570" y="432"/>
                    </a:lnTo>
                    <a:cubicBezTo>
                      <a:pt x="1425" y="617"/>
                      <a:pt x="1290" y="810"/>
                      <a:pt x="1205" y="1028"/>
                    </a:cubicBezTo>
                    <a:lnTo>
                      <a:pt x="1205" y="1028"/>
                    </a:lnTo>
                    <a:cubicBezTo>
                      <a:pt x="1230" y="841"/>
                      <a:pt x="1262" y="657"/>
                      <a:pt x="1297" y="480"/>
                    </a:cubicBezTo>
                    <a:lnTo>
                      <a:pt x="1297" y="480"/>
                    </a:lnTo>
                    <a:cubicBezTo>
                      <a:pt x="1304" y="449"/>
                      <a:pt x="1255" y="444"/>
                      <a:pt x="1249" y="475"/>
                    </a:cubicBezTo>
                    <a:lnTo>
                      <a:pt x="1249" y="475"/>
                    </a:lnTo>
                    <a:cubicBezTo>
                      <a:pt x="1222" y="609"/>
                      <a:pt x="1197" y="746"/>
                      <a:pt x="1177" y="885"/>
                    </a:cubicBezTo>
                    <a:lnTo>
                      <a:pt x="1177" y="885"/>
                    </a:lnTo>
                    <a:cubicBezTo>
                      <a:pt x="1163" y="788"/>
                      <a:pt x="1145" y="692"/>
                      <a:pt x="1116" y="597"/>
                    </a:cubicBezTo>
                    <a:lnTo>
                      <a:pt x="1116" y="597"/>
                    </a:lnTo>
                    <a:cubicBezTo>
                      <a:pt x="1092" y="520"/>
                      <a:pt x="1069" y="444"/>
                      <a:pt x="1053" y="364"/>
                    </a:cubicBezTo>
                    <a:lnTo>
                      <a:pt x="1053" y="364"/>
                    </a:lnTo>
                    <a:cubicBezTo>
                      <a:pt x="1036" y="278"/>
                      <a:pt x="1009" y="150"/>
                      <a:pt x="1050" y="70"/>
                    </a:cubicBezTo>
                    <a:lnTo>
                      <a:pt x="1050" y="70"/>
                    </a:lnTo>
                    <a:cubicBezTo>
                      <a:pt x="1055" y="61"/>
                      <a:pt x="1053" y="52"/>
                      <a:pt x="1048" y="47"/>
                    </a:cubicBezTo>
                    <a:lnTo>
                      <a:pt x="1048" y="47"/>
                    </a:lnTo>
                    <a:lnTo>
                      <a:pt x="1048" y="47"/>
                    </a:lnTo>
                    <a:lnTo>
                      <a:pt x="1048" y="47"/>
                    </a:lnTo>
                    <a:cubicBezTo>
                      <a:pt x="1060" y="17"/>
                      <a:pt x="1014" y="0"/>
                      <a:pt x="1002" y="29"/>
                    </a:cubicBezTo>
                    <a:lnTo>
                      <a:pt x="1002" y="29"/>
                    </a:lnTo>
                    <a:cubicBezTo>
                      <a:pt x="864" y="360"/>
                      <a:pt x="785" y="823"/>
                      <a:pt x="1149" y="1044"/>
                    </a:cubicBezTo>
                    <a:lnTo>
                      <a:pt x="1149" y="1044"/>
                    </a:lnTo>
                    <a:cubicBezTo>
                      <a:pt x="1151" y="1045"/>
                      <a:pt x="1153" y="1045"/>
                      <a:pt x="1154" y="1046"/>
                    </a:cubicBezTo>
                    <a:lnTo>
                      <a:pt x="1154" y="1046"/>
                    </a:lnTo>
                    <a:cubicBezTo>
                      <a:pt x="1134" y="1204"/>
                      <a:pt x="1119" y="1364"/>
                      <a:pt x="1112" y="1524"/>
                    </a:cubicBezTo>
                    <a:lnTo>
                      <a:pt x="1112" y="1524"/>
                    </a:lnTo>
                    <a:cubicBezTo>
                      <a:pt x="990" y="1221"/>
                      <a:pt x="880" y="866"/>
                      <a:pt x="531" y="773"/>
                    </a:cubicBezTo>
                    <a:lnTo>
                      <a:pt x="531" y="773"/>
                    </a:lnTo>
                    <a:cubicBezTo>
                      <a:pt x="501" y="765"/>
                      <a:pt x="483" y="811"/>
                      <a:pt x="514" y="819"/>
                    </a:cubicBezTo>
                    <a:lnTo>
                      <a:pt x="514" y="819"/>
                    </a:lnTo>
                    <a:cubicBezTo>
                      <a:pt x="516" y="819"/>
                      <a:pt x="518" y="820"/>
                      <a:pt x="521" y="821"/>
                    </a:cubicBezTo>
                    <a:lnTo>
                      <a:pt x="521" y="821"/>
                    </a:lnTo>
                    <a:cubicBezTo>
                      <a:pt x="521" y="825"/>
                      <a:pt x="523" y="830"/>
                      <a:pt x="526" y="834"/>
                    </a:cubicBezTo>
                    <a:lnTo>
                      <a:pt x="526" y="834"/>
                    </a:lnTo>
                    <a:cubicBezTo>
                      <a:pt x="642" y="983"/>
                      <a:pt x="684" y="1169"/>
                      <a:pt x="767" y="1335"/>
                    </a:cubicBezTo>
                    <a:lnTo>
                      <a:pt x="767" y="1335"/>
                    </a:lnTo>
                    <a:cubicBezTo>
                      <a:pt x="842" y="1487"/>
                      <a:pt x="964" y="1612"/>
                      <a:pt x="1104" y="1706"/>
                    </a:cubicBezTo>
                    <a:lnTo>
                      <a:pt x="1104" y="1706"/>
                    </a:lnTo>
                    <a:cubicBezTo>
                      <a:pt x="1105" y="1706"/>
                      <a:pt x="1106" y="1706"/>
                      <a:pt x="1107" y="1707"/>
                    </a:cubicBezTo>
                    <a:lnTo>
                      <a:pt x="1107" y="1707"/>
                    </a:lnTo>
                    <a:cubicBezTo>
                      <a:pt x="1106" y="1863"/>
                      <a:pt x="1113" y="2019"/>
                      <a:pt x="1129" y="2172"/>
                    </a:cubicBezTo>
                    <a:lnTo>
                      <a:pt x="1129" y="2172"/>
                    </a:lnTo>
                    <a:cubicBezTo>
                      <a:pt x="1015" y="1975"/>
                      <a:pt x="902" y="1773"/>
                      <a:pt x="763" y="1596"/>
                    </a:cubicBezTo>
                    <a:lnTo>
                      <a:pt x="763" y="1596"/>
                    </a:lnTo>
                    <a:cubicBezTo>
                      <a:pt x="616" y="1409"/>
                      <a:pt x="375" y="1313"/>
                      <a:pt x="159" y="1235"/>
                    </a:cubicBezTo>
                    <a:lnTo>
                      <a:pt x="159" y="1235"/>
                    </a:lnTo>
                    <a:cubicBezTo>
                      <a:pt x="131" y="1225"/>
                      <a:pt x="114" y="1264"/>
                      <a:pt x="137" y="1278"/>
                    </a:cubicBezTo>
                    <a:lnTo>
                      <a:pt x="137" y="1278"/>
                    </a:lnTo>
                    <a:cubicBezTo>
                      <a:pt x="137" y="1280"/>
                      <a:pt x="137" y="1281"/>
                      <a:pt x="137" y="1282"/>
                    </a:cubicBezTo>
                    <a:lnTo>
                      <a:pt x="137" y="1282"/>
                    </a:lnTo>
                    <a:cubicBezTo>
                      <a:pt x="171" y="1407"/>
                      <a:pt x="253" y="1498"/>
                      <a:pt x="336" y="1594"/>
                    </a:cubicBezTo>
                    <a:lnTo>
                      <a:pt x="336" y="1594"/>
                    </a:lnTo>
                    <a:cubicBezTo>
                      <a:pt x="440" y="1715"/>
                      <a:pt x="500" y="1857"/>
                      <a:pt x="570" y="1997"/>
                    </a:cubicBezTo>
                    <a:lnTo>
                      <a:pt x="570" y="1997"/>
                    </a:lnTo>
                    <a:cubicBezTo>
                      <a:pt x="686" y="2228"/>
                      <a:pt x="887" y="2380"/>
                      <a:pt x="1153" y="2347"/>
                    </a:cubicBezTo>
                    <a:lnTo>
                      <a:pt x="1153" y="2347"/>
                    </a:lnTo>
                    <a:cubicBezTo>
                      <a:pt x="1187" y="2553"/>
                      <a:pt x="1241" y="2754"/>
                      <a:pt x="1319" y="2944"/>
                    </a:cubicBezTo>
                    <a:lnTo>
                      <a:pt x="1319" y="2944"/>
                    </a:lnTo>
                    <a:cubicBezTo>
                      <a:pt x="1093" y="2862"/>
                      <a:pt x="922" y="2687"/>
                      <a:pt x="744" y="2530"/>
                    </a:cubicBezTo>
                    <a:lnTo>
                      <a:pt x="744" y="2530"/>
                    </a:lnTo>
                    <a:cubicBezTo>
                      <a:pt x="536" y="2346"/>
                      <a:pt x="315" y="2247"/>
                      <a:pt x="50" y="2170"/>
                    </a:cubicBezTo>
                    <a:lnTo>
                      <a:pt x="50" y="2170"/>
                    </a:lnTo>
                    <a:cubicBezTo>
                      <a:pt x="50" y="2170"/>
                      <a:pt x="50" y="2170"/>
                      <a:pt x="49" y="2170"/>
                    </a:cubicBezTo>
                    <a:lnTo>
                      <a:pt x="49" y="2170"/>
                    </a:lnTo>
                    <a:cubicBezTo>
                      <a:pt x="27" y="2159"/>
                      <a:pt x="0" y="2186"/>
                      <a:pt x="19" y="2206"/>
                    </a:cubicBezTo>
                    <a:lnTo>
                      <a:pt x="19" y="2206"/>
                    </a:lnTo>
                    <a:cubicBezTo>
                      <a:pt x="237" y="2435"/>
                      <a:pt x="445" y="2689"/>
                      <a:pt x="692" y="2887"/>
                    </a:cubicBezTo>
                    <a:lnTo>
                      <a:pt x="692" y="2887"/>
                    </a:lnTo>
                    <a:cubicBezTo>
                      <a:pt x="876" y="3034"/>
                      <a:pt x="1126" y="3114"/>
                      <a:pt x="1351" y="3017"/>
                    </a:cubicBezTo>
                    <a:lnTo>
                      <a:pt x="1351" y="3017"/>
                    </a:lnTo>
                    <a:cubicBezTo>
                      <a:pt x="1411" y="3148"/>
                      <a:pt x="1483" y="3274"/>
                      <a:pt x="1570" y="3393"/>
                    </a:cubicBezTo>
                    <a:lnTo>
                      <a:pt x="1570" y="3393"/>
                    </a:lnTo>
                    <a:cubicBezTo>
                      <a:pt x="1395" y="3336"/>
                      <a:pt x="1217" y="3293"/>
                      <a:pt x="1031" y="3300"/>
                    </a:cubicBezTo>
                    <a:lnTo>
                      <a:pt x="1031" y="3300"/>
                    </a:lnTo>
                    <a:cubicBezTo>
                      <a:pt x="938" y="3305"/>
                      <a:pt x="848" y="3329"/>
                      <a:pt x="763" y="3365"/>
                    </a:cubicBezTo>
                    <a:lnTo>
                      <a:pt x="763" y="3365"/>
                    </a:lnTo>
                    <a:cubicBezTo>
                      <a:pt x="662" y="3409"/>
                      <a:pt x="585" y="3492"/>
                      <a:pt x="482" y="3534"/>
                    </a:cubicBezTo>
                    <a:lnTo>
                      <a:pt x="482" y="3534"/>
                    </a:lnTo>
                    <a:cubicBezTo>
                      <a:pt x="461" y="3542"/>
                      <a:pt x="465" y="3566"/>
                      <a:pt x="478" y="3576"/>
                    </a:cubicBezTo>
                    <a:lnTo>
                      <a:pt x="478" y="3576"/>
                    </a:lnTo>
                    <a:cubicBezTo>
                      <a:pt x="481" y="3581"/>
                      <a:pt x="485" y="3583"/>
                      <a:pt x="491" y="3586"/>
                    </a:cubicBezTo>
                    <a:lnTo>
                      <a:pt x="491" y="3586"/>
                    </a:lnTo>
                    <a:cubicBezTo>
                      <a:pt x="683" y="3653"/>
                      <a:pt x="885" y="3684"/>
                      <a:pt x="1089" y="3668"/>
                    </a:cubicBezTo>
                    <a:lnTo>
                      <a:pt x="1089" y="3668"/>
                    </a:lnTo>
                    <a:cubicBezTo>
                      <a:pt x="1290" y="3652"/>
                      <a:pt x="1441" y="3513"/>
                      <a:pt x="1634" y="3477"/>
                    </a:cubicBezTo>
                    <a:lnTo>
                      <a:pt x="1634" y="3477"/>
                    </a:lnTo>
                    <a:cubicBezTo>
                      <a:pt x="1705" y="3566"/>
                      <a:pt x="1786" y="3651"/>
                      <a:pt x="1876" y="3731"/>
                    </a:cubicBezTo>
                    <a:lnTo>
                      <a:pt x="1876" y="3731"/>
                    </a:lnTo>
                    <a:cubicBezTo>
                      <a:pt x="1899" y="3752"/>
                      <a:pt x="1928" y="3712"/>
                      <a:pt x="1904" y="3692"/>
                    </a:cubicBezTo>
                    <a:lnTo>
                      <a:pt x="1904" y="3692"/>
                    </a:lnTo>
                    <a:cubicBezTo>
                      <a:pt x="1758" y="3561"/>
                      <a:pt x="1637" y="3416"/>
                      <a:pt x="1538" y="3262"/>
                    </a:cubicBezTo>
                    <a:lnTo>
                      <a:pt x="1538" y="3262"/>
                    </a:lnTo>
                    <a:cubicBezTo>
                      <a:pt x="1632" y="3272"/>
                      <a:pt x="1701" y="3194"/>
                      <a:pt x="1762" y="3129"/>
                    </a:cubicBezTo>
                    <a:lnTo>
                      <a:pt x="1762" y="3129"/>
                    </a:lnTo>
                    <a:cubicBezTo>
                      <a:pt x="1858" y="3026"/>
                      <a:pt x="1933" y="2907"/>
                      <a:pt x="1997" y="2782"/>
                    </a:cubicBezTo>
                    <a:lnTo>
                      <a:pt x="1997" y="2782"/>
                    </a:lnTo>
                    <a:cubicBezTo>
                      <a:pt x="2124" y="2532"/>
                      <a:pt x="2173" y="2247"/>
                      <a:pt x="2152" y="1968"/>
                    </a:cubicBezTo>
                    <a:lnTo>
                      <a:pt x="2152" y="1968"/>
                    </a:lnTo>
                    <a:cubicBezTo>
                      <a:pt x="2150" y="1937"/>
                      <a:pt x="2102" y="1944"/>
                      <a:pt x="2104" y="1976"/>
                    </a:cubicBezTo>
                    <a:lnTo>
                      <a:pt x="2104" y="1976"/>
                    </a:lnTo>
                    <a:cubicBezTo>
                      <a:pt x="2105" y="1980"/>
                      <a:pt x="2104" y="1985"/>
                      <a:pt x="2105" y="1990"/>
                    </a:cubicBezTo>
                    <a:lnTo>
                      <a:pt x="2105" y="1990"/>
                    </a:lnTo>
                    <a:cubicBezTo>
                      <a:pt x="2099" y="1992"/>
                      <a:pt x="2095" y="1996"/>
                      <a:pt x="2092" y="2002"/>
                    </a:cubicBezTo>
                    <a:lnTo>
                      <a:pt x="2092" y="2002"/>
                    </a:lnTo>
                    <a:cubicBezTo>
                      <a:pt x="1940" y="2391"/>
                      <a:pt x="1445" y="2695"/>
                      <a:pt x="1467" y="3142"/>
                    </a:cubicBezTo>
                    <a:lnTo>
                      <a:pt x="1467" y="3142"/>
                    </a:lnTo>
                    <a:cubicBezTo>
                      <a:pt x="1440" y="3093"/>
                      <a:pt x="1415" y="3044"/>
                      <a:pt x="1393" y="2994"/>
                    </a:cubicBezTo>
                    <a:lnTo>
                      <a:pt x="1393" y="2994"/>
                    </a:lnTo>
                    <a:cubicBezTo>
                      <a:pt x="1397" y="2982"/>
                      <a:pt x="1395" y="2967"/>
                      <a:pt x="1379" y="2963"/>
                    </a:cubicBezTo>
                    <a:lnTo>
                      <a:pt x="1379" y="2963"/>
                    </a:lnTo>
                    <a:lnTo>
                      <a:pt x="1379" y="2963"/>
                    </a:lnTo>
                    <a:cubicBezTo>
                      <a:pt x="1341" y="2875"/>
                      <a:pt x="1308" y="2784"/>
                      <a:pt x="1280" y="2691"/>
                    </a:cubicBezTo>
                    <a:lnTo>
                      <a:pt x="1280" y="2691"/>
                    </a:lnTo>
                    <a:cubicBezTo>
                      <a:pt x="1506" y="2695"/>
                      <a:pt x="1659" y="2497"/>
                      <a:pt x="1757" y="2315"/>
                    </a:cubicBezTo>
                    <a:lnTo>
                      <a:pt x="1757" y="2315"/>
                    </a:lnTo>
                    <a:cubicBezTo>
                      <a:pt x="1899" y="2050"/>
                      <a:pt x="1920" y="1729"/>
                      <a:pt x="1926" y="1434"/>
                    </a:cubicBezTo>
                    <a:lnTo>
                      <a:pt x="1926" y="1434"/>
                    </a:lnTo>
                    <a:cubicBezTo>
                      <a:pt x="1927" y="1403"/>
                      <a:pt x="1878" y="1398"/>
                      <a:pt x="1877" y="1430"/>
                    </a:cubicBezTo>
                    <a:lnTo>
                      <a:pt x="1877" y="1430"/>
                    </a:lnTo>
                    <a:cubicBezTo>
                      <a:pt x="1877" y="1432"/>
                      <a:pt x="1877" y="1433"/>
                      <a:pt x="1877" y="1434"/>
                    </a:cubicBezTo>
                    <a:lnTo>
                      <a:pt x="1877" y="1434"/>
                    </a:lnTo>
                    <a:cubicBezTo>
                      <a:pt x="1873" y="1436"/>
                      <a:pt x="1870" y="1439"/>
                      <a:pt x="1867" y="1443"/>
                    </a:cubicBezTo>
                    <a:lnTo>
                      <a:pt x="1867" y="1443"/>
                    </a:lnTo>
                    <a:cubicBezTo>
                      <a:pt x="1735" y="1668"/>
                      <a:pt x="1603" y="1892"/>
                      <a:pt x="1472" y="2116"/>
                    </a:cubicBezTo>
                    <a:lnTo>
                      <a:pt x="1472" y="2116"/>
                    </a:lnTo>
                    <a:cubicBezTo>
                      <a:pt x="1379" y="2273"/>
                      <a:pt x="1298" y="2425"/>
                      <a:pt x="1254" y="2600"/>
                    </a:cubicBezTo>
                    <a:lnTo>
                      <a:pt x="1254" y="2600"/>
                    </a:lnTo>
                    <a:cubicBezTo>
                      <a:pt x="1234" y="2519"/>
                      <a:pt x="1216" y="2436"/>
                      <a:pt x="1203" y="2354"/>
                    </a:cubicBezTo>
                    <a:lnTo>
                      <a:pt x="1203" y="2354"/>
                    </a:lnTo>
                    <a:cubicBezTo>
                      <a:pt x="1210" y="2350"/>
                      <a:pt x="1216" y="2343"/>
                      <a:pt x="1218" y="2334"/>
                    </a:cubicBezTo>
                    <a:lnTo>
                      <a:pt x="1218" y="2334"/>
                    </a:lnTo>
                    <a:cubicBezTo>
                      <a:pt x="1225" y="2334"/>
                      <a:pt x="1232" y="2331"/>
                      <a:pt x="1237" y="2323"/>
                    </a:cubicBezTo>
                    <a:lnTo>
                      <a:pt x="1237" y="2323"/>
                    </a:lnTo>
                    <a:cubicBezTo>
                      <a:pt x="1350" y="2132"/>
                      <a:pt x="1479" y="1942"/>
                      <a:pt x="1562" y="1735"/>
                    </a:cubicBezTo>
                    <a:lnTo>
                      <a:pt x="1562" y="1735"/>
                    </a:lnTo>
                    <a:cubicBezTo>
                      <a:pt x="1644" y="1530"/>
                      <a:pt x="1633" y="1282"/>
                      <a:pt x="1650" y="1064"/>
                    </a:cubicBezTo>
                    <a:lnTo>
                      <a:pt x="1650" y="1064"/>
                    </a:lnTo>
                    <a:cubicBezTo>
                      <a:pt x="1651" y="1060"/>
                      <a:pt x="1649" y="1056"/>
                      <a:pt x="1648" y="1053"/>
                    </a:cubicBezTo>
                    <a:lnTo>
                      <a:pt x="1648" y="1053"/>
                    </a:lnTo>
                    <a:cubicBezTo>
                      <a:pt x="1648" y="1040"/>
                      <a:pt x="1644" y="1028"/>
                      <a:pt x="1638" y="1013"/>
                    </a:cubicBezTo>
                    <a:lnTo>
                      <a:pt x="1638" y="1013"/>
                    </a:lnTo>
                    <a:cubicBezTo>
                      <a:pt x="1631" y="998"/>
                      <a:pt x="1605" y="992"/>
                      <a:pt x="1596" y="1009"/>
                    </a:cubicBezTo>
                    <a:lnTo>
                      <a:pt x="1596" y="1009"/>
                    </a:lnTo>
                    <a:cubicBezTo>
                      <a:pt x="1436" y="1291"/>
                      <a:pt x="1214" y="1603"/>
                      <a:pt x="1159" y="1935"/>
                    </a:cubicBezTo>
                    <a:lnTo>
                      <a:pt x="1159" y="1935"/>
                    </a:lnTo>
                    <a:cubicBezTo>
                      <a:pt x="1155" y="1841"/>
                      <a:pt x="1154" y="1748"/>
                      <a:pt x="1155" y="1653"/>
                    </a:cubicBezTo>
                    <a:lnTo>
                      <a:pt x="1155" y="1653"/>
                    </a:lnTo>
                    <a:cubicBezTo>
                      <a:pt x="1160" y="1647"/>
                      <a:pt x="1161" y="1640"/>
                      <a:pt x="1157" y="1632"/>
                    </a:cubicBezTo>
                    <a:lnTo>
                      <a:pt x="1157" y="1632"/>
                    </a:lnTo>
                    <a:cubicBezTo>
                      <a:pt x="1157" y="1631"/>
                      <a:pt x="1157" y="1631"/>
                      <a:pt x="1156" y="1630"/>
                    </a:cubicBezTo>
                    <a:lnTo>
                      <a:pt x="1156" y="1630"/>
                    </a:lnTo>
                    <a:cubicBezTo>
                      <a:pt x="1159" y="1520"/>
                      <a:pt x="1165" y="1410"/>
                      <a:pt x="1175" y="1301"/>
                    </a:cubicBezTo>
                    <a:lnTo>
                      <a:pt x="1175" y="1301"/>
                    </a:lnTo>
                    <a:cubicBezTo>
                      <a:pt x="1314" y="1271"/>
                      <a:pt x="1386" y="1130"/>
                      <a:pt x="1447" y="1013"/>
                    </a:cubicBezTo>
                    <a:lnTo>
                      <a:pt x="1447" y="1013"/>
                    </a:lnTo>
                    <a:cubicBezTo>
                      <a:pt x="1537" y="839"/>
                      <a:pt x="1583" y="643"/>
                      <a:pt x="1617" y="452"/>
                    </a:cubicBezTo>
                    <a:lnTo>
                      <a:pt x="1617" y="452"/>
                    </a:lnTo>
                    <a:cubicBezTo>
                      <a:pt x="1619" y="440"/>
                      <a:pt x="1613" y="432"/>
                      <a:pt x="1604" y="42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12" name="Freeform 14">
              <a:extLst>
                <a:ext uri="{FF2B5EF4-FFF2-40B4-BE49-F238E27FC236}">
                  <a16:creationId xmlns:a16="http://schemas.microsoft.com/office/drawing/2014/main" id="{A8CC96E3-9699-2040-96C8-3F5F73C0BF88}"/>
                </a:ext>
              </a:extLst>
            </p:cNvPr>
            <p:cNvSpPr>
              <a:spLocks noChangeArrowheads="1"/>
            </p:cNvSpPr>
            <p:nvPr/>
          </p:nvSpPr>
          <p:spPr bwMode="auto">
            <a:xfrm rot="759599">
              <a:off x="800636" y="2972082"/>
              <a:ext cx="773066" cy="2078405"/>
            </a:xfrm>
            <a:custGeom>
              <a:avLst/>
              <a:gdLst>
                <a:gd name="T0" fmla="*/ 1543 w 1615"/>
                <a:gd name="T1" fmla="*/ 1190 h 4337"/>
                <a:gd name="T2" fmla="*/ 1455 w 1615"/>
                <a:gd name="T3" fmla="*/ 1828 h 4337"/>
                <a:gd name="T4" fmla="*/ 1091 w 1615"/>
                <a:gd name="T5" fmla="*/ 2545 h 4337"/>
                <a:gd name="T6" fmla="*/ 1142 w 1615"/>
                <a:gd name="T7" fmla="*/ 3076 h 4337"/>
                <a:gd name="T8" fmla="*/ 991 w 1615"/>
                <a:gd name="T9" fmla="*/ 3103 h 4337"/>
                <a:gd name="T10" fmla="*/ 227 w 1615"/>
                <a:gd name="T11" fmla="*/ 1709 h 4337"/>
                <a:gd name="T12" fmla="*/ 295 w 1615"/>
                <a:gd name="T13" fmla="*/ 2142 h 4337"/>
                <a:gd name="T14" fmla="*/ 440 w 1615"/>
                <a:gd name="T15" fmla="*/ 1817 h 4337"/>
                <a:gd name="T16" fmla="*/ 557 w 1615"/>
                <a:gd name="T17" fmla="*/ 2002 h 4337"/>
                <a:gd name="T18" fmla="*/ 518 w 1615"/>
                <a:gd name="T19" fmla="*/ 2928 h 4337"/>
                <a:gd name="T20" fmla="*/ 765 w 1615"/>
                <a:gd name="T21" fmla="*/ 1328 h 4337"/>
                <a:gd name="T22" fmla="*/ 833 w 1615"/>
                <a:gd name="T23" fmla="*/ 676 h 4337"/>
                <a:gd name="T24" fmla="*/ 1015 w 1615"/>
                <a:gd name="T25" fmla="*/ 642 h 4337"/>
                <a:gd name="T26" fmla="*/ 1314 w 1615"/>
                <a:gd name="T27" fmla="*/ 64 h 4337"/>
                <a:gd name="T28" fmla="*/ 1314 w 1615"/>
                <a:gd name="T29" fmla="*/ 64 h 4337"/>
                <a:gd name="T30" fmla="*/ 1479 w 1615"/>
                <a:gd name="T31" fmla="*/ 849 h 4337"/>
                <a:gd name="T32" fmla="*/ 1421 w 1615"/>
                <a:gd name="T33" fmla="*/ 924 h 4337"/>
                <a:gd name="T34" fmla="*/ 1563 w 1615"/>
                <a:gd name="T35" fmla="*/ 1138 h 4337"/>
                <a:gd name="T36" fmla="*/ 1212 w 1615"/>
                <a:gd name="T37" fmla="*/ 1914 h 4337"/>
                <a:gd name="T38" fmla="*/ 1123 w 1615"/>
                <a:gd name="T39" fmla="*/ 1768 h 4337"/>
                <a:gd name="T40" fmla="*/ 1108 w 1615"/>
                <a:gd name="T41" fmla="*/ 1784 h 4337"/>
                <a:gd name="T42" fmla="*/ 850 w 1615"/>
                <a:gd name="T43" fmla="*/ 2266 h 4337"/>
                <a:gd name="T44" fmla="*/ 1005 w 1615"/>
                <a:gd name="T45" fmla="*/ 1602 h 4337"/>
                <a:gd name="T46" fmla="*/ 1358 w 1615"/>
                <a:gd name="T47" fmla="*/ 1336 h 4337"/>
                <a:gd name="T48" fmla="*/ 1458 w 1615"/>
                <a:gd name="T49" fmla="*/ 971 h 4337"/>
                <a:gd name="T50" fmla="*/ 1434 w 1615"/>
                <a:gd name="T51" fmla="*/ 820 h 4337"/>
                <a:gd name="T52" fmla="*/ 1276 w 1615"/>
                <a:gd name="T53" fmla="*/ 867 h 4337"/>
                <a:gd name="T54" fmla="*/ 1361 w 1615"/>
                <a:gd name="T55" fmla="*/ 31 h 4337"/>
                <a:gd name="T56" fmla="*/ 1177 w 1615"/>
                <a:gd name="T57" fmla="*/ 404 h 4337"/>
                <a:gd name="T58" fmla="*/ 972 w 1615"/>
                <a:gd name="T59" fmla="*/ 815 h 4337"/>
                <a:gd name="T60" fmla="*/ 932 w 1615"/>
                <a:gd name="T61" fmla="*/ 637 h 4337"/>
                <a:gd name="T62" fmla="*/ 1065 w 1615"/>
                <a:gd name="T63" fmla="*/ 244 h 4337"/>
                <a:gd name="T64" fmla="*/ 884 w 1615"/>
                <a:gd name="T65" fmla="*/ 624 h 4337"/>
                <a:gd name="T66" fmla="*/ 743 w 1615"/>
                <a:gd name="T67" fmla="*/ 639 h 4337"/>
                <a:gd name="T68" fmla="*/ 633 w 1615"/>
                <a:gd name="T69" fmla="*/ 1034 h 4337"/>
                <a:gd name="T70" fmla="*/ 808 w 1615"/>
                <a:gd name="T71" fmla="*/ 2233 h 4337"/>
                <a:gd name="T72" fmla="*/ 504 w 1615"/>
                <a:gd name="T73" fmla="*/ 3106 h 4337"/>
                <a:gd name="T74" fmla="*/ 518 w 1615"/>
                <a:gd name="T75" fmla="*/ 2866 h 4337"/>
                <a:gd name="T76" fmla="*/ 548 w 1615"/>
                <a:gd name="T77" fmla="*/ 2053 h 4337"/>
                <a:gd name="T78" fmla="*/ 446 w 1615"/>
                <a:gd name="T79" fmla="*/ 1759 h 4337"/>
                <a:gd name="T80" fmla="*/ 495 w 1615"/>
                <a:gd name="T81" fmla="*/ 2050 h 4337"/>
                <a:gd name="T82" fmla="*/ 292 w 1615"/>
                <a:gd name="T83" fmla="*/ 2273 h 4337"/>
                <a:gd name="T84" fmla="*/ 201 w 1615"/>
                <a:gd name="T85" fmla="*/ 2158 h 4337"/>
                <a:gd name="T86" fmla="*/ 212 w 1615"/>
                <a:gd name="T87" fmla="*/ 1656 h 4337"/>
                <a:gd name="T88" fmla="*/ 75 w 1615"/>
                <a:gd name="T89" fmla="*/ 2085 h 4337"/>
                <a:gd name="T90" fmla="*/ 168 w 1615"/>
                <a:gd name="T91" fmla="*/ 2338 h 4337"/>
                <a:gd name="T92" fmla="*/ 328 w 1615"/>
                <a:gd name="T93" fmla="*/ 3163 h 4337"/>
                <a:gd name="T94" fmla="*/ 538 w 1615"/>
                <a:gd name="T95" fmla="*/ 3958 h 4337"/>
                <a:gd name="T96" fmla="*/ 593 w 1615"/>
                <a:gd name="T97" fmla="*/ 3534 h 4337"/>
                <a:gd name="T98" fmla="*/ 1192 w 1615"/>
                <a:gd name="T99" fmla="*/ 3051 h 4337"/>
                <a:gd name="T100" fmla="*/ 1119 w 1615"/>
                <a:gd name="T101" fmla="*/ 2615 h 4337"/>
                <a:gd name="T102" fmla="*/ 1153 w 1615"/>
                <a:gd name="T103" fmla="*/ 2456 h 4337"/>
                <a:gd name="T104" fmla="*/ 1072 w 1615"/>
                <a:gd name="T105" fmla="*/ 2600 h 4337"/>
                <a:gd name="T106" fmla="*/ 1274 w 1615"/>
                <a:gd name="T107" fmla="*/ 1906 h 4337"/>
                <a:gd name="T108" fmla="*/ 1336 w 1615"/>
                <a:gd name="T109" fmla="*/ 1800 h 4337"/>
                <a:gd name="T110" fmla="*/ 1563 w 1615"/>
                <a:gd name="T111" fmla="*/ 1138 h 4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15" h="4337">
                  <a:moveTo>
                    <a:pt x="1549" y="1327"/>
                  </a:moveTo>
                  <a:lnTo>
                    <a:pt x="1549" y="1327"/>
                  </a:lnTo>
                  <a:cubicBezTo>
                    <a:pt x="1545" y="1346"/>
                    <a:pt x="1513" y="1466"/>
                    <a:pt x="1484" y="1459"/>
                  </a:cubicBezTo>
                  <a:lnTo>
                    <a:pt x="1484" y="1459"/>
                  </a:lnTo>
                  <a:cubicBezTo>
                    <a:pt x="1442" y="1418"/>
                    <a:pt x="1435" y="1365"/>
                    <a:pt x="1451" y="1310"/>
                  </a:cubicBezTo>
                  <a:lnTo>
                    <a:pt x="1451" y="1310"/>
                  </a:lnTo>
                  <a:cubicBezTo>
                    <a:pt x="1458" y="1283"/>
                    <a:pt x="1506" y="1208"/>
                    <a:pt x="1543" y="1190"/>
                  </a:cubicBezTo>
                  <a:lnTo>
                    <a:pt x="1543" y="1190"/>
                  </a:lnTo>
                  <a:cubicBezTo>
                    <a:pt x="1547" y="1193"/>
                    <a:pt x="1552" y="1194"/>
                    <a:pt x="1558" y="1193"/>
                  </a:cubicBezTo>
                  <a:lnTo>
                    <a:pt x="1558" y="1193"/>
                  </a:lnTo>
                  <a:cubicBezTo>
                    <a:pt x="1561" y="1239"/>
                    <a:pt x="1558" y="1282"/>
                    <a:pt x="1549" y="1327"/>
                  </a:cubicBezTo>
                  <a:close/>
                  <a:moveTo>
                    <a:pt x="1455" y="1828"/>
                  </a:moveTo>
                  <a:lnTo>
                    <a:pt x="1455" y="1828"/>
                  </a:lnTo>
                  <a:cubicBezTo>
                    <a:pt x="1419" y="1863"/>
                    <a:pt x="1353" y="1910"/>
                    <a:pt x="1310" y="1872"/>
                  </a:cubicBezTo>
                  <a:lnTo>
                    <a:pt x="1310" y="1872"/>
                  </a:lnTo>
                  <a:cubicBezTo>
                    <a:pt x="1348" y="1844"/>
                    <a:pt x="1412" y="1808"/>
                    <a:pt x="1455" y="1828"/>
                  </a:cubicBezTo>
                  <a:close/>
                  <a:moveTo>
                    <a:pt x="1154" y="1959"/>
                  </a:moveTo>
                  <a:lnTo>
                    <a:pt x="1154" y="1959"/>
                  </a:lnTo>
                  <a:cubicBezTo>
                    <a:pt x="1133" y="1919"/>
                    <a:pt x="1139" y="1869"/>
                    <a:pt x="1149" y="1823"/>
                  </a:cubicBezTo>
                  <a:lnTo>
                    <a:pt x="1149" y="1823"/>
                  </a:lnTo>
                  <a:cubicBezTo>
                    <a:pt x="1179" y="1845"/>
                    <a:pt x="1167" y="1913"/>
                    <a:pt x="1154" y="1959"/>
                  </a:cubicBezTo>
                  <a:close/>
                  <a:moveTo>
                    <a:pt x="1085" y="2342"/>
                  </a:moveTo>
                  <a:lnTo>
                    <a:pt x="1085" y="2342"/>
                  </a:lnTo>
                  <a:cubicBezTo>
                    <a:pt x="1116" y="2403"/>
                    <a:pt x="1107" y="2477"/>
                    <a:pt x="1091" y="2545"/>
                  </a:cubicBezTo>
                  <a:lnTo>
                    <a:pt x="1091" y="2545"/>
                  </a:lnTo>
                  <a:cubicBezTo>
                    <a:pt x="1053" y="2487"/>
                    <a:pt x="1061" y="2406"/>
                    <a:pt x="1085" y="2342"/>
                  </a:cubicBezTo>
                  <a:close/>
                  <a:moveTo>
                    <a:pt x="1365" y="2349"/>
                  </a:moveTo>
                  <a:lnTo>
                    <a:pt x="1365" y="2349"/>
                  </a:lnTo>
                  <a:cubicBezTo>
                    <a:pt x="1323" y="2444"/>
                    <a:pt x="1245" y="2560"/>
                    <a:pt x="1142" y="2566"/>
                  </a:cubicBezTo>
                  <a:lnTo>
                    <a:pt x="1142" y="2566"/>
                  </a:lnTo>
                  <a:cubicBezTo>
                    <a:pt x="1187" y="2468"/>
                    <a:pt x="1267" y="2392"/>
                    <a:pt x="1365" y="2349"/>
                  </a:cubicBezTo>
                  <a:close/>
                  <a:moveTo>
                    <a:pt x="1142" y="3076"/>
                  </a:moveTo>
                  <a:lnTo>
                    <a:pt x="1142" y="3076"/>
                  </a:lnTo>
                  <a:cubicBezTo>
                    <a:pt x="1111" y="3113"/>
                    <a:pt x="1075" y="3141"/>
                    <a:pt x="1031" y="3163"/>
                  </a:cubicBezTo>
                  <a:lnTo>
                    <a:pt x="1031" y="3163"/>
                  </a:lnTo>
                  <a:cubicBezTo>
                    <a:pt x="998" y="3179"/>
                    <a:pt x="873" y="3221"/>
                    <a:pt x="857" y="3163"/>
                  </a:cubicBezTo>
                  <a:lnTo>
                    <a:pt x="857" y="3163"/>
                  </a:lnTo>
                  <a:lnTo>
                    <a:pt x="857" y="3162"/>
                  </a:lnTo>
                  <a:lnTo>
                    <a:pt x="857" y="3162"/>
                  </a:lnTo>
                  <a:cubicBezTo>
                    <a:pt x="898" y="3135"/>
                    <a:pt x="942" y="3117"/>
                    <a:pt x="991" y="3103"/>
                  </a:cubicBezTo>
                  <a:lnTo>
                    <a:pt x="991" y="3103"/>
                  </a:lnTo>
                  <a:cubicBezTo>
                    <a:pt x="1031" y="3092"/>
                    <a:pt x="1097" y="3067"/>
                    <a:pt x="1142" y="3076"/>
                  </a:cubicBezTo>
                  <a:close/>
                  <a:moveTo>
                    <a:pt x="71" y="2136"/>
                  </a:moveTo>
                  <a:lnTo>
                    <a:pt x="71" y="2136"/>
                  </a:lnTo>
                  <a:cubicBezTo>
                    <a:pt x="125" y="2161"/>
                    <a:pt x="144" y="2220"/>
                    <a:pt x="152" y="2276"/>
                  </a:cubicBezTo>
                  <a:lnTo>
                    <a:pt x="152" y="2276"/>
                  </a:lnTo>
                  <a:cubicBezTo>
                    <a:pt x="99" y="2253"/>
                    <a:pt x="64" y="2196"/>
                    <a:pt x="71" y="2136"/>
                  </a:cubicBezTo>
                  <a:close/>
                  <a:moveTo>
                    <a:pt x="227" y="1709"/>
                  </a:moveTo>
                  <a:lnTo>
                    <a:pt x="227" y="1709"/>
                  </a:lnTo>
                  <a:cubicBezTo>
                    <a:pt x="246" y="1804"/>
                    <a:pt x="282" y="1929"/>
                    <a:pt x="194" y="1989"/>
                  </a:cubicBezTo>
                  <a:lnTo>
                    <a:pt x="194" y="1989"/>
                  </a:lnTo>
                  <a:cubicBezTo>
                    <a:pt x="192" y="1986"/>
                    <a:pt x="190" y="1984"/>
                    <a:pt x="187" y="1982"/>
                  </a:cubicBezTo>
                  <a:lnTo>
                    <a:pt x="187" y="1982"/>
                  </a:lnTo>
                  <a:cubicBezTo>
                    <a:pt x="79" y="1906"/>
                    <a:pt x="154" y="1781"/>
                    <a:pt x="227" y="1709"/>
                  </a:cubicBezTo>
                  <a:close/>
                  <a:moveTo>
                    <a:pt x="295" y="2142"/>
                  </a:moveTo>
                  <a:lnTo>
                    <a:pt x="295" y="2142"/>
                  </a:lnTo>
                  <a:cubicBezTo>
                    <a:pt x="293" y="2163"/>
                    <a:pt x="288" y="2184"/>
                    <a:pt x="278" y="2204"/>
                  </a:cubicBezTo>
                  <a:lnTo>
                    <a:pt x="278" y="2204"/>
                  </a:lnTo>
                  <a:cubicBezTo>
                    <a:pt x="270" y="2223"/>
                    <a:pt x="240" y="2270"/>
                    <a:pt x="212" y="2283"/>
                  </a:cubicBezTo>
                  <a:lnTo>
                    <a:pt x="212" y="2283"/>
                  </a:lnTo>
                  <a:cubicBezTo>
                    <a:pt x="211" y="2282"/>
                    <a:pt x="210" y="2281"/>
                    <a:pt x="208" y="2280"/>
                  </a:cubicBezTo>
                  <a:lnTo>
                    <a:pt x="208" y="2280"/>
                  </a:lnTo>
                  <a:cubicBezTo>
                    <a:pt x="208" y="2222"/>
                    <a:pt x="242" y="2167"/>
                    <a:pt x="295" y="2142"/>
                  </a:cubicBezTo>
                  <a:close/>
                  <a:moveTo>
                    <a:pt x="440" y="1817"/>
                  </a:moveTo>
                  <a:lnTo>
                    <a:pt x="440" y="1817"/>
                  </a:lnTo>
                  <a:cubicBezTo>
                    <a:pt x="490" y="1862"/>
                    <a:pt x="515" y="1929"/>
                    <a:pt x="505" y="1998"/>
                  </a:cubicBezTo>
                  <a:lnTo>
                    <a:pt x="505" y="1998"/>
                  </a:lnTo>
                  <a:cubicBezTo>
                    <a:pt x="451" y="1955"/>
                    <a:pt x="424" y="1883"/>
                    <a:pt x="440" y="1817"/>
                  </a:cubicBezTo>
                  <a:close/>
                  <a:moveTo>
                    <a:pt x="666" y="1732"/>
                  </a:moveTo>
                  <a:lnTo>
                    <a:pt x="666" y="1732"/>
                  </a:lnTo>
                  <a:cubicBezTo>
                    <a:pt x="664" y="1828"/>
                    <a:pt x="651" y="1979"/>
                    <a:pt x="557" y="2002"/>
                  </a:cubicBezTo>
                  <a:lnTo>
                    <a:pt x="557" y="2002"/>
                  </a:lnTo>
                  <a:cubicBezTo>
                    <a:pt x="567" y="1916"/>
                    <a:pt x="595" y="1784"/>
                    <a:pt x="666" y="1732"/>
                  </a:cubicBezTo>
                  <a:close/>
                  <a:moveTo>
                    <a:pt x="518" y="2928"/>
                  </a:moveTo>
                  <a:lnTo>
                    <a:pt x="518" y="2928"/>
                  </a:lnTo>
                  <a:cubicBezTo>
                    <a:pt x="516" y="2961"/>
                    <a:pt x="509" y="2993"/>
                    <a:pt x="495" y="3025"/>
                  </a:cubicBezTo>
                  <a:lnTo>
                    <a:pt x="495" y="3025"/>
                  </a:lnTo>
                  <a:cubicBezTo>
                    <a:pt x="482" y="3056"/>
                    <a:pt x="432" y="3139"/>
                    <a:pt x="384" y="3138"/>
                  </a:cubicBezTo>
                  <a:lnTo>
                    <a:pt x="384" y="3138"/>
                  </a:lnTo>
                  <a:cubicBezTo>
                    <a:pt x="407" y="3056"/>
                    <a:pt x="453" y="2983"/>
                    <a:pt x="518" y="2928"/>
                  </a:cubicBezTo>
                  <a:lnTo>
                    <a:pt x="701" y="1250"/>
                  </a:lnTo>
                  <a:lnTo>
                    <a:pt x="701" y="1250"/>
                  </a:lnTo>
                  <a:cubicBezTo>
                    <a:pt x="669" y="1203"/>
                    <a:pt x="654" y="1150"/>
                    <a:pt x="652" y="1096"/>
                  </a:cubicBezTo>
                  <a:lnTo>
                    <a:pt x="652" y="1096"/>
                  </a:lnTo>
                  <a:cubicBezTo>
                    <a:pt x="726" y="1150"/>
                    <a:pt x="755" y="1244"/>
                    <a:pt x="770" y="1334"/>
                  </a:cubicBezTo>
                  <a:lnTo>
                    <a:pt x="770" y="1334"/>
                  </a:lnTo>
                  <a:cubicBezTo>
                    <a:pt x="768" y="1332"/>
                    <a:pt x="766" y="1330"/>
                    <a:pt x="765" y="1328"/>
                  </a:cubicBezTo>
                  <a:lnTo>
                    <a:pt x="765" y="1328"/>
                  </a:lnTo>
                  <a:cubicBezTo>
                    <a:pt x="740" y="1305"/>
                    <a:pt x="720" y="1278"/>
                    <a:pt x="701" y="1250"/>
                  </a:cubicBezTo>
                  <a:lnTo>
                    <a:pt x="518" y="2928"/>
                  </a:lnTo>
                  <a:close/>
                  <a:moveTo>
                    <a:pt x="771" y="545"/>
                  </a:moveTo>
                  <a:lnTo>
                    <a:pt x="771" y="545"/>
                  </a:lnTo>
                  <a:cubicBezTo>
                    <a:pt x="767" y="508"/>
                    <a:pt x="774" y="470"/>
                    <a:pt x="786" y="434"/>
                  </a:cubicBezTo>
                  <a:lnTo>
                    <a:pt x="786" y="434"/>
                  </a:lnTo>
                  <a:cubicBezTo>
                    <a:pt x="841" y="482"/>
                    <a:pt x="839" y="611"/>
                    <a:pt x="833" y="676"/>
                  </a:cubicBezTo>
                  <a:lnTo>
                    <a:pt x="833" y="676"/>
                  </a:lnTo>
                  <a:cubicBezTo>
                    <a:pt x="796" y="690"/>
                    <a:pt x="773" y="563"/>
                    <a:pt x="771" y="545"/>
                  </a:cubicBezTo>
                  <a:close/>
                  <a:moveTo>
                    <a:pt x="1057" y="305"/>
                  </a:moveTo>
                  <a:lnTo>
                    <a:pt x="1057" y="305"/>
                  </a:lnTo>
                  <a:cubicBezTo>
                    <a:pt x="1052" y="379"/>
                    <a:pt x="1051" y="472"/>
                    <a:pt x="981" y="478"/>
                  </a:cubicBezTo>
                  <a:lnTo>
                    <a:pt x="981" y="478"/>
                  </a:lnTo>
                  <a:cubicBezTo>
                    <a:pt x="944" y="408"/>
                    <a:pt x="998" y="345"/>
                    <a:pt x="1057" y="305"/>
                  </a:cubicBezTo>
                  <a:close/>
                  <a:moveTo>
                    <a:pt x="1015" y="642"/>
                  </a:moveTo>
                  <a:lnTo>
                    <a:pt x="1015" y="642"/>
                  </a:lnTo>
                  <a:cubicBezTo>
                    <a:pt x="1008" y="670"/>
                    <a:pt x="999" y="697"/>
                    <a:pt x="987" y="723"/>
                  </a:cubicBezTo>
                  <a:lnTo>
                    <a:pt x="987" y="723"/>
                  </a:lnTo>
                  <a:cubicBezTo>
                    <a:pt x="981" y="733"/>
                    <a:pt x="924" y="802"/>
                    <a:pt x="898" y="797"/>
                  </a:cubicBezTo>
                  <a:lnTo>
                    <a:pt x="898" y="797"/>
                  </a:lnTo>
                  <a:cubicBezTo>
                    <a:pt x="898" y="796"/>
                    <a:pt x="899" y="795"/>
                    <a:pt x="899" y="795"/>
                  </a:cubicBezTo>
                  <a:lnTo>
                    <a:pt x="899" y="795"/>
                  </a:lnTo>
                  <a:cubicBezTo>
                    <a:pt x="907" y="726"/>
                    <a:pt x="953" y="669"/>
                    <a:pt x="1015" y="642"/>
                  </a:cubicBezTo>
                  <a:close/>
                  <a:moveTo>
                    <a:pt x="1314" y="64"/>
                  </a:moveTo>
                  <a:lnTo>
                    <a:pt x="1314" y="64"/>
                  </a:lnTo>
                  <a:cubicBezTo>
                    <a:pt x="1315" y="64"/>
                    <a:pt x="1315" y="64"/>
                    <a:pt x="1315" y="63"/>
                  </a:cubicBezTo>
                  <a:lnTo>
                    <a:pt x="1315" y="63"/>
                  </a:lnTo>
                  <a:cubicBezTo>
                    <a:pt x="1325" y="184"/>
                    <a:pt x="1313" y="297"/>
                    <a:pt x="1220" y="379"/>
                  </a:cubicBezTo>
                  <a:lnTo>
                    <a:pt x="1220" y="379"/>
                  </a:lnTo>
                  <a:cubicBezTo>
                    <a:pt x="1207" y="332"/>
                    <a:pt x="1193" y="285"/>
                    <a:pt x="1193" y="235"/>
                  </a:cubicBezTo>
                  <a:lnTo>
                    <a:pt x="1193" y="235"/>
                  </a:lnTo>
                  <a:cubicBezTo>
                    <a:pt x="1192" y="159"/>
                    <a:pt x="1250" y="95"/>
                    <a:pt x="1314" y="64"/>
                  </a:cubicBezTo>
                  <a:close/>
                  <a:moveTo>
                    <a:pt x="1340" y="749"/>
                  </a:moveTo>
                  <a:lnTo>
                    <a:pt x="1340" y="749"/>
                  </a:lnTo>
                  <a:cubicBezTo>
                    <a:pt x="1387" y="786"/>
                    <a:pt x="1401" y="848"/>
                    <a:pt x="1373" y="900"/>
                  </a:cubicBezTo>
                  <a:lnTo>
                    <a:pt x="1373" y="900"/>
                  </a:lnTo>
                  <a:cubicBezTo>
                    <a:pt x="1366" y="898"/>
                    <a:pt x="1359" y="898"/>
                    <a:pt x="1353" y="901"/>
                  </a:cubicBezTo>
                  <a:lnTo>
                    <a:pt x="1353" y="901"/>
                  </a:lnTo>
                  <a:cubicBezTo>
                    <a:pt x="1308" y="871"/>
                    <a:pt x="1321" y="800"/>
                    <a:pt x="1340" y="749"/>
                  </a:cubicBezTo>
                  <a:close/>
                  <a:moveTo>
                    <a:pt x="1479" y="849"/>
                  </a:moveTo>
                  <a:lnTo>
                    <a:pt x="1479" y="849"/>
                  </a:lnTo>
                  <a:cubicBezTo>
                    <a:pt x="1500" y="836"/>
                    <a:pt x="1529" y="838"/>
                    <a:pt x="1548" y="853"/>
                  </a:cubicBezTo>
                  <a:lnTo>
                    <a:pt x="1548" y="853"/>
                  </a:lnTo>
                  <a:cubicBezTo>
                    <a:pt x="1532" y="878"/>
                    <a:pt x="1511" y="896"/>
                    <a:pt x="1485" y="910"/>
                  </a:cubicBezTo>
                  <a:lnTo>
                    <a:pt x="1485" y="910"/>
                  </a:lnTo>
                  <a:cubicBezTo>
                    <a:pt x="1480" y="913"/>
                    <a:pt x="1444" y="924"/>
                    <a:pt x="1419" y="928"/>
                  </a:cubicBezTo>
                  <a:lnTo>
                    <a:pt x="1419" y="928"/>
                  </a:lnTo>
                  <a:cubicBezTo>
                    <a:pt x="1420" y="927"/>
                    <a:pt x="1421" y="926"/>
                    <a:pt x="1421" y="924"/>
                  </a:cubicBezTo>
                  <a:lnTo>
                    <a:pt x="1421" y="924"/>
                  </a:lnTo>
                  <a:cubicBezTo>
                    <a:pt x="1433" y="894"/>
                    <a:pt x="1451" y="867"/>
                    <a:pt x="1479" y="849"/>
                  </a:cubicBezTo>
                  <a:close/>
                  <a:moveTo>
                    <a:pt x="1314" y="1370"/>
                  </a:moveTo>
                  <a:lnTo>
                    <a:pt x="1314" y="1370"/>
                  </a:lnTo>
                  <a:cubicBezTo>
                    <a:pt x="1269" y="1428"/>
                    <a:pt x="1194" y="1430"/>
                    <a:pt x="1142" y="1386"/>
                  </a:cubicBezTo>
                  <a:lnTo>
                    <a:pt x="1142" y="1386"/>
                  </a:lnTo>
                  <a:cubicBezTo>
                    <a:pt x="1194" y="1355"/>
                    <a:pt x="1257" y="1348"/>
                    <a:pt x="1314" y="1370"/>
                  </a:cubicBezTo>
                  <a:lnTo>
                    <a:pt x="1563" y="1138"/>
                  </a:lnTo>
                  <a:lnTo>
                    <a:pt x="1563" y="1138"/>
                  </a:lnTo>
                  <a:cubicBezTo>
                    <a:pt x="1562" y="1138"/>
                    <a:pt x="1561" y="1138"/>
                    <a:pt x="1560" y="1138"/>
                  </a:cubicBezTo>
                  <a:lnTo>
                    <a:pt x="1560" y="1138"/>
                  </a:lnTo>
                  <a:cubicBezTo>
                    <a:pt x="1502" y="1131"/>
                    <a:pt x="1428" y="1234"/>
                    <a:pt x="1410" y="1280"/>
                  </a:cubicBezTo>
                  <a:lnTo>
                    <a:pt x="1410" y="1280"/>
                  </a:lnTo>
                  <a:cubicBezTo>
                    <a:pt x="1383" y="1351"/>
                    <a:pt x="1390" y="1427"/>
                    <a:pt x="1441" y="1484"/>
                  </a:cubicBezTo>
                  <a:lnTo>
                    <a:pt x="1441" y="1484"/>
                  </a:lnTo>
                  <a:cubicBezTo>
                    <a:pt x="1374" y="1633"/>
                    <a:pt x="1298" y="1777"/>
                    <a:pt x="1212" y="1914"/>
                  </a:cubicBezTo>
                  <a:lnTo>
                    <a:pt x="1212" y="1914"/>
                  </a:lnTo>
                  <a:cubicBezTo>
                    <a:pt x="1220" y="1848"/>
                    <a:pt x="1207" y="1782"/>
                    <a:pt x="1139" y="1769"/>
                  </a:cubicBezTo>
                  <a:lnTo>
                    <a:pt x="1139" y="1769"/>
                  </a:lnTo>
                  <a:cubicBezTo>
                    <a:pt x="1135" y="1767"/>
                    <a:pt x="1131" y="1767"/>
                    <a:pt x="1126" y="1767"/>
                  </a:cubicBezTo>
                  <a:lnTo>
                    <a:pt x="1126" y="1767"/>
                  </a:lnTo>
                  <a:cubicBezTo>
                    <a:pt x="1126" y="1767"/>
                    <a:pt x="1125" y="1767"/>
                    <a:pt x="1124" y="1767"/>
                  </a:cubicBezTo>
                  <a:lnTo>
                    <a:pt x="1124" y="1767"/>
                  </a:lnTo>
                  <a:lnTo>
                    <a:pt x="1123" y="1768"/>
                  </a:lnTo>
                  <a:lnTo>
                    <a:pt x="1123" y="1768"/>
                  </a:lnTo>
                  <a:cubicBezTo>
                    <a:pt x="1122" y="1768"/>
                    <a:pt x="1121" y="1768"/>
                    <a:pt x="1119" y="1769"/>
                  </a:cubicBezTo>
                  <a:lnTo>
                    <a:pt x="1119" y="1769"/>
                  </a:lnTo>
                  <a:lnTo>
                    <a:pt x="1119" y="1769"/>
                  </a:lnTo>
                  <a:lnTo>
                    <a:pt x="1119" y="1769"/>
                  </a:lnTo>
                  <a:cubicBezTo>
                    <a:pt x="1118" y="1769"/>
                    <a:pt x="1117" y="1770"/>
                    <a:pt x="1116" y="1771"/>
                  </a:cubicBezTo>
                  <a:lnTo>
                    <a:pt x="1116" y="1771"/>
                  </a:lnTo>
                  <a:cubicBezTo>
                    <a:pt x="1112" y="1774"/>
                    <a:pt x="1109" y="1778"/>
                    <a:pt x="1108" y="1784"/>
                  </a:cubicBezTo>
                  <a:lnTo>
                    <a:pt x="1108" y="1784"/>
                  </a:lnTo>
                  <a:cubicBezTo>
                    <a:pt x="1089" y="1866"/>
                    <a:pt x="1075" y="1960"/>
                    <a:pt x="1141" y="2023"/>
                  </a:cubicBezTo>
                  <a:lnTo>
                    <a:pt x="1141" y="2023"/>
                  </a:lnTo>
                  <a:cubicBezTo>
                    <a:pt x="1040" y="2171"/>
                    <a:pt x="928" y="2312"/>
                    <a:pt x="805" y="2444"/>
                  </a:cubicBezTo>
                  <a:lnTo>
                    <a:pt x="805" y="2444"/>
                  </a:lnTo>
                  <a:cubicBezTo>
                    <a:pt x="809" y="2427"/>
                    <a:pt x="813" y="2410"/>
                    <a:pt x="818" y="2394"/>
                  </a:cubicBezTo>
                  <a:lnTo>
                    <a:pt x="818" y="2394"/>
                  </a:lnTo>
                  <a:cubicBezTo>
                    <a:pt x="829" y="2352"/>
                    <a:pt x="840" y="2309"/>
                    <a:pt x="850" y="2266"/>
                  </a:cubicBezTo>
                  <a:lnTo>
                    <a:pt x="850" y="2266"/>
                  </a:lnTo>
                  <a:cubicBezTo>
                    <a:pt x="856" y="2262"/>
                    <a:pt x="859" y="2256"/>
                    <a:pt x="858" y="2247"/>
                  </a:cubicBezTo>
                  <a:lnTo>
                    <a:pt x="858" y="2247"/>
                  </a:lnTo>
                  <a:cubicBezTo>
                    <a:pt x="858" y="2245"/>
                    <a:pt x="858" y="2242"/>
                    <a:pt x="857" y="2238"/>
                  </a:cubicBezTo>
                  <a:lnTo>
                    <a:pt x="857" y="2238"/>
                  </a:lnTo>
                  <a:cubicBezTo>
                    <a:pt x="910" y="2028"/>
                    <a:pt x="959" y="1817"/>
                    <a:pt x="1003" y="1604"/>
                  </a:cubicBezTo>
                  <a:lnTo>
                    <a:pt x="1003" y="1604"/>
                  </a:lnTo>
                  <a:cubicBezTo>
                    <a:pt x="1004" y="1603"/>
                    <a:pt x="1005" y="1603"/>
                    <a:pt x="1005" y="1602"/>
                  </a:cubicBezTo>
                  <a:lnTo>
                    <a:pt x="1005" y="1602"/>
                  </a:lnTo>
                  <a:cubicBezTo>
                    <a:pt x="1039" y="1542"/>
                    <a:pt x="1073" y="1482"/>
                    <a:pt x="1108" y="1422"/>
                  </a:cubicBezTo>
                  <a:lnTo>
                    <a:pt x="1108" y="1422"/>
                  </a:lnTo>
                  <a:cubicBezTo>
                    <a:pt x="1183" y="1490"/>
                    <a:pt x="1295" y="1476"/>
                    <a:pt x="1358" y="1393"/>
                  </a:cubicBezTo>
                  <a:lnTo>
                    <a:pt x="1358" y="1393"/>
                  </a:lnTo>
                  <a:cubicBezTo>
                    <a:pt x="1363" y="1386"/>
                    <a:pt x="1364" y="1380"/>
                    <a:pt x="1362" y="1374"/>
                  </a:cubicBezTo>
                  <a:lnTo>
                    <a:pt x="1362" y="1374"/>
                  </a:lnTo>
                  <a:cubicBezTo>
                    <a:pt x="1373" y="1364"/>
                    <a:pt x="1375" y="1345"/>
                    <a:pt x="1358" y="1336"/>
                  </a:cubicBezTo>
                  <a:lnTo>
                    <a:pt x="1358" y="1336"/>
                  </a:lnTo>
                  <a:cubicBezTo>
                    <a:pt x="1297" y="1305"/>
                    <a:pt x="1227" y="1300"/>
                    <a:pt x="1165" y="1322"/>
                  </a:cubicBezTo>
                  <a:lnTo>
                    <a:pt x="1165" y="1322"/>
                  </a:lnTo>
                  <a:cubicBezTo>
                    <a:pt x="1233" y="1204"/>
                    <a:pt x="1300" y="1085"/>
                    <a:pt x="1368" y="967"/>
                  </a:cubicBezTo>
                  <a:lnTo>
                    <a:pt x="1368" y="967"/>
                  </a:lnTo>
                  <a:cubicBezTo>
                    <a:pt x="1369" y="968"/>
                    <a:pt x="1372" y="968"/>
                    <a:pt x="1374" y="968"/>
                  </a:cubicBezTo>
                  <a:lnTo>
                    <a:pt x="1374" y="968"/>
                  </a:lnTo>
                  <a:cubicBezTo>
                    <a:pt x="1398" y="979"/>
                    <a:pt x="1434" y="976"/>
                    <a:pt x="1458" y="971"/>
                  </a:cubicBezTo>
                  <a:lnTo>
                    <a:pt x="1458" y="971"/>
                  </a:lnTo>
                  <a:cubicBezTo>
                    <a:pt x="1511" y="961"/>
                    <a:pt x="1557" y="926"/>
                    <a:pt x="1588" y="882"/>
                  </a:cubicBezTo>
                  <a:lnTo>
                    <a:pt x="1588" y="882"/>
                  </a:lnTo>
                  <a:cubicBezTo>
                    <a:pt x="1601" y="878"/>
                    <a:pt x="1613" y="863"/>
                    <a:pt x="1605" y="846"/>
                  </a:cubicBezTo>
                  <a:lnTo>
                    <a:pt x="1605" y="846"/>
                  </a:lnTo>
                  <a:cubicBezTo>
                    <a:pt x="1582" y="801"/>
                    <a:pt x="1534" y="787"/>
                    <a:pt x="1486" y="795"/>
                  </a:cubicBezTo>
                  <a:lnTo>
                    <a:pt x="1486" y="795"/>
                  </a:lnTo>
                  <a:cubicBezTo>
                    <a:pt x="1466" y="797"/>
                    <a:pt x="1449" y="807"/>
                    <a:pt x="1434" y="820"/>
                  </a:cubicBezTo>
                  <a:lnTo>
                    <a:pt x="1434" y="820"/>
                  </a:lnTo>
                  <a:cubicBezTo>
                    <a:pt x="1427" y="770"/>
                    <a:pt x="1397" y="723"/>
                    <a:pt x="1346" y="695"/>
                  </a:cubicBezTo>
                  <a:lnTo>
                    <a:pt x="1346" y="695"/>
                  </a:lnTo>
                  <a:cubicBezTo>
                    <a:pt x="1337" y="691"/>
                    <a:pt x="1330" y="691"/>
                    <a:pt x="1323" y="695"/>
                  </a:cubicBezTo>
                  <a:lnTo>
                    <a:pt x="1323" y="695"/>
                  </a:lnTo>
                  <a:cubicBezTo>
                    <a:pt x="1316" y="694"/>
                    <a:pt x="1308" y="698"/>
                    <a:pt x="1305" y="707"/>
                  </a:cubicBezTo>
                  <a:lnTo>
                    <a:pt x="1305" y="707"/>
                  </a:lnTo>
                  <a:cubicBezTo>
                    <a:pt x="1282" y="759"/>
                    <a:pt x="1265" y="810"/>
                    <a:pt x="1276" y="867"/>
                  </a:cubicBezTo>
                  <a:lnTo>
                    <a:pt x="1276" y="867"/>
                  </a:lnTo>
                  <a:cubicBezTo>
                    <a:pt x="1281" y="897"/>
                    <a:pt x="1301" y="924"/>
                    <a:pt x="1326" y="942"/>
                  </a:cubicBezTo>
                  <a:lnTo>
                    <a:pt x="1326" y="942"/>
                  </a:lnTo>
                  <a:cubicBezTo>
                    <a:pt x="1229" y="1112"/>
                    <a:pt x="1132" y="1281"/>
                    <a:pt x="1035" y="1451"/>
                  </a:cubicBezTo>
                  <a:lnTo>
                    <a:pt x="1035" y="1451"/>
                  </a:lnTo>
                  <a:cubicBezTo>
                    <a:pt x="1103" y="1114"/>
                    <a:pt x="1164" y="776"/>
                    <a:pt x="1224" y="438"/>
                  </a:cubicBezTo>
                  <a:lnTo>
                    <a:pt x="1224" y="438"/>
                  </a:lnTo>
                  <a:cubicBezTo>
                    <a:pt x="1361" y="338"/>
                    <a:pt x="1378" y="192"/>
                    <a:pt x="1361" y="31"/>
                  </a:cubicBezTo>
                  <a:lnTo>
                    <a:pt x="1361" y="31"/>
                  </a:lnTo>
                  <a:cubicBezTo>
                    <a:pt x="1358" y="4"/>
                    <a:pt x="1319" y="0"/>
                    <a:pt x="1313" y="22"/>
                  </a:cubicBezTo>
                  <a:lnTo>
                    <a:pt x="1313" y="22"/>
                  </a:lnTo>
                  <a:cubicBezTo>
                    <a:pt x="1306" y="18"/>
                    <a:pt x="1298" y="17"/>
                    <a:pt x="1290" y="22"/>
                  </a:cubicBezTo>
                  <a:lnTo>
                    <a:pt x="1290" y="22"/>
                  </a:lnTo>
                  <a:cubicBezTo>
                    <a:pt x="1225" y="53"/>
                    <a:pt x="1183" y="102"/>
                    <a:pt x="1156" y="168"/>
                  </a:cubicBezTo>
                  <a:lnTo>
                    <a:pt x="1156" y="168"/>
                  </a:lnTo>
                  <a:cubicBezTo>
                    <a:pt x="1126" y="245"/>
                    <a:pt x="1157" y="330"/>
                    <a:pt x="1177" y="404"/>
                  </a:cubicBezTo>
                  <a:lnTo>
                    <a:pt x="1177" y="404"/>
                  </a:lnTo>
                  <a:cubicBezTo>
                    <a:pt x="1177" y="407"/>
                    <a:pt x="1178" y="409"/>
                    <a:pt x="1179" y="411"/>
                  </a:cubicBezTo>
                  <a:lnTo>
                    <a:pt x="1179" y="411"/>
                  </a:lnTo>
                  <a:cubicBezTo>
                    <a:pt x="1081" y="969"/>
                    <a:pt x="978" y="1526"/>
                    <a:pt x="846" y="2077"/>
                  </a:cubicBezTo>
                  <a:lnTo>
                    <a:pt x="846" y="2077"/>
                  </a:lnTo>
                  <a:cubicBezTo>
                    <a:pt x="821" y="1663"/>
                    <a:pt x="830" y="1248"/>
                    <a:pt x="870" y="835"/>
                  </a:cubicBezTo>
                  <a:lnTo>
                    <a:pt x="870" y="835"/>
                  </a:lnTo>
                  <a:cubicBezTo>
                    <a:pt x="901" y="850"/>
                    <a:pt x="944" y="836"/>
                    <a:pt x="972" y="815"/>
                  </a:cubicBezTo>
                  <a:lnTo>
                    <a:pt x="972" y="815"/>
                  </a:lnTo>
                  <a:cubicBezTo>
                    <a:pt x="1033" y="770"/>
                    <a:pt x="1053" y="694"/>
                    <a:pt x="1069" y="624"/>
                  </a:cubicBezTo>
                  <a:lnTo>
                    <a:pt x="1069" y="624"/>
                  </a:lnTo>
                  <a:cubicBezTo>
                    <a:pt x="1084" y="612"/>
                    <a:pt x="1075" y="584"/>
                    <a:pt x="1055" y="581"/>
                  </a:cubicBezTo>
                  <a:lnTo>
                    <a:pt x="1055" y="581"/>
                  </a:lnTo>
                  <a:cubicBezTo>
                    <a:pt x="1046" y="578"/>
                    <a:pt x="1038" y="579"/>
                    <a:pt x="1031" y="584"/>
                  </a:cubicBezTo>
                  <a:lnTo>
                    <a:pt x="1031" y="584"/>
                  </a:lnTo>
                  <a:cubicBezTo>
                    <a:pt x="993" y="594"/>
                    <a:pt x="960" y="612"/>
                    <a:pt x="932" y="637"/>
                  </a:cubicBezTo>
                  <a:lnTo>
                    <a:pt x="932" y="637"/>
                  </a:lnTo>
                  <a:cubicBezTo>
                    <a:pt x="951" y="601"/>
                    <a:pt x="971" y="565"/>
                    <a:pt x="993" y="531"/>
                  </a:cubicBezTo>
                  <a:lnTo>
                    <a:pt x="993" y="531"/>
                  </a:lnTo>
                  <a:cubicBezTo>
                    <a:pt x="994" y="529"/>
                    <a:pt x="995" y="527"/>
                    <a:pt x="995" y="526"/>
                  </a:cubicBezTo>
                  <a:lnTo>
                    <a:pt x="995" y="526"/>
                  </a:lnTo>
                  <a:cubicBezTo>
                    <a:pt x="1118" y="510"/>
                    <a:pt x="1086" y="343"/>
                    <a:pt x="1112" y="257"/>
                  </a:cubicBezTo>
                  <a:lnTo>
                    <a:pt x="1112" y="257"/>
                  </a:lnTo>
                  <a:cubicBezTo>
                    <a:pt x="1122" y="227"/>
                    <a:pt x="1075" y="214"/>
                    <a:pt x="1065" y="244"/>
                  </a:cubicBezTo>
                  <a:lnTo>
                    <a:pt x="1065" y="244"/>
                  </a:lnTo>
                  <a:cubicBezTo>
                    <a:pt x="1065" y="244"/>
                    <a:pt x="1064" y="244"/>
                    <a:pt x="1063" y="244"/>
                  </a:cubicBezTo>
                  <a:lnTo>
                    <a:pt x="1063" y="244"/>
                  </a:lnTo>
                  <a:cubicBezTo>
                    <a:pt x="969" y="295"/>
                    <a:pt x="873" y="403"/>
                    <a:pt x="945" y="513"/>
                  </a:cubicBezTo>
                  <a:lnTo>
                    <a:pt x="945" y="513"/>
                  </a:lnTo>
                  <a:cubicBezTo>
                    <a:pt x="945" y="513"/>
                    <a:pt x="945" y="514"/>
                    <a:pt x="946" y="514"/>
                  </a:cubicBezTo>
                  <a:lnTo>
                    <a:pt x="946" y="514"/>
                  </a:lnTo>
                  <a:cubicBezTo>
                    <a:pt x="924" y="550"/>
                    <a:pt x="903" y="586"/>
                    <a:pt x="884" y="624"/>
                  </a:cubicBezTo>
                  <a:lnTo>
                    <a:pt x="884" y="624"/>
                  </a:lnTo>
                  <a:cubicBezTo>
                    <a:pt x="886" y="527"/>
                    <a:pt x="866" y="404"/>
                    <a:pt x="775" y="373"/>
                  </a:cubicBezTo>
                  <a:lnTo>
                    <a:pt x="775" y="373"/>
                  </a:lnTo>
                  <a:cubicBezTo>
                    <a:pt x="753" y="366"/>
                    <a:pt x="740" y="389"/>
                    <a:pt x="746" y="406"/>
                  </a:cubicBezTo>
                  <a:lnTo>
                    <a:pt x="746" y="406"/>
                  </a:lnTo>
                  <a:cubicBezTo>
                    <a:pt x="743" y="408"/>
                    <a:pt x="742" y="411"/>
                    <a:pt x="740" y="415"/>
                  </a:cubicBezTo>
                  <a:lnTo>
                    <a:pt x="740" y="415"/>
                  </a:lnTo>
                  <a:cubicBezTo>
                    <a:pt x="716" y="490"/>
                    <a:pt x="717" y="565"/>
                    <a:pt x="743" y="639"/>
                  </a:cubicBezTo>
                  <a:lnTo>
                    <a:pt x="743" y="639"/>
                  </a:lnTo>
                  <a:cubicBezTo>
                    <a:pt x="757" y="680"/>
                    <a:pt x="790" y="729"/>
                    <a:pt x="833" y="726"/>
                  </a:cubicBezTo>
                  <a:lnTo>
                    <a:pt x="833" y="726"/>
                  </a:lnTo>
                  <a:cubicBezTo>
                    <a:pt x="815" y="891"/>
                    <a:pt x="801" y="1057"/>
                    <a:pt x="793" y="1222"/>
                  </a:cubicBezTo>
                  <a:lnTo>
                    <a:pt x="793" y="1222"/>
                  </a:lnTo>
                  <a:cubicBezTo>
                    <a:pt x="768" y="1145"/>
                    <a:pt x="726" y="1076"/>
                    <a:pt x="649" y="1036"/>
                  </a:cubicBezTo>
                  <a:lnTo>
                    <a:pt x="649" y="1036"/>
                  </a:lnTo>
                  <a:cubicBezTo>
                    <a:pt x="644" y="1033"/>
                    <a:pt x="638" y="1032"/>
                    <a:pt x="633" y="1034"/>
                  </a:cubicBezTo>
                  <a:lnTo>
                    <a:pt x="633" y="1034"/>
                  </a:lnTo>
                  <a:cubicBezTo>
                    <a:pt x="620" y="1034"/>
                    <a:pt x="606" y="1041"/>
                    <a:pt x="605" y="1057"/>
                  </a:cubicBezTo>
                  <a:lnTo>
                    <a:pt x="605" y="1057"/>
                  </a:lnTo>
                  <a:cubicBezTo>
                    <a:pt x="596" y="1143"/>
                    <a:pt x="623" y="1221"/>
                    <a:pt x="671" y="1293"/>
                  </a:cubicBezTo>
                  <a:lnTo>
                    <a:pt x="671" y="1293"/>
                  </a:lnTo>
                  <a:cubicBezTo>
                    <a:pt x="694" y="1327"/>
                    <a:pt x="740" y="1394"/>
                    <a:pt x="786" y="1413"/>
                  </a:cubicBezTo>
                  <a:lnTo>
                    <a:pt x="786" y="1413"/>
                  </a:lnTo>
                  <a:cubicBezTo>
                    <a:pt x="779" y="1686"/>
                    <a:pt x="786" y="1960"/>
                    <a:pt x="808" y="2233"/>
                  </a:cubicBezTo>
                  <a:lnTo>
                    <a:pt x="808" y="2233"/>
                  </a:lnTo>
                  <a:cubicBezTo>
                    <a:pt x="793" y="2295"/>
                    <a:pt x="777" y="2357"/>
                    <a:pt x="760" y="2420"/>
                  </a:cubicBezTo>
                  <a:lnTo>
                    <a:pt x="760" y="2420"/>
                  </a:lnTo>
                  <a:cubicBezTo>
                    <a:pt x="641" y="2874"/>
                    <a:pt x="513" y="3347"/>
                    <a:pt x="529" y="3817"/>
                  </a:cubicBezTo>
                  <a:lnTo>
                    <a:pt x="529" y="3817"/>
                  </a:lnTo>
                  <a:cubicBezTo>
                    <a:pt x="452" y="3614"/>
                    <a:pt x="402" y="3402"/>
                    <a:pt x="379" y="3187"/>
                  </a:cubicBezTo>
                  <a:lnTo>
                    <a:pt x="379" y="3187"/>
                  </a:lnTo>
                  <a:cubicBezTo>
                    <a:pt x="429" y="3188"/>
                    <a:pt x="475" y="3146"/>
                    <a:pt x="504" y="3106"/>
                  </a:cubicBezTo>
                  <a:lnTo>
                    <a:pt x="504" y="3106"/>
                  </a:lnTo>
                  <a:cubicBezTo>
                    <a:pt x="553" y="3039"/>
                    <a:pt x="574" y="2961"/>
                    <a:pt x="565" y="2878"/>
                  </a:cubicBezTo>
                  <a:lnTo>
                    <a:pt x="565" y="2878"/>
                  </a:lnTo>
                  <a:lnTo>
                    <a:pt x="565" y="2878"/>
                  </a:lnTo>
                  <a:lnTo>
                    <a:pt x="565" y="2878"/>
                  </a:lnTo>
                  <a:cubicBezTo>
                    <a:pt x="564" y="2862"/>
                    <a:pt x="549" y="2848"/>
                    <a:pt x="533" y="2856"/>
                  </a:cubicBezTo>
                  <a:lnTo>
                    <a:pt x="533" y="2856"/>
                  </a:lnTo>
                  <a:cubicBezTo>
                    <a:pt x="527" y="2857"/>
                    <a:pt x="522" y="2861"/>
                    <a:pt x="518" y="2866"/>
                  </a:cubicBezTo>
                  <a:lnTo>
                    <a:pt x="518" y="2866"/>
                  </a:lnTo>
                  <a:cubicBezTo>
                    <a:pt x="454" y="2914"/>
                    <a:pt x="403" y="2973"/>
                    <a:pt x="369" y="3043"/>
                  </a:cubicBezTo>
                  <a:lnTo>
                    <a:pt x="369" y="3043"/>
                  </a:lnTo>
                  <a:cubicBezTo>
                    <a:pt x="363" y="2932"/>
                    <a:pt x="365" y="2821"/>
                    <a:pt x="374" y="2709"/>
                  </a:cubicBezTo>
                  <a:lnTo>
                    <a:pt x="374" y="2709"/>
                  </a:lnTo>
                  <a:cubicBezTo>
                    <a:pt x="375" y="2704"/>
                    <a:pt x="374" y="2700"/>
                    <a:pt x="372" y="2696"/>
                  </a:cubicBezTo>
                  <a:lnTo>
                    <a:pt x="372" y="2696"/>
                  </a:lnTo>
                  <a:cubicBezTo>
                    <a:pt x="443" y="2486"/>
                    <a:pt x="501" y="2271"/>
                    <a:pt x="548" y="2053"/>
                  </a:cubicBezTo>
                  <a:lnTo>
                    <a:pt x="548" y="2053"/>
                  </a:lnTo>
                  <a:cubicBezTo>
                    <a:pt x="695" y="2040"/>
                    <a:pt x="714" y="1828"/>
                    <a:pt x="716" y="1708"/>
                  </a:cubicBezTo>
                  <a:lnTo>
                    <a:pt x="716" y="1708"/>
                  </a:lnTo>
                  <a:cubicBezTo>
                    <a:pt x="731" y="1694"/>
                    <a:pt x="718" y="1660"/>
                    <a:pt x="692" y="1667"/>
                  </a:cubicBezTo>
                  <a:lnTo>
                    <a:pt x="692" y="1667"/>
                  </a:lnTo>
                  <a:cubicBezTo>
                    <a:pt x="609" y="1688"/>
                    <a:pt x="561" y="1775"/>
                    <a:pt x="534" y="1866"/>
                  </a:cubicBezTo>
                  <a:lnTo>
                    <a:pt x="534" y="1866"/>
                  </a:lnTo>
                  <a:cubicBezTo>
                    <a:pt x="515" y="1823"/>
                    <a:pt x="485" y="1787"/>
                    <a:pt x="446" y="1759"/>
                  </a:cubicBezTo>
                  <a:lnTo>
                    <a:pt x="446" y="1759"/>
                  </a:lnTo>
                  <a:cubicBezTo>
                    <a:pt x="442" y="1754"/>
                    <a:pt x="436" y="1750"/>
                    <a:pt x="430" y="1749"/>
                  </a:cubicBezTo>
                  <a:lnTo>
                    <a:pt x="430" y="1749"/>
                  </a:lnTo>
                  <a:lnTo>
                    <a:pt x="430" y="1749"/>
                  </a:lnTo>
                  <a:lnTo>
                    <a:pt x="430" y="1749"/>
                  </a:lnTo>
                  <a:cubicBezTo>
                    <a:pt x="406" y="1734"/>
                    <a:pt x="383" y="1767"/>
                    <a:pt x="399" y="1785"/>
                  </a:cubicBezTo>
                  <a:lnTo>
                    <a:pt x="399" y="1785"/>
                  </a:lnTo>
                  <a:cubicBezTo>
                    <a:pt x="368" y="1885"/>
                    <a:pt x="405" y="1993"/>
                    <a:pt x="495" y="2050"/>
                  </a:cubicBezTo>
                  <a:lnTo>
                    <a:pt x="495" y="2050"/>
                  </a:lnTo>
                  <a:cubicBezTo>
                    <a:pt x="496" y="2051"/>
                    <a:pt x="497" y="2051"/>
                    <a:pt x="498" y="2051"/>
                  </a:cubicBezTo>
                  <a:lnTo>
                    <a:pt x="498" y="2051"/>
                  </a:lnTo>
                  <a:cubicBezTo>
                    <a:pt x="455" y="2250"/>
                    <a:pt x="402" y="2446"/>
                    <a:pt x="339" y="2638"/>
                  </a:cubicBezTo>
                  <a:lnTo>
                    <a:pt x="339" y="2638"/>
                  </a:lnTo>
                  <a:cubicBezTo>
                    <a:pt x="277" y="2545"/>
                    <a:pt x="237" y="2444"/>
                    <a:pt x="216" y="2333"/>
                  </a:cubicBezTo>
                  <a:lnTo>
                    <a:pt x="216" y="2333"/>
                  </a:lnTo>
                  <a:cubicBezTo>
                    <a:pt x="245" y="2325"/>
                    <a:pt x="276" y="2291"/>
                    <a:pt x="292" y="2273"/>
                  </a:cubicBezTo>
                  <a:lnTo>
                    <a:pt x="292" y="2273"/>
                  </a:lnTo>
                  <a:cubicBezTo>
                    <a:pt x="332" y="2225"/>
                    <a:pt x="350" y="2162"/>
                    <a:pt x="344" y="2100"/>
                  </a:cubicBezTo>
                  <a:lnTo>
                    <a:pt x="344" y="2100"/>
                  </a:lnTo>
                  <a:cubicBezTo>
                    <a:pt x="342" y="2073"/>
                    <a:pt x="306" y="2070"/>
                    <a:pt x="298" y="2090"/>
                  </a:cubicBezTo>
                  <a:lnTo>
                    <a:pt x="298" y="2090"/>
                  </a:lnTo>
                  <a:cubicBezTo>
                    <a:pt x="296" y="2090"/>
                    <a:pt x="296" y="2090"/>
                    <a:pt x="295" y="2090"/>
                  </a:cubicBezTo>
                  <a:lnTo>
                    <a:pt x="295" y="2090"/>
                  </a:lnTo>
                  <a:cubicBezTo>
                    <a:pt x="256" y="2104"/>
                    <a:pt x="224" y="2128"/>
                    <a:pt x="201" y="2158"/>
                  </a:cubicBezTo>
                  <a:lnTo>
                    <a:pt x="201" y="2158"/>
                  </a:lnTo>
                  <a:cubicBezTo>
                    <a:pt x="206" y="2117"/>
                    <a:pt x="211" y="2075"/>
                    <a:pt x="215" y="2033"/>
                  </a:cubicBezTo>
                  <a:lnTo>
                    <a:pt x="215" y="2033"/>
                  </a:lnTo>
                  <a:cubicBezTo>
                    <a:pt x="344" y="1953"/>
                    <a:pt x="289" y="1792"/>
                    <a:pt x="269" y="1668"/>
                  </a:cubicBezTo>
                  <a:lnTo>
                    <a:pt x="269" y="1668"/>
                  </a:lnTo>
                  <a:cubicBezTo>
                    <a:pt x="266" y="1651"/>
                    <a:pt x="252" y="1648"/>
                    <a:pt x="240" y="1653"/>
                  </a:cubicBezTo>
                  <a:lnTo>
                    <a:pt x="240" y="1653"/>
                  </a:lnTo>
                  <a:cubicBezTo>
                    <a:pt x="231" y="1648"/>
                    <a:pt x="221" y="1649"/>
                    <a:pt x="212" y="1656"/>
                  </a:cubicBezTo>
                  <a:lnTo>
                    <a:pt x="212" y="1656"/>
                  </a:lnTo>
                  <a:cubicBezTo>
                    <a:pt x="106" y="1747"/>
                    <a:pt x="17" y="1923"/>
                    <a:pt x="162" y="2024"/>
                  </a:cubicBezTo>
                  <a:lnTo>
                    <a:pt x="162" y="2024"/>
                  </a:lnTo>
                  <a:cubicBezTo>
                    <a:pt x="164" y="2025"/>
                    <a:pt x="166" y="2026"/>
                    <a:pt x="167" y="2027"/>
                  </a:cubicBezTo>
                  <a:lnTo>
                    <a:pt x="167" y="2027"/>
                  </a:lnTo>
                  <a:cubicBezTo>
                    <a:pt x="163" y="2066"/>
                    <a:pt x="159" y="2105"/>
                    <a:pt x="154" y="2145"/>
                  </a:cubicBezTo>
                  <a:lnTo>
                    <a:pt x="154" y="2145"/>
                  </a:lnTo>
                  <a:cubicBezTo>
                    <a:pt x="136" y="2119"/>
                    <a:pt x="110" y="2098"/>
                    <a:pt x="75" y="2085"/>
                  </a:cubicBezTo>
                  <a:lnTo>
                    <a:pt x="75" y="2085"/>
                  </a:lnTo>
                  <a:cubicBezTo>
                    <a:pt x="69" y="2083"/>
                    <a:pt x="63" y="2084"/>
                    <a:pt x="59" y="2085"/>
                  </a:cubicBezTo>
                  <a:lnTo>
                    <a:pt x="59" y="2085"/>
                  </a:lnTo>
                  <a:cubicBezTo>
                    <a:pt x="47" y="2082"/>
                    <a:pt x="33" y="2087"/>
                    <a:pt x="29" y="2102"/>
                  </a:cubicBezTo>
                  <a:lnTo>
                    <a:pt x="29" y="2102"/>
                  </a:lnTo>
                  <a:cubicBezTo>
                    <a:pt x="0" y="2199"/>
                    <a:pt x="63" y="2309"/>
                    <a:pt x="161" y="2332"/>
                  </a:cubicBezTo>
                  <a:lnTo>
                    <a:pt x="161" y="2332"/>
                  </a:lnTo>
                  <a:cubicBezTo>
                    <a:pt x="163" y="2334"/>
                    <a:pt x="166" y="2336"/>
                    <a:pt x="168" y="2338"/>
                  </a:cubicBezTo>
                  <a:lnTo>
                    <a:pt x="168" y="2338"/>
                  </a:lnTo>
                  <a:cubicBezTo>
                    <a:pt x="191" y="2474"/>
                    <a:pt x="243" y="2595"/>
                    <a:pt x="327" y="2704"/>
                  </a:cubicBezTo>
                  <a:lnTo>
                    <a:pt x="327" y="2704"/>
                  </a:lnTo>
                  <a:lnTo>
                    <a:pt x="327" y="2704"/>
                  </a:lnTo>
                  <a:lnTo>
                    <a:pt x="327" y="2704"/>
                  </a:lnTo>
                  <a:cubicBezTo>
                    <a:pt x="327" y="2706"/>
                    <a:pt x="326" y="2708"/>
                    <a:pt x="326" y="2709"/>
                  </a:cubicBezTo>
                  <a:lnTo>
                    <a:pt x="326" y="2709"/>
                  </a:lnTo>
                  <a:cubicBezTo>
                    <a:pt x="313" y="2861"/>
                    <a:pt x="314" y="3013"/>
                    <a:pt x="328" y="3163"/>
                  </a:cubicBezTo>
                  <a:lnTo>
                    <a:pt x="328" y="3163"/>
                  </a:lnTo>
                  <a:cubicBezTo>
                    <a:pt x="328" y="3164"/>
                    <a:pt x="328" y="3165"/>
                    <a:pt x="328" y="3166"/>
                  </a:cubicBezTo>
                  <a:lnTo>
                    <a:pt x="328" y="3166"/>
                  </a:lnTo>
                  <a:cubicBezTo>
                    <a:pt x="326" y="3173"/>
                    <a:pt x="328" y="3178"/>
                    <a:pt x="330" y="3183"/>
                  </a:cubicBezTo>
                  <a:lnTo>
                    <a:pt x="330" y="3183"/>
                  </a:lnTo>
                  <a:cubicBezTo>
                    <a:pt x="356" y="3445"/>
                    <a:pt x="423" y="3702"/>
                    <a:pt x="529" y="3947"/>
                  </a:cubicBezTo>
                  <a:lnTo>
                    <a:pt x="529" y="3947"/>
                  </a:lnTo>
                  <a:cubicBezTo>
                    <a:pt x="531" y="3953"/>
                    <a:pt x="535" y="3956"/>
                    <a:pt x="538" y="3958"/>
                  </a:cubicBezTo>
                  <a:lnTo>
                    <a:pt x="538" y="3958"/>
                  </a:lnTo>
                  <a:cubicBezTo>
                    <a:pt x="550" y="4074"/>
                    <a:pt x="571" y="4190"/>
                    <a:pt x="605" y="4306"/>
                  </a:cubicBezTo>
                  <a:lnTo>
                    <a:pt x="605" y="4306"/>
                  </a:lnTo>
                  <a:cubicBezTo>
                    <a:pt x="614" y="4336"/>
                    <a:pt x="661" y="4323"/>
                    <a:pt x="652" y="4293"/>
                  </a:cubicBezTo>
                  <a:lnTo>
                    <a:pt x="652" y="4293"/>
                  </a:lnTo>
                  <a:cubicBezTo>
                    <a:pt x="580" y="4044"/>
                    <a:pt x="565" y="3793"/>
                    <a:pt x="583" y="3543"/>
                  </a:cubicBezTo>
                  <a:lnTo>
                    <a:pt x="583" y="3543"/>
                  </a:lnTo>
                  <a:cubicBezTo>
                    <a:pt x="587" y="3541"/>
                    <a:pt x="590" y="3539"/>
                    <a:pt x="593" y="3534"/>
                  </a:cubicBezTo>
                  <a:lnTo>
                    <a:pt x="593" y="3534"/>
                  </a:lnTo>
                  <a:cubicBezTo>
                    <a:pt x="671" y="3422"/>
                    <a:pt x="745" y="3307"/>
                    <a:pt x="815" y="3189"/>
                  </a:cubicBezTo>
                  <a:lnTo>
                    <a:pt x="815" y="3189"/>
                  </a:lnTo>
                  <a:cubicBezTo>
                    <a:pt x="840" y="3248"/>
                    <a:pt x="919" y="3241"/>
                    <a:pt x="974" y="3233"/>
                  </a:cubicBezTo>
                  <a:lnTo>
                    <a:pt x="974" y="3233"/>
                  </a:lnTo>
                  <a:cubicBezTo>
                    <a:pt x="1066" y="3217"/>
                    <a:pt x="1146" y="3156"/>
                    <a:pt x="1199" y="3082"/>
                  </a:cubicBezTo>
                  <a:lnTo>
                    <a:pt x="1199" y="3082"/>
                  </a:lnTo>
                  <a:cubicBezTo>
                    <a:pt x="1208" y="3069"/>
                    <a:pt x="1202" y="3057"/>
                    <a:pt x="1192" y="3051"/>
                  </a:cubicBezTo>
                  <a:lnTo>
                    <a:pt x="1192" y="3051"/>
                  </a:lnTo>
                  <a:cubicBezTo>
                    <a:pt x="1191" y="3046"/>
                    <a:pt x="1187" y="3041"/>
                    <a:pt x="1180" y="3038"/>
                  </a:cubicBezTo>
                  <a:lnTo>
                    <a:pt x="1180" y="3038"/>
                  </a:lnTo>
                  <a:cubicBezTo>
                    <a:pt x="1128" y="3016"/>
                    <a:pt x="1075" y="3033"/>
                    <a:pt x="1021" y="3045"/>
                  </a:cubicBezTo>
                  <a:lnTo>
                    <a:pt x="1021" y="3045"/>
                  </a:lnTo>
                  <a:cubicBezTo>
                    <a:pt x="968" y="3057"/>
                    <a:pt x="916" y="3073"/>
                    <a:pt x="868" y="3098"/>
                  </a:cubicBezTo>
                  <a:lnTo>
                    <a:pt x="868" y="3098"/>
                  </a:lnTo>
                  <a:cubicBezTo>
                    <a:pt x="959" y="2941"/>
                    <a:pt x="1042" y="2780"/>
                    <a:pt x="1119" y="2615"/>
                  </a:cubicBezTo>
                  <a:lnTo>
                    <a:pt x="1119" y="2615"/>
                  </a:lnTo>
                  <a:cubicBezTo>
                    <a:pt x="1275" y="2630"/>
                    <a:pt x="1384" y="2443"/>
                    <a:pt x="1429" y="2319"/>
                  </a:cubicBezTo>
                  <a:lnTo>
                    <a:pt x="1429" y="2319"/>
                  </a:lnTo>
                  <a:cubicBezTo>
                    <a:pt x="1431" y="2316"/>
                    <a:pt x="1431" y="2312"/>
                    <a:pt x="1431" y="2309"/>
                  </a:cubicBezTo>
                  <a:lnTo>
                    <a:pt x="1431" y="2309"/>
                  </a:lnTo>
                  <a:cubicBezTo>
                    <a:pt x="1431" y="2294"/>
                    <a:pt x="1419" y="2279"/>
                    <a:pt x="1401" y="2284"/>
                  </a:cubicBezTo>
                  <a:lnTo>
                    <a:pt x="1401" y="2284"/>
                  </a:lnTo>
                  <a:cubicBezTo>
                    <a:pt x="1300" y="2315"/>
                    <a:pt x="1214" y="2375"/>
                    <a:pt x="1153" y="2456"/>
                  </a:cubicBezTo>
                  <a:lnTo>
                    <a:pt x="1153" y="2456"/>
                  </a:lnTo>
                  <a:cubicBezTo>
                    <a:pt x="1156" y="2391"/>
                    <a:pt x="1143" y="2328"/>
                    <a:pt x="1096" y="2273"/>
                  </a:cubicBezTo>
                  <a:lnTo>
                    <a:pt x="1096" y="2273"/>
                  </a:lnTo>
                  <a:cubicBezTo>
                    <a:pt x="1083" y="2257"/>
                    <a:pt x="1063" y="2267"/>
                    <a:pt x="1057" y="2283"/>
                  </a:cubicBezTo>
                  <a:lnTo>
                    <a:pt x="1057" y="2283"/>
                  </a:lnTo>
                  <a:cubicBezTo>
                    <a:pt x="1056" y="2285"/>
                    <a:pt x="1055" y="2287"/>
                    <a:pt x="1053" y="2289"/>
                  </a:cubicBezTo>
                  <a:lnTo>
                    <a:pt x="1053" y="2289"/>
                  </a:lnTo>
                  <a:cubicBezTo>
                    <a:pt x="1009" y="2384"/>
                    <a:pt x="993" y="2518"/>
                    <a:pt x="1072" y="2600"/>
                  </a:cubicBezTo>
                  <a:lnTo>
                    <a:pt x="1072" y="2600"/>
                  </a:lnTo>
                  <a:cubicBezTo>
                    <a:pt x="934" y="2896"/>
                    <a:pt x="774" y="3179"/>
                    <a:pt x="591" y="3450"/>
                  </a:cubicBezTo>
                  <a:lnTo>
                    <a:pt x="591" y="3450"/>
                  </a:lnTo>
                  <a:cubicBezTo>
                    <a:pt x="624" y="3142"/>
                    <a:pt x="701" y="2835"/>
                    <a:pt x="780" y="2535"/>
                  </a:cubicBezTo>
                  <a:lnTo>
                    <a:pt x="780" y="2535"/>
                  </a:lnTo>
                  <a:cubicBezTo>
                    <a:pt x="784" y="2534"/>
                    <a:pt x="787" y="2532"/>
                    <a:pt x="791" y="2529"/>
                  </a:cubicBezTo>
                  <a:lnTo>
                    <a:pt x="791" y="2529"/>
                  </a:lnTo>
                  <a:cubicBezTo>
                    <a:pt x="976" y="2339"/>
                    <a:pt x="1138" y="2131"/>
                    <a:pt x="1274" y="1906"/>
                  </a:cubicBezTo>
                  <a:lnTo>
                    <a:pt x="1274" y="1906"/>
                  </a:lnTo>
                  <a:cubicBezTo>
                    <a:pt x="1339" y="1967"/>
                    <a:pt x="1438" y="1915"/>
                    <a:pt x="1494" y="1857"/>
                  </a:cubicBezTo>
                  <a:lnTo>
                    <a:pt x="1494" y="1857"/>
                  </a:lnTo>
                  <a:cubicBezTo>
                    <a:pt x="1500" y="1850"/>
                    <a:pt x="1502" y="1843"/>
                    <a:pt x="1500" y="1837"/>
                  </a:cubicBezTo>
                  <a:lnTo>
                    <a:pt x="1500" y="1837"/>
                  </a:lnTo>
                  <a:cubicBezTo>
                    <a:pt x="1511" y="1828"/>
                    <a:pt x="1516" y="1813"/>
                    <a:pt x="1502" y="1802"/>
                  </a:cubicBezTo>
                  <a:lnTo>
                    <a:pt x="1502" y="1802"/>
                  </a:lnTo>
                  <a:cubicBezTo>
                    <a:pt x="1454" y="1760"/>
                    <a:pt x="1392" y="1772"/>
                    <a:pt x="1336" y="1800"/>
                  </a:cubicBezTo>
                  <a:lnTo>
                    <a:pt x="1336" y="1800"/>
                  </a:lnTo>
                  <a:cubicBezTo>
                    <a:pt x="1389" y="1706"/>
                    <a:pt x="1439" y="1608"/>
                    <a:pt x="1483" y="1508"/>
                  </a:cubicBezTo>
                  <a:lnTo>
                    <a:pt x="1483" y="1508"/>
                  </a:lnTo>
                  <a:cubicBezTo>
                    <a:pt x="1534" y="1510"/>
                    <a:pt x="1559" y="1447"/>
                    <a:pt x="1575" y="1405"/>
                  </a:cubicBezTo>
                  <a:lnTo>
                    <a:pt x="1575" y="1405"/>
                  </a:lnTo>
                  <a:cubicBezTo>
                    <a:pt x="1606" y="1321"/>
                    <a:pt x="1614" y="1237"/>
                    <a:pt x="1602" y="1148"/>
                  </a:cubicBezTo>
                  <a:lnTo>
                    <a:pt x="1602" y="1148"/>
                  </a:lnTo>
                  <a:cubicBezTo>
                    <a:pt x="1599" y="1126"/>
                    <a:pt x="1576" y="1126"/>
                    <a:pt x="1563" y="1138"/>
                  </a:cubicBezTo>
                  <a:lnTo>
                    <a:pt x="1314" y="1370"/>
                  </a:lnTo>
                  <a:close/>
                </a:path>
              </a:pathLst>
            </a:custGeom>
            <a:solidFill>
              <a:schemeClr val="accent6"/>
            </a:solidFill>
            <a:ln>
              <a:noFill/>
            </a:ln>
            <a:effectLst/>
          </p:spPr>
          <p:txBody>
            <a:bodyPr wrap="none" anchor="ctr"/>
            <a:lstStyle/>
            <a:p>
              <a:endParaRPr lang="es-ES_tradnl" sz="919"/>
            </a:p>
          </p:txBody>
        </p:sp>
        <p:sp>
          <p:nvSpPr>
            <p:cNvPr id="13" name="Freeform 15">
              <a:extLst>
                <a:ext uri="{FF2B5EF4-FFF2-40B4-BE49-F238E27FC236}">
                  <a16:creationId xmlns:a16="http://schemas.microsoft.com/office/drawing/2014/main" id="{CCE04538-52F6-4248-AEDC-34DA872F1F32}"/>
                </a:ext>
              </a:extLst>
            </p:cNvPr>
            <p:cNvSpPr>
              <a:spLocks noChangeArrowheads="1"/>
            </p:cNvSpPr>
            <p:nvPr/>
          </p:nvSpPr>
          <p:spPr bwMode="auto">
            <a:xfrm rot="759599">
              <a:off x="-191607" y="1744079"/>
              <a:ext cx="1189169" cy="1751014"/>
            </a:xfrm>
            <a:custGeom>
              <a:avLst/>
              <a:gdLst>
                <a:gd name="T0" fmla="*/ 2156 w 2483"/>
                <a:gd name="T1" fmla="*/ 1175 h 3656"/>
                <a:gd name="T2" fmla="*/ 1809 w 2483"/>
                <a:gd name="T3" fmla="*/ 1718 h 3656"/>
                <a:gd name="T4" fmla="*/ 1180 w 2483"/>
                <a:gd name="T5" fmla="*/ 2218 h 3656"/>
                <a:gd name="T6" fmla="*/ 1005 w 2483"/>
                <a:gd name="T7" fmla="*/ 2722 h 3656"/>
                <a:gd name="T8" fmla="*/ 856 w 2483"/>
                <a:gd name="T9" fmla="*/ 2684 h 3656"/>
                <a:gd name="T10" fmla="*/ 1511 w 2483"/>
                <a:gd name="T11" fmla="*/ 2155 h 3656"/>
                <a:gd name="T12" fmla="*/ 624 w 2483"/>
                <a:gd name="T13" fmla="*/ 1520 h 3656"/>
                <a:gd name="T14" fmla="*/ 624 w 2483"/>
                <a:gd name="T15" fmla="*/ 1520 h 3656"/>
                <a:gd name="T16" fmla="*/ 921 w 2483"/>
                <a:gd name="T17" fmla="*/ 1502 h 3656"/>
                <a:gd name="T18" fmla="*/ 291 w 2483"/>
                <a:gd name="T19" fmla="*/ 2463 h 3656"/>
                <a:gd name="T20" fmla="*/ 1391 w 2483"/>
                <a:gd name="T21" fmla="*/ 976 h 3656"/>
                <a:gd name="T22" fmla="*/ 1724 w 2483"/>
                <a:gd name="T23" fmla="*/ 411 h 3656"/>
                <a:gd name="T24" fmla="*/ 1904 w 2483"/>
                <a:gd name="T25" fmla="*/ 456 h 3656"/>
                <a:gd name="T26" fmla="*/ 2417 w 2483"/>
                <a:gd name="T27" fmla="*/ 56 h 3656"/>
                <a:gd name="T28" fmla="*/ 2417 w 2483"/>
                <a:gd name="T29" fmla="*/ 56 h 3656"/>
                <a:gd name="T30" fmla="*/ 2239 w 2483"/>
                <a:gd name="T31" fmla="*/ 838 h 3656"/>
                <a:gd name="T32" fmla="*/ 2155 w 2483"/>
                <a:gd name="T33" fmla="*/ 882 h 3656"/>
                <a:gd name="T34" fmla="*/ 2196 w 2483"/>
                <a:gd name="T35" fmla="*/ 1136 h 3656"/>
                <a:gd name="T36" fmla="*/ 1553 w 2483"/>
                <a:gd name="T37" fmla="*/ 1694 h 3656"/>
                <a:gd name="T38" fmla="*/ 1533 w 2483"/>
                <a:gd name="T39" fmla="*/ 1525 h 3656"/>
                <a:gd name="T40" fmla="*/ 1512 w 2483"/>
                <a:gd name="T41" fmla="*/ 1534 h 3656"/>
                <a:gd name="T42" fmla="*/ 1078 w 2483"/>
                <a:gd name="T43" fmla="*/ 1864 h 3656"/>
                <a:gd name="T44" fmla="*/ 1495 w 2483"/>
                <a:gd name="T45" fmla="*/ 1325 h 3656"/>
                <a:gd name="T46" fmla="*/ 1927 w 2483"/>
                <a:gd name="T47" fmla="*/ 1231 h 3656"/>
                <a:gd name="T48" fmla="*/ 2170 w 2483"/>
                <a:gd name="T49" fmla="*/ 940 h 3656"/>
                <a:gd name="T50" fmla="*/ 2211 w 2483"/>
                <a:gd name="T51" fmla="*/ 793 h 3656"/>
                <a:gd name="T52" fmla="*/ 2048 w 2483"/>
                <a:gd name="T53" fmla="*/ 769 h 3656"/>
                <a:gd name="T54" fmla="*/ 2473 w 2483"/>
                <a:gd name="T55" fmla="*/ 45 h 3656"/>
                <a:gd name="T56" fmla="*/ 2150 w 2483"/>
                <a:gd name="T57" fmla="*/ 308 h 3656"/>
                <a:gd name="T58" fmla="*/ 1793 w 2483"/>
                <a:gd name="T59" fmla="*/ 596 h 3656"/>
                <a:gd name="T60" fmla="*/ 1831 w 2483"/>
                <a:gd name="T61" fmla="*/ 418 h 3656"/>
                <a:gd name="T62" fmla="*/ 2116 w 2483"/>
                <a:gd name="T63" fmla="*/ 115 h 3656"/>
                <a:gd name="T64" fmla="*/ 1793 w 2483"/>
                <a:gd name="T65" fmla="*/ 385 h 3656"/>
                <a:gd name="T66" fmla="*/ 1658 w 2483"/>
                <a:gd name="T67" fmla="*/ 341 h 3656"/>
                <a:gd name="T68" fmla="*/ 1394 w 2483"/>
                <a:gd name="T69" fmla="*/ 653 h 3656"/>
                <a:gd name="T70" fmla="*/ 1054 w 2483"/>
                <a:gd name="T71" fmla="*/ 1816 h 3656"/>
                <a:gd name="T72" fmla="*/ 413 w 2483"/>
                <a:gd name="T73" fmla="*/ 2483 h 3656"/>
                <a:gd name="T74" fmla="*/ 526 w 2483"/>
                <a:gd name="T75" fmla="*/ 2271 h 3656"/>
                <a:gd name="T76" fmla="*/ 891 w 2483"/>
                <a:gd name="T77" fmla="*/ 1545 h 3656"/>
                <a:gd name="T78" fmla="*/ 921 w 2483"/>
                <a:gd name="T79" fmla="*/ 1235 h 3656"/>
                <a:gd name="T80" fmla="*/ 845 w 2483"/>
                <a:gd name="T81" fmla="*/ 1520 h 3656"/>
                <a:gd name="T82" fmla="*/ 567 w 2483"/>
                <a:gd name="T83" fmla="*/ 1638 h 3656"/>
                <a:gd name="T84" fmla="*/ 533 w 2483"/>
                <a:gd name="T85" fmla="*/ 1496 h 3656"/>
                <a:gd name="T86" fmla="*/ 752 w 2483"/>
                <a:gd name="T87" fmla="*/ 1044 h 3656"/>
                <a:gd name="T88" fmla="*/ 448 w 2483"/>
                <a:gd name="T89" fmla="*/ 1377 h 3656"/>
                <a:gd name="T90" fmla="*/ 427 w 2483"/>
                <a:gd name="T91" fmla="*/ 1645 h 3656"/>
                <a:gd name="T92" fmla="*/ 230 w 2483"/>
                <a:gd name="T93" fmla="*/ 2462 h 3656"/>
                <a:gd name="T94" fmla="*/ 89 w 2483"/>
                <a:gd name="T95" fmla="*/ 3272 h 3656"/>
                <a:gd name="T96" fmla="*/ 315 w 2483"/>
                <a:gd name="T97" fmla="*/ 2910 h 3656"/>
                <a:gd name="T98" fmla="*/ 1061 w 2483"/>
                <a:gd name="T99" fmla="*/ 2720 h 3656"/>
                <a:gd name="T100" fmla="*/ 1177 w 2483"/>
                <a:gd name="T101" fmla="*/ 2293 h 3656"/>
                <a:gd name="T102" fmla="*/ 1274 w 2483"/>
                <a:gd name="T103" fmla="*/ 2163 h 3656"/>
                <a:gd name="T104" fmla="*/ 1140 w 2483"/>
                <a:gd name="T105" fmla="*/ 2261 h 3656"/>
                <a:gd name="T106" fmla="*/ 1613 w 2483"/>
                <a:gd name="T107" fmla="*/ 1713 h 3656"/>
                <a:gd name="T108" fmla="*/ 1714 w 2483"/>
                <a:gd name="T109" fmla="*/ 1643 h 3656"/>
                <a:gd name="T110" fmla="*/ 2196 w 2483"/>
                <a:gd name="T111" fmla="*/ 1136 h 3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83" h="3656">
                  <a:moveTo>
                    <a:pt x="2104" y="1302"/>
                  </a:moveTo>
                  <a:lnTo>
                    <a:pt x="2104" y="1302"/>
                  </a:lnTo>
                  <a:cubicBezTo>
                    <a:pt x="2092" y="1317"/>
                    <a:pt x="2013" y="1413"/>
                    <a:pt x="1989" y="1395"/>
                  </a:cubicBezTo>
                  <a:lnTo>
                    <a:pt x="1989" y="1395"/>
                  </a:lnTo>
                  <a:cubicBezTo>
                    <a:pt x="1969" y="1340"/>
                    <a:pt x="1984" y="1289"/>
                    <a:pt x="2021" y="1245"/>
                  </a:cubicBezTo>
                  <a:lnTo>
                    <a:pt x="2021" y="1245"/>
                  </a:lnTo>
                  <a:cubicBezTo>
                    <a:pt x="2040" y="1224"/>
                    <a:pt x="2115" y="1176"/>
                    <a:pt x="2156" y="1175"/>
                  </a:cubicBezTo>
                  <a:lnTo>
                    <a:pt x="2156" y="1175"/>
                  </a:lnTo>
                  <a:cubicBezTo>
                    <a:pt x="2158" y="1179"/>
                    <a:pt x="2162" y="1182"/>
                    <a:pt x="2168" y="1184"/>
                  </a:cubicBezTo>
                  <a:lnTo>
                    <a:pt x="2168" y="1184"/>
                  </a:lnTo>
                  <a:cubicBezTo>
                    <a:pt x="2152" y="1226"/>
                    <a:pt x="2131" y="1265"/>
                    <a:pt x="2104" y="1302"/>
                  </a:cubicBezTo>
                  <a:close/>
                  <a:moveTo>
                    <a:pt x="1809" y="1718"/>
                  </a:moveTo>
                  <a:lnTo>
                    <a:pt x="1809" y="1718"/>
                  </a:lnTo>
                  <a:cubicBezTo>
                    <a:pt x="1763" y="1734"/>
                    <a:pt x="1683" y="1750"/>
                    <a:pt x="1659" y="1698"/>
                  </a:cubicBezTo>
                  <a:lnTo>
                    <a:pt x="1659" y="1698"/>
                  </a:lnTo>
                  <a:cubicBezTo>
                    <a:pt x="1706" y="1688"/>
                    <a:pt x="1778" y="1682"/>
                    <a:pt x="1809" y="1718"/>
                  </a:cubicBezTo>
                  <a:close/>
                  <a:moveTo>
                    <a:pt x="1481" y="1712"/>
                  </a:moveTo>
                  <a:lnTo>
                    <a:pt x="1481" y="1712"/>
                  </a:lnTo>
                  <a:cubicBezTo>
                    <a:pt x="1479" y="1666"/>
                    <a:pt x="1505" y="1624"/>
                    <a:pt x="1534" y="1586"/>
                  </a:cubicBezTo>
                  <a:lnTo>
                    <a:pt x="1534" y="1586"/>
                  </a:lnTo>
                  <a:cubicBezTo>
                    <a:pt x="1552" y="1618"/>
                    <a:pt x="1513" y="1675"/>
                    <a:pt x="1481" y="1712"/>
                  </a:cubicBezTo>
                  <a:close/>
                  <a:moveTo>
                    <a:pt x="1259" y="2031"/>
                  </a:moveTo>
                  <a:lnTo>
                    <a:pt x="1259" y="2031"/>
                  </a:lnTo>
                  <a:cubicBezTo>
                    <a:pt x="1263" y="2100"/>
                    <a:pt x="1223" y="2163"/>
                    <a:pt x="1180" y="2218"/>
                  </a:cubicBezTo>
                  <a:lnTo>
                    <a:pt x="1180" y="2218"/>
                  </a:lnTo>
                  <a:cubicBezTo>
                    <a:pt x="1170" y="2150"/>
                    <a:pt x="1210" y="2079"/>
                    <a:pt x="1259" y="2031"/>
                  </a:cubicBezTo>
                  <a:close/>
                  <a:moveTo>
                    <a:pt x="1511" y="2155"/>
                  </a:moveTo>
                  <a:lnTo>
                    <a:pt x="1511" y="2155"/>
                  </a:lnTo>
                  <a:cubicBezTo>
                    <a:pt x="1432" y="2223"/>
                    <a:pt x="1314" y="2296"/>
                    <a:pt x="1218" y="2258"/>
                  </a:cubicBezTo>
                  <a:lnTo>
                    <a:pt x="1218" y="2258"/>
                  </a:lnTo>
                  <a:cubicBezTo>
                    <a:pt x="1300" y="2188"/>
                    <a:pt x="1404" y="2152"/>
                    <a:pt x="1511" y="2155"/>
                  </a:cubicBezTo>
                  <a:lnTo>
                    <a:pt x="1005" y="2722"/>
                  </a:lnTo>
                  <a:lnTo>
                    <a:pt x="1005" y="2722"/>
                  </a:lnTo>
                  <a:cubicBezTo>
                    <a:pt x="962" y="2743"/>
                    <a:pt x="917" y="2753"/>
                    <a:pt x="868" y="2755"/>
                  </a:cubicBezTo>
                  <a:lnTo>
                    <a:pt x="868" y="2755"/>
                  </a:lnTo>
                  <a:cubicBezTo>
                    <a:pt x="832" y="2756"/>
                    <a:pt x="700" y="2742"/>
                    <a:pt x="711" y="2682"/>
                  </a:cubicBezTo>
                  <a:lnTo>
                    <a:pt x="711" y="2682"/>
                  </a:lnTo>
                  <a:cubicBezTo>
                    <a:pt x="711" y="2682"/>
                    <a:pt x="711" y="2682"/>
                    <a:pt x="711" y="2681"/>
                  </a:cubicBezTo>
                  <a:lnTo>
                    <a:pt x="711" y="2681"/>
                  </a:lnTo>
                  <a:cubicBezTo>
                    <a:pt x="759" y="2674"/>
                    <a:pt x="807" y="2676"/>
                    <a:pt x="856" y="2684"/>
                  </a:cubicBezTo>
                  <a:lnTo>
                    <a:pt x="856" y="2684"/>
                  </a:lnTo>
                  <a:cubicBezTo>
                    <a:pt x="897" y="2690"/>
                    <a:pt x="968" y="2695"/>
                    <a:pt x="1005" y="2722"/>
                  </a:cubicBezTo>
                  <a:lnTo>
                    <a:pt x="423" y="1422"/>
                  </a:lnTo>
                  <a:lnTo>
                    <a:pt x="423" y="1422"/>
                  </a:lnTo>
                  <a:cubicBezTo>
                    <a:pt x="462" y="1467"/>
                    <a:pt x="454" y="1528"/>
                    <a:pt x="439" y="1583"/>
                  </a:cubicBezTo>
                  <a:lnTo>
                    <a:pt x="439" y="1583"/>
                  </a:lnTo>
                  <a:cubicBezTo>
                    <a:pt x="400" y="1539"/>
                    <a:pt x="392" y="1473"/>
                    <a:pt x="423" y="1422"/>
                  </a:cubicBezTo>
                  <a:lnTo>
                    <a:pt x="1511" y="2155"/>
                  </a:lnTo>
                  <a:close/>
                  <a:moveTo>
                    <a:pt x="743" y="1098"/>
                  </a:moveTo>
                  <a:lnTo>
                    <a:pt x="743" y="1098"/>
                  </a:lnTo>
                  <a:cubicBezTo>
                    <a:pt x="721" y="1192"/>
                    <a:pt x="702" y="1321"/>
                    <a:pt x="597" y="1339"/>
                  </a:cubicBezTo>
                  <a:lnTo>
                    <a:pt x="597" y="1339"/>
                  </a:lnTo>
                  <a:cubicBezTo>
                    <a:pt x="596" y="1336"/>
                    <a:pt x="595" y="1333"/>
                    <a:pt x="593" y="1330"/>
                  </a:cubicBezTo>
                  <a:lnTo>
                    <a:pt x="593" y="1330"/>
                  </a:lnTo>
                  <a:cubicBezTo>
                    <a:pt x="526" y="1215"/>
                    <a:pt x="646" y="1133"/>
                    <a:pt x="743" y="1098"/>
                  </a:cubicBezTo>
                  <a:close/>
                  <a:moveTo>
                    <a:pt x="624" y="1520"/>
                  </a:moveTo>
                  <a:lnTo>
                    <a:pt x="624" y="1520"/>
                  </a:lnTo>
                  <a:cubicBezTo>
                    <a:pt x="614" y="1538"/>
                    <a:pt x="601" y="1555"/>
                    <a:pt x="584" y="1569"/>
                  </a:cubicBezTo>
                  <a:lnTo>
                    <a:pt x="584" y="1569"/>
                  </a:lnTo>
                  <a:cubicBezTo>
                    <a:pt x="567" y="1584"/>
                    <a:pt x="521" y="1613"/>
                    <a:pt x="491" y="1614"/>
                  </a:cubicBezTo>
                  <a:lnTo>
                    <a:pt x="491" y="1614"/>
                  </a:lnTo>
                  <a:cubicBezTo>
                    <a:pt x="490" y="1613"/>
                    <a:pt x="489" y="1611"/>
                    <a:pt x="488" y="1610"/>
                  </a:cubicBezTo>
                  <a:lnTo>
                    <a:pt x="488" y="1610"/>
                  </a:lnTo>
                  <a:cubicBezTo>
                    <a:pt x="511" y="1557"/>
                    <a:pt x="566" y="1521"/>
                    <a:pt x="624" y="1520"/>
                  </a:cubicBezTo>
                  <a:close/>
                  <a:moveTo>
                    <a:pt x="891" y="1284"/>
                  </a:moveTo>
                  <a:lnTo>
                    <a:pt x="891" y="1284"/>
                  </a:lnTo>
                  <a:cubicBezTo>
                    <a:pt x="918" y="1347"/>
                    <a:pt x="914" y="1418"/>
                    <a:pt x="876" y="1477"/>
                  </a:cubicBezTo>
                  <a:lnTo>
                    <a:pt x="876" y="1477"/>
                  </a:lnTo>
                  <a:cubicBezTo>
                    <a:pt x="844" y="1415"/>
                    <a:pt x="850" y="1339"/>
                    <a:pt x="891" y="1284"/>
                  </a:cubicBezTo>
                  <a:close/>
                  <a:moveTo>
                    <a:pt x="1133" y="1302"/>
                  </a:moveTo>
                  <a:lnTo>
                    <a:pt x="1133" y="1302"/>
                  </a:lnTo>
                  <a:cubicBezTo>
                    <a:pt x="1091" y="1388"/>
                    <a:pt x="1016" y="1520"/>
                    <a:pt x="921" y="1502"/>
                  </a:cubicBezTo>
                  <a:lnTo>
                    <a:pt x="921" y="1502"/>
                  </a:lnTo>
                  <a:cubicBezTo>
                    <a:pt x="966" y="1428"/>
                    <a:pt x="1047" y="1320"/>
                    <a:pt x="1133" y="1302"/>
                  </a:cubicBezTo>
                  <a:close/>
                  <a:moveTo>
                    <a:pt x="500" y="2328"/>
                  </a:moveTo>
                  <a:lnTo>
                    <a:pt x="500" y="2328"/>
                  </a:lnTo>
                  <a:cubicBezTo>
                    <a:pt x="484" y="2357"/>
                    <a:pt x="464" y="2383"/>
                    <a:pt x="439" y="2407"/>
                  </a:cubicBezTo>
                  <a:lnTo>
                    <a:pt x="439" y="2407"/>
                  </a:lnTo>
                  <a:cubicBezTo>
                    <a:pt x="414" y="2429"/>
                    <a:pt x="333" y="2483"/>
                    <a:pt x="291" y="2463"/>
                  </a:cubicBezTo>
                  <a:lnTo>
                    <a:pt x="291" y="2463"/>
                  </a:lnTo>
                  <a:cubicBezTo>
                    <a:pt x="346" y="2398"/>
                    <a:pt x="418" y="2351"/>
                    <a:pt x="500" y="2328"/>
                  </a:cubicBezTo>
                  <a:close/>
                  <a:moveTo>
                    <a:pt x="1365" y="878"/>
                  </a:moveTo>
                  <a:lnTo>
                    <a:pt x="1365" y="878"/>
                  </a:lnTo>
                  <a:cubicBezTo>
                    <a:pt x="1356" y="823"/>
                    <a:pt x="1364" y="768"/>
                    <a:pt x="1385" y="718"/>
                  </a:cubicBezTo>
                  <a:lnTo>
                    <a:pt x="1385" y="718"/>
                  </a:lnTo>
                  <a:cubicBezTo>
                    <a:pt x="1430" y="798"/>
                    <a:pt x="1417" y="895"/>
                    <a:pt x="1393" y="984"/>
                  </a:cubicBezTo>
                  <a:lnTo>
                    <a:pt x="1393" y="984"/>
                  </a:lnTo>
                  <a:cubicBezTo>
                    <a:pt x="1392" y="981"/>
                    <a:pt x="1391" y="978"/>
                    <a:pt x="1391" y="976"/>
                  </a:cubicBezTo>
                  <a:lnTo>
                    <a:pt x="1391" y="976"/>
                  </a:lnTo>
                  <a:cubicBezTo>
                    <a:pt x="1378" y="944"/>
                    <a:pt x="1371" y="912"/>
                    <a:pt x="1365" y="878"/>
                  </a:cubicBezTo>
                  <a:close/>
                  <a:moveTo>
                    <a:pt x="1723" y="267"/>
                  </a:moveTo>
                  <a:lnTo>
                    <a:pt x="1723" y="267"/>
                  </a:lnTo>
                  <a:cubicBezTo>
                    <a:pt x="1735" y="232"/>
                    <a:pt x="1757" y="200"/>
                    <a:pt x="1782" y="172"/>
                  </a:cubicBezTo>
                  <a:lnTo>
                    <a:pt x="1782" y="172"/>
                  </a:lnTo>
                  <a:cubicBezTo>
                    <a:pt x="1813" y="239"/>
                    <a:pt x="1757" y="355"/>
                    <a:pt x="1724" y="411"/>
                  </a:cubicBezTo>
                  <a:lnTo>
                    <a:pt x="1724" y="411"/>
                  </a:lnTo>
                  <a:cubicBezTo>
                    <a:pt x="1686" y="409"/>
                    <a:pt x="1717" y="283"/>
                    <a:pt x="1723" y="267"/>
                  </a:cubicBezTo>
                  <a:close/>
                  <a:moveTo>
                    <a:pt x="2082" y="168"/>
                  </a:moveTo>
                  <a:lnTo>
                    <a:pt x="2082" y="168"/>
                  </a:lnTo>
                  <a:cubicBezTo>
                    <a:pt x="2048" y="233"/>
                    <a:pt x="2008" y="317"/>
                    <a:pt x="1941" y="293"/>
                  </a:cubicBezTo>
                  <a:lnTo>
                    <a:pt x="1941" y="293"/>
                  </a:lnTo>
                  <a:cubicBezTo>
                    <a:pt x="1937" y="214"/>
                    <a:pt x="2013" y="180"/>
                    <a:pt x="2082" y="168"/>
                  </a:cubicBezTo>
                  <a:close/>
                  <a:moveTo>
                    <a:pt x="1904" y="456"/>
                  </a:moveTo>
                  <a:lnTo>
                    <a:pt x="1904" y="456"/>
                  </a:lnTo>
                  <a:cubicBezTo>
                    <a:pt x="1886" y="479"/>
                    <a:pt x="1867" y="500"/>
                    <a:pt x="1844" y="518"/>
                  </a:cubicBezTo>
                  <a:lnTo>
                    <a:pt x="1844" y="518"/>
                  </a:lnTo>
                  <a:cubicBezTo>
                    <a:pt x="1836" y="525"/>
                    <a:pt x="1754" y="564"/>
                    <a:pt x="1734" y="549"/>
                  </a:cubicBezTo>
                  <a:lnTo>
                    <a:pt x="1734" y="549"/>
                  </a:lnTo>
                  <a:cubicBezTo>
                    <a:pt x="1734" y="548"/>
                    <a:pt x="1735" y="547"/>
                    <a:pt x="1735" y="547"/>
                  </a:cubicBezTo>
                  <a:lnTo>
                    <a:pt x="1735" y="547"/>
                  </a:lnTo>
                  <a:cubicBezTo>
                    <a:pt x="1771" y="487"/>
                    <a:pt x="1837" y="455"/>
                    <a:pt x="1904" y="456"/>
                  </a:cubicBezTo>
                  <a:close/>
                  <a:moveTo>
                    <a:pt x="2417" y="56"/>
                  </a:moveTo>
                  <a:lnTo>
                    <a:pt x="2417" y="56"/>
                  </a:lnTo>
                  <a:lnTo>
                    <a:pt x="2418" y="56"/>
                  </a:lnTo>
                  <a:lnTo>
                    <a:pt x="2418" y="56"/>
                  </a:lnTo>
                  <a:cubicBezTo>
                    <a:pt x="2377" y="169"/>
                    <a:pt x="2319" y="267"/>
                    <a:pt x="2201" y="303"/>
                  </a:cubicBezTo>
                  <a:lnTo>
                    <a:pt x="2201" y="303"/>
                  </a:lnTo>
                  <a:cubicBezTo>
                    <a:pt x="2208" y="255"/>
                    <a:pt x="2215" y="206"/>
                    <a:pt x="2235" y="161"/>
                  </a:cubicBezTo>
                  <a:lnTo>
                    <a:pt x="2235" y="161"/>
                  </a:lnTo>
                  <a:cubicBezTo>
                    <a:pt x="2266" y="91"/>
                    <a:pt x="2346" y="57"/>
                    <a:pt x="2417" y="56"/>
                  </a:cubicBezTo>
                  <a:close/>
                  <a:moveTo>
                    <a:pt x="2154" y="690"/>
                  </a:moveTo>
                  <a:lnTo>
                    <a:pt x="2154" y="690"/>
                  </a:lnTo>
                  <a:cubicBezTo>
                    <a:pt x="2182" y="743"/>
                    <a:pt x="2169" y="805"/>
                    <a:pt x="2122" y="841"/>
                  </a:cubicBezTo>
                  <a:lnTo>
                    <a:pt x="2122" y="841"/>
                  </a:lnTo>
                  <a:cubicBezTo>
                    <a:pt x="2117" y="835"/>
                    <a:pt x="2110" y="832"/>
                    <a:pt x="2102" y="833"/>
                  </a:cubicBezTo>
                  <a:lnTo>
                    <a:pt x="2102" y="833"/>
                  </a:lnTo>
                  <a:cubicBezTo>
                    <a:pt x="2075" y="787"/>
                    <a:pt x="2116" y="728"/>
                    <a:pt x="2154" y="690"/>
                  </a:cubicBezTo>
                  <a:close/>
                  <a:moveTo>
                    <a:pt x="2239" y="838"/>
                  </a:moveTo>
                  <a:lnTo>
                    <a:pt x="2239" y="838"/>
                  </a:lnTo>
                  <a:cubicBezTo>
                    <a:pt x="2265" y="835"/>
                    <a:pt x="2290" y="849"/>
                    <a:pt x="2301" y="871"/>
                  </a:cubicBezTo>
                  <a:lnTo>
                    <a:pt x="2301" y="871"/>
                  </a:lnTo>
                  <a:cubicBezTo>
                    <a:pt x="2276" y="886"/>
                    <a:pt x="2249" y="894"/>
                    <a:pt x="2219" y="896"/>
                  </a:cubicBezTo>
                  <a:lnTo>
                    <a:pt x="2219" y="896"/>
                  </a:lnTo>
                  <a:cubicBezTo>
                    <a:pt x="2213" y="896"/>
                    <a:pt x="2177" y="892"/>
                    <a:pt x="2152" y="885"/>
                  </a:cubicBezTo>
                  <a:lnTo>
                    <a:pt x="2152" y="885"/>
                  </a:lnTo>
                  <a:cubicBezTo>
                    <a:pt x="2154" y="884"/>
                    <a:pt x="2155" y="883"/>
                    <a:pt x="2155" y="882"/>
                  </a:cubicBezTo>
                  <a:lnTo>
                    <a:pt x="2155" y="882"/>
                  </a:lnTo>
                  <a:cubicBezTo>
                    <a:pt x="2180" y="859"/>
                    <a:pt x="2206" y="842"/>
                    <a:pt x="2239" y="838"/>
                  </a:cubicBezTo>
                  <a:close/>
                  <a:moveTo>
                    <a:pt x="1873" y="1244"/>
                  </a:moveTo>
                  <a:lnTo>
                    <a:pt x="1873" y="1244"/>
                  </a:lnTo>
                  <a:cubicBezTo>
                    <a:pt x="1808" y="1277"/>
                    <a:pt x="1738" y="1247"/>
                    <a:pt x="1709" y="1186"/>
                  </a:cubicBezTo>
                  <a:lnTo>
                    <a:pt x="1709" y="1186"/>
                  </a:lnTo>
                  <a:cubicBezTo>
                    <a:pt x="1770" y="1179"/>
                    <a:pt x="1829" y="1199"/>
                    <a:pt x="1873" y="1244"/>
                  </a:cubicBezTo>
                  <a:close/>
                  <a:moveTo>
                    <a:pt x="2196" y="1136"/>
                  </a:moveTo>
                  <a:lnTo>
                    <a:pt x="2196" y="1136"/>
                  </a:lnTo>
                  <a:cubicBezTo>
                    <a:pt x="2195" y="1135"/>
                    <a:pt x="2193" y="1134"/>
                    <a:pt x="2193" y="1134"/>
                  </a:cubicBezTo>
                  <a:lnTo>
                    <a:pt x="2193" y="1134"/>
                  </a:lnTo>
                  <a:cubicBezTo>
                    <a:pt x="2143" y="1104"/>
                    <a:pt x="2033" y="1166"/>
                    <a:pt x="1998" y="1201"/>
                  </a:cubicBezTo>
                  <a:lnTo>
                    <a:pt x="1998" y="1201"/>
                  </a:lnTo>
                  <a:cubicBezTo>
                    <a:pt x="1943" y="1254"/>
                    <a:pt x="1918" y="1327"/>
                    <a:pt x="1940" y="1400"/>
                  </a:cubicBezTo>
                  <a:lnTo>
                    <a:pt x="1940" y="1400"/>
                  </a:lnTo>
                  <a:cubicBezTo>
                    <a:pt x="1818" y="1507"/>
                    <a:pt x="1688" y="1606"/>
                    <a:pt x="1553" y="1694"/>
                  </a:cubicBezTo>
                  <a:lnTo>
                    <a:pt x="1553" y="1694"/>
                  </a:lnTo>
                  <a:cubicBezTo>
                    <a:pt x="1587" y="1638"/>
                    <a:pt x="1603" y="1572"/>
                    <a:pt x="1547" y="1532"/>
                  </a:cubicBezTo>
                  <a:lnTo>
                    <a:pt x="1547" y="1532"/>
                  </a:lnTo>
                  <a:cubicBezTo>
                    <a:pt x="1545" y="1529"/>
                    <a:pt x="1541" y="1527"/>
                    <a:pt x="1537" y="1526"/>
                  </a:cubicBezTo>
                  <a:lnTo>
                    <a:pt x="1537" y="1526"/>
                  </a:lnTo>
                  <a:cubicBezTo>
                    <a:pt x="1536" y="1526"/>
                    <a:pt x="1536" y="1526"/>
                    <a:pt x="1535" y="1526"/>
                  </a:cubicBezTo>
                  <a:lnTo>
                    <a:pt x="1535" y="1526"/>
                  </a:lnTo>
                  <a:cubicBezTo>
                    <a:pt x="1534" y="1525"/>
                    <a:pt x="1533" y="1525"/>
                    <a:pt x="1533" y="1525"/>
                  </a:cubicBezTo>
                  <a:lnTo>
                    <a:pt x="1533" y="1525"/>
                  </a:lnTo>
                  <a:cubicBezTo>
                    <a:pt x="1532" y="1524"/>
                    <a:pt x="1531" y="1524"/>
                    <a:pt x="1530" y="1524"/>
                  </a:cubicBezTo>
                  <a:lnTo>
                    <a:pt x="1530" y="1524"/>
                  </a:lnTo>
                  <a:cubicBezTo>
                    <a:pt x="1529" y="1524"/>
                    <a:pt x="1529" y="1524"/>
                    <a:pt x="1529" y="1524"/>
                  </a:cubicBezTo>
                  <a:lnTo>
                    <a:pt x="1529" y="1524"/>
                  </a:lnTo>
                  <a:cubicBezTo>
                    <a:pt x="1527" y="1524"/>
                    <a:pt x="1527" y="1525"/>
                    <a:pt x="1526" y="1525"/>
                  </a:cubicBezTo>
                  <a:lnTo>
                    <a:pt x="1526" y="1525"/>
                  </a:lnTo>
                  <a:cubicBezTo>
                    <a:pt x="1521" y="1526"/>
                    <a:pt x="1516" y="1528"/>
                    <a:pt x="1512" y="1534"/>
                  </a:cubicBezTo>
                  <a:lnTo>
                    <a:pt x="1512" y="1534"/>
                  </a:lnTo>
                  <a:cubicBezTo>
                    <a:pt x="1461" y="1600"/>
                    <a:pt x="1410" y="1680"/>
                    <a:pt x="1443" y="1764"/>
                  </a:cubicBezTo>
                  <a:lnTo>
                    <a:pt x="1443" y="1764"/>
                  </a:lnTo>
                  <a:cubicBezTo>
                    <a:pt x="1290" y="1857"/>
                    <a:pt x="1129" y="1938"/>
                    <a:pt x="962" y="2006"/>
                  </a:cubicBezTo>
                  <a:lnTo>
                    <a:pt x="962" y="2006"/>
                  </a:lnTo>
                  <a:cubicBezTo>
                    <a:pt x="973" y="1994"/>
                    <a:pt x="984" y="1980"/>
                    <a:pt x="995" y="1967"/>
                  </a:cubicBezTo>
                  <a:lnTo>
                    <a:pt x="995" y="1967"/>
                  </a:lnTo>
                  <a:cubicBezTo>
                    <a:pt x="1023" y="1933"/>
                    <a:pt x="1050" y="1898"/>
                    <a:pt x="1078" y="1864"/>
                  </a:cubicBezTo>
                  <a:lnTo>
                    <a:pt x="1078" y="1864"/>
                  </a:lnTo>
                  <a:cubicBezTo>
                    <a:pt x="1084" y="1863"/>
                    <a:pt x="1089" y="1859"/>
                    <a:pt x="1092" y="1851"/>
                  </a:cubicBezTo>
                  <a:lnTo>
                    <a:pt x="1092" y="1851"/>
                  </a:lnTo>
                  <a:cubicBezTo>
                    <a:pt x="1094" y="1848"/>
                    <a:pt x="1095" y="1845"/>
                    <a:pt x="1096" y="1842"/>
                  </a:cubicBezTo>
                  <a:lnTo>
                    <a:pt x="1096" y="1842"/>
                  </a:lnTo>
                  <a:cubicBezTo>
                    <a:pt x="1231" y="1673"/>
                    <a:pt x="1364" y="1501"/>
                    <a:pt x="1493" y="1326"/>
                  </a:cubicBezTo>
                  <a:lnTo>
                    <a:pt x="1493" y="1326"/>
                  </a:lnTo>
                  <a:cubicBezTo>
                    <a:pt x="1493" y="1326"/>
                    <a:pt x="1494" y="1326"/>
                    <a:pt x="1495" y="1325"/>
                  </a:cubicBezTo>
                  <a:lnTo>
                    <a:pt x="1495" y="1325"/>
                  </a:lnTo>
                  <a:cubicBezTo>
                    <a:pt x="1551" y="1285"/>
                    <a:pt x="1607" y="1245"/>
                    <a:pt x="1663" y="1204"/>
                  </a:cubicBezTo>
                  <a:lnTo>
                    <a:pt x="1663" y="1204"/>
                  </a:lnTo>
                  <a:cubicBezTo>
                    <a:pt x="1703" y="1297"/>
                    <a:pt x="1812" y="1332"/>
                    <a:pt x="1903" y="1282"/>
                  </a:cubicBezTo>
                  <a:lnTo>
                    <a:pt x="1903" y="1282"/>
                  </a:lnTo>
                  <a:cubicBezTo>
                    <a:pt x="1910" y="1278"/>
                    <a:pt x="1914" y="1273"/>
                    <a:pt x="1915" y="1267"/>
                  </a:cubicBezTo>
                  <a:lnTo>
                    <a:pt x="1915" y="1267"/>
                  </a:lnTo>
                  <a:cubicBezTo>
                    <a:pt x="1929" y="1262"/>
                    <a:pt x="1939" y="1246"/>
                    <a:pt x="1927" y="1231"/>
                  </a:cubicBezTo>
                  <a:lnTo>
                    <a:pt x="1927" y="1231"/>
                  </a:lnTo>
                  <a:cubicBezTo>
                    <a:pt x="1884" y="1176"/>
                    <a:pt x="1823" y="1144"/>
                    <a:pt x="1757" y="1137"/>
                  </a:cubicBezTo>
                  <a:lnTo>
                    <a:pt x="1757" y="1137"/>
                  </a:lnTo>
                  <a:cubicBezTo>
                    <a:pt x="1868" y="1058"/>
                    <a:pt x="1979" y="979"/>
                    <a:pt x="2089" y="899"/>
                  </a:cubicBezTo>
                  <a:lnTo>
                    <a:pt x="2089" y="899"/>
                  </a:lnTo>
                  <a:cubicBezTo>
                    <a:pt x="2091" y="900"/>
                    <a:pt x="2092" y="902"/>
                    <a:pt x="2094" y="902"/>
                  </a:cubicBezTo>
                  <a:lnTo>
                    <a:pt x="2094" y="902"/>
                  </a:lnTo>
                  <a:cubicBezTo>
                    <a:pt x="2112" y="922"/>
                    <a:pt x="2145" y="934"/>
                    <a:pt x="2170" y="940"/>
                  </a:cubicBezTo>
                  <a:lnTo>
                    <a:pt x="2170" y="940"/>
                  </a:lnTo>
                  <a:cubicBezTo>
                    <a:pt x="2222" y="954"/>
                    <a:pt x="2279" y="940"/>
                    <a:pt x="2325" y="913"/>
                  </a:cubicBezTo>
                  <a:lnTo>
                    <a:pt x="2325" y="913"/>
                  </a:lnTo>
                  <a:cubicBezTo>
                    <a:pt x="2339" y="916"/>
                    <a:pt x="2356" y="906"/>
                    <a:pt x="2355" y="888"/>
                  </a:cubicBezTo>
                  <a:lnTo>
                    <a:pt x="2355" y="888"/>
                  </a:lnTo>
                  <a:cubicBezTo>
                    <a:pt x="2353" y="837"/>
                    <a:pt x="2315" y="805"/>
                    <a:pt x="2269" y="792"/>
                  </a:cubicBezTo>
                  <a:lnTo>
                    <a:pt x="2269" y="792"/>
                  </a:lnTo>
                  <a:cubicBezTo>
                    <a:pt x="2250" y="786"/>
                    <a:pt x="2230" y="787"/>
                    <a:pt x="2211" y="793"/>
                  </a:cubicBezTo>
                  <a:lnTo>
                    <a:pt x="2211" y="793"/>
                  </a:lnTo>
                  <a:cubicBezTo>
                    <a:pt x="2225" y="744"/>
                    <a:pt x="2218" y="690"/>
                    <a:pt x="2183" y="643"/>
                  </a:cubicBezTo>
                  <a:lnTo>
                    <a:pt x="2183" y="643"/>
                  </a:lnTo>
                  <a:cubicBezTo>
                    <a:pt x="2177" y="635"/>
                    <a:pt x="2170" y="632"/>
                    <a:pt x="2162" y="633"/>
                  </a:cubicBezTo>
                  <a:lnTo>
                    <a:pt x="2162" y="633"/>
                  </a:lnTo>
                  <a:cubicBezTo>
                    <a:pt x="2156" y="630"/>
                    <a:pt x="2148" y="630"/>
                    <a:pt x="2140" y="637"/>
                  </a:cubicBezTo>
                  <a:lnTo>
                    <a:pt x="2140" y="637"/>
                  </a:lnTo>
                  <a:cubicBezTo>
                    <a:pt x="2098" y="674"/>
                    <a:pt x="2062" y="713"/>
                    <a:pt x="2048" y="769"/>
                  </a:cubicBezTo>
                  <a:lnTo>
                    <a:pt x="2048" y="769"/>
                  </a:lnTo>
                  <a:cubicBezTo>
                    <a:pt x="2040" y="799"/>
                    <a:pt x="2046" y="832"/>
                    <a:pt x="2061" y="859"/>
                  </a:cubicBezTo>
                  <a:lnTo>
                    <a:pt x="2061" y="859"/>
                  </a:lnTo>
                  <a:cubicBezTo>
                    <a:pt x="1903" y="972"/>
                    <a:pt x="1744" y="1086"/>
                    <a:pt x="1586" y="1200"/>
                  </a:cubicBezTo>
                  <a:lnTo>
                    <a:pt x="1586" y="1200"/>
                  </a:lnTo>
                  <a:cubicBezTo>
                    <a:pt x="1788" y="923"/>
                    <a:pt x="1984" y="641"/>
                    <a:pt x="2179" y="358"/>
                  </a:cubicBezTo>
                  <a:lnTo>
                    <a:pt x="2179" y="358"/>
                  </a:lnTo>
                  <a:cubicBezTo>
                    <a:pt x="2346" y="324"/>
                    <a:pt x="2422" y="199"/>
                    <a:pt x="2473" y="45"/>
                  </a:cubicBezTo>
                  <a:lnTo>
                    <a:pt x="2473" y="45"/>
                  </a:lnTo>
                  <a:cubicBezTo>
                    <a:pt x="2482" y="19"/>
                    <a:pt x="2448" y="0"/>
                    <a:pt x="2433" y="17"/>
                  </a:cubicBezTo>
                  <a:lnTo>
                    <a:pt x="2433" y="17"/>
                  </a:lnTo>
                  <a:cubicBezTo>
                    <a:pt x="2429" y="11"/>
                    <a:pt x="2422" y="7"/>
                    <a:pt x="2413" y="7"/>
                  </a:cubicBezTo>
                  <a:lnTo>
                    <a:pt x="2413" y="7"/>
                  </a:lnTo>
                  <a:cubicBezTo>
                    <a:pt x="2340" y="8"/>
                    <a:pt x="2282" y="36"/>
                    <a:pt x="2230" y="85"/>
                  </a:cubicBezTo>
                  <a:lnTo>
                    <a:pt x="2230" y="85"/>
                  </a:lnTo>
                  <a:cubicBezTo>
                    <a:pt x="2171" y="142"/>
                    <a:pt x="2164" y="232"/>
                    <a:pt x="2150" y="308"/>
                  </a:cubicBezTo>
                  <a:lnTo>
                    <a:pt x="2150" y="308"/>
                  </a:lnTo>
                  <a:cubicBezTo>
                    <a:pt x="2150" y="311"/>
                    <a:pt x="2150" y="313"/>
                    <a:pt x="2150" y="315"/>
                  </a:cubicBezTo>
                  <a:lnTo>
                    <a:pt x="2150" y="315"/>
                  </a:lnTo>
                  <a:cubicBezTo>
                    <a:pt x="1828" y="782"/>
                    <a:pt x="1502" y="1245"/>
                    <a:pt x="1153" y="1690"/>
                  </a:cubicBezTo>
                  <a:lnTo>
                    <a:pt x="1153" y="1690"/>
                  </a:lnTo>
                  <a:cubicBezTo>
                    <a:pt x="1303" y="1304"/>
                    <a:pt x="1483" y="930"/>
                    <a:pt x="1693" y="572"/>
                  </a:cubicBezTo>
                  <a:lnTo>
                    <a:pt x="1693" y="572"/>
                  </a:lnTo>
                  <a:cubicBezTo>
                    <a:pt x="1714" y="597"/>
                    <a:pt x="1758" y="603"/>
                    <a:pt x="1793" y="596"/>
                  </a:cubicBezTo>
                  <a:lnTo>
                    <a:pt x="1793" y="596"/>
                  </a:lnTo>
                  <a:cubicBezTo>
                    <a:pt x="1867" y="581"/>
                    <a:pt x="1918" y="520"/>
                    <a:pt x="1960" y="462"/>
                  </a:cubicBezTo>
                  <a:lnTo>
                    <a:pt x="1960" y="462"/>
                  </a:lnTo>
                  <a:cubicBezTo>
                    <a:pt x="1979" y="458"/>
                    <a:pt x="1983" y="429"/>
                    <a:pt x="1966" y="418"/>
                  </a:cubicBezTo>
                  <a:lnTo>
                    <a:pt x="1966" y="418"/>
                  </a:lnTo>
                  <a:cubicBezTo>
                    <a:pt x="1959" y="412"/>
                    <a:pt x="1951" y="409"/>
                    <a:pt x="1943" y="411"/>
                  </a:cubicBezTo>
                  <a:lnTo>
                    <a:pt x="1943" y="411"/>
                  </a:lnTo>
                  <a:cubicBezTo>
                    <a:pt x="1905" y="404"/>
                    <a:pt x="1867" y="406"/>
                    <a:pt x="1831" y="418"/>
                  </a:cubicBezTo>
                  <a:lnTo>
                    <a:pt x="1831" y="418"/>
                  </a:lnTo>
                  <a:cubicBezTo>
                    <a:pt x="1863" y="393"/>
                    <a:pt x="1896" y="368"/>
                    <a:pt x="1930" y="346"/>
                  </a:cubicBezTo>
                  <a:lnTo>
                    <a:pt x="1930" y="346"/>
                  </a:lnTo>
                  <a:cubicBezTo>
                    <a:pt x="1932" y="345"/>
                    <a:pt x="1933" y="344"/>
                    <a:pt x="1935" y="343"/>
                  </a:cubicBezTo>
                  <a:lnTo>
                    <a:pt x="1935" y="343"/>
                  </a:lnTo>
                  <a:cubicBezTo>
                    <a:pt x="2052" y="379"/>
                    <a:pt x="2093" y="214"/>
                    <a:pt x="2153" y="147"/>
                  </a:cubicBezTo>
                  <a:lnTo>
                    <a:pt x="2153" y="147"/>
                  </a:lnTo>
                  <a:cubicBezTo>
                    <a:pt x="2174" y="123"/>
                    <a:pt x="2137" y="92"/>
                    <a:pt x="2116" y="115"/>
                  </a:cubicBezTo>
                  <a:lnTo>
                    <a:pt x="2116" y="115"/>
                  </a:lnTo>
                  <a:cubicBezTo>
                    <a:pt x="2115" y="115"/>
                    <a:pt x="2114" y="115"/>
                    <a:pt x="2114" y="115"/>
                  </a:cubicBezTo>
                  <a:lnTo>
                    <a:pt x="2114" y="115"/>
                  </a:lnTo>
                  <a:cubicBezTo>
                    <a:pt x="2007" y="122"/>
                    <a:pt x="1874" y="180"/>
                    <a:pt x="1894" y="310"/>
                  </a:cubicBezTo>
                  <a:lnTo>
                    <a:pt x="1894" y="310"/>
                  </a:lnTo>
                  <a:cubicBezTo>
                    <a:pt x="1894" y="311"/>
                    <a:pt x="1895" y="311"/>
                    <a:pt x="1895" y="311"/>
                  </a:cubicBezTo>
                  <a:lnTo>
                    <a:pt x="1895" y="311"/>
                  </a:lnTo>
                  <a:cubicBezTo>
                    <a:pt x="1859" y="335"/>
                    <a:pt x="1826" y="360"/>
                    <a:pt x="1793" y="385"/>
                  </a:cubicBezTo>
                  <a:lnTo>
                    <a:pt x="1793" y="385"/>
                  </a:lnTo>
                  <a:cubicBezTo>
                    <a:pt x="1834" y="299"/>
                    <a:pt x="1868" y="178"/>
                    <a:pt x="1797" y="112"/>
                  </a:cubicBezTo>
                  <a:lnTo>
                    <a:pt x="1797" y="112"/>
                  </a:lnTo>
                  <a:cubicBezTo>
                    <a:pt x="1781" y="96"/>
                    <a:pt x="1759" y="112"/>
                    <a:pt x="1758" y="129"/>
                  </a:cubicBezTo>
                  <a:lnTo>
                    <a:pt x="1758" y="129"/>
                  </a:lnTo>
                  <a:cubicBezTo>
                    <a:pt x="1755" y="131"/>
                    <a:pt x="1752" y="133"/>
                    <a:pt x="1749" y="136"/>
                  </a:cubicBezTo>
                  <a:lnTo>
                    <a:pt x="1749" y="136"/>
                  </a:lnTo>
                  <a:cubicBezTo>
                    <a:pt x="1696" y="193"/>
                    <a:pt x="1665" y="263"/>
                    <a:pt x="1658" y="341"/>
                  </a:cubicBezTo>
                  <a:lnTo>
                    <a:pt x="1658" y="341"/>
                  </a:lnTo>
                  <a:cubicBezTo>
                    <a:pt x="1654" y="384"/>
                    <a:pt x="1663" y="442"/>
                    <a:pt x="1704" y="457"/>
                  </a:cubicBezTo>
                  <a:lnTo>
                    <a:pt x="1704" y="457"/>
                  </a:lnTo>
                  <a:cubicBezTo>
                    <a:pt x="1618" y="599"/>
                    <a:pt x="1537" y="744"/>
                    <a:pt x="1461" y="892"/>
                  </a:cubicBezTo>
                  <a:lnTo>
                    <a:pt x="1461" y="892"/>
                  </a:lnTo>
                  <a:cubicBezTo>
                    <a:pt x="1470" y="811"/>
                    <a:pt x="1461" y="730"/>
                    <a:pt x="1408" y="663"/>
                  </a:cubicBezTo>
                  <a:lnTo>
                    <a:pt x="1408" y="663"/>
                  </a:lnTo>
                  <a:cubicBezTo>
                    <a:pt x="1404" y="657"/>
                    <a:pt x="1398" y="655"/>
                    <a:pt x="1394" y="653"/>
                  </a:cubicBezTo>
                  <a:lnTo>
                    <a:pt x="1394" y="653"/>
                  </a:lnTo>
                  <a:cubicBezTo>
                    <a:pt x="1382" y="648"/>
                    <a:pt x="1367" y="649"/>
                    <a:pt x="1358" y="663"/>
                  </a:cubicBezTo>
                  <a:lnTo>
                    <a:pt x="1358" y="663"/>
                  </a:lnTo>
                  <a:cubicBezTo>
                    <a:pt x="1315" y="738"/>
                    <a:pt x="1307" y="820"/>
                    <a:pt x="1320" y="905"/>
                  </a:cubicBezTo>
                  <a:lnTo>
                    <a:pt x="1320" y="905"/>
                  </a:lnTo>
                  <a:cubicBezTo>
                    <a:pt x="1327" y="945"/>
                    <a:pt x="1341" y="1026"/>
                    <a:pt x="1375" y="1062"/>
                  </a:cubicBezTo>
                  <a:lnTo>
                    <a:pt x="1375" y="1062"/>
                  </a:lnTo>
                  <a:cubicBezTo>
                    <a:pt x="1255" y="1307"/>
                    <a:pt x="1148" y="1559"/>
                    <a:pt x="1054" y="1816"/>
                  </a:cubicBezTo>
                  <a:lnTo>
                    <a:pt x="1054" y="1816"/>
                  </a:lnTo>
                  <a:cubicBezTo>
                    <a:pt x="1013" y="1867"/>
                    <a:pt x="973" y="1916"/>
                    <a:pt x="932" y="1966"/>
                  </a:cubicBezTo>
                  <a:lnTo>
                    <a:pt x="932" y="1966"/>
                  </a:lnTo>
                  <a:cubicBezTo>
                    <a:pt x="633" y="2329"/>
                    <a:pt x="320" y="2706"/>
                    <a:pt x="139" y="3141"/>
                  </a:cubicBezTo>
                  <a:lnTo>
                    <a:pt x="139" y="3141"/>
                  </a:lnTo>
                  <a:cubicBezTo>
                    <a:pt x="154" y="2923"/>
                    <a:pt x="197" y="2710"/>
                    <a:pt x="266" y="2504"/>
                  </a:cubicBezTo>
                  <a:lnTo>
                    <a:pt x="266" y="2504"/>
                  </a:lnTo>
                  <a:cubicBezTo>
                    <a:pt x="310" y="2527"/>
                    <a:pt x="371" y="2508"/>
                    <a:pt x="413" y="2483"/>
                  </a:cubicBezTo>
                  <a:lnTo>
                    <a:pt x="413" y="2483"/>
                  </a:lnTo>
                  <a:cubicBezTo>
                    <a:pt x="484" y="2443"/>
                    <a:pt x="537" y="2380"/>
                    <a:pt x="563" y="2302"/>
                  </a:cubicBezTo>
                  <a:lnTo>
                    <a:pt x="563" y="2302"/>
                  </a:lnTo>
                  <a:lnTo>
                    <a:pt x="563" y="2302"/>
                  </a:lnTo>
                  <a:lnTo>
                    <a:pt x="563" y="2302"/>
                  </a:lnTo>
                  <a:cubicBezTo>
                    <a:pt x="569" y="2287"/>
                    <a:pt x="561" y="2267"/>
                    <a:pt x="543" y="2268"/>
                  </a:cubicBezTo>
                  <a:lnTo>
                    <a:pt x="543" y="2268"/>
                  </a:lnTo>
                  <a:cubicBezTo>
                    <a:pt x="537" y="2267"/>
                    <a:pt x="531" y="2267"/>
                    <a:pt x="526" y="2271"/>
                  </a:cubicBezTo>
                  <a:lnTo>
                    <a:pt x="526" y="2271"/>
                  </a:lnTo>
                  <a:cubicBezTo>
                    <a:pt x="448" y="2288"/>
                    <a:pt x="376" y="2321"/>
                    <a:pt x="316" y="2370"/>
                  </a:cubicBezTo>
                  <a:lnTo>
                    <a:pt x="316" y="2370"/>
                  </a:lnTo>
                  <a:cubicBezTo>
                    <a:pt x="358" y="2267"/>
                    <a:pt x="406" y="2166"/>
                    <a:pt x="461" y="2069"/>
                  </a:cubicBezTo>
                  <a:lnTo>
                    <a:pt x="461" y="2069"/>
                  </a:lnTo>
                  <a:cubicBezTo>
                    <a:pt x="463" y="2064"/>
                    <a:pt x="464" y="2060"/>
                    <a:pt x="464" y="2056"/>
                  </a:cubicBezTo>
                  <a:lnTo>
                    <a:pt x="464" y="2056"/>
                  </a:lnTo>
                  <a:cubicBezTo>
                    <a:pt x="615" y="1894"/>
                    <a:pt x="758" y="1723"/>
                    <a:pt x="891" y="1545"/>
                  </a:cubicBezTo>
                  <a:lnTo>
                    <a:pt x="891" y="1545"/>
                  </a:lnTo>
                  <a:cubicBezTo>
                    <a:pt x="1031" y="1594"/>
                    <a:pt x="1136" y="1409"/>
                    <a:pt x="1188" y="1301"/>
                  </a:cubicBezTo>
                  <a:lnTo>
                    <a:pt x="1188" y="1301"/>
                  </a:lnTo>
                  <a:cubicBezTo>
                    <a:pt x="1208" y="1294"/>
                    <a:pt x="1210" y="1258"/>
                    <a:pt x="1183" y="1254"/>
                  </a:cubicBezTo>
                  <a:lnTo>
                    <a:pt x="1183" y="1254"/>
                  </a:lnTo>
                  <a:cubicBezTo>
                    <a:pt x="1099" y="1238"/>
                    <a:pt x="1019" y="1297"/>
                    <a:pt x="957" y="1368"/>
                  </a:cubicBezTo>
                  <a:lnTo>
                    <a:pt x="957" y="1368"/>
                  </a:lnTo>
                  <a:cubicBezTo>
                    <a:pt x="958" y="1323"/>
                    <a:pt x="946" y="1276"/>
                    <a:pt x="921" y="1235"/>
                  </a:cubicBezTo>
                  <a:lnTo>
                    <a:pt x="921" y="1235"/>
                  </a:lnTo>
                  <a:cubicBezTo>
                    <a:pt x="920" y="1228"/>
                    <a:pt x="916" y="1223"/>
                    <a:pt x="911" y="1219"/>
                  </a:cubicBezTo>
                  <a:lnTo>
                    <a:pt x="911" y="1219"/>
                  </a:lnTo>
                  <a:lnTo>
                    <a:pt x="911" y="1219"/>
                  </a:lnTo>
                  <a:lnTo>
                    <a:pt x="911" y="1219"/>
                  </a:lnTo>
                  <a:cubicBezTo>
                    <a:pt x="895" y="1195"/>
                    <a:pt x="861" y="1216"/>
                    <a:pt x="867" y="1239"/>
                  </a:cubicBezTo>
                  <a:lnTo>
                    <a:pt x="867" y="1239"/>
                  </a:lnTo>
                  <a:cubicBezTo>
                    <a:pt x="798" y="1316"/>
                    <a:pt x="786" y="1430"/>
                    <a:pt x="845" y="1520"/>
                  </a:cubicBezTo>
                  <a:lnTo>
                    <a:pt x="845" y="1520"/>
                  </a:lnTo>
                  <a:cubicBezTo>
                    <a:pt x="846" y="1521"/>
                    <a:pt x="846" y="1522"/>
                    <a:pt x="847" y="1522"/>
                  </a:cubicBezTo>
                  <a:lnTo>
                    <a:pt x="847" y="1522"/>
                  </a:lnTo>
                  <a:cubicBezTo>
                    <a:pt x="725" y="1685"/>
                    <a:pt x="595" y="1840"/>
                    <a:pt x="458" y="1990"/>
                  </a:cubicBezTo>
                  <a:lnTo>
                    <a:pt x="458" y="1990"/>
                  </a:lnTo>
                  <a:cubicBezTo>
                    <a:pt x="440" y="1880"/>
                    <a:pt x="445" y="1770"/>
                    <a:pt x="473" y="1661"/>
                  </a:cubicBezTo>
                  <a:lnTo>
                    <a:pt x="473" y="1661"/>
                  </a:lnTo>
                  <a:cubicBezTo>
                    <a:pt x="503" y="1665"/>
                    <a:pt x="545" y="1648"/>
                    <a:pt x="567" y="1638"/>
                  </a:cubicBezTo>
                  <a:lnTo>
                    <a:pt x="567" y="1638"/>
                  </a:lnTo>
                  <a:cubicBezTo>
                    <a:pt x="623" y="1611"/>
                    <a:pt x="666" y="1561"/>
                    <a:pt x="687" y="1502"/>
                  </a:cubicBezTo>
                  <a:lnTo>
                    <a:pt x="687" y="1502"/>
                  </a:lnTo>
                  <a:cubicBezTo>
                    <a:pt x="696" y="1477"/>
                    <a:pt x="664" y="1458"/>
                    <a:pt x="649" y="1473"/>
                  </a:cubicBezTo>
                  <a:lnTo>
                    <a:pt x="649" y="1473"/>
                  </a:lnTo>
                  <a:cubicBezTo>
                    <a:pt x="648" y="1473"/>
                    <a:pt x="647" y="1473"/>
                    <a:pt x="646" y="1473"/>
                  </a:cubicBezTo>
                  <a:lnTo>
                    <a:pt x="646" y="1473"/>
                  </a:lnTo>
                  <a:cubicBezTo>
                    <a:pt x="605" y="1469"/>
                    <a:pt x="566" y="1478"/>
                    <a:pt x="533" y="1496"/>
                  </a:cubicBezTo>
                  <a:lnTo>
                    <a:pt x="533" y="1496"/>
                  </a:lnTo>
                  <a:cubicBezTo>
                    <a:pt x="554" y="1460"/>
                    <a:pt x="576" y="1424"/>
                    <a:pt x="598" y="1388"/>
                  </a:cubicBezTo>
                  <a:lnTo>
                    <a:pt x="598" y="1388"/>
                  </a:lnTo>
                  <a:cubicBezTo>
                    <a:pt x="748" y="1368"/>
                    <a:pt x="765" y="1199"/>
                    <a:pt x="798" y="1078"/>
                  </a:cubicBezTo>
                  <a:lnTo>
                    <a:pt x="798" y="1078"/>
                  </a:lnTo>
                  <a:cubicBezTo>
                    <a:pt x="803" y="1062"/>
                    <a:pt x="791" y="1053"/>
                    <a:pt x="777" y="1052"/>
                  </a:cubicBezTo>
                  <a:lnTo>
                    <a:pt x="777" y="1052"/>
                  </a:lnTo>
                  <a:cubicBezTo>
                    <a:pt x="772" y="1045"/>
                    <a:pt x="763" y="1041"/>
                    <a:pt x="752" y="1044"/>
                  </a:cubicBezTo>
                  <a:lnTo>
                    <a:pt x="752" y="1044"/>
                  </a:lnTo>
                  <a:cubicBezTo>
                    <a:pt x="618" y="1083"/>
                    <a:pt x="463" y="1205"/>
                    <a:pt x="553" y="1357"/>
                  </a:cubicBezTo>
                  <a:lnTo>
                    <a:pt x="553" y="1357"/>
                  </a:lnTo>
                  <a:cubicBezTo>
                    <a:pt x="554" y="1359"/>
                    <a:pt x="555" y="1361"/>
                    <a:pt x="557" y="1362"/>
                  </a:cubicBezTo>
                  <a:lnTo>
                    <a:pt x="557" y="1362"/>
                  </a:lnTo>
                  <a:cubicBezTo>
                    <a:pt x="536" y="1396"/>
                    <a:pt x="516" y="1430"/>
                    <a:pt x="495" y="1464"/>
                  </a:cubicBezTo>
                  <a:lnTo>
                    <a:pt x="495" y="1464"/>
                  </a:lnTo>
                  <a:cubicBezTo>
                    <a:pt x="489" y="1433"/>
                    <a:pt x="475" y="1403"/>
                    <a:pt x="448" y="1377"/>
                  </a:cubicBezTo>
                  <a:lnTo>
                    <a:pt x="448" y="1377"/>
                  </a:lnTo>
                  <a:cubicBezTo>
                    <a:pt x="443" y="1372"/>
                    <a:pt x="438" y="1370"/>
                    <a:pt x="433" y="1370"/>
                  </a:cubicBezTo>
                  <a:lnTo>
                    <a:pt x="433" y="1370"/>
                  </a:lnTo>
                  <a:cubicBezTo>
                    <a:pt x="423" y="1363"/>
                    <a:pt x="409" y="1361"/>
                    <a:pt x="399" y="1373"/>
                  </a:cubicBezTo>
                  <a:lnTo>
                    <a:pt x="399" y="1373"/>
                  </a:lnTo>
                  <a:cubicBezTo>
                    <a:pt x="332" y="1449"/>
                    <a:pt x="344" y="1575"/>
                    <a:pt x="424" y="1637"/>
                  </a:cubicBezTo>
                  <a:lnTo>
                    <a:pt x="424" y="1637"/>
                  </a:lnTo>
                  <a:cubicBezTo>
                    <a:pt x="424" y="1640"/>
                    <a:pt x="426" y="1643"/>
                    <a:pt x="427" y="1645"/>
                  </a:cubicBezTo>
                  <a:lnTo>
                    <a:pt x="427" y="1645"/>
                  </a:lnTo>
                  <a:cubicBezTo>
                    <a:pt x="392" y="1778"/>
                    <a:pt x="389" y="1910"/>
                    <a:pt x="419" y="2045"/>
                  </a:cubicBezTo>
                  <a:lnTo>
                    <a:pt x="419" y="2045"/>
                  </a:lnTo>
                  <a:lnTo>
                    <a:pt x="419" y="2045"/>
                  </a:lnTo>
                  <a:lnTo>
                    <a:pt x="419" y="2045"/>
                  </a:lnTo>
                  <a:cubicBezTo>
                    <a:pt x="418" y="2046"/>
                    <a:pt x="418" y="2047"/>
                    <a:pt x="416" y="2048"/>
                  </a:cubicBezTo>
                  <a:lnTo>
                    <a:pt x="416" y="2048"/>
                  </a:lnTo>
                  <a:cubicBezTo>
                    <a:pt x="341" y="2181"/>
                    <a:pt x="279" y="2320"/>
                    <a:pt x="230" y="2462"/>
                  </a:cubicBezTo>
                  <a:lnTo>
                    <a:pt x="230" y="2462"/>
                  </a:lnTo>
                  <a:cubicBezTo>
                    <a:pt x="229" y="2463"/>
                    <a:pt x="228" y="2464"/>
                    <a:pt x="227" y="2465"/>
                  </a:cubicBezTo>
                  <a:lnTo>
                    <a:pt x="227" y="2465"/>
                  </a:lnTo>
                  <a:cubicBezTo>
                    <a:pt x="224" y="2470"/>
                    <a:pt x="222" y="2475"/>
                    <a:pt x="222" y="2480"/>
                  </a:cubicBezTo>
                  <a:lnTo>
                    <a:pt x="222" y="2480"/>
                  </a:lnTo>
                  <a:cubicBezTo>
                    <a:pt x="137" y="2730"/>
                    <a:pt x="92" y="2991"/>
                    <a:pt x="85" y="3258"/>
                  </a:cubicBezTo>
                  <a:lnTo>
                    <a:pt x="85" y="3258"/>
                  </a:lnTo>
                  <a:cubicBezTo>
                    <a:pt x="85" y="3264"/>
                    <a:pt x="87" y="3269"/>
                    <a:pt x="89" y="3272"/>
                  </a:cubicBezTo>
                  <a:lnTo>
                    <a:pt x="89" y="3272"/>
                  </a:lnTo>
                  <a:cubicBezTo>
                    <a:pt x="52" y="3383"/>
                    <a:pt x="22" y="3497"/>
                    <a:pt x="5" y="3616"/>
                  </a:cubicBezTo>
                  <a:lnTo>
                    <a:pt x="5" y="3616"/>
                  </a:lnTo>
                  <a:cubicBezTo>
                    <a:pt x="0" y="3647"/>
                    <a:pt x="48" y="3655"/>
                    <a:pt x="53" y="3624"/>
                  </a:cubicBezTo>
                  <a:lnTo>
                    <a:pt x="53" y="3624"/>
                  </a:lnTo>
                  <a:cubicBezTo>
                    <a:pt x="91" y="3368"/>
                    <a:pt x="182" y="3134"/>
                    <a:pt x="303" y="2914"/>
                  </a:cubicBezTo>
                  <a:lnTo>
                    <a:pt x="303" y="2914"/>
                  </a:lnTo>
                  <a:cubicBezTo>
                    <a:pt x="307" y="2914"/>
                    <a:pt x="311" y="2913"/>
                    <a:pt x="315" y="2910"/>
                  </a:cubicBezTo>
                  <a:lnTo>
                    <a:pt x="315" y="2910"/>
                  </a:lnTo>
                  <a:cubicBezTo>
                    <a:pt x="433" y="2840"/>
                    <a:pt x="548" y="2766"/>
                    <a:pt x="661" y="2689"/>
                  </a:cubicBezTo>
                  <a:lnTo>
                    <a:pt x="661" y="2689"/>
                  </a:lnTo>
                  <a:cubicBezTo>
                    <a:pt x="660" y="2752"/>
                    <a:pt x="734" y="2779"/>
                    <a:pt x="787" y="2794"/>
                  </a:cubicBezTo>
                  <a:lnTo>
                    <a:pt x="787" y="2794"/>
                  </a:lnTo>
                  <a:cubicBezTo>
                    <a:pt x="877" y="2819"/>
                    <a:pt x="976" y="2797"/>
                    <a:pt x="1055" y="2751"/>
                  </a:cubicBezTo>
                  <a:lnTo>
                    <a:pt x="1055" y="2751"/>
                  </a:lnTo>
                  <a:cubicBezTo>
                    <a:pt x="1068" y="2744"/>
                    <a:pt x="1068" y="2730"/>
                    <a:pt x="1061" y="2720"/>
                  </a:cubicBezTo>
                  <a:lnTo>
                    <a:pt x="1061" y="2720"/>
                  </a:lnTo>
                  <a:cubicBezTo>
                    <a:pt x="1062" y="2715"/>
                    <a:pt x="1061" y="2709"/>
                    <a:pt x="1056" y="2704"/>
                  </a:cubicBezTo>
                  <a:lnTo>
                    <a:pt x="1056" y="2704"/>
                  </a:lnTo>
                  <a:cubicBezTo>
                    <a:pt x="1017" y="2661"/>
                    <a:pt x="963" y="2655"/>
                    <a:pt x="908" y="2644"/>
                  </a:cubicBezTo>
                  <a:lnTo>
                    <a:pt x="908" y="2644"/>
                  </a:lnTo>
                  <a:cubicBezTo>
                    <a:pt x="855" y="2632"/>
                    <a:pt x="801" y="2625"/>
                    <a:pt x="747" y="2628"/>
                  </a:cubicBezTo>
                  <a:lnTo>
                    <a:pt x="747" y="2628"/>
                  </a:lnTo>
                  <a:cubicBezTo>
                    <a:pt x="895" y="2523"/>
                    <a:pt x="1038" y="2411"/>
                    <a:pt x="1177" y="2293"/>
                  </a:cubicBezTo>
                  <a:lnTo>
                    <a:pt x="1177" y="2293"/>
                  </a:lnTo>
                  <a:cubicBezTo>
                    <a:pt x="1313" y="2372"/>
                    <a:pt x="1489" y="2247"/>
                    <a:pt x="1582" y="2154"/>
                  </a:cubicBezTo>
                  <a:lnTo>
                    <a:pt x="1582" y="2154"/>
                  </a:lnTo>
                  <a:cubicBezTo>
                    <a:pt x="1585" y="2151"/>
                    <a:pt x="1586" y="2148"/>
                    <a:pt x="1587" y="2145"/>
                  </a:cubicBezTo>
                  <a:lnTo>
                    <a:pt x="1587" y="2145"/>
                  </a:lnTo>
                  <a:cubicBezTo>
                    <a:pt x="1594" y="2132"/>
                    <a:pt x="1590" y="2113"/>
                    <a:pt x="1570" y="2110"/>
                  </a:cubicBezTo>
                  <a:lnTo>
                    <a:pt x="1570" y="2110"/>
                  </a:lnTo>
                  <a:cubicBezTo>
                    <a:pt x="1466" y="2096"/>
                    <a:pt x="1364" y="2115"/>
                    <a:pt x="1274" y="2163"/>
                  </a:cubicBezTo>
                  <a:lnTo>
                    <a:pt x="1274" y="2163"/>
                  </a:lnTo>
                  <a:cubicBezTo>
                    <a:pt x="1304" y="2105"/>
                    <a:pt x="1318" y="2043"/>
                    <a:pt x="1299" y="1974"/>
                  </a:cubicBezTo>
                  <a:lnTo>
                    <a:pt x="1299" y="1974"/>
                  </a:lnTo>
                  <a:cubicBezTo>
                    <a:pt x="1293" y="1953"/>
                    <a:pt x="1270" y="1954"/>
                    <a:pt x="1259" y="1966"/>
                  </a:cubicBezTo>
                  <a:lnTo>
                    <a:pt x="1259" y="1966"/>
                  </a:lnTo>
                  <a:cubicBezTo>
                    <a:pt x="1257" y="1967"/>
                    <a:pt x="1255" y="1968"/>
                    <a:pt x="1253" y="1969"/>
                  </a:cubicBezTo>
                  <a:lnTo>
                    <a:pt x="1253" y="1969"/>
                  </a:lnTo>
                  <a:cubicBezTo>
                    <a:pt x="1173" y="2038"/>
                    <a:pt x="1102" y="2153"/>
                    <a:pt x="1140" y="2261"/>
                  </a:cubicBezTo>
                  <a:lnTo>
                    <a:pt x="1140" y="2261"/>
                  </a:lnTo>
                  <a:cubicBezTo>
                    <a:pt x="891" y="2472"/>
                    <a:pt x="627" y="2663"/>
                    <a:pt x="349" y="2832"/>
                  </a:cubicBezTo>
                  <a:lnTo>
                    <a:pt x="349" y="2832"/>
                  </a:lnTo>
                  <a:cubicBezTo>
                    <a:pt x="507" y="2566"/>
                    <a:pt x="705" y="2319"/>
                    <a:pt x="902" y="2080"/>
                  </a:cubicBezTo>
                  <a:lnTo>
                    <a:pt x="902" y="2080"/>
                  </a:lnTo>
                  <a:cubicBezTo>
                    <a:pt x="906" y="2080"/>
                    <a:pt x="910" y="2080"/>
                    <a:pt x="914" y="2079"/>
                  </a:cubicBezTo>
                  <a:lnTo>
                    <a:pt x="914" y="2079"/>
                  </a:lnTo>
                  <a:cubicBezTo>
                    <a:pt x="1161" y="1983"/>
                    <a:pt x="1395" y="1861"/>
                    <a:pt x="1613" y="1713"/>
                  </a:cubicBezTo>
                  <a:lnTo>
                    <a:pt x="1613" y="1713"/>
                  </a:lnTo>
                  <a:cubicBezTo>
                    <a:pt x="1647" y="1795"/>
                    <a:pt x="1758" y="1790"/>
                    <a:pt x="1834" y="1761"/>
                  </a:cubicBezTo>
                  <a:lnTo>
                    <a:pt x="1834" y="1761"/>
                  </a:lnTo>
                  <a:cubicBezTo>
                    <a:pt x="1842" y="1757"/>
                    <a:pt x="1847" y="1752"/>
                    <a:pt x="1848" y="1744"/>
                  </a:cubicBezTo>
                  <a:lnTo>
                    <a:pt x="1848" y="1744"/>
                  </a:lnTo>
                  <a:cubicBezTo>
                    <a:pt x="1861" y="1742"/>
                    <a:pt x="1871" y="1729"/>
                    <a:pt x="1864" y="1714"/>
                  </a:cubicBezTo>
                  <a:lnTo>
                    <a:pt x="1864" y="1714"/>
                  </a:lnTo>
                  <a:cubicBezTo>
                    <a:pt x="1838" y="1656"/>
                    <a:pt x="1775" y="1641"/>
                    <a:pt x="1714" y="1643"/>
                  </a:cubicBezTo>
                  <a:lnTo>
                    <a:pt x="1714" y="1643"/>
                  </a:lnTo>
                  <a:cubicBezTo>
                    <a:pt x="1801" y="1579"/>
                    <a:pt x="1886" y="1511"/>
                    <a:pt x="1969" y="1439"/>
                  </a:cubicBezTo>
                  <a:lnTo>
                    <a:pt x="1969" y="1439"/>
                  </a:lnTo>
                  <a:cubicBezTo>
                    <a:pt x="2014" y="1462"/>
                    <a:pt x="2063" y="1416"/>
                    <a:pt x="2095" y="1383"/>
                  </a:cubicBezTo>
                  <a:lnTo>
                    <a:pt x="2095" y="1383"/>
                  </a:lnTo>
                  <a:cubicBezTo>
                    <a:pt x="2159" y="1320"/>
                    <a:pt x="2201" y="1247"/>
                    <a:pt x="2227" y="1161"/>
                  </a:cubicBezTo>
                  <a:lnTo>
                    <a:pt x="2227" y="1161"/>
                  </a:lnTo>
                  <a:cubicBezTo>
                    <a:pt x="2233" y="1141"/>
                    <a:pt x="2212" y="1131"/>
                    <a:pt x="2196" y="1136"/>
                  </a:cubicBezTo>
                  <a:close/>
                </a:path>
              </a:pathLst>
            </a:custGeom>
            <a:solidFill>
              <a:schemeClr val="accent5"/>
            </a:solidFill>
            <a:ln>
              <a:noFill/>
            </a:ln>
            <a:effectLst/>
          </p:spPr>
          <p:txBody>
            <a:bodyPr wrap="none" anchor="ctr"/>
            <a:lstStyle/>
            <a:p>
              <a:endParaRPr lang="es-ES_tradnl" sz="919" dirty="0"/>
            </a:p>
          </p:txBody>
        </p:sp>
        <p:grpSp>
          <p:nvGrpSpPr>
            <p:cNvPr id="14" name="Group 13">
              <a:extLst>
                <a:ext uri="{FF2B5EF4-FFF2-40B4-BE49-F238E27FC236}">
                  <a16:creationId xmlns:a16="http://schemas.microsoft.com/office/drawing/2014/main" id="{61A1B0FD-3C9F-884B-ABD1-651E1D1B6098}"/>
                </a:ext>
              </a:extLst>
            </p:cNvPr>
            <p:cNvGrpSpPr/>
            <p:nvPr/>
          </p:nvGrpSpPr>
          <p:grpSpPr>
            <a:xfrm rot="759599">
              <a:off x="5657515" y="4648323"/>
              <a:ext cx="946266" cy="1489101"/>
              <a:chOff x="5657514" y="3817121"/>
              <a:chExt cx="483891" cy="761480"/>
            </a:xfrm>
            <a:solidFill>
              <a:schemeClr val="accent5"/>
            </a:solidFill>
          </p:grpSpPr>
          <p:sp>
            <p:nvSpPr>
              <p:cNvPr id="433" name="Freeform 16">
                <a:extLst>
                  <a:ext uri="{FF2B5EF4-FFF2-40B4-BE49-F238E27FC236}">
                    <a16:creationId xmlns:a16="http://schemas.microsoft.com/office/drawing/2014/main" id="{32618F7C-0769-4547-8CA9-66D0C2AB040B}"/>
                  </a:ext>
                </a:extLst>
              </p:cNvPr>
              <p:cNvSpPr>
                <a:spLocks noChangeArrowheads="1"/>
              </p:cNvSpPr>
              <p:nvPr/>
            </p:nvSpPr>
            <p:spPr bwMode="auto">
              <a:xfrm>
                <a:off x="5657514" y="3817121"/>
                <a:ext cx="483891" cy="761480"/>
              </a:xfrm>
              <a:custGeom>
                <a:avLst/>
                <a:gdLst>
                  <a:gd name="T0" fmla="*/ 1896 w 1974"/>
                  <a:gd name="T1" fmla="*/ 723 h 3111"/>
                  <a:gd name="T2" fmla="*/ 131 w 1974"/>
                  <a:gd name="T3" fmla="*/ 1076 h 3111"/>
                  <a:gd name="T4" fmla="*/ 859 w 1974"/>
                  <a:gd name="T5" fmla="*/ 1256 h 3111"/>
                  <a:gd name="T6" fmla="*/ 931 w 1974"/>
                  <a:gd name="T7" fmla="*/ 1359 h 3111"/>
                  <a:gd name="T8" fmla="*/ 1104 w 1974"/>
                  <a:gd name="T9" fmla="*/ 1306 h 3111"/>
                  <a:gd name="T10" fmla="*/ 841 w 1974"/>
                  <a:gd name="T11" fmla="*/ 1050 h 3111"/>
                  <a:gd name="T12" fmla="*/ 723 w 1974"/>
                  <a:gd name="T13" fmla="*/ 732 h 3111"/>
                  <a:gd name="T14" fmla="*/ 841 w 1974"/>
                  <a:gd name="T15" fmla="*/ 1050 h 3111"/>
                  <a:gd name="T16" fmla="*/ 882 w 1974"/>
                  <a:gd name="T17" fmla="*/ 453 h 3111"/>
                  <a:gd name="T18" fmla="*/ 781 w 1974"/>
                  <a:gd name="T19" fmla="*/ 346 h 3111"/>
                  <a:gd name="T20" fmla="*/ 1053 w 1974"/>
                  <a:gd name="T21" fmla="*/ 206 h 3111"/>
                  <a:gd name="T22" fmla="*/ 1106 w 1974"/>
                  <a:gd name="T23" fmla="*/ 232 h 3111"/>
                  <a:gd name="T24" fmla="*/ 1141 w 1974"/>
                  <a:gd name="T25" fmla="*/ 87 h 3111"/>
                  <a:gd name="T26" fmla="*/ 1106 w 1974"/>
                  <a:gd name="T27" fmla="*/ 616 h 3111"/>
                  <a:gd name="T28" fmla="*/ 977 w 1974"/>
                  <a:gd name="T29" fmla="*/ 709 h 3111"/>
                  <a:gd name="T30" fmla="*/ 1300 w 1974"/>
                  <a:gd name="T31" fmla="*/ 348 h 3111"/>
                  <a:gd name="T32" fmla="*/ 1557 w 1974"/>
                  <a:gd name="T33" fmla="*/ 276 h 3111"/>
                  <a:gd name="T34" fmla="*/ 1459 w 1974"/>
                  <a:gd name="T35" fmla="*/ 359 h 3111"/>
                  <a:gd name="T36" fmla="*/ 1355 w 1974"/>
                  <a:gd name="T37" fmla="*/ 340 h 3111"/>
                  <a:gd name="T38" fmla="*/ 1557 w 1974"/>
                  <a:gd name="T39" fmla="*/ 276 h 3111"/>
                  <a:gd name="T40" fmla="*/ 1611 w 1974"/>
                  <a:gd name="T41" fmla="*/ 611 h 3111"/>
                  <a:gd name="T42" fmla="*/ 1660 w 1974"/>
                  <a:gd name="T43" fmla="*/ 410 h 3111"/>
                  <a:gd name="T44" fmla="*/ 1779 w 1974"/>
                  <a:gd name="T45" fmla="*/ 346 h 3111"/>
                  <a:gd name="T46" fmla="*/ 1415 w 1974"/>
                  <a:gd name="T47" fmla="*/ 936 h 3111"/>
                  <a:gd name="T48" fmla="*/ 1623 w 1974"/>
                  <a:gd name="T49" fmla="*/ 675 h 3111"/>
                  <a:gd name="T50" fmla="*/ 1128 w 1974"/>
                  <a:gd name="T51" fmla="*/ 1229 h 3111"/>
                  <a:gd name="T52" fmla="*/ 1432 w 1974"/>
                  <a:gd name="T53" fmla="*/ 728 h 3111"/>
                  <a:gd name="T54" fmla="*/ 1103 w 1974"/>
                  <a:gd name="T55" fmla="*/ 1187 h 3111"/>
                  <a:gd name="T56" fmla="*/ 1401 w 1974"/>
                  <a:gd name="T57" fmla="*/ 720 h 3111"/>
                  <a:gd name="T58" fmla="*/ 1266 w 1974"/>
                  <a:gd name="T59" fmla="*/ 398 h 3111"/>
                  <a:gd name="T60" fmla="*/ 1305 w 1974"/>
                  <a:gd name="T61" fmla="*/ 396 h 3111"/>
                  <a:gd name="T62" fmla="*/ 1296 w 1974"/>
                  <a:gd name="T63" fmla="*/ 627 h 3111"/>
                  <a:gd name="T64" fmla="*/ 1101 w 1974"/>
                  <a:gd name="T65" fmla="*/ 1028 h 3111"/>
                  <a:gd name="T66" fmla="*/ 938 w 1974"/>
                  <a:gd name="T67" fmla="*/ 1538 h 3111"/>
                  <a:gd name="T68" fmla="*/ 1916 w 1974"/>
                  <a:gd name="T69" fmla="*/ 629 h 3111"/>
                  <a:gd name="T70" fmla="*/ 1029 w 1974"/>
                  <a:gd name="T71" fmla="*/ 1640 h 3111"/>
                  <a:gd name="T72" fmla="*/ 1079 w 1974"/>
                  <a:gd name="T73" fmla="*/ 1466 h 3111"/>
                  <a:gd name="T74" fmla="*/ 1741 w 1974"/>
                  <a:gd name="T75" fmla="*/ 686 h 3111"/>
                  <a:gd name="T76" fmla="*/ 1785 w 1974"/>
                  <a:gd name="T77" fmla="*/ 296 h 3111"/>
                  <a:gd name="T78" fmla="*/ 1590 w 1974"/>
                  <a:gd name="T79" fmla="*/ 226 h 3111"/>
                  <a:gd name="T80" fmla="*/ 1329 w 1974"/>
                  <a:gd name="T81" fmla="*/ 180 h 3111"/>
                  <a:gd name="T82" fmla="*/ 1182 w 1974"/>
                  <a:gd name="T83" fmla="*/ 30 h 3111"/>
                  <a:gd name="T84" fmla="*/ 1096 w 1974"/>
                  <a:gd name="T85" fmla="*/ 47 h 3111"/>
                  <a:gd name="T86" fmla="*/ 921 w 1974"/>
                  <a:gd name="T87" fmla="*/ 99 h 3111"/>
                  <a:gd name="T88" fmla="*/ 466 w 1974"/>
                  <a:gd name="T89" fmla="*/ 279 h 3111"/>
                  <a:gd name="T90" fmla="*/ 738 w 1974"/>
                  <a:gd name="T91" fmla="*/ 273 h 3111"/>
                  <a:gd name="T92" fmla="*/ 255 w 1974"/>
                  <a:gd name="T93" fmla="*/ 433 h 3111"/>
                  <a:gd name="T94" fmla="*/ 733 w 1974"/>
                  <a:gd name="T95" fmla="*/ 350 h 3111"/>
                  <a:gd name="T96" fmla="*/ 476 w 1974"/>
                  <a:gd name="T97" fmla="*/ 524 h 3111"/>
                  <a:gd name="T98" fmla="*/ 229 w 1974"/>
                  <a:gd name="T99" fmla="*/ 658 h 3111"/>
                  <a:gd name="T100" fmla="*/ 813 w 1974"/>
                  <a:gd name="T101" fmla="*/ 1240 h 3111"/>
                  <a:gd name="T102" fmla="*/ 41 w 1974"/>
                  <a:gd name="T103" fmla="*/ 536 h 3111"/>
                  <a:gd name="T104" fmla="*/ 353 w 1974"/>
                  <a:gd name="T105" fmla="*/ 1554 h 3111"/>
                  <a:gd name="T106" fmla="*/ 881 w 1974"/>
                  <a:gd name="T107" fmla="*/ 2834 h 3111"/>
                  <a:gd name="T108" fmla="*/ 901 w 1974"/>
                  <a:gd name="T109" fmla="*/ 3079 h 3111"/>
                  <a:gd name="T110" fmla="*/ 1968 w 1974"/>
                  <a:gd name="T111" fmla="*/ 617 h 3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74" h="3111">
                    <a:moveTo>
                      <a:pt x="1023" y="1736"/>
                    </a:moveTo>
                    <a:lnTo>
                      <a:pt x="1023" y="1736"/>
                    </a:lnTo>
                    <a:cubicBezTo>
                      <a:pt x="1136" y="1539"/>
                      <a:pt x="1348" y="1439"/>
                      <a:pt x="1516" y="1298"/>
                    </a:cubicBezTo>
                    <a:lnTo>
                      <a:pt x="1516" y="1298"/>
                    </a:lnTo>
                    <a:cubicBezTo>
                      <a:pt x="1598" y="1230"/>
                      <a:pt x="1659" y="1149"/>
                      <a:pt x="1704" y="1053"/>
                    </a:cubicBezTo>
                    <a:lnTo>
                      <a:pt x="1704" y="1053"/>
                    </a:lnTo>
                    <a:cubicBezTo>
                      <a:pt x="1762" y="933"/>
                      <a:pt x="1815" y="824"/>
                      <a:pt x="1896" y="723"/>
                    </a:cubicBezTo>
                    <a:lnTo>
                      <a:pt x="1896" y="723"/>
                    </a:lnTo>
                    <a:cubicBezTo>
                      <a:pt x="1797" y="1156"/>
                      <a:pt x="1529" y="1820"/>
                      <a:pt x="1023" y="1736"/>
                    </a:cubicBezTo>
                    <a:close/>
                    <a:moveTo>
                      <a:pt x="600" y="1954"/>
                    </a:moveTo>
                    <a:lnTo>
                      <a:pt x="600" y="1954"/>
                    </a:lnTo>
                    <a:cubicBezTo>
                      <a:pt x="549" y="1800"/>
                      <a:pt x="488" y="1664"/>
                      <a:pt x="395" y="1529"/>
                    </a:cubicBezTo>
                    <a:lnTo>
                      <a:pt x="395" y="1529"/>
                    </a:lnTo>
                    <a:cubicBezTo>
                      <a:pt x="294" y="1382"/>
                      <a:pt x="194" y="1245"/>
                      <a:pt x="131" y="1076"/>
                    </a:cubicBezTo>
                    <a:lnTo>
                      <a:pt x="131" y="1076"/>
                    </a:lnTo>
                    <a:cubicBezTo>
                      <a:pt x="75" y="925"/>
                      <a:pt x="53" y="763"/>
                      <a:pt x="53" y="603"/>
                    </a:cubicBezTo>
                    <a:lnTo>
                      <a:pt x="53" y="603"/>
                    </a:lnTo>
                    <a:cubicBezTo>
                      <a:pt x="463" y="1119"/>
                      <a:pt x="691" y="1743"/>
                      <a:pt x="845" y="2378"/>
                    </a:cubicBezTo>
                    <a:lnTo>
                      <a:pt x="845" y="2378"/>
                    </a:lnTo>
                    <a:cubicBezTo>
                      <a:pt x="709" y="2275"/>
                      <a:pt x="652" y="2114"/>
                      <a:pt x="600" y="1954"/>
                    </a:cubicBezTo>
                    <a:close/>
                    <a:moveTo>
                      <a:pt x="859" y="1256"/>
                    </a:moveTo>
                    <a:lnTo>
                      <a:pt x="859" y="1256"/>
                    </a:lnTo>
                    <a:cubicBezTo>
                      <a:pt x="884" y="1280"/>
                      <a:pt x="908" y="1307"/>
                      <a:pt x="930" y="1337"/>
                    </a:cubicBezTo>
                    <a:lnTo>
                      <a:pt x="930" y="1337"/>
                    </a:lnTo>
                    <a:cubicBezTo>
                      <a:pt x="931" y="1339"/>
                      <a:pt x="932" y="1342"/>
                      <a:pt x="934" y="1345"/>
                    </a:cubicBezTo>
                    <a:lnTo>
                      <a:pt x="934" y="1345"/>
                    </a:lnTo>
                    <a:cubicBezTo>
                      <a:pt x="933" y="1349"/>
                      <a:pt x="932" y="1354"/>
                      <a:pt x="931" y="1359"/>
                    </a:cubicBezTo>
                    <a:lnTo>
                      <a:pt x="931" y="1359"/>
                    </a:lnTo>
                    <a:cubicBezTo>
                      <a:pt x="930" y="1374"/>
                      <a:pt x="940" y="1382"/>
                      <a:pt x="952" y="1382"/>
                    </a:cubicBezTo>
                    <a:lnTo>
                      <a:pt x="952" y="1382"/>
                    </a:lnTo>
                    <a:cubicBezTo>
                      <a:pt x="961" y="1389"/>
                      <a:pt x="974" y="1388"/>
                      <a:pt x="983" y="1382"/>
                    </a:cubicBezTo>
                    <a:lnTo>
                      <a:pt x="983" y="1382"/>
                    </a:lnTo>
                    <a:cubicBezTo>
                      <a:pt x="985" y="1381"/>
                      <a:pt x="986" y="1380"/>
                      <a:pt x="987" y="1379"/>
                    </a:cubicBezTo>
                    <a:lnTo>
                      <a:pt x="987" y="1379"/>
                    </a:lnTo>
                    <a:cubicBezTo>
                      <a:pt x="1026" y="1355"/>
                      <a:pt x="1065" y="1331"/>
                      <a:pt x="1104" y="1306"/>
                    </a:cubicBezTo>
                    <a:lnTo>
                      <a:pt x="1104" y="1306"/>
                    </a:lnTo>
                    <a:cubicBezTo>
                      <a:pt x="1096" y="1345"/>
                      <a:pt x="1089" y="1385"/>
                      <a:pt x="1062" y="1416"/>
                    </a:cubicBezTo>
                    <a:lnTo>
                      <a:pt x="1062" y="1416"/>
                    </a:lnTo>
                    <a:cubicBezTo>
                      <a:pt x="1018" y="1466"/>
                      <a:pt x="928" y="1510"/>
                      <a:pt x="863" y="1479"/>
                    </a:cubicBezTo>
                    <a:lnTo>
                      <a:pt x="863" y="1479"/>
                    </a:lnTo>
                    <a:cubicBezTo>
                      <a:pt x="790" y="1445"/>
                      <a:pt x="843" y="1311"/>
                      <a:pt x="859" y="1256"/>
                    </a:cubicBezTo>
                    <a:close/>
                    <a:moveTo>
                      <a:pt x="841" y="1050"/>
                    </a:moveTo>
                    <a:lnTo>
                      <a:pt x="841" y="1050"/>
                    </a:lnTo>
                    <a:cubicBezTo>
                      <a:pt x="733" y="868"/>
                      <a:pt x="607" y="696"/>
                      <a:pt x="520" y="502"/>
                    </a:cubicBezTo>
                    <a:lnTo>
                      <a:pt x="520" y="502"/>
                    </a:lnTo>
                    <a:cubicBezTo>
                      <a:pt x="558" y="478"/>
                      <a:pt x="598" y="457"/>
                      <a:pt x="639" y="438"/>
                    </a:cubicBezTo>
                    <a:lnTo>
                      <a:pt x="639" y="438"/>
                    </a:lnTo>
                    <a:cubicBezTo>
                      <a:pt x="667" y="536"/>
                      <a:pt x="695" y="633"/>
                      <a:pt x="723" y="732"/>
                    </a:cubicBezTo>
                    <a:lnTo>
                      <a:pt x="723" y="732"/>
                    </a:lnTo>
                    <a:cubicBezTo>
                      <a:pt x="729" y="751"/>
                      <a:pt x="760" y="743"/>
                      <a:pt x="755" y="723"/>
                    </a:cubicBezTo>
                    <a:lnTo>
                      <a:pt x="755" y="723"/>
                    </a:lnTo>
                    <a:cubicBezTo>
                      <a:pt x="726" y="623"/>
                      <a:pt x="698" y="524"/>
                      <a:pt x="669" y="425"/>
                    </a:cubicBezTo>
                    <a:lnTo>
                      <a:pt x="669" y="425"/>
                    </a:lnTo>
                    <a:cubicBezTo>
                      <a:pt x="695" y="415"/>
                      <a:pt x="721" y="405"/>
                      <a:pt x="748" y="397"/>
                    </a:cubicBezTo>
                    <a:lnTo>
                      <a:pt x="748" y="397"/>
                    </a:lnTo>
                    <a:cubicBezTo>
                      <a:pt x="810" y="608"/>
                      <a:pt x="789" y="836"/>
                      <a:pt x="841" y="1050"/>
                    </a:cubicBezTo>
                    <a:close/>
                    <a:moveTo>
                      <a:pt x="924" y="750"/>
                    </a:moveTo>
                    <a:lnTo>
                      <a:pt x="924" y="750"/>
                    </a:lnTo>
                    <a:cubicBezTo>
                      <a:pt x="921" y="791"/>
                      <a:pt x="915" y="834"/>
                      <a:pt x="910" y="877"/>
                    </a:cubicBezTo>
                    <a:lnTo>
                      <a:pt x="910" y="877"/>
                    </a:lnTo>
                    <a:cubicBezTo>
                      <a:pt x="911" y="736"/>
                      <a:pt x="913" y="594"/>
                      <a:pt x="914" y="453"/>
                    </a:cubicBezTo>
                    <a:lnTo>
                      <a:pt x="914" y="453"/>
                    </a:lnTo>
                    <a:cubicBezTo>
                      <a:pt x="915" y="432"/>
                      <a:pt x="882" y="432"/>
                      <a:pt x="882" y="453"/>
                    </a:cubicBezTo>
                    <a:lnTo>
                      <a:pt x="882" y="453"/>
                    </a:lnTo>
                    <a:cubicBezTo>
                      <a:pt x="880" y="632"/>
                      <a:pt x="878" y="813"/>
                      <a:pt x="876" y="992"/>
                    </a:cubicBezTo>
                    <a:lnTo>
                      <a:pt x="876" y="992"/>
                    </a:lnTo>
                    <a:cubicBezTo>
                      <a:pt x="833" y="789"/>
                      <a:pt x="850" y="574"/>
                      <a:pt x="790" y="373"/>
                    </a:cubicBezTo>
                    <a:lnTo>
                      <a:pt x="790" y="373"/>
                    </a:lnTo>
                    <a:cubicBezTo>
                      <a:pt x="793" y="363"/>
                      <a:pt x="790" y="352"/>
                      <a:pt x="781" y="346"/>
                    </a:cubicBezTo>
                    <a:lnTo>
                      <a:pt x="781" y="346"/>
                    </a:lnTo>
                    <a:cubicBezTo>
                      <a:pt x="778" y="333"/>
                      <a:pt x="773" y="322"/>
                      <a:pt x="769" y="309"/>
                    </a:cubicBezTo>
                    <a:lnTo>
                      <a:pt x="769" y="309"/>
                    </a:lnTo>
                    <a:cubicBezTo>
                      <a:pt x="818" y="272"/>
                      <a:pt x="872" y="246"/>
                      <a:pt x="931" y="230"/>
                    </a:cubicBezTo>
                    <a:lnTo>
                      <a:pt x="931" y="230"/>
                    </a:lnTo>
                    <a:cubicBezTo>
                      <a:pt x="940" y="403"/>
                      <a:pt x="938" y="577"/>
                      <a:pt x="924" y="750"/>
                    </a:cubicBezTo>
                    <a:close/>
                    <a:moveTo>
                      <a:pt x="1053" y="111"/>
                    </a:moveTo>
                    <a:lnTo>
                      <a:pt x="1053" y="206"/>
                    </a:lnTo>
                    <a:lnTo>
                      <a:pt x="1053" y="206"/>
                    </a:lnTo>
                    <a:cubicBezTo>
                      <a:pt x="1053" y="227"/>
                      <a:pt x="1086" y="227"/>
                      <a:pt x="1086" y="206"/>
                    </a:cubicBezTo>
                    <a:lnTo>
                      <a:pt x="1086" y="104"/>
                    </a:lnTo>
                    <a:lnTo>
                      <a:pt x="1086" y="104"/>
                    </a:lnTo>
                    <a:cubicBezTo>
                      <a:pt x="1087" y="104"/>
                      <a:pt x="1088" y="104"/>
                      <a:pt x="1089" y="104"/>
                    </a:cubicBezTo>
                    <a:lnTo>
                      <a:pt x="1089" y="104"/>
                    </a:lnTo>
                    <a:cubicBezTo>
                      <a:pt x="1094" y="147"/>
                      <a:pt x="1100" y="189"/>
                      <a:pt x="1106" y="232"/>
                    </a:cubicBezTo>
                    <a:lnTo>
                      <a:pt x="1106" y="232"/>
                    </a:lnTo>
                    <a:cubicBezTo>
                      <a:pt x="1108" y="252"/>
                      <a:pt x="1141" y="253"/>
                      <a:pt x="1138" y="232"/>
                    </a:cubicBezTo>
                    <a:lnTo>
                      <a:pt x="1138" y="232"/>
                    </a:lnTo>
                    <a:cubicBezTo>
                      <a:pt x="1132" y="186"/>
                      <a:pt x="1126" y="140"/>
                      <a:pt x="1121" y="94"/>
                    </a:cubicBezTo>
                    <a:lnTo>
                      <a:pt x="1121" y="94"/>
                    </a:lnTo>
                    <a:cubicBezTo>
                      <a:pt x="1127" y="93"/>
                      <a:pt x="1134" y="90"/>
                      <a:pt x="1141" y="87"/>
                    </a:cubicBezTo>
                    <a:lnTo>
                      <a:pt x="1141" y="87"/>
                    </a:lnTo>
                    <a:cubicBezTo>
                      <a:pt x="1174" y="310"/>
                      <a:pt x="1169" y="534"/>
                      <a:pt x="1125" y="756"/>
                    </a:cubicBezTo>
                    <a:lnTo>
                      <a:pt x="1125" y="756"/>
                    </a:lnTo>
                    <a:cubicBezTo>
                      <a:pt x="1103" y="869"/>
                      <a:pt x="1068" y="979"/>
                      <a:pt x="1026" y="1086"/>
                    </a:cubicBezTo>
                    <a:lnTo>
                      <a:pt x="1026" y="1086"/>
                    </a:lnTo>
                    <a:cubicBezTo>
                      <a:pt x="1012" y="1122"/>
                      <a:pt x="997" y="1156"/>
                      <a:pt x="982" y="1190"/>
                    </a:cubicBezTo>
                    <a:lnTo>
                      <a:pt x="982" y="1190"/>
                    </a:lnTo>
                    <a:cubicBezTo>
                      <a:pt x="995" y="992"/>
                      <a:pt x="1036" y="801"/>
                      <a:pt x="1106" y="616"/>
                    </a:cubicBezTo>
                    <a:lnTo>
                      <a:pt x="1106" y="616"/>
                    </a:lnTo>
                    <a:cubicBezTo>
                      <a:pt x="1113" y="596"/>
                      <a:pt x="1082" y="588"/>
                      <a:pt x="1074" y="607"/>
                    </a:cubicBezTo>
                    <a:lnTo>
                      <a:pt x="1074" y="607"/>
                    </a:lnTo>
                    <a:cubicBezTo>
                      <a:pt x="1000" y="807"/>
                      <a:pt x="958" y="1014"/>
                      <a:pt x="947" y="1226"/>
                    </a:cubicBezTo>
                    <a:lnTo>
                      <a:pt x="947" y="1226"/>
                    </a:lnTo>
                    <a:cubicBezTo>
                      <a:pt x="912" y="1059"/>
                      <a:pt x="963" y="875"/>
                      <a:pt x="977" y="709"/>
                    </a:cubicBezTo>
                    <a:lnTo>
                      <a:pt x="977" y="709"/>
                    </a:lnTo>
                    <a:cubicBezTo>
                      <a:pt x="992" y="513"/>
                      <a:pt x="988" y="315"/>
                      <a:pt x="972" y="118"/>
                    </a:cubicBezTo>
                    <a:lnTo>
                      <a:pt x="972" y="118"/>
                    </a:lnTo>
                    <a:cubicBezTo>
                      <a:pt x="1000" y="118"/>
                      <a:pt x="1027" y="116"/>
                      <a:pt x="1053" y="111"/>
                    </a:cubicBezTo>
                    <a:close/>
                    <a:moveTo>
                      <a:pt x="1305" y="235"/>
                    </a:moveTo>
                    <a:lnTo>
                      <a:pt x="1305" y="235"/>
                    </a:lnTo>
                    <a:cubicBezTo>
                      <a:pt x="1304" y="272"/>
                      <a:pt x="1301" y="310"/>
                      <a:pt x="1300" y="348"/>
                    </a:cubicBezTo>
                    <a:lnTo>
                      <a:pt x="1300" y="348"/>
                    </a:lnTo>
                    <a:cubicBezTo>
                      <a:pt x="1271" y="351"/>
                      <a:pt x="1242" y="350"/>
                      <a:pt x="1212" y="346"/>
                    </a:cubicBezTo>
                    <a:lnTo>
                      <a:pt x="1212" y="346"/>
                    </a:lnTo>
                    <a:cubicBezTo>
                      <a:pt x="1211" y="312"/>
                      <a:pt x="1209" y="277"/>
                      <a:pt x="1207" y="242"/>
                    </a:cubicBezTo>
                    <a:lnTo>
                      <a:pt x="1207" y="242"/>
                    </a:lnTo>
                    <a:cubicBezTo>
                      <a:pt x="1240" y="242"/>
                      <a:pt x="1273" y="240"/>
                      <a:pt x="1305" y="235"/>
                    </a:cubicBezTo>
                    <a:close/>
                    <a:moveTo>
                      <a:pt x="1557" y="276"/>
                    </a:moveTo>
                    <a:lnTo>
                      <a:pt x="1557" y="276"/>
                    </a:lnTo>
                    <a:cubicBezTo>
                      <a:pt x="1543" y="320"/>
                      <a:pt x="1522" y="361"/>
                      <a:pt x="1491" y="396"/>
                    </a:cubicBezTo>
                    <a:lnTo>
                      <a:pt x="1491" y="396"/>
                    </a:lnTo>
                    <a:cubicBezTo>
                      <a:pt x="1483" y="404"/>
                      <a:pt x="1483" y="413"/>
                      <a:pt x="1486" y="421"/>
                    </a:cubicBezTo>
                    <a:lnTo>
                      <a:pt x="1486" y="421"/>
                    </a:lnTo>
                    <a:cubicBezTo>
                      <a:pt x="1474" y="420"/>
                      <a:pt x="1461" y="418"/>
                      <a:pt x="1448" y="416"/>
                    </a:cubicBezTo>
                    <a:lnTo>
                      <a:pt x="1448" y="416"/>
                    </a:lnTo>
                    <a:cubicBezTo>
                      <a:pt x="1452" y="397"/>
                      <a:pt x="1456" y="378"/>
                      <a:pt x="1459" y="359"/>
                    </a:cubicBezTo>
                    <a:lnTo>
                      <a:pt x="1459" y="359"/>
                    </a:lnTo>
                    <a:cubicBezTo>
                      <a:pt x="1461" y="346"/>
                      <a:pt x="1454" y="336"/>
                      <a:pt x="1445" y="332"/>
                    </a:cubicBezTo>
                    <a:lnTo>
                      <a:pt x="1445" y="332"/>
                    </a:lnTo>
                    <a:cubicBezTo>
                      <a:pt x="1440" y="322"/>
                      <a:pt x="1430" y="316"/>
                      <a:pt x="1418" y="321"/>
                    </a:cubicBezTo>
                    <a:lnTo>
                      <a:pt x="1418" y="321"/>
                    </a:lnTo>
                    <a:cubicBezTo>
                      <a:pt x="1397" y="329"/>
                      <a:pt x="1376" y="335"/>
                      <a:pt x="1355" y="340"/>
                    </a:cubicBezTo>
                    <a:lnTo>
                      <a:pt x="1355" y="340"/>
                    </a:lnTo>
                    <a:cubicBezTo>
                      <a:pt x="1356" y="326"/>
                      <a:pt x="1356" y="311"/>
                      <a:pt x="1357" y="297"/>
                    </a:cubicBezTo>
                    <a:lnTo>
                      <a:pt x="1357" y="297"/>
                    </a:lnTo>
                    <a:cubicBezTo>
                      <a:pt x="1357" y="291"/>
                      <a:pt x="1355" y="287"/>
                      <a:pt x="1352" y="285"/>
                    </a:cubicBezTo>
                    <a:lnTo>
                      <a:pt x="1352" y="285"/>
                    </a:lnTo>
                    <a:cubicBezTo>
                      <a:pt x="1352" y="281"/>
                      <a:pt x="1352" y="276"/>
                      <a:pt x="1353" y="272"/>
                    </a:cubicBezTo>
                    <a:lnTo>
                      <a:pt x="1353" y="272"/>
                    </a:lnTo>
                    <a:cubicBezTo>
                      <a:pt x="1421" y="277"/>
                      <a:pt x="1489" y="279"/>
                      <a:pt x="1557" y="276"/>
                    </a:cubicBezTo>
                    <a:close/>
                    <a:moveTo>
                      <a:pt x="1779" y="346"/>
                    </a:moveTo>
                    <a:lnTo>
                      <a:pt x="1779" y="346"/>
                    </a:lnTo>
                    <a:cubicBezTo>
                      <a:pt x="1769" y="455"/>
                      <a:pt x="1722" y="553"/>
                      <a:pt x="1643" y="630"/>
                    </a:cubicBezTo>
                    <a:lnTo>
                      <a:pt x="1643" y="630"/>
                    </a:lnTo>
                    <a:cubicBezTo>
                      <a:pt x="1635" y="625"/>
                      <a:pt x="1627" y="620"/>
                      <a:pt x="1618" y="615"/>
                    </a:cubicBezTo>
                    <a:lnTo>
                      <a:pt x="1618" y="615"/>
                    </a:lnTo>
                    <a:cubicBezTo>
                      <a:pt x="1616" y="613"/>
                      <a:pt x="1613" y="612"/>
                      <a:pt x="1611" y="611"/>
                    </a:cubicBezTo>
                    <a:lnTo>
                      <a:pt x="1611" y="611"/>
                    </a:lnTo>
                    <a:cubicBezTo>
                      <a:pt x="1636" y="558"/>
                      <a:pt x="1660" y="504"/>
                      <a:pt x="1685" y="453"/>
                    </a:cubicBezTo>
                    <a:lnTo>
                      <a:pt x="1685" y="453"/>
                    </a:lnTo>
                    <a:cubicBezTo>
                      <a:pt x="1685" y="451"/>
                      <a:pt x="1686" y="449"/>
                      <a:pt x="1687" y="447"/>
                    </a:cubicBezTo>
                    <a:lnTo>
                      <a:pt x="1687" y="447"/>
                    </a:lnTo>
                    <a:cubicBezTo>
                      <a:pt x="1697" y="431"/>
                      <a:pt x="1683" y="405"/>
                      <a:pt x="1660" y="410"/>
                    </a:cubicBezTo>
                    <a:lnTo>
                      <a:pt x="1660" y="410"/>
                    </a:lnTo>
                    <a:cubicBezTo>
                      <a:pt x="1617" y="420"/>
                      <a:pt x="1575" y="425"/>
                      <a:pt x="1533" y="424"/>
                    </a:cubicBezTo>
                    <a:lnTo>
                      <a:pt x="1533" y="424"/>
                    </a:lnTo>
                    <a:cubicBezTo>
                      <a:pt x="1533" y="423"/>
                      <a:pt x="1533" y="423"/>
                      <a:pt x="1532" y="421"/>
                    </a:cubicBezTo>
                    <a:lnTo>
                      <a:pt x="1532" y="421"/>
                    </a:lnTo>
                    <a:cubicBezTo>
                      <a:pt x="1555" y="395"/>
                      <a:pt x="1572" y="367"/>
                      <a:pt x="1586" y="336"/>
                    </a:cubicBezTo>
                    <a:lnTo>
                      <a:pt x="1586" y="336"/>
                    </a:lnTo>
                    <a:cubicBezTo>
                      <a:pt x="1650" y="346"/>
                      <a:pt x="1714" y="349"/>
                      <a:pt x="1779" y="346"/>
                    </a:cubicBezTo>
                    <a:close/>
                    <a:moveTo>
                      <a:pt x="1206" y="1180"/>
                    </a:moveTo>
                    <a:lnTo>
                      <a:pt x="1206" y="1180"/>
                    </a:lnTo>
                    <a:cubicBezTo>
                      <a:pt x="1201" y="1177"/>
                      <a:pt x="1194" y="1176"/>
                      <a:pt x="1187" y="1179"/>
                    </a:cubicBezTo>
                    <a:lnTo>
                      <a:pt x="1187" y="1179"/>
                    </a:lnTo>
                    <a:cubicBezTo>
                      <a:pt x="1182" y="1181"/>
                      <a:pt x="1178" y="1183"/>
                      <a:pt x="1173" y="1185"/>
                    </a:cubicBezTo>
                    <a:lnTo>
                      <a:pt x="1173" y="1185"/>
                    </a:lnTo>
                    <a:cubicBezTo>
                      <a:pt x="1257" y="1105"/>
                      <a:pt x="1339" y="1024"/>
                      <a:pt x="1415" y="936"/>
                    </a:cubicBezTo>
                    <a:lnTo>
                      <a:pt x="1415" y="936"/>
                    </a:lnTo>
                    <a:cubicBezTo>
                      <a:pt x="1488" y="854"/>
                      <a:pt x="1541" y="755"/>
                      <a:pt x="1590" y="654"/>
                    </a:cubicBezTo>
                    <a:lnTo>
                      <a:pt x="1590" y="654"/>
                    </a:lnTo>
                    <a:cubicBezTo>
                      <a:pt x="1591" y="655"/>
                      <a:pt x="1593" y="657"/>
                      <a:pt x="1594" y="657"/>
                    </a:cubicBezTo>
                    <a:lnTo>
                      <a:pt x="1594" y="657"/>
                    </a:lnTo>
                    <a:cubicBezTo>
                      <a:pt x="1603" y="663"/>
                      <a:pt x="1613" y="669"/>
                      <a:pt x="1623" y="675"/>
                    </a:cubicBezTo>
                    <a:lnTo>
                      <a:pt x="1623" y="675"/>
                    </a:lnTo>
                    <a:cubicBezTo>
                      <a:pt x="1627" y="681"/>
                      <a:pt x="1634" y="686"/>
                      <a:pt x="1641" y="687"/>
                    </a:cubicBezTo>
                    <a:lnTo>
                      <a:pt x="1641" y="687"/>
                    </a:lnTo>
                    <a:cubicBezTo>
                      <a:pt x="1657" y="696"/>
                      <a:pt x="1672" y="704"/>
                      <a:pt x="1687" y="712"/>
                    </a:cubicBezTo>
                    <a:lnTo>
                      <a:pt x="1687" y="712"/>
                    </a:lnTo>
                    <a:cubicBezTo>
                      <a:pt x="1565" y="907"/>
                      <a:pt x="1392" y="1052"/>
                      <a:pt x="1206" y="1180"/>
                    </a:cubicBezTo>
                    <a:close/>
                    <a:moveTo>
                      <a:pt x="1128" y="1229"/>
                    </a:moveTo>
                    <a:lnTo>
                      <a:pt x="1128" y="1229"/>
                    </a:lnTo>
                    <a:cubicBezTo>
                      <a:pt x="1127" y="1231"/>
                      <a:pt x="1126" y="1233"/>
                      <a:pt x="1124" y="1235"/>
                    </a:cubicBezTo>
                    <a:lnTo>
                      <a:pt x="1124" y="1235"/>
                    </a:lnTo>
                    <a:cubicBezTo>
                      <a:pt x="1122" y="1237"/>
                      <a:pt x="1119" y="1238"/>
                      <a:pt x="1116" y="1241"/>
                    </a:cubicBezTo>
                    <a:lnTo>
                      <a:pt x="1116" y="1241"/>
                    </a:lnTo>
                    <a:cubicBezTo>
                      <a:pt x="1120" y="1237"/>
                      <a:pt x="1124" y="1233"/>
                      <a:pt x="1128" y="1229"/>
                    </a:cubicBezTo>
                    <a:close/>
                    <a:moveTo>
                      <a:pt x="1432" y="728"/>
                    </a:moveTo>
                    <a:lnTo>
                      <a:pt x="1432" y="728"/>
                    </a:lnTo>
                    <a:cubicBezTo>
                      <a:pt x="1461" y="643"/>
                      <a:pt x="1490" y="558"/>
                      <a:pt x="1519" y="473"/>
                    </a:cubicBezTo>
                    <a:lnTo>
                      <a:pt x="1519" y="473"/>
                    </a:lnTo>
                    <a:cubicBezTo>
                      <a:pt x="1555" y="474"/>
                      <a:pt x="1589" y="472"/>
                      <a:pt x="1624" y="467"/>
                    </a:cubicBezTo>
                    <a:lnTo>
                      <a:pt x="1624" y="467"/>
                    </a:lnTo>
                    <a:cubicBezTo>
                      <a:pt x="1553" y="617"/>
                      <a:pt x="1486" y="773"/>
                      <a:pt x="1381" y="902"/>
                    </a:cubicBezTo>
                    <a:lnTo>
                      <a:pt x="1381" y="902"/>
                    </a:lnTo>
                    <a:cubicBezTo>
                      <a:pt x="1298" y="1004"/>
                      <a:pt x="1200" y="1096"/>
                      <a:pt x="1103" y="1187"/>
                    </a:cubicBezTo>
                    <a:lnTo>
                      <a:pt x="1103" y="1187"/>
                    </a:lnTo>
                    <a:cubicBezTo>
                      <a:pt x="1247" y="961"/>
                      <a:pt x="1376" y="725"/>
                      <a:pt x="1438" y="463"/>
                    </a:cubicBezTo>
                    <a:lnTo>
                      <a:pt x="1438" y="463"/>
                    </a:lnTo>
                    <a:cubicBezTo>
                      <a:pt x="1454" y="466"/>
                      <a:pt x="1470" y="468"/>
                      <a:pt x="1486" y="470"/>
                    </a:cubicBezTo>
                    <a:lnTo>
                      <a:pt x="1486" y="470"/>
                    </a:lnTo>
                    <a:cubicBezTo>
                      <a:pt x="1457" y="553"/>
                      <a:pt x="1429" y="637"/>
                      <a:pt x="1401" y="720"/>
                    </a:cubicBezTo>
                    <a:lnTo>
                      <a:pt x="1401" y="720"/>
                    </a:lnTo>
                    <a:cubicBezTo>
                      <a:pt x="1394" y="740"/>
                      <a:pt x="1425" y="748"/>
                      <a:pt x="1432" y="728"/>
                    </a:cubicBezTo>
                    <a:lnTo>
                      <a:pt x="1186" y="693"/>
                    </a:lnTo>
                    <a:lnTo>
                      <a:pt x="1186" y="693"/>
                    </a:lnTo>
                    <a:cubicBezTo>
                      <a:pt x="1203" y="594"/>
                      <a:pt x="1212" y="495"/>
                      <a:pt x="1212" y="395"/>
                    </a:cubicBezTo>
                    <a:lnTo>
                      <a:pt x="1212" y="395"/>
                    </a:lnTo>
                    <a:cubicBezTo>
                      <a:pt x="1230" y="397"/>
                      <a:pt x="1248" y="398"/>
                      <a:pt x="1266" y="398"/>
                    </a:cubicBezTo>
                    <a:lnTo>
                      <a:pt x="1266" y="398"/>
                    </a:lnTo>
                    <a:cubicBezTo>
                      <a:pt x="1250" y="449"/>
                      <a:pt x="1235" y="500"/>
                      <a:pt x="1220" y="551"/>
                    </a:cubicBezTo>
                    <a:lnTo>
                      <a:pt x="1220" y="551"/>
                    </a:lnTo>
                    <a:cubicBezTo>
                      <a:pt x="1213" y="571"/>
                      <a:pt x="1245" y="580"/>
                      <a:pt x="1251" y="559"/>
                    </a:cubicBezTo>
                    <a:lnTo>
                      <a:pt x="1251" y="559"/>
                    </a:lnTo>
                    <a:cubicBezTo>
                      <a:pt x="1267" y="506"/>
                      <a:pt x="1284" y="451"/>
                      <a:pt x="1300" y="397"/>
                    </a:cubicBezTo>
                    <a:lnTo>
                      <a:pt x="1300" y="397"/>
                    </a:lnTo>
                    <a:cubicBezTo>
                      <a:pt x="1302" y="397"/>
                      <a:pt x="1303" y="397"/>
                      <a:pt x="1305" y="396"/>
                    </a:cubicBezTo>
                    <a:lnTo>
                      <a:pt x="1305" y="396"/>
                    </a:lnTo>
                    <a:cubicBezTo>
                      <a:pt x="1308" y="399"/>
                      <a:pt x="1311" y="401"/>
                      <a:pt x="1315" y="402"/>
                    </a:cubicBezTo>
                    <a:lnTo>
                      <a:pt x="1315" y="402"/>
                    </a:lnTo>
                    <a:cubicBezTo>
                      <a:pt x="1306" y="475"/>
                      <a:pt x="1289" y="547"/>
                      <a:pt x="1264" y="618"/>
                    </a:cubicBezTo>
                    <a:lnTo>
                      <a:pt x="1264" y="618"/>
                    </a:lnTo>
                    <a:cubicBezTo>
                      <a:pt x="1258" y="638"/>
                      <a:pt x="1289" y="647"/>
                      <a:pt x="1296" y="627"/>
                    </a:cubicBezTo>
                    <a:lnTo>
                      <a:pt x="1296" y="627"/>
                    </a:lnTo>
                    <a:cubicBezTo>
                      <a:pt x="1323" y="549"/>
                      <a:pt x="1340" y="471"/>
                      <a:pt x="1349" y="390"/>
                    </a:cubicBezTo>
                    <a:lnTo>
                      <a:pt x="1349" y="390"/>
                    </a:lnTo>
                    <a:cubicBezTo>
                      <a:pt x="1369" y="387"/>
                      <a:pt x="1388" y="383"/>
                      <a:pt x="1406" y="376"/>
                    </a:cubicBezTo>
                    <a:lnTo>
                      <a:pt x="1406" y="376"/>
                    </a:lnTo>
                    <a:cubicBezTo>
                      <a:pt x="1348" y="696"/>
                      <a:pt x="1185" y="974"/>
                      <a:pt x="1009" y="1243"/>
                    </a:cubicBezTo>
                    <a:lnTo>
                      <a:pt x="1009" y="1243"/>
                    </a:lnTo>
                    <a:cubicBezTo>
                      <a:pt x="1036" y="1170"/>
                      <a:pt x="1074" y="1099"/>
                      <a:pt x="1101" y="1028"/>
                    </a:cubicBezTo>
                    <a:lnTo>
                      <a:pt x="1101" y="1028"/>
                    </a:lnTo>
                    <a:cubicBezTo>
                      <a:pt x="1140" y="919"/>
                      <a:pt x="1167" y="806"/>
                      <a:pt x="1186" y="693"/>
                    </a:cubicBezTo>
                    <a:lnTo>
                      <a:pt x="1432" y="728"/>
                    </a:lnTo>
                    <a:close/>
                    <a:moveTo>
                      <a:pt x="901" y="2327"/>
                    </a:moveTo>
                    <a:lnTo>
                      <a:pt x="901" y="2327"/>
                    </a:lnTo>
                    <a:cubicBezTo>
                      <a:pt x="894" y="2064"/>
                      <a:pt x="901" y="1801"/>
                      <a:pt x="938" y="1538"/>
                    </a:cubicBezTo>
                    <a:lnTo>
                      <a:pt x="938" y="1538"/>
                    </a:lnTo>
                    <a:cubicBezTo>
                      <a:pt x="957" y="1535"/>
                      <a:pt x="976" y="1529"/>
                      <a:pt x="994" y="1520"/>
                    </a:cubicBezTo>
                    <a:lnTo>
                      <a:pt x="994" y="1520"/>
                    </a:lnTo>
                    <a:cubicBezTo>
                      <a:pt x="964" y="1787"/>
                      <a:pt x="925" y="2057"/>
                      <a:pt x="901" y="2327"/>
                    </a:cubicBezTo>
                    <a:close/>
                    <a:moveTo>
                      <a:pt x="1921" y="604"/>
                    </a:moveTo>
                    <a:lnTo>
                      <a:pt x="1921" y="604"/>
                    </a:lnTo>
                    <a:cubicBezTo>
                      <a:pt x="1919" y="612"/>
                      <a:pt x="1918" y="620"/>
                      <a:pt x="1916" y="629"/>
                    </a:cubicBezTo>
                    <a:lnTo>
                      <a:pt x="1916" y="629"/>
                    </a:lnTo>
                    <a:cubicBezTo>
                      <a:pt x="1914" y="630"/>
                      <a:pt x="1912" y="632"/>
                      <a:pt x="1910" y="634"/>
                    </a:cubicBezTo>
                    <a:lnTo>
                      <a:pt x="1910" y="634"/>
                    </a:lnTo>
                    <a:cubicBezTo>
                      <a:pt x="1827" y="721"/>
                      <a:pt x="1760" y="817"/>
                      <a:pt x="1708" y="925"/>
                    </a:cubicBezTo>
                    <a:lnTo>
                      <a:pt x="1708" y="925"/>
                    </a:lnTo>
                    <a:cubicBezTo>
                      <a:pt x="1644" y="1056"/>
                      <a:pt x="1593" y="1166"/>
                      <a:pt x="1482" y="1264"/>
                    </a:cubicBezTo>
                    <a:lnTo>
                      <a:pt x="1482" y="1264"/>
                    </a:lnTo>
                    <a:cubicBezTo>
                      <a:pt x="1333" y="1395"/>
                      <a:pt x="1150" y="1483"/>
                      <a:pt x="1029" y="1640"/>
                    </a:cubicBezTo>
                    <a:lnTo>
                      <a:pt x="1029" y="1640"/>
                    </a:lnTo>
                    <a:cubicBezTo>
                      <a:pt x="1035" y="1594"/>
                      <a:pt x="1040" y="1550"/>
                      <a:pt x="1045" y="1505"/>
                    </a:cubicBezTo>
                    <a:lnTo>
                      <a:pt x="1045" y="1505"/>
                    </a:lnTo>
                    <a:cubicBezTo>
                      <a:pt x="1045" y="1500"/>
                      <a:pt x="1044" y="1496"/>
                      <a:pt x="1042" y="1493"/>
                    </a:cubicBezTo>
                    <a:lnTo>
                      <a:pt x="1042" y="1493"/>
                    </a:lnTo>
                    <a:cubicBezTo>
                      <a:pt x="1056" y="1484"/>
                      <a:pt x="1068" y="1475"/>
                      <a:pt x="1079" y="1466"/>
                    </a:cubicBezTo>
                    <a:lnTo>
                      <a:pt x="1079" y="1466"/>
                    </a:lnTo>
                    <a:cubicBezTo>
                      <a:pt x="1104" y="1446"/>
                      <a:pt x="1132" y="1413"/>
                      <a:pt x="1140" y="1382"/>
                    </a:cubicBezTo>
                    <a:lnTo>
                      <a:pt x="1140" y="1382"/>
                    </a:lnTo>
                    <a:cubicBezTo>
                      <a:pt x="1149" y="1350"/>
                      <a:pt x="1147" y="1305"/>
                      <a:pt x="1160" y="1270"/>
                    </a:cubicBezTo>
                    <a:lnTo>
                      <a:pt x="1160" y="1270"/>
                    </a:lnTo>
                    <a:cubicBezTo>
                      <a:pt x="1382" y="1124"/>
                      <a:pt x="1592" y="960"/>
                      <a:pt x="1734" y="729"/>
                    </a:cubicBezTo>
                    <a:lnTo>
                      <a:pt x="1734" y="729"/>
                    </a:lnTo>
                    <a:cubicBezTo>
                      <a:pt x="1753" y="724"/>
                      <a:pt x="1763" y="696"/>
                      <a:pt x="1741" y="686"/>
                    </a:cubicBezTo>
                    <a:lnTo>
                      <a:pt x="1741" y="686"/>
                    </a:lnTo>
                    <a:cubicBezTo>
                      <a:pt x="1722" y="676"/>
                      <a:pt x="1704" y="667"/>
                      <a:pt x="1687" y="657"/>
                    </a:cubicBezTo>
                    <a:lnTo>
                      <a:pt x="1687" y="657"/>
                    </a:lnTo>
                    <a:cubicBezTo>
                      <a:pt x="1778" y="564"/>
                      <a:pt x="1828" y="441"/>
                      <a:pt x="1829" y="309"/>
                    </a:cubicBezTo>
                    <a:lnTo>
                      <a:pt x="1829" y="309"/>
                    </a:lnTo>
                    <a:cubicBezTo>
                      <a:pt x="1830" y="283"/>
                      <a:pt x="1796" y="279"/>
                      <a:pt x="1785" y="296"/>
                    </a:cubicBezTo>
                    <a:lnTo>
                      <a:pt x="1785" y="296"/>
                    </a:lnTo>
                    <a:cubicBezTo>
                      <a:pt x="1724" y="300"/>
                      <a:pt x="1664" y="298"/>
                      <a:pt x="1604" y="289"/>
                    </a:cubicBezTo>
                    <a:lnTo>
                      <a:pt x="1604" y="289"/>
                    </a:lnTo>
                    <a:cubicBezTo>
                      <a:pt x="1605" y="287"/>
                      <a:pt x="1606" y="285"/>
                      <a:pt x="1606" y="283"/>
                    </a:cubicBezTo>
                    <a:lnTo>
                      <a:pt x="1606" y="283"/>
                    </a:lnTo>
                    <a:cubicBezTo>
                      <a:pt x="1608" y="277"/>
                      <a:pt x="1607" y="272"/>
                      <a:pt x="1606" y="268"/>
                    </a:cubicBezTo>
                    <a:lnTo>
                      <a:pt x="1606" y="268"/>
                    </a:lnTo>
                    <a:cubicBezTo>
                      <a:pt x="1620" y="254"/>
                      <a:pt x="1614" y="225"/>
                      <a:pt x="1590" y="226"/>
                    </a:cubicBezTo>
                    <a:lnTo>
                      <a:pt x="1590" y="226"/>
                    </a:lnTo>
                    <a:cubicBezTo>
                      <a:pt x="1512" y="231"/>
                      <a:pt x="1433" y="229"/>
                      <a:pt x="1355" y="224"/>
                    </a:cubicBezTo>
                    <a:lnTo>
                      <a:pt x="1355" y="224"/>
                    </a:lnTo>
                    <a:cubicBezTo>
                      <a:pt x="1355" y="222"/>
                      <a:pt x="1355" y="221"/>
                      <a:pt x="1355" y="219"/>
                    </a:cubicBezTo>
                    <a:lnTo>
                      <a:pt x="1355" y="219"/>
                    </a:lnTo>
                    <a:cubicBezTo>
                      <a:pt x="1366" y="203"/>
                      <a:pt x="1353" y="174"/>
                      <a:pt x="1329" y="180"/>
                    </a:cubicBezTo>
                    <a:lnTo>
                      <a:pt x="1329" y="180"/>
                    </a:lnTo>
                    <a:cubicBezTo>
                      <a:pt x="1287" y="190"/>
                      <a:pt x="1245" y="194"/>
                      <a:pt x="1203" y="193"/>
                    </a:cubicBezTo>
                    <a:lnTo>
                      <a:pt x="1203" y="193"/>
                    </a:lnTo>
                    <a:cubicBezTo>
                      <a:pt x="1199" y="150"/>
                      <a:pt x="1193" y="108"/>
                      <a:pt x="1187" y="65"/>
                    </a:cubicBezTo>
                    <a:lnTo>
                      <a:pt x="1187" y="65"/>
                    </a:lnTo>
                    <a:cubicBezTo>
                      <a:pt x="1195" y="55"/>
                      <a:pt x="1191" y="41"/>
                      <a:pt x="1182" y="33"/>
                    </a:cubicBezTo>
                    <a:lnTo>
                      <a:pt x="1182" y="33"/>
                    </a:lnTo>
                    <a:cubicBezTo>
                      <a:pt x="1182" y="32"/>
                      <a:pt x="1182" y="31"/>
                      <a:pt x="1182" y="30"/>
                    </a:cubicBezTo>
                    <a:lnTo>
                      <a:pt x="1182" y="30"/>
                    </a:lnTo>
                    <a:cubicBezTo>
                      <a:pt x="1176" y="0"/>
                      <a:pt x="1135" y="11"/>
                      <a:pt x="1134" y="38"/>
                    </a:cubicBezTo>
                    <a:lnTo>
                      <a:pt x="1134" y="38"/>
                    </a:lnTo>
                    <a:cubicBezTo>
                      <a:pt x="1124" y="41"/>
                      <a:pt x="1115" y="46"/>
                      <a:pt x="1105" y="49"/>
                    </a:cubicBezTo>
                    <a:lnTo>
                      <a:pt x="1105" y="49"/>
                    </a:lnTo>
                    <a:cubicBezTo>
                      <a:pt x="1102" y="47"/>
                      <a:pt x="1099" y="47"/>
                      <a:pt x="1096" y="47"/>
                    </a:cubicBezTo>
                    <a:lnTo>
                      <a:pt x="1096" y="47"/>
                    </a:lnTo>
                    <a:cubicBezTo>
                      <a:pt x="1090" y="47"/>
                      <a:pt x="1084" y="50"/>
                      <a:pt x="1081" y="55"/>
                    </a:cubicBezTo>
                    <a:lnTo>
                      <a:pt x="1081" y="55"/>
                    </a:lnTo>
                    <a:cubicBezTo>
                      <a:pt x="1038" y="67"/>
                      <a:pt x="993" y="71"/>
                      <a:pt x="947" y="69"/>
                    </a:cubicBezTo>
                    <a:lnTo>
                      <a:pt x="947" y="69"/>
                    </a:lnTo>
                    <a:cubicBezTo>
                      <a:pt x="934" y="68"/>
                      <a:pt x="927" y="76"/>
                      <a:pt x="924" y="86"/>
                    </a:cubicBezTo>
                    <a:lnTo>
                      <a:pt x="924" y="86"/>
                    </a:lnTo>
                    <a:cubicBezTo>
                      <a:pt x="922" y="90"/>
                      <a:pt x="921" y="94"/>
                      <a:pt x="921" y="99"/>
                    </a:cubicBezTo>
                    <a:lnTo>
                      <a:pt x="921" y="99"/>
                    </a:lnTo>
                    <a:cubicBezTo>
                      <a:pt x="922" y="105"/>
                      <a:pt x="922" y="111"/>
                      <a:pt x="923" y="117"/>
                    </a:cubicBezTo>
                    <a:lnTo>
                      <a:pt x="923" y="117"/>
                    </a:lnTo>
                    <a:cubicBezTo>
                      <a:pt x="763" y="142"/>
                      <a:pt x="606" y="181"/>
                      <a:pt x="453" y="232"/>
                    </a:cubicBezTo>
                    <a:lnTo>
                      <a:pt x="453" y="232"/>
                    </a:lnTo>
                    <a:cubicBezTo>
                      <a:pt x="423" y="242"/>
                      <a:pt x="436" y="289"/>
                      <a:pt x="466" y="279"/>
                    </a:cubicBezTo>
                    <a:lnTo>
                      <a:pt x="466" y="279"/>
                    </a:lnTo>
                    <a:cubicBezTo>
                      <a:pt x="616" y="229"/>
                      <a:pt x="770" y="191"/>
                      <a:pt x="927" y="166"/>
                    </a:cubicBezTo>
                    <a:lnTo>
                      <a:pt x="927" y="166"/>
                    </a:lnTo>
                    <a:cubicBezTo>
                      <a:pt x="927" y="171"/>
                      <a:pt x="928" y="175"/>
                      <a:pt x="928" y="180"/>
                    </a:cubicBezTo>
                    <a:lnTo>
                      <a:pt x="928" y="180"/>
                    </a:lnTo>
                    <a:cubicBezTo>
                      <a:pt x="861" y="197"/>
                      <a:pt x="799" y="226"/>
                      <a:pt x="743" y="267"/>
                    </a:cubicBezTo>
                    <a:lnTo>
                      <a:pt x="743" y="267"/>
                    </a:lnTo>
                    <a:cubicBezTo>
                      <a:pt x="741" y="269"/>
                      <a:pt x="739" y="271"/>
                      <a:pt x="738" y="273"/>
                    </a:cubicBezTo>
                    <a:lnTo>
                      <a:pt x="738" y="273"/>
                    </a:lnTo>
                    <a:cubicBezTo>
                      <a:pt x="735" y="273"/>
                      <a:pt x="732" y="274"/>
                      <a:pt x="730" y="276"/>
                    </a:cubicBezTo>
                    <a:lnTo>
                      <a:pt x="730" y="276"/>
                    </a:lnTo>
                    <a:cubicBezTo>
                      <a:pt x="658" y="275"/>
                      <a:pt x="593" y="307"/>
                      <a:pt x="526" y="332"/>
                    </a:cubicBezTo>
                    <a:lnTo>
                      <a:pt x="526" y="332"/>
                    </a:lnTo>
                    <a:cubicBezTo>
                      <a:pt x="436" y="365"/>
                      <a:pt x="345" y="399"/>
                      <a:pt x="255" y="433"/>
                    </a:cubicBezTo>
                    <a:lnTo>
                      <a:pt x="255" y="433"/>
                    </a:lnTo>
                    <a:cubicBezTo>
                      <a:pt x="225" y="444"/>
                      <a:pt x="238" y="491"/>
                      <a:pt x="268" y="479"/>
                    </a:cubicBezTo>
                    <a:lnTo>
                      <a:pt x="268" y="479"/>
                    </a:lnTo>
                    <a:cubicBezTo>
                      <a:pt x="336" y="454"/>
                      <a:pt x="403" y="429"/>
                      <a:pt x="472" y="404"/>
                    </a:cubicBezTo>
                    <a:lnTo>
                      <a:pt x="472" y="404"/>
                    </a:lnTo>
                    <a:cubicBezTo>
                      <a:pt x="549" y="375"/>
                      <a:pt x="638" y="326"/>
                      <a:pt x="723" y="325"/>
                    </a:cubicBezTo>
                    <a:lnTo>
                      <a:pt x="723" y="325"/>
                    </a:lnTo>
                    <a:cubicBezTo>
                      <a:pt x="726" y="333"/>
                      <a:pt x="729" y="342"/>
                      <a:pt x="733" y="350"/>
                    </a:cubicBezTo>
                    <a:lnTo>
                      <a:pt x="733" y="350"/>
                    </a:lnTo>
                    <a:cubicBezTo>
                      <a:pt x="648" y="377"/>
                      <a:pt x="568" y="414"/>
                      <a:pt x="493" y="461"/>
                    </a:cubicBezTo>
                    <a:lnTo>
                      <a:pt x="493" y="461"/>
                    </a:lnTo>
                    <a:cubicBezTo>
                      <a:pt x="481" y="459"/>
                      <a:pt x="467" y="468"/>
                      <a:pt x="463" y="481"/>
                    </a:cubicBezTo>
                    <a:lnTo>
                      <a:pt x="463" y="481"/>
                    </a:lnTo>
                    <a:cubicBezTo>
                      <a:pt x="448" y="496"/>
                      <a:pt x="459" y="521"/>
                      <a:pt x="476" y="524"/>
                    </a:cubicBezTo>
                    <a:lnTo>
                      <a:pt x="476" y="524"/>
                    </a:lnTo>
                    <a:cubicBezTo>
                      <a:pt x="582" y="759"/>
                      <a:pt x="747" y="961"/>
                      <a:pt x="864" y="1189"/>
                    </a:cubicBezTo>
                    <a:lnTo>
                      <a:pt x="864" y="1189"/>
                    </a:lnTo>
                    <a:cubicBezTo>
                      <a:pt x="806" y="1133"/>
                      <a:pt x="742" y="1085"/>
                      <a:pt x="670" y="1042"/>
                    </a:cubicBezTo>
                    <a:lnTo>
                      <a:pt x="670" y="1042"/>
                    </a:lnTo>
                    <a:cubicBezTo>
                      <a:pt x="499" y="942"/>
                      <a:pt x="382" y="796"/>
                      <a:pt x="271" y="633"/>
                    </a:cubicBezTo>
                    <a:lnTo>
                      <a:pt x="271" y="633"/>
                    </a:lnTo>
                    <a:cubicBezTo>
                      <a:pt x="253" y="607"/>
                      <a:pt x="211" y="631"/>
                      <a:pt x="229" y="658"/>
                    </a:cubicBezTo>
                    <a:lnTo>
                      <a:pt x="229" y="658"/>
                    </a:lnTo>
                    <a:cubicBezTo>
                      <a:pt x="313" y="783"/>
                      <a:pt x="409" y="921"/>
                      <a:pt x="531" y="1012"/>
                    </a:cubicBezTo>
                    <a:lnTo>
                      <a:pt x="531" y="1012"/>
                    </a:lnTo>
                    <a:cubicBezTo>
                      <a:pt x="633" y="1087"/>
                      <a:pt x="736" y="1145"/>
                      <a:pt x="826" y="1225"/>
                    </a:cubicBezTo>
                    <a:lnTo>
                      <a:pt x="826" y="1225"/>
                    </a:lnTo>
                    <a:cubicBezTo>
                      <a:pt x="820" y="1227"/>
                      <a:pt x="815" y="1233"/>
                      <a:pt x="813" y="1240"/>
                    </a:cubicBezTo>
                    <a:lnTo>
                      <a:pt x="813" y="1240"/>
                    </a:lnTo>
                    <a:cubicBezTo>
                      <a:pt x="782" y="1348"/>
                      <a:pt x="743" y="1513"/>
                      <a:pt x="889" y="1537"/>
                    </a:cubicBezTo>
                    <a:lnTo>
                      <a:pt x="889" y="1537"/>
                    </a:lnTo>
                    <a:cubicBezTo>
                      <a:pt x="859" y="1758"/>
                      <a:pt x="849" y="1980"/>
                      <a:pt x="851" y="2203"/>
                    </a:cubicBezTo>
                    <a:lnTo>
                      <a:pt x="851" y="2203"/>
                    </a:lnTo>
                    <a:cubicBezTo>
                      <a:pt x="692" y="1605"/>
                      <a:pt x="460" y="1026"/>
                      <a:pt x="67" y="542"/>
                    </a:cubicBezTo>
                    <a:lnTo>
                      <a:pt x="67" y="542"/>
                    </a:lnTo>
                    <a:cubicBezTo>
                      <a:pt x="59" y="533"/>
                      <a:pt x="49" y="532"/>
                      <a:pt x="41" y="536"/>
                    </a:cubicBezTo>
                    <a:lnTo>
                      <a:pt x="41" y="536"/>
                    </a:lnTo>
                    <a:cubicBezTo>
                      <a:pt x="27" y="528"/>
                      <a:pt x="5" y="536"/>
                      <a:pt x="4" y="557"/>
                    </a:cubicBezTo>
                    <a:lnTo>
                      <a:pt x="4" y="557"/>
                    </a:lnTo>
                    <a:cubicBezTo>
                      <a:pt x="0" y="739"/>
                      <a:pt x="25" y="916"/>
                      <a:pt x="84" y="1089"/>
                    </a:cubicBezTo>
                    <a:lnTo>
                      <a:pt x="84" y="1089"/>
                    </a:lnTo>
                    <a:cubicBezTo>
                      <a:pt x="142" y="1261"/>
                      <a:pt x="250" y="1407"/>
                      <a:pt x="353" y="1554"/>
                    </a:cubicBezTo>
                    <a:lnTo>
                      <a:pt x="353" y="1554"/>
                    </a:lnTo>
                    <a:cubicBezTo>
                      <a:pt x="477" y="1730"/>
                      <a:pt x="531" y="1922"/>
                      <a:pt x="606" y="2119"/>
                    </a:cubicBezTo>
                    <a:lnTo>
                      <a:pt x="606" y="2119"/>
                    </a:lnTo>
                    <a:cubicBezTo>
                      <a:pt x="656" y="2252"/>
                      <a:pt x="735" y="2371"/>
                      <a:pt x="858" y="2445"/>
                    </a:cubicBezTo>
                    <a:lnTo>
                      <a:pt x="858" y="2445"/>
                    </a:lnTo>
                    <a:lnTo>
                      <a:pt x="858" y="2445"/>
                    </a:lnTo>
                    <a:lnTo>
                      <a:pt x="858" y="2445"/>
                    </a:lnTo>
                    <a:cubicBezTo>
                      <a:pt x="863" y="2575"/>
                      <a:pt x="872" y="2704"/>
                      <a:pt x="881" y="2834"/>
                    </a:cubicBezTo>
                    <a:lnTo>
                      <a:pt x="881" y="2834"/>
                    </a:lnTo>
                    <a:cubicBezTo>
                      <a:pt x="883" y="2905"/>
                      <a:pt x="887" y="2976"/>
                      <a:pt x="892" y="3047"/>
                    </a:cubicBezTo>
                    <a:lnTo>
                      <a:pt x="892" y="3047"/>
                    </a:lnTo>
                    <a:cubicBezTo>
                      <a:pt x="893" y="3053"/>
                      <a:pt x="896" y="3059"/>
                      <a:pt x="900" y="3062"/>
                    </a:cubicBezTo>
                    <a:lnTo>
                      <a:pt x="900" y="3062"/>
                    </a:lnTo>
                    <a:cubicBezTo>
                      <a:pt x="900" y="3068"/>
                      <a:pt x="901" y="3073"/>
                      <a:pt x="901" y="3079"/>
                    </a:cubicBezTo>
                    <a:lnTo>
                      <a:pt x="901" y="3079"/>
                    </a:lnTo>
                    <a:cubicBezTo>
                      <a:pt x="904" y="3110"/>
                      <a:pt x="953" y="3110"/>
                      <a:pt x="950" y="3079"/>
                    </a:cubicBezTo>
                    <a:lnTo>
                      <a:pt x="950" y="3079"/>
                    </a:lnTo>
                    <a:cubicBezTo>
                      <a:pt x="944" y="2998"/>
                      <a:pt x="937" y="2917"/>
                      <a:pt x="931" y="2836"/>
                    </a:cubicBezTo>
                    <a:lnTo>
                      <a:pt x="931" y="2836"/>
                    </a:lnTo>
                    <a:cubicBezTo>
                      <a:pt x="923" y="2485"/>
                      <a:pt x="968" y="2132"/>
                      <a:pt x="1012" y="1783"/>
                    </a:cubicBezTo>
                    <a:lnTo>
                      <a:pt x="1012" y="1783"/>
                    </a:lnTo>
                    <a:cubicBezTo>
                      <a:pt x="1601" y="1881"/>
                      <a:pt x="1889" y="1062"/>
                      <a:pt x="1968" y="617"/>
                    </a:cubicBezTo>
                    <a:lnTo>
                      <a:pt x="1968" y="617"/>
                    </a:lnTo>
                    <a:cubicBezTo>
                      <a:pt x="1973" y="585"/>
                      <a:pt x="1926" y="572"/>
                      <a:pt x="1921" y="60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4" name="Freeform 17">
                <a:extLst>
                  <a:ext uri="{FF2B5EF4-FFF2-40B4-BE49-F238E27FC236}">
                    <a16:creationId xmlns:a16="http://schemas.microsoft.com/office/drawing/2014/main" id="{E16D0F80-2ABA-5144-9285-03B1BEE96A57}"/>
                  </a:ext>
                </a:extLst>
              </p:cNvPr>
              <p:cNvSpPr>
                <a:spLocks noChangeArrowheads="1"/>
              </p:cNvSpPr>
              <p:nvPr/>
            </p:nvSpPr>
            <p:spPr bwMode="auto">
              <a:xfrm>
                <a:off x="5941585" y="4121713"/>
                <a:ext cx="130693" cy="110172"/>
              </a:xfrm>
              <a:custGeom>
                <a:avLst/>
                <a:gdLst>
                  <a:gd name="T0" fmla="*/ 297 w 532"/>
                  <a:gd name="T1" fmla="*/ 221 h 448"/>
                  <a:gd name="T2" fmla="*/ 297 w 532"/>
                  <a:gd name="T3" fmla="*/ 221 h 448"/>
                  <a:gd name="T4" fmla="*/ 35 w 532"/>
                  <a:gd name="T5" fmla="*/ 365 h 448"/>
                  <a:gd name="T6" fmla="*/ 35 w 532"/>
                  <a:gd name="T7" fmla="*/ 365 h 448"/>
                  <a:gd name="T8" fmla="*/ 393 w 532"/>
                  <a:gd name="T9" fmla="*/ 132 h 448"/>
                  <a:gd name="T10" fmla="*/ 393 w 532"/>
                  <a:gd name="T11" fmla="*/ 132 h 448"/>
                  <a:gd name="T12" fmla="*/ 297 w 532"/>
                  <a:gd name="T13" fmla="*/ 221 h 448"/>
                  <a:gd name="T14" fmla="*/ 501 w 532"/>
                  <a:gd name="T15" fmla="*/ 12 h 448"/>
                  <a:gd name="T16" fmla="*/ 501 w 532"/>
                  <a:gd name="T17" fmla="*/ 12 h 448"/>
                  <a:gd name="T18" fmla="*/ 9 w 532"/>
                  <a:gd name="T19" fmla="*/ 343 h 448"/>
                  <a:gd name="T20" fmla="*/ 9 w 532"/>
                  <a:gd name="T21" fmla="*/ 343 h 448"/>
                  <a:gd name="T22" fmla="*/ 2 w 532"/>
                  <a:gd name="T23" fmla="*/ 362 h 448"/>
                  <a:gd name="T24" fmla="*/ 2 w 532"/>
                  <a:gd name="T25" fmla="*/ 362 h 448"/>
                  <a:gd name="T26" fmla="*/ 1 w 532"/>
                  <a:gd name="T27" fmla="*/ 370 h 448"/>
                  <a:gd name="T28" fmla="*/ 1 w 532"/>
                  <a:gd name="T29" fmla="*/ 370 h 448"/>
                  <a:gd name="T30" fmla="*/ 173 w 532"/>
                  <a:gd name="T31" fmla="*/ 345 h 448"/>
                  <a:gd name="T32" fmla="*/ 173 w 532"/>
                  <a:gd name="T33" fmla="*/ 345 h 448"/>
                  <a:gd name="T34" fmla="*/ 458 w 532"/>
                  <a:gd name="T35" fmla="*/ 108 h 448"/>
                  <a:gd name="T36" fmla="*/ 458 w 532"/>
                  <a:gd name="T37" fmla="*/ 108 h 448"/>
                  <a:gd name="T38" fmla="*/ 467 w 532"/>
                  <a:gd name="T39" fmla="*/ 103 h 448"/>
                  <a:gd name="T40" fmla="*/ 467 w 532"/>
                  <a:gd name="T41" fmla="*/ 103 h 448"/>
                  <a:gd name="T42" fmla="*/ 520 w 532"/>
                  <a:gd name="T43" fmla="*/ 38 h 448"/>
                  <a:gd name="T44" fmla="*/ 520 w 532"/>
                  <a:gd name="T45" fmla="*/ 38 h 448"/>
                  <a:gd name="T46" fmla="*/ 501 w 532"/>
                  <a:gd name="T47" fmla="*/ 12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2" h="448">
                    <a:moveTo>
                      <a:pt x="297" y="221"/>
                    </a:moveTo>
                    <a:lnTo>
                      <a:pt x="297" y="221"/>
                    </a:lnTo>
                    <a:cubicBezTo>
                      <a:pt x="283" y="234"/>
                      <a:pt x="63" y="376"/>
                      <a:pt x="35" y="365"/>
                    </a:cubicBezTo>
                    <a:lnTo>
                      <a:pt x="35" y="365"/>
                    </a:lnTo>
                    <a:cubicBezTo>
                      <a:pt x="158" y="292"/>
                      <a:pt x="277" y="215"/>
                      <a:pt x="393" y="132"/>
                    </a:cubicBezTo>
                    <a:lnTo>
                      <a:pt x="393" y="132"/>
                    </a:lnTo>
                    <a:cubicBezTo>
                      <a:pt x="363" y="164"/>
                      <a:pt x="331" y="193"/>
                      <a:pt x="297" y="221"/>
                    </a:cubicBezTo>
                    <a:close/>
                    <a:moveTo>
                      <a:pt x="501" y="12"/>
                    </a:moveTo>
                    <a:lnTo>
                      <a:pt x="501" y="12"/>
                    </a:lnTo>
                    <a:cubicBezTo>
                      <a:pt x="343" y="132"/>
                      <a:pt x="179" y="242"/>
                      <a:pt x="9" y="343"/>
                    </a:cubicBezTo>
                    <a:lnTo>
                      <a:pt x="9" y="343"/>
                    </a:lnTo>
                    <a:cubicBezTo>
                      <a:pt x="1" y="347"/>
                      <a:pt x="0" y="355"/>
                      <a:pt x="2" y="362"/>
                    </a:cubicBezTo>
                    <a:lnTo>
                      <a:pt x="2" y="362"/>
                    </a:lnTo>
                    <a:cubicBezTo>
                      <a:pt x="1" y="365"/>
                      <a:pt x="0" y="367"/>
                      <a:pt x="1" y="370"/>
                    </a:cubicBezTo>
                    <a:lnTo>
                      <a:pt x="1" y="370"/>
                    </a:lnTo>
                    <a:cubicBezTo>
                      <a:pt x="13" y="447"/>
                      <a:pt x="146" y="359"/>
                      <a:pt x="173" y="345"/>
                    </a:cubicBezTo>
                    <a:lnTo>
                      <a:pt x="173" y="345"/>
                    </a:lnTo>
                    <a:cubicBezTo>
                      <a:pt x="282" y="285"/>
                      <a:pt x="377" y="202"/>
                      <a:pt x="458" y="108"/>
                    </a:cubicBezTo>
                    <a:lnTo>
                      <a:pt x="458" y="108"/>
                    </a:lnTo>
                    <a:cubicBezTo>
                      <a:pt x="461" y="108"/>
                      <a:pt x="464" y="106"/>
                      <a:pt x="467" y="103"/>
                    </a:cubicBezTo>
                    <a:lnTo>
                      <a:pt x="467" y="103"/>
                    </a:lnTo>
                    <a:cubicBezTo>
                      <a:pt x="484" y="81"/>
                      <a:pt x="502" y="60"/>
                      <a:pt x="520" y="38"/>
                    </a:cubicBezTo>
                    <a:lnTo>
                      <a:pt x="520" y="38"/>
                    </a:lnTo>
                    <a:cubicBezTo>
                      <a:pt x="531" y="24"/>
                      <a:pt x="517" y="0"/>
                      <a:pt x="501" y="1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5" name="Freeform 18">
                <a:extLst>
                  <a:ext uri="{FF2B5EF4-FFF2-40B4-BE49-F238E27FC236}">
                    <a16:creationId xmlns:a16="http://schemas.microsoft.com/office/drawing/2014/main" id="{D1064DF8-AFF8-F441-BAF9-F03CDE91280D}"/>
                  </a:ext>
                </a:extLst>
              </p:cNvPr>
              <p:cNvSpPr>
                <a:spLocks noChangeArrowheads="1"/>
              </p:cNvSpPr>
              <p:nvPr/>
            </p:nvSpPr>
            <p:spPr bwMode="auto">
              <a:xfrm>
                <a:off x="5752564" y="3949976"/>
                <a:ext cx="78849" cy="118812"/>
              </a:xfrm>
              <a:custGeom>
                <a:avLst/>
                <a:gdLst>
                  <a:gd name="T0" fmla="*/ 306 w 320"/>
                  <a:gd name="T1" fmla="*/ 445 h 485"/>
                  <a:gd name="T2" fmla="*/ 306 w 320"/>
                  <a:gd name="T3" fmla="*/ 445 h 485"/>
                  <a:gd name="T4" fmla="*/ 37 w 320"/>
                  <a:gd name="T5" fmla="*/ 19 h 485"/>
                  <a:gd name="T6" fmla="*/ 37 w 320"/>
                  <a:gd name="T7" fmla="*/ 19 h 485"/>
                  <a:gd name="T8" fmla="*/ 9 w 320"/>
                  <a:gd name="T9" fmla="*/ 36 h 485"/>
                  <a:gd name="T10" fmla="*/ 9 w 320"/>
                  <a:gd name="T11" fmla="*/ 36 h 485"/>
                  <a:gd name="T12" fmla="*/ 283 w 320"/>
                  <a:gd name="T13" fmla="*/ 468 h 485"/>
                  <a:gd name="T14" fmla="*/ 283 w 320"/>
                  <a:gd name="T15" fmla="*/ 468 h 485"/>
                  <a:gd name="T16" fmla="*/ 306 w 320"/>
                  <a:gd name="T17" fmla="*/ 44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485">
                    <a:moveTo>
                      <a:pt x="306" y="445"/>
                    </a:moveTo>
                    <a:lnTo>
                      <a:pt x="306" y="445"/>
                    </a:lnTo>
                    <a:cubicBezTo>
                      <a:pt x="195" y="316"/>
                      <a:pt x="106" y="174"/>
                      <a:pt x="37" y="19"/>
                    </a:cubicBezTo>
                    <a:lnTo>
                      <a:pt x="37" y="19"/>
                    </a:lnTo>
                    <a:cubicBezTo>
                      <a:pt x="29" y="0"/>
                      <a:pt x="0" y="17"/>
                      <a:pt x="9" y="36"/>
                    </a:cubicBezTo>
                    <a:lnTo>
                      <a:pt x="9" y="36"/>
                    </a:lnTo>
                    <a:cubicBezTo>
                      <a:pt x="79" y="193"/>
                      <a:pt x="170" y="337"/>
                      <a:pt x="283" y="468"/>
                    </a:cubicBezTo>
                    <a:lnTo>
                      <a:pt x="283" y="468"/>
                    </a:lnTo>
                    <a:cubicBezTo>
                      <a:pt x="297" y="484"/>
                      <a:pt x="319" y="461"/>
                      <a:pt x="306" y="4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15" name="Freeform 19">
              <a:extLst>
                <a:ext uri="{FF2B5EF4-FFF2-40B4-BE49-F238E27FC236}">
                  <a16:creationId xmlns:a16="http://schemas.microsoft.com/office/drawing/2014/main" id="{9746CE1D-2DDB-DA4A-965F-33A6710E1F61}"/>
                </a:ext>
              </a:extLst>
            </p:cNvPr>
            <p:cNvSpPr>
              <a:spLocks noChangeAspect="1" noChangeArrowheads="1"/>
            </p:cNvSpPr>
            <p:nvPr/>
          </p:nvSpPr>
          <p:spPr bwMode="auto">
            <a:xfrm rot="6678598">
              <a:off x="2078990" y="3138084"/>
              <a:ext cx="631548" cy="542835"/>
            </a:xfrm>
            <a:custGeom>
              <a:avLst/>
              <a:gdLst>
                <a:gd name="T0" fmla="*/ 1108 w 1319"/>
                <a:gd name="T1" fmla="*/ 764 h 1133"/>
                <a:gd name="T2" fmla="*/ 1133 w 1319"/>
                <a:gd name="T3" fmla="*/ 954 h 1133"/>
                <a:gd name="T4" fmla="*/ 1080 w 1319"/>
                <a:gd name="T5" fmla="*/ 910 h 1133"/>
                <a:gd name="T6" fmla="*/ 965 w 1319"/>
                <a:gd name="T7" fmla="*/ 512 h 1133"/>
                <a:gd name="T8" fmla="*/ 130 w 1319"/>
                <a:gd name="T9" fmla="*/ 137 h 1133"/>
                <a:gd name="T10" fmla="*/ 53 w 1319"/>
                <a:gd name="T11" fmla="*/ 68 h 1133"/>
                <a:gd name="T12" fmla="*/ 180 w 1319"/>
                <a:gd name="T13" fmla="*/ 138 h 1133"/>
                <a:gd name="T14" fmla="*/ 841 w 1319"/>
                <a:gd name="T15" fmla="*/ 388 h 1133"/>
                <a:gd name="T16" fmla="*/ 874 w 1319"/>
                <a:gd name="T17" fmla="*/ 554 h 1133"/>
                <a:gd name="T18" fmla="*/ 824 w 1319"/>
                <a:gd name="T19" fmla="*/ 695 h 1133"/>
                <a:gd name="T20" fmla="*/ 736 w 1319"/>
                <a:gd name="T21" fmla="*/ 309 h 1133"/>
                <a:gd name="T22" fmla="*/ 841 w 1319"/>
                <a:gd name="T23" fmla="*/ 388 h 1133"/>
                <a:gd name="T24" fmla="*/ 953 w 1319"/>
                <a:gd name="T25" fmla="*/ 805 h 1133"/>
                <a:gd name="T26" fmla="*/ 898 w 1319"/>
                <a:gd name="T27" fmla="*/ 515 h 1133"/>
                <a:gd name="T28" fmla="*/ 910 w 1319"/>
                <a:gd name="T29" fmla="*/ 452 h 1133"/>
                <a:gd name="T30" fmla="*/ 921 w 1319"/>
                <a:gd name="T31" fmla="*/ 819 h 1133"/>
                <a:gd name="T32" fmla="*/ 673 w 1319"/>
                <a:gd name="T33" fmla="*/ 855 h 1133"/>
                <a:gd name="T34" fmla="*/ 528 w 1319"/>
                <a:gd name="T35" fmla="*/ 777 h 1133"/>
                <a:gd name="T36" fmla="*/ 798 w 1319"/>
                <a:gd name="T37" fmla="*/ 715 h 1133"/>
                <a:gd name="T38" fmla="*/ 485 w 1319"/>
                <a:gd name="T39" fmla="*/ 748 h 1133"/>
                <a:gd name="T40" fmla="*/ 794 w 1319"/>
                <a:gd name="T41" fmla="*/ 715 h 1133"/>
                <a:gd name="T42" fmla="*/ 666 w 1319"/>
                <a:gd name="T43" fmla="*/ 604 h 1133"/>
                <a:gd name="T44" fmla="*/ 349 w 1319"/>
                <a:gd name="T45" fmla="*/ 638 h 1133"/>
                <a:gd name="T46" fmla="*/ 229 w 1319"/>
                <a:gd name="T47" fmla="*/ 508 h 1133"/>
                <a:gd name="T48" fmla="*/ 604 w 1319"/>
                <a:gd name="T49" fmla="*/ 552 h 1133"/>
                <a:gd name="T50" fmla="*/ 204 w 1319"/>
                <a:gd name="T51" fmla="*/ 473 h 1133"/>
                <a:gd name="T52" fmla="*/ 451 w 1319"/>
                <a:gd name="T53" fmla="*/ 419 h 1133"/>
                <a:gd name="T54" fmla="*/ 699 w 1319"/>
                <a:gd name="T55" fmla="*/ 294 h 1133"/>
                <a:gd name="T56" fmla="*/ 673 w 1319"/>
                <a:gd name="T57" fmla="*/ 568 h 1133"/>
                <a:gd name="T58" fmla="*/ 700 w 1319"/>
                <a:gd name="T59" fmla="*/ 284 h 1133"/>
                <a:gd name="T60" fmla="*/ 551 w 1319"/>
                <a:gd name="T61" fmla="*/ 218 h 1133"/>
                <a:gd name="T62" fmla="*/ 490 w 1319"/>
                <a:gd name="T63" fmla="*/ 409 h 1133"/>
                <a:gd name="T64" fmla="*/ 424 w 1319"/>
                <a:gd name="T65" fmla="*/ 143 h 1133"/>
                <a:gd name="T66" fmla="*/ 388 w 1319"/>
                <a:gd name="T67" fmla="*/ 138 h 1133"/>
                <a:gd name="T68" fmla="*/ 346 w 1319"/>
                <a:gd name="T69" fmla="*/ 284 h 1133"/>
                <a:gd name="T70" fmla="*/ 388 w 1319"/>
                <a:gd name="T71" fmla="*/ 130 h 1133"/>
                <a:gd name="T72" fmla="*/ 285 w 1319"/>
                <a:gd name="T73" fmla="*/ 230 h 1133"/>
                <a:gd name="T74" fmla="*/ 195 w 1319"/>
                <a:gd name="T75" fmla="*/ 75 h 1133"/>
                <a:gd name="T76" fmla="*/ 175 w 1319"/>
                <a:gd name="T77" fmla="*/ 177 h 1133"/>
                <a:gd name="T78" fmla="*/ 79 w 1319"/>
                <a:gd name="T79" fmla="*/ 211 h 1133"/>
                <a:gd name="T80" fmla="*/ 89 w 1319"/>
                <a:gd name="T81" fmla="*/ 244 h 1133"/>
                <a:gd name="T82" fmla="*/ 321 w 1319"/>
                <a:gd name="T83" fmla="*/ 307 h 1133"/>
                <a:gd name="T84" fmla="*/ 334 w 1319"/>
                <a:gd name="T85" fmla="*/ 317 h 1133"/>
                <a:gd name="T86" fmla="*/ 122 w 1319"/>
                <a:gd name="T87" fmla="*/ 328 h 1133"/>
                <a:gd name="T88" fmla="*/ 818 w 1319"/>
                <a:gd name="T89" fmla="*/ 924 h 1133"/>
                <a:gd name="T90" fmla="*/ 1035 w 1319"/>
                <a:gd name="T91" fmla="*/ 915 h 1133"/>
                <a:gd name="T92" fmla="*/ 1051 w 1319"/>
                <a:gd name="T93" fmla="*/ 929 h 1133"/>
                <a:gd name="T94" fmla="*/ 1078 w 1319"/>
                <a:gd name="T95" fmla="*/ 951 h 1133"/>
                <a:gd name="T96" fmla="*/ 1204 w 1319"/>
                <a:gd name="T97" fmla="*/ 1012 h 1133"/>
                <a:gd name="T98" fmla="*/ 1169 w 1319"/>
                <a:gd name="T99" fmla="*/ 976 h 1133"/>
                <a:gd name="T100" fmla="*/ 1156 w 1319"/>
                <a:gd name="T101" fmla="*/ 893 h 1133"/>
                <a:gd name="T102" fmla="*/ 940 w 1319"/>
                <a:gd name="T103" fmla="*/ 968 h 1133"/>
                <a:gd name="T104" fmla="*/ 1179 w 1319"/>
                <a:gd name="T105" fmla="*/ 1036 h 1133"/>
                <a:gd name="T106" fmla="*/ 50 w 1319"/>
                <a:gd name="T107" fmla="*/ 2 h 1133"/>
                <a:gd name="T108" fmla="*/ 1 w 1319"/>
                <a:gd name="T109" fmla="*/ 51 h 1133"/>
                <a:gd name="T110" fmla="*/ 1249 w 1319"/>
                <a:gd name="T111" fmla="*/ 1099 h 1133"/>
                <a:gd name="T112" fmla="*/ 1278 w 1319"/>
                <a:gd name="T113" fmla="*/ 1117 h 1133"/>
                <a:gd name="T114" fmla="*/ 1301 w 1319"/>
                <a:gd name="T115" fmla="*/ 1094 h 1133"/>
                <a:gd name="T116" fmla="*/ 1294 w 1319"/>
                <a:gd name="T117" fmla="*/ 1079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9" h="1133">
                  <a:moveTo>
                    <a:pt x="1093" y="726"/>
                  </a:moveTo>
                  <a:lnTo>
                    <a:pt x="1093" y="726"/>
                  </a:lnTo>
                  <a:cubicBezTo>
                    <a:pt x="1098" y="738"/>
                    <a:pt x="1103" y="751"/>
                    <a:pt x="1108" y="764"/>
                  </a:cubicBezTo>
                  <a:lnTo>
                    <a:pt x="1108" y="764"/>
                  </a:lnTo>
                  <a:cubicBezTo>
                    <a:pt x="1105" y="766"/>
                    <a:pt x="1103" y="771"/>
                    <a:pt x="1103" y="777"/>
                  </a:cubicBezTo>
                  <a:lnTo>
                    <a:pt x="1103" y="777"/>
                  </a:lnTo>
                  <a:cubicBezTo>
                    <a:pt x="1113" y="836"/>
                    <a:pt x="1123" y="895"/>
                    <a:pt x="1133" y="954"/>
                  </a:cubicBezTo>
                  <a:lnTo>
                    <a:pt x="1133" y="954"/>
                  </a:lnTo>
                  <a:cubicBezTo>
                    <a:pt x="1116" y="940"/>
                    <a:pt x="1097" y="925"/>
                    <a:pt x="1080" y="910"/>
                  </a:cubicBezTo>
                  <a:lnTo>
                    <a:pt x="1080" y="910"/>
                  </a:lnTo>
                  <a:lnTo>
                    <a:pt x="1080" y="910"/>
                  </a:lnTo>
                  <a:lnTo>
                    <a:pt x="1080" y="910"/>
                  </a:lnTo>
                  <a:cubicBezTo>
                    <a:pt x="1082" y="903"/>
                    <a:pt x="1081" y="896"/>
                    <a:pt x="1075" y="892"/>
                  </a:cubicBezTo>
                  <a:lnTo>
                    <a:pt x="1075" y="892"/>
                  </a:lnTo>
                  <a:cubicBezTo>
                    <a:pt x="1043" y="764"/>
                    <a:pt x="1007" y="637"/>
                    <a:pt x="965" y="512"/>
                  </a:cubicBezTo>
                  <a:lnTo>
                    <a:pt x="965" y="512"/>
                  </a:lnTo>
                  <a:cubicBezTo>
                    <a:pt x="1017" y="576"/>
                    <a:pt x="1061" y="646"/>
                    <a:pt x="1093" y="726"/>
                  </a:cubicBezTo>
                  <a:close/>
                  <a:moveTo>
                    <a:pt x="53" y="68"/>
                  </a:moveTo>
                  <a:lnTo>
                    <a:pt x="53" y="68"/>
                  </a:lnTo>
                  <a:cubicBezTo>
                    <a:pt x="78" y="91"/>
                    <a:pt x="104" y="114"/>
                    <a:pt x="130" y="137"/>
                  </a:cubicBezTo>
                  <a:lnTo>
                    <a:pt x="130" y="137"/>
                  </a:lnTo>
                  <a:cubicBezTo>
                    <a:pt x="108" y="135"/>
                    <a:pt x="85" y="136"/>
                    <a:pt x="63" y="139"/>
                  </a:cubicBezTo>
                  <a:lnTo>
                    <a:pt x="63" y="139"/>
                  </a:lnTo>
                  <a:cubicBezTo>
                    <a:pt x="59" y="116"/>
                    <a:pt x="55" y="92"/>
                    <a:pt x="53" y="68"/>
                  </a:cubicBezTo>
                  <a:close/>
                  <a:moveTo>
                    <a:pt x="159" y="68"/>
                  </a:moveTo>
                  <a:lnTo>
                    <a:pt x="159" y="68"/>
                  </a:lnTo>
                  <a:cubicBezTo>
                    <a:pt x="166" y="91"/>
                    <a:pt x="174" y="115"/>
                    <a:pt x="180" y="138"/>
                  </a:cubicBezTo>
                  <a:lnTo>
                    <a:pt x="180" y="138"/>
                  </a:lnTo>
                  <a:cubicBezTo>
                    <a:pt x="149" y="110"/>
                    <a:pt x="118" y="83"/>
                    <a:pt x="88" y="56"/>
                  </a:cubicBezTo>
                  <a:lnTo>
                    <a:pt x="88" y="56"/>
                  </a:lnTo>
                  <a:cubicBezTo>
                    <a:pt x="112" y="59"/>
                    <a:pt x="135" y="64"/>
                    <a:pt x="159" y="68"/>
                  </a:cubicBezTo>
                  <a:lnTo>
                    <a:pt x="841" y="388"/>
                  </a:lnTo>
                  <a:lnTo>
                    <a:pt x="841" y="388"/>
                  </a:lnTo>
                  <a:cubicBezTo>
                    <a:pt x="840" y="389"/>
                    <a:pt x="840" y="391"/>
                    <a:pt x="839" y="393"/>
                  </a:cubicBezTo>
                  <a:lnTo>
                    <a:pt x="839" y="393"/>
                  </a:lnTo>
                  <a:cubicBezTo>
                    <a:pt x="831" y="440"/>
                    <a:pt x="864" y="508"/>
                    <a:pt x="874" y="554"/>
                  </a:cubicBezTo>
                  <a:lnTo>
                    <a:pt x="874" y="554"/>
                  </a:lnTo>
                  <a:cubicBezTo>
                    <a:pt x="891" y="627"/>
                    <a:pt x="904" y="699"/>
                    <a:pt x="915" y="772"/>
                  </a:cubicBezTo>
                  <a:lnTo>
                    <a:pt x="915" y="772"/>
                  </a:lnTo>
                  <a:cubicBezTo>
                    <a:pt x="885" y="747"/>
                    <a:pt x="854" y="721"/>
                    <a:pt x="824" y="695"/>
                  </a:cubicBezTo>
                  <a:lnTo>
                    <a:pt x="824" y="695"/>
                  </a:lnTo>
                  <a:cubicBezTo>
                    <a:pt x="794" y="566"/>
                    <a:pt x="765" y="438"/>
                    <a:pt x="736" y="309"/>
                  </a:cubicBezTo>
                  <a:lnTo>
                    <a:pt x="736" y="309"/>
                  </a:lnTo>
                  <a:lnTo>
                    <a:pt x="736" y="309"/>
                  </a:lnTo>
                  <a:lnTo>
                    <a:pt x="736" y="309"/>
                  </a:lnTo>
                  <a:cubicBezTo>
                    <a:pt x="755" y="322"/>
                    <a:pt x="774" y="335"/>
                    <a:pt x="793" y="349"/>
                  </a:cubicBezTo>
                  <a:lnTo>
                    <a:pt x="793" y="349"/>
                  </a:lnTo>
                  <a:cubicBezTo>
                    <a:pt x="810" y="362"/>
                    <a:pt x="825" y="375"/>
                    <a:pt x="841" y="388"/>
                  </a:cubicBezTo>
                  <a:lnTo>
                    <a:pt x="159" y="68"/>
                  </a:lnTo>
                  <a:close/>
                  <a:moveTo>
                    <a:pt x="1037" y="875"/>
                  </a:moveTo>
                  <a:lnTo>
                    <a:pt x="1037" y="875"/>
                  </a:lnTo>
                  <a:cubicBezTo>
                    <a:pt x="1009" y="852"/>
                    <a:pt x="981" y="828"/>
                    <a:pt x="953" y="805"/>
                  </a:cubicBezTo>
                  <a:lnTo>
                    <a:pt x="953" y="805"/>
                  </a:lnTo>
                  <a:cubicBezTo>
                    <a:pt x="945" y="746"/>
                    <a:pt x="935" y="688"/>
                    <a:pt x="924" y="631"/>
                  </a:cubicBezTo>
                  <a:lnTo>
                    <a:pt x="924" y="631"/>
                  </a:lnTo>
                  <a:cubicBezTo>
                    <a:pt x="916" y="593"/>
                    <a:pt x="907" y="554"/>
                    <a:pt x="898" y="515"/>
                  </a:cubicBezTo>
                  <a:lnTo>
                    <a:pt x="898" y="515"/>
                  </a:lnTo>
                  <a:cubicBezTo>
                    <a:pt x="892" y="489"/>
                    <a:pt x="872" y="446"/>
                    <a:pt x="871" y="414"/>
                  </a:cubicBezTo>
                  <a:lnTo>
                    <a:pt x="871" y="414"/>
                  </a:lnTo>
                  <a:cubicBezTo>
                    <a:pt x="884" y="426"/>
                    <a:pt x="897" y="439"/>
                    <a:pt x="910" y="452"/>
                  </a:cubicBezTo>
                  <a:lnTo>
                    <a:pt x="910" y="452"/>
                  </a:lnTo>
                  <a:cubicBezTo>
                    <a:pt x="959" y="591"/>
                    <a:pt x="1001" y="732"/>
                    <a:pt x="1037" y="875"/>
                  </a:cubicBezTo>
                  <a:close/>
                  <a:moveTo>
                    <a:pt x="921" y="819"/>
                  </a:moveTo>
                  <a:lnTo>
                    <a:pt x="921" y="819"/>
                  </a:lnTo>
                  <a:cubicBezTo>
                    <a:pt x="942" y="837"/>
                    <a:pt x="963" y="855"/>
                    <a:pt x="985" y="873"/>
                  </a:cubicBezTo>
                  <a:lnTo>
                    <a:pt x="985" y="873"/>
                  </a:lnTo>
                  <a:cubicBezTo>
                    <a:pt x="881" y="857"/>
                    <a:pt x="777" y="850"/>
                    <a:pt x="673" y="855"/>
                  </a:cubicBezTo>
                  <a:lnTo>
                    <a:pt x="673" y="855"/>
                  </a:lnTo>
                  <a:cubicBezTo>
                    <a:pt x="670" y="855"/>
                    <a:pt x="669" y="855"/>
                    <a:pt x="667" y="856"/>
                  </a:cubicBezTo>
                  <a:lnTo>
                    <a:pt x="667" y="856"/>
                  </a:lnTo>
                  <a:cubicBezTo>
                    <a:pt x="619" y="832"/>
                    <a:pt x="573" y="805"/>
                    <a:pt x="528" y="777"/>
                  </a:cubicBezTo>
                  <a:lnTo>
                    <a:pt x="528" y="777"/>
                  </a:lnTo>
                  <a:cubicBezTo>
                    <a:pt x="661" y="767"/>
                    <a:pt x="792" y="782"/>
                    <a:pt x="921" y="819"/>
                  </a:cubicBezTo>
                  <a:close/>
                  <a:moveTo>
                    <a:pt x="794" y="715"/>
                  </a:moveTo>
                  <a:lnTo>
                    <a:pt x="794" y="715"/>
                  </a:lnTo>
                  <a:cubicBezTo>
                    <a:pt x="795" y="716"/>
                    <a:pt x="796" y="715"/>
                    <a:pt x="798" y="715"/>
                  </a:cubicBezTo>
                  <a:lnTo>
                    <a:pt x="798" y="715"/>
                  </a:lnTo>
                  <a:cubicBezTo>
                    <a:pt x="820" y="734"/>
                    <a:pt x="841" y="752"/>
                    <a:pt x="863" y="771"/>
                  </a:cubicBezTo>
                  <a:lnTo>
                    <a:pt x="863" y="771"/>
                  </a:lnTo>
                  <a:cubicBezTo>
                    <a:pt x="739" y="742"/>
                    <a:pt x="612" y="734"/>
                    <a:pt x="485" y="748"/>
                  </a:cubicBezTo>
                  <a:lnTo>
                    <a:pt x="485" y="748"/>
                  </a:lnTo>
                  <a:cubicBezTo>
                    <a:pt x="449" y="724"/>
                    <a:pt x="416" y="698"/>
                    <a:pt x="383" y="670"/>
                  </a:cubicBezTo>
                  <a:lnTo>
                    <a:pt x="383" y="670"/>
                  </a:lnTo>
                  <a:cubicBezTo>
                    <a:pt x="522" y="669"/>
                    <a:pt x="659" y="684"/>
                    <a:pt x="794" y="715"/>
                  </a:cubicBezTo>
                  <a:close/>
                  <a:moveTo>
                    <a:pt x="650" y="600"/>
                  </a:moveTo>
                  <a:lnTo>
                    <a:pt x="650" y="600"/>
                  </a:lnTo>
                  <a:cubicBezTo>
                    <a:pt x="653" y="605"/>
                    <a:pt x="660" y="605"/>
                    <a:pt x="666" y="604"/>
                  </a:cubicBezTo>
                  <a:lnTo>
                    <a:pt x="666" y="604"/>
                  </a:lnTo>
                  <a:cubicBezTo>
                    <a:pt x="692" y="627"/>
                    <a:pt x="719" y="649"/>
                    <a:pt x="745" y="671"/>
                  </a:cubicBezTo>
                  <a:lnTo>
                    <a:pt x="745" y="671"/>
                  </a:lnTo>
                  <a:cubicBezTo>
                    <a:pt x="615" y="645"/>
                    <a:pt x="483" y="634"/>
                    <a:pt x="349" y="638"/>
                  </a:cubicBezTo>
                  <a:lnTo>
                    <a:pt x="349" y="638"/>
                  </a:lnTo>
                  <a:cubicBezTo>
                    <a:pt x="348" y="638"/>
                    <a:pt x="348" y="638"/>
                    <a:pt x="347" y="639"/>
                  </a:cubicBezTo>
                  <a:lnTo>
                    <a:pt x="347" y="639"/>
                  </a:lnTo>
                  <a:cubicBezTo>
                    <a:pt x="304" y="598"/>
                    <a:pt x="264" y="555"/>
                    <a:pt x="229" y="508"/>
                  </a:cubicBezTo>
                  <a:lnTo>
                    <a:pt x="229" y="508"/>
                  </a:lnTo>
                  <a:cubicBezTo>
                    <a:pt x="372" y="522"/>
                    <a:pt x="513" y="553"/>
                    <a:pt x="650" y="600"/>
                  </a:cubicBezTo>
                  <a:lnTo>
                    <a:pt x="451" y="419"/>
                  </a:lnTo>
                  <a:lnTo>
                    <a:pt x="451" y="419"/>
                  </a:lnTo>
                  <a:cubicBezTo>
                    <a:pt x="502" y="463"/>
                    <a:pt x="553" y="507"/>
                    <a:pt x="604" y="552"/>
                  </a:cubicBezTo>
                  <a:lnTo>
                    <a:pt x="604" y="552"/>
                  </a:lnTo>
                  <a:cubicBezTo>
                    <a:pt x="475" y="511"/>
                    <a:pt x="342" y="484"/>
                    <a:pt x="206" y="473"/>
                  </a:cubicBezTo>
                  <a:lnTo>
                    <a:pt x="206" y="473"/>
                  </a:lnTo>
                  <a:cubicBezTo>
                    <a:pt x="205" y="473"/>
                    <a:pt x="204" y="473"/>
                    <a:pt x="204" y="473"/>
                  </a:cubicBezTo>
                  <a:lnTo>
                    <a:pt x="204" y="473"/>
                  </a:lnTo>
                  <a:cubicBezTo>
                    <a:pt x="179" y="438"/>
                    <a:pt x="157" y="401"/>
                    <a:pt x="137" y="362"/>
                  </a:cubicBezTo>
                  <a:lnTo>
                    <a:pt x="137" y="362"/>
                  </a:lnTo>
                  <a:cubicBezTo>
                    <a:pt x="243" y="375"/>
                    <a:pt x="348" y="393"/>
                    <a:pt x="451" y="419"/>
                  </a:cubicBezTo>
                  <a:lnTo>
                    <a:pt x="650" y="600"/>
                  </a:lnTo>
                  <a:close/>
                  <a:moveTo>
                    <a:pt x="700" y="284"/>
                  </a:moveTo>
                  <a:lnTo>
                    <a:pt x="700" y="284"/>
                  </a:lnTo>
                  <a:cubicBezTo>
                    <a:pt x="699" y="287"/>
                    <a:pt x="699" y="290"/>
                    <a:pt x="699" y="294"/>
                  </a:cubicBezTo>
                  <a:lnTo>
                    <a:pt x="699" y="294"/>
                  </a:lnTo>
                  <a:cubicBezTo>
                    <a:pt x="727" y="416"/>
                    <a:pt x="755" y="538"/>
                    <a:pt x="783" y="660"/>
                  </a:cubicBezTo>
                  <a:lnTo>
                    <a:pt x="783" y="660"/>
                  </a:lnTo>
                  <a:cubicBezTo>
                    <a:pt x="746" y="630"/>
                    <a:pt x="710" y="598"/>
                    <a:pt x="673" y="568"/>
                  </a:cubicBezTo>
                  <a:lnTo>
                    <a:pt x="673" y="568"/>
                  </a:lnTo>
                  <a:cubicBezTo>
                    <a:pt x="644" y="451"/>
                    <a:pt x="614" y="333"/>
                    <a:pt x="584" y="217"/>
                  </a:cubicBezTo>
                  <a:lnTo>
                    <a:pt x="584" y="217"/>
                  </a:lnTo>
                  <a:cubicBezTo>
                    <a:pt x="623" y="237"/>
                    <a:pt x="662" y="260"/>
                    <a:pt x="700" y="284"/>
                  </a:cubicBezTo>
                  <a:close/>
                  <a:moveTo>
                    <a:pt x="556" y="203"/>
                  </a:moveTo>
                  <a:lnTo>
                    <a:pt x="556" y="203"/>
                  </a:lnTo>
                  <a:cubicBezTo>
                    <a:pt x="552" y="206"/>
                    <a:pt x="549" y="212"/>
                    <a:pt x="551" y="218"/>
                  </a:cubicBezTo>
                  <a:lnTo>
                    <a:pt x="551" y="218"/>
                  </a:lnTo>
                  <a:cubicBezTo>
                    <a:pt x="578" y="322"/>
                    <a:pt x="604" y="426"/>
                    <a:pt x="630" y="531"/>
                  </a:cubicBezTo>
                  <a:lnTo>
                    <a:pt x="630" y="531"/>
                  </a:lnTo>
                  <a:cubicBezTo>
                    <a:pt x="583" y="490"/>
                    <a:pt x="537" y="450"/>
                    <a:pt x="490" y="409"/>
                  </a:cubicBezTo>
                  <a:lnTo>
                    <a:pt x="490" y="409"/>
                  </a:lnTo>
                  <a:lnTo>
                    <a:pt x="490" y="409"/>
                  </a:lnTo>
                  <a:lnTo>
                    <a:pt x="490" y="409"/>
                  </a:lnTo>
                  <a:cubicBezTo>
                    <a:pt x="468" y="321"/>
                    <a:pt x="446" y="232"/>
                    <a:pt x="424" y="143"/>
                  </a:cubicBezTo>
                  <a:lnTo>
                    <a:pt x="424" y="143"/>
                  </a:lnTo>
                  <a:cubicBezTo>
                    <a:pt x="469" y="161"/>
                    <a:pt x="513" y="181"/>
                    <a:pt x="556" y="203"/>
                  </a:cubicBezTo>
                  <a:close/>
                  <a:moveTo>
                    <a:pt x="388" y="130"/>
                  </a:moveTo>
                  <a:lnTo>
                    <a:pt x="388" y="130"/>
                  </a:lnTo>
                  <a:cubicBezTo>
                    <a:pt x="388" y="133"/>
                    <a:pt x="388" y="135"/>
                    <a:pt x="388" y="138"/>
                  </a:cubicBezTo>
                  <a:lnTo>
                    <a:pt x="388" y="138"/>
                  </a:lnTo>
                  <a:cubicBezTo>
                    <a:pt x="408" y="216"/>
                    <a:pt x="428" y="294"/>
                    <a:pt x="448" y="372"/>
                  </a:cubicBezTo>
                  <a:lnTo>
                    <a:pt x="448" y="372"/>
                  </a:lnTo>
                  <a:cubicBezTo>
                    <a:pt x="414" y="343"/>
                    <a:pt x="380" y="314"/>
                    <a:pt x="346" y="284"/>
                  </a:cubicBezTo>
                  <a:lnTo>
                    <a:pt x="346" y="284"/>
                  </a:lnTo>
                  <a:cubicBezTo>
                    <a:pt x="313" y="226"/>
                    <a:pt x="295" y="165"/>
                    <a:pt x="289" y="99"/>
                  </a:cubicBezTo>
                  <a:lnTo>
                    <a:pt x="289" y="99"/>
                  </a:lnTo>
                  <a:cubicBezTo>
                    <a:pt x="323" y="108"/>
                    <a:pt x="356" y="119"/>
                    <a:pt x="388" y="130"/>
                  </a:cubicBezTo>
                  <a:close/>
                  <a:moveTo>
                    <a:pt x="256" y="89"/>
                  </a:moveTo>
                  <a:lnTo>
                    <a:pt x="256" y="89"/>
                  </a:lnTo>
                  <a:cubicBezTo>
                    <a:pt x="259" y="138"/>
                    <a:pt x="269" y="186"/>
                    <a:pt x="285" y="230"/>
                  </a:cubicBezTo>
                  <a:lnTo>
                    <a:pt x="285" y="230"/>
                  </a:lnTo>
                  <a:cubicBezTo>
                    <a:pt x="266" y="214"/>
                    <a:pt x="247" y="196"/>
                    <a:pt x="227" y="180"/>
                  </a:cubicBezTo>
                  <a:lnTo>
                    <a:pt x="227" y="180"/>
                  </a:lnTo>
                  <a:cubicBezTo>
                    <a:pt x="217" y="145"/>
                    <a:pt x="206" y="110"/>
                    <a:pt x="195" y="75"/>
                  </a:cubicBezTo>
                  <a:lnTo>
                    <a:pt x="195" y="75"/>
                  </a:lnTo>
                  <a:cubicBezTo>
                    <a:pt x="216" y="79"/>
                    <a:pt x="236" y="85"/>
                    <a:pt x="256" y="89"/>
                  </a:cubicBezTo>
                  <a:close/>
                  <a:moveTo>
                    <a:pt x="70" y="171"/>
                  </a:moveTo>
                  <a:lnTo>
                    <a:pt x="70" y="171"/>
                  </a:lnTo>
                  <a:cubicBezTo>
                    <a:pt x="105" y="167"/>
                    <a:pt x="141" y="168"/>
                    <a:pt x="175" y="177"/>
                  </a:cubicBezTo>
                  <a:lnTo>
                    <a:pt x="175" y="177"/>
                  </a:lnTo>
                  <a:cubicBezTo>
                    <a:pt x="199" y="197"/>
                    <a:pt x="222" y="218"/>
                    <a:pt x="245" y="238"/>
                  </a:cubicBezTo>
                  <a:lnTo>
                    <a:pt x="245" y="238"/>
                  </a:lnTo>
                  <a:cubicBezTo>
                    <a:pt x="192" y="220"/>
                    <a:pt x="136" y="211"/>
                    <a:pt x="79" y="211"/>
                  </a:cubicBezTo>
                  <a:lnTo>
                    <a:pt x="79" y="211"/>
                  </a:lnTo>
                  <a:cubicBezTo>
                    <a:pt x="76" y="198"/>
                    <a:pt x="73" y="184"/>
                    <a:pt x="70" y="171"/>
                  </a:cubicBezTo>
                  <a:close/>
                  <a:moveTo>
                    <a:pt x="89" y="244"/>
                  </a:moveTo>
                  <a:lnTo>
                    <a:pt x="89" y="244"/>
                  </a:lnTo>
                  <a:cubicBezTo>
                    <a:pt x="169" y="246"/>
                    <a:pt x="246" y="267"/>
                    <a:pt x="317" y="305"/>
                  </a:cubicBezTo>
                  <a:lnTo>
                    <a:pt x="317" y="305"/>
                  </a:lnTo>
                  <a:cubicBezTo>
                    <a:pt x="318" y="307"/>
                    <a:pt x="320" y="307"/>
                    <a:pt x="321" y="307"/>
                  </a:cubicBezTo>
                  <a:lnTo>
                    <a:pt x="321" y="307"/>
                  </a:lnTo>
                  <a:cubicBezTo>
                    <a:pt x="322" y="308"/>
                    <a:pt x="323" y="309"/>
                    <a:pt x="323" y="310"/>
                  </a:cubicBezTo>
                  <a:lnTo>
                    <a:pt x="323" y="310"/>
                  </a:lnTo>
                  <a:cubicBezTo>
                    <a:pt x="326" y="315"/>
                    <a:pt x="330" y="317"/>
                    <a:pt x="334" y="317"/>
                  </a:cubicBezTo>
                  <a:lnTo>
                    <a:pt x="334" y="317"/>
                  </a:lnTo>
                  <a:cubicBezTo>
                    <a:pt x="356" y="336"/>
                    <a:pt x="377" y="355"/>
                    <a:pt x="399" y="373"/>
                  </a:cubicBezTo>
                  <a:lnTo>
                    <a:pt x="399" y="373"/>
                  </a:lnTo>
                  <a:cubicBezTo>
                    <a:pt x="307" y="353"/>
                    <a:pt x="215" y="338"/>
                    <a:pt x="122" y="328"/>
                  </a:cubicBezTo>
                  <a:lnTo>
                    <a:pt x="122" y="328"/>
                  </a:lnTo>
                  <a:cubicBezTo>
                    <a:pt x="109" y="301"/>
                    <a:pt x="99" y="272"/>
                    <a:pt x="89" y="244"/>
                  </a:cubicBezTo>
                  <a:close/>
                  <a:moveTo>
                    <a:pt x="825" y="923"/>
                  </a:moveTo>
                  <a:lnTo>
                    <a:pt x="825" y="923"/>
                  </a:lnTo>
                  <a:cubicBezTo>
                    <a:pt x="823" y="923"/>
                    <a:pt x="821" y="923"/>
                    <a:pt x="818" y="924"/>
                  </a:cubicBezTo>
                  <a:lnTo>
                    <a:pt x="818" y="924"/>
                  </a:lnTo>
                  <a:cubicBezTo>
                    <a:pt x="788" y="912"/>
                    <a:pt x="759" y="899"/>
                    <a:pt x="730" y="886"/>
                  </a:cubicBezTo>
                  <a:lnTo>
                    <a:pt x="730" y="886"/>
                  </a:lnTo>
                  <a:cubicBezTo>
                    <a:pt x="832" y="886"/>
                    <a:pt x="934" y="896"/>
                    <a:pt x="1035" y="915"/>
                  </a:cubicBezTo>
                  <a:lnTo>
                    <a:pt x="1035" y="915"/>
                  </a:lnTo>
                  <a:cubicBezTo>
                    <a:pt x="1040" y="920"/>
                    <a:pt x="1046" y="924"/>
                    <a:pt x="1051" y="928"/>
                  </a:cubicBezTo>
                  <a:lnTo>
                    <a:pt x="1051" y="928"/>
                  </a:lnTo>
                  <a:lnTo>
                    <a:pt x="1051" y="929"/>
                  </a:lnTo>
                  <a:lnTo>
                    <a:pt x="1051" y="929"/>
                  </a:lnTo>
                  <a:cubicBezTo>
                    <a:pt x="1053" y="937"/>
                    <a:pt x="1059" y="940"/>
                    <a:pt x="1065" y="940"/>
                  </a:cubicBezTo>
                  <a:lnTo>
                    <a:pt x="1065" y="940"/>
                  </a:lnTo>
                  <a:cubicBezTo>
                    <a:pt x="1069" y="944"/>
                    <a:pt x="1073" y="947"/>
                    <a:pt x="1078" y="951"/>
                  </a:cubicBezTo>
                  <a:lnTo>
                    <a:pt x="1078" y="951"/>
                  </a:lnTo>
                  <a:cubicBezTo>
                    <a:pt x="993" y="941"/>
                    <a:pt x="909" y="933"/>
                    <a:pt x="825" y="923"/>
                  </a:cubicBezTo>
                  <a:close/>
                  <a:moveTo>
                    <a:pt x="1204" y="1012"/>
                  </a:moveTo>
                  <a:lnTo>
                    <a:pt x="1204" y="1012"/>
                  </a:lnTo>
                  <a:cubicBezTo>
                    <a:pt x="1193" y="1004"/>
                    <a:pt x="1182" y="995"/>
                    <a:pt x="1171" y="986"/>
                  </a:cubicBezTo>
                  <a:lnTo>
                    <a:pt x="1171" y="986"/>
                  </a:lnTo>
                  <a:cubicBezTo>
                    <a:pt x="1171" y="983"/>
                    <a:pt x="1170" y="979"/>
                    <a:pt x="1169" y="976"/>
                  </a:cubicBezTo>
                  <a:lnTo>
                    <a:pt x="1169" y="976"/>
                  </a:lnTo>
                  <a:cubicBezTo>
                    <a:pt x="1169" y="972"/>
                    <a:pt x="1169" y="968"/>
                    <a:pt x="1168" y="966"/>
                  </a:cubicBezTo>
                  <a:lnTo>
                    <a:pt x="1168" y="966"/>
                  </a:lnTo>
                  <a:cubicBezTo>
                    <a:pt x="1164" y="941"/>
                    <a:pt x="1159" y="917"/>
                    <a:pt x="1156" y="893"/>
                  </a:cubicBezTo>
                  <a:lnTo>
                    <a:pt x="1156" y="893"/>
                  </a:lnTo>
                  <a:cubicBezTo>
                    <a:pt x="1170" y="933"/>
                    <a:pt x="1186" y="974"/>
                    <a:pt x="1204" y="1012"/>
                  </a:cubicBezTo>
                  <a:close/>
                  <a:moveTo>
                    <a:pt x="1179" y="1036"/>
                  </a:moveTo>
                  <a:lnTo>
                    <a:pt x="1179" y="1036"/>
                  </a:lnTo>
                  <a:cubicBezTo>
                    <a:pt x="1100" y="1017"/>
                    <a:pt x="1020" y="995"/>
                    <a:pt x="940" y="968"/>
                  </a:cubicBezTo>
                  <a:lnTo>
                    <a:pt x="940" y="968"/>
                  </a:lnTo>
                  <a:cubicBezTo>
                    <a:pt x="1001" y="975"/>
                    <a:pt x="1062" y="981"/>
                    <a:pt x="1123" y="988"/>
                  </a:cubicBezTo>
                  <a:lnTo>
                    <a:pt x="1123" y="988"/>
                  </a:lnTo>
                  <a:cubicBezTo>
                    <a:pt x="1142" y="1004"/>
                    <a:pt x="1161" y="1019"/>
                    <a:pt x="1179" y="1036"/>
                  </a:cubicBezTo>
                  <a:close/>
                  <a:moveTo>
                    <a:pt x="825" y="312"/>
                  </a:moveTo>
                  <a:lnTo>
                    <a:pt x="825" y="312"/>
                  </a:lnTo>
                  <a:cubicBezTo>
                    <a:pt x="603" y="137"/>
                    <a:pt x="329" y="34"/>
                    <a:pt x="50" y="2"/>
                  </a:cubicBezTo>
                  <a:lnTo>
                    <a:pt x="50" y="2"/>
                  </a:lnTo>
                  <a:cubicBezTo>
                    <a:pt x="33" y="0"/>
                    <a:pt x="23" y="13"/>
                    <a:pt x="21" y="26"/>
                  </a:cubicBezTo>
                  <a:lnTo>
                    <a:pt x="21" y="26"/>
                  </a:lnTo>
                  <a:cubicBezTo>
                    <a:pt x="10" y="27"/>
                    <a:pt x="0" y="36"/>
                    <a:pt x="1" y="51"/>
                  </a:cubicBezTo>
                  <a:lnTo>
                    <a:pt x="1" y="51"/>
                  </a:lnTo>
                  <a:cubicBezTo>
                    <a:pt x="60" y="689"/>
                    <a:pt x="687" y="987"/>
                    <a:pt x="1244" y="1099"/>
                  </a:cubicBezTo>
                  <a:lnTo>
                    <a:pt x="1244" y="1099"/>
                  </a:lnTo>
                  <a:cubicBezTo>
                    <a:pt x="1245" y="1099"/>
                    <a:pt x="1248" y="1099"/>
                    <a:pt x="1249" y="1099"/>
                  </a:cubicBezTo>
                  <a:lnTo>
                    <a:pt x="1249" y="1099"/>
                  </a:lnTo>
                  <a:cubicBezTo>
                    <a:pt x="1251" y="1102"/>
                    <a:pt x="1252" y="1104"/>
                    <a:pt x="1254" y="1106"/>
                  </a:cubicBezTo>
                  <a:lnTo>
                    <a:pt x="1254" y="1106"/>
                  </a:lnTo>
                  <a:cubicBezTo>
                    <a:pt x="1260" y="1116"/>
                    <a:pt x="1269" y="1118"/>
                    <a:pt x="1278" y="1117"/>
                  </a:cubicBezTo>
                  <a:lnTo>
                    <a:pt x="1278" y="1117"/>
                  </a:lnTo>
                  <a:cubicBezTo>
                    <a:pt x="1278" y="1117"/>
                    <a:pt x="1279" y="1118"/>
                    <a:pt x="1280" y="1118"/>
                  </a:cubicBezTo>
                  <a:lnTo>
                    <a:pt x="1280" y="1118"/>
                  </a:lnTo>
                  <a:cubicBezTo>
                    <a:pt x="1297" y="1132"/>
                    <a:pt x="1318" y="1107"/>
                    <a:pt x="1301" y="1094"/>
                  </a:cubicBezTo>
                  <a:lnTo>
                    <a:pt x="1301" y="1094"/>
                  </a:lnTo>
                  <a:cubicBezTo>
                    <a:pt x="1300" y="1092"/>
                    <a:pt x="1299" y="1092"/>
                    <a:pt x="1298" y="1091"/>
                  </a:cubicBezTo>
                  <a:lnTo>
                    <a:pt x="1298" y="1091"/>
                  </a:lnTo>
                  <a:cubicBezTo>
                    <a:pt x="1298" y="1087"/>
                    <a:pt x="1297" y="1083"/>
                    <a:pt x="1294" y="1079"/>
                  </a:cubicBezTo>
                  <a:lnTo>
                    <a:pt x="1294" y="1079"/>
                  </a:lnTo>
                  <a:cubicBezTo>
                    <a:pt x="1209" y="944"/>
                    <a:pt x="1176" y="787"/>
                    <a:pt x="1110" y="643"/>
                  </a:cubicBezTo>
                  <a:lnTo>
                    <a:pt x="1110" y="643"/>
                  </a:lnTo>
                  <a:cubicBezTo>
                    <a:pt x="1049" y="507"/>
                    <a:pt x="939" y="403"/>
                    <a:pt x="825" y="312"/>
                  </a:cubicBezTo>
                  <a:close/>
                </a:path>
              </a:pathLst>
            </a:custGeom>
            <a:solidFill>
              <a:schemeClr val="accent6"/>
            </a:solidFill>
            <a:ln>
              <a:noFill/>
            </a:ln>
            <a:effectLst/>
          </p:spPr>
          <p:txBody>
            <a:bodyPr wrap="none" anchor="ctr"/>
            <a:lstStyle/>
            <a:p>
              <a:endParaRPr lang="es-ES_tradnl" sz="919"/>
            </a:p>
          </p:txBody>
        </p:sp>
        <p:sp>
          <p:nvSpPr>
            <p:cNvPr id="16" name="Freeform 20">
              <a:extLst>
                <a:ext uri="{FF2B5EF4-FFF2-40B4-BE49-F238E27FC236}">
                  <a16:creationId xmlns:a16="http://schemas.microsoft.com/office/drawing/2014/main" id="{B5096B71-533B-8648-92B3-A8A2E712FC87}"/>
                </a:ext>
              </a:extLst>
            </p:cNvPr>
            <p:cNvSpPr>
              <a:spLocks noChangeArrowheads="1"/>
            </p:cNvSpPr>
            <p:nvPr/>
          </p:nvSpPr>
          <p:spPr bwMode="auto">
            <a:xfrm rot="759599">
              <a:off x="5420332" y="5521934"/>
              <a:ext cx="547061" cy="627324"/>
            </a:xfrm>
            <a:custGeom>
              <a:avLst/>
              <a:gdLst>
                <a:gd name="T0" fmla="*/ 369 w 1141"/>
                <a:gd name="T1" fmla="*/ 1103 h 1311"/>
                <a:gd name="T2" fmla="*/ 178 w 1141"/>
                <a:gd name="T3" fmla="*/ 1127 h 1311"/>
                <a:gd name="T4" fmla="*/ 223 w 1141"/>
                <a:gd name="T5" fmla="*/ 1073 h 1311"/>
                <a:gd name="T6" fmla="*/ 621 w 1141"/>
                <a:gd name="T7" fmla="*/ 962 h 1311"/>
                <a:gd name="T8" fmla="*/ 1003 w 1141"/>
                <a:gd name="T9" fmla="*/ 129 h 1311"/>
                <a:gd name="T10" fmla="*/ 1072 w 1141"/>
                <a:gd name="T11" fmla="*/ 52 h 1311"/>
                <a:gd name="T12" fmla="*/ 1001 w 1141"/>
                <a:gd name="T13" fmla="*/ 180 h 1311"/>
                <a:gd name="T14" fmla="*/ 747 w 1141"/>
                <a:gd name="T15" fmla="*/ 838 h 1311"/>
                <a:gd name="T16" fmla="*/ 580 w 1141"/>
                <a:gd name="T17" fmla="*/ 871 h 1311"/>
                <a:gd name="T18" fmla="*/ 439 w 1141"/>
                <a:gd name="T19" fmla="*/ 819 h 1311"/>
                <a:gd name="T20" fmla="*/ 826 w 1141"/>
                <a:gd name="T21" fmla="*/ 734 h 1311"/>
                <a:gd name="T22" fmla="*/ 747 w 1141"/>
                <a:gd name="T23" fmla="*/ 838 h 1311"/>
                <a:gd name="T24" fmla="*/ 329 w 1141"/>
                <a:gd name="T25" fmla="*/ 947 h 1311"/>
                <a:gd name="T26" fmla="*/ 619 w 1141"/>
                <a:gd name="T27" fmla="*/ 895 h 1311"/>
                <a:gd name="T28" fmla="*/ 681 w 1141"/>
                <a:gd name="T29" fmla="*/ 907 h 1311"/>
                <a:gd name="T30" fmla="*/ 260 w 1141"/>
                <a:gd name="T31" fmla="*/ 978 h 1311"/>
                <a:gd name="T32" fmla="*/ 280 w 1141"/>
                <a:gd name="T33" fmla="*/ 661 h 1311"/>
                <a:gd name="T34" fmla="*/ 314 w 1141"/>
                <a:gd name="T35" fmla="*/ 915 h 1311"/>
                <a:gd name="T36" fmla="*/ 419 w 1141"/>
                <a:gd name="T37" fmla="*/ 793 h 1311"/>
                <a:gd name="T38" fmla="*/ 388 w 1141"/>
                <a:gd name="T39" fmla="*/ 480 h 1311"/>
                <a:gd name="T40" fmla="*/ 536 w 1141"/>
                <a:gd name="T41" fmla="*/ 646 h 1311"/>
                <a:gd name="T42" fmla="*/ 464 w 1141"/>
                <a:gd name="T43" fmla="*/ 741 h 1311"/>
                <a:gd name="T44" fmla="*/ 499 w 1141"/>
                <a:gd name="T45" fmla="*/ 343 h 1311"/>
                <a:gd name="T46" fmla="*/ 536 w 1141"/>
                <a:gd name="T47" fmla="*/ 646 h 1311"/>
                <a:gd name="T48" fmla="*/ 585 w 1141"/>
                <a:gd name="T49" fmla="*/ 601 h 1311"/>
                <a:gd name="T50" fmla="*/ 666 w 1141"/>
                <a:gd name="T51" fmla="*/ 200 h 1311"/>
                <a:gd name="T52" fmla="*/ 851 w 1141"/>
                <a:gd name="T53" fmla="*/ 698 h 1311"/>
                <a:gd name="T54" fmla="*/ 475 w 1141"/>
                <a:gd name="T55" fmla="*/ 778 h 1311"/>
                <a:gd name="T56" fmla="*/ 919 w 1141"/>
                <a:gd name="T57" fmla="*/ 583 h 1311"/>
                <a:gd name="T58" fmla="*/ 934 w 1141"/>
                <a:gd name="T59" fmla="*/ 555 h 1311"/>
                <a:gd name="T60" fmla="*/ 605 w 1141"/>
                <a:gd name="T61" fmla="*/ 627 h 1311"/>
                <a:gd name="T62" fmla="*/ 728 w 1141"/>
                <a:gd name="T63" fmla="*/ 488 h 1311"/>
                <a:gd name="T64" fmla="*/ 1007 w 1141"/>
                <a:gd name="T65" fmla="*/ 388 h 1311"/>
                <a:gd name="T66" fmla="*/ 765 w 1141"/>
                <a:gd name="T67" fmla="*/ 445 h 1311"/>
                <a:gd name="T68" fmla="*/ 1040 w 1141"/>
                <a:gd name="T69" fmla="*/ 288 h 1311"/>
                <a:gd name="T70" fmla="*/ 1049 w 1141"/>
                <a:gd name="T71" fmla="*/ 256 h 1311"/>
                <a:gd name="T72" fmla="*/ 959 w 1141"/>
                <a:gd name="T73" fmla="*/ 226 h 1311"/>
                <a:gd name="T74" fmla="*/ 969 w 1141"/>
                <a:gd name="T75" fmla="*/ 69 h 1311"/>
                <a:gd name="T76" fmla="*/ 900 w 1141"/>
                <a:gd name="T77" fmla="*/ 243 h 1311"/>
                <a:gd name="T78" fmla="*/ 969 w 1141"/>
                <a:gd name="T79" fmla="*/ 69 h 1311"/>
                <a:gd name="T80" fmla="*/ 832 w 1141"/>
                <a:gd name="T81" fmla="*/ 315 h 1311"/>
                <a:gd name="T82" fmla="*/ 828 w 1141"/>
                <a:gd name="T83" fmla="*/ 321 h 1311"/>
                <a:gd name="T84" fmla="*/ 764 w 1141"/>
                <a:gd name="T85" fmla="*/ 397 h 1311"/>
                <a:gd name="T86" fmla="*/ 211 w 1141"/>
                <a:gd name="T87" fmla="*/ 819 h 1311"/>
                <a:gd name="T88" fmla="*/ 249 w 1141"/>
                <a:gd name="T89" fmla="*/ 723 h 1311"/>
                <a:gd name="T90" fmla="*/ 205 w 1141"/>
                <a:gd name="T91" fmla="*/ 1045 h 1311"/>
                <a:gd name="T92" fmla="*/ 193 w 1141"/>
                <a:gd name="T93" fmla="*/ 1058 h 1311"/>
                <a:gd name="T94" fmla="*/ 211 w 1141"/>
                <a:gd name="T95" fmla="*/ 819 h 1311"/>
                <a:gd name="T96" fmla="*/ 146 w 1141"/>
                <a:gd name="T97" fmla="*/ 1164 h 1311"/>
                <a:gd name="T98" fmla="*/ 166 w 1141"/>
                <a:gd name="T99" fmla="*/ 1161 h 1311"/>
                <a:gd name="T100" fmla="*/ 119 w 1141"/>
                <a:gd name="T101" fmla="*/ 1197 h 1311"/>
                <a:gd name="T102" fmla="*/ 165 w 1141"/>
                <a:gd name="T103" fmla="*/ 933 h 1311"/>
                <a:gd name="T104" fmla="*/ 822 w 1141"/>
                <a:gd name="T105" fmla="*/ 822 h 1311"/>
                <a:gd name="T106" fmla="*/ 1114 w 1141"/>
                <a:gd name="T107" fmla="*/ 21 h 1311"/>
                <a:gd name="T108" fmla="*/ 33 w 1141"/>
                <a:gd name="T109" fmla="*/ 1236 h 1311"/>
                <a:gd name="T110" fmla="*/ 25 w 1141"/>
                <a:gd name="T111" fmla="*/ 1246 h 1311"/>
                <a:gd name="T112" fmla="*/ 13 w 1141"/>
                <a:gd name="T113" fmla="*/ 1272 h 1311"/>
                <a:gd name="T114" fmla="*/ 41 w 1141"/>
                <a:gd name="T115" fmla="*/ 1290 h 1311"/>
                <a:gd name="T116" fmla="*/ 490 w 1141"/>
                <a:gd name="T117" fmla="*/ 1106 h 1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1" h="1311">
                  <a:moveTo>
                    <a:pt x="407" y="1088"/>
                  </a:moveTo>
                  <a:lnTo>
                    <a:pt x="407" y="1088"/>
                  </a:lnTo>
                  <a:cubicBezTo>
                    <a:pt x="394" y="1094"/>
                    <a:pt x="381" y="1098"/>
                    <a:pt x="369" y="1103"/>
                  </a:cubicBezTo>
                  <a:lnTo>
                    <a:pt x="369" y="1103"/>
                  </a:lnTo>
                  <a:cubicBezTo>
                    <a:pt x="366" y="1100"/>
                    <a:pt x="362" y="1097"/>
                    <a:pt x="356" y="1098"/>
                  </a:cubicBezTo>
                  <a:lnTo>
                    <a:pt x="356" y="1098"/>
                  </a:lnTo>
                  <a:cubicBezTo>
                    <a:pt x="297" y="1108"/>
                    <a:pt x="237" y="1117"/>
                    <a:pt x="178" y="1127"/>
                  </a:cubicBezTo>
                  <a:lnTo>
                    <a:pt x="178" y="1127"/>
                  </a:lnTo>
                  <a:cubicBezTo>
                    <a:pt x="193" y="1109"/>
                    <a:pt x="207" y="1091"/>
                    <a:pt x="223" y="1074"/>
                  </a:cubicBezTo>
                  <a:lnTo>
                    <a:pt x="223" y="1074"/>
                  </a:lnTo>
                  <a:lnTo>
                    <a:pt x="223" y="1073"/>
                  </a:lnTo>
                  <a:lnTo>
                    <a:pt x="223" y="1073"/>
                  </a:lnTo>
                  <a:cubicBezTo>
                    <a:pt x="230" y="1076"/>
                    <a:pt x="237" y="1075"/>
                    <a:pt x="242" y="1069"/>
                  </a:cubicBezTo>
                  <a:lnTo>
                    <a:pt x="242" y="1069"/>
                  </a:lnTo>
                  <a:cubicBezTo>
                    <a:pt x="369" y="1038"/>
                    <a:pt x="496" y="1002"/>
                    <a:pt x="621" y="962"/>
                  </a:cubicBezTo>
                  <a:lnTo>
                    <a:pt x="621" y="962"/>
                  </a:lnTo>
                  <a:cubicBezTo>
                    <a:pt x="557" y="1013"/>
                    <a:pt x="487" y="1056"/>
                    <a:pt x="407" y="1088"/>
                  </a:cubicBezTo>
                  <a:close/>
                  <a:moveTo>
                    <a:pt x="1072" y="52"/>
                  </a:moveTo>
                  <a:lnTo>
                    <a:pt x="1072" y="52"/>
                  </a:lnTo>
                  <a:cubicBezTo>
                    <a:pt x="1048" y="78"/>
                    <a:pt x="1026" y="104"/>
                    <a:pt x="1003" y="129"/>
                  </a:cubicBezTo>
                  <a:lnTo>
                    <a:pt x="1003" y="129"/>
                  </a:lnTo>
                  <a:cubicBezTo>
                    <a:pt x="1004" y="107"/>
                    <a:pt x="1003" y="85"/>
                    <a:pt x="1000" y="62"/>
                  </a:cubicBezTo>
                  <a:lnTo>
                    <a:pt x="1000" y="62"/>
                  </a:lnTo>
                  <a:cubicBezTo>
                    <a:pt x="1024" y="58"/>
                    <a:pt x="1047" y="55"/>
                    <a:pt x="1072" y="52"/>
                  </a:cubicBezTo>
                  <a:close/>
                  <a:moveTo>
                    <a:pt x="1072" y="159"/>
                  </a:moveTo>
                  <a:lnTo>
                    <a:pt x="1072" y="159"/>
                  </a:lnTo>
                  <a:cubicBezTo>
                    <a:pt x="1048" y="166"/>
                    <a:pt x="1024" y="173"/>
                    <a:pt x="1001" y="180"/>
                  </a:cubicBezTo>
                  <a:lnTo>
                    <a:pt x="1001" y="180"/>
                  </a:lnTo>
                  <a:cubicBezTo>
                    <a:pt x="1028" y="149"/>
                    <a:pt x="1056" y="118"/>
                    <a:pt x="1084" y="87"/>
                  </a:cubicBezTo>
                  <a:lnTo>
                    <a:pt x="1084" y="87"/>
                  </a:lnTo>
                  <a:cubicBezTo>
                    <a:pt x="1080" y="111"/>
                    <a:pt x="1076" y="135"/>
                    <a:pt x="1072" y="159"/>
                  </a:cubicBezTo>
                  <a:close/>
                  <a:moveTo>
                    <a:pt x="747" y="838"/>
                  </a:moveTo>
                  <a:lnTo>
                    <a:pt x="747" y="838"/>
                  </a:lnTo>
                  <a:cubicBezTo>
                    <a:pt x="745" y="838"/>
                    <a:pt x="743" y="836"/>
                    <a:pt x="741" y="836"/>
                  </a:cubicBezTo>
                  <a:lnTo>
                    <a:pt x="741" y="836"/>
                  </a:lnTo>
                  <a:cubicBezTo>
                    <a:pt x="694" y="828"/>
                    <a:pt x="626" y="860"/>
                    <a:pt x="580" y="871"/>
                  </a:cubicBezTo>
                  <a:lnTo>
                    <a:pt x="580" y="871"/>
                  </a:lnTo>
                  <a:cubicBezTo>
                    <a:pt x="508" y="886"/>
                    <a:pt x="435" y="899"/>
                    <a:pt x="361" y="910"/>
                  </a:cubicBezTo>
                  <a:lnTo>
                    <a:pt x="361" y="910"/>
                  </a:lnTo>
                  <a:cubicBezTo>
                    <a:pt x="387" y="879"/>
                    <a:pt x="414" y="849"/>
                    <a:pt x="439" y="819"/>
                  </a:cubicBezTo>
                  <a:lnTo>
                    <a:pt x="439" y="819"/>
                  </a:lnTo>
                  <a:cubicBezTo>
                    <a:pt x="568" y="791"/>
                    <a:pt x="697" y="763"/>
                    <a:pt x="826" y="734"/>
                  </a:cubicBezTo>
                  <a:lnTo>
                    <a:pt x="826" y="734"/>
                  </a:lnTo>
                  <a:lnTo>
                    <a:pt x="826" y="734"/>
                  </a:lnTo>
                  <a:lnTo>
                    <a:pt x="826" y="734"/>
                  </a:lnTo>
                  <a:cubicBezTo>
                    <a:pt x="813" y="753"/>
                    <a:pt x="800" y="772"/>
                    <a:pt x="785" y="791"/>
                  </a:cubicBezTo>
                  <a:lnTo>
                    <a:pt x="785" y="791"/>
                  </a:lnTo>
                  <a:cubicBezTo>
                    <a:pt x="772" y="807"/>
                    <a:pt x="760" y="823"/>
                    <a:pt x="747" y="838"/>
                  </a:cubicBezTo>
                  <a:close/>
                  <a:moveTo>
                    <a:pt x="258" y="1032"/>
                  </a:moveTo>
                  <a:lnTo>
                    <a:pt x="258" y="1032"/>
                  </a:lnTo>
                  <a:cubicBezTo>
                    <a:pt x="282" y="1003"/>
                    <a:pt x="306" y="975"/>
                    <a:pt x="329" y="947"/>
                  </a:cubicBezTo>
                  <a:lnTo>
                    <a:pt x="329" y="947"/>
                  </a:lnTo>
                  <a:cubicBezTo>
                    <a:pt x="387" y="939"/>
                    <a:pt x="445" y="931"/>
                    <a:pt x="503" y="919"/>
                  </a:cubicBezTo>
                  <a:lnTo>
                    <a:pt x="503" y="919"/>
                  </a:lnTo>
                  <a:cubicBezTo>
                    <a:pt x="542" y="912"/>
                    <a:pt x="580" y="904"/>
                    <a:pt x="619" y="895"/>
                  </a:cubicBezTo>
                  <a:lnTo>
                    <a:pt x="619" y="895"/>
                  </a:lnTo>
                  <a:cubicBezTo>
                    <a:pt x="645" y="889"/>
                    <a:pt x="689" y="869"/>
                    <a:pt x="720" y="868"/>
                  </a:cubicBezTo>
                  <a:lnTo>
                    <a:pt x="720" y="868"/>
                  </a:lnTo>
                  <a:cubicBezTo>
                    <a:pt x="707" y="881"/>
                    <a:pt x="695" y="894"/>
                    <a:pt x="681" y="907"/>
                  </a:cubicBezTo>
                  <a:lnTo>
                    <a:pt x="681" y="907"/>
                  </a:lnTo>
                  <a:cubicBezTo>
                    <a:pt x="542" y="955"/>
                    <a:pt x="401" y="996"/>
                    <a:pt x="258" y="1032"/>
                  </a:cubicBezTo>
                  <a:close/>
                  <a:moveTo>
                    <a:pt x="314" y="915"/>
                  </a:moveTo>
                  <a:lnTo>
                    <a:pt x="314" y="915"/>
                  </a:lnTo>
                  <a:cubicBezTo>
                    <a:pt x="296" y="936"/>
                    <a:pt x="278" y="957"/>
                    <a:pt x="260" y="978"/>
                  </a:cubicBezTo>
                  <a:lnTo>
                    <a:pt x="260" y="978"/>
                  </a:lnTo>
                  <a:cubicBezTo>
                    <a:pt x="277" y="875"/>
                    <a:pt x="285" y="771"/>
                    <a:pt x="282" y="667"/>
                  </a:cubicBezTo>
                  <a:lnTo>
                    <a:pt x="282" y="667"/>
                  </a:lnTo>
                  <a:cubicBezTo>
                    <a:pt x="282" y="664"/>
                    <a:pt x="281" y="663"/>
                    <a:pt x="280" y="661"/>
                  </a:cubicBezTo>
                  <a:lnTo>
                    <a:pt x="280" y="661"/>
                  </a:lnTo>
                  <a:cubicBezTo>
                    <a:pt x="304" y="613"/>
                    <a:pt x="331" y="567"/>
                    <a:pt x="359" y="523"/>
                  </a:cubicBezTo>
                  <a:lnTo>
                    <a:pt x="359" y="523"/>
                  </a:lnTo>
                  <a:cubicBezTo>
                    <a:pt x="368" y="656"/>
                    <a:pt x="353" y="786"/>
                    <a:pt x="314" y="915"/>
                  </a:cubicBezTo>
                  <a:close/>
                  <a:moveTo>
                    <a:pt x="419" y="790"/>
                  </a:moveTo>
                  <a:lnTo>
                    <a:pt x="419" y="790"/>
                  </a:lnTo>
                  <a:cubicBezTo>
                    <a:pt x="419" y="791"/>
                    <a:pt x="419" y="791"/>
                    <a:pt x="419" y="793"/>
                  </a:cubicBezTo>
                  <a:lnTo>
                    <a:pt x="419" y="793"/>
                  </a:lnTo>
                  <a:cubicBezTo>
                    <a:pt x="401" y="814"/>
                    <a:pt x="382" y="836"/>
                    <a:pt x="364" y="858"/>
                  </a:cubicBezTo>
                  <a:lnTo>
                    <a:pt x="364" y="858"/>
                  </a:lnTo>
                  <a:cubicBezTo>
                    <a:pt x="393" y="734"/>
                    <a:pt x="402" y="608"/>
                    <a:pt x="388" y="480"/>
                  </a:cubicBezTo>
                  <a:lnTo>
                    <a:pt x="388" y="480"/>
                  </a:lnTo>
                  <a:cubicBezTo>
                    <a:pt x="413" y="445"/>
                    <a:pt x="439" y="411"/>
                    <a:pt x="467" y="378"/>
                  </a:cubicBezTo>
                  <a:lnTo>
                    <a:pt x="467" y="378"/>
                  </a:lnTo>
                  <a:cubicBezTo>
                    <a:pt x="468" y="517"/>
                    <a:pt x="452" y="654"/>
                    <a:pt x="419" y="790"/>
                  </a:cubicBezTo>
                  <a:close/>
                  <a:moveTo>
                    <a:pt x="536" y="646"/>
                  </a:moveTo>
                  <a:lnTo>
                    <a:pt x="536" y="646"/>
                  </a:lnTo>
                  <a:cubicBezTo>
                    <a:pt x="531" y="650"/>
                    <a:pt x="530" y="656"/>
                    <a:pt x="532" y="662"/>
                  </a:cubicBezTo>
                  <a:lnTo>
                    <a:pt x="532" y="662"/>
                  </a:lnTo>
                  <a:cubicBezTo>
                    <a:pt x="509" y="688"/>
                    <a:pt x="487" y="715"/>
                    <a:pt x="464" y="741"/>
                  </a:cubicBezTo>
                  <a:lnTo>
                    <a:pt x="464" y="741"/>
                  </a:lnTo>
                  <a:cubicBezTo>
                    <a:pt x="490" y="611"/>
                    <a:pt x="502" y="478"/>
                    <a:pt x="499" y="345"/>
                  </a:cubicBezTo>
                  <a:lnTo>
                    <a:pt x="499" y="345"/>
                  </a:lnTo>
                  <a:cubicBezTo>
                    <a:pt x="499" y="344"/>
                    <a:pt x="499" y="344"/>
                    <a:pt x="499" y="343"/>
                  </a:cubicBezTo>
                  <a:lnTo>
                    <a:pt x="499" y="343"/>
                  </a:lnTo>
                  <a:cubicBezTo>
                    <a:pt x="540" y="300"/>
                    <a:pt x="583" y="260"/>
                    <a:pt x="630" y="225"/>
                  </a:cubicBezTo>
                  <a:lnTo>
                    <a:pt x="630" y="225"/>
                  </a:lnTo>
                  <a:cubicBezTo>
                    <a:pt x="616" y="369"/>
                    <a:pt x="584" y="509"/>
                    <a:pt x="536" y="646"/>
                  </a:cubicBezTo>
                  <a:close/>
                  <a:moveTo>
                    <a:pt x="719" y="449"/>
                  </a:moveTo>
                  <a:lnTo>
                    <a:pt x="719" y="449"/>
                  </a:lnTo>
                  <a:cubicBezTo>
                    <a:pt x="674" y="499"/>
                    <a:pt x="629" y="550"/>
                    <a:pt x="585" y="601"/>
                  </a:cubicBezTo>
                  <a:lnTo>
                    <a:pt x="585" y="601"/>
                  </a:lnTo>
                  <a:cubicBezTo>
                    <a:pt x="626" y="471"/>
                    <a:pt x="653" y="338"/>
                    <a:pt x="666" y="203"/>
                  </a:cubicBezTo>
                  <a:lnTo>
                    <a:pt x="666" y="203"/>
                  </a:lnTo>
                  <a:cubicBezTo>
                    <a:pt x="666" y="202"/>
                    <a:pt x="666" y="201"/>
                    <a:pt x="666" y="200"/>
                  </a:cubicBezTo>
                  <a:lnTo>
                    <a:pt x="666" y="200"/>
                  </a:lnTo>
                  <a:cubicBezTo>
                    <a:pt x="701" y="176"/>
                    <a:pt x="738" y="154"/>
                    <a:pt x="777" y="135"/>
                  </a:cubicBezTo>
                  <a:lnTo>
                    <a:pt x="777" y="135"/>
                  </a:lnTo>
                  <a:cubicBezTo>
                    <a:pt x="764" y="241"/>
                    <a:pt x="744" y="346"/>
                    <a:pt x="719" y="449"/>
                  </a:cubicBezTo>
                  <a:close/>
                  <a:moveTo>
                    <a:pt x="851" y="698"/>
                  </a:moveTo>
                  <a:lnTo>
                    <a:pt x="851" y="698"/>
                  </a:lnTo>
                  <a:cubicBezTo>
                    <a:pt x="848" y="697"/>
                    <a:pt x="845" y="697"/>
                    <a:pt x="842" y="697"/>
                  </a:cubicBezTo>
                  <a:lnTo>
                    <a:pt x="842" y="697"/>
                  </a:lnTo>
                  <a:cubicBezTo>
                    <a:pt x="720" y="724"/>
                    <a:pt x="597" y="751"/>
                    <a:pt x="475" y="778"/>
                  </a:cubicBezTo>
                  <a:lnTo>
                    <a:pt x="475" y="778"/>
                  </a:lnTo>
                  <a:cubicBezTo>
                    <a:pt x="506" y="742"/>
                    <a:pt x="537" y="705"/>
                    <a:pt x="568" y="670"/>
                  </a:cubicBezTo>
                  <a:lnTo>
                    <a:pt x="568" y="670"/>
                  </a:lnTo>
                  <a:cubicBezTo>
                    <a:pt x="685" y="641"/>
                    <a:pt x="802" y="612"/>
                    <a:pt x="919" y="583"/>
                  </a:cubicBezTo>
                  <a:lnTo>
                    <a:pt x="919" y="583"/>
                  </a:lnTo>
                  <a:cubicBezTo>
                    <a:pt x="898" y="622"/>
                    <a:pt x="875" y="660"/>
                    <a:pt x="851" y="698"/>
                  </a:cubicBezTo>
                  <a:close/>
                  <a:moveTo>
                    <a:pt x="934" y="555"/>
                  </a:moveTo>
                  <a:lnTo>
                    <a:pt x="934" y="555"/>
                  </a:lnTo>
                  <a:cubicBezTo>
                    <a:pt x="931" y="550"/>
                    <a:pt x="925" y="548"/>
                    <a:pt x="917" y="550"/>
                  </a:cubicBezTo>
                  <a:lnTo>
                    <a:pt x="917" y="550"/>
                  </a:lnTo>
                  <a:cubicBezTo>
                    <a:pt x="814" y="576"/>
                    <a:pt x="710" y="601"/>
                    <a:pt x="605" y="627"/>
                  </a:cubicBezTo>
                  <a:lnTo>
                    <a:pt x="605" y="627"/>
                  </a:lnTo>
                  <a:cubicBezTo>
                    <a:pt x="646" y="580"/>
                    <a:pt x="687" y="534"/>
                    <a:pt x="727" y="488"/>
                  </a:cubicBezTo>
                  <a:lnTo>
                    <a:pt x="727" y="488"/>
                  </a:lnTo>
                  <a:lnTo>
                    <a:pt x="728" y="488"/>
                  </a:lnTo>
                  <a:lnTo>
                    <a:pt x="728" y="488"/>
                  </a:lnTo>
                  <a:cubicBezTo>
                    <a:pt x="816" y="466"/>
                    <a:pt x="905" y="444"/>
                    <a:pt x="994" y="422"/>
                  </a:cubicBezTo>
                  <a:lnTo>
                    <a:pt x="994" y="422"/>
                  </a:lnTo>
                  <a:cubicBezTo>
                    <a:pt x="976" y="468"/>
                    <a:pt x="956" y="512"/>
                    <a:pt x="934" y="555"/>
                  </a:cubicBezTo>
                  <a:close/>
                  <a:moveTo>
                    <a:pt x="1007" y="388"/>
                  </a:moveTo>
                  <a:lnTo>
                    <a:pt x="1007" y="388"/>
                  </a:lnTo>
                  <a:cubicBezTo>
                    <a:pt x="1005" y="387"/>
                    <a:pt x="1003" y="387"/>
                    <a:pt x="1000" y="388"/>
                  </a:cubicBezTo>
                  <a:lnTo>
                    <a:pt x="1000" y="388"/>
                  </a:lnTo>
                  <a:cubicBezTo>
                    <a:pt x="922" y="407"/>
                    <a:pt x="843" y="426"/>
                    <a:pt x="765" y="445"/>
                  </a:cubicBezTo>
                  <a:lnTo>
                    <a:pt x="765" y="445"/>
                  </a:lnTo>
                  <a:cubicBezTo>
                    <a:pt x="795" y="411"/>
                    <a:pt x="824" y="377"/>
                    <a:pt x="854" y="344"/>
                  </a:cubicBezTo>
                  <a:lnTo>
                    <a:pt x="854" y="344"/>
                  </a:lnTo>
                  <a:cubicBezTo>
                    <a:pt x="912" y="312"/>
                    <a:pt x="974" y="294"/>
                    <a:pt x="1040" y="288"/>
                  </a:cubicBezTo>
                  <a:lnTo>
                    <a:pt x="1040" y="288"/>
                  </a:lnTo>
                  <a:cubicBezTo>
                    <a:pt x="1030" y="322"/>
                    <a:pt x="1019" y="355"/>
                    <a:pt x="1007" y="388"/>
                  </a:cubicBezTo>
                  <a:close/>
                  <a:moveTo>
                    <a:pt x="1049" y="256"/>
                  </a:moveTo>
                  <a:lnTo>
                    <a:pt x="1049" y="256"/>
                  </a:lnTo>
                  <a:cubicBezTo>
                    <a:pt x="1000" y="258"/>
                    <a:pt x="953" y="267"/>
                    <a:pt x="908" y="284"/>
                  </a:cubicBezTo>
                  <a:lnTo>
                    <a:pt x="908" y="284"/>
                  </a:lnTo>
                  <a:cubicBezTo>
                    <a:pt x="925" y="265"/>
                    <a:pt x="942" y="246"/>
                    <a:pt x="959" y="226"/>
                  </a:cubicBezTo>
                  <a:lnTo>
                    <a:pt x="959" y="226"/>
                  </a:lnTo>
                  <a:cubicBezTo>
                    <a:pt x="994" y="216"/>
                    <a:pt x="1029" y="206"/>
                    <a:pt x="1064" y="195"/>
                  </a:cubicBezTo>
                  <a:lnTo>
                    <a:pt x="1064" y="195"/>
                  </a:lnTo>
                  <a:cubicBezTo>
                    <a:pt x="1059" y="215"/>
                    <a:pt x="1054" y="236"/>
                    <a:pt x="1049" y="256"/>
                  </a:cubicBezTo>
                  <a:close/>
                  <a:moveTo>
                    <a:pt x="969" y="69"/>
                  </a:moveTo>
                  <a:lnTo>
                    <a:pt x="969" y="69"/>
                  </a:lnTo>
                  <a:cubicBezTo>
                    <a:pt x="973" y="104"/>
                    <a:pt x="970" y="139"/>
                    <a:pt x="962" y="175"/>
                  </a:cubicBezTo>
                  <a:lnTo>
                    <a:pt x="962" y="175"/>
                  </a:lnTo>
                  <a:cubicBezTo>
                    <a:pt x="942" y="197"/>
                    <a:pt x="921" y="220"/>
                    <a:pt x="900" y="243"/>
                  </a:cubicBezTo>
                  <a:lnTo>
                    <a:pt x="900" y="243"/>
                  </a:lnTo>
                  <a:cubicBezTo>
                    <a:pt x="919" y="190"/>
                    <a:pt x="928" y="135"/>
                    <a:pt x="929" y="78"/>
                  </a:cubicBezTo>
                  <a:lnTo>
                    <a:pt x="929" y="78"/>
                  </a:lnTo>
                  <a:cubicBezTo>
                    <a:pt x="942" y="75"/>
                    <a:pt x="955" y="72"/>
                    <a:pt x="969" y="69"/>
                  </a:cubicBezTo>
                  <a:close/>
                  <a:moveTo>
                    <a:pt x="896" y="88"/>
                  </a:moveTo>
                  <a:lnTo>
                    <a:pt x="896" y="88"/>
                  </a:lnTo>
                  <a:cubicBezTo>
                    <a:pt x="893" y="168"/>
                    <a:pt x="872" y="245"/>
                    <a:pt x="832" y="315"/>
                  </a:cubicBezTo>
                  <a:lnTo>
                    <a:pt x="832" y="315"/>
                  </a:lnTo>
                  <a:cubicBezTo>
                    <a:pt x="832" y="316"/>
                    <a:pt x="831" y="318"/>
                    <a:pt x="831" y="319"/>
                  </a:cubicBezTo>
                  <a:lnTo>
                    <a:pt x="831" y="319"/>
                  </a:lnTo>
                  <a:cubicBezTo>
                    <a:pt x="830" y="320"/>
                    <a:pt x="829" y="320"/>
                    <a:pt x="828" y="321"/>
                  </a:cubicBezTo>
                  <a:lnTo>
                    <a:pt x="828" y="321"/>
                  </a:lnTo>
                  <a:cubicBezTo>
                    <a:pt x="823" y="324"/>
                    <a:pt x="821" y="328"/>
                    <a:pt x="821" y="333"/>
                  </a:cubicBezTo>
                  <a:lnTo>
                    <a:pt x="821" y="333"/>
                  </a:lnTo>
                  <a:cubicBezTo>
                    <a:pt x="802" y="354"/>
                    <a:pt x="783" y="376"/>
                    <a:pt x="764" y="397"/>
                  </a:cubicBezTo>
                  <a:lnTo>
                    <a:pt x="764" y="397"/>
                  </a:lnTo>
                  <a:cubicBezTo>
                    <a:pt x="785" y="305"/>
                    <a:pt x="801" y="213"/>
                    <a:pt x="812" y="119"/>
                  </a:cubicBezTo>
                  <a:lnTo>
                    <a:pt x="812" y="119"/>
                  </a:lnTo>
                  <a:cubicBezTo>
                    <a:pt x="839" y="108"/>
                    <a:pt x="867" y="97"/>
                    <a:pt x="896" y="88"/>
                  </a:cubicBezTo>
                  <a:lnTo>
                    <a:pt x="211" y="819"/>
                  </a:lnTo>
                  <a:lnTo>
                    <a:pt x="211" y="819"/>
                  </a:lnTo>
                  <a:cubicBezTo>
                    <a:pt x="212" y="816"/>
                    <a:pt x="211" y="814"/>
                    <a:pt x="210" y="813"/>
                  </a:cubicBezTo>
                  <a:lnTo>
                    <a:pt x="210" y="813"/>
                  </a:lnTo>
                  <a:cubicBezTo>
                    <a:pt x="223" y="783"/>
                    <a:pt x="236" y="753"/>
                    <a:pt x="249" y="723"/>
                  </a:cubicBezTo>
                  <a:lnTo>
                    <a:pt x="249" y="723"/>
                  </a:lnTo>
                  <a:cubicBezTo>
                    <a:pt x="248" y="826"/>
                    <a:pt x="238" y="927"/>
                    <a:pt x="218" y="1028"/>
                  </a:cubicBezTo>
                  <a:lnTo>
                    <a:pt x="218" y="1028"/>
                  </a:lnTo>
                  <a:cubicBezTo>
                    <a:pt x="213" y="1034"/>
                    <a:pt x="209" y="1039"/>
                    <a:pt x="205" y="1045"/>
                  </a:cubicBezTo>
                  <a:lnTo>
                    <a:pt x="205" y="1045"/>
                  </a:lnTo>
                  <a:cubicBezTo>
                    <a:pt x="204" y="1045"/>
                    <a:pt x="204" y="1045"/>
                    <a:pt x="204" y="1045"/>
                  </a:cubicBezTo>
                  <a:lnTo>
                    <a:pt x="204" y="1045"/>
                  </a:lnTo>
                  <a:cubicBezTo>
                    <a:pt x="196" y="1047"/>
                    <a:pt x="193" y="1053"/>
                    <a:pt x="193" y="1058"/>
                  </a:cubicBezTo>
                  <a:lnTo>
                    <a:pt x="193" y="1058"/>
                  </a:lnTo>
                  <a:cubicBezTo>
                    <a:pt x="189" y="1063"/>
                    <a:pt x="186" y="1067"/>
                    <a:pt x="182" y="1071"/>
                  </a:cubicBezTo>
                  <a:lnTo>
                    <a:pt x="182" y="1071"/>
                  </a:lnTo>
                  <a:cubicBezTo>
                    <a:pt x="192" y="987"/>
                    <a:pt x="202" y="903"/>
                    <a:pt x="211" y="819"/>
                  </a:cubicBezTo>
                  <a:lnTo>
                    <a:pt x="896" y="88"/>
                  </a:lnTo>
                  <a:close/>
                  <a:moveTo>
                    <a:pt x="119" y="1197"/>
                  </a:moveTo>
                  <a:lnTo>
                    <a:pt x="119" y="1197"/>
                  </a:lnTo>
                  <a:cubicBezTo>
                    <a:pt x="128" y="1186"/>
                    <a:pt x="137" y="1176"/>
                    <a:pt x="146" y="1164"/>
                  </a:cubicBezTo>
                  <a:lnTo>
                    <a:pt x="146" y="1164"/>
                  </a:lnTo>
                  <a:cubicBezTo>
                    <a:pt x="150" y="1164"/>
                    <a:pt x="153" y="1163"/>
                    <a:pt x="156" y="1162"/>
                  </a:cubicBezTo>
                  <a:lnTo>
                    <a:pt x="156" y="1162"/>
                  </a:lnTo>
                  <a:cubicBezTo>
                    <a:pt x="160" y="1163"/>
                    <a:pt x="164" y="1162"/>
                    <a:pt x="166" y="1161"/>
                  </a:cubicBezTo>
                  <a:lnTo>
                    <a:pt x="166" y="1161"/>
                  </a:lnTo>
                  <a:cubicBezTo>
                    <a:pt x="191" y="1157"/>
                    <a:pt x="215" y="1153"/>
                    <a:pt x="239" y="1149"/>
                  </a:cubicBezTo>
                  <a:lnTo>
                    <a:pt x="239" y="1149"/>
                  </a:lnTo>
                  <a:cubicBezTo>
                    <a:pt x="199" y="1164"/>
                    <a:pt x="158" y="1179"/>
                    <a:pt x="119" y="1197"/>
                  </a:cubicBezTo>
                  <a:close/>
                  <a:moveTo>
                    <a:pt x="96" y="1172"/>
                  </a:moveTo>
                  <a:lnTo>
                    <a:pt x="96" y="1172"/>
                  </a:lnTo>
                  <a:cubicBezTo>
                    <a:pt x="115" y="1093"/>
                    <a:pt x="138" y="1013"/>
                    <a:pt x="165" y="933"/>
                  </a:cubicBezTo>
                  <a:lnTo>
                    <a:pt x="165" y="933"/>
                  </a:lnTo>
                  <a:cubicBezTo>
                    <a:pt x="158" y="994"/>
                    <a:pt x="151" y="1055"/>
                    <a:pt x="144" y="1116"/>
                  </a:cubicBezTo>
                  <a:lnTo>
                    <a:pt x="144" y="1116"/>
                  </a:lnTo>
                  <a:cubicBezTo>
                    <a:pt x="128" y="1135"/>
                    <a:pt x="112" y="1154"/>
                    <a:pt x="96" y="1172"/>
                  </a:cubicBezTo>
                  <a:close/>
                  <a:moveTo>
                    <a:pt x="822" y="822"/>
                  </a:moveTo>
                  <a:lnTo>
                    <a:pt x="822" y="822"/>
                  </a:lnTo>
                  <a:cubicBezTo>
                    <a:pt x="999" y="603"/>
                    <a:pt x="1105" y="329"/>
                    <a:pt x="1138" y="50"/>
                  </a:cubicBezTo>
                  <a:lnTo>
                    <a:pt x="1138" y="50"/>
                  </a:lnTo>
                  <a:cubicBezTo>
                    <a:pt x="1140" y="33"/>
                    <a:pt x="1127" y="23"/>
                    <a:pt x="1114" y="21"/>
                  </a:cubicBezTo>
                  <a:lnTo>
                    <a:pt x="1114" y="21"/>
                  </a:lnTo>
                  <a:cubicBezTo>
                    <a:pt x="1113" y="10"/>
                    <a:pt x="1104" y="0"/>
                    <a:pt x="1090" y="1"/>
                  </a:cubicBezTo>
                  <a:lnTo>
                    <a:pt x="1090" y="1"/>
                  </a:lnTo>
                  <a:cubicBezTo>
                    <a:pt x="451" y="55"/>
                    <a:pt x="148" y="681"/>
                    <a:pt x="33" y="1236"/>
                  </a:cubicBezTo>
                  <a:lnTo>
                    <a:pt x="33" y="1236"/>
                  </a:lnTo>
                  <a:cubicBezTo>
                    <a:pt x="32" y="1238"/>
                    <a:pt x="32" y="1240"/>
                    <a:pt x="32" y="1242"/>
                  </a:cubicBezTo>
                  <a:lnTo>
                    <a:pt x="32" y="1242"/>
                  </a:lnTo>
                  <a:cubicBezTo>
                    <a:pt x="30" y="1244"/>
                    <a:pt x="28" y="1245"/>
                    <a:pt x="25" y="1246"/>
                  </a:cubicBezTo>
                  <a:lnTo>
                    <a:pt x="25" y="1246"/>
                  </a:lnTo>
                  <a:cubicBezTo>
                    <a:pt x="15" y="1252"/>
                    <a:pt x="13" y="1261"/>
                    <a:pt x="15" y="1270"/>
                  </a:cubicBezTo>
                  <a:lnTo>
                    <a:pt x="15" y="1270"/>
                  </a:lnTo>
                  <a:cubicBezTo>
                    <a:pt x="14" y="1271"/>
                    <a:pt x="14" y="1272"/>
                    <a:pt x="13" y="1272"/>
                  </a:cubicBezTo>
                  <a:lnTo>
                    <a:pt x="13" y="1272"/>
                  </a:lnTo>
                  <a:cubicBezTo>
                    <a:pt x="0" y="1288"/>
                    <a:pt x="24" y="1310"/>
                    <a:pt x="38" y="1293"/>
                  </a:cubicBezTo>
                  <a:lnTo>
                    <a:pt x="38" y="1293"/>
                  </a:lnTo>
                  <a:cubicBezTo>
                    <a:pt x="38" y="1292"/>
                    <a:pt x="40" y="1291"/>
                    <a:pt x="41" y="1290"/>
                  </a:cubicBezTo>
                  <a:lnTo>
                    <a:pt x="41" y="1290"/>
                  </a:lnTo>
                  <a:cubicBezTo>
                    <a:pt x="44" y="1290"/>
                    <a:pt x="48" y="1289"/>
                    <a:pt x="52" y="1287"/>
                  </a:cubicBezTo>
                  <a:lnTo>
                    <a:pt x="52" y="1287"/>
                  </a:lnTo>
                  <a:cubicBezTo>
                    <a:pt x="188" y="1203"/>
                    <a:pt x="346" y="1171"/>
                    <a:pt x="490" y="1106"/>
                  </a:cubicBezTo>
                  <a:lnTo>
                    <a:pt x="490" y="1106"/>
                  </a:lnTo>
                  <a:cubicBezTo>
                    <a:pt x="626" y="1046"/>
                    <a:pt x="730" y="936"/>
                    <a:pt x="822" y="822"/>
                  </a:cubicBezTo>
                  <a:close/>
                </a:path>
              </a:pathLst>
            </a:custGeom>
            <a:solidFill>
              <a:schemeClr val="accent4"/>
            </a:solidFill>
            <a:ln>
              <a:noFill/>
            </a:ln>
            <a:effectLst/>
          </p:spPr>
          <p:txBody>
            <a:bodyPr wrap="none" anchor="ctr"/>
            <a:lstStyle/>
            <a:p>
              <a:endParaRPr lang="es-ES_tradnl" sz="919"/>
            </a:p>
          </p:txBody>
        </p:sp>
        <p:sp>
          <p:nvSpPr>
            <p:cNvPr id="17" name="Freeform 21">
              <a:extLst>
                <a:ext uri="{FF2B5EF4-FFF2-40B4-BE49-F238E27FC236}">
                  <a16:creationId xmlns:a16="http://schemas.microsoft.com/office/drawing/2014/main" id="{FBF97661-6B41-434A-A3F3-34CD116EAE64}"/>
                </a:ext>
              </a:extLst>
            </p:cNvPr>
            <p:cNvSpPr>
              <a:spLocks noChangeArrowheads="1"/>
            </p:cNvSpPr>
            <p:nvPr/>
          </p:nvSpPr>
          <p:spPr bwMode="auto">
            <a:xfrm rot="759599">
              <a:off x="1205915" y="4369227"/>
              <a:ext cx="716037" cy="923032"/>
            </a:xfrm>
            <a:custGeom>
              <a:avLst/>
              <a:gdLst>
                <a:gd name="T0" fmla="*/ 275 w 1493"/>
                <a:gd name="T1" fmla="*/ 1076 h 1925"/>
                <a:gd name="T2" fmla="*/ 501 w 1493"/>
                <a:gd name="T3" fmla="*/ 1195 h 1925"/>
                <a:gd name="T4" fmla="*/ 470 w 1493"/>
                <a:gd name="T5" fmla="*/ 1348 h 1925"/>
                <a:gd name="T6" fmla="*/ 454 w 1493"/>
                <a:gd name="T7" fmla="*/ 1377 h 1925"/>
                <a:gd name="T8" fmla="*/ 558 w 1493"/>
                <a:gd name="T9" fmla="*/ 1560 h 1925"/>
                <a:gd name="T10" fmla="*/ 205 w 1493"/>
                <a:gd name="T11" fmla="*/ 153 h 1925"/>
                <a:gd name="T12" fmla="*/ 210 w 1493"/>
                <a:gd name="T13" fmla="*/ 141 h 1925"/>
                <a:gd name="T14" fmla="*/ 486 w 1493"/>
                <a:gd name="T15" fmla="*/ 477 h 1925"/>
                <a:gd name="T16" fmla="*/ 498 w 1493"/>
                <a:gd name="T17" fmla="*/ 597 h 1925"/>
                <a:gd name="T18" fmla="*/ 364 w 1493"/>
                <a:gd name="T19" fmla="*/ 448 h 1925"/>
                <a:gd name="T20" fmla="*/ 477 w 1493"/>
                <a:gd name="T21" fmla="*/ 625 h 1925"/>
                <a:gd name="T22" fmla="*/ 205 w 1493"/>
                <a:gd name="T23" fmla="*/ 153 h 1925"/>
                <a:gd name="T24" fmla="*/ 922 w 1493"/>
                <a:gd name="T25" fmla="*/ 785 h 1925"/>
                <a:gd name="T26" fmla="*/ 709 w 1493"/>
                <a:gd name="T27" fmla="*/ 974 h 1925"/>
                <a:gd name="T28" fmla="*/ 839 w 1493"/>
                <a:gd name="T29" fmla="*/ 715 h 1925"/>
                <a:gd name="T30" fmla="*/ 853 w 1493"/>
                <a:gd name="T31" fmla="*/ 695 h 1925"/>
                <a:gd name="T32" fmla="*/ 702 w 1493"/>
                <a:gd name="T33" fmla="*/ 879 h 1925"/>
                <a:gd name="T34" fmla="*/ 781 w 1493"/>
                <a:gd name="T35" fmla="*/ 558 h 1925"/>
                <a:gd name="T36" fmla="*/ 1374 w 1493"/>
                <a:gd name="T37" fmla="*/ 1045 h 1925"/>
                <a:gd name="T38" fmla="*/ 825 w 1493"/>
                <a:gd name="T39" fmla="*/ 1603 h 1925"/>
                <a:gd name="T40" fmla="*/ 830 w 1493"/>
                <a:gd name="T41" fmla="*/ 1589 h 1925"/>
                <a:gd name="T42" fmla="*/ 988 w 1493"/>
                <a:gd name="T43" fmla="*/ 1326 h 1925"/>
                <a:gd name="T44" fmla="*/ 838 w 1493"/>
                <a:gd name="T45" fmla="*/ 1509 h 1925"/>
                <a:gd name="T46" fmla="*/ 1374 w 1493"/>
                <a:gd name="T47" fmla="*/ 1045 h 1925"/>
                <a:gd name="T48" fmla="*/ 1354 w 1493"/>
                <a:gd name="T49" fmla="*/ 931 h 1925"/>
                <a:gd name="T50" fmla="*/ 970 w 1493"/>
                <a:gd name="T51" fmla="*/ 1111 h 1925"/>
                <a:gd name="T52" fmla="*/ 705 w 1493"/>
                <a:gd name="T53" fmla="*/ 1064 h 1925"/>
                <a:gd name="T54" fmla="*/ 906 w 1493"/>
                <a:gd name="T55" fmla="*/ 868 h 1925"/>
                <a:gd name="T56" fmla="*/ 1210 w 1493"/>
                <a:gd name="T57" fmla="*/ 416 h 1925"/>
                <a:gd name="T58" fmla="*/ 1209 w 1493"/>
                <a:gd name="T59" fmla="*/ 403 h 1925"/>
                <a:gd name="T60" fmla="*/ 1172 w 1493"/>
                <a:gd name="T61" fmla="*/ 351 h 1925"/>
                <a:gd name="T62" fmla="*/ 838 w 1493"/>
                <a:gd name="T63" fmla="*/ 387 h 1925"/>
                <a:gd name="T64" fmla="*/ 557 w 1493"/>
                <a:gd name="T65" fmla="*/ 685 h 1925"/>
                <a:gd name="T66" fmla="*/ 546 w 1493"/>
                <a:gd name="T67" fmla="*/ 674 h 1925"/>
                <a:gd name="T68" fmla="*/ 452 w 1493"/>
                <a:gd name="T69" fmla="*/ 262 h 1925"/>
                <a:gd name="T70" fmla="*/ 155 w 1493"/>
                <a:gd name="T71" fmla="*/ 126 h 1925"/>
                <a:gd name="T72" fmla="*/ 165 w 1493"/>
                <a:gd name="T73" fmla="*/ 414 h 1925"/>
                <a:gd name="T74" fmla="*/ 287 w 1493"/>
                <a:gd name="T75" fmla="*/ 536 h 1925"/>
                <a:gd name="T76" fmla="*/ 512 w 1493"/>
                <a:gd name="T77" fmla="*/ 695 h 1925"/>
                <a:gd name="T78" fmla="*/ 515 w 1493"/>
                <a:gd name="T79" fmla="*/ 709 h 1925"/>
                <a:gd name="T80" fmla="*/ 134 w 1493"/>
                <a:gd name="T81" fmla="*/ 1082 h 1925"/>
                <a:gd name="T82" fmla="*/ 208 w 1493"/>
                <a:gd name="T83" fmla="*/ 1466 h 1925"/>
                <a:gd name="T84" fmla="*/ 755 w 1493"/>
                <a:gd name="T85" fmla="*/ 1654 h 1925"/>
                <a:gd name="T86" fmla="*/ 779 w 1493"/>
                <a:gd name="T87" fmla="*/ 1693 h 1925"/>
                <a:gd name="T88" fmla="*/ 803 w 1493"/>
                <a:gd name="T89" fmla="*/ 1892 h 1925"/>
                <a:gd name="T90" fmla="*/ 825 w 1493"/>
                <a:gd name="T91" fmla="*/ 167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3" h="1925">
                  <a:moveTo>
                    <a:pt x="159" y="1333"/>
                  </a:moveTo>
                  <a:lnTo>
                    <a:pt x="159" y="1333"/>
                  </a:lnTo>
                  <a:cubicBezTo>
                    <a:pt x="86" y="1224"/>
                    <a:pt x="144" y="1089"/>
                    <a:pt x="275" y="1076"/>
                  </a:cubicBezTo>
                  <a:lnTo>
                    <a:pt x="275" y="1076"/>
                  </a:lnTo>
                  <a:cubicBezTo>
                    <a:pt x="366" y="1068"/>
                    <a:pt x="443" y="1133"/>
                    <a:pt x="501" y="1195"/>
                  </a:cubicBezTo>
                  <a:lnTo>
                    <a:pt x="501" y="1195"/>
                  </a:lnTo>
                  <a:cubicBezTo>
                    <a:pt x="607" y="1307"/>
                    <a:pt x="695" y="1451"/>
                    <a:pt x="758" y="1593"/>
                  </a:cubicBezTo>
                  <a:lnTo>
                    <a:pt x="758" y="1593"/>
                  </a:lnTo>
                  <a:cubicBezTo>
                    <a:pt x="670" y="1502"/>
                    <a:pt x="574" y="1421"/>
                    <a:pt x="470" y="1348"/>
                  </a:cubicBezTo>
                  <a:lnTo>
                    <a:pt x="470" y="1348"/>
                  </a:lnTo>
                  <a:cubicBezTo>
                    <a:pt x="453" y="1337"/>
                    <a:pt x="437" y="1365"/>
                    <a:pt x="454" y="1377"/>
                  </a:cubicBezTo>
                  <a:lnTo>
                    <a:pt x="454" y="1377"/>
                  </a:lnTo>
                  <a:cubicBezTo>
                    <a:pt x="541" y="1437"/>
                    <a:pt x="621" y="1504"/>
                    <a:pt x="696" y="1578"/>
                  </a:cubicBezTo>
                  <a:lnTo>
                    <a:pt x="696" y="1578"/>
                  </a:lnTo>
                  <a:cubicBezTo>
                    <a:pt x="653" y="1567"/>
                    <a:pt x="607" y="1564"/>
                    <a:pt x="558" y="1560"/>
                  </a:cubicBezTo>
                  <a:lnTo>
                    <a:pt x="558" y="1560"/>
                  </a:lnTo>
                  <a:cubicBezTo>
                    <a:pt x="398" y="1549"/>
                    <a:pt x="247" y="1468"/>
                    <a:pt x="159" y="1333"/>
                  </a:cubicBezTo>
                  <a:close/>
                  <a:moveTo>
                    <a:pt x="205" y="153"/>
                  </a:moveTo>
                  <a:lnTo>
                    <a:pt x="205" y="153"/>
                  </a:lnTo>
                  <a:cubicBezTo>
                    <a:pt x="208" y="150"/>
                    <a:pt x="210" y="145"/>
                    <a:pt x="210" y="141"/>
                  </a:cubicBezTo>
                  <a:lnTo>
                    <a:pt x="210" y="141"/>
                  </a:lnTo>
                  <a:cubicBezTo>
                    <a:pt x="306" y="76"/>
                    <a:pt x="413" y="291"/>
                    <a:pt x="442" y="350"/>
                  </a:cubicBezTo>
                  <a:lnTo>
                    <a:pt x="442" y="350"/>
                  </a:lnTo>
                  <a:cubicBezTo>
                    <a:pt x="462" y="390"/>
                    <a:pt x="474" y="434"/>
                    <a:pt x="486" y="477"/>
                  </a:cubicBezTo>
                  <a:lnTo>
                    <a:pt x="486" y="477"/>
                  </a:lnTo>
                  <a:cubicBezTo>
                    <a:pt x="490" y="491"/>
                    <a:pt x="492" y="552"/>
                    <a:pt x="498" y="597"/>
                  </a:cubicBezTo>
                  <a:lnTo>
                    <a:pt x="498" y="597"/>
                  </a:lnTo>
                  <a:cubicBezTo>
                    <a:pt x="464" y="541"/>
                    <a:pt x="429" y="486"/>
                    <a:pt x="392" y="432"/>
                  </a:cubicBezTo>
                  <a:lnTo>
                    <a:pt x="392" y="432"/>
                  </a:lnTo>
                  <a:cubicBezTo>
                    <a:pt x="380" y="415"/>
                    <a:pt x="352" y="430"/>
                    <a:pt x="364" y="448"/>
                  </a:cubicBezTo>
                  <a:lnTo>
                    <a:pt x="364" y="448"/>
                  </a:lnTo>
                  <a:cubicBezTo>
                    <a:pt x="403" y="506"/>
                    <a:pt x="441" y="564"/>
                    <a:pt x="477" y="625"/>
                  </a:cubicBezTo>
                  <a:lnTo>
                    <a:pt x="477" y="625"/>
                  </a:lnTo>
                  <a:cubicBezTo>
                    <a:pt x="412" y="586"/>
                    <a:pt x="345" y="521"/>
                    <a:pt x="291" y="477"/>
                  </a:cubicBezTo>
                  <a:lnTo>
                    <a:pt x="291" y="477"/>
                  </a:lnTo>
                  <a:cubicBezTo>
                    <a:pt x="198" y="402"/>
                    <a:pt x="110" y="265"/>
                    <a:pt x="205" y="153"/>
                  </a:cubicBezTo>
                  <a:close/>
                  <a:moveTo>
                    <a:pt x="1162" y="417"/>
                  </a:moveTo>
                  <a:lnTo>
                    <a:pt x="1162" y="417"/>
                  </a:lnTo>
                  <a:cubicBezTo>
                    <a:pt x="1167" y="504"/>
                    <a:pt x="950" y="757"/>
                    <a:pt x="922" y="785"/>
                  </a:cubicBezTo>
                  <a:lnTo>
                    <a:pt x="922" y="785"/>
                  </a:lnTo>
                  <a:cubicBezTo>
                    <a:pt x="857" y="853"/>
                    <a:pt x="772" y="903"/>
                    <a:pt x="709" y="974"/>
                  </a:cubicBezTo>
                  <a:lnTo>
                    <a:pt x="709" y="974"/>
                  </a:lnTo>
                  <a:cubicBezTo>
                    <a:pt x="728" y="880"/>
                    <a:pt x="767" y="796"/>
                    <a:pt x="829" y="723"/>
                  </a:cubicBezTo>
                  <a:lnTo>
                    <a:pt x="829" y="723"/>
                  </a:lnTo>
                  <a:cubicBezTo>
                    <a:pt x="833" y="722"/>
                    <a:pt x="836" y="720"/>
                    <a:pt x="839" y="715"/>
                  </a:cubicBezTo>
                  <a:lnTo>
                    <a:pt x="839" y="715"/>
                  </a:lnTo>
                  <a:cubicBezTo>
                    <a:pt x="844" y="708"/>
                    <a:pt x="849" y="702"/>
                    <a:pt x="853" y="695"/>
                  </a:cubicBezTo>
                  <a:lnTo>
                    <a:pt x="853" y="695"/>
                  </a:lnTo>
                  <a:cubicBezTo>
                    <a:pt x="863" y="679"/>
                    <a:pt x="840" y="661"/>
                    <a:pt x="827" y="675"/>
                  </a:cubicBezTo>
                  <a:lnTo>
                    <a:pt x="827" y="675"/>
                  </a:lnTo>
                  <a:cubicBezTo>
                    <a:pt x="771" y="735"/>
                    <a:pt x="729" y="803"/>
                    <a:pt x="702" y="879"/>
                  </a:cubicBezTo>
                  <a:lnTo>
                    <a:pt x="702" y="879"/>
                  </a:lnTo>
                  <a:cubicBezTo>
                    <a:pt x="708" y="768"/>
                    <a:pt x="733" y="661"/>
                    <a:pt x="781" y="558"/>
                  </a:cubicBezTo>
                  <a:lnTo>
                    <a:pt x="781" y="558"/>
                  </a:lnTo>
                  <a:cubicBezTo>
                    <a:pt x="840" y="432"/>
                    <a:pt x="1051" y="225"/>
                    <a:pt x="1162" y="417"/>
                  </a:cubicBezTo>
                  <a:close/>
                  <a:moveTo>
                    <a:pt x="1374" y="1045"/>
                  </a:moveTo>
                  <a:lnTo>
                    <a:pt x="1374" y="1045"/>
                  </a:lnTo>
                  <a:cubicBezTo>
                    <a:pt x="1394" y="1198"/>
                    <a:pt x="1210" y="1331"/>
                    <a:pt x="1102" y="1402"/>
                  </a:cubicBezTo>
                  <a:lnTo>
                    <a:pt x="1102" y="1402"/>
                  </a:lnTo>
                  <a:cubicBezTo>
                    <a:pt x="1005" y="1466"/>
                    <a:pt x="907" y="1522"/>
                    <a:pt x="825" y="1603"/>
                  </a:cubicBezTo>
                  <a:lnTo>
                    <a:pt x="825" y="1603"/>
                  </a:lnTo>
                  <a:cubicBezTo>
                    <a:pt x="827" y="1599"/>
                    <a:pt x="830" y="1595"/>
                    <a:pt x="830" y="1589"/>
                  </a:cubicBezTo>
                  <a:lnTo>
                    <a:pt x="830" y="1589"/>
                  </a:lnTo>
                  <a:cubicBezTo>
                    <a:pt x="876" y="1499"/>
                    <a:pt x="936" y="1418"/>
                    <a:pt x="1011" y="1349"/>
                  </a:cubicBezTo>
                  <a:lnTo>
                    <a:pt x="1011" y="1349"/>
                  </a:lnTo>
                  <a:cubicBezTo>
                    <a:pt x="1026" y="1335"/>
                    <a:pt x="1003" y="1312"/>
                    <a:pt x="988" y="1326"/>
                  </a:cubicBezTo>
                  <a:lnTo>
                    <a:pt x="988" y="1326"/>
                  </a:lnTo>
                  <a:cubicBezTo>
                    <a:pt x="929" y="1381"/>
                    <a:pt x="879" y="1442"/>
                    <a:pt x="838" y="1509"/>
                  </a:cubicBezTo>
                  <a:lnTo>
                    <a:pt x="838" y="1509"/>
                  </a:lnTo>
                  <a:cubicBezTo>
                    <a:pt x="853" y="1404"/>
                    <a:pt x="891" y="1307"/>
                    <a:pt x="950" y="1215"/>
                  </a:cubicBezTo>
                  <a:lnTo>
                    <a:pt x="950" y="1215"/>
                  </a:lnTo>
                  <a:cubicBezTo>
                    <a:pt x="992" y="1151"/>
                    <a:pt x="1343" y="813"/>
                    <a:pt x="1374" y="1045"/>
                  </a:cubicBezTo>
                  <a:close/>
                  <a:moveTo>
                    <a:pt x="1313" y="1293"/>
                  </a:moveTo>
                  <a:lnTo>
                    <a:pt x="1313" y="1293"/>
                  </a:lnTo>
                  <a:cubicBezTo>
                    <a:pt x="1394" y="1207"/>
                    <a:pt x="1492" y="1010"/>
                    <a:pt x="1354" y="931"/>
                  </a:cubicBezTo>
                  <a:lnTo>
                    <a:pt x="1354" y="931"/>
                  </a:lnTo>
                  <a:cubicBezTo>
                    <a:pt x="1229" y="859"/>
                    <a:pt x="1045" y="1031"/>
                    <a:pt x="970" y="1111"/>
                  </a:cubicBezTo>
                  <a:lnTo>
                    <a:pt x="970" y="1111"/>
                  </a:lnTo>
                  <a:cubicBezTo>
                    <a:pt x="878" y="1210"/>
                    <a:pt x="819" y="1337"/>
                    <a:pt x="795" y="1469"/>
                  </a:cubicBezTo>
                  <a:lnTo>
                    <a:pt x="795" y="1469"/>
                  </a:lnTo>
                  <a:cubicBezTo>
                    <a:pt x="772" y="1333"/>
                    <a:pt x="744" y="1197"/>
                    <a:pt x="705" y="1064"/>
                  </a:cubicBezTo>
                  <a:lnTo>
                    <a:pt x="705" y="1064"/>
                  </a:lnTo>
                  <a:cubicBezTo>
                    <a:pt x="750" y="979"/>
                    <a:pt x="835" y="930"/>
                    <a:pt x="906" y="868"/>
                  </a:cubicBezTo>
                  <a:lnTo>
                    <a:pt x="906" y="868"/>
                  </a:lnTo>
                  <a:cubicBezTo>
                    <a:pt x="978" y="805"/>
                    <a:pt x="1039" y="731"/>
                    <a:pt x="1094" y="654"/>
                  </a:cubicBezTo>
                  <a:lnTo>
                    <a:pt x="1094" y="654"/>
                  </a:lnTo>
                  <a:cubicBezTo>
                    <a:pt x="1124" y="610"/>
                    <a:pt x="1213" y="496"/>
                    <a:pt x="1210" y="416"/>
                  </a:cubicBezTo>
                  <a:lnTo>
                    <a:pt x="1210" y="416"/>
                  </a:lnTo>
                  <a:cubicBezTo>
                    <a:pt x="1212" y="412"/>
                    <a:pt x="1211" y="407"/>
                    <a:pt x="1209" y="403"/>
                  </a:cubicBezTo>
                  <a:lnTo>
                    <a:pt x="1209" y="403"/>
                  </a:lnTo>
                  <a:cubicBezTo>
                    <a:pt x="1205" y="382"/>
                    <a:pt x="1195" y="363"/>
                    <a:pt x="1173" y="351"/>
                  </a:cubicBezTo>
                  <a:lnTo>
                    <a:pt x="1173" y="351"/>
                  </a:lnTo>
                  <a:lnTo>
                    <a:pt x="1172" y="351"/>
                  </a:lnTo>
                  <a:lnTo>
                    <a:pt x="1172" y="351"/>
                  </a:lnTo>
                  <a:cubicBezTo>
                    <a:pt x="1081" y="259"/>
                    <a:pt x="930" y="299"/>
                    <a:pt x="838" y="387"/>
                  </a:cubicBezTo>
                  <a:lnTo>
                    <a:pt x="838" y="387"/>
                  </a:lnTo>
                  <a:cubicBezTo>
                    <a:pt x="708" y="511"/>
                    <a:pt x="655" y="715"/>
                    <a:pt x="651" y="900"/>
                  </a:cubicBezTo>
                  <a:lnTo>
                    <a:pt x="651" y="900"/>
                  </a:lnTo>
                  <a:cubicBezTo>
                    <a:pt x="624" y="827"/>
                    <a:pt x="593" y="755"/>
                    <a:pt x="557" y="685"/>
                  </a:cubicBezTo>
                  <a:lnTo>
                    <a:pt x="557" y="685"/>
                  </a:lnTo>
                  <a:cubicBezTo>
                    <a:pt x="554" y="679"/>
                    <a:pt x="550" y="676"/>
                    <a:pt x="546" y="674"/>
                  </a:cubicBezTo>
                  <a:lnTo>
                    <a:pt x="546" y="674"/>
                  </a:lnTo>
                  <a:cubicBezTo>
                    <a:pt x="569" y="636"/>
                    <a:pt x="553" y="572"/>
                    <a:pt x="546" y="534"/>
                  </a:cubicBezTo>
                  <a:lnTo>
                    <a:pt x="546" y="534"/>
                  </a:lnTo>
                  <a:cubicBezTo>
                    <a:pt x="530" y="437"/>
                    <a:pt x="498" y="349"/>
                    <a:pt x="452" y="262"/>
                  </a:cubicBezTo>
                  <a:lnTo>
                    <a:pt x="452" y="262"/>
                  </a:lnTo>
                  <a:cubicBezTo>
                    <a:pt x="401" y="169"/>
                    <a:pt x="262" y="0"/>
                    <a:pt x="155" y="126"/>
                  </a:cubicBezTo>
                  <a:lnTo>
                    <a:pt x="155" y="126"/>
                  </a:lnTo>
                  <a:cubicBezTo>
                    <a:pt x="149" y="133"/>
                    <a:pt x="147" y="141"/>
                    <a:pt x="149" y="148"/>
                  </a:cubicBezTo>
                  <a:lnTo>
                    <a:pt x="149" y="148"/>
                  </a:lnTo>
                  <a:cubicBezTo>
                    <a:pt x="98" y="231"/>
                    <a:pt x="112" y="329"/>
                    <a:pt x="165" y="414"/>
                  </a:cubicBezTo>
                  <a:lnTo>
                    <a:pt x="165" y="414"/>
                  </a:lnTo>
                  <a:cubicBezTo>
                    <a:pt x="195" y="463"/>
                    <a:pt x="242" y="502"/>
                    <a:pt x="287" y="536"/>
                  </a:cubicBezTo>
                  <a:lnTo>
                    <a:pt x="287" y="536"/>
                  </a:lnTo>
                  <a:cubicBezTo>
                    <a:pt x="353" y="587"/>
                    <a:pt x="427" y="659"/>
                    <a:pt x="504" y="693"/>
                  </a:cubicBezTo>
                  <a:lnTo>
                    <a:pt x="504" y="693"/>
                  </a:lnTo>
                  <a:cubicBezTo>
                    <a:pt x="507" y="694"/>
                    <a:pt x="510" y="695"/>
                    <a:pt x="512" y="695"/>
                  </a:cubicBezTo>
                  <a:lnTo>
                    <a:pt x="512" y="695"/>
                  </a:lnTo>
                  <a:cubicBezTo>
                    <a:pt x="512" y="699"/>
                    <a:pt x="513" y="704"/>
                    <a:pt x="515" y="709"/>
                  </a:cubicBezTo>
                  <a:lnTo>
                    <a:pt x="515" y="709"/>
                  </a:lnTo>
                  <a:cubicBezTo>
                    <a:pt x="635" y="944"/>
                    <a:pt x="699" y="1196"/>
                    <a:pt x="743" y="1454"/>
                  </a:cubicBezTo>
                  <a:lnTo>
                    <a:pt x="743" y="1454"/>
                  </a:lnTo>
                  <a:cubicBezTo>
                    <a:pt x="612" y="1208"/>
                    <a:pt x="374" y="891"/>
                    <a:pt x="134" y="1082"/>
                  </a:cubicBezTo>
                  <a:lnTo>
                    <a:pt x="134" y="1082"/>
                  </a:lnTo>
                  <a:cubicBezTo>
                    <a:pt x="0" y="1189"/>
                    <a:pt x="117" y="1381"/>
                    <a:pt x="208" y="1466"/>
                  </a:cubicBezTo>
                  <a:lnTo>
                    <a:pt x="208" y="1466"/>
                  </a:lnTo>
                  <a:cubicBezTo>
                    <a:pt x="269" y="1522"/>
                    <a:pt x="345" y="1559"/>
                    <a:pt x="423" y="1585"/>
                  </a:cubicBezTo>
                  <a:lnTo>
                    <a:pt x="423" y="1585"/>
                  </a:lnTo>
                  <a:cubicBezTo>
                    <a:pt x="530" y="1621"/>
                    <a:pt x="659" y="1590"/>
                    <a:pt x="755" y="1654"/>
                  </a:cubicBezTo>
                  <a:lnTo>
                    <a:pt x="755" y="1670"/>
                  </a:lnTo>
                  <a:lnTo>
                    <a:pt x="755" y="1670"/>
                  </a:lnTo>
                  <a:cubicBezTo>
                    <a:pt x="755" y="1685"/>
                    <a:pt x="766" y="1693"/>
                    <a:pt x="779" y="1693"/>
                  </a:cubicBezTo>
                  <a:lnTo>
                    <a:pt x="779" y="1693"/>
                  </a:lnTo>
                  <a:cubicBezTo>
                    <a:pt x="787" y="1760"/>
                    <a:pt x="795" y="1826"/>
                    <a:pt x="803" y="1892"/>
                  </a:cubicBezTo>
                  <a:lnTo>
                    <a:pt x="803" y="1892"/>
                  </a:lnTo>
                  <a:cubicBezTo>
                    <a:pt x="807" y="1923"/>
                    <a:pt x="856" y="1924"/>
                    <a:pt x="851" y="1892"/>
                  </a:cubicBezTo>
                  <a:lnTo>
                    <a:pt x="851" y="1892"/>
                  </a:lnTo>
                  <a:cubicBezTo>
                    <a:pt x="843" y="1820"/>
                    <a:pt x="834" y="1747"/>
                    <a:pt x="825" y="1674"/>
                  </a:cubicBezTo>
                  <a:lnTo>
                    <a:pt x="825" y="1674"/>
                  </a:lnTo>
                  <a:cubicBezTo>
                    <a:pt x="963" y="1516"/>
                    <a:pt x="1169" y="1445"/>
                    <a:pt x="1313" y="1293"/>
                  </a:cubicBezTo>
                  <a:close/>
                </a:path>
              </a:pathLst>
            </a:custGeom>
            <a:solidFill>
              <a:schemeClr val="accent6"/>
            </a:solidFill>
            <a:ln>
              <a:noFill/>
            </a:ln>
            <a:effectLst/>
          </p:spPr>
          <p:txBody>
            <a:bodyPr wrap="none" anchor="ctr"/>
            <a:lstStyle/>
            <a:p>
              <a:endParaRPr lang="es-ES_tradnl" sz="919" dirty="0"/>
            </a:p>
          </p:txBody>
        </p:sp>
        <p:sp>
          <p:nvSpPr>
            <p:cNvPr id="18" name="Freeform 22">
              <a:extLst>
                <a:ext uri="{FF2B5EF4-FFF2-40B4-BE49-F238E27FC236}">
                  <a16:creationId xmlns:a16="http://schemas.microsoft.com/office/drawing/2014/main" id="{A4D925A0-4EBA-6D43-BBA6-584C250BA6BB}"/>
                </a:ext>
              </a:extLst>
            </p:cNvPr>
            <p:cNvSpPr>
              <a:spLocks noChangeAspect="1" noChangeArrowheads="1"/>
            </p:cNvSpPr>
            <p:nvPr/>
          </p:nvSpPr>
          <p:spPr bwMode="auto">
            <a:xfrm rot="759599">
              <a:off x="4685017" y="5041382"/>
              <a:ext cx="716037" cy="920918"/>
            </a:xfrm>
            <a:custGeom>
              <a:avLst/>
              <a:gdLst>
                <a:gd name="T0" fmla="*/ 795 w 1493"/>
                <a:gd name="T1" fmla="*/ 1577 h 1924"/>
                <a:gd name="T2" fmla="*/ 1037 w 1493"/>
                <a:gd name="T3" fmla="*/ 1376 h 1924"/>
                <a:gd name="T4" fmla="*/ 733 w 1493"/>
                <a:gd name="T5" fmla="*/ 1593 h 1924"/>
                <a:gd name="T6" fmla="*/ 991 w 1493"/>
                <a:gd name="T7" fmla="*/ 1194 h 1924"/>
                <a:gd name="T8" fmla="*/ 1333 w 1493"/>
                <a:gd name="T9" fmla="*/ 1333 h 1924"/>
                <a:gd name="T10" fmla="*/ 1200 w 1493"/>
                <a:gd name="T11" fmla="*/ 477 h 1924"/>
                <a:gd name="T12" fmla="*/ 1015 w 1493"/>
                <a:gd name="T13" fmla="*/ 624 h 1924"/>
                <a:gd name="T14" fmla="*/ 1099 w 1493"/>
                <a:gd name="T15" fmla="*/ 432 h 1924"/>
                <a:gd name="T16" fmla="*/ 994 w 1493"/>
                <a:gd name="T17" fmla="*/ 596 h 1924"/>
                <a:gd name="T18" fmla="*/ 1049 w 1493"/>
                <a:gd name="T19" fmla="*/ 349 h 1924"/>
                <a:gd name="T20" fmla="*/ 1281 w 1493"/>
                <a:gd name="T21" fmla="*/ 141 h 1924"/>
                <a:gd name="T22" fmla="*/ 1200 w 1493"/>
                <a:gd name="T23" fmla="*/ 477 h 1924"/>
                <a:gd name="T24" fmla="*/ 790 w 1493"/>
                <a:gd name="T25" fmla="*/ 878 h 1924"/>
                <a:gd name="T26" fmla="*/ 664 w 1493"/>
                <a:gd name="T27" fmla="*/ 675 h 1924"/>
                <a:gd name="T28" fmla="*/ 652 w 1493"/>
                <a:gd name="T29" fmla="*/ 715 h 1924"/>
                <a:gd name="T30" fmla="*/ 663 w 1493"/>
                <a:gd name="T31" fmla="*/ 722 h 1924"/>
                <a:gd name="T32" fmla="*/ 569 w 1493"/>
                <a:gd name="T33" fmla="*/ 785 h 1924"/>
                <a:gd name="T34" fmla="*/ 330 w 1493"/>
                <a:gd name="T35" fmla="*/ 417 h 1924"/>
                <a:gd name="T36" fmla="*/ 541 w 1493"/>
                <a:gd name="T37" fmla="*/ 1215 h 1924"/>
                <a:gd name="T38" fmla="*/ 504 w 1493"/>
                <a:gd name="T39" fmla="*/ 1326 h 1924"/>
                <a:gd name="T40" fmla="*/ 481 w 1493"/>
                <a:gd name="T41" fmla="*/ 1349 h 1924"/>
                <a:gd name="T42" fmla="*/ 666 w 1493"/>
                <a:gd name="T43" fmla="*/ 1603 h 1924"/>
                <a:gd name="T44" fmla="*/ 389 w 1493"/>
                <a:gd name="T45" fmla="*/ 1402 h 1924"/>
                <a:gd name="T46" fmla="*/ 541 w 1493"/>
                <a:gd name="T47" fmla="*/ 1215 h 1924"/>
                <a:gd name="T48" fmla="*/ 639 w 1493"/>
                <a:gd name="T49" fmla="*/ 1892 h 1924"/>
                <a:gd name="T50" fmla="*/ 688 w 1493"/>
                <a:gd name="T51" fmla="*/ 1892 h 1924"/>
                <a:gd name="T52" fmla="*/ 736 w 1493"/>
                <a:gd name="T53" fmla="*/ 1669 h 1924"/>
                <a:gd name="T54" fmla="*/ 1068 w 1493"/>
                <a:gd name="T55" fmla="*/ 1585 h 1924"/>
                <a:gd name="T56" fmla="*/ 1283 w 1493"/>
                <a:gd name="T57" fmla="*/ 1465 h 1924"/>
                <a:gd name="T58" fmla="*/ 749 w 1493"/>
                <a:gd name="T59" fmla="*/ 1453 h 1924"/>
                <a:gd name="T60" fmla="*/ 976 w 1493"/>
                <a:gd name="T61" fmla="*/ 709 h 1924"/>
                <a:gd name="T62" fmla="*/ 988 w 1493"/>
                <a:gd name="T63" fmla="*/ 692 h 1924"/>
                <a:gd name="T64" fmla="*/ 1205 w 1493"/>
                <a:gd name="T65" fmla="*/ 536 h 1924"/>
                <a:gd name="T66" fmla="*/ 1342 w 1493"/>
                <a:gd name="T67" fmla="*/ 147 h 1924"/>
                <a:gd name="T68" fmla="*/ 1337 w 1493"/>
                <a:gd name="T69" fmla="*/ 126 h 1924"/>
                <a:gd name="T70" fmla="*/ 945 w 1493"/>
                <a:gd name="T71" fmla="*/ 533 h 1924"/>
                <a:gd name="T72" fmla="*/ 945 w 1493"/>
                <a:gd name="T73" fmla="*/ 674 h 1924"/>
                <a:gd name="T74" fmla="*/ 840 w 1493"/>
                <a:gd name="T75" fmla="*/ 899 h 1924"/>
                <a:gd name="T76" fmla="*/ 653 w 1493"/>
                <a:gd name="T77" fmla="*/ 386 h 1924"/>
                <a:gd name="T78" fmla="*/ 319 w 1493"/>
                <a:gd name="T79" fmla="*/ 350 h 1924"/>
                <a:gd name="T80" fmla="*/ 282 w 1493"/>
                <a:gd name="T81" fmla="*/ 403 h 1924"/>
                <a:gd name="T82" fmla="*/ 397 w 1493"/>
                <a:gd name="T83" fmla="*/ 654 h 1924"/>
                <a:gd name="T84" fmla="*/ 585 w 1493"/>
                <a:gd name="T85" fmla="*/ 867 h 1924"/>
                <a:gd name="T86" fmla="*/ 697 w 1493"/>
                <a:gd name="T87" fmla="*/ 1469 h 1924"/>
                <a:gd name="T88" fmla="*/ 521 w 1493"/>
                <a:gd name="T89" fmla="*/ 1110 h 1924"/>
                <a:gd name="T90" fmla="*/ 179 w 1493"/>
                <a:gd name="T91" fmla="*/ 1293 h 1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3" h="1924">
                  <a:moveTo>
                    <a:pt x="933" y="1560"/>
                  </a:moveTo>
                  <a:lnTo>
                    <a:pt x="933" y="1560"/>
                  </a:lnTo>
                  <a:cubicBezTo>
                    <a:pt x="885" y="1563"/>
                    <a:pt x="839" y="1566"/>
                    <a:pt x="795" y="1577"/>
                  </a:cubicBezTo>
                  <a:lnTo>
                    <a:pt x="795" y="1577"/>
                  </a:lnTo>
                  <a:cubicBezTo>
                    <a:pt x="870" y="1504"/>
                    <a:pt x="951" y="1436"/>
                    <a:pt x="1037" y="1376"/>
                  </a:cubicBezTo>
                  <a:lnTo>
                    <a:pt x="1037" y="1376"/>
                  </a:lnTo>
                  <a:cubicBezTo>
                    <a:pt x="1055" y="1365"/>
                    <a:pt x="1039" y="1336"/>
                    <a:pt x="1021" y="1348"/>
                  </a:cubicBezTo>
                  <a:lnTo>
                    <a:pt x="1021" y="1348"/>
                  </a:lnTo>
                  <a:cubicBezTo>
                    <a:pt x="917" y="1421"/>
                    <a:pt x="822" y="1502"/>
                    <a:pt x="733" y="1593"/>
                  </a:cubicBezTo>
                  <a:lnTo>
                    <a:pt x="733" y="1593"/>
                  </a:lnTo>
                  <a:cubicBezTo>
                    <a:pt x="796" y="1451"/>
                    <a:pt x="885" y="1306"/>
                    <a:pt x="991" y="1194"/>
                  </a:cubicBezTo>
                  <a:lnTo>
                    <a:pt x="991" y="1194"/>
                  </a:lnTo>
                  <a:cubicBezTo>
                    <a:pt x="1049" y="1133"/>
                    <a:pt x="1125" y="1068"/>
                    <a:pt x="1216" y="1076"/>
                  </a:cubicBezTo>
                  <a:lnTo>
                    <a:pt x="1216" y="1076"/>
                  </a:lnTo>
                  <a:cubicBezTo>
                    <a:pt x="1347" y="1088"/>
                    <a:pt x="1405" y="1223"/>
                    <a:pt x="1333" y="1333"/>
                  </a:cubicBezTo>
                  <a:lnTo>
                    <a:pt x="1333" y="1333"/>
                  </a:lnTo>
                  <a:cubicBezTo>
                    <a:pt x="1244" y="1468"/>
                    <a:pt x="1093" y="1549"/>
                    <a:pt x="933" y="1560"/>
                  </a:cubicBezTo>
                  <a:close/>
                  <a:moveTo>
                    <a:pt x="1200" y="477"/>
                  </a:moveTo>
                  <a:lnTo>
                    <a:pt x="1200" y="477"/>
                  </a:lnTo>
                  <a:cubicBezTo>
                    <a:pt x="1146" y="521"/>
                    <a:pt x="1079" y="585"/>
                    <a:pt x="1015" y="624"/>
                  </a:cubicBezTo>
                  <a:lnTo>
                    <a:pt x="1015" y="624"/>
                  </a:lnTo>
                  <a:cubicBezTo>
                    <a:pt x="1051" y="564"/>
                    <a:pt x="1088" y="505"/>
                    <a:pt x="1127" y="448"/>
                  </a:cubicBezTo>
                  <a:lnTo>
                    <a:pt x="1127" y="448"/>
                  </a:lnTo>
                  <a:cubicBezTo>
                    <a:pt x="1139" y="430"/>
                    <a:pt x="1111" y="414"/>
                    <a:pt x="1099" y="432"/>
                  </a:cubicBezTo>
                  <a:lnTo>
                    <a:pt x="1099" y="432"/>
                  </a:lnTo>
                  <a:cubicBezTo>
                    <a:pt x="1062" y="485"/>
                    <a:pt x="1027" y="540"/>
                    <a:pt x="994" y="596"/>
                  </a:cubicBezTo>
                  <a:lnTo>
                    <a:pt x="994" y="596"/>
                  </a:lnTo>
                  <a:cubicBezTo>
                    <a:pt x="1000" y="552"/>
                    <a:pt x="1002" y="491"/>
                    <a:pt x="1006" y="477"/>
                  </a:cubicBezTo>
                  <a:lnTo>
                    <a:pt x="1006" y="477"/>
                  </a:lnTo>
                  <a:cubicBezTo>
                    <a:pt x="1017" y="434"/>
                    <a:pt x="1030" y="390"/>
                    <a:pt x="1049" y="349"/>
                  </a:cubicBezTo>
                  <a:lnTo>
                    <a:pt x="1049" y="349"/>
                  </a:lnTo>
                  <a:cubicBezTo>
                    <a:pt x="1078" y="291"/>
                    <a:pt x="1186" y="76"/>
                    <a:pt x="1281" y="141"/>
                  </a:cubicBezTo>
                  <a:lnTo>
                    <a:pt x="1281" y="141"/>
                  </a:lnTo>
                  <a:cubicBezTo>
                    <a:pt x="1282" y="145"/>
                    <a:pt x="1284" y="149"/>
                    <a:pt x="1287" y="153"/>
                  </a:cubicBezTo>
                  <a:lnTo>
                    <a:pt x="1287" y="153"/>
                  </a:lnTo>
                  <a:cubicBezTo>
                    <a:pt x="1381" y="265"/>
                    <a:pt x="1294" y="402"/>
                    <a:pt x="1200" y="477"/>
                  </a:cubicBezTo>
                  <a:close/>
                  <a:moveTo>
                    <a:pt x="709" y="557"/>
                  </a:moveTo>
                  <a:lnTo>
                    <a:pt x="709" y="557"/>
                  </a:lnTo>
                  <a:cubicBezTo>
                    <a:pt x="757" y="661"/>
                    <a:pt x="784" y="768"/>
                    <a:pt x="790" y="878"/>
                  </a:cubicBezTo>
                  <a:lnTo>
                    <a:pt x="790" y="878"/>
                  </a:lnTo>
                  <a:cubicBezTo>
                    <a:pt x="763" y="803"/>
                    <a:pt x="720" y="734"/>
                    <a:pt x="664" y="675"/>
                  </a:cubicBezTo>
                  <a:lnTo>
                    <a:pt x="664" y="675"/>
                  </a:lnTo>
                  <a:cubicBezTo>
                    <a:pt x="651" y="661"/>
                    <a:pt x="628" y="679"/>
                    <a:pt x="638" y="694"/>
                  </a:cubicBezTo>
                  <a:lnTo>
                    <a:pt x="638" y="694"/>
                  </a:lnTo>
                  <a:cubicBezTo>
                    <a:pt x="643" y="701"/>
                    <a:pt x="648" y="708"/>
                    <a:pt x="652" y="715"/>
                  </a:cubicBezTo>
                  <a:lnTo>
                    <a:pt x="652" y="715"/>
                  </a:lnTo>
                  <a:cubicBezTo>
                    <a:pt x="655" y="720"/>
                    <a:pt x="659" y="722"/>
                    <a:pt x="663" y="722"/>
                  </a:cubicBezTo>
                  <a:lnTo>
                    <a:pt x="663" y="722"/>
                  </a:lnTo>
                  <a:cubicBezTo>
                    <a:pt x="724" y="795"/>
                    <a:pt x="764" y="880"/>
                    <a:pt x="782" y="974"/>
                  </a:cubicBezTo>
                  <a:lnTo>
                    <a:pt x="782" y="974"/>
                  </a:lnTo>
                  <a:cubicBezTo>
                    <a:pt x="720" y="903"/>
                    <a:pt x="635" y="853"/>
                    <a:pt x="569" y="785"/>
                  </a:cubicBezTo>
                  <a:lnTo>
                    <a:pt x="569" y="785"/>
                  </a:lnTo>
                  <a:cubicBezTo>
                    <a:pt x="542" y="757"/>
                    <a:pt x="324" y="504"/>
                    <a:pt x="330" y="417"/>
                  </a:cubicBezTo>
                  <a:lnTo>
                    <a:pt x="330" y="417"/>
                  </a:lnTo>
                  <a:cubicBezTo>
                    <a:pt x="441" y="225"/>
                    <a:pt x="651" y="432"/>
                    <a:pt x="709" y="557"/>
                  </a:cubicBezTo>
                  <a:close/>
                  <a:moveTo>
                    <a:pt x="541" y="1215"/>
                  </a:moveTo>
                  <a:lnTo>
                    <a:pt x="541" y="1215"/>
                  </a:lnTo>
                  <a:cubicBezTo>
                    <a:pt x="600" y="1306"/>
                    <a:pt x="638" y="1404"/>
                    <a:pt x="653" y="1509"/>
                  </a:cubicBezTo>
                  <a:lnTo>
                    <a:pt x="653" y="1509"/>
                  </a:lnTo>
                  <a:cubicBezTo>
                    <a:pt x="612" y="1442"/>
                    <a:pt x="562" y="1380"/>
                    <a:pt x="504" y="1326"/>
                  </a:cubicBezTo>
                  <a:lnTo>
                    <a:pt x="504" y="1326"/>
                  </a:lnTo>
                  <a:cubicBezTo>
                    <a:pt x="488" y="1311"/>
                    <a:pt x="466" y="1334"/>
                    <a:pt x="481" y="1349"/>
                  </a:cubicBezTo>
                  <a:lnTo>
                    <a:pt x="481" y="1349"/>
                  </a:lnTo>
                  <a:cubicBezTo>
                    <a:pt x="555" y="1418"/>
                    <a:pt x="616" y="1499"/>
                    <a:pt x="661" y="1588"/>
                  </a:cubicBezTo>
                  <a:lnTo>
                    <a:pt x="661" y="1588"/>
                  </a:lnTo>
                  <a:cubicBezTo>
                    <a:pt x="662" y="1595"/>
                    <a:pt x="663" y="1599"/>
                    <a:pt x="666" y="1603"/>
                  </a:cubicBezTo>
                  <a:lnTo>
                    <a:pt x="666" y="1603"/>
                  </a:lnTo>
                  <a:cubicBezTo>
                    <a:pt x="584" y="1522"/>
                    <a:pt x="486" y="1465"/>
                    <a:pt x="389" y="1402"/>
                  </a:cubicBezTo>
                  <a:lnTo>
                    <a:pt x="389" y="1402"/>
                  </a:lnTo>
                  <a:cubicBezTo>
                    <a:pt x="281" y="1331"/>
                    <a:pt x="98" y="1198"/>
                    <a:pt x="118" y="1045"/>
                  </a:cubicBezTo>
                  <a:lnTo>
                    <a:pt x="118" y="1045"/>
                  </a:lnTo>
                  <a:cubicBezTo>
                    <a:pt x="148" y="813"/>
                    <a:pt x="500" y="1150"/>
                    <a:pt x="541" y="1215"/>
                  </a:cubicBezTo>
                  <a:close/>
                  <a:moveTo>
                    <a:pt x="666" y="1674"/>
                  </a:moveTo>
                  <a:lnTo>
                    <a:pt x="666" y="1674"/>
                  </a:lnTo>
                  <a:cubicBezTo>
                    <a:pt x="657" y="1747"/>
                    <a:pt x="648" y="1819"/>
                    <a:pt x="639" y="1892"/>
                  </a:cubicBezTo>
                  <a:lnTo>
                    <a:pt x="639" y="1892"/>
                  </a:lnTo>
                  <a:cubicBezTo>
                    <a:pt x="636" y="1923"/>
                    <a:pt x="685" y="1923"/>
                    <a:pt x="688" y="1892"/>
                  </a:cubicBezTo>
                  <a:lnTo>
                    <a:pt x="688" y="1892"/>
                  </a:lnTo>
                  <a:cubicBezTo>
                    <a:pt x="696" y="1826"/>
                    <a:pt x="704" y="1759"/>
                    <a:pt x="713" y="1693"/>
                  </a:cubicBezTo>
                  <a:lnTo>
                    <a:pt x="713" y="1693"/>
                  </a:lnTo>
                  <a:cubicBezTo>
                    <a:pt x="724" y="1693"/>
                    <a:pt x="736" y="1684"/>
                    <a:pt x="736" y="1669"/>
                  </a:cubicBezTo>
                  <a:lnTo>
                    <a:pt x="736" y="1654"/>
                  </a:lnTo>
                  <a:lnTo>
                    <a:pt x="736" y="1654"/>
                  </a:lnTo>
                  <a:cubicBezTo>
                    <a:pt x="832" y="1590"/>
                    <a:pt x="962" y="1621"/>
                    <a:pt x="1068" y="1585"/>
                  </a:cubicBezTo>
                  <a:lnTo>
                    <a:pt x="1068" y="1585"/>
                  </a:lnTo>
                  <a:cubicBezTo>
                    <a:pt x="1146" y="1559"/>
                    <a:pt x="1223" y="1522"/>
                    <a:pt x="1283" y="1465"/>
                  </a:cubicBezTo>
                  <a:lnTo>
                    <a:pt x="1283" y="1465"/>
                  </a:lnTo>
                  <a:cubicBezTo>
                    <a:pt x="1374" y="1381"/>
                    <a:pt x="1492" y="1189"/>
                    <a:pt x="1357" y="1082"/>
                  </a:cubicBezTo>
                  <a:lnTo>
                    <a:pt x="1357" y="1082"/>
                  </a:lnTo>
                  <a:cubicBezTo>
                    <a:pt x="1117" y="891"/>
                    <a:pt x="880" y="1208"/>
                    <a:pt x="749" y="1453"/>
                  </a:cubicBezTo>
                  <a:lnTo>
                    <a:pt x="749" y="1453"/>
                  </a:lnTo>
                  <a:cubicBezTo>
                    <a:pt x="792" y="1196"/>
                    <a:pt x="857" y="944"/>
                    <a:pt x="976" y="709"/>
                  </a:cubicBezTo>
                  <a:lnTo>
                    <a:pt x="976" y="709"/>
                  </a:lnTo>
                  <a:cubicBezTo>
                    <a:pt x="979" y="704"/>
                    <a:pt x="979" y="699"/>
                    <a:pt x="979" y="695"/>
                  </a:cubicBezTo>
                  <a:lnTo>
                    <a:pt x="979" y="695"/>
                  </a:lnTo>
                  <a:cubicBezTo>
                    <a:pt x="982" y="695"/>
                    <a:pt x="985" y="694"/>
                    <a:pt x="988" y="692"/>
                  </a:cubicBezTo>
                  <a:lnTo>
                    <a:pt x="988" y="692"/>
                  </a:lnTo>
                  <a:cubicBezTo>
                    <a:pt x="1064" y="659"/>
                    <a:pt x="1138" y="587"/>
                    <a:pt x="1205" y="536"/>
                  </a:cubicBezTo>
                  <a:lnTo>
                    <a:pt x="1205" y="536"/>
                  </a:lnTo>
                  <a:cubicBezTo>
                    <a:pt x="1249" y="502"/>
                    <a:pt x="1296" y="462"/>
                    <a:pt x="1326" y="414"/>
                  </a:cubicBezTo>
                  <a:lnTo>
                    <a:pt x="1326" y="414"/>
                  </a:lnTo>
                  <a:cubicBezTo>
                    <a:pt x="1379" y="328"/>
                    <a:pt x="1393" y="231"/>
                    <a:pt x="1342" y="147"/>
                  </a:cubicBezTo>
                  <a:lnTo>
                    <a:pt x="1342" y="147"/>
                  </a:lnTo>
                  <a:cubicBezTo>
                    <a:pt x="1344" y="140"/>
                    <a:pt x="1342" y="133"/>
                    <a:pt x="1337" y="126"/>
                  </a:cubicBezTo>
                  <a:lnTo>
                    <a:pt x="1337" y="126"/>
                  </a:lnTo>
                  <a:cubicBezTo>
                    <a:pt x="1228" y="0"/>
                    <a:pt x="1091" y="168"/>
                    <a:pt x="1040" y="262"/>
                  </a:cubicBezTo>
                  <a:lnTo>
                    <a:pt x="1040" y="262"/>
                  </a:lnTo>
                  <a:cubicBezTo>
                    <a:pt x="992" y="348"/>
                    <a:pt x="961" y="436"/>
                    <a:pt x="945" y="533"/>
                  </a:cubicBezTo>
                  <a:lnTo>
                    <a:pt x="945" y="533"/>
                  </a:lnTo>
                  <a:cubicBezTo>
                    <a:pt x="938" y="572"/>
                    <a:pt x="923" y="636"/>
                    <a:pt x="945" y="674"/>
                  </a:cubicBezTo>
                  <a:lnTo>
                    <a:pt x="945" y="674"/>
                  </a:lnTo>
                  <a:cubicBezTo>
                    <a:pt x="941" y="675"/>
                    <a:pt x="937" y="679"/>
                    <a:pt x="934" y="684"/>
                  </a:cubicBezTo>
                  <a:lnTo>
                    <a:pt x="934" y="684"/>
                  </a:lnTo>
                  <a:cubicBezTo>
                    <a:pt x="898" y="755"/>
                    <a:pt x="867" y="826"/>
                    <a:pt x="840" y="899"/>
                  </a:cubicBezTo>
                  <a:lnTo>
                    <a:pt x="840" y="899"/>
                  </a:lnTo>
                  <a:cubicBezTo>
                    <a:pt x="837" y="715"/>
                    <a:pt x="784" y="511"/>
                    <a:pt x="653" y="386"/>
                  </a:cubicBezTo>
                  <a:lnTo>
                    <a:pt x="653" y="386"/>
                  </a:lnTo>
                  <a:cubicBezTo>
                    <a:pt x="561" y="299"/>
                    <a:pt x="410" y="258"/>
                    <a:pt x="319" y="350"/>
                  </a:cubicBezTo>
                  <a:lnTo>
                    <a:pt x="319" y="350"/>
                  </a:lnTo>
                  <a:lnTo>
                    <a:pt x="319" y="350"/>
                  </a:lnTo>
                  <a:lnTo>
                    <a:pt x="319" y="350"/>
                  </a:lnTo>
                  <a:cubicBezTo>
                    <a:pt x="296" y="363"/>
                    <a:pt x="286" y="381"/>
                    <a:pt x="282" y="403"/>
                  </a:cubicBezTo>
                  <a:lnTo>
                    <a:pt x="282" y="403"/>
                  </a:lnTo>
                  <a:cubicBezTo>
                    <a:pt x="280" y="407"/>
                    <a:pt x="280" y="412"/>
                    <a:pt x="281" y="415"/>
                  </a:cubicBezTo>
                  <a:lnTo>
                    <a:pt x="281" y="415"/>
                  </a:lnTo>
                  <a:cubicBezTo>
                    <a:pt x="279" y="495"/>
                    <a:pt x="367" y="610"/>
                    <a:pt x="397" y="654"/>
                  </a:cubicBezTo>
                  <a:lnTo>
                    <a:pt x="397" y="654"/>
                  </a:lnTo>
                  <a:cubicBezTo>
                    <a:pt x="452" y="731"/>
                    <a:pt x="513" y="805"/>
                    <a:pt x="585" y="867"/>
                  </a:cubicBezTo>
                  <a:lnTo>
                    <a:pt x="585" y="867"/>
                  </a:lnTo>
                  <a:cubicBezTo>
                    <a:pt x="656" y="929"/>
                    <a:pt x="741" y="979"/>
                    <a:pt x="786" y="1064"/>
                  </a:cubicBezTo>
                  <a:lnTo>
                    <a:pt x="786" y="1064"/>
                  </a:lnTo>
                  <a:cubicBezTo>
                    <a:pt x="747" y="1196"/>
                    <a:pt x="719" y="1332"/>
                    <a:pt x="697" y="1469"/>
                  </a:cubicBezTo>
                  <a:lnTo>
                    <a:pt x="697" y="1469"/>
                  </a:lnTo>
                  <a:cubicBezTo>
                    <a:pt x="672" y="1337"/>
                    <a:pt x="613" y="1210"/>
                    <a:pt x="521" y="1110"/>
                  </a:cubicBezTo>
                  <a:lnTo>
                    <a:pt x="521" y="1110"/>
                  </a:lnTo>
                  <a:cubicBezTo>
                    <a:pt x="446" y="1030"/>
                    <a:pt x="263" y="859"/>
                    <a:pt x="137" y="931"/>
                  </a:cubicBezTo>
                  <a:lnTo>
                    <a:pt x="137" y="931"/>
                  </a:lnTo>
                  <a:cubicBezTo>
                    <a:pt x="0" y="1010"/>
                    <a:pt x="97" y="1208"/>
                    <a:pt x="179" y="1293"/>
                  </a:cubicBezTo>
                  <a:lnTo>
                    <a:pt x="179" y="1293"/>
                  </a:lnTo>
                  <a:cubicBezTo>
                    <a:pt x="323" y="1445"/>
                    <a:pt x="528" y="1516"/>
                    <a:pt x="666" y="1674"/>
                  </a:cubicBezTo>
                  <a:close/>
                </a:path>
              </a:pathLst>
            </a:custGeom>
            <a:solidFill>
              <a:schemeClr val="accent6"/>
            </a:solidFill>
            <a:ln>
              <a:noFill/>
            </a:ln>
            <a:effectLst/>
          </p:spPr>
          <p:txBody>
            <a:bodyPr wrap="none" anchor="ctr"/>
            <a:lstStyle/>
            <a:p>
              <a:endParaRPr lang="es-ES_tradnl" sz="919"/>
            </a:p>
          </p:txBody>
        </p:sp>
        <p:sp>
          <p:nvSpPr>
            <p:cNvPr id="19" name="Freeform 23">
              <a:extLst>
                <a:ext uri="{FF2B5EF4-FFF2-40B4-BE49-F238E27FC236}">
                  <a16:creationId xmlns:a16="http://schemas.microsoft.com/office/drawing/2014/main" id="{689A3BEA-81CB-1546-BB23-1EF85D793527}"/>
                </a:ext>
              </a:extLst>
            </p:cNvPr>
            <p:cNvSpPr>
              <a:spLocks noChangeArrowheads="1"/>
            </p:cNvSpPr>
            <p:nvPr/>
          </p:nvSpPr>
          <p:spPr bwMode="auto">
            <a:xfrm rot="759599">
              <a:off x="2047190" y="4588640"/>
              <a:ext cx="620986" cy="542835"/>
            </a:xfrm>
            <a:custGeom>
              <a:avLst/>
              <a:gdLst>
                <a:gd name="T0" fmla="*/ 858 w 1295"/>
                <a:gd name="T1" fmla="*/ 180 h 1134"/>
                <a:gd name="T2" fmla="*/ 993 w 1295"/>
                <a:gd name="T3" fmla="*/ 881 h 1134"/>
                <a:gd name="T4" fmla="*/ 628 w 1295"/>
                <a:gd name="T5" fmla="*/ 990 h 1134"/>
                <a:gd name="T6" fmla="*/ 840 w 1295"/>
                <a:gd name="T7" fmla="*/ 832 h 1134"/>
                <a:gd name="T8" fmla="*/ 505 w 1295"/>
                <a:gd name="T9" fmla="*/ 919 h 1134"/>
                <a:gd name="T10" fmla="*/ 710 w 1295"/>
                <a:gd name="T11" fmla="*/ 757 h 1134"/>
                <a:gd name="T12" fmla="*/ 669 w 1295"/>
                <a:gd name="T13" fmla="*/ 994 h 1134"/>
                <a:gd name="T14" fmla="*/ 235 w 1295"/>
                <a:gd name="T15" fmla="*/ 579 h 1134"/>
                <a:gd name="T16" fmla="*/ 322 w 1295"/>
                <a:gd name="T17" fmla="*/ 559 h 1134"/>
                <a:gd name="T18" fmla="*/ 401 w 1295"/>
                <a:gd name="T19" fmla="*/ 541 h 1134"/>
                <a:gd name="T20" fmla="*/ 424 w 1295"/>
                <a:gd name="T21" fmla="*/ 547 h 1134"/>
                <a:gd name="T22" fmla="*/ 303 w 1295"/>
                <a:gd name="T23" fmla="*/ 588 h 1134"/>
                <a:gd name="T24" fmla="*/ 365 w 1295"/>
                <a:gd name="T25" fmla="*/ 604 h 1134"/>
                <a:gd name="T26" fmla="*/ 464 w 1295"/>
                <a:gd name="T27" fmla="*/ 575 h 1134"/>
                <a:gd name="T28" fmla="*/ 286 w 1295"/>
                <a:gd name="T29" fmla="*/ 640 h 1134"/>
                <a:gd name="T30" fmla="*/ 252 w 1295"/>
                <a:gd name="T31" fmla="*/ 606 h 1134"/>
                <a:gd name="T32" fmla="*/ 128 w 1295"/>
                <a:gd name="T33" fmla="*/ 390 h 1134"/>
                <a:gd name="T34" fmla="*/ 52 w 1295"/>
                <a:gd name="T35" fmla="*/ 230 h 1134"/>
                <a:gd name="T36" fmla="*/ 152 w 1295"/>
                <a:gd name="T37" fmla="*/ 316 h 1134"/>
                <a:gd name="T38" fmla="*/ 143 w 1295"/>
                <a:gd name="T39" fmla="*/ 419 h 1134"/>
                <a:gd name="T40" fmla="*/ 369 w 1295"/>
                <a:gd name="T41" fmla="*/ 509 h 1134"/>
                <a:gd name="T42" fmla="*/ 218 w 1295"/>
                <a:gd name="T43" fmla="*/ 550 h 1134"/>
                <a:gd name="T44" fmla="*/ 415 w 1295"/>
                <a:gd name="T45" fmla="*/ 350 h 1134"/>
                <a:gd name="T46" fmla="*/ 415 w 1295"/>
                <a:gd name="T47" fmla="*/ 501 h 1134"/>
                <a:gd name="T48" fmla="*/ 297 w 1295"/>
                <a:gd name="T49" fmla="*/ 184 h 1134"/>
                <a:gd name="T50" fmla="*/ 324 w 1295"/>
                <a:gd name="T51" fmla="*/ 350 h 1134"/>
                <a:gd name="T52" fmla="*/ 223 w 1295"/>
                <a:gd name="T53" fmla="*/ 360 h 1134"/>
                <a:gd name="T54" fmla="*/ 655 w 1295"/>
                <a:gd name="T55" fmla="*/ 666 h 1134"/>
                <a:gd name="T56" fmla="*/ 534 w 1295"/>
                <a:gd name="T57" fmla="*/ 123 h 1134"/>
                <a:gd name="T58" fmla="*/ 691 w 1295"/>
                <a:gd name="T59" fmla="*/ 690 h 1134"/>
                <a:gd name="T60" fmla="*/ 691 w 1295"/>
                <a:gd name="T61" fmla="*/ 690 h 1134"/>
                <a:gd name="T62" fmla="*/ 428 w 1295"/>
                <a:gd name="T63" fmla="*/ 405 h 1134"/>
                <a:gd name="T64" fmla="*/ 501 w 1295"/>
                <a:gd name="T65" fmla="*/ 123 h 1134"/>
                <a:gd name="T66" fmla="*/ 403 w 1295"/>
                <a:gd name="T67" fmla="*/ 131 h 1134"/>
                <a:gd name="T68" fmla="*/ 500 w 1295"/>
                <a:gd name="T69" fmla="*/ 600 h 1134"/>
                <a:gd name="T70" fmla="*/ 615 w 1295"/>
                <a:gd name="T71" fmla="*/ 682 h 1134"/>
                <a:gd name="T72" fmla="*/ 480 w 1295"/>
                <a:gd name="T73" fmla="*/ 606 h 1134"/>
                <a:gd name="T74" fmla="*/ 608 w 1295"/>
                <a:gd name="T75" fmla="*/ 730 h 1134"/>
                <a:gd name="T76" fmla="*/ 405 w 1295"/>
                <a:gd name="T77" fmla="*/ 823 h 1134"/>
                <a:gd name="T78" fmla="*/ 651 w 1295"/>
                <a:gd name="T79" fmla="*/ 702 h 1134"/>
                <a:gd name="T80" fmla="*/ 662 w 1295"/>
                <a:gd name="T81" fmla="*/ 717 h 1134"/>
                <a:gd name="T82" fmla="*/ 444 w 1295"/>
                <a:gd name="T83" fmla="*/ 853 h 1134"/>
                <a:gd name="T84" fmla="*/ 423 w 1295"/>
                <a:gd name="T85" fmla="*/ 842 h 1134"/>
                <a:gd name="T86" fmla="*/ 836 w 1295"/>
                <a:gd name="T87" fmla="*/ 777 h 1134"/>
                <a:gd name="T88" fmla="*/ 586 w 1295"/>
                <a:gd name="T89" fmla="*/ 125 h 1134"/>
                <a:gd name="T90" fmla="*/ 700 w 1295"/>
                <a:gd name="T91" fmla="*/ 1013 h 1134"/>
                <a:gd name="T92" fmla="*/ 955 w 1295"/>
                <a:gd name="T93" fmla="*/ 868 h 1134"/>
                <a:gd name="T94" fmla="*/ 816 w 1295"/>
                <a:gd name="T95" fmla="*/ 165 h 1134"/>
                <a:gd name="T96" fmla="*/ 822 w 1295"/>
                <a:gd name="T97" fmla="*/ 224 h 1134"/>
                <a:gd name="T98" fmla="*/ 914 w 1295"/>
                <a:gd name="T99" fmla="*/ 815 h 1134"/>
                <a:gd name="T100" fmla="*/ 816 w 1295"/>
                <a:gd name="T101" fmla="*/ 165 h 1134"/>
                <a:gd name="T102" fmla="*/ 3 w 1295"/>
                <a:gd name="T103" fmla="*/ 240 h 1134"/>
                <a:gd name="T104" fmla="*/ 1227 w 1295"/>
                <a:gd name="T105" fmla="*/ 946 h 1134"/>
                <a:gd name="T106" fmla="*/ 928 w 1295"/>
                <a:gd name="T107" fmla="*/ 161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95" h="1134">
                  <a:moveTo>
                    <a:pt x="1212" y="890"/>
                  </a:moveTo>
                  <a:lnTo>
                    <a:pt x="1212" y="890"/>
                  </a:lnTo>
                  <a:cubicBezTo>
                    <a:pt x="1143" y="887"/>
                    <a:pt x="1077" y="874"/>
                    <a:pt x="1015" y="853"/>
                  </a:cubicBezTo>
                  <a:lnTo>
                    <a:pt x="1015" y="853"/>
                  </a:lnTo>
                  <a:cubicBezTo>
                    <a:pt x="971" y="630"/>
                    <a:pt x="945" y="392"/>
                    <a:pt x="858" y="180"/>
                  </a:cubicBezTo>
                  <a:lnTo>
                    <a:pt x="858" y="180"/>
                  </a:lnTo>
                  <a:cubicBezTo>
                    <a:pt x="1106" y="280"/>
                    <a:pt x="1235" y="639"/>
                    <a:pt x="1212" y="890"/>
                  </a:cubicBezTo>
                  <a:close/>
                  <a:moveTo>
                    <a:pt x="771" y="1028"/>
                  </a:moveTo>
                  <a:lnTo>
                    <a:pt x="771" y="1028"/>
                  </a:lnTo>
                  <a:cubicBezTo>
                    <a:pt x="848" y="986"/>
                    <a:pt x="921" y="929"/>
                    <a:pt x="993" y="881"/>
                  </a:cubicBezTo>
                  <a:lnTo>
                    <a:pt x="993" y="881"/>
                  </a:lnTo>
                  <a:cubicBezTo>
                    <a:pt x="1053" y="902"/>
                    <a:pt x="1115" y="915"/>
                    <a:pt x="1180" y="920"/>
                  </a:cubicBezTo>
                  <a:lnTo>
                    <a:pt x="1180" y="920"/>
                  </a:lnTo>
                  <a:cubicBezTo>
                    <a:pt x="1059" y="1011"/>
                    <a:pt x="912" y="1047"/>
                    <a:pt x="771" y="1028"/>
                  </a:cubicBezTo>
                  <a:close/>
                  <a:moveTo>
                    <a:pt x="628" y="990"/>
                  </a:moveTo>
                  <a:lnTo>
                    <a:pt x="628" y="990"/>
                  </a:lnTo>
                  <a:cubicBezTo>
                    <a:pt x="707" y="948"/>
                    <a:pt x="784" y="904"/>
                    <a:pt x="860" y="857"/>
                  </a:cubicBezTo>
                  <a:lnTo>
                    <a:pt x="860" y="857"/>
                  </a:lnTo>
                  <a:cubicBezTo>
                    <a:pt x="878" y="846"/>
                    <a:pt x="858" y="821"/>
                    <a:pt x="840" y="832"/>
                  </a:cubicBezTo>
                  <a:lnTo>
                    <a:pt x="840" y="832"/>
                  </a:lnTo>
                  <a:cubicBezTo>
                    <a:pt x="761" y="880"/>
                    <a:pt x="682" y="925"/>
                    <a:pt x="600" y="968"/>
                  </a:cubicBezTo>
                  <a:lnTo>
                    <a:pt x="600" y="968"/>
                  </a:lnTo>
                  <a:cubicBezTo>
                    <a:pt x="597" y="969"/>
                    <a:pt x="595" y="971"/>
                    <a:pt x="594" y="973"/>
                  </a:cubicBezTo>
                  <a:lnTo>
                    <a:pt x="594" y="973"/>
                  </a:lnTo>
                  <a:cubicBezTo>
                    <a:pt x="563" y="958"/>
                    <a:pt x="534" y="940"/>
                    <a:pt x="505" y="919"/>
                  </a:cubicBezTo>
                  <a:lnTo>
                    <a:pt x="505" y="919"/>
                  </a:lnTo>
                  <a:cubicBezTo>
                    <a:pt x="490" y="907"/>
                    <a:pt x="475" y="894"/>
                    <a:pt x="461" y="881"/>
                  </a:cubicBezTo>
                  <a:lnTo>
                    <a:pt x="461" y="881"/>
                  </a:lnTo>
                  <a:cubicBezTo>
                    <a:pt x="544" y="841"/>
                    <a:pt x="630" y="803"/>
                    <a:pt x="710" y="757"/>
                  </a:cubicBezTo>
                  <a:lnTo>
                    <a:pt x="710" y="757"/>
                  </a:lnTo>
                  <a:cubicBezTo>
                    <a:pt x="715" y="754"/>
                    <a:pt x="717" y="750"/>
                    <a:pt x="718" y="746"/>
                  </a:cubicBezTo>
                  <a:lnTo>
                    <a:pt x="718" y="746"/>
                  </a:lnTo>
                  <a:cubicBezTo>
                    <a:pt x="778" y="784"/>
                    <a:pt x="840" y="819"/>
                    <a:pt x="904" y="847"/>
                  </a:cubicBezTo>
                  <a:lnTo>
                    <a:pt x="904" y="847"/>
                  </a:lnTo>
                  <a:cubicBezTo>
                    <a:pt x="829" y="900"/>
                    <a:pt x="750" y="949"/>
                    <a:pt x="669" y="994"/>
                  </a:cubicBezTo>
                  <a:lnTo>
                    <a:pt x="669" y="994"/>
                  </a:lnTo>
                  <a:cubicBezTo>
                    <a:pt x="665" y="996"/>
                    <a:pt x="663" y="999"/>
                    <a:pt x="662" y="1002"/>
                  </a:cubicBezTo>
                  <a:lnTo>
                    <a:pt x="662" y="1002"/>
                  </a:lnTo>
                  <a:cubicBezTo>
                    <a:pt x="650" y="998"/>
                    <a:pt x="639" y="994"/>
                    <a:pt x="628" y="990"/>
                  </a:cubicBezTo>
                  <a:close/>
                  <a:moveTo>
                    <a:pt x="235" y="579"/>
                  </a:moveTo>
                  <a:lnTo>
                    <a:pt x="235" y="579"/>
                  </a:lnTo>
                  <a:cubicBezTo>
                    <a:pt x="245" y="576"/>
                    <a:pt x="262" y="574"/>
                    <a:pt x="266" y="573"/>
                  </a:cubicBezTo>
                  <a:lnTo>
                    <a:pt x="266" y="573"/>
                  </a:lnTo>
                  <a:cubicBezTo>
                    <a:pt x="284" y="569"/>
                    <a:pt x="303" y="564"/>
                    <a:pt x="322" y="559"/>
                  </a:cubicBezTo>
                  <a:lnTo>
                    <a:pt x="322" y="559"/>
                  </a:lnTo>
                  <a:cubicBezTo>
                    <a:pt x="347" y="554"/>
                    <a:pt x="372" y="547"/>
                    <a:pt x="395" y="540"/>
                  </a:cubicBezTo>
                  <a:lnTo>
                    <a:pt x="395" y="540"/>
                  </a:lnTo>
                  <a:cubicBezTo>
                    <a:pt x="397" y="540"/>
                    <a:pt x="398" y="541"/>
                    <a:pt x="400" y="541"/>
                  </a:cubicBezTo>
                  <a:lnTo>
                    <a:pt x="400" y="541"/>
                  </a:lnTo>
                  <a:cubicBezTo>
                    <a:pt x="400" y="541"/>
                    <a:pt x="400" y="541"/>
                    <a:pt x="401" y="541"/>
                  </a:cubicBezTo>
                  <a:lnTo>
                    <a:pt x="401" y="541"/>
                  </a:lnTo>
                  <a:cubicBezTo>
                    <a:pt x="404" y="540"/>
                    <a:pt x="407" y="539"/>
                    <a:pt x="409" y="536"/>
                  </a:cubicBezTo>
                  <a:lnTo>
                    <a:pt x="409" y="536"/>
                  </a:lnTo>
                  <a:cubicBezTo>
                    <a:pt x="414" y="540"/>
                    <a:pt x="420" y="544"/>
                    <a:pt x="424" y="547"/>
                  </a:cubicBezTo>
                  <a:lnTo>
                    <a:pt x="424" y="547"/>
                  </a:lnTo>
                  <a:cubicBezTo>
                    <a:pt x="425" y="549"/>
                    <a:pt x="425" y="551"/>
                    <a:pt x="426" y="554"/>
                  </a:cubicBezTo>
                  <a:lnTo>
                    <a:pt x="426" y="554"/>
                  </a:lnTo>
                  <a:lnTo>
                    <a:pt x="426" y="554"/>
                  </a:lnTo>
                  <a:cubicBezTo>
                    <a:pt x="385" y="565"/>
                    <a:pt x="344" y="576"/>
                    <a:pt x="303" y="588"/>
                  </a:cubicBezTo>
                  <a:lnTo>
                    <a:pt x="303" y="588"/>
                  </a:lnTo>
                  <a:cubicBezTo>
                    <a:pt x="283" y="594"/>
                    <a:pt x="296" y="624"/>
                    <a:pt x="316" y="618"/>
                  </a:cubicBezTo>
                  <a:lnTo>
                    <a:pt x="316" y="618"/>
                  </a:lnTo>
                  <a:cubicBezTo>
                    <a:pt x="326" y="615"/>
                    <a:pt x="336" y="612"/>
                    <a:pt x="347" y="609"/>
                  </a:cubicBezTo>
                  <a:lnTo>
                    <a:pt x="347" y="609"/>
                  </a:lnTo>
                  <a:cubicBezTo>
                    <a:pt x="353" y="612"/>
                    <a:pt x="362" y="610"/>
                    <a:pt x="365" y="604"/>
                  </a:cubicBezTo>
                  <a:lnTo>
                    <a:pt x="365" y="604"/>
                  </a:lnTo>
                  <a:cubicBezTo>
                    <a:pt x="397" y="595"/>
                    <a:pt x="428" y="586"/>
                    <a:pt x="459" y="577"/>
                  </a:cubicBezTo>
                  <a:lnTo>
                    <a:pt x="459" y="577"/>
                  </a:lnTo>
                  <a:cubicBezTo>
                    <a:pt x="461" y="577"/>
                    <a:pt x="463" y="576"/>
                    <a:pt x="464" y="575"/>
                  </a:cubicBezTo>
                  <a:lnTo>
                    <a:pt x="464" y="575"/>
                  </a:lnTo>
                  <a:cubicBezTo>
                    <a:pt x="463" y="576"/>
                    <a:pt x="463" y="576"/>
                    <a:pt x="462" y="577"/>
                  </a:cubicBezTo>
                  <a:lnTo>
                    <a:pt x="462" y="577"/>
                  </a:lnTo>
                  <a:cubicBezTo>
                    <a:pt x="404" y="600"/>
                    <a:pt x="345" y="621"/>
                    <a:pt x="287" y="640"/>
                  </a:cubicBezTo>
                  <a:lnTo>
                    <a:pt x="287" y="640"/>
                  </a:lnTo>
                  <a:cubicBezTo>
                    <a:pt x="286" y="640"/>
                    <a:pt x="286" y="640"/>
                    <a:pt x="286" y="640"/>
                  </a:cubicBezTo>
                  <a:lnTo>
                    <a:pt x="286" y="640"/>
                  </a:lnTo>
                  <a:cubicBezTo>
                    <a:pt x="282" y="640"/>
                    <a:pt x="278" y="641"/>
                    <a:pt x="275" y="641"/>
                  </a:cubicBezTo>
                  <a:lnTo>
                    <a:pt x="275" y="641"/>
                  </a:lnTo>
                  <a:cubicBezTo>
                    <a:pt x="268" y="630"/>
                    <a:pt x="260" y="617"/>
                    <a:pt x="252" y="606"/>
                  </a:cubicBezTo>
                  <a:lnTo>
                    <a:pt x="252" y="606"/>
                  </a:lnTo>
                  <a:cubicBezTo>
                    <a:pt x="246" y="597"/>
                    <a:pt x="241" y="588"/>
                    <a:pt x="235" y="579"/>
                  </a:cubicBezTo>
                  <a:close/>
                  <a:moveTo>
                    <a:pt x="180" y="376"/>
                  </a:moveTo>
                  <a:lnTo>
                    <a:pt x="180" y="376"/>
                  </a:lnTo>
                  <a:cubicBezTo>
                    <a:pt x="162" y="379"/>
                    <a:pt x="145" y="384"/>
                    <a:pt x="128" y="390"/>
                  </a:cubicBezTo>
                  <a:lnTo>
                    <a:pt x="128" y="390"/>
                  </a:lnTo>
                  <a:cubicBezTo>
                    <a:pt x="115" y="364"/>
                    <a:pt x="103" y="339"/>
                    <a:pt x="91" y="313"/>
                  </a:cubicBezTo>
                  <a:lnTo>
                    <a:pt x="91" y="313"/>
                  </a:lnTo>
                  <a:cubicBezTo>
                    <a:pt x="121" y="334"/>
                    <a:pt x="151" y="355"/>
                    <a:pt x="180" y="376"/>
                  </a:cubicBezTo>
                  <a:close/>
                  <a:moveTo>
                    <a:pt x="52" y="230"/>
                  </a:moveTo>
                  <a:lnTo>
                    <a:pt x="52" y="230"/>
                  </a:lnTo>
                  <a:cubicBezTo>
                    <a:pt x="62" y="226"/>
                    <a:pt x="71" y="221"/>
                    <a:pt x="81" y="217"/>
                  </a:cubicBezTo>
                  <a:lnTo>
                    <a:pt x="81" y="217"/>
                  </a:lnTo>
                  <a:cubicBezTo>
                    <a:pt x="81" y="219"/>
                    <a:pt x="82" y="220"/>
                    <a:pt x="83" y="222"/>
                  </a:cubicBezTo>
                  <a:lnTo>
                    <a:pt x="83" y="222"/>
                  </a:lnTo>
                  <a:cubicBezTo>
                    <a:pt x="106" y="253"/>
                    <a:pt x="129" y="284"/>
                    <a:pt x="152" y="316"/>
                  </a:cubicBezTo>
                  <a:lnTo>
                    <a:pt x="152" y="316"/>
                  </a:lnTo>
                  <a:cubicBezTo>
                    <a:pt x="122" y="295"/>
                    <a:pt x="92" y="275"/>
                    <a:pt x="63" y="254"/>
                  </a:cubicBezTo>
                  <a:lnTo>
                    <a:pt x="63" y="254"/>
                  </a:lnTo>
                  <a:cubicBezTo>
                    <a:pt x="60" y="246"/>
                    <a:pt x="56" y="238"/>
                    <a:pt x="52" y="230"/>
                  </a:cubicBezTo>
                  <a:close/>
                  <a:moveTo>
                    <a:pt x="143" y="419"/>
                  </a:moveTo>
                  <a:lnTo>
                    <a:pt x="143" y="419"/>
                  </a:lnTo>
                  <a:cubicBezTo>
                    <a:pt x="169" y="410"/>
                    <a:pt x="195" y="405"/>
                    <a:pt x="221" y="405"/>
                  </a:cubicBezTo>
                  <a:lnTo>
                    <a:pt x="221" y="405"/>
                  </a:lnTo>
                  <a:cubicBezTo>
                    <a:pt x="271" y="439"/>
                    <a:pt x="320" y="474"/>
                    <a:pt x="369" y="509"/>
                  </a:cubicBezTo>
                  <a:lnTo>
                    <a:pt x="369" y="509"/>
                  </a:lnTo>
                  <a:cubicBezTo>
                    <a:pt x="369" y="511"/>
                    <a:pt x="369" y="512"/>
                    <a:pt x="369" y="515"/>
                  </a:cubicBezTo>
                  <a:lnTo>
                    <a:pt x="369" y="515"/>
                  </a:lnTo>
                  <a:cubicBezTo>
                    <a:pt x="339" y="524"/>
                    <a:pt x="306" y="530"/>
                    <a:pt x="276" y="537"/>
                  </a:cubicBezTo>
                  <a:lnTo>
                    <a:pt x="276" y="537"/>
                  </a:lnTo>
                  <a:cubicBezTo>
                    <a:pt x="261" y="541"/>
                    <a:pt x="235" y="542"/>
                    <a:pt x="218" y="550"/>
                  </a:cubicBezTo>
                  <a:lnTo>
                    <a:pt x="218" y="550"/>
                  </a:lnTo>
                  <a:cubicBezTo>
                    <a:pt x="192" y="507"/>
                    <a:pt x="167" y="464"/>
                    <a:pt x="143" y="419"/>
                  </a:cubicBezTo>
                  <a:close/>
                  <a:moveTo>
                    <a:pt x="370" y="135"/>
                  </a:moveTo>
                  <a:lnTo>
                    <a:pt x="370" y="135"/>
                  </a:lnTo>
                  <a:cubicBezTo>
                    <a:pt x="385" y="207"/>
                    <a:pt x="400" y="279"/>
                    <a:pt x="415" y="350"/>
                  </a:cubicBezTo>
                  <a:lnTo>
                    <a:pt x="415" y="350"/>
                  </a:lnTo>
                  <a:cubicBezTo>
                    <a:pt x="409" y="333"/>
                    <a:pt x="380" y="337"/>
                    <a:pt x="384" y="357"/>
                  </a:cubicBezTo>
                  <a:lnTo>
                    <a:pt x="384" y="357"/>
                  </a:lnTo>
                  <a:cubicBezTo>
                    <a:pt x="394" y="405"/>
                    <a:pt x="404" y="452"/>
                    <a:pt x="415" y="501"/>
                  </a:cubicBezTo>
                  <a:lnTo>
                    <a:pt x="415" y="501"/>
                  </a:lnTo>
                  <a:cubicBezTo>
                    <a:pt x="410" y="497"/>
                    <a:pt x="406" y="494"/>
                    <a:pt x="402" y="491"/>
                  </a:cubicBezTo>
                  <a:lnTo>
                    <a:pt x="402" y="491"/>
                  </a:lnTo>
                  <a:cubicBezTo>
                    <a:pt x="399" y="455"/>
                    <a:pt x="386" y="423"/>
                    <a:pt x="373" y="388"/>
                  </a:cubicBezTo>
                  <a:lnTo>
                    <a:pt x="373" y="388"/>
                  </a:lnTo>
                  <a:cubicBezTo>
                    <a:pt x="348" y="320"/>
                    <a:pt x="322" y="252"/>
                    <a:pt x="297" y="184"/>
                  </a:cubicBezTo>
                  <a:lnTo>
                    <a:pt x="297" y="184"/>
                  </a:lnTo>
                  <a:cubicBezTo>
                    <a:pt x="289" y="164"/>
                    <a:pt x="259" y="177"/>
                    <a:pt x="267" y="197"/>
                  </a:cubicBezTo>
                  <a:lnTo>
                    <a:pt x="267" y="197"/>
                  </a:lnTo>
                  <a:cubicBezTo>
                    <a:pt x="286" y="247"/>
                    <a:pt x="305" y="299"/>
                    <a:pt x="324" y="350"/>
                  </a:cubicBezTo>
                  <a:lnTo>
                    <a:pt x="324" y="350"/>
                  </a:lnTo>
                  <a:cubicBezTo>
                    <a:pt x="338" y="386"/>
                    <a:pt x="357" y="426"/>
                    <a:pt x="365" y="466"/>
                  </a:cubicBezTo>
                  <a:lnTo>
                    <a:pt x="365" y="466"/>
                  </a:lnTo>
                  <a:cubicBezTo>
                    <a:pt x="319" y="434"/>
                    <a:pt x="273" y="401"/>
                    <a:pt x="226" y="368"/>
                  </a:cubicBezTo>
                  <a:lnTo>
                    <a:pt x="226" y="368"/>
                  </a:lnTo>
                  <a:cubicBezTo>
                    <a:pt x="226" y="366"/>
                    <a:pt x="226" y="363"/>
                    <a:pt x="223" y="360"/>
                  </a:cubicBezTo>
                  <a:lnTo>
                    <a:pt x="223" y="360"/>
                  </a:lnTo>
                  <a:cubicBezTo>
                    <a:pt x="186" y="309"/>
                    <a:pt x="149" y="257"/>
                    <a:pt x="111" y="205"/>
                  </a:cubicBezTo>
                  <a:lnTo>
                    <a:pt x="111" y="205"/>
                  </a:lnTo>
                  <a:cubicBezTo>
                    <a:pt x="195" y="172"/>
                    <a:pt x="282" y="149"/>
                    <a:pt x="370" y="135"/>
                  </a:cubicBezTo>
                  <a:close/>
                  <a:moveTo>
                    <a:pt x="655" y="666"/>
                  </a:moveTo>
                  <a:lnTo>
                    <a:pt x="655" y="666"/>
                  </a:lnTo>
                  <a:cubicBezTo>
                    <a:pt x="651" y="663"/>
                    <a:pt x="647" y="661"/>
                    <a:pt x="644" y="658"/>
                  </a:cubicBezTo>
                  <a:lnTo>
                    <a:pt x="644" y="658"/>
                  </a:lnTo>
                  <a:cubicBezTo>
                    <a:pt x="614" y="478"/>
                    <a:pt x="577" y="300"/>
                    <a:pt x="534" y="123"/>
                  </a:cubicBezTo>
                  <a:lnTo>
                    <a:pt x="534" y="123"/>
                  </a:lnTo>
                  <a:cubicBezTo>
                    <a:pt x="541" y="123"/>
                    <a:pt x="546" y="123"/>
                    <a:pt x="553" y="123"/>
                  </a:cubicBezTo>
                  <a:lnTo>
                    <a:pt x="553" y="123"/>
                  </a:lnTo>
                  <a:cubicBezTo>
                    <a:pt x="596" y="302"/>
                    <a:pt x="630" y="483"/>
                    <a:pt x="655" y="666"/>
                  </a:cubicBezTo>
                  <a:close/>
                  <a:moveTo>
                    <a:pt x="691" y="690"/>
                  </a:moveTo>
                  <a:lnTo>
                    <a:pt x="691" y="690"/>
                  </a:lnTo>
                  <a:cubicBezTo>
                    <a:pt x="680" y="602"/>
                    <a:pt x="666" y="515"/>
                    <a:pt x="650" y="428"/>
                  </a:cubicBezTo>
                  <a:lnTo>
                    <a:pt x="650" y="428"/>
                  </a:lnTo>
                  <a:cubicBezTo>
                    <a:pt x="675" y="516"/>
                    <a:pt x="693" y="606"/>
                    <a:pt x="694" y="691"/>
                  </a:cubicBezTo>
                  <a:lnTo>
                    <a:pt x="694" y="691"/>
                  </a:lnTo>
                  <a:cubicBezTo>
                    <a:pt x="693" y="691"/>
                    <a:pt x="692" y="690"/>
                    <a:pt x="691" y="690"/>
                  </a:cubicBezTo>
                  <a:lnTo>
                    <a:pt x="455" y="529"/>
                  </a:lnTo>
                  <a:lnTo>
                    <a:pt x="455" y="529"/>
                  </a:lnTo>
                  <a:cubicBezTo>
                    <a:pt x="454" y="528"/>
                    <a:pt x="454" y="527"/>
                    <a:pt x="454" y="527"/>
                  </a:cubicBezTo>
                  <a:lnTo>
                    <a:pt x="454" y="527"/>
                  </a:lnTo>
                  <a:cubicBezTo>
                    <a:pt x="445" y="486"/>
                    <a:pt x="436" y="446"/>
                    <a:pt x="428" y="405"/>
                  </a:cubicBezTo>
                  <a:lnTo>
                    <a:pt x="428" y="405"/>
                  </a:lnTo>
                  <a:cubicBezTo>
                    <a:pt x="437" y="446"/>
                    <a:pt x="446" y="487"/>
                    <a:pt x="455" y="529"/>
                  </a:cubicBezTo>
                  <a:lnTo>
                    <a:pt x="691" y="690"/>
                  </a:lnTo>
                  <a:close/>
                  <a:moveTo>
                    <a:pt x="501" y="123"/>
                  </a:moveTo>
                  <a:lnTo>
                    <a:pt x="501" y="123"/>
                  </a:lnTo>
                  <a:cubicBezTo>
                    <a:pt x="542" y="292"/>
                    <a:pt x="577" y="462"/>
                    <a:pt x="606" y="633"/>
                  </a:cubicBezTo>
                  <a:lnTo>
                    <a:pt x="606" y="633"/>
                  </a:lnTo>
                  <a:cubicBezTo>
                    <a:pt x="569" y="607"/>
                    <a:pt x="531" y="582"/>
                    <a:pt x="494" y="556"/>
                  </a:cubicBezTo>
                  <a:lnTo>
                    <a:pt x="494" y="556"/>
                  </a:lnTo>
                  <a:cubicBezTo>
                    <a:pt x="463" y="414"/>
                    <a:pt x="432" y="273"/>
                    <a:pt x="403" y="131"/>
                  </a:cubicBezTo>
                  <a:lnTo>
                    <a:pt x="403" y="131"/>
                  </a:lnTo>
                  <a:cubicBezTo>
                    <a:pt x="435" y="127"/>
                    <a:pt x="468" y="125"/>
                    <a:pt x="501" y="123"/>
                  </a:cubicBezTo>
                  <a:close/>
                  <a:moveTo>
                    <a:pt x="480" y="606"/>
                  </a:moveTo>
                  <a:lnTo>
                    <a:pt x="480" y="606"/>
                  </a:lnTo>
                  <a:cubicBezTo>
                    <a:pt x="488" y="608"/>
                    <a:pt x="496" y="606"/>
                    <a:pt x="500" y="600"/>
                  </a:cubicBezTo>
                  <a:lnTo>
                    <a:pt x="500" y="600"/>
                  </a:lnTo>
                  <a:cubicBezTo>
                    <a:pt x="538" y="626"/>
                    <a:pt x="576" y="651"/>
                    <a:pt x="614" y="677"/>
                  </a:cubicBezTo>
                  <a:lnTo>
                    <a:pt x="614" y="677"/>
                  </a:lnTo>
                  <a:cubicBezTo>
                    <a:pt x="614" y="678"/>
                    <a:pt x="615" y="680"/>
                    <a:pt x="615" y="682"/>
                  </a:cubicBezTo>
                  <a:lnTo>
                    <a:pt x="615" y="682"/>
                  </a:lnTo>
                  <a:cubicBezTo>
                    <a:pt x="533" y="714"/>
                    <a:pt x="450" y="745"/>
                    <a:pt x="368" y="776"/>
                  </a:cubicBezTo>
                  <a:lnTo>
                    <a:pt x="368" y="776"/>
                  </a:lnTo>
                  <a:cubicBezTo>
                    <a:pt x="342" y="742"/>
                    <a:pt x="318" y="707"/>
                    <a:pt x="295" y="672"/>
                  </a:cubicBezTo>
                  <a:lnTo>
                    <a:pt x="295" y="672"/>
                  </a:lnTo>
                  <a:cubicBezTo>
                    <a:pt x="357" y="651"/>
                    <a:pt x="419" y="629"/>
                    <a:pt x="480" y="606"/>
                  </a:cubicBezTo>
                  <a:close/>
                  <a:moveTo>
                    <a:pt x="427" y="841"/>
                  </a:moveTo>
                  <a:lnTo>
                    <a:pt x="427" y="841"/>
                  </a:lnTo>
                  <a:cubicBezTo>
                    <a:pt x="490" y="810"/>
                    <a:pt x="555" y="783"/>
                    <a:pt x="621" y="759"/>
                  </a:cubicBezTo>
                  <a:lnTo>
                    <a:pt x="621" y="759"/>
                  </a:lnTo>
                  <a:cubicBezTo>
                    <a:pt x="641" y="752"/>
                    <a:pt x="628" y="723"/>
                    <a:pt x="608" y="730"/>
                  </a:cubicBezTo>
                  <a:lnTo>
                    <a:pt x="608" y="730"/>
                  </a:lnTo>
                  <a:cubicBezTo>
                    <a:pt x="542" y="753"/>
                    <a:pt x="477" y="780"/>
                    <a:pt x="414" y="812"/>
                  </a:cubicBezTo>
                  <a:lnTo>
                    <a:pt x="414" y="812"/>
                  </a:lnTo>
                  <a:cubicBezTo>
                    <a:pt x="409" y="814"/>
                    <a:pt x="407" y="818"/>
                    <a:pt x="405" y="823"/>
                  </a:cubicBezTo>
                  <a:lnTo>
                    <a:pt x="405" y="823"/>
                  </a:lnTo>
                  <a:cubicBezTo>
                    <a:pt x="400" y="817"/>
                    <a:pt x="394" y="809"/>
                    <a:pt x="389" y="803"/>
                  </a:cubicBezTo>
                  <a:lnTo>
                    <a:pt x="389" y="803"/>
                  </a:lnTo>
                  <a:cubicBezTo>
                    <a:pt x="475" y="770"/>
                    <a:pt x="561" y="738"/>
                    <a:pt x="646" y="705"/>
                  </a:cubicBezTo>
                  <a:lnTo>
                    <a:pt x="646" y="705"/>
                  </a:lnTo>
                  <a:cubicBezTo>
                    <a:pt x="648" y="704"/>
                    <a:pt x="650" y="703"/>
                    <a:pt x="651" y="702"/>
                  </a:cubicBezTo>
                  <a:lnTo>
                    <a:pt x="651" y="702"/>
                  </a:lnTo>
                  <a:cubicBezTo>
                    <a:pt x="655" y="704"/>
                    <a:pt x="657" y="707"/>
                    <a:pt x="661" y="708"/>
                  </a:cubicBezTo>
                  <a:lnTo>
                    <a:pt x="661" y="708"/>
                  </a:lnTo>
                  <a:cubicBezTo>
                    <a:pt x="661" y="711"/>
                    <a:pt x="662" y="714"/>
                    <a:pt x="662" y="717"/>
                  </a:cubicBezTo>
                  <a:lnTo>
                    <a:pt x="662" y="717"/>
                  </a:lnTo>
                  <a:cubicBezTo>
                    <a:pt x="664" y="731"/>
                    <a:pt x="679" y="734"/>
                    <a:pt x="688" y="727"/>
                  </a:cubicBezTo>
                  <a:lnTo>
                    <a:pt x="688" y="727"/>
                  </a:lnTo>
                  <a:cubicBezTo>
                    <a:pt x="690" y="728"/>
                    <a:pt x="691" y="728"/>
                    <a:pt x="692" y="730"/>
                  </a:cubicBezTo>
                  <a:lnTo>
                    <a:pt x="692" y="730"/>
                  </a:lnTo>
                  <a:cubicBezTo>
                    <a:pt x="612" y="776"/>
                    <a:pt x="526" y="813"/>
                    <a:pt x="444" y="853"/>
                  </a:cubicBezTo>
                  <a:lnTo>
                    <a:pt x="444" y="853"/>
                  </a:lnTo>
                  <a:cubicBezTo>
                    <a:pt x="441" y="854"/>
                    <a:pt x="439" y="856"/>
                    <a:pt x="437" y="858"/>
                  </a:cubicBezTo>
                  <a:lnTo>
                    <a:pt x="437" y="858"/>
                  </a:lnTo>
                  <a:cubicBezTo>
                    <a:pt x="433" y="853"/>
                    <a:pt x="428" y="848"/>
                    <a:pt x="423" y="842"/>
                  </a:cubicBezTo>
                  <a:lnTo>
                    <a:pt x="423" y="842"/>
                  </a:lnTo>
                  <a:cubicBezTo>
                    <a:pt x="424" y="842"/>
                    <a:pt x="426" y="842"/>
                    <a:pt x="427" y="841"/>
                  </a:cubicBezTo>
                  <a:close/>
                  <a:moveTo>
                    <a:pt x="656" y="131"/>
                  </a:moveTo>
                  <a:lnTo>
                    <a:pt x="656" y="131"/>
                  </a:lnTo>
                  <a:cubicBezTo>
                    <a:pt x="732" y="341"/>
                    <a:pt x="792" y="557"/>
                    <a:pt x="836" y="777"/>
                  </a:cubicBezTo>
                  <a:lnTo>
                    <a:pt x="836" y="777"/>
                  </a:lnTo>
                  <a:cubicBezTo>
                    <a:pt x="799" y="757"/>
                    <a:pt x="763" y="735"/>
                    <a:pt x="726" y="712"/>
                  </a:cubicBezTo>
                  <a:lnTo>
                    <a:pt x="726" y="712"/>
                  </a:lnTo>
                  <a:cubicBezTo>
                    <a:pt x="727" y="519"/>
                    <a:pt x="648" y="309"/>
                    <a:pt x="588" y="128"/>
                  </a:cubicBezTo>
                  <a:lnTo>
                    <a:pt x="588" y="128"/>
                  </a:lnTo>
                  <a:cubicBezTo>
                    <a:pt x="587" y="126"/>
                    <a:pt x="587" y="126"/>
                    <a:pt x="586" y="125"/>
                  </a:cubicBezTo>
                  <a:lnTo>
                    <a:pt x="586" y="125"/>
                  </a:lnTo>
                  <a:cubicBezTo>
                    <a:pt x="586" y="125"/>
                    <a:pt x="586" y="125"/>
                    <a:pt x="586" y="124"/>
                  </a:cubicBezTo>
                  <a:lnTo>
                    <a:pt x="586" y="124"/>
                  </a:lnTo>
                  <a:cubicBezTo>
                    <a:pt x="609" y="125"/>
                    <a:pt x="633" y="128"/>
                    <a:pt x="656" y="131"/>
                  </a:cubicBezTo>
                  <a:close/>
                  <a:moveTo>
                    <a:pt x="700" y="1013"/>
                  </a:moveTo>
                  <a:lnTo>
                    <a:pt x="700" y="1013"/>
                  </a:lnTo>
                  <a:cubicBezTo>
                    <a:pt x="783" y="968"/>
                    <a:pt x="863" y="918"/>
                    <a:pt x="940" y="862"/>
                  </a:cubicBezTo>
                  <a:lnTo>
                    <a:pt x="940" y="862"/>
                  </a:lnTo>
                  <a:cubicBezTo>
                    <a:pt x="945" y="864"/>
                    <a:pt x="950" y="866"/>
                    <a:pt x="955" y="868"/>
                  </a:cubicBezTo>
                  <a:lnTo>
                    <a:pt x="955" y="868"/>
                  </a:lnTo>
                  <a:cubicBezTo>
                    <a:pt x="878" y="920"/>
                    <a:pt x="801" y="980"/>
                    <a:pt x="717" y="1019"/>
                  </a:cubicBezTo>
                  <a:lnTo>
                    <a:pt x="717" y="1019"/>
                  </a:lnTo>
                  <a:cubicBezTo>
                    <a:pt x="711" y="1017"/>
                    <a:pt x="706" y="1015"/>
                    <a:pt x="700" y="1013"/>
                  </a:cubicBezTo>
                  <a:close/>
                  <a:moveTo>
                    <a:pt x="816" y="165"/>
                  </a:moveTo>
                  <a:lnTo>
                    <a:pt x="816" y="165"/>
                  </a:lnTo>
                  <a:cubicBezTo>
                    <a:pt x="909" y="376"/>
                    <a:pt x="937" y="616"/>
                    <a:pt x="979" y="841"/>
                  </a:cubicBezTo>
                  <a:lnTo>
                    <a:pt x="979" y="841"/>
                  </a:lnTo>
                  <a:cubicBezTo>
                    <a:pt x="969" y="838"/>
                    <a:pt x="959" y="834"/>
                    <a:pt x="950" y="830"/>
                  </a:cubicBezTo>
                  <a:lnTo>
                    <a:pt x="950" y="830"/>
                  </a:lnTo>
                  <a:cubicBezTo>
                    <a:pt x="915" y="626"/>
                    <a:pt x="873" y="424"/>
                    <a:pt x="822" y="224"/>
                  </a:cubicBezTo>
                  <a:lnTo>
                    <a:pt x="822" y="224"/>
                  </a:lnTo>
                  <a:cubicBezTo>
                    <a:pt x="817" y="204"/>
                    <a:pt x="784" y="208"/>
                    <a:pt x="790" y="228"/>
                  </a:cubicBezTo>
                  <a:lnTo>
                    <a:pt x="790" y="228"/>
                  </a:lnTo>
                  <a:cubicBezTo>
                    <a:pt x="839" y="423"/>
                    <a:pt x="881" y="618"/>
                    <a:pt x="914" y="815"/>
                  </a:cubicBezTo>
                  <a:lnTo>
                    <a:pt x="914" y="815"/>
                  </a:lnTo>
                  <a:cubicBezTo>
                    <a:pt x="900" y="809"/>
                    <a:pt x="887" y="802"/>
                    <a:pt x="873" y="795"/>
                  </a:cubicBezTo>
                  <a:lnTo>
                    <a:pt x="873" y="795"/>
                  </a:lnTo>
                  <a:cubicBezTo>
                    <a:pt x="830" y="571"/>
                    <a:pt x="769" y="351"/>
                    <a:pt x="692" y="136"/>
                  </a:cubicBezTo>
                  <a:lnTo>
                    <a:pt x="692" y="136"/>
                  </a:lnTo>
                  <a:cubicBezTo>
                    <a:pt x="734" y="143"/>
                    <a:pt x="775" y="153"/>
                    <a:pt x="816" y="165"/>
                  </a:cubicBezTo>
                  <a:close/>
                  <a:moveTo>
                    <a:pt x="18" y="192"/>
                  </a:moveTo>
                  <a:lnTo>
                    <a:pt x="18" y="192"/>
                  </a:lnTo>
                  <a:cubicBezTo>
                    <a:pt x="7" y="197"/>
                    <a:pt x="3" y="208"/>
                    <a:pt x="5" y="218"/>
                  </a:cubicBezTo>
                  <a:lnTo>
                    <a:pt x="5" y="218"/>
                  </a:lnTo>
                  <a:cubicBezTo>
                    <a:pt x="1" y="224"/>
                    <a:pt x="0" y="232"/>
                    <a:pt x="3" y="240"/>
                  </a:cubicBezTo>
                  <a:lnTo>
                    <a:pt x="3" y="240"/>
                  </a:lnTo>
                  <a:cubicBezTo>
                    <a:pt x="124" y="513"/>
                    <a:pt x="289" y="857"/>
                    <a:pt x="557" y="1012"/>
                  </a:cubicBezTo>
                  <a:lnTo>
                    <a:pt x="557" y="1012"/>
                  </a:lnTo>
                  <a:cubicBezTo>
                    <a:pt x="767" y="1133"/>
                    <a:pt x="1043" y="1095"/>
                    <a:pt x="1227" y="946"/>
                  </a:cubicBezTo>
                  <a:lnTo>
                    <a:pt x="1227" y="946"/>
                  </a:lnTo>
                  <a:cubicBezTo>
                    <a:pt x="1230" y="944"/>
                    <a:pt x="1231" y="942"/>
                    <a:pt x="1233" y="940"/>
                  </a:cubicBezTo>
                  <a:lnTo>
                    <a:pt x="1233" y="940"/>
                  </a:lnTo>
                  <a:cubicBezTo>
                    <a:pt x="1244" y="940"/>
                    <a:pt x="1255" y="934"/>
                    <a:pt x="1258" y="919"/>
                  </a:cubicBezTo>
                  <a:lnTo>
                    <a:pt x="1258" y="919"/>
                  </a:lnTo>
                  <a:cubicBezTo>
                    <a:pt x="1294" y="650"/>
                    <a:pt x="1165" y="309"/>
                    <a:pt x="928" y="161"/>
                  </a:cubicBezTo>
                  <a:lnTo>
                    <a:pt x="928" y="161"/>
                  </a:lnTo>
                  <a:cubicBezTo>
                    <a:pt x="670" y="0"/>
                    <a:pt x="276" y="71"/>
                    <a:pt x="18" y="192"/>
                  </a:cubicBezTo>
                  <a:close/>
                </a:path>
              </a:pathLst>
            </a:custGeom>
            <a:solidFill>
              <a:schemeClr val="accent6"/>
            </a:solidFill>
            <a:ln>
              <a:noFill/>
            </a:ln>
            <a:effectLst/>
          </p:spPr>
          <p:txBody>
            <a:bodyPr wrap="none" anchor="ctr"/>
            <a:lstStyle/>
            <a:p>
              <a:endParaRPr lang="es-ES_tradnl" sz="919" dirty="0"/>
            </a:p>
          </p:txBody>
        </p:sp>
        <p:grpSp>
          <p:nvGrpSpPr>
            <p:cNvPr id="20" name="Group 19">
              <a:extLst>
                <a:ext uri="{FF2B5EF4-FFF2-40B4-BE49-F238E27FC236}">
                  <a16:creationId xmlns:a16="http://schemas.microsoft.com/office/drawing/2014/main" id="{D1301B29-06FC-BB49-823F-3C78A70D9C3C}"/>
                </a:ext>
              </a:extLst>
            </p:cNvPr>
            <p:cNvGrpSpPr/>
            <p:nvPr/>
          </p:nvGrpSpPr>
          <p:grpSpPr>
            <a:xfrm rot="759599">
              <a:off x="1394973" y="3709498"/>
              <a:ext cx="1522897" cy="1567252"/>
              <a:chOff x="3441122" y="3792279"/>
              <a:chExt cx="778762" cy="801444"/>
            </a:xfrm>
            <a:solidFill>
              <a:schemeClr val="accent6"/>
            </a:solidFill>
          </p:grpSpPr>
          <p:sp>
            <p:nvSpPr>
              <p:cNvPr id="354" name="Freeform 9">
                <a:extLst>
                  <a:ext uri="{FF2B5EF4-FFF2-40B4-BE49-F238E27FC236}">
                    <a16:creationId xmlns:a16="http://schemas.microsoft.com/office/drawing/2014/main" id="{5AD89304-165F-DA46-96B0-0B39E00279F1}"/>
                  </a:ext>
                </a:extLst>
              </p:cNvPr>
              <p:cNvSpPr>
                <a:spLocks noChangeArrowheads="1"/>
              </p:cNvSpPr>
              <p:nvPr/>
            </p:nvSpPr>
            <p:spPr bwMode="auto">
              <a:xfrm>
                <a:off x="4187480" y="4458709"/>
                <a:ext cx="25923" cy="12961"/>
              </a:xfrm>
              <a:custGeom>
                <a:avLst/>
                <a:gdLst>
                  <a:gd name="T0" fmla="*/ 30 w 105"/>
                  <a:gd name="T1" fmla="*/ 50 h 55"/>
                  <a:gd name="T2" fmla="*/ 30 w 105"/>
                  <a:gd name="T3" fmla="*/ 50 h 55"/>
                  <a:gd name="T4" fmla="*/ 84 w 105"/>
                  <a:gd name="T5" fmla="*/ 36 h 55"/>
                  <a:gd name="T6" fmla="*/ 84 w 105"/>
                  <a:gd name="T7" fmla="*/ 36 h 55"/>
                  <a:gd name="T8" fmla="*/ 75 w 105"/>
                  <a:gd name="T9" fmla="*/ 5 h 55"/>
                  <a:gd name="T10" fmla="*/ 75 w 105"/>
                  <a:gd name="T11" fmla="*/ 5 h 55"/>
                  <a:gd name="T12" fmla="*/ 21 w 105"/>
                  <a:gd name="T13" fmla="*/ 18 h 55"/>
                  <a:gd name="T14" fmla="*/ 21 w 105"/>
                  <a:gd name="T15" fmla="*/ 18 h 55"/>
                  <a:gd name="T16" fmla="*/ 30 w 105"/>
                  <a:gd name="T17" fmla="*/ 5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55">
                    <a:moveTo>
                      <a:pt x="30" y="50"/>
                    </a:moveTo>
                    <a:lnTo>
                      <a:pt x="30" y="50"/>
                    </a:lnTo>
                    <a:cubicBezTo>
                      <a:pt x="47" y="45"/>
                      <a:pt x="65" y="41"/>
                      <a:pt x="84" y="36"/>
                    </a:cubicBezTo>
                    <a:lnTo>
                      <a:pt x="84" y="36"/>
                    </a:lnTo>
                    <a:cubicBezTo>
                      <a:pt x="104" y="31"/>
                      <a:pt x="95" y="0"/>
                      <a:pt x="75" y="5"/>
                    </a:cubicBezTo>
                    <a:lnTo>
                      <a:pt x="75" y="5"/>
                    </a:lnTo>
                    <a:cubicBezTo>
                      <a:pt x="57" y="9"/>
                      <a:pt x="39" y="14"/>
                      <a:pt x="21" y="18"/>
                    </a:cubicBezTo>
                    <a:lnTo>
                      <a:pt x="21" y="18"/>
                    </a:lnTo>
                    <a:cubicBezTo>
                      <a:pt x="0" y="23"/>
                      <a:pt x="9" y="54"/>
                      <a:pt x="30" y="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5" name="Freeform 24">
                <a:extLst>
                  <a:ext uri="{FF2B5EF4-FFF2-40B4-BE49-F238E27FC236}">
                    <a16:creationId xmlns:a16="http://schemas.microsoft.com/office/drawing/2014/main" id="{E9C971AB-0FCA-0843-8B39-70880B3CE387}"/>
                  </a:ext>
                </a:extLst>
              </p:cNvPr>
              <p:cNvSpPr>
                <a:spLocks noChangeArrowheads="1"/>
              </p:cNvSpPr>
              <p:nvPr/>
            </p:nvSpPr>
            <p:spPr bwMode="auto">
              <a:xfrm>
                <a:off x="3495127" y="3834403"/>
                <a:ext cx="686952" cy="759320"/>
              </a:xfrm>
              <a:custGeom>
                <a:avLst/>
                <a:gdLst>
                  <a:gd name="T0" fmla="*/ 2727 w 2805"/>
                  <a:gd name="T1" fmla="*/ 219 h 3101"/>
                  <a:gd name="T2" fmla="*/ 2418 w 2805"/>
                  <a:gd name="T3" fmla="*/ 475 h 3101"/>
                  <a:gd name="T4" fmla="*/ 2538 w 2805"/>
                  <a:gd name="T5" fmla="*/ 44 h 3101"/>
                  <a:gd name="T6" fmla="*/ 2417 w 2805"/>
                  <a:gd name="T7" fmla="*/ 365 h 3101"/>
                  <a:gd name="T8" fmla="*/ 2374 w 2805"/>
                  <a:gd name="T9" fmla="*/ 30 h 3101"/>
                  <a:gd name="T10" fmla="*/ 2350 w 2805"/>
                  <a:gd name="T11" fmla="*/ 483 h 3101"/>
                  <a:gd name="T12" fmla="*/ 2334 w 2805"/>
                  <a:gd name="T13" fmla="*/ 514 h 3101"/>
                  <a:gd name="T14" fmla="*/ 1873 w 2805"/>
                  <a:gd name="T15" fmla="*/ 1145 h 3101"/>
                  <a:gd name="T16" fmla="*/ 1736 w 2805"/>
                  <a:gd name="T17" fmla="*/ 740 h 3101"/>
                  <a:gd name="T18" fmla="*/ 2115 w 2805"/>
                  <a:gd name="T19" fmla="*/ 596 h 3101"/>
                  <a:gd name="T20" fmla="*/ 1850 w 2805"/>
                  <a:gd name="T21" fmla="*/ 669 h 3101"/>
                  <a:gd name="T22" fmla="*/ 1996 w 2805"/>
                  <a:gd name="T23" fmla="*/ 478 h 3101"/>
                  <a:gd name="T24" fmla="*/ 1856 w 2805"/>
                  <a:gd name="T25" fmla="*/ 432 h 3101"/>
                  <a:gd name="T26" fmla="*/ 1725 w 2805"/>
                  <a:gd name="T27" fmla="*/ 669 h 3101"/>
                  <a:gd name="T28" fmla="*/ 1682 w 2805"/>
                  <a:gd name="T29" fmla="*/ 644 h 3101"/>
                  <a:gd name="T30" fmla="*/ 1544 w 2805"/>
                  <a:gd name="T31" fmla="*/ 349 h 3101"/>
                  <a:gd name="T32" fmla="*/ 1517 w 2805"/>
                  <a:gd name="T33" fmla="*/ 855 h 3101"/>
                  <a:gd name="T34" fmla="*/ 1557 w 2805"/>
                  <a:gd name="T35" fmla="*/ 707 h 3101"/>
                  <a:gd name="T36" fmla="*/ 1516 w 2805"/>
                  <a:gd name="T37" fmla="*/ 808 h 3101"/>
                  <a:gd name="T38" fmla="*/ 1518 w 2805"/>
                  <a:gd name="T39" fmla="*/ 718 h 3101"/>
                  <a:gd name="T40" fmla="*/ 1487 w 2805"/>
                  <a:gd name="T41" fmla="*/ 739 h 3101"/>
                  <a:gd name="T42" fmla="*/ 1485 w 2805"/>
                  <a:gd name="T43" fmla="*/ 797 h 3101"/>
                  <a:gd name="T44" fmla="*/ 1410 w 2805"/>
                  <a:gd name="T45" fmla="*/ 737 h 3101"/>
                  <a:gd name="T46" fmla="*/ 1431 w 2805"/>
                  <a:gd name="T47" fmla="*/ 809 h 3101"/>
                  <a:gd name="T48" fmla="*/ 1401 w 2805"/>
                  <a:gd name="T49" fmla="*/ 828 h 3101"/>
                  <a:gd name="T50" fmla="*/ 1529 w 2805"/>
                  <a:gd name="T51" fmla="*/ 1027 h 3101"/>
                  <a:gd name="T52" fmla="*/ 994 w 2805"/>
                  <a:gd name="T53" fmla="*/ 822 h 3101"/>
                  <a:gd name="T54" fmla="*/ 1257 w 2805"/>
                  <a:gd name="T55" fmla="*/ 612 h 3101"/>
                  <a:gd name="T56" fmla="*/ 1176 w 2805"/>
                  <a:gd name="T57" fmla="*/ 514 h 3101"/>
                  <a:gd name="T58" fmla="*/ 1044 w 2805"/>
                  <a:gd name="T59" fmla="*/ 517 h 3101"/>
                  <a:gd name="T60" fmla="*/ 787 w 2805"/>
                  <a:gd name="T61" fmla="*/ 528 h 3101"/>
                  <a:gd name="T62" fmla="*/ 934 w 2805"/>
                  <a:gd name="T63" fmla="*/ 776 h 3101"/>
                  <a:gd name="T64" fmla="*/ 708 w 2805"/>
                  <a:gd name="T65" fmla="*/ 664 h 3101"/>
                  <a:gd name="T66" fmla="*/ 948 w 2805"/>
                  <a:gd name="T67" fmla="*/ 815 h 3101"/>
                  <a:gd name="T68" fmla="*/ 1112 w 2805"/>
                  <a:gd name="T69" fmla="*/ 1582 h 3101"/>
                  <a:gd name="T70" fmla="*/ 514 w 2805"/>
                  <a:gd name="T71" fmla="*/ 754 h 3101"/>
                  <a:gd name="T72" fmla="*/ 534 w 2805"/>
                  <a:gd name="T73" fmla="*/ 689 h 3101"/>
                  <a:gd name="T74" fmla="*/ 491 w 2805"/>
                  <a:gd name="T75" fmla="*/ 679 h 3101"/>
                  <a:gd name="T76" fmla="*/ 492 w 2805"/>
                  <a:gd name="T77" fmla="*/ 570 h 3101"/>
                  <a:gd name="T78" fmla="*/ 417 w 2805"/>
                  <a:gd name="T79" fmla="*/ 746 h 3101"/>
                  <a:gd name="T80" fmla="*/ 385 w 2805"/>
                  <a:gd name="T81" fmla="*/ 708 h 3101"/>
                  <a:gd name="T82" fmla="*/ 182 w 2805"/>
                  <a:gd name="T83" fmla="*/ 396 h 3101"/>
                  <a:gd name="T84" fmla="*/ 43 w 2805"/>
                  <a:gd name="T85" fmla="*/ 488 h 3101"/>
                  <a:gd name="T86" fmla="*/ 38 w 2805"/>
                  <a:gd name="T87" fmla="*/ 646 h 3101"/>
                  <a:gd name="T88" fmla="*/ 1120 w 2805"/>
                  <a:gd name="T89" fmla="*/ 1647 h 3101"/>
                  <a:gd name="T90" fmla="*/ 1285 w 2805"/>
                  <a:gd name="T91" fmla="*/ 3070 h 3101"/>
                  <a:gd name="T92" fmla="*/ 1185 w 2805"/>
                  <a:gd name="T93" fmla="*/ 1667 h 3101"/>
                  <a:gd name="T94" fmla="*/ 1834 w 2805"/>
                  <a:gd name="T95" fmla="*/ 1252 h 3101"/>
                  <a:gd name="T96" fmla="*/ 1883 w 2805"/>
                  <a:gd name="T97" fmla="*/ 1231 h 3101"/>
                  <a:gd name="T98" fmla="*/ 2178 w 2805"/>
                  <a:gd name="T99" fmla="*/ 1185 h 3101"/>
                  <a:gd name="T100" fmla="*/ 2243 w 2805"/>
                  <a:gd name="T101" fmla="*/ 1149 h 3101"/>
                  <a:gd name="T102" fmla="*/ 2166 w 2805"/>
                  <a:gd name="T103" fmla="*/ 1138 h 3101"/>
                  <a:gd name="T104" fmla="*/ 2264 w 2805"/>
                  <a:gd name="T105" fmla="*/ 1056 h 3101"/>
                  <a:gd name="T106" fmla="*/ 2162 w 2805"/>
                  <a:gd name="T107" fmla="*/ 1107 h 3101"/>
                  <a:gd name="T108" fmla="*/ 2148 w 2805"/>
                  <a:gd name="T109" fmla="*/ 1068 h 3101"/>
                  <a:gd name="T110" fmla="*/ 2152 w 2805"/>
                  <a:gd name="T111" fmla="*/ 967 h 3101"/>
                  <a:gd name="T112" fmla="*/ 2375 w 2805"/>
                  <a:gd name="T113" fmla="*/ 541 h 3101"/>
                  <a:gd name="T114" fmla="*/ 2499 w 2805"/>
                  <a:gd name="T115" fmla="*/ 579 h 3101"/>
                  <a:gd name="T116" fmla="*/ 2577 w 2805"/>
                  <a:gd name="T117" fmla="*/ 549 h 3101"/>
                  <a:gd name="T118" fmla="*/ 2787 w 2805"/>
                  <a:gd name="T119" fmla="*/ 369 h 3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5" h="3101">
                    <a:moveTo>
                      <a:pt x="2770" y="341"/>
                    </a:moveTo>
                    <a:lnTo>
                      <a:pt x="2770" y="341"/>
                    </a:lnTo>
                    <a:cubicBezTo>
                      <a:pt x="2743" y="361"/>
                      <a:pt x="2516" y="495"/>
                      <a:pt x="2428" y="507"/>
                    </a:cubicBezTo>
                    <a:lnTo>
                      <a:pt x="2428" y="507"/>
                    </a:lnTo>
                    <a:cubicBezTo>
                      <a:pt x="2543" y="428"/>
                      <a:pt x="2643" y="332"/>
                      <a:pt x="2727" y="219"/>
                    </a:cubicBezTo>
                    <a:lnTo>
                      <a:pt x="2727" y="219"/>
                    </a:lnTo>
                    <a:cubicBezTo>
                      <a:pt x="2739" y="202"/>
                      <a:pt x="2711" y="186"/>
                      <a:pt x="2698" y="203"/>
                    </a:cubicBezTo>
                    <a:lnTo>
                      <a:pt x="2698" y="203"/>
                    </a:lnTo>
                    <a:cubicBezTo>
                      <a:pt x="2620" y="309"/>
                      <a:pt x="2526" y="400"/>
                      <a:pt x="2418" y="475"/>
                    </a:cubicBezTo>
                    <a:lnTo>
                      <a:pt x="2418" y="475"/>
                    </a:lnTo>
                    <a:cubicBezTo>
                      <a:pt x="2431" y="440"/>
                      <a:pt x="2440" y="398"/>
                      <a:pt x="2448" y="374"/>
                    </a:cubicBezTo>
                    <a:lnTo>
                      <a:pt x="2448" y="374"/>
                    </a:lnTo>
                    <a:cubicBezTo>
                      <a:pt x="2489" y="267"/>
                      <a:pt x="2529" y="159"/>
                      <a:pt x="2569" y="52"/>
                    </a:cubicBezTo>
                    <a:lnTo>
                      <a:pt x="2569" y="52"/>
                    </a:lnTo>
                    <a:cubicBezTo>
                      <a:pt x="2577" y="32"/>
                      <a:pt x="2545" y="24"/>
                      <a:pt x="2538" y="44"/>
                    </a:cubicBezTo>
                    <a:lnTo>
                      <a:pt x="2538" y="44"/>
                    </a:lnTo>
                    <a:cubicBezTo>
                      <a:pt x="2510" y="119"/>
                      <a:pt x="2482" y="194"/>
                      <a:pt x="2453" y="269"/>
                    </a:cubicBezTo>
                    <a:lnTo>
                      <a:pt x="2453" y="269"/>
                    </a:lnTo>
                    <a:cubicBezTo>
                      <a:pt x="2441" y="301"/>
                      <a:pt x="2429" y="333"/>
                      <a:pt x="2417" y="365"/>
                    </a:cubicBezTo>
                    <a:lnTo>
                      <a:pt x="2417" y="365"/>
                    </a:lnTo>
                    <a:cubicBezTo>
                      <a:pt x="2409" y="387"/>
                      <a:pt x="2401" y="408"/>
                      <a:pt x="2393" y="430"/>
                    </a:cubicBezTo>
                    <a:lnTo>
                      <a:pt x="2393" y="430"/>
                    </a:lnTo>
                    <a:cubicBezTo>
                      <a:pt x="2386" y="442"/>
                      <a:pt x="2382" y="454"/>
                      <a:pt x="2380" y="467"/>
                    </a:cubicBezTo>
                    <a:lnTo>
                      <a:pt x="2380" y="467"/>
                    </a:lnTo>
                    <a:cubicBezTo>
                      <a:pt x="2349" y="321"/>
                      <a:pt x="2347" y="176"/>
                      <a:pt x="2374" y="30"/>
                    </a:cubicBezTo>
                    <a:lnTo>
                      <a:pt x="2374" y="30"/>
                    </a:lnTo>
                    <a:cubicBezTo>
                      <a:pt x="2378" y="9"/>
                      <a:pt x="2347" y="0"/>
                      <a:pt x="2343" y="21"/>
                    </a:cubicBezTo>
                    <a:lnTo>
                      <a:pt x="2343" y="21"/>
                    </a:lnTo>
                    <a:cubicBezTo>
                      <a:pt x="2314" y="176"/>
                      <a:pt x="2316" y="329"/>
                      <a:pt x="2350" y="483"/>
                    </a:cubicBezTo>
                    <a:lnTo>
                      <a:pt x="2350" y="483"/>
                    </a:lnTo>
                    <a:cubicBezTo>
                      <a:pt x="2273" y="396"/>
                      <a:pt x="2232" y="288"/>
                      <a:pt x="2233" y="170"/>
                    </a:cubicBezTo>
                    <a:lnTo>
                      <a:pt x="2233" y="170"/>
                    </a:lnTo>
                    <a:cubicBezTo>
                      <a:pt x="2233" y="149"/>
                      <a:pt x="2201" y="149"/>
                      <a:pt x="2200" y="170"/>
                    </a:cubicBezTo>
                    <a:lnTo>
                      <a:pt x="2200" y="170"/>
                    </a:lnTo>
                    <a:cubicBezTo>
                      <a:pt x="2200" y="299"/>
                      <a:pt x="2247" y="420"/>
                      <a:pt x="2334" y="514"/>
                    </a:cubicBezTo>
                    <a:lnTo>
                      <a:pt x="2334" y="514"/>
                    </a:lnTo>
                    <a:cubicBezTo>
                      <a:pt x="2334" y="515"/>
                      <a:pt x="2334" y="515"/>
                      <a:pt x="2334" y="515"/>
                    </a:cubicBezTo>
                    <a:lnTo>
                      <a:pt x="2334" y="515"/>
                    </a:lnTo>
                    <a:cubicBezTo>
                      <a:pt x="2212" y="747"/>
                      <a:pt x="2057" y="958"/>
                      <a:pt x="1873" y="1145"/>
                    </a:cubicBezTo>
                    <a:lnTo>
                      <a:pt x="1873" y="1145"/>
                    </a:lnTo>
                    <a:cubicBezTo>
                      <a:pt x="1778" y="1242"/>
                      <a:pt x="1674" y="1329"/>
                      <a:pt x="1565" y="1410"/>
                    </a:cubicBezTo>
                    <a:lnTo>
                      <a:pt x="1565" y="1410"/>
                    </a:lnTo>
                    <a:cubicBezTo>
                      <a:pt x="1476" y="1476"/>
                      <a:pt x="1351" y="1578"/>
                      <a:pt x="1232" y="1610"/>
                    </a:cubicBezTo>
                    <a:lnTo>
                      <a:pt x="1232" y="1610"/>
                    </a:lnTo>
                    <a:cubicBezTo>
                      <a:pt x="1434" y="1336"/>
                      <a:pt x="1590" y="1046"/>
                      <a:pt x="1736" y="740"/>
                    </a:cubicBezTo>
                    <a:lnTo>
                      <a:pt x="1736" y="740"/>
                    </a:lnTo>
                    <a:cubicBezTo>
                      <a:pt x="1739" y="738"/>
                      <a:pt x="1742" y="735"/>
                      <a:pt x="1743" y="732"/>
                    </a:cubicBezTo>
                    <a:lnTo>
                      <a:pt x="1743" y="732"/>
                    </a:lnTo>
                    <a:cubicBezTo>
                      <a:pt x="1888" y="744"/>
                      <a:pt x="2004" y="689"/>
                      <a:pt x="2115" y="596"/>
                    </a:cubicBezTo>
                    <a:lnTo>
                      <a:pt x="2115" y="596"/>
                    </a:lnTo>
                    <a:cubicBezTo>
                      <a:pt x="2131" y="582"/>
                      <a:pt x="2108" y="559"/>
                      <a:pt x="2091" y="573"/>
                    </a:cubicBezTo>
                    <a:lnTo>
                      <a:pt x="2091" y="573"/>
                    </a:lnTo>
                    <a:cubicBezTo>
                      <a:pt x="2005" y="646"/>
                      <a:pt x="1916" y="692"/>
                      <a:pt x="1809" y="700"/>
                    </a:cubicBezTo>
                    <a:lnTo>
                      <a:pt x="1809" y="700"/>
                    </a:lnTo>
                    <a:cubicBezTo>
                      <a:pt x="1824" y="690"/>
                      <a:pt x="1838" y="678"/>
                      <a:pt x="1850" y="669"/>
                    </a:cubicBezTo>
                    <a:lnTo>
                      <a:pt x="1850" y="669"/>
                    </a:lnTo>
                    <a:cubicBezTo>
                      <a:pt x="1913" y="619"/>
                      <a:pt x="1970" y="564"/>
                      <a:pt x="2019" y="501"/>
                    </a:cubicBezTo>
                    <a:lnTo>
                      <a:pt x="2019" y="501"/>
                    </a:lnTo>
                    <a:cubicBezTo>
                      <a:pt x="2032" y="485"/>
                      <a:pt x="2009" y="462"/>
                      <a:pt x="1996" y="478"/>
                    </a:cubicBezTo>
                    <a:lnTo>
                      <a:pt x="1996" y="478"/>
                    </a:lnTo>
                    <a:cubicBezTo>
                      <a:pt x="1966" y="516"/>
                      <a:pt x="1933" y="553"/>
                      <a:pt x="1897" y="586"/>
                    </a:cubicBezTo>
                    <a:lnTo>
                      <a:pt x="1897" y="586"/>
                    </a:lnTo>
                    <a:cubicBezTo>
                      <a:pt x="1872" y="611"/>
                      <a:pt x="1804" y="682"/>
                      <a:pt x="1755" y="692"/>
                    </a:cubicBezTo>
                    <a:lnTo>
                      <a:pt x="1755" y="692"/>
                    </a:lnTo>
                    <a:cubicBezTo>
                      <a:pt x="1764" y="597"/>
                      <a:pt x="1797" y="509"/>
                      <a:pt x="1856" y="432"/>
                    </a:cubicBezTo>
                    <a:lnTo>
                      <a:pt x="1856" y="432"/>
                    </a:lnTo>
                    <a:cubicBezTo>
                      <a:pt x="1869" y="415"/>
                      <a:pt x="1840" y="398"/>
                      <a:pt x="1827" y="415"/>
                    </a:cubicBezTo>
                    <a:lnTo>
                      <a:pt x="1827" y="415"/>
                    </a:lnTo>
                    <a:cubicBezTo>
                      <a:pt x="1771" y="491"/>
                      <a:pt x="1736" y="577"/>
                      <a:pt x="1725" y="669"/>
                    </a:cubicBezTo>
                    <a:lnTo>
                      <a:pt x="1725" y="669"/>
                    </a:lnTo>
                    <a:cubicBezTo>
                      <a:pt x="1690" y="574"/>
                      <a:pt x="1678" y="475"/>
                      <a:pt x="1688" y="372"/>
                    </a:cubicBezTo>
                    <a:lnTo>
                      <a:pt x="1688" y="372"/>
                    </a:lnTo>
                    <a:cubicBezTo>
                      <a:pt x="1691" y="351"/>
                      <a:pt x="1658" y="351"/>
                      <a:pt x="1656" y="372"/>
                    </a:cubicBezTo>
                    <a:lnTo>
                      <a:pt x="1656" y="372"/>
                    </a:lnTo>
                    <a:cubicBezTo>
                      <a:pt x="1646" y="466"/>
                      <a:pt x="1655" y="556"/>
                      <a:pt x="1682" y="644"/>
                    </a:cubicBezTo>
                    <a:lnTo>
                      <a:pt x="1682" y="644"/>
                    </a:lnTo>
                    <a:cubicBezTo>
                      <a:pt x="1609" y="563"/>
                      <a:pt x="1564" y="465"/>
                      <a:pt x="1577" y="349"/>
                    </a:cubicBezTo>
                    <a:lnTo>
                      <a:pt x="1577" y="349"/>
                    </a:lnTo>
                    <a:cubicBezTo>
                      <a:pt x="1579" y="329"/>
                      <a:pt x="1547" y="329"/>
                      <a:pt x="1544" y="349"/>
                    </a:cubicBezTo>
                    <a:lnTo>
                      <a:pt x="1544" y="349"/>
                    </a:lnTo>
                    <a:cubicBezTo>
                      <a:pt x="1528" y="492"/>
                      <a:pt x="1597" y="613"/>
                      <a:pt x="1698" y="707"/>
                    </a:cubicBezTo>
                    <a:lnTo>
                      <a:pt x="1698" y="707"/>
                    </a:lnTo>
                    <a:cubicBezTo>
                      <a:pt x="1651" y="805"/>
                      <a:pt x="1604" y="901"/>
                      <a:pt x="1554" y="995"/>
                    </a:cubicBezTo>
                    <a:lnTo>
                      <a:pt x="1554" y="995"/>
                    </a:lnTo>
                    <a:cubicBezTo>
                      <a:pt x="1542" y="949"/>
                      <a:pt x="1530" y="902"/>
                      <a:pt x="1517" y="855"/>
                    </a:cubicBezTo>
                    <a:lnTo>
                      <a:pt x="1517" y="855"/>
                    </a:lnTo>
                    <a:cubicBezTo>
                      <a:pt x="1555" y="838"/>
                      <a:pt x="1584" y="740"/>
                      <a:pt x="1589" y="716"/>
                    </a:cubicBezTo>
                    <a:lnTo>
                      <a:pt x="1589" y="716"/>
                    </a:lnTo>
                    <a:cubicBezTo>
                      <a:pt x="1591" y="695"/>
                      <a:pt x="1560" y="687"/>
                      <a:pt x="1557" y="707"/>
                    </a:cubicBezTo>
                    <a:lnTo>
                      <a:pt x="1557" y="707"/>
                    </a:lnTo>
                    <a:cubicBezTo>
                      <a:pt x="1554" y="728"/>
                      <a:pt x="1549" y="748"/>
                      <a:pt x="1540" y="768"/>
                    </a:cubicBezTo>
                    <a:lnTo>
                      <a:pt x="1540" y="768"/>
                    </a:lnTo>
                    <a:cubicBezTo>
                      <a:pt x="1536" y="779"/>
                      <a:pt x="1530" y="788"/>
                      <a:pt x="1524" y="798"/>
                    </a:cubicBezTo>
                    <a:lnTo>
                      <a:pt x="1524" y="798"/>
                    </a:lnTo>
                    <a:cubicBezTo>
                      <a:pt x="1523" y="801"/>
                      <a:pt x="1519" y="804"/>
                      <a:pt x="1516" y="808"/>
                    </a:cubicBezTo>
                    <a:lnTo>
                      <a:pt x="1516" y="808"/>
                    </a:lnTo>
                    <a:cubicBezTo>
                      <a:pt x="1516" y="807"/>
                      <a:pt x="1516" y="806"/>
                      <a:pt x="1517" y="806"/>
                    </a:cubicBezTo>
                    <a:lnTo>
                      <a:pt x="1517" y="806"/>
                    </a:lnTo>
                    <a:cubicBezTo>
                      <a:pt x="1520" y="776"/>
                      <a:pt x="1521" y="747"/>
                      <a:pt x="1518" y="718"/>
                    </a:cubicBezTo>
                    <a:lnTo>
                      <a:pt x="1518" y="718"/>
                    </a:lnTo>
                    <a:cubicBezTo>
                      <a:pt x="1516" y="700"/>
                      <a:pt x="1492" y="695"/>
                      <a:pt x="1486" y="714"/>
                    </a:cubicBezTo>
                    <a:lnTo>
                      <a:pt x="1486" y="714"/>
                    </a:lnTo>
                    <a:cubicBezTo>
                      <a:pt x="1484" y="717"/>
                      <a:pt x="1484" y="720"/>
                      <a:pt x="1483" y="723"/>
                    </a:cubicBezTo>
                    <a:lnTo>
                      <a:pt x="1483" y="723"/>
                    </a:lnTo>
                    <a:cubicBezTo>
                      <a:pt x="1480" y="730"/>
                      <a:pt x="1483" y="735"/>
                      <a:pt x="1487" y="739"/>
                    </a:cubicBezTo>
                    <a:lnTo>
                      <a:pt x="1487" y="739"/>
                    </a:lnTo>
                    <a:cubicBezTo>
                      <a:pt x="1488" y="750"/>
                      <a:pt x="1488" y="760"/>
                      <a:pt x="1488" y="771"/>
                    </a:cubicBezTo>
                    <a:lnTo>
                      <a:pt x="1488" y="771"/>
                    </a:lnTo>
                    <a:cubicBezTo>
                      <a:pt x="1487" y="780"/>
                      <a:pt x="1486" y="788"/>
                      <a:pt x="1485" y="797"/>
                    </a:cubicBezTo>
                    <a:lnTo>
                      <a:pt x="1485" y="797"/>
                    </a:lnTo>
                    <a:cubicBezTo>
                      <a:pt x="1485" y="798"/>
                      <a:pt x="1484" y="800"/>
                      <a:pt x="1484" y="801"/>
                    </a:cubicBezTo>
                    <a:lnTo>
                      <a:pt x="1484" y="801"/>
                    </a:lnTo>
                    <a:cubicBezTo>
                      <a:pt x="1463" y="782"/>
                      <a:pt x="1448" y="756"/>
                      <a:pt x="1441" y="728"/>
                    </a:cubicBezTo>
                    <a:lnTo>
                      <a:pt x="1441" y="728"/>
                    </a:lnTo>
                    <a:cubicBezTo>
                      <a:pt x="1436" y="707"/>
                      <a:pt x="1405" y="716"/>
                      <a:pt x="1410" y="737"/>
                    </a:cubicBezTo>
                    <a:lnTo>
                      <a:pt x="1410" y="737"/>
                    </a:lnTo>
                    <a:cubicBezTo>
                      <a:pt x="1418" y="771"/>
                      <a:pt x="1436" y="801"/>
                      <a:pt x="1462" y="824"/>
                    </a:cubicBezTo>
                    <a:lnTo>
                      <a:pt x="1462" y="824"/>
                    </a:lnTo>
                    <a:cubicBezTo>
                      <a:pt x="1450" y="821"/>
                      <a:pt x="1440" y="815"/>
                      <a:pt x="1431" y="809"/>
                    </a:cubicBezTo>
                    <a:lnTo>
                      <a:pt x="1431" y="809"/>
                    </a:lnTo>
                    <a:cubicBezTo>
                      <a:pt x="1415" y="799"/>
                      <a:pt x="1381" y="779"/>
                      <a:pt x="1391" y="756"/>
                    </a:cubicBezTo>
                    <a:lnTo>
                      <a:pt x="1391" y="756"/>
                    </a:lnTo>
                    <a:cubicBezTo>
                      <a:pt x="1400" y="737"/>
                      <a:pt x="1372" y="720"/>
                      <a:pt x="1363" y="740"/>
                    </a:cubicBezTo>
                    <a:lnTo>
                      <a:pt x="1363" y="740"/>
                    </a:lnTo>
                    <a:cubicBezTo>
                      <a:pt x="1345" y="778"/>
                      <a:pt x="1371" y="806"/>
                      <a:pt x="1401" y="828"/>
                    </a:cubicBezTo>
                    <a:lnTo>
                      <a:pt x="1401" y="828"/>
                    </a:lnTo>
                    <a:cubicBezTo>
                      <a:pt x="1426" y="846"/>
                      <a:pt x="1454" y="861"/>
                      <a:pt x="1484" y="858"/>
                    </a:cubicBezTo>
                    <a:lnTo>
                      <a:pt x="1484" y="858"/>
                    </a:lnTo>
                    <a:cubicBezTo>
                      <a:pt x="1499" y="914"/>
                      <a:pt x="1514" y="970"/>
                      <a:pt x="1529" y="1027"/>
                    </a:cubicBezTo>
                    <a:lnTo>
                      <a:pt x="1529" y="1027"/>
                    </a:lnTo>
                    <a:cubicBezTo>
                      <a:pt x="1530" y="1030"/>
                      <a:pt x="1532" y="1033"/>
                      <a:pt x="1534" y="1034"/>
                    </a:cubicBezTo>
                    <a:lnTo>
                      <a:pt x="1534" y="1034"/>
                    </a:lnTo>
                    <a:cubicBezTo>
                      <a:pt x="1427" y="1233"/>
                      <a:pt x="1311" y="1426"/>
                      <a:pt x="1172" y="1610"/>
                    </a:cubicBezTo>
                    <a:lnTo>
                      <a:pt x="1172" y="1610"/>
                    </a:lnTo>
                    <a:cubicBezTo>
                      <a:pt x="1090" y="1352"/>
                      <a:pt x="1030" y="1089"/>
                      <a:pt x="994" y="822"/>
                    </a:cubicBezTo>
                    <a:lnTo>
                      <a:pt x="994" y="822"/>
                    </a:lnTo>
                    <a:cubicBezTo>
                      <a:pt x="1109" y="794"/>
                      <a:pt x="1197" y="715"/>
                      <a:pt x="1281" y="635"/>
                    </a:cubicBezTo>
                    <a:lnTo>
                      <a:pt x="1281" y="635"/>
                    </a:lnTo>
                    <a:cubicBezTo>
                      <a:pt x="1295" y="620"/>
                      <a:pt x="1272" y="598"/>
                      <a:pt x="1257" y="612"/>
                    </a:cubicBezTo>
                    <a:lnTo>
                      <a:pt x="1257" y="612"/>
                    </a:lnTo>
                    <a:cubicBezTo>
                      <a:pt x="1190" y="677"/>
                      <a:pt x="1121" y="741"/>
                      <a:pt x="1035" y="775"/>
                    </a:cubicBezTo>
                    <a:lnTo>
                      <a:pt x="1035" y="775"/>
                    </a:lnTo>
                    <a:cubicBezTo>
                      <a:pt x="1106" y="705"/>
                      <a:pt x="1164" y="623"/>
                      <a:pt x="1204" y="530"/>
                    </a:cubicBezTo>
                    <a:lnTo>
                      <a:pt x="1204" y="530"/>
                    </a:lnTo>
                    <a:cubicBezTo>
                      <a:pt x="1213" y="512"/>
                      <a:pt x="1184" y="495"/>
                      <a:pt x="1176" y="514"/>
                    </a:cubicBezTo>
                    <a:lnTo>
                      <a:pt x="1176" y="514"/>
                    </a:lnTo>
                    <a:cubicBezTo>
                      <a:pt x="1134" y="611"/>
                      <a:pt x="1074" y="695"/>
                      <a:pt x="997" y="766"/>
                    </a:cubicBezTo>
                    <a:lnTo>
                      <a:pt x="997" y="766"/>
                    </a:lnTo>
                    <a:cubicBezTo>
                      <a:pt x="1025" y="685"/>
                      <a:pt x="1040" y="603"/>
                      <a:pt x="1044" y="517"/>
                    </a:cubicBezTo>
                    <a:lnTo>
                      <a:pt x="1044" y="517"/>
                    </a:lnTo>
                    <a:cubicBezTo>
                      <a:pt x="1045" y="496"/>
                      <a:pt x="1012" y="496"/>
                      <a:pt x="1011" y="517"/>
                    </a:cubicBezTo>
                    <a:lnTo>
                      <a:pt x="1011" y="517"/>
                    </a:lnTo>
                    <a:cubicBezTo>
                      <a:pt x="1008" y="601"/>
                      <a:pt x="992" y="682"/>
                      <a:pt x="964" y="761"/>
                    </a:cubicBezTo>
                    <a:lnTo>
                      <a:pt x="964" y="761"/>
                    </a:lnTo>
                    <a:cubicBezTo>
                      <a:pt x="896" y="692"/>
                      <a:pt x="813" y="622"/>
                      <a:pt x="787" y="528"/>
                    </a:cubicBezTo>
                    <a:lnTo>
                      <a:pt x="787" y="528"/>
                    </a:lnTo>
                    <a:cubicBezTo>
                      <a:pt x="782" y="508"/>
                      <a:pt x="750" y="516"/>
                      <a:pt x="756" y="537"/>
                    </a:cubicBezTo>
                    <a:lnTo>
                      <a:pt x="756" y="537"/>
                    </a:lnTo>
                    <a:cubicBezTo>
                      <a:pt x="783" y="634"/>
                      <a:pt x="863" y="706"/>
                      <a:pt x="934" y="776"/>
                    </a:cubicBezTo>
                    <a:lnTo>
                      <a:pt x="934" y="776"/>
                    </a:lnTo>
                    <a:cubicBezTo>
                      <a:pt x="903" y="766"/>
                      <a:pt x="870" y="760"/>
                      <a:pt x="839" y="747"/>
                    </a:cubicBezTo>
                    <a:lnTo>
                      <a:pt x="839" y="747"/>
                    </a:lnTo>
                    <a:cubicBezTo>
                      <a:pt x="794" y="727"/>
                      <a:pt x="759" y="690"/>
                      <a:pt x="736" y="648"/>
                    </a:cubicBezTo>
                    <a:lnTo>
                      <a:pt x="736" y="648"/>
                    </a:lnTo>
                    <a:cubicBezTo>
                      <a:pt x="726" y="630"/>
                      <a:pt x="698" y="646"/>
                      <a:pt x="708" y="664"/>
                    </a:cubicBezTo>
                    <a:lnTo>
                      <a:pt x="708" y="664"/>
                    </a:lnTo>
                    <a:cubicBezTo>
                      <a:pt x="730" y="704"/>
                      <a:pt x="760" y="736"/>
                      <a:pt x="798" y="762"/>
                    </a:cubicBezTo>
                    <a:lnTo>
                      <a:pt x="798" y="762"/>
                    </a:lnTo>
                    <a:cubicBezTo>
                      <a:pt x="844" y="792"/>
                      <a:pt x="899" y="794"/>
                      <a:pt x="948" y="815"/>
                    </a:cubicBezTo>
                    <a:lnTo>
                      <a:pt x="948" y="815"/>
                    </a:lnTo>
                    <a:cubicBezTo>
                      <a:pt x="948" y="815"/>
                      <a:pt x="949" y="815"/>
                      <a:pt x="949" y="816"/>
                    </a:cubicBezTo>
                    <a:lnTo>
                      <a:pt x="949" y="816"/>
                    </a:lnTo>
                    <a:cubicBezTo>
                      <a:pt x="947" y="820"/>
                      <a:pt x="946" y="825"/>
                      <a:pt x="946" y="831"/>
                    </a:cubicBezTo>
                    <a:lnTo>
                      <a:pt x="946" y="831"/>
                    </a:lnTo>
                    <a:cubicBezTo>
                      <a:pt x="981" y="1086"/>
                      <a:pt x="1036" y="1336"/>
                      <a:pt x="1112" y="1582"/>
                    </a:cubicBezTo>
                    <a:lnTo>
                      <a:pt x="1112" y="1582"/>
                    </a:lnTo>
                    <a:cubicBezTo>
                      <a:pt x="827" y="1382"/>
                      <a:pt x="595" y="1121"/>
                      <a:pt x="430" y="814"/>
                    </a:cubicBezTo>
                    <a:lnTo>
                      <a:pt x="430" y="814"/>
                    </a:lnTo>
                    <a:cubicBezTo>
                      <a:pt x="462" y="802"/>
                      <a:pt x="495" y="770"/>
                      <a:pt x="514" y="754"/>
                    </a:cubicBezTo>
                    <a:lnTo>
                      <a:pt x="514" y="754"/>
                    </a:lnTo>
                    <a:cubicBezTo>
                      <a:pt x="572" y="704"/>
                      <a:pt x="618" y="639"/>
                      <a:pt x="650" y="569"/>
                    </a:cubicBezTo>
                    <a:lnTo>
                      <a:pt x="650" y="569"/>
                    </a:lnTo>
                    <a:cubicBezTo>
                      <a:pt x="659" y="550"/>
                      <a:pt x="631" y="534"/>
                      <a:pt x="622" y="553"/>
                    </a:cubicBezTo>
                    <a:lnTo>
                      <a:pt x="622" y="553"/>
                    </a:lnTo>
                    <a:cubicBezTo>
                      <a:pt x="600" y="603"/>
                      <a:pt x="570" y="648"/>
                      <a:pt x="534" y="689"/>
                    </a:cubicBezTo>
                    <a:lnTo>
                      <a:pt x="534" y="689"/>
                    </a:lnTo>
                    <a:cubicBezTo>
                      <a:pt x="524" y="700"/>
                      <a:pt x="474" y="752"/>
                      <a:pt x="437" y="775"/>
                    </a:cubicBezTo>
                    <a:lnTo>
                      <a:pt x="437" y="775"/>
                    </a:lnTo>
                    <a:cubicBezTo>
                      <a:pt x="463" y="749"/>
                      <a:pt x="483" y="698"/>
                      <a:pt x="491" y="679"/>
                    </a:cubicBezTo>
                    <a:lnTo>
                      <a:pt x="491" y="679"/>
                    </a:lnTo>
                    <a:cubicBezTo>
                      <a:pt x="535" y="576"/>
                      <a:pt x="545" y="470"/>
                      <a:pt x="520" y="361"/>
                    </a:cubicBezTo>
                    <a:lnTo>
                      <a:pt x="520" y="361"/>
                    </a:lnTo>
                    <a:cubicBezTo>
                      <a:pt x="516" y="341"/>
                      <a:pt x="484" y="349"/>
                      <a:pt x="489" y="370"/>
                    </a:cubicBezTo>
                    <a:lnTo>
                      <a:pt x="489" y="370"/>
                    </a:lnTo>
                    <a:cubicBezTo>
                      <a:pt x="504" y="438"/>
                      <a:pt x="505" y="502"/>
                      <a:pt x="492" y="570"/>
                    </a:cubicBezTo>
                    <a:lnTo>
                      <a:pt x="492" y="570"/>
                    </a:lnTo>
                    <a:cubicBezTo>
                      <a:pt x="488" y="596"/>
                      <a:pt x="479" y="621"/>
                      <a:pt x="470" y="646"/>
                    </a:cubicBezTo>
                    <a:lnTo>
                      <a:pt x="470" y="646"/>
                    </a:lnTo>
                    <a:cubicBezTo>
                      <a:pt x="459" y="679"/>
                      <a:pt x="430" y="711"/>
                      <a:pt x="417" y="746"/>
                    </a:cubicBezTo>
                    <a:lnTo>
                      <a:pt x="417" y="746"/>
                    </a:lnTo>
                    <a:cubicBezTo>
                      <a:pt x="419" y="612"/>
                      <a:pt x="396" y="482"/>
                      <a:pt x="349" y="356"/>
                    </a:cubicBezTo>
                    <a:lnTo>
                      <a:pt x="349" y="356"/>
                    </a:lnTo>
                    <a:cubicBezTo>
                      <a:pt x="341" y="337"/>
                      <a:pt x="310" y="345"/>
                      <a:pt x="317" y="364"/>
                    </a:cubicBezTo>
                    <a:lnTo>
                      <a:pt x="317" y="364"/>
                    </a:lnTo>
                    <a:cubicBezTo>
                      <a:pt x="359" y="476"/>
                      <a:pt x="381" y="590"/>
                      <a:pt x="385" y="708"/>
                    </a:cubicBezTo>
                    <a:lnTo>
                      <a:pt x="385" y="708"/>
                    </a:lnTo>
                    <a:cubicBezTo>
                      <a:pt x="326" y="599"/>
                      <a:pt x="268" y="489"/>
                      <a:pt x="210" y="379"/>
                    </a:cubicBezTo>
                    <a:lnTo>
                      <a:pt x="210" y="379"/>
                    </a:lnTo>
                    <a:cubicBezTo>
                      <a:pt x="200" y="361"/>
                      <a:pt x="172" y="378"/>
                      <a:pt x="182" y="396"/>
                    </a:cubicBezTo>
                    <a:lnTo>
                      <a:pt x="182" y="396"/>
                    </a:lnTo>
                    <a:cubicBezTo>
                      <a:pt x="245" y="515"/>
                      <a:pt x="309" y="634"/>
                      <a:pt x="372" y="754"/>
                    </a:cubicBezTo>
                    <a:lnTo>
                      <a:pt x="372" y="754"/>
                    </a:lnTo>
                    <a:cubicBezTo>
                      <a:pt x="243" y="694"/>
                      <a:pt x="140" y="598"/>
                      <a:pt x="72" y="472"/>
                    </a:cubicBezTo>
                    <a:lnTo>
                      <a:pt x="72" y="472"/>
                    </a:lnTo>
                    <a:cubicBezTo>
                      <a:pt x="62" y="453"/>
                      <a:pt x="33" y="469"/>
                      <a:pt x="43" y="488"/>
                    </a:cubicBezTo>
                    <a:lnTo>
                      <a:pt x="43" y="488"/>
                    </a:lnTo>
                    <a:cubicBezTo>
                      <a:pt x="113" y="617"/>
                      <a:pt x="219" y="717"/>
                      <a:pt x="351" y="780"/>
                    </a:cubicBezTo>
                    <a:lnTo>
                      <a:pt x="351" y="780"/>
                    </a:lnTo>
                    <a:cubicBezTo>
                      <a:pt x="272" y="858"/>
                      <a:pt x="91" y="695"/>
                      <a:pt x="38" y="646"/>
                    </a:cubicBezTo>
                    <a:lnTo>
                      <a:pt x="38" y="646"/>
                    </a:lnTo>
                    <a:cubicBezTo>
                      <a:pt x="23" y="631"/>
                      <a:pt x="0" y="654"/>
                      <a:pt x="15" y="669"/>
                    </a:cubicBezTo>
                    <a:lnTo>
                      <a:pt x="15" y="669"/>
                    </a:lnTo>
                    <a:cubicBezTo>
                      <a:pt x="87" y="737"/>
                      <a:pt x="271" y="897"/>
                      <a:pt x="371" y="806"/>
                    </a:cubicBezTo>
                    <a:lnTo>
                      <a:pt x="371" y="806"/>
                    </a:lnTo>
                    <a:cubicBezTo>
                      <a:pt x="547" y="1146"/>
                      <a:pt x="803" y="1433"/>
                      <a:pt x="1120" y="1647"/>
                    </a:cubicBezTo>
                    <a:lnTo>
                      <a:pt x="1120" y="1647"/>
                    </a:lnTo>
                    <a:cubicBezTo>
                      <a:pt x="1123" y="1649"/>
                      <a:pt x="1125" y="1650"/>
                      <a:pt x="1126" y="1651"/>
                    </a:cubicBezTo>
                    <a:lnTo>
                      <a:pt x="1126" y="1651"/>
                    </a:lnTo>
                    <a:cubicBezTo>
                      <a:pt x="1200" y="2122"/>
                      <a:pt x="1148" y="2608"/>
                      <a:pt x="1285" y="3070"/>
                    </a:cubicBezTo>
                    <a:lnTo>
                      <a:pt x="1285" y="3070"/>
                    </a:lnTo>
                    <a:cubicBezTo>
                      <a:pt x="1294" y="3100"/>
                      <a:pt x="1341" y="3087"/>
                      <a:pt x="1332" y="3057"/>
                    </a:cubicBezTo>
                    <a:lnTo>
                      <a:pt x="1332" y="3057"/>
                    </a:lnTo>
                    <a:cubicBezTo>
                      <a:pt x="1199" y="2608"/>
                      <a:pt x="1244" y="2135"/>
                      <a:pt x="1179" y="1675"/>
                    </a:cubicBezTo>
                    <a:lnTo>
                      <a:pt x="1179" y="1675"/>
                    </a:lnTo>
                    <a:cubicBezTo>
                      <a:pt x="1181" y="1673"/>
                      <a:pt x="1183" y="1671"/>
                      <a:pt x="1185" y="1667"/>
                    </a:cubicBezTo>
                    <a:lnTo>
                      <a:pt x="1185" y="1667"/>
                    </a:lnTo>
                    <a:cubicBezTo>
                      <a:pt x="1302" y="1659"/>
                      <a:pt x="1411" y="1574"/>
                      <a:pt x="1506" y="1511"/>
                    </a:cubicBezTo>
                    <a:lnTo>
                      <a:pt x="1506" y="1511"/>
                    </a:lnTo>
                    <a:cubicBezTo>
                      <a:pt x="1622" y="1434"/>
                      <a:pt x="1731" y="1346"/>
                      <a:pt x="1834" y="1252"/>
                    </a:cubicBezTo>
                    <a:lnTo>
                      <a:pt x="1834" y="1252"/>
                    </a:lnTo>
                    <a:cubicBezTo>
                      <a:pt x="1840" y="1246"/>
                      <a:pt x="1846" y="1240"/>
                      <a:pt x="1852" y="1234"/>
                    </a:cubicBezTo>
                    <a:lnTo>
                      <a:pt x="1852" y="1234"/>
                    </a:lnTo>
                    <a:cubicBezTo>
                      <a:pt x="1861" y="1235"/>
                      <a:pt x="1872" y="1232"/>
                      <a:pt x="1880" y="1231"/>
                    </a:cubicBezTo>
                    <a:lnTo>
                      <a:pt x="1880" y="1231"/>
                    </a:lnTo>
                    <a:cubicBezTo>
                      <a:pt x="1881" y="1231"/>
                      <a:pt x="1882" y="1231"/>
                      <a:pt x="1883" y="1231"/>
                    </a:cubicBezTo>
                    <a:lnTo>
                      <a:pt x="1883" y="1231"/>
                    </a:lnTo>
                    <a:cubicBezTo>
                      <a:pt x="1970" y="1215"/>
                      <a:pt x="2051" y="1182"/>
                      <a:pt x="2124" y="1134"/>
                    </a:cubicBezTo>
                    <a:lnTo>
                      <a:pt x="2124" y="1134"/>
                    </a:lnTo>
                    <a:cubicBezTo>
                      <a:pt x="2132" y="1157"/>
                      <a:pt x="2157" y="1179"/>
                      <a:pt x="2178" y="1185"/>
                    </a:cubicBezTo>
                    <a:lnTo>
                      <a:pt x="2178" y="1185"/>
                    </a:lnTo>
                    <a:cubicBezTo>
                      <a:pt x="2233" y="1202"/>
                      <a:pt x="2298" y="1164"/>
                      <a:pt x="2346" y="1139"/>
                    </a:cubicBezTo>
                    <a:lnTo>
                      <a:pt x="2346" y="1139"/>
                    </a:lnTo>
                    <a:cubicBezTo>
                      <a:pt x="2364" y="1129"/>
                      <a:pt x="2348" y="1102"/>
                      <a:pt x="2330" y="1111"/>
                    </a:cubicBezTo>
                    <a:lnTo>
                      <a:pt x="2330" y="1111"/>
                    </a:lnTo>
                    <a:cubicBezTo>
                      <a:pt x="2301" y="1126"/>
                      <a:pt x="2273" y="1138"/>
                      <a:pt x="2243" y="1149"/>
                    </a:cubicBezTo>
                    <a:lnTo>
                      <a:pt x="2243" y="1149"/>
                    </a:lnTo>
                    <a:cubicBezTo>
                      <a:pt x="2222" y="1157"/>
                      <a:pt x="2202" y="1161"/>
                      <a:pt x="2181" y="1151"/>
                    </a:cubicBezTo>
                    <a:lnTo>
                      <a:pt x="2181" y="1151"/>
                    </a:lnTo>
                    <a:cubicBezTo>
                      <a:pt x="2179" y="1150"/>
                      <a:pt x="2172" y="1144"/>
                      <a:pt x="2166" y="1138"/>
                    </a:cubicBezTo>
                    <a:lnTo>
                      <a:pt x="2166" y="1138"/>
                    </a:lnTo>
                    <a:cubicBezTo>
                      <a:pt x="2171" y="1137"/>
                      <a:pt x="2177" y="1135"/>
                      <a:pt x="2183" y="1134"/>
                    </a:cubicBezTo>
                    <a:lnTo>
                      <a:pt x="2183" y="1134"/>
                    </a:lnTo>
                    <a:cubicBezTo>
                      <a:pt x="2218" y="1123"/>
                      <a:pt x="2251" y="1105"/>
                      <a:pt x="2280" y="1083"/>
                    </a:cubicBezTo>
                    <a:lnTo>
                      <a:pt x="2280" y="1083"/>
                    </a:lnTo>
                    <a:cubicBezTo>
                      <a:pt x="2297" y="1071"/>
                      <a:pt x="2280" y="1043"/>
                      <a:pt x="2264" y="1056"/>
                    </a:cubicBezTo>
                    <a:lnTo>
                      <a:pt x="2264" y="1056"/>
                    </a:lnTo>
                    <a:cubicBezTo>
                      <a:pt x="2247" y="1068"/>
                      <a:pt x="2230" y="1078"/>
                      <a:pt x="2211" y="1088"/>
                    </a:cubicBezTo>
                    <a:lnTo>
                      <a:pt x="2211" y="1088"/>
                    </a:lnTo>
                    <a:cubicBezTo>
                      <a:pt x="2206" y="1090"/>
                      <a:pt x="2178" y="1104"/>
                      <a:pt x="2162" y="1107"/>
                    </a:cubicBezTo>
                    <a:lnTo>
                      <a:pt x="2162" y="1107"/>
                    </a:lnTo>
                    <a:cubicBezTo>
                      <a:pt x="2183" y="1074"/>
                      <a:pt x="2203" y="1038"/>
                      <a:pt x="2236" y="1016"/>
                    </a:cubicBezTo>
                    <a:lnTo>
                      <a:pt x="2236" y="1016"/>
                    </a:lnTo>
                    <a:cubicBezTo>
                      <a:pt x="2254" y="1005"/>
                      <a:pt x="2238" y="977"/>
                      <a:pt x="2220" y="988"/>
                    </a:cubicBezTo>
                    <a:lnTo>
                      <a:pt x="2220" y="988"/>
                    </a:lnTo>
                    <a:cubicBezTo>
                      <a:pt x="2189" y="1008"/>
                      <a:pt x="2168" y="1038"/>
                      <a:pt x="2148" y="1068"/>
                    </a:cubicBezTo>
                    <a:lnTo>
                      <a:pt x="2148" y="1068"/>
                    </a:lnTo>
                    <a:cubicBezTo>
                      <a:pt x="2149" y="1039"/>
                      <a:pt x="2155" y="1009"/>
                      <a:pt x="2175" y="990"/>
                    </a:cubicBezTo>
                    <a:lnTo>
                      <a:pt x="2175" y="990"/>
                    </a:lnTo>
                    <a:cubicBezTo>
                      <a:pt x="2190" y="976"/>
                      <a:pt x="2168" y="953"/>
                      <a:pt x="2152" y="967"/>
                    </a:cubicBezTo>
                    <a:lnTo>
                      <a:pt x="2152" y="967"/>
                    </a:lnTo>
                    <a:cubicBezTo>
                      <a:pt x="2118" y="1000"/>
                      <a:pt x="2113" y="1053"/>
                      <a:pt x="2118" y="1099"/>
                    </a:cubicBezTo>
                    <a:lnTo>
                      <a:pt x="2118" y="1099"/>
                    </a:lnTo>
                    <a:cubicBezTo>
                      <a:pt x="2048" y="1147"/>
                      <a:pt x="1973" y="1179"/>
                      <a:pt x="1892" y="1196"/>
                    </a:cubicBezTo>
                    <a:lnTo>
                      <a:pt x="1892" y="1196"/>
                    </a:lnTo>
                    <a:cubicBezTo>
                      <a:pt x="2086" y="1005"/>
                      <a:pt x="2249" y="782"/>
                      <a:pt x="2375" y="541"/>
                    </a:cubicBezTo>
                    <a:lnTo>
                      <a:pt x="2375" y="541"/>
                    </a:lnTo>
                    <a:cubicBezTo>
                      <a:pt x="2376" y="541"/>
                      <a:pt x="2377" y="540"/>
                      <a:pt x="2377" y="540"/>
                    </a:cubicBezTo>
                    <a:lnTo>
                      <a:pt x="2377" y="540"/>
                    </a:lnTo>
                    <a:cubicBezTo>
                      <a:pt x="2404" y="568"/>
                      <a:pt x="2466" y="574"/>
                      <a:pt x="2499" y="579"/>
                    </a:cubicBezTo>
                    <a:lnTo>
                      <a:pt x="2499" y="579"/>
                    </a:lnTo>
                    <a:cubicBezTo>
                      <a:pt x="2594" y="593"/>
                      <a:pt x="2690" y="570"/>
                      <a:pt x="2775" y="529"/>
                    </a:cubicBezTo>
                    <a:lnTo>
                      <a:pt x="2775" y="529"/>
                    </a:lnTo>
                    <a:cubicBezTo>
                      <a:pt x="2794" y="519"/>
                      <a:pt x="2777" y="491"/>
                      <a:pt x="2758" y="500"/>
                    </a:cubicBezTo>
                    <a:lnTo>
                      <a:pt x="2758" y="500"/>
                    </a:lnTo>
                    <a:cubicBezTo>
                      <a:pt x="2700" y="529"/>
                      <a:pt x="2642" y="545"/>
                      <a:pt x="2577" y="549"/>
                    </a:cubicBezTo>
                    <a:lnTo>
                      <a:pt x="2577" y="549"/>
                    </a:lnTo>
                    <a:cubicBezTo>
                      <a:pt x="2566" y="550"/>
                      <a:pt x="2496" y="548"/>
                      <a:pt x="2447" y="538"/>
                    </a:cubicBezTo>
                    <a:lnTo>
                      <a:pt x="2447" y="538"/>
                    </a:lnTo>
                    <a:cubicBezTo>
                      <a:pt x="2562" y="518"/>
                      <a:pt x="2750" y="396"/>
                      <a:pt x="2787" y="369"/>
                    </a:cubicBezTo>
                    <a:lnTo>
                      <a:pt x="2787" y="369"/>
                    </a:lnTo>
                    <a:cubicBezTo>
                      <a:pt x="2804" y="357"/>
                      <a:pt x="2787" y="328"/>
                      <a:pt x="2770" y="3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6" name="Freeform 25">
                <a:extLst>
                  <a:ext uri="{FF2B5EF4-FFF2-40B4-BE49-F238E27FC236}">
                    <a16:creationId xmlns:a16="http://schemas.microsoft.com/office/drawing/2014/main" id="{71ED521D-13E5-5E43-A86C-C55FD06AF78F}"/>
                  </a:ext>
                </a:extLst>
              </p:cNvPr>
              <p:cNvSpPr>
                <a:spLocks noChangeArrowheads="1"/>
              </p:cNvSpPr>
              <p:nvPr/>
            </p:nvSpPr>
            <p:spPr bwMode="auto">
              <a:xfrm>
                <a:off x="3683067" y="3926213"/>
                <a:ext cx="16202" cy="15122"/>
              </a:xfrm>
              <a:custGeom>
                <a:avLst/>
                <a:gdLst>
                  <a:gd name="T0" fmla="*/ 24 w 64"/>
                  <a:gd name="T1" fmla="*/ 47 h 63"/>
                  <a:gd name="T2" fmla="*/ 24 w 64"/>
                  <a:gd name="T3" fmla="*/ 47 h 63"/>
                  <a:gd name="T4" fmla="*/ 48 w 64"/>
                  <a:gd name="T5" fmla="*/ 24 h 63"/>
                  <a:gd name="T6" fmla="*/ 48 w 64"/>
                  <a:gd name="T7" fmla="*/ 24 h 63"/>
                  <a:gd name="T8" fmla="*/ 38 w 64"/>
                  <a:gd name="T9" fmla="*/ 15 h 63"/>
                  <a:gd name="T10" fmla="*/ 38 w 64"/>
                  <a:gd name="T11" fmla="*/ 15 h 63"/>
                  <a:gd name="T12" fmla="*/ 15 w 64"/>
                  <a:gd name="T13" fmla="*/ 38 h 63"/>
                  <a:gd name="T14" fmla="*/ 15 w 64"/>
                  <a:gd name="T15" fmla="*/ 38 h 63"/>
                  <a:gd name="T16" fmla="*/ 24 w 64"/>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24" y="47"/>
                    </a:moveTo>
                    <a:lnTo>
                      <a:pt x="24" y="47"/>
                    </a:lnTo>
                    <a:cubicBezTo>
                      <a:pt x="40" y="62"/>
                      <a:pt x="63" y="39"/>
                      <a:pt x="48" y="24"/>
                    </a:cubicBezTo>
                    <a:lnTo>
                      <a:pt x="48" y="24"/>
                    </a:lnTo>
                    <a:cubicBezTo>
                      <a:pt x="44" y="21"/>
                      <a:pt x="41" y="18"/>
                      <a:pt x="38" y="15"/>
                    </a:cubicBezTo>
                    <a:lnTo>
                      <a:pt x="38" y="15"/>
                    </a:lnTo>
                    <a:cubicBezTo>
                      <a:pt x="23" y="0"/>
                      <a:pt x="0" y="23"/>
                      <a:pt x="15" y="38"/>
                    </a:cubicBezTo>
                    <a:lnTo>
                      <a:pt x="15" y="38"/>
                    </a:lnTo>
                    <a:cubicBezTo>
                      <a:pt x="18" y="41"/>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7" name="Freeform 26">
                <a:extLst>
                  <a:ext uri="{FF2B5EF4-FFF2-40B4-BE49-F238E27FC236}">
                    <a16:creationId xmlns:a16="http://schemas.microsoft.com/office/drawing/2014/main" id="{4BA7D515-B3FF-4E4A-AD83-CD81B2F711BC}"/>
                  </a:ext>
                </a:extLst>
              </p:cNvPr>
              <p:cNvSpPr>
                <a:spLocks noChangeArrowheads="1"/>
              </p:cNvSpPr>
              <p:nvPr/>
            </p:nvSpPr>
            <p:spPr bwMode="auto">
              <a:xfrm>
                <a:off x="3708990" y="3911091"/>
                <a:ext cx="8641" cy="12961"/>
              </a:xfrm>
              <a:custGeom>
                <a:avLst/>
                <a:gdLst>
                  <a:gd name="T0" fmla="*/ 33 w 34"/>
                  <a:gd name="T1" fmla="*/ 30 h 52"/>
                  <a:gd name="T2" fmla="*/ 33 w 34"/>
                  <a:gd name="T3" fmla="*/ 21 h 52"/>
                  <a:gd name="T4" fmla="*/ 33 w 34"/>
                  <a:gd name="T5" fmla="*/ 21 h 52"/>
                  <a:gd name="T6" fmla="*/ 0 w 34"/>
                  <a:gd name="T7" fmla="*/ 21 h 52"/>
                  <a:gd name="T8" fmla="*/ 0 w 34"/>
                  <a:gd name="T9" fmla="*/ 30 h 52"/>
                  <a:gd name="T10" fmla="*/ 0 w 34"/>
                  <a:gd name="T11" fmla="*/ 30 h 52"/>
                  <a:gd name="T12" fmla="*/ 33 w 34"/>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4" h="52">
                    <a:moveTo>
                      <a:pt x="33" y="30"/>
                    </a:moveTo>
                    <a:lnTo>
                      <a:pt x="33" y="21"/>
                    </a:lnTo>
                    <a:lnTo>
                      <a:pt x="33" y="21"/>
                    </a:lnTo>
                    <a:cubicBezTo>
                      <a:pt x="33" y="0"/>
                      <a:pt x="0" y="0"/>
                      <a:pt x="0" y="21"/>
                    </a:cubicBezTo>
                    <a:lnTo>
                      <a:pt x="0" y="30"/>
                    </a:lnTo>
                    <a:lnTo>
                      <a:pt x="0" y="30"/>
                    </a:lnTo>
                    <a:cubicBezTo>
                      <a:pt x="0" y="51"/>
                      <a:pt x="33" y="51"/>
                      <a:pt x="3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8" name="Freeform 27">
                <a:extLst>
                  <a:ext uri="{FF2B5EF4-FFF2-40B4-BE49-F238E27FC236}">
                    <a16:creationId xmlns:a16="http://schemas.microsoft.com/office/drawing/2014/main" id="{AD66E40E-FE91-1246-9ADF-936234132954}"/>
                  </a:ext>
                </a:extLst>
              </p:cNvPr>
              <p:cNvSpPr>
                <a:spLocks noChangeArrowheads="1"/>
              </p:cNvSpPr>
              <p:nvPr/>
            </p:nvSpPr>
            <p:spPr bwMode="auto">
              <a:xfrm>
                <a:off x="3708990" y="3938094"/>
                <a:ext cx="15122" cy="16202"/>
              </a:xfrm>
              <a:custGeom>
                <a:avLst/>
                <a:gdLst>
                  <a:gd name="T0" fmla="*/ 14 w 62"/>
                  <a:gd name="T1" fmla="*/ 38 h 64"/>
                  <a:gd name="T2" fmla="*/ 14 w 62"/>
                  <a:gd name="T3" fmla="*/ 38 h 64"/>
                  <a:gd name="T4" fmla="*/ 24 w 62"/>
                  <a:gd name="T5" fmla="*/ 48 h 64"/>
                  <a:gd name="T6" fmla="*/ 24 w 62"/>
                  <a:gd name="T7" fmla="*/ 48 h 64"/>
                  <a:gd name="T8" fmla="*/ 47 w 62"/>
                  <a:gd name="T9" fmla="*/ 25 h 64"/>
                  <a:gd name="T10" fmla="*/ 47 w 62"/>
                  <a:gd name="T11" fmla="*/ 25 h 64"/>
                  <a:gd name="T12" fmla="*/ 37 w 62"/>
                  <a:gd name="T13" fmla="*/ 15 h 64"/>
                  <a:gd name="T14" fmla="*/ 37 w 62"/>
                  <a:gd name="T15" fmla="*/ 15 h 64"/>
                  <a:gd name="T16" fmla="*/ 14 w 62"/>
                  <a:gd name="T17" fmla="*/ 3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4">
                    <a:moveTo>
                      <a:pt x="14" y="38"/>
                    </a:moveTo>
                    <a:lnTo>
                      <a:pt x="14" y="38"/>
                    </a:lnTo>
                    <a:cubicBezTo>
                      <a:pt x="17" y="41"/>
                      <a:pt x="21" y="45"/>
                      <a:pt x="24" y="48"/>
                    </a:cubicBezTo>
                    <a:lnTo>
                      <a:pt x="24" y="48"/>
                    </a:lnTo>
                    <a:cubicBezTo>
                      <a:pt x="39" y="63"/>
                      <a:pt x="61" y="40"/>
                      <a:pt x="47" y="25"/>
                    </a:cubicBezTo>
                    <a:lnTo>
                      <a:pt x="47" y="25"/>
                    </a:lnTo>
                    <a:cubicBezTo>
                      <a:pt x="44" y="22"/>
                      <a:pt x="40" y="18"/>
                      <a:pt x="37" y="15"/>
                    </a:cubicBezTo>
                    <a:lnTo>
                      <a:pt x="37" y="15"/>
                    </a:lnTo>
                    <a:cubicBezTo>
                      <a:pt x="23" y="0"/>
                      <a:pt x="0" y="23"/>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9" name="Freeform 28">
                <a:extLst>
                  <a:ext uri="{FF2B5EF4-FFF2-40B4-BE49-F238E27FC236}">
                    <a16:creationId xmlns:a16="http://schemas.microsoft.com/office/drawing/2014/main" id="{01FCD7EC-9710-AB4C-96B5-A2F3DC7BC66F}"/>
                  </a:ext>
                </a:extLst>
              </p:cNvPr>
              <p:cNvSpPr>
                <a:spLocks noChangeArrowheads="1"/>
              </p:cNvSpPr>
              <p:nvPr/>
            </p:nvSpPr>
            <p:spPr bwMode="auto">
              <a:xfrm>
                <a:off x="3741394" y="3915412"/>
                <a:ext cx="7561" cy="12961"/>
              </a:xfrm>
              <a:custGeom>
                <a:avLst/>
                <a:gdLst>
                  <a:gd name="T0" fmla="*/ 32 w 33"/>
                  <a:gd name="T1" fmla="*/ 31 h 52"/>
                  <a:gd name="T2" fmla="*/ 32 w 33"/>
                  <a:gd name="T3" fmla="*/ 21 h 52"/>
                  <a:gd name="T4" fmla="*/ 32 w 33"/>
                  <a:gd name="T5" fmla="*/ 21 h 52"/>
                  <a:gd name="T6" fmla="*/ 0 w 33"/>
                  <a:gd name="T7" fmla="*/ 21 h 52"/>
                  <a:gd name="T8" fmla="*/ 0 w 33"/>
                  <a:gd name="T9" fmla="*/ 31 h 52"/>
                  <a:gd name="T10" fmla="*/ 0 w 33"/>
                  <a:gd name="T11" fmla="*/ 31 h 52"/>
                  <a:gd name="T12" fmla="*/ 32 w 33"/>
                  <a:gd name="T13" fmla="*/ 31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1"/>
                    </a:moveTo>
                    <a:lnTo>
                      <a:pt x="32" y="21"/>
                    </a:lnTo>
                    <a:lnTo>
                      <a:pt x="32" y="21"/>
                    </a:lnTo>
                    <a:cubicBezTo>
                      <a:pt x="32" y="0"/>
                      <a:pt x="0" y="0"/>
                      <a:pt x="0" y="21"/>
                    </a:cubicBezTo>
                    <a:lnTo>
                      <a:pt x="0" y="31"/>
                    </a:lnTo>
                    <a:lnTo>
                      <a:pt x="0" y="31"/>
                    </a:lnTo>
                    <a:cubicBezTo>
                      <a:pt x="0" y="51"/>
                      <a:pt x="32" y="51"/>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0" name="Freeform 29">
                <a:extLst>
                  <a:ext uri="{FF2B5EF4-FFF2-40B4-BE49-F238E27FC236}">
                    <a16:creationId xmlns:a16="http://schemas.microsoft.com/office/drawing/2014/main" id="{17F94534-8C30-4F46-AAD8-F77FC1F10D29}"/>
                  </a:ext>
                </a:extLst>
              </p:cNvPr>
              <p:cNvSpPr>
                <a:spLocks noChangeArrowheads="1"/>
              </p:cNvSpPr>
              <p:nvPr/>
            </p:nvSpPr>
            <p:spPr bwMode="auto">
              <a:xfrm>
                <a:off x="3757595" y="3931613"/>
                <a:ext cx="7560" cy="12961"/>
              </a:xfrm>
              <a:custGeom>
                <a:avLst/>
                <a:gdLst>
                  <a:gd name="T0" fmla="*/ 32 w 33"/>
                  <a:gd name="T1" fmla="*/ 31 h 52"/>
                  <a:gd name="T2" fmla="*/ 32 w 33"/>
                  <a:gd name="T3" fmla="*/ 21 h 52"/>
                  <a:gd name="T4" fmla="*/ 32 w 33"/>
                  <a:gd name="T5" fmla="*/ 21 h 52"/>
                  <a:gd name="T6" fmla="*/ 0 w 33"/>
                  <a:gd name="T7" fmla="*/ 21 h 52"/>
                  <a:gd name="T8" fmla="*/ 0 w 33"/>
                  <a:gd name="T9" fmla="*/ 31 h 52"/>
                  <a:gd name="T10" fmla="*/ 0 w 33"/>
                  <a:gd name="T11" fmla="*/ 31 h 52"/>
                  <a:gd name="T12" fmla="*/ 32 w 33"/>
                  <a:gd name="T13" fmla="*/ 31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1"/>
                    </a:moveTo>
                    <a:lnTo>
                      <a:pt x="32" y="21"/>
                    </a:lnTo>
                    <a:lnTo>
                      <a:pt x="32" y="21"/>
                    </a:lnTo>
                    <a:cubicBezTo>
                      <a:pt x="32" y="0"/>
                      <a:pt x="0" y="0"/>
                      <a:pt x="0" y="21"/>
                    </a:cubicBezTo>
                    <a:lnTo>
                      <a:pt x="0" y="31"/>
                    </a:lnTo>
                    <a:lnTo>
                      <a:pt x="0" y="31"/>
                    </a:lnTo>
                    <a:cubicBezTo>
                      <a:pt x="0" y="51"/>
                      <a:pt x="32" y="51"/>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1" name="Freeform 30">
                <a:extLst>
                  <a:ext uri="{FF2B5EF4-FFF2-40B4-BE49-F238E27FC236}">
                    <a16:creationId xmlns:a16="http://schemas.microsoft.com/office/drawing/2014/main" id="{E3911D5D-9FAB-074C-842E-652D2AAB5B91}"/>
                  </a:ext>
                </a:extLst>
              </p:cNvPr>
              <p:cNvSpPr>
                <a:spLocks noChangeArrowheads="1"/>
              </p:cNvSpPr>
              <p:nvPr/>
            </p:nvSpPr>
            <p:spPr bwMode="auto">
              <a:xfrm>
                <a:off x="3769476" y="3900290"/>
                <a:ext cx="16202" cy="15122"/>
              </a:xfrm>
              <a:custGeom>
                <a:avLst/>
                <a:gdLst>
                  <a:gd name="T0" fmla="*/ 25 w 64"/>
                  <a:gd name="T1" fmla="*/ 47 h 63"/>
                  <a:gd name="T2" fmla="*/ 25 w 64"/>
                  <a:gd name="T3" fmla="*/ 47 h 63"/>
                  <a:gd name="T4" fmla="*/ 47 w 64"/>
                  <a:gd name="T5" fmla="*/ 24 h 63"/>
                  <a:gd name="T6" fmla="*/ 47 w 64"/>
                  <a:gd name="T7" fmla="*/ 24 h 63"/>
                  <a:gd name="T8" fmla="*/ 38 w 64"/>
                  <a:gd name="T9" fmla="*/ 15 h 63"/>
                  <a:gd name="T10" fmla="*/ 38 w 64"/>
                  <a:gd name="T11" fmla="*/ 15 h 63"/>
                  <a:gd name="T12" fmla="*/ 15 w 64"/>
                  <a:gd name="T13" fmla="*/ 37 h 63"/>
                  <a:gd name="T14" fmla="*/ 15 w 64"/>
                  <a:gd name="T15" fmla="*/ 37 h 63"/>
                  <a:gd name="T16" fmla="*/ 25 w 64"/>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25" y="47"/>
                    </a:moveTo>
                    <a:lnTo>
                      <a:pt x="25" y="47"/>
                    </a:lnTo>
                    <a:cubicBezTo>
                      <a:pt x="39" y="62"/>
                      <a:pt x="63" y="38"/>
                      <a:pt x="47" y="24"/>
                    </a:cubicBezTo>
                    <a:lnTo>
                      <a:pt x="47" y="24"/>
                    </a:lnTo>
                    <a:cubicBezTo>
                      <a:pt x="45" y="21"/>
                      <a:pt x="41" y="17"/>
                      <a:pt x="38" y="15"/>
                    </a:cubicBezTo>
                    <a:lnTo>
                      <a:pt x="38" y="15"/>
                    </a:lnTo>
                    <a:cubicBezTo>
                      <a:pt x="23" y="0"/>
                      <a:pt x="0" y="23"/>
                      <a:pt x="15" y="37"/>
                    </a:cubicBezTo>
                    <a:lnTo>
                      <a:pt x="15" y="37"/>
                    </a:lnTo>
                    <a:cubicBezTo>
                      <a:pt x="18" y="41"/>
                      <a:pt x="21" y="44"/>
                      <a:pt x="25"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2" name="Freeform 31">
                <a:extLst>
                  <a:ext uri="{FF2B5EF4-FFF2-40B4-BE49-F238E27FC236}">
                    <a16:creationId xmlns:a16="http://schemas.microsoft.com/office/drawing/2014/main" id="{9F018351-D39A-024B-8096-51280B27A2F7}"/>
                  </a:ext>
                </a:extLst>
              </p:cNvPr>
              <p:cNvSpPr>
                <a:spLocks noChangeArrowheads="1"/>
              </p:cNvSpPr>
              <p:nvPr/>
            </p:nvSpPr>
            <p:spPr bwMode="auto">
              <a:xfrm>
                <a:off x="3782438" y="3927293"/>
                <a:ext cx="18362" cy="14042"/>
              </a:xfrm>
              <a:custGeom>
                <a:avLst/>
                <a:gdLst>
                  <a:gd name="T0" fmla="*/ 19 w 74"/>
                  <a:gd name="T1" fmla="*/ 38 h 57"/>
                  <a:gd name="T2" fmla="*/ 19 w 74"/>
                  <a:gd name="T3" fmla="*/ 38 h 57"/>
                  <a:gd name="T4" fmla="*/ 38 w 74"/>
                  <a:gd name="T5" fmla="*/ 47 h 57"/>
                  <a:gd name="T6" fmla="*/ 38 w 74"/>
                  <a:gd name="T7" fmla="*/ 47 h 57"/>
                  <a:gd name="T8" fmla="*/ 54 w 74"/>
                  <a:gd name="T9" fmla="*/ 19 h 57"/>
                  <a:gd name="T10" fmla="*/ 54 w 74"/>
                  <a:gd name="T11" fmla="*/ 19 h 57"/>
                  <a:gd name="T12" fmla="*/ 35 w 74"/>
                  <a:gd name="T13" fmla="*/ 9 h 57"/>
                  <a:gd name="T14" fmla="*/ 35 w 74"/>
                  <a:gd name="T15" fmla="*/ 9 h 57"/>
                  <a:gd name="T16" fmla="*/ 19 w 74"/>
                  <a:gd name="T17"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57">
                    <a:moveTo>
                      <a:pt x="19" y="38"/>
                    </a:moveTo>
                    <a:lnTo>
                      <a:pt x="19" y="38"/>
                    </a:lnTo>
                    <a:cubicBezTo>
                      <a:pt x="25" y="40"/>
                      <a:pt x="31" y="43"/>
                      <a:pt x="38" y="47"/>
                    </a:cubicBezTo>
                    <a:lnTo>
                      <a:pt x="38" y="47"/>
                    </a:lnTo>
                    <a:cubicBezTo>
                      <a:pt x="57" y="56"/>
                      <a:pt x="73" y="28"/>
                      <a:pt x="54" y="19"/>
                    </a:cubicBezTo>
                    <a:lnTo>
                      <a:pt x="54" y="19"/>
                    </a:lnTo>
                    <a:cubicBezTo>
                      <a:pt x="48" y="16"/>
                      <a:pt x="41" y="12"/>
                      <a:pt x="35" y="9"/>
                    </a:cubicBezTo>
                    <a:lnTo>
                      <a:pt x="35" y="9"/>
                    </a:lnTo>
                    <a:cubicBezTo>
                      <a:pt x="17" y="0"/>
                      <a:pt x="0" y="28"/>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3" name="Freeform 32">
                <a:extLst>
                  <a:ext uri="{FF2B5EF4-FFF2-40B4-BE49-F238E27FC236}">
                    <a16:creationId xmlns:a16="http://schemas.microsoft.com/office/drawing/2014/main" id="{4B4059D0-3019-E24F-948C-D05B8F869F3B}"/>
                  </a:ext>
                </a:extLst>
              </p:cNvPr>
              <p:cNvSpPr>
                <a:spLocks noChangeArrowheads="1"/>
              </p:cNvSpPr>
              <p:nvPr/>
            </p:nvSpPr>
            <p:spPr bwMode="auto">
              <a:xfrm>
                <a:off x="3797559" y="3956456"/>
                <a:ext cx="15122" cy="15122"/>
              </a:xfrm>
              <a:custGeom>
                <a:avLst/>
                <a:gdLst>
                  <a:gd name="T0" fmla="*/ 24 w 63"/>
                  <a:gd name="T1" fmla="*/ 48 h 63"/>
                  <a:gd name="T2" fmla="*/ 24 w 63"/>
                  <a:gd name="T3" fmla="*/ 48 h 63"/>
                  <a:gd name="T4" fmla="*/ 47 w 63"/>
                  <a:gd name="T5" fmla="*/ 25 h 63"/>
                  <a:gd name="T6" fmla="*/ 47 w 63"/>
                  <a:gd name="T7" fmla="*/ 25 h 63"/>
                  <a:gd name="T8" fmla="*/ 38 w 63"/>
                  <a:gd name="T9" fmla="*/ 15 h 63"/>
                  <a:gd name="T10" fmla="*/ 38 w 63"/>
                  <a:gd name="T11" fmla="*/ 15 h 63"/>
                  <a:gd name="T12" fmla="*/ 15 w 63"/>
                  <a:gd name="T13" fmla="*/ 38 h 63"/>
                  <a:gd name="T14" fmla="*/ 15 w 63"/>
                  <a:gd name="T15" fmla="*/ 38 h 63"/>
                  <a:gd name="T16" fmla="*/ 24 w 63"/>
                  <a:gd name="T17"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8"/>
                    </a:moveTo>
                    <a:lnTo>
                      <a:pt x="24" y="48"/>
                    </a:lnTo>
                    <a:cubicBezTo>
                      <a:pt x="39" y="62"/>
                      <a:pt x="62" y="40"/>
                      <a:pt x="47" y="25"/>
                    </a:cubicBezTo>
                    <a:lnTo>
                      <a:pt x="47" y="25"/>
                    </a:lnTo>
                    <a:cubicBezTo>
                      <a:pt x="44" y="21"/>
                      <a:pt x="41" y="18"/>
                      <a:pt x="38" y="15"/>
                    </a:cubicBezTo>
                    <a:lnTo>
                      <a:pt x="38" y="15"/>
                    </a:lnTo>
                    <a:cubicBezTo>
                      <a:pt x="23" y="0"/>
                      <a:pt x="0" y="24"/>
                      <a:pt x="15" y="38"/>
                    </a:cubicBezTo>
                    <a:lnTo>
                      <a:pt x="15" y="38"/>
                    </a:lnTo>
                    <a:cubicBezTo>
                      <a:pt x="18" y="41"/>
                      <a:pt x="21" y="45"/>
                      <a:pt x="24" y="4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4" name="Freeform 33">
                <a:extLst>
                  <a:ext uri="{FF2B5EF4-FFF2-40B4-BE49-F238E27FC236}">
                    <a16:creationId xmlns:a16="http://schemas.microsoft.com/office/drawing/2014/main" id="{ABFE20FC-24AD-5745-9153-25CF5AC94ED4}"/>
                  </a:ext>
                </a:extLst>
              </p:cNvPr>
              <p:cNvSpPr>
                <a:spLocks noChangeArrowheads="1"/>
              </p:cNvSpPr>
              <p:nvPr/>
            </p:nvSpPr>
            <p:spPr bwMode="auto">
              <a:xfrm>
                <a:off x="3814841" y="3939174"/>
                <a:ext cx="11882" cy="11881"/>
              </a:xfrm>
              <a:custGeom>
                <a:avLst/>
                <a:gdLst>
                  <a:gd name="T0" fmla="*/ 14 w 48"/>
                  <a:gd name="T1" fmla="*/ 38 h 50"/>
                  <a:gd name="T2" fmla="*/ 14 w 48"/>
                  <a:gd name="T3" fmla="*/ 38 h 50"/>
                  <a:gd name="T4" fmla="*/ 35 w 48"/>
                  <a:gd name="T5" fmla="*/ 43 h 50"/>
                  <a:gd name="T6" fmla="*/ 35 w 48"/>
                  <a:gd name="T7" fmla="*/ 43 h 50"/>
                  <a:gd name="T8" fmla="*/ 41 w 48"/>
                  <a:gd name="T9" fmla="*/ 21 h 50"/>
                  <a:gd name="T10" fmla="*/ 41 w 48"/>
                  <a:gd name="T11" fmla="*/ 21 h 50"/>
                  <a:gd name="T12" fmla="*/ 34 w 48"/>
                  <a:gd name="T13" fmla="*/ 10 h 50"/>
                  <a:gd name="T14" fmla="*/ 34 w 48"/>
                  <a:gd name="T15" fmla="*/ 10 h 50"/>
                  <a:gd name="T16" fmla="*/ 11 w 48"/>
                  <a:gd name="T17" fmla="*/ 5 h 50"/>
                  <a:gd name="T18" fmla="*/ 11 w 48"/>
                  <a:gd name="T19" fmla="*/ 5 h 50"/>
                  <a:gd name="T20" fmla="*/ 5 w 48"/>
                  <a:gd name="T21" fmla="*/ 27 h 50"/>
                  <a:gd name="T22" fmla="*/ 5 w 48"/>
                  <a:gd name="T23" fmla="*/ 27 h 50"/>
                  <a:gd name="T24" fmla="*/ 14 w 48"/>
                  <a:gd name="T25"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0">
                    <a:moveTo>
                      <a:pt x="14" y="38"/>
                    </a:moveTo>
                    <a:lnTo>
                      <a:pt x="14" y="38"/>
                    </a:lnTo>
                    <a:cubicBezTo>
                      <a:pt x="19" y="45"/>
                      <a:pt x="27" y="49"/>
                      <a:pt x="35" y="43"/>
                    </a:cubicBezTo>
                    <a:lnTo>
                      <a:pt x="35" y="43"/>
                    </a:lnTo>
                    <a:cubicBezTo>
                      <a:pt x="42" y="39"/>
                      <a:pt x="47" y="28"/>
                      <a:pt x="41" y="21"/>
                    </a:cubicBezTo>
                    <a:lnTo>
                      <a:pt x="41" y="21"/>
                    </a:lnTo>
                    <a:cubicBezTo>
                      <a:pt x="39" y="18"/>
                      <a:pt x="36" y="14"/>
                      <a:pt x="34" y="10"/>
                    </a:cubicBezTo>
                    <a:lnTo>
                      <a:pt x="34" y="10"/>
                    </a:lnTo>
                    <a:cubicBezTo>
                      <a:pt x="28" y="4"/>
                      <a:pt x="20" y="0"/>
                      <a:pt x="11" y="5"/>
                    </a:cubicBezTo>
                    <a:lnTo>
                      <a:pt x="11" y="5"/>
                    </a:lnTo>
                    <a:cubicBezTo>
                      <a:pt x="4" y="9"/>
                      <a:pt x="0" y="20"/>
                      <a:pt x="5" y="27"/>
                    </a:cubicBezTo>
                    <a:lnTo>
                      <a:pt x="5" y="27"/>
                    </a:lnTo>
                    <a:cubicBezTo>
                      <a:pt x="8" y="30"/>
                      <a:pt x="11" y="34"/>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5" name="Freeform 34">
                <a:extLst>
                  <a:ext uri="{FF2B5EF4-FFF2-40B4-BE49-F238E27FC236}">
                    <a16:creationId xmlns:a16="http://schemas.microsoft.com/office/drawing/2014/main" id="{C1CBABAB-E33F-AA42-B4CA-22DD623E1D82}"/>
                  </a:ext>
                </a:extLst>
              </p:cNvPr>
              <p:cNvSpPr>
                <a:spLocks noChangeArrowheads="1"/>
              </p:cNvSpPr>
              <p:nvPr/>
            </p:nvSpPr>
            <p:spPr bwMode="auto">
              <a:xfrm>
                <a:off x="3821322" y="3976978"/>
                <a:ext cx="12961" cy="8641"/>
              </a:xfrm>
              <a:custGeom>
                <a:avLst/>
                <a:gdLst>
                  <a:gd name="T0" fmla="*/ 21 w 53"/>
                  <a:gd name="T1" fmla="*/ 33 h 34"/>
                  <a:gd name="T2" fmla="*/ 31 w 53"/>
                  <a:gd name="T3" fmla="*/ 33 h 34"/>
                  <a:gd name="T4" fmla="*/ 31 w 53"/>
                  <a:gd name="T5" fmla="*/ 33 h 34"/>
                  <a:gd name="T6" fmla="*/ 31 w 53"/>
                  <a:gd name="T7" fmla="*/ 0 h 34"/>
                  <a:gd name="T8" fmla="*/ 21 w 53"/>
                  <a:gd name="T9" fmla="*/ 0 h 34"/>
                  <a:gd name="T10" fmla="*/ 21 w 53"/>
                  <a:gd name="T11" fmla="*/ 0 h 34"/>
                  <a:gd name="T12" fmla="*/ 21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1" y="33"/>
                    </a:moveTo>
                    <a:lnTo>
                      <a:pt x="31" y="33"/>
                    </a:lnTo>
                    <a:lnTo>
                      <a:pt x="31" y="33"/>
                    </a:lnTo>
                    <a:cubicBezTo>
                      <a:pt x="52" y="33"/>
                      <a:pt x="52" y="0"/>
                      <a:pt x="31"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6" name="Freeform 35">
                <a:extLst>
                  <a:ext uri="{FF2B5EF4-FFF2-40B4-BE49-F238E27FC236}">
                    <a16:creationId xmlns:a16="http://schemas.microsoft.com/office/drawing/2014/main" id="{FD8834DD-FB94-EA4B-915C-E64BB753C5D5}"/>
                  </a:ext>
                </a:extLst>
              </p:cNvPr>
              <p:cNvSpPr>
                <a:spLocks noChangeArrowheads="1"/>
              </p:cNvSpPr>
              <p:nvPr/>
            </p:nvSpPr>
            <p:spPr bwMode="auto">
              <a:xfrm>
                <a:off x="3885049" y="3883008"/>
                <a:ext cx="7560" cy="15122"/>
              </a:xfrm>
              <a:custGeom>
                <a:avLst/>
                <a:gdLst>
                  <a:gd name="T0" fmla="*/ 32 w 33"/>
                  <a:gd name="T1" fmla="*/ 40 h 62"/>
                  <a:gd name="T2" fmla="*/ 32 w 33"/>
                  <a:gd name="T3" fmla="*/ 21 h 62"/>
                  <a:gd name="T4" fmla="*/ 32 w 33"/>
                  <a:gd name="T5" fmla="*/ 21 h 62"/>
                  <a:gd name="T6" fmla="*/ 0 w 33"/>
                  <a:gd name="T7" fmla="*/ 21 h 62"/>
                  <a:gd name="T8" fmla="*/ 0 w 33"/>
                  <a:gd name="T9" fmla="*/ 40 h 62"/>
                  <a:gd name="T10" fmla="*/ 0 w 33"/>
                  <a:gd name="T11" fmla="*/ 40 h 62"/>
                  <a:gd name="T12" fmla="*/ 32 w 33"/>
                  <a:gd name="T13" fmla="*/ 40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2" y="40"/>
                    </a:moveTo>
                    <a:lnTo>
                      <a:pt x="32" y="21"/>
                    </a:lnTo>
                    <a:lnTo>
                      <a:pt x="32" y="21"/>
                    </a:lnTo>
                    <a:cubicBezTo>
                      <a:pt x="32" y="0"/>
                      <a:pt x="0" y="0"/>
                      <a:pt x="0" y="21"/>
                    </a:cubicBezTo>
                    <a:lnTo>
                      <a:pt x="0" y="40"/>
                    </a:lnTo>
                    <a:lnTo>
                      <a:pt x="0" y="40"/>
                    </a:lnTo>
                    <a:cubicBezTo>
                      <a:pt x="0" y="61"/>
                      <a:pt x="32" y="61"/>
                      <a:pt x="32"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7" name="Freeform 36">
                <a:extLst>
                  <a:ext uri="{FF2B5EF4-FFF2-40B4-BE49-F238E27FC236}">
                    <a16:creationId xmlns:a16="http://schemas.microsoft.com/office/drawing/2014/main" id="{5B817141-EFC1-1E49-B418-74B35D6B9636}"/>
                  </a:ext>
                </a:extLst>
              </p:cNvPr>
              <p:cNvSpPr>
                <a:spLocks noChangeArrowheads="1"/>
              </p:cNvSpPr>
              <p:nvPr/>
            </p:nvSpPr>
            <p:spPr bwMode="auto">
              <a:xfrm>
                <a:off x="3885049" y="3902451"/>
                <a:ext cx="15122" cy="16201"/>
              </a:xfrm>
              <a:custGeom>
                <a:avLst/>
                <a:gdLst>
                  <a:gd name="T0" fmla="*/ 15 w 63"/>
                  <a:gd name="T1" fmla="*/ 38 h 64"/>
                  <a:gd name="T2" fmla="*/ 15 w 63"/>
                  <a:gd name="T3" fmla="*/ 38 h 64"/>
                  <a:gd name="T4" fmla="*/ 24 w 63"/>
                  <a:gd name="T5" fmla="*/ 48 h 64"/>
                  <a:gd name="T6" fmla="*/ 24 w 63"/>
                  <a:gd name="T7" fmla="*/ 48 h 64"/>
                  <a:gd name="T8" fmla="*/ 48 w 63"/>
                  <a:gd name="T9" fmla="*/ 24 h 64"/>
                  <a:gd name="T10" fmla="*/ 48 w 63"/>
                  <a:gd name="T11" fmla="*/ 24 h 64"/>
                  <a:gd name="T12" fmla="*/ 39 w 63"/>
                  <a:gd name="T13" fmla="*/ 15 h 64"/>
                  <a:gd name="T14" fmla="*/ 39 w 63"/>
                  <a:gd name="T15" fmla="*/ 15 h 64"/>
                  <a:gd name="T16" fmla="*/ 15 w 63"/>
                  <a:gd name="T17" fmla="*/ 3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4">
                    <a:moveTo>
                      <a:pt x="15" y="38"/>
                    </a:moveTo>
                    <a:lnTo>
                      <a:pt x="15" y="38"/>
                    </a:lnTo>
                    <a:cubicBezTo>
                      <a:pt x="19" y="41"/>
                      <a:pt x="21" y="44"/>
                      <a:pt x="24" y="48"/>
                    </a:cubicBezTo>
                    <a:lnTo>
                      <a:pt x="24" y="48"/>
                    </a:lnTo>
                    <a:cubicBezTo>
                      <a:pt x="40" y="63"/>
                      <a:pt x="62" y="39"/>
                      <a:pt x="48" y="24"/>
                    </a:cubicBezTo>
                    <a:lnTo>
                      <a:pt x="48" y="24"/>
                    </a:lnTo>
                    <a:cubicBezTo>
                      <a:pt x="44" y="21"/>
                      <a:pt x="41" y="18"/>
                      <a:pt x="39" y="15"/>
                    </a:cubicBezTo>
                    <a:lnTo>
                      <a:pt x="39" y="15"/>
                    </a:lnTo>
                    <a:cubicBezTo>
                      <a:pt x="23" y="0"/>
                      <a:pt x="0" y="23"/>
                      <a:pt x="15"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8" name="Freeform 37">
                <a:extLst>
                  <a:ext uri="{FF2B5EF4-FFF2-40B4-BE49-F238E27FC236}">
                    <a16:creationId xmlns:a16="http://schemas.microsoft.com/office/drawing/2014/main" id="{6AC06BF4-BB89-4141-A208-7861A9B946F4}"/>
                  </a:ext>
                </a:extLst>
              </p:cNvPr>
              <p:cNvSpPr>
                <a:spLocks noChangeArrowheads="1"/>
              </p:cNvSpPr>
              <p:nvPr/>
            </p:nvSpPr>
            <p:spPr bwMode="auto">
              <a:xfrm>
                <a:off x="3862366" y="3891649"/>
                <a:ext cx="15122" cy="15122"/>
              </a:xfrm>
              <a:custGeom>
                <a:avLst/>
                <a:gdLst>
                  <a:gd name="T0" fmla="*/ 24 w 63"/>
                  <a:gd name="T1" fmla="*/ 47 h 63"/>
                  <a:gd name="T2" fmla="*/ 24 w 63"/>
                  <a:gd name="T3" fmla="*/ 47 h 63"/>
                  <a:gd name="T4" fmla="*/ 47 w 63"/>
                  <a:gd name="T5" fmla="*/ 24 h 63"/>
                  <a:gd name="T6" fmla="*/ 47 w 63"/>
                  <a:gd name="T7" fmla="*/ 24 h 63"/>
                  <a:gd name="T8" fmla="*/ 37 w 63"/>
                  <a:gd name="T9" fmla="*/ 14 h 63"/>
                  <a:gd name="T10" fmla="*/ 37 w 63"/>
                  <a:gd name="T11" fmla="*/ 14 h 63"/>
                  <a:gd name="T12" fmla="*/ 14 w 63"/>
                  <a:gd name="T13" fmla="*/ 38 h 63"/>
                  <a:gd name="T14" fmla="*/ 14 w 63"/>
                  <a:gd name="T15" fmla="*/ 38 h 63"/>
                  <a:gd name="T16" fmla="*/ 24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7"/>
                    </a:moveTo>
                    <a:lnTo>
                      <a:pt x="24" y="47"/>
                    </a:lnTo>
                    <a:cubicBezTo>
                      <a:pt x="39" y="62"/>
                      <a:pt x="62" y="39"/>
                      <a:pt x="47" y="24"/>
                    </a:cubicBezTo>
                    <a:lnTo>
                      <a:pt x="47" y="24"/>
                    </a:lnTo>
                    <a:cubicBezTo>
                      <a:pt x="44" y="21"/>
                      <a:pt x="40" y="18"/>
                      <a:pt x="37" y="14"/>
                    </a:cubicBezTo>
                    <a:lnTo>
                      <a:pt x="37" y="14"/>
                    </a:lnTo>
                    <a:cubicBezTo>
                      <a:pt x="23" y="0"/>
                      <a:pt x="0" y="23"/>
                      <a:pt x="14" y="38"/>
                    </a:cubicBezTo>
                    <a:lnTo>
                      <a:pt x="14" y="38"/>
                    </a:lnTo>
                    <a:cubicBezTo>
                      <a:pt x="17" y="41"/>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9" name="Freeform 38">
                <a:extLst>
                  <a:ext uri="{FF2B5EF4-FFF2-40B4-BE49-F238E27FC236}">
                    <a16:creationId xmlns:a16="http://schemas.microsoft.com/office/drawing/2014/main" id="{CE0E96B4-25C3-044F-888B-CE5648AECEF6}"/>
                  </a:ext>
                </a:extLst>
              </p:cNvPr>
              <p:cNvSpPr>
                <a:spLocks noChangeArrowheads="1"/>
              </p:cNvSpPr>
              <p:nvPr/>
            </p:nvSpPr>
            <p:spPr bwMode="auto">
              <a:xfrm>
                <a:off x="3914211" y="3891649"/>
                <a:ext cx="12961" cy="8641"/>
              </a:xfrm>
              <a:custGeom>
                <a:avLst/>
                <a:gdLst>
                  <a:gd name="T0" fmla="*/ 21 w 52"/>
                  <a:gd name="T1" fmla="*/ 33 h 34"/>
                  <a:gd name="T2" fmla="*/ 30 w 52"/>
                  <a:gd name="T3" fmla="*/ 33 h 34"/>
                  <a:gd name="T4" fmla="*/ 30 w 52"/>
                  <a:gd name="T5" fmla="*/ 33 h 34"/>
                  <a:gd name="T6" fmla="*/ 30 w 52"/>
                  <a:gd name="T7" fmla="*/ 0 h 34"/>
                  <a:gd name="T8" fmla="*/ 21 w 52"/>
                  <a:gd name="T9" fmla="*/ 0 h 34"/>
                  <a:gd name="T10" fmla="*/ 21 w 52"/>
                  <a:gd name="T11" fmla="*/ 0 h 34"/>
                  <a:gd name="T12" fmla="*/ 21 w 52"/>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2" h="34">
                    <a:moveTo>
                      <a:pt x="21" y="33"/>
                    </a:moveTo>
                    <a:lnTo>
                      <a:pt x="30" y="33"/>
                    </a:lnTo>
                    <a:lnTo>
                      <a:pt x="30" y="33"/>
                    </a:lnTo>
                    <a:cubicBezTo>
                      <a:pt x="51" y="33"/>
                      <a:pt x="51" y="0"/>
                      <a:pt x="30"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0" name="Freeform 39">
                <a:extLst>
                  <a:ext uri="{FF2B5EF4-FFF2-40B4-BE49-F238E27FC236}">
                    <a16:creationId xmlns:a16="http://schemas.microsoft.com/office/drawing/2014/main" id="{D17618B5-67EC-4142-B421-41509C0B5F09}"/>
                  </a:ext>
                </a:extLst>
              </p:cNvPr>
              <p:cNvSpPr>
                <a:spLocks noChangeArrowheads="1"/>
              </p:cNvSpPr>
              <p:nvPr/>
            </p:nvSpPr>
            <p:spPr bwMode="auto">
              <a:xfrm>
                <a:off x="3943375" y="3872207"/>
                <a:ext cx="10801" cy="15122"/>
              </a:xfrm>
              <a:custGeom>
                <a:avLst/>
                <a:gdLst>
                  <a:gd name="T0" fmla="*/ 12 w 44"/>
                  <a:gd name="T1" fmla="*/ 50 h 62"/>
                  <a:gd name="T2" fmla="*/ 12 w 44"/>
                  <a:gd name="T3" fmla="*/ 50 h 62"/>
                  <a:gd name="T4" fmla="*/ 12 w 44"/>
                  <a:gd name="T5" fmla="*/ 12 h 62"/>
                  <a:gd name="T6" fmla="*/ 12 w 44"/>
                  <a:gd name="T7" fmla="*/ 12 h 62"/>
                  <a:gd name="T8" fmla="*/ 2 w 44"/>
                  <a:gd name="T9" fmla="*/ 31 h 62"/>
                  <a:gd name="T10" fmla="*/ 2 w 44"/>
                  <a:gd name="T11" fmla="*/ 31 h 62"/>
                  <a:gd name="T12" fmla="*/ 12 w 44"/>
                  <a:gd name="T13" fmla="*/ 50 h 62"/>
                </a:gdLst>
                <a:ahLst/>
                <a:cxnLst>
                  <a:cxn ang="0">
                    <a:pos x="T0" y="T1"/>
                  </a:cxn>
                  <a:cxn ang="0">
                    <a:pos x="T2" y="T3"/>
                  </a:cxn>
                  <a:cxn ang="0">
                    <a:pos x="T4" y="T5"/>
                  </a:cxn>
                  <a:cxn ang="0">
                    <a:pos x="T6" y="T7"/>
                  </a:cxn>
                  <a:cxn ang="0">
                    <a:pos x="T8" y="T9"/>
                  </a:cxn>
                  <a:cxn ang="0">
                    <a:pos x="T10" y="T11"/>
                  </a:cxn>
                  <a:cxn ang="0">
                    <a:pos x="T12" y="T13"/>
                  </a:cxn>
                </a:cxnLst>
                <a:rect l="0" t="0" r="r" b="b"/>
                <a:pathLst>
                  <a:path w="44" h="62">
                    <a:moveTo>
                      <a:pt x="12" y="50"/>
                    </a:moveTo>
                    <a:lnTo>
                      <a:pt x="12" y="50"/>
                    </a:lnTo>
                    <a:cubicBezTo>
                      <a:pt x="43" y="61"/>
                      <a:pt x="43" y="0"/>
                      <a:pt x="12" y="12"/>
                    </a:cubicBezTo>
                    <a:lnTo>
                      <a:pt x="12" y="12"/>
                    </a:lnTo>
                    <a:cubicBezTo>
                      <a:pt x="3" y="15"/>
                      <a:pt x="0" y="23"/>
                      <a:pt x="2" y="31"/>
                    </a:cubicBezTo>
                    <a:lnTo>
                      <a:pt x="2" y="31"/>
                    </a:lnTo>
                    <a:cubicBezTo>
                      <a:pt x="0" y="39"/>
                      <a:pt x="3" y="47"/>
                      <a:pt x="12" y="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1" name="Freeform 40">
                <a:extLst>
                  <a:ext uri="{FF2B5EF4-FFF2-40B4-BE49-F238E27FC236}">
                    <a16:creationId xmlns:a16="http://schemas.microsoft.com/office/drawing/2014/main" id="{0736E49A-A94A-6D4B-A70F-FD9F4D25E6E0}"/>
                  </a:ext>
                </a:extLst>
              </p:cNvPr>
              <p:cNvSpPr>
                <a:spLocks noChangeArrowheads="1"/>
              </p:cNvSpPr>
              <p:nvPr/>
            </p:nvSpPr>
            <p:spPr bwMode="auto">
              <a:xfrm>
                <a:off x="3919612" y="3912171"/>
                <a:ext cx="16201" cy="15122"/>
              </a:xfrm>
              <a:custGeom>
                <a:avLst/>
                <a:gdLst>
                  <a:gd name="T0" fmla="*/ 16 w 64"/>
                  <a:gd name="T1" fmla="*/ 38 h 63"/>
                  <a:gd name="T2" fmla="*/ 16 w 64"/>
                  <a:gd name="T3" fmla="*/ 38 h 63"/>
                  <a:gd name="T4" fmla="*/ 25 w 64"/>
                  <a:gd name="T5" fmla="*/ 47 h 63"/>
                  <a:gd name="T6" fmla="*/ 25 w 64"/>
                  <a:gd name="T7" fmla="*/ 47 h 63"/>
                  <a:gd name="T8" fmla="*/ 48 w 64"/>
                  <a:gd name="T9" fmla="*/ 25 h 63"/>
                  <a:gd name="T10" fmla="*/ 48 w 64"/>
                  <a:gd name="T11" fmla="*/ 25 h 63"/>
                  <a:gd name="T12" fmla="*/ 39 w 64"/>
                  <a:gd name="T13" fmla="*/ 15 h 63"/>
                  <a:gd name="T14" fmla="*/ 39 w 64"/>
                  <a:gd name="T15" fmla="*/ 15 h 63"/>
                  <a:gd name="T16" fmla="*/ 16 w 64"/>
                  <a:gd name="T1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16" y="38"/>
                    </a:moveTo>
                    <a:lnTo>
                      <a:pt x="16" y="38"/>
                    </a:lnTo>
                    <a:cubicBezTo>
                      <a:pt x="19" y="41"/>
                      <a:pt x="21" y="44"/>
                      <a:pt x="25" y="47"/>
                    </a:cubicBezTo>
                    <a:lnTo>
                      <a:pt x="25" y="47"/>
                    </a:lnTo>
                    <a:cubicBezTo>
                      <a:pt x="40" y="62"/>
                      <a:pt x="63" y="39"/>
                      <a:pt x="48" y="25"/>
                    </a:cubicBezTo>
                    <a:lnTo>
                      <a:pt x="48" y="25"/>
                    </a:lnTo>
                    <a:cubicBezTo>
                      <a:pt x="45" y="21"/>
                      <a:pt x="41" y="18"/>
                      <a:pt x="39" y="15"/>
                    </a:cubicBezTo>
                    <a:lnTo>
                      <a:pt x="39" y="15"/>
                    </a:lnTo>
                    <a:cubicBezTo>
                      <a:pt x="23" y="0"/>
                      <a:pt x="0" y="23"/>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2" name="Freeform 41">
                <a:extLst>
                  <a:ext uri="{FF2B5EF4-FFF2-40B4-BE49-F238E27FC236}">
                    <a16:creationId xmlns:a16="http://schemas.microsoft.com/office/drawing/2014/main" id="{47CB9E33-987E-2149-8F87-9EDE236D3886}"/>
                  </a:ext>
                </a:extLst>
              </p:cNvPr>
              <p:cNvSpPr>
                <a:spLocks noChangeArrowheads="1"/>
              </p:cNvSpPr>
              <p:nvPr/>
            </p:nvSpPr>
            <p:spPr bwMode="auto">
              <a:xfrm>
                <a:off x="3955256" y="3898130"/>
                <a:ext cx="15122" cy="15122"/>
              </a:xfrm>
              <a:custGeom>
                <a:avLst/>
                <a:gdLst>
                  <a:gd name="T0" fmla="*/ 24 w 63"/>
                  <a:gd name="T1" fmla="*/ 47 h 63"/>
                  <a:gd name="T2" fmla="*/ 24 w 63"/>
                  <a:gd name="T3" fmla="*/ 47 h 63"/>
                  <a:gd name="T4" fmla="*/ 47 w 63"/>
                  <a:gd name="T5" fmla="*/ 25 h 63"/>
                  <a:gd name="T6" fmla="*/ 47 w 63"/>
                  <a:gd name="T7" fmla="*/ 25 h 63"/>
                  <a:gd name="T8" fmla="*/ 38 w 63"/>
                  <a:gd name="T9" fmla="*/ 15 h 63"/>
                  <a:gd name="T10" fmla="*/ 38 w 63"/>
                  <a:gd name="T11" fmla="*/ 15 h 63"/>
                  <a:gd name="T12" fmla="*/ 15 w 63"/>
                  <a:gd name="T13" fmla="*/ 38 h 63"/>
                  <a:gd name="T14" fmla="*/ 15 w 63"/>
                  <a:gd name="T15" fmla="*/ 38 h 63"/>
                  <a:gd name="T16" fmla="*/ 24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7"/>
                    </a:moveTo>
                    <a:lnTo>
                      <a:pt x="24" y="47"/>
                    </a:lnTo>
                    <a:cubicBezTo>
                      <a:pt x="39" y="62"/>
                      <a:pt x="62" y="39"/>
                      <a:pt x="47" y="25"/>
                    </a:cubicBezTo>
                    <a:lnTo>
                      <a:pt x="47" y="25"/>
                    </a:lnTo>
                    <a:cubicBezTo>
                      <a:pt x="44" y="22"/>
                      <a:pt x="41" y="18"/>
                      <a:pt x="38" y="15"/>
                    </a:cubicBezTo>
                    <a:lnTo>
                      <a:pt x="38" y="15"/>
                    </a:lnTo>
                    <a:cubicBezTo>
                      <a:pt x="23" y="0"/>
                      <a:pt x="0" y="23"/>
                      <a:pt x="15" y="38"/>
                    </a:cubicBezTo>
                    <a:lnTo>
                      <a:pt x="15" y="38"/>
                    </a:lnTo>
                    <a:cubicBezTo>
                      <a:pt x="18" y="41"/>
                      <a:pt x="21" y="45"/>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3" name="Freeform 42">
                <a:extLst>
                  <a:ext uri="{FF2B5EF4-FFF2-40B4-BE49-F238E27FC236}">
                    <a16:creationId xmlns:a16="http://schemas.microsoft.com/office/drawing/2014/main" id="{3C6953DA-1D8C-D74B-9975-8A59F95E6E2B}"/>
                  </a:ext>
                </a:extLst>
              </p:cNvPr>
              <p:cNvSpPr>
                <a:spLocks noChangeArrowheads="1"/>
              </p:cNvSpPr>
              <p:nvPr/>
            </p:nvSpPr>
            <p:spPr bwMode="auto">
              <a:xfrm>
                <a:off x="3957416" y="3932694"/>
                <a:ext cx="15122" cy="15122"/>
              </a:xfrm>
              <a:custGeom>
                <a:avLst/>
                <a:gdLst>
                  <a:gd name="T0" fmla="*/ 15 w 63"/>
                  <a:gd name="T1" fmla="*/ 37 h 63"/>
                  <a:gd name="T2" fmla="*/ 15 w 63"/>
                  <a:gd name="T3" fmla="*/ 37 h 63"/>
                  <a:gd name="T4" fmla="*/ 25 w 63"/>
                  <a:gd name="T5" fmla="*/ 46 h 63"/>
                  <a:gd name="T6" fmla="*/ 25 w 63"/>
                  <a:gd name="T7" fmla="*/ 46 h 63"/>
                  <a:gd name="T8" fmla="*/ 48 w 63"/>
                  <a:gd name="T9" fmla="*/ 24 h 63"/>
                  <a:gd name="T10" fmla="*/ 48 w 63"/>
                  <a:gd name="T11" fmla="*/ 24 h 63"/>
                  <a:gd name="T12" fmla="*/ 38 w 63"/>
                  <a:gd name="T13" fmla="*/ 14 h 63"/>
                  <a:gd name="T14" fmla="*/ 38 w 63"/>
                  <a:gd name="T15" fmla="*/ 14 h 63"/>
                  <a:gd name="T16" fmla="*/ 15 w 63"/>
                  <a:gd name="T17" fmla="*/ 3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15" y="37"/>
                    </a:moveTo>
                    <a:lnTo>
                      <a:pt x="15" y="37"/>
                    </a:lnTo>
                    <a:cubicBezTo>
                      <a:pt x="18" y="41"/>
                      <a:pt x="22" y="44"/>
                      <a:pt x="25" y="46"/>
                    </a:cubicBezTo>
                    <a:lnTo>
                      <a:pt x="25" y="46"/>
                    </a:lnTo>
                    <a:cubicBezTo>
                      <a:pt x="39" y="62"/>
                      <a:pt x="62" y="39"/>
                      <a:pt x="48" y="24"/>
                    </a:cubicBezTo>
                    <a:lnTo>
                      <a:pt x="48" y="24"/>
                    </a:lnTo>
                    <a:cubicBezTo>
                      <a:pt x="45" y="21"/>
                      <a:pt x="42" y="17"/>
                      <a:pt x="38" y="14"/>
                    </a:cubicBezTo>
                    <a:lnTo>
                      <a:pt x="38" y="14"/>
                    </a:lnTo>
                    <a:cubicBezTo>
                      <a:pt x="23" y="0"/>
                      <a:pt x="0" y="23"/>
                      <a:pt x="15"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4" name="Freeform 43">
                <a:extLst>
                  <a:ext uri="{FF2B5EF4-FFF2-40B4-BE49-F238E27FC236}">
                    <a16:creationId xmlns:a16="http://schemas.microsoft.com/office/drawing/2014/main" id="{FA5D186A-B2D6-F246-8D30-D1F87E9096E2}"/>
                  </a:ext>
                </a:extLst>
              </p:cNvPr>
              <p:cNvSpPr>
                <a:spLocks noChangeArrowheads="1"/>
              </p:cNvSpPr>
              <p:nvPr/>
            </p:nvSpPr>
            <p:spPr bwMode="auto">
              <a:xfrm>
                <a:off x="3985499" y="3914331"/>
                <a:ext cx="15122" cy="15122"/>
              </a:xfrm>
              <a:custGeom>
                <a:avLst/>
                <a:gdLst>
                  <a:gd name="T0" fmla="*/ 25 w 63"/>
                  <a:gd name="T1" fmla="*/ 47 h 63"/>
                  <a:gd name="T2" fmla="*/ 25 w 63"/>
                  <a:gd name="T3" fmla="*/ 47 h 63"/>
                  <a:gd name="T4" fmla="*/ 47 w 63"/>
                  <a:gd name="T5" fmla="*/ 24 h 63"/>
                  <a:gd name="T6" fmla="*/ 47 w 63"/>
                  <a:gd name="T7" fmla="*/ 24 h 63"/>
                  <a:gd name="T8" fmla="*/ 38 w 63"/>
                  <a:gd name="T9" fmla="*/ 15 h 63"/>
                  <a:gd name="T10" fmla="*/ 38 w 63"/>
                  <a:gd name="T11" fmla="*/ 15 h 63"/>
                  <a:gd name="T12" fmla="*/ 15 w 63"/>
                  <a:gd name="T13" fmla="*/ 37 h 63"/>
                  <a:gd name="T14" fmla="*/ 15 w 63"/>
                  <a:gd name="T15" fmla="*/ 37 h 63"/>
                  <a:gd name="T16" fmla="*/ 25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5" y="47"/>
                    </a:moveTo>
                    <a:lnTo>
                      <a:pt x="25" y="47"/>
                    </a:lnTo>
                    <a:cubicBezTo>
                      <a:pt x="39" y="62"/>
                      <a:pt x="62" y="39"/>
                      <a:pt x="47" y="24"/>
                    </a:cubicBezTo>
                    <a:lnTo>
                      <a:pt x="47" y="24"/>
                    </a:lnTo>
                    <a:cubicBezTo>
                      <a:pt x="45" y="21"/>
                      <a:pt x="41" y="18"/>
                      <a:pt x="38" y="15"/>
                    </a:cubicBezTo>
                    <a:lnTo>
                      <a:pt x="38" y="15"/>
                    </a:lnTo>
                    <a:cubicBezTo>
                      <a:pt x="24" y="0"/>
                      <a:pt x="0" y="23"/>
                      <a:pt x="15" y="37"/>
                    </a:cubicBezTo>
                    <a:lnTo>
                      <a:pt x="15" y="37"/>
                    </a:lnTo>
                    <a:cubicBezTo>
                      <a:pt x="18" y="40"/>
                      <a:pt x="22" y="44"/>
                      <a:pt x="25"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5" name="Freeform 44">
                <a:extLst>
                  <a:ext uri="{FF2B5EF4-FFF2-40B4-BE49-F238E27FC236}">
                    <a16:creationId xmlns:a16="http://schemas.microsoft.com/office/drawing/2014/main" id="{CAA3C742-C955-884D-9D55-EAF0AE49631C}"/>
                  </a:ext>
                </a:extLst>
              </p:cNvPr>
              <p:cNvSpPr>
                <a:spLocks noChangeArrowheads="1"/>
              </p:cNvSpPr>
              <p:nvPr/>
            </p:nvSpPr>
            <p:spPr bwMode="auto">
              <a:xfrm>
                <a:off x="3994140" y="3884088"/>
                <a:ext cx="15122" cy="16202"/>
              </a:xfrm>
              <a:custGeom>
                <a:avLst/>
                <a:gdLst>
                  <a:gd name="T0" fmla="*/ 24 w 63"/>
                  <a:gd name="T1" fmla="*/ 47 h 64"/>
                  <a:gd name="T2" fmla="*/ 24 w 63"/>
                  <a:gd name="T3" fmla="*/ 47 h 64"/>
                  <a:gd name="T4" fmla="*/ 48 w 63"/>
                  <a:gd name="T5" fmla="*/ 24 h 64"/>
                  <a:gd name="T6" fmla="*/ 48 w 63"/>
                  <a:gd name="T7" fmla="*/ 24 h 64"/>
                  <a:gd name="T8" fmla="*/ 38 w 63"/>
                  <a:gd name="T9" fmla="*/ 15 h 64"/>
                  <a:gd name="T10" fmla="*/ 38 w 63"/>
                  <a:gd name="T11" fmla="*/ 15 h 64"/>
                  <a:gd name="T12" fmla="*/ 15 w 63"/>
                  <a:gd name="T13" fmla="*/ 38 h 64"/>
                  <a:gd name="T14" fmla="*/ 15 w 63"/>
                  <a:gd name="T15" fmla="*/ 38 h 64"/>
                  <a:gd name="T16" fmla="*/ 24 w 63"/>
                  <a:gd name="T1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4">
                    <a:moveTo>
                      <a:pt x="24" y="47"/>
                    </a:moveTo>
                    <a:lnTo>
                      <a:pt x="24" y="47"/>
                    </a:lnTo>
                    <a:cubicBezTo>
                      <a:pt x="39" y="63"/>
                      <a:pt x="62" y="40"/>
                      <a:pt x="48" y="24"/>
                    </a:cubicBezTo>
                    <a:lnTo>
                      <a:pt x="48" y="24"/>
                    </a:lnTo>
                    <a:cubicBezTo>
                      <a:pt x="44" y="22"/>
                      <a:pt x="41" y="18"/>
                      <a:pt x="38" y="15"/>
                    </a:cubicBezTo>
                    <a:lnTo>
                      <a:pt x="38" y="15"/>
                    </a:lnTo>
                    <a:cubicBezTo>
                      <a:pt x="23" y="0"/>
                      <a:pt x="0" y="23"/>
                      <a:pt x="15" y="38"/>
                    </a:cubicBezTo>
                    <a:lnTo>
                      <a:pt x="15" y="38"/>
                    </a:lnTo>
                    <a:cubicBezTo>
                      <a:pt x="18" y="42"/>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6" name="Freeform 45">
                <a:extLst>
                  <a:ext uri="{FF2B5EF4-FFF2-40B4-BE49-F238E27FC236}">
                    <a16:creationId xmlns:a16="http://schemas.microsoft.com/office/drawing/2014/main" id="{1FE08399-9641-5E44-8EB7-F1FFE085B258}"/>
                  </a:ext>
                </a:extLst>
              </p:cNvPr>
              <p:cNvSpPr>
                <a:spLocks noChangeArrowheads="1"/>
              </p:cNvSpPr>
              <p:nvPr/>
            </p:nvSpPr>
            <p:spPr bwMode="auto">
              <a:xfrm>
                <a:off x="4003861" y="3940254"/>
                <a:ext cx="16201" cy="15122"/>
              </a:xfrm>
              <a:custGeom>
                <a:avLst/>
                <a:gdLst>
                  <a:gd name="T0" fmla="*/ 15 w 64"/>
                  <a:gd name="T1" fmla="*/ 38 h 63"/>
                  <a:gd name="T2" fmla="*/ 15 w 64"/>
                  <a:gd name="T3" fmla="*/ 38 h 63"/>
                  <a:gd name="T4" fmla="*/ 24 w 64"/>
                  <a:gd name="T5" fmla="*/ 47 h 63"/>
                  <a:gd name="T6" fmla="*/ 24 w 64"/>
                  <a:gd name="T7" fmla="*/ 47 h 63"/>
                  <a:gd name="T8" fmla="*/ 47 w 64"/>
                  <a:gd name="T9" fmla="*/ 25 h 63"/>
                  <a:gd name="T10" fmla="*/ 47 w 64"/>
                  <a:gd name="T11" fmla="*/ 25 h 63"/>
                  <a:gd name="T12" fmla="*/ 38 w 64"/>
                  <a:gd name="T13" fmla="*/ 15 h 63"/>
                  <a:gd name="T14" fmla="*/ 38 w 64"/>
                  <a:gd name="T15" fmla="*/ 15 h 63"/>
                  <a:gd name="T16" fmla="*/ 15 w 64"/>
                  <a:gd name="T1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15" y="38"/>
                    </a:moveTo>
                    <a:lnTo>
                      <a:pt x="15" y="38"/>
                    </a:lnTo>
                    <a:cubicBezTo>
                      <a:pt x="18" y="41"/>
                      <a:pt x="21" y="44"/>
                      <a:pt x="24" y="47"/>
                    </a:cubicBezTo>
                    <a:lnTo>
                      <a:pt x="24" y="47"/>
                    </a:lnTo>
                    <a:cubicBezTo>
                      <a:pt x="39" y="62"/>
                      <a:pt x="63" y="39"/>
                      <a:pt x="47" y="25"/>
                    </a:cubicBezTo>
                    <a:lnTo>
                      <a:pt x="47" y="25"/>
                    </a:lnTo>
                    <a:cubicBezTo>
                      <a:pt x="44" y="21"/>
                      <a:pt x="41" y="18"/>
                      <a:pt x="38" y="15"/>
                    </a:cubicBezTo>
                    <a:lnTo>
                      <a:pt x="38" y="15"/>
                    </a:lnTo>
                    <a:cubicBezTo>
                      <a:pt x="23" y="0"/>
                      <a:pt x="0" y="23"/>
                      <a:pt x="15"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7" name="Freeform 46">
                <a:extLst>
                  <a:ext uri="{FF2B5EF4-FFF2-40B4-BE49-F238E27FC236}">
                    <a16:creationId xmlns:a16="http://schemas.microsoft.com/office/drawing/2014/main" id="{17EB75EF-7835-0047-81E9-028D048C443A}"/>
                  </a:ext>
                </a:extLst>
              </p:cNvPr>
              <p:cNvSpPr>
                <a:spLocks noChangeArrowheads="1"/>
              </p:cNvSpPr>
              <p:nvPr/>
            </p:nvSpPr>
            <p:spPr bwMode="auto">
              <a:xfrm>
                <a:off x="3994140" y="3958616"/>
                <a:ext cx="15122" cy="15122"/>
              </a:xfrm>
              <a:custGeom>
                <a:avLst/>
                <a:gdLst>
                  <a:gd name="T0" fmla="*/ 38 w 63"/>
                  <a:gd name="T1" fmla="*/ 15 h 63"/>
                  <a:gd name="T2" fmla="*/ 38 w 63"/>
                  <a:gd name="T3" fmla="*/ 15 h 63"/>
                  <a:gd name="T4" fmla="*/ 15 w 63"/>
                  <a:gd name="T5" fmla="*/ 38 h 63"/>
                  <a:gd name="T6" fmla="*/ 15 w 63"/>
                  <a:gd name="T7" fmla="*/ 38 h 63"/>
                  <a:gd name="T8" fmla="*/ 25 w 63"/>
                  <a:gd name="T9" fmla="*/ 47 h 63"/>
                  <a:gd name="T10" fmla="*/ 25 w 63"/>
                  <a:gd name="T11" fmla="*/ 47 h 63"/>
                  <a:gd name="T12" fmla="*/ 48 w 63"/>
                  <a:gd name="T13" fmla="*/ 24 h 63"/>
                  <a:gd name="T14" fmla="*/ 48 w 63"/>
                  <a:gd name="T15" fmla="*/ 24 h 63"/>
                  <a:gd name="T16" fmla="*/ 38 w 63"/>
                  <a:gd name="T17"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38" y="15"/>
                    </a:moveTo>
                    <a:lnTo>
                      <a:pt x="38" y="15"/>
                    </a:lnTo>
                    <a:cubicBezTo>
                      <a:pt x="23" y="0"/>
                      <a:pt x="0" y="23"/>
                      <a:pt x="15" y="38"/>
                    </a:cubicBezTo>
                    <a:lnTo>
                      <a:pt x="15" y="38"/>
                    </a:lnTo>
                    <a:cubicBezTo>
                      <a:pt x="18" y="41"/>
                      <a:pt x="21" y="44"/>
                      <a:pt x="25" y="47"/>
                    </a:cubicBezTo>
                    <a:lnTo>
                      <a:pt x="25" y="47"/>
                    </a:lnTo>
                    <a:cubicBezTo>
                      <a:pt x="39" y="62"/>
                      <a:pt x="62" y="39"/>
                      <a:pt x="48" y="24"/>
                    </a:cubicBezTo>
                    <a:lnTo>
                      <a:pt x="48" y="24"/>
                    </a:lnTo>
                    <a:cubicBezTo>
                      <a:pt x="44" y="21"/>
                      <a:pt x="41" y="18"/>
                      <a:pt x="38" y="1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8" name="Freeform 47">
                <a:extLst>
                  <a:ext uri="{FF2B5EF4-FFF2-40B4-BE49-F238E27FC236}">
                    <a16:creationId xmlns:a16="http://schemas.microsoft.com/office/drawing/2014/main" id="{15BC653D-96C3-E44E-9899-23F8B55D45AB}"/>
                  </a:ext>
                </a:extLst>
              </p:cNvPr>
              <p:cNvSpPr>
                <a:spLocks noChangeArrowheads="1"/>
              </p:cNvSpPr>
              <p:nvPr/>
            </p:nvSpPr>
            <p:spPr bwMode="auto">
              <a:xfrm>
                <a:off x="4006021" y="3994260"/>
                <a:ext cx="15122" cy="10801"/>
              </a:xfrm>
              <a:custGeom>
                <a:avLst/>
                <a:gdLst>
                  <a:gd name="T0" fmla="*/ 31 w 62"/>
                  <a:gd name="T1" fmla="*/ 2 h 45"/>
                  <a:gd name="T2" fmla="*/ 31 w 62"/>
                  <a:gd name="T3" fmla="*/ 2 h 45"/>
                  <a:gd name="T4" fmla="*/ 11 w 62"/>
                  <a:gd name="T5" fmla="*/ 13 h 45"/>
                  <a:gd name="T6" fmla="*/ 11 w 62"/>
                  <a:gd name="T7" fmla="*/ 13 h 45"/>
                  <a:gd name="T8" fmla="*/ 50 w 62"/>
                  <a:gd name="T9" fmla="*/ 12 h 45"/>
                  <a:gd name="T10" fmla="*/ 50 w 62"/>
                  <a:gd name="T11" fmla="*/ 12 h 45"/>
                  <a:gd name="T12" fmla="*/ 31 w 62"/>
                  <a:gd name="T13" fmla="*/ 2 h 45"/>
                </a:gdLst>
                <a:ahLst/>
                <a:cxnLst>
                  <a:cxn ang="0">
                    <a:pos x="T0" y="T1"/>
                  </a:cxn>
                  <a:cxn ang="0">
                    <a:pos x="T2" y="T3"/>
                  </a:cxn>
                  <a:cxn ang="0">
                    <a:pos x="T4" y="T5"/>
                  </a:cxn>
                  <a:cxn ang="0">
                    <a:pos x="T6" y="T7"/>
                  </a:cxn>
                  <a:cxn ang="0">
                    <a:pos x="T8" y="T9"/>
                  </a:cxn>
                  <a:cxn ang="0">
                    <a:pos x="T10" y="T11"/>
                  </a:cxn>
                  <a:cxn ang="0">
                    <a:pos x="T12" y="T13"/>
                  </a:cxn>
                </a:cxnLst>
                <a:rect l="0" t="0" r="r" b="b"/>
                <a:pathLst>
                  <a:path w="62" h="45">
                    <a:moveTo>
                      <a:pt x="31" y="2"/>
                    </a:moveTo>
                    <a:lnTo>
                      <a:pt x="31" y="2"/>
                    </a:lnTo>
                    <a:cubicBezTo>
                      <a:pt x="23" y="0"/>
                      <a:pt x="15" y="3"/>
                      <a:pt x="11" y="13"/>
                    </a:cubicBezTo>
                    <a:lnTo>
                      <a:pt x="11" y="13"/>
                    </a:lnTo>
                    <a:cubicBezTo>
                      <a:pt x="0" y="44"/>
                      <a:pt x="61" y="43"/>
                      <a:pt x="50" y="12"/>
                    </a:cubicBezTo>
                    <a:lnTo>
                      <a:pt x="50" y="12"/>
                    </a:lnTo>
                    <a:cubicBezTo>
                      <a:pt x="47" y="4"/>
                      <a:pt x="39" y="1"/>
                      <a:pt x="31"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9" name="Freeform 48">
                <a:extLst>
                  <a:ext uri="{FF2B5EF4-FFF2-40B4-BE49-F238E27FC236}">
                    <a16:creationId xmlns:a16="http://schemas.microsoft.com/office/drawing/2014/main" id="{F51D88E8-66FE-B94D-A49A-214D83B260E9}"/>
                  </a:ext>
                </a:extLst>
              </p:cNvPr>
              <p:cNvSpPr>
                <a:spLocks noChangeArrowheads="1"/>
              </p:cNvSpPr>
              <p:nvPr/>
            </p:nvSpPr>
            <p:spPr bwMode="auto">
              <a:xfrm>
                <a:off x="3980099" y="3972658"/>
                <a:ext cx="16201" cy="16202"/>
              </a:xfrm>
              <a:custGeom>
                <a:avLst/>
                <a:gdLst>
                  <a:gd name="T0" fmla="*/ 15 w 64"/>
                  <a:gd name="T1" fmla="*/ 39 h 64"/>
                  <a:gd name="T2" fmla="*/ 15 w 64"/>
                  <a:gd name="T3" fmla="*/ 39 h 64"/>
                  <a:gd name="T4" fmla="*/ 25 w 64"/>
                  <a:gd name="T5" fmla="*/ 48 h 64"/>
                  <a:gd name="T6" fmla="*/ 25 w 64"/>
                  <a:gd name="T7" fmla="*/ 48 h 64"/>
                  <a:gd name="T8" fmla="*/ 48 w 64"/>
                  <a:gd name="T9" fmla="*/ 25 h 64"/>
                  <a:gd name="T10" fmla="*/ 48 w 64"/>
                  <a:gd name="T11" fmla="*/ 25 h 64"/>
                  <a:gd name="T12" fmla="*/ 38 w 64"/>
                  <a:gd name="T13" fmla="*/ 16 h 64"/>
                  <a:gd name="T14" fmla="*/ 38 w 64"/>
                  <a:gd name="T15" fmla="*/ 16 h 64"/>
                  <a:gd name="T16" fmla="*/ 15 w 64"/>
                  <a:gd name="T17" fmla="*/ 3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4">
                    <a:moveTo>
                      <a:pt x="15" y="39"/>
                    </a:moveTo>
                    <a:lnTo>
                      <a:pt x="15" y="39"/>
                    </a:lnTo>
                    <a:cubicBezTo>
                      <a:pt x="18" y="42"/>
                      <a:pt x="21" y="45"/>
                      <a:pt x="25" y="48"/>
                    </a:cubicBezTo>
                    <a:lnTo>
                      <a:pt x="25" y="48"/>
                    </a:lnTo>
                    <a:cubicBezTo>
                      <a:pt x="39" y="63"/>
                      <a:pt x="63" y="40"/>
                      <a:pt x="48" y="25"/>
                    </a:cubicBezTo>
                    <a:lnTo>
                      <a:pt x="48" y="25"/>
                    </a:lnTo>
                    <a:cubicBezTo>
                      <a:pt x="44" y="22"/>
                      <a:pt x="41" y="19"/>
                      <a:pt x="38" y="16"/>
                    </a:cubicBezTo>
                    <a:lnTo>
                      <a:pt x="38" y="16"/>
                    </a:lnTo>
                    <a:cubicBezTo>
                      <a:pt x="23" y="0"/>
                      <a:pt x="0" y="24"/>
                      <a:pt x="15"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0" name="Freeform 49">
                <a:extLst>
                  <a:ext uri="{FF2B5EF4-FFF2-40B4-BE49-F238E27FC236}">
                    <a16:creationId xmlns:a16="http://schemas.microsoft.com/office/drawing/2014/main" id="{FD2D5432-B5AE-664F-893E-EA017C2F5863}"/>
                  </a:ext>
                </a:extLst>
              </p:cNvPr>
              <p:cNvSpPr>
                <a:spLocks noChangeArrowheads="1"/>
              </p:cNvSpPr>
              <p:nvPr/>
            </p:nvSpPr>
            <p:spPr bwMode="auto">
              <a:xfrm>
                <a:off x="3591258" y="3930534"/>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1" name="Freeform 50">
                <a:extLst>
                  <a:ext uri="{FF2B5EF4-FFF2-40B4-BE49-F238E27FC236}">
                    <a16:creationId xmlns:a16="http://schemas.microsoft.com/office/drawing/2014/main" id="{A7B61231-8976-704C-A742-786F90270FD0}"/>
                  </a:ext>
                </a:extLst>
              </p:cNvPr>
              <p:cNvSpPr>
                <a:spLocks noChangeArrowheads="1"/>
              </p:cNvSpPr>
              <p:nvPr/>
            </p:nvSpPr>
            <p:spPr bwMode="auto">
              <a:xfrm>
                <a:off x="3579376" y="3900290"/>
                <a:ext cx="12961" cy="8641"/>
              </a:xfrm>
              <a:custGeom>
                <a:avLst/>
                <a:gdLst>
                  <a:gd name="T0" fmla="*/ 22 w 53"/>
                  <a:gd name="T1" fmla="*/ 33 h 34"/>
                  <a:gd name="T2" fmla="*/ 31 w 53"/>
                  <a:gd name="T3" fmla="*/ 33 h 34"/>
                  <a:gd name="T4" fmla="*/ 31 w 53"/>
                  <a:gd name="T5" fmla="*/ 33 h 34"/>
                  <a:gd name="T6" fmla="*/ 31 w 53"/>
                  <a:gd name="T7" fmla="*/ 0 h 34"/>
                  <a:gd name="T8" fmla="*/ 22 w 53"/>
                  <a:gd name="T9" fmla="*/ 0 h 34"/>
                  <a:gd name="T10" fmla="*/ 22 w 53"/>
                  <a:gd name="T11" fmla="*/ 0 h 34"/>
                  <a:gd name="T12" fmla="*/ 22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2" y="33"/>
                    </a:moveTo>
                    <a:lnTo>
                      <a:pt x="31" y="33"/>
                    </a:lnTo>
                    <a:lnTo>
                      <a:pt x="31" y="33"/>
                    </a:lnTo>
                    <a:cubicBezTo>
                      <a:pt x="52" y="33"/>
                      <a:pt x="52" y="0"/>
                      <a:pt x="31" y="0"/>
                    </a:cubicBezTo>
                    <a:lnTo>
                      <a:pt x="22" y="0"/>
                    </a:ln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2" name="Freeform 51">
                <a:extLst>
                  <a:ext uri="{FF2B5EF4-FFF2-40B4-BE49-F238E27FC236}">
                    <a16:creationId xmlns:a16="http://schemas.microsoft.com/office/drawing/2014/main" id="{459A20D8-F312-5F42-A276-63A9C461519D}"/>
                  </a:ext>
                </a:extLst>
              </p:cNvPr>
              <p:cNvSpPr>
                <a:spLocks noChangeArrowheads="1"/>
              </p:cNvSpPr>
              <p:nvPr/>
            </p:nvSpPr>
            <p:spPr bwMode="auto">
              <a:xfrm>
                <a:off x="3609619" y="3889489"/>
                <a:ext cx="12961" cy="7560"/>
              </a:xfrm>
              <a:custGeom>
                <a:avLst/>
                <a:gdLst>
                  <a:gd name="T0" fmla="*/ 21 w 52"/>
                  <a:gd name="T1" fmla="*/ 32 h 33"/>
                  <a:gd name="T2" fmla="*/ 30 w 52"/>
                  <a:gd name="T3" fmla="*/ 32 h 33"/>
                  <a:gd name="T4" fmla="*/ 30 w 52"/>
                  <a:gd name="T5" fmla="*/ 32 h 33"/>
                  <a:gd name="T6" fmla="*/ 30 w 52"/>
                  <a:gd name="T7" fmla="*/ 0 h 33"/>
                  <a:gd name="T8" fmla="*/ 21 w 52"/>
                  <a:gd name="T9" fmla="*/ 0 h 33"/>
                  <a:gd name="T10" fmla="*/ 21 w 52"/>
                  <a:gd name="T11" fmla="*/ 0 h 33"/>
                  <a:gd name="T12" fmla="*/ 21 w 52"/>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52" h="33">
                    <a:moveTo>
                      <a:pt x="21" y="32"/>
                    </a:moveTo>
                    <a:lnTo>
                      <a:pt x="30" y="32"/>
                    </a:lnTo>
                    <a:lnTo>
                      <a:pt x="30" y="32"/>
                    </a:lnTo>
                    <a:cubicBezTo>
                      <a:pt x="51" y="32"/>
                      <a:pt x="51" y="0"/>
                      <a:pt x="30"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3" name="Freeform 52">
                <a:extLst>
                  <a:ext uri="{FF2B5EF4-FFF2-40B4-BE49-F238E27FC236}">
                    <a16:creationId xmlns:a16="http://schemas.microsoft.com/office/drawing/2014/main" id="{6A9B9E72-7CCB-D54C-91BF-F3F22A1FAF4D}"/>
                  </a:ext>
                </a:extLst>
              </p:cNvPr>
              <p:cNvSpPr>
                <a:spLocks noChangeArrowheads="1"/>
              </p:cNvSpPr>
              <p:nvPr/>
            </p:nvSpPr>
            <p:spPr bwMode="auto">
              <a:xfrm>
                <a:off x="3594498" y="3912171"/>
                <a:ext cx="12961" cy="8641"/>
              </a:xfrm>
              <a:custGeom>
                <a:avLst/>
                <a:gdLst>
                  <a:gd name="T0" fmla="*/ 21 w 52"/>
                  <a:gd name="T1" fmla="*/ 33 h 34"/>
                  <a:gd name="T2" fmla="*/ 30 w 52"/>
                  <a:gd name="T3" fmla="*/ 33 h 34"/>
                  <a:gd name="T4" fmla="*/ 30 w 52"/>
                  <a:gd name="T5" fmla="*/ 33 h 34"/>
                  <a:gd name="T6" fmla="*/ 30 w 52"/>
                  <a:gd name="T7" fmla="*/ 0 h 34"/>
                  <a:gd name="T8" fmla="*/ 21 w 52"/>
                  <a:gd name="T9" fmla="*/ 0 h 34"/>
                  <a:gd name="T10" fmla="*/ 21 w 52"/>
                  <a:gd name="T11" fmla="*/ 0 h 34"/>
                  <a:gd name="T12" fmla="*/ 21 w 52"/>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2" h="34">
                    <a:moveTo>
                      <a:pt x="21" y="33"/>
                    </a:moveTo>
                    <a:lnTo>
                      <a:pt x="30" y="33"/>
                    </a:lnTo>
                    <a:lnTo>
                      <a:pt x="30" y="33"/>
                    </a:lnTo>
                    <a:cubicBezTo>
                      <a:pt x="51" y="33"/>
                      <a:pt x="51" y="0"/>
                      <a:pt x="30"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4" name="Freeform 53">
                <a:extLst>
                  <a:ext uri="{FF2B5EF4-FFF2-40B4-BE49-F238E27FC236}">
                    <a16:creationId xmlns:a16="http://schemas.microsoft.com/office/drawing/2014/main" id="{35AA59AB-E421-7847-83BA-92CE0AB3D5A6}"/>
                  </a:ext>
                </a:extLst>
              </p:cNvPr>
              <p:cNvSpPr>
                <a:spLocks noChangeArrowheads="1"/>
              </p:cNvSpPr>
              <p:nvPr/>
            </p:nvSpPr>
            <p:spPr bwMode="auto">
              <a:xfrm>
                <a:off x="3627982" y="3927293"/>
                <a:ext cx="8641" cy="11882"/>
              </a:xfrm>
              <a:custGeom>
                <a:avLst/>
                <a:gdLst>
                  <a:gd name="T0" fmla="*/ 33 w 34"/>
                  <a:gd name="T1" fmla="*/ 27 h 49"/>
                  <a:gd name="T2" fmla="*/ 33 w 34"/>
                  <a:gd name="T3" fmla="*/ 21 h 49"/>
                  <a:gd name="T4" fmla="*/ 33 w 34"/>
                  <a:gd name="T5" fmla="*/ 21 h 49"/>
                  <a:gd name="T6" fmla="*/ 0 w 34"/>
                  <a:gd name="T7" fmla="*/ 21 h 49"/>
                  <a:gd name="T8" fmla="*/ 0 w 34"/>
                  <a:gd name="T9" fmla="*/ 27 h 49"/>
                  <a:gd name="T10" fmla="*/ 0 w 34"/>
                  <a:gd name="T11" fmla="*/ 27 h 49"/>
                  <a:gd name="T12" fmla="*/ 33 w 34"/>
                  <a:gd name="T13" fmla="*/ 27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33" y="27"/>
                    </a:moveTo>
                    <a:lnTo>
                      <a:pt x="33" y="21"/>
                    </a:lnTo>
                    <a:lnTo>
                      <a:pt x="33" y="21"/>
                    </a:lnTo>
                    <a:cubicBezTo>
                      <a:pt x="33" y="0"/>
                      <a:pt x="0" y="0"/>
                      <a:pt x="0" y="21"/>
                    </a:cubicBezTo>
                    <a:lnTo>
                      <a:pt x="0" y="27"/>
                    </a:lnTo>
                    <a:lnTo>
                      <a:pt x="0" y="27"/>
                    </a:lnTo>
                    <a:cubicBezTo>
                      <a:pt x="0" y="48"/>
                      <a:pt x="33" y="48"/>
                      <a:pt x="3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5" name="Freeform 54">
                <a:extLst>
                  <a:ext uri="{FF2B5EF4-FFF2-40B4-BE49-F238E27FC236}">
                    <a16:creationId xmlns:a16="http://schemas.microsoft.com/office/drawing/2014/main" id="{0CB262BE-04B6-B64B-B8EE-CC59815686C3}"/>
                  </a:ext>
                </a:extLst>
              </p:cNvPr>
              <p:cNvSpPr>
                <a:spLocks noChangeArrowheads="1"/>
              </p:cNvSpPr>
              <p:nvPr/>
            </p:nvSpPr>
            <p:spPr bwMode="auto">
              <a:xfrm>
                <a:off x="3636623" y="3898130"/>
                <a:ext cx="15122" cy="15122"/>
              </a:xfrm>
              <a:custGeom>
                <a:avLst/>
                <a:gdLst>
                  <a:gd name="T0" fmla="*/ 23 w 63"/>
                  <a:gd name="T1" fmla="*/ 47 h 63"/>
                  <a:gd name="T2" fmla="*/ 23 w 63"/>
                  <a:gd name="T3" fmla="*/ 47 h 63"/>
                  <a:gd name="T4" fmla="*/ 47 w 63"/>
                  <a:gd name="T5" fmla="*/ 25 h 63"/>
                  <a:gd name="T6" fmla="*/ 47 w 63"/>
                  <a:gd name="T7" fmla="*/ 25 h 63"/>
                  <a:gd name="T8" fmla="*/ 37 w 63"/>
                  <a:gd name="T9" fmla="*/ 15 h 63"/>
                  <a:gd name="T10" fmla="*/ 37 w 63"/>
                  <a:gd name="T11" fmla="*/ 15 h 63"/>
                  <a:gd name="T12" fmla="*/ 14 w 63"/>
                  <a:gd name="T13" fmla="*/ 38 h 63"/>
                  <a:gd name="T14" fmla="*/ 14 w 63"/>
                  <a:gd name="T15" fmla="*/ 38 h 63"/>
                  <a:gd name="T16" fmla="*/ 23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3" y="47"/>
                    </a:moveTo>
                    <a:lnTo>
                      <a:pt x="23" y="47"/>
                    </a:lnTo>
                    <a:cubicBezTo>
                      <a:pt x="39" y="62"/>
                      <a:pt x="62" y="39"/>
                      <a:pt x="47" y="25"/>
                    </a:cubicBezTo>
                    <a:lnTo>
                      <a:pt x="47" y="25"/>
                    </a:lnTo>
                    <a:cubicBezTo>
                      <a:pt x="43" y="22"/>
                      <a:pt x="41" y="18"/>
                      <a:pt x="37" y="15"/>
                    </a:cubicBezTo>
                    <a:lnTo>
                      <a:pt x="37" y="15"/>
                    </a:lnTo>
                    <a:cubicBezTo>
                      <a:pt x="22" y="0"/>
                      <a:pt x="0" y="23"/>
                      <a:pt x="14" y="38"/>
                    </a:cubicBezTo>
                    <a:lnTo>
                      <a:pt x="14" y="38"/>
                    </a:lnTo>
                    <a:cubicBezTo>
                      <a:pt x="18" y="41"/>
                      <a:pt x="21" y="45"/>
                      <a:pt x="23"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6" name="Freeform 55">
                <a:extLst>
                  <a:ext uri="{FF2B5EF4-FFF2-40B4-BE49-F238E27FC236}">
                    <a16:creationId xmlns:a16="http://schemas.microsoft.com/office/drawing/2014/main" id="{0DAF5AB4-8262-B34A-9953-3527A5F799AD}"/>
                  </a:ext>
                </a:extLst>
              </p:cNvPr>
              <p:cNvSpPr>
                <a:spLocks noChangeArrowheads="1"/>
              </p:cNvSpPr>
              <p:nvPr/>
            </p:nvSpPr>
            <p:spPr bwMode="auto">
              <a:xfrm>
                <a:off x="3638783" y="3948895"/>
                <a:ext cx="7560" cy="12961"/>
              </a:xfrm>
              <a:custGeom>
                <a:avLst/>
                <a:gdLst>
                  <a:gd name="T0" fmla="*/ 32 w 33"/>
                  <a:gd name="T1" fmla="*/ 30 h 52"/>
                  <a:gd name="T2" fmla="*/ 32 w 33"/>
                  <a:gd name="T3" fmla="*/ 21 h 52"/>
                  <a:gd name="T4" fmla="*/ 32 w 33"/>
                  <a:gd name="T5" fmla="*/ 21 h 52"/>
                  <a:gd name="T6" fmla="*/ 0 w 33"/>
                  <a:gd name="T7" fmla="*/ 21 h 52"/>
                  <a:gd name="T8" fmla="*/ 0 w 33"/>
                  <a:gd name="T9" fmla="*/ 30 h 52"/>
                  <a:gd name="T10" fmla="*/ 0 w 33"/>
                  <a:gd name="T11" fmla="*/ 30 h 52"/>
                  <a:gd name="T12" fmla="*/ 32 w 33"/>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0"/>
                    </a:moveTo>
                    <a:lnTo>
                      <a:pt x="32" y="21"/>
                    </a:lnTo>
                    <a:lnTo>
                      <a:pt x="32" y="21"/>
                    </a:lnTo>
                    <a:cubicBezTo>
                      <a:pt x="32" y="0"/>
                      <a:pt x="0" y="0"/>
                      <a:pt x="0" y="21"/>
                    </a:cubicBezTo>
                    <a:lnTo>
                      <a:pt x="0" y="30"/>
                    </a:lnTo>
                    <a:lnTo>
                      <a:pt x="0" y="30"/>
                    </a:lnTo>
                    <a:cubicBezTo>
                      <a:pt x="0" y="51"/>
                      <a:pt x="32" y="51"/>
                      <a:pt x="32"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7" name="Freeform 56">
                <a:extLst>
                  <a:ext uri="{FF2B5EF4-FFF2-40B4-BE49-F238E27FC236}">
                    <a16:creationId xmlns:a16="http://schemas.microsoft.com/office/drawing/2014/main" id="{54BFFCCD-9151-FF48-A653-4B31A437CEB9}"/>
                  </a:ext>
                </a:extLst>
              </p:cNvPr>
              <p:cNvSpPr>
                <a:spLocks noChangeArrowheads="1"/>
              </p:cNvSpPr>
              <p:nvPr/>
            </p:nvSpPr>
            <p:spPr bwMode="auto">
              <a:xfrm>
                <a:off x="3650664" y="3934854"/>
                <a:ext cx="7561" cy="12961"/>
              </a:xfrm>
              <a:custGeom>
                <a:avLst/>
                <a:gdLst>
                  <a:gd name="T0" fmla="*/ 32 w 33"/>
                  <a:gd name="T1" fmla="*/ 30 h 52"/>
                  <a:gd name="T2" fmla="*/ 32 w 33"/>
                  <a:gd name="T3" fmla="*/ 21 h 52"/>
                  <a:gd name="T4" fmla="*/ 32 w 33"/>
                  <a:gd name="T5" fmla="*/ 21 h 52"/>
                  <a:gd name="T6" fmla="*/ 0 w 33"/>
                  <a:gd name="T7" fmla="*/ 21 h 52"/>
                  <a:gd name="T8" fmla="*/ 0 w 33"/>
                  <a:gd name="T9" fmla="*/ 30 h 52"/>
                  <a:gd name="T10" fmla="*/ 0 w 33"/>
                  <a:gd name="T11" fmla="*/ 30 h 52"/>
                  <a:gd name="T12" fmla="*/ 32 w 33"/>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0"/>
                    </a:moveTo>
                    <a:lnTo>
                      <a:pt x="32" y="21"/>
                    </a:lnTo>
                    <a:lnTo>
                      <a:pt x="32" y="21"/>
                    </a:lnTo>
                    <a:cubicBezTo>
                      <a:pt x="32" y="0"/>
                      <a:pt x="0" y="0"/>
                      <a:pt x="0" y="21"/>
                    </a:cubicBezTo>
                    <a:lnTo>
                      <a:pt x="0" y="30"/>
                    </a:lnTo>
                    <a:lnTo>
                      <a:pt x="0" y="30"/>
                    </a:lnTo>
                    <a:cubicBezTo>
                      <a:pt x="0" y="51"/>
                      <a:pt x="32" y="51"/>
                      <a:pt x="32"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8" name="Freeform 57">
                <a:extLst>
                  <a:ext uri="{FF2B5EF4-FFF2-40B4-BE49-F238E27FC236}">
                    <a16:creationId xmlns:a16="http://schemas.microsoft.com/office/drawing/2014/main" id="{DA5849E8-D60D-6A47-906D-DC8807DF7EB6}"/>
                  </a:ext>
                </a:extLst>
              </p:cNvPr>
              <p:cNvSpPr>
                <a:spLocks noChangeArrowheads="1"/>
              </p:cNvSpPr>
              <p:nvPr/>
            </p:nvSpPr>
            <p:spPr bwMode="auto">
              <a:xfrm>
                <a:off x="3552374" y="3907851"/>
                <a:ext cx="12961" cy="8641"/>
              </a:xfrm>
              <a:custGeom>
                <a:avLst/>
                <a:gdLst>
                  <a:gd name="T0" fmla="*/ 21 w 52"/>
                  <a:gd name="T1" fmla="*/ 34 h 35"/>
                  <a:gd name="T2" fmla="*/ 30 w 52"/>
                  <a:gd name="T3" fmla="*/ 34 h 35"/>
                  <a:gd name="T4" fmla="*/ 30 w 52"/>
                  <a:gd name="T5" fmla="*/ 34 h 35"/>
                  <a:gd name="T6" fmla="*/ 30 w 52"/>
                  <a:gd name="T7" fmla="*/ 0 h 35"/>
                  <a:gd name="T8" fmla="*/ 21 w 52"/>
                  <a:gd name="T9" fmla="*/ 0 h 35"/>
                  <a:gd name="T10" fmla="*/ 21 w 52"/>
                  <a:gd name="T11" fmla="*/ 0 h 35"/>
                  <a:gd name="T12" fmla="*/ 21 w 52"/>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52" h="35">
                    <a:moveTo>
                      <a:pt x="21" y="34"/>
                    </a:moveTo>
                    <a:lnTo>
                      <a:pt x="30" y="34"/>
                    </a:lnTo>
                    <a:lnTo>
                      <a:pt x="30" y="34"/>
                    </a:lnTo>
                    <a:cubicBezTo>
                      <a:pt x="51" y="34"/>
                      <a:pt x="51" y="0"/>
                      <a:pt x="30" y="0"/>
                    </a:cubicBezTo>
                    <a:lnTo>
                      <a:pt x="21" y="0"/>
                    </a:lnTo>
                    <a:lnTo>
                      <a:pt x="21" y="0"/>
                    </a:lnTo>
                    <a:cubicBezTo>
                      <a:pt x="0" y="0"/>
                      <a:pt x="0" y="34"/>
                      <a:pt x="21"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9" name="Freeform 58">
                <a:extLst>
                  <a:ext uri="{FF2B5EF4-FFF2-40B4-BE49-F238E27FC236}">
                    <a16:creationId xmlns:a16="http://schemas.microsoft.com/office/drawing/2014/main" id="{B6F99251-408F-904B-B9A7-C05917F2F014}"/>
                  </a:ext>
                </a:extLst>
              </p:cNvPr>
              <p:cNvSpPr>
                <a:spLocks noChangeArrowheads="1"/>
              </p:cNvSpPr>
              <p:nvPr/>
            </p:nvSpPr>
            <p:spPr bwMode="auto">
              <a:xfrm>
                <a:off x="3524291" y="3898130"/>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0" name="Freeform 59">
                <a:extLst>
                  <a:ext uri="{FF2B5EF4-FFF2-40B4-BE49-F238E27FC236}">
                    <a16:creationId xmlns:a16="http://schemas.microsoft.com/office/drawing/2014/main" id="{BC3D4250-6E9A-7848-8529-8DB508E64CAA}"/>
                  </a:ext>
                </a:extLst>
              </p:cNvPr>
              <p:cNvSpPr>
                <a:spLocks noChangeArrowheads="1"/>
              </p:cNvSpPr>
              <p:nvPr/>
            </p:nvSpPr>
            <p:spPr bwMode="auto">
              <a:xfrm>
                <a:off x="3537252" y="3865727"/>
                <a:ext cx="10801" cy="10801"/>
              </a:xfrm>
              <a:custGeom>
                <a:avLst/>
                <a:gdLst>
                  <a:gd name="T0" fmla="*/ 29 w 43"/>
                  <a:gd name="T1" fmla="*/ 9 h 45"/>
                  <a:gd name="T2" fmla="*/ 29 w 43"/>
                  <a:gd name="T3" fmla="*/ 9 h 45"/>
                  <a:gd name="T4" fmla="*/ 28 w 43"/>
                  <a:gd name="T5" fmla="*/ 8 h 45"/>
                  <a:gd name="T6" fmla="*/ 28 w 43"/>
                  <a:gd name="T7" fmla="*/ 8 h 45"/>
                  <a:gd name="T8" fmla="*/ 29 w 43"/>
                  <a:gd name="T9" fmla="*/ 9 h 45"/>
                  <a:gd name="T10" fmla="*/ 41 w 43"/>
                  <a:gd name="T11" fmla="*/ 18 h 45"/>
                  <a:gd name="T12" fmla="*/ 41 w 43"/>
                  <a:gd name="T13" fmla="*/ 18 h 45"/>
                  <a:gd name="T14" fmla="*/ 20 w 43"/>
                  <a:gd name="T15" fmla="*/ 4 h 45"/>
                  <a:gd name="T16" fmla="*/ 20 w 43"/>
                  <a:gd name="T17" fmla="*/ 4 h 45"/>
                  <a:gd name="T18" fmla="*/ 1 w 43"/>
                  <a:gd name="T19" fmla="*/ 19 h 45"/>
                  <a:gd name="T20" fmla="*/ 1 w 43"/>
                  <a:gd name="T21" fmla="*/ 19 h 45"/>
                  <a:gd name="T22" fmla="*/ 41 w 43"/>
                  <a:gd name="T2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5">
                    <a:moveTo>
                      <a:pt x="29" y="9"/>
                    </a:moveTo>
                    <a:lnTo>
                      <a:pt x="29" y="9"/>
                    </a:lnTo>
                    <a:cubicBezTo>
                      <a:pt x="29" y="9"/>
                      <a:pt x="29" y="9"/>
                      <a:pt x="28" y="8"/>
                    </a:cubicBezTo>
                    <a:lnTo>
                      <a:pt x="28" y="8"/>
                    </a:lnTo>
                    <a:cubicBezTo>
                      <a:pt x="29" y="8"/>
                      <a:pt x="29" y="9"/>
                      <a:pt x="29" y="9"/>
                    </a:cubicBezTo>
                    <a:close/>
                    <a:moveTo>
                      <a:pt x="41" y="18"/>
                    </a:moveTo>
                    <a:lnTo>
                      <a:pt x="41" y="18"/>
                    </a:lnTo>
                    <a:cubicBezTo>
                      <a:pt x="42" y="5"/>
                      <a:pt x="29" y="0"/>
                      <a:pt x="20" y="4"/>
                    </a:cubicBezTo>
                    <a:lnTo>
                      <a:pt x="20" y="4"/>
                    </a:lnTo>
                    <a:cubicBezTo>
                      <a:pt x="10" y="2"/>
                      <a:pt x="0" y="6"/>
                      <a:pt x="1" y="19"/>
                    </a:cubicBezTo>
                    <a:lnTo>
                      <a:pt x="1" y="19"/>
                    </a:lnTo>
                    <a:cubicBezTo>
                      <a:pt x="3" y="44"/>
                      <a:pt x="41" y="44"/>
                      <a:pt x="41" y="1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1" name="Freeform 60">
                <a:extLst>
                  <a:ext uri="{FF2B5EF4-FFF2-40B4-BE49-F238E27FC236}">
                    <a16:creationId xmlns:a16="http://schemas.microsoft.com/office/drawing/2014/main" id="{FAADA74D-CF4C-274B-A904-4384A0AE9F31}"/>
                  </a:ext>
                </a:extLst>
              </p:cNvPr>
              <p:cNvSpPr>
                <a:spLocks noChangeArrowheads="1"/>
              </p:cNvSpPr>
              <p:nvPr/>
            </p:nvSpPr>
            <p:spPr bwMode="auto">
              <a:xfrm>
                <a:off x="3544813" y="3891649"/>
                <a:ext cx="12961" cy="8641"/>
              </a:xfrm>
              <a:custGeom>
                <a:avLst/>
                <a:gdLst>
                  <a:gd name="T0" fmla="*/ 21 w 53"/>
                  <a:gd name="T1" fmla="*/ 33 h 34"/>
                  <a:gd name="T2" fmla="*/ 31 w 53"/>
                  <a:gd name="T3" fmla="*/ 33 h 34"/>
                  <a:gd name="T4" fmla="*/ 31 w 53"/>
                  <a:gd name="T5" fmla="*/ 33 h 34"/>
                  <a:gd name="T6" fmla="*/ 31 w 53"/>
                  <a:gd name="T7" fmla="*/ 0 h 34"/>
                  <a:gd name="T8" fmla="*/ 21 w 53"/>
                  <a:gd name="T9" fmla="*/ 0 h 34"/>
                  <a:gd name="T10" fmla="*/ 21 w 53"/>
                  <a:gd name="T11" fmla="*/ 0 h 34"/>
                  <a:gd name="T12" fmla="*/ 21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1" y="33"/>
                    </a:moveTo>
                    <a:lnTo>
                      <a:pt x="31" y="33"/>
                    </a:lnTo>
                    <a:lnTo>
                      <a:pt x="31" y="33"/>
                    </a:lnTo>
                    <a:cubicBezTo>
                      <a:pt x="52" y="33"/>
                      <a:pt x="52" y="0"/>
                      <a:pt x="31"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2" name="Freeform 61">
                <a:extLst>
                  <a:ext uri="{FF2B5EF4-FFF2-40B4-BE49-F238E27FC236}">
                    <a16:creationId xmlns:a16="http://schemas.microsoft.com/office/drawing/2014/main" id="{5AF36EAF-09EA-0F4D-B6DD-C43E476FB696}"/>
                  </a:ext>
                </a:extLst>
              </p:cNvPr>
              <p:cNvSpPr>
                <a:spLocks noChangeArrowheads="1"/>
              </p:cNvSpPr>
              <p:nvPr/>
            </p:nvSpPr>
            <p:spPr bwMode="auto">
              <a:xfrm>
                <a:off x="3569655" y="3872207"/>
                <a:ext cx="8641" cy="12961"/>
              </a:xfrm>
              <a:custGeom>
                <a:avLst/>
                <a:gdLst>
                  <a:gd name="T0" fmla="*/ 33 w 34"/>
                  <a:gd name="T1" fmla="*/ 30 h 52"/>
                  <a:gd name="T2" fmla="*/ 33 w 34"/>
                  <a:gd name="T3" fmla="*/ 21 h 52"/>
                  <a:gd name="T4" fmla="*/ 33 w 34"/>
                  <a:gd name="T5" fmla="*/ 21 h 52"/>
                  <a:gd name="T6" fmla="*/ 0 w 34"/>
                  <a:gd name="T7" fmla="*/ 21 h 52"/>
                  <a:gd name="T8" fmla="*/ 0 w 34"/>
                  <a:gd name="T9" fmla="*/ 30 h 52"/>
                  <a:gd name="T10" fmla="*/ 0 w 34"/>
                  <a:gd name="T11" fmla="*/ 30 h 52"/>
                  <a:gd name="T12" fmla="*/ 33 w 34"/>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4" h="52">
                    <a:moveTo>
                      <a:pt x="33" y="30"/>
                    </a:moveTo>
                    <a:lnTo>
                      <a:pt x="33" y="21"/>
                    </a:lnTo>
                    <a:lnTo>
                      <a:pt x="33" y="21"/>
                    </a:lnTo>
                    <a:cubicBezTo>
                      <a:pt x="33" y="0"/>
                      <a:pt x="0" y="0"/>
                      <a:pt x="0" y="21"/>
                    </a:cubicBezTo>
                    <a:lnTo>
                      <a:pt x="0" y="30"/>
                    </a:lnTo>
                    <a:lnTo>
                      <a:pt x="0" y="30"/>
                    </a:lnTo>
                    <a:cubicBezTo>
                      <a:pt x="0" y="51"/>
                      <a:pt x="33" y="51"/>
                      <a:pt x="3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3" name="Freeform 62">
                <a:extLst>
                  <a:ext uri="{FF2B5EF4-FFF2-40B4-BE49-F238E27FC236}">
                    <a16:creationId xmlns:a16="http://schemas.microsoft.com/office/drawing/2014/main" id="{D581590E-21F8-5E4C-B60E-788CC579BE1C}"/>
                  </a:ext>
                </a:extLst>
              </p:cNvPr>
              <p:cNvSpPr>
                <a:spLocks noChangeArrowheads="1"/>
              </p:cNvSpPr>
              <p:nvPr/>
            </p:nvSpPr>
            <p:spPr bwMode="auto">
              <a:xfrm>
                <a:off x="3526451" y="3952136"/>
                <a:ext cx="12961" cy="7560"/>
              </a:xfrm>
              <a:custGeom>
                <a:avLst/>
                <a:gdLst>
                  <a:gd name="T0" fmla="*/ 21 w 52"/>
                  <a:gd name="T1" fmla="*/ 32 h 33"/>
                  <a:gd name="T2" fmla="*/ 30 w 52"/>
                  <a:gd name="T3" fmla="*/ 32 h 33"/>
                  <a:gd name="T4" fmla="*/ 30 w 52"/>
                  <a:gd name="T5" fmla="*/ 32 h 33"/>
                  <a:gd name="T6" fmla="*/ 30 w 52"/>
                  <a:gd name="T7" fmla="*/ 0 h 33"/>
                  <a:gd name="T8" fmla="*/ 21 w 52"/>
                  <a:gd name="T9" fmla="*/ 0 h 33"/>
                  <a:gd name="T10" fmla="*/ 21 w 52"/>
                  <a:gd name="T11" fmla="*/ 0 h 33"/>
                  <a:gd name="T12" fmla="*/ 21 w 52"/>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52" h="33">
                    <a:moveTo>
                      <a:pt x="21" y="32"/>
                    </a:moveTo>
                    <a:lnTo>
                      <a:pt x="30" y="32"/>
                    </a:lnTo>
                    <a:lnTo>
                      <a:pt x="30" y="32"/>
                    </a:lnTo>
                    <a:cubicBezTo>
                      <a:pt x="51" y="32"/>
                      <a:pt x="51" y="0"/>
                      <a:pt x="30"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4" name="Freeform 63">
                <a:extLst>
                  <a:ext uri="{FF2B5EF4-FFF2-40B4-BE49-F238E27FC236}">
                    <a16:creationId xmlns:a16="http://schemas.microsoft.com/office/drawing/2014/main" id="{0895D630-6D1A-2C40-8A46-AA81138A8B42}"/>
                  </a:ext>
                </a:extLst>
              </p:cNvPr>
              <p:cNvSpPr>
                <a:spLocks noChangeArrowheads="1"/>
              </p:cNvSpPr>
              <p:nvPr/>
            </p:nvSpPr>
            <p:spPr bwMode="auto">
              <a:xfrm>
                <a:off x="3471365" y="3932694"/>
                <a:ext cx="15122" cy="15122"/>
              </a:xfrm>
              <a:custGeom>
                <a:avLst/>
                <a:gdLst>
                  <a:gd name="T0" fmla="*/ 25 w 63"/>
                  <a:gd name="T1" fmla="*/ 46 h 63"/>
                  <a:gd name="T2" fmla="*/ 25 w 63"/>
                  <a:gd name="T3" fmla="*/ 46 h 63"/>
                  <a:gd name="T4" fmla="*/ 47 w 63"/>
                  <a:gd name="T5" fmla="*/ 24 h 63"/>
                  <a:gd name="T6" fmla="*/ 47 w 63"/>
                  <a:gd name="T7" fmla="*/ 24 h 63"/>
                  <a:gd name="T8" fmla="*/ 38 w 63"/>
                  <a:gd name="T9" fmla="*/ 14 h 63"/>
                  <a:gd name="T10" fmla="*/ 38 w 63"/>
                  <a:gd name="T11" fmla="*/ 14 h 63"/>
                  <a:gd name="T12" fmla="*/ 15 w 63"/>
                  <a:gd name="T13" fmla="*/ 37 h 63"/>
                  <a:gd name="T14" fmla="*/ 15 w 63"/>
                  <a:gd name="T15" fmla="*/ 37 h 63"/>
                  <a:gd name="T16" fmla="*/ 25 w 63"/>
                  <a:gd name="T17"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5" y="46"/>
                    </a:moveTo>
                    <a:lnTo>
                      <a:pt x="25" y="46"/>
                    </a:lnTo>
                    <a:cubicBezTo>
                      <a:pt x="39" y="62"/>
                      <a:pt x="62" y="39"/>
                      <a:pt x="47" y="24"/>
                    </a:cubicBezTo>
                    <a:lnTo>
                      <a:pt x="47" y="24"/>
                    </a:lnTo>
                    <a:cubicBezTo>
                      <a:pt x="45" y="21"/>
                      <a:pt x="41" y="17"/>
                      <a:pt x="38" y="14"/>
                    </a:cubicBezTo>
                    <a:lnTo>
                      <a:pt x="38" y="14"/>
                    </a:lnTo>
                    <a:cubicBezTo>
                      <a:pt x="23" y="0"/>
                      <a:pt x="0" y="23"/>
                      <a:pt x="15" y="37"/>
                    </a:cubicBezTo>
                    <a:lnTo>
                      <a:pt x="15" y="37"/>
                    </a:lnTo>
                    <a:cubicBezTo>
                      <a:pt x="18" y="41"/>
                      <a:pt x="21" y="44"/>
                      <a:pt x="25"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5" name="Freeform 64">
                <a:extLst>
                  <a:ext uri="{FF2B5EF4-FFF2-40B4-BE49-F238E27FC236}">
                    <a16:creationId xmlns:a16="http://schemas.microsoft.com/office/drawing/2014/main" id="{B5B2B882-3169-C348-90F7-200AC7090C37}"/>
                  </a:ext>
                </a:extLst>
              </p:cNvPr>
              <p:cNvSpPr>
                <a:spLocks noChangeArrowheads="1"/>
              </p:cNvSpPr>
              <p:nvPr/>
            </p:nvSpPr>
            <p:spPr bwMode="auto">
              <a:xfrm>
                <a:off x="3485407" y="3893810"/>
                <a:ext cx="15122" cy="15122"/>
              </a:xfrm>
              <a:custGeom>
                <a:avLst/>
                <a:gdLst>
                  <a:gd name="T0" fmla="*/ 47 w 63"/>
                  <a:gd name="T1" fmla="*/ 25 h 63"/>
                  <a:gd name="T2" fmla="*/ 47 w 63"/>
                  <a:gd name="T3" fmla="*/ 25 h 63"/>
                  <a:gd name="T4" fmla="*/ 38 w 63"/>
                  <a:gd name="T5" fmla="*/ 15 h 63"/>
                  <a:gd name="T6" fmla="*/ 38 w 63"/>
                  <a:gd name="T7" fmla="*/ 15 h 63"/>
                  <a:gd name="T8" fmla="*/ 15 w 63"/>
                  <a:gd name="T9" fmla="*/ 38 h 63"/>
                  <a:gd name="T10" fmla="*/ 15 w 63"/>
                  <a:gd name="T11" fmla="*/ 38 h 63"/>
                  <a:gd name="T12" fmla="*/ 24 w 63"/>
                  <a:gd name="T13" fmla="*/ 48 h 63"/>
                  <a:gd name="T14" fmla="*/ 24 w 63"/>
                  <a:gd name="T15" fmla="*/ 48 h 63"/>
                  <a:gd name="T16" fmla="*/ 47 w 63"/>
                  <a:gd name="T17" fmla="*/ 2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47" y="25"/>
                    </a:moveTo>
                    <a:lnTo>
                      <a:pt x="47" y="25"/>
                    </a:lnTo>
                    <a:cubicBezTo>
                      <a:pt x="44" y="21"/>
                      <a:pt x="41" y="18"/>
                      <a:pt x="38" y="15"/>
                    </a:cubicBezTo>
                    <a:lnTo>
                      <a:pt x="38" y="15"/>
                    </a:lnTo>
                    <a:cubicBezTo>
                      <a:pt x="23" y="0"/>
                      <a:pt x="0" y="23"/>
                      <a:pt x="15" y="38"/>
                    </a:cubicBezTo>
                    <a:lnTo>
                      <a:pt x="15" y="38"/>
                    </a:lnTo>
                    <a:cubicBezTo>
                      <a:pt x="18" y="41"/>
                      <a:pt x="21" y="45"/>
                      <a:pt x="24" y="48"/>
                    </a:cubicBezTo>
                    <a:lnTo>
                      <a:pt x="24" y="48"/>
                    </a:lnTo>
                    <a:cubicBezTo>
                      <a:pt x="39" y="62"/>
                      <a:pt x="62" y="39"/>
                      <a:pt x="47"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6" name="Freeform 65">
                <a:extLst>
                  <a:ext uri="{FF2B5EF4-FFF2-40B4-BE49-F238E27FC236}">
                    <a16:creationId xmlns:a16="http://schemas.microsoft.com/office/drawing/2014/main" id="{F16CC127-3DD0-4B43-984C-35440BFB68AF}"/>
                  </a:ext>
                </a:extLst>
              </p:cNvPr>
              <p:cNvSpPr>
                <a:spLocks noChangeArrowheads="1"/>
              </p:cNvSpPr>
              <p:nvPr/>
            </p:nvSpPr>
            <p:spPr bwMode="auto">
              <a:xfrm>
                <a:off x="3497288" y="3919732"/>
                <a:ext cx="15122" cy="16201"/>
              </a:xfrm>
              <a:custGeom>
                <a:avLst/>
                <a:gdLst>
                  <a:gd name="T0" fmla="*/ 24 w 62"/>
                  <a:gd name="T1" fmla="*/ 48 h 64"/>
                  <a:gd name="T2" fmla="*/ 24 w 62"/>
                  <a:gd name="T3" fmla="*/ 48 h 64"/>
                  <a:gd name="T4" fmla="*/ 47 w 62"/>
                  <a:gd name="T5" fmla="*/ 25 h 64"/>
                  <a:gd name="T6" fmla="*/ 47 w 62"/>
                  <a:gd name="T7" fmla="*/ 25 h 64"/>
                  <a:gd name="T8" fmla="*/ 37 w 62"/>
                  <a:gd name="T9" fmla="*/ 15 h 64"/>
                  <a:gd name="T10" fmla="*/ 37 w 62"/>
                  <a:gd name="T11" fmla="*/ 15 h 64"/>
                  <a:gd name="T12" fmla="*/ 14 w 62"/>
                  <a:gd name="T13" fmla="*/ 38 h 64"/>
                  <a:gd name="T14" fmla="*/ 14 w 62"/>
                  <a:gd name="T15" fmla="*/ 38 h 64"/>
                  <a:gd name="T16" fmla="*/ 24 w 62"/>
                  <a:gd name="T17"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4">
                    <a:moveTo>
                      <a:pt x="24" y="48"/>
                    </a:moveTo>
                    <a:lnTo>
                      <a:pt x="24" y="48"/>
                    </a:lnTo>
                    <a:cubicBezTo>
                      <a:pt x="38" y="63"/>
                      <a:pt x="61" y="40"/>
                      <a:pt x="47" y="25"/>
                    </a:cubicBezTo>
                    <a:lnTo>
                      <a:pt x="47" y="25"/>
                    </a:lnTo>
                    <a:cubicBezTo>
                      <a:pt x="44" y="21"/>
                      <a:pt x="41" y="18"/>
                      <a:pt x="37" y="15"/>
                    </a:cubicBezTo>
                    <a:lnTo>
                      <a:pt x="37" y="15"/>
                    </a:lnTo>
                    <a:cubicBezTo>
                      <a:pt x="23" y="0"/>
                      <a:pt x="0" y="22"/>
                      <a:pt x="14" y="38"/>
                    </a:cubicBezTo>
                    <a:lnTo>
                      <a:pt x="14" y="38"/>
                    </a:lnTo>
                    <a:cubicBezTo>
                      <a:pt x="17" y="41"/>
                      <a:pt x="21" y="44"/>
                      <a:pt x="24" y="4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7" name="Freeform 66">
                <a:extLst>
                  <a:ext uri="{FF2B5EF4-FFF2-40B4-BE49-F238E27FC236}">
                    <a16:creationId xmlns:a16="http://schemas.microsoft.com/office/drawing/2014/main" id="{44260FF4-051B-3048-88F2-C9FC5FBEC219}"/>
                  </a:ext>
                </a:extLst>
              </p:cNvPr>
              <p:cNvSpPr>
                <a:spLocks noChangeArrowheads="1"/>
              </p:cNvSpPr>
              <p:nvPr/>
            </p:nvSpPr>
            <p:spPr bwMode="auto">
              <a:xfrm>
                <a:off x="3483247" y="3954296"/>
                <a:ext cx="10801" cy="10801"/>
              </a:xfrm>
              <a:custGeom>
                <a:avLst/>
                <a:gdLst>
                  <a:gd name="T0" fmla="*/ 30 w 43"/>
                  <a:gd name="T1" fmla="*/ 8 h 44"/>
                  <a:gd name="T2" fmla="*/ 30 w 43"/>
                  <a:gd name="T3" fmla="*/ 8 h 44"/>
                  <a:gd name="T4" fmla="*/ 29 w 43"/>
                  <a:gd name="T5" fmla="*/ 8 h 44"/>
                  <a:gd name="T6" fmla="*/ 29 w 43"/>
                  <a:gd name="T7" fmla="*/ 8 h 44"/>
                  <a:gd name="T8" fmla="*/ 29 w 43"/>
                  <a:gd name="T9" fmla="*/ 8 h 44"/>
                  <a:gd name="T10" fmla="*/ 29 w 43"/>
                  <a:gd name="T11" fmla="*/ 8 h 44"/>
                  <a:gd name="T12" fmla="*/ 30 w 43"/>
                  <a:gd name="T13" fmla="*/ 8 h 44"/>
                  <a:gd name="T14" fmla="*/ 20 w 43"/>
                  <a:gd name="T15" fmla="*/ 3 h 44"/>
                  <a:gd name="T16" fmla="*/ 20 w 43"/>
                  <a:gd name="T17" fmla="*/ 3 h 44"/>
                  <a:gd name="T18" fmla="*/ 2 w 43"/>
                  <a:gd name="T19" fmla="*/ 18 h 44"/>
                  <a:gd name="T20" fmla="*/ 2 w 43"/>
                  <a:gd name="T21" fmla="*/ 18 h 44"/>
                  <a:gd name="T22" fmla="*/ 42 w 43"/>
                  <a:gd name="T23" fmla="*/ 18 h 44"/>
                  <a:gd name="T24" fmla="*/ 42 w 43"/>
                  <a:gd name="T25" fmla="*/ 18 h 44"/>
                  <a:gd name="T26" fmla="*/ 20 w 43"/>
                  <a:gd name="T2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44">
                    <a:moveTo>
                      <a:pt x="30" y="8"/>
                    </a:moveTo>
                    <a:lnTo>
                      <a:pt x="30" y="8"/>
                    </a:lnTo>
                    <a:cubicBezTo>
                      <a:pt x="29" y="8"/>
                      <a:pt x="29" y="8"/>
                      <a:pt x="29" y="8"/>
                    </a:cubicBezTo>
                    <a:lnTo>
                      <a:pt x="29" y="8"/>
                    </a:lnTo>
                    <a:lnTo>
                      <a:pt x="29" y="8"/>
                    </a:lnTo>
                    <a:lnTo>
                      <a:pt x="29" y="8"/>
                    </a:lnTo>
                    <a:cubicBezTo>
                      <a:pt x="30" y="8"/>
                      <a:pt x="30" y="8"/>
                      <a:pt x="30" y="8"/>
                    </a:cubicBezTo>
                    <a:close/>
                    <a:moveTo>
                      <a:pt x="20" y="3"/>
                    </a:moveTo>
                    <a:lnTo>
                      <a:pt x="20" y="3"/>
                    </a:lnTo>
                    <a:cubicBezTo>
                      <a:pt x="10" y="1"/>
                      <a:pt x="0" y="6"/>
                      <a:pt x="2" y="18"/>
                    </a:cubicBezTo>
                    <a:lnTo>
                      <a:pt x="2" y="18"/>
                    </a:lnTo>
                    <a:cubicBezTo>
                      <a:pt x="4" y="43"/>
                      <a:pt x="41" y="43"/>
                      <a:pt x="42" y="18"/>
                    </a:cubicBezTo>
                    <a:lnTo>
                      <a:pt x="42" y="18"/>
                    </a:lnTo>
                    <a:cubicBezTo>
                      <a:pt x="42" y="5"/>
                      <a:pt x="30" y="0"/>
                      <a:pt x="20" y="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8" name="Freeform 67">
                <a:extLst>
                  <a:ext uri="{FF2B5EF4-FFF2-40B4-BE49-F238E27FC236}">
                    <a16:creationId xmlns:a16="http://schemas.microsoft.com/office/drawing/2014/main" id="{A393D91F-3AC7-5649-8753-E2E0C9E02E96}"/>
                  </a:ext>
                </a:extLst>
              </p:cNvPr>
              <p:cNvSpPr>
                <a:spLocks noChangeArrowheads="1"/>
              </p:cNvSpPr>
              <p:nvPr/>
            </p:nvSpPr>
            <p:spPr bwMode="auto">
              <a:xfrm>
                <a:off x="3441122" y="3965097"/>
                <a:ext cx="8641" cy="12961"/>
              </a:xfrm>
              <a:custGeom>
                <a:avLst/>
                <a:gdLst>
                  <a:gd name="T0" fmla="*/ 0 w 34"/>
                  <a:gd name="T1" fmla="*/ 21 h 53"/>
                  <a:gd name="T2" fmla="*/ 0 w 34"/>
                  <a:gd name="T3" fmla="*/ 31 h 53"/>
                  <a:gd name="T4" fmla="*/ 0 w 34"/>
                  <a:gd name="T5" fmla="*/ 31 h 53"/>
                  <a:gd name="T6" fmla="*/ 33 w 34"/>
                  <a:gd name="T7" fmla="*/ 31 h 53"/>
                  <a:gd name="T8" fmla="*/ 33 w 34"/>
                  <a:gd name="T9" fmla="*/ 21 h 53"/>
                  <a:gd name="T10" fmla="*/ 33 w 34"/>
                  <a:gd name="T11" fmla="*/ 21 h 53"/>
                  <a:gd name="T12" fmla="*/ 0 w 34"/>
                  <a:gd name="T13" fmla="*/ 21 h 53"/>
                </a:gdLst>
                <a:ahLst/>
                <a:cxnLst>
                  <a:cxn ang="0">
                    <a:pos x="T0" y="T1"/>
                  </a:cxn>
                  <a:cxn ang="0">
                    <a:pos x="T2" y="T3"/>
                  </a:cxn>
                  <a:cxn ang="0">
                    <a:pos x="T4" y="T5"/>
                  </a:cxn>
                  <a:cxn ang="0">
                    <a:pos x="T6" y="T7"/>
                  </a:cxn>
                  <a:cxn ang="0">
                    <a:pos x="T8" y="T9"/>
                  </a:cxn>
                  <a:cxn ang="0">
                    <a:pos x="T10" y="T11"/>
                  </a:cxn>
                  <a:cxn ang="0">
                    <a:pos x="T12" y="T13"/>
                  </a:cxn>
                </a:cxnLst>
                <a:rect l="0" t="0" r="r" b="b"/>
                <a:pathLst>
                  <a:path w="34" h="53">
                    <a:moveTo>
                      <a:pt x="0" y="21"/>
                    </a:moveTo>
                    <a:lnTo>
                      <a:pt x="0" y="31"/>
                    </a:lnTo>
                    <a:lnTo>
                      <a:pt x="0" y="31"/>
                    </a:lnTo>
                    <a:cubicBezTo>
                      <a:pt x="0" y="52"/>
                      <a:pt x="33" y="52"/>
                      <a:pt x="33" y="31"/>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9" name="Freeform 68">
                <a:extLst>
                  <a:ext uri="{FF2B5EF4-FFF2-40B4-BE49-F238E27FC236}">
                    <a16:creationId xmlns:a16="http://schemas.microsoft.com/office/drawing/2014/main" id="{2A06E824-F74E-5443-BCCD-2F1C73CDFC58}"/>
                  </a:ext>
                </a:extLst>
              </p:cNvPr>
              <p:cNvSpPr>
                <a:spLocks noChangeArrowheads="1"/>
              </p:cNvSpPr>
              <p:nvPr/>
            </p:nvSpPr>
            <p:spPr bwMode="auto">
              <a:xfrm>
                <a:off x="3455164" y="3993180"/>
                <a:ext cx="15122" cy="15122"/>
              </a:xfrm>
              <a:custGeom>
                <a:avLst/>
                <a:gdLst>
                  <a:gd name="T0" fmla="*/ 38 w 63"/>
                  <a:gd name="T1" fmla="*/ 15 h 63"/>
                  <a:gd name="T2" fmla="*/ 38 w 63"/>
                  <a:gd name="T3" fmla="*/ 15 h 63"/>
                  <a:gd name="T4" fmla="*/ 15 w 63"/>
                  <a:gd name="T5" fmla="*/ 38 h 63"/>
                  <a:gd name="T6" fmla="*/ 15 w 63"/>
                  <a:gd name="T7" fmla="*/ 38 h 63"/>
                  <a:gd name="T8" fmla="*/ 24 w 63"/>
                  <a:gd name="T9" fmla="*/ 47 h 63"/>
                  <a:gd name="T10" fmla="*/ 24 w 63"/>
                  <a:gd name="T11" fmla="*/ 47 h 63"/>
                  <a:gd name="T12" fmla="*/ 47 w 63"/>
                  <a:gd name="T13" fmla="*/ 24 h 63"/>
                  <a:gd name="T14" fmla="*/ 47 w 63"/>
                  <a:gd name="T15" fmla="*/ 24 h 63"/>
                  <a:gd name="T16" fmla="*/ 38 w 63"/>
                  <a:gd name="T17"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38" y="15"/>
                    </a:moveTo>
                    <a:lnTo>
                      <a:pt x="38" y="15"/>
                    </a:lnTo>
                    <a:cubicBezTo>
                      <a:pt x="22" y="0"/>
                      <a:pt x="0" y="23"/>
                      <a:pt x="15" y="38"/>
                    </a:cubicBezTo>
                    <a:lnTo>
                      <a:pt x="15" y="38"/>
                    </a:lnTo>
                    <a:cubicBezTo>
                      <a:pt x="18" y="41"/>
                      <a:pt x="21" y="44"/>
                      <a:pt x="24" y="47"/>
                    </a:cubicBezTo>
                    <a:lnTo>
                      <a:pt x="24" y="47"/>
                    </a:lnTo>
                    <a:cubicBezTo>
                      <a:pt x="39" y="62"/>
                      <a:pt x="62" y="39"/>
                      <a:pt x="47" y="24"/>
                    </a:cubicBezTo>
                    <a:lnTo>
                      <a:pt x="47" y="24"/>
                    </a:lnTo>
                    <a:cubicBezTo>
                      <a:pt x="43" y="21"/>
                      <a:pt x="41" y="18"/>
                      <a:pt x="38" y="1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0" name="Freeform 69">
                <a:extLst>
                  <a:ext uri="{FF2B5EF4-FFF2-40B4-BE49-F238E27FC236}">
                    <a16:creationId xmlns:a16="http://schemas.microsoft.com/office/drawing/2014/main" id="{4858E64D-7BCF-ED43-AE0E-68197B5E003C}"/>
                  </a:ext>
                </a:extLst>
              </p:cNvPr>
              <p:cNvSpPr>
                <a:spLocks noChangeArrowheads="1"/>
              </p:cNvSpPr>
              <p:nvPr/>
            </p:nvSpPr>
            <p:spPr bwMode="auto">
              <a:xfrm>
                <a:off x="3482166" y="4005061"/>
                <a:ext cx="12961" cy="8641"/>
              </a:xfrm>
              <a:custGeom>
                <a:avLst/>
                <a:gdLst>
                  <a:gd name="T0" fmla="*/ 31 w 53"/>
                  <a:gd name="T1" fmla="*/ 0 h 34"/>
                  <a:gd name="T2" fmla="*/ 22 w 53"/>
                  <a:gd name="T3" fmla="*/ 0 h 34"/>
                  <a:gd name="T4" fmla="*/ 22 w 53"/>
                  <a:gd name="T5" fmla="*/ 0 h 34"/>
                  <a:gd name="T6" fmla="*/ 22 w 53"/>
                  <a:gd name="T7" fmla="*/ 33 h 34"/>
                  <a:gd name="T8" fmla="*/ 31 w 53"/>
                  <a:gd name="T9" fmla="*/ 33 h 34"/>
                  <a:gd name="T10" fmla="*/ 31 w 53"/>
                  <a:gd name="T11" fmla="*/ 33 h 34"/>
                  <a:gd name="T12" fmla="*/ 31 w 5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31" y="0"/>
                    </a:moveTo>
                    <a:lnTo>
                      <a:pt x="22" y="0"/>
                    </a:lnTo>
                    <a:lnTo>
                      <a:pt x="22" y="0"/>
                    </a:lnTo>
                    <a:cubicBezTo>
                      <a:pt x="0" y="0"/>
                      <a:pt x="0" y="33"/>
                      <a:pt x="22" y="33"/>
                    </a:cubicBezTo>
                    <a:lnTo>
                      <a:pt x="31" y="33"/>
                    </a:lnTo>
                    <a:lnTo>
                      <a:pt x="31" y="33"/>
                    </a:lnTo>
                    <a:cubicBezTo>
                      <a:pt x="52" y="33"/>
                      <a:pt x="52" y="0"/>
                      <a:pt x="3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1" name="Freeform 70">
                <a:extLst>
                  <a:ext uri="{FF2B5EF4-FFF2-40B4-BE49-F238E27FC236}">
                    <a16:creationId xmlns:a16="http://schemas.microsoft.com/office/drawing/2014/main" id="{7968B7E4-C4C5-6941-AD21-217C773FCA3C}"/>
                  </a:ext>
                </a:extLst>
              </p:cNvPr>
              <p:cNvSpPr>
                <a:spLocks noChangeArrowheads="1"/>
              </p:cNvSpPr>
              <p:nvPr/>
            </p:nvSpPr>
            <p:spPr bwMode="auto">
              <a:xfrm>
                <a:off x="3473525" y="3976978"/>
                <a:ext cx="12961" cy="8641"/>
              </a:xfrm>
              <a:custGeom>
                <a:avLst/>
                <a:gdLst>
                  <a:gd name="T0" fmla="*/ 31 w 53"/>
                  <a:gd name="T1" fmla="*/ 0 h 34"/>
                  <a:gd name="T2" fmla="*/ 21 w 53"/>
                  <a:gd name="T3" fmla="*/ 0 h 34"/>
                  <a:gd name="T4" fmla="*/ 21 w 53"/>
                  <a:gd name="T5" fmla="*/ 0 h 34"/>
                  <a:gd name="T6" fmla="*/ 21 w 53"/>
                  <a:gd name="T7" fmla="*/ 33 h 34"/>
                  <a:gd name="T8" fmla="*/ 31 w 53"/>
                  <a:gd name="T9" fmla="*/ 33 h 34"/>
                  <a:gd name="T10" fmla="*/ 31 w 53"/>
                  <a:gd name="T11" fmla="*/ 33 h 34"/>
                  <a:gd name="T12" fmla="*/ 31 w 5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31" y="0"/>
                    </a:moveTo>
                    <a:lnTo>
                      <a:pt x="21" y="0"/>
                    </a:lnTo>
                    <a:lnTo>
                      <a:pt x="21" y="0"/>
                    </a:lnTo>
                    <a:cubicBezTo>
                      <a:pt x="0" y="0"/>
                      <a:pt x="0" y="33"/>
                      <a:pt x="21" y="33"/>
                    </a:cubicBezTo>
                    <a:lnTo>
                      <a:pt x="31" y="33"/>
                    </a:lnTo>
                    <a:lnTo>
                      <a:pt x="31" y="33"/>
                    </a:lnTo>
                    <a:cubicBezTo>
                      <a:pt x="52" y="33"/>
                      <a:pt x="52" y="0"/>
                      <a:pt x="3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2" name="Freeform 71">
                <a:extLst>
                  <a:ext uri="{FF2B5EF4-FFF2-40B4-BE49-F238E27FC236}">
                    <a16:creationId xmlns:a16="http://schemas.microsoft.com/office/drawing/2014/main" id="{2DBBAE4C-B965-F04C-817C-1D913E0D59F0}"/>
                  </a:ext>
                </a:extLst>
              </p:cNvPr>
              <p:cNvSpPr>
                <a:spLocks noChangeArrowheads="1"/>
              </p:cNvSpPr>
              <p:nvPr/>
            </p:nvSpPr>
            <p:spPr bwMode="auto">
              <a:xfrm>
                <a:off x="4018983" y="3844124"/>
                <a:ext cx="10801" cy="8641"/>
              </a:xfrm>
              <a:custGeom>
                <a:avLst/>
                <a:gdLst>
                  <a:gd name="T0" fmla="*/ 20 w 42"/>
                  <a:gd name="T1" fmla="*/ 33 h 34"/>
                  <a:gd name="T2" fmla="*/ 20 w 42"/>
                  <a:gd name="T3" fmla="*/ 33 h 34"/>
                  <a:gd name="T4" fmla="*/ 20 w 42"/>
                  <a:gd name="T5" fmla="*/ 0 h 34"/>
                  <a:gd name="T6" fmla="*/ 20 w 42"/>
                  <a:gd name="T7" fmla="*/ 0 h 34"/>
                  <a:gd name="T8" fmla="*/ 20 w 42"/>
                  <a:gd name="T9" fmla="*/ 33 h 34"/>
                </a:gdLst>
                <a:ahLst/>
                <a:cxnLst>
                  <a:cxn ang="0">
                    <a:pos x="T0" y="T1"/>
                  </a:cxn>
                  <a:cxn ang="0">
                    <a:pos x="T2" y="T3"/>
                  </a:cxn>
                  <a:cxn ang="0">
                    <a:pos x="T4" y="T5"/>
                  </a:cxn>
                  <a:cxn ang="0">
                    <a:pos x="T6" y="T7"/>
                  </a:cxn>
                  <a:cxn ang="0">
                    <a:pos x="T8" y="T9"/>
                  </a:cxn>
                </a:cxnLst>
                <a:rect l="0" t="0" r="r" b="b"/>
                <a:pathLst>
                  <a:path w="42" h="34">
                    <a:moveTo>
                      <a:pt x="20" y="33"/>
                    </a:moveTo>
                    <a:lnTo>
                      <a:pt x="20" y="33"/>
                    </a:lnTo>
                    <a:cubicBezTo>
                      <a:pt x="41" y="33"/>
                      <a:pt x="41" y="0"/>
                      <a:pt x="20" y="0"/>
                    </a:cubicBezTo>
                    <a:lnTo>
                      <a:pt x="20" y="0"/>
                    </a:lnTo>
                    <a:cubicBezTo>
                      <a:pt x="0" y="0"/>
                      <a:pt x="0" y="33"/>
                      <a:pt x="20"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3" name="Freeform 72">
                <a:extLst>
                  <a:ext uri="{FF2B5EF4-FFF2-40B4-BE49-F238E27FC236}">
                    <a16:creationId xmlns:a16="http://schemas.microsoft.com/office/drawing/2014/main" id="{F3D788C9-0DFE-A44C-B8A7-A5AAF6B78923}"/>
                  </a:ext>
                </a:extLst>
              </p:cNvPr>
              <p:cNvSpPr>
                <a:spLocks noChangeArrowheads="1"/>
              </p:cNvSpPr>
              <p:nvPr/>
            </p:nvSpPr>
            <p:spPr bwMode="auto">
              <a:xfrm>
                <a:off x="4017902" y="3862486"/>
                <a:ext cx="9721" cy="14042"/>
              </a:xfrm>
              <a:custGeom>
                <a:avLst/>
                <a:gdLst>
                  <a:gd name="T0" fmla="*/ 35 w 41"/>
                  <a:gd name="T1" fmla="*/ 34 h 56"/>
                  <a:gd name="T2" fmla="*/ 35 w 41"/>
                  <a:gd name="T3" fmla="*/ 34 h 56"/>
                  <a:gd name="T4" fmla="*/ 37 w 41"/>
                  <a:gd name="T5" fmla="*/ 30 h 56"/>
                  <a:gd name="T6" fmla="*/ 37 w 41"/>
                  <a:gd name="T7" fmla="*/ 30 h 56"/>
                  <a:gd name="T8" fmla="*/ 5 w 41"/>
                  <a:gd name="T9" fmla="*/ 21 h 56"/>
                  <a:gd name="T10" fmla="*/ 5 w 41"/>
                  <a:gd name="T11" fmla="*/ 21 h 56"/>
                  <a:gd name="T12" fmla="*/ 4 w 41"/>
                  <a:gd name="T13" fmla="*/ 26 h 56"/>
                  <a:gd name="T14" fmla="*/ 4 w 41"/>
                  <a:gd name="T15" fmla="*/ 26 h 56"/>
                  <a:gd name="T16" fmla="*/ 35 w 41"/>
                  <a:gd name="T17" fmla="*/ 3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56">
                    <a:moveTo>
                      <a:pt x="35" y="34"/>
                    </a:moveTo>
                    <a:lnTo>
                      <a:pt x="35" y="34"/>
                    </a:lnTo>
                    <a:cubicBezTo>
                      <a:pt x="35" y="33"/>
                      <a:pt x="36" y="31"/>
                      <a:pt x="37" y="30"/>
                    </a:cubicBezTo>
                    <a:lnTo>
                      <a:pt x="37" y="30"/>
                    </a:lnTo>
                    <a:cubicBezTo>
                      <a:pt x="40" y="9"/>
                      <a:pt x="8" y="0"/>
                      <a:pt x="5" y="21"/>
                    </a:cubicBezTo>
                    <a:lnTo>
                      <a:pt x="5" y="21"/>
                    </a:lnTo>
                    <a:cubicBezTo>
                      <a:pt x="5" y="23"/>
                      <a:pt x="4" y="24"/>
                      <a:pt x="4" y="26"/>
                    </a:cubicBezTo>
                    <a:lnTo>
                      <a:pt x="4" y="26"/>
                    </a:lnTo>
                    <a:cubicBezTo>
                      <a:pt x="0" y="47"/>
                      <a:pt x="32" y="55"/>
                      <a:pt x="35"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4" name="Freeform 73">
                <a:extLst>
                  <a:ext uri="{FF2B5EF4-FFF2-40B4-BE49-F238E27FC236}">
                    <a16:creationId xmlns:a16="http://schemas.microsoft.com/office/drawing/2014/main" id="{B3B5307D-35B4-224F-9944-D9868C6C4E4D}"/>
                  </a:ext>
                </a:extLst>
              </p:cNvPr>
              <p:cNvSpPr>
                <a:spLocks noChangeArrowheads="1"/>
              </p:cNvSpPr>
              <p:nvPr/>
            </p:nvSpPr>
            <p:spPr bwMode="auto">
              <a:xfrm>
                <a:off x="4035184" y="3841964"/>
                <a:ext cx="14042" cy="15122"/>
              </a:xfrm>
              <a:custGeom>
                <a:avLst/>
                <a:gdLst>
                  <a:gd name="T0" fmla="*/ 20 w 58"/>
                  <a:gd name="T1" fmla="*/ 43 h 60"/>
                  <a:gd name="T2" fmla="*/ 20 w 58"/>
                  <a:gd name="T3" fmla="*/ 43 h 60"/>
                  <a:gd name="T4" fmla="*/ 42 w 58"/>
                  <a:gd name="T5" fmla="*/ 20 h 60"/>
                  <a:gd name="T6" fmla="*/ 42 w 58"/>
                  <a:gd name="T7" fmla="*/ 20 h 60"/>
                  <a:gd name="T8" fmla="*/ 37 w 58"/>
                  <a:gd name="T9" fmla="*/ 15 h 60"/>
                  <a:gd name="T10" fmla="*/ 37 w 58"/>
                  <a:gd name="T11" fmla="*/ 15 h 60"/>
                  <a:gd name="T12" fmla="*/ 14 w 58"/>
                  <a:gd name="T13" fmla="*/ 38 h 60"/>
                  <a:gd name="T14" fmla="*/ 14 w 58"/>
                  <a:gd name="T15" fmla="*/ 38 h 60"/>
                  <a:gd name="T16" fmla="*/ 20 w 58"/>
                  <a:gd name="T17" fmla="*/ 4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60">
                    <a:moveTo>
                      <a:pt x="20" y="43"/>
                    </a:moveTo>
                    <a:lnTo>
                      <a:pt x="20" y="43"/>
                    </a:lnTo>
                    <a:cubicBezTo>
                      <a:pt x="34" y="59"/>
                      <a:pt x="57" y="36"/>
                      <a:pt x="42" y="20"/>
                    </a:cubicBezTo>
                    <a:lnTo>
                      <a:pt x="42" y="20"/>
                    </a:lnTo>
                    <a:cubicBezTo>
                      <a:pt x="41" y="19"/>
                      <a:pt x="39" y="17"/>
                      <a:pt x="37" y="15"/>
                    </a:cubicBezTo>
                    <a:lnTo>
                      <a:pt x="37" y="15"/>
                    </a:lnTo>
                    <a:cubicBezTo>
                      <a:pt x="23" y="0"/>
                      <a:pt x="0" y="23"/>
                      <a:pt x="14" y="38"/>
                    </a:cubicBezTo>
                    <a:lnTo>
                      <a:pt x="14" y="38"/>
                    </a:lnTo>
                    <a:cubicBezTo>
                      <a:pt x="16" y="40"/>
                      <a:pt x="18" y="41"/>
                      <a:pt x="20"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5" name="Freeform 74">
                <a:extLst>
                  <a:ext uri="{FF2B5EF4-FFF2-40B4-BE49-F238E27FC236}">
                    <a16:creationId xmlns:a16="http://schemas.microsoft.com/office/drawing/2014/main" id="{6610271B-BDE9-2846-A171-B355831C8FA3}"/>
                  </a:ext>
                </a:extLst>
              </p:cNvPr>
              <p:cNvSpPr>
                <a:spLocks noChangeArrowheads="1"/>
              </p:cNvSpPr>
              <p:nvPr/>
            </p:nvSpPr>
            <p:spPr bwMode="auto">
              <a:xfrm>
                <a:off x="4047066" y="3870047"/>
                <a:ext cx="11881" cy="8641"/>
              </a:xfrm>
              <a:custGeom>
                <a:avLst/>
                <a:gdLst>
                  <a:gd name="T0" fmla="*/ 22 w 48"/>
                  <a:gd name="T1" fmla="*/ 33 h 34"/>
                  <a:gd name="T2" fmla="*/ 27 w 48"/>
                  <a:gd name="T3" fmla="*/ 33 h 34"/>
                  <a:gd name="T4" fmla="*/ 27 w 48"/>
                  <a:gd name="T5" fmla="*/ 33 h 34"/>
                  <a:gd name="T6" fmla="*/ 27 w 48"/>
                  <a:gd name="T7" fmla="*/ 0 h 34"/>
                  <a:gd name="T8" fmla="*/ 22 w 48"/>
                  <a:gd name="T9" fmla="*/ 0 h 34"/>
                  <a:gd name="T10" fmla="*/ 22 w 48"/>
                  <a:gd name="T11" fmla="*/ 0 h 34"/>
                  <a:gd name="T12" fmla="*/ 22 w 48"/>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48" h="34">
                    <a:moveTo>
                      <a:pt x="22" y="33"/>
                    </a:moveTo>
                    <a:lnTo>
                      <a:pt x="27" y="33"/>
                    </a:lnTo>
                    <a:lnTo>
                      <a:pt x="27" y="33"/>
                    </a:lnTo>
                    <a:cubicBezTo>
                      <a:pt x="47" y="33"/>
                      <a:pt x="47" y="0"/>
                      <a:pt x="27" y="0"/>
                    </a:cubicBezTo>
                    <a:lnTo>
                      <a:pt x="22" y="0"/>
                    </a:ln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6" name="Freeform 75">
                <a:extLst>
                  <a:ext uri="{FF2B5EF4-FFF2-40B4-BE49-F238E27FC236}">
                    <a16:creationId xmlns:a16="http://schemas.microsoft.com/office/drawing/2014/main" id="{341D612A-D77B-DF4A-BD2D-9A98BA951885}"/>
                  </a:ext>
                </a:extLst>
              </p:cNvPr>
              <p:cNvSpPr>
                <a:spLocks noChangeArrowheads="1"/>
              </p:cNvSpPr>
              <p:nvPr/>
            </p:nvSpPr>
            <p:spPr bwMode="auto">
              <a:xfrm>
                <a:off x="4052466" y="3806320"/>
                <a:ext cx="7561" cy="12961"/>
              </a:xfrm>
              <a:custGeom>
                <a:avLst/>
                <a:gdLst>
                  <a:gd name="T0" fmla="*/ 32 w 33"/>
                  <a:gd name="T1" fmla="*/ 31 h 53"/>
                  <a:gd name="T2" fmla="*/ 32 w 33"/>
                  <a:gd name="T3" fmla="*/ 21 h 53"/>
                  <a:gd name="T4" fmla="*/ 32 w 33"/>
                  <a:gd name="T5" fmla="*/ 21 h 53"/>
                  <a:gd name="T6" fmla="*/ 0 w 33"/>
                  <a:gd name="T7" fmla="*/ 21 h 53"/>
                  <a:gd name="T8" fmla="*/ 0 w 33"/>
                  <a:gd name="T9" fmla="*/ 31 h 53"/>
                  <a:gd name="T10" fmla="*/ 0 w 33"/>
                  <a:gd name="T11" fmla="*/ 31 h 53"/>
                  <a:gd name="T12" fmla="*/ 32 w 33"/>
                  <a:gd name="T13" fmla="*/ 31 h 53"/>
                </a:gdLst>
                <a:ahLst/>
                <a:cxnLst>
                  <a:cxn ang="0">
                    <a:pos x="T0" y="T1"/>
                  </a:cxn>
                  <a:cxn ang="0">
                    <a:pos x="T2" y="T3"/>
                  </a:cxn>
                  <a:cxn ang="0">
                    <a:pos x="T4" y="T5"/>
                  </a:cxn>
                  <a:cxn ang="0">
                    <a:pos x="T6" y="T7"/>
                  </a:cxn>
                  <a:cxn ang="0">
                    <a:pos x="T8" y="T9"/>
                  </a:cxn>
                  <a:cxn ang="0">
                    <a:pos x="T10" y="T11"/>
                  </a:cxn>
                  <a:cxn ang="0">
                    <a:pos x="T12" y="T13"/>
                  </a:cxn>
                </a:cxnLst>
                <a:rect l="0" t="0" r="r" b="b"/>
                <a:pathLst>
                  <a:path w="33" h="53">
                    <a:moveTo>
                      <a:pt x="32" y="31"/>
                    </a:moveTo>
                    <a:lnTo>
                      <a:pt x="32" y="21"/>
                    </a:lnTo>
                    <a:lnTo>
                      <a:pt x="32" y="21"/>
                    </a:lnTo>
                    <a:cubicBezTo>
                      <a:pt x="32" y="0"/>
                      <a:pt x="0" y="0"/>
                      <a:pt x="0" y="21"/>
                    </a:cubicBezTo>
                    <a:lnTo>
                      <a:pt x="0" y="31"/>
                    </a:lnTo>
                    <a:lnTo>
                      <a:pt x="0" y="31"/>
                    </a:lnTo>
                    <a:cubicBezTo>
                      <a:pt x="0" y="52"/>
                      <a:pt x="32" y="52"/>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7" name="Freeform 76">
                <a:extLst>
                  <a:ext uri="{FF2B5EF4-FFF2-40B4-BE49-F238E27FC236}">
                    <a16:creationId xmlns:a16="http://schemas.microsoft.com/office/drawing/2014/main" id="{A3CC79DC-9450-E645-8E0B-0ECD546BFD4F}"/>
                  </a:ext>
                </a:extLst>
              </p:cNvPr>
              <p:cNvSpPr>
                <a:spLocks noChangeArrowheads="1"/>
              </p:cNvSpPr>
              <p:nvPr/>
            </p:nvSpPr>
            <p:spPr bwMode="auto">
              <a:xfrm>
                <a:off x="4085950" y="3817121"/>
                <a:ext cx="15122" cy="14042"/>
              </a:xfrm>
              <a:custGeom>
                <a:avLst/>
                <a:gdLst>
                  <a:gd name="T0" fmla="*/ 38 w 60"/>
                  <a:gd name="T1" fmla="*/ 42 h 58"/>
                  <a:gd name="T2" fmla="*/ 38 w 60"/>
                  <a:gd name="T3" fmla="*/ 42 h 58"/>
                  <a:gd name="T4" fmla="*/ 43 w 60"/>
                  <a:gd name="T5" fmla="*/ 37 h 58"/>
                  <a:gd name="T6" fmla="*/ 43 w 60"/>
                  <a:gd name="T7" fmla="*/ 37 h 58"/>
                  <a:gd name="T8" fmla="*/ 20 w 60"/>
                  <a:gd name="T9" fmla="*/ 14 h 58"/>
                  <a:gd name="T10" fmla="*/ 20 w 60"/>
                  <a:gd name="T11" fmla="*/ 14 h 58"/>
                  <a:gd name="T12" fmla="*/ 15 w 60"/>
                  <a:gd name="T13" fmla="*/ 19 h 58"/>
                  <a:gd name="T14" fmla="*/ 15 w 60"/>
                  <a:gd name="T15" fmla="*/ 19 h 58"/>
                  <a:gd name="T16" fmla="*/ 38 w 60"/>
                  <a:gd name="T17"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8">
                    <a:moveTo>
                      <a:pt x="38" y="42"/>
                    </a:moveTo>
                    <a:lnTo>
                      <a:pt x="38" y="42"/>
                    </a:lnTo>
                    <a:cubicBezTo>
                      <a:pt x="40" y="41"/>
                      <a:pt x="41" y="39"/>
                      <a:pt x="43" y="37"/>
                    </a:cubicBezTo>
                    <a:lnTo>
                      <a:pt x="43" y="37"/>
                    </a:lnTo>
                    <a:cubicBezTo>
                      <a:pt x="59" y="22"/>
                      <a:pt x="35" y="0"/>
                      <a:pt x="20" y="14"/>
                    </a:cubicBezTo>
                    <a:lnTo>
                      <a:pt x="20" y="14"/>
                    </a:lnTo>
                    <a:cubicBezTo>
                      <a:pt x="19" y="16"/>
                      <a:pt x="17" y="18"/>
                      <a:pt x="15" y="19"/>
                    </a:cubicBezTo>
                    <a:lnTo>
                      <a:pt x="15" y="19"/>
                    </a:lnTo>
                    <a:cubicBezTo>
                      <a:pt x="0" y="34"/>
                      <a:pt x="23" y="57"/>
                      <a:pt x="38"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8" name="Freeform 77">
                <a:extLst>
                  <a:ext uri="{FF2B5EF4-FFF2-40B4-BE49-F238E27FC236}">
                    <a16:creationId xmlns:a16="http://schemas.microsoft.com/office/drawing/2014/main" id="{BE7C2FC2-1669-1246-9E24-8A9B65EDA4C8}"/>
                  </a:ext>
                </a:extLst>
              </p:cNvPr>
              <p:cNvSpPr>
                <a:spLocks noChangeArrowheads="1"/>
              </p:cNvSpPr>
              <p:nvPr/>
            </p:nvSpPr>
            <p:spPr bwMode="auto">
              <a:xfrm>
                <a:off x="4082709" y="3841964"/>
                <a:ext cx="14042" cy="14041"/>
              </a:xfrm>
              <a:custGeom>
                <a:avLst/>
                <a:gdLst>
                  <a:gd name="T0" fmla="*/ 38 w 59"/>
                  <a:gd name="T1" fmla="*/ 43 h 59"/>
                  <a:gd name="T2" fmla="*/ 38 w 59"/>
                  <a:gd name="T3" fmla="*/ 43 h 59"/>
                  <a:gd name="T4" fmla="*/ 43 w 59"/>
                  <a:gd name="T5" fmla="*/ 38 h 59"/>
                  <a:gd name="T6" fmla="*/ 43 w 59"/>
                  <a:gd name="T7" fmla="*/ 38 h 59"/>
                  <a:gd name="T8" fmla="*/ 20 w 59"/>
                  <a:gd name="T9" fmla="*/ 14 h 59"/>
                  <a:gd name="T10" fmla="*/ 20 w 59"/>
                  <a:gd name="T11" fmla="*/ 14 h 59"/>
                  <a:gd name="T12" fmla="*/ 15 w 59"/>
                  <a:gd name="T13" fmla="*/ 20 h 59"/>
                  <a:gd name="T14" fmla="*/ 15 w 59"/>
                  <a:gd name="T15" fmla="*/ 20 h 59"/>
                  <a:gd name="T16" fmla="*/ 38 w 59"/>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38" y="43"/>
                    </a:moveTo>
                    <a:lnTo>
                      <a:pt x="38" y="43"/>
                    </a:lnTo>
                    <a:cubicBezTo>
                      <a:pt x="40" y="41"/>
                      <a:pt x="41" y="40"/>
                      <a:pt x="43" y="38"/>
                    </a:cubicBezTo>
                    <a:lnTo>
                      <a:pt x="43" y="38"/>
                    </a:lnTo>
                    <a:cubicBezTo>
                      <a:pt x="58" y="23"/>
                      <a:pt x="35" y="0"/>
                      <a:pt x="20" y="14"/>
                    </a:cubicBezTo>
                    <a:lnTo>
                      <a:pt x="20" y="14"/>
                    </a:lnTo>
                    <a:cubicBezTo>
                      <a:pt x="18" y="16"/>
                      <a:pt x="17" y="18"/>
                      <a:pt x="15" y="20"/>
                    </a:cubicBezTo>
                    <a:lnTo>
                      <a:pt x="15" y="20"/>
                    </a:lnTo>
                    <a:cubicBezTo>
                      <a:pt x="0" y="35"/>
                      <a:pt x="22" y="58"/>
                      <a:pt x="38"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9" name="Freeform 78">
                <a:extLst>
                  <a:ext uri="{FF2B5EF4-FFF2-40B4-BE49-F238E27FC236}">
                    <a16:creationId xmlns:a16="http://schemas.microsoft.com/office/drawing/2014/main" id="{1430C440-78A4-7648-B21C-27858077F203}"/>
                  </a:ext>
                </a:extLst>
              </p:cNvPr>
              <p:cNvSpPr>
                <a:spLocks noChangeArrowheads="1"/>
              </p:cNvSpPr>
              <p:nvPr/>
            </p:nvSpPr>
            <p:spPr bwMode="auto">
              <a:xfrm>
                <a:off x="4072989" y="3811721"/>
                <a:ext cx="10801" cy="8641"/>
              </a:xfrm>
              <a:custGeom>
                <a:avLst/>
                <a:gdLst>
                  <a:gd name="T0" fmla="*/ 21 w 42"/>
                  <a:gd name="T1" fmla="*/ 33 h 34"/>
                  <a:gd name="T2" fmla="*/ 21 w 42"/>
                  <a:gd name="T3" fmla="*/ 33 h 34"/>
                  <a:gd name="T4" fmla="*/ 21 w 42"/>
                  <a:gd name="T5" fmla="*/ 0 h 34"/>
                  <a:gd name="T6" fmla="*/ 21 w 42"/>
                  <a:gd name="T7" fmla="*/ 0 h 34"/>
                  <a:gd name="T8" fmla="*/ 21 w 42"/>
                  <a:gd name="T9" fmla="*/ 33 h 34"/>
                </a:gdLst>
                <a:ahLst/>
                <a:cxnLst>
                  <a:cxn ang="0">
                    <a:pos x="T0" y="T1"/>
                  </a:cxn>
                  <a:cxn ang="0">
                    <a:pos x="T2" y="T3"/>
                  </a:cxn>
                  <a:cxn ang="0">
                    <a:pos x="T4" y="T5"/>
                  </a:cxn>
                  <a:cxn ang="0">
                    <a:pos x="T6" y="T7"/>
                  </a:cxn>
                  <a:cxn ang="0">
                    <a:pos x="T8" y="T9"/>
                  </a:cxn>
                </a:cxnLst>
                <a:rect l="0" t="0" r="r" b="b"/>
                <a:pathLst>
                  <a:path w="42" h="34">
                    <a:moveTo>
                      <a:pt x="21" y="33"/>
                    </a:moveTo>
                    <a:lnTo>
                      <a:pt x="21" y="33"/>
                    </a:lnTo>
                    <a:cubicBezTo>
                      <a:pt x="41" y="33"/>
                      <a:pt x="41" y="0"/>
                      <a:pt x="21" y="0"/>
                    </a:cubicBez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0" name="Freeform 79">
                <a:extLst>
                  <a:ext uri="{FF2B5EF4-FFF2-40B4-BE49-F238E27FC236}">
                    <a16:creationId xmlns:a16="http://schemas.microsoft.com/office/drawing/2014/main" id="{25E53394-DB66-6442-95B0-DAE66E3DF955}"/>
                  </a:ext>
                </a:extLst>
              </p:cNvPr>
              <p:cNvSpPr>
                <a:spLocks noChangeArrowheads="1"/>
              </p:cNvSpPr>
              <p:nvPr/>
            </p:nvSpPr>
            <p:spPr bwMode="auto">
              <a:xfrm>
                <a:off x="4129155" y="3792279"/>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1" name="Freeform 80">
                <a:extLst>
                  <a:ext uri="{FF2B5EF4-FFF2-40B4-BE49-F238E27FC236}">
                    <a16:creationId xmlns:a16="http://schemas.microsoft.com/office/drawing/2014/main" id="{08325742-1D71-D048-872D-5A936E1B2714}"/>
                  </a:ext>
                </a:extLst>
              </p:cNvPr>
              <p:cNvSpPr>
                <a:spLocks noChangeArrowheads="1"/>
              </p:cNvSpPr>
              <p:nvPr/>
            </p:nvSpPr>
            <p:spPr bwMode="auto">
              <a:xfrm>
                <a:off x="4116193" y="3817121"/>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2" name="Freeform 81">
                <a:extLst>
                  <a:ext uri="{FF2B5EF4-FFF2-40B4-BE49-F238E27FC236}">
                    <a16:creationId xmlns:a16="http://schemas.microsoft.com/office/drawing/2014/main" id="{94A51FA1-6EF4-4749-ABF7-51AB63A5C03C}"/>
                  </a:ext>
                </a:extLst>
              </p:cNvPr>
              <p:cNvSpPr>
                <a:spLocks noChangeArrowheads="1"/>
              </p:cNvSpPr>
              <p:nvPr/>
            </p:nvSpPr>
            <p:spPr bwMode="auto">
              <a:xfrm>
                <a:off x="4147516" y="3806320"/>
                <a:ext cx="7561" cy="12961"/>
              </a:xfrm>
              <a:custGeom>
                <a:avLst/>
                <a:gdLst>
                  <a:gd name="T0" fmla="*/ 32 w 33"/>
                  <a:gd name="T1" fmla="*/ 31 h 53"/>
                  <a:gd name="T2" fmla="*/ 32 w 33"/>
                  <a:gd name="T3" fmla="*/ 21 h 53"/>
                  <a:gd name="T4" fmla="*/ 32 w 33"/>
                  <a:gd name="T5" fmla="*/ 21 h 53"/>
                  <a:gd name="T6" fmla="*/ 0 w 33"/>
                  <a:gd name="T7" fmla="*/ 21 h 53"/>
                  <a:gd name="T8" fmla="*/ 0 w 33"/>
                  <a:gd name="T9" fmla="*/ 31 h 53"/>
                  <a:gd name="T10" fmla="*/ 0 w 33"/>
                  <a:gd name="T11" fmla="*/ 31 h 53"/>
                  <a:gd name="T12" fmla="*/ 32 w 33"/>
                  <a:gd name="T13" fmla="*/ 31 h 53"/>
                </a:gdLst>
                <a:ahLst/>
                <a:cxnLst>
                  <a:cxn ang="0">
                    <a:pos x="T0" y="T1"/>
                  </a:cxn>
                  <a:cxn ang="0">
                    <a:pos x="T2" y="T3"/>
                  </a:cxn>
                  <a:cxn ang="0">
                    <a:pos x="T4" y="T5"/>
                  </a:cxn>
                  <a:cxn ang="0">
                    <a:pos x="T6" y="T7"/>
                  </a:cxn>
                  <a:cxn ang="0">
                    <a:pos x="T8" y="T9"/>
                  </a:cxn>
                  <a:cxn ang="0">
                    <a:pos x="T10" y="T11"/>
                  </a:cxn>
                  <a:cxn ang="0">
                    <a:pos x="T12" y="T13"/>
                  </a:cxn>
                </a:cxnLst>
                <a:rect l="0" t="0" r="r" b="b"/>
                <a:pathLst>
                  <a:path w="33" h="53">
                    <a:moveTo>
                      <a:pt x="32" y="31"/>
                    </a:moveTo>
                    <a:lnTo>
                      <a:pt x="32" y="21"/>
                    </a:lnTo>
                    <a:lnTo>
                      <a:pt x="32" y="21"/>
                    </a:lnTo>
                    <a:cubicBezTo>
                      <a:pt x="32" y="0"/>
                      <a:pt x="0" y="0"/>
                      <a:pt x="0" y="21"/>
                    </a:cubicBezTo>
                    <a:lnTo>
                      <a:pt x="0" y="31"/>
                    </a:lnTo>
                    <a:lnTo>
                      <a:pt x="0" y="31"/>
                    </a:lnTo>
                    <a:cubicBezTo>
                      <a:pt x="0" y="52"/>
                      <a:pt x="32" y="52"/>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3" name="Freeform 82">
                <a:extLst>
                  <a:ext uri="{FF2B5EF4-FFF2-40B4-BE49-F238E27FC236}">
                    <a16:creationId xmlns:a16="http://schemas.microsoft.com/office/drawing/2014/main" id="{DD1336F5-1E54-6F47-9E22-5358144688A0}"/>
                  </a:ext>
                </a:extLst>
              </p:cNvPr>
              <p:cNvSpPr>
                <a:spLocks noChangeArrowheads="1"/>
              </p:cNvSpPr>
              <p:nvPr/>
            </p:nvSpPr>
            <p:spPr bwMode="auto">
              <a:xfrm>
                <a:off x="4135635" y="3850605"/>
                <a:ext cx="8641" cy="11881"/>
              </a:xfrm>
              <a:custGeom>
                <a:avLst/>
                <a:gdLst>
                  <a:gd name="T0" fmla="*/ 0 w 34"/>
                  <a:gd name="T1" fmla="*/ 21 h 49"/>
                  <a:gd name="T2" fmla="*/ 0 w 34"/>
                  <a:gd name="T3" fmla="*/ 27 h 49"/>
                  <a:gd name="T4" fmla="*/ 0 w 34"/>
                  <a:gd name="T5" fmla="*/ 27 h 49"/>
                  <a:gd name="T6" fmla="*/ 33 w 34"/>
                  <a:gd name="T7" fmla="*/ 27 h 49"/>
                  <a:gd name="T8" fmla="*/ 33 w 34"/>
                  <a:gd name="T9" fmla="*/ 21 h 49"/>
                  <a:gd name="T10" fmla="*/ 33 w 34"/>
                  <a:gd name="T11" fmla="*/ 21 h 49"/>
                  <a:gd name="T12" fmla="*/ 0 w 34"/>
                  <a:gd name="T13" fmla="*/ 21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0" y="21"/>
                    </a:moveTo>
                    <a:lnTo>
                      <a:pt x="0" y="27"/>
                    </a:lnTo>
                    <a:lnTo>
                      <a:pt x="0" y="27"/>
                    </a:lnTo>
                    <a:cubicBezTo>
                      <a:pt x="0" y="48"/>
                      <a:pt x="33" y="48"/>
                      <a:pt x="33" y="27"/>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4" name="Freeform 83">
                <a:extLst>
                  <a:ext uri="{FF2B5EF4-FFF2-40B4-BE49-F238E27FC236}">
                    <a16:creationId xmlns:a16="http://schemas.microsoft.com/office/drawing/2014/main" id="{6D77C9B7-227E-2D4E-BE1E-4D725D5D2044}"/>
                  </a:ext>
                </a:extLst>
              </p:cNvPr>
              <p:cNvSpPr>
                <a:spLocks noChangeArrowheads="1"/>
              </p:cNvSpPr>
              <p:nvPr/>
            </p:nvSpPr>
            <p:spPr bwMode="auto">
              <a:xfrm>
                <a:off x="4190720" y="3848445"/>
                <a:ext cx="11882" cy="7560"/>
              </a:xfrm>
              <a:custGeom>
                <a:avLst/>
                <a:gdLst>
                  <a:gd name="T0" fmla="*/ 21 w 48"/>
                  <a:gd name="T1" fmla="*/ 32 h 33"/>
                  <a:gd name="T2" fmla="*/ 27 w 48"/>
                  <a:gd name="T3" fmla="*/ 32 h 33"/>
                  <a:gd name="T4" fmla="*/ 27 w 48"/>
                  <a:gd name="T5" fmla="*/ 32 h 33"/>
                  <a:gd name="T6" fmla="*/ 27 w 48"/>
                  <a:gd name="T7" fmla="*/ 0 h 33"/>
                  <a:gd name="T8" fmla="*/ 21 w 48"/>
                  <a:gd name="T9" fmla="*/ 0 h 33"/>
                  <a:gd name="T10" fmla="*/ 21 w 48"/>
                  <a:gd name="T11" fmla="*/ 0 h 33"/>
                  <a:gd name="T12" fmla="*/ 21 w 48"/>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48" h="33">
                    <a:moveTo>
                      <a:pt x="21" y="32"/>
                    </a:moveTo>
                    <a:lnTo>
                      <a:pt x="27" y="32"/>
                    </a:lnTo>
                    <a:lnTo>
                      <a:pt x="27" y="32"/>
                    </a:lnTo>
                    <a:cubicBezTo>
                      <a:pt x="47" y="32"/>
                      <a:pt x="47" y="0"/>
                      <a:pt x="27"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5" name="Freeform 85">
                <a:extLst>
                  <a:ext uri="{FF2B5EF4-FFF2-40B4-BE49-F238E27FC236}">
                    <a16:creationId xmlns:a16="http://schemas.microsoft.com/office/drawing/2014/main" id="{1A46756E-3FBF-4B46-9288-7773D4691342}"/>
                  </a:ext>
                </a:extLst>
              </p:cNvPr>
              <p:cNvSpPr>
                <a:spLocks noChangeArrowheads="1"/>
              </p:cNvSpPr>
              <p:nvPr/>
            </p:nvSpPr>
            <p:spPr bwMode="auto">
              <a:xfrm>
                <a:off x="4192881" y="3881928"/>
                <a:ext cx="10801" cy="7561"/>
              </a:xfrm>
              <a:custGeom>
                <a:avLst/>
                <a:gdLst>
                  <a:gd name="T0" fmla="*/ 20 w 42"/>
                  <a:gd name="T1" fmla="*/ 32 h 33"/>
                  <a:gd name="T2" fmla="*/ 20 w 42"/>
                  <a:gd name="T3" fmla="*/ 32 h 33"/>
                  <a:gd name="T4" fmla="*/ 20 w 42"/>
                  <a:gd name="T5" fmla="*/ 0 h 33"/>
                  <a:gd name="T6" fmla="*/ 20 w 42"/>
                  <a:gd name="T7" fmla="*/ 0 h 33"/>
                  <a:gd name="T8" fmla="*/ 20 w 42"/>
                  <a:gd name="T9" fmla="*/ 32 h 33"/>
                </a:gdLst>
                <a:ahLst/>
                <a:cxnLst>
                  <a:cxn ang="0">
                    <a:pos x="T0" y="T1"/>
                  </a:cxn>
                  <a:cxn ang="0">
                    <a:pos x="T2" y="T3"/>
                  </a:cxn>
                  <a:cxn ang="0">
                    <a:pos x="T4" y="T5"/>
                  </a:cxn>
                  <a:cxn ang="0">
                    <a:pos x="T6" y="T7"/>
                  </a:cxn>
                  <a:cxn ang="0">
                    <a:pos x="T8" y="T9"/>
                  </a:cxn>
                </a:cxnLst>
                <a:rect l="0" t="0" r="r" b="b"/>
                <a:pathLst>
                  <a:path w="42" h="33">
                    <a:moveTo>
                      <a:pt x="20" y="32"/>
                    </a:moveTo>
                    <a:lnTo>
                      <a:pt x="20" y="32"/>
                    </a:lnTo>
                    <a:cubicBezTo>
                      <a:pt x="41" y="32"/>
                      <a:pt x="41" y="0"/>
                      <a:pt x="20" y="0"/>
                    </a:cubicBezTo>
                    <a:lnTo>
                      <a:pt x="20" y="0"/>
                    </a:lnTo>
                    <a:cubicBezTo>
                      <a:pt x="0" y="0"/>
                      <a:pt x="0" y="32"/>
                      <a:pt x="2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6" name="Freeform 86">
                <a:extLst>
                  <a:ext uri="{FF2B5EF4-FFF2-40B4-BE49-F238E27FC236}">
                    <a16:creationId xmlns:a16="http://schemas.microsoft.com/office/drawing/2014/main" id="{0EAB01F7-7EEC-B741-AD86-3A140D08CA2D}"/>
                  </a:ext>
                </a:extLst>
              </p:cNvPr>
              <p:cNvSpPr>
                <a:spLocks noChangeArrowheads="1"/>
              </p:cNvSpPr>
              <p:nvPr/>
            </p:nvSpPr>
            <p:spPr bwMode="auto">
              <a:xfrm>
                <a:off x="4172359" y="3847364"/>
                <a:ext cx="11881" cy="8641"/>
              </a:xfrm>
              <a:custGeom>
                <a:avLst/>
                <a:gdLst>
                  <a:gd name="T0" fmla="*/ 27 w 49"/>
                  <a:gd name="T1" fmla="*/ 0 h 34"/>
                  <a:gd name="T2" fmla="*/ 21 w 49"/>
                  <a:gd name="T3" fmla="*/ 0 h 34"/>
                  <a:gd name="T4" fmla="*/ 21 w 49"/>
                  <a:gd name="T5" fmla="*/ 0 h 34"/>
                  <a:gd name="T6" fmla="*/ 21 w 49"/>
                  <a:gd name="T7" fmla="*/ 33 h 34"/>
                  <a:gd name="T8" fmla="*/ 27 w 49"/>
                  <a:gd name="T9" fmla="*/ 33 h 34"/>
                  <a:gd name="T10" fmla="*/ 27 w 49"/>
                  <a:gd name="T11" fmla="*/ 33 h 34"/>
                  <a:gd name="T12" fmla="*/ 27 w 49"/>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49" h="34">
                    <a:moveTo>
                      <a:pt x="27" y="0"/>
                    </a:moveTo>
                    <a:lnTo>
                      <a:pt x="21" y="0"/>
                    </a:lnTo>
                    <a:lnTo>
                      <a:pt x="21" y="0"/>
                    </a:lnTo>
                    <a:cubicBezTo>
                      <a:pt x="0" y="0"/>
                      <a:pt x="0" y="33"/>
                      <a:pt x="21" y="33"/>
                    </a:cubicBezTo>
                    <a:lnTo>
                      <a:pt x="27" y="33"/>
                    </a:lnTo>
                    <a:lnTo>
                      <a:pt x="27" y="33"/>
                    </a:lnTo>
                    <a:cubicBezTo>
                      <a:pt x="48" y="33"/>
                      <a:pt x="48" y="0"/>
                      <a:pt x="2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7" name="Freeform 87">
                <a:extLst>
                  <a:ext uri="{FF2B5EF4-FFF2-40B4-BE49-F238E27FC236}">
                    <a16:creationId xmlns:a16="http://schemas.microsoft.com/office/drawing/2014/main" id="{AEA39C6A-A8D8-E54A-B5E4-BD748AC324C3}"/>
                  </a:ext>
                </a:extLst>
              </p:cNvPr>
              <p:cNvSpPr>
                <a:spLocks noChangeArrowheads="1"/>
              </p:cNvSpPr>
              <p:nvPr/>
            </p:nvSpPr>
            <p:spPr bwMode="auto">
              <a:xfrm>
                <a:off x="4156157" y="3862486"/>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8" name="Freeform 88">
                <a:extLst>
                  <a:ext uri="{FF2B5EF4-FFF2-40B4-BE49-F238E27FC236}">
                    <a16:creationId xmlns:a16="http://schemas.microsoft.com/office/drawing/2014/main" id="{AAE0C728-DE7F-BB41-8B1D-7B8214A6BF5D}"/>
                  </a:ext>
                </a:extLst>
              </p:cNvPr>
              <p:cNvSpPr>
                <a:spLocks noChangeArrowheads="1"/>
              </p:cNvSpPr>
              <p:nvPr/>
            </p:nvSpPr>
            <p:spPr bwMode="auto">
              <a:xfrm>
                <a:off x="4166958" y="3901370"/>
                <a:ext cx="10801" cy="7561"/>
              </a:xfrm>
              <a:custGeom>
                <a:avLst/>
                <a:gdLst>
                  <a:gd name="T0" fmla="*/ 21 w 42"/>
                  <a:gd name="T1" fmla="*/ 32 h 33"/>
                  <a:gd name="T2" fmla="*/ 21 w 42"/>
                  <a:gd name="T3" fmla="*/ 32 h 33"/>
                  <a:gd name="T4" fmla="*/ 21 w 42"/>
                  <a:gd name="T5" fmla="*/ 0 h 33"/>
                  <a:gd name="T6" fmla="*/ 21 w 42"/>
                  <a:gd name="T7" fmla="*/ 0 h 33"/>
                  <a:gd name="T8" fmla="*/ 21 w 42"/>
                  <a:gd name="T9" fmla="*/ 32 h 33"/>
                </a:gdLst>
                <a:ahLst/>
                <a:cxnLst>
                  <a:cxn ang="0">
                    <a:pos x="T0" y="T1"/>
                  </a:cxn>
                  <a:cxn ang="0">
                    <a:pos x="T2" y="T3"/>
                  </a:cxn>
                  <a:cxn ang="0">
                    <a:pos x="T4" y="T5"/>
                  </a:cxn>
                  <a:cxn ang="0">
                    <a:pos x="T6" y="T7"/>
                  </a:cxn>
                  <a:cxn ang="0">
                    <a:pos x="T8" y="T9"/>
                  </a:cxn>
                </a:cxnLst>
                <a:rect l="0" t="0" r="r" b="b"/>
                <a:pathLst>
                  <a:path w="42" h="33">
                    <a:moveTo>
                      <a:pt x="21" y="32"/>
                    </a:moveTo>
                    <a:lnTo>
                      <a:pt x="21" y="32"/>
                    </a:lnTo>
                    <a:cubicBezTo>
                      <a:pt x="41" y="32"/>
                      <a:pt x="41"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9" name="Freeform 89">
                <a:extLst>
                  <a:ext uri="{FF2B5EF4-FFF2-40B4-BE49-F238E27FC236}">
                    <a16:creationId xmlns:a16="http://schemas.microsoft.com/office/drawing/2014/main" id="{5543D1D2-EA5A-4743-9A81-140A627C49E9}"/>
                  </a:ext>
                </a:extLst>
              </p:cNvPr>
              <p:cNvSpPr>
                <a:spLocks noChangeArrowheads="1"/>
              </p:cNvSpPr>
              <p:nvPr/>
            </p:nvSpPr>
            <p:spPr bwMode="auto">
              <a:xfrm>
                <a:off x="4206923" y="3915412"/>
                <a:ext cx="12961" cy="16201"/>
              </a:xfrm>
              <a:custGeom>
                <a:avLst/>
                <a:gdLst>
                  <a:gd name="T0" fmla="*/ 37 w 53"/>
                  <a:gd name="T1" fmla="*/ 18 h 65"/>
                  <a:gd name="T2" fmla="*/ 37 w 53"/>
                  <a:gd name="T3" fmla="*/ 18 h 65"/>
                  <a:gd name="T4" fmla="*/ 9 w 53"/>
                  <a:gd name="T5" fmla="*/ 35 h 65"/>
                  <a:gd name="T6" fmla="*/ 9 w 53"/>
                  <a:gd name="T7" fmla="*/ 35 h 65"/>
                  <a:gd name="T8" fmla="*/ 14 w 53"/>
                  <a:gd name="T9" fmla="*/ 45 h 65"/>
                  <a:gd name="T10" fmla="*/ 14 w 53"/>
                  <a:gd name="T11" fmla="*/ 45 h 65"/>
                  <a:gd name="T12" fmla="*/ 43 w 53"/>
                  <a:gd name="T13" fmla="*/ 29 h 65"/>
                  <a:gd name="T14" fmla="*/ 43 w 53"/>
                  <a:gd name="T15" fmla="*/ 29 h 65"/>
                  <a:gd name="T16" fmla="*/ 37 w 53"/>
                  <a:gd name="T17" fmla="*/ 1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5">
                    <a:moveTo>
                      <a:pt x="37" y="18"/>
                    </a:moveTo>
                    <a:lnTo>
                      <a:pt x="37" y="18"/>
                    </a:lnTo>
                    <a:cubicBezTo>
                      <a:pt x="27" y="0"/>
                      <a:pt x="0" y="16"/>
                      <a:pt x="9" y="35"/>
                    </a:cubicBezTo>
                    <a:lnTo>
                      <a:pt x="9" y="35"/>
                    </a:lnTo>
                    <a:cubicBezTo>
                      <a:pt x="11" y="38"/>
                      <a:pt x="13" y="42"/>
                      <a:pt x="14" y="45"/>
                    </a:cubicBezTo>
                    <a:lnTo>
                      <a:pt x="14" y="45"/>
                    </a:lnTo>
                    <a:cubicBezTo>
                      <a:pt x="24" y="64"/>
                      <a:pt x="52" y="48"/>
                      <a:pt x="43" y="29"/>
                    </a:cubicBezTo>
                    <a:lnTo>
                      <a:pt x="43" y="29"/>
                    </a:lnTo>
                    <a:cubicBezTo>
                      <a:pt x="41" y="25"/>
                      <a:pt x="39" y="22"/>
                      <a:pt x="37"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0" name="Freeform 90">
                <a:extLst>
                  <a:ext uri="{FF2B5EF4-FFF2-40B4-BE49-F238E27FC236}">
                    <a16:creationId xmlns:a16="http://schemas.microsoft.com/office/drawing/2014/main" id="{F7645061-5214-EB4E-B0E9-70538573283D}"/>
                  </a:ext>
                </a:extLst>
              </p:cNvPr>
              <p:cNvSpPr>
                <a:spLocks noChangeArrowheads="1"/>
              </p:cNvSpPr>
              <p:nvPr/>
            </p:nvSpPr>
            <p:spPr bwMode="auto">
              <a:xfrm>
                <a:off x="4161558" y="3942415"/>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1" name="Freeform 91">
                <a:extLst>
                  <a:ext uri="{FF2B5EF4-FFF2-40B4-BE49-F238E27FC236}">
                    <a16:creationId xmlns:a16="http://schemas.microsoft.com/office/drawing/2014/main" id="{15A0FA54-CF50-A14C-ACB0-9665C6949DFF}"/>
                  </a:ext>
                </a:extLst>
              </p:cNvPr>
              <p:cNvSpPr>
                <a:spLocks noChangeArrowheads="1"/>
              </p:cNvSpPr>
              <p:nvPr/>
            </p:nvSpPr>
            <p:spPr bwMode="auto">
              <a:xfrm>
                <a:off x="4164798" y="3985619"/>
                <a:ext cx="11882" cy="7561"/>
              </a:xfrm>
              <a:custGeom>
                <a:avLst/>
                <a:gdLst>
                  <a:gd name="T0" fmla="*/ 27 w 48"/>
                  <a:gd name="T1" fmla="*/ 0 h 33"/>
                  <a:gd name="T2" fmla="*/ 21 w 48"/>
                  <a:gd name="T3" fmla="*/ 0 h 33"/>
                  <a:gd name="T4" fmla="*/ 21 w 48"/>
                  <a:gd name="T5" fmla="*/ 0 h 33"/>
                  <a:gd name="T6" fmla="*/ 21 w 48"/>
                  <a:gd name="T7" fmla="*/ 32 h 33"/>
                  <a:gd name="T8" fmla="*/ 27 w 48"/>
                  <a:gd name="T9" fmla="*/ 32 h 33"/>
                  <a:gd name="T10" fmla="*/ 27 w 48"/>
                  <a:gd name="T11" fmla="*/ 32 h 33"/>
                  <a:gd name="T12" fmla="*/ 27 w 48"/>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8" h="33">
                    <a:moveTo>
                      <a:pt x="27" y="0"/>
                    </a:moveTo>
                    <a:lnTo>
                      <a:pt x="21" y="0"/>
                    </a:lnTo>
                    <a:lnTo>
                      <a:pt x="21" y="0"/>
                    </a:lnTo>
                    <a:cubicBezTo>
                      <a:pt x="0" y="0"/>
                      <a:pt x="0" y="32"/>
                      <a:pt x="21" y="32"/>
                    </a:cubicBezTo>
                    <a:lnTo>
                      <a:pt x="27" y="32"/>
                    </a:lnTo>
                    <a:lnTo>
                      <a:pt x="27" y="32"/>
                    </a:lnTo>
                    <a:cubicBezTo>
                      <a:pt x="47" y="32"/>
                      <a:pt x="47" y="0"/>
                      <a:pt x="2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2" name="Freeform 92">
                <a:extLst>
                  <a:ext uri="{FF2B5EF4-FFF2-40B4-BE49-F238E27FC236}">
                    <a16:creationId xmlns:a16="http://schemas.microsoft.com/office/drawing/2014/main" id="{520C69EB-9A3C-4145-B298-FD0300192EAA}"/>
                  </a:ext>
                </a:extLst>
              </p:cNvPr>
              <p:cNvSpPr>
                <a:spLocks noChangeArrowheads="1"/>
              </p:cNvSpPr>
              <p:nvPr/>
            </p:nvSpPr>
            <p:spPr bwMode="auto">
              <a:xfrm>
                <a:off x="4198281" y="3959696"/>
                <a:ext cx="8641" cy="11882"/>
              </a:xfrm>
              <a:custGeom>
                <a:avLst/>
                <a:gdLst>
                  <a:gd name="T0" fmla="*/ 0 w 34"/>
                  <a:gd name="T1" fmla="*/ 20 h 48"/>
                  <a:gd name="T2" fmla="*/ 0 w 34"/>
                  <a:gd name="T3" fmla="*/ 26 h 48"/>
                  <a:gd name="T4" fmla="*/ 0 w 34"/>
                  <a:gd name="T5" fmla="*/ 26 h 48"/>
                  <a:gd name="T6" fmla="*/ 33 w 34"/>
                  <a:gd name="T7" fmla="*/ 26 h 48"/>
                  <a:gd name="T8" fmla="*/ 33 w 34"/>
                  <a:gd name="T9" fmla="*/ 20 h 48"/>
                  <a:gd name="T10" fmla="*/ 33 w 34"/>
                  <a:gd name="T11" fmla="*/ 20 h 48"/>
                  <a:gd name="T12" fmla="*/ 0 w 34"/>
                  <a:gd name="T13" fmla="*/ 20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0"/>
                    </a:moveTo>
                    <a:lnTo>
                      <a:pt x="0" y="26"/>
                    </a:lnTo>
                    <a:lnTo>
                      <a:pt x="0" y="26"/>
                    </a:lnTo>
                    <a:cubicBezTo>
                      <a:pt x="0" y="47"/>
                      <a:pt x="33" y="47"/>
                      <a:pt x="33" y="26"/>
                    </a:cubicBezTo>
                    <a:lnTo>
                      <a:pt x="33" y="20"/>
                    </a:lnTo>
                    <a:lnTo>
                      <a:pt x="33" y="20"/>
                    </a:lnTo>
                    <a:cubicBezTo>
                      <a:pt x="33" y="0"/>
                      <a:pt x="0" y="0"/>
                      <a:pt x="0"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3" name="Freeform 95">
                <a:extLst>
                  <a:ext uri="{FF2B5EF4-FFF2-40B4-BE49-F238E27FC236}">
                    <a16:creationId xmlns:a16="http://schemas.microsoft.com/office/drawing/2014/main" id="{DE60C330-2E3B-A044-B25C-09B81D71B2E1}"/>
                  </a:ext>
                </a:extLst>
              </p:cNvPr>
              <p:cNvSpPr>
                <a:spLocks noChangeArrowheads="1"/>
              </p:cNvSpPr>
              <p:nvPr/>
            </p:nvSpPr>
            <p:spPr bwMode="auto">
              <a:xfrm>
                <a:off x="4188560" y="4137915"/>
                <a:ext cx="10801" cy="8641"/>
              </a:xfrm>
              <a:custGeom>
                <a:avLst/>
                <a:gdLst>
                  <a:gd name="T0" fmla="*/ 21 w 43"/>
                  <a:gd name="T1" fmla="*/ 0 h 34"/>
                  <a:gd name="T2" fmla="*/ 21 w 43"/>
                  <a:gd name="T3" fmla="*/ 0 h 34"/>
                  <a:gd name="T4" fmla="*/ 21 w 43"/>
                  <a:gd name="T5" fmla="*/ 33 h 34"/>
                  <a:gd name="T6" fmla="*/ 21 w 43"/>
                  <a:gd name="T7" fmla="*/ 33 h 34"/>
                  <a:gd name="T8" fmla="*/ 21 w 43"/>
                  <a:gd name="T9" fmla="*/ 0 h 34"/>
                </a:gdLst>
                <a:ahLst/>
                <a:cxnLst>
                  <a:cxn ang="0">
                    <a:pos x="T0" y="T1"/>
                  </a:cxn>
                  <a:cxn ang="0">
                    <a:pos x="T2" y="T3"/>
                  </a:cxn>
                  <a:cxn ang="0">
                    <a:pos x="T4" y="T5"/>
                  </a:cxn>
                  <a:cxn ang="0">
                    <a:pos x="T6" y="T7"/>
                  </a:cxn>
                  <a:cxn ang="0">
                    <a:pos x="T8" y="T9"/>
                  </a:cxn>
                </a:cxnLst>
                <a:rect l="0" t="0" r="r" b="b"/>
                <a:pathLst>
                  <a:path w="43" h="34">
                    <a:moveTo>
                      <a:pt x="21" y="0"/>
                    </a:moveTo>
                    <a:lnTo>
                      <a:pt x="21" y="0"/>
                    </a:lnTo>
                    <a:cubicBezTo>
                      <a:pt x="0" y="0"/>
                      <a:pt x="0" y="33"/>
                      <a:pt x="21" y="33"/>
                    </a:cubicBezTo>
                    <a:lnTo>
                      <a:pt x="21" y="33"/>
                    </a:lnTo>
                    <a:cubicBezTo>
                      <a:pt x="42" y="33"/>
                      <a:pt x="42" y="0"/>
                      <a:pt x="2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4" name="Freeform 96">
                <a:extLst>
                  <a:ext uri="{FF2B5EF4-FFF2-40B4-BE49-F238E27FC236}">
                    <a16:creationId xmlns:a16="http://schemas.microsoft.com/office/drawing/2014/main" id="{804E54A4-C60E-914A-9E44-318B638C636B}"/>
                  </a:ext>
                </a:extLst>
              </p:cNvPr>
              <p:cNvSpPr>
                <a:spLocks noChangeArrowheads="1"/>
              </p:cNvSpPr>
              <p:nvPr/>
            </p:nvSpPr>
            <p:spPr bwMode="auto">
              <a:xfrm>
                <a:off x="3850485" y="3987779"/>
                <a:ext cx="14041" cy="14042"/>
              </a:xfrm>
              <a:custGeom>
                <a:avLst/>
                <a:gdLst>
                  <a:gd name="T0" fmla="*/ 20 w 58"/>
                  <a:gd name="T1" fmla="*/ 42 h 57"/>
                  <a:gd name="T2" fmla="*/ 20 w 58"/>
                  <a:gd name="T3" fmla="*/ 42 h 57"/>
                  <a:gd name="T4" fmla="*/ 42 w 58"/>
                  <a:gd name="T5" fmla="*/ 19 h 57"/>
                  <a:gd name="T6" fmla="*/ 42 w 58"/>
                  <a:gd name="T7" fmla="*/ 19 h 57"/>
                  <a:gd name="T8" fmla="*/ 38 w 58"/>
                  <a:gd name="T9" fmla="*/ 15 h 57"/>
                  <a:gd name="T10" fmla="*/ 38 w 58"/>
                  <a:gd name="T11" fmla="*/ 15 h 57"/>
                  <a:gd name="T12" fmla="*/ 16 w 58"/>
                  <a:gd name="T13" fmla="*/ 38 h 57"/>
                  <a:gd name="T14" fmla="*/ 16 w 58"/>
                  <a:gd name="T15" fmla="*/ 38 h 57"/>
                  <a:gd name="T16" fmla="*/ 20 w 58"/>
                  <a:gd name="T17" fmla="*/ 4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20" y="42"/>
                    </a:moveTo>
                    <a:lnTo>
                      <a:pt x="20" y="42"/>
                    </a:lnTo>
                    <a:cubicBezTo>
                      <a:pt x="34" y="56"/>
                      <a:pt x="57" y="34"/>
                      <a:pt x="42" y="19"/>
                    </a:cubicBezTo>
                    <a:lnTo>
                      <a:pt x="42" y="19"/>
                    </a:lnTo>
                    <a:cubicBezTo>
                      <a:pt x="41" y="17"/>
                      <a:pt x="40" y="16"/>
                      <a:pt x="38" y="15"/>
                    </a:cubicBezTo>
                    <a:lnTo>
                      <a:pt x="38" y="15"/>
                    </a:lnTo>
                    <a:cubicBezTo>
                      <a:pt x="24" y="0"/>
                      <a:pt x="0" y="23"/>
                      <a:pt x="16" y="38"/>
                    </a:cubicBezTo>
                    <a:lnTo>
                      <a:pt x="16" y="38"/>
                    </a:lnTo>
                    <a:cubicBezTo>
                      <a:pt x="17" y="39"/>
                      <a:pt x="18" y="40"/>
                      <a:pt x="20"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5" name="Freeform 97">
                <a:extLst>
                  <a:ext uri="{FF2B5EF4-FFF2-40B4-BE49-F238E27FC236}">
                    <a16:creationId xmlns:a16="http://schemas.microsoft.com/office/drawing/2014/main" id="{7EA9F583-D194-CC4D-85E6-B5C1793D540A}"/>
                  </a:ext>
                </a:extLst>
              </p:cNvPr>
              <p:cNvSpPr>
                <a:spLocks noChangeArrowheads="1"/>
              </p:cNvSpPr>
              <p:nvPr/>
            </p:nvSpPr>
            <p:spPr bwMode="auto">
              <a:xfrm>
                <a:off x="3834283" y="3992100"/>
                <a:ext cx="14042" cy="9721"/>
              </a:xfrm>
              <a:custGeom>
                <a:avLst/>
                <a:gdLst>
                  <a:gd name="T0" fmla="*/ 25 w 59"/>
                  <a:gd name="T1" fmla="*/ 5 h 40"/>
                  <a:gd name="T2" fmla="*/ 26 w 59"/>
                  <a:gd name="T3" fmla="*/ 5 h 40"/>
                  <a:gd name="T4" fmla="*/ 26 w 59"/>
                  <a:gd name="T5" fmla="*/ 5 h 40"/>
                  <a:gd name="T6" fmla="*/ 21 w 59"/>
                  <a:gd name="T7" fmla="*/ 7 h 40"/>
                  <a:gd name="T8" fmla="*/ 21 w 59"/>
                  <a:gd name="T9" fmla="*/ 7 h 40"/>
                  <a:gd name="T10" fmla="*/ 25 w 59"/>
                  <a:gd name="T11" fmla="*/ 5 h 40"/>
                  <a:gd name="T12" fmla="*/ 34 w 59"/>
                  <a:gd name="T13" fmla="*/ 5 h 40"/>
                  <a:gd name="T14" fmla="*/ 34 w 59"/>
                  <a:gd name="T15" fmla="*/ 5 h 40"/>
                  <a:gd name="T16" fmla="*/ 37 w 59"/>
                  <a:gd name="T17" fmla="*/ 7 h 40"/>
                  <a:gd name="T18" fmla="*/ 37 w 59"/>
                  <a:gd name="T19" fmla="*/ 7 h 40"/>
                  <a:gd name="T20" fmla="*/ 33 w 59"/>
                  <a:gd name="T21" fmla="*/ 5 h 40"/>
                  <a:gd name="T22" fmla="*/ 34 w 59"/>
                  <a:gd name="T23" fmla="*/ 5 h 40"/>
                  <a:gd name="T24" fmla="*/ 45 w 59"/>
                  <a:gd name="T25" fmla="*/ 31 h 40"/>
                  <a:gd name="T26" fmla="*/ 45 w 59"/>
                  <a:gd name="T27" fmla="*/ 31 h 40"/>
                  <a:gd name="T28" fmla="*/ 30 w 59"/>
                  <a:gd name="T29" fmla="*/ 4 h 40"/>
                  <a:gd name="T30" fmla="*/ 30 w 59"/>
                  <a:gd name="T31" fmla="*/ 4 h 40"/>
                  <a:gd name="T32" fmla="*/ 14 w 59"/>
                  <a:gd name="T33" fmla="*/ 30 h 40"/>
                  <a:gd name="T34" fmla="*/ 14 w 59"/>
                  <a:gd name="T35" fmla="*/ 30 h 40"/>
                  <a:gd name="T36" fmla="*/ 45 w 59"/>
                  <a:gd name="T37"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40">
                    <a:moveTo>
                      <a:pt x="25" y="5"/>
                    </a:moveTo>
                    <a:lnTo>
                      <a:pt x="26" y="5"/>
                    </a:lnTo>
                    <a:lnTo>
                      <a:pt x="26" y="5"/>
                    </a:lnTo>
                    <a:cubicBezTo>
                      <a:pt x="24" y="6"/>
                      <a:pt x="23" y="6"/>
                      <a:pt x="21" y="7"/>
                    </a:cubicBezTo>
                    <a:lnTo>
                      <a:pt x="21" y="7"/>
                    </a:lnTo>
                    <a:cubicBezTo>
                      <a:pt x="23" y="7"/>
                      <a:pt x="24" y="6"/>
                      <a:pt x="25" y="5"/>
                    </a:cubicBezTo>
                    <a:close/>
                    <a:moveTo>
                      <a:pt x="34" y="5"/>
                    </a:moveTo>
                    <a:lnTo>
                      <a:pt x="34" y="5"/>
                    </a:lnTo>
                    <a:cubicBezTo>
                      <a:pt x="35" y="6"/>
                      <a:pt x="36" y="7"/>
                      <a:pt x="37" y="7"/>
                    </a:cubicBezTo>
                    <a:lnTo>
                      <a:pt x="37" y="7"/>
                    </a:lnTo>
                    <a:cubicBezTo>
                      <a:pt x="36" y="6"/>
                      <a:pt x="34" y="6"/>
                      <a:pt x="33" y="5"/>
                    </a:cubicBezTo>
                    <a:lnTo>
                      <a:pt x="34" y="5"/>
                    </a:lnTo>
                    <a:close/>
                    <a:moveTo>
                      <a:pt x="45" y="31"/>
                    </a:moveTo>
                    <a:lnTo>
                      <a:pt x="45" y="31"/>
                    </a:lnTo>
                    <a:cubicBezTo>
                      <a:pt x="58" y="19"/>
                      <a:pt x="44" y="2"/>
                      <a:pt x="30" y="4"/>
                    </a:cubicBezTo>
                    <a:lnTo>
                      <a:pt x="30" y="4"/>
                    </a:lnTo>
                    <a:cubicBezTo>
                      <a:pt x="15" y="0"/>
                      <a:pt x="0" y="19"/>
                      <a:pt x="14" y="30"/>
                    </a:cubicBezTo>
                    <a:lnTo>
                      <a:pt x="14" y="30"/>
                    </a:lnTo>
                    <a:cubicBezTo>
                      <a:pt x="24" y="39"/>
                      <a:pt x="35" y="39"/>
                      <a:pt x="45" y="3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6" name="Freeform 98">
                <a:extLst>
                  <a:ext uri="{FF2B5EF4-FFF2-40B4-BE49-F238E27FC236}">
                    <a16:creationId xmlns:a16="http://schemas.microsoft.com/office/drawing/2014/main" id="{568BA93A-F538-F74C-8667-50B9175DDEBA}"/>
                  </a:ext>
                </a:extLst>
              </p:cNvPr>
              <p:cNvSpPr>
                <a:spLocks noChangeArrowheads="1"/>
              </p:cNvSpPr>
              <p:nvPr/>
            </p:nvSpPr>
            <p:spPr bwMode="auto">
              <a:xfrm>
                <a:off x="3819161" y="3999661"/>
                <a:ext cx="14042" cy="14041"/>
              </a:xfrm>
              <a:custGeom>
                <a:avLst/>
                <a:gdLst>
                  <a:gd name="T0" fmla="*/ 14 w 56"/>
                  <a:gd name="T1" fmla="*/ 38 h 59"/>
                  <a:gd name="T2" fmla="*/ 14 w 56"/>
                  <a:gd name="T3" fmla="*/ 38 h 59"/>
                  <a:gd name="T4" fmla="*/ 18 w 56"/>
                  <a:gd name="T5" fmla="*/ 43 h 59"/>
                  <a:gd name="T6" fmla="*/ 18 w 56"/>
                  <a:gd name="T7" fmla="*/ 43 h 59"/>
                  <a:gd name="T8" fmla="*/ 41 w 56"/>
                  <a:gd name="T9" fmla="*/ 20 h 59"/>
                  <a:gd name="T10" fmla="*/ 41 w 56"/>
                  <a:gd name="T11" fmla="*/ 20 h 59"/>
                  <a:gd name="T12" fmla="*/ 37 w 56"/>
                  <a:gd name="T13" fmla="*/ 15 h 59"/>
                  <a:gd name="T14" fmla="*/ 37 w 56"/>
                  <a:gd name="T15" fmla="*/ 15 h 59"/>
                  <a:gd name="T16" fmla="*/ 14 w 56"/>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9">
                    <a:moveTo>
                      <a:pt x="14" y="38"/>
                    </a:moveTo>
                    <a:lnTo>
                      <a:pt x="14" y="38"/>
                    </a:lnTo>
                    <a:cubicBezTo>
                      <a:pt x="15" y="40"/>
                      <a:pt x="17" y="41"/>
                      <a:pt x="18" y="43"/>
                    </a:cubicBezTo>
                    <a:lnTo>
                      <a:pt x="18" y="43"/>
                    </a:lnTo>
                    <a:cubicBezTo>
                      <a:pt x="32" y="58"/>
                      <a:pt x="55" y="35"/>
                      <a:pt x="41" y="20"/>
                    </a:cubicBezTo>
                    <a:lnTo>
                      <a:pt x="41" y="20"/>
                    </a:lnTo>
                    <a:cubicBezTo>
                      <a:pt x="39" y="18"/>
                      <a:pt x="38" y="17"/>
                      <a:pt x="37" y="15"/>
                    </a:cubicBezTo>
                    <a:lnTo>
                      <a:pt x="37" y="15"/>
                    </a:lnTo>
                    <a:cubicBezTo>
                      <a:pt x="23" y="0"/>
                      <a:pt x="0" y="23"/>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7" name="Freeform 99">
                <a:extLst>
                  <a:ext uri="{FF2B5EF4-FFF2-40B4-BE49-F238E27FC236}">
                    <a16:creationId xmlns:a16="http://schemas.microsoft.com/office/drawing/2014/main" id="{3815127E-EB67-CF44-8D1F-4316BD77542B}"/>
                  </a:ext>
                </a:extLst>
              </p:cNvPr>
              <p:cNvSpPr>
                <a:spLocks noChangeArrowheads="1"/>
              </p:cNvSpPr>
              <p:nvPr/>
            </p:nvSpPr>
            <p:spPr bwMode="auto">
              <a:xfrm>
                <a:off x="3874247" y="3989939"/>
                <a:ext cx="8641" cy="8641"/>
              </a:xfrm>
              <a:custGeom>
                <a:avLst/>
                <a:gdLst>
                  <a:gd name="T0" fmla="*/ 15 w 35"/>
                  <a:gd name="T1" fmla="*/ 36 h 37"/>
                  <a:gd name="T2" fmla="*/ 15 w 35"/>
                  <a:gd name="T3" fmla="*/ 36 h 37"/>
                  <a:gd name="T4" fmla="*/ 16 w 35"/>
                  <a:gd name="T5" fmla="*/ 36 h 37"/>
                  <a:gd name="T6" fmla="*/ 16 w 35"/>
                  <a:gd name="T7" fmla="*/ 36 h 37"/>
                  <a:gd name="T8" fmla="*/ 30 w 35"/>
                  <a:gd name="T9" fmla="*/ 28 h 37"/>
                  <a:gd name="T10" fmla="*/ 30 w 35"/>
                  <a:gd name="T11" fmla="*/ 28 h 37"/>
                  <a:gd name="T12" fmla="*/ 30 w 35"/>
                  <a:gd name="T13" fmla="*/ 8 h 37"/>
                  <a:gd name="T14" fmla="*/ 30 w 35"/>
                  <a:gd name="T15" fmla="*/ 8 h 37"/>
                  <a:gd name="T16" fmla="*/ 16 w 35"/>
                  <a:gd name="T17" fmla="*/ 1 h 37"/>
                  <a:gd name="T18" fmla="*/ 16 w 35"/>
                  <a:gd name="T19" fmla="*/ 1 h 37"/>
                  <a:gd name="T20" fmla="*/ 15 w 35"/>
                  <a:gd name="T21" fmla="*/ 1 h 37"/>
                  <a:gd name="T22" fmla="*/ 15 w 35"/>
                  <a:gd name="T23" fmla="*/ 1 h 37"/>
                  <a:gd name="T24" fmla="*/ 0 w 35"/>
                  <a:gd name="T25" fmla="*/ 18 h 37"/>
                  <a:gd name="T26" fmla="*/ 0 w 35"/>
                  <a:gd name="T27" fmla="*/ 18 h 37"/>
                  <a:gd name="T28" fmla="*/ 15 w 35"/>
                  <a:gd name="T2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7">
                    <a:moveTo>
                      <a:pt x="15" y="36"/>
                    </a:moveTo>
                    <a:lnTo>
                      <a:pt x="15" y="36"/>
                    </a:lnTo>
                    <a:cubicBezTo>
                      <a:pt x="15" y="36"/>
                      <a:pt x="15" y="36"/>
                      <a:pt x="16" y="36"/>
                    </a:cubicBezTo>
                    <a:lnTo>
                      <a:pt x="16" y="36"/>
                    </a:lnTo>
                    <a:cubicBezTo>
                      <a:pt x="21" y="36"/>
                      <a:pt x="27" y="32"/>
                      <a:pt x="30" y="28"/>
                    </a:cubicBezTo>
                    <a:lnTo>
                      <a:pt x="30" y="28"/>
                    </a:lnTo>
                    <a:cubicBezTo>
                      <a:pt x="34" y="22"/>
                      <a:pt x="34" y="15"/>
                      <a:pt x="30" y="8"/>
                    </a:cubicBezTo>
                    <a:lnTo>
                      <a:pt x="30" y="8"/>
                    </a:lnTo>
                    <a:cubicBezTo>
                      <a:pt x="28" y="4"/>
                      <a:pt x="21" y="0"/>
                      <a:pt x="16" y="1"/>
                    </a:cubicBezTo>
                    <a:lnTo>
                      <a:pt x="16" y="1"/>
                    </a:lnTo>
                    <a:cubicBezTo>
                      <a:pt x="15" y="1"/>
                      <a:pt x="15" y="1"/>
                      <a:pt x="15" y="1"/>
                    </a:cubicBezTo>
                    <a:lnTo>
                      <a:pt x="15" y="1"/>
                    </a:lnTo>
                    <a:cubicBezTo>
                      <a:pt x="4" y="1"/>
                      <a:pt x="0" y="10"/>
                      <a:pt x="0" y="18"/>
                    </a:cubicBezTo>
                    <a:lnTo>
                      <a:pt x="0" y="18"/>
                    </a:lnTo>
                    <a:cubicBezTo>
                      <a:pt x="0" y="26"/>
                      <a:pt x="4" y="35"/>
                      <a:pt x="15"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8" name="Freeform 100">
                <a:extLst>
                  <a:ext uri="{FF2B5EF4-FFF2-40B4-BE49-F238E27FC236}">
                    <a16:creationId xmlns:a16="http://schemas.microsoft.com/office/drawing/2014/main" id="{49083FA7-CBFA-5540-8DF8-4924D2175012}"/>
                  </a:ext>
                </a:extLst>
              </p:cNvPr>
              <p:cNvSpPr>
                <a:spLocks noChangeArrowheads="1"/>
              </p:cNvSpPr>
              <p:nvPr/>
            </p:nvSpPr>
            <p:spPr bwMode="auto">
              <a:xfrm>
                <a:off x="4074068" y="4097951"/>
                <a:ext cx="8641" cy="10801"/>
              </a:xfrm>
              <a:custGeom>
                <a:avLst/>
                <a:gdLst>
                  <a:gd name="T0" fmla="*/ 0 w 34"/>
                  <a:gd name="T1" fmla="*/ 21 h 45"/>
                  <a:gd name="T2" fmla="*/ 0 w 34"/>
                  <a:gd name="T3" fmla="*/ 23 h 45"/>
                  <a:gd name="T4" fmla="*/ 0 w 34"/>
                  <a:gd name="T5" fmla="*/ 23 h 45"/>
                  <a:gd name="T6" fmla="*/ 33 w 34"/>
                  <a:gd name="T7" fmla="*/ 23 h 45"/>
                  <a:gd name="T8" fmla="*/ 33 w 34"/>
                  <a:gd name="T9" fmla="*/ 21 h 45"/>
                  <a:gd name="T10" fmla="*/ 33 w 34"/>
                  <a:gd name="T11" fmla="*/ 21 h 45"/>
                  <a:gd name="T12" fmla="*/ 0 w 34"/>
                  <a:gd name="T13" fmla="*/ 21 h 45"/>
                </a:gdLst>
                <a:ahLst/>
                <a:cxnLst>
                  <a:cxn ang="0">
                    <a:pos x="T0" y="T1"/>
                  </a:cxn>
                  <a:cxn ang="0">
                    <a:pos x="T2" y="T3"/>
                  </a:cxn>
                  <a:cxn ang="0">
                    <a:pos x="T4" y="T5"/>
                  </a:cxn>
                  <a:cxn ang="0">
                    <a:pos x="T6" y="T7"/>
                  </a:cxn>
                  <a:cxn ang="0">
                    <a:pos x="T8" y="T9"/>
                  </a:cxn>
                  <a:cxn ang="0">
                    <a:pos x="T10" y="T11"/>
                  </a:cxn>
                  <a:cxn ang="0">
                    <a:pos x="T12" y="T13"/>
                  </a:cxn>
                </a:cxnLst>
                <a:rect l="0" t="0" r="r" b="b"/>
                <a:pathLst>
                  <a:path w="34" h="45">
                    <a:moveTo>
                      <a:pt x="0" y="21"/>
                    </a:moveTo>
                    <a:lnTo>
                      <a:pt x="0" y="23"/>
                    </a:lnTo>
                    <a:lnTo>
                      <a:pt x="0" y="23"/>
                    </a:lnTo>
                    <a:cubicBezTo>
                      <a:pt x="0" y="44"/>
                      <a:pt x="33" y="44"/>
                      <a:pt x="33" y="23"/>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9" name="Freeform 101">
                <a:extLst>
                  <a:ext uri="{FF2B5EF4-FFF2-40B4-BE49-F238E27FC236}">
                    <a16:creationId xmlns:a16="http://schemas.microsoft.com/office/drawing/2014/main" id="{435937B6-6AD2-C24E-87A8-77884542BACF}"/>
                  </a:ext>
                </a:extLst>
              </p:cNvPr>
              <p:cNvSpPr>
                <a:spLocks noChangeArrowheads="1"/>
              </p:cNvSpPr>
              <p:nvPr/>
            </p:nvSpPr>
            <p:spPr bwMode="auto">
              <a:xfrm>
                <a:off x="4056787" y="4086070"/>
                <a:ext cx="10801" cy="8641"/>
              </a:xfrm>
              <a:custGeom>
                <a:avLst/>
                <a:gdLst>
                  <a:gd name="T0" fmla="*/ 20 w 42"/>
                  <a:gd name="T1" fmla="*/ 33 h 34"/>
                  <a:gd name="T2" fmla="*/ 20 w 42"/>
                  <a:gd name="T3" fmla="*/ 33 h 34"/>
                  <a:gd name="T4" fmla="*/ 20 w 42"/>
                  <a:gd name="T5" fmla="*/ 0 h 34"/>
                  <a:gd name="T6" fmla="*/ 20 w 42"/>
                  <a:gd name="T7" fmla="*/ 0 h 34"/>
                  <a:gd name="T8" fmla="*/ 20 w 42"/>
                  <a:gd name="T9" fmla="*/ 33 h 34"/>
                </a:gdLst>
                <a:ahLst/>
                <a:cxnLst>
                  <a:cxn ang="0">
                    <a:pos x="T0" y="T1"/>
                  </a:cxn>
                  <a:cxn ang="0">
                    <a:pos x="T2" y="T3"/>
                  </a:cxn>
                  <a:cxn ang="0">
                    <a:pos x="T4" y="T5"/>
                  </a:cxn>
                  <a:cxn ang="0">
                    <a:pos x="T6" y="T7"/>
                  </a:cxn>
                  <a:cxn ang="0">
                    <a:pos x="T8" y="T9"/>
                  </a:cxn>
                </a:cxnLst>
                <a:rect l="0" t="0" r="r" b="b"/>
                <a:pathLst>
                  <a:path w="42" h="34">
                    <a:moveTo>
                      <a:pt x="20" y="33"/>
                    </a:moveTo>
                    <a:lnTo>
                      <a:pt x="20" y="33"/>
                    </a:lnTo>
                    <a:cubicBezTo>
                      <a:pt x="41" y="33"/>
                      <a:pt x="41" y="0"/>
                      <a:pt x="20" y="0"/>
                    </a:cubicBezTo>
                    <a:lnTo>
                      <a:pt x="20" y="0"/>
                    </a:lnTo>
                    <a:cubicBezTo>
                      <a:pt x="0" y="0"/>
                      <a:pt x="0" y="33"/>
                      <a:pt x="20"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0" name="Freeform 102">
                <a:extLst>
                  <a:ext uri="{FF2B5EF4-FFF2-40B4-BE49-F238E27FC236}">
                    <a16:creationId xmlns:a16="http://schemas.microsoft.com/office/drawing/2014/main" id="{56ECBF7D-2EDB-D949-84AA-304BC7AB29C6}"/>
                  </a:ext>
                </a:extLst>
              </p:cNvPr>
              <p:cNvSpPr>
                <a:spLocks noChangeArrowheads="1"/>
              </p:cNvSpPr>
              <p:nvPr/>
            </p:nvSpPr>
            <p:spPr bwMode="auto">
              <a:xfrm>
                <a:off x="4076228" y="4059067"/>
                <a:ext cx="8641" cy="11882"/>
              </a:xfrm>
              <a:custGeom>
                <a:avLst/>
                <a:gdLst>
                  <a:gd name="T0" fmla="*/ 0 w 34"/>
                  <a:gd name="T1" fmla="*/ 21 h 48"/>
                  <a:gd name="T2" fmla="*/ 0 w 34"/>
                  <a:gd name="T3" fmla="*/ 26 h 48"/>
                  <a:gd name="T4" fmla="*/ 0 w 34"/>
                  <a:gd name="T5" fmla="*/ 26 h 48"/>
                  <a:gd name="T6" fmla="*/ 33 w 34"/>
                  <a:gd name="T7" fmla="*/ 26 h 48"/>
                  <a:gd name="T8" fmla="*/ 33 w 34"/>
                  <a:gd name="T9" fmla="*/ 21 h 48"/>
                  <a:gd name="T10" fmla="*/ 33 w 34"/>
                  <a:gd name="T11" fmla="*/ 21 h 48"/>
                  <a:gd name="T12" fmla="*/ 0 w 34"/>
                  <a:gd name="T13" fmla="*/ 21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1"/>
                    </a:moveTo>
                    <a:lnTo>
                      <a:pt x="0" y="26"/>
                    </a:lnTo>
                    <a:lnTo>
                      <a:pt x="0" y="26"/>
                    </a:lnTo>
                    <a:cubicBezTo>
                      <a:pt x="0" y="47"/>
                      <a:pt x="33" y="47"/>
                      <a:pt x="33" y="26"/>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1" name="Freeform 103">
                <a:extLst>
                  <a:ext uri="{FF2B5EF4-FFF2-40B4-BE49-F238E27FC236}">
                    <a16:creationId xmlns:a16="http://schemas.microsoft.com/office/drawing/2014/main" id="{47258001-9512-E945-B1F7-6A09F8ED7233}"/>
                  </a:ext>
                </a:extLst>
              </p:cNvPr>
              <p:cNvSpPr>
                <a:spLocks noChangeArrowheads="1"/>
              </p:cNvSpPr>
              <p:nvPr/>
            </p:nvSpPr>
            <p:spPr bwMode="auto">
              <a:xfrm>
                <a:off x="4043825" y="4065547"/>
                <a:ext cx="14042" cy="14042"/>
              </a:xfrm>
              <a:custGeom>
                <a:avLst/>
                <a:gdLst>
                  <a:gd name="T0" fmla="*/ 18 w 57"/>
                  <a:gd name="T1" fmla="*/ 14 h 56"/>
                  <a:gd name="T2" fmla="*/ 18 w 57"/>
                  <a:gd name="T3" fmla="*/ 14 h 56"/>
                  <a:gd name="T4" fmla="*/ 16 w 57"/>
                  <a:gd name="T5" fmla="*/ 17 h 56"/>
                  <a:gd name="T6" fmla="*/ 16 w 57"/>
                  <a:gd name="T7" fmla="*/ 17 h 56"/>
                  <a:gd name="T8" fmla="*/ 38 w 57"/>
                  <a:gd name="T9" fmla="*/ 40 h 56"/>
                  <a:gd name="T10" fmla="*/ 38 w 57"/>
                  <a:gd name="T11" fmla="*/ 40 h 56"/>
                  <a:gd name="T12" fmla="*/ 41 w 57"/>
                  <a:gd name="T13" fmla="*/ 38 h 56"/>
                  <a:gd name="T14" fmla="*/ 41 w 57"/>
                  <a:gd name="T15" fmla="*/ 38 h 56"/>
                  <a:gd name="T16" fmla="*/ 18 w 57"/>
                  <a:gd name="T17"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8" y="14"/>
                    </a:moveTo>
                    <a:lnTo>
                      <a:pt x="18" y="14"/>
                    </a:lnTo>
                    <a:cubicBezTo>
                      <a:pt x="17" y="16"/>
                      <a:pt x="16" y="16"/>
                      <a:pt x="16" y="17"/>
                    </a:cubicBezTo>
                    <a:lnTo>
                      <a:pt x="16" y="17"/>
                    </a:lnTo>
                    <a:cubicBezTo>
                      <a:pt x="0" y="32"/>
                      <a:pt x="24" y="55"/>
                      <a:pt x="38" y="40"/>
                    </a:cubicBezTo>
                    <a:lnTo>
                      <a:pt x="38" y="40"/>
                    </a:lnTo>
                    <a:cubicBezTo>
                      <a:pt x="39" y="39"/>
                      <a:pt x="40" y="39"/>
                      <a:pt x="41" y="38"/>
                    </a:cubicBezTo>
                    <a:lnTo>
                      <a:pt x="41" y="38"/>
                    </a:lnTo>
                    <a:cubicBezTo>
                      <a:pt x="56" y="23"/>
                      <a:pt x="33" y="0"/>
                      <a:pt x="18"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2" name="Freeform 104">
                <a:extLst>
                  <a:ext uri="{FF2B5EF4-FFF2-40B4-BE49-F238E27FC236}">
                    <a16:creationId xmlns:a16="http://schemas.microsoft.com/office/drawing/2014/main" id="{8729B244-9F18-F144-B6A7-939A95618A95}"/>
                  </a:ext>
                </a:extLst>
              </p:cNvPr>
              <p:cNvSpPr>
                <a:spLocks noChangeArrowheads="1"/>
              </p:cNvSpPr>
              <p:nvPr/>
            </p:nvSpPr>
            <p:spPr bwMode="auto">
              <a:xfrm>
                <a:off x="4027624" y="4056906"/>
                <a:ext cx="10801" cy="8641"/>
              </a:xfrm>
              <a:custGeom>
                <a:avLst/>
                <a:gdLst>
                  <a:gd name="T0" fmla="*/ 22 w 44"/>
                  <a:gd name="T1" fmla="*/ 33 h 34"/>
                  <a:gd name="T2" fmla="*/ 22 w 44"/>
                  <a:gd name="T3" fmla="*/ 33 h 34"/>
                  <a:gd name="T4" fmla="*/ 22 w 44"/>
                  <a:gd name="T5" fmla="*/ 0 h 34"/>
                  <a:gd name="T6" fmla="*/ 22 w 44"/>
                  <a:gd name="T7" fmla="*/ 0 h 34"/>
                  <a:gd name="T8" fmla="*/ 22 w 44"/>
                  <a:gd name="T9" fmla="*/ 33 h 34"/>
                </a:gdLst>
                <a:ahLst/>
                <a:cxnLst>
                  <a:cxn ang="0">
                    <a:pos x="T0" y="T1"/>
                  </a:cxn>
                  <a:cxn ang="0">
                    <a:pos x="T2" y="T3"/>
                  </a:cxn>
                  <a:cxn ang="0">
                    <a:pos x="T4" y="T5"/>
                  </a:cxn>
                  <a:cxn ang="0">
                    <a:pos x="T6" y="T7"/>
                  </a:cxn>
                  <a:cxn ang="0">
                    <a:pos x="T8" y="T9"/>
                  </a:cxn>
                </a:cxnLst>
                <a:rect l="0" t="0" r="r" b="b"/>
                <a:pathLst>
                  <a:path w="44" h="34">
                    <a:moveTo>
                      <a:pt x="22" y="33"/>
                    </a:moveTo>
                    <a:lnTo>
                      <a:pt x="22" y="33"/>
                    </a:lnTo>
                    <a:cubicBezTo>
                      <a:pt x="43" y="33"/>
                      <a:pt x="43" y="0"/>
                      <a:pt x="22" y="0"/>
                    </a:cubicBez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21" name="Group 20">
              <a:extLst>
                <a:ext uri="{FF2B5EF4-FFF2-40B4-BE49-F238E27FC236}">
                  <a16:creationId xmlns:a16="http://schemas.microsoft.com/office/drawing/2014/main" id="{CB28CB1B-8123-9540-AE38-7D8FBACD962E}"/>
                </a:ext>
              </a:extLst>
            </p:cNvPr>
            <p:cNvGrpSpPr/>
            <p:nvPr/>
          </p:nvGrpSpPr>
          <p:grpSpPr>
            <a:xfrm rot="759599">
              <a:off x="7377888" y="3708836"/>
              <a:ext cx="1522897" cy="1670749"/>
              <a:chOff x="6422235" y="3131250"/>
              <a:chExt cx="778762" cy="854369"/>
            </a:xfrm>
            <a:solidFill>
              <a:schemeClr val="accent6"/>
            </a:solidFill>
          </p:grpSpPr>
          <p:sp>
            <p:nvSpPr>
              <p:cNvPr id="274" name="Freeform 105">
                <a:extLst>
                  <a:ext uri="{FF2B5EF4-FFF2-40B4-BE49-F238E27FC236}">
                    <a16:creationId xmlns:a16="http://schemas.microsoft.com/office/drawing/2014/main" id="{4375F071-5360-FA4C-BAA9-964CABFD23E6}"/>
                  </a:ext>
                </a:extLst>
              </p:cNvPr>
              <p:cNvSpPr>
                <a:spLocks noChangeArrowheads="1"/>
              </p:cNvSpPr>
              <p:nvPr/>
            </p:nvSpPr>
            <p:spPr bwMode="auto">
              <a:xfrm>
                <a:off x="6478401" y="3182015"/>
                <a:ext cx="661029" cy="803604"/>
              </a:xfrm>
              <a:custGeom>
                <a:avLst/>
                <a:gdLst>
                  <a:gd name="T0" fmla="*/ 2565 w 2699"/>
                  <a:gd name="T1" fmla="*/ 149 h 3281"/>
                  <a:gd name="T2" fmla="*/ 2322 w 2699"/>
                  <a:gd name="T3" fmla="*/ 468 h 3281"/>
                  <a:gd name="T4" fmla="*/ 2341 w 2699"/>
                  <a:gd name="T5" fmla="*/ 21 h 3281"/>
                  <a:gd name="T6" fmla="*/ 2297 w 2699"/>
                  <a:gd name="T7" fmla="*/ 362 h 3281"/>
                  <a:gd name="T8" fmla="*/ 2179 w 2699"/>
                  <a:gd name="T9" fmla="*/ 44 h 3281"/>
                  <a:gd name="T10" fmla="*/ 2258 w 2699"/>
                  <a:gd name="T11" fmla="*/ 491 h 3281"/>
                  <a:gd name="T12" fmla="*/ 2250 w 2699"/>
                  <a:gd name="T13" fmla="*/ 525 h 3281"/>
                  <a:gd name="T14" fmla="*/ 1945 w 2699"/>
                  <a:gd name="T15" fmla="*/ 1245 h 3281"/>
                  <a:gd name="T16" fmla="*/ 1719 w 2699"/>
                  <a:gd name="T17" fmla="*/ 881 h 3281"/>
                  <a:gd name="T18" fmla="*/ 2055 w 2699"/>
                  <a:gd name="T19" fmla="*/ 655 h 3281"/>
                  <a:gd name="T20" fmla="*/ 1814 w 2699"/>
                  <a:gd name="T21" fmla="*/ 786 h 3281"/>
                  <a:gd name="T22" fmla="*/ 1913 w 2699"/>
                  <a:gd name="T23" fmla="*/ 567 h 3281"/>
                  <a:gd name="T24" fmla="*/ 1766 w 2699"/>
                  <a:gd name="T25" fmla="*/ 554 h 3281"/>
                  <a:gd name="T26" fmla="*/ 1692 w 2699"/>
                  <a:gd name="T27" fmla="*/ 815 h 3281"/>
                  <a:gd name="T28" fmla="*/ 1644 w 2699"/>
                  <a:gd name="T29" fmla="*/ 800 h 3281"/>
                  <a:gd name="T30" fmla="*/ 1443 w 2699"/>
                  <a:gd name="T31" fmla="*/ 545 h 3281"/>
                  <a:gd name="T32" fmla="*/ 1532 w 2699"/>
                  <a:gd name="T33" fmla="*/ 1043 h 3281"/>
                  <a:gd name="T34" fmla="*/ 1537 w 2699"/>
                  <a:gd name="T35" fmla="*/ 890 h 3281"/>
                  <a:gd name="T36" fmla="*/ 1521 w 2699"/>
                  <a:gd name="T37" fmla="*/ 997 h 3281"/>
                  <a:gd name="T38" fmla="*/ 1501 w 2699"/>
                  <a:gd name="T39" fmla="*/ 910 h 3281"/>
                  <a:gd name="T40" fmla="*/ 1476 w 2699"/>
                  <a:gd name="T41" fmla="*/ 937 h 3281"/>
                  <a:gd name="T42" fmla="*/ 1488 w 2699"/>
                  <a:gd name="T43" fmla="*/ 994 h 3281"/>
                  <a:gd name="T44" fmla="*/ 1400 w 2699"/>
                  <a:gd name="T45" fmla="*/ 952 h 3281"/>
                  <a:gd name="T46" fmla="*/ 1437 w 2699"/>
                  <a:gd name="T47" fmla="*/ 1017 h 3281"/>
                  <a:gd name="T48" fmla="*/ 1413 w 2699"/>
                  <a:gd name="T49" fmla="*/ 1043 h 3281"/>
                  <a:gd name="T50" fmla="*/ 1582 w 2699"/>
                  <a:gd name="T51" fmla="*/ 1208 h 3281"/>
                  <a:gd name="T52" fmla="*/ 1015 w 2699"/>
                  <a:gd name="T53" fmla="*/ 1130 h 3281"/>
                  <a:gd name="T54" fmla="*/ 1224 w 2699"/>
                  <a:gd name="T55" fmla="*/ 865 h 3281"/>
                  <a:gd name="T56" fmla="*/ 1123 w 2699"/>
                  <a:gd name="T57" fmla="*/ 789 h 3281"/>
                  <a:gd name="T58" fmla="*/ 994 w 2699"/>
                  <a:gd name="T59" fmla="*/ 821 h 3281"/>
                  <a:gd name="T60" fmla="*/ 747 w 2699"/>
                  <a:gd name="T61" fmla="*/ 891 h 3281"/>
                  <a:gd name="T62" fmla="*/ 946 w 2699"/>
                  <a:gd name="T63" fmla="*/ 1099 h 3281"/>
                  <a:gd name="T64" fmla="*/ 700 w 2699"/>
                  <a:gd name="T65" fmla="*/ 1042 h 3281"/>
                  <a:gd name="T66" fmla="*/ 968 w 2699"/>
                  <a:gd name="T67" fmla="*/ 1134 h 3281"/>
                  <a:gd name="T68" fmla="*/ 1303 w 2699"/>
                  <a:gd name="T69" fmla="*/ 1843 h 3281"/>
                  <a:gd name="T70" fmla="*/ 532 w 2699"/>
                  <a:gd name="T71" fmla="*/ 1173 h 3281"/>
                  <a:gd name="T72" fmla="*/ 537 w 2699"/>
                  <a:gd name="T73" fmla="*/ 1105 h 3281"/>
                  <a:gd name="T74" fmla="*/ 493 w 2699"/>
                  <a:gd name="T75" fmla="*/ 1104 h 3281"/>
                  <a:gd name="T76" fmla="*/ 469 w 2699"/>
                  <a:gd name="T77" fmla="*/ 999 h 3281"/>
                  <a:gd name="T78" fmla="*/ 437 w 2699"/>
                  <a:gd name="T79" fmla="*/ 1187 h 3281"/>
                  <a:gd name="T80" fmla="*/ 396 w 2699"/>
                  <a:gd name="T81" fmla="*/ 1157 h 3281"/>
                  <a:gd name="T82" fmla="*/ 127 w 2699"/>
                  <a:gd name="T83" fmla="*/ 900 h 3281"/>
                  <a:gd name="T84" fmla="*/ 14 w 2699"/>
                  <a:gd name="T85" fmla="*/ 1021 h 3281"/>
                  <a:gd name="T86" fmla="*/ 44 w 2699"/>
                  <a:gd name="T87" fmla="*/ 1176 h 3281"/>
                  <a:gd name="T88" fmla="*/ 1326 w 2699"/>
                  <a:gd name="T89" fmla="*/ 1905 h 3281"/>
                  <a:gd name="T90" fmla="*/ 1810 w 2699"/>
                  <a:gd name="T91" fmla="*/ 3252 h 3281"/>
                  <a:gd name="T92" fmla="*/ 1393 w 2699"/>
                  <a:gd name="T93" fmla="*/ 1910 h 3281"/>
                  <a:gd name="T94" fmla="*/ 1931 w 2699"/>
                  <a:gd name="T95" fmla="*/ 1357 h 3281"/>
                  <a:gd name="T96" fmla="*/ 1973 w 2699"/>
                  <a:gd name="T97" fmla="*/ 1326 h 3281"/>
                  <a:gd name="T98" fmla="*/ 2250 w 2699"/>
                  <a:gd name="T99" fmla="*/ 1214 h 3281"/>
                  <a:gd name="T100" fmla="*/ 2306 w 2699"/>
                  <a:gd name="T101" fmla="*/ 1164 h 3281"/>
                  <a:gd name="T102" fmla="*/ 2228 w 2699"/>
                  <a:gd name="T103" fmla="*/ 1171 h 3281"/>
                  <a:gd name="T104" fmla="*/ 2305 w 2699"/>
                  <a:gd name="T105" fmla="*/ 1068 h 3281"/>
                  <a:gd name="T106" fmla="*/ 2217 w 2699"/>
                  <a:gd name="T107" fmla="*/ 1142 h 3281"/>
                  <a:gd name="T108" fmla="*/ 2195 w 2699"/>
                  <a:gd name="T109" fmla="*/ 1107 h 3281"/>
                  <a:gd name="T110" fmla="*/ 2176 w 2699"/>
                  <a:gd name="T111" fmla="*/ 1008 h 3281"/>
                  <a:gd name="T112" fmla="*/ 2296 w 2699"/>
                  <a:gd name="T113" fmla="*/ 542 h 3281"/>
                  <a:gd name="T114" fmla="*/ 2425 w 2699"/>
                  <a:gd name="T115" fmla="*/ 550 h 3281"/>
                  <a:gd name="T116" fmla="*/ 2495 w 2699"/>
                  <a:gd name="T117" fmla="*/ 504 h 3281"/>
                  <a:gd name="T118" fmla="*/ 2658 w 2699"/>
                  <a:gd name="T119" fmla="*/ 281 h 3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9" h="3281">
                    <a:moveTo>
                      <a:pt x="2635" y="257"/>
                    </a:moveTo>
                    <a:lnTo>
                      <a:pt x="2635" y="257"/>
                    </a:lnTo>
                    <a:cubicBezTo>
                      <a:pt x="2613" y="283"/>
                      <a:pt x="2423" y="465"/>
                      <a:pt x="2340" y="497"/>
                    </a:cubicBezTo>
                    <a:lnTo>
                      <a:pt x="2340" y="497"/>
                    </a:lnTo>
                    <a:cubicBezTo>
                      <a:pt x="2434" y="394"/>
                      <a:pt x="2510" y="277"/>
                      <a:pt x="2565" y="149"/>
                    </a:cubicBezTo>
                    <a:lnTo>
                      <a:pt x="2565" y="149"/>
                    </a:lnTo>
                    <a:cubicBezTo>
                      <a:pt x="2573" y="130"/>
                      <a:pt x="2542" y="120"/>
                      <a:pt x="2534" y="139"/>
                    </a:cubicBezTo>
                    <a:lnTo>
                      <a:pt x="2534" y="139"/>
                    </a:lnTo>
                    <a:cubicBezTo>
                      <a:pt x="2482" y="261"/>
                      <a:pt x="2411" y="371"/>
                      <a:pt x="2322" y="468"/>
                    </a:cubicBezTo>
                    <a:lnTo>
                      <a:pt x="2322" y="468"/>
                    </a:lnTo>
                    <a:cubicBezTo>
                      <a:pt x="2328" y="431"/>
                      <a:pt x="2326" y="388"/>
                      <a:pt x="2330" y="363"/>
                    </a:cubicBezTo>
                    <a:lnTo>
                      <a:pt x="2330" y="363"/>
                    </a:lnTo>
                    <a:cubicBezTo>
                      <a:pt x="2344" y="249"/>
                      <a:pt x="2359" y="135"/>
                      <a:pt x="2374" y="22"/>
                    </a:cubicBezTo>
                    <a:lnTo>
                      <a:pt x="2374" y="22"/>
                    </a:lnTo>
                    <a:cubicBezTo>
                      <a:pt x="2377" y="1"/>
                      <a:pt x="2344" y="0"/>
                      <a:pt x="2341" y="21"/>
                    </a:cubicBezTo>
                    <a:lnTo>
                      <a:pt x="2341" y="21"/>
                    </a:lnTo>
                    <a:cubicBezTo>
                      <a:pt x="2331" y="100"/>
                      <a:pt x="2321" y="179"/>
                      <a:pt x="2310" y="259"/>
                    </a:cubicBezTo>
                    <a:lnTo>
                      <a:pt x="2310" y="259"/>
                    </a:lnTo>
                    <a:cubicBezTo>
                      <a:pt x="2306" y="293"/>
                      <a:pt x="2301" y="327"/>
                      <a:pt x="2297" y="362"/>
                    </a:cubicBezTo>
                    <a:lnTo>
                      <a:pt x="2297" y="362"/>
                    </a:lnTo>
                    <a:cubicBezTo>
                      <a:pt x="2294" y="384"/>
                      <a:pt x="2291" y="407"/>
                      <a:pt x="2288" y="429"/>
                    </a:cubicBezTo>
                    <a:lnTo>
                      <a:pt x="2288" y="429"/>
                    </a:lnTo>
                    <a:cubicBezTo>
                      <a:pt x="2284" y="443"/>
                      <a:pt x="2283" y="456"/>
                      <a:pt x="2284" y="469"/>
                    </a:cubicBezTo>
                    <a:lnTo>
                      <a:pt x="2284" y="469"/>
                    </a:lnTo>
                    <a:cubicBezTo>
                      <a:pt x="2220" y="334"/>
                      <a:pt x="2185" y="193"/>
                      <a:pt x="2179" y="44"/>
                    </a:cubicBezTo>
                    <a:lnTo>
                      <a:pt x="2179" y="44"/>
                    </a:lnTo>
                    <a:cubicBezTo>
                      <a:pt x="2177" y="23"/>
                      <a:pt x="2145" y="22"/>
                      <a:pt x="2146" y="42"/>
                    </a:cubicBezTo>
                    <a:lnTo>
                      <a:pt x="2146" y="42"/>
                    </a:lnTo>
                    <a:cubicBezTo>
                      <a:pt x="2153" y="201"/>
                      <a:pt x="2190" y="350"/>
                      <a:pt x="2258" y="491"/>
                    </a:cubicBezTo>
                    <a:lnTo>
                      <a:pt x="2258" y="491"/>
                    </a:lnTo>
                    <a:cubicBezTo>
                      <a:pt x="2164" y="424"/>
                      <a:pt x="2099" y="328"/>
                      <a:pt x="2074" y="212"/>
                    </a:cubicBezTo>
                    <a:lnTo>
                      <a:pt x="2074" y="212"/>
                    </a:lnTo>
                    <a:cubicBezTo>
                      <a:pt x="2069" y="192"/>
                      <a:pt x="2037" y="199"/>
                      <a:pt x="2042" y="220"/>
                    </a:cubicBezTo>
                    <a:lnTo>
                      <a:pt x="2042" y="220"/>
                    </a:lnTo>
                    <a:cubicBezTo>
                      <a:pt x="2071" y="347"/>
                      <a:pt x="2144" y="454"/>
                      <a:pt x="2250" y="525"/>
                    </a:cubicBezTo>
                    <a:lnTo>
                      <a:pt x="2250" y="525"/>
                    </a:lnTo>
                    <a:cubicBezTo>
                      <a:pt x="2250" y="525"/>
                      <a:pt x="2250" y="525"/>
                      <a:pt x="2250" y="526"/>
                    </a:cubicBezTo>
                    <a:lnTo>
                      <a:pt x="2250" y="526"/>
                    </a:lnTo>
                    <a:cubicBezTo>
                      <a:pt x="2184" y="780"/>
                      <a:pt x="2082" y="1021"/>
                      <a:pt x="1945" y="1245"/>
                    </a:cubicBezTo>
                    <a:lnTo>
                      <a:pt x="1945" y="1245"/>
                    </a:lnTo>
                    <a:cubicBezTo>
                      <a:pt x="1874" y="1360"/>
                      <a:pt x="1793" y="1469"/>
                      <a:pt x="1706" y="1572"/>
                    </a:cubicBezTo>
                    <a:lnTo>
                      <a:pt x="1706" y="1572"/>
                    </a:lnTo>
                    <a:cubicBezTo>
                      <a:pt x="1633" y="1657"/>
                      <a:pt x="1535" y="1785"/>
                      <a:pt x="1426" y="1843"/>
                    </a:cubicBezTo>
                    <a:lnTo>
                      <a:pt x="1426" y="1843"/>
                    </a:lnTo>
                    <a:cubicBezTo>
                      <a:pt x="1561" y="1531"/>
                      <a:pt x="1647" y="1213"/>
                      <a:pt x="1719" y="881"/>
                    </a:cubicBezTo>
                    <a:lnTo>
                      <a:pt x="1719" y="881"/>
                    </a:lnTo>
                    <a:cubicBezTo>
                      <a:pt x="1722" y="878"/>
                      <a:pt x="1723" y="875"/>
                      <a:pt x="1724" y="872"/>
                    </a:cubicBezTo>
                    <a:lnTo>
                      <a:pt x="1724" y="872"/>
                    </a:lnTo>
                    <a:cubicBezTo>
                      <a:pt x="1868" y="851"/>
                      <a:pt x="1968" y="770"/>
                      <a:pt x="2055" y="655"/>
                    </a:cubicBezTo>
                    <a:lnTo>
                      <a:pt x="2055" y="655"/>
                    </a:lnTo>
                    <a:cubicBezTo>
                      <a:pt x="2067" y="638"/>
                      <a:pt x="2039" y="621"/>
                      <a:pt x="2027" y="638"/>
                    </a:cubicBezTo>
                    <a:lnTo>
                      <a:pt x="2027" y="638"/>
                    </a:lnTo>
                    <a:cubicBezTo>
                      <a:pt x="1960" y="728"/>
                      <a:pt x="1883" y="794"/>
                      <a:pt x="1782" y="826"/>
                    </a:cubicBezTo>
                    <a:lnTo>
                      <a:pt x="1782" y="826"/>
                    </a:lnTo>
                    <a:cubicBezTo>
                      <a:pt x="1793" y="812"/>
                      <a:pt x="1804" y="797"/>
                      <a:pt x="1814" y="786"/>
                    </a:cubicBezTo>
                    <a:lnTo>
                      <a:pt x="1814" y="786"/>
                    </a:lnTo>
                    <a:cubicBezTo>
                      <a:pt x="1864" y="723"/>
                      <a:pt x="1906" y="656"/>
                      <a:pt x="1940" y="584"/>
                    </a:cubicBezTo>
                    <a:lnTo>
                      <a:pt x="1940" y="584"/>
                    </a:lnTo>
                    <a:cubicBezTo>
                      <a:pt x="1949" y="565"/>
                      <a:pt x="1921" y="548"/>
                      <a:pt x="1913" y="567"/>
                    </a:cubicBezTo>
                    <a:lnTo>
                      <a:pt x="1913" y="567"/>
                    </a:lnTo>
                    <a:cubicBezTo>
                      <a:pt x="1892" y="612"/>
                      <a:pt x="1868" y="654"/>
                      <a:pt x="1841" y="695"/>
                    </a:cubicBezTo>
                    <a:lnTo>
                      <a:pt x="1841" y="695"/>
                    </a:lnTo>
                    <a:cubicBezTo>
                      <a:pt x="1822" y="724"/>
                      <a:pt x="1772" y="810"/>
                      <a:pt x="1726" y="831"/>
                    </a:cubicBezTo>
                    <a:lnTo>
                      <a:pt x="1726" y="831"/>
                    </a:lnTo>
                    <a:cubicBezTo>
                      <a:pt x="1713" y="736"/>
                      <a:pt x="1726" y="642"/>
                      <a:pt x="1766" y="554"/>
                    </a:cubicBezTo>
                    <a:lnTo>
                      <a:pt x="1766" y="554"/>
                    </a:lnTo>
                    <a:cubicBezTo>
                      <a:pt x="1774" y="534"/>
                      <a:pt x="1743" y="525"/>
                      <a:pt x="1735" y="544"/>
                    </a:cubicBezTo>
                    <a:lnTo>
                      <a:pt x="1735" y="544"/>
                    </a:lnTo>
                    <a:cubicBezTo>
                      <a:pt x="1696" y="631"/>
                      <a:pt x="1682" y="722"/>
                      <a:pt x="1692" y="815"/>
                    </a:cubicBezTo>
                    <a:lnTo>
                      <a:pt x="1692" y="815"/>
                    </a:lnTo>
                    <a:cubicBezTo>
                      <a:pt x="1636" y="730"/>
                      <a:pt x="1601" y="636"/>
                      <a:pt x="1589" y="534"/>
                    </a:cubicBezTo>
                    <a:lnTo>
                      <a:pt x="1589" y="534"/>
                    </a:lnTo>
                    <a:cubicBezTo>
                      <a:pt x="1587" y="513"/>
                      <a:pt x="1555" y="521"/>
                      <a:pt x="1557" y="541"/>
                    </a:cubicBezTo>
                    <a:lnTo>
                      <a:pt x="1557" y="541"/>
                    </a:lnTo>
                    <a:cubicBezTo>
                      <a:pt x="1569" y="635"/>
                      <a:pt x="1598" y="721"/>
                      <a:pt x="1644" y="800"/>
                    </a:cubicBezTo>
                    <a:lnTo>
                      <a:pt x="1644" y="800"/>
                    </a:lnTo>
                    <a:cubicBezTo>
                      <a:pt x="1556" y="737"/>
                      <a:pt x="1489" y="652"/>
                      <a:pt x="1475" y="538"/>
                    </a:cubicBezTo>
                    <a:lnTo>
                      <a:pt x="1475" y="538"/>
                    </a:lnTo>
                    <a:cubicBezTo>
                      <a:pt x="1473" y="517"/>
                      <a:pt x="1441" y="524"/>
                      <a:pt x="1443" y="545"/>
                    </a:cubicBezTo>
                    <a:lnTo>
                      <a:pt x="1443" y="545"/>
                    </a:lnTo>
                    <a:cubicBezTo>
                      <a:pt x="1460" y="687"/>
                      <a:pt x="1555" y="790"/>
                      <a:pt x="1674" y="858"/>
                    </a:cubicBezTo>
                    <a:lnTo>
                      <a:pt x="1674" y="858"/>
                    </a:lnTo>
                    <a:cubicBezTo>
                      <a:pt x="1651" y="963"/>
                      <a:pt x="1627" y="1068"/>
                      <a:pt x="1600" y="1171"/>
                    </a:cubicBezTo>
                    <a:lnTo>
                      <a:pt x="1600" y="1171"/>
                    </a:lnTo>
                    <a:cubicBezTo>
                      <a:pt x="1578" y="1128"/>
                      <a:pt x="1555" y="1086"/>
                      <a:pt x="1532" y="1043"/>
                    </a:cubicBezTo>
                    <a:lnTo>
                      <a:pt x="1532" y="1043"/>
                    </a:lnTo>
                    <a:cubicBezTo>
                      <a:pt x="1565" y="1019"/>
                      <a:pt x="1571" y="915"/>
                      <a:pt x="1570" y="891"/>
                    </a:cubicBezTo>
                    <a:lnTo>
                      <a:pt x="1570" y="891"/>
                    </a:lnTo>
                    <a:cubicBezTo>
                      <a:pt x="1568" y="871"/>
                      <a:pt x="1536" y="870"/>
                      <a:pt x="1537" y="890"/>
                    </a:cubicBezTo>
                    <a:lnTo>
                      <a:pt x="1537" y="890"/>
                    </a:lnTo>
                    <a:cubicBezTo>
                      <a:pt x="1539" y="911"/>
                      <a:pt x="1538" y="932"/>
                      <a:pt x="1535" y="953"/>
                    </a:cubicBezTo>
                    <a:lnTo>
                      <a:pt x="1535" y="953"/>
                    </a:lnTo>
                    <a:cubicBezTo>
                      <a:pt x="1532" y="965"/>
                      <a:pt x="1530" y="975"/>
                      <a:pt x="1526" y="986"/>
                    </a:cubicBezTo>
                    <a:lnTo>
                      <a:pt x="1526" y="986"/>
                    </a:lnTo>
                    <a:cubicBezTo>
                      <a:pt x="1525" y="989"/>
                      <a:pt x="1523" y="993"/>
                      <a:pt x="1521" y="997"/>
                    </a:cubicBezTo>
                    <a:lnTo>
                      <a:pt x="1521" y="997"/>
                    </a:lnTo>
                    <a:cubicBezTo>
                      <a:pt x="1520" y="996"/>
                      <a:pt x="1520" y="996"/>
                      <a:pt x="1520" y="995"/>
                    </a:cubicBezTo>
                    <a:lnTo>
                      <a:pt x="1520" y="995"/>
                    </a:lnTo>
                    <a:cubicBezTo>
                      <a:pt x="1517" y="966"/>
                      <a:pt x="1511" y="938"/>
                      <a:pt x="1501" y="910"/>
                    </a:cubicBezTo>
                    <a:lnTo>
                      <a:pt x="1501" y="910"/>
                    </a:lnTo>
                    <a:cubicBezTo>
                      <a:pt x="1496" y="892"/>
                      <a:pt x="1471" y="894"/>
                      <a:pt x="1469" y="912"/>
                    </a:cubicBezTo>
                    <a:lnTo>
                      <a:pt x="1469" y="912"/>
                    </a:lnTo>
                    <a:cubicBezTo>
                      <a:pt x="1469" y="916"/>
                      <a:pt x="1469" y="920"/>
                      <a:pt x="1469" y="922"/>
                    </a:cubicBezTo>
                    <a:lnTo>
                      <a:pt x="1469" y="922"/>
                    </a:lnTo>
                    <a:cubicBezTo>
                      <a:pt x="1467" y="930"/>
                      <a:pt x="1471" y="935"/>
                      <a:pt x="1476" y="937"/>
                    </a:cubicBezTo>
                    <a:lnTo>
                      <a:pt x="1476" y="937"/>
                    </a:lnTo>
                    <a:cubicBezTo>
                      <a:pt x="1479" y="947"/>
                      <a:pt x="1481" y="958"/>
                      <a:pt x="1484" y="968"/>
                    </a:cubicBezTo>
                    <a:lnTo>
                      <a:pt x="1484" y="968"/>
                    </a:lnTo>
                    <a:cubicBezTo>
                      <a:pt x="1486" y="976"/>
                      <a:pt x="1487" y="985"/>
                      <a:pt x="1488" y="994"/>
                    </a:cubicBezTo>
                    <a:lnTo>
                      <a:pt x="1488" y="994"/>
                    </a:lnTo>
                    <a:cubicBezTo>
                      <a:pt x="1488" y="995"/>
                      <a:pt x="1488" y="996"/>
                      <a:pt x="1488" y="997"/>
                    </a:cubicBezTo>
                    <a:lnTo>
                      <a:pt x="1488" y="997"/>
                    </a:lnTo>
                    <a:cubicBezTo>
                      <a:pt x="1462" y="984"/>
                      <a:pt x="1442" y="963"/>
                      <a:pt x="1429" y="936"/>
                    </a:cubicBezTo>
                    <a:lnTo>
                      <a:pt x="1429" y="936"/>
                    </a:lnTo>
                    <a:cubicBezTo>
                      <a:pt x="1420" y="918"/>
                      <a:pt x="1391" y="933"/>
                      <a:pt x="1400" y="952"/>
                    </a:cubicBezTo>
                    <a:lnTo>
                      <a:pt x="1400" y="952"/>
                    </a:lnTo>
                    <a:cubicBezTo>
                      <a:pt x="1416" y="984"/>
                      <a:pt x="1441" y="1009"/>
                      <a:pt x="1471" y="1026"/>
                    </a:cubicBezTo>
                    <a:lnTo>
                      <a:pt x="1471" y="1026"/>
                    </a:lnTo>
                    <a:cubicBezTo>
                      <a:pt x="1460" y="1025"/>
                      <a:pt x="1448" y="1022"/>
                      <a:pt x="1437" y="1017"/>
                    </a:cubicBezTo>
                    <a:lnTo>
                      <a:pt x="1437" y="1017"/>
                    </a:lnTo>
                    <a:cubicBezTo>
                      <a:pt x="1420" y="1012"/>
                      <a:pt x="1382" y="1000"/>
                      <a:pt x="1387" y="975"/>
                    </a:cubicBezTo>
                    <a:lnTo>
                      <a:pt x="1387" y="975"/>
                    </a:lnTo>
                    <a:cubicBezTo>
                      <a:pt x="1391" y="955"/>
                      <a:pt x="1360" y="945"/>
                      <a:pt x="1356" y="965"/>
                    </a:cubicBezTo>
                    <a:lnTo>
                      <a:pt x="1356" y="965"/>
                    </a:lnTo>
                    <a:cubicBezTo>
                      <a:pt x="1347" y="1007"/>
                      <a:pt x="1379" y="1029"/>
                      <a:pt x="1413" y="1043"/>
                    </a:cubicBezTo>
                    <a:lnTo>
                      <a:pt x="1413" y="1043"/>
                    </a:lnTo>
                    <a:cubicBezTo>
                      <a:pt x="1441" y="1055"/>
                      <a:pt x="1473" y="1063"/>
                      <a:pt x="1501" y="1053"/>
                    </a:cubicBezTo>
                    <a:lnTo>
                      <a:pt x="1501" y="1053"/>
                    </a:lnTo>
                    <a:cubicBezTo>
                      <a:pt x="1528" y="1104"/>
                      <a:pt x="1556" y="1156"/>
                      <a:pt x="1582" y="1208"/>
                    </a:cubicBezTo>
                    <a:lnTo>
                      <a:pt x="1582" y="1208"/>
                    </a:lnTo>
                    <a:cubicBezTo>
                      <a:pt x="1584" y="1211"/>
                      <a:pt x="1587" y="1213"/>
                      <a:pt x="1589" y="1214"/>
                    </a:cubicBezTo>
                    <a:lnTo>
                      <a:pt x="1589" y="1214"/>
                    </a:lnTo>
                    <a:cubicBezTo>
                      <a:pt x="1531" y="1432"/>
                      <a:pt x="1461" y="1646"/>
                      <a:pt x="1368" y="1857"/>
                    </a:cubicBezTo>
                    <a:lnTo>
                      <a:pt x="1368" y="1857"/>
                    </a:lnTo>
                    <a:cubicBezTo>
                      <a:pt x="1229" y="1624"/>
                      <a:pt x="1112" y="1382"/>
                      <a:pt x="1015" y="1130"/>
                    </a:cubicBezTo>
                    <a:lnTo>
                      <a:pt x="1015" y="1130"/>
                    </a:lnTo>
                    <a:cubicBezTo>
                      <a:pt x="1121" y="1077"/>
                      <a:pt x="1188" y="980"/>
                      <a:pt x="1251" y="882"/>
                    </a:cubicBezTo>
                    <a:lnTo>
                      <a:pt x="1251" y="882"/>
                    </a:lnTo>
                    <a:cubicBezTo>
                      <a:pt x="1263" y="865"/>
                      <a:pt x="1235" y="848"/>
                      <a:pt x="1224" y="865"/>
                    </a:cubicBezTo>
                    <a:lnTo>
                      <a:pt x="1224" y="865"/>
                    </a:lnTo>
                    <a:cubicBezTo>
                      <a:pt x="1173" y="944"/>
                      <a:pt x="1120" y="1022"/>
                      <a:pt x="1044" y="1074"/>
                    </a:cubicBezTo>
                    <a:lnTo>
                      <a:pt x="1044" y="1074"/>
                    </a:lnTo>
                    <a:cubicBezTo>
                      <a:pt x="1098" y="991"/>
                      <a:pt x="1135" y="898"/>
                      <a:pt x="1154" y="799"/>
                    </a:cubicBezTo>
                    <a:lnTo>
                      <a:pt x="1154" y="799"/>
                    </a:lnTo>
                    <a:cubicBezTo>
                      <a:pt x="1157" y="778"/>
                      <a:pt x="1126" y="769"/>
                      <a:pt x="1123" y="789"/>
                    </a:cubicBezTo>
                    <a:lnTo>
                      <a:pt x="1123" y="789"/>
                    </a:lnTo>
                    <a:cubicBezTo>
                      <a:pt x="1103" y="892"/>
                      <a:pt x="1064" y="988"/>
                      <a:pt x="1005" y="1074"/>
                    </a:cubicBezTo>
                    <a:lnTo>
                      <a:pt x="1005" y="1074"/>
                    </a:lnTo>
                    <a:cubicBezTo>
                      <a:pt x="1014" y="990"/>
                      <a:pt x="1011" y="906"/>
                      <a:pt x="994" y="821"/>
                    </a:cubicBezTo>
                    <a:lnTo>
                      <a:pt x="994" y="821"/>
                    </a:lnTo>
                    <a:cubicBezTo>
                      <a:pt x="990" y="801"/>
                      <a:pt x="958" y="809"/>
                      <a:pt x="962" y="829"/>
                    </a:cubicBezTo>
                    <a:lnTo>
                      <a:pt x="962" y="829"/>
                    </a:lnTo>
                    <a:cubicBezTo>
                      <a:pt x="978" y="912"/>
                      <a:pt x="982" y="994"/>
                      <a:pt x="972" y="1077"/>
                    </a:cubicBezTo>
                    <a:lnTo>
                      <a:pt x="972" y="1077"/>
                    </a:lnTo>
                    <a:cubicBezTo>
                      <a:pt x="890" y="1026"/>
                      <a:pt x="794" y="976"/>
                      <a:pt x="747" y="891"/>
                    </a:cubicBezTo>
                    <a:lnTo>
                      <a:pt x="747" y="891"/>
                    </a:lnTo>
                    <a:cubicBezTo>
                      <a:pt x="737" y="872"/>
                      <a:pt x="708" y="888"/>
                      <a:pt x="718" y="906"/>
                    </a:cubicBezTo>
                    <a:lnTo>
                      <a:pt x="718" y="906"/>
                    </a:lnTo>
                    <a:cubicBezTo>
                      <a:pt x="767" y="995"/>
                      <a:pt x="861" y="1047"/>
                      <a:pt x="946" y="1099"/>
                    </a:cubicBezTo>
                    <a:lnTo>
                      <a:pt x="946" y="1099"/>
                    </a:lnTo>
                    <a:cubicBezTo>
                      <a:pt x="913" y="1097"/>
                      <a:pt x="880" y="1098"/>
                      <a:pt x="847" y="1092"/>
                    </a:cubicBezTo>
                    <a:lnTo>
                      <a:pt x="847" y="1092"/>
                    </a:lnTo>
                    <a:cubicBezTo>
                      <a:pt x="799" y="1083"/>
                      <a:pt x="757" y="1055"/>
                      <a:pt x="724" y="1019"/>
                    </a:cubicBezTo>
                    <a:lnTo>
                      <a:pt x="724" y="1019"/>
                    </a:lnTo>
                    <a:cubicBezTo>
                      <a:pt x="710" y="1003"/>
                      <a:pt x="686" y="1026"/>
                      <a:pt x="700" y="1042"/>
                    </a:cubicBezTo>
                    <a:lnTo>
                      <a:pt x="700" y="1042"/>
                    </a:lnTo>
                    <a:cubicBezTo>
                      <a:pt x="731" y="1076"/>
                      <a:pt x="768" y="1100"/>
                      <a:pt x="811" y="1116"/>
                    </a:cubicBezTo>
                    <a:lnTo>
                      <a:pt x="811" y="1116"/>
                    </a:lnTo>
                    <a:cubicBezTo>
                      <a:pt x="862" y="1135"/>
                      <a:pt x="916" y="1124"/>
                      <a:pt x="968" y="1134"/>
                    </a:cubicBezTo>
                    <a:lnTo>
                      <a:pt x="968" y="1134"/>
                    </a:lnTo>
                    <a:cubicBezTo>
                      <a:pt x="969" y="1134"/>
                      <a:pt x="969" y="1134"/>
                      <a:pt x="971" y="1134"/>
                    </a:cubicBezTo>
                    <a:lnTo>
                      <a:pt x="971" y="1134"/>
                    </a:lnTo>
                    <a:cubicBezTo>
                      <a:pt x="969" y="1138"/>
                      <a:pt x="969" y="1144"/>
                      <a:pt x="971" y="1149"/>
                    </a:cubicBezTo>
                    <a:lnTo>
                      <a:pt x="971" y="1149"/>
                    </a:lnTo>
                    <a:cubicBezTo>
                      <a:pt x="1063" y="1390"/>
                      <a:pt x="1173" y="1621"/>
                      <a:pt x="1303" y="1843"/>
                    </a:cubicBezTo>
                    <a:lnTo>
                      <a:pt x="1303" y="1843"/>
                    </a:lnTo>
                    <a:cubicBezTo>
                      <a:pt x="980" y="1713"/>
                      <a:pt x="695" y="1511"/>
                      <a:pt x="464" y="1251"/>
                    </a:cubicBezTo>
                    <a:lnTo>
                      <a:pt x="464" y="1251"/>
                    </a:lnTo>
                    <a:cubicBezTo>
                      <a:pt x="493" y="1231"/>
                      <a:pt x="517" y="1193"/>
                      <a:pt x="532" y="1173"/>
                    </a:cubicBezTo>
                    <a:lnTo>
                      <a:pt x="532" y="1173"/>
                    </a:lnTo>
                    <a:cubicBezTo>
                      <a:pt x="578" y="1112"/>
                      <a:pt x="608" y="1037"/>
                      <a:pt x="623" y="962"/>
                    </a:cubicBezTo>
                    <a:lnTo>
                      <a:pt x="623" y="962"/>
                    </a:lnTo>
                    <a:cubicBezTo>
                      <a:pt x="627" y="942"/>
                      <a:pt x="596" y="932"/>
                      <a:pt x="592" y="953"/>
                    </a:cubicBezTo>
                    <a:lnTo>
                      <a:pt x="592" y="953"/>
                    </a:lnTo>
                    <a:cubicBezTo>
                      <a:pt x="580" y="1006"/>
                      <a:pt x="563" y="1057"/>
                      <a:pt x="537" y="1105"/>
                    </a:cubicBezTo>
                    <a:lnTo>
                      <a:pt x="537" y="1105"/>
                    </a:lnTo>
                    <a:cubicBezTo>
                      <a:pt x="529" y="1118"/>
                      <a:pt x="493" y="1180"/>
                      <a:pt x="461" y="1211"/>
                    </a:cubicBezTo>
                    <a:lnTo>
                      <a:pt x="461" y="1211"/>
                    </a:lnTo>
                    <a:cubicBezTo>
                      <a:pt x="481" y="1180"/>
                      <a:pt x="489" y="1125"/>
                      <a:pt x="493" y="1104"/>
                    </a:cubicBezTo>
                    <a:lnTo>
                      <a:pt x="493" y="1104"/>
                    </a:lnTo>
                    <a:cubicBezTo>
                      <a:pt x="512" y="995"/>
                      <a:pt x="498" y="890"/>
                      <a:pt x="449" y="790"/>
                    </a:cubicBezTo>
                    <a:lnTo>
                      <a:pt x="449" y="790"/>
                    </a:lnTo>
                    <a:cubicBezTo>
                      <a:pt x="440" y="770"/>
                      <a:pt x="411" y="786"/>
                      <a:pt x="421" y="805"/>
                    </a:cubicBezTo>
                    <a:lnTo>
                      <a:pt x="421" y="805"/>
                    </a:lnTo>
                    <a:cubicBezTo>
                      <a:pt x="451" y="868"/>
                      <a:pt x="466" y="930"/>
                      <a:pt x="469" y="999"/>
                    </a:cubicBezTo>
                    <a:lnTo>
                      <a:pt x="469" y="999"/>
                    </a:lnTo>
                    <a:cubicBezTo>
                      <a:pt x="471" y="1025"/>
                      <a:pt x="468" y="1052"/>
                      <a:pt x="465" y="1077"/>
                    </a:cubicBezTo>
                    <a:lnTo>
                      <a:pt x="465" y="1077"/>
                    </a:lnTo>
                    <a:cubicBezTo>
                      <a:pt x="461" y="1112"/>
                      <a:pt x="441" y="1151"/>
                      <a:pt x="437" y="1187"/>
                    </a:cubicBezTo>
                    <a:lnTo>
                      <a:pt x="437" y="1187"/>
                    </a:lnTo>
                    <a:cubicBezTo>
                      <a:pt x="407" y="1056"/>
                      <a:pt x="356" y="935"/>
                      <a:pt x="281" y="823"/>
                    </a:cubicBezTo>
                    <a:lnTo>
                      <a:pt x="281" y="823"/>
                    </a:lnTo>
                    <a:cubicBezTo>
                      <a:pt x="269" y="805"/>
                      <a:pt x="240" y="821"/>
                      <a:pt x="252" y="839"/>
                    </a:cubicBezTo>
                    <a:lnTo>
                      <a:pt x="252" y="839"/>
                    </a:lnTo>
                    <a:cubicBezTo>
                      <a:pt x="319" y="938"/>
                      <a:pt x="366" y="1044"/>
                      <a:pt x="396" y="1157"/>
                    </a:cubicBezTo>
                    <a:lnTo>
                      <a:pt x="396" y="1157"/>
                    </a:lnTo>
                    <a:cubicBezTo>
                      <a:pt x="314" y="1065"/>
                      <a:pt x="232" y="971"/>
                      <a:pt x="151" y="878"/>
                    </a:cubicBezTo>
                    <a:lnTo>
                      <a:pt x="151" y="878"/>
                    </a:lnTo>
                    <a:cubicBezTo>
                      <a:pt x="137" y="862"/>
                      <a:pt x="114" y="884"/>
                      <a:pt x="127" y="900"/>
                    </a:cubicBezTo>
                    <a:lnTo>
                      <a:pt x="127" y="900"/>
                    </a:lnTo>
                    <a:cubicBezTo>
                      <a:pt x="216" y="1002"/>
                      <a:pt x="305" y="1103"/>
                      <a:pt x="394" y="1205"/>
                    </a:cubicBezTo>
                    <a:lnTo>
                      <a:pt x="394" y="1205"/>
                    </a:lnTo>
                    <a:cubicBezTo>
                      <a:pt x="255" y="1176"/>
                      <a:pt x="132" y="1106"/>
                      <a:pt x="37" y="999"/>
                    </a:cubicBezTo>
                    <a:lnTo>
                      <a:pt x="37" y="999"/>
                    </a:lnTo>
                    <a:cubicBezTo>
                      <a:pt x="23" y="983"/>
                      <a:pt x="0" y="1005"/>
                      <a:pt x="14" y="1021"/>
                    </a:cubicBezTo>
                    <a:lnTo>
                      <a:pt x="14" y="1021"/>
                    </a:lnTo>
                    <a:cubicBezTo>
                      <a:pt x="110" y="1131"/>
                      <a:pt x="237" y="1204"/>
                      <a:pt x="380" y="1235"/>
                    </a:cubicBezTo>
                    <a:lnTo>
                      <a:pt x="380" y="1235"/>
                    </a:lnTo>
                    <a:cubicBezTo>
                      <a:pt x="320" y="1329"/>
                      <a:pt x="107" y="1213"/>
                      <a:pt x="44" y="1176"/>
                    </a:cubicBezTo>
                    <a:lnTo>
                      <a:pt x="44" y="1176"/>
                    </a:lnTo>
                    <a:cubicBezTo>
                      <a:pt x="26" y="1166"/>
                      <a:pt x="9" y="1193"/>
                      <a:pt x="27" y="1204"/>
                    </a:cubicBezTo>
                    <a:lnTo>
                      <a:pt x="27" y="1204"/>
                    </a:lnTo>
                    <a:cubicBezTo>
                      <a:pt x="112" y="1254"/>
                      <a:pt x="329" y="1368"/>
                      <a:pt x="404" y="1256"/>
                    </a:cubicBezTo>
                    <a:lnTo>
                      <a:pt x="404" y="1256"/>
                    </a:lnTo>
                    <a:cubicBezTo>
                      <a:pt x="653" y="1547"/>
                      <a:pt x="968" y="1769"/>
                      <a:pt x="1326" y="1905"/>
                    </a:cubicBezTo>
                    <a:lnTo>
                      <a:pt x="1326" y="1905"/>
                    </a:lnTo>
                    <a:cubicBezTo>
                      <a:pt x="1329" y="1906"/>
                      <a:pt x="1330" y="1906"/>
                      <a:pt x="1333" y="1906"/>
                    </a:cubicBezTo>
                    <a:lnTo>
                      <a:pt x="1333" y="1906"/>
                    </a:lnTo>
                    <a:cubicBezTo>
                      <a:pt x="1511" y="2349"/>
                      <a:pt x="1572" y="2834"/>
                      <a:pt x="1810" y="3252"/>
                    </a:cubicBezTo>
                    <a:lnTo>
                      <a:pt x="1810" y="3252"/>
                    </a:lnTo>
                    <a:cubicBezTo>
                      <a:pt x="1825" y="3280"/>
                      <a:pt x="1869" y="3256"/>
                      <a:pt x="1853" y="3230"/>
                    </a:cubicBezTo>
                    <a:lnTo>
                      <a:pt x="1853" y="3230"/>
                    </a:lnTo>
                    <a:cubicBezTo>
                      <a:pt x="1621" y="2822"/>
                      <a:pt x="1557" y="2351"/>
                      <a:pt x="1389" y="1919"/>
                    </a:cubicBezTo>
                    <a:lnTo>
                      <a:pt x="1389" y="1919"/>
                    </a:lnTo>
                    <a:cubicBezTo>
                      <a:pt x="1392" y="1916"/>
                      <a:pt x="1393" y="1913"/>
                      <a:pt x="1393" y="1910"/>
                    </a:cubicBezTo>
                    <a:lnTo>
                      <a:pt x="1393" y="1910"/>
                    </a:lnTo>
                    <a:cubicBezTo>
                      <a:pt x="1506" y="1874"/>
                      <a:pt x="1592" y="1768"/>
                      <a:pt x="1671" y="1685"/>
                    </a:cubicBezTo>
                    <a:lnTo>
                      <a:pt x="1671" y="1685"/>
                    </a:lnTo>
                    <a:cubicBezTo>
                      <a:pt x="1766" y="1583"/>
                      <a:pt x="1852" y="1472"/>
                      <a:pt x="1931" y="1357"/>
                    </a:cubicBezTo>
                    <a:lnTo>
                      <a:pt x="1931" y="1357"/>
                    </a:lnTo>
                    <a:cubicBezTo>
                      <a:pt x="1935" y="1350"/>
                      <a:pt x="1940" y="1343"/>
                      <a:pt x="1944" y="1337"/>
                    </a:cubicBezTo>
                    <a:lnTo>
                      <a:pt x="1944" y="1337"/>
                    </a:lnTo>
                    <a:cubicBezTo>
                      <a:pt x="1954" y="1335"/>
                      <a:pt x="1963" y="1329"/>
                      <a:pt x="1971" y="1327"/>
                    </a:cubicBezTo>
                    <a:lnTo>
                      <a:pt x="1971" y="1327"/>
                    </a:lnTo>
                    <a:cubicBezTo>
                      <a:pt x="1972" y="1327"/>
                      <a:pt x="1973" y="1327"/>
                      <a:pt x="1973" y="1326"/>
                    </a:cubicBezTo>
                    <a:lnTo>
                      <a:pt x="1973" y="1326"/>
                    </a:lnTo>
                    <a:cubicBezTo>
                      <a:pt x="2055" y="1291"/>
                      <a:pt x="2126" y="1241"/>
                      <a:pt x="2186" y="1177"/>
                    </a:cubicBezTo>
                    <a:lnTo>
                      <a:pt x="2186" y="1177"/>
                    </a:lnTo>
                    <a:cubicBezTo>
                      <a:pt x="2200" y="1197"/>
                      <a:pt x="2229" y="1213"/>
                      <a:pt x="2250" y="1214"/>
                    </a:cubicBezTo>
                    <a:lnTo>
                      <a:pt x="2250" y="1214"/>
                    </a:lnTo>
                    <a:cubicBezTo>
                      <a:pt x="2308" y="1218"/>
                      <a:pt x="2362" y="1167"/>
                      <a:pt x="2404" y="1132"/>
                    </a:cubicBezTo>
                    <a:lnTo>
                      <a:pt x="2404" y="1132"/>
                    </a:lnTo>
                    <a:cubicBezTo>
                      <a:pt x="2419" y="1118"/>
                      <a:pt x="2397" y="1094"/>
                      <a:pt x="2381" y="1108"/>
                    </a:cubicBezTo>
                    <a:lnTo>
                      <a:pt x="2381" y="1108"/>
                    </a:lnTo>
                    <a:cubicBezTo>
                      <a:pt x="2357" y="1128"/>
                      <a:pt x="2332" y="1147"/>
                      <a:pt x="2306" y="1164"/>
                    </a:cubicBezTo>
                    <a:lnTo>
                      <a:pt x="2306" y="1164"/>
                    </a:lnTo>
                    <a:cubicBezTo>
                      <a:pt x="2287" y="1176"/>
                      <a:pt x="2269" y="1186"/>
                      <a:pt x="2246" y="1180"/>
                    </a:cubicBezTo>
                    <a:lnTo>
                      <a:pt x="2246" y="1180"/>
                    </a:lnTo>
                    <a:cubicBezTo>
                      <a:pt x="2244" y="1180"/>
                      <a:pt x="2236" y="1176"/>
                      <a:pt x="2228" y="1171"/>
                    </a:cubicBezTo>
                    <a:lnTo>
                      <a:pt x="2228" y="1171"/>
                    </a:lnTo>
                    <a:cubicBezTo>
                      <a:pt x="2233" y="1169"/>
                      <a:pt x="2238" y="1166"/>
                      <a:pt x="2244" y="1163"/>
                    </a:cubicBezTo>
                    <a:lnTo>
                      <a:pt x="2244" y="1163"/>
                    </a:lnTo>
                    <a:cubicBezTo>
                      <a:pt x="2276" y="1145"/>
                      <a:pt x="2303" y="1120"/>
                      <a:pt x="2327" y="1092"/>
                    </a:cubicBezTo>
                    <a:lnTo>
                      <a:pt x="2327" y="1092"/>
                    </a:lnTo>
                    <a:cubicBezTo>
                      <a:pt x="2340" y="1076"/>
                      <a:pt x="2318" y="1052"/>
                      <a:pt x="2305" y="1068"/>
                    </a:cubicBezTo>
                    <a:lnTo>
                      <a:pt x="2305" y="1068"/>
                    </a:lnTo>
                    <a:cubicBezTo>
                      <a:pt x="2291" y="1084"/>
                      <a:pt x="2277" y="1098"/>
                      <a:pt x="2261" y="1112"/>
                    </a:cubicBezTo>
                    <a:lnTo>
                      <a:pt x="2261" y="1112"/>
                    </a:lnTo>
                    <a:cubicBezTo>
                      <a:pt x="2257" y="1115"/>
                      <a:pt x="2233" y="1135"/>
                      <a:pt x="2217" y="1142"/>
                    </a:cubicBezTo>
                    <a:lnTo>
                      <a:pt x="2217" y="1142"/>
                    </a:lnTo>
                    <a:cubicBezTo>
                      <a:pt x="2230" y="1104"/>
                      <a:pt x="2242" y="1065"/>
                      <a:pt x="2269" y="1036"/>
                    </a:cubicBezTo>
                    <a:lnTo>
                      <a:pt x="2269" y="1036"/>
                    </a:lnTo>
                    <a:cubicBezTo>
                      <a:pt x="2284" y="1022"/>
                      <a:pt x="2261" y="997"/>
                      <a:pt x="2247" y="1013"/>
                    </a:cubicBezTo>
                    <a:lnTo>
                      <a:pt x="2247" y="1013"/>
                    </a:lnTo>
                    <a:cubicBezTo>
                      <a:pt x="2221" y="1039"/>
                      <a:pt x="2207" y="1073"/>
                      <a:pt x="2195" y="1107"/>
                    </a:cubicBezTo>
                    <a:lnTo>
                      <a:pt x="2195" y="1107"/>
                    </a:lnTo>
                    <a:cubicBezTo>
                      <a:pt x="2189" y="1079"/>
                      <a:pt x="2188" y="1048"/>
                      <a:pt x="2203" y="1025"/>
                    </a:cubicBezTo>
                    <a:lnTo>
                      <a:pt x="2203" y="1025"/>
                    </a:lnTo>
                    <a:cubicBezTo>
                      <a:pt x="2215" y="1008"/>
                      <a:pt x="2187" y="991"/>
                      <a:pt x="2176" y="1008"/>
                    </a:cubicBezTo>
                    <a:lnTo>
                      <a:pt x="2176" y="1008"/>
                    </a:lnTo>
                    <a:cubicBezTo>
                      <a:pt x="2150" y="1047"/>
                      <a:pt x="2157" y="1100"/>
                      <a:pt x="2172" y="1144"/>
                    </a:cubicBezTo>
                    <a:lnTo>
                      <a:pt x="2172" y="1144"/>
                    </a:lnTo>
                    <a:cubicBezTo>
                      <a:pt x="2116" y="1206"/>
                      <a:pt x="2050" y="1254"/>
                      <a:pt x="1974" y="1289"/>
                    </a:cubicBezTo>
                    <a:lnTo>
                      <a:pt x="1974" y="1289"/>
                    </a:lnTo>
                    <a:cubicBezTo>
                      <a:pt x="2120" y="1060"/>
                      <a:pt x="2227" y="805"/>
                      <a:pt x="2296" y="542"/>
                    </a:cubicBezTo>
                    <a:lnTo>
                      <a:pt x="2296" y="542"/>
                    </a:lnTo>
                    <a:cubicBezTo>
                      <a:pt x="2297" y="542"/>
                      <a:pt x="2297" y="541"/>
                      <a:pt x="2298" y="540"/>
                    </a:cubicBezTo>
                    <a:lnTo>
                      <a:pt x="2298" y="540"/>
                    </a:lnTo>
                    <a:cubicBezTo>
                      <a:pt x="2330" y="562"/>
                      <a:pt x="2393" y="554"/>
                      <a:pt x="2425" y="550"/>
                    </a:cubicBezTo>
                    <a:lnTo>
                      <a:pt x="2425" y="550"/>
                    </a:lnTo>
                    <a:cubicBezTo>
                      <a:pt x="2521" y="542"/>
                      <a:pt x="2609" y="499"/>
                      <a:pt x="2683" y="439"/>
                    </a:cubicBezTo>
                    <a:lnTo>
                      <a:pt x="2683" y="439"/>
                    </a:lnTo>
                    <a:cubicBezTo>
                      <a:pt x="2698" y="426"/>
                      <a:pt x="2676" y="402"/>
                      <a:pt x="2660" y="416"/>
                    </a:cubicBezTo>
                    <a:lnTo>
                      <a:pt x="2660" y="416"/>
                    </a:lnTo>
                    <a:cubicBezTo>
                      <a:pt x="2610" y="457"/>
                      <a:pt x="2557" y="485"/>
                      <a:pt x="2495" y="504"/>
                    </a:cubicBezTo>
                    <a:lnTo>
                      <a:pt x="2495" y="504"/>
                    </a:lnTo>
                    <a:cubicBezTo>
                      <a:pt x="2485" y="507"/>
                      <a:pt x="2416" y="521"/>
                      <a:pt x="2365" y="522"/>
                    </a:cubicBezTo>
                    <a:lnTo>
                      <a:pt x="2365" y="522"/>
                    </a:lnTo>
                    <a:cubicBezTo>
                      <a:pt x="2473" y="477"/>
                      <a:pt x="2628" y="315"/>
                      <a:pt x="2658" y="281"/>
                    </a:cubicBezTo>
                    <a:lnTo>
                      <a:pt x="2658" y="281"/>
                    </a:lnTo>
                    <a:cubicBezTo>
                      <a:pt x="2671" y="265"/>
                      <a:pt x="2649" y="241"/>
                      <a:pt x="2635" y="2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5" name="Freeform 106">
                <a:extLst>
                  <a:ext uri="{FF2B5EF4-FFF2-40B4-BE49-F238E27FC236}">
                    <a16:creationId xmlns:a16="http://schemas.microsoft.com/office/drawing/2014/main" id="{C21F2C2A-B74C-CC42-8741-D9A6BD9DAF12}"/>
                  </a:ext>
                </a:extLst>
              </p:cNvPr>
              <p:cNvSpPr>
                <a:spLocks noChangeArrowheads="1"/>
              </p:cNvSpPr>
              <p:nvPr/>
            </p:nvSpPr>
            <p:spPr bwMode="auto">
              <a:xfrm>
                <a:off x="6650139" y="3363473"/>
                <a:ext cx="16201" cy="14042"/>
              </a:xfrm>
              <a:custGeom>
                <a:avLst/>
                <a:gdLst>
                  <a:gd name="T0" fmla="*/ 29 w 65"/>
                  <a:gd name="T1" fmla="*/ 46 h 57"/>
                  <a:gd name="T2" fmla="*/ 29 w 65"/>
                  <a:gd name="T3" fmla="*/ 46 h 57"/>
                  <a:gd name="T4" fmla="*/ 46 w 65"/>
                  <a:gd name="T5" fmla="*/ 18 h 57"/>
                  <a:gd name="T6" fmla="*/ 46 w 65"/>
                  <a:gd name="T7" fmla="*/ 18 h 57"/>
                  <a:gd name="T8" fmla="*/ 35 w 65"/>
                  <a:gd name="T9" fmla="*/ 10 h 57"/>
                  <a:gd name="T10" fmla="*/ 35 w 65"/>
                  <a:gd name="T11" fmla="*/ 10 h 57"/>
                  <a:gd name="T12" fmla="*/ 17 w 65"/>
                  <a:gd name="T13" fmla="*/ 39 h 57"/>
                  <a:gd name="T14" fmla="*/ 17 w 65"/>
                  <a:gd name="T15" fmla="*/ 39 h 57"/>
                  <a:gd name="T16" fmla="*/ 29 w 65"/>
                  <a:gd name="T17"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29" y="46"/>
                    </a:moveTo>
                    <a:lnTo>
                      <a:pt x="29" y="46"/>
                    </a:lnTo>
                    <a:cubicBezTo>
                      <a:pt x="47" y="56"/>
                      <a:pt x="64" y="29"/>
                      <a:pt x="46" y="18"/>
                    </a:cubicBezTo>
                    <a:lnTo>
                      <a:pt x="46" y="18"/>
                    </a:lnTo>
                    <a:cubicBezTo>
                      <a:pt x="42" y="16"/>
                      <a:pt x="39" y="13"/>
                      <a:pt x="35" y="10"/>
                    </a:cubicBezTo>
                    <a:lnTo>
                      <a:pt x="35" y="10"/>
                    </a:lnTo>
                    <a:cubicBezTo>
                      <a:pt x="17" y="0"/>
                      <a:pt x="0" y="28"/>
                      <a:pt x="17" y="39"/>
                    </a:cubicBezTo>
                    <a:lnTo>
                      <a:pt x="17" y="39"/>
                    </a:lnTo>
                    <a:cubicBezTo>
                      <a:pt x="21" y="41"/>
                      <a:pt x="25"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6" name="Freeform 107">
                <a:extLst>
                  <a:ext uri="{FF2B5EF4-FFF2-40B4-BE49-F238E27FC236}">
                    <a16:creationId xmlns:a16="http://schemas.microsoft.com/office/drawing/2014/main" id="{D4BA33B3-CBC1-024F-B1C4-0ADAD03A0871}"/>
                  </a:ext>
                </a:extLst>
              </p:cNvPr>
              <p:cNvSpPr>
                <a:spLocks noChangeArrowheads="1"/>
              </p:cNvSpPr>
              <p:nvPr/>
            </p:nvSpPr>
            <p:spPr bwMode="auto">
              <a:xfrm>
                <a:off x="6669581" y="3342952"/>
                <a:ext cx="10801" cy="14041"/>
              </a:xfrm>
              <a:custGeom>
                <a:avLst/>
                <a:gdLst>
                  <a:gd name="T0" fmla="*/ 39 w 45"/>
                  <a:gd name="T1" fmla="*/ 30 h 59"/>
                  <a:gd name="T2" fmla="*/ 39 w 45"/>
                  <a:gd name="T3" fmla="*/ 30 h 59"/>
                  <a:gd name="T4" fmla="*/ 37 w 45"/>
                  <a:gd name="T5" fmla="*/ 21 h 59"/>
                  <a:gd name="T6" fmla="*/ 37 w 45"/>
                  <a:gd name="T7" fmla="*/ 21 h 59"/>
                  <a:gd name="T8" fmla="*/ 5 w 45"/>
                  <a:gd name="T9" fmla="*/ 28 h 59"/>
                  <a:gd name="T10" fmla="*/ 5 w 45"/>
                  <a:gd name="T11" fmla="*/ 28 h 59"/>
                  <a:gd name="T12" fmla="*/ 8 w 45"/>
                  <a:gd name="T13" fmla="*/ 37 h 59"/>
                  <a:gd name="T14" fmla="*/ 8 w 45"/>
                  <a:gd name="T15" fmla="*/ 37 h 59"/>
                  <a:gd name="T16" fmla="*/ 39 w 45"/>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9">
                    <a:moveTo>
                      <a:pt x="39" y="30"/>
                    </a:moveTo>
                    <a:lnTo>
                      <a:pt x="39" y="30"/>
                    </a:lnTo>
                    <a:cubicBezTo>
                      <a:pt x="39" y="26"/>
                      <a:pt x="38" y="24"/>
                      <a:pt x="37" y="21"/>
                    </a:cubicBezTo>
                    <a:lnTo>
                      <a:pt x="37" y="21"/>
                    </a:lnTo>
                    <a:cubicBezTo>
                      <a:pt x="32" y="0"/>
                      <a:pt x="0" y="8"/>
                      <a:pt x="5" y="28"/>
                    </a:cubicBezTo>
                    <a:lnTo>
                      <a:pt x="5" y="28"/>
                    </a:lnTo>
                    <a:cubicBezTo>
                      <a:pt x="7" y="31"/>
                      <a:pt x="7" y="34"/>
                      <a:pt x="8" y="37"/>
                    </a:cubicBezTo>
                    <a:lnTo>
                      <a:pt x="8" y="37"/>
                    </a:lnTo>
                    <a:cubicBezTo>
                      <a:pt x="12" y="58"/>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7" name="Freeform 108">
                <a:extLst>
                  <a:ext uri="{FF2B5EF4-FFF2-40B4-BE49-F238E27FC236}">
                    <a16:creationId xmlns:a16="http://schemas.microsoft.com/office/drawing/2014/main" id="{651001E0-F05A-074C-9FC0-B8C7AA636A02}"/>
                  </a:ext>
                </a:extLst>
              </p:cNvPr>
              <p:cNvSpPr>
                <a:spLocks noChangeArrowheads="1"/>
              </p:cNvSpPr>
              <p:nvPr/>
            </p:nvSpPr>
            <p:spPr bwMode="auto">
              <a:xfrm>
                <a:off x="6677142" y="3368875"/>
                <a:ext cx="16202" cy="14041"/>
              </a:xfrm>
              <a:custGeom>
                <a:avLst/>
                <a:gdLst>
                  <a:gd name="T0" fmla="*/ 18 w 66"/>
                  <a:gd name="T1" fmla="*/ 39 h 58"/>
                  <a:gd name="T2" fmla="*/ 18 w 66"/>
                  <a:gd name="T3" fmla="*/ 39 h 58"/>
                  <a:gd name="T4" fmla="*/ 29 w 66"/>
                  <a:gd name="T5" fmla="*/ 46 h 58"/>
                  <a:gd name="T6" fmla="*/ 29 w 66"/>
                  <a:gd name="T7" fmla="*/ 46 h 58"/>
                  <a:gd name="T8" fmla="*/ 46 w 66"/>
                  <a:gd name="T9" fmla="*/ 18 h 58"/>
                  <a:gd name="T10" fmla="*/ 46 w 66"/>
                  <a:gd name="T11" fmla="*/ 18 h 58"/>
                  <a:gd name="T12" fmla="*/ 35 w 66"/>
                  <a:gd name="T13" fmla="*/ 11 h 58"/>
                  <a:gd name="T14" fmla="*/ 35 w 66"/>
                  <a:gd name="T15" fmla="*/ 11 h 58"/>
                  <a:gd name="T16" fmla="*/ 18 w 66"/>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8" y="39"/>
                    </a:moveTo>
                    <a:lnTo>
                      <a:pt x="18" y="39"/>
                    </a:lnTo>
                    <a:cubicBezTo>
                      <a:pt x="22" y="41"/>
                      <a:pt x="26" y="44"/>
                      <a:pt x="29" y="46"/>
                    </a:cubicBezTo>
                    <a:lnTo>
                      <a:pt x="29" y="46"/>
                    </a:lnTo>
                    <a:cubicBezTo>
                      <a:pt x="47" y="57"/>
                      <a:pt x="65" y="29"/>
                      <a:pt x="46" y="18"/>
                    </a:cubicBezTo>
                    <a:lnTo>
                      <a:pt x="46" y="18"/>
                    </a:lnTo>
                    <a:cubicBezTo>
                      <a:pt x="43" y="16"/>
                      <a:pt x="39" y="14"/>
                      <a:pt x="35" y="11"/>
                    </a:cubicBezTo>
                    <a:lnTo>
                      <a:pt x="35"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8" name="Freeform 109">
                <a:extLst>
                  <a:ext uri="{FF2B5EF4-FFF2-40B4-BE49-F238E27FC236}">
                    <a16:creationId xmlns:a16="http://schemas.microsoft.com/office/drawing/2014/main" id="{3CD0B374-5B93-F244-8BF2-616A7C951069}"/>
                  </a:ext>
                </a:extLst>
              </p:cNvPr>
              <p:cNvSpPr>
                <a:spLocks noChangeArrowheads="1"/>
              </p:cNvSpPr>
              <p:nvPr/>
            </p:nvSpPr>
            <p:spPr bwMode="auto">
              <a:xfrm>
                <a:off x="6701985" y="3339711"/>
                <a:ext cx="10801" cy="14042"/>
              </a:xfrm>
              <a:custGeom>
                <a:avLst/>
                <a:gdLst>
                  <a:gd name="T0" fmla="*/ 39 w 45"/>
                  <a:gd name="T1" fmla="*/ 30 h 59"/>
                  <a:gd name="T2" fmla="*/ 39 w 45"/>
                  <a:gd name="T3" fmla="*/ 30 h 59"/>
                  <a:gd name="T4" fmla="*/ 37 w 45"/>
                  <a:gd name="T5" fmla="*/ 21 h 59"/>
                  <a:gd name="T6" fmla="*/ 37 w 45"/>
                  <a:gd name="T7" fmla="*/ 21 h 59"/>
                  <a:gd name="T8" fmla="*/ 5 w 45"/>
                  <a:gd name="T9" fmla="*/ 28 h 59"/>
                  <a:gd name="T10" fmla="*/ 5 w 45"/>
                  <a:gd name="T11" fmla="*/ 28 h 59"/>
                  <a:gd name="T12" fmla="*/ 7 w 45"/>
                  <a:gd name="T13" fmla="*/ 37 h 59"/>
                  <a:gd name="T14" fmla="*/ 7 w 45"/>
                  <a:gd name="T15" fmla="*/ 37 h 59"/>
                  <a:gd name="T16" fmla="*/ 39 w 45"/>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9">
                    <a:moveTo>
                      <a:pt x="39" y="30"/>
                    </a:moveTo>
                    <a:lnTo>
                      <a:pt x="39" y="30"/>
                    </a:lnTo>
                    <a:cubicBezTo>
                      <a:pt x="38" y="27"/>
                      <a:pt x="37" y="24"/>
                      <a:pt x="37" y="21"/>
                    </a:cubicBezTo>
                    <a:lnTo>
                      <a:pt x="37" y="21"/>
                    </a:lnTo>
                    <a:cubicBezTo>
                      <a:pt x="32" y="0"/>
                      <a:pt x="0" y="8"/>
                      <a:pt x="5" y="28"/>
                    </a:cubicBezTo>
                    <a:lnTo>
                      <a:pt x="5" y="28"/>
                    </a:lnTo>
                    <a:cubicBezTo>
                      <a:pt x="6" y="32"/>
                      <a:pt x="6" y="35"/>
                      <a:pt x="7" y="37"/>
                    </a:cubicBezTo>
                    <a:lnTo>
                      <a:pt x="7" y="37"/>
                    </a:lnTo>
                    <a:cubicBezTo>
                      <a:pt x="12" y="58"/>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9" name="Freeform 110">
                <a:extLst>
                  <a:ext uri="{FF2B5EF4-FFF2-40B4-BE49-F238E27FC236}">
                    <a16:creationId xmlns:a16="http://schemas.microsoft.com/office/drawing/2014/main" id="{170BFE61-C9BB-A442-AC06-4DF5943F9646}"/>
                  </a:ext>
                </a:extLst>
              </p:cNvPr>
              <p:cNvSpPr>
                <a:spLocks noChangeArrowheads="1"/>
              </p:cNvSpPr>
              <p:nvPr/>
            </p:nvSpPr>
            <p:spPr bwMode="auto">
              <a:xfrm>
                <a:off x="6722507" y="3351593"/>
                <a:ext cx="10801" cy="14041"/>
              </a:xfrm>
              <a:custGeom>
                <a:avLst/>
                <a:gdLst>
                  <a:gd name="T0" fmla="*/ 38 w 45"/>
                  <a:gd name="T1" fmla="*/ 30 h 58"/>
                  <a:gd name="T2" fmla="*/ 38 w 45"/>
                  <a:gd name="T3" fmla="*/ 30 h 58"/>
                  <a:gd name="T4" fmla="*/ 37 w 45"/>
                  <a:gd name="T5" fmla="*/ 20 h 58"/>
                  <a:gd name="T6" fmla="*/ 37 w 45"/>
                  <a:gd name="T7" fmla="*/ 20 h 58"/>
                  <a:gd name="T8" fmla="*/ 5 w 45"/>
                  <a:gd name="T9" fmla="*/ 28 h 58"/>
                  <a:gd name="T10" fmla="*/ 5 w 45"/>
                  <a:gd name="T11" fmla="*/ 28 h 58"/>
                  <a:gd name="T12" fmla="*/ 7 w 45"/>
                  <a:gd name="T13" fmla="*/ 37 h 58"/>
                  <a:gd name="T14" fmla="*/ 7 w 45"/>
                  <a:gd name="T15" fmla="*/ 37 h 58"/>
                  <a:gd name="T16" fmla="*/ 38 w 45"/>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8" y="30"/>
                    </a:moveTo>
                    <a:lnTo>
                      <a:pt x="38" y="30"/>
                    </a:lnTo>
                    <a:cubicBezTo>
                      <a:pt x="38" y="27"/>
                      <a:pt x="37" y="23"/>
                      <a:pt x="37" y="20"/>
                    </a:cubicBezTo>
                    <a:lnTo>
                      <a:pt x="37" y="20"/>
                    </a:lnTo>
                    <a:cubicBezTo>
                      <a:pt x="32" y="0"/>
                      <a:pt x="0" y="7"/>
                      <a:pt x="5" y="28"/>
                    </a:cubicBezTo>
                    <a:lnTo>
                      <a:pt x="5" y="28"/>
                    </a:lnTo>
                    <a:cubicBezTo>
                      <a:pt x="6" y="31"/>
                      <a:pt x="6" y="34"/>
                      <a:pt x="7" y="37"/>
                    </a:cubicBezTo>
                    <a:lnTo>
                      <a:pt x="7" y="37"/>
                    </a:lnTo>
                    <a:cubicBezTo>
                      <a:pt x="12" y="57"/>
                      <a:pt x="44" y="50"/>
                      <a:pt x="3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0" name="Freeform 111">
                <a:extLst>
                  <a:ext uri="{FF2B5EF4-FFF2-40B4-BE49-F238E27FC236}">
                    <a16:creationId xmlns:a16="http://schemas.microsoft.com/office/drawing/2014/main" id="{BA81E098-AF6E-5543-9AD2-4DC303778EF1}"/>
                  </a:ext>
                </a:extLst>
              </p:cNvPr>
              <p:cNvSpPr>
                <a:spLocks noChangeArrowheads="1"/>
              </p:cNvSpPr>
              <p:nvPr/>
            </p:nvSpPr>
            <p:spPr bwMode="auto">
              <a:xfrm>
                <a:off x="6726827" y="3319190"/>
                <a:ext cx="16202" cy="14041"/>
              </a:xfrm>
              <a:custGeom>
                <a:avLst/>
                <a:gdLst>
                  <a:gd name="T0" fmla="*/ 30 w 66"/>
                  <a:gd name="T1" fmla="*/ 46 h 58"/>
                  <a:gd name="T2" fmla="*/ 30 w 66"/>
                  <a:gd name="T3" fmla="*/ 46 h 58"/>
                  <a:gd name="T4" fmla="*/ 47 w 66"/>
                  <a:gd name="T5" fmla="*/ 19 h 58"/>
                  <a:gd name="T6" fmla="*/ 47 w 66"/>
                  <a:gd name="T7" fmla="*/ 19 h 58"/>
                  <a:gd name="T8" fmla="*/ 36 w 66"/>
                  <a:gd name="T9" fmla="*/ 11 h 58"/>
                  <a:gd name="T10" fmla="*/ 36 w 66"/>
                  <a:gd name="T11" fmla="*/ 11 h 58"/>
                  <a:gd name="T12" fmla="*/ 19 w 66"/>
                  <a:gd name="T13" fmla="*/ 39 h 58"/>
                  <a:gd name="T14" fmla="*/ 19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8" y="57"/>
                      <a:pt x="65" y="29"/>
                      <a:pt x="47" y="19"/>
                    </a:cubicBezTo>
                    <a:lnTo>
                      <a:pt x="47" y="19"/>
                    </a:lnTo>
                    <a:cubicBezTo>
                      <a:pt x="44" y="16"/>
                      <a:pt x="39" y="14"/>
                      <a:pt x="36" y="11"/>
                    </a:cubicBezTo>
                    <a:lnTo>
                      <a:pt x="36" y="11"/>
                    </a:lnTo>
                    <a:cubicBezTo>
                      <a:pt x="18" y="0"/>
                      <a:pt x="0" y="28"/>
                      <a:pt x="19" y="39"/>
                    </a:cubicBezTo>
                    <a:lnTo>
                      <a:pt x="19" y="39"/>
                    </a:lnTo>
                    <a:cubicBezTo>
                      <a:pt x="22" y="41"/>
                      <a:pt x="26" y="44"/>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1" name="Freeform 112">
                <a:extLst>
                  <a:ext uri="{FF2B5EF4-FFF2-40B4-BE49-F238E27FC236}">
                    <a16:creationId xmlns:a16="http://schemas.microsoft.com/office/drawing/2014/main" id="{91754E9B-60D7-F74C-AE36-58EC6793B40A}"/>
                  </a:ext>
                </a:extLst>
              </p:cNvPr>
              <p:cNvSpPr>
                <a:spLocks noChangeArrowheads="1"/>
              </p:cNvSpPr>
              <p:nvPr/>
            </p:nvSpPr>
            <p:spPr bwMode="auto">
              <a:xfrm>
                <a:off x="6747349" y="3341871"/>
                <a:ext cx="17282" cy="11882"/>
              </a:xfrm>
              <a:custGeom>
                <a:avLst/>
                <a:gdLst>
                  <a:gd name="T0" fmla="*/ 20 w 72"/>
                  <a:gd name="T1" fmla="*/ 36 h 47"/>
                  <a:gd name="T2" fmla="*/ 20 w 72"/>
                  <a:gd name="T3" fmla="*/ 36 h 47"/>
                  <a:gd name="T4" fmla="*/ 41 w 72"/>
                  <a:gd name="T5" fmla="*/ 41 h 47"/>
                  <a:gd name="T6" fmla="*/ 41 w 72"/>
                  <a:gd name="T7" fmla="*/ 41 h 47"/>
                  <a:gd name="T8" fmla="*/ 50 w 72"/>
                  <a:gd name="T9" fmla="*/ 10 h 47"/>
                  <a:gd name="T10" fmla="*/ 50 w 72"/>
                  <a:gd name="T11" fmla="*/ 10 h 47"/>
                  <a:gd name="T12" fmla="*/ 30 w 72"/>
                  <a:gd name="T13" fmla="*/ 5 h 47"/>
                  <a:gd name="T14" fmla="*/ 30 w 72"/>
                  <a:gd name="T15" fmla="*/ 5 h 47"/>
                  <a:gd name="T16" fmla="*/ 20 w 72"/>
                  <a:gd name="T1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47">
                    <a:moveTo>
                      <a:pt x="20" y="36"/>
                    </a:moveTo>
                    <a:lnTo>
                      <a:pt x="20" y="36"/>
                    </a:lnTo>
                    <a:cubicBezTo>
                      <a:pt x="27" y="38"/>
                      <a:pt x="34" y="40"/>
                      <a:pt x="41" y="41"/>
                    </a:cubicBezTo>
                    <a:lnTo>
                      <a:pt x="41" y="41"/>
                    </a:lnTo>
                    <a:cubicBezTo>
                      <a:pt x="61" y="46"/>
                      <a:pt x="71" y="15"/>
                      <a:pt x="50" y="10"/>
                    </a:cubicBezTo>
                    <a:lnTo>
                      <a:pt x="50" y="10"/>
                    </a:lnTo>
                    <a:cubicBezTo>
                      <a:pt x="44" y="8"/>
                      <a:pt x="37" y="7"/>
                      <a:pt x="30" y="5"/>
                    </a:cubicBezTo>
                    <a:lnTo>
                      <a:pt x="30" y="5"/>
                    </a:lnTo>
                    <a:cubicBezTo>
                      <a:pt x="9" y="0"/>
                      <a:pt x="0" y="32"/>
                      <a:pt x="20"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2" name="Freeform 113">
                <a:extLst>
                  <a:ext uri="{FF2B5EF4-FFF2-40B4-BE49-F238E27FC236}">
                    <a16:creationId xmlns:a16="http://schemas.microsoft.com/office/drawing/2014/main" id="{A6C5C77E-5979-CD45-92DB-E2B1A3E96E31}"/>
                  </a:ext>
                </a:extLst>
              </p:cNvPr>
              <p:cNvSpPr>
                <a:spLocks noChangeArrowheads="1"/>
              </p:cNvSpPr>
              <p:nvPr/>
            </p:nvSpPr>
            <p:spPr bwMode="auto">
              <a:xfrm>
                <a:off x="6766791" y="3366715"/>
                <a:ext cx="16201" cy="14041"/>
              </a:xfrm>
              <a:custGeom>
                <a:avLst/>
                <a:gdLst>
                  <a:gd name="T0" fmla="*/ 30 w 66"/>
                  <a:gd name="T1" fmla="*/ 46 h 58"/>
                  <a:gd name="T2" fmla="*/ 30 w 66"/>
                  <a:gd name="T3" fmla="*/ 46 h 58"/>
                  <a:gd name="T4" fmla="*/ 47 w 66"/>
                  <a:gd name="T5" fmla="*/ 18 h 58"/>
                  <a:gd name="T6" fmla="*/ 47 w 66"/>
                  <a:gd name="T7" fmla="*/ 18 h 58"/>
                  <a:gd name="T8" fmla="*/ 35 w 66"/>
                  <a:gd name="T9" fmla="*/ 11 h 58"/>
                  <a:gd name="T10" fmla="*/ 35 w 66"/>
                  <a:gd name="T11" fmla="*/ 11 h 58"/>
                  <a:gd name="T12" fmla="*/ 18 w 66"/>
                  <a:gd name="T13" fmla="*/ 39 h 58"/>
                  <a:gd name="T14" fmla="*/ 18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8" y="57"/>
                      <a:pt x="65" y="29"/>
                      <a:pt x="47" y="18"/>
                    </a:cubicBezTo>
                    <a:lnTo>
                      <a:pt x="47" y="18"/>
                    </a:lnTo>
                    <a:cubicBezTo>
                      <a:pt x="43" y="16"/>
                      <a:pt x="39" y="14"/>
                      <a:pt x="35" y="11"/>
                    </a:cubicBezTo>
                    <a:lnTo>
                      <a:pt x="35" y="11"/>
                    </a:lnTo>
                    <a:cubicBezTo>
                      <a:pt x="17" y="0"/>
                      <a:pt x="0" y="28"/>
                      <a:pt x="18" y="39"/>
                    </a:cubicBezTo>
                    <a:lnTo>
                      <a:pt x="18" y="39"/>
                    </a:lnTo>
                    <a:cubicBezTo>
                      <a:pt x="22" y="41"/>
                      <a:pt x="26" y="44"/>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3" name="Freeform 114">
                <a:extLst>
                  <a:ext uri="{FF2B5EF4-FFF2-40B4-BE49-F238E27FC236}">
                    <a16:creationId xmlns:a16="http://schemas.microsoft.com/office/drawing/2014/main" id="{3D01486E-2EBB-C34A-AFF7-BCAA4A5E246F}"/>
                  </a:ext>
                </a:extLst>
              </p:cNvPr>
              <p:cNvSpPr>
                <a:spLocks noChangeArrowheads="1"/>
              </p:cNvSpPr>
              <p:nvPr/>
            </p:nvSpPr>
            <p:spPr bwMode="auto">
              <a:xfrm>
                <a:off x="6780832" y="3347273"/>
                <a:ext cx="11882" cy="10801"/>
              </a:xfrm>
              <a:custGeom>
                <a:avLst/>
                <a:gdLst>
                  <a:gd name="T0" fmla="*/ 18 w 49"/>
                  <a:gd name="T1" fmla="*/ 38 h 46"/>
                  <a:gd name="T2" fmla="*/ 18 w 49"/>
                  <a:gd name="T3" fmla="*/ 38 h 46"/>
                  <a:gd name="T4" fmla="*/ 40 w 49"/>
                  <a:gd name="T5" fmla="*/ 38 h 46"/>
                  <a:gd name="T6" fmla="*/ 40 w 49"/>
                  <a:gd name="T7" fmla="*/ 38 h 46"/>
                  <a:gd name="T8" fmla="*/ 41 w 49"/>
                  <a:gd name="T9" fmla="*/ 16 h 46"/>
                  <a:gd name="T10" fmla="*/ 41 w 49"/>
                  <a:gd name="T11" fmla="*/ 16 h 46"/>
                  <a:gd name="T12" fmla="*/ 31 w 49"/>
                  <a:gd name="T13" fmla="*/ 7 h 46"/>
                  <a:gd name="T14" fmla="*/ 31 w 49"/>
                  <a:gd name="T15" fmla="*/ 7 h 46"/>
                  <a:gd name="T16" fmla="*/ 8 w 49"/>
                  <a:gd name="T17" fmla="*/ 6 h 46"/>
                  <a:gd name="T18" fmla="*/ 8 w 49"/>
                  <a:gd name="T19" fmla="*/ 6 h 46"/>
                  <a:gd name="T20" fmla="*/ 7 w 49"/>
                  <a:gd name="T21" fmla="*/ 29 h 46"/>
                  <a:gd name="T22" fmla="*/ 7 w 49"/>
                  <a:gd name="T23" fmla="*/ 29 h 46"/>
                  <a:gd name="T24" fmla="*/ 18 w 49"/>
                  <a:gd name="T25"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46">
                    <a:moveTo>
                      <a:pt x="18" y="38"/>
                    </a:moveTo>
                    <a:lnTo>
                      <a:pt x="18" y="38"/>
                    </a:lnTo>
                    <a:cubicBezTo>
                      <a:pt x="24" y="43"/>
                      <a:pt x="33" y="45"/>
                      <a:pt x="40" y="38"/>
                    </a:cubicBezTo>
                    <a:lnTo>
                      <a:pt x="40" y="38"/>
                    </a:lnTo>
                    <a:cubicBezTo>
                      <a:pt x="46" y="33"/>
                      <a:pt x="48" y="21"/>
                      <a:pt x="41" y="16"/>
                    </a:cubicBezTo>
                    <a:lnTo>
                      <a:pt x="41" y="16"/>
                    </a:lnTo>
                    <a:cubicBezTo>
                      <a:pt x="37" y="13"/>
                      <a:pt x="34" y="10"/>
                      <a:pt x="31" y="7"/>
                    </a:cubicBezTo>
                    <a:lnTo>
                      <a:pt x="31" y="7"/>
                    </a:lnTo>
                    <a:cubicBezTo>
                      <a:pt x="24" y="2"/>
                      <a:pt x="14" y="0"/>
                      <a:pt x="8" y="6"/>
                    </a:cubicBezTo>
                    <a:lnTo>
                      <a:pt x="8" y="6"/>
                    </a:lnTo>
                    <a:cubicBezTo>
                      <a:pt x="2" y="12"/>
                      <a:pt x="0" y="24"/>
                      <a:pt x="7" y="29"/>
                    </a:cubicBezTo>
                    <a:lnTo>
                      <a:pt x="7" y="29"/>
                    </a:lnTo>
                    <a:cubicBezTo>
                      <a:pt x="10" y="32"/>
                      <a:pt x="14" y="35"/>
                      <a:pt x="1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4" name="Freeform 115">
                <a:extLst>
                  <a:ext uri="{FF2B5EF4-FFF2-40B4-BE49-F238E27FC236}">
                    <a16:creationId xmlns:a16="http://schemas.microsoft.com/office/drawing/2014/main" id="{7CE8592A-6EE0-D249-8D53-CA278D8918ED}"/>
                  </a:ext>
                </a:extLst>
              </p:cNvPr>
              <p:cNvSpPr>
                <a:spLocks noChangeArrowheads="1"/>
              </p:cNvSpPr>
              <p:nvPr/>
            </p:nvSpPr>
            <p:spPr bwMode="auto">
              <a:xfrm>
                <a:off x="6794874" y="3380756"/>
                <a:ext cx="14041" cy="10801"/>
              </a:xfrm>
              <a:custGeom>
                <a:avLst/>
                <a:gdLst>
                  <a:gd name="T0" fmla="*/ 28 w 59"/>
                  <a:gd name="T1" fmla="*/ 38 h 44"/>
                  <a:gd name="T2" fmla="*/ 28 w 59"/>
                  <a:gd name="T3" fmla="*/ 38 h 44"/>
                  <a:gd name="T4" fmla="*/ 37 w 59"/>
                  <a:gd name="T5" fmla="*/ 36 h 44"/>
                  <a:gd name="T6" fmla="*/ 37 w 59"/>
                  <a:gd name="T7" fmla="*/ 36 h 44"/>
                  <a:gd name="T8" fmla="*/ 30 w 59"/>
                  <a:gd name="T9" fmla="*/ 4 h 44"/>
                  <a:gd name="T10" fmla="*/ 30 w 59"/>
                  <a:gd name="T11" fmla="*/ 4 h 44"/>
                  <a:gd name="T12" fmla="*/ 21 w 59"/>
                  <a:gd name="T13" fmla="*/ 6 h 44"/>
                  <a:gd name="T14" fmla="*/ 21 w 59"/>
                  <a:gd name="T15" fmla="*/ 6 h 44"/>
                  <a:gd name="T16" fmla="*/ 28 w 59"/>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4">
                    <a:moveTo>
                      <a:pt x="28" y="38"/>
                    </a:moveTo>
                    <a:lnTo>
                      <a:pt x="28" y="38"/>
                    </a:lnTo>
                    <a:cubicBezTo>
                      <a:pt x="31" y="37"/>
                      <a:pt x="34" y="37"/>
                      <a:pt x="37" y="36"/>
                    </a:cubicBezTo>
                    <a:lnTo>
                      <a:pt x="37" y="36"/>
                    </a:lnTo>
                    <a:cubicBezTo>
                      <a:pt x="58" y="31"/>
                      <a:pt x="50" y="0"/>
                      <a:pt x="30" y="4"/>
                    </a:cubicBezTo>
                    <a:lnTo>
                      <a:pt x="30" y="4"/>
                    </a:lnTo>
                    <a:cubicBezTo>
                      <a:pt x="27" y="5"/>
                      <a:pt x="24" y="5"/>
                      <a:pt x="21" y="6"/>
                    </a:cubicBezTo>
                    <a:lnTo>
                      <a:pt x="21" y="6"/>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5" name="Freeform 116">
                <a:extLst>
                  <a:ext uri="{FF2B5EF4-FFF2-40B4-BE49-F238E27FC236}">
                    <a16:creationId xmlns:a16="http://schemas.microsoft.com/office/drawing/2014/main" id="{BD887AF8-6047-C047-ADF3-C42AEAB61861}"/>
                  </a:ext>
                </a:extLst>
              </p:cNvPr>
              <p:cNvSpPr>
                <a:spLocks noChangeArrowheads="1"/>
              </p:cNvSpPr>
              <p:nvPr/>
            </p:nvSpPr>
            <p:spPr bwMode="auto">
              <a:xfrm>
                <a:off x="6835919" y="3274905"/>
                <a:ext cx="10801" cy="16202"/>
              </a:xfrm>
              <a:custGeom>
                <a:avLst/>
                <a:gdLst>
                  <a:gd name="T0" fmla="*/ 41 w 46"/>
                  <a:gd name="T1" fmla="*/ 39 h 68"/>
                  <a:gd name="T2" fmla="*/ 41 w 46"/>
                  <a:gd name="T3" fmla="*/ 39 h 68"/>
                  <a:gd name="T4" fmla="*/ 36 w 46"/>
                  <a:gd name="T5" fmla="*/ 21 h 68"/>
                  <a:gd name="T6" fmla="*/ 36 w 46"/>
                  <a:gd name="T7" fmla="*/ 21 h 68"/>
                  <a:gd name="T8" fmla="*/ 5 w 46"/>
                  <a:gd name="T9" fmla="*/ 28 h 68"/>
                  <a:gd name="T10" fmla="*/ 5 w 46"/>
                  <a:gd name="T11" fmla="*/ 28 h 68"/>
                  <a:gd name="T12" fmla="*/ 9 w 46"/>
                  <a:gd name="T13" fmla="*/ 47 h 68"/>
                  <a:gd name="T14" fmla="*/ 9 w 46"/>
                  <a:gd name="T15" fmla="*/ 47 h 68"/>
                  <a:gd name="T16" fmla="*/ 41 w 46"/>
                  <a:gd name="T17" fmla="*/ 3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68">
                    <a:moveTo>
                      <a:pt x="41" y="39"/>
                    </a:moveTo>
                    <a:lnTo>
                      <a:pt x="41" y="39"/>
                    </a:lnTo>
                    <a:cubicBezTo>
                      <a:pt x="39" y="33"/>
                      <a:pt x="38" y="27"/>
                      <a:pt x="36" y="21"/>
                    </a:cubicBezTo>
                    <a:lnTo>
                      <a:pt x="36" y="21"/>
                    </a:lnTo>
                    <a:cubicBezTo>
                      <a:pt x="31" y="0"/>
                      <a:pt x="0" y="8"/>
                      <a:pt x="5" y="28"/>
                    </a:cubicBezTo>
                    <a:lnTo>
                      <a:pt x="5" y="28"/>
                    </a:lnTo>
                    <a:cubicBezTo>
                      <a:pt x="6" y="34"/>
                      <a:pt x="7" y="40"/>
                      <a:pt x="9" y="47"/>
                    </a:cubicBezTo>
                    <a:lnTo>
                      <a:pt x="9" y="47"/>
                    </a:lnTo>
                    <a:cubicBezTo>
                      <a:pt x="14" y="67"/>
                      <a:pt x="45" y="59"/>
                      <a:pt x="41"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6" name="Freeform 117">
                <a:extLst>
                  <a:ext uri="{FF2B5EF4-FFF2-40B4-BE49-F238E27FC236}">
                    <a16:creationId xmlns:a16="http://schemas.microsoft.com/office/drawing/2014/main" id="{1DFC9E0F-108E-7940-BECB-80D8C16357A9}"/>
                  </a:ext>
                </a:extLst>
              </p:cNvPr>
              <p:cNvSpPr>
                <a:spLocks noChangeArrowheads="1"/>
              </p:cNvSpPr>
              <p:nvPr/>
            </p:nvSpPr>
            <p:spPr bwMode="auto">
              <a:xfrm>
                <a:off x="6841319" y="3295427"/>
                <a:ext cx="16202" cy="14041"/>
              </a:xfrm>
              <a:custGeom>
                <a:avLst/>
                <a:gdLst>
                  <a:gd name="T0" fmla="*/ 19 w 66"/>
                  <a:gd name="T1" fmla="*/ 38 h 58"/>
                  <a:gd name="T2" fmla="*/ 19 w 66"/>
                  <a:gd name="T3" fmla="*/ 38 h 58"/>
                  <a:gd name="T4" fmla="*/ 30 w 66"/>
                  <a:gd name="T5" fmla="*/ 46 h 58"/>
                  <a:gd name="T6" fmla="*/ 30 w 66"/>
                  <a:gd name="T7" fmla="*/ 46 h 58"/>
                  <a:gd name="T8" fmla="*/ 47 w 66"/>
                  <a:gd name="T9" fmla="*/ 18 h 58"/>
                  <a:gd name="T10" fmla="*/ 47 w 66"/>
                  <a:gd name="T11" fmla="*/ 18 h 58"/>
                  <a:gd name="T12" fmla="*/ 36 w 66"/>
                  <a:gd name="T13" fmla="*/ 10 h 58"/>
                  <a:gd name="T14" fmla="*/ 36 w 66"/>
                  <a:gd name="T15" fmla="*/ 10 h 58"/>
                  <a:gd name="T16" fmla="*/ 19 w 66"/>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9" y="38"/>
                    </a:moveTo>
                    <a:lnTo>
                      <a:pt x="19" y="38"/>
                    </a:lnTo>
                    <a:cubicBezTo>
                      <a:pt x="22" y="41"/>
                      <a:pt x="26" y="43"/>
                      <a:pt x="30" y="46"/>
                    </a:cubicBezTo>
                    <a:lnTo>
                      <a:pt x="30" y="46"/>
                    </a:lnTo>
                    <a:cubicBezTo>
                      <a:pt x="47" y="57"/>
                      <a:pt x="65" y="29"/>
                      <a:pt x="47" y="18"/>
                    </a:cubicBezTo>
                    <a:lnTo>
                      <a:pt x="47" y="18"/>
                    </a:lnTo>
                    <a:cubicBezTo>
                      <a:pt x="43" y="15"/>
                      <a:pt x="39" y="13"/>
                      <a:pt x="36" y="10"/>
                    </a:cubicBezTo>
                    <a:lnTo>
                      <a:pt x="36" y="10"/>
                    </a:lnTo>
                    <a:cubicBezTo>
                      <a:pt x="18" y="0"/>
                      <a:pt x="0" y="27"/>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7" name="Freeform 118">
                <a:extLst>
                  <a:ext uri="{FF2B5EF4-FFF2-40B4-BE49-F238E27FC236}">
                    <a16:creationId xmlns:a16="http://schemas.microsoft.com/office/drawing/2014/main" id="{F1C5572B-5C5C-8A43-8661-57605A49088F}"/>
                  </a:ext>
                </a:extLst>
              </p:cNvPr>
              <p:cNvSpPr>
                <a:spLocks noChangeArrowheads="1"/>
              </p:cNvSpPr>
              <p:nvPr/>
            </p:nvSpPr>
            <p:spPr bwMode="auto">
              <a:xfrm>
                <a:off x="6815396" y="3288946"/>
                <a:ext cx="16202" cy="14041"/>
              </a:xfrm>
              <a:custGeom>
                <a:avLst/>
                <a:gdLst>
                  <a:gd name="T0" fmla="*/ 28 w 65"/>
                  <a:gd name="T1" fmla="*/ 46 h 57"/>
                  <a:gd name="T2" fmla="*/ 28 w 65"/>
                  <a:gd name="T3" fmla="*/ 46 h 57"/>
                  <a:gd name="T4" fmla="*/ 46 w 65"/>
                  <a:gd name="T5" fmla="*/ 18 h 57"/>
                  <a:gd name="T6" fmla="*/ 46 w 65"/>
                  <a:gd name="T7" fmla="*/ 18 h 57"/>
                  <a:gd name="T8" fmla="*/ 34 w 65"/>
                  <a:gd name="T9" fmla="*/ 11 h 57"/>
                  <a:gd name="T10" fmla="*/ 34 w 65"/>
                  <a:gd name="T11" fmla="*/ 11 h 57"/>
                  <a:gd name="T12" fmla="*/ 17 w 65"/>
                  <a:gd name="T13" fmla="*/ 39 h 57"/>
                  <a:gd name="T14" fmla="*/ 17 w 65"/>
                  <a:gd name="T15" fmla="*/ 39 h 57"/>
                  <a:gd name="T16" fmla="*/ 28 w 65"/>
                  <a:gd name="T17"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28" y="46"/>
                    </a:moveTo>
                    <a:lnTo>
                      <a:pt x="28" y="46"/>
                    </a:lnTo>
                    <a:cubicBezTo>
                      <a:pt x="47" y="56"/>
                      <a:pt x="64" y="29"/>
                      <a:pt x="46" y="18"/>
                    </a:cubicBezTo>
                    <a:lnTo>
                      <a:pt x="46" y="18"/>
                    </a:lnTo>
                    <a:cubicBezTo>
                      <a:pt x="42" y="16"/>
                      <a:pt x="38" y="13"/>
                      <a:pt x="34" y="11"/>
                    </a:cubicBezTo>
                    <a:lnTo>
                      <a:pt x="34" y="11"/>
                    </a:lnTo>
                    <a:cubicBezTo>
                      <a:pt x="17" y="0"/>
                      <a:pt x="0" y="28"/>
                      <a:pt x="17" y="39"/>
                    </a:cubicBezTo>
                    <a:lnTo>
                      <a:pt x="17" y="39"/>
                    </a:lnTo>
                    <a:cubicBezTo>
                      <a:pt x="21" y="41"/>
                      <a:pt x="25" y="43"/>
                      <a:pt x="28"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8" name="Freeform 119">
                <a:extLst>
                  <a:ext uri="{FF2B5EF4-FFF2-40B4-BE49-F238E27FC236}">
                    <a16:creationId xmlns:a16="http://schemas.microsoft.com/office/drawing/2014/main" id="{5365E9CC-48E3-BB4B-BBC1-F4D6C33D0AB7}"/>
                  </a:ext>
                </a:extLst>
              </p:cNvPr>
              <p:cNvSpPr>
                <a:spLocks noChangeArrowheads="1"/>
              </p:cNvSpPr>
              <p:nvPr/>
            </p:nvSpPr>
            <p:spPr bwMode="auto">
              <a:xfrm>
                <a:off x="6866162" y="3275985"/>
                <a:ext cx="14041" cy="10801"/>
              </a:xfrm>
              <a:custGeom>
                <a:avLst/>
                <a:gdLst>
                  <a:gd name="T0" fmla="*/ 28 w 59"/>
                  <a:gd name="T1" fmla="*/ 39 h 45"/>
                  <a:gd name="T2" fmla="*/ 28 w 59"/>
                  <a:gd name="T3" fmla="*/ 39 h 45"/>
                  <a:gd name="T4" fmla="*/ 37 w 59"/>
                  <a:gd name="T5" fmla="*/ 37 h 45"/>
                  <a:gd name="T6" fmla="*/ 37 w 59"/>
                  <a:gd name="T7" fmla="*/ 37 h 45"/>
                  <a:gd name="T8" fmla="*/ 29 w 59"/>
                  <a:gd name="T9" fmla="*/ 5 h 45"/>
                  <a:gd name="T10" fmla="*/ 29 w 59"/>
                  <a:gd name="T11" fmla="*/ 5 h 45"/>
                  <a:gd name="T12" fmla="*/ 20 w 59"/>
                  <a:gd name="T13" fmla="*/ 7 h 45"/>
                  <a:gd name="T14" fmla="*/ 20 w 59"/>
                  <a:gd name="T15" fmla="*/ 7 h 45"/>
                  <a:gd name="T16" fmla="*/ 28 w 59"/>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5">
                    <a:moveTo>
                      <a:pt x="28" y="39"/>
                    </a:moveTo>
                    <a:lnTo>
                      <a:pt x="28" y="39"/>
                    </a:lnTo>
                    <a:cubicBezTo>
                      <a:pt x="31" y="38"/>
                      <a:pt x="34" y="37"/>
                      <a:pt x="37" y="37"/>
                    </a:cubicBezTo>
                    <a:lnTo>
                      <a:pt x="37" y="37"/>
                    </a:lnTo>
                    <a:cubicBezTo>
                      <a:pt x="58" y="32"/>
                      <a:pt x="50" y="0"/>
                      <a:pt x="29" y="5"/>
                    </a:cubicBezTo>
                    <a:lnTo>
                      <a:pt x="29" y="5"/>
                    </a:lnTo>
                    <a:cubicBezTo>
                      <a:pt x="26" y="6"/>
                      <a:pt x="23" y="6"/>
                      <a:pt x="20" y="7"/>
                    </a:cubicBezTo>
                    <a:lnTo>
                      <a:pt x="20" y="7"/>
                    </a:lnTo>
                    <a:cubicBezTo>
                      <a:pt x="0" y="12"/>
                      <a:pt x="8" y="44"/>
                      <a:pt x="2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9" name="Freeform 120">
                <a:extLst>
                  <a:ext uri="{FF2B5EF4-FFF2-40B4-BE49-F238E27FC236}">
                    <a16:creationId xmlns:a16="http://schemas.microsoft.com/office/drawing/2014/main" id="{13812CD8-7BAC-1A46-8286-5D8A4B018BD6}"/>
                  </a:ext>
                </a:extLst>
              </p:cNvPr>
              <p:cNvSpPr>
                <a:spLocks noChangeArrowheads="1"/>
              </p:cNvSpPr>
              <p:nvPr/>
            </p:nvSpPr>
            <p:spPr bwMode="auto">
              <a:xfrm>
                <a:off x="6891004" y="3251142"/>
                <a:ext cx="12961" cy="15122"/>
              </a:xfrm>
              <a:custGeom>
                <a:avLst/>
                <a:gdLst>
                  <a:gd name="T0" fmla="*/ 17 w 51"/>
                  <a:gd name="T1" fmla="*/ 55 h 61"/>
                  <a:gd name="T2" fmla="*/ 17 w 51"/>
                  <a:gd name="T3" fmla="*/ 55 h 61"/>
                  <a:gd name="T4" fmla="*/ 9 w 51"/>
                  <a:gd name="T5" fmla="*/ 18 h 61"/>
                  <a:gd name="T6" fmla="*/ 9 w 51"/>
                  <a:gd name="T7" fmla="*/ 18 h 61"/>
                  <a:gd name="T8" fmla="*/ 3 w 51"/>
                  <a:gd name="T9" fmla="*/ 40 h 61"/>
                  <a:gd name="T10" fmla="*/ 3 w 51"/>
                  <a:gd name="T11" fmla="*/ 40 h 61"/>
                  <a:gd name="T12" fmla="*/ 17 w 51"/>
                  <a:gd name="T13" fmla="*/ 55 h 61"/>
                </a:gdLst>
                <a:ahLst/>
                <a:cxnLst>
                  <a:cxn ang="0">
                    <a:pos x="T0" y="T1"/>
                  </a:cxn>
                  <a:cxn ang="0">
                    <a:pos x="T2" y="T3"/>
                  </a:cxn>
                  <a:cxn ang="0">
                    <a:pos x="T4" y="T5"/>
                  </a:cxn>
                  <a:cxn ang="0">
                    <a:pos x="T6" y="T7"/>
                  </a:cxn>
                  <a:cxn ang="0">
                    <a:pos x="T8" y="T9"/>
                  </a:cxn>
                  <a:cxn ang="0">
                    <a:pos x="T10" y="T11"/>
                  </a:cxn>
                  <a:cxn ang="0">
                    <a:pos x="T12" y="T13"/>
                  </a:cxn>
                </a:cxnLst>
                <a:rect l="0" t="0" r="r" b="b"/>
                <a:pathLst>
                  <a:path w="51" h="61">
                    <a:moveTo>
                      <a:pt x="17" y="55"/>
                    </a:moveTo>
                    <a:lnTo>
                      <a:pt x="17" y="55"/>
                    </a:lnTo>
                    <a:cubicBezTo>
                      <a:pt x="50" y="60"/>
                      <a:pt x="37" y="0"/>
                      <a:pt x="9" y="18"/>
                    </a:cubicBezTo>
                    <a:lnTo>
                      <a:pt x="9" y="18"/>
                    </a:lnTo>
                    <a:cubicBezTo>
                      <a:pt x="1" y="24"/>
                      <a:pt x="0" y="33"/>
                      <a:pt x="3" y="40"/>
                    </a:cubicBezTo>
                    <a:lnTo>
                      <a:pt x="3" y="40"/>
                    </a:lnTo>
                    <a:cubicBezTo>
                      <a:pt x="3" y="46"/>
                      <a:pt x="8" y="54"/>
                      <a:pt x="17" y="5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0" name="Freeform 121">
                <a:extLst>
                  <a:ext uri="{FF2B5EF4-FFF2-40B4-BE49-F238E27FC236}">
                    <a16:creationId xmlns:a16="http://schemas.microsoft.com/office/drawing/2014/main" id="{946F6D63-CD1B-EB45-B0D0-BE6B73E7D575}"/>
                  </a:ext>
                </a:extLst>
              </p:cNvPr>
              <p:cNvSpPr>
                <a:spLocks noChangeArrowheads="1"/>
              </p:cNvSpPr>
              <p:nvPr/>
            </p:nvSpPr>
            <p:spPr bwMode="auto">
              <a:xfrm>
                <a:off x="6876963" y="3296506"/>
                <a:ext cx="16201" cy="14042"/>
              </a:xfrm>
              <a:custGeom>
                <a:avLst/>
                <a:gdLst>
                  <a:gd name="T0" fmla="*/ 18 w 65"/>
                  <a:gd name="T1" fmla="*/ 39 h 58"/>
                  <a:gd name="T2" fmla="*/ 18 w 65"/>
                  <a:gd name="T3" fmla="*/ 39 h 58"/>
                  <a:gd name="T4" fmla="*/ 29 w 65"/>
                  <a:gd name="T5" fmla="*/ 46 h 58"/>
                  <a:gd name="T6" fmla="*/ 29 w 65"/>
                  <a:gd name="T7" fmla="*/ 46 h 58"/>
                  <a:gd name="T8" fmla="*/ 46 w 65"/>
                  <a:gd name="T9" fmla="*/ 18 h 58"/>
                  <a:gd name="T10" fmla="*/ 46 w 65"/>
                  <a:gd name="T11" fmla="*/ 18 h 58"/>
                  <a:gd name="T12" fmla="*/ 34 w 65"/>
                  <a:gd name="T13" fmla="*/ 11 h 58"/>
                  <a:gd name="T14" fmla="*/ 34 w 65"/>
                  <a:gd name="T15" fmla="*/ 11 h 58"/>
                  <a:gd name="T16" fmla="*/ 18 w 65"/>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18" y="39"/>
                    </a:moveTo>
                    <a:lnTo>
                      <a:pt x="18" y="39"/>
                    </a:lnTo>
                    <a:cubicBezTo>
                      <a:pt x="22" y="41"/>
                      <a:pt x="25" y="43"/>
                      <a:pt x="29" y="46"/>
                    </a:cubicBezTo>
                    <a:lnTo>
                      <a:pt x="29" y="46"/>
                    </a:lnTo>
                    <a:cubicBezTo>
                      <a:pt x="47" y="57"/>
                      <a:pt x="64" y="29"/>
                      <a:pt x="46" y="18"/>
                    </a:cubicBezTo>
                    <a:lnTo>
                      <a:pt x="46" y="18"/>
                    </a:lnTo>
                    <a:cubicBezTo>
                      <a:pt x="42" y="16"/>
                      <a:pt x="39" y="13"/>
                      <a:pt x="34" y="11"/>
                    </a:cubicBezTo>
                    <a:lnTo>
                      <a:pt x="34"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1" name="Freeform 122">
                <a:extLst>
                  <a:ext uri="{FF2B5EF4-FFF2-40B4-BE49-F238E27FC236}">
                    <a16:creationId xmlns:a16="http://schemas.microsoft.com/office/drawing/2014/main" id="{133271BC-39F0-994D-BD80-D6F6B6721F7D}"/>
                  </a:ext>
                </a:extLst>
              </p:cNvPr>
              <p:cNvSpPr>
                <a:spLocks noChangeArrowheads="1"/>
              </p:cNvSpPr>
              <p:nvPr/>
            </p:nvSpPr>
            <p:spPr bwMode="auto">
              <a:xfrm>
                <a:off x="6908286" y="3274904"/>
                <a:ext cx="16202" cy="14042"/>
              </a:xfrm>
              <a:custGeom>
                <a:avLst/>
                <a:gdLst>
                  <a:gd name="T0" fmla="*/ 29 w 66"/>
                  <a:gd name="T1" fmla="*/ 46 h 58"/>
                  <a:gd name="T2" fmla="*/ 29 w 66"/>
                  <a:gd name="T3" fmla="*/ 46 h 58"/>
                  <a:gd name="T4" fmla="*/ 47 w 66"/>
                  <a:gd name="T5" fmla="*/ 19 h 58"/>
                  <a:gd name="T6" fmla="*/ 47 w 66"/>
                  <a:gd name="T7" fmla="*/ 19 h 58"/>
                  <a:gd name="T8" fmla="*/ 35 w 66"/>
                  <a:gd name="T9" fmla="*/ 11 h 58"/>
                  <a:gd name="T10" fmla="*/ 35 w 66"/>
                  <a:gd name="T11" fmla="*/ 11 h 58"/>
                  <a:gd name="T12" fmla="*/ 18 w 66"/>
                  <a:gd name="T13" fmla="*/ 39 h 58"/>
                  <a:gd name="T14" fmla="*/ 18 w 66"/>
                  <a:gd name="T15" fmla="*/ 39 h 58"/>
                  <a:gd name="T16" fmla="*/ 29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29" y="46"/>
                    </a:moveTo>
                    <a:lnTo>
                      <a:pt x="29" y="46"/>
                    </a:lnTo>
                    <a:cubicBezTo>
                      <a:pt x="48" y="57"/>
                      <a:pt x="65" y="30"/>
                      <a:pt x="47" y="19"/>
                    </a:cubicBezTo>
                    <a:lnTo>
                      <a:pt x="47" y="19"/>
                    </a:lnTo>
                    <a:cubicBezTo>
                      <a:pt x="43" y="16"/>
                      <a:pt x="39" y="14"/>
                      <a:pt x="35" y="11"/>
                    </a:cubicBezTo>
                    <a:lnTo>
                      <a:pt x="35" y="11"/>
                    </a:lnTo>
                    <a:cubicBezTo>
                      <a:pt x="18" y="0"/>
                      <a:pt x="0" y="28"/>
                      <a:pt x="18" y="39"/>
                    </a:cubicBezTo>
                    <a:lnTo>
                      <a:pt x="18" y="39"/>
                    </a:lnTo>
                    <a:cubicBezTo>
                      <a:pt x="22" y="41"/>
                      <a:pt x="26" y="44"/>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2" name="Freeform 123">
                <a:extLst>
                  <a:ext uri="{FF2B5EF4-FFF2-40B4-BE49-F238E27FC236}">
                    <a16:creationId xmlns:a16="http://schemas.microsoft.com/office/drawing/2014/main" id="{37868EDC-736B-9947-ABA5-CFF936232A01}"/>
                  </a:ext>
                </a:extLst>
              </p:cNvPr>
              <p:cNvSpPr>
                <a:spLocks noChangeArrowheads="1"/>
              </p:cNvSpPr>
              <p:nvPr/>
            </p:nvSpPr>
            <p:spPr bwMode="auto">
              <a:xfrm>
                <a:off x="6918007" y="3308388"/>
                <a:ext cx="16201" cy="14041"/>
              </a:xfrm>
              <a:custGeom>
                <a:avLst/>
                <a:gdLst>
                  <a:gd name="T0" fmla="*/ 18 w 65"/>
                  <a:gd name="T1" fmla="*/ 38 h 57"/>
                  <a:gd name="T2" fmla="*/ 18 w 65"/>
                  <a:gd name="T3" fmla="*/ 38 h 57"/>
                  <a:gd name="T4" fmla="*/ 29 w 65"/>
                  <a:gd name="T5" fmla="*/ 45 h 57"/>
                  <a:gd name="T6" fmla="*/ 29 w 65"/>
                  <a:gd name="T7" fmla="*/ 45 h 57"/>
                  <a:gd name="T8" fmla="*/ 47 w 65"/>
                  <a:gd name="T9" fmla="*/ 18 h 57"/>
                  <a:gd name="T10" fmla="*/ 47 w 65"/>
                  <a:gd name="T11" fmla="*/ 18 h 57"/>
                  <a:gd name="T12" fmla="*/ 35 w 65"/>
                  <a:gd name="T13" fmla="*/ 11 h 57"/>
                  <a:gd name="T14" fmla="*/ 35 w 65"/>
                  <a:gd name="T15" fmla="*/ 11 h 57"/>
                  <a:gd name="T16" fmla="*/ 18 w 65"/>
                  <a:gd name="T17"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18" y="38"/>
                    </a:moveTo>
                    <a:lnTo>
                      <a:pt x="18" y="38"/>
                    </a:lnTo>
                    <a:cubicBezTo>
                      <a:pt x="21" y="41"/>
                      <a:pt x="26" y="43"/>
                      <a:pt x="29" y="45"/>
                    </a:cubicBezTo>
                    <a:lnTo>
                      <a:pt x="29" y="45"/>
                    </a:lnTo>
                    <a:cubicBezTo>
                      <a:pt x="47" y="56"/>
                      <a:pt x="64" y="29"/>
                      <a:pt x="47" y="18"/>
                    </a:cubicBezTo>
                    <a:lnTo>
                      <a:pt x="47" y="18"/>
                    </a:lnTo>
                    <a:cubicBezTo>
                      <a:pt x="43" y="15"/>
                      <a:pt x="39" y="13"/>
                      <a:pt x="35" y="11"/>
                    </a:cubicBezTo>
                    <a:lnTo>
                      <a:pt x="35" y="11"/>
                    </a:lnTo>
                    <a:cubicBezTo>
                      <a:pt x="17" y="0"/>
                      <a:pt x="0" y="27"/>
                      <a:pt x="1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3" name="Freeform 124">
                <a:extLst>
                  <a:ext uri="{FF2B5EF4-FFF2-40B4-BE49-F238E27FC236}">
                    <a16:creationId xmlns:a16="http://schemas.microsoft.com/office/drawing/2014/main" id="{3ADD0E9A-9325-A64F-A601-6CBC9B0BCF7A}"/>
                  </a:ext>
                </a:extLst>
              </p:cNvPr>
              <p:cNvSpPr>
                <a:spLocks noChangeArrowheads="1"/>
              </p:cNvSpPr>
              <p:nvPr/>
            </p:nvSpPr>
            <p:spPr bwMode="auto">
              <a:xfrm>
                <a:off x="6940689" y="3283545"/>
                <a:ext cx="16202" cy="14042"/>
              </a:xfrm>
              <a:custGeom>
                <a:avLst/>
                <a:gdLst>
                  <a:gd name="T0" fmla="*/ 29 w 65"/>
                  <a:gd name="T1" fmla="*/ 45 h 58"/>
                  <a:gd name="T2" fmla="*/ 29 w 65"/>
                  <a:gd name="T3" fmla="*/ 45 h 58"/>
                  <a:gd name="T4" fmla="*/ 46 w 65"/>
                  <a:gd name="T5" fmla="*/ 18 h 58"/>
                  <a:gd name="T6" fmla="*/ 46 w 65"/>
                  <a:gd name="T7" fmla="*/ 18 h 58"/>
                  <a:gd name="T8" fmla="*/ 35 w 65"/>
                  <a:gd name="T9" fmla="*/ 11 h 58"/>
                  <a:gd name="T10" fmla="*/ 35 w 65"/>
                  <a:gd name="T11" fmla="*/ 11 h 58"/>
                  <a:gd name="T12" fmla="*/ 17 w 65"/>
                  <a:gd name="T13" fmla="*/ 39 h 58"/>
                  <a:gd name="T14" fmla="*/ 17 w 65"/>
                  <a:gd name="T15" fmla="*/ 39 h 58"/>
                  <a:gd name="T16" fmla="*/ 29 w 65"/>
                  <a:gd name="T17" fmla="*/ 4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29" y="45"/>
                    </a:moveTo>
                    <a:lnTo>
                      <a:pt x="29" y="45"/>
                    </a:lnTo>
                    <a:cubicBezTo>
                      <a:pt x="47" y="57"/>
                      <a:pt x="64" y="29"/>
                      <a:pt x="46" y="18"/>
                    </a:cubicBezTo>
                    <a:lnTo>
                      <a:pt x="46" y="18"/>
                    </a:lnTo>
                    <a:cubicBezTo>
                      <a:pt x="42" y="15"/>
                      <a:pt x="38" y="13"/>
                      <a:pt x="35" y="11"/>
                    </a:cubicBezTo>
                    <a:lnTo>
                      <a:pt x="35" y="11"/>
                    </a:lnTo>
                    <a:cubicBezTo>
                      <a:pt x="17" y="0"/>
                      <a:pt x="0" y="27"/>
                      <a:pt x="17" y="39"/>
                    </a:cubicBezTo>
                    <a:lnTo>
                      <a:pt x="17" y="39"/>
                    </a:lnTo>
                    <a:cubicBezTo>
                      <a:pt x="22" y="41"/>
                      <a:pt x="25" y="43"/>
                      <a:pt x="29"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4" name="Freeform 125">
                <a:extLst>
                  <a:ext uri="{FF2B5EF4-FFF2-40B4-BE49-F238E27FC236}">
                    <a16:creationId xmlns:a16="http://schemas.microsoft.com/office/drawing/2014/main" id="{BD747D9D-5E07-9241-B3D3-886EFAC192BD}"/>
                  </a:ext>
                </a:extLst>
              </p:cNvPr>
              <p:cNvSpPr>
                <a:spLocks noChangeArrowheads="1"/>
              </p:cNvSpPr>
              <p:nvPr/>
            </p:nvSpPr>
            <p:spPr bwMode="auto">
              <a:xfrm>
                <a:off x="6942850" y="3252223"/>
                <a:ext cx="16202" cy="14041"/>
              </a:xfrm>
              <a:custGeom>
                <a:avLst/>
                <a:gdLst>
                  <a:gd name="T0" fmla="*/ 30 w 66"/>
                  <a:gd name="T1" fmla="*/ 46 h 58"/>
                  <a:gd name="T2" fmla="*/ 30 w 66"/>
                  <a:gd name="T3" fmla="*/ 46 h 58"/>
                  <a:gd name="T4" fmla="*/ 47 w 66"/>
                  <a:gd name="T5" fmla="*/ 18 h 58"/>
                  <a:gd name="T6" fmla="*/ 47 w 66"/>
                  <a:gd name="T7" fmla="*/ 18 h 58"/>
                  <a:gd name="T8" fmla="*/ 36 w 66"/>
                  <a:gd name="T9" fmla="*/ 11 h 58"/>
                  <a:gd name="T10" fmla="*/ 36 w 66"/>
                  <a:gd name="T11" fmla="*/ 11 h 58"/>
                  <a:gd name="T12" fmla="*/ 18 w 66"/>
                  <a:gd name="T13" fmla="*/ 39 h 58"/>
                  <a:gd name="T14" fmla="*/ 18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7" y="57"/>
                      <a:pt x="65" y="30"/>
                      <a:pt x="47" y="18"/>
                    </a:cubicBezTo>
                    <a:lnTo>
                      <a:pt x="47" y="18"/>
                    </a:lnTo>
                    <a:cubicBezTo>
                      <a:pt x="43" y="16"/>
                      <a:pt x="39" y="14"/>
                      <a:pt x="36" y="11"/>
                    </a:cubicBezTo>
                    <a:lnTo>
                      <a:pt x="36" y="11"/>
                    </a:lnTo>
                    <a:cubicBezTo>
                      <a:pt x="17" y="0"/>
                      <a:pt x="0" y="28"/>
                      <a:pt x="18" y="39"/>
                    </a:cubicBezTo>
                    <a:lnTo>
                      <a:pt x="18" y="39"/>
                    </a:lnTo>
                    <a:cubicBezTo>
                      <a:pt x="22" y="41"/>
                      <a:pt x="26" y="43"/>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5" name="Freeform 126">
                <a:extLst>
                  <a:ext uri="{FF2B5EF4-FFF2-40B4-BE49-F238E27FC236}">
                    <a16:creationId xmlns:a16="http://schemas.microsoft.com/office/drawing/2014/main" id="{89472D28-B533-C34C-99CC-FE2C34451C5E}"/>
                  </a:ext>
                </a:extLst>
              </p:cNvPr>
              <p:cNvSpPr>
                <a:spLocks noChangeArrowheads="1"/>
              </p:cNvSpPr>
              <p:nvPr/>
            </p:nvSpPr>
            <p:spPr bwMode="auto">
              <a:xfrm>
                <a:off x="6964452" y="3304068"/>
                <a:ext cx="16202" cy="14041"/>
              </a:xfrm>
              <a:custGeom>
                <a:avLst/>
                <a:gdLst>
                  <a:gd name="T0" fmla="*/ 18 w 65"/>
                  <a:gd name="T1" fmla="*/ 39 h 58"/>
                  <a:gd name="T2" fmla="*/ 18 w 65"/>
                  <a:gd name="T3" fmla="*/ 39 h 58"/>
                  <a:gd name="T4" fmla="*/ 29 w 65"/>
                  <a:gd name="T5" fmla="*/ 46 h 58"/>
                  <a:gd name="T6" fmla="*/ 29 w 65"/>
                  <a:gd name="T7" fmla="*/ 46 h 58"/>
                  <a:gd name="T8" fmla="*/ 47 w 65"/>
                  <a:gd name="T9" fmla="*/ 19 h 58"/>
                  <a:gd name="T10" fmla="*/ 47 w 65"/>
                  <a:gd name="T11" fmla="*/ 19 h 58"/>
                  <a:gd name="T12" fmla="*/ 36 w 65"/>
                  <a:gd name="T13" fmla="*/ 11 h 58"/>
                  <a:gd name="T14" fmla="*/ 36 w 65"/>
                  <a:gd name="T15" fmla="*/ 11 h 58"/>
                  <a:gd name="T16" fmla="*/ 18 w 65"/>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18" y="39"/>
                    </a:moveTo>
                    <a:lnTo>
                      <a:pt x="18" y="39"/>
                    </a:lnTo>
                    <a:cubicBezTo>
                      <a:pt x="22" y="41"/>
                      <a:pt x="26" y="44"/>
                      <a:pt x="29" y="46"/>
                    </a:cubicBezTo>
                    <a:lnTo>
                      <a:pt x="29" y="46"/>
                    </a:lnTo>
                    <a:cubicBezTo>
                      <a:pt x="47" y="57"/>
                      <a:pt x="64" y="30"/>
                      <a:pt x="47" y="19"/>
                    </a:cubicBezTo>
                    <a:lnTo>
                      <a:pt x="47" y="19"/>
                    </a:lnTo>
                    <a:cubicBezTo>
                      <a:pt x="43" y="16"/>
                      <a:pt x="39" y="14"/>
                      <a:pt x="36" y="11"/>
                    </a:cubicBezTo>
                    <a:lnTo>
                      <a:pt x="36"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6" name="Freeform 127">
                <a:extLst>
                  <a:ext uri="{FF2B5EF4-FFF2-40B4-BE49-F238E27FC236}">
                    <a16:creationId xmlns:a16="http://schemas.microsoft.com/office/drawing/2014/main" id="{8B2D130F-91A4-D74C-A98C-370202494D9B}"/>
                  </a:ext>
                </a:extLst>
              </p:cNvPr>
              <p:cNvSpPr>
                <a:spLocks noChangeArrowheads="1"/>
              </p:cNvSpPr>
              <p:nvPr/>
            </p:nvSpPr>
            <p:spPr bwMode="auto">
              <a:xfrm>
                <a:off x="6960131" y="3324589"/>
                <a:ext cx="16202" cy="14042"/>
              </a:xfrm>
              <a:custGeom>
                <a:avLst/>
                <a:gdLst>
                  <a:gd name="T0" fmla="*/ 35 w 65"/>
                  <a:gd name="T1" fmla="*/ 12 h 59"/>
                  <a:gd name="T2" fmla="*/ 35 w 65"/>
                  <a:gd name="T3" fmla="*/ 12 h 59"/>
                  <a:gd name="T4" fmla="*/ 17 w 65"/>
                  <a:gd name="T5" fmla="*/ 39 h 59"/>
                  <a:gd name="T6" fmla="*/ 17 w 65"/>
                  <a:gd name="T7" fmla="*/ 39 h 59"/>
                  <a:gd name="T8" fmla="*/ 28 w 65"/>
                  <a:gd name="T9" fmla="*/ 46 h 59"/>
                  <a:gd name="T10" fmla="*/ 28 w 65"/>
                  <a:gd name="T11" fmla="*/ 46 h 59"/>
                  <a:gd name="T12" fmla="*/ 46 w 65"/>
                  <a:gd name="T13" fmla="*/ 19 h 59"/>
                  <a:gd name="T14" fmla="*/ 46 w 65"/>
                  <a:gd name="T15" fmla="*/ 19 h 59"/>
                  <a:gd name="T16" fmla="*/ 35 w 65"/>
                  <a:gd name="T17" fmla="*/ 1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9">
                    <a:moveTo>
                      <a:pt x="35" y="12"/>
                    </a:moveTo>
                    <a:lnTo>
                      <a:pt x="35" y="12"/>
                    </a:lnTo>
                    <a:cubicBezTo>
                      <a:pt x="17" y="0"/>
                      <a:pt x="0" y="28"/>
                      <a:pt x="17" y="39"/>
                    </a:cubicBezTo>
                    <a:lnTo>
                      <a:pt x="17" y="39"/>
                    </a:lnTo>
                    <a:cubicBezTo>
                      <a:pt x="21" y="42"/>
                      <a:pt x="25" y="44"/>
                      <a:pt x="28" y="46"/>
                    </a:cubicBezTo>
                    <a:lnTo>
                      <a:pt x="28" y="46"/>
                    </a:lnTo>
                    <a:cubicBezTo>
                      <a:pt x="47" y="58"/>
                      <a:pt x="64" y="30"/>
                      <a:pt x="46" y="19"/>
                    </a:cubicBezTo>
                    <a:lnTo>
                      <a:pt x="46" y="19"/>
                    </a:lnTo>
                    <a:cubicBezTo>
                      <a:pt x="42" y="17"/>
                      <a:pt x="38" y="14"/>
                      <a:pt x="35" y="1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7" name="Freeform 128">
                <a:extLst>
                  <a:ext uri="{FF2B5EF4-FFF2-40B4-BE49-F238E27FC236}">
                    <a16:creationId xmlns:a16="http://schemas.microsoft.com/office/drawing/2014/main" id="{58FF64C4-3DC3-5D4D-A1ED-787C8DAA088C}"/>
                  </a:ext>
                </a:extLst>
              </p:cNvPr>
              <p:cNvSpPr>
                <a:spLocks noChangeArrowheads="1"/>
              </p:cNvSpPr>
              <p:nvPr/>
            </p:nvSpPr>
            <p:spPr bwMode="auto">
              <a:xfrm>
                <a:off x="6980654" y="3355913"/>
                <a:ext cx="15122" cy="12961"/>
              </a:xfrm>
              <a:custGeom>
                <a:avLst/>
                <a:gdLst>
                  <a:gd name="T0" fmla="*/ 20 w 60"/>
                  <a:gd name="T1" fmla="*/ 2 h 51"/>
                  <a:gd name="T2" fmla="*/ 20 w 60"/>
                  <a:gd name="T3" fmla="*/ 2 h 51"/>
                  <a:gd name="T4" fmla="*/ 4 w 60"/>
                  <a:gd name="T5" fmla="*/ 17 h 51"/>
                  <a:gd name="T6" fmla="*/ 4 w 60"/>
                  <a:gd name="T7" fmla="*/ 17 h 51"/>
                  <a:gd name="T8" fmla="*/ 41 w 60"/>
                  <a:gd name="T9" fmla="*/ 8 h 51"/>
                  <a:gd name="T10" fmla="*/ 41 w 60"/>
                  <a:gd name="T11" fmla="*/ 8 h 51"/>
                  <a:gd name="T12" fmla="*/ 20 w 60"/>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60" h="51">
                    <a:moveTo>
                      <a:pt x="20" y="2"/>
                    </a:moveTo>
                    <a:lnTo>
                      <a:pt x="20" y="2"/>
                    </a:lnTo>
                    <a:cubicBezTo>
                      <a:pt x="13" y="3"/>
                      <a:pt x="5" y="7"/>
                      <a:pt x="4" y="17"/>
                    </a:cubicBezTo>
                    <a:lnTo>
                      <a:pt x="4" y="17"/>
                    </a:lnTo>
                    <a:cubicBezTo>
                      <a:pt x="0" y="50"/>
                      <a:pt x="59" y="36"/>
                      <a:pt x="41" y="8"/>
                    </a:cubicBezTo>
                    <a:lnTo>
                      <a:pt x="41" y="8"/>
                    </a:lnTo>
                    <a:cubicBezTo>
                      <a:pt x="35" y="1"/>
                      <a:pt x="27" y="0"/>
                      <a:pt x="2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8" name="Freeform 129">
                <a:extLst>
                  <a:ext uri="{FF2B5EF4-FFF2-40B4-BE49-F238E27FC236}">
                    <a16:creationId xmlns:a16="http://schemas.microsoft.com/office/drawing/2014/main" id="{B5E73C5F-3F30-334C-95DA-AC4129517E24}"/>
                  </a:ext>
                </a:extLst>
              </p:cNvPr>
              <p:cNvSpPr>
                <a:spLocks noChangeArrowheads="1"/>
              </p:cNvSpPr>
              <p:nvPr/>
            </p:nvSpPr>
            <p:spPr bwMode="auto">
              <a:xfrm>
                <a:off x="6949330" y="3340792"/>
                <a:ext cx="16202" cy="14041"/>
              </a:xfrm>
              <a:custGeom>
                <a:avLst/>
                <a:gdLst>
                  <a:gd name="T0" fmla="*/ 18 w 66"/>
                  <a:gd name="T1" fmla="*/ 39 h 58"/>
                  <a:gd name="T2" fmla="*/ 18 w 66"/>
                  <a:gd name="T3" fmla="*/ 39 h 58"/>
                  <a:gd name="T4" fmla="*/ 29 w 66"/>
                  <a:gd name="T5" fmla="*/ 46 h 58"/>
                  <a:gd name="T6" fmla="*/ 29 w 66"/>
                  <a:gd name="T7" fmla="*/ 46 h 58"/>
                  <a:gd name="T8" fmla="*/ 46 w 66"/>
                  <a:gd name="T9" fmla="*/ 19 h 58"/>
                  <a:gd name="T10" fmla="*/ 46 w 66"/>
                  <a:gd name="T11" fmla="*/ 19 h 58"/>
                  <a:gd name="T12" fmla="*/ 35 w 66"/>
                  <a:gd name="T13" fmla="*/ 11 h 58"/>
                  <a:gd name="T14" fmla="*/ 35 w 66"/>
                  <a:gd name="T15" fmla="*/ 11 h 58"/>
                  <a:gd name="T16" fmla="*/ 18 w 66"/>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8" y="39"/>
                    </a:moveTo>
                    <a:lnTo>
                      <a:pt x="18" y="39"/>
                    </a:lnTo>
                    <a:cubicBezTo>
                      <a:pt x="22" y="41"/>
                      <a:pt x="26" y="44"/>
                      <a:pt x="29" y="46"/>
                    </a:cubicBezTo>
                    <a:lnTo>
                      <a:pt x="29" y="46"/>
                    </a:lnTo>
                    <a:cubicBezTo>
                      <a:pt x="48" y="57"/>
                      <a:pt x="65" y="29"/>
                      <a:pt x="46" y="19"/>
                    </a:cubicBezTo>
                    <a:lnTo>
                      <a:pt x="46" y="19"/>
                    </a:lnTo>
                    <a:cubicBezTo>
                      <a:pt x="43" y="16"/>
                      <a:pt x="39" y="14"/>
                      <a:pt x="35" y="11"/>
                    </a:cubicBezTo>
                    <a:lnTo>
                      <a:pt x="35" y="11"/>
                    </a:lnTo>
                    <a:cubicBezTo>
                      <a:pt x="18"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9" name="Freeform 130">
                <a:extLst>
                  <a:ext uri="{FF2B5EF4-FFF2-40B4-BE49-F238E27FC236}">
                    <a16:creationId xmlns:a16="http://schemas.microsoft.com/office/drawing/2014/main" id="{CF4E4FC4-1549-0240-8D2C-C6A690AF9B0D}"/>
                  </a:ext>
                </a:extLst>
              </p:cNvPr>
              <p:cNvSpPr>
                <a:spLocks noChangeArrowheads="1"/>
              </p:cNvSpPr>
              <p:nvPr/>
            </p:nvSpPr>
            <p:spPr bwMode="auto">
              <a:xfrm>
                <a:off x="6560489" y="3388317"/>
                <a:ext cx="11882" cy="10801"/>
              </a:xfrm>
              <a:custGeom>
                <a:avLst/>
                <a:gdLst>
                  <a:gd name="T0" fmla="*/ 29 w 50"/>
                  <a:gd name="T1" fmla="*/ 36 h 42"/>
                  <a:gd name="T2" fmla="*/ 29 w 50"/>
                  <a:gd name="T3" fmla="*/ 36 h 42"/>
                  <a:gd name="T4" fmla="*/ 21 w 50"/>
                  <a:gd name="T5" fmla="*/ 4 h 42"/>
                  <a:gd name="T6" fmla="*/ 21 w 50"/>
                  <a:gd name="T7" fmla="*/ 4 h 42"/>
                  <a:gd name="T8" fmla="*/ 29 w 50"/>
                  <a:gd name="T9" fmla="*/ 36 h 42"/>
                </a:gdLst>
                <a:ahLst/>
                <a:cxnLst>
                  <a:cxn ang="0">
                    <a:pos x="T0" y="T1"/>
                  </a:cxn>
                  <a:cxn ang="0">
                    <a:pos x="T2" y="T3"/>
                  </a:cxn>
                  <a:cxn ang="0">
                    <a:pos x="T4" y="T5"/>
                  </a:cxn>
                  <a:cxn ang="0">
                    <a:pos x="T6" y="T7"/>
                  </a:cxn>
                  <a:cxn ang="0">
                    <a:pos x="T8" y="T9"/>
                  </a:cxn>
                </a:cxnLst>
                <a:rect l="0" t="0" r="r" b="b"/>
                <a:pathLst>
                  <a:path w="50" h="42">
                    <a:moveTo>
                      <a:pt x="29" y="36"/>
                    </a:moveTo>
                    <a:lnTo>
                      <a:pt x="29" y="36"/>
                    </a:lnTo>
                    <a:cubicBezTo>
                      <a:pt x="49" y="31"/>
                      <a:pt x="42" y="0"/>
                      <a:pt x="21" y="4"/>
                    </a:cubicBezTo>
                    <a:lnTo>
                      <a:pt x="21" y="4"/>
                    </a:lnTo>
                    <a:cubicBezTo>
                      <a:pt x="0" y="9"/>
                      <a:pt x="8" y="41"/>
                      <a:pt x="29"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0" name="Freeform 131">
                <a:extLst>
                  <a:ext uri="{FF2B5EF4-FFF2-40B4-BE49-F238E27FC236}">
                    <a16:creationId xmlns:a16="http://schemas.microsoft.com/office/drawing/2014/main" id="{82D47556-F3CA-084E-B502-EEF5C85C24F2}"/>
                  </a:ext>
                </a:extLst>
              </p:cNvPr>
              <p:cNvSpPr>
                <a:spLocks noChangeArrowheads="1"/>
              </p:cNvSpPr>
              <p:nvPr/>
            </p:nvSpPr>
            <p:spPr bwMode="auto">
              <a:xfrm>
                <a:off x="6542128" y="3361314"/>
                <a:ext cx="14041" cy="10801"/>
              </a:xfrm>
              <a:custGeom>
                <a:avLst/>
                <a:gdLst>
                  <a:gd name="T0" fmla="*/ 27 w 58"/>
                  <a:gd name="T1" fmla="*/ 39 h 45"/>
                  <a:gd name="T2" fmla="*/ 27 w 58"/>
                  <a:gd name="T3" fmla="*/ 39 h 45"/>
                  <a:gd name="T4" fmla="*/ 36 w 58"/>
                  <a:gd name="T5" fmla="*/ 37 h 45"/>
                  <a:gd name="T6" fmla="*/ 36 w 58"/>
                  <a:gd name="T7" fmla="*/ 37 h 45"/>
                  <a:gd name="T8" fmla="*/ 30 w 58"/>
                  <a:gd name="T9" fmla="*/ 5 h 45"/>
                  <a:gd name="T10" fmla="*/ 30 w 58"/>
                  <a:gd name="T11" fmla="*/ 5 h 45"/>
                  <a:gd name="T12" fmla="*/ 20 w 58"/>
                  <a:gd name="T13" fmla="*/ 7 h 45"/>
                  <a:gd name="T14" fmla="*/ 20 w 58"/>
                  <a:gd name="T15" fmla="*/ 7 h 45"/>
                  <a:gd name="T16" fmla="*/ 27 w 58"/>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7" y="39"/>
                    </a:moveTo>
                    <a:lnTo>
                      <a:pt x="27" y="39"/>
                    </a:lnTo>
                    <a:cubicBezTo>
                      <a:pt x="31" y="38"/>
                      <a:pt x="33" y="37"/>
                      <a:pt x="36" y="37"/>
                    </a:cubicBezTo>
                    <a:lnTo>
                      <a:pt x="36" y="37"/>
                    </a:lnTo>
                    <a:cubicBezTo>
                      <a:pt x="57" y="32"/>
                      <a:pt x="49" y="0"/>
                      <a:pt x="30" y="5"/>
                    </a:cubicBezTo>
                    <a:lnTo>
                      <a:pt x="30" y="5"/>
                    </a:lnTo>
                    <a:cubicBezTo>
                      <a:pt x="26" y="5"/>
                      <a:pt x="23" y="7"/>
                      <a:pt x="20" y="7"/>
                    </a:cubicBezTo>
                    <a:lnTo>
                      <a:pt x="20" y="7"/>
                    </a:lnTo>
                    <a:cubicBezTo>
                      <a:pt x="0" y="12"/>
                      <a:pt x="7" y="44"/>
                      <a:pt x="2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1" name="Freeform 132">
                <a:extLst>
                  <a:ext uri="{FF2B5EF4-FFF2-40B4-BE49-F238E27FC236}">
                    <a16:creationId xmlns:a16="http://schemas.microsoft.com/office/drawing/2014/main" id="{D92CBEF5-9D5B-3C48-96A2-BE7A11C36AF7}"/>
                  </a:ext>
                </a:extLst>
              </p:cNvPr>
              <p:cNvSpPr>
                <a:spLocks noChangeArrowheads="1"/>
              </p:cNvSpPr>
              <p:nvPr/>
            </p:nvSpPr>
            <p:spPr bwMode="auto">
              <a:xfrm>
                <a:off x="6569130" y="3342952"/>
                <a:ext cx="14042" cy="10801"/>
              </a:xfrm>
              <a:custGeom>
                <a:avLst/>
                <a:gdLst>
                  <a:gd name="T0" fmla="*/ 27 w 58"/>
                  <a:gd name="T1" fmla="*/ 38 h 44"/>
                  <a:gd name="T2" fmla="*/ 27 w 58"/>
                  <a:gd name="T3" fmla="*/ 38 h 44"/>
                  <a:gd name="T4" fmla="*/ 37 w 58"/>
                  <a:gd name="T5" fmla="*/ 36 h 44"/>
                  <a:gd name="T6" fmla="*/ 37 w 58"/>
                  <a:gd name="T7" fmla="*/ 36 h 44"/>
                  <a:gd name="T8" fmla="*/ 30 w 58"/>
                  <a:gd name="T9" fmla="*/ 5 h 44"/>
                  <a:gd name="T10" fmla="*/ 30 w 58"/>
                  <a:gd name="T11" fmla="*/ 5 h 44"/>
                  <a:gd name="T12" fmla="*/ 20 w 58"/>
                  <a:gd name="T13" fmla="*/ 6 h 44"/>
                  <a:gd name="T14" fmla="*/ 20 w 58"/>
                  <a:gd name="T15" fmla="*/ 6 h 44"/>
                  <a:gd name="T16" fmla="*/ 27 w 58"/>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7" y="38"/>
                    </a:moveTo>
                    <a:lnTo>
                      <a:pt x="27" y="38"/>
                    </a:lnTo>
                    <a:cubicBezTo>
                      <a:pt x="31" y="38"/>
                      <a:pt x="34" y="37"/>
                      <a:pt x="37" y="36"/>
                    </a:cubicBezTo>
                    <a:lnTo>
                      <a:pt x="37" y="36"/>
                    </a:lnTo>
                    <a:cubicBezTo>
                      <a:pt x="57" y="32"/>
                      <a:pt x="50" y="0"/>
                      <a:pt x="30" y="5"/>
                    </a:cubicBezTo>
                    <a:lnTo>
                      <a:pt x="30" y="5"/>
                    </a:lnTo>
                    <a:cubicBezTo>
                      <a:pt x="26" y="5"/>
                      <a:pt x="23" y="6"/>
                      <a:pt x="20" y="6"/>
                    </a:cubicBezTo>
                    <a:lnTo>
                      <a:pt x="20" y="6"/>
                    </a:lnTo>
                    <a:cubicBezTo>
                      <a:pt x="0" y="11"/>
                      <a:pt x="7" y="43"/>
                      <a:pt x="2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2" name="Freeform 133">
                <a:extLst>
                  <a:ext uri="{FF2B5EF4-FFF2-40B4-BE49-F238E27FC236}">
                    <a16:creationId xmlns:a16="http://schemas.microsoft.com/office/drawing/2014/main" id="{2947FBDC-95D1-694E-AB5B-09CC8A8BC313}"/>
                  </a:ext>
                </a:extLst>
              </p:cNvPr>
              <p:cNvSpPr>
                <a:spLocks noChangeArrowheads="1"/>
              </p:cNvSpPr>
              <p:nvPr/>
            </p:nvSpPr>
            <p:spPr bwMode="auto">
              <a:xfrm>
                <a:off x="6558329" y="3368875"/>
                <a:ext cx="14042" cy="10801"/>
              </a:xfrm>
              <a:custGeom>
                <a:avLst/>
                <a:gdLst>
                  <a:gd name="T0" fmla="*/ 27 w 58"/>
                  <a:gd name="T1" fmla="*/ 39 h 44"/>
                  <a:gd name="T2" fmla="*/ 27 w 58"/>
                  <a:gd name="T3" fmla="*/ 39 h 44"/>
                  <a:gd name="T4" fmla="*/ 37 w 58"/>
                  <a:gd name="T5" fmla="*/ 37 h 44"/>
                  <a:gd name="T6" fmla="*/ 37 w 58"/>
                  <a:gd name="T7" fmla="*/ 37 h 44"/>
                  <a:gd name="T8" fmla="*/ 29 w 58"/>
                  <a:gd name="T9" fmla="*/ 5 h 44"/>
                  <a:gd name="T10" fmla="*/ 29 w 58"/>
                  <a:gd name="T11" fmla="*/ 5 h 44"/>
                  <a:gd name="T12" fmla="*/ 20 w 58"/>
                  <a:gd name="T13" fmla="*/ 7 h 44"/>
                  <a:gd name="T14" fmla="*/ 20 w 58"/>
                  <a:gd name="T15" fmla="*/ 7 h 44"/>
                  <a:gd name="T16" fmla="*/ 27 w 58"/>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7" y="39"/>
                    </a:moveTo>
                    <a:lnTo>
                      <a:pt x="27" y="39"/>
                    </a:lnTo>
                    <a:cubicBezTo>
                      <a:pt x="30" y="38"/>
                      <a:pt x="34" y="38"/>
                      <a:pt x="37" y="37"/>
                    </a:cubicBezTo>
                    <a:lnTo>
                      <a:pt x="37" y="37"/>
                    </a:lnTo>
                    <a:cubicBezTo>
                      <a:pt x="57" y="32"/>
                      <a:pt x="50" y="0"/>
                      <a:pt x="29" y="5"/>
                    </a:cubicBezTo>
                    <a:lnTo>
                      <a:pt x="29" y="5"/>
                    </a:lnTo>
                    <a:cubicBezTo>
                      <a:pt x="26" y="6"/>
                      <a:pt x="23" y="7"/>
                      <a:pt x="20" y="7"/>
                    </a:cubicBezTo>
                    <a:lnTo>
                      <a:pt x="20" y="7"/>
                    </a:lnTo>
                    <a:cubicBezTo>
                      <a:pt x="0" y="12"/>
                      <a:pt x="7" y="43"/>
                      <a:pt x="2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3" name="Freeform 134">
                <a:extLst>
                  <a:ext uri="{FF2B5EF4-FFF2-40B4-BE49-F238E27FC236}">
                    <a16:creationId xmlns:a16="http://schemas.microsoft.com/office/drawing/2014/main" id="{97FCA7EE-20B4-AB49-97D2-D72523AF3BFB}"/>
                  </a:ext>
                </a:extLst>
              </p:cNvPr>
              <p:cNvSpPr>
                <a:spLocks noChangeArrowheads="1"/>
              </p:cNvSpPr>
              <p:nvPr/>
            </p:nvSpPr>
            <p:spPr bwMode="auto">
              <a:xfrm>
                <a:off x="6593973" y="3377516"/>
                <a:ext cx="10801" cy="14041"/>
              </a:xfrm>
              <a:custGeom>
                <a:avLst/>
                <a:gdLst>
                  <a:gd name="T0" fmla="*/ 37 w 43"/>
                  <a:gd name="T1" fmla="*/ 26 h 56"/>
                  <a:gd name="T2" fmla="*/ 37 w 43"/>
                  <a:gd name="T3" fmla="*/ 26 h 56"/>
                  <a:gd name="T4" fmla="*/ 36 w 43"/>
                  <a:gd name="T5" fmla="*/ 21 h 56"/>
                  <a:gd name="T6" fmla="*/ 36 w 43"/>
                  <a:gd name="T7" fmla="*/ 21 h 56"/>
                  <a:gd name="T8" fmla="*/ 4 w 43"/>
                  <a:gd name="T9" fmla="*/ 28 h 56"/>
                  <a:gd name="T10" fmla="*/ 4 w 43"/>
                  <a:gd name="T11" fmla="*/ 28 h 56"/>
                  <a:gd name="T12" fmla="*/ 6 w 43"/>
                  <a:gd name="T13" fmla="*/ 34 h 56"/>
                  <a:gd name="T14" fmla="*/ 6 w 43"/>
                  <a:gd name="T15" fmla="*/ 34 h 56"/>
                  <a:gd name="T16" fmla="*/ 37 w 43"/>
                  <a:gd name="T17" fmla="*/ 2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6">
                    <a:moveTo>
                      <a:pt x="37" y="26"/>
                    </a:moveTo>
                    <a:lnTo>
                      <a:pt x="37" y="26"/>
                    </a:lnTo>
                    <a:cubicBezTo>
                      <a:pt x="37" y="25"/>
                      <a:pt x="36" y="23"/>
                      <a:pt x="36" y="21"/>
                    </a:cubicBezTo>
                    <a:lnTo>
                      <a:pt x="36" y="21"/>
                    </a:lnTo>
                    <a:cubicBezTo>
                      <a:pt x="32" y="0"/>
                      <a:pt x="0" y="7"/>
                      <a:pt x="4" y="28"/>
                    </a:cubicBezTo>
                    <a:lnTo>
                      <a:pt x="4" y="28"/>
                    </a:lnTo>
                    <a:cubicBezTo>
                      <a:pt x="5" y="30"/>
                      <a:pt x="5" y="32"/>
                      <a:pt x="6" y="34"/>
                    </a:cubicBezTo>
                    <a:lnTo>
                      <a:pt x="6" y="34"/>
                    </a:lnTo>
                    <a:cubicBezTo>
                      <a:pt x="10" y="55"/>
                      <a:pt x="42" y="47"/>
                      <a:pt x="37"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4" name="Freeform 135">
                <a:extLst>
                  <a:ext uri="{FF2B5EF4-FFF2-40B4-BE49-F238E27FC236}">
                    <a16:creationId xmlns:a16="http://schemas.microsoft.com/office/drawing/2014/main" id="{0494804C-0AE2-5548-B415-62E68501E132}"/>
                  </a:ext>
                </a:extLst>
              </p:cNvPr>
              <p:cNvSpPr>
                <a:spLocks noChangeArrowheads="1"/>
              </p:cNvSpPr>
              <p:nvPr/>
            </p:nvSpPr>
            <p:spPr bwMode="auto">
              <a:xfrm>
                <a:off x="6598294" y="3347273"/>
                <a:ext cx="16201" cy="14041"/>
              </a:xfrm>
              <a:custGeom>
                <a:avLst/>
                <a:gdLst>
                  <a:gd name="T0" fmla="*/ 29 w 66"/>
                  <a:gd name="T1" fmla="*/ 46 h 58"/>
                  <a:gd name="T2" fmla="*/ 29 w 66"/>
                  <a:gd name="T3" fmla="*/ 46 h 58"/>
                  <a:gd name="T4" fmla="*/ 46 w 66"/>
                  <a:gd name="T5" fmla="*/ 18 h 58"/>
                  <a:gd name="T6" fmla="*/ 46 w 66"/>
                  <a:gd name="T7" fmla="*/ 18 h 58"/>
                  <a:gd name="T8" fmla="*/ 35 w 66"/>
                  <a:gd name="T9" fmla="*/ 11 h 58"/>
                  <a:gd name="T10" fmla="*/ 35 w 66"/>
                  <a:gd name="T11" fmla="*/ 11 h 58"/>
                  <a:gd name="T12" fmla="*/ 18 w 66"/>
                  <a:gd name="T13" fmla="*/ 38 h 58"/>
                  <a:gd name="T14" fmla="*/ 18 w 66"/>
                  <a:gd name="T15" fmla="*/ 38 h 58"/>
                  <a:gd name="T16" fmla="*/ 29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29" y="46"/>
                    </a:moveTo>
                    <a:lnTo>
                      <a:pt x="29" y="46"/>
                    </a:lnTo>
                    <a:cubicBezTo>
                      <a:pt x="47" y="57"/>
                      <a:pt x="65" y="29"/>
                      <a:pt x="46" y="18"/>
                    </a:cubicBezTo>
                    <a:lnTo>
                      <a:pt x="46" y="18"/>
                    </a:lnTo>
                    <a:cubicBezTo>
                      <a:pt x="43" y="16"/>
                      <a:pt x="39" y="13"/>
                      <a:pt x="35" y="11"/>
                    </a:cubicBezTo>
                    <a:lnTo>
                      <a:pt x="35" y="11"/>
                    </a:lnTo>
                    <a:cubicBezTo>
                      <a:pt x="18" y="0"/>
                      <a:pt x="0" y="27"/>
                      <a:pt x="18" y="38"/>
                    </a:cubicBezTo>
                    <a:lnTo>
                      <a:pt x="18" y="38"/>
                    </a:lnTo>
                    <a:cubicBezTo>
                      <a:pt x="22" y="41"/>
                      <a:pt x="26"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5" name="Freeform 136">
                <a:extLst>
                  <a:ext uri="{FF2B5EF4-FFF2-40B4-BE49-F238E27FC236}">
                    <a16:creationId xmlns:a16="http://schemas.microsoft.com/office/drawing/2014/main" id="{A9CA2E10-DF75-1143-B3D3-77E8D1D453CC}"/>
                  </a:ext>
                </a:extLst>
              </p:cNvPr>
              <p:cNvSpPr>
                <a:spLocks noChangeArrowheads="1"/>
              </p:cNvSpPr>
              <p:nvPr/>
            </p:nvSpPr>
            <p:spPr bwMode="auto">
              <a:xfrm>
                <a:off x="6610175" y="3394797"/>
                <a:ext cx="10801" cy="14041"/>
              </a:xfrm>
              <a:custGeom>
                <a:avLst/>
                <a:gdLst>
                  <a:gd name="T0" fmla="*/ 39 w 45"/>
                  <a:gd name="T1" fmla="*/ 30 h 58"/>
                  <a:gd name="T2" fmla="*/ 39 w 45"/>
                  <a:gd name="T3" fmla="*/ 30 h 58"/>
                  <a:gd name="T4" fmla="*/ 36 w 45"/>
                  <a:gd name="T5" fmla="*/ 20 h 58"/>
                  <a:gd name="T6" fmla="*/ 36 w 45"/>
                  <a:gd name="T7" fmla="*/ 20 h 58"/>
                  <a:gd name="T8" fmla="*/ 5 w 45"/>
                  <a:gd name="T9" fmla="*/ 27 h 58"/>
                  <a:gd name="T10" fmla="*/ 5 w 45"/>
                  <a:gd name="T11" fmla="*/ 27 h 58"/>
                  <a:gd name="T12" fmla="*/ 7 w 45"/>
                  <a:gd name="T13" fmla="*/ 37 h 58"/>
                  <a:gd name="T14" fmla="*/ 7 w 45"/>
                  <a:gd name="T15" fmla="*/ 37 h 58"/>
                  <a:gd name="T16" fmla="*/ 39 w 45"/>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9" y="30"/>
                    </a:moveTo>
                    <a:lnTo>
                      <a:pt x="39" y="30"/>
                    </a:lnTo>
                    <a:cubicBezTo>
                      <a:pt x="38" y="26"/>
                      <a:pt x="38" y="23"/>
                      <a:pt x="36" y="20"/>
                    </a:cubicBezTo>
                    <a:lnTo>
                      <a:pt x="36" y="20"/>
                    </a:lnTo>
                    <a:cubicBezTo>
                      <a:pt x="32" y="0"/>
                      <a:pt x="0" y="7"/>
                      <a:pt x="5" y="27"/>
                    </a:cubicBezTo>
                    <a:lnTo>
                      <a:pt x="5" y="27"/>
                    </a:lnTo>
                    <a:cubicBezTo>
                      <a:pt x="6" y="31"/>
                      <a:pt x="7" y="34"/>
                      <a:pt x="7" y="37"/>
                    </a:cubicBezTo>
                    <a:lnTo>
                      <a:pt x="7" y="37"/>
                    </a:lnTo>
                    <a:cubicBezTo>
                      <a:pt x="12" y="57"/>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6" name="Freeform 137">
                <a:extLst>
                  <a:ext uri="{FF2B5EF4-FFF2-40B4-BE49-F238E27FC236}">
                    <a16:creationId xmlns:a16="http://schemas.microsoft.com/office/drawing/2014/main" id="{3633015A-FB3A-1541-9F9F-05D98B369585}"/>
                  </a:ext>
                </a:extLst>
              </p:cNvPr>
              <p:cNvSpPr>
                <a:spLocks noChangeArrowheads="1"/>
              </p:cNvSpPr>
              <p:nvPr/>
            </p:nvSpPr>
            <p:spPr bwMode="auto">
              <a:xfrm>
                <a:off x="6618816" y="3378595"/>
                <a:ext cx="10801" cy="14042"/>
              </a:xfrm>
              <a:custGeom>
                <a:avLst/>
                <a:gdLst>
                  <a:gd name="T0" fmla="*/ 38 w 44"/>
                  <a:gd name="T1" fmla="*/ 30 h 59"/>
                  <a:gd name="T2" fmla="*/ 38 w 44"/>
                  <a:gd name="T3" fmla="*/ 30 h 59"/>
                  <a:gd name="T4" fmla="*/ 36 w 44"/>
                  <a:gd name="T5" fmla="*/ 21 h 59"/>
                  <a:gd name="T6" fmla="*/ 36 w 44"/>
                  <a:gd name="T7" fmla="*/ 21 h 59"/>
                  <a:gd name="T8" fmla="*/ 4 w 44"/>
                  <a:gd name="T9" fmla="*/ 29 h 59"/>
                  <a:gd name="T10" fmla="*/ 4 w 44"/>
                  <a:gd name="T11" fmla="*/ 29 h 59"/>
                  <a:gd name="T12" fmla="*/ 6 w 44"/>
                  <a:gd name="T13" fmla="*/ 38 h 59"/>
                  <a:gd name="T14" fmla="*/ 6 w 44"/>
                  <a:gd name="T15" fmla="*/ 38 h 59"/>
                  <a:gd name="T16" fmla="*/ 38 w 44"/>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9">
                    <a:moveTo>
                      <a:pt x="38" y="30"/>
                    </a:moveTo>
                    <a:lnTo>
                      <a:pt x="38" y="30"/>
                    </a:lnTo>
                    <a:cubicBezTo>
                      <a:pt x="37" y="28"/>
                      <a:pt x="36" y="24"/>
                      <a:pt x="36" y="21"/>
                    </a:cubicBezTo>
                    <a:lnTo>
                      <a:pt x="36" y="21"/>
                    </a:lnTo>
                    <a:cubicBezTo>
                      <a:pt x="31" y="0"/>
                      <a:pt x="0" y="8"/>
                      <a:pt x="4" y="29"/>
                    </a:cubicBezTo>
                    <a:lnTo>
                      <a:pt x="4" y="29"/>
                    </a:lnTo>
                    <a:cubicBezTo>
                      <a:pt x="5" y="31"/>
                      <a:pt x="6" y="34"/>
                      <a:pt x="6" y="38"/>
                    </a:cubicBezTo>
                    <a:lnTo>
                      <a:pt x="6" y="38"/>
                    </a:lnTo>
                    <a:cubicBezTo>
                      <a:pt x="11" y="58"/>
                      <a:pt x="43" y="51"/>
                      <a:pt x="3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7" name="Freeform 138">
                <a:extLst>
                  <a:ext uri="{FF2B5EF4-FFF2-40B4-BE49-F238E27FC236}">
                    <a16:creationId xmlns:a16="http://schemas.microsoft.com/office/drawing/2014/main" id="{C6E36187-2A24-F748-B617-8FDDFCBB302E}"/>
                  </a:ext>
                </a:extLst>
              </p:cNvPr>
              <p:cNvSpPr>
                <a:spLocks noChangeArrowheads="1"/>
              </p:cNvSpPr>
              <p:nvPr/>
            </p:nvSpPr>
            <p:spPr bwMode="auto">
              <a:xfrm>
                <a:off x="6516205" y="3374275"/>
                <a:ext cx="14041" cy="10801"/>
              </a:xfrm>
              <a:custGeom>
                <a:avLst/>
                <a:gdLst>
                  <a:gd name="T0" fmla="*/ 28 w 58"/>
                  <a:gd name="T1" fmla="*/ 38 h 44"/>
                  <a:gd name="T2" fmla="*/ 28 w 58"/>
                  <a:gd name="T3" fmla="*/ 38 h 44"/>
                  <a:gd name="T4" fmla="*/ 37 w 58"/>
                  <a:gd name="T5" fmla="*/ 36 h 44"/>
                  <a:gd name="T6" fmla="*/ 37 w 58"/>
                  <a:gd name="T7" fmla="*/ 36 h 44"/>
                  <a:gd name="T8" fmla="*/ 30 w 58"/>
                  <a:gd name="T9" fmla="*/ 4 h 44"/>
                  <a:gd name="T10" fmla="*/ 30 w 58"/>
                  <a:gd name="T11" fmla="*/ 4 h 44"/>
                  <a:gd name="T12" fmla="*/ 20 w 58"/>
                  <a:gd name="T13" fmla="*/ 7 h 44"/>
                  <a:gd name="T14" fmla="*/ 20 w 58"/>
                  <a:gd name="T15" fmla="*/ 7 h 44"/>
                  <a:gd name="T16" fmla="*/ 28 w 58"/>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8" y="38"/>
                    </a:moveTo>
                    <a:lnTo>
                      <a:pt x="28" y="38"/>
                    </a:lnTo>
                    <a:cubicBezTo>
                      <a:pt x="31" y="38"/>
                      <a:pt x="34" y="37"/>
                      <a:pt x="37" y="36"/>
                    </a:cubicBezTo>
                    <a:lnTo>
                      <a:pt x="37" y="36"/>
                    </a:lnTo>
                    <a:cubicBezTo>
                      <a:pt x="57" y="31"/>
                      <a:pt x="50" y="0"/>
                      <a:pt x="30" y="4"/>
                    </a:cubicBezTo>
                    <a:lnTo>
                      <a:pt x="30" y="4"/>
                    </a:lnTo>
                    <a:cubicBezTo>
                      <a:pt x="27" y="6"/>
                      <a:pt x="24" y="6"/>
                      <a:pt x="20" y="7"/>
                    </a:cubicBezTo>
                    <a:lnTo>
                      <a:pt x="20" y="7"/>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8" name="Freeform 139">
                <a:extLst>
                  <a:ext uri="{FF2B5EF4-FFF2-40B4-BE49-F238E27FC236}">
                    <a16:creationId xmlns:a16="http://schemas.microsoft.com/office/drawing/2014/main" id="{17BB9059-999C-C745-A9E9-95E056905200}"/>
                  </a:ext>
                </a:extLst>
              </p:cNvPr>
              <p:cNvSpPr>
                <a:spLocks noChangeArrowheads="1"/>
              </p:cNvSpPr>
              <p:nvPr/>
            </p:nvSpPr>
            <p:spPr bwMode="auto">
              <a:xfrm>
                <a:off x="6487042" y="3372115"/>
                <a:ext cx="11882" cy="10801"/>
              </a:xfrm>
              <a:custGeom>
                <a:avLst/>
                <a:gdLst>
                  <a:gd name="T0" fmla="*/ 27 w 49"/>
                  <a:gd name="T1" fmla="*/ 36 h 42"/>
                  <a:gd name="T2" fmla="*/ 27 w 49"/>
                  <a:gd name="T3" fmla="*/ 36 h 42"/>
                  <a:gd name="T4" fmla="*/ 20 w 49"/>
                  <a:gd name="T5" fmla="*/ 5 h 42"/>
                  <a:gd name="T6" fmla="*/ 20 w 49"/>
                  <a:gd name="T7" fmla="*/ 5 h 42"/>
                  <a:gd name="T8" fmla="*/ 27 w 49"/>
                  <a:gd name="T9" fmla="*/ 36 h 42"/>
                </a:gdLst>
                <a:ahLst/>
                <a:cxnLst>
                  <a:cxn ang="0">
                    <a:pos x="T0" y="T1"/>
                  </a:cxn>
                  <a:cxn ang="0">
                    <a:pos x="T2" y="T3"/>
                  </a:cxn>
                  <a:cxn ang="0">
                    <a:pos x="T4" y="T5"/>
                  </a:cxn>
                  <a:cxn ang="0">
                    <a:pos x="T6" y="T7"/>
                  </a:cxn>
                  <a:cxn ang="0">
                    <a:pos x="T8" y="T9"/>
                  </a:cxn>
                </a:cxnLst>
                <a:rect l="0" t="0" r="r" b="b"/>
                <a:pathLst>
                  <a:path w="49" h="42">
                    <a:moveTo>
                      <a:pt x="27" y="36"/>
                    </a:moveTo>
                    <a:lnTo>
                      <a:pt x="27" y="36"/>
                    </a:lnTo>
                    <a:cubicBezTo>
                      <a:pt x="48" y="31"/>
                      <a:pt x="40" y="0"/>
                      <a:pt x="20" y="5"/>
                    </a:cubicBezTo>
                    <a:lnTo>
                      <a:pt x="20" y="5"/>
                    </a:lnTo>
                    <a:cubicBezTo>
                      <a:pt x="0" y="9"/>
                      <a:pt x="7" y="41"/>
                      <a:pt x="27"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9" name="Freeform 140">
                <a:extLst>
                  <a:ext uri="{FF2B5EF4-FFF2-40B4-BE49-F238E27FC236}">
                    <a16:creationId xmlns:a16="http://schemas.microsoft.com/office/drawing/2014/main" id="{B90E4867-E452-E343-814F-19088D745EC3}"/>
                  </a:ext>
                </a:extLst>
              </p:cNvPr>
              <p:cNvSpPr>
                <a:spLocks noChangeArrowheads="1"/>
              </p:cNvSpPr>
              <p:nvPr/>
            </p:nvSpPr>
            <p:spPr bwMode="auto">
              <a:xfrm>
                <a:off x="6492442" y="3337551"/>
                <a:ext cx="11881" cy="11882"/>
              </a:xfrm>
              <a:custGeom>
                <a:avLst/>
                <a:gdLst>
                  <a:gd name="T0" fmla="*/ 29 w 49"/>
                  <a:gd name="T1" fmla="*/ 8 h 49"/>
                  <a:gd name="T2" fmla="*/ 29 w 49"/>
                  <a:gd name="T3" fmla="*/ 8 h 49"/>
                  <a:gd name="T4" fmla="*/ 28 w 49"/>
                  <a:gd name="T5" fmla="*/ 8 h 49"/>
                  <a:gd name="T6" fmla="*/ 28 w 49"/>
                  <a:gd name="T7" fmla="*/ 8 h 49"/>
                  <a:gd name="T8" fmla="*/ 28 w 49"/>
                  <a:gd name="T9" fmla="*/ 8 h 49"/>
                  <a:gd name="T10" fmla="*/ 28 w 49"/>
                  <a:gd name="T11" fmla="*/ 8 h 49"/>
                  <a:gd name="T12" fmla="*/ 29 w 49"/>
                  <a:gd name="T13" fmla="*/ 8 h 49"/>
                  <a:gd name="T14" fmla="*/ 43 w 49"/>
                  <a:gd name="T15" fmla="*/ 15 h 49"/>
                  <a:gd name="T16" fmla="*/ 43 w 49"/>
                  <a:gd name="T17" fmla="*/ 15 h 49"/>
                  <a:gd name="T18" fmla="*/ 18 w 49"/>
                  <a:gd name="T19" fmla="*/ 5 h 49"/>
                  <a:gd name="T20" fmla="*/ 18 w 49"/>
                  <a:gd name="T21" fmla="*/ 5 h 49"/>
                  <a:gd name="T22" fmla="*/ 3 w 49"/>
                  <a:gd name="T23" fmla="*/ 24 h 49"/>
                  <a:gd name="T24" fmla="*/ 3 w 49"/>
                  <a:gd name="T25" fmla="*/ 24 h 49"/>
                  <a:gd name="T26" fmla="*/ 43 w 49"/>
                  <a:gd name="T27" fmla="*/ 1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9">
                    <a:moveTo>
                      <a:pt x="29" y="8"/>
                    </a:moveTo>
                    <a:lnTo>
                      <a:pt x="29" y="8"/>
                    </a:lnTo>
                    <a:cubicBezTo>
                      <a:pt x="28" y="8"/>
                      <a:pt x="28" y="8"/>
                      <a:pt x="28" y="8"/>
                    </a:cubicBezTo>
                    <a:lnTo>
                      <a:pt x="28" y="8"/>
                    </a:lnTo>
                    <a:lnTo>
                      <a:pt x="28" y="8"/>
                    </a:lnTo>
                    <a:lnTo>
                      <a:pt x="28" y="8"/>
                    </a:lnTo>
                    <a:lnTo>
                      <a:pt x="29" y="8"/>
                    </a:lnTo>
                    <a:close/>
                    <a:moveTo>
                      <a:pt x="43" y="15"/>
                    </a:moveTo>
                    <a:lnTo>
                      <a:pt x="43" y="15"/>
                    </a:lnTo>
                    <a:cubicBezTo>
                      <a:pt x="40" y="2"/>
                      <a:pt x="27" y="0"/>
                      <a:pt x="18" y="5"/>
                    </a:cubicBezTo>
                    <a:lnTo>
                      <a:pt x="18" y="5"/>
                    </a:lnTo>
                    <a:cubicBezTo>
                      <a:pt x="9" y="5"/>
                      <a:pt x="0" y="12"/>
                      <a:pt x="3" y="24"/>
                    </a:cubicBezTo>
                    <a:lnTo>
                      <a:pt x="3" y="24"/>
                    </a:lnTo>
                    <a:cubicBezTo>
                      <a:pt x="12" y="48"/>
                      <a:pt x="48" y="40"/>
                      <a:pt x="43" y="1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0" name="Freeform 141">
                <a:extLst>
                  <a:ext uri="{FF2B5EF4-FFF2-40B4-BE49-F238E27FC236}">
                    <a16:creationId xmlns:a16="http://schemas.microsoft.com/office/drawing/2014/main" id="{013B98CA-9C0B-C844-B916-38E667EBB999}"/>
                  </a:ext>
                </a:extLst>
              </p:cNvPr>
              <p:cNvSpPr>
                <a:spLocks noChangeArrowheads="1"/>
              </p:cNvSpPr>
              <p:nvPr/>
            </p:nvSpPr>
            <p:spPr bwMode="auto">
              <a:xfrm>
                <a:off x="6505404" y="3359153"/>
                <a:ext cx="14041" cy="10801"/>
              </a:xfrm>
              <a:custGeom>
                <a:avLst/>
                <a:gdLst>
                  <a:gd name="T0" fmla="*/ 28 w 59"/>
                  <a:gd name="T1" fmla="*/ 39 h 45"/>
                  <a:gd name="T2" fmla="*/ 28 w 59"/>
                  <a:gd name="T3" fmla="*/ 39 h 45"/>
                  <a:gd name="T4" fmla="*/ 38 w 59"/>
                  <a:gd name="T5" fmla="*/ 37 h 45"/>
                  <a:gd name="T6" fmla="*/ 38 w 59"/>
                  <a:gd name="T7" fmla="*/ 37 h 45"/>
                  <a:gd name="T8" fmla="*/ 30 w 59"/>
                  <a:gd name="T9" fmla="*/ 5 h 45"/>
                  <a:gd name="T10" fmla="*/ 30 w 59"/>
                  <a:gd name="T11" fmla="*/ 5 h 45"/>
                  <a:gd name="T12" fmla="*/ 21 w 59"/>
                  <a:gd name="T13" fmla="*/ 7 h 45"/>
                  <a:gd name="T14" fmla="*/ 21 w 59"/>
                  <a:gd name="T15" fmla="*/ 7 h 45"/>
                  <a:gd name="T16" fmla="*/ 28 w 59"/>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5">
                    <a:moveTo>
                      <a:pt x="28" y="39"/>
                    </a:moveTo>
                    <a:lnTo>
                      <a:pt x="28" y="39"/>
                    </a:lnTo>
                    <a:cubicBezTo>
                      <a:pt x="31" y="39"/>
                      <a:pt x="34" y="38"/>
                      <a:pt x="38" y="37"/>
                    </a:cubicBezTo>
                    <a:lnTo>
                      <a:pt x="38" y="37"/>
                    </a:lnTo>
                    <a:cubicBezTo>
                      <a:pt x="58" y="32"/>
                      <a:pt x="50" y="0"/>
                      <a:pt x="30" y="5"/>
                    </a:cubicBezTo>
                    <a:lnTo>
                      <a:pt x="30" y="5"/>
                    </a:lnTo>
                    <a:cubicBezTo>
                      <a:pt x="27" y="6"/>
                      <a:pt x="24" y="7"/>
                      <a:pt x="21" y="7"/>
                    </a:cubicBezTo>
                    <a:lnTo>
                      <a:pt x="21" y="7"/>
                    </a:lnTo>
                    <a:cubicBezTo>
                      <a:pt x="0" y="12"/>
                      <a:pt x="8" y="44"/>
                      <a:pt x="2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1" name="Freeform 142">
                <a:extLst>
                  <a:ext uri="{FF2B5EF4-FFF2-40B4-BE49-F238E27FC236}">
                    <a16:creationId xmlns:a16="http://schemas.microsoft.com/office/drawing/2014/main" id="{D816DDC6-6A6B-4845-B8BB-2FAFECC6FC4F}"/>
                  </a:ext>
                </a:extLst>
              </p:cNvPr>
              <p:cNvSpPr>
                <a:spLocks noChangeArrowheads="1"/>
              </p:cNvSpPr>
              <p:nvPr/>
            </p:nvSpPr>
            <p:spPr bwMode="auto">
              <a:xfrm>
                <a:off x="6524846" y="3336471"/>
                <a:ext cx="10801" cy="14041"/>
              </a:xfrm>
              <a:custGeom>
                <a:avLst/>
                <a:gdLst>
                  <a:gd name="T0" fmla="*/ 39 w 44"/>
                  <a:gd name="T1" fmla="*/ 30 h 58"/>
                  <a:gd name="T2" fmla="*/ 39 w 44"/>
                  <a:gd name="T3" fmla="*/ 30 h 58"/>
                  <a:gd name="T4" fmla="*/ 36 w 44"/>
                  <a:gd name="T5" fmla="*/ 20 h 58"/>
                  <a:gd name="T6" fmla="*/ 36 w 44"/>
                  <a:gd name="T7" fmla="*/ 20 h 58"/>
                  <a:gd name="T8" fmla="*/ 4 w 44"/>
                  <a:gd name="T9" fmla="*/ 28 h 58"/>
                  <a:gd name="T10" fmla="*/ 4 w 44"/>
                  <a:gd name="T11" fmla="*/ 28 h 58"/>
                  <a:gd name="T12" fmla="*/ 7 w 44"/>
                  <a:gd name="T13" fmla="*/ 37 h 58"/>
                  <a:gd name="T14" fmla="*/ 7 w 44"/>
                  <a:gd name="T15" fmla="*/ 37 h 58"/>
                  <a:gd name="T16" fmla="*/ 39 w 44"/>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8">
                    <a:moveTo>
                      <a:pt x="39" y="30"/>
                    </a:moveTo>
                    <a:lnTo>
                      <a:pt x="39" y="30"/>
                    </a:lnTo>
                    <a:cubicBezTo>
                      <a:pt x="38" y="27"/>
                      <a:pt x="37" y="23"/>
                      <a:pt x="36" y="20"/>
                    </a:cubicBezTo>
                    <a:lnTo>
                      <a:pt x="36" y="20"/>
                    </a:lnTo>
                    <a:cubicBezTo>
                      <a:pt x="31" y="0"/>
                      <a:pt x="0" y="7"/>
                      <a:pt x="4" y="28"/>
                    </a:cubicBezTo>
                    <a:lnTo>
                      <a:pt x="4" y="28"/>
                    </a:lnTo>
                    <a:cubicBezTo>
                      <a:pt x="6" y="31"/>
                      <a:pt x="6" y="33"/>
                      <a:pt x="7" y="37"/>
                    </a:cubicBezTo>
                    <a:lnTo>
                      <a:pt x="7" y="37"/>
                    </a:lnTo>
                    <a:cubicBezTo>
                      <a:pt x="11" y="57"/>
                      <a:pt x="43"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2" name="Freeform 143">
                <a:extLst>
                  <a:ext uri="{FF2B5EF4-FFF2-40B4-BE49-F238E27FC236}">
                    <a16:creationId xmlns:a16="http://schemas.microsoft.com/office/drawing/2014/main" id="{28BEF4E3-17C1-5640-B1C6-00256890DF48}"/>
                  </a:ext>
                </a:extLst>
              </p:cNvPr>
              <p:cNvSpPr>
                <a:spLocks noChangeArrowheads="1"/>
              </p:cNvSpPr>
              <p:nvPr/>
            </p:nvSpPr>
            <p:spPr bwMode="auto">
              <a:xfrm>
                <a:off x="6501084" y="3422880"/>
                <a:ext cx="14041" cy="10801"/>
              </a:xfrm>
              <a:custGeom>
                <a:avLst/>
                <a:gdLst>
                  <a:gd name="T0" fmla="*/ 29 w 59"/>
                  <a:gd name="T1" fmla="*/ 39 h 44"/>
                  <a:gd name="T2" fmla="*/ 29 w 59"/>
                  <a:gd name="T3" fmla="*/ 39 h 44"/>
                  <a:gd name="T4" fmla="*/ 37 w 59"/>
                  <a:gd name="T5" fmla="*/ 37 h 44"/>
                  <a:gd name="T6" fmla="*/ 37 w 59"/>
                  <a:gd name="T7" fmla="*/ 37 h 44"/>
                  <a:gd name="T8" fmla="*/ 30 w 59"/>
                  <a:gd name="T9" fmla="*/ 5 h 44"/>
                  <a:gd name="T10" fmla="*/ 30 w 59"/>
                  <a:gd name="T11" fmla="*/ 5 h 44"/>
                  <a:gd name="T12" fmla="*/ 21 w 59"/>
                  <a:gd name="T13" fmla="*/ 7 h 44"/>
                  <a:gd name="T14" fmla="*/ 21 w 59"/>
                  <a:gd name="T15" fmla="*/ 7 h 44"/>
                  <a:gd name="T16" fmla="*/ 29 w 59"/>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4">
                    <a:moveTo>
                      <a:pt x="29" y="39"/>
                    </a:moveTo>
                    <a:lnTo>
                      <a:pt x="29" y="39"/>
                    </a:lnTo>
                    <a:cubicBezTo>
                      <a:pt x="32" y="38"/>
                      <a:pt x="35" y="37"/>
                      <a:pt x="37" y="37"/>
                    </a:cubicBezTo>
                    <a:lnTo>
                      <a:pt x="37" y="37"/>
                    </a:lnTo>
                    <a:cubicBezTo>
                      <a:pt x="58" y="31"/>
                      <a:pt x="50" y="0"/>
                      <a:pt x="30" y="5"/>
                    </a:cubicBezTo>
                    <a:lnTo>
                      <a:pt x="30" y="5"/>
                    </a:lnTo>
                    <a:cubicBezTo>
                      <a:pt x="27" y="6"/>
                      <a:pt x="24" y="6"/>
                      <a:pt x="21" y="7"/>
                    </a:cubicBezTo>
                    <a:lnTo>
                      <a:pt x="21" y="7"/>
                    </a:lnTo>
                    <a:cubicBezTo>
                      <a:pt x="0" y="11"/>
                      <a:pt x="8" y="43"/>
                      <a:pt x="29"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3" name="Freeform 144">
                <a:extLst>
                  <a:ext uri="{FF2B5EF4-FFF2-40B4-BE49-F238E27FC236}">
                    <a16:creationId xmlns:a16="http://schemas.microsoft.com/office/drawing/2014/main" id="{6B81CD5B-EA19-FF49-BDFF-CA273A551828}"/>
                  </a:ext>
                </a:extLst>
              </p:cNvPr>
              <p:cNvSpPr>
                <a:spLocks noChangeArrowheads="1"/>
              </p:cNvSpPr>
              <p:nvPr/>
            </p:nvSpPr>
            <p:spPr bwMode="auto">
              <a:xfrm>
                <a:off x="6444917" y="3418560"/>
                <a:ext cx="16201" cy="14041"/>
              </a:xfrm>
              <a:custGeom>
                <a:avLst/>
                <a:gdLst>
                  <a:gd name="T0" fmla="*/ 29 w 65"/>
                  <a:gd name="T1" fmla="*/ 46 h 58"/>
                  <a:gd name="T2" fmla="*/ 29 w 65"/>
                  <a:gd name="T3" fmla="*/ 46 h 58"/>
                  <a:gd name="T4" fmla="*/ 46 w 65"/>
                  <a:gd name="T5" fmla="*/ 18 h 58"/>
                  <a:gd name="T6" fmla="*/ 46 w 65"/>
                  <a:gd name="T7" fmla="*/ 18 h 58"/>
                  <a:gd name="T8" fmla="*/ 34 w 65"/>
                  <a:gd name="T9" fmla="*/ 11 h 58"/>
                  <a:gd name="T10" fmla="*/ 34 w 65"/>
                  <a:gd name="T11" fmla="*/ 11 h 58"/>
                  <a:gd name="T12" fmla="*/ 17 w 65"/>
                  <a:gd name="T13" fmla="*/ 38 h 58"/>
                  <a:gd name="T14" fmla="*/ 17 w 65"/>
                  <a:gd name="T15" fmla="*/ 38 h 58"/>
                  <a:gd name="T16" fmla="*/ 29 w 65"/>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29" y="46"/>
                    </a:moveTo>
                    <a:lnTo>
                      <a:pt x="29" y="46"/>
                    </a:lnTo>
                    <a:cubicBezTo>
                      <a:pt x="47" y="57"/>
                      <a:pt x="64" y="29"/>
                      <a:pt x="46" y="18"/>
                    </a:cubicBezTo>
                    <a:lnTo>
                      <a:pt x="46" y="18"/>
                    </a:lnTo>
                    <a:cubicBezTo>
                      <a:pt x="42" y="16"/>
                      <a:pt x="39" y="13"/>
                      <a:pt x="34" y="11"/>
                    </a:cubicBezTo>
                    <a:lnTo>
                      <a:pt x="34" y="11"/>
                    </a:lnTo>
                    <a:cubicBezTo>
                      <a:pt x="17" y="0"/>
                      <a:pt x="0" y="28"/>
                      <a:pt x="17" y="38"/>
                    </a:cubicBezTo>
                    <a:lnTo>
                      <a:pt x="17" y="38"/>
                    </a:lnTo>
                    <a:cubicBezTo>
                      <a:pt x="22" y="41"/>
                      <a:pt x="25"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4" name="Freeform 145">
                <a:extLst>
                  <a:ext uri="{FF2B5EF4-FFF2-40B4-BE49-F238E27FC236}">
                    <a16:creationId xmlns:a16="http://schemas.microsoft.com/office/drawing/2014/main" id="{AB3D1CEC-6CC0-F141-A53F-8B592603C8DF}"/>
                  </a:ext>
                </a:extLst>
              </p:cNvPr>
              <p:cNvSpPr>
                <a:spLocks noChangeArrowheads="1"/>
              </p:cNvSpPr>
              <p:nvPr/>
            </p:nvSpPr>
            <p:spPr bwMode="auto">
              <a:xfrm>
                <a:off x="6450318" y="3377516"/>
                <a:ext cx="16202" cy="14041"/>
              </a:xfrm>
              <a:custGeom>
                <a:avLst/>
                <a:gdLst>
                  <a:gd name="T0" fmla="*/ 46 w 65"/>
                  <a:gd name="T1" fmla="*/ 18 h 58"/>
                  <a:gd name="T2" fmla="*/ 46 w 65"/>
                  <a:gd name="T3" fmla="*/ 18 h 58"/>
                  <a:gd name="T4" fmla="*/ 34 w 65"/>
                  <a:gd name="T5" fmla="*/ 11 h 58"/>
                  <a:gd name="T6" fmla="*/ 34 w 65"/>
                  <a:gd name="T7" fmla="*/ 11 h 58"/>
                  <a:gd name="T8" fmla="*/ 17 w 65"/>
                  <a:gd name="T9" fmla="*/ 39 h 58"/>
                  <a:gd name="T10" fmla="*/ 17 w 65"/>
                  <a:gd name="T11" fmla="*/ 39 h 58"/>
                  <a:gd name="T12" fmla="*/ 29 w 65"/>
                  <a:gd name="T13" fmla="*/ 46 h 58"/>
                  <a:gd name="T14" fmla="*/ 29 w 65"/>
                  <a:gd name="T15" fmla="*/ 46 h 58"/>
                  <a:gd name="T16" fmla="*/ 46 w 65"/>
                  <a:gd name="T17" fmla="*/ 1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46" y="18"/>
                    </a:moveTo>
                    <a:lnTo>
                      <a:pt x="46" y="18"/>
                    </a:lnTo>
                    <a:cubicBezTo>
                      <a:pt x="42" y="16"/>
                      <a:pt x="38" y="14"/>
                      <a:pt x="34" y="11"/>
                    </a:cubicBezTo>
                    <a:lnTo>
                      <a:pt x="34" y="11"/>
                    </a:lnTo>
                    <a:cubicBezTo>
                      <a:pt x="16" y="0"/>
                      <a:pt x="0" y="27"/>
                      <a:pt x="17" y="39"/>
                    </a:cubicBezTo>
                    <a:lnTo>
                      <a:pt x="17" y="39"/>
                    </a:lnTo>
                    <a:cubicBezTo>
                      <a:pt x="21" y="41"/>
                      <a:pt x="25" y="44"/>
                      <a:pt x="29" y="46"/>
                    </a:cubicBezTo>
                    <a:lnTo>
                      <a:pt x="29" y="46"/>
                    </a:lnTo>
                    <a:cubicBezTo>
                      <a:pt x="46" y="57"/>
                      <a:pt x="64" y="29"/>
                      <a:pt x="46"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5" name="Freeform 146">
                <a:extLst>
                  <a:ext uri="{FF2B5EF4-FFF2-40B4-BE49-F238E27FC236}">
                    <a16:creationId xmlns:a16="http://schemas.microsoft.com/office/drawing/2014/main" id="{09D0787F-9D86-B444-9798-33C7E8C980C9}"/>
                  </a:ext>
                </a:extLst>
              </p:cNvPr>
              <p:cNvSpPr>
                <a:spLocks noChangeArrowheads="1"/>
              </p:cNvSpPr>
              <p:nvPr/>
            </p:nvSpPr>
            <p:spPr bwMode="auto">
              <a:xfrm>
                <a:off x="6466520" y="3399118"/>
                <a:ext cx="16201" cy="15122"/>
              </a:xfrm>
              <a:custGeom>
                <a:avLst/>
                <a:gdLst>
                  <a:gd name="T0" fmla="*/ 29 w 64"/>
                  <a:gd name="T1" fmla="*/ 46 h 60"/>
                  <a:gd name="T2" fmla="*/ 29 w 64"/>
                  <a:gd name="T3" fmla="*/ 46 h 60"/>
                  <a:gd name="T4" fmla="*/ 46 w 64"/>
                  <a:gd name="T5" fmla="*/ 19 h 60"/>
                  <a:gd name="T6" fmla="*/ 46 w 64"/>
                  <a:gd name="T7" fmla="*/ 19 h 60"/>
                  <a:gd name="T8" fmla="*/ 35 w 64"/>
                  <a:gd name="T9" fmla="*/ 11 h 60"/>
                  <a:gd name="T10" fmla="*/ 35 w 64"/>
                  <a:gd name="T11" fmla="*/ 11 h 60"/>
                  <a:gd name="T12" fmla="*/ 17 w 64"/>
                  <a:gd name="T13" fmla="*/ 39 h 60"/>
                  <a:gd name="T14" fmla="*/ 17 w 64"/>
                  <a:gd name="T15" fmla="*/ 39 h 60"/>
                  <a:gd name="T16" fmla="*/ 29 w 64"/>
                  <a:gd name="T17" fmla="*/ 4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0">
                    <a:moveTo>
                      <a:pt x="29" y="46"/>
                    </a:moveTo>
                    <a:lnTo>
                      <a:pt x="29" y="46"/>
                    </a:lnTo>
                    <a:cubicBezTo>
                      <a:pt x="46" y="59"/>
                      <a:pt x="63" y="30"/>
                      <a:pt x="46" y="19"/>
                    </a:cubicBezTo>
                    <a:lnTo>
                      <a:pt x="46" y="19"/>
                    </a:lnTo>
                    <a:cubicBezTo>
                      <a:pt x="42" y="16"/>
                      <a:pt x="39" y="14"/>
                      <a:pt x="35" y="11"/>
                    </a:cubicBezTo>
                    <a:lnTo>
                      <a:pt x="35" y="11"/>
                    </a:lnTo>
                    <a:cubicBezTo>
                      <a:pt x="17" y="0"/>
                      <a:pt x="0" y="28"/>
                      <a:pt x="17" y="39"/>
                    </a:cubicBezTo>
                    <a:lnTo>
                      <a:pt x="17" y="39"/>
                    </a:lnTo>
                    <a:cubicBezTo>
                      <a:pt x="22" y="42"/>
                      <a:pt x="25" y="44"/>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6" name="Freeform 147">
                <a:extLst>
                  <a:ext uri="{FF2B5EF4-FFF2-40B4-BE49-F238E27FC236}">
                    <a16:creationId xmlns:a16="http://schemas.microsoft.com/office/drawing/2014/main" id="{A3D1CF8C-F000-E142-BF1B-75AE272F7FE6}"/>
                  </a:ext>
                </a:extLst>
              </p:cNvPr>
              <p:cNvSpPr>
                <a:spLocks noChangeArrowheads="1"/>
              </p:cNvSpPr>
              <p:nvPr/>
            </p:nvSpPr>
            <p:spPr bwMode="auto">
              <a:xfrm>
                <a:off x="6461119" y="3435841"/>
                <a:ext cx="11882" cy="11881"/>
              </a:xfrm>
              <a:custGeom>
                <a:avLst/>
                <a:gdLst>
                  <a:gd name="T0" fmla="*/ 29 w 49"/>
                  <a:gd name="T1" fmla="*/ 8 h 49"/>
                  <a:gd name="T2" fmla="*/ 29 w 49"/>
                  <a:gd name="T3" fmla="*/ 8 h 49"/>
                  <a:gd name="T4" fmla="*/ 27 w 49"/>
                  <a:gd name="T5" fmla="*/ 7 h 49"/>
                  <a:gd name="T6" fmla="*/ 27 w 49"/>
                  <a:gd name="T7" fmla="*/ 7 h 49"/>
                  <a:gd name="T8" fmla="*/ 28 w 49"/>
                  <a:gd name="T9" fmla="*/ 8 h 49"/>
                  <a:gd name="T10" fmla="*/ 28 w 49"/>
                  <a:gd name="T11" fmla="*/ 8 h 49"/>
                  <a:gd name="T12" fmla="*/ 29 w 49"/>
                  <a:gd name="T13" fmla="*/ 8 h 49"/>
                  <a:gd name="T14" fmla="*/ 18 w 49"/>
                  <a:gd name="T15" fmla="*/ 5 h 49"/>
                  <a:gd name="T16" fmla="*/ 18 w 49"/>
                  <a:gd name="T17" fmla="*/ 5 h 49"/>
                  <a:gd name="T18" fmla="*/ 3 w 49"/>
                  <a:gd name="T19" fmla="*/ 24 h 49"/>
                  <a:gd name="T20" fmla="*/ 3 w 49"/>
                  <a:gd name="T21" fmla="*/ 24 h 49"/>
                  <a:gd name="T22" fmla="*/ 42 w 49"/>
                  <a:gd name="T23" fmla="*/ 14 h 49"/>
                  <a:gd name="T24" fmla="*/ 42 w 49"/>
                  <a:gd name="T25" fmla="*/ 14 h 49"/>
                  <a:gd name="T26" fmla="*/ 18 w 49"/>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9">
                    <a:moveTo>
                      <a:pt x="29" y="8"/>
                    </a:moveTo>
                    <a:lnTo>
                      <a:pt x="29" y="8"/>
                    </a:lnTo>
                    <a:cubicBezTo>
                      <a:pt x="28" y="8"/>
                      <a:pt x="28" y="7"/>
                      <a:pt x="27" y="7"/>
                    </a:cubicBezTo>
                    <a:lnTo>
                      <a:pt x="27" y="7"/>
                    </a:lnTo>
                    <a:cubicBezTo>
                      <a:pt x="28" y="7"/>
                      <a:pt x="28" y="7"/>
                      <a:pt x="28" y="8"/>
                    </a:cubicBezTo>
                    <a:lnTo>
                      <a:pt x="28" y="8"/>
                    </a:lnTo>
                    <a:cubicBezTo>
                      <a:pt x="29" y="8"/>
                      <a:pt x="29" y="8"/>
                      <a:pt x="29" y="8"/>
                    </a:cubicBezTo>
                    <a:close/>
                    <a:moveTo>
                      <a:pt x="18" y="5"/>
                    </a:moveTo>
                    <a:lnTo>
                      <a:pt x="18" y="5"/>
                    </a:lnTo>
                    <a:cubicBezTo>
                      <a:pt x="9" y="6"/>
                      <a:pt x="0" y="12"/>
                      <a:pt x="3" y="24"/>
                    </a:cubicBezTo>
                    <a:lnTo>
                      <a:pt x="3" y="24"/>
                    </a:lnTo>
                    <a:cubicBezTo>
                      <a:pt x="11" y="48"/>
                      <a:pt x="48" y="39"/>
                      <a:pt x="42" y="14"/>
                    </a:cubicBezTo>
                    <a:lnTo>
                      <a:pt x="42" y="14"/>
                    </a:lnTo>
                    <a:cubicBezTo>
                      <a:pt x="40" y="1"/>
                      <a:pt x="26" y="0"/>
                      <a:pt x="18" y="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7" name="Freeform 148">
                <a:extLst>
                  <a:ext uri="{FF2B5EF4-FFF2-40B4-BE49-F238E27FC236}">
                    <a16:creationId xmlns:a16="http://schemas.microsoft.com/office/drawing/2014/main" id="{189480B7-2153-1942-9599-8C6854162F21}"/>
                  </a:ext>
                </a:extLst>
              </p:cNvPr>
              <p:cNvSpPr>
                <a:spLocks noChangeArrowheads="1"/>
              </p:cNvSpPr>
              <p:nvPr/>
            </p:nvSpPr>
            <p:spPr bwMode="auto">
              <a:xfrm>
                <a:off x="6422235" y="3455284"/>
                <a:ext cx="10801" cy="14041"/>
              </a:xfrm>
              <a:custGeom>
                <a:avLst/>
                <a:gdLst>
                  <a:gd name="T0" fmla="*/ 5 w 45"/>
                  <a:gd name="T1" fmla="*/ 28 h 58"/>
                  <a:gd name="T2" fmla="*/ 5 w 45"/>
                  <a:gd name="T3" fmla="*/ 28 h 58"/>
                  <a:gd name="T4" fmla="*/ 7 w 45"/>
                  <a:gd name="T5" fmla="*/ 37 h 58"/>
                  <a:gd name="T6" fmla="*/ 7 w 45"/>
                  <a:gd name="T7" fmla="*/ 37 h 58"/>
                  <a:gd name="T8" fmla="*/ 39 w 45"/>
                  <a:gd name="T9" fmla="*/ 30 h 58"/>
                  <a:gd name="T10" fmla="*/ 39 w 45"/>
                  <a:gd name="T11" fmla="*/ 30 h 58"/>
                  <a:gd name="T12" fmla="*/ 37 w 45"/>
                  <a:gd name="T13" fmla="*/ 20 h 58"/>
                  <a:gd name="T14" fmla="*/ 37 w 45"/>
                  <a:gd name="T15" fmla="*/ 20 h 58"/>
                  <a:gd name="T16" fmla="*/ 5 w 45"/>
                  <a:gd name="T17"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5" y="28"/>
                    </a:moveTo>
                    <a:lnTo>
                      <a:pt x="5" y="28"/>
                    </a:lnTo>
                    <a:cubicBezTo>
                      <a:pt x="6" y="31"/>
                      <a:pt x="7" y="34"/>
                      <a:pt x="7" y="37"/>
                    </a:cubicBezTo>
                    <a:lnTo>
                      <a:pt x="7" y="37"/>
                    </a:lnTo>
                    <a:cubicBezTo>
                      <a:pt x="12" y="57"/>
                      <a:pt x="44" y="50"/>
                      <a:pt x="39" y="30"/>
                    </a:cubicBezTo>
                    <a:lnTo>
                      <a:pt x="39" y="30"/>
                    </a:lnTo>
                    <a:cubicBezTo>
                      <a:pt x="38" y="27"/>
                      <a:pt x="38" y="24"/>
                      <a:pt x="37" y="20"/>
                    </a:cubicBezTo>
                    <a:lnTo>
                      <a:pt x="37" y="20"/>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8" name="Freeform 149">
                <a:extLst>
                  <a:ext uri="{FF2B5EF4-FFF2-40B4-BE49-F238E27FC236}">
                    <a16:creationId xmlns:a16="http://schemas.microsoft.com/office/drawing/2014/main" id="{1ED31303-EC51-CF48-B2A6-125EFC404E53}"/>
                  </a:ext>
                </a:extLst>
              </p:cNvPr>
              <p:cNvSpPr>
                <a:spLocks noChangeArrowheads="1"/>
              </p:cNvSpPr>
              <p:nvPr/>
            </p:nvSpPr>
            <p:spPr bwMode="auto">
              <a:xfrm>
                <a:off x="6442757" y="3481207"/>
                <a:ext cx="16201" cy="14041"/>
              </a:xfrm>
              <a:custGeom>
                <a:avLst/>
                <a:gdLst>
                  <a:gd name="T0" fmla="*/ 35 w 65"/>
                  <a:gd name="T1" fmla="*/ 11 h 58"/>
                  <a:gd name="T2" fmla="*/ 35 w 65"/>
                  <a:gd name="T3" fmla="*/ 11 h 58"/>
                  <a:gd name="T4" fmla="*/ 18 w 65"/>
                  <a:gd name="T5" fmla="*/ 39 h 58"/>
                  <a:gd name="T6" fmla="*/ 18 w 65"/>
                  <a:gd name="T7" fmla="*/ 39 h 58"/>
                  <a:gd name="T8" fmla="*/ 29 w 65"/>
                  <a:gd name="T9" fmla="*/ 46 h 58"/>
                  <a:gd name="T10" fmla="*/ 29 w 65"/>
                  <a:gd name="T11" fmla="*/ 46 h 58"/>
                  <a:gd name="T12" fmla="*/ 46 w 65"/>
                  <a:gd name="T13" fmla="*/ 18 h 58"/>
                  <a:gd name="T14" fmla="*/ 46 w 65"/>
                  <a:gd name="T15" fmla="*/ 18 h 58"/>
                  <a:gd name="T16" fmla="*/ 35 w 65"/>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35" y="11"/>
                    </a:moveTo>
                    <a:lnTo>
                      <a:pt x="35" y="11"/>
                    </a:lnTo>
                    <a:cubicBezTo>
                      <a:pt x="18" y="0"/>
                      <a:pt x="0" y="28"/>
                      <a:pt x="18" y="39"/>
                    </a:cubicBezTo>
                    <a:lnTo>
                      <a:pt x="18" y="39"/>
                    </a:lnTo>
                    <a:cubicBezTo>
                      <a:pt x="22" y="41"/>
                      <a:pt x="26" y="44"/>
                      <a:pt x="29" y="46"/>
                    </a:cubicBezTo>
                    <a:lnTo>
                      <a:pt x="29" y="46"/>
                    </a:lnTo>
                    <a:cubicBezTo>
                      <a:pt x="48" y="57"/>
                      <a:pt x="64" y="29"/>
                      <a:pt x="46" y="18"/>
                    </a:cubicBezTo>
                    <a:lnTo>
                      <a:pt x="46" y="18"/>
                    </a:lnTo>
                    <a:cubicBezTo>
                      <a:pt x="43" y="16"/>
                      <a:pt x="39" y="14"/>
                      <a:pt x="35"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9" name="Freeform 150">
                <a:extLst>
                  <a:ext uri="{FF2B5EF4-FFF2-40B4-BE49-F238E27FC236}">
                    <a16:creationId xmlns:a16="http://schemas.microsoft.com/office/drawing/2014/main" id="{B2930900-089A-B546-9033-0E09769B758B}"/>
                  </a:ext>
                </a:extLst>
              </p:cNvPr>
              <p:cNvSpPr>
                <a:spLocks noChangeArrowheads="1"/>
              </p:cNvSpPr>
              <p:nvPr/>
            </p:nvSpPr>
            <p:spPr bwMode="auto">
              <a:xfrm>
                <a:off x="6470840" y="3484447"/>
                <a:ext cx="14041" cy="10801"/>
              </a:xfrm>
              <a:custGeom>
                <a:avLst/>
                <a:gdLst>
                  <a:gd name="T0" fmla="*/ 29 w 58"/>
                  <a:gd name="T1" fmla="*/ 5 h 45"/>
                  <a:gd name="T2" fmla="*/ 29 w 58"/>
                  <a:gd name="T3" fmla="*/ 5 h 45"/>
                  <a:gd name="T4" fmla="*/ 20 w 58"/>
                  <a:gd name="T5" fmla="*/ 8 h 45"/>
                  <a:gd name="T6" fmla="*/ 20 w 58"/>
                  <a:gd name="T7" fmla="*/ 8 h 45"/>
                  <a:gd name="T8" fmla="*/ 27 w 58"/>
                  <a:gd name="T9" fmla="*/ 39 h 45"/>
                  <a:gd name="T10" fmla="*/ 27 w 58"/>
                  <a:gd name="T11" fmla="*/ 39 h 45"/>
                  <a:gd name="T12" fmla="*/ 37 w 58"/>
                  <a:gd name="T13" fmla="*/ 37 h 45"/>
                  <a:gd name="T14" fmla="*/ 37 w 58"/>
                  <a:gd name="T15" fmla="*/ 37 h 45"/>
                  <a:gd name="T16" fmla="*/ 29 w 58"/>
                  <a:gd name="T1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9" y="5"/>
                    </a:moveTo>
                    <a:lnTo>
                      <a:pt x="29" y="5"/>
                    </a:lnTo>
                    <a:cubicBezTo>
                      <a:pt x="26" y="6"/>
                      <a:pt x="23" y="7"/>
                      <a:pt x="20" y="8"/>
                    </a:cubicBezTo>
                    <a:lnTo>
                      <a:pt x="20" y="8"/>
                    </a:lnTo>
                    <a:cubicBezTo>
                      <a:pt x="0" y="12"/>
                      <a:pt x="7" y="44"/>
                      <a:pt x="27" y="39"/>
                    </a:cubicBezTo>
                    <a:lnTo>
                      <a:pt x="27" y="39"/>
                    </a:lnTo>
                    <a:cubicBezTo>
                      <a:pt x="31" y="39"/>
                      <a:pt x="34" y="37"/>
                      <a:pt x="37" y="37"/>
                    </a:cubicBezTo>
                    <a:lnTo>
                      <a:pt x="37" y="37"/>
                    </a:lnTo>
                    <a:cubicBezTo>
                      <a:pt x="57" y="32"/>
                      <a:pt x="50" y="0"/>
                      <a:pt x="29"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0" name="Freeform 151">
                <a:extLst>
                  <a:ext uri="{FF2B5EF4-FFF2-40B4-BE49-F238E27FC236}">
                    <a16:creationId xmlns:a16="http://schemas.microsoft.com/office/drawing/2014/main" id="{4FF0ABC6-E983-7344-ADAC-C00AEB69EA50}"/>
                  </a:ext>
                </a:extLst>
              </p:cNvPr>
              <p:cNvSpPr>
                <a:spLocks noChangeArrowheads="1"/>
              </p:cNvSpPr>
              <p:nvPr/>
            </p:nvSpPr>
            <p:spPr bwMode="auto">
              <a:xfrm>
                <a:off x="6455719" y="3459604"/>
                <a:ext cx="14041" cy="10801"/>
              </a:xfrm>
              <a:custGeom>
                <a:avLst/>
                <a:gdLst>
                  <a:gd name="T0" fmla="*/ 29 w 58"/>
                  <a:gd name="T1" fmla="*/ 5 h 45"/>
                  <a:gd name="T2" fmla="*/ 29 w 58"/>
                  <a:gd name="T3" fmla="*/ 5 h 45"/>
                  <a:gd name="T4" fmla="*/ 21 w 58"/>
                  <a:gd name="T5" fmla="*/ 7 h 45"/>
                  <a:gd name="T6" fmla="*/ 21 w 58"/>
                  <a:gd name="T7" fmla="*/ 7 h 45"/>
                  <a:gd name="T8" fmla="*/ 27 w 58"/>
                  <a:gd name="T9" fmla="*/ 39 h 45"/>
                  <a:gd name="T10" fmla="*/ 27 w 58"/>
                  <a:gd name="T11" fmla="*/ 39 h 45"/>
                  <a:gd name="T12" fmla="*/ 37 w 58"/>
                  <a:gd name="T13" fmla="*/ 37 h 45"/>
                  <a:gd name="T14" fmla="*/ 37 w 58"/>
                  <a:gd name="T15" fmla="*/ 37 h 45"/>
                  <a:gd name="T16" fmla="*/ 29 w 58"/>
                  <a:gd name="T1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9" y="5"/>
                    </a:moveTo>
                    <a:lnTo>
                      <a:pt x="29" y="5"/>
                    </a:lnTo>
                    <a:cubicBezTo>
                      <a:pt x="26" y="5"/>
                      <a:pt x="23" y="7"/>
                      <a:pt x="21" y="7"/>
                    </a:cubicBezTo>
                    <a:lnTo>
                      <a:pt x="21" y="7"/>
                    </a:lnTo>
                    <a:cubicBezTo>
                      <a:pt x="0" y="12"/>
                      <a:pt x="7" y="44"/>
                      <a:pt x="27" y="39"/>
                    </a:cubicBezTo>
                    <a:lnTo>
                      <a:pt x="27" y="39"/>
                    </a:lnTo>
                    <a:cubicBezTo>
                      <a:pt x="31" y="38"/>
                      <a:pt x="34" y="37"/>
                      <a:pt x="37" y="37"/>
                    </a:cubicBezTo>
                    <a:lnTo>
                      <a:pt x="37" y="37"/>
                    </a:lnTo>
                    <a:cubicBezTo>
                      <a:pt x="57" y="32"/>
                      <a:pt x="50" y="0"/>
                      <a:pt x="29"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1" name="Freeform 152">
                <a:extLst>
                  <a:ext uri="{FF2B5EF4-FFF2-40B4-BE49-F238E27FC236}">
                    <a16:creationId xmlns:a16="http://schemas.microsoft.com/office/drawing/2014/main" id="{1158B2AF-2A85-CC4F-8546-FE2BBAA5003D}"/>
                  </a:ext>
                </a:extLst>
              </p:cNvPr>
              <p:cNvSpPr>
                <a:spLocks noChangeArrowheads="1"/>
              </p:cNvSpPr>
              <p:nvPr/>
            </p:nvSpPr>
            <p:spPr bwMode="auto">
              <a:xfrm>
                <a:off x="6956891" y="3206858"/>
                <a:ext cx="11881" cy="10801"/>
              </a:xfrm>
              <a:custGeom>
                <a:avLst/>
                <a:gdLst>
                  <a:gd name="T0" fmla="*/ 28 w 49"/>
                  <a:gd name="T1" fmla="*/ 36 h 42"/>
                  <a:gd name="T2" fmla="*/ 28 w 49"/>
                  <a:gd name="T3" fmla="*/ 36 h 42"/>
                  <a:gd name="T4" fmla="*/ 20 w 49"/>
                  <a:gd name="T5" fmla="*/ 5 h 42"/>
                  <a:gd name="T6" fmla="*/ 20 w 49"/>
                  <a:gd name="T7" fmla="*/ 5 h 42"/>
                  <a:gd name="T8" fmla="*/ 28 w 49"/>
                  <a:gd name="T9" fmla="*/ 36 h 42"/>
                </a:gdLst>
                <a:ahLst/>
                <a:cxnLst>
                  <a:cxn ang="0">
                    <a:pos x="T0" y="T1"/>
                  </a:cxn>
                  <a:cxn ang="0">
                    <a:pos x="T2" y="T3"/>
                  </a:cxn>
                  <a:cxn ang="0">
                    <a:pos x="T4" y="T5"/>
                  </a:cxn>
                  <a:cxn ang="0">
                    <a:pos x="T6" y="T7"/>
                  </a:cxn>
                  <a:cxn ang="0">
                    <a:pos x="T8" y="T9"/>
                  </a:cxn>
                </a:cxnLst>
                <a:rect l="0" t="0" r="r" b="b"/>
                <a:pathLst>
                  <a:path w="49" h="42">
                    <a:moveTo>
                      <a:pt x="28" y="36"/>
                    </a:moveTo>
                    <a:lnTo>
                      <a:pt x="28" y="36"/>
                    </a:lnTo>
                    <a:cubicBezTo>
                      <a:pt x="48" y="32"/>
                      <a:pt x="41" y="0"/>
                      <a:pt x="20" y="5"/>
                    </a:cubicBezTo>
                    <a:lnTo>
                      <a:pt x="20" y="5"/>
                    </a:lnTo>
                    <a:cubicBezTo>
                      <a:pt x="0" y="10"/>
                      <a:pt x="7"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2" name="Freeform 153">
                <a:extLst>
                  <a:ext uri="{FF2B5EF4-FFF2-40B4-BE49-F238E27FC236}">
                    <a16:creationId xmlns:a16="http://schemas.microsoft.com/office/drawing/2014/main" id="{3172FFE6-F654-144B-9859-236E8D6D852F}"/>
                  </a:ext>
                </a:extLst>
              </p:cNvPr>
              <p:cNvSpPr>
                <a:spLocks noChangeArrowheads="1"/>
              </p:cNvSpPr>
              <p:nvPr/>
            </p:nvSpPr>
            <p:spPr bwMode="auto">
              <a:xfrm>
                <a:off x="6961211" y="3226299"/>
                <a:ext cx="8641" cy="11881"/>
              </a:xfrm>
              <a:custGeom>
                <a:avLst/>
                <a:gdLst>
                  <a:gd name="T0" fmla="*/ 34 w 36"/>
                  <a:gd name="T1" fmla="*/ 27 h 49"/>
                  <a:gd name="T2" fmla="*/ 34 w 36"/>
                  <a:gd name="T3" fmla="*/ 27 h 49"/>
                  <a:gd name="T4" fmla="*/ 34 w 36"/>
                  <a:gd name="T5" fmla="*/ 22 h 49"/>
                  <a:gd name="T6" fmla="*/ 34 w 36"/>
                  <a:gd name="T7" fmla="*/ 22 h 49"/>
                  <a:gd name="T8" fmla="*/ 1 w 36"/>
                  <a:gd name="T9" fmla="*/ 21 h 49"/>
                  <a:gd name="T10" fmla="*/ 1 w 36"/>
                  <a:gd name="T11" fmla="*/ 21 h 49"/>
                  <a:gd name="T12" fmla="*/ 1 w 36"/>
                  <a:gd name="T13" fmla="*/ 26 h 49"/>
                  <a:gd name="T14" fmla="*/ 1 w 36"/>
                  <a:gd name="T15" fmla="*/ 26 h 49"/>
                  <a:gd name="T16" fmla="*/ 34 w 36"/>
                  <a:gd name="T17"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49">
                    <a:moveTo>
                      <a:pt x="34" y="27"/>
                    </a:moveTo>
                    <a:lnTo>
                      <a:pt x="34" y="27"/>
                    </a:lnTo>
                    <a:cubicBezTo>
                      <a:pt x="34" y="26"/>
                      <a:pt x="34" y="24"/>
                      <a:pt x="34" y="22"/>
                    </a:cubicBezTo>
                    <a:lnTo>
                      <a:pt x="34" y="22"/>
                    </a:lnTo>
                    <a:cubicBezTo>
                      <a:pt x="32" y="1"/>
                      <a:pt x="0" y="0"/>
                      <a:pt x="1" y="21"/>
                    </a:cubicBezTo>
                    <a:lnTo>
                      <a:pt x="1" y="21"/>
                    </a:lnTo>
                    <a:cubicBezTo>
                      <a:pt x="1" y="22"/>
                      <a:pt x="1" y="24"/>
                      <a:pt x="1" y="26"/>
                    </a:cubicBezTo>
                    <a:lnTo>
                      <a:pt x="1" y="26"/>
                    </a:lnTo>
                    <a:cubicBezTo>
                      <a:pt x="2" y="47"/>
                      <a:pt x="35" y="48"/>
                      <a:pt x="34"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3" name="Freeform 154">
                <a:extLst>
                  <a:ext uri="{FF2B5EF4-FFF2-40B4-BE49-F238E27FC236}">
                    <a16:creationId xmlns:a16="http://schemas.microsoft.com/office/drawing/2014/main" id="{1E14D4C4-B31C-7743-963B-E99E2E4CF193}"/>
                  </a:ext>
                </a:extLst>
              </p:cNvPr>
              <p:cNvSpPr>
                <a:spLocks noChangeArrowheads="1"/>
              </p:cNvSpPr>
              <p:nvPr/>
            </p:nvSpPr>
            <p:spPr bwMode="auto">
              <a:xfrm>
                <a:off x="6974173" y="3201456"/>
                <a:ext cx="14041" cy="14042"/>
              </a:xfrm>
              <a:custGeom>
                <a:avLst/>
                <a:gdLst>
                  <a:gd name="T0" fmla="*/ 23 w 59"/>
                  <a:gd name="T1" fmla="*/ 43 h 56"/>
                  <a:gd name="T2" fmla="*/ 23 w 59"/>
                  <a:gd name="T3" fmla="*/ 43 h 56"/>
                  <a:gd name="T4" fmla="*/ 41 w 59"/>
                  <a:gd name="T5" fmla="*/ 15 h 56"/>
                  <a:gd name="T6" fmla="*/ 41 w 59"/>
                  <a:gd name="T7" fmla="*/ 15 h 56"/>
                  <a:gd name="T8" fmla="*/ 34 w 59"/>
                  <a:gd name="T9" fmla="*/ 12 h 56"/>
                  <a:gd name="T10" fmla="*/ 34 w 59"/>
                  <a:gd name="T11" fmla="*/ 12 h 56"/>
                  <a:gd name="T12" fmla="*/ 17 w 59"/>
                  <a:gd name="T13" fmla="*/ 39 h 56"/>
                  <a:gd name="T14" fmla="*/ 17 w 59"/>
                  <a:gd name="T15" fmla="*/ 39 h 56"/>
                  <a:gd name="T16" fmla="*/ 23 w 59"/>
                  <a:gd name="T17" fmla="*/ 4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6">
                    <a:moveTo>
                      <a:pt x="23" y="43"/>
                    </a:moveTo>
                    <a:lnTo>
                      <a:pt x="23" y="43"/>
                    </a:lnTo>
                    <a:cubicBezTo>
                      <a:pt x="41" y="55"/>
                      <a:pt x="58" y="27"/>
                      <a:pt x="41" y="15"/>
                    </a:cubicBezTo>
                    <a:lnTo>
                      <a:pt x="41" y="15"/>
                    </a:lnTo>
                    <a:cubicBezTo>
                      <a:pt x="38" y="14"/>
                      <a:pt x="36" y="13"/>
                      <a:pt x="34" y="12"/>
                    </a:cubicBezTo>
                    <a:lnTo>
                      <a:pt x="34" y="12"/>
                    </a:lnTo>
                    <a:cubicBezTo>
                      <a:pt x="16" y="0"/>
                      <a:pt x="0" y="28"/>
                      <a:pt x="17" y="39"/>
                    </a:cubicBezTo>
                    <a:lnTo>
                      <a:pt x="17" y="39"/>
                    </a:lnTo>
                    <a:cubicBezTo>
                      <a:pt x="19" y="41"/>
                      <a:pt x="21" y="42"/>
                      <a:pt x="2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4" name="Freeform 155">
                <a:extLst>
                  <a:ext uri="{FF2B5EF4-FFF2-40B4-BE49-F238E27FC236}">
                    <a16:creationId xmlns:a16="http://schemas.microsoft.com/office/drawing/2014/main" id="{843CE523-FC27-DD40-8C27-14FA3F34C21C}"/>
                  </a:ext>
                </a:extLst>
              </p:cNvPr>
              <p:cNvSpPr>
                <a:spLocks noChangeArrowheads="1"/>
              </p:cNvSpPr>
              <p:nvPr/>
            </p:nvSpPr>
            <p:spPr bwMode="auto">
              <a:xfrm>
                <a:off x="6989295" y="3225219"/>
                <a:ext cx="12961" cy="10801"/>
              </a:xfrm>
              <a:custGeom>
                <a:avLst/>
                <a:gdLst>
                  <a:gd name="T0" fmla="*/ 27 w 54"/>
                  <a:gd name="T1" fmla="*/ 38 h 43"/>
                  <a:gd name="T2" fmla="*/ 27 w 54"/>
                  <a:gd name="T3" fmla="*/ 38 h 43"/>
                  <a:gd name="T4" fmla="*/ 33 w 54"/>
                  <a:gd name="T5" fmla="*/ 37 h 43"/>
                  <a:gd name="T6" fmla="*/ 33 w 54"/>
                  <a:gd name="T7" fmla="*/ 37 h 43"/>
                  <a:gd name="T8" fmla="*/ 25 w 54"/>
                  <a:gd name="T9" fmla="*/ 5 h 43"/>
                  <a:gd name="T10" fmla="*/ 25 w 54"/>
                  <a:gd name="T11" fmla="*/ 5 h 43"/>
                  <a:gd name="T12" fmla="*/ 20 w 54"/>
                  <a:gd name="T13" fmla="*/ 6 h 43"/>
                  <a:gd name="T14" fmla="*/ 20 w 54"/>
                  <a:gd name="T15" fmla="*/ 6 h 43"/>
                  <a:gd name="T16" fmla="*/ 27 w 54"/>
                  <a:gd name="T17"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3">
                    <a:moveTo>
                      <a:pt x="27" y="38"/>
                    </a:moveTo>
                    <a:lnTo>
                      <a:pt x="27" y="38"/>
                    </a:lnTo>
                    <a:cubicBezTo>
                      <a:pt x="29" y="37"/>
                      <a:pt x="31" y="37"/>
                      <a:pt x="33" y="37"/>
                    </a:cubicBezTo>
                    <a:lnTo>
                      <a:pt x="33" y="37"/>
                    </a:lnTo>
                    <a:cubicBezTo>
                      <a:pt x="53" y="32"/>
                      <a:pt x="46" y="0"/>
                      <a:pt x="25" y="5"/>
                    </a:cubicBezTo>
                    <a:lnTo>
                      <a:pt x="25" y="5"/>
                    </a:lnTo>
                    <a:cubicBezTo>
                      <a:pt x="23" y="5"/>
                      <a:pt x="22" y="5"/>
                      <a:pt x="20" y="6"/>
                    </a:cubicBezTo>
                    <a:lnTo>
                      <a:pt x="20" y="6"/>
                    </a:lnTo>
                    <a:cubicBezTo>
                      <a:pt x="0" y="11"/>
                      <a:pt x="7" y="42"/>
                      <a:pt x="2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5" name="Freeform 156">
                <a:extLst>
                  <a:ext uri="{FF2B5EF4-FFF2-40B4-BE49-F238E27FC236}">
                    <a16:creationId xmlns:a16="http://schemas.microsoft.com/office/drawing/2014/main" id="{3342ACB4-2997-9044-ACE4-DF5BC8E55703}"/>
                  </a:ext>
                </a:extLst>
              </p:cNvPr>
              <p:cNvSpPr>
                <a:spLocks noChangeArrowheads="1"/>
              </p:cNvSpPr>
              <p:nvPr/>
            </p:nvSpPr>
            <p:spPr bwMode="auto">
              <a:xfrm>
                <a:off x="6979574" y="3162573"/>
                <a:ext cx="10801" cy="15122"/>
              </a:xfrm>
              <a:custGeom>
                <a:avLst/>
                <a:gdLst>
                  <a:gd name="T0" fmla="*/ 39 w 45"/>
                  <a:gd name="T1" fmla="*/ 31 h 60"/>
                  <a:gd name="T2" fmla="*/ 39 w 45"/>
                  <a:gd name="T3" fmla="*/ 31 h 60"/>
                  <a:gd name="T4" fmla="*/ 37 w 45"/>
                  <a:gd name="T5" fmla="*/ 21 h 60"/>
                  <a:gd name="T6" fmla="*/ 37 w 45"/>
                  <a:gd name="T7" fmla="*/ 21 h 60"/>
                  <a:gd name="T8" fmla="*/ 5 w 45"/>
                  <a:gd name="T9" fmla="*/ 28 h 60"/>
                  <a:gd name="T10" fmla="*/ 5 w 45"/>
                  <a:gd name="T11" fmla="*/ 28 h 60"/>
                  <a:gd name="T12" fmla="*/ 7 w 45"/>
                  <a:gd name="T13" fmla="*/ 39 h 60"/>
                  <a:gd name="T14" fmla="*/ 7 w 45"/>
                  <a:gd name="T15" fmla="*/ 39 h 60"/>
                  <a:gd name="T16" fmla="*/ 39 w 45"/>
                  <a:gd name="T17"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0">
                    <a:moveTo>
                      <a:pt x="39" y="31"/>
                    </a:moveTo>
                    <a:lnTo>
                      <a:pt x="39" y="31"/>
                    </a:lnTo>
                    <a:cubicBezTo>
                      <a:pt x="38" y="28"/>
                      <a:pt x="38" y="24"/>
                      <a:pt x="37" y="21"/>
                    </a:cubicBezTo>
                    <a:lnTo>
                      <a:pt x="37" y="21"/>
                    </a:lnTo>
                    <a:cubicBezTo>
                      <a:pt x="32" y="0"/>
                      <a:pt x="0" y="8"/>
                      <a:pt x="5" y="28"/>
                    </a:cubicBezTo>
                    <a:lnTo>
                      <a:pt x="5" y="28"/>
                    </a:lnTo>
                    <a:cubicBezTo>
                      <a:pt x="6" y="31"/>
                      <a:pt x="7" y="35"/>
                      <a:pt x="7" y="39"/>
                    </a:cubicBezTo>
                    <a:lnTo>
                      <a:pt x="7" y="39"/>
                    </a:lnTo>
                    <a:cubicBezTo>
                      <a:pt x="12" y="59"/>
                      <a:pt x="44" y="51"/>
                      <a:pt x="39"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6" name="Freeform 157">
                <a:extLst>
                  <a:ext uri="{FF2B5EF4-FFF2-40B4-BE49-F238E27FC236}">
                    <a16:creationId xmlns:a16="http://schemas.microsoft.com/office/drawing/2014/main" id="{CA7FA371-F353-D14F-A662-1354D07A1C06}"/>
                  </a:ext>
                </a:extLst>
              </p:cNvPr>
              <p:cNvSpPr>
                <a:spLocks noChangeArrowheads="1"/>
              </p:cNvSpPr>
              <p:nvPr/>
            </p:nvSpPr>
            <p:spPr bwMode="auto">
              <a:xfrm>
                <a:off x="7017378" y="3164733"/>
                <a:ext cx="12961" cy="15122"/>
              </a:xfrm>
              <a:custGeom>
                <a:avLst/>
                <a:gdLst>
                  <a:gd name="T0" fmla="*/ 39 w 55"/>
                  <a:gd name="T1" fmla="*/ 41 h 60"/>
                  <a:gd name="T2" fmla="*/ 39 w 55"/>
                  <a:gd name="T3" fmla="*/ 41 h 60"/>
                  <a:gd name="T4" fmla="*/ 43 w 55"/>
                  <a:gd name="T5" fmla="*/ 35 h 60"/>
                  <a:gd name="T6" fmla="*/ 43 w 55"/>
                  <a:gd name="T7" fmla="*/ 35 h 60"/>
                  <a:gd name="T8" fmla="*/ 15 w 55"/>
                  <a:gd name="T9" fmla="*/ 18 h 60"/>
                  <a:gd name="T10" fmla="*/ 15 w 55"/>
                  <a:gd name="T11" fmla="*/ 18 h 60"/>
                  <a:gd name="T12" fmla="*/ 12 w 55"/>
                  <a:gd name="T13" fmla="*/ 24 h 60"/>
                  <a:gd name="T14" fmla="*/ 12 w 55"/>
                  <a:gd name="T15" fmla="*/ 24 h 60"/>
                  <a:gd name="T16" fmla="*/ 39 w 55"/>
                  <a:gd name="T1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9" y="41"/>
                    </a:moveTo>
                    <a:lnTo>
                      <a:pt x="39" y="41"/>
                    </a:lnTo>
                    <a:cubicBezTo>
                      <a:pt x="41" y="39"/>
                      <a:pt x="42" y="37"/>
                      <a:pt x="43" y="35"/>
                    </a:cubicBezTo>
                    <a:lnTo>
                      <a:pt x="43" y="35"/>
                    </a:lnTo>
                    <a:cubicBezTo>
                      <a:pt x="54" y="17"/>
                      <a:pt x="27" y="0"/>
                      <a:pt x="15" y="18"/>
                    </a:cubicBezTo>
                    <a:lnTo>
                      <a:pt x="15" y="18"/>
                    </a:lnTo>
                    <a:cubicBezTo>
                      <a:pt x="14" y="20"/>
                      <a:pt x="13" y="22"/>
                      <a:pt x="12" y="24"/>
                    </a:cubicBezTo>
                    <a:lnTo>
                      <a:pt x="12" y="24"/>
                    </a:lnTo>
                    <a:cubicBezTo>
                      <a:pt x="0" y="42"/>
                      <a:pt x="28" y="59"/>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7" name="Freeform 158">
                <a:extLst>
                  <a:ext uri="{FF2B5EF4-FFF2-40B4-BE49-F238E27FC236}">
                    <a16:creationId xmlns:a16="http://schemas.microsoft.com/office/drawing/2014/main" id="{A37C85D1-A146-BA43-A9D5-3428D2EAAD16}"/>
                  </a:ext>
                </a:extLst>
              </p:cNvPr>
              <p:cNvSpPr>
                <a:spLocks noChangeArrowheads="1"/>
              </p:cNvSpPr>
              <p:nvPr/>
            </p:nvSpPr>
            <p:spPr bwMode="auto">
              <a:xfrm>
                <a:off x="7019538" y="3190655"/>
                <a:ext cx="12961" cy="15122"/>
              </a:xfrm>
              <a:custGeom>
                <a:avLst/>
                <a:gdLst>
                  <a:gd name="T0" fmla="*/ 39 w 55"/>
                  <a:gd name="T1" fmla="*/ 41 h 60"/>
                  <a:gd name="T2" fmla="*/ 39 w 55"/>
                  <a:gd name="T3" fmla="*/ 41 h 60"/>
                  <a:gd name="T4" fmla="*/ 43 w 55"/>
                  <a:gd name="T5" fmla="*/ 35 h 60"/>
                  <a:gd name="T6" fmla="*/ 43 w 55"/>
                  <a:gd name="T7" fmla="*/ 35 h 60"/>
                  <a:gd name="T8" fmla="*/ 15 w 55"/>
                  <a:gd name="T9" fmla="*/ 18 h 60"/>
                  <a:gd name="T10" fmla="*/ 15 w 55"/>
                  <a:gd name="T11" fmla="*/ 18 h 60"/>
                  <a:gd name="T12" fmla="*/ 11 w 55"/>
                  <a:gd name="T13" fmla="*/ 24 h 60"/>
                  <a:gd name="T14" fmla="*/ 11 w 55"/>
                  <a:gd name="T15" fmla="*/ 24 h 60"/>
                  <a:gd name="T16" fmla="*/ 39 w 55"/>
                  <a:gd name="T1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9" y="41"/>
                    </a:moveTo>
                    <a:lnTo>
                      <a:pt x="39" y="41"/>
                    </a:lnTo>
                    <a:cubicBezTo>
                      <a:pt x="40" y="39"/>
                      <a:pt x="41" y="37"/>
                      <a:pt x="43" y="35"/>
                    </a:cubicBezTo>
                    <a:lnTo>
                      <a:pt x="43" y="35"/>
                    </a:lnTo>
                    <a:cubicBezTo>
                      <a:pt x="54" y="17"/>
                      <a:pt x="26" y="0"/>
                      <a:pt x="15" y="18"/>
                    </a:cubicBezTo>
                    <a:lnTo>
                      <a:pt x="15" y="18"/>
                    </a:lnTo>
                    <a:cubicBezTo>
                      <a:pt x="14" y="19"/>
                      <a:pt x="13" y="22"/>
                      <a:pt x="11" y="24"/>
                    </a:cubicBezTo>
                    <a:lnTo>
                      <a:pt x="11" y="24"/>
                    </a:lnTo>
                    <a:cubicBezTo>
                      <a:pt x="0" y="42"/>
                      <a:pt x="28" y="59"/>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8" name="Freeform 159">
                <a:extLst>
                  <a:ext uri="{FF2B5EF4-FFF2-40B4-BE49-F238E27FC236}">
                    <a16:creationId xmlns:a16="http://schemas.microsoft.com/office/drawing/2014/main" id="{510852C9-A596-264B-B44D-F84A197EE761}"/>
                  </a:ext>
                </a:extLst>
              </p:cNvPr>
              <p:cNvSpPr>
                <a:spLocks noChangeArrowheads="1"/>
              </p:cNvSpPr>
              <p:nvPr/>
            </p:nvSpPr>
            <p:spPr bwMode="auto">
              <a:xfrm>
                <a:off x="7001176" y="3162573"/>
                <a:ext cx="11882" cy="10801"/>
              </a:xfrm>
              <a:custGeom>
                <a:avLst/>
                <a:gdLst>
                  <a:gd name="T0" fmla="*/ 28 w 50"/>
                  <a:gd name="T1" fmla="*/ 37 h 42"/>
                  <a:gd name="T2" fmla="*/ 28 w 50"/>
                  <a:gd name="T3" fmla="*/ 37 h 42"/>
                  <a:gd name="T4" fmla="*/ 21 w 50"/>
                  <a:gd name="T5" fmla="*/ 5 h 42"/>
                  <a:gd name="T6" fmla="*/ 21 w 50"/>
                  <a:gd name="T7" fmla="*/ 5 h 42"/>
                  <a:gd name="T8" fmla="*/ 28 w 50"/>
                  <a:gd name="T9" fmla="*/ 37 h 42"/>
                </a:gdLst>
                <a:ahLst/>
                <a:cxnLst>
                  <a:cxn ang="0">
                    <a:pos x="T0" y="T1"/>
                  </a:cxn>
                  <a:cxn ang="0">
                    <a:pos x="T2" y="T3"/>
                  </a:cxn>
                  <a:cxn ang="0">
                    <a:pos x="T4" y="T5"/>
                  </a:cxn>
                  <a:cxn ang="0">
                    <a:pos x="T6" y="T7"/>
                  </a:cxn>
                  <a:cxn ang="0">
                    <a:pos x="T8" y="T9"/>
                  </a:cxn>
                </a:cxnLst>
                <a:rect l="0" t="0" r="r" b="b"/>
                <a:pathLst>
                  <a:path w="50" h="42">
                    <a:moveTo>
                      <a:pt x="28" y="37"/>
                    </a:moveTo>
                    <a:lnTo>
                      <a:pt x="28" y="37"/>
                    </a:lnTo>
                    <a:cubicBezTo>
                      <a:pt x="49" y="31"/>
                      <a:pt x="41" y="0"/>
                      <a:pt x="21" y="5"/>
                    </a:cubicBezTo>
                    <a:lnTo>
                      <a:pt x="21" y="5"/>
                    </a:lnTo>
                    <a:cubicBezTo>
                      <a:pt x="0" y="10"/>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9" name="Freeform 160">
                <a:extLst>
                  <a:ext uri="{FF2B5EF4-FFF2-40B4-BE49-F238E27FC236}">
                    <a16:creationId xmlns:a16="http://schemas.microsoft.com/office/drawing/2014/main" id="{DEAF0E8B-C754-2A4B-9E83-2B813804D51C}"/>
                  </a:ext>
                </a:extLst>
              </p:cNvPr>
              <p:cNvSpPr>
                <a:spLocks noChangeArrowheads="1"/>
              </p:cNvSpPr>
              <p:nvPr/>
            </p:nvSpPr>
            <p:spPr bwMode="auto">
              <a:xfrm>
                <a:off x="7053021" y="3131250"/>
                <a:ext cx="11882" cy="10801"/>
              </a:xfrm>
              <a:custGeom>
                <a:avLst/>
                <a:gdLst>
                  <a:gd name="T0" fmla="*/ 27 w 49"/>
                  <a:gd name="T1" fmla="*/ 37 h 42"/>
                  <a:gd name="T2" fmla="*/ 27 w 49"/>
                  <a:gd name="T3" fmla="*/ 37 h 42"/>
                  <a:gd name="T4" fmla="*/ 19 w 49"/>
                  <a:gd name="T5" fmla="*/ 5 h 42"/>
                  <a:gd name="T6" fmla="*/ 19 w 49"/>
                  <a:gd name="T7" fmla="*/ 5 h 42"/>
                  <a:gd name="T8" fmla="*/ 27 w 49"/>
                  <a:gd name="T9" fmla="*/ 37 h 42"/>
                </a:gdLst>
                <a:ahLst/>
                <a:cxnLst>
                  <a:cxn ang="0">
                    <a:pos x="T0" y="T1"/>
                  </a:cxn>
                  <a:cxn ang="0">
                    <a:pos x="T2" y="T3"/>
                  </a:cxn>
                  <a:cxn ang="0">
                    <a:pos x="T4" y="T5"/>
                  </a:cxn>
                  <a:cxn ang="0">
                    <a:pos x="T6" y="T7"/>
                  </a:cxn>
                  <a:cxn ang="0">
                    <a:pos x="T8" y="T9"/>
                  </a:cxn>
                </a:cxnLst>
                <a:rect l="0" t="0" r="r" b="b"/>
                <a:pathLst>
                  <a:path w="49" h="42">
                    <a:moveTo>
                      <a:pt x="27" y="37"/>
                    </a:moveTo>
                    <a:lnTo>
                      <a:pt x="27" y="37"/>
                    </a:lnTo>
                    <a:cubicBezTo>
                      <a:pt x="48" y="32"/>
                      <a:pt x="40" y="0"/>
                      <a:pt x="19" y="5"/>
                    </a:cubicBezTo>
                    <a:lnTo>
                      <a:pt x="19" y="5"/>
                    </a:lnTo>
                    <a:cubicBezTo>
                      <a:pt x="0" y="9"/>
                      <a:pt x="6" y="41"/>
                      <a:pt x="27"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0" name="Freeform 161">
                <a:extLst>
                  <a:ext uri="{FF2B5EF4-FFF2-40B4-BE49-F238E27FC236}">
                    <a16:creationId xmlns:a16="http://schemas.microsoft.com/office/drawing/2014/main" id="{6D765028-0553-3643-A7A5-DCF66F5ACF82}"/>
                  </a:ext>
                </a:extLst>
              </p:cNvPr>
              <p:cNvSpPr>
                <a:spLocks noChangeArrowheads="1"/>
              </p:cNvSpPr>
              <p:nvPr/>
            </p:nvSpPr>
            <p:spPr bwMode="auto">
              <a:xfrm>
                <a:off x="7044380" y="3157173"/>
                <a:ext cx="11882" cy="10801"/>
              </a:xfrm>
              <a:custGeom>
                <a:avLst/>
                <a:gdLst>
                  <a:gd name="T0" fmla="*/ 28 w 49"/>
                  <a:gd name="T1" fmla="*/ 37 h 42"/>
                  <a:gd name="T2" fmla="*/ 28 w 49"/>
                  <a:gd name="T3" fmla="*/ 37 h 42"/>
                  <a:gd name="T4" fmla="*/ 20 w 49"/>
                  <a:gd name="T5" fmla="*/ 5 h 42"/>
                  <a:gd name="T6" fmla="*/ 20 w 49"/>
                  <a:gd name="T7" fmla="*/ 5 h 42"/>
                  <a:gd name="T8" fmla="*/ 28 w 49"/>
                  <a:gd name="T9" fmla="*/ 37 h 42"/>
                </a:gdLst>
                <a:ahLst/>
                <a:cxnLst>
                  <a:cxn ang="0">
                    <a:pos x="T0" y="T1"/>
                  </a:cxn>
                  <a:cxn ang="0">
                    <a:pos x="T2" y="T3"/>
                  </a:cxn>
                  <a:cxn ang="0">
                    <a:pos x="T4" y="T5"/>
                  </a:cxn>
                  <a:cxn ang="0">
                    <a:pos x="T6" y="T7"/>
                  </a:cxn>
                  <a:cxn ang="0">
                    <a:pos x="T8" y="T9"/>
                  </a:cxn>
                </a:cxnLst>
                <a:rect l="0" t="0" r="r" b="b"/>
                <a:pathLst>
                  <a:path w="49" h="42">
                    <a:moveTo>
                      <a:pt x="28" y="37"/>
                    </a:moveTo>
                    <a:lnTo>
                      <a:pt x="28" y="37"/>
                    </a:lnTo>
                    <a:cubicBezTo>
                      <a:pt x="48" y="31"/>
                      <a:pt x="41" y="0"/>
                      <a:pt x="20" y="5"/>
                    </a:cubicBezTo>
                    <a:lnTo>
                      <a:pt x="20" y="5"/>
                    </a:lnTo>
                    <a:cubicBezTo>
                      <a:pt x="0" y="10"/>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1" name="Freeform 162">
                <a:extLst>
                  <a:ext uri="{FF2B5EF4-FFF2-40B4-BE49-F238E27FC236}">
                    <a16:creationId xmlns:a16="http://schemas.microsoft.com/office/drawing/2014/main" id="{75DBF34C-13EF-284C-A048-B93ED9E03A3C}"/>
                  </a:ext>
                </a:extLst>
              </p:cNvPr>
              <p:cNvSpPr>
                <a:spLocks noChangeArrowheads="1"/>
              </p:cNvSpPr>
              <p:nvPr/>
            </p:nvSpPr>
            <p:spPr bwMode="auto">
              <a:xfrm>
                <a:off x="7073544" y="3140970"/>
                <a:ext cx="10801" cy="14042"/>
              </a:xfrm>
              <a:custGeom>
                <a:avLst/>
                <a:gdLst>
                  <a:gd name="T0" fmla="*/ 39 w 44"/>
                  <a:gd name="T1" fmla="*/ 30 h 59"/>
                  <a:gd name="T2" fmla="*/ 39 w 44"/>
                  <a:gd name="T3" fmla="*/ 30 h 59"/>
                  <a:gd name="T4" fmla="*/ 36 w 44"/>
                  <a:gd name="T5" fmla="*/ 20 h 59"/>
                  <a:gd name="T6" fmla="*/ 36 w 44"/>
                  <a:gd name="T7" fmla="*/ 20 h 59"/>
                  <a:gd name="T8" fmla="*/ 4 w 44"/>
                  <a:gd name="T9" fmla="*/ 27 h 59"/>
                  <a:gd name="T10" fmla="*/ 4 w 44"/>
                  <a:gd name="T11" fmla="*/ 27 h 59"/>
                  <a:gd name="T12" fmla="*/ 7 w 44"/>
                  <a:gd name="T13" fmla="*/ 38 h 59"/>
                  <a:gd name="T14" fmla="*/ 7 w 44"/>
                  <a:gd name="T15" fmla="*/ 38 h 59"/>
                  <a:gd name="T16" fmla="*/ 39 w 44"/>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9">
                    <a:moveTo>
                      <a:pt x="39" y="30"/>
                    </a:moveTo>
                    <a:lnTo>
                      <a:pt x="39" y="30"/>
                    </a:lnTo>
                    <a:cubicBezTo>
                      <a:pt x="37" y="27"/>
                      <a:pt x="37" y="24"/>
                      <a:pt x="36" y="20"/>
                    </a:cubicBezTo>
                    <a:lnTo>
                      <a:pt x="36" y="20"/>
                    </a:lnTo>
                    <a:cubicBezTo>
                      <a:pt x="32" y="0"/>
                      <a:pt x="0" y="7"/>
                      <a:pt x="4" y="27"/>
                    </a:cubicBezTo>
                    <a:lnTo>
                      <a:pt x="4" y="27"/>
                    </a:lnTo>
                    <a:cubicBezTo>
                      <a:pt x="5" y="31"/>
                      <a:pt x="6" y="34"/>
                      <a:pt x="7" y="38"/>
                    </a:cubicBezTo>
                    <a:lnTo>
                      <a:pt x="7" y="38"/>
                    </a:lnTo>
                    <a:cubicBezTo>
                      <a:pt x="12" y="58"/>
                      <a:pt x="43" y="51"/>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2" name="Freeform 163">
                <a:extLst>
                  <a:ext uri="{FF2B5EF4-FFF2-40B4-BE49-F238E27FC236}">
                    <a16:creationId xmlns:a16="http://schemas.microsoft.com/office/drawing/2014/main" id="{A396C717-D742-F34C-9313-C0B0B5227A21}"/>
                  </a:ext>
                </a:extLst>
              </p:cNvPr>
              <p:cNvSpPr>
                <a:spLocks noChangeArrowheads="1"/>
              </p:cNvSpPr>
              <p:nvPr/>
            </p:nvSpPr>
            <p:spPr bwMode="auto">
              <a:xfrm>
                <a:off x="7072463" y="3187415"/>
                <a:ext cx="10801" cy="12961"/>
              </a:xfrm>
              <a:custGeom>
                <a:avLst/>
                <a:gdLst>
                  <a:gd name="T0" fmla="*/ 4 w 43"/>
                  <a:gd name="T1" fmla="*/ 28 h 54"/>
                  <a:gd name="T2" fmla="*/ 4 w 43"/>
                  <a:gd name="T3" fmla="*/ 28 h 54"/>
                  <a:gd name="T4" fmla="*/ 6 w 43"/>
                  <a:gd name="T5" fmla="*/ 33 h 54"/>
                  <a:gd name="T6" fmla="*/ 6 w 43"/>
                  <a:gd name="T7" fmla="*/ 33 h 54"/>
                  <a:gd name="T8" fmla="*/ 37 w 43"/>
                  <a:gd name="T9" fmla="*/ 26 h 54"/>
                  <a:gd name="T10" fmla="*/ 37 w 43"/>
                  <a:gd name="T11" fmla="*/ 26 h 54"/>
                  <a:gd name="T12" fmla="*/ 36 w 43"/>
                  <a:gd name="T13" fmla="*/ 21 h 54"/>
                  <a:gd name="T14" fmla="*/ 36 w 43"/>
                  <a:gd name="T15" fmla="*/ 21 h 54"/>
                  <a:gd name="T16" fmla="*/ 4 w 43"/>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4">
                    <a:moveTo>
                      <a:pt x="4" y="28"/>
                    </a:moveTo>
                    <a:lnTo>
                      <a:pt x="4" y="28"/>
                    </a:lnTo>
                    <a:cubicBezTo>
                      <a:pt x="4" y="30"/>
                      <a:pt x="5" y="31"/>
                      <a:pt x="6" y="33"/>
                    </a:cubicBezTo>
                    <a:lnTo>
                      <a:pt x="6" y="33"/>
                    </a:lnTo>
                    <a:cubicBezTo>
                      <a:pt x="10" y="53"/>
                      <a:pt x="42" y="46"/>
                      <a:pt x="37" y="26"/>
                    </a:cubicBezTo>
                    <a:lnTo>
                      <a:pt x="37" y="26"/>
                    </a:lnTo>
                    <a:cubicBezTo>
                      <a:pt x="37" y="24"/>
                      <a:pt x="36" y="22"/>
                      <a:pt x="36" y="21"/>
                    </a:cubicBezTo>
                    <a:lnTo>
                      <a:pt x="36" y="21"/>
                    </a:lnTo>
                    <a:cubicBezTo>
                      <a:pt x="31" y="0"/>
                      <a:pt x="0" y="8"/>
                      <a:pt x="4"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3" name="Freeform 164">
                <a:extLst>
                  <a:ext uri="{FF2B5EF4-FFF2-40B4-BE49-F238E27FC236}">
                    <a16:creationId xmlns:a16="http://schemas.microsoft.com/office/drawing/2014/main" id="{B1D73B51-310C-1744-9850-7258E448D61C}"/>
                  </a:ext>
                </a:extLst>
              </p:cNvPr>
              <p:cNvSpPr>
                <a:spLocks noChangeArrowheads="1"/>
              </p:cNvSpPr>
              <p:nvPr/>
            </p:nvSpPr>
            <p:spPr bwMode="auto">
              <a:xfrm>
                <a:off x="7124308" y="3171214"/>
                <a:ext cx="12961" cy="10801"/>
              </a:xfrm>
              <a:custGeom>
                <a:avLst/>
                <a:gdLst>
                  <a:gd name="T0" fmla="*/ 28 w 54"/>
                  <a:gd name="T1" fmla="*/ 38 h 44"/>
                  <a:gd name="T2" fmla="*/ 28 w 54"/>
                  <a:gd name="T3" fmla="*/ 38 h 44"/>
                  <a:gd name="T4" fmla="*/ 33 w 54"/>
                  <a:gd name="T5" fmla="*/ 37 h 44"/>
                  <a:gd name="T6" fmla="*/ 33 w 54"/>
                  <a:gd name="T7" fmla="*/ 37 h 44"/>
                  <a:gd name="T8" fmla="*/ 25 w 54"/>
                  <a:gd name="T9" fmla="*/ 5 h 44"/>
                  <a:gd name="T10" fmla="*/ 25 w 54"/>
                  <a:gd name="T11" fmla="*/ 5 h 44"/>
                  <a:gd name="T12" fmla="*/ 20 w 54"/>
                  <a:gd name="T13" fmla="*/ 6 h 44"/>
                  <a:gd name="T14" fmla="*/ 20 w 54"/>
                  <a:gd name="T15" fmla="*/ 6 h 44"/>
                  <a:gd name="T16" fmla="*/ 28 w 54"/>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4">
                    <a:moveTo>
                      <a:pt x="28" y="38"/>
                    </a:moveTo>
                    <a:lnTo>
                      <a:pt x="28" y="38"/>
                    </a:lnTo>
                    <a:cubicBezTo>
                      <a:pt x="30" y="37"/>
                      <a:pt x="31" y="37"/>
                      <a:pt x="33" y="37"/>
                    </a:cubicBezTo>
                    <a:lnTo>
                      <a:pt x="33" y="37"/>
                    </a:lnTo>
                    <a:cubicBezTo>
                      <a:pt x="53" y="32"/>
                      <a:pt x="46" y="0"/>
                      <a:pt x="25" y="5"/>
                    </a:cubicBezTo>
                    <a:lnTo>
                      <a:pt x="25" y="5"/>
                    </a:lnTo>
                    <a:cubicBezTo>
                      <a:pt x="24" y="6"/>
                      <a:pt x="22" y="6"/>
                      <a:pt x="20" y="6"/>
                    </a:cubicBezTo>
                    <a:lnTo>
                      <a:pt x="20" y="6"/>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4" name="Freeform 165">
                <a:extLst>
                  <a:ext uri="{FF2B5EF4-FFF2-40B4-BE49-F238E27FC236}">
                    <a16:creationId xmlns:a16="http://schemas.microsoft.com/office/drawing/2014/main" id="{E4098117-D964-6B48-9237-4BD24599636D}"/>
                  </a:ext>
                </a:extLst>
              </p:cNvPr>
              <p:cNvSpPr>
                <a:spLocks noChangeArrowheads="1"/>
              </p:cNvSpPr>
              <p:nvPr/>
            </p:nvSpPr>
            <p:spPr bwMode="auto">
              <a:xfrm>
                <a:off x="7157793" y="3153932"/>
                <a:ext cx="10801" cy="12961"/>
              </a:xfrm>
              <a:custGeom>
                <a:avLst/>
                <a:gdLst>
                  <a:gd name="T0" fmla="*/ 5 w 44"/>
                  <a:gd name="T1" fmla="*/ 28 h 55"/>
                  <a:gd name="T2" fmla="*/ 5 w 44"/>
                  <a:gd name="T3" fmla="*/ 28 h 55"/>
                  <a:gd name="T4" fmla="*/ 6 w 44"/>
                  <a:gd name="T5" fmla="*/ 33 h 55"/>
                  <a:gd name="T6" fmla="*/ 6 w 44"/>
                  <a:gd name="T7" fmla="*/ 33 h 55"/>
                  <a:gd name="T8" fmla="*/ 38 w 44"/>
                  <a:gd name="T9" fmla="*/ 26 h 55"/>
                  <a:gd name="T10" fmla="*/ 38 w 44"/>
                  <a:gd name="T11" fmla="*/ 26 h 55"/>
                  <a:gd name="T12" fmla="*/ 37 w 44"/>
                  <a:gd name="T13" fmla="*/ 21 h 55"/>
                  <a:gd name="T14" fmla="*/ 37 w 44"/>
                  <a:gd name="T15" fmla="*/ 21 h 55"/>
                  <a:gd name="T16" fmla="*/ 5 w 44"/>
                  <a:gd name="T17"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5">
                    <a:moveTo>
                      <a:pt x="5" y="28"/>
                    </a:moveTo>
                    <a:lnTo>
                      <a:pt x="5" y="28"/>
                    </a:lnTo>
                    <a:cubicBezTo>
                      <a:pt x="6" y="30"/>
                      <a:pt x="6" y="32"/>
                      <a:pt x="6" y="33"/>
                    </a:cubicBezTo>
                    <a:lnTo>
                      <a:pt x="6" y="33"/>
                    </a:lnTo>
                    <a:cubicBezTo>
                      <a:pt x="12" y="54"/>
                      <a:pt x="43" y="47"/>
                      <a:pt x="38" y="26"/>
                    </a:cubicBezTo>
                    <a:lnTo>
                      <a:pt x="38" y="26"/>
                    </a:lnTo>
                    <a:cubicBezTo>
                      <a:pt x="38" y="25"/>
                      <a:pt x="38" y="23"/>
                      <a:pt x="37" y="21"/>
                    </a:cubicBezTo>
                    <a:lnTo>
                      <a:pt x="37" y="21"/>
                    </a:lnTo>
                    <a:cubicBezTo>
                      <a:pt x="32" y="0"/>
                      <a:pt x="0" y="8"/>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5" name="Freeform 166">
                <a:extLst>
                  <a:ext uri="{FF2B5EF4-FFF2-40B4-BE49-F238E27FC236}">
                    <a16:creationId xmlns:a16="http://schemas.microsoft.com/office/drawing/2014/main" id="{8C2EE564-3921-AE4A-85F4-C9D5DCED6BA0}"/>
                  </a:ext>
                </a:extLst>
              </p:cNvPr>
              <p:cNvSpPr>
                <a:spLocks noChangeArrowheads="1"/>
              </p:cNvSpPr>
              <p:nvPr/>
            </p:nvSpPr>
            <p:spPr bwMode="auto">
              <a:xfrm>
                <a:off x="7135110" y="3202537"/>
                <a:ext cx="11882" cy="10801"/>
              </a:xfrm>
              <a:custGeom>
                <a:avLst/>
                <a:gdLst>
                  <a:gd name="T0" fmla="*/ 27 w 49"/>
                  <a:gd name="T1" fmla="*/ 36 h 42"/>
                  <a:gd name="T2" fmla="*/ 27 w 49"/>
                  <a:gd name="T3" fmla="*/ 36 h 42"/>
                  <a:gd name="T4" fmla="*/ 20 w 49"/>
                  <a:gd name="T5" fmla="*/ 5 h 42"/>
                  <a:gd name="T6" fmla="*/ 20 w 49"/>
                  <a:gd name="T7" fmla="*/ 5 h 42"/>
                  <a:gd name="T8" fmla="*/ 27 w 49"/>
                  <a:gd name="T9" fmla="*/ 36 h 42"/>
                </a:gdLst>
                <a:ahLst/>
                <a:cxnLst>
                  <a:cxn ang="0">
                    <a:pos x="T0" y="T1"/>
                  </a:cxn>
                  <a:cxn ang="0">
                    <a:pos x="T2" y="T3"/>
                  </a:cxn>
                  <a:cxn ang="0">
                    <a:pos x="T4" y="T5"/>
                  </a:cxn>
                  <a:cxn ang="0">
                    <a:pos x="T6" y="T7"/>
                  </a:cxn>
                  <a:cxn ang="0">
                    <a:pos x="T8" y="T9"/>
                  </a:cxn>
                </a:cxnLst>
                <a:rect l="0" t="0" r="r" b="b"/>
                <a:pathLst>
                  <a:path w="49" h="42">
                    <a:moveTo>
                      <a:pt x="27" y="36"/>
                    </a:moveTo>
                    <a:lnTo>
                      <a:pt x="27" y="36"/>
                    </a:lnTo>
                    <a:cubicBezTo>
                      <a:pt x="48" y="32"/>
                      <a:pt x="40" y="0"/>
                      <a:pt x="20" y="5"/>
                    </a:cubicBezTo>
                    <a:lnTo>
                      <a:pt x="20" y="5"/>
                    </a:lnTo>
                    <a:cubicBezTo>
                      <a:pt x="0" y="9"/>
                      <a:pt x="7" y="41"/>
                      <a:pt x="27"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6" name="Freeform 167">
                <a:extLst>
                  <a:ext uri="{FF2B5EF4-FFF2-40B4-BE49-F238E27FC236}">
                    <a16:creationId xmlns:a16="http://schemas.microsoft.com/office/drawing/2014/main" id="{D30D1067-112F-0949-82F9-DF91B88FC68E}"/>
                  </a:ext>
                </a:extLst>
              </p:cNvPr>
              <p:cNvSpPr>
                <a:spLocks noChangeArrowheads="1"/>
              </p:cNvSpPr>
              <p:nvPr/>
            </p:nvSpPr>
            <p:spPr bwMode="auto">
              <a:xfrm>
                <a:off x="7107027" y="3174454"/>
                <a:ext cx="12961" cy="10801"/>
              </a:xfrm>
              <a:custGeom>
                <a:avLst/>
                <a:gdLst>
                  <a:gd name="T0" fmla="*/ 25 w 54"/>
                  <a:gd name="T1" fmla="*/ 5 h 44"/>
                  <a:gd name="T2" fmla="*/ 25 w 54"/>
                  <a:gd name="T3" fmla="*/ 5 h 44"/>
                  <a:gd name="T4" fmla="*/ 21 w 54"/>
                  <a:gd name="T5" fmla="*/ 6 h 44"/>
                  <a:gd name="T6" fmla="*/ 21 w 54"/>
                  <a:gd name="T7" fmla="*/ 6 h 44"/>
                  <a:gd name="T8" fmla="*/ 28 w 54"/>
                  <a:gd name="T9" fmla="*/ 38 h 44"/>
                  <a:gd name="T10" fmla="*/ 28 w 54"/>
                  <a:gd name="T11" fmla="*/ 38 h 44"/>
                  <a:gd name="T12" fmla="*/ 33 w 54"/>
                  <a:gd name="T13" fmla="*/ 37 h 44"/>
                  <a:gd name="T14" fmla="*/ 33 w 54"/>
                  <a:gd name="T15" fmla="*/ 37 h 44"/>
                  <a:gd name="T16" fmla="*/ 25 w 54"/>
                  <a:gd name="T1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4">
                    <a:moveTo>
                      <a:pt x="25" y="5"/>
                    </a:moveTo>
                    <a:lnTo>
                      <a:pt x="25" y="5"/>
                    </a:lnTo>
                    <a:cubicBezTo>
                      <a:pt x="24" y="5"/>
                      <a:pt x="22" y="5"/>
                      <a:pt x="21" y="6"/>
                    </a:cubicBezTo>
                    <a:lnTo>
                      <a:pt x="21" y="6"/>
                    </a:lnTo>
                    <a:cubicBezTo>
                      <a:pt x="0" y="11"/>
                      <a:pt x="7" y="43"/>
                      <a:pt x="28" y="38"/>
                    </a:cubicBezTo>
                    <a:lnTo>
                      <a:pt x="28" y="38"/>
                    </a:lnTo>
                    <a:cubicBezTo>
                      <a:pt x="29" y="37"/>
                      <a:pt x="31" y="37"/>
                      <a:pt x="33" y="37"/>
                    </a:cubicBezTo>
                    <a:lnTo>
                      <a:pt x="33" y="37"/>
                    </a:lnTo>
                    <a:cubicBezTo>
                      <a:pt x="53" y="32"/>
                      <a:pt x="46" y="0"/>
                      <a:pt x="25"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7" name="Freeform 168">
                <a:extLst>
                  <a:ext uri="{FF2B5EF4-FFF2-40B4-BE49-F238E27FC236}">
                    <a16:creationId xmlns:a16="http://schemas.microsoft.com/office/drawing/2014/main" id="{725CBBA6-08C9-B540-81D3-273342B8CEF9}"/>
                  </a:ext>
                </a:extLst>
              </p:cNvPr>
              <p:cNvSpPr>
                <a:spLocks noChangeArrowheads="1"/>
              </p:cNvSpPr>
              <p:nvPr/>
            </p:nvSpPr>
            <p:spPr bwMode="auto">
              <a:xfrm>
                <a:off x="7094065" y="3192816"/>
                <a:ext cx="11882" cy="10801"/>
              </a:xfrm>
              <a:custGeom>
                <a:avLst/>
                <a:gdLst>
                  <a:gd name="T0" fmla="*/ 28 w 49"/>
                  <a:gd name="T1" fmla="*/ 37 h 42"/>
                  <a:gd name="T2" fmla="*/ 28 w 49"/>
                  <a:gd name="T3" fmla="*/ 37 h 42"/>
                  <a:gd name="T4" fmla="*/ 21 w 49"/>
                  <a:gd name="T5" fmla="*/ 5 h 42"/>
                  <a:gd name="T6" fmla="*/ 21 w 49"/>
                  <a:gd name="T7" fmla="*/ 5 h 42"/>
                  <a:gd name="T8" fmla="*/ 28 w 49"/>
                  <a:gd name="T9" fmla="*/ 37 h 42"/>
                </a:gdLst>
                <a:ahLst/>
                <a:cxnLst>
                  <a:cxn ang="0">
                    <a:pos x="T0" y="T1"/>
                  </a:cxn>
                  <a:cxn ang="0">
                    <a:pos x="T2" y="T3"/>
                  </a:cxn>
                  <a:cxn ang="0">
                    <a:pos x="T4" y="T5"/>
                  </a:cxn>
                  <a:cxn ang="0">
                    <a:pos x="T6" y="T7"/>
                  </a:cxn>
                  <a:cxn ang="0">
                    <a:pos x="T8" y="T9"/>
                  </a:cxn>
                </a:cxnLst>
                <a:rect l="0" t="0" r="r" b="b"/>
                <a:pathLst>
                  <a:path w="49" h="42">
                    <a:moveTo>
                      <a:pt x="28" y="37"/>
                    </a:moveTo>
                    <a:lnTo>
                      <a:pt x="28" y="37"/>
                    </a:lnTo>
                    <a:cubicBezTo>
                      <a:pt x="48" y="32"/>
                      <a:pt x="42" y="0"/>
                      <a:pt x="21" y="5"/>
                    </a:cubicBezTo>
                    <a:lnTo>
                      <a:pt x="21" y="5"/>
                    </a:lnTo>
                    <a:cubicBezTo>
                      <a:pt x="0" y="9"/>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8" name="Freeform 169">
                <a:extLst>
                  <a:ext uri="{FF2B5EF4-FFF2-40B4-BE49-F238E27FC236}">
                    <a16:creationId xmlns:a16="http://schemas.microsoft.com/office/drawing/2014/main" id="{A5D1593B-59F1-5C49-9125-EA70104ACA83}"/>
                  </a:ext>
                </a:extLst>
              </p:cNvPr>
              <p:cNvSpPr>
                <a:spLocks noChangeArrowheads="1"/>
              </p:cNvSpPr>
              <p:nvPr/>
            </p:nvSpPr>
            <p:spPr bwMode="auto">
              <a:xfrm>
                <a:off x="7113507" y="3229540"/>
                <a:ext cx="11882" cy="10801"/>
              </a:xfrm>
              <a:custGeom>
                <a:avLst/>
                <a:gdLst>
                  <a:gd name="T0" fmla="*/ 28 w 50"/>
                  <a:gd name="T1" fmla="*/ 36 h 42"/>
                  <a:gd name="T2" fmla="*/ 28 w 50"/>
                  <a:gd name="T3" fmla="*/ 36 h 42"/>
                  <a:gd name="T4" fmla="*/ 21 w 50"/>
                  <a:gd name="T5" fmla="*/ 4 h 42"/>
                  <a:gd name="T6" fmla="*/ 21 w 50"/>
                  <a:gd name="T7" fmla="*/ 4 h 42"/>
                  <a:gd name="T8" fmla="*/ 28 w 50"/>
                  <a:gd name="T9" fmla="*/ 36 h 42"/>
                </a:gdLst>
                <a:ahLst/>
                <a:cxnLst>
                  <a:cxn ang="0">
                    <a:pos x="T0" y="T1"/>
                  </a:cxn>
                  <a:cxn ang="0">
                    <a:pos x="T2" y="T3"/>
                  </a:cxn>
                  <a:cxn ang="0">
                    <a:pos x="T4" y="T5"/>
                  </a:cxn>
                  <a:cxn ang="0">
                    <a:pos x="T6" y="T7"/>
                  </a:cxn>
                  <a:cxn ang="0">
                    <a:pos x="T8" y="T9"/>
                  </a:cxn>
                </a:cxnLst>
                <a:rect l="0" t="0" r="r" b="b"/>
                <a:pathLst>
                  <a:path w="50" h="42">
                    <a:moveTo>
                      <a:pt x="28" y="36"/>
                    </a:moveTo>
                    <a:lnTo>
                      <a:pt x="28" y="36"/>
                    </a:lnTo>
                    <a:cubicBezTo>
                      <a:pt x="49" y="31"/>
                      <a:pt x="41" y="0"/>
                      <a:pt x="21" y="4"/>
                    </a:cubicBezTo>
                    <a:lnTo>
                      <a:pt x="21" y="4"/>
                    </a:lnTo>
                    <a:cubicBezTo>
                      <a:pt x="0" y="9"/>
                      <a:pt x="8"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9" name="Freeform 170">
                <a:extLst>
                  <a:ext uri="{FF2B5EF4-FFF2-40B4-BE49-F238E27FC236}">
                    <a16:creationId xmlns:a16="http://schemas.microsoft.com/office/drawing/2014/main" id="{447246D6-67EA-5240-B1F2-6AA1383FDCD5}"/>
                  </a:ext>
                </a:extLst>
              </p:cNvPr>
              <p:cNvSpPr>
                <a:spLocks noChangeArrowheads="1"/>
              </p:cNvSpPr>
              <p:nvPr/>
            </p:nvSpPr>
            <p:spPr bwMode="auto">
              <a:xfrm>
                <a:off x="7156712" y="3233860"/>
                <a:ext cx="14042" cy="16202"/>
              </a:xfrm>
              <a:custGeom>
                <a:avLst/>
                <a:gdLst>
                  <a:gd name="T0" fmla="*/ 37 w 59"/>
                  <a:gd name="T1" fmla="*/ 16 h 64"/>
                  <a:gd name="T2" fmla="*/ 37 w 59"/>
                  <a:gd name="T3" fmla="*/ 16 h 64"/>
                  <a:gd name="T4" fmla="*/ 13 w 59"/>
                  <a:gd name="T5" fmla="*/ 39 h 64"/>
                  <a:gd name="T6" fmla="*/ 13 w 59"/>
                  <a:gd name="T7" fmla="*/ 39 h 64"/>
                  <a:gd name="T8" fmla="*/ 21 w 59"/>
                  <a:gd name="T9" fmla="*/ 47 h 64"/>
                  <a:gd name="T10" fmla="*/ 21 w 59"/>
                  <a:gd name="T11" fmla="*/ 47 h 64"/>
                  <a:gd name="T12" fmla="*/ 45 w 59"/>
                  <a:gd name="T13" fmla="*/ 25 h 64"/>
                  <a:gd name="T14" fmla="*/ 45 w 59"/>
                  <a:gd name="T15" fmla="*/ 25 h 64"/>
                  <a:gd name="T16" fmla="*/ 37 w 59"/>
                  <a:gd name="T17"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4">
                    <a:moveTo>
                      <a:pt x="37" y="16"/>
                    </a:moveTo>
                    <a:lnTo>
                      <a:pt x="37" y="16"/>
                    </a:lnTo>
                    <a:cubicBezTo>
                      <a:pt x="23" y="0"/>
                      <a:pt x="0" y="23"/>
                      <a:pt x="13" y="39"/>
                    </a:cubicBezTo>
                    <a:lnTo>
                      <a:pt x="13" y="39"/>
                    </a:lnTo>
                    <a:cubicBezTo>
                      <a:pt x="16" y="41"/>
                      <a:pt x="18" y="44"/>
                      <a:pt x="21" y="47"/>
                    </a:cubicBezTo>
                    <a:lnTo>
                      <a:pt x="21" y="47"/>
                    </a:lnTo>
                    <a:cubicBezTo>
                      <a:pt x="35" y="63"/>
                      <a:pt x="58" y="41"/>
                      <a:pt x="45" y="25"/>
                    </a:cubicBezTo>
                    <a:lnTo>
                      <a:pt x="45" y="25"/>
                    </a:lnTo>
                    <a:cubicBezTo>
                      <a:pt x="42" y="22"/>
                      <a:pt x="40" y="19"/>
                      <a:pt x="37"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0" name="Freeform 171">
                <a:extLst>
                  <a:ext uri="{FF2B5EF4-FFF2-40B4-BE49-F238E27FC236}">
                    <a16:creationId xmlns:a16="http://schemas.microsoft.com/office/drawing/2014/main" id="{9CFEE6B4-588C-F84A-B848-FEA06DA3D01E}"/>
                  </a:ext>
                </a:extLst>
              </p:cNvPr>
              <p:cNvSpPr>
                <a:spLocks noChangeArrowheads="1"/>
              </p:cNvSpPr>
              <p:nvPr/>
            </p:nvSpPr>
            <p:spPr bwMode="auto">
              <a:xfrm>
                <a:off x="7117828" y="3269504"/>
                <a:ext cx="11882" cy="10801"/>
              </a:xfrm>
              <a:custGeom>
                <a:avLst/>
                <a:gdLst>
                  <a:gd name="T0" fmla="*/ 28 w 49"/>
                  <a:gd name="T1" fmla="*/ 36 h 42"/>
                  <a:gd name="T2" fmla="*/ 28 w 49"/>
                  <a:gd name="T3" fmla="*/ 36 h 42"/>
                  <a:gd name="T4" fmla="*/ 20 w 49"/>
                  <a:gd name="T5" fmla="*/ 5 h 42"/>
                  <a:gd name="T6" fmla="*/ 20 w 49"/>
                  <a:gd name="T7" fmla="*/ 5 h 42"/>
                  <a:gd name="T8" fmla="*/ 28 w 49"/>
                  <a:gd name="T9" fmla="*/ 36 h 42"/>
                </a:gdLst>
                <a:ahLst/>
                <a:cxnLst>
                  <a:cxn ang="0">
                    <a:pos x="T0" y="T1"/>
                  </a:cxn>
                  <a:cxn ang="0">
                    <a:pos x="T2" y="T3"/>
                  </a:cxn>
                  <a:cxn ang="0">
                    <a:pos x="T4" y="T5"/>
                  </a:cxn>
                  <a:cxn ang="0">
                    <a:pos x="T6" y="T7"/>
                  </a:cxn>
                  <a:cxn ang="0">
                    <a:pos x="T8" y="T9"/>
                  </a:cxn>
                </a:cxnLst>
                <a:rect l="0" t="0" r="r" b="b"/>
                <a:pathLst>
                  <a:path w="49" h="42">
                    <a:moveTo>
                      <a:pt x="28" y="36"/>
                    </a:moveTo>
                    <a:lnTo>
                      <a:pt x="28" y="36"/>
                    </a:lnTo>
                    <a:cubicBezTo>
                      <a:pt x="48" y="31"/>
                      <a:pt x="41" y="0"/>
                      <a:pt x="20" y="5"/>
                    </a:cubicBezTo>
                    <a:lnTo>
                      <a:pt x="20" y="5"/>
                    </a:lnTo>
                    <a:cubicBezTo>
                      <a:pt x="0" y="10"/>
                      <a:pt x="8"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1" name="Freeform 172">
                <a:extLst>
                  <a:ext uri="{FF2B5EF4-FFF2-40B4-BE49-F238E27FC236}">
                    <a16:creationId xmlns:a16="http://schemas.microsoft.com/office/drawing/2014/main" id="{B360EF6D-F06B-DC48-A158-63BD45923D7D}"/>
                  </a:ext>
                </a:extLst>
              </p:cNvPr>
              <p:cNvSpPr>
                <a:spLocks noChangeArrowheads="1"/>
              </p:cNvSpPr>
              <p:nvPr/>
            </p:nvSpPr>
            <p:spPr bwMode="auto">
              <a:xfrm>
                <a:off x="7130789" y="3310549"/>
                <a:ext cx="12961" cy="10801"/>
              </a:xfrm>
              <a:custGeom>
                <a:avLst/>
                <a:gdLst>
                  <a:gd name="T0" fmla="*/ 26 w 55"/>
                  <a:gd name="T1" fmla="*/ 5 h 44"/>
                  <a:gd name="T2" fmla="*/ 26 w 55"/>
                  <a:gd name="T3" fmla="*/ 5 h 44"/>
                  <a:gd name="T4" fmla="*/ 21 w 55"/>
                  <a:gd name="T5" fmla="*/ 6 h 44"/>
                  <a:gd name="T6" fmla="*/ 21 w 55"/>
                  <a:gd name="T7" fmla="*/ 6 h 44"/>
                  <a:gd name="T8" fmla="*/ 28 w 55"/>
                  <a:gd name="T9" fmla="*/ 38 h 44"/>
                  <a:gd name="T10" fmla="*/ 28 w 55"/>
                  <a:gd name="T11" fmla="*/ 38 h 44"/>
                  <a:gd name="T12" fmla="*/ 33 w 55"/>
                  <a:gd name="T13" fmla="*/ 36 h 44"/>
                  <a:gd name="T14" fmla="*/ 33 w 55"/>
                  <a:gd name="T15" fmla="*/ 36 h 44"/>
                  <a:gd name="T16" fmla="*/ 26 w 55"/>
                  <a:gd name="T1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44">
                    <a:moveTo>
                      <a:pt x="26" y="5"/>
                    </a:moveTo>
                    <a:lnTo>
                      <a:pt x="26" y="5"/>
                    </a:lnTo>
                    <a:cubicBezTo>
                      <a:pt x="24" y="5"/>
                      <a:pt x="22" y="5"/>
                      <a:pt x="21" y="6"/>
                    </a:cubicBezTo>
                    <a:lnTo>
                      <a:pt x="21" y="6"/>
                    </a:lnTo>
                    <a:cubicBezTo>
                      <a:pt x="0" y="11"/>
                      <a:pt x="8" y="43"/>
                      <a:pt x="28" y="38"/>
                    </a:cubicBezTo>
                    <a:lnTo>
                      <a:pt x="28" y="38"/>
                    </a:lnTo>
                    <a:cubicBezTo>
                      <a:pt x="30" y="37"/>
                      <a:pt x="32" y="37"/>
                      <a:pt x="33" y="36"/>
                    </a:cubicBezTo>
                    <a:lnTo>
                      <a:pt x="33" y="36"/>
                    </a:lnTo>
                    <a:cubicBezTo>
                      <a:pt x="54" y="32"/>
                      <a:pt x="47" y="0"/>
                      <a:pt x="26"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2" name="Freeform 173">
                <a:extLst>
                  <a:ext uri="{FF2B5EF4-FFF2-40B4-BE49-F238E27FC236}">
                    <a16:creationId xmlns:a16="http://schemas.microsoft.com/office/drawing/2014/main" id="{6E3983B9-66C0-5647-B6FD-B56690D5D3EB}"/>
                  </a:ext>
                </a:extLst>
              </p:cNvPr>
              <p:cNvSpPr>
                <a:spLocks noChangeArrowheads="1"/>
              </p:cNvSpPr>
              <p:nvPr/>
            </p:nvSpPr>
            <p:spPr bwMode="auto">
              <a:xfrm>
                <a:off x="7156712" y="3278145"/>
                <a:ext cx="10801" cy="12961"/>
              </a:xfrm>
              <a:custGeom>
                <a:avLst/>
                <a:gdLst>
                  <a:gd name="T0" fmla="*/ 5 w 44"/>
                  <a:gd name="T1" fmla="*/ 28 h 54"/>
                  <a:gd name="T2" fmla="*/ 5 w 44"/>
                  <a:gd name="T3" fmla="*/ 28 h 54"/>
                  <a:gd name="T4" fmla="*/ 7 w 44"/>
                  <a:gd name="T5" fmla="*/ 33 h 54"/>
                  <a:gd name="T6" fmla="*/ 7 w 44"/>
                  <a:gd name="T7" fmla="*/ 33 h 54"/>
                  <a:gd name="T8" fmla="*/ 38 w 44"/>
                  <a:gd name="T9" fmla="*/ 26 h 54"/>
                  <a:gd name="T10" fmla="*/ 38 w 44"/>
                  <a:gd name="T11" fmla="*/ 26 h 54"/>
                  <a:gd name="T12" fmla="*/ 37 w 44"/>
                  <a:gd name="T13" fmla="*/ 20 h 54"/>
                  <a:gd name="T14" fmla="*/ 37 w 44"/>
                  <a:gd name="T15" fmla="*/ 20 h 54"/>
                  <a:gd name="T16" fmla="*/ 5 w 44"/>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4">
                    <a:moveTo>
                      <a:pt x="5" y="28"/>
                    </a:moveTo>
                    <a:lnTo>
                      <a:pt x="5" y="28"/>
                    </a:lnTo>
                    <a:cubicBezTo>
                      <a:pt x="6" y="30"/>
                      <a:pt x="6" y="32"/>
                      <a:pt x="7" y="33"/>
                    </a:cubicBezTo>
                    <a:lnTo>
                      <a:pt x="7" y="33"/>
                    </a:lnTo>
                    <a:cubicBezTo>
                      <a:pt x="12" y="53"/>
                      <a:pt x="43" y="46"/>
                      <a:pt x="38" y="26"/>
                    </a:cubicBezTo>
                    <a:lnTo>
                      <a:pt x="38" y="26"/>
                    </a:lnTo>
                    <a:cubicBezTo>
                      <a:pt x="38" y="24"/>
                      <a:pt x="37" y="22"/>
                      <a:pt x="37" y="20"/>
                    </a:cubicBezTo>
                    <a:lnTo>
                      <a:pt x="37" y="20"/>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3" name="Freeform 175">
                <a:extLst>
                  <a:ext uri="{FF2B5EF4-FFF2-40B4-BE49-F238E27FC236}">
                    <a16:creationId xmlns:a16="http://schemas.microsoft.com/office/drawing/2014/main" id="{90568E0E-8803-A840-B171-814A246DDE5E}"/>
                  </a:ext>
                </a:extLst>
              </p:cNvPr>
              <p:cNvSpPr>
                <a:spLocks noChangeArrowheads="1"/>
              </p:cNvSpPr>
              <p:nvPr/>
            </p:nvSpPr>
            <p:spPr bwMode="auto">
              <a:xfrm>
                <a:off x="7178314" y="3250062"/>
                <a:ext cx="11882" cy="10801"/>
              </a:xfrm>
              <a:custGeom>
                <a:avLst/>
                <a:gdLst>
                  <a:gd name="T0" fmla="*/ 20 w 49"/>
                  <a:gd name="T1" fmla="*/ 5 h 43"/>
                  <a:gd name="T2" fmla="*/ 20 w 49"/>
                  <a:gd name="T3" fmla="*/ 5 h 43"/>
                  <a:gd name="T4" fmla="*/ 28 w 49"/>
                  <a:gd name="T5" fmla="*/ 37 h 43"/>
                  <a:gd name="T6" fmla="*/ 28 w 49"/>
                  <a:gd name="T7" fmla="*/ 37 h 43"/>
                  <a:gd name="T8" fmla="*/ 20 w 49"/>
                  <a:gd name="T9" fmla="*/ 5 h 43"/>
                </a:gdLst>
                <a:ahLst/>
                <a:cxnLst>
                  <a:cxn ang="0">
                    <a:pos x="T0" y="T1"/>
                  </a:cxn>
                  <a:cxn ang="0">
                    <a:pos x="T2" y="T3"/>
                  </a:cxn>
                  <a:cxn ang="0">
                    <a:pos x="T4" y="T5"/>
                  </a:cxn>
                  <a:cxn ang="0">
                    <a:pos x="T6" y="T7"/>
                  </a:cxn>
                  <a:cxn ang="0">
                    <a:pos x="T8" y="T9"/>
                  </a:cxn>
                </a:cxnLst>
                <a:rect l="0" t="0" r="r" b="b"/>
                <a:pathLst>
                  <a:path w="49" h="43">
                    <a:moveTo>
                      <a:pt x="20" y="5"/>
                    </a:moveTo>
                    <a:lnTo>
                      <a:pt x="20" y="5"/>
                    </a:lnTo>
                    <a:cubicBezTo>
                      <a:pt x="0" y="10"/>
                      <a:pt x="7" y="42"/>
                      <a:pt x="28" y="37"/>
                    </a:cubicBezTo>
                    <a:lnTo>
                      <a:pt x="28" y="37"/>
                    </a:lnTo>
                    <a:cubicBezTo>
                      <a:pt x="48" y="32"/>
                      <a:pt x="41" y="0"/>
                      <a:pt x="20"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4" name="Freeform 176">
                <a:extLst>
                  <a:ext uri="{FF2B5EF4-FFF2-40B4-BE49-F238E27FC236}">
                    <a16:creationId xmlns:a16="http://schemas.microsoft.com/office/drawing/2014/main" id="{6EAE3DC8-162B-0840-9EC0-D61CCB90084B}"/>
                  </a:ext>
                </a:extLst>
              </p:cNvPr>
              <p:cNvSpPr>
                <a:spLocks noChangeArrowheads="1"/>
              </p:cNvSpPr>
              <p:nvPr/>
            </p:nvSpPr>
            <p:spPr bwMode="auto">
              <a:xfrm>
                <a:off x="7189115" y="3454203"/>
                <a:ext cx="11882" cy="10801"/>
              </a:xfrm>
              <a:custGeom>
                <a:avLst/>
                <a:gdLst>
                  <a:gd name="T0" fmla="*/ 21 w 49"/>
                  <a:gd name="T1" fmla="*/ 5 h 42"/>
                  <a:gd name="T2" fmla="*/ 21 w 49"/>
                  <a:gd name="T3" fmla="*/ 5 h 42"/>
                  <a:gd name="T4" fmla="*/ 28 w 49"/>
                  <a:gd name="T5" fmla="*/ 37 h 42"/>
                  <a:gd name="T6" fmla="*/ 28 w 49"/>
                  <a:gd name="T7" fmla="*/ 37 h 42"/>
                  <a:gd name="T8" fmla="*/ 21 w 49"/>
                  <a:gd name="T9" fmla="*/ 5 h 42"/>
                </a:gdLst>
                <a:ahLst/>
                <a:cxnLst>
                  <a:cxn ang="0">
                    <a:pos x="T0" y="T1"/>
                  </a:cxn>
                  <a:cxn ang="0">
                    <a:pos x="T2" y="T3"/>
                  </a:cxn>
                  <a:cxn ang="0">
                    <a:pos x="T4" y="T5"/>
                  </a:cxn>
                  <a:cxn ang="0">
                    <a:pos x="T6" y="T7"/>
                  </a:cxn>
                  <a:cxn ang="0">
                    <a:pos x="T8" y="T9"/>
                  </a:cxn>
                </a:cxnLst>
                <a:rect l="0" t="0" r="r" b="b"/>
                <a:pathLst>
                  <a:path w="49" h="42">
                    <a:moveTo>
                      <a:pt x="21" y="5"/>
                    </a:moveTo>
                    <a:lnTo>
                      <a:pt x="21" y="5"/>
                    </a:lnTo>
                    <a:cubicBezTo>
                      <a:pt x="0" y="9"/>
                      <a:pt x="7" y="41"/>
                      <a:pt x="28" y="37"/>
                    </a:cubicBezTo>
                    <a:lnTo>
                      <a:pt x="28" y="37"/>
                    </a:lnTo>
                    <a:cubicBezTo>
                      <a:pt x="48" y="32"/>
                      <a:pt x="41" y="0"/>
                      <a:pt x="21"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5" name="Freeform 177">
                <a:extLst>
                  <a:ext uri="{FF2B5EF4-FFF2-40B4-BE49-F238E27FC236}">
                    <a16:creationId xmlns:a16="http://schemas.microsoft.com/office/drawing/2014/main" id="{565F56F7-D37A-9149-AC84-7EC49D59BE88}"/>
                  </a:ext>
                </a:extLst>
              </p:cNvPr>
              <p:cNvSpPr>
                <a:spLocks noChangeArrowheads="1"/>
              </p:cNvSpPr>
              <p:nvPr/>
            </p:nvSpPr>
            <p:spPr bwMode="auto">
              <a:xfrm>
                <a:off x="6826197" y="3385076"/>
                <a:ext cx="14042" cy="12961"/>
              </a:xfrm>
              <a:custGeom>
                <a:avLst/>
                <a:gdLst>
                  <a:gd name="T0" fmla="*/ 23 w 59"/>
                  <a:gd name="T1" fmla="*/ 41 h 53"/>
                  <a:gd name="T2" fmla="*/ 23 w 59"/>
                  <a:gd name="T3" fmla="*/ 41 h 53"/>
                  <a:gd name="T4" fmla="*/ 40 w 59"/>
                  <a:gd name="T5" fmla="*/ 13 h 53"/>
                  <a:gd name="T6" fmla="*/ 40 w 59"/>
                  <a:gd name="T7" fmla="*/ 13 h 53"/>
                  <a:gd name="T8" fmla="*/ 35 w 59"/>
                  <a:gd name="T9" fmla="*/ 11 h 53"/>
                  <a:gd name="T10" fmla="*/ 35 w 59"/>
                  <a:gd name="T11" fmla="*/ 11 h 53"/>
                  <a:gd name="T12" fmla="*/ 18 w 59"/>
                  <a:gd name="T13" fmla="*/ 38 h 53"/>
                  <a:gd name="T14" fmla="*/ 18 w 59"/>
                  <a:gd name="T15" fmla="*/ 38 h 53"/>
                  <a:gd name="T16" fmla="*/ 23 w 59"/>
                  <a:gd name="T17"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3">
                    <a:moveTo>
                      <a:pt x="23" y="41"/>
                    </a:moveTo>
                    <a:lnTo>
                      <a:pt x="23" y="41"/>
                    </a:lnTo>
                    <a:cubicBezTo>
                      <a:pt x="41" y="52"/>
                      <a:pt x="58" y="25"/>
                      <a:pt x="40" y="13"/>
                    </a:cubicBezTo>
                    <a:lnTo>
                      <a:pt x="40" y="13"/>
                    </a:lnTo>
                    <a:cubicBezTo>
                      <a:pt x="38" y="12"/>
                      <a:pt x="37" y="11"/>
                      <a:pt x="35" y="11"/>
                    </a:cubicBezTo>
                    <a:lnTo>
                      <a:pt x="35" y="11"/>
                    </a:lnTo>
                    <a:cubicBezTo>
                      <a:pt x="17" y="0"/>
                      <a:pt x="0" y="27"/>
                      <a:pt x="18" y="38"/>
                    </a:cubicBezTo>
                    <a:lnTo>
                      <a:pt x="18" y="38"/>
                    </a:lnTo>
                    <a:cubicBezTo>
                      <a:pt x="19" y="39"/>
                      <a:pt x="21" y="40"/>
                      <a:pt x="23"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6" name="Freeform 178">
                <a:extLst>
                  <a:ext uri="{FF2B5EF4-FFF2-40B4-BE49-F238E27FC236}">
                    <a16:creationId xmlns:a16="http://schemas.microsoft.com/office/drawing/2014/main" id="{7EDD1E3D-195A-3942-A7C6-0C768244027B}"/>
                  </a:ext>
                </a:extLst>
              </p:cNvPr>
              <p:cNvSpPr>
                <a:spLocks noChangeArrowheads="1"/>
              </p:cNvSpPr>
              <p:nvPr/>
            </p:nvSpPr>
            <p:spPr bwMode="auto">
              <a:xfrm>
                <a:off x="6811075" y="3392637"/>
                <a:ext cx="14042" cy="10801"/>
              </a:xfrm>
              <a:custGeom>
                <a:avLst/>
                <a:gdLst>
                  <a:gd name="T0" fmla="*/ 21 w 57"/>
                  <a:gd name="T1" fmla="*/ 8 h 43"/>
                  <a:gd name="T2" fmla="*/ 21 w 57"/>
                  <a:gd name="T3" fmla="*/ 8 h 43"/>
                  <a:gd name="T4" fmla="*/ 22 w 57"/>
                  <a:gd name="T5" fmla="*/ 8 h 43"/>
                  <a:gd name="T6" fmla="*/ 22 w 57"/>
                  <a:gd name="T7" fmla="*/ 8 h 43"/>
                  <a:gd name="T8" fmla="*/ 18 w 57"/>
                  <a:gd name="T9" fmla="*/ 11 h 43"/>
                  <a:gd name="T10" fmla="*/ 18 w 57"/>
                  <a:gd name="T11" fmla="*/ 11 h 43"/>
                  <a:gd name="T12" fmla="*/ 21 w 57"/>
                  <a:gd name="T13" fmla="*/ 8 h 43"/>
                  <a:gd name="T14" fmla="*/ 29 w 57"/>
                  <a:gd name="T15" fmla="*/ 6 h 43"/>
                  <a:gd name="T16" fmla="*/ 29 w 57"/>
                  <a:gd name="T17" fmla="*/ 6 h 43"/>
                  <a:gd name="T18" fmla="*/ 33 w 57"/>
                  <a:gd name="T19" fmla="*/ 8 h 43"/>
                  <a:gd name="T20" fmla="*/ 33 w 57"/>
                  <a:gd name="T21" fmla="*/ 8 h 43"/>
                  <a:gd name="T22" fmla="*/ 29 w 57"/>
                  <a:gd name="T23" fmla="*/ 6 h 43"/>
                  <a:gd name="T24" fmla="*/ 46 w 57"/>
                  <a:gd name="T25" fmla="*/ 28 h 43"/>
                  <a:gd name="T26" fmla="*/ 46 w 57"/>
                  <a:gd name="T27" fmla="*/ 28 h 43"/>
                  <a:gd name="T28" fmla="*/ 25 w 57"/>
                  <a:gd name="T29" fmla="*/ 6 h 43"/>
                  <a:gd name="T30" fmla="*/ 25 w 57"/>
                  <a:gd name="T31" fmla="*/ 6 h 43"/>
                  <a:gd name="T32" fmla="*/ 16 w 57"/>
                  <a:gd name="T33" fmla="*/ 35 h 43"/>
                  <a:gd name="T34" fmla="*/ 16 w 57"/>
                  <a:gd name="T35" fmla="*/ 35 h 43"/>
                  <a:gd name="T36" fmla="*/ 46 w 57"/>
                  <a:gd name="T37"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43">
                    <a:moveTo>
                      <a:pt x="21" y="8"/>
                    </a:moveTo>
                    <a:lnTo>
                      <a:pt x="21" y="8"/>
                    </a:lnTo>
                    <a:cubicBezTo>
                      <a:pt x="21" y="8"/>
                      <a:pt x="21" y="8"/>
                      <a:pt x="22" y="8"/>
                    </a:cubicBezTo>
                    <a:lnTo>
                      <a:pt x="22" y="8"/>
                    </a:lnTo>
                    <a:cubicBezTo>
                      <a:pt x="20" y="9"/>
                      <a:pt x="19" y="10"/>
                      <a:pt x="18" y="11"/>
                    </a:cubicBezTo>
                    <a:lnTo>
                      <a:pt x="18" y="11"/>
                    </a:lnTo>
                    <a:cubicBezTo>
                      <a:pt x="19" y="10"/>
                      <a:pt x="20" y="9"/>
                      <a:pt x="21" y="8"/>
                    </a:cubicBezTo>
                    <a:close/>
                    <a:moveTo>
                      <a:pt x="29" y="6"/>
                    </a:moveTo>
                    <a:lnTo>
                      <a:pt x="29" y="6"/>
                    </a:lnTo>
                    <a:cubicBezTo>
                      <a:pt x="30" y="7"/>
                      <a:pt x="32" y="7"/>
                      <a:pt x="33" y="8"/>
                    </a:cubicBezTo>
                    <a:lnTo>
                      <a:pt x="33" y="8"/>
                    </a:lnTo>
                    <a:cubicBezTo>
                      <a:pt x="32" y="7"/>
                      <a:pt x="30" y="6"/>
                      <a:pt x="29" y="6"/>
                    </a:cubicBezTo>
                    <a:close/>
                    <a:moveTo>
                      <a:pt x="46" y="28"/>
                    </a:moveTo>
                    <a:lnTo>
                      <a:pt x="46" y="28"/>
                    </a:lnTo>
                    <a:cubicBezTo>
                      <a:pt x="56" y="14"/>
                      <a:pt x="38" y="0"/>
                      <a:pt x="25" y="6"/>
                    </a:cubicBezTo>
                    <a:lnTo>
                      <a:pt x="25" y="6"/>
                    </a:lnTo>
                    <a:cubicBezTo>
                      <a:pt x="10" y="6"/>
                      <a:pt x="0" y="27"/>
                      <a:pt x="16" y="35"/>
                    </a:cubicBezTo>
                    <a:lnTo>
                      <a:pt x="16" y="35"/>
                    </a:lnTo>
                    <a:cubicBezTo>
                      <a:pt x="27" y="42"/>
                      <a:pt x="38" y="39"/>
                      <a:pt x="46" y="2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7" name="Freeform 179">
                <a:extLst>
                  <a:ext uri="{FF2B5EF4-FFF2-40B4-BE49-F238E27FC236}">
                    <a16:creationId xmlns:a16="http://schemas.microsoft.com/office/drawing/2014/main" id="{CB529D0C-7AD2-4143-8435-BA132CAC1E52}"/>
                  </a:ext>
                </a:extLst>
              </p:cNvPr>
              <p:cNvSpPr>
                <a:spLocks noChangeArrowheads="1"/>
              </p:cNvSpPr>
              <p:nvPr/>
            </p:nvSpPr>
            <p:spPr bwMode="auto">
              <a:xfrm>
                <a:off x="6799195" y="3404518"/>
                <a:ext cx="14041" cy="14042"/>
              </a:xfrm>
              <a:custGeom>
                <a:avLst/>
                <a:gdLst>
                  <a:gd name="T0" fmla="*/ 17 w 57"/>
                  <a:gd name="T1" fmla="*/ 40 h 56"/>
                  <a:gd name="T2" fmla="*/ 17 w 57"/>
                  <a:gd name="T3" fmla="*/ 40 h 56"/>
                  <a:gd name="T4" fmla="*/ 21 w 57"/>
                  <a:gd name="T5" fmla="*/ 43 h 56"/>
                  <a:gd name="T6" fmla="*/ 21 w 57"/>
                  <a:gd name="T7" fmla="*/ 43 h 56"/>
                  <a:gd name="T8" fmla="*/ 39 w 57"/>
                  <a:gd name="T9" fmla="*/ 16 h 56"/>
                  <a:gd name="T10" fmla="*/ 39 w 57"/>
                  <a:gd name="T11" fmla="*/ 16 h 56"/>
                  <a:gd name="T12" fmla="*/ 34 w 57"/>
                  <a:gd name="T13" fmla="*/ 12 h 56"/>
                  <a:gd name="T14" fmla="*/ 34 w 57"/>
                  <a:gd name="T15" fmla="*/ 12 h 56"/>
                  <a:gd name="T16" fmla="*/ 17 w 57"/>
                  <a:gd name="T17" fmla="*/ 4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7" y="40"/>
                    </a:moveTo>
                    <a:lnTo>
                      <a:pt x="17" y="40"/>
                    </a:lnTo>
                    <a:cubicBezTo>
                      <a:pt x="19" y="41"/>
                      <a:pt x="20" y="42"/>
                      <a:pt x="21" y="43"/>
                    </a:cubicBezTo>
                    <a:lnTo>
                      <a:pt x="21" y="43"/>
                    </a:lnTo>
                    <a:cubicBezTo>
                      <a:pt x="39" y="55"/>
                      <a:pt x="56" y="27"/>
                      <a:pt x="39" y="16"/>
                    </a:cubicBezTo>
                    <a:lnTo>
                      <a:pt x="39" y="16"/>
                    </a:lnTo>
                    <a:cubicBezTo>
                      <a:pt x="37" y="14"/>
                      <a:pt x="36" y="13"/>
                      <a:pt x="34" y="12"/>
                    </a:cubicBezTo>
                    <a:lnTo>
                      <a:pt x="34" y="12"/>
                    </a:lnTo>
                    <a:cubicBezTo>
                      <a:pt x="17" y="0"/>
                      <a:pt x="0" y="28"/>
                      <a:pt x="17"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8" name="Freeform 180">
                <a:extLst>
                  <a:ext uri="{FF2B5EF4-FFF2-40B4-BE49-F238E27FC236}">
                    <a16:creationId xmlns:a16="http://schemas.microsoft.com/office/drawing/2014/main" id="{37C373ED-88B2-EC48-A6A5-8DF63B6CA95F}"/>
                  </a:ext>
                </a:extLst>
              </p:cNvPr>
              <p:cNvSpPr>
                <a:spLocks noChangeArrowheads="1"/>
              </p:cNvSpPr>
              <p:nvPr/>
            </p:nvSpPr>
            <p:spPr bwMode="auto">
              <a:xfrm>
                <a:off x="6848880" y="3381836"/>
                <a:ext cx="9721" cy="9721"/>
              </a:xfrm>
              <a:custGeom>
                <a:avLst/>
                <a:gdLst>
                  <a:gd name="T0" fmla="*/ 22 w 38"/>
                  <a:gd name="T1" fmla="*/ 36 h 39"/>
                  <a:gd name="T2" fmla="*/ 22 w 38"/>
                  <a:gd name="T3" fmla="*/ 36 h 39"/>
                  <a:gd name="T4" fmla="*/ 23 w 38"/>
                  <a:gd name="T5" fmla="*/ 36 h 39"/>
                  <a:gd name="T6" fmla="*/ 23 w 38"/>
                  <a:gd name="T7" fmla="*/ 36 h 39"/>
                  <a:gd name="T8" fmla="*/ 34 w 38"/>
                  <a:gd name="T9" fmla="*/ 25 h 39"/>
                  <a:gd name="T10" fmla="*/ 34 w 38"/>
                  <a:gd name="T11" fmla="*/ 25 h 39"/>
                  <a:gd name="T12" fmla="*/ 30 w 38"/>
                  <a:gd name="T13" fmla="*/ 6 h 39"/>
                  <a:gd name="T14" fmla="*/ 30 w 38"/>
                  <a:gd name="T15" fmla="*/ 6 h 39"/>
                  <a:gd name="T16" fmla="*/ 14 w 38"/>
                  <a:gd name="T17" fmla="*/ 2 h 39"/>
                  <a:gd name="T18" fmla="*/ 14 w 38"/>
                  <a:gd name="T19" fmla="*/ 2 h 39"/>
                  <a:gd name="T20" fmla="*/ 14 w 38"/>
                  <a:gd name="T21" fmla="*/ 2 h 39"/>
                  <a:gd name="T22" fmla="*/ 14 w 38"/>
                  <a:gd name="T23" fmla="*/ 2 h 39"/>
                  <a:gd name="T24" fmla="*/ 3 w 38"/>
                  <a:gd name="T25" fmla="*/ 23 h 39"/>
                  <a:gd name="T26" fmla="*/ 3 w 38"/>
                  <a:gd name="T27" fmla="*/ 23 h 39"/>
                  <a:gd name="T28" fmla="*/ 22 w 38"/>
                  <a:gd name="T29"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9">
                    <a:moveTo>
                      <a:pt x="22" y="36"/>
                    </a:moveTo>
                    <a:lnTo>
                      <a:pt x="22" y="36"/>
                    </a:lnTo>
                    <a:lnTo>
                      <a:pt x="23" y="36"/>
                    </a:lnTo>
                    <a:lnTo>
                      <a:pt x="23" y="36"/>
                    </a:lnTo>
                    <a:cubicBezTo>
                      <a:pt x="28" y="35"/>
                      <a:pt x="33" y="30"/>
                      <a:pt x="34" y="25"/>
                    </a:cubicBezTo>
                    <a:lnTo>
                      <a:pt x="34" y="25"/>
                    </a:lnTo>
                    <a:cubicBezTo>
                      <a:pt x="37" y="18"/>
                      <a:pt x="35" y="12"/>
                      <a:pt x="30" y="6"/>
                    </a:cubicBezTo>
                    <a:lnTo>
                      <a:pt x="30" y="6"/>
                    </a:lnTo>
                    <a:cubicBezTo>
                      <a:pt x="27" y="2"/>
                      <a:pt x="20" y="0"/>
                      <a:pt x="14" y="2"/>
                    </a:cubicBezTo>
                    <a:lnTo>
                      <a:pt x="14" y="2"/>
                    </a:lnTo>
                    <a:lnTo>
                      <a:pt x="14" y="2"/>
                    </a:lnTo>
                    <a:lnTo>
                      <a:pt x="14" y="2"/>
                    </a:lnTo>
                    <a:cubicBezTo>
                      <a:pt x="3" y="5"/>
                      <a:pt x="0" y="14"/>
                      <a:pt x="3" y="23"/>
                    </a:cubicBezTo>
                    <a:lnTo>
                      <a:pt x="3" y="23"/>
                    </a:lnTo>
                    <a:cubicBezTo>
                      <a:pt x="4" y="30"/>
                      <a:pt x="12" y="38"/>
                      <a:pt x="22"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9" name="Freeform 181">
                <a:extLst>
                  <a:ext uri="{FF2B5EF4-FFF2-40B4-BE49-F238E27FC236}">
                    <a16:creationId xmlns:a16="http://schemas.microsoft.com/office/drawing/2014/main" id="{1C94DE2A-1A54-5445-87D8-027FA825D96A}"/>
                  </a:ext>
                </a:extLst>
              </p:cNvPr>
              <p:cNvSpPr>
                <a:spLocks noChangeArrowheads="1"/>
              </p:cNvSpPr>
              <p:nvPr/>
            </p:nvSpPr>
            <p:spPr bwMode="auto">
              <a:xfrm>
                <a:off x="7068143" y="3441242"/>
                <a:ext cx="10801" cy="12961"/>
              </a:xfrm>
              <a:custGeom>
                <a:avLst/>
                <a:gdLst>
                  <a:gd name="T0" fmla="*/ 5 w 43"/>
                  <a:gd name="T1" fmla="*/ 28 h 52"/>
                  <a:gd name="T2" fmla="*/ 5 w 43"/>
                  <a:gd name="T3" fmla="*/ 28 h 52"/>
                  <a:gd name="T4" fmla="*/ 5 w 43"/>
                  <a:gd name="T5" fmla="*/ 31 h 52"/>
                  <a:gd name="T6" fmla="*/ 5 w 43"/>
                  <a:gd name="T7" fmla="*/ 31 h 52"/>
                  <a:gd name="T8" fmla="*/ 37 w 43"/>
                  <a:gd name="T9" fmla="*/ 23 h 52"/>
                  <a:gd name="T10" fmla="*/ 37 w 43"/>
                  <a:gd name="T11" fmla="*/ 23 h 52"/>
                  <a:gd name="T12" fmla="*/ 37 w 43"/>
                  <a:gd name="T13" fmla="*/ 21 h 52"/>
                  <a:gd name="T14" fmla="*/ 37 w 43"/>
                  <a:gd name="T15" fmla="*/ 21 h 52"/>
                  <a:gd name="T16" fmla="*/ 5 w 43"/>
                  <a:gd name="T17"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2">
                    <a:moveTo>
                      <a:pt x="5" y="28"/>
                    </a:moveTo>
                    <a:lnTo>
                      <a:pt x="5" y="28"/>
                    </a:lnTo>
                    <a:cubicBezTo>
                      <a:pt x="5" y="29"/>
                      <a:pt x="5" y="30"/>
                      <a:pt x="5" y="31"/>
                    </a:cubicBezTo>
                    <a:lnTo>
                      <a:pt x="5" y="31"/>
                    </a:lnTo>
                    <a:cubicBezTo>
                      <a:pt x="10" y="51"/>
                      <a:pt x="42" y="44"/>
                      <a:pt x="37" y="23"/>
                    </a:cubicBezTo>
                    <a:lnTo>
                      <a:pt x="37" y="23"/>
                    </a:lnTo>
                    <a:lnTo>
                      <a:pt x="37" y="21"/>
                    </a:lnTo>
                    <a:lnTo>
                      <a:pt x="37" y="21"/>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0" name="Freeform 182">
                <a:extLst>
                  <a:ext uri="{FF2B5EF4-FFF2-40B4-BE49-F238E27FC236}">
                    <a16:creationId xmlns:a16="http://schemas.microsoft.com/office/drawing/2014/main" id="{86DE0E0E-EDDB-E246-BD39-51987B15EA62}"/>
                  </a:ext>
                </a:extLst>
              </p:cNvPr>
              <p:cNvSpPr>
                <a:spLocks noChangeArrowheads="1"/>
              </p:cNvSpPr>
              <p:nvPr/>
            </p:nvSpPr>
            <p:spPr bwMode="auto">
              <a:xfrm>
                <a:off x="7048700" y="3433682"/>
                <a:ext cx="11882" cy="10801"/>
              </a:xfrm>
              <a:custGeom>
                <a:avLst/>
                <a:gdLst>
                  <a:gd name="T0" fmla="*/ 28 w 49"/>
                  <a:gd name="T1" fmla="*/ 37 h 43"/>
                  <a:gd name="T2" fmla="*/ 28 w 49"/>
                  <a:gd name="T3" fmla="*/ 37 h 43"/>
                  <a:gd name="T4" fmla="*/ 20 w 49"/>
                  <a:gd name="T5" fmla="*/ 5 h 43"/>
                  <a:gd name="T6" fmla="*/ 20 w 49"/>
                  <a:gd name="T7" fmla="*/ 5 h 43"/>
                  <a:gd name="T8" fmla="*/ 28 w 49"/>
                  <a:gd name="T9" fmla="*/ 37 h 43"/>
                </a:gdLst>
                <a:ahLst/>
                <a:cxnLst>
                  <a:cxn ang="0">
                    <a:pos x="T0" y="T1"/>
                  </a:cxn>
                  <a:cxn ang="0">
                    <a:pos x="T2" y="T3"/>
                  </a:cxn>
                  <a:cxn ang="0">
                    <a:pos x="T4" y="T5"/>
                  </a:cxn>
                  <a:cxn ang="0">
                    <a:pos x="T6" y="T7"/>
                  </a:cxn>
                  <a:cxn ang="0">
                    <a:pos x="T8" y="T9"/>
                  </a:cxn>
                </a:cxnLst>
                <a:rect l="0" t="0" r="r" b="b"/>
                <a:pathLst>
                  <a:path w="49" h="43">
                    <a:moveTo>
                      <a:pt x="28" y="37"/>
                    </a:moveTo>
                    <a:lnTo>
                      <a:pt x="28" y="37"/>
                    </a:lnTo>
                    <a:cubicBezTo>
                      <a:pt x="48" y="32"/>
                      <a:pt x="41" y="0"/>
                      <a:pt x="20" y="5"/>
                    </a:cubicBezTo>
                    <a:lnTo>
                      <a:pt x="20" y="5"/>
                    </a:lnTo>
                    <a:cubicBezTo>
                      <a:pt x="0" y="10"/>
                      <a:pt x="7" y="42"/>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1" name="Freeform 183">
                <a:extLst>
                  <a:ext uri="{FF2B5EF4-FFF2-40B4-BE49-F238E27FC236}">
                    <a16:creationId xmlns:a16="http://schemas.microsoft.com/office/drawing/2014/main" id="{1BA4C525-9A9A-7446-A9E7-1F90FF40D2F4}"/>
                  </a:ext>
                </a:extLst>
              </p:cNvPr>
              <p:cNvSpPr>
                <a:spLocks noChangeArrowheads="1"/>
              </p:cNvSpPr>
              <p:nvPr/>
            </p:nvSpPr>
            <p:spPr bwMode="auto">
              <a:xfrm>
                <a:off x="7061662" y="3403438"/>
                <a:ext cx="10801" cy="12961"/>
              </a:xfrm>
              <a:custGeom>
                <a:avLst/>
                <a:gdLst>
                  <a:gd name="T0" fmla="*/ 5 w 43"/>
                  <a:gd name="T1" fmla="*/ 28 h 54"/>
                  <a:gd name="T2" fmla="*/ 5 w 43"/>
                  <a:gd name="T3" fmla="*/ 28 h 54"/>
                  <a:gd name="T4" fmla="*/ 6 w 43"/>
                  <a:gd name="T5" fmla="*/ 32 h 54"/>
                  <a:gd name="T6" fmla="*/ 6 w 43"/>
                  <a:gd name="T7" fmla="*/ 32 h 54"/>
                  <a:gd name="T8" fmla="*/ 37 w 43"/>
                  <a:gd name="T9" fmla="*/ 25 h 54"/>
                  <a:gd name="T10" fmla="*/ 37 w 43"/>
                  <a:gd name="T11" fmla="*/ 25 h 54"/>
                  <a:gd name="T12" fmla="*/ 36 w 43"/>
                  <a:gd name="T13" fmla="*/ 20 h 54"/>
                  <a:gd name="T14" fmla="*/ 36 w 43"/>
                  <a:gd name="T15" fmla="*/ 20 h 54"/>
                  <a:gd name="T16" fmla="*/ 5 w 43"/>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4">
                    <a:moveTo>
                      <a:pt x="5" y="28"/>
                    </a:moveTo>
                    <a:lnTo>
                      <a:pt x="5" y="28"/>
                    </a:lnTo>
                    <a:cubicBezTo>
                      <a:pt x="5" y="30"/>
                      <a:pt x="5" y="31"/>
                      <a:pt x="6" y="32"/>
                    </a:cubicBezTo>
                    <a:lnTo>
                      <a:pt x="6" y="32"/>
                    </a:lnTo>
                    <a:cubicBezTo>
                      <a:pt x="10" y="53"/>
                      <a:pt x="42" y="45"/>
                      <a:pt x="37" y="25"/>
                    </a:cubicBezTo>
                    <a:lnTo>
                      <a:pt x="37" y="25"/>
                    </a:lnTo>
                    <a:cubicBezTo>
                      <a:pt x="37" y="24"/>
                      <a:pt x="37" y="22"/>
                      <a:pt x="36" y="20"/>
                    </a:cubicBezTo>
                    <a:lnTo>
                      <a:pt x="36" y="20"/>
                    </a:lnTo>
                    <a:cubicBezTo>
                      <a:pt x="31"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2" name="Freeform 184">
                <a:extLst>
                  <a:ext uri="{FF2B5EF4-FFF2-40B4-BE49-F238E27FC236}">
                    <a16:creationId xmlns:a16="http://schemas.microsoft.com/office/drawing/2014/main" id="{12A426C8-19C0-284F-9D76-0E004DAA83A2}"/>
                  </a:ext>
                </a:extLst>
              </p:cNvPr>
              <p:cNvSpPr>
                <a:spLocks noChangeArrowheads="1"/>
              </p:cNvSpPr>
              <p:nvPr/>
            </p:nvSpPr>
            <p:spPr bwMode="auto">
              <a:xfrm>
                <a:off x="7033579" y="3416400"/>
                <a:ext cx="12961" cy="14041"/>
              </a:xfrm>
              <a:custGeom>
                <a:avLst/>
                <a:gdLst>
                  <a:gd name="T0" fmla="*/ 13 w 52"/>
                  <a:gd name="T1" fmla="*/ 17 h 57"/>
                  <a:gd name="T2" fmla="*/ 13 w 52"/>
                  <a:gd name="T3" fmla="*/ 17 h 57"/>
                  <a:gd name="T4" fmla="*/ 11 w 52"/>
                  <a:gd name="T5" fmla="*/ 21 h 57"/>
                  <a:gd name="T6" fmla="*/ 11 w 52"/>
                  <a:gd name="T7" fmla="*/ 21 h 57"/>
                  <a:gd name="T8" fmla="*/ 39 w 52"/>
                  <a:gd name="T9" fmla="*/ 38 h 57"/>
                  <a:gd name="T10" fmla="*/ 39 w 52"/>
                  <a:gd name="T11" fmla="*/ 38 h 57"/>
                  <a:gd name="T12" fmla="*/ 40 w 52"/>
                  <a:gd name="T13" fmla="*/ 35 h 57"/>
                  <a:gd name="T14" fmla="*/ 40 w 52"/>
                  <a:gd name="T15" fmla="*/ 35 h 57"/>
                  <a:gd name="T16" fmla="*/ 13 w 52"/>
                  <a:gd name="T17"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13" y="17"/>
                    </a:moveTo>
                    <a:lnTo>
                      <a:pt x="13" y="17"/>
                    </a:lnTo>
                    <a:cubicBezTo>
                      <a:pt x="12" y="19"/>
                      <a:pt x="11" y="20"/>
                      <a:pt x="11" y="21"/>
                    </a:cubicBezTo>
                    <a:lnTo>
                      <a:pt x="11" y="21"/>
                    </a:lnTo>
                    <a:cubicBezTo>
                      <a:pt x="0" y="39"/>
                      <a:pt x="27" y="56"/>
                      <a:pt x="39" y="38"/>
                    </a:cubicBezTo>
                    <a:lnTo>
                      <a:pt x="39" y="38"/>
                    </a:lnTo>
                    <a:cubicBezTo>
                      <a:pt x="39" y="37"/>
                      <a:pt x="40" y="36"/>
                      <a:pt x="40" y="35"/>
                    </a:cubicBezTo>
                    <a:lnTo>
                      <a:pt x="40" y="35"/>
                    </a:lnTo>
                    <a:cubicBezTo>
                      <a:pt x="51" y="17"/>
                      <a:pt x="24" y="0"/>
                      <a:pt x="13"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3" name="Freeform 185">
                <a:extLst>
                  <a:ext uri="{FF2B5EF4-FFF2-40B4-BE49-F238E27FC236}">
                    <a16:creationId xmlns:a16="http://schemas.microsoft.com/office/drawing/2014/main" id="{AAEA27C7-74A0-1449-B4F4-570771D5F371}"/>
                  </a:ext>
                </a:extLst>
              </p:cNvPr>
              <p:cNvSpPr>
                <a:spLocks noChangeArrowheads="1"/>
              </p:cNvSpPr>
              <p:nvPr/>
            </p:nvSpPr>
            <p:spPr bwMode="auto">
              <a:xfrm>
                <a:off x="7013057" y="3410999"/>
                <a:ext cx="11881" cy="10801"/>
              </a:xfrm>
              <a:custGeom>
                <a:avLst/>
                <a:gdLst>
                  <a:gd name="T0" fmla="*/ 29 w 50"/>
                  <a:gd name="T1" fmla="*/ 36 h 42"/>
                  <a:gd name="T2" fmla="*/ 29 w 50"/>
                  <a:gd name="T3" fmla="*/ 36 h 42"/>
                  <a:gd name="T4" fmla="*/ 21 w 50"/>
                  <a:gd name="T5" fmla="*/ 5 h 42"/>
                  <a:gd name="T6" fmla="*/ 21 w 50"/>
                  <a:gd name="T7" fmla="*/ 5 h 42"/>
                  <a:gd name="T8" fmla="*/ 29 w 50"/>
                  <a:gd name="T9" fmla="*/ 36 h 42"/>
                </a:gdLst>
                <a:ahLst/>
                <a:cxnLst>
                  <a:cxn ang="0">
                    <a:pos x="T0" y="T1"/>
                  </a:cxn>
                  <a:cxn ang="0">
                    <a:pos x="T2" y="T3"/>
                  </a:cxn>
                  <a:cxn ang="0">
                    <a:pos x="T4" y="T5"/>
                  </a:cxn>
                  <a:cxn ang="0">
                    <a:pos x="T6" y="T7"/>
                  </a:cxn>
                  <a:cxn ang="0">
                    <a:pos x="T8" y="T9"/>
                  </a:cxn>
                </a:cxnLst>
                <a:rect l="0" t="0" r="r" b="b"/>
                <a:pathLst>
                  <a:path w="50" h="42">
                    <a:moveTo>
                      <a:pt x="29" y="36"/>
                    </a:moveTo>
                    <a:lnTo>
                      <a:pt x="29" y="36"/>
                    </a:lnTo>
                    <a:cubicBezTo>
                      <a:pt x="49" y="32"/>
                      <a:pt x="41" y="0"/>
                      <a:pt x="21" y="5"/>
                    </a:cubicBezTo>
                    <a:lnTo>
                      <a:pt x="21" y="5"/>
                    </a:lnTo>
                    <a:cubicBezTo>
                      <a:pt x="0" y="9"/>
                      <a:pt x="8" y="41"/>
                      <a:pt x="29"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22" name="Group 21">
              <a:extLst>
                <a:ext uri="{FF2B5EF4-FFF2-40B4-BE49-F238E27FC236}">
                  <a16:creationId xmlns:a16="http://schemas.microsoft.com/office/drawing/2014/main" id="{0F119927-DBE0-0249-9AA1-D93A203928A7}"/>
                </a:ext>
              </a:extLst>
            </p:cNvPr>
            <p:cNvGrpSpPr/>
            <p:nvPr/>
          </p:nvGrpSpPr>
          <p:grpSpPr>
            <a:xfrm rot="759599">
              <a:off x="87817" y="1974707"/>
              <a:ext cx="1575702" cy="1467979"/>
              <a:chOff x="2593233" y="3069683"/>
              <a:chExt cx="805765" cy="750679"/>
            </a:xfrm>
            <a:solidFill>
              <a:schemeClr val="accent6"/>
            </a:solidFill>
          </p:grpSpPr>
          <p:sp>
            <p:nvSpPr>
              <p:cNvPr id="193" name="Freeform 186">
                <a:extLst>
                  <a:ext uri="{FF2B5EF4-FFF2-40B4-BE49-F238E27FC236}">
                    <a16:creationId xmlns:a16="http://schemas.microsoft.com/office/drawing/2014/main" id="{906B25C2-5F30-214C-AB03-EE428040AE6B}"/>
                  </a:ext>
                </a:extLst>
              </p:cNvPr>
              <p:cNvSpPr>
                <a:spLocks noChangeArrowheads="1"/>
              </p:cNvSpPr>
              <p:nvPr/>
            </p:nvSpPr>
            <p:spPr bwMode="auto">
              <a:xfrm>
                <a:off x="2593233" y="3120449"/>
                <a:ext cx="722596" cy="699913"/>
              </a:xfrm>
              <a:custGeom>
                <a:avLst/>
                <a:gdLst>
                  <a:gd name="T0" fmla="*/ 2929 w 2951"/>
                  <a:gd name="T1" fmla="*/ 1505 h 2856"/>
                  <a:gd name="T2" fmla="*/ 2528 w 2951"/>
                  <a:gd name="T3" fmla="*/ 1509 h 2856"/>
                  <a:gd name="T4" fmla="*/ 2894 w 2951"/>
                  <a:gd name="T5" fmla="*/ 1250 h 2856"/>
                  <a:gd name="T6" fmla="*/ 2597 w 2951"/>
                  <a:gd name="T7" fmla="*/ 1423 h 2856"/>
                  <a:gd name="T8" fmla="*/ 2776 w 2951"/>
                  <a:gd name="T9" fmla="*/ 1136 h 2856"/>
                  <a:gd name="T10" fmla="*/ 2471 w 2951"/>
                  <a:gd name="T11" fmla="*/ 1472 h 2856"/>
                  <a:gd name="T12" fmla="*/ 2440 w 2951"/>
                  <a:gd name="T13" fmla="*/ 1486 h 2856"/>
                  <a:gd name="T14" fmla="*/ 1683 w 2951"/>
                  <a:gd name="T15" fmla="*/ 1685 h 2856"/>
                  <a:gd name="T16" fmla="*/ 1833 w 2951"/>
                  <a:gd name="T17" fmla="*/ 1284 h 2856"/>
                  <a:gd name="T18" fmla="*/ 2217 w 2951"/>
                  <a:gd name="T19" fmla="*/ 1411 h 2856"/>
                  <a:gd name="T20" fmla="*/ 1966 w 2951"/>
                  <a:gd name="T21" fmla="*/ 1301 h 2856"/>
                  <a:gd name="T22" fmla="*/ 2199 w 2951"/>
                  <a:gd name="T23" fmla="*/ 1245 h 2856"/>
                  <a:gd name="T24" fmla="*/ 2120 w 2951"/>
                  <a:gd name="T25" fmla="*/ 1120 h 2856"/>
                  <a:gd name="T26" fmla="*/ 1868 w 2951"/>
                  <a:gd name="T27" fmla="*/ 1222 h 2856"/>
                  <a:gd name="T28" fmla="*/ 1851 w 2951"/>
                  <a:gd name="T29" fmla="*/ 1175 h 2856"/>
                  <a:gd name="T30" fmla="*/ 1930 w 2951"/>
                  <a:gd name="T31" fmla="*/ 860 h 2856"/>
                  <a:gd name="T32" fmla="*/ 1590 w 2951"/>
                  <a:gd name="T33" fmla="*/ 1235 h 2856"/>
                  <a:gd name="T34" fmla="*/ 1714 w 2951"/>
                  <a:gd name="T35" fmla="*/ 1146 h 2856"/>
                  <a:gd name="T36" fmla="*/ 1619 w 2951"/>
                  <a:gd name="T37" fmla="*/ 1198 h 2856"/>
                  <a:gd name="T38" fmla="*/ 1677 w 2951"/>
                  <a:gd name="T39" fmla="*/ 1129 h 2856"/>
                  <a:gd name="T40" fmla="*/ 1640 w 2951"/>
                  <a:gd name="T41" fmla="*/ 1126 h 2856"/>
                  <a:gd name="T42" fmla="*/ 1601 w 2951"/>
                  <a:gd name="T43" fmla="*/ 1170 h 2856"/>
                  <a:gd name="T44" fmla="*/ 1581 w 2951"/>
                  <a:gd name="T45" fmla="*/ 1075 h 2856"/>
                  <a:gd name="T46" fmla="*/ 1552 w 2951"/>
                  <a:gd name="T47" fmla="*/ 1144 h 2856"/>
                  <a:gd name="T48" fmla="*/ 1517 w 2951"/>
                  <a:gd name="T49" fmla="*/ 1141 h 2856"/>
                  <a:gd name="T50" fmla="*/ 1491 w 2951"/>
                  <a:gd name="T51" fmla="*/ 1376 h 2856"/>
                  <a:gd name="T52" fmla="*/ 1206 w 2951"/>
                  <a:gd name="T53" fmla="*/ 879 h 2856"/>
                  <a:gd name="T54" fmla="*/ 1542 w 2951"/>
                  <a:gd name="T55" fmla="*/ 882 h 2856"/>
                  <a:gd name="T56" fmla="*/ 1540 w 2951"/>
                  <a:gd name="T57" fmla="*/ 756 h 2856"/>
                  <a:gd name="T58" fmla="*/ 1437 w 2951"/>
                  <a:gd name="T59" fmla="*/ 674 h 2856"/>
                  <a:gd name="T60" fmla="*/ 1230 w 2951"/>
                  <a:gd name="T61" fmla="*/ 521 h 2856"/>
                  <a:gd name="T62" fmla="*/ 1187 w 2951"/>
                  <a:gd name="T63" fmla="*/ 806 h 2856"/>
                  <a:gd name="T64" fmla="*/ 1082 w 2951"/>
                  <a:gd name="T65" fmla="*/ 576 h 2856"/>
                  <a:gd name="T66" fmla="*/ 1173 w 2951"/>
                  <a:gd name="T67" fmla="*/ 845 h 2856"/>
                  <a:gd name="T68" fmla="*/ 817 w 2951"/>
                  <a:gd name="T69" fmla="*/ 1543 h 2856"/>
                  <a:gd name="T70" fmla="*/ 876 w 2951"/>
                  <a:gd name="T71" fmla="*/ 524 h 2856"/>
                  <a:gd name="T72" fmla="*/ 933 w 2951"/>
                  <a:gd name="T73" fmla="*/ 485 h 2856"/>
                  <a:gd name="T74" fmla="*/ 906 w 2951"/>
                  <a:gd name="T75" fmla="*/ 451 h 2856"/>
                  <a:gd name="T76" fmla="*/ 975 w 2951"/>
                  <a:gd name="T77" fmla="*/ 367 h 2856"/>
                  <a:gd name="T78" fmla="*/ 806 w 2951"/>
                  <a:gd name="T79" fmla="*/ 457 h 2856"/>
                  <a:gd name="T80" fmla="*/ 804 w 2951"/>
                  <a:gd name="T81" fmla="*/ 406 h 2856"/>
                  <a:gd name="T82" fmla="*/ 844 w 2951"/>
                  <a:gd name="T83" fmla="*/ 36 h 2856"/>
                  <a:gd name="T84" fmla="*/ 679 w 2951"/>
                  <a:gd name="T85" fmla="*/ 20 h 2856"/>
                  <a:gd name="T86" fmla="*/ 574 w 2951"/>
                  <a:gd name="T87" fmla="*/ 140 h 2856"/>
                  <a:gd name="T88" fmla="*/ 782 w 2951"/>
                  <a:gd name="T89" fmla="*/ 1600 h 2856"/>
                  <a:gd name="T90" fmla="*/ 12 w 2951"/>
                  <a:gd name="T91" fmla="*/ 2807 h 2856"/>
                  <a:gd name="T92" fmla="*/ 820 w 2951"/>
                  <a:gd name="T93" fmla="*/ 1655 h 2856"/>
                  <a:gd name="T94" fmla="*/ 1586 w 2951"/>
                  <a:gd name="T95" fmla="*/ 1742 h 2856"/>
                  <a:gd name="T96" fmla="*/ 1636 w 2951"/>
                  <a:gd name="T97" fmla="*/ 1757 h 2856"/>
                  <a:gd name="T98" fmla="*/ 1894 w 2951"/>
                  <a:gd name="T99" fmla="*/ 1908 h 2856"/>
                  <a:gd name="T100" fmla="*/ 1968 w 2951"/>
                  <a:gd name="T101" fmla="*/ 1922 h 2856"/>
                  <a:gd name="T102" fmla="*/ 1915 w 2951"/>
                  <a:gd name="T103" fmla="*/ 1864 h 2856"/>
                  <a:gd name="T104" fmla="*/ 2043 w 2951"/>
                  <a:gd name="T105" fmla="*/ 1862 h 2856"/>
                  <a:gd name="T106" fmla="*/ 1932 w 2951"/>
                  <a:gd name="T107" fmla="*/ 1837 h 2856"/>
                  <a:gd name="T108" fmla="*/ 1945 w 2951"/>
                  <a:gd name="T109" fmla="*/ 1799 h 2856"/>
                  <a:gd name="T110" fmla="*/ 2012 w 2951"/>
                  <a:gd name="T111" fmla="*/ 1723 h 2856"/>
                  <a:gd name="T112" fmla="*/ 2454 w 2951"/>
                  <a:gd name="T113" fmla="*/ 1533 h 2856"/>
                  <a:gd name="T114" fmla="*/ 2526 w 2951"/>
                  <a:gd name="T115" fmla="*/ 1641 h 2856"/>
                  <a:gd name="T116" fmla="*/ 2605 w 2951"/>
                  <a:gd name="T117" fmla="*/ 1667 h 2856"/>
                  <a:gd name="T118" fmla="*/ 2882 w 2951"/>
                  <a:gd name="T119" fmla="*/ 1660 h 2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51" h="2856">
                    <a:moveTo>
                      <a:pt x="2887" y="1627"/>
                    </a:moveTo>
                    <a:lnTo>
                      <a:pt x="2887" y="1627"/>
                    </a:lnTo>
                    <a:cubicBezTo>
                      <a:pt x="2853" y="1625"/>
                      <a:pt x="2593" y="1586"/>
                      <a:pt x="2516" y="1540"/>
                    </a:cubicBezTo>
                    <a:lnTo>
                      <a:pt x="2516" y="1540"/>
                    </a:lnTo>
                    <a:cubicBezTo>
                      <a:pt x="2655" y="1552"/>
                      <a:pt x="2794" y="1540"/>
                      <a:pt x="2929" y="1505"/>
                    </a:cubicBezTo>
                    <a:lnTo>
                      <a:pt x="2929" y="1505"/>
                    </a:lnTo>
                    <a:cubicBezTo>
                      <a:pt x="2950" y="1500"/>
                      <a:pt x="2938" y="1470"/>
                      <a:pt x="2918" y="1475"/>
                    </a:cubicBezTo>
                    <a:lnTo>
                      <a:pt x="2918" y="1475"/>
                    </a:lnTo>
                    <a:cubicBezTo>
                      <a:pt x="2790" y="1507"/>
                      <a:pt x="2659" y="1519"/>
                      <a:pt x="2528" y="1509"/>
                    </a:cubicBezTo>
                    <a:lnTo>
                      <a:pt x="2528" y="1509"/>
                    </a:lnTo>
                    <a:cubicBezTo>
                      <a:pt x="2561" y="1490"/>
                      <a:pt x="2594" y="1463"/>
                      <a:pt x="2616" y="1450"/>
                    </a:cubicBezTo>
                    <a:lnTo>
                      <a:pt x="2616" y="1450"/>
                    </a:lnTo>
                    <a:cubicBezTo>
                      <a:pt x="2715" y="1392"/>
                      <a:pt x="2814" y="1334"/>
                      <a:pt x="2913" y="1277"/>
                    </a:cubicBezTo>
                    <a:lnTo>
                      <a:pt x="2913" y="1277"/>
                    </a:lnTo>
                    <a:cubicBezTo>
                      <a:pt x="2931" y="1266"/>
                      <a:pt x="2912" y="1240"/>
                      <a:pt x="2894" y="1250"/>
                    </a:cubicBezTo>
                    <a:lnTo>
                      <a:pt x="2894" y="1250"/>
                    </a:lnTo>
                    <a:cubicBezTo>
                      <a:pt x="2825" y="1290"/>
                      <a:pt x="2756" y="1331"/>
                      <a:pt x="2686" y="1371"/>
                    </a:cubicBezTo>
                    <a:lnTo>
                      <a:pt x="2686" y="1371"/>
                    </a:lnTo>
                    <a:cubicBezTo>
                      <a:pt x="2656" y="1389"/>
                      <a:pt x="2627" y="1406"/>
                      <a:pt x="2597" y="1423"/>
                    </a:cubicBezTo>
                    <a:lnTo>
                      <a:pt x="2597" y="1423"/>
                    </a:lnTo>
                    <a:cubicBezTo>
                      <a:pt x="2577" y="1435"/>
                      <a:pt x="2558" y="1446"/>
                      <a:pt x="2538" y="1458"/>
                    </a:cubicBezTo>
                    <a:lnTo>
                      <a:pt x="2538" y="1458"/>
                    </a:lnTo>
                    <a:cubicBezTo>
                      <a:pt x="2525" y="1463"/>
                      <a:pt x="2514" y="1470"/>
                      <a:pt x="2504" y="1479"/>
                    </a:cubicBezTo>
                    <a:lnTo>
                      <a:pt x="2504" y="1479"/>
                    </a:lnTo>
                    <a:cubicBezTo>
                      <a:pt x="2572" y="1346"/>
                      <a:pt x="2662" y="1232"/>
                      <a:pt x="2776" y="1136"/>
                    </a:cubicBezTo>
                    <a:lnTo>
                      <a:pt x="2776" y="1136"/>
                    </a:lnTo>
                    <a:cubicBezTo>
                      <a:pt x="2792" y="1122"/>
                      <a:pt x="2773" y="1095"/>
                      <a:pt x="2757" y="1109"/>
                    </a:cubicBezTo>
                    <a:lnTo>
                      <a:pt x="2757" y="1109"/>
                    </a:lnTo>
                    <a:cubicBezTo>
                      <a:pt x="2636" y="1211"/>
                      <a:pt x="2542" y="1332"/>
                      <a:pt x="2471" y="1472"/>
                    </a:cubicBezTo>
                    <a:lnTo>
                      <a:pt x="2471" y="1472"/>
                    </a:lnTo>
                    <a:cubicBezTo>
                      <a:pt x="2466" y="1356"/>
                      <a:pt x="2503" y="1247"/>
                      <a:pt x="2578" y="1156"/>
                    </a:cubicBezTo>
                    <a:lnTo>
                      <a:pt x="2578" y="1156"/>
                    </a:lnTo>
                    <a:cubicBezTo>
                      <a:pt x="2592" y="1139"/>
                      <a:pt x="2566" y="1119"/>
                      <a:pt x="2553" y="1135"/>
                    </a:cubicBezTo>
                    <a:lnTo>
                      <a:pt x="2553" y="1135"/>
                    </a:lnTo>
                    <a:cubicBezTo>
                      <a:pt x="2470" y="1235"/>
                      <a:pt x="2431" y="1358"/>
                      <a:pt x="2440" y="1486"/>
                    </a:cubicBezTo>
                    <a:lnTo>
                      <a:pt x="2440" y="1486"/>
                    </a:lnTo>
                    <a:cubicBezTo>
                      <a:pt x="2439" y="1486"/>
                      <a:pt x="2439" y="1486"/>
                      <a:pt x="2439" y="1487"/>
                    </a:cubicBezTo>
                    <a:lnTo>
                      <a:pt x="2439" y="1487"/>
                    </a:lnTo>
                    <a:cubicBezTo>
                      <a:pt x="2197" y="1590"/>
                      <a:pt x="1944" y="1656"/>
                      <a:pt x="1683" y="1685"/>
                    </a:cubicBezTo>
                    <a:lnTo>
                      <a:pt x="1683" y="1685"/>
                    </a:lnTo>
                    <a:cubicBezTo>
                      <a:pt x="1549" y="1700"/>
                      <a:pt x="1413" y="1702"/>
                      <a:pt x="1278" y="1696"/>
                    </a:cubicBezTo>
                    <a:lnTo>
                      <a:pt x="1278" y="1696"/>
                    </a:lnTo>
                    <a:cubicBezTo>
                      <a:pt x="1166" y="1691"/>
                      <a:pt x="1005" y="1691"/>
                      <a:pt x="893" y="1641"/>
                    </a:cubicBezTo>
                    <a:lnTo>
                      <a:pt x="893" y="1641"/>
                    </a:lnTo>
                    <a:cubicBezTo>
                      <a:pt x="1222" y="1556"/>
                      <a:pt x="1526" y="1429"/>
                      <a:pt x="1833" y="1284"/>
                    </a:cubicBezTo>
                    <a:lnTo>
                      <a:pt x="1833" y="1284"/>
                    </a:lnTo>
                    <a:cubicBezTo>
                      <a:pt x="1836" y="1284"/>
                      <a:pt x="1839" y="1284"/>
                      <a:pt x="1843" y="1283"/>
                    </a:cubicBezTo>
                    <a:lnTo>
                      <a:pt x="1843" y="1283"/>
                    </a:lnTo>
                    <a:cubicBezTo>
                      <a:pt x="1948" y="1383"/>
                      <a:pt x="2073" y="1413"/>
                      <a:pt x="2217" y="1411"/>
                    </a:cubicBezTo>
                    <a:lnTo>
                      <a:pt x="2217" y="1411"/>
                    </a:lnTo>
                    <a:cubicBezTo>
                      <a:pt x="2238" y="1410"/>
                      <a:pt x="2235" y="1378"/>
                      <a:pt x="2214" y="1379"/>
                    </a:cubicBezTo>
                    <a:lnTo>
                      <a:pt x="2214" y="1379"/>
                    </a:lnTo>
                    <a:cubicBezTo>
                      <a:pt x="2101" y="1380"/>
                      <a:pt x="2002" y="1360"/>
                      <a:pt x="1915" y="1299"/>
                    </a:cubicBezTo>
                    <a:lnTo>
                      <a:pt x="1915" y="1299"/>
                    </a:lnTo>
                    <a:cubicBezTo>
                      <a:pt x="1933" y="1301"/>
                      <a:pt x="1951" y="1300"/>
                      <a:pt x="1966" y="1301"/>
                    </a:cubicBezTo>
                    <a:lnTo>
                      <a:pt x="1966" y="1301"/>
                    </a:lnTo>
                    <a:cubicBezTo>
                      <a:pt x="2046" y="1302"/>
                      <a:pt x="2125" y="1295"/>
                      <a:pt x="2203" y="1277"/>
                    </a:cubicBezTo>
                    <a:lnTo>
                      <a:pt x="2203" y="1277"/>
                    </a:lnTo>
                    <a:cubicBezTo>
                      <a:pt x="2223" y="1273"/>
                      <a:pt x="2220" y="1241"/>
                      <a:pt x="2199" y="1245"/>
                    </a:cubicBezTo>
                    <a:lnTo>
                      <a:pt x="2199" y="1245"/>
                    </a:lnTo>
                    <a:cubicBezTo>
                      <a:pt x="2152" y="1255"/>
                      <a:pt x="2104" y="1263"/>
                      <a:pt x="2055" y="1267"/>
                    </a:cubicBezTo>
                    <a:lnTo>
                      <a:pt x="2055" y="1267"/>
                    </a:lnTo>
                    <a:cubicBezTo>
                      <a:pt x="2019" y="1269"/>
                      <a:pt x="1921" y="1282"/>
                      <a:pt x="1877" y="1259"/>
                    </a:cubicBezTo>
                    <a:lnTo>
                      <a:pt x="1877" y="1259"/>
                    </a:lnTo>
                    <a:cubicBezTo>
                      <a:pt x="1945" y="1190"/>
                      <a:pt x="2026" y="1144"/>
                      <a:pt x="2120" y="1120"/>
                    </a:cubicBezTo>
                    <a:lnTo>
                      <a:pt x="2120" y="1120"/>
                    </a:lnTo>
                    <a:cubicBezTo>
                      <a:pt x="2141" y="1115"/>
                      <a:pt x="2129" y="1084"/>
                      <a:pt x="2109" y="1090"/>
                    </a:cubicBezTo>
                    <a:lnTo>
                      <a:pt x="2109" y="1090"/>
                    </a:lnTo>
                    <a:cubicBezTo>
                      <a:pt x="2017" y="1113"/>
                      <a:pt x="1936" y="1157"/>
                      <a:pt x="1868" y="1222"/>
                    </a:cubicBezTo>
                    <a:lnTo>
                      <a:pt x="1868" y="1222"/>
                    </a:lnTo>
                    <a:cubicBezTo>
                      <a:pt x="1901" y="1126"/>
                      <a:pt x="1955" y="1041"/>
                      <a:pt x="2028" y="969"/>
                    </a:cubicBezTo>
                    <a:lnTo>
                      <a:pt x="2028" y="969"/>
                    </a:lnTo>
                    <a:cubicBezTo>
                      <a:pt x="2043" y="953"/>
                      <a:pt x="2017" y="933"/>
                      <a:pt x="2003" y="948"/>
                    </a:cubicBezTo>
                    <a:lnTo>
                      <a:pt x="2003" y="948"/>
                    </a:lnTo>
                    <a:cubicBezTo>
                      <a:pt x="1936" y="1014"/>
                      <a:pt x="1885" y="1091"/>
                      <a:pt x="1851" y="1175"/>
                    </a:cubicBezTo>
                    <a:lnTo>
                      <a:pt x="1851" y="1175"/>
                    </a:lnTo>
                    <a:cubicBezTo>
                      <a:pt x="1846" y="1066"/>
                      <a:pt x="1873" y="962"/>
                      <a:pt x="1955" y="881"/>
                    </a:cubicBezTo>
                    <a:lnTo>
                      <a:pt x="1955" y="881"/>
                    </a:lnTo>
                    <a:cubicBezTo>
                      <a:pt x="1970" y="866"/>
                      <a:pt x="1945" y="846"/>
                      <a:pt x="1930" y="860"/>
                    </a:cubicBezTo>
                    <a:lnTo>
                      <a:pt x="1930" y="860"/>
                    </a:lnTo>
                    <a:cubicBezTo>
                      <a:pt x="1828" y="961"/>
                      <a:pt x="1805" y="1098"/>
                      <a:pt x="1824" y="1234"/>
                    </a:cubicBezTo>
                    <a:lnTo>
                      <a:pt x="1824" y="1234"/>
                    </a:lnTo>
                    <a:cubicBezTo>
                      <a:pt x="1726" y="1281"/>
                      <a:pt x="1629" y="1325"/>
                      <a:pt x="1530" y="1368"/>
                    </a:cubicBezTo>
                    <a:lnTo>
                      <a:pt x="1530" y="1368"/>
                    </a:lnTo>
                    <a:cubicBezTo>
                      <a:pt x="1550" y="1323"/>
                      <a:pt x="1570" y="1279"/>
                      <a:pt x="1590" y="1235"/>
                    </a:cubicBezTo>
                    <a:lnTo>
                      <a:pt x="1590" y="1235"/>
                    </a:lnTo>
                    <a:cubicBezTo>
                      <a:pt x="1630" y="1246"/>
                      <a:pt x="1715" y="1188"/>
                      <a:pt x="1733" y="1172"/>
                    </a:cubicBezTo>
                    <a:lnTo>
                      <a:pt x="1733" y="1172"/>
                    </a:lnTo>
                    <a:cubicBezTo>
                      <a:pt x="1748" y="1158"/>
                      <a:pt x="1730" y="1132"/>
                      <a:pt x="1714" y="1146"/>
                    </a:cubicBezTo>
                    <a:lnTo>
                      <a:pt x="1714" y="1146"/>
                    </a:lnTo>
                    <a:cubicBezTo>
                      <a:pt x="1699" y="1160"/>
                      <a:pt x="1681" y="1172"/>
                      <a:pt x="1663" y="1182"/>
                    </a:cubicBezTo>
                    <a:lnTo>
                      <a:pt x="1663" y="1182"/>
                    </a:lnTo>
                    <a:cubicBezTo>
                      <a:pt x="1653" y="1187"/>
                      <a:pt x="1642" y="1192"/>
                      <a:pt x="1631" y="1195"/>
                    </a:cubicBezTo>
                    <a:lnTo>
                      <a:pt x="1631" y="1195"/>
                    </a:lnTo>
                    <a:cubicBezTo>
                      <a:pt x="1629" y="1196"/>
                      <a:pt x="1624" y="1197"/>
                      <a:pt x="1619" y="1198"/>
                    </a:cubicBezTo>
                    <a:lnTo>
                      <a:pt x="1619" y="1198"/>
                    </a:lnTo>
                    <a:cubicBezTo>
                      <a:pt x="1620" y="1197"/>
                      <a:pt x="1620" y="1197"/>
                      <a:pt x="1621" y="1197"/>
                    </a:cubicBezTo>
                    <a:lnTo>
                      <a:pt x="1621" y="1197"/>
                    </a:lnTo>
                    <a:cubicBezTo>
                      <a:pt x="1642" y="1176"/>
                      <a:pt x="1661" y="1154"/>
                      <a:pt x="1677" y="1129"/>
                    </a:cubicBezTo>
                    <a:lnTo>
                      <a:pt x="1677" y="1129"/>
                    </a:lnTo>
                    <a:cubicBezTo>
                      <a:pt x="1687" y="1114"/>
                      <a:pt x="1671" y="1096"/>
                      <a:pt x="1655" y="1106"/>
                    </a:cubicBezTo>
                    <a:lnTo>
                      <a:pt x="1655" y="1106"/>
                    </a:lnTo>
                    <a:cubicBezTo>
                      <a:pt x="1652" y="1107"/>
                      <a:pt x="1649" y="1109"/>
                      <a:pt x="1646" y="1111"/>
                    </a:cubicBezTo>
                    <a:lnTo>
                      <a:pt x="1646" y="1111"/>
                    </a:lnTo>
                    <a:cubicBezTo>
                      <a:pt x="1640" y="1115"/>
                      <a:pt x="1639" y="1120"/>
                      <a:pt x="1640" y="1126"/>
                    </a:cubicBezTo>
                    <a:lnTo>
                      <a:pt x="1640" y="1126"/>
                    </a:lnTo>
                    <a:cubicBezTo>
                      <a:pt x="1633" y="1134"/>
                      <a:pt x="1627" y="1143"/>
                      <a:pt x="1620" y="1151"/>
                    </a:cubicBezTo>
                    <a:lnTo>
                      <a:pt x="1620" y="1151"/>
                    </a:lnTo>
                    <a:cubicBezTo>
                      <a:pt x="1614" y="1157"/>
                      <a:pt x="1608" y="1164"/>
                      <a:pt x="1601" y="1170"/>
                    </a:cubicBezTo>
                    <a:lnTo>
                      <a:pt x="1601" y="1170"/>
                    </a:lnTo>
                    <a:cubicBezTo>
                      <a:pt x="1601" y="1171"/>
                      <a:pt x="1600" y="1172"/>
                      <a:pt x="1599" y="1173"/>
                    </a:cubicBezTo>
                    <a:lnTo>
                      <a:pt x="1599" y="1173"/>
                    </a:lnTo>
                    <a:cubicBezTo>
                      <a:pt x="1594" y="1144"/>
                      <a:pt x="1598" y="1115"/>
                      <a:pt x="1611" y="1088"/>
                    </a:cubicBezTo>
                    <a:lnTo>
                      <a:pt x="1611" y="1088"/>
                    </a:lnTo>
                    <a:cubicBezTo>
                      <a:pt x="1621" y="1069"/>
                      <a:pt x="1591" y="1056"/>
                      <a:pt x="1581" y="1075"/>
                    </a:cubicBezTo>
                    <a:lnTo>
                      <a:pt x="1581" y="1075"/>
                    </a:lnTo>
                    <a:cubicBezTo>
                      <a:pt x="1566" y="1107"/>
                      <a:pt x="1561" y="1142"/>
                      <a:pt x="1567" y="1177"/>
                    </a:cubicBezTo>
                    <a:lnTo>
                      <a:pt x="1567" y="1177"/>
                    </a:lnTo>
                    <a:cubicBezTo>
                      <a:pt x="1560" y="1167"/>
                      <a:pt x="1556" y="1155"/>
                      <a:pt x="1552" y="1144"/>
                    </a:cubicBezTo>
                    <a:lnTo>
                      <a:pt x="1552" y="1144"/>
                    </a:lnTo>
                    <a:cubicBezTo>
                      <a:pt x="1546" y="1127"/>
                      <a:pt x="1532" y="1090"/>
                      <a:pt x="1555" y="1079"/>
                    </a:cubicBezTo>
                    <a:lnTo>
                      <a:pt x="1555" y="1079"/>
                    </a:lnTo>
                    <a:cubicBezTo>
                      <a:pt x="1574" y="1069"/>
                      <a:pt x="1562" y="1039"/>
                      <a:pt x="1543" y="1048"/>
                    </a:cubicBezTo>
                    <a:lnTo>
                      <a:pt x="1543" y="1048"/>
                    </a:lnTo>
                    <a:cubicBezTo>
                      <a:pt x="1506" y="1067"/>
                      <a:pt x="1508" y="1105"/>
                      <a:pt x="1517" y="1141"/>
                    </a:cubicBezTo>
                    <a:lnTo>
                      <a:pt x="1517" y="1141"/>
                    </a:lnTo>
                    <a:cubicBezTo>
                      <a:pt x="1525" y="1171"/>
                      <a:pt x="1538" y="1200"/>
                      <a:pt x="1563" y="1216"/>
                    </a:cubicBezTo>
                    <a:lnTo>
                      <a:pt x="1563" y="1216"/>
                    </a:lnTo>
                    <a:cubicBezTo>
                      <a:pt x="1539" y="1269"/>
                      <a:pt x="1515" y="1322"/>
                      <a:pt x="1491" y="1376"/>
                    </a:cubicBezTo>
                    <a:lnTo>
                      <a:pt x="1491" y="1376"/>
                    </a:lnTo>
                    <a:cubicBezTo>
                      <a:pt x="1489" y="1379"/>
                      <a:pt x="1489" y="1382"/>
                      <a:pt x="1490" y="1385"/>
                    </a:cubicBezTo>
                    <a:lnTo>
                      <a:pt x="1490" y="1385"/>
                    </a:lnTo>
                    <a:cubicBezTo>
                      <a:pt x="1281" y="1472"/>
                      <a:pt x="1069" y="1547"/>
                      <a:pt x="846" y="1602"/>
                    </a:cubicBezTo>
                    <a:lnTo>
                      <a:pt x="846" y="1602"/>
                    </a:lnTo>
                    <a:cubicBezTo>
                      <a:pt x="945" y="1351"/>
                      <a:pt x="1065" y="1110"/>
                      <a:pt x="1206" y="879"/>
                    </a:cubicBezTo>
                    <a:lnTo>
                      <a:pt x="1206" y="879"/>
                    </a:lnTo>
                    <a:cubicBezTo>
                      <a:pt x="1312" y="931"/>
                      <a:pt x="1429" y="924"/>
                      <a:pt x="1546" y="915"/>
                    </a:cubicBezTo>
                    <a:lnTo>
                      <a:pt x="1546" y="915"/>
                    </a:lnTo>
                    <a:cubicBezTo>
                      <a:pt x="1566" y="913"/>
                      <a:pt x="1563" y="881"/>
                      <a:pt x="1542" y="882"/>
                    </a:cubicBezTo>
                    <a:lnTo>
                      <a:pt x="1542" y="882"/>
                    </a:lnTo>
                    <a:cubicBezTo>
                      <a:pt x="1449" y="890"/>
                      <a:pt x="1355" y="896"/>
                      <a:pt x="1267" y="868"/>
                    </a:cubicBezTo>
                    <a:lnTo>
                      <a:pt x="1267" y="868"/>
                    </a:lnTo>
                    <a:cubicBezTo>
                      <a:pt x="1366" y="860"/>
                      <a:pt x="1462" y="832"/>
                      <a:pt x="1552" y="786"/>
                    </a:cubicBezTo>
                    <a:lnTo>
                      <a:pt x="1552" y="786"/>
                    </a:lnTo>
                    <a:cubicBezTo>
                      <a:pt x="1570" y="776"/>
                      <a:pt x="1559" y="746"/>
                      <a:pt x="1540" y="756"/>
                    </a:cubicBezTo>
                    <a:lnTo>
                      <a:pt x="1540" y="756"/>
                    </a:lnTo>
                    <a:cubicBezTo>
                      <a:pt x="1447" y="804"/>
                      <a:pt x="1347" y="831"/>
                      <a:pt x="1243" y="837"/>
                    </a:cubicBezTo>
                    <a:lnTo>
                      <a:pt x="1243" y="837"/>
                    </a:lnTo>
                    <a:cubicBezTo>
                      <a:pt x="1316" y="792"/>
                      <a:pt x="1379" y="739"/>
                      <a:pt x="1437" y="674"/>
                    </a:cubicBezTo>
                    <a:lnTo>
                      <a:pt x="1437" y="674"/>
                    </a:lnTo>
                    <a:cubicBezTo>
                      <a:pt x="1450" y="658"/>
                      <a:pt x="1425" y="638"/>
                      <a:pt x="1411" y="653"/>
                    </a:cubicBezTo>
                    <a:lnTo>
                      <a:pt x="1411" y="653"/>
                    </a:lnTo>
                    <a:cubicBezTo>
                      <a:pt x="1356" y="717"/>
                      <a:pt x="1292" y="770"/>
                      <a:pt x="1221" y="813"/>
                    </a:cubicBezTo>
                    <a:lnTo>
                      <a:pt x="1221" y="813"/>
                    </a:lnTo>
                    <a:cubicBezTo>
                      <a:pt x="1211" y="717"/>
                      <a:pt x="1191" y="610"/>
                      <a:pt x="1230" y="521"/>
                    </a:cubicBezTo>
                    <a:lnTo>
                      <a:pt x="1230" y="521"/>
                    </a:lnTo>
                    <a:cubicBezTo>
                      <a:pt x="1238" y="501"/>
                      <a:pt x="1208" y="488"/>
                      <a:pt x="1200" y="508"/>
                    </a:cubicBezTo>
                    <a:lnTo>
                      <a:pt x="1200" y="508"/>
                    </a:lnTo>
                    <a:cubicBezTo>
                      <a:pt x="1160" y="600"/>
                      <a:pt x="1177" y="707"/>
                      <a:pt x="1187" y="806"/>
                    </a:cubicBezTo>
                    <a:lnTo>
                      <a:pt x="1187" y="806"/>
                    </a:lnTo>
                    <a:cubicBezTo>
                      <a:pt x="1169" y="779"/>
                      <a:pt x="1147" y="753"/>
                      <a:pt x="1132" y="723"/>
                    </a:cubicBezTo>
                    <a:lnTo>
                      <a:pt x="1132" y="723"/>
                    </a:lnTo>
                    <a:cubicBezTo>
                      <a:pt x="1110" y="680"/>
                      <a:pt x="1106" y="629"/>
                      <a:pt x="1115" y="581"/>
                    </a:cubicBezTo>
                    <a:lnTo>
                      <a:pt x="1115" y="581"/>
                    </a:lnTo>
                    <a:cubicBezTo>
                      <a:pt x="1118" y="561"/>
                      <a:pt x="1086" y="555"/>
                      <a:pt x="1082" y="576"/>
                    </a:cubicBezTo>
                    <a:lnTo>
                      <a:pt x="1082" y="576"/>
                    </a:lnTo>
                    <a:cubicBezTo>
                      <a:pt x="1075" y="622"/>
                      <a:pt x="1078" y="665"/>
                      <a:pt x="1091" y="709"/>
                    </a:cubicBezTo>
                    <a:lnTo>
                      <a:pt x="1091" y="709"/>
                    </a:lnTo>
                    <a:cubicBezTo>
                      <a:pt x="1107" y="761"/>
                      <a:pt x="1149" y="797"/>
                      <a:pt x="1173" y="845"/>
                    </a:cubicBezTo>
                    <a:lnTo>
                      <a:pt x="1173" y="845"/>
                    </a:lnTo>
                    <a:cubicBezTo>
                      <a:pt x="1174" y="845"/>
                      <a:pt x="1174" y="845"/>
                      <a:pt x="1175" y="846"/>
                    </a:cubicBezTo>
                    <a:lnTo>
                      <a:pt x="1175" y="846"/>
                    </a:lnTo>
                    <a:cubicBezTo>
                      <a:pt x="1170" y="849"/>
                      <a:pt x="1166" y="851"/>
                      <a:pt x="1163" y="856"/>
                    </a:cubicBezTo>
                    <a:lnTo>
                      <a:pt x="1163" y="856"/>
                    </a:lnTo>
                    <a:cubicBezTo>
                      <a:pt x="1029" y="1076"/>
                      <a:pt x="913" y="1305"/>
                      <a:pt x="817" y="1543"/>
                    </a:cubicBezTo>
                    <a:lnTo>
                      <a:pt x="817" y="1543"/>
                    </a:lnTo>
                    <a:cubicBezTo>
                      <a:pt x="722" y="1208"/>
                      <a:pt x="707" y="859"/>
                      <a:pt x="773" y="517"/>
                    </a:cubicBezTo>
                    <a:lnTo>
                      <a:pt x="773" y="517"/>
                    </a:lnTo>
                    <a:cubicBezTo>
                      <a:pt x="805" y="528"/>
                      <a:pt x="851" y="524"/>
                      <a:pt x="876" y="524"/>
                    </a:cubicBezTo>
                    <a:lnTo>
                      <a:pt x="876" y="524"/>
                    </a:lnTo>
                    <a:cubicBezTo>
                      <a:pt x="953" y="522"/>
                      <a:pt x="1029" y="500"/>
                      <a:pt x="1098" y="466"/>
                    </a:cubicBezTo>
                    <a:lnTo>
                      <a:pt x="1098" y="466"/>
                    </a:lnTo>
                    <a:cubicBezTo>
                      <a:pt x="1116" y="457"/>
                      <a:pt x="1105" y="427"/>
                      <a:pt x="1086" y="436"/>
                    </a:cubicBezTo>
                    <a:lnTo>
                      <a:pt x="1086" y="436"/>
                    </a:lnTo>
                    <a:cubicBezTo>
                      <a:pt x="1037" y="460"/>
                      <a:pt x="987" y="477"/>
                      <a:pt x="933" y="485"/>
                    </a:cubicBezTo>
                    <a:lnTo>
                      <a:pt x="933" y="485"/>
                    </a:lnTo>
                    <a:cubicBezTo>
                      <a:pt x="917" y="488"/>
                      <a:pt x="846" y="497"/>
                      <a:pt x="802" y="491"/>
                    </a:cubicBezTo>
                    <a:lnTo>
                      <a:pt x="802" y="491"/>
                    </a:lnTo>
                    <a:cubicBezTo>
                      <a:pt x="839" y="487"/>
                      <a:pt x="887" y="461"/>
                      <a:pt x="906" y="451"/>
                    </a:cubicBezTo>
                    <a:lnTo>
                      <a:pt x="906" y="451"/>
                    </a:lnTo>
                    <a:cubicBezTo>
                      <a:pt x="1004" y="398"/>
                      <a:pt x="1078" y="323"/>
                      <a:pt x="1128" y="223"/>
                    </a:cubicBezTo>
                    <a:lnTo>
                      <a:pt x="1128" y="223"/>
                    </a:lnTo>
                    <a:cubicBezTo>
                      <a:pt x="1137" y="205"/>
                      <a:pt x="1107" y="191"/>
                      <a:pt x="1098" y="210"/>
                    </a:cubicBezTo>
                    <a:lnTo>
                      <a:pt x="1098" y="210"/>
                    </a:lnTo>
                    <a:cubicBezTo>
                      <a:pt x="1068" y="272"/>
                      <a:pt x="1028" y="322"/>
                      <a:pt x="975" y="367"/>
                    </a:cubicBezTo>
                    <a:lnTo>
                      <a:pt x="975" y="367"/>
                    </a:lnTo>
                    <a:cubicBezTo>
                      <a:pt x="955" y="384"/>
                      <a:pt x="933" y="398"/>
                      <a:pt x="910" y="412"/>
                    </a:cubicBezTo>
                    <a:lnTo>
                      <a:pt x="910" y="412"/>
                    </a:lnTo>
                    <a:cubicBezTo>
                      <a:pt x="880" y="430"/>
                      <a:pt x="838" y="438"/>
                      <a:pt x="806" y="457"/>
                    </a:cubicBezTo>
                    <a:lnTo>
                      <a:pt x="806" y="457"/>
                    </a:lnTo>
                    <a:cubicBezTo>
                      <a:pt x="891" y="353"/>
                      <a:pt x="956" y="239"/>
                      <a:pt x="998" y="110"/>
                    </a:cubicBezTo>
                    <a:lnTo>
                      <a:pt x="998" y="110"/>
                    </a:lnTo>
                    <a:cubicBezTo>
                      <a:pt x="1005" y="91"/>
                      <a:pt x="975" y="77"/>
                      <a:pt x="969" y="97"/>
                    </a:cubicBezTo>
                    <a:lnTo>
                      <a:pt x="969" y="97"/>
                    </a:lnTo>
                    <a:cubicBezTo>
                      <a:pt x="931" y="211"/>
                      <a:pt x="876" y="313"/>
                      <a:pt x="804" y="406"/>
                    </a:cubicBezTo>
                    <a:lnTo>
                      <a:pt x="804" y="406"/>
                    </a:lnTo>
                    <a:cubicBezTo>
                      <a:pt x="828" y="285"/>
                      <a:pt x="852" y="163"/>
                      <a:pt x="876" y="41"/>
                    </a:cubicBezTo>
                    <a:lnTo>
                      <a:pt x="876" y="41"/>
                    </a:lnTo>
                    <a:cubicBezTo>
                      <a:pt x="880" y="21"/>
                      <a:pt x="848" y="16"/>
                      <a:pt x="844" y="36"/>
                    </a:cubicBezTo>
                    <a:lnTo>
                      <a:pt x="844" y="36"/>
                    </a:lnTo>
                    <a:cubicBezTo>
                      <a:pt x="818" y="169"/>
                      <a:pt x="792" y="302"/>
                      <a:pt x="766" y="434"/>
                    </a:cubicBezTo>
                    <a:lnTo>
                      <a:pt x="766" y="434"/>
                    </a:lnTo>
                    <a:cubicBezTo>
                      <a:pt x="703" y="306"/>
                      <a:pt x="684" y="166"/>
                      <a:pt x="711" y="25"/>
                    </a:cubicBezTo>
                    <a:lnTo>
                      <a:pt x="711" y="25"/>
                    </a:lnTo>
                    <a:cubicBezTo>
                      <a:pt x="715" y="4"/>
                      <a:pt x="682" y="0"/>
                      <a:pt x="679" y="20"/>
                    </a:cubicBezTo>
                    <a:lnTo>
                      <a:pt x="679" y="20"/>
                    </a:lnTo>
                    <a:cubicBezTo>
                      <a:pt x="651" y="164"/>
                      <a:pt x="670" y="309"/>
                      <a:pt x="733" y="441"/>
                    </a:cubicBezTo>
                    <a:lnTo>
                      <a:pt x="733" y="441"/>
                    </a:lnTo>
                    <a:cubicBezTo>
                      <a:pt x="623" y="451"/>
                      <a:pt x="584" y="211"/>
                      <a:pt x="574" y="140"/>
                    </a:cubicBezTo>
                    <a:lnTo>
                      <a:pt x="574" y="140"/>
                    </a:lnTo>
                    <a:cubicBezTo>
                      <a:pt x="572" y="118"/>
                      <a:pt x="540" y="122"/>
                      <a:pt x="542" y="142"/>
                    </a:cubicBezTo>
                    <a:lnTo>
                      <a:pt x="542" y="142"/>
                    </a:lnTo>
                    <a:cubicBezTo>
                      <a:pt x="556" y="241"/>
                      <a:pt x="597" y="482"/>
                      <a:pt x="732" y="473"/>
                    </a:cubicBezTo>
                    <a:lnTo>
                      <a:pt x="732" y="473"/>
                    </a:lnTo>
                    <a:cubicBezTo>
                      <a:pt x="654" y="849"/>
                      <a:pt x="671" y="1233"/>
                      <a:pt x="782" y="1600"/>
                    </a:cubicBezTo>
                    <a:lnTo>
                      <a:pt x="782" y="1600"/>
                    </a:lnTo>
                    <a:cubicBezTo>
                      <a:pt x="783" y="1602"/>
                      <a:pt x="784" y="1604"/>
                      <a:pt x="785" y="1606"/>
                    </a:cubicBezTo>
                    <a:lnTo>
                      <a:pt x="785" y="1606"/>
                    </a:lnTo>
                    <a:cubicBezTo>
                      <a:pt x="544" y="2017"/>
                      <a:pt x="198" y="2362"/>
                      <a:pt x="12" y="2807"/>
                    </a:cubicBezTo>
                    <a:lnTo>
                      <a:pt x="12" y="2807"/>
                    </a:lnTo>
                    <a:cubicBezTo>
                      <a:pt x="0" y="2835"/>
                      <a:pt x="44" y="2855"/>
                      <a:pt x="57" y="2826"/>
                    </a:cubicBezTo>
                    <a:lnTo>
                      <a:pt x="57" y="2826"/>
                    </a:lnTo>
                    <a:cubicBezTo>
                      <a:pt x="237" y="2394"/>
                      <a:pt x="570" y="2055"/>
                      <a:pt x="810" y="1658"/>
                    </a:cubicBezTo>
                    <a:lnTo>
                      <a:pt x="810" y="1658"/>
                    </a:lnTo>
                    <a:cubicBezTo>
                      <a:pt x="813" y="1658"/>
                      <a:pt x="816" y="1657"/>
                      <a:pt x="820" y="1655"/>
                    </a:cubicBezTo>
                    <a:lnTo>
                      <a:pt x="820" y="1655"/>
                    </a:lnTo>
                    <a:cubicBezTo>
                      <a:pt x="917" y="1723"/>
                      <a:pt x="1054" y="1725"/>
                      <a:pt x="1167" y="1737"/>
                    </a:cubicBezTo>
                    <a:lnTo>
                      <a:pt x="1167" y="1737"/>
                    </a:lnTo>
                    <a:cubicBezTo>
                      <a:pt x="1306" y="1751"/>
                      <a:pt x="1447" y="1751"/>
                      <a:pt x="1586" y="1742"/>
                    </a:cubicBezTo>
                    <a:lnTo>
                      <a:pt x="1586" y="1742"/>
                    </a:lnTo>
                    <a:cubicBezTo>
                      <a:pt x="1594" y="1742"/>
                      <a:pt x="1602" y="1741"/>
                      <a:pt x="1610" y="1741"/>
                    </a:cubicBezTo>
                    <a:lnTo>
                      <a:pt x="1610" y="1741"/>
                    </a:lnTo>
                    <a:cubicBezTo>
                      <a:pt x="1617" y="1747"/>
                      <a:pt x="1627" y="1751"/>
                      <a:pt x="1635" y="1756"/>
                    </a:cubicBezTo>
                    <a:lnTo>
                      <a:pt x="1635" y="1756"/>
                    </a:lnTo>
                    <a:lnTo>
                      <a:pt x="1636" y="1757"/>
                    </a:lnTo>
                    <a:lnTo>
                      <a:pt x="1636" y="1757"/>
                    </a:lnTo>
                    <a:cubicBezTo>
                      <a:pt x="1714" y="1800"/>
                      <a:pt x="1797" y="1826"/>
                      <a:pt x="1885" y="1834"/>
                    </a:cubicBezTo>
                    <a:lnTo>
                      <a:pt x="1885" y="1834"/>
                    </a:lnTo>
                    <a:cubicBezTo>
                      <a:pt x="1876" y="1857"/>
                      <a:pt x="1882" y="1890"/>
                      <a:pt x="1894" y="1908"/>
                    </a:cubicBezTo>
                    <a:lnTo>
                      <a:pt x="1894" y="1908"/>
                    </a:lnTo>
                    <a:cubicBezTo>
                      <a:pt x="1926" y="1956"/>
                      <a:pt x="2000" y="1968"/>
                      <a:pt x="2054" y="1978"/>
                    </a:cubicBezTo>
                    <a:lnTo>
                      <a:pt x="2054" y="1978"/>
                    </a:lnTo>
                    <a:cubicBezTo>
                      <a:pt x="2074" y="1983"/>
                      <a:pt x="2079" y="1951"/>
                      <a:pt x="2058" y="1947"/>
                    </a:cubicBezTo>
                    <a:lnTo>
                      <a:pt x="2058" y="1947"/>
                    </a:lnTo>
                    <a:cubicBezTo>
                      <a:pt x="2027" y="1940"/>
                      <a:pt x="1997" y="1932"/>
                      <a:pt x="1968" y="1922"/>
                    </a:cubicBezTo>
                    <a:lnTo>
                      <a:pt x="1968" y="1922"/>
                    </a:lnTo>
                    <a:cubicBezTo>
                      <a:pt x="1947" y="1914"/>
                      <a:pt x="1928" y="1905"/>
                      <a:pt x="1919" y="1883"/>
                    </a:cubicBezTo>
                    <a:lnTo>
                      <a:pt x="1919" y="1883"/>
                    </a:lnTo>
                    <a:cubicBezTo>
                      <a:pt x="1917" y="1882"/>
                      <a:pt x="1916" y="1873"/>
                      <a:pt x="1915" y="1864"/>
                    </a:cubicBezTo>
                    <a:lnTo>
                      <a:pt x="1915" y="1864"/>
                    </a:lnTo>
                    <a:cubicBezTo>
                      <a:pt x="1920" y="1867"/>
                      <a:pt x="1925" y="1869"/>
                      <a:pt x="1930" y="1872"/>
                    </a:cubicBezTo>
                    <a:lnTo>
                      <a:pt x="1930" y="1872"/>
                    </a:lnTo>
                    <a:cubicBezTo>
                      <a:pt x="1964" y="1886"/>
                      <a:pt x="2002" y="1892"/>
                      <a:pt x="2038" y="1894"/>
                    </a:cubicBezTo>
                    <a:lnTo>
                      <a:pt x="2038" y="1894"/>
                    </a:lnTo>
                    <a:cubicBezTo>
                      <a:pt x="2058" y="1894"/>
                      <a:pt x="2064" y="1863"/>
                      <a:pt x="2043" y="1862"/>
                    </a:cubicBezTo>
                    <a:lnTo>
                      <a:pt x="2043" y="1862"/>
                    </a:lnTo>
                    <a:cubicBezTo>
                      <a:pt x="2022" y="1861"/>
                      <a:pt x="2002" y="1858"/>
                      <a:pt x="1982" y="1854"/>
                    </a:cubicBezTo>
                    <a:lnTo>
                      <a:pt x="1982" y="1854"/>
                    </a:lnTo>
                    <a:cubicBezTo>
                      <a:pt x="1976" y="1853"/>
                      <a:pt x="1946" y="1846"/>
                      <a:pt x="1932" y="1837"/>
                    </a:cubicBezTo>
                    <a:lnTo>
                      <a:pt x="1932" y="1837"/>
                    </a:lnTo>
                    <a:cubicBezTo>
                      <a:pt x="1969" y="1825"/>
                      <a:pt x="2007" y="1810"/>
                      <a:pt x="2046" y="1814"/>
                    </a:cubicBezTo>
                    <a:lnTo>
                      <a:pt x="2046" y="1814"/>
                    </a:lnTo>
                    <a:cubicBezTo>
                      <a:pt x="2067" y="1816"/>
                      <a:pt x="2072" y="1784"/>
                      <a:pt x="2051" y="1782"/>
                    </a:cubicBezTo>
                    <a:lnTo>
                      <a:pt x="2051" y="1782"/>
                    </a:lnTo>
                    <a:cubicBezTo>
                      <a:pt x="2014" y="1778"/>
                      <a:pt x="1980" y="1788"/>
                      <a:pt x="1945" y="1799"/>
                    </a:cubicBezTo>
                    <a:lnTo>
                      <a:pt x="1945" y="1799"/>
                    </a:lnTo>
                    <a:cubicBezTo>
                      <a:pt x="1964" y="1776"/>
                      <a:pt x="1987" y="1757"/>
                      <a:pt x="2015" y="1755"/>
                    </a:cubicBezTo>
                    <a:lnTo>
                      <a:pt x="2015" y="1755"/>
                    </a:lnTo>
                    <a:cubicBezTo>
                      <a:pt x="2036" y="1754"/>
                      <a:pt x="2033" y="1722"/>
                      <a:pt x="2012" y="1723"/>
                    </a:cubicBezTo>
                    <a:lnTo>
                      <a:pt x="2012" y="1723"/>
                    </a:lnTo>
                    <a:cubicBezTo>
                      <a:pt x="1964" y="1726"/>
                      <a:pt x="1927" y="1765"/>
                      <a:pt x="1902" y="1803"/>
                    </a:cubicBezTo>
                    <a:lnTo>
                      <a:pt x="1902" y="1803"/>
                    </a:lnTo>
                    <a:cubicBezTo>
                      <a:pt x="1818" y="1796"/>
                      <a:pt x="1740" y="1774"/>
                      <a:pt x="1666" y="1736"/>
                    </a:cubicBezTo>
                    <a:lnTo>
                      <a:pt x="1666" y="1736"/>
                    </a:lnTo>
                    <a:cubicBezTo>
                      <a:pt x="1937" y="1711"/>
                      <a:pt x="2204" y="1640"/>
                      <a:pt x="2454" y="1533"/>
                    </a:cubicBezTo>
                    <a:lnTo>
                      <a:pt x="2454" y="1533"/>
                    </a:lnTo>
                    <a:cubicBezTo>
                      <a:pt x="2454" y="1533"/>
                      <a:pt x="2455" y="1533"/>
                      <a:pt x="2456" y="1534"/>
                    </a:cubicBezTo>
                    <a:lnTo>
                      <a:pt x="2456" y="1534"/>
                    </a:lnTo>
                    <a:cubicBezTo>
                      <a:pt x="2459" y="1572"/>
                      <a:pt x="2504" y="1617"/>
                      <a:pt x="2526" y="1641"/>
                    </a:cubicBezTo>
                    <a:lnTo>
                      <a:pt x="2526" y="1641"/>
                    </a:lnTo>
                    <a:cubicBezTo>
                      <a:pt x="2591" y="1711"/>
                      <a:pt x="2679" y="1754"/>
                      <a:pt x="2772" y="1775"/>
                    </a:cubicBezTo>
                    <a:lnTo>
                      <a:pt x="2772" y="1775"/>
                    </a:lnTo>
                    <a:cubicBezTo>
                      <a:pt x="2792" y="1780"/>
                      <a:pt x="2797" y="1748"/>
                      <a:pt x="2777" y="1743"/>
                    </a:cubicBezTo>
                    <a:lnTo>
                      <a:pt x="2777" y="1743"/>
                    </a:lnTo>
                    <a:cubicBezTo>
                      <a:pt x="2713" y="1729"/>
                      <a:pt x="2659" y="1704"/>
                      <a:pt x="2605" y="1667"/>
                    </a:cubicBezTo>
                    <a:lnTo>
                      <a:pt x="2605" y="1667"/>
                    </a:lnTo>
                    <a:cubicBezTo>
                      <a:pt x="2596" y="1661"/>
                      <a:pt x="2543" y="1615"/>
                      <a:pt x="2512" y="1576"/>
                    </a:cubicBezTo>
                    <a:lnTo>
                      <a:pt x="2512" y="1576"/>
                    </a:lnTo>
                    <a:cubicBezTo>
                      <a:pt x="2613" y="1633"/>
                      <a:pt x="2836" y="1657"/>
                      <a:pt x="2882" y="1660"/>
                    </a:cubicBezTo>
                    <a:lnTo>
                      <a:pt x="2882" y="1660"/>
                    </a:lnTo>
                    <a:cubicBezTo>
                      <a:pt x="2903" y="1660"/>
                      <a:pt x="2908" y="1628"/>
                      <a:pt x="2887" y="16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4" name="Freeform 187">
                <a:extLst>
                  <a:ext uri="{FF2B5EF4-FFF2-40B4-BE49-F238E27FC236}">
                    <a16:creationId xmlns:a16="http://schemas.microsoft.com/office/drawing/2014/main" id="{D17748B0-4054-0F4E-90A6-0160340B6199}"/>
                  </a:ext>
                </a:extLst>
              </p:cNvPr>
              <p:cNvSpPr>
                <a:spLocks noChangeArrowheads="1"/>
              </p:cNvSpPr>
              <p:nvPr/>
            </p:nvSpPr>
            <p:spPr bwMode="auto">
              <a:xfrm>
                <a:off x="2910786" y="3219819"/>
                <a:ext cx="9721" cy="15122"/>
              </a:xfrm>
              <a:custGeom>
                <a:avLst/>
                <a:gdLst>
                  <a:gd name="T0" fmla="*/ 4 w 40"/>
                  <a:gd name="T1" fmla="*/ 38 h 60"/>
                  <a:gd name="T2" fmla="*/ 4 w 40"/>
                  <a:gd name="T3" fmla="*/ 38 h 60"/>
                  <a:gd name="T4" fmla="*/ 36 w 40"/>
                  <a:gd name="T5" fmla="*/ 35 h 60"/>
                  <a:gd name="T6" fmla="*/ 36 w 40"/>
                  <a:gd name="T7" fmla="*/ 35 h 60"/>
                  <a:gd name="T8" fmla="*/ 35 w 40"/>
                  <a:gd name="T9" fmla="*/ 21 h 60"/>
                  <a:gd name="T10" fmla="*/ 35 w 40"/>
                  <a:gd name="T11" fmla="*/ 21 h 60"/>
                  <a:gd name="T12" fmla="*/ 2 w 40"/>
                  <a:gd name="T13" fmla="*/ 25 h 60"/>
                  <a:gd name="T14" fmla="*/ 2 w 40"/>
                  <a:gd name="T15" fmla="*/ 25 h 60"/>
                  <a:gd name="T16" fmla="*/ 4 w 40"/>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0">
                    <a:moveTo>
                      <a:pt x="4" y="38"/>
                    </a:moveTo>
                    <a:lnTo>
                      <a:pt x="4" y="38"/>
                    </a:lnTo>
                    <a:cubicBezTo>
                      <a:pt x="6" y="59"/>
                      <a:pt x="39" y="55"/>
                      <a:pt x="36" y="35"/>
                    </a:cubicBezTo>
                    <a:lnTo>
                      <a:pt x="36" y="35"/>
                    </a:lnTo>
                    <a:cubicBezTo>
                      <a:pt x="36" y="30"/>
                      <a:pt x="35" y="26"/>
                      <a:pt x="35" y="21"/>
                    </a:cubicBezTo>
                    <a:lnTo>
                      <a:pt x="35" y="21"/>
                    </a:lnTo>
                    <a:cubicBezTo>
                      <a:pt x="33" y="0"/>
                      <a:pt x="0" y="3"/>
                      <a:pt x="2" y="25"/>
                    </a:cubicBezTo>
                    <a:lnTo>
                      <a:pt x="2" y="25"/>
                    </a:lnTo>
                    <a:cubicBezTo>
                      <a:pt x="3" y="29"/>
                      <a:pt x="3"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5" name="Freeform 188">
                <a:extLst>
                  <a:ext uri="{FF2B5EF4-FFF2-40B4-BE49-F238E27FC236}">
                    <a16:creationId xmlns:a16="http://schemas.microsoft.com/office/drawing/2014/main" id="{D9D53884-56D8-7C45-9C42-498A9DBB3579}"/>
                  </a:ext>
                </a:extLst>
              </p:cNvPr>
              <p:cNvSpPr>
                <a:spLocks noChangeArrowheads="1"/>
              </p:cNvSpPr>
              <p:nvPr/>
            </p:nvSpPr>
            <p:spPr bwMode="auto">
              <a:xfrm>
                <a:off x="2935628" y="3220899"/>
                <a:ext cx="14042" cy="15122"/>
              </a:xfrm>
              <a:custGeom>
                <a:avLst/>
                <a:gdLst>
                  <a:gd name="T0" fmla="*/ 39 w 59"/>
                  <a:gd name="T1" fmla="*/ 44 h 61"/>
                  <a:gd name="T2" fmla="*/ 39 w 59"/>
                  <a:gd name="T3" fmla="*/ 44 h 61"/>
                  <a:gd name="T4" fmla="*/ 45 w 59"/>
                  <a:gd name="T5" fmla="*/ 36 h 61"/>
                  <a:gd name="T6" fmla="*/ 45 w 59"/>
                  <a:gd name="T7" fmla="*/ 36 h 61"/>
                  <a:gd name="T8" fmla="*/ 19 w 59"/>
                  <a:gd name="T9" fmla="*/ 16 h 61"/>
                  <a:gd name="T10" fmla="*/ 19 w 59"/>
                  <a:gd name="T11" fmla="*/ 16 h 61"/>
                  <a:gd name="T12" fmla="*/ 14 w 59"/>
                  <a:gd name="T13" fmla="*/ 23 h 61"/>
                  <a:gd name="T14" fmla="*/ 14 w 59"/>
                  <a:gd name="T15" fmla="*/ 23 h 61"/>
                  <a:gd name="T16" fmla="*/ 39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9" y="44"/>
                    </a:moveTo>
                    <a:lnTo>
                      <a:pt x="39" y="44"/>
                    </a:lnTo>
                    <a:cubicBezTo>
                      <a:pt x="40" y="41"/>
                      <a:pt x="43" y="39"/>
                      <a:pt x="45" y="36"/>
                    </a:cubicBezTo>
                    <a:lnTo>
                      <a:pt x="45" y="36"/>
                    </a:lnTo>
                    <a:cubicBezTo>
                      <a:pt x="58" y="20"/>
                      <a:pt x="33" y="0"/>
                      <a:pt x="19" y="16"/>
                    </a:cubicBezTo>
                    <a:lnTo>
                      <a:pt x="19" y="16"/>
                    </a:lnTo>
                    <a:cubicBezTo>
                      <a:pt x="18" y="18"/>
                      <a:pt x="15" y="21"/>
                      <a:pt x="14" y="23"/>
                    </a:cubicBezTo>
                    <a:lnTo>
                      <a:pt x="14" y="23"/>
                    </a:lnTo>
                    <a:cubicBezTo>
                      <a:pt x="0" y="40"/>
                      <a:pt x="25" y="60"/>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6" name="Freeform 189">
                <a:extLst>
                  <a:ext uri="{FF2B5EF4-FFF2-40B4-BE49-F238E27FC236}">
                    <a16:creationId xmlns:a16="http://schemas.microsoft.com/office/drawing/2014/main" id="{DFF3AB10-6B94-984D-97DA-715FC5C6F31E}"/>
                  </a:ext>
                </a:extLst>
              </p:cNvPr>
              <p:cNvSpPr>
                <a:spLocks noChangeArrowheads="1"/>
              </p:cNvSpPr>
              <p:nvPr/>
            </p:nvSpPr>
            <p:spPr bwMode="auto">
              <a:xfrm>
                <a:off x="2923748" y="3244661"/>
                <a:ext cx="9721" cy="15122"/>
              </a:xfrm>
              <a:custGeom>
                <a:avLst/>
                <a:gdLst>
                  <a:gd name="T0" fmla="*/ 2 w 39"/>
                  <a:gd name="T1" fmla="*/ 24 h 60"/>
                  <a:gd name="T2" fmla="*/ 2 w 39"/>
                  <a:gd name="T3" fmla="*/ 24 h 60"/>
                  <a:gd name="T4" fmla="*/ 4 w 39"/>
                  <a:gd name="T5" fmla="*/ 37 h 60"/>
                  <a:gd name="T6" fmla="*/ 4 w 39"/>
                  <a:gd name="T7" fmla="*/ 37 h 60"/>
                  <a:gd name="T8" fmla="*/ 37 w 39"/>
                  <a:gd name="T9" fmla="*/ 34 h 60"/>
                  <a:gd name="T10" fmla="*/ 37 w 39"/>
                  <a:gd name="T11" fmla="*/ 34 h 60"/>
                  <a:gd name="T12" fmla="*/ 35 w 39"/>
                  <a:gd name="T13" fmla="*/ 21 h 60"/>
                  <a:gd name="T14" fmla="*/ 35 w 39"/>
                  <a:gd name="T15" fmla="*/ 21 h 60"/>
                  <a:gd name="T16" fmla="*/ 2 w 39"/>
                  <a:gd name="T17"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4"/>
                    </a:moveTo>
                    <a:lnTo>
                      <a:pt x="2" y="24"/>
                    </a:lnTo>
                    <a:cubicBezTo>
                      <a:pt x="3" y="29"/>
                      <a:pt x="4" y="33"/>
                      <a:pt x="4" y="37"/>
                    </a:cubicBezTo>
                    <a:lnTo>
                      <a:pt x="4" y="37"/>
                    </a:lnTo>
                    <a:cubicBezTo>
                      <a:pt x="6" y="59"/>
                      <a:pt x="38" y="55"/>
                      <a:pt x="37" y="34"/>
                    </a:cubicBezTo>
                    <a:lnTo>
                      <a:pt x="37" y="34"/>
                    </a:lnTo>
                    <a:cubicBezTo>
                      <a:pt x="36" y="30"/>
                      <a:pt x="35" y="25"/>
                      <a:pt x="35" y="21"/>
                    </a:cubicBezTo>
                    <a:lnTo>
                      <a:pt x="35" y="21"/>
                    </a:lnTo>
                    <a:cubicBezTo>
                      <a:pt x="33" y="0"/>
                      <a:pt x="0" y="3"/>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7" name="Freeform 190">
                <a:extLst>
                  <a:ext uri="{FF2B5EF4-FFF2-40B4-BE49-F238E27FC236}">
                    <a16:creationId xmlns:a16="http://schemas.microsoft.com/office/drawing/2014/main" id="{AE6F4BB9-22FA-894A-8BA4-D27B8551B924}"/>
                  </a:ext>
                </a:extLst>
              </p:cNvPr>
              <p:cNvSpPr>
                <a:spLocks noChangeArrowheads="1"/>
              </p:cNvSpPr>
              <p:nvPr/>
            </p:nvSpPr>
            <p:spPr bwMode="auto">
              <a:xfrm>
                <a:off x="2958312" y="3244661"/>
                <a:ext cx="14041" cy="15122"/>
              </a:xfrm>
              <a:custGeom>
                <a:avLst/>
                <a:gdLst>
                  <a:gd name="T0" fmla="*/ 39 w 59"/>
                  <a:gd name="T1" fmla="*/ 44 h 61"/>
                  <a:gd name="T2" fmla="*/ 39 w 59"/>
                  <a:gd name="T3" fmla="*/ 44 h 61"/>
                  <a:gd name="T4" fmla="*/ 45 w 59"/>
                  <a:gd name="T5" fmla="*/ 37 h 61"/>
                  <a:gd name="T6" fmla="*/ 45 w 59"/>
                  <a:gd name="T7" fmla="*/ 37 h 61"/>
                  <a:gd name="T8" fmla="*/ 19 w 59"/>
                  <a:gd name="T9" fmla="*/ 16 h 61"/>
                  <a:gd name="T10" fmla="*/ 19 w 59"/>
                  <a:gd name="T11" fmla="*/ 16 h 61"/>
                  <a:gd name="T12" fmla="*/ 14 w 59"/>
                  <a:gd name="T13" fmla="*/ 24 h 61"/>
                  <a:gd name="T14" fmla="*/ 14 w 59"/>
                  <a:gd name="T15" fmla="*/ 24 h 61"/>
                  <a:gd name="T16" fmla="*/ 39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9" y="44"/>
                    </a:moveTo>
                    <a:lnTo>
                      <a:pt x="39" y="44"/>
                    </a:lnTo>
                    <a:cubicBezTo>
                      <a:pt x="41" y="42"/>
                      <a:pt x="43" y="39"/>
                      <a:pt x="45" y="37"/>
                    </a:cubicBezTo>
                    <a:lnTo>
                      <a:pt x="45" y="37"/>
                    </a:lnTo>
                    <a:cubicBezTo>
                      <a:pt x="58" y="21"/>
                      <a:pt x="33" y="0"/>
                      <a:pt x="19" y="16"/>
                    </a:cubicBezTo>
                    <a:lnTo>
                      <a:pt x="19" y="16"/>
                    </a:lnTo>
                    <a:cubicBezTo>
                      <a:pt x="18" y="19"/>
                      <a:pt x="16" y="21"/>
                      <a:pt x="14" y="24"/>
                    </a:cubicBezTo>
                    <a:lnTo>
                      <a:pt x="14" y="24"/>
                    </a:lnTo>
                    <a:cubicBezTo>
                      <a:pt x="0" y="40"/>
                      <a:pt x="25" y="60"/>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8" name="Freeform 191">
                <a:extLst>
                  <a:ext uri="{FF2B5EF4-FFF2-40B4-BE49-F238E27FC236}">
                    <a16:creationId xmlns:a16="http://schemas.microsoft.com/office/drawing/2014/main" id="{4659E589-FD4E-3C4D-BB87-414A2A9F49B3}"/>
                  </a:ext>
                </a:extLst>
              </p:cNvPr>
              <p:cNvSpPr>
                <a:spLocks noChangeArrowheads="1"/>
              </p:cNvSpPr>
              <p:nvPr/>
            </p:nvSpPr>
            <p:spPr bwMode="auto">
              <a:xfrm>
                <a:off x="2960472" y="3268424"/>
                <a:ext cx="14041" cy="15122"/>
              </a:xfrm>
              <a:custGeom>
                <a:avLst/>
                <a:gdLst>
                  <a:gd name="T0" fmla="*/ 38 w 59"/>
                  <a:gd name="T1" fmla="*/ 44 h 61"/>
                  <a:gd name="T2" fmla="*/ 38 w 59"/>
                  <a:gd name="T3" fmla="*/ 44 h 61"/>
                  <a:gd name="T4" fmla="*/ 44 w 59"/>
                  <a:gd name="T5" fmla="*/ 36 h 61"/>
                  <a:gd name="T6" fmla="*/ 44 w 59"/>
                  <a:gd name="T7" fmla="*/ 36 h 61"/>
                  <a:gd name="T8" fmla="*/ 19 w 59"/>
                  <a:gd name="T9" fmla="*/ 16 h 61"/>
                  <a:gd name="T10" fmla="*/ 19 w 59"/>
                  <a:gd name="T11" fmla="*/ 16 h 61"/>
                  <a:gd name="T12" fmla="*/ 13 w 59"/>
                  <a:gd name="T13" fmla="*/ 23 h 61"/>
                  <a:gd name="T14" fmla="*/ 13 w 59"/>
                  <a:gd name="T15" fmla="*/ 23 h 61"/>
                  <a:gd name="T16" fmla="*/ 38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8" y="44"/>
                    </a:moveTo>
                    <a:lnTo>
                      <a:pt x="38" y="44"/>
                    </a:lnTo>
                    <a:cubicBezTo>
                      <a:pt x="41" y="41"/>
                      <a:pt x="42" y="38"/>
                      <a:pt x="44" y="36"/>
                    </a:cubicBezTo>
                    <a:lnTo>
                      <a:pt x="44" y="36"/>
                    </a:lnTo>
                    <a:cubicBezTo>
                      <a:pt x="58" y="20"/>
                      <a:pt x="32" y="0"/>
                      <a:pt x="19" y="16"/>
                    </a:cubicBezTo>
                    <a:lnTo>
                      <a:pt x="19" y="16"/>
                    </a:lnTo>
                    <a:cubicBezTo>
                      <a:pt x="17" y="18"/>
                      <a:pt x="15" y="21"/>
                      <a:pt x="13" y="23"/>
                    </a:cubicBezTo>
                    <a:lnTo>
                      <a:pt x="13" y="23"/>
                    </a:lnTo>
                    <a:cubicBezTo>
                      <a:pt x="0" y="40"/>
                      <a:pt x="25" y="60"/>
                      <a:pt x="38"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9" name="Freeform 192">
                <a:extLst>
                  <a:ext uri="{FF2B5EF4-FFF2-40B4-BE49-F238E27FC236}">
                    <a16:creationId xmlns:a16="http://schemas.microsoft.com/office/drawing/2014/main" id="{49FE3934-D577-2741-ABCC-A630B15FCD4F}"/>
                  </a:ext>
                </a:extLst>
              </p:cNvPr>
              <p:cNvSpPr>
                <a:spLocks noChangeArrowheads="1"/>
              </p:cNvSpPr>
              <p:nvPr/>
            </p:nvSpPr>
            <p:spPr bwMode="auto">
              <a:xfrm>
                <a:off x="2993955" y="3254383"/>
                <a:ext cx="9721" cy="14041"/>
              </a:xfrm>
              <a:custGeom>
                <a:avLst/>
                <a:gdLst>
                  <a:gd name="T0" fmla="*/ 4 w 39"/>
                  <a:gd name="T1" fmla="*/ 38 h 59"/>
                  <a:gd name="T2" fmla="*/ 4 w 39"/>
                  <a:gd name="T3" fmla="*/ 38 h 59"/>
                  <a:gd name="T4" fmla="*/ 36 w 39"/>
                  <a:gd name="T5" fmla="*/ 34 h 59"/>
                  <a:gd name="T6" fmla="*/ 36 w 39"/>
                  <a:gd name="T7" fmla="*/ 34 h 59"/>
                  <a:gd name="T8" fmla="*/ 35 w 39"/>
                  <a:gd name="T9" fmla="*/ 21 h 59"/>
                  <a:gd name="T10" fmla="*/ 35 w 39"/>
                  <a:gd name="T11" fmla="*/ 21 h 59"/>
                  <a:gd name="T12" fmla="*/ 3 w 39"/>
                  <a:gd name="T13" fmla="*/ 24 h 59"/>
                  <a:gd name="T14" fmla="*/ 3 w 39"/>
                  <a:gd name="T15" fmla="*/ 24 h 59"/>
                  <a:gd name="T16" fmla="*/ 4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8"/>
                    </a:moveTo>
                    <a:lnTo>
                      <a:pt x="4" y="38"/>
                    </a:lnTo>
                    <a:cubicBezTo>
                      <a:pt x="6" y="58"/>
                      <a:pt x="38" y="55"/>
                      <a:pt x="36" y="34"/>
                    </a:cubicBezTo>
                    <a:lnTo>
                      <a:pt x="36" y="34"/>
                    </a:lnTo>
                    <a:cubicBezTo>
                      <a:pt x="36" y="29"/>
                      <a:pt x="35" y="25"/>
                      <a:pt x="35" y="21"/>
                    </a:cubicBezTo>
                    <a:lnTo>
                      <a:pt x="35" y="21"/>
                    </a:lnTo>
                    <a:cubicBezTo>
                      <a:pt x="33" y="0"/>
                      <a:pt x="0" y="3"/>
                      <a:pt x="3" y="24"/>
                    </a:cubicBezTo>
                    <a:lnTo>
                      <a:pt x="3" y="24"/>
                    </a:lnTo>
                    <a:cubicBezTo>
                      <a:pt x="3" y="28"/>
                      <a:pt x="4"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0" name="Freeform 193">
                <a:extLst>
                  <a:ext uri="{FF2B5EF4-FFF2-40B4-BE49-F238E27FC236}">
                    <a16:creationId xmlns:a16="http://schemas.microsoft.com/office/drawing/2014/main" id="{9F83FC49-4FF6-4A40-A9DA-D25F4AF42862}"/>
                  </a:ext>
                </a:extLst>
              </p:cNvPr>
              <p:cNvSpPr>
                <a:spLocks noChangeArrowheads="1"/>
              </p:cNvSpPr>
              <p:nvPr/>
            </p:nvSpPr>
            <p:spPr bwMode="auto">
              <a:xfrm>
                <a:off x="2986395" y="3282465"/>
                <a:ext cx="14041" cy="17282"/>
              </a:xfrm>
              <a:custGeom>
                <a:avLst/>
                <a:gdLst>
                  <a:gd name="T0" fmla="*/ 9 w 57"/>
                  <a:gd name="T1" fmla="*/ 31 h 71"/>
                  <a:gd name="T2" fmla="*/ 9 w 57"/>
                  <a:gd name="T3" fmla="*/ 31 h 71"/>
                  <a:gd name="T4" fmla="*/ 18 w 57"/>
                  <a:gd name="T5" fmla="*/ 50 h 71"/>
                  <a:gd name="T6" fmla="*/ 18 w 57"/>
                  <a:gd name="T7" fmla="*/ 50 h 71"/>
                  <a:gd name="T8" fmla="*/ 48 w 57"/>
                  <a:gd name="T9" fmla="*/ 39 h 71"/>
                  <a:gd name="T10" fmla="*/ 48 w 57"/>
                  <a:gd name="T11" fmla="*/ 39 h 71"/>
                  <a:gd name="T12" fmla="*/ 39 w 57"/>
                  <a:gd name="T13" fmla="*/ 20 h 71"/>
                  <a:gd name="T14" fmla="*/ 39 w 57"/>
                  <a:gd name="T15" fmla="*/ 20 h 71"/>
                  <a:gd name="T16" fmla="*/ 9 w 57"/>
                  <a:gd name="T17" fmla="*/ 3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71">
                    <a:moveTo>
                      <a:pt x="9" y="31"/>
                    </a:moveTo>
                    <a:lnTo>
                      <a:pt x="9" y="31"/>
                    </a:lnTo>
                    <a:cubicBezTo>
                      <a:pt x="12" y="38"/>
                      <a:pt x="15" y="44"/>
                      <a:pt x="18" y="50"/>
                    </a:cubicBezTo>
                    <a:lnTo>
                      <a:pt x="18" y="50"/>
                    </a:lnTo>
                    <a:cubicBezTo>
                      <a:pt x="26" y="70"/>
                      <a:pt x="56" y="59"/>
                      <a:pt x="48" y="39"/>
                    </a:cubicBezTo>
                    <a:lnTo>
                      <a:pt x="48" y="39"/>
                    </a:lnTo>
                    <a:cubicBezTo>
                      <a:pt x="45" y="33"/>
                      <a:pt x="42" y="26"/>
                      <a:pt x="39" y="20"/>
                    </a:cubicBezTo>
                    <a:lnTo>
                      <a:pt x="39" y="20"/>
                    </a:lnTo>
                    <a:cubicBezTo>
                      <a:pt x="31" y="0"/>
                      <a:pt x="0" y="12"/>
                      <a:pt x="9"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1" name="Freeform 194">
                <a:extLst>
                  <a:ext uri="{FF2B5EF4-FFF2-40B4-BE49-F238E27FC236}">
                    <a16:creationId xmlns:a16="http://schemas.microsoft.com/office/drawing/2014/main" id="{228FABD5-EAF6-584D-BE78-7244CA022BDB}"/>
                  </a:ext>
                </a:extLst>
              </p:cNvPr>
              <p:cNvSpPr>
                <a:spLocks noChangeArrowheads="1"/>
              </p:cNvSpPr>
              <p:nvPr/>
            </p:nvSpPr>
            <p:spPr bwMode="auto">
              <a:xfrm>
                <a:off x="2979914" y="3314869"/>
                <a:ext cx="9721" cy="14041"/>
              </a:xfrm>
              <a:custGeom>
                <a:avLst/>
                <a:gdLst>
                  <a:gd name="T0" fmla="*/ 3 w 39"/>
                  <a:gd name="T1" fmla="*/ 38 h 59"/>
                  <a:gd name="T2" fmla="*/ 3 w 39"/>
                  <a:gd name="T3" fmla="*/ 38 h 59"/>
                  <a:gd name="T4" fmla="*/ 36 w 39"/>
                  <a:gd name="T5" fmla="*/ 35 h 59"/>
                  <a:gd name="T6" fmla="*/ 36 w 39"/>
                  <a:gd name="T7" fmla="*/ 35 h 59"/>
                  <a:gd name="T8" fmla="*/ 35 w 39"/>
                  <a:gd name="T9" fmla="*/ 21 h 59"/>
                  <a:gd name="T10" fmla="*/ 35 w 39"/>
                  <a:gd name="T11" fmla="*/ 21 h 59"/>
                  <a:gd name="T12" fmla="*/ 2 w 39"/>
                  <a:gd name="T13" fmla="*/ 25 h 59"/>
                  <a:gd name="T14" fmla="*/ 2 w 39"/>
                  <a:gd name="T15" fmla="*/ 25 h 59"/>
                  <a:gd name="T16" fmla="*/ 3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8"/>
                    </a:moveTo>
                    <a:lnTo>
                      <a:pt x="3" y="38"/>
                    </a:lnTo>
                    <a:cubicBezTo>
                      <a:pt x="6" y="58"/>
                      <a:pt x="38" y="56"/>
                      <a:pt x="36" y="35"/>
                    </a:cubicBezTo>
                    <a:lnTo>
                      <a:pt x="36" y="35"/>
                    </a:lnTo>
                    <a:cubicBezTo>
                      <a:pt x="35" y="30"/>
                      <a:pt x="35" y="26"/>
                      <a:pt x="35" y="21"/>
                    </a:cubicBezTo>
                    <a:lnTo>
                      <a:pt x="35" y="21"/>
                    </a:lnTo>
                    <a:cubicBezTo>
                      <a:pt x="32" y="0"/>
                      <a:pt x="0" y="3"/>
                      <a:pt x="2" y="25"/>
                    </a:cubicBezTo>
                    <a:lnTo>
                      <a:pt x="2" y="25"/>
                    </a:lnTo>
                    <a:cubicBezTo>
                      <a:pt x="3" y="28"/>
                      <a:pt x="3" y="33"/>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2" name="Freeform 195">
                <a:extLst>
                  <a:ext uri="{FF2B5EF4-FFF2-40B4-BE49-F238E27FC236}">
                    <a16:creationId xmlns:a16="http://schemas.microsoft.com/office/drawing/2014/main" id="{3BF94D24-C17A-D340-A477-F5CAC2CB4759}"/>
                  </a:ext>
                </a:extLst>
              </p:cNvPr>
              <p:cNvSpPr>
                <a:spLocks noChangeArrowheads="1"/>
              </p:cNvSpPr>
              <p:nvPr/>
            </p:nvSpPr>
            <p:spPr bwMode="auto">
              <a:xfrm>
                <a:off x="3004756" y="3311628"/>
                <a:ext cx="8641" cy="11882"/>
              </a:xfrm>
              <a:custGeom>
                <a:avLst/>
                <a:gdLst>
                  <a:gd name="T0" fmla="*/ 1 w 35"/>
                  <a:gd name="T1" fmla="*/ 29 h 49"/>
                  <a:gd name="T2" fmla="*/ 1 w 35"/>
                  <a:gd name="T3" fmla="*/ 29 h 49"/>
                  <a:gd name="T4" fmla="*/ 14 w 35"/>
                  <a:gd name="T5" fmla="*/ 47 h 49"/>
                  <a:gd name="T6" fmla="*/ 14 w 35"/>
                  <a:gd name="T7" fmla="*/ 47 h 49"/>
                  <a:gd name="T8" fmla="*/ 33 w 35"/>
                  <a:gd name="T9" fmla="*/ 34 h 49"/>
                  <a:gd name="T10" fmla="*/ 33 w 35"/>
                  <a:gd name="T11" fmla="*/ 34 h 49"/>
                  <a:gd name="T12" fmla="*/ 33 w 35"/>
                  <a:gd name="T13" fmla="*/ 20 h 49"/>
                  <a:gd name="T14" fmla="*/ 33 w 35"/>
                  <a:gd name="T15" fmla="*/ 20 h 49"/>
                  <a:gd name="T16" fmla="*/ 20 w 35"/>
                  <a:gd name="T17" fmla="*/ 2 h 49"/>
                  <a:gd name="T18" fmla="*/ 20 w 35"/>
                  <a:gd name="T19" fmla="*/ 2 h 49"/>
                  <a:gd name="T20" fmla="*/ 1 w 35"/>
                  <a:gd name="T21" fmla="*/ 15 h 49"/>
                  <a:gd name="T22" fmla="*/ 1 w 35"/>
                  <a:gd name="T23" fmla="*/ 15 h 49"/>
                  <a:gd name="T24" fmla="*/ 1 w 35"/>
                  <a:gd name="T25" fmla="*/ 2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49">
                    <a:moveTo>
                      <a:pt x="1" y="29"/>
                    </a:moveTo>
                    <a:lnTo>
                      <a:pt x="1" y="29"/>
                    </a:lnTo>
                    <a:cubicBezTo>
                      <a:pt x="0" y="38"/>
                      <a:pt x="5" y="46"/>
                      <a:pt x="14" y="47"/>
                    </a:cubicBezTo>
                    <a:lnTo>
                      <a:pt x="14" y="47"/>
                    </a:lnTo>
                    <a:cubicBezTo>
                      <a:pt x="22" y="48"/>
                      <a:pt x="33" y="42"/>
                      <a:pt x="33" y="34"/>
                    </a:cubicBezTo>
                    <a:lnTo>
                      <a:pt x="33" y="34"/>
                    </a:lnTo>
                    <a:cubicBezTo>
                      <a:pt x="33" y="29"/>
                      <a:pt x="33" y="25"/>
                      <a:pt x="33" y="20"/>
                    </a:cubicBezTo>
                    <a:lnTo>
                      <a:pt x="33" y="20"/>
                    </a:lnTo>
                    <a:cubicBezTo>
                      <a:pt x="34" y="11"/>
                      <a:pt x="29" y="3"/>
                      <a:pt x="20" y="2"/>
                    </a:cubicBezTo>
                    <a:lnTo>
                      <a:pt x="20" y="2"/>
                    </a:lnTo>
                    <a:cubicBezTo>
                      <a:pt x="12" y="0"/>
                      <a:pt x="2" y="7"/>
                      <a:pt x="1" y="15"/>
                    </a:cubicBezTo>
                    <a:lnTo>
                      <a:pt x="1" y="15"/>
                    </a:lnTo>
                    <a:cubicBezTo>
                      <a:pt x="1" y="19"/>
                      <a:pt x="1" y="24"/>
                      <a:pt x="1"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3" name="Freeform 196">
                <a:extLst>
                  <a:ext uri="{FF2B5EF4-FFF2-40B4-BE49-F238E27FC236}">
                    <a16:creationId xmlns:a16="http://schemas.microsoft.com/office/drawing/2014/main" id="{2A7BEF7A-ACD2-7B43-B0A8-65CD549077E7}"/>
                  </a:ext>
                </a:extLst>
              </p:cNvPr>
              <p:cNvSpPr>
                <a:spLocks noChangeArrowheads="1"/>
              </p:cNvSpPr>
              <p:nvPr/>
            </p:nvSpPr>
            <p:spPr bwMode="auto">
              <a:xfrm>
                <a:off x="2984234" y="3342952"/>
                <a:ext cx="15122" cy="14041"/>
              </a:xfrm>
              <a:custGeom>
                <a:avLst/>
                <a:gdLst>
                  <a:gd name="T0" fmla="*/ 16 w 61"/>
                  <a:gd name="T1" fmla="*/ 38 h 58"/>
                  <a:gd name="T2" fmla="*/ 16 w 61"/>
                  <a:gd name="T3" fmla="*/ 38 h 58"/>
                  <a:gd name="T4" fmla="*/ 23 w 61"/>
                  <a:gd name="T5" fmla="*/ 44 h 58"/>
                  <a:gd name="T6" fmla="*/ 23 w 61"/>
                  <a:gd name="T7" fmla="*/ 44 h 58"/>
                  <a:gd name="T8" fmla="*/ 44 w 61"/>
                  <a:gd name="T9" fmla="*/ 19 h 58"/>
                  <a:gd name="T10" fmla="*/ 44 w 61"/>
                  <a:gd name="T11" fmla="*/ 19 h 58"/>
                  <a:gd name="T12" fmla="*/ 37 w 61"/>
                  <a:gd name="T13" fmla="*/ 13 h 58"/>
                  <a:gd name="T14" fmla="*/ 37 w 61"/>
                  <a:gd name="T15" fmla="*/ 13 h 58"/>
                  <a:gd name="T16" fmla="*/ 16 w 61"/>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8">
                    <a:moveTo>
                      <a:pt x="16" y="38"/>
                    </a:moveTo>
                    <a:lnTo>
                      <a:pt x="16" y="38"/>
                    </a:lnTo>
                    <a:cubicBezTo>
                      <a:pt x="18" y="40"/>
                      <a:pt x="21" y="42"/>
                      <a:pt x="23" y="44"/>
                    </a:cubicBezTo>
                    <a:lnTo>
                      <a:pt x="23" y="44"/>
                    </a:lnTo>
                    <a:cubicBezTo>
                      <a:pt x="40" y="57"/>
                      <a:pt x="60" y="32"/>
                      <a:pt x="44" y="19"/>
                    </a:cubicBezTo>
                    <a:lnTo>
                      <a:pt x="44" y="19"/>
                    </a:lnTo>
                    <a:cubicBezTo>
                      <a:pt x="41" y="17"/>
                      <a:pt x="39" y="15"/>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4" name="Freeform 197">
                <a:extLst>
                  <a:ext uri="{FF2B5EF4-FFF2-40B4-BE49-F238E27FC236}">
                    <a16:creationId xmlns:a16="http://schemas.microsoft.com/office/drawing/2014/main" id="{D1A7EE1F-307A-E149-B838-DE3E785D7BAC}"/>
                  </a:ext>
                </a:extLst>
              </p:cNvPr>
              <p:cNvSpPr>
                <a:spLocks noChangeArrowheads="1"/>
              </p:cNvSpPr>
              <p:nvPr/>
            </p:nvSpPr>
            <p:spPr bwMode="auto">
              <a:xfrm>
                <a:off x="3089005" y="3310548"/>
                <a:ext cx="16202" cy="17282"/>
              </a:xfrm>
              <a:custGeom>
                <a:avLst/>
                <a:gdLst>
                  <a:gd name="T0" fmla="*/ 38 w 64"/>
                  <a:gd name="T1" fmla="*/ 52 h 69"/>
                  <a:gd name="T2" fmla="*/ 38 w 64"/>
                  <a:gd name="T3" fmla="*/ 52 h 69"/>
                  <a:gd name="T4" fmla="*/ 50 w 64"/>
                  <a:gd name="T5" fmla="*/ 37 h 69"/>
                  <a:gd name="T6" fmla="*/ 50 w 64"/>
                  <a:gd name="T7" fmla="*/ 37 h 69"/>
                  <a:gd name="T8" fmla="*/ 25 w 64"/>
                  <a:gd name="T9" fmla="*/ 16 h 69"/>
                  <a:gd name="T10" fmla="*/ 25 w 64"/>
                  <a:gd name="T11" fmla="*/ 16 h 69"/>
                  <a:gd name="T12" fmla="*/ 12 w 64"/>
                  <a:gd name="T13" fmla="*/ 31 h 69"/>
                  <a:gd name="T14" fmla="*/ 12 w 64"/>
                  <a:gd name="T15" fmla="*/ 31 h 69"/>
                  <a:gd name="T16" fmla="*/ 38 w 64"/>
                  <a:gd name="T17" fmla="*/ 5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9">
                    <a:moveTo>
                      <a:pt x="38" y="52"/>
                    </a:moveTo>
                    <a:lnTo>
                      <a:pt x="38" y="52"/>
                    </a:lnTo>
                    <a:cubicBezTo>
                      <a:pt x="42" y="46"/>
                      <a:pt x="46" y="42"/>
                      <a:pt x="50" y="37"/>
                    </a:cubicBezTo>
                    <a:lnTo>
                      <a:pt x="50" y="37"/>
                    </a:lnTo>
                    <a:cubicBezTo>
                      <a:pt x="63" y="21"/>
                      <a:pt x="38" y="0"/>
                      <a:pt x="25" y="16"/>
                    </a:cubicBezTo>
                    <a:lnTo>
                      <a:pt x="25" y="16"/>
                    </a:lnTo>
                    <a:cubicBezTo>
                      <a:pt x="21" y="21"/>
                      <a:pt x="17" y="26"/>
                      <a:pt x="12" y="31"/>
                    </a:cubicBezTo>
                    <a:lnTo>
                      <a:pt x="12" y="31"/>
                    </a:lnTo>
                    <a:cubicBezTo>
                      <a:pt x="0" y="48"/>
                      <a:pt x="25" y="68"/>
                      <a:pt x="38"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5" name="Freeform 198">
                <a:extLst>
                  <a:ext uri="{FF2B5EF4-FFF2-40B4-BE49-F238E27FC236}">
                    <a16:creationId xmlns:a16="http://schemas.microsoft.com/office/drawing/2014/main" id="{3FEC7A38-D022-6C4D-8291-94EBE88AB761}"/>
                  </a:ext>
                </a:extLst>
              </p:cNvPr>
              <p:cNvSpPr>
                <a:spLocks noChangeArrowheads="1"/>
              </p:cNvSpPr>
              <p:nvPr/>
            </p:nvSpPr>
            <p:spPr bwMode="auto">
              <a:xfrm>
                <a:off x="3082524" y="3328910"/>
                <a:ext cx="9721" cy="15122"/>
              </a:xfrm>
              <a:custGeom>
                <a:avLst/>
                <a:gdLst>
                  <a:gd name="T0" fmla="*/ 2 w 39"/>
                  <a:gd name="T1" fmla="*/ 25 h 60"/>
                  <a:gd name="T2" fmla="*/ 2 w 39"/>
                  <a:gd name="T3" fmla="*/ 25 h 60"/>
                  <a:gd name="T4" fmla="*/ 4 w 39"/>
                  <a:gd name="T5" fmla="*/ 38 h 60"/>
                  <a:gd name="T6" fmla="*/ 4 w 39"/>
                  <a:gd name="T7" fmla="*/ 38 h 60"/>
                  <a:gd name="T8" fmla="*/ 36 w 39"/>
                  <a:gd name="T9" fmla="*/ 35 h 60"/>
                  <a:gd name="T10" fmla="*/ 36 w 39"/>
                  <a:gd name="T11" fmla="*/ 35 h 60"/>
                  <a:gd name="T12" fmla="*/ 35 w 39"/>
                  <a:gd name="T13" fmla="*/ 21 h 60"/>
                  <a:gd name="T14" fmla="*/ 35 w 39"/>
                  <a:gd name="T15" fmla="*/ 21 h 60"/>
                  <a:gd name="T16" fmla="*/ 2 w 39"/>
                  <a:gd name="T17"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5"/>
                    </a:moveTo>
                    <a:lnTo>
                      <a:pt x="2" y="25"/>
                    </a:lnTo>
                    <a:cubicBezTo>
                      <a:pt x="3" y="29"/>
                      <a:pt x="4" y="33"/>
                      <a:pt x="4" y="38"/>
                    </a:cubicBezTo>
                    <a:lnTo>
                      <a:pt x="4" y="38"/>
                    </a:lnTo>
                    <a:cubicBezTo>
                      <a:pt x="6" y="59"/>
                      <a:pt x="38" y="56"/>
                      <a:pt x="36" y="35"/>
                    </a:cubicBezTo>
                    <a:lnTo>
                      <a:pt x="36" y="35"/>
                    </a:lnTo>
                    <a:cubicBezTo>
                      <a:pt x="36" y="30"/>
                      <a:pt x="35" y="26"/>
                      <a:pt x="35" y="21"/>
                    </a:cubicBezTo>
                    <a:lnTo>
                      <a:pt x="35" y="21"/>
                    </a:lnTo>
                    <a:cubicBezTo>
                      <a:pt x="33" y="0"/>
                      <a:pt x="0" y="3"/>
                      <a:pt x="2"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6" name="Freeform 199">
                <a:extLst>
                  <a:ext uri="{FF2B5EF4-FFF2-40B4-BE49-F238E27FC236}">
                    <a16:creationId xmlns:a16="http://schemas.microsoft.com/office/drawing/2014/main" id="{7A50BF64-A64A-0A4F-9B55-53F2AC6E1ABD}"/>
                  </a:ext>
                </a:extLst>
              </p:cNvPr>
              <p:cNvSpPr>
                <a:spLocks noChangeArrowheads="1"/>
              </p:cNvSpPr>
              <p:nvPr/>
            </p:nvSpPr>
            <p:spPr bwMode="auto">
              <a:xfrm>
                <a:off x="3071723" y="3306228"/>
                <a:ext cx="9721" cy="14041"/>
              </a:xfrm>
              <a:custGeom>
                <a:avLst/>
                <a:gdLst>
                  <a:gd name="T0" fmla="*/ 3 w 39"/>
                  <a:gd name="T1" fmla="*/ 37 h 59"/>
                  <a:gd name="T2" fmla="*/ 3 w 39"/>
                  <a:gd name="T3" fmla="*/ 37 h 59"/>
                  <a:gd name="T4" fmla="*/ 35 w 39"/>
                  <a:gd name="T5" fmla="*/ 34 h 59"/>
                  <a:gd name="T6" fmla="*/ 35 w 39"/>
                  <a:gd name="T7" fmla="*/ 34 h 59"/>
                  <a:gd name="T8" fmla="*/ 34 w 39"/>
                  <a:gd name="T9" fmla="*/ 21 h 59"/>
                  <a:gd name="T10" fmla="*/ 34 w 39"/>
                  <a:gd name="T11" fmla="*/ 21 h 59"/>
                  <a:gd name="T12" fmla="*/ 2 w 39"/>
                  <a:gd name="T13" fmla="*/ 24 h 59"/>
                  <a:gd name="T14" fmla="*/ 2 w 39"/>
                  <a:gd name="T15" fmla="*/ 24 h 59"/>
                  <a:gd name="T16" fmla="*/ 3 w 39"/>
                  <a:gd name="T17"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7"/>
                    </a:moveTo>
                    <a:lnTo>
                      <a:pt x="3" y="37"/>
                    </a:lnTo>
                    <a:cubicBezTo>
                      <a:pt x="5" y="58"/>
                      <a:pt x="38" y="55"/>
                      <a:pt x="35" y="34"/>
                    </a:cubicBezTo>
                    <a:lnTo>
                      <a:pt x="35" y="34"/>
                    </a:lnTo>
                    <a:cubicBezTo>
                      <a:pt x="35" y="30"/>
                      <a:pt x="35" y="25"/>
                      <a:pt x="34" y="21"/>
                    </a:cubicBezTo>
                    <a:lnTo>
                      <a:pt x="34" y="21"/>
                    </a:lnTo>
                    <a:cubicBezTo>
                      <a:pt x="32" y="0"/>
                      <a:pt x="0" y="3"/>
                      <a:pt x="2" y="24"/>
                    </a:cubicBezTo>
                    <a:lnTo>
                      <a:pt x="2" y="24"/>
                    </a:lnTo>
                    <a:cubicBezTo>
                      <a:pt x="2" y="28"/>
                      <a:pt x="2" y="33"/>
                      <a:pt x="3"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7" name="Freeform 200">
                <a:extLst>
                  <a:ext uri="{FF2B5EF4-FFF2-40B4-BE49-F238E27FC236}">
                    <a16:creationId xmlns:a16="http://schemas.microsoft.com/office/drawing/2014/main" id="{6A112C56-C35B-4D46-891E-09B9A8E8120A}"/>
                  </a:ext>
                </a:extLst>
              </p:cNvPr>
              <p:cNvSpPr>
                <a:spLocks noChangeArrowheads="1"/>
              </p:cNvSpPr>
              <p:nvPr/>
            </p:nvSpPr>
            <p:spPr bwMode="auto">
              <a:xfrm>
                <a:off x="3110607" y="3335390"/>
                <a:ext cx="15122" cy="14042"/>
              </a:xfrm>
              <a:custGeom>
                <a:avLst/>
                <a:gdLst>
                  <a:gd name="T0" fmla="*/ 17 w 62"/>
                  <a:gd name="T1" fmla="*/ 38 h 59"/>
                  <a:gd name="T2" fmla="*/ 17 w 62"/>
                  <a:gd name="T3" fmla="*/ 38 h 59"/>
                  <a:gd name="T4" fmla="*/ 24 w 62"/>
                  <a:gd name="T5" fmla="*/ 44 h 59"/>
                  <a:gd name="T6" fmla="*/ 24 w 62"/>
                  <a:gd name="T7" fmla="*/ 44 h 59"/>
                  <a:gd name="T8" fmla="*/ 44 w 62"/>
                  <a:gd name="T9" fmla="*/ 19 h 59"/>
                  <a:gd name="T10" fmla="*/ 44 w 62"/>
                  <a:gd name="T11" fmla="*/ 19 h 59"/>
                  <a:gd name="T12" fmla="*/ 37 w 62"/>
                  <a:gd name="T13" fmla="*/ 13 h 59"/>
                  <a:gd name="T14" fmla="*/ 37 w 62"/>
                  <a:gd name="T15" fmla="*/ 13 h 59"/>
                  <a:gd name="T16" fmla="*/ 17 w 62"/>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8"/>
                    </a:moveTo>
                    <a:lnTo>
                      <a:pt x="17" y="38"/>
                    </a:lnTo>
                    <a:cubicBezTo>
                      <a:pt x="19" y="40"/>
                      <a:pt x="21" y="43"/>
                      <a:pt x="24" y="44"/>
                    </a:cubicBezTo>
                    <a:lnTo>
                      <a:pt x="24" y="44"/>
                    </a:lnTo>
                    <a:cubicBezTo>
                      <a:pt x="40" y="58"/>
                      <a:pt x="61" y="33"/>
                      <a:pt x="44" y="19"/>
                    </a:cubicBezTo>
                    <a:lnTo>
                      <a:pt x="44" y="19"/>
                    </a:lnTo>
                    <a:cubicBezTo>
                      <a:pt x="42" y="17"/>
                      <a:pt x="40" y="15"/>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8" name="Freeform 201">
                <a:extLst>
                  <a:ext uri="{FF2B5EF4-FFF2-40B4-BE49-F238E27FC236}">
                    <a16:creationId xmlns:a16="http://schemas.microsoft.com/office/drawing/2014/main" id="{5FCCE6B4-3F30-E44D-B1AC-1E5389D9B5DA}"/>
                  </a:ext>
                </a:extLst>
              </p:cNvPr>
              <p:cNvSpPr>
                <a:spLocks noChangeArrowheads="1"/>
              </p:cNvSpPr>
              <p:nvPr/>
            </p:nvSpPr>
            <p:spPr bwMode="auto">
              <a:xfrm>
                <a:off x="3143010" y="3342952"/>
                <a:ext cx="15122" cy="15122"/>
              </a:xfrm>
              <a:custGeom>
                <a:avLst/>
                <a:gdLst>
                  <a:gd name="T0" fmla="*/ 5 w 62"/>
                  <a:gd name="T1" fmla="*/ 33 h 62"/>
                  <a:gd name="T2" fmla="*/ 5 w 62"/>
                  <a:gd name="T3" fmla="*/ 33 h 62"/>
                  <a:gd name="T4" fmla="*/ 30 w 62"/>
                  <a:gd name="T5" fmla="*/ 3 h 62"/>
                  <a:gd name="T6" fmla="*/ 30 w 62"/>
                  <a:gd name="T7" fmla="*/ 3 h 62"/>
                  <a:gd name="T8" fmla="*/ 9 w 62"/>
                  <a:gd name="T9" fmla="*/ 11 h 62"/>
                  <a:gd name="T10" fmla="*/ 9 w 62"/>
                  <a:gd name="T11" fmla="*/ 11 h 62"/>
                  <a:gd name="T12" fmla="*/ 5 w 62"/>
                  <a:gd name="T13" fmla="*/ 33 h 62"/>
                </a:gdLst>
                <a:ahLst/>
                <a:cxnLst>
                  <a:cxn ang="0">
                    <a:pos x="T0" y="T1"/>
                  </a:cxn>
                  <a:cxn ang="0">
                    <a:pos x="T2" y="T3"/>
                  </a:cxn>
                  <a:cxn ang="0">
                    <a:pos x="T4" y="T5"/>
                  </a:cxn>
                  <a:cxn ang="0">
                    <a:pos x="T6" y="T7"/>
                  </a:cxn>
                  <a:cxn ang="0">
                    <a:pos x="T8" y="T9"/>
                  </a:cxn>
                  <a:cxn ang="0">
                    <a:pos x="T10" y="T11"/>
                  </a:cxn>
                  <a:cxn ang="0">
                    <a:pos x="T12" y="T13"/>
                  </a:cxn>
                </a:cxnLst>
                <a:rect l="0" t="0" r="r" b="b"/>
                <a:pathLst>
                  <a:path w="62" h="62">
                    <a:moveTo>
                      <a:pt x="5" y="33"/>
                    </a:moveTo>
                    <a:lnTo>
                      <a:pt x="5" y="33"/>
                    </a:lnTo>
                    <a:cubicBezTo>
                      <a:pt x="22" y="61"/>
                      <a:pt x="61" y="14"/>
                      <a:pt x="30" y="3"/>
                    </a:cubicBezTo>
                    <a:lnTo>
                      <a:pt x="30" y="3"/>
                    </a:lnTo>
                    <a:cubicBezTo>
                      <a:pt x="20" y="0"/>
                      <a:pt x="13" y="4"/>
                      <a:pt x="9" y="11"/>
                    </a:cubicBezTo>
                    <a:lnTo>
                      <a:pt x="9" y="11"/>
                    </a:lnTo>
                    <a:cubicBezTo>
                      <a:pt x="4" y="16"/>
                      <a:pt x="0" y="24"/>
                      <a:pt x="5"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9" name="Freeform 202">
                <a:extLst>
                  <a:ext uri="{FF2B5EF4-FFF2-40B4-BE49-F238E27FC236}">
                    <a16:creationId xmlns:a16="http://schemas.microsoft.com/office/drawing/2014/main" id="{6A042A69-F47F-4F46-9EDB-EF7A52F8137D}"/>
                  </a:ext>
                </a:extLst>
              </p:cNvPr>
              <p:cNvSpPr>
                <a:spLocks noChangeArrowheads="1"/>
              </p:cNvSpPr>
              <p:nvPr/>
            </p:nvSpPr>
            <p:spPr bwMode="auto">
              <a:xfrm>
                <a:off x="3104126" y="3358074"/>
                <a:ext cx="9721" cy="14041"/>
              </a:xfrm>
              <a:custGeom>
                <a:avLst/>
                <a:gdLst>
                  <a:gd name="T0" fmla="*/ 2 w 39"/>
                  <a:gd name="T1" fmla="*/ 24 h 59"/>
                  <a:gd name="T2" fmla="*/ 2 w 39"/>
                  <a:gd name="T3" fmla="*/ 24 h 59"/>
                  <a:gd name="T4" fmla="*/ 3 w 39"/>
                  <a:gd name="T5" fmla="*/ 37 h 59"/>
                  <a:gd name="T6" fmla="*/ 3 w 39"/>
                  <a:gd name="T7" fmla="*/ 37 h 59"/>
                  <a:gd name="T8" fmla="*/ 36 w 39"/>
                  <a:gd name="T9" fmla="*/ 34 h 59"/>
                  <a:gd name="T10" fmla="*/ 36 w 39"/>
                  <a:gd name="T11" fmla="*/ 34 h 59"/>
                  <a:gd name="T12" fmla="*/ 34 w 39"/>
                  <a:gd name="T13" fmla="*/ 20 h 59"/>
                  <a:gd name="T14" fmla="*/ 34 w 39"/>
                  <a:gd name="T15" fmla="*/ 20 h 59"/>
                  <a:gd name="T16" fmla="*/ 2 w 39"/>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2" y="24"/>
                    </a:moveTo>
                    <a:lnTo>
                      <a:pt x="2" y="24"/>
                    </a:lnTo>
                    <a:cubicBezTo>
                      <a:pt x="2" y="29"/>
                      <a:pt x="3" y="33"/>
                      <a:pt x="3" y="37"/>
                    </a:cubicBezTo>
                    <a:lnTo>
                      <a:pt x="3" y="37"/>
                    </a:lnTo>
                    <a:cubicBezTo>
                      <a:pt x="5" y="58"/>
                      <a:pt x="38" y="55"/>
                      <a:pt x="36" y="34"/>
                    </a:cubicBezTo>
                    <a:lnTo>
                      <a:pt x="36" y="34"/>
                    </a:lnTo>
                    <a:cubicBezTo>
                      <a:pt x="35" y="30"/>
                      <a:pt x="34" y="25"/>
                      <a:pt x="34" y="20"/>
                    </a:cubicBezTo>
                    <a:lnTo>
                      <a:pt x="34" y="20"/>
                    </a:lnTo>
                    <a:cubicBezTo>
                      <a:pt x="32" y="0"/>
                      <a:pt x="0" y="3"/>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0" name="Freeform 203">
                <a:extLst>
                  <a:ext uri="{FF2B5EF4-FFF2-40B4-BE49-F238E27FC236}">
                    <a16:creationId xmlns:a16="http://schemas.microsoft.com/office/drawing/2014/main" id="{6A7E7621-1564-FC4C-AD78-5E27991A2E42}"/>
                  </a:ext>
                </a:extLst>
              </p:cNvPr>
              <p:cNvSpPr>
                <a:spLocks noChangeArrowheads="1"/>
              </p:cNvSpPr>
              <p:nvPr/>
            </p:nvSpPr>
            <p:spPr bwMode="auto">
              <a:xfrm>
                <a:off x="3139770" y="3369954"/>
                <a:ext cx="9721" cy="14042"/>
              </a:xfrm>
              <a:custGeom>
                <a:avLst/>
                <a:gdLst>
                  <a:gd name="T0" fmla="*/ 4 w 39"/>
                  <a:gd name="T1" fmla="*/ 36 h 59"/>
                  <a:gd name="T2" fmla="*/ 4 w 39"/>
                  <a:gd name="T3" fmla="*/ 36 h 59"/>
                  <a:gd name="T4" fmla="*/ 36 w 39"/>
                  <a:gd name="T5" fmla="*/ 34 h 59"/>
                  <a:gd name="T6" fmla="*/ 36 w 39"/>
                  <a:gd name="T7" fmla="*/ 34 h 59"/>
                  <a:gd name="T8" fmla="*/ 35 w 39"/>
                  <a:gd name="T9" fmla="*/ 20 h 59"/>
                  <a:gd name="T10" fmla="*/ 35 w 39"/>
                  <a:gd name="T11" fmla="*/ 20 h 59"/>
                  <a:gd name="T12" fmla="*/ 2 w 39"/>
                  <a:gd name="T13" fmla="*/ 24 h 59"/>
                  <a:gd name="T14" fmla="*/ 2 w 39"/>
                  <a:gd name="T15" fmla="*/ 24 h 59"/>
                  <a:gd name="T16" fmla="*/ 4 w 39"/>
                  <a:gd name="T17"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6"/>
                    </a:moveTo>
                    <a:lnTo>
                      <a:pt x="4" y="36"/>
                    </a:lnTo>
                    <a:cubicBezTo>
                      <a:pt x="5" y="58"/>
                      <a:pt x="38" y="54"/>
                      <a:pt x="36" y="34"/>
                    </a:cubicBezTo>
                    <a:lnTo>
                      <a:pt x="36" y="34"/>
                    </a:lnTo>
                    <a:cubicBezTo>
                      <a:pt x="35" y="29"/>
                      <a:pt x="35" y="25"/>
                      <a:pt x="35" y="20"/>
                    </a:cubicBezTo>
                    <a:lnTo>
                      <a:pt x="35" y="20"/>
                    </a:lnTo>
                    <a:cubicBezTo>
                      <a:pt x="32" y="0"/>
                      <a:pt x="0" y="3"/>
                      <a:pt x="2" y="24"/>
                    </a:cubicBezTo>
                    <a:lnTo>
                      <a:pt x="2" y="24"/>
                    </a:lnTo>
                    <a:cubicBezTo>
                      <a:pt x="3" y="28"/>
                      <a:pt x="3" y="33"/>
                      <a:pt x="4"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1" name="Freeform 204">
                <a:extLst>
                  <a:ext uri="{FF2B5EF4-FFF2-40B4-BE49-F238E27FC236}">
                    <a16:creationId xmlns:a16="http://schemas.microsoft.com/office/drawing/2014/main" id="{DA447588-A06D-F343-8FC8-62AA7E61F914}"/>
                  </a:ext>
                </a:extLst>
              </p:cNvPr>
              <p:cNvSpPr>
                <a:spLocks noChangeArrowheads="1"/>
              </p:cNvSpPr>
              <p:nvPr/>
            </p:nvSpPr>
            <p:spPr bwMode="auto">
              <a:xfrm>
                <a:off x="3119248" y="3398037"/>
                <a:ext cx="9721" cy="14042"/>
              </a:xfrm>
              <a:custGeom>
                <a:avLst/>
                <a:gdLst>
                  <a:gd name="T0" fmla="*/ 3 w 40"/>
                  <a:gd name="T1" fmla="*/ 24 h 59"/>
                  <a:gd name="T2" fmla="*/ 3 w 40"/>
                  <a:gd name="T3" fmla="*/ 24 h 59"/>
                  <a:gd name="T4" fmla="*/ 4 w 40"/>
                  <a:gd name="T5" fmla="*/ 38 h 59"/>
                  <a:gd name="T6" fmla="*/ 4 w 40"/>
                  <a:gd name="T7" fmla="*/ 38 h 59"/>
                  <a:gd name="T8" fmla="*/ 37 w 40"/>
                  <a:gd name="T9" fmla="*/ 34 h 59"/>
                  <a:gd name="T10" fmla="*/ 37 w 40"/>
                  <a:gd name="T11" fmla="*/ 34 h 59"/>
                  <a:gd name="T12" fmla="*/ 35 w 40"/>
                  <a:gd name="T13" fmla="*/ 20 h 59"/>
                  <a:gd name="T14" fmla="*/ 35 w 40"/>
                  <a:gd name="T15" fmla="*/ 20 h 59"/>
                  <a:gd name="T16" fmla="*/ 3 w 40"/>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59">
                    <a:moveTo>
                      <a:pt x="3" y="24"/>
                    </a:moveTo>
                    <a:lnTo>
                      <a:pt x="3" y="24"/>
                    </a:lnTo>
                    <a:cubicBezTo>
                      <a:pt x="3" y="28"/>
                      <a:pt x="4" y="33"/>
                      <a:pt x="4" y="38"/>
                    </a:cubicBezTo>
                    <a:lnTo>
                      <a:pt x="4" y="38"/>
                    </a:lnTo>
                    <a:cubicBezTo>
                      <a:pt x="6" y="58"/>
                      <a:pt x="39" y="54"/>
                      <a:pt x="37" y="34"/>
                    </a:cubicBezTo>
                    <a:lnTo>
                      <a:pt x="37" y="34"/>
                    </a:lnTo>
                    <a:cubicBezTo>
                      <a:pt x="36" y="29"/>
                      <a:pt x="36" y="25"/>
                      <a:pt x="35" y="20"/>
                    </a:cubicBezTo>
                    <a:lnTo>
                      <a:pt x="35" y="20"/>
                    </a:lnTo>
                    <a:cubicBezTo>
                      <a:pt x="33" y="0"/>
                      <a:pt x="0" y="3"/>
                      <a:pt x="3"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2" name="Freeform 205">
                <a:extLst>
                  <a:ext uri="{FF2B5EF4-FFF2-40B4-BE49-F238E27FC236}">
                    <a16:creationId xmlns:a16="http://schemas.microsoft.com/office/drawing/2014/main" id="{8146508E-95AC-4749-B435-EA81FEBF12DC}"/>
                  </a:ext>
                </a:extLst>
              </p:cNvPr>
              <p:cNvSpPr>
                <a:spLocks noChangeArrowheads="1"/>
              </p:cNvSpPr>
              <p:nvPr/>
            </p:nvSpPr>
            <p:spPr bwMode="auto">
              <a:xfrm>
                <a:off x="3152732" y="3401278"/>
                <a:ext cx="9721" cy="14041"/>
              </a:xfrm>
              <a:custGeom>
                <a:avLst/>
                <a:gdLst>
                  <a:gd name="T0" fmla="*/ 3 w 39"/>
                  <a:gd name="T1" fmla="*/ 37 h 59"/>
                  <a:gd name="T2" fmla="*/ 3 w 39"/>
                  <a:gd name="T3" fmla="*/ 37 h 59"/>
                  <a:gd name="T4" fmla="*/ 35 w 39"/>
                  <a:gd name="T5" fmla="*/ 34 h 59"/>
                  <a:gd name="T6" fmla="*/ 35 w 39"/>
                  <a:gd name="T7" fmla="*/ 34 h 59"/>
                  <a:gd name="T8" fmla="*/ 34 w 39"/>
                  <a:gd name="T9" fmla="*/ 20 h 59"/>
                  <a:gd name="T10" fmla="*/ 34 w 39"/>
                  <a:gd name="T11" fmla="*/ 20 h 59"/>
                  <a:gd name="T12" fmla="*/ 2 w 39"/>
                  <a:gd name="T13" fmla="*/ 24 h 59"/>
                  <a:gd name="T14" fmla="*/ 2 w 39"/>
                  <a:gd name="T15" fmla="*/ 24 h 59"/>
                  <a:gd name="T16" fmla="*/ 3 w 39"/>
                  <a:gd name="T17"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7"/>
                    </a:moveTo>
                    <a:lnTo>
                      <a:pt x="3" y="37"/>
                    </a:lnTo>
                    <a:cubicBezTo>
                      <a:pt x="5" y="58"/>
                      <a:pt x="38" y="55"/>
                      <a:pt x="35" y="34"/>
                    </a:cubicBezTo>
                    <a:lnTo>
                      <a:pt x="35" y="34"/>
                    </a:lnTo>
                    <a:cubicBezTo>
                      <a:pt x="35" y="29"/>
                      <a:pt x="35" y="25"/>
                      <a:pt x="34" y="20"/>
                    </a:cubicBezTo>
                    <a:lnTo>
                      <a:pt x="34" y="20"/>
                    </a:lnTo>
                    <a:cubicBezTo>
                      <a:pt x="32" y="0"/>
                      <a:pt x="0" y="3"/>
                      <a:pt x="2" y="24"/>
                    </a:cubicBezTo>
                    <a:lnTo>
                      <a:pt x="2" y="24"/>
                    </a:lnTo>
                    <a:cubicBezTo>
                      <a:pt x="3" y="29"/>
                      <a:pt x="3" y="33"/>
                      <a:pt x="3"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3" name="Freeform 206">
                <a:extLst>
                  <a:ext uri="{FF2B5EF4-FFF2-40B4-BE49-F238E27FC236}">
                    <a16:creationId xmlns:a16="http://schemas.microsoft.com/office/drawing/2014/main" id="{B75D6B79-4D53-A948-80C6-EB6FAD601ABA}"/>
                  </a:ext>
                </a:extLst>
              </p:cNvPr>
              <p:cNvSpPr>
                <a:spLocks noChangeArrowheads="1"/>
              </p:cNvSpPr>
              <p:nvPr/>
            </p:nvSpPr>
            <p:spPr bwMode="auto">
              <a:xfrm>
                <a:off x="3178655" y="3383996"/>
                <a:ext cx="9721" cy="14041"/>
              </a:xfrm>
              <a:custGeom>
                <a:avLst/>
                <a:gdLst>
                  <a:gd name="T0" fmla="*/ 4 w 39"/>
                  <a:gd name="T1" fmla="*/ 38 h 59"/>
                  <a:gd name="T2" fmla="*/ 4 w 39"/>
                  <a:gd name="T3" fmla="*/ 38 h 59"/>
                  <a:gd name="T4" fmla="*/ 36 w 39"/>
                  <a:gd name="T5" fmla="*/ 34 h 59"/>
                  <a:gd name="T6" fmla="*/ 36 w 39"/>
                  <a:gd name="T7" fmla="*/ 34 h 59"/>
                  <a:gd name="T8" fmla="*/ 35 w 39"/>
                  <a:gd name="T9" fmla="*/ 21 h 59"/>
                  <a:gd name="T10" fmla="*/ 35 w 39"/>
                  <a:gd name="T11" fmla="*/ 21 h 59"/>
                  <a:gd name="T12" fmla="*/ 2 w 39"/>
                  <a:gd name="T13" fmla="*/ 24 h 59"/>
                  <a:gd name="T14" fmla="*/ 2 w 39"/>
                  <a:gd name="T15" fmla="*/ 24 h 59"/>
                  <a:gd name="T16" fmla="*/ 4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8"/>
                    </a:moveTo>
                    <a:lnTo>
                      <a:pt x="4" y="38"/>
                    </a:lnTo>
                    <a:cubicBezTo>
                      <a:pt x="5" y="58"/>
                      <a:pt x="38" y="55"/>
                      <a:pt x="36" y="34"/>
                    </a:cubicBezTo>
                    <a:lnTo>
                      <a:pt x="36" y="34"/>
                    </a:lnTo>
                    <a:cubicBezTo>
                      <a:pt x="35" y="29"/>
                      <a:pt x="35" y="25"/>
                      <a:pt x="35" y="21"/>
                    </a:cubicBezTo>
                    <a:lnTo>
                      <a:pt x="35" y="21"/>
                    </a:lnTo>
                    <a:cubicBezTo>
                      <a:pt x="32" y="0"/>
                      <a:pt x="0" y="3"/>
                      <a:pt x="2" y="24"/>
                    </a:cubicBezTo>
                    <a:lnTo>
                      <a:pt x="2" y="24"/>
                    </a:lnTo>
                    <a:cubicBezTo>
                      <a:pt x="2" y="28"/>
                      <a:pt x="3"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4" name="Freeform 207">
                <a:extLst>
                  <a:ext uri="{FF2B5EF4-FFF2-40B4-BE49-F238E27FC236}">
                    <a16:creationId xmlns:a16="http://schemas.microsoft.com/office/drawing/2014/main" id="{A0AF89D4-87D5-5246-B067-96DF2DFCCBDC}"/>
                  </a:ext>
                </a:extLst>
              </p:cNvPr>
              <p:cNvSpPr>
                <a:spLocks noChangeArrowheads="1"/>
              </p:cNvSpPr>
              <p:nvPr/>
            </p:nvSpPr>
            <p:spPr bwMode="auto">
              <a:xfrm>
                <a:off x="3150572" y="3432601"/>
                <a:ext cx="9721" cy="15122"/>
              </a:xfrm>
              <a:custGeom>
                <a:avLst/>
                <a:gdLst>
                  <a:gd name="T0" fmla="*/ 2 w 39"/>
                  <a:gd name="T1" fmla="*/ 24 h 60"/>
                  <a:gd name="T2" fmla="*/ 2 w 39"/>
                  <a:gd name="T3" fmla="*/ 24 h 60"/>
                  <a:gd name="T4" fmla="*/ 3 w 39"/>
                  <a:gd name="T5" fmla="*/ 38 h 60"/>
                  <a:gd name="T6" fmla="*/ 3 w 39"/>
                  <a:gd name="T7" fmla="*/ 38 h 60"/>
                  <a:gd name="T8" fmla="*/ 36 w 39"/>
                  <a:gd name="T9" fmla="*/ 34 h 60"/>
                  <a:gd name="T10" fmla="*/ 36 w 39"/>
                  <a:gd name="T11" fmla="*/ 34 h 60"/>
                  <a:gd name="T12" fmla="*/ 34 w 39"/>
                  <a:gd name="T13" fmla="*/ 22 h 60"/>
                  <a:gd name="T14" fmla="*/ 34 w 39"/>
                  <a:gd name="T15" fmla="*/ 22 h 60"/>
                  <a:gd name="T16" fmla="*/ 2 w 39"/>
                  <a:gd name="T17"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4"/>
                    </a:moveTo>
                    <a:lnTo>
                      <a:pt x="2" y="24"/>
                    </a:lnTo>
                    <a:cubicBezTo>
                      <a:pt x="2" y="29"/>
                      <a:pt x="3" y="33"/>
                      <a:pt x="3" y="38"/>
                    </a:cubicBezTo>
                    <a:lnTo>
                      <a:pt x="3" y="38"/>
                    </a:lnTo>
                    <a:cubicBezTo>
                      <a:pt x="5" y="59"/>
                      <a:pt x="38" y="56"/>
                      <a:pt x="36" y="34"/>
                    </a:cubicBezTo>
                    <a:lnTo>
                      <a:pt x="36" y="34"/>
                    </a:lnTo>
                    <a:cubicBezTo>
                      <a:pt x="35" y="30"/>
                      <a:pt x="35" y="26"/>
                      <a:pt x="34" y="22"/>
                    </a:cubicBezTo>
                    <a:lnTo>
                      <a:pt x="34" y="22"/>
                    </a:lnTo>
                    <a:cubicBezTo>
                      <a:pt x="32" y="0"/>
                      <a:pt x="0" y="4"/>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5" name="Freeform 208">
                <a:extLst>
                  <a:ext uri="{FF2B5EF4-FFF2-40B4-BE49-F238E27FC236}">
                    <a16:creationId xmlns:a16="http://schemas.microsoft.com/office/drawing/2014/main" id="{F38BD215-6CED-154F-A477-6E8B9E80859F}"/>
                  </a:ext>
                </a:extLst>
              </p:cNvPr>
              <p:cNvSpPr>
                <a:spLocks noChangeArrowheads="1"/>
              </p:cNvSpPr>
              <p:nvPr/>
            </p:nvSpPr>
            <p:spPr bwMode="auto">
              <a:xfrm>
                <a:off x="3132209" y="3441242"/>
                <a:ext cx="9721" cy="14042"/>
              </a:xfrm>
              <a:custGeom>
                <a:avLst/>
                <a:gdLst>
                  <a:gd name="T0" fmla="*/ 35 w 39"/>
                  <a:gd name="T1" fmla="*/ 20 h 59"/>
                  <a:gd name="T2" fmla="*/ 35 w 39"/>
                  <a:gd name="T3" fmla="*/ 20 h 59"/>
                  <a:gd name="T4" fmla="*/ 2 w 39"/>
                  <a:gd name="T5" fmla="*/ 24 h 59"/>
                  <a:gd name="T6" fmla="*/ 2 w 39"/>
                  <a:gd name="T7" fmla="*/ 24 h 59"/>
                  <a:gd name="T8" fmla="*/ 4 w 39"/>
                  <a:gd name="T9" fmla="*/ 37 h 59"/>
                  <a:gd name="T10" fmla="*/ 4 w 39"/>
                  <a:gd name="T11" fmla="*/ 37 h 59"/>
                  <a:gd name="T12" fmla="*/ 36 w 39"/>
                  <a:gd name="T13" fmla="*/ 34 h 59"/>
                  <a:gd name="T14" fmla="*/ 36 w 39"/>
                  <a:gd name="T15" fmla="*/ 34 h 59"/>
                  <a:gd name="T16" fmla="*/ 35 w 39"/>
                  <a:gd name="T17"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5" y="20"/>
                    </a:moveTo>
                    <a:lnTo>
                      <a:pt x="35" y="20"/>
                    </a:lnTo>
                    <a:cubicBezTo>
                      <a:pt x="33" y="0"/>
                      <a:pt x="0" y="3"/>
                      <a:pt x="2" y="24"/>
                    </a:cubicBezTo>
                    <a:lnTo>
                      <a:pt x="2" y="24"/>
                    </a:lnTo>
                    <a:cubicBezTo>
                      <a:pt x="3" y="28"/>
                      <a:pt x="4" y="33"/>
                      <a:pt x="4" y="37"/>
                    </a:cubicBezTo>
                    <a:lnTo>
                      <a:pt x="4" y="37"/>
                    </a:lnTo>
                    <a:cubicBezTo>
                      <a:pt x="6" y="58"/>
                      <a:pt x="38" y="54"/>
                      <a:pt x="36" y="34"/>
                    </a:cubicBezTo>
                    <a:lnTo>
                      <a:pt x="36" y="34"/>
                    </a:lnTo>
                    <a:cubicBezTo>
                      <a:pt x="36" y="29"/>
                      <a:pt x="35" y="25"/>
                      <a:pt x="35"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6" name="Freeform 209">
                <a:extLst>
                  <a:ext uri="{FF2B5EF4-FFF2-40B4-BE49-F238E27FC236}">
                    <a16:creationId xmlns:a16="http://schemas.microsoft.com/office/drawing/2014/main" id="{F361A613-DDFF-8840-B52F-25E362CD2E28}"/>
                  </a:ext>
                </a:extLst>
              </p:cNvPr>
              <p:cNvSpPr>
                <a:spLocks noChangeArrowheads="1"/>
              </p:cNvSpPr>
              <p:nvPr/>
            </p:nvSpPr>
            <p:spPr bwMode="auto">
              <a:xfrm>
                <a:off x="3116008" y="3475805"/>
                <a:ext cx="15122" cy="15122"/>
              </a:xfrm>
              <a:custGeom>
                <a:avLst/>
                <a:gdLst>
                  <a:gd name="T0" fmla="*/ 51 w 62"/>
                  <a:gd name="T1" fmla="*/ 9 h 61"/>
                  <a:gd name="T2" fmla="*/ 51 w 62"/>
                  <a:gd name="T3" fmla="*/ 9 h 61"/>
                  <a:gd name="T4" fmla="*/ 29 w 62"/>
                  <a:gd name="T5" fmla="*/ 5 h 61"/>
                  <a:gd name="T6" fmla="*/ 29 w 62"/>
                  <a:gd name="T7" fmla="*/ 5 h 61"/>
                  <a:gd name="T8" fmla="*/ 58 w 62"/>
                  <a:gd name="T9" fmla="*/ 29 h 61"/>
                  <a:gd name="T10" fmla="*/ 58 w 62"/>
                  <a:gd name="T11" fmla="*/ 29 h 61"/>
                  <a:gd name="T12" fmla="*/ 51 w 62"/>
                  <a:gd name="T13" fmla="*/ 9 h 61"/>
                </a:gdLst>
                <a:ahLst/>
                <a:cxnLst>
                  <a:cxn ang="0">
                    <a:pos x="T0" y="T1"/>
                  </a:cxn>
                  <a:cxn ang="0">
                    <a:pos x="T2" y="T3"/>
                  </a:cxn>
                  <a:cxn ang="0">
                    <a:pos x="T4" y="T5"/>
                  </a:cxn>
                  <a:cxn ang="0">
                    <a:pos x="T6" y="T7"/>
                  </a:cxn>
                  <a:cxn ang="0">
                    <a:pos x="T8" y="T9"/>
                  </a:cxn>
                  <a:cxn ang="0">
                    <a:pos x="T10" y="T11"/>
                  </a:cxn>
                  <a:cxn ang="0">
                    <a:pos x="T12" y="T13"/>
                  </a:cxn>
                </a:cxnLst>
                <a:rect l="0" t="0" r="r" b="b"/>
                <a:pathLst>
                  <a:path w="62" h="61">
                    <a:moveTo>
                      <a:pt x="51" y="9"/>
                    </a:moveTo>
                    <a:lnTo>
                      <a:pt x="51" y="9"/>
                    </a:lnTo>
                    <a:cubicBezTo>
                      <a:pt x="45" y="3"/>
                      <a:pt x="37" y="0"/>
                      <a:pt x="29" y="5"/>
                    </a:cubicBezTo>
                    <a:lnTo>
                      <a:pt x="29" y="5"/>
                    </a:lnTo>
                    <a:cubicBezTo>
                      <a:pt x="0" y="22"/>
                      <a:pt x="48" y="60"/>
                      <a:pt x="58" y="29"/>
                    </a:cubicBezTo>
                    <a:lnTo>
                      <a:pt x="58" y="29"/>
                    </a:lnTo>
                    <a:cubicBezTo>
                      <a:pt x="61" y="20"/>
                      <a:pt x="57" y="13"/>
                      <a:pt x="51"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7" name="Freeform 210">
                <a:extLst>
                  <a:ext uri="{FF2B5EF4-FFF2-40B4-BE49-F238E27FC236}">
                    <a16:creationId xmlns:a16="http://schemas.microsoft.com/office/drawing/2014/main" id="{84C6B6BE-B375-364E-9E18-BCB7E30760D9}"/>
                  </a:ext>
                </a:extLst>
              </p:cNvPr>
              <p:cNvSpPr>
                <a:spLocks noChangeArrowheads="1"/>
              </p:cNvSpPr>
              <p:nvPr/>
            </p:nvSpPr>
            <p:spPr bwMode="auto">
              <a:xfrm>
                <a:off x="3111688" y="3443402"/>
                <a:ext cx="9721" cy="14042"/>
              </a:xfrm>
              <a:custGeom>
                <a:avLst/>
                <a:gdLst>
                  <a:gd name="T0" fmla="*/ 3 w 39"/>
                  <a:gd name="T1" fmla="*/ 24 h 59"/>
                  <a:gd name="T2" fmla="*/ 3 w 39"/>
                  <a:gd name="T3" fmla="*/ 24 h 59"/>
                  <a:gd name="T4" fmla="*/ 4 w 39"/>
                  <a:gd name="T5" fmla="*/ 37 h 59"/>
                  <a:gd name="T6" fmla="*/ 4 w 39"/>
                  <a:gd name="T7" fmla="*/ 37 h 59"/>
                  <a:gd name="T8" fmla="*/ 37 w 39"/>
                  <a:gd name="T9" fmla="*/ 34 h 59"/>
                  <a:gd name="T10" fmla="*/ 37 w 39"/>
                  <a:gd name="T11" fmla="*/ 34 h 59"/>
                  <a:gd name="T12" fmla="*/ 35 w 39"/>
                  <a:gd name="T13" fmla="*/ 20 h 59"/>
                  <a:gd name="T14" fmla="*/ 35 w 39"/>
                  <a:gd name="T15" fmla="*/ 20 h 59"/>
                  <a:gd name="T16" fmla="*/ 3 w 39"/>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24"/>
                    </a:moveTo>
                    <a:lnTo>
                      <a:pt x="3" y="24"/>
                    </a:lnTo>
                    <a:cubicBezTo>
                      <a:pt x="3" y="28"/>
                      <a:pt x="4" y="33"/>
                      <a:pt x="4" y="37"/>
                    </a:cubicBezTo>
                    <a:lnTo>
                      <a:pt x="4" y="37"/>
                    </a:lnTo>
                    <a:cubicBezTo>
                      <a:pt x="6" y="58"/>
                      <a:pt x="38" y="55"/>
                      <a:pt x="37" y="34"/>
                    </a:cubicBezTo>
                    <a:lnTo>
                      <a:pt x="37" y="34"/>
                    </a:lnTo>
                    <a:cubicBezTo>
                      <a:pt x="36" y="29"/>
                      <a:pt x="35" y="25"/>
                      <a:pt x="35" y="20"/>
                    </a:cubicBezTo>
                    <a:lnTo>
                      <a:pt x="35" y="20"/>
                    </a:lnTo>
                    <a:cubicBezTo>
                      <a:pt x="33" y="0"/>
                      <a:pt x="0" y="3"/>
                      <a:pt x="3"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8" name="Freeform 211">
                <a:extLst>
                  <a:ext uri="{FF2B5EF4-FFF2-40B4-BE49-F238E27FC236}">
                    <a16:creationId xmlns:a16="http://schemas.microsoft.com/office/drawing/2014/main" id="{542A7A76-65B7-9043-8D25-2B59E23B1824}"/>
                  </a:ext>
                </a:extLst>
              </p:cNvPr>
              <p:cNvSpPr>
                <a:spLocks noChangeArrowheads="1"/>
              </p:cNvSpPr>
              <p:nvPr/>
            </p:nvSpPr>
            <p:spPr bwMode="auto">
              <a:xfrm>
                <a:off x="2835179" y="3162573"/>
                <a:ext cx="12961" cy="12961"/>
              </a:xfrm>
              <a:custGeom>
                <a:avLst/>
                <a:gdLst>
                  <a:gd name="T0" fmla="*/ 16 w 54"/>
                  <a:gd name="T1" fmla="*/ 38 h 53"/>
                  <a:gd name="T2" fmla="*/ 16 w 54"/>
                  <a:gd name="T3" fmla="*/ 38 h 53"/>
                  <a:gd name="T4" fmla="*/ 36 w 54"/>
                  <a:gd name="T5" fmla="*/ 13 h 53"/>
                  <a:gd name="T6" fmla="*/ 36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2" y="52"/>
                      <a:pt x="53" y="26"/>
                      <a:pt x="36" y="13"/>
                    </a:cubicBezTo>
                    <a:lnTo>
                      <a:pt x="36"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9" name="Freeform 212">
                <a:extLst>
                  <a:ext uri="{FF2B5EF4-FFF2-40B4-BE49-F238E27FC236}">
                    <a16:creationId xmlns:a16="http://schemas.microsoft.com/office/drawing/2014/main" id="{C522BD7A-F0BA-654B-AE41-DDD168A6030A}"/>
                  </a:ext>
                </a:extLst>
              </p:cNvPr>
              <p:cNvSpPr>
                <a:spLocks noChangeArrowheads="1"/>
              </p:cNvSpPr>
              <p:nvPr/>
            </p:nvSpPr>
            <p:spPr bwMode="auto">
              <a:xfrm>
                <a:off x="2845980" y="3131250"/>
                <a:ext cx="15122" cy="14041"/>
              </a:xfrm>
              <a:custGeom>
                <a:avLst/>
                <a:gdLst>
                  <a:gd name="T0" fmla="*/ 16 w 61"/>
                  <a:gd name="T1" fmla="*/ 38 h 59"/>
                  <a:gd name="T2" fmla="*/ 16 w 61"/>
                  <a:gd name="T3" fmla="*/ 38 h 59"/>
                  <a:gd name="T4" fmla="*/ 24 w 61"/>
                  <a:gd name="T5" fmla="*/ 45 h 59"/>
                  <a:gd name="T6" fmla="*/ 24 w 61"/>
                  <a:gd name="T7" fmla="*/ 45 h 59"/>
                  <a:gd name="T8" fmla="*/ 44 w 61"/>
                  <a:gd name="T9" fmla="*/ 20 h 59"/>
                  <a:gd name="T10" fmla="*/ 44 w 61"/>
                  <a:gd name="T11" fmla="*/ 20 h 59"/>
                  <a:gd name="T12" fmla="*/ 37 w 61"/>
                  <a:gd name="T13" fmla="*/ 13 h 59"/>
                  <a:gd name="T14" fmla="*/ 37 w 61"/>
                  <a:gd name="T15" fmla="*/ 13 h 59"/>
                  <a:gd name="T16" fmla="*/ 16 w 61"/>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9">
                    <a:moveTo>
                      <a:pt x="16" y="38"/>
                    </a:moveTo>
                    <a:lnTo>
                      <a:pt x="16" y="38"/>
                    </a:lnTo>
                    <a:cubicBezTo>
                      <a:pt x="18" y="41"/>
                      <a:pt x="21" y="43"/>
                      <a:pt x="24" y="45"/>
                    </a:cubicBezTo>
                    <a:lnTo>
                      <a:pt x="24" y="45"/>
                    </a:lnTo>
                    <a:cubicBezTo>
                      <a:pt x="40" y="58"/>
                      <a:pt x="60" y="33"/>
                      <a:pt x="44" y="20"/>
                    </a:cubicBezTo>
                    <a:lnTo>
                      <a:pt x="44" y="20"/>
                    </a:lnTo>
                    <a:cubicBezTo>
                      <a:pt x="41" y="17"/>
                      <a:pt x="39" y="16"/>
                      <a:pt x="37" y="13"/>
                    </a:cubicBezTo>
                    <a:lnTo>
                      <a:pt x="37" y="13"/>
                    </a:lnTo>
                    <a:cubicBezTo>
                      <a:pt x="20" y="0"/>
                      <a:pt x="0" y="26"/>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0" name="Freeform 213">
                <a:extLst>
                  <a:ext uri="{FF2B5EF4-FFF2-40B4-BE49-F238E27FC236}">
                    <a16:creationId xmlns:a16="http://schemas.microsoft.com/office/drawing/2014/main" id="{857057A8-9B02-E648-9453-2EBBE183E931}"/>
                  </a:ext>
                </a:extLst>
              </p:cNvPr>
              <p:cNvSpPr>
                <a:spLocks noChangeArrowheads="1"/>
              </p:cNvSpPr>
              <p:nvPr/>
            </p:nvSpPr>
            <p:spPr bwMode="auto">
              <a:xfrm>
                <a:off x="2876223" y="3140970"/>
                <a:ext cx="15122" cy="14042"/>
              </a:xfrm>
              <a:custGeom>
                <a:avLst/>
                <a:gdLst>
                  <a:gd name="T0" fmla="*/ 17 w 62"/>
                  <a:gd name="T1" fmla="*/ 39 h 59"/>
                  <a:gd name="T2" fmla="*/ 17 w 62"/>
                  <a:gd name="T3" fmla="*/ 39 h 59"/>
                  <a:gd name="T4" fmla="*/ 24 w 62"/>
                  <a:gd name="T5" fmla="*/ 45 h 59"/>
                  <a:gd name="T6" fmla="*/ 24 w 62"/>
                  <a:gd name="T7" fmla="*/ 45 h 59"/>
                  <a:gd name="T8" fmla="*/ 44 w 62"/>
                  <a:gd name="T9" fmla="*/ 19 h 59"/>
                  <a:gd name="T10" fmla="*/ 44 w 62"/>
                  <a:gd name="T11" fmla="*/ 19 h 59"/>
                  <a:gd name="T12" fmla="*/ 37 w 62"/>
                  <a:gd name="T13" fmla="*/ 14 h 59"/>
                  <a:gd name="T14" fmla="*/ 37 w 62"/>
                  <a:gd name="T15" fmla="*/ 14 h 59"/>
                  <a:gd name="T16" fmla="*/ 17 w 62"/>
                  <a:gd name="T17"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9"/>
                    </a:moveTo>
                    <a:lnTo>
                      <a:pt x="17" y="39"/>
                    </a:lnTo>
                    <a:cubicBezTo>
                      <a:pt x="19" y="41"/>
                      <a:pt x="21" y="43"/>
                      <a:pt x="24" y="45"/>
                    </a:cubicBezTo>
                    <a:lnTo>
                      <a:pt x="24" y="45"/>
                    </a:lnTo>
                    <a:cubicBezTo>
                      <a:pt x="40" y="58"/>
                      <a:pt x="61" y="33"/>
                      <a:pt x="44" y="19"/>
                    </a:cubicBezTo>
                    <a:lnTo>
                      <a:pt x="44" y="19"/>
                    </a:lnTo>
                    <a:cubicBezTo>
                      <a:pt x="42" y="17"/>
                      <a:pt x="40" y="16"/>
                      <a:pt x="37" y="14"/>
                    </a:cubicBezTo>
                    <a:lnTo>
                      <a:pt x="37" y="14"/>
                    </a:lnTo>
                    <a:cubicBezTo>
                      <a:pt x="21" y="0"/>
                      <a:pt x="0" y="26"/>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1" name="Freeform 214">
                <a:extLst>
                  <a:ext uri="{FF2B5EF4-FFF2-40B4-BE49-F238E27FC236}">
                    <a16:creationId xmlns:a16="http://schemas.microsoft.com/office/drawing/2014/main" id="{41B1E5FC-8057-EE48-8F1A-BA8B04A1FA68}"/>
                  </a:ext>
                </a:extLst>
              </p:cNvPr>
              <p:cNvSpPr>
                <a:spLocks noChangeArrowheads="1"/>
              </p:cNvSpPr>
              <p:nvPr/>
            </p:nvSpPr>
            <p:spPr bwMode="auto">
              <a:xfrm>
                <a:off x="2849220" y="3149611"/>
                <a:ext cx="15122" cy="14042"/>
              </a:xfrm>
              <a:custGeom>
                <a:avLst/>
                <a:gdLst>
                  <a:gd name="T0" fmla="*/ 16 w 61"/>
                  <a:gd name="T1" fmla="*/ 38 h 59"/>
                  <a:gd name="T2" fmla="*/ 16 w 61"/>
                  <a:gd name="T3" fmla="*/ 38 h 59"/>
                  <a:gd name="T4" fmla="*/ 24 w 61"/>
                  <a:gd name="T5" fmla="*/ 44 h 59"/>
                  <a:gd name="T6" fmla="*/ 24 w 61"/>
                  <a:gd name="T7" fmla="*/ 44 h 59"/>
                  <a:gd name="T8" fmla="*/ 44 w 61"/>
                  <a:gd name="T9" fmla="*/ 19 h 59"/>
                  <a:gd name="T10" fmla="*/ 44 w 61"/>
                  <a:gd name="T11" fmla="*/ 19 h 59"/>
                  <a:gd name="T12" fmla="*/ 37 w 61"/>
                  <a:gd name="T13" fmla="*/ 13 h 59"/>
                  <a:gd name="T14" fmla="*/ 37 w 61"/>
                  <a:gd name="T15" fmla="*/ 13 h 59"/>
                  <a:gd name="T16" fmla="*/ 16 w 61"/>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9">
                    <a:moveTo>
                      <a:pt x="16" y="38"/>
                    </a:moveTo>
                    <a:lnTo>
                      <a:pt x="16" y="38"/>
                    </a:lnTo>
                    <a:cubicBezTo>
                      <a:pt x="19" y="40"/>
                      <a:pt x="21" y="43"/>
                      <a:pt x="24" y="44"/>
                    </a:cubicBezTo>
                    <a:lnTo>
                      <a:pt x="24" y="44"/>
                    </a:lnTo>
                    <a:cubicBezTo>
                      <a:pt x="40" y="58"/>
                      <a:pt x="60" y="33"/>
                      <a:pt x="44" y="19"/>
                    </a:cubicBezTo>
                    <a:lnTo>
                      <a:pt x="44" y="19"/>
                    </a:lnTo>
                    <a:cubicBezTo>
                      <a:pt x="42" y="17"/>
                      <a:pt x="39" y="15"/>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2" name="Freeform 215">
                <a:extLst>
                  <a:ext uri="{FF2B5EF4-FFF2-40B4-BE49-F238E27FC236}">
                    <a16:creationId xmlns:a16="http://schemas.microsoft.com/office/drawing/2014/main" id="{74D36F2C-EA68-7243-9544-5DBA602E7F16}"/>
                  </a:ext>
                </a:extLst>
              </p:cNvPr>
              <p:cNvSpPr>
                <a:spLocks noChangeArrowheads="1"/>
              </p:cNvSpPr>
              <p:nvPr/>
            </p:nvSpPr>
            <p:spPr bwMode="auto">
              <a:xfrm>
                <a:off x="2863262" y="3182014"/>
                <a:ext cx="14041" cy="14042"/>
              </a:xfrm>
              <a:custGeom>
                <a:avLst/>
                <a:gdLst>
                  <a:gd name="T0" fmla="*/ 39 w 57"/>
                  <a:gd name="T1" fmla="*/ 41 h 58"/>
                  <a:gd name="T2" fmla="*/ 39 w 57"/>
                  <a:gd name="T3" fmla="*/ 41 h 58"/>
                  <a:gd name="T4" fmla="*/ 42 w 57"/>
                  <a:gd name="T5" fmla="*/ 36 h 58"/>
                  <a:gd name="T6" fmla="*/ 42 w 57"/>
                  <a:gd name="T7" fmla="*/ 36 h 58"/>
                  <a:gd name="T8" fmla="*/ 17 w 57"/>
                  <a:gd name="T9" fmla="*/ 15 h 58"/>
                  <a:gd name="T10" fmla="*/ 17 w 57"/>
                  <a:gd name="T11" fmla="*/ 15 h 58"/>
                  <a:gd name="T12" fmla="*/ 13 w 57"/>
                  <a:gd name="T13" fmla="*/ 20 h 58"/>
                  <a:gd name="T14" fmla="*/ 13 w 57"/>
                  <a:gd name="T15" fmla="*/ 20 h 58"/>
                  <a:gd name="T16" fmla="*/ 39 w 57"/>
                  <a:gd name="T17"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8">
                    <a:moveTo>
                      <a:pt x="39" y="41"/>
                    </a:moveTo>
                    <a:lnTo>
                      <a:pt x="39" y="41"/>
                    </a:lnTo>
                    <a:cubicBezTo>
                      <a:pt x="40" y="40"/>
                      <a:pt x="41" y="38"/>
                      <a:pt x="42" y="36"/>
                    </a:cubicBezTo>
                    <a:lnTo>
                      <a:pt x="42" y="36"/>
                    </a:lnTo>
                    <a:cubicBezTo>
                      <a:pt x="56" y="20"/>
                      <a:pt x="30" y="0"/>
                      <a:pt x="17" y="15"/>
                    </a:cubicBezTo>
                    <a:lnTo>
                      <a:pt x="17" y="15"/>
                    </a:lnTo>
                    <a:cubicBezTo>
                      <a:pt x="16" y="17"/>
                      <a:pt x="14" y="19"/>
                      <a:pt x="13" y="20"/>
                    </a:cubicBezTo>
                    <a:lnTo>
                      <a:pt x="13" y="20"/>
                    </a:lnTo>
                    <a:cubicBezTo>
                      <a:pt x="0" y="37"/>
                      <a:pt x="25" y="57"/>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3" name="Freeform 216">
                <a:extLst>
                  <a:ext uri="{FF2B5EF4-FFF2-40B4-BE49-F238E27FC236}">
                    <a16:creationId xmlns:a16="http://schemas.microsoft.com/office/drawing/2014/main" id="{D663892F-A235-2842-AEF8-36320A6D1E62}"/>
                  </a:ext>
                </a:extLst>
              </p:cNvPr>
              <p:cNvSpPr>
                <a:spLocks noChangeArrowheads="1"/>
              </p:cNvSpPr>
              <p:nvPr/>
            </p:nvSpPr>
            <p:spPr bwMode="auto">
              <a:xfrm>
                <a:off x="2892424" y="3169053"/>
                <a:ext cx="9721" cy="15122"/>
              </a:xfrm>
              <a:custGeom>
                <a:avLst/>
                <a:gdLst>
                  <a:gd name="T0" fmla="*/ 3 w 39"/>
                  <a:gd name="T1" fmla="*/ 38 h 60"/>
                  <a:gd name="T2" fmla="*/ 3 w 39"/>
                  <a:gd name="T3" fmla="*/ 38 h 60"/>
                  <a:gd name="T4" fmla="*/ 36 w 39"/>
                  <a:gd name="T5" fmla="*/ 34 h 60"/>
                  <a:gd name="T6" fmla="*/ 36 w 39"/>
                  <a:gd name="T7" fmla="*/ 34 h 60"/>
                  <a:gd name="T8" fmla="*/ 34 w 39"/>
                  <a:gd name="T9" fmla="*/ 21 h 60"/>
                  <a:gd name="T10" fmla="*/ 34 w 39"/>
                  <a:gd name="T11" fmla="*/ 21 h 60"/>
                  <a:gd name="T12" fmla="*/ 2 w 39"/>
                  <a:gd name="T13" fmla="*/ 24 h 60"/>
                  <a:gd name="T14" fmla="*/ 2 w 39"/>
                  <a:gd name="T15" fmla="*/ 24 h 60"/>
                  <a:gd name="T16" fmla="*/ 3 w 39"/>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3" y="38"/>
                    </a:moveTo>
                    <a:lnTo>
                      <a:pt x="3" y="38"/>
                    </a:lnTo>
                    <a:cubicBezTo>
                      <a:pt x="5" y="59"/>
                      <a:pt x="38" y="55"/>
                      <a:pt x="36" y="34"/>
                    </a:cubicBezTo>
                    <a:lnTo>
                      <a:pt x="36" y="34"/>
                    </a:lnTo>
                    <a:cubicBezTo>
                      <a:pt x="35" y="30"/>
                      <a:pt x="35" y="25"/>
                      <a:pt x="34" y="21"/>
                    </a:cubicBezTo>
                    <a:lnTo>
                      <a:pt x="34" y="21"/>
                    </a:lnTo>
                    <a:cubicBezTo>
                      <a:pt x="33" y="0"/>
                      <a:pt x="0" y="4"/>
                      <a:pt x="2" y="24"/>
                    </a:cubicBezTo>
                    <a:lnTo>
                      <a:pt x="2" y="24"/>
                    </a:lnTo>
                    <a:cubicBezTo>
                      <a:pt x="3" y="29"/>
                      <a:pt x="3" y="34"/>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4" name="Freeform 217">
                <a:extLst>
                  <a:ext uri="{FF2B5EF4-FFF2-40B4-BE49-F238E27FC236}">
                    <a16:creationId xmlns:a16="http://schemas.microsoft.com/office/drawing/2014/main" id="{DC2861B6-AF36-E348-8E2F-FC35F723AB7C}"/>
                  </a:ext>
                </a:extLst>
              </p:cNvPr>
              <p:cNvSpPr>
                <a:spLocks noChangeArrowheads="1"/>
              </p:cNvSpPr>
              <p:nvPr/>
            </p:nvSpPr>
            <p:spPr bwMode="auto">
              <a:xfrm>
                <a:off x="2858941" y="3205777"/>
                <a:ext cx="14041" cy="15122"/>
              </a:xfrm>
              <a:custGeom>
                <a:avLst/>
                <a:gdLst>
                  <a:gd name="T0" fmla="*/ 38 w 59"/>
                  <a:gd name="T1" fmla="*/ 45 h 62"/>
                  <a:gd name="T2" fmla="*/ 38 w 59"/>
                  <a:gd name="T3" fmla="*/ 45 h 62"/>
                  <a:gd name="T4" fmla="*/ 44 w 59"/>
                  <a:gd name="T5" fmla="*/ 37 h 62"/>
                  <a:gd name="T6" fmla="*/ 44 w 59"/>
                  <a:gd name="T7" fmla="*/ 37 h 62"/>
                  <a:gd name="T8" fmla="*/ 19 w 59"/>
                  <a:gd name="T9" fmla="*/ 17 h 62"/>
                  <a:gd name="T10" fmla="*/ 19 w 59"/>
                  <a:gd name="T11" fmla="*/ 17 h 62"/>
                  <a:gd name="T12" fmla="*/ 13 w 59"/>
                  <a:gd name="T13" fmla="*/ 25 h 62"/>
                  <a:gd name="T14" fmla="*/ 13 w 59"/>
                  <a:gd name="T15" fmla="*/ 25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0" y="43"/>
                      <a:pt x="42" y="40"/>
                      <a:pt x="44" y="37"/>
                    </a:cubicBezTo>
                    <a:lnTo>
                      <a:pt x="44" y="37"/>
                    </a:lnTo>
                    <a:cubicBezTo>
                      <a:pt x="58" y="21"/>
                      <a:pt x="32" y="0"/>
                      <a:pt x="19" y="17"/>
                    </a:cubicBezTo>
                    <a:lnTo>
                      <a:pt x="19" y="17"/>
                    </a:lnTo>
                    <a:cubicBezTo>
                      <a:pt x="17" y="19"/>
                      <a:pt x="15" y="22"/>
                      <a:pt x="13" y="25"/>
                    </a:cubicBezTo>
                    <a:lnTo>
                      <a:pt x="13" y="25"/>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5" name="Freeform 218">
                <a:extLst>
                  <a:ext uri="{FF2B5EF4-FFF2-40B4-BE49-F238E27FC236}">
                    <a16:creationId xmlns:a16="http://schemas.microsoft.com/office/drawing/2014/main" id="{A6C25DBA-AE0A-7B4C-91A0-AECA61034099}"/>
                  </a:ext>
                </a:extLst>
              </p:cNvPr>
              <p:cNvSpPr>
                <a:spLocks noChangeArrowheads="1"/>
              </p:cNvSpPr>
              <p:nvPr/>
            </p:nvSpPr>
            <p:spPr bwMode="auto">
              <a:xfrm>
                <a:off x="2876223" y="3202537"/>
                <a:ext cx="14041" cy="15122"/>
              </a:xfrm>
              <a:custGeom>
                <a:avLst/>
                <a:gdLst>
                  <a:gd name="T0" fmla="*/ 39 w 59"/>
                  <a:gd name="T1" fmla="*/ 44 h 62"/>
                  <a:gd name="T2" fmla="*/ 39 w 59"/>
                  <a:gd name="T3" fmla="*/ 44 h 62"/>
                  <a:gd name="T4" fmla="*/ 45 w 59"/>
                  <a:gd name="T5" fmla="*/ 37 h 62"/>
                  <a:gd name="T6" fmla="*/ 45 w 59"/>
                  <a:gd name="T7" fmla="*/ 37 h 62"/>
                  <a:gd name="T8" fmla="*/ 20 w 59"/>
                  <a:gd name="T9" fmla="*/ 17 h 62"/>
                  <a:gd name="T10" fmla="*/ 20 w 59"/>
                  <a:gd name="T11" fmla="*/ 17 h 62"/>
                  <a:gd name="T12" fmla="*/ 14 w 59"/>
                  <a:gd name="T13" fmla="*/ 24 h 62"/>
                  <a:gd name="T14" fmla="*/ 14 w 59"/>
                  <a:gd name="T15" fmla="*/ 24 h 62"/>
                  <a:gd name="T16" fmla="*/ 39 w 59"/>
                  <a:gd name="T17"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9" y="44"/>
                    </a:moveTo>
                    <a:lnTo>
                      <a:pt x="39" y="44"/>
                    </a:lnTo>
                    <a:cubicBezTo>
                      <a:pt x="41" y="42"/>
                      <a:pt x="43" y="40"/>
                      <a:pt x="45" y="37"/>
                    </a:cubicBezTo>
                    <a:lnTo>
                      <a:pt x="45" y="37"/>
                    </a:lnTo>
                    <a:cubicBezTo>
                      <a:pt x="58" y="21"/>
                      <a:pt x="33" y="0"/>
                      <a:pt x="20" y="17"/>
                    </a:cubicBezTo>
                    <a:lnTo>
                      <a:pt x="20" y="17"/>
                    </a:lnTo>
                    <a:cubicBezTo>
                      <a:pt x="18" y="19"/>
                      <a:pt x="16" y="21"/>
                      <a:pt x="14" y="24"/>
                    </a:cubicBezTo>
                    <a:lnTo>
                      <a:pt x="14" y="24"/>
                    </a:lnTo>
                    <a:cubicBezTo>
                      <a:pt x="0" y="40"/>
                      <a:pt x="26" y="61"/>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6" name="Freeform 219">
                <a:extLst>
                  <a:ext uri="{FF2B5EF4-FFF2-40B4-BE49-F238E27FC236}">
                    <a16:creationId xmlns:a16="http://schemas.microsoft.com/office/drawing/2014/main" id="{B37F5C40-1539-5B43-A654-0CCF76A1D8A8}"/>
                  </a:ext>
                </a:extLst>
              </p:cNvPr>
              <p:cNvSpPr>
                <a:spLocks noChangeArrowheads="1"/>
              </p:cNvSpPr>
              <p:nvPr/>
            </p:nvSpPr>
            <p:spPr bwMode="auto">
              <a:xfrm>
                <a:off x="2818976" y="3119368"/>
                <a:ext cx="15122" cy="14042"/>
              </a:xfrm>
              <a:custGeom>
                <a:avLst/>
                <a:gdLst>
                  <a:gd name="T0" fmla="*/ 17 w 62"/>
                  <a:gd name="T1" fmla="*/ 39 h 59"/>
                  <a:gd name="T2" fmla="*/ 17 w 62"/>
                  <a:gd name="T3" fmla="*/ 39 h 59"/>
                  <a:gd name="T4" fmla="*/ 24 w 62"/>
                  <a:gd name="T5" fmla="*/ 45 h 59"/>
                  <a:gd name="T6" fmla="*/ 24 w 62"/>
                  <a:gd name="T7" fmla="*/ 45 h 59"/>
                  <a:gd name="T8" fmla="*/ 45 w 62"/>
                  <a:gd name="T9" fmla="*/ 20 h 59"/>
                  <a:gd name="T10" fmla="*/ 45 w 62"/>
                  <a:gd name="T11" fmla="*/ 20 h 59"/>
                  <a:gd name="T12" fmla="*/ 37 w 62"/>
                  <a:gd name="T13" fmla="*/ 14 h 59"/>
                  <a:gd name="T14" fmla="*/ 37 w 62"/>
                  <a:gd name="T15" fmla="*/ 14 h 59"/>
                  <a:gd name="T16" fmla="*/ 17 w 62"/>
                  <a:gd name="T17"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9"/>
                    </a:moveTo>
                    <a:lnTo>
                      <a:pt x="17" y="39"/>
                    </a:lnTo>
                    <a:cubicBezTo>
                      <a:pt x="19" y="41"/>
                      <a:pt x="21" y="43"/>
                      <a:pt x="24" y="45"/>
                    </a:cubicBezTo>
                    <a:lnTo>
                      <a:pt x="24" y="45"/>
                    </a:lnTo>
                    <a:cubicBezTo>
                      <a:pt x="40" y="58"/>
                      <a:pt x="61" y="33"/>
                      <a:pt x="45" y="20"/>
                    </a:cubicBezTo>
                    <a:lnTo>
                      <a:pt x="45" y="20"/>
                    </a:lnTo>
                    <a:cubicBezTo>
                      <a:pt x="42" y="17"/>
                      <a:pt x="40" y="16"/>
                      <a:pt x="37" y="14"/>
                    </a:cubicBezTo>
                    <a:lnTo>
                      <a:pt x="37" y="14"/>
                    </a:lnTo>
                    <a:cubicBezTo>
                      <a:pt x="21" y="0"/>
                      <a:pt x="0" y="26"/>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7" name="Freeform 220">
                <a:extLst>
                  <a:ext uri="{FF2B5EF4-FFF2-40B4-BE49-F238E27FC236}">
                    <a16:creationId xmlns:a16="http://schemas.microsoft.com/office/drawing/2014/main" id="{948A8BC2-8394-F64F-BADB-D54C13471DD6}"/>
                  </a:ext>
                </a:extLst>
              </p:cNvPr>
              <p:cNvSpPr>
                <a:spLocks noChangeArrowheads="1"/>
              </p:cNvSpPr>
              <p:nvPr/>
            </p:nvSpPr>
            <p:spPr bwMode="auto">
              <a:xfrm>
                <a:off x="2803855" y="3094526"/>
                <a:ext cx="12961" cy="12961"/>
              </a:xfrm>
              <a:custGeom>
                <a:avLst/>
                <a:gdLst>
                  <a:gd name="T0" fmla="*/ 17 w 54"/>
                  <a:gd name="T1" fmla="*/ 38 h 53"/>
                  <a:gd name="T2" fmla="*/ 17 w 54"/>
                  <a:gd name="T3" fmla="*/ 38 h 53"/>
                  <a:gd name="T4" fmla="*/ 37 w 54"/>
                  <a:gd name="T5" fmla="*/ 13 h 53"/>
                  <a:gd name="T6" fmla="*/ 37 w 54"/>
                  <a:gd name="T7" fmla="*/ 13 h 53"/>
                  <a:gd name="T8" fmla="*/ 17 w 54"/>
                  <a:gd name="T9" fmla="*/ 38 h 53"/>
                </a:gdLst>
                <a:ahLst/>
                <a:cxnLst>
                  <a:cxn ang="0">
                    <a:pos x="T0" y="T1"/>
                  </a:cxn>
                  <a:cxn ang="0">
                    <a:pos x="T2" y="T3"/>
                  </a:cxn>
                  <a:cxn ang="0">
                    <a:pos x="T4" y="T5"/>
                  </a:cxn>
                  <a:cxn ang="0">
                    <a:pos x="T6" y="T7"/>
                  </a:cxn>
                  <a:cxn ang="0">
                    <a:pos x="T8" y="T9"/>
                  </a:cxn>
                </a:cxnLst>
                <a:rect l="0" t="0" r="r" b="b"/>
                <a:pathLst>
                  <a:path w="54" h="53">
                    <a:moveTo>
                      <a:pt x="17" y="38"/>
                    </a:moveTo>
                    <a:lnTo>
                      <a:pt x="17" y="38"/>
                    </a:lnTo>
                    <a:cubicBezTo>
                      <a:pt x="33" y="52"/>
                      <a:pt x="53" y="27"/>
                      <a:pt x="37" y="13"/>
                    </a:cubicBezTo>
                    <a:lnTo>
                      <a:pt x="37" y="13"/>
                    </a:lnTo>
                    <a:cubicBezTo>
                      <a:pt x="21" y="0"/>
                      <a:pt x="0" y="26"/>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8" name="Freeform 221">
                <a:extLst>
                  <a:ext uri="{FF2B5EF4-FFF2-40B4-BE49-F238E27FC236}">
                    <a16:creationId xmlns:a16="http://schemas.microsoft.com/office/drawing/2014/main" id="{B12C210D-9565-F94F-B92F-15156EB374EB}"/>
                  </a:ext>
                </a:extLst>
              </p:cNvPr>
              <p:cNvSpPr>
                <a:spLocks noChangeArrowheads="1"/>
              </p:cNvSpPr>
              <p:nvPr/>
            </p:nvSpPr>
            <p:spPr bwMode="auto">
              <a:xfrm>
                <a:off x="2833018" y="3078323"/>
                <a:ext cx="12961" cy="14042"/>
              </a:xfrm>
              <a:custGeom>
                <a:avLst/>
                <a:gdLst>
                  <a:gd name="T0" fmla="*/ 42 w 55"/>
                  <a:gd name="T1" fmla="*/ 20 h 56"/>
                  <a:gd name="T2" fmla="*/ 42 w 55"/>
                  <a:gd name="T3" fmla="*/ 20 h 56"/>
                  <a:gd name="T4" fmla="*/ 42 w 55"/>
                  <a:gd name="T5" fmla="*/ 19 h 56"/>
                  <a:gd name="T6" fmla="*/ 42 w 55"/>
                  <a:gd name="T7" fmla="*/ 19 h 56"/>
                  <a:gd name="T8" fmla="*/ 42 w 55"/>
                  <a:gd name="T9" fmla="*/ 20 h 56"/>
                  <a:gd name="T10" fmla="*/ 45 w 55"/>
                  <a:gd name="T11" fmla="*/ 35 h 56"/>
                  <a:gd name="T12" fmla="*/ 45 w 55"/>
                  <a:gd name="T13" fmla="*/ 35 h 56"/>
                  <a:gd name="T14" fmla="*/ 38 w 55"/>
                  <a:gd name="T15" fmla="*/ 10 h 56"/>
                  <a:gd name="T16" fmla="*/ 38 w 55"/>
                  <a:gd name="T17" fmla="*/ 10 h 56"/>
                  <a:gd name="T18" fmla="*/ 14 w 55"/>
                  <a:gd name="T19" fmla="*/ 10 h 56"/>
                  <a:gd name="T20" fmla="*/ 14 w 55"/>
                  <a:gd name="T21" fmla="*/ 10 h 56"/>
                  <a:gd name="T22" fmla="*/ 45 w 55"/>
                  <a:gd name="T23" fmla="*/ 3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6">
                    <a:moveTo>
                      <a:pt x="42" y="20"/>
                    </a:moveTo>
                    <a:lnTo>
                      <a:pt x="42" y="20"/>
                    </a:lnTo>
                    <a:lnTo>
                      <a:pt x="42" y="19"/>
                    </a:lnTo>
                    <a:lnTo>
                      <a:pt x="42" y="19"/>
                    </a:lnTo>
                    <a:lnTo>
                      <a:pt x="42" y="20"/>
                    </a:lnTo>
                    <a:close/>
                    <a:moveTo>
                      <a:pt x="45" y="35"/>
                    </a:moveTo>
                    <a:lnTo>
                      <a:pt x="45" y="35"/>
                    </a:lnTo>
                    <a:cubicBezTo>
                      <a:pt x="54" y="25"/>
                      <a:pt x="48" y="13"/>
                      <a:pt x="38" y="10"/>
                    </a:cubicBezTo>
                    <a:lnTo>
                      <a:pt x="38" y="10"/>
                    </a:lnTo>
                    <a:cubicBezTo>
                      <a:pt x="32" y="3"/>
                      <a:pt x="20" y="0"/>
                      <a:pt x="14" y="10"/>
                    </a:cubicBezTo>
                    <a:lnTo>
                      <a:pt x="14" y="10"/>
                    </a:lnTo>
                    <a:cubicBezTo>
                      <a:pt x="0" y="31"/>
                      <a:pt x="29" y="55"/>
                      <a:pt x="45" y="3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9" name="Freeform 222">
                <a:extLst>
                  <a:ext uri="{FF2B5EF4-FFF2-40B4-BE49-F238E27FC236}">
                    <a16:creationId xmlns:a16="http://schemas.microsoft.com/office/drawing/2014/main" id="{42F2208A-11C3-4A46-8829-37386375E469}"/>
                  </a:ext>
                </a:extLst>
              </p:cNvPr>
              <p:cNvSpPr>
                <a:spLocks noChangeArrowheads="1"/>
              </p:cNvSpPr>
              <p:nvPr/>
            </p:nvSpPr>
            <p:spPr bwMode="auto">
              <a:xfrm>
                <a:off x="2824377" y="3102086"/>
                <a:ext cx="15122" cy="14042"/>
              </a:xfrm>
              <a:custGeom>
                <a:avLst/>
                <a:gdLst>
                  <a:gd name="T0" fmla="*/ 17 w 62"/>
                  <a:gd name="T1" fmla="*/ 38 h 59"/>
                  <a:gd name="T2" fmla="*/ 17 w 62"/>
                  <a:gd name="T3" fmla="*/ 38 h 59"/>
                  <a:gd name="T4" fmla="*/ 24 w 62"/>
                  <a:gd name="T5" fmla="*/ 44 h 59"/>
                  <a:gd name="T6" fmla="*/ 24 w 62"/>
                  <a:gd name="T7" fmla="*/ 44 h 59"/>
                  <a:gd name="T8" fmla="*/ 44 w 62"/>
                  <a:gd name="T9" fmla="*/ 20 h 59"/>
                  <a:gd name="T10" fmla="*/ 44 w 62"/>
                  <a:gd name="T11" fmla="*/ 20 h 59"/>
                  <a:gd name="T12" fmla="*/ 37 w 62"/>
                  <a:gd name="T13" fmla="*/ 13 h 59"/>
                  <a:gd name="T14" fmla="*/ 37 w 62"/>
                  <a:gd name="T15" fmla="*/ 13 h 59"/>
                  <a:gd name="T16" fmla="*/ 17 w 62"/>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8"/>
                    </a:moveTo>
                    <a:lnTo>
                      <a:pt x="17" y="38"/>
                    </a:lnTo>
                    <a:cubicBezTo>
                      <a:pt x="19" y="41"/>
                      <a:pt x="21" y="42"/>
                      <a:pt x="24" y="44"/>
                    </a:cubicBezTo>
                    <a:lnTo>
                      <a:pt x="24" y="44"/>
                    </a:lnTo>
                    <a:cubicBezTo>
                      <a:pt x="40" y="58"/>
                      <a:pt x="61" y="33"/>
                      <a:pt x="44" y="20"/>
                    </a:cubicBezTo>
                    <a:lnTo>
                      <a:pt x="44" y="20"/>
                    </a:lnTo>
                    <a:cubicBezTo>
                      <a:pt x="42" y="17"/>
                      <a:pt x="40" y="15"/>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0" name="Freeform 223">
                <a:extLst>
                  <a:ext uri="{FF2B5EF4-FFF2-40B4-BE49-F238E27FC236}">
                    <a16:creationId xmlns:a16="http://schemas.microsoft.com/office/drawing/2014/main" id="{964C802F-2047-1843-9662-6741529E718C}"/>
                  </a:ext>
                </a:extLst>
              </p:cNvPr>
              <p:cNvSpPr>
                <a:spLocks noChangeArrowheads="1"/>
              </p:cNvSpPr>
              <p:nvPr/>
            </p:nvSpPr>
            <p:spPr bwMode="auto">
              <a:xfrm>
                <a:off x="2852461" y="3102086"/>
                <a:ext cx="14041" cy="15122"/>
              </a:xfrm>
              <a:custGeom>
                <a:avLst/>
                <a:gdLst>
                  <a:gd name="T0" fmla="*/ 38 w 58"/>
                  <a:gd name="T1" fmla="*/ 45 h 62"/>
                  <a:gd name="T2" fmla="*/ 38 w 58"/>
                  <a:gd name="T3" fmla="*/ 45 h 62"/>
                  <a:gd name="T4" fmla="*/ 44 w 58"/>
                  <a:gd name="T5" fmla="*/ 37 h 62"/>
                  <a:gd name="T6" fmla="*/ 44 w 58"/>
                  <a:gd name="T7" fmla="*/ 37 h 62"/>
                  <a:gd name="T8" fmla="*/ 19 w 58"/>
                  <a:gd name="T9" fmla="*/ 16 h 62"/>
                  <a:gd name="T10" fmla="*/ 19 w 58"/>
                  <a:gd name="T11" fmla="*/ 16 h 62"/>
                  <a:gd name="T12" fmla="*/ 13 w 58"/>
                  <a:gd name="T13" fmla="*/ 24 h 62"/>
                  <a:gd name="T14" fmla="*/ 13 w 58"/>
                  <a:gd name="T15" fmla="*/ 24 h 62"/>
                  <a:gd name="T16" fmla="*/ 38 w 58"/>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62">
                    <a:moveTo>
                      <a:pt x="38" y="45"/>
                    </a:moveTo>
                    <a:lnTo>
                      <a:pt x="38" y="45"/>
                    </a:lnTo>
                    <a:cubicBezTo>
                      <a:pt x="40" y="42"/>
                      <a:pt x="42" y="39"/>
                      <a:pt x="44" y="37"/>
                    </a:cubicBezTo>
                    <a:lnTo>
                      <a:pt x="44" y="37"/>
                    </a:lnTo>
                    <a:cubicBezTo>
                      <a:pt x="57" y="21"/>
                      <a:pt x="32" y="0"/>
                      <a:pt x="19" y="16"/>
                    </a:cubicBezTo>
                    <a:lnTo>
                      <a:pt x="19" y="16"/>
                    </a:lnTo>
                    <a:cubicBezTo>
                      <a:pt x="17" y="19"/>
                      <a:pt x="15" y="21"/>
                      <a:pt x="13" y="24"/>
                    </a:cubicBezTo>
                    <a:lnTo>
                      <a:pt x="13" y="24"/>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1" name="Freeform 224">
                <a:extLst>
                  <a:ext uri="{FF2B5EF4-FFF2-40B4-BE49-F238E27FC236}">
                    <a16:creationId xmlns:a16="http://schemas.microsoft.com/office/drawing/2014/main" id="{C4AA03E7-66F7-834A-BA4C-5C7D0E69E464}"/>
                  </a:ext>
                </a:extLst>
              </p:cNvPr>
              <p:cNvSpPr>
                <a:spLocks noChangeArrowheads="1"/>
              </p:cNvSpPr>
              <p:nvPr/>
            </p:nvSpPr>
            <p:spPr bwMode="auto">
              <a:xfrm>
                <a:off x="2771451" y="3137731"/>
                <a:ext cx="15122" cy="14041"/>
              </a:xfrm>
              <a:custGeom>
                <a:avLst/>
                <a:gdLst>
                  <a:gd name="T0" fmla="*/ 16 w 61"/>
                  <a:gd name="T1" fmla="*/ 38 h 58"/>
                  <a:gd name="T2" fmla="*/ 16 w 61"/>
                  <a:gd name="T3" fmla="*/ 38 h 58"/>
                  <a:gd name="T4" fmla="*/ 23 w 61"/>
                  <a:gd name="T5" fmla="*/ 44 h 58"/>
                  <a:gd name="T6" fmla="*/ 23 w 61"/>
                  <a:gd name="T7" fmla="*/ 44 h 58"/>
                  <a:gd name="T8" fmla="*/ 44 w 61"/>
                  <a:gd name="T9" fmla="*/ 19 h 58"/>
                  <a:gd name="T10" fmla="*/ 44 w 61"/>
                  <a:gd name="T11" fmla="*/ 19 h 58"/>
                  <a:gd name="T12" fmla="*/ 37 w 61"/>
                  <a:gd name="T13" fmla="*/ 13 h 58"/>
                  <a:gd name="T14" fmla="*/ 37 w 61"/>
                  <a:gd name="T15" fmla="*/ 13 h 58"/>
                  <a:gd name="T16" fmla="*/ 16 w 61"/>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8">
                    <a:moveTo>
                      <a:pt x="16" y="38"/>
                    </a:moveTo>
                    <a:lnTo>
                      <a:pt x="16" y="38"/>
                    </a:lnTo>
                    <a:cubicBezTo>
                      <a:pt x="19" y="40"/>
                      <a:pt x="21" y="42"/>
                      <a:pt x="23" y="44"/>
                    </a:cubicBezTo>
                    <a:lnTo>
                      <a:pt x="23" y="44"/>
                    </a:lnTo>
                    <a:cubicBezTo>
                      <a:pt x="40" y="57"/>
                      <a:pt x="60" y="32"/>
                      <a:pt x="44" y="19"/>
                    </a:cubicBezTo>
                    <a:lnTo>
                      <a:pt x="44" y="19"/>
                    </a:lnTo>
                    <a:cubicBezTo>
                      <a:pt x="42" y="16"/>
                      <a:pt x="39" y="15"/>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2" name="Freeform 225">
                <a:extLst>
                  <a:ext uri="{FF2B5EF4-FFF2-40B4-BE49-F238E27FC236}">
                    <a16:creationId xmlns:a16="http://schemas.microsoft.com/office/drawing/2014/main" id="{139E7A30-4A60-5144-8241-EE10CA69EB4D}"/>
                  </a:ext>
                </a:extLst>
              </p:cNvPr>
              <p:cNvSpPr>
                <a:spLocks noChangeArrowheads="1"/>
              </p:cNvSpPr>
              <p:nvPr/>
            </p:nvSpPr>
            <p:spPr bwMode="auto">
              <a:xfrm>
                <a:off x="2742289" y="3091285"/>
                <a:ext cx="9721" cy="15122"/>
              </a:xfrm>
              <a:custGeom>
                <a:avLst/>
                <a:gdLst>
                  <a:gd name="T0" fmla="*/ 3 w 39"/>
                  <a:gd name="T1" fmla="*/ 38 h 60"/>
                  <a:gd name="T2" fmla="*/ 3 w 39"/>
                  <a:gd name="T3" fmla="*/ 38 h 60"/>
                  <a:gd name="T4" fmla="*/ 36 w 39"/>
                  <a:gd name="T5" fmla="*/ 35 h 60"/>
                  <a:gd name="T6" fmla="*/ 36 w 39"/>
                  <a:gd name="T7" fmla="*/ 35 h 60"/>
                  <a:gd name="T8" fmla="*/ 34 w 39"/>
                  <a:gd name="T9" fmla="*/ 21 h 60"/>
                  <a:gd name="T10" fmla="*/ 34 w 39"/>
                  <a:gd name="T11" fmla="*/ 21 h 60"/>
                  <a:gd name="T12" fmla="*/ 2 w 39"/>
                  <a:gd name="T13" fmla="*/ 25 h 60"/>
                  <a:gd name="T14" fmla="*/ 2 w 39"/>
                  <a:gd name="T15" fmla="*/ 25 h 60"/>
                  <a:gd name="T16" fmla="*/ 3 w 39"/>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3" y="38"/>
                    </a:moveTo>
                    <a:lnTo>
                      <a:pt x="3" y="38"/>
                    </a:lnTo>
                    <a:cubicBezTo>
                      <a:pt x="6" y="59"/>
                      <a:pt x="38" y="56"/>
                      <a:pt x="36" y="35"/>
                    </a:cubicBezTo>
                    <a:lnTo>
                      <a:pt x="36" y="35"/>
                    </a:lnTo>
                    <a:cubicBezTo>
                      <a:pt x="35" y="30"/>
                      <a:pt x="35" y="26"/>
                      <a:pt x="34" y="21"/>
                    </a:cubicBezTo>
                    <a:lnTo>
                      <a:pt x="34" y="21"/>
                    </a:lnTo>
                    <a:cubicBezTo>
                      <a:pt x="32" y="0"/>
                      <a:pt x="0" y="4"/>
                      <a:pt x="2" y="25"/>
                    </a:cubicBezTo>
                    <a:lnTo>
                      <a:pt x="2" y="25"/>
                    </a:lnTo>
                    <a:cubicBezTo>
                      <a:pt x="3" y="29"/>
                      <a:pt x="3" y="34"/>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3" name="Freeform 226">
                <a:extLst>
                  <a:ext uri="{FF2B5EF4-FFF2-40B4-BE49-F238E27FC236}">
                    <a16:creationId xmlns:a16="http://schemas.microsoft.com/office/drawing/2014/main" id="{897542EA-1A0A-834F-A67F-DAD5C629D3A5}"/>
                  </a:ext>
                </a:extLst>
              </p:cNvPr>
              <p:cNvSpPr>
                <a:spLocks noChangeArrowheads="1"/>
              </p:cNvSpPr>
              <p:nvPr/>
            </p:nvSpPr>
            <p:spPr bwMode="auto">
              <a:xfrm>
                <a:off x="2777932" y="3069683"/>
                <a:ext cx="9721" cy="14042"/>
              </a:xfrm>
              <a:custGeom>
                <a:avLst/>
                <a:gdLst>
                  <a:gd name="T0" fmla="*/ 36 w 38"/>
                  <a:gd name="T1" fmla="*/ 34 h 59"/>
                  <a:gd name="T2" fmla="*/ 36 w 38"/>
                  <a:gd name="T3" fmla="*/ 34 h 59"/>
                  <a:gd name="T4" fmla="*/ 34 w 38"/>
                  <a:gd name="T5" fmla="*/ 20 h 59"/>
                  <a:gd name="T6" fmla="*/ 34 w 38"/>
                  <a:gd name="T7" fmla="*/ 20 h 59"/>
                  <a:gd name="T8" fmla="*/ 2 w 38"/>
                  <a:gd name="T9" fmla="*/ 24 h 59"/>
                  <a:gd name="T10" fmla="*/ 2 w 38"/>
                  <a:gd name="T11" fmla="*/ 24 h 59"/>
                  <a:gd name="T12" fmla="*/ 3 w 38"/>
                  <a:gd name="T13" fmla="*/ 37 h 59"/>
                  <a:gd name="T14" fmla="*/ 3 w 38"/>
                  <a:gd name="T15" fmla="*/ 37 h 59"/>
                  <a:gd name="T16" fmla="*/ 36 w 38"/>
                  <a:gd name="T17"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59">
                    <a:moveTo>
                      <a:pt x="36" y="34"/>
                    </a:moveTo>
                    <a:lnTo>
                      <a:pt x="36" y="34"/>
                    </a:lnTo>
                    <a:cubicBezTo>
                      <a:pt x="35" y="29"/>
                      <a:pt x="35" y="25"/>
                      <a:pt x="34" y="20"/>
                    </a:cubicBezTo>
                    <a:lnTo>
                      <a:pt x="34" y="20"/>
                    </a:lnTo>
                    <a:cubicBezTo>
                      <a:pt x="32" y="0"/>
                      <a:pt x="0" y="3"/>
                      <a:pt x="2" y="24"/>
                    </a:cubicBezTo>
                    <a:lnTo>
                      <a:pt x="2" y="24"/>
                    </a:lnTo>
                    <a:cubicBezTo>
                      <a:pt x="2" y="28"/>
                      <a:pt x="3" y="32"/>
                      <a:pt x="3" y="37"/>
                    </a:cubicBezTo>
                    <a:lnTo>
                      <a:pt x="3" y="37"/>
                    </a:lnTo>
                    <a:cubicBezTo>
                      <a:pt x="5" y="58"/>
                      <a:pt x="37" y="54"/>
                      <a:pt x="36"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4" name="Freeform 227">
                <a:extLst>
                  <a:ext uri="{FF2B5EF4-FFF2-40B4-BE49-F238E27FC236}">
                    <a16:creationId xmlns:a16="http://schemas.microsoft.com/office/drawing/2014/main" id="{3F4E1A3F-AABA-D044-AF15-A9FA7FC2B69E}"/>
                  </a:ext>
                </a:extLst>
              </p:cNvPr>
              <p:cNvSpPr>
                <a:spLocks noChangeArrowheads="1"/>
              </p:cNvSpPr>
              <p:nvPr/>
            </p:nvSpPr>
            <p:spPr bwMode="auto">
              <a:xfrm>
                <a:off x="2771451" y="3096686"/>
                <a:ext cx="8641" cy="15122"/>
              </a:xfrm>
              <a:custGeom>
                <a:avLst/>
                <a:gdLst>
                  <a:gd name="T0" fmla="*/ 2 w 36"/>
                  <a:gd name="T1" fmla="*/ 38 h 60"/>
                  <a:gd name="T2" fmla="*/ 2 w 36"/>
                  <a:gd name="T3" fmla="*/ 38 h 60"/>
                  <a:gd name="T4" fmla="*/ 34 w 36"/>
                  <a:gd name="T5" fmla="*/ 35 h 60"/>
                  <a:gd name="T6" fmla="*/ 34 w 36"/>
                  <a:gd name="T7" fmla="*/ 35 h 60"/>
                  <a:gd name="T8" fmla="*/ 33 w 36"/>
                  <a:gd name="T9" fmla="*/ 21 h 60"/>
                  <a:gd name="T10" fmla="*/ 33 w 36"/>
                  <a:gd name="T11" fmla="*/ 21 h 60"/>
                  <a:gd name="T12" fmla="*/ 1 w 36"/>
                  <a:gd name="T13" fmla="*/ 25 h 60"/>
                  <a:gd name="T14" fmla="*/ 1 w 36"/>
                  <a:gd name="T15" fmla="*/ 25 h 60"/>
                  <a:gd name="T16" fmla="*/ 2 w 36"/>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60">
                    <a:moveTo>
                      <a:pt x="2" y="38"/>
                    </a:moveTo>
                    <a:lnTo>
                      <a:pt x="2" y="38"/>
                    </a:lnTo>
                    <a:cubicBezTo>
                      <a:pt x="3" y="59"/>
                      <a:pt x="35" y="55"/>
                      <a:pt x="34" y="35"/>
                    </a:cubicBezTo>
                    <a:lnTo>
                      <a:pt x="34" y="35"/>
                    </a:lnTo>
                    <a:cubicBezTo>
                      <a:pt x="34" y="30"/>
                      <a:pt x="34" y="26"/>
                      <a:pt x="33" y="21"/>
                    </a:cubicBezTo>
                    <a:lnTo>
                      <a:pt x="33" y="21"/>
                    </a:lnTo>
                    <a:cubicBezTo>
                      <a:pt x="32" y="0"/>
                      <a:pt x="0" y="4"/>
                      <a:pt x="1" y="25"/>
                    </a:cubicBezTo>
                    <a:lnTo>
                      <a:pt x="1" y="25"/>
                    </a:lnTo>
                    <a:cubicBezTo>
                      <a:pt x="1" y="29"/>
                      <a:pt x="1" y="34"/>
                      <a:pt x="2"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5" name="Freeform 228">
                <a:extLst>
                  <a:ext uri="{FF2B5EF4-FFF2-40B4-BE49-F238E27FC236}">
                    <a16:creationId xmlns:a16="http://schemas.microsoft.com/office/drawing/2014/main" id="{0DE31FE8-EE60-9D46-9379-2EFB708078DA}"/>
                  </a:ext>
                </a:extLst>
              </p:cNvPr>
              <p:cNvSpPr>
                <a:spLocks noChangeArrowheads="1"/>
              </p:cNvSpPr>
              <p:nvPr/>
            </p:nvSpPr>
            <p:spPr bwMode="auto">
              <a:xfrm>
                <a:off x="2735808" y="3112887"/>
                <a:ext cx="12961" cy="14042"/>
              </a:xfrm>
              <a:custGeom>
                <a:avLst/>
                <a:gdLst>
                  <a:gd name="T0" fmla="*/ 42 w 55"/>
                  <a:gd name="T1" fmla="*/ 20 h 56"/>
                  <a:gd name="T2" fmla="*/ 42 w 55"/>
                  <a:gd name="T3" fmla="*/ 20 h 56"/>
                  <a:gd name="T4" fmla="*/ 42 w 55"/>
                  <a:gd name="T5" fmla="*/ 19 h 56"/>
                  <a:gd name="T6" fmla="*/ 42 w 55"/>
                  <a:gd name="T7" fmla="*/ 19 h 56"/>
                  <a:gd name="T8" fmla="*/ 42 w 55"/>
                  <a:gd name="T9" fmla="*/ 20 h 56"/>
                  <a:gd name="T10" fmla="*/ 38 w 55"/>
                  <a:gd name="T11" fmla="*/ 10 h 56"/>
                  <a:gd name="T12" fmla="*/ 38 w 55"/>
                  <a:gd name="T13" fmla="*/ 10 h 56"/>
                  <a:gd name="T14" fmla="*/ 14 w 55"/>
                  <a:gd name="T15" fmla="*/ 10 h 56"/>
                  <a:gd name="T16" fmla="*/ 14 w 55"/>
                  <a:gd name="T17" fmla="*/ 10 h 56"/>
                  <a:gd name="T18" fmla="*/ 46 w 55"/>
                  <a:gd name="T19" fmla="*/ 35 h 56"/>
                  <a:gd name="T20" fmla="*/ 46 w 55"/>
                  <a:gd name="T21" fmla="*/ 35 h 56"/>
                  <a:gd name="T22" fmla="*/ 38 w 55"/>
                  <a:gd name="T23" fmla="*/ 1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6">
                    <a:moveTo>
                      <a:pt x="42" y="20"/>
                    </a:moveTo>
                    <a:lnTo>
                      <a:pt x="42" y="20"/>
                    </a:lnTo>
                    <a:cubicBezTo>
                      <a:pt x="42" y="20"/>
                      <a:pt x="42" y="20"/>
                      <a:pt x="42" y="19"/>
                    </a:cubicBezTo>
                    <a:lnTo>
                      <a:pt x="42" y="19"/>
                    </a:lnTo>
                    <a:cubicBezTo>
                      <a:pt x="42" y="20"/>
                      <a:pt x="42" y="20"/>
                      <a:pt x="42" y="20"/>
                    </a:cubicBezTo>
                    <a:close/>
                    <a:moveTo>
                      <a:pt x="38" y="10"/>
                    </a:moveTo>
                    <a:lnTo>
                      <a:pt x="38" y="10"/>
                    </a:lnTo>
                    <a:cubicBezTo>
                      <a:pt x="32" y="2"/>
                      <a:pt x="21" y="0"/>
                      <a:pt x="14" y="10"/>
                    </a:cubicBezTo>
                    <a:lnTo>
                      <a:pt x="14" y="10"/>
                    </a:lnTo>
                    <a:cubicBezTo>
                      <a:pt x="0" y="31"/>
                      <a:pt x="29" y="55"/>
                      <a:pt x="46" y="35"/>
                    </a:cubicBezTo>
                    <a:lnTo>
                      <a:pt x="46" y="35"/>
                    </a:lnTo>
                    <a:cubicBezTo>
                      <a:pt x="54" y="25"/>
                      <a:pt x="47" y="13"/>
                      <a:pt x="38" y="1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6" name="Freeform 229">
                <a:extLst>
                  <a:ext uri="{FF2B5EF4-FFF2-40B4-BE49-F238E27FC236}">
                    <a16:creationId xmlns:a16="http://schemas.microsoft.com/office/drawing/2014/main" id="{97C15664-FAB5-4346-B76F-9EA5CB955653}"/>
                  </a:ext>
                </a:extLst>
              </p:cNvPr>
              <p:cNvSpPr>
                <a:spLocks noChangeArrowheads="1"/>
              </p:cNvSpPr>
              <p:nvPr/>
            </p:nvSpPr>
            <p:spPr bwMode="auto">
              <a:xfrm>
                <a:off x="2694764" y="3093445"/>
                <a:ext cx="14041" cy="15122"/>
              </a:xfrm>
              <a:custGeom>
                <a:avLst/>
                <a:gdLst>
                  <a:gd name="T0" fmla="*/ 20 w 59"/>
                  <a:gd name="T1" fmla="*/ 17 h 62"/>
                  <a:gd name="T2" fmla="*/ 20 w 59"/>
                  <a:gd name="T3" fmla="*/ 17 h 62"/>
                  <a:gd name="T4" fmla="*/ 14 w 59"/>
                  <a:gd name="T5" fmla="*/ 24 h 62"/>
                  <a:gd name="T6" fmla="*/ 14 w 59"/>
                  <a:gd name="T7" fmla="*/ 24 h 62"/>
                  <a:gd name="T8" fmla="*/ 39 w 59"/>
                  <a:gd name="T9" fmla="*/ 45 h 62"/>
                  <a:gd name="T10" fmla="*/ 39 w 59"/>
                  <a:gd name="T11" fmla="*/ 45 h 62"/>
                  <a:gd name="T12" fmla="*/ 45 w 59"/>
                  <a:gd name="T13" fmla="*/ 38 h 62"/>
                  <a:gd name="T14" fmla="*/ 45 w 59"/>
                  <a:gd name="T15" fmla="*/ 38 h 62"/>
                  <a:gd name="T16" fmla="*/ 20 w 59"/>
                  <a:gd name="T17" fmla="*/ 1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20" y="17"/>
                    </a:moveTo>
                    <a:lnTo>
                      <a:pt x="20" y="17"/>
                    </a:lnTo>
                    <a:cubicBezTo>
                      <a:pt x="18" y="19"/>
                      <a:pt x="16" y="21"/>
                      <a:pt x="14" y="24"/>
                    </a:cubicBezTo>
                    <a:lnTo>
                      <a:pt x="14" y="24"/>
                    </a:lnTo>
                    <a:cubicBezTo>
                      <a:pt x="0" y="40"/>
                      <a:pt x="26" y="61"/>
                      <a:pt x="39" y="45"/>
                    </a:cubicBezTo>
                    <a:lnTo>
                      <a:pt x="39" y="45"/>
                    </a:lnTo>
                    <a:cubicBezTo>
                      <a:pt x="41" y="42"/>
                      <a:pt x="43" y="40"/>
                      <a:pt x="45" y="38"/>
                    </a:cubicBezTo>
                    <a:lnTo>
                      <a:pt x="45" y="38"/>
                    </a:lnTo>
                    <a:cubicBezTo>
                      <a:pt x="58" y="21"/>
                      <a:pt x="33" y="0"/>
                      <a:pt x="20"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7" name="Freeform 230">
                <a:extLst>
                  <a:ext uri="{FF2B5EF4-FFF2-40B4-BE49-F238E27FC236}">
                    <a16:creationId xmlns:a16="http://schemas.microsoft.com/office/drawing/2014/main" id="{E1E0DBE1-5398-324C-B8B6-C4CE6A4A3F9D}"/>
                  </a:ext>
                </a:extLst>
              </p:cNvPr>
              <p:cNvSpPr>
                <a:spLocks noChangeArrowheads="1"/>
              </p:cNvSpPr>
              <p:nvPr/>
            </p:nvSpPr>
            <p:spPr bwMode="auto">
              <a:xfrm>
                <a:off x="2691523" y="3128009"/>
                <a:ext cx="9721" cy="14042"/>
              </a:xfrm>
              <a:custGeom>
                <a:avLst/>
                <a:gdLst>
                  <a:gd name="T0" fmla="*/ 34 w 39"/>
                  <a:gd name="T1" fmla="*/ 20 h 59"/>
                  <a:gd name="T2" fmla="*/ 34 w 39"/>
                  <a:gd name="T3" fmla="*/ 20 h 59"/>
                  <a:gd name="T4" fmla="*/ 2 w 39"/>
                  <a:gd name="T5" fmla="*/ 24 h 59"/>
                  <a:gd name="T6" fmla="*/ 2 w 39"/>
                  <a:gd name="T7" fmla="*/ 24 h 59"/>
                  <a:gd name="T8" fmla="*/ 3 w 39"/>
                  <a:gd name="T9" fmla="*/ 38 h 59"/>
                  <a:gd name="T10" fmla="*/ 3 w 39"/>
                  <a:gd name="T11" fmla="*/ 38 h 59"/>
                  <a:gd name="T12" fmla="*/ 36 w 39"/>
                  <a:gd name="T13" fmla="*/ 34 h 59"/>
                  <a:gd name="T14" fmla="*/ 36 w 39"/>
                  <a:gd name="T15" fmla="*/ 34 h 59"/>
                  <a:gd name="T16" fmla="*/ 34 w 39"/>
                  <a:gd name="T17"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4" y="20"/>
                    </a:moveTo>
                    <a:lnTo>
                      <a:pt x="34" y="20"/>
                    </a:lnTo>
                    <a:cubicBezTo>
                      <a:pt x="32" y="0"/>
                      <a:pt x="0" y="4"/>
                      <a:pt x="2" y="24"/>
                    </a:cubicBezTo>
                    <a:lnTo>
                      <a:pt x="2" y="24"/>
                    </a:lnTo>
                    <a:cubicBezTo>
                      <a:pt x="2" y="29"/>
                      <a:pt x="3" y="33"/>
                      <a:pt x="3" y="38"/>
                    </a:cubicBezTo>
                    <a:lnTo>
                      <a:pt x="3" y="38"/>
                    </a:lnTo>
                    <a:cubicBezTo>
                      <a:pt x="5" y="58"/>
                      <a:pt x="38" y="55"/>
                      <a:pt x="36" y="34"/>
                    </a:cubicBezTo>
                    <a:lnTo>
                      <a:pt x="36" y="34"/>
                    </a:lnTo>
                    <a:cubicBezTo>
                      <a:pt x="35" y="30"/>
                      <a:pt x="35" y="25"/>
                      <a:pt x="34"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8" name="Freeform 231">
                <a:extLst>
                  <a:ext uri="{FF2B5EF4-FFF2-40B4-BE49-F238E27FC236}">
                    <a16:creationId xmlns:a16="http://schemas.microsoft.com/office/drawing/2014/main" id="{EFBD62A0-4725-FD45-AA23-76A013C4B179}"/>
                  </a:ext>
                </a:extLst>
              </p:cNvPr>
              <p:cNvSpPr>
                <a:spLocks noChangeArrowheads="1"/>
              </p:cNvSpPr>
              <p:nvPr/>
            </p:nvSpPr>
            <p:spPr bwMode="auto">
              <a:xfrm>
                <a:off x="2703405" y="3150692"/>
                <a:ext cx="15122" cy="14041"/>
              </a:xfrm>
              <a:custGeom>
                <a:avLst/>
                <a:gdLst>
                  <a:gd name="T0" fmla="*/ 45 w 62"/>
                  <a:gd name="T1" fmla="*/ 19 h 59"/>
                  <a:gd name="T2" fmla="*/ 45 w 62"/>
                  <a:gd name="T3" fmla="*/ 19 h 59"/>
                  <a:gd name="T4" fmla="*/ 37 w 62"/>
                  <a:gd name="T5" fmla="*/ 13 h 59"/>
                  <a:gd name="T6" fmla="*/ 37 w 62"/>
                  <a:gd name="T7" fmla="*/ 13 h 59"/>
                  <a:gd name="T8" fmla="*/ 16 w 62"/>
                  <a:gd name="T9" fmla="*/ 38 h 59"/>
                  <a:gd name="T10" fmla="*/ 16 w 62"/>
                  <a:gd name="T11" fmla="*/ 38 h 59"/>
                  <a:gd name="T12" fmla="*/ 24 w 62"/>
                  <a:gd name="T13" fmla="*/ 44 h 59"/>
                  <a:gd name="T14" fmla="*/ 24 w 62"/>
                  <a:gd name="T15" fmla="*/ 44 h 59"/>
                  <a:gd name="T16" fmla="*/ 45 w 62"/>
                  <a:gd name="T17" fmla="*/ 1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45" y="19"/>
                    </a:moveTo>
                    <a:lnTo>
                      <a:pt x="45" y="19"/>
                    </a:lnTo>
                    <a:cubicBezTo>
                      <a:pt x="43" y="17"/>
                      <a:pt x="39" y="15"/>
                      <a:pt x="37" y="13"/>
                    </a:cubicBezTo>
                    <a:lnTo>
                      <a:pt x="37" y="13"/>
                    </a:lnTo>
                    <a:cubicBezTo>
                      <a:pt x="21" y="0"/>
                      <a:pt x="0" y="25"/>
                      <a:pt x="16" y="38"/>
                    </a:cubicBezTo>
                    <a:lnTo>
                      <a:pt x="16" y="38"/>
                    </a:lnTo>
                    <a:cubicBezTo>
                      <a:pt x="19" y="40"/>
                      <a:pt x="22" y="42"/>
                      <a:pt x="24" y="44"/>
                    </a:cubicBezTo>
                    <a:lnTo>
                      <a:pt x="24" y="44"/>
                    </a:lnTo>
                    <a:cubicBezTo>
                      <a:pt x="40" y="58"/>
                      <a:pt x="61" y="33"/>
                      <a:pt x="45"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9" name="Freeform 232">
                <a:extLst>
                  <a:ext uri="{FF2B5EF4-FFF2-40B4-BE49-F238E27FC236}">
                    <a16:creationId xmlns:a16="http://schemas.microsoft.com/office/drawing/2014/main" id="{BA3F8E66-22D9-464C-ADE0-3C945AA72CDD}"/>
                  </a:ext>
                </a:extLst>
              </p:cNvPr>
              <p:cNvSpPr>
                <a:spLocks noChangeArrowheads="1"/>
              </p:cNvSpPr>
              <p:nvPr/>
            </p:nvSpPr>
            <p:spPr bwMode="auto">
              <a:xfrm>
                <a:off x="2714206" y="3123688"/>
                <a:ext cx="15122" cy="15122"/>
              </a:xfrm>
              <a:custGeom>
                <a:avLst/>
                <a:gdLst>
                  <a:gd name="T0" fmla="*/ 44 w 62"/>
                  <a:gd name="T1" fmla="*/ 20 h 60"/>
                  <a:gd name="T2" fmla="*/ 44 w 62"/>
                  <a:gd name="T3" fmla="*/ 20 h 60"/>
                  <a:gd name="T4" fmla="*/ 36 w 62"/>
                  <a:gd name="T5" fmla="*/ 14 h 60"/>
                  <a:gd name="T6" fmla="*/ 36 w 62"/>
                  <a:gd name="T7" fmla="*/ 14 h 60"/>
                  <a:gd name="T8" fmla="*/ 16 w 62"/>
                  <a:gd name="T9" fmla="*/ 39 h 60"/>
                  <a:gd name="T10" fmla="*/ 16 w 62"/>
                  <a:gd name="T11" fmla="*/ 39 h 60"/>
                  <a:gd name="T12" fmla="*/ 23 w 62"/>
                  <a:gd name="T13" fmla="*/ 45 h 60"/>
                  <a:gd name="T14" fmla="*/ 23 w 62"/>
                  <a:gd name="T15" fmla="*/ 45 h 60"/>
                  <a:gd name="T16" fmla="*/ 44 w 62"/>
                  <a:gd name="T17" fmla="*/ 2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0">
                    <a:moveTo>
                      <a:pt x="44" y="20"/>
                    </a:moveTo>
                    <a:lnTo>
                      <a:pt x="44" y="20"/>
                    </a:lnTo>
                    <a:cubicBezTo>
                      <a:pt x="42" y="18"/>
                      <a:pt x="39" y="16"/>
                      <a:pt x="36" y="14"/>
                    </a:cubicBezTo>
                    <a:lnTo>
                      <a:pt x="36" y="14"/>
                    </a:lnTo>
                    <a:cubicBezTo>
                      <a:pt x="21" y="0"/>
                      <a:pt x="0" y="26"/>
                      <a:pt x="16" y="39"/>
                    </a:cubicBezTo>
                    <a:lnTo>
                      <a:pt x="16" y="39"/>
                    </a:lnTo>
                    <a:cubicBezTo>
                      <a:pt x="19" y="41"/>
                      <a:pt x="21" y="43"/>
                      <a:pt x="23" y="45"/>
                    </a:cubicBezTo>
                    <a:lnTo>
                      <a:pt x="23" y="45"/>
                    </a:lnTo>
                    <a:cubicBezTo>
                      <a:pt x="40" y="59"/>
                      <a:pt x="61" y="33"/>
                      <a:pt x="44"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0" name="Freeform 233">
                <a:extLst>
                  <a:ext uri="{FF2B5EF4-FFF2-40B4-BE49-F238E27FC236}">
                    <a16:creationId xmlns:a16="http://schemas.microsoft.com/office/drawing/2014/main" id="{C2C8B6A3-0DBF-EA48-BA20-6D049992158B}"/>
                  </a:ext>
                </a:extLst>
              </p:cNvPr>
              <p:cNvSpPr>
                <a:spLocks noChangeArrowheads="1"/>
              </p:cNvSpPr>
              <p:nvPr/>
            </p:nvSpPr>
            <p:spPr bwMode="auto">
              <a:xfrm>
                <a:off x="3221859" y="3364554"/>
                <a:ext cx="12961" cy="12961"/>
              </a:xfrm>
              <a:custGeom>
                <a:avLst/>
                <a:gdLst>
                  <a:gd name="T0" fmla="*/ 16 w 54"/>
                  <a:gd name="T1" fmla="*/ 38 h 52"/>
                  <a:gd name="T2" fmla="*/ 16 w 54"/>
                  <a:gd name="T3" fmla="*/ 38 h 52"/>
                  <a:gd name="T4" fmla="*/ 37 w 54"/>
                  <a:gd name="T5" fmla="*/ 13 h 52"/>
                  <a:gd name="T6" fmla="*/ 37 w 54"/>
                  <a:gd name="T7" fmla="*/ 13 h 52"/>
                  <a:gd name="T8" fmla="*/ 16 w 54"/>
                  <a:gd name="T9" fmla="*/ 38 h 52"/>
                </a:gdLst>
                <a:ahLst/>
                <a:cxnLst>
                  <a:cxn ang="0">
                    <a:pos x="T0" y="T1"/>
                  </a:cxn>
                  <a:cxn ang="0">
                    <a:pos x="T2" y="T3"/>
                  </a:cxn>
                  <a:cxn ang="0">
                    <a:pos x="T4" y="T5"/>
                  </a:cxn>
                  <a:cxn ang="0">
                    <a:pos x="T6" y="T7"/>
                  </a:cxn>
                  <a:cxn ang="0">
                    <a:pos x="T8" y="T9"/>
                  </a:cxn>
                </a:cxnLst>
                <a:rect l="0" t="0" r="r" b="b"/>
                <a:pathLst>
                  <a:path w="54" h="52">
                    <a:moveTo>
                      <a:pt x="16" y="38"/>
                    </a:moveTo>
                    <a:lnTo>
                      <a:pt x="16" y="38"/>
                    </a:lnTo>
                    <a:cubicBezTo>
                      <a:pt x="33" y="51"/>
                      <a:pt x="53" y="26"/>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1" name="Freeform 234">
                <a:extLst>
                  <a:ext uri="{FF2B5EF4-FFF2-40B4-BE49-F238E27FC236}">
                    <a16:creationId xmlns:a16="http://schemas.microsoft.com/office/drawing/2014/main" id="{27C91D09-75B7-844C-8772-DF045101530C}"/>
                  </a:ext>
                </a:extLst>
              </p:cNvPr>
              <p:cNvSpPr>
                <a:spLocks noChangeArrowheads="1"/>
              </p:cNvSpPr>
              <p:nvPr/>
            </p:nvSpPr>
            <p:spPr bwMode="auto">
              <a:xfrm>
                <a:off x="3206738" y="3379676"/>
                <a:ext cx="12961" cy="14041"/>
              </a:xfrm>
              <a:custGeom>
                <a:avLst/>
                <a:gdLst>
                  <a:gd name="T0" fmla="*/ 34 w 55"/>
                  <a:gd name="T1" fmla="*/ 44 h 58"/>
                  <a:gd name="T2" fmla="*/ 34 w 55"/>
                  <a:gd name="T3" fmla="*/ 44 h 58"/>
                  <a:gd name="T4" fmla="*/ 38 w 55"/>
                  <a:gd name="T5" fmla="*/ 40 h 58"/>
                  <a:gd name="T6" fmla="*/ 38 w 55"/>
                  <a:gd name="T7" fmla="*/ 40 h 58"/>
                  <a:gd name="T8" fmla="*/ 20 w 55"/>
                  <a:gd name="T9" fmla="*/ 14 h 58"/>
                  <a:gd name="T10" fmla="*/ 20 w 55"/>
                  <a:gd name="T11" fmla="*/ 14 h 58"/>
                  <a:gd name="T12" fmla="*/ 15 w 55"/>
                  <a:gd name="T13" fmla="*/ 17 h 58"/>
                  <a:gd name="T14" fmla="*/ 15 w 55"/>
                  <a:gd name="T15" fmla="*/ 17 h 58"/>
                  <a:gd name="T16" fmla="*/ 34 w 55"/>
                  <a:gd name="T17"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8">
                    <a:moveTo>
                      <a:pt x="34" y="44"/>
                    </a:moveTo>
                    <a:lnTo>
                      <a:pt x="34" y="44"/>
                    </a:lnTo>
                    <a:cubicBezTo>
                      <a:pt x="36" y="43"/>
                      <a:pt x="37" y="42"/>
                      <a:pt x="38" y="40"/>
                    </a:cubicBezTo>
                    <a:lnTo>
                      <a:pt x="38" y="40"/>
                    </a:lnTo>
                    <a:cubicBezTo>
                      <a:pt x="54" y="27"/>
                      <a:pt x="35" y="0"/>
                      <a:pt x="20" y="14"/>
                    </a:cubicBezTo>
                    <a:lnTo>
                      <a:pt x="20" y="14"/>
                    </a:lnTo>
                    <a:cubicBezTo>
                      <a:pt x="18" y="15"/>
                      <a:pt x="17" y="16"/>
                      <a:pt x="15" y="17"/>
                    </a:cubicBezTo>
                    <a:lnTo>
                      <a:pt x="15" y="17"/>
                    </a:lnTo>
                    <a:cubicBezTo>
                      <a:pt x="0" y="31"/>
                      <a:pt x="18" y="57"/>
                      <a:pt x="34"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2" name="Freeform 235">
                <a:extLst>
                  <a:ext uri="{FF2B5EF4-FFF2-40B4-BE49-F238E27FC236}">
                    <a16:creationId xmlns:a16="http://schemas.microsoft.com/office/drawing/2014/main" id="{AFE15F4A-C6FB-6542-9C56-CEAD2832C557}"/>
                  </a:ext>
                </a:extLst>
              </p:cNvPr>
              <p:cNvSpPr>
                <a:spLocks noChangeArrowheads="1"/>
              </p:cNvSpPr>
              <p:nvPr/>
            </p:nvSpPr>
            <p:spPr bwMode="auto">
              <a:xfrm>
                <a:off x="3236980" y="3377515"/>
                <a:ext cx="8641" cy="12961"/>
              </a:xfrm>
              <a:custGeom>
                <a:avLst/>
                <a:gdLst>
                  <a:gd name="T0" fmla="*/ 2 w 37"/>
                  <a:gd name="T1" fmla="*/ 32 h 53"/>
                  <a:gd name="T2" fmla="*/ 2 w 37"/>
                  <a:gd name="T3" fmla="*/ 32 h 53"/>
                  <a:gd name="T4" fmla="*/ 35 w 37"/>
                  <a:gd name="T5" fmla="*/ 28 h 53"/>
                  <a:gd name="T6" fmla="*/ 35 w 37"/>
                  <a:gd name="T7" fmla="*/ 28 h 53"/>
                  <a:gd name="T8" fmla="*/ 34 w 37"/>
                  <a:gd name="T9" fmla="*/ 21 h 53"/>
                  <a:gd name="T10" fmla="*/ 34 w 37"/>
                  <a:gd name="T11" fmla="*/ 21 h 53"/>
                  <a:gd name="T12" fmla="*/ 1 w 37"/>
                  <a:gd name="T13" fmla="*/ 24 h 53"/>
                  <a:gd name="T14" fmla="*/ 1 w 37"/>
                  <a:gd name="T15" fmla="*/ 24 h 53"/>
                  <a:gd name="T16" fmla="*/ 2 w 37"/>
                  <a:gd name="T17"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53">
                    <a:moveTo>
                      <a:pt x="2" y="32"/>
                    </a:moveTo>
                    <a:lnTo>
                      <a:pt x="2" y="32"/>
                    </a:lnTo>
                    <a:cubicBezTo>
                      <a:pt x="4" y="52"/>
                      <a:pt x="36" y="49"/>
                      <a:pt x="35" y="28"/>
                    </a:cubicBezTo>
                    <a:lnTo>
                      <a:pt x="35" y="28"/>
                    </a:lnTo>
                    <a:cubicBezTo>
                      <a:pt x="34" y="26"/>
                      <a:pt x="34" y="24"/>
                      <a:pt x="34" y="21"/>
                    </a:cubicBezTo>
                    <a:lnTo>
                      <a:pt x="34" y="21"/>
                    </a:lnTo>
                    <a:cubicBezTo>
                      <a:pt x="32" y="0"/>
                      <a:pt x="0" y="4"/>
                      <a:pt x="1" y="24"/>
                    </a:cubicBezTo>
                    <a:lnTo>
                      <a:pt x="1" y="24"/>
                    </a:lnTo>
                    <a:cubicBezTo>
                      <a:pt x="2" y="26"/>
                      <a:pt x="2" y="29"/>
                      <a:pt x="2"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3" name="Freeform 236">
                <a:extLst>
                  <a:ext uri="{FF2B5EF4-FFF2-40B4-BE49-F238E27FC236}">
                    <a16:creationId xmlns:a16="http://schemas.microsoft.com/office/drawing/2014/main" id="{7160732A-BEB3-E44F-BEB1-8DE3BCD0812C}"/>
                  </a:ext>
                </a:extLst>
              </p:cNvPr>
              <p:cNvSpPr>
                <a:spLocks noChangeArrowheads="1"/>
              </p:cNvSpPr>
              <p:nvPr/>
            </p:nvSpPr>
            <p:spPr bwMode="auto">
              <a:xfrm>
                <a:off x="3227259" y="3402357"/>
                <a:ext cx="14042" cy="14042"/>
              </a:xfrm>
              <a:custGeom>
                <a:avLst/>
                <a:gdLst>
                  <a:gd name="T0" fmla="*/ 15 w 57"/>
                  <a:gd name="T1" fmla="*/ 39 h 56"/>
                  <a:gd name="T2" fmla="*/ 15 w 57"/>
                  <a:gd name="T3" fmla="*/ 39 h 56"/>
                  <a:gd name="T4" fmla="*/ 19 w 57"/>
                  <a:gd name="T5" fmla="*/ 42 h 56"/>
                  <a:gd name="T6" fmla="*/ 19 w 57"/>
                  <a:gd name="T7" fmla="*/ 42 h 56"/>
                  <a:gd name="T8" fmla="*/ 40 w 57"/>
                  <a:gd name="T9" fmla="*/ 17 h 56"/>
                  <a:gd name="T10" fmla="*/ 40 w 57"/>
                  <a:gd name="T11" fmla="*/ 17 h 56"/>
                  <a:gd name="T12" fmla="*/ 36 w 57"/>
                  <a:gd name="T13" fmla="*/ 14 h 56"/>
                  <a:gd name="T14" fmla="*/ 36 w 57"/>
                  <a:gd name="T15" fmla="*/ 14 h 56"/>
                  <a:gd name="T16" fmla="*/ 15 w 57"/>
                  <a:gd name="T17" fmla="*/ 3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5" y="39"/>
                    </a:moveTo>
                    <a:lnTo>
                      <a:pt x="15" y="39"/>
                    </a:lnTo>
                    <a:cubicBezTo>
                      <a:pt x="17" y="40"/>
                      <a:pt x="18" y="41"/>
                      <a:pt x="19" y="42"/>
                    </a:cubicBezTo>
                    <a:lnTo>
                      <a:pt x="19" y="42"/>
                    </a:lnTo>
                    <a:cubicBezTo>
                      <a:pt x="36" y="55"/>
                      <a:pt x="56" y="30"/>
                      <a:pt x="40" y="17"/>
                    </a:cubicBezTo>
                    <a:lnTo>
                      <a:pt x="40" y="17"/>
                    </a:lnTo>
                    <a:cubicBezTo>
                      <a:pt x="39" y="16"/>
                      <a:pt x="38" y="14"/>
                      <a:pt x="36" y="14"/>
                    </a:cubicBezTo>
                    <a:lnTo>
                      <a:pt x="36" y="14"/>
                    </a:lnTo>
                    <a:cubicBezTo>
                      <a:pt x="20" y="0"/>
                      <a:pt x="0" y="26"/>
                      <a:pt x="15"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4" name="Freeform 237">
                <a:extLst>
                  <a:ext uri="{FF2B5EF4-FFF2-40B4-BE49-F238E27FC236}">
                    <a16:creationId xmlns:a16="http://schemas.microsoft.com/office/drawing/2014/main" id="{B9BA5C5B-3569-0E49-B48E-A88F0099F84B}"/>
                  </a:ext>
                </a:extLst>
              </p:cNvPr>
              <p:cNvSpPr>
                <a:spLocks noChangeArrowheads="1"/>
              </p:cNvSpPr>
              <p:nvPr/>
            </p:nvSpPr>
            <p:spPr bwMode="auto">
              <a:xfrm>
                <a:off x="3268303" y="3355913"/>
                <a:ext cx="14042" cy="15122"/>
              </a:xfrm>
              <a:custGeom>
                <a:avLst/>
                <a:gdLst>
                  <a:gd name="T0" fmla="*/ 38 w 59"/>
                  <a:gd name="T1" fmla="*/ 45 h 62"/>
                  <a:gd name="T2" fmla="*/ 38 w 59"/>
                  <a:gd name="T3" fmla="*/ 45 h 62"/>
                  <a:gd name="T4" fmla="*/ 45 w 59"/>
                  <a:gd name="T5" fmla="*/ 37 h 62"/>
                  <a:gd name="T6" fmla="*/ 45 w 59"/>
                  <a:gd name="T7" fmla="*/ 37 h 62"/>
                  <a:gd name="T8" fmla="*/ 20 w 59"/>
                  <a:gd name="T9" fmla="*/ 16 h 62"/>
                  <a:gd name="T10" fmla="*/ 20 w 59"/>
                  <a:gd name="T11" fmla="*/ 16 h 62"/>
                  <a:gd name="T12" fmla="*/ 13 w 59"/>
                  <a:gd name="T13" fmla="*/ 24 h 62"/>
                  <a:gd name="T14" fmla="*/ 13 w 59"/>
                  <a:gd name="T15" fmla="*/ 24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1" y="43"/>
                      <a:pt x="42" y="40"/>
                      <a:pt x="45" y="37"/>
                    </a:cubicBezTo>
                    <a:lnTo>
                      <a:pt x="45" y="37"/>
                    </a:lnTo>
                    <a:cubicBezTo>
                      <a:pt x="58" y="21"/>
                      <a:pt x="33" y="0"/>
                      <a:pt x="20" y="16"/>
                    </a:cubicBezTo>
                    <a:lnTo>
                      <a:pt x="20" y="16"/>
                    </a:lnTo>
                    <a:cubicBezTo>
                      <a:pt x="17" y="19"/>
                      <a:pt x="16" y="22"/>
                      <a:pt x="13" y="24"/>
                    </a:cubicBezTo>
                    <a:lnTo>
                      <a:pt x="13" y="24"/>
                    </a:lnTo>
                    <a:cubicBezTo>
                      <a:pt x="0" y="41"/>
                      <a:pt x="26"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5" name="Freeform 238">
                <a:extLst>
                  <a:ext uri="{FF2B5EF4-FFF2-40B4-BE49-F238E27FC236}">
                    <a16:creationId xmlns:a16="http://schemas.microsoft.com/office/drawing/2014/main" id="{AC8AF8DF-379F-9645-84D6-BB3D61A7786D}"/>
                  </a:ext>
                </a:extLst>
              </p:cNvPr>
              <p:cNvSpPr>
                <a:spLocks noChangeArrowheads="1"/>
              </p:cNvSpPr>
              <p:nvPr/>
            </p:nvSpPr>
            <p:spPr bwMode="auto">
              <a:xfrm>
                <a:off x="3290986" y="3391557"/>
                <a:ext cx="12961" cy="9721"/>
              </a:xfrm>
              <a:custGeom>
                <a:avLst/>
                <a:gdLst>
                  <a:gd name="T0" fmla="*/ 24 w 54"/>
                  <a:gd name="T1" fmla="*/ 35 h 38"/>
                  <a:gd name="T2" fmla="*/ 24 w 54"/>
                  <a:gd name="T3" fmla="*/ 35 h 38"/>
                  <a:gd name="T4" fmla="*/ 31 w 54"/>
                  <a:gd name="T5" fmla="*/ 34 h 38"/>
                  <a:gd name="T6" fmla="*/ 31 w 54"/>
                  <a:gd name="T7" fmla="*/ 34 h 38"/>
                  <a:gd name="T8" fmla="*/ 28 w 54"/>
                  <a:gd name="T9" fmla="*/ 2 h 38"/>
                  <a:gd name="T10" fmla="*/ 28 w 54"/>
                  <a:gd name="T11" fmla="*/ 2 h 38"/>
                  <a:gd name="T12" fmla="*/ 21 w 54"/>
                  <a:gd name="T13" fmla="*/ 3 h 38"/>
                  <a:gd name="T14" fmla="*/ 21 w 54"/>
                  <a:gd name="T15" fmla="*/ 3 h 38"/>
                  <a:gd name="T16" fmla="*/ 24 w 54"/>
                  <a:gd name="T1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8">
                    <a:moveTo>
                      <a:pt x="24" y="35"/>
                    </a:moveTo>
                    <a:lnTo>
                      <a:pt x="24" y="35"/>
                    </a:lnTo>
                    <a:cubicBezTo>
                      <a:pt x="27" y="35"/>
                      <a:pt x="29" y="35"/>
                      <a:pt x="31" y="34"/>
                    </a:cubicBezTo>
                    <a:lnTo>
                      <a:pt x="31" y="34"/>
                    </a:lnTo>
                    <a:cubicBezTo>
                      <a:pt x="53" y="32"/>
                      <a:pt x="49" y="0"/>
                      <a:pt x="28" y="2"/>
                    </a:cubicBezTo>
                    <a:lnTo>
                      <a:pt x="28" y="2"/>
                    </a:lnTo>
                    <a:cubicBezTo>
                      <a:pt x="25" y="2"/>
                      <a:pt x="23" y="2"/>
                      <a:pt x="21" y="3"/>
                    </a:cubicBezTo>
                    <a:lnTo>
                      <a:pt x="21" y="3"/>
                    </a:lnTo>
                    <a:cubicBezTo>
                      <a:pt x="0" y="5"/>
                      <a:pt x="3" y="37"/>
                      <a:pt x="24"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6" name="Freeform 239">
                <a:extLst>
                  <a:ext uri="{FF2B5EF4-FFF2-40B4-BE49-F238E27FC236}">
                    <a16:creationId xmlns:a16="http://schemas.microsoft.com/office/drawing/2014/main" id="{B50CEE9D-DD87-0A47-BEC3-E6826FB2FF76}"/>
                  </a:ext>
                </a:extLst>
              </p:cNvPr>
              <p:cNvSpPr>
                <a:spLocks noChangeArrowheads="1"/>
              </p:cNvSpPr>
              <p:nvPr/>
            </p:nvSpPr>
            <p:spPr bwMode="auto">
              <a:xfrm>
                <a:off x="3271544" y="3408838"/>
                <a:ext cx="12961" cy="9721"/>
              </a:xfrm>
              <a:custGeom>
                <a:avLst/>
                <a:gdLst>
                  <a:gd name="T0" fmla="*/ 24 w 54"/>
                  <a:gd name="T1" fmla="*/ 35 h 38"/>
                  <a:gd name="T2" fmla="*/ 24 w 54"/>
                  <a:gd name="T3" fmla="*/ 35 h 38"/>
                  <a:gd name="T4" fmla="*/ 32 w 54"/>
                  <a:gd name="T5" fmla="*/ 34 h 38"/>
                  <a:gd name="T6" fmla="*/ 32 w 54"/>
                  <a:gd name="T7" fmla="*/ 34 h 38"/>
                  <a:gd name="T8" fmla="*/ 28 w 54"/>
                  <a:gd name="T9" fmla="*/ 2 h 38"/>
                  <a:gd name="T10" fmla="*/ 28 w 54"/>
                  <a:gd name="T11" fmla="*/ 2 h 38"/>
                  <a:gd name="T12" fmla="*/ 21 w 54"/>
                  <a:gd name="T13" fmla="*/ 2 h 38"/>
                  <a:gd name="T14" fmla="*/ 21 w 54"/>
                  <a:gd name="T15" fmla="*/ 2 h 38"/>
                  <a:gd name="T16" fmla="*/ 24 w 54"/>
                  <a:gd name="T1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8">
                    <a:moveTo>
                      <a:pt x="24" y="35"/>
                    </a:moveTo>
                    <a:lnTo>
                      <a:pt x="24" y="35"/>
                    </a:lnTo>
                    <a:cubicBezTo>
                      <a:pt x="27" y="35"/>
                      <a:pt x="30" y="34"/>
                      <a:pt x="32" y="34"/>
                    </a:cubicBezTo>
                    <a:lnTo>
                      <a:pt x="32" y="34"/>
                    </a:lnTo>
                    <a:cubicBezTo>
                      <a:pt x="53" y="32"/>
                      <a:pt x="49" y="0"/>
                      <a:pt x="28" y="2"/>
                    </a:cubicBezTo>
                    <a:lnTo>
                      <a:pt x="28" y="2"/>
                    </a:lnTo>
                    <a:cubicBezTo>
                      <a:pt x="26" y="2"/>
                      <a:pt x="23" y="2"/>
                      <a:pt x="21" y="2"/>
                    </a:cubicBezTo>
                    <a:lnTo>
                      <a:pt x="21" y="2"/>
                    </a:lnTo>
                    <a:cubicBezTo>
                      <a:pt x="0" y="5"/>
                      <a:pt x="4" y="37"/>
                      <a:pt x="24"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7" name="Freeform 240">
                <a:extLst>
                  <a:ext uri="{FF2B5EF4-FFF2-40B4-BE49-F238E27FC236}">
                    <a16:creationId xmlns:a16="http://schemas.microsoft.com/office/drawing/2014/main" id="{DB549C53-2BFB-E749-BF98-477597A7D22E}"/>
                  </a:ext>
                </a:extLst>
              </p:cNvPr>
              <p:cNvSpPr>
                <a:spLocks noChangeArrowheads="1"/>
              </p:cNvSpPr>
              <p:nvPr/>
            </p:nvSpPr>
            <p:spPr bwMode="auto">
              <a:xfrm>
                <a:off x="3283425" y="3373195"/>
                <a:ext cx="12961" cy="12961"/>
              </a:xfrm>
              <a:custGeom>
                <a:avLst/>
                <a:gdLst>
                  <a:gd name="T0" fmla="*/ 17 w 55"/>
                  <a:gd name="T1" fmla="*/ 38 h 52"/>
                  <a:gd name="T2" fmla="*/ 17 w 55"/>
                  <a:gd name="T3" fmla="*/ 38 h 52"/>
                  <a:gd name="T4" fmla="*/ 37 w 55"/>
                  <a:gd name="T5" fmla="*/ 13 h 52"/>
                  <a:gd name="T6" fmla="*/ 37 w 55"/>
                  <a:gd name="T7" fmla="*/ 13 h 52"/>
                  <a:gd name="T8" fmla="*/ 17 w 55"/>
                  <a:gd name="T9" fmla="*/ 38 h 52"/>
                </a:gdLst>
                <a:ahLst/>
                <a:cxnLst>
                  <a:cxn ang="0">
                    <a:pos x="T0" y="T1"/>
                  </a:cxn>
                  <a:cxn ang="0">
                    <a:pos x="T2" y="T3"/>
                  </a:cxn>
                  <a:cxn ang="0">
                    <a:pos x="T4" y="T5"/>
                  </a:cxn>
                  <a:cxn ang="0">
                    <a:pos x="T6" y="T7"/>
                  </a:cxn>
                  <a:cxn ang="0">
                    <a:pos x="T8" y="T9"/>
                  </a:cxn>
                </a:cxnLst>
                <a:rect l="0" t="0" r="r" b="b"/>
                <a:pathLst>
                  <a:path w="55" h="52">
                    <a:moveTo>
                      <a:pt x="17" y="38"/>
                    </a:moveTo>
                    <a:lnTo>
                      <a:pt x="17" y="38"/>
                    </a:lnTo>
                    <a:cubicBezTo>
                      <a:pt x="33" y="51"/>
                      <a:pt x="54" y="26"/>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8" name="Freeform 241">
                <a:extLst>
                  <a:ext uri="{FF2B5EF4-FFF2-40B4-BE49-F238E27FC236}">
                    <a16:creationId xmlns:a16="http://schemas.microsoft.com/office/drawing/2014/main" id="{4C98F276-384D-6440-A4CF-7DA09690FAEC}"/>
                  </a:ext>
                </a:extLst>
              </p:cNvPr>
              <p:cNvSpPr>
                <a:spLocks noChangeArrowheads="1"/>
              </p:cNvSpPr>
              <p:nvPr/>
            </p:nvSpPr>
            <p:spPr bwMode="auto">
              <a:xfrm>
                <a:off x="3340672" y="3393717"/>
                <a:ext cx="12961" cy="12961"/>
              </a:xfrm>
              <a:custGeom>
                <a:avLst/>
                <a:gdLst>
                  <a:gd name="T0" fmla="*/ 16 w 54"/>
                  <a:gd name="T1" fmla="*/ 39 h 54"/>
                  <a:gd name="T2" fmla="*/ 16 w 54"/>
                  <a:gd name="T3" fmla="*/ 39 h 54"/>
                  <a:gd name="T4" fmla="*/ 36 w 54"/>
                  <a:gd name="T5" fmla="*/ 14 h 54"/>
                  <a:gd name="T6" fmla="*/ 36 w 54"/>
                  <a:gd name="T7" fmla="*/ 14 h 54"/>
                  <a:gd name="T8" fmla="*/ 16 w 54"/>
                  <a:gd name="T9" fmla="*/ 39 h 54"/>
                </a:gdLst>
                <a:ahLst/>
                <a:cxnLst>
                  <a:cxn ang="0">
                    <a:pos x="T0" y="T1"/>
                  </a:cxn>
                  <a:cxn ang="0">
                    <a:pos x="T2" y="T3"/>
                  </a:cxn>
                  <a:cxn ang="0">
                    <a:pos x="T4" y="T5"/>
                  </a:cxn>
                  <a:cxn ang="0">
                    <a:pos x="T6" y="T7"/>
                  </a:cxn>
                  <a:cxn ang="0">
                    <a:pos x="T8" y="T9"/>
                  </a:cxn>
                </a:cxnLst>
                <a:rect l="0" t="0" r="r" b="b"/>
                <a:pathLst>
                  <a:path w="54" h="54">
                    <a:moveTo>
                      <a:pt x="16" y="39"/>
                    </a:moveTo>
                    <a:lnTo>
                      <a:pt x="16" y="39"/>
                    </a:lnTo>
                    <a:cubicBezTo>
                      <a:pt x="32" y="53"/>
                      <a:pt x="53" y="27"/>
                      <a:pt x="36" y="14"/>
                    </a:cubicBezTo>
                    <a:lnTo>
                      <a:pt x="36" y="14"/>
                    </a:lnTo>
                    <a:cubicBezTo>
                      <a:pt x="20" y="0"/>
                      <a:pt x="0" y="26"/>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9" name="Freeform 242">
                <a:extLst>
                  <a:ext uri="{FF2B5EF4-FFF2-40B4-BE49-F238E27FC236}">
                    <a16:creationId xmlns:a16="http://schemas.microsoft.com/office/drawing/2014/main" id="{6E50ED76-95BB-8441-8032-6DFB4C27BD8D}"/>
                  </a:ext>
                </a:extLst>
              </p:cNvPr>
              <p:cNvSpPr>
                <a:spLocks noChangeArrowheads="1"/>
              </p:cNvSpPr>
              <p:nvPr/>
            </p:nvSpPr>
            <p:spPr bwMode="auto">
              <a:xfrm>
                <a:off x="3313668" y="3404518"/>
                <a:ext cx="12961" cy="12961"/>
              </a:xfrm>
              <a:custGeom>
                <a:avLst/>
                <a:gdLst>
                  <a:gd name="T0" fmla="*/ 16 w 55"/>
                  <a:gd name="T1" fmla="*/ 39 h 53"/>
                  <a:gd name="T2" fmla="*/ 16 w 55"/>
                  <a:gd name="T3" fmla="*/ 39 h 53"/>
                  <a:gd name="T4" fmla="*/ 37 w 55"/>
                  <a:gd name="T5" fmla="*/ 14 h 53"/>
                  <a:gd name="T6" fmla="*/ 37 w 55"/>
                  <a:gd name="T7" fmla="*/ 14 h 53"/>
                  <a:gd name="T8" fmla="*/ 16 w 55"/>
                  <a:gd name="T9" fmla="*/ 39 h 53"/>
                </a:gdLst>
                <a:ahLst/>
                <a:cxnLst>
                  <a:cxn ang="0">
                    <a:pos x="T0" y="T1"/>
                  </a:cxn>
                  <a:cxn ang="0">
                    <a:pos x="T2" y="T3"/>
                  </a:cxn>
                  <a:cxn ang="0">
                    <a:pos x="T4" y="T5"/>
                  </a:cxn>
                  <a:cxn ang="0">
                    <a:pos x="T6" y="T7"/>
                  </a:cxn>
                  <a:cxn ang="0">
                    <a:pos x="T8" y="T9"/>
                  </a:cxn>
                </a:cxnLst>
                <a:rect l="0" t="0" r="r" b="b"/>
                <a:pathLst>
                  <a:path w="55" h="53">
                    <a:moveTo>
                      <a:pt x="16" y="39"/>
                    </a:moveTo>
                    <a:lnTo>
                      <a:pt x="16" y="39"/>
                    </a:lnTo>
                    <a:cubicBezTo>
                      <a:pt x="33" y="52"/>
                      <a:pt x="54" y="26"/>
                      <a:pt x="37" y="14"/>
                    </a:cubicBezTo>
                    <a:lnTo>
                      <a:pt x="37" y="14"/>
                    </a:lnTo>
                    <a:cubicBezTo>
                      <a:pt x="21"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0" name="Freeform 243">
                <a:extLst>
                  <a:ext uri="{FF2B5EF4-FFF2-40B4-BE49-F238E27FC236}">
                    <a16:creationId xmlns:a16="http://schemas.microsoft.com/office/drawing/2014/main" id="{A9EA97C0-98C8-E84A-B91B-409198108716}"/>
                  </a:ext>
                </a:extLst>
              </p:cNvPr>
              <p:cNvSpPr>
                <a:spLocks noChangeArrowheads="1"/>
              </p:cNvSpPr>
              <p:nvPr/>
            </p:nvSpPr>
            <p:spPr bwMode="auto">
              <a:xfrm>
                <a:off x="3341751" y="3416399"/>
                <a:ext cx="14042" cy="15122"/>
              </a:xfrm>
              <a:custGeom>
                <a:avLst/>
                <a:gdLst>
                  <a:gd name="T0" fmla="*/ 38 w 59"/>
                  <a:gd name="T1" fmla="*/ 45 h 62"/>
                  <a:gd name="T2" fmla="*/ 38 w 59"/>
                  <a:gd name="T3" fmla="*/ 45 h 62"/>
                  <a:gd name="T4" fmla="*/ 45 w 59"/>
                  <a:gd name="T5" fmla="*/ 37 h 62"/>
                  <a:gd name="T6" fmla="*/ 45 w 59"/>
                  <a:gd name="T7" fmla="*/ 37 h 62"/>
                  <a:gd name="T8" fmla="*/ 19 w 59"/>
                  <a:gd name="T9" fmla="*/ 16 h 62"/>
                  <a:gd name="T10" fmla="*/ 19 w 59"/>
                  <a:gd name="T11" fmla="*/ 16 h 62"/>
                  <a:gd name="T12" fmla="*/ 13 w 59"/>
                  <a:gd name="T13" fmla="*/ 24 h 62"/>
                  <a:gd name="T14" fmla="*/ 13 w 59"/>
                  <a:gd name="T15" fmla="*/ 24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1" y="42"/>
                      <a:pt x="43" y="39"/>
                      <a:pt x="45" y="37"/>
                    </a:cubicBezTo>
                    <a:lnTo>
                      <a:pt x="45" y="37"/>
                    </a:lnTo>
                    <a:cubicBezTo>
                      <a:pt x="58" y="20"/>
                      <a:pt x="33" y="0"/>
                      <a:pt x="19" y="16"/>
                    </a:cubicBezTo>
                    <a:lnTo>
                      <a:pt x="19" y="16"/>
                    </a:lnTo>
                    <a:cubicBezTo>
                      <a:pt x="18" y="19"/>
                      <a:pt x="15" y="22"/>
                      <a:pt x="13" y="24"/>
                    </a:cubicBezTo>
                    <a:lnTo>
                      <a:pt x="13" y="24"/>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1" name="Freeform 244">
                <a:extLst>
                  <a:ext uri="{FF2B5EF4-FFF2-40B4-BE49-F238E27FC236}">
                    <a16:creationId xmlns:a16="http://schemas.microsoft.com/office/drawing/2014/main" id="{9B175F55-D4AE-7848-ADBF-BC276A894BD2}"/>
                  </a:ext>
                </a:extLst>
              </p:cNvPr>
              <p:cNvSpPr>
                <a:spLocks noChangeArrowheads="1"/>
              </p:cNvSpPr>
              <p:nvPr/>
            </p:nvSpPr>
            <p:spPr bwMode="auto">
              <a:xfrm>
                <a:off x="3306108" y="3443402"/>
                <a:ext cx="14041" cy="14042"/>
              </a:xfrm>
              <a:custGeom>
                <a:avLst/>
                <a:gdLst>
                  <a:gd name="T0" fmla="*/ 17 w 56"/>
                  <a:gd name="T1" fmla="*/ 17 h 58"/>
                  <a:gd name="T2" fmla="*/ 17 w 56"/>
                  <a:gd name="T3" fmla="*/ 17 h 58"/>
                  <a:gd name="T4" fmla="*/ 14 w 56"/>
                  <a:gd name="T5" fmla="*/ 20 h 58"/>
                  <a:gd name="T6" fmla="*/ 14 w 56"/>
                  <a:gd name="T7" fmla="*/ 20 h 58"/>
                  <a:gd name="T8" fmla="*/ 39 w 56"/>
                  <a:gd name="T9" fmla="*/ 41 h 58"/>
                  <a:gd name="T10" fmla="*/ 39 w 56"/>
                  <a:gd name="T11" fmla="*/ 41 h 58"/>
                  <a:gd name="T12" fmla="*/ 42 w 56"/>
                  <a:gd name="T13" fmla="*/ 37 h 58"/>
                  <a:gd name="T14" fmla="*/ 42 w 56"/>
                  <a:gd name="T15" fmla="*/ 37 h 58"/>
                  <a:gd name="T16" fmla="*/ 17 w 56"/>
                  <a:gd name="T17"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7" y="17"/>
                    </a:moveTo>
                    <a:lnTo>
                      <a:pt x="17" y="17"/>
                    </a:lnTo>
                    <a:cubicBezTo>
                      <a:pt x="16" y="18"/>
                      <a:pt x="15" y="19"/>
                      <a:pt x="14" y="20"/>
                    </a:cubicBezTo>
                    <a:lnTo>
                      <a:pt x="14" y="20"/>
                    </a:lnTo>
                    <a:cubicBezTo>
                      <a:pt x="0" y="37"/>
                      <a:pt x="25" y="57"/>
                      <a:pt x="39" y="41"/>
                    </a:cubicBezTo>
                    <a:lnTo>
                      <a:pt x="39" y="41"/>
                    </a:lnTo>
                    <a:cubicBezTo>
                      <a:pt x="40" y="40"/>
                      <a:pt x="41" y="39"/>
                      <a:pt x="42" y="37"/>
                    </a:cubicBezTo>
                    <a:lnTo>
                      <a:pt x="42" y="37"/>
                    </a:lnTo>
                    <a:cubicBezTo>
                      <a:pt x="55" y="21"/>
                      <a:pt x="30" y="0"/>
                      <a:pt x="17"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2" name="Freeform 245">
                <a:extLst>
                  <a:ext uri="{FF2B5EF4-FFF2-40B4-BE49-F238E27FC236}">
                    <a16:creationId xmlns:a16="http://schemas.microsoft.com/office/drawing/2014/main" id="{38DE8D2B-6C55-F24E-B0BF-9AD1E65A3E20}"/>
                  </a:ext>
                </a:extLst>
              </p:cNvPr>
              <p:cNvSpPr>
                <a:spLocks noChangeArrowheads="1"/>
              </p:cNvSpPr>
              <p:nvPr/>
            </p:nvSpPr>
            <p:spPr bwMode="auto">
              <a:xfrm>
                <a:off x="3352552" y="3475805"/>
                <a:ext cx="14042" cy="14042"/>
              </a:xfrm>
              <a:custGeom>
                <a:avLst/>
                <a:gdLst>
                  <a:gd name="T0" fmla="*/ 16 w 58"/>
                  <a:gd name="T1" fmla="*/ 38 h 56"/>
                  <a:gd name="T2" fmla="*/ 16 w 58"/>
                  <a:gd name="T3" fmla="*/ 38 h 56"/>
                  <a:gd name="T4" fmla="*/ 20 w 58"/>
                  <a:gd name="T5" fmla="*/ 42 h 56"/>
                  <a:gd name="T6" fmla="*/ 20 w 58"/>
                  <a:gd name="T7" fmla="*/ 42 h 56"/>
                  <a:gd name="T8" fmla="*/ 41 w 58"/>
                  <a:gd name="T9" fmla="*/ 17 h 56"/>
                  <a:gd name="T10" fmla="*/ 41 w 58"/>
                  <a:gd name="T11" fmla="*/ 17 h 56"/>
                  <a:gd name="T12" fmla="*/ 37 w 58"/>
                  <a:gd name="T13" fmla="*/ 13 h 56"/>
                  <a:gd name="T14" fmla="*/ 37 w 58"/>
                  <a:gd name="T15" fmla="*/ 13 h 56"/>
                  <a:gd name="T16" fmla="*/ 16 w 58"/>
                  <a:gd name="T1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6">
                    <a:moveTo>
                      <a:pt x="16" y="38"/>
                    </a:moveTo>
                    <a:lnTo>
                      <a:pt x="16" y="38"/>
                    </a:lnTo>
                    <a:cubicBezTo>
                      <a:pt x="17" y="39"/>
                      <a:pt x="19" y="41"/>
                      <a:pt x="20" y="42"/>
                    </a:cubicBezTo>
                    <a:lnTo>
                      <a:pt x="20" y="42"/>
                    </a:lnTo>
                    <a:cubicBezTo>
                      <a:pt x="37" y="55"/>
                      <a:pt x="57" y="30"/>
                      <a:pt x="41" y="17"/>
                    </a:cubicBezTo>
                    <a:lnTo>
                      <a:pt x="41" y="17"/>
                    </a:lnTo>
                    <a:cubicBezTo>
                      <a:pt x="40" y="16"/>
                      <a:pt x="38" y="14"/>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3" name="Freeform 246">
                <a:extLst>
                  <a:ext uri="{FF2B5EF4-FFF2-40B4-BE49-F238E27FC236}">
                    <a16:creationId xmlns:a16="http://schemas.microsoft.com/office/drawing/2014/main" id="{0794B10A-490A-5C47-B4BB-B891CE1646DA}"/>
                  </a:ext>
                </a:extLst>
              </p:cNvPr>
              <p:cNvSpPr>
                <a:spLocks noChangeArrowheads="1"/>
              </p:cNvSpPr>
              <p:nvPr/>
            </p:nvSpPr>
            <p:spPr bwMode="auto">
              <a:xfrm>
                <a:off x="3384956" y="3492008"/>
                <a:ext cx="14042" cy="14041"/>
              </a:xfrm>
              <a:custGeom>
                <a:avLst/>
                <a:gdLst>
                  <a:gd name="T0" fmla="*/ 17 w 56"/>
                  <a:gd name="T1" fmla="*/ 16 h 58"/>
                  <a:gd name="T2" fmla="*/ 17 w 56"/>
                  <a:gd name="T3" fmla="*/ 16 h 58"/>
                  <a:gd name="T4" fmla="*/ 13 w 56"/>
                  <a:gd name="T5" fmla="*/ 20 h 58"/>
                  <a:gd name="T6" fmla="*/ 13 w 56"/>
                  <a:gd name="T7" fmla="*/ 20 h 58"/>
                  <a:gd name="T8" fmla="*/ 38 w 56"/>
                  <a:gd name="T9" fmla="*/ 41 h 58"/>
                  <a:gd name="T10" fmla="*/ 38 w 56"/>
                  <a:gd name="T11" fmla="*/ 41 h 58"/>
                  <a:gd name="T12" fmla="*/ 42 w 56"/>
                  <a:gd name="T13" fmla="*/ 37 h 58"/>
                  <a:gd name="T14" fmla="*/ 42 w 56"/>
                  <a:gd name="T15" fmla="*/ 37 h 58"/>
                  <a:gd name="T16" fmla="*/ 17 w 56"/>
                  <a:gd name="T17" fmla="*/ 1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7" y="16"/>
                    </a:moveTo>
                    <a:lnTo>
                      <a:pt x="17" y="16"/>
                    </a:lnTo>
                    <a:cubicBezTo>
                      <a:pt x="15" y="18"/>
                      <a:pt x="14" y="19"/>
                      <a:pt x="13" y="20"/>
                    </a:cubicBezTo>
                    <a:lnTo>
                      <a:pt x="13" y="20"/>
                    </a:lnTo>
                    <a:cubicBezTo>
                      <a:pt x="0" y="36"/>
                      <a:pt x="25" y="57"/>
                      <a:pt x="38" y="41"/>
                    </a:cubicBezTo>
                    <a:lnTo>
                      <a:pt x="38" y="41"/>
                    </a:lnTo>
                    <a:cubicBezTo>
                      <a:pt x="39" y="39"/>
                      <a:pt x="40" y="38"/>
                      <a:pt x="42" y="37"/>
                    </a:cubicBezTo>
                    <a:lnTo>
                      <a:pt x="42" y="37"/>
                    </a:lnTo>
                    <a:cubicBezTo>
                      <a:pt x="55" y="21"/>
                      <a:pt x="30" y="0"/>
                      <a:pt x="17"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4" name="Freeform 247">
                <a:extLst>
                  <a:ext uri="{FF2B5EF4-FFF2-40B4-BE49-F238E27FC236}">
                    <a16:creationId xmlns:a16="http://schemas.microsoft.com/office/drawing/2014/main" id="{AA9CE41D-456A-B946-93AF-9009510AF8C1}"/>
                  </a:ext>
                </a:extLst>
              </p:cNvPr>
              <p:cNvSpPr>
                <a:spLocks noChangeArrowheads="1"/>
              </p:cNvSpPr>
              <p:nvPr/>
            </p:nvSpPr>
            <p:spPr bwMode="auto">
              <a:xfrm>
                <a:off x="3333110" y="3503888"/>
                <a:ext cx="12961" cy="12961"/>
              </a:xfrm>
              <a:custGeom>
                <a:avLst/>
                <a:gdLst>
                  <a:gd name="T0" fmla="*/ 16 w 54"/>
                  <a:gd name="T1" fmla="*/ 39 h 53"/>
                  <a:gd name="T2" fmla="*/ 16 w 54"/>
                  <a:gd name="T3" fmla="*/ 39 h 53"/>
                  <a:gd name="T4" fmla="*/ 37 w 54"/>
                  <a:gd name="T5" fmla="*/ 14 h 53"/>
                  <a:gd name="T6" fmla="*/ 37 w 54"/>
                  <a:gd name="T7" fmla="*/ 14 h 53"/>
                  <a:gd name="T8" fmla="*/ 16 w 54"/>
                  <a:gd name="T9" fmla="*/ 39 h 53"/>
                </a:gdLst>
                <a:ahLst/>
                <a:cxnLst>
                  <a:cxn ang="0">
                    <a:pos x="T0" y="T1"/>
                  </a:cxn>
                  <a:cxn ang="0">
                    <a:pos x="T2" y="T3"/>
                  </a:cxn>
                  <a:cxn ang="0">
                    <a:pos x="T4" y="T5"/>
                  </a:cxn>
                  <a:cxn ang="0">
                    <a:pos x="T6" y="T7"/>
                  </a:cxn>
                  <a:cxn ang="0">
                    <a:pos x="T8" y="T9"/>
                  </a:cxn>
                </a:cxnLst>
                <a:rect l="0" t="0" r="r" b="b"/>
                <a:pathLst>
                  <a:path w="54" h="53">
                    <a:moveTo>
                      <a:pt x="16" y="39"/>
                    </a:moveTo>
                    <a:lnTo>
                      <a:pt x="16" y="39"/>
                    </a:lnTo>
                    <a:cubicBezTo>
                      <a:pt x="32" y="52"/>
                      <a:pt x="53" y="27"/>
                      <a:pt x="37" y="14"/>
                    </a:cubicBezTo>
                    <a:lnTo>
                      <a:pt x="37" y="14"/>
                    </a:lnTo>
                    <a:cubicBezTo>
                      <a:pt x="20" y="0"/>
                      <a:pt x="0" y="26"/>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5" name="Freeform 248">
                <a:extLst>
                  <a:ext uri="{FF2B5EF4-FFF2-40B4-BE49-F238E27FC236}">
                    <a16:creationId xmlns:a16="http://schemas.microsoft.com/office/drawing/2014/main" id="{AD2A80F6-8B68-9040-9486-B12385922748}"/>
                  </a:ext>
                </a:extLst>
              </p:cNvPr>
              <p:cNvSpPr>
                <a:spLocks noChangeArrowheads="1"/>
              </p:cNvSpPr>
              <p:nvPr/>
            </p:nvSpPr>
            <p:spPr bwMode="auto">
              <a:xfrm>
                <a:off x="3339591" y="3463925"/>
                <a:ext cx="14042" cy="14041"/>
              </a:xfrm>
              <a:custGeom>
                <a:avLst/>
                <a:gdLst>
                  <a:gd name="T0" fmla="*/ 40 w 58"/>
                  <a:gd name="T1" fmla="*/ 17 h 57"/>
                  <a:gd name="T2" fmla="*/ 40 w 58"/>
                  <a:gd name="T3" fmla="*/ 17 h 57"/>
                  <a:gd name="T4" fmla="*/ 36 w 58"/>
                  <a:gd name="T5" fmla="*/ 13 h 57"/>
                  <a:gd name="T6" fmla="*/ 36 w 58"/>
                  <a:gd name="T7" fmla="*/ 13 h 57"/>
                  <a:gd name="T8" fmla="*/ 16 w 58"/>
                  <a:gd name="T9" fmla="*/ 38 h 57"/>
                  <a:gd name="T10" fmla="*/ 16 w 58"/>
                  <a:gd name="T11" fmla="*/ 38 h 57"/>
                  <a:gd name="T12" fmla="*/ 20 w 58"/>
                  <a:gd name="T13" fmla="*/ 42 h 57"/>
                  <a:gd name="T14" fmla="*/ 20 w 58"/>
                  <a:gd name="T15" fmla="*/ 42 h 57"/>
                  <a:gd name="T16" fmla="*/ 40 w 58"/>
                  <a:gd name="T17"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40" y="17"/>
                    </a:moveTo>
                    <a:lnTo>
                      <a:pt x="40" y="17"/>
                    </a:lnTo>
                    <a:cubicBezTo>
                      <a:pt x="39" y="16"/>
                      <a:pt x="38" y="14"/>
                      <a:pt x="36" y="13"/>
                    </a:cubicBezTo>
                    <a:lnTo>
                      <a:pt x="36" y="13"/>
                    </a:lnTo>
                    <a:cubicBezTo>
                      <a:pt x="20" y="0"/>
                      <a:pt x="0" y="26"/>
                      <a:pt x="16" y="38"/>
                    </a:cubicBezTo>
                    <a:lnTo>
                      <a:pt x="16" y="38"/>
                    </a:lnTo>
                    <a:cubicBezTo>
                      <a:pt x="18" y="40"/>
                      <a:pt x="19" y="41"/>
                      <a:pt x="20" y="42"/>
                    </a:cubicBezTo>
                    <a:lnTo>
                      <a:pt x="20" y="42"/>
                    </a:lnTo>
                    <a:cubicBezTo>
                      <a:pt x="36" y="56"/>
                      <a:pt x="57" y="30"/>
                      <a:pt x="40"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6" name="Freeform 249">
                <a:extLst>
                  <a:ext uri="{FF2B5EF4-FFF2-40B4-BE49-F238E27FC236}">
                    <a16:creationId xmlns:a16="http://schemas.microsoft.com/office/drawing/2014/main" id="{BB3CF11B-8E62-B14A-880A-AA9654E46D1A}"/>
                  </a:ext>
                </a:extLst>
              </p:cNvPr>
              <p:cNvSpPr>
                <a:spLocks noChangeArrowheads="1"/>
              </p:cNvSpPr>
              <p:nvPr/>
            </p:nvSpPr>
            <p:spPr bwMode="auto">
              <a:xfrm>
                <a:off x="3316909" y="3465004"/>
                <a:ext cx="12961" cy="12961"/>
              </a:xfrm>
              <a:custGeom>
                <a:avLst/>
                <a:gdLst>
                  <a:gd name="T0" fmla="*/ 16 w 54"/>
                  <a:gd name="T1" fmla="*/ 38 h 53"/>
                  <a:gd name="T2" fmla="*/ 16 w 54"/>
                  <a:gd name="T3" fmla="*/ 38 h 53"/>
                  <a:gd name="T4" fmla="*/ 37 w 54"/>
                  <a:gd name="T5" fmla="*/ 13 h 53"/>
                  <a:gd name="T6" fmla="*/ 37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3" y="52"/>
                      <a:pt x="53" y="27"/>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7" name="Freeform 250">
                <a:extLst>
                  <a:ext uri="{FF2B5EF4-FFF2-40B4-BE49-F238E27FC236}">
                    <a16:creationId xmlns:a16="http://schemas.microsoft.com/office/drawing/2014/main" id="{EF6BBC98-66DD-D745-99D6-9C825EDD3FEB}"/>
                  </a:ext>
                </a:extLst>
              </p:cNvPr>
              <p:cNvSpPr>
                <a:spLocks noChangeArrowheads="1"/>
              </p:cNvSpPr>
              <p:nvPr/>
            </p:nvSpPr>
            <p:spPr bwMode="auto">
              <a:xfrm>
                <a:off x="3299627" y="3502809"/>
                <a:ext cx="12961" cy="12961"/>
              </a:xfrm>
              <a:custGeom>
                <a:avLst/>
                <a:gdLst>
                  <a:gd name="T0" fmla="*/ 16 w 54"/>
                  <a:gd name="T1" fmla="*/ 38 h 53"/>
                  <a:gd name="T2" fmla="*/ 16 w 54"/>
                  <a:gd name="T3" fmla="*/ 38 h 53"/>
                  <a:gd name="T4" fmla="*/ 36 w 54"/>
                  <a:gd name="T5" fmla="*/ 13 h 53"/>
                  <a:gd name="T6" fmla="*/ 36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2" y="52"/>
                      <a:pt x="53" y="27"/>
                      <a:pt x="36" y="13"/>
                    </a:cubicBezTo>
                    <a:lnTo>
                      <a:pt x="36"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8" name="Freeform 251">
                <a:extLst>
                  <a:ext uri="{FF2B5EF4-FFF2-40B4-BE49-F238E27FC236}">
                    <a16:creationId xmlns:a16="http://schemas.microsoft.com/office/drawing/2014/main" id="{3A5D0F9A-810C-0B43-BFC6-E63690C551EB}"/>
                  </a:ext>
                </a:extLst>
              </p:cNvPr>
              <p:cNvSpPr>
                <a:spLocks noChangeArrowheads="1"/>
              </p:cNvSpPr>
              <p:nvPr/>
            </p:nvSpPr>
            <p:spPr bwMode="auto">
              <a:xfrm>
                <a:off x="3321230" y="3541693"/>
                <a:ext cx="10801" cy="14041"/>
              </a:xfrm>
              <a:custGeom>
                <a:avLst/>
                <a:gdLst>
                  <a:gd name="T0" fmla="*/ 39 w 45"/>
                  <a:gd name="T1" fmla="*/ 26 h 58"/>
                  <a:gd name="T2" fmla="*/ 39 w 45"/>
                  <a:gd name="T3" fmla="*/ 26 h 58"/>
                  <a:gd name="T4" fmla="*/ 7 w 45"/>
                  <a:gd name="T5" fmla="*/ 21 h 58"/>
                  <a:gd name="T6" fmla="*/ 7 w 45"/>
                  <a:gd name="T7" fmla="*/ 21 h 58"/>
                  <a:gd name="T8" fmla="*/ 4 w 45"/>
                  <a:gd name="T9" fmla="*/ 32 h 58"/>
                  <a:gd name="T10" fmla="*/ 4 w 45"/>
                  <a:gd name="T11" fmla="*/ 32 h 58"/>
                  <a:gd name="T12" fmla="*/ 37 w 45"/>
                  <a:gd name="T13" fmla="*/ 37 h 58"/>
                  <a:gd name="T14" fmla="*/ 37 w 45"/>
                  <a:gd name="T15" fmla="*/ 37 h 58"/>
                  <a:gd name="T16" fmla="*/ 39 w 45"/>
                  <a:gd name="T17" fmla="*/ 2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9" y="26"/>
                    </a:moveTo>
                    <a:lnTo>
                      <a:pt x="39" y="26"/>
                    </a:lnTo>
                    <a:cubicBezTo>
                      <a:pt x="44" y="5"/>
                      <a:pt x="11" y="0"/>
                      <a:pt x="7" y="21"/>
                    </a:cubicBezTo>
                    <a:lnTo>
                      <a:pt x="7" y="21"/>
                    </a:lnTo>
                    <a:cubicBezTo>
                      <a:pt x="6" y="24"/>
                      <a:pt x="5" y="28"/>
                      <a:pt x="4" y="32"/>
                    </a:cubicBezTo>
                    <a:lnTo>
                      <a:pt x="4" y="32"/>
                    </a:lnTo>
                    <a:cubicBezTo>
                      <a:pt x="0" y="52"/>
                      <a:pt x="33" y="57"/>
                      <a:pt x="37" y="37"/>
                    </a:cubicBezTo>
                    <a:lnTo>
                      <a:pt x="37" y="37"/>
                    </a:lnTo>
                    <a:cubicBezTo>
                      <a:pt x="37" y="33"/>
                      <a:pt x="38" y="29"/>
                      <a:pt x="39"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9" name="Freeform 252">
                <a:extLst>
                  <a:ext uri="{FF2B5EF4-FFF2-40B4-BE49-F238E27FC236}">
                    <a16:creationId xmlns:a16="http://schemas.microsoft.com/office/drawing/2014/main" id="{18CB8CE0-BFAC-0149-BC7E-75A375031303}"/>
                  </a:ext>
                </a:extLst>
              </p:cNvPr>
              <p:cNvSpPr>
                <a:spLocks noChangeArrowheads="1"/>
              </p:cNvSpPr>
              <p:nvPr/>
            </p:nvSpPr>
            <p:spPr bwMode="auto">
              <a:xfrm>
                <a:off x="3270464" y="3530892"/>
                <a:ext cx="12961" cy="12961"/>
              </a:xfrm>
              <a:custGeom>
                <a:avLst/>
                <a:gdLst>
                  <a:gd name="T0" fmla="*/ 16 w 54"/>
                  <a:gd name="T1" fmla="*/ 38 h 52"/>
                  <a:gd name="T2" fmla="*/ 16 w 54"/>
                  <a:gd name="T3" fmla="*/ 38 h 52"/>
                  <a:gd name="T4" fmla="*/ 37 w 54"/>
                  <a:gd name="T5" fmla="*/ 13 h 52"/>
                  <a:gd name="T6" fmla="*/ 37 w 54"/>
                  <a:gd name="T7" fmla="*/ 13 h 52"/>
                  <a:gd name="T8" fmla="*/ 16 w 54"/>
                  <a:gd name="T9" fmla="*/ 38 h 52"/>
                </a:gdLst>
                <a:ahLst/>
                <a:cxnLst>
                  <a:cxn ang="0">
                    <a:pos x="T0" y="T1"/>
                  </a:cxn>
                  <a:cxn ang="0">
                    <a:pos x="T2" y="T3"/>
                  </a:cxn>
                  <a:cxn ang="0">
                    <a:pos x="T4" y="T5"/>
                  </a:cxn>
                  <a:cxn ang="0">
                    <a:pos x="T6" y="T7"/>
                  </a:cxn>
                  <a:cxn ang="0">
                    <a:pos x="T8" y="T9"/>
                  </a:cxn>
                </a:cxnLst>
                <a:rect l="0" t="0" r="r" b="b"/>
                <a:pathLst>
                  <a:path w="54" h="52">
                    <a:moveTo>
                      <a:pt x="16" y="38"/>
                    </a:moveTo>
                    <a:lnTo>
                      <a:pt x="16" y="38"/>
                    </a:lnTo>
                    <a:cubicBezTo>
                      <a:pt x="32" y="51"/>
                      <a:pt x="53" y="26"/>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0" name="Freeform 253">
                <a:extLst>
                  <a:ext uri="{FF2B5EF4-FFF2-40B4-BE49-F238E27FC236}">
                    <a16:creationId xmlns:a16="http://schemas.microsoft.com/office/drawing/2014/main" id="{A9A90F94-F5DE-C440-A8E6-E50D4B7A6FAD}"/>
                  </a:ext>
                </a:extLst>
              </p:cNvPr>
              <p:cNvSpPr>
                <a:spLocks noChangeArrowheads="1"/>
              </p:cNvSpPr>
              <p:nvPr/>
            </p:nvSpPr>
            <p:spPr bwMode="auto">
              <a:xfrm>
                <a:off x="3245622" y="3566535"/>
                <a:ext cx="14041" cy="14042"/>
              </a:xfrm>
              <a:custGeom>
                <a:avLst/>
                <a:gdLst>
                  <a:gd name="T0" fmla="*/ 40 w 58"/>
                  <a:gd name="T1" fmla="*/ 16 h 56"/>
                  <a:gd name="T2" fmla="*/ 40 w 58"/>
                  <a:gd name="T3" fmla="*/ 16 h 56"/>
                  <a:gd name="T4" fmla="*/ 36 w 58"/>
                  <a:gd name="T5" fmla="*/ 12 h 56"/>
                  <a:gd name="T6" fmla="*/ 36 w 58"/>
                  <a:gd name="T7" fmla="*/ 12 h 56"/>
                  <a:gd name="T8" fmla="*/ 16 w 58"/>
                  <a:gd name="T9" fmla="*/ 38 h 56"/>
                  <a:gd name="T10" fmla="*/ 16 w 58"/>
                  <a:gd name="T11" fmla="*/ 38 h 56"/>
                  <a:gd name="T12" fmla="*/ 20 w 58"/>
                  <a:gd name="T13" fmla="*/ 41 h 56"/>
                  <a:gd name="T14" fmla="*/ 20 w 58"/>
                  <a:gd name="T15" fmla="*/ 41 h 56"/>
                  <a:gd name="T16" fmla="*/ 40 w 58"/>
                  <a:gd name="T17"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6">
                    <a:moveTo>
                      <a:pt x="40" y="16"/>
                    </a:moveTo>
                    <a:lnTo>
                      <a:pt x="40" y="16"/>
                    </a:lnTo>
                    <a:cubicBezTo>
                      <a:pt x="39" y="15"/>
                      <a:pt x="38" y="14"/>
                      <a:pt x="36" y="12"/>
                    </a:cubicBezTo>
                    <a:lnTo>
                      <a:pt x="36" y="12"/>
                    </a:lnTo>
                    <a:cubicBezTo>
                      <a:pt x="20" y="0"/>
                      <a:pt x="0" y="25"/>
                      <a:pt x="16" y="38"/>
                    </a:cubicBezTo>
                    <a:lnTo>
                      <a:pt x="16" y="38"/>
                    </a:lnTo>
                    <a:cubicBezTo>
                      <a:pt x="17" y="39"/>
                      <a:pt x="18" y="40"/>
                      <a:pt x="20" y="41"/>
                    </a:cubicBezTo>
                    <a:lnTo>
                      <a:pt x="20" y="41"/>
                    </a:lnTo>
                    <a:cubicBezTo>
                      <a:pt x="36" y="55"/>
                      <a:pt x="57" y="30"/>
                      <a:pt x="40"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1" name="Freeform 254">
                <a:extLst>
                  <a:ext uri="{FF2B5EF4-FFF2-40B4-BE49-F238E27FC236}">
                    <a16:creationId xmlns:a16="http://schemas.microsoft.com/office/drawing/2014/main" id="{0AABEE58-6124-6A4C-B7C7-6C5934C6E685}"/>
                  </a:ext>
                </a:extLst>
              </p:cNvPr>
              <p:cNvSpPr>
                <a:spLocks noChangeArrowheads="1"/>
              </p:cNvSpPr>
              <p:nvPr/>
            </p:nvSpPr>
            <p:spPr bwMode="auto">
              <a:xfrm>
                <a:off x="3285585" y="3566535"/>
                <a:ext cx="14042" cy="14042"/>
              </a:xfrm>
              <a:custGeom>
                <a:avLst/>
                <a:gdLst>
                  <a:gd name="T0" fmla="*/ 16 w 56"/>
                  <a:gd name="T1" fmla="*/ 17 h 58"/>
                  <a:gd name="T2" fmla="*/ 16 w 56"/>
                  <a:gd name="T3" fmla="*/ 17 h 58"/>
                  <a:gd name="T4" fmla="*/ 14 w 56"/>
                  <a:gd name="T5" fmla="*/ 21 h 58"/>
                  <a:gd name="T6" fmla="*/ 14 w 56"/>
                  <a:gd name="T7" fmla="*/ 21 h 58"/>
                  <a:gd name="T8" fmla="*/ 39 w 56"/>
                  <a:gd name="T9" fmla="*/ 41 h 58"/>
                  <a:gd name="T10" fmla="*/ 39 w 56"/>
                  <a:gd name="T11" fmla="*/ 41 h 58"/>
                  <a:gd name="T12" fmla="*/ 42 w 56"/>
                  <a:gd name="T13" fmla="*/ 37 h 58"/>
                  <a:gd name="T14" fmla="*/ 42 w 56"/>
                  <a:gd name="T15" fmla="*/ 37 h 58"/>
                  <a:gd name="T16" fmla="*/ 16 w 56"/>
                  <a:gd name="T17"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6" y="17"/>
                    </a:moveTo>
                    <a:lnTo>
                      <a:pt x="16" y="17"/>
                    </a:lnTo>
                    <a:cubicBezTo>
                      <a:pt x="15" y="18"/>
                      <a:pt x="15" y="19"/>
                      <a:pt x="14" y="21"/>
                    </a:cubicBezTo>
                    <a:lnTo>
                      <a:pt x="14" y="21"/>
                    </a:lnTo>
                    <a:cubicBezTo>
                      <a:pt x="0" y="37"/>
                      <a:pt x="25" y="57"/>
                      <a:pt x="39" y="41"/>
                    </a:cubicBezTo>
                    <a:lnTo>
                      <a:pt x="39" y="41"/>
                    </a:lnTo>
                    <a:cubicBezTo>
                      <a:pt x="40" y="40"/>
                      <a:pt x="40" y="39"/>
                      <a:pt x="42" y="37"/>
                    </a:cubicBezTo>
                    <a:lnTo>
                      <a:pt x="42" y="37"/>
                    </a:lnTo>
                    <a:cubicBezTo>
                      <a:pt x="55" y="21"/>
                      <a:pt x="30" y="0"/>
                      <a:pt x="16"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2" name="Freeform 255">
                <a:extLst>
                  <a:ext uri="{FF2B5EF4-FFF2-40B4-BE49-F238E27FC236}">
                    <a16:creationId xmlns:a16="http://schemas.microsoft.com/office/drawing/2014/main" id="{7E745E75-DD18-D24E-8DD8-E8D192C6D1A7}"/>
                  </a:ext>
                </a:extLst>
              </p:cNvPr>
              <p:cNvSpPr>
                <a:spLocks noChangeArrowheads="1"/>
              </p:cNvSpPr>
              <p:nvPr/>
            </p:nvSpPr>
            <p:spPr bwMode="auto">
              <a:xfrm>
                <a:off x="3313668" y="3614060"/>
                <a:ext cx="12961" cy="15122"/>
              </a:xfrm>
              <a:custGeom>
                <a:avLst/>
                <a:gdLst>
                  <a:gd name="T0" fmla="*/ 44 w 53"/>
                  <a:gd name="T1" fmla="*/ 29 h 60"/>
                  <a:gd name="T2" fmla="*/ 44 w 53"/>
                  <a:gd name="T3" fmla="*/ 29 h 60"/>
                  <a:gd name="T4" fmla="*/ 39 w 53"/>
                  <a:gd name="T5" fmla="*/ 18 h 60"/>
                  <a:gd name="T6" fmla="*/ 39 w 53"/>
                  <a:gd name="T7" fmla="*/ 18 h 60"/>
                  <a:gd name="T8" fmla="*/ 9 w 53"/>
                  <a:gd name="T9" fmla="*/ 30 h 60"/>
                  <a:gd name="T10" fmla="*/ 9 w 53"/>
                  <a:gd name="T11" fmla="*/ 30 h 60"/>
                  <a:gd name="T12" fmla="*/ 13 w 53"/>
                  <a:gd name="T13" fmla="*/ 41 h 60"/>
                  <a:gd name="T14" fmla="*/ 13 w 53"/>
                  <a:gd name="T15" fmla="*/ 41 h 60"/>
                  <a:gd name="T16" fmla="*/ 44 w 53"/>
                  <a:gd name="T17"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0">
                    <a:moveTo>
                      <a:pt x="44" y="29"/>
                    </a:moveTo>
                    <a:lnTo>
                      <a:pt x="44" y="29"/>
                    </a:lnTo>
                    <a:cubicBezTo>
                      <a:pt x="42" y="25"/>
                      <a:pt x="40" y="22"/>
                      <a:pt x="39" y="18"/>
                    </a:cubicBezTo>
                    <a:lnTo>
                      <a:pt x="39" y="18"/>
                    </a:lnTo>
                    <a:cubicBezTo>
                      <a:pt x="30" y="0"/>
                      <a:pt x="0" y="11"/>
                      <a:pt x="9" y="30"/>
                    </a:cubicBezTo>
                    <a:lnTo>
                      <a:pt x="9" y="30"/>
                    </a:lnTo>
                    <a:cubicBezTo>
                      <a:pt x="10" y="34"/>
                      <a:pt x="12" y="37"/>
                      <a:pt x="13" y="41"/>
                    </a:cubicBezTo>
                    <a:lnTo>
                      <a:pt x="13" y="41"/>
                    </a:lnTo>
                    <a:cubicBezTo>
                      <a:pt x="22" y="59"/>
                      <a:pt x="52" y="48"/>
                      <a:pt x="44"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3" name="Freeform 256">
                <a:extLst>
                  <a:ext uri="{FF2B5EF4-FFF2-40B4-BE49-F238E27FC236}">
                    <a16:creationId xmlns:a16="http://schemas.microsoft.com/office/drawing/2014/main" id="{D5F0677A-B00E-914C-A0EF-2AFCE987CC28}"/>
                  </a:ext>
                </a:extLst>
              </p:cNvPr>
              <p:cNvSpPr>
                <a:spLocks noChangeArrowheads="1"/>
              </p:cNvSpPr>
              <p:nvPr/>
            </p:nvSpPr>
            <p:spPr bwMode="auto">
              <a:xfrm>
                <a:off x="3322309" y="3566535"/>
                <a:ext cx="12961" cy="12961"/>
              </a:xfrm>
              <a:custGeom>
                <a:avLst/>
                <a:gdLst>
                  <a:gd name="T0" fmla="*/ 37 w 54"/>
                  <a:gd name="T1" fmla="*/ 13 h 52"/>
                  <a:gd name="T2" fmla="*/ 37 w 54"/>
                  <a:gd name="T3" fmla="*/ 13 h 52"/>
                  <a:gd name="T4" fmla="*/ 17 w 54"/>
                  <a:gd name="T5" fmla="*/ 38 h 52"/>
                  <a:gd name="T6" fmla="*/ 17 w 54"/>
                  <a:gd name="T7" fmla="*/ 38 h 52"/>
                  <a:gd name="T8" fmla="*/ 37 w 54"/>
                  <a:gd name="T9" fmla="*/ 13 h 52"/>
                </a:gdLst>
                <a:ahLst/>
                <a:cxnLst>
                  <a:cxn ang="0">
                    <a:pos x="T0" y="T1"/>
                  </a:cxn>
                  <a:cxn ang="0">
                    <a:pos x="T2" y="T3"/>
                  </a:cxn>
                  <a:cxn ang="0">
                    <a:pos x="T4" y="T5"/>
                  </a:cxn>
                  <a:cxn ang="0">
                    <a:pos x="T6" y="T7"/>
                  </a:cxn>
                  <a:cxn ang="0">
                    <a:pos x="T8" y="T9"/>
                  </a:cxn>
                </a:cxnLst>
                <a:rect l="0" t="0" r="r" b="b"/>
                <a:pathLst>
                  <a:path w="54" h="52">
                    <a:moveTo>
                      <a:pt x="37" y="13"/>
                    </a:moveTo>
                    <a:lnTo>
                      <a:pt x="37" y="13"/>
                    </a:lnTo>
                    <a:cubicBezTo>
                      <a:pt x="21" y="0"/>
                      <a:pt x="0" y="25"/>
                      <a:pt x="17" y="38"/>
                    </a:cubicBezTo>
                    <a:lnTo>
                      <a:pt x="17" y="38"/>
                    </a:lnTo>
                    <a:cubicBezTo>
                      <a:pt x="33" y="51"/>
                      <a:pt x="53" y="26"/>
                      <a:pt x="37"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4" name="Freeform 257">
                <a:extLst>
                  <a:ext uri="{FF2B5EF4-FFF2-40B4-BE49-F238E27FC236}">
                    <a16:creationId xmlns:a16="http://schemas.microsoft.com/office/drawing/2014/main" id="{B7111783-1201-7C46-BA1E-2ABD3DBF1CC4}"/>
                  </a:ext>
                </a:extLst>
              </p:cNvPr>
              <p:cNvSpPr>
                <a:spLocks noChangeArrowheads="1"/>
              </p:cNvSpPr>
              <p:nvPr/>
            </p:nvSpPr>
            <p:spPr bwMode="auto">
              <a:xfrm>
                <a:off x="3167853" y="3699389"/>
                <a:ext cx="12961" cy="12961"/>
              </a:xfrm>
              <a:custGeom>
                <a:avLst/>
                <a:gdLst>
                  <a:gd name="T0" fmla="*/ 37 w 54"/>
                  <a:gd name="T1" fmla="*/ 13 h 53"/>
                  <a:gd name="T2" fmla="*/ 37 w 54"/>
                  <a:gd name="T3" fmla="*/ 13 h 53"/>
                  <a:gd name="T4" fmla="*/ 16 w 54"/>
                  <a:gd name="T5" fmla="*/ 39 h 53"/>
                  <a:gd name="T6" fmla="*/ 16 w 54"/>
                  <a:gd name="T7" fmla="*/ 39 h 53"/>
                  <a:gd name="T8" fmla="*/ 37 w 54"/>
                  <a:gd name="T9" fmla="*/ 13 h 53"/>
                </a:gdLst>
                <a:ahLst/>
                <a:cxnLst>
                  <a:cxn ang="0">
                    <a:pos x="T0" y="T1"/>
                  </a:cxn>
                  <a:cxn ang="0">
                    <a:pos x="T2" y="T3"/>
                  </a:cxn>
                  <a:cxn ang="0">
                    <a:pos x="T4" y="T5"/>
                  </a:cxn>
                  <a:cxn ang="0">
                    <a:pos x="T6" y="T7"/>
                  </a:cxn>
                  <a:cxn ang="0">
                    <a:pos x="T8" y="T9"/>
                  </a:cxn>
                </a:cxnLst>
                <a:rect l="0" t="0" r="r" b="b"/>
                <a:pathLst>
                  <a:path w="54" h="53">
                    <a:moveTo>
                      <a:pt x="37" y="13"/>
                    </a:moveTo>
                    <a:lnTo>
                      <a:pt x="37" y="13"/>
                    </a:lnTo>
                    <a:cubicBezTo>
                      <a:pt x="21" y="0"/>
                      <a:pt x="0" y="25"/>
                      <a:pt x="16" y="39"/>
                    </a:cubicBezTo>
                    <a:lnTo>
                      <a:pt x="16" y="39"/>
                    </a:lnTo>
                    <a:cubicBezTo>
                      <a:pt x="33" y="52"/>
                      <a:pt x="53" y="26"/>
                      <a:pt x="37"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5" name="Freeform 258">
                <a:extLst>
                  <a:ext uri="{FF2B5EF4-FFF2-40B4-BE49-F238E27FC236}">
                    <a16:creationId xmlns:a16="http://schemas.microsoft.com/office/drawing/2014/main" id="{C5F4F2BA-AF5E-D54C-B30B-81DEDB7B56A7}"/>
                  </a:ext>
                </a:extLst>
              </p:cNvPr>
              <p:cNvSpPr>
                <a:spLocks noChangeArrowheads="1"/>
              </p:cNvSpPr>
              <p:nvPr/>
            </p:nvSpPr>
            <p:spPr bwMode="auto">
              <a:xfrm>
                <a:off x="3002596" y="3373195"/>
                <a:ext cx="9721" cy="12961"/>
              </a:xfrm>
              <a:custGeom>
                <a:avLst/>
                <a:gdLst>
                  <a:gd name="T0" fmla="*/ 3 w 39"/>
                  <a:gd name="T1" fmla="*/ 30 h 52"/>
                  <a:gd name="T2" fmla="*/ 3 w 39"/>
                  <a:gd name="T3" fmla="*/ 30 h 52"/>
                  <a:gd name="T4" fmla="*/ 35 w 39"/>
                  <a:gd name="T5" fmla="*/ 27 h 52"/>
                  <a:gd name="T6" fmla="*/ 35 w 39"/>
                  <a:gd name="T7" fmla="*/ 27 h 52"/>
                  <a:gd name="T8" fmla="*/ 34 w 39"/>
                  <a:gd name="T9" fmla="*/ 21 h 52"/>
                  <a:gd name="T10" fmla="*/ 34 w 39"/>
                  <a:gd name="T11" fmla="*/ 21 h 52"/>
                  <a:gd name="T12" fmla="*/ 2 w 39"/>
                  <a:gd name="T13" fmla="*/ 24 h 52"/>
                  <a:gd name="T14" fmla="*/ 2 w 39"/>
                  <a:gd name="T15" fmla="*/ 24 h 52"/>
                  <a:gd name="T16" fmla="*/ 3 w 39"/>
                  <a:gd name="T17" fmla="*/ 3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2">
                    <a:moveTo>
                      <a:pt x="3" y="30"/>
                    </a:moveTo>
                    <a:lnTo>
                      <a:pt x="3" y="30"/>
                    </a:lnTo>
                    <a:cubicBezTo>
                      <a:pt x="5" y="51"/>
                      <a:pt x="38" y="47"/>
                      <a:pt x="35" y="27"/>
                    </a:cubicBezTo>
                    <a:lnTo>
                      <a:pt x="35" y="27"/>
                    </a:lnTo>
                    <a:cubicBezTo>
                      <a:pt x="34" y="25"/>
                      <a:pt x="34" y="23"/>
                      <a:pt x="34" y="21"/>
                    </a:cubicBezTo>
                    <a:lnTo>
                      <a:pt x="34" y="21"/>
                    </a:lnTo>
                    <a:cubicBezTo>
                      <a:pt x="32" y="0"/>
                      <a:pt x="0" y="3"/>
                      <a:pt x="2" y="24"/>
                    </a:cubicBezTo>
                    <a:lnTo>
                      <a:pt x="2" y="24"/>
                    </a:lnTo>
                    <a:cubicBezTo>
                      <a:pt x="2" y="26"/>
                      <a:pt x="2" y="28"/>
                      <a:pt x="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6" name="Freeform 259">
                <a:extLst>
                  <a:ext uri="{FF2B5EF4-FFF2-40B4-BE49-F238E27FC236}">
                    <a16:creationId xmlns:a16="http://schemas.microsoft.com/office/drawing/2014/main" id="{6FCA26A8-1017-B44C-B559-3A7459FE3FC0}"/>
                  </a:ext>
                </a:extLst>
              </p:cNvPr>
              <p:cNvSpPr>
                <a:spLocks noChangeArrowheads="1"/>
              </p:cNvSpPr>
              <p:nvPr/>
            </p:nvSpPr>
            <p:spPr bwMode="auto">
              <a:xfrm>
                <a:off x="2987474" y="3364554"/>
                <a:ext cx="10801" cy="10801"/>
              </a:xfrm>
              <a:custGeom>
                <a:avLst/>
                <a:gdLst>
                  <a:gd name="T0" fmla="*/ 28 w 46"/>
                  <a:gd name="T1" fmla="*/ 10 h 44"/>
                  <a:gd name="T2" fmla="*/ 28 w 46"/>
                  <a:gd name="T3" fmla="*/ 10 h 44"/>
                  <a:gd name="T4" fmla="*/ 28 w 46"/>
                  <a:gd name="T5" fmla="*/ 10 h 44"/>
                  <a:gd name="T6" fmla="*/ 28 w 46"/>
                  <a:gd name="T7" fmla="*/ 10 h 44"/>
                  <a:gd name="T8" fmla="*/ 24 w 46"/>
                  <a:gd name="T9" fmla="*/ 10 h 44"/>
                  <a:gd name="T10" fmla="*/ 24 w 46"/>
                  <a:gd name="T11" fmla="*/ 10 h 44"/>
                  <a:gd name="T12" fmla="*/ 28 w 46"/>
                  <a:gd name="T13" fmla="*/ 10 h 44"/>
                  <a:gd name="T14" fmla="*/ 34 w 46"/>
                  <a:gd name="T15" fmla="*/ 15 h 44"/>
                  <a:gd name="T16" fmla="*/ 34 w 46"/>
                  <a:gd name="T17" fmla="*/ 15 h 44"/>
                  <a:gd name="T18" fmla="*/ 35 w 46"/>
                  <a:gd name="T19" fmla="*/ 19 h 44"/>
                  <a:gd name="T20" fmla="*/ 35 w 46"/>
                  <a:gd name="T21" fmla="*/ 19 h 44"/>
                  <a:gd name="T22" fmla="*/ 34 w 46"/>
                  <a:gd name="T23" fmla="*/ 15 h 44"/>
                  <a:gd name="T24" fmla="*/ 27 w 46"/>
                  <a:gd name="T25" fmla="*/ 42 h 44"/>
                  <a:gd name="T26" fmla="*/ 27 w 46"/>
                  <a:gd name="T27" fmla="*/ 42 h 44"/>
                  <a:gd name="T28" fmla="*/ 32 w 46"/>
                  <a:gd name="T29" fmla="*/ 12 h 44"/>
                  <a:gd name="T30" fmla="*/ 32 w 46"/>
                  <a:gd name="T31" fmla="*/ 12 h 44"/>
                  <a:gd name="T32" fmla="*/ 3 w 46"/>
                  <a:gd name="T33" fmla="*/ 23 h 44"/>
                  <a:gd name="T34" fmla="*/ 3 w 46"/>
                  <a:gd name="T35" fmla="*/ 23 h 44"/>
                  <a:gd name="T36" fmla="*/ 27 w 46"/>
                  <a:gd name="T37"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4">
                    <a:moveTo>
                      <a:pt x="28" y="10"/>
                    </a:moveTo>
                    <a:lnTo>
                      <a:pt x="28" y="10"/>
                    </a:lnTo>
                    <a:lnTo>
                      <a:pt x="28" y="10"/>
                    </a:lnTo>
                    <a:lnTo>
                      <a:pt x="28" y="10"/>
                    </a:lnTo>
                    <a:cubicBezTo>
                      <a:pt x="27" y="10"/>
                      <a:pt x="25" y="10"/>
                      <a:pt x="24" y="10"/>
                    </a:cubicBezTo>
                    <a:lnTo>
                      <a:pt x="24" y="10"/>
                    </a:lnTo>
                    <a:cubicBezTo>
                      <a:pt x="25" y="10"/>
                      <a:pt x="27" y="10"/>
                      <a:pt x="28" y="10"/>
                    </a:cubicBezTo>
                    <a:close/>
                    <a:moveTo>
                      <a:pt x="34" y="15"/>
                    </a:moveTo>
                    <a:lnTo>
                      <a:pt x="34" y="15"/>
                    </a:lnTo>
                    <a:cubicBezTo>
                      <a:pt x="35" y="17"/>
                      <a:pt x="35" y="18"/>
                      <a:pt x="35" y="19"/>
                    </a:cubicBezTo>
                    <a:lnTo>
                      <a:pt x="35" y="19"/>
                    </a:lnTo>
                    <a:cubicBezTo>
                      <a:pt x="35" y="18"/>
                      <a:pt x="35" y="17"/>
                      <a:pt x="34" y="15"/>
                    </a:cubicBezTo>
                    <a:close/>
                    <a:moveTo>
                      <a:pt x="27" y="42"/>
                    </a:moveTo>
                    <a:lnTo>
                      <a:pt x="27" y="42"/>
                    </a:lnTo>
                    <a:cubicBezTo>
                      <a:pt x="45" y="41"/>
                      <a:pt x="45" y="19"/>
                      <a:pt x="32" y="12"/>
                    </a:cubicBezTo>
                    <a:lnTo>
                      <a:pt x="32" y="12"/>
                    </a:lnTo>
                    <a:cubicBezTo>
                      <a:pt x="23" y="0"/>
                      <a:pt x="0" y="5"/>
                      <a:pt x="3" y="23"/>
                    </a:cubicBezTo>
                    <a:lnTo>
                      <a:pt x="3" y="23"/>
                    </a:lnTo>
                    <a:cubicBezTo>
                      <a:pt x="5" y="35"/>
                      <a:pt x="14" y="43"/>
                      <a:pt x="27" y="4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7" name="Freeform 260">
                <a:extLst>
                  <a:ext uri="{FF2B5EF4-FFF2-40B4-BE49-F238E27FC236}">
                    <a16:creationId xmlns:a16="http://schemas.microsoft.com/office/drawing/2014/main" id="{0992D6AF-F779-144A-8FCC-39C88D1FF902}"/>
                  </a:ext>
                </a:extLst>
              </p:cNvPr>
              <p:cNvSpPr>
                <a:spLocks noChangeArrowheads="1"/>
              </p:cNvSpPr>
              <p:nvPr/>
            </p:nvSpPr>
            <p:spPr bwMode="auto">
              <a:xfrm>
                <a:off x="2969112" y="3362394"/>
                <a:ext cx="8641" cy="12961"/>
              </a:xfrm>
              <a:custGeom>
                <a:avLst/>
                <a:gdLst>
                  <a:gd name="T0" fmla="*/ 1 w 36"/>
                  <a:gd name="T1" fmla="*/ 24 h 53"/>
                  <a:gd name="T2" fmla="*/ 1 w 36"/>
                  <a:gd name="T3" fmla="*/ 24 h 53"/>
                  <a:gd name="T4" fmla="*/ 1 w 36"/>
                  <a:gd name="T5" fmla="*/ 30 h 53"/>
                  <a:gd name="T6" fmla="*/ 1 w 36"/>
                  <a:gd name="T7" fmla="*/ 30 h 53"/>
                  <a:gd name="T8" fmla="*/ 34 w 36"/>
                  <a:gd name="T9" fmla="*/ 27 h 53"/>
                  <a:gd name="T10" fmla="*/ 34 w 36"/>
                  <a:gd name="T11" fmla="*/ 27 h 53"/>
                  <a:gd name="T12" fmla="*/ 33 w 36"/>
                  <a:gd name="T13" fmla="*/ 22 h 53"/>
                  <a:gd name="T14" fmla="*/ 33 w 36"/>
                  <a:gd name="T15" fmla="*/ 22 h 53"/>
                  <a:gd name="T16" fmla="*/ 1 w 36"/>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3">
                    <a:moveTo>
                      <a:pt x="1" y="24"/>
                    </a:moveTo>
                    <a:lnTo>
                      <a:pt x="1" y="24"/>
                    </a:lnTo>
                    <a:cubicBezTo>
                      <a:pt x="1" y="27"/>
                      <a:pt x="1" y="29"/>
                      <a:pt x="1" y="30"/>
                    </a:cubicBezTo>
                    <a:lnTo>
                      <a:pt x="1" y="30"/>
                    </a:lnTo>
                    <a:cubicBezTo>
                      <a:pt x="2" y="52"/>
                      <a:pt x="35" y="48"/>
                      <a:pt x="34" y="27"/>
                    </a:cubicBezTo>
                    <a:lnTo>
                      <a:pt x="34" y="27"/>
                    </a:lnTo>
                    <a:cubicBezTo>
                      <a:pt x="33" y="25"/>
                      <a:pt x="33" y="23"/>
                      <a:pt x="33" y="22"/>
                    </a:cubicBezTo>
                    <a:lnTo>
                      <a:pt x="33" y="22"/>
                    </a:lnTo>
                    <a:cubicBezTo>
                      <a:pt x="32" y="0"/>
                      <a:pt x="0" y="4"/>
                      <a:pt x="1"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8" name="Freeform 261">
                <a:extLst>
                  <a:ext uri="{FF2B5EF4-FFF2-40B4-BE49-F238E27FC236}">
                    <a16:creationId xmlns:a16="http://schemas.microsoft.com/office/drawing/2014/main" id="{89E836D4-3DE5-D441-9375-3C095294BF0A}"/>
                  </a:ext>
                </a:extLst>
              </p:cNvPr>
              <p:cNvSpPr>
                <a:spLocks noChangeArrowheads="1"/>
              </p:cNvSpPr>
              <p:nvPr/>
            </p:nvSpPr>
            <p:spPr bwMode="auto">
              <a:xfrm>
                <a:off x="3017717" y="3387236"/>
                <a:ext cx="9721" cy="9721"/>
              </a:xfrm>
              <a:custGeom>
                <a:avLst/>
                <a:gdLst>
                  <a:gd name="T0" fmla="*/ 7 w 38"/>
                  <a:gd name="T1" fmla="*/ 34 h 40"/>
                  <a:gd name="T2" fmla="*/ 7 w 38"/>
                  <a:gd name="T3" fmla="*/ 34 h 40"/>
                  <a:gd name="T4" fmla="*/ 9 w 38"/>
                  <a:gd name="T5" fmla="*/ 35 h 40"/>
                  <a:gd name="T6" fmla="*/ 9 w 38"/>
                  <a:gd name="T7" fmla="*/ 35 h 40"/>
                  <a:gd name="T8" fmla="*/ 25 w 38"/>
                  <a:gd name="T9" fmla="*/ 37 h 40"/>
                  <a:gd name="T10" fmla="*/ 25 w 38"/>
                  <a:gd name="T11" fmla="*/ 37 h 40"/>
                  <a:gd name="T12" fmla="*/ 37 w 38"/>
                  <a:gd name="T13" fmla="*/ 22 h 40"/>
                  <a:gd name="T14" fmla="*/ 37 w 38"/>
                  <a:gd name="T15" fmla="*/ 22 h 40"/>
                  <a:gd name="T16" fmla="*/ 31 w 38"/>
                  <a:gd name="T17" fmla="*/ 7 h 40"/>
                  <a:gd name="T18" fmla="*/ 31 w 38"/>
                  <a:gd name="T19" fmla="*/ 7 h 40"/>
                  <a:gd name="T20" fmla="*/ 30 w 38"/>
                  <a:gd name="T21" fmla="*/ 6 h 40"/>
                  <a:gd name="T22" fmla="*/ 30 w 38"/>
                  <a:gd name="T23" fmla="*/ 6 h 40"/>
                  <a:gd name="T24" fmla="*/ 7 w 38"/>
                  <a:gd name="T25" fmla="*/ 10 h 40"/>
                  <a:gd name="T26" fmla="*/ 7 w 38"/>
                  <a:gd name="T27" fmla="*/ 10 h 40"/>
                  <a:gd name="T28" fmla="*/ 7 w 38"/>
                  <a:gd name="T29"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0">
                    <a:moveTo>
                      <a:pt x="7" y="34"/>
                    </a:moveTo>
                    <a:lnTo>
                      <a:pt x="7" y="34"/>
                    </a:lnTo>
                    <a:cubicBezTo>
                      <a:pt x="8" y="34"/>
                      <a:pt x="8" y="34"/>
                      <a:pt x="9" y="35"/>
                    </a:cubicBezTo>
                    <a:lnTo>
                      <a:pt x="9" y="35"/>
                    </a:lnTo>
                    <a:cubicBezTo>
                      <a:pt x="12" y="38"/>
                      <a:pt x="19" y="39"/>
                      <a:pt x="25" y="37"/>
                    </a:cubicBezTo>
                    <a:lnTo>
                      <a:pt x="25" y="37"/>
                    </a:lnTo>
                    <a:cubicBezTo>
                      <a:pt x="31" y="34"/>
                      <a:pt x="35" y="29"/>
                      <a:pt x="37" y="22"/>
                    </a:cubicBezTo>
                    <a:lnTo>
                      <a:pt x="37" y="22"/>
                    </a:lnTo>
                    <a:cubicBezTo>
                      <a:pt x="37" y="16"/>
                      <a:pt x="35" y="10"/>
                      <a:pt x="31" y="7"/>
                    </a:cubicBezTo>
                    <a:lnTo>
                      <a:pt x="31" y="7"/>
                    </a:lnTo>
                    <a:cubicBezTo>
                      <a:pt x="30" y="6"/>
                      <a:pt x="30" y="6"/>
                      <a:pt x="30" y="6"/>
                    </a:cubicBezTo>
                    <a:lnTo>
                      <a:pt x="30" y="6"/>
                    </a:lnTo>
                    <a:cubicBezTo>
                      <a:pt x="22" y="0"/>
                      <a:pt x="12" y="4"/>
                      <a:pt x="7" y="10"/>
                    </a:cubicBezTo>
                    <a:lnTo>
                      <a:pt x="7" y="10"/>
                    </a:lnTo>
                    <a:cubicBezTo>
                      <a:pt x="2" y="16"/>
                      <a:pt x="0" y="26"/>
                      <a:pt x="7"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9" name="Freeform 262">
                <a:extLst>
                  <a:ext uri="{FF2B5EF4-FFF2-40B4-BE49-F238E27FC236}">
                    <a16:creationId xmlns:a16="http://schemas.microsoft.com/office/drawing/2014/main" id="{84969CEB-CEF9-E949-86A4-7CE97401F940}"/>
                  </a:ext>
                </a:extLst>
              </p:cNvPr>
              <p:cNvSpPr>
                <a:spLocks noChangeArrowheads="1"/>
              </p:cNvSpPr>
              <p:nvPr/>
            </p:nvSpPr>
            <p:spPr bwMode="auto">
              <a:xfrm>
                <a:off x="3103047" y="3595699"/>
                <a:ext cx="12961" cy="14041"/>
              </a:xfrm>
              <a:custGeom>
                <a:avLst/>
                <a:gdLst>
                  <a:gd name="T0" fmla="*/ 15 w 54"/>
                  <a:gd name="T1" fmla="*/ 16 h 56"/>
                  <a:gd name="T2" fmla="*/ 15 w 54"/>
                  <a:gd name="T3" fmla="*/ 16 h 56"/>
                  <a:gd name="T4" fmla="*/ 13 w 54"/>
                  <a:gd name="T5" fmla="*/ 18 h 56"/>
                  <a:gd name="T6" fmla="*/ 13 w 54"/>
                  <a:gd name="T7" fmla="*/ 18 h 56"/>
                  <a:gd name="T8" fmla="*/ 38 w 54"/>
                  <a:gd name="T9" fmla="*/ 39 h 56"/>
                  <a:gd name="T10" fmla="*/ 38 w 54"/>
                  <a:gd name="T11" fmla="*/ 39 h 56"/>
                  <a:gd name="T12" fmla="*/ 40 w 54"/>
                  <a:gd name="T13" fmla="*/ 37 h 56"/>
                  <a:gd name="T14" fmla="*/ 40 w 54"/>
                  <a:gd name="T15" fmla="*/ 37 h 56"/>
                  <a:gd name="T16" fmla="*/ 15 w 54"/>
                  <a:gd name="T17"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6">
                    <a:moveTo>
                      <a:pt x="15" y="16"/>
                    </a:moveTo>
                    <a:lnTo>
                      <a:pt x="15" y="16"/>
                    </a:lnTo>
                    <a:cubicBezTo>
                      <a:pt x="14" y="17"/>
                      <a:pt x="14" y="18"/>
                      <a:pt x="13" y="18"/>
                    </a:cubicBezTo>
                    <a:lnTo>
                      <a:pt x="13" y="18"/>
                    </a:lnTo>
                    <a:cubicBezTo>
                      <a:pt x="0" y="35"/>
                      <a:pt x="25" y="55"/>
                      <a:pt x="38" y="39"/>
                    </a:cubicBezTo>
                    <a:lnTo>
                      <a:pt x="38" y="39"/>
                    </a:lnTo>
                    <a:cubicBezTo>
                      <a:pt x="39" y="38"/>
                      <a:pt x="40" y="38"/>
                      <a:pt x="40" y="37"/>
                    </a:cubicBezTo>
                    <a:lnTo>
                      <a:pt x="40" y="37"/>
                    </a:lnTo>
                    <a:cubicBezTo>
                      <a:pt x="53" y="21"/>
                      <a:pt x="28" y="0"/>
                      <a:pt x="15"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0" name="Freeform 263">
                <a:extLst>
                  <a:ext uri="{FF2B5EF4-FFF2-40B4-BE49-F238E27FC236}">
                    <a16:creationId xmlns:a16="http://schemas.microsoft.com/office/drawing/2014/main" id="{6836073D-2884-DB4D-8966-62C131D392A5}"/>
                  </a:ext>
                </a:extLst>
              </p:cNvPr>
              <p:cNvSpPr>
                <a:spLocks noChangeArrowheads="1"/>
              </p:cNvSpPr>
              <p:nvPr/>
            </p:nvSpPr>
            <p:spPr bwMode="auto">
              <a:xfrm>
                <a:off x="3098726" y="3576256"/>
                <a:ext cx="12961" cy="12961"/>
              </a:xfrm>
              <a:custGeom>
                <a:avLst/>
                <a:gdLst>
                  <a:gd name="T0" fmla="*/ 16 w 53"/>
                  <a:gd name="T1" fmla="*/ 39 h 53"/>
                  <a:gd name="T2" fmla="*/ 16 w 53"/>
                  <a:gd name="T3" fmla="*/ 39 h 53"/>
                  <a:gd name="T4" fmla="*/ 36 w 53"/>
                  <a:gd name="T5" fmla="*/ 14 h 53"/>
                  <a:gd name="T6" fmla="*/ 36 w 53"/>
                  <a:gd name="T7" fmla="*/ 14 h 53"/>
                  <a:gd name="T8" fmla="*/ 16 w 53"/>
                  <a:gd name="T9" fmla="*/ 39 h 53"/>
                </a:gdLst>
                <a:ahLst/>
                <a:cxnLst>
                  <a:cxn ang="0">
                    <a:pos x="T0" y="T1"/>
                  </a:cxn>
                  <a:cxn ang="0">
                    <a:pos x="T2" y="T3"/>
                  </a:cxn>
                  <a:cxn ang="0">
                    <a:pos x="T4" y="T5"/>
                  </a:cxn>
                  <a:cxn ang="0">
                    <a:pos x="T6" y="T7"/>
                  </a:cxn>
                  <a:cxn ang="0">
                    <a:pos x="T8" y="T9"/>
                  </a:cxn>
                </a:cxnLst>
                <a:rect l="0" t="0" r="r" b="b"/>
                <a:pathLst>
                  <a:path w="53" h="53">
                    <a:moveTo>
                      <a:pt x="16" y="39"/>
                    </a:moveTo>
                    <a:lnTo>
                      <a:pt x="16" y="39"/>
                    </a:lnTo>
                    <a:cubicBezTo>
                      <a:pt x="32" y="52"/>
                      <a:pt x="52" y="27"/>
                      <a:pt x="36" y="14"/>
                    </a:cubicBezTo>
                    <a:lnTo>
                      <a:pt x="36" y="14"/>
                    </a:lnTo>
                    <a:cubicBezTo>
                      <a:pt x="20"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1" name="Freeform 264">
                <a:extLst>
                  <a:ext uri="{FF2B5EF4-FFF2-40B4-BE49-F238E27FC236}">
                    <a16:creationId xmlns:a16="http://schemas.microsoft.com/office/drawing/2014/main" id="{33F2D4E6-DC9E-224B-8941-17A111C11360}"/>
                  </a:ext>
                </a:extLst>
              </p:cNvPr>
              <p:cNvSpPr>
                <a:spLocks noChangeArrowheads="1"/>
              </p:cNvSpPr>
              <p:nvPr/>
            </p:nvSpPr>
            <p:spPr bwMode="auto">
              <a:xfrm>
                <a:off x="3128970" y="3567616"/>
                <a:ext cx="14041" cy="14041"/>
              </a:xfrm>
              <a:custGeom>
                <a:avLst/>
                <a:gdLst>
                  <a:gd name="T0" fmla="*/ 17 w 56"/>
                  <a:gd name="T1" fmla="*/ 17 h 59"/>
                  <a:gd name="T2" fmla="*/ 17 w 56"/>
                  <a:gd name="T3" fmla="*/ 17 h 59"/>
                  <a:gd name="T4" fmla="*/ 13 w 56"/>
                  <a:gd name="T5" fmla="*/ 21 h 59"/>
                  <a:gd name="T6" fmla="*/ 13 w 56"/>
                  <a:gd name="T7" fmla="*/ 21 h 59"/>
                  <a:gd name="T8" fmla="*/ 38 w 56"/>
                  <a:gd name="T9" fmla="*/ 42 h 59"/>
                  <a:gd name="T10" fmla="*/ 38 w 56"/>
                  <a:gd name="T11" fmla="*/ 42 h 59"/>
                  <a:gd name="T12" fmla="*/ 42 w 56"/>
                  <a:gd name="T13" fmla="*/ 38 h 59"/>
                  <a:gd name="T14" fmla="*/ 42 w 56"/>
                  <a:gd name="T15" fmla="*/ 38 h 59"/>
                  <a:gd name="T16" fmla="*/ 17 w 56"/>
                  <a:gd name="T1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9">
                    <a:moveTo>
                      <a:pt x="17" y="17"/>
                    </a:moveTo>
                    <a:lnTo>
                      <a:pt x="17" y="17"/>
                    </a:lnTo>
                    <a:cubicBezTo>
                      <a:pt x="15" y="18"/>
                      <a:pt x="14" y="20"/>
                      <a:pt x="13" y="21"/>
                    </a:cubicBezTo>
                    <a:lnTo>
                      <a:pt x="13" y="21"/>
                    </a:lnTo>
                    <a:cubicBezTo>
                      <a:pt x="0" y="38"/>
                      <a:pt x="25" y="58"/>
                      <a:pt x="38" y="42"/>
                    </a:cubicBezTo>
                    <a:lnTo>
                      <a:pt x="38" y="42"/>
                    </a:lnTo>
                    <a:cubicBezTo>
                      <a:pt x="40" y="40"/>
                      <a:pt x="41" y="39"/>
                      <a:pt x="42" y="38"/>
                    </a:cubicBezTo>
                    <a:lnTo>
                      <a:pt x="42" y="38"/>
                    </a:lnTo>
                    <a:cubicBezTo>
                      <a:pt x="55" y="21"/>
                      <a:pt x="30" y="0"/>
                      <a:pt x="17"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2" name="Freeform 265">
                <a:extLst>
                  <a:ext uri="{FF2B5EF4-FFF2-40B4-BE49-F238E27FC236}">
                    <a16:creationId xmlns:a16="http://schemas.microsoft.com/office/drawing/2014/main" id="{8F309271-FCE5-844F-AFE7-3AA460FDA5CC}"/>
                  </a:ext>
                </a:extLst>
              </p:cNvPr>
              <p:cNvSpPr>
                <a:spLocks noChangeArrowheads="1"/>
              </p:cNvSpPr>
              <p:nvPr/>
            </p:nvSpPr>
            <p:spPr bwMode="auto">
              <a:xfrm>
                <a:off x="3101966" y="3556814"/>
                <a:ext cx="11882" cy="9721"/>
              </a:xfrm>
              <a:custGeom>
                <a:avLst/>
                <a:gdLst>
                  <a:gd name="T0" fmla="*/ 25 w 50"/>
                  <a:gd name="T1" fmla="*/ 2 h 38"/>
                  <a:gd name="T2" fmla="*/ 25 w 50"/>
                  <a:gd name="T3" fmla="*/ 2 h 38"/>
                  <a:gd name="T4" fmla="*/ 21 w 50"/>
                  <a:gd name="T5" fmla="*/ 3 h 38"/>
                  <a:gd name="T6" fmla="*/ 21 w 50"/>
                  <a:gd name="T7" fmla="*/ 3 h 38"/>
                  <a:gd name="T8" fmla="*/ 24 w 50"/>
                  <a:gd name="T9" fmla="*/ 35 h 38"/>
                  <a:gd name="T10" fmla="*/ 24 w 50"/>
                  <a:gd name="T11" fmla="*/ 35 h 38"/>
                  <a:gd name="T12" fmla="*/ 27 w 50"/>
                  <a:gd name="T13" fmla="*/ 34 h 38"/>
                  <a:gd name="T14" fmla="*/ 27 w 50"/>
                  <a:gd name="T15" fmla="*/ 34 h 38"/>
                  <a:gd name="T16" fmla="*/ 25 w 50"/>
                  <a:gd name="T1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38">
                    <a:moveTo>
                      <a:pt x="25" y="2"/>
                    </a:moveTo>
                    <a:lnTo>
                      <a:pt x="25" y="2"/>
                    </a:lnTo>
                    <a:cubicBezTo>
                      <a:pt x="23" y="2"/>
                      <a:pt x="22" y="3"/>
                      <a:pt x="21" y="3"/>
                    </a:cubicBezTo>
                    <a:lnTo>
                      <a:pt x="21" y="3"/>
                    </a:lnTo>
                    <a:cubicBezTo>
                      <a:pt x="0" y="5"/>
                      <a:pt x="3" y="37"/>
                      <a:pt x="24" y="35"/>
                    </a:cubicBezTo>
                    <a:lnTo>
                      <a:pt x="24" y="35"/>
                    </a:lnTo>
                    <a:cubicBezTo>
                      <a:pt x="25" y="35"/>
                      <a:pt x="26" y="34"/>
                      <a:pt x="27" y="34"/>
                    </a:cubicBezTo>
                    <a:lnTo>
                      <a:pt x="27" y="34"/>
                    </a:lnTo>
                    <a:cubicBezTo>
                      <a:pt x="49" y="32"/>
                      <a:pt x="45" y="0"/>
                      <a:pt x="25"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3" name="Freeform 266">
                <a:extLst>
                  <a:ext uri="{FF2B5EF4-FFF2-40B4-BE49-F238E27FC236}">
                    <a16:creationId xmlns:a16="http://schemas.microsoft.com/office/drawing/2014/main" id="{D2D69C40-D347-1045-8A88-27BF8F33903B}"/>
                  </a:ext>
                </a:extLst>
              </p:cNvPr>
              <p:cNvSpPr>
                <a:spLocks noChangeArrowheads="1"/>
              </p:cNvSpPr>
              <p:nvPr/>
            </p:nvSpPr>
            <p:spPr bwMode="auto">
              <a:xfrm>
                <a:off x="3094406" y="3535212"/>
                <a:ext cx="12961" cy="12961"/>
              </a:xfrm>
              <a:custGeom>
                <a:avLst/>
                <a:gdLst>
                  <a:gd name="T0" fmla="*/ 16 w 54"/>
                  <a:gd name="T1" fmla="*/ 39 h 53"/>
                  <a:gd name="T2" fmla="*/ 16 w 54"/>
                  <a:gd name="T3" fmla="*/ 39 h 53"/>
                  <a:gd name="T4" fmla="*/ 37 w 54"/>
                  <a:gd name="T5" fmla="*/ 14 h 53"/>
                  <a:gd name="T6" fmla="*/ 37 w 54"/>
                  <a:gd name="T7" fmla="*/ 14 h 53"/>
                  <a:gd name="T8" fmla="*/ 16 w 54"/>
                  <a:gd name="T9" fmla="*/ 39 h 53"/>
                </a:gdLst>
                <a:ahLst/>
                <a:cxnLst>
                  <a:cxn ang="0">
                    <a:pos x="T0" y="T1"/>
                  </a:cxn>
                  <a:cxn ang="0">
                    <a:pos x="T2" y="T3"/>
                  </a:cxn>
                  <a:cxn ang="0">
                    <a:pos x="T4" y="T5"/>
                  </a:cxn>
                  <a:cxn ang="0">
                    <a:pos x="T6" y="T7"/>
                  </a:cxn>
                  <a:cxn ang="0">
                    <a:pos x="T8" y="T9"/>
                  </a:cxn>
                </a:cxnLst>
                <a:rect l="0" t="0" r="r" b="b"/>
                <a:pathLst>
                  <a:path w="54" h="53">
                    <a:moveTo>
                      <a:pt x="16" y="39"/>
                    </a:moveTo>
                    <a:lnTo>
                      <a:pt x="16" y="39"/>
                    </a:lnTo>
                    <a:cubicBezTo>
                      <a:pt x="33" y="52"/>
                      <a:pt x="53" y="27"/>
                      <a:pt x="37" y="14"/>
                    </a:cubicBezTo>
                    <a:lnTo>
                      <a:pt x="37" y="14"/>
                    </a:lnTo>
                    <a:cubicBezTo>
                      <a:pt x="21"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23" name="Group 22">
              <a:extLst>
                <a:ext uri="{FF2B5EF4-FFF2-40B4-BE49-F238E27FC236}">
                  <a16:creationId xmlns:a16="http://schemas.microsoft.com/office/drawing/2014/main" id="{78866BBF-C5B7-0D45-8FB3-FE74DCDCCC77}"/>
                </a:ext>
              </a:extLst>
            </p:cNvPr>
            <p:cNvGrpSpPr/>
            <p:nvPr/>
          </p:nvGrpSpPr>
          <p:grpSpPr>
            <a:xfrm rot="759599">
              <a:off x="5391156" y="3366207"/>
              <a:ext cx="1068772" cy="2669822"/>
              <a:chOff x="5454454" y="3202537"/>
              <a:chExt cx="546537" cy="1365264"/>
            </a:xfrm>
            <a:solidFill>
              <a:schemeClr val="accent6"/>
            </a:solidFill>
          </p:grpSpPr>
          <p:sp>
            <p:nvSpPr>
              <p:cNvPr id="144" name="Freeform 348">
                <a:extLst>
                  <a:ext uri="{FF2B5EF4-FFF2-40B4-BE49-F238E27FC236}">
                    <a16:creationId xmlns:a16="http://schemas.microsoft.com/office/drawing/2014/main" id="{B983CCAB-8826-B54F-8115-3353C0AC4E12}"/>
                  </a:ext>
                </a:extLst>
              </p:cNvPr>
              <p:cNvSpPr>
                <a:spLocks noChangeArrowheads="1"/>
              </p:cNvSpPr>
              <p:nvPr/>
            </p:nvSpPr>
            <p:spPr bwMode="auto">
              <a:xfrm>
                <a:off x="5454454" y="3381836"/>
                <a:ext cx="546537" cy="1185965"/>
              </a:xfrm>
              <a:custGeom>
                <a:avLst/>
                <a:gdLst>
                  <a:gd name="T0" fmla="*/ 1622 w 2231"/>
                  <a:gd name="T1" fmla="*/ 3446 h 4842"/>
                  <a:gd name="T2" fmla="*/ 1425 w 2231"/>
                  <a:gd name="T3" fmla="*/ 3401 h 4842"/>
                  <a:gd name="T4" fmla="*/ 1801 w 2231"/>
                  <a:gd name="T5" fmla="*/ 3389 h 4842"/>
                  <a:gd name="T6" fmla="*/ 1701 w 2231"/>
                  <a:gd name="T7" fmla="*/ 3498 h 4842"/>
                  <a:gd name="T8" fmla="*/ 117 w 2231"/>
                  <a:gd name="T9" fmla="*/ 2849 h 4842"/>
                  <a:gd name="T10" fmla="*/ 403 w 2231"/>
                  <a:gd name="T11" fmla="*/ 2908 h 4842"/>
                  <a:gd name="T12" fmla="*/ 730 w 2231"/>
                  <a:gd name="T13" fmla="*/ 3132 h 4842"/>
                  <a:gd name="T14" fmla="*/ 664 w 2231"/>
                  <a:gd name="T15" fmla="*/ 3178 h 4842"/>
                  <a:gd name="T16" fmla="*/ 755 w 2231"/>
                  <a:gd name="T17" fmla="*/ 3334 h 4842"/>
                  <a:gd name="T18" fmla="*/ 750 w 2231"/>
                  <a:gd name="T19" fmla="*/ 3442 h 4842"/>
                  <a:gd name="T20" fmla="*/ 757 w 2231"/>
                  <a:gd name="T21" fmla="*/ 528 h 4842"/>
                  <a:gd name="T22" fmla="*/ 777 w 2231"/>
                  <a:gd name="T23" fmla="*/ 477 h 4842"/>
                  <a:gd name="T24" fmla="*/ 1017 w 2231"/>
                  <a:gd name="T25" fmla="*/ 745 h 4842"/>
                  <a:gd name="T26" fmla="*/ 937 w 2231"/>
                  <a:gd name="T27" fmla="*/ 754 h 4842"/>
                  <a:gd name="T28" fmla="*/ 1034 w 2231"/>
                  <a:gd name="T29" fmla="*/ 443 h 4842"/>
                  <a:gd name="T30" fmla="*/ 1084 w 2231"/>
                  <a:gd name="T31" fmla="*/ 404 h 4842"/>
                  <a:gd name="T32" fmla="*/ 1109 w 2231"/>
                  <a:gd name="T33" fmla="*/ 661 h 4842"/>
                  <a:gd name="T34" fmla="*/ 1048 w 2231"/>
                  <a:gd name="T35" fmla="*/ 594 h 4842"/>
                  <a:gd name="T36" fmla="*/ 1504 w 2231"/>
                  <a:gd name="T37" fmla="*/ 364 h 4842"/>
                  <a:gd name="T38" fmla="*/ 1501 w 2231"/>
                  <a:gd name="T39" fmla="*/ 422 h 4842"/>
                  <a:gd name="T40" fmla="*/ 1408 w 2231"/>
                  <a:gd name="T41" fmla="*/ 563 h 4842"/>
                  <a:gd name="T42" fmla="*/ 1222 w 2231"/>
                  <a:gd name="T43" fmla="*/ 647 h 4842"/>
                  <a:gd name="T44" fmla="*/ 1560 w 2231"/>
                  <a:gd name="T45" fmla="*/ 633 h 4842"/>
                  <a:gd name="T46" fmla="*/ 1355 w 2231"/>
                  <a:gd name="T47" fmla="*/ 743 h 4842"/>
                  <a:gd name="T48" fmla="*/ 1752 w 2231"/>
                  <a:gd name="T49" fmla="*/ 411 h 4842"/>
                  <a:gd name="T50" fmla="*/ 1753 w 2231"/>
                  <a:gd name="T51" fmla="*/ 431 h 4842"/>
                  <a:gd name="T52" fmla="*/ 1781 w 2231"/>
                  <a:gd name="T53" fmla="*/ 267 h 4842"/>
                  <a:gd name="T54" fmla="*/ 2203 w 2231"/>
                  <a:gd name="T55" fmla="*/ 3261 h 4842"/>
                  <a:gd name="T56" fmla="*/ 1103 w 2231"/>
                  <a:gd name="T57" fmla="*/ 3446 h 4842"/>
                  <a:gd name="T58" fmla="*/ 1450 w 2231"/>
                  <a:gd name="T59" fmla="*/ 809 h 4842"/>
                  <a:gd name="T60" fmla="*/ 1877 w 2231"/>
                  <a:gd name="T61" fmla="*/ 422 h 4842"/>
                  <a:gd name="T62" fmla="*/ 1808 w 2231"/>
                  <a:gd name="T63" fmla="*/ 365 h 4842"/>
                  <a:gd name="T64" fmla="*/ 1845 w 2231"/>
                  <a:gd name="T65" fmla="*/ 340 h 4842"/>
                  <a:gd name="T66" fmla="*/ 1886 w 2231"/>
                  <a:gd name="T67" fmla="*/ 380 h 4842"/>
                  <a:gd name="T68" fmla="*/ 1831 w 2231"/>
                  <a:gd name="T69" fmla="*/ 309 h 4842"/>
                  <a:gd name="T70" fmla="*/ 1812 w 2231"/>
                  <a:gd name="T71" fmla="*/ 292 h 4842"/>
                  <a:gd name="T72" fmla="*/ 1794 w 2231"/>
                  <a:gd name="T73" fmla="*/ 202 h 4842"/>
                  <a:gd name="T74" fmla="*/ 1758 w 2231"/>
                  <a:gd name="T75" fmla="*/ 171 h 4842"/>
                  <a:gd name="T76" fmla="*/ 1771 w 2231"/>
                  <a:gd name="T77" fmla="*/ 123 h 4842"/>
                  <a:gd name="T78" fmla="*/ 1745 w 2231"/>
                  <a:gd name="T79" fmla="*/ 174 h 4842"/>
                  <a:gd name="T80" fmla="*/ 1762 w 2231"/>
                  <a:gd name="T81" fmla="*/ 214 h 4842"/>
                  <a:gd name="T82" fmla="*/ 1766 w 2231"/>
                  <a:gd name="T83" fmla="*/ 306 h 4842"/>
                  <a:gd name="T84" fmla="*/ 1756 w 2231"/>
                  <a:gd name="T85" fmla="*/ 348 h 4842"/>
                  <a:gd name="T86" fmla="*/ 1719 w 2231"/>
                  <a:gd name="T87" fmla="*/ 427 h 4842"/>
                  <a:gd name="T88" fmla="*/ 1577 w 2231"/>
                  <a:gd name="T89" fmla="*/ 340 h 4842"/>
                  <a:gd name="T90" fmla="*/ 1639 w 2231"/>
                  <a:gd name="T91" fmla="*/ 256 h 4842"/>
                  <a:gd name="T92" fmla="*/ 1380 w 2231"/>
                  <a:gd name="T93" fmla="*/ 399 h 4842"/>
                  <a:gd name="T94" fmla="*/ 1325 w 2231"/>
                  <a:gd name="T95" fmla="*/ 428 h 4842"/>
                  <a:gd name="T96" fmla="*/ 1530 w 2231"/>
                  <a:gd name="T97" fmla="*/ 22 h 4842"/>
                  <a:gd name="T98" fmla="*/ 1489 w 2231"/>
                  <a:gd name="T99" fmla="*/ 41 h 4842"/>
                  <a:gd name="T100" fmla="*/ 1159 w 2231"/>
                  <a:gd name="T101" fmla="*/ 351 h 4842"/>
                  <a:gd name="T102" fmla="*/ 955 w 2231"/>
                  <a:gd name="T103" fmla="*/ 169 h 4842"/>
                  <a:gd name="T104" fmla="*/ 832 w 2231"/>
                  <a:gd name="T105" fmla="*/ 445 h 4842"/>
                  <a:gd name="T106" fmla="*/ 602 w 2231"/>
                  <a:gd name="T107" fmla="*/ 331 h 4842"/>
                  <a:gd name="T108" fmla="*/ 569 w 2231"/>
                  <a:gd name="T109" fmla="*/ 394 h 4842"/>
                  <a:gd name="T110" fmla="*/ 692 w 2231"/>
                  <a:gd name="T111" fmla="*/ 2989 h 4842"/>
                  <a:gd name="T112" fmla="*/ 336 w 2231"/>
                  <a:gd name="T113" fmla="*/ 3094 h 4842"/>
                  <a:gd name="T114" fmla="*/ 975 w 2231"/>
                  <a:gd name="T115" fmla="*/ 3583 h 4842"/>
                  <a:gd name="T116" fmla="*/ 1064 w 2231"/>
                  <a:gd name="T117" fmla="*/ 3588 h 4842"/>
                  <a:gd name="T118" fmla="*/ 2131 w 2231"/>
                  <a:gd name="T119" fmla="*/ 3332 h 4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31" h="4842">
                    <a:moveTo>
                      <a:pt x="1727" y="3551"/>
                    </a:moveTo>
                    <a:lnTo>
                      <a:pt x="1727" y="3551"/>
                    </a:lnTo>
                    <a:cubicBezTo>
                      <a:pt x="1604" y="3584"/>
                      <a:pt x="1465" y="3538"/>
                      <a:pt x="1344" y="3519"/>
                    </a:cubicBezTo>
                    <a:lnTo>
                      <a:pt x="1344" y="3519"/>
                    </a:lnTo>
                    <a:cubicBezTo>
                      <a:pt x="1319" y="3515"/>
                      <a:pt x="1294" y="3512"/>
                      <a:pt x="1270" y="3511"/>
                    </a:cubicBezTo>
                    <a:lnTo>
                      <a:pt x="1270" y="3511"/>
                    </a:lnTo>
                    <a:cubicBezTo>
                      <a:pt x="1388" y="3490"/>
                      <a:pt x="1505" y="3468"/>
                      <a:pt x="1622" y="3446"/>
                    </a:cubicBezTo>
                    <a:lnTo>
                      <a:pt x="1622" y="3446"/>
                    </a:lnTo>
                    <a:cubicBezTo>
                      <a:pt x="1643" y="3443"/>
                      <a:pt x="1634" y="3411"/>
                      <a:pt x="1614" y="3415"/>
                    </a:cubicBezTo>
                    <a:lnTo>
                      <a:pt x="1614" y="3415"/>
                    </a:lnTo>
                    <a:cubicBezTo>
                      <a:pt x="1465" y="3443"/>
                      <a:pt x="1315" y="3470"/>
                      <a:pt x="1166" y="3497"/>
                    </a:cubicBezTo>
                    <a:lnTo>
                      <a:pt x="1166" y="3497"/>
                    </a:lnTo>
                    <a:cubicBezTo>
                      <a:pt x="1244" y="3454"/>
                      <a:pt x="1332" y="3432"/>
                      <a:pt x="1425" y="3433"/>
                    </a:cubicBezTo>
                    <a:lnTo>
                      <a:pt x="1425" y="3433"/>
                    </a:lnTo>
                    <a:cubicBezTo>
                      <a:pt x="1446" y="3434"/>
                      <a:pt x="1446" y="3401"/>
                      <a:pt x="1425" y="3401"/>
                    </a:cubicBezTo>
                    <a:lnTo>
                      <a:pt x="1425" y="3401"/>
                    </a:lnTo>
                    <a:cubicBezTo>
                      <a:pt x="1325" y="3399"/>
                      <a:pt x="1231" y="3424"/>
                      <a:pt x="1147" y="3470"/>
                    </a:cubicBezTo>
                    <a:lnTo>
                      <a:pt x="1147" y="3470"/>
                    </a:lnTo>
                    <a:cubicBezTo>
                      <a:pt x="1271" y="3352"/>
                      <a:pt x="1434" y="3337"/>
                      <a:pt x="1612" y="3360"/>
                    </a:cubicBezTo>
                    <a:lnTo>
                      <a:pt x="1612" y="3360"/>
                    </a:lnTo>
                    <a:cubicBezTo>
                      <a:pt x="1724" y="3375"/>
                      <a:pt x="1833" y="3372"/>
                      <a:pt x="1942" y="3360"/>
                    </a:cubicBezTo>
                    <a:lnTo>
                      <a:pt x="1942" y="3360"/>
                    </a:lnTo>
                    <a:cubicBezTo>
                      <a:pt x="1895" y="3375"/>
                      <a:pt x="1849" y="3384"/>
                      <a:pt x="1801" y="3389"/>
                    </a:cubicBezTo>
                    <a:lnTo>
                      <a:pt x="1801" y="3389"/>
                    </a:lnTo>
                    <a:cubicBezTo>
                      <a:pt x="1780" y="3390"/>
                      <a:pt x="1780" y="3423"/>
                      <a:pt x="1801" y="3421"/>
                    </a:cubicBezTo>
                    <a:lnTo>
                      <a:pt x="1801" y="3421"/>
                    </a:lnTo>
                    <a:cubicBezTo>
                      <a:pt x="1833" y="3418"/>
                      <a:pt x="1866" y="3413"/>
                      <a:pt x="1897" y="3406"/>
                    </a:cubicBezTo>
                    <a:lnTo>
                      <a:pt x="1897" y="3406"/>
                    </a:lnTo>
                    <a:cubicBezTo>
                      <a:pt x="1852" y="3430"/>
                      <a:pt x="1746" y="3492"/>
                      <a:pt x="1717" y="3470"/>
                    </a:cubicBezTo>
                    <a:lnTo>
                      <a:pt x="1717" y="3470"/>
                    </a:lnTo>
                    <a:cubicBezTo>
                      <a:pt x="1700" y="3458"/>
                      <a:pt x="1684" y="3486"/>
                      <a:pt x="1701" y="3498"/>
                    </a:cubicBezTo>
                    <a:lnTo>
                      <a:pt x="1701" y="3498"/>
                    </a:lnTo>
                    <a:cubicBezTo>
                      <a:pt x="1741" y="3528"/>
                      <a:pt x="1809" y="3479"/>
                      <a:pt x="1849" y="3462"/>
                    </a:cubicBezTo>
                    <a:lnTo>
                      <a:pt x="1849" y="3462"/>
                    </a:lnTo>
                    <a:cubicBezTo>
                      <a:pt x="1888" y="3446"/>
                      <a:pt x="1927" y="3427"/>
                      <a:pt x="1965" y="3408"/>
                    </a:cubicBezTo>
                    <a:lnTo>
                      <a:pt x="1965" y="3408"/>
                    </a:lnTo>
                    <a:cubicBezTo>
                      <a:pt x="1893" y="3469"/>
                      <a:pt x="1822" y="3526"/>
                      <a:pt x="1727" y="3551"/>
                    </a:cubicBezTo>
                    <a:close/>
                    <a:moveTo>
                      <a:pt x="447" y="3186"/>
                    </a:moveTo>
                    <a:lnTo>
                      <a:pt x="447" y="3186"/>
                    </a:lnTo>
                    <a:cubicBezTo>
                      <a:pt x="373" y="3037"/>
                      <a:pt x="262" y="2923"/>
                      <a:pt x="117" y="2849"/>
                    </a:cubicBezTo>
                    <a:lnTo>
                      <a:pt x="117" y="2849"/>
                    </a:lnTo>
                    <a:cubicBezTo>
                      <a:pt x="199" y="2873"/>
                      <a:pt x="274" y="2911"/>
                      <a:pt x="341" y="2965"/>
                    </a:cubicBezTo>
                    <a:lnTo>
                      <a:pt x="341" y="2965"/>
                    </a:lnTo>
                    <a:cubicBezTo>
                      <a:pt x="357" y="2979"/>
                      <a:pt x="380" y="2956"/>
                      <a:pt x="364" y="2942"/>
                    </a:cubicBezTo>
                    <a:lnTo>
                      <a:pt x="364" y="2942"/>
                    </a:lnTo>
                    <a:cubicBezTo>
                      <a:pt x="320" y="2907"/>
                      <a:pt x="273" y="2878"/>
                      <a:pt x="223" y="2855"/>
                    </a:cubicBezTo>
                    <a:lnTo>
                      <a:pt x="223" y="2855"/>
                    </a:lnTo>
                    <a:cubicBezTo>
                      <a:pt x="285" y="2864"/>
                      <a:pt x="344" y="2882"/>
                      <a:pt x="403" y="2908"/>
                    </a:cubicBezTo>
                    <a:lnTo>
                      <a:pt x="403" y="2908"/>
                    </a:lnTo>
                    <a:cubicBezTo>
                      <a:pt x="422" y="2917"/>
                      <a:pt x="438" y="2889"/>
                      <a:pt x="419" y="2880"/>
                    </a:cubicBezTo>
                    <a:lnTo>
                      <a:pt x="419" y="2880"/>
                    </a:lnTo>
                    <a:cubicBezTo>
                      <a:pt x="390" y="2867"/>
                      <a:pt x="362" y="2856"/>
                      <a:pt x="332" y="2847"/>
                    </a:cubicBezTo>
                    <a:lnTo>
                      <a:pt x="332" y="2847"/>
                    </a:lnTo>
                    <a:cubicBezTo>
                      <a:pt x="386" y="2853"/>
                      <a:pt x="439" y="2865"/>
                      <a:pt x="491" y="2887"/>
                    </a:cubicBezTo>
                    <a:lnTo>
                      <a:pt x="491" y="2887"/>
                    </a:lnTo>
                    <a:cubicBezTo>
                      <a:pt x="599" y="2933"/>
                      <a:pt x="671" y="3035"/>
                      <a:pt x="730" y="3132"/>
                    </a:cubicBezTo>
                    <a:lnTo>
                      <a:pt x="730" y="3132"/>
                    </a:lnTo>
                    <a:cubicBezTo>
                      <a:pt x="817" y="3273"/>
                      <a:pt x="884" y="3427"/>
                      <a:pt x="1011" y="3532"/>
                    </a:cubicBezTo>
                    <a:lnTo>
                      <a:pt x="1011" y="3532"/>
                    </a:lnTo>
                    <a:cubicBezTo>
                      <a:pt x="982" y="3519"/>
                      <a:pt x="954" y="3504"/>
                      <a:pt x="928" y="3488"/>
                    </a:cubicBezTo>
                    <a:lnTo>
                      <a:pt x="928" y="3488"/>
                    </a:lnTo>
                    <a:cubicBezTo>
                      <a:pt x="853" y="3381"/>
                      <a:pt x="770" y="3282"/>
                      <a:pt x="678" y="3191"/>
                    </a:cubicBezTo>
                    <a:lnTo>
                      <a:pt x="678" y="3191"/>
                    </a:lnTo>
                    <a:cubicBezTo>
                      <a:pt x="676" y="3185"/>
                      <a:pt x="672" y="3179"/>
                      <a:pt x="664" y="3178"/>
                    </a:cubicBezTo>
                    <a:lnTo>
                      <a:pt x="664" y="3178"/>
                    </a:lnTo>
                    <a:cubicBezTo>
                      <a:pt x="630" y="3146"/>
                      <a:pt x="595" y="3114"/>
                      <a:pt x="559" y="3083"/>
                    </a:cubicBezTo>
                    <a:lnTo>
                      <a:pt x="559" y="3083"/>
                    </a:lnTo>
                    <a:cubicBezTo>
                      <a:pt x="543" y="3070"/>
                      <a:pt x="520" y="3093"/>
                      <a:pt x="536" y="3106"/>
                    </a:cubicBezTo>
                    <a:lnTo>
                      <a:pt x="536" y="3106"/>
                    </a:lnTo>
                    <a:cubicBezTo>
                      <a:pt x="648" y="3200"/>
                      <a:pt x="747" y="3305"/>
                      <a:pt x="836" y="3418"/>
                    </a:cubicBezTo>
                    <a:lnTo>
                      <a:pt x="836" y="3418"/>
                    </a:lnTo>
                    <a:cubicBezTo>
                      <a:pt x="807" y="3393"/>
                      <a:pt x="780" y="3365"/>
                      <a:pt x="755" y="3334"/>
                    </a:cubicBezTo>
                    <a:lnTo>
                      <a:pt x="755" y="3334"/>
                    </a:lnTo>
                    <a:cubicBezTo>
                      <a:pt x="742" y="3318"/>
                      <a:pt x="719" y="3341"/>
                      <a:pt x="732" y="3357"/>
                    </a:cubicBezTo>
                    <a:lnTo>
                      <a:pt x="732" y="3357"/>
                    </a:lnTo>
                    <a:cubicBezTo>
                      <a:pt x="771" y="3406"/>
                      <a:pt x="816" y="3447"/>
                      <a:pt x="864" y="3483"/>
                    </a:cubicBezTo>
                    <a:lnTo>
                      <a:pt x="864" y="3483"/>
                    </a:lnTo>
                    <a:cubicBezTo>
                      <a:pt x="830" y="3470"/>
                      <a:pt x="799" y="3448"/>
                      <a:pt x="773" y="3419"/>
                    </a:cubicBezTo>
                    <a:lnTo>
                      <a:pt x="773" y="3419"/>
                    </a:lnTo>
                    <a:cubicBezTo>
                      <a:pt x="759" y="3403"/>
                      <a:pt x="736" y="3427"/>
                      <a:pt x="750" y="3442"/>
                    </a:cubicBezTo>
                    <a:lnTo>
                      <a:pt x="750" y="3442"/>
                    </a:lnTo>
                    <a:cubicBezTo>
                      <a:pt x="775" y="3470"/>
                      <a:pt x="804" y="3491"/>
                      <a:pt x="837" y="3507"/>
                    </a:cubicBezTo>
                    <a:lnTo>
                      <a:pt x="837" y="3507"/>
                    </a:lnTo>
                    <a:cubicBezTo>
                      <a:pt x="789" y="3495"/>
                      <a:pt x="741" y="3480"/>
                      <a:pt x="696" y="3461"/>
                    </a:cubicBezTo>
                    <a:lnTo>
                      <a:pt x="696" y="3461"/>
                    </a:lnTo>
                    <a:cubicBezTo>
                      <a:pt x="571" y="3406"/>
                      <a:pt x="505" y="3304"/>
                      <a:pt x="447" y="3186"/>
                    </a:cubicBezTo>
                    <a:close/>
                    <a:moveTo>
                      <a:pt x="757" y="528"/>
                    </a:moveTo>
                    <a:lnTo>
                      <a:pt x="757" y="528"/>
                    </a:lnTo>
                    <a:cubicBezTo>
                      <a:pt x="745" y="499"/>
                      <a:pt x="730" y="472"/>
                      <a:pt x="714" y="448"/>
                    </a:cubicBezTo>
                    <a:lnTo>
                      <a:pt x="714" y="448"/>
                    </a:lnTo>
                    <a:cubicBezTo>
                      <a:pt x="758" y="498"/>
                      <a:pt x="793" y="555"/>
                      <a:pt x="816" y="619"/>
                    </a:cubicBezTo>
                    <a:lnTo>
                      <a:pt x="816" y="619"/>
                    </a:lnTo>
                    <a:cubicBezTo>
                      <a:pt x="824" y="638"/>
                      <a:pt x="855" y="630"/>
                      <a:pt x="848" y="610"/>
                    </a:cubicBezTo>
                    <a:lnTo>
                      <a:pt x="848" y="610"/>
                    </a:lnTo>
                    <a:cubicBezTo>
                      <a:pt x="830" y="562"/>
                      <a:pt x="806" y="517"/>
                      <a:pt x="777" y="477"/>
                    </a:cubicBezTo>
                    <a:lnTo>
                      <a:pt x="777" y="477"/>
                    </a:lnTo>
                    <a:cubicBezTo>
                      <a:pt x="795" y="493"/>
                      <a:pt x="811" y="512"/>
                      <a:pt x="826" y="532"/>
                    </a:cubicBezTo>
                    <a:lnTo>
                      <a:pt x="826" y="532"/>
                    </a:lnTo>
                    <a:cubicBezTo>
                      <a:pt x="829" y="535"/>
                      <a:pt x="831" y="537"/>
                      <a:pt x="833" y="537"/>
                    </a:cubicBezTo>
                    <a:lnTo>
                      <a:pt x="833" y="537"/>
                    </a:lnTo>
                    <a:cubicBezTo>
                      <a:pt x="855" y="577"/>
                      <a:pt x="872" y="619"/>
                      <a:pt x="902" y="653"/>
                    </a:cubicBezTo>
                    <a:lnTo>
                      <a:pt x="902" y="653"/>
                    </a:lnTo>
                    <a:cubicBezTo>
                      <a:pt x="937" y="692"/>
                      <a:pt x="975" y="722"/>
                      <a:pt x="1017" y="745"/>
                    </a:cubicBezTo>
                    <a:lnTo>
                      <a:pt x="1017" y="745"/>
                    </a:lnTo>
                    <a:cubicBezTo>
                      <a:pt x="968" y="732"/>
                      <a:pt x="923" y="703"/>
                      <a:pt x="890" y="661"/>
                    </a:cubicBezTo>
                    <a:lnTo>
                      <a:pt x="890" y="661"/>
                    </a:lnTo>
                    <a:cubicBezTo>
                      <a:pt x="877" y="644"/>
                      <a:pt x="854" y="668"/>
                      <a:pt x="867" y="684"/>
                    </a:cubicBezTo>
                    <a:lnTo>
                      <a:pt x="867" y="684"/>
                    </a:lnTo>
                    <a:cubicBezTo>
                      <a:pt x="892" y="716"/>
                      <a:pt x="924" y="740"/>
                      <a:pt x="959" y="758"/>
                    </a:cubicBezTo>
                    <a:lnTo>
                      <a:pt x="959" y="758"/>
                    </a:lnTo>
                    <a:cubicBezTo>
                      <a:pt x="952" y="757"/>
                      <a:pt x="944" y="755"/>
                      <a:pt x="937" y="754"/>
                    </a:cubicBezTo>
                    <a:lnTo>
                      <a:pt x="937" y="754"/>
                    </a:lnTo>
                    <a:cubicBezTo>
                      <a:pt x="831" y="730"/>
                      <a:pt x="793" y="615"/>
                      <a:pt x="757" y="528"/>
                    </a:cubicBezTo>
                    <a:close/>
                    <a:moveTo>
                      <a:pt x="958" y="504"/>
                    </a:moveTo>
                    <a:lnTo>
                      <a:pt x="958" y="504"/>
                    </a:lnTo>
                    <a:cubicBezTo>
                      <a:pt x="980" y="477"/>
                      <a:pt x="992" y="449"/>
                      <a:pt x="1002" y="417"/>
                    </a:cubicBezTo>
                    <a:lnTo>
                      <a:pt x="1002" y="417"/>
                    </a:lnTo>
                    <a:cubicBezTo>
                      <a:pt x="1002" y="426"/>
                      <a:pt x="1002" y="434"/>
                      <a:pt x="1002" y="443"/>
                    </a:cubicBezTo>
                    <a:lnTo>
                      <a:pt x="1002" y="443"/>
                    </a:lnTo>
                    <a:cubicBezTo>
                      <a:pt x="1001" y="464"/>
                      <a:pt x="1033" y="464"/>
                      <a:pt x="1034" y="443"/>
                    </a:cubicBezTo>
                    <a:lnTo>
                      <a:pt x="1034" y="443"/>
                    </a:lnTo>
                    <a:cubicBezTo>
                      <a:pt x="1035" y="417"/>
                      <a:pt x="1035" y="391"/>
                      <a:pt x="1034" y="366"/>
                    </a:cubicBezTo>
                    <a:lnTo>
                      <a:pt x="1034" y="366"/>
                    </a:lnTo>
                    <a:cubicBezTo>
                      <a:pt x="1045" y="392"/>
                      <a:pt x="1055" y="419"/>
                      <a:pt x="1063" y="447"/>
                    </a:cubicBezTo>
                    <a:lnTo>
                      <a:pt x="1063" y="447"/>
                    </a:lnTo>
                    <a:cubicBezTo>
                      <a:pt x="1069" y="467"/>
                      <a:pt x="1101" y="458"/>
                      <a:pt x="1095" y="438"/>
                    </a:cubicBezTo>
                    <a:lnTo>
                      <a:pt x="1095" y="438"/>
                    </a:lnTo>
                    <a:cubicBezTo>
                      <a:pt x="1092" y="427"/>
                      <a:pt x="1087" y="416"/>
                      <a:pt x="1084" y="404"/>
                    </a:cubicBezTo>
                    <a:lnTo>
                      <a:pt x="1084" y="404"/>
                    </a:lnTo>
                    <a:cubicBezTo>
                      <a:pt x="1149" y="492"/>
                      <a:pt x="1165" y="576"/>
                      <a:pt x="1149" y="676"/>
                    </a:cubicBezTo>
                    <a:lnTo>
                      <a:pt x="1149" y="676"/>
                    </a:lnTo>
                    <a:cubicBezTo>
                      <a:pt x="1134" y="636"/>
                      <a:pt x="1126" y="594"/>
                      <a:pt x="1125" y="549"/>
                    </a:cubicBezTo>
                    <a:lnTo>
                      <a:pt x="1125" y="549"/>
                    </a:lnTo>
                    <a:cubicBezTo>
                      <a:pt x="1125" y="529"/>
                      <a:pt x="1092" y="529"/>
                      <a:pt x="1093" y="549"/>
                    </a:cubicBezTo>
                    <a:lnTo>
                      <a:pt x="1093" y="549"/>
                    </a:lnTo>
                    <a:cubicBezTo>
                      <a:pt x="1093" y="588"/>
                      <a:pt x="1099" y="625"/>
                      <a:pt x="1109" y="661"/>
                    </a:cubicBezTo>
                    <a:lnTo>
                      <a:pt x="1109" y="661"/>
                    </a:lnTo>
                    <a:cubicBezTo>
                      <a:pt x="1089" y="622"/>
                      <a:pt x="1076" y="579"/>
                      <a:pt x="1075" y="533"/>
                    </a:cubicBezTo>
                    <a:lnTo>
                      <a:pt x="1075" y="533"/>
                    </a:lnTo>
                    <a:cubicBezTo>
                      <a:pt x="1074" y="512"/>
                      <a:pt x="1042" y="512"/>
                      <a:pt x="1042" y="533"/>
                    </a:cubicBezTo>
                    <a:lnTo>
                      <a:pt x="1042" y="533"/>
                    </a:lnTo>
                    <a:cubicBezTo>
                      <a:pt x="1044" y="582"/>
                      <a:pt x="1056" y="628"/>
                      <a:pt x="1077" y="669"/>
                    </a:cubicBezTo>
                    <a:lnTo>
                      <a:pt x="1077" y="669"/>
                    </a:lnTo>
                    <a:cubicBezTo>
                      <a:pt x="1063" y="647"/>
                      <a:pt x="1053" y="622"/>
                      <a:pt x="1048" y="594"/>
                    </a:cubicBezTo>
                    <a:lnTo>
                      <a:pt x="1048" y="594"/>
                    </a:lnTo>
                    <a:cubicBezTo>
                      <a:pt x="1043" y="574"/>
                      <a:pt x="1012" y="583"/>
                      <a:pt x="1016" y="603"/>
                    </a:cubicBezTo>
                    <a:lnTo>
                      <a:pt x="1016" y="603"/>
                    </a:lnTo>
                    <a:cubicBezTo>
                      <a:pt x="1023" y="642"/>
                      <a:pt x="1040" y="676"/>
                      <a:pt x="1063" y="706"/>
                    </a:cubicBezTo>
                    <a:lnTo>
                      <a:pt x="1063" y="706"/>
                    </a:lnTo>
                    <a:cubicBezTo>
                      <a:pt x="986" y="669"/>
                      <a:pt x="891" y="592"/>
                      <a:pt x="958" y="504"/>
                    </a:cubicBezTo>
                    <a:close/>
                    <a:moveTo>
                      <a:pt x="1504" y="364"/>
                    </a:moveTo>
                    <a:lnTo>
                      <a:pt x="1504" y="364"/>
                    </a:lnTo>
                    <a:cubicBezTo>
                      <a:pt x="1484" y="384"/>
                      <a:pt x="1465" y="406"/>
                      <a:pt x="1448" y="428"/>
                    </a:cubicBezTo>
                    <a:lnTo>
                      <a:pt x="1448" y="428"/>
                    </a:lnTo>
                    <a:cubicBezTo>
                      <a:pt x="1435" y="445"/>
                      <a:pt x="1463" y="461"/>
                      <a:pt x="1476" y="445"/>
                    </a:cubicBezTo>
                    <a:lnTo>
                      <a:pt x="1476" y="445"/>
                    </a:lnTo>
                    <a:cubicBezTo>
                      <a:pt x="1485" y="434"/>
                      <a:pt x="1495" y="422"/>
                      <a:pt x="1504" y="411"/>
                    </a:cubicBezTo>
                    <a:lnTo>
                      <a:pt x="1504" y="411"/>
                    </a:lnTo>
                    <a:cubicBezTo>
                      <a:pt x="1503" y="415"/>
                      <a:pt x="1502" y="418"/>
                      <a:pt x="1501" y="422"/>
                    </a:cubicBezTo>
                    <a:lnTo>
                      <a:pt x="1501" y="422"/>
                    </a:lnTo>
                    <a:cubicBezTo>
                      <a:pt x="1482" y="513"/>
                      <a:pt x="1476" y="609"/>
                      <a:pt x="1395" y="672"/>
                    </a:cubicBezTo>
                    <a:lnTo>
                      <a:pt x="1395" y="672"/>
                    </a:lnTo>
                    <a:cubicBezTo>
                      <a:pt x="1355" y="702"/>
                      <a:pt x="1301" y="709"/>
                      <a:pt x="1248" y="709"/>
                    </a:cubicBezTo>
                    <a:lnTo>
                      <a:pt x="1248" y="709"/>
                    </a:lnTo>
                    <a:cubicBezTo>
                      <a:pt x="1314" y="676"/>
                      <a:pt x="1375" y="636"/>
                      <a:pt x="1431" y="586"/>
                    </a:cubicBezTo>
                    <a:lnTo>
                      <a:pt x="1431" y="586"/>
                    </a:lnTo>
                    <a:cubicBezTo>
                      <a:pt x="1446" y="572"/>
                      <a:pt x="1424" y="549"/>
                      <a:pt x="1408" y="563"/>
                    </a:cubicBezTo>
                    <a:lnTo>
                      <a:pt x="1408" y="563"/>
                    </a:lnTo>
                    <a:cubicBezTo>
                      <a:pt x="1356" y="609"/>
                      <a:pt x="1299" y="647"/>
                      <a:pt x="1237" y="678"/>
                    </a:cubicBezTo>
                    <a:lnTo>
                      <a:pt x="1237" y="678"/>
                    </a:lnTo>
                    <a:cubicBezTo>
                      <a:pt x="1273" y="639"/>
                      <a:pt x="1311" y="604"/>
                      <a:pt x="1355" y="573"/>
                    </a:cubicBezTo>
                    <a:lnTo>
                      <a:pt x="1355" y="573"/>
                    </a:lnTo>
                    <a:cubicBezTo>
                      <a:pt x="1371" y="561"/>
                      <a:pt x="1355" y="533"/>
                      <a:pt x="1338" y="545"/>
                    </a:cubicBezTo>
                    <a:lnTo>
                      <a:pt x="1338" y="545"/>
                    </a:lnTo>
                    <a:cubicBezTo>
                      <a:pt x="1295" y="576"/>
                      <a:pt x="1257" y="610"/>
                      <a:pt x="1222" y="647"/>
                    </a:cubicBezTo>
                    <a:lnTo>
                      <a:pt x="1222" y="647"/>
                    </a:lnTo>
                    <a:cubicBezTo>
                      <a:pt x="1281" y="528"/>
                      <a:pt x="1394" y="445"/>
                      <a:pt x="1504" y="364"/>
                    </a:cubicBezTo>
                    <a:close/>
                    <a:moveTo>
                      <a:pt x="1517" y="599"/>
                    </a:moveTo>
                    <a:lnTo>
                      <a:pt x="1517" y="599"/>
                    </a:lnTo>
                    <a:cubicBezTo>
                      <a:pt x="1560" y="561"/>
                      <a:pt x="1609" y="531"/>
                      <a:pt x="1661" y="510"/>
                    </a:cubicBezTo>
                    <a:lnTo>
                      <a:pt x="1661" y="510"/>
                    </a:lnTo>
                    <a:cubicBezTo>
                      <a:pt x="1616" y="538"/>
                      <a:pt x="1574" y="571"/>
                      <a:pt x="1537" y="611"/>
                    </a:cubicBezTo>
                    <a:lnTo>
                      <a:pt x="1537" y="611"/>
                    </a:lnTo>
                    <a:cubicBezTo>
                      <a:pt x="1522" y="626"/>
                      <a:pt x="1545" y="649"/>
                      <a:pt x="1560" y="633"/>
                    </a:cubicBezTo>
                    <a:lnTo>
                      <a:pt x="1560" y="633"/>
                    </a:lnTo>
                    <a:cubicBezTo>
                      <a:pt x="1586" y="606"/>
                      <a:pt x="1615" y="581"/>
                      <a:pt x="1645" y="559"/>
                    </a:cubicBezTo>
                    <a:lnTo>
                      <a:pt x="1645" y="559"/>
                    </a:lnTo>
                    <a:cubicBezTo>
                      <a:pt x="1601" y="603"/>
                      <a:pt x="1549" y="666"/>
                      <a:pt x="1490" y="716"/>
                    </a:cubicBezTo>
                    <a:lnTo>
                      <a:pt x="1490" y="716"/>
                    </a:lnTo>
                    <a:cubicBezTo>
                      <a:pt x="1488" y="707"/>
                      <a:pt x="1478" y="700"/>
                      <a:pt x="1467" y="706"/>
                    </a:cubicBezTo>
                    <a:lnTo>
                      <a:pt x="1467" y="706"/>
                    </a:lnTo>
                    <a:cubicBezTo>
                      <a:pt x="1431" y="727"/>
                      <a:pt x="1394" y="739"/>
                      <a:pt x="1355" y="743"/>
                    </a:cubicBezTo>
                    <a:lnTo>
                      <a:pt x="1355" y="743"/>
                    </a:lnTo>
                    <a:cubicBezTo>
                      <a:pt x="1400" y="731"/>
                      <a:pt x="1442" y="707"/>
                      <a:pt x="1472" y="666"/>
                    </a:cubicBezTo>
                    <a:lnTo>
                      <a:pt x="1472" y="666"/>
                    </a:lnTo>
                    <a:cubicBezTo>
                      <a:pt x="1484" y="648"/>
                      <a:pt x="1494" y="628"/>
                      <a:pt x="1502" y="605"/>
                    </a:cubicBezTo>
                    <a:lnTo>
                      <a:pt x="1502" y="605"/>
                    </a:lnTo>
                    <a:cubicBezTo>
                      <a:pt x="1507" y="605"/>
                      <a:pt x="1512" y="603"/>
                      <a:pt x="1517" y="599"/>
                    </a:cubicBezTo>
                    <a:close/>
                    <a:moveTo>
                      <a:pt x="1752" y="411"/>
                    </a:moveTo>
                    <a:lnTo>
                      <a:pt x="1752" y="411"/>
                    </a:lnTo>
                    <a:cubicBezTo>
                      <a:pt x="1753" y="410"/>
                      <a:pt x="1755" y="408"/>
                      <a:pt x="1756" y="407"/>
                    </a:cubicBezTo>
                    <a:lnTo>
                      <a:pt x="1756" y="407"/>
                    </a:lnTo>
                    <a:cubicBezTo>
                      <a:pt x="1759" y="406"/>
                      <a:pt x="1762" y="405"/>
                      <a:pt x="1764" y="404"/>
                    </a:cubicBezTo>
                    <a:lnTo>
                      <a:pt x="1764" y="404"/>
                    </a:lnTo>
                    <a:cubicBezTo>
                      <a:pt x="1772" y="407"/>
                      <a:pt x="1776" y="419"/>
                      <a:pt x="1773" y="428"/>
                    </a:cubicBezTo>
                    <a:lnTo>
                      <a:pt x="1773" y="428"/>
                    </a:lnTo>
                    <a:cubicBezTo>
                      <a:pt x="1767" y="429"/>
                      <a:pt x="1761" y="430"/>
                      <a:pt x="1753" y="431"/>
                    </a:cubicBezTo>
                    <a:lnTo>
                      <a:pt x="1753" y="431"/>
                    </a:lnTo>
                    <a:cubicBezTo>
                      <a:pt x="1751" y="426"/>
                      <a:pt x="1749" y="417"/>
                      <a:pt x="1752" y="411"/>
                    </a:cubicBezTo>
                    <a:close/>
                    <a:moveTo>
                      <a:pt x="1796" y="281"/>
                    </a:moveTo>
                    <a:lnTo>
                      <a:pt x="1796" y="281"/>
                    </a:lnTo>
                    <a:cubicBezTo>
                      <a:pt x="1793" y="280"/>
                      <a:pt x="1790" y="280"/>
                      <a:pt x="1788" y="281"/>
                    </a:cubicBezTo>
                    <a:lnTo>
                      <a:pt x="1788" y="281"/>
                    </a:lnTo>
                    <a:cubicBezTo>
                      <a:pt x="1784" y="277"/>
                      <a:pt x="1782" y="273"/>
                      <a:pt x="1781" y="267"/>
                    </a:cubicBezTo>
                    <a:lnTo>
                      <a:pt x="1781" y="267"/>
                    </a:lnTo>
                    <a:lnTo>
                      <a:pt x="1781" y="267"/>
                    </a:lnTo>
                    <a:lnTo>
                      <a:pt x="1781" y="267"/>
                    </a:lnTo>
                    <a:cubicBezTo>
                      <a:pt x="1785" y="272"/>
                      <a:pt x="1791" y="277"/>
                      <a:pt x="1796" y="281"/>
                    </a:cubicBezTo>
                    <a:close/>
                    <a:moveTo>
                      <a:pt x="1228" y="760"/>
                    </a:moveTo>
                    <a:lnTo>
                      <a:pt x="1228" y="760"/>
                    </a:lnTo>
                    <a:cubicBezTo>
                      <a:pt x="1299" y="784"/>
                      <a:pt x="1374" y="782"/>
                      <a:pt x="1442" y="754"/>
                    </a:cubicBezTo>
                    <a:lnTo>
                      <a:pt x="1442" y="754"/>
                    </a:lnTo>
                    <a:cubicBezTo>
                      <a:pt x="1372" y="801"/>
                      <a:pt x="1299" y="820"/>
                      <a:pt x="1228" y="760"/>
                    </a:cubicBezTo>
                    <a:close/>
                    <a:moveTo>
                      <a:pt x="2203" y="3261"/>
                    </a:moveTo>
                    <a:lnTo>
                      <a:pt x="2203" y="3261"/>
                    </a:lnTo>
                    <a:cubicBezTo>
                      <a:pt x="2173" y="3263"/>
                      <a:pt x="2146" y="3272"/>
                      <a:pt x="2122" y="3285"/>
                    </a:cubicBezTo>
                    <a:lnTo>
                      <a:pt x="2122" y="3285"/>
                    </a:lnTo>
                    <a:cubicBezTo>
                      <a:pt x="2018" y="3304"/>
                      <a:pt x="1913" y="3319"/>
                      <a:pt x="1807" y="3323"/>
                    </a:cubicBezTo>
                    <a:lnTo>
                      <a:pt x="1807" y="3323"/>
                    </a:lnTo>
                    <a:cubicBezTo>
                      <a:pt x="1690" y="3328"/>
                      <a:pt x="1576" y="3301"/>
                      <a:pt x="1460" y="3296"/>
                    </a:cubicBezTo>
                    <a:lnTo>
                      <a:pt x="1460" y="3296"/>
                    </a:lnTo>
                    <a:cubicBezTo>
                      <a:pt x="1324" y="3290"/>
                      <a:pt x="1196" y="3351"/>
                      <a:pt x="1103" y="3446"/>
                    </a:cubicBezTo>
                    <a:lnTo>
                      <a:pt x="1103" y="3446"/>
                    </a:lnTo>
                    <a:cubicBezTo>
                      <a:pt x="1318" y="2596"/>
                      <a:pt x="1254" y="1654"/>
                      <a:pt x="1179" y="793"/>
                    </a:cubicBezTo>
                    <a:lnTo>
                      <a:pt x="1179" y="793"/>
                    </a:lnTo>
                    <a:cubicBezTo>
                      <a:pt x="1182" y="792"/>
                      <a:pt x="1183" y="792"/>
                      <a:pt x="1185" y="792"/>
                    </a:cubicBezTo>
                    <a:lnTo>
                      <a:pt x="1185" y="792"/>
                    </a:lnTo>
                    <a:cubicBezTo>
                      <a:pt x="1186" y="791"/>
                      <a:pt x="1187" y="791"/>
                      <a:pt x="1188" y="790"/>
                    </a:cubicBezTo>
                    <a:lnTo>
                      <a:pt x="1188" y="790"/>
                    </a:lnTo>
                    <a:cubicBezTo>
                      <a:pt x="1260" y="850"/>
                      <a:pt x="1366" y="855"/>
                      <a:pt x="1450" y="809"/>
                    </a:cubicBezTo>
                    <a:lnTo>
                      <a:pt x="1450" y="809"/>
                    </a:lnTo>
                    <a:cubicBezTo>
                      <a:pt x="1617" y="716"/>
                      <a:pt x="1725" y="437"/>
                      <a:pt x="1948" y="483"/>
                    </a:cubicBezTo>
                    <a:lnTo>
                      <a:pt x="1948" y="483"/>
                    </a:lnTo>
                    <a:cubicBezTo>
                      <a:pt x="1978" y="490"/>
                      <a:pt x="1991" y="442"/>
                      <a:pt x="1961" y="436"/>
                    </a:cubicBezTo>
                    <a:lnTo>
                      <a:pt x="1961" y="436"/>
                    </a:lnTo>
                    <a:cubicBezTo>
                      <a:pt x="1938" y="431"/>
                      <a:pt x="1915" y="430"/>
                      <a:pt x="1894" y="430"/>
                    </a:cubicBezTo>
                    <a:lnTo>
                      <a:pt x="1894" y="430"/>
                    </a:lnTo>
                    <a:cubicBezTo>
                      <a:pt x="1890" y="426"/>
                      <a:pt x="1884" y="422"/>
                      <a:pt x="1877" y="422"/>
                    </a:cubicBezTo>
                    <a:lnTo>
                      <a:pt x="1877" y="422"/>
                    </a:lnTo>
                    <a:cubicBezTo>
                      <a:pt x="1853" y="421"/>
                      <a:pt x="1829" y="422"/>
                      <a:pt x="1806" y="424"/>
                    </a:cubicBezTo>
                    <a:lnTo>
                      <a:pt x="1806" y="424"/>
                    </a:lnTo>
                    <a:cubicBezTo>
                      <a:pt x="1808" y="404"/>
                      <a:pt x="1800" y="384"/>
                      <a:pt x="1782" y="375"/>
                    </a:cubicBezTo>
                    <a:lnTo>
                      <a:pt x="1782" y="375"/>
                    </a:lnTo>
                    <a:cubicBezTo>
                      <a:pt x="1784" y="376"/>
                      <a:pt x="1786" y="376"/>
                      <a:pt x="1788" y="377"/>
                    </a:cubicBezTo>
                    <a:lnTo>
                      <a:pt x="1788" y="377"/>
                    </a:lnTo>
                    <a:cubicBezTo>
                      <a:pt x="1796" y="380"/>
                      <a:pt x="1805" y="373"/>
                      <a:pt x="1808" y="365"/>
                    </a:cubicBezTo>
                    <a:lnTo>
                      <a:pt x="1808" y="365"/>
                    </a:lnTo>
                    <a:cubicBezTo>
                      <a:pt x="1809" y="362"/>
                      <a:pt x="1808" y="359"/>
                      <a:pt x="1808" y="357"/>
                    </a:cubicBezTo>
                    <a:lnTo>
                      <a:pt x="1808" y="357"/>
                    </a:lnTo>
                    <a:cubicBezTo>
                      <a:pt x="1814" y="356"/>
                      <a:pt x="1821" y="353"/>
                      <a:pt x="1827" y="351"/>
                    </a:cubicBezTo>
                    <a:lnTo>
                      <a:pt x="1827" y="351"/>
                    </a:lnTo>
                    <a:cubicBezTo>
                      <a:pt x="1834" y="352"/>
                      <a:pt x="1841" y="349"/>
                      <a:pt x="1844" y="343"/>
                    </a:cubicBezTo>
                    <a:lnTo>
                      <a:pt x="1844" y="343"/>
                    </a:lnTo>
                    <a:cubicBezTo>
                      <a:pt x="1844" y="342"/>
                      <a:pt x="1845" y="341"/>
                      <a:pt x="1845" y="340"/>
                    </a:cubicBezTo>
                    <a:lnTo>
                      <a:pt x="1845" y="340"/>
                    </a:lnTo>
                    <a:cubicBezTo>
                      <a:pt x="1848" y="337"/>
                      <a:pt x="1851" y="335"/>
                      <a:pt x="1853" y="332"/>
                    </a:cubicBezTo>
                    <a:lnTo>
                      <a:pt x="1853" y="332"/>
                    </a:lnTo>
                    <a:cubicBezTo>
                      <a:pt x="1856" y="330"/>
                      <a:pt x="1857" y="327"/>
                      <a:pt x="1857" y="325"/>
                    </a:cubicBezTo>
                    <a:lnTo>
                      <a:pt x="1857" y="325"/>
                    </a:lnTo>
                    <a:cubicBezTo>
                      <a:pt x="1858" y="340"/>
                      <a:pt x="1857" y="356"/>
                      <a:pt x="1855" y="371"/>
                    </a:cubicBezTo>
                    <a:lnTo>
                      <a:pt x="1855" y="371"/>
                    </a:lnTo>
                    <a:cubicBezTo>
                      <a:pt x="1852" y="392"/>
                      <a:pt x="1883" y="401"/>
                      <a:pt x="1886" y="380"/>
                    </a:cubicBezTo>
                    <a:lnTo>
                      <a:pt x="1886" y="380"/>
                    </a:lnTo>
                    <a:cubicBezTo>
                      <a:pt x="1892" y="350"/>
                      <a:pt x="1892" y="321"/>
                      <a:pt x="1886" y="291"/>
                    </a:cubicBezTo>
                    <a:lnTo>
                      <a:pt x="1886" y="291"/>
                    </a:lnTo>
                    <a:cubicBezTo>
                      <a:pt x="1883" y="270"/>
                      <a:pt x="1852" y="279"/>
                      <a:pt x="1855" y="300"/>
                    </a:cubicBezTo>
                    <a:lnTo>
                      <a:pt x="1855" y="300"/>
                    </a:lnTo>
                    <a:cubicBezTo>
                      <a:pt x="1856" y="305"/>
                      <a:pt x="1857" y="311"/>
                      <a:pt x="1857" y="316"/>
                    </a:cubicBezTo>
                    <a:lnTo>
                      <a:pt x="1857" y="316"/>
                    </a:lnTo>
                    <a:cubicBezTo>
                      <a:pt x="1853" y="306"/>
                      <a:pt x="1840" y="299"/>
                      <a:pt x="1831" y="309"/>
                    </a:cubicBezTo>
                    <a:lnTo>
                      <a:pt x="1831" y="309"/>
                    </a:lnTo>
                    <a:cubicBezTo>
                      <a:pt x="1829" y="310"/>
                      <a:pt x="1828" y="311"/>
                      <a:pt x="1827" y="312"/>
                    </a:cubicBezTo>
                    <a:lnTo>
                      <a:pt x="1827" y="312"/>
                    </a:lnTo>
                    <a:cubicBezTo>
                      <a:pt x="1825" y="311"/>
                      <a:pt x="1823" y="310"/>
                      <a:pt x="1821" y="308"/>
                    </a:cubicBezTo>
                    <a:lnTo>
                      <a:pt x="1821" y="308"/>
                    </a:lnTo>
                    <a:cubicBezTo>
                      <a:pt x="1821" y="306"/>
                      <a:pt x="1821" y="305"/>
                      <a:pt x="1820" y="303"/>
                    </a:cubicBezTo>
                    <a:lnTo>
                      <a:pt x="1820" y="303"/>
                    </a:lnTo>
                    <a:cubicBezTo>
                      <a:pt x="1819" y="298"/>
                      <a:pt x="1816" y="295"/>
                      <a:pt x="1812" y="292"/>
                    </a:cubicBezTo>
                    <a:lnTo>
                      <a:pt x="1804" y="286"/>
                    </a:lnTo>
                    <a:lnTo>
                      <a:pt x="1804" y="286"/>
                    </a:lnTo>
                    <a:cubicBezTo>
                      <a:pt x="1819" y="289"/>
                      <a:pt x="1830" y="265"/>
                      <a:pt x="1815" y="255"/>
                    </a:cubicBezTo>
                    <a:lnTo>
                      <a:pt x="1815" y="255"/>
                    </a:lnTo>
                    <a:cubicBezTo>
                      <a:pt x="1799" y="244"/>
                      <a:pt x="1793" y="226"/>
                      <a:pt x="1794" y="208"/>
                    </a:cubicBezTo>
                    <a:lnTo>
                      <a:pt x="1794" y="208"/>
                    </a:lnTo>
                    <a:cubicBezTo>
                      <a:pt x="1794" y="206"/>
                      <a:pt x="1794" y="204"/>
                      <a:pt x="1794" y="202"/>
                    </a:cubicBezTo>
                    <a:lnTo>
                      <a:pt x="1794" y="202"/>
                    </a:lnTo>
                    <a:cubicBezTo>
                      <a:pt x="1801" y="201"/>
                      <a:pt x="1807" y="199"/>
                      <a:pt x="1813" y="196"/>
                    </a:cubicBezTo>
                    <a:lnTo>
                      <a:pt x="1813" y="196"/>
                    </a:lnTo>
                    <a:cubicBezTo>
                      <a:pt x="1821" y="193"/>
                      <a:pt x="1823" y="181"/>
                      <a:pt x="1819" y="174"/>
                    </a:cubicBezTo>
                    <a:lnTo>
                      <a:pt x="1819" y="174"/>
                    </a:lnTo>
                    <a:cubicBezTo>
                      <a:pt x="1814" y="166"/>
                      <a:pt x="1804" y="165"/>
                      <a:pt x="1796" y="168"/>
                    </a:cubicBezTo>
                    <a:lnTo>
                      <a:pt x="1796" y="168"/>
                    </a:lnTo>
                    <a:cubicBezTo>
                      <a:pt x="1784" y="174"/>
                      <a:pt x="1771" y="174"/>
                      <a:pt x="1758" y="171"/>
                    </a:cubicBezTo>
                    <a:lnTo>
                      <a:pt x="1758" y="171"/>
                    </a:lnTo>
                    <a:cubicBezTo>
                      <a:pt x="1756" y="170"/>
                      <a:pt x="1754" y="170"/>
                      <a:pt x="1752" y="171"/>
                    </a:cubicBezTo>
                    <a:lnTo>
                      <a:pt x="1752" y="171"/>
                    </a:lnTo>
                    <a:cubicBezTo>
                      <a:pt x="1789" y="149"/>
                      <a:pt x="1827" y="128"/>
                      <a:pt x="1864" y="107"/>
                    </a:cubicBezTo>
                    <a:lnTo>
                      <a:pt x="1864" y="107"/>
                    </a:lnTo>
                    <a:cubicBezTo>
                      <a:pt x="1883" y="96"/>
                      <a:pt x="1866" y="68"/>
                      <a:pt x="1848" y="78"/>
                    </a:cubicBezTo>
                    <a:lnTo>
                      <a:pt x="1848" y="78"/>
                    </a:lnTo>
                    <a:cubicBezTo>
                      <a:pt x="1822" y="93"/>
                      <a:pt x="1797" y="108"/>
                      <a:pt x="1771" y="123"/>
                    </a:cubicBezTo>
                    <a:lnTo>
                      <a:pt x="1771" y="123"/>
                    </a:lnTo>
                    <a:cubicBezTo>
                      <a:pt x="1774" y="107"/>
                      <a:pt x="1751" y="97"/>
                      <a:pt x="1741" y="112"/>
                    </a:cubicBezTo>
                    <a:lnTo>
                      <a:pt x="1741" y="112"/>
                    </a:lnTo>
                    <a:cubicBezTo>
                      <a:pt x="1732" y="124"/>
                      <a:pt x="1723" y="137"/>
                      <a:pt x="1715" y="149"/>
                    </a:cubicBezTo>
                    <a:lnTo>
                      <a:pt x="1715" y="149"/>
                    </a:lnTo>
                    <a:cubicBezTo>
                      <a:pt x="1706" y="164"/>
                      <a:pt x="1722" y="176"/>
                      <a:pt x="1735" y="172"/>
                    </a:cubicBezTo>
                    <a:lnTo>
                      <a:pt x="1735" y="172"/>
                    </a:lnTo>
                    <a:cubicBezTo>
                      <a:pt x="1738" y="174"/>
                      <a:pt x="1741" y="174"/>
                      <a:pt x="1745" y="174"/>
                    </a:cubicBezTo>
                    <a:lnTo>
                      <a:pt x="1745" y="174"/>
                    </a:lnTo>
                    <a:cubicBezTo>
                      <a:pt x="1735" y="181"/>
                      <a:pt x="1735" y="198"/>
                      <a:pt x="1749" y="202"/>
                    </a:cubicBezTo>
                    <a:lnTo>
                      <a:pt x="1749" y="202"/>
                    </a:lnTo>
                    <a:cubicBezTo>
                      <a:pt x="1754" y="204"/>
                      <a:pt x="1758" y="204"/>
                      <a:pt x="1763" y="205"/>
                    </a:cubicBezTo>
                    <a:lnTo>
                      <a:pt x="1763" y="205"/>
                    </a:lnTo>
                    <a:cubicBezTo>
                      <a:pt x="1762" y="206"/>
                      <a:pt x="1762" y="206"/>
                      <a:pt x="1762" y="208"/>
                    </a:cubicBezTo>
                    <a:lnTo>
                      <a:pt x="1762" y="208"/>
                    </a:lnTo>
                    <a:cubicBezTo>
                      <a:pt x="1762" y="210"/>
                      <a:pt x="1762" y="212"/>
                      <a:pt x="1762" y="214"/>
                    </a:cubicBezTo>
                    <a:lnTo>
                      <a:pt x="1762" y="214"/>
                    </a:lnTo>
                    <a:cubicBezTo>
                      <a:pt x="1752" y="206"/>
                      <a:pt x="1733" y="215"/>
                      <a:pt x="1737" y="231"/>
                    </a:cubicBezTo>
                    <a:lnTo>
                      <a:pt x="1737" y="231"/>
                    </a:lnTo>
                    <a:cubicBezTo>
                      <a:pt x="1741" y="251"/>
                      <a:pt x="1745" y="272"/>
                      <a:pt x="1749" y="292"/>
                    </a:cubicBezTo>
                    <a:lnTo>
                      <a:pt x="1749" y="292"/>
                    </a:lnTo>
                    <a:cubicBezTo>
                      <a:pt x="1751" y="300"/>
                      <a:pt x="1757" y="303"/>
                      <a:pt x="1763" y="303"/>
                    </a:cubicBezTo>
                    <a:lnTo>
                      <a:pt x="1763" y="303"/>
                    </a:lnTo>
                    <a:cubicBezTo>
                      <a:pt x="1764" y="305"/>
                      <a:pt x="1765" y="305"/>
                      <a:pt x="1766" y="306"/>
                    </a:cubicBezTo>
                    <a:lnTo>
                      <a:pt x="1766" y="306"/>
                    </a:lnTo>
                    <a:cubicBezTo>
                      <a:pt x="1767" y="308"/>
                      <a:pt x="1769" y="310"/>
                      <a:pt x="1771" y="311"/>
                    </a:cubicBezTo>
                    <a:lnTo>
                      <a:pt x="1771" y="311"/>
                    </a:lnTo>
                    <a:cubicBezTo>
                      <a:pt x="1777" y="316"/>
                      <a:pt x="1783" y="321"/>
                      <a:pt x="1790" y="325"/>
                    </a:cubicBezTo>
                    <a:lnTo>
                      <a:pt x="1790" y="325"/>
                    </a:lnTo>
                    <a:cubicBezTo>
                      <a:pt x="1783" y="325"/>
                      <a:pt x="1777" y="323"/>
                      <a:pt x="1771" y="321"/>
                    </a:cubicBezTo>
                    <a:lnTo>
                      <a:pt x="1771" y="321"/>
                    </a:lnTo>
                    <a:cubicBezTo>
                      <a:pt x="1753" y="314"/>
                      <a:pt x="1745" y="337"/>
                      <a:pt x="1756" y="348"/>
                    </a:cubicBezTo>
                    <a:lnTo>
                      <a:pt x="1756" y="348"/>
                    </a:lnTo>
                    <a:cubicBezTo>
                      <a:pt x="1742" y="356"/>
                      <a:pt x="1730" y="369"/>
                      <a:pt x="1727" y="385"/>
                    </a:cubicBezTo>
                    <a:lnTo>
                      <a:pt x="1727" y="385"/>
                    </a:lnTo>
                    <a:cubicBezTo>
                      <a:pt x="1712" y="392"/>
                      <a:pt x="1697" y="401"/>
                      <a:pt x="1684" y="412"/>
                    </a:cubicBezTo>
                    <a:lnTo>
                      <a:pt x="1684" y="412"/>
                    </a:lnTo>
                    <a:cubicBezTo>
                      <a:pt x="1667" y="424"/>
                      <a:pt x="1683" y="452"/>
                      <a:pt x="1700" y="440"/>
                    </a:cubicBezTo>
                    <a:lnTo>
                      <a:pt x="1700" y="440"/>
                    </a:lnTo>
                    <a:cubicBezTo>
                      <a:pt x="1706" y="435"/>
                      <a:pt x="1712" y="431"/>
                      <a:pt x="1719" y="427"/>
                    </a:cubicBezTo>
                    <a:lnTo>
                      <a:pt x="1719" y="427"/>
                    </a:lnTo>
                    <a:cubicBezTo>
                      <a:pt x="1719" y="431"/>
                      <a:pt x="1721" y="434"/>
                      <a:pt x="1722" y="438"/>
                    </a:cubicBezTo>
                    <a:lnTo>
                      <a:pt x="1722" y="438"/>
                    </a:lnTo>
                    <a:cubicBezTo>
                      <a:pt x="1651" y="456"/>
                      <a:pt x="1584" y="487"/>
                      <a:pt x="1523" y="532"/>
                    </a:cubicBezTo>
                    <a:lnTo>
                      <a:pt x="1523" y="532"/>
                    </a:lnTo>
                    <a:cubicBezTo>
                      <a:pt x="1538" y="468"/>
                      <a:pt x="1548" y="401"/>
                      <a:pt x="1571" y="346"/>
                    </a:cubicBezTo>
                    <a:lnTo>
                      <a:pt x="1571" y="346"/>
                    </a:lnTo>
                    <a:cubicBezTo>
                      <a:pt x="1574" y="344"/>
                      <a:pt x="1576" y="342"/>
                      <a:pt x="1577" y="340"/>
                    </a:cubicBezTo>
                    <a:lnTo>
                      <a:pt x="1577" y="340"/>
                    </a:lnTo>
                    <a:cubicBezTo>
                      <a:pt x="1583" y="336"/>
                      <a:pt x="1584" y="330"/>
                      <a:pt x="1581" y="325"/>
                    </a:cubicBezTo>
                    <a:lnTo>
                      <a:pt x="1581" y="325"/>
                    </a:lnTo>
                    <a:cubicBezTo>
                      <a:pt x="1589" y="310"/>
                      <a:pt x="1598" y="297"/>
                      <a:pt x="1608" y="285"/>
                    </a:cubicBezTo>
                    <a:lnTo>
                      <a:pt x="1608" y="285"/>
                    </a:lnTo>
                    <a:cubicBezTo>
                      <a:pt x="1616" y="278"/>
                      <a:pt x="1625" y="271"/>
                      <a:pt x="1632" y="265"/>
                    </a:cubicBezTo>
                    <a:lnTo>
                      <a:pt x="1632" y="265"/>
                    </a:lnTo>
                    <a:cubicBezTo>
                      <a:pt x="1636" y="262"/>
                      <a:pt x="1638" y="259"/>
                      <a:pt x="1639" y="256"/>
                    </a:cubicBezTo>
                    <a:lnTo>
                      <a:pt x="1639" y="256"/>
                    </a:lnTo>
                    <a:cubicBezTo>
                      <a:pt x="1649" y="249"/>
                      <a:pt x="1660" y="242"/>
                      <a:pt x="1672" y="237"/>
                    </a:cubicBezTo>
                    <a:lnTo>
                      <a:pt x="1672" y="237"/>
                    </a:lnTo>
                    <a:cubicBezTo>
                      <a:pt x="1701" y="225"/>
                      <a:pt x="1688" y="178"/>
                      <a:pt x="1660" y="190"/>
                    </a:cubicBezTo>
                    <a:lnTo>
                      <a:pt x="1660" y="190"/>
                    </a:lnTo>
                    <a:cubicBezTo>
                      <a:pt x="1628" y="203"/>
                      <a:pt x="1602" y="221"/>
                      <a:pt x="1583" y="243"/>
                    </a:cubicBezTo>
                    <a:lnTo>
                      <a:pt x="1583" y="243"/>
                    </a:lnTo>
                    <a:cubicBezTo>
                      <a:pt x="1519" y="296"/>
                      <a:pt x="1447" y="346"/>
                      <a:pt x="1380" y="399"/>
                    </a:cubicBezTo>
                    <a:lnTo>
                      <a:pt x="1380" y="399"/>
                    </a:lnTo>
                    <a:cubicBezTo>
                      <a:pt x="1395" y="373"/>
                      <a:pt x="1412" y="349"/>
                      <a:pt x="1429" y="326"/>
                    </a:cubicBezTo>
                    <a:lnTo>
                      <a:pt x="1429" y="326"/>
                    </a:lnTo>
                    <a:cubicBezTo>
                      <a:pt x="1442" y="309"/>
                      <a:pt x="1414" y="293"/>
                      <a:pt x="1401" y="310"/>
                    </a:cubicBezTo>
                    <a:lnTo>
                      <a:pt x="1401" y="310"/>
                    </a:lnTo>
                    <a:cubicBezTo>
                      <a:pt x="1373" y="346"/>
                      <a:pt x="1348" y="386"/>
                      <a:pt x="1327" y="427"/>
                    </a:cubicBezTo>
                    <a:lnTo>
                      <a:pt x="1327" y="427"/>
                    </a:lnTo>
                    <a:cubicBezTo>
                      <a:pt x="1326" y="427"/>
                      <a:pt x="1326" y="427"/>
                      <a:pt x="1325" y="428"/>
                    </a:cubicBezTo>
                    <a:lnTo>
                      <a:pt x="1325" y="428"/>
                    </a:lnTo>
                    <a:cubicBezTo>
                      <a:pt x="1318" y="436"/>
                      <a:pt x="1315" y="444"/>
                      <a:pt x="1314" y="454"/>
                    </a:cubicBezTo>
                    <a:lnTo>
                      <a:pt x="1314" y="454"/>
                    </a:lnTo>
                    <a:cubicBezTo>
                      <a:pt x="1296" y="470"/>
                      <a:pt x="1279" y="487"/>
                      <a:pt x="1263" y="504"/>
                    </a:cubicBezTo>
                    <a:lnTo>
                      <a:pt x="1263" y="504"/>
                    </a:lnTo>
                    <a:cubicBezTo>
                      <a:pt x="1335" y="339"/>
                      <a:pt x="1424" y="185"/>
                      <a:pt x="1532" y="41"/>
                    </a:cubicBezTo>
                    <a:lnTo>
                      <a:pt x="1532" y="41"/>
                    </a:lnTo>
                    <a:cubicBezTo>
                      <a:pt x="1537" y="34"/>
                      <a:pt x="1535" y="27"/>
                      <a:pt x="1530" y="22"/>
                    </a:cubicBezTo>
                    <a:lnTo>
                      <a:pt x="1530" y="22"/>
                    </a:lnTo>
                    <a:cubicBezTo>
                      <a:pt x="1531" y="15"/>
                      <a:pt x="1528" y="8"/>
                      <a:pt x="1522" y="5"/>
                    </a:cubicBezTo>
                    <a:lnTo>
                      <a:pt x="1522" y="5"/>
                    </a:lnTo>
                    <a:cubicBezTo>
                      <a:pt x="1514" y="0"/>
                      <a:pt x="1505" y="4"/>
                      <a:pt x="1500" y="11"/>
                    </a:cubicBezTo>
                    <a:lnTo>
                      <a:pt x="1500" y="11"/>
                    </a:lnTo>
                    <a:cubicBezTo>
                      <a:pt x="1500" y="11"/>
                      <a:pt x="1499" y="10"/>
                      <a:pt x="1497" y="10"/>
                    </a:cubicBezTo>
                    <a:lnTo>
                      <a:pt x="1497" y="10"/>
                    </a:lnTo>
                    <a:cubicBezTo>
                      <a:pt x="1477" y="3"/>
                      <a:pt x="1469" y="34"/>
                      <a:pt x="1489" y="41"/>
                    </a:cubicBezTo>
                    <a:lnTo>
                      <a:pt x="1489" y="41"/>
                    </a:lnTo>
                    <a:cubicBezTo>
                      <a:pt x="1490" y="41"/>
                      <a:pt x="1491" y="41"/>
                      <a:pt x="1491" y="41"/>
                    </a:cubicBezTo>
                    <a:lnTo>
                      <a:pt x="1491" y="41"/>
                    </a:lnTo>
                    <a:cubicBezTo>
                      <a:pt x="1389" y="180"/>
                      <a:pt x="1304" y="329"/>
                      <a:pt x="1235" y="488"/>
                    </a:cubicBezTo>
                    <a:lnTo>
                      <a:pt x="1235" y="488"/>
                    </a:lnTo>
                    <a:cubicBezTo>
                      <a:pt x="1224" y="438"/>
                      <a:pt x="1209" y="390"/>
                      <a:pt x="1191" y="343"/>
                    </a:cubicBezTo>
                    <a:lnTo>
                      <a:pt x="1191" y="343"/>
                    </a:lnTo>
                    <a:cubicBezTo>
                      <a:pt x="1183" y="323"/>
                      <a:pt x="1152" y="331"/>
                      <a:pt x="1159" y="351"/>
                    </a:cubicBezTo>
                    <a:lnTo>
                      <a:pt x="1159" y="351"/>
                    </a:lnTo>
                    <a:cubicBezTo>
                      <a:pt x="1185" y="419"/>
                      <a:pt x="1205" y="489"/>
                      <a:pt x="1217" y="561"/>
                    </a:cubicBezTo>
                    <a:lnTo>
                      <a:pt x="1217" y="561"/>
                    </a:lnTo>
                    <a:cubicBezTo>
                      <a:pt x="1214" y="564"/>
                      <a:pt x="1212" y="568"/>
                      <a:pt x="1210" y="571"/>
                    </a:cubicBezTo>
                    <a:lnTo>
                      <a:pt x="1210" y="571"/>
                    </a:lnTo>
                    <a:cubicBezTo>
                      <a:pt x="1207" y="538"/>
                      <a:pt x="1200" y="505"/>
                      <a:pt x="1184" y="474"/>
                    </a:cubicBezTo>
                    <a:lnTo>
                      <a:pt x="1184" y="474"/>
                    </a:lnTo>
                    <a:cubicBezTo>
                      <a:pt x="1127" y="361"/>
                      <a:pt x="1034" y="266"/>
                      <a:pt x="955" y="169"/>
                    </a:cubicBezTo>
                    <a:lnTo>
                      <a:pt x="955" y="169"/>
                    </a:lnTo>
                    <a:cubicBezTo>
                      <a:pt x="937" y="148"/>
                      <a:pt x="901" y="176"/>
                      <a:pt x="916" y="199"/>
                    </a:cubicBezTo>
                    <a:lnTo>
                      <a:pt x="916" y="199"/>
                    </a:lnTo>
                    <a:cubicBezTo>
                      <a:pt x="971" y="277"/>
                      <a:pt x="978" y="364"/>
                      <a:pt x="936" y="450"/>
                    </a:cubicBezTo>
                    <a:lnTo>
                      <a:pt x="936" y="450"/>
                    </a:lnTo>
                    <a:cubicBezTo>
                      <a:pt x="922" y="479"/>
                      <a:pt x="893" y="504"/>
                      <a:pt x="884" y="536"/>
                    </a:cubicBezTo>
                    <a:lnTo>
                      <a:pt x="884" y="536"/>
                    </a:lnTo>
                    <a:cubicBezTo>
                      <a:pt x="867" y="505"/>
                      <a:pt x="851" y="474"/>
                      <a:pt x="832" y="445"/>
                    </a:cubicBezTo>
                    <a:lnTo>
                      <a:pt x="832" y="445"/>
                    </a:lnTo>
                    <a:cubicBezTo>
                      <a:pt x="786" y="380"/>
                      <a:pt x="711" y="347"/>
                      <a:pt x="635" y="335"/>
                    </a:cubicBezTo>
                    <a:lnTo>
                      <a:pt x="635" y="335"/>
                    </a:lnTo>
                    <a:cubicBezTo>
                      <a:pt x="634" y="334"/>
                      <a:pt x="634" y="334"/>
                      <a:pt x="633" y="334"/>
                    </a:cubicBezTo>
                    <a:lnTo>
                      <a:pt x="633" y="334"/>
                    </a:lnTo>
                    <a:cubicBezTo>
                      <a:pt x="627" y="330"/>
                      <a:pt x="621" y="330"/>
                      <a:pt x="617" y="333"/>
                    </a:cubicBezTo>
                    <a:lnTo>
                      <a:pt x="617" y="333"/>
                    </a:lnTo>
                    <a:cubicBezTo>
                      <a:pt x="612" y="333"/>
                      <a:pt x="607" y="332"/>
                      <a:pt x="602" y="331"/>
                    </a:cubicBezTo>
                    <a:lnTo>
                      <a:pt x="602" y="331"/>
                    </a:lnTo>
                    <a:cubicBezTo>
                      <a:pt x="597" y="331"/>
                      <a:pt x="593" y="333"/>
                      <a:pt x="590" y="334"/>
                    </a:cubicBezTo>
                    <a:lnTo>
                      <a:pt x="590" y="334"/>
                    </a:lnTo>
                    <a:cubicBezTo>
                      <a:pt x="588" y="334"/>
                      <a:pt x="585" y="333"/>
                      <a:pt x="582" y="332"/>
                    </a:cubicBezTo>
                    <a:lnTo>
                      <a:pt x="582" y="332"/>
                    </a:lnTo>
                    <a:cubicBezTo>
                      <a:pt x="570" y="329"/>
                      <a:pt x="562" y="340"/>
                      <a:pt x="562" y="349"/>
                    </a:cubicBezTo>
                    <a:lnTo>
                      <a:pt x="562" y="349"/>
                    </a:lnTo>
                    <a:cubicBezTo>
                      <a:pt x="548" y="359"/>
                      <a:pt x="546" y="387"/>
                      <a:pt x="569" y="394"/>
                    </a:cubicBezTo>
                    <a:lnTo>
                      <a:pt x="569" y="394"/>
                    </a:lnTo>
                    <a:cubicBezTo>
                      <a:pt x="737" y="445"/>
                      <a:pt x="708" y="666"/>
                      <a:pt x="839" y="758"/>
                    </a:cubicBezTo>
                    <a:lnTo>
                      <a:pt x="839" y="758"/>
                    </a:lnTo>
                    <a:cubicBezTo>
                      <a:pt x="928" y="820"/>
                      <a:pt x="1029" y="818"/>
                      <a:pt x="1132" y="801"/>
                    </a:cubicBezTo>
                    <a:lnTo>
                      <a:pt x="1132" y="801"/>
                    </a:lnTo>
                    <a:cubicBezTo>
                      <a:pt x="1207" y="1675"/>
                      <a:pt x="1273" y="2636"/>
                      <a:pt x="1041" y="3494"/>
                    </a:cubicBezTo>
                    <a:lnTo>
                      <a:pt x="1041" y="3494"/>
                    </a:lnTo>
                    <a:cubicBezTo>
                      <a:pt x="881" y="3362"/>
                      <a:pt x="823" y="3147"/>
                      <a:pt x="692" y="2989"/>
                    </a:cubicBezTo>
                    <a:lnTo>
                      <a:pt x="692" y="2989"/>
                    </a:lnTo>
                    <a:cubicBezTo>
                      <a:pt x="524" y="2788"/>
                      <a:pt x="293" y="2781"/>
                      <a:pt x="48" y="2804"/>
                    </a:cubicBezTo>
                    <a:lnTo>
                      <a:pt x="48" y="2804"/>
                    </a:lnTo>
                    <a:cubicBezTo>
                      <a:pt x="40" y="2805"/>
                      <a:pt x="34" y="2808"/>
                      <a:pt x="30" y="2813"/>
                    </a:cubicBezTo>
                    <a:lnTo>
                      <a:pt x="30" y="2813"/>
                    </a:lnTo>
                    <a:cubicBezTo>
                      <a:pt x="8" y="2813"/>
                      <a:pt x="0" y="2852"/>
                      <a:pt x="26" y="2862"/>
                    </a:cubicBezTo>
                    <a:lnTo>
                      <a:pt x="26" y="2862"/>
                    </a:lnTo>
                    <a:cubicBezTo>
                      <a:pt x="151" y="2909"/>
                      <a:pt x="255" y="2987"/>
                      <a:pt x="336" y="3094"/>
                    </a:cubicBezTo>
                    <a:lnTo>
                      <a:pt x="336" y="3094"/>
                    </a:lnTo>
                    <a:cubicBezTo>
                      <a:pt x="408" y="3188"/>
                      <a:pt x="440" y="3305"/>
                      <a:pt x="519" y="3395"/>
                    </a:cubicBezTo>
                    <a:lnTo>
                      <a:pt x="519" y="3395"/>
                    </a:lnTo>
                    <a:cubicBezTo>
                      <a:pt x="623" y="3516"/>
                      <a:pt x="793" y="3556"/>
                      <a:pt x="950" y="3579"/>
                    </a:cubicBezTo>
                    <a:lnTo>
                      <a:pt x="950" y="3579"/>
                    </a:lnTo>
                    <a:cubicBezTo>
                      <a:pt x="950" y="3579"/>
                      <a:pt x="950" y="3579"/>
                      <a:pt x="950" y="3580"/>
                    </a:cubicBezTo>
                    <a:lnTo>
                      <a:pt x="950" y="3580"/>
                    </a:lnTo>
                    <a:cubicBezTo>
                      <a:pt x="957" y="3590"/>
                      <a:pt x="968" y="3589"/>
                      <a:pt x="975" y="3583"/>
                    </a:cubicBezTo>
                    <a:lnTo>
                      <a:pt x="975" y="3583"/>
                    </a:lnTo>
                    <a:cubicBezTo>
                      <a:pt x="988" y="3585"/>
                      <a:pt x="1002" y="3587"/>
                      <a:pt x="1015" y="3588"/>
                    </a:cubicBezTo>
                    <a:lnTo>
                      <a:pt x="1015" y="3588"/>
                    </a:lnTo>
                    <a:cubicBezTo>
                      <a:pt x="884" y="4024"/>
                      <a:pt x="673" y="4431"/>
                      <a:pt x="342" y="4784"/>
                    </a:cubicBezTo>
                    <a:lnTo>
                      <a:pt x="342" y="4784"/>
                    </a:lnTo>
                    <a:cubicBezTo>
                      <a:pt x="320" y="4806"/>
                      <a:pt x="354" y="4841"/>
                      <a:pt x="376" y="4817"/>
                    </a:cubicBezTo>
                    <a:lnTo>
                      <a:pt x="376" y="4817"/>
                    </a:lnTo>
                    <a:cubicBezTo>
                      <a:pt x="717" y="4455"/>
                      <a:pt x="932" y="4036"/>
                      <a:pt x="1064" y="3588"/>
                    </a:cubicBezTo>
                    <a:lnTo>
                      <a:pt x="1064" y="3588"/>
                    </a:lnTo>
                    <a:cubicBezTo>
                      <a:pt x="1066" y="3587"/>
                      <a:pt x="1068" y="3585"/>
                      <a:pt x="1068" y="3583"/>
                    </a:cubicBezTo>
                    <a:lnTo>
                      <a:pt x="1068" y="3583"/>
                    </a:lnTo>
                    <a:cubicBezTo>
                      <a:pt x="1281" y="3521"/>
                      <a:pt x="1483" y="3623"/>
                      <a:pt x="1698" y="3605"/>
                    </a:cubicBezTo>
                    <a:lnTo>
                      <a:pt x="1698" y="3605"/>
                    </a:lnTo>
                    <a:cubicBezTo>
                      <a:pt x="1782" y="3598"/>
                      <a:pt x="1856" y="3556"/>
                      <a:pt x="1923" y="3507"/>
                    </a:cubicBezTo>
                    <a:lnTo>
                      <a:pt x="1923" y="3507"/>
                    </a:lnTo>
                    <a:cubicBezTo>
                      <a:pt x="1984" y="3463"/>
                      <a:pt x="2055" y="3373"/>
                      <a:pt x="2131" y="3332"/>
                    </a:cubicBezTo>
                    <a:lnTo>
                      <a:pt x="2131" y="3332"/>
                    </a:lnTo>
                    <a:cubicBezTo>
                      <a:pt x="2156" y="3327"/>
                      <a:pt x="2180" y="3323"/>
                      <a:pt x="2205" y="3319"/>
                    </a:cubicBezTo>
                    <a:lnTo>
                      <a:pt x="2205" y="3319"/>
                    </a:lnTo>
                    <a:cubicBezTo>
                      <a:pt x="2217" y="3316"/>
                      <a:pt x="2223" y="3307"/>
                      <a:pt x="2223" y="3297"/>
                    </a:cubicBezTo>
                    <a:lnTo>
                      <a:pt x="2223" y="3297"/>
                    </a:lnTo>
                    <a:cubicBezTo>
                      <a:pt x="2230" y="3283"/>
                      <a:pt x="2225" y="3261"/>
                      <a:pt x="2203" y="326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5" name="Freeform 349">
                <a:extLst>
                  <a:ext uri="{FF2B5EF4-FFF2-40B4-BE49-F238E27FC236}">
                    <a16:creationId xmlns:a16="http://schemas.microsoft.com/office/drawing/2014/main" id="{92A1923F-0828-5B4B-80E2-98E19E37BF02}"/>
                  </a:ext>
                </a:extLst>
              </p:cNvPr>
              <p:cNvSpPr>
                <a:spLocks noChangeArrowheads="1"/>
              </p:cNvSpPr>
              <p:nvPr/>
            </p:nvSpPr>
            <p:spPr bwMode="auto">
              <a:xfrm>
                <a:off x="5606749" y="3403438"/>
                <a:ext cx="65887" cy="60486"/>
              </a:xfrm>
              <a:custGeom>
                <a:avLst/>
                <a:gdLst>
                  <a:gd name="T0" fmla="*/ 38 w 271"/>
                  <a:gd name="T1" fmla="*/ 38 h 248"/>
                  <a:gd name="T2" fmla="*/ 46 w 271"/>
                  <a:gd name="T3" fmla="*/ 43 h 248"/>
                  <a:gd name="T4" fmla="*/ 28 w 271"/>
                  <a:gd name="T5" fmla="*/ 39 h 248"/>
                  <a:gd name="T6" fmla="*/ 20 w 271"/>
                  <a:gd name="T7" fmla="*/ 70 h 248"/>
                  <a:gd name="T8" fmla="*/ 27 w 271"/>
                  <a:gd name="T9" fmla="*/ 72 h 248"/>
                  <a:gd name="T10" fmla="*/ 72 w 271"/>
                  <a:gd name="T11" fmla="*/ 88 h 248"/>
                  <a:gd name="T12" fmla="*/ 72 w 271"/>
                  <a:gd name="T13" fmla="*/ 108 h 248"/>
                  <a:gd name="T14" fmla="*/ 61 w 271"/>
                  <a:gd name="T15" fmla="*/ 105 h 248"/>
                  <a:gd name="T16" fmla="*/ 41 w 271"/>
                  <a:gd name="T17" fmla="*/ 123 h 248"/>
                  <a:gd name="T18" fmla="*/ 37 w 271"/>
                  <a:gd name="T19" fmla="*/ 133 h 248"/>
                  <a:gd name="T20" fmla="*/ 44 w 271"/>
                  <a:gd name="T21" fmla="*/ 169 h 248"/>
                  <a:gd name="T22" fmla="*/ 48 w 271"/>
                  <a:gd name="T23" fmla="*/ 200 h 248"/>
                  <a:gd name="T24" fmla="*/ 74 w 271"/>
                  <a:gd name="T25" fmla="*/ 202 h 248"/>
                  <a:gd name="T26" fmla="*/ 33 w 271"/>
                  <a:gd name="T27" fmla="*/ 212 h 248"/>
                  <a:gd name="T28" fmla="*/ 41 w 271"/>
                  <a:gd name="T29" fmla="*/ 243 h 248"/>
                  <a:gd name="T30" fmla="*/ 116 w 271"/>
                  <a:gd name="T31" fmla="*/ 226 h 248"/>
                  <a:gd name="T32" fmla="*/ 119 w 271"/>
                  <a:gd name="T33" fmla="*/ 224 h 248"/>
                  <a:gd name="T34" fmla="*/ 135 w 271"/>
                  <a:gd name="T35" fmla="*/ 198 h 248"/>
                  <a:gd name="T36" fmla="*/ 84 w 271"/>
                  <a:gd name="T37" fmla="*/ 170 h 248"/>
                  <a:gd name="T38" fmla="*/ 111 w 271"/>
                  <a:gd name="T39" fmla="*/ 163 h 248"/>
                  <a:gd name="T40" fmla="*/ 123 w 271"/>
                  <a:gd name="T41" fmla="*/ 158 h 248"/>
                  <a:gd name="T42" fmla="*/ 187 w 271"/>
                  <a:gd name="T43" fmla="*/ 178 h 248"/>
                  <a:gd name="T44" fmla="*/ 206 w 271"/>
                  <a:gd name="T45" fmla="*/ 168 h 248"/>
                  <a:gd name="T46" fmla="*/ 228 w 271"/>
                  <a:gd name="T47" fmla="*/ 168 h 248"/>
                  <a:gd name="T48" fmla="*/ 263 w 271"/>
                  <a:gd name="T49" fmla="*/ 109 h 248"/>
                  <a:gd name="T50" fmla="*/ 232 w 271"/>
                  <a:gd name="T51" fmla="*/ 101 h 248"/>
                  <a:gd name="T52" fmla="*/ 205 w 271"/>
                  <a:gd name="T53" fmla="*/ 145 h 248"/>
                  <a:gd name="T54" fmla="*/ 202 w 271"/>
                  <a:gd name="T55" fmla="*/ 151 h 248"/>
                  <a:gd name="T56" fmla="*/ 195 w 271"/>
                  <a:gd name="T57" fmla="*/ 146 h 248"/>
                  <a:gd name="T58" fmla="*/ 111 w 271"/>
                  <a:gd name="T59" fmla="*/ 120 h 248"/>
                  <a:gd name="T60" fmla="*/ 147 w 271"/>
                  <a:gd name="T61" fmla="*/ 94 h 248"/>
                  <a:gd name="T62" fmla="*/ 141 w 271"/>
                  <a:gd name="T63" fmla="*/ 67 h 248"/>
                  <a:gd name="T64" fmla="*/ 138 w 271"/>
                  <a:gd name="T65" fmla="*/ 65 h 248"/>
                  <a:gd name="T66" fmla="*/ 130 w 271"/>
                  <a:gd name="T67" fmla="*/ 52 h 248"/>
                  <a:gd name="T68" fmla="*/ 54 w 271"/>
                  <a:gd name="T69" fmla="*/ 1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48">
                    <a:moveTo>
                      <a:pt x="38" y="38"/>
                    </a:moveTo>
                    <a:lnTo>
                      <a:pt x="38" y="38"/>
                    </a:lnTo>
                    <a:cubicBezTo>
                      <a:pt x="40" y="40"/>
                      <a:pt x="43" y="41"/>
                      <a:pt x="46" y="43"/>
                    </a:cubicBezTo>
                    <a:lnTo>
                      <a:pt x="46" y="43"/>
                    </a:lnTo>
                    <a:cubicBezTo>
                      <a:pt x="40" y="41"/>
                      <a:pt x="34" y="40"/>
                      <a:pt x="28" y="39"/>
                    </a:cubicBezTo>
                    <a:lnTo>
                      <a:pt x="28" y="39"/>
                    </a:lnTo>
                    <a:cubicBezTo>
                      <a:pt x="8" y="34"/>
                      <a:pt x="0" y="65"/>
                      <a:pt x="20" y="70"/>
                    </a:cubicBezTo>
                    <a:lnTo>
                      <a:pt x="20" y="70"/>
                    </a:lnTo>
                    <a:cubicBezTo>
                      <a:pt x="22" y="71"/>
                      <a:pt x="24" y="71"/>
                      <a:pt x="27" y="72"/>
                    </a:cubicBezTo>
                    <a:lnTo>
                      <a:pt x="27" y="72"/>
                    </a:lnTo>
                    <a:cubicBezTo>
                      <a:pt x="40" y="82"/>
                      <a:pt x="56" y="88"/>
                      <a:pt x="72" y="88"/>
                    </a:cubicBezTo>
                    <a:lnTo>
                      <a:pt x="72" y="88"/>
                    </a:lnTo>
                    <a:cubicBezTo>
                      <a:pt x="67" y="93"/>
                      <a:pt x="66" y="102"/>
                      <a:pt x="72" y="108"/>
                    </a:cubicBezTo>
                    <a:lnTo>
                      <a:pt x="72" y="108"/>
                    </a:lnTo>
                    <a:cubicBezTo>
                      <a:pt x="68" y="107"/>
                      <a:pt x="65" y="106"/>
                      <a:pt x="61" y="105"/>
                    </a:cubicBezTo>
                    <a:lnTo>
                      <a:pt x="61" y="105"/>
                    </a:lnTo>
                    <a:cubicBezTo>
                      <a:pt x="48" y="101"/>
                      <a:pt x="40" y="113"/>
                      <a:pt x="41" y="123"/>
                    </a:cubicBezTo>
                    <a:lnTo>
                      <a:pt x="41" y="123"/>
                    </a:lnTo>
                    <a:cubicBezTo>
                      <a:pt x="40" y="126"/>
                      <a:pt x="38" y="129"/>
                      <a:pt x="37" y="133"/>
                    </a:cubicBezTo>
                    <a:lnTo>
                      <a:pt x="37" y="133"/>
                    </a:lnTo>
                    <a:cubicBezTo>
                      <a:pt x="37" y="146"/>
                      <a:pt x="39" y="158"/>
                      <a:pt x="44" y="169"/>
                    </a:cubicBezTo>
                    <a:lnTo>
                      <a:pt x="44" y="169"/>
                    </a:lnTo>
                    <a:cubicBezTo>
                      <a:pt x="28" y="175"/>
                      <a:pt x="29" y="202"/>
                      <a:pt x="48" y="200"/>
                    </a:cubicBezTo>
                    <a:lnTo>
                      <a:pt x="48" y="200"/>
                    </a:lnTo>
                    <a:cubicBezTo>
                      <a:pt x="57" y="200"/>
                      <a:pt x="66" y="200"/>
                      <a:pt x="74" y="202"/>
                    </a:cubicBezTo>
                    <a:lnTo>
                      <a:pt x="74" y="202"/>
                    </a:lnTo>
                    <a:cubicBezTo>
                      <a:pt x="60" y="205"/>
                      <a:pt x="47" y="209"/>
                      <a:pt x="33" y="212"/>
                    </a:cubicBezTo>
                    <a:lnTo>
                      <a:pt x="33" y="212"/>
                    </a:lnTo>
                    <a:cubicBezTo>
                      <a:pt x="12" y="216"/>
                      <a:pt x="21" y="247"/>
                      <a:pt x="41" y="243"/>
                    </a:cubicBezTo>
                    <a:lnTo>
                      <a:pt x="41" y="243"/>
                    </a:lnTo>
                    <a:cubicBezTo>
                      <a:pt x="66" y="238"/>
                      <a:pt x="91" y="232"/>
                      <a:pt x="116" y="226"/>
                    </a:cubicBezTo>
                    <a:lnTo>
                      <a:pt x="116" y="226"/>
                    </a:lnTo>
                    <a:cubicBezTo>
                      <a:pt x="117" y="226"/>
                      <a:pt x="118" y="225"/>
                      <a:pt x="119" y="224"/>
                    </a:cubicBezTo>
                    <a:lnTo>
                      <a:pt x="119" y="224"/>
                    </a:lnTo>
                    <a:cubicBezTo>
                      <a:pt x="134" y="229"/>
                      <a:pt x="149" y="210"/>
                      <a:pt x="135" y="198"/>
                    </a:cubicBezTo>
                    <a:lnTo>
                      <a:pt x="135" y="198"/>
                    </a:lnTo>
                    <a:cubicBezTo>
                      <a:pt x="121" y="185"/>
                      <a:pt x="103" y="175"/>
                      <a:pt x="84" y="170"/>
                    </a:cubicBezTo>
                    <a:lnTo>
                      <a:pt x="84" y="170"/>
                    </a:lnTo>
                    <a:cubicBezTo>
                      <a:pt x="81" y="168"/>
                      <a:pt x="79" y="165"/>
                      <a:pt x="77" y="163"/>
                    </a:cubicBezTo>
                    <a:lnTo>
                      <a:pt x="111" y="163"/>
                    </a:lnTo>
                    <a:lnTo>
                      <a:pt x="111" y="163"/>
                    </a:lnTo>
                    <a:cubicBezTo>
                      <a:pt x="117" y="163"/>
                      <a:pt x="120" y="161"/>
                      <a:pt x="123" y="158"/>
                    </a:cubicBezTo>
                    <a:lnTo>
                      <a:pt x="123" y="158"/>
                    </a:lnTo>
                    <a:cubicBezTo>
                      <a:pt x="144" y="165"/>
                      <a:pt x="165" y="171"/>
                      <a:pt x="187" y="178"/>
                    </a:cubicBezTo>
                    <a:lnTo>
                      <a:pt x="187" y="178"/>
                    </a:lnTo>
                    <a:cubicBezTo>
                      <a:pt x="197" y="181"/>
                      <a:pt x="204" y="175"/>
                      <a:pt x="206" y="168"/>
                    </a:cubicBezTo>
                    <a:lnTo>
                      <a:pt x="206" y="168"/>
                    </a:lnTo>
                    <a:cubicBezTo>
                      <a:pt x="212" y="173"/>
                      <a:pt x="221" y="175"/>
                      <a:pt x="228" y="168"/>
                    </a:cubicBezTo>
                    <a:lnTo>
                      <a:pt x="228" y="168"/>
                    </a:lnTo>
                    <a:cubicBezTo>
                      <a:pt x="245" y="151"/>
                      <a:pt x="256" y="132"/>
                      <a:pt x="263" y="109"/>
                    </a:cubicBezTo>
                    <a:lnTo>
                      <a:pt x="263" y="109"/>
                    </a:lnTo>
                    <a:cubicBezTo>
                      <a:pt x="270" y="89"/>
                      <a:pt x="239" y="81"/>
                      <a:pt x="232" y="101"/>
                    </a:cubicBezTo>
                    <a:lnTo>
                      <a:pt x="232" y="101"/>
                    </a:lnTo>
                    <a:cubicBezTo>
                      <a:pt x="227" y="118"/>
                      <a:pt x="218" y="132"/>
                      <a:pt x="205" y="145"/>
                    </a:cubicBezTo>
                    <a:lnTo>
                      <a:pt x="205" y="145"/>
                    </a:lnTo>
                    <a:cubicBezTo>
                      <a:pt x="204" y="146"/>
                      <a:pt x="203" y="148"/>
                      <a:pt x="202" y="151"/>
                    </a:cubicBezTo>
                    <a:lnTo>
                      <a:pt x="202" y="151"/>
                    </a:lnTo>
                    <a:cubicBezTo>
                      <a:pt x="200" y="149"/>
                      <a:pt x="198" y="148"/>
                      <a:pt x="195" y="146"/>
                    </a:cubicBezTo>
                    <a:lnTo>
                      <a:pt x="195" y="146"/>
                    </a:lnTo>
                    <a:cubicBezTo>
                      <a:pt x="167" y="138"/>
                      <a:pt x="139" y="129"/>
                      <a:pt x="111" y="120"/>
                    </a:cubicBezTo>
                    <a:lnTo>
                      <a:pt x="111" y="120"/>
                    </a:lnTo>
                    <a:cubicBezTo>
                      <a:pt x="126" y="118"/>
                      <a:pt x="140" y="109"/>
                      <a:pt x="147" y="94"/>
                    </a:cubicBezTo>
                    <a:lnTo>
                      <a:pt x="147" y="94"/>
                    </a:lnTo>
                    <a:cubicBezTo>
                      <a:pt x="155" y="87"/>
                      <a:pt x="155" y="70"/>
                      <a:pt x="141" y="67"/>
                    </a:cubicBezTo>
                    <a:lnTo>
                      <a:pt x="138" y="65"/>
                    </a:lnTo>
                    <a:lnTo>
                      <a:pt x="138" y="65"/>
                    </a:lnTo>
                    <a:cubicBezTo>
                      <a:pt x="138" y="60"/>
                      <a:pt x="136" y="55"/>
                      <a:pt x="130" y="52"/>
                    </a:cubicBezTo>
                    <a:lnTo>
                      <a:pt x="130" y="52"/>
                    </a:lnTo>
                    <a:cubicBezTo>
                      <a:pt x="105" y="38"/>
                      <a:pt x="80" y="24"/>
                      <a:pt x="54" y="11"/>
                    </a:cubicBezTo>
                    <a:lnTo>
                      <a:pt x="54" y="11"/>
                    </a:lnTo>
                    <a:cubicBezTo>
                      <a:pt x="36" y="0"/>
                      <a:pt x="19" y="28"/>
                      <a:pt x="3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6" name="Freeform 350">
                <a:extLst>
                  <a:ext uri="{FF2B5EF4-FFF2-40B4-BE49-F238E27FC236}">
                    <a16:creationId xmlns:a16="http://schemas.microsoft.com/office/drawing/2014/main" id="{7B18497D-7BE9-A14B-B246-1E2B1106FE4F}"/>
                  </a:ext>
                </a:extLst>
              </p:cNvPr>
              <p:cNvSpPr>
                <a:spLocks noChangeArrowheads="1"/>
              </p:cNvSpPr>
              <p:nvPr/>
            </p:nvSpPr>
            <p:spPr bwMode="auto">
              <a:xfrm>
                <a:off x="5649954" y="3448803"/>
                <a:ext cx="23762" cy="31323"/>
              </a:xfrm>
              <a:custGeom>
                <a:avLst/>
                <a:gdLst>
                  <a:gd name="T0" fmla="*/ 58 w 98"/>
                  <a:gd name="T1" fmla="*/ 18 h 129"/>
                  <a:gd name="T2" fmla="*/ 58 w 98"/>
                  <a:gd name="T3" fmla="*/ 18 h 129"/>
                  <a:gd name="T4" fmla="*/ 11 w 98"/>
                  <a:gd name="T5" fmla="*/ 93 h 129"/>
                  <a:gd name="T6" fmla="*/ 11 w 98"/>
                  <a:gd name="T7" fmla="*/ 93 h 129"/>
                  <a:gd name="T8" fmla="*/ 39 w 98"/>
                  <a:gd name="T9" fmla="*/ 110 h 129"/>
                  <a:gd name="T10" fmla="*/ 39 w 98"/>
                  <a:gd name="T11" fmla="*/ 110 h 129"/>
                  <a:gd name="T12" fmla="*/ 86 w 98"/>
                  <a:gd name="T13" fmla="*/ 34 h 129"/>
                  <a:gd name="T14" fmla="*/ 86 w 98"/>
                  <a:gd name="T15" fmla="*/ 34 h 129"/>
                  <a:gd name="T16" fmla="*/ 58 w 98"/>
                  <a:gd name="T17" fmla="*/ 1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129">
                    <a:moveTo>
                      <a:pt x="58" y="18"/>
                    </a:moveTo>
                    <a:lnTo>
                      <a:pt x="58" y="18"/>
                    </a:lnTo>
                    <a:cubicBezTo>
                      <a:pt x="42" y="43"/>
                      <a:pt x="26" y="68"/>
                      <a:pt x="11" y="93"/>
                    </a:cubicBezTo>
                    <a:lnTo>
                      <a:pt x="11" y="93"/>
                    </a:lnTo>
                    <a:cubicBezTo>
                      <a:pt x="0" y="111"/>
                      <a:pt x="28" y="128"/>
                      <a:pt x="39" y="110"/>
                    </a:cubicBezTo>
                    <a:lnTo>
                      <a:pt x="39" y="110"/>
                    </a:lnTo>
                    <a:cubicBezTo>
                      <a:pt x="54" y="85"/>
                      <a:pt x="70" y="59"/>
                      <a:pt x="86" y="34"/>
                    </a:cubicBezTo>
                    <a:lnTo>
                      <a:pt x="86" y="34"/>
                    </a:lnTo>
                    <a:cubicBezTo>
                      <a:pt x="97" y="16"/>
                      <a:pt x="69" y="0"/>
                      <a:pt x="58"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7" name="Freeform 351">
                <a:extLst>
                  <a:ext uri="{FF2B5EF4-FFF2-40B4-BE49-F238E27FC236}">
                    <a16:creationId xmlns:a16="http://schemas.microsoft.com/office/drawing/2014/main" id="{47826821-69B8-4E40-990A-BA397B2D46ED}"/>
                  </a:ext>
                </a:extLst>
              </p:cNvPr>
              <p:cNvSpPr>
                <a:spLocks noChangeArrowheads="1"/>
              </p:cNvSpPr>
              <p:nvPr/>
            </p:nvSpPr>
            <p:spPr bwMode="auto">
              <a:xfrm>
                <a:off x="5641313" y="3405598"/>
                <a:ext cx="29163" cy="15122"/>
              </a:xfrm>
              <a:custGeom>
                <a:avLst/>
                <a:gdLst>
                  <a:gd name="T0" fmla="*/ 84 w 120"/>
                  <a:gd name="T1" fmla="*/ 19 h 62"/>
                  <a:gd name="T2" fmla="*/ 84 w 120"/>
                  <a:gd name="T3" fmla="*/ 19 h 62"/>
                  <a:gd name="T4" fmla="*/ 39 w 120"/>
                  <a:gd name="T5" fmla="*/ 14 h 62"/>
                  <a:gd name="T6" fmla="*/ 39 w 120"/>
                  <a:gd name="T7" fmla="*/ 14 h 62"/>
                  <a:gd name="T8" fmla="*/ 16 w 120"/>
                  <a:gd name="T9" fmla="*/ 37 h 62"/>
                  <a:gd name="T10" fmla="*/ 16 w 120"/>
                  <a:gd name="T11" fmla="*/ 37 h 62"/>
                  <a:gd name="T12" fmla="*/ 100 w 120"/>
                  <a:gd name="T13" fmla="*/ 47 h 62"/>
                  <a:gd name="T14" fmla="*/ 100 w 120"/>
                  <a:gd name="T15" fmla="*/ 47 h 62"/>
                  <a:gd name="T16" fmla="*/ 84 w 120"/>
                  <a:gd name="T17" fmla="*/ 1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62">
                    <a:moveTo>
                      <a:pt x="84" y="19"/>
                    </a:moveTo>
                    <a:lnTo>
                      <a:pt x="84" y="19"/>
                    </a:lnTo>
                    <a:cubicBezTo>
                      <a:pt x="69" y="26"/>
                      <a:pt x="51" y="24"/>
                      <a:pt x="39" y="14"/>
                    </a:cubicBezTo>
                    <a:lnTo>
                      <a:pt x="39" y="14"/>
                    </a:lnTo>
                    <a:cubicBezTo>
                      <a:pt x="24" y="0"/>
                      <a:pt x="0" y="23"/>
                      <a:pt x="16" y="37"/>
                    </a:cubicBezTo>
                    <a:lnTo>
                      <a:pt x="16" y="37"/>
                    </a:lnTo>
                    <a:cubicBezTo>
                      <a:pt x="40" y="57"/>
                      <a:pt x="72" y="61"/>
                      <a:pt x="100" y="47"/>
                    </a:cubicBezTo>
                    <a:lnTo>
                      <a:pt x="100" y="47"/>
                    </a:lnTo>
                    <a:cubicBezTo>
                      <a:pt x="119" y="38"/>
                      <a:pt x="102" y="10"/>
                      <a:pt x="84"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8" name="Freeform 352">
                <a:extLst>
                  <a:ext uri="{FF2B5EF4-FFF2-40B4-BE49-F238E27FC236}">
                    <a16:creationId xmlns:a16="http://schemas.microsoft.com/office/drawing/2014/main" id="{491BB573-D8DB-954D-8724-0BE313ABB90E}"/>
                  </a:ext>
                </a:extLst>
              </p:cNvPr>
              <p:cNvSpPr>
                <a:spLocks noChangeArrowheads="1"/>
              </p:cNvSpPr>
              <p:nvPr/>
            </p:nvSpPr>
            <p:spPr bwMode="auto">
              <a:xfrm>
                <a:off x="5688838" y="3398037"/>
                <a:ext cx="25923" cy="36724"/>
              </a:xfrm>
              <a:custGeom>
                <a:avLst/>
                <a:gdLst>
                  <a:gd name="T0" fmla="*/ 41 w 104"/>
                  <a:gd name="T1" fmla="*/ 34 h 148"/>
                  <a:gd name="T2" fmla="*/ 41 w 104"/>
                  <a:gd name="T3" fmla="*/ 34 h 148"/>
                  <a:gd name="T4" fmla="*/ 34 w 104"/>
                  <a:gd name="T5" fmla="*/ 18 h 148"/>
                  <a:gd name="T6" fmla="*/ 34 w 104"/>
                  <a:gd name="T7" fmla="*/ 18 h 148"/>
                  <a:gd name="T8" fmla="*/ 4 w 104"/>
                  <a:gd name="T9" fmla="*/ 30 h 148"/>
                  <a:gd name="T10" fmla="*/ 4 w 104"/>
                  <a:gd name="T11" fmla="*/ 30 h 148"/>
                  <a:gd name="T12" fmla="*/ 64 w 104"/>
                  <a:gd name="T13" fmla="*/ 133 h 148"/>
                  <a:gd name="T14" fmla="*/ 64 w 104"/>
                  <a:gd name="T15" fmla="*/ 133 h 148"/>
                  <a:gd name="T16" fmla="*/ 87 w 104"/>
                  <a:gd name="T17" fmla="*/ 110 h 148"/>
                  <a:gd name="T18" fmla="*/ 87 w 104"/>
                  <a:gd name="T19" fmla="*/ 110 h 148"/>
                  <a:gd name="T20" fmla="*/ 42 w 104"/>
                  <a:gd name="T21" fmla="*/ 42 h 148"/>
                  <a:gd name="T22" fmla="*/ 42 w 104"/>
                  <a:gd name="T23" fmla="*/ 42 h 148"/>
                  <a:gd name="T24" fmla="*/ 41 w 104"/>
                  <a:gd name="T25" fmla="*/ 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48">
                    <a:moveTo>
                      <a:pt x="41" y="34"/>
                    </a:moveTo>
                    <a:lnTo>
                      <a:pt x="41" y="34"/>
                    </a:lnTo>
                    <a:cubicBezTo>
                      <a:pt x="38" y="28"/>
                      <a:pt x="36" y="23"/>
                      <a:pt x="34" y="18"/>
                    </a:cubicBezTo>
                    <a:lnTo>
                      <a:pt x="34" y="18"/>
                    </a:lnTo>
                    <a:cubicBezTo>
                      <a:pt x="26" y="0"/>
                      <a:pt x="0" y="13"/>
                      <a:pt x="4" y="30"/>
                    </a:cubicBezTo>
                    <a:lnTo>
                      <a:pt x="4" y="30"/>
                    </a:lnTo>
                    <a:cubicBezTo>
                      <a:pt x="14" y="70"/>
                      <a:pt x="34" y="105"/>
                      <a:pt x="64" y="133"/>
                    </a:cubicBezTo>
                    <a:lnTo>
                      <a:pt x="64" y="133"/>
                    </a:lnTo>
                    <a:cubicBezTo>
                      <a:pt x="79" y="147"/>
                      <a:pt x="103" y="125"/>
                      <a:pt x="87" y="110"/>
                    </a:cubicBezTo>
                    <a:lnTo>
                      <a:pt x="87" y="110"/>
                    </a:lnTo>
                    <a:cubicBezTo>
                      <a:pt x="67" y="91"/>
                      <a:pt x="51" y="68"/>
                      <a:pt x="42" y="42"/>
                    </a:cubicBezTo>
                    <a:lnTo>
                      <a:pt x="42" y="42"/>
                    </a:lnTo>
                    <a:cubicBezTo>
                      <a:pt x="42" y="40"/>
                      <a:pt x="42" y="36"/>
                      <a:pt x="41"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9" name="Freeform 353">
                <a:extLst>
                  <a:ext uri="{FF2B5EF4-FFF2-40B4-BE49-F238E27FC236}">
                    <a16:creationId xmlns:a16="http://schemas.microsoft.com/office/drawing/2014/main" id="{E094A595-6F0E-B947-B914-E3E7D603C71F}"/>
                  </a:ext>
                </a:extLst>
              </p:cNvPr>
              <p:cNvSpPr>
                <a:spLocks noChangeArrowheads="1"/>
              </p:cNvSpPr>
              <p:nvPr/>
            </p:nvSpPr>
            <p:spPr bwMode="auto">
              <a:xfrm>
                <a:off x="5724482" y="3373195"/>
                <a:ext cx="36724" cy="70207"/>
              </a:xfrm>
              <a:custGeom>
                <a:avLst/>
                <a:gdLst>
                  <a:gd name="T0" fmla="*/ 38 w 149"/>
                  <a:gd name="T1" fmla="*/ 264 h 285"/>
                  <a:gd name="T2" fmla="*/ 38 w 149"/>
                  <a:gd name="T3" fmla="*/ 264 h 285"/>
                  <a:gd name="T4" fmla="*/ 138 w 149"/>
                  <a:gd name="T5" fmla="*/ 35 h 285"/>
                  <a:gd name="T6" fmla="*/ 138 w 149"/>
                  <a:gd name="T7" fmla="*/ 35 h 285"/>
                  <a:gd name="T8" fmla="*/ 110 w 149"/>
                  <a:gd name="T9" fmla="*/ 18 h 285"/>
                  <a:gd name="T10" fmla="*/ 110 w 149"/>
                  <a:gd name="T11" fmla="*/ 18 h 285"/>
                  <a:gd name="T12" fmla="*/ 6 w 149"/>
                  <a:gd name="T13" fmla="*/ 256 h 285"/>
                  <a:gd name="T14" fmla="*/ 6 w 149"/>
                  <a:gd name="T15" fmla="*/ 256 h 285"/>
                  <a:gd name="T16" fmla="*/ 38 w 149"/>
                  <a:gd name="T17" fmla="*/ 26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285">
                    <a:moveTo>
                      <a:pt x="38" y="264"/>
                    </a:moveTo>
                    <a:lnTo>
                      <a:pt x="38" y="264"/>
                    </a:lnTo>
                    <a:cubicBezTo>
                      <a:pt x="65" y="184"/>
                      <a:pt x="99" y="108"/>
                      <a:pt x="138" y="35"/>
                    </a:cubicBezTo>
                    <a:lnTo>
                      <a:pt x="138" y="35"/>
                    </a:lnTo>
                    <a:cubicBezTo>
                      <a:pt x="148" y="16"/>
                      <a:pt x="120" y="0"/>
                      <a:pt x="110" y="18"/>
                    </a:cubicBezTo>
                    <a:lnTo>
                      <a:pt x="110" y="18"/>
                    </a:lnTo>
                    <a:cubicBezTo>
                      <a:pt x="69" y="94"/>
                      <a:pt x="34" y="173"/>
                      <a:pt x="6" y="256"/>
                    </a:cubicBezTo>
                    <a:lnTo>
                      <a:pt x="6" y="256"/>
                    </a:lnTo>
                    <a:cubicBezTo>
                      <a:pt x="0" y="276"/>
                      <a:pt x="31" y="284"/>
                      <a:pt x="38" y="26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0" name="Freeform 354">
                <a:extLst>
                  <a:ext uri="{FF2B5EF4-FFF2-40B4-BE49-F238E27FC236}">
                    <a16:creationId xmlns:a16="http://schemas.microsoft.com/office/drawing/2014/main" id="{0F42758C-C878-B042-B4B3-0E626F43402A}"/>
                  </a:ext>
                </a:extLst>
              </p:cNvPr>
              <p:cNvSpPr>
                <a:spLocks noChangeArrowheads="1"/>
              </p:cNvSpPr>
              <p:nvPr/>
            </p:nvSpPr>
            <p:spPr bwMode="auto">
              <a:xfrm>
                <a:off x="5734203" y="3408838"/>
                <a:ext cx="27002" cy="50766"/>
              </a:xfrm>
              <a:custGeom>
                <a:avLst/>
                <a:gdLst>
                  <a:gd name="T0" fmla="*/ 36 w 109"/>
                  <a:gd name="T1" fmla="*/ 186 h 207"/>
                  <a:gd name="T2" fmla="*/ 36 w 109"/>
                  <a:gd name="T3" fmla="*/ 186 h 207"/>
                  <a:gd name="T4" fmla="*/ 100 w 109"/>
                  <a:gd name="T5" fmla="*/ 36 h 207"/>
                  <a:gd name="T6" fmla="*/ 100 w 109"/>
                  <a:gd name="T7" fmla="*/ 36 h 207"/>
                  <a:gd name="T8" fmla="*/ 71 w 109"/>
                  <a:gd name="T9" fmla="*/ 19 h 207"/>
                  <a:gd name="T10" fmla="*/ 71 w 109"/>
                  <a:gd name="T11" fmla="*/ 19 h 207"/>
                  <a:gd name="T12" fmla="*/ 8 w 109"/>
                  <a:gd name="T13" fmla="*/ 170 h 207"/>
                  <a:gd name="T14" fmla="*/ 8 w 109"/>
                  <a:gd name="T15" fmla="*/ 170 h 207"/>
                  <a:gd name="T16" fmla="*/ 36 w 109"/>
                  <a:gd name="T17" fmla="*/ 18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207">
                    <a:moveTo>
                      <a:pt x="36" y="186"/>
                    </a:moveTo>
                    <a:lnTo>
                      <a:pt x="36" y="186"/>
                    </a:lnTo>
                    <a:cubicBezTo>
                      <a:pt x="58" y="136"/>
                      <a:pt x="79" y="86"/>
                      <a:pt x="100" y="36"/>
                    </a:cubicBezTo>
                    <a:lnTo>
                      <a:pt x="100" y="36"/>
                    </a:lnTo>
                    <a:cubicBezTo>
                      <a:pt x="108" y="17"/>
                      <a:pt x="80" y="0"/>
                      <a:pt x="71" y="19"/>
                    </a:cubicBezTo>
                    <a:lnTo>
                      <a:pt x="71" y="19"/>
                    </a:lnTo>
                    <a:cubicBezTo>
                      <a:pt x="50" y="70"/>
                      <a:pt x="29" y="120"/>
                      <a:pt x="8" y="170"/>
                    </a:cubicBezTo>
                    <a:lnTo>
                      <a:pt x="8" y="170"/>
                    </a:lnTo>
                    <a:cubicBezTo>
                      <a:pt x="0" y="189"/>
                      <a:pt x="28" y="206"/>
                      <a:pt x="36" y="1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1" name="Freeform 355">
                <a:extLst>
                  <a:ext uri="{FF2B5EF4-FFF2-40B4-BE49-F238E27FC236}">
                    <a16:creationId xmlns:a16="http://schemas.microsoft.com/office/drawing/2014/main" id="{93019767-E108-9E40-90CF-14EAA6854EAE}"/>
                  </a:ext>
                </a:extLst>
              </p:cNvPr>
              <p:cNvSpPr>
                <a:spLocks noChangeArrowheads="1"/>
              </p:cNvSpPr>
              <p:nvPr/>
            </p:nvSpPr>
            <p:spPr bwMode="auto">
              <a:xfrm>
                <a:off x="5723402" y="3352672"/>
                <a:ext cx="16201" cy="30243"/>
              </a:xfrm>
              <a:custGeom>
                <a:avLst/>
                <a:gdLst>
                  <a:gd name="T0" fmla="*/ 59 w 66"/>
                  <a:gd name="T1" fmla="*/ 95 h 125"/>
                  <a:gd name="T2" fmla="*/ 59 w 66"/>
                  <a:gd name="T3" fmla="*/ 95 h 125"/>
                  <a:gd name="T4" fmla="*/ 37 w 66"/>
                  <a:gd name="T5" fmla="*/ 20 h 125"/>
                  <a:gd name="T6" fmla="*/ 37 w 66"/>
                  <a:gd name="T7" fmla="*/ 20 h 125"/>
                  <a:gd name="T8" fmla="*/ 6 w 66"/>
                  <a:gd name="T9" fmla="*/ 29 h 125"/>
                  <a:gd name="T10" fmla="*/ 6 w 66"/>
                  <a:gd name="T11" fmla="*/ 29 h 125"/>
                  <a:gd name="T12" fmla="*/ 27 w 66"/>
                  <a:gd name="T13" fmla="*/ 104 h 125"/>
                  <a:gd name="T14" fmla="*/ 27 w 66"/>
                  <a:gd name="T15" fmla="*/ 104 h 125"/>
                  <a:gd name="T16" fmla="*/ 59 w 66"/>
                  <a:gd name="T17" fmla="*/ 9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25">
                    <a:moveTo>
                      <a:pt x="59" y="95"/>
                    </a:moveTo>
                    <a:lnTo>
                      <a:pt x="59" y="95"/>
                    </a:lnTo>
                    <a:cubicBezTo>
                      <a:pt x="52" y="70"/>
                      <a:pt x="44" y="45"/>
                      <a:pt x="37" y="20"/>
                    </a:cubicBezTo>
                    <a:lnTo>
                      <a:pt x="37" y="20"/>
                    </a:lnTo>
                    <a:cubicBezTo>
                      <a:pt x="31" y="0"/>
                      <a:pt x="0" y="9"/>
                      <a:pt x="6" y="29"/>
                    </a:cubicBezTo>
                    <a:lnTo>
                      <a:pt x="6" y="29"/>
                    </a:lnTo>
                    <a:cubicBezTo>
                      <a:pt x="13" y="54"/>
                      <a:pt x="20" y="79"/>
                      <a:pt x="27" y="104"/>
                    </a:cubicBezTo>
                    <a:lnTo>
                      <a:pt x="27" y="104"/>
                    </a:lnTo>
                    <a:cubicBezTo>
                      <a:pt x="33" y="124"/>
                      <a:pt x="65" y="116"/>
                      <a:pt x="59" y="9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2" name="Freeform 356">
                <a:extLst>
                  <a:ext uri="{FF2B5EF4-FFF2-40B4-BE49-F238E27FC236}">
                    <a16:creationId xmlns:a16="http://schemas.microsoft.com/office/drawing/2014/main" id="{C0F69F04-93EF-064B-83ED-050D5B451D53}"/>
                  </a:ext>
                </a:extLst>
              </p:cNvPr>
              <p:cNvSpPr>
                <a:spLocks noChangeArrowheads="1"/>
              </p:cNvSpPr>
              <p:nvPr/>
            </p:nvSpPr>
            <p:spPr bwMode="auto">
              <a:xfrm>
                <a:off x="5764446" y="3361314"/>
                <a:ext cx="23762" cy="23762"/>
              </a:xfrm>
              <a:custGeom>
                <a:avLst/>
                <a:gdLst>
                  <a:gd name="T0" fmla="*/ 36 w 99"/>
                  <a:gd name="T1" fmla="*/ 81 h 98"/>
                  <a:gd name="T2" fmla="*/ 36 w 99"/>
                  <a:gd name="T3" fmla="*/ 81 h 98"/>
                  <a:gd name="T4" fmla="*/ 81 w 99"/>
                  <a:gd name="T5" fmla="*/ 40 h 98"/>
                  <a:gd name="T6" fmla="*/ 81 w 99"/>
                  <a:gd name="T7" fmla="*/ 40 h 98"/>
                  <a:gd name="T8" fmla="*/ 64 w 99"/>
                  <a:gd name="T9" fmla="*/ 12 h 98"/>
                  <a:gd name="T10" fmla="*/ 64 w 99"/>
                  <a:gd name="T11" fmla="*/ 12 h 98"/>
                  <a:gd name="T12" fmla="*/ 13 w 99"/>
                  <a:gd name="T13" fmla="*/ 57 h 98"/>
                  <a:gd name="T14" fmla="*/ 13 w 99"/>
                  <a:gd name="T15" fmla="*/ 57 h 98"/>
                  <a:gd name="T16" fmla="*/ 36 w 99"/>
                  <a:gd name="T17" fmla="*/ 8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98">
                    <a:moveTo>
                      <a:pt x="36" y="81"/>
                    </a:moveTo>
                    <a:lnTo>
                      <a:pt x="36" y="81"/>
                    </a:lnTo>
                    <a:cubicBezTo>
                      <a:pt x="50" y="65"/>
                      <a:pt x="64" y="51"/>
                      <a:pt x="81" y="40"/>
                    </a:cubicBezTo>
                    <a:lnTo>
                      <a:pt x="81" y="40"/>
                    </a:lnTo>
                    <a:cubicBezTo>
                      <a:pt x="98" y="28"/>
                      <a:pt x="82" y="0"/>
                      <a:pt x="64" y="12"/>
                    </a:cubicBezTo>
                    <a:lnTo>
                      <a:pt x="64" y="12"/>
                    </a:lnTo>
                    <a:cubicBezTo>
                      <a:pt x="46" y="25"/>
                      <a:pt x="28" y="40"/>
                      <a:pt x="13" y="57"/>
                    </a:cubicBezTo>
                    <a:lnTo>
                      <a:pt x="13" y="57"/>
                    </a:lnTo>
                    <a:cubicBezTo>
                      <a:pt x="0" y="74"/>
                      <a:pt x="23" y="97"/>
                      <a:pt x="36" y="8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3" name="Freeform 357">
                <a:extLst>
                  <a:ext uri="{FF2B5EF4-FFF2-40B4-BE49-F238E27FC236}">
                    <a16:creationId xmlns:a16="http://schemas.microsoft.com/office/drawing/2014/main" id="{A3EA846E-FFE3-714A-8432-E3A86964D5BD}"/>
                  </a:ext>
                </a:extLst>
              </p:cNvPr>
              <p:cNvSpPr>
                <a:spLocks noChangeArrowheads="1"/>
              </p:cNvSpPr>
              <p:nvPr/>
            </p:nvSpPr>
            <p:spPr bwMode="auto">
              <a:xfrm>
                <a:off x="5740684" y="3312709"/>
                <a:ext cx="113412" cy="81008"/>
              </a:xfrm>
              <a:custGeom>
                <a:avLst/>
                <a:gdLst>
                  <a:gd name="T0" fmla="*/ 100 w 462"/>
                  <a:gd name="T1" fmla="*/ 131 h 330"/>
                  <a:gd name="T2" fmla="*/ 327 w 462"/>
                  <a:gd name="T3" fmla="*/ 191 h 330"/>
                  <a:gd name="T4" fmla="*/ 314 w 462"/>
                  <a:gd name="T5" fmla="*/ 200 h 330"/>
                  <a:gd name="T6" fmla="*/ 382 w 462"/>
                  <a:gd name="T7" fmla="*/ 217 h 330"/>
                  <a:gd name="T8" fmla="*/ 380 w 462"/>
                  <a:gd name="T9" fmla="*/ 224 h 330"/>
                  <a:gd name="T10" fmla="*/ 376 w 462"/>
                  <a:gd name="T11" fmla="*/ 212 h 330"/>
                  <a:gd name="T12" fmla="*/ 11 w 462"/>
                  <a:gd name="T13" fmla="*/ 123 h 330"/>
                  <a:gd name="T14" fmla="*/ 6 w 462"/>
                  <a:gd name="T15" fmla="*/ 132 h 330"/>
                  <a:gd name="T16" fmla="*/ 32 w 462"/>
                  <a:gd name="T17" fmla="*/ 186 h 330"/>
                  <a:gd name="T18" fmla="*/ 63 w 462"/>
                  <a:gd name="T19" fmla="*/ 177 h 330"/>
                  <a:gd name="T20" fmla="*/ 61 w 462"/>
                  <a:gd name="T21" fmla="*/ 166 h 330"/>
                  <a:gd name="T22" fmla="*/ 66 w 462"/>
                  <a:gd name="T23" fmla="*/ 123 h 330"/>
                  <a:gd name="T24" fmla="*/ 98 w 462"/>
                  <a:gd name="T25" fmla="*/ 149 h 330"/>
                  <a:gd name="T26" fmla="*/ 96 w 462"/>
                  <a:gd name="T27" fmla="*/ 171 h 330"/>
                  <a:gd name="T28" fmla="*/ 131 w 462"/>
                  <a:gd name="T29" fmla="*/ 143 h 330"/>
                  <a:gd name="T30" fmla="*/ 141 w 462"/>
                  <a:gd name="T31" fmla="*/ 141 h 330"/>
                  <a:gd name="T32" fmla="*/ 150 w 462"/>
                  <a:gd name="T33" fmla="*/ 138 h 330"/>
                  <a:gd name="T34" fmla="*/ 167 w 462"/>
                  <a:gd name="T35" fmla="*/ 166 h 330"/>
                  <a:gd name="T36" fmla="*/ 180 w 462"/>
                  <a:gd name="T37" fmla="*/ 156 h 330"/>
                  <a:gd name="T38" fmla="*/ 206 w 462"/>
                  <a:gd name="T39" fmla="*/ 175 h 330"/>
                  <a:gd name="T40" fmla="*/ 238 w 462"/>
                  <a:gd name="T41" fmla="*/ 178 h 330"/>
                  <a:gd name="T42" fmla="*/ 249 w 462"/>
                  <a:gd name="T43" fmla="*/ 158 h 330"/>
                  <a:gd name="T44" fmla="*/ 247 w 462"/>
                  <a:gd name="T45" fmla="*/ 213 h 330"/>
                  <a:gd name="T46" fmla="*/ 280 w 462"/>
                  <a:gd name="T47" fmla="*/ 231 h 330"/>
                  <a:gd name="T48" fmla="*/ 283 w 462"/>
                  <a:gd name="T49" fmla="*/ 224 h 330"/>
                  <a:gd name="T50" fmla="*/ 306 w 462"/>
                  <a:gd name="T51" fmla="*/ 229 h 330"/>
                  <a:gd name="T52" fmla="*/ 316 w 462"/>
                  <a:gd name="T53" fmla="*/ 257 h 330"/>
                  <a:gd name="T54" fmla="*/ 336 w 462"/>
                  <a:gd name="T55" fmla="*/ 245 h 330"/>
                  <a:gd name="T56" fmla="*/ 348 w 462"/>
                  <a:gd name="T57" fmla="*/ 232 h 330"/>
                  <a:gd name="T58" fmla="*/ 373 w 462"/>
                  <a:gd name="T59" fmla="*/ 240 h 330"/>
                  <a:gd name="T60" fmla="*/ 401 w 462"/>
                  <a:gd name="T61" fmla="*/ 258 h 330"/>
                  <a:gd name="T62" fmla="*/ 414 w 462"/>
                  <a:gd name="T63" fmla="*/ 224 h 330"/>
                  <a:gd name="T64" fmla="*/ 407 w 462"/>
                  <a:gd name="T65" fmla="*/ 300 h 330"/>
                  <a:gd name="T66" fmla="*/ 438 w 462"/>
                  <a:gd name="T67" fmla="*/ 309 h 330"/>
                  <a:gd name="T68" fmla="*/ 450 w 462"/>
                  <a:gd name="T69" fmla="*/ 251 h 330"/>
                  <a:gd name="T70" fmla="*/ 455 w 462"/>
                  <a:gd name="T71" fmla="*/ 223 h 330"/>
                  <a:gd name="T72" fmla="*/ 425 w 462"/>
                  <a:gd name="T73" fmla="*/ 196 h 330"/>
                  <a:gd name="T74" fmla="*/ 429 w 462"/>
                  <a:gd name="T75" fmla="*/ 187 h 330"/>
                  <a:gd name="T76" fmla="*/ 420 w 462"/>
                  <a:gd name="T77" fmla="*/ 150 h 330"/>
                  <a:gd name="T78" fmla="*/ 376 w 462"/>
                  <a:gd name="T79" fmla="*/ 190 h 330"/>
                  <a:gd name="T80" fmla="*/ 367 w 462"/>
                  <a:gd name="T81" fmla="*/ 186 h 330"/>
                  <a:gd name="T82" fmla="*/ 346 w 462"/>
                  <a:gd name="T83" fmla="*/ 175 h 330"/>
                  <a:gd name="T84" fmla="*/ 313 w 462"/>
                  <a:gd name="T85" fmla="*/ 161 h 330"/>
                  <a:gd name="T86" fmla="*/ 283 w 462"/>
                  <a:gd name="T87" fmla="*/ 158 h 330"/>
                  <a:gd name="T88" fmla="*/ 267 w 462"/>
                  <a:gd name="T89" fmla="*/ 127 h 330"/>
                  <a:gd name="T90" fmla="*/ 272 w 462"/>
                  <a:gd name="T91" fmla="*/ 113 h 330"/>
                  <a:gd name="T92" fmla="*/ 246 w 462"/>
                  <a:gd name="T93" fmla="*/ 64 h 330"/>
                  <a:gd name="T94" fmla="*/ 235 w 462"/>
                  <a:gd name="T95" fmla="*/ 84 h 330"/>
                  <a:gd name="T96" fmla="*/ 242 w 462"/>
                  <a:gd name="T97" fmla="*/ 126 h 330"/>
                  <a:gd name="T98" fmla="*/ 230 w 462"/>
                  <a:gd name="T99" fmla="*/ 132 h 330"/>
                  <a:gd name="T100" fmla="*/ 207 w 462"/>
                  <a:gd name="T101" fmla="*/ 106 h 330"/>
                  <a:gd name="T102" fmla="*/ 188 w 462"/>
                  <a:gd name="T103" fmla="*/ 141 h 330"/>
                  <a:gd name="T104" fmla="*/ 166 w 462"/>
                  <a:gd name="T105" fmla="*/ 88 h 330"/>
                  <a:gd name="T106" fmla="*/ 162 w 462"/>
                  <a:gd name="T107" fmla="*/ 73 h 330"/>
                  <a:gd name="T108" fmla="*/ 134 w 462"/>
                  <a:gd name="T109" fmla="*/ 67 h 330"/>
                  <a:gd name="T110" fmla="*/ 133 w 462"/>
                  <a:gd name="T111" fmla="*/ 20 h 330"/>
                  <a:gd name="T112" fmla="*/ 101 w 462"/>
                  <a:gd name="T113" fmla="*/ 75 h 330"/>
                  <a:gd name="T114" fmla="*/ 66 w 462"/>
                  <a:gd name="T115" fmla="*/ 122 h 330"/>
                  <a:gd name="T116" fmla="*/ 50 w 462"/>
                  <a:gd name="T117" fmla="*/ 99 h 330"/>
                  <a:gd name="T118" fmla="*/ 41 w 462"/>
                  <a:gd name="T119" fmla="*/ 102 h 330"/>
                  <a:gd name="T120" fmla="*/ 27 w 462"/>
                  <a:gd name="T121" fmla="*/ 91 h 330"/>
                  <a:gd name="T122" fmla="*/ 7 w 462"/>
                  <a:gd name="T123" fmla="*/ 94 h 330"/>
                  <a:gd name="T124" fmla="*/ 11 w 462"/>
                  <a:gd name="T125" fmla="*/ 12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2" h="330">
                    <a:moveTo>
                      <a:pt x="100" y="119"/>
                    </a:moveTo>
                    <a:lnTo>
                      <a:pt x="100" y="119"/>
                    </a:lnTo>
                    <a:cubicBezTo>
                      <a:pt x="100" y="123"/>
                      <a:pt x="100" y="127"/>
                      <a:pt x="100" y="131"/>
                    </a:cubicBezTo>
                    <a:lnTo>
                      <a:pt x="100" y="131"/>
                    </a:lnTo>
                    <a:cubicBezTo>
                      <a:pt x="99" y="127"/>
                      <a:pt x="99" y="123"/>
                      <a:pt x="100" y="119"/>
                    </a:cubicBezTo>
                    <a:close/>
                    <a:moveTo>
                      <a:pt x="327" y="191"/>
                    </a:moveTo>
                    <a:lnTo>
                      <a:pt x="327" y="191"/>
                    </a:lnTo>
                    <a:cubicBezTo>
                      <a:pt x="322" y="196"/>
                      <a:pt x="318" y="202"/>
                      <a:pt x="314" y="209"/>
                    </a:cubicBezTo>
                    <a:lnTo>
                      <a:pt x="314" y="200"/>
                    </a:lnTo>
                    <a:lnTo>
                      <a:pt x="314" y="200"/>
                    </a:lnTo>
                    <a:cubicBezTo>
                      <a:pt x="319" y="197"/>
                      <a:pt x="323" y="194"/>
                      <a:pt x="327" y="191"/>
                    </a:cubicBezTo>
                    <a:close/>
                    <a:moveTo>
                      <a:pt x="382" y="217"/>
                    </a:moveTo>
                    <a:lnTo>
                      <a:pt x="382" y="217"/>
                    </a:lnTo>
                    <a:cubicBezTo>
                      <a:pt x="382" y="219"/>
                      <a:pt x="380" y="221"/>
                      <a:pt x="380" y="224"/>
                    </a:cubicBezTo>
                    <a:lnTo>
                      <a:pt x="380" y="224"/>
                    </a:lnTo>
                    <a:cubicBezTo>
                      <a:pt x="379" y="224"/>
                      <a:pt x="380" y="224"/>
                      <a:pt x="379" y="223"/>
                    </a:cubicBezTo>
                    <a:lnTo>
                      <a:pt x="379" y="223"/>
                    </a:lnTo>
                    <a:cubicBezTo>
                      <a:pt x="378" y="219"/>
                      <a:pt x="377" y="216"/>
                      <a:pt x="376" y="212"/>
                    </a:cubicBezTo>
                    <a:lnTo>
                      <a:pt x="376" y="212"/>
                    </a:lnTo>
                    <a:cubicBezTo>
                      <a:pt x="377" y="214"/>
                      <a:pt x="380" y="215"/>
                      <a:pt x="382" y="217"/>
                    </a:cubicBezTo>
                    <a:close/>
                    <a:moveTo>
                      <a:pt x="11" y="123"/>
                    </a:moveTo>
                    <a:lnTo>
                      <a:pt x="11" y="123"/>
                    </a:lnTo>
                    <a:cubicBezTo>
                      <a:pt x="9" y="126"/>
                      <a:pt x="8" y="129"/>
                      <a:pt x="6" y="132"/>
                    </a:cubicBezTo>
                    <a:lnTo>
                      <a:pt x="6" y="132"/>
                    </a:lnTo>
                    <a:cubicBezTo>
                      <a:pt x="0" y="145"/>
                      <a:pt x="11" y="157"/>
                      <a:pt x="22" y="157"/>
                    </a:cubicBezTo>
                    <a:lnTo>
                      <a:pt x="22" y="157"/>
                    </a:lnTo>
                    <a:cubicBezTo>
                      <a:pt x="26" y="166"/>
                      <a:pt x="28" y="176"/>
                      <a:pt x="32" y="186"/>
                    </a:cubicBezTo>
                    <a:lnTo>
                      <a:pt x="32" y="186"/>
                    </a:lnTo>
                    <a:cubicBezTo>
                      <a:pt x="38" y="205"/>
                      <a:pt x="70" y="197"/>
                      <a:pt x="63" y="177"/>
                    </a:cubicBezTo>
                    <a:lnTo>
                      <a:pt x="63" y="177"/>
                    </a:lnTo>
                    <a:cubicBezTo>
                      <a:pt x="63" y="174"/>
                      <a:pt x="61" y="171"/>
                      <a:pt x="60" y="168"/>
                    </a:cubicBezTo>
                    <a:lnTo>
                      <a:pt x="60" y="168"/>
                    </a:lnTo>
                    <a:cubicBezTo>
                      <a:pt x="61" y="167"/>
                      <a:pt x="61" y="167"/>
                      <a:pt x="61" y="166"/>
                    </a:cubicBezTo>
                    <a:lnTo>
                      <a:pt x="61" y="166"/>
                    </a:lnTo>
                    <a:cubicBezTo>
                      <a:pt x="63" y="151"/>
                      <a:pt x="64" y="137"/>
                      <a:pt x="66" y="123"/>
                    </a:cubicBezTo>
                    <a:lnTo>
                      <a:pt x="66" y="123"/>
                    </a:lnTo>
                    <a:cubicBezTo>
                      <a:pt x="66" y="129"/>
                      <a:pt x="66" y="137"/>
                      <a:pt x="69" y="144"/>
                    </a:cubicBezTo>
                    <a:lnTo>
                      <a:pt x="69" y="144"/>
                    </a:lnTo>
                    <a:cubicBezTo>
                      <a:pt x="74" y="158"/>
                      <a:pt x="91" y="158"/>
                      <a:pt x="98" y="149"/>
                    </a:cubicBezTo>
                    <a:lnTo>
                      <a:pt x="98" y="149"/>
                    </a:lnTo>
                    <a:cubicBezTo>
                      <a:pt x="97" y="157"/>
                      <a:pt x="97" y="164"/>
                      <a:pt x="96" y="171"/>
                    </a:cubicBezTo>
                    <a:lnTo>
                      <a:pt x="96" y="171"/>
                    </a:lnTo>
                    <a:cubicBezTo>
                      <a:pt x="94" y="191"/>
                      <a:pt x="126" y="191"/>
                      <a:pt x="128" y="171"/>
                    </a:cubicBezTo>
                    <a:lnTo>
                      <a:pt x="128" y="171"/>
                    </a:lnTo>
                    <a:cubicBezTo>
                      <a:pt x="130" y="161"/>
                      <a:pt x="130" y="152"/>
                      <a:pt x="131" y="143"/>
                    </a:cubicBezTo>
                    <a:lnTo>
                      <a:pt x="131" y="143"/>
                    </a:lnTo>
                    <a:cubicBezTo>
                      <a:pt x="135" y="144"/>
                      <a:pt x="138" y="143"/>
                      <a:pt x="141" y="141"/>
                    </a:cubicBezTo>
                    <a:lnTo>
                      <a:pt x="141" y="141"/>
                    </a:lnTo>
                    <a:cubicBezTo>
                      <a:pt x="149" y="135"/>
                      <a:pt x="156" y="127"/>
                      <a:pt x="161" y="118"/>
                    </a:cubicBezTo>
                    <a:lnTo>
                      <a:pt x="161" y="118"/>
                    </a:lnTo>
                    <a:cubicBezTo>
                      <a:pt x="161" y="126"/>
                      <a:pt x="157" y="134"/>
                      <a:pt x="150" y="138"/>
                    </a:cubicBezTo>
                    <a:lnTo>
                      <a:pt x="150" y="138"/>
                    </a:lnTo>
                    <a:cubicBezTo>
                      <a:pt x="132" y="149"/>
                      <a:pt x="149" y="177"/>
                      <a:pt x="167" y="166"/>
                    </a:cubicBezTo>
                    <a:lnTo>
                      <a:pt x="167" y="166"/>
                    </a:lnTo>
                    <a:cubicBezTo>
                      <a:pt x="174" y="161"/>
                      <a:pt x="180" y="154"/>
                      <a:pt x="184" y="147"/>
                    </a:cubicBezTo>
                    <a:lnTo>
                      <a:pt x="184" y="147"/>
                    </a:lnTo>
                    <a:cubicBezTo>
                      <a:pt x="183" y="150"/>
                      <a:pt x="181" y="153"/>
                      <a:pt x="180" y="156"/>
                    </a:cubicBezTo>
                    <a:lnTo>
                      <a:pt x="180" y="156"/>
                    </a:lnTo>
                    <a:cubicBezTo>
                      <a:pt x="171" y="173"/>
                      <a:pt x="194" y="188"/>
                      <a:pt x="206" y="175"/>
                    </a:cubicBezTo>
                    <a:lnTo>
                      <a:pt x="206" y="175"/>
                    </a:lnTo>
                    <a:cubicBezTo>
                      <a:pt x="206" y="176"/>
                      <a:pt x="206" y="177"/>
                      <a:pt x="206" y="178"/>
                    </a:cubicBezTo>
                    <a:lnTo>
                      <a:pt x="206" y="178"/>
                    </a:lnTo>
                    <a:cubicBezTo>
                      <a:pt x="208" y="199"/>
                      <a:pt x="240" y="199"/>
                      <a:pt x="238" y="178"/>
                    </a:cubicBezTo>
                    <a:lnTo>
                      <a:pt x="238" y="178"/>
                    </a:lnTo>
                    <a:cubicBezTo>
                      <a:pt x="238" y="169"/>
                      <a:pt x="241" y="162"/>
                      <a:pt x="249" y="158"/>
                    </a:cubicBezTo>
                    <a:lnTo>
                      <a:pt x="249" y="158"/>
                    </a:lnTo>
                    <a:cubicBezTo>
                      <a:pt x="254" y="170"/>
                      <a:pt x="253" y="183"/>
                      <a:pt x="245" y="194"/>
                    </a:cubicBezTo>
                    <a:lnTo>
                      <a:pt x="245" y="194"/>
                    </a:lnTo>
                    <a:cubicBezTo>
                      <a:pt x="241" y="202"/>
                      <a:pt x="242" y="208"/>
                      <a:pt x="247" y="213"/>
                    </a:cubicBezTo>
                    <a:lnTo>
                      <a:pt x="247" y="213"/>
                    </a:lnTo>
                    <a:cubicBezTo>
                      <a:pt x="238" y="231"/>
                      <a:pt x="265" y="253"/>
                      <a:pt x="280" y="231"/>
                    </a:cubicBezTo>
                    <a:lnTo>
                      <a:pt x="280" y="231"/>
                    </a:lnTo>
                    <a:cubicBezTo>
                      <a:pt x="282" y="229"/>
                      <a:pt x="282" y="227"/>
                      <a:pt x="282" y="225"/>
                    </a:cubicBezTo>
                    <a:lnTo>
                      <a:pt x="282" y="225"/>
                    </a:lnTo>
                    <a:cubicBezTo>
                      <a:pt x="283" y="225"/>
                      <a:pt x="283" y="224"/>
                      <a:pt x="283" y="224"/>
                    </a:cubicBezTo>
                    <a:lnTo>
                      <a:pt x="283" y="224"/>
                    </a:lnTo>
                    <a:cubicBezTo>
                      <a:pt x="288" y="232"/>
                      <a:pt x="299" y="234"/>
                      <a:pt x="306" y="229"/>
                    </a:cubicBezTo>
                    <a:lnTo>
                      <a:pt x="306" y="229"/>
                    </a:lnTo>
                    <a:cubicBezTo>
                      <a:pt x="306" y="232"/>
                      <a:pt x="305" y="234"/>
                      <a:pt x="305" y="237"/>
                    </a:cubicBezTo>
                    <a:lnTo>
                      <a:pt x="305" y="237"/>
                    </a:lnTo>
                    <a:cubicBezTo>
                      <a:pt x="303" y="245"/>
                      <a:pt x="306" y="254"/>
                      <a:pt x="316" y="257"/>
                    </a:cubicBezTo>
                    <a:lnTo>
                      <a:pt x="316" y="257"/>
                    </a:lnTo>
                    <a:cubicBezTo>
                      <a:pt x="323" y="259"/>
                      <a:pt x="334" y="254"/>
                      <a:pt x="336" y="245"/>
                    </a:cubicBezTo>
                    <a:lnTo>
                      <a:pt x="336" y="245"/>
                    </a:lnTo>
                    <a:cubicBezTo>
                      <a:pt x="337" y="237"/>
                      <a:pt x="340" y="228"/>
                      <a:pt x="344" y="221"/>
                    </a:cubicBezTo>
                    <a:lnTo>
                      <a:pt x="344" y="221"/>
                    </a:lnTo>
                    <a:cubicBezTo>
                      <a:pt x="346" y="225"/>
                      <a:pt x="347" y="228"/>
                      <a:pt x="348" y="232"/>
                    </a:cubicBezTo>
                    <a:lnTo>
                      <a:pt x="348" y="232"/>
                    </a:lnTo>
                    <a:cubicBezTo>
                      <a:pt x="352" y="244"/>
                      <a:pt x="365" y="245"/>
                      <a:pt x="373" y="240"/>
                    </a:cubicBezTo>
                    <a:lnTo>
                      <a:pt x="373" y="240"/>
                    </a:lnTo>
                    <a:cubicBezTo>
                      <a:pt x="372" y="244"/>
                      <a:pt x="371" y="247"/>
                      <a:pt x="370" y="249"/>
                    </a:cubicBezTo>
                    <a:lnTo>
                      <a:pt x="370" y="249"/>
                    </a:lnTo>
                    <a:cubicBezTo>
                      <a:pt x="363" y="269"/>
                      <a:pt x="394" y="277"/>
                      <a:pt x="401" y="258"/>
                    </a:cubicBezTo>
                    <a:lnTo>
                      <a:pt x="401" y="258"/>
                    </a:lnTo>
                    <a:cubicBezTo>
                      <a:pt x="406" y="247"/>
                      <a:pt x="410" y="235"/>
                      <a:pt x="414" y="224"/>
                    </a:cubicBezTo>
                    <a:lnTo>
                      <a:pt x="414" y="224"/>
                    </a:lnTo>
                    <a:cubicBezTo>
                      <a:pt x="413" y="232"/>
                      <a:pt x="414" y="242"/>
                      <a:pt x="417" y="251"/>
                    </a:cubicBezTo>
                    <a:lnTo>
                      <a:pt x="417" y="251"/>
                    </a:lnTo>
                    <a:cubicBezTo>
                      <a:pt x="413" y="268"/>
                      <a:pt x="410" y="283"/>
                      <a:pt x="407" y="300"/>
                    </a:cubicBezTo>
                    <a:lnTo>
                      <a:pt x="407" y="300"/>
                    </a:lnTo>
                    <a:cubicBezTo>
                      <a:pt x="402" y="320"/>
                      <a:pt x="434" y="329"/>
                      <a:pt x="438" y="309"/>
                    </a:cubicBezTo>
                    <a:lnTo>
                      <a:pt x="438" y="309"/>
                    </a:lnTo>
                    <a:cubicBezTo>
                      <a:pt x="441" y="293"/>
                      <a:pt x="444" y="278"/>
                      <a:pt x="447" y="263"/>
                    </a:cubicBezTo>
                    <a:lnTo>
                      <a:pt x="447" y="263"/>
                    </a:lnTo>
                    <a:cubicBezTo>
                      <a:pt x="450" y="259"/>
                      <a:pt x="450" y="255"/>
                      <a:pt x="450" y="251"/>
                    </a:cubicBezTo>
                    <a:lnTo>
                      <a:pt x="450" y="251"/>
                    </a:lnTo>
                    <a:cubicBezTo>
                      <a:pt x="451" y="242"/>
                      <a:pt x="454" y="232"/>
                      <a:pt x="455" y="223"/>
                    </a:cubicBezTo>
                    <a:lnTo>
                      <a:pt x="455" y="223"/>
                    </a:lnTo>
                    <a:cubicBezTo>
                      <a:pt x="457" y="218"/>
                      <a:pt x="455" y="214"/>
                      <a:pt x="453" y="211"/>
                    </a:cubicBezTo>
                    <a:lnTo>
                      <a:pt x="453" y="211"/>
                    </a:lnTo>
                    <a:cubicBezTo>
                      <a:pt x="461" y="194"/>
                      <a:pt x="437" y="181"/>
                      <a:pt x="425" y="196"/>
                    </a:cubicBezTo>
                    <a:lnTo>
                      <a:pt x="425" y="196"/>
                    </a:lnTo>
                    <a:cubicBezTo>
                      <a:pt x="426" y="192"/>
                      <a:pt x="427" y="189"/>
                      <a:pt x="429" y="187"/>
                    </a:cubicBezTo>
                    <a:lnTo>
                      <a:pt x="429" y="187"/>
                    </a:lnTo>
                    <a:cubicBezTo>
                      <a:pt x="433" y="182"/>
                      <a:pt x="438" y="178"/>
                      <a:pt x="443" y="174"/>
                    </a:cubicBezTo>
                    <a:lnTo>
                      <a:pt x="443" y="174"/>
                    </a:lnTo>
                    <a:cubicBezTo>
                      <a:pt x="459" y="159"/>
                      <a:pt x="435" y="137"/>
                      <a:pt x="420" y="150"/>
                    </a:cubicBezTo>
                    <a:lnTo>
                      <a:pt x="420" y="150"/>
                    </a:lnTo>
                    <a:cubicBezTo>
                      <a:pt x="405" y="164"/>
                      <a:pt x="390" y="177"/>
                      <a:pt x="376" y="190"/>
                    </a:cubicBezTo>
                    <a:lnTo>
                      <a:pt x="376" y="190"/>
                    </a:lnTo>
                    <a:cubicBezTo>
                      <a:pt x="373" y="192"/>
                      <a:pt x="372" y="195"/>
                      <a:pt x="371" y="198"/>
                    </a:cubicBezTo>
                    <a:lnTo>
                      <a:pt x="371" y="198"/>
                    </a:lnTo>
                    <a:cubicBezTo>
                      <a:pt x="369" y="194"/>
                      <a:pt x="368" y="189"/>
                      <a:pt x="367" y="186"/>
                    </a:cubicBezTo>
                    <a:lnTo>
                      <a:pt x="367" y="186"/>
                    </a:lnTo>
                    <a:cubicBezTo>
                      <a:pt x="363" y="176"/>
                      <a:pt x="353" y="172"/>
                      <a:pt x="346" y="175"/>
                    </a:cubicBezTo>
                    <a:lnTo>
                      <a:pt x="346" y="175"/>
                    </a:lnTo>
                    <a:cubicBezTo>
                      <a:pt x="353" y="161"/>
                      <a:pt x="339" y="141"/>
                      <a:pt x="324" y="153"/>
                    </a:cubicBezTo>
                    <a:lnTo>
                      <a:pt x="324" y="153"/>
                    </a:lnTo>
                    <a:cubicBezTo>
                      <a:pt x="320" y="155"/>
                      <a:pt x="317" y="158"/>
                      <a:pt x="313" y="161"/>
                    </a:cubicBezTo>
                    <a:lnTo>
                      <a:pt x="313" y="161"/>
                    </a:lnTo>
                    <a:cubicBezTo>
                      <a:pt x="309" y="147"/>
                      <a:pt x="289" y="146"/>
                      <a:pt x="283" y="158"/>
                    </a:cubicBezTo>
                    <a:lnTo>
                      <a:pt x="283" y="158"/>
                    </a:lnTo>
                    <a:cubicBezTo>
                      <a:pt x="282" y="149"/>
                      <a:pt x="278" y="140"/>
                      <a:pt x="273" y="133"/>
                    </a:cubicBezTo>
                    <a:lnTo>
                      <a:pt x="273" y="133"/>
                    </a:lnTo>
                    <a:cubicBezTo>
                      <a:pt x="272" y="130"/>
                      <a:pt x="269" y="128"/>
                      <a:pt x="267" y="127"/>
                    </a:cubicBezTo>
                    <a:lnTo>
                      <a:pt x="267" y="127"/>
                    </a:lnTo>
                    <a:cubicBezTo>
                      <a:pt x="270" y="124"/>
                      <a:pt x="273" y="119"/>
                      <a:pt x="272" y="113"/>
                    </a:cubicBezTo>
                    <a:lnTo>
                      <a:pt x="272" y="113"/>
                    </a:lnTo>
                    <a:cubicBezTo>
                      <a:pt x="270" y="100"/>
                      <a:pt x="268" y="88"/>
                      <a:pt x="266" y="76"/>
                    </a:cubicBezTo>
                    <a:lnTo>
                      <a:pt x="266" y="76"/>
                    </a:lnTo>
                    <a:cubicBezTo>
                      <a:pt x="265" y="67"/>
                      <a:pt x="253" y="62"/>
                      <a:pt x="246" y="64"/>
                    </a:cubicBezTo>
                    <a:lnTo>
                      <a:pt x="246" y="64"/>
                    </a:lnTo>
                    <a:cubicBezTo>
                      <a:pt x="237" y="67"/>
                      <a:pt x="233" y="75"/>
                      <a:pt x="235" y="84"/>
                    </a:cubicBezTo>
                    <a:lnTo>
                      <a:pt x="235" y="84"/>
                    </a:lnTo>
                    <a:cubicBezTo>
                      <a:pt x="237" y="97"/>
                      <a:pt x="239" y="109"/>
                      <a:pt x="241" y="121"/>
                    </a:cubicBezTo>
                    <a:lnTo>
                      <a:pt x="241" y="121"/>
                    </a:lnTo>
                    <a:cubicBezTo>
                      <a:pt x="241" y="123"/>
                      <a:pt x="242" y="125"/>
                      <a:pt x="242" y="126"/>
                    </a:cubicBezTo>
                    <a:lnTo>
                      <a:pt x="242" y="126"/>
                    </a:lnTo>
                    <a:cubicBezTo>
                      <a:pt x="238" y="127"/>
                      <a:pt x="234" y="129"/>
                      <a:pt x="230" y="132"/>
                    </a:cubicBezTo>
                    <a:lnTo>
                      <a:pt x="230" y="132"/>
                    </a:lnTo>
                    <a:cubicBezTo>
                      <a:pt x="232" y="128"/>
                      <a:pt x="233" y="126"/>
                      <a:pt x="235" y="123"/>
                    </a:cubicBezTo>
                    <a:lnTo>
                      <a:pt x="235" y="123"/>
                    </a:lnTo>
                    <a:cubicBezTo>
                      <a:pt x="245" y="104"/>
                      <a:pt x="217" y="88"/>
                      <a:pt x="207" y="106"/>
                    </a:cubicBezTo>
                    <a:lnTo>
                      <a:pt x="207" y="106"/>
                    </a:lnTo>
                    <a:cubicBezTo>
                      <a:pt x="201" y="118"/>
                      <a:pt x="194" y="129"/>
                      <a:pt x="188" y="141"/>
                    </a:cubicBezTo>
                    <a:lnTo>
                      <a:pt x="188" y="141"/>
                    </a:lnTo>
                    <a:cubicBezTo>
                      <a:pt x="194" y="127"/>
                      <a:pt x="194" y="110"/>
                      <a:pt x="187" y="94"/>
                    </a:cubicBezTo>
                    <a:lnTo>
                      <a:pt x="187" y="94"/>
                    </a:lnTo>
                    <a:cubicBezTo>
                      <a:pt x="182" y="84"/>
                      <a:pt x="173" y="84"/>
                      <a:pt x="166" y="88"/>
                    </a:cubicBezTo>
                    <a:lnTo>
                      <a:pt x="166" y="88"/>
                    </a:lnTo>
                    <a:cubicBezTo>
                      <a:pt x="165" y="83"/>
                      <a:pt x="165" y="77"/>
                      <a:pt x="162" y="73"/>
                    </a:cubicBezTo>
                    <a:lnTo>
                      <a:pt x="162" y="73"/>
                    </a:lnTo>
                    <a:cubicBezTo>
                      <a:pt x="159" y="65"/>
                      <a:pt x="152" y="58"/>
                      <a:pt x="142" y="61"/>
                    </a:cubicBezTo>
                    <a:lnTo>
                      <a:pt x="142" y="61"/>
                    </a:lnTo>
                    <a:cubicBezTo>
                      <a:pt x="139" y="62"/>
                      <a:pt x="137" y="65"/>
                      <a:pt x="134" y="67"/>
                    </a:cubicBezTo>
                    <a:lnTo>
                      <a:pt x="134" y="67"/>
                    </a:lnTo>
                    <a:cubicBezTo>
                      <a:pt x="134" y="52"/>
                      <a:pt x="134" y="36"/>
                      <a:pt x="133" y="20"/>
                    </a:cubicBezTo>
                    <a:lnTo>
                      <a:pt x="133" y="20"/>
                    </a:lnTo>
                    <a:cubicBezTo>
                      <a:pt x="132" y="0"/>
                      <a:pt x="100" y="0"/>
                      <a:pt x="101" y="20"/>
                    </a:cubicBezTo>
                    <a:lnTo>
                      <a:pt x="101" y="20"/>
                    </a:lnTo>
                    <a:cubicBezTo>
                      <a:pt x="101" y="38"/>
                      <a:pt x="102" y="57"/>
                      <a:pt x="101" y="75"/>
                    </a:cubicBezTo>
                    <a:lnTo>
                      <a:pt x="101" y="75"/>
                    </a:lnTo>
                    <a:cubicBezTo>
                      <a:pt x="82" y="83"/>
                      <a:pt x="68" y="101"/>
                      <a:pt x="66" y="122"/>
                    </a:cubicBezTo>
                    <a:lnTo>
                      <a:pt x="66" y="122"/>
                    </a:lnTo>
                    <a:cubicBezTo>
                      <a:pt x="66" y="120"/>
                      <a:pt x="67" y="118"/>
                      <a:pt x="67" y="116"/>
                    </a:cubicBezTo>
                    <a:lnTo>
                      <a:pt x="67" y="116"/>
                    </a:lnTo>
                    <a:cubicBezTo>
                      <a:pt x="68" y="107"/>
                      <a:pt x="58" y="99"/>
                      <a:pt x="50" y="99"/>
                    </a:cubicBezTo>
                    <a:lnTo>
                      <a:pt x="50" y="99"/>
                    </a:lnTo>
                    <a:cubicBezTo>
                      <a:pt x="47" y="99"/>
                      <a:pt x="44" y="101"/>
                      <a:pt x="41" y="102"/>
                    </a:cubicBezTo>
                    <a:lnTo>
                      <a:pt x="41" y="102"/>
                    </a:lnTo>
                    <a:cubicBezTo>
                      <a:pt x="40" y="101"/>
                      <a:pt x="38" y="100"/>
                      <a:pt x="36" y="99"/>
                    </a:cubicBezTo>
                    <a:lnTo>
                      <a:pt x="36" y="99"/>
                    </a:lnTo>
                    <a:cubicBezTo>
                      <a:pt x="33" y="96"/>
                      <a:pt x="31" y="93"/>
                      <a:pt x="27" y="91"/>
                    </a:cubicBezTo>
                    <a:lnTo>
                      <a:pt x="27" y="91"/>
                    </a:lnTo>
                    <a:cubicBezTo>
                      <a:pt x="20" y="88"/>
                      <a:pt x="13" y="88"/>
                      <a:pt x="7" y="94"/>
                    </a:cubicBezTo>
                    <a:lnTo>
                      <a:pt x="7" y="94"/>
                    </a:lnTo>
                    <a:cubicBezTo>
                      <a:pt x="2" y="100"/>
                      <a:pt x="0" y="105"/>
                      <a:pt x="2" y="113"/>
                    </a:cubicBezTo>
                    <a:lnTo>
                      <a:pt x="2" y="113"/>
                    </a:lnTo>
                    <a:cubicBezTo>
                      <a:pt x="3" y="118"/>
                      <a:pt x="7" y="121"/>
                      <a:pt x="11" y="12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4" name="Freeform 358">
                <a:extLst>
                  <a:ext uri="{FF2B5EF4-FFF2-40B4-BE49-F238E27FC236}">
                    <a16:creationId xmlns:a16="http://schemas.microsoft.com/office/drawing/2014/main" id="{3FC84BCD-2C70-B54A-80F3-3F1FCF6C721B}"/>
                  </a:ext>
                </a:extLst>
              </p:cNvPr>
              <p:cNvSpPr>
                <a:spLocks noChangeArrowheads="1"/>
              </p:cNvSpPr>
              <p:nvPr/>
            </p:nvSpPr>
            <p:spPr bwMode="auto">
              <a:xfrm>
                <a:off x="5756885" y="3416399"/>
                <a:ext cx="14042" cy="64807"/>
              </a:xfrm>
              <a:custGeom>
                <a:avLst/>
                <a:gdLst>
                  <a:gd name="T0" fmla="*/ 36 w 58"/>
                  <a:gd name="T1" fmla="*/ 245 h 266"/>
                  <a:gd name="T2" fmla="*/ 36 w 58"/>
                  <a:gd name="T3" fmla="*/ 245 h 266"/>
                  <a:gd name="T4" fmla="*/ 50 w 58"/>
                  <a:gd name="T5" fmla="*/ 20 h 266"/>
                  <a:gd name="T6" fmla="*/ 50 w 58"/>
                  <a:gd name="T7" fmla="*/ 20 h 266"/>
                  <a:gd name="T8" fmla="*/ 18 w 58"/>
                  <a:gd name="T9" fmla="*/ 20 h 266"/>
                  <a:gd name="T10" fmla="*/ 18 w 58"/>
                  <a:gd name="T11" fmla="*/ 20 h 266"/>
                  <a:gd name="T12" fmla="*/ 4 w 58"/>
                  <a:gd name="T13" fmla="*/ 236 h 266"/>
                  <a:gd name="T14" fmla="*/ 4 w 58"/>
                  <a:gd name="T15" fmla="*/ 236 h 266"/>
                  <a:gd name="T16" fmla="*/ 36 w 58"/>
                  <a:gd name="T17" fmla="*/ 24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6">
                    <a:moveTo>
                      <a:pt x="36" y="245"/>
                    </a:moveTo>
                    <a:lnTo>
                      <a:pt x="36" y="245"/>
                    </a:lnTo>
                    <a:cubicBezTo>
                      <a:pt x="51" y="171"/>
                      <a:pt x="57" y="96"/>
                      <a:pt x="50" y="20"/>
                    </a:cubicBezTo>
                    <a:lnTo>
                      <a:pt x="50" y="20"/>
                    </a:lnTo>
                    <a:cubicBezTo>
                      <a:pt x="48" y="0"/>
                      <a:pt x="16" y="0"/>
                      <a:pt x="18" y="20"/>
                    </a:cubicBezTo>
                    <a:lnTo>
                      <a:pt x="18" y="20"/>
                    </a:lnTo>
                    <a:cubicBezTo>
                      <a:pt x="24" y="93"/>
                      <a:pt x="19" y="164"/>
                      <a:pt x="4" y="236"/>
                    </a:cubicBezTo>
                    <a:lnTo>
                      <a:pt x="4" y="236"/>
                    </a:lnTo>
                    <a:cubicBezTo>
                      <a:pt x="0" y="256"/>
                      <a:pt x="31" y="265"/>
                      <a:pt x="36" y="2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5" name="Freeform 359">
                <a:extLst>
                  <a:ext uri="{FF2B5EF4-FFF2-40B4-BE49-F238E27FC236}">
                    <a16:creationId xmlns:a16="http://schemas.microsoft.com/office/drawing/2014/main" id="{77C827DE-B469-564D-83AE-D4B59EA1FC56}"/>
                  </a:ext>
                </a:extLst>
              </p:cNvPr>
              <p:cNvSpPr>
                <a:spLocks noChangeArrowheads="1"/>
              </p:cNvSpPr>
              <p:nvPr/>
            </p:nvSpPr>
            <p:spPr bwMode="auto">
              <a:xfrm>
                <a:off x="5774166" y="3398038"/>
                <a:ext cx="14042" cy="37804"/>
              </a:xfrm>
              <a:custGeom>
                <a:avLst/>
                <a:gdLst>
                  <a:gd name="T0" fmla="*/ 9 w 56"/>
                  <a:gd name="T1" fmla="*/ 35 h 153"/>
                  <a:gd name="T2" fmla="*/ 9 w 56"/>
                  <a:gd name="T3" fmla="*/ 35 h 153"/>
                  <a:gd name="T4" fmla="*/ 10 w 56"/>
                  <a:gd name="T5" fmla="*/ 50 h 153"/>
                  <a:gd name="T6" fmla="*/ 10 w 56"/>
                  <a:gd name="T7" fmla="*/ 50 h 153"/>
                  <a:gd name="T8" fmla="*/ 13 w 56"/>
                  <a:gd name="T9" fmla="*/ 75 h 153"/>
                  <a:gd name="T10" fmla="*/ 13 w 56"/>
                  <a:gd name="T11" fmla="*/ 75 h 153"/>
                  <a:gd name="T12" fmla="*/ 21 w 56"/>
                  <a:gd name="T13" fmla="*/ 131 h 153"/>
                  <a:gd name="T14" fmla="*/ 21 w 56"/>
                  <a:gd name="T15" fmla="*/ 131 h 153"/>
                  <a:gd name="T16" fmla="*/ 52 w 56"/>
                  <a:gd name="T17" fmla="*/ 122 h 153"/>
                  <a:gd name="T18" fmla="*/ 52 w 56"/>
                  <a:gd name="T19" fmla="*/ 122 h 153"/>
                  <a:gd name="T20" fmla="*/ 42 w 56"/>
                  <a:gd name="T21" fmla="*/ 50 h 153"/>
                  <a:gd name="T22" fmla="*/ 42 w 56"/>
                  <a:gd name="T23" fmla="*/ 50 h 153"/>
                  <a:gd name="T24" fmla="*/ 30 w 56"/>
                  <a:gd name="T25" fmla="*/ 6 h 153"/>
                  <a:gd name="T26" fmla="*/ 30 w 56"/>
                  <a:gd name="T27" fmla="*/ 6 h 153"/>
                  <a:gd name="T28" fmla="*/ 11 w 56"/>
                  <a:gd name="T29" fmla="*/ 4 h 153"/>
                  <a:gd name="T30" fmla="*/ 11 w 56"/>
                  <a:gd name="T31" fmla="*/ 4 h 153"/>
                  <a:gd name="T32" fmla="*/ 1 w 56"/>
                  <a:gd name="T33" fmla="*/ 21 h 153"/>
                  <a:gd name="T34" fmla="*/ 1 w 56"/>
                  <a:gd name="T35" fmla="*/ 21 h 153"/>
                  <a:gd name="T36" fmla="*/ 9 w 56"/>
                  <a:gd name="T37" fmla="*/ 3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153">
                    <a:moveTo>
                      <a:pt x="9" y="35"/>
                    </a:moveTo>
                    <a:lnTo>
                      <a:pt x="9" y="35"/>
                    </a:lnTo>
                    <a:cubicBezTo>
                      <a:pt x="10" y="40"/>
                      <a:pt x="10" y="48"/>
                      <a:pt x="10" y="50"/>
                    </a:cubicBezTo>
                    <a:lnTo>
                      <a:pt x="10" y="50"/>
                    </a:lnTo>
                    <a:cubicBezTo>
                      <a:pt x="11" y="59"/>
                      <a:pt x="12" y="67"/>
                      <a:pt x="13" y="75"/>
                    </a:cubicBezTo>
                    <a:lnTo>
                      <a:pt x="13" y="75"/>
                    </a:lnTo>
                    <a:cubicBezTo>
                      <a:pt x="15" y="94"/>
                      <a:pt x="19" y="112"/>
                      <a:pt x="21" y="131"/>
                    </a:cubicBezTo>
                    <a:lnTo>
                      <a:pt x="21" y="131"/>
                    </a:lnTo>
                    <a:cubicBezTo>
                      <a:pt x="24" y="152"/>
                      <a:pt x="55" y="142"/>
                      <a:pt x="52" y="122"/>
                    </a:cubicBezTo>
                    <a:lnTo>
                      <a:pt x="52" y="122"/>
                    </a:lnTo>
                    <a:cubicBezTo>
                      <a:pt x="49" y="98"/>
                      <a:pt x="45" y="74"/>
                      <a:pt x="42" y="50"/>
                    </a:cubicBezTo>
                    <a:lnTo>
                      <a:pt x="42" y="50"/>
                    </a:lnTo>
                    <a:cubicBezTo>
                      <a:pt x="40" y="36"/>
                      <a:pt x="42" y="16"/>
                      <a:pt x="30" y="6"/>
                    </a:cubicBezTo>
                    <a:lnTo>
                      <a:pt x="30" y="6"/>
                    </a:lnTo>
                    <a:cubicBezTo>
                      <a:pt x="25" y="1"/>
                      <a:pt x="17" y="0"/>
                      <a:pt x="11" y="4"/>
                    </a:cubicBezTo>
                    <a:lnTo>
                      <a:pt x="11" y="4"/>
                    </a:lnTo>
                    <a:cubicBezTo>
                      <a:pt x="4" y="8"/>
                      <a:pt x="1" y="13"/>
                      <a:pt x="1" y="21"/>
                    </a:cubicBezTo>
                    <a:lnTo>
                      <a:pt x="1" y="21"/>
                    </a:lnTo>
                    <a:cubicBezTo>
                      <a:pt x="0" y="27"/>
                      <a:pt x="4" y="32"/>
                      <a:pt x="9"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6" name="Freeform 360">
                <a:extLst>
                  <a:ext uri="{FF2B5EF4-FFF2-40B4-BE49-F238E27FC236}">
                    <a16:creationId xmlns:a16="http://schemas.microsoft.com/office/drawing/2014/main" id="{CAFADB30-10F5-DC41-8472-CD3D85007612}"/>
                  </a:ext>
                </a:extLst>
              </p:cNvPr>
              <p:cNvSpPr>
                <a:spLocks noChangeArrowheads="1"/>
              </p:cNvSpPr>
              <p:nvPr/>
            </p:nvSpPr>
            <p:spPr bwMode="auto">
              <a:xfrm>
                <a:off x="5811971" y="3426120"/>
                <a:ext cx="23762" cy="16202"/>
              </a:xfrm>
              <a:custGeom>
                <a:avLst/>
                <a:gdLst>
                  <a:gd name="T0" fmla="*/ 67 w 96"/>
                  <a:gd name="T1" fmla="*/ 7 h 64"/>
                  <a:gd name="T2" fmla="*/ 67 w 96"/>
                  <a:gd name="T3" fmla="*/ 7 h 64"/>
                  <a:gd name="T4" fmla="*/ 20 w 96"/>
                  <a:gd name="T5" fmla="*/ 25 h 64"/>
                  <a:gd name="T6" fmla="*/ 20 w 96"/>
                  <a:gd name="T7" fmla="*/ 25 h 64"/>
                  <a:gd name="T8" fmla="*/ 28 w 96"/>
                  <a:gd name="T9" fmla="*/ 56 h 64"/>
                  <a:gd name="T10" fmla="*/ 28 w 96"/>
                  <a:gd name="T11" fmla="*/ 56 h 64"/>
                  <a:gd name="T12" fmla="*/ 76 w 96"/>
                  <a:gd name="T13" fmla="*/ 39 h 64"/>
                  <a:gd name="T14" fmla="*/ 76 w 96"/>
                  <a:gd name="T15" fmla="*/ 39 h 64"/>
                  <a:gd name="T16" fmla="*/ 67 w 96"/>
                  <a:gd name="T17"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64">
                    <a:moveTo>
                      <a:pt x="67" y="7"/>
                    </a:moveTo>
                    <a:lnTo>
                      <a:pt x="67" y="7"/>
                    </a:lnTo>
                    <a:cubicBezTo>
                      <a:pt x="51" y="13"/>
                      <a:pt x="36" y="19"/>
                      <a:pt x="20" y="25"/>
                    </a:cubicBezTo>
                    <a:lnTo>
                      <a:pt x="20" y="25"/>
                    </a:lnTo>
                    <a:cubicBezTo>
                      <a:pt x="0" y="31"/>
                      <a:pt x="8" y="63"/>
                      <a:pt x="28" y="56"/>
                    </a:cubicBezTo>
                    <a:lnTo>
                      <a:pt x="28" y="56"/>
                    </a:lnTo>
                    <a:cubicBezTo>
                      <a:pt x="44" y="50"/>
                      <a:pt x="60" y="44"/>
                      <a:pt x="76" y="39"/>
                    </a:cubicBezTo>
                    <a:lnTo>
                      <a:pt x="76" y="39"/>
                    </a:lnTo>
                    <a:cubicBezTo>
                      <a:pt x="95" y="31"/>
                      <a:pt x="87" y="0"/>
                      <a:pt x="67"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7" name="Freeform 361">
                <a:extLst>
                  <a:ext uri="{FF2B5EF4-FFF2-40B4-BE49-F238E27FC236}">
                    <a16:creationId xmlns:a16="http://schemas.microsoft.com/office/drawing/2014/main" id="{40AFCC93-5317-4744-8913-D69A8537C102}"/>
                  </a:ext>
                </a:extLst>
              </p:cNvPr>
              <p:cNvSpPr>
                <a:spLocks noChangeArrowheads="1"/>
              </p:cNvSpPr>
              <p:nvPr/>
            </p:nvSpPr>
            <p:spPr bwMode="auto">
              <a:xfrm>
                <a:off x="5830333" y="3401278"/>
                <a:ext cx="12961" cy="18362"/>
              </a:xfrm>
              <a:custGeom>
                <a:avLst/>
                <a:gdLst>
                  <a:gd name="T0" fmla="*/ 32 w 53"/>
                  <a:gd name="T1" fmla="*/ 63 h 74"/>
                  <a:gd name="T2" fmla="*/ 32 w 53"/>
                  <a:gd name="T3" fmla="*/ 63 h 74"/>
                  <a:gd name="T4" fmla="*/ 48 w 53"/>
                  <a:gd name="T5" fmla="*/ 26 h 74"/>
                  <a:gd name="T6" fmla="*/ 48 w 53"/>
                  <a:gd name="T7" fmla="*/ 26 h 74"/>
                  <a:gd name="T8" fmla="*/ 42 w 53"/>
                  <a:gd name="T9" fmla="*/ 4 h 74"/>
                  <a:gd name="T10" fmla="*/ 42 w 53"/>
                  <a:gd name="T11" fmla="*/ 4 h 74"/>
                  <a:gd name="T12" fmla="*/ 20 w 53"/>
                  <a:gd name="T13" fmla="*/ 10 h 74"/>
                  <a:gd name="T14" fmla="*/ 20 w 53"/>
                  <a:gd name="T15" fmla="*/ 10 h 74"/>
                  <a:gd name="T16" fmla="*/ 4 w 53"/>
                  <a:gd name="T17" fmla="*/ 47 h 74"/>
                  <a:gd name="T18" fmla="*/ 4 w 53"/>
                  <a:gd name="T19" fmla="*/ 47 h 74"/>
                  <a:gd name="T20" fmla="*/ 9 w 53"/>
                  <a:gd name="T21" fmla="*/ 69 h 74"/>
                  <a:gd name="T22" fmla="*/ 9 w 53"/>
                  <a:gd name="T23" fmla="*/ 69 h 74"/>
                  <a:gd name="T24" fmla="*/ 32 w 53"/>
                  <a:gd name="T25" fmla="*/ 6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74">
                    <a:moveTo>
                      <a:pt x="32" y="63"/>
                    </a:moveTo>
                    <a:lnTo>
                      <a:pt x="32" y="63"/>
                    </a:lnTo>
                    <a:cubicBezTo>
                      <a:pt x="37" y="51"/>
                      <a:pt x="42" y="38"/>
                      <a:pt x="48" y="26"/>
                    </a:cubicBezTo>
                    <a:lnTo>
                      <a:pt x="48" y="26"/>
                    </a:lnTo>
                    <a:cubicBezTo>
                      <a:pt x="52" y="18"/>
                      <a:pt x="51" y="8"/>
                      <a:pt x="42" y="4"/>
                    </a:cubicBezTo>
                    <a:lnTo>
                      <a:pt x="42" y="4"/>
                    </a:lnTo>
                    <a:cubicBezTo>
                      <a:pt x="35" y="0"/>
                      <a:pt x="24" y="1"/>
                      <a:pt x="20" y="10"/>
                    </a:cubicBezTo>
                    <a:lnTo>
                      <a:pt x="20" y="10"/>
                    </a:lnTo>
                    <a:cubicBezTo>
                      <a:pt x="15" y="22"/>
                      <a:pt x="9" y="34"/>
                      <a:pt x="4" y="47"/>
                    </a:cubicBezTo>
                    <a:lnTo>
                      <a:pt x="4" y="47"/>
                    </a:lnTo>
                    <a:cubicBezTo>
                      <a:pt x="0" y="55"/>
                      <a:pt x="1" y="64"/>
                      <a:pt x="9" y="69"/>
                    </a:cubicBezTo>
                    <a:lnTo>
                      <a:pt x="9" y="69"/>
                    </a:lnTo>
                    <a:cubicBezTo>
                      <a:pt x="16" y="73"/>
                      <a:pt x="28" y="71"/>
                      <a:pt x="32" y="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8" name="Freeform 362">
                <a:extLst>
                  <a:ext uri="{FF2B5EF4-FFF2-40B4-BE49-F238E27FC236}">
                    <a16:creationId xmlns:a16="http://schemas.microsoft.com/office/drawing/2014/main" id="{A72BAF98-7D75-304B-8B5D-56A4B220D6AF}"/>
                  </a:ext>
                </a:extLst>
              </p:cNvPr>
              <p:cNvSpPr>
                <a:spLocks noChangeArrowheads="1"/>
              </p:cNvSpPr>
              <p:nvPr/>
            </p:nvSpPr>
            <p:spPr bwMode="auto">
              <a:xfrm>
                <a:off x="5791449" y="3378595"/>
                <a:ext cx="11882" cy="17282"/>
              </a:xfrm>
              <a:custGeom>
                <a:avLst/>
                <a:gdLst>
                  <a:gd name="T0" fmla="*/ 5 w 48"/>
                  <a:gd name="T1" fmla="*/ 29 h 72"/>
                  <a:gd name="T2" fmla="*/ 5 w 48"/>
                  <a:gd name="T3" fmla="*/ 29 h 72"/>
                  <a:gd name="T4" fmla="*/ 10 w 48"/>
                  <a:gd name="T5" fmla="*/ 50 h 72"/>
                  <a:gd name="T6" fmla="*/ 10 w 48"/>
                  <a:gd name="T7" fmla="*/ 50 h 72"/>
                  <a:gd name="T8" fmla="*/ 42 w 48"/>
                  <a:gd name="T9" fmla="*/ 42 h 72"/>
                  <a:gd name="T10" fmla="*/ 42 w 48"/>
                  <a:gd name="T11" fmla="*/ 42 h 72"/>
                  <a:gd name="T12" fmla="*/ 36 w 48"/>
                  <a:gd name="T13" fmla="*/ 20 h 72"/>
                  <a:gd name="T14" fmla="*/ 36 w 48"/>
                  <a:gd name="T15" fmla="*/ 20 h 72"/>
                  <a:gd name="T16" fmla="*/ 5 w 48"/>
                  <a:gd name="T17" fmla="*/ 2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72">
                    <a:moveTo>
                      <a:pt x="5" y="29"/>
                    </a:moveTo>
                    <a:lnTo>
                      <a:pt x="5" y="29"/>
                    </a:lnTo>
                    <a:cubicBezTo>
                      <a:pt x="7" y="36"/>
                      <a:pt x="9" y="43"/>
                      <a:pt x="10" y="50"/>
                    </a:cubicBezTo>
                    <a:lnTo>
                      <a:pt x="10" y="50"/>
                    </a:lnTo>
                    <a:cubicBezTo>
                      <a:pt x="15" y="71"/>
                      <a:pt x="47" y="62"/>
                      <a:pt x="42" y="42"/>
                    </a:cubicBezTo>
                    <a:lnTo>
                      <a:pt x="42" y="42"/>
                    </a:lnTo>
                    <a:cubicBezTo>
                      <a:pt x="40" y="35"/>
                      <a:pt x="38" y="28"/>
                      <a:pt x="36" y="20"/>
                    </a:cubicBezTo>
                    <a:lnTo>
                      <a:pt x="36" y="20"/>
                    </a:lnTo>
                    <a:cubicBezTo>
                      <a:pt x="31" y="0"/>
                      <a:pt x="0" y="9"/>
                      <a:pt x="5"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9" name="Freeform 363">
                <a:extLst>
                  <a:ext uri="{FF2B5EF4-FFF2-40B4-BE49-F238E27FC236}">
                    <a16:creationId xmlns:a16="http://schemas.microsoft.com/office/drawing/2014/main" id="{3AD46C1C-4767-BB41-919B-AD0BC73640CC}"/>
                  </a:ext>
                </a:extLst>
              </p:cNvPr>
              <p:cNvSpPr>
                <a:spLocks noChangeArrowheads="1"/>
              </p:cNvSpPr>
              <p:nvPr/>
            </p:nvSpPr>
            <p:spPr bwMode="auto">
              <a:xfrm>
                <a:off x="5678037" y="3321350"/>
                <a:ext cx="23762" cy="18362"/>
              </a:xfrm>
              <a:custGeom>
                <a:avLst/>
                <a:gdLst>
                  <a:gd name="T0" fmla="*/ 17 w 96"/>
                  <a:gd name="T1" fmla="*/ 39 h 77"/>
                  <a:gd name="T2" fmla="*/ 17 w 96"/>
                  <a:gd name="T3" fmla="*/ 39 h 77"/>
                  <a:gd name="T4" fmla="*/ 61 w 96"/>
                  <a:gd name="T5" fmla="*/ 66 h 77"/>
                  <a:gd name="T6" fmla="*/ 61 w 96"/>
                  <a:gd name="T7" fmla="*/ 66 h 77"/>
                  <a:gd name="T8" fmla="*/ 77 w 96"/>
                  <a:gd name="T9" fmla="*/ 37 h 77"/>
                  <a:gd name="T10" fmla="*/ 77 w 96"/>
                  <a:gd name="T11" fmla="*/ 37 h 77"/>
                  <a:gd name="T12" fmla="*/ 34 w 96"/>
                  <a:gd name="T13" fmla="*/ 11 h 77"/>
                  <a:gd name="T14" fmla="*/ 34 w 96"/>
                  <a:gd name="T15" fmla="*/ 11 h 77"/>
                  <a:gd name="T16" fmla="*/ 17 w 96"/>
                  <a:gd name="T17"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77">
                    <a:moveTo>
                      <a:pt x="17" y="39"/>
                    </a:moveTo>
                    <a:lnTo>
                      <a:pt x="17" y="39"/>
                    </a:lnTo>
                    <a:cubicBezTo>
                      <a:pt x="32" y="48"/>
                      <a:pt x="46" y="57"/>
                      <a:pt x="61" y="66"/>
                    </a:cubicBezTo>
                    <a:lnTo>
                      <a:pt x="61" y="66"/>
                    </a:lnTo>
                    <a:cubicBezTo>
                      <a:pt x="78" y="76"/>
                      <a:pt x="95" y="49"/>
                      <a:pt x="77" y="37"/>
                    </a:cubicBezTo>
                    <a:lnTo>
                      <a:pt x="77" y="37"/>
                    </a:lnTo>
                    <a:cubicBezTo>
                      <a:pt x="63" y="29"/>
                      <a:pt x="48" y="20"/>
                      <a:pt x="34" y="11"/>
                    </a:cubicBezTo>
                    <a:lnTo>
                      <a:pt x="34" y="11"/>
                    </a:lnTo>
                    <a:cubicBezTo>
                      <a:pt x="16" y="0"/>
                      <a:pt x="0" y="28"/>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0" name="Freeform 364">
                <a:extLst>
                  <a:ext uri="{FF2B5EF4-FFF2-40B4-BE49-F238E27FC236}">
                    <a16:creationId xmlns:a16="http://schemas.microsoft.com/office/drawing/2014/main" id="{D0C61979-EA9C-2947-83A0-D3AB9A99A7D2}"/>
                  </a:ext>
                </a:extLst>
              </p:cNvPr>
              <p:cNvSpPr>
                <a:spLocks noChangeArrowheads="1"/>
              </p:cNvSpPr>
              <p:nvPr/>
            </p:nvSpPr>
            <p:spPr bwMode="auto">
              <a:xfrm>
                <a:off x="5710441" y="3314869"/>
                <a:ext cx="32403" cy="36724"/>
              </a:xfrm>
              <a:custGeom>
                <a:avLst/>
                <a:gdLst>
                  <a:gd name="T0" fmla="*/ 12 w 131"/>
                  <a:gd name="T1" fmla="*/ 34 h 151"/>
                  <a:gd name="T2" fmla="*/ 12 w 131"/>
                  <a:gd name="T3" fmla="*/ 34 h 151"/>
                  <a:gd name="T4" fmla="*/ 65 w 131"/>
                  <a:gd name="T5" fmla="*/ 98 h 151"/>
                  <a:gd name="T6" fmla="*/ 65 w 131"/>
                  <a:gd name="T7" fmla="*/ 98 h 151"/>
                  <a:gd name="T8" fmla="*/ 65 w 131"/>
                  <a:gd name="T9" fmla="*/ 129 h 151"/>
                  <a:gd name="T10" fmla="*/ 65 w 131"/>
                  <a:gd name="T11" fmla="*/ 129 h 151"/>
                  <a:gd name="T12" fmla="*/ 96 w 131"/>
                  <a:gd name="T13" fmla="*/ 132 h 151"/>
                  <a:gd name="T14" fmla="*/ 96 w 131"/>
                  <a:gd name="T15" fmla="*/ 132 h 151"/>
                  <a:gd name="T16" fmla="*/ 110 w 131"/>
                  <a:gd name="T17" fmla="*/ 122 h 151"/>
                  <a:gd name="T18" fmla="*/ 110 w 131"/>
                  <a:gd name="T19" fmla="*/ 122 h 151"/>
                  <a:gd name="T20" fmla="*/ 123 w 131"/>
                  <a:gd name="T21" fmla="*/ 84 h 151"/>
                  <a:gd name="T22" fmla="*/ 123 w 131"/>
                  <a:gd name="T23" fmla="*/ 84 h 151"/>
                  <a:gd name="T24" fmla="*/ 95 w 131"/>
                  <a:gd name="T25" fmla="*/ 71 h 151"/>
                  <a:gd name="T26" fmla="*/ 95 w 131"/>
                  <a:gd name="T27" fmla="*/ 71 h 151"/>
                  <a:gd name="T28" fmla="*/ 76 w 131"/>
                  <a:gd name="T29" fmla="*/ 64 h 151"/>
                  <a:gd name="T30" fmla="*/ 76 w 131"/>
                  <a:gd name="T31" fmla="*/ 64 h 151"/>
                  <a:gd name="T32" fmla="*/ 40 w 131"/>
                  <a:gd name="T33" fmla="*/ 17 h 151"/>
                  <a:gd name="T34" fmla="*/ 40 w 131"/>
                  <a:gd name="T35" fmla="*/ 17 h 151"/>
                  <a:gd name="T36" fmla="*/ 12 w 131"/>
                  <a:gd name="T37" fmla="*/ 3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51">
                    <a:moveTo>
                      <a:pt x="12" y="34"/>
                    </a:moveTo>
                    <a:lnTo>
                      <a:pt x="12" y="34"/>
                    </a:lnTo>
                    <a:cubicBezTo>
                      <a:pt x="27" y="57"/>
                      <a:pt x="44" y="79"/>
                      <a:pt x="65" y="98"/>
                    </a:cubicBezTo>
                    <a:lnTo>
                      <a:pt x="65" y="98"/>
                    </a:lnTo>
                    <a:cubicBezTo>
                      <a:pt x="65" y="108"/>
                      <a:pt x="65" y="118"/>
                      <a:pt x="65" y="129"/>
                    </a:cubicBezTo>
                    <a:lnTo>
                      <a:pt x="65" y="129"/>
                    </a:lnTo>
                    <a:cubicBezTo>
                      <a:pt x="65" y="149"/>
                      <a:pt x="93" y="150"/>
                      <a:pt x="96" y="132"/>
                    </a:cubicBezTo>
                    <a:lnTo>
                      <a:pt x="96" y="132"/>
                    </a:lnTo>
                    <a:cubicBezTo>
                      <a:pt x="102" y="132"/>
                      <a:pt x="108" y="128"/>
                      <a:pt x="110" y="122"/>
                    </a:cubicBezTo>
                    <a:lnTo>
                      <a:pt x="110" y="122"/>
                    </a:lnTo>
                    <a:cubicBezTo>
                      <a:pt x="115" y="109"/>
                      <a:pt x="119" y="96"/>
                      <a:pt x="123" y="84"/>
                    </a:cubicBezTo>
                    <a:lnTo>
                      <a:pt x="123" y="84"/>
                    </a:lnTo>
                    <a:cubicBezTo>
                      <a:pt x="130" y="66"/>
                      <a:pt x="105" y="57"/>
                      <a:pt x="95" y="71"/>
                    </a:cubicBezTo>
                    <a:lnTo>
                      <a:pt x="95" y="71"/>
                    </a:lnTo>
                    <a:cubicBezTo>
                      <a:pt x="91" y="65"/>
                      <a:pt x="83" y="62"/>
                      <a:pt x="76" y="64"/>
                    </a:cubicBezTo>
                    <a:lnTo>
                      <a:pt x="76" y="64"/>
                    </a:lnTo>
                    <a:cubicBezTo>
                      <a:pt x="63" y="50"/>
                      <a:pt x="50" y="35"/>
                      <a:pt x="40" y="17"/>
                    </a:cubicBezTo>
                    <a:lnTo>
                      <a:pt x="40" y="17"/>
                    </a:lnTo>
                    <a:cubicBezTo>
                      <a:pt x="29" y="0"/>
                      <a:pt x="0" y="16"/>
                      <a:pt x="12"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1" name="Freeform 365">
                <a:extLst>
                  <a:ext uri="{FF2B5EF4-FFF2-40B4-BE49-F238E27FC236}">
                    <a16:creationId xmlns:a16="http://schemas.microsoft.com/office/drawing/2014/main" id="{B75584FA-B37D-514F-A16A-A6345F625653}"/>
                  </a:ext>
                </a:extLst>
              </p:cNvPr>
              <p:cNvSpPr>
                <a:spLocks noChangeArrowheads="1"/>
              </p:cNvSpPr>
              <p:nvPr/>
            </p:nvSpPr>
            <p:spPr bwMode="auto">
              <a:xfrm>
                <a:off x="5624031" y="3333231"/>
                <a:ext cx="50765" cy="48605"/>
              </a:xfrm>
              <a:custGeom>
                <a:avLst/>
                <a:gdLst>
                  <a:gd name="T0" fmla="*/ 154 w 206"/>
                  <a:gd name="T1" fmla="*/ 166 h 200"/>
                  <a:gd name="T2" fmla="*/ 154 w 206"/>
                  <a:gd name="T3" fmla="*/ 166 h 200"/>
                  <a:gd name="T4" fmla="*/ 155 w 206"/>
                  <a:gd name="T5" fmla="*/ 167 h 200"/>
                  <a:gd name="T6" fmla="*/ 155 w 206"/>
                  <a:gd name="T7" fmla="*/ 167 h 200"/>
                  <a:gd name="T8" fmla="*/ 145 w 206"/>
                  <a:gd name="T9" fmla="*/ 171 h 200"/>
                  <a:gd name="T10" fmla="*/ 145 w 206"/>
                  <a:gd name="T11" fmla="*/ 171 h 200"/>
                  <a:gd name="T12" fmla="*/ 147 w 206"/>
                  <a:gd name="T13" fmla="*/ 157 h 200"/>
                  <a:gd name="T14" fmla="*/ 147 w 206"/>
                  <a:gd name="T15" fmla="*/ 157 h 200"/>
                  <a:gd name="T16" fmla="*/ 154 w 206"/>
                  <a:gd name="T17" fmla="*/ 166 h 200"/>
                  <a:gd name="T18" fmla="*/ 80 w 206"/>
                  <a:gd name="T19" fmla="*/ 130 h 200"/>
                  <a:gd name="T20" fmla="*/ 80 w 206"/>
                  <a:gd name="T21" fmla="*/ 130 h 200"/>
                  <a:gd name="T22" fmla="*/ 102 w 206"/>
                  <a:gd name="T23" fmla="*/ 123 h 200"/>
                  <a:gd name="T24" fmla="*/ 102 w 206"/>
                  <a:gd name="T25" fmla="*/ 123 h 200"/>
                  <a:gd name="T26" fmla="*/ 106 w 206"/>
                  <a:gd name="T27" fmla="*/ 132 h 200"/>
                  <a:gd name="T28" fmla="*/ 106 w 206"/>
                  <a:gd name="T29" fmla="*/ 132 h 200"/>
                  <a:gd name="T30" fmla="*/ 114 w 206"/>
                  <a:gd name="T31" fmla="*/ 166 h 200"/>
                  <a:gd name="T32" fmla="*/ 114 w 206"/>
                  <a:gd name="T33" fmla="*/ 166 h 200"/>
                  <a:gd name="T34" fmla="*/ 139 w 206"/>
                  <a:gd name="T35" fmla="*/ 184 h 200"/>
                  <a:gd name="T36" fmla="*/ 139 w 206"/>
                  <a:gd name="T37" fmla="*/ 184 h 200"/>
                  <a:gd name="T38" fmla="*/ 155 w 206"/>
                  <a:gd name="T39" fmla="*/ 199 h 200"/>
                  <a:gd name="T40" fmla="*/ 168 w 206"/>
                  <a:gd name="T41" fmla="*/ 199 h 200"/>
                  <a:gd name="T42" fmla="*/ 168 w 206"/>
                  <a:gd name="T43" fmla="*/ 199 h 200"/>
                  <a:gd name="T44" fmla="*/ 177 w 206"/>
                  <a:gd name="T45" fmla="*/ 171 h 200"/>
                  <a:gd name="T46" fmla="*/ 177 w 206"/>
                  <a:gd name="T47" fmla="*/ 171 h 200"/>
                  <a:gd name="T48" fmla="*/ 182 w 206"/>
                  <a:gd name="T49" fmla="*/ 150 h 200"/>
                  <a:gd name="T50" fmla="*/ 182 w 206"/>
                  <a:gd name="T51" fmla="*/ 150 h 200"/>
                  <a:gd name="T52" fmla="*/ 160 w 206"/>
                  <a:gd name="T53" fmla="*/ 118 h 200"/>
                  <a:gd name="T54" fmla="*/ 160 w 206"/>
                  <a:gd name="T55" fmla="*/ 118 h 200"/>
                  <a:gd name="T56" fmla="*/ 172 w 206"/>
                  <a:gd name="T57" fmla="*/ 107 h 200"/>
                  <a:gd name="T58" fmla="*/ 172 w 206"/>
                  <a:gd name="T59" fmla="*/ 107 h 200"/>
                  <a:gd name="T60" fmla="*/ 199 w 206"/>
                  <a:gd name="T61" fmla="*/ 28 h 200"/>
                  <a:gd name="T62" fmla="*/ 199 w 206"/>
                  <a:gd name="T63" fmla="*/ 28 h 200"/>
                  <a:gd name="T64" fmla="*/ 168 w 206"/>
                  <a:gd name="T65" fmla="*/ 20 h 200"/>
                  <a:gd name="T66" fmla="*/ 168 w 206"/>
                  <a:gd name="T67" fmla="*/ 20 h 200"/>
                  <a:gd name="T68" fmla="*/ 141 w 206"/>
                  <a:gd name="T69" fmla="*/ 98 h 200"/>
                  <a:gd name="T70" fmla="*/ 141 w 206"/>
                  <a:gd name="T71" fmla="*/ 98 h 200"/>
                  <a:gd name="T72" fmla="*/ 140 w 206"/>
                  <a:gd name="T73" fmla="*/ 105 h 200"/>
                  <a:gd name="T74" fmla="*/ 140 w 206"/>
                  <a:gd name="T75" fmla="*/ 105 h 200"/>
                  <a:gd name="T76" fmla="*/ 130 w 206"/>
                  <a:gd name="T77" fmla="*/ 110 h 200"/>
                  <a:gd name="T78" fmla="*/ 130 w 206"/>
                  <a:gd name="T79" fmla="*/ 110 h 200"/>
                  <a:gd name="T80" fmla="*/ 129 w 206"/>
                  <a:gd name="T81" fmla="*/ 108 h 200"/>
                  <a:gd name="T82" fmla="*/ 129 w 206"/>
                  <a:gd name="T83" fmla="*/ 108 h 200"/>
                  <a:gd name="T84" fmla="*/ 104 w 206"/>
                  <a:gd name="T85" fmla="*/ 112 h 200"/>
                  <a:gd name="T86" fmla="*/ 104 w 206"/>
                  <a:gd name="T87" fmla="*/ 112 h 200"/>
                  <a:gd name="T88" fmla="*/ 97 w 206"/>
                  <a:gd name="T89" fmla="*/ 102 h 200"/>
                  <a:gd name="T90" fmla="*/ 97 w 206"/>
                  <a:gd name="T91" fmla="*/ 102 h 200"/>
                  <a:gd name="T92" fmla="*/ 39 w 206"/>
                  <a:gd name="T93" fmla="*/ 53 h 200"/>
                  <a:gd name="T94" fmla="*/ 39 w 206"/>
                  <a:gd name="T95" fmla="*/ 53 h 200"/>
                  <a:gd name="T96" fmla="*/ 11 w 206"/>
                  <a:gd name="T97" fmla="*/ 69 h 200"/>
                  <a:gd name="T98" fmla="*/ 11 w 206"/>
                  <a:gd name="T99" fmla="*/ 69 h 200"/>
                  <a:gd name="T100" fmla="*/ 80 w 206"/>
                  <a:gd name="T101" fmla="*/ 13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200">
                    <a:moveTo>
                      <a:pt x="154" y="166"/>
                    </a:moveTo>
                    <a:lnTo>
                      <a:pt x="154" y="166"/>
                    </a:lnTo>
                    <a:cubicBezTo>
                      <a:pt x="154" y="166"/>
                      <a:pt x="154" y="167"/>
                      <a:pt x="155" y="167"/>
                    </a:cubicBezTo>
                    <a:lnTo>
                      <a:pt x="155" y="167"/>
                    </a:lnTo>
                    <a:cubicBezTo>
                      <a:pt x="150" y="167"/>
                      <a:pt x="148" y="169"/>
                      <a:pt x="145" y="171"/>
                    </a:cubicBezTo>
                    <a:lnTo>
                      <a:pt x="145" y="171"/>
                    </a:lnTo>
                    <a:cubicBezTo>
                      <a:pt x="147" y="166"/>
                      <a:pt x="147" y="161"/>
                      <a:pt x="147" y="157"/>
                    </a:cubicBezTo>
                    <a:lnTo>
                      <a:pt x="147" y="157"/>
                    </a:lnTo>
                    <a:cubicBezTo>
                      <a:pt x="149" y="160"/>
                      <a:pt x="152" y="163"/>
                      <a:pt x="154" y="166"/>
                    </a:cubicBezTo>
                    <a:close/>
                    <a:moveTo>
                      <a:pt x="80" y="130"/>
                    </a:moveTo>
                    <a:lnTo>
                      <a:pt x="80" y="130"/>
                    </a:lnTo>
                    <a:cubicBezTo>
                      <a:pt x="89" y="135"/>
                      <a:pt x="98" y="130"/>
                      <a:pt x="102" y="123"/>
                    </a:cubicBezTo>
                    <a:lnTo>
                      <a:pt x="102" y="123"/>
                    </a:lnTo>
                    <a:cubicBezTo>
                      <a:pt x="102" y="126"/>
                      <a:pt x="104" y="129"/>
                      <a:pt x="106" y="132"/>
                    </a:cubicBezTo>
                    <a:lnTo>
                      <a:pt x="106" y="132"/>
                    </a:lnTo>
                    <a:cubicBezTo>
                      <a:pt x="114" y="141"/>
                      <a:pt x="117" y="154"/>
                      <a:pt x="114" y="166"/>
                    </a:cubicBezTo>
                    <a:lnTo>
                      <a:pt x="114" y="166"/>
                    </a:lnTo>
                    <a:cubicBezTo>
                      <a:pt x="109" y="183"/>
                      <a:pt x="129" y="191"/>
                      <a:pt x="139" y="184"/>
                    </a:cubicBezTo>
                    <a:lnTo>
                      <a:pt x="139" y="184"/>
                    </a:lnTo>
                    <a:cubicBezTo>
                      <a:pt x="139" y="191"/>
                      <a:pt x="145" y="199"/>
                      <a:pt x="155" y="199"/>
                    </a:cubicBezTo>
                    <a:lnTo>
                      <a:pt x="168" y="199"/>
                    </a:lnTo>
                    <a:lnTo>
                      <a:pt x="168" y="199"/>
                    </a:lnTo>
                    <a:cubicBezTo>
                      <a:pt x="185" y="199"/>
                      <a:pt x="188" y="179"/>
                      <a:pt x="177" y="171"/>
                    </a:cubicBezTo>
                    <a:lnTo>
                      <a:pt x="177" y="171"/>
                    </a:lnTo>
                    <a:cubicBezTo>
                      <a:pt x="183" y="166"/>
                      <a:pt x="187" y="158"/>
                      <a:pt x="182" y="150"/>
                    </a:cubicBezTo>
                    <a:lnTo>
                      <a:pt x="182" y="150"/>
                    </a:lnTo>
                    <a:cubicBezTo>
                      <a:pt x="175" y="139"/>
                      <a:pt x="167" y="128"/>
                      <a:pt x="160" y="118"/>
                    </a:cubicBezTo>
                    <a:lnTo>
                      <a:pt x="160" y="118"/>
                    </a:lnTo>
                    <a:cubicBezTo>
                      <a:pt x="165" y="116"/>
                      <a:pt x="170" y="113"/>
                      <a:pt x="172" y="107"/>
                    </a:cubicBezTo>
                    <a:lnTo>
                      <a:pt x="172" y="107"/>
                    </a:lnTo>
                    <a:cubicBezTo>
                      <a:pt x="183" y="81"/>
                      <a:pt x="192" y="55"/>
                      <a:pt x="199" y="28"/>
                    </a:cubicBezTo>
                    <a:lnTo>
                      <a:pt x="199" y="28"/>
                    </a:lnTo>
                    <a:cubicBezTo>
                      <a:pt x="205" y="8"/>
                      <a:pt x="173" y="0"/>
                      <a:pt x="168" y="20"/>
                    </a:cubicBezTo>
                    <a:lnTo>
                      <a:pt x="168" y="20"/>
                    </a:lnTo>
                    <a:cubicBezTo>
                      <a:pt x="160" y="46"/>
                      <a:pt x="151" y="73"/>
                      <a:pt x="141" y="98"/>
                    </a:cubicBezTo>
                    <a:lnTo>
                      <a:pt x="141" y="98"/>
                    </a:lnTo>
                    <a:cubicBezTo>
                      <a:pt x="140" y="101"/>
                      <a:pt x="140" y="103"/>
                      <a:pt x="140" y="105"/>
                    </a:cubicBezTo>
                    <a:lnTo>
                      <a:pt x="140" y="105"/>
                    </a:lnTo>
                    <a:cubicBezTo>
                      <a:pt x="136" y="106"/>
                      <a:pt x="133" y="108"/>
                      <a:pt x="130" y="110"/>
                    </a:cubicBezTo>
                    <a:lnTo>
                      <a:pt x="130" y="110"/>
                    </a:lnTo>
                    <a:cubicBezTo>
                      <a:pt x="129" y="109"/>
                      <a:pt x="129" y="109"/>
                      <a:pt x="129" y="108"/>
                    </a:cubicBezTo>
                    <a:lnTo>
                      <a:pt x="129" y="108"/>
                    </a:lnTo>
                    <a:cubicBezTo>
                      <a:pt x="120" y="99"/>
                      <a:pt x="109" y="104"/>
                      <a:pt x="104" y="112"/>
                    </a:cubicBezTo>
                    <a:lnTo>
                      <a:pt x="104" y="112"/>
                    </a:lnTo>
                    <a:cubicBezTo>
                      <a:pt x="104" y="108"/>
                      <a:pt x="101" y="104"/>
                      <a:pt x="97" y="102"/>
                    </a:cubicBezTo>
                    <a:lnTo>
                      <a:pt x="97" y="102"/>
                    </a:lnTo>
                    <a:cubicBezTo>
                      <a:pt x="73" y="91"/>
                      <a:pt x="53" y="74"/>
                      <a:pt x="39" y="53"/>
                    </a:cubicBezTo>
                    <a:lnTo>
                      <a:pt x="39" y="53"/>
                    </a:lnTo>
                    <a:cubicBezTo>
                      <a:pt x="28" y="35"/>
                      <a:pt x="0" y="51"/>
                      <a:pt x="11" y="69"/>
                    </a:cubicBezTo>
                    <a:lnTo>
                      <a:pt x="11" y="69"/>
                    </a:lnTo>
                    <a:cubicBezTo>
                      <a:pt x="28" y="95"/>
                      <a:pt x="51" y="116"/>
                      <a:pt x="80" y="13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2" name="Freeform 366">
                <a:extLst>
                  <a:ext uri="{FF2B5EF4-FFF2-40B4-BE49-F238E27FC236}">
                    <a16:creationId xmlns:a16="http://schemas.microsoft.com/office/drawing/2014/main" id="{A8BA49BA-9A0B-0246-B030-6619B277AB16}"/>
                  </a:ext>
                </a:extLst>
              </p:cNvPr>
              <p:cNvSpPr>
                <a:spLocks noChangeArrowheads="1"/>
              </p:cNvSpPr>
              <p:nvPr/>
            </p:nvSpPr>
            <p:spPr bwMode="auto">
              <a:xfrm>
                <a:off x="5862736" y="3345112"/>
                <a:ext cx="21602" cy="31323"/>
              </a:xfrm>
              <a:custGeom>
                <a:avLst/>
                <a:gdLst>
                  <a:gd name="T0" fmla="*/ 48 w 86"/>
                  <a:gd name="T1" fmla="*/ 19 h 130"/>
                  <a:gd name="T2" fmla="*/ 48 w 86"/>
                  <a:gd name="T3" fmla="*/ 19 h 130"/>
                  <a:gd name="T4" fmla="*/ 9 w 86"/>
                  <a:gd name="T5" fmla="*/ 94 h 130"/>
                  <a:gd name="T6" fmla="*/ 9 w 86"/>
                  <a:gd name="T7" fmla="*/ 94 h 130"/>
                  <a:gd name="T8" fmla="*/ 37 w 86"/>
                  <a:gd name="T9" fmla="*/ 110 h 130"/>
                  <a:gd name="T10" fmla="*/ 37 w 86"/>
                  <a:gd name="T11" fmla="*/ 110 h 130"/>
                  <a:gd name="T12" fmla="*/ 75 w 86"/>
                  <a:gd name="T13" fmla="*/ 35 h 130"/>
                  <a:gd name="T14" fmla="*/ 75 w 86"/>
                  <a:gd name="T15" fmla="*/ 35 h 130"/>
                  <a:gd name="T16" fmla="*/ 48 w 86"/>
                  <a:gd name="T17" fmla="*/ 1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130">
                    <a:moveTo>
                      <a:pt x="48" y="19"/>
                    </a:moveTo>
                    <a:lnTo>
                      <a:pt x="48" y="19"/>
                    </a:lnTo>
                    <a:cubicBezTo>
                      <a:pt x="35" y="44"/>
                      <a:pt x="22" y="69"/>
                      <a:pt x="9" y="94"/>
                    </a:cubicBezTo>
                    <a:lnTo>
                      <a:pt x="9" y="94"/>
                    </a:lnTo>
                    <a:cubicBezTo>
                      <a:pt x="0" y="112"/>
                      <a:pt x="28" y="129"/>
                      <a:pt x="37" y="110"/>
                    </a:cubicBezTo>
                    <a:lnTo>
                      <a:pt x="37" y="110"/>
                    </a:lnTo>
                    <a:cubicBezTo>
                      <a:pt x="50" y="85"/>
                      <a:pt x="63" y="60"/>
                      <a:pt x="75" y="35"/>
                    </a:cubicBezTo>
                    <a:lnTo>
                      <a:pt x="75" y="35"/>
                    </a:lnTo>
                    <a:cubicBezTo>
                      <a:pt x="85" y="16"/>
                      <a:pt x="57" y="0"/>
                      <a:pt x="48"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3" name="Freeform 367">
                <a:extLst>
                  <a:ext uri="{FF2B5EF4-FFF2-40B4-BE49-F238E27FC236}">
                    <a16:creationId xmlns:a16="http://schemas.microsoft.com/office/drawing/2014/main" id="{B90A94E2-C526-D54E-9293-D6DFB84F3450}"/>
                  </a:ext>
                </a:extLst>
              </p:cNvPr>
              <p:cNvSpPr>
                <a:spLocks noChangeArrowheads="1"/>
              </p:cNvSpPr>
              <p:nvPr/>
            </p:nvSpPr>
            <p:spPr bwMode="auto">
              <a:xfrm>
                <a:off x="5818451" y="3295427"/>
                <a:ext cx="11881" cy="39964"/>
              </a:xfrm>
              <a:custGeom>
                <a:avLst/>
                <a:gdLst>
                  <a:gd name="T0" fmla="*/ 35 w 48"/>
                  <a:gd name="T1" fmla="*/ 140 h 161"/>
                  <a:gd name="T2" fmla="*/ 35 w 48"/>
                  <a:gd name="T3" fmla="*/ 140 h 161"/>
                  <a:gd name="T4" fmla="*/ 44 w 48"/>
                  <a:gd name="T5" fmla="*/ 21 h 161"/>
                  <a:gd name="T6" fmla="*/ 44 w 48"/>
                  <a:gd name="T7" fmla="*/ 21 h 161"/>
                  <a:gd name="T8" fmla="*/ 11 w 48"/>
                  <a:gd name="T9" fmla="*/ 21 h 161"/>
                  <a:gd name="T10" fmla="*/ 11 w 48"/>
                  <a:gd name="T11" fmla="*/ 21 h 161"/>
                  <a:gd name="T12" fmla="*/ 4 w 48"/>
                  <a:gd name="T13" fmla="*/ 132 h 161"/>
                  <a:gd name="T14" fmla="*/ 4 w 48"/>
                  <a:gd name="T15" fmla="*/ 132 h 161"/>
                  <a:gd name="T16" fmla="*/ 35 w 48"/>
                  <a:gd name="T17" fmla="*/ 14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1">
                    <a:moveTo>
                      <a:pt x="35" y="140"/>
                    </a:moveTo>
                    <a:lnTo>
                      <a:pt x="35" y="140"/>
                    </a:lnTo>
                    <a:cubicBezTo>
                      <a:pt x="44" y="101"/>
                      <a:pt x="47" y="61"/>
                      <a:pt x="44" y="21"/>
                    </a:cubicBezTo>
                    <a:lnTo>
                      <a:pt x="44" y="21"/>
                    </a:lnTo>
                    <a:cubicBezTo>
                      <a:pt x="42" y="0"/>
                      <a:pt x="9" y="0"/>
                      <a:pt x="11" y="21"/>
                    </a:cubicBezTo>
                    <a:lnTo>
                      <a:pt x="11" y="21"/>
                    </a:lnTo>
                    <a:cubicBezTo>
                      <a:pt x="14" y="58"/>
                      <a:pt x="11" y="95"/>
                      <a:pt x="4" y="132"/>
                    </a:cubicBezTo>
                    <a:lnTo>
                      <a:pt x="4" y="132"/>
                    </a:lnTo>
                    <a:cubicBezTo>
                      <a:pt x="0" y="152"/>
                      <a:pt x="31" y="160"/>
                      <a:pt x="35" y="1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4" name="Freeform 368">
                <a:extLst>
                  <a:ext uri="{FF2B5EF4-FFF2-40B4-BE49-F238E27FC236}">
                    <a16:creationId xmlns:a16="http://schemas.microsoft.com/office/drawing/2014/main" id="{2C00C7BE-6F20-AF43-839D-1D8B91CF62EA}"/>
                  </a:ext>
                </a:extLst>
              </p:cNvPr>
              <p:cNvSpPr>
                <a:spLocks noChangeArrowheads="1"/>
              </p:cNvSpPr>
              <p:nvPr/>
            </p:nvSpPr>
            <p:spPr bwMode="auto">
              <a:xfrm>
                <a:off x="5739603" y="3295427"/>
                <a:ext cx="15122" cy="21602"/>
              </a:xfrm>
              <a:custGeom>
                <a:avLst/>
                <a:gdLst>
                  <a:gd name="T0" fmla="*/ 37 w 62"/>
                  <a:gd name="T1" fmla="*/ 69 h 89"/>
                  <a:gd name="T2" fmla="*/ 37 w 62"/>
                  <a:gd name="T3" fmla="*/ 69 h 89"/>
                  <a:gd name="T4" fmla="*/ 52 w 62"/>
                  <a:gd name="T5" fmla="*/ 35 h 89"/>
                  <a:gd name="T6" fmla="*/ 52 w 62"/>
                  <a:gd name="T7" fmla="*/ 35 h 89"/>
                  <a:gd name="T8" fmla="*/ 24 w 62"/>
                  <a:gd name="T9" fmla="*/ 18 h 89"/>
                  <a:gd name="T10" fmla="*/ 24 w 62"/>
                  <a:gd name="T11" fmla="*/ 18 h 89"/>
                  <a:gd name="T12" fmla="*/ 8 w 62"/>
                  <a:gd name="T13" fmla="*/ 53 h 89"/>
                  <a:gd name="T14" fmla="*/ 8 w 62"/>
                  <a:gd name="T15" fmla="*/ 53 h 89"/>
                  <a:gd name="T16" fmla="*/ 37 w 62"/>
                  <a:gd name="T17" fmla="*/ 6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89">
                    <a:moveTo>
                      <a:pt x="37" y="69"/>
                    </a:moveTo>
                    <a:lnTo>
                      <a:pt x="37" y="69"/>
                    </a:lnTo>
                    <a:cubicBezTo>
                      <a:pt x="42" y="58"/>
                      <a:pt x="47" y="47"/>
                      <a:pt x="52" y="35"/>
                    </a:cubicBezTo>
                    <a:lnTo>
                      <a:pt x="52" y="35"/>
                    </a:lnTo>
                    <a:cubicBezTo>
                      <a:pt x="61" y="16"/>
                      <a:pt x="33" y="0"/>
                      <a:pt x="24" y="18"/>
                    </a:cubicBezTo>
                    <a:lnTo>
                      <a:pt x="24" y="18"/>
                    </a:lnTo>
                    <a:cubicBezTo>
                      <a:pt x="19" y="30"/>
                      <a:pt x="14" y="41"/>
                      <a:pt x="8" y="53"/>
                    </a:cubicBezTo>
                    <a:lnTo>
                      <a:pt x="8" y="53"/>
                    </a:lnTo>
                    <a:cubicBezTo>
                      <a:pt x="0" y="72"/>
                      <a:pt x="28" y="88"/>
                      <a:pt x="37" y="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5" name="Freeform 369">
                <a:extLst>
                  <a:ext uri="{FF2B5EF4-FFF2-40B4-BE49-F238E27FC236}">
                    <a16:creationId xmlns:a16="http://schemas.microsoft.com/office/drawing/2014/main" id="{8B9FF46C-5EF1-C945-ACA2-9CDF332AF63A}"/>
                  </a:ext>
                </a:extLst>
              </p:cNvPr>
              <p:cNvSpPr>
                <a:spLocks noChangeArrowheads="1"/>
              </p:cNvSpPr>
              <p:nvPr/>
            </p:nvSpPr>
            <p:spPr bwMode="auto">
              <a:xfrm>
                <a:off x="5777407" y="3308388"/>
                <a:ext cx="12961" cy="14041"/>
              </a:xfrm>
              <a:custGeom>
                <a:avLst/>
                <a:gdLst>
                  <a:gd name="T0" fmla="*/ 20 w 55"/>
                  <a:gd name="T1" fmla="*/ 47 h 58"/>
                  <a:gd name="T2" fmla="*/ 20 w 55"/>
                  <a:gd name="T3" fmla="*/ 47 h 58"/>
                  <a:gd name="T4" fmla="*/ 42 w 55"/>
                  <a:gd name="T5" fmla="*/ 53 h 58"/>
                  <a:gd name="T6" fmla="*/ 42 w 55"/>
                  <a:gd name="T7" fmla="*/ 53 h 58"/>
                  <a:gd name="T8" fmla="*/ 48 w 55"/>
                  <a:gd name="T9" fmla="*/ 30 h 58"/>
                  <a:gd name="T10" fmla="*/ 48 w 55"/>
                  <a:gd name="T11" fmla="*/ 30 h 58"/>
                  <a:gd name="T12" fmla="*/ 34 w 55"/>
                  <a:gd name="T13" fmla="*/ 11 h 58"/>
                  <a:gd name="T14" fmla="*/ 34 w 55"/>
                  <a:gd name="T15" fmla="*/ 11 h 58"/>
                  <a:gd name="T16" fmla="*/ 11 w 55"/>
                  <a:gd name="T17" fmla="*/ 5 h 58"/>
                  <a:gd name="T18" fmla="*/ 11 w 55"/>
                  <a:gd name="T19" fmla="*/ 5 h 58"/>
                  <a:gd name="T20" fmla="*/ 5 w 55"/>
                  <a:gd name="T21" fmla="*/ 27 h 58"/>
                  <a:gd name="T22" fmla="*/ 5 w 55"/>
                  <a:gd name="T23" fmla="*/ 27 h 58"/>
                  <a:gd name="T24" fmla="*/ 20 w 55"/>
                  <a:gd name="T25" fmla="*/ 4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58">
                    <a:moveTo>
                      <a:pt x="20" y="47"/>
                    </a:moveTo>
                    <a:lnTo>
                      <a:pt x="20" y="47"/>
                    </a:lnTo>
                    <a:cubicBezTo>
                      <a:pt x="25" y="54"/>
                      <a:pt x="34" y="57"/>
                      <a:pt x="42" y="53"/>
                    </a:cubicBezTo>
                    <a:lnTo>
                      <a:pt x="42" y="53"/>
                    </a:lnTo>
                    <a:cubicBezTo>
                      <a:pt x="49" y="49"/>
                      <a:pt x="54" y="37"/>
                      <a:pt x="48" y="30"/>
                    </a:cubicBezTo>
                    <a:lnTo>
                      <a:pt x="48" y="30"/>
                    </a:lnTo>
                    <a:cubicBezTo>
                      <a:pt x="43" y="24"/>
                      <a:pt x="38" y="17"/>
                      <a:pt x="34" y="11"/>
                    </a:cubicBezTo>
                    <a:lnTo>
                      <a:pt x="34" y="11"/>
                    </a:lnTo>
                    <a:cubicBezTo>
                      <a:pt x="28" y="4"/>
                      <a:pt x="19" y="0"/>
                      <a:pt x="11" y="5"/>
                    </a:cubicBezTo>
                    <a:lnTo>
                      <a:pt x="11" y="5"/>
                    </a:lnTo>
                    <a:cubicBezTo>
                      <a:pt x="4" y="9"/>
                      <a:pt x="0" y="20"/>
                      <a:pt x="5" y="27"/>
                    </a:cubicBezTo>
                    <a:lnTo>
                      <a:pt x="5" y="27"/>
                    </a:lnTo>
                    <a:cubicBezTo>
                      <a:pt x="10" y="34"/>
                      <a:pt x="15" y="40"/>
                      <a:pt x="20"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6" name="Freeform 370">
                <a:extLst>
                  <a:ext uri="{FF2B5EF4-FFF2-40B4-BE49-F238E27FC236}">
                    <a16:creationId xmlns:a16="http://schemas.microsoft.com/office/drawing/2014/main" id="{6D87D70A-E08B-0B45-80D9-4454618B12F2}"/>
                  </a:ext>
                </a:extLst>
              </p:cNvPr>
              <p:cNvSpPr>
                <a:spLocks noChangeArrowheads="1"/>
              </p:cNvSpPr>
              <p:nvPr/>
            </p:nvSpPr>
            <p:spPr bwMode="auto">
              <a:xfrm>
                <a:off x="5708280" y="3255462"/>
                <a:ext cx="7560" cy="11882"/>
              </a:xfrm>
              <a:custGeom>
                <a:avLst/>
                <a:gdLst>
                  <a:gd name="T0" fmla="*/ 32 w 33"/>
                  <a:gd name="T1" fmla="*/ 28 h 50"/>
                  <a:gd name="T2" fmla="*/ 32 w 33"/>
                  <a:gd name="T3" fmla="*/ 21 h 50"/>
                  <a:gd name="T4" fmla="*/ 32 w 33"/>
                  <a:gd name="T5" fmla="*/ 21 h 50"/>
                  <a:gd name="T6" fmla="*/ 0 w 33"/>
                  <a:gd name="T7" fmla="*/ 21 h 50"/>
                  <a:gd name="T8" fmla="*/ 0 w 33"/>
                  <a:gd name="T9" fmla="*/ 28 h 50"/>
                  <a:gd name="T10" fmla="*/ 0 w 33"/>
                  <a:gd name="T11" fmla="*/ 28 h 50"/>
                  <a:gd name="T12" fmla="*/ 32 w 33"/>
                  <a:gd name="T13" fmla="*/ 28 h 50"/>
                </a:gdLst>
                <a:ahLst/>
                <a:cxnLst>
                  <a:cxn ang="0">
                    <a:pos x="T0" y="T1"/>
                  </a:cxn>
                  <a:cxn ang="0">
                    <a:pos x="T2" y="T3"/>
                  </a:cxn>
                  <a:cxn ang="0">
                    <a:pos x="T4" y="T5"/>
                  </a:cxn>
                  <a:cxn ang="0">
                    <a:pos x="T6" y="T7"/>
                  </a:cxn>
                  <a:cxn ang="0">
                    <a:pos x="T8" y="T9"/>
                  </a:cxn>
                  <a:cxn ang="0">
                    <a:pos x="T10" y="T11"/>
                  </a:cxn>
                  <a:cxn ang="0">
                    <a:pos x="T12" y="T13"/>
                  </a:cxn>
                </a:cxnLst>
                <a:rect l="0" t="0" r="r" b="b"/>
                <a:pathLst>
                  <a:path w="33" h="50">
                    <a:moveTo>
                      <a:pt x="32" y="28"/>
                    </a:moveTo>
                    <a:lnTo>
                      <a:pt x="32" y="21"/>
                    </a:lnTo>
                    <a:lnTo>
                      <a:pt x="32" y="21"/>
                    </a:lnTo>
                    <a:cubicBezTo>
                      <a:pt x="32" y="0"/>
                      <a:pt x="0" y="0"/>
                      <a:pt x="0" y="21"/>
                    </a:cubicBezTo>
                    <a:lnTo>
                      <a:pt x="0" y="28"/>
                    </a:lnTo>
                    <a:lnTo>
                      <a:pt x="0" y="28"/>
                    </a:lnTo>
                    <a:cubicBezTo>
                      <a:pt x="0" y="49"/>
                      <a:pt x="32" y="49"/>
                      <a:pt x="32"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7" name="Freeform 371">
                <a:extLst>
                  <a:ext uri="{FF2B5EF4-FFF2-40B4-BE49-F238E27FC236}">
                    <a16:creationId xmlns:a16="http://schemas.microsoft.com/office/drawing/2014/main" id="{292336D6-5F94-1343-B6E3-9A5AE3EAD2CF}"/>
                  </a:ext>
                </a:extLst>
              </p:cNvPr>
              <p:cNvSpPr>
                <a:spLocks noChangeArrowheads="1"/>
              </p:cNvSpPr>
              <p:nvPr/>
            </p:nvSpPr>
            <p:spPr bwMode="auto">
              <a:xfrm>
                <a:off x="5681277" y="3255462"/>
                <a:ext cx="14042" cy="24843"/>
              </a:xfrm>
              <a:custGeom>
                <a:avLst/>
                <a:gdLst>
                  <a:gd name="T0" fmla="*/ 48 w 58"/>
                  <a:gd name="T1" fmla="*/ 65 h 101"/>
                  <a:gd name="T2" fmla="*/ 48 w 58"/>
                  <a:gd name="T3" fmla="*/ 65 h 101"/>
                  <a:gd name="T4" fmla="*/ 40 w 58"/>
                  <a:gd name="T5" fmla="*/ 46 h 101"/>
                  <a:gd name="T6" fmla="*/ 40 w 58"/>
                  <a:gd name="T7" fmla="*/ 46 h 101"/>
                  <a:gd name="T8" fmla="*/ 37 w 58"/>
                  <a:gd name="T9" fmla="*/ 35 h 101"/>
                  <a:gd name="T10" fmla="*/ 37 w 58"/>
                  <a:gd name="T11" fmla="*/ 35 h 101"/>
                  <a:gd name="T12" fmla="*/ 36 w 58"/>
                  <a:gd name="T13" fmla="*/ 32 h 101"/>
                  <a:gd name="T14" fmla="*/ 36 w 58"/>
                  <a:gd name="T15" fmla="*/ 32 h 101"/>
                  <a:gd name="T16" fmla="*/ 38 w 58"/>
                  <a:gd name="T17" fmla="*/ 19 h 101"/>
                  <a:gd name="T18" fmla="*/ 38 w 58"/>
                  <a:gd name="T19" fmla="*/ 19 h 101"/>
                  <a:gd name="T20" fmla="*/ 3 w 58"/>
                  <a:gd name="T21" fmla="*/ 21 h 101"/>
                  <a:gd name="T22" fmla="*/ 3 w 58"/>
                  <a:gd name="T23" fmla="*/ 21 h 101"/>
                  <a:gd name="T24" fmla="*/ 20 w 58"/>
                  <a:gd name="T25" fmla="*/ 81 h 101"/>
                  <a:gd name="T26" fmla="*/ 20 w 58"/>
                  <a:gd name="T27" fmla="*/ 81 h 101"/>
                  <a:gd name="T28" fmla="*/ 48 w 58"/>
                  <a:gd name="T29" fmla="*/ 6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01">
                    <a:moveTo>
                      <a:pt x="48" y="65"/>
                    </a:moveTo>
                    <a:lnTo>
                      <a:pt x="48" y="65"/>
                    </a:lnTo>
                    <a:cubicBezTo>
                      <a:pt x="45" y="59"/>
                      <a:pt x="43" y="52"/>
                      <a:pt x="40" y="46"/>
                    </a:cubicBezTo>
                    <a:lnTo>
                      <a:pt x="40" y="46"/>
                    </a:lnTo>
                    <a:cubicBezTo>
                      <a:pt x="39" y="42"/>
                      <a:pt x="38" y="38"/>
                      <a:pt x="37" y="35"/>
                    </a:cubicBezTo>
                    <a:lnTo>
                      <a:pt x="37" y="35"/>
                    </a:lnTo>
                    <a:cubicBezTo>
                      <a:pt x="37" y="33"/>
                      <a:pt x="37" y="32"/>
                      <a:pt x="36" y="32"/>
                    </a:cubicBezTo>
                    <a:lnTo>
                      <a:pt x="36" y="32"/>
                    </a:lnTo>
                    <a:cubicBezTo>
                      <a:pt x="38" y="28"/>
                      <a:pt x="40" y="24"/>
                      <a:pt x="38" y="19"/>
                    </a:cubicBezTo>
                    <a:lnTo>
                      <a:pt x="38" y="19"/>
                    </a:lnTo>
                    <a:cubicBezTo>
                      <a:pt x="35" y="0"/>
                      <a:pt x="6" y="1"/>
                      <a:pt x="3" y="21"/>
                    </a:cubicBezTo>
                    <a:lnTo>
                      <a:pt x="3" y="21"/>
                    </a:lnTo>
                    <a:cubicBezTo>
                      <a:pt x="0" y="40"/>
                      <a:pt x="12" y="64"/>
                      <a:pt x="20" y="81"/>
                    </a:cubicBezTo>
                    <a:lnTo>
                      <a:pt x="20" y="81"/>
                    </a:lnTo>
                    <a:cubicBezTo>
                      <a:pt x="28" y="100"/>
                      <a:pt x="57" y="83"/>
                      <a:pt x="48" y="6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8" name="Freeform 372">
                <a:extLst>
                  <a:ext uri="{FF2B5EF4-FFF2-40B4-BE49-F238E27FC236}">
                    <a16:creationId xmlns:a16="http://schemas.microsoft.com/office/drawing/2014/main" id="{F1A439C2-B2F3-9248-9C2C-37A63C9EC1B9}"/>
                  </a:ext>
                </a:extLst>
              </p:cNvPr>
              <p:cNvSpPr>
                <a:spLocks noChangeArrowheads="1"/>
              </p:cNvSpPr>
              <p:nvPr/>
            </p:nvSpPr>
            <p:spPr bwMode="auto">
              <a:xfrm>
                <a:off x="5808731" y="3202537"/>
                <a:ext cx="10801" cy="16201"/>
              </a:xfrm>
              <a:custGeom>
                <a:avLst/>
                <a:gdLst>
                  <a:gd name="T0" fmla="*/ 18 w 45"/>
                  <a:gd name="T1" fmla="*/ 66 h 67"/>
                  <a:gd name="T2" fmla="*/ 18 w 45"/>
                  <a:gd name="T3" fmla="*/ 66 h 67"/>
                  <a:gd name="T4" fmla="*/ 33 w 45"/>
                  <a:gd name="T5" fmla="*/ 50 h 67"/>
                  <a:gd name="T6" fmla="*/ 33 w 45"/>
                  <a:gd name="T7" fmla="*/ 50 h 67"/>
                  <a:gd name="T8" fmla="*/ 35 w 45"/>
                  <a:gd name="T9" fmla="*/ 35 h 67"/>
                  <a:gd name="T10" fmla="*/ 35 w 45"/>
                  <a:gd name="T11" fmla="*/ 35 h 67"/>
                  <a:gd name="T12" fmla="*/ 7 w 45"/>
                  <a:gd name="T13" fmla="*/ 19 h 67"/>
                  <a:gd name="T14" fmla="*/ 7 w 45"/>
                  <a:gd name="T15" fmla="*/ 19 h 67"/>
                  <a:gd name="T16" fmla="*/ 1 w 45"/>
                  <a:gd name="T17" fmla="*/ 50 h 67"/>
                  <a:gd name="T18" fmla="*/ 1 w 45"/>
                  <a:gd name="T19" fmla="*/ 50 h 67"/>
                  <a:gd name="T20" fmla="*/ 18 w 45"/>
                  <a:gd name="T21"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67">
                    <a:moveTo>
                      <a:pt x="18" y="66"/>
                    </a:moveTo>
                    <a:lnTo>
                      <a:pt x="18" y="66"/>
                    </a:lnTo>
                    <a:cubicBezTo>
                      <a:pt x="25" y="66"/>
                      <a:pt x="35" y="59"/>
                      <a:pt x="33" y="50"/>
                    </a:cubicBezTo>
                    <a:lnTo>
                      <a:pt x="33" y="50"/>
                    </a:lnTo>
                    <a:cubicBezTo>
                      <a:pt x="33" y="44"/>
                      <a:pt x="33" y="40"/>
                      <a:pt x="35" y="35"/>
                    </a:cubicBezTo>
                    <a:lnTo>
                      <a:pt x="35" y="35"/>
                    </a:lnTo>
                    <a:cubicBezTo>
                      <a:pt x="44" y="16"/>
                      <a:pt x="16" y="0"/>
                      <a:pt x="7" y="19"/>
                    </a:cubicBezTo>
                    <a:lnTo>
                      <a:pt x="7" y="19"/>
                    </a:lnTo>
                    <a:cubicBezTo>
                      <a:pt x="2" y="29"/>
                      <a:pt x="0" y="39"/>
                      <a:pt x="1" y="50"/>
                    </a:cubicBezTo>
                    <a:lnTo>
                      <a:pt x="1" y="50"/>
                    </a:lnTo>
                    <a:cubicBezTo>
                      <a:pt x="2" y="59"/>
                      <a:pt x="8" y="66"/>
                      <a:pt x="18" y="6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9" name="Freeform 373">
                <a:extLst>
                  <a:ext uri="{FF2B5EF4-FFF2-40B4-BE49-F238E27FC236}">
                    <a16:creationId xmlns:a16="http://schemas.microsoft.com/office/drawing/2014/main" id="{D62DBCFA-02F1-C243-A981-B30921736759}"/>
                  </a:ext>
                </a:extLst>
              </p:cNvPr>
              <p:cNvSpPr>
                <a:spLocks noChangeArrowheads="1"/>
              </p:cNvSpPr>
              <p:nvPr/>
            </p:nvSpPr>
            <p:spPr bwMode="auto">
              <a:xfrm>
                <a:off x="5787128" y="3236020"/>
                <a:ext cx="11882" cy="17282"/>
              </a:xfrm>
              <a:custGeom>
                <a:avLst/>
                <a:gdLst>
                  <a:gd name="T0" fmla="*/ 35 w 48"/>
                  <a:gd name="T1" fmla="*/ 41 h 71"/>
                  <a:gd name="T2" fmla="*/ 35 w 48"/>
                  <a:gd name="T3" fmla="*/ 41 h 71"/>
                  <a:gd name="T4" fmla="*/ 36 w 48"/>
                  <a:gd name="T5" fmla="*/ 34 h 71"/>
                  <a:gd name="T6" fmla="*/ 36 w 48"/>
                  <a:gd name="T7" fmla="*/ 34 h 71"/>
                  <a:gd name="T8" fmla="*/ 8 w 48"/>
                  <a:gd name="T9" fmla="*/ 17 h 71"/>
                  <a:gd name="T10" fmla="*/ 8 w 48"/>
                  <a:gd name="T11" fmla="*/ 17 h 71"/>
                  <a:gd name="T12" fmla="*/ 3 w 48"/>
                  <a:gd name="T13" fmla="*/ 50 h 71"/>
                  <a:gd name="T14" fmla="*/ 3 w 48"/>
                  <a:gd name="T15" fmla="*/ 50 h 71"/>
                  <a:gd name="T16" fmla="*/ 35 w 48"/>
                  <a:gd name="T17" fmla="*/ 4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71">
                    <a:moveTo>
                      <a:pt x="35" y="41"/>
                    </a:moveTo>
                    <a:lnTo>
                      <a:pt x="35" y="41"/>
                    </a:lnTo>
                    <a:cubicBezTo>
                      <a:pt x="34" y="38"/>
                      <a:pt x="35" y="36"/>
                      <a:pt x="36" y="34"/>
                    </a:cubicBezTo>
                    <a:lnTo>
                      <a:pt x="36" y="34"/>
                    </a:lnTo>
                    <a:cubicBezTo>
                      <a:pt x="47" y="16"/>
                      <a:pt x="19" y="0"/>
                      <a:pt x="8" y="17"/>
                    </a:cubicBezTo>
                    <a:lnTo>
                      <a:pt x="8" y="17"/>
                    </a:lnTo>
                    <a:cubicBezTo>
                      <a:pt x="2" y="28"/>
                      <a:pt x="0" y="38"/>
                      <a:pt x="3" y="50"/>
                    </a:cubicBezTo>
                    <a:lnTo>
                      <a:pt x="3" y="50"/>
                    </a:lnTo>
                    <a:cubicBezTo>
                      <a:pt x="7" y="70"/>
                      <a:pt x="38" y="61"/>
                      <a:pt x="35"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0" name="Freeform 374">
                <a:extLst>
                  <a:ext uri="{FF2B5EF4-FFF2-40B4-BE49-F238E27FC236}">
                    <a16:creationId xmlns:a16="http://schemas.microsoft.com/office/drawing/2014/main" id="{1806273D-03DF-A244-9B3A-4BF52BB4566E}"/>
                  </a:ext>
                </a:extLst>
              </p:cNvPr>
              <p:cNvSpPr>
                <a:spLocks noChangeArrowheads="1"/>
              </p:cNvSpPr>
              <p:nvPr/>
            </p:nvSpPr>
            <p:spPr bwMode="auto">
              <a:xfrm>
                <a:off x="5846535" y="3456364"/>
                <a:ext cx="28083" cy="24843"/>
              </a:xfrm>
              <a:custGeom>
                <a:avLst/>
                <a:gdLst>
                  <a:gd name="T0" fmla="*/ 75 w 114"/>
                  <a:gd name="T1" fmla="*/ 14 h 103"/>
                  <a:gd name="T2" fmla="*/ 75 w 114"/>
                  <a:gd name="T3" fmla="*/ 14 h 103"/>
                  <a:gd name="T4" fmla="*/ 17 w 114"/>
                  <a:gd name="T5" fmla="*/ 62 h 103"/>
                  <a:gd name="T6" fmla="*/ 17 w 114"/>
                  <a:gd name="T7" fmla="*/ 62 h 103"/>
                  <a:gd name="T8" fmla="*/ 34 w 114"/>
                  <a:gd name="T9" fmla="*/ 90 h 103"/>
                  <a:gd name="T10" fmla="*/ 34 w 114"/>
                  <a:gd name="T11" fmla="*/ 90 h 103"/>
                  <a:gd name="T12" fmla="*/ 98 w 114"/>
                  <a:gd name="T13" fmla="*/ 37 h 103"/>
                  <a:gd name="T14" fmla="*/ 98 w 114"/>
                  <a:gd name="T15" fmla="*/ 37 h 103"/>
                  <a:gd name="T16" fmla="*/ 75 w 114"/>
                  <a:gd name="T1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03">
                    <a:moveTo>
                      <a:pt x="75" y="14"/>
                    </a:moveTo>
                    <a:lnTo>
                      <a:pt x="75" y="14"/>
                    </a:lnTo>
                    <a:cubicBezTo>
                      <a:pt x="56" y="31"/>
                      <a:pt x="37" y="47"/>
                      <a:pt x="17" y="62"/>
                    </a:cubicBezTo>
                    <a:lnTo>
                      <a:pt x="17" y="62"/>
                    </a:lnTo>
                    <a:cubicBezTo>
                      <a:pt x="0" y="74"/>
                      <a:pt x="17" y="102"/>
                      <a:pt x="34" y="90"/>
                    </a:cubicBezTo>
                    <a:lnTo>
                      <a:pt x="34" y="90"/>
                    </a:lnTo>
                    <a:cubicBezTo>
                      <a:pt x="56" y="73"/>
                      <a:pt x="77" y="56"/>
                      <a:pt x="98" y="37"/>
                    </a:cubicBezTo>
                    <a:lnTo>
                      <a:pt x="98" y="37"/>
                    </a:lnTo>
                    <a:cubicBezTo>
                      <a:pt x="113" y="23"/>
                      <a:pt x="90" y="0"/>
                      <a:pt x="75"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1" name="Freeform 375">
                <a:extLst>
                  <a:ext uri="{FF2B5EF4-FFF2-40B4-BE49-F238E27FC236}">
                    <a16:creationId xmlns:a16="http://schemas.microsoft.com/office/drawing/2014/main" id="{66C179A0-86F8-1949-9AC8-578D43C9E0F7}"/>
                  </a:ext>
                </a:extLst>
              </p:cNvPr>
              <p:cNvSpPr>
                <a:spLocks noChangeArrowheads="1"/>
              </p:cNvSpPr>
              <p:nvPr/>
            </p:nvSpPr>
            <p:spPr bwMode="auto">
              <a:xfrm>
                <a:off x="5832493" y="3479046"/>
                <a:ext cx="16202" cy="22682"/>
              </a:xfrm>
              <a:custGeom>
                <a:avLst/>
                <a:gdLst>
                  <a:gd name="T0" fmla="*/ 33 w 64"/>
                  <a:gd name="T1" fmla="*/ 1 h 93"/>
                  <a:gd name="T2" fmla="*/ 33 w 64"/>
                  <a:gd name="T3" fmla="*/ 1 h 93"/>
                  <a:gd name="T4" fmla="*/ 20 w 64"/>
                  <a:gd name="T5" fmla="*/ 46 h 93"/>
                  <a:gd name="T6" fmla="*/ 20 w 64"/>
                  <a:gd name="T7" fmla="*/ 46 h 93"/>
                  <a:gd name="T8" fmla="*/ 22 w 64"/>
                  <a:gd name="T9" fmla="*/ 47 h 93"/>
                  <a:gd name="T10" fmla="*/ 22 w 64"/>
                  <a:gd name="T11" fmla="*/ 47 h 93"/>
                  <a:gd name="T12" fmla="*/ 27 w 64"/>
                  <a:gd name="T13" fmla="*/ 72 h 93"/>
                  <a:gd name="T14" fmla="*/ 27 w 64"/>
                  <a:gd name="T15" fmla="*/ 72 h 93"/>
                  <a:gd name="T16" fmla="*/ 58 w 64"/>
                  <a:gd name="T17" fmla="*/ 63 h 93"/>
                  <a:gd name="T18" fmla="*/ 58 w 64"/>
                  <a:gd name="T19" fmla="*/ 63 h 93"/>
                  <a:gd name="T20" fmla="*/ 48 w 64"/>
                  <a:gd name="T21" fmla="*/ 13 h 93"/>
                  <a:gd name="T22" fmla="*/ 48 w 64"/>
                  <a:gd name="T23" fmla="*/ 13 h 93"/>
                  <a:gd name="T24" fmla="*/ 33 w 64"/>
                  <a:gd name="T25"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93">
                    <a:moveTo>
                      <a:pt x="33" y="1"/>
                    </a:moveTo>
                    <a:lnTo>
                      <a:pt x="33" y="1"/>
                    </a:lnTo>
                    <a:cubicBezTo>
                      <a:pt x="9" y="4"/>
                      <a:pt x="0" y="32"/>
                      <a:pt x="20" y="46"/>
                    </a:cubicBezTo>
                    <a:lnTo>
                      <a:pt x="20" y="46"/>
                    </a:lnTo>
                    <a:cubicBezTo>
                      <a:pt x="21" y="47"/>
                      <a:pt x="22" y="47"/>
                      <a:pt x="22" y="47"/>
                    </a:cubicBezTo>
                    <a:lnTo>
                      <a:pt x="22" y="47"/>
                    </a:lnTo>
                    <a:cubicBezTo>
                      <a:pt x="24" y="55"/>
                      <a:pt x="26" y="63"/>
                      <a:pt x="27" y="72"/>
                    </a:cubicBezTo>
                    <a:lnTo>
                      <a:pt x="27" y="72"/>
                    </a:lnTo>
                    <a:cubicBezTo>
                      <a:pt x="32" y="92"/>
                      <a:pt x="63" y="84"/>
                      <a:pt x="58" y="63"/>
                    </a:cubicBezTo>
                    <a:lnTo>
                      <a:pt x="58" y="63"/>
                    </a:lnTo>
                    <a:cubicBezTo>
                      <a:pt x="55" y="47"/>
                      <a:pt x="52" y="29"/>
                      <a:pt x="48" y="13"/>
                    </a:cubicBezTo>
                    <a:lnTo>
                      <a:pt x="48" y="13"/>
                    </a:lnTo>
                    <a:cubicBezTo>
                      <a:pt x="47" y="7"/>
                      <a:pt x="39" y="0"/>
                      <a:pt x="33" y="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2" name="Freeform 376">
                <a:extLst>
                  <a:ext uri="{FF2B5EF4-FFF2-40B4-BE49-F238E27FC236}">
                    <a16:creationId xmlns:a16="http://schemas.microsoft.com/office/drawing/2014/main" id="{412216E2-6937-4044-BFF4-F41A6DF9676D}"/>
                  </a:ext>
                </a:extLst>
              </p:cNvPr>
              <p:cNvSpPr>
                <a:spLocks noChangeArrowheads="1"/>
              </p:cNvSpPr>
              <p:nvPr/>
            </p:nvSpPr>
            <p:spPr bwMode="auto">
              <a:xfrm>
                <a:off x="5849775" y="3400198"/>
                <a:ext cx="16202" cy="23762"/>
              </a:xfrm>
              <a:custGeom>
                <a:avLst/>
                <a:gdLst>
                  <a:gd name="T0" fmla="*/ 9 w 67"/>
                  <a:gd name="T1" fmla="*/ 35 h 97"/>
                  <a:gd name="T2" fmla="*/ 9 w 67"/>
                  <a:gd name="T3" fmla="*/ 35 h 97"/>
                  <a:gd name="T4" fmla="*/ 28 w 67"/>
                  <a:gd name="T5" fmla="*/ 78 h 97"/>
                  <a:gd name="T6" fmla="*/ 28 w 67"/>
                  <a:gd name="T7" fmla="*/ 78 h 97"/>
                  <a:gd name="T8" fmla="*/ 57 w 67"/>
                  <a:gd name="T9" fmla="*/ 61 h 97"/>
                  <a:gd name="T10" fmla="*/ 57 w 67"/>
                  <a:gd name="T11" fmla="*/ 61 h 97"/>
                  <a:gd name="T12" fmla="*/ 37 w 67"/>
                  <a:gd name="T13" fmla="*/ 19 h 97"/>
                  <a:gd name="T14" fmla="*/ 37 w 67"/>
                  <a:gd name="T15" fmla="*/ 19 h 97"/>
                  <a:gd name="T16" fmla="*/ 9 w 67"/>
                  <a:gd name="T17" fmla="*/ 3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97">
                    <a:moveTo>
                      <a:pt x="9" y="35"/>
                    </a:moveTo>
                    <a:lnTo>
                      <a:pt x="9" y="35"/>
                    </a:lnTo>
                    <a:cubicBezTo>
                      <a:pt x="16" y="50"/>
                      <a:pt x="22" y="63"/>
                      <a:pt x="28" y="78"/>
                    </a:cubicBezTo>
                    <a:lnTo>
                      <a:pt x="28" y="78"/>
                    </a:lnTo>
                    <a:cubicBezTo>
                      <a:pt x="37" y="96"/>
                      <a:pt x="66" y="80"/>
                      <a:pt x="57" y="61"/>
                    </a:cubicBezTo>
                    <a:lnTo>
                      <a:pt x="57" y="61"/>
                    </a:lnTo>
                    <a:cubicBezTo>
                      <a:pt x="50" y="47"/>
                      <a:pt x="44" y="33"/>
                      <a:pt x="37" y="19"/>
                    </a:cubicBezTo>
                    <a:lnTo>
                      <a:pt x="37" y="19"/>
                    </a:lnTo>
                    <a:cubicBezTo>
                      <a:pt x="28" y="0"/>
                      <a:pt x="0" y="16"/>
                      <a:pt x="9"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3" name="Freeform 377">
                <a:extLst>
                  <a:ext uri="{FF2B5EF4-FFF2-40B4-BE49-F238E27FC236}">
                    <a16:creationId xmlns:a16="http://schemas.microsoft.com/office/drawing/2014/main" id="{004025AD-8D7C-E346-A7D9-23A5110893D5}"/>
                  </a:ext>
                </a:extLst>
              </p:cNvPr>
              <p:cNvSpPr>
                <a:spLocks noChangeArrowheads="1"/>
              </p:cNvSpPr>
              <p:nvPr/>
            </p:nvSpPr>
            <p:spPr bwMode="auto">
              <a:xfrm>
                <a:off x="5890819" y="3355913"/>
                <a:ext cx="18362" cy="30243"/>
              </a:xfrm>
              <a:custGeom>
                <a:avLst/>
                <a:gdLst>
                  <a:gd name="T0" fmla="*/ 39 w 76"/>
                  <a:gd name="T1" fmla="*/ 19 h 125"/>
                  <a:gd name="T2" fmla="*/ 39 w 76"/>
                  <a:gd name="T3" fmla="*/ 19 h 125"/>
                  <a:gd name="T4" fmla="*/ 8 w 76"/>
                  <a:gd name="T5" fmla="*/ 88 h 125"/>
                  <a:gd name="T6" fmla="*/ 8 w 76"/>
                  <a:gd name="T7" fmla="*/ 88 h 125"/>
                  <a:gd name="T8" fmla="*/ 36 w 76"/>
                  <a:gd name="T9" fmla="*/ 104 h 125"/>
                  <a:gd name="T10" fmla="*/ 36 w 76"/>
                  <a:gd name="T11" fmla="*/ 104 h 125"/>
                  <a:gd name="T12" fmla="*/ 67 w 76"/>
                  <a:gd name="T13" fmla="*/ 36 h 125"/>
                  <a:gd name="T14" fmla="*/ 67 w 76"/>
                  <a:gd name="T15" fmla="*/ 36 h 125"/>
                  <a:gd name="T16" fmla="*/ 39 w 76"/>
                  <a:gd name="T17" fmla="*/ 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125">
                    <a:moveTo>
                      <a:pt x="39" y="19"/>
                    </a:moveTo>
                    <a:lnTo>
                      <a:pt x="39" y="19"/>
                    </a:lnTo>
                    <a:cubicBezTo>
                      <a:pt x="28" y="42"/>
                      <a:pt x="18" y="65"/>
                      <a:pt x="8" y="88"/>
                    </a:cubicBezTo>
                    <a:lnTo>
                      <a:pt x="8" y="88"/>
                    </a:lnTo>
                    <a:cubicBezTo>
                      <a:pt x="0" y="107"/>
                      <a:pt x="27" y="124"/>
                      <a:pt x="36" y="104"/>
                    </a:cubicBezTo>
                    <a:lnTo>
                      <a:pt x="36" y="104"/>
                    </a:lnTo>
                    <a:cubicBezTo>
                      <a:pt x="47" y="81"/>
                      <a:pt x="57" y="59"/>
                      <a:pt x="67" y="36"/>
                    </a:cubicBezTo>
                    <a:lnTo>
                      <a:pt x="67" y="36"/>
                    </a:lnTo>
                    <a:cubicBezTo>
                      <a:pt x="75" y="17"/>
                      <a:pt x="47" y="0"/>
                      <a:pt x="39"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4" name="Freeform 378">
                <a:extLst>
                  <a:ext uri="{FF2B5EF4-FFF2-40B4-BE49-F238E27FC236}">
                    <a16:creationId xmlns:a16="http://schemas.microsoft.com/office/drawing/2014/main" id="{3247124C-8791-2D47-9AFC-103335BE3545}"/>
                  </a:ext>
                </a:extLst>
              </p:cNvPr>
              <p:cNvSpPr>
                <a:spLocks noChangeArrowheads="1"/>
              </p:cNvSpPr>
              <p:nvPr/>
            </p:nvSpPr>
            <p:spPr bwMode="auto">
              <a:xfrm>
                <a:off x="5899460" y="3419639"/>
                <a:ext cx="65887" cy="25923"/>
              </a:xfrm>
              <a:custGeom>
                <a:avLst/>
                <a:gdLst>
                  <a:gd name="T0" fmla="*/ 11 w 271"/>
                  <a:gd name="T1" fmla="*/ 70 h 107"/>
                  <a:gd name="T2" fmla="*/ 11 w 271"/>
                  <a:gd name="T3" fmla="*/ 70 h 107"/>
                  <a:gd name="T4" fmla="*/ 8 w 271"/>
                  <a:gd name="T5" fmla="*/ 71 h 107"/>
                  <a:gd name="T6" fmla="*/ 8 w 271"/>
                  <a:gd name="T7" fmla="*/ 71 h 107"/>
                  <a:gd name="T8" fmla="*/ 0 w 271"/>
                  <a:gd name="T9" fmla="*/ 84 h 107"/>
                  <a:gd name="T10" fmla="*/ 0 w 271"/>
                  <a:gd name="T11" fmla="*/ 84 h 107"/>
                  <a:gd name="T12" fmla="*/ 1 w 271"/>
                  <a:gd name="T13" fmla="*/ 88 h 107"/>
                  <a:gd name="T14" fmla="*/ 1 w 271"/>
                  <a:gd name="T15" fmla="*/ 88 h 107"/>
                  <a:gd name="T16" fmla="*/ 17 w 271"/>
                  <a:gd name="T17" fmla="*/ 104 h 107"/>
                  <a:gd name="T18" fmla="*/ 17 w 271"/>
                  <a:gd name="T19" fmla="*/ 104 h 107"/>
                  <a:gd name="T20" fmla="*/ 114 w 271"/>
                  <a:gd name="T21" fmla="*/ 80 h 107"/>
                  <a:gd name="T22" fmla="*/ 114 w 271"/>
                  <a:gd name="T23" fmla="*/ 80 h 107"/>
                  <a:gd name="T24" fmla="*/ 250 w 271"/>
                  <a:gd name="T25" fmla="*/ 38 h 107"/>
                  <a:gd name="T26" fmla="*/ 250 w 271"/>
                  <a:gd name="T27" fmla="*/ 38 h 107"/>
                  <a:gd name="T28" fmla="*/ 242 w 271"/>
                  <a:gd name="T29" fmla="*/ 7 h 107"/>
                  <a:gd name="T30" fmla="*/ 242 w 271"/>
                  <a:gd name="T31" fmla="*/ 7 h 107"/>
                  <a:gd name="T32" fmla="*/ 139 w 271"/>
                  <a:gd name="T33" fmla="*/ 38 h 107"/>
                  <a:gd name="T34" fmla="*/ 139 w 271"/>
                  <a:gd name="T35" fmla="*/ 38 h 107"/>
                  <a:gd name="T36" fmla="*/ 28 w 271"/>
                  <a:gd name="T37" fmla="*/ 72 h 107"/>
                  <a:gd name="T38" fmla="*/ 28 w 271"/>
                  <a:gd name="T39" fmla="*/ 72 h 107"/>
                  <a:gd name="T40" fmla="*/ 11 w 271"/>
                  <a:gd name="T41" fmla="*/ 7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107">
                    <a:moveTo>
                      <a:pt x="11" y="70"/>
                    </a:moveTo>
                    <a:lnTo>
                      <a:pt x="11" y="70"/>
                    </a:lnTo>
                    <a:cubicBezTo>
                      <a:pt x="10" y="70"/>
                      <a:pt x="9" y="70"/>
                      <a:pt x="8" y="71"/>
                    </a:cubicBezTo>
                    <a:lnTo>
                      <a:pt x="8" y="71"/>
                    </a:lnTo>
                    <a:cubicBezTo>
                      <a:pt x="4" y="73"/>
                      <a:pt x="0" y="80"/>
                      <a:pt x="0" y="84"/>
                    </a:cubicBezTo>
                    <a:lnTo>
                      <a:pt x="0" y="84"/>
                    </a:lnTo>
                    <a:cubicBezTo>
                      <a:pt x="0" y="86"/>
                      <a:pt x="1" y="87"/>
                      <a:pt x="1" y="88"/>
                    </a:cubicBezTo>
                    <a:lnTo>
                      <a:pt x="1" y="88"/>
                    </a:lnTo>
                    <a:cubicBezTo>
                      <a:pt x="2" y="97"/>
                      <a:pt x="7" y="104"/>
                      <a:pt x="17" y="104"/>
                    </a:cubicBezTo>
                    <a:lnTo>
                      <a:pt x="17" y="104"/>
                    </a:lnTo>
                    <a:cubicBezTo>
                      <a:pt x="48" y="106"/>
                      <a:pt x="85" y="88"/>
                      <a:pt x="114" y="80"/>
                    </a:cubicBezTo>
                    <a:lnTo>
                      <a:pt x="114" y="80"/>
                    </a:lnTo>
                    <a:cubicBezTo>
                      <a:pt x="160" y="67"/>
                      <a:pt x="205" y="53"/>
                      <a:pt x="250" y="38"/>
                    </a:cubicBezTo>
                    <a:lnTo>
                      <a:pt x="250" y="38"/>
                    </a:lnTo>
                    <a:cubicBezTo>
                      <a:pt x="270" y="32"/>
                      <a:pt x="262" y="0"/>
                      <a:pt x="242" y="7"/>
                    </a:cubicBezTo>
                    <a:lnTo>
                      <a:pt x="242" y="7"/>
                    </a:lnTo>
                    <a:cubicBezTo>
                      <a:pt x="208" y="18"/>
                      <a:pt x="174" y="28"/>
                      <a:pt x="139" y="38"/>
                    </a:cubicBezTo>
                    <a:lnTo>
                      <a:pt x="139" y="38"/>
                    </a:lnTo>
                    <a:cubicBezTo>
                      <a:pt x="108" y="48"/>
                      <a:pt x="63" y="69"/>
                      <a:pt x="28" y="72"/>
                    </a:cubicBezTo>
                    <a:lnTo>
                      <a:pt x="28" y="72"/>
                    </a:lnTo>
                    <a:cubicBezTo>
                      <a:pt x="23" y="68"/>
                      <a:pt x="17" y="67"/>
                      <a:pt x="11" y="7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5" name="Freeform 379">
                <a:extLst>
                  <a:ext uri="{FF2B5EF4-FFF2-40B4-BE49-F238E27FC236}">
                    <a16:creationId xmlns:a16="http://schemas.microsoft.com/office/drawing/2014/main" id="{C0A7BD60-6900-2C40-818F-FCD687CAAA6A}"/>
                  </a:ext>
                </a:extLst>
              </p:cNvPr>
              <p:cNvSpPr>
                <a:spLocks noChangeArrowheads="1"/>
              </p:cNvSpPr>
              <p:nvPr/>
            </p:nvSpPr>
            <p:spPr bwMode="auto">
              <a:xfrm>
                <a:off x="5923223" y="3359153"/>
                <a:ext cx="10801" cy="8641"/>
              </a:xfrm>
              <a:custGeom>
                <a:avLst/>
                <a:gdLst>
                  <a:gd name="T0" fmla="*/ 22 w 43"/>
                  <a:gd name="T1" fmla="*/ 33 h 34"/>
                  <a:gd name="T2" fmla="*/ 22 w 43"/>
                  <a:gd name="T3" fmla="*/ 33 h 34"/>
                  <a:gd name="T4" fmla="*/ 22 w 43"/>
                  <a:gd name="T5" fmla="*/ 0 h 34"/>
                  <a:gd name="T6" fmla="*/ 22 w 43"/>
                  <a:gd name="T7" fmla="*/ 0 h 34"/>
                  <a:gd name="T8" fmla="*/ 22 w 43"/>
                  <a:gd name="T9" fmla="*/ 33 h 34"/>
                </a:gdLst>
                <a:ahLst/>
                <a:cxnLst>
                  <a:cxn ang="0">
                    <a:pos x="T0" y="T1"/>
                  </a:cxn>
                  <a:cxn ang="0">
                    <a:pos x="T2" y="T3"/>
                  </a:cxn>
                  <a:cxn ang="0">
                    <a:pos x="T4" y="T5"/>
                  </a:cxn>
                  <a:cxn ang="0">
                    <a:pos x="T6" y="T7"/>
                  </a:cxn>
                  <a:cxn ang="0">
                    <a:pos x="T8" y="T9"/>
                  </a:cxn>
                </a:cxnLst>
                <a:rect l="0" t="0" r="r" b="b"/>
                <a:pathLst>
                  <a:path w="43" h="34">
                    <a:moveTo>
                      <a:pt x="22" y="33"/>
                    </a:moveTo>
                    <a:lnTo>
                      <a:pt x="22" y="33"/>
                    </a:lnTo>
                    <a:cubicBezTo>
                      <a:pt x="42" y="33"/>
                      <a:pt x="42" y="0"/>
                      <a:pt x="22" y="0"/>
                    </a:cubicBez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6" name="Freeform 380">
                <a:extLst>
                  <a:ext uri="{FF2B5EF4-FFF2-40B4-BE49-F238E27FC236}">
                    <a16:creationId xmlns:a16="http://schemas.microsoft.com/office/drawing/2014/main" id="{9513205B-9306-8E46-8A33-9EB57022C0E0}"/>
                  </a:ext>
                </a:extLst>
              </p:cNvPr>
              <p:cNvSpPr>
                <a:spLocks noChangeArrowheads="1"/>
              </p:cNvSpPr>
              <p:nvPr/>
            </p:nvSpPr>
            <p:spPr bwMode="auto">
              <a:xfrm>
                <a:off x="5888659" y="3299747"/>
                <a:ext cx="7561" cy="11881"/>
              </a:xfrm>
              <a:custGeom>
                <a:avLst/>
                <a:gdLst>
                  <a:gd name="T0" fmla="*/ 32 w 33"/>
                  <a:gd name="T1" fmla="*/ 26 h 47"/>
                  <a:gd name="T2" fmla="*/ 32 w 33"/>
                  <a:gd name="T3" fmla="*/ 21 h 47"/>
                  <a:gd name="T4" fmla="*/ 32 w 33"/>
                  <a:gd name="T5" fmla="*/ 21 h 47"/>
                  <a:gd name="T6" fmla="*/ 0 w 33"/>
                  <a:gd name="T7" fmla="*/ 21 h 47"/>
                  <a:gd name="T8" fmla="*/ 0 w 33"/>
                  <a:gd name="T9" fmla="*/ 26 h 47"/>
                  <a:gd name="T10" fmla="*/ 0 w 33"/>
                  <a:gd name="T11" fmla="*/ 26 h 47"/>
                  <a:gd name="T12" fmla="*/ 32 w 33"/>
                  <a:gd name="T13" fmla="*/ 26 h 47"/>
                </a:gdLst>
                <a:ahLst/>
                <a:cxnLst>
                  <a:cxn ang="0">
                    <a:pos x="T0" y="T1"/>
                  </a:cxn>
                  <a:cxn ang="0">
                    <a:pos x="T2" y="T3"/>
                  </a:cxn>
                  <a:cxn ang="0">
                    <a:pos x="T4" y="T5"/>
                  </a:cxn>
                  <a:cxn ang="0">
                    <a:pos x="T6" y="T7"/>
                  </a:cxn>
                  <a:cxn ang="0">
                    <a:pos x="T8" y="T9"/>
                  </a:cxn>
                  <a:cxn ang="0">
                    <a:pos x="T10" y="T11"/>
                  </a:cxn>
                  <a:cxn ang="0">
                    <a:pos x="T12" y="T13"/>
                  </a:cxn>
                </a:cxnLst>
                <a:rect l="0" t="0" r="r" b="b"/>
                <a:pathLst>
                  <a:path w="33" h="47">
                    <a:moveTo>
                      <a:pt x="32" y="26"/>
                    </a:moveTo>
                    <a:lnTo>
                      <a:pt x="32" y="21"/>
                    </a:lnTo>
                    <a:lnTo>
                      <a:pt x="32" y="21"/>
                    </a:lnTo>
                    <a:cubicBezTo>
                      <a:pt x="32" y="0"/>
                      <a:pt x="0" y="0"/>
                      <a:pt x="0" y="21"/>
                    </a:cubicBezTo>
                    <a:lnTo>
                      <a:pt x="0" y="26"/>
                    </a:lnTo>
                    <a:lnTo>
                      <a:pt x="0" y="26"/>
                    </a:lnTo>
                    <a:cubicBezTo>
                      <a:pt x="0" y="46"/>
                      <a:pt x="32" y="46"/>
                      <a:pt x="32"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7" name="Freeform 381">
                <a:extLst>
                  <a:ext uri="{FF2B5EF4-FFF2-40B4-BE49-F238E27FC236}">
                    <a16:creationId xmlns:a16="http://schemas.microsoft.com/office/drawing/2014/main" id="{0830B842-4B00-054E-B557-600FBF96631B}"/>
                  </a:ext>
                </a:extLst>
              </p:cNvPr>
              <p:cNvSpPr>
                <a:spLocks noChangeArrowheads="1"/>
              </p:cNvSpPr>
              <p:nvPr/>
            </p:nvSpPr>
            <p:spPr bwMode="auto">
              <a:xfrm>
                <a:off x="5909181" y="3327830"/>
                <a:ext cx="15122" cy="15122"/>
              </a:xfrm>
              <a:custGeom>
                <a:avLst/>
                <a:gdLst>
                  <a:gd name="T0" fmla="*/ 23 w 62"/>
                  <a:gd name="T1" fmla="*/ 45 h 61"/>
                  <a:gd name="T2" fmla="*/ 23 w 62"/>
                  <a:gd name="T3" fmla="*/ 45 h 61"/>
                  <a:gd name="T4" fmla="*/ 46 w 62"/>
                  <a:gd name="T5" fmla="*/ 22 h 61"/>
                  <a:gd name="T6" fmla="*/ 46 w 62"/>
                  <a:gd name="T7" fmla="*/ 22 h 61"/>
                  <a:gd name="T8" fmla="*/ 38 w 62"/>
                  <a:gd name="T9" fmla="*/ 14 h 61"/>
                  <a:gd name="T10" fmla="*/ 38 w 62"/>
                  <a:gd name="T11" fmla="*/ 14 h 61"/>
                  <a:gd name="T12" fmla="*/ 16 w 62"/>
                  <a:gd name="T13" fmla="*/ 37 h 61"/>
                  <a:gd name="T14" fmla="*/ 23 w 62"/>
                  <a:gd name="T15" fmla="*/ 45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61">
                    <a:moveTo>
                      <a:pt x="23" y="45"/>
                    </a:moveTo>
                    <a:lnTo>
                      <a:pt x="23" y="45"/>
                    </a:lnTo>
                    <a:cubicBezTo>
                      <a:pt x="38" y="60"/>
                      <a:pt x="61" y="37"/>
                      <a:pt x="46" y="22"/>
                    </a:cubicBezTo>
                    <a:lnTo>
                      <a:pt x="46" y="22"/>
                    </a:lnTo>
                    <a:cubicBezTo>
                      <a:pt x="44" y="20"/>
                      <a:pt x="41" y="17"/>
                      <a:pt x="38" y="14"/>
                    </a:cubicBezTo>
                    <a:lnTo>
                      <a:pt x="38" y="14"/>
                    </a:lnTo>
                    <a:cubicBezTo>
                      <a:pt x="24" y="0"/>
                      <a:pt x="0" y="23"/>
                      <a:pt x="16" y="37"/>
                    </a:cubicBezTo>
                    <a:lnTo>
                      <a:pt x="2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8" name="Freeform 382">
                <a:extLst>
                  <a:ext uri="{FF2B5EF4-FFF2-40B4-BE49-F238E27FC236}">
                    <a16:creationId xmlns:a16="http://schemas.microsoft.com/office/drawing/2014/main" id="{562C804D-715D-9C4C-A643-CC3040A99641}"/>
                  </a:ext>
                </a:extLst>
              </p:cNvPr>
              <p:cNvSpPr>
                <a:spLocks noChangeArrowheads="1"/>
              </p:cNvSpPr>
              <p:nvPr/>
            </p:nvSpPr>
            <p:spPr bwMode="auto">
              <a:xfrm>
                <a:off x="5896220" y="3335391"/>
                <a:ext cx="19442" cy="29163"/>
              </a:xfrm>
              <a:custGeom>
                <a:avLst/>
                <a:gdLst>
                  <a:gd name="T0" fmla="*/ 40 w 79"/>
                  <a:gd name="T1" fmla="*/ 98 h 118"/>
                  <a:gd name="T2" fmla="*/ 40 w 79"/>
                  <a:gd name="T3" fmla="*/ 98 h 118"/>
                  <a:gd name="T4" fmla="*/ 68 w 79"/>
                  <a:gd name="T5" fmla="*/ 82 h 118"/>
                  <a:gd name="T6" fmla="*/ 68 w 79"/>
                  <a:gd name="T7" fmla="*/ 82 h 118"/>
                  <a:gd name="T8" fmla="*/ 38 w 79"/>
                  <a:gd name="T9" fmla="*/ 18 h 118"/>
                  <a:gd name="T10" fmla="*/ 38 w 79"/>
                  <a:gd name="T11" fmla="*/ 18 h 118"/>
                  <a:gd name="T12" fmla="*/ 9 w 79"/>
                  <a:gd name="T13" fmla="*/ 35 h 118"/>
                  <a:gd name="T14" fmla="*/ 9 w 79"/>
                  <a:gd name="T15" fmla="*/ 35 h 118"/>
                  <a:gd name="T16" fmla="*/ 40 w 79"/>
                  <a:gd name="T17" fmla="*/ 9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18">
                    <a:moveTo>
                      <a:pt x="40" y="98"/>
                    </a:moveTo>
                    <a:lnTo>
                      <a:pt x="40" y="98"/>
                    </a:lnTo>
                    <a:cubicBezTo>
                      <a:pt x="49" y="117"/>
                      <a:pt x="78" y="101"/>
                      <a:pt x="68" y="82"/>
                    </a:cubicBezTo>
                    <a:lnTo>
                      <a:pt x="68" y="82"/>
                    </a:lnTo>
                    <a:cubicBezTo>
                      <a:pt x="58" y="61"/>
                      <a:pt x="48" y="40"/>
                      <a:pt x="38" y="18"/>
                    </a:cubicBezTo>
                    <a:lnTo>
                      <a:pt x="38" y="18"/>
                    </a:lnTo>
                    <a:cubicBezTo>
                      <a:pt x="28" y="0"/>
                      <a:pt x="0" y="16"/>
                      <a:pt x="9" y="35"/>
                    </a:cubicBezTo>
                    <a:lnTo>
                      <a:pt x="9" y="35"/>
                    </a:lnTo>
                    <a:cubicBezTo>
                      <a:pt x="19" y="56"/>
                      <a:pt x="30" y="77"/>
                      <a:pt x="40" y="9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9" name="Freeform 383">
                <a:extLst>
                  <a:ext uri="{FF2B5EF4-FFF2-40B4-BE49-F238E27FC236}">
                    <a16:creationId xmlns:a16="http://schemas.microsoft.com/office/drawing/2014/main" id="{1A5454A0-5D24-5A40-B5ED-72C459C25F99}"/>
                  </a:ext>
                </a:extLst>
              </p:cNvPr>
              <p:cNvSpPr>
                <a:spLocks noChangeArrowheads="1"/>
              </p:cNvSpPr>
              <p:nvPr/>
            </p:nvSpPr>
            <p:spPr bwMode="auto">
              <a:xfrm>
                <a:off x="5913502" y="3396958"/>
                <a:ext cx="15122" cy="27002"/>
              </a:xfrm>
              <a:custGeom>
                <a:avLst/>
                <a:gdLst>
                  <a:gd name="T0" fmla="*/ 4 w 61"/>
                  <a:gd name="T1" fmla="*/ 34 h 111"/>
                  <a:gd name="T2" fmla="*/ 4 w 61"/>
                  <a:gd name="T3" fmla="*/ 34 h 111"/>
                  <a:gd name="T4" fmla="*/ 11 w 61"/>
                  <a:gd name="T5" fmla="*/ 43 h 111"/>
                  <a:gd name="T6" fmla="*/ 11 w 61"/>
                  <a:gd name="T7" fmla="*/ 43 h 111"/>
                  <a:gd name="T8" fmla="*/ 11 w 61"/>
                  <a:gd name="T9" fmla="*/ 44 h 111"/>
                  <a:gd name="T10" fmla="*/ 11 w 61"/>
                  <a:gd name="T11" fmla="*/ 44 h 111"/>
                  <a:gd name="T12" fmla="*/ 15 w 61"/>
                  <a:gd name="T13" fmla="*/ 58 h 111"/>
                  <a:gd name="T14" fmla="*/ 15 w 61"/>
                  <a:gd name="T15" fmla="*/ 58 h 111"/>
                  <a:gd name="T16" fmla="*/ 23 w 61"/>
                  <a:gd name="T17" fmla="*/ 89 h 111"/>
                  <a:gd name="T18" fmla="*/ 23 w 61"/>
                  <a:gd name="T19" fmla="*/ 89 h 111"/>
                  <a:gd name="T20" fmla="*/ 55 w 61"/>
                  <a:gd name="T21" fmla="*/ 81 h 111"/>
                  <a:gd name="T22" fmla="*/ 55 w 61"/>
                  <a:gd name="T23" fmla="*/ 81 h 111"/>
                  <a:gd name="T24" fmla="*/ 47 w 61"/>
                  <a:gd name="T25" fmla="*/ 49 h 111"/>
                  <a:gd name="T26" fmla="*/ 47 w 61"/>
                  <a:gd name="T27" fmla="*/ 49 h 111"/>
                  <a:gd name="T28" fmla="*/ 37 w 61"/>
                  <a:gd name="T29" fmla="*/ 19 h 111"/>
                  <a:gd name="T30" fmla="*/ 37 w 61"/>
                  <a:gd name="T31" fmla="*/ 19 h 111"/>
                  <a:gd name="T32" fmla="*/ 4 w 61"/>
                  <a:gd name="T33" fmla="*/ 3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111">
                    <a:moveTo>
                      <a:pt x="4" y="34"/>
                    </a:moveTo>
                    <a:lnTo>
                      <a:pt x="4" y="34"/>
                    </a:lnTo>
                    <a:cubicBezTo>
                      <a:pt x="5" y="37"/>
                      <a:pt x="8" y="41"/>
                      <a:pt x="11" y="43"/>
                    </a:cubicBezTo>
                    <a:lnTo>
                      <a:pt x="11" y="43"/>
                    </a:lnTo>
                    <a:cubicBezTo>
                      <a:pt x="11" y="44"/>
                      <a:pt x="11" y="44"/>
                      <a:pt x="11" y="44"/>
                    </a:cubicBezTo>
                    <a:lnTo>
                      <a:pt x="11" y="44"/>
                    </a:lnTo>
                    <a:cubicBezTo>
                      <a:pt x="12" y="48"/>
                      <a:pt x="14" y="53"/>
                      <a:pt x="15" y="58"/>
                    </a:cubicBezTo>
                    <a:lnTo>
                      <a:pt x="15" y="58"/>
                    </a:lnTo>
                    <a:cubicBezTo>
                      <a:pt x="18" y="68"/>
                      <a:pt x="20" y="78"/>
                      <a:pt x="23" y="89"/>
                    </a:cubicBezTo>
                    <a:lnTo>
                      <a:pt x="23" y="89"/>
                    </a:lnTo>
                    <a:cubicBezTo>
                      <a:pt x="29" y="110"/>
                      <a:pt x="60" y="101"/>
                      <a:pt x="55" y="81"/>
                    </a:cubicBezTo>
                    <a:lnTo>
                      <a:pt x="55" y="81"/>
                    </a:lnTo>
                    <a:cubicBezTo>
                      <a:pt x="52" y="70"/>
                      <a:pt x="49" y="60"/>
                      <a:pt x="47" y="49"/>
                    </a:cubicBezTo>
                    <a:lnTo>
                      <a:pt x="47" y="49"/>
                    </a:lnTo>
                    <a:cubicBezTo>
                      <a:pt x="44" y="39"/>
                      <a:pt x="42" y="27"/>
                      <a:pt x="37" y="19"/>
                    </a:cubicBezTo>
                    <a:lnTo>
                      <a:pt x="37" y="19"/>
                    </a:lnTo>
                    <a:cubicBezTo>
                      <a:pt x="25" y="0"/>
                      <a:pt x="0" y="14"/>
                      <a:pt x="4"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0" name="Freeform 384">
                <a:extLst>
                  <a:ext uri="{FF2B5EF4-FFF2-40B4-BE49-F238E27FC236}">
                    <a16:creationId xmlns:a16="http://schemas.microsoft.com/office/drawing/2014/main" id="{C9FAC377-52C9-E74F-A515-9FBA03DE0EDF}"/>
                  </a:ext>
                </a:extLst>
              </p:cNvPr>
              <p:cNvSpPr>
                <a:spLocks noChangeArrowheads="1"/>
              </p:cNvSpPr>
              <p:nvPr/>
            </p:nvSpPr>
            <p:spPr bwMode="auto">
              <a:xfrm>
                <a:off x="5927543" y="3450963"/>
                <a:ext cx="22683" cy="16201"/>
              </a:xfrm>
              <a:custGeom>
                <a:avLst/>
                <a:gdLst>
                  <a:gd name="T0" fmla="*/ 52 w 91"/>
                  <a:gd name="T1" fmla="*/ 14 h 67"/>
                  <a:gd name="T2" fmla="*/ 52 w 91"/>
                  <a:gd name="T3" fmla="*/ 14 h 67"/>
                  <a:gd name="T4" fmla="*/ 21 w 91"/>
                  <a:gd name="T5" fmla="*/ 29 h 67"/>
                  <a:gd name="T6" fmla="*/ 21 w 91"/>
                  <a:gd name="T7" fmla="*/ 29 h 67"/>
                  <a:gd name="T8" fmla="*/ 29 w 91"/>
                  <a:gd name="T9" fmla="*/ 61 h 67"/>
                  <a:gd name="T10" fmla="*/ 29 w 91"/>
                  <a:gd name="T11" fmla="*/ 61 h 67"/>
                  <a:gd name="T12" fmla="*/ 74 w 91"/>
                  <a:gd name="T13" fmla="*/ 37 h 67"/>
                  <a:gd name="T14" fmla="*/ 74 w 91"/>
                  <a:gd name="T15" fmla="*/ 37 h 67"/>
                  <a:gd name="T16" fmla="*/ 52 w 91"/>
                  <a:gd name="T17" fmla="*/ 1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67">
                    <a:moveTo>
                      <a:pt x="52" y="14"/>
                    </a:moveTo>
                    <a:lnTo>
                      <a:pt x="52" y="14"/>
                    </a:lnTo>
                    <a:cubicBezTo>
                      <a:pt x="42" y="22"/>
                      <a:pt x="32" y="27"/>
                      <a:pt x="21" y="29"/>
                    </a:cubicBezTo>
                    <a:lnTo>
                      <a:pt x="21" y="29"/>
                    </a:lnTo>
                    <a:cubicBezTo>
                      <a:pt x="0" y="35"/>
                      <a:pt x="9" y="66"/>
                      <a:pt x="29" y="61"/>
                    </a:cubicBezTo>
                    <a:lnTo>
                      <a:pt x="29" y="61"/>
                    </a:lnTo>
                    <a:cubicBezTo>
                      <a:pt x="46" y="57"/>
                      <a:pt x="61" y="49"/>
                      <a:pt x="74" y="37"/>
                    </a:cubicBezTo>
                    <a:lnTo>
                      <a:pt x="74" y="37"/>
                    </a:lnTo>
                    <a:cubicBezTo>
                      <a:pt x="90" y="24"/>
                      <a:pt x="67" y="0"/>
                      <a:pt x="52"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1" name="Freeform 385">
                <a:extLst>
                  <a:ext uri="{FF2B5EF4-FFF2-40B4-BE49-F238E27FC236}">
                    <a16:creationId xmlns:a16="http://schemas.microsoft.com/office/drawing/2014/main" id="{DA472DA9-9BA4-AD46-9FFE-132946389B97}"/>
                  </a:ext>
                </a:extLst>
              </p:cNvPr>
              <p:cNvSpPr>
                <a:spLocks noChangeArrowheads="1"/>
              </p:cNvSpPr>
              <p:nvPr/>
            </p:nvSpPr>
            <p:spPr bwMode="auto">
              <a:xfrm>
                <a:off x="5582987" y="3417479"/>
                <a:ext cx="19442" cy="30243"/>
              </a:xfrm>
              <a:custGeom>
                <a:avLst/>
                <a:gdLst>
                  <a:gd name="T0" fmla="*/ 10 w 81"/>
                  <a:gd name="T1" fmla="*/ 35 h 122"/>
                  <a:gd name="T2" fmla="*/ 10 w 81"/>
                  <a:gd name="T3" fmla="*/ 35 h 122"/>
                  <a:gd name="T4" fmla="*/ 42 w 81"/>
                  <a:gd name="T5" fmla="*/ 103 h 122"/>
                  <a:gd name="T6" fmla="*/ 42 w 81"/>
                  <a:gd name="T7" fmla="*/ 103 h 122"/>
                  <a:gd name="T8" fmla="*/ 71 w 81"/>
                  <a:gd name="T9" fmla="*/ 86 h 122"/>
                  <a:gd name="T10" fmla="*/ 71 w 81"/>
                  <a:gd name="T11" fmla="*/ 86 h 122"/>
                  <a:gd name="T12" fmla="*/ 38 w 81"/>
                  <a:gd name="T13" fmla="*/ 19 h 122"/>
                  <a:gd name="T14" fmla="*/ 38 w 81"/>
                  <a:gd name="T15" fmla="*/ 19 h 122"/>
                  <a:gd name="T16" fmla="*/ 10 w 81"/>
                  <a:gd name="T17" fmla="*/ 3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22">
                    <a:moveTo>
                      <a:pt x="10" y="35"/>
                    </a:moveTo>
                    <a:lnTo>
                      <a:pt x="10" y="35"/>
                    </a:lnTo>
                    <a:cubicBezTo>
                      <a:pt x="21" y="58"/>
                      <a:pt x="31" y="80"/>
                      <a:pt x="42" y="103"/>
                    </a:cubicBezTo>
                    <a:lnTo>
                      <a:pt x="42" y="103"/>
                    </a:lnTo>
                    <a:cubicBezTo>
                      <a:pt x="52" y="121"/>
                      <a:pt x="80" y="105"/>
                      <a:pt x="71" y="86"/>
                    </a:cubicBezTo>
                    <a:lnTo>
                      <a:pt x="71" y="86"/>
                    </a:lnTo>
                    <a:cubicBezTo>
                      <a:pt x="60" y="64"/>
                      <a:pt x="48" y="41"/>
                      <a:pt x="38" y="19"/>
                    </a:cubicBezTo>
                    <a:lnTo>
                      <a:pt x="38" y="19"/>
                    </a:lnTo>
                    <a:cubicBezTo>
                      <a:pt x="28" y="0"/>
                      <a:pt x="0" y="17"/>
                      <a:pt x="10"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2" name="Freeform 386">
                <a:extLst>
                  <a:ext uri="{FF2B5EF4-FFF2-40B4-BE49-F238E27FC236}">
                    <a16:creationId xmlns:a16="http://schemas.microsoft.com/office/drawing/2014/main" id="{588903BC-4C7C-924B-9198-7D9B06C40B7F}"/>
                  </a:ext>
                </a:extLst>
              </p:cNvPr>
              <p:cNvSpPr>
                <a:spLocks noChangeArrowheads="1"/>
              </p:cNvSpPr>
              <p:nvPr/>
            </p:nvSpPr>
            <p:spPr bwMode="auto">
              <a:xfrm>
                <a:off x="5582987" y="3393717"/>
                <a:ext cx="27002" cy="23762"/>
              </a:xfrm>
              <a:custGeom>
                <a:avLst/>
                <a:gdLst>
                  <a:gd name="T0" fmla="*/ 93 w 111"/>
                  <a:gd name="T1" fmla="*/ 54 h 95"/>
                  <a:gd name="T2" fmla="*/ 93 w 111"/>
                  <a:gd name="T3" fmla="*/ 54 h 95"/>
                  <a:gd name="T4" fmla="*/ 34 w 111"/>
                  <a:gd name="T5" fmla="*/ 13 h 95"/>
                  <a:gd name="T6" fmla="*/ 34 w 111"/>
                  <a:gd name="T7" fmla="*/ 13 h 95"/>
                  <a:gd name="T8" fmla="*/ 18 w 111"/>
                  <a:gd name="T9" fmla="*/ 40 h 95"/>
                  <a:gd name="T10" fmla="*/ 18 w 111"/>
                  <a:gd name="T11" fmla="*/ 40 h 95"/>
                  <a:gd name="T12" fmla="*/ 77 w 111"/>
                  <a:gd name="T13" fmla="*/ 82 h 95"/>
                  <a:gd name="T14" fmla="*/ 77 w 111"/>
                  <a:gd name="T15" fmla="*/ 82 h 95"/>
                  <a:gd name="T16" fmla="*/ 93 w 111"/>
                  <a:gd name="T17" fmla="*/ 5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95">
                    <a:moveTo>
                      <a:pt x="93" y="54"/>
                    </a:moveTo>
                    <a:lnTo>
                      <a:pt x="93" y="54"/>
                    </a:lnTo>
                    <a:cubicBezTo>
                      <a:pt x="74" y="40"/>
                      <a:pt x="54" y="26"/>
                      <a:pt x="34" y="13"/>
                    </a:cubicBezTo>
                    <a:lnTo>
                      <a:pt x="34" y="13"/>
                    </a:lnTo>
                    <a:cubicBezTo>
                      <a:pt x="17" y="0"/>
                      <a:pt x="0" y="29"/>
                      <a:pt x="18" y="40"/>
                    </a:cubicBezTo>
                    <a:lnTo>
                      <a:pt x="18" y="40"/>
                    </a:lnTo>
                    <a:cubicBezTo>
                      <a:pt x="37" y="54"/>
                      <a:pt x="57" y="68"/>
                      <a:pt x="77" y="82"/>
                    </a:cubicBezTo>
                    <a:lnTo>
                      <a:pt x="77" y="82"/>
                    </a:lnTo>
                    <a:cubicBezTo>
                      <a:pt x="94" y="94"/>
                      <a:pt x="110" y="66"/>
                      <a:pt x="93"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3" name="Freeform 387">
                <a:extLst>
                  <a:ext uri="{FF2B5EF4-FFF2-40B4-BE49-F238E27FC236}">
                    <a16:creationId xmlns:a16="http://schemas.microsoft.com/office/drawing/2014/main" id="{F3B1E023-F5DC-884A-B18A-2FBB7B0A06AF}"/>
                  </a:ext>
                </a:extLst>
              </p:cNvPr>
              <p:cNvSpPr>
                <a:spLocks noChangeArrowheads="1"/>
              </p:cNvSpPr>
              <p:nvPr/>
            </p:nvSpPr>
            <p:spPr bwMode="auto">
              <a:xfrm>
                <a:off x="5580826" y="3356993"/>
                <a:ext cx="37804" cy="21602"/>
              </a:xfrm>
              <a:custGeom>
                <a:avLst/>
                <a:gdLst>
                  <a:gd name="T0" fmla="*/ 18 w 156"/>
                  <a:gd name="T1" fmla="*/ 37 h 88"/>
                  <a:gd name="T2" fmla="*/ 18 w 156"/>
                  <a:gd name="T3" fmla="*/ 37 h 88"/>
                  <a:gd name="T4" fmla="*/ 119 w 156"/>
                  <a:gd name="T5" fmla="*/ 79 h 88"/>
                  <a:gd name="T6" fmla="*/ 119 w 156"/>
                  <a:gd name="T7" fmla="*/ 79 h 88"/>
                  <a:gd name="T8" fmla="*/ 135 w 156"/>
                  <a:gd name="T9" fmla="*/ 51 h 88"/>
                  <a:gd name="T10" fmla="*/ 135 w 156"/>
                  <a:gd name="T11" fmla="*/ 51 h 88"/>
                  <a:gd name="T12" fmla="*/ 35 w 156"/>
                  <a:gd name="T13" fmla="*/ 8 h 88"/>
                  <a:gd name="T14" fmla="*/ 35 w 156"/>
                  <a:gd name="T15" fmla="*/ 8 h 88"/>
                  <a:gd name="T16" fmla="*/ 18 w 156"/>
                  <a:gd name="T17" fmla="*/ 3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88">
                    <a:moveTo>
                      <a:pt x="18" y="37"/>
                    </a:moveTo>
                    <a:lnTo>
                      <a:pt x="18" y="37"/>
                    </a:lnTo>
                    <a:cubicBezTo>
                      <a:pt x="52" y="51"/>
                      <a:pt x="85" y="65"/>
                      <a:pt x="119" y="79"/>
                    </a:cubicBezTo>
                    <a:lnTo>
                      <a:pt x="119" y="79"/>
                    </a:lnTo>
                    <a:cubicBezTo>
                      <a:pt x="138" y="87"/>
                      <a:pt x="155" y="59"/>
                      <a:pt x="135" y="51"/>
                    </a:cubicBezTo>
                    <a:lnTo>
                      <a:pt x="135" y="51"/>
                    </a:lnTo>
                    <a:cubicBezTo>
                      <a:pt x="102" y="37"/>
                      <a:pt x="68" y="22"/>
                      <a:pt x="35" y="8"/>
                    </a:cubicBezTo>
                    <a:lnTo>
                      <a:pt x="35" y="8"/>
                    </a:lnTo>
                    <a:cubicBezTo>
                      <a:pt x="16" y="0"/>
                      <a:pt x="0" y="28"/>
                      <a:pt x="1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4" name="Freeform 388">
                <a:extLst>
                  <a:ext uri="{FF2B5EF4-FFF2-40B4-BE49-F238E27FC236}">
                    <a16:creationId xmlns:a16="http://schemas.microsoft.com/office/drawing/2014/main" id="{3E9EFC8E-18DD-4145-B3E0-797F4960F2FC}"/>
                  </a:ext>
                </a:extLst>
              </p:cNvPr>
              <p:cNvSpPr>
                <a:spLocks noChangeArrowheads="1"/>
              </p:cNvSpPr>
              <p:nvPr/>
            </p:nvSpPr>
            <p:spPr bwMode="auto">
              <a:xfrm>
                <a:off x="5633752" y="3307307"/>
                <a:ext cx="15122" cy="25923"/>
              </a:xfrm>
              <a:custGeom>
                <a:avLst/>
                <a:gdLst>
                  <a:gd name="T0" fmla="*/ 47 w 62"/>
                  <a:gd name="T1" fmla="*/ 66 h 106"/>
                  <a:gd name="T2" fmla="*/ 47 w 62"/>
                  <a:gd name="T3" fmla="*/ 66 h 106"/>
                  <a:gd name="T4" fmla="*/ 36 w 62"/>
                  <a:gd name="T5" fmla="*/ 23 h 106"/>
                  <a:gd name="T6" fmla="*/ 36 w 62"/>
                  <a:gd name="T7" fmla="*/ 23 h 106"/>
                  <a:gd name="T8" fmla="*/ 24 w 62"/>
                  <a:gd name="T9" fmla="*/ 3 h 106"/>
                  <a:gd name="T10" fmla="*/ 24 w 62"/>
                  <a:gd name="T11" fmla="*/ 3 h 106"/>
                  <a:gd name="T12" fmla="*/ 4 w 62"/>
                  <a:gd name="T13" fmla="*/ 14 h 106"/>
                  <a:gd name="T14" fmla="*/ 4 w 62"/>
                  <a:gd name="T15" fmla="*/ 14 h 106"/>
                  <a:gd name="T16" fmla="*/ 24 w 62"/>
                  <a:gd name="T17" fmla="*/ 89 h 106"/>
                  <a:gd name="T18" fmla="*/ 24 w 62"/>
                  <a:gd name="T19" fmla="*/ 89 h 106"/>
                  <a:gd name="T20" fmla="*/ 47 w 62"/>
                  <a:gd name="T21" fmla="*/ 6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106">
                    <a:moveTo>
                      <a:pt x="47" y="66"/>
                    </a:moveTo>
                    <a:lnTo>
                      <a:pt x="47" y="66"/>
                    </a:lnTo>
                    <a:cubicBezTo>
                      <a:pt x="38" y="54"/>
                      <a:pt x="33" y="38"/>
                      <a:pt x="36" y="23"/>
                    </a:cubicBezTo>
                    <a:lnTo>
                      <a:pt x="36" y="23"/>
                    </a:lnTo>
                    <a:cubicBezTo>
                      <a:pt x="37" y="14"/>
                      <a:pt x="33" y="5"/>
                      <a:pt x="24" y="3"/>
                    </a:cubicBezTo>
                    <a:lnTo>
                      <a:pt x="24" y="3"/>
                    </a:lnTo>
                    <a:cubicBezTo>
                      <a:pt x="16" y="0"/>
                      <a:pt x="6" y="5"/>
                      <a:pt x="4" y="14"/>
                    </a:cubicBezTo>
                    <a:lnTo>
                      <a:pt x="4" y="14"/>
                    </a:lnTo>
                    <a:cubicBezTo>
                      <a:pt x="0" y="41"/>
                      <a:pt x="7" y="67"/>
                      <a:pt x="24" y="89"/>
                    </a:cubicBezTo>
                    <a:lnTo>
                      <a:pt x="24" y="89"/>
                    </a:lnTo>
                    <a:cubicBezTo>
                      <a:pt x="38" y="105"/>
                      <a:pt x="61" y="81"/>
                      <a:pt x="47" y="6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5" name="Freeform 389">
                <a:extLst>
                  <a:ext uri="{FF2B5EF4-FFF2-40B4-BE49-F238E27FC236}">
                    <a16:creationId xmlns:a16="http://schemas.microsoft.com/office/drawing/2014/main" id="{DDA18AD9-A06E-F04B-AB58-CFE08E887767}"/>
                  </a:ext>
                </a:extLst>
              </p:cNvPr>
              <p:cNvSpPr>
                <a:spLocks noChangeArrowheads="1"/>
              </p:cNvSpPr>
              <p:nvPr/>
            </p:nvSpPr>
            <p:spPr bwMode="auto">
              <a:xfrm>
                <a:off x="5708280" y="3413159"/>
                <a:ext cx="12961" cy="28083"/>
              </a:xfrm>
              <a:custGeom>
                <a:avLst/>
                <a:gdLst>
                  <a:gd name="T0" fmla="*/ 53 w 55"/>
                  <a:gd name="T1" fmla="*/ 94 h 116"/>
                  <a:gd name="T2" fmla="*/ 53 w 55"/>
                  <a:gd name="T3" fmla="*/ 94 h 116"/>
                  <a:gd name="T4" fmla="*/ 40 w 55"/>
                  <a:gd name="T5" fmla="*/ 19 h 116"/>
                  <a:gd name="T6" fmla="*/ 40 w 55"/>
                  <a:gd name="T7" fmla="*/ 19 h 116"/>
                  <a:gd name="T8" fmla="*/ 8 w 55"/>
                  <a:gd name="T9" fmla="*/ 28 h 116"/>
                  <a:gd name="T10" fmla="*/ 8 w 55"/>
                  <a:gd name="T11" fmla="*/ 28 h 116"/>
                  <a:gd name="T12" fmla="*/ 21 w 55"/>
                  <a:gd name="T13" fmla="*/ 94 h 116"/>
                  <a:gd name="T14" fmla="*/ 21 w 55"/>
                  <a:gd name="T15" fmla="*/ 94 h 116"/>
                  <a:gd name="T16" fmla="*/ 53 w 55"/>
                  <a:gd name="T17" fmla="*/ 9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16">
                    <a:moveTo>
                      <a:pt x="53" y="94"/>
                    </a:moveTo>
                    <a:lnTo>
                      <a:pt x="53" y="94"/>
                    </a:lnTo>
                    <a:cubicBezTo>
                      <a:pt x="54" y="69"/>
                      <a:pt x="50" y="43"/>
                      <a:pt x="40" y="19"/>
                    </a:cubicBezTo>
                    <a:lnTo>
                      <a:pt x="40" y="19"/>
                    </a:lnTo>
                    <a:cubicBezTo>
                      <a:pt x="32" y="0"/>
                      <a:pt x="0" y="8"/>
                      <a:pt x="8" y="28"/>
                    </a:cubicBezTo>
                    <a:lnTo>
                      <a:pt x="8" y="28"/>
                    </a:lnTo>
                    <a:cubicBezTo>
                      <a:pt x="17" y="49"/>
                      <a:pt x="22" y="71"/>
                      <a:pt x="21" y="94"/>
                    </a:cubicBezTo>
                    <a:lnTo>
                      <a:pt x="21" y="94"/>
                    </a:lnTo>
                    <a:cubicBezTo>
                      <a:pt x="20" y="115"/>
                      <a:pt x="53" y="115"/>
                      <a:pt x="53" y="9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6" name="Freeform 390">
                <a:extLst>
                  <a:ext uri="{FF2B5EF4-FFF2-40B4-BE49-F238E27FC236}">
                    <a16:creationId xmlns:a16="http://schemas.microsoft.com/office/drawing/2014/main" id="{38EE991D-396A-4445-9E92-965F0B2B16A3}"/>
                  </a:ext>
                </a:extLst>
              </p:cNvPr>
              <p:cNvSpPr>
                <a:spLocks noChangeArrowheads="1"/>
              </p:cNvSpPr>
              <p:nvPr/>
            </p:nvSpPr>
            <p:spPr bwMode="auto">
              <a:xfrm>
                <a:off x="5851935" y="3322429"/>
                <a:ext cx="8641" cy="11882"/>
              </a:xfrm>
              <a:custGeom>
                <a:avLst/>
                <a:gdLst>
                  <a:gd name="T0" fmla="*/ 33 w 34"/>
                  <a:gd name="T1" fmla="*/ 27 h 49"/>
                  <a:gd name="T2" fmla="*/ 33 w 34"/>
                  <a:gd name="T3" fmla="*/ 21 h 49"/>
                  <a:gd name="T4" fmla="*/ 33 w 34"/>
                  <a:gd name="T5" fmla="*/ 21 h 49"/>
                  <a:gd name="T6" fmla="*/ 0 w 34"/>
                  <a:gd name="T7" fmla="*/ 21 h 49"/>
                  <a:gd name="T8" fmla="*/ 0 w 34"/>
                  <a:gd name="T9" fmla="*/ 27 h 49"/>
                  <a:gd name="T10" fmla="*/ 0 w 34"/>
                  <a:gd name="T11" fmla="*/ 27 h 49"/>
                  <a:gd name="T12" fmla="*/ 33 w 34"/>
                  <a:gd name="T13" fmla="*/ 27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33" y="27"/>
                    </a:moveTo>
                    <a:lnTo>
                      <a:pt x="33" y="21"/>
                    </a:lnTo>
                    <a:lnTo>
                      <a:pt x="33" y="21"/>
                    </a:lnTo>
                    <a:cubicBezTo>
                      <a:pt x="33" y="0"/>
                      <a:pt x="0" y="0"/>
                      <a:pt x="0" y="21"/>
                    </a:cubicBezTo>
                    <a:lnTo>
                      <a:pt x="0" y="27"/>
                    </a:lnTo>
                    <a:lnTo>
                      <a:pt x="0" y="27"/>
                    </a:lnTo>
                    <a:cubicBezTo>
                      <a:pt x="0" y="48"/>
                      <a:pt x="33" y="48"/>
                      <a:pt x="3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7" name="Freeform 392">
                <a:extLst>
                  <a:ext uri="{FF2B5EF4-FFF2-40B4-BE49-F238E27FC236}">
                    <a16:creationId xmlns:a16="http://schemas.microsoft.com/office/drawing/2014/main" id="{7F2C1475-BFA0-A04C-9FDC-0207142C6814}"/>
                  </a:ext>
                </a:extLst>
              </p:cNvPr>
              <p:cNvSpPr>
                <a:spLocks noChangeArrowheads="1"/>
              </p:cNvSpPr>
              <p:nvPr/>
            </p:nvSpPr>
            <p:spPr bwMode="auto">
              <a:xfrm>
                <a:off x="5862736" y="3229539"/>
                <a:ext cx="19442" cy="17282"/>
              </a:xfrm>
              <a:custGeom>
                <a:avLst/>
                <a:gdLst>
                  <a:gd name="T0" fmla="*/ 54 w 81"/>
                  <a:gd name="T1" fmla="*/ 65 h 72"/>
                  <a:gd name="T2" fmla="*/ 54 w 81"/>
                  <a:gd name="T3" fmla="*/ 65 h 72"/>
                  <a:gd name="T4" fmla="*/ 49 w 81"/>
                  <a:gd name="T5" fmla="*/ 2 h 72"/>
                  <a:gd name="T6" fmla="*/ 49 w 81"/>
                  <a:gd name="T7" fmla="*/ 2 h 72"/>
                  <a:gd name="T8" fmla="*/ 26 w 81"/>
                  <a:gd name="T9" fmla="*/ 5 h 72"/>
                  <a:gd name="T10" fmla="*/ 26 w 81"/>
                  <a:gd name="T11" fmla="*/ 5 h 72"/>
                  <a:gd name="T12" fmla="*/ 23 w 81"/>
                  <a:gd name="T13" fmla="*/ 5 h 72"/>
                  <a:gd name="T14" fmla="*/ 23 w 81"/>
                  <a:gd name="T15" fmla="*/ 5 h 72"/>
                  <a:gd name="T16" fmla="*/ 9 w 81"/>
                  <a:gd name="T17" fmla="*/ 12 h 72"/>
                  <a:gd name="T18" fmla="*/ 9 w 81"/>
                  <a:gd name="T19" fmla="*/ 12 h 72"/>
                  <a:gd name="T20" fmla="*/ 13 w 81"/>
                  <a:gd name="T21" fmla="*/ 56 h 72"/>
                  <a:gd name="T22" fmla="*/ 13 w 81"/>
                  <a:gd name="T23" fmla="*/ 56 h 72"/>
                  <a:gd name="T24" fmla="*/ 54 w 81"/>
                  <a:gd name="T2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72">
                    <a:moveTo>
                      <a:pt x="54" y="65"/>
                    </a:moveTo>
                    <a:lnTo>
                      <a:pt x="54" y="65"/>
                    </a:lnTo>
                    <a:cubicBezTo>
                      <a:pt x="80" y="54"/>
                      <a:pt x="74" y="8"/>
                      <a:pt x="49" y="2"/>
                    </a:cubicBezTo>
                    <a:lnTo>
                      <a:pt x="49" y="2"/>
                    </a:lnTo>
                    <a:cubicBezTo>
                      <a:pt x="40" y="0"/>
                      <a:pt x="32" y="1"/>
                      <a:pt x="26" y="5"/>
                    </a:cubicBezTo>
                    <a:lnTo>
                      <a:pt x="26" y="5"/>
                    </a:lnTo>
                    <a:cubicBezTo>
                      <a:pt x="25" y="5"/>
                      <a:pt x="24" y="5"/>
                      <a:pt x="23" y="5"/>
                    </a:cubicBezTo>
                    <a:lnTo>
                      <a:pt x="23" y="5"/>
                    </a:lnTo>
                    <a:cubicBezTo>
                      <a:pt x="17" y="4"/>
                      <a:pt x="12" y="8"/>
                      <a:pt x="9" y="12"/>
                    </a:cubicBezTo>
                    <a:lnTo>
                      <a:pt x="9" y="12"/>
                    </a:lnTo>
                    <a:cubicBezTo>
                      <a:pt x="0" y="27"/>
                      <a:pt x="3" y="44"/>
                      <a:pt x="13" y="56"/>
                    </a:cubicBezTo>
                    <a:lnTo>
                      <a:pt x="13" y="56"/>
                    </a:lnTo>
                    <a:cubicBezTo>
                      <a:pt x="24" y="68"/>
                      <a:pt x="40" y="71"/>
                      <a:pt x="54" y="6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8" name="Freeform 393">
                <a:extLst>
                  <a:ext uri="{FF2B5EF4-FFF2-40B4-BE49-F238E27FC236}">
                    <a16:creationId xmlns:a16="http://schemas.microsoft.com/office/drawing/2014/main" id="{6C17B4EF-7015-C040-AC3E-A3F4910CC5AD}"/>
                  </a:ext>
                </a:extLst>
              </p:cNvPr>
              <p:cNvSpPr>
                <a:spLocks noChangeArrowheads="1"/>
              </p:cNvSpPr>
              <p:nvPr/>
            </p:nvSpPr>
            <p:spPr bwMode="auto">
              <a:xfrm>
                <a:off x="5969668" y="3318109"/>
                <a:ext cx="22682" cy="23762"/>
              </a:xfrm>
              <a:custGeom>
                <a:avLst/>
                <a:gdLst>
                  <a:gd name="T0" fmla="*/ 3 w 94"/>
                  <a:gd name="T1" fmla="*/ 63 h 98"/>
                  <a:gd name="T2" fmla="*/ 3 w 94"/>
                  <a:gd name="T3" fmla="*/ 63 h 98"/>
                  <a:gd name="T4" fmla="*/ 66 w 94"/>
                  <a:gd name="T5" fmla="*/ 86 h 98"/>
                  <a:gd name="T6" fmla="*/ 66 w 94"/>
                  <a:gd name="T7" fmla="*/ 86 h 98"/>
                  <a:gd name="T8" fmla="*/ 79 w 94"/>
                  <a:gd name="T9" fmla="*/ 22 h 98"/>
                  <a:gd name="T10" fmla="*/ 79 w 94"/>
                  <a:gd name="T11" fmla="*/ 22 h 98"/>
                  <a:gd name="T12" fmla="*/ 13 w 94"/>
                  <a:gd name="T13" fmla="*/ 18 h 98"/>
                  <a:gd name="T14" fmla="*/ 13 w 94"/>
                  <a:gd name="T15" fmla="*/ 18 h 98"/>
                  <a:gd name="T16" fmla="*/ 2 w 94"/>
                  <a:gd name="T17" fmla="*/ 49 h 98"/>
                  <a:gd name="T18" fmla="*/ 2 w 94"/>
                  <a:gd name="T19" fmla="*/ 49 h 98"/>
                  <a:gd name="T20" fmla="*/ 3 w 94"/>
                  <a:gd name="T21" fmla="*/ 6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8">
                    <a:moveTo>
                      <a:pt x="3" y="63"/>
                    </a:moveTo>
                    <a:lnTo>
                      <a:pt x="3" y="63"/>
                    </a:lnTo>
                    <a:cubicBezTo>
                      <a:pt x="13" y="88"/>
                      <a:pt x="42" y="97"/>
                      <a:pt x="66" y="86"/>
                    </a:cubicBezTo>
                    <a:lnTo>
                      <a:pt x="66" y="86"/>
                    </a:lnTo>
                    <a:cubicBezTo>
                      <a:pt x="89" y="76"/>
                      <a:pt x="93" y="42"/>
                      <a:pt x="79" y="22"/>
                    </a:cubicBezTo>
                    <a:lnTo>
                      <a:pt x="79" y="22"/>
                    </a:lnTo>
                    <a:cubicBezTo>
                      <a:pt x="63" y="0"/>
                      <a:pt x="32" y="1"/>
                      <a:pt x="13" y="18"/>
                    </a:cubicBezTo>
                    <a:lnTo>
                      <a:pt x="13" y="18"/>
                    </a:lnTo>
                    <a:cubicBezTo>
                      <a:pt x="3" y="26"/>
                      <a:pt x="0" y="38"/>
                      <a:pt x="2" y="49"/>
                    </a:cubicBezTo>
                    <a:lnTo>
                      <a:pt x="2" y="49"/>
                    </a:lnTo>
                    <a:cubicBezTo>
                      <a:pt x="2" y="54"/>
                      <a:pt x="2" y="59"/>
                      <a:pt x="3" y="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9" name="Freeform 394">
                <a:extLst>
                  <a:ext uri="{FF2B5EF4-FFF2-40B4-BE49-F238E27FC236}">
                    <a16:creationId xmlns:a16="http://schemas.microsoft.com/office/drawing/2014/main" id="{9C6EA2AD-B156-9244-B965-C24ACEFD5AFF}"/>
                  </a:ext>
                </a:extLst>
              </p:cNvPr>
              <p:cNvSpPr>
                <a:spLocks noChangeArrowheads="1"/>
              </p:cNvSpPr>
              <p:nvPr/>
            </p:nvSpPr>
            <p:spPr bwMode="auto">
              <a:xfrm>
                <a:off x="5622951" y="3369955"/>
                <a:ext cx="50766" cy="37804"/>
              </a:xfrm>
              <a:custGeom>
                <a:avLst/>
                <a:gdLst>
                  <a:gd name="T0" fmla="*/ 57 w 206"/>
                  <a:gd name="T1" fmla="*/ 89 h 155"/>
                  <a:gd name="T2" fmla="*/ 52 w 206"/>
                  <a:gd name="T3" fmla="*/ 90 h 155"/>
                  <a:gd name="T4" fmla="*/ 49 w 206"/>
                  <a:gd name="T5" fmla="*/ 87 h 155"/>
                  <a:gd name="T6" fmla="*/ 47 w 206"/>
                  <a:gd name="T7" fmla="*/ 73 h 155"/>
                  <a:gd name="T8" fmla="*/ 47 w 206"/>
                  <a:gd name="T9" fmla="*/ 73 h 155"/>
                  <a:gd name="T10" fmla="*/ 70 w 206"/>
                  <a:gd name="T11" fmla="*/ 97 h 155"/>
                  <a:gd name="T12" fmla="*/ 72 w 206"/>
                  <a:gd name="T13" fmla="*/ 96 h 155"/>
                  <a:gd name="T14" fmla="*/ 75 w 206"/>
                  <a:gd name="T15" fmla="*/ 103 h 155"/>
                  <a:gd name="T16" fmla="*/ 71 w 206"/>
                  <a:gd name="T17" fmla="*/ 102 h 155"/>
                  <a:gd name="T18" fmla="*/ 70 w 206"/>
                  <a:gd name="T19" fmla="*/ 97 h 155"/>
                  <a:gd name="T20" fmla="*/ 4 w 206"/>
                  <a:gd name="T21" fmla="*/ 124 h 155"/>
                  <a:gd name="T22" fmla="*/ 48 w 206"/>
                  <a:gd name="T23" fmla="*/ 147 h 155"/>
                  <a:gd name="T24" fmla="*/ 60 w 206"/>
                  <a:gd name="T25" fmla="*/ 133 h 155"/>
                  <a:gd name="T26" fmla="*/ 77 w 206"/>
                  <a:gd name="T27" fmla="*/ 138 h 155"/>
                  <a:gd name="T28" fmla="*/ 97 w 206"/>
                  <a:gd name="T29" fmla="*/ 121 h 155"/>
                  <a:gd name="T30" fmla="*/ 108 w 206"/>
                  <a:gd name="T31" fmla="*/ 124 h 155"/>
                  <a:gd name="T32" fmla="*/ 123 w 206"/>
                  <a:gd name="T33" fmla="*/ 108 h 155"/>
                  <a:gd name="T34" fmla="*/ 108 w 206"/>
                  <a:gd name="T35" fmla="*/ 91 h 155"/>
                  <a:gd name="T36" fmla="*/ 102 w 206"/>
                  <a:gd name="T37" fmla="*/ 74 h 155"/>
                  <a:gd name="T38" fmla="*/ 105 w 206"/>
                  <a:gd name="T39" fmla="*/ 77 h 155"/>
                  <a:gd name="T40" fmla="*/ 170 w 206"/>
                  <a:gd name="T41" fmla="*/ 110 h 155"/>
                  <a:gd name="T42" fmla="*/ 186 w 206"/>
                  <a:gd name="T43" fmla="*/ 82 h 155"/>
                  <a:gd name="T44" fmla="*/ 122 w 206"/>
                  <a:gd name="T45" fmla="*/ 49 h 155"/>
                  <a:gd name="T46" fmla="*/ 108 w 206"/>
                  <a:gd name="T47" fmla="*/ 48 h 155"/>
                  <a:gd name="T48" fmla="*/ 91 w 206"/>
                  <a:gd name="T49" fmla="*/ 43 h 155"/>
                  <a:gd name="T50" fmla="*/ 81 w 206"/>
                  <a:gd name="T51" fmla="*/ 33 h 155"/>
                  <a:gd name="T52" fmla="*/ 66 w 206"/>
                  <a:gd name="T53" fmla="*/ 28 h 155"/>
                  <a:gd name="T54" fmla="*/ 58 w 206"/>
                  <a:gd name="T55" fmla="*/ 33 h 155"/>
                  <a:gd name="T56" fmla="*/ 46 w 206"/>
                  <a:gd name="T57" fmla="*/ 62 h 155"/>
                  <a:gd name="T58" fmla="*/ 46 w 206"/>
                  <a:gd name="T59" fmla="*/ 62 h 155"/>
                  <a:gd name="T60" fmla="*/ 42 w 206"/>
                  <a:gd name="T61" fmla="*/ 35 h 155"/>
                  <a:gd name="T62" fmla="*/ 14 w 206"/>
                  <a:gd name="T63" fmla="*/ 19 h 155"/>
                  <a:gd name="T64" fmla="*/ 17 w 206"/>
                  <a:gd name="T65" fmla="*/ 78 h 155"/>
                  <a:gd name="T66" fmla="*/ 17 w 206"/>
                  <a:gd name="T67" fmla="*/ 78 h 155"/>
                  <a:gd name="T68" fmla="*/ 20 w 206"/>
                  <a:gd name="T69" fmla="*/ 10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6" h="155">
                    <a:moveTo>
                      <a:pt x="57" y="89"/>
                    </a:moveTo>
                    <a:lnTo>
                      <a:pt x="57" y="89"/>
                    </a:lnTo>
                    <a:cubicBezTo>
                      <a:pt x="56" y="89"/>
                      <a:pt x="54" y="89"/>
                      <a:pt x="52" y="90"/>
                    </a:cubicBezTo>
                    <a:lnTo>
                      <a:pt x="52" y="90"/>
                    </a:lnTo>
                    <a:cubicBezTo>
                      <a:pt x="50" y="91"/>
                      <a:pt x="48" y="89"/>
                      <a:pt x="49" y="87"/>
                    </a:cubicBezTo>
                    <a:lnTo>
                      <a:pt x="49" y="87"/>
                    </a:lnTo>
                    <a:cubicBezTo>
                      <a:pt x="51" y="81"/>
                      <a:pt x="50" y="77"/>
                      <a:pt x="47" y="73"/>
                    </a:cubicBezTo>
                    <a:lnTo>
                      <a:pt x="47" y="73"/>
                    </a:lnTo>
                    <a:lnTo>
                      <a:pt x="47" y="73"/>
                    </a:lnTo>
                    <a:lnTo>
                      <a:pt x="47" y="73"/>
                    </a:lnTo>
                    <a:cubicBezTo>
                      <a:pt x="49" y="78"/>
                      <a:pt x="52" y="84"/>
                      <a:pt x="57" y="89"/>
                    </a:cubicBezTo>
                    <a:close/>
                    <a:moveTo>
                      <a:pt x="70" y="97"/>
                    </a:moveTo>
                    <a:lnTo>
                      <a:pt x="70" y="97"/>
                    </a:lnTo>
                    <a:cubicBezTo>
                      <a:pt x="71" y="97"/>
                      <a:pt x="71" y="96"/>
                      <a:pt x="72" y="96"/>
                    </a:cubicBezTo>
                    <a:lnTo>
                      <a:pt x="72" y="96"/>
                    </a:lnTo>
                    <a:cubicBezTo>
                      <a:pt x="74" y="98"/>
                      <a:pt x="74" y="101"/>
                      <a:pt x="75" y="103"/>
                    </a:cubicBezTo>
                    <a:lnTo>
                      <a:pt x="75" y="103"/>
                    </a:lnTo>
                    <a:cubicBezTo>
                      <a:pt x="74" y="103"/>
                      <a:pt x="73" y="103"/>
                      <a:pt x="71" y="102"/>
                    </a:cubicBezTo>
                    <a:lnTo>
                      <a:pt x="71" y="102"/>
                    </a:lnTo>
                    <a:cubicBezTo>
                      <a:pt x="71" y="100"/>
                      <a:pt x="71" y="98"/>
                      <a:pt x="70" y="97"/>
                    </a:cubicBezTo>
                    <a:close/>
                    <a:moveTo>
                      <a:pt x="4" y="124"/>
                    </a:moveTo>
                    <a:lnTo>
                      <a:pt x="4" y="124"/>
                    </a:lnTo>
                    <a:cubicBezTo>
                      <a:pt x="10" y="142"/>
                      <a:pt x="30" y="154"/>
                      <a:pt x="48" y="147"/>
                    </a:cubicBezTo>
                    <a:lnTo>
                      <a:pt x="48" y="147"/>
                    </a:lnTo>
                    <a:cubicBezTo>
                      <a:pt x="55" y="144"/>
                      <a:pt x="60" y="139"/>
                      <a:pt x="60" y="133"/>
                    </a:cubicBezTo>
                    <a:lnTo>
                      <a:pt x="60" y="133"/>
                    </a:lnTo>
                    <a:cubicBezTo>
                      <a:pt x="66" y="134"/>
                      <a:pt x="71" y="136"/>
                      <a:pt x="77" y="138"/>
                    </a:cubicBezTo>
                    <a:lnTo>
                      <a:pt x="77" y="138"/>
                    </a:lnTo>
                    <a:cubicBezTo>
                      <a:pt x="90" y="143"/>
                      <a:pt x="98" y="131"/>
                      <a:pt x="97" y="121"/>
                    </a:cubicBezTo>
                    <a:lnTo>
                      <a:pt x="97" y="121"/>
                    </a:lnTo>
                    <a:cubicBezTo>
                      <a:pt x="100" y="123"/>
                      <a:pt x="104" y="124"/>
                      <a:pt x="108" y="124"/>
                    </a:cubicBezTo>
                    <a:lnTo>
                      <a:pt x="108" y="124"/>
                    </a:lnTo>
                    <a:cubicBezTo>
                      <a:pt x="117" y="125"/>
                      <a:pt x="123" y="116"/>
                      <a:pt x="123" y="108"/>
                    </a:cubicBezTo>
                    <a:lnTo>
                      <a:pt x="123" y="108"/>
                    </a:lnTo>
                    <a:cubicBezTo>
                      <a:pt x="123" y="98"/>
                      <a:pt x="117" y="93"/>
                      <a:pt x="108" y="91"/>
                    </a:cubicBezTo>
                    <a:lnTo>
                      <a:pt x="108" y="91"/>
                    </a:lnTo>
                    <a:cubicBezTo>
                      <a:pt x="102" y="91"/>
                      <a:pt x="100" y="80"/>
                      <a:pt x="102" y="74"/>
                    </a:cubicBezTo>
                    <a:lnTo>
                      <a:pt x="102" y="74"/>
                    </a:lnTo>
                    <a:cubicBezTo>
                      <a:pt x="103" y="75"/>
                      <a:pt x="104" y="76"/>
                      <a:pt x="105" y="77"/>
                    </a:cubicBezTo>
                    <a:lnTo>
                      <a:pt x="105" y="77"/>
                    </a:lnTo>
                    <a:cubicBezTo>
                      <a:pt x="127" y="88"/>
                      <a:pt x="148" y="99"/>
                      <a:pt x="170" y="110"/>
                    </a:cubicBezTo>
                    <a:lnTo>
                      <a:pt x="170" y="110"/>
                    </a:lnTo>
                    <a:cubicBezTo>
                      <a:pt x="188" y="120"/>
                      <a:pt x="205" y="91"/>
                      <a:pt x="186" y="82"/>
                    </a:cubicBezTo>
                    <a:lnTo>
                      <a:pt x="186" y="82"/>
                    </a:lnTo>
                    <a:cubicBezTo>
                      <a:pt x="165" y="71"/>
                      <a:pt x="143" y="60"/>
                      <a:pt x="122" y="49"/>
                    </a:cubicBezTo>
                    <a:lnTo>
                      <a:pt x="122" y="49"/>
                    </a:lnTo>
                    <a:cubicBezTo>
                      <a:pt x="117" y="46"/>
                      <a:pt x="112" y="47"/>
                      <a:pt x="108" y="48"/>
                    </a:cubicBezTo>
                    <a:lnTo>
                      <a:pt x="108" y="48"/>
                    </a:lnTo>
                    <a:cubicBezTo>
                      <a:pt x="104" y="43"/>
                      <a:pt x="98" y="40"/>
                      <a:pt x="91" y="43"/>
                    </a:cubicBezTo>
                    <a:lnTo>
                      <a:pt x="91" y="43"/>
                    </a:lnTo>
                    <a:cubicBezTo>
                      <a:pt x="88" y="39"/>
                      <a:pt x="85" y="35"/>
                      <a:pt x="81" y="33"/>
                    </a:cubicBezTo>
                    <a:lnTo>
                      <a:pt x="81" y="33"/>
                    </a:lnTo>
                    <a:cubicBezTo>
                      <a:pt x="76" y="27"/>
                      <a:pt x="70" y="27"/>
                      <a:pt x="66" y="28"/>
                    </a:cubicBezTo>
                    <a:lnTo>
                      <a:pt x="66" y="28"/>
                    </a:lnTo>
                    <a:cubicBezTo>
                      <a:pt x="62" y="30"/>
                      <a:pt x="60" y="31"/>
                      <a:pt x="58" y="33"/>
                    </a:cubicBezTo>
                    <a:lnTo>
                      <a:pt x="58" y="33"/>
                    </a:lnTo>
                    <a:cubicBezTo>
                      <a:pt x="48" y="40"/>
                      <a:pt x="45" y="51"/>
                      <a:pt x="46" y="62"/>
                    </a:cubicBezTo>
                    <a:lnTo>
                      <a:pt x="46" y="62"/>
                    </a:lnTo>
                    <a:lnTo>
                      <a:pt x="46" y="62"/>
                    </a:lnTo>
                    <a:lnTo>
                      <a:pt x="46" y="62"/>
                    </a:lnTo>
                    <a:cubicBezTo>
                      <a:pt x="40" y="54"/>
                      <a:pt x="37" y="45"/>
                      <a:pt x="42" y="35"/>
                    </a:cubicBezTo>
                    <a:lnTo>
                      <a:pt x="42" y="35"/>
                    </a:lnTo>
                    <a:cubicBezTo>
                      <a:pt x="51" y="17"/>
                      <a:pt x="23" y="0"/>
                      <a:pt x="14" y="19"/>
                    </a:cubicBezTo>
                    <a:lnTo>
                      <a:pt x="14" y="19"/>
                    </a:lnTo>
                    <a:cubicBezTo>
                      <a:pt x="4" y="38"/>
                      <a:pt x="4" y="61"/>
                      <a:pt x="17" y="78"/>
                    </a:cubicBezTo>
                    <a:lnTo>
                      <a:pt x="17" y="78"/>
                    </a:lnTo>
                    <a:lnTo>
                      <a:pt x="17" y="78"/>
                    </a:lnTo>
                    <a:lnTo>
                      <a:pt x="17" y="78"/>
                    </a:lnTo>
                    <a:cubicBezTo>
                      <a:pt x="14" y="87"/>
                      <a:pt x="16" y="97"/>
                      <a:pt x="20" y="104"/>
                    </a:cubicBezTo>
                    <a:lnTo>
                      <a:pt x="20" y="104"/>
                    </a:lnTo>
                    <a:cubicBezTo>
                      <a:pt x="10" y="103"/>
                      <a:pt x="0" y="111"/>
                      <a:pt x="4" y="1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0" name="Freeform 395">
                <a:extLst>
                  <a:ext uri="{FF2B5EF4-FFF2-40B4-BE49-F238E27FC236}">
                    <a16:creationId xmlns:a16="http://schemas.microsoft.com/office/drawing/2014/main" id="{660D0DE8-9480-1545-A368-D9CD279C5312}"/>
                  </a:ext>
                </a:extLst>
              </p:cNvPr>
              <p:cNvSpPr>
                <a:spLocks noChangeArrowheads="1"/>
              </p:cNvSpPr>
              <p:nvPr/>
            </p:nvSpPr>
            <p:spPr bwMode="auto">
              <a:xfrm>
                <a:off x="5666155" y="3345112"/>
                <a:ext cx="45365" cy="59406"/>
              </a:xfrm>
              <a:custGeom>
                <a:avLst/>
                <a:gdLst>
                  <a:gd name="T0" fmla="*/ 17 w 184"/>
                  <a:gd name="T1" fmla="*/ 18 h 242"/>
                  <a:gd name="T2" fmla="*/ 17 w 184"/>
                  <a:gd name="T3" fmla="*/ 18 h 242"/>
                  <a:gd name="T4" fmla="*/ 17 w 184"/>
                  <a:gd name="T5" fmla="*/ 44 h 242"/>
                  <a:gd name="T6" fmla="*/ 17 w 184"/>
                  <a:gd name="T7" fmla="*/ 44 h 242"/>
                  <a:gd name="T8" fmla="*/ 6 w 184"/>
                  <a:gd name="T9" fmla="*/ 68 h 242"/>
                  <a:gd name="T10" fmla="*/ 6 w 184"/>
                  <a:gd name="T11" fmla="*/ 68 h 242"/>
                  <a:gd name="T12" fmla="*/ 17 w 184"/>
                  <a:gd name="T13" fmla="*/ 91 h 242"/>
                  <a:gd name="T14" fmla="*/ 17 w 184"/>
                  <a:gd name="T15" fmla="*/ 114 h 242"/>
                  <a:gd name="T16" fmla="*/ 17 w 184"/>
                  <a:gd name="T17" fmla="*/ 114 h 242"/>
                  <a:gd name="T18" fmla="*/ 50 w 184"/>
                  <a:gd name="T19" fmla="*/ 114 h 242"/>
                  <a:gd name="T20" fmla="*/ 50 w 184"/>
                  <a:gd name="T21" fmla="*/ 75 h 242"/>
                  <a:gd name="T22" fmla="*/ 50 w 184"/>
                  <a:gd name="T23" fmla="*/ 75 h 242"/>
                  <a:gd name="T24" fmla="*/ 56 w 184"/>
                  <a:gd name="T25" fmla="*/ 76 h 242"/>
                  <a:gd name="T26" fmla="*/ 56 w 184"/>
                  <a:gd name="T27" fmla="*/ 76 h 242"/>
                  <a:gd name="T28" fmla="*/ 87 w 184"/>
                  <a:gd name="T29" fmla="*/ 76 h 242"/>
                  <a:gd name="T30" fmla="*/ 87 w 184"/>
                  <a:gd name="T31" fmla="*/ 76 h 242"/>
                  <a:gd name="T32" fmla="*/ 144 w 184"/>
                  <a:gd name="T33" fmla="*/ 222 h 242"/>
                  <a:gd name="T34" fmla="*/ 144 w 184"/>
                  <a:gd name="T35" fmla="*/ 222 h 242"/>
                  <a:gd name="T36" fmla="*/ 175 w 184"/>
                  <a:gd name="T37" fmla="*/ 213 h 242"/>
                  <a:gd name="T38" fmla="*/ 175 w 184"/>
                  <a:gd name="T39" fmla="*/ 213 h 242"/>
                  <a:gd name="T40" fmla="*/ 115 w 184"/>
                  <a:gd name="T41" fmla="*/ 58 h 242"/>
                  <a:gd name="T42" fmla="*/ 115 w 184"/>
                  <a:gd name="T43" fmla="*/ 58 h 242"/>
                  <a:gd name="T44" fmla="*/ 94 w 184"/>
                  <a:gd name="T45" fmla="*/ 48 h 242"/>
                  <a:gd name="T46" fmla="*/ 94 w 184"/>
                  <a:gd name="T47" fmla="*/ 48 h 242"/>
                  <a:gd name="T48" fmla="*/ 75 w 184"/>
                  <a:gd name="T49" fmla="*/ 46 h 242"/>
                  <a:gd name="T50" fmla="*/ 75 w 184"/>
                  <a:gd name="T51" fmla="*/ 46 h 242"/>
                  <a:gd name="T52" fmla="*/ 66 w 184"/>
                  <a:gd name="T53" fmla="*/ 41 h 242"/>
                  <a:gd name="T54" fmla="*/ 66 w 184"/>
                  <a:gd name="T55" fmla="*/ 41 h 242"/>
                  <a:gd name="T56" fmla="*/ 50 w 184"/>
                  <a:gd name="T57" fmla="*/ 21 h 242"/>
                  <a:gd name="T58" fmla="*/ 50 w 184"/>
                  <a:gd name="T59" fmla="*/ 21 h 242"/>
                  <a:gd name="T60" fmla="*/ 17 w 184"/>
                  <a:gd name="T61" fmla="*/ 1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242">
                    <a:moveTo>
                      <a:pt x="17" y="18"/>
                    </a:moveTo>
                    <a:lnTo>
                      <a:pt x="17" y="18"/>
                    </a:lnTo>
                    <a:cubicBezTo>
                      <a:pt x="14" y="27"/>
                      <a:pt x="15" y="36"/>
                      <a:pt x="17" y="44"/>
                    </a:cubicBezTo>
                    <a:lnTo>
                      <a:pt x="17" y="44"/>
                    </a:lnTo>
                    <a:cubicBezTo>
                      <a:pt x="8" y="47"/>
                      <a:pt x="0" y="57"/>
                      <a:pt x="6" y="68"/>
                    </a:cubicBezTo>
                    <a:lnTo>
                      <a:pt x="6" y="68"/>
                    </a:lnTo>
                    <a:cubicBezTo>
                      <a:pt x="10" y="76"/>
                      <a:pt x="13" y="83"/>
                      <a:pt x="17" y="91"/>
                    </a:cubicBezTo>
                    <a:lnTo>
                      <a:pt x="17" y="114"/>
                    </a:lnTo>
                    <a:lnTo>
                      <a:pt x="17" y="114"/>
                    </a:lnTo>
                    <a:cubicBezTo>
                      <a:pt x="17" y="136"/>
                      <a:pt x="50" y="136"/>
                      <a:pt x="50" y="114"/>
                    </a:cubicBezTo>
                    <a:lnTo>
                      <a:pt x="50" y="75"/>
                    </a:lnTo>
                    <a:lnTo>
                      <a:pt x="50" y="75"/>
                    </a:lnTo>
                    <a:cubicBezTo>
                      <a:pt x="52" y="75"/>
                      <a:pt x="54" y="76"/>
                      <a:pt x="56" y="76"/>
                    </a:cubicBezTo>
                    <a:lnTo>
                      <a:pt x="56" y="76"/>
                    </a:lnTo>
                    <a:cubicBezTo>
                      <a:pt x="66" y="81"/>
                      <a:pt x="77" y="81"/>
                      <a:pt x="87" y="76"/>
                    </a:cubicBezTo>
                    <a:lnTo>
                      <a:pt x="87" y="76"/>
                    </a:lnTo>
                    <a:cubicBezTo>
                      <a:pt x="106" y="124"/>
                      <a:pt x="125" y="173"/>
                      <a:pt x="144" y="222"/>
                    </a:cubicBezTo>
                    <a:lnTo>
                      <a:pt x="144" y="222"/>
                    </a:lnTo>
                    <a:cubicBezTo>
                      <a:pt x="151" y="241"/>
                      <a:pt x="183" y="233"/>
                      <a:pt x="175" y="213"/>
                    </a:cubicBezTo>
                    <a:lnTo>
                      <a:pt x="175" y="213"/>
                    </a:lnTo>
                    <a:cubicBezTo>
                      <a:pt x="155" y="161"/>
                      <a:pt x="135" y="110"/>
                      <a:pt x="115" y="58"/>
                    </a:cubicBezTo>
                    <a:lnTo>
                      <a:pt x="115" y="58"/>
                    </a:lnTo>
                    <a:cubicBezTo>
                      <a:pt x="111" y="48"/>
                      <a:pt x="101" y="46"/>
                      <a:pt x="94" y="48"/>
                    </a:cubicBezTo>
                    <a:lnTo>
                      <a:pt x="94" y="48"/>
                    </a:lnTo>
                    <a:cubicBezTo>
                      <a:pt x="88" y="43"/>
                      <a:pt x="80" y="41"/>
                      <a:pt x="75" y="46"/>
                    </a:cubicBezTo>
                    <a:lnTo>
                      <a:pt x="75" y="46"/>
                    </a:lnTo>
                    <a:cubicBezTo>
                      <a:pt x="71" y="48"/>
                      <a:pt x="64" y="46"/>
                      <a:pt x="66" y="41"/>
                    </a:cubicBezTo>
                    <a:lnTo>
                      <a:pt x="66" y="41"/>
                    </a:lnTo>
                    <a:cubicBezTo>
                      <a:pt x="70" y="28"/>
                      <a:pt x="60" y="21"/>
                      <a:pt x="50" y="21"/>
                    </a:cubicBezTo>
                    <a:lnTo>
                      <a:pt x="50" y="21"/>
                    </a:lnTo>
                    <a:cubicBezTo>
                      <a:pt x="50" y="6"/>
                      <a:pt x="25" y="0"/>
                      <a:pt x="17"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1" name="Freeform 396">
                <a:extLst>
                  <a:ext uri="{FF2B5EF4-FFF2-40B4-BE49-F238E27FC236}">
                    <a16:creationId xmlns:a16="http://schemas.microsoft.com/office/drawing/2014/main" id="{8A122136-77EE-1540-9415-217F474367AE}"/>
                  </a:ext>
                </a:extLst>
              </p:cNvPr>
              <p:cNvSpPr>
                <a:spLocks noChangeArrowheads="1"/>
              </p:cNvSpPr>
              <p:nvPr/>
            </p:nvSpPr>
            <p:spPr bwMode="auto">
              <a:xfrm>
                <a:off x="5685598" y="3329990"/>
                <a:ext cx="41044" cy="81008"/>
              </a:xfrm>
              <a:custGeom>
                <a:avLst/>
                <a:gdLst>
                  <a:gd name="T0" fmla="*/ 73 w 166"/>
                  <a:gd name="T1" fmla="*/ 56 h 331"/>
                  <a:gd name="T2" fmla="*/ 73 w 166"/>
                  <a:gd name="T3" fmla="*/ 56 h 331"/>
                  <a:gd name="T4" fmla="*/ 73 w 166"/>
                  <a:gd name="T5" fmla="*/ 56 h 331"/>
                  <a:gd name="T6" fmla="*/ 73 w 166"/>
                  <a:gd name="T7" fmla="*/ 56 h 331"/>
                  <a:gd name="T8" fmla="*/ 76 w 166"/>
                  <a:gd name="T9" fmla="*/ 54 h 331"/>
                  <a:gd name="T10" fmla="*/ 76 w 166"/>
                  <a:gd name="T11" fmla="*/ 54 h 331"/>
                  <a:gd name="T12" fmla="*/ 73 w 166"/>
                  <a:gd name="T13" fmla="*/ 56 h 331"/>
                  <a:gd name="T14" fmla="*/ 85 w 166"/>
                  <a:gd name="T15" fmla="*/ 60 h 331"/>
                  <a:gd name="T16" fmla="*/ 85 w 166"/>
                  <a:gd name="T17" fmla="*/ 60 h 331"/>
                  <a:gd name="T18" fmla="*/ 82 w 166"/>
                  <a:gd name="T19" fmla="*/ 57 h 331"/>
                  <a:gd name="T20" fmla="*/ 82 w 166"/>
                  <a:gd name="T21" fmla="*/ 57 h 331"/>
                  <a:gd name="T22" fmla="*/ 85 w 166"/>
                  <a:gd name="T23" fmla="*/ 60 h 331"/>
                  <a:gd name="T24" fmla="*/ 52 w 166"/>
                  <a:gd name="T25" fmla="*/ 60 h 331"/>
                  <a:gd name="T26" fmla="*/ 52 w 166"/>
                  <a:gd name="T27" fmla="*/ 60 h 331"/>
                  <a:gd name="T28" fmla="*/ 46 w 166"/>
                  <a:gd name="T29" fmla="*/ 49 h 331"/>
                  <a:gd name="T30" fmla="*/ 46 w 166"/>
                  <a:gd name="T31" fmla="*/ 49 h 331"/>
                  <a:gd name="T32" fmla="*/ 28 w 166"/>
                  <a:gd name="T33" fmla="*/ 42 h 331"/>
                  <a:gd name="T34" fmla="*/ 28 w 166"/>
                  <a:gd name="T35" fmla="*/ 42 h 331"/>
                  <a:gd name="T36" fmla="*/ 16 w 166"/>
                  <a:gd name="T37" fmla="*/ 50 h 331"/>
                  <a:gd name="T38" fmla="*/ 16 w 166"/>
                  <a:gd name="T39" fmla="*/ 50 h 331"/>
                  <a:gd name="T40" fmla="*/ 39 w 166"/>
                  <a:gd name="T41" fmla="*/ 110 h 331"/>
                  <a:gd name="T42" fmla="*/ 39 w 166"/>
                  <a:gd name="T43" fmla="*/ 110 h 331"/>
                  <a:gd name="T44" fmla="*/ 47 w 166"/>
                  <a:gd name="T45" fmla="*/ 110 h 331"/>
                  <a:gd name="T46" fmla="*/ 47 w 166"/>
                  <a:gd name="T47" fmla="*/ 110 h 331"/>
                  <a:gd name="T48" fmla="*/ 71 w 166"/>
                  <a:gd name="T49" fmla="*/ 97 h 331"/>
                  <a:gd name="T50" fmla="*/ 71 w 166"/>
                  <a:gd name="T51" fmla="*/ 97 h 331"/>
                  <a:gd name="T52" fmla="*/ 93 w 166"/>
                  <a:gd name="T53" fmla="*/ 92 h 331"/>
                  <a:gd name="T54" fmla="*/ 93 w 166"/>
                  <a:gd name="T55" fmla="*/ 92 h 331"/>
                  <a:gd name="T56" fmla="*/ 128 w 166"/>
                  <a:gd name="T57" fmla="*/ 309 h 331"/>
                  <a:gd name="T58" fmla="*/ 128 w 166"/>
                  <a:gd name="T59" fmla="*/ 309 h 331"/>
                  <a:gd name="T60" fmla="*/ 160 w 166"/>
                  <a:gd name="T61" fmla="*/ 301 h 331"/>
                  <a:gd name="T62" fmla="*/ 160 w 166"/>
                  <a:gd name="T63" fmla="*/ 301 h 331"/>
                  <a:gd name="T64" fmla="*/ 131 w 166"/>
                  <a:gd name="T65" fmla="*/ 150 h 331"/>
                  <a:gd name="T66" fmla="*/ 131 w 166"/>
                  <a:gd name="T67" fmla="*/ 150 h 331"/>
                  <a:gd name="T68" fmla="*/ 131 w 166"/>
                  <a:gd name="T69" fmla="*/ 118 h 331"/>
                  <a:gd name="T70" fmla="*/ 128 w 166"/>
                  <a:gd name="T71" fmla="*/ 118 h 331"/>
                  <a:gd name="T72" fmla="*/ 128 w 166"/>
                  <a:gd name="T73" fmla="*/ 118 h 331"/>
                  <a:gd name="T74" fmla="*/ 126 w 166"/>
                  <a:gd name="T75" fmla="*/ 86 h 331"/>
                  <a:gd name="T76" fmla="*/ 126 w 166"/>
                  <a:gd name="T77" fmla="*/ 86 h 331"/>
                  <a:gd name="T78" fmla="*/ 127 w 166"/>
                  <a:gd name="T79" fmla="*/ 87 h 331"/>
                  <a:gd name="T80" fmla="*/ 127 w 166"/>
                  <a:gd name="T81" fmla="*/ 87 h 331"/>
                  <a:gd name="T82" fmla="*/ 127 w 166"/>
                  <a:gd name="T83" fmla="*/ 87 h 331"/>
                  <a:gd name="T84" fmla="*/ 127 w 166"/>
                  <a:gd name="T85" fmla="*/ 87 h 331"/>
                  <a:gd name="T86" fmla="*/ 159 w 166"/>
                  <a:gd name="T87" fmla="*/ 88 h 331"/>
                  <a:gd name="T88" fmla="*/ 159 w 166"/>
                  <a:gd name="T89" fmla="*/ 88 h 331"/>
                  <a:gd name="T90" fmla="*/ 143 w 166"/>
                  <a:gd name="T91" fmla="*/ 22 h 331"/>
                  <a:gd name="T92" fmla="*/ 143 w 166"/>
                  <a:gd name="T93" fmla="*/ 22 h 331"/>
                  <a:gd name="T94" fmla="*/ 122 w 166"/>
                  <a:gd name="T95" fmla="*/ 21 h 331"/>
                  <a:gd name="T96" fmla="*/ 122 w 166"/>
                  <a:gd name="T97" fmla="*/ 21 h 331"/>
                  <a:gd name="T98" fmla="*/ 89 w 166"/>
                  <a:gd name="T99" fmla="*/ 21 h 331"/>
                  <a:gd name="T100" fmla="*/ 89 w 166"/>
                  <a:gd name="T101" fmla="*/ 35 h 331"/>
                  <a:gd name="T102" fmla="*/ 89 w 166"/>
                  <a:gd name="T103" fmla="*/ 35 h 331"/>
                  <a:gd name="T104" fmla="*/ 87 w 166"/>
                  <a:gd name="T105" fmla="*/ 33 h 331"/>
                  <a:gd name="T106" fmla="*/ 87 w 166"/>
                  <a:gd name="T107" fmla="*/ 33 h 331"/>
                  <a:gd name="T108" fmla="*/ 52 w 166"/>
                  <a:gd name="T109" fmla="*/ 6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6" h="331">
                    <a:moveTo>
                      <a:pt x="73" y="56"/>
                    </a:moveTo>
                    <a:lnTo>
                      <a:pt x="73" y="56"/>
                    </a:lnTo>
                    <a:lnTo>
                      <a:pt x="73" y="56"/>
                    </a:lnTo>
                    <a:lnTo>
                      <a:pt x="73" y="56"/>
                    </a:lnTo>
                    <a:cubicBezTo>
                      <a:pt x="74" y="55"/>
                      <a:pt x="75" y="55"/>
                      <a:pt x="76" y="54"/>
                    </a:cubicBezTo>
                    <a:lnTo>
                      <a:pt x="76" y="54"/>
                    </a:lnTo>
                    <a:cubicBezTo>
                      <a:pt x="75" y="55"/>
                      <a:pt x="75" y="55"/>
                      <a:pt x="73" y="56"/>
                    </a:cubicBezTo>
                    <a:close/>
                    <a:moveTo>
                      <a:pt x="85" y="60"/>
                    </a:moveTo>
                    <a:lnTo>
                      <a:pt x="85" y="60"/>
                    </a:lnTo>
                    <a:cubicBezTo>
                      <a:pt x="84" y="59"/>
                      <a:pt x="83" y="58"/>
                      <a:pt x="82" y="57"/>
                    </a:cubicBezTo>
                    <a:lnTo>
                      <a:pt x="82" y="57"/>
                    </a:lnTo>
                    <a:cubicBezTo>
                      <a:pt x="84" y="58"/>
                      <a:pt x="85" y="59"/>
                      <a:pt x="85" y="60"/>
                    </a:cubicBezTo>
                    <a:close/>
                    <a:moveTo>
                      <a:pt x="52" y="60"/>
                    </a:moveTo>
                    <a:lnTo>
                      <a:pt x="52" y="60"/>
                    </a:lnTo>
                    <a:cubicBezTo>
                      <a:pt x="50" y="57"/>
                      <a:pt x="48" y="53"/>
                      <a:pt x="46" y="49"/>
                    </a:cubicBezTo>
                    <a:lnTo>
                      <a:pt x="46" y="49"/>
                    </a:lnTo>
                    <a:cubicBezTo>
                      <a:pt x="42" y="42"/>
                      <a:pt x="35" y="41"/>
                      <a:pt x="28" y="42"/>
                    </a:cubicBezTo>
                    <a:lnTo>
                      <a:pt x="28" y="42"/>
                    </a:lnTo>
                    <a:cubicBezTo>
                      <a:pt x="23" y="43"/>
                      <a:pt x="19" y="46"/>
                      <a:pt x="16" y="50"/>
                    </a:cubicBezTo>
                    <a:lnTo>
                      <a:pt x="16" y="50"/>
                    </a:lnTo>
                    <a:cubicBezTo>
                      <a:pt x="0" y="72"/>
                      <a:pt x="14" y="104"/>
                      <a:pt x="39" y="110"/>
                    </a:cubicBezTo>
                    <a:lnTo>
                      <a:pt x="39" y="110"/>
                    </a:lnTo>
                    <a:cubicBezTo>
                      <a:pt x="42" y="111"/>
                      <a:pt x="44" y="111"/>
                      <a:pt x="47" y="110"/>
                    </a:cubicBezTo>
                    <a:lnTo>
                      <a:pt x="47" y="110"/>
                    </a:lnTo>
                    <a:cubicBezTo>
                      <a:pt x="57" y="117"/>
                      <a:pt x="71" y="108"/>
                      <a:pt x="71" y="97"/>
                    </a:cubicBezTo>
                    <a:lnTo>
                      <a:pt x="71" y="97"/>
                    </a:lnTo>
                    <a:cubicBezTo>
                      <a:pt x="79" y="103"/>
                      <a:pt x="89" y="99"/>
                      <a:pt x="93" y="92"/>
                    </a:cubicBezTo>
                    <a:lnTo>
                      <a:pt x="93" y="92"/>
                    </a:lnTo>
                    <a:cubicBezTo>
                      <a:pt x="98" y="166"/>
                      <a:pt x="109" y="238"/>
                      <a:pt x="128" y="309"/>
                    </a:cubicBezTo>
                    <a:lnTo>
                      <a:pt x="128" y="309"/>
                    </a:lnTo>
                    <a:cubicBezTo>
                      <a:pt x="133" y="330"/>
                      <a:pt x="165" y="321"/>
                      <a:pt x="160" y="301"/>
                    </a:cubicBezTo>
                    <a:lnTo>
                      <a:pt x="160" y="301"/>
                    </a:lnTo>
                    <a:cubicBezTo>
                      <a:pt x="146" y="251"/>
                      <a:pt x="138" y="201"/>
                      <a:pt x="131" y="150"/>
                    </a:cubicBezTo>
                    <a:lnTo>
                      <a:pt x="131" y="150"/>
                    </a:lnTo>
                    <a:cubicBezTo>
                      <a:pt x="152" y="150"/>
                      <a:pt x="152" y="118"/>
                      <a:pt x="131" y="118"/>
                    </a:cubicBezTo>
                    <a:lnTo>
                      <a:pt x="128" y="118"/>
                    </a:lnTo>
                    <a:lnTo>
                      <a:pt x="128" y="118"/>
                    </a:lnTo>
                    <a:cubicBezTo>
                      <a:pt x="127" y="108"/>
                      <a:pt x="126" y="97"/>
                      <a:pt x="126" y="86"/>
                    </a:cubicBezTo>
                    <a:lnTo>
                      <a:pt x="126" y="86"/>
                    </a:lnTo>
                    <a:cubicBezTo>
                      <a:pt x="126" y="87"/>
                      <a:pt x="126" y="87"/>
                      <a:pt x="127" y="87"/>
                    </a:cubicBezTo>
                    <a:lnTo>
                      <a:pt x="127" y="87"/>
                    </a:lnTo>
                    <a:lnTo>
                      <a:pt x="127" y="87"/>
                    </a:lnTo>
                    <a:lnTo>
                      <a:pt x="127" y="87"/>
                    </a:lnTo>
                    <a:cubicBezTo>
                      <a:pt x="130" y="101"/>
                      <a:pt x="154" y="106"/>
                      <a:pt x="159" y="88"/>
                    </a:cubicBezTo>
                    <a:lnTo>
                      <a:pt x="159" y="88"/>
                    </a:lnTo>
                    <a:cubicBezTo>
                      <a:pt x="165" y="64"/>
                      <a:pt x="159" y="41"/>
                      <a:pt x="143" y="22"/>
                    </a:cubicBezTo>
                    <a:lnTo>
                      <a:pt x="143" y="22"/>
                    </a:lnTo>
                    <a:cubicBezTo>
                      <a:pt x="136" y="14"/>
                      <a:pt x="128" y="15"/>
                      <a:pt x="122" y="21"/>
                    </a:cubicBezTo>
                    <a:lnTo>
                      <a:pt x="122" y="21"/>
                    </a:lnTo>
                    <a:cubicBezTo>
                      <a:pt x="121" y="0"/>
                      <a:pt x="89" y="0"/>
                      <a:pt x="89" y="21"/>
                    </a:cubicBezTo>
                    <a:lnTo>
                      <a:pt x="89" y="35"/>
                    </a:lnTo>
                    <a:lnTo>
                      <a:pt x="89" y="35"/>
                    </a:lnTo>
                    <a:cubicBezTo>
                      <a:pt x="89" y="34"/>
                      <a:pt x="88" y="34"/>
                      <a:pt x="87" y="33"/>
                    </a:cubicBezTo>
                    <a:lnTo>
                      <a:pt x="87" y="33"/>
                    </a:lnTo>
                    <a:cubicBezTo>
                      <a:pt x="68" y="26"/>
                      <a:pt x="52" y="43"/>
                      <a:pt x="52" y="6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2" name="Freeform 397">
                <a:extLst>
                  <a:ext uri="{FF2B5EF4-FFF2-40B4-BE49-F238E27FC236}">
                    <a16:creationId xmlns:a16="http://schemas.microsoft.com/office/drawing/2014/main" id="{AC55F283-D19A-824A-82AD-2D556E6B7192}"/>
                  </a:ext>
                </a:extLst>
              </p:cNvPr>
              <p:cNvSpPr>
                <a:spLocks noChangeArrowheads="1"/>
              </p:cNvSpPr>
              <p:nvPr/>
            </p:nvSpPr>
            <p:spPr bwMode="auto">
              <a:xfrm>
                <a:off x="5850855" y="3363473"/>
                <a:ext cx="35643" cy="52926"/>
              </a:xfrm>
              <a:custGeom>
                <a:avLst/>
                <a:gdLst>
                  <a:gd name="T0" fmla="*/ 90 w 147"/>
                  <a:gd name="T1" fmla="*/ 146 h 217"/>
                  <a:gd name="T2" fmla="*/ 90 w 147"/>
                  <a:gd name="T3" fmla="*/ 146 h 217"/>
                  <a:gd name="T4" fmla="*/ 90 w 147"/>
                  <a:gd name="T5" fmla="*/ 145 h 217"/>
                  <a:gd name="T6" fmla="*/ 90 w 147"/>
                  <a:gd name="T7" fmla="*/ 145 h 217"/>
                  <a:gd name="T8" fmla="*/ 91 w 147"/>
                  <a:gd name="T9" fmla="*/ 145 h 217"/>
                  <a:gd name="T10" fmla="*/ 91 w 147"/>
                  <a:gd name="T11" fmla="*/ 145 h 217"/>
                  <a:gd name="T12" fmla="*/ 90 w 147"/>
                  <a:gd name="T13" fmla="*/ 146 h 217"/>
                  <a:gd name="T14" fmla="*/ 19 w 147"/>
                  <a:gd name="T15" fmla="*/ 20 h 217"/>
                  <a:gd name="T16" fmla="*/ 19 w 147"/>
                  <a:gd name="T17" fmla="*/ 68 h 217"/>
                  <a:gd name="T18" fmla="*/ 19 w 147"/>
                  <a:gd name="T19" fmla="*/ 68 h 217"/>
                  <a:gd name="T20" fmla="*/ 14 w 147"/>
                  <a:gd name="T21" fmla="*/ 97 h 217"/>
                  <a:gd name="T22" fmla="*/ 14 w 147"/>
                  <a:gd name="T23" fmla="*/ 97 h 217"/>
                  <a:gd name="T24" fmla="*/ 54 w 147"/>
                  <a:gd name="T25" fmla="*/ 110 h 217"/>
                  <a:gd name="T26" fmla="*/ 54 w 147"/>
                  <a:gd name="T27" fmla="*/ 110 h 217"/>
                  <a:gd name="T28" fmla="*/ 56 w 147"/>
                  <a:gd name="T29" fmla="*/ 133 h 217"/>
                  <a:gd name="T30" fmla="*/ 56 w 147"/>
                  <a:gd name="T31" fmla="*/ 133 h 217"/>
                  <a:gd name="T32" fmla="*/ 56 w 147"/>
                  <a:gd name="T33" fmla="*/ 134 h 217"/>
                  <a:gd name="T34" fmla="*/ 56 w 147"/>
                  <a:gd name="T35" fmla="*/ 134 h 217"/>
                  <a:gd name="T36" fmla="*/ 57 w 147"/>
                  <a:gd name="T37" fmla="*/ 136 h 217"/>
                  <a:gd name="T38" fmla="*/ 57 w 147"/>
                  <a:gd name="T39" fmla="*/ 136 h 217"/>
                  <a:gd name="T40" fmla="*/ 61 w 147"/>
                  <a:gd name="T41" fmla="*/ 171 h 217"/>
                  <a:gd name="T42" fmla="*/ 61 w 147"/>
                  <a:gd name="T43" fmla="*/ 171 h 217"/>
                  <a:gd name="T44" fmla="*/ 65 w 147"/>
                  <a:gd name="T45" fmla="*/ 181 h 217"/>
                  <a:gd name="T46" fmla="*/ 65 w 147"/>
                  <a:gd name="T47" fmla="*/ 181 h 217"/>
                  <a:gd name="T48" fmla="*/ 59 w 147"/>
                  <a:gd name="T49" fmla="*/ 189 h 217"/>
                  <a:gd name="T50" fmla="*/ 59 w 147"/>
                  <a:gd name="T51" fmla="*/ 189 h 217"/>
                  <a:gd name="T52" fmla="*/ 65 w 147"/>
                  <a:gd name="T53" fmla="*/ 211 h 217"/>
                  <a:gd name="T54" fmla="*/ 65 w 147"/>
                  <a:gd name="T55" fmla="*/ 211 h 217"/>
                  <a:gd name="T56" fmla="*/ 87 w 147"/>
                  <a:gd name="T57" fmla="*/ 205 h 217"/>
                  <a:gd name="T58" fmla="*/ 87 w 147"/>
                  <a:gd name="T59" fmla="*/ 205 h 217"/>
                  <a:gd name="T60" fmla="*/ 124 w 147"/>
                  <a:gd name="T61" fmla="*/ 155 h 217"/>
                  <a:gd name="T62" fmla="*/ 124 w 147"/>
                  <a:gd name="T63" fmla="*/ 155 h 217"/>
                  <a:gd name="T64" fmla="*/ 119 w 147"/>
                  <a:gd name="T65" fmla="*/ 132 h 217"/>
                  <a:gd name="T66" fmla="*/ 119 w 147"/>
                  <a:gd name="T67" fmla="*/ 132 h 217"/>
                  <a:gd name="T68" fmla="*/ 116 w 147"/>
                  <a:gd name="T69" fmla="*/ 131 h 217"/>
                  <a:gd name="T70" fmla="*/ 116 w 147"/>
                  <a:gd name="T71" fmla="*/ 131 h 217"/>
                  <a:gd name="T72" fmla="*/ 137 w 147"/>
                  <a:gd name="T73" fmla="*/ 105 h 217"/>
                  <a:gd name="T74" fmla="*/ 137 w 147"/>
                  <a:gd name="T75" fmla="*/ 105 h 217"/>
                  <a:gd name="T76" fmla="*/ 111 w 147"/>
                  <a:gd name="T77" fmla="*/ 86 h 217"/>
                  <a:gd name="T78" fmla="*/ 111 w 147"/>
                  <a:gd name="T79" fmla="*/ 86 h 217"/>
                  <a:gd name="T80" fmla="*/ 98 w 147"/>
                  <a:gd name="T81" fmla="*/ 80 h 217"/>
                  <a:gd name="T82" fmla="*/ 98 w 147"/>
                  <a:gd name="T83" fmla="*/ 80 h 217"/>
                  <a:gd name="T84" fmla="*/ 51 w 147"/>
                  <a:gd name="T85" fmla="*/ 76 h 217"/>
                  <a:gd name="T86" fmla="*/ 51 w 147"/>
                  <a:gd name="T87" fmla="*/ 20 h 217"/>
                  <a:gd name="T88" fmla="*/ 51 w 147"/>
                  <a:gd name="T89" fmla="*/ 20 h 217"/>
                  <a:gd name="T90" fmla="*/ 19 w 147"/>
                  <a:gd name="T91" fmla="*/ 2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7" h="217">
                    <a:moveTo>
                      <a:pt x="90" y="146"/>
                    </a:moveTo>
                    <a:lnTo>
                      <a:pt x="90" y="146"/>
                    </a:lnTo>
                    <a:cubicBezTo>
                      <a:pt x="90" y="146"/>
                      <a:pt x="90" y="146"/>
                      <a:pt x="90" y="145"/>
                    </a:cubicBezTo>
                    <a:lnTo>
                      <a:pt x="90" y="145"/>
                    </a:lnTo>
                    <a:lnTo>
                      <a:pt x="91" y="145"/>
                    </a:lnTo>
                    <a:lnTo>
                      <a:pt x="91" y="145"/>
                    </a:lnTo>
                    <a:cubicBezTo>
                      <a:pt x="91" y="145"/>
                      <a:pt x="91" y="146"/>
                      <a:pt x="90" y="146"/>
                    </a:cubicBezTo>
                    <a:close/>
                    <a:moveTo>
                      <a:pt x="19" y="20"/>
                    </a:moveTo>
                    <a:lnTo>
                      <a:pt x="19" y="68"/>
                    </a:lnTo>
                    <a:lnTo>
                      <a:pt x="19" y="68"/>
                    </a:lnTo>
                    <a:cubicBezTo>
                      <a:pt x="7" y="72"/>
                      <a:pt x="0" y="90"/>
                      <a:pt x="14" y="97"/>
                    </a:cubicBezTo>
                    <a:lnTo>
                      <a:pt x="14" y="97"/>
                    </a:lnTo>
                    <a:cubicBezTo>
                      <a:pt x="27" y="103"/>
                      <a:pt x="41" y="107"/>
                      <a:pt x="54" y="110"/>
                    </a:cubicBezTo>
                    <a:lnTo>
                      <a:pt x="54" y="110"/>
                    </a:lnTo>
                    <a:cubicBezTo>
                      <a:pt x="55" y="118"/>
                      <a:pt x="56" y="125"/>
                      <a:pt x="56" y="133"/>
                    </a:cubicBezTo>
                    <a:lnTo>
                      <a:pt x="56" y="133"/>
                    </a:lnTo>
                    <a:cubicBezTo>
                      <a:pt x="56" y="133"/>
                      <a:pt x="56" y="133"/>
                      <a:pt x="56" y="134"/>
                    </a:cubicBezTo>
                    <a:lnTo>
                      <a:pt x="56" y="134"/>
                    </a:lnTo>
                    <a:cubicBezTo>
                      <a:pt x="56" y="134"/>
                      <a:pt x="57" y="135"/>
                      <a:pt x="57" y="136"/>
                    </a:cubicBezTo>
                    <a:lnTo>
                      <a:pt x="57" y="136"/>
                    </a:lnTo>
                    <a:cubicBezTo>
                      <a:pt x="58" y="148"/>
                      <a:pt x="59" y="160"/>
                      <a:pt x="61" y="171"/>
                    </a:cubicBezTo>
                    <a:lnTo>
                      <a:pt x="61" y="171"/>
                    </a:lnTo>
                    <a:cubicBezTo>
                      <a:pt x="61" y="175"/>
                      <a:pt x="63" y="178"/>
                      <a:pt x="65" y="181"/>
                    </a:cubicBezTo>
                    <a:lnTo>
                      <a:pt x="65" y="181"/>
                    </a:lnTo>
                    <a:cubicBezTo>
                      <a:pt x="63" y="183"/>
                      <a:pt x="61" y="186"/>
                      <a:pt x="59" y="189"/>
                    </a:cubicBezTo>
                    <a:lnTo>
                      <a:pt x="59" y="189"/>
                    </a:lnTo>
                    <a:cubicBezTo>
                      <a:pt x="53" y="196"/>
                      <a:pt x="58" y="207"/>
                      <a:pt x="65" y="211"/>
                    </a:cubicBezTo>
                    <a:lnTo>
                      <a:pt x="65" y="211"/>
                    </a:lnTo>
                    <a:cubicBezTo>
                      <a:pt x="73" y="216"/>
                      <a:pt x="82" y="212"/>
                      <a:pt x="87" y="205"/>
                    </a:cubicBezTo>
                    <a:lnTo>
                      <a:pt x="87" y="205"/>
                    </a:lnTo>
                    <a:cubicBezTo>
                      <a:pt x="99" y="188"/>
                      <a:pt x="112" y="172"/>
                      <a:pt x="124" y="155"/>
                    </a:cubicBezTo>
                    <a:lnTo>
                      <a:pt x="124" y="155"/>
                    </a:lnTo>
                    <a:cubicBezTo>
                      <a:pt x="130" y="148"/>
                      <a:pt x="126" y="137"/>
                      <a:pt x="119" y="132"/>
                    </a:cubicBezTo>
                    <a:lnTo>
                      <a:pt x="119" y="132"/>
                    </a:lnTo>
                    <a:cubicBezTo>
                      <a:pt x="118" y="132"/>
                      <a:pt x="117" y="132"/>
                      <a:pt x="116" y="131"/>
                    </a:cubicBezTo>
                    <a:lnTo>
                      <a:pt x="116" y="131"/>
                    </a:lnTo>
                    <a:cubicBezTo>
                      <a:pt x="124" y="124"/>
                      <a:pt x="133" y="115"/>
                      <a:pt x="137" y="105"/>
                    </a:cubicBezTo>
                    <a:lnTo>
                      <a:pt x="137" y="105"/>
                    </a:lnTo>
                    <a:cubicBezTo>
                      <a:pt x="146" y="87"/>
                      <a:pt x="121" y="71"/>
                      <a:pt x="111" y="86"/>
                    </a:cubicBezTo>
                    <a:lnTo>
                      <a:pt x="111" y="86"/>
                    </a:lnTo>
                    <a:cubicBezTo>
                      <a:pt x="109" y="82"/>
                      <a:pt x="104" y="79"/>
                      <a:pt x="98" y="80"/>
                    </a:cubicBezTo>
                    <a:lnTo>
                      <a:pt x="98" y="80"/>
                    </a:lnTo>
                    <a:cubicBezTo>
                      <a:pt x="82" y="81"/>
                      <a:pt x="66" y="80"/>
                      <a:pt x="51" y="76"/>
                    </a:cubicBezTo>
                    <a:lnTo>
                      <a:pt x="51" y="20"/>
                    </a:lnTo>
                    <a:lnTo>
                      <a:pt x="51" y="20"/>
                    </a:lnTo>
                    <a:cubicBezTo>
                      <a:pt x="51" y="0"/>
                      <a:pt x="19" y="0"/>
                      <a:pt x="19" y="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24" name="Freeform 398">
              <a:extLst>
                <a:ext uri="{FF2B5EF4-FFF2-40B4-BE49-F238E27FC236}">
                  <a16:creationId xmlns:a16="http://schemas.microsoft.com/office/drawing/2014/main" id="{D89CAFC7-7BA8-1F4E-BEF7-C1253D32916F}"/>
                </a:ext>
              </a:extLst>
            </p:cNvPr>
            <p:cNvSpPr>
              <a:spLocks noChangeArrowheads="1"/>
            </p:cNvSpPr>
            <p:nvPr/>
          </p:nvSpPr>
          <p:spPr bwMode="auto">
            <a:xfrm rot="759599">
              <a:off x="6122886" y="5166261"/>
              <a:ext cx="549171" cy="973725"/>
            </a:xfrm>
            <a:custGeom>
              <a:avLst/>
              <a:gdLst>
                <a:gd name="T0" fmla="*/ 1036 w 1147"/>
                <a:gd name="T1" fmla="*/ 674 h 2033"/>
                <a:gd name="T2" fmla="*/ 572 w 1147"/>
                <a:gd name="T3" fmla="*/ 1214 h 2033"/>
                <a:gd name="T4" fmla="*/ 573 w 1147"/>
                <a:gd name="T5" fmla="*/ 1166 h 2033"/>
                <a:gd name="T6" fmla="*/ 575 w 1147"/>
                <a:gd name="T7" fmla="*/ 1168 h 2033"/>
                <a:gd name="T8" fmla="*/ 64 w 1147"/>
                <a:gd name="T9" fmla="*/ 1025 h 2033"/>
                <a:gd name="T10" fmla="*/ 116 w 1147"/>
                <a:gd name="T11" fmla="*/ 968 h 2033"/>
                <a:gd name="T12" fmla="*/ 127 w 1147"/>
                <a:gd name="T13" fmla="*/ 1006 h 2033"/>
                <a:gd name="T14" fmla="*/ 102 w 1147"/>
                <a:gd name="T15" fmla="*/ 1046 h 2033"/>
                <a:gd name="T16" fmla="*/ 416 w 1147"/>
                <a:gd name="T17" fmla="*/ 99 h 2033"/>
                <a:gd name="T18" fmla="*/ 442 w 1147"/>
                <a:gd name="T19" fmla="*/ 97 h 2033"/>
                <a:gd name="T20" fmla="*/ 459 w 1147"/>
                <a:gd name="T21" fmla="*/ 115 h 2033"/>
                <a:gd name="T22" fmla="*/ 416 w 1147"/>
                <a:gd name="T23" fmla="*/ 99 h 2033"/>
                <a:gd name="T24" fmla="*/ 718 w 1147"/>
                <a:gd name="T25" fmla="*/ 122 h 2033"/>
                <a:gd name="T26" fmla="*/ 700 w 1147"/>
                <a:gd name="T27" fmla="*/ 95 h 2033"/>
                <a:gd name="T28" fmla="*/ 733 w 1147"/>
                <a:gd name="T29" fmla="*/ 67 h 2033"/>
                <a:gd name="T30" fmla="*/ 796 w 1147"/>
                <a:gd name="T31" fmla="*/ 337 h 2033"/>
                <a:gd name="T32" fmla="*/ 827 w 1147"/>
                <a:gd name="T33" fmla="*/ 358 h 2033"/>
                <a:gd name="T34" fmla="*/ 778 w 1147"/>
                <a:gd name="T35" fmla="*/ 408 h 2033"/>
                <a:gd name="T36" fmla="*/ 773 w 1147"/>
                <a:gd name="T37" fmla="*/ 356 h 2033"/>
                <a:gd name="T38" fmla="*/ 1059 w 1147"/>
                <a:gd name="T39" fmla="*/ 597 h 2033"/>
                <a:gd name="T40" fmla="*/ 988 w 1147"/>
                <a:gd name="T41" fmla="*/ 676 h 2033"/>
                <a:gd name="T42" fmla="*/ 757 w 1147"/>
                <a:gd name="T43" fmla="*/ 458 h 2033"/>
                <a:gd name="T44" fmla="*/ 876 w 1147"/>
                <a:gd name="T45" fmla="*/ 364 h 2033"/>
                <a:gd name="T46" fmla="*/ 789 w 1147"/>
                <a:gd name="T47" fmla="*/ 315 h 2033"/>
                <a:gd name="T48" fmla="*/ 723 w 1147"/>
                <a:gd name="T49" fmla="*/ 421 h 2033"/>
                <a:gd name="T50" fmla="*/ 615 w 1147"/>
                <a:gd name="T51" fmla="*/ 613 h 2033"/>
                <a:gd name="T52" fmla="*/ 556 w 1147"/>
                <a:gd name="T53" fmla="*/ 362 h 2033"/>
                <a:gd name="T54" fmla="*/ 743 w 1147"/>
                <a:gd name="T55" fmla="*/ 165 h 2033"/>
                <a:gd name="T56" fmla="*/ 661 w 1147"/>
                <a:gd name="T57" fmla="*/ 42 h 2033"/>
                <a:gd name="T58" fmla="*/ 650 w 1147"/>
                <a:gd name="T59" fmla="*/ 82 h 2033"/>
                <a:gd name="T60" fmla="*/ 651 w 1147"/>
                <a:gd name="T61" fmla="*/ 118 h 2033"/>
                <a:gd name="T62" fmla="*/ 480 w 1147"/>
                <a:gd name="T63" fmla="*/ 181 h 2033"/>
                <a:gd name="T64" fmla="*/ 442 w 1147"/>
                <a:gd name="T65" fmla="*/ 47 h 2033"/>
                <a:gd name="T66" fmla="*/ 439 w 1147"/>
                <a:gd name="T67" fmla="*/ 208 h 2033"/>
                <a:gd name="T68" fmla="*/ 577 w 1147"/>
                <a:gd name="T69" fmla="*/ 679 h 2033"/>
                <a:gd name="T70" fmla="*/ 258 w 1147"/>
                <a:gd name="T71" fmla="*/ 1340 h 2033"/>
                <a:gd name="T72" fmla="*/ 156 w 1147"/>
                <a:gd name="T73" fmla="*/ 1056 h 2033"/>
                <a:gd name="T74" fmla="*/ 74 w 1147"/>
                <a:gd name="T75" fmla="*/ 946 h 2033"/>
                <a:gd name="T76" fmla="*/ 29 w 1147"/>
                <a:gd name="T77" fmla="*/ 1075 h 2033"/>
                <a:gd name="T78" fmla="*/ 212 w 1147"/>
                <a:gd name="T79" fmla="*/ 1282 h 2033"/>
                <a:gd name="T80" fmla="*/ 223 w 1147"/>
                <a:gd name="T81" fmla="*/ 1465 h 2033"/>
                <a:gd name="T82" fmla="*/ 231 w 1147"/>
                <a:gd name="T83" fmla="*/ 2001 h 2033"/>
                <a:gd name="T84" fmla="*/ 537 w 1147"/>
                <a:gd name="T85" fmla="*/ 1257 h 2033"/>
                <a:gd name="T86" fmla="*/ 608 w 1147"/>
                <a:gd name="T87" fmla="*/ 1131 h 2033"/>
                <a:gd name="T88" fmla="*/ 514 w 1147"/>
                <a:gd name="T89" fmla="*/ 1157 h 2033"/>
                <a:gd name="T90" fmla="*/ 302 w 1147"/>
                <a:gd name="T91" fmla="*/ 1368 h 2033"/>
                <a:gd name="T92" fmla="*/ 406 w 1147"/>
                <a:gd name="T93" fmla="*/ 1105 h 2033"/>
                <a:gd name="T94" fmla="*/ 1004 w 1147"/>
                <a:gd name="T95" fmla="*/ 722 h 2033"/>
                <a:gd name="T96" fmla="*/ 1132 w 1147"/>
                <a:gd name="T97" fmla="*/ 701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47" h="2033">
                  <a:moveTo>
                    <a:pt x="1060" y="703"/>
                  </a:moveTo>
                  <a:lnTo>
                    <a:pt x="1060" y="703"/>
                  </a:lnTo>
                  <a:cubicBezTo>
                    <a:pt x="1045" y="704"/>
                    <a:pt x="1037" y="687"/>
                    <a:pt x="1036" y="674"/>
                  </a:cubicBezTo>
                  <a:lnTo>
                    <a:pt x="1036" y="674"/>
                  </a:lnTo>
                  <a:cubicBezTo>
                    <a:pt x="1036" y="657"/>
                    <a:pt x="1053" y="646"/>
                    <a:pt x="1069" y="645"/>
                  </a:cubicBezTo>
                  <a:lnTo>
                    <a:pt x="1069" y="645"/>
                  </a:lnTo>
                  <a:cubicBezTo>
                    <a:pt x="1086" y="668"/>
                    <a:pt x="1099" y="702"/>
                    <a:pt x="1060" y="703"/>
                  </a:cubicBezTo>
                  <a:close/>
                  <a:moveTo>
                    <a:pt x="572" y="1214"/>
                  </a:moveTo>
                  <a:lnTo>
                    <a:pt x="572" y="1214"/>
                  </a:lnTo>
                  <a:cubicBezTo>
                    <a:pt x="564" y="1220"/>
                    <a:pt x="553" y="1209"/>
                    <a:pt x="551" y="1203"/>
                  </a:cubicBezTo>
                  <a:lnTo>
                    <a:pt x="551" y="1203"/>
                  </a:lnTo>
                  <a:cubicBezTo>
                    <a:pt x="546" y="1188"/>
                    <a:pt x="561" y="1173"/>
                    <a:pt x="573" y="1166"/>
                  </a:cubicBezTo>
                  <a:lnTo>
                    <a:pt x="573" y="1166"/>
                  </a:lnTo>
                  <a:lnTo>
                    <a:pt x="573" y="1166"/>
                  </a:lnTo>
                  <a:lnTo>
                    <a:pt x="573" y="1166"/>
                  </a:lnTo>
                  <a:cubicBezTo>
                    <a:pt x="574" y="1166"/>
                    <a:pt x="574" y="1167"/>
                    <a:pt x="575" y="1168"/>
                  </a:cubicBezTo>
                  <a:lnTo>
                    <a:pt x="575" y="1168"/>
                  </a:lnTo>
                  <a:cubicBezTo>
                    <a:pt x="578" y="1178"/>
                    <a:pt x="582" y="1207"/>
                    <a:pt x="572" y="1214"/>
                  </a:cubicBezTo>
                  <a:close/>
                  <a:moveTo>
                    <a:pt x="64" y="1025"/>
                  </a:moveTo>
                  <a:lnTo>
                    <a:pt x="64" y="1025"/>
                  </a:lnTo>
                  <a:cubicBezTo>
                    <a:pt x="66" y="1010"/>
                    <a:pt x="75" y="1000"/>
                    <a:pt x="86" y="991"/>
                  </a:cubicBezTo>
                  <a:lnTo>
                    <a:pt x="86" y="991"/>
                  </a:lnTo>
                  <a:cubicBezTo>
                    <a:pt x="99" y="992"/>
                    <a:pt x="114" y="985"/>
                    <a:pt x="116" y="968"/>
                  </a:cubicBezTo>
                  <a:lnTo>
                    <a:pt x="116" y="968"/>
                  </a:lnTo>
                  <a:cubicBezTo>
                    <a:pt x="117" y="955"/>
                    <a:pt x="127" y="975"/>
                    <a:pt x="130" y="979"/>
                  </a:cubicBezTo>
                  <a:lnTo>
                    <a:pt x="130" y="979"/>
                  </a:lnTo>
                  <a:cubicBezTo>
                    <a:pt x="132" y="988"/>
                    <a:pt x="129" y="997"/>
                    <a:pt x="127" y="1006"/>
                  </a:cubicBezTo>
                  <a:lnTo>
                    <a:pt x="127" y="1006"/>
                  </a:lnTo>
                  <a:cubicBezTo>
                    <a:pt x="122" y="1018"/>
                    <a:pt x="115" y="1031"/>
                    <a:pt x="107" y="1042"/>
                  </a:cubicBezTo>
                  <a:lnTo>
                    <a:pt x="107" y="1042"/>
                  </a:lnTo>
                  <a:cubicBezTo>
                    <a:pt x="105" y="1043"/>
                    <a:pt x="103" y="1045"/>
                    <a:pt x="102" y="1046"/>
                  </a:cubicBezTo>
                  <a:lnTo>
                    <a:pt x="102" y="1046"/>
                  </a:lnTo>
                  <a:cubicBezTo>
                    <a:pt x="101" y="1048"/>
                    <a:pt x="100" y="1049"/>
                    <a:pt x="99" y="1050"/>
                  </a:cubicBezTo>
                  <a:lnTo>
                    <a:pt x="99" y="1050"/>
                  </a:lnTo>
                  <a:cubicBezTo>
                    <a:pt x="80" y="1069"/>
                    <a:pt x="61" y="1043"/>
                    <a:pt x="64" y="1025"/>
                  </a:cubicBezTo>
                  <a:close/>
                  <a:moveTo>
                    <a:pt x="416" y="99"/>
                  </a:moveTo>
                  <a:lnTo>
                    <a:pt x="416" y="99"/>
                  </a:lnTo>
                  <a:cubicBezTo>
                    <a:pt x="423" y="103"/>
                    <a:pt x="432" y="104"/>
                    <a:pt x="440" y="98"/>
                  </a:cubicBezTo>
                  <a:lnTo>
                    <a:pt x="440" y="98"/>
                  </a:lnTo>
                  <a:cubicBezTo>
                    <a:pt x="440" y="98"/>
                    <a:pt x="441" y="98"/>
                    <a:pt x="442" y="97"/>
                  </a:cubicBezTo>
                  <a:lnTo>
                    <a:pt x="442" y="97"/>
                  </a:lnTo>
                  <a:cubicBezTo>
                    <a:pt x="444" y="98"/>
                    <a:pt x="447" y="97"/>
                    <a:pt x="449" y="97"/>
                  </a:cubicBezTo>
                  <a:lnTo>
                    <a:pt x="449" y="97"/>
                  </a:lnTo>
                  <a:cubicBezTo>
                    <a:pt x="456" y="100"/>
                    <a:pt x="459" y="109"/>
                    <a:pt x="459" y="115"/>
                  </a:cubicBezTo>
                  <a:lnTo>
                    <a:pt x="459" y="115"/>
                  </a:lnTo>
                  <a:cubicBezTo>
                    <a:pt x="460" y="132"/>
                    <a:pt x="443" y="151"/>
                    <a:pt x="430" y="159"/>
                  </a:cubicBezTo>
                  <a:lnTo>
                    <a:pt x="430" y="159"/>
                  </a:lnTo>
                  <a:cubicBezTo>
                    <a:pt x="413" y="171"/>
                    <a:pt x="398" y="115"/>
                    <a:pt x="416" y="99"/>
                  </a:cubicBezTo>
                  <a:close/>
                  <a:moveTo>
                    <a:pt x="726" y="112"/>
                  </a:moveTo>
                  <a:lnTo>
                    <a:pt x="726" y="112"/>
                  </a:lnTo>
                  <a:cubicBezTo>
                    <a:pt x="724" y="115"/>
                    <a:pt x="721" y="119"/>
                    <a:pt x="718" y="122"/>
                  </a:cubicBezTo>
                  <a:lnTo>
                    <a:pt x="718" y="122"/>
                  </a:lnTo>
                  <a:cubicBezTo>
                    <a:pt x="716" y="123"/>
                    <a:pt x="715" y="124"/>
                    <a:pt x="715" y="125"/>
                  </a:cubicBezTo>
                  <a:lnTo>
                    <a:pt x="715" y="125"/>
                  </a:lnTo>
                  <a:cubicBezTo>
                    <a:pt x="707" y="117"/>
                    <a:pt x="703" y="105"/>
                    <a:pt x="700" y="95"/>
                  </a:cubicBezTo>
                  <a:lnTo>
                    <a:pt x="700" y="95"/>
                  </a:lnTo>
                  <a:cubicBezTo>
                    <a:pt x="697" y="84"/>
                    <a:pt x="705" y="56"/>
                    <a:pt x="722" y="64"/>
                  </a:cubicBezTo>
                  <a:lnTo>
                    <a:pt x="722" y="64"/>
                  </a:lnTo>
                  <a:cubicBezTo>
                    <a:pt x="726" y="66"/>
                    <a:pt x="729" y="66"/>
                    <a:pt x="733" y="67"/>
                  </a:cubicBezTo>
                  <a:lnTo>
                    <a:pt x="733" y="67"/>
                  </a:lnTo>
                  <a:cubicBezTo>
                    <a:pt x="741" y="79"/>
                    <a:pt x="732" y="102"/>
                    <a:pt x="726" y="112"/>
                  </a:cubicBezTo>
                  <a:close/>
                  <a:moveTo>
                    <a:pt x="773" y="356"/>
                  </a:moveTo>
                  <a:lnTo>
                    <a:pt x="773" y="356"/>
                  </a:lnTo>
                  <a:cubicBezTo>
                    <a:pt x="786" y="357"/>
                    <a:pt x="794" y="347"/>
                    <a:pt x="796" y="337"/>
                  </a:cubicBezTo>
                  <a:lnTo>
                    <a:pt x="796" y="337"/>
                  </a:lnTo>
                  <a:cubicBezTo>
                    <a:pt x="799" y="340"/>
                    <a:pt x="804" y="341"/>
                    <a:pt x="811" y="341"/>
                  </a:cubicBezTo>
                  <a:lnTo>
                    <a:pt x="811" y="341"/>
                  </a:lnTo>
                  <a:cubicBezTo>
                    <a:pt x="822" y="339"/>
                    <a:pt x="826" y="348"/>
                    <a:pt x="827" y="358"/>
                  </a:cubicBezTo>
                  <a:lnTo>
                    <a:pt x="827" y="358"/>
                  </a:lnTo>
                  <a:cubicBezTo>
                    <a:pt x="828" y="374"/>
                    <a:pt x="807" y="388"/>
                    <a:pt x="796" y="396"/>
                  </a:cubicBezTo>
                  <a:lnTo>
                    <a:pt x="796" y="396"/>
                  </a:lnTo>
                  <a:cubicBezTo>
                    <a:pt x="790" y="400"/>
                    <a:pt x="785" y="404"/>
                    <a:pt x="778" y="408"/>
                  </a:cubicBezTo>
                  <a:lnTo>
                    <a:pt x="778" y="408"/>
                  </a:lnTo>
                  <a:cubicBezTo>
                    <a:pt x="770" y="413"/>
                    <a:pt x="770" y="408"/>
                    <a:pt x="767" y="401"/>
                  </a:cubicBezTo>
                  <a:lnTo>
                    <a:pt x="767" y="401"/>
                  </a:lnTo>
                  <a:cubicBezTo>
                    <a:pt x="763" y="391"/>
                    <a:pt x="755" y="355"/>
                    <a:pt x="773" y="356"/>
                  </a:cubicBezTo>
                  <a:close/>
                  <a:moveTo>
                    <a:pt x="1092" y="598"/>
                  </a:moveTo>
                  <a:lnTo>
                    <a:pt x="1092" y="598"/>
                  </a:lnTo>
                  <a:cubicBezTo>
                    <a:pt x="1082" y="588"/>
                    <a:pt x="1068" y="590"/>
                    <a:pt x="1059" y="597"/>
                  </a:cubicBezTo>
                  <a:lnTo>
                    <a:pt x="1059" y="597"/>
                  </a:lnTo>
                  <a:cubicBezTo>
                    <a:pt x="1025" y="602"/>
                    <a:pt x="995" y="626"/>
                    <a:pt x="989" y="662"/>
                  </a:cubicBezTo>
                  <a:lnTo>
                    <a:pt x="989" y="662"/>
                  </a:lnTo>
                  <a:cubicBezTo>
                    <a:pt x="988" y="667"/>
                    <a:pt x="988" y="671"/>
                    <a:pt x="988" y="676"/>
                  </a:cubicBezTo>
                  <a:lnTo>
                    <a:pt x="988" y="676"/>
                  </a:lnTo>
                  <a:cubicBezTo>
                    <a:pt x="793" y="729"/>
                    <a:pt x="619" y="827"/>
                    <a:pt x="475" y="964"/>
                  </a:cubicBezTo>
                  <a:lnTo>
                    <a:pt x="475" y="964"/>
                  </a:lnTo>
                  <a:cubicBezTo>
                    <a:pt x="565" y="793"/>
                    <a:pt x="665" y="626"/>
                    <a:pt x="757" y="458"/>
                  </a:cubicBezTo>
                  <a:lnTo>
                    <a:pt x="757" y="458"/>
                  </a:lnTo>
                  <a:cubicBezTo>
                    <a:pt x="768" y="462"/>
                    <a:pt x="781" y="462"/>
                    <a:pt x="796" y="454"/>
                  </a:cubicBezTo>
                  <a:lnTo>
                    <a:pt x="796" y="454"/>
                  </a:lnTo>
                  <a:cubicBezTo>
                    <a:pt x="830" y="436"/>
                    <a:pt x="872" y="405"/>
                    <a:pt x="876" y="364"/>
                  </a:cubicBezTo>
                  <a:lnTo>
                    <a:pt x="876" y="364"/>
                  </a:lnTo>
                  <a:cubicBezTo>
                    <a:pt x="878" y="328"/>
                    <a:pt x="851" y="287"/>
                    <a:pt x="811" y="292"/>
                  </a:cubicBezTo>
                  <a:lnTo>
                    <a:pt x="811" y="292"/>
                  </a:lnTo>
                  <a:cubicBezTo>
                    <a:pt x="798" y="294"/>
                    <a:pt x="790" y="304"/>
                    <a:pt x="789" y="315"/>
                  </a:cubicBezTo>
                  <a:lnTo>
                    <a:pt x="789" y="315"/>
                  </a:lnTo>
                  <a:cubicBezTo>
                    <a:pt x="785" y="310"/>
                    <a:pt x="779" y="308"/>
                    <a:pt x="773" y="307"/>
                  </a:cubicBezTo>
                  <a:lnTo>
                    <a:pt x="773" y="307"/>
                  </a:lnTo>
                  <a:cubicBezTo>
                    <a:pt x="712" y="304"/>
                    <a:pt x="702" y="374"/>
                    <a:pt x="723" y="421"/>
                  </a:cubicBezTo>
                  <a:lnTo>
                    <a:pt x="723" y="421"/>
                  </a:lnTo>
                  <a:cubicBezTo>
                    <a:pt x="721" y="422"/>
                    <a:pt x="719" y="424"/>
                    <a:pt x="718" y="427"/>
                  </a:cubicBezTo>
                  <a:lnTo>
                    <a:pt x="718" y="427"/>
                  </a:lnTo>
                  <a:cubicBezTo>
                    <a:pt x="684" y="489"/>
                    <a:pt x="649" y="550"/>
                    <a:pt x="615" y="613"/>
                  </a:cubicBezTo>
                  <a:lnTo>
                    <a:pt x="615" y="613"/>
                  </a:lnTo>
                  <a:cubicBezTo>
                    <a:pt x="600" y="529"/>
                    <a:pt x="580" y="448"/>
                    <a:pt x="554" y="368"/>
                  </a:cubicBezTo>
                  <a:lnTo>
                    <a:pt x="554" y="368"/>
                  </a:lnTo>
                  <a:cubicBezTo>
                    <a:pt x="555" y="367"/>
                    <a:pt x="555" y="364"/>
                    <a:pt x="556" y="362"/>
                  </a:cubicBezTo>
                  <a:lnTo>
                    <a:pt x="556" y="362"/>
                  </a:lnTo>
                  <a:cubicBezTo>
                    <a:pt x="575" y="281"/>
                    <a:pt x="617" y="212"/>
                    <a:pt x="680" y="158"/>
                  </a:cubicBezTo>
                  <a:lnTo>
                    <a:pt x="680" y="158"/>
                  </a:lnTo>
                  <a:cubicBezTo>
                    <a:pt x="697" y="174"/>
                    <a:pt x="720" y="180"/>
                    <a:pt x="743" y="165"/>
                  </a:cubicBezTo>
                  <a:lnTo>
                    <a:pt x="743" y="165"/>
                  </a:lnTo>
                  <a:cubicBezTo>
                    <a:pt x="781" y="139"/>
                    <a:pt x="801" y="68"/>
                    <a:pt x="767" y="32"/>
                  </a:cubicBezTo>
                  <a:lnTo>
                    <a:pt x="767" y="32"/>
                  </a:lnTo>
                  <a:cubicBezTo>
                    <a:pt x="739" y="2"/>
                    <a:pt x="679" y="0"/>
                    <a:pt x="661" y="42"/>
                  </a:cubicBezTo>
                  <a:lnTo>
                    <a:pt x="661" y="42"/>
                  </a:lnTo>
                  <a:cubicBezTo>
                    <a:pt x="659" y="47"/>
                    <a:pt x="659" y="51"/>
                    <a:pt x="659" y="55"/>
                  </a:cubicBezTo>
                  <a:lnTo>
                    <a:pt x="659" y="55"/>
                  </a:lnTo>
                  <a:cubicBezTo>
                    <a:pt x="655" y="63"/>
                    <a:pt x="652" y="72"/>
                    <a:pt x="650" y="82"/>
                  </a:cubicBezTo>
                  <a:lnTo>
                    <a:pt x="650" y="82"/>
                  </a:lnTo>
                  <a:cubicBezTo>
                    <a:pt x="649" y="93"/>
                    <a:pt x="650" y="105"/>
                    <a:pt x="654" y="116"/>
                  </a:cubicBezTo>
                  <a:lnTo>
                    <a:pt x="654" y="116"/>
                  </a:lnTo>
                  <a:cubicBezTo>
                    <a:pt x="653" y="117"/>
                    <a:pt x="652" y="118"/>
                    <a:pt x="651" y="118"/>
                  </a:cubicBezTo>
                  <a:lnTo>
                    <a:pt x="651" y="118"/>
                  </a:lnTo>
                  <a:cubicBezTo>
                    <a:pt x="595" y="165"/>
                    <a:pt x="553" y="225"/>
                    <a:pt x="527" y="292"/>
                  </a:cubicBezTo>
                  <a:lnTo>
                    <a:pt x="527" y="292"/>
                  </a:lnTo>
                  <a:cubicBezTo>
                    <a:pt x="513" y="255"/>
                    <a:pt x="497" y="217"/>
                    <a:pt x="480" y="181"/>
                  </a:cubicBezTo>
                  <a:lnTo>
                    <a:pt x="480" y="181"/>
                  </a:lnTo>
                  <a:cubicBezTo>
                    <a:pt x="500" y="159"/>
                    <a:pt x="511" y="128"/>
                    <a:pt x="507" y="102"/>
                  </a:cubicBezTo>
                  <a:lnTo>
                    <a:pt x="507" y="102"/>
                  </a:lnTo>
                  <a:cubicBezTo>
                    <a:pt x="502" y="71"/>
                    <a:pt x="472" y="46"/>
                    <a:pt x="442" y="47"/>
                  </a:cubicBezTo>
                  <a:lnTo>
                    <a:pt x="442" y="47"/>
                  </a:lnTo>
                  <a:cubicBezTo>
                    <a:pt x="339" y="27"/>
                    <a:pt x="332" y="220"/>
                    <a:pt x="429" y="211"/>
                  </a:cubicBezTo>
                  <a:lnTo>
                    <a:pt x="429" y="211"/>
                  </a:lnTo>
                  <a:cubicBezTo>
                    <a:pt x="433" y="210"/>
                    <a:pt x="436" y="209"/>
                    <a:pt x="439" y="208"/>
                  </a:cubicBezTo>
                  <a:lnTo>
                    <a:pt x="439" y="208"/>
                  </a:lnTo>
                  <a:cubicBezTo>
                    <a:pt x="507" y="357"/>
                    <a:pt x="552" y="511"/>
                    <a:pt x="575" y="673"/>
                  </a:cubicBezTo>
                  <a:lnTo>
                    <a:pt x="575" y="673"/>
                  </a:lnTo>
                  <a:cubicBezTo>
                    <a:pt x="575" y="675"/>
                    <a:pt x="577" y="677"/>
                    <a:pt x="577" y="679"/>
                  </a:cubicBezTo>
                  <a:lnTo>
                    <a:pt x="577" y="679"/>
                  </a:lnTo>
                  <a:cubicBezTo>
                    <a:pt x="483" y="847"/>
                    <a:pt x="390" y="1017"/>
                    <a:pt x="313" y="1193"/>
                  </a:cubicBezTo>
                  <a:lnTo>
                    <a:pt x="313" y="1193"/>
                  </a:lnTo>
                  <a:cubicBezTo>
                    <a:pt x="292" y="1241"/>
                    <a:pt x="273" y="1290"/>
                    <a:pt x="258" y="1340"/>
                  </a:cubicBezTo>
                  <a:lnTo>
                    <a:pt x="258" y="1340"/>
                  </a:lnTo>
                  <a:cubicBezTo>
                    <a:pt x="258" y="1300"/>
                    <a:pt x="259" y="1259"/>
                    <a:pt x="251" y="1221"/>
                  </a:cubicBezTo>
                  <a:lnTo>
                    <a:pt x="251" y="1221"/>
                  </a:lnTo>
                  <a:cubicBezTo>
                    <a:pt x="239" y="1157"/>
                    <a:pt x="201" y="1101"/>
                    <a:pt x="156" y="1056"/>
                  </a:cubicBezTo>
                  <a:lnTo>
                    <a:pt x="156" y="1056"/>
                  </a:lnTo>
                  <a:cubicBezTo>
                    <a:pt x="178" y="1022"/>
                    <a:pt x="191" y="974"/>
                    <a:pt x="164" y="941"/>
                  </a:cubicBezTo>
                  <a:lnTo>
                    <a:pt x="164" y="941"/>
                  </a:lnTo>
                  <a:cubicBezTo>
                    <a:pt x="137" y="908"/>
                    <a:pt x="92" y="914"/>
                    <a:pt x="74" y="946"/>
                  </a:cubicBezTo>
                  <a:lnTo>
                    <a:pt x="74" y="946"/>
                  </a:lnTo>
                  <a:cubicBezTo>
                    <a:pt x="69" y="945"/>
                    <a:pt x="63" y="947"/>
                    <a:pt x="57" y="951"/>
                  </a:cubicBezTo>
                  <a:lnTo>
                    <a:pt x="57" y="951"/>
                  </a:lnTo>
                  <a:cubicBezTo>
                    <a:pt x="19" y="981"/>
                    <a:pt x="0" y="1032"/>
                    <a:pt x="29" y="1075"/>
                  </a:cubicBezTo>
                  <a:lnTo>
                    <a:pt x="29" y="1075"/>
                  </a:lnTo>
                  <a:cubicBezTo>
                    <a:pt x="52" y="1110"/>
                    <a:pt x="92" y="1111"/>
                    <a:pt x="122" y="1092"/>
                  </a:cubicBezTo>
                  <a:lnTo>
                    <a:pt x="122" y="1092"/>
                  </a:lnTo>
                  <a:cubicBezTo>
                    <a:pt x="174" y="1145"/>
                    <a:pt x="202" y="1207"/>
                    <a:pt x="212" y="1282"/>
                  </a:cubicBezTo>
                  <a:lnTo>
                    <a:pt x="212" y="1282"/>
                  </a:lnTo>
                  <a:cubicBezTo>
                    <a:pt x="219" y="1340"/>
                    <a:pt x="205" y="1400"/>
                    <a:pt x="221" y="1458"/>
                  </a:cubicBezTo>
                  <a:lnTo>
                    <a:pt x="221" y="1458"/>
                  </a:lnTo>
                  <a:cubicBezTo>
                    <a:pt x="221" y="1460"/>
                    <a:pt x="222" y="1463"/>
                    <a:pt x="223" y="1465"/>
                  </a:cubicBezTo>
                  <a:lnTo>
                    <a:pt x="223" y="1465"/>
                  </a:lnTo>
                  <a:cubicBezTo>
                    <a:pt x="182" y="1640"/>
                    <a:pt x="170" y="1822"/>
                    <a:pt x="182" y="2001"/>
                  </a:cubicBezTo>
                  <a:lnTo>
                    <a:pt x="182" y="2001"/>
                  </a:lnTo>
                  <a:cubicBezTo>
                    <a:pt x="184" y="2032"/>
                    <a:pt x="233" y="2032"/>
                    <a:pt x="231" y="2001"/>
                  </a:cubicBezTo>
                  <a:lnTo>
                    <a:pt x="231" y="2001"/>
                  </a:lnTo>
                  <a:cubicBezTo>
                    <a:pt x="219" y="1828"/>
                    <a:pt x="232" y="1657"/>
                    <a:pt x="270" y="1491"/>
                  </a:cubicBezTo>
                  <a:lnTo>
                    <a:pt x="270" y="1491"/>
                  </a:lnTo>
                  <a:cubicBezTo>
                    <a:pt x="335" y="1387"/>
                    <a:pt x="426" y="1308"/>
                    <a:pt x="537" y="1257"/>
                  </a:cubicBezTo>
                  <a:lnTo>
                    <a:pt x="537" y="1257"/>
                  </a:lnTo>
                  <a:cubicBezTo>
                    <a:pt x="559" y="1268"/>
                    <a:pt x="588" y="1268"/>
                    <a:pt x="605" y="1250"/>
                  </a:cubicBezTo>
                  <a:lnTo>
                    <a:pt x="605" y="1250"/>
                  </a:lnTo>
                  <a:cubicBezTo>
                    <a:pt x="633" y="1221"/>
                    <a:pt x="635" y="1162"/>
                    <a:pt x="608" y="1131"/>
                  </a:cubicBezTo>
                  <a:lnTo>
                    <a:pt x="608" y="1131"/>
                  </a:lnTo>
                  <a:cubicBezTo>
                    <a:pt x="583" y="1100"/>
                    <a:pt x="524" y="1103"/>
                    <a:pt x="514" y="1147"/>
                  </a:cubicBezTo>
                  <a:lnTo>
                    <a:pt x="514" y="1147"/>
                  </a:lnTo>
                  <a:cubicBezTo>
                    <a:pt x="514" y="1151"/>
                    <a:pt x="514" y="1154"/>
                    <a:pt x="514" y="1157"/>
                  </a:cubicBezTo>
                  <a:lnTo>
                    <a:pt x="514" y="1157"/>
                  </a:lnTo>
                  <a:cubicBezTo>
                    <a:pt x="503" y="1176"/>
                    <a:pt x="500" y="1197"/>
                    <a:pt x="505" y="1218"/>
                  </a:cubicBezTo>
                  <a:lnTo>
                    <a:pt x="505" y="1218"/>
                  </a:lnTo>
                  <a:cubicBezTo>
                    <a:pt x="428" y="1255"/>
                    <a:pt x="359" y="1306"/>
                    <a:pt x="302" y="1368"/>
                  </a:cubicBezTo>
                  <a:lnTo>
                    <a:pt x="302" y="1368"/>
                  </a:lnTo>
                  <a:cubicBezTo>
                    <a:pt x="321" y="1305"/>
                    <a:pt x="344" y="1242"/>
                    <a:pt x="371" y="1181"/>
                  </a:cubicBezTo>
                  <a:lnTo>
                    <a:pt x="371" y="1181"/>
                  </a:lnTo>
                  <a:cubicBezTo>
                    <a:pt x="382" y="1156"/>
                    <a:pt x="394" y="1130"/>
                    <a:pt x="406" y="1105"/>
                  </a:cubicBezTo>
                  <a:lnTo>
                    <a:pt x="406" y="1105"/>
                  </a:lnTo>
                  <a:cubicBezTo>
                    <a:pt x="410" y="1104"/>
                    <a:pt x="414" y="1102"/>
                    <a:pt x="419" y="1097"/>
                  </a:cubicBezTo>
                  <a:lnTo>
                    <a:pt x="419" y="1097"/>
                  </a:lnTo>
                  <a:cubicBezTo>
                    <a:pt x="573" y="912"/>
                    <a:pt x="771" y="784"/>
                    <a:pt x="1004" y="722"/>
                  </a:cubicBezTo>
                  <a:lnTo>
                    <a:pt x="1004" y="722"/>
                  </a:lnTo>
                  <a:cubicBezTo>
                    <a:pt x="1013" y="734"/>
                    <a:pt x="1026" y="744"/>
                    <a:pt x="1042" y="750"/>
                  </a:cubicBezTo>
                  <a:lnTo>
                    <a:pt x="1042" y="750"/>
                  </a:lnTo>
                  <a:cubicBezTo>
                    <a:pt x="1081" y="762"/>
                    <a:pt x="1119" y="736"/>
                    <a:pt x="1132" y="701"/>
                  </a:cubicBezTo>
                  <a:lnTo>
                    <a:pt x="1132" y="701"/>
                  </a:lnTo>
                  <a:cubicBezTo>
                    <a:pt x="1146" y="664"/>
                    <a:pt x="1119" y="621"/>
                    <a:pt x="1092" y="598"/>
                  </a:cubicBezTo>
                  <a:close/>
                </a:path>
              </a:pathLst>
            </a:custGeom>
            <a:solidFill>
              <a:schemeClr val="accent6"/>
            </a:solidFill>
            <a:ln>
              <a:noFill/>
            </a:ln>
            <a:effectLst/>
          </p:spPr>
          <p:txBody>
            <a:bodyPr wrap="none" anchor="ctr"/>
            <a:lstStyle/>
            <a:p>
              <a:endParaRPr lang="es-ES_tradnl" sz="919"/>
            </a:p>
          </p:txBody>
        </p:sp>
        <p:sp>
          <p:nvSpPr>
            <p:cNvPr id="25" name="Freeform 399">
              <a:extLst>
                <a:ext uri="{FF2B5EF4-FFF2-40B4-BE49-F238E27FC236}">
                  <a16:creationId xmlns:a16="http://schemas.microsoft.com/office/drawing/2014/main" id="{1E0A8E5F-CAEA-4143-AC85-3AB444A2533C}"/>
                </a:ext>
              </a:extLst>
            </p:cNvPr>
            <p:cNvSpPr>
              <a:spLocks noChangeAspect="1" noChangeArrowheads="1"/>
            </p:cNvSpPr>
            <p:nvPr/>
          </p:nvSpPr>
          <p:spPr bwMode="auto">
            <a:xfrm rot="759599">
              <a:off x="6291060" y="5676433"/>
              <a:ext cx="726597" cy="749830"/>
            </a:xfrm>
            <a:custGeom>
              <a:avLst/>
              <a:gdLst>
                <a:gd name="T0" fmla="*/ 878 w 1518"/>
                <a:gd name="T1" fmla="*/ 827 h 1565"/>
                <a:gd name="T2" fmla="*/ 857 w 1518"/>
                <a:gd name="T3" fmla="*/ 774 h 1565"/>
                <a:gd name="T4" fmla="*/ 807 w 1518"/>
                <a:gd name="T5" fmla="*/ 741 h 1565"/>
                <a:gd name="T6" fmla="*/ 1365 w 1518"/>
                <a:gd name="T7" fmla="*/ 1228 h 1565"/>
                <a:gd name="T8" fmla="*/ 1320 w 1518"/>
                <a:gd name="T9" fmla="*/ 1220 h 1565"/>
                <a:gd name="T10" fmla="*/ 1267 w 1518"/>
                <a:gd name="T11" fmla="*/ 1229 h 1565"/>
                <a:gd name="T12" fmla="*/ 1261 w 1518"/>
                <a:gd name="T13" fmla="*/ 1268 h 1565"/>
                <a:gd name="T14" fmla="*/ 1036 w 1518"/>
                <a:gd name="T15" fmla="*/ 1035 h 1565"/>
                <a:gd name="T16" fmla="*/ 782 w 1518"/>
                <a:gd name="T17" fmla="*/ 1469 h 1565"/>
                <a:gd name="T18" fmla="*/ 690 w 1518"/>
                <a:gd name="T19" fmla="*/ 1014 h 1565"/>
                <a:gd name="T20" fmla="*/ 804 w 1518"/>
                <a:gd name="T21" fmla="*/ 1044 h 1565"/>
                <a:gd name="T22" fmla="*/ 962 w 1518"/>
                <a:gd name="T23" fmla="*/ 1238 h 1565"/>
                <a:gd name="T24" fmla="*/ 236 w 1518"/>
                <a:gd name="T25" fmla="*/ 1251 h 1565"/>
                <a:gd name="T26" fmla="*/ 168 w 1518"/>
                <a:gd name="T27" fmla="*/ 1194 h 1565"/>
                <a:gd name="T28" fmla="*/ 181 w 1518"/>
                <a:gd name="T29" fmla="*/ 1126 h 1565"/>
                <a:gd name="T30" fmla="*/ 272 w 1518"/>
                <a:gd name="T31" fmla="*/ 891 h 1565"/>
                <a:gd name="T32" fmla="*/ 640 w 1518"/>
                <a:gd name="T33" fmla="*/ 779 h 1565"/>
                <a:gd name="T34" fmla="*/ 499 w 1518"/>
                <a:gd name="T35" fmla="*/ 1121 h 1565"/>
                <a:gd name="T36" fmla="*/ 166 w 1518"/>
                <a:gd name="T37" fmla="*/ 678 h 1565"/>
                <a:gd name="T38" fmla="*/ 194 w 1518"/>
                <a:gd name="T39" fmla="*/ 580 h 1565"/>
                <a:gd name="T40" fmla="*/ 512 w 1518"/>
                <a:gd name="T41" fmla="*/ 655 h 1565"/>
                <a:gd name="T42" fmla="*/ 509 w 1518"/>
                <a:gd name="T43" fmla="*/ 715 h 1565"/>
                <a:gd name="T44" fmla="*/ 434 w 1518"/>
                <a:gd name="T45" fmla="*/ 842 h 1565"/>
                <a:gd name="T46" fmla="*/ 344 w 1518"/>
                <a:gd name="T47" fmla="*/ 192 h 1565"/>
                <a:gd name="T48" fmla="*/ 388 w 1518"/>
                <a:gd name="T49" fmla="*/ 229 h 1565"/>
                <a:gd name="T50" fmla="*/ 614 w 1518"/>
                <a:gd name="T51" fmla="*/ 298 h 1565"/>
                <a:gd name="T52" fmla="*/ 553 w 1518"/>
                <a:gd name="T53" fmla="*/ 448 h 1565"/>
                <a:gd name="T54" fmla="*/ 496 w 1518"/>
                <a:gd name="T55" fmla="*/ 429 h 1565"/>
                <a:gd name="T56" fmla="*/ 451 w 1518"/>
                <a:gd name="T57" fmla="*/ 489 h 1565"/>
                <a:gd name="T58" fmla="*/ 310 w 1518"/>
                <a:gd name="T59" fmla="*/ 476 h 1565"/>
                <a:gd name="T60" fmla="*/ 482 w 1518"/>
                <a:gd name="T61" fmla="*/ 477 h 1565"/>
                <a:gd name="T62" fmla="*/ 808 w 1518"/>
                <a:gd name="T63" fmla="*/ 262 h 1565"/>
                <a:gd name="T64" fmla="*/ 1037 w 1518"/>
                <a:gd name="T65" fmla="*/ 358 h 1565"/>
                <a:gd name="T66" fmla="*/ 789 w 1518"/>
                <a:gd name="T67" fmla="*/ 609 h 1565"/>
                <a:gd name="T68" fmla="*/ 796 w 1518"/>
                <a:gd name="T69" fmla="*/ 491 h 1565"/>
                <a:gd name="T70" fmla="*/ 700 w 1518"/>
                <a:gd name="T71" fmla="*/ 664 h 1565"/>
                <a:gd name="T72" fmla="*/ 1313 w 1518"/>
                <a:gd name="T73" fmla="*/ 236 h 1565"/>
                <a:gd name="T74" fmla="*/ 1291 w 1518"/>
                <a:gd name="T75" fmla="*/ 286 h 1565"/>
                <a:gd name="T76" fmla="*/ 1338 w 1518"/>
                <a:gd name="T77" fmla="*/ 413 h 1565"/>
                <a:gd name="T78" fmla="*/ 1248 w 1518"/>
                <a:gd name="T79" fmla="*/ 509 h 1565"/>
                <a:gd name="T80" fmla="*/ 1046 w 1518"/>
                <a:gd name="T81" fmla="*/ 562 h 1565"/>
                <a:gd name="T82" fmla="*/ 1129 w 1518"/>
                <a:gd name="T83" fmla="*/ 461 h 1565"/>
                <a:gd name="T84" fmla="*/ 1089 w 1518"/>
                <a:gd name="T85" fmla="*/ 419 h 1565"/>
                <a:gd name="T86" fmla="*/ 1309 w 1518"/>
                <a:gd name="T87" fmla="*/ 479 h 1565"/>
                <a:gd name="T88" fmla="*/ 1325 w 1518"/>
                <a:gd name="T89" fmla="*/ 468 h 1565"/>
                <a:gd name="T90" fmla="*/ 1311 w 1518"/>
                <a:gd name="T91" fmla="*/ 476 h 1565"/>
                <a:gd name="T92" fmla="*/ 1287 w 1518"/>
                <a:gd name="T93" fmla="*/ 530 h 1565"/>
                <a:gd name="T94" fmla="*/ 1375 w 1518"/>
                <a:gd name="T95" fmla="*/ 477 h 1565"/>
                <a:gd name="T96" fmla="*/ 1390 w 1518"/>
                <a:gd name="T97" fmla="*/ 405 h 1565"/>
                <a:gd name="T98" fmla="*/ 1456 w 1518"/>
                <a:gd name="T99" fmla="*/ 208 h 1565"/>
                <a:gd name="T100" fmla="*/ 1045 w 1518"/>
                <a:gd name="T101" fmla="*/ 262 h 1565"/>
                <a:gd name="T102" fmla="*/ 659 w 1518"/>
                <a:gd name="T103" fmla="*/ 277 h 1565"/>
                <a:gd name="T104" fmla="*/ 263 w 1518"/>
                <a:gd name="T105" fmla="*/ 501 h 1565"/>
                <a:gd name="T106" fmla="*/ 220 w 1518"/>
                <a:gd name="T107" fmla="*/ 872 h 1565"/>
                <a:gd name="T108" fmla="*/ 337 w 1518"/>
                <a:gd name="T109" fmla="*/ 1307 h 1565"/>
                <a:gd name="T110" fmla="*/ 815 w 1518"/>
                <a:gd name="T111" fmla="*/ 1532 h 1565"/>
                <a:gd name="T112" fmla="*/ 1403 w 1518"/>
                <a:gd name="T113" fmla="*/ 1349 h 1565"/>
                <a:gd name="T114" fmla="*/ 1299 w 1518"/>
                <a:gd name="T115" fmla="*/ 914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8" h="1565">
                  <a:moveTo>
                    <a:pt x="1274" y="872"/>
                  </a:moveTo>
                  <a:lnTo>
                    <a:pt x="1274" y="872"/>
                  </a:lnTo>
                  <a:cubicBezTo>
                    <a:pt x="1180" y="920"/>
                    <a:pt x="1142" y="1005"/>
                    <a:pt x="1016" y="981"/>
                  </a:cubicBezTo>
                  <a:lnTo>
                    <a:pt x="1016" y="981"/>
                  </a:lnTo>
                  <a:cubicBezTo>
                    <a:pt x="922" y="963"/>
                    <a:pt x="858" y="878"/>
                    <a:pt x="807" y="798"/>
                  </a:cubicBezTo>
                  <a:lnTo>
                    <a:pt x="807" y="798"/>
                  </a:lnTo>
                  <a:cubicBezTo>
                    <a:pt x="828" y="811"/>
                    <a:pt x="852" y="821"/>
                    <a:pt x="878" y="827"/>
                  </a:cubicBezTo>
                  <a:lnTo>
                    <a:pt x="878" y="827"/>
                  </a:lnTo>
                  <a:cubicBezTo>
                    <a:pt x="899" y="831"/>
                    <a:pt x="907" y="799"/>
                    <a:pt x="887" y="795"/>
                  </a:cubicBezTo>
                  <a:lnTo>
                    <a:pt x="887" y="795"/>
                  </a:lnTo>
                  <a:cubicBezTo>
                    <a:pt x="867" y="792"/>
                    <a:pt x="848" y="784"/>
                    <a:pt x="831" y="775"/>
                  </a:cubicBezTo>
                  <a:lnTo>
                    <a:pt x="831" y="775"/>
                  </a:lnTo>
                  <a:cubicBezTo>
                    <a:pt x="839" y="774"/>
                    <a:pt x="848" y="774"/>
                    <a:pt x="857" y="774"/>
                  </a:cubicBezTo>
                  <a:lnTo>
                    <a:pt x="857" y="774"/>
                  </a:lnTo>
                  <a:cubicBezTo>
                    <a:pt x="897" y="773"/>
                    <a:pt x="935" y="770"/>
                    <a:pt x="974" y="766"/>
                  </a:cubicBezTo>
                  <a:lnTo>
                    <a:pt x="974" y="766"/>
                  </a:lnTo>
                  <a:cubicBezTo>
                    <a:pt x="994" y="764"/>
                    <a:pt x="995" y="732"/>
                    <a:pt x="974" y="733"/>
                  </a:cubicBezTo>
                  <a:lnTo>
                    <a:pt x="974" y="733"/>
                  </a:lnTo>
                  <a:cubicBezTo>
                    <a:pt x="945" y="736"/>
                    <a:pt x="916" y="739"/>
                    <a:pt x="887" y="740"/>
                  </a:cubicBezTo>
                  <a:lnTo>
                    <a:pt x="887" y="740"/>
                  </a:lnTo>
                  <a:cubicBezTo>
                    <a:pt x="861" y="742"/>
                    <a:pt x="833" y="745"/>
                    <a:pt x="807" y="741"/>
                  </a:cubicBezTo>
                  <a:lnTo>
                    <a:pt x="807" y="741"/>
                  </a:lnTo>
                  <a:cubicBezTo>
                    <a:pt x="878" y="660"/>
                    <a:pt x="1004" y="627"/>
                    <a:pt x="1104" y="601"/>
                  </a:cubicBezTo>
                  <a:lnTo>
                    <a:pt x="1104" y="601"/>
                  </a:lnTo>
                  <a:cubicBezTo>
                    <a:pt x="1274" y="557"/>
                    <a:pt x="1405" y="669"/>
                    <a:pt x="1455" y="819"/>
                  </a:cubicBezTo>
                  <a:lnTo>
                    <a:pt x="1455" y="819"/>
                  </a:lnTo>
                  <a:cubicBezTo>
                    <a:pt x="1395" y="815"/>
                    <a:pt x="1306" y="856"/>
                    <a:pt x="1274" y="872"/>
                  </a:cubicBezTo>
                  <a:close/>
                  <a:moveTo>
                    <a:pt x="1365" y="1228"/>
                  </a:moveTo>
                  <a:lnTo>
                    <a:pt x="1365" y="1228"/>
                  </a:lnTo>
                  <a:cubicBezTo>
                    <a:pt x="1347" y="1201"/>
                    <a:pt x="1330" y="1176"/>
                    <a:pt x="1312" y="1149"/>
                  </a:cubicBezTo>
                  <a:lnTo>
                    <a:pt x="1312" y="1149"/>
                  </a:lnTo>
                  <a:cubicBezTo>
                    <a:pt x="1301" y="1132"/>
                    <a:pt x="1273" y="1148"/>
                    <a:pt x="1285" y="1166"/>
                  </a:cubicBezTo>
                  <a:lnTo>
                    <a:pt x="1285" y="1166"/>
                  </a:lnTo>
                  <a:cubicBezTo>
                    <a:pt x="1296" y="1184"/>
                    <a:pt x="1308" y="1201"/>
                    <a:pt x="1320" y="1220"/>
                  </a:cubicBezTo>
                  <a:lnTo>
                    <a:pt x="1320" y="1220"/>
                  </a:lnTo>
                  <a:cubicBezTo>
                    <a:pt x="1297" y="1200"/>
                    <a:pt x="1274" y="1179"/>
                    <a:pt x="1251" y="1160"/>
                  </a:cubicBezTo>
                  <a:lnTo>
                    <a:pt x="1251" y="1160"/>
                  </a:lnTo>
                  <a:cubicBezTo>
                    <a:pt x="1234" y="1146"/>
                    <a:pt x="1211" y="1169"/>
                    <a:pt x="1227" y="1183"/>
                  </a:cubicBezTo>
                  <a:lnTo>
                    <a:pt x="1227" y="1183"/>
                  </a:lnTo>
                  <a:cubicBezTo>
                    <a:pt x="1258" y="1208"/>
                    <a:pt x="1288" y="1234"/>
                    <a:pt x="1317" y="1260"/>
                  </a:cubicBezTo>
                  <a:lnTo>
                    <a:pt x="1317" y="1260"/>
                  </a:lnTo>
                  <a:cubicBezTo>
                    <a:pt x="1299" y="1253"/>
                    <a:pt x="1282" y="1242"/>
                    <a:pt x="1267" y="1229"/>
                  </a:cubicBezTo>
                  <a:lnTo>
                    <a:pt x="1267" y="1229"/>
                  </a:lnTo>
                  <a:cubicBezTo>
                    <a:pt x="1251" y="1216"/>
                    <a:pt x="1228" y="1238"/>
                    <a:pt x="1244" y="1252"/>
                  </a:cubicBezTo>
                  <a:lnTo>
                    <a:pt x="1244" y="1252"/>
                  </a:lnTo>
                  <a:cubicBezTo>
                    <a:pt x="1251" y="1257"/>
                    <a:pt x="1257" y="1263"/>
                    <a:pt x="1264" y="1268"/>
                  </a:cubicBezTo>
                  <a:lnTo>
                    <a:pt x="1264" y="1268"/>
                  </a:lnTo>
                  <a:cubicBezTo>
                    <a:pt x="1263" y="1268"/>
                    <a:pt x="1262" y="1268"/>
                    <a:pt x="1261" y="1268"/>
                  </a:cubicBezTo>
                  <a:lnTo>
                    <a:pt x="1261" y="1268"/>
                  </a:lnTo>
                  <a:cubicBezTo>
                    <a:pt x="1212" y="1269"/>
                    <a:pt x="1040" y="1320"/>
                    <a:pt x="1007" y="1261"/>
                  </a:cubicBezTo>
                  <a:lnTo>
                    <a:pt x="1007" y="1261"/>
                  </a:lnTo>
                  <a:cubicBezTo>
                    <a:pt x="1019" y="1239"/>
                    <a:pt x="1027" y="1214"/>
                    <a:pt x="1028" y="1185"/>
                  </a:cubicBezTo>
                  <a:lnTo>
                    <a:pt x="1028" y="1185"/>
                  </a:lnTo>
                  <a:cubicBezTo>
                    <a:pt x="1031" y="1113"/>
                    <a:pt x="990" y="1055"/>
                    <a:pt x="939" y="999"/>
                  </a:cubicBezTo>
                  <a:lnTo>
                    <a:pt x="939" y="999"/>
                  </a:lnTo>
                  <a:cubicBezTo>
                    <a:pt x="968" y="1015"/>
                    <a:pt x="1000" y="1027"/>
                    <a:pt x="1036" y="1035"/>
                  </a:cubicBezTo>
                  <a:lnTo>
                    <a:pt x="1036" y="1035"/>
                  </a:lnTo>
                  <a:cubicBezTo>
                    <a:pt x="1097" y="1046"/>
                    <a:pt x="1154" y="1025"/>
                    <a:pt x="1202" y="989"/>
                  </a:cubicBezTo>
                  <a:lnTo>
                    <a:pt x="1202" y="989"/>
                  </a:lnTo>
                  <a:cubicBezTo>
                    <a:pt x="1218" y="978"/>
                    <a:pt x="1232" y="965"/>
                    <a:pt x="1247" y="953"/>
                  </a:cubicBezTo>
                  <a:lnTo>
                    <a:pt x="1247" y="953"/>
                  </a:lnTo>
                  <a:cubicBezTo>
                    <a:pt x="1293" y="1042"/>
                    <a:pt x="1332" y="1134"/>
                    <a:pt x="1365" y="1228"/>
                  </a:cubicBezTo>
                  <a:close/>
                  <a:moveTo>
                    <a:pt x="782" y="1469"/>
                  </a:moveTo>
                  <a:lnTo>
                    <a:pt x="782" y="1469"/>
                  </a:lnTo>
                  <a:cubicBezTo>
                    <a:pt x="726" y="1391"/>
                    <a:pt x="636" y="1342"/>
                    <a:pt x="585" y="1256"/>
                  </a:cubicBezTo>
                  <a:lnTo>
                    <a:pt x="585" y="1256"/>
                  </a:lnTo>
                  <a:cubicBezTo>
                    <a:pt x="486" y="1088"/>
                    <a:pt x="582" y="949"/>
                    <a:pt x="691" y="830"/>
                  </a:cubicBezTo>
                  <a:lnTo>
                    <a:pt x="691" y="830"/>
                  </a:lnTo>
                  <a:cubicBezTo>
                    <a:pt x="672" y="890"/>
                    <a:pt x="663" y="951"/>
                    <a:pt x="690" y="1014"/>
                  </a:cubicBezTo>
                  <a:lnTo>
                    <a:pt x="690" y="1014"/>
                  </a:lnTo>
                  <a:cubicBezTo>
                    <a:pt x="698" y="1033"/>
                    <a:pt x="726" y="1016"/>
                    <a:pt x="718" y="997"/>
                  </a:cubicBezTo>
                  <a:lnTo>
                    <a:pt x="718" y="997"/>
                  </a:lnTo>
                  <a:cubicBezTo>
                    <a:pt x="699" y="953"/>
                    <a:pt x="703" y="908"/>
                    <a:pt x="714" y="864"/>
                  </a:cubicBezTo>
                  <a:lnTo>
                    <a:pt x="714" y="864"/>
                  </a:lnTo>
                  <a:cubicBezTo>
                    <a:pt x="730" y="927"/>
                    <a:pt x="762" y="986"/>
                    <a:pt x="773" y="1052"/>
                  </a:cubicBezTo>
                  <a:lnTo>
                    <a:pt x="773" y="1052"/>
                  </a:lnTo>
                  <a:cubicBezTo>
                    <a:pt x="777" y="1073"/>
                    <a:pt x="808" y="1065"/>
                    <a:pt x="804" y="1044"/>
                  </a:cubicBezTo>
                  <a:lnTo>
                    <a:pt x="804" y="1044"/>
                  </a:lnTo>
                  <a:cubicBezTo>
                    <a:pt x="792" y="969"/>
                    <a:pt x="750" y="903"/>
                    <a:pt x="741" y="829"/>
                  </a:cubicBezTo>
                  <a:lnTo>
                    <a:pt x="741" y="829"/>
                  </a:lnTo>
                  <a:cubicBezTo>
                    <a:pt x="786" y="928"/>
                    <a:pt x="890" y="1018"/>
                    <a:pt x="945" y="1097"/>
                  </a:cubicBezTo>
                  <a:lnTo>
                    <a:pt x="945" y="1097"/>
                  </a:lnTo>
                  <a:cubicBezTo>
                    <a:pt x="982" y="1151"/>
                    <a:pt x="980" y="1196"/>
                    <a:pt x="962" y="1238"/>
                  </a:cubicBezTo>
                  <a:lnTo>
                    <a:pt x="962" y="1238"/>
                  </a:lnTo>
                  <a:cubicBezTo>
                    <a:pt x="958" y="1241"/>
                    <a:pt x="956" y="1246"/>
                    <a:pt x="955" y="1251"/>
                  </a:cubicBezTo>
                  <a:lnTo>
                    <a:pt x="955" y="1251"/>
                  </a:lnTo>
                  <a:cubicBezTo>
                    <a:pt x="914" y="1325"/>
                    <a:pt x="821" y="1389"/>
                    <a:pt x="782" y="1469"/>
                  </a:cubicBezTo>
                  <a:close/>
                  <a:moveTo>
                    <a:pt x="506" y="1191"/>
                  </a:moveTo>
                  <a:lnTo>
                    <a:pt x="506" y="1191"/>
                  </a:lnTo>
                  <a:cubicBezTo>
                    <a:pt x="423" y="1252"/>
                    <a:pt x="336" y="1267"/>
                    <a:pt x="236" y="1251"/>
                  </a:cubicBezTo>
                  <a:lnTo>
                    <a:pt x="236" y="1251"/>
                  </a:lnTo>
                  <a:cubicBezTo>
                    <a:pt x="210" y="1247"/>
                    <a:pt x="185" y="1243"/>
                    <a:pt x="161" y="1243"/>
                  </a:cubicBezTo>
                  <a:lnTo>
                    <a:pt x="161" y="1243"/>
                  </a:lnTo>
                  <a:cubicBezTo>
                    <a:pt x="173" y="1232"/>
                    <a:pt x="186" y="1221"/>
                    <a:pt x="199" y="1210"/>
                  </a:cubicBezTo>
                  <a:lnTo>
                    <a:pt x="199" y="1210"/>
                  </a:lnTo>
                  <a:cubicBezTo>
                    <a:pt x="214" y="1196"/>
                    <a:pt x="192" y="1173"/>
                    <a:pt x="176" y="1186"/>
                  </a:cubicBezTo>
                  <a:lnTo>
                    <a:pt x="176" y="1186"/>
                  </a:lnTo>
                  <a:cubicBezTo>
                    <a:pt x="173" y="1189"/>
                    <a:pt x="170" y="1191"/>
                    <a:pt x="168" y="1194"/>
                  </a:cubicBezTo>
                  <a:lnTo>
                    <a:pt x="168" y="1194"/>
                  </a:lnTo>
                  <a:cubicBezTo>
                    <a:pt x="217" y="1127"/>
                    <a:pt x="276" y="1070"/>
                    <a:pt x="345" y="1022"/>
                  </a:cubicBezTo>
                  <a:lnTo>
                    <a:pt x="345" y="1022"/>
                  </a:lnTo>
                  <a:cubicBezTo>
                    <a:pt x="362" y="1010"/>
                    <a:pt x="346" y="982"/>
                    <a:pt x="329" y="994"/>
                  </a:cubicBezTo>
                  <a:lnTo>
                    <a:pt x="329" y="994"/>
                  </a:lnTo>
                  <a:cubicBezTo>
                    <a:pt x="274" y="1032"/>
                    <a:pt x="224" y="1076"/>
                    <a:pt x="181" y="1126"/>
                  </a:cubicBezTo>
                  <a:lnTo>
                    <a:pt x="181" y="1126"/>
                  </a:lnTo>
                  <a:cubicBezTo>
                    <a:pt x="200" y="1097"/>
                    <a:pt x="222" y="1070"/>
                    <a:pt x="249" y="1046"/>
                  </a:cubicBezTo>
                  <a:lnTo>
                    <a:pt x="249" y="1046"/>
                  </a:lnTo>
                  <a:cubicBezTo>
                    <a:pt x="264" y="1032"/>
                    <a:pt x="241" y="1009"/>
                    <a:pt x="226" y="1023"/>
                  </a:cubicBezTo>
                  <a:lnTo>
                    <a:pt x="226" y="1023"/>
                  </a:lnTo>
                  <a:cubicBezTo>
                    <a:pt x="193" y="1053"/>
                    <a:pt x="166" y="1087"/>
                    <a:pt x="143" y="1123"/>
                  </a:cubicBezTo>
                  <a:lnTo>
                    <a:pt x="143" y="1123"/>
                  </a:lnTo>
                  <a:cubicBezTo>
                    <a:pt x="167" y="1032"/>
                    <a:pt x="201" y="943"/>
                    <a:pt x="272" y="891"/>
                  </a:cubicBezTo>
                  <a:lnTo>
                    <a:pt x="272" y="891"/>
                  </a:lnTo>
                  <a:cubicBezTo>
                    <a:pt x="273" y="890"/>
                    <a:pt x="274" y="890"/>
                    <a:pt x="275" y="888"/>
                  </a:cubicBezTo>
                  <a:lnTo>
                    <a:pt x="275" y="888"/>
                  </a:lnTo>
                  <a:cubicBezTo>
                    <a:pt x="331" y="901"/>
                    <a:pt x="387" y="901"/>
                    <a:pt x="447" y="889"/>
                  </a:cubicBezTo>
                  <a:lnTo>
                    <a:pt x="447" y="889"/>
                  </a:lnTo>
                  <a:cubicBezTo>
                    <a:pt x="508" y="877"/>
                    <a:pt x="577" y="807"/>
                    <a:pt x="640" y="779"/>
                  </a:cubicBezTo>
                  <a:lnTo>
                    <a:pt x="640" y="779"/>
                  </a:lnTo>
                  <a:cubicBezTo>
                    <a:pt x="602" y="807"/>
                    <a:pt x="564" y="835"/>
                    <a:pt x="525" y="863"/>
                  </a:cubicBezTo>
                  <a:lnTo>
                    <a:pt x="525" y="863"/>
                  </a:lnTo>
                  <a:cubicBezTo>
                    <a:pt x="509" y="875"/>
                    <a:pt x="525" y="904"/>
                    <a:pt x="542" y="891"/>
                  </a:cubicBezTo>
                  <a:lnTo>
                    <a:pt x="542" y="891"/>
                  </a:lnTo>
                  <a:cubicBezTo>
                    <a:pt x="568" y="871"/>
                    <a:pt x="595" y="852"/>
                    <a:pt x="620" y="833"/>
                  </a:cubicBezTo>
                  <a:lnTo>
                    <a:pt x="620" y="833"/>
                  </a:lnTo>
                  <a:cubicBezTo>
                    <a:pt x="550" y="913"/>
                    <a:pt x="498" y="995"/>
                    <a:pt x="499" y="1121"/>
                  </a:cubicBezTo>
                  <a:lnTo>
                    <a:pt x="499" y="1121"/>
                  </a:lnTo>
                  <a:cubicBezTo>
                    <a:pt x="500" y="1145"/>
                    <a:pt x="503" y="1167"/>
                    <a:pt x="509" y="1190"/>
                  </a:cubicBezTo>
                  <a:lnTo>
                    <a:pt x="509" y="1190"/>
                  </a:lnTo>
                  <a:cubicBezTo>
                    <a:pt x="507" y="1190"/>
                    <a:pt x="507" y="1191"/>
                    <a:pt x="506" y="1191"/>
                  </a:cubicBezTo>
                  <a:close/>
                  <a:moveTo>
                    <a:pt x="64" y="628"/>
                  </a:moveTo>
                  <a:lnTo>
                    <a:pt x="64" y="628"/>
                  </a:lnTo>
                  <a:cubicBezTo>
                    <a:pt x="93" y="652"/>
                    <a:pt x="128" y="669"/>
                    <a:pt x="166" y="678"/>
                  </a:cubicBezTo>
                  <a:lnTo>
                    <a:pt x="166" y="678"/>
                  </a:lnTo>
                  <a:cubicBezTo>
                    <a:pt x="186" y="683"/>
                    <a:pt x="194" y="651"/>
                    <a:pt x="175" y="647"/>
                  </a:cubicBezTo>
                  <a:lnTo>
                    <a:pt x="175" y="647"/>
                  </a:lnTo>
                  <a:cubicBezTo>
                    <a:pt x="139" y="638"/>
                    <a:pt x="106" y="622"/>
                    <a:pt x="79" y="598"/>
                  </a:cubicBezTo>
                  <a:lnTo>
                    <a:pt x="79" y="598"/>
                  </a:lnTo>
                  <a:cubicBezTo>
                    <a:pt x="116" y="607"/>
                    <a:pt x="156" y="598"/>
                    <a:pt x="194" y="580"/>
                  </a:cubicBezTo>
                  <a:lnTo>
                    <a:pt x="194" y="580"/>
                  </a:lnTo>
                  <a:cubicBezTo>
                    <a:pt x="311" y="526"/>
                    <a:pt x="484" y="549"/>
                    <a:pt x="598" y="632"/>
                  </a:cubicBezTo>
                  <a:lnTo>
                    <a:pt x="598" y="632"/>
                  </a:lnTo>
                  <a:cubicBezTo>
                    <a:pt x="610" y="649"/>
                    <a:pt x="623" y="664"/>
                    <a:pt x="638" y="678"/>
                  </a:cubicBezTo>
                  <a:lnTo>
                    <a:pt x="638" y="678"/>
                  </a:lnTo>
                  <a:cubicBezTo>
                    <a:pt x="635" y="676"/>
                    <a:pt x="632" y="675"/>
                    <a:pt x="628" y="674"/>
                  </a:cubicBezTo>
                  <a:lnTo>
                    <a:pt x="628" y="674"/>
                  </a:lnTo>
                  <a:cubicBezTo>
                    <a:pt x="591" y="663"/>
                    <a:pt x="549" y="661"/>
                    <a:pt x="512" y="655"/>
                  </a:cubicBezTo>
                  <a:lnTo>
                    <a:pt x="512" y="655"/>
                  </a:lnTo>
                  <a:cubicBezTo>
                    <a:pt x="491" y="652"/>
                    <a:pt x="482" y="684"/>
                    <a:pt x="503" y="687"/>
                  </a:cubicBezTo>
                  <a:lnTo>
                    <a:pt x="503" y="687"/>
                  </a:lnTo>
                  <a:cubicBezTo>
                    <a:pt x="519" y="689"/>
                    <a:pt x="536" y="692"/>
                    <a:pt x="552" y="694"/>
                  </a:cubicBezTo>
                  <a:lnTo>
                    <a:pt x="552" y="694"/>
                  </a:lnTo>
                  <a:cubicBezTo>
                    <a:pt x="537" y="698"/>
                    <a:pt x="522" y="705"/>
                    <a:pt x="509" y="715"/>
                  </a:cubicBezTo>
                  <a:lnTo>
                    <a:pt x="509" y="715"/>
                  </a:lnTo>
                  <a:cubicBezTo>
                    <a:pt x="493" y="728"/>
                    <a:pt x="509" y="756"/>
                    <a:pt x="526" y="743"/>
                  </a:cubicBezTo>
                  <a:lnTo>
                    <a:pt x="526" y="743"/>
                  </a:lnTo>
                  <a:cubicBezTo>
                    <a:pt x="557" y="719"/>
                    <a:pt x="596" y="715"/>
                    <a:pt x="630" y="729"/>
                  </a:cubicBezTo>
                  <a:lnTo>
                    <a:pt x="630" y="729"/>
                  </a:lnTo>
                  <a:cubicBezTo>
                    <a:pt x="623" y="732"/>
                    <a:pt x="616" y="736"/>
                    <a:pt x="609" y="740"/>
                  </a:cubicBezTo>
                  <a:lnTo>
                    <a:pt x="609" y="740"/>
                  </a:lnTo>
                  <a:cubicBezTo>
                    <a:pt x="546" y="777"/>
                    <a:pt x="507" y="821"/>
                    <a:pt x="434" y="842"/>
                  </a:cubicBezTo>
                  <a:lnTo>
                    <a:pt x="434" y="842"/>
                  </a:lnTo>
                  <a:cubicBezTo>
                    <a:pt x="269" y="890"/>
                    <a:pt x="113" y="779"/>
                    <a:pt x="64" y="628"/>
                  </a:cubicBezTo>
                  <a:close/>
                  <a:moveTo>
                    <a:pt x="327" y="232"/>
                  </a:moveTo>
                  <a:lnTo>
                    <a:pt x="327" y="232"/>
                  </a:lnTo>
                  <a:cubicBezTo>
                    <a:pt x="333" y="216"/>
                    <a:pt x="337" y="202"/>
                    <a:pt x="341" y="187"/>
                  </a:cubicBezTo>
                  <a:lnTo>
                    <a:pt x="341" y="187"/>
                  </a:lnTo>
                  <a:cubicBezTo>
                    <a:pt x="341" y="189"/>
                    <a:pt x="343" y="191"/>
                    <a:pt x="344" y="192"/>
                  </a:cubicBezTo>
                  <a:lnTo>
                    <a:pt x="344" y="192"/>
                  </a:lnTo>
                  <a:cubicBezTo>
                    <a:pt x="351" y="216"/>
                    <a:pt x="357" y="241"/>
                    <a:pt x="364" y="265"/>
                  </a:cubicBezTo>
                  <a:lnTo>
                    <a:pt x="364" y="265"/>
                  </a:lnTo>
                  <a:cubicBezTo>
                    <a:pt x="370" y="285"/>
                    <a:pt x="401" y="277"/>
                    <a:pt x="395" y="256"/>
                  </a:cubicBezTo>
                  <a:lnTo>
                    <a:pt x="395" y="256"/>
                  </a:lnTo>
                  <a:cubicBezTo>
                    <a:pt x="393" y="247"/>
                    <a:pt x="390" y="238"/>
                    <a:pt x="388" y="229"/>
                  </a:cubicBezTo>
                  <a:lnTo>
                    <a:pt x="388" y="229"/>
                  </a:lnTo>
                  <a:cubicBezTo>
                    <a:pt x="391" y="234"/>
                    <a:pt x="395" y="239"/>
                    <a:pt x="398" y="245"/>
                  </a:cubicBezTo>
                  <a:lnTo>
                    <a:pt x="398" y="245"/>
                  </a:lnTo>
                  <a:cubicBezTo>
                    <a:pt x="411" y="261"/>
                    <a:pt x="439" y="245"/>
                    <a:pt x="426" y="228"/>
                  </a:cubicBezTo>
                  <a:lnTo>
                    <a:pt x="426" y="228"/>
                  </a:lnTo>
                  <a:cubicBezTo>
                    <a:pt x="410" y="204"/>
                    <a:pt x="394" y="180"/>
                    <a:pt x="381" y="154"/>
                  </a:cubicBezTo>
                  <a:lnTo>
                    <a:pt x="381" y="154"/>
                  </a:lnTo>
                  <a:cubicBezTo>
                    <a:pt x="476" y="189"/>
                    <a:pt x="597" y="198"/>
                    <a:pt x="614" y="298"/>
                  </a:cubicBezTo>
                  <a:lnTo>
                    <a:pt x="614" y="298"/>
                  </a:lnTo>
                  <a:cubicBezTo>
                    <a:pt x="615" y="306"/>
                    <a:pt x="619" y="310"/>
                    <a:pt x="625" y="314"/>
                  </a:cubicBezTo>
                  <a:lnTo>
                    <a:pt x="625" y="314"/>
                  </a:lnTo>
                  <a:cubicBezTo>
                    <a:pt x="594" y="347"/>
                    <a:pt x="569" y="384"/>
                    <a:pt x="557" y="428"/>
                  </a:cubicBezTo>
                  <a:lnTo>
                    <a:pt x="557" y="428"/>
                  </a:lnTo>
                  <a:cubicBezTo>
                    <a:pt x="555" y="435"/>
                    <a:pt x="554" y="441"/>
                    <a:pt x="553" y="448"/>
                  </a:cubicBezTo>
                  <a:lnTo>
                    <a:pt x="553" y="448"/>
                  </a:lnTo>
                  <a:cubicBezTo>
                    <a:pt x="549" y="436"/>
                    <a:pt x="546" y="423"/>
                    <a:pt x="542" y="411"/>
                  </a:cubicBezTo>
                  <a:lnTo>
                    <a:pt x="542" y="411"/>
                  </a:lnTo>
                  <a:cubicBezTo>
                    <a:pt x="537" y="391"/>
                    <a:pt x="505" y="399"/>
                    <a:pt x="511" y="420"/>
                  </a:cubicBezTo>
                  <a:lnTo>
                    <a:pt x="511" y="420"/>
                  </a:lnTo>
                  <a:cubicBezTo>
                    <a:pt x="517" y="440"/>
                    <a:pt x="522" y="460"/>
                    <a:pt x="528" y="481"/>
                  </a:cubicBezTo>
                  <a:lnTo>
                    <a:pt x="528" y="481"/>
                  </a:lnTo>
                  <a:cubicBezTo>
                    <a:pt x="517" y="464"/>
                    <a:pt x="506" y="447"/>
                    <a:pt x="496" y="429"/>
                  </a:cubicBezTo>
                  <a:lnTo>
                    <a:pt x="496" y="429"/>
                  </a:lnTo>
                  <a:cubicBezTo>
                    <a:pt x="486" y="411"/>
                    <a:pt x="458" y="427"/>
                    <a:pt x="468" y="446"/>
                  </a:cubicBezTo>
                  <a:lnTo>
                    <a:pt x="468" y="446"/>
                  </a:lnTo>
                  <a:cubicBezTo>
                    <a:pt x="470" y="448"/>
                    <a:pt x="472" y="451"/>
                    <a:pt x="474" y="454"/>
                  </a:cubicBezTo>
                  <a:lnTo>
                    <a:pt x="474" y="454"/>
                  </a:lnTo>
                  <a:cubicBezTo>
                    <a:pt x="454" y="443"/>
                    <a:pt x="434" y="470"/>
                    <a:pt x="451" y="489"/>
                  </a:cubicBezTo>
                  <a:lnTo>
                    <a:pt x="451" y="489"/>
                  </a:lnTo>
                  <a:cubicBezTo>
                    <a:pt x="464" y="504"/>
                    <a:pt x="478" y="518"/>
                    <a:pt x="494" y="531"/>
                  </a:cubicBezTo>
                  <a:lnTo>
                    <a:pt x="494" y="531"/>
                  </a:lnTo>
                  <a:cubicBezTo>
                    <a:pt x="493" y="531"/>
                    <a:pt x="493" y="531"/>
                    <a:pt x="493" y="531"/>
                  </a:cubicBezTo>
                  <a:lnTo>
                    <a:pt x="493" y="531"/>
                  </a:lnTo>
                  <a:cubicBezTo>
                    <a:pt x="438" y="512"/>
                    <a:pt x="380" y="500"/>
                    <a:pt x="321" y="496"/>
                  </a:cubicBezTo>
                  <a:lnTo>
                    <a:pt x="321" y="496"/>
                  </a:lnTo>
                  <a:cubicBezTo>
                    <a:pt x="322" y="488"/>
                    <a:pt x="319" y="481"/>
                    <a:pt x="310" y="476"/>
                  </a:cubicBezTo>
                  <a:lnTo>
                    <a:pt x="310" y="476"/>
                  </a:lnTo>
                  <a:cubicBezTo>
                    <a:pt x="213" y="416"/>
                    <a:pt x="301" y="303"/>
                    <a:pt x="327" y="232"/>
                  </a:cubicBezTo>
                  <a:close/>
                  <a:moveTo>
                    <a:pt x="484" y="471"/>
                  </a:moveTo>
                  <a:lnTo>
                    <a:pt x="484" y="471"/>
                  </a:lnTo>
                  <a:cubicBezTo>
                    <a:pt x="486" y="476"/>
                    <a:pt x="489" y="480"/>
                    <a:pt x="491" y="484"/>
                  </a:cubicBezTo>
                  <a:lnTo>
                    <a:pt x="491" y="484"/>
                  </a:lnTo>
                  <a:cubicBezTo>
                    <a:pt x="488" y="482"/>
                    <a:pt x="485" y="479"/>
                    <a:pt x="482" y="477"/>
                  </a:cubicBezTo>
                  <a:lnTo>
                    <a:pt x="482" y="477"/>
                  </a:lnTo>
                  <a:cubicBezTo>
                    <a:pt x="483" y="475"/>
                    <a:pt x="484" y="473"/>
                    <a:pt x="484" y="471"/>
                  </a:cubicBezTo>
                  <a:close/>
                  <a:moveTo>
                    <a:pt x="721" y="275"/>
                  </a:moveTo>
                  <a:lnTo>
                    <a:pt x="721" y="275"/>
                  </a:lnTo>
                  <a:cubicBezTo>
                    <a:pt x="770" y="233"/>
                    <a:pt x="816" y="192"/>
                    <a:pt x="844" y="141"/>
                  </a:cubicBezTo>
                  <a:lnTo>
                    <a:pt x="844" y="141"/>
                  </a:lnTo>
                  <a:cubicBezTo>
                    <a:pt x="842" y="183"/>
                    <a:pt x="829" y="224"/>
                    <a:pt x="808" y="262"/>
                  </a:cubicBezTo>
                  <a:lnTo>
                    <a:pt x="808" y="262"/>
                  </a:lnTo>
                  <a:cubicBezTo>
                    <a:pt x="797" y="281"/>
                    <a:pt x="825" y="297"/>
                    <a:pt x="836" y="279"/>
                  </a:cubicBezTo>
                  <a:lnTo>
                    <a:pt x="836" y="279"/>
                  </a:lnTo>
                  <a:cubicBezTo>
                    <a:pt x="861" y="234"/>
                    <a:pt x="874" y="186"/>
                    <a:pt x="876" y="138"/>
                  </a:cubicBezTo>
                  <a:lnTo>
                    <a:pt x="876" y="138"/>
                  </a:lnTo>
                  <a:cubicBezTo>
                    <a:pt x="927" y="212"/>
                    <a:pt x="1003" y="269"/>
                    <a:pt x="1037" y="358"/>
                  </a:cubicBezTo>
                  <a:lnTo>
                    <a:pt x="1037" y="358"/>
                  </a:lnTo>
                  <a:cubicBezTo>
                    <a:pt x="1076" y="462"/>
                    <a:pt x="945" y="579"/>
                    <a:pt x="871" y="619"/>
                  </a:cubicBezTo>
                  <a:lnTo>
                    <a:pt x="871" y="619"/>
                  </a:lnTo>
                  <a:cubicBezTo>
                    <a:pt x="842" y="634"/>
                    <a:pt x="817" y="649"/>
                    <a:pt x="793" y="666"/>
                  </a:cubicBezTo>
                  <a:lnTo>
                    <a:pt x="793" y="666"/>
                  </a:lnTo>
                  <a:cubicBezTo>
                    <a:pt x="801" y="652"/>
                    <a:pt x="809" y="639"/>
                    <a:pt x="817" y="625"/>
                  </a:cubicBezTo>
                  <a:lnTo>
                    <a:pt x="817" y="625"/>
                  </a:lnTo>
                  <a:cubicBezTo>
                    <a:pt x="828" y="608"/>
                    <a:pt x="799" y="591"/>
                    <a:pt x="789" y="609"/>
                  </a:cubicBezTo>
                  <a:lnTo>
                    <a:pt x="789" y="609"/>
                  </a:lnTo>
                  <a:cubicBezTo>
                    <a:pt x="779" y="625"/>
                    <a:pt x="770" y="641"/>
                    <a:pt x="761" y="656"/>
                  </a:cubicBezTo>
                  <a:lnTo>
                    <a:pt x="761" y="656"/>
                  </a:lnTo>
                  <a:cubicBezTo>
                    <a:pt x="764" y="605"/>
                    <a:pt x="784" y="556"/>
                    <a:pt x="818" y="515"/>
                  </a:cubicBezTo>
                  <a:lnTo>
                    <a:pt x="818" y="515"/>
                  </a:lnTo>
                  <a:cubicBezTo>
                    <a:pt x="832" y="498"/>
                    <a:pt x="809" y="476"/>
                    <a:pt x="796" y="491"/>
                  </a:cubicBezTo>
                  <a:lnTo>
                    <a:pt x="796" y="491"/>
                  </a:lnTo>
                  <a:cubicBezTo>
                    <a:pt x="758" y="536"/>
                    <a:pt x="736" y="588"/>
                    <a:pt x="729" y="643"/>
                  </a:cubicBezTo>
                  <a:lnTo>
                    <a:pt x="729" y="643"/>
                  </a:lnTo>
                  <a:cubicBezTo>
                    <a:pt x="727" y="625"/>
                    <a:pt x="728" y="606"/>
                    <a:pt x="733" y="587"/>
                  </a:cubicBezTo>
                  <a:lnTo>
                    <a:pt x="733" y="587"/>
                  </a:lnTo>
                  <a:cubicBezTo>
                    <a:pt x="738" y="566"/>
                    <a:pt x="707" y="558"/>
                    <a:pt x="701" y="578"/>
                  </a:cubicBezTo>
                  <a:lnTo>
                    <a:pt x="701" y="578"/>
                  </a:lnTo>
                  <a:cubicBezTo>
                    <a:pt x="695" y="607"/>
                    <a:pt x="694" y="636"/>
                    <a:pt x="700" y="664"/>
                  </a:cubicBezTo>
                  <a:lnTo>
                    <a:pt x="700" y="664"/>
                  </a:lnTo>
                  <a:cubicBezTo>
                    <a:pt x="681" y="640"/>
                    <a:pt x="660" y="619"/>
                    <a:pt x="636" y="602"/>
                  </a:cubicBezTo>
                  <a:lnTo>
                    <a:pt x="636" y="602"/>
                  </a:lnTo>
                  <a:cubicBezTo>
                    <a:pt x="570" y="501"/>
                    <a:pt x="616" y="366"/>
                    <a:pt x="721" y="275"/>
                  </a:cubicBezTo>
                  <a:close/>
                  <a:moveTo>
                    <a:pt x="1269" y="244"/>
                  </a:moveTo>
                  <a:lnTo>
                    <a:pt x="1269" y="244"/>
                  </a:lnTo>
                  <a:cubicBezTo>
                    <a:pt x="1284" y="241"/>
                    <a:pt x="1299" y="239"/>
                    <a:pt x="1313" y="236"/>
                  </a:cubicBezTo>
                  <a:lnTo>
                    <a:pt x="1313" y="236"/>
                  </a:lnTo>
                  <a:cubicBezTo>
                    <a:pt x="1316" y="246"/>
                    <a:pt x="1326" y="254"/>
                    <a:pt x="1337" y="246"/>
                  </a:cubicBezTo>
                  <a:lnTo>
                    <a:pt x="1337" y="246"/>
                  </a:lnTo>
                  <a:cubicBezTo>
                    <a:pt x="1339" y="245"/>
                    <a:pt x="1340" y="244"/>
                    <a:pt x="1342" y="243"/>
                  </a:cubicBezTo>
                  <a:lnTo>
                    <a:pt x="1342" y="243"/>
                  </a:lnTo>
                  <a:cubicBezTo>
                    <a:pt x="1325" y="257"/>
                    <a:pt x="1307" y="271"/>
                    <a:pt x="1291" y="286"/>
                  </a:cubicBezTo>
                  <a:lnTo>
                    <a:pt x="1291" y="286"/>
                  </a:lnTo>
                  <a:cubicBezTo>
                    <a:pt x="1275" y="300"/>
                    <a:pt x="1298" y="323"/>
                    <a:pt x="1313" y="309"/>
                  </a:cubicBezTo>
                  <a:lnTo>
                    <a:pt x="1313" y="309"/>
                  </a:lnTo>
                  <a:cubicBezTo>
                    <a:pt x="1333" y="292"/>
                    <a:pt x="1352" y="276"/>
                    <a:pt x="1372" y="261"/>
                  </a:cubicBezTo>
                  <a:lnTo>
                    <a:pt x="1372" y="261"/>
                  </a:lnTo>
                  <a:cubicBezTo>
                    <a:pt x="1362" y="286"/>
                    <a:pt x="1356" y="314"/>
                    <a:pt x="1350" y="342"/>
                  </a:cubicBezTo>
                  <a:lnTo>
                    <a:pt x="1350" y="342"/>
                  </a:lnTo>
                  <a:cubicBezTo>
                    <a:pt x="1346" y="366"/>
                    <a:pt x="1342" y="389"/>
                    <a:pt x="1338" y="413"/>
                  </a:cubicBezTo>
                  <a:lnTo>
                    <a:pt x="1338" y="413"/>
                  </a:lnTo>
                  <a:cubicBezTo>
                    <a:pt x="1308" y="441"/>
                    <a:pt x="1274" y="463"/>
                    <a:pt x="1236" y="480"/>
                  </a:cubicBezTo>
                  <a:lnTo>
                    <a:pt x="1236" y="480"/>
                  </a:lnTo>
                  <a:cubicBezTo>
                    <a:pt x="1217" y="488"/>
                    <a:pt x="1232" y="515"/>
                    <a:pt x="1251" y="508"/>
                  </a:cubicBezTo>
                  <a:lnTo>
                    <a:pt x="1251" y="508"/>
                  </a:lnTo>
                  <a:cubicBezTo>
                    <a:pt x="1250" y="508"/>
                    <a:pt x="1249" y="509"/>
                    <a:pt x="1248" y="509"/>
                  </a:cubicBezTo>
                  <a:lnTo>
                    <a:pt x="1248" y="509"/>
                  </a:lnTo>
                  <a:cubicBezTo>
                    <a:pt x="1232" y="513"/>
                    <a:pt x="1235" y="534"/>
                    <a:pt x="1246" y="539"/>
                  </a:cubicBezTo>
                  <a:lnTo>
                    <a:pt x="1246" y="539"/>
                  </a:lnTo>
                  <a:cubicBezTo>
                    <a:pt x="1244" y="541"/>
                    <a:pt x="1243" y="544"/>
                    <a:pt x="1242" y="546"/>
                  </a:cubicBezTo>
                  <a:lnTo>
                    <a:pt x="1242" y="546"/>
                  </a:lnTo>
                  <a:cubicBezTo>
                    <a:pt x="1232" y="544"/>
                    <a:pt x="1222" y="543"/>
                    <a:pt x="1211" y="543"/>
                  </a:cubicBezTo>
                  <a:lnTo>
                    <a:pt x="1211" y="543"/>
                  </a:lnTo>
                  <a:cubicBezTo>
                    <a:pt x="1161" y="542"/>
                    <a:pt x="1104" y="548"/>
                    <a:pt x="1046" y="562"/>
                  </a:cubicBezTo>
                  <a:lnTo>
                    <a:pt x="1046" y="562"/>
                  </a:lnTo>
                  <a:cubicBezTo>
                    <a:pt x="1096" y="524"/>
                    <a:pt x="1147" y="487"/>
                    <a:pt x="1199" y="451"/>
                  </a:cubicBezTo>
                  <a:lnTo>
                    <a:pt x="1199" y="451"/>
                  </a:lnTo>
                  <a:cubicBezTo>
                    <a:pt x="1216" y="440"/>
                    <a:pt x="1200" y="411"/>
                    <a:pt x="1182" y="423"/>
                  </a:cubicBezTo>
                  <a:lnTo>
                    <a:pt x="1182" y="423"/>
                  </a:lnTo>
                  <a:cubicBezTo>
                    <a:pt x="1164" y="436"/>
                    <a:pt x="1147" y="448"/>
                    <a:pt x="1129" y="461"/>
                  </a:cubicBezTo>
                  <a:lnTo>
                    <a:pt x="1129" y="461"/>
                  </a:lnTo>
                  <a:cubicBezTo>
                    <a:pt x="1142" y="447"/>
                    <a:pt x="1155" y="433"/>
                    <a:pt x="1167" y="418"/>
                  </a:cubicBezTo>
                  <a:lnTo>
                    <a:pt x="1167" y="418"/>
                  </a:lnTo>
                  <a:cubicBezTo>
                    <a:pt x="1181" y="402"/>
                    <a:pt x="1158" y="379"/>
                    <a:pt x="1144" y="395"/>
                  </a:cubicBezTo>
                  <a:lnTo>
                    <a:pt x="1144" y="395"/>
                  </a:lnTo>
                  <a:cubicBezTo>
                    <a:pt x="1121" y="423"/>
                    <a:pt x="1096" y="449"/>
                    <a:pt x="1071" y="475"/>
                  </a:cubicBezTo>
                  <a:lnTo>
                    <a:pt x="1071" y="475"/>
                  </a:lnTo>
                  <a:cubicBezTo>
                    <a:pt x="1079" y="457"/>
                    <a:pt x="1084" y="438"/>
                    <a:pt x="1089" y="419"/>
                  </a:cubicBezTo>
                  <a:lnTo>
                    <a:pt x="1089" y="419"/>
                  </a:lnTo>
                  <a:cubicBezTo>
                    <a:pt x="1098" y="380"/>
                    <a:pt x="1091" y="344"/>
                    <a:pt x="1074" y="310"/>
                  </a:cubicBezTo>
                  <a:lnTo>
                    <a:pt x="1074" y="310"/>
                  </a:lnTo>
                  <a:cubicBezTo>
                    <a:pt x="1103" y="255"/>
                    <a:pt x="1224" y="252"/>
                    <a:pt x="1269" y="244"/>
                  </a:cubicBezTo>
                  <a:close/>
                  <a:moveTo>
                    <a:pt x="1311" y="476"/>
                  </a:moveTo>
                  <a:lnTo>
                    <a:pt x="1311" y="476"/>
                  </a:lnTo>
                  <a:cubicBezTo>
                    <a:pt x="1310" y="477"/>
                    <a:pt x="1309" y="478"/>
                    <a:pt x="1309" y="479"/>
                  </a:cubicBezTo>
                  <a:lnTo>
                    <a:pt x="1309" y="479"/>
                  </a:lnTo>
                  <a:cubicBezTo>
                    <a:pt x="1309" y="480"/>
                    <a:pt x="1308" y="481"/>
                    <a:pt x="1307" y="482"/>
                  </a:cubicBezTo>
                  <a:lnTo>
                    <a:pt x="1307" y="482"/>
                  </a:lnTo>
                  <a:cubicBezTo>
                    <a:pt x="1291" y="494"/>
                    <a:pt x="1273" y="502"/>
                    <a:pt x="1253" y="508"/>
                  </a:cubicBezTo>
                  <a:lnTo>
                    <a:pt x="1253" y="508"/>
                  </a:lnTo>
                  <a:cubicBezTo>
                    <a:pt x="1274" y="498"/>
                    <a:pt x="1292" y="487"/>
                    <a:pt x="1311" y="476"/>
                  </a:cubicBezTo>
                  <a:lnTo>
                    <a:pt x="1325" y="468"/>
                  </a:lnTo>
                  <a:lnTo>
                    <a:pt x="1325" y="468"/>
                  </a:lnTo>
                  <a:cubicBezTo>
                    <a:pt x="1324" y="468"/>
                    <a:pt x="1323" y="468"/>
                    <a:pt x="1322" y="468"/>
                  </a:cubicBezTo>
                  <a:lnTo>
                    <a:pt x="1322" y="468"/>
                  </a:lnTo>
                  <a:cubicBezTo>
                    <a:pt x="1323" y="467"/>
                    <a:pt x="1325" y="466"/>
                    <a:pt x="1326" y="466"/>
                  </a:cubicBezTo>
                  <a:lnTo>
                    <a:pt x="1326" y="466"/>
                  </a:lnTo>
                  <a:cubicBezTo>
                    <a:pt x="1325" y="466"/>
                    <a:pt x="1325" y="467"/>
                    <a:pt x="1325" y="468"/>
                  </a:cubicBezTo>
                  <a:lnTo>
                    <a:pt x="1311" y="476"/>
                  </a:lnTo>
                  <a:close/>
                  <a:moveTo>
                    <a:pt x="1285" y="536"/>
                  </a:moveTo>
                  <a:lnTo>
                    <a:pt x="1285" y="536"/>
                  </a:lnTo>
                  <a:cubicBezTo>
                    <a:pt x="1281" y="537"/>
                    <a:pt x="1276" y="539"/>
                    <a:pt x="1272" y="540"/>
                  </a:cubicBezTo>
                  <a:lnTo>
                    <a:pt x="1272" y="540"/>
                  </a:lnTo>
                  <a:cubicBezTo>
                    <a:pt x="1271" y="539"/>
                    <a:pt x="1269" y="538"/>
                    <a:pt x="1268" y="537"/>
                  </a:cubicBezTo>
                  <a:lnTo>
                    <a:pt x="1268" y="537"/>
                  </a:lnTo>
                  <a:cubicBezTo>
                    <a:pt x="1275" y="535"/>
                    <a:pt x="1281" y="532"/>
                    <a:pt x="1287" y="530"/>
                  </a:cubicBezTo>
                  <a:lnTo>
                    <a:pt x="1287" y="530"/>
                  </a:lnTo>
                  <a:cubicBezTo>
                    <a:pt x="1286" y="532"/>
                    <a:pt x="1286" y="534"/>
                    <a:pt x="1285" y="536"/>
                  </a:cubicBezTo>
                  <a:close/>
                  <a:moveTo>
                    <a:pt x="1511" y="839"/>
                  </a:moveTo>
                  <a:lnTo>
                    <a:pt x="1511" y="839"/>
                  </a:lnTo>
                  <a:cubicBezTo>
                    <a:pt x="1487" y="740"/>
                    <a:pt x="1422" y="631"/>
                    <a:pt x="1329" y="577"/>
                  </a:cubicBezTo>
                  <a:lnTo>
                    <a:pt x="1329" y="577"/>
                  </a:lnTo>
                  <a:cubicBezTo>
                    <a:pt x="1355" y="552"/>
                    <a:pt x="1366" y="509"/>
                    <a:pt x="1375" y="477"/>
                  </a:cubicBezTo>
                  <a:lnTo>
                    <a:pt x="1375" y="477"/>
                  </a:lnTo>
                  <a:cubicBezTo>
                    <a:pt x="1377" y="468"/>
                    <a:pt x="1379" y="460"/>
                    <a:pt x="1381" y="452"/>
                  </a:cubicBezTo>
                  <a:lnTo>
                    <a:pt x="1381" y="452"/>
                  </a:lnTo>
                  <a:cubicBezTo>
                    <a:pt x="1381" y="451"/>
                    <a:pt x="1382" y="450"/>
                    <a:pt x="1382" y="448"/>
                  </a:cubicBezTo>
                  <a:lnTo>
                    <a:pt x="1382" y="448"/>
                  </a:lnTo>
                  <a:cubicBezTo>
                    <a:pt x="1385" y="435"/>
                    <a:pt x="1387" y="420"/>
                    <a:pt x="1390" y="405"/>
                  </a:cubicBezTo>
                  <a:lnTo>
                    <a:pt x="1390" y="405"/>
                  </a:lnTo>
                  <a:lnTo>
                    <a:pt x="1390" y="405"/>
                  </a:lnTo>
                  <a:lnTo>
                    <a:pt x="1390" y="405"/>
                  </a:lnTo>
                  <a:cubicBezTo>
                    <a:pt x="1395" y="399"/>
                    <a:pt x="1396" y="392"/>
                    <a:pt x="1393" y="387"/>
                  </a:cubicBezTo>
                  <a:lnTo>
                    <a:pt x="1393" y="387"/>
                  </a:lnTo>
                  <a:cubicBezTo>
                    <a:pt x="1403" y="326"/>
                    <a:pt x="1413" y="266"/>
                    <a:pt x="1453" y="214"/>
                  </a:cubicBezTo>
                  <a:lnTo>
                    <a:pt x="1453" y="214"/>
                  </a:lnTo>
                  <a:cubicBezTo>
                    <a:pt x="1454" y="212"/>
                    <a:pt x="1455" y="210"/>
                    <a:pt x="1456" y="208"/>
                  </a:cubicBezTo>
                  <a:lnTo>
                    <a:pt x="1456" y="208"/>
                  </a:lnTo>
                  <a:cubicBezTo>
                    <a:pt x="1472" y="195"/>
                    <a:pt x="1458" y="161"/>
                    <a:pt x="1432" y="166"/>
                  </a:cubicBezTo>
                  <a:lnTo>
                    <a:pt x="1432" y="166"/>
                  </a:lnTo>
                  <a:cubicBezTo>
                    <a:pt x="1335" y="183"/>
                    <a:pt x="1237" y="201"/>
                    <a:pt x="1140" y="218"/>
                  </a:cubicBezTo>
                  <a:lnTo>
                    <a:pt x="1140" y="218"/>
                  </a:lnTo>
                  <a:cubicBezTo>
                    <a:pt x="1101" y="224"/>
                    <a:pt x="1067" y="236"/>
                    <a:pt x="1045" y="262"/>
                  </a:cubicBezTo>
                  <a:lnTo>
                    <a:pt x="1045" y="262"/>
                  </a:lnTo>
                  <a:cubicBezTo>
                    <a:pt x="988" y="183"/>
                    <a:pt x="899" y="112"/>
                    <a:pt x="880" y="30"/>
                  </a:cubicBezTo>
                  <a:lnTo>
                    <a:pt x="880" y="30"/>
                  </a:lnTo>
                  <a:cubicBezTo>
                    <a:pt x="878" y="20"/>
                    <a:pt x="871" y="14"/>
                    <a:pt x="863" y="13"/>
                  </a:cubicBezTo>
                  <a:lnTo>
                    <a:pt x="863" y="13"/>
                  </a:lnTo>
                  <a:cubicBezTo>
                    <a:pt x="850" y="0"/>
                    <a:pt x="821" y="5"/>
                    <a:pt x="822" y="29"/>
                  </a:cubicBezTo>
                  <a:lnTo>
                    <a:pt x="822" y="29"/>
                  </a:lnTo>
                  <a:cubicBezTo>
                    <a:pt x="823" y="137"/>
                    <a:pt x="736" y="202"/>
                    <a:pt x="659" y="277"/>
                  </a:cubicBezTo>
                  <a:lnTo>
                    <a:pt x="659" y="277"/>
                  </a:lnTo>
                  <a:cubicBezTo>
                    <a:pt x="625" y="118"/>
                    <a:pt x="409" y="168"/>
                    <a:pt x="324" y="61"/>
                  </a:cubicBezTo>
                  <a:lnTo>
                    <a:pt x="324" y="61"/>
                  </a:lnTo>
                  <a:cubicBezTo>
                    <a:pt x="306" y="38"/>
                    <a:pt x="276" y="67"/>
                    <a:pt x="286" y="91"/>
                  </a:cubicBezTo>
                  <a:lnTo>
                    <a:pt x="286" y="91"/>
                  </a:lnTo>
                  <a:cubicBezTo>
                    <a:pt x="344" y="219"/>
                    <a:pt x="131" y="390"/>
                    <a:pt x="263" y="501"/>
                  </a:cubicBezTo>
                  <a:lnTo>
                    <a:pt x="263" y="501"/>
                  </a:lnTo>
                  <a:cubicBezTo>
                    <a:pt x="192" y="523"/>
                    <a:pt x="114" y="587"/>
                    <a:pt x="54" y="531"/>
                  </a:cubicBezTo>
                  <a:lnTo>
                    <a:pt x="54" y="531"/>
                  </a:lnTo>
                  <a:cubicBezTo>
                    <a:pt x="37" y="515"/>
                    <a:pt x="15" y="528"/>
                    <a:pt x="12" y="546"/>
                  </a:cubicBezTo>
                  <a:lnTo>
                    <a:pt x="12" y="546"/>
                  </a:lnTo>
                  <a:cubicBezTo>
                    <a:pt x="5" y="549"/>
                    <a:pt x="0" y="556"/>
                    <a:pt x="1" y="567"/>
                  </a:cubicBezTo>
                  <a:lnTo>
                    <a:pt x="1" y="567"/>
                  </a:lnTo>
                  <a:cubicBezTo>
                    <a:pt x="18" y="695"/>
                    <a:pt x="93" y="824"/>
                    <a:pt x="220" y="872"/>
                  </a:cubicBezTo>
                  <a:lnTo>
                    <a:pt x="220" y="872"/>
                  </a:lnTo>
                  <a:cubicBezTo>
                    <a:pt x="112" y="972"/>
                    <a:pt x="93" y="1142"/>
                    <a:pt x="58" y="1278"/>
                  </a:cubicBezTo>
                  <a:lnTo>
                    <a:pt x="58" y="1278"/>
                  </a:lnTo>
                  <a:cubicBezTo>
                    <a:pt x="52" y="1299"/>
                    <a:pt x="75" y="1314"/>
                    <a:pt x="93" y="1306"/>
                  </a:cubicBezTo>
                  <a:lnTo>
                    <a:pt x="93" y="1306"/>
                  </a:lnTo>
                  <a:cubicBezTo>
                    <a:pt x="168" y="1269"/>
                    <a:pt x="259" y="1309"/>
                    <a:pt x="337" y="1307"/>
                  </a:cubicBezTo>
                  <a:lnTo>
                    <a:pt x="337" y="1307"/>
                  </a:lnTo>
                  <a:cubicBezTo>
                    <a:pt x="405" y="1306"/>
                    <a:pt x="469" y="1277"/>
                    <a:pt x="524" y="1238"/>
                  </a:cubicBezTo>
                  <a:lnTo>
                    <a:pt x="524" y="1238"/>
                  </a:lnTo>
                  <a:cubicBezTo>
                    <a:pt x="537" y="1272"/>
                    <a:pt x="555" y="1303"/>
                    <a:pt x="576" y="1332"/>
                  </a:cubicBezTo>
                  <a:lnTo>
                    <a:pt x="576" y="1332"/>
                  </a:lnTo>
                  <a:cubicBezTo>
                    <a:pt x="633" y="1410"/>
                    <a:pt x="730" y="1445"/>
                    <a:pt x="767" y="1539"/>
                  </a:cubicBezTo>
                  <a:lnTo>
                    <a:pt x="767" y="1539"/>
                  </a:lnTo>
                  <a:cubicBezTo>
                    <a:pt x="777" y="1564"/>
                    <a:pt x="814" y="1561"/>
                    <a:pt x="815" y="1532"/>
                  </a:cubicBezTo>
                  <a:lnTo>
                    <a:pt x="815" y="1532"/>
                  </a:lnTo>
                  <a:cubicBezTo>
                    <a:pt x="819" y="1428"/>
                    <a:pt x="916" y="1378"/>
                    <a:pt x="978" y="1304"/>
                  </a:cubicBezTo>
                  <a:lnTo>
                    <a:pt x="978" y="1304"/>
                  </a:lnTo>
                  <a:cubicBezTo>
                    <a:pt x="994" y="1321"/>
                    <a:pt x="1017" y="1331"/>
                    <a:pt x="1042" y="1333"/>
                  </a:cubicBezTo>
                  <a:lnTo>
                    <a:pt x="1042" y="1333"/>
                  </a:lnTo>
                  <a:cubicBezTo>
                    <a:pt x="1162" y="1344"/>
                    <a:pt x="1295" y="1279"/>
                    <a:pt x="1403" y="1349"/>
                  </a:cubicBezTo>
                  <a:lnTo>
                    <a:pt x="1403" y="1349"/>
                  </a:lnTo>
                  <a:cubicBezTo>
                    <a:pt x="1416" y="1373"/>
                    <a:pt x="1456" y="1360"/>
                    <a:pt x="1448" y="1331"/>
                  </a:cubicBezTo>
                  <a:lnTo>
                    <a:pt x="1448" y="1331"/>
                  </a:lnTo>
                  <a:cubicBezTo>
                    <a:pt x="1408" y="1190"/>
                    <a:pt x="1355" y="1055"/>
                    <a:pt x="1287" y="925"/>
                  </a:cubicBezTo>
                  <a:lnTo>
                    <a:pt x="1287" y="925"/>
                  </a:lnTo>
                  <a:cubicBezTo>
                    <a:pt x="1287" y="924"/>
                    <a:pt x="1286" y="924"/>
                    <a:pt x="1286" y="923"/>
                  </a:cubicBezTo>
                  <a:lnTo>
                    <a:pt x="1286" y="923"/>
                  </a:lnTo>
                  <a:cubicBezTo>
                    <a:pt x="1291" y="920"/>
                    <a:pt x="1295" y="917"/>
                    <a:pt x="1299" y="914"/>
                  </a:cubicBezTo>
                  <a:lnTo>
                    <a:pt x="1299" y="914"/>
                  </a:lnTo>
                  <a:cubicBezTo>
                    <a:pt x="1311" y="907"/>
                    <a:pt x="1457" y="852"/>
                    <a:pt x="1462" y="867"/>
                  </a:cubicBezTo>
                  <a:lnTo>
                    <a:pt x="1462" y="867"/>
                  </a:lnTo>
                  <a:cubicBezTo>
                    <a:pt x="1471" y="897"/>
                    <a:pt x="1517" y="885"/>
                    <a:pt x="1509" y="856"/>
                  </a:cubicBezTo>
                  <a:lnTo>
                    <a:pt x="1509" y="856"/>
                  </a:lnTo>
                  <a:cubicBezTo>
                    <a:pt x="1512" y="851"/>
                    <a:pt x="1513" y="845"/>
                    <a:pt x="1511" y="839"/>
                  </a:cubicBezTo>
                  <a:close/>
                </a:path>
              </a:pathLst>
            </a:custGeom>
            <a:solidFill>
              <a:schemeClr val="accent6"/>
            </a:solidFill>
            <a:ln>
              <a:noFill/>
            </a:ln>
            <a:effectLst/>
          </p:spPr>
          <p:txBody>
            <a:bodyPr wrap="none" anchor="ctr"/>
            <a:lstStyle/>
            <a:p>
              <a:endParaRPr lang="es-ES_tradnl" sz="919" dirty="0"/>
            </a:p>
          </p:txBody>
        </p:sp>
        <p:grpSp>
          <p:nvGrpSpPr>
            <p:cNvPr id="26" name="Group 25">
              <a:extLst>
                <a:ext uri="{FF2B5EF4-FFF2-40B4-BE49-F238E27FC236}">
                  <a16:creationId xmlns:a16="http://schemas.microsoft.com/office/drawing/2014/main" id="{44919132-B862-EA41-A1EB-CF3BD8483AB6}"/>
                </a:ext>
              </a:extLst>
            </p:cNvPr>
            <p:cNvGrpSpPr/>
            <p:nvPr/>
          </p:nvGrpSpPr>
          <p:grpSpPr>
            <a:xfrm rot="759599">
              <a:off x="4255492" y="3949389"/>
              <a:ext cx="745606" cy="1153261"/>
              <a:chOff x="4870112" y="3645384"/>
              <a:chExt cx="381280" cy="589742"/>
            </a:xfrm>
            <a:solidFill>
              <a:schemeClr val="accent5"/>
            </a:solidFill>
          </p:grpSpPr>
          <p:sp>
            <p:nvSpPr>
              <p:cNvPr id="138" name="Freeform 401">
                <a:extLst>
                  <a:ext uri="{FF2B5EF4-FFF2-40B4-BE49-F238E27FC236}">
                    <a16:creationId xmlns:a16="http://schemas.microsoft.com/office/drawing/2014/main" id="{5A95FCAA-B8DA-C14E-96C9-7C47DED595C9}"/>
                  </a:ext>
                </a:extLst>
              </p:cNvPr>
              <p:cNvSpPr>
                <a:spLocks noChangeArrowheads="1"/>
              </p:cNvSpPr>
              <p:nvPr/>
            </p:nvSpPr>
            <p:spPr bwMode="auto">
              <a:xfrm>
                <a:off x="5185505" y="3739353"/>
                <a:ext cx="19442" cy="25923"/>
              </a:xfrm>
              <a:custGeom>
                <a:avLst/>
                <a:gdLst>
                  <a:gd name="T0" fmla="*/ 38 w 81"/>
                  <a:gd name="T1" fmla="*/ 86 h 105"/>
                  <a:gd name="T2" fmla="*/ 38 w 81"/>
                  <a:gd name="T3" fmla="*/ 86 h 105"/>
                  <a:gd name="T4" fmla="*/ 69 w 81"/>
                  <a:gd name="T5" fmla="*/ 34 h 105"/>
                  <a:gd name="T6" fmla="*/ 69 w 81"/>
                  <a:gd name="T7" fmla="*/ 34 h 105"/>
                  <a:gd name="T8" fmla="*/ 41 w 81"/>
                  <a:gd name="T9" fmla="*/ 18 h 105"/>
                  <a:gd name="T10" fmla="*/ 41 w 81"/>
                  <a:gd name="T11" fmla="*/ 18 h 105"/>
                  <a:gd name="T12" fmla="*/ 10 w 81"/>
                  <a:gd name="T13" fmla="*/ 70 h 105"/>
                  <a:gd name="T14" fmla="*/ 10 w 81"/>
                  <a:gd name="T15" fmla="*/ 70 h 105"/>
                  <a:gd name="T16" fmla="*/ 38 w 81"/>
                  <a:gd name="T17" fmla="*/ 8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05">
                    <a:moveTo>
                      <a:pt x="38" y="86"/>
                    </a:moveTo>
                    <a:lnTo>
                      <a:pt x="38" y="86"/>
                    </a:lnTo>
                    <a:cubicBezTo>
                      <a:pt x="48" y="69"/>
                      <a:pt x="59" y="52"/>
                      <a:pt x="69" y="34"/>
                    </a:cubicBezTo>
                    <a:lnTo>
                      <a:pt x="69" y="34"/>
                    </a:lnTo>
                    <a:cubicBezTo>
                      <a:pt x="80" y="16"/>
                      <a:pt x="52" y="0"/>
                      <a:pt x="41" y="18"/>
                    </a:cubicBezTo>
                    <a:lnTo>
                      <a:pt x="41" y="18"/>
                    </a:lnTo>
                    <a:cubicBezTo>
                      <a:pt x="31" y="35"/>
                      <a:pt x="21" y="53"/>
                      <a:pt x="10" y="70"/>
                    </a:cubicBezTo>
                    <a:lnTo>
                      <a:pt x="10" y="70"/>
                    </a:lnTo>
                    <a:cubicBezTo>
                      <a:pt x="0" y="88"/>
                      <a:pt x="28" y="104"/>
                      <a:pt x="38"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nvGrpSpPr>
              <p:cNvPr id="139" name="Group 138">
                <a:extLst>
                  <a:ext uri="{FF2B5EF4-FFF2-40B4-BE49-F238E27FC236}">
                    <a16:creationId xmlns:a16="http://schemas.microsoft.com/office/drawing/2014/main" id="{0506544E-D1BF-E24F-80F1-B82F229529B1}"/>
                  </a:ext>
                </a:extLst>
              </p:cNvPr>
              <p:cNvGrpSpPr/>
              <p:nvPr/>
            </p:nvGrpSpPr>
            <p:grpSpPr>
              <a:xfrm>
                <a:off x="4870112" y="3645384"/>
                <a:ext cx="381280" cy="589742"/>
                <a:chOff x="4870112" y="3645384"/>
                <a:chExt cx="381280" cy="589742"/>
              </a:xfrm>
              <a:grpFill/>
            </p:grpSpPr>
            <p:sp>
              <p:nvSpPr>
                <p:cNvPr id="140" name="Freeform 402">
                  <a:extLst>
                    <a:ext uri="{FF2B5EF4-FFF2-40B4-BE49-F238E27FC236}">
                      <a16:creationId xmlns:a16="http://schemas.microsoft.com/office/drawing/2014/main" id="{D34D581B-EB76-2147-9677-10B3734B7495}"/>
                    </a:ext>
                  </a:extLst>
                </p:cNvPr>
                <p:cNvSpPr>
                  <a:spLocks noChangeArrowheads="1"/>
                </p:cNvSpPr>
                <p:nvPr/>
              </p:nvSpPr>
              <p:spPr bwMode="auto">
                <a:xfrm>
                  <a:off x="5194146" y="3746914"/>
                  <a:ext cx="17282" cy="24842"/>
                </a:xfrm>
                <a:custGeom>
                  <a:avLst/>
                  <a:gdLst>
                    <a:gd name="T0" fmla="*/ 10 w 72"/>
                    <a:gd name="T1" fmla="*/ 64 h 101"/>
                    <a:gd name="T2" fmla="*/ 10 w 72"/>
                    <a:gd name="T3" fmla="*/ 64 h 101"/>
                    <a:gd name="T4" fmla="*/ 39 w 72"/>
                    <a:gd name="T5" fmla="*/ 81 h 101"/>
                    <a:gd name="T6" fmla="*/ 39 w 72"/>
                    <a:gd name="T7" fmla="*/ 81 h 101"/>
                    <a:gd name="T8" fmla="*/ 61 w 72"/>
                    <a:gd name="T9" fmla="*/ 35 h 101"/>
                    <a:gd name="T10" fmla="*/ 61 w 72"/>
                    <a:gd name="T11" fmla="*/ 35 h 101"/>
                    <a:gd name="T12" fmla="*/ 33 w 72"/>
                    <a:gd name="T13" fmla="*/ 19 h 101"/>
                    <a:gd name="T14" fmla="*/ 33 w 72"/>
                    <a:gd name="T15" fmla="*/ 19 h 101"/>
                    <a:gd name="T16" fmla="*/ 10 w 72"/>
                    <a:gd name="T17" fmla="*/ 6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01">
                      <a:moveTo>
                        <a:pt x="10" y="64"/>
                      </a:moveTo>
                      <a:lnTo>
                        <a:pt x="10" y="64"/>
                      </a:lnTo>
                      <a:cubicBezTo>
                        <a:pt x="0" y="83"/>
                        <a:pt x="29" y="100"/>
                        <a:pt x="39" y="81"/>
                      </a:cubicBezTo>
                      <a:lnTo>
                        <a:pt x="39" y="81"/>
                      </a:lnTo>
                      <a:cubicBezTo>
                        <a:pt x="46" y="65"/>
                        <a:pt x="54" y="50"/>
                        <a:pt x="61" y="35"/>
                      </a:cubicBezTo>
                      <a:lnTo>
                        <a:pt x="61" y="35"/>
                      </a:lnTo>
                      <a:cubicBezTo>
                        <a:pt x="71" y="17"/>
                        <a:pt x="43" y="0"/>
                        <a:pt x="33" y="19"/>
                      </a:cubicBezTo>
                      <a:lnTo>
                        <a:pt x="33" y="19"/>
                      </a:lnTo>
                      <a:cubicBezTo>
                        <a:pt x="26" y="34"/>
                        <a:pt x="18" y="49"/>
                        <a:pt x="10" y="6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nvGrpSpPr>
                <p:cNvPr id="141" name="Group 140">
                  <a:extLst>
                    <a:ext uri="{FF2B5EF4-FFF2-40B4-BE49-F238E27FC236}">
                      <a16:creationId xmlns:a16="http://schemas.microsoft.com/office/drawing/2014/main" id="{4F01096A-DA12-7D4F-B841-08EC04454DA9}"/>
                    </a:ext>
                  </a:extLst>
                </p:cNvPr>
                <p:cNvGrpSpPr/>
                <p:nvPr/>
              </p:nvGrpSpPr>
              <p:grpSpPr>
                <a:xfrm>
                  <a:off x="4870112" y="3645384"/>
                  <a:ext cx="381280" cy="589742"/>
                  <a:chOff x="4870112" y="3645384"/>
                  <a:chExt cx="381280" cy="589742"/>
                </a:xfrm>
                <a:grpFill/>
              </p:grpSpPr>
              <p:sp>
                <p:nvSpPr>
                  <p:cNvPr id="142" name="Freeform 400">
                    <a:extLst>
                      <a:ext uri="{FF2B5EF4-FFF2-40B4-BE49-F238E27FC236}">
                        <a16:creationId xmlns:a16="http://schemas.microsoft.com/office/drawing/2014/main" id="{CC0E3B0B-39C8-5D4D-85D7-C5CE8D9AC935}"/>
                      </a:ext>
                    </a:extLst>
                  </p:cNvPr>
                  <p:cNvSpPr>
                    <a:spLocks noChangeArrowheads="1"/>
                  </p:cNvSpPr>
                  <p:nvPr/>
                </p:nvSpPr>
                <p:spPr bwMode="auto">
                  <a:xfrm>
                    <a:off x="4870112" y="3645384"/>
                    <a:ext cx="381280" cy="589742"/>
                  </a:xfrm>
                  <a:custGeom>
                    <a:avLst/>
                    <a:gdLst>
                      <a:gd name="T0" fmla="*/ 1213 w 1556"/>
                      <a:gd name="T1" fmla="*/ 681 h 2407"/>
                      <a:gd name="T2" fmla="*/ 1115 w 1556"/>
                      <a:gd name="T3" fmla="*/ 639 h 2407"/>
                      <a:gd name="T4" fmla="*/ 1269 w 1556"/>
                      <a:gd name="T5" fmla="*/ 414 h 2407"/>
                      <a:gd name="T6" fmla="*/ 1399 w 1556"/>
                      <a:gd name="T7" fmla="*/ 608 h 2407"/>
                      <a:gd name="T8" fmla="*/ 130 w 1556"/>
                      <a:gd name="T9" fmla="*/ 401 h 2407"/>
                      <a:gd name="T10" fmla="*/ 194 w 1556"/>
                      <a:gd name="T11" fmla="*/ 473 h 2407"/>
                      <a:gd name="T12" fmla="*/ 146 w 1556"/>
                      <a:gd name="T13" fmla="*/ 335 h 2407"/>
                      <a:gd name="T14" fmla="*/ 243 w 1556"/>
                      <a:gd name="T15" fmla="*/ 316 h 2407"/>
                      <a:gd name="T16" fmla="*/ 376 w 1556"/>
                      <a:gd name="T17" fmla="*/ 568 h 2407"/>
                      <a:gd name="T18" fmla="*/ 402 w 1556"/>
                      <a:gd name="T19" fmla="*/ 646 h 2407"/>
                      <a:gd name="T20" fmla="*/ 130 w 1556"/>
                      <a:gd name="T21" fmla="*/ 347 h 2407"/>
                      <a:gd name="T22" fmla="*/ 385 w 1556"/>
                      <a:gd name="T23" fmla="*/ 205 h 2407"/>
                      <a:gd name="T24" fmla="*/ 569 w 1556"/>
                      <a:gd name="T25" fmla="*/ 131 h 2407"/>
                      <a:gd name="T26" fmla="*/ 530 w 1556"/>
                      <a:gd name="T27" fmla="*/ 191 h 2407"/>
                      <a:gd name="T28" fmla="*/ 365 w 1556"/>
                      <a:gd name="T29" fmla="*/ 306 h 2407"/>
                      <a:gd name="T30" fmla="*/ 998 w 1556"/>
                      <a:gd name="T31" fmla="*/ 125 h 2407"/>
                      <a:gd name="T32" fmla="*/ 911 w 1556"/>
                      <a:gd name="T33" fmla="*/ 159 h 2407"/>
                      <a:gd name="T34" fmla="*/ 886 w 1556"/>
                      <a:gd name="T35" fmla="*/ 111 h 2407"/>
                      <a:gd name="T36" fmla="*/ 832 w 1556"/>
                      <a:gd name="T37" fmla="*/ 90 h 2407"/>
                      <a:gd name="T38" fmla="*/ 790 w 1556"/>
                      <a:gd name="T39" fmla="*/ 166 h 2407"/>
                      <a:gd name="T40" fmla="*/ 995 w 1556"/>
                      <a:gd name="T41" fmla="*/ 65 h 2407"/>
                      <a:gd name="T42" fmla="*/ 937 w 1556"/>
                      <a:gd name="T43" fmla="*/ 180 h 2407"/>
                      <a:gd name="T44" fmla="*/ 829 w 1556"/>
                      <a:gd name="T45" fmla="*/ 570 h 2407"/>
                      <a:gd name="T46" fmla="*/ 771 w 1556"/>
                      <a:gd name="T47" fmla="*/ 514 h 2407"/>
                      <a:gd name="T48" fmla="*/ 668 w 1556"/>
                      <a:gd name="T49" fmla="*/ 465 h 2407"/>
                      <a:gd name="T50" fmla="*/ 539 w 1556"/>
                      <a:gd name="T51" fmla="*/ 462 h 2407"/>
                      <a:gd name="T52" fmla="*/ 558 w 1556"/>
                      <a:gd name="T53" fmla="*/ 498 h 2407"/>
                      <a:gd name="T54" fmla="*/ 587 w 1556"/>
                      <a:gd name="T55" fmla="*/ 569 h 2407"/>
                      <a:gd name="T56" fmla="*/ 545 w 1556"/>
                      <a:gd name="T57" fmla="*/ 267 h 2407"/>
                      <a:gd name="T58" fmla="*/ 622 w 1556"/>
                      <a:gd name="T59" fmla="*/ 326 h 2407"/>
                      <a:gd name="T60" fmla="*/ 722 w 1556"/>
                      <a:gd name="T61" fmla="*/ 248 h 2407"/>
                      <a:gd name="T62" fmla="*/ 814 w 1556"/>
                      <a:gd name="T63" fmla="*/ 213 h 2407"/>
                      <a:gd name="T64" fmla="*/ 847 w 1556"/>
                      <a:gd name="T65" fmla="*/ 208 h 2407"/>
                      <a:gd name="T66" fmla="*/ 915 w 1556"/>
                      <a:gd name="T67" fmla="*/ 221 h 2407"/>
                      <a:gd name="T68" fmla="*/ 974 w 1556"/>
                      <a:gd name="T69" fmla="*/ 265 h 2407"/>
                      <a:gd name="T70" fmla="*/ 1009 w 1556"/>
                      <a:gd name="T71" fmla="*/ 289 h 2407"/>
                      <a:gd name="T72" fmla="*/ 1115 w 1556"/>
                      <a:gd name="T73" fmla="*/ 305 h 2407"/>
                      <a:gd name="T74" fmla="*/ 1163 w 1556"/>
                      <a:gd name="T75" fmla="*/ 472 h 2407"/>
                      <a:gd name="T76" fmla="*/ 689 w 1556"/>
                      <a:gd name="T77" fmla="*/ 702 h 2407"/>
                      <a:gd name="T78" fmla="*/ 1301 w 1556"/>
                      <a:gd name="T79" fmla="*/ 242 h 2407"/>
                      <a:gd name="T80" fmla="*/ 1252 w 1556"/>
                      <a:gd name="T81" fmla="*/ 215 h 2407"/>
                      <a:gd name="T82" fmla="*/ 1233 w 1556"/>
                      <a:gd name="T83" fmla="*/ 190 h 2407"/>
                      <a:gd name="T84" fmla="*/ 1112 w 1556"/>
                      <a:gd name="T85" fmla="*/ 214 h 2407"/>
                      <a:gd name="T86" fmla="*/ 982 w 1556"/>
                      <a:gd name="T87" fmla="*/ 211 h 2407"/>
                      <a:gd name="T88" fmla="*/ 1090 w 1556"/>
                      <a:gd name="T89" fmla="*/ 1049 h 2407"/>
                      <a:gd name="T90" fmla="*/ 1054 w 1556"/>
                      <a:gd name="T91" fmla="*/ 1138 h 2407"/>
                      <a:gd name="T92" fmla="*/ 284 w 1556"/>
                      <a:gd name="T93" fmla="*/ 1368 h 2407"/>
                      <a:gd name="T94" fmla="*/ 359 w 1556"/>
                      <a:gd name="T95" fmla="*/ 1316 h 2407"/>
                      <a:gd name="T96" fmla="*/ 1441 w 1556"/>
                      <a:gd name="T97" fmla="*/ 358 h 2407"/>
                      <a:gd name="T98" fmla="*/ 692 w 1556"/>
                      <a:gd name="T99" fmla="*/ 88 h 2407"/>
                      <a:gd name="T100" fmla="*/ 252 w 1556"/>
                      <a:gd name="T101" fmla="*/ 260 h 2407"/>
                      <a:gd name="T102" fmla="*/ 538 w 1556"/>
                      <a:gd name="T103" fmla="*/ 740 h 2407"/>
                      <a:gd name="T104" fmla="*/ 529 w 1556"/>
                      <a:gd name="T105" fmla="*/ 1598 h 2407"/>
                      <a:gd name="T106" fmla="*/ 449 w 1556"/>
                      <a:gd name="T107" fmla="*/ 1482 h 2407"/>
                      <a:gd name="T108" fmla="*/ 258 w 1556"/>
                      <a:gd name="T109" fmla="*/ 1090 h 2407"/>
                      <a:gd name="T110" fmla="*/ 406 w 1556"/>
                      <a:gd name="T111" fmla="*/ 1506 h 2407"/>
                      <a:gd name="T112" fmla="*/ 610 w 1556"/>
                      <a:gd name="T113" fmla="*/ 1427 h 2407"/>
                      <a:gd name="T114" fmla="*/ 980 w 1556"/>
                      <a:gd name="T115" fmla="*/ 1040 h 2407"/>
                      <a:gd name="T116" fmla="*/ 1452 w 1556"/>
                      <a:gd name="T117" fmla="*/ 630 h 2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6" h="2407">
                        <a:moveTo>
                          <a:pt x="904" y="678"/>
                        </a:moveTo>
                        <a:lnTo>
                          <a:pt x="904" y="678"/>
                        </a:lnTo>
                        <a:cubicBezTo>
                          <a:pt x="906" y="677"/>
                          <a:pt x="907" y="677"/>
                          <a:pt x="908" y="677"/>
                        </a:cubicBezTo>
                        <a:lnTo>
                          <a:pt x="908" y="677"/>
                        </a:lnTo>
                        <a:cubicBezTo>
                          <a:pt x="962" y="668"/>
                          <a:pt x="1016" y="659"/>
                          <a:pt x="1070" y="651"/>
                        </a:cubicBezTo>
                        <a:lnTo>
                          <a:pt x="1070" y="651"/>
                        </a:lnTo>
                        <a:cubicBezTo>
                          <a:pt x="1017" y="664"/>
                          <a:pt x="958" y="678"/>
                          <a:pt x="904" y="678"/>
                        </a:cubicBezTo>
                        <a:close/>
                        <a:moveTo>
                          <a:pt x="1399" y="608"/>
                        </a:moveTo>
                        <a:lnTo>
                          <a:pt x="1399" y="608"/>
                        </a:lnTo>
                        <a:cubicBezTo>
                          <a:pt x="1344" y="645"/>
                          <a:pt x="1276" y="663"/>
                          <a:pt x="1213" y="681"/>
                        </a:cubicBezTo>
                        <a:lnTo>
                          <a:pt x="1213" y="681"/>
                        </a:lnTo>
                        <a:cubicBezTo>
                          <a:pt x="1155" y="696"/>
                          <a:pt x="1095" y="706"/>
                          <a:pt x="1037" y="717"/>
                        </a:cubicBezTo>
                        <a:lnTo>
                          <a:pt x="1037" y="717"/>
                        </a:lnTo>
                        <a:cubicBezTo>
                          <a:pt x="984" y="726"/>
                          <a:pt x="938" y="722"/>
                          <a:pt x="894" y="709"/>
                        </a:cubicBezTo>
                        <a:lnTo>
                          <a:pt x="894" y="709"/>
                        </a:lnTo>
                        <a:cubicBezTo>
                          <a:pt x="979" y="712"/>
                          <a:pt x="1074" y="682"/>
                          <a:pt x="1146" y="664"/>
                        </a:cubicBezTo>
                        <a:lnTo>
                          <a:pt x="1146" y="664"/>
                        </a:lnTo>
                        <a:cubicBezTo>
                          <a:pt x="1166" y="659"/>
                          <a:pt x="1158" y="628"/>
                          <a:pt x="1137" y="633"/>
                        </a:cubicBezTo>
                        <a:lnTo>
                          <a:pt x="1137" y="633"/>
                        </a:lnTo>
                        <a:cubicBezTo>
                          <a:pt x="1130" y="635"/>
                          <a:pt x="1122" y="636"/>
                          <a:pt x="1115" y="639"/>
                        </a:cubicBezTo>
                        <a:lnTo>
                          <a:pt x="1115" y="639"/>
                        </a:lnTo>
                        <a:cubicBezTo>
                          <a:pt x="1121" y="629"/>
                          <a:pt x="1112" y="611"/>
                          <a:pt x="1096" y="613"/>
                        </a:cubicBezTo>
                        <a:lnTo>
                          <a:pt x="1096" y="613"/>
                        </a:lnTo>
                        <a:cubicBezTo>
                          <a:pt x="1053" y="621"/>
                          <a:pt x="1009" y="628"/>
                          <a:pt x="965" y="635"/>
                        </a:cubicBezTo>
                        <a:lnTo>
                          <a:pt x="965" y="635"/>
                        </a:lnTo>
                        <a:cubicBezTo>
                          <a:pt x="926" y="642"/>
                          <a:pt x="874" y="659"/>
                          <a:pt x="832" y="652"/>
                        </a:cubicBezTo>
                        <a:lnTo>
                          <a:pt x="832" y="652"/>
                        </a:lnTo>
                        <a:cubicBezTo>
                          <a:pt x="1006" y="631"/>
                          <a:pt x="1204" y="578"/>
                          <a:pt x="1267" y="419"/>
                        </a:cubicBezTo>
                        <a:lnTo>
                          <a:pt x="1267" y="419"/>
                        </a:lnTo>
                        <a:cubicBezTo>
                          <a:pt x="1267" y="417"/>
                          <a:pt x="1268" y="415"/>
                          <a:pt x="1269" y="414"/>
                        </a:cubicBezTo>
                        <a:lnTo>
                          <a:pt x="1269" y="414"/>
                        </a:lnTo>
                        <a:cubicBezTo>
                          <a:pt x="1271" y="413"/>
                          <a:pt x="1274" y="412"/>
                          <a:pt x="1276" y="410"/>
                        </a:cubicBezTo>
                        <a:lnTo>
                          <a:pt x="1276" y="410"/>
                        </a:lnTo>
                        <a:cubicBezTo>
                          <a:pt x="1310" y="381"/>
                          <a:pt x="1349" y="372"/>
                          <a:pt x="1393" y="384"/>
                        </a:cubicBezTo>
                        <a:lnTo>
                          <a:pt x="1393" y="384"/>
                        </a:lnTo>
                        <a:cubicBezTo>
                          <a:pt x="1396" y="384"/>
                          <a:pt x="1400" y="386"/>
                          <a:pt x="1402" y="386"/>
                        </a:cubicBezTo>
                        <a:lnTo>
                          <a:pt x="1402" y="386"/>
                        </a:lnTo>
                        <a:cubicBezTo>
                          <a:pt x="1406" y="388"/>
                          <a:pt x="1410" y="389"/>
                          <a:pt x="1415" y="389"/>
                        </a:cubicBezTo>
                        <a:lnTo>
                          <a:pt x="1415" y="389"/>
                        </a:lnTo>
                        <a:cubicBezTo>
                          <a:pt x="1532" y="428"/>
                          <a:pt x="1456" y="570"/>
                          <a:pt x="1399" y="608"/>
                        </a:cubicBezTo>
                        <a:close/>
                        <a:moveTo>
                          <a:pt x="307" y="691"/>
                        </a:moveTo>
                        <a:lnTo>
                          <a:pt x="307" y="691"/>
                        </a:lnTo>
                        <a:cubicBezTo>
                          <a:pt x="228" y="667"/>
                          <a:pt x="166" y="606"/>
                          <a:pt x="126" y="537"/>
                        </a:cubicBezTo>
                        <a:lnTo>
                          <a:pt x="126" y="537"/>
                        </a:lnTo>
                        <a:cubicBezTo>
                          <a:pt x="99" y="493"/>
                          <a:pt x="83" y="424"/>
                          <a:pt x="110" y="373"/>
                        </a:cubicBezTo>
                        <a:lnTo>
                          <a:pt x="110" y="373"/>
                        </a:lnTo>
                        <a:cubicBezTo>
                          <a:pt x="110" y="373"/>
                          <a:pt x="110" y="374"/>
                          <a:pt x="111" y="374"/>
                        </a:cubicBezTo>
                        <a:lnTo>
                          <a:pt x="111" y="374"/>
                        </a:lnTo>
                        <a:cubicBezTo>
                          <a:pt x="117" y="384"/>
                          <a:pt x="123" y="393"/>
                          <a:pt x="130" y="401"/>
                        </a:cubicBezTo>
                        <a:lnTo>
                          <a:pt x="130" y="401"/>
                        </a:lnTo>
                        <a:cubicBezTo>
                          <a:pt x="118" y="399"/>
                          <a:pt x="104" y="411"/>
                          <a:pt x="111" y="426"/>
                        </a:cubicBezTo>
                        <a:lnTo>
                          <a:pt x="111" y="426"/>
                        </a:lnTo>
                        <a:cubicBezTo>
                          <a:pt x="129" y="461"/>
                          <a:pt x="154" y="490"/>
                          <a:pt x="186" y="514"/>
                        </a:cubicBezTo>
                        <a:lnTo>
                          <a:pt x="186" y="514"/>
                        </a:lnTo>
                        <a:cubicBezTo>
                          <a:pt x="203" y="526"/>
                          <a:pt x="219" y="498"/>
                          <a:pt x="203" y="485"/>
                        </a:cubicBezTo>
                        <a:lnTo>
                          <a:pt x="203" y="485"/>
                        </a:lnTo>
                        <a:cubicBezTo>
                          <a:pt x="180" y="469"/>
                          <a:pt x="162" y="447"/>
                          <a:pt x="148" y="424"/>
                        </a:cubicBezTo>
                        <a:lnTo>
                          <a:pt x="148" y="424"/>
                        </a:lnTo>
                        <a:cubicBezTo>
                          <a:pt x="162" y="441"/>
                          <a:pt x="178" y="458"/>
                          <a:pt x="194" y="473"/>
                        </a:cubicBezTo>
                        <a:lnTo>
                          <a:pt x="194" y="473"/>
                        </a:lnTo>
                        <a:cubicBezTo>
                          <a:pt x="209" y="488"/>
                          <a:pt x="232" y="465"/>
                          <a:pt x="218" y="451"/>
                        </a:cubicBezTo>
                        <a:lnTo>
                          <a:pt x="218" y="451"/>
                        </a:lnTo>
                        <a:cubicBezTo>
                          <a:pt x="221" y="453"/>
                          <a:pt x="223" y="455"/>
                          <a:pt x="227" y="458"/>
                        </a:cubicBezTo>
                        <a:lnTo>
                          <a:pt x="227" y="458"/>
                        </a:lnTo>
                        <a:cubicBezTo>
                          <a:pt x="243" y="471"/>
                          <a:pt x="259" y="442"/>
                          <a:pt x="242" y="430"/>
                        </a:cubicBezTo>
                        <a:lnTo>
                          <a:pt x="242" y="430"/>
                        </a:lnTo>
                        <a:cubicBezTo>
                          <a:pt x="211" y="405"/>
                          <a:pt x="183" y="376"/>
                          <a:pt x="160" y="341"/>
                        </a:cubicBezTo>
                        <a:lnTo>
                          <a:pt x="160" y="341"/>
                        </a:lnTo>
                        <a:cubicBezTo>
                          <a:pt x="157" y="336"/>
                          <a:pt x="151" y="335"/>
                          <a:pt x="146" y="335"/>
                        </a:cubicBezTo>
                        <a:lnTo>
                          <a:pt x="146" y="335"/>
                        </a:lnTo>
                        <a:cubicBezTo>
                          <a:pt x="153" y="330"/>
                          <a:pt x="161" y="325"/>
                          <a:pt x="171" y="321"/>
                        </a:cubicBezTo>
                        <a:lnTo>
                          <a:pt x="171" y="321"/>
                        </a:lnTo>
                        <a:cubicBezTo>
                          <a:pt x="182" y="318"/>
                          <a:pt x="193" y="315"/>
                          <a:pt x="204" y="315"/>
                        </a:cubicBezTo>
                        <a:lnTo>
                          <a:pt x="204" y="315"/>
                        </a:lnTo>
                        <a:cubicBezTo>
                          <a:pt x="262" y="409"/>
                          <a:pt x="335" y="490"/>
                          <a:pt x="423" y="556"/>
                        </a:cubicBezTo>
                        <a:lnTo>
                          <a:pt x="423" y="556"/>
                        </a:lnTo>
                        <a:cubicBezTo>
                          <a:pt x="440" y="570"/>
                          <a:pt x="456" y="541"/>
                          <a:pt x="440" y="528"/>
                        </a:cubicBezTo>
                        <a:lnTo>
                          <a:pt x="440" y="528"/>
                        </a:lnTo>
                        <a:cubicBezTo>
                          <a:pt x="362" y="470"/>
                          <a:pt x="297" y="398"/>
                          <a:pt x="243" y="316"/>
                        </a:cubicBezTo>
                        <a:lnTo>
                          <a:pt x="243" y="316"/>
                        </a:lnTo>
                        <a:cubicBezTo>
                          <a:pt x="284" y="323"/>
                          <a:pt x="325" y="341"/>
                          <a:pt x="359" y="356"/>
                        </a:cubicBezTo>
                        <a:lnTo>
                          <a:pt x="359" y="356"/>
                        </a:lnTo>
                        <a:cubicBezTo>
                          <a:pt x="362" y="445"/>
                          <a:pt x="429" y="527"/>
                          <a:pt x="509" y="585"/>
                        </a:cubicBezTo>
                        <a:lnTo>
                          <a:pt x="509" y="585"/>
                        </a:lnTo>
                        <a:cubicBezTo>
                          <a:pt x="455" y="572"/>
                          <a:pt x="413" y="565"/>
                          <a:pt x="409" y="573"/>
                        </a:cubicBezTo>
                        <a:lnTo>
                          <a:pt x="409" y="573"/>
                        </a:lnTo>
                        <a:cubicBezTo>
                          <a:pt x="417" y="553"/>
                          <a:pt x="386" y="545"/>
                          <a:pt x="378" y="564"/>
                        </a:cubicBezTo>
                        <a:lnTo>
                          <a:pt x="378" y="564"/>
                        </a:lnTo>
                        <a:cubicBezTo>
                          <a:pt x="378" y="565"/>
                          <a:pt x="377" y="566"/>
                          <a:pt x="376" y="568"/>
                        </a:cubicBezTo>
                        <a:lnTo>
                          <a:pt x="376" y="568"/>
                        </a:lnTo>
                        <a:cubicBezTo>
                          <a:pt x="375" y="573"/>
                          <a:pt x="377" y="580"/>
                          <a:pt x="380" y="583"/>
                        </a:cubicBezTo>
                        <a:lnTo>
                          <a:pt x="380" y="583"/>
                        </a:lnTo>
                        <a:cubicBezTo>
                          <a:pt x="413" y="612"/>
                          <a:pt x="483" y="615"/>
                          <a:pt x="524" y="626"/>
                        </a:cubicBezTo>
                        <a:lnTo>
                          <a:pt x="524" y="626"/>
                        </a:lnTo>
                        <a:cubicBezTo>
                          <a:pt x="540" y="630"/>
                          <a:pt x="555" y="634"/>
                          <a:pt x="571" y="638"/>
                        </a:cubicBezTo>
                        <a:lnTo>
                          <a:pt x="571" y="638"/>
                        </a:lnTo>
                        <a:cubicBezTo>
                          <a:pt x="517" y="631"/>
                          <a:pt x="464" y="623"/>
                          <a:pt x="411" y="614"/>
                        </a:cubicBezTo>
                        <a:lnTo>
                          <a:pt x="411" y="614"/>
                        </a:lnTo>
                        <a:cubicBezTo>
                          <a:pt x="390" y="611"/>
                          <a:pt x="382" y="642"/>
                          <a:pt x="402" y="646"/>
                        </a:cubicBezTo>
                        <a:lnTo>
                          <a:pt x="402" y="646"/>
                        </a:lnTo>
                        <a:cubicBezTo>
                          <a:pt x="459" y="655"/>
                          <a:pt x="516" y="663"/>
                          <a:pt x="572" y="671"/>
                        </a:cubicBezTo>
                        <a:lnTo>
                          <a:pt x="572" y="671"/>
                        </a:lnTo>
                        <a:cubicBezTo>
                          <a:pt x="577" y="672"/>
                          <a:pt x="582" y="673"/>
                          <a:pt x="587" y="673"/>
                        </a:cubicBezTo>
                        <a:lnTo>
                          <a:pt x="587" y="673"/>
                        </a:lnTo>
                        <a:cubicBezTo>
                          <a:pt x="570" y="672"/>
                          <a:pt x="553" y="669"/>
                          <a:pt x="536" y="666"/>
                        </a:cubicBezTo>
                        <a:lnTo>
                          <a:pt x="536" y="666"/>
                        </a:lnTo>
                        <a:cubicBezTo>
                          <a:pt x="520" y="664"/>
                          <a:pt x="512" y="681"/>
                          <a:pt x="517" y="691"/>
                        </a:cubicBezTo>
                        <a:lnTo>
                          <a:pt x="517" y="691"/>
                        </a:lnTo>
                        <a:cubicBezTo>
                          <a:pt x="445" y="692"/>
                          <a:pt x="383" y="714"/>
                          <a:pt x="307" y="691"/>
                        </a:cubicBezTo>
                        <a:close/>
                        <a:moveTo>
                          <a:pt x="130" y="347"/>
                        </a:moveTo>
                        <a:lnTo>
                          <a:pt x="130" y="347"/>
                        </a:lnTo>
                        <a:cubicBezTo>
                          <a:pt x="130" y="348"/>
                          <a:pt x="130" y="350"/>
                          <a:pt x="130" y="351"/>
                        </a:cubicBezTo>
                        <a:lnTo>
                          <a:pt x="130" y="351"/>
                        </a:lnTo>
                        <a:cubicBezTo>
                          <a:pt x="128" y="351"/>
                          <a:pt x="127" y="351"/>
                          <a:pt x="126" y="350"/>
                        </a:cubicBezTo>
                        <a:lnTo>
                          <a:pt x="126" y="350"/>
                        </a:lnTo>
                        <a:cubicBezTo>
                          <a:pt x="127" y="349"/>
                          <a:pt x="128" y="348"/>
                          <a:pt x="130" y="347"/>
                        </a:cubicBezTo>
                        <a:close/>
                        <a:moveTo>
                          <a:pt x="375" y="209"/>
                        </a:moveTo>
                        <a:lnTo>
                          <a:pt x="375" y="209"/>
                        </a:lnTo>
                        <a:cubicBezTo>
                          <a:pt x="378" y="209"/>
                          <a:pt x="382" y="207"/>
                          <a:pt x="385" y="205"/>
                        </a:cubicBezTo>
                        <a:lnTo>
                          <a:pt x="385" y="205"/>
                        </a:lnTo>
                        <a:cubicBezTo>
                          <a:pt x="465" y="141"/>
                          <a:pt x="580" y="60"/>
                          <a:pt x="675" y="147"/>
                        </a:cubicBezTo>
                        <a:lnTo>
                          <a:pt x="675" y="147"/>
                        </a:lnTo>
                        <a:cubicBezTo>
                          <a:pt x="693" y="163"/>
                          <a:pt x="708" y="179"/>
                          <a:pt x="724" y="191"/>
                        </a:cubicBezTo>
                        <a:lnTo>
                          <a:pt x="724" y="191"/>
                        </a:lnTo>
                        <a:cubicBezTo>
                          <a:pt x="686" y="207"/>
                          <a:pt x="650" y="224"/>
                          <a:pt x="612" y="228"/>
                        </a:cubicBezTo>
                        <a:lnTo>
                          <a:pt x="612" y="228"/>
                        </a:lnTo>
                        <a:cubicBezTo>
                          <a:pt x="609" y="195"/>
                          <a:pt x="605" y="164"/>
                          <a:pt x="601" y="131"/>
                        </a:cubicBezTo>
                        <a:lnTo>
                          <a:pt x="601" y="131"/>
                        </a:lnTo>
                        <a:cubicBezTo>
                          <a:pt x="599" y="111"/>
                          <a:pt x="567" y="111"/>
                          <a:pt x="569" y="131"/>
                        </a:cubicBezTo>
                        <a:lnTo>
                          <a:pt x="569" y="131"/>
                        </a:lnTo>
                        <a:cubicBezTo>
                          <a:pt x="572" y="164"/>
                          <a:pt x="577" y="195"/>
                          <a:pt x="580" y="228"/>
                        </a:cubicBezTo>
                        <a:lnTo>
                          <a:pt x="580" y="228"/>
                        </a:lnTo>
                        <a:cubicBezTo>
                          <a:pt x="580" y="228"/>
                          <a:pt x="578" y="228"/>
                          <a:pt x="578" y="227"/>
                        </a:cubicBezTo>
                        <a:lnTo>
                          <a:pt x="578" y="227"/>
                        </a:lnTo>
                        <a:cubicBezTo>
                          <a:pt x="567" y="210"/>
                          <a:pt x="561" y="193"/>
                          <a:pt x="561" y="173"/>
                        </a:cubicBezTo>
                        <a:lnTo>
                          <a:pt x="561" y="173"/>
                        </a:lnTo>
                        <a:cubicBezTo>
                          <a:pt x="560" y="152"/>
                          <a:pt x="528" y="152"/>
                          <a:pt x="529" y="173"/>
                        </a:cubicBezTo>
                        <a:lnTo>
                          <a:pt x="529" y="173"/>
                        </a:lnTo>
                        <a:cubicBezTo>
                          <a:pt x="529" y="179"/>
                          <a:pt x="529" y="185"/>
                          <a:pt x="530" y="191"/>
                        </a:cubicBezTo>
                        <a:lnTo>
                          <a:pt x="530" y="191"/>
                        </a:lnTo>
                        <a:cubicBezTo>
                          <a:pt x="527" y="187"/>
                          <a:pt x="525" y="181"/>
                          <a:pt x="522" y="176"/>
                        </a:cubicBezTo>
                        <a:lnTo>
                          <a:pt x="522" y="176"/>
                        </a:lnTo>
                        <a:cubicBezTo>
                          <a:pt x="513" y="157"/>
                          <a:pt x="485" y="174"/>
                          <a:pt x="494" y="192"/>
                        </a:cubicBezTo>
                        <a:lnTo>
                          <a:pt x="494" y="192"/>
                        </a:lnTo>
                        <a:cubicBezTo>
                          <a:pt x="497" y="199"/>
                          <a:pt x="500" y="205"/>
                          <a:pt x="503" y="210"/>
                        </a:cubicBezTo>
                        <a:lnTo>
                          <a:pt x="503" y="210"/>
                        </a:lnTo>
                        <a:cubicBezTo>
                          <a:pt x="458" y="201"/>
                          <a:pt x="415" y="200"/>
                          <a:pt x="385" y="255"/>
                        </a:cubicBezTo>
                        <a:lnTo>
                          <a:pt x="385" y="255"/>
                        </a:lnTo>
                        <a:cubicBezTo>
                          <a:pt x="375" y="272"/>
                          <a:pt x="369" y="289"/>
                          <a:pt x="365" y="306"/>
                        </a:cubicBezTo>
                        <a:lnTo>
                          <a:pt x="365" y="306"/>
                        </a:lnTo>
                        <a:cubicBezTo>
                          <a:pt x="343" y="297"/>
                          <a:pt x="320" y="289"/>
                          <a:pt x="299" y="283"/>
                        </a:cubicBezTo>
                        <a:lnTo>
                          <a:pt x="299" y="283"/>
                        </a:lnTo>
                        <a:cubicBezTo>
                          <a:pt x="324" y="259"/>
                          <a:pt x="349" y="234"/>
                          <a:pt x="375" y="209"/>
                        </a:cubicBezTo>
                        <a:lnTo>
                          <a:pt x="995" y="65"/>
                        </a:lnTo>
                        <a:lnTo>
                          <a:pt x="995" y="65"/>
                        </a:lnTo>
                        <a:cubicBezTo>
                          <a:pt x="1018" y="72"/>
                          <a:pt x="1038" y="84"/>
                          <a:pt x="1057" y="95"/>
                        </a:cubicBezTo>
                        <a:lnTo>
                          <a:pt x="1057" y="95"/>
                        </a:lnTo>
                        <a:cubicBezTo>
                          <a:pt x="1035" y="105"/>
                          <a:pt x="1014" y="118"/>
                          <a:pt x="993" y="135"/>
                        </a:cubicBezTo>
                        <a:lnTo>
                          <a:pt x="993" y="135"/>
                        </a:lnTo>
                        <a:cubicBezTo>
                          <a:pt x="995" y="131"/>
                          <a:pt x="997" y="128"/>
                          <a:pt x="998" y="125"/>
                        </a:cubicBezTo>
                        <a:lnTo>
                          <a:pt x="998" y="125"/>
                        </a:lnTo>
                        <a:cubicBezTo>
                          <a:pt x="1007" y="106"/>
                          <a:pt x="979" y="89"/>
                          <a:pt x="970" y="108"/>
                        </a:cubicBezTo>
                        <a:lnTo>
                          <a:pt x="970" y="108"/>
                        </a:lnTo>
                        <a:cubicBezTo>
                          <a:pt x="965" y="119"/>
                          <a:pt x="960" y="130"/>
                          <a:pt x="955" y="141"/>
                        </a:cubicBezTo>
                        <a:lnTo>
                          <a:pt x="955" y="141"/>
                        </a:lnTo>
                        <a:cubicBezTo>
                          <a:pt x="956" y="134"/>
                          <a:pt x="957" y="128"/>
                          <a:pt x="958" y="121"/>
                        </a:cubicBezTo>
                        <a:lnTo>
                          <a:pt x="958" y="121"/>
                        </a:lnTo>
                        <a:cubicBezTo>
                          <a:pt x="958" y="100"/>
                          <a:pt x="925" y="100"/>
                          <a:pt x="925" y="121"/>
                        </a:cubicBezTo>
                        <a:lnTo>
                          <a:pt x="925" y="121"/>
                        </a:lnTo>
                        <a:cubicBezTo>
                          <a:pt x="924" y="135"/>
                          <a:pt x="920" y="148"/>
                          <a:pt x="911" y="159"/>
                        </a:cubicBezTo>
                        <a:lnTo>
                          <a:pt x="911" y="159"/>
                        </a:lnTo>
                        <a:cubicBezTo>
                          <a:pt x="910" y="162"/>
                          <a:pt x="909" y="165"/>
                          <a:pt x="909" y="167"/>
                        </a:cubicBezTo>
                        <a:lnTo>
                          <a:pt x="909" y="167"/>
                        </a:lnTo>
                        <a:cubicBezTo>
                          <a:pt x="908" y="167"/>
                          <a:pt x="908" y="167"/>
                          <a:pt x="907" y="167"/>
                        </a:cubicBezTo>
                        <a:lnTo>
                          <a:pt x="907" y="167"/>
                        </a:lnTo>
                        <a:cubicBezTo>
                          <a:pt x="908" y="165"/>
                          <a:pt x="910" y="164"/>
                          <a:pt x="910" y="162"/>
                        </a:cubicBezTo>
                        <a:lnTo>
                          <a:pt x="910" y="162"/>
                        </a:lnTo>
                        <a:cubicBezTo>
                          <a:pt x="916" y="145"/>
                          <a:pt x="918" y="128"/>
                          <a:pt x="918" y="111"/>
                        </a:cubicBezTo>
                        <a:lnTo>
                          <a:pt x="918" y="111"/>
                        </a:lnTo>
                        <a:cubicBezTo>
                          <a:pt x="918" y="89"/>
                          <a:pt x="886" y="89"/>
                          <a:pt x="886" y="111"/>
                        </a:cubicBezTo>
                        <a:lnTo>
                          <a:pt x="886" y="111"/>
                        </a:lnTo>
                        <a:cubicBezTo>
                          <a:pt x="886" y="125"/>
                          <a:pt x="883" y="139"/>
                          <a:pt x="878" y="153"/>
                        </a:cubicBezTo>
                        <a:lnTo>
                          <a:pt x="878" y="153"/>
                        </a:lnTo>
                        <a:cubicBezTo>
                          <a:pt x="878" y="155"/>
                          <a:pt x="878" y="157"/>
                          <a:pt x="878" y="158"/>
                        </a:cubicBezTo>
                        <a:lnTo>
                          <a:pt x="878" y="158"/>
                        </a:lnTo>
                        <a:cubicBezTo>
                          <a:pt x="874" y="157"/>
                          <a:pt x="870" y="157"/>
                          <a:pt x="865" y="156"/>
                        </a:cubicBezTo>
                        <a:lnTo>
                          <a:pt x="865" y="156"/>
                        </a:lnTo>
                        <a:cubicBezTo>
                          <a:pt x="863" y="134"/>
                          <a:pt x="863" y="113"/>
                          <a:pt x="864" y="90"/>
                        </a:cubicBezTo>
                        <a:lnTo>
                          <a:pt x="864" y="90"/>
                        </a:lnTo>
                        <a:cubicBezTo>
                          <a:pt x="866" y="69"/>
                          <a:pt x="834" y="70"/>
                          <a:pt x="832" y="90"/>
                        </a:cubicBezTo>
                        <a:lnTo>
                          <a:pt x="832" y="90"/>
                        </a:lnTo>
                        <a:cubicBezTo>
                          <a:pt x="830" y="113"/>
                          <a:pt x="830" y="135"/>
                          <a:pt x="833" y="157"/>
                        </a:cubicBezTo>
                        <a:lnTo>
                          <a:pt x="833" y="157"/>
                        </a:lnTo>
                        <a:cubicBezTo>
                          <a:pt x="829" y="157"/>
                          <a:pt x="826" y="158"/>
                          <a:pt x="823" y="158"/>
                        </a:cubicBezTo>
                        <a:lnTo>
                          <a:pt x="823" y="158"/>
                        </a:lnTo>
                        <a:cubicBezTo>
                          <a:pt x="820" y="151"/>
                          <a:pt x="817" y="144"/>
                          <a:pt x="816" y="137"/>
                        </a:cubicBezTo>
                        <a:lnTo>
                          <a:pt x="816" y="137"/>
                        </a:lnTo>
                        <a:cubicBezTo>
                          <a:pt x="815" y="116"/>
                          <a:pt x="782" y="116"/>
                          <a:pt x="784" y="137"/>
                        </a:cubicBezTo>
                        <a:lnTo>
                          <a:pt x="784" y="137"/>
                        </a:lnTo>
                        <a:cubicBezTo>
                          <a:pt x="785" y="147"/>
                          <a:pt x="787" y="157"/>
                          <a:pt x="790" y="166"/>
                        </a:cubicBezTo>
                        <a:lnTo>
                          <a:pt x="790" y="166"/>
                        </a:lnTo>
                        <a:cubicBezTo>
                          <a:pt x="790" y="166"/>
                          <a:pt x="789" y="166"/>
                          <a:pt x="789" y="167"/>
                        </a:cubicBezTo>
                        <a:lnTo>
                          <a:pt x="789" y="167"/>
                        </a:lnTo>
                        <a:lnTo>
                          <a:pt x="789" y="166"/>
                        </a:lnTo>
                        <a:lnTo>
                          <a:pt x="789" y="166"/>
                        </a:lnTo>
                        <a:cubicBezTo>
                          <a:pt x="759" y="165"/>
                          <a:pt x="741" y="145"/>
                          <a:pt x="722" y="125"/>
                        </a:cubicBezTo>
                        <a:lnTo>
                          <a:pt x="722" y="125"/>
                        </a:lnTo>
                        <a:cubicBezTo>
                          <a:pt x="723" y="124"/>
                          <a:pt x="725" y="124"/>
                          <a:pt x="726" y="123"/>
                        </a:cubicBezTo>
                        <a:lnTo>
                          <a:pt x="726" y="123"/>
                        </a:lnTo>
                        <a:cubicBezTo>
                          <a:pt x="802" y="53"/>
                          <a:pt x="898" y="34"/>
                          <a:pt x="995" y="65"/>
                        </a:cubicBezTo>
                        <a:lnTo>
                          <a:pt x="375" y="209"/>
                        </a:lnTo>
                        <a:close/>
                        <a:moveTo>
                          <a:pt x="937" y="180"/>
                        </a:moveTo>
                        <a:lnTo>
                          <a:pt x="937" y="180"/>
                        </a:lnTo>
                        <a:cubicBezTo>
                          <a:pt x="937" y="181"/>
                          <a:pt x="937" y="181"/>
                          <a:pt x="937" y="181"/>
                        </a:cubicBezTo>
                        <a:lnTo>
                          <a:pt x="937" y="181"/>
                        </a:lnTo>
                        <a:cubicBezTo>
                          <a:pt x="936" y="181"/>
                          <a:pt x="936" y="180"/>
                          <a:pt x="935" y="180"/>
                        </a:cubicBezTo>
                        <a:lnTo>
                          <a:pt x="935" y="180"/>
                        </a:lnTo>
                        <a:cubicBezTo>
                          <a:pt x="936" y="179"/>
                          <a:pt x="937" y="179"/>
                          <a:pt x="938" y="178"/>
                        </a:cubicBezTo>
                        <a:lnTo>
                          <a:pt x="938" y="178"/>
                        </a:lnTo>
                        <a:cubicBezTo>
                          <a:pt x="937" y="179"/>
                          <a:pt x="937" y="179"/>
                          <a:pt x="937" y="180"/>
                        </a:cubicBezTo>
                        <a:close/>
                        <a:moveTo>
                          <a:pt x="1021" y="471"/>
                        </a:moveTo>
                        <a:lnTo>
                          <a:pt x="1021" y="471"/>
                        </a:lnTo>
                        <a:cubicBezTo>
                          <a:pt x="982" y="499"/>
                          <a:pt x="944" y="524"/>
                          <a:pt x="903" y="549"/>
                        </a:cubicBezTo>
                        <a:lnTo>
                          <a:pt x="903" y="549"/>
                        </a:lnTo>
                        <a:cubicBezTo>
                          <a:pt x="921" y="534"/>
                          <a:pt x="938" y="518"/>
                          <a:pt x="955" y="503"/>
                        </a:cubicBezTo>
                        <a:lnTo>
                          <a:pt x="955" y="503"/>
                        </a:lnTo>
                        <a:cubicBezTo>
                          <a:pt x="970" y="489"/>
                          <a:pt x="947" y="465"/>
                          <a:pt x="932" y="480"/>
                        </a:cubicBezTo>
                        <a:lnTo>
                          <a:pt x="932" y="480"/>
                        </a:lnTo>
                        <a:cubicBezTo>
                          <a:pt x="899" y="511"/>
                          <a:pt x="864" y="541"/>
                          <a:pt x="829" y="570"/>
                        </a:cubicBezTo>
                        <a:lnTo>
                          <a:pt x="829" y="570"/>
                        </a:lnTo>
                        <a:cubicBezTo>
                          <a:pt x="853" y="532"/>
                          <a:pt x="877" y="497"/>
                          <a:pt x="903" y="461"/>
                        </a:cubicBezTo>
                        <a:lnTo>
                          <a:pt x="903" y="461"/>
                        </a:lnTo>
                        <a:cubicBezTo>
                          <a:pt x="915" y="444"/>
                          <a:pt x="887" y="428"/>
                          <a:pt x="874" y="445"/>
                        </a:cubicBezTo>
                        <a:lnTo>
                          <a:pt x="874" y="445"/>
                        </a:lnTo>
                        <a:cubicBezTo>
                          <a:pt x="848" y="480"/>
                          <a:pt x="824" y="516"/>
                          <a:pt x="801" y="552"/>
                        </a:cubicBezTo>
                        <a:lnTo>
                          <a:pt x="801" y="552"/>
                        </a:lnTo>
                        <a:cubicBezTo>
                          <a:pt x="802" y="540"/>
                          <a:pt x="803" y="527"/>
                          <a:pt x="804" y="514"/>
                        </a:cubicBezTo>
                        <a:lnTo>
                          <a:pt x="804" y="514"/>
                        </a:lnTo>
                        <a:cubicBezTo>
                          <a:pt x="805" y="493"/>
                          <a:pt x="772" y="493"/>
                          <a:pt x="771" y="514"/>
                        </a:cubicBezTo>
                        <a:lnTo>
                          <a:pt x="771" y="514"/>
                        </a:lnTo>
                        <a:lnTo>
                          <a:pt x="771" y="515"/>
                        </a:lnTo>
                        <a:lnTo>
                          <a:pt x="771" y="515"/>
                        </a:lnTo>
                        <a:cubicBezTo>
                          <a:pt x="767" y="504"/>
                          <a:pt x="763" y="492"/>
                          <a:pt x="761" y="480"/>
                        </a:cubicBezTo>
                        <a:lnTo>
                          <a:pt x="761" y="480"/>
                        </a:lnTo>
                        <a:cubicBezTo>
                          <a:pt x="755" y="460"/>
                          <a:pt x="724" y="469"/>
                          <a:pt x="729" y="489"/>
                        </a:cubicBezTo>
                        <a:lnTo>
                          <a:pt x="729" y="489"/>
                        </a:lnTo>
                        <a:cubicBezTo>
                          <a:pt x="734" y="511"/>
                          <a:pt x="740" y="532"/>
                          <a:pt x="747" y="553"/>
                        </a:cubicBezTo>
                        <a:lnTo>
                          <a:pt x="747" y="553"/>
                        </a:lnTo>
                        <a:cubicBezTo>
                          <a:pt x="719" y="526"/>
                          <a:pt x="692" y="497"/>
                          <a:pt x="668" y="465"/>
                        </a:cubicBezTo>
                        <a:lnTo>
                          <a:pt x="668" y="465"/>
                        </a:lnTo>
                        <a:cubicBezTo>
                          <a:pt x="655" y="449"/>
                          <a:pt x="632" y="472"/>
                          <a:pt x="645" y="489"/>
                        </a:cubicBezTo>
                        <a:lnTo>
                          <a:pt x="645" y="489"/>
                        </a:lnTo>
                        <a:cubicBezTo>
                          <a:pt x="677" y="530"/>
                          <a:pt x="712" y="567"/>
                          <a:pt x="751" y="602"/>
                        </a:cubicBezTo>
                        <a:lnTo>
                          <a:pt x="751" y="602"/>
                        </a:lnTo>
                        <a:cubicBezTo>
                          <a:pt x="751" y="603"/>
                          <a:pt x="751" y="605"/>
                          <a:pt x="751" y="606"/>
                        </a:cubicBezTo>
                        <a:lnTo>
                          <a:pt x="751" y="606"/>
                        </a:lnTo>
                        <a:cubicBezTo>
                          <a:pt x="681" y="559"/>
                          <a:pt x="618" y="504"/>
                          <a:pt x="562" y="440"/>
                        </a:cubicBezTo>
                        <a:lnTo>
                          <a:pt x="562" y="440"/>
                        </a:lnTo>
                        <a:cubicBezTo>
                          <a:pt x="548" y="424"/>
                          <a:pt x="525" y="447"/>
                          <a:pt x="539" y="462"/>
                        </a:cubicBezTo>
                        <a:lnTo>
                          <a:pt x="539" y="462"/>
                        </a:lnTo>
                        <a:cubicBezTo>
                          <a:pt x="588" y="520"/>
                          <a:pt x="644" y="570"/>
                          <a:pt x="704" y="613"/>
                        </a:cubicBezTo>
                        <a:lnTo>
                          <a:pt x="704" y="613"/>
                        </a:lnTo>
                        <a:cubicBezTo>
                          <a:pt x="704" y="614"/>
                          <a:pt x="703" y="614"/>
                          <a:pt x="703" y="614"/>
                        </a:cubicBezTo>
                        <a:lnTo>
                          <a:pt x="703" y="614"/>
                        </a:lnTo>
                        <a:cubicBezTo>
                          <a:pt x="676" y="598"/>
                          <a:pt x="651" y="581"/>
                          <a:pt x="626" y="560"/>
                        </a:cubicBezTo>
                        <a:lnTo>
                          <a:pt x="626" y="560"/>
                        </a:lnTo>
                        <a:cubicBezTo>
                          <a:pt x="615" y="551"/>
                          <a:pt x="604" y="541"/>
                          <a:pt x="594" y="531"/>
                        </a:cubicBezTo>
                        <a:lnTo>
                          <a:pt x="594" y="531"/>
                        </a:lnTo>
                        <a:cubicBezTo>
                          <a:pt x="589" y="527"/>
                          <a:pt x="564" y="507"/>
                          <a:pt x="558" y="498"/>
                        </a:cubicBezTo>
                        <a:lnTo>
                          <a:pt x="558" y="498"/>
                        </a:lnTo>
                        <a:cubicBezTo>
                          <a:pt x="560" y="489"/>
                          <a:pt x="555" y="478"/>
                          <a:pt x="543" y="479"/>
                        </a:cubicBezTo>
                        <a:lnTo>
                          <a:pt x="543" y="479"/>
                        </a:lnTo>
                        <a:cubicBezTo>
                          <a:pt x="542" y="479"/>
                          <a:pt x="541" y="479"/>
                          <a:pt x="541" y="479"/>
                        </a:cubicBezTo>
                        <a:lnTo>
                          <a:pt x="541" y="479"/>
                        </a:lnTo>
                        <a:cubicBezTo>
                          <a:pt x="531" y="480"/>
                          <a:pt x="525" y="486"/>
                          <a:pt x="524" y="495"/>
                        </a:cubicBezTo>
                        <a:lnTo>
                          <a:pt x="524" y="495"/>
                        </a:lnTo>
                        <a:cubicBezTo>
                          <a:pt x="523" y="508"/>
                          <a:pt x="530" y="515"/>
                          <a:pt x="539" y="523"/>
                        </a:cubicBezTo>
                        <a:lnTo>
                          <a:pt x="539" y="523"/>
                        </a:lnTo>
                        <a:cubicBezTo>
                          <a:pt x="554" y="538"/>
                          <a:pt x="570" y="553"/>
                          <a:pt x="587" y="569"/>
                        </a:cubicBezTo>
                        <a:lnTo>
                          <a:pt x="587" y="569"/>
                        </a:lnTo>
                        <a:cubicBezTo>
                          <a:pt x="595" y="576"/>
                          <a:pt x="604" y="584"/>
                          <a:pt x="612" y="591"/>
                        </a:cubicBezTo>
                        <a:lnTo>
                          <a:pt x="612" y="591"/>
                        </a:lnTo>
                        <a:cubicBezTo>
                          <a:pt x="566" y="571"/>
                          <a:pt x="526" y="543"/>
                          <a:pt x="487" y="505"/>
                        </a:cubicBezTo>
                        <a:lnTo>
                          <a:pt x="487" y="505"/>
                        </a:lnTo>
                        <a:cubicBezTo>
                          <a:pt x="451" y="470"/>
                          <a:pt x="428" y="424"/>
                          <a:pt x="412" y="376"/>
                        </a:cubicBezTo>
                        <a:lnTo>
                          <a:pt x="412" y="376"/>
                        </a:lnTo>
                        <a:cubicBezTo>
                          <a:pt x="448" y="337"/>
                          <a:pt x="484" y="298"/>
                          <a:pt x="520" y="259"/>
                        </a:cubicBezTo>
                        <a:lnTo>
                          <a:pt x="520" y="259"/>
                        </a:lnTo>
                        <a:cubicBezTo>
                          <a:pt x="529" y="262"/>
                          <a:pt x="537" y="264"/>
                          <a:pt x="545" y="267"/>
                        </a:cubicBezTo>
                        <a:lnTo>
                          <a:pt x="545" y="267"/>
                        </a:lnTo>
                        <a:cubicBezTo>
                          <a:pt x="552" y="293"/>
                          <a:pt x="565" y="318"/>
                          <a:pt x="587" y="335"/>
                        </a:cubicBezTo>
                        <a:lnTo>
                          <a:pt x="587" y="335"/>
                        </a:lnTo>
                        <a:cubicBezTo>
                          <a:pt x="588" y="336"/>
                          <a:pt x="589" y="336"/>
                          <a:pt x="590" y="336"/>
                        </a:cubicBezTo>
                        <a:lnTo>
                          <a:pt x="590" y="336"/>
                        </a:lnTo>
                        <a:cubicBezTo>
                          <a:pt x="591" y="338"/>
                          <a:pt x="592" y="340"/>
                          <a:pt x="594" y="343"/>
                        </a:cubicBezTo>
                        <a:lnTo>
                          <a:pt x="594" y="343"/>
                        </a:lnTo>
                        <a:cubicBezTo>
                          <a:pt x="600" y="350"/>
                          <a:pt x="608" y="353"/>
                          <a:pt x="617" y="349"/>
                        </a:cubicBezTo>
                        <a:lnTo>
                          <a:pt x="617" y="349"/>
                        </a:lnTo>
                        <a:cubicBezTo>
                          <a:pt x="624" y="344"/>
                          <a:pt x="628" y="333"/>
                          <a:pt x="622" y="326"/>
                        </a:cubicBezTo>
                        <a:lnTo>
                          <a:pt x="622" y="326"/>
                        </a:lnTo>
                        <a:cubicBezTo>
                          <a:pt x="611" y="311"/>
                          <a:pt x="604" y="296"/>
                          <a:pt x="600" y="278"/>
                        </a:cubicBezTo>
                        <a:lnTo>
                          <a:pt x="600" y="278"/>
                        </a:lnTo>
                        <a:cubicBezTo>
                          <a:pt x="631" y="280"/>
                          <a:pt x="661" y="272"/>
                          <a:pt x="691" y="260"/>
                        </a:cubicBezTo>
                        <a:lnTo>
                          <a:pt x="691" y="260"/>
                        </a:lnTo>
                        <a:cubicBezTo>
                          <a:pt x="693" y="266"/>
                          <a:pt x="694" y="271"/>
                          <a:pt x="696" y="276"/>
                        </a:cubicBezTo>
                        <a:lnTo>
                          <a:pt x="696" y="276"/>
                        </a:lnTo>
                        <a:cubicBezTo>
                          <a:pt x="702" y="296"/>
                          <a:pt x="733" y="288"/>
                          <a:pt x="727" y="268"/>
                        </a:cubicBezTo>
                        <a:lnTo>
                          <a:pt x="727" y="268"/>
                        </a:lnTo>
                        <a:cubicBezTo>
                          <a:pt x="725" y="262"/>
                          <a:pt x="724" y="255"/>
                          <a:pt x="722" y="248"/>
                        </a:cubicBezTo>
                        <a:lnTo>
                          <a:pt x="722" y="248"/>
                        </a:lnTo>
                        <a:cubicBezTo>
                          <a:pt x="731" y="244"/>
                          <a:pt x="740" y="240"/>
                          <a:pt x="749" y="236"/>
                        </a:cubicBezTo>
                        <a:lnTo>
                          <a:pt x="749" y="236"/>
                        </a:lnTo>
                        <a:cubicBezTo>
                          <a:pt x="749" y="247"/>
                          <a:pt x="747" y="257"/>
                          <a:pt x="745" y="268"/>
                        </a:cubicBezTo>
                        <a:lnTo>
                          <a:pt x="745" y="268"/>
                        </a:lnTo>
                        <a:cubicBezTo>
                          <a:pt x="739" y="288"/>
                          <a:pt x="771" y="296"/>
                          <a:pt x="776" y="276"/>
                        </a:cubicBezTo>
                        <a:lnTo>
                          <a:pt x="776" y="276"/>
                        </a:lnTo>
                        <a:cubicBezTo>
                          <a:pt x="781" y="259"/>
                          <a:pt x="782" y="241"/>
                          <a:pt x="781" y="224"/>
                        </a:cubicBezTo>
                        <a:lnTo>
                          <a:pt x="781" y="224"/>
                        </a:lnTo>
                        <a:cubicBezTo>
                          <a:pt x="792" y="219"/>
                          <a:pt x="803" y="216"/>
                          <a:pt x="814" y="213"/>
                        </a:cubicBezTo>
                        <a:lnTo>
                          <a:pt x="814" y="213"/>
                        </a:lnTo>
                        <a:cubicBezTo>
                          <a:pt x="813" y="220"/>
                          <a:pt x="812" y="229"/>
                          <a:pt x="810" y="236"/>
                        </a:cubicBezTo>
                        <a:lnTo>
                          <a:pt x="810" y="236"/>
                        </a:lnTo>
                        <a:cubicBezTo>
                          <a:pt x="809" y="245"/>
                          <a:pt x="813" y="253"/>
                          <a:pt x="822" y="256"/>
                        </a:cubicBezTo>
                        <a:lnTo>
                          <a:pt x="822" y="256"/>
                        </a:lnTo>
                        <a:cubicBezTo>
                          <a:pt x="830" y="258"/>
                          <a:pt x="840" y="253"/>
                          <a:pt x="842" y="245"/>
                        </a:cubicBezTo>
                        <a:lnTo>
                          <a:pt x="842" y="245"/>
                        </a:lnTo>
                        <a:cubicBezTo>
                          <a:pt x="844" y="233"/>
                          <a:pt x="846" y="220"/>
                          <a:pt x="847" y="209"/>
                        </a:cubicBezTo>
                        <a:lnTo>
                          <a:pt x="847" y="209"/>
                        </a:lnTo>
                        <a:cubicBezTo>
                          <a:pt x="847" y="208"/>
                          <a:pt x="847" y="208"/>
                          <a:pt x="847" y="208"/>
                        </a:cubicBezTo>
                        <a:lnTo>
                          <a:pt x="847" y="208"/>
                        </a:lnTo>
                        <a:cubicBezTo>
                          <a:pt x="856" y="208"/>
                          <a:pt x="866" y="208"/>
                          <a:pt x="874" y="209"/>
                        </a:cubicBezTo>
                        <a:lnTo>
                          <a:pt x="874" y="209"/>
                        </a:lnTo>
                        <a:cubicBezTo>
                          <a:pt x="876" y="220"/>
                          <a:pt x="876" y="230"/>
                          <a:pt x="873" y="241"/>
                        </a:cubicBezTo>
                        <a:lnTo>
                          <a:pt x="873" y="241"/>
                        </a:lnTo>
                        <a:cubicBezTo>
                          <a:pt x="868" y="262"/>
                          <a:pt x="899" y="270"/>
                          <a:pt x="904" y="250"/>
                        </a:cubicBezTo>
                        <a:lnTo>
                          <a:pt x="904" y="250"/>
                        </a:lnTo>
                        <a:cubicBezTo>
                          <a:pt x="907" y="239"/>
                          <a:pt x="907" y="229"/>
                          <a:pt x="907" y="218"/>
                        </a:cubicBezTo>
                        <a:lnTo>
                          <a:pt x="907" y="218"/>
                        </a:lnTo>
                        <a:cubicBezTo>
                          <a:pt x="910" y="219"/>
                          <a:pt x="913" y="220"/>
                          <a:pt x="915" y="221"/>
                        </a:cubicBezTo>
                        <a:lnTo>
                          <a:pt x="915" y="221"/>
                        </a:lnTo>
                        <a:cubicBezTo>
                          <a:pt x="922" y="224"/>
                          <a:pt x="928" y="229"/>
                          <a:pt x="935" y="233"/>
                        </a:cubicBezTo>
                        <a:lnTo>
                          <a:pt x="935" y="233"/>
                        </a:lnTo>
                        <a:cubicBezTo>
                          <a:pt x="924" y="273"/>
                          <a:pt x="908" y="311"/>
                          <a:pt x="887" y="348"/>
                        </a:cubicBezTo>
                        <a:lnTo>
                          <a:pt x="887" y="348"/>
                        </a:lnTo>
                        <a:cubicBezTo>
                          <a:pt x="876" y="366"/>
                          <a:pt x="904" y="381"/>
                          <a:pt x="915" y="364"/>
                        </a:cubicBezTo>
                        <a:lnTo>
                          <a:pt x="915" y="364"/>
                        </a:lnTo>
                        <a:cubicBezTo>
                          <a:pt x="935" y="330"/>
                          <a:pt x="951" y="293"/>
                          <a:pt x="963" y="255"/>
                        </a:cubicBezTo>
                        <a:lnTo>
                          <a:pt x="963" y="255"/>
                        </a:lnTo>
                        <a:cubicBezTo>
                          <a:pt x="966" y="258"/>
                          <a:pt x="970" y="261"/>
                          <a:pt x="974" y="265"/>
                        </a:cubicBezTo>
                        <a:lnTo>
                          <a:pt x="974" y="265"/>
                        </a:lnTo>
                        <a:cubicBezTo>
                          <a:pt x="970" y="271"/>
                          <a:pt x="967" y="278"/>
                          <a:pt x="964" y="285"/>
                        </a:cubicBezTo>
                        <a:lnTo>
                          <a:pt x="964" y="285"/>
                        </a:lnTo>
                        <a:cubicBezTo>
                          <a:pt x="960" y="293"/>
                          <a:pt x="961" y="301"/>
                          <a:pt x="969" y="307"/>
                        </a:cubicBezTo>
                        <a:lnTo>
                          <a:pt x="969" y="307"/>
                        </a:lnTo>
                        <a:cubicBezTo>
                          <a:pt x="977" y="311"/>
                          <a:pt x="988" y="309"/>
                          <a:pt x="992" y="301"/>
                        </a:cubicBezTo>
                        <a:lnTo>
                          <a:pt x="992" y="301"/>
                        </a:lnTo>
                        <a:cubicBezTo>
                          <a:pt x="994" y="295"/>
                          <a:pt x="997" y="290"/>
                          <a:pt x="1000" y="284"/>
                        </a:cubicBezTo>
                        <a:lnTo>
                          <a:pt x="1000" y="284"/>
                        </a:lnTo>
                        <a:cubicBezTo>
                          <a:pt x="1003" y="286"/>
                          <a:pt x="1006" y="287"/>
                          <a:pt x="1009" y="289"/>
                        </a:cubicBezTo>
                        <a:lnTo>
                          <a:pt x="1009" y="289"/>
                        </a:lnTo>
                        <a:cubicBezTo>
                          <a:pt x="1005" y="296"/>
                          <a:pt x="1002" y="303"/>
                          <a:pt x="999" y="310"/>
                        </a:cubicBezTo>
                        <a:lnTo>
                          <a:pt x="999" y="310"/>
                        </a:lnTo>
                        <a:cubicBezTo>
                          <a:pt x="996" y="318"/>
                          <a:pt x="997" y="328"/>
                          <a:pt x="1005" y="332"/>
                        </a:cubicBezTo>
                        <a:lnTo>
                          <a:pt x="1005" y="332"/>
                        </a:lnTo>
                        <a:cubicBezTo>
                          <a:pt x="1012" y="336"/>
                          <a:pt x="1024" y="335"/>
                          <a:pt x="1027" y="326"/>
                        </a:cubicBezTo>
                        <a:lnTo>
                          <a:pt x="1027" y="326"/>
                        </a:lnTo>
                        <a:cubicBezTo>
                          <a:pt x="1031" y="318"/>
                          <a:pt x="1035" y="308"/>
                          <a:pt x="1039" y="299"/>
                        </a:cubicBezTo>
                        <a:lnTo>
                          <a:pt x="1039" y="299"/>
                        </a:lnTo>
                        <a:cubicBezTo>
                          <a:pt x="1074" y="305"/>
                          <a:pt x="1078" y="305"/>
                          <a:pt x="1115" y="305"/>
                        </a:cubicBezTo>
                        <a:lnTo>
                          <a:pt x="1115" y="305"/>
                        </a:lnTo>
                        <a:cubicBezTo>
                          <a:pt x="1123" y="305"/>
                          <a:pt x="1130" y="306"/>
                          <a:pt x="1138" y="308"/>
                        </a:cubicBezTo>
                        <a:lnTo>
                          <a:pt x="1138" y="308"/>
                        </a:lnTo>
                        <a:cubicBezTo>
                          <a:pt x="1125" y="327"/>
                          <a:pt x="1108" y="343"/>
                          <a:pt x="1088" y="356"/>
                        </a:cubicBezTo>
                        <a:lnTo>
                          <a:pt x="1088" y="356"/>
                        </a:lnTo>
                        <a:cubicBezTo>
                          <a:pt x="1070" y="367"/>
                          <a:pt x="1087" y="395"/>
                          <a:pt x="1105" y="384"/>
                        </a:cubicBezTo>
                        <a:lnTo>
                          <a:pt x="1105" y="384"/>
                        </a:lnTo>
                        <a:cubicBezTo>
                          <a:pt x="1130" y="368"/>
                          <a:pt x="1150" y="348"/>
                          <a:pt x="1167" y="323"/>
                        </a:cubicBezTo>
                        <a:lnTo>
                          <a:pt x="1167" y="323"/>
                        </a:lnTo>
                        <a:cubicBezTo>
                          <a:pt x="1205" y="358"/>
                          <a:pt x="1204" y="430"/>
                          <a:pt x="1163" y="472"/>
                        </a:cubicBezTo>
                        <a:lnTo>
                          <a:pt x="1163" y="472"/>
                        </a:lnTo>
                        <a:cubicBezTo>
                          <a:pt x="1090" y="545"/>
                          <a:pt x="991" y="579"/>
                          <a:pt x="887" y="596"/>
                        </a:cubicBezTo>
                        <a:lnTo>
                          <a:pt x="887" y="596"/>
                        </a:lnTo>
                        <a:cubicBezTo>
                          <a:pt x="939" y="566"/>
                          <a:pt x="989" y="534"/>
                          <a:pt x="1037" y="500"/>
                        </a:cubicBezTo>
                        <a:lnTo>
                          <a:pt x="1037" y="500"/>
                        </a:lnTo>
                        <a:cubicBezTo>
                          <a:pt x="1054" y="487"/>
                          <a:pt x="1038" y="459"/>
                          <a:pt x="1021" y="471"/>
                        </a:cubicBezTo>
                        <a:close/>
                        <a:moveTo>
                          <a:pt x="689" y="682"/>
                        </a:moveTo>
                        <a:lnTo>
                          <a:pt x="689" y="682"/>
                        </a:lnTo>
                        <a:cubicBezTo>
                          <a:pt x="701" y="683"/>
                          <a:pt x="712" y="685"/>
                          <a:pt x="721" y="689"/>
                        </a:cubicBezTo>
                        <a:lnTo>
                          <a:pt x="721" y="689"/>
                        </a:lnTo>
                        <a:cubicBezTo>
                          <a:pt x="711" y="694"/>
                          <a:pt x="700" y="699"/>
                          <a:pt x="689" y="702"/>
                        </a:cubicBezTo>
                        <a:lnTo>
                          <a:pt x="689" y="702"/>
                        </a:lnTo>
                        <a:cubicBezTo>
                          <a:pt x="693" y="696"/>
                          <a:pt x="693" y="687"/>
                          <a:pt x="689" y="682"/>
                        </a:cubicBezTo>
                        <a:close/>
                        <a:moveTo>
                          <a:pt x="1392" y="336"/>
                        </a:moveTo>
                        <a:lnTo>
                          <a:pt x="1392" y="336"/>
                        </a:lnTo>
                        <a:cubicBezTo>
                          <a:pt x="1363" y="329"/>
                          <a:pt x="1332" y="330"/>
                          <a:pt x="1300" y="342"/>
                        </a:cubicBezTo>
                        <a:lnTo>
                          <a:pt x="1300" y="342"/>
                        </a:lnTo>
                        <a:cubicBezTo>
                          <a:pt x="1312" y="313"/>
                          <a:pt x="1324" y="282"/>
                          <a:pt x="1333" y="250"/>
                        </a:cubicBezTo>
                        <a:lnTo>
                          <a:pt x="1333" y="250"/>
                        </a:lnTo>
                        <a:cubicBezTo>
                          <a:pt x="1339" y="230"/>
                          <a:pt x="1307" y="222"/>
                          <a:pt x="1301" y="242"/>
                        </a:cubicBezTo>
                        <a:lnTo>
                          <a:pt x="1301" y="242"/>
                        </a:lnTo>
                        <a:cubicBezTo>
                          <a:pt x="1294" y="269"/>
                          <a:pt x="1284" y="295"/>
                          <a:pt x="1274" y="319"/>
                        </a:cubicBezTo>
                        <a:lnTo>
                          <a:pt x="1274" y="319"/>
                        </a:lnTo>
                        <a:cubicBezTo>
                          <a:pt x="1269" y="303"/>
                          <a:pt x="1259" y="288"/>
                          <a:pt x="1242" y="278"/>
                        </a:cubicBezTo>
                        <a:lnTo>
                          <a:pt x="1242" y="278"/>
                        </a:lnTo>
                        <a:cubicBezTo>
                          <a:pt x="1254" y="265"/>
                          <a:pt x="1265" y="251"/>
                          <a:pt x="1276" y="238"/>
                        </a:cubicBezTo>
                        <a:lnTo>
                          <a:pt x="1276" y="238"/>
                        </a:lnTo>
                        <a:cubicBezTo>
                          <a:pt x="1281" y="230"/>
                          <a:pt x="1282" y="221"/>
                          <a:pt x="1276" y="215"/>
                        </a:cubicBezTo>
                        <a:lnTo>
                          <a:pt x="1276" y="215"/>
                        </a:lnTo>
                        <a:cubicBezTo>
                          <a:pt x="1270" y="209"/>
                          <a:pt x="1259" y="208"/>
                          <a:pt x="1252" y="215"/>
                        </a:cubicBezTo>
                        <a:lnTo>
                          <a:pt x="1252" y="215"/>
                        </a:lnTo>
                        <a:cubicBezTo>
                          <a:pt x="1239" y="231"/>
                          <a:pt x="1226" y="248"/>
                          <a:pt x="1212" y="265"/>
                        </a:cubicBezTo>
                        <a:lnTo>
                          <a:pt x="1212" y="265"/>
                        </a:lnTo>
                        <a:cubicBezTo>
                          <a:pt x="1206" y="263"/>
                          <a:pt x="1200" y="262"/>
                          <a:pt x="1193" y="260"/>
                        </a:cubicBezTo>
                        <a:lnTo>
                          <a:pt x="1193" y="260"/>
                        </a:lnTo>
                        <a:cubicBezTo>
                          <a:pt x="1196" y="258"/>
                          <a:pt x="1199" y="255"/>
                          <a:pt x="1201" y="252"/>
                        </a:cubicBezTo>
                        <a:lnTo>
                          <a:pt x="1201" y="252"/>
                        </a:lnTo>
                        <a:cubicBezTo>
                          <a:pt x="1210" y="242"/>
                          <a:pt x="1203" y="228"/>
                          <a:pt x="1194" y="225"/>
                        </a:cubicBezTo>
                        <a:lnTo>
                          <a:pt x="1194" y="225"/>
                        </a:lnTo>
                        <a:cubicBezTo>
                          <a:pt x="1207" y="214"/>
                          <a:pt x="1220" y="202"/>
                          <a:pt x="1233" y="190"/>
                        </a:cubicBezTo>
                        <a:lnTo>
                          <a:pt x="1233" y="190"/>
                        </a:lnTo>
                        <a:cubicBezTo>
                          <a:pt x="1249" y="177"/>
                          <a:pt x="1226" y="154"/>
                          <a:pt x="1210" y="168"/>
                        </a:cubicBezTo>
                        <a:lnTo>
                          <a:pt x="1210" y="168"/>
                        </a:lnTo>
                        <a:cubicBezTo>
                          <a:pt x="1190" y="185"/>
                          <a:pt x="1169" y="204"/>
                          <a:pt x="1148" y="222"/>
                        </a:cubicBezTo>
                        <a:lnTo>
                          <a:pt x="1148" y="222"/>
                        </a:lnTo>
                        <a:cubicBezTo>
                          <a:pt x="1150" y="208"/>
                          <a:pt x="1133" y="195"/>
                          <a:pt x="1120" y="208"/>
                        </a:cubicBezTo>
                        <a:lnTo>
                          <a:pt x="1120" y="208"/>
                        </a:lnTo>
                        <a:cubicBezTo>
                          <a:pt x="1120" y="208"/>
                          <a:pt x="1119" y="209"/>
                          <a:pt x="1118" y="210"/>
                        </a:cubicBezTo>
                        <a:lnTo>
                          <a:pt x="1118" y="210"/>
                        </a:lnTo>
                        <a:cubicBezTo>
                          <a:pt x="1116" y="211"/>
                          <a:pt x="1114" y="212"/>
                          <a:pt x="1112" y="214"/>
                        </a:cubicBezTo>
                        <a:lnTo>
                          <a:pt x="1112" y="214"/>
                        </a:lnTo>
                        <a:cubicBezTo>
                          <a:pt x="1105" y="221"/>
                          <a:pt x="1098" y="228"/>
                          <a:pt x="1091" y="235"/>
                        </a:cubicBezTo>
                        <a:lnTo>
                          <a:pt x="1091" y="235"/>
                        </a:lnTo>
                        <a:cubicBezTo>
                          <a:pt x="1089" y="237"/>
                          <a:pt x="1088" y="239"/>
                          <a:pt x="1087" y="242"/>
                        </a:cubicBezTo>
                        <a:lnTo>
                          <a:pt x="1087" y="242"/>
                        </a:lnTo>
                        <a:cubicBezTo>
                          <a:pt x="1083" y="245"/>
                          <a:pt x="1080" y="248"/>
                          <a:pt x="1076" y="252"/>
                        </a:cubicBezTo>
                        <a:lnTo>
                          <a:pt x="1076" y="252"/>
                        </a:lnTo>
                        <a:cubicBezTo>
                          <a:pt x="1052" y="249"/>
                          <a:pt x="1028" y="242"/>
                          <a:pt x="1006" y="228"/>
                        </a:cubicBezTo>
                        <a:lnTo>
                          <a:pt x="1006" y="228"/>
                        </a:lnTo>
                        <a:cubicBezTo>
                          <a:pt x="998" y="222"/>
                          <a:pt x="990" y="217"/>
                          <a:pt x="982" y="211"/>
                        </a:cubicBezTo>
                        <a:lnTo>
                          <a:pt x="982" y="211"/>
                        </a:lnTo>
                        <a:cubicBezTo>
                          <a:pt x="986" y="210"/>
                          <a:pt x="989" y="208"/>
                          <a:pt x="992" y="204"/>
                        </a:cubicBezTo>
                        <a:lnTo>
                          <a:pt x="992" y="204"/>
                        </a:lnTo>
                        <a:cubicBezTo>
                          <a:pt x="1133" y="41"/>
                          <a:pt x="1381" y="131"/>
                          <a:pt x="1392" y="336"/>
                        </a:cubicBezTo>
                        <a:close/>
                        <a:moveTo>
                          <a:pt x="988" y="1086"/>
                        </a:moveTo>
                        <a:lnTo>
                          <a:pt x="988" y="1086"/>
                        </a:lnTo>
                        <a:cubicBezTo>
                          <a:pt x="996" y="1088"/>
                          <a:pt x="1004" y="1086"/>
                          <a:pt x="1010" y="1080"/>
                        </a:cubicBezTo>
                        <a:lnTo>
                          <a:pt x="1010" y="1080"/>
                        </a:lnTo>
                        <a:cubicBezTo>
                          <a:pt x="1032" y="1075"/>
                          <a:pt x="1053" y="1071"/>
                          <a:pt x="1072" y="1068"/>
                        </a:cubicBezTo>
                        <a:lnTo>
                          <a:pt x="1072" y="1068"/>
                        </a:lnTo>
                        <a:cubicBezTo>
                          <a:pt x="1083" y="1066"/>
                          <a:pt x="1089" y="1058"/>
                          <a:pt x="1090" y="1049"/>
                        </a:cubicBezTo>
                        <a:lnTo>
                          <a:pt x="1090" y="1049"/>
                        </a:lnTo>
                        <a:cubicBezTo>
                          <a:pt x="1119" y="1060"/>
                          <a:pt x="1143" y="1090"/>
                          <a:pt x="1147" y="1124"/>
                        </a:cubicBezTo>
                        <a:lnTo>
                          <a:pt x="1147" y="1124"/>
                        </a:lnTo>
                        <a:cubicBezTo>
                          <a:pt x="1155" y="1195"/>
                          <a:pt x="1089" y="1239"/>
                          <a:pt x="1029" y="1254"/>
                        </a:cubicBezTo>
                        <a:lnTo>
                          <a:pt x="1029" y="1254"/>
                        </a:lnTo>
                        <a:cubicBezTo>
                          <a:pt x="980" y="1266"/>
                          <a:pt x="917" y="1250"/>
                          <a:pt x="900" y="1208"/>
                        </a:cubicBezTo>
                        <a:lnTo>
                          <a:pt x="900" y="1208"/>
                        </a:lnTo>
                        <a:cubicBezTo>
                          <a:pt x="902" y="1207"/>
                          <a:pt x="904" y="1207"/>
                          <a:pt x="906" y="1206"/>
                        </a:cubicBezTo>
                        <a:lnTo>
                          <a:pt x="906" y="1206"/>
                        </a:lnTo>
                        <a:cubicBezTo>
                          <a:pt x="955" y="1184"/>
                          <a:pt x="1005" y="1161"/>
                          <a:pt x="1054" y="1138"/>
                        </a:cubicBezTo>
                        <a:lnTo>
                          <a:pt x="1054" y="1138"/>
                        </a:lnTo>
                        <a:cubicBezTo>
                          <a:pt x="1074" y="1130"/>
                          <a:pt x="1056" y="1101"/>
                          <a:pt x="1038" y="1110"/>
                        </a:cubicBezTo>
                        <a:lnTo>
                          <a:pt x="1038" y="1110"/>
                        </a:lnTo>
                        <a:cubicBezTo>
                          <a:pt x="991" y="1131"/>
                          <a:pt x="944" y="1153"/>
                          <a:pt x="897" y="1174"/>
                        </a:cubicBezTo>
                        <a:lnTo>
                          <a:pt x="897" y="1174"/>
                        </a:lnTo>
                        <a:cubicBezTo>
                          <a:pt x="899" y="1167"/>
                          <a:pt x="901" y="1159"/>
                          <a:pt x="905" y="1150"/>
                        </a:cubicBezTo>
                        <a:lnTo>
                          <a:pt x="905" y="1150"/>
                        </a:lnTo>
                        <a:cubicBezTo>
                          <a:pt x="920" y="1116"/>
                          <a:pt x="953" y="1098"/>
                          <a:pt x="988" y="1086"/>
                        </a:cubicBezTo>
                        <a:close/>
                        <a:moveTo>
                          <a:pt x="284" y="1368"/>
                        </a:moveTo>
                        <a:lnTo>
                          <a:pt x="284" y="1368"/>
                        </a:lnTo>
                        <a:cubicBezTo>
                          <a:pt x="159" y="1365"/>
                          <a:pt x="176" y="1192"/>
                          <a:pt x="273" y="1159"/>
                        </a:cubicBezTo>
                        <a:lnTo>
                          <a:pt x="273" y="1159"/>
                        </a:lnTo>
                        <a:cubicBezTo>
                          <a:pt x="274" y="1159"/>
                          <a:pt x="275" y="1159"/>
                          <a:pt x="277" y="1158"/>
                        </a:cubicBezTo>
                        <a:lnTo>
                          <a:pt x="277" y="1158"/>
                        </a:lnTo>
                        <a:cubicBezTo>
                          <a:pt x="287" y="1164"/>
                          <a:pt x="297" y="1170"/>
                          <a:pt x="302" y="1174"/>
                        </a:cubicBezTo>
                        <a:lnTo>
                          <a:pt x="302" y="1174"/>
                        </a:lnTo>
                        <a:cubicBezTo>
                          <a:pt x="327" y="1196"/>
                          <a:pt x="346" y="1222"/>
                          <a:pt x="358" y="1252"/>
                        </a:cubicBezTo>
                        <a:lnTo>
                          <a:pt x="358" y="1252"/>
                        </a:lnTo>
                        <a:cubicBezTo>
                          <a:pt x="366" y="1275"/>
                          <a:pt x="366" y="1297"/>
                          <a:pt x="359" y="1316"/>
                        </a:cubicBezTo>
                        <a:lnTo>
                          <a:pt x="359" y="1316"/>
                        </a:lnTo>
                        <a:cubicBezTo>
                          <a:pt x="351" y="1305"/>
                          <a:pt x="343" y="1293"/>
                          <a:pt x="335" y="1281"/>
                        </a:cubicBezTo>
                        <a:lnTo>
                          <a:pt x="335" y="1281"/>
                        </a:lnTo>
                        <a:cubicBezTo>
                          <a:pt x="322" y="1264"/>
                          <a:pt x="294" y="1281"/>
                          <a:pt x="307" y="1298"/>
                        </a:cubicBezTo>
                        <a:lnTo>
                          <a:pt x="307" y="1298"/>
                        </a:lnTo>
                        <a:cubicBezTo>
                          <a:pt x="318" y="1313"/>
                          <a:pt x="329" y="1329"/>
                          <a:pt x="339" y="1345"/>
                        </a:cubicBezTo>
                        <a:lnTo>
                          <a:pt x="339" y="1345"/>
                        </a:lnTo>
                        <a:cubicBezTo>
                          <a:pt x="339" y="1346"/>
                          <a:pt x="339" y="1347"/>
                          <a:pt x="338" y="1348"/>
                        </a:cubicBezTo>
                        <a:lnTo>
                          <a:pt x="338" y="1348"/>
                        </a:lnTo>
                        <a:cubicBezTo>
                          <a:pt x="325" y="1361"/>
                          <a:pt x="306" y="1368"/>
                          <a:pt x="284" y="1368"/>
                        </a:cubicBezTo>
                        <a:close/>
                        <a:moveTo>
                          <a:pt x="1441" y="358"/>
                        </a:moveTo>
                        <a:lnTo>
                          <a:pt x="1441" y="358"/>
                        </a:lnTo>
                        <a:cubicBezTo>
                          <a:pt x="1446" y="185"/>
                          <a:pt x="1309" y="71"/>
                          <a:pt x="1165" y="71"/>
                        </a:cubicBezTo>
                        <a:lnTo>
                          <a:pt x="1165" y="71"/>
                        </a:lnTo>
                        <a:cubicBezTo>
                          <a:pt x="1161" y="57"/>
                          <a:pt x="1146" y="47"/>
                          <a:pt x="1130" y="57"/>
                        </a:cubicBezTo>
                        <a:lnTo>
                          <a:pt x="1130" y="57"/>
                        </a:lnTo>
                        <a:cubicBezTo>
                          <a:pt x="1100" y="77"/>
                          <a:pt x="1038" y="30"/>
                          <a:pt x="1009" y="18"/>
                        </a:cubicBezTo>
                        <a:lnTo>
                          <a:pt x="1009" y="18"/>
                        </a:lnTo>
                        <a:cubicBezTo>
                          <a:pt x="969" y="2"/>
                          <a:pt x="924" y="0"/>
                          <a:pt x="883" y="2"/>
                        </a:cubicBezTo>
                        <a:lnTo>
                          <a:pt x="883" y="2"/>
                        </a:lnTo>
                        <a:cubicBezTo>
                          <a:pt x="810" y="4"/>
                          <a:pt x="744" y="40"/>
                          <a:pt x="692" y="88"/>
                        </a:cubicBezTo>
                        <a:lnTo>
                          <a:pt x="692" y="88"/>
                        </a:lnTo>
                        <a:cubicBezTo>
                          <a:pt x="690" y="89"/>
                          <a:pt x="688" y="91"/>
                          <a:pt x="687" y="93"/>
                        </a:cubicBezTo>
                        <a:lnTo>
                          <a:pt x="687" y="93"/>
                        </a:lnTo>
                        <a:cubicBezTo>
                          <a:pt x="655" y="72"/>
                          <a:pt x="625" y="64"/>
                          <a:pt x="587" y="60"/>
                        </a:cubicBezTo>
                        <a:lnTo>
                          <a:pt x="587" y="60"/>
                        </a:lnTo>
                        <a:cubicBezTo>
                          <a:pt x="507" y="53"/>
                          <a:pt x="433" y="105"/>
                          <a:pt x="372" y="153"/>
                        </a:cubicBezTo>
                        <a:lnTo>
                          <a:pt x="372" y="153"/>
                        </a:lnTo>
                        <a:cubicBezTo>
                          <a:pt x="366" y="153"/>
                          <a:pt x="360" y="155"/>
                          <a:pt x="355" y="160"/>
                        </a:cubicBezTo>
                        <a:lnTo>
                          <a:pt x="355" y="160"/>
                        </a:lnTo>
                        <a:cubicBezTo>
                          <a:pt x="321" y="194"/>
                          <a:pt x="287" y="226"/>
                          <a:pt x="252" y="260"/>
                        </a:cubicBezTo>
                        <a:lnTo>
                          <a:pt x="252" y="260"/>
                        </a:lnTo>
                        <a:cubicBezTo>
                          <a:pt x="248" y="263"/>
                          <a:pt x="247" y="268"/>
                          <a:pt x="245" y="272"/>
                        </a:cubicBezTo>
                        <a:lnTo>
                          <a:pt x="245" y="272"/>
                        </a:lnTo>
                        <a:cubicBezTo>
                          <a:pt x="188" y="264"/>
                          <a:pt x="131" y="275"/>
                          <a:pt x="80" y="321"/>
                        </a:cubicBezTo>
                        <a:lnTo>
                          <a:pt x="80" y="321"/>
                        </a:lnTo>
                        <a:cubicBezTo>
                          <a:pt x="0" y="395"/>
                          <a:pt x="62" y="549"/>
                          <a:pt x="119" y="615"/>
                        </a:cubicBezTo>
                        <a:lnTo>
                          <a:pt x="119" y="615"/>
                        </a:lnTo>
                        <a:cubicBezTo>
                          <a:pt x="202" y="712"/>
                          <a:pt x="315" y="765"/>
                          <a:pt x="444" y="754"/>
                        </a:cubicBezTo>
                        <a:lnTo>
                          <a:pt x="444" y="754"/>
                        </a:lnTo>
                        <a:cubicBezTo>
                          <a:pt x="475" y="752"/>
                          <a:pt x="507" y="744"/>
                          <a:pt x="538" y="740"/>
                        </a:cubicBezTo>
                        <a:lnTo>
                          <a:pt x="538" y="740"/>
                        </a:lnTo>
                        <a:cubicBezTo>
                          <a:pt x="577" y="737"/>
                          <a:pt x="622" y="758"/>
                          <a:pt x="663" y="759"/>
                        </a:cubicBezTo>
                        <a:lnTo>
                          <a:pt x="663" y="759"/>
                        </a:lnTo>
                        <a:cubicBezTo>
                          <a:pt x="700" y="760"/>
                          <a:pt x="736" y="740"/>
                          <a:pt x="769" y="717"/>
                        </a:cubicBezTo>
                        <a:lnTo>
                          <a:pt x="769" y="717"/>
                        </a:lnTo>
                        <a:cubicBezTo>
                          <a:pt x="774" y="848"/>
                          <a:pt x="725" y="973"/>
                          <a:pt x="675" y="1096"/>
                        </a:cubicBezTo>
                        <a:lnTo>
                          <a:pt x="675" y="1096"/>
                        </a:lnTo>
                        <a:cubicBezTo>
                          <a:pt x="617" y="1236"/>
                          <a:pt x="567" y="1373"/>
                          <a:pt x="540" y="1523"/>
                        </a:cubicBezTo>
                        <a:lnTo>
                          <a:pt x="540" y="1523"/>
                        </a:lnTo>
                        <a:cubicBezTo>
                          <a:pt x="535" y="1548"/>
                          <a:pt x="532" y="1573"/>
                          <a:pt x="529" y="1598"/>
                        </a:cubicBezTo>
                        <a:lnTo>
                          <a:pt x="529" y="1598"/>
                        </a:lnTo>
                        <a:cubicBezTo>
                          <a:pt x="527" y="1597"/>
                          <a:pt x="525" y="1596"/>
                          <a:pt x="523" y="1595"/>
                        </a:cubicBezTo>
                        <a:lnTo>
                          <a:pt x="523" y="1595"/>
                        </a:lnTo>
                        <a:cubicBezTo>
                          <a:pt x="521" y="1595"/>
                          <a:pt x="519" y="1594"/>
                          <a:pt x="517" y="1593"/>
                        </a:cubicBezTo>
                        <a:lnTo>
                          <a:pt x="517" y="1593"/>
                        </a:lnTo>
                        <a:cubicBezTo>
                          <a:pt x="511" y="1591"/>
                          <a:pt x="506" y="1591"/>
                          <a:pt x="501" y="1593"/>
                        </a:cubicBezTo>
                        <a:lnTo>
                          <a:pt x="501" y="1593"/>
                        </a:lnTo>
                        <a:cubicBezTo>
                          <a:pt x="496" y="1583"/>
                          <a:pt x="491" y="1573"/>
                          <a:pt x="486" y="1562"/>
                        </a:cubicBezTo>
                        <a:lnTo>
                          <a:pt x="486" y="1562"/>
                        </a:lnTo>
                        <a:cubicBezTo>
                          <a:pt x="474" y="1535"/>
                          <a:pt x="461" y="1508"/>
                          <a:pt x="449" y="1482"/>
                        </a:cubicBezTo>
                        <a:lnTo>
                          <a:pt x="449" y="1482"/>
                        </a:lnTo>
                        <a:cubicBezTo>
                          <a:pt x="438" y="1459"/>
                          <a:pt x="428" y="1436"/>
                          <a:pt x="417" y="1414"/>
                        </a:cubicBezTo>
                        <a:lnTo>
                          <a:pt x="417" y="1414"/>
                        </a:lnTo>
                        <a:cubicBezTo>
                          <a:pt x="417" y="1411"/>
                          <a:pt x="416" y="1406"/>
                          <a:pt x="414" y="1402"/>
                        </a:cubicBezTo>
                        <a:lnTo>
                          <a:pt x="414" y="1402"/>
                        </a:lnTo>
                        <a:cubicBezTo>
                          <a:pt x="407" y="1388"/>
                          <a:pt x="400" y="1374"/>
                          <a:pt x="393" y="1361"/>
                        </a:cubicBezTo>
                        <a:lnTo>
                          <a:pt x="393" y="1361"/>
                        </a:lnTo>
                        <a:cubicBezTo>
                          <a:pt x="426" y="1305"/>
                          <a:pt x="411" y="1226"/>
                          <a:pt x="369" y="1175"/>
                        </a:cubicBezTo>
                        <a:lnTo>
                          <a:pt x="369" y="1175"/>
                        </a:lnTo>
                        <a:cubicBezTo>
                          <a:pt x="344" y="1145"/>
                          <a:pt x="299" y="1094"/>
                          <a:pt x="258" y="1090"/>
                        </a:cubicBezTo>
                        <a:lnTo>
                          <a:pt x="258" y="1090"/>
                        </a:lnTo>
                        <a:cubicBezTo>
                          <a:pt x="224" y="1086"/>
                          <a:pt x="196" y="1110"/>
                          <a:pt x="203" y="1145"/>
                        </a:cubicBezTo>
                        <a:lnTo>
                          <a:pt x="203" y="1145"/>
                        </a:lnTo>
                        <a:cubicBezTo>
                          <a:pt x="156" y="1186"/>
                          <a:pt x="134" y="1250"/>
                          <a:pt x="150" y="1315"/>
                        </a:cubicBezTo>
                        <a:lnTo>
                          <a:pt x="150" y="1315"/>
                        </a:lnTo>
                        <a:cubicBezTo>
                          <a:pt x="168" y="1391"/>
                          <a:pt x="270" y="1441"/>
                          <a:pt x="342" y="1407"/>
                        </a:cubicBezTo>
                        <a:lnTo>
                          <a:pt x="342" y="1407"/>
                        </a:lnTo>
                        <a:cubicBezTo>
                          <a:pt x="347" y="1404"/>
                          <a:pt x="352" y="1402"/>
                          <a:pt x="356" y="1399"/>
                        </a:cubicBezTo>
                        <a:lnTo>
                          <a:pt x="356" y="1399"/>
                        </a:lnTo>
                        <a:cubicBezTo>
                          <a:pt x="373" y="1435"/>
                          <a:pt x="390" y="1471"/>
                          <a:pt x="406" y="1506"/>
                        </a:cubicBezTo>
                        <a:lnTo>
                          <a:pt x="406" y="1506"/>
                        </a:lnTo>
                        <a:cubicBezTo>
                          <a:pt x="426" y="1547"/>
                          <a:pt x="442" y="1608"/>
                          <a:pt x="473" y="1643"/>
                        </a:cubicBezTo>
                        <a:lnTo>
                          <a:pt x="473" y="1643"/>
                        </a:lnTo>
                        <a:cubicBezTo>
                          <a:pt x="489" y="1659"/>
                          <a:pt x="508" y="1663"/>
                          <a:pt x="522" y="1656"/>
                        </a:cubicBezTo>
                        <a:lnTo>
                          <a:pt x="522" y="1656"/>
                        </a:lnTo>
                        <a:cubicBezTo>
                          <a:pt x="501" y="1900"/>
                          <a:pt x="541" y="2149"/>
                          <a:pt x="630" y="2377"/>
                        </a:cubicBezTo>
                        <a:lnTo>
                          <a:pt x="630" y="2377"/>
                        </a:lnTo>
                        <a:cubicBezTo>
                          <a:pt x="641" y="2406"/>
                          <a:pt x="688" y="2394"/>
                          <a:pt x="677" y="2364"/>
                        </a:cubicBezTo>
                        <a:lnTo>
                          <a:pt x="677" y="2364"/>
                        </a:lnTo>
                        <a:cubicBezTo>
                          <a:pt x="560" y="2063"/>
                          <a:pt x="537" y="1741"/>
                          <a:pt x="610" y="1427"/>
                        </a:cubicBezTo>
                        <a:lnTo>
                          <a:pt x="610" y="1427"/>
                        </a:lnTo>
                        <a:cubicBezTo>
                          <a:pt x="615" y="1402"/>
                          <a:pt x="622" y="1377"/>
                          <a:pt x="630" y="1352"/>
                        </a:cubicBezTo>
                        <a:lnTo>
                          <a:pt x="630" y="1352"/>
                        </a:lnTo>
                        <a:cubicBezTo>
                          <a:pt x="705" y="1312"/>
                          <a:pt x="780" y="1271"/>
                          <a:pt x="856" y="1230"/>
                        </a:cubicBezTo>
                        <a:lnTo>
                          <a:pt x="856" y="1230"/>
                        </a:lnTo>
                        <a:cubicBezTo>
                          <a:pt x="891" y="1314"/>
                          <a:pt x="1009" y="1318"/>
                          <a:pt x="1086" y="1287"/>
                        </a:cubicBezTo>
                        <a:lnTo>
                          <a:pt x="1086" y="1287"/>
                        </a:lnTo>
                        <a:cubicBezTo>
                          <a:pt x="1178" y="1249"/>
                          <a:pt x="1221" y="1147"/>
                          <a:pt x="1178" y="1058"/>
                        </a:cubicBezTo>
                        <a:lnTo>
                          <a:pt x="1178" y="1058"/>
                        </a:lnTo>
                        <a:cubicBezTo>
                          <a:pt x="1140" y="980"/>
                          <a:pt x="1031" y="982"/>
                          <a:pt x="980" y="1040"/>
                        </a:cubicBezTo>
                        <a:lnTo>
                          <a:pt x="980" y="1040"/>
                        </a:lnTo>
                        <a:cubicBezTo>
                          <a:pt x="911" y="1064"/>
                          <a:pt x="845" y="1106"/>
                          <a:pt x="846" y="1180"/>
                        </a:cubicBezTo>
                        <a:lnTo>
                          <a:pt x="846" y="1180"/>
                        </a:lnTo>
                        <a:cubicBezTo>
                          <a:pt x="782" y="1214"/>
                          <a:pt x="718" y="1249"/>
                          <a:pt x="654" y="1284"/>
                        </a:cubicBezTo>
                        <a:lnTo>
                          <a:pt x="654" y="1284"/>
                        </a:lnTo>
                        <a:cubicBezTo>
                          <a:pt x="722" y="1102"/>
                          <a:pt x="820" y="922"/>
                          <a:pt x="819" y="732"/>
                        </a:cubicBezTo>
                        <a:lnTo>
                          <a:pt x="819" y="732"/>
                        </a:lnTo>
                        <a:cubicBezTo>
                          <a:pt x="903" y="767"/>
                          <a:pt x="983" y="776"/>
                          <a:pt x="1085" y="757"/>
                        </a:cubicBezTo>
                        <a:lnTo>
                          <a:pt x="1085" y="757"/>
                        </a:lnTo>
                        <a:cubicBezTo>
                          <a:pt x="1203" y="736"/>
                          <a:pt x="1358" y="712"/>
                          <a:pt x="1452" y="630"/>
                        </a:cubicBezTo>
                        <a:lnTo>
                          <a:pt x="1452" y="630"/>
                        </a:lnTo>
                        <a:cubicBezTo>
                          <a:pt x="1555" y="541"/>
                          <a:pt x="1523" y="411"/>
                          <a:pt x="1441" y="3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3" name="Freeform 403">
                    <a:extLst>
                      <a:ext uri="{FF2B5EF4-FFF2-40B4-BE49-F238E27FC236}">
                        <a16:creationId xmlns:a16="http://schemas.microsoft.com/office/drawing/2014/main" id="{E7B8B56C-447C-EA46-B98E-A0F36ED8BABB}"/>
                      </a:ext>
                    </a:extLst>
                  </p:cNvPr>
                  <p:cNvSpPr>
                    <a:spLocks noChangeArrowheads="1"/>
                  </p:cNvSpPr>
                  <p:nvPr/>
                </p:nvSpPr>
                <p:spPr bwMode="auto">
                  <a:xfrm>
                    <a:off x="5174704" y="3749075"/>
                    <a:ext cx="56166" cy="49685"/>
                  </a:xfrm>
                  <a:custGeom>
                    <a:avLst/>
                    <a:gdLst>
                      <a:gd name="T0" fmla="*/ 191 w 228"/>
                      <a:gd name="T1" fmla="*/ 16 h 201"/>
                      <a:gd name="T2" fmla="*/ 191 w 228"/>
                      <a:gd name="T3" fmla="*/ 16 h 201"/>
                      <a:gd name="T4" fmla="*/ 19 w 228"/>
                      <a:gd name="T5" fmla="*/ 162 h 201"/>
                      <a:gd name="T6" fmla="*/ 19 w 228"/>
                      <a:gd name="T7" fmla="*/ 162 h 201"/>
                      <a:gd name="T8" fmla="*/ 36 w 228"/>
                      <a:gd name="T9" fmla="*/ 190 h 201"/>
                      <a:gd name="T10" fmla="*/ 36 w 228"/>
                      <a:gd name="T11" fmla="*/ 190 h 201"/>
                      <a:gd name="T12" fmla="*/ 214 w 228"/>
                      <a:gd name="T13" fmla="*/ 39 h 201"/>
                      <a:gd name="T14" fmla="*/ 214 w 228"/>
                      <a:gd name="T15" fmla="*/ 39 h 201"/>
                      <a:gd name="T16" fmla="*/ 191 w 228"/>
                      <a:gd name="T17" fmla="*/ 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201">
                        <a:moveTo>
                          <a:pt x="191" y="16"/>
                        </a:moveTo>
                        <a:lnTo>
                          <a:pt x="191" y="16"/>
                        </a:lnTo>
                        <a:cubicBezTo>
                          <a:pt x="145" y="77"/>
                          <a:pt x="87" y="125"/>
                          <a:pt x="19" y="162"/>
                        </a:cubicBezTo>
                        <a:lnTo>
                          <a:pt x="19" y="162"/>
                        </a:lnTo>
                        <a:cubicBezTo>
                          <a:pt x="0" y="172"/>
                          <a:pt x="17" y="200"/>
                          <a:pt x="36" y="190"/>
                        </a:cubicBezTo>
                        <a:lnTo>
                          <a:pt x="36" y="190"/>
                        </a:lnTo>
                        <a:cubicBezTo>
                          <a:pt x="106" y="152"/>
                          <a:pt x="166" y="102"/>
                          <a:pt x="214" y="39"/>
                        </a:cubicBezTo>
                        <a:lnTo>
                          <a:pt x="214" y="39"/>
                        </a:lnTo>
                        <a:cubicBezTo>
                          <a:pt x="227" y="23"/>
                          <a:pt x="204" y="0"/>
                          <a:pt x="191"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grpSp>
        <p:sp>
          <p:nvSpPr>
            <p:cNvPr id="27" name="Freeform 415">
              <a:extLst>
                <a:ext uri="{FF2B5EF4-FFF2-40B4-BE49-F238E27FC236}">
                  <a16:creationId xmlns:a16="http://schemas.microsoft.com/office/drawing/2014/main" id="{CDAC1AEE-4703-CF4E-8324-D2E0A994A79D}"/>
                </a:ext>
              </a:extLst>
            </p:cNvPr>
            <p:cNvSpPr>
              <a:spLocks noChangeAspect="1" noChangeArrowheads="1"/>
            </p:cNvSpPr>
            <p:nvPr/>
          </p:nvSpPr>
          <p:spPr bwMode="auto">
            <a:xfrm rot="759599">
              <a:off x="7113695" y="5072166"/>
              <a:ext cx="1541906" cy="1404612"/>
            </a:xfrm>
            <a:custGeom>
              <a:avLst/>
              <a:gdLst>
                <a:gd name="T0" fmla="*/ 2743 w 3218"/>
                <a:gd name="T1" fmla="*/ 877 h 2931"/>
                <a:gd name="T2" fmla="*/ 2828 w 3218"/>
                <a:gd name="T3" fmla="*/ 294 h 2931"/>
                <a:gd name="T4" fmla="*/ 2115 w 3218"/>
                <a:gd name="T5" fmla="*/ 1420 h 2931"/>
                <a:gd name="T6" fmla="*/ 2660 w 3218"/>
                <a:gd name="T7" fmla="*/ 1122 h 2931"/>
                <a:gd name="T8" fmla="*/ 1853 w 3218"/>
                <a:gd name="T9" fmla="*/ 1660 h 2931"/>
                <a:gd name="T10" fmla="*/ 1243 w 3218"/>
                <a:gd name="T11" fmla="*/ 1796 h 2931"/>
                <a:gd name="T12" fmla="*/ 2033 w 3218"/>
                <a:gd name="T13" fmla="*/ 1744 h 2931"/>
                <a:gd name="T14" fmla="*/ 1853 w 3218"/>
                <a:gd name="T15" fmla="*/ 1660 h 2931"/>
                <a:gd name="T16" fmla="*/ 1670 w 3218"/>
                <a:gd name="T17" fmla="*/ 105 h 2931"/>
                <a:gd name="T18" fmla="*/ 1433 w 3218"/>
                <a:gd name="T19" fmla="*/ 1456 h 2931"/>
                <a:gd name="T20" fmla="*/ 1646 w 3218"/>
                <a:gd name="T21" fmla="*/ 405 h 2931"/>
                <a:gd name="T22" fmla="*/ 1397 w 3218"/>
                <a:gd name="T23" fmla="*/ 1429 h 2931"/>
                <a:gd name="T24" fmla="*/ 2272 w 3218"/>
                <a:gd name="T25" fmla="*/ 163 h 2931"/>
                <a:gd name="T26" fmla="*/ 2074 w 3218"/>
                <a:gd name="T27" fmla="*/ 521 h 2931"/>
                <a:gd name="T28" fmla="*/ 1103 w 3218"/>
                <a:gd name="T29" fmla="*/ 2292 h 2931"/>
                <a:gd name="T30" fmla="*/ 1628 w 3218"/>
                <a:gd name="T31" fmla="*/ 2369 h 2931"/>
                <a:gd name="T32" fmla="*/ 2076 w 3218"/>
                <a:gd name="T33" fmla="*/ 2127 h 2931"/>
                <a:gd name="T34" fmla="*/ 477 w 3218"/>
                <a:gd name="T35" fmla="*/ 2160 h 2931"/>
                <a:gd name="T36" fmla="*/ 312 w 3218"/>
                <a:gd name="T37" fmla="*/ 1952 h 2931"/>
                <a:gd name="T38" fmla="*/ 471 w 3218"/>
                <a:gd name="T39" fmla="*/ 1947 h 2931"/>
                <a:gd name="T40" fmla="*/ 372 w 3218"/>
                <a:gd name="T41" fmla="*/ 2243 h 2931"/>
                <a:gd name="T42" fmla="*/ 867 w 3218"/>
                <a:gd name="T43" fmla="*/ 602 h 2931"/>
                <a:gd name="T44" fmla="*/ 924 w 3218"/>
                <a:gd name="T45" fmla="*/ 1639 h 2931"/>
                <a:gd name="T46" fmla="*/ 918 w 3218"/>
                <a:gd name="T47" fmla="*/ 1686 h 2931"/>
                <a:gd name="T48" fmla="*/ 945 w 3218"/>
                <a:gd name="T49" fmla="*/ 1951 h 2931"/>
                <a:gd name="T50" fmla="*/ 833 w 3218"/>
                <a:gd name="T51" fmla="*/ 1671 h 2931"/>
                <a:gd name="T52" fmla="*/ 808 w 3218"/>
                <a:gd name="T53" fmla="*/ 1713 h 2931"/>
                <a:gd name="T54" fmla="*/ 84 w 3218"/>
                <a:gd name="T55" fmla="*/ 1786 h 2931"/>
                <a:gd name="T56" fmla="*/ 2488 w 3218"/>
                <a:gd name="T57" fmla="*/ 762 h 2931"/>
                <a:gd name="T58" fmla="*/ 2959 w 3218"/>
                <a:gd name="T59" fmla="*/ 470 h 2931"/>
                <a:gd name="T60" fmla="*/ 2933 w 3218"/>
                <a:gd name="T61" fmla="*/ 247 h 2931"/>
                <a:gd name="T62" fmla="*/ 3186 w 3218"/>
                <a:gd name="T63" fmla="*/ 55 h 2931"/>
                <a:gd name="T64" fmla="*/ 2441 w 3218"/>
                <a:gd name="T65" fmla="*/ 726 h 2931"/>
                <a:gd name="T66" fmla="*/ 2032 w 3218"/>
                <a:gd name="T67" fmla="*/ 980 h 2931"/>
                <a:gd name="T68" fmla="*/ 2250 w 3218"/>
                <a:gd name="T69" fmla="*/ 87 h 2931"/>
                <a:gd name="T70" fmla="*/ 1981 w 3218"/>
                <a:gd name="T71" fmla="*/ 589 h 2931"/>
                <a:gd name="T72" fmla="*/ 1520 w 3218"/>
                <a:gd name="T73" fmla="*/ 1377 h 2931"/>
                <a:gd name="T74" fmla="*/ 1702 w 3218"/>
                <a:gd name="T75" fmla="*/ 40 h 2931"/>
                <a:gd name="T76" fmla="*/ 1517 w 3218"/>
                <a:gd name="T77" fmla="*/ 395 h 2931"/>
                <a:gd name="T78" fmla="*/ 1393 w 3218"/>
                <a:gd name="T79" fmla="*/ 1499 h 2931"/>
                <a:gd name="T80" fmla="*/ 884 w 3218"/>
                <a:gd name="T81" fmla="*/ 504 h 2931"/>
                <a:gd name="T82" fmla="*/ 837 w 3218"/>
                <a:gd name="T83" fmla="*/ 500 h 2931"/>
                <a:gd name="T84" fmla="*/ 794 w 3218"/>
                <a:gd name="T85" fmla="*/ 2453 h 2931"/>
                <a:gd name="T86" fmla="*/ 340 w 3218"/>
                <a:gd name="T87" fmla="*/ 1786 h 2931"/>
                <a:gd name="T88" fmla="*/ 2 w 3218"/>
                <a:gd name="T89" fmla="*/ 1696 h 2931"/>
                <a:gd name="T90" fmla="*/ 764 w 3218"/>
                <a:gd name="T91" fmla="*/ 2554 h 2931"/>
                <a:gd name="T92" fmla="*/ 881 w 3218"/>
                <a:gd name="T93" fmla="*/ 2349 h 2931"/>
                <a:gd name="T94" fmla="*/ 1539 w 3218"/>
                <a:gd name="T95" fmla="*/ 2437 h 2931"/>
                <a:gd name="T96" fmla="*/ 2243 w 3218"/>
                <a:gd name="T97" fmla="*/ 2056 h 2931"/>
                <a:gd name="T98" fmla="*/ 936 w 3218"/>
                <a:gd name="T99" fmla="*/ 2221 h 2931"/>
                <a:gd name="T100" fmla="*/ 1029 w 3218"/>
                <a:gd name="T101" fmla="*/ 2046 h 2931"/>
                <a:gd name="T102" fmla="*/ 2585 w 3218"/>
                <a:gd name="T103" fmla="*/ 1583 h 2931"/>
                <a:gd name="T104" fmla="*/ 2556 w 3218"/>
                <a:gd name="T105" fmla="*/ 1544 h 2931"/>
                <a:gd name="T106" fmla="*/ 1248 w 3218"/>
                <a:gd name="T107" fmla="*/ 1730 h 2931"/>
                <a:gd name="T108" fmla="*/ 1441 w 3218"/>
                <a:gd name="T109" fmla="*/ 1543 h 2931"/>
                <a:gd name="T110" fmla="*/ 2721 w 3218"/>
                <a:gd name="T111" fmla="*/ 1142 h 2931"/>
                <a:gd name="T112" fmla="*/ 2755 w 3218"/>
                <a:gd name="T113" fmla="*/ 1102 h 2931"/>
                <a:gd name="T114" fmla="*/ 1954 w 3218"/>
                <a:gd name="T115" fmla="*/ 1091 h 2931"/>
                <a:gd name="T116" fmla="*/ 1972 w 3218"/>
                <a:gd name="T117" fmla="*/ 1078 h 2931"/>
                <a:gd name="T118" fmla="*/ 3195 w 3218"/>
                <a:gd name="T119" fmla="*/ 753 h 2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18" h="2931">
                  <a:moveTo>
                    <a:pt x="2304" y="879"/>
                  </a:moveTo>
                  <a:lnTo>
                    <a:pt x="2304" y="879"/>
                  </a:lnTo>
                  <a:cubicBezTo>
                    <a:pt x="2551" y="765"/>
                    <a:pt x="2820" y="746"/>
                    <a:pt x="3088" y="750"/>
                  </a:cubicBezTo>
                  <a:lnTo>
                    <a:pt x="3088" y="750"/>
                  </a:lnTo>
                  <a:cubicBezTo>
                    <a:pt x="2976" y="801"/>
                    <a:pt x="2862" y="845"/>
                    <a:pt x="2743" y="877"/>
                  </a:cubicBezTo>
                  <a:lnTo>
                    <a:pt x="2743" y="877"/>
                  </a:lnTo>
                  <a:cubicBezTo>
                    <a:pt x="2620" y="910"/>
                    <a:pt x="2422" y="956"/>
                    <a:pt x="2304" y="879"/>
                  </a:cubicBezTo>
                  <a:close/>
                  <a:moveTo>
                    <a:pt x="2991" y="114"/>
                  </a:moveTo>
                  <a:lnTo>
                    <a:pt x="2991" y="114"/>
                  </a:lnTo>
                  <a:cubicBezTo>
                    <a:pt x="2928" y="171"/>
                    <a:pt x="2872" y="241"/>
                    <a:pt x="2828" y="294"/>
                  </a:cubicBezTo>
                  <a:lnTo>
                    <a:pt x="2828" y="294"/>
                  </a:lnTo>
                  <a:cubicBezTo>
                    <a:pt x="2716" y="428"/>
                    <a:pt x="2616" y="559"/>
                    <a:pt x="2488" y="678"/>
                  </a:cubicBezTo>
                  <a:lnTo>
                    <a:pt x="2488" y="678"/>
                  </a:lnTo>
                  <a:cubicBezTo>
                    <a:pt x="2488" y="383"/>
                    <a:pt x="2732" y="211"/>
                    <a:pt x="2991" y="114"/>
                  </a:cubicBezTo>
                  <a:close/>
                  <a:moveTo>
                    <a:pt x="2115" y="1420"/>
                  </a:moveTo>
                  <a:lnTo>
                    <a:pt x="2115" y="1420"/>
                  </a:lnTo>
                  <a:cubicBezTo>
                    <a:pt x="1920" y="1480"/>
                    <a:pt x="1700" y="1482"/>
                    <a:pt x="1497" y="1500"/>
                  </a:cubicBezTo>
                  <a:lnTo>
                    <a:pt x="1497" y="1500"/>
                  </a:lnTo>
                  <a:cubicBezTo>
                    <a:pt x="1775" y="1175"/>
                    <a:pt x="2257" y="1163"/>
                    <a:pt x="2660" y="1122"/>
                  </a:cubicBezTo>
                  <a:lnTo>
                    <a:pt x="2660" y="1122"/>
                  </a:lnTo>
                  <a:lnTo>
                    <a:pt x="2660" y="1123"/>
                  </a:lnTo>
                  <a:lnTo>
                    <a:pt x="2660" y="1123"/>
                  </a:lnTo>
                  <a:cubicBezTo>
                    <a:pt x="2486" y="1233"/>
                    <a:pt x="2311" y="1361"/>
                    <a:pt x="2115" y="1420"/>
                  </a:cubicBezTo>
                  <a:close/>
                  <a:moveTo>
                    <a:pt x="1853" y="1660"/>
                  </a:moveTo>
                  <a:lnTo>
                    <a:pt x="1853" y="1660"/>
                  </a:lnTo>
                  <a:cubicBezTo>
                    <a:pt x="2062" y="1639"/>
                    <a:pt x="2271" y="1617"/>
                    <a:pt x="2480" y="1597"/>
                  </a:cubicBezTo>
                  <a:lnTo>
                    <a:pt x="2480" y="1597"/>
                  </a:lnTo>
                  <a:cubicBezTo>
                    <a:pt x="2311" y="1711"/>
                    <a:pt x="2135" y="1812"/>
                    <a:pt x="1940" y="1877"/>
                  </a:cubicBezTo>
                  <a:lnTo>
                    <a:pt x="1940" y="1877"/>
                  </a:lnTo>
                  <a:cubicBezTo>
                    <a:pt x="1733" y="1947"/>
                    <a:pt x="1399" y="1988"/>
                    <a:pt x="1243" y="1796"/>
                  </a:cubicBezTo>
                  <a:lnTo>
                    <a:pt x="1243" y="1796"/>
                  </a:lnTo>
                  <a:cubicBezTo>
                    <a:pt x="1510" y="1824"/>
                    <a:pt x="1776" y="1816"/>
                    <a:pt x="2042" y="1775"/>
                  </a:cubicBezTo>
                  <a:lnTo>
                    <a:pt x="2042" y="1775"/>
                  </a:lnTo>
                  <a:cubicBezTo>
                    <a:pt x="2062" y="1772"/>
                    <a:pt x="2054" y="1740"/>
                    <a:pt x="2033" y="1744"/>
                  </a:cubicBezTo>
                  <a:lnTo>
                    <a:pt x="2033" y="1744"/>
                  </a:lnTo>
                  <a:cubicBezTo>
                    <a:pt x="1795" y="1781"/>
                    <a:pt x="1554" y="1789"/>
                    <a:pt x="1314" y="1770"/>
                  </a:cubicBezTo>
                  <a:lnTo>
                    <a:pt x="1314" y="1770"/>
                  </a:lnTo>
                  <a:cubicBezTo>
                    <a:pt x="1313" y="1765"/>
                    <a:pt x="1310" y="1762"/>
                    <a:pt x="1305" y="1760"/>
                  </a:cubicBezTo>
                  <a:lnTo>
                    <a:pt x="1305" y="1760"/>
                  </a:lnTo>
                  <a:cubicBezTo>
                    <a:pt x="1481" y="1695"/>
                    <a:pt x="1664" y="1678"/>
                    <a:pt x="1853" y="1660"/>
                  </a:cubicBezTo>
                  <a:close/>
                  <a:moveTo>
                    <a:pt x="1436" y="726"/>
                  </a:moveTo>
                  <a:lnTo>
                    <a:pt x="1436" y="726"/>
                  </a:lnTo>
                  <a:cubicBezTo>
                    <a:pt x="1486" y="634"/>
                    <a:pt x="1529" y="542"/>
                    <a:pt x="1556" y="441"/>
                  </a:cubicBezTo>
                  <a:lnTo>
                    <a:pt x="1556" y="441"/>
                  </a:lnTo>
                  <a:cubicBezTo>
                    <a:pt x="1587" y="325"/>
                    <a:pt x="1601" y="206"/>
                    <a:pt x="1670" y="105"/>
                  </a:cubicBezTo>
                  <a:lnTo>
                    <a:pt x="1670" y="105"/>
                  </a:lnTo>
                  <a:cubicBezTo>
                    <a:pt x="1735" y="337"/>
                    <a:pt x="1775" y="569"/>
                    <a:pt x="1697" y="804"/>
                  </a:cubicBezTo>
                  <a:lnTo>
                    <a:pt x="1697" y="804"/>
                  </a:lnTo>
                  <a:cubicBezTo>
                    <a:pt x="1624" y="1025"/>
                    <a:pt x="1523" y="1241"/>
                    <a:pt x="1433" y="1456"/>
                  </a:cubicBezTo>
                  <a:lnTo>
                    <a:pt x="1433" y="1456"/>
                  </a:lnTo>
                  <a:cubicBezTo>
                    <a:pt x="1403" y="1241"/>
                    <a:pt x="1439" y="1035"/>
                    <a:pt x="1530" y="837"/>
                  </a:cubicBezTo>
                  <a:lnTo>
                    <a:pt x="1530" y="837"/>
                  </a:lnTo>
                  <a:cubicBezTo>
                    <a:pt x="1594" y="695"/>
                    <a:pt x="1666" y="562"/>
                    <a:pt x="1679" y="405"/>
                  </a:cubicBezTo>
                  <a:lnTo>
                    <a:pt x="1679" y="405"/>
                  </a:lnTo>
                  <a:cubicBezTo>
                    <a:pt x="1681" y="383"/>
                    <a:pt x="1648" y="383"/>
                    <a:pt x="1646" y="405"/>
                  </a:cubicBezTo>
                  <a:lnTo>
                    <a:pt x="1646" y="405"/>
                  </a:lnTo>
                  <a:cubicBezTo>
                    <a:pt x="1631" y="604"/>
                    <a:pt x="1513" y="772"/>
                    <a:pt x="1446" y="956"/>
                  </a:cubicBezTo>
                  <a:lnTo>
                    <a:pt x="1446" y="956"/>
                  </a:lnTo>
                  <a:cubicBezTo>
                    <a:pt x="1390" y="1107"/>
                    <a:pt x="1379" y="1271"/>
                    <a:pt x="1397" y="1429"/>
                  </a:cubicBezTo>
                  <a:lnTo>
                    <a:pt x="1397" y="1429"/>
                  </a:lnTo>
                  <a:cubicBezTo>
                    <a:pt x="1219" y="1208"/>
                    <a:pt x="1310" y="958"/>
                    <a:pt x="1436" y="726"/>
                  </a:cubicBezTo>
                  <a:close/>
                  <a:moveTo>
                    <a:pt x="2074" y="521"/>
                  </a:moveTo>
                  <a:lnTo>
                    <a:pt x="2074" y="521"/>
                  </a:lnTo>
                  <a:cubicBezTo>
                    <a:pt x="2145" y="402"/>
                    <a:pt x="2225" y="292"/>
                    <a:pt x="2272" y="163"/>
                  </a:cubicBezTo>
                  <a:lnTo>
                    <a:pt x="2272" y="163"/>
                  </a:lnTo>
                  <a:cubicBezTo>
                    <a:pt x="2344" y="488"/>
                    <a:pt x="2090" y="777"/>
                    <a:pt x="1935" y="1046"/>
                  </a:cubicBezTo>
                  <a:lnTo>
                    <a:pt x="1935" y="1046"/>
                  </a:lnTo>
                  <a:cubicBezTo>
                    <a:pt x="1933" y="1047"/>
                    <a:pt x="1931" y="1049"/>
                    <a:pt x="1928" y="1050"/>
                  </a:cubicBezTo>
                  <a:lnTo>
                    <a:pt x="1928" y="1050"/>
                  </a:lnTo>
                  <a:cubicBezTo>
                    <a:pt x="1926" y="860"/>
                    <a:pt x="1977" y="686"/>
                    <a:pt x="2074" y="521"/>
                  </a:cubicBezTo>
                  <a:close/>
                  <a:moveTo>
                    <a:pt x="2076" y="2127"/>
                  </a:moveTo>
                  <a:lnTo>
                    <a:pt x="2076" y="2127"/>
                  </a:lnTo>
                  <a:cubicBezTo>
                    <a:pt x="1756" y="2209"/>
                    <a:pt x="1416" y="2183"/>
                    <a:pt x="1094" y="2260"/>
                  </a:cubicBezTo>
                  <a:lnTo>
                    <a:pt x="1094" y="2260"/>
                  </a:lnTo>
                  <a:cubicBezTo>
                    <a:pt x="1073" y="2265"/>
                    <a:pt x="1082" y="2296"/>
                    <a:pt x="1103" y="2292"/>
                  </a:cubicBezTo>
                  <a:lnTo>
                    <a:pt x="1103" y="2292"/>
                  </a:lnTo>
                  <a:cubicBezTo>
                    <a:pt x="1438" y="2212"/>
                    <a:pt x="1790" y="2242"/>
                    <a:pt x="2120" y="2148"/>
                  </a:cubicBezTo>
                  <a:lnTo>
                    <a:pt x="2120" y="2148"/>
                  </a:lnTo>
                  <a:cubicBezTo>
                    <a:pt x="1971" y="2250"/>
                    <a:pt x="1805" y="2323"/>
                    <a:pt x="1628" y="2369"/>
                  </a:cubicBezTo>
                  <a:lnTo>
                    <a:pt x="1628" y="2369"/>
                  </a:lnTo>
                  <a:cubicBezTo>
                    <a:pt x="1518" y="2397"/>
                    <a:pt x="1406" y="2409"/>
                    <a:pt x="1293" y="2411"/>
                  </a:cubicBezTo>
                  <a:lnTo>
                    <a:pt x="1293" y="2411"/>
                  </a:lnTo>
                  <a:cubicBezTo>
                    <a:pt x="1184" y="2414"/>
                    <a:pt x="965" y="2425"/>
                    <a:pt x="915" y="2307"/>
                  </a:cubicBezTo>
                  <a:lnTo>
                    <a:pt x="915" y="2307"/>
                  </a:lnTo>
                  <a:cubicBezTo>
                    <a:pt x="1207" y="2005"/>
                    <a:pt x="1684" y="2158"/>
                    <a:pt x="2076" y="2127"/>
                  </a:cubicBezTo>
                  <a:close/>
                  <a:moveTo>
                    <a:pt x="84" y="1786"/>
                  </a:moveTo>
                  <a:lnTo>
                    <a:pt x="84" y="1786"/>
                  </a:lnTo>
                  <a:cubicBezTo>
                    <a:pt x="124" y="1840"/>
                    <a:pt x="172" y="1887"/>
                    <a:pt x="227" y="1929"/>
                  </a:cubicBezTo>
                  <a:lnTo>
                    <a:pt x="227" y="1929"/>
                  </a:lnTo>
                  <a:cubicBezTo>
                    <a:pt x="318" y="2000"/>
                    <a:pt x="416" y="2059"/>
                    <a:pt x="477" y="2160"/>
                  </a:cubicBezTo>
                  <a:lnTo>
                    <a:pt x="477" y="2160"/>
                  </a:lnTo>
                  <a:cubicBezTo>
                    <a:pt x="487" y="2179"/>
                    <a:pt x="515" y="2162"/>
                    <a:pt x="505" y="2144"/>
                  </a:cubicBezTo>
                  <a:lnTo>
                    <a:pt x="505" y="2144"/>
                  </a:lnTo>
                  <a:cubicBezTo>
                    <a:pt x="457" y="2064"/>
                    <a:pt x="387" y="2007"/>
                    <a:pt x="312" y="1952"/>
                  </a:cubicBezTo>
                  <a:lnTo>
                    <a:pt x="312" y="1952"/>
                  </a:lnTo>
                  <a:cubicBezTo>
                    <a:pt x="226" y="1889"/>
                    <a:pt x="151" y="1825"/>
                    <a:pt x="91" y="1740"/>
                  </a:cubicBezTo>
                  <a:lnTo>
                    <a:pt x="91" y="1740"/>
                  </a:lnTo>
                  <a:cubicBezTo>
                    <a:pt x="126" y="1755"/>
                    <a:pt x="163" y="1767"/>
                    <a:pt x="199" y="1779"/>
                  </a:cubicBezTo>
                  <a:lnTo>
                    <a:pt x="199" y="1779"/>
                  </a:lnTo>
                  <a:cubicBezTo>
                    <a:pt x="305" y="1814"/>
                    <a:pt x="391" y="1870"/>
                    <a:pt x="471" y="1947"/>
                  </a:cubicBezTo>
                  <a:lnTo>
                    <a:pt x="471" y="1947"/>
                  </a:lnTo>
                  <a:cubicBezTo>
                    <a:pt x="616" y="2089"/>
                    <a:pt x="690" y="2288"/>
                    <a:pt x="751" y="2480"/>
                  </a:cubicBezTo>
                  <a:lnTo>
                    <a:pt x="751" y="2480"/>
                  </a:lnTo>
                  <a:cubicBezTo>
                    <a:pt x="632" y="2390"/>
                    <a:pt x="485" y="2344"/>
                    <a:pt x="372" y="2243"/>
                  </a:cubicBezTo>
                  <a:lnTo>
                    <a:pt x="372" y="2243"/>
                  </a:lnTo>
                  <a:cubicBezTo>
                    <a:pt x="239" y="2125"/>
                    <a:pt x="146" y="1956"/>
                    <a:pt x="84" y="1786"/>
                  </a:cubicBezTo>
                  <a:lnTo>
                    <a:pt x="742" y="1326"/>
                  </a:lnTo>
                  <a:lnTo>
                    <a:pt x="742" y="1326"/>
                  </a:lnTo>
                  <a:cubicBezTo>
                    <a:pt x="766" y="1083"/>
                    <a:pt x="821" y="841"/>
                    <a:pt x="867" y="602"/>
                  </a:cubicBezTo>
                  <a:lnTo>
                    <a:pt x="867" y="602"/>
                  </a:lnTo>
                  <a:cubicBezTo>
                    <a:pt x="901" y="700"/>
                    <a:pt x="932" y="800"/>
                    <a:pt x="951" y="904"/>
                  </a:cubicBezTo>
                  <a:lnTo>
                    <a:pt x="951" y="904"/>
                  </a:lnTo>
                  <a:cubicBezTo>
                    <a:pt x="975" y="1039"/>
                    <a:pt x="963" y="1179"/>
                    <a:pt x="951" y="1314"/>
                  </a:cubicBezTo>
                  <a:lnTo>
                    <a:pt x="951" y="1314"/>
                  </a:lnTo>
                  <a:cubicBezTo>
                    <a:pt x="941" y="1423"/>
                    <a:pt x="928" y="1531"/>
                    <a:pt x="924" y="1639"/>
                  </a:cubicBezTo>
                  <a:lnTo>
                    <a:pt x="924" y="1639"/>
                  </a:lnTo>
                  <a:cubicBezTo>
                    <a:pt x="922" y="1638"/>
                    <a:pt x="920" y="1637"/>
                    <a:pt x="918" y="1637"/>
                  </a:cubicBezTo>
                  <a:lnTo>
                    <a:pt x="918" y="1637"/>
                  </a:lnTo>
                  <a:cubicBezTo>
                    <a:pt x="886" y="1637"/>
                    <a:pt x="886" y="1686"/>
                    <a:pt x="918" y="1686"/>
                  </a:cubicBezTo>
                  <a:lnTo>
                    <a:pt x="918" y="1686"/>
                  </a:lnTo>
                  <a:cubicBezTo>
                    <a:pt x="920" y="1686"/>
                    <a:pt x="921" y="1685"/>
                    <a:pt x="923" y="1685"/>
                  </a:cubicBezTo>
                  <a:lnTo>
                    <a:pt x="923" y="1685"/>
                  </a:lnTo>
                  <a:cubicBezTo>
                    <a:pt x="922" y="1777"/>
                    <a:pt x="929" y="1869"/>
                    <a:pt x="951" y="1959"/>
                  </a:cubicBezTo>
                  <a:lnTo>
                    <a:pt x="951" y="1959"/>
                  </a:lnTo>
                  <a:cubicBezTo>
                    <a:pt x="949" y="1956"/>
                    <a:pt x="947" y="1953"/>
                    <a:pt x="945" y="1951"/>
                  </a:cubicBezTo>
                  <a:lnTo>
                    <a:pt x="945" y="1951"/>
                  </a:lnTo>
                  <a:cubicBezTo>
                    <a:pt x="925" y="1923"/>
                    <a:pt x="909" y="1892"/>
                    <a:pt x="894" y="1862"/>
                  </a:cubicBezTo>
                  <a:lnTo>
                    <a:pt x="894" y="1862"/>
                  </a:lnTo>
                  <a:cubicBezTo>
                    <a:pt x="864" y="1802"/>
                    <a:pt x="846" y="1736"/>
                    <a:pt x="833" y="1671"/>
                  </a:cubicBezTo>
                  <a:lnTo>
                    <a:pt x="833" y="1671"/>
                  </a:lnTo>
                  <a:cubicBezTo>
                    <a:pt x="803" y="1530"/>
                    <a:pt x="816" y="1374"/>
                    <a:pt x="823" y="1230"/>
                  </a:cubicBezTo>
                  <a:lnTo>
                    <a:pt x="823" y="1230"/>
                  </a:lnTo>
                  <a:cubicBezTo>
                    <a:pt x="824" y="1209"/>
                    <a:pt x="791" y="1209"/>
                    <a:pt x="790" y="1230"/>
                  </a:cubicBezTo>
                  <a:lnTo>
                    <a:pt x="790" y="1230"/>
                  </a:lnTo>
                  <a:cubicBezTo>
                    <a:pt x="783" y="1391"/>
                    <a:pt x="775" y="1555"/>
                    <a:pt x="808" y="1713"/>
                  </a:cubicBezTo>
                  <a:lnTo>
                    <a:pt x="808" y="1713"/>
                  </a:lnTo>
                  <a:cubicBezTo>
                    <a:pt x="818" y="1766"/>
                    <a:pt x="843" y="1847"/>
                    <a:pt x="877" y="1917"/>
                  </a:cubicBezTo>
                  <a:lnTo>
                    <a:pt x="877" y="1917"/>
                  </a:lnTo>
                  <a:cubicBezTo>
                    <a:pt x="740" y="1762"/>
                    <a:pt x="722" y="1533"/>
                    <a:pt x="742" y="1326"/>
                  </a:cubicBezTo>
                  <a:lnTo>
                    <a:pt x="84" y="1786"/>
                  </a:lnTo>
                  <a:close/>
                  <a:moveTo>
                    <a:pt x="3207" y="730"/>
                  </a:moveTo>
                  <a:lnTo>
                    <a:pt x="3207" y="730"/>
                  </a:lnTo>
                  <a:cubicBezTo>
                    <a:pt x="3208" y="717"/>
                    <a:pt x="3200" y="704"/>
                    <a:pt x="3183" y="703"/>
                  </a:cubicBezTo>
                  <a:lnTo>
                    <a:pt x="3183" y="703"/>
                  </a:lnTo>
                  <a:cubicBezTo>
                    <a:pt x="2949" y="696"/>
                    <a:pt x="2713" y="701"/>
                    <a:pt x="2488" y="762"/>
                  </a:cubicBezTo>
                  <a:lnTo>
                    <a:pt x="2488" y="762"/>
                  </a:lnTo>
                  <a:cubicBezTo>
                    <a:pt x="2653" y="671"/>
                    <a:pt x="2820" y="588"/>
                    <a:pt x="2984" y="513"/>
                  </a:cubicBezTo>
                  <a:lnTo>
                    <a:pt x="2984" y="513"/>
                  </a:lnTo>
                  <a:cubicBezTo>
                    <a:pt x="3012" y="499"/>
                    <a:pt x="2988" y="457"/>
                    <a:pt x="2959" y="470"/>
                  </a:cubicBezTo>
                  <a:lnTo>
                    <a:pt x="2959" y="470"/>
                  </a:lnTo>
                  <a:cubicBezTo>
                    <a:pt x="2836" y="528"/>
                    <a:pt x="2711" y="589"/>
                    <a:pt x="2586" y="654"/>
                  </a:cubicBezTo>
                  <a:lnTo>
                    <a:pt x="2586" y="654"/>
                  </a:lnTo>
                  <a:cubicBezTo>
                    <a:pt x="2657" y="586"/>
                    <a:pt x="2723" y="516"/>
                    <a:pt x="2782" y="436"/>
                  </a:cubicBezTo>
                  <a:lnTo>
                    <a:pt x="2782" y="436"/>
                  </a:lnTo>
                  <a:cubicBezTo>
                    <a:pt x="2830" y="370"/>
                    <a:pt x="2879" y="307"/>
                    <a:pt x="2933" y="247"/>
                  </a:cubicBezTo>
                  <a:lnTo>
                    <a:pt x="2933" y="247"/>
                  </a:lnTo>
                  <a:cubicBezTo>
                    <a:pt x="2993" y="183"/>
                    <a:pt x="3080" y="85"/>
                    <a:pt x="3169" y="71"/>
                  </a:cubicBezTo>
                  <a:lnTo>
                    <a:pt x="3169" y="71"/>
                  </a:lnTo>
                  <a:cubicBezTo>
                    <a:pt x="3180" y="69"/>
                    <a:pt x="3184" y="63"/>
                    <a:pt x="3186" y="55"/>
                  </a:cubicBezTo>
                  <a:lnTo>
                    <a:pt x="3186" y="55"/>
                  </a:lnTo>
                  <a:lnTo>
                    <a:pt x="3186" y="54"/>
                  </a:lnTo>
                  <a:lnTo>
                    <a:pt x="3186" y="54"/>
                  </a:lnTo>
                  <a:cubicBezTo>
                    <a:pt x="3217" y="47"/>
                    <a:pt x="3204" y="0"/>
                    <a:pt x="3173" y="8"/>
                  </a:cubicBezTo>
                  <a:lnTo>
                    <a:pt x="3173" y="8"/>
                  </a:lnTo>
                  <a:cubicBezTo>
                    <a:pt x="2825" y="92"/>
                    <a:pt x="2405" y="302"/>
                    <a:pt x="2441" y="726"/>
                  </a:cubicBezTo>
                  <a:lnTo>
                    <a:pt x="2441" y="726"/>
                  </a:lnTo>
                  <a:cubicBezTo>
                    <a:pt x="2442" y="728"/>
                    <a:pt x="2442" y="729"/>
                    <a:pt x="2443" y="731"/>
                  </a:cubicBezTo>
                  <a:lnTo>
                    <a:pt x="2443" y="731"/>
                  </a:lnTo>
                  <a:cubicBezTo>
                    <a:pt x="2303" y="809"/>
                    <a:pt x="2165" y="891"/>
                    <a:pt x="2032" y="980"/>
                  </a:cubicBezTo>
                  <a:lnTo>
                    <a:pt x="2032" y="980"/>
                  </a:lnTo>
                  <a:cubicBezTo>
                    <a:pt x="2204" y="702"/>
                    <a:pt x="2426" y="403"/>
                    <a:pt x="2295" y="67"/>
                  </a:cubicBezTo>
                  <a:lnTo>
                    <a:pt x="2295" y="67"/>
                  </a:lnTo>
                  <a:cubicBezTo>
                    <a:pt x="2284" y="38"/>
                    <a:pt x="2236" y="51"/>
                    <a:pt x="2248" y="80"/>
                  </a:cubicBezTo>
                  <a:lnTo>
                    <a:pt x="2248" y="80"/>
                  </a:lnTo>
                  <a:cubicBezTo>
                    <a:pt x="2249" y="83"/>
                    <a:pt x="2250" y="85"/>
                    <a:pt x="2250" y="87"/>
                  </a:cubicBezTo>
                  <a:lnTo>
                    <a:pt x="2250" y="87"/>
                  </a:lnTo>
                  <a:cubicBezTo>
                    <a:pt x="2247" y="90"/>
                    <a:pt x="2244" y="94"/>
                    <a:pt x="2243" y="100"/>
                  </a:cubicBezTo>
                  <a:lnTo>
                    <a:pt x="2243" y="100"/>
                  </a:lnTo>
                  <a:cubicBezTo>
                    <a:pt x="2191" y="281"/>
                    <a:pt x="2067" y="425"/>
                    <a:pt x="1981" y="589"/>
                  </a:cubicBezTo>
                  <a:lnTo>
                    <a:pt x="1981" y="589"/>
                  </a:lnTo>
                  <a:cubicBezTo>
                    <a:pt x="1902" y="740"/>
                    <a:pt x="1873" y="913"/>
                    <a:pt x="1881" y="1081"/>
                  </a:cubicBezTo>
                  <a:lnTo>
                    <a:pt x="1881" y="1081"/>
                  </a:lnTo>
                  <a:cubicBezTo>
                    <a:pt x="1881" y="1082"/>
                    <a:pt x="1881" y="1083"/>
                    <a:pt x="1881" y="1083"/>
                  </a:cubicBezTo>
                  <a:lnTo>
                    <a:pt x="1881" y="1083"/>
                  </a:lnTo>
                  <a:cubicBezTo>
                    <a:pt x="1755" y="1175"/>
                    <a:pt x="1633" y="1273"/>
                    <a:pt x="1520" y="1377"/>
                  </a:cubicBezTo>
                  <a:lnTo>
                    <a:pt x="1520" y="1377"/>
                  </a:lnTo>
                  <a:cubicBezTo>
                    <a:pt x="1610" y="1167"/>
                    <a:pt x="1707" y="956"/>
                    <a:pt x="1768" y="740"/>
                  </a:cubicBezTo>
                  <a:lnTo>
                    <a:pt x="1768" y="740"/>
                  </a:lnTo>
                  <a:cubicBezTo>
                    <a:pt x="1832" y="511"/>
                    <a:pt x="1767" y="261"/>
                    <a:pt x="1702" y="40"/>
                  </a:cubicBezTo>
                  <a:lnTo>
                    <a:pt x="1702" y="40"/>
                  </a:lnTo>
                  <a:cubicBezTo>
                    <a:pt x="1694" y="12"/>
                    <a:pt x="1652" y="21"/>
                    <a:pt x="1654" y="47"/>
                  </a:cubicBezTo>
                  <a:lnTo>
                    <a:pt x="1654" y="47"/>
                  </a:lnTo>
                  <a:cubicBezTo>
                    <a:pt x="1654" y="48"/>
                    <a:pt x="1652" y="49"/>
                    <a:pt x="1652" y="50"/>
                  </a:cubicBezTo>
                  <a:lnTo>
                    <a:pt x="1652" y="50"/>
                  </a:lnTo>
                  <a:cubicBezTo>
                    <a:pt x="1571" y="151"/>
                    <a:pt x="1545" y="271"/>
                    <a:pt x="1517" y="395"/>
                  </a:cubicBezTo>
                  <a:lnTo>
                    <a:pt x="1517" y="395"/>
                  </a:lnTo>
                  <a:cubicBezTo>
                    <a:pt x="1481" y="550"/>
                    <a:pt x="1402" y="682"/>
                    <a:pt x="1330" y="821"/>
                  </a:cubicBezTo>
                  <a:lnTo>
                    <a:pt x="1330" y="821"/>
                  </a:lnTo>
                  <a:cubicBezTo>
                    <a:pt x="1212" y="1051"/>
                    <a:pt x="1208" y="1304"/>
                    <a:pt x="1393" y="1499"/>
                  </a:cubicBezTo>
                  <a:lnTo>
                    <a:pt x="1393" y="1499"/>
                  </a:lnTo>
                  <a:cubicBezTo>
                    <a:pt x="1246" y="1647"/>
                    <a:pt x="1116" y="1809"/>
                    <a:pt x="1009" y="1986"/>
                  </a:cubicBezTo>
                  <a:lnTo>
                    <a:pt x="1009" y="1986"/>
                  </a:lnTo>
                  <a:cubicBezTo>
                    <a:pt x="941" y="1755"/>
                    <a:pt x="981" y="1514"/>
                    <a:pt x="1003" y="1277"/>
                  </a:cubicBezTo>
                  <a:lnTo>
                    <a:pt x="1003" y="1277"/>
                  </a:lnTo>
                  <a:cubicBezTo>
                    <a:pt x="1029" y="1000"/>
                    <a:pt x="977" y="763"/>
                    <a:pt x="884" y="504"/>
                  </a:cubicBezTo>
                  <a:lnTo>
                    <a:pt x="884" y="504"/>
                  </a:lnTo>
                  <a:cubicBezTo>
                    <a:pt x="884" y="504"/>
                    <a:pt x="884" y="504"/>
                    <a:pt x="884" y="503"/>
                  </a:cubicBezTo>
                  <a:lnTo>
                    <a:pt x="884" y="503"/>
                  </a:lnTo>
                  <a:cubicBezTo>
                    <a:pt x="879" y="480"/>
                    <a:pt x="841" y="473"/>
                    <a:pt x="837" y="500"/>
                  </a:cubicBezTo>
                  <a:lnTo>
                    <a:pt x="837" y="500"/>
                  </a:lnTo>
                  <a:cubicBezTo>
                    <a:pt x="780" y="811"/>
                    <a:pt x="699" y="1129"/>
                    <a:pt x="684" y="1446"/>
                  </a:cubicBezTo>
                  <a:lnTo>
                    <a:pt x="684" y="1446"/>
                  </a:lnTo>
                  <a:cubicBezTo>
                    <a:pt x="674" y="1681"/>
                    <a:pt x="757" y="1930"/>
                    <a:pt x="968" y="2055"/>
                  </a:cubicBezTo>
                  <a:lnTo>
                    <a:pt x="968" y="2055"/>
                  </a:lnTo>
                  <a:cubicBezTo>
                    <a:pt x="898" y="2180"/>
                    <a:pt x="839" y="2313"/>
                    <a:pt x="794" y="2453"/>
                  </a:cubicBezTo>
                  <a:lnTo>
                    <a:pt x="794" y="2453"/>
                  </a:lnTo>
                  <a:cubicBezTo>
                    <a:pt x="737" y="2278"/>
                    <a:pt x="668" y="2109"/>
                    <a:pt x="551" y="1963"/>
                  </a:cubicBezTo>
                  <a:lnTo>
                    <a:pt x="551" y="1963"/>
                  </a:lnTo>
                  <a:cubicBezTo>
                    <a:pt x="493" y="1891"/>
                    <a:pt x="420" y="1833"/>
                    <a:pt x="340" y="1786"/>
                  </a:cubicBezTo>
                  <a:lnTo>
                    <a:pt x="340" y="1786"/>
                  </a:lnTo>
                  <a:cubicBezTo>
                    <a:pt x="245" y="1730"/>
                    <a:pt x="133" y="1717"/>
                    <a:pt x="38" y="1659"/>
                  </a:cubicBezTo>
                  <a:lnTo>
                    <a:pt x="38" y="1659"/>
                  </a:lnTo>
                  <a:cubicBezTo>
                    <a:pt x="19" y="1647"/>
                    <a:pt x="2" y="1664"/>
                    <a:pt x="2" y="1681"/>
                  </a:cubicBezTo>
                  <a:lnTo>
                    <a:pt x="2" y="1681"/>
                  </a:lnTo>
                  <a:cubicBezTo>
                    <a:pt x="0" y="1685"/>
                    <a:pt x="0" y="1690"/>
                    <a:pt x="2" y="1696"/>
                  </a:cubicBezTo>
                  <a:lnTo>
                    <a:pt x="2" y="1696"/>
                  </a:lnTo>
                  <a:cubicBezTo>
                    <a:pt x="61" y="1891"/>
                    <a:pt x="155" y="2073"/>
                    <a:pt x="289" y="2228"/>
                  </a:cubicBezTo>
                  <a:lnTo>
                    <a:pt x="289" y="2228"/>
                  </a:lnTo>
                  <a:cubicBezTo>
                    <a:pt x="420" y="2380"/>
                    <a:pt x="622" y="2420"/>
                    <a:pt x="764" y="2554"/>
                  </a:cubicBezTo>
                  <a:lnTo>
                    <a:pt x="764" y="2554"/>
                  </a:lnTo>
                  <a:cubicBezTo>
                    <a:pt x="735" y="2665"/>
                    <a:pt x="714" y="2779"/>
                    <a:pt x="702" y="2899"/>
                  </a:cubicBezTo>
                  <a:lnTo>
                    <a:pt x="702" y="2899"/>
                  </a:lnTo>
                  <a:cubicBezTo>
                    <a:pt x="699" y="2930"/>
                    <a:pt x="749" y="2930"/>
                    <a:pt x="751" y="2899"/>
                  </a:cubicBezTo>
                  <a:lnTo>
                    <a:pt x="751" y="2899"/>
                  </a:lnTo>
                  <a:cubicBezTo>
                    <a:pt x="770" y="2703"/>
                    <a:pt x="815" y="2520"/>
                    <a:pt x="881" y="2349"/>
                  </a:cubicBezTo>
                  <a:lnTo>
                    <a:pt x="881" y="2349"/>
                  </a:lnTo>
                  <a:cubicBezTo>
                    <a:pt x="929" y="2432"/>
                    <a:pt x="1032" y="2441"/>
                    <a:pt x="1121" y="2452"/>
                  </a:cubicBezTo>
                  <a:lnTo>
                    <a:pt x="1121" y="2452"/>
                  </a:lnTo>
                  <a:cubicBezTo>
                    <a:pt x="1260" y="2468"/>
                    <a:pt x="1401" y="2459"/>
                    <a:pt x="1539" y="2437"/>
                  </a:cubicBezTo>
                  <a:lnTo>
                    <a:pt x="1539" y="2437"/>
                  </a:lnTo>
                  <a:cubicBezTo>
                    <a:pt x="1816" y="2392"/>
                    <a:pt x="2076" y="2263"/>
                    <a:pt x="2288" y="2081"/>
                  </a:cubicBezTo>
                  <a:lnTo>
                    <a:pt x="2288" y="2081"/>
                  </a:lnTo>
                  <a:cubicBezTo>
                    <a:pt x="2312" y="2061"/>
                    <a:pt x="2277" y="2027"/>
                    <a:pt x="2254" y="2047"/>
                  </a:cubicBezTo>
                  <a:lnTo>
                    <a:pt x="2254" y="2047"/>
                  </a:lnTo>
                  <a:cubicBezTo>
                    <a:pt x="2250" y="2049"/>
                    <a:pt x="2246" y="2053"/>
                    <a:pt x="2243" y="2056"/>
                  </a:cubicBezTo>
                  <a:lnTo>
                    <a:pt x="2243" y="2056"/>
                  </a:lnTo>
                  <a:cubicBezTo>
                    <a:pt x="2238" y="2053"/>
                    <a:pt x="2232" y="2051"/>
                    <a:pt x="2225" y="2053"/>
                  </a:cubicBezTo>
                  <a:lnTo>
                    <a:pt x="2225" y="2053"/>
                  </a:lnTo>
                  <a:cubicBezTo>
                    <a:pt x="1822" y="2160"/>
                    <a:pt x="1284" y="1939"/>
                    <a:pt x="936" y="2221"/>
                  </a:cubicBezTo>
                  <a:lnTo>
                    <a:pt x="936" y="2221"/>
                  </a:lnTo>
                  <a:cubicBezTo>
                    <a:pt x="959" y="2171"/>
                    <a:pt x="985" y="2122"/>
                    <a:pt x="1012" y="2074"/>
                  </a:cubicBezTo>
                  <a:lnTo>
                    <a:pt x="1012" y="2074"/>
                  </a:lnTo>
                  <a:cubicBezTo>
                    <a:pt x="1025" y="2071"/>
                    <a:pt x="1035" y="2061"/>
                    <a:pt x="1029" y="2046"/>
                  </a:cubicBezTo>
                  <a:lnTo>
                    <a:pt x="1029" y="2046"/>
                  </a:lnTo>
                  <a:lnTo>
                    <a:pt x="1029" y="2046"/>
                  </a:lnTo>
                  <a:cubicBezTo>
                    <a:pt x="1077" y="1962"/>
                    <a:pt x="1131" y="1882"/>
                    <a:pt x="1189" y="1805"/>
                  </a:cubicBezTo>
                  <a:lnTo>
                    <a:pt x="1189" y="1805"/>
                  </a:lnTo>
                  <a:cubicBezTo>
                    <a:pt x="1319" y="1989"/>
                    <a:pt x="1570" y="1996"/>
                    <a:pt x="1775" y="1967"/>
                  </a:cubicBezTo>
                  <a:lnTo>
                    <a:pt x="1775" y="1967"/>
                  </a:lnTo>
                  <a:cubicBezTo>
                    <a:pt x="2073" y="1925"/>
                    <a:pt x="2344" y="1753"/>
                    <a:pt x="2585" y="1583"/>
                  </a:cubicBezTo>
                  <a:lnTo>
                    <a:pt x="2585" y="1583"/>
                  </a:lnTo>
                  <a:cubicBezTo>
                    <a:pt x="2610" y="1566"/>
                    <a:pt x="2586" y="1523"/>
                    <a:pt x="2560" y="1542"/>
                  </a:cubicBezTo>
                  <a:lnTo>
                    <a:pt x="2560" y="1542"/>
                  </a:lnTo>
                  <a:cubicBezTo>
                    <a:pt x="2559" y="1542"/>
                    <a:pt x="2557" y="1543"/>
                    <a:pt x="2556" y="1544"/>
                  </a:cubicBezTo>
                  <a:lnTo>
                    <a:pt x="2556" y="1544"/>
                  </a:lnTo>
                  <a:cubicBezTo>
                    <a:pt x="2553" y="1542"/>
                    <a:pt x="2549" y="1541"/>
                    <a:pt x="2543" y="1542"/>
                  </a:cubicBezTo>
                  <a:lnTo>
                    <a:pt x="2543" y="1542"/>
                  </a:lnTo>
                  <a:cubicBezTo>
                    <a:pt x="2284" y="1567"/>
                    <a:pt x="2025" y="1593"/>
                    <a:pt x="1766" y="1620"/>
                  </a:cubicBezTo>
                  <a:lnTo>
                    <a:pt x="1766" y="1620"/>
                  </a:lnTo>
                  <a:cubicBezTo>
                    <a:pt x="1586" y="1638"/>
                    <a:pt x="1414" y="1662"/>
                    <a:pt x="1248" y="1730"/>
                  </a:cubicBezTo>
                  <a:lnTo>
                    <a:pt x="1248" y="1730"/>
                  </a:lnTo>
                  <a:cubicBezTo>
                    <a:pt x="1301" y="1665"/>
                    <a:pt x="1357" y="1603"/>
                    <a:pt x="1416" y="1542"/>
                  </a:cubicBezTo>
                  <a:lnTo>
                    <a:pt x="1416" y="1542"/>
                  </a:lnTo>
                  <a:cubicBezTo>
                    <a:pt x="1423" y="1546"/>
                    <a:pt x="1433" y="1547"/>
                    <a:pt x="1441" y="1543"/>
                  </a:cubicBezTo>
                  <a:lnTo>
                    <a:pt x="1441" y="1543"/>
                  </a:lnTo>
                  <a:cubicBezTo>
                    <a:pt x="1445" y="1549"/>
                    <a:pt x="1451" y="1553"/>
                    <a:pt x="1461" y="1552"/>
                  </a:cubicBezTo>
                  <a:lnTo>
                    <a:pt x="1461" y="1552"/>
                  </a:lnTo>
                  <a:cubicBezTo>
                    <a:pt x="1682" y="1530"/>
                    <a:pt x="1911" y="1523"/>
                    <a:pt x="2128" y="1468"/>
                  </a:cubicBezTo>
                  <a:lnTo>
                    <a:pt x="2128" y="1468"/>
                  </a:lnTo>
                  <a:cubicBezTo>
                    <a:pt x="2342" y="1412"/>
                    <a:pt x="2535" y="1257"/>
                    <a:pt x="2721" y="1142"/>
                  </a:cubicBezTo>
                  <a:lnTo>
                    <a:pt x="2721" y="1142"/>
                  </a:lnTo>
                  <a:cubicBezTo>
                    <a:pt x="2724" y="1140"/>
                    <a:pt x="2727" y="1137"/>
                    <a:pt x="2729" y="1134"/>
                  </a:cubicBezTo>
                  <a:lnTo>
                    <a:pt x="2729" y="1134"/>
                  </a:lnTo>
                  <a:cubicBezTo>
                    <a:pt x="2738" y="1126"/>
                    <a:pt x="2747" y="1116"/>
                    <a:pt x="2755" y="1102"/>
                  </a:cubicBezTo>
                  <a:lnTo>
                    <a:pt x="2755" y="1102"/>
                  </a:lnTo>
                  <a:cubicBezTo>
                    <a:pt x="2763" y="1087"/>
                    <a:pt x="2752" y="1064"/>
                    <a:pt x="2734" y="1065"/>
                  </a:cubicBezTo>
                  <a:lnTo>
                    <a:pt x="2734" y="1065"/>
                  </a:lnTo>
                  <a:cubicBezTo>
                    <a:pt x="2412" y="1103"/>
                    <a:pt x="2028" y="1109"/>
                    <a:pt x="1728" y="1260"/>
                  </a:cubicBezTo>
                  <a:lnTo>
                    <a:pt x="1728" y="1260"/>
                  </a:lnTo>
                  <a:cubicBezTo>
                    <a:pt x="1801" y="1201"/>
                    <a:pt x="1877" y="1145"/>
                    <a:pt x="1954" y="1091"/>
                  </a:cubicBezTo>
                  <a:lnTo>
                    <a:pt x="1954" y="1091"/>
                  </a:lnTo>
                  <a:cubicBezTo>
                    <a:pt x="1961" y="1091"/>
                    <a:pt x="1967" y="1087"/>
                    <a:pt x="1972" y="1079"/>
                  </a:cubicBezTo>
                  <a:lnTo>
                    <a:pt x="1972" y="1079"/>
                  </a:lnTo>
                  <a:lnTo>
                    <a:pt x="1972" y="1078"/>
                  </a:lnTo>
                  <a:lnTo>
                    <a:pt x="1972" y="1078"/>
                  </a:lnTo>
                  <a:cubicBezTo>
                    <a:pt x="2063" y="1015"/>
                    <a:pt x="2156" y="955"/>
                    <a:pt x="2250" y="899"/>
                  </a:cubicBezTo>
                  <a:lnTo>
                    <a:pt x="2250" y="899"/>
                  </a:lnTo>
                  <a:cubicBezTo>
                    <a:pt x="2355" y="992"/>
                    <a:pt x="2512" y="968"/>
                    <a:pt x="2642" y="948"/>
                  </a:cubicBezTo>
                  <a:lnTo>
                    <a:pt x="2642" y="948"/>
                  </a:lnTo>
                  <a:cubicBezTo>
                    <a:pt x="2836" y="918"/>
                    <a:pt x="3020" y="839"/>
                    <a:pt x="3195" y="753"/>
                  </a:cubicBezTo>
                  <a:lnTo>
                    <a:pt x="3195" y="753"/>
                  </a:lnTo>
                  <a:cubicBezTo>
                    <a:pt x="3206" y="748"/>
                    <a:pt x="3209" y="739"/>
                    <a:pt x="3207" y="730"/>
                  </a:cubicBezTo>
                  <a:close/>
                </a:path>
              </a:pathLst>
            </a:custGeom>
            <a:solidFill>
              <a:schemeClr val="accent6"/>
            </a:solidFill>
            <a:ln>
              <a:noFill/>
            </a:ln>
            <a:effectLst/>
          </p:spPr>
          <p:txBody>
            <a:bodyPr wrap="none" anchor="ctr"/>
            <a:lstStyle/>
            <a:p>
              <a:endParaRPr lang="es-ES_tradnl" sz="919"/>
            </a:p>
          </p:txBody>
        </p:sp>
        <p:grpSp>
          <p:nvGrpSpPr>
            <p:cNvPr id="28" name="Group 27">
              <a:extLst>
                <a:ext uri="{FF2B5EF4-FFF2-40B4-BE49-F238E27FC236}">
                  <a16:creationId xmlns:a16="http://schemas.microsoft.com/office/drawing/2014/main" id="{E21C9A1A-E688-9443-ACB3-8734E808FF8B}"/>
                </a:ext>
              </a:extLst>
            </p:cNvPr>
            <p:cNvGrpSpPr>
              <a:grpSpLocks noChangeAspect="1"/>
            </p:cNvGrpSpPr>
            <p:nvPr/>
          </p:nvGrpSpPr>
          <p:grpSpPr>
            <a:xfrm rot="759599">
              <a:off x="-197418" y="3264006"/>
              <a:ext cx="1030753" cy="1846062"/>
              <a:chOff x="1887379" y="3556297"/>
              <a:chExt cx="527095" cy="944019"/>
            </a:xfrm>
            <a:solidFill>
              <a:schemeClr val="accent4"/>
            </a:solidFill>
          </p:grpSpPr>
          <p:sp>
            <p:nvSpPr>
              <p:cNvPr id="136" name="Freeform 416">
                <a:extLst>
                  <a:ext uri="{FF2B5EF4-FFF2-40B4-BE49-F238E27FC236}">
                    <a16:creationId xmlns:a16="http://schemas.microsoft.com/office/drawing/2014/main" id="{38188925-DEB8-844D-A299-0C74E38D2BA5}"/>
                  </a:ext>
                </a:extLst>
              </p:cNvPr>
              <p:cNvSpPr>
                <a:spLocks noChangeArrowheads="1"/>
              </p:cNvSpPr>
              <p:nvPr/>
            </p:nvSpPr>
            <p:spPr bwMode="auto">
              <a:xfrm>
                <a:off x="2180559" y="3908931"/>
                <a:ext cx="123133" cy="173899"/>
              </a:xfrm>
              <a:custGeom>
                <a:avLst/>
                <a:gdLst>
                  <a:gd name="T0" fmla="*/ 462 w 503"/>
                  <a:gd name="T1" fmla="*/ 16 h 708"/>
                  <a:gd name="T2" fmla="*/ 462 w 503"/>
                  <a:gd name="T3" fmla="*/ 16 h 708"/>
                  <a:gd name="T4" fmla="*/ 11 w 503"/>
                  <a:gd name="T5" fmla="*/ 672 h 708"/>
                  <a:gd name="T6" fmla="*/ 11 w 503"/>
                  <a:gd name="T7" fmla="*/ 672 h 708"/>
                  <a:gd name="T8" fmla="*/ 38 w 503"/>
                  <a:gd name="T9" fmla="*/ 690 h 708"/>
                  <a:gd name="T10" fmla="*/ 38 w 503"/>
                  <a:gd name="T11" fmla="*/ 690 h 708"/>
                  <a:gd name="T12" fmla="*/ 489 w 503"/>
                  <a:gd name="T13" fmla="*/ 34 h 708"/>
                  <a:gd name="T14" fmla="*/ 489 w 503"/>
                  <a:gd name="T15" fmla="*/ 34 h 708"/>
                  <a:gd name="T16" fmla="*/ 462 w 503"/>
                  <a:gd name="T17" fmla="*/ 16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3" h="708">
                    <a:moveTo>
                      <a:pt x="462" y="16"/>
                    </a:moveTo>
                    <a:lnTo>
                      <a:pt x="462" y="16"/>
                    </a:lnTo>
                    <a:cubicBezTo>
                      <a:pt x="300" y="227"/>
                      <a:pt x="149" y="445"/>
                      <a:pt x="11" y="672"/>
                    </a:cubicBezTo>
                    <a:lnTo>
                      <a:pt x="11" y="672"/>
                    </a:lnTo>
                    <a:cubicBezTo>
                      <a:pt x="0" y="689"/>
                      <a:pt x="27" y="707"/>
                      <a:pt x="38" y="690"/>
                    </a:cubicBezTo>
                    <a:lnTo>
                      <a:pt x="38" y="690"/>
                    </a:lnTo>
                    <a:cubicBezTo>
                      <a:pt x="176" y="463"/>
                      <a:pt x="327" y="245"/>
                      <a:pt x="489" y="34"/>
                    </a:cubicBezTo>
                    <a:lnTo>
                      <a:pt x="489" y="34"/>
                    </a:lnTo>
                    <a:cubicBezTo>
                      <a:pt x="502" y="17"/>
                      <a:pt x="475" y="0"/>
                      <a:pt x="462"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7" name="Freeform 417">
                <a:extLst>
                  <a:ext uri="{FF2B5EF4-FFF2-40B4-BE49-F238E27FC236}">
                    <a16:creationId xmlns:a16="http://schemas.microsoft.com/office/drawing/2014/main" id="{1A2E580A-D0E3-D94E-84D8-56931ECB699F}"/>
                  </a:ext>
                </a:extLst>
              </p:cNvPr>
              <p:cNvSpPr>
                <a:spLocks noChangeArrowheads="1"/>
              </p:cNvSpPr>
              <p:nvPr/>
            </p:nvSpPr>
            <p:spPr bwMode="auto">
              <a:xfrm>
                <a:off x="1887379" y="3556297"/>
                <a:ext cx="527095" cy="944019"/>
              </a:xfrm>
              <a:custGeom>
                <a:avLst/>
                <a:gdLst>
                  <a:gd name="T0" fmla="*/ 1704 w 2152"/>
                  <a:gd name="T1" fmla="*/ 965 h 3856"/>
                  <a:gd name="T2" fmla="*/ 1389 w 2152"/>
                  <a:gd name="T3" fmla="*/ 468 h 3856"/>
                  <a:gd name="T4" fmla="*/ 1583 w 2152"/>
                  <a:gd name="T5" fmla="*/ 1787 h 3856"/>
                  <a:gd name="T6" fmla="*/ 1802 w 2152"/>
                  <a:gd name="T7" fmla="*/ 1205 h 3856"/>
                  <a:gd name="T8" fmla="*/ 1541 w 2152"/>
                  <a:gd name="T9" fmla="*/ 2139 h 3856"/>
                  <a:gd name="T10" fmla="*/ 1167 w 2152"/>
                  <a:gd name="T11" fmla="*/ 2640 h 3856"/>
                  <a:gd name="T12" fmla="*/ 1732 w 2152"/>
                  <a:gd name="T13" fmla="*/ 2085 h 3856"/>
                  <a:gd name="T14" fmla="*/ 1541 w 2152"/>
                  <a:gd name="T15" fmla="*/ 2139 h 3856"/>
                  <a:gd name="T16" fmla="*/ 389 w 2152"/>
                  <a:gd name="T17" fmla="*/ 1081 h 3856"/>
                  <a:gd name="T18" fmla="*/ 1089 w 2152"/>
                  <a:gd name="T19" fmla="*/ 2258 h 3856"/>
                  <a:gd name="T20" fmla="*/ 565 w 2152"/>
                  <a:gd name="T21" fmla="*/ 1322 h 3856"/>
                  <a:gd name="T22" fmla="*/ 1045 w 2152"/>
                  <a:gd name="T23" fmla="*/ 2262 h 3856"/>
                  <a:gd name="T24" fmla="*/ 883 w 2152"/>
                  <a:gd name="T25" fmla="*/ 731 h 3856"/>
                  <a:gd name="T26" fmla="*/ 966 w 2152"/>
                  <a:gd name="T27" fmla="*/ 1132 h 3856"/>
                  <a:gd name="T28" fmla="*/ 1385 w 2152"/>
                  <a:gd name="T29" fmla="*/ 3108 h 3856"/>
                  <a:gd name="T30" fmla="*/ 1833 w 2152"/>
                  <a:gd name="T31" fmla="*/ 2823 h 3856"/>
                  <a:gd name="T32" fmla="*/ 2015 w 2152"/>
                  <a:gd name="T33" fmla="*/ 2347 h 3856"/>
                  <a:gd name="T34" fmla="*/ 825 w 2152"/>
                  <a:gd name="T35" fmla="*/ 3416 h 3856"/>
                  <a:gd name="T36" fmla="*/ 564 w 2152"/>
                  <a:gd name="T37" fmla="*/ 3366 h 3856"/>
                  <a:gd name="T38" fmla="*/ 681 w 2152"/>
                  <a:gd name="T39" fmla="*/ 3259 h 3856"/>
                  <a:gd name="T40" fmla="*/ 800 w 2152"/>
                  <a:gd name="T41" fmla="*/ 3547 h 3856"/>
                  <a:gd name="T42" fmla="*/ 104 w 2152"/>
                  <a:gd name="T43" fmla="*/ 1980 h 3856"/>
                  <a:gd name="T44" fmla="*/ 632 w 2152"/>
                  <a:gd name="T45" fmla="*/ 2466 h 3856"/>
                  <a:gd name="T46" fmla="*/ 850 w 2152"/>
                  <a:gd name="T47" fmla="*/ 2769 h 3856"/>
                  <a:gd name="T48" fmla="*/ 1053 w 2152"/>
                  <a:gd name="T49" fmla="*/ 2954 h 3856"/>
                  <a:gd name="T50" fmla="*/ 775 w 2152"/>
                  <a:gd name="T51" fmla="*/ 2813 h 3856"/>
                  <a:gd name="T52" fmla="*/ 456 w 2152"/>
                  <a:gd name="T53" fmla="*/ 2507 h 3856"/>
                  <a:gd name="T54" fmla="*/ 482 w 2152"/>
                  <a:gd name="T55" fmla="*/ 2611 h 3856"/>
                  <a:gd name="T56" fmla="*/ 1436 w 2152"/>
                  <a:gd name="T57" fmla="*/ 1044 h 3856"/>
                  <a:gd name="T58" fmla="*/ 1603 w 2152"/>
                  <a:gd name="T59" fmla="*/ 516 h 3856"/>
                  <a:gd name="T60" fmla="*/ 1438 w 2152"/>
                  <a:gd name="T61" fmla="*/ 363 h 3856"/>
                  <a:gd name="T62" fmla="*/ 1504 w 2152"/>
                  <a:gd name="T63" fmla="*/ 53 h 3856"/>
                  <a:gd name="T64" fmla="*/ 1378 w 2152"/>
                  <a:gd name="T65" fmla="*/ 1047 h 3856"/>
                  <a:gd name="T66" fmla="*/ 1233 w 2152"/>
                  <a:gd name="T67" fmla="*/ 1507 h 3856"/>
                  <a:gd name="T68" fmla="*/ 816 w 2152"/>
                  <a:gd name="T69" fmla="*/ 688 h 3856"/>
                  <a:gd name="T70" fmla="*/ 940 w 2152"/>
                  <a:gd name="T71" fmla="*/ 1245 h 3856"/>
                  <a:gd name="T72" fmla="*/ 1103 w 2152"/>
                  <a:gd name="T73" fmla="*/ 2141 h 3856"/>
                  <a:gd name="T74" fmla="*/ 370 w 2152"/>
                  <a:gd name="T75" fmla="*/ 1010 h 3856"/>
                  <a:gd name="T76" fmla="*/ 462 w 2152"/>
                  <a:gd name="T77" fmla="*/ 1399 h 3856"/>
                  <a:gd name="T78" fmla="*/ 1087 w 2152"/>
                  <a:gd name="T79" fmla="*/ 2317 h 3856"/>
                  <a:gd name="T80" fmla="*/ 53 w 2152"/>
                  <a:gd name="T81" fmla="*/ 1895 h 3856"/>
                  <a:gd name="T82" fmla="*/ 14 w 2152"/>
                  <a:gd name="T83" fmla="*/ 1923 h 3856"/>
                  <a:gd name="T84" fmla="*/ 1256 w 2152"/>
                  <a:gd name="T85" fmla="*/ 3431 h 3856"/>
                  <a:gd name="T86" fmla="*/ 477 w 2152"/>
                  <a:gd name="T87" fmla="*/ 3221 h 3856"/>
                  <a:gd name="T88" fmla="*/ 162 w 2152"/>
                  <a:gd name="T89" fmla="*/ 3374 h 3856"/>
                  <a:gd name="T90" fmla="*/ 1300 w 2152"/>
                  <a:gd name="T91" fmla="*/ 3526 h 3856"/>
                  <a:gd name="T92" fmla="*/ 1255 w 2152"/>
                  <a:gd name="T93" fmla="*/ 3295 h 3856"/>
                  <a:gd name="T94" fmla="*/ 1811 w 2152"/>
                  <a:gd name="T95" fmla="*/ 2933 h 3856"/>
                  <a:gd name="T96" fmla="*/ 2095 w 2152"/>
                  <a:gd name="T97" fmla="*/ 2184 h 3856"/>
                  <a:gd name="T98" fmla="*/ 1213 w 2152"/>
                  <a:gd name="T99" fmla="*/ 3163 h 3856"/>
                  <a:gd name="T100" fmla="*/ 1168 w 2152"/>
                  <a:gd name="T101" fmla="*/ 2969 h 3856"/>
                  <a:gd name="T102" fmla="*/ 2046 w 2152"/>
                  <a:gd name="T103" fmla="*/ 1603 h 3856"/>
                  <a:gd name="T104" fmla="*/ 1999 w 2152"/>
                  <a:gd name="T105" fmla="*/ 1592 h 3856"/>
                  <a:gd name="T106" fmla="*/ 1129 w 2152"/>
                  <a:gd name="T107" fmla="*/ 2587 h 3856"/>
                  <a:gd name="T108" fmla="*/ 1153 w 2152"/>
                  <a:gd name="T109" fmla="*/ 2319 h 3856"/>
                  <a:gd name="T110" fmla="*/ 1861 w 2152"/>
                  <a:gd name="T111" fmla="*/ 1181 h 3856"/>
                  <a:gd name="T112" fmla="*/ 1860 w 2152"/>
                  <a:gd name="T113" fmla="*/ 1128 h 3856"/>
                  <a:gd name="T114" fmla="*/ 1247 w 2152"/>
                  <a:gd name="T115" fmla="*/ 1642 h 3856"/>
                  <a:gd name="T116" fmla="*/ 1252 w 2152"/>
                  <a:gd name="T117" fmla="*/ 1620 h 3856"/>
                  <a:gd name="T118" fmla="*/ 1967 w 2152"/>
                  <a:gd name="T119" fmla="*/ 576 h 3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52" h="3856">
                    <a:moveTo>
                      <a:pt x="1373" y="1253"/>
                    </a:moveTo>
                    <a:lnTo>
                      <a:pt x="1373" y="1253"/>
                    </a:lnTo>
                    <a:cubicBezTo>
                      <a:pt x="1486" y="1005"/>
                      <a:pt x="1678" y="815"/>
                      <a:pt x="1884" y="643"/>
                    </a:cubicBezTo>
                    <a:lnTo>
                      <a:pt x="1884" y="643"/>
                    </a:lnTo>
                    <a:cubicBezTo>
                      <a:pt x="1832" y="755"/>
                      <a:pt x="1774" y="863"/>
                      <a:pt x="1704" y="965"/>
                    </a:cubicBezTo>
                    <a:lnTo>
                      <a:pt x="1704" y="965"/>
                    </a:lnTo>
                    <a:cubicBezTo>
                      <a:pt x="1633" y="1070"/>
                      <a:pt x="1513" y="1235"/>
                      <a:pt x="1373" y="1253"/>
                    </a:cubicBezTo>
                    <a:close/>
                    <a:moveTo>
                      <a:pt x="1395" y="225"/>
                    </a:moveTo>
                    <a:lnTo>
                      <a:pt x="1395" y="225"/>
                    </a:lnTo>
                    <a:cubicBezTo>
                      <a:pt x="1384" y="310"/>
                      <a:pt x="1388" y="399"/>
                      <a:pt x="1389" y="468"/>
                    </a:cubicBezTo>
                    <a:lnTo>
                      <a:pt x="1389" y="468"/>
                    </a:lnTo>
                    <a:cubicBezTo>
                      <a:pt x="1392" y="643"/>
                      <a:pt x="1401" y="807"/>
                      <a:pt x="1383" y="981"/>
                    </a:cubicBezTo>
                    <a:lnTo>
                      <a:pt x="1383" y="981"/>
                    </a:lnTo>
                    <a:cubicBezTo>
                      <a:pt x="1190" y="757"/>
                      <a:pt x="1262" y="467"/>
                      <a:pt x="1395" y="225"/>
                    </a:cubicBezTo>
                    <a:close/>
                    <a:moveTo>
                      <a:pt x="1583" y="1787"/>
                    </a:moveTo>
                    <a:lnTo>
                      <a:pt x="1583" y="1787"/>
                    </a:lnTo>
                    <a:cubicBezTo>
                      <a:pt x="1475" y="1959"/>
                      <a:pt x="1310" y="2104"/>
                      <a:pt x="1167" y="2250"/>
                    </a:cubicBezTo>
                    <a:lnTo>
                      <a:pt x="1167" y="2250"/>
                    </a:lnTo>
                    <a:cubicBezTo>
                      <a:pt x="1166" y="1822"/>
                      <a:pt x="1523" y="1499"/>
                      <a:pt x="1802" y="1205"/>
                    </a:cubicBezTo>
                    <a:lnTo>
                      <a:pt x="1802" y="1205"/>
                    </a:lnTo>
                    <a:cubicBezTo>
                      <a:pt x="1802" y="1205"/>
                      <a:pt x="1802" y="1205"/>
                      <a:pt x="1802" y="1206"/>
                    </a:cubicBezTo>
                    <a:lnTo>
                      <a:pt x="1802" y="1206"/>
                    </a:lnTo>
                    <a:cubicBezTo>
                      <a:pt x="1743" y="1402"/>
                      <a:pt x="1693" y="1613"/>
                      <a:pt x="1583" y="1787"/>
                    </a:cubicBezTo>
                    <a:close/>
                    <a:moveTo>
                      <a:pt x="1541" y="2139"/>
                    </a:moveTo>
                    <a:lnTo>
                      <a:pt x="1541" y="2139"/>
                    </a:lnTo>
                    <a:cubicBezTo>
                      <a:pt x="1686" y="1987"/>
                      <a:pt x="1831" y="1834"/>
                      <a:pt x="1975" y="1681"/>
                    </a:cubicBezTo>
                    <a:lnTo>
                      <a:pt x="1975" y="1681"/>
                    </a:lnTo>
                    <a:cubicBezTo>
                      <a:pt x="1922" y="1878"/>
                      <a:pt x="1854" y="2070"/>
                      <a:pt x="1749" y="2247"/>
                    </a:cubicBezTo>
                    <a:lnTo>
                      <a:pt x="1749" y="2247"/>
                    </a:lnTo>
                    <a:cubicBezTo>
                      <a:pt x="1637" y="2434"/>
                      <a:pt x="1412" y="2685"/>
                      <a:pt x="1167" y="2640"/>
                    </a:cubicBezTo>
                    <a:lnTo>
                      <a:pt x="1167" y="2640"/>
                    </a:lnTo>
                    <a:cubicBezTo>
                      <a:pt x="1388" y="2487"/>
                      <a:pt x="1586" y="2308"/>
                      <a:pt x="1759" y="2103"/>
                    </a:cubicBezTo>
                    <a:lnTo>
                      <a:pt x="1759" y="2103"/>
                    </a:lnTo>
                    <a:cubicBezTo>
                      <a:pt x="1773" y="2087"/>
                      <a:pt x="1746" y="2069"/>
                      <a:pt x="1732" y="2085"/>
                    </a:cubicBezTo>
                    <a:lnTo>
                      <a:pt x="1732" y="2085"/>
                    </a:lnTo>
                    <a:cubicBezTo>
                      <a:pt x="1576" y="2269"/>
                      <a:pt x="1399" y="2432"/>
                      <a:pt x="1204" y="2574"/>
                    </a:cubicBezTo>
                    <a:lnTo>
                      <a:pt x="1204" y="2574"/>
                    </a:lnTo>
                    <a:cubicBezTo>
                      <a:pt x="1201" y="2571"/>
                      <a:pt x="1196" y="2571"/>
                      <a:pt x="1192" y="2572"/>
                    </a:cubicBezTo>
                    <a:lnTo>
                      <a:pt x="1192" y="2572"/>
                    </a:lnTo>
                    <a:cubicBezTo>
                      <a:pt x="1283" y="2409"/>
                      <a:pt x="1410" y="2277"/>
                      <a:pt x="1541" y="2139"/>
                    </a:cubicBezTo>
                    <a:close/>
                    <a:moveTo>
                      <a:pt x="616" y="1703"/>
                    </a:moveTo>
                    <a:lnTo>
                      <a:pt x="616" y="1703"/>
                    </a:lnTo>
                    <a:cubicBezTo>
                      <a:pt x="594" y="1601"/>
                      <a:pt x="567" y="1503"/>
                      <a:pt x="521" y="1408"/>
                    </a:cubicBezTo>
                    <a:lnTo>
                      <a:pt x="521" y="1408"/>
                    </a:lnTo>
                    <a:cubicBezTo>
                      <a:pt x="469" y="1300"/>
                      <a:pt x="402" y="1201"/>
                      <a:pt x="389" y="1081"/>
                    </a:cubicBezTo>
                    <a:lnTo>
                      <a:pt x="389" y="1081"/>
                    </a:lnTo>
                    <a:cubicBezTo>
                      <a:pt x="588" y="1214"/>
                      <a:pt x="770" y="1363"/>
                      <a:pt x="865" y="1593"/>
                    </a:cubicBezTo>
                    <a:lnTo>
                      <a:pt x="865" y="1593"/>
                    </a:lnTo>
                    <a:cubicBezTo>
                      <a:pt x="954" y="1808"/>
                      <a:pt x="1018" y="2036"/>
                      <a:pt x="1089" y="2258"/>
                    </a:cubicBezTo>
                    <a:lnTo>
                      <a:pt x="1089" y="2258"/>
                    </a:lnTo>
                    <a:cubicBezTo>
                      <a:pt x="927" y="2114"/>
                      <a:pt x="820" y="1935"/>
                      <a:pt x="759" y="1726"/>
                    </a:cubicBezTo>
                    <a:lnTo>
                      <a:pt x="759" y="1726"/>
                    </a:lnTo>
                    <a:cubicBezTo>
                      <a:pt x="716" y="1577"/>
                      <a:pt x="684" y="1429"/>
                      <a:pt x="590" y="1301"/>
                    </a:cubicBezTo>
                    <a:lnTo>
                      <a:pt x="590" y="1301"/>
                    </a:lnTo>
                    <a:cubicBezTo>
                      <a:pt x="578" y="1284"/>
                      <a:pt x="554" y="1305"/>
                      <a:pt x="565" y="1322"/>
                    </a:cubicBezTo>
                    <a:lnTo>
                      <a:pt x="565" y="1322"/>
                    </a:lnTo>
                    <a:cubicBezTo>
                      <a:pt x="684" y="1484"/>
                      <a:pt x="704" y="1689"/>
                      <a:pt x="773" y="1872"/>
                    </a:cubicBezTo>
                    <a:lnTo>
                      <a:pt x="773" y="1872"/>
                    </a:lnTo>
                    <a:cubicBezTo>
                      <a:pt x="830" y="2022"/>
                      <a:pt x="928" y="2153"/>
                      <a:pt x="1045" y="2262"/>
                    </a:cubicBezTo>
                    <a:lnTo>
                      <a:pt x="1045" y="2262"/>
                    </a:lnTo>
                    <a:cubicBezTo>
                      <a:pt x="766" y="2210"/>
                      <a:pt x="672" y="1962"/>
                      <a:pt x="616" y="1703"/>
                    </a:cubicBezTo>
                    <a:close/>
                    <a:moveTo>
                      <a:pt x="966" y="1132"/>
                    </a:moveTo>
                    <a:lnTo>
                      <a:pt x="966" y="1132"/>
                    </a:lnTo>
                    <a:cubicBezTo>
                      <a:pt x="942" y="995"/>
                      <a:pt x="931" y="860"/>
                      <a:pt x="883" y="731"/>
                    </a:cubicBezTo>
                    <a:lnTo>
                      <a:pt x="883" y="731"/>
                    </a:lnTo>
                    <a:cubicBezTo>
                      <a:pt x="1149" y="931"/>
                      <a:pt x="1145" y="1315"/>
                      <a:pt x="1203" y="1620"/>
                    </a:cubicBezTo>
                    <a:lnTo>
                      <a:pt x="1203" y="1620"/>
                    </a:lnTo>
                    <a:cubicBezTo>
                      <a:pt x="1202" y="1623"/>
                      <a:pt x="1202" y="1625"/>
                      <a:pt x="1201" y="1628"/>
                    </a:cubicBezTo>
                    <a:lnTo>
                      <a:pt x="1201" y="1628"/>
                    </a:lnTo>
                    <a:cubicBezTo>
                      <a:pt x="1075" y="1485"/>
                      <a:pt x="1000" y="1320"/>
                      <a:pt x="966" y="1132"/>
                    </a:cubicBezTo>
                    <a:close/>
                    <a:moveTo>
                      <a:pt x="2015" y="2347"/>
                    </a:moveTo>
                    <a:lnTo>
                      <a:pt x="2015" y="2347"/>
                    </a:lnTo>
                    <a:cubicBezTo>
                      <a:pt x="1826" y="2618"/>
                      <a:pt x="1552" y="2820"/>
                      <a:pt x="1358" y="3089"/>
                    </a:cubicBezTo>
                    <a:lnTo>
                      <a:pt x="1358" y="3089"/>
                    </a:lnTo>
                    <a:cubicBezTo>
                      <a:pt x="1345" y="3106"/>
                      <a:pt x="1373" y="3125"/>
                      <a:pt x="1385" y="3108"/>
                    </a:cubicBezTo>
                    <a:lnTo>
                      <a:pt x="1385" y="3108"/>
                    </a:lnTo>
                    <a:cubicBezTo>
                      <a:pt x="1586" y="2828"/>
                      <a:pt x="1874" y="2621"/>
                      <a:pt x="2063" y="2334"/>
                    </a:cubicBezTo>
                    <a:lnTo>
                      <a:pt x="2063" y="2334"/>
                    </a:lnTo>
                    <a:cubicBezTo>
                      <a:pt x="2015" y="2509"/>
                      <a:pt x="1938" y="2673"/>
                      <a:pt x="1833" y="2823"/>
                    </a:cubicBezTo>
                    <a:lnTo>
                      <a:pt x="1833" y="2823"/>
                    </a:lnTo>
                    <a:cubicBezTo>
                      <a:pt x="1768" y="2915"/>
                      <a:pt x="1690" y="2998"/>
                      <a:pt x="1607" y="3073"/>
                    </a:cubicBezTo>
                    <a:lnTo>
                      <a:pt x="1607" y="3073"/>
                    </a:lnTo>
                    <a:cubicBezTo>
                      <a:pt x="1526" y="3146"/>
                      <a:pt x="1368" y="3299"/>
                      <a:pt x="1253" y="3241"/>
                    </a:cubicBezTo>
                    <a:lnTo>
                      <a:pt x="1253" y="3241"/>
                    </a:lnTo>
                    <a:cubicBezTo>
                      <a:pt x="1277" y="2823"/>
                      <a:pt x="1738" y="2626"/>
                      <a:pt x="2015" y="2347"/>
                    </a:cubicBezTo>
                    <a:lnTo>
                      <a:pt x="283" y="3390"/>
                    </a:lnTo>
                    <a:lnTo>
                      <a:pt x="283" y="3390"/>
                    </a:lnTo>
                    <a:cubicBezTo>
                      <a:pt x="349" y="3403"/>
                      <a:pt x="415" y="3408"/>
                      <a:pt x="485" y="3404"/>
                    </a:cubicBezTo>
                    <a:lnTo>
                      <a:pt x="485" y="3404"/>
                    </a:lnTo>
                    <a:cubicBezTo>
                      <a:pt x="600" y="3398"/>
                      <a:pt x="712" y="3379"/>
                      <a:pt x="825" y="3416"/>
                    </a:cubicBezTo>
                    <a:lnTo>
                      <a:pt x="825" y="3416"/>
                    </a:lnTo>
                    <a:cubicBezTo>
                      <a:pt x="845" y="3423"/>
                      <a:pt x="856" y="3392"/>
                      <a:pt x="836" y="3386"/>
                    </a:cubicBezTo>
                    <a:lnTo>
                      <a:pt x="836" y="3386"/>
                    </a:lnTo>
                    <a:cubicBezTo>
                      <a:pt x="746" y="3356"/>
                      <a:pt x="656" y="3359"/>
                      <a:pt x="564" y="3366"/>
                    </a:cubicBezTo>
                    <a:lnTo>
                      <a:pt x="564" y="3366"/>
                    </a:lnTo>
                    <a:cubicBezTo>
                      <a:pt x="457" y="3374"/>
                      <a:pt x="359" y="3375"/>
                      <a:pt x="258" y="3350"/>
                    </a:cubicBezTo>
                    <a:lnTo>
                      <a:pt x="258" y="3350"/>
                    </a:lnTo>
                    <a:cubicBezTo>
                      <a:pt x="295" y="3338"/>
                      <a:pt x="330" y="3323"/>
                      <a:pt x="366" y="3309"/>
                    </a:cubicBezTo>
                    <a:lnTo>
                      <a:pt x="366" y="3309"/>
                    </a:lnTo>
                    <a:cubicBezTo>
                      <a:pt x="469" y="3265"/>
                      <a:pt x="571" y="3251"/>
                      <a:pt x="681" y="3259"/>
                    </a:cubicBezTo>
                    <a:lnTo>
                      <a:pt x="681" y="3259"/>
                    </a:lnTo>
                    <a:cubicBezTo>
                      <a:pt x="884" y="3272"/>
                      <a:pt x="1071" y="3373"/>
                      <a:pt x="1241" y="3479"/>
                    </a:cubicBezTo>
                    <a:lnTo>
                      <a:pt x="1241" y="3479"/>
                    </a:lnTo>
                    <a:cubicBezTo>
                      <a:pt x="1093" y="3489"/>
                      <a:pt x="951" y="3550"/>
                      <a:pt x="800" y="3547"/>
                    </a:cubicBezTo>
                    <a:lnTo>
                      <a:pt x="800" y="3547"/>
                    </a:lnTo>
                    <a:cubicBezTo>
                      <a:pt x="623" y="3544"/>
                      <a:pt x="441" y="3476"/>
                      <a:pt x="283" y="3390"/>
                    </a:cubicBezTo>
                    <a:lnTo>
                      <a:pt x="2015" y="2347"/>
                    </a:lnTo>
                    <a:close/>
                    <a:moveTo>
                      <a:pt x="482" y="2611"/>
                    </a:moveTo>
                    <a:lnTo>
                      <a:pt x="482" y="2611"/>
                    </a:lnTo>
                    <a:cubicBezTo>
                      <a:pt x="342" y="2411"/>
                      <a:pt x="225" y="2192"/>
                      <a:pt x="104" y="1980"/>
                    </a:cubicBezTo>
                    <a:lnTo>
                      <a:pt x="104" y="1980"/>
                    </a:lnTo>
                    <a:cubicBezTo>
                      <a:pt x="194" y="2033"/>
                      <a:pt x="282" y="2088"/>
                      <a:pt x="364" y="2155"/>
                    </a:cubicBezTo>
                    <a:lnTo>
                      <a:pt x="364" y="2155"/>
                    </a:lnTo>
                    <a:cubicBezTo>
                      <a:pt x="471" y="2241"/>
                      <a:pt x="553" y="2355"/>
                      <a:pt x="632" y="2466"/>
                    </a:cubicBezTo>
                    <a:lnTo>
                      <a:pt x="632" y="2466"/>
                    </a:lnTo>
                    <a:cubicBezTo>
                      <a:pt x="695" y="2554"/>
                      <a:pt x="756" y="2645"/>
                      <a:pt x="823" y="2729"/>
                    </a:cubicBezTo>
                    <a:lnTo>
                      <a:pt x="823" y="2729"/>
                    </a:lnTo>
                    <a:cubicBezTo>
                      <a:pt x="821" y="2730"/>
                      <a:pt x="820" y="2731"/>
                      <a:pt x="818" y="2732"/>
                    </a:cubicBezTo>
                    <a:lnTo>
                      <a:pt x="818" y="2732"/>
                    </a:lnTo>
                    <a:cubicBezTo>
                      <a:pt x="794" y="2753"/>
                      <a:pt x="826" y="2790"/>
                      <a:pt x="850" y="2769"/>
                    </a:cubicBezTo>
                    <a:lnTo>
                      <a:pt x="850" y="2769"/>
                    </a:lnTo>
                    <a:cubicBezTo>
                      <a:pt x="851" y="2767"/>
                      <a:pt x="852" y="2766"/>
                      <a:pt x="853" y="2764"/>
                    </a:cubicBezTo>
                    <a:lnTo>
                      <a:pt x="853" y="2764"/>
                    </a:lnTo>
                    <a:cubicBezTo>
                      <a:pt x="912" y="2835"/>
                      <a:pt x="977" y="2900"/>
                      <a:pt x="1053" y="2954"/>
                    </a:cubicBezTo>
                    <a:lnTo>
                      <a:pt x="1053" y="2954"/>
                    </a:lnTo>
                    <a:cubicBezTo>
                      <a:pt x="1049" y="2954"/>
                      <a:pt x="1046" y="2953"/>
                      <a:pt x="1043" y="2952"/>
                    </a:cubicBezTo>
                    <a:lnTo>
                      <a:pt x="1043" y="2952"/>
                    </a:lnTo>
                    <a:cubicBezTo>
                      <a:pt x="1010" y="2944"/>
                      <a:pt x="978" y="2931"/>
                      <a:pt x="946" y="2918"/>
                    </a:cubicBezTo>
                    <a:lnTo>
                      <a:pt x="946" y="2918"/>
                    </a:lnTo>
                    <a:cubicBezTo>
                      <a:pt x="884" y="2892"/>
                      <a:pt x="828" y="2854"/>
                      <a:pt x="775" y="2813"/>
                    </a:cubicBezTo>
                    <a:lnTo>
                      <a:pt x="775" y="2813"/>
                    </a:lnTo>
                    <a:cubicBezTo>
                      <a:pt x="661" y="2725"/>
                      <a:pt x="568" y="2598"/>
                      <a:pt x="480" y="2486"/>
                    </a:cubicBezTo>
                    <a:lnTo>
                      <a:pt x="480" y="2486"/>
                    </a:lnTo>
                    <a:cubicBezTo>
                      <a:pt x="467" y="2469"/>
                      <a:pt x="443" y="2490"/>
                      <a:pt x="456" y="2507"/>
                    </a:cubicBezTo>
                    <a:lnTo>
                      <a:pt x="456" y="2507"/>
                    </a:lnTo>
                    <a:cubicBezTo>
                      <a:pt x="554" y="2633"/>
                      <a:pt x="656" y="2763"/>
                      <a:pt x="784" y="2861"/>
                    </a:cubicBezTo>
                    <a:lnTo>
                      <a:pt x="784" y="2861"/>
                    </a:lnTo>
                    <a:cubicBezTo>
                      <a:pt x="826" y="2894"/>
                      <a:pt x="898" y="2941"/>
                      <a:pt x="970" y="2971"/>
                    </a:cubicBezTo>
                    <a:lnTo>
                      <a:pt x="970" y="2971"/>
                    </a:lnTo>
                    <a:cubicBezTo>
                      <a:pt x="764" y="2942"/>
                      <a:pt x="601" y="2781"/>
                      <a:pt x="482" y="2611"/>
                    </a:cubicBezTo>
                    <a:lnTo>
                      <a:pt x="1960" y="550"/>
                    </a:lnTo>
                    <a:lnTo>
                      <a:pt x="1960" y="550"/>
                    </a:lnTo>
                    <a:cubicBezTo>
                      <a:pt x="1953" y="541"/>
                      <a:pt x="1939" y="536"/>
                      <a:pt x="1926" y="546"/>
                    </a:cubicBezTo>
                    <a:lnTo>
                      <a:pt x="1926" y="546"/>
                    </a:lnTo>
                    <a:cubicBezTo>
                      <a:pt x="1742" y="694"/>
                      <a:pt x="1567" y="851"/>
                      <a:pt x="1436" y="1044"/>
                    </a:cubicBezTo>
                    <a:lnTo>
                      <a:pt x="1436" y="1044"/>
                    </a:lnTo>
                    <a:cubicBezTo>
                      <a:pt x="1503" y="868"/>
                      <a:pt x="1575" y="696"/>
                      <a:pt x="1650" y="531"/>
                    </a:cubicBezTo>
                    <a:lnTo>
                      <a:pt x="1650" y="531"/>
                    </a:lnTo>
                    <a:cubicBezTo>
                      <a:pt x="1662" y="503"/>
                      <a:pt x="1616" y="487"/>
                      <a:pt x="1603" y="516"/>
                    </a:cubicBezTo>
                    <a:lnTo>
                      <a:pt x="1603" y="516"/>
                    </a:lnTo>
                    <a:cubicBezTo>
                      <a:pt x="1547" y="639"/>
                      <a:pt x="1492" y="768"/>
                      <a:pt x="1441" y="899"/>
                    </a:cubicBezTo>
                    <a:lnTo>
                      <a:pt x="1441" y="899"/>
                    </a:lnTo>
                    <a:cubicBezTo>
                      <a:pt x="1449" y="801"/>
                      <a:pt x="1454" y="704"/>
                      <a:pt x="1446" y="605"/>
                    </a:cubicBezTo>
                    <a:lnTo>
                      <a:pt x="1446" y="605"/>
                    </a:lnTo>
                    <a:cubicBezTo>
                      <a:pt x="1441" y="524"/>
                      <a:pt x="1436" y="445"/>
                      <a:pt x="1438" y="363"/>
                    </a:cubicBezTo>
                    <a:lnTo>
                      <a:pt x="1438" y="363"/>
                    </a:lnTo>
                    <a:cubicBezTo>
                      <a:pt x="1441" y="276"/>
                      <a:pt x="1443" y="145"/>
                      <a:pt x="1502" y="76"/>
                    </a:cubicBezTo>
                    <a:lnTo>
                      <a:pt x="1502" y="76"/>
                    </a:lnTo>
                    <a:cubicBezTo>
                      <a:pt x="1509" y="68"/>
                      <a:pt x="1508" y="60"/>
                      <a:pt x="1504" y="53"/>
                    </a:cubicBezTo>
                    <a:lnTo>
                      <a:pt x="1504" y="53"/>
                    </a:lnTo>
                    <a:cubicBezTo>
                      <a:pt x="1504" y="53"/>
                      <a:pt x="1504" y="53"/>
                      <a:pt x="1505" y="52"/>
                    </a:cubicBezTo>
                    <a:lnTo>
                      <a:pt x="1505" y="52"/>
                    </a:lnTo>
                    <a:cubicBezTo>
                      <a:pt x="1523" y="27"/>
                      <a:pt x="1482" y="0"/>
                      <a:pt x="1464" y="25"/>
                    </a:cubicBezTo>
                    <a:lnTo>
                      <a:pt x="1464" y="25"/>
                    </a:lnTo>
                    <a:cubicBezTo>
                      <a:pt x="1254" y="317"/>
                      <a:pt x="1073" y="750"/>
                      <a:pt x="1378" y="1047"/>
                    </a:cubicBezTo>
                    <a:lnTo>
                      <a:pt x="1378" y="1047"/>
                    </a:lnTo>
                    <a:cubicBezTo>
                      <a:pt x="1379" y="1048"/>
                      <a:pt x="1381" y="1049"/>
                      <a:pt x="1383" y="1050"/>
                    </a:cubicBezTo>
                    <a:lnTo>
                      <a:pt x="1383" y="1050"/>
                    </a:lnTo>
                    <a:cubicBezTo>
                      <a:pt x="1326" y="1200"/>
                      <a:pt x="1276" y="1353"/>
                      <a:pt x="1233" y="1507"/>
                    </a:cubicBezTo>
                    <a:lnTo>
                      <a:pt x="1233" y="1507"/>
                    </a:lnTo>
                    <a:cubicBezTo>
                      <a:pt x="1183" y="1183"/>
                      <a:pt x="1156" y="813"/>
                      <a:pt x="837" y="644"/>
                    </a:cubicBezTo>
                    <a:lnTo>
                      <a:pt x="837" y="644"/>
                    </a:lnTo>
                    <a:cubicBezTo>
                      <a:pt x="810" y="629"/>
                      <a:pt x="782" y="669"/>
                      <a:pt x="810" y="684"/>
                    </a:cubicBezTo>
                    <a:lnTo>
                      <a:pt x="810" y="684"/>
                    </a:lnTo>
                    <a:cubicBezTo>
                      <a:pt x="812" y="685"/>
                      <a:pt x="814" y="687"/>
                      <a:pt x="816" y="688"/>
                    </a:cubicBezTo>
                    <a:lnTo>
                      <a:pt x="816" y="688"/>
                    </a:lnTo>
                    <a:cubicBezTo>
                      <a:pt x="816" y="692"/>
                      <a:pt x="816" y="697"/>
                      <a:pt x="819" y="702"/>
                    </a:cubicBezTo>
                    <a:lnTo>
                      <a:pt x="819" y="702"/>
                    </a:lnTo>
                    <a:cubicBezTo>
                      <a:pt x="897" y="873"/>
                      <a:pt x="897" y="1064"/>
                      <a:pt x="940" y="1245"/>
                    </a:cubicBezTo>
                    <a:lnTo>
                      <a:pt x="940" y="1245"/>
                    </a:lnTo>
                    <a:cubicBezTo>
                      <a:pt x="978" y="1409"/>
                      <a:pt x="1069" y="1559"/>
                      <a:pt x="1184" y="1682"/>
                    </a:cubicBezTo>
                    <a:lnTo>
                      <a:pt x="1184" y="1682"/>
                    </a:lnTo>
                    <a:cubicBezTo>
                      <a:pt x="1185" y="1683"/>
                      <a:pt x="1186" y="1683"/>
                      <a:pt x="1187" y="1684"/>
                    </a:cubicBezTo>
                    <a:lnTo>
                      <a:pt x="1187" y="1684"/>
                    </a:lnTo>
                    <a:cubicBezTo>
                      <a:pt x="1150" y="1835"/>
                      <a:pt x="1122" y="1989"/>
                      <a:pt x="1103" y="2141"/>
                    </a:cubicBezTo>
                    <a:lnTo>
                      <a:pt x="1103" y="2141"/>
                    </a:lnTo>
                    <a:cubicBezTo>
                      <a:pt x="1036" y="1924"/>
                      <a:pt x="972" y="1701"/>
                      <a:pt x="877" y="1498"/>
                    </a:cubicBezTo>
                    <a:lnTo>
                      <a:pt x="877" y="1498"/>
                    </a:lnTo>
                    <a:cubicBezTo>
                      <a:pt x="776" y="1282"/>
                      <a:pt x="563" y="1135"/>
                      <a:pt x="370" y="1010"/>
                    </a:cubicBezTo>
                    <a:lnTo>
                      <a:pt x="370" y="1010"/>
                    </a:lnTo>
                    <a:cubicBezTo>
                      <a:pt x="345" y="993"/>
                      <a:pt x="319" y="1028"/>
                      <a:pt x="338" y="1046"/>
                    </a:cubicBezTo>
                    <a:lnTo>
                      <a:pt x="338" y="1046"/>
                    </a:lnTo>
                    <a:cubicBezTo>
                      <a:pt x="338" y="1048"/>
                      <a:pt x="338" y="1049"/>
                      <a:pt x="338" y="1050"/>
                    </a:cubicBezTo>
                    <a:lnTo>
                      <a:pt x="338" y="1050"/>
                    </a:lnTo>
                    <a:cubicBezTo>
                      <a:pt x="343" y="1180"/>
                      <a:pt x="402" y="1287"/>
                      <a:pt x="462" y="1399"/>
                    </a:cubicBezTo>
                    <a:lnTo>
                      <a:pt x="462" y="1399"/>
                    </a:lnTo>
                    <a:cubicBezTo>
                      <a:pt x="535" y="1540"/>
                      <a:pt x="561" y="1692"/>
                      <a:pt x="598" y="1845"/>
                    </a:cubicBezTo>
                    <a:lnTo>
                      <a:pt x="598" y="1845"/>
                    </a:lnTo>
                    <a:cubicBezTo>
                      <a:pt x="659" y="2096"/>
                      <a:pt x="820" y="2290"/>
                      <a:pt x="1087" y="2317"/>
                    </a:cubicBezTo>
                    <a:lnTo>
                      <a:pt x="1087" y="2317"/>
                    </a:lnTo>
                    <a:cubicBezTo>
                      <a:pt x="1073" y="2525"/>
                      <a:pt x="1081" y="2733"/>
                      <a:pt x="1114" y="2937"/>
                    </a:cubicBezTo>
                    <a:lnTo>
                      <a:pt x="1114" y="2937"/>
                    </a:lnTo>
                    <a:cubicBezTo>
                      <a:pt x="912" y="2806"/>
                      <a:pt x="785" y="2597"/>
                      <a:pt x="647" y="2403"/>
                    </a:cubicBezTo>
                    <a:lnTo>
                      <a:pt x="647" y="2403"/>
                    </a:lnTo>
                    <a:cubicBezTo>
                      <a:pt x="486" y="2177"/>
                      <a:pt x="293" y="2031"/>
                      <a:pt x="53" y="1895"/>
                    </a:cubicBezTo>
                    <a:lnTo>
                      <a:pt x="53" y="1895"/>
                    </a:lnTo>
                    <a:cubicBezTo>
                      <a:pt x="53" y="1895"/>
                      <a:pt x="52" y="1895"/>
                      <a:pt x="51" y="1895"/>
                    </a:cubicBezTo>
                    <a:lnTo>
                      <a:pt x="51" y="1895"/>
                    </a:lnTo>
                    <a:cubicBezTo>
                      <a:pt x="33" y="1881"/>
                      <a:pt x="0" y="1899"/>
                      <a:pt x="14" y="1923"/>
                    </a:cubicBezTo>
                    <a:lnTo>
                      <a:pt x="14" y="1923"/>
                    </a:lnTo>
                    <a:cubicBezTo>
                      <a:pt x="175" y="2196"/>
                      <a:pt x="320" y="2490"/>
                      <a:pt x="516" y="2739"/>
                    </a:cubicBezTo>
                    <a:lnTo>
                      <a:pt x="516" y="2739"/>
                    </a:lnTo>
                    <a:cubicBezTo>
                      <a:pt x="662" y="2924"/>
                      <a:pt x="887" y="3058"/>
                      <a:pt x="1129" y="3015"/>
                    </a:cubicBezTo>
                    <a:lnTo>
                      <a:pt x="1129" y="3015"/>
                    </a:lnTo>
                    <a:cubicBezTo>
                      <a:pt x="1157" y="3156"/>
                      <a:pt x="1199" y="3295"/>
                      <a:pt x="1256" y="3431"/>
                    </a:cubicBezTo>
                    <a:lnTo>
                      <a:pt x="1256" y="3431"/>
                    </a:lnTo>
                    <a:cubicBezTo>
                      <a:pt x="1099" y="3335"/>
                      <a:pt x="936" y="3253"/>
                      <a:pt x="752" y="3219"/>
                    </a:cubicBezTo>
                    <a:lnTo>
                      <a:pt x="752" y="3219"/>
                    </a:lnTo>
                    <a:cubicBezTo>
                      <a:pt x="661" y="3201"/>
                      <a:pt x="568" y="3205"/>
                      <a:pt x="477" y="3221"/>
                    </a:cubicBezTo>
                    <a:lnTo>
                      <a:pt x="477" y="3221"/>
                    </a:lnTo>
                    <a:cubicBezTo>
                      <a:pt x="368" y="3241"/>
                      <a:pt x="275" y="3305"/>
                      <a:pt x="165" y="3322"/>
                    </a:cubicBezTo>
                    <a:lnTo>
                      <a:pt x="165" y="3322"/>
                    </a:lnTo>
                    <a:cubicBezTo>
                      <a:pt x="143" y="3325"/>
                      <a:pt x="141" y="3350"/>
                      <a:pt x="152" y="3363"/>
                    </a:cubicBezTo>
                    <a:lnTo>
                      <a:pt x="152" y="3363"/>
                    </a:lnTo>
                    <a:cubicBezTo>
                      <a:pt x="154" y="3367"/>
                      <a:pt x="157" y="3371"/>
                      <a:pt x="162" y="3374"/>
                    </a:cubicBezTo>
                    <a:lnTo>
                      <a:pt x="162" y="3374"/>
                    </a:lnTo>
                    <a:cubicBezTo>
                      <a:pt x="334" y="3483"/>
                      <a:pt x="524" y="3560"/>
                      <a:pt x="726" y="3590"/>
                    </a:cubicBezTo>
                    <a:lnTo>
                      <a:pt x="726" y="3590"/>
                    </a:lnTo>
                    <a:cubicBezTo>
                      <a:pt x="926" y="3620"/>
                      <a:pt x="1104" y="3518"/>
                      <a:pt x="1300" y="3526"/>
                    </a:cubicBezTo>
                    <a:lnTo>
                      <a:pt x="1300" y="3526"/>
                    </a:lnTo>
                    <a:cubicBezTo>
                      <a:pt x="1349" y="3630"/>
                      <a:pt x="1408" y="3731"/>
                      <a:pt x="1478" y="3829"/>
                    </a:cubicBezTo>
                    <a:lnTo>
                      <a:pt x="1478" y="3829"/>
                    </a:lnTo>
                    <a:cubicBezTo>
                      <a:pt x="1496" y="3855"/>
                      <a:pt x="1533" y="3822"/>
                      <a:pt x="1515" y="3797"/>
                    </a:cubicBezTo>
                    <a:lnTo>
                      <a:pt x="1515" y="3797"/>
                    </a:lnTo>
                    <a:cubicBezTo>
                      <a:pt x="1401" y="3636"/>
                      <a:pt x="1316" y="3468"/>
                      <a:pt x="1255" y="3295"/>
                    </a:cubicBezTo>
                    <a:lnTo>
                      <a:pt x="1255" y="3295"/>
                    </a:lnTo>
                    <a:cubicBezTo>
                      <a:pt x="1344" y="3327"/>
                      <a:pt x="1429" y="3267"/>
                      <a:pt x="1503" y="3217"/>
                    </a:cubicBezTo>
                    <a:lnTo>
                      <a:pt x="1503" y="3217"/>
                    </a:lnTo>
                    <a:cubicBezTo>
                      <a:pt x="1620" y="3138"/>
                      <a:pt x="1720" y="3039"/>
                      <a:pt x="1811" y="2933"/>
                    </a:cubicBezTo>
                    <a:lnTo>
                      <a:pt x="1811" y="2933"/>
                    </a:lnTo>
                    <a:cubicBezTo>
                      <a:pt x="1991" y="2717"/>
                      <a:pt x="2104" y="2450"/>
                      <a:pt x="2146" y="2174"/>
                    </a:cubicBezTo>
                    <a:lnTo>
                      <a:pt x="2146" y="2174"/>
                    </a:lnTo>
                    <a:cubicBezTo>
                      <a:pt x="2151" y="2143"/>
                      <a:pt x="2102" y="2139"/>
                      <a:pt x="2097" y="2171"/>
                    </a:cubicBezTo>
                    <a:lnTo>
                      <a:pt x="2097" y="2171"/>
                    </a:lnTo>
                    <a:cubicBezTo>
                      <a:pt x="2096" y="2175"/>
                      <a:pt x="2095" y="2179"/>
                      <a:pt x="2095" y="2184"/>
                    </a:cubicBezTo>
                    <a:lnTo>
                      <a:pt x="2095" y="2184"/>
                    </a:lnTo>
                    <a:cubicBezTo>
                      <a:pt x="2090" y="2185"/>
                      <a:pt x="2084" y="2188"/>
                      <a:pt x="2080" y="2194"/>
                    </a:cubicBezTo>
                    <a:lnTo>
                      <a:pt x="2080" y="2194"/>
                    </a:lnTo>
                    <a:cubicBezTo>
                      <a:pt x="1844" y="2539"/>
                      <a:pt x="1292" y="2722"/>
                      <a:pt x="1213" y="3163"/>
                    </a:cubicBezTo>
                    <a:lnTo>
                      <a:pt x="1213" y="3163"/>
                    </a:lnTo>
                    <a:cubicBezTo>
                      <a:pt x="1198" y="3109"/>
                      <a:pt x="1185" y="3055"/>
                      <a:pt x="1174" y="3001"/>
                    </a:cubicBezTo>
                    <a:lnTo>
                      <a:pt x="1174" y="3001"/>
                    </a:lnTo>
                    <a:cubicBezTo>
                      <a:pt x="1182" y="2991"/>
                      <a:pt x="1182" y="2977"/>
                      <a:pt x="1168" y="2969"/>
                    </a:cubicBezTo>
                    <a:lnTo>
                      <a:pt x="1168" y="2969"/>
                    </a:lnTo>
                    <a:lnTo>
                      <a:pt x="1168" y="2969"/>
                    </a:lnTo>
                    <a:cubicBezTo>
                      <a:pt x="1150" y="2874"/>
                      <a:pt x="1139" y="2778"/>
                      <a:pt x="1133" y="2682"/>
                    </a:cubicBezTo>
                    <a:lnTo>
                      <a:pt x="1133" y="2682"/>
                    </a:lnTo>
                    <a:cubicBezTo>
                      <a:pt x="1352" y="2736"/>
                      <a:pt x="1546" y="2578"/>
                      <a:pt x="1682" y="2423"/>
                    </a:cubicBezTo>
                    <a:lnTo>
                      <a:pt x="1682" y="2423"/>
                    </a:lnTo>
                    <a:cubicBezTo>
                      <a:pt x="1881" y="2197"/>
                      <a:pt x="1974" y="1889"/>
                      <a:pt x="2046" y="1603"/>
                    </a:cubicBezTo>
                    <a:lnTo>
                      <a:pt x="2046" y="1603"/>
                    </a:lnTo>
                    <a:cubicBezTo>
                      <a:pt x="2054" y="1573"/>
                      <a:pt x="2007" y="1557"/>
                      <a:pt x="2000" y="1588"/>
                    </a:cubicBezTo>
                    <a:lnTo>
                      <a:pt x="2000" y="1588"/>
                    </a:lnTo>
                    <a:cubicBezTo>
                      <a:pt x="2000" y="1589"/>
                      <a:pt x="1999" y="1591"/>
                      <a:pt x="1999" y="1592"/>
                    </a:cubicBezTo>
                    <a:lnTo>
                      <a:pt x="1999" y="1592"/>
                    </a:lnTo>
                    <a:cubicBezTo>
                      <a:pt x="1995" y="1593"/>
                      <a:pt x="1991" y="1595"/>
                      <a:pt x="1987" y="1599"/>
                    </a:cubicBezTo>
                    <a:lnTo>
                      <a:pt x="1987" y="1599"/>
                    </a:lnTo>
                    <a:cubicBezTo>
                      <a:pt x="1808" y="1787"/>
                      <a:pt x="1628" y="1976"/>
                      <a:pt x="1449" y="2165"/>
                    </a:cubicBezTo>
                    <a:lnTo>
                      <a:pt x="1449" y="2165"/>
                    </a:lnTo>
                    <a:cubicBezTo>
                      <a:pt x="1324" y="2296"/>
                      <a:pt x="1210" y="2427"/>
                      <a:pt x="1129" y="2587"/>
                    </a:cubicBezTo>
                    <a:lnTo>
                      <a:pt x="1129" y="2587"/>
                    </a:lnTo>
                    <a:cubicBezTo>
                      <a:pt x="1126" y="2503"/>
                      <a:pt x="1128" y="2419"/>
                      <a:pt x="1133" y="2335"/>
                    </a:cubicBezTo>
                    <a:lnTo>
                      <a:pt x="1133" y="2335"/>
                    </a:lnTo>
                    <a:cubicBezTo>
                      <a:pt x="1142" y="2333"/>
                      <a:pt x="1149" y="2328"/>
                      <a:pt x="1153" y="2319"/>
                    </a:cubicBezTo>
                    <a:lnTo>
                      <a:pt x="1153" y="2319"/>
                    </a:lnTo>
                    <a:cubicBezTo>
                      <a:pt x="1160" y="2321"/>
                      <a:pt x="1167" y="2320"/>
                      <a:pt x="1174" y="2313"/>
                    </a:cubicBezTo>
                    <a:lnTo>
                      <a:pt x="1174" y="2313"/>
                    </a:lnTo>
                    <a:cubicBezTo>
                      <a:pt x="1327" y="2152"/>
                      <a:pt x="1496" y="1997"/>
                      <a:pt x="1624" y="1814"/>
                    </a:cubicBezTo>
                    <a:lnTo>
                      <a:pt x="1624" y="1814"/>
                    </a:lnTo>
                    <a:cubicBezTo>
                      <a:pt x="1751" y="1632"/>
                      <a:pt x="1795" y="1389"/>
                      <a:pt x="1861" y="1181"/>
                    </a:cubicBezTo>
                    <a:lnTo>
                      <a:pt x="1861" y="1181"/>
                    </a:lnTo>
                    <a:cubicBezTo>
                      <a:pt x="1862" y="1176"/>
                      <a:pt x="1862" y="1172"/>
                      <a:pt x="1862" y="1169"/>
                    </a:cubicBezTo>
                    <a:lnTo>
                      <a:pt x="1862" y="1169"/>
                    </a:lnTo>
                    <a:cubicBezTo>
                      <a:pt x="1864" y="1156"/>
                      <a:pt x="1863" y="1144"/>
                      <a:pt x="1860" y="1128"/>
                    </a:cubicBezTo>
                    <a:lnTo>
                      <a:pt x="1860" y="1128"/>
                    </a:lnTo>
                    <a:cubicBezTo>
                      <a:pt x="1858" y="1111"/>
                      <a:pt x="1834" y="1099"/>
                      <a:pt x="1821" y="1113"/>
                    </a:cubicBezTo>
                    <a:lnTo>
                      <a:pt x="1821" y="1113"/>
                    </a:lnTo>
                    <a:cubicBezTo>
                      <a:pt x="1601" y="1352"/>
                      <a:pt x="1315" y="1607"/>
                      <a:pt x="1186" y="1918"/>
                    </a:cubicBezTo>
                    <a:lnTo>
                      <a:pt x="1186" y="1918"/>
                    </a:lnTo>
                    <a:cubicBezTo>
                      <a:pt x="1203" y="1825"/>
                      <a:pt x="1223" y="1733"/>
                      <a:pt x="1247" y="1642"/>
                    </a:cubicBezTo>
                    <a:lnTo>
                      <a:pt x="1247" y="1642"/>
                    </a:lnTo>
                    <a:cubicBezTo>
                      <a:pt x="1252" y="1638"/>
                      <a:pt x="1254" y="1630"/>
                      <a:pt x="1253" y="1621"/>
                    </a:cubicBezTo>
                    <a:lnTo>
                      <a:pt x="1253" y="1621"/>
                    </a:lnTo>
                    <a:lnTo>
                      <a:pt x="1252" y="1620"/>
                    </a:lnTo>
                    <a:lnTo>
                      <a:pt x="1252" y="1620"/>
                    </a:lnTo>
                    <a:cubicBezTo>
                      <a:pt x="1280" y="1513"/>
                      <a:pt x="1311" y="1408"/>
                      <a:pt x="1345" y="1303"/>
                    </a:cubicBezTo>
                    <a:lnTo>
                      <a:pt x="1345" y="1303"/>
                    </a:lnTo>
                    <a:cubicBezTo>
                      <a:pt x="1486" y="1306"/>
                      <a:pt x="1589" y="1185"/>
                      <a:pt x="1674" y="1084"/>
                    </a:cubicBezTo>
                    <a:lnTo>
                      <a:pt x="1674" y="1084"/>
                    </a:lnTo>
                    <a:cubicBezTo>
                      <a:pt x="1802" y="936"/>
                      <a:pt x="1890" y="755"/>
                      <a:pt x="1967" y="576"/>
                    </a:cubicBezTo>
                    <a:lnTo>
                      <a:pt x="1967" y="576"/>
                    </a:lnTo>
                    <a:cubicBezTo>
                      <a:pt x="1972" y="565"/>
                      <a:pt x="1968" y="556"/>
                      <a:pt x="1960" y="550"/>
                    </a:cubicBezTo>
                    <a:lnTo>
                      <a:pt x="482" y="261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29" name="Freeform 418">
              <a:extLst>
                <a:ext uri="{FF2B5EF4-FFF2-40B4-BE49-F238E27FC236}">
                  <a16:creationId xmlns:a16="http://schemas.microsoft.com/office/drawing/2014/main" id="{F7195710-B862-444A-945C-4E253F303F51}"/>
                </a:ext>
              </a:extLst>
            </p:cNvPr>
            <p:cNvSpPr>
              <a:spLocks noChangeArrowheads="1"/>
            </p:cNvSpPr>
            <p:nvPr/>
          </p:nvSpPr>
          <p:spPr bwMode="auto">
            <a:xfrm rot="759599">
              <a:off x="3136147" y="3420291"/>
              <a:ext cx="1070884" cy="2154444"/>
            </a:xfrm>
            <a:custGeom>
              <a:avLst/>
              <a:gdLst>
                <a:gd name="T0" fmla="*/ 1964 w 2236"/>
                <a:gd name="T1" fmla="*/ 3355 h 4497"/>
                <a:gd name="T2" fmla="*/ 1637 w 2236"/>
                <a:gd name="T3" fmla="*/ 1132 h 4497"/>
                <a:gd name="T4" fmla="*/ 1639 w 2236"/>
                <a:gd name="T5" fmla="*/ 2044 h 4497"/>
                <a:gd name="T6" fmla="*/ 1563 w 2236"/>
                <a:gd name="T7" fmla="*/ 1715 h 4497"/>
                <a:gd name="T8" fmla="*/ 1590 w 2236"/>
                <a:gd name="T9" fmla="*/ 2044 h 4497"/>
                <a:gd name="T10" fmla="*/ 1457 w 2236"/>
                <a:gd name="T11" fmla="*/ 2017 h 4497"/>
                <a:gd name="T12" fmla="*/ 1381 w 2236"/>
                <a:gd name="T13" fmla="*/ 2067 h 4497"/>
                <a:gd name="T14" fmla="*/ 1139 w 2236"/>
                <a:gd name="T15" fmla="*/ 2678 h 4497"/>
                <a:gd name="T16" fmla="*/ 1236 w 2236"/>
                <a:gd name="T17" fmla="*/ 2092 h 4497"/>
                <a:gd name="T18" fmla="*/ 1193 w 2236"/>
                <a:gd name="T19" fmla="*/ 2069 h 4497"/>
                <a:gd name="T20" fmla="*/ 1362 w 2236"/>
                <a:gd name="T21" fmla="*/ 1389 h 4497"/>
                <a:gd name="T22" fmla="*/ 1605 w 2236"/>
                <a:gd name="T23" fmla="*/ 1057 h 4497"/>
                <a:gd name="T24" fmla="*/ 1370 w 2236"/>
                <a:gd name="T25" fmla="*/ 1318 h 4497"/>
                <a:gd name="T26" fmla="*/ 1283 w 2236"/>
                <a:gd name="T27" fmla="*/ 1163 h 4497"/>
                <a:gd name="T28" fmla="*/ 1320 w 2236"/>
                <a:gd name="T29" fmla="*/ 1365 h 4497"/>
                <a:gd name="T30" fmla="*/ 798 w 2236"/>
                <a:gd name="T31" fmla="*/ 714 h 4497"/>
                <a:gd name="T32" fmla="*/ 739 w 2236"/>
                <a:gd name="T33" fmla="*/ 737 h 4497"/>
                <a:gd name="T34" fmla="*/ 446 w 2236"/>
                <a:gd name="T35" fmla="*/ 90 h 4497"/>
                <a:gd name="T36" fmla="*/ 369 w 2236"/>
                <a:gd name="T37" fmla="*/ 223 h 4497"/>
                <a:gd name="T38" fmla="*/ 247 w 2236"/>
                <a:gd name="T39" fmla="*/ 535 h 4497"/>
                <a:gd name="T40" fmla="*/ 107 w 2236"/>
                <a:gd name="T41" fmla="*/ 535 h 4497"/>
                <a:gd name="T42" fmla="*/ 806 w 2236"/>
                <a:gd name="T43" fmla="*/ 1368 h 4497"/>
                <a:gd name="T44" fmla="*/ 353 w 2236"/>
                <a:gd name="T45" fmla="*/ 1137 h 4497"/>
                <a:gd name="T46" fmla="*/ 953 w 2236"/>
                <a:gd name="T47" fmla="*/ 1931 h 4497"/>
                <a:gd name="T48" fmla="*/ 775 w 2236"/>
                <a:gd name="T49" fmla="*/ 2116 h 4497"/>
                <a:gd name="T50" fmla="*/ 406 w 2236"/>
                <a:gd name="T51" fmla="*/ 1569 h 4497"/>
                <a:gd name="T52" fmla="*/ 717 w 2236"/>
                <a:gd name="T53" fmla="*/ 2119 h 4497"/>
                <a:gd name="T54" fmla="*/ 243 w 2236"/>
                <a:gd name="T55" fmla="*/ 2008 h 4497"/>
                <a:gd name="T56" fmla="*/ 1152 w 2236"/>
                <a:gd name="T57" fmla="*/ 3079 h 4497"/>
                <a:gd name="T58" fmla="*/ 569 w 2236"/>
                <a:gd name="T59" fmla="*/ 2700 h 4497"/>
                <a:gd name="T60" fmla="*/ 432 w 2236"/>
                <a:gd name="T61" fmla="*/ 2783 h 4497"/>
                <a:gd name="T62" fmla="*/ 579 w 2236"/>
                <a:gd name="T63" fmla="*/ 3068 h 4497"/>
                <a:gd name="T64" fmla="*/ 608 w 2236"/>
                <a:gd name="T65" fmla="*/ 3114 h 4497"/>
                <a:gd name="T66" fmla="*/ 440 w 2236"/>
                <a:gd name="T67" fmla="*/ 3255 h 4497"/>
                <a:gd name="T68" fmla="*/ 374 w 2236"/>
                <a:gd name="T69" fmla="*/ 3323 h 4497"/>
                <a:gd name="T70" fmla="*/ 1182 w 2236"/>
                <a:gd name="T71" fmla="*/ 3276 h 4497"/>
                <a:gd name="T72" fmla="*/ 892 w 2236"/>
                <a:gd name="T73" fmla="*/ 3473 h 4497"/>
                <a:gd name="T74" fmla="*/ 872 w 2236"/>
                <a:gd name="T75" fmla="*/ 3627 h 4497"/>
                <a:gd name="T76" fmla="*/ 741 w 2236"/>
                <a:gd name="T77" fmla="*/ 3750 h 4497"/>
                <a:gd name="T78" fmla="*/ 803 w 2236"/>
                <a:gd name="T79" fmla="*/ 3816 h 4497"/>
                <a:gd name="T80" fmla="*/ 930 w 2236"/>
                <a:gd name="T81" fmla="*/ 3907 h 4497"/>
                <a:gd name="T82" fmla="*/ 1281 w 2236"/>
                <a:gd name="T83" fmla="*/ 4135 h 4497"/>
                <a:gd name="T84" fmla="*/ 1332 w 2236"/>
                <a:gd name="T85" fmla="*/ 3889 h 4497"/>
                <a:gd name="T86" fmla="*/ 1680 w 2236"/>
                <a:gd name="T87" fmla="*/ 3631 h 4497"/>
                <a:gd name="T88" fmla="*/ 1653 w 2236"/>
                <a:gd name="T89" fmla="*/ 3548 h 4497"/>
                <a:gd name="T90" fmla="*/ 1912 w 2236"/>
                <a:gd name="T91" fmla="*/ 3264 h 4497"/>
                <a:gd name="T92" fmla="*/ 1755 w 2236"/>
                <a:gd name="T93" fmla="*/ 3281 h 4497"/>
                <a:gd name="T94" fmla="*/ 1648 w 2236"/>
                <a:gd name="T95" fmla="*/ 3163 h 4497"/>
                <a:gd name="T96" fmla="*/ 1227 w 2236"/>
                <a:gd name="T97" fmla="*/ 3248 h 4497"/>
                <a:gd name="T98" fmla="*/ 1585 w 2236"/>
                <a:gd name="T99" fmla="*/ 2736 h 4497"/>
                <a:gd name="T100" fmla="*/ 1908 w 2236"/>
                <a:gd name="T101" fmla="*/ 2518 h 4497"/>
                <a:gd name="T102" fmla="*/ 1714 w 2236"/>
                <a:gd name="T103" fmla="*/ 2488 h 4497"/>
                <a:gd name="T104" fmla="*/ 1564 w 2236"/>
                <a:gd name="T105" fmla="*/ 2689 h 4497"/>
                <a:gd name="T106" fmla="*/ 1197 w 2236"/>
                <a:gd name="T107" fmla="*/ 3038 h 4497"/>
                <a:gd name="T108" fmla="*/ 1185 w 2236"/>
                <a:gd name="T109" fmla="*/ 2699 h 4497"/>
                <a:gd name="T110" fmla="*/ 2048 w 2236"/>
                <a:gd name="T111" fmla="*/ 1886 h 4497"/>
                <a:gd name="T112" fmla="*/ 2046 w 2236"/>
                <a:gd name="T113" fmla="*/ 1667 h 4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6" h="4497">
                  <a:moveTo>
                    <a:pt x="1607" y="1835"/>
                  </a:moveTo>
                  <a:lnTo>
                    <a:pt x="1607" y="1835"/>
                  </a:lnTo>
                  <a:cubicBezTo>
                    <a:pt x="1608" y="1835"/>
                    <a:pt x="1608" y="1835"/>
                    <a:pt x="1609" y="1835"/>
                  </a:cubicBezTo>
                  <a:lnTo>
                    <a:pt x="1609" y="1835"/>
                  </a:lnTo>
                  <a:cubicBezTo>
                    <a:pt x="1608" y="1836"/>
                    <a:pt x="1608" y="1836"/>
                    <a:pt x="1607" y="1837"/>
                  </a:cubicBezTo>
                  <a:lnTo>
                    <a:pt x="1607" y="1837"/>
                  </a:lnTo>
                  <a:cubicBezTo>
                    <a:pt x="1607" y="1836"/>
                    <a:pt x="1607" y="1836"/>
                    <a:pt x="1607" y="1835"/>
                  </a:cubicBezTo>
                  <a:close/>
                  <a:moveTo>
                    <a:pt x="1964" y="3355"/>
                  </a:moveTo>
                  <a:lnTo>
                    <a:pt x="1964" y="3355"/>
                  </a:lnTo>
                  <a:cubicBezTo>
                    <a:pt x="1964" y="3355"/>
                    <a:pt x="1965" y="3355"/>
                    <a:pt x="1965" y="3354"/>
                  </a:cubicBezTo>
                  <a:lnTo>
                    <a:pt x="1965" y="3354"/>
                  </a:lnTo>
                  <a:cubicBezTo>
                    <a:pt x="1965" y="3355"/>
                    <a:pt x="1964" y="3355"/>
                    <a:pt x="1963" y="3355"/>
                  </a:cubicBezTo>
                  <a:lnTo>
                    <a:pt x="1963" y="3355"/>
                  </a:lnTo>
                  <a:lnTo>
                    <a:pt x="1964" y="3355"/>
                  </a:lnTo>
                  <a:close/>
                  <a:moveTo>
                    <a:pt x="1634" y="1137"/>
                  </a:moveTo>
                  <a:lnTo>
                    <a:pt x="1634" y="1137"/>
                  </a:lnTo>
                  <a:cubicBezTo>
                    <a:pt x="1635" y="1136"/>
                    <a:pt x="1636" y="1134"/>
                    <a:pt x="1637" y="1132"/>
                  </a:cubicBezTo>
                  <a:lnTo>
                    <a:pt x="1637" y="1132"/>
                  </a:lnTo>
                  <a:cubicBezTo>
                    <a:pt x="1639" y="1127"/>
                    <a:pt x="1644" y="1133"/>
                    <a:pt x="1634" y="1137"/>
                  </a:cubicBezTo>
                  <a:close/>
                  <a:moveTo>
                    <a:pt x="2046" y="1667"/>
                  </a:moveTo>
                  <a:lnTo>
                    <a:pt x="2046" y="1667"/>
                  </a:lnTo>
                  <a:cubicBezTo>
                    <a:pt x="1978" y="1698"/>
                    <a:pt x="1970" y="1777"/>
                    <a:pt x="2001" y="1836"/>
                  </a:cubicBezTo>
                  <a:lnTo>
                    <a:pt x="2001" y="1836"/>
                  </a:lnTo>
                  <a:cubicBezTo>
                    <a:pt x="1893" y="1928"/>
                    <a:pt x="1772" y="1998"/>
                    <a:pt x="1638" y="2047"/>
                  </a:cubicBezTo>
                  <a:lnTo>
                    <a:pt x="1638" y="2047"/>
                  </a:lnTo>
                  <a:cubicBezTo>
                    <a:pt x="1639" y="2046"/>
                    <a:pt x="1639" y="2045"/>
                    <a:pt x="1639" y="2044"/>
                  </a:cubicBezTo>
                  <a:lnTo>
                    <a:pt x="1639" y="2044"/>
                  </a:lnTo>
                  <a:cubicBezTo>
                    <a:pt x="1645" y="1996"/>
                    <a:pt x="1643" y="1948"/>
                    <a:pt x="1632" y="1900"/>
                  </a:cubicBezTo>
                  <a:lnTo>
                    <a:pt x="1632" y="1900"/>
                  </a:lnTo>
                  <a:cubicBezTo>
                    <a:pt x="1630" y="1896"/>
                    <a:pt x="1627" y="1892"/>
                    <a:pt x="1624" y="1888"/>
                  </a:cubicBezTo>
                  <a:lnTo>
                    <a:pt x="1624" y="1888"/>
                  </a:lnTo>
                  <a:cubicBezTo>
                    <a:pt x="1670" y="1859"/>
                    <a:pt x="1683" y="1788"/>
                    <a:pt x="1656" y="1742"/>
                  </a:cubicBezTo>
                  <a:lnTo>
                    <a:pt x="1656" y="1742"/>
                  </a:lnTo>
                  <a:cubicBezTo>
                    <a:pt x="1641" y="1716"/>
                    <a:pt x="1611" y="1706"/>
                    <a:pt x="1584" y="1711"/>
                  </a:cubicBezTo>
                  <a:lnTo>
                    <a:pt x="1584" y="1711"/>
                  </a:lnTo>
                  <a:cubicBezTo>
                    <a:pt x="1578" y="1709"/>
                    <a:pt x="1570" y="1710"/>
                    <a:pt x="1563" y="1715"/>
                  </a:cubicBezTo>
                  <a:lnTo>
                    <a:pt x="1563" y="1715"/>
                  </a:lnTo>
                  <a:cubicBezTo>
                    <a:pt x="1535" y="1733"/>
                    <a:pt x="1504" y="1761"/>
                    <a:pt x="1494" y="1794"/>
                  </a:cubicBezTo>
                  <a:lnTo>
                    <a:pt x="1494" y="1794"/>
                  </a:lnTo>
                  <a:cubicBezTo>
                    <a:pt x="1473" y="1855"/>
                    <a:pt x="1524" y="1907"/>
                    <a:pt x="1584" y="1902"/>
                  </a:cubicBezTo>
                  <a:lnTo>
                    <a:pt x="1584" y="1902"/>
                  </a:lnTo>
                  <a:cubicBezTo>
                    <a:pt x="1583" y="1906"/>
                    <a:pt x="1583" y="1909"/>
                    <a:pt x="1584" y="1913"/>
                  </a:cubicBezTo>
                  <a:lnTo>
                    <a:pt x="1584" y="1913"/>
                  </a:lnTo>
                  <a:cubicBezTo>
                    <a:pt x="1594" y="1957"/>
                    <a:pt x="1596" y="2000"/>
                    <a:pt x="1590" y="2044"/>
                  </a:cubicBezTo>
                  <a:lnTo>
                    <a:pt x="1590" y="2044"/>
                  </a:lnTo>
                  <a:cubicBezTo>
                    <a:pt x="1590" y="2049"/>
                    <a:pt x="1590" y="2053"/>
                    <a:pt x="1592" y="2057"/>
                  </a:cubicBezTo>
                  <a:lnTo>
                    <a:pt x="1592" y="2057"/>
                  </a:lnTo>
                  <a:cubicBezTo>
                    <a:pt x="1592" y="2057"/>
                    <a:pt x="1590" y="2058"/>
                    <a:pt x="1590" y="2059"/>
                  </a:cubicBezTo>
                  <a:lnTo>
                    <a:pt x="1590" y="2059"/>
                  </a:lnTo>
                  <a:cubicBezTo>
                    <a:pt x="1547" y="2103"/>
                    <a:pt x="1508" y="2148"/>
                    <a:pt x="1469" y="2195"/>
                  </a:cubicBezTo>
                  <a:lnTo>
                    <a:pt x="1469" y="2195"/>
                  </a:lnTo>
                  <a:cubicBezTo>
                    <a:pt x="1462" y="2149"/>
                    <a:pt x="1456" y="2102"/>
                    <a:pt x="1450" y="2057"/>
                  </a:cubicBezTo>
                  <a:lnTo>
                    <a:pt x="1450" y="2057"/>
                  </a:lnTo>
                  <a:cubicBezTo>
                    <a:pt x="1457" y="2044"/>
                    <a:pt x="1460" y="2029"/>
                    <a:pt x="1457" y="2017"/>
                  </a:cubicBezTo>
                  <a:lnTo>
                    <a:pt x="1457" y="2017"/>
                  </a:lnTo>
                  <a:cubicBezTo>
                    <a:pt x="1453" y="2001"/>
                    <a:pt x="1443" y="1994"/>
                    <a:pt x="1430" y="1991"/>
                  </a:cubicBezTo>
                  <a:lnTo>
                    <a:pt x="1430" y="1991"/>
                  </a:lnTo>
                  <a:cubicBezTo>
                    <a:pt x="1426" y="1987"/>
                    <a:pt x="1421" y="1985"/>
                    <a:pt x="1413" y="1985"/>
                  </a:cubicBezTo>
                  <a:lnTo>
                    <a:pt x="1413" y="1985"/>
                  </a:lnTo>
                  <a:cubicBezTo>
                    <a:pt x="1387" y="1985"/>
                    <a:pt x="1370" y="2008"/>
                    <a:pt x="1368" y="2034"/>
                  </a:cubicBezTo>
                  <a:lnTo>
                    <a:pt x="1368" y="2034"/>
                  </a:lnTo>
                  <a:cubicBezTo>
                    <a:pt x="1367" y="2046"/>
                    <a:pt x="1372" y="2058"/>
                    <a:pt x="1381" y="2067"/>
                  </a:cubicBezTo>
                  <a:lnTo>
                    <a:pt x="1381" y="2067"/>
                  </a:lnTo>
                  <a:cubicBezTo>
                    <a:pt x="1387" y="2074"/>
                    <a:pt x="1395" y="2077"/>
                    <a:pt x="1404" y="2078"/>
                  </a:cubicBezTo>
                  <a:lnTo>
                    <a:pt x="1404" y="2078"/>
                  </a:lnTo>
                  <a:cubicBezTo>
                    <a:pt x="1412" y="2134"/>
                    <a:pt x="1419" y="2190"/>
                    <a:pt x="1426" y="2246"/>
                  </a:cubicBezTo>
                  <a:lnTo>
                    <a:pt x="1426" y="2246"/>
                  </a:lnTo>
                  <a:cubicBezTo>
                    <a:pt x="1322" y="2376"/>
                    <a:pt x="1230" y="2515"/>
                    <a:pt x="1149" y="2662"/>
                  </a:cubicBezTo>
                  <a:lnTo>
                    <a:pt x="1149" y="2662"/>
                  </a:lnTo>
                  <a:cubicBezTo>
                    <a:pt x="1146" y="2665"/>
                    <a:pt x="1143" y="2668"/>
                    <a:pt x="1140" y="2674"/>
                  </a:cubicBezTo>
                  <a:lnTo>
                    <a:pt x="1140" y="2674"/>
                  </a:lnTo>
                  <a:cubicBezTo>
                    <a:pt x="1140" y="2676"/>
                    <a:pt x="1139" y="2677"/>
                    <a:pt x="1139" y="2678"/>
                  </a:cubicBezTo>
                  <a:lnTo>
                    <a:pt x="1139" y="2678"/>
                  </a:lnTo>
                  <a:cubicBezTo>
                    <a:pt x="1123" y="2581"/>
                    <a:pt x="1107" y="2484"/>
                    <a:pt x="1090" y="2387"/>
                  </a:cubicBezTo>
                  <a:lnTo>
                    <a:pt x="1090" y="2387"/>
                  </a:lnTo>
                  <a:cubicBezTo>
                    <a:pt x="1096" y="2380"/>
                    <a:pt x="1099" y="2369"/>
                    <a:pt x="1096" y="2360"/>
                  </a:cubicBezTo>
                  <a:lnTo>
                    <a:pt x="1096" y="2360"/>
                  </a:lnTo>
                  <a:cubicBezTo>
                    <a:pt x="1099" y="2358"/>
                    <a:pt x="1100" y="2355"/>
                    <a:pt x="1102" y="2353"/>
                  </a:cubicBezTo>
                  <a:lnTo>
                    <a:pt x="1102" y="2353"/>
                  </a:lnTo>
                  <a:cubicBezTo>
                    <a:pt x="1147" y="2266"/>
                    <a:pt x="1191" y="2179"/>
                    <a:pt x="1236" y="2092"/>
                  </a:cubicBezTo>
                  <a:lnTo>
                    <a:pt x="1236" y="2092"/>
                  </a:lnTo>
                  <a:cubicBezTo>
                    <a:pt x="1241" y="2094"/>
                    <a:pt x="1247" y="2094"/>
                    <a:pt x="1253" y="2094"/>
                  </a:cubicBezTo>
                  <a:lnTo>
                    <a:pt x="1253" y="2094"/>
                  </a:lnTo>
                  <a:cubicBezTo>
                    <a:pt x="1289" y="2094"/>
                    <a:pt x="1322" y="2059"/>
                    <a:pt x="1323" y="2024"/>
                  </a:cubicBezTo>
                  <a:lnTo>
                    <a:pt x="1323" y="2024"/>
                  </a:lnTo>
                  <a:cubicBezTo>
                    <a:pt x="1325" y="1982"/>
                    <a:pt x="1290" y="1955"/>
                    <a:pt x="1251" y="1950"/>
                  </a:cubicBezTo>
                  <a:lnTo>
                    <a:pt x="1251" y="1950"/>
                  </a:lnTo>
                  <a:cubicBezTo>
                    <a:pt x="1210" y="1946"/>
                    <a:pt x="1181" y="1986"/>
                    <a:pt x="1177" y="2023"/>
                  </a:cubicBezTo>
                  <a:lnTo>
                    <a:pt x="1177" y="2023"/>
                  </a:lnTo>
                  <a:cubicBezTo>
                    <a:pt x="1176" y="2041"/>
                    <a:pt x="1182" y="2057"/>
                    <a:pt x="1193" y="2069"/>
                  </a:cubicBezTo>
                  <a:lnTo>
                    <a:pt x="1193" y="2069"/>
                  </a:lnTo>
                  <a:cubicBezTo>
                    <a:pt x="1154" y="2146"/>
                    <a:pt x="1114" y="2223"/>
                    <a:pt x="1075" y="2300"/>
                  </a:cubicBezTo>
                  <a:lnTo>
                    <a:pt x="1075" y="2300"/>
                  </a:lnTo>
                  <a:cubicBezTo>
                    <a:pt x="1051" y="2173"/>
                    <a:pt x="1027" y="2046"/>
                    <a:pt x="1000" y="1918"/>
                  </a:cubicBezTo>
                  <a:lnTo>
                    <a:pt x="1000" y="1918"/>
                  </a:lnTo>
                  <a:cubicBezTo>
                    <a:pt x="999" y="1914"/>
                    <a:pt x="998" y="1910"/>
                    <a:pt x="997" y="1906"/>
                  </a:cubicBezTo>
                  <a:lnTo>
                    <a:pt x="997" y="1906"/>
                  </a:lnTo>
                  <a:cubicBezTo>
                    <a:pt x="1119" y="1734"/>
                    <a:pt x="1241" y="1561"/>
                    <a:pt x="1362" y="1389"/>
                  </a:cubicBezTo>
                  <a:lnTo>
                    <a:pt x="1362" y="1389"/>
                  </a:lnTo>
                  <a:cubicBezTo>
                    <a:pt x="1364" y="1387"/>
                    <a:pt x="1365" y="1385"/>
                    <a:pt x="1366" y="1382"/>
                  </a:cubicBezTo>
                  <a:lnTo>
                    <a:pt x="1366" y="1382"/>
                  </a:lnTo>
                  <a:cubicBezTo>
                    <a:pt x="1440" y="1325"/>
                    <a:pt x="1514" y="1268"/>
                    <a:pt x="1589" y="1212"/>
                  </a:cubicBezTo>
                  <a:lnTo>
                    <a:pt x="1589" y="1212"/>
                  </a:lnTo>
                  <a:cubicBezTo>
                    <a:pt x="1597" y="1216"/>
                    <a:pt x="1605" y="1218"/>
                    <a:pt x="1614" y="1220"/>
                  </a:cubicBezTo>
                  <a:lnTo>
                    <a:pt x="1614" y="1220"/>
                  </a:lnTo>
                  <a:cubicBezTo>
                    <a:pt x="1708" y="1234"/>
                    <a:pt x="1760" y="1104"/>
                    <a:pt x="1684" y="1048"/>
                  </a:cubicBezTo>
                  <a:lnTo>
                    <a:pt x="1684" y="1048"/>
                  </a:lnTo>
                  <a:cubicBezTo>
                    <a:pt x="1660" y="1031"/>
                    <a:pt x="1628" y="1040"/>
                    <a:pt x="1605" y="1057"/>
                  </a:cubicBezTo>
                  <a:lnTo>
                    <a:pt x="1605" y="1057"/>
                  </a:lnTo>
                  <a:cubicBezTo>
                    <a:pt x="1603" y="1058"/>
                    <a:pt x="1602" y="1058"/>
                    <a:pt x="1599" y="1059"/>
                  </a:cubicBezTo>
                  <a:lnTo>
                    <a:pt x="1599" y="1059"/>
                  </a:lnTo>
                  <a:cubicBezTo>
                    <a:pt x="1562" y="1070"/>
                    <a:pt x="1540" y="1105"/>
                    <a:pt x="1541" y="1144"/>
                  </a:cubicBezTo>
                  <a:lnTo>
                    <a:pt x="1541" y="1144"/>
                  </a:lnTo>
                  <a:cubicBezTo>
                    <a:pt x="1541" y="1157"/>
                    <a:pt x="1545" y="1168"/>
                    <a:pt x="1552" y="1179"/>
                  </a:cubicBezTo>
                  <a:lnTo>
                    <a:pt x="1552" y="1179"/>
                  </a:lnTo>
                  <a:cubicBezTo>
                    <a:pt x="1491" y="1226"/>
                    <a:pt x="1431" y="1272"/>
                    <a:pt x="1370" y="1318"/>
                  </a:cubicBezTo>
                  <a:lnTo>
                    <a:pt x="1370" y="1318"/>
                  </a:lnTo>
                  <a:cubicBezTo>
                    <a:pt x="1372" y="1258"/>
                    <a:pt x="1362" y="1201"/>
                    <a:pt x="1337" y="1146"/>
                  </a:cubicBezTo>
                  <a:lnTo>
                    <a:pt x="1337" y="1146"/>
                  </a:lnTo>
                  <a:cubicBezTo>
                    <a:pt x="1367" y="1117"/>
                    <a:pt x="1372" y="1063"/>
                    <a:pt x="1337" y="1032"/>
                  </a:cubicBezTo>
                  <a:lnTo>
                    <a:pt x="1337" y="1032"/>
                  </a:lnTo>
                  <a:cubicBezTo>
                    <a:pt x="1304" y="1005"/>
                    <a:pt x="1267" y="1024"/>
                    <a:pt x="1249" y="1054"/>
                  </a:cubicBezTo>
                  <a:lnTo>
                    <a:pt x="1249" y="1054"/>
                  </a:lnTo>
                  <a:cubicBezTo>
                    <a:pt x="1234" y="1063"/>
                    <a:pt x="1224" y="1079"/>
                    <a:pt x="1224" y="1097"/>
                  </a:cubicBezTo>
                  <a:lnTo>
                    <a:pt x="1224" y="1097"/>
                  </a:lnTo>
                  <a:cubicBezTo>
                    <a:pt x="1222" y="1132"/>
                    <a:pt x="1250" y="1160"/>
                    <a:pt x="1283" y="1163"/>
                  </a:cubicBezTo>
                  <a:lnTo>
                    <a:pt x="1283" y="1163"/>
                  </a:lnTo>
                  <a:cubicBezTo>
                    <a:pt x="1286" y="1163"/>
                    <a:pt x="1289" y="1163"/>
                    <a:pt x="1292" y="1163"/>
                  </a:cubicBezTo>
                  <a:lnTo>
                    <a:pt x="1292" y="1163"/>
                  </a:lnTo>
                  <a:cubicBezTo>
                    <a:pt x="1318" y="1220"/>
                    <a:pt x="1328" y="1282"/>
                    <a:pt x="1320" y="1345"/>
                  </a:cubicBezTo>
                  <a:lnTo>
                    <a:pt x="1320" y="1345"/>
                  </a:lnTo>
                  <a:cubicBezTo>
                    <a:pt x="1319" y="1351"/>
                    <a:pt x="1321" y="1357"/>
                    <a:pt x="1323" y="1361"/>
                  </a:cubicBezTo>
                  <a:lnTo>
                    <a:pt x="1323" y="1361"/>
                  </a:lnTo>
                  <a:cubicBezTo>
                    <a:pt x="1322" y="1362"/>
                    <a:pt x="1321" y="1363"/>
                    <a:pt x="1320" y="1365"/>
                  </a:cubicBezTo>
                  <a:lnTo>
                    <a:pt x="1320" y="1365"/>
                  </a:lnTo>
                  <a:cubicBezTo>
                    <a:pt x="1208" y="1523"/>
                    <a:pt x="1096" y="1682"/>
                    <a:pt x="983" y="1841"/>
                  </a:cubicBezTo>
                  <a:lnTo>
                    <a:pt x="983" y="1841"/>
                  </a:lnTo>
                  <a:cubicBezTo>
                    <a:pt x="931" y="1609"/>
                    <a:pt x="868" y="1377"/>
                    <a:pt x="785" y="1152"/>
                  </a:cubicBezTo>
                  <a:lnTo>
                    <a:pt x="785" y="1152"/>
                  </a:lnTo>
                  <a:cubicBezTo>
                    <a:pt x="790" y="1148"/>
                    <a:pt x="793" y="1143"/>
                    <a:pt x="793" y="1135"/>
                  </a:cubicBezTo>
                  <a:lnTo>
                    <a:pt x="793" y="1135"/>
                  </a:lnTo>
                  <a:cubicBezTo>
                    <a:pt x="804" y="998"/>
                    <a:pt x="802" y="862"/>
                    <a:pt x="786" y="726"/>
                  </a:cubicBezTo>
                  <a:lnTo>
                    <a:pt x="786" y="726"/>
                  </a:lnTo>
                  <a:cubicBezTo>
                    <a:pt x="791" y="722"/>
                    <a:pt x="794" y="719"/>
                    <a:pt x="798" y="714"/>
                  </a:cubicBezTo>
                  <a:lnTo>
                    <a:pt x="798" y="714"/>
                  </a:lnTo>
                  <a:cubicBezTo>
                    <a:pt x="840" y="666"/>
                    <a:pt x="847" y="574"/>
                    <a:pt x="769" y="560"/>
                  </a:cubicBezTo>
                  <a:lnTo>
                    <a:pt x="769" y="560"/>
                  </a:lnTo>
                  <a:cubicBezTo>
                    <a:pt x="714" y="551"/>
                    <a:pt x="686" y="607"/>
                    <a:pt x="699" y="652"/>
                  </a:cubicBezTo>
                  <a:lnTo>
                    <a:pt x="699" y="652"/>
                  </a:lnTo>
                  <a:cubicBezTo>
                    <a:pt x="693" y="676"/>
                    <a:pt x="696" y="701"/>
                    <a:pt x="715" y="722"/>
                  </a:cubicBezTo>
                  <a:lnTo>
                    <a:pt x="715" y="722"/>
                  </a:lnTo>
                  <a:cubicBezTo>
                    <a:pt x="722" y="730"/>
                    <a:pt x="731" y="734"/>
                    <a:pt x="739" y="737"/>
                  </a:cubicBezTo>
                  <a:lnTo>
                    <a:pt x="739" y="737"/>
                  </a:lnTo>
                  <a:cubicBezTo>
                    <a:pt x="751" y="844"/>
                    <a:pt x="754" y="951"/>
                    <a:pt x="749" y="1059"/>
                  </a:cubicBezTo>
                  <a:lnTo>
                    <a:pt x="749" y="1059"/>
                  </a:lnTo>
                  <a:cubicBezTo>
                    <a:pt x="659" y="832"/>
                    <a:pt x="547" y="615"/>
                    <a:pt x="408" y="416"/>
                  </a:cubicBezTo>
                  <a:lnTo>
                    <a:pt x="408" y="416"/>
                  </a:lnTo>
                  <a:cubicBezTo>
                    <a:pt x="410" y="413"/>
                    <a:pt x="413" y="408"/>
                    <a:pt x="413" y="403"/>
                  </a:cubicBezTo>
                  <a:lnTo>
                    <a:pt x="413" y="403"/>
                  </a:lnTo>
                  <a:cubicBezTo>
                    <a:pt x="419" y="345"/>
                    <a:pt x="421" y="288"/>
                    <a:pt x="419" y="231"/>
                  </a:cubicBezTo>
                  <a:lnTo>
                    <a:pt x="419" y="231"/>
                  </a:lnTo>
                  <a:cubicBezTo>
                    <a:pt x="483" y="221"/>
                    <a:pt x="507" y="128"/>
                    <a:pt x="446" y="90"/>
                  </a:cubicBezTo>
                  <a:lnTo>
                    <a:pt x="446" y="90"/>
                  </a:lnTo>
                  <a:cubicBezTo>
                    <a:pt x="430" y="78"/>
                    <a:pt x="408" y="77"/>
                    <a:pt x="388" y="83"/>
                  </a:cubicBezTo>
                  <a:lnTo>
                    <a:pt x="388" y="83"/>
                  </a:lnTo>
                  <a:cubicBezTo>
                    <a:pt x="383" y="81"/>
                    <a:pt x="378" y="82"/>
                    <a:pt x="372" y="84"/>
                  </a:cubicBezTo>
                  <a:lnTo>
                    <a:pt x="372" y="84"/>
                  </a:lnTo>
                  <a:cubicBezTo>
                    <a:pt x="343" y="98"/>
                    <a:pt x="325" y="132"/>
                    <a:pt x="328" y="165"/>
                  </a:cubicBezTo>
                  <a:lnTo>
                    <a:pt x="328" y="165"/>
                  </a:lnTo>
                  <a:cubicBezTo>
                    <a:pt x="331" y="191"/>
                    <a:pt x="347" y="212"/>
                    <a:pt x="369" y="223"/>
                  </a:cubicBezTo>
                  <a:lnTo>
                    <a:pt x="369" y="223"/>
                  </a:lnTo>
                  <a:cubicBezTo>
                    <a:pt x="372" y="269"/>
                    <a:pt x="371" y="316"/>
                    <a:pt x="368" y="362"/>
                  </a:cubicBezTo>
                  <a:lnTo>
                    <a:pt x="368" y="362"/>
                  </a:lnTo>
                  <a:cubicBezTo>
                    <a:pt x="277" y="240"/>
                    <a:pt x="174" y="125"/>
                    <a:pt x="58" y="21"/>
                  </a:cubicBezTo>
                  <a:lnTo>
                    <a:pt x="58" y="21"/>
                  </a:lnTo>
                  <a:cubicBezTo>
                    <a:pt x="35" y="0"/>
                    <a:pt x="0" y="34"/>
                    <a:pt x="23" y="55"/>
                  </a:cubicBezTo>
                  <a:lnTo>
                    <a:pt x="23" y="55"/>
                  </a:lnTo>
                  <a:cubicBezTo>
                    <a:pt x="237" y="247"/>
                    <a:pt x="403" y="473"/>
                    <a:pt x="536" y="718"/>
                  </a:cubicBezTo>
                  <a:lnTo>
                    <a:pt x="536" y="718"/>
                  </a:lnTo>
                  <a:cubicBezTo>
                    <a:pt x="440" y="657"/>
                    <a:pt x="343" y="597"/>
                    <a:pt x="247" y="535"/>
                  </a:cubicBezTo>
                  <a:lnTo>
                    <a:pt x="247" y="535"/>
                  </a:lnTo>
                  <a:cubicBezTo>
                    <a:pt x="251" y="522"/>
                    <a:pt x="254" y="509"/>
                    <a:pt x="251" y="496"/>
                  </a:cubicBezTo>
                  <a:lnTo>
                    <a:pt x="251" y="496"/>
                  </a:lnTo>
                  <a:cubicBezTo>
                    <a:pt x="244" y="451"/>
                    <a:pt x="197" y="427"/>
                    <a:pt x="154" y="435"/>
                  </a:cubicBezTo>
                  <a:lnTo>
                    <a:pt x="154" y="435"/>
                  </a:lnTo>
                  <a:cubicBezTo>
                    <a:pt x="114" y="443"/>
                    <a:pt x="91" y="489"/>
                    <a:pt x="106" y="525"/>
                  </a:cubicBezTo>
                  <a:lnTo>
                    <a:pt x="106" y="525"/>
                  </a:lnTo>
                  <a:cubicBezTo>
                    <a:pt x="106" y="528"/>
                    <a:pt x="106" y="531"/>
                    <a:pt x="107" y="535"/>
                  </a:cubicBezTo>
                  <a:lnTo>
                    <a:pt x="107" y="535"/>
                  </a:lnTo>
                  <a:cubicBezTo>
                    <a:pt x="116" y="574"/>
                    <a:pt x="153" y="593"/>
                    <a:pt x="190" y="586"/>
                  </a:cubicBezTo>
                  <a:lnTo>
                    <a:pt x="190" y="586"/>
                  </a:lnTo>
                  <a:cubicBezTo>
                    <a:pt x="199" y="584"/>
                    <a:pt x="209" y="580"/>
                    <a:pt x="217" y="574"/>
                  </a:cubicBezTo>
                  <a:lnTo>
                    <a:pt x="217" y="574"/>
                  </a:lnTo>
                  <a:cubicBezTo>
                    <a:pt x="330" y="646"/>
                    <a:pt x="444" y="718"/>
                    <a:pt x="558" y="790"/>
                  </a:cubicBezTo>
                  <a:lnTo>
                    <a:pt x="558" y="790"/>
                  </a:lnTo>
                  <a:cubicBezTo>
                    <a:pt x="564" y="793"/>
                    <a:pt x="570" y="794"/>
                    <a:pt x="575" y="793"/>
                  </a:cubicBezTo>
                  <a:lnTo>
                    <a:pt x="575" y="793"/>
                  </a:lnTo>
                  <a:cubicBezTo>
                    <a:pt x="668" y="976"/>
                    <a:pt x="743" y="1170"/>
                    <a:pt x="806" y="1368"/>
                  </a:cubicBezTo>
                  <a:lnTo>
                    <a:pt x="806" y="1368"/>
                  </a:lnTo>
                  <a:cubicBezTo>
                    <a:pt x="696" y="1313"/>
                    <a:pt x="589" y="1252"/>
                    <a:pt x="486" y="1185"/>
                  </a:cubicBezTo>
                  <a:lnTo>
                    <a:pt x="486" y="1185"/>
                  </a:lnTo>
                  <a:cubicBezTo>
                    <a:pt x="495" y="1158"/>
                    <a:pt x="493" y="1127"/>
                    <a:pt x="476" y="1105"/>
                  </a:cubicBezTo>
                  <a:lnTo>
                    <a:pt x="476" y="1105"/>
                  </a:lnTo>
                  <a:cubicBezTo>
                    <a:pt x="450" y="1073"/>
                    <a:pt x="401" y="1067"/>
                    <a:pt x="372" y="1096"/>
                  </a:cubicBezTo>
                  <a:lnTo>
                    <a:pt x="372" y="1096"/>
                  </a:lnTo>
                  <a:cubicBezTo>
                    <a:pt x="362" y="1105"/>
                    <a:pt x="356" y="1120"/>
                    <a:pt x="353" y="1137"/>
                  </a:cubicBezTo>
                  <a:lnTo>
                    <a:pt x="353" y="1137"/>
                  </a:lnTo>
                  <a:cubicBezTo>
                    <a:pt x="339" y="1163"/>
                    <a:pt x="336" y="1192"/>
                    <a:pt x="353" y="1221"/>
                  </a:cubicBezTo>
                  <a:lnTo>
                    <a:pt x="353" y="1221"/>
                  </a:lnTo>
                  <a:cubicBezTo>
                    <a:pt x="378" y="1262"/>
                    <a:pt x="429" y="1254"/>
                    <a:pt x="459" y="1226"/>
                  </a:cubicBezTo>
                  <a:lnTo>
                    <a:pt x="459" y="1226"/>
                  </a:lnTo>
                  <a:cubicBezTo>
                    <a:pt x="574" y="1301"/>
                    <a:pt x="693" y="1368"/>
                    <a:pt x="816" y="1427"/>
                  </a:cubicBezTo>
                  <a:lnTo>
                    <a:pt x="816" y="1427"/>
                  </a:lnTo>
                  <a:cubicBezTo>
                    <a:pt x="819" y="1429"/>
                    <a:pt x="822" y="1429"/>
                    <a:pt x="825" y="1430"/>
                  </a:cubicBezTo>
                  <a:lnTo>
                    <a:pt x="825" y="1430"/>
                  </a:lnTo>
                  <a:cubicBezTo>
                    <a:pt x="875" y="1595"/>
                    <a:pt x="917" y="1764"/>
                    <a:pt x="953" y="1931"/>
                  </a:cubicBezTo>
                  <a:lnTo>
                    <a:pt x="953" y="1931"/>
                  </a:lnTo>
                  <a:cubicBezTo>
                    <a:pt x="980" y="2056"/>
                    <a:pt x="1004" y="2180"/>
                    <a:pt x="1026" y="2306"/>
                  </a:cubicBezTo>
                  <a:lnTo>
                    <a:pt x="1026" y="2306"/>
                  </a:lnTo>
                  <a:cubicBezTo>
                    <a:pt x="961" y="2262"/>
                    <a:pt x="894" y="2220"/>
                    <a:pt x="826" y="2180"/>
                  </a:cubicBezTo>
                  <a:lnTo>
                    <a:pt x="826" y="2180"/>
                  </a:lnTo>
                  <a:cubicBezTo>
                    <a:pt x="825" y="2176"/>
                    <a:pt x="823" y="2172"/>
                    <a:pt x="820" y="2169"/>
                  </a:cubicBezTo>
                  <a:lnTo>
                    <a:pt x="820" y="2169"/>
                  </a:lnTo>
                  <a:cubicBezTo>
                    <a:pt x="803" y="2153"/>
                    <a:pt x="788" y="2135"/>
                    <a:pt x="775" y="2116"/>
                  </a:cubicBezTo>
                  <a:lnTo>
                    <a:pt x="775" y="2116"/>
                  </a:lnTo>
                  <a:cubicBezTo>
                    <a:pt x="773" y="2113"/>
                    <a:pt x="771" y="2111"/>
                    <a:pt x="769" y="2109"/>
                  </a:cubicBezTo>
                  <a:lnTo>
                    <a:pt x="769" y="2109"/>
                  </a:lnTo>
                  <a:cubicBezTo>
                    <a:pt x="673" y="1967"/>
                    <a:pt x="578" y="1825"/>
                    <a:pt x="482" y="1683"/>
                  </a:cubicBezTo>
                  <a:lnTo>
                    <a:pt x="482" y="1683"/>
                  </a:lnTo>
                  <a:cubicBezTo>
                    <a:pt x="495" y="1666"/>
                    <a:pt x="500" y="1645"/>
                    <a:pt x="496" y="1623"/>
                  </a:cubicBezTo>
                  <a:lnTo>
                    <a:pt x="496" y="1623"/>
                  </a:lnTo>
                  <a:cubicBezTo>
                    <a:pt x="489" y="1587"/>
                    <a:pt x="453" y="1560"/>
                    <a:pt x="417" y="1565"/>
                  </a:cubicBezTo>
                  <a:lnTo>
                    <a:pt x="417" y="1565"/>
                  </a:lnTo>
                  <a:cubicBezTo>
                    <a:pt x="413" y="1566"/>
                    <a:pt x="409" y="1567"/>
                    <a:pt x="406" y="1569"/>
                  </a:cubicBezTo>
                  <a:lnTo>
                    <a:pt x="406" y="1569"/>
                  </a:lnTo>
                  <a:cubicBezTo>
                    <a:pt x="400" y="1566"/>
                    <a:pt x="393" y="1566"/>
                    <a:pt x="386" y="1570"/>
                  </a:cubicBezTo>
                  <a:lnTo>
                    <a:pt x="386" y="1570"/>
                  </a:lnTo>
                  <a:cubicBezTo>
                    <a:pt x="353" y="1590"/>
                    <a:pt x="339" y="1631"/>
                    <a:pt x="353" y="1666"/>
                  </a:cubicBezTo>
                  <a:lnTo>
                    <a:pt x="353" y="1666"/>
                  </a:lnTo>
                  <a:cubicBezTo>
                    <a:pt x="367" y="1702"/>
                    <a:pt x="405" y="1717"/>
                    <a:pt x="441" y="1709"/>
                  </a:cubicBezTo>
                  <a:lnTo>
                    <a:pt x="441" y="1709"/>
                  </a:lnTo>
                  <a:cubicBezTo>
                    <a:pt x="533" y="1846"/>
                    <a:pt x="625" y="1983"/>
                    <a:pt x="717" y="2119"/>
                  </a:cubicBezTo>
                  <a:lnTo>
                    <a:pt x="717" y="2119"/>
                  </a:lnTo>
                  <a:cubicBezTo>
                    <a:pt x="622" y="2068"/>
                    <a:pt x="524" y="2021"/>
                    <a:pt x="425" y="1977"/>
                  </a:cubicBezTo>
                  <a:lnTo>
                    <a:pt x="425" y="1977"/>
                  </a:lnTo>
                  <a:cubicBezTo>
                    <a:pt x="425" y="1971"/>
                    <a:pt x="423" y="1964"/>
                    <a:pt x="421" y="1957"/>
                  </a:cubicBezTo>
                  <a:lnTo>
                    <a:pt x="421" y="1957"/>
                  </a:lnTo>
                  <a:cubicBezTo>
                    <a:pt x="410" y="1909"/>
                    <a:pt x="357" y="1882"/>
                    <a:pt x="312" y="1903"/>
                  </a:cubicBezTo>
                  <a:lnTo>
                    <a:pt x="312" y="1903"/>
                  </a:lnTo>
                  <a:cubicBezTo>
                    <a:pt x="300" y="1908"/>
                    <a:pt x="289" y="1917"/>
                    <a:pt x="281" y="1927"/>
                  </a:cubicBezTo>
                  <a:lnTo>
                    <a:pt x="281" y="1927"/>
                  </a:lnTo>
                  <a:cubicBezTo>
                    <a:pt x="254" y="1942"/>
                    <a:pt x="235" y="1976"/>
                    <a:pt x="243" y="2008"/>
                  </a:cubicBezTo>
                  <a:lnTo>
                    <a:pt x="243" y="2008"/>
                  </a:lnTo>
                  <a:cubicBezTo>
                    <a:pt x="255" y="2059"/>
                    <a:pt x="309" y="2082"/>
                    <a:pt x="357" y="2071"/>
                  </a:cubicBezTo>
                  <a:lnTo>
                    <a:pt x="357" y="2071"/>
                  </a:lnTo>
                  <a:cubicBezTo>
                    <a:pt x="384" y="2065"/>
                    <a:pt x="403" y="2048"/>
                    <a:pt x="414" y="2026"/>
                  </a:cubicBezTo>
                  <a:lnTo>
                    <a:pt x="414" y="2026"/>
                  </a:lnTo>
                  <a:cubicBezTo>
                    <a:pt x="633" y="2122"/>
                    <a:pt x="842" y="2238"/>
                    <a:pt x="1038" y="2373"/>
                  </a:cubicBezTo>
                  <a:lnTo>
                    <a:pt x="1038" y="2373"/>
                  </a:lnTo>
                  <a:cubicBezTo>
                    <a:pt x="1079" y="2607"/>
                    <a:pt x="1115" y="2844"/>
                    <a:pt x="1152" y="3079"/>
                  </a:cubicBezTo>
                  <a:lnTo>
                    <a:pt x="1152" y="3079"/>
                  </a:lnTo>
                  <a:cubicBezTo>
                    <a:pt x="1159" y="3123"/>
                    <a:pt x="1166" y="3167"/>
                    <a:pt x="1173" y="3211"/>
                  </a:cubicBezTo>
                  <a:lnTo>
                    <a:pt x="1173" y="3211"/>
                  </a:lnTo>
                  <a:cubicBezTo>
                    <a:pt x="1024" y="3116"/>
                    <a:pt x="867" y="3041"/>
                    <a:pt x="699" y="2985"/>
                  </a:cubicBezTo>
                  <a:lnTo>
                    <a:pt x="699" y="2985"/>
                  </a:lnTo>
                  <a:cubicBezTo>
                    <a:pt x="698" y="2985"/>
                    <a:pt x="698" y="2985"/>
                    <a:pt x="697" y="2985"/>
                  </a:cubicBezTo>
                  <a:lnTo>
                    <a:pt x="697" y="2985"/>
                  </a:lnTo>
                  <a:cubicBezTo>
                    <a:pt x="656" y="2923"/>
                    <a:pt x="615" y="2862"/>
                    <a:pt x="573" y="2801"/>
                  </a:cubicBezTo>
                  <a:lnTo>
                    <a:pt x="573" y="2801"/>
                  </a:lnTo>
                  <a:cubicBezTo>
                    <a:pt x="597" y="2773"/>
                    <a:pt x="595" y="2731"/>
                    <a:pt x="569" y="2700"/>
                  </a:cubicBezTo>
                  <a:lnTo>
                    <a:pt x="569" y="2700"/>
                  </a:lnTo>
                  <a:cubicBezTo>
                    <a:pt x="557" y="2686"/>
                    <a:pt x="541" y="2678"/>
                    <a:pt x="526" y="2676"/>
                  </a:cubicBezTo>
                  <a:lnTo>
                    <a:pt x="526" y="2676"/>
                  </a:lnTo>
                  <a:cubicBezTo>
                    <a:pt x="522" y="2670"/>
                    <a:pt x="516" y="2666"/>
                    <a:pt x="507" y="2666"/>
                  </a:cubicBezTo>
                  <a:lnTo>
                    <a:pt x="506" y="2666"/>
                  </a:lnTo>
                  <a:lnTo>
                    <a:pt x="506" y="2666"/>
                  </a:lnTo>
                  <a:cubicBezTo>
                    <a:pt x="500" y="2656"/>
                    <a:pt x="487" y="2649"/>
                    <a:pt x="473" y="2658"/>
                  </a:cubicBezTo>
                  <a:lnTo>
                    <a:pt x="473" y="2658"/>
                  </a:lnTo>
                  <a:cubicBezTo>
                    <a:pt x="432" y="2683"/>
                    <a:pt x="411" y="2738"/>
                    <a:pt x="432" y="2783"/>
                  </a:cubicBezTo>
                  <a:lnTo>
                    <a:pt x="432" y="2783"/>
                  </a:lnTo>
                  <a:cubicBezTo>
                    <a:pt x="449" y="2821"/>
                    <a:pt x="492" y="2838"/>
                    <a:pt x="531" y="2827"/>
                  </a:cubicBezTo>
                  <a:lnTo>
                    <a:pt x="531" y="2827"/>
                  </a:lnTo>
                  <a:cubicBezTo>
                    <a:pt x="574" y="2889"/>
                    <a:pt x="615" y="2950"/>
                    <a:pt x="656" y="3013"/>
                  </a:cubicBezTo>
                  <a:lnTo>
                    <a:pt x="656" y="3013"/>
                  </a:lnTo>
                  <a:cubicBezTo>
                    <a:pt x="635" y="3036"/>
                    <a:pt x="611" y="3056"/>
                    <a:pt x="584" y="3071"/>
                  </a:cubicBezTo>
                  <a:lnTo>
                    <a:pt x="584" y="3071"/>
                  </a:lnTo>
                  <a:cubicBezTo>
                    <a:pt x="582" y="3070"/>
                    <a:pt x="581" y="3069"/>
                    <a:pt x="579" y="3068"/>
                  </a:cubicBezTo>
                  <a:lnTo>
                    <a:pt x="579" y="3068"/>
                  </a:lnTo>
                  <a:cubicBezTo>
                    <a:pt x="557" y="3054"/>
                    <a:pt x="527" y="3059"/>
                    <a:pt x="510" y="3076"/>
                  </a:cubicBezTo>
                  <a:lnTo>
                    <a:pt x="510" y="3076"/>
                  </a:lnTo>
                  <a:cubicBezTo>
                    <a:pt x="500" y="3077"/>
                    <a:pt x="491" y="3081"/>
                    <a:pt x="487" y="3093"/>
                  </a:cubicBezTo>
                  <a:lnTo>
                    <a:pt x="487" y="3093"/>
                  </a:lnTo>
                  <a:cubicBezTo>
                    <a:pt x="479" y="3123"/>
                    <a:pt x="492" y="3153"/>
                    <a:pt x="517" y="3169"/>
                  </a:cubicBezTo>
                  <a:lnTo>
                    <a:pt x="517" y="3169"/>
                  </a:lnTo>
                  <a:cubicBezTo>
                    <a:pt x="547" y="3188"/>
                    <a:pt x="584" y="3171"/>
                    <a:pt x="600" y="3144"/>
                  </a:cubicBezTo>
                  <a:lnTo>
                    <a:pt x="600" y="3144"/>
                  </a:lnTo>
                  <a:cubicBezTo>
                    <a:pt x="606" y="3135"/>
                    <a:pt x="608" y="3125"/>
                    <a:pt x="608" y="3114"/>
                  </a:cubicBezTo>
                  <a:lnTo>
                    <a:pt x="608" y="3114"/>
                  </a:lnTo>
                  <a:cubicBezTo>
                    <a:pt x="637" y="3097"/>
                    <a:pt x="665" y="3076"/>
                    <a:pt x="688" y="3050"/>
                  </a:cubicBezTo>
                  <a:lnTo>
                    <a:pt x="688" y="3050"/>
                  </a:lnTo>
                  <a:cubicBezTo>
                    <a:pt x="698" y="3053"/>
                    <a:pt x="709" y="3050"/>
                    <a:pt x="716" y="3043"/>
                  </a:cubicBezTo>
                  <a:lnTo>
                    <a:pt x="716" y="3043"/>
                  </a:lnTo>
                  <a:cubicBezTo>
                    <a:pt x="763" y="3059"/>
                    <a:pt x="809" y="3077"/>
                    <a:pt x="854" y="3097"/>
                  </a:cubicBezTo>
                  <a:lnTo>
                    <a:pt x="854" y="3097"/>
                  </a:lnTo>
                  <a:cubicBezTo>
                    <a:pt x="754" y="3150"/>
                    <a:pt x="514" y="3272"/>
                    <a:pt x="440" y="3255"/>
                  </a:cubicBezTo>
                  <a:lnTo>
                    <a:pt x="440" y="3255"/>
                  </a:lnTo>
                  <a:cubicBezTo>
                    <a:pt x="440" y="3247"/>
                    <a:pt x="440" y="3240"/>
                    <a:pt x="438" y="3231"/>
                  </a:cubicBezTo>
                  <a:lnTo>
                    <a:pt x="438" y="3231"/>
                  </a:lnTo>
                  <a:cubicBezTo>
                    <a:pt x="431" y="3198"/>
                    <a:pt x="399" y="3174"/>
                    <a:pt x="366" y="3170"/>
                  </a:cubicBezTo>
                  <a:lnTo>
                    <a:pt x="366" y="3170"/>
                  </a:lnTo>
                  <a:cubicBezTo>
                    <a:pt x="363" y="3160"/>
                    <a:pt x="353" y="3152"/>
                    <a:pt x="339" y="3157"/>
                  </a:cubicBezTo>
                  <a:lnTo>
                    <a:pt x="339" y="3157"/>
                  </a:lnTo>
                  <a:cubicBezTo>
                    <a:pt x="297" y="3172"/>
                    <a:pt x="269" y="3217"/>
                    <a:pt x="278" y="3262"/>
                  </a:cubicBezTo>
                  <a:lnTo>
                    <a:pt x="278" y="3262"/>
                  </a:lnTo>
                  <a:cubicBezTo>
                    <a:pt x="287" y="3307"/>
                    <a:pt x="330" y="3332"/>
                    <a:pt x="374" y="3323"/>
                  </a:cubicBezTo>
                  <a:lnTo>
                    <a:pt x="374" y="3323"/>
                  </a:lnTo>
                  <a:cubicBezTo>
                    <a:pt x="391" y="3320"/>
                    <a:pt x="406" y="3312"/>
                    <a:pt x="418" y="3302"/>
                  </a:cubicBezTo>
                  <a:lnTo>
                    <a:pt x="418" y="3302"/>
                  </a:lnTo>
                  <a:cubicBezTo>
                    <a:pt x="456" y="3312"/>
                    <a:pt x="509" y="3292"/>
                    <a:pt x="545" y="3282"/>
                  </a:cubicBezTo>
                  <a:lnTo>
                    <a:pt x="545" y="3282"/>
                  </a:lnTo>
                  <a:cubicBezTo>
                    <a:pt x="672" y="3245"/>
                    <a:pt x="794" y="3188"/>
                    <a:pt x="910" y="3122"/>
                  </a:cubicBezTo>
                  <a:lnTo>
                    <a:pt x="910" y="3122"/>
                  </a:lnTo>
                  <a:cubicBezTo>
                    <a:pt x="1004" y="3166"/>
                    <a:pt x="1095" y="3217"/>
                    <a:pt x="1182" y="3276"/>
                  </a:cubicBezTo>
                  <a:lnTo>
                    <a:pt x="1182" y="3276"/>
                  </a:lnTo>
                  <a:cubicBezTo>
                    <a:pt x="1221" y="3536"/>
                    <a:pt x="1256" y="3796"/>
                    <a:pt x="1282" y="4058"/>
                  </a:cubicBezTo>
                  <a:lnTo>
                    <a:pt x="1282" y="4058"/>
                  </a:lnTo>
                  <a:cubicBezTo>
                    <a:pt x="1198" y="3954"/>
                    <a:pt x="1103" y="3860"/>
                    <a:pt x="997" y="3777"/>
                  </a:cubicBezTo>
                  <a:lnTo>
                    <a:pt x="997" y="3777"/>
                  </a:lnTo>
                  <a:cubicBezTo>
                    <a:pt x="968" y="3724"/>
                    <a:pt x="942" y="3669"/>
                    <a:pt x="920" y="3614"/>
                  </a:cubicBezTo>
                  <a:lnTo>
                    <a:pt x="920" y="3614"/>
                  </a:lnTo>
                  <a:cubicBezTo>
                    <a:pt x="959" y="3585"/>
                    <a:pt x="969" y="3518"/>
                    <a:pt x="924" y="3485"/>
                  </a:cubicBezTo>
                  <a:lnTo>
                    <a:pt x="924" y="3485"/>
                  </a:lnTo>
                  <a:cubicBezTo>
                    <a:pt x="915" y="3478"/>
                    <a:pt x="904" y="3474"/>
                    <a:pt x="892" y="3473"/>
                  </a:cubicBezTo>
                  <a:lnTo>
                    <a:pt x="892" y="3473"/>
                  </a:lnTo>
                  <a:cubicBezTo>
                    <a:pt x="904" y="3454"/>
                    <a:pt x="874" y="3427"/>
                    <a:pt x="852" y="3445"/>
                  </a:cubicBezTo>
                  <a:lnTo>
                    <a:pt x="852" y="3445"/>
                  </a:lnTo>
                  <a:cubicBezTo>
                    <a:pt x="819" y="3471"/>
                    <a:pt x="787" y="3504"/>
                    <a:pt x="793" y="3549"/>
                  </a:cubicBezTo>
                  <a:lnTo>
                    <a:pt x="793" y="3549"/>
                  </a:lnTo>
                  <a:cubicBezTo>
                    <a:pt x="797" y="3587"/>
                    <a:pt x="824" y="3617"/>
                    <a:pt x="861" y="3626"/>
                  </a:cubicBezTo>
                  <a:lnTo>
                    <a:pt x="861" y="3626"/>
                  </a:lnTo>
                  <a:cubicBezTo>
                    <a:pt x="865" y="3627"/>
                    <a:pt x="868" y="3627"/>
                    <a:pt x="872" y="3627"/>
                  </a:cubicBezTo>
                  <a:lnTo>
                    <a:pt x="872" y="3627"/>
                  </a:lnTo>
                  <a:cubicBezTo>
                    <a:pt x="872" y="3629"/>
                    <a:pt x="873" y="3631"/>
                    <a:pt x="873" y="3632"/>
                  </a:cubicBezTo>
                  <a:lnTo>
                    <a:pt x="873" y="3632"/>
                  </a:lnTo>
                  <a:cubicBezTo>
                    <a:pt x="873" y="3642"/>
                    <a:pt x="877" y="3648"/>
                    <a:pt x="883" y="3652"/>
                  </a:cubicBezTo>
                  <a:lnTo>
                    <a:pt x="883" y="3652"/>
                  </a:lnTo>
                  <a:cubicBezTo>
                    <a:pt x="897" y="3687"/>
                    <a:pt x="913" y="3722"/>
                    <a:pt x="930" y="3756"/>
                  </a:cubicBezTo>
                  <a:lnTo>
                    <a:pt x="930" y="3756"/>
                  </a:lnTo>
                  <a:cubicBezTo>
                    <a:pt x="880" y="3760"/>
                    <a:pt x="831" y="3765"/>
                    <a:pt x="782" y="3770"/>
                  </a:cubicBezTo>
                  <a:lnTo>
                    <a:pt x="782" y="3770"/>
                  </a:lnTo>
                  <a:cubicBezTo>
                    <a:pt x="771" y="3759"/>
                    <a:pt x="756" y="3752"/>
                    <a:pt x="741" y="3750"/>
                  </a:cubicBezTo>
                  <a:lnTo>
                    <a:pt x="741" y="3750"/>
                  </a:lnTo>
                  <a:cubicBezTo>
                    <a:pt x="738" y="3745"/>
                    <a:pt x="733" y="3740"/>
                    <a:pt x="726" y="3737"/>
                  </a:cubicBezTo>
                  <a:lnTo>
                    <a:pt x="726" y="3737"/>
                  </a:lnTo>
                  <a:cubicBezTo>
                    <a:pt x="682" y="3719"/>
                    <a:pt x="652" y="3781"/>
                    <a:pt x="645" y="3816"/>
                  </a:cubicBezTo>
                  <a:lnTo>
                    <a:pt x="645" y="3816"/>
                  </a:lnTo>
                  <a:cubicBezTo>
                    <a:pt x="638" y="3853"/>
                    <a:pt x="663" y="3887"/>
                    <a:pt x="696" y="3902"/>
                  </a:cubicBezTo>
                  <a:lnTo>
                    <a:pt x="696" y="3902"/>
                  </a:lnTo>
                  <a:cubicBezTo>
                    <a:pt x="758" y="3930"/>
                    <a:pt x="809" y="3873"/>
                    <a:pt x="803" y="3816"/>
                  </a:cubicBezTo>
                  <a:lnTo>
                    <a:pt x="803" y="3816"/>
                  </a:lnTo>
                  <a:cubicBezTo>
                    <a:pt x="847" y="3812"/>
                    <a:pt x="892" y="3808"/>
                    <a:pt x="937" y="3804"/>
                  </a:cubicBezTo>
                  <a:lnTo>
                    <a:pt x="937" y="3804"/>
                  </a:lnTo>
                  <a:cubicBezTo>
                    <a:pt x="940" y="3803"/>
                    <a:pt x="943" y="3802"/>
                    <a:pt x="946" y="3801"/>
                  </a:cubicBezTo>
                  <a:lnTo>
                    <a:pt x="946" y="3801"/>
                  </a:lnTo>
                  <a:cubicBezTo>
                    <a:pt x="944" y="3803"/>
                    <a:pt x="943" y="3806"/>
                    <a:pt x="941" y="3809"/>
                  </a:cubicBezTo>
                  <a:lnTo>
                    <a:pt x="941" y="3809"/>
                  </a:lnTo>
                  <a:cubicBezTo>
                    <a:pt x="932" y="3831"/>
                    <a:pt x="923" y="3854"/>
                    <a:pt x="913" y="3877"/>
                  </a:cubicBezTo>
                  <a:lnTo>
                    <a:pt x="913" y="3877"/>
                  </a:lnTo>
                  <a:cubicBezTo>
                    <a:pt x="908" y="3889"/>
                    <a:pt x="918" y="3904"/>
                    <a:pt x="930" y="3907"/>
                  </a:cubicBezTo>
                  <a:lnTo>
                    <a:pt x="930" y="3907"/>
                  </a:lnTo>
                  <a:cubicBezTo>
                    <a:pt x="944" y="3911"/>
                    <a:pt x="955" y="3902"/>
                    <a:pt x="960" y="3890"/>
                  </a:cubicBezTo>
                  <a:lnTo>
                    <a:pt x="960" y="3890"/>
                  </a:lnTo>
                  <a:cubicBezTo>
                    <a:pt x="968" y="3871"/>
                    <a:pt x="975" y="3853"/>
                    <a:pt x="983" y="3836"/>
                  </a:cubicBezTo>
                  <a:lnTo>
                    <a:pt x="983" y="3836"/>
                  </a:lnTo>
                  <a:cubicBezTo>
                    <a:pt x="986" y="3836"/>
                    <a:pt x="989" y="3836"/>
                    <a:pt x="992" y="3835"/>
                  </a:cubicBezTo>
                  <a:lnTo>
                    <a:pt x="992" y="3835"/>
                  </a:lnTo>
                  <a:cubicBezTo>
                    <a:pt x="1100" y="3923"/>
                    <a:pt x="1197" y="4023"/>
                    <a:pt x="1281" y="4135"/>
                  </a:cubicBezTo>
                  <a:lnTo>
                    <a:pt x="1281" y="4135"/>
                  </a:lnTo>
                  <a:cubicBezTo>
                    <a:pt x="1284" y="4138"/>
                    <a:pt x="1287" y="4141"/>
                    <a:pt x="1291" y="4143"/>
                  </a:cubicBezTo>
                  <a:lnTo>
                    <a:pt x="1291" y="4143"/>
                  </a:lnTo>
                  <a:cubicBezTo>
                    <a:pt x="1301" y="4250"/>
                    <a:pt x="1310" y="4357"/>
                    <a:pt x="1318" y="4464"/>
                  </a:cubicBezTo>
                  <a:lnTo>
                    <a:pt x="1318" y="4464"/>
                  </a:lnTo>
                  <a:cubicBezTo>
                    <a:pt x="1320" y="4496"/>
                    <a:pt x="1368" y="4496"/>
                    <a:pt x="1367" y="4464"/>
                  </a:cubicBezTo>
                  <a:lnTo>
                    <a:pt x="1367" y="4464"/>
                  </a:lnTo>
                  <a:cubicBezTo>
                    <a:pt x="1354" y="4277"/>
                    <a:pt x="1336" y="4091"/>
                    <a:pt x="1315" y="3905"/>
                  </a:cubicBezTo>
                  <a:lnTo>
                    <a:pt x="1315" y="3905"/>
                  </a:lnTo>
                  <a:cubicBezTo>
                    <a:pt x="1322" y="3903"/>
                    <a:pt x="1329" y="3898"/>
                    <a:pt x="1332" y="3889"/>
                  </a:cubicBezTo>
                  <a:lnTo>
                    <a:pt x="1332" y="3889"/>
                  </a:lnTo>
                  <a:cubicBezTo>
                    <a:pt x="1335" y="3876"/>
                    <a:pt x="1338" y="3864"/>
                    <a:pt x="1341" y="3851"/>
                  </a:cubicBezTo>
                  <a:lnTo>
                    <a:pt x="1341" y="3851"/>
                  </a:lnTo>
                  <a:cubicBezTo>
                    <a:pt x="1422" y="3753"/>
                    <a:pt x="1507" y="3660"/>
                    <a:pt x="1597" y="3571"/>
                  </a:cubicBezTo>
                  <a:lnTo>
                    <a:pt x="1597" y="3571"/>
                  </a:lnTo>
                  <a:cubicBezTo>
                    <a:pt x="1624" y="3587"/>
                    <a:pt x="1652" y="3603"/>
                    <a:pt x="1680" y="3619"/>
                  </a:cubicBezTo>
                  <a:lnTo>
                    <a:pt x="1680" y="3619"/>
                  </a:lnTo>
                  <a:cubicBezTo>
                    <a:pt x="1680" y="3623"/>
                    <a:pt x="1680" y="3627"/>
                    <a:pt x="1680" y="3631"/>
                  </a:cubicBezTo>
                  <a:lnTo>
                    <a:pt x="1680" y="3631"/>
                  </a:lnTo>
                  <a:cubicBezTo>
                    <a:pt x="1687" y="3659"/>
                    <a:pt x="1718" y="3672"/>
                    <a:pt x="1744" y="3665"/>
                  </a:cubicBezTo>
                  <a:lnTo>
                    <a:pt x="1744" y="3665"/>
                  </a:lnTo>
                  <a:cubicBezTo>
                    <a:pt x="1768" y="3659"/>
                    <a:pt x="1786" y="3632"/>
                    <a:pt x="1783" y="3607"/>
                  </a:cubicBezTo>
                  <a:lnTo>
                    <a:pt x="1783" y="3607"/>
                  </a:lnTo>
                  <a:cubicBezTo>
                    <a:pt x="1780" y="3581"/>
                    <a:pt x="1758" y="3562"/>
                    <a:pt x="1731" y="3564"/>
                  </a:cubicBezTo>
                  <a:lnTo>
                    <a:pt x="1731" y="3564"/>
                  </a:lnTo>
                  <a:cubicBezTo>
                    <a:pt x="1720" y="3566"/>
                    <a:pt x="1710" y="3569"/>
                    <a:pt x="1703" y="3576"/>
                  </a:cubicBezTo>
                  <a:lnTo>
                    <a:pt x="1703" y="3576"/>
                  </a:lnTo>
                  <a:cubicBezTo>
                    <a:pt x="1686" y="3567"/>
                    <a:pt x="1670" y="3557"/>
                    <a:pt x="1653" y="3548"/>
                  </a:cubicBezTo>
                  <a:lnTo>
                    <a:pt x="1653" y="3548"/>
                  </a:lnTo>
                  <a:cubicBezTo>
                    <a:pt x="1726" y="3515"/>
                    <a:pt x="1797" y="3478"/>
                    <a:pt x="1865" y="3437"/>
                  </a:cubicBezTo>
                  <a:lnTo>
                    <a:pt x="1865" y="3437"/>
                  </a:lnTo>
                  <a:cubicBezTo>
                    <a:pt x="1900" y="3467"/>
                    <a:pt x="1956" y="3471"/>
                    <a:pt x="1997" y="3454"/>
                  </a:cubicBezTo>
                  <a:lnTo>
                    <a:pt x="1997" y="3454"/>
                  </a:lnTo>
                  <a:cubicBezTo>
                    <a:pt x="2062" y="3425"/>
                    <a:pt x="2072" y="3334"/>
                    <a:pt x="2044" y="3277"/>
                  </a:cubicBezTo>
                  <a:lnTo>
                    <a:pt x="2044" y="3277"/>
                  </a:lnTo>
                  <a:cubicBezTo>
                    <a:pt x="2013" y="3213"/>
                    <a:pt x="1955" y="3227"/>
                    <a:pt x="1912" y="3264"/>
                  </a:cubicBezTo>
                  <a:lnTo>
                    <a:pt x="1912" y="3264"/>
                  </a:lnTo>
                  <a:cubicBezTo>
                    <a:pt x="1857" y="3276"/>
                    <a:pt x="1822" y="3338"/>
                    <a:pt x="1838" y="3394"/>
                  </a:cubicBezTo>
                  <a:lnTo>
                    <a:pt x="1838" y="3394"/>
                  </a:lnTo>
                  <a:cubicBezTo>
                    <a:pt x="1838" y="3395"/>
                    <a:pt x="1838" y="3396"/>
                    <a:pt x="1838" y="3397"/>
                  </a:cubicBezTo>
                  <a:lnTo>
                    <a:pt x="1838" y="3397"/>
                  </a:lnTo>
                  <a:cubicBezTo>
                    <a:pt x="1779" y="3432"/>
                    <a:pt x="1719" y="3464"/>
                    <a:pt x="1657" y="3493"/>
                  </a:cubicBezTo>
                  <a:lnTo>
                    <a:pt x="1657" y="3493"/>
                  </a:lnTo>
                  <a:cubicBezTo>
                    <a:pt x="1673" y="3437"/>
                    <a:pt x="1684" y="3380"/>
                    <a:pt x="1693" y="3323"/>
                  </a:cubicBezTo>
                  <a:lnTo>
                    <a:pt x="1693" y="3323"/>
                  </a:lnTo>
                  <a:cubicBezTo>
                    <a:pt x="1718" y="3318"/>
                    <a:pt x="1741" y="3303"/>
                    <a:pt x="1755" y="3281"/>
                  </a:cubicBezTo>
                  <a:lnTo>
                    <a:pt x="1755" y="3281"/>
                  </a:lnTo>
                  <a:cubicBezTo>
                    <a:pt x="1779" y="3245"/>
                    <a:pt x="1764" y="3198"/>
                    <a:pt x="1739" y="3168"/>
                  </a:cubicBezTo>
                  <a:lnTo>
                    <a:pt x="1739" y="3168"/>
                  </a:lnTo>
                  <a:cubicBezTo>
                    <a:pt x="1729" y="3156"/>
                    <a:pt x="1708" y="3141"/>
                    <a:pt x="1691" y="3141"/>
                  </a:cubicBezTo>
                  <a:lnTo>
                    <a:pt x="1691" y="3141"/>
                  </a:lnTo>
                  <a:cubicBezTo>
                    <a:pt x="1678" y="3141"/>
                    <a:pt x="1665" y="3151"/>
                    <a:pt x="1654" y="3162"/>
                  </a:cubicBezTo>
                  <a:lnTo>
                    <a:pt x="1654" y="3162"/>
                  </a:lnTo>
                  <a:cubicBezTo>
                    <a:pt x="1652" y="3163"/>
                    <a:pt x="1650" y="3163"/>
                    <a:pt x="1648" y="3163"/>
                  </a:cubicBezTo>
                  <a:lnTo>
                    <a:pt x="1648" y="3163"/>
                  </a:lnTo>
                  <a:cubicBezTo>
                    <a:pt x="1578" y="3190"/>
                    <a:pt x="1576" y="3294"/>
                    <a:pt x="1644" y="3319"/>
                  </a:cubicBezTo>
                  <a:lnTo>
                    <a:pt x="1644" y="3319"/>
                  </a:lnTo>
                  <a:cubicBezTo>
                    <a:pt x="1635" y="3378"/>
                    <a:pt x="1623" y="3436"/>
                    <a:pt x="1606" y="3493"/>
                  </a:cubicBezTo>
                  <a:lnTo>
                    <a:pt x="1606" y="3493"/>
                  </a:lnTo>
                  <a:cubicBezTo>
                    <a:pt x="1499" y="3596"/>
                    <a:pt x="1399" y="3704"/>
                    <a:pt x="1305" y="3819"/>
                  </a:cubicBezTo>
                  <a:lnTo>
                    <a:pt x="1305" y="3819"/>
                  </a:lnTo>
                  <a:cubicBezTo>
                    <a:pt x="1283" y="3637"/>
                    <a:pt x="1258" y="3455"/>
                    <a:pt x="1231" y="3274"/>
                  </a:cubicBezTo>
                  <a:lnTo>
                    <a:pt x="1231" y="3274"/>
                  </a:lnTo>
                  <a:cubicBezTo>
                    <a:pt x="1234" y="3265"/>
                    <a:pt x="1234" y="3255"/>
                    <a:pt x="1227" y="3248"/>
                  </a:cubicBezTo>
                  <a:lnTo>
                    <a:pt x="1227" y="3248"/>
                  </a:lnTo>
                  <a:cubicBezTo>
                    <a:pt x="1220" y="3201"/>
                    <a:pt x="1213" y="3154"/>
                    <a:pt x="1206" y="3108"/>
                  </a:cubicBezTo>
                  <a:lnTo>
                    <a:pt x="1206" y="3108"/>
                  </a:lnTo>
                  <a:cubicBezTo>
                    <a:pt x="1204" y="3097"/>
                    <a:pt x="1202" y="3085"/>
                    <a:pt x="1200" y="3074"/>
                  </a:cubicBezTo>
                  <a:lnTo>
                    <a:pt x="1200" y="3074"/>
                  </a:lnTo>
                  <a:cubicBezTo>
                    <a:pt x="1209" y="3080"/>
                    <a:pt x="1222" y="3082"/>
                    <a:pt x="1232" y="3072"/>
                  </a:cubicBezTo>
                  <a:lnTo>
                    <a:pt x="1232" y="3072"/>
                  </a:lnTo>
                  <a:cubicBezTo>
                    <a:pt x="1350" y="2960"/>
                    <a:pt x="1468" y="2848"/>
                    <a:pt x="1585" y="2736"/>
                  </a:cubicBezTo>
                  <a:lnTo>
                    <a:pt x="1585" y="2736"/>
                  </a:lnTo>
                  <a:cubicBezTo>
                    <a:pt x="1656" y="2716"/>
                    <a:pt x="1726" y="2696"/>
                    <a:pt x="1798" y="2676"/>
                  </a:cubicBezTo>
                  <a:lnTo>
                    <a:pt x="1798" y="2676"/>
                  </a:lnTo>
                  <a:cubicBezTo>
                    <a:pt x="1832" y="2738"/>
                    <a:pt x="1923" y="2753"/>
                    <a:pt x="1974" y="2702"/>
                  </a:cubicBezTo>
                  <a:lnTo>
                    <a:pt x="1974" y="2702"/>
                  </a:lnTo>
                  <a:cubicBezTo>
                    <a:pt x="2023" y="2652"/>
                    <a:pt x="2001" y="2562"/>
                    <a:pt x="1944" y="2529"/>
                  </a:cubicBezTo>
                  <a:lnTo>
                    <a:pt x="1944" y="2529"/>
                  </a:lnTo>
                  <a:cubicBezTo>
                    <a:pt x="1933" y="2523"/>
                    <a:pt x="1922" y="2520"/>
                    <a:pt x="1911" y="2519"/>
                  </a:cubicBezTo>
                  <a:lnTo>
                    <a:pt x="1911" y="2519"/>
                  </a:lnTo>
                  <a:cubicBezTo>
                    <a:pt x="1910" y="2519"/>
                    <a:pt x="1909" y="2519"/>
                    <a:pt x="1908" y="2518"/>
                  </a:cubicBezTo>
                  <a:lnTo>
                    <a:pt x="1908" y="2518"/>
                  </a:lnTo>
                  <a:cubicBezTo>
                    <a:pt x="1845" y="2512"/>
                    <a:pt x="1786" y="2568"/>
                    <a:pt x="1785" y="2629"/>
                  </a:cubicBezTo>
                  <a:lnTo>
                    <a:pt x="1785" y="2629"/>
                  </a:lnTo>
                  <a:cubicBezTo>
                    <a:pt x="1730" y="2645"/>
                    <a:pt x="1675" y="2660"/>
                    <a:pt x="1620" y="2676"/>
                  </a:cubicBezTo>
                  <a:lnTo>
                    <a:pt x="1620" y="2676"/>
                  </a:lnTo>
                  <a:cubicBezTo>
                    <a:pt x="1637" y="2624"/>
                    <a:pt x="1650" y="2571"/>
                    <a:pt x="1659" y="2517"/>
                  </a:cubicBezTo>
                  <a:lnTo>
                    <a:pt x="1659" y="2517"/>
                  </a:lnTo>
                  <a:cubicBezTo>
                    <a:pt x="1680" y="2514"/>
                    <a:pt x="1700" y="2504"/>
                    <a:pt x="1714" y="2488"/>
                  </a:cubicBezTo>
                  <a:lnTo>
                    <a:pt x="1714" y="2488"/>
                  </a:lnTo>
                  <a:cubicBezTo>
                    <a:pt x="1750" y="2446"/>
                    <a:pt x="1733" y="2373"/>
                    <a:pt x="1679" y="2355"/>
                  </a:cubicBezTo>
                  <a:lnTo>
                    <a:pt x="1679" y="2355"/>
                  </a:lnTo>
                  <a:cubicBezTo>
                    <a:pt x="1637" y="2341"/>
                    <a:pt x="1592" y="2364"/>
                    <a:pt x="1577" y="2404"/>
                  </a:cubicBezTo>
                  <a:lnTo>
                    <a:pt x="1577" y="2404"/>
                  </a:lnTo>
                  <a:cubicBezTo>
                    <a:pt x="1567" y="2425"/>
                    <a:pt x="1566" y="2450"/>
                    <a:pt x="1577" y="2475"/>
                  </a:cubicBezTo>
                  <a:lnTo>
                    <a:pt x="1577" y="2475"/>
                  </a:lnTo>
                  <a:cubicBezTo>
                    <a:pt x="1584" y="2492"/>
                    <a:pt x="1596" y="2503"/>
                    <a:pt x="1611" y="2510"/>
                  </a:cubicBezTo>
                  <a:lnTo>
                    <a:pt x="1611" y="2510"/>
                  </a:lnTo>
                  <a:cubicBezTo>
                    <a:pt x="1600" y="2571"/>
                    <a:pt x="1585" y="2630"/>
                    <a:pt x="1564" y="2689"/>
                  </a:cubicBezTo>
                  <a:lnTo>
                    <a:pt x="1564" y="2689"/>
                  </a:lnTo>
                  <a:cubicBezTo>
                    <a:pt x="1564" y="2690"/>
                    <a:pt x="1564" y="2691"/>
                    <a:pt x="1564" y="2693"/>
                  </a:cubicBezTo>
                  <a:lnTo>
                    <a:pt x="1564" y="2693"/>
                  </a:lnTo>
                  <a:cubicBezTo>
                    <a:pt x="1562" y="2693"/>
                    <a:pt x="1561" y="2694"/>
                    <a:pt x="1560" y="2695"/>
                  </a:cubicBezTo>
                  <a:lnTo>
                    <a:pt x="1560" y="2695"/>
                  </a:lnTo>
                  <a:cubicBezTo>
                    <a:pt x="1557" y="2696"/>
                    <a:pt x="1555" y="2698"/>
                    <a:pt x="1553" y="2700"/>
                  </a:cubicBezTo>
                  <a:lnTo>
                    <a:pt x="1553" y="2700"/>
                  </a:lnTo>
                  <a:cubicBezTo>
                    <a:pt x="1434" y="2812"/>
                    <a:pt x="1316" y="2925"/>
                    <a:pt x="1197" y="3038"/>
                  </a:cubicBezTo>
                  <a:lnTo>
                    <a:pt x="1197" y="3038"/>
                  </a:lnTo>
                  <a:cubicBezTo>
                    <a:pt x="1197" y="3039"/>
                    <a:pt x="1196" y="3039"/>
                    <a:pt x="1196" y="3040"/>
                  </a:cubicBezTo>
                  <a:lnTo>
                    <a:pt x="1196" y="3040"/>
                  </a:lnTo>
                  <a:cubicBezTo>
                    <a:pt x="1181" y="2945"/>
                    <a:pt x="1166" y="2851"/>
                    <a:pt x="1151" y="2756"/>
                  </a:cubicBezTo>
                  <a:lnTo>
                    <a:pt x="1151" y="2756"/>
                  </a:lnTo>
                  <a:cubicBezTo>
                    <a:pt x="1159" y="2754"/>
                    <a:pt x="1165" y="2748"/>
                    <a:pt x="1167" y="2740"/>
                  </a:cubicBezTo>
                  <a:lnTo>
                    <a:pt x="1167" y="2740"/>
                  </a:lnTo>
                  <a:cubicBezTo>
                    <a:pt x="1172" y="2727"/>
                    <a:pt x="1177" y="2716"/>
                    <a:pt x="1181" y="2703"/>
                  </a:cubicBezTo>
                  <a:lnTo>
                    <a:pt x="1181" y="2703"/>
                  </a:lnTo>
                  <a:cubicBezTo>
                    <a:pt x="1182" y="2702"/>
                    <a:pt x="1183" y="2701"/>
                    <a:pt x="1185" y="2699"/>
                  </a:cubicBezTo>
                  <a:lnTo>
                    <a:pt x="1185" y="2699"/>
                  </a:lnTo>
                  <a:cubicBezTo>
                    <a:pt x="1301" y="2484"/>
                    <a:pt x="1443" y="2286"/>
                    <a:pt x="1611" y="2108"/>
                  </a:cubicBezTo>
                  <a:lnTo>
                    <a:pt x="1611" y="2108"/>
                  </a:lnTo>
                  <a:cubicBezTo>
                    <a:pt x="1612" y="2108"/>
                    <a:pt x="1612" y="2108"/>
                    <a:pt x="1613" y="2107"/>
                  </a:cubicBezTo>
                  <a:lnTo>
                    <a:pt x="1613" y="2107"/>
                  </a:lnTo>
                  <a:cubicBezTo>
                    <a:pt x="1768" y="2058"/>
                    <a:pt x="1908" y="1979"/>
                    <a:pt x="2032" y="1874"/>
                  </a:cubicBezTo>
                  <a:lnTo>
                    <a:pt x="2032" y="1874"/>
                  </a:lnTo>
                  <a:cubicBezTo>
                    <a:pt x="2037" y="1878"/>
                    <a:pt x="2042" y="1883"/>
                    <a:pt x="2048" y="1886"/>
                  </a:cubicBezTo>
                  <a:lnTo>
                    <a:pt x="2048" y="1886"/>
                  </a:lnTo>
                  <a:cubicBezTo>
                    <a:pt x="2051" y="1887"/>
                    <a:pt x="2053" y="1888"/>
                    <a:pt x="2056" y="1889"/>
                  </a:cubicBezTo>
                  <a:lnTo>
                    <a:pt x="2056" y="1889"/>
                  </a:lnTo>
                  <a:cubicBezTo>
                    <a:pt x="2070" y="1900"/>
                    <a:pt x="2092" y="1902"/>
                    <a:pt x="2107" y="1891"/>
                  </a:cubicBezTo>
                  <a:lnTo>
                    <a:pt x="2107" y="1891"/>
                  </a:lnTo>
                  <a:cubicBezTo>
                    <a:pt x="2108" y="1890"/>
                    <a:pt x="2108" y="1889"/>
                    <a:pt x="2109" y="1888"/>
                  </a:cubicBezTo>
                  <a:lnTo>
                    <a:pt x="2109" y="1888"/>
                  </a:lnTo>
                  <a:cubicBezTo>
                    <a:pt x="2165" y="1887"/>
                    <a:pt x="2217" y="1843"/>
                    <a:pt x="2224" y="1779"/>
                  </a:cubicBezTo>
                  <a:lnTo>
                    <a:pt x="2224" y="1779"/>
                  </a:lnTo>
                  <a:cubicBezTo>
                    <a:pt x="2235" y="1678"/>
                    <a:pt x="2128" y="1630"/>
                    <a:pt x="2046" y="1667"/>
                  </a:cubicBezTo>
                  <a:close/>
                </a:path>
              </a:pathLst>
            </a:custGeom>
            <a:solidFill>
              <a:schemeClr val="accent6"/>
            </a:solidFill>
            <a:ln>
              <a:noFill/>
            </a:ln>
            <a:effectLst/>
          </p:spPr>
          <p:txBody>
            <a:bodyPr wrap="none" anchor="ctr"/>
            <a:lstStyle/>
            <a:p>
              <a:endParaRPr lang="es-ES_tradnl" sz="919"/>
            </a:p>
          </p:txBody>
        </p:sp>
        <p:grpSp>
          <p:nvGrpSpPr>
            <p:cNvPr id="30" name="Group 29">
              <a:extLst>
                <a:ext uri="{FF2B5EF4-FFF2-40B4-BE49-F238E27FC236}">
                  <a16:creationId xmlns:a16="http://schemas.microsoft.com/office/drawing/2014/main" id="{07BD79E1-B58B-1E48-8B1D-39B5AF54AB93}"/>
                </a:ext>
              </a:extLst>
            </p:cNvPr>
            <p:cNvGrpSpPr/>
            <p:nvPr/>
          </p:nvGrpSpPr>
          <p:grpSpPr>
            <a:xfrm rot="759599">
              <a:off x="3899396" y="4553531"/>
              <a:ext cx="1161709" cy="1195507"/>
              <a:chOff x="4762101" y="3958616"/>
              <a:chExt cx="594062" cy="611345"/>
            </a:xfrm>
            <a:solidFill>
              <a:schemeClr val="accent4"/>
            </a:solidFill>
          </p:grpSpPr>
          <p:sp>
            <p:nvSpPr>
              <p:cNvPr id="123" name="Freeform 404">
                <a:extLst>
                  <a:ext uri="{FF2B5EF4-FFF2-40B4-BE49-F238E27FC236}">
                    <a16:creationId xmlns:a16="http://schemas.microsoft.com/office/drawing/2014/main" id="{9C1A7068-F2BD-1642-825D-4FE6329511A5}"/>
                  </a:ext>
                </a:extLst>
              </p:cNvPr>
              <p:cNvSpPr>
                <a:spLocks noChangeArrowheads="1"/>
              </p:cNvSpPr>
              <p:nvPr/>
            </p:nvSpPr>
            <p:spPr bwMode="auto">
              <a:xfrm>
                <a:off x="4822587" y="4000741"/>
                <a:ext cx="533576" cy="569220"/>
              </a:xfrm>
              <a:custGeom>
                <a:avLst/>
                <a:gdLst>
                  <a:gd name="T0" fmla="*/ 1891 w 2180"/>
                  <a:gd name="T1" fmla="*/ 347 h 2322"/>
                  <a:gd name="T2" fmla="*/ 1634 w 2180"/>
                  <a:gd name="T3" fmla="*/ 101 h 2322"/>
                  <a:gd name="T4" fmla="*/ 1753 w 2180"/>
                  <a:gd name="T5" fmla="*/ 186 h 2322"/>
                  <a:gd name="T6" fmla="*/ 1963 w 2180"/>
                  <a:gd name="T7" fmla="*/ 212 h 2322"/>
                  <a:gd name="T8" fmla="*/ 1851 w 2180"/>
                  <a:gd name="T9" fmla="*/ 319 h 2322"/>
                  <a:gd name="T10" fmla="*/ 1803 w 2180"/>
                  <a:gd name="T11" fmla="*/ 329 h 2322"/>
                  <a:gd name="T12" fmla="*/ 1770 w 2180"/>
                  <a:gd name="T13" fmla="*/ 323 h 2322"/>
                  <a:gd name="T14" fmla="*/ 1760 w 2180"/>
                  <a:gd name="T15" fmla="*/ 261 h 2322"/>
                  <a:gd name="T16" fmla="*/ 1753 w 2180"/>
                  <a:gd name="T17" fmla="*/ 186 h 2322"/>
                  <a:gd name="T18" fmla="*/ 1022 w 2180"/>
                  <a:gd name="T19" fmla="*/ 241 h 2322"/>
                  <a:gd name="T20" fmla="*/ 1259 w 2180"/>
                  <a:gd name="T21" fmla="*/ 312 h 2322"/>
                  <a:gd name="T22" fmla="*/ 1202 w 2180"/>
                  <a:gd name="T23" fmla="*/ 302 h 2322"/>
                  <a:gd name="T24" fmla="*/ 1170 w 2180"/>
                  <a:gd name="T25" fmla="*/ 292 h 2322"/>
                  <a:gd name="T26" fmla="*/ 1131 w 2180"/>
                  <a:gd name="T27" fmla="*/ 319 h 2322"/>
                  <a:gd name="T28" fmla="*/ 1147 w 2180"/>
                  <a:gd name="T29" fmla="*/ 507 h 2322"/>
                  <a:gd name="T30" fmla="*/ 1352 w 2180"/>
                  <a:gd name="T31" fmla="*/ 330 h 2322"/>
                  <a:gd name="T32" fmla="*/ 976 w 2180"/>
                  <a:gd name="T33" fmla="*/ 1281 h 2322"/>
                  <a:gd name="T34" fmla="*/ 956 w 2180"/>
                  <a:gd name="T35" fmla="*/ 1338 h 2322"/>
                  <a:gd name="T36" fmla="*/ 1057 w 2180"/>
                  <a:gd name="T37" fmla="*/ 1304 h 2322"/>
                  <a:gd name="T38" fmla="*/ 1164 w 2180"/>
                  <a:gd name="T39" fmla="*/ 1338 h 2322"/>
                  <a:gd name="T40" fmla="*/ 1057 w 2180"/>
                  <a:gd name="T41" fmla="*/ 1304 h 2322"/>
                  <a:gd name="T42" fmla="*/ 1064 w 2180"/>
                  <a:gd name="T43" fmla="*/ 1425 h 2322"/>
                  <a:gd name="T44" fmla="*/ 1052 w 2180"/>
                  <a:gd name="T45" fmla="*/ 1455 h 2322"/>
                  <a:gd name="T46" fmla="*/ 75 w 2180"/>
                  <a:gd name="T47" fmla="*/ 820 h 2322"/>
                  <a:gd name="T48" fmla="*/ 304 w 2180"/>
                  <a:gd name="T49" fmla="*/ 1205 h 2322"/>
                  <a:gd name="T50" fmla="*/ 194 w 2180"/>
                  <a:gd name="T51" fmla="*/ 713 h 2322"/>
                  <a:gd name="T52" fmla="*/ 250 w 2180"/>
                  <a:gd name="T53" fmla="*/ 652 h 2322"/>
                  <a:gd name="T54" fmla="*/ 247 w 2180"/>
                  <a:gd name="T55" fmla="*/ 912 h 2322"/>
                  <a:gd name="T56" fmla="*/ 300 w 2180"/>
                  <a:gd name="T57" fmla="*/ 706 h 2322"/>
                  <a:gd name="T58" fmla="*/ 310 w 2180"/>
                  <a:gd name="T59" fmla="*/ 638 h 2322"/>
                  <a:gd name="T60" fmla="*/ 308 w 2180"/>
                  <a:gd name="T61" fmla="*/ 1035 h 2322"/>
                  <a:gd name="T62" fmla="*/ 170 w 2180"/>
                  <a:gd name="T63" fmla="*/ 820 h 2322"/>
                  <a:gd name="T64" fmla="*/ 445 w 2180"/>
                  <a:gd name="T65" fmla="*/ 1094 h 2322"/>
                  <a:gd name="T66" fmla="*/ 418 w 2180"/>
                  <a:gd name="T67" fmla="*/ 992 h 2322"/>
                  <a:gd name="T68" fmla="*/ 365 w 2180"/>
                  <a:gd name="T69" fmla="*/ 1145 h 2322"/>
                  <a:gd name="T70" fmla="*/ 2121 w 2180"/>
                  <a:gd name="T71" fmla="*/ 147 h 2322"/>
                  <a:gd name="T72" fmla="*/ 2015 w 2180"/>
                  <a:gd name="T73" fmla="*/ 205 h 2322"/>
                  <a:gd name="T74" fmla="*/ 1647 w 2180"/>
                  <a:gd name="T75" fmla="*/ 41 h 2322"/>
                  <a:gd name="T76" fmla="*/ 1604 w 2180"/>
                  <a:gd name="T77" fmla="*/ 51 h 2322"/>
                  <a:gd name="T78" fmla="*/ 786 w 2180"/>
                  <a:gd name="T79" fmla="*/ 1152 h 2322"/>
                  <a:gd name="T80" fmla="*/ 1289 w 2180"/>
                  <a:gd name="T81" fmla="*/ 527 h 2322"/>
                  <a:gd name="T82" fmla="*/ 1310 w 2180"/>
                  <a:gd name="T83" fmla="*/ 291 h 2322"/>
                  <a:gd name="T84" fmla="*/ 1085 w 2180"/>
                  <a:gd name="T85" fmla="*/ 238 h 2322"/>
                  <a:gd name="T86" fmla="*/ 995 w 2180"/>
                  <a:gd name="T87" fmla="*/ 195 h 2322"/>
                  <a:gd name="T88" fmla="*/ 631 w 2180"/>
                  <a:gd name="T89" fmla="*/ 1654 h 2322"/>
                  <a:gd name="T90" fmla="*/ 388 w 2180"/>
                  <a:gd name="T91" fmla="*/ 1210 h 2322"/>
                  <a:gd name="T92" fmla="*/ 559 w 2180"/>
                  <a:gd name="T93" fmla="*/ 652 h 2322"/>
                  <a:gd name="T94" fmla="*/ 259 w 2180"/>
                  <a:gd name="T95" fmla="*/ 596 h 2322"/>
                  <a:gd name="T96" fmla="*/ 60 w 2180"/>
                  <a:gd name="T97" fmla="*/ 749 h 2322"/>
                  <a:gd name="T98" fmla="*/ 3 w 2180"/>
                  <a:gd name="T99" fmla="*/ 962 h 2322"/>
                  <a:gd name="T100" fmla="*/ 12 w 2180"/>
                  <a:gd name="T101" fmla="*/ 991 h 2322"/>
                  <a:gd name="T102" fmla="*/ 328 w 2180"/>
                  <a:gd name="T103" fmla="*/ 1247 h 2322"/>
                  <a:gd name="T104" fmla="*/ 620 w 2180"/>
                  <a:gd name="T105" fmla="*/ 1715 h 2322"/>
                  <a:gd name="T106" fmla="*/ 669 w 2180"/>
                  <a:gd name="T107" fmla="*/ 1722 h 2322"/>
                  <a:gd name="T108" fmla="*/ 1100 w 2180"/>
                  <a:gd name="T109" fmla="*/ 1506 h 2322"/>
                  <a:gd name="T110" fmla="*/ 1239 w 2180"/>
                  <a:gd name="T111" fmla="*/ 1348 h 2322"/>
                  <a:gd name="T112" fmla="*/ 1147 w 2180"/>
                  <a:gd name="T113" fmla="*/ 1223 h 2322"/>
                  <a:gd name="T114" fmla="*/ 970 w 2180"/>
                  <a:gd name="T115" fmla="*/ 1227 h 2322"/>
                  <a:gd name="T116" fmla="*/ 854 w 2180"/>
                  <a:gd name="T117" fmla="*/ 1570 h 2322"/>
                  <a:gd name="T118" fmla="*/ 1282 w 2180"/>
                  <a:gd name="T119" fmla="*/ 986 h 2322"/>
                  <a:gd name="T120" fmla="*/ 1928 w 2180"/>
                  <a:gd name="T121" fmla="*/ 473 h 2322"/>
                  <a:gd name="T122" fmla="*/ 2145 w 2180"/>
                  <a:gd name="T123" fmla="*/ 193 h 2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80" h="2322">
                    <a:moveTo>
                      <a:pt x="1988" y="339"/>
                    </a:moveTo>
                    <a:lnTo>
                      <a:pt x="1988" y="339"/>
                    </a:lnTo>
                    <a:cubicBezTo>
                      <a:pt x="1946" y="391"/>
                      <a:pt x="1842" y="516"/>
                      <a:pt x="1758" y="534"/>
                    </a:cubicBezTo>
                    <a:lnTo>
                      <a:pt x="1758" y="534"/>
                    </a:lnTo>
                    <a:cubicBezTo>
                      <a:pt x="1794" y="466"/>
                      <a:pt x="1832" y="401"/>
                      <a:pt x="1891" y="347"/>
                    </a:cubicBezTo>
                    <a:lnTo>
                      <a:pt x="1891" y="347"/>
                    </a:lnTo>
                    <a:cubicBezTo>
                      <a:pt x="1936" y="306"/>
                      <a:pt x="1991" y="272"/>
                      <a:pt x="2048" y="242"/>
                    </a:cubicBezTo>
                    <a:lnTo>
                      <a:pt x="2048" y="242"/>
                    </a:lnTo>
                    <a:cubicBezTo>
                      <a:pt x="2028" y="276"/>
                      <a:pt x="2010" y="311"/>
                      <a:pt x="1988" y="339"/>
                    </a:cubicBezTo>
                    <a:close/>
                    <a:moveTo>
                      <a:pt x="1634" y="101"/>
                    </a:moveTo>
                    <a:lnTo>
                      <a:pt x="1634" y="101"/>
                    </a:lnTo>
                    <a:cubicBezTo>
                      <a:pt x="1735" y="228"/>
                      <a:pt x="1713" y="369"/>
                      <a:pt x="1694" y="521"/>
                    </a:cubicBezTo>
                    <a:lnTo>
                      <a:pt x="1694" y="521"/>
                    </a:lnTo>
                    <a:cubicBezTo>
                      <a:pt x="1596" y="403"/>
                      <a:pt x="1573" y="242"/>
                      <a:pt x="1634" y="101"/>
                    </a:cubicBezTo>
                    <a:close/>
                    <a:moveTo>
                      <a:pt x="1753" y="186"/>
                    </a:moveTo>
                    <a:lnTo>
                      <a:pt x="1753" y="186"/>
                    </a:lnTo>
                    <a:cubicBezTo>
                      <a:pt x="1768" y="125"/>
                      <a:pt x="1808" y="77"/>
                      <a:pt x="1869" y="59"/>
                    </a:cubicBezTo>
                    <a:lnTo>
                      <a:pt x="1869" y="59"/>
                    </a:lnTo>
                    <a:cubicBezTo>
                      <a:pt x="1962" y="30"/>
                      <a:pt x="1983" y="151"/>
                      <a:pt x="1963" y="212"/>
                    </a:cubicBezTo>
                    <a:lnTo>
                      <a:pt x="1963" y="212"/>
                    </a:lnTo>
                    <a:cubicBezTo>
                      <a:pt x="1960" y="221"/>
                      <a:pt x="1962" y="228"/>
                      <a:pt x="1966" y="234"/>
                    </a:cubicBezTo>
                    <a:lnTo>
                      <a:pt x="1966" y="234"/>
                    </a:lnTo>
                    <a:cubicBezTo>
                      <a:pt x="1935" y="253"/>
                      <a:pt x="1904" y="274"/>
                      <a:pt x="1876" y="297"/>
                    </a:cubicBezTo>
                    <a:lnTo>
                      <a:pt x="1876" y="297"/>
                    </a:lnTo>
                    <a:cubicBezTo>
                      <a:pt x="1867" y="304"/>
                      <a:pt x="1859" y="312"/>
                      <a:pt x="1851" y="319"/>
                    </a:cubicBezTo>
                    <a:lnTo>
                      <a:pt x="1851" y="319"/>
                    </a:lnTo>
                    <a:cubicBezTo>
                      <a:pt x="1857" y="304"/>
                      <a:pt x="1837" y="286"/>
                      <a:pt x="1825" y="301"/>
                    </a:cubicBezTo>
                    <a:lnTo>
                      <a:pt x="1825" y="301"/>
                    </a:lnTo>
                    <a:cubicBezTo>
                      <a:pt x="1818" y="310"/>
                      <a:pt x="1810" y="319"/>
                      <a:pt x="1803" y="329"/>
                    </a:cubicBezTo>
                    <a:lnTo>
                      <a:pt x="1803" y="329"/>
                    </a:lnTo>
                    <a:cubicBezTo>
                      <a:pt x="1820" y="292"/>
                      <a:pt x="1838" y="256"/>
                      <a:pt x="1855" y="220"/>
                    </a:cubicBezTo>
                    <a:lnTo>
                      <a:pt x="1855" y="220"/>
                    </a:lnTo>
                    <a:cubicBezTo>
                      <a:pt x="1865" y="201"/>
                      <a:pt x="1837" y="184"/>
                      <a:pt x="1827" y="203"/>
                    </a:cubicBezTo>
                    <a:lnTo>
                      <a:pt x="1827" y="203"/>
                    </a:lnTo>
                    <a:cubicBezTo>
                      <a:pt x="1808" y="243"/>
                      <a:pt x="1788" y="283"/>
                      <a:pt x="1770" y="323"/>
                    </a:cubicBezTo>
                    <a:lnTo>
                      <a:pt x="1770" y="323"/>
                    </a:lnTo>
                    <a:cubicBezTo>
                      <a:pt x="1775" y="307"/>
                      <a:pt x="1781" y="292"/>
                      <a:pt x="1788" y="277"/>
                    </a:cubicBezTo>
                    <a:lnTo>
                      <a:pt x="1788" y="277"/>
                    </a:lnTo>
                    <a:cubicBezTo>
                      <a:pt x="1797" y="258"/>
                      <a:pt x="1770" y="242"/>
                      <a:pt x="1760" y="261"/>
                    </a:cubicBezTo>
                    <a:lnTo>
                      <a:pt x="1760" y="261"/>
                    </a:lnTo>
                    <a:cubicBezTo>
                      <a:pt x="1758" y="265"/>
                      <a:pt x="1756" y="270"/>
                      <a:pt x="1754" y="275"/>
                    </a:cubicBezTo>
                    <a:lnTo>
                      <a:pt x="1754" y="275"/>
                    </a:lnTo>
                    <a:cubicBezTo>
                      <a:pt x="1751" y="250"/>
                      <a:pt x="1747" y="226"/>
                      <a:pt x="1740" y="202"/>
                    </a:cubicBezTo>
                    <a:lnTo>
                      <a:pt x="1740" y="202"/>
                    </a:lnTo>
                    <a:cubicBezTo>
                      <a:pt x="1746" y="200"/>
                      <a:pt x="1751" y="194"/>
                      <a:pt x="1753" y="186"/>
                    </a:cubicBezTo>
                    <a:close/>
                    <a:moveTo>
                      <a:pt x="1022" y="241"/>
                    </a:moveTo>
                    <a:lnTo>
                      <a:pt x="1022" y="241"/>
                    </a:lnTo>
                    <a:cubicBezTo>
                      <a:pt x="1090" y="308"/>
                      <a:pt x="1118" y="402"/>
                      <a:pt x="1095" y="496"/>
                    </a:cubicBezTo>
                    <a:lnTo>
                      <a:pt x="1095" y="496"/>
                    </a:lnTo>
                    <a:cubicBezTo>
                      <a:pt x="999" y="443"/>
                      <a:pt x="970" y="333"/>
                      <a:pt x="1022" y="241"/>
                    </a:cubicBezTo>
                    <a:close/>
                    <a:moveTo>
                      <a:pt x="1129" y="286"/>
                    </a:moveTo>
                    <a:lnTo>
                      <a:pt x="1129" y="286"/>
                    </a:lnTo>
                    <a:cubicBezTo>
                      <a:pt x="1123" y="238"/>
                      <a:pt x="1162" y="204"/>
                      <a:pt x="1209" y="215"/>
                    </a:cubicBezTo>
                    <a:lnTo>
                      <a:pt x="1209" y="215"/>
                    </a:lnTo>
                    <a:cubicBezTo>
                      <a:pt x="1254" y="226"/>
                      <a:pt x="1267" y="272"/>
                      <a:pt x="1259" y="312"/>
                    </a:cubicBezTo>
                    <a:lnTo>
                      <a:pt x="1259" y="312"/>
                    </a:lnTo>
                    <a:cubicBezTo>
                      <a:pt x="1222" y="331"/>
                      <a:pt x="1189" y="357"/>
                      <a:pt x="1162" y="388"/>
                    </a:cubicBezTo>
                    <a:lnTo>
                      <a:pt x="1162" y="388"/>
                    </a:lnTo>
                    <a:cubicBezTo>
                      <a:pt x="1175" y="359"/>
                      <a:pt x="1189" y="331"/>
                      <a:pt x="1202" y="302"/>
                    </a:cubicBezTo>
                    <a:lnTo>
                      <a:pt x="1202" y="302"/>
                    </a:lnTo>
                    <a:cubicBezTo>
                      <a:pt x="1211" y="282"/>
                      <a:pt x="1182" y="266"/>
                      <a:pt x="1173" y="285"/>
                    </a:cubicBezTo>
                    <a:lnTo>
                      <a:pt x="1173" y="285"/>
                    </a:lnTo>
                    <a:cubicBezTo>
                      <a:pt x="1172" y="288"/>
                      <a:pt x="1171" y="291"/>
                      <a:pt x="1169" y="294"/>
                    </a:cubicBezTo>
                    <a:lnTo>
                      <a:pt x="1169" y="294"/>
                    </a:lnTo>
                    <a:cubicBezTo>
                      <a:pt x="1169" y="293"/>
                      <a:pt x="1169" y="293"/>
                      <a:pt x="1170" y="292"/>
                    </a:cubicBezTo>
                    <a:lnTo>
                      <a:pt x="1170" y="292"/>
                    </a:lnTo>
                    <a:cubicBezTo>
                      <a:pt x="1174" y="272"/>
                      <a:pt x="1143" y="263"/>
                      <a:pt x="1138" y="283"/>
                    </a:cubicBezTo>
                    <a:lnTo>
                      <a:pt x="1138" y="283"/>
                    </a:lnTo>
                    <a:cubicBezTo>
                      <a:pt x="1136" y="295"/>
                      <a:pt x="1133" y="307"/>
                      <a:pt x="1131" y="319"/>
                    </a:cubicBezTo>
                    <a:lnTo>
                      <a:pt x="1131" y="319"/>
                    </a:lnTo>
                    <a:cubicBezTo>
                      <a:pt x="1129" y="313"/>
                      <a:pt x="1127" y="308"/>
                      <a:pt x="1124" y="303"/>
                    </a:cubicBezTo>
                    <a:lnTo>
                      <a:pt x="1124" y="303"/>
                    </a:lnTo>
                    <a:cubicBezTo>
                      <a:pt x="1128" y="299"/>
                      <a:pt x="1130" y="293"/>
                      <a:pt x="1129" y="286"/>
                    </a:cubicBezTo>
                    <a:lnTo>
                      <a:pt x="1147" y="507"/>
                    </a:lnTo>
                    <a:lnTo>
                      <a:pt x="1147" y="507"/>
                    </a:lnTo>
                    <a:cubicBezTo>
                      <a:pt x="1171" y="441"/>
                      <a:pt x="1218" y="388"/>
                      <a:pt x="1278" y="357"/>
                    </a:cubicBezTo>
                    <a:lnTo>
                      <a:pt x="1278" y="357"/>
                    </a:lnTo>
                    <a:cubicBezTo>
                      <a:pt x="1286" y="357"/>
                      <a:pt x="1293" y="354"/>
                      <a:pt x="1299" y="347"/>
                    </a:cubicBezTo>
                    <a:lnTo>
                      <a:pt x="1299" y="347"/>
                    </a:lnTo>
                    <a:cubicBezTo>
                      <a:pt x="1316" y="339"/>
                      <a:pt x="1333" y="333"/>
                      <a:pt x="1352" y="330"/>
                    </a:cubicBezTo>
                    <a:lnTo>
                      <a:pt x="1352" y="330"/>
                    </a:lnTo>
                    <a:cubicBezTo>
                      <a:pt x="1322" y="423"/>
                      <a:pt x="1253" y="552"/>
                      <a:pt x="1147" y="507"/>
                    </a:cubicBezTo>
                    <a:lnTo>
                      <a:pt x="1129" y="286"/>
                    </a:lnTo>
                    <a:close/>
                    <a:moveTo>
                      <a:pt x="976" y="1281"/>
                    </a:moveTo>
                    <a:lnTo>
                      <a:pt x="976" y="1281"/>
                    </a:lnTo>
                    <a:cubicBezTo>
                      <a:pt x="1006" y="1314"/>
                      <a:pt x="1014" y="1362"/>
                      <a:pt x="996" y="1402"/>
                    </a:cubicBezTo>
                    <a:lnTo>
                      <a:pt x="996" y="1402"/>
                    </a:lnTo>
                    <a:cubicBezTo>
                      <a:pt x="990" y="1382"/>
                      <a:pt x="987" y="1361"/>
                      <a:pt x="988" y="1338"/>
                    </a:cubicBezTo>
                    <a:lnTo>
                      <a:pt x="988" y="1338"/>
                    </a:lnTo>
                    <a:cubicBezTo>
                      <a:pt x="990" y="1318"/>
                      <a:pt x="957" y="1318"/>
                      <a:pt x="956" y="1338"/>
                    </a:cubicBezTo>
                    <a:lnTo>
                      <a:pt x="956" y="1338"/>
                    </a:lnTo>
                    <a:cubicBezTo>
                      <a:pt x="955" y="1357"/>
                      <a:pt x="956" y="1375"/>
                      <a:pt x="960" y="1392"/>
                    </a:cubicBezTo>
                    <a:lnTo>
                      <a:pt x="960" y="1392"/>
                    </a:lnTo>
                    <a:cubicBezTo>
                      <a:pt x="935" y="1359"/>
                      <a:pt x="941" y="1311"/>
                      <a:pt x="976" y="1281"/>
                    </a:cubicBezTo>
                    <a:close/>
                    <a:moveTo>
                      <a:pt x="1057" y="1304"/>
                    </a:moveTo>
                    <a:lnTo>
                      <a:pt x="1057" y="1304"/>
                    </a:lnTo>
                    <a:cubicBezTo>
                      <a:pt x="1068" y="1274"/>
                      <a:pt x="1105" y="1258"/>
                      <a:pt x="1135" y="1271"/>
                    </a:cubicBezTo>
                    <a:lnTo>
                      <a:pt x="1135" y="1271"/>
                    </a:lnTo>
                    <a:cubicBezTo>
                      <a:pt x="1161" y="1283"/>
                      <a:pt x="1169" y="1312"/>
                      <a:pt x="1164" y="1338"/>
                    </a:cubicBezTo>
                    <a:lnTo>
                      <a:pt x="1164" y="1338"/>
                    </a:lnTo>
                    <a:cubicBezTo>
                      <a:pt x="1125" y="1340"/>
                      <a:pt x="1087" y="1352"/>
                      <a:pt x="1053" y="1373"/>
                    </a:cubicBezTo>
                    <a:lnTo>
                      <a:pt x="1053" y="1373"/>
                    </a:lnTo>
                    <a:cubicBezTo>
                      <a:pt x="1056" y="1354"/>
                      <a:pt x="1054" y="1334"/>
                      <a:pt x="1049" y="1314"/>
                    </a:cubicBezTo>
                    <a:lnTo>
                      <a:pt x="1049" y="1314"/>
                    </a:lnTo>
                    <a:cubicBezTo>
                      <a:pt x="1052" y="1312"/>
                      <a:pt x="1055" y="1308"/>
                      <a:pt x="1057" y="1304"/>
                    </a:cubicBezTo>
                    <a:close/>
                    <a:moveTo>
                      <a:pt x="1141" y="1437"/>
                    </a:moveTo>
                    <a:lnTo>
                      <a:pt x="1141" y="1437"/>
                    </a:lnTo>
                    <a:cubicBezTo>
                      <a:pt x="1148" y="1423"/>
                      <a:pt x="1133" y="1404"/>
                      <a:pt x="1119" y="1414"/>
                    </a:cubicBezTo>
                    <a:lnTo>
                      <a:pt x="1119" y="1414"/>
                    </a:lnTo>
                    <a:cubicBezTo>
                      <a:pt x="1102" y="1426"/>
                      <a:pt x="1083" y="1430"/>
                      <a:pt x="1064" y="1425"/>
                    </a:cubicBezTo>
                    <a:lnTo>
                      <a:pt x="1064" y="1425"/>
                    </a:lnTo>
                    <a:cubicBezTo>
                      <a:pt x="1101" y="1395"/>
                      <a:pt x="1148" y="1383"/>
                      <a:pt x="1195" y="1389"/>
                    </a:cubicBezTo>
                    <a:lnTo>
                      <a:pt x="1195" y="1389"/>
                    </a:lnTo>
                    <a:cubicBezTo>
                      <a:pt x="1180" y="1405"/>
                      <a:pt x="1161" y="1422"/>
                      <a:pt x="1141" y="1437"/>
                    </a:cubicBezTo>
                    <a:close/>
                    <a:moveTo>
                      <a:pt x="1052" y="1455"/>
                    </a:moveTo>
                    <a:lnTo>
                      <a:pt x="1052" y="1455"/>
                    </a:lnTo>
                    <a:cubicBezTo>
                      <a:pt x="1067" y="1459"/>
                      <a:pt x="1081" y="1460"/>
                      <a:pt x="1095" y="1458"/>
                    </a:cubicBezTo>
                    <a:lnTo>
                      <a:pt x="1095" y="1458"/>
                    </a:lnTo>
                    <a:cubicBezTo>
                      <a:pt x="1081" y="1462"/>
                      <a:pt x="1066" y="1461"/>
                      <a:pt x="1052" y="1455"/>
                    </a:cubicBezTo>
                    <a:close/>
                    <a:moveTo>
                      <a:pt x="75" y="820"/>
                    </a:moveTo>
                    <a:lnTo>
                      <a:pt x="75" y="820"/>
                    </a:lnTo>
                    <a:cubicBezTo>
                      <a:pt x="200" y="916"/>
                      <a:pt x="282" y="1052"/>
                      <a:pt x="313" y="1207"/>
                    </a:cubicBezTo>
                    <a:lnTo>
                      <a:pt x="313" y="1207"/>
                    </a:lnTo>
                    <a:cubicBezTo>
                      <a:pt x="310" y="1206"/>
                      <a:pt x="307" y="1205"/>
                      <a:pt x="304" y="1205"/>
                    </a:cubicBezTo>
                    <a:lnTo>
                      <a:pt x="304" y="1205"/>
                    </a:lnTo>
                    <a:cubicBezTo>
                      <a:pt x="114" y="1183"/>
                      <a:pt x="6" y="995"/>
                      <a:pt x="75" y="820"/>
                    </a:cubicBezTo>
                    <a:close/>
                    <a:moveTo>
                      <a:pt x="196" y="704"/>
                    </a:moveTo>
                    <a:lnTo>
                      <a:pt x="196" y="704"/>
                    </a:lnTo>
                    <a:cubicBezTo>
                      <a:pt x="196" y="707"/>
                      <a:pt x="194" y="710"/>
                      <a:pt x="194" y="713"/>
                    </a:cubicBezTo>
                    <a:lnTo>
                      <a:pt x="194" y="713"/>
                    </a:lnTo>
                    <a:cubicBezTo>
                      <a:pt x="189" y="733"/>
                      <a:pt x="220" y="742"/>
                      <a:pt x="226" y="722"/>
                    </a:cubicBezTo>
                    <a:lnTo>
                      <a:pt x="226" y="722"/>
                    </a:lnTo>
                    <a:cubicBezTo>
                      <a:pt x="230" y="700"/>
                      <a:pt x="236" y="680"/>
                      <a:pt x="240" y="659"/>
                    </a:cubicBezTo>
                    <a:lnTo>
                      <a:pt x="240" y="659"/>
                    </a:lnTo>
                    <a:cubicBezTo>
                      <a:pt x="244" y="657"/>
                      <a:pt x="246" y="654"/>
                      <a:pt x="250" y="652"/>
                    </a:cubicBezTo>
                    <a:lnTo>
                      <a:pt x="250" y="652"/>
                    </a:lnTo>
                    <a:cubicBezTo>
                      <a:pt x="250" y="652"/>
                      <a:pt x="251" y="651"/>
                      <a:pt x="252" y="650"/>
                    </a:cubicBezTo>
                    <a:lnTo>
                      <a:pt x="252" y="650"/>
                    </a:lnTo>
                    <a:cubicBezTo>
                      <a:pt x="235" y="738"/>
                      <a:pt x="233" y="824"/>
                      <a:pt x="247" y="912"/>
                    </a:cubicBezTo>
                    <a:lnTo>
                      <a:pt x="247" y="912"/>
                    </a:lnTo>
                    <a:cubicBezTo>
                      <a:pt x="250" y="932"/>
                      <a:pt x="281" y="924"/>
                      <a:pt x="278" y="903"/>
                    </a:cubicBezTo>
                    <a:lnTo>
                      <a:pt x="278" y="903"/>
                    </a:lnTo>
                    <a:cubicBezTo>
                      <a:pt x="266" y="821"/>
                      <a:pt x="267" y="740"/>
                      <a:pt x="284" y="659"/>
                    </a:cubicBezTo>
                    <a:lnTo>
                      <a:pt x="284" y="659"/>
                    </a:lnTo>
                    <a:cubicBezTo>
                      <a:pt x="291" y="674"/>
                      <a:pt x="296" y="690"/>
                      <a:pt x="300" y="706"/>
                    </a:cubicBezTo>
                    <a:lnTo>
                      <a:pt x="300" y="706"/>
                    </a:lnTo>
                    <a:cubicBezTo>
                      <a:pt x="304" y="727"/>
                      <a:pt x="335" y="718"/>
                      <a:pt x="331" y="698"/>
                    </a:cubicBezTo>
                    <a:lnTo>
                      <a:pt x="331" y="698"/>
                    </a:lnTo>
                    <a:cubicBezTo>
                      <a:pt x="327" y="677"/>
                      <a:pt x="320" y="657"/>
                      <a:pt x="310" y="638"/>
                    </a:cubicBezTo>
                    <a:lnTo>
                      <a:pt x="310" y="638"/>
                    </a:lnTo>
                    <a:cubicBezTo>
                      <a:pt x="358" y="639"/>
                      <a:pt x="406" y="671"/>
                      <a:pt x="424" y="716"/>
                    </a:cubicBezTo>
                    <a:lnTo>
                      <a:pt x="424" y="716"/>
                    </a:lnTo>
                    <a:cubicBezTo>
                      <a:pt x="424" y="716"/>
                      <a:pt x="424" y="716"/>
                      <a:pt x="424" y="717"/>
                    </a:cubicBezTo>
                    <a:lnTo>
                      <a:pt x="424" y="717"/>
                    </a:lnTo>
                    <a:cubicBezTo>
                      <a:pt x="342" y="800"/>
                      <a:pt x="310" y="915"/>
                      <a:pt x="308" y="1035"/>
                    </a:cubicBezTo>
                    <a:lnTo>
                      <a:pt x="308" y="1035"/>
                    </a:lnTo>
                    <a:cubicBezTo>
                      <a:pt x="274" y="960"/>
                      <a:pt x="226" y="892"/>
                      <a:pt x="166" y="834"/>
                    </a:cubicBezTo>
                    <a:lnTo>
                      <a:pt x="166" y="834"/>
                    </a:lnTo>
                    <a:cubicBezTo>
                      <a:pt x="169" y="831"/>
                      <a:pt x="170" y="826"/>
                      <a:pt x="170" y="820"/>
                    </a:cubicBezTo>
                    <a:lnTo>
                      <a:pt x="170" y="820"/>
                    </a:lnTo>
                    <a:cubicBezTo>
                      <a:pt x="166" y="778"/>
                      <a:pt x="175" y="737"/>
                      <a:pt x="196" y="704"/>
                    </a:cubicBezTo>
                    <a:lnTo>
                      <a:pt x="420" y="1146"/>
                    </a:lnTo>
                    <a:lnTo>
                      <a:pt x="420" y="1146"/>
                    </a:lnTo>
                    <a:cubicBezTo>
                      <a:pt x="428" y="1129"/>
                      <a:pt x="437" y="1111"/>
                      <a:pt x="445" y="1094"/>
                    </a:cubicBezTo>
                    <a:lnTo>
                      <a:pt x="445" y="1094"/>
                    </a:lnTo>
                    <a:cubicBezTo>
                      <a:pt x="453" y="1079"/>
                      <a:pt x="436" y="1066"/>
                      <a:pt x="425" y="1071"/>
                    </a:cubicBezTo>
                    <a:lnTo>
                      <a:pt x="425" y="1071"/>
                    </a:lnTo>
                    <a:cubicBezTo>
                      <a:pt x="433" y="1047"/>
                      <a:pt x="442" y="1024"/>
                      <a:pt x="449" y="1000"/>
                    </a:cubicBezTo>
                    <a:lnTo>
                      <a:pt x="449" y="1000"/>
                    </a:lnTo>
                    <a:cubicBezTo>
                      <a:pt x="456" y="980"/>
                      <a:pt x="425" y="972"/>
                      <a:pt x="418" y="992"/>
                    </a:cubicBezTo>
                    <a:lnTo>
                      <a:pt x="418" y="992"/>
                    </a:lnTo>
                    <a:cubicBezTo>
                      <a:pt x="406" y="1027"/>
                      <a:pt x="393" y="1063"/>
                      <a:pt x="381" y="1099"/>
                    </a:cubicBezTo>
                    <a:lnTo>
                      <a:pt x="381" y="1099"/>
                    </a:lnTo>
                    <a:cubicBezTo>
                      <a:pt x="375" y="1114"/>
                      <a:pt x="370" y="1129"/>
                      <a:pt x="365" y="1145"/>
                    </a:cubicBezTo>
                    <a:lnTo>
                      <a:pt x="365" y="1145"/>
                    </a:lnTo>
                    <a:cubicBezTo>
                      <a:pt x="340" y="974"/>
                      <a:pt x="368" y="793"/>
                      <a:pt x="527" y="700"/>
                    </a:cubicBezTo>
                    <a:lnTo>
                      <a:pt x="527" y="700"/>
                    </a:lnTo>
                    <a:cubicBezTo>
                      <a:pt x="533" y="824"/>
                      <a:pt x="535" y="1073"/>
                      <a:pt x="420" y="1146"/>
                    </a:cubicBezTo>
                    <a:lnTo>
                      <a:pt x="196" y="704"/>
                    </a:lnTo>
                    <a:close/>
                    <a:moveTo>
                      <a:pt x="2121" y="147"/>
                    </a:moveTo>
                    <a:lnTo>
                      <a:pt x="2121" y="147"/>
                    </a:lnTo>
                    <a:cubicBezTo>
                      <a:pt x="2119" y="150"/>
                      <a:pt x="2115" y="152"/>
                      <a:pt x="2113" y="155"/>
                    </a:cubicBezTo>
                    <a:lnTo>
                      <a:pt x="2113" y="155"/>
                    </a:lnTo>
                    <a:cubicBezTo>
                      <a:pt x="2080" y="171"/>
                      <a:pt x="2048" y="188"/>
                      <a:pt x="2015" y="205"/>
                    </a:cubicBezTo>
                    <a:lnTo>
                      <a:pt x="2015" y="205"/>
                    </a:lnTo>
                    <a:cubicBezTo>
                      <a:pt x="2033" y="123"/>
                      <a:pt x="2002" y="18"/>
                      <a:pt x="1905" y="9"/>
                    </a:cubicBezTo>
                    <a:lnTo>
                      <a:pt x="1905" y="9"/>
                    </a:lnTo>
                    <a:cubicBezTo>
                      <a:pt x="1819" y="0"/>
                      <a:pt x="1747" y="65"/>
                      <a:pt x="1716" y="141"/>
                    </a:cubicBezTo>
                    <a:lnTo>
                      <a:pt x="1716" y="141"/>
                    </a:lnTo>
                    <a:cubicBezTo>
                      <a:pt x="1700" y="107"/>
                      <a:pt x="1677" y="73"/>
                      <a:pt x="1647" y="41"/>
                    </a:cubicBezTo>
                    <a:lnTo>
                      <a:pt x="1647" y="41"/>
                    </a:lnTo>
                    <a:cubicBezTo>
                      <a:pt x="1636" y="29"/>
                      <a:pt x="1622" y="32"/>
                      <a:pt x="1614" y="41"/>
                    </a:cubicBezTo>
                    <a:lnTo>
                      <a:pt x="1614" y="41"/>
                    </a:lnTo>
                    <a:cubicBezTo>
                      <a:pt x="1610" y="43"/>
                      <a:pt x="1606" y="46"/>
                      <a:pt x="1604" y="51"/>
                    </a:cubicBezTo>
                    <a:lnTo>
                      <a:pt x="1604" y="51"/>
                    </a:lnTo>
                    <a:cubicBezTo>
                      <a:pt x="1515" y="226"/>
                      <a:pt x="1543" y="431"/>
                      <a:pt x="1676" y="574"/>
                    </a:cubicBezTo>
                    <a:lnTo>
                      <a:pt x="1676" y="574"/>
                    </a:lnTo>
                    <a:cubicBezTo>
                      <a:pt x="1572" y="714"/>
                      <a:pt x="1424" y="822"/>
                      <a:pt x="1286" y="924"/>
                    </a:cubicBezTo>
                    <a:lnTo>
                      <a:pt x="1286" y="924"/>
                    </a:lnTo>
                    <a:cubicBezTo>
                      <a:pt x="1137" y="1034"/>
                      <a:pt x="971" y="1125"/>
                      <a:pt x="786" y="1152"/>
                    </a:cubicBezTo>
                    <a:lnTo>
                      <a:pt x="786" y="1152"/>
                    </a:lnTo>
                    <a:cubicBezTo>
                      <a:pt x="862" y="935"/>
                      <a:pt x="974" y="730"/>
                      <a:pt x="1119" y="547"/>
                    </a:cubicBezTo>
                    <a:lnTo>
                      <a:pt x="1119" y="547"/>
                    </a:lnTo>
                    <a:cubicBezTo>
                      <a:pt x="1175" y="572"/>
                      <a:pt x="1237" y="561"/>
                      <a:pt x="1289" y="527"/>
                    </a:cubicBezTo>
                    <a:lnTo>
                      <a:pt x="1289" y="527"/>
                    </a:lnTo>
                    <a:cubicBezTo>
                      <a:pt x="1357" y="483"/>
                      <a:pt x="1385" y="396"/>
                      <a:pt x="1405" y="321"/>
                    </a:cubicBezTo>
                    <a:lnTo>
                      <a:pt x="1405" y="321"/>
                    </a:lnTo>
                    <a:cubicBezTo>
                      <a:pt x="1425" y="310"/>
                      <a:pt x="1422" y="274"/>
                      <a:pt x="1394" y="275"/>
                    </a:cubicBezTo>
                    <a:lnTo>
                      <a:pt x="1394" y="275"/>
                    </a:lnTo>
                    <a:cubicBezTo>
                      <a:pt x="1365" y="276"/>
                      <a:pt x="1337" y="282"/>
                      <a:pt x="1310" y="291"/>
                    </a:cubicBezTo>
                    <a:lnTo>
                      <a:pt x="1310" y="291"/>
                    </a:lnTo>
                    <a:cubicBezTo>
                      <a:pt x="1310" y="233"/>
                      <a:pt x="1274" y="181"/>
                      <a:pt x="1213" y="166"/>
                    </a:cubicBezTo>
                    <a:lnTo>
                      <a:pt x="1213" y="166"/>
                    </a:lnTo>
                    <a:cubicBezTo>
                      <a:pt x="1157" y="152"/>
                      <a:pt x="1103" y="188"/>
                      <a:pt x="1085" y="238"/>
                    </a:cubicBezTo>
                    <a:lnTo>
                      <a:pt x="1085" y="238"/>
                    </a:lnTo>
                    <a:cubicBezTo>
                      <a:pt x="1071" y="220"/>
                      <a:pt x="1054" y="202"/>
                      <a:pt x="1036" y="187"/>
                    </a:cubicBezTo>
                    <a:lnTo>
                      <a:pt x="1036" y="187"/>
                    </a:lnTo>
                    <a:cubicBezTo>
                      <a:pt x="1024" y="177"/>
                      <a:pt x="1008" y="181"/>
                      <a:pt x="1000" y="190"/>
                    </a:cubicBezTo>
                    <a:lnTo>
                      <a:pt x="1000" y="190"/>
                    </a:lnTo>
                    <a:cubicBezTo>
                      <a:pt x="998" y="191"/>
                      <a:pt x="996" y="192"/>
                      <a:pt x="995" y="195"/>
                    </a:cubicBezTo>
                    <a:lnTo>
                      <a:pt x="995" y="195"/>
                    </a:lnTo>
                    <a:cubicBezTo>
                      <a:pt x="909" y="310"/>
                      <a:pt x="945" y="466"/>
                      <a:pt x="1067" y="536"/>
                    </a:cubicBezTo>
                    <a:lnTo>
                      <a:pt x="1067" y="536"/>
                    </a:lnTo>
                    <a:cubicBezTo>
                      <a:pt x="816" y="860"/>
                      <a:pt x="665" y="1246"/>
                      <a:pt x="631" y="1654"/>
                    </a:cubicBezTo>
                    <a:lnTo>
                      <a:pt x="631" y="1654"/>
                    </a:lnTo>
                    <a:cubicBezTo>
                      <a:pt x="630" y="1654"/>
                      <a:pt x="628" y="1655"/>
                      <a:pt x="627" y="1655"/>
                    </a:cubicBezTo>
                    <a:lnTo>
                      <a:pt x="627" y="1655"/>
                    </a:lnTo>
                    <a:cubicBezTo>
                      <a:pt x="506" y="1539"/>
                      <a:pt x="421" y="1398"/>
                      <a:pt x="376" y="1236"/>
                    </a:cubicBezTo>
                    <a:lnTo>
                      <a:pt x="376" y="1236"/>
                    </a:lnTo>
                    <a:cubicBezTo>
                      <a:pt x="380" y="1227"/>
                      <a:pt x="384" y="1219"/>
                      <a:pt x="388" y="1210"/>
                    </a:cubicBezTo>
                    <a:lnTo>
                      <a:pt x="388" y="1210"/>
                    </a:lnTo>
                    <a:cubicBezTo>
                      <a:pt x="587" y="1161"/>
                      <a:pt x="584" y="831"/>
                      <a:pt x="574" y="673"/>
                    </a:cubicBezTo>
                    <a:lnTo>
                      <a:pt x="574" y="673"/>
                    </a:lnTo>
                    <a:cubicBezTo>
                      <a:pt x="573" y="663"/>
                      <a:pt x="567" y="656"/>
                      <a:pt x="559" y="652"/>
                    </a:cubicBezTo>
                    <a:lnTo>
                      <a:pt x="559" y="652"/>
                    </a:lnTo>
                    <a:cubicBezTo>
                      <a:pt x="553" y="643"/>
                      <a:pt x="541" y="638"/>
                      <a:pt x="527" y="643"/>
                    </a:cubicBezTo>
                    <a:lnTo>
                      <a:pt x="527" y="643"/>
                    </a:lnTo>
                    <a:cubicBezTo>
                      <a:pt x="503" y="655"/>
                      <a:pt x="482" y="669"/>
                      <a:pt x="462" y="684"/>
                    </a:cubicBezTo>
                    <a:lnTo>
                      <a:pt x="462" y="684"/>
                    </a:lnTo>
                    <a:cubicBezTo>
                      <a:pt x="424" y="610"/>
                      <a:pt x="342" y="577"/>
                      <a:pt x="259" y="596"/>
                    </a:cubicBezTo>
                    <a:lnTo>
                      <a:pt x="259" y="596"/>
                    </a:lnTo>
                    <a:cubicBezTo>
                      <a:pt x="172" y="616"/>
                      <a:pt x="123" y="709"/>
                      <a:pt x="120" y="793"/>
                    </a:cubicBezTo>
                    <a:lnTo>
                      <a:pt x="120" y="793"/>
                    </a:lnTo>
                    <a:cubicBezTo>
                      <a:pt x="101" y="778"/>
                      <a:pt x="81" y="763"/>
                      <a:pt x="60" y="749"/>
                    </a:cubicBezTo>
                    <a:lnTo>
                      <a:pt x="60" y="749"/>
                    </a:lnTo>
                    <a:cubicBezTo>
                      <a:pt x="35" y="732"/>
                      <a:pt x="11" y="773"/>
                      <a:pt x="36" y="790"/>
                    </a:cubicBezTo>
                    <a:lnTo>
                      <a:pt x="36" y="790"/>
                    </a:lnTo>
                    <a:cubicBezTo>
                      <a:pt x="13" y="843"/>
                      <a:pt x="4" y="897"/>
                      <a:pt x="7" y="948"/>
                    </a:cubicBezTo>
                    <a:lnTo>
                      <a:pt x="7" y="948"/>
                    </a:lnTo>
                    <a:cubicBezTo>
                      <a:pt x="5" y="952"/>
                      <a:pt x="3" y="956"/>
                      <a:pt x="3" y="962"/>
                    </a:cubicBezTo>
                    <a:lnTo>
                      <a:pt x="3" y="962"/>
                    </a:lnTo>
                    <a:lnTo>
                      <a:pt x="4" y="963"/>
                    </a:lnTo>
                    <a:lnTo>
                      <a:pt x="4" y="963"/>
                    </a:lnTo>
                    <a:cubicBezTo>
                      <a:pt x="0" y="972"/>
                      <a:pt x="3" y="984"/>
                      <a:pt x="12" y="991"/>
                    </a:cubicBezTo>
                    <a:lnTo>
                      <a:pt x="12" y="991"/>
                    </a:lnTo>
                    <a:cubicBezTo>
                      <a:pt x="38" y="1126"/>
                      <a:pt x="148" y="1236"/>
                      <a:pt x="304" y="1254"/>
                    </a:cubicBezTo>
                    <a:lnTo>
                      <a:pt x="304" y="1254"/>
                    </a:lnTo>
                    <a:cubicBezTo>
                      <a:pt x="314" y="1255"/>
                      <a:pt x="321" y="1250"/>
                      <a:pt x="324" y="1244"/>
                    </a:cubicBezTo>
                    <a:lnTo>
                      <a:pt x="324" y="1244"/>
                    </a:lnTo>
                    <a:cubicBezTo>
                      <a:pt x="325" y="1245"/>
                      <a:pt x="327" y="1246"/>
                      <a:pt x="328" y="1247"/>
                    </a:cubicBezTo>
                    <a:lnTo>
                      <a:pt x="328" y="1247"/>
                    </a:lnTo>
                    <a:cubicBezTo>
                      <a:pt x="378" y="1427"/>
                      <a:pt x="475" y="1586"/>
                      <a:pt x="615" y="1711"/>
                    </a:cubicBezTo>
                    <a:lnTo>
                      <a:pt x="615" y="1711"/>
                    </a:lnTo>
                    <a:cubicBezTo>
                      <a:pt x="617" y="1713"/>
                      <a:pt x="618" y="1714"/>
                      <a:pt x="620" y="1715"/>
                    </a:cubicBezTo>
                    <a:lnTo>
                      <a:pt x="620" y="1715"/>
                    </a:lnTo>
                    <a:cubicBezTo>
                      <a:pt x="623" y="1912"/>
                      <a:pt x="654" y="2104"/>
                      <a:pt x="717" y="2292"/>
                    </a:cubicBezTo>
                    <a:lnTo>
                      <a:pt x="717" y="2292"/>
                    </a:lnTo>
                    <a:cubicBezTo>
                      <a:pt x="727" y="2321"/>
                      <a:pt x="775" y="2309"/>
                      <a:pt x="765" y="2279"/>
                    </a:cubicBezTo>
                    <a:lnTo>
                      <a:pt x="765" y="2279"/>
                    </a:lnTo>
                    <a:cubicBezTo>
                      <a:pt x="704" y="2098"/>
                      <a:pt x="673" y="1913"/>
                      <a:pt x="669" y="1722"/>
                    </a:cubicBezTo>
                    <a:lnTo>
                      <a:pt x="669" y="1722"/>
                    </a:lnTo>
                    <a:cubicBezTo>
                      <a:pt x="805" y="1741"/>
                      <a:pt x="925" y="1569"/>
                      <a:pt x="1008" y="1482"/>
                    </a:cubicBezTo>
                    <a:lnTo>
                      <a:pt x="1008" y="1482"/>
                    </a:lnTo>
                    <a:cubicBezTo>
                      <a:pt x="1034" y="1501"/>
                      <a:pt x="1066" y="1509"/>
                      <a:pt x="1100" y="1506"/>
                    </a:cubicBezTo>
                    <a:lnTo>
                      <a:pt x="1100" y="1506"/>
                    </a:lnTo>
                    <a:cubicBezTo>
                      <a:pt x="1162" y="1500"/>
                      <a:pt x="1209" y="1450"/>
                      <a:pt x="1245" y="1405"/>
                    </a:cubicBezTo>
                    <a:lnTo>
                      <a:pt x="1245" y="1405"/>
                    </a:lnTo>
                    <a:cubicBezTo>
                      <a:pt x="1250" y="1399"/>
                      <a:pt x="1252" y="1393"/>
                      <a:pt x="1251" y="1387"/>
                    </a:cubicBezTo>
                    <a:lnTo>
                      <a:pt x="1251" y="1387"/>
                    </a:lnTo>
                    <a:cubicBezTo>
                      <a:pt x="1260" y="1375"/>
                      <a:pt x="1258" y="1354"/>
                      <a:pt x="1239" y="1348"/>
                    </a:cubicBezTo>
                    <a:lnTo>
                      <a:pt x="1239" y="1348"/>
                    </a:lnTo>
                    <a:cubicBezTo>
                      <a:pt x="1231" y="1346"/>
                      <a:pt x="1222" y="1344"/>
                      <a:pt x="1213" y="1342"/>
                    </a:cubicBezTo>
                    <a:lnTo>
                      <a:pt x="1213" y="1342"/>
                    </a:lnTo>
                    <a:cubicBezTo>
                      <a:pt x="1221" y="1294"/>
                      <a:pt x="1195" y="1239"/>
                      <a:pt x="1147" y="1223"/>
                    </a:cubicBezTo>
                    <a:lnTo>
                      <a:pt x="1147" y="1223"/>
                    </a:lnTo>
                    <a:cubicBezTo>
                      <a:pt x="1100" y="1208"/>
                      <a:pt x="1052" y="1227"/>
                      <a:pt x="1025" y="1264"/>
                    </a:cubicBezTo>
                    <a:lnTo>
                      <a:pt x="1025" y="1264"/>
                    </a:lnTo>
                    <a:cubicBezTo>
                      <a:pt x="1020" y="1256"/>
                      <a:pt x="1013" y="1249"/>
                      <a:pt x="1006" y="1243"/>
                    </a:cubicBezTo>
                    <a:lnTo>
                      <a:pt x="1006" y="1243"/>
                    </a:lnTo>
                    <a:cubicBezTo>
                      <a:pt x="1001" y="1229"/>
                      <a:pt x="987" y="1219"/>
                      <a:pt x="970" y="1227"/>
                    </a:cubicBezTo>
                    <a:lnTo>
                      <a:pt x="970" y="1227"/>
                    </a:lnTo>
                    <a:cubicBezTo>
                      <a:pt x="870" y="1276"/>
                      <a:pt x="876" y="1407"/>
                      <a:pt x="963" y="1458"/>
                    </a:cubicBezTo>
                    <a:lnTo>
                      <a:pt x="963" y="1458"/>
                    </a:lnTo>
                    <a:cubicBezTo>
                      <a:pt x="927" y="1495"/>
                      <a:pt x="890" y="1532"/>
                      <a:pt x="854" y="1570"/>
                    </a:cubicBezTo>
                    <a:lnTo>
                      <a:pt x="854" y="1570"/>
                    </a:lnTo>
                    <a:cubicBezTo>
                      <a:pt x="807" y="1618"/>
                      <a:pt x="749" y="1681"/>
                      <a:pt x="678" y="1674"/>
                    </a:cubicBezTo>
                    <a:lnTo>
                      <a:pt x="678" y="1674"/>
                    </a:lnTo>
                    <a:cubicBezTo>
                      <a:pt x="690" y="1513"/>
                      <a:pt x="721" y="1355"/>
                      <a:pt x="769" y="1203"/>
                    </a:cubicBezTo>
                    <a:lnTo>
                      <a:pt x="769" y="1203"/>
                    </a:lnTo>
                    <a:cubicBezTo>
                      <a:pt x="960" y="1179"/>
                      <a:pt x="1125" y="1096"/>
                      <a:pt x="1282" y="986"/>
                    </a:cubicBezTo>
                    <a:lnTo>
                      <a:pt x="1282" y="986"/>
                    </a:lnTo>
                    <a:cubicBezTo>
                      <a:pt x="1443" y="875"/>
                      <a:pt x="1615" y="748"/>
                      <a:pt x="1728" y="585"/>
                    </a:cubicBezTo>
                    <a:lnTo>
                      <a:pt x="1728" y="585"/>
                    </a:lnTo>
                    <a:cubicBezTo>
                      <a:pt x="1804" y="591"/>
                      <a:pt x="1874" y="520"/>
                      <a:pt x="1928" y="473"/>
                    </a:cubicBezTo>
                    <a:lnTo>
                      <a:pt x="1928" y="473"/>
                    </a:lnTo>
                    <a:cubicBezTo>
                      <a:pt x="1970" y="436"/>
                      <a:pt x="2009" y="392"/>
                      <a:pt x="2043" y="346"/>
                    </a:cubicBezTo>
                    <a:lnTo>
                      <a:pt x="2043" y="346"/>
                    </a:lnTo>
                    <a:cubicBezTo>
                      <a:pt x="2076" y="301"/>
                      <a:pt x="2101" y="236"/>
                      <a:pt x="2141" y="195"/>
                    </a:cubicBezTo>
                    <a:lnTo>
                      <a:pt x="2141" y="195"/>
                    </a:lnTo>
                    <a:cubicBezTo>
                      <a:pt x="2143" y="195"/>
                      <a:pt x="2144" y="194"/>
                      <a:pt x="2145" y="193"/>
                    </a:cubicBezTo>
                    <a:lnTo>
                      <a:pt x="2145" y="193"/>
                    </a:lnTo>
                    <a:cubicBezTo>
                      <a:pt x="2152" y="190"/>
                      <a:pt x="2155" y="185"/>
                      <a:pt x="2157" y="181"/>
                    </a:cubicBezTo>
                    <a:lnTo>
                      <a:pt x="2157" y="181"/>
                    </a:lnTo>
                    <a:cubicBezTo>
                      <a:pt x="2179" y="161"/>
                      <a:pt x="2145" y="128"/>
                      <a:pt x="2121" y="14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4" name="Freeform 405">
                <a:extLst>
                  <a:ext uri="{FF2B5EF4-FFF2-40B4-BE49-F238E27FC236}">
                    <a16:creationId xmlns:a16="http://schemas.microsoft.com/office/drawing/2014/main" id="{1A0C0270-FE8F-0745-B77A-1AF0BDCC22F9}"/>
                  </a:ext>
                </a:extLst>
              </p:cNvPr>
              <p:cNvSpPr>
                <a:spLocks noChangeArrowheads="1"/>
              </p:cNvSpPr>
              <p:nvPr/>
            </p:nvSpPr>
            <p:spPr bwMode="auto">
              <a:xfrm>
                <a:off x="5237351" y="3973738"/>
                <a:ext cx="16201" cy="18362"/>
              </a:xfrm>
              <a:custGeom>
                <a:avLst/>
                <a:gdLst>
                  <a:gd name="T0" fmla="*/ 6 w 64"/>
                  <a:gd name="T1" fmla="*/ 61 h 74"/>
                  <a:gd name="T2" fmla="*/ 6 w 64"/>
                  <a:gd name="T3" fmla="*/ 61 h 74"/>
                  <a:gd name="T4" fmla="*/ 34 w 64"/>
                  <a:gd name="T5" fmla="*/ 71 h 74"/>
                  <a:gd name="T6" fmla="*/ 34 w 64"/>
                  <a:gd name="T7" fmla="*/ 71 h 74"/>
                  <a:gd name="T8" fmla="*/ 54 w 64"/>
                  <a:gd name="T9" fmla="*/ 25 h 74"/>
                  <a:gd name="T10" fmla="*/ 54 w 64"/>
                  <a:gd name="T11" fmla="*/ 25 h 74"/>
                  <a:gd name="T12" fmla="*/ 3 w 64"/>
                  <a:gd name="T13" fmla="*/ 32 h 74"/>
                  <a:gd name="T14" fmla="*/ 3 w 64"/>
                  <a:gd name="T15" fmla="*/ 32 h 74"/>
                  <a:gd name="T16" fmla="*/ 2 w 64"/>
                  <a:gd name="T17" fmla="*/ 45 h 74"/>
                  <a:gd name="T18" fmla="*/ 2 w 64"/>
                  <a:gd name="T19" fmla="*/ 45 h 74"/>
                  <a:gd name="T20" fmla="*/ 6 w 64"/>
                  <a:gd name="T21" fmla="*/ 6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74">
                    <a:moveTo>
                      <a:pt x="6" y="61"/>
                    </a:moveTo>
                    <a:lnTo>
                      <a:pt x="6" y="61"/>
                    </a:lnTo>
                    <a:cubicBezTo>
                      <a:pt x="11" y="70"/>
                      <a:pt x="24" y="73"/>
                      <a:pt x="34" y="71"/>
                    </a:cubicBezTo>
                    <a:lnTo>
                      <a:pt x="34" y="71"/>
                    </a:lnTo>
                    <a:cubicBezTo>
                      <a:pt x="56" y="67"/>
                      <a:pt x="63" y="44"/>
                      <a:pt x="54" y="25"/>
                    </a:cubicBezTo>
                    <a:lnTo>
                      <a:pt x="54" y="25"/>
                    </a:lnTo>
                    <a:cubicBezTo>
                      <a:pt x="43" y="0"/>
                      <a:pt x="14" y="17"/>
                      <a:pt x="3" y="32"/>
                    </a:cubicBezTo>
                    <a:lnTo>
                      <a:pt x="3" y="32"/>
                    </a:lnTo>
                    <a:cubicBezTo>
                      <a:pt x="1" y="37"/>
                      <a:pt x="0" y="42"/>
                      <a:pt x="2" y="45"/>
                    </a:cubicBezTo>
                    <a:lnTo>
                      <a:pt x="2" y="45"/>
                    </a:lnTo>
                    <a:cubicBezTo>
                      <a:pt x="2" y="51"/>
                      <a:pt x="3" y="57"/>
                      <a:pt x="6" y="6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5" name="Freeform 406">
                <a:extLst>
                  <a:ext uri="{FF2B5EF4-FFF2-40B4-BE49-F238E27FC236}">
                    <a16:creationId xmlns:a16="http://schemas.microsoft.com/office/drawing/2014/main" id="{E58FE494-A485-2F47-BB07-9A827B85FCA1}"/>
                  </a:ext>
                </a:extLst>
              </p:cNvPr>
              <p:cNvSpPr>
                <a:spLocks noChangeArrowheads="1"/>
              </p:cNvSpPr>
              <p:nvPr/>
            </p:nvSpPr>
            <p:spPr bwMode="auto">
              <a:xfrm>
                <a:off x="5285955" y="3958616"/>
                <a:ext cx="17282" cy="17282"/>
              </a:xfrm>
              <a:custGeom>
                <a:avLst/>
                <a:gdLst>
                  <a:gd name="T0" fmla="*/ 62 w 72"/>
                  <a:gd name="T1" fmla="*/ 52 h 71"/>
                  <a:gd name="T2" fmla="*/ 62 w 72"/>
                  <a:gd name="T3" fmla="*/ 52 h 71"/>
                  <a:gd name="T4" fmla="*/ 59 w 72"/>
                  <a:gd name="T5" fmla="*/ 9 h 71"/>
                  <a:gd name="T6" fmla="*/ 59 w 72"/>
                  <a:gd name="T7" fmla="*/ 9 h 71"/>
                  <a:gd name="T8" fmla="*/ 26 w 72"/>
                  <a:gd name="T9" fmla="*/ 5 h 71"/>
                  <a:gd name="T10" fmla="*/ 26 w 72"/>
                  <a:gd name="T11" fmla="*/ 5 h 71"/>
                  <a:gd name="T12" fmla="*/ 9 w 72"/>
                  <a:gd name="T13" fmla="*/ 12 h 71"/>
                  <a:gd name="T14" fmla="*/ 9 w 72"/>
                  <a:gd name="T15" fmla="*/ 12 h 71"/>
                  <a:gd name="T16" fmla="*/ 17 w 72"/>
                  <a:gd name="T17" fmla="*/ 58 h 71"/>
                  <a:gd name="T18" fmla="*/ 17 w 72"/>
                  <a:gd name="T19" fmla="*/ 58 h 71"/>
                  <a:gd name="T20" fmla="*/ 62 w 72"/>
                  <a:gd name="T21" fmla="*/ 5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71">
                    <a:moveTo>
                      <a:pt x="62" y="52"/>
                    </a:moveTo>
                    <a:lnTo>
                      <a:pt x="62" y="52"/>
                    </a:lnTo>
                    <a:cubicBezTo>
                      <a:pt x="71" y="38"/>
                      <a:pt x="71" y="19"/>
                      <a:pt x="59" y="9"/>
                    </a:cubicBezTo>
                    <a:lnTo>
                      <a:pt x="59" y="9"/>
                    </a:lnTo>
                    <a:cubicBezTo>
                      <a:pt x="49" y="0"/>
                      <a:pt x="36" y="0"/>
                      <a:pt x="26" y="5"/>
                    </a:cubicBezTo>
                    <a:lnTo>
                      <a:pt x="26" y="5"/>
                    </a:lnTo>
                    <a:cubicBezTo>
                      <a:pt x="19" y="3"/>
                      <a:pt x="13" y="5"/>
                      <a:pt x="9" y="12"/>
                    </a:cubicBezTo>
                    <a:lnTo>
                      <a:pt x="9" y="12"/>
                    </a:lnTo>
                    <a:cubicBezTo>
                      <a:pt x="0" y="27"/>
                      <a:pt x="3" y="47"/>
                      <a:pt x="17" y="58"/>
                    </a:cubicBezTo>
                    <a:lnTo>
                      <a:pt x="17" y="58"/>
                    </a:lnTo>
                    <a:cubicBezTo>
                      <a:pt x="32" y="70"/>
                      <a:pt x="52" y="67"/>
                      <a:pt x="62"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6" name="Freeform 407">
                <a:extLst>
                  <a:ext uri="{FF2B5EF4-FFF2-40B4-BE49-F238E27FC236}">
                    <a16:creationId xmlns:a16="http://schemas.microsoft.com/office/drawing/2014/main" id="{6CDF3A68-41CE-B642-89A9-AC0C5D97DC8D}"/>
                  </a:ext>
                </a:extLst>
              </p:cNvPr>
              <p:cNvSpPr>
                <a:spLocks noChangeArrowheads="1"/>
              </p:cNvSpPr>
              <p:nvPr/>
            </p:nvSpPr>
            <p:spPr bwMode="auto">
              <a:xfrm>
                <a:off x="5310798" y="3986699"/>
                <a:ext cx="8641" cy="12961"/>
              </a:xfrm>
              <a:custGeom>
                <a:avLst/>
                <a:gdLst>
                  <a:gd name="T0" fmla="*/ 33 w 35"/>
                  <a:gd name="T1" fmla="*/ 33 h 55"/>
                  <a:gd name="T2" fmla="*/ 33 w 35"/>
                  <a:gd name="T3" fmla="*/ 33 h 55"/>
                  <a:gd name="T4" fmla="*/ 33 w 35"/>
                  <a:gd name="T5" fmla="*/ 21 h 55"/>
                  <a:gd name="T6" fmla="*/ 33 w 35"/>
                  <a:gd name="T7" fmla="*/ 21 h 55"/>
                  <a:gd name="T8" fmla="*/ 1 w 35"/>
                  <a:gd name="T9" fmla="*/ 21 h 55"/>
                  <a:gd name="T10" fmla="*/ 1 w 35"/>
                  <a:gd name="T11" fmla="*/ 21 h 55"/>
                  <a:gd name="T12" fmla="*/ 1 w 35"/>
                  <a:gd name="T13" fmla="*/ 33 h 55"/>
                  <a:gd name="T14" fmla="*/ 1 w 35"/>
                  <a:gd name="T15" fmla="*/ 33 h 55"/>
                  <a:gd name="T16" fmla="*/ 33 w 35"/>
                  <a:gd name="T17"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55">
                    <a:moveTo>
                      <a:pt x="33" y="33"/>
                    </a:moveTo>
                    <a:lnTo>
                      <a:pt x="33" y="33"/>
                    </a:lnTo>
                    <a:cubicBezTo>
                      <a:pt x="33" y="29"/>
                      <a:pt x="33" y="25"/>
                      <a:pt x="33" y="21"/>
                    </a:cubicBezTo>
                    <a:lnTo>
                      <a:pt x="33" y="21"/>
                    </a:lnTo>
                    <a:cubicBezTo>
                      <a:pt x="33" y="0"/>
                      <a:pt x="0" y="0"/>
                      <a:pt x="1" y="21"/>
                    </a:cubicBezTo>
                    <a:lnTo>
                      <a:pt x="1" y="21"/>
                    </a:lnTo>
                    <a:cubicBezTo>
                      <a:pt x="1" y="25"/>
                      <a:pt x="1" y="29"/>
                      <a:pt x="1" y="33"/>
                    </a:cubicBezTo>
                    <a:lnTo>
                      <a:pt x="1" y="33"/>
                    </a:lnTo>
                    <a:cubicBezTo>
                      <a:pt x="1" y="54"/>
                      <a:pt x="34" y="54"/>
                      <a:pt x="33"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7" name="Freeform 408">
                <a:extLst>
                  <a:ext uri="{FF2B5EF4-FFF2-40B4-BE49-F238E27FC236}">
                    <a16:creationId xmlns:a16="http://schemas.microsoft.com/office/drawing/2014/main" id="{FEF21EBD-965A-5348-86C2-9483305EAB82}"/>
                  </a:ext>
                </a:extLst>
              </p:cNvPr>
              <p:cNvSpPr>
                <a:spLocks noChangeArrowheads="1"/>
              </p:cNvSpPr>
              <p:nvPr/>
            </p:nvSpPr>
            <p:spPr bwMode="auto">
              <a:xfrm>
                <a:off x="5142300" y="4042865"/>
                <a:ext cx="17282" cy="16201"/>
              </a:xfrm>
              <a:custGeom>
                <a:avLst/>
                <a:gdLst>
                  <a:gd name="T0" fmla="*/ 53 w 69"/>
                  <a:gd name="T1" fmla="*/ 54 h 67"/>
                  <a:gd name="T2" fmla="*/ 53 w 69"/>
                  <a:gd name="T3" fmla="*/ 54 h 67"/>
                  <a:gd name="T4" fmla="*/ 45 w 69"/>
                  <a:gd name="T5" fmla="*/ 5 h 67"/>
                  <a:gd name="T6" fmla="*/ 45 w 69"/>
                  <a:gd name="T7" fmla="*/ 5 h 67"/>
                  <a:gd name="T8" fmla="*/ 23 w 69"/>
                  <a:gd name="T9" fmla="*/ 12 h 67"/>
                  <a:gd name="T10" fmla="*/ 23 w 69"/>
                  <a:gd name="T11" fmla="*/ 12 h 67"/>
                  <a:gd name="T12" fmla="*/ 4 w 69"/>
                  <a:gd name="T13" fmla="*/ 32 h 67"/>
                  <a:gd name="T14" fmla="*/ 4 w 69"/>
                  <a:gd name="T15" fmla="*/ 32 h 67"/>
                  <a:gd name="T16" fmla="*/ 6 w 69"/>
                  <a:gd name="T17" fmla="*/ 52 h 67"/>
                  <a:gd name="T18" fmla="*/ 6 w 69"/>
                  <a:gd name="T19" fmla="*/ 52 h 67"/>
                  <a:gd name="T20" fmla="*/ 53 w 69"/>
                  <a:gd name="T21" fmla="*/ 5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67">
                    <a:moveTo>
                      <a:pt x="53" y="54"/>
                    </a:moveTo>
                    <a:lnTo>
                      <a:pt x="53" y="54"/>
                    </a:lnTo>
                    <a:cubicBezTo>
                      <a:pt x="68" y="40"/>
                      <a:pt x="60" y="15"/>
                      <a:pt x="45" y="5"/>
                    </a:cubicBezTo>
                    <a:lnTo>
                      <a:pt x="45" y="5"/>
                    </a:lnTo>
                    <a:cubicBezTo>
                      <a:pt x="36" y="0"/>
                      <a:pt x="27" y="4"/>
                      <a:pt x="23" y="12"/>
                    </a:cubicBezTo>
                    <a:lnTo>
                      <a:pt x="23" y="12"/>
                    </a:lnTo>
                    <a:cubicBezTo>
                      <a:pt x="15" y="17"/>
                      <a:pt x="8" y="24"/>
                      <a:pt x="4" y="32"/>
                    </a:cubicBezTo>
                    <a:lnTo>
                      <a:pt x="4" y="32"/>
                    </a:lnTo>
                    <a:cubicBezTo>
                      <a:pt x="0" y="39"/>
                      <a:pt x="1" y="46"/>
                      <a:pt x="6" y="52"/>
                    </a:cubicBezTo>
                    <a:lnTo>
                      <a:pt x="6" y="52"/>
                    </a:lnTo>
                    <a:cubicBezTo>
                      <a:pt x="18" y="66"/>
                      <a:pt x="39" y="65"/>
                      <a:pt x="53"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8" name="Freeform 409">
                <a:extLst>
                  <a:ext uri="{FF2B5EF4-FFF2-40B4-BE49-F238E27FC236}">
                    <a16:creationId xmlns:a16="http://schemas.microsoft.com/office/drawing/2014/main" id="{B228B7ED-D367-034A-8CF0-F43ACBE4E8EA}"/>
                  </a:ext>
                </a:extLst>
              </p:cNvPr>
              <p:cNvSpPr>
                <a:spLocks noChangeArrowheads="1"/>
              </p:cNvSpPr>
              <p:nvPr/>
            </p:nvSpPr>
            <p:spPr bwMode="auto">
              <a:xfrm>
                <a:off x="5123938" y="4014782"/>
                <a:ext cx="14042" cy="16201"/>
              </a:xfrm>
              <a:custGeom>
                <a:avLst/>
                <a:gdLst>
                  <a:gd name="T0" fmla="*/ 11 w 56"/>
                  <a:gd name="T1" fmla="*/ 56 h 64"/>
                  <a:gd name="T2" fmla="*/ 11 w 56"/>
                  <a:gd name="T3" fmla="*/ 56 h 64"/>
                  <a:gd name="T4" fmla="*/ 53 w 56"/>
                  <a:gd name="T5" fmla="*/ 23 h 64"/>
                  <a:gd name="T6" fmla="*/ 53 w 56"/>
                  <a:gd name="T7" fmla="*/ 23 h 64"/>
                  <a:gd name="T8" fmla="*/ 39 w 56"/>
                  <a:gd name="T9" fmla="*/ 7 h 64"/>
                  <a:gd name="T10" fmla="*/ 39 w 56"/>
                  <a:gd name="T11" fmla="*/ 7 h 64"/>
                  <a:gd name="T12" fmla="*/ 19 w 56"/>
                  <a:gd name="T13" fmla="*/ 5 h 64"/>
                  <a:gd name="T14" fmla="*/ 19 w 56"/>
                  <a:gd name="T15" fmla="*/ 5 h 64"/>
                  <a:gd name="T16" fmla="*/ 0 w 56"/>
                  <a:gd name="T17" fmla="*/ 40 h 64"/>
                  <a:gd name="T18" fmla="*/ 0 w 56"/>
                  <a:gd name="T19" fmla="*/ 40 h 64"/>
                  <a:gd name="T20" fmla="*/ 11 w 56"/>
                  <a:gd name="T21"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64">
                    <a:moveTo>
                      <a:pt x="11" y="56"/>
                    </a:moveTo>
                    <a:lnTo>
                      <a:pt x="11" y="56"/>
                    </a:lnTo>
                    <a:cubicBezTo>
                      <a:pt x="32" y="63"/>
                      <a:pt x="55" y="45"/>
                      <a:pt x="53" y="23"/>
                    </a:cubicBezTo>
                    <a:lnTo>
                      <a:pt x="53" y="23"/>
                    </a:lnTo>
                    <a:cubicBezTo>
                      <a:pt x="52" y="16"/>
                      <a:pt x="46" y="9"/>
                      <a:pt x="39" y="7"/>
                    </a:cubicBezTo>
                    <a:lnTo>
                      <a:pt x="39" y="7"/>
                    </a:lnTo>
                    <a:cubicBezTo>
                      <a:pt x="34" y="2"/>
                      <a:pt x="27" y="0"/>
                      <a:pt x="19" y="5"/>
                    </a:cubicBezTo>
                    <a:lnTo>
                      <a:pt x="19" y="5"/>
                    </a:lnTo>
                    <a:cubicBezTo>
                      <a:pt x="7" y="12"/>
                      <a:pt x="0" y="25"/>
                      <a:pt x="0" y="40"/>
                    </a:cubicBezTo>
                    <a:lnTo>
                      <a:pt x="0" y="40"/>
                    </a:lnTo>
                    <a:cubicBezTo>
                      <a:pt x="0" y="47"/>
                      <a:pt x="5" y="53"/>
                      <a:pt x="11" y="5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9" name="Freeform 410">
                <a:extLst>
                  <a:ext uri="{FF2B5EF4-FFF2-40B4-BE49-F238E27FC236}">
                    <a16:creationId xmlns:a16="http://schemas.microsoft.com/office/drawing/2014/main" id="{2E7EED1E-3A8F-8941-B7FF-ED0B2D0E7AC2}"/>
                  </a:ext>
                </a:extLst>
              </p:cNvPr>
              <p:cNvSpPr>
                <a:spLocks noChangeArrowheads="1"/>
              </p:cNvSpPr>
              <p:nvPr/>
            </p:nvSpPr>
            <p:spPr bwMode="auto">
              <a:xfrm>
                <a:off x="5088295" y="3989939"/>
                <a:ext cx="14041" cy="15122"/>
              </a:xfrm>
              <a:custGeom>
                <a:avLst/>
                <a:gdLst>
                  <a:gd name="T0" fmla="*/ 21 w 59"/>
                  <a:gd name="T1" fmla="*/ 44 h 60"/>
                  <a:gd name="T2" fmla="*/ 21 w 59"/>
                  <a:gd name="T3" fmla="*/ 44 h 60"/>
                  <a:gd name="T4" fmla="*/ 44 w 59"/>
                  <a:gd name="T5" fmla="*/ 21 h 60"/>
                  <a:gd name="T6" fmla="*/ 44 w 59"/>
                  <a:gd name="T7" fmla="*/ 21 h 60"/>
                  <a:gd name="T8" fmla="*/ 38 w 59"/>
                  <a:gd name="T9" fmla="*/ 15 h 60"/>
                  <a:gd name="T10" fmla="*/ 38 w 59"/>
                  <a:gd name="T11" fmla="*/ 15 h 60"/>
                  <a:gd name="T12" fmla="*/ 15 w 59"/>
                  <a:gd name="T13" fmla="*/ 38 h 60"/>
                  <a:gd name="T14" fmla="*/ 21 w 59"/>
                  <a:gd name="T15" fmla="*/ 44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60">
                    <a:moveTo>
                      <a:pt x="21" y="44"/>
                    </a:moveTo>
                    <a:lnTo>
                      <a:pt x="21" y="44"/>
                    </a:lnTo>
                    <a:cubicBezTo>
                      <a:pt x="36" y="59"/>
                      <a:pt x="58" y="36"/>
                      <a:pt x="44" y="21"/>
                    </a:cubicBezTo>
                    <a:lnTo>
                      <a:pt x="44" y="21"/>
                    </a:lnTo>
                    <a:cubicBezTo>
                      <a:pt x="42" y="19"/>
                      <a:pt x="40" y="17"/>
                      <a:pt x="38" y="15"/>
                    </a:cubicBezTo>
                    <a:lnTo>
                      <a:pt x="38" y="15"/>
                    </a:lnTo>
                    <a:cubicBezTo>
                      <a:pt x="23" y="0"/>
                      <a:pt x="0" y="23"/>
                      <a:pt x="15" y="38"/>
                    </a:cubicBezTo>
                    <a:lnTo>
                      <a:pt x="21" y="4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0" name="Freeform 411">
                <a:extLst>
                  <a:ext uri="{FF2B5EF4-FFF2-40B4-BE49-F238E27FC236}">
                    <a16:creationId xmlns:a16="http://schemas.microsoft.com/office/drawing/2014/main" id="{522BEDB6-5CF7-484F-A858-C94F44D017E8}"/>
                  </a:ext>
                </a:extLst>
              </p:cNvPr>
              <p:cNvSpPr>
                <a:spLocks noChangeArrowheads="1"/>
              </p:cNvSpPr>
              <p:nvPr/>
            </p:nvSpPr>
            <p:spPr bwMode="auto">
              <a:xfrm>
                <a:off x="5079654" y="4025584"/>
                <a:ext cx="19442" cy="19442"/>
              </a:xfrm>
              <a:custGeom>
                <a:avLst/>
                <a:gdLst>
                  <a:gd name="T0" fmla="*/ 8 w 78"/>
                  <a:gd name="T1" fmla="*/ 49 h 78"/>
                  <a:gd name="T2" fmla="*/ 8 w 78"/>
                  <a:gd name="T3" fmla="*/ 49 h 78"/>
                  <a:gd name="T4" fmla="*/ 64 w 78"/>
                  <a:gd name="T5" fmla="*/ 54 h 78"/>
                  <a:gd name="T6" fmla="*/ 64 w 78"/>
                  <a:gd name="T7" fmla="*/ 54 h 78"/>
                  <a:gd name="T8" fmla="*/ 43 w 78"/>
                  <a:gd name="T9" fmla="*/ 2 h 78"/>
                  <a:gd name="T10" fmla="*/ 43 w 78"/>
                  <a:gd name="T11" fmla="*/ 2 h 78"/>
                  <a:gd name="T12" fmla="*/ 42 w 78"/>
                  <a:gd name="T13" fmla="*/ 2 h 78"/>
                  <a:gd name="T14" fmla="*/ 42 w 78"/>
                  <a:gd name="T15" fmla="*/ 2 h 78"/>
                  <a:gd name="T16" fmla="*/ 38 w 78"/>
                  <a:gd name="T17" fmla="*/ 1 h 78"/>
                  <a:gd name="T18" fmla="*/ 38 w 78"/>
                  <a:gd name="T19" fmla="*/ 1 h 78"/>
                  <a:gd name="T20" fmla="*/ 7 w 78"/>
                  <a:gd name="T21" fmla="*/ 44 h 78"/>
                  <a:gd name="T22" fmla="*/ 7 w 78"/>
                  <a:gd name="T23" fmla="*/ 44 h 78"/>
                  <a:gd name="T24" fmla="*/ 8 w 78"/>
                  <a:gd name="T25" fmla="*/ 4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78">
                    <a:moveTo>
                      <a:pt x="8" y="49"/>
                    </a:moveTo>
                    <a:lnTo>
                      <a:pt x="8" y="49"/>
                    </a:lnTo>
                    <a:cubicBezTo>
                      <a:pt x="14" y="77"/>
                      <a:pt x="50" y="73"/>
                      <a:pt x="64" y="54"/>
                    </a:cubicBezTo>
                    <a:lnTo>
                      <a:pt x="64" y="54"/>
                    </a:lnTo>
                    <a:cubicBezTo>
                      <a:pt x="77" y="35"/>
                      <a:pt x="66" y="6"/>
                      <a:pt x="43" y="2"/>
                    </a:cubicBezTo>
                    <a:lnTo>
                      <a:pt x="43" y="2"/>
                    </a:lnTo>
                    <a:lnTo>
                      <a:pt x="42" y="2"/>
                    </a:lnTo>
                    <a:lnTo>
                      <a:pt x="42" y="2"/>
                    </a:lnTo>
                    <a:cubicBezTo>
                      <a:pt x="40" y="1"/>
                      <a:pt x="39" y="1"/>
                      <a:pt x="38" y="1"/>
                    </a:cubicBezTo>
                    <a:lnTo>
                      <a:pt x="38" y="1"/>
                    </a:lnTo>
                    <a:cubicBezTo>
                      <a:pt x="14" y="0"/>
                      <a:pt x="0" y="23"/>
                      <a:pt x="7" y="44"/>
                    </a:cubicBezTo>
                    <a:lnTo>
                      <a:pt x="7" y="44"/>
                    </a:lnTo>
                    <a:cubicBezTo>
                      <a:pt x="7" y="46"/>
                      <a:pt x="8" y="47"/>
                      <a:pt x="8" y="4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1" name="Freeform 412">
                <a:extLst>
                  <a:ext uri="{FF2B5EF4-FFF2-40B4-BE49-F238E27FC236}">
                    <a16:creationId xmlns:a16="http://schemas.microsoft.com/office/drawing/2014/main" id="{CF17BA14-87FF-7C41-B262-60E2E74604B8}"/>
                  </a:ext>
                </a:extLst>
              </p:cNvPr>
              <p:cNvSpPr>
                <a:spLocks noChangeArrowheads="1"/>
              </p:cNvSpPr>
              <p:nvPr/>
            </p:nvSpPr>
            <p:spPr bwMode="auto">
              <a:xfrm>
                <a:off x="4880913" y="4114153"/>
                <a:ext cx="12961" cy="12961"/>
              </a:xfrm>
              <a:custGeom>
                <a:avLst/>
                <a:gdLst>
                  <a:gd name="T0" fmla="*/ 14 w 54"/>
                  <a:gd name="T1" fmla="*/ 31 h 54"/>
                  <a:gd name="T2" fmla="*/ 14 w 54"/>
                  <a:gd name="T3" fmla="*/ 31 h 54"/>
                  <a:gd name="T4" fmla="*/ 17 w 54"/>
                  <a:gd name="T5" fmla="*/ 35 h 54"/>
                  <a:gd name="T6" fmla="*/ 17 w 54"/>
                  <a:gd name="T7" fmla="*/ 35 h 54"/>
                  <a:gd name="T8" fmla="*/ 17 w 54"/>
                  <a:gd name="T9" fmla="*/ 35 h 54"/>
                  <a:gd name="T10" fmla="*/ 17 w 54"/>
                  <a:gd name="T11" fmla="*/ 35 h 54"/>
                  <a:gd name="T12" fmla="*/ 14 w 54"/>
                  <a:gd name="T13" fmla="*/ 31 h 54"/>
                  <a:gd name="T14" fmla="*/ 45 w 54"/>
                  <a:gd name="T15" fmla="*/ 40 h 54"/>
                  <a:gd name="T16" fmla="*/ 45 w 54"/>
                  <a:gd name="T17" fmla="*/ 40 h 54"/>
                  <a:gd name="T18" fmla="*/ 35 w 54"/>
                  <a:gd name="T19" fmla="*/ 4 h 54"/>
                  <a:gd name="T20" fmla="*/ 35 w 54"/>
                  <a:gd name="T21" fmla="*/ 4 h 54"/>
                  <a:gd name="T22" fmla="*/ 16 w 54"/>
                  <a:gd name="T23" fmla="*/ 7 h 54"/>
                  <a:gd name="T24" fmla="*/ 16 w 54"/>
                  <a:gd name="T25" fmla="*/ 7 h 54"/>
                  <a:gd name="T26" fmla="*/ 12 w 54"/>
                  <a:gd name="T27" fmla="*/ 9 h 54"/>
                  <a:gd name="T28" fmla="*/ 12 w 54"/>
                  <a:gd name="T29" fmla="*/ 9 h 54"/>
                  <a:gd name="T30" fmla="*/ 13 w 54"/>
                  <a:gd name="T31" fmla="*/ 45 h 54"/>
                  <a:gd name="T32" fmla="*/ 13 w 54"/>
                  <a:gd name="T33" fmla="*/ 45 h 54"/>
                  <a:gd name="T34" fmla="*/ 45 w 54"/>
                  <a:gd name="T35"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54">
                    <a:moveTo>
                      <a:pt x="14" y="31"/>
                    </a:moveTo>
                    <a:lnTo>
                      <a:pt x="14" y="31"/>
                    </a:lnTo>
                    <a:cubicBezTo>
                      <a:pt x="15" y="33"/>
                      <a:pt x="16" y="34"/>
                      <a:pt x="17" y="35"/>
                    </a:cubicBezTo>
                    <a:lnTo>
                      <a:pt x="17" y="35"/>
                    </a:lnTo>
                    <a:lnTo>
                      <a:pt x="17" y="35"/>
                    </a:lnTo>
                    <a:lnTo>
                      <a:pt x="17" y="35"/>
                    </a:lnTo>
                    <a:cubicBezTo>
                      <a:pt x="16" y="34"/>
                      <a:pt x="15" y="33"/>
                      <a:pt x="14" y="31"/>
                    </a:cubicBezTo>
                    <a:close/>
                    <a:moveTo>
                      <a:pt x="45" y="40"/>
                    </a:moveTo>
                    <a:lnTo>
                      <a:pt x="45" y="40"/>
                    </a:lnTo>
                    <a:cubicBezTo>
                      <a:pt x="53" y="26"/>
                      <a:pt x="46" y="11"/>
                      <a:pt x="35" y="4"/>
                    </a:cubicBezTo>
                    <a:lnTo>
                      <a:pt x="35" y="4"/>
                    </a:lnTo>
                    <a:cubicBezTo>
                      <a:pt x="27" y="0"/>
                      <a:pt x="21" y="2"/>
                      <a:pt x="16" y="7"/>
                    </a:cubicBezTo>
                    <a:lnTo>
                      <a:pt x="16" y="7"/>
                    </a:lnTo>
                    <a:cubicBezTo>
                      <a:pt x="14" y="7"/>
                      <a:pt x="13" y="8"/>
                      <a:pt x="12" y="9"/>
                    </a:cubicBezTo>
                    <a:lnTo>
                      <a:pt x="12" y="9"/>
                    </a:lnTo>
                    <a:cubicBezTo>
                      <a:pt x="0" y="18"/>
                      <a:pt x="0" y="35"/>
                      <a:pt x="13" y="45"/>
                    </a:cubicBezTo>
                    <a:lnTo>
                      <a:pt x="13" y="45"/>
                    </a:lnTo>
                    <a:cubicBezTo>
                      <a:pt x="24" y="53"/>
                      <a:pt x="39" y="51"/>
                      <a:pt x="45" y="4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2" name="Freeform 413">
                <a:extLst>
                  <a:ext uri="{FF2B5EF4-FFF2-40B4-BE49-F238E27FC236}">
                    <a16:creationId xmlns:a16="http://schemas.microsoft.com/office/drawing/2014/main" id="{690B55DE-9170-6F4A-878C-C65262E8A6B8}"/>
                  </a:ext>
                </a:extLst>
              </p:cNvPr>
              <p:cNvSpPr>
                <a:spLocks noChangeArrowheads="1"/>
              </p:cNvSpPr>
              <p:nvPr/>
            </p:nvSpPr>
            <p:spPr bwMode="auto">
              <a:xfrm>
                <a:off x="4910076" y="4110912"/>
                <a:ext cx="17282" cy="16202"/>
              </a:xfrm>
              <a:custGeom>
                <a:avLst/>
                <a:gdLst>
                  <a:gd name="T0" fmla="*/ 25 w 70"/>
                  <a:gd name="T1" fmla="*/ 60 h 67"/>
                  <a:gd name="T2" fmla="*/ 25 w 70"/>
                  <a:gd name="T3" fmla="*/ 60 h 67"/>
                  <a:gd name="T4" fmla="*/ 57 w 70"/>
                  <a:gd name="T5" fmla="*/ 55 h 67"/>
                  <a:gd name="T6" fmla="*/ 57 w 70"/>
                  <a:gd name="T7" fmla="*/ 55 h 67"/>
                  <a:gd name="T8" fmla="*/ 69 w 70"/>
                  <a:gd name="T9" fmla="*/ 19 h 67"/>
                  <a:gd name="T10" fmla="*/ 69 w 70"/>
                  <a:gd name="T11" fmla="*/ 19 h 67"/>
                  <a:gd name="T12" fmla="*/ 57 w 70"/>
                  <a:gd name="T13" fmla="*/ 3 h 67"/>
                  <a:gd name="T14" fmla="*/ 57 w 70"/>
                  <a:gd name="T15" fmla="*/ 3 h 67"/>
                  <a:gd name="T16" fmla="*/ 49 w 70"/>
                  <a:gd name="T17" fmla="*/ 2 h 67"/>
                  <a:gd name="T18" fmla="*/ 49 w 70"/>
                  <a:gd name="T19" fmla="*/ 2 h 67"/>
                  <a:gd name="T20" fmla="*/ 35 w 70"/>
                  <a:gd name="T21" fmla="*/ 3 h 67"/>
                  <a:gd name="T22" fmla="*/ 35 w 70"/>
                  <a:gd name="T23" fmla="*/ 3 h 67"/>
                  <a:gd name="T24" fmla="*/ 25 w 70"/>
                  <a:gd name="T25"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67">
                    <a:moveTo>
                      <a:pt x="25" y="60"/>
                    </a:moveTo>
                    <a:lnTo>
                      <a:pt x="25" y="60"/>
                    </a:lnTo>
                    <a:cubicBezTo>
                      <a:pt x="35" y="66"/>
                      <a:pt x="49" y="62"/>
                      <a:pt x="57" y="55"/>
                    </a:cubicBezTo>
                    <a:lnTo>
                      <a:pt x="57" y="55"/>
                    </a:lnTo>
                    <a:cubicBezTo>
                      <a:pt x="68" y="46"/>
                      <a:pt x="69" y="32"/>
                      <a:pt x="69" y="19"/>
                    </a:cubicBezTo>
                    <a:lnTo>
                      <a:pt x="69" y="19"/>
                    </a:lnTo>
                    <a:cubicBezTo>
                      <a:pt x="69" y="12"/>
                      <a:pt x="64" y="6"/>
                      <a:pt x="57" y="3"/>
                    </a:cubicBezTo>
                    <a:lnTo>
                      <a:pt x="57" y="3"/>
                    </a:lnTo>
                    <a:cubicBezTo>
                      <a:pt x="54" y="2"/>
                      <a:pt x="51" y="2"/>
                      <a:pt x="49" y="2"/>
                    </a:cubicBezTo>
                    <a:lnTo>
                      <a:pt x="49" y="2"/>
                    </a:lnTo>
                    <a:cubicBezTo>
                      <a:pt x="45" y="0"/>
                      <a:pt x="40" y="0"/>
                      <a:pt x="35" y="3"/>
                    </a:cubicBezTo>
                    <a:lnTo>
                      <a:pt x="35" y="3"/>
                    </a:lnTo>
                    <a:cubicBezTo>
                      <a:pt x="16" y="16"/>
                      <a:pt x="0" y="43"/>
                      <a:pt x="25" y="6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3" name="Freeform 419">
                <a:extLst>
                  <a:ext uri="{FF2B5EF4-FFF2-40B4-BE49-F238E27FC236}">
                    <a16:creationId xmlns:a16="http://schemas.microsoft.com/office/drawing/2014/main" id="{4AD02FC1-3A7A-8A48-B05A-1CE6FDC07C82}"/>
                  </a:ext>
                </a:extLst>
              </p:cNvPr>
              <p:cNvSpPr>
                <a:spLocks noChangeArrowheads="1"/>
              </p:cNvSpPr>
              <p:nvPr/>
            </p:nvSpPr>
            <p:spPr bwMode="auto">
              <a:xfrm>
                <a:off x="4762101" y="4188680"/>
                <a:ext cx="23762" cy="25923"/>
              </a:xfrm>
              <a:custGeom>
                <a:avLst/>
                <a:gdLst>
                  <a:gd name="T0" fmla="*/ 12 w 99"/>
                  <a:gd name="T1" fmla="*/ 86 h 107"/>
                  <a:gd name="T2" fmla="*/ 12 w 99"/>
                  <a:gd name="T3" fmla="*/ 86 h 107"/>
                  <a:gd name="T4" fmla="*/ 35 w 99"/>
                  <a:gd name="T5" fmla="*/ 105 h 107"/>
                  <a:gd name="T6" fmla="*/ 35 w 99"/>
                  <a:gd name="T7" fmla="*/ 105 h 107"/>
                  <a:gd name="T8" fmla="*/ 85 w 99"/>
                  <a:gd name="T9" fmla="*/ 76 h 107"/>
                  <a:gd name="T10" fmla="*/ 85 w 99"/>
                  <a:gd name="T11" fmla="*/ 76 h 107"/>
                  <a:gd name="T12" fmla="*/ 80 w 99"/>
                  <a:gd name="T13" fmla="*/ 17 h 107"/>
                  <a:gd name="T14" fmla="*/ 80 w 99"/>
                  <a:gd name="T15" fmla="*/ 17 h 107"/>
                  <a:gd name="T16" fmla="*/ 42 w 99"/>
                  <a:gd name="T17" fmla="*/ 2 h 107"/>
                  <a:gd name="T18" fmla="*/ 42 w 99"/>
                  <a:gd name="T19" fmla="*/ 2 h 107"/>
                  <a:gd name="T20" fmla="*/ 28 w 99"/>
                  <a:gd name="T21" fmla="*/ 6 h 107"/>
                  <a:gd name="T22" fmla="*/ 28 w 99"/>
                  <a:gd name="T23" fmla="*/ 6 h 107"/>
                  <a:gd name="T24" fmla="*/ 25 w 99"/>
                  <a:gd name="T25" fmla="*/ 8 h 107"/>
                  <a:gd name="T26" fmla="*/ 25 w 99"/>
                  <a:gd name="T27" fmla="*/ 8 h 107"/>
                  <a:gd name="T28" fmla="*/ 9 w 99"/>
                  <a:gd name="T29" fmla="*/ 64 h 107"/>
                  <a:gd name="T30" fmla="*/ 9 w 99"/>
                  <a:gd name="T31" fmla="*/ 64 h 107"/>
                  <a:gd name="T32" fmla="*/ 9 w 99"/>
                  <a:gd name="T33" fmla="*/ 64 h 107"/>
                  <a:gd name="T34" fmla="*/ 9 w 99"/>
                  <a:gd name="T35" fmla="*/ 64 h 107"/>
                  <a:gd name="T36" fmla="*/ 12 w 99"/>
                  <a:gd name="T37" fmla="*/ 8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07">
                    <a:moveTo>
                      <a:pt x="12" y="86"/>
                    </a:moveTo>
                    <a:lnTo>
                      <a:pt x="12" y="86"/>
                    </a:lnTo>
                    <a:cubicBezTo>
                      <a:pt x="13" y="96"/>
                      <a:pt x="24" y="106"/>
                      <a:pt x="35" y="105"/>
                    </a:cubicBezTo>
                    <a:lnTo>
                      <a:pt x="35" y="105"/>
                    </a:lnTo>
                    <a:cubicBezTo>
                      <a:pt x="56" y="102"/>
                      <a:pt x="73" y="94"/>
                      <a:pt x="85" y="76"/>
                    </a:cubicBezTo>
                    <a:lnTo>
                      <a:pt x="85" y="76"/>
                    </a:lnTo>
                    <a:cubicBezTo>
                      <a:pt x="98" y="58"/>
                      <a:pt x="93" y="34"/>
                      <a:pt x="80" y="17"/>
                    </a:cubicBezTo>
                    <a:lnTo>
                      <a:pt x="80" y="17"/>
                    </a:lnTo>
                    <a:cubicBezTo>
                      <a:pt x="71" y="5"/>
                      <a:pt x="56" y="0"/>
                      <a:pt x="42" y="2"/>
                    </a:cubicBezTo>
                    <a:lnTo>
                      <a:pt x="42" y="2"/>
                    </a:lnTo>
                    <a:cubicBezTo>
                      <a:pt x="37" y="2"/>
                      <a:pt x="32" y="3"/>
                      <a:pt x="28" y="6"/>
                    </a:cubicBezTo>
                    <a:lnTo>
                      <a:pt x="28" y="6"/>
                    </a:lnTo>
                    <a:cubicBezTo>
                      <a:pt x="27" y="6"/>
                      <a:pt x="26" y="7"/>
                      <a:pt x="25" y="8"/>
                    </a:cubicBezTo>
                    <a:lnTo>
                      <a:pt x="25" y="8"/>
                    </a:lnTo>
                    <a:cubicBezTo>
                      <a:pt x="4" y="19"/>
                      <a:pt x="0" y="44"/>
                      <a:pt x="9" y="64"/>
                    </a:cubicBezTo>
                    <a:lnTo>
                      <a:pt x="9" y="64"/>
                    </a:lnTo>
                    <a:lnTo>
                      <a:pt x="9" y="64"/>
                    </a:lnTo>
                    <a:lnTo>
                      <a:pt x="9" y="64"/>
                    </a:lnTo>
                    <a:cubicBezTo>
                      <a:pt x="9" y="71"/>
                      <a:pt x="10" y="79"/>
                      <a:pt x="12"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4" name="Freeform 420">
                <a:extLst>
                  <a:ext uri="{FF2B5EF4-FFF2-40B4-BE49-F238E27FC236}">
                    <a16:creationId xmlns:a16="http://schemas.microsoft.com/office/drawing/2014/main" id="{179D52FF-7111-024E-914E-208781B48EA5}"/>
                  </a:ext>
                </a:extLst>
              </p:cNvPr>
              <p:cNvSpPr>
                <a:spLocks noChangeArrowheads="1"/>
              </p:cNvSpPr>
              <p:nvPr/>
            </p:nvSpPr>
            <p:spPr bwMode="auto">
              <a:xfrm>
                <a:off x="4810706" y="4030984"/>
                <a:ext cx="20522" cy="19442"/>
              </a:xfrm>
              <a:custGeom>
                <a:avLst/>
                <a:gdLst>
                  <a:gd name="T0" fmla="*/ 69 w 82"/>
                  <a:gd name="T1" fmla="*/ 13 h 78"/>
                  <a:gd name="T2" fmla="*/ 69 w 82"/>
                  <a:gd name="T3" fmla="*/ 13 h 78"/>
                  <a:gd name="T4" fmla="*/ 38 w 82"/>
                  <a:gd name="T5" fmla="*/ 3 h 78"/>
                  <a:gd name="T6" fmla="*/ 38 w 82"/>
                  <a:gd name="T7" fmla="*/ 3 h 78"/>
                  <a:gd name="T8" fmla="*/ 26 w 82"/>
                  <a:gd name="T9" fmla="*/ 0 h 78"/>
                  <a:gd name="T10" fmla="*/ 26 w 82"/>
                  <a:gd name="T11" fmla="*/ 0 h 78"/>
                  <a:gd name="T12" fmla="*/ 1 w 82"/>
                  <a:gd name="T13" fmla="*/ 24 h 78"/>
                  <a:gd name="T14" fmla="*/ 1 w 82"/>
                  <a:gd name="T15" fmla="*/ 24 h 78"/>
                  <a:gd name="T16" fmla="*/ 3 w 82"/>
                  <a:gd name="T17" fmla="*/ 52 h 78"/>
                  <a:gd name="T18" fmla="*/ 3 w 82"/>
                  <a:gd name="T19" fmla="*/ 52 h 78"/>
                  <a:gd name="T20" fmla="*/ 34 w 82"/>
                  <a:gd name="T21" fmla="*/ 75 h 78"/>
                  <a:gd name="T22" fmla="*/ 34 w 82"/>
                  <a:gd name="T23" fmla="*/ 75 h 78"/>
                  <a:gd name="T24" fmla="*/ 71 w 82"/>
                  <a:gd name="T25" fmla="*/ 55 h 78"/>
                  <a:gd name="T26" fmla="*/ 71 w 82"/>
                  <a:gd name="T27" fmla="*/ 55 h 78"/>
                  <a:gd name="T28" fmla="*/ 69 w 82"/>
                  <a:gd name="T29" fmla="*/ 1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78">
                    <a:moveTo>
                      <a:pt x="69" y="13"/>
                    </a:moveTo>
                    <a:lnTo>
                      <a:pt x="69" y="13"/>
                    </a:lnTo>
                    <a:cubicBezTo>
                      <a:pt x="61" y="4"/>
                      <a:pt x="49" y="1"/>
                      <a:pt x="38" y="3"/>
                    </a:cubicBezTo>
                    <a:lnTo>
                      <a:pt x="38" y="3"/>
                    </a:lnTo>
                    <a:cubicBezTo>
                      <a:pt x="35" y="1"/>
                      <a:pt x="30" y="0"/>
                      <a:pt x="26" y="0"/>
                    </a:cubicBezTo>
                    <a:lnTo>
                      <a:pt x="26" y="0"/>
                    </a:lnTo>
                    <a:cubicBezTo>
                      <a:pt x="13" y="0"/>
                      <a:pt x="0" y="11"/>
                      <a:pt x="1" y="24"/>
                    </a:cubicBezTo>
                    <a:lnTo>
                      <a:pt x="1" y="24"/>
                    </a:lnTo>
                    <a:cubicBezTo>
                      <a:pt x="1" y="33"/>
                      <a:pt x="2" y="42"/>
                      <a:pt x="3" y="52"/>
                    </a:cubicBezTo>
                    <a:lnTo>
                      <a:pt x="3" y="52"/>
                    </a:lnTo>
                    <a:cubicBezTo>
                      <a:pt x="4" y="69"/>
                      <a:pt x="17" y="77"/>
                      <a:pt x="34" y="75"/>
                    </a:cubicBezTo>
                    <a:lnTo>
                      <a:pt x="34" y="75"/>
                    </a:lnTo>
                    <a:cubicBezTo>
                      <a:pt x="49" y="73"/>
                      <a:pt x="62" y="67"/>
                      <a:pt x="71" y="55"/>
                    </a:cubicBezTo>
                    <a:lnTo>
                      <a:pt x="71" y="55"/>
                    </a:lnTo>
                    <a:cubicBezTo>
                      <a:pt x="81" y="42"/>
                      <a:pt x="79" y="25"/>
                      <a:pt x="69"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5" name="Freeform 422">
                <a:extLst>
                  <a:ext uri="{FF2B5EF4-FFF2-40B4-BE49-F238E27FC236}">
                    <a16:creationId xmlns:a16="http://schemas.microsoft.com/office/drawing/2014/main" id="{E8CCAF3D-A7A5-9346-AE13-6CB68E1B6C6C}"/>
                  </a:ext>
                </a:extLst>
              </p:cNvPr>
              <p:cNvSpPr>
                <a:spLocks noChangeArrowheads="1"/>
              </p:cNvSpPr>
              <p:nvPr/>
            </p:nvSpPr>
            <p:spPr bwMode="auto">
              <a:xfrm>
                <a:off x="4825828" y="4210283"/>
                <a:ext cx="20522" cy="24843"/>
              </a:xfrm>
              <a:custGeom>
                <a:avLst/>
                <a:gdLst>
                  <a:gd name="T0" fmla="*/ 59 w 85"/>
                  <a:gd name="T1" fmla="*/ 42 h 100"/>
                  <a:gd name="T2" fmla="*/ 59 w 85"/>
                  <a:gd name="T3" fmla="*/ 42 h 100"/>
                  <a:gd name="T4" fmla="*/ 60 w 85"/>
                  <a:gd name="T5" fmla="*/ 46 h 100"/>
                  <a:gd name="T6" fmla="*/ 60 w 85"/>
                  <a:gd name="T7" fmla="*/ 46 h 100"/>
                  <a:gd name="T8" fmla="*/ 59 w 85"/>
                  <a:gd name="T9" fmla="*/ 42 h 100"/>
                  <a:gd name="T10" fmla="*/ 45 w 85"/>
                  <a:gd name="T11" fmla="*/ 5 h 100"/>
                  <a:gd name="T12" fmla="*/ 45 w 85"/>
                  <a:gd name="T13" fmla="*/ 5 h 100"/>
                  <a:gd name="T14" fmla="*/ 45 w 85"/>
                  <a:gd name="T15" fmla="*/ 5 h 100"/>
                  <a:gd name="T16" fmla="*/ 45 w 85"/>
                  <a:gd name="T17" fmla="*/ 5 h 100"/>
                  <a:gd name="T18" fmla="*/ 16 w 85"/>
                  <a:gd name="T19" fmla="*/ 15 h 100"/>
                  <a:gd name="T20" fmla="*/ 16 w 85"/>
                  <a:gd name="T21" fmla="*/ 15 h 100"/>
                  <a:gd name="T22" fmla="*/ 12 w 85"/>
                  <a:gd name="T23" fmla="*/ 86 h 100"/>
                  <a:gd name="T24" fmla="*/ 12 w 85"/>
                  <a:gd name="T25" fmla="*/ 86 h 100"/>
                  <a:gd name="T26" fmla="*/ 32 w 85"/>
                  <a:gd name="T27" fmla="*/ 99 h 100"/>
                  <a:gd name="T28" fmla="*/ 32 w 85"/>
                  <a:gd name="T29" fmla="*/ 99 h 100"/>
                  <a:gd name="T30" fmla="*/ 75 w 85"/>
                  <a:gd name="T31" fmla="*/ 70 h 100"/>
                  <a:gd name="T32" fmla="*/ 75 w 85"/>
                  <a:gd name="T33" fmla="*/ 70 h 100"/>
                  <a:gd name="T34" fmla="*/ 73 w 85"/>
                  <a:gd name="T35" fmla="*/ 16 h 100"/>
                  <a:gd name="T36" fmla="*/ 73 w 85"/>
                  <a:gd name="T37" fmla="*/ 16 h 100"/>
                  <a:gd name="T38" fmla="*/ 45 w 85"/>
                  <a:gd name="T39" fmla="*/ 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100">
                    <a:moveTo>
                      <a:pt x="59" y="42"/>
                    </a:moveTo>
                    <a:lnTo>
                      <a:pt x="59" y="42"/>
                    </a:lnTo>
                    <a:cubicBezTo>
                      <a:pt x="60" y="44"/>
                      <a:pt x="60" y="45"/>
                      <a:pt x="60" y="46"/>
                    </a:cubicBezTo>
                    <a:lnTo>
                      <a:pt x="60" y="46"/>
                    </a:lnTo>
                    <a:cubicBezTo>
                      <a:pt x="60" y="45"/>
                      <a:pt x="60" y="44"/>
                      <a:pt x="59" y="42"/>
                    </a:cubicBezTo>
                    <a:close/>
                    <a:moveTo>
                      <a:pt x="45" y="5"/>
                    </a:moveTo>
                    <a:lnTo>
                      <a:pt x="45" y="5"/>
                    </a:lnTo>
                    <a:lnTo>
                      <a:pt x="45" y="5"/>
                    </a:lnTo>
                    <a:lnTo>
                      <a:pt x="45" y="5"/>
                    </a:lnTo>
                    <a:cubicBezTo>
                      <a:pt x="34" y="0"/>
                      <a:pt x="24" y="5"/>
                      <a:pt x="16" y="15"/>
                    </a:cubicBezTo>
                    <a:lnTo>
                      <a:pt x="16" y="15"/>
                    </a:lnTo>
                    <a:cubicBezTo>
                      <a:pt x="0" y="36"/>
                      <a:pt x="0" y="63"/>
                      <a:pt x="12" y="86"/>
                    </a:cubicBezTo>
                    <a:lnTo>
                      <a:pt x="12" y="86"/>
                    </a:lnTo>
                    <a:cubicBezTo>
                      <a:pt x="15" y="93"/>
                      <a:pt x="25" y="99"/>
                      <a:pt x="32" y="99"/>
                    </a:cubicBezTo>
                    <a:lnTo>
                      <a:pt x="32" y="99"/>
                    </a:lnTo>
                    <a:cubicBezTo>
                      <a:pt x="50" y="96"/>
                      <a:pt x="66" y="87"/>
                      <a:pt x="75" y="70"/>
                    </a:cubicBezTo>
                    <a:lnTo>
                      <a:pt x="75" y="70"/>
                    </a:lnTo>
                    <a:cubicBezTo>
                      <a:pt x="83" y="53"/>
                      <a:pt x="84" y="32"/>
                      <a:pt x="73" y="16"/>
                    </a:cubicBezTo>
                    <a:lnTo>
                      <a:pt x="73" y="16"/>
                    </a:lnTo>
                    <a:cubicBezTo>
                      <a:pt x="66" y="6"/>
                      <a:pt x="57" y="3"/>
                      <a:pt x="45" y="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31" name="Group 30">
              <a:extLst>
                <a:ext uri="{FF2B5EF4-FFF2-40B4-BE49-F238E27FC236}">
                  <a16:creationId xmlns:a16="http://schemas.microsoft.com/office/drawing/2014/main" id="{E584C43A-ACED-A748-8FCA-22580A074FEA}"/>
                </a:ext>
              </a:extLst>
            </p:cNvPr>
            <p:cNvGrpSpPr/>
            <p:nvPr/>
          </p:nvGrpSpPr>
          <p:grpSpPr>
            <a:xfrm rot="759599">
              <a:off x="3054078" y="3228395"/>
              <a:ext cx="1463755" cy="1691874"/>
              <a:chOff x="4227444" y="3369954"/>
              <a:chExt cx="748519" cy="865172"/>
            </a:xfrm>
            <a:solidFill>
              <a:schemeClr val="accent5"/>
            </a:solidFill>
          </p:grpSpPr>
          <p:sp>
            <p:nvSpPr>
              <p:cNvPr id="34" name="Freeform 2">
                <a:extLst>
                  <a:ext uri="{FF2B5EF4-FFF2-40B4-BE49-F238E27FC236}">
                    <a16:creationId xmlns:a16="http://schemas.microsoft.com/office/drawing/2014/main" id="{A5505E18-E793-6A46-B891-0607597D9F16}"/>
                  </a:ext>
                </a:extLst>
              </p:cNvPr>
              <p:cNvSpPr>
                <a:spLocks noChangeArrowheads="1"/>
              </p:cNvSpPr>
              <p:nvPr/>
            </p:nvSpPr>
            <p:spPr bwMode="auto">
              <a:xfrm>
                <a:off x="4653009" y="3709110"/>
                <a:ext cx="10801" cy="8641"/>
              </a:xfrm>
              <a:custGeom>
                <a:avLst/>
                <a:gdLst>
                  <a:gd name="T0" fmla="*/ 8 w 42"/>
                  <a:gd name="T1" fmla="*/ 16 h 37"/>
                  <a:gd name="T2" fmla="*/ 8 w 42"/>
                  <a:gd name="T3" fmla="*/ 16 h 37"/>
                  <a:gd name="T4" fmla="*/ 40 w 42"/>
                  <a:gd name="T5" fmla="*/ 20 h 37"/>
                  <a:gd name="T6" fmla="*/ 40 w 42"/>
                  <a:gd name="T7" fmla="*/ 20 h 37"/>
                  <a:gd name="T8" fmla="*/ 8 w 42"/>
                  <a:gd name="T9" fmla="*/ 33 h 37"/>
                  <a:gd name="T10" fmla="*/ 8 w 42"/>
                  <a:gd name="T11" fmla="*/ 33 h 37"/>
                  <a:gd name="T12" fmla="*/ 8 w 42"/>
                  <a:gd name="T13" fmla="*/ 16 h 37"/>
                </a:gdLst>
                <a:ahLst/>
                <a:cxnLst>
                  <a:cxn ang="0">
                    <a:pos x="T0" y="T1"/>
                  </a:cxn>
                  <a:cxn ang="0">
                    <a:pos x="T2" y="T3"/>
                  </a:cxn>
                  <a:cxn ang="0">
                    <a:pos x="T4" y="T5"/>
                  </a:cxn>
                  <a:cxn ang="0">
                    <a:pos x="T6" y="T7"/>
                  </a:cxn>
                  <a:cxn ang="0">
                    <a:pos x="T8" y="T9"/>
                  </a:cxn>
                  <a:cxn ang="0">
                    <a:pos x="T10" y="T11"/>
                  </a:cxn>
                  <a:cxn ang="0">
                    <a:pos x="T12" y="T13"/>
                  </a:cxn>
                </a:cxnLst>
                <a:rect l="0" t="0" r="r" b="b"/>
                <a:pathLst>
                  <a:path w="42" h="37">
                    <a:moveTo>
                      <a:pt x="8" y="16"/>
                    </a:moveTo>
                    <a:lnTo>
                      <a:pt x="8" y="16"/>
                    </a:lnTo>
                    <a:cubicBezTo>
                      <a:pt x="20" y="14"/>
                      <a:pt x="38" y="0"/>
                      <a:pt x="40" y="20"/>
                    </a:cubicBezTo>
                    <a:lnTo>
                      <a:pt x="40" y="20"/>
                    </a:lnTo>
                    <a:cubicBezTo>
                      <a:pt x="41" y="36"/>
                      <a:pt x="19" y="27"/>
                      <a:pt x="8" y="33"/>
                    </a:cubicBezTo>
                    <a:lnTo>
                      <a:pt x="8" y="33"/>
                    </a:lnTo>
                    <a:cubicBezTo>
                      <a:pt x="1" y="27"/>
                      <a:pt x="0" y="22"/>
                      <a:pt x="8"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 name="Freeform 84">
                <a:extLst>
                  <a:ext uri="{FF2B5EF4-FFF2-40B4-BE49-F238E27FC236}">
                    <a16:creationId xmlns:a16="http://schemas.microsoft.com/office/drawing/2014/main" id="{BF9D98FF-EC1A-3940-AF87-DF2BFBED5C38}"/>
                  </a:ext>
                </a:extLst>
              </p:cNvPr>
              <p:cNvSpPr>
                <a:spLocks noChangeArrowheads="1"/>
              </p:cNvSpPr>
              <p:nvPr/>
            </p:nvSpPr>
            <p:spPr bwMode="auto">
              <a:xfrm>
                <a:off x="4227444" y="3838723"/>
                <a:ext cx="8641" cy="11882"/>
              </a:xfrm>
              <a:custGeom>
                <a:avLst/>
                <a:gdLst>
                  <a:gd name="T0" fmla="*/ 0 w 34"/>
                  <a:gd name="T1" fmla="*/ 22 h 48"/>
                  <a:gd name="T2" fmla="*/ 0 w 34"/>
                  <a:gd name="T3" fmla="*/ 27 h 48"/>
                  <a:gd name="T4" fmla="*/ 0 w 34"/>
                  <a:gd name="T5" fmla="*/ 27 h 48"/>
                  <a:gd name="T6" fmla="*/ 33 w 34"/>
                  <a:gd name="T7" fmla="*/ 27 h 48"/>
                  <a:gd name="T8" fmla="*/ 33 w 34"/>
                  <a:gd name="T9" fmla="*/ 22 h 48"/>
                  <a:gd name="T10" fmla="*/ 33 w 34"/>
                  <a:gd name="T11" fmla="*/ 22 h 48"/>
                  <a:gd name="T12" fmla="*/ 0 w 34"/>
                  <a:gd name="T13" fmla="*/ 22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2"/>
                    </a:moveTo>
                    <a:lnTo>
                      <a:pt x="0" y="27"/>
                    </a:lnTo>
                    <a:lnTo>
                      <a:pt x="0" y="27"/>
                    </a:lnTo>
                    <a:cubicBezTo>
                      <a:pt x="0" y="47"/>
                      <a:pt x="33" y="47"/>
                      <a:pt x="33" y="27"/>
                    </a:cubicBezTo>
                    <a:lnTo>
                      <a:pt x="33" y="22"/>
                    </a:lnTo>
                    <a:lnTo>
                      <a:pt x="33" y="22"/>
                    </a:lnTo>
                    <a:cubicBezTo>
                      <a:pt x="33" y="0"/>
                      <a:pt x="0" y="0"/>
                      <a:pt x="0" y="2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 name="Freeform 267">
                <a:extLst>
                  <a:ext uri="{FF2B5EF4-FFF2-40B4-BE49-F238E27FC236}">
                    <a16:creationId xmlns:a16="http://schemas.microsoft.com/office/drawing/2014/main" id="{6C4E839C-4B7E-4849-85C2-F30A099EA948}"/>
                  </a:ext>
                </a:extLst>
              </p:cNvPr>
              <p:cNvSpPr>
                <a:spLocks noChangeArrowheads="1"/>
              </p:cNvSpPr>
              <p:nvPr/>
            </p:nvSpPr>
            <p:spPr bwMode="auto">
              <a:xfrm>
                <a:off x="4276050" y="3420720"/>
                <a:ext cx="616744" cy="814406"/>
              </a:xfrm>
              <a:custGeom>
                <a:avLst/>
                <a:gdLst>
                  <a:gd name="T0" fmla="*/ 2326 w 2516"/>
                  <a:gd name="T1" fmla="*/ 105 h 3323"/>
                  <a:gd name="T2" fmla="*/ 2157 w 2516"/>
                  <a:gd name="T3" fmla="*/ 468 h 3323"/>
                  <a:gd name="T4" fmla="*/ 2081 w 2516"/>
                  <a:gd name="T5" fmla="*/ 27 h 3323"/>
                  <a:gd name="T6" fmla="*/ 2110 w 2516"/>
                  <a:gd name="T7" fmla="*/ 370 h 3323"/>
                  <a:gd name="T8" fmla="*/ 1927 w 2516"/>
                  <a:gd name="T9" fmla="*/ 84 h 3323"/>
                  <a:gd name="T10" fmla="*/ 2100 w 2516"/>
                  <a:gd name="T11" fmla="*/ 504 h 3323"/>
                  <a:gd name="T12" fmla="*/ 2099 w 2516"/>
                  <a:gd name="T13" fmla="*/ 539 h 3323"/>
                  <a:gd name="T14" fmla="*/ 1952 w 2516"/>
                  <a:gd name="T15" fmla="*/ 1307 h 3323"/>
                  <a:gd name="T16" fmla="*/ 1654 w 2516"/>
                  <a:gd name="T17" fmla="*/ 999 h 3323"/>
                  <a:gd name="T18" fmla="*/ 1935 w 2516"/>
                  <a:gd name="T19" fmla="*/ 707 h 3323"/>
                  <a:gd name="T20" fmla="*/ 1727 w 2516"/>
                  <a:gd name="T21" fmla="*/ 885 h 3323"/>
                  <a:gd name="T22" fmla="*/ 1778 w 2516"/>
                  <a:gd name="T23" fmla="*/ 652 h 3323"/>
                  <a:gd name="T24" fmla="*/ 1631 w 2516"/>
                  <a:gd name="T25" fmla="*/ 669 h 3323"/>
                  <a:gd name="T26" fmla="*/ 1614 w 2516"/>
                  <a:gd name="T27" fmla="*/ 940 h 3323"/>
                  <a:gd name="T28" fmla="*/ 1564 w 2516"/>
                  <a:gd name="T29" fmla="*/ 936 h 3323"/>
                  <a:gd name="T30" fmla="*/ 1314 w 2516"/>
                  <a:gd name="T31" fmla="*/ 728 h 3323"/>
                  <a:gd name="T32" fmla="*/ 1506 w 2516"/>
                  <a:gd name="T33" fmla="*/ 1197 h 3323"/>
                  <a:gd name="T34" fmla="*/ 1478 w 2516"/>
                  <a:gd name="T35" fmla="*/ 1046 h 3323"/>
                  <a:gd name="T36" fmla="*/ 1485 w 2516"/>
                  <a:gd name="T37" fmla="*/ 1154 h 3323"/>
                  <a:gd name="T38" fmla="*/ 1448 w 2516"/>
                  <a:gd name="T39" fmla="*/ 1073 h 3323"/>
                  <a:gd name="T40" fmla="*/ 1429 w 2516"/>
                  <a:gd name="T41" fmla="*/ 1105 h 3323"/>
                  <a:gd name="T42" fmla="*/ 1452 w 2516"/>
                  <a:gd name="T43" fmla="*/ 1158 h 3323"/>
                  <a:gd name="T44" fmla="*/ 1358 w 2516"/>
                  <a:gd name="T45" fmla="*/ 1135 h 3323"/>
                  <a:gd name="T46" fmla="*/ 1408 w 2516"/>
                  <a:gd name="T47" fmla="*/ 1192 h 3323"/>
                  <a:gd name="T48" fmla="*/ 1390 w 2516"/>
                  <a:gd name="T49" fmla="*/ 1222 h 3323"/>
                  <a:gd name="T50" fmla="*/ 1590 w 2516"/>
                  <a:gd name="T51" fmla="*/ 1347 h 3323"/>
                  <a:gd name="T52" fmla="*/ 1019 w 2516"/>
                  <a:gd name="T53" fmla="*/ 1390 h 3323"/>
                  <a:gd name="T54" fmla="*/ 1167 w 2516"/>
                  <a:gd name="T55" fmla="*/ 1088 h 3323"/>
                  <a:gd name="T56" fmla="*/ 1052 w 2516"/>
                  <a:gd name="T57" fmla="*/ 1034 h 3323"/>
                  <a:gd name="T58" fmla="*/ 933 w 2516"/>
                  <a:gd name="T59" fmla="*/ 1094 h 3323"/>
                  <a:gd name="T60" fmla="*/ 706 w 2516"/>
                  <a:gd name="T61" fmla="*/ 1214 h 3323"/>
                  <a:gd name="T62" fmla="*/ 945 w 2516"/>
                  <a:gd name="T63" fmla="*/ 1375 h 3323"/>
                  <a:gd name="T64" fmla="*/ 692 w 2516"/>
                  <a:gd name="T65" fmla="*/ 1370 h 3323"/>
                  <a:gd name="T66" fmla="*/ 974 w 2516"/>
                  <a:gd name="T67" fmla="*/ 1405 h 3323"/>
                  <a:gd name="T68" fmla="*/ 1451 w 2516"/>
                  <a:gd name="T69" fmla="*/ 2027 h 3323"/>
                  <a:gd name="T70" fmla="*/ 556 w 2516"/>
                  <a:gd name="T71" fmla="*/ 1535 h 3323"/>
                  <a:gd name="T72" fmla="*/ 546 w 2516"/>
                  <a:gd name="T73" fmla="*/ 1467 h 3323"/>
                  <a:gd name="T74" fmla="*/ 503 w 2516"/>
                  <a:gd name="T75" fmla="*/ 1476 h 3323"/>
                  <a:gd name="T76" fmla="*/ 458 w 2516"/>
                  <a:gd name="T77" fmla="*/ 1377 h 3323"/>
                  <a:gd name="T78" fmla="*/ 465 w 2516"/>
                  <a:gd name="T79" fmla="*/ 1568 h 3323"/>
                  <a:gd name="T80" fmla="*/ 419 w 2516"/>
                  <a:gd name="T81" fmla="*/ 1548 h 3323"/>
                  <a:gd name="T82" fmla="*/ 102 w 2516"/>
                  <a:gd name="T83" fmla="*/ 1354 h 3323"/>
                  <a:gd name="T84" fmla="*/ 16 w 2516"/>
                  <a:gd name="T85" fmla="*/ 1496 h 3323"/>
                  <a:gd name="T86" fmla="*/ 79 w 2516"/>
                  <a:gd name="T87" fmla="*/ 1641 h 3323"/>
                  <a:gd name="T88" fmla="*/ 1486 w 2516"/>
                  <a:gd name="T89" fmla="*/ 2083 h 3323"/>
                  <a:gd name="T90" fmla="*/ 2243 w 2516"/>
                  <a:gd name="T91" fmla="*/ 3298 h 3323"/>
                  <a:gd name="T92" fmla="*/ 1553 w 2516"/>
                  <a:gd name="T93" fmla="*/ 2074 h 3323"/>
                  <a:gd name="T94" fmla="*/ 1962 w 2516"/>
                  <a:gd name="T95" fmla="*/ 1420 h 3323"/>
                  <a:gd name="T96" fmla="*/ 1997 w 2516"/>
                  <a:gd name="T97" fmla="*/ 1380 h 3323"/>
                  <a:gd name="T98" fmla="*/ 2244 w 2516"/>
                  <a:gd name="T99" fmla="*/ 1213 h 3323"/>
                  <a:gd name="T100" fmla="*/ 2287 w 2516"/>
                  <a:gd name="T101" fmla="*/ 1152 h 3323"/>
                  <a:gd name="T102" fmla="*/ 2213 w 2516"/>
                  <a:gd name="T103" fmla="*/ 1175 h 3323"/>
                  <a:gd name="T104" fmla="*/ 2266 w 2516"/>
                  <a:gd name="T105" fmla="*/ 1059 h 3323"/>
                  <a:gd name="T106" fmla="*/ 2197 w 2516"/>
                  <a:gd name="T107" fmla="*/ 1149 h 3323"/>
                  <a:gd name="T108" fmla="*/ 2168 w 2516"/>
                  <a:gd name="T109" fmla="*/ 1120 h 3323"/>
                  <a:gd name="T110" fmla="*/ 2128 w 2516"/>
                  <a:gd name="T111" fmla="*/ 1027 h 3323"/>
                  <a:gd name="T112" fmla="*/ 2147 w 2516"/>
                  <a:gd name="T113" fmla="*/ 546 h 3323"/>
                  <a:gd name="T114" fmla="*/ 2274 w 2516"/>
                  <a:gd name="T115" fmla="*/ 527 h 3323"/>
                  <a:gd name="T116" fmla="*/ 2332 w 2516"/>
                  <a:gd name="T117" fmla="*/ 467 h 3323"/>
                  <a:gd name="T118" fmla="*/ 2444 w 2516"/>
                  <a:gd name="T119" fmla="*/ 215 h 3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16" h="3323">
                    <a:moveTo>
                      <a:pt x="2418" y="196"/>
                    </a:moveTo>
                    <a:lnTo>
                      <a:pt x="2418" y="196"/>
                    </a:lnTo>
                    <a:cubicBezTo>
                      <a:pt x="2401" y="226"/>
                      <a:pt x="2255" y="444"/>
                      <a:pt x="2180" y="493"/>
                    </a:cubicBezTo>
                    <a:lnTo>
                      <a:pt x="2180" y="493"/>
                    </a:lnTo>
                    <a:cubicBezTo>
                      <a:pt x="2251" y="373"/>
                      <a:pt x="2299" y="243"/>
                      <a:pt x="2326" y="105"/>
                    </a:cubicBezTo>
                    <a:lnTo>
                      <a:pt x="2326" y="105"/>
                    </a:lnTo>
                    <a:cubicBezTo>
                      <a:pt x="2330" y="84"/>
                      <a:pt x="2298" y="82"/>
                      <a:pt x="2293" y="102"/>
                    </a:cubicBezTo>
                    <a:lnTo>
                      <a:pt x="2293" y="102"/>
                    </a:lnTo>
                    <a:cubicBezTo>
                      <a:pt x="2269" y="232"/>
                      <a:pt x="2223" y="354"/>
                      <a:pt x="2157" y="468"/>
                    </a:cubicBezTo>
                    <a:lnTo>
                      <a:pt x="2157" y="468"/>
                    </a:lnTo>
                    <a:cubicBezTo>
                      <a:pt x="2155" y="431"/>
                      <a:pt x="2144" y="389"/>
                      <a:pt x="2142" y="364"/>
                    </a:cubicBezTo>
                    <a:lnTo>
                      <a:pt x="2142" y="364"/>
                    </a:lnTo>
                    <a:cubicBezTo>
                      <a:pt x="2132" y="250"/>
                      <a:pt x="2123" y="135"/>
                      <a:pt x="2114" y="21"/>
                    </a:cubicBezTo>
                    <a:lnTo>
                      <a:pt x="2114" y="21"/>
                    </a:lnTo>
                    <a:cubicBezTo>
                      <a:pt x="2112" y="0"/>
                      <a:pt x="2080" y="6"/>
                      <a:pt x="2081" y="27"/>
                    </a:cubicBezTo>
                    <a:lnTo>
                      <a:pt x="2081" y="27"/>
                    </a:lnTo>
                    <a:cubicBezTo>
                      <a:pt x="2088" y="107"/>
                      <a:pt x="2095" y="187"/>
                      <a:pt x="2101" y="267"/>
                    </a:cubicBezTo>
                    <a:lnTo>
                      <a:pt x="2101" y="267"/>
                    </a:lnTo>
                    <a:cubicBezTo>
                      <a:pt x="2104" y="301"/>
                      <a:pt x="2107" y="335"/>
                      <a:pt x="2110" y="370"/>
                    </a:cubicBezTo>
                    <a:lnTo>
                      <a:pt x="2110" y="370"/>
                    </a:lnTo>
                    <a:cubicBezTo>
                      <a:pt x="2111" y="393"/>
                      <a:pt x="2114" y="415"/>
                      <a:pt x="2116" y="438"/>
                    </a:cubicBezTo>
                    <a:lnTo>
                      <a:pt x="2116" y="438"/>
                    </a:lnTo>
                    <a:cubicBezTo>
                      <a:pt x="2114" y="452"/>
                      <a:pt x="2116" y="465"/>
                      <a:pt x="2119" y="477"/>
                    </a:cubicBezTo>
                    <a:lnTo>
                      <a:pt x="2119" y="477"/>
                    </a:lnTo>
                    <a:cubicBezTo>
                      <a:pt x="2030" y="359"/>
                      <a:pt x="1965" y="229"/>
                      <a:pt x="1927" y="84"/>
                    </a:cubicBezTo>
                    <a:lnTo>
                      <a:pt x="1927" y="84"/>
                    </a:lnTo>
                    <a:cubicBezTo>
                      <a:pt x="1922" y="64"/>
                      <a:pt x="1890" y="70"/>
                      <a:pt x="1895" y="90"/>
                    </a:cubicBezTo>
                    <a:lnTo>
                      <a:pt x="1895" y="90"/>
                    </a:lnTo>
                    <a:cubicBezTo>
                      <a:pt x="1935" y="242"/>
                      <a:pt x="2003" y="380"/>
                      <a:pt x="2100" y="504"/>
                    </a:cubicBezTo>
                    <a:lnTo>
                      <a:pt x="2100" y="504"/>
                    </a:lnTo>
                    <a:cubicBezTo>
                      <a:pt x="1993" y="459"/>
                      <a:pt x="1910" y="379"/>
                      <a:pt x="1860" y="271"/>
                    </a:cubicBezTo>
                    <a:lnTo>
                      <a:pt x="1860" y="271"/>
                    </a:lnTo>
                    <a:cubicBezTo>
                      <a:pt x="1851" y="252"/>
                      <a:pt x="1822" y="266"/>
                      <a:pt x="1831" y="285"/>
                    </a:cubicBezTo>
                    <a:lnTo>
                      <a:pt x="1831" y="285"/>
                    </a:lnTo>
                    <a:cubicBezTo>
                      <a:pt x="1885" y="403"/>
                      <a:pt x="1979" y="492"/>
                      <a:pt x="2099" y="539"/>
                    </a:cubicBezTo>
                    <a:lnTo>
                      <a:pt x="2099" y="539"/>
                    </a:lnTo>
                    <a:cubicBezTo>
                      <a:pt x="2099" y="539"/>
                      <a:pt x="2098" y="539"/>
                      <a:pt x="2098" y="540"/>
                    </a:cubicBezTo>
                    <a:lnTo>
                      <a:pt x="2098" y="540"/>
                    </a:lnTo>
                    <a:cubicBezTo>
                      <a:pt x="2087" y="802"/>
                      <a:pt x="2038" y="1059"/>
                      <a:pt x="1952" y="1307"/>
                    </a:cubicBezTo>
                    <a:lnTo>
                      <a:pt x="1952" y="1307"/>
                    </a:lnTo>
                    <a:cubicBezTo>
                      <a:pt x="1907" y="1435"/>
                      <a:pt x="1851" y="1558"/>
                      <a:pt x="1787" y="1678"/>
                    </a:cubicBezTo>
                    <a:lnTo>
                      <a:pt x="1787" y="1678"/>
                    </a:lnTo>
                    <a:cubicBezTo>
                      <a:pt x="1734" y="1776"/>
                      <a:pt x="1665" y="1922"/>
                      <a:pt x="1571" y="2001"/>
                    </a:cubicBezTo>
                    <a:lnTo>
                      <a:pt x="1571" y="2001"/>
                    </a:lnTo>
                    <a:cubicBezTo>
                      <a:pt x="1637" y="1668"/>
                      <a:pt x="1653" y="1338"/>
                      <a:pt x="1654" y="999"/>
                    </a:cubicBezTo>
                    <a:lnTo>
                      <a:pt x="1654" y="999"/>
                    </a:lnTo>
                    <a:cubicBezTo>
                      <a:pt x="1656" y="996"/>
                      <a:pt x="1657" y="993"/>
                      <a:pt x="1658" y="989"/>
                    </a:cubicBezTo>
                    <a:lnTo>
                      <a:pt x="1658" y="989"/>
                    </a:lnTo>
                    <a:cubicBezTo>
                      <a:pt x="1794" y="938"/>
                      <a:pt x="1875" y="838"/>
                      <a:pt x="1935" y="707"/>
                    </a:cubicBezTo>
                    <a:lnTo>
                      <a:pt x="1935" y="707"/>
                    </a:lnTo>
                    <a:cubicBezTo>
                      <a:pt x="1943" y="688"/>
                      <a:pt x="1913" y="677"/>
                      <a:pt x="1904" y="696"/>
                    </a:cubicBezTo>
                    <a:lnTo>
                      <a:pt x="1904" y="696"/>
                    </a:lnTo>
                    <a:cubicBezTo>
                      <a:pt x="1857" y="799"/>
                      <a:pt x="1796" y="880"/>
                      <a:pt x="1704" y="932"/>
                    </a:cubicBezTo>
                    <a:lnTo>
                      <a:pt x="1704" y="932"/>
                    </a:lnTo>
                    <a:cubicBezTo>
                      <a:pt x="1713" y="916"/>
                      <a:pt x="1720" y="899"/>
                      <a:pt x="1727" y="885"/>
                    </a:cubicBezTo>
                    <a:lnTo>
                      <a:pt x="1727" y="885"/>
                    </a:lnTo>
                    <a:cubicBezTo>
                      <a:pt x="1763" y="814"/>
                      <a:pt x="1790" y="740"/>
                      <a:pt x="1808" y="662"/>
                    </a:cubicBezTo>
                    <a:lnTo>
                      <a:pt x="1808" y="662"/>
                    </a:lnTo>
                    <a:cubicBezTo>
                      <a:pt x="1813" y="642"/>
                      <a:pt x="1783" y="631"/>
                      <a:pt x="1778" y="652"/>
                    </a:cubicBezTo>
                    <a:lnTo>
                      <a:pt x="1778" y="652"/>
                    </a:lnTo>
                    <a:cubicBezTo>
                      <a:pt x="1766" y="699"/>
                      <a:pt x="1753" y="746"/>
                      <a:pt x="1734" y="791"/>
                    </a:cubicBezTo>
                    <a:lnTo>
                      <a:pt x="1734" y="791"/>
                    </a:lnTo>
                    <a:cubicBezTo>
                      <a:pt x="1722" y="824"/>
                      <a:pt x="1691" y="919"/>
                      <a:pt x="1651" y="948"/>
                    </a:cubicBezTo>
                    <a:lnTo>
                      <a:pt x="1651" y="948"/>
                    </a:lnTo>
                    <a:cubicBezTo>
                      <a:pt x="1618" y="858"/>
                      <a:pt x="1612" y="764"/>
                      <a:pt x="1631" y="669"/>
                    </a:cubicBezTo>
                    <a:lnTo>
                      <a:pt x="1631" y="669"/>
                    </a:lnTo>
                    <a:cubicBezTo>
                      <a:pt x="1635" y="649"/>
                      <a:pt x="1603" y="646"/>
                      <a:pt x="1599" y="666"/>
                    </a:cubicBezTo>
                    <a:lnTo>
                      <a:pt x="1599" y="666"/>
                    </a:lnTo>
                    <a:cubicBezTo>
                      <a:pt x="1579" y="759"/>
                      <a:pt x="1585" y="851"/>
                      <a:pt x="1614" y="940"/>
                    </a:cubicBezTo>
                    <a:lnTo>
                      <a:pt x="1614" y="940"/>
                    </a:lnTo>
                    <a:cubicBezTo>
                      <a:pt x="1541" y="869"/>
                      <a:pt x="1488" y="784"/>
                      <a:pt x="1454" y="687"/>
                    </a:cubicBezTo>
                    <a:lnTo>
                      <a:pt x="1454" y="687"/>
                    </a:lnTo>
                    <a:cubicBezTo>
                      <a:pt x="1447" y="667"/>
                      <a:pt x="1418" y="682"/>
                      <a:pt x="1425" y="701"/>
                    </a:cubicBezTo>
                    <a:lnTo>
                      <a:pt x="1425" y="701"/>
                    </a:lnTo>
                    <a:cubicBezTo>
                      <a:pt x="1455" y="790"/>
                      <a:pt x="1502" y="868"/>
                      <a:pt x="1564" y="936"/>
                    </a:cubicBezTo>
                    <a:lnTo>
                      <a:pt x="1564" y="936"/>
                    </a:lnTo>
                    <a:cubicBezTo>
                      <a:pt x="1464" y="894"/>
                      <a:pt x="1381" y="824"/>
                      <a:pt x="1344" y="715"/>
                    </a:cubicBezTo>
                    <a:lnTo>
                      <a:pt x="1344" y="715"/>
                    </a:lnTo>
                    <a:cubicBezTo>
                      <a:pt x="1337" y="695"/>
                      <a:pt x="1307" y="709"/>
                      <a:pt x="1314" y="728"/>
                    </a:cubicBezTo>
                    <a:lnTo>
                      <a:pt x="1314" y="728"/>
                    </a:lnTo>
                    <a:cubicBezTo>
                      <a:pt x="1360" y="864"/>
                      <a:pt x="1475" y="944"/>
                      <a:pt x="1605" y="986"/>
                    </a:cubicBezTo>
                    <a:lnTo>
                      <a:pt x="1605" y="986"/>
                    </a:lnTo>
                    <a:cubicBezTo>
                      <a:pt x="1605" y="1094"/>
                      <a:pt x="1604" y="1201"/>
                      <a:pt x="1599" y="1308"/>
                    </a:cubicBezTo>
                    <a:lnTo>
                      <a:pt x="1599" y="1308"/>
                    </a:lnTo>
                    <a:cubicBezTo>
                      <a:pt x="1568" y="1271"/>
                      <a:pt x="1537" y="1234"/>
                      <a:pt x="1506" y="1197"/>
                    </a:cubicBezTo>
                    <a:lnTo>
                      <a:pt x="1506" y="1197"/>
                    </a:lnTo>
                    <a:cubicBezTo>
                      <a:pt x="1533" y="1166"/>
                      <a:pt x="1518" y="1064"/>
                      <a:pt x="1511" y="1041"/>
                    </a:cubicBezTo>
                    <a:lnTo>
                      <a:pt x="1511" y="1041"/>
                    </a:lnTo>
                    <a:cubicBezTo>
                      <a:pt x="1504" y="1021"/>
                      <a:pt x="1472" y="1026"/>
                      <a:pt x="1478" y="1046"/>
                    </a:cubicBezTo>
                    <a:lnTo>
                      <a:pt x="1478" y="1046"/>
                    </a:lnTo>
                    <a:cubicBezTo>
                      <a:pt x="1485" y="1067"/>
                      <a:pt x="1489" y="1087"/>
                      <a:pt x="1489" y="1109"/>
                    </a:cubicBezTo>
                    <a:lnTo>
                      <a:pt x="1489" y="1109"/>
                    </a:lnTo>
                    <a:cubicBezTo>
                      <a:pt x="1490" y="1120"/>
                      <a:pt x="1489" y="1131"/>
                      <a:pt x="1488" y="1143"/>
                    </a:cubicBezTo>
                    <a:lnTo>
                      <a:pt x="1488" y="1143"/>
                    </a:lnTo>
                    <a:cubicBezTo>
                      <a:pt x="1488" y="1145"/>
                      <a:pt x="1486" y="1150"/>
                      <a:pt x="1485" y="1154"/>
                    </a:cubicBezTo>
                    <a:lnTo>
                      <a:pt x="1485" y="1154"/>
                    </a:lnTo>
                    <a:cubicBezTo>
                      <a:pt x="1485" y="1154"/>
                      <a:pt x="1485" y="1153"/>
                      <a:pt x="1484" y="1153"/>
                    </a:cubicBezTo>
                    <a:lnTo>
                      <a:pt x="1484" y="1153"/>
                    </a:lnTo>
                    <a:cubicBezTo>
                      <a:pt x="1475" y="1124"/>
                      <a:pt x="1463" y="1098"/>
                      <a:pt x="1448" y="1073"/>
                    </a:cubicBezTo>
                    <a:lnTo>
                      <a:pt x="1448" y="1073"/>
                    </a:lnTo>
                    <a:cubicBezTo>
                      <a:pt x="1438" y="1057"/>
                      <a:pt x="1415" y="1063"/>
                      <a:pt x="1417" y="1082"/>
                    </a:cubicBezTo>
                    <a:lnTo>
                      <a:pt x="1417" y="1082"/>
                    </a:lnTo>
                    <a:cubicBezTo>
                      <a:pt x="1417" y="1086"/>
                      <a:pt x="1418" y="1089"/>
                      <a:pt x="1418" y="1093"/>
                    </a:cubicBezTo>
                    <a:lnTo>
                      <a:pt x="1418" y="1093"/>
                    </a:lnTo>
                    <a:cubicBezTo>
                      <a:pt x="1419" y="1100"/>
                      <a:pt x="1423" y="1104"/>
                      <a:pt x="1429" y="1105"/>
                    </a:cubicBezTo>
                    <a:lnTo>
                      <a:pt x="1429" y="1105"/>
                    </a:lnTo>
                    <a:cubicBezTo>
                      <a:pt x="1433" y="1114"/>
                      <a:pt x="1438" y="1124"/>
                      <a:pt x="1443" y="1134"/>
                    </a:cubicBezTo>
                    <a:lnTo>
                      <a:pt x="1443" y="1134"/>
                    </a:lnTo>
                    <a:cubicBezTo>
                      <a:pt x="1447" y="1141"/>
                      <a:pt x="1449" y="1150"/>
                      <a:pt x="1452" y="1158"/>
                    </a:cubicBezTo>
                    <a:lnTo>
                      <a:pt x="1452" y="1158"/>
                    </a:lnTo>
                    <a:cubicBezTo>
                      <a:pt x="1452" y="1160"/>
                      <a:pt x="1453" y="1161"/>
                      <a:pt x="1453" y="1161"/>
                    </a:cubicBezTo>
                    <a:lnTo>
                      <a:pt x="1453" y="1161"/>
                    </a:lnTo>
                    <a:cubicBezTo>
                      <a:pt x="1425" y="1154"/>
                      <a:pt x="1401" y="1138"/>
                      <a:pt x="1382" y="1114"/>
                    </a:cubicBezTo>
                    <a:lnTo>
                      <a:pt x="1382" y="1114"/>
                    </a:lnTo>
                    <a:cubicBezTo>
                      <a:pt x="1370" y="1098"/>
                      <a:pt x="1345" y="1119"/>
                      <a:pt x="1358" y="1135"/>
                    </a:cubicBezTo>
                    <a:lnTo>
                      <a:pt x="1358" y="1135"/>
                    </a:lnTo>
                    <a:cubicBezTo>
                      <a:pt x="1380" y="1164"/>
                      <a:pt x="1410" y="1183"/>
                      <a:pt x="1443" y="1193"/>
                    </a:cubicBezTo>
                    <a:lnTo>
                      <a:pt x="1443" y="1193"/>
                    </a:lnTo>
                    <a:cubicBezTo>
                      <a:pt x="1431" y="1195"/>
                      <a:pt x="1419" y="1194"/>
                      <a:pt x="1408" y="1192"/>
                    </a:cubicBezTo>
                    <a:lnTo>
                      <a:pt x="1408" y="1192"/>
                    </a:lnTo>
                    <a:cubicBezTo>
                      <a:pt x="1390" y="1190"/>
                      <a:pt x="1350" y="1186"/>
                      <a:pt x="1350" y="1161"/>
                    </a:cubicBezTo>
                    <a:lnTo>
                      <a:pt x="1350" y="1161"/>
                    </a:lnTo>
                    <a:cubicBezTo>
                      <a:pt x="1349" y="1140"/>
                      <a:pt x="1317" y="1137"/>
                      <a:pt x="1317" y="1158"/>
                    </a:cubicBezTo>
                    <a:lnTo>
                      <a:pt x="1317" y="1158"/>
                    </a:lnTo>
                    <a:cubicBezTo>
                      <a:pt x="1317" y="1200"/>
                      <a:pt x="1353" y="1215"/>
                      <a:pt x="1390" y="1222"/>
                    </a:cubicBezTo>
                    <a:lnTo>
                      <a:pt x="1390" y="1222"/>
                    </a:lnTo>
                    <a:cubicBezTo>
                      <a:pt x="1420" y="1228"/>
                      <a:pt x="1452" y="1229"/>
                      <a:pt x="1477" y="1213"/>
                    </a:cubicBezTo>
                    <a:lnTo>
                      <a:pt x="1477" y="1213"/>
                    </a:lnTo>
                    <a:cubicBezTo>
                      <a:pt x="1514" y="1258"/>
                      <a:pt x="1552" y="1302"/>
                      <a:pt x="1590" y="1347"/>
                    </a:cubicBezTo>
                    <a:lnTo>
                      <a:pt x="1590" y="1347"/>
                    </a:lnTo>
                    <a:cubicBezTo>
                      <a:pt x="1592" y="1350"/>
                      <a:pt x="1594" y="1351"/>
                      <a:pt x="1597" y="1352"/>
                    </a:cubicBezTo>
                    <a:lnTo>
                      <a:pt x="1597" y="1352"/>
                    </a:lnTo>
                    <a:cubicBezTo>
                      <a:pt x="1586" y="1578"/>
                      <a:pt x="1563" y="1801"/>
                      <a:pt x="1516" y="2027"/>
                    </a:cubicBezTo>
                    <a:lnTo>
                      <a:pt x="1516" y="2027"/>
                    </a:lnTo>
                    <a:cubicBezTo>
                      <a:pt x="1332" y="1829"/>
                      <a:pt x="1166" y="1617"/>
                      <a:pt x="1019" y="1390"/>
                    </a:cubicBezTo>
                    <a:lnTo>
                      <a:pt x="1019" y="1390"/>
                    </a:lnTo>
                    <a:cubicBezTo>
                      <a:pt x="1111" y="1316"/>
                      <a:pt x="1156" y="1208"/>
                      <a:pt x="1197" y="1099"/>
                    </a:cubicBezTo>
                    <a:lnTo>
                      <a:pt x="1197" y="1099"/>
                    </a:lnTo>
                    <a:cubicBezTo>
                      <a:pt x="1205" y="1080"/>
                      <a:pt x="1175" y="1069"/>
                      <a:pt x="1167" y="1088"/>
                    </a:cubicBezTo>
                    <a:lnTo>
                      <a:pt x="1167" y="1088"/>
                    </a:lnTo>
                    <a:cubicBezTo>
                      <a:pt x="1134" y="1175"/>
                      <a:pt x="1098" y="1263"/>
                      <a:pt x="1035" y="1331"/>
                    </a:cubicBezTo>
                    <a:lnTo>
                      <a:pt x="1035" y="1331"/>
                    </a:lnTo>
                    <a:cubicBezTo>
                      <a:pt x="1071" y="1237"/>
                      <a:pt x="1087" y="1139"/>
                      <a:pt x="1084" y="1038"/>
                    </a:cubicBezTo>
                    <a:lnTo>
                      <a:pt x="1084" y="1038"/>
                    </a:lnTo>
                    <a:cubicBezTo>
                      <a:pt x="1084" y="1017"/>
                      <a:pt x="1051" y="1014"/>
                      <a:pt x="1052" y="1034"/>
                    </a:cubicBezTo>
                    <a:lnTo>
                      <a:pt x="1052" y="1034"/>
                    </a:lnTo>
                    <a:cubicBezTo>
                      <a:pt x="1055" y="1140"/>
                      <a:pt x="1036" y="1242"/>
                      <a:pt x="997" y="1339"/>
                    </a:cubicBezTo>
                    <a:lnTo>
                      <a:pt x="997" y="1339"/>
                    </a:lnTo>
                    <a:cubicBezTo>
                      <a:pt x="988" y="1254"/>
                      <a:pt x="967" y="1173"/>
                      <a:pt x="933" y="1094"/>
                    </a:cubicBezTo>
                    <a:lnTo>
                      <a:pt x="933" y="1094"/>
                    </a:lnTo>
                    <a:cubicBezTo>
                      <a:pt x="925" y="1074"/>
                      <a:pt x="895" y="1089"/>
                      <a:pt x="904" y="1107"/>
                    </a:cubicBezTo>
                    <a:lnTo>
                      <a:pt x="904" y="1107"/>
                    </a:lnTo>
                    <a:cubicBezTo>
                      <a:pt x="937" y="1185"/>
                      <a:pt x="957" y="1265"/>
                      <a:pt x="966" y="1348"/>
                    </a:cubicBezTo>
                    <a:lnTo>
                      <a:pt x="966" y="1348"/>
                    </a:lnTo>
                    <a:cubicBezTo>
                      <a:pt x="875" y="1316"/>
                      <a:pt x="770" y="1288"/>
                      <a:pt x="706" y="1214"/>
                    </a:cubicBezTo>
                    <a:lnTo>
                      <a:pt x="706" y="1214"/>
                    </a:lnTo>
                    <a:cubicBezTo>
                      <a:pt x="692" y="1198"/>
                      <a:pt x="668" y="1219"/>
                      <a:pt x="681" y="1235"/>
                    </a:cubicBezTo>
                    <a:lnTo>
                      <a:pt x="681" y="1235"/>
                    </a:lnTo>
                    <a:cubicBezTo>
                      <a:pt x="748" y="1311"/>
                      <a:pt x="851" y="1342"/>
                      <a:pt x="945" y="1375"/>
                    </a:cubicBezTo>
                    <a:lnTo>
                      <a:pt x="945" y="1375"/>
                    </a:lnTo>
                    <a:cubicBezTo>
                      <a:pt x="912" y="1380"/>
                      <a:pt x="880" y="1388"/>
                      <a:pt x="847" y="1389"/>
                    </a:cubicBezTo>
                    <a:lnTo>
                      <a:pt x="847" y="1389"/>
                    </a:lnTo>
                    <a:cubicBezTo>
                      <a:pt x="797" y="1391"/>
                      <a:pt x="750" y="1372"/>
                      <a:pt x="711" y="1344"/>
                    </a:cubicBezTo>
                    <a:lnTo>
                      <a:pt x="711" y="1344"/>
                    </a:lnTo>
                    <a:cubicBezTo>
                      <a:pt x="693" y="1332"/>
                      <a:pt x="675" y="1358"/>
                      <a:pt x="692" y="1370"/>
                    </a:cubicBezTo>
                    <a:lnTo>
                      <a:pt x="692" y="1370"/>
                    </a:lnTo>
                    <a:cubicBezTo>
                      <a:pt x="730" y="1397"/>
                      <a:pt x="771" y="1413"/>
                      <a:pt x="816" y="1420"/>
                    </a:cubicBezTo>
                    <a:lnTo>
                      <a:pt x="816" y="1420"/>
                    </a:lnTo>
                    <a:cubicBezTo>
                      <a:pt x="870" y="1428"/>
                      <a:pt x="920" y="1406"/>
                      <a:pt x="974" y="1405"/>
                    </a:cubicBezTo>
                    <a:lnTo>
                      <a:pt x="974" y="1405"/>
                    </a:lnTo>
                    <a:cubicBezTo>
                      <a:pt x="975" y="1405"/>
                      <a:pt x="975" y="1404"/>
                      <a:pt x="975" y="1404"/>
                    </a:cubicBezTo>
                    <a:lnTo>
                      <a:pt x="975" y="1404"/>
                    </a:lnTo>
                    <a:cubicBezTo>
                      <a:pt x="975" y="1409"/>
                      <a:pt x="977" y="1414"/>
                      <a:pt x="980" y="1419"/>
                    </a:cubicBezTo>
                    <a:lnTo>
                      <a:pt x="980" y="1419"/>
                    </a:lnTo>
                    <a:cubicBezTo>
                      <a:pt x="1120" y="1635"/>
                      <a:pt x="1277" y="1837"/>
                      <a:pt x="1451" y="2027"/>
                    </a:cubicBezTo>
                    <a:lnTo>
                      <a:pt x="1451" y="2027"/>
                    </a:lnTo>
                    <a:cubicBezTo>
                      <a:pt x="1107" y="1969"/>
                      <a:pt x="786" y="1832"/>
                      <a:pt x="506" y="1625"/>
                    </a:cubicBezTo>
                    <a:lnTo>
                      <a:pt x="506" y="1625"/>
                    </a:lnTo>
                    <a:cubicBezTo>
                      <a:pt x="529" y="1600"/>
                      <a:pt x="545" y="1557"/>
                      <a:pt x="556" y="1535"/>
                    </a:cubicBezTo>
                    <a:lnTo>
                      <a:pt x="556" y="1535"/>
                    </a:lnTo>
                    <a:cubicBezTo>
                      <a:pt x="588" y="1465"/>
                      <a:pt x="601" y="1386"/>
                      <a:pt x="600" y="1309"/>
                    </a:cubicBezTo>
                    <a:lnTo>
                      <a:pt x="600" y="1309"/>
                    </a:lnTo>
                    <a:cubicBezTo>
                      <a:pt x="600" y="1289"/>
                      <a:pt x="567" y="1286"/>
                      <a:pt x="567" y="1307"/>
                    </a:cubicBezTo>
                    <a:lnTo>
                      <a:pt x="567" y="1307"/>
                    </a:lnTo>
                    <a:cubicBezTo>
                      <a:pt x="569" y="1362"/>
                      <a:pt x="561" y="1415"/>
                      <a:pt x="546" y="1467"/>
                    </a:cubicBezTo>
                    <a:lnTo>
                      <a:pt x="546" y="1467"/>
                    </a:lnTo>
                    <a:cubicBezTo>
                      <a:pt x="541" y="1481"/>
                      <a:pt x="519" y="1550"/>
                      <a:pt x="494" y="1587"/>
                    </a:cubicBezTo>
                    <a:lnTo>
                      <a:pt x="494" y="1587"/>
                    </a:lnTo>
                    <a:cubicBezTo>
                      <a:pt x="507" y="1552"/>
                      <a:pt x="504" y="1497"/>
                      <a:pt x="503" y="1476"/>
                    </a:cubicBezTo>
                    <a:lnTo>
                      <a:pt x="503" y="1476"/>
                    </a:lnTo>
                    <a:cubicBezTo>
                      <a:pt x="499" y="1365"/>
                      <a:pt x="462" y="1265"/>
                      <a:pt x="393" y="1177"/>
                    </a:cubicBezTo>
                    <a:lnTo>
                      <a:pt x="393" y="1177"/>
                    </a:lnTo>
                    <a:cubicBezTo>
                      <a:pt x="380" y="1161"/>
                      <a:pt x="356" y="1182"/>
                      <a:pt x="369" y="1198"/>
                    </a:cubicBezTo>
                    <a:lnTo>
                      <a:pt x="369" y="1198"/>
                    </a:lnTo>
                    <a:cubicBezTo>
                      <a:pt x="412" y="1254"/>
                      <a:pt x="440" y="1311"/>
                      <a:pt x="458" y="1377"/>
                    </a:cubicBezTo>
                    <a:lnTo>
                      <a:pt x="458" y="1377"/>
                    </a:lnTo>
                    <a:cubicBezTo>
                      <a:pt x="465" y="1403"/>
                      <a:pt x="467" y="1429"/>
                      <a:pt x="470" y="1455"/>
                    </a:cubicBezTo>
                    <a:lnTo>
                      <a:pt x="470" y="1455"/>
                    </a:lnTo>
                    <a:cubicBezTo>
                      <a:pt x="473" y="1490"/>
                      <a:pt x="461" y="1532"/>
                      <a:pt x="465" y="1568"/>
                    </a:cubicBezTo>
                    <a:lnTo>
                      <a:pt x="465" y="1568"/>
                    </a:lnTo>
                    <a:cubicBezTo>
                      <a:pt x="409" y="1447"/>
                      <a:pt x="333" y="1339"/>
                      <a:pt x="236" y="1245"/>
                    </a:cubicBezTo>
                    <a:lnTo>
                      <a:pt x="236" y="1245"/>
                    </a:lnTo>
                    <a:cubicBezTo>
                      <a:pt x="221" y="1231"/>
                      <a:pt x="196" y="1253"/>
                      <a:pt x="211" y="1266"/>
                    </a:cubicBezTo>
                    <a:lnTo>
                      <a:pt x="211" y="1266"/>
                    </a:lnTo>
                    <a:cubicBezTo>
                      <a:pt x="297" y="1349"/>
                      <a:pt x="366" y="1443"/>
                      <a:pt x="419" y="1548"/>
                    </a:cubicBezTo>
                    <a:lnTo>
                      <a:pt x="419" y="1548"/>
                    </a:lnTo>
                    <a:cubicBezTo>
                      <a:pt x="319" y="1475"/>
                      <a:pt x="220" y="1400"/>
                      <a:pt x="121" y="1326"/>
                    </a:cubicBezTo>
                    <a:lnTo>
                      <a:pt x="121" y="1326"/>
                    </a:lnTo>
                    <a:cubicBezTo>
                      <a:pt x="104" y="1314"/>
                      <a:pt x="86" y="1341"/>
                      <a:pt x="102" y="1354"/>
                    </a:cubicBezTo>
                    <a:lnTo>
                      <a:pt x="102" y="1354"/>
                    </a:lnTo>
                    <a:cubicBezTo>
                      <a:pt x="211" y="1434"/>
                      <a:pt x="319" y="1514"/>
                      <a:pt x="428" y="1596"/>
                    </a:cubicBezTo>
                    <a:lnTo>
                      <a:pt x="428" y="1596"/>
                    </a:lnTo>
                    <a:cubicBezTo>
                      <a:pt x="285" y="1596"/>
                      <a:pt x="150" y="1553"/>
                      <a:pt x="35" y="1468"/>
                    </a:cubicBezTo>
                    <a:lnTo>
                      <a:pt x="35" y="1468"/>
                    </a:lnTo>
                    <a:cubicBezTo>
                      <a:pt x="18" y="1456"/>
                      <a:pt x="0" y="1483"/>
                      <a:pt x="16" y="1496"/>
                    </a:cubicBezTo>
                    <a:lnTo>
                      <a:pt x="16" y="1496"/>
                    </a:lnTo>
                    <a:cubicBezTo>
                      <a:pt x="134" y="1582"/>
                      <a:pt x="274" y="1628"/>
                      <a:pt x="419" y="1628"/>
                    </a:cubicBezTo>
                    <a:lnTo>
                      <a:pt x="419" y="1628"/>
                    </a:lnTo>
                    <a:cubicBezTo>
                      <a:pt x="382" y="1732"/>
                      <a:pt x="148" y="1663"/>
                      <a:pt x="79" y="1641"/>
                    </a:cubicBezTo>
                    <a:lnTo>
                      <a:pt x="79" y="1641"/>
                    </a:lnTo>
                    <a:cubicBezTo>
                      <a:pt x="59" y="1634"/>
                      <a:pt x="48" y="1665"/>
                      <a:pt x="68" y="1671"/>
                    </a:cubicBezTo>
                    <a:lnTo>
                      <a:pt x="68" y="1671"/>
                    </a:lnTo>
                    <a:cubicBezTo>
                      <a:pt x="163" y="1702"/>
                      <a:pt x="398" y="1768"/>
                      <a:pt x="449" y="1642"/>
                    </a:cubicBezTo>
                    <a:lnTo>
                      <a:pt x="449" y="1642"/>
                    </a:lnTo>
                    <a:cubicBezTo>
                      <a:pt x="753" y="1875"/>
                      <a:pt x="1108" y="2025"/>
                      <a:pt x="1486" y="2083"/>
                    </a:cubicBezTo>
                    <a:lnTo>
                      <a:pt x="1486" y="2083"/>
                    </a:lnTo>
                    <a:cubicBezTo>
                      <a:pt x="1489" y="2083"/>
                      <a:pt x="1491" y="2083"/>
                      <a:pt x="1493" y="2083"/>
                    </a:cubicBezTo>
                    <a:lnTo>
                      <a:pt x="1493" y="2083"/>
                    </a:lnTo>
                    <a:cubicBezTo>
                      <a:pt x="1761" y="2478"/>
                      <a:pt x="1922" y="2939"/>
                      <a:pt x="2243" y="3298"/>
                    </a:cubicBezTo>
                    <a:lnTo>
                      <a:pt x="2243" y="3298"/>
                    </a:lnTo>
                    <a:cubicBezTo>
                      <a:pt x="2264" y="3322"/>
                      <a:pt x="2300" y="3290"/>
                      <a:pt x="2279" y="3267"/>
                    </a:cubicBezTo>
                    <a:lnTo>
                      <a:pt x="2279" y="3267"/>
                    </a:lnTo>
                    <a:cubicBezTo>
                      <a:pt x="1968" y="2917"/>
                      <a:pt x="1806" y="2471"/>
                      <a:pt x="1551" y="2083"/>
                    </a:cubicBezTo>
                    <a:lnTo>
                      <a:pt x="1551" y="2083"/>
                    </a:lnTo>
                    <a:cubicBezTo>
                      <a:pt x="1552" y="2080"/>
                      <a:pt x="1553" y="2077"/>
                      <a:pt x="1553" y="2074"/>
                    </a:cubicBezTo>
                    <a:lnTo>
                      <a:pt x="1553" y="2074"/>
                    </a:lnTo>
                    <a:cubicBezTo>
                      <a:pt x="1655" y="2015"/>
                      <a:pt x="1717" y="1893"/>
                      <a:pt x="1776" y="1794"/>
                    </a:cubicBezTo>
                    <a:lnTo>
                      <a:pt x="1776" y="1794"/>
                    </a:lnTo>
                    <a:cubicBezTo>
                      <a:pt x="1848" y="1675"/>
                      <a:pt x="1909" y="1549"/>
                      <a:pt x="1962" y="1420"/>
                    </a:cubicBezTo>
                    <a:lnTo>
                      <a:pt x="1962" y="1420"/>
                    </a:lnTo>
                    <a:cubicBezTo>
                      <a:pt x="1965" y="1412"/>
                      <a:pt x="1967" y="1405"/>
                      <a:pt x="1970" y="1397"/>
                    </a:cubicBezTo>
                    <a:lnTo>
                      <a:pt x="1970" y="1397"/>
                    </a:lnTo>
                    <a:cubicBezTo>
                      <a:pt x="1979" y="1394"/>
                      <a:pt x="1987" y="1386"/>
                      <a:pt x="1995" y="1381"/>
                    </a:cubicBezTo>
                    <a:lnTo>
                      <a:pt x="1995" y="1381"/>
                    </a:lnTo>
                    <a:cubicBezTo>
                      <a:pt x="1996" y="1381"/>
                      <a:pt x="1996" y="1381"/>
                      <a:pt x="1997" y="1380"/>
                    </a:cubicBezTo>
                    <a:lnTo>
                      <a:pt x="1997" y="1380"/>
                    </a:lnTo>
                    <a:cubicBezTo>
                      <a:pt x="2069" y="1329"/>
                      <a:pt x="2128" y="1265"/>
                      <a:pt x="2173" y="1190"/>
                    </a:cubicBezTo>
                    <a:lnTo>
                      <a:pt x="2173" y="1190"/>
                    </a:lnTo>
                    <a:cubicBezTo>
                      <a:pt x="2191" y="1206"/>
                      <a:pt x="2223" y="1216"/>
                      <a:pt x="2244" y="1213"/>
                    </a:cubicBezTo>
                    <a:lnTo>
                      <a:pt x="2244" y="1213"/>
                    </a:lnTo>
                    <a:cubicBezTo>
                      <a:pt x="2300" y="1204"/>
                      <a:pt x="2343" y="1143"/>
                      <a:pt x="2375" y="1100"/>
                    </a:cubicBezTo>
                    <a:lnTo>
                      <a:pt x="2375" y="1100"/>
                    </a:lnTo>
                    <a:cubicBezTo>
                      <a:pt x="2388" y="1083"/>
                      <a:pt x="2361" y="1064"/>
                      <a:pt x="2349" y="1081"/>
                    </a:cubicBezTo>
                    <a:lnTo>
                      <a:pt x="2349" y="1081"/>
                    </a:lnTo>
                    <a:cubicBezTo>
                      <a:pt x="2329" y="1106"/>
                      <a:pt x="2309" y="1130"/>
                      <a:pt x="2287" y="1152"/>
                    </a:cubicBezTo>
                    <a:lnTo>
                      <a:pt x="2287" y="1152"/>
                    </a:lnTo>
                    <a:cubicBezTo>
                      <a:pt x="2271" y="1168"/>
                      <a:pt x="2256" y="1181"/>
                      <a:pt x="2232" y="1180"/>
                    </a:cubicBezTo>
                    <a:lnTo>
                      <a:pt x="2232" y="1180"/>
                    </a:lnTo>
                    <a:cubicBezTo>
                      <a:pt x="2231" y="1180"/>
                      <a:pt x="2222" y="1178"/>
                      <a:pt x="2213" y="1175"/>
                    </a:cubicBezTo>
                    <a:lnTo>
                      <a:pt x="2213" y="1175"/>
                    </a:lnTo>
                    <a:cubicBezTo>
                      <a:pt x="2218" y="1172"/>
                      <a:pt x="2222" y="1168"/>
                      <a:pt x="2226" y="1164"/>
                    </a:cubicBezTo>
                    <a:lnTo>
                      <a:pt x="2226" y="1164"/>
                    </a:lnTo>
                    <a:cubicBezTo>
                      <a:pt x="2254" y="1140"/>
                      <a:pt x="2275" y="1109"/>
                      <a:pt x="2292" y="1077"/>
                    </a:cubicBezTo>
                    <a:lnTo>
                      <a:pt x="2292" y="1077"/>
                    </a:lnTo>
                    <a:cubicBezTo>
                      <a:pt x="2302" y="1059"/>
                      <a:pt x="2275" y="1040"/>
                      <a:pt x="2266" y="1059"/>
                    </a:cubicBezTo>
                    <a:lnTo>
                      <a:pt x="2266" y="1059"/>
                    </a:lnTo>
                    <a:cubicBezTo>
                      <a:pt x="2256" y="1077"/>
                      <a:pt x="2245" y="1094"/>
                      <a:pt x="2233" y="1110"/>
                    </a:cubicBezTo>
                    <a:lnTo>
                      <a:pt x="2233" y="1110"/>
                    </a:lnTo>
                    <a:cubicBezTo>
                      <a:pt x="2229" y="1114"/>
                      <a:pt x="2210" y="1139"/>
                      <a:pt x="2197" y="1149"/>
                    </a:cubicBezTo>
                    <a:lnTo>
                      <a:pt x="2197" y="1149"/>
                    </a:lnTo>
                    <a:cubicBezTo>
                      <a:pt x="2201" y="1110"/>
                      <a:pt x="2204" y="1069"/>
                      <a:pt x="2225" y="1035"/>
                    </a:cubicBezTo>
                    <a:lnTo>
                      <a:pt x="2225" y="1035"/>
                    </a:lnTo>
                    <a:cubicBezTo>
                      <a:pt x="2236" y="1018"/>
                      <a:pt x="2209" y="999"/>
                      <a:pt x="2198" y="1017"/>
                    </a:cubicBezTo>
                    <a:lnTo>
                      <a:pt x="2198" y="1017"/>
                    </a:lnTo>
                    <a:cubicBezTo>
                      <a:pt x="2179" y="1048"/>
                      <a:pt x="2172" y="1084"/>
                      <a:pt x="2168" y="1120"/>
                    </a:cubicBezTo>
                    <a:lnTo>
                      <a:pt x="2168" y="1120"/>
                    </a:lnTo>
                    <a:cubicBezTo>
                      <a:pt x="2155" y="1093"/>
                      <a:pt x="2148" y="1064"/>
                      <a:pt x="2158" y="1038"/>
                    </a:cubicBezTo>
                    <a:lnTo>
                      <a:pt x="2158" y="1038"/>
                    </a:lnTo>
                    <a:cubicBezTo>
                      <a:pt x="2166" y="1019"/>
                      <a:pt x="2135" y="1008"/>
                      <a:pt x="2128" y="1027"/>
                    </a:cubicBezTo>
                    <a:lnTo>
                      <a:pt x="2128" y="1027"/>
                    </a:lnTo>
                    <a:cubicBezTo>
                      <a:pt x="2110" y="1071"/>
                      <a:pt x="2129" y="1121"/>
                      <a:pt x="2153" y="1161"/>
                    </a:cubicBezTo>
                    <a:lnTo>
                      <a:pt x="2153" y="1161"/>
                    </a:lnTo>
                    <a:cubicBezTo>
                      <a:pt x="2111" y="1233"/>
                      <a:pt x="2056" y="1294"/>
                      <a:pt x="1990" y="1345"/>
                    </a:cubicBezTo>
                    <a:lnTo>
                      <a:pt x="1990" y="1345"/>
                    </a:lnTo>
                    <a:cubicBezTo>
                      <a:pt x="2084" y="1089"/>
                      <a:pt x="2135" y="818"/>
                      <a:pt x="2147" y="546"/>
                    </a:cubicBezTo>
                    <a:lnTo>
                      <a:pt x="2147" y="546"/>
                    </a:lnTo>
                    <a:cubicBezTo>
                      <a:pt x="2148" y="545"/>
                      <a:pt x="2148" y="545"/>
                      <a:pt x="2148" y="545"/>
                    </a:cubicBezTo>
                    <a:lnTo>
                      <a:pt x="2148" y="545"/>
                    </a:lnTo>
                    <a:cubicBezTo>
                      <a:pt x="2184" y="559"/>
                      <a:pt x="2244" y="537"/>
                      <a:pt x="2274" y="527"/>
                    </a:cubicBezTo>
                    <a:lnTo>
                      <a:pt x="2274" y="527"/>
                    </a:lnTo>
                    <a:cubicBezTo>
                      <a:pt x="2366" y="499"/>
                      <a:pt x="2443" y="438"/>
                      <a:pt x="2502" y="364"/>
                    </a:cubicBezTo>
                    <a:lnTo>
                      <a:pt x="2502" y="364"/>
                    </a:lnTo>
                    <a:cubicBezTo>
                      <a:pt x="2515" y="347"/>
                      <a:pt x="2488" y="329"/>
                      <a:pt x="2475" y="345"/>
                    </a:cubicBezTo>
                    <a:lnTo>
                      <a:pt x="2475" y="345"/>
                    </a:lnTo>
                    <a:cubicBezTo>
                      <a:pt x="2434" y="397"/>
                      <a:pt x="2389" y="435"/>
                      <a:pt x="2332" y="467"/>
                    </a:cubicBezTo>
                    <a:lnTo>
                      <a:pt x="2332" y="467"/>
                    </a:lnTo>
                    <a:cubicBezTo>
                      <a:pt x="2323" y="473"/>
                      <a:pt x="2260" y="501"/>
                      <a:pt x="2211" y="512"/>
                    </a:cubicBezTo>
                    <a:lnTo>
                      <a:pt x="2211" y="512"/>
                    </a:lnTo>
                    <a:cubicBezTo>
                      <a:pt x="2305" y="445"/>
                      <a:pt x="2423" y="254"/>
                      <a:pt x="2444" y="215"/>
                    </a:cubicBezTo>
                    <a:lnTo>
                      <a:pt x="2444" y="215"/>
                    </a:lnTo>
                    <a:cubicBezTo>
                      <a:pt x="2454" y="196"/>
                      <a:pt x="2427" y="178"/>
                      <a:pt x="2418" y="19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 name="Freeform 268">
                <a:extLst>
                  <a:ext uri="{FF2B5EF4-FFF2-40B4-BE49-F238E27FC236}">
                    <a16:creationId xmlns:a16="http://schemas.microsoft.com/office/drawing/2014/main" id="{BB456C25-8C4D-874B-B839-F1901A96EFC6}"/>
                  </a:ext>
                </a:extLst>
              </p:cNvPr>
              <p:cNvSpPr>
                <a:spLocks noChangeArrowheads="1"/>
              </p:cNvSpPr>
              <p:nvPr/>
            </p:nvSpPr>
            <p:spPr bwMode="auto">
              <a:xfrm>
                <a:off x="4431586" y="3684267"/>
                <a:ext cx="16201" cy="11881"/>
              </a:xfrm>
              <a:custGeom>
                <a:avLst/>
                <a:gdLst>
                  <a:gd name="T0" fmla="*/ 33 w 64"/>
                  <a:gd name="T1" fmla="*/ 42 h 50"/>
                  <a:gd name="T2" fmla="*/ 33 w 64"/>
                  <a:gd name="T3" fmla="*/ 42 h 50"/>
                  <a:gd name="T4" fmla="*/ 44 w 64"/>
                  <a:gd name="T5" fmla="*/ 11 h 50"/>
                  <a:gd name="T6" fmla="*/ 44 w 64"/>
                  <a:gd name="T7" fmla="*/ 11 h 50"/>
                  <a:gd name="T8" fmla="*/ 31 w 64"/>
                  <a:gd name="T9" fmla="*/ 7 h 50"/>
                  <a:gd name="T10" fmla="*/ 31 w 64"/>
                  <a:gd name="T11" fmla="*/ 7 h 50"/>
                  <a:gd name="T12" fmla="*/ 20 w 64"/>
                  <a:gd name="T13" fmla="*/ 38 h 50"/>
                  <a:gd name="T14" fmla="*/ 20 w 64"/>
                  <a:gd name="T15" fmla="*/ 38 h 50"/>
                  <a:gd name="T16" fmla="*/ 33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3" y="42"/>
                    </a:moveTo>
                    <a:lnTo>
                      <a:pt x="33" y="42"/>
                    </a:lnTo>
                    <a:cubicBezTo>
                      <a:pt x="52" y="49"/>
                      <a:pt x="63" y="19"/>
                      <a:pt x="44" y="11"/>
                    </a:cubicBezTo>
                    <a:lnTo>
                      <a:pt x="44" y="11"/>
                    </a:lnTo>
                    <a:cubicBezTo>
                      <a:pt x="39" y="10"/>
                      <a:pt x="35" y="9"/>
                      <a:pt x="31" y="7"/>
                    </a:cubicBezTo>
                    <a:lnTo>
                      <a:pt x="31" y="7"/>
                    </a:lnTo>
                    <a:cubicBezTo>
                      <a:pt x="11" y="0"/>
                      <a:pt x="0" y="31"/>
                      <a:pt x="20" y="38"/>
                    </a:cubicBezTo>
                    <a:lnTo>
                      <a:pt x="20" y="38"/>
                    </a:lnTo>
                    <a:cubicBezTo>
                      <a:pt x="24"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 name="Freeform 269">
                <a:extLst>
                  <a:ext uri="{FF2B5EF4-FFF2-40B4-BE49-F238E27FC236}">
                    <a16:creationId xmlns:a16="http://schemas.microsoft.com/office/drawing/2014/main" id="{2DE2BCE6-8F77-A548-9BDD-CAB83C2F6D0A}"/>
                  </a:ext>
                </a:extLst>
              </p:cNvPr>
              <p:cNvSpPr>
                <a:spLocks noChangeArrowheads="1"/>
              </p:cNvSpPr>
              <p:nvPr/>
            </p:nvSpPr>
            <p:spPr bwMode="auto">
              <a:xfrm>
                <a:off x="4445627" y="3658345"/>
                <a:ext cx="12961" cy="15122"/>
              </a:xfrm>
              <a:custGeom>
                <a:avLst/>
                <a:gdLst>
                  <a:gd name="T0" fmla="*/ 43 w 53"/>
                  <a:gd name="T1" fmla="*/ 27 h 61"/>
                  <a:gd name="T2" fmla="*/ 43 w 53"/>
                  <a:gd name="T3" fmla="*/ 27 h 61"/>
                  <a:gd name="T4" fmla="*/ 39 w 53"/>
                  <a:gd name="T5" fmla="*/ 19 h 61"/>
                  <a:gd name="T6" fmla="*/ 39 w 53"/>
                  <a:gd name="T7" fmla="*/ 19 h 61"/>
                  <a:gd name="T8" fmla="*/ 9 w 53"/>
                  <a:gd name="T9" fmla="*/ 33 h 61"/>
                  <a:gd name="T10" fmla="*/ 9 w 53"/>
                  <a:gd name="T11" fmla="*/ 33 h 61"/>
                  <a:gd name="T12" fmla="*/ 13 w 53"/>
                  <a:gd name="T13" fmla="*/ 41 h 61"/>
                  <a:gd name="T14" fmla="*/ 13 w 53"/>
                  <a:gd name="T15" fmla="*/ 41 h 61"/>
                  <a:gd name="T16" fmla="*/ 43 w 53"/>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43" y="27"/>
                    </a:moveTo>
                    <a:lnTo>
                      <a:pt x="43" y="27"/>
                    </a:lnTo>
                    <a:cubicBezTo>
                      <a:pt x="41" y="24"/>
                      <a:pt x="40" y="22"/>
                      <a:pt x="39" y="19"/>
                    </a:cubicBezTo>
                    <a:lnTo>
                      <a:pt x="39" y="19"/>
                    </a:lnTo>
                    <a:cubicBezTo>
                      <a:pt x="29" y="0"/>
                      <a:pt x="0" y="14"/>
                      <a:pt x="9" y="33"/>
                    </a:cubicBezTo>
                    <a:lnTo>
                      <a:pt x="9" y="33"/>
                    </a:lnTo>
                    <a:cubicBezTo>
                      <a:pt x="10" y="35"/>
                      <a:pt x="12" y="39"/>
                      <a:pt x="13" y="41"/>
                    </a:cubicBezTo>
                    <a:lnTo>
                      <a:pt x="13" y="41"/>
                    </a:lnTo>
                    <a:cubicBezTo>
                      <a:pt x="22" y="60"/>
                      <a:pt x="52" y="47"/>
                      <a:pt x="4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 name="Freeform 270">
                <a:extLst>
                  <a:ext uri="{FF2B5EF4-FFF2-40B4-BE49-F238E27FC236}">
                    <a16:creationId xmlns:a16="http://schemas.microsoft.com/office/drawing/2014/main" id="{80BA0CA6-46BE-F847-911A-1397861706B1}"/>
                  </a:ext>
                </a:extLst>
              </p:cNvPr>
              <p:cNvSpPr>
                <a:spLocks noChangeArrowheads="1"/>
              </p:cNvSpPr>
              <p:nvPr/>
            </p:nvSpPr>
            <p:spPr bwMode="auto">
              <a:xfrm>
                <a:off x="4459669" y="3683187"/>
                <a:ext cx="16201" cy="11882"/>
              </a:xfrm>
              <a:custGeom>
                <a:avLst/>
                <a:gdLst>
                  <a:gd name="T0" fmla="*/ 20 w 64"/>
                  <a:gd name="T1" fmla="*/ 37 h 50"/>
                  <a:gd name="T2" fmla="*/ 20 w 64"/>
                  <a:gd name="T3" fmla="*/ 37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20 w 64"/>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7"/>
                    </a:moveTo>
                    <a:lnTo>
                      <a:pt x="20" y="37"/>
                    </a:lnTo>
                    <a:cubicBezTo>
                      <a:pt x="24" y="38"/>
                      <a:pt x="28" y="40"/>
                      <a:pt x="32" y="42"/>
                    </a:cubicBezTo>
                    <a:lnTo>
                      <a:pt x="32" y="42"/>
                    </a:lnTo>
                    <a:cubicBezTo>
                      <a:pt x="52" y="49"/>
                      <a:pt x="63" y="18"/>
                      <a:pt x="43" y="11"/>
                    </a:cubicBezTo>
                    <a:lnTo>
                      <a:pt x="43" y="11"/>
                    </a:lnTo>
                    <a:cubicBezTo>
                      <a:pt x="39" y="10"/>
                      <a:pt x="34" y="8"/>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 name="Freeform 271">
                <a:extLst>
                  <a:ext uri="{FF2B5EF4-FFF2-40B4-BE49-F238E27FC236}">
                    <a16:creationId xmlns:a16="http://schemas.microsoft.com/office/drawing/2014/main" id="{95927688-6A34-E048-9643-240716848582}"/>
                  </a:ext>
                </a:extLst>
              </p:cNvPr>
              <p:cNvSpPr>
                <a:spLocks noChangeArrowheads="1"/>
              </p:cNvSpPr>
              <p:nvPr/>
            </p:nvSpPr>
            <p:spPr bwMode="auto">
              <a:xfrm>
                <a:off x="4476951" y="3648624"/>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3 w 53"/>
                  <a:gd name="T13" fmla="*/ 42 h 62"/>
                  <a:gd name="T14" fmla="*/ 13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1" y="25"/>
                      <a:pt x="40" y="22"/>
                      <a:pt x="39" y="19"/>
                    </a:cubicBezTo>
                    <a:lnTo>
                      <a:pt x="39" y="19"/>
                    </a:lnTo>
                    <a:cubicBezTo>
                      <a:pt x="30" y="0"/>
                      <a:pt x="0" y="14"/>
                      <a:pt x="9" y="33"/>
                    </a:cubicBezTo>
                    <a:lnTo>
                      <a:pt x="9" y="33"/>
                    </a:lnTo>
                    <a:cubicBezTo>
                      <a:pt x="11" y="36"/>
                      <a:pt x="12" y="39"/>
                      <a:pt x="13" y="42"/>
                    </a:cubicBezTo>
                    <a:lnTo>
                      <a:pt x="13" y="42"/>
                    </a:lnTo>
                    <a:cubicBezTo>
                      <a:pt x="22" y="61"/>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 name="Freeform 272">
                <a:extLst>
                  <a:ext uri="{FF2B5EF4-FFF2-40B4-BE49-F238E27FC236}">
                    <a16:creationId xmlns:a16="http://schemas.microsoft.com/office/drawing/2014/main" id="{AFBA9F75-C7B6-F045-B3B8-727A1FCBE6F5}"/>
                  </a:ext>
                </a:extLst>
              </p:cNvPr>
              <p:cNvSpPr>
                <a:spLocks noChangeArrowheads="1"/>
              </p:cNvSpPr>
              <p:nvPr/>
            </p:nvSpPr>
            <p:spPr bwMode="auto">
              <a:xfrm>
                <a:off x="4498553" y="3656185"/>
                <a:ext cx="12961" cy="15122"/>
              </a:xfrm>
              <a:custGeom>
                <a:avLst/>
                <a:gdLst>
                  <a:gd name="T0" fmla="*/ 42 w 52"/>
                  <a:gd name="T1" fmla="*/ 28 h 62"/>
                  <a:gd name="T2" fmla="*/ 42 w 52"/>
                  <a:gd name="T3" fmla="*/ 28 h 62"/>
                  <a:gd name="T4" fmla="*/ 38 w 52"/>
                  <a:gd name="T5" fmla="*/ 19 h 62"/>
                  <a:gd name="T6" fmla="*/ 38 w 52"/>
                  <a:gd name="T7" fmla="*/ 19 h 62"/>
                  <a:gd name="T8" fmla="*/ 8 w 52"/>
                  <a:gd name="T9" fmla="*/ 33 h 62"/>
                  <a:gd name="T10" fmla="*/ 8 w 52"/>
                  <a:gd name="T11" fmla="*/ 33 h 62"/>
                  <a:gd name="T12" fmla="*/ 13 w 52"/>
                  <a:gd name="T13" fmla="*/ 41 h 62"/>
                  <a:gd name="T14" fmla="*/ 13 w 52"/>
                  <a:gd name="T15" fmla="*/ 41 h 62"/>
                  <a:gd name="T16" fmla="*/ 42 w 52"/>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2">
                    <a:moveTo>
                      <a:pt x="42" y="28"/>
                    </a:moveTo>
                    <a:lnTo>
                      <a:pt x="42" y="28"/>
                    </a:lnTo>
                    <a:cubicBezTo>
                      <a:pt x="41" y="25"/>
                      <a:pt x="40" y="22"/>
                      <a:pt x="38" y="19"/>
                    </a:cubicBezTo>
                    <a:lnTo>
                      <a:pt x="38" y="19"/>
                    </a:lnTo>
                    <a:cubicBezTo>
                      <a:pt x="29" y="0"/>
                      <a:pt x="0" y="14"/>
                      <a:pt x="8" y="33"/>
                    </a:cubicBezTo>
                    <a:lnTo>
                      <a:pt x="8" y="33"/>
                    </a:lnTo>
                    <a:cubicBezTo>
                      <a:pt x="10" y="36"/>
                      <a:pt x="12" y="38"/>
                      <a:pt x="13" y="41"/>
                    </a:cubicBezTo>
                    <a:lnTo>
                      <a:pt x="13" y="41"/>
                    </a:lnTo>
                    <a:cubicBezTo>
                      <a:pt x="22" y="61"/>
                      <a:pt x="51" y="47"/>
                      <a:pt x="42"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 name="Freeform 273">
                <a:extLst>
                  <a:ext uri="{FF2B5EF4-FFF2-40B4-BE49-F238E27FC236}">
                    <a16:creationId xmlns:a16="http://schemas.microsoft.com/office/drawing/2014/main" id="{867E83F1-D91C-B54D-825C-C6C4FC9924D4}"/>
                  </a:ext>
                </a:extLst>
              </p:cNvPr>
              <p:cNvSpPr>
                <a:spLocks noChangeArrowheads="1"/>
              </p:cNvSpPr>
              <p:nvPr/>
            </p:nvSpPr>
            <p:spPr bwMode="auto">
              <a:xfrm>
                <a:off x="4498553" y="3623781"/>
                <a:ext cx="16201" cy="12961"/>
              </a:xfrm>
              <a:custGeom>
                <a:avLst/>
                <a:gdLst>
                  <a:gd name="T0" fmla="*/ 32 w 64"/>
                  <a:gd name="T1" fmla="*/ 43 h 51"/>
                  <a:gd name="T2" fmla="*/ 32 w 64"/>
                  <a:gd name="T3" fmla="*/ 43 h 51"/>
                  <a:gd name="T4" fmla="*/ 43 w 64"/>
                  <a:gd name="T5" fmla="*/ 12 h 51"/>
                  <a:gd name="T6" fmla="*/ 43 w 64"/>
                  <a:gd name="T7" fmla="*/ 12 h 51"/>
                  <a:gd name="T8" fmla="*/ 30 w 64"/>
                  <a:gd name="T9" fmla="*/ 8 h 51"/>
                  <a:gd name="T10" fmla="*/ 30 w 64"/>
                  <a:gd name="T11" fmla="*/ 8 h 51"/>
                  <a:gd name="T12" fmla="*/ 20 w 64"/>
                  <a:gd name="T13" fmla="*/ 39 h 51"/>
                  <a:gd name="T14" fmla="*/ 20 w 64"/>
                  <a:gd name="T15" fmla="*/ 39 h 51"/>
                  <a:gd name="T16" fmla="*/ 32 w 64"/>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2" y="43"/>
                    </a:moveTo>
                    <a:lnTo>
                      <a:pt x="32" y="43"/>
                    </a:lnTo>
                    <a:cubicBezTo>
                      <a:pt x="52" y="50"/>
                      <a:pt x="63" y="19"/>
                      <a:pt x="43" y="12"/>
                    </a:cubicBezTo>
                    <a:lnTo>
                      <a:pt x="43" y="12"/>
                    </a:lnTo>
                    <a:cubicBezTo>
                      <a:pt x="39" y="11"/>
                      <a:pt x="35" y="9"/>
                      <a:pt x="30" y="8"/>
                    </a:cubicBezTo>
                    <a:lnTo>
                      <a:pt x="30" y="8"/>
                    </a:lnTo>
                    <a:cubicBezTo>
                      <a:pt x="11" y="0"/>
                      <a:pt x="0" y="31"/>
                      <a:pt x="20" y="39"/>
                    </a:cubicBezTo>
                    <a:lnTo>
                      <a:pt x="20" y="39"/>
                    </a:lnTo>
                    <a:cubicBezTo>
                      <a:pt x="24" y="40"/>
                      <a:pt x="28" y="41"/>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 name="Freeform 274">
                <a:extLst>
                  <a:ext uri="{FF2B5EF4-FFF2-40B4-BE49-F238E27FC236}">
                    <a16:creationId xmlns:a16="http://schemas.microsoft.com/office/drawing/2014/main" id="{69CE6292-40DF-D642-83B3-4816C82715B0}"/>
                  </a:ext>
                </a:extLst>
              </p:cNvPr>
              <p:cNvSpPr>
                <a:spLocks noChangeArrowheads="1"/>
              </p:cNvSpPr>
              <p:nvPr/>
            </p:nvSpPr>
            <p:spPr bwMode="auto">
              <a:xfrm>
                <a:off x="4522316" y="3643223"/>
                <a:ext cx="16201" cy="8641"/>
              </a:xfrm>
              <a:custGeom>
                <a:avLst/>
                <a:gdLst>
                  <a:gd name="T0" fmla="*/ 21 w 68"/>
                  <a:gd name="T1" fmla="*/ 33 h 35"/>
                  <a:gd name="T2" fmla="*/ 21 w 68"/>
                  <a:gd name="T3" fmla="*/ 33 h 35"/>
                  <a:gd name="T4" fmla="*/ 43 w 68"/>
                  <a:gd name="T5" fmla="*/ 34 h 35"/>
                  <a:gd name="T6" fmla="*/ 43 w 68"/>
                  <a:gd name="T7" fmla="*/ 34 h 35"/>
                  <a:gd name="T8" fmla="*/ 46 w 68"/>
                  <a:gd name="T9" fmla="*/ 2 h 35"/>
                  <a:gd name="T10" fmla="*/ 46 w 68"/>
                  <a:gd name="T11" fmla="*/ 2 h 35"/>
                  <a:gd name="T12" fmla="*/ 24 w 68"/>
                  <a:gd name="T13" fmla="*/ 1 h 35"/>
                  <a:gd name="T14" fmla="*/ 24 w 68"/>
                  <a:gd name="T15" fmla="*/ 1 h 35"/>
                  <a:gd name="T16" fmla="*/ 21 w 68"/>
                  <a:gd name="T17"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35">
                    <a:moveTo>
                      <a:pt x="21" y="33"/>
                    </a:moveTo>
                    <a:lnTo>
                      <a:pt x="21" y="33"/>
                    </a:lnTo>
                    <a:cubicBezTo>
                      <a:pt x="29" y="33"/>
                      <a:pt x="36" y="34"/>
                      <a:pt x="43" y="34"/>
                    </a:cubicBezTo>
                    <a:lnTo>
                      <a:pt x="43" y="34"/>
                    </a:lnTo>
                    <a:cubicBezTo>
                      <a:pt x="64" y="34"/>
                      <a:pt x="67" y="2"/>
                      <a:pt x="46" y="2"/>
                    </a:cubicBezTo>
                    <a:lnTo>
                      <a:pt x="46" y="2"/>
                    </a:lnTo>
                    <a:cubicBezTo>
                      <a:pt x="39" y="1"/>
                      <a:pt x="31" y="1"/>
                      <a:pt x="24" y="1"/>
                    </a:cubicBezTo>
                    <a:lnTo>
                      <a:pt x="24" y="1"/>
                    </a:lnTo>
                    <a:cubicBezTo>
                      <a:pt x="3"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 name="Freeform 275">
                <a:extLst>
                  <a:ext uri="{FF2B5EF4-FFF2-40B4-BE49-F238E27FC236}">
                    <a16:creationId xmlns:a16="http://schemas.microsoft.com/office/drawing/2014/main" id="{F740EBA9-ACB2-8445-B928-9E602580A9CA}"/>
                  </a:ext>
                </a:extLst>
              </p:cNvPr>
              <p:cNvSpPr>
                <a:spLocks noChangeArrowheads="1"/>
              </p:cNvSpPr>
              <p:nvPr/>
            </p:nvSpPr>
            <p:spPr bwMode="auto">
              <a:xfrm>
                <a:off x="4547158" y="3662665"/>
                <a:ext cx="16202" cy="11881"/>
              </a:xfrm>
              <a:custGeom>
                <a:avLst/>
                <a:gdLst>
                  <a:gd name="T0" fmla="*/ 32 w 64"/>
                  <a:gd name="T1" fmla="*/ 42 h 50"/>
                  <a:gd name="T2" fmla="*/ 32 w 64"/>
                  <a:gd name="T3" fmla="*/ 42 h 50"/>
                  <a:gd name="T4" fmla="*/ 43 w 64"/>
                  <a:gd name="T5" fmla="*/ 12 h 50"/>
                  <a:gd name="T6" fmla="*/ 43 w 64"/>
                  <a:gd name="T7" fmla="*/ 12 h 50"/>
                  <a:gd name="T8" fmla="*/ 31 w 64"/>
                  <a:gd name="T9" fmla="*/ 7 h 50"/>
                  <a:gd name="T10" fmla="*/ 31 w 64"/>
                  <a:gd name="T11" fmla="*/ 7 h 50"/>
                  <a:gd name="T12" fmla="*/ 20 w 64"/>
                  <a:gd name="T13" fmla="*/ 37 h 50"/>
                  <a:gd name="T14" fmla="*/ 20 w 64"/>
                  <a:gd name="T15" fmla="*/ 37 h 50"/>
                  <a:gd name="T16" fmla="*/ 32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2" y="42"/>
                    </a:moveTo>
                    <a:lnTo>
                      <a:pt x="32" y="42"/>
                    </a:lnTo>
                    <a:cubicBezTo>
                      <a:pt x="52" y="49"/>
                      <a:pt x="63" y="18"/>
                      <a:pt x="43" y="12"/>
                    </a:cubicBezTo>
                    <a:lnTo>
                      <a:pt x="43" y="12"/>
                    </a:lnTo>
                    <a:cubicBezTo>
                      <a:pt x="39" y="10"/>
                      <a:pt x="35" y="9"/>
                      <a:pt x="31" y="7"/>
                    </a:cubicBezTo>
                    <a:lnTo>
                      <a:pt x="31" y="7"/>
                    </a:lnTo>
                    <a:cubicBezTo>
                      <a:pt x="11" y="0"/>
                      <a:pt x="0" y="30"/>
                      <a:pt x="20" y="37"/>
                    </a:cubicBezTo>
                    <a:lnTo>
                      <a:pt x="20" y="37"/>
                    </a:lnTo>
                    <a:cubicBezTo>
                      <a:pt x="24" y="39"/>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5" name="Freeform 276">
                <a:extLst>
                  <a:ext uri="{FF2B5EF4-FFF2-40B4-BE49-F238E27FC236}">
                    <a16:creationId xmlns:a16="http://schemas.microsoft.com/office/drawing/2014/main" id="{5C5638EB-DFAD-7543-8042-375C7FDD4A65}"/>
                  </a:ext>
                </a:extLst>
              </p:cNvPr>
              <p:cNvSpPr>
                <a:spLocks noChangeArrowheads="1"/>
              </p:cNvSpPr>
              <p:nvPr/>
            </p:nvSpPr>
            <p:spPr bwMode="auto">
              <a:xfrm>
                <a:off x="4555799" y="3639983"/>
                <a:ext cx="11882" cy="10801"/>
              </a:xfrm>
              <a:custGeom>
                <a:avLst/>
                <a:gdLst>
                  <a:gd name="T0" fmla="*/ 20 w 48"/>
                  <a:gd name="T1" fmla="*/ 37 h 42"/>
                  <a:gd name="T2" fmla="*/ 20 w 48"/>
                  <a:gd name="T3" fmla="*/ 37 h 42"/>
                  <a:gd name="T4" fmla="*/ 43 w 48"/>
                  <a:gd name="T5" fmla="*/ 33 h 42"/>
                  <a:gd name="T6" fmla="*/ 43 w 48"/>
                  <a:gd name="T7" fmla="*/ 33 h 42"/>
                  <a:gd name="T8" fmla="*/ 38 w 48"/>
                  <a:gd name="T9" fmla="*/ 10 h 42"/>
                  <a:gd name="T10" fmla="*/ 38 w 48"/>
                  <a:gd name="T11" fmla="*/ 10 h 42"/>
                  <a:gd name="T12" fmla="*/ 27 w 48"/>
                  <a:gd name="T13" fmla="*/ 4 h 42"/>
                  <a:gd name="T14" fmla="*/ 27 w 48"/>
                  <a:gd name="T15" fmla="*/ 4 h 42"/>
                  <a:gd name="T16" fmla="*/ 4 w 48"/>
                  <a:gd name="T17" fmla="*/ 8 h 42"/>
                  <a:gd name="T18" fmla="*/ 4 w 48"/>
                  <a:gd name="T19" fmla="*/ 8 h 42"/>
                  <a:gd name="T20" fmla="*/ 8 w 48"/>
                  <a:gd name="T21" fmla="*/ 31 h 42"/>
                  <a:gd name="T22" fmla="*/ 8 w 48"/>
                  <a:gd name="T23" fmla="*/ 31 h 42"/>
                  <a:gd name="T24" fmla="*/ 20 w 48"/>
                  <a:gd name="T25"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42">
                    <a:moveTo>
                      <a:pt x="20" y="37"/>
                    </a:moveTo>
                    <a:lnTo>
                      <a:pt x="20" y="37"/>
                    </a:lnTo>
                    <a:cubicBezTo>
                      <a:pt x="28" y="41"/>
                      <a:pt x="37" y="41"/>
                      <a:pt x="43" y="33"/>
                    </a:cubicBezTo>
                    <a:lnTo>
                      <a:pt x="43" y="33"/>
                    </a:lnTo>
                    <a:cubicBezTo>
                      <a:pt x="47" y="26"/>
                      <a:pt x="47" y="14"/>
                      <a:pt x="38" y="10"/>
                    </a:cubicBezTo>
                    <a:lnTo>
                      <a:pt x="38" y="10"/>
                    </a:lnTo>
                    <a:cubicBezTo>
                      <a:pt x="35" y="8"/>
                      <a:pt x="31" y="6"/>
                      <a:pt x="27" y="4"/>
                    </a:cubicBezTo>
                    <a:lnTo>
                      <a:pt x="27" y="4"/>
                    </a:lnTo>
                    <a:cubicBezTo>
                      <a:pt x="19" y="0"/>
                      <a:pt x="10" y="0"/>
                      <a:pt x="4" y="8"/>
                    </a:cubicBezTo>
                    <a:lnTo>
                      <a:pt x="4" y="8"/>
                    </a:lnTo>
                    <a:cubicBezTo>
                      <a:pt x="0" y="15"/>
                      <a:pt x="0" y="27"/>
                      <a:pt x="8" y="31"/>
                    </a:cubicBezTo>
                    <a:lnTo>
                      <a:pt x="8" y="31"/>
                    </a:lnTo>
                    <a:cubicBezTo>
                      <a:pt x="13" y="33"/>
                      <a:pt x="16" y="35"/>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6" name="Freeform 277">
                <a:extLst>
                  <a:ext uri="{FF2B5EF4-FFF2-40B4-BE49-F238E27FC236}">
                    <a16:creationId xmlns:a16="http://schemas.microsoft.com/office/drawing/2014/main" id="{4D0333A4-36A4-5C4A-9ADE-1B05EDBA0F7A}"/>
                  </a:ext>
                </a:extLst>
              </p:cNvPr>
              <p:cNvSpPr>
                <a:spLocks noChangeArrowheads="1"/>
              </p:cNvSpPr>
              <p:nvPr/>
            </p:nvSpPr>
            <p:spPr bwMode="auto">
              <a:xfrm>
                <a:off x="4576321" y="3668066"/>
                <a:ext cx="15122" cy="12961"/>
              </a:xfrm>
              <a:custGeom>
                <a:avLst/>
                <a:gdLst>
                  <a:gd name="T0" fmla="*/ 32 w 61"/>
                  <a:gd name="T1" fmla="*/ 42 h 52"/>
                  <a:gd name="T2" fmla="*/ 32 w 61"/>
                  <a:gd name="T3" fmla="*/ 42 h 52"/>
                  <a:gd name="T4" fmla="*/ 41 w 61"/>
                  <a:gd name="T5" fmla="*/ 38 h 52"/>
                  <a:gd name="T6" fmla="*/ 41 w 61"/>
                  <a:gd name="T7" fmla="*/ 38 h 52"/>
                  <a:gd name="T8" fmla="*/ 27 w 61"/>
                  <a:gd name="T9" fmla="*/ 9 h 52"/>
                  <a:gd name="T10" fmla="*/ 27 w 61"/>
                  <a:gd name="T11" fmla="*/ 9 h 52"/>
                  <a:gd name="T12" fmla="*/ 18 w 61"/>
                  <a:gd name="T13" fmla="*/ 13 h 52"/>
                  <a:gd name="T14" fmla="*/ 18 w 61"/>
                  <a:gd name="T15" fmla="*/ 13 h 52"/>
                  <a:gd name="T16" fmla="*/ 32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2" y="42"/>
                    </a:moveTo>
                    <a:lnTo>
                      <a:pt x="32" y="42"/>
                    </a:lnTo>
                    <a:cubicBezTo>
                      <a:pt x="35" y="41"/>
                      <a:pt x="38" y="39"/>
                      <a:pt x="41" y="38"/>
                    </a:cubicBezTo>
                    <a:lnTo>
                      <a:pt x="41" y="38"/>
                    </a:lnTo>
                    <a:cubicBezTo>
                      <a:pt x="60" y="29"/>
                      <a:pt x="46" y="0"/>
                      <a:pt x="27" y="9"/>
                    </a:cubicBezTo>
                    <a:lnTo>
                      <a:pt x="27" y="9"/>
                    </a:lnTo>
                    <a:cubicBezTo>
                      <a:pt x="24" y="10"/>
                      <a:pt x="21" y="11"/>
                      <a:pt x="18" y="13"/>
                    </a:cubicBezTo>
                    <a:lnTo>
                      <a:pt x="18" y="13"/>
                    </a:lnTo>
                    <a:cubicBezTo>
                      <a:pt x="0" y="21"/>
                      <a:pt x="14" y="51"/>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7" name="Freeform 278">
                <a:extLst>
                  <a:ext uri="{FF2B5EF4-FFF2-40B4-BE49-F238E27FC236}">
                    <a16:creationId xmlns:a16="http://schemas.microsoft.com/office/drawing/2014/main" id="{E2B80E8F-0118-9C4A-B563-87DE746B679F}"/>
                  </a:ext>
                </a:extLst>
              </p:cNvPr>
              <p:cNvSpPr>
                <a:spLocks noChangeArrowheads="1"/>
              </p:cNvSpPr>
              <p:nvPr/>
            </p:nvSpPr>
            <p:spPr bwMode="auto">
              <a:xfrm>
                <a:off x="4593603" y="3557894"/>
                <a:ext cx="14041" cy="17282"/>
              </a:xfrm>
              <a:custGeom>
                <a:avLst/>
                <a:gdLst>
                  <a:gd name="T0" fmla="*/ 46 w 56"/>
                  <a:gd name="T1" fmla="*/ 36 h 70"/>
                  <a:gd name="T2" fmla="*/ 46 w 56"/>
                  <a:gd name="T3" fmla="*/ 36 h 70"/>
                  <a:gd name="T4" fmla="*/ 38 w 56"/>
                  <a:gd name="T5" fmla="*/ 19 h 70"/>
                  <a:gd name="T6" fmla="*/ 38 w 56"/>
                  <a:gd name="T7" fmla="*/ 19 h 70"/>
                  <a:gd name="T8" fmla="*/ 9 w 56"/>
                  <a:gd name="T9" fmla="*/ 32 h 70"/>
                  <a:gd name="T10" fmla="*/ 9 w 56"/>
                  <a:gd name="T11" fmla="*/ 32 h 70"/>
                  <a:gd name="T12" fmla="*/ 17 w 56"/>
                  <a:gd name="T13" fmla="*/ 49 h 70"/>
                  <a:gd name="T14" fmla="*/ 17 w 56"/>
                  <a:gd name="T15" fmla="*/ 49 h 70"/>
                  <a:gd name="T16" fmla="*/ 46 w 56"/>
                  <a:gd name="T17"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0">
                    <a:moveTo>
                      <a:pt x="46" y="36"/>
                    </a:moveTo>
                    <a:lnTo>
                      <a:pt x="46" y="36"/>
                    </a:lnTo>
                    <a:cubicBezTo>
                      <a:pt x="44" y="30"/>
                      <a:pt x="41" y="24"/>
                      <a:pt x="38" y="19"/>
                    </a:cubicBezTo>
                    <a:lnTo>
                      <a:pt x="38" y="19"/>
                    </a:lnTo>
                    <a:cubicBezTo>
                      <a:pt x="30" y="0"/>
                      <a:pt x="0" y="14"/>
                      <a:pt x="9" y="32"/>
                    </a:cubicBezTo>
                    <a:lnTo>
                      <a:pt x="9" y="32"/>
                    </a:lnTo>
                    <a:cubicBezTo>
                      <a:pt x="12" y="38"/>
                      <a:pt x="14" y="44"/>
                      <a:pt x="17" y="49"/>
                    </a:cubicBezTo>
                    <a:lnTo>
                      <a:pt x="17" y="49"/>
                    </a:lnTo>
                    <a:cubicBezTo>
                      <a:pt x="26" y="69"/>
                      <a:pt x="55" y="55"/>
                      <a:pt x="46"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8" name="Freeform 279">
                <a:extLst>
                  <a:ext uri="{FF2B5EF4-FFF2-40B4-BE49-F238E27FC236}">
                    <a16:creationId xmlns:a16="http://schemas.microsoft.com/office/drawing/2014/main" id="{540970A1-327C-224A-9D27-7E323A19D06F}"/>
                  </a:ext>
                </a:extLst>
              </p:cNvPr>
              <p:cNvSpPr>
                <a:spLocks noChangeArrowheads="1"/>
              </p:cNvSpPr>
              <p:nvPr/>
            </p:nvSpPr>
            <p:spPr bwMode="auto">
              <a:xfrm>
                <a:off x="4604404" y="3576256"/>
                <a:ext cx="15122" cy="11881"/>
              </a:xfrm>
              <a:custGeom>
                <a:avLst/>
                <a:gdLst>
                  <a:gd name="T0" fmla="*/ 20 w 63"/>
                  <a:gd name="T1" fmla="*/ 37 h 50"/>
                  <a:gd name="T2" fmla="*/ 20 w 63"/>
                  <a:gd name="T3" fmla="*/ 37 h 50"/>
                  <a:gd name="T4" fmla="*/ 32 w 63"/>
                  <a:gd name="T5" fmla="*/ 42 h 50"/>
                  <a:gd name="T6" fmla="*/ 32 w 63"/>
                  <a:gd name="T7" fmla="*/ 42 h 50"/>
                  <a:gd name="T8" fmla="*/ 43 w 63"/>
                  <a:gd name="T9" fmla="*/ 11 h 50"/>
                  <a:gd name="T10" fmla="*/ 43 w 63"/>
                  <a:gd name="T11" fmla="*/ 11 h 50"/>
                  <a:gd name="T12" fmla="*/ 30 w 63"/>
                  <a:gd name="T13" fmla="*/ 7 h 50"/>
                  <a:gd name="T14" fmla="*/ 30 w 63"/>
                  <a:gd name="T15" fmla="*/ 7 h 50"/>
                  <a:gd name="T16" fmla="*/ 20 w 63"/>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0">
                    <a:moveTo>
                      <a:pt x="20" y="37"/>
                    </a:moveTo>
                    <a:lnTo>
                      <a:pt x="20" y="37"/>
                    </a:lnTo>
                    <a:cubicBezTo>
                      <a:pt x="24" y="38"/>
                      <a:pt x="28" y="40"/>
                      <a:pt x="32" y="42"/>
                    </a:cubicBezTo>
                    <a:lnTo>
                      <a:pt x="32" y="42"/>
                    </a:lnTo>
                    <a:cubicBezTo>
                      <a:pt x="52" y="49"/>
                      <a:pt x="62" y="18"/>
                      <a:pt x="43" y="11"/>
                    </a:cubicBezTo>
                    <a:lnTo>
                      <a:pt x="43" y="11"/>
                    </a:lnTo>
                    <a:cubicBezTo>
                      <a:pt x="39" y="10"/>
                      <a:pt x="34" y="8"/>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9" name="Freeform 280">
                <a:extLst>
                  <a:ext uri="{FF2B5EF4-FFF2-40B4-BE49-F238E27FC236}">
                    <a16:creationId xmlns:a16="http://schemas.microsoft.com/office/drawing/2014/main" id="{2324BFE3-6738-3547-8098-0D7A2346B33D}"/>
                  </a:ext>
                </a:extLst>
              </p:cNvPr>
              <p:cNvSpPr>
                <a:spLocks noChangeArrowheads="1"/>
              </p:cNvSpPr>
              <p:nvPr/>
            </p:nvSpPr>
            <p:spPr bwMode="auto">
              <a:xfrm>
                <a:off x="4577401" y="3576256"/>
                <a:ext cx="16202" cy="12961"/>
              </a:xfrm>
              <a:custGeom>
                <a:avLst/>
                <a:gdLst>
                  <a:gd name="T0" fmla="*/ 33 w 65"/>
                  <a:gd name="T1" fmla="*/ 43 h 51"/>
                  <a:gd name="T2" fmla="*/ 33 w 65"/>
                  <a:gd name="T3" fmla="*/ 43 h 51"/>
                  <a:gd name="T4" fmla="*/ 44 w 65"/>
                  <a:gd name="T5" fmla="*/ 12 h 51"/>
                  <a:gd name="T6" fmla="*/ 44 w 65"/>
                  <a:gd name="T7" fmla="*/ 12 h 51"/>
                  <a:gd name="T8" fmla="*/ 31 w 65"/>
                  <a:gd name="T9" fmla="*/ 7 h 51"/>
                  <a:gd name="T10" fmla="*/ 31 w 65"/>
                  <a:gd name="T11" fmla="*/ 7 h 51"/>
                  <a:gd name="T12" fmla="*/ 20 w 65"/>
                  <a:gd name="T13" fmla="*/ 38 h 51"/>
                  <a:gd name="T14" fmla="*/ 20 w 65"/>
                  <a:gd name="T15" fmla="*/ 38 h 51"/>
                  <a:gd name="T16" fmla="*/ 33 w 65"/>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1">
                    <a:moveTo>
                      <a:pt x="33" y="43"/>
                    </a:moveTo>
                    <a:lnTo>
                      <a:pt x="33" y="43"/>
                    </a:lnTo>
                    <a:cubicBezTo>
                      <a:pt x="53" y="50"/>
                      <a:pt x="64" y="18"/>
                      <a:pt x="44" y="12"/>
                    </a:cubicBezTo>
                    <a:lnTo>
                      <a:pt x="44" y="12"/>
                    </a:lnTo>
                    <a:cubicBezTo>
                      <a:pt x="40" y="10"/>
                      <a:pt x="36" y="8"/>
                      <a:pt x="31" y="7"/>
                    </a:cubicBezTo>
                    <a:lnTo>
                      <a:pt x="31" y="7"/>
                    </a:lnTo>
                    <a:cubicBezTo>
                      <a:pt x="11" y="0"/>
                      <a:pt x="0" y="31"/>
                      <a:pt x="20" y="38"/>
                    </a:cubicBezTo>
                    <a:lnTo>
                      <a:pt x="20" y="38"/>
                    </a:lnTo>
                    <a:cubicBezTo>
                      <a:pt x="24" y="40"/>
                      <a:pt x="28" y="41"/>
                      <a:pt x="3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0" name="Freeform 281">
                <a:extLst>
                  <a:ext uri="{FF2B5EF4-FFF2-40B4-BE49-F238E27FC236}">
                    <a16:creationId xmlns:a16="http://schemas.microsoft.com/office/drawing/2014/main" id="{571B601A-7FF1-F148-9B52-3BC9FDE759C8}"/>
                  </a:ext>
                </a:extLst>
              </p:cNvPr>
              <p:cNvSpPr>
                <a:spLocks noChangeArrowheads="1"/>
              </p:cNvSpPr>
              <p:nvPr/>
            </p:nvSpPr>
            <p:spPr bwMode="auto">
              <a:xfrm>
                <a:off x="4622766" y="3550334"/>
                <a:ext cx="15122" cy="12961"/>
              </a:xfrm>
              <a:custGeom>
                <a:avLst/>
                <a:gdLst>
                  <a:gd name="T0" fmla="*/ 33 w 61"/>
                  <a:gd name="T1" fmla="*/ 42 h 53"/>
                  <a:gd name="T2" fmla="*/ 33 w 61"/>
                  <a:gd name="T3" fmla="*/ 42 h 53"/>
                  <a:gd name="T4" fmla="*/ 41 w 61"/>
                  <a:gd name="T5" fmla="*/ 38 h 53"/>
                  <a:gd name="T6" fmla="*/ 41 w 61"/>
                  <a:gd name="T7" fmla="*/ 38 h 53"/>
                  <a:gd name="T8" fmla="*/ 27 w 61"/>
                  <a:gd name="T9" fmla="*/ 9 h 53"/>
                  <a:gd name="T10" fmla="*/ 27 w 61"/>
                  <a:gd name="T11" fmla="*/ 9 h 53"/>
                  <a:gd name="T12" fmla="*/ 19 w 61"/>
                  <a:gd name="T13" fmla="*/ 13 h 53"/>
                  <a:gd name="T14" fmla="*/ 19 w 61"/>
                  <a:gd name="T15" fmla="*/ 13 h 53"/>
                  <a:gd name="T16" fmla="*/ 33 w 61"/>
                  <a:gd name="T17"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33" y="42"/>
                    </a:moveTo>
                    <a:lnTo>
                      <a:pt x="33" y="42"/>
                    </a:lnTo>
                    <a:cubicBezTo>
                      <a:pt x="35" y="41"/>
                      <a:pt x="38" y="40"/>
                      <a:pt x="41" y="38"/>
                    </a:cubicBezTo>
                    <a:lnTo>
                      <a:pt x="41" y="38"/>
                    </a:lnTo>
                    <a:cubicBezTo>
                      <a:pt x="60" y="29"/>
                      <a:pt x="46" y="0"/>
                      <a:pt x="27" y="9"/>
                    </a:cubicBezTo>
                    <a:lnTo>
                      <a:pt x="27" y="9"/>
                    </a:lnTo>
                    <a:cubicBezTo>
                      <a:pt x="24" y="10"/>
                      <a:pt x="21" y="12"/>
                      <a:pt x="19" y="13"/>
                    </a:cubicBezTo>
                    <a:lnTo>
                      <a:pt x="19" y="13"/>
                    </a:lnTo>
                    <a:cubicBezTo>
                      <a:pt x="0" y="22"/>
                      <a:pt x="13" y="52"/>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1" name="Freeform 282">
                <a:extLst>
                  <a:ext uri="{FF2B5EF4-FFF2-40B4-BE49-F238E27FC236}">
                    <a16:creationId xmlns:a16="http://schemas.microsoft.com/office/drawing/2014/main" id="{D49AB788-EA43-C54D-A0BE-2771A1363330}"/>
                  </a:ext>
                </a:extLst>
              </p:cNvPr>
              <p:cNvSpPr>
                <a:spLocks noChangeArrowheads="1"/>
              </p:cNvSpPr>
              <p:nvPr/>
            </p:nvSpPr>
            <p:spPr bwMode="auto">
              <a:xfrm>
                <a:off x="4643289" y="3522251"/>
                <a:ext cx="14041" cy="15122"/>
              </a:xfrm>
              <a:custGeom>
                <a:avLst/>
                <a:gdLst>
                  <a:gd name="T0" fmla="*/ 23 w 56"/>
                  <a:gd name="T1" fmla="*/ 58 h 60"/>
                  <a:gd name="T2" fmla="*/ 23 w 56"/>
                  <a:gd name="T3" fmla="*/ 58 h 60"/>
                  <a:gd name="T4" fmla="*/ 7 w 56"/>
                  <a:gd name="T5" fmla="*/ 23 h 60"/>
                  <a:gd name="T6" fmla="*/ 7 w 56"/>
                  <a:gd name="T7" fmla="*/ 23 h 60"/>
                  <a:gd name="T8" fmla="*/ 5 w 56"/>
                  <a:gd name="T9" fmla="*/ 45 h 60"/>
                  <a:gd name="T10" fmla="*/ 5 w 56"/>
                  <a:gd name="T11" fmla="*/ 45 h 60"/>
                  <a:gd name="T12" fmla="*/ 23 w 56"/>
                  <a:gd name="T13" fmla="*/ 58 h 60"/>
                </a:gdLst>
                <a:ahLst/>
                <a:cxnLst>
                  <a:cxn ang="0">
                    <a:pos x="T0" y="T1"/>
                  </a:cxn>
                  <a:cxn ang="0">
                    <a:pos x="T2" y="T3"/>
                  </a:cxn>
                  <a:cxn ang="0">
                    <a:pos x="T4" y="T5"/>
                  </a:cxn>
                  <a:cxn ang="0">
                    <a:pos x="T6" y="T7"/>
                  </a:cxn>
                  <a:cxn ang="0">
                    <a:pos x="T8" y="T9"/>
                  </a:cxn>
                  <a:cxn ang="0">
                    <a:pos x="T10" y="T11"/>
                  </a:cxn>
                  <a:cxn ang="0">
                    <a:pos x="T12" y="T13"/>
                  </a:cxn>
                </a:cxnLst>
                <a:rect l="0" t="0" r="r" b="b"/>
                <a:pathLst>
                  <a:path w="56" h="60">
                    <a:moveTo>
                      <a:pt x="23" y="58"/>
                    </a:moveTo>
                    <a:lnTo>
                      <a:pt x="23" y="58"/>
                    </a:lnTo>
                    <a:cubicBezTo>
                      <a:pt x="55" y="55"/>
                      <a:pt x="30" y="0"/>
                      <a:pt x="7" y="23"/>
                    </a:cubicBezTo>
                    <a:lnTo>
                      <a:pt x="7" y="23"/>
                    </a:lnTo>
                    <a:cubicBezTo>
                      <a:pt x="0" y="30"/>
                      <a:pt x="1" y="39"/>
                      <a:pt x="5" y="45"/>
                    </a:cubicBezTo>
                    <a:lnTo>
                      <a:pt x="5" y="45"/>
                    </a:lnTo>
                    <a:cubicBezTo>
                      <a:pt x="7" y="52"/>
                      <a:pt x="13" y="59"/>
                      <a:pt x="23"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2" name="Freeform 283">
                <a:extLst>
                  <a:ext uri="{FF2B5EF4-FFF2-40B4-BE49-F238E27FC236}">
                    <a16:creationId xmlns:a16="http://schemas.microsoft.com/office/drawing/2014/main" id="{A5E1F6BF-0AD5-F04D-94F3-6DB8A7D041EB}"/>
                  </a:ext>
                </a:extLst>
              </p:cNvPr>
              <p:cNvSpPr>
                <a:spLocks noChangeArrowheads="1"/>
              </p:cNvSpPr>
              <p:nvPr/>
            </p:nvSpPr>
            <p:spPr bwMode="auto">
              <a:xfrm>
                <a:off x="4640048" y="3569775"/>
                <a:ext cx="16202" cy="11881"/>
              </a:xfrm>
              <a:custGeom>
                <a:avLst/>
                <a:gdLst>
                  <a:gd name="T0" fmla="*/ 19 w 64"/>
                  <a:gd name="T1" fmla="*/ 38 h 50"/>
                  <a:gd name="T2" fmla="*/ 19 w 64"/>
                  <a:gd name="T3" fmla="*/ 38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19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19" y="38"/>
                    </a:moveTo>
                    <a:lnTo>
                      <a:pt x="19" y="38"/>
                    </a:lnTo>
                    <a:cubicBezTo>
                      <a:pt x="23" y="39"/>
                      <a:pt x="28" y="41"/>
                      <a:pt x="32" y="42"/>
                    </a:cubicBezTo>
                    <a:lnTo>
                      <a:pt x="32" y="42"/>
                    </a:lnTo>
                    <a:cubicBezTo>
                      <a:pt x="51" y="49"/>
                      <a:pt x="63" y="18"/>
                      <a:pt x="43" y="11"/>
                    </a:cubicBezTo>
                    <a:lnTo>
                      <a:pt x="43" y="11"/>
                    </a:lnTo>
                    <a:cubicBezTo>
                      <a:pt x="38" y="10"/>
                      <a:pt x="34" y="8"/>
                      <a:pt x="30" y="7"/>
                    </a:cubicBezTo>
                    <a:lnTo>
                      <a:pt x="30" y="7"/>
                    </a:lnTo>
                    <a:cubicBezTo>
                      <a:pt x="10" y="0"/>
                      <a:pt x="0" y="31"/>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3" name="Freeform 284">
                <a:extLst>
                  <a:ext uri="{FF2B5EF4-FFF2-40B4-BE49-F238E27FC236}">
                    <a16:creationId xmlns:a16="http://schemas.microsoft.com/office/drawing/2014/main" id="{7B896533-93FC-B74A-ABE4-248F40326CD6}"/>
                  </a:ext>
                </a:extLst>
              </p:cNvPr>
              <p:cNvSpPr>
                <a:spLocks noChangeArrowheads="1"/>
              </p:cNvSpPr>
              <p:nvPr/>
            </p:nvSpPr>
            <p:spPr bwMode="auto">
              <a:xfrm>
                <a:off x="4664891" y="3542772"/>
                <a:ext cx="16201" cy="12961"/>
              </a:xfrm>
              <a:custGeom>
                <a:avLst/>
                <a:gdLst>
                  <a:gd name="T0" fmla="*/ 32 w 64"/>
                  <a:gd name="T1" fmla="*/ 43 h 51"/>
                  <a:gd name="T2" fmla="*/ 32 w 64"/>
                  <a:gd name="T3" fmla="*/ 43 h 51"/>
                  <a:gd name="T4" fmla="*/ 43 w 64"/>
                  <a:gd name="T5" fmla="*/ 12 h 51"/>
                  <a:gd name="T6" fmla="*/ 43 w 64"/>
                  <a:gd name="T7" fmla="*/ 12 h 51"/>
                  <a:gd name="T8" fmla="*/ 30 w 64"/>
                  <a:gd name="T9" fmla="*/ 8 h 51"/>
                  <a:gd name="T10" fmla="*/ 30 w 64"/>
                  <a:gd name="T11" fmla="*/ 8 h 51"/>
                  <a:gd name="T12" fmla="*/ 20 w 64"/>
                  <a:gd name="T13" fmla="*/ 38 h 51"/>
                  <a:gd name="T14" fmla="*/ 20 w 64"/>
                  <a:gd name="T15" fmla="*/ 38 h 51"/>
                  <a:gd name="T16" fmla="*/ 32 w 64"/>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2" y="43"/>
                    </a:moveTo>
                    <a:lnTo>
                      <a:pt x="32" y="43"/>
                    </a:lnTo>
                    <a:cubicBezTo>
                      <a:pt x="52" y="50"/>
                      <a:pt x="63" y="19"/>
                      <a:pt x="43" y="12"/>
                    </a:cubicBezTo>
                    <a:lnTo>
                      <a:pt x="43" y="12"/>
                    </a:lnTo>
                    <a:cubicBezTo>
                      <a:pt x="39" y="10"/>
                      <a:pt x="34" y="9"/>
                      <a:pt x="30" y="8"/>
                    </a:cubicBezTo>
                    <a:lnTo>
                      <a:pt x="30" y="8"/>
                    </a:lnTo>
                    <a:cubicBezTo>
                      <a:pt x="11" y="0"/>
                      <a:pt x="0" y="31"/>
                      <a:pt x="20" y="38"/>
                    </a:cubicBezTo>
                    <a:lnTo>
                      <a:pt x="20" y="38"/>
                    </a:lnTo>
                    <a:cubicBezTo>
                      <a:pt x="24" y="40"/>
                      <a:pt x="28" y="41"/>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4" name="Freeform 285">
                <a:extLst>
                  <a:ext uri="{FF2B5EF4-FFF2-40B4-BE49-F238E27FC236}">
                    <a16:creationId xmlns:a16="http://schemas.microsoft.com/office/drawing/2014/main" id="{5A900971-8203-4A43-8015-57215EC8E188}"/>
                  </a:ext>
                </a:extLst>
              </p:cNvPr>
              <p:cNvSpPr>
                <a:spLocks noChangeArrowheads="1"/>
              </p:cNvSpPr>
              <p:nvPr/>
            </p:nvSpPr>
            <p:spPr bwMode="auto">
              <a:xfrm>
                <a:off x="4682172" y="3573016"/>
                <a:ext cx="16201" cy="11882"/>
              </a:xfrm>
              <a:custGeom>
                <a:avLst/>
                <a:gdLst>
                  <a:gd name="T0" fmla="*/ 20 w 64"/>
                  <a:gd name="T1" fmla="*/ 38 h 50"/>
                  <a:gd name="T2" fmla="*/ 20 w 64"/>
                  <a:gd name="T3" fmla="*/ 38 h 50"/>
                  <a:gd name="T4" fmla="*/ 32 w 64"/>
                  <a:gd name="T5" fmla="*/ 42 h 50"/>
                  <a:gd name="T6" fmla="*/ 32 w 64"/>
                  <a:gd name="T7" fmla="*/ 42 h 50"/>
                  <a:gd name="T8" fmla="*/ 43 w 64"/>
                  <a:gd name="T9" fmla="*/ 12 h 50"/>
                  <a:gd name="T10" fmla="*/ 43 w 64"/>
                  <a:gd name="T11" fmla="*/ 12 h 50"/>
                  <a:gd name="T12" fmla="*/ 31 w 64"/>
                  <a:gd name="T13" fmla="*/ 7 h 50"/>
                  <a:gd name="T14" fmla="*/ 31 w 64"/>
                  <a:gd name="T15" fmla="*/ 7 h 50"/>
                  <a:gd name="T16" fmla="*/ 20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8"/>
                    </a:moveTo>
                    <a:lnTo>
                      <a:pt x="20" y="38"/>
                    </a:lnTo>
                    <a:cubicBezTo>
                      <a:pt x="24" y="39"/>
                      <a:pt x="28" y="41"/>
                      <a:pt x="32" y="42"/>
                    </a:cubicBezTo>
                    <a:lnTo>
                      <a:pt x="32" y="42"/>
                    </a:lnTo>
                    <a:cubicBezTo>
                      <a:pt x="52" y="49"/>
                      <a:pt x="63" y="19"/>
                      <a:pt x="43" y="12"/>
                    </a:cubicBezTo>
                    <a:lnTo>
                      <a:pt x="43" y="12"/>
                    </a:lnTo>
                    <a:cubicBezTo>
                      <a:pt x="39" y="10"/>
                      <a:pt x="35" y="9"/>
                      <a:pt x="31" y="7"/>
                    </a:cubicBezTo>
                    <a:lnTo>
                      <a:pt x="31" y="7"/>
                    </a:lnTo>
                    <a:cubicBezTo>
                      <a:pt x="11" y="0"/>
                      <a:pt x="0" y="31"/>
                      <a:pt x="20"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5" name="Freeform 286">
                <a:extLst>
                  <a:ext uri="{FF2B5EF4-FFF2-40B4-BE49-F238E27FC236}">
                    <a16:creationId xmlns:a16="http://schemas.microsoft.com/office/drawing/2014/main" id="{0487AC24-8CDD-7B4A-B44F-0C1AFD4C8E2A}"/>
                  </a:ext>
                </a:extLst>
              </p:cNvPr>
              <p:cNvSpPr>
                <a:spLocks noChangeArrowheads="1"/>
              </p:cNvSpPr>
              <p:nvPr/>
            </p:nvSpPr>
            <p:spPr bwMode="auto">
              <a:xfrm>
                <a:off x="4699454" y="3543853"/>
                <a:ext cx="16201" cy="11881"/>
              </a:xfrm>
              <a:custGeom>
                <a:avLst/>
                <a:gdLst>
                  <a:gd name="T0" fmla="*/ 33 w 65"/>
                  <a:gd name="T1" fmla="*/ 42 h 50"/>
                  <a:gd name="T2" fmla="*/ 33 w 65"/>
                  <a:gd name="T3" fmla="*/ 42 h 50"/>
                  <a:gd name="T4" fmla="*/ 44 w 65"/>
                  <a:gd name="T5" fmla="*/ 12 h 50"/>
                  <a:gd name="T6" fmla="*/ 44 w 65"/>
                  <a:gd name="T7" fmla="*/ 12 h 50"/>
                  <a:gd name="T8" fmla="*/ 31 w 65"/>
                  <a:gd name="T9" fmla="*/ 7 h 50"/>
                  <a:gd name="T10" fmla="*/ 31 w 65"/>
                  <a:gd name="T11" fmla="*/ 7 h 50"/>
                  <a:gd name="T12" fmla="*/ 20 w 65"/>
                  <a:gd name="T13" fmla="*/ 38 h 50"/>
                  <a:gd name="T14" fmla="*/ 20 w 65"/>
                  <a:gd name="T15" fmla="*/ 38 h 50"/>
                  <a:gd name="T16" fmla="*/ 33 w 65"/>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0">
                    <a:moveTo>
                      <a:pt x="33" y="42"/>
                    </a:moveTo>
                    <a:lnTo>
                      <a:pt x="33" y="42"/>
                    </a:lnTo>
                    <a:cubicBezTo>
                      <a:pt x="53" y="49"/>
                      <a:pt x="64" y="19"/>
                      <a:pt x="44" y="12"/>
                    </a:cubicBezTo>
                    <a:lnTo>
                      <a:pt x="44" y="12"/>
                    </a:lnTo>
                    <a:cubicBezTo>
                      <a:pt x="40" y="10"/>
                      <a:pt x="36" y="8"/>
                      <a:pt x="31" y="7"/>
                    </a:cubicBezTo>
                    <a:lnTo>
                      <a:pt x="31" y="7"/>
                    </a:lnTo>
                    <a:cubicBezTo>
                      <a:pt x="12" y="0"/>
                      <a:pt x="0" y="31"/>
                      <a:pt x="20" y="38"/>
                    </a:cubicBezTo>
                    <a:lnTo>
                      <a:pt x="20" y="38"/>
                    </a:lnTo>
                    <a:cubicBezTo>
                      <a:pt x="25"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6" name="Freeform 287">
                <a:extLst>
                  <a:ext uri="{FF2B5EF4-FFF2-40B4-BE49-F238E27FC236}">
                    <a16:creationId xmlns:a16="http://schemas.microsoft.com/office/drawing/2014/main" id="{A9EE38BA-DE48-024A-846D-D485E900167A}"/>
                  </a:ext>
                </a:extLst>
              </p:cNvPr>
              <p:cNvSpPr>
                <a:spLocks noChangeArrowheads="1"/>
              </p:cNvSpPr>
              <p:nvPr/>
            </p:nvSpPr>
            <p:spPr bwMode="auto">
              <a:xfrm>
                <a:off x="4695134" y="3512529"/>
                <a:ext cx="16201" cy="11882"/>
              </a:xfrm>
              <a:custGeom>
                <a:avLst/>
                <a:gdLst>
                  <a:gd name="T0" fmla="*/ 33 w 64"/>
                  <a:gd name="T1" fmla="*/ 42 h 50"/>
                  <a:gd name="T2" fmla="*/ 33 w 64"/>
                  <a:gd name="T3" fmla="*/ 42 h 50"/>
                  <a:gd name="T4" fmla="*/ 44 w 64"/>
                  <a:gd name="T5" fmla="*/ 12 h 50"/>
                  <a:gd name="T6" fmla="*/ 44 w 64"/>
                  <a:gd name="T7" fmla="*/ 12 h 50"/>
                  <a:gd name="T8" fmla="*/ 31 w 64"/>
                  <a:gd name="T9" fmla="*/ 7 h 50"/>
                  <a:gd name="T10" fmla="*/ 31 w 64"/>
                  <a:gd name="T11" fmla="*/ 7 h 50"/>
                  <a:gd name="T12" fmla="*/ 20 w 64"/>
                  <a:gd name="T13" fmla="*/ 38 h 50"/>
                  <a:gd name="T14" fmla="*/ 20 w 64"/>
                  <a:gd name="T15" fmla="*/ 38 h 50"/>
                  <a:gd name="T16" fmla="*/ 33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3" y="42"/>
                    </a:moveTo>
                    <a:lnTo>
                      <a:pt x="33" y="42"/>
                    </a:lnTo>
                    <a:cubicBezTo>
                      <a:pt x="53" y="49"/>
                      <a:pt x="63" y="19"/>
                      <a:pt x="44" y="12"/>
                    </a:cubicBezTo>
                    <a:lnTo>
                      <a:pt x="44" y="12"/>
                    </a:lnTo>
                    <a:cubicBezTo>
                      <a:pt x="39" y="10"/>
                      <a:pt x="35" y="9"/>
                      <a:pt x="31" y="7"/>
                    </a:cubicBezTo>
                    <a:lnTo>
                      <a:pt x="31" y="7"/>
                    </a:lnTo>
                    <a:cubicBezTo>
                      <a:pt x="11" y="0"/>
                      <a:pt x="0" y="30"/>
                      <a:pt x="20" y="38"/>
                    </a:cubicBezTo>
                    <a:lnTo>
                      <a:pt x="20" y="38"/>
                    </a:lnTo>
                    <a:cubicBezTo>
                      <a:pt x="24"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7" name="Freeform 288">
                <a:extLst>
                  <a:ext uri="{FF2B5EF4-FFF2-40B4-BE49-F238E27FC236}">
                    <a16:creationId xmlns:a16="http://schemas.microsoft.com/office/drawing/2014/main" id="{5D002600-00DF-2345-BACE-0846CB8FF42E}"/>
                  </a:ext>
                </a:extLst>
              </p:cNvPr>
              <p:cNvSpPr>
                <a:spLocks noChangeArrowheads="1"/>
              </p:cNvSpPr>
              <p:nvPr/>
            </p:nvSpPr>
            <p:spPr bwMode="auto">
              <a:xfrm>
                <a:off x="4727537" y="3558974"/>
                <a:ext cx="16201" cy="11881"/>
              </a:xfrm>
              <a:custGeom>
                <a:avLst/>
                <a:gdLst>
                  <a:gd name="T0" fmla="*/ 20 w 64"/>
                  <a:gd name="T1" fmla="*/ 37 h 50"/>
                  <a:gd name="T2" fmla="*/ 20 w 64"/>
                  <a:gd name="T3" fmla="*/ 37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20 w 64"/>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7"/>
                    </a:moveTo>
                    <a:lnTo>
                      <a:pt x="20" y="37"/>
                    </a:lnTo>
                    <a:cubicBezTo>
                      <a:pt x="24" y="39"/>
                      <a:pt x="28" y="40"/>
                      <a:pt x="32" y="42"/>
                    </a:cubicBezTo>
                    <a:lnTo>
                      <a:pt x="32" y="42"/>
                    </a:lnTo>
                    <a:cubicBezTo>
                      <a:pt x="52" y="49"/>
                      <a:pt x="63" y="19"/>
                      <a:pt x="43" y="11"/>
                    </a:cubicBezTo>
                    <a:lnTo>
                      <a:pt x="43" y="11"/>
                    </a:lnTo>
                    <a:cubicBezTo>
                      <a:pt x="39" y="10"/>
                      <a:pt x="34" y="9"/>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8" name="Freeform 289">
                <a:extLst>
                  <a:ext uri="{FF2B5EF4-FFF2-40B4-BE49-F238E27FC236}">
                    <a16:creationId xmlns:a16="http://schemas.microsoft.com/office/drawing/2014/main" id="{351C0589-7784-8740-A04D-468F614D8789}"/>
                  </a:ext>
                </a:extLst>
              </p:cNvPr>
              <p:cNvSpPr>
                <a:spLocks noChangeArrowheads="1"/>
              </p:cNvSpPr>
              <p:nvPr/>
            </p:nvSpPr>
            <p:spPr bwMode="auto">
              <a:xfrm>
                <a:off x="4726457" y="3579496"/>
                <a:ext cx="16202" cy="12961"/>
              </a:xfrm>
              <a:custGeom>
                <a:avLst/>
                <a:gdLst>
                  <a:gd name="T0" fmla="*/ 30 w 64"/>
                  <a:gd name="T1" fmla="*/ 7 h 51"/>
                  <a:gd name="T2" fmla="*/ 30 w 64"/>
                  <a:gd name="T3" fmla="*/ 7 h 51"/>
                  <a:gd name="T4" fmla="*/ 19 w 64"/>
                  <a:gd name="T5" fmla="*/ 38 h 51"/>
                  <a:gd name="T6" fmla="*/ 19 w 64"/>
                  <a:gd name="T7" fmla="*/ 38 h 51"/>
                  <a:gd name="T8" fmla="*/ 32 w 64"/>
                  <a:gd name="T9" fmla="*/ 42 h 51"/>
                  <a:gd name="T10" fmla="*/ 32 w 64"/>
                  <a:gd name="T11" fmla="*/ 42 h 51"/>
                  <a:gd name="T12" fmla="*/ 44 w 64"/>
                  <a:gd name="T13" fmla="*/ 12 h 51"/>
                  <a:gd name="T14" fmla="*/ 44 w 64"/>
                  <a:gd name="T15" fmla="*/ 12 h 51"/>
                  <a:gd name="T16" fmla="*/ 30 w 64"/>
                  <a:gd name="T1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0" y="7"/>
                    </a:moveTo>
                    <a:lnTo>
                      <a:pt x="30" y="7"/>
                    </a:lnTo>
                    <a:cubicBezTo>
                      <a:pt x="11" y="0"/>
                      <a:pt x="0" y="31"/>
                      <a:pt x="19" y="38"/>
                    </a:cubicBezTo>
                    <a:lnTo>
                      <a:pt x="19" y="38"/>
                    </a:lnTo>
                    <a:cubicBezTo>
                      <a:pt x="24" y="40"/>
                      <a:pt x="28" y="41"/>
                      <a:pt x="32" y="42"/>
                    </a:cubicBezTo>
                    <a:lnTo>
                      <a:pt x="32" y="42"/>
                    </a:lnTo>
                    <a:cubicBezTo>
                      <a:pt x="52" y="50"/>
                      <a:pt x="63" y="19"/>
                      <a:pt x="44" y="12"/>
                    </a:cubicBezTo>
                    <a:lnTo>
                      <a:pt x="44" y="12"/>
                    </a:lnTo>
                    <a:cubicBezTo>
                      <a:pt x="39" y="11"/>
                      <a:pt x="35" y="9"/>
                      <a:pt x="30"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9" name="Freeform 290">
                <a:extLst>
                  <a:ext uri="{FF2B5EF4-FFF2-40B4-BE49-F238E27FC236}">
                    <a16:creationId xmlns:a16="http://schemas.microsoft.com/office/drawing/2014/main" id="{E3F43F71-B8B8-C443-93B6-2098F12F4DEC}"/>
                  </a:ext>
                </a:extLst>
              </p:cNvPr>
              <p:cNvSpPr>
                <a:spLocks noChangeArrowheads="1"/>
              </p:cNvSpPr>
              <p:nvPr/>
            </p:nvSpPr>
            <p:spPr bwMode="auto">
              <a:xfrm>
                <a:off x="4753460" y="3605419"/>
                <a:ext cx="15122" cy="14042"/>
              </a:xfrm>
              <a:custGeom>
                <a:avLst/>
                <a:gdLst>
                  <a:gd name="T0" fmla="*/ 14 w 60"/>
                  <a:gd name="T1" fmla="*/ 6 h 58"/>
                  <a:gd name="T2" fmla="*/ 14 w 60"/>
                  <a:gd name="T3" fmla="*/ 6 h 58"/>
                  <a:gd name="T4" fmla="*/ 1 w 60"/>
                  <a:gd name="T5" fmla="*/ 23 h 58"/>
                  <a:gd name="T6" fmla="*/ 1 w 60"/>
                  <a:gd name="T7" fmla="*/ 23 h 58"/>
                  <a:gd name="T8" fmla="*/ 36 w 60"/>
                  <a:gd name="T9" fmla="*/ 7 h 58"/>
                  <a:gd name="T10" fmla="*/ 36 w 60"/>
                  <a:gd name="T11" fmla="*/ 7 h 58"/>
                  <a:gd name="T12" fmla="*/ 14 w 60"/>
                  <a:gd name="T13" fmla="*/ 6 h 58"/>
                </a:gdLst>
                <a:ahLst/>
                <a:cxnLst>
                  <a:cxn ang="0">
                    <a:pos x="T0" y="T1"/>
                  </a:cxn>
                  <a:cxn ang="0">
                    <a:pos x="T2" y="T3"/>
                  </a:cxn>
                  <a:cxn ang="0">
                    <a:pos x="T4" y="T5"/>
                  </a:cxn>
                  <a:cxn ang="0">
                    <a:pos x="T6" y="T7"/>
                  </a:cxn>
                  <a:cxn ang="0">
                    <a:pos x="T8" y="T9"/>
                  </a:cxn>
                  <a:cxn ang="0">
                    <a:pos x="T10" y="T11"/>
                  </a:cxn>
                  <a:cxn ang="0">
                    <a:pos x="T12" y="T13"/>
                  </a:cxn>
                </a:cxnLst>
                <a:rect l="0" t="0" r="r" b="b"/>
                <a:pathLst>
                  <a:path w="60" h="58">
                    <a:moveTo>
                      <a:pt x="14" y="6"/>
                    </a:moveTo>
                    <a:lnTo>
                      <a:pt x="14" y="6"/>
                    </a:lnTo>
                    <a:cubicBezTo>
                      <a:pt x="7" y="7"/>
                      <a:pt x="0" y="14"/>
                      <a:pt x="1" y="23"/>
                    </a:cubicBezTo>
                    <a:lnTo>
                      <a:pt x="1" y="23"/>
                    </a:lnTo>
                    <a:cubicBezTo>
                      <a:pt x="5" y="57"/>
                      <a:pt x="59" y="30"/>
                      <a:pt x="36" y="7"/>
                    </a:cubicBezTo>
                    <a:lnTo>
                      <a:pt x="36" y="7"/>
                    </a:lnTo>
                    <a:cubicBezTo>
                      <a:pt x="29" y="0"/>
                      <a:pt x="21" y="2"/>
                      <a:pt x="14" y="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0" name="Freeform 291">
                <a:extLst>
                  <a:ext uri="{FF2B5EF4-FFF2-40B4-BE49-F238E27FC236}">
                    <a16:creationId xmlns:a16="http://schemas.microsoft.com/office/drawing/2014/main" id="{35E8DAC3-834C-E940-921D-362FB0D4A9B7}"/>
                  </a:ext>
                </a:extLst>
              </p:cNvPr>
              <p:cNvSpPr>
                <a:spLocks noChangeArrowheads="1"/>
              </p:cNvSpPr>
              <p:nvPr/>
            </p:nvSpPr>
            <p:spPr bwMode="auto">
              <a:xfrm>
                <a:off x="4719976" y="3598938"/>
                <a:ext cx="16202" cy="11882"/>
              </a:xfrm>
              <a:custGeom>
                <a:avLst/>
                <a:gdLst>
                  <a:gd name="T0" fmla="*/ 19 w 64"/>
                  <a:gd name="T1" fmla="*/ 38 h 50"/>
                  <a:gd name="T2" fmla="*/ 19 w 64"/>
                  <a:gd name="T3" fmla="*/ 38 h 50"/>
                  <a:gd name="T4" fmla="*/ 32 w 64"/>
                  <a:gd name="T5" fmla="*/ 42 h 50"/>
                  <a:gd name="T6" fmla="*/ 32 w 64"/>
                  <a:gd name="T7" fmla="*/ 42 h 50"/>
                  <a:gd name="T8" fmla="*/ 43 w 64"/>
                  <a:gd name="T9" fmla="*/ 12 h 50"/>
                  <a:gd name="T10" fmla="*/ 43 w 64"/>
                  <a:gd name="T11" fmla="*/ 12 h 50"/>
                  <a:gd name="T12" fmla="*/ 31 w 64"/>
                  <a:gd name="T13" fmla="*/ 8 h 50"/>
                  <a:gd name="T14" fmla="*/ 31 w 64"/>
                  <a:gd name="T15" fmla="*/ 8 h 50"/>
                  <a:gd name="T16" fmla="*/ 19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19" y="38"/>
                    </a:moveTo>
                    <a:lnTo>
                      <a:pt x="19" y="38"/>
                    </a:lnTo>
                    <a:cubicBezTo>
                      <a:pt x="24" y="39"/>
                      <a:pt x="28" y="41"/>
                      <a:pt x="32" y="42"/>
                    </a:cubicBezTo>
                    <a:lnTo>
                      <a:pt x="32" y="42"/>
                    </a:lnTo>
                    <a:cubicBezTo>
                      <a:pt x="52" y="49"/>
                      <a:pt x="63" y="19"/>
                      <a:pt x="43" y="12"/>
                    </a:cubicBezTo>
                    <a:lnTo>
                      <a:pt x="43" y="12"/>
                    </a:lnTo>
                    <a:cubicBezTo>
                      <a:pt x="39" y="11"/>
                      <a:pt x="35" y="9"/>
                      <a:pt x="31" y="8"/>
                    </a:cubicBezTo>
                    <a:lnTo>
                      <a:pt x="31" y="8"/>
                    </a:lnTo>
                    <a:cubicBezTo>
                      <a:pt x="11" y="0"/>
                      <a:pt x="0" y="31"/>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1" name="Freeform 292">
                <a:extLst>
                  <a:ext uri="{FF2B5EF4-FFF2-40B4-BE49-F238E27FC236}">
                    <a16:creationId xmlns:a16="http://schemas.microsoft.com/office/drawing/2014/main" id="{85AF1DC7-7390-D148-8080-9F98FF8ED627}"/>
                  </a:ext>
                </a:extLst>
              </p:cNvPr>
              <p:cNvSpPr>
                <a:spLocks noChangeArrowheads="1"/>
              </p:cNvSpPr>
              <p:nvPr/>
            </p:nvSpPr>
            <p:spPr bwMode="auto">
              <a:xfrm>
                <a:off x="4348417" y="3725312"/>
                <a:ext cx="12961" cy="11881"/>
              </a:xfrm>
              <a:custGeom>
                <a:avLst/>
                <a:gdLst>
                  <a:gd name="T0" fmla="*/ 33 w 52"/>
                  <a:gd name="T1" fmla="*/ 38 h 48"/>
                  <a:gd name="T2" fmla="*/ 33 w 52"/>
                  <a:gd name="T3" fmla="*/ 38 h 48"/>
                  <a:gd name="T4" fmla="*/ 19 w 52"/>
                  <a:gd name="T5" fmla="*/ 9 h 48"/>
                  <a:gd name="T6" fmla="*/ 19 w 52"/>
                  <a:gd name="T7" fmla="*/ 9 h 48"/>
                  <a:gd name="T8" fmla="*/ 33 w 52"/>
                  <a:gd name="T9" fmla="*/ 38 h 48"/>
                </a:gdLst>
                <a:ahLst/>
                <a:cxnLst>
                  <a:cxn ang="0">
                    <a:pos x="T0" y="T1"/>
                  </a:cxn>
                  <a:cxn ang="0">
                    <a:pos x="T2" y="T3"/>
                  </a:cxn>
                  <a:cxn ang="0">
                    <a:pos x="T4" y="T5"/>
                  </a:cxn>
                  <a:cxn ang="0">
                    <a:pos x="T6" y="T7"/>
                  </a:cxn>
                  <a:cxn ang="0">
                    <a:pos x="T8" y="T9"/>
                  </a:cxn>
                </a:cxnLst>
                <a:rect l="0" t="0" r="r" b="b"/>
                <a:pathLst>
                  <a:path w="52" h="48">
                    <a:moveTo>
                      <a:pt x="33" y="38"/>
                    </a:moveTo>
                    <a:lnTo>
                      <a:pt x="33" y="38"/>
                    </a:lnTo>
                    <a:cubicBezTo>
                      <a:pt x="51" y="29"/>
                      <a:pt x="37" y="0"/>
                      <a:pt x="19" y="9"/>
                    </a:cubicBezTo>
                    <a:lnTo>
                      <a:pt x="19" y="9"/>
                    </a:lnTo>
                    <a:cubicBezTo>
                      <a:pt x="0" y="18"/>
                      <a:pt x="13"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2" name="Freeform 293">
                <a:extLst>
                  <a:ext uri="{FF2B5EF4-FFF2-40B4-BE49-F238E27FC236}">
                    <a16:creationId xmlns:a16="http://schemas.microsoft.com/office/drawing/2014/main" id="{C5DF1E40-46CB-9440-919E-D1BF233BFFBE}"/>
                  </a:ext>
                </a:extLst>
              </p:cNvPr>
              <p:cNvSpPr>
                <a:spLocks noChangeArrowheads="1"/>
              </p:cNvSpPr>
              <p:nvPr/>
            </p:nvSpPr>
            <p:spPr bwMode="auto">
              <a:xfrm>
                <a:off x="4324655" y="3701549"/>
                <a:ext cx="15122" cy="12961"/>
              </a:xfrm>
              <a:custGeom>
                <a:avLst/>
                <a:gdLst>
                  <a:gd name="T0" fmla="*/ 33 w 61"/>
                  <a:gd name="T1" fmla="*/ 43 h 53"/>
                  <a:gd name="T2" fmla="*/ 33 w 61"/>
                  <a:gd name="T3" fmla="*/ 43 h 53"/>
                  <a:gd name="T4" fmla="*/ 42 w 61"/>
                  <a:gd name="T5" fmla="*/ 39 h 53"/>
                  <a:gd name="T6" fmla="*/ 42 w 61"/>
                  <a:gd name="T7" fmla="*/ 39 h 53"/>
                  <a:gd name="T8" fmla="*/ 28 w 61"/>
                  <a:gd name="T9" fmla="*/ 9 h 53"/>
                  <a:gd name="T10" fmla="*/ 28 w 61"/>
                  <a:gd name="T11" fmla="*/ 9 h 53"/>
                  <a:gd name="T12" fmla="*/ 19 w 61"/>
                  <a:gd name="T13" fmla="*/ 13 h 53"/>
                  <a:gd name="T14" fmla="*/ 19 w 61"/>
                  <a:gd name="T15" fmla="*/ 13 h 53"/>
                  <a:gd name="T16" fmla="*/ 33 w 61"/>
                  <a:gd name="T17"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33" y="43"/>
                    </a:moveTo>
                    <a:lnTo>
                      <a:pt x="33" y="43"/>
                    </a:lnTo>
                    <a:cubicBezTo>
                      <a:pt x="36" y="41"/>
                      <a:pt x="39" y="40"/>
                      <a:pt x="42" y="39"/>
                    </a:cubicBezTo>
                    <a:lnTo>
                      <a:pt x="42" y="39"/>
                    </a:lnTo>
                    <a:cubicBezTo>
                      <a:pt x="60" y="30"/>
                      <a:pt x="46" y="0"/>
                      <a:pt x="28" y="9"/>
                    </a:cubicBezTo>
                    <a:lnTo>
                      <a:pt x="28" y="9"/>
                    </a:lnTo>
                    <a:cubicBezTo>
                      <a:pt x="25" y="11"/>
                      <a:pt x="22" y="12"/>
                      <a:pt x="19" y="13"/>
                    </a:cubicBezTo>
                    <a:lnTo>
                      <a:pt x="19" y="13"/>
                    </a:lnTo>
                    <a:cubicBezTo>
                      <a:pt x="0" y="23"/>
                      <a:pt x="14" y="52"/>
                      <a:pt x="3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3" name="Freeform 294">
                <a:extLst>
                  <a:ext uri="{FF2B5EF4-FFF2-40B4-BE49-F238E27FC236}">
                    <a16:creationId xmlns:a16="http://schemas.microsoft.com/office/drawing/2014/main" id="{B9CD7EA0-C7EF-7B4D-9AC8-639F8F363D64}"/>
                  </a:ext>
                </a:extLst>
              </p:cNvPr>
              <p:cNvSpPr>
                <a:spLocks noChangeArrowheads="1"/>
              </p:cNvSpPr>
              <p:nvPr/>
            </p:nvSpPr>
            <p:spPr bwMode="auto">
              <a:xfrm>
                <a:off x="4347337" y="3678867"/>
                <a:ext cx="15122" cy="12961"/>
              </a:xfrm>
              <a:custGeom>
                <a:avLst/>
                <a:gdLst>
                  <a:gd name="T0" fmla="*/ 33 w 61"/>
                  <a:gd name="T1" fmla="*/ 42 h 52"/>
                  <a:gd name="T2" fmla="*/ 33 w 61"/>
                  <a:gd name="T3" fmla="*/ 42 h 52"/>
                  <a:gd name="T4" fmla="*/ 42 w 61"/>
                  <a:gd name="T5" fmla="*/ 38 h 52"/>
                  <a:gd name="T6" fmla="*/ 42 w 61"/>
                  <a:gd name="T7" fmla="*/ 38 h 52"/>
                  <a:gd name="T8" fmla="*/ 28 w 61"/>
                  <a:gd name="T9" fmla="*/ 9 h 52"/>
                  <a:gd name="T10" fmla="*/ 28 w 61"/>
                  <a:gd name="T11" fmla="*/ 9 h 52"/>
                  <a:gd name="T12" fmla="*/ 19 w 61"/>
                  <a:gd name="T13" fmla="*/ 13 h 52"/>
                  <a:gd name="T14" fmla="*/ 19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9" y="40"/>
                      <a:pt x="42" y="38"/>
                    </a:cubicBezTo>
                    <a:lnTo>
                      <a:pt x="42" y="38"/>
                    </a:lnTo>
                    <a:cubicBezTo>
                      <a:pt x="60" y="29"/>
                      <a:pt x="46" y="0"/>
                      <a:pt x="28" y="9"/>
                    </a:cubicBezTo>
                    <a:lnTo>
                      <a:pt x="28" y="9"/>
                    </a:lnTo>
                    <a:cubicBezTo>
                      <a:pt x="25" y="10"/>
                      <a:pt x="22" y="11"/>
                      <a:pt x="19" y="13"/>
                    </a:cubicBezTo>
                    <a:lnTo>
                      <a:pt x="19"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4" name="Freeform 295">
                <a:extLst>
                  <a:ext uri="{FF2B5EF4-FFF2-40B4-BE49-F238E27FC236}">
                    <a16:creationId xmlns:a16="http://schemas.microsoft.com/office/drawing/2014/main" id="{88DE6EAE-C271-254C-A95D-7FAFBB0C7FDB}"/>
                  </a:ext>
                </a:extLst>
              </p:cNvPr>
              <p:cNvSpPr>
                <a:spLocks noChangeArrowheads="1"/>
              </p:cNvSpPr>
              <p:nvPr/>
            </p:nvSpPr>
            <p:spPr bwMode="auto">
              <a:xfrm>
                <a:off x="4341936" y="3706950"/>
                <a:ext cx="15122" cy="12961"/>
              </a:xfrm>
              <a:custGeom>
                <a:avLst/>
                <a:gdLst>
                  <a:gd name="T0" fmla="*/ 33 w 61"/>
                  <a:gd name="T1" fmla="*/ 42 h 52"/>
                  <a:gd name="T2" fmla="*/ 33 w 61"/>
                  <a:gd name="T3" fmla="*/ 42 h 52"/>
                  <a:gd name="T4" fmla="*/ 41 w 61"/>
                  <a:gd name="T5" fmla="*/ 38 h 52"/>
                  <a:gd name="T6" fmla="*/ 41 w 61"/>
                  <a:gd name="T7" fmla="*/ 38 h 52"/>
                  <a:gd name="T8" fmla="*/ 27 w 61"/>
                  <a:gd name="T9" fmla="*/ 9 h 52"/>
                  <a:gd name="T10" fmla="*/ 27 w 61"/>
                  <a:gd name="T11" fmla="*/ 9 h 52"/>
                  <a:gd name="T12" fmla="*/ 18 w 61"/>
                  <a:gd name="T13" fmla="*/ 13 h 52"/>
                  <a:gd name="T14" fmla="*/ 18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8" y="39"/>
                      <a:pt x="41" y="38"/>
                    </a:cubicBezTo>
                    <a:lnTo>
                      <a:pt x="41" y="38"/>
                    </a:lnTo>
                    <a:cubicBezTo>
                      <a:pt x="60" y="29"/>
                      <a:pt x="46" y="0"/>
                      <a:pt x="27" y="9"/>
                    </a:cubicBezTo>
                    <a:lnTo>
                      <a:pt x="27" y="9"/>
                    </a:lnTo>
                    <a:cubicBezTo>
                      <a:pt x="24" y="10"/>
                      <a:pt x="21" y="12"/>
                      <a:pt x="18" y="13"/>
                    </a:cubicBezTo>
                    <a:lnTo>
                      <a:pt x="18"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5" name="Freeform 296">
                <a:extLst>
                  <a:ext uri="{FF2B5EF4-FFF2-40B4-BE49-F238E27FC236}">
                    <a16:creationId xmlns:a16="http://schemas.microsoft.com/office/drawing/2014/main" id="{ECB1BDFB-D3AA-024E-9A89-ECB963FDCF99}"/>
                  </a:ext>
                </a:extLst>
              </p:cNvPr>
              <p:cNvSpPr>
                <a:spLocks noChangeArrowheads="1"/>
              </p:cNvSpPr>
              <p:nvPr/>
            </p:nvSpPr>
            <p:spPr bwMode="auto">
              <a:xfrm>
                <a:off x="4378660" y="3708030"/>
                <a:ext cx="12961" cy="14041"/>
              </a:xfrm>
              <a:custGeom>
                <a:avLst/>
                <a:gdLst>
                  <a:gd name="T0" fmla="*/ 41 w 51"/>
                  <a:gd name="T1" fmla="*/ 24 h 58"/>
                  <a:gd name="T2" fmla="*/ 41 w 51"/>
                  <a:gd name="T3" fmla="*/ 24 h 58"/>
                  <a:gd name="T4" fmla="*/ 39 w 51"/>
                  <a:gd name="T5" fmla="*/ 19 h 58"/>
                  <a:gd name="T6" fmla="*/ 39 w 51"/>
                  <a:gd name="T7" fmla="*/ 19 h 58"/>
                  <a:gd name="T8" fmla="*/ 9 w 51"/>
                  <a:gd name="T9" fmla="*/ 33 h 58"/>
                  <a:gd name="T10" fmla="*/ 9 w 51"/>
                  <a:gd name="T11" fmla="*/ 33 h 58"/>
                  <a:gd name="T12" fmla="*/ 12 w 51"/>
                  <a:gd name="T13" fmla="*/ 38 h 58"/>
                  <a:gd name="T14" fmla="*/ 12 w 51"/>
                  <a:gd name="T15" fmla="*/ 38 h 58"/>
                  <a:gd name="T16" fmla="*/ 41 w 51"/>
                  <a:gd name="T17" fmla="*/ 2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8">
                    <a:moveTo>
                      <a:pt x="41" y="24"/>
                    </a:moveTo>
                    <a:lnTo>
                      <a:pt x="41" y="24"/>
                    </a:lnTo>
                    <a:cubicBezTo>
                      <a:pt x="40" y="23"/>
                      <a:pt x="39" y="21"/>
                      <a:pt x="39" y="19"/>
                    </a:cubicBezTo>
                    <a:lnTo>
                      <a:pt x="39" y="19"/>
                    </a:lnTo>
                    <a:cubicBezTo>
                      <a:pt x="30" y="0"/>
                      <a:pt x="0" y="14"/>
                      <a:pt x="9" y="33"/>
                    </a:cubicBezTo>
                    <a:lnTo>
                      <a:pt x="9" y="33"/>
                    </a:lnTo>
                    <a:cubicBezTo>
                      <a:pt x="10" y="34"/>
                      <a:pt x="11" y="36"/>
                      <a:pt x="12" y="38"/>
                    </a:cubicBezTo>
                    <a:lnTo>
                      <a:pt x="12" y="38"/>
                    </a:lnTo>
                    <a:cubicBezTo>
                      <a:pt x="20" y="57"/>
                      <a:pt x="50" y="43"/>
                      <a:pt x="41"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6" name="Freeform 297">
                <a:extLst>
                  <a:ext uri="{FF2B5EF4-FFF2-40B4-BE49-F238E27FC236}">
                    <a16:creationId xmlns:a16="http://schemas.microsoft.com/office/drawing/2014/main" id="{C5427DD7-ECFB-AF49-A955-C3F882281C87}"/>
                  </a:ext>
                </a:extLst>
              </p:cNvPr>
              <p:cNvSpPr>
                <a:spLocks noChangeArrowheads="1"/>
              </p:cNvSpPr>
              <p:nvPr/>
            </p:nvSpPr>
            <p:spPr bwMode="auto">
              <a:xfrm>
                <a:off x="4377580" y="3678867"/>
                <a:ext cx="16201" cy="11882"/>
              </a:xfrm>
              <a:custGeom>
                <a:avLst/>
                <a:gdLst>
                  <a:gd name="T0" fmla="*/ 32 w 64"/>
                  <a:gd name="T1" fmla="*/ 42 h 50"/>
                  <a:gd name="T2" fmla="*/ 32 w 64"/>
                  <a:gd name="T3" fmla="*/ 42 h 50"/>
                  <a:gd name="T4" fmla="*/ 43 w 64"/>
                  <a:gd name="T5" fmla="*/ 11 h 50"/>
                  <a:gd name="T6" fmla="*/ 43 w 64"/>
                  <a:gd name="T7" fmla="*/ 11 h 50"/>
                  <a:gd name="T8" fmla="*/ 31 w 64"/>
                  <a:gd name="T9" fmla="*/ 7 h 50"/>
                  <a:gd name="T10" fmla="*/ 31 w 64"/>
                  <a:gd name="T11" fmla="*/ 7 h 50"/>
                  <a:gd name="T12" fmla="*/ 20 w 64"/>
                  <a:gd name="T13" fmla="*/ 37 h 50"/>
                  <a:gd name="T14" fmla="*/ 20 w 64"/>
                  <a:gd name="T15" fmla="*/ 37 h 50"/>
                  <a:gd name="T16" fmla="*/ 32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2" y="42"/>
                    </a:moveTo>
                    <a:lnTo>
                      <a:pt x="32" y="42"/>
                    </a:lnTo>
                    <a:cubicBezTo>
                      <a:pt x="52" y="49"/>
                      <a:pt x="63" y="18"/>
                      <a:pt x="43" y="11"/>
                    </a:cubicBezTo>
                    <a:lnTo>
                      <a:pt x="43" y="11"/>
                    </a:lnTo>
                    <a:cubicBezTo>
                      <a:pt x="39" y="10"/>
                      <a:pt x="35" y="8"/>
                      <a:pt x="31" y="7"/>
                    </a:cubicBezTo>
                    <a:lnTo>
                      <a:pt x="31" y="7"/>
                    </a:lnTo>
                    <a:cubicBezTo>
                      <a:pt x="11" y="0"/>
                      <a:pt x="0" y="30"/>
                      <a:pt x="20" y="37"/>
                    </a:cubicBezTo>
                    <a:lnTo>
                      <a:pt x="20" y="37"/>
                    </a:lnTo>
                    <a:cubicBezTo>
                      <a:pt x="24" y="38"/>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7" name="Freeform 298">
                <a:extLst>
                  <a:ext uri="{FF2B5EF4-FFF2-40B4-BE49-F238E27FC236}">
                    <a16:creationId xmlns:a16="http://schemas.microsoft.com/office/drawing/2014/main" id="{3B63D244-43D5-FC44-AEEA-57D984BD8C54}"/>
                  </a:ext>
                </a:extLst>
              </p:cNvPr>
              <p:cNvSpPr>
                <a:spLocks noChangeArrowheads="1"/>
              </p:cNvSpPr>
              <p:nvPr/>
            </p:nvSpPr>
            <p:spPr bwMode="auto">
              <a:xfrm>
                <a:off x="4398102" y="3722071"/>
                <a:ext cx="12961" cy="15122"/>
              </a:xfrm>
              <a:custGeom>
                <a:avLst/>
                <a:gdLst>
                  <a:gd name="T0" fmla="*/ 42 w 52"/>
                  <a:gd name="T1" fmla="*/ 27 h 61"/>
                  <a:gd name="T2" fmla="*/ 42 w 52"/>
                  <a:gd name="T3" fmla="*/ 27 h 61"/>
                  <a:gd name="T4" fmla="*/ 38 w 52"/>
                  <a:gd name="T5" fmla="*/ 18 h 61"/>
                  <a:gd name="T6" fmla="*/ 38 w 52"/>
                  <a:gd name="T7" fmla="*/ 18 h 61"/>
                  <a:gd name="T8" fmla="*/ 9 w 52"/>
                  <a:gd name="T9" fmla="*/ 33 h 61"/>
                  <a:gd name="T10" fmla="*/ 9 w 52"/>
                  <a:gd name="T11" fmla="*/ 33 h 61"/>
                  <a:gd name="T12" fmla="*/ 13 w 52"/>
                  <a:gd name="T13" fmla="*/ 41 h 61"/>
                  <a:gd name="T14" fmla="*/ 13 w 52"/>
                  <a:gd name="T15" fmla="*/ 41 h 61"/>
                  <a:gd name="T16" fmla="*/ 42 w 52"/>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1">
                    <a:moveTo>
                      <a:pt x="42" y="27"/>
                    </a:moveTo>
                    <a:lnTo>
                      <a:pt x="42" y="27"/>
                    </a:lnTo>
                    <a:cubicBezTo>
                      <a:pt x="41" y="25"/>
                      <a:pt x="39" y="22"/>
                      <a:pt x="38" y="18"/>
                    </a:cubicBezTo>
                    <a:lnTo>
                      <a:pt x="38" y="18"/>
                    </a:lnTo>
                    <a:cubicBezTo>
                      <a:pt x="29" y="0"/>
                      <a:pt x="0" y="14"/>
                      <a:pt x="9" y="33"/>
                    </a:cubicBezTo>
                    <a:lnTo>
                      <a:pt x="9" y="33"/>
                    </a:lnTo>
                    <a:cubicBezTo>
                      <a:pt x="10" y="36"/>
                      <a:pt x="12" y="38"/>
                      <a:pt x="13" y="41"/>
                    </a:cubicBezTo>
                    <a:lnTo>
                      <a:pt x="13" y="41"/>
                    </a:lnTo>
                    <a:cubicBezTo>
                      <a:pt x="21" y="60"/>
                      <a:pt x="51" y="46"/>
                      <a:pt x="42"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8" name="Freeform 299">
                <a:extLst>
                  <a:ext uri="{FF2B5EF4-FFF2-40B4-BE49-F238E27FC236}">
                    <a16:creationId xmlns:a16="http://schemas.microsoft.com/office/drawing/2014/main" id="{DD139F11-3B5B-1E41-A6A8-E6755D7D8008}"/>
                  </a:ext>
                </a:extLst>
              </p:cNvPr>
              <p:cNvSpPr>
                <a:spLocks noChangeArrowheads="1"/>
              </p:cNvSpPr>
              <p:nvPr/>
            </p:nvSpPr>
            <p:spPr bwMode="auto">
              <a:xfrm>
                <a:off x="4403503" y="3703710"/>
                <a:ext cx="12961" cy="15122"/>
              </a:xfrm>
              <a:custGeom>
                <a:avLst/>
                <a:gdLst>
                  <a:gd name="T0" fmla="*/ 43 w 53"/>
                  <a:gd name="T1" fmla="*/ 28 h 61"/>
                  <a:gd name="T2" fmla="*/ 43 w 53"/>
                  <a:gd name="T3" fmla="*/ 28 h 61"/>
                  <a:gd name="T4" fmla="*/ 39 w 53"/>
                  <a:gd name="T5" fmla="*/ 19 h 61"/>
                  <a:gd name="T6" fmla="*/ 39 w 53"/>
                  <a:gd name="T7" fmla="*/ 19 h 61"/>
                  <a:gd name="T8" fmla="*/ 10 w 53"/>
                  <a:gd name="T9" fmla="*/ 33 h 61"/>
                  <a:gd name="T10" fmla="*/ 10 w 53"/>
                  <a:gd name="T11" fmla="*/ 33 h 61"/>
                  <a:gd name="T12" fmla="*/ 13 w 53"/>
                  <a:gd name="T13" fmla="*/ 42 h 61"/>
                  <a:gd name="T14" fmla="*/ 13 w 53"/>
                  <a:gd name="T15" fmla="*/ 42 h 61"/>
                  <a:gd name="T16" fmla="*/ 43 w 53"/>
                  <a:gd name="T17" fmla="*/ 2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43" y="28"/>
                    </a:moveTo>
                    <a:lnTo>
                      <a:pt x="43" y="28"/>
                    </a:lnTo>
                    <a:cubicBezTo>
                      <a:pt x="41" y="25"/>
                      <a:pt x="40" y="22"/>
                      <a:pt x="39" y="19"/>
                    </a:cubicBezTo>
                    <a:lnTo>
                      <a:pt x="39" y="19"/>
                    </a:lnTo>
                    <a:cubicBezTo>
                      <a:pt x="30" y="0"/>
                      <a:pt x="0" y="14"/>
                      <a:pt x="10" y="33"/>
                    </a:cubicBezTo>
                    <a:lnTo>
                      <a:pt x="10" y="33"/>
                    </a:lnTo>
                    <a:cubicBezTo>
                      <a:pt x="11" y="36"/>
                      <a:pt x="12" y="39"/>
                      <a:pt x="13" y="42"/>
                    </a:cubicBezTo>
                    <a:lnTo>
                      <a:pt x="13" y="42"/>
                    </a:lnTo>
                    <a:cubicBezTo>
                      <a:pt x="22" y="60"/>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9" name="Freeform 300">
                <a:extLst>
                  <a:ext uri="{FF2B5EF4-FFF2-40B4-BE49-F238E27FC236}">
                    <a16:creationId xmlns:a16="http://schemas.microsoft.com/office/drawing/2014/main" id="{4FDA0FAC-9066-B242-AC0E-95879EA08FD5}"/>
                  </a:ext>
                </a:extLst>
              </p:cNvPr>
              <p:cNvSpPr>
                <a:spLocks noChangeArrowheads="1"/>
              </p:cNvSpPr>
              <p:nvPr/>
            </p:nvSpPr>
            <p:spPr bwMode="auto">
              <a:xfrm>
                <a:off x="4301972" y="3719911"/>
                <a:ext cx="15122" cy="12961"/>
              </a:xfrm>
              <a:custGeom>
                <a:avLst/>
                <a:gdLst>
                  <a:gd name="T0" fmla="*/ 34 w 61"/>
                  <a:gd name="T1" fmla="*/ 42 h 52"/>
                  <a:gd name="T2" fmla="*/ 34 w 61"/>
                  <a:gd name="T3" fmla="*/ 42 h 52"/>
                  <a:gd name="T4" fmla="*/ 42 w 61"/>
                  <a:gd name="T5" fmla="*/ 38 h 52"/>
                  <a:gd name="T6" fmla="*/ 42 w 61"/>
                  <a:gd name="T7" fmla="*/ 38 h 52"/>
                  <a:gd name="T8" fmla="*/ 28 w 61"/>
                  <a:gd name="T9" fmla="*/ 9 h 52"/>
                  <a:gd name="T10" fmla="*/ 28 w 61"/>
                  <a:gd name="T11" fmla="*/ 9 h 52"/>
                  <a:gd name="T12" fmla="*/ 19 w 61"/>
                  <a:gd name="T13" fmla="*/ 13 h 52"/>
                  <a:gd name="T14" fmla="*/ 19 w 61"/>
                  <a:gd name="T15" fmla="*/ 13 h 52"/>
                  <a:gd name="T16" fmla="*/ 34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4" y="42"/>
                    </a:moveTo>
                    <a:lnTo>
                      <a:pt x="34" y="42"/>
                    </a:lnTo>
                    <a:cubicBezTo>
                      <a:pt x="36" y="41"/>
                      <a:pt x="39" y="40"/>
                      <a:pt x="42" y="38"/>
                    </a:cubicBezTo>
                    <a:lnTo>
                      <a:pt x="42" y="38"/>
                    </a:lnTo>
                    <a:cubicBezTo>
                      <a:pt x="60" y="29"/>
                      <a:pt x="47" y="0"/>
                      <a:pt x="28" y="9"/>
                    </a:cubicBezTo>
                    <a:lnTo>
                      <a:pt x="28" y="9"/>
                    </a:lnTo>
                    <a:cubicBezTo>
                      <a:pt x="25" y="10"/>
                      <a:pt x="22" y="12"/>
                      <a:pt x="19" y="13"/>
                    </a:cubicBezTo>
                    <a:lnTo>
                      <a:pt x="19" y="13"/>
                    </a:lnTo>
                    <a:cubicBezTo>
                      <a:pt x="0" y="22"/>
                      <a:pt x="14" y="51"/>
                      <a:pt x="34"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0" name="Freeform 301">
                <a:extLst>
                  <a:ext uri="{FF2B5EF4-FFF2-40B4-BE49-F238E27FC236}">
                    <a16:creationId xmlns:a16="http://schemas.microsoft.com/office/drawing/2014/main" id="{CB3FD752-63B1-434A-A10D-C685830BD605}"/>
                  </a:ext>
                </a:extLst>
              </p:cNvPr>
              <p:cNvSpPr>
                <a:spLocks noChangeArrowheads="1"/>
              </p:cNvSpPr>
              <p:nvPr/>
            </p:nvSpPr>
            <p:spPr bwMode="auto">
              <a:xfrm>
                <a:off x="4272809" y="3725312"/>
                <a:ext cx="12961" cy="11881"/>
              </a:xfrm>
              <a:custGeom>
                <a:avLst/>
                <a:gdLst>
                  <a:gd name="T0" fmla="*/ 33 w 53"/>
                  <a:gd name="T1" fmla="*/ 39 h 49"/>
                  <a:gd name="T2" fmla="*/ 33 w 53"/>
                  <a:gd name="T3" fmla="*/ 39 h 49"/>
                  <a:gd name="T4" fmla="*/ 19 w 53"/>
                  <a:gd name="T5" fmla="*/ 10 h 49"/>
                  <a:gd name="T6" fmla="*/ 19 w 53"/>
                  <a:gd name="T7" fmla="*/ 10 h 49"/>
                  <a:gd name="T8" fmla="*/ 33 w 53"/>
                  <a:gd name="T9" fmla="*/ 39 h 49"/>
                </a:gdLst>
                <a:ahLst/>
                <a:cxnLst>
                  <a:cxn ang="0">
                    <a:pos x="T0" y="T1"/>
                  </a:cxn>
                  <a:cxn ang="0">
                    <a:pos x="T2" y="T3"/>
                  </a:cxn>
                  <a:cxn ang="0">
                    <a:pos x="T4" y="T5"/>
                  </a:cxn>
                  <a:cxn ang="0">
                    <a:pos x="T6" y="T7"/>
                  </a:cxn>
                  <a:cxn ang="0">
                    <a:pos x="T8" y="T9"/>
                  </a:cxn>
                </a:cxnLst>
                <a:rect l="0" t="0" r="r" b="b"/>
                <a:pathLst>
                  <a:path w="53" h="49">
                    <a:moveTo>
                      <a:pt x="33" y="39"/>
                    </a:moveTo>
                    <a:lnTo>
                      <a:pt x="33" y="39"/>
                    </a:lnTo>
                    <a:cubicBezTo>
                      <a:pt x="52" y="29"/>
                      <a:pt x="38" y="0"/>
                      <a:pt x="19" y="10"/>
                    </a:cubicBezTo>
                    <a:lnTo>
                      <a:pt x="19" y="10"/>
                    </a:lnTo>
                    <a:cubicBezTo>
                      <a:pt x="0" y="18"/>
                      <a:pt x="14" y="48"/>
                      <a:pt x="33"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1" name="Freeform 302">
                <a:extLst>
                  <a:ext uri="{FF2B5EF4-FFF2-40B4-BE49-F238E27FC236}">
                    <a16:creationId xmlns:a16="http://schemas.microsoft.com/office/drawing/2014/main" id="{B94164E6-28BE-6543-9947-7CAA394298C0}"/>
                  </a:ext>
                </a:extLst>
              </p:cNvPr>
              <p:cNvSpPr>
                <a:spLocks noChangeArrowheads="1"/>
              </p:cNvSpPr>
              <p:nvPr/>
            </p:nvSpPr>
            <p:spPr bwMode="auto">
              <a:xfrm>
                <a:off x="4271729" y="3690748"/>
                <a:ext cx="12961" cy="12961"/>
              </a:xfrm>
              <a:custGeom>
                <a:avLst/>
                <a:gdLst>
                  <a:gd name="T0" fmla="*/ 27 w 54"/>
                  <a:gd name="T1" fmla="*/ 8 h 52"/>
                  <a:gd name="T2" fmla="*/ 27 w 54"/>
                  <a:gd name="T3" fmla="*/ 8 h 52"/>
                  <a:gd name="T4" fmla="*/ 43 w 54"/>
                  <a:gd name="T5" fmla="*/ 12 h 52"/>
                  <a:gd name="T6" fmla="*/ 43 w 54"/>
                  <a:gd name="T7" fmla="*/ 12 h 52"/>
                  <a:gd name="T8" fmla="*/ 16 w 54"/>
                  <a:gd name="T9" fmla="*/ 8 h 52"/>
                  <a:gd name="T10" fmla="*/ 16 w 54"/>
                  <a:gd name="T11" fmla="*/ 8 h 52"/>
                  <a:gd name="T12" fmla="*/ 6 w 54"/>
                  <a:gd name="T13" fmla="*/ 29 h 52"/>
                  <a:gd name="T14" fmla="*/ 6 w 54"/>
                  <a:gd name="T15" fmla="*/ 29 h 52"/>
                  <a:gd name="T16" fmla="*/ 43 w 54"/>
                  <a:gd name="T17"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8"/>
                    </a:moveTo>
                    <a:lnTo>
                      <a:pt x="27" y="8"/>
                    </a:lnTo>
                    <a:close/>
                    <a:moveTo>
                      <a:pt x="43" y="12"/>
                    </a:moveTo>
                    <a:lnTo>
                      <a:pt x="43" y="12"/>
                    </a:lnTo>
                    <a:cubicBezTo>
                      <a:pt x="37" y="0"/>
                      <a:pt x="24" y="1"/>
                      <a:pt x="16" y="8"/>
                    </a:cubicBezTo>
                    <a:lnTo>
                      <a:pt x="16" y="8"/>
                    </a:lnTo>
                    <a:cubicBezTo>
                      <a:pt x="7" y="10"/>
                      <a:pt x="0" y="19"/>
                      <a:pt x="6" y="29"/>
                    </a:cubicBezTo>
                    <a:lnTo>
                      <a:pt x="6" y="29"/>
                    </a:lnTo>
                    <a:cubicBezTo>
                      <a:pt x="19" y="51"/>
                      <a:pt x="53" y="35"/>
                      <a:pt x="43" y="1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2" name="Freeform 303">
                <a:extLst>
                  <a:ext uri="{FF2B5EF4-FFF2-40B4-BE49-F238E27FC236}">
                    <a16:creationId xmlns:a16="http://schemas.microsoft.com/office/drawing/2014/main" id="{336A1EFD-E302-C94B-8BEF-9DB96E03132B}"/>
                  </a:ext>
                </a:extLst>
              </p:cNvPr>
              <p:cNvSpPr>
                <a:spLocks noChangeArrowheads="1"/>
              </p:cNvSpPr>
              <p:nvPr/>
            </p:nvSpPr>
            <p:spPr bwMode="auto">
              <a:xfrm>
                <a:off x="4289011" y="3709110"/>
                <a:ext cx="15122" cy="12961"/>
              </a:xfrm>
              <a:custGeom>
                <a:avLst/>
                <a:gdLst>
                  <a:gd name="T0" fmla="*/ 33 w 61"/>
                  <a:gd name="T1" fmla="*/ 42 h 52"/>
                  <a:gd name="T2" fmla="*/ 33 w 61"/>
                  <a:gd name="T3" fmla="*/ 42 h 52"/>
                  <a:gd name="T4" fmla="*/ 42 w 61"/>
                  <a:gd name="T5" fmla="*/ 39 h 52"/>
                  <a:gd name="T6" fmla="*/ 42 w 61"/>
                  <a:gd name="T7" fmla="*/ 39 h 52"/>
                  <a:gd name="T8" fmla="*/ 28 w 61"/>
                  <a:gd name="T9" fmla="*/ 9 h 52"/>
                  <a:gd name="T10" fmla="*/ 28 w 61"/>
                  <a:gd name="T11" fmla="*/ 9 h 52"/>
                  <a:gd name="T12" fmla="*/ 19 w 61"/>
                  <a:gd name="T13" fmla="*/ 13 h 52"/>
                  <a:gd name="T14" fmla="*/ 19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9" y="40"/>
                      <a:pt x="42" y="39"/>
                    </a:cubicBezTo>
                    <a:lnTo>
                      <a:pt x="42" y="39"/>
                    </a:lnTo>
                    <a:cubicBezTo>
                      <a:pt x="60" y="29"/>
                      <a:pt x="47" y="0"/>
                      <a:pt x="28" y="9"/>
                    </a:cubicBezTo>
                    <a:lnTo>
                      <a:pt x="28" y="9"/>
                    </a:lnTo>
                    <a:cubicBezTo>
                      <a:pt x="25" y="10"/>
                      <a:pt x="22" y="11"/>
                      <a:pt x="19" y="13"/>
                    </a:cubicBezTo>
                    <a:lnTo>
                      <a:pt x="19"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3" name="Freeform 304">
                <a:extLst>
                  <a:ext uri="{FF2B5EF4-FFF2-40B4-BE49-F238E27FC236}">
                    <a16:creationId xmlns:a16="http://schemas.microsoft.com/office/drawing/2014/main" id="{3B748CC3-48E7-9945-80F9-CC67503F9336}"/>
                  </a:ext>
                </a:extLst>
              </p:cNvPr>
              <p:cNvSpPr>
                <a:spLocks noChangeArrowheads="1"/>
              </p:cNvSpPr>
              <p:nvPr/>
            </p:nvSpPr>
            <p:spPr bwMode="auto">
              <a:xfrm>
                <a:off x="4303052" y="3682107"/>
                <a:ext cx="12961" cy="15122"/>
              </a:xfrm>
              <a:custGeom>
                <a:avLst/>
                <a:gdLst>
                  <a:gd name="T0" fmla="*/ 42 w 52"/>
                  <a:gd name="T1" fmla="*/ 27 h 61"/>
                  <a:gd name="T2" fmla="*/ 42 w 52"/>
                  <a:gd name="T3" fmla="*/ 27 h 61"/>
                  <a:gd name="T4" fmla="*/ 38 w 52"/>
                  <a:gd name="T5" fmla="*/ 19 h 61"/>
                  <a:gd name="T6" fmla="*/ 38 w 52"/>
                  <a:gd name="T7" fmla="*/ 19 h 61"/>
                  <a:gd name="T8" fmla="*/ 8 w 52"/>
                  <a:gd name="T9" fmla="*/ 33 h 61"/>
                  <a:gd name="T10" fmla="*/ 8 w 52"/>
                  <a:gd name="T11" fmla="*/ 33 h 61"/>
                  <a:gd name="T12" fmla="*/ 13 w 52"/>
                  <a:gd name="T13" fmla="*/ 41 h 61"/>
                  <a:gd name="T14" fmla="*/ 13 w 52"/>
                  <a:gd name="T15" fmla="*/ 41 h 61"/>
                  <a:gd name="T16" fmla="*/ 42 w 52"/>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1">
                    <a:moveTo>
                      <a:pt x="42" y="27"/>
                    </a:moveTo>
                    <a:lnTo>
                      <a:pt x="42" y="27"/>
                    </a:lnTo>
                    <a:cubicBezTo>
                      <a:pt x="41" y="25"/>
                      <a:pt x="40" y="22"/>
                      <a:pt x="38" y="19"/>
                    </a:cubicBezTo>
                    <a:lnTo>
                      <a:pt x="38" y="19"/>
                    </a:lnTo>
                    <a:cubicBezTo>
                      <a:pt x="29" y="0"/>
                      <a:pt x="0" y="13"/>
                      <a:pt x="8" y="33"/>
                    </a:cubicBezTo>
                    <a:lnTo>
                      <a:pt x="8" y="33"/>
                    </a:lnTo>
                    <a:cubicBezTo>
                      <a:pt x="10" y="36"/>
                      <a:pt x="12" y="38"/>
                      <a:pt x="13" y="41"/>
                    </a:cubicBezTo>
                    <a:lnTo>
                      <a:pt x="13" y="41"/>
                    </a:lnTo>
                    <a:cubicBezTo>
                      <a:pt x="22" y="60"/>
                      <a:pt x="51" y="46"/>
                      <a:pt x="42"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4" name="Freeform 305">
                <a:extLst>
                  <a:ext uri="{FF2B5EF4-FFF2-40B4-BE49-F238E27FC236}">
                    <a16:creationId xmlns:a16="http://schemas.microsoft.com/office/drawing/2014/main" id="{F6E827E3-64DE-364F-A5E7-C7B5E2FD4FEE}"/>
                  </a:ext>
                </a:extLst>
              </p:cNvPr>
              <p:cNvSpPr>
                <a:spLocks noChangeArrowheads="1"/>
              </p:cNvSpPr>
              <p:nvPr/>
            </p:nvSpPr>
            <p:spPr bwMode="auto">
              <a:xfrm>
                <a:off x="4297652" y="3770677"/>
                <a:ext cx="15122" cy="12961"/>
              </a:xfrm>
              <a:custGeom>
                <a:avLst/>
                <a:gdLst>
                  <a:gd name="T0" fmla="*/ 33 w 62"/>
                  <a:gd name="T1" fmla="*/ 42 h 53"/>
                  <a:gd name="T2" fmla="*/ 33 w 62"/>
                  <a:gd name="T3" fmla="*/ 42 h 53"/>
                  <a:gd name="T4" fmla="*/ 42 w 62"/>
                  <a:gd name="T5" fmla="*/ 39 h 53"/>
                  <a:gd name="T6" fmla="*/ 42 w 62"/>
                  <a:gd name="T7" fmla="*/ 39 h 53"/>
                  <a:gd name="T8" fmla="*/ 27 w 62"/>
                  <a:gd name="T9" fmla="*/ 10 h 53"/>
                  <a:gd name="T10" fmla="*/ 27 w 62"/>
                  <a:gd name="T11" fmla="*/ 10 h 53"/>
                  <a:gd name="T12" fmla="*/ 19 w 62"/>
                  <a:gd name="T13" fmla="*/ 13 h 53"/>
                  <a:gd name="T14" fmla="*/ 19 w 62"/>
                  <a:gd name="T15" fmla="*/ 13 h 53"/>
                  <a:gd name="T16" fmla="*/ 33 w 62"/>
                  <a:gd name="T17"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3">
                    <a:moveTo>
                      <a:pt x="33" y="42"/>
                    </a:moveTo>
                    <a:lnTo>
                      <a:pt x="33" y="42"/>
                    </a:lnTo>
                    <a:cubicBezTo>
                      <a:pt x="36" y="41"/>
                      <a:pt x="39" y="40"/>
                      <a:pt x="42" y="39"/>
                    </a:cubicBezTo>
                    <a:lnTo>
                      <a:pt x="42" y="39"/>
                    </a:lnTo>
                    <a:cubicBezTo>
                      <a:pt x="61" y="30"/>
                      <a:pt x="46" y="0"/>
                      <a:pt x="27" y="10"/>
                    </a:cubicBezTo>
                    <a:lnTo>
                      <a:pt x="27" y="10"/>
                    </a:lnTo>
                    <a:cubicBezTo>
                      <a:pt x="25" y="11"/>
                      <a:pt x="22" y="12"/>
                      <a:pt x="19" y="13"/>
                    </a:cubicBezTo>
                    <a:lnTo>
                      <a:pt x="19" y="13"/>
                    </a:lnTo>
                    <a:cubicBezTo>
                      <a:pt x="0" y="23"/>
                      <a:pt x="14" y="52"/>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5" name="Freeform 306">
                <a:extLst>
                  <a:ext uri="{FF2B5EF4-FFF2-40B4-BE49-F238E27FC236}">
                    <a16:creationId xmlns:a16="http://schemas.microsoft.com/office/drawing/2014/main" id="{9D20DADF-B247-564D-B093-FF70758652E5}"/>
                  </a:ext>
                </a:extLst>
              </p:cNvPr>
              <p:cNvSpPr>
                <a:spLocks noChangeArrowheads="1"/>
              </p:cNvSpPr>
              <p:nvPr/>
            </p:nvSpPr>
            <p:spPr bwMode="auto">
              <a:xfrm>
                <a:off x="4242566" y="3780397"/>
                <a:ext cx="16202" cy="11882"/>
              </a:xfrm>
              <a:custGeom>
                <a:avLst/>
                <a:gdLst>
                  <a:gd name="T0" fmla="*/ 32 w 65"/>
                  <a:gd name="T1" fmla="*/ 42 h 50"/>
                  <a:gd name="T2" fmla="*/ 32 w 65"/>
                  <a:gd name="T3" fmla="*/ 42 h 50"/>
                  <a:gd name="T4" fmla="*/ 44 w 65"/>
                  <a:gd name="T5" fmla="*/ 12 h 50"/>
                  <a:gd name="T6" fmla="*/ 44 w 65"/>
                  <a:gd name="T7" fmla="*/ 12 h 50"/>
                  <a:gd name="T8" fmla="*/ 31 w 65"/>
                  <a:gd name="T9" fmla="*/ 7 h 50"/>
                  <a:gd name="T10" fmla="*/ 31 w 65"/>
                  <a:gd name="T11" fmla="*/ 7 h 50"/>
                  <a:gd name="T12" fmla="*/ 20 w 65"/>
                  <a:gd name="T13" fmla="*/ 38 h 50"/>
                  <a:gd name="T14" fmla="*/ 20 w 65"/>
                  <a:gd name="T15" fmla="*/ 38 h 50"/>
                  <a:gd name="T16" fmla="*/ 32 w 65"/>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0">
                    <a:moveTo>
                      <a:pt x="32" y="42"/>
                    </a:moveTo>
                    <a:lnTo>
                      <a:pt x="32" y="42"/>
                    </a:lnTo>
                    <a:cubicBezTo>
                      <a:pt x="52" y="49"/>
                      <a:pt x="64" y="19"/>
                      <a:pt x="44" y="12"/>
                    </a:cubicBezTo>
                    <a:lnTo>
                      <a:pt x="44" y="12"/>
                    </a:lnTo>
                    <a:cubicBezTo>
                      <a:pt x="39" y="10"/>
                      <a:pt x="35" y="9"/>
                      <a:pt x="31" y="7"/>
                    </a:cubicBezTo>
                    <a:lnTo>
                      <a:pt x="31" y="7"/>
                    </a:lnTo>
                    <a:cubicBezTo>
                      <a:pt x="11" y="0"/>
                      <a:pt x="0" y="30"/>
                      <a:pt x="20" y="38"/>
                    </a:cubicBezTo>
                    <a:lnTo>
                      <a:pt x="20" y="38"/>
                    </a:lnTo>
                    <a:cubicBezTo>
                      <a:pt x="24" y="39"/>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6" name="Freeform 307">
                <a:extLst>
                  <a:ext uri="{FF2B5EF4-FFF2-40B4-BE49-F238E27FC236}">
                    <a16:creationId xmlns:a16="http://schemas.microsoft.com/office/drawing/2014/main" id="{9E27CF47-E87D-B044-999B-08F7BFF66482}"/>
                  </a:ext>
                </a:extLst>
              </p:cNvPr>
              <p:cNvSpPr>
                <a:spLocks noChangeArrowheads="1"/>
              </p:cNvSpPr>
              <p:nvPr/>
            </p:nvSpPr>
            <p:spPr bwMode="auto">
              <a:xfrm>
                <a:off x="4239326" y="3739353"/>
                <a:ext cx="16201" cy="11882"/>
              </a:xfrm>
              <a:custGeom>
                <a:avLst/>
                <a:gdLst>
                  <a:gd name="T0" fmla="*/ 43 w 64"/>
                  <a:gd name="T1" fmla="*/ 11 h 50"/>
                  <a:gd name="T2" fmla="*/ 43 w 64"/>
                  <a:gd name="T3" fmla="*/ 11 h 50"/>
                  <a:gd name="T4" fmla="*/ 31 w 64"/>
                  <a:gd name="T5" fmla="*/ 7 h 50"/>
                  <a:gd name="T6" fmla="*/ 31 w 64"/>
                  <a:gd name="T7" fmla="*/ 7 h 50"/>
                  <a:gd name="T8" fmla="*/ 19 w 64"/>
                  <a:gd name="T9" fmla="*/ 38 h 50"/>
                  <a:gd name="T10" fmla="*/ 19 w 64"/>
                  <a:gd name="T11" fmla="*/ 38 h 50"/>
                  <a:gd name="T12" fmla="*/ 32 w 64"/>
                  <a:gd name="T13" fmla="*/ 42 h 50"/>
                  <a:gd name="T14" fmla="*/ 32 w 64"/>
                  <a:gd name="T15" fmla="*/ 42 h 50"/>
                  <a:gd name="T16" fmla="*/ 43 w 64"/>
                  <a:gd name="T1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43" y="11"/>
                    </a:moveTo>
                    <a:lnTo>
                      <a:pt x="43" y="11"/>
                    </a:lnTo>
                    <a:cubicBezTo>
                      <a:pt x="39" y="10"/>
                      <a:pt x="35" y="8"/>
                      <a:pt x="31" y="7"/>
                    </a:cubicBezTo>
                    <a:lnTo>
                      <a:pt x="31" y="7"/>
                    </a:lnTo>
                    <a:cubicBezTo>
                      <a:pt x="11" y="0"/>
                      <a:pt x="0" y="30"/>
                      <a:pt x="19" y="38"/>
                    </a:cubicBezTo>
                    <a:lnTo>
                      <a:pt x="19" y="38"/>
                    </a:lnTo>
                    <a:cubicBezTo>
                      <a:pt x="23" y="39"/>
                      <a:pt x="28" y="41"/>
                      <a:pt x="32" y="42"/>
                    </a:cubicBezTo>
                    <a:lnTo>
                      <a:pt x="32" y="42"/>
                    </a:lnTo>
                    <a:cubicBezTo>
                      <a:pt x="52" y="49"/>
                      <a:pt x="63" y="18"/>
                      <a:pt x="43"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7" name="Freeform 308">
                <a:extLst>
                  <a:ext uri="{FF2B5EF4-FFF2-40B4-BE49-F238E27FC236}">
                    <a16:creationId xmlns:a16="http://schemas.microsoft.com/office/drawing/2014/main" id="{BF70FA40-F3FB-2143-8BB1-91160E8D5EDC}"/>
                  </a:ext>
                </a:extLst>
              </p:cNvPr>
              <p:cNvSpPr>
                <a:spLocks noChangeArrowheads="1"/>
              </p:cNvSpPr>
              <p:nvPr/>
            </p:nvSpPr>
            <p:spPr bwMode="auto">
              <a:xfrm>
                <a:off x="4259848" y="3756635"/>
                <a:ext cx="15122" cy="12961"/>
              </a:xfrm>
              <a:custGeom>
                <a:avLst/>
                <a:gdLst>
                  <a:gd name="T0" fmla="*/ 32 w 63"/>
                  <a:gd name="T1" fmla="*/ 43 h 52"/>
                  <a:gd name="T2" fmla="*/ 32 w 63"/>
                  <a:gd name="T3" fmla="*/ 43 h 52"/>
                  <a:gd name="T4" fmla="*/ 43 w 63"/>
                  <a:gd name="T5" fmla="*/ 13 h 52"/>
                  <a:gd name="T6" fmla="*/ 43 w 63"/>
                  <a:gd name="T7" fmla="*/ 13 h 52"/>
                  <a:gd name="T8" fmla="*/ 30 w 63"/>
                  <a:gd name="T9" fmla="*/ 8 h 52"/>
                  <a:gd name="T10" fmla="*/ 30 w 63"/>
                  <a:gd name="T11" fmla="*/ 8 h 52"/>
                  <a:gd name="T12" fmla="*/ 19 w 63"/>
                  <a:gd name="T13" fmla="*/ 38 h 52"/>
                  <a:gd name="T14" fmla="*/ 19 w 63"/>
                  <a:gd name="T15" fmla="*/ 38 h 52"/>
                  <a:gd name="T16" fmla="*/ 32 w 63"/>
                  <a:gd name="T17"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2">
                    <a:moveTo>
                      <a:pt x="32" y="43"/>
                    </a:moveTo>
                    <a:lnTo>
                      <a:pt x="32" y="43"/>
                    </a:lnTo>
                    <a:cubicBezTo>
                      <a:pt x="52" y="51"/>
                      <a:pt x="62" y="21"/>
                      <a:pt x="43" y="13"/>
                    </a:cubicBezTo>
                    <a:lnTo>
                      <a:pt x="43" y="13"/>
                    </a:lnTo>
                    <a:cubicBezTo>
                      <a:pt x="39" y="11"/>
                      <a:pt x="35" y="9"/>
                      <a:pt x="30" y="8"/>
                    </a:cubicBezTo>
                    <a:lnTo>
                      <a:pt x="30" y="8"/>
                    </a:lnTo>
                    <a:cubicBezTo>
                      <a:pt x="11" y="0"/>
                      <a:pt x="0" y="31"/>
                      <a:pt x="19" y="38"/>
                    </a:cubicBezTo>
                    <a:lnTo>
                      <a:pt x="19" y="38"/>
                    </a:lnTo>
                    <a:cubicBezTo>
                      <a:pt x="24" y="40"/>
                      <a:pt x="28" y="42"/>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8" name="Freeform 309">
                <a:extLst>
                  <a:ext uri="{FF2B5EF4-FFF2-40B4-BE49-F238E27FC236}">
                    <a16:creationId xmlns:a16="http://schemas.microsoft.com/office/drawing/2014/main" id="{5F60D422-5983-D147-9814-5FADFEA2ABA5}"/>
                  </a:ext>
                </a:extLst>
              </p:cNvPr>
              <p:cNvSpPr>
                <a:spLocks noChangeArrowheads="1"/>
              </p:cNvSpPr>
              <p:nvPr/>
            </p:nvSpPr>
            <p:spPr bwMode="auto">
              <a:xfrm>
                <a:off x="4260928" y="3793359"/>
                <a:ext cx="12961" cy="12961"/>
              </a:xfrm>
              <a:custGeom>
                <a:avLst/>
                <a:gdLst>
                  <a:gd name="T0" fmla="*/ 27 w 54"/>
                  <a:gd name="T1" fmla="*/ 8 h 52"/>
                  <a:gd name="T2" fmla="*/ 27 w 54"/>
                  <a:gd name="T3" fmla="*/ 8 h 52"/>
                  <a:gd name="T4" fmla="*/ 26 w 54"/>
                  <a:gd name="T5" fmla="*/ 8 h 52"/>
                  <a:gd name="T6" fmla="*/ 26 w 54"/>
                  <a:gd name="T7" fmla="*/ 8 h 52"/>
                  <a:gd name="T8" fmla="*/ 27 w 54"/>
                  <a:gd name="T9" fmla="*/ 8 h 52"/>
                  <a:gd name="T10" fmla="*/ 16 w 54"/>
                  <a:gd name="T11" fmla="*/ 8 h 52"/>
                  <a:gd name="T12" fmla="*/ 16 w 54"/>
                  <a:gd name="T13" fmla="*/ 8 h 52"/>
                  <a:gd name="T14" fmla="*/ 6 w 54"/>
                  <a:gd name="T15" fmla="*/ 29 h 52"/>
                  <a:gd name="T16" fmla="*/ 6 w 54"/>
                  <a:gd name="T17" fmla="*/ 29 h 52"/>
                  <a:gd name="T18" fmla="*/ 42 w 54"/>
                  <a:gd name="T19" fmla="*/ 12 h 52"/>
                  <a:gd name="T20" fmla="*/ 42 w 54"/>
                  <a:gd name="T21" fmla="*/ 12 h 52"/>
                  <a:gd name="T22" fmla="*/ 16 w 54"/>
                  <a:gd name="T2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2">
                    <a:moveTo>
                      <a:pt x="27" y="8"/>
                    </a:moveTo>
                    <a:lnTo>
                      <a:pt x="27" y="8"/>
                    </a:lnTo>
                    <a:cubicBezTo>
                      <a:pt x="27" y="8"/>
                      <a:pt x="27" y="8"/>
                      <a:pt x="26" y="8"/>
                    </a:cubicBezTo>
                    <a:lnTo>
                      <a:pt x="26" y="8"/>
                    </a:lnTo>
                    <a:lnTo>
                      <a:pt x="27" y="8"/>
                    </a:lnTo>
                    <a:close/>
                    <a:moveTo>
                      <a:pt x="16" y="8"/>
                    </a:moveTo>
                    <a:lnTo>
                      <a:pt x="16" y="8"/>
                    </a:lnTo>
                    <a:cubicBezTo>
                      <a:pt x="7" y="10"/>
                      <a:pt x="0" y="19"/>
                      <a:pt x="6" y="29"/>
                    </a:cubicBezTo>
                    <a:lnTo>
                      <a:pt x="6" y="29"/>
                    </a:lnTo>
                    <a:cubicBezTo>
                      <a:pt x="19" y="51"/>
                      <a:pt x="53" y="36"/>
                      <a:pt x="42" y="12"/>
                    </a:cubicBezTo>
                    <a:lnTo>
                      <a:pt x="42" y="12"/>
                    </a:lnTo>
                    <a:cubicBezTo>
                      <a:pt x="37" y="0"/>
                      <a:pt x="23" y="1"/>
                      <a:pt x="16" y="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9" name="Freeform 310">
                <a:extLst>
                  <a:ext uri="{FF2B5EF4-FFF2-40B4-BE49-F238E27FC236}">
                    <a16:creationId xmlns:a16="http://schemas.microsoft.com/office/drawing/2014/main" id="{44C1E5FE-B3F5-DD4B-9180-472013493EA4}"/>
                  </a:ext>
                </a:extLst>
              </p:cNvPr>
              <p:cNvSpPr>
                <a:spLocks noChangeArrowheads="1"/>
              </p:cNvSpPr>
              <p:nvPr/>
            </p:nvSpPr>
            <p:spPr bwMode="auto">
              <a:xfrm>
                <a:off x="4227444" y="3821442"/>
                <a:ext cx="12961" cy="15122"/>
              </a:xfrm>
              <a:custGeom>
                <a:avLst/>
                <a:gdLst>
                  <a:gd name="T0" fmla="*/ 10 w 53"/>
                  <a:gd name="T1" fmla="*/ 32 h 61"/>
                  <a:gd name="T2" fmla="*/ 10 w 53"/>
                  <a:gd name="T3" fmla="*/ 32 h 61"/>
                  <a:gd name="T4" fmla="*/ 13 w 53"/>
                  <a:gd name="T5" fmla="*/ 41 h 61"/>
                  <a:gd name="T6" fmla="*/ 13 w 53"/>
                  <a:gd name="T7" fmla="*/ 41 h 61"/>
                  <a:gd name="T8" fmla="*/ 43 w 53"/>
                  <a:gd name="T9" fmla="*/ 27 h 61"/>
                  <a:gd name="T10" fmla="*/ 43 w 53"/>
                  <a:gd name="T11" fmla="*/ 27 h 61"/>
                  <a:gd name="T12" fmla="*/ 39 w 53"/>
                  <a:gd name="T13" fmla="*/ 19 h 61"/>
                  <a:gd name="T14" fmla="*/ 39 w 53"/>
                  <a:gd name="T15" fmla="*/ 19 h 61"/>
                  <a:gd name="T16" fmla="*/ 10 w 53"/>
                  <a:gd name="T17"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10" y="32"/>
                    </a:moveTo>
                    <a:lnTo>
                      <a:pt x="10" y="32"/>
                    </a:lnTo>
                    <a:cubicBezTo>
                      <a:pt x="11" y="35"/>
                      <a:pt x="12" y="38"/>
                      <a:pt x="13" y="41"/>
                    </a:cubicBezTo>
                    <a:lnTo>
                      <a:pt x="13" y="41"/>
                    </a:lnTo>
                    <a:cubicBezTo>
                      <a:pt x="22" y="60"/>
                      <a:pt x="52" y="46"/>
                      <a:pt x="43" y="27"/>
                    </a:cubicBezTo>
                    <a:lnTo>
                      <a:pt x="43" y="27"/>
                    </a:lnTo>
                    <a:cubicBezTo>
                      <a:pt x="41" y="25"/>
                      <a:pt x="40" y="22"/>
                      <a:pt x="39" y="19"/>
                    </a:cubicBezTo>
                    <a:lnTo>
                      <a:pt x="39" y="19"/>
                    </a:lnTo>
                    <a:cubicBezTo>
                      <a:pt x="30" y="0"/>
                      <a:pt x="0" y="14"/>
                      <a:pt x="1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0" name="Freeform 311">
                <a:extLst>
                  <a:ext uri="{FF2B5EF4-FFF2-40B4-BE49-F238E27FC236}">
                    <a16:creationId xmlns:a16="http://schemas.microsoft.com/office/drawing/2014/main" id="{F8C804D6-6391-DD42-B621-0AB926C64CE8}"/>
                  </a:ext>
                </a:extLst>
              </p:cNvPr>
              <p:cNvSpPr>
                <a:spLocks noChangeArrowheads="1"/>
              </p:cNvSpPr>
              <p:nvPr/>
            </p:nvSpPr>
            <p:spPr bwMode="auto">
              <a:xfrm>
                <a:off x="4254448" y="3841964"/>
                <a:ext cx="16201" cy="12961"/>
              </a:xfrm>
              <a:custGeom>
                <a:avLst/>
                <a:gdLst>
                  <a:gd name="T0" fmla="*/ 30 w 64"/>
                  <a:gd name="T1" fmla="*/ 7 h 51"/>
                  <a:gd name="T2" fmla="*/ 30 w 64"/>
                  <a:gd name="T3" fmla="*/ 7 h 51"/>
                  <a:gd name="T4" fmla="*/ 19 w 64"/>
                  <a:gd name="T5" fmla="*/ 38 h 51"/>
                  <a:gd name="T6" fmla="*/ 19 w 64"/>
                  <a:gd name="T7" fmla="*/ 38 h 51"/>
                  <a:gd name="T8" fmla="*/ 32 w 64"/>
                  <a:gd name="T9" fmla="*/ 43 h 51"/>
                  <a:gd name="T10" fmla="*/ 32 w 64"/>
                  <a:gd name="T11" fmla="*/ 43 h 51"/>
                  <a:gd name="T12" fmla="*/ 43 w 64"/>
                  <a:gd name="T13" fmla="*/ 12 h 51"/>
                  <a:gd name="T14" fmla="*/ 43 w 64"/>
                  <a:gd name="T15" fmla="*/ 12 h 51"/>
                  <a:gd name="T16" fmla="*/ 30 w 64"/>
                  <a:gd name="T1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0" y="7"/>
                    </a:moveTo>
                    <a:lnTo>
                      <a:pt x="30" y="7"/>
                    </a:lnTo>
                    <a:cubicBezTo>
                      <a:pt x="10" y="0"/>
                      <a:pt x="0" y="31"/>
                      <a:pt x="19" y="38"/>
                    </a:cubicBezTo>
                    <a:lnTo>
                      <a:pt x="19" y="38"/>
                    </a:lnTo>
                    <a:cubicBezTo>
                      <a:pt x="23" y="40"/>
                      <a:pt x="28" y="41"/>
                      <a:pt x="32" y="43"/>
                    </a:cubicBezTo>
                    <a:lnTo>
                      <a:pt x="32" y="43"/>
                    </a:lnTo>
                    <a:cubicBezTo>
                      <a:pt x="52" y="50"/>
                      <a:pt x="63" y="19"/>
                      <a:pt x="43" y="12"/>
                    </a:cubicBezTo>
                    <a:lnTo>
                      <a:pt x="43" y="12"/>
                    </a:lnTo>
                    <a:cubicBezTo>
                      <a:pt x="39" y="10"/>
                      <a:pt x="34" y="9"/>
                      <a:pt x="30"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1" name="Freeform 312">
                <a:extLst>
                  <a:ext uri="{FF2B5EF4-FFF2-40B4-BE49-F238E27FC236}">
                    <a16:creationId xmlns:a16="http://schemas.microsoft.com/office/drawing/2014/main" id="{59E21C7E-30EC-864F-ADD2-F9CECD1EACAD}"/>
                  </a:ext>
                </a:extLst>
              </p:cNvPr>
              <p:cNvSpPr>
                <a:spLocks noChangeArrowheads="1"/>
              </p:cNvSpPr>
              <p:nvPr/>
            </p:nvSpPr>
            <p:spPr bwMode="auto">
              <a:xfrm>
                <a:off x="4281450" y="3838724"/>
                <a:ext cx="15122" cy="12961"/>
              </a:xfrm>
              <a:custGeom>
                <a:avLst/>
                <a:gdLst>
                  <a:gd name="T0" fmla="*/ 27 w 61"/>
                  <a:gd name="T1" fmla="*/ 9 h 53"/>
                  <a:gd name="T2" fmla="*/ 27 w 61"/>
                  <a:gd name="T3" fmla="*/ 9 h 53"/>
                  <a:gd name="T4" fmla="*/ 19 w 61"/>
                  <a:gd name="T5" fmla="*/ 14 h 53"/>
                  <a:gd name="T6" fmla="*/ 19 w 61"/>
                  <a:gd name="T7" fmla="*/ 14 h 53"/>
                  <a:gd name="T8" fmla="*/ 32 w 61"/>
                  <a:gd name="T9" fmla="*/ 43 h 53"/>
                  <a:gd name="T10" fmla="*/ 32 w 61"/>
                  <a:gd name="T11" fmla="*/ 43 h 53"/>
                  <a:gd name="T12" fmla="*/ 41 w 61"/>
                  <a:gd name="T13" fmla="*/ 39 h 53"/>
                  <a:gd name="T14" fmla="*/ 41 w 61"/>
                  <a:gd name="T15" fmla="*/ 39 h 53"/>
                  <a:gd name="T16" fmla="*/ 27 w 61"/>
                  <a:gd name="T17" fmla="*/ 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27" y="9"/>
                    </a:moveTo>
                    <a:lnTo>
                      <a:pt x="27" y="9"/>
                    </a:lnTo>
                    <a:cubicBezTo>
                      <a:pt x="24" y="11"/>
                      <a:pt x="21" y="12"/>
                      <a:pt x="19" y="14"/>
                    </a:cubicBezTo>
                    <a:lnTo>
                      <a:pt x="19" y="14"/>
                    </a:lnTo>
                    <a:cubicBezTo>
                      <a:pt x="0" y="23"/>
                      <a:pt x="13" y="52"/>
                      <a:pt x="32" y="43"/>
                    </a:cubicBezTo>
                    <a:lnTo>
                      <a:pt x="32" y="43"/>
                    </a:lnTo>
                    <a:cubicBezTo>
                      <a:pt x="35" y="42"/>
                      <a:pt x="38" y="40"/>
                      <a:pt x="41" y="39"/>
                    </a:cubicBezTo>
                    <a:lnTo>
                      <a:pt x="41" y="39"/>
                    </a:lnTo>
                    <a:cubicBezTo>
                      <a:pt x="60" y="30"/>
                      <a:pt x="46" y="0"/>
                      <a:pt x="27"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2" name="Freeform 313">
                <a:extLst>
                  <a:ext uri="{FF2B5EF4-FFF2-40B4-BE49-F238E27FC236}">
                    <a16:creationId xmlns:a16="http://schemas.microsoft.com/office/drawing/2014/main" id="{A554CB91-D0E7-0541-922A-E46E0AF21F39}"/>
                  </a:ext>
                </a:extLst>
              </p:cNvPr>
              <p:cNvSpPr>
                <a:spLocks noChangeArrowheads="1"/>
              </p:cNvSpPr>
              <p:nvPr/>
            </p:nvSpPr>
            <p:spPr bwMode="auto">
              <a:xfrm>
                <a:off x="4260928" y="3817121"/>
                <a:ext cx="15122" cy="12961"/>
              </a:xfrm>
              <a:custGeom>
                <a:avLst/>
                <a:gdLst>
                  <a:gd name="T0" fmla="*/ 28 w 62"/>
                  <a:gd name="T1" fmla="*/ 9 h 52"/>
                  <a:gd name="T2" fmla="*/ 28 w 62"/>
                  <a:gd name="T3" fmla="*/ 9 h 52"/>
                  <a:gd name="T4" fmla="*/ 20 w 62"/>
                  <a:gd name="T5" fmla="*/ 13 h 52"/>
                  <a:gd name="T6" fmla="*/ 20 w 62"/>
                  <a:gd name="T7" fmla="*/ 13 h 52"/>
                  <a:gd name="T8" fmla="*/ 33 w 62"/>
                  <a:gd name="T9" fmla="*/ 42 h 52"/>
                  <a:gd name="T10" fmla="*/ 33 w 62"/>
                  <a:gd name="T11" fmla="*/ 42 h 52"/>
                  <a:gd name="T12" fmla="*/ 42 w 62"/>
                  <a:gd name="T13" fmla="*/ 38 h 52"/>
                  <a:gd name="T14" fmla="*/ 42 w 62"/>
                  <a:gd name="T15" fmla="*/ 38 h 52"/>
                  <a:gd name="T16" fmla="*/ 28 w 62"/>
                  <a:gd name="T17"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2">
                    <a:moveTo>
                      <a:pt x="28" y="9"/>
                    </a:moveTo>
                    <a:lnTo>
                      <a:pt x="28" y="9"/>
                    </a:lnTo>
                    <a:cubicBezTo>
                      <a:pt x="25" y="10"/>
                      <a:pt x="23" y="12"/>
                      <a:pt x="20" y="13"/>
                    </a:cubicBezTo>
                    <a:lnTo>
                      <a:pt x="20" y="13"/>
                    </a:lnTo>
                    <a:cubicBezTo>
                      <a:pt x="0" y="22"/>
                      <a:pt x="14" y="51"/>
                      <a:pt x="33" y="42"/>
                    </a:cubicBezTo>
                    <a:lnTo>
                      <a:pt x="33" y="42"/>
                    </a:lnTo>
                    <a:cubicBezTo>
                      <a:pt x="36" y="41"/>
                      <a:pt x="39" y="40"/>
                      <a:pt x="42" y="38"/>
                    </a:cubicBezTo>
                    <a:lnTo>
                      <a:pt x="42" y="38"/>
                    </a:lnTo>
                    <a:cubicBezTo>
                      <a:pt x="61" y="30"/>
                      <a:pt x="47" y="0"/>
                      <a:pt x="28"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3" name="Freeform 314">
                <a:extLst>
                  <a:ext uri="{FF2B5EF4-FFF2-40B4-BE49-F238E27FC236}">
                    <a16:creationId xmlns:a16="http://schemas.microsoft.com/office/drawing/2014/main" id="{513F573D-38C1-AE44-A44C-5B14D951C495}"/>
                  </a:ext>
                </a:extLst>
              </p:cNvPr>
              <p:cNvSpPr>
                <a:spLocks noChangeArrowheads="1"/>
              </p:cNvSpPr>
              <p:nvPr/>
            </p:nvSpPr>
            <p:spPr bwMode="auto">
              <a:xfrm>
                <a:off x="4697294" y="3465004"/>
                <a:ext cx="12961" cy="11882"/>
              </a:xfrm>
              <a:custGeom>
                <a:avLst/>
                <a:gdLst>
                  <a:gd name="T0" fmla="*/ 33 w 53"/>
                  <a:gd name="T1" fmla="*/ 38 h 48"/>
                  <a:gd name="T2" fmla="*/ 33 w 53"/>
                  <a:gd name="T3" fmla="*/ 38 h 48"/>
                  <a:gd name="T4" fmla="*/ 19 w 53"/>
                  <a:gd name="T5" fmla="*/ 8 h 48"/>
                  <a:gd name="T6" fmla="*/ 19 w 53"/>
                  <a:gd name="T7" fmla="*/ 8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8"/>
                    </a:cubicBezTo>
                    <a:lnTo>
                      <a:pt x="19" y="8"/>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4" name="Freeform 315">
                <a:extLst>
                  <a:ext uri="{FF2B5EF4-FFF2-40B4-BE49-F238E27FC236}">
                    <a16:creationId xmlns:a16="http://schemas.microsoft.com/office/drawing/2014/main" id="{96AF3FF4-6892-FC4C-B305-7F50AC16ED90}"/>
                  </a:ext>
                </a:extLst>
              </p:cNvPr>
              <p:cNvSpPr>
                <a:spLocks noChangeArrowheads="1"/>
              </p:cNvSpPr>
              <p:nvPr/>
            </p:nvSpPr>
            <p:spPr bwMode="auto">
              <a:xfrm>
                <a:off x="4705935" y="3483367"/>
                <a:ext cx="10801" cy="12961"/>
              </a:xfrm>
              <a:custGeom>
                <a:avLst/>
                <a:gdLst>
                  <a:gd name="T0" fmla="*/ 39 w 46"/>
                  <a:gd name="T1" fmla="*/ 25 h 51"/>
                  <a:gd name="T2" fmla="*/ 39 w 46"/>
                  <a:gd name="T3" fmla="*/ 25 h 51"/>
                  <a:gd name="T4" fmla="*/ 38 w 46"/>
                  <a:gd name="T5" fmla="*/ 20 h 51"/>
                  <a:gd name="T6" fmla="*/ 38 w 46"/>
                  <a:gd name="T7" fmla="*/ 20 h 51"/>
                  <a:gd name="T8" fmla="*/ 6 w 46"/>
                  <a:gd name="T9" fmla="*/ 26 h 51"/>
                  <a:gd name="T10" fmla="*/ 6 w 46"/>
                  <a:gd name="T11" fmla="*/ 26 h 51"/>
                  <a:gd name="T12" fmla="*/ 7 w 46"/>
                  <a:gd name="T13" fmla="*/ 30 h 51"/>
                  <a:gd name="T14" fmla="*/ 7 w 46"/>
                  <a:gd name="T15" fmla="*/ 30 h 51"/>
                  <a:gd name="T16" fmla="*/ 39 w 46"/>
                  <a:gd name="T17"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1">
                    <a:moveTo>
                      <a:pt x="39" y="25"/>
                    </a:moveTo>
                    <a:lnTo>
                      <a:pt x="39" y="25"/>
                    </a:lnTo>
                    <a:cubicBezTo>
                      <a:pt x="39" y="23"/>
                      <a:pt x="38" y="21"/>
                      <a:pt x="38" y="20"/>
                    </a:cubicBezTo>
                    <a:lnTo>
                      <a:pt x="38" y="20"/>
                    </a:lnTo>
                    <a:cubicBezTo>
                      <a:pt x="32" y="0"/>
                      <a:pt x="0" y="5"/>
                      <a:pt x="6" y="26"/>
                    </a:cubicBezTo>
                    <a:lnTo>
                      <a:pt x="6" y="26"/>
                    </a:lnTo>
                    <a:cubicBezTo>
                      <a:pt x="6" y="27"/>
                      <a:pt x="7" y="28"/>
                      <a:pt x="7" y="30"/>
                    </a:cubicBezTo>
                    <a:lnTo>
                      <a:pt x="7" y="30"/>
                    </a:lnTo>
                    <a:cubicBezTo>
                      <a:pt x="12" y="50"/>
                      <a:pt x="45" y="45"/>
                      <a:pt x="39"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5" name="Freeform 316">
                <a:extLst>
                  <a:ext uri="{FF2B5EF4-FFF2-40B4-BE49-F238E27FC236}">
                    <a16:creationId xmlns:a16="http://schemas.microsoft.com/office/drawing/2014/main" id="{EB2E4630-7305-DB40-AD24-AFE6757C4147}"/>
                  </a:ext>
                </a:extLst>
              </p:cNvPr>
              <p:cNvSpPr>
                <a:spLocks noChangeArrowheads="1"/>
              </p:cNvSpPr>
              <p:nvPr/>
            </p:nvSpPr>
            <p:spPr bwMode="auto">
              <a:xfrm>
                <a:off x="4713495" y="3457444"/>
                <a:ext cx="14042" cy="11881"/>
              </a:xfrm>
              <a:custGeom>
                <a:avLst/>
                <a:gdLst>
                  <a:gd name="T0" fmla="*/ 26 w 58"/>
                  <a:gd name="T1" fmla="*/ 40 h 49"/>
                  <a:gd name="T2" fmla="*/ 26 w 58"/>
                  <a:gd name="T3" fmla="*/ 40 h 49"/>
                  <a:gd name="T4" fmla="*/ 37 w 58"/>
                  <a:gd name="T5" fmla="*/ 10 h 49"/>
                  <a:gd name="T6" fmla="*/ 37 w 58"/>
                  <a:gd name="T7" fmla="*/ 10 h 49"/>
                  <a:gd name="T8" fmla="*/ 30 w 58"/>
                  <a:gd name="T9" fmla="*/ 7 h 49"/>
                  <a:gd name="T10" fmla="*/ 30 w 58"/>
                  <a:gd name="T11" fmla="*/ 7 h 49"/>
                  <a:gd name="T12" fmla="*/ 20 w 58"/>
                  <a:gd name="T13" fmla="*/ 38 h 49"/>
                  <a:gd name="T14" fmla="*/ 20 w 58"/>
                  <a:gd name="T15" fmla="*/ 38 h 49"/>
                  <a:gd name="T16" fmla="*/ 26 w 58"/>
                  <a:gd name="T17"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9">
                    <a:moveTo>
                      <a:pt x="26" y="40"/>
                    </a:moveTo>
                    <a:lnTo>
                      <a:pt x="26" y="40"/>
                    </a:lnTo>
                    <a:cubicBezTo>
                      <a:pt x="46" y="48"/>
                      <a:pt x="57" y="17"/>
                      <a:pt x="37" y="10"/>
                    </a:cubicBezTo>
                    <a:lnTo>
                      <a:pt x="37" y="10"/>
                    </a:lnTo>
                    <a:cubicBezTo>
                      <a:pt x="35" y="9"/>
                      <a:pt x="33" y="8"/>
                      <a:pt x="30" y="7"/>
                    </a:cubicBezTo>
                    <a:lnTo>
                      <a:pt x="30" y="7"/>
                    </a:lnTo>
                    <a:cubicBezTo>
                      <a:pt x="11" y="0"/>
                      <a:pt x="0" y="30"/>
                      <a:pt x="20" y="38"/>
                    </a:cubicBezTo>
                    <a:lnTo>
                      <a:pt x="20" y="38"/>
                    </a:lnTo>
                    <a:cubicBezTo>
                      <a:pt x="21" y="38"/>
                      <a:pt x="24" y="40"/>
                      <a:pt x="26"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6" name="Freeform 317">
                <a:extLst>
                  <a:ext uri="{FF2B5EF4-FFF2-40B4-BE49-F238E27FC236}">
                    <a16:creationId xmlns:a16="http://schemas.microsoft.com/office/drawing/2014/main" id="{7FDBDA6E-2EB6-FD4E-B099-CA31EE8D16CC}"/>
                  </a:ext>
                </a:extLst>
              </p:cNvPr>
              <p:cNvSpPr>
                <a:spLocks noChangeArrowheads="1"/>
              </p:cNvSpPr>
              <p:nvPr/>
            </p:nvSpPr>
            <p:spPr bwMode="auto">
              <a:xfrm>
                <a:off x="4734018" y="3474725"/>
                <a:ext cx="14041" cy="11881"/>
              </a:xfrm>
              <a:custGeom>
                <a:avLst/>
                <a:gdLst>
                  <a:gd name="T0" fmla="*/ 33 w 58"/>
                  <a:gd name="T1" fmla="*/ 40 h 50"/>
                  <a:gd name="T2" fmla="*/ 33 w 58"/>
                  <a:gd name="T3" fmla="*/ 40 h 50"/>
                  <a:gd name="T4" fmla="*/ 37 w 58"/>
                  <a:gd name="T5" fmla="*/ 38 h 50"/>
                  <a:gd name="T6" fmla="*/ 37 w 58"/>
                  <a:gd name="T7" fmla="*/ 38 h 50"/>
                  <a:gd name="T8" fmla="*/ 24 w 58"/>
                  <a:gd name="T9" fmla="*/ 8 h 50"/>
                  <a:gd name="T10" fmla="*/ 24 w 58"/>
                  <a:gd name="T11" fmla="*/ 8 h 50"/>
                  <a:gd name="T12" fmla="*/ 19 w 58"/>
                  <a:gd name="T13" fmla="*/ 11 h 50"/>
                  <a:gd name="T14" fmla="*/ 19 w 58"/>
                  <a:gd name="T15" fmla="*/ 11 h 50"/>
                  <a:gd name="T16" fmla="*/ 33 w 58"/>
                  <a:gd name="T17"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0">
                    <a:moveTo>
                      <a:pt x="33" y="40"/>
                    </a:moveTo>
                    <a:lnTo>
                      <a:pt x="33" y="40"/>
                    </a:lnTo>
                    <a:cubicBezTo>
                      <a:pt x="35" y="39"/>
                      <a:pt x="36" y="38"/>
                      <a:pt x="37" y="38"/>
                    </a:cubicBezTo>
                    <a:lnTo>
                      <a:pt x="37" y="38"/>
                    </a:lnTo>
                    <a:cubicBezTo>
                      <a:pt x="57" y="29"/>
                      <a:pt x="43" y="0"/>
                      <a:pt x="24" y="8"/>
                    </a:cubicBezTo>
                    <a:lnTo>
                      <a:pt x="24" y="8"/>
                    </a:lnTo>
                    <a:cubicBezTo>
                      <a:pt x="22" y="9"/>
                      <a:pt x="20" y="10"/>
                      <a:pt x="19" y="11"/>
                    </a:cubicBezTo>
                    <a:lnTo>
                      <a:pt x="19" y="11"/>
                    </a:lnTo>
                    <a:cubicBezTo>
                      <a:pt x="0" y="20"/>
                      <a:pt x="14" y="49"/>
                      <a:pt x="33"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7" name="Freeform 318">
                <a:extLst>
                  <a:ext uri="{FF2B5EF4-FFF2-40B4-BE49-F238E27FC236}">
                    <a16:creationId xmlns:a16="http://schemas.microsoft.com/office/drawing/2014/main" id="{65C79DAE-34CA-894E-B0BE-181F50F9FC1C}"/>
                  </a:ext>
                </a:extLst>
              </p:cNvPr>
              <p:cNvSpPr>
                <a:spLocks noChangeArrowheads="1"/>
              </p:cNvSpPr>
              <p:nvPr/>
            </p:nvSpPr>
            <p:spPr bwMode="auto">
              <a:xfrm>
                <a:off x="4711335" y="3417479"/>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4 w 53"/>
                  <a:gd name="T13" fmla="*/ 42 h 62"/>
                  <a:gd name="T14" fmla="*/ 14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2" y="25"/>
                      <a:pt x="40" y="22"/>
                      <a:pt x="39" y="19"/>
                    </a:cubicBezTo>
                    <a:lnTo>
                      <a:pt x="39" y="19"/>
                    </a:lnTo>
                    <a:cubicBezTo>
                      <a:pt x="30" y="0"/>
                      <a:pt x="0" y="13"/>
                      <a:pt x="9" y="33"/>
                    </a:cubicBezTo>
                    <a:lnTo>
                      <a:pt x="9" y="33"/>
                    </a:lnTo>
                    <a:cubicBezTo>
                      <a:pt x="11" y="36"/>
                      <a:pt x="12" y="38"/>
                      <a:pt x="14" y="42"/>
                    </a:cubicBezTo>
                    <a:lnTo>
                      <a:pt x="14" y="42"/>
                    </a:lnTo>
                    <a:cubicBezTo>
                      <a:pt x="23" y="61"/>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8" name="Freeform 319">
                <a:extLst>
                  <a:ext uri="{FF2B5EF4-FFF2-40B4-BE49-F238E27FC236}">
                    <a16:creationId xmlns:a16="http://schemas.microsoft.com/office/drawing/2014/main" id="{4F389739-F370-CD4E-9D30-B9918A0EA9A3}"/>
                  </a:ext>
                </a:extLst>
              </p:cNvPr>
              <p:cNvSpPr>
                <a:spLocks noChangeArrowheads="1"/>
              </p:cNvSpPr>
              <p:nvPr/>
            </p:nvSpPr>
            <p:spPr bwMode="auto">
              <a:xfrm>
                <a:off x="4750219" y="3410998"/>
                <a:ext cx="11882" cy="14042"/>
              </a:xfrm>
              <a:custGeom>
                <a:avLst/>
                <a:gdLst>
                  <a:gd name="T0" fmla="*/ 38 w 48"/>
                  <a:gd name="T1" fmla="*/ 37 h 58"/>
                  <a:gd name="T2" fmla="*/ 38 w 48"/>
                  <a:gd name="T3" fmla="*/ 37 h 58"/>
                  <a:gd name="T4" fmla="*/ 40 w 48"/>
                  <a:gd name="T5" fmla="*/ 31 h 58"/>
                  <a:gd name="T6" fmla="*/ 40 w 48"/>
                  <a:gd name="T7" fmla="*/ 31 h 58"/>
                  <a:gd name="T8" fmla="*/ 10 w 48"/>
                  <a:gd name="T9" fmla="*/ 20 h 58"/>
                  <a:gd name="T10" fmla="*/ 10 w 48"/>
                  <a:gd name="T11" fmla="*/ 20 h 58"/>
                  <a:gd name="T12" fmla="*/ 7 w 48"/>
                  <a:gd name="T13" fmla="*/ 27 h 58"/>
                  <a:gd name="T14" fmla="*/ 7 w 48"/>
                  <a:gd name="T15" fmla="*/ 27 h 58"/>
                  <a:gd name="T16" fmla="*/ 38 w 48"/>
                  <a:gd name="T17"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58">
                    <a:moveTo>
                      <a:pt x="38" y="37"/>
                    </a:moveTo>
                    <a:lnTo>
                      <a:pt x="38" y="37"/>
                    </a:lnTo>
                    <a:cubicBezTo>
                      <a:pt x="39" y="36"/>
                      <a:pt x="40" y="33"/>
                      <a:pt x="40" y="31"/>
                    </a:cubicBezTo>
                    <a:lnTo>
                      <a:pt x="40" y="31"/>
                    </a:lnTo>
                    <a:cubicBezTo>
                      <a:pt x="47" y="11"/>
                      <a:pt x="17" y="0"/>
                      <a:pt x="10" y="20"/>
                    </a:cubicBezTo>
                    <a:lnTo>
                      <a:pt x="10" y="20"/>
                    </a:lnTo>
                    <a:cubicBezTo>
                      <a:pt x="9" y="22"/>
                      <a:pt x="8" y="24"/>
                      <a:pt x="7" y="27"/>
                    </a:cubicBezTo>
                    <a:lnTo>
                      <a:pt x="7" y="27"/>
                    </a:lnTo>
                    <a:cubicBezTo>
                      <a:pt x="0" y="46"/>
                      <a:pt x="31" y="57"/>
                      <a:pt x="3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9" name="Freeform 320">
                <a:extLst>
                  <a:ext uri="{FF2B5EF4-FFF2-40B4-BE49-F238E27FC236}">
                    <a16:creationId xmlns:a16="http://schemas.microsoft.com/office/drawing/2014/main" id="{7DA01FF0-2C05-E948-978E-96E44803E6CD}"/>
                  </a:ext>
                </a:extLst>
              </p:cNvPr>
              <p:cNvSpPr>
                <a:spLocks noChangeArrowheads="1"/>
              </p:cNvSpPr>
              <p:nvPr/>
            </p:nvSpPr>
            <p:spPr bwMode="auto">
              <a:xfrm>
                <a:off x="4757780" y="3435842"/>
                <a:ext cx="11881" cy="14041"/>
              </a:xfrm>
              <a:custGeom>
                <a:avLst/>
                <a:gdLst>
                  <a:gd name="T0" fmla="*/ 39 w 49"/>
                  <a:gd name="T1" fmla="*/ 37 h 58"/>
                  <a:gd name="T2" fmla="*/ 39 w 49"/>
                  <a:gd name="T3" fmla="*/ 37 h 58"/>
                  <a:gd name="T4" fmla="*/ 41 w 49"/>
                  <a:gd name="T5" fmla="*/ 30 h 58"/>
                  <a:gd name="T6" fmla="*/ 41 w 49"/>
                  <a:gd name="T7" fmla="*/ 30 h 58"/>
                  <a:gd name="T8" fmla="*/ 10 w 49"/>
                  <a:gd name="T9" fmla="*/ 19 h 58"/>
                  <a:gd name="T10" fmla="*/ 10 w 49"/>
                  <a:gd name="T11" fmla="*/ 19 h 58"/>
                  <a:gd name="T12" fmla="*/ 7 w 49"/>
                  <a:gd name="T13" fmla="*/ 26 h 58"/>
                  <a:gd name="T14" fmla="*/ 7 w 49"/>
                  <a:gd name="T15" fmla="*/ 26 h 58"/>
                  <a:gd name="T16" fmla="*/ 39 w 49"/>
                  <a:gd name="T17"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8">
                    <a:moveTo>
                      <a:pt x="39" y="37"/>
                    </a:moveTo>
                    <a:lnTo>
                      <a:pt x="39" y="37"/>
                    </a:lnTo>
                    <a:cubicBezTo>
                      <a:pt x="39" y="35"/>
                      <a:pt x="40" y="33"/>
                      <a:pt x="41" y="30"/>
                    </a:cubicBezTo>
                    <a:lnTo>
                      <a:pt x="41" y="30"/>
                    </a:lnTo>
                    <a:cubicBezTo>
                      <a:pt x="48" y="10"/>
                      <a:pt x="17" y="0"/>
                      <a:pt x="10" y="19"/>
                    </a:cubicBezTo>
                    <a:lnTo>
                      <a:pt x="10" y="19"/>
                    </a:lnTo>
                    <a:cubicBezTo>
                      <a:pt x="9" y="21"/>
                      <a:pt x="9" y="24"/>
                      <a:pt x="7" y="26"/>
                    </a:cubicBezTo>
                    <a:lnTo>
                      <a:pt x="7" y="26"/>
                    </a:lnTo>
                    <a:cubicBezTo>
                      <a:pt x="0" y="46"/>
                      <a:pt x="31" y="57"/>
                      <a:pt x="39"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0" name="Freeform 321">
                <a:extLst>
                  <a:ext uri="{FF2B5EF4-FFF2-40B4-BE49-F238E27FC236}">
                    <a16:creationId xmlns:a16="http://schemas.microsoft.com/office/drawing/2014/main" id="{3879CFF1-8B05-EF42-A0FB-121707AFDAAD}"/>
                  </a:ext>
                </a:extLst>
              </p:cNvPr>
              <p:cNvSpPr>
                <a:spLocks noChangeArrowheads="1"/>
              </p:cNvSpPr>
              <p:nvPr/>
            </p:nvSpPr>
            <p:spPr bwMode="auto">
              <a:xfrm>
                <a:off x="4731858" y="3412079"/>
                <a:ext cx="12961" cy="11881"/>
              </a:xfrm>
              <a:custGeom>
                <a:avLst/>
                <a:gdLst>
                  <a:gd name="T0" fmla="*/ 34 w 54"/>
                  <a:gd name="T1" fmla="*/ 39 h 49"/>
                  <a:gd name="T2" fmla="*/ 34 w 54"/>
                  <a:gd name="T3" fmla="*/ 39 h 49"/>
                  <a:gd name="T4" fmla="*/ 20 w 54"/>
                  <a:gd name="T5" fmla="*/ 9 h 49"/>
                  <a:gd name="T6" fmla="*/ 20 w 54"/>
                  <a:gd name="T7" fmla="*/ 9 h 49"/>
                  <a:gd name="T8" fmla="*/ 34 w 54"/>
                  <a:gd name="T9" fmla="*/ 39 h 49"/>
                </a:gdLst>
                <a:ahLst/>
                <a:cxnLst>
                  <a:cxn ang="0">
                    <a:pos x="T0" y="T1"/>
                  </a:cxn>
                  <a:cxn ang="0">
                    <a:pos x="T2" y="T3"/>
                  </a:cxn>
                  <a:cxn ang="0">
                    <a:pos x="T4" y="T5"/>
                  </a:cxn>
                  <a:cxn ang="0">
                    <a:pos x="T6" y="T7"/>
                  </a:cxn>
                  <a:cxn ang="0">
                    <a:pos x="T8" y="T9"/>
                  </a:cxn>
                </a:cxnLst>
                <a:rect l="0" t="0" r="r" b="b"/>
                <a:pathLst>
                  <a:path w="54" h="49">
                    <a:moveTo>
                      <a:pt x="34" y="39"/>
                    </a:moveTo>
                    <a:lnTo>
                      <a:pt x="34" y="39"/>
                    </a:lnTo>
                    <a:cubicBezTo>
                      <a:pt x="53" y="29"/>
                      <a:pt x="39" y="0"/>
                      <a:pt x="20" y="9"/>
                    </a:cubicBezTo>
                    <a:lnTo>
                      <a:pt x="20" y="9"/>
                    </a:lnTo>
                    <a:cubicBezTo>
                      <a:pt x="0" y="18"/>
                      <a:pt x="15" y="48"/>
                      <a:pt x="34"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1" name="Freeform 322">
                <a:extLst>
                  <a:ext uri="{FF2B5EF4-FFF2-40B4-BE49-F238E27FC236}">
                    <a16:creationId xmlns:a16="http://schemas.microsoft.com/office/drawing/2014/main" id="{5DEA7401-2A2F-E340-9FC1-C49E0A50F86B}"/>
                  </a:ext>
                </a:extLst>
              </p:cNvPr>
              <p:cNvSpPr>
                <a:spLocks noChangeArrowheads="1"/>
              </p:cNvSpPr>
              <p:nvPr/>
            </p:nvSpPr>
            <p:spPr bwMode="auto">
              <a:xfrm>
                <a:off x="4775062" y="3369954"/>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9" y="0"/>
                      <a:pt x="19" y="9"/>
                    </a:cubicBezTo>
                    <a:lnTo>
                      <a:pt x="19" y="9"/>
                    </a:lnTo>
                    <a:cubicBezTo>
                      <a:pt x="0" y="18"/>
                      <a:pt x="15"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2" name="Freeform 323">
                <a:extLst>
                  <a:ext uri="{FF2B5EF4-FFF2-40B4-BE49-F238E27FC236}">
                    <a16:creationId xmlns:a16="http://schemas.microsoft.com/office/drawing/2014/main" id="{42C4C440-CCEA-1046-91ED-9AE9B5F6BE05}"/>
                  </a:ext>
                </a:extLst>
              </p:cNvPr>
              <p:cNvSpPr>
                <a:spLocks noChangeArrowheads="1"/>
              </p:cNvSpPr>
              <p:nvPr/>
            </p:nvSpPr>
            <p:spPr bwMode="auto">
              <a:xfrm>
                <a:off x="4772902" y="3398037"/>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9"/>
                    </a:cubicBezTo>
                    <a:lnTo>
                      <a:pt x="19" y="9"/>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3" name="Freeform 324">
                <a:extLst>
                  <a:ext uri="{FF2B5EF4-FFF2-40B4-BE49-F238E27FC236}">
                    <a16:creationId xmlns:a16="http://schemas.microsoft.com/office/drawing/2014/main" id="{3F8C8F5B-66C4-7748-B222-2F05C48D41B8}"/>
                  </a:ext>
                </a:extLst>
              </p:cNvPr>
              <p:cNvSpPr>
                <a:spLocks noChangeArrowheads="1"/>
              </p:cNvSpPr>
              <p:nvPr/>
            </p:nvSpPr>
            <p:spPr bwMode="auto">
              <a:xfrm>
                <a:off x="4796664" y="3376435"/>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4 w 53"/>
                  <a:gd name="T13" fmla="*/ 42 h 62"/>
                  <a:gd name="T14" fmla="*/ 14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2" y="25"/>
                      <a:pt x="40" y="22"/>
                      <a:pt x="39" y="19"/>
                    </a:cubicBezTo>
                    <a:lnTo>
                      <a:pt x="39" y="19"/>
                    </a:lnTo>
                    <a:cubicBezTo>
                      <a:pt x="30" y="0"/>
                      <a:pt x="0" y="14"/>
                      <a:pt x="9" y="33"/>
                    </a:cubicBezTo>
                    <a:lnTo>
                      <a:pt x="9" y="33"/>
                    </a:lnTo>
                    <a:cubicBezTo>
                      <a:pt x="11" y="37"/>
                      <a:pt x="13" y="39"/>
                      <a:pt x="14" y="42"/>
                    </a:cubicBezTo>
                    <a:lnTo>
                      <a:pt x="14" y="42"/>
                    </a:lnTo>
                    <a:cubicBezTo>
                      <a:pt x="23" y="61"/>
                      <a:pt x="52" y="48"/>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4" name="Freeform 325">
                <a:extLst>
                  <a:ext uri="{FF2B5EF4-FFF2-40B4-BE49-F238E27FC236}">
                    <a16:creationId xmlns:a16="http://schemas.microsoft.com/office/drawing/2014/main" id="{E5DFBFF5-6F82-9F4D-A426-D3F896325D66}"/>
                  </a:ext>
                </a:extLst>
              </p:cNvPr>
              <p:cNvSpPr>
                <a:spLocks noChangeArrowheads="1"/>
              </p:cNvSpPr>
              <p:nvPr/>
            </p:nvSpPr>
            <p:spPr bwMode="auto">
              <a:xfrm>
                <a:off x="4806385" y="3421799"/>
                <a:ext cx="11882" cy="14042"/>
              </a:xfrm>
              <a:custGeom>
                <a:avLst/>
                <a:gdLst>
                  <a:gd name="T0" fmla="*/ 9 w 50"/>
                  <a:gd name="T1" fmla="*/ 33 h 58"/>
                  <a:gd name="T2" fmla="*/ 11 w 50"/>
                  <a:gd name="T3" fmla="*/ 38 h 58"/>
                  <a:gd name="T4" fmla="*/ 11 w 50"/>
                  <a:gd name="T5" fmla="*/ 38 h 58"/>
                  <a:gd name="T6" fmla="*/ 41 w 50"/>
                  <a:gd name="T7" fmla="*/ 24 h 58"/>
                  <a:gd name="T8" fmla="*/ 41 w 50"/>
                  <a:gd name="T9" fmla="*/ 24 h 58"/>
                  <a:gd name="T10" fmla="*/ 38 w 50"/>
                  <a:gd name="T11" fmla="*/ 19 h 58"/>
                  <a:gd name="T12" fmla="*/ 38 w 50"/>
                  <a:gd name="T13" fmla="*/ 19 h 58"/>
                  <a:gd name="T14" fmla="*/ 9 w 50"/>
                  <a:gd name="T15" fmla="*/ 33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8">
                    <a:moveTo>
                      <a:pt x="9" y="33"/>
                    </a:moveTo>
                    <a:lnTo>
                      <a:pt x="11" y="38"/>
                    </a:lnTo>
                    <a:lnTo>
                      <a:pt x="11" y="38"/>
                    </a:lnTo>
                    <a:cubicBezTo>
                      <a:pt x="20" y="57"/>
                      <a:pt x="49" y="43"/>
                      <a:pt x="41" y="24"/>
                    </a:cubicBezTo>
                    <a:lnTo>
                      <a:pt x="41" y="24"/>
                    </a:lnTo>
                    <a:cubicBezTo>
                      <a:pt x="40" y="22"/>
                      <a:pt x="39" y="21"/>
                      <a:pt x="38" y="19"/>
                    </a:cubicBezTo>
                    <a:lnTo>
                      <a:pt x="38" y="19"/>
                    </a:lnTo>
                    <a:cubicBezTo>
                      <a:pt x="29" y="0"/>
                      <a:pt x="0" y="15"/>
                      <a:pt x="9"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5" name="Freeform 326">
                <a:extLst>
                  <a:ext uri="{FF2B5EF4-FFF2-40B4-BE49-F238E27FC236}">
                    <a16:creationId xmlns:a16="http://schemas.microsoft.com/office/drawing/2014/main" id="{639A5FF6-5759-3F4F-B8A7-2B72EA2616AC}"/>
                  </a:ext>
                </a:extLst>
              </p:cNvPr>
              <p:cNvSpPr>
                <a:spLocks noChangeArrowheads="1"/>
              </p:cNvSpPr>
              <p:nvPr/>
            </p:nvSpPr>
            <p:spPr bwMode="auto">
              <a:xfrm>
                <a:off x="4853910" y="3393717"/>
                <a:ext cx="14042" cy="11882"/>
              </a:xfrm>
              <a:custGeom>
                <a:avLst/>
                <a:gdLst>
                  <a:gd name="T0" fmla="*/ 32 w 57"/>
                  <a:gd name="T1" fmla="*/ 40 h 50"/>
                  <a:gd name="T2" fmla="*/ 32 w 57"/>
                  <a:gd name="T3" fmla="*/ 40 h 50"/>
                  <a:gd name="T4" fmla="*/ 37 w 57"/>
                  <a:gd name="T5" fmla="*/ 38 h 50"/>
                  <a:gd name="T6" fmla="*/ 37 w 57"/>
                  <a:gd name="T7" fmla="*/ 38 h 50"/>
                  <a:gd name="T8" fmla="*/ 23 w 57"/>
                  <a:gd name="T9" fmla="*/ 9 h 50"/>
                  <a:gd name="T10" fmla="*/ 23 w 57"/>
                  <a:gd name="T11" fmla="*/ 9 h 50"/>
                  <a:gd name="T12" fmla="*/ 18 w 57"/>
                  <a:gd name="T13" fmla="*/ 11 h 50"/>
                  <a:gd name="T14" fmla="*/ 18 w 57"/>
                  <a:gd name="T15" fmla="*/ 11 h 50"/>
                  <a:gd name="T16" fmla="*/ 32 w 57"/>
                  <a:gd name="T17"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0">
                    <a:moveTo>
                      <a:pt x="32" y="40"/>
                    </a:moveTo>
                    <a:lnTo>
                      <a:pt x="32" y="40"/>
                    </a:lnTo>
                    <a:cubicBezTo>
                      <a:pt x="34" y="39"/>
                      <a:pt x="35" y="39"/>
                      <a:pt x="37" y="38"/>
                    </a:cubicBezTo>
                    <a:lnTo>
                      <a:pt x="37" y="38"/>
                    </a:lnTo>
                    <a:cubicBezTo>
                      <a:pt x="56" y="29"/>
                      <a:pt x="42" y="0"/>
                      <a:pt x="23" y="9"/>
                    </a:cubicBezTo>
                    <a:lnTo>
                      <a:pt x="23" y="9"/>
                    </a:lnTo>
                    <a:cubicBezTo>
                      <a:pt x="22" y="9"/>
                      <a:pt x="20" y="10"/>
                      <a:pt x="18" y="11"/>
                    </a:cubicBezTo>
                    <a:lnTo>
                      <a:pt x="18" y="11"/>
                    </a:lnTo>
                    <a:cubicBezTo>
                      <a:pt x="0" y="20"/>
                      <a:pt x="13" y="49"/>
                      <a:pt x="32"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6" name="Freeform 327">
                <a:extLst>
                  <a:ext uri="{FF2B5EF4-FFF2-40B4-BE49-F238E27FC236}">
                    <a16:creationId xmlns:a16="http://schemas.microsoft.com/office/drawing/2014/main" id="{B15AC6E2-B1D5-7F4D-8AC6-51BCA7E2A11F}"/>
                  </a:ext>
                </a:extLst>
              </p:cNvPr>
              <p:cNvSpPr>
                <a:spLocks noChangeArrowheads="1"/>
              </p:cNvSpPr>
              <p:nvPr/>
            </p:nvSpPr>
            <p:spPr bwMode="auto">
              <a:xfrm>
                <a:off x="4883074" y="3371035"/>
                <a:ext cx="12961" cy="14041"/>
              </a:xfrm>
              <a:custGeom>
                <a:avLst/>
                <a:gdLst>
                  <a:gd name="T0" fmla="*/ 8 w 51"/>
                  <a:gd name="T1" fmla="*/ 32 h 57"/>
                  <a:gd name="T2" fmla="*/ 8 w 51"/>
                  <a:gd name="T3" fmla="*/ 32 h 57"/>
                  <a:gd name="T4" fmla="*/ 11 w 51"/>
                  <a:gd name="T5" fmla="*/ 37 h 57"/>
                  <a:gd name="T6" fmla="*/ 11 w 51"/>
                  <a:gd name="T7" fmla="*/ 37 h 57"/>
                  <a:gd name="T8" fmla="*/ 40 w 51"/>
                  <a:gd name="T9" fmla="*/ 23 h 57"/>
                  <a:gd name="T10" fmla="*/ 40 w 51"/>
                  <a:gd name="T11" fmla="*/ 23 h 57"/>
                  <a:gd name="T12" fmla="*/ 38 w 51"/>
                  <a:gd name="T13" fmla="*/ 19 h 57"/>
                  <a:gd name="T14" fmla="*/ 38 w 51"/>
                  <a:gd name="T15" fmla="*/ 19 h 57"/>
                  <a:gd name="T16" fmla="*/ 8 w 51"/>
                  <a:gd name="T17"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7">
                    <a:moveTo>
                      <a:pt x="8" y="32"/>
                    </a:moveTo>
                    <a:lnTo>
                      <a:pt x="8" y="32"/>
                    </a:lnTo>
                    <a:cubicBezTo>
                      <a:pt x="10" y="34"/>
                      <a:pt x="10" y="35"/>
                      <a:pt x="11" y="37"/>
                    </a:cubicBezTo>
                    <a:lnTo>
                      <a:pt x="11" y="37"/>
                    </a:lnTo>
                    <a:cubicBezTo>
                      <a:pt x="20" y="56"/>
                      <a:pt x="50" y="42"/>
                      <a:pt x="40" y="23"/>
                    </a:cubicBezTo>
                    <a:lnTo>
                      <a:pt x="40" y="23"/>
                    </a:lnTo>
                    <a:cubicBezTo>
                      <a:pt x="40" y="21"/>
                      <a:pt x="39" y="20"/>
                      <a:pt x="38" y="19"/>
                    </a:cubicBezTo>
                    <a:lnTo>
                      <a:pt x="38" y="19"/>
                    </a:lnTo>
                    <a:cubicBezTo>
                      <a:pt x="29" y="0"/>
                      <a:pt x="0" y="14"/>
                      <a:pt x="8"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7" name="Freeform 328">
                <a:extLst>
                  <a:ext uri="{FF2B5EF4-FFF2-40B4-BE49-F238E27FC236}">
                    <a16:creationId xmlns:a16="http://schemas.microsoft.com/office/drawing/2014/main" id="{A4D2559E-F03C-8445-8727-60A7CE58A810}"/>
                  </a:ext>
                </a:extLst>
              </p:cNvPr>
              <p:cNvSpPr>
                <a:spLocks noChangeArrowheads="1"/>
              </p:cNvSpPr>
              <p:nvPr/>
            </p:nvSpPr>
            <p:spPr bwMode="auto">
              <a:xfrm>
                <a:off x="4870112" y="3423960"/>
                <a:ext cx="12961" cy="11882"/>
              </a:xfrm>
              <a:custGeom>
                <a:avLst/>
                <a:gdLst>
                  <a:gd name="T0" fmla="*/ 33 w 54"/>
                  <a:gd name="T1" fmla="*/ 38 h 48"/>
                  <a:gd name="T2" fmla="*/ 33 w 54"/>
                  <a:gd name="T3" fmla="*/ 38 h 48"/>
                  <a:gd name="T4" fmla="*/ 20 w 54"/>
                  <a:gd name="T5" fmla="*/ 8 h 48"/>
                  <a:gd name="T6" fmla="*/ 20 w 54"/>
                  <a:gd name="T7" fmla="*/ 8 h 48"/>
                  <a:gd name="T8" fmla="*/ 33 w 54"/>
                  <a:gd name="T9" fmla="*/ 38 h 48"/>
                </a:gdLst>
                <a:ahLst/>
                <a:cxnLst>
                  <a:cxn ang="0">
                    <a:pos x="T0" y="T1"/>
                  </a:cxn>
                  <a:cxn ang="0">
                    <a:pos x="T2" y="T3"/>
                  </a:cxn>
                  <a:cxn ang="0">
                    <a:pos x="T4" y="T5"/>
                  </a:cxn>
                  <a:cxn ang="0">
                    <a:pos x="T6" y="T7"/>
                  </a:cxn>
                  <a:cxn ang="0">
                    <a:pos x="T8" y="T9"/>
                  </a:cxn>
                </a:cxnLst>
                <a:rect l="0" t="0" r="r" b="b"/>
                <a:pathLst>
                  <a:path w="54" h="48">
                    <a:moveTo>
                      <a:pt x="33" y="38"/>
                    </a:moveTo>
                    <a:lnTo>
                      <a:pt x="33" y="38"/>
                    </a:lnTo>
                    <a:cubicBezTo>
                      <a:pt x="53" y="29"/>
                      <a:pt x="39" y="0"/>
                      <a:pt x="20" y="8"/>
                    </a:cubicBezTo>
                    <a:lnTo>
                      <a:pt x="20" y="8"/>
                    </a:lnTo>
                    <a:cubicBezTo>
                      <a:pt x="0" y="17"/>
                      <a:pt x="15"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8" name="Freeform 329">
                <a:extLst>
                  <a:ext uri="{FF2B5EF4-FFF2-40B4-BE49-F238E27FC236}">
                    <a16:creationId xmlns:a16="http://schemas.microsoft.com/office/drawing/2014/main" id="{25C8920C-CD16-7F48-958F-F3B0657A0E38}"/>
                  </a:ext>
                </a:extLst>
              </p:cNvPr>
              <p:cNvSpPr>
                <a:spLocks noChangeArrowheads="1"/>
              </p:cNvSpPr>
              <p:nvPr/>
            </p:nvSpPr>
            <p:spPr bwMode="auto">
              <a:xfrm>
                <a:off x="4837709" y="3400197"/>
                <a:ext cx="14041" cy="12961"/>
              </a:xfrm>
              <a:custGeom>
                <a:avLst/>
                <a:gdLst>
                  <a:gd name="T0" fmla="*/ 25 w 58"/>
                  <a:gd name="T1" fmla="*/ 9 h 51"/>
                  <a:gd name="T2" fmla="*/ 25 w 58"/>
                  <a:gd name="T3" fmla="*/ 9 h 51"/>
                  <a:gd name="T4" fmla="*/ 20 w 58"/>
                  <a:gd name="T5" fmla="*/ 11 h 51"/>
                  <a:gd name="T6" fmla="*/ 20 w 58"/>
                  <a:gd name="T7" fmla="*/ 11 h 51"/>
                  <a:gd name="T8" fmla="*/ 33 w 58"/>
                  <a:gd name="T9" fmla="*/ 41 h 51"/>
                  <a:gd name="T10" fmla="*/ 33 w 58"/>
                  <a:gd name="T11" fmla="*/ 41 h 51"/>
                  <a:gd name="T12" fmla="*/ 38 w 58"/>
                  <a:gd name="T13" fmla="*/ 39 h 51"/>
                  <a:gd name="T14" fmla="*/ 38 w 58"/>
                  <a:gd name="T15" fmla="*/ 39 h 51"/>
                  <a:gd name="T16" fmla="*/ 25 w 58"/>
                  <a:gd name="T17"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5" y="9"/>
                    </a:moveTo>
                    <a:lnTo>
                      <a:pt x="25" y="9"/>
                    </a:lnTo>
                    <a:cubicBezTo>
                      <a:pt x="23" y="10"/>
                      <a:pt x="21" y="10"/>
                      <a:pt x="20" y="11"/>
                    </a:cubicBezTo>
                    <a:lnTo>
                      <a:pt x="20" y="11"/>
                    </a:lnTo>
                    <a:cubicBezTo>
                      <a:pt x="0" y="20"/>
                      <a:pt x="15" y="50"/>
                      <a:pt x="33" y="41"/>
                    </a:cubicBezTo>
                    <a:lnTo>
                      <a:pt x="33" y="41"/>
                    </a:lnTo>
                    <a:cubicBezTo>
                      <a:pt x="35" y="40"/>
                      <a:pt x="37" y="39"/>
                      <a:pt x="38" y="39"/>
                    </a:cubicBezTo>
                    <a:lnTo>
                      <a:pt x="38" y="39"/>
                    </a:lnTo>
                    <a:cubicBezTo>
                      <a:pt x="57" y="30"/>
                      <a:pt x="43" y="0"/>
                      <a:pt x="25"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9" name="Freeform 330">
                <a:extLst>
                  <a:ext uri="{FF2B5EF4-FFF2-40B4-BE49-F238E27FC236}">
                    <a16:creationId xmlns:a16="http://schemas.microsoft.com/office/drawing/2014/main" id="{430D3D99-F664-FE47-A3B2-2482DF472253}"/>
                  </a:ext>
                </a:extLst>
              </p:cNvPr>
              <p:cNvSpPr>
                <a:spLocks noChangeArrowheads="1"/>
              </p:cNvSpPr>
              <p:nvPr/>
            </p:nvSpPr>
            <p:spPr bwMode="auto">
              <a:xfrm>
                <a:off x="4829068" y="3421800"/>
                <a:ext cx="12961" cy="11882"/>
              </a:xfrm>
              <a:custGeom>
                <a:avLst/>
                <a:gdLst>
                  <a:gd name="T0" fmla="*/ 32 w 52"/>
                  <a:gd name="T1" fmla="*/ 39 h 49"/>
                  <a:gd name="T2" fmla="*/ 32 w 52"/>
                  <a:gd name="T3" fmla="*/ 39 h 49"/>
                  <a:gd name="T4" fmla="*/ 18 w 52"/>
                  <a:gd name="T5" fmla="*/ 10 h 49"/>
                  <a:gd name="T6" fmla="*/ 18 w 52"/>
                  <a:gd name="T7" fmla="*/ 10 h 49"/>
                  <a:gd name="T8" fmla="*/ 32 w 52"/>
                  <a:gd name="T9" fmla="*/ 39 h 49"/>
                </a:gdLst>
                <a:ahLst/>
                <a:cxnLst>
                  <a:cxn ang="0">
                    <a:pos x="T0" y="T1"/>
                  </a:cxn>
                  <a:cxn ang="0">
                    <a:pos x="T2" y="T3"/>
                  </a:cxn>
                  <a:cxn ang="0">
                    <a:pos x="T4" y="T5"/>
                  </a:cxn>
                  <a:cxn ang="0">
                    <a:pos x="T6" y="T7"/>
                  </a:cxn>
                  <a:cxn ang="0">
                    <a:pos x="T8" y="T9"/>
                  </a:cxn>
                </a:cxnLst>
                <a:rect l="0" t="0" r="r" b="b"/>
                <a:pathLst>
                  <a:path w="52" h="49">
                    <a:moveTo>
                      <a:pt x="32" y="39"/>
                    </a:moveTo>
                    <a:lnTo>
                      <a:pt x="32" y="39"/>
                    </a:lnTo>
                    <a:cubicBezTo>
                      <a:pt x="51" y="29"/>
                      <a:pt x="38" y="0"/>
                      <a:pt x="18" y="10"/>
                    </a:cubicBezTo>
                    <a:lnTo>
                      <a:pt x="18" y="10"/>
                    </a:lnTo>
                    <a:cubicBezTo>
                      <a:pt x="0" y="18"/>
                      <a:pt x="13" y="48"/>
                      <a:pt x="32"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0" name="Freeform 331">
                <a:extLst>
                  <a:ext uri="{FF2B5EF4-FFF2-40B4-BE49-F238E27FC236}">
                    <a16:creationId xmlns:a16="http://schemas.microsoft.com/office/drawing/2014/main" id="{9585050F-38FC-DB4E-A1B3-A03A500D72F2}"/>
                  </a:ext>
                </a:extLst>
              </p:cNvPr>
              <p:cNvSpPr>
                <a:spLocks noChangeArrowheads="1"/>
              </p:cNvSpPr>
              <p:nvPr/>
            </p:nvSpPr>
            <p:spPr bwMode="auto">
              <a:xfrm>
                <a:off x="4854991" y="3453123"/>
                <a:ext cx="12961" cy="11881"/>
              </a:xfrm>
              <a:custGeom>
                <a:avLst/>
                <a:gdLst>
                  <a:gd name="T0" fmla="*/ 33 w 52"/>
                  <a:gd name="T1" fmla="*/ 38 h 48"/>
                  <a:gd name="T2" fmla="*/ 33 w 52"/>
                  <a:gd name="T3" fmla="*/ 38 h 48"/>
                  <a:gd name="T4" fmla="*/ 18 w 52"/>
                  <a:gd name="T5" fmla="*/ 9 h 48"/>
                  <a:gd name="T6" fmla="*/ 18 w 52"/>
                  <a:gd name="T7" fmla="*/ 9 h 48"/>
                  <a:gd name="T8" fmla="*/ 33 w 52"/>
                  <a:gd name="T9" fmla="*/ 38 h 48"/>
                </a:gdLst>
                <a:ahLst/>
                <a:cxnLst>
                  <a:cxn ang="0">
                    <a:pos x="T0" y="T1"/>
                  </a:cxn>
                  <a:cxn ang="0">
                    <a:pos x="T2" y="T3"/>
                  </a:cxn>
                  <a:cxn ang="0">
                    <a:pos x="T4" y="T5"/>
                  </a:cxn>
                  <a:cxn ang="0">
                    <a:pos x="T6" y="T7"/>
                  </a:cxn>
                  <a:cxn ang="0">
                    <a:pos x="T8" y="T9"/>
                  </a:cxn>
                </a:cxnLst>
                <a:rect l="0" t="0" r="r" b="b"/>
                <a:pathLst>
                  <a:path w="52" h="48">
                    <a:moveTo>
                      <a:pt x="33" y="38"/>
                    </a:moveTo>
                    <a:lnTo>
                      <a:pt x="33" y="38"/>
                    </a:lnTo>
                    <a:cubicBezTo>
                      <a:pt x="51" y="30"/>
                      <a:pt x="38" y="0"/>
                      <a:pt x="18" y="9"/>
                    </a:cubicBezTo>
                    <a:lnTo>
                      <a:pt x="18" y="9"/>
                    </a:lnTo>
                    <a:cubicBezTo>
                      <a:pt x="0" y="18"/>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1" name="Freeform 332">
                <a:extLst>
                  <a:ext uri="{FF2B5EF4-FFF2-40B4-BE49-F238E27FC236}">
                    <a16:creationId xmlns:a16="http://schemas.microsoft.com/office/drawing/2014/main" id="{4848D9A6-3150-9E4A-B5AB-C4EA1B683F8A}"/>
                  </a:ext>
                </a:extLst>
              </p:cNvPr>
              <p:cNvSpPr>
                <a:spLocks noChangeArrowheads="1"/>
              </p:cNvSpPr>
              <p:nvPr/>
            </p:nvSpPr>
            <p:spPr bwMode="auto">
              <a:xfrm>
                <a:off x="4899275" y="3449883"/>
                <a:ext cx="15122" cy="15122"/>
              </a:xfrm>
              <a:custGeom>
                <a:avLst/>
                <a:gdLst>
                  <a:gd name="T0" fmla="*/ 34 w 61"/>
                  <a:gd name="T1" fmla="*/ 13 h 61"/>
                  <a:gd name="T2" fmla="*/ 34 w 61"/>
                  <a:gd name="T3" fmla="*/ 13 h 61"/>
                  <a:gd name="T4" fmla="*/ 16 w 61"/>
                  <a:gd name="T5" fmla="*/ 40 h 61"/>
                  <a:gd name="T6" fmla="*/ 16 w 61"/>
                  <a:gd name="T7" fmla="*/ 40 h 61"/>
                  <a:gd name="T8" fmla="*/ 25 w 61"/>
                  <a:gd name="T9" fmla="*/ 47 h 61"/>
                  <a:gd name="T10" fmla="*/ 25 w 61"/>
                  <a:gd name="T11" fmla="*/ 47 h 61"/>
                  <a:gd name="T12" fmla="*/ 44 w 61"/>
                  <a:gd name="T13" fmla="*/ 20 h 61"/>
                  <a:gd name="T14" fmla="*/ 44 w 61"/>
                  <a:gd name="T15" fmla="*/ 20 h 61"/>
                  <a:gd name="T16" fmla="*/ 34 w 61"/>
                  <a:gd name="T17"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61">
                    <a:moveTo>
                      <a:pt x="34" y="13"/>
                    </a:moveTo>
                    <a:lnTo>
                      <a:pt x="34" y="13"/>
                    </a:lnTo>
                    <a:cubicBezTo>
                      <a:pt x="18" y="0"/>
                      <a:pt x="0" y="27"/>
                      <a:pt x="16" y="40"/>
                    </a:cubicBezTo>
                    <a:lnTo>
                      <a:pt x="16" y="40"/>
                    </a:lnTo>
                    <a:cubicBezTo>
                      <a:pt x="19" y="42"/>
                      <a:pt x="22" y="44"/>
                      <a:pt x="25" y="47"/>
                    </a:cubicBezTo>
                    <a:lnTo>
                      <a:pt x="25" y="47"/>
                    </a:lnTo>
                    <a:cubicBezTo>
                      <a:pt x="42" y="60"/>
                      <a:pt x="60" y="33"/>
                      <a:pt x="44" y="20"/>
                    </a:cubicBezTo>
                    <a:lnTo>
                      <a:pt x="44" y="20"/>
                    </a:lnTo>
                    <a:cubicBezTo>
                      <a:pt x="40" y="18"/>
                      <a:pt x="37" y="15"/>
                      <a:pt x="34"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2" name="Freeform 333">
                <a:extLst>
                  <a:ext uri="{FF2B5EF4-FFF2-40B4-BE49-F238E27FC236}">
                    <a16:creationId xmlns:a16="http://schemas.microsoft.com/office/drawing/2014/main" id="{DC7C677B-8DEB-1F4B-9397-95930F7A650B}"/>
                  </a:ext>
                </a:extLst>
              </p:cNvPr>
              <p:cNvSpPr>
                <a:spLocks noChangeArrowheads="1"/>
              </p:cNvSpPr>
              <p:nvPr/>
            </p:nvSpPr>
            <p:spPr bwMode="auto">
              <a:xfrm>
                <a:off x="4867952" y="3492007"/>
                <a:ext cx="12961" cy="11881"/>
              </a:xfrm>
              <a:custGeom>
                <a:avLst/>
                <a:gdLst>
                  <a:gd name="T0" fmla="*/ 33 w 53"/>
                  <a:gd name="T1" fmla="*/ 39 h 48"/>
                  <a:gd name="T2" fmla="*/ 33 w 53"/>
                  <a:gd name="T3" fmla="*/ 39 h 48"/>
                  <a:gd name="T4" fmla="*/ 19 w 53"/>
                  <a:gd name="T5" fmla="*/ 9 h 48"/>
                  <a:gd name="T6" fmla="*/ 19 w 53"/>
                  <a:gd name="T7" fmla="*/ 9 h 48"/>
                  <a:gd name="T8" fmla="*/ 33 w 53"/>
                  <a:gd name="T9" fmla="*/ 39 h 48"/>
                </a:gdLst>
                <a:ahLst/>
                <a:cxnLst>
                  <a:cxn ang="0">
                    <a:pos x="T0" y="T1"/>
                  </a:cxn>
                  <a:cxn ang="0">
                    <a:pos x="T2" y="T3"/>
                  </a:cxn>
                  <a:cxn ang="0">
                    <a:pos x="T4" y="T5"/>
                  </a:cxn>
                  <a:cxn ang="0">
                    <a:pos x="T6" y="T7"/>
                  </a:cxn>
                  <a:cxn ang="0">
                    <a:pos x="T8" y="T9"/>
                  </a:cxn>
                </a:cxnLst>
                <a:rect l="0" t="0" r="r" b="b"/>
                <a:pathLst>
                  <a:path w="53" h="48">
                    <a:moveTo>
                      <a:pt x="33" y="39"/>
                    </a:moveTo>
                    <a:lnTo>
                      <a:pt x="33" y="39"/>
                    </a:lnTo>
                    <a:cubicBezTo>
                      <a:pt x="52" y="30"/>
                      <a:pt x="38" y="0"/>
                      <a:pt x="19" y="9"/>
                    </a:cubicBezTo>
                    <a:lnTo>
                      <a:pt x="19" y="9"/>
                    </a:lnTo>
                    <a:cubicBezTo>
                      <a:pt x="0" y="18"/>
                      <a:pt x="14" y="47"/>
                      <a:pt x="33"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3" name="Freeform 334">
                <a:extLst>
                  <a:ext uri="{FF2B5EF4-FFF2-40B4-BE49-F238E27FC236}">
                    <a16:creationId xmlns:a16="http://schemas.microsoft.com/office/drawing/2014/main" id="{094EB7CB-2F25-2D43-B5BA-BEE81307336B}"/>
                  </a:ext>
                </a:extLst>
              </p:cNvPr>
              <p:cNvSpPr>
                <a:spLocks noChangeArrowheads="1"/>
              </p:cNvSpPr>
              <p:nvPr/>
            </p:nvSpPr>
            <p:spPr bwMode="auto">
              <a:xfrm>
                <a:off x="4889554" y="3528731"/>
                <a:ext cx="14041" cy="12961"/>
              </a:xfrm>
              <a:custGeom>
                <a:avLst/>
                <a:gdLst>
                  <a:gd name="T0" fmla="*/ 23 w 57"/>
                  <a:gd name="T1" fmla="*/ 9 h 51"/>
                  <a:gd name="T2" fmla="*/ 23 w 57"/>
                  <a:gd name="T3" fmla="*/ 9 h 51"/>
                  <a:gd name="T4" fmla="*/ 18 w 57"/>
                  <a:gd name="T5" fmla="*/ 11 h 51"/>
                  <a:gd name="T6" fmla="*/ 18 w 57"/>
                  <a:gd name="T7" fmla="*/ 11 h 51"/>
                  <a:gd name="T8" fmla="*/ 33 w 57"/>
                  <a:gd name="T9" fmla="*/ 40 h 51"/>
                  <a:gd name="T10" fmla="*/ 33 w 57"/>
                  <a:gd name="T11" fmla="*/ 40 h 51"/>
                  <a:gd name="T12" fmla="*/ 37 w 57"/>
                  <a:gd name="T13" fmla="*/ 39 h 51"/>
                  <a:gd name="T14" fmla="*/ 37 w 57"/>
                  <a:gd name="T15" fmla="*/ 39 h 51"/>
                  <a:gd name="T16" fmla="*/ 23 w 57"/>
                  <a:gd name="T17"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3" y="9"/>
                    </a:moveTo>
                    <a:lnTo>
                      <a:pt x="23" y="9"/>
                    </a:lnTo>
                    <a:cubicBezTo>
                      <a:pt x="22" y="10"/>
                      <a:pt x="20" y="10"/>
                      <a:pt x="18" y="11"/>
                    </a:cubicBezTo>
                    <a:lnTo>
                      <a:pt x="18" y="11"/>
                    </a:lnTo>
                    <a:cubicBezTo>
                      <a:pt x="0" y="20"/>
                      <a:pt x="13" y="50"/>
                      <a:pt x="33" y="40"/>
                    </a:cubicBezTo>
                    <a:lnTo>
                      <a:pt x="33" y="40"/>
                    </a:lnTo>
                    <a:cubicBezTo>
                      <a:pt x="34" y="40"/>
                      <a:pt x="36" y="39"/>
                      <a:pt x="37" y="39"/>
                    </a:cubicBezTo>
                    <a:lnTo>
                      <a:pt x="37" y="39"/>
                    </a:lnTo>
                    <a:cubicBezTo>
                      <a:pt x="56" y="29"/>
                      <a:pt x="42" y="0"/>
                      <a:pt x="23"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4" name="Freeform 335">
                <a:extLst>
                  <a:ext uri="{FF2B5EF4-FFF2-40B4-BE49-F238E27FC236}">
                    <a16:creationId xmlns:a16="http://schemas.microsoft.com/office/drawing/2014/main" id="{45E67729-2A25-FC48-88FD-C7C246DAB457}"/>
                  </a:ext>
                </a:extLst>
              </p:cNvPr>
              <p:cNvSpPr>
                <a:spLocks noChangeArrowheads="1"/>
              </p:cNvSpPr>
              <p:nvPr/>
            </p:nvSpPr>
            <p:spPr bwMode="auto">
              <a:xfrm>
                <a:off x="4907916" y="3493087"/>
                <a:ext cx="12961" cy="14042"/>
              </a:xfrm>
              <a:custGeom>
                <a:avLst/>
                <a:gdLst>
                  <a:gd name="T0" fmla="*/ 10 w 51"/>
                  <a:gd name="T1" fmla="*/ 32 h 57"/>
                  <a:gd name="T2" fmla="*/ 10 w 51"/>
                  <a:gd name="T3" fmla="*/ 32 h 57"/>
                  <a:gd name="T4" fmla="*/ 12 w 51"/>
                  <a:gd name="T5" fmla="*/ 37 h 57"/>
                  <a:gd name="T6" fmla="*/ 12 w 51"/>
                  <a:gd name="T7" fmla="*/ 37 h 57"/>
                  <a:gd name="T8" fmla="*/ 42 w 51"/>
                  <a:gd name="T9" fmla="*/ 23 h 57"/>
                  <a:gd name="T10" fmla="*/ 42 w 51"/>
                  <a:gd name="T11" fmla="*/ 23 h 57"/>
                  <a:gd name="T12" fmla="*/ 39 w 51"/>
                  <a:gd name="T13" fmla="*/ 18 h 57"/>
                  <a:gd name="T14" fmla="*/ 39 w 51"/>
                  <a:gd name="T15" fmla="*/ 18 h 57"/>
                  <a:gd name="T16" fmla="*/ 10 w 51"/>
                  <a:gd name="T17"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7">
                    <a:moveTo>
                      <a:pt x="10" y="32"/>
                    </a:moveTo>
                    <a:lnTo>
                      <a:pt x="10" y="32"/>
                    </a:lnTo>
                    <a:cubicBezTo>
                      <a:pt x="10" y="34"/>
                      <a:pt x="11" y="35"/>
                      <a:pt x="12" y="37"/>
                    </a:cubicBezTo>
                    <a:lnTo>
                      <a:pt x="12" y="37"/>
                    </a:lnTo>
                    <a:cubicBezTo>
                      <a:pt x="21" y="56"/>
                      <a:pt x="50" y="42"/>
                      <a:pt x="42" y="23"/>
                    </a:cubicBezTo>
                    <a:lnTo>
                      <a:pt x="42" y="23"/>
                    </a:lnTo>
                    <a:cubicBezTo>
                      <a:pt x="40" y="21"/>
                      <a:pt x="40" y="20"/>
                      <a:pt x="39" y="18"/>
                    </a:cubicBezTo>
                    <a:lnTo>
                      <a:pt x="39" y="18"/>
                    </a:lnTo>
                    <a:cubicBezTo>
                      <a:pt x="30" y="0"/>
                      <a:pt x="0" y="13"/>
                      <a:pt x="1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5" name="Freeform 336">
                <a:extLst>
                  <a:ext uri="{FF2B5EF4-FFF2-40B4-BE49-F238E27FC236}">
                    <a16:creationId xmlns:a16="http://schemas.microsoft.com/office/drawing/2014/main" id="{D9045C68-C235-7A4D-B9AA-76209C265BE5}"/>
                  </a:ext>
                </a:extLst>
              </p:cNvPr>
              <p:cNvSpPr>
                <a:spLocks noChangeArrowheads="1"/>
              </p:cNvSpPr>
              <p:nvPr/>
            </p:nvSpPr>
            <p:spPr bwMode="auto">
              <a:xfrm>
                <a:off x="4961921" y="3490927"/>
                <a:ext cx="14042" cy="8641"/>
              </a:xfrm>
              <a:custGeom>
                <a:avLst/>
                <a:gdLst>
                  <a:gd name="T0" fmla="*/ 36 w 58"/>
                  <a:gd name="T1" fmla="*/ 1 h 35"/>
                  <a:gd name="T2" fmla="*/ 36 w 58"/>
                  <a:gd name="T3" fmla="*/ 1 h 35"/>
                  <a:gd name="T4" fmla="*/ 24 w 58"/>
                  <a:gd name="T5" fmla="*/ 1 h 35"/>
                  <a:gd name="T6" fmla="*/ 24 w 58"/>
                  <a:gd name="T7" fmla="*/ 1 h 35"/>
                  <a:gd name="T8" fmla="*/ 21 w 58"/>
                  <a:gd name="T9" fmla="*/ 33 h 35"/>
                  <a:gd name="T10" fmla="*/ 21 w 58"/>
                  <a:gd name="T11" fmla="*/ 33 h 35"/>
                  <a:gd name="T12" fmla="*/ 33 w 58"/>
                  <a:gd name="T13" fmla="*/ 33 h 35"/>
                  <a:gd name="T14" fmla="*/ 33 w 58"/>
                  <a:gd name="T15" fmla="*/ 33 h 35"/>
                  <a:gd name="T16" fmla="*/ 36 w 58"/>
                  <a:gd name="T1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5">
                    <a:moveTo>
                      <a:pt x="36" y="1"/>
                    </a:moveTo>
                    <a:lnTo>
                      <a:pt x="36" y="1"/>
                    </a:lnTo>
                    <a:cubicBezTo>
                      <a:pt x="32" y="1"/>
                      <a:pt x="28" y="1"/>
                      <a:pt x="24" y="1"/>
                    </a:cubicBezTo>
                    <a:lnTo>
                      <a:pt x="24" y="1"/>
                    </a:lnTo>
                    <a:cubicBezTo>
                      <a:pt x="3" y="0"/>
                      <a:pt x="0" y="32"/>
                      <a:pt x="21" y="33"/>
                    </a:cubicBezTo>
                    <a:lnTo>
                      <a:pt x="21" y="33"/>
                    </a:lnTo>
                    <a:cubicBezTo>
                      <a:pt x="25" y="33"/>
                      <a:pt x="29" y="33"/>
                      <a:pt x="33" y="33"/>
                    </a:cubicBezTo>
                    <a:lnTo>
                      <a:pt x="33" y="33"/>
                    </a:lnTo>
                    <a:cubicBezTo>
                      <a:pt x="54" y="34"/>
                      <a:pt x="57" y="1"/>
                      <a:pt x="36" y="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6" name="Freeform 337">
                <a:extLst>
                  <a:ext uri="{FF2B5EF4-FFF2-40B4-BE49-F238E27FC236}">
                    <a16:creationId xmlns:a16="http://schemas.microsoft.com/office/drawing/2014/main" id="{596D306E-9900-AF44-A36A-68A1F63ACB7E}"/>
                  </a:ext>
                </a:extLst>
              </p:cNvPr>
              <p:cNvSpPr>
                <a:spLocks noChangeArrowheads="1"/>
              </p:cNvSpPr>
              <p:nvPr/>
            </p:nvSpPr>
            <p:spPr bwMode="auto">
              <a:xfrm>
                <a:off x="4923037" y="3460684"/>
                <a:ext cx="12961" cy="11882"/>
              </a:xfrm>
              <a:custGeom>
                <a:avLst/>
                <a:gdLst>
                  <a:gd name="T0" fmla="*/ 19 w 53"/>
                  <a:gd name="T1" fmla="*/ 8 h 48"/>
                  <a:gd name="T2" fmla="*/ 19 w 53"/>
                  <a:gd name="T3" fmla="*/ 8 h 48"/>
                  <a:gd name="T4" fmla="*/ 32 w 53"/>
                  <a:gd name="T5" fmla="*/ 38 h 48"/>
                  <a:gd name="T6" fmla="*/ 32 w 53"/>
                  <a:gd name="T7" fmla="*/ 38 h 48"/>
                  <a:gd name="T8" fmla="*/ 19 w 53"/>
                  <a:gd name="T9" fmla="*/ 8 h 48"/>
                </a:gdLst>
                <a:ahLst/>
                <a:cxnLst>
                  <a:cxn ang="0">
                    <a:pos x="T0" y="T1"/>
                  </a:cxn>
                  <a:cxn ang="0">
                    <a:pos x="T2" y="T3"/>
                  </a:cxn>
                  <a:cxn ang="0">
                    <a:pos x="T4" y="T5"/>
                  </a:cxn>
                  <a:cxn ang="0">
                    <a:pos x="T6" y="T7"/>
                  </a:cxn>
                  <a:cxn ang="0">
                    <a:pos x="T8" y="T9"/>
                  </a:cxn>
                </a:cxnLst>
                <a:rect l="0" t="0" r="r" b="b"/>
                <a:pathLst>
                  <a:path w="53" h="48">
                    <a:moveTo>
                      <a:pt x="19" y="8"/>
                    </a:moveTo>
                    <a:lnTo>
                      <a:pt x="19" y="8"/>
                    </a:lnTo>
                    <a:cubicBezTo>
                      <a:pt x="0" y="17"/>
                      <a:pt x="13" y="47"/>
                      <a:pt x="32" y="38"/>
                    </a:cubicBezTo>
                    <a:lnTo>
                      <a:pt x="32" y="38"/>
                    </a:lnTo>
                    <a:cubicBezTo>
                      <a:pt x="52" y="29"/>
                      <a:pt x="38" y="0"/>
                      <a:pt x="19" y="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7" name="Freeform 339">
                <a:extLst>
                  <a:ext uri="{FF2B5EF4-FFF2-40B4-BE49-F238E27FC236}">
                    <a16:creationId xmlns:a16="http://schemas.microsoft.com/office/drawing/2014/main" id="{4D039DA5-2EDD-6D47-B18F-1196B47987C4}"/>
                  </a:ext>
                </a:extLst>
              </p:cNvPr>
              <p:cNvSpPr>
                <a:spLocks noChangeArrowheads="1"/>
              </p:cNvSpPr>
              <p:nvPr/>
            </p:nvSpPr>
            <p:spPr bwMode="auto">
              <a:xfrm>
                <a:off x="4608725" y="3666986"/>
                <a:ext cx="14041" cy="11881"/>
              </a:xfrm>
              <a:custGeom>
                <a:avLst/>
                <a:gdLst>
                  <a:gd name="T0" fmla="*/ 26 w 58"/>
                  <a:gd name="T1" fmla="*/ 40 h 48"/>
                  <a:gd name="T2" fmla="*/ 26 w 58"/>
                  <a:gd name="T3" fmla="*/ 40 h 48"/>
                  <a:gd name="T4" fmla="*/ 37 w 58"/>
                  <a:gd name="T5" fmla="*/ 10 h 48"/>
                  <a:gd name="T6" fmla="*/ 37 w 58"/>
                  <a:gd name="T7" fmla="*/ 10 h 48"/>
                  <a:gd name="T8" fmla="*/ 32 w 58"/>
                  <a:gd name="T9" fmla="*/ 7 h 48"/>
                  <a:gd name="T10" fmla="*/ 32 w 58"/>
                  <a:gd name="T11" fmla="*/ 7 h 48"/>
                  <a:gd name="T12" fmla="*/ 20 w 58"/>
                  <a:gd name="T13" fmla="*/ 38 h 48"/>
                  <a:gd name="T14" fmla="*/ 20 w 58"/>
                  <a:gd name="T15" fmla="*/ 38 h 48"/>
                  <a:gd name="T16" fmla="*/ 26 w 58"/>
                  <a:gd name="T17"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8">
                    <a:moveTo>
                      <a:pt x="26" y="40"/>
                    </a:moveTo>
                    <a:lnTo>
                      <a:pt x="26" y="40"/>
                    </a:lnTo>
                    <a:cubicBezTo>
                      <a:pt x="45" y="47"/>
                      <a:pt x="57" y="17"/>
                      <a:pt x="37" y="10"/>
                    </a:cubicBezTo>
                    <a:lnTo>
                      <a:pt x="37" y="10"/>
                    </a:lnTo>
                    <a:cubicBezTo>
                      <a:pt x="35" y="9"/>
                      <a:pt x="33" y="8"/>
                      <a:pt x="32" y="7"/>
                    </a:cubicBezTo>
                    <a:lnTo>
                      <a:pt x="32" y="7"/>
                    </a:lnTo>
                    <a:cubicBezTo>
                      <a:pt x="12" y="0"/>
                      <a:pt x="0" y="32"/>
                      <a:pt x="20" y="38"/>
                    </a:cubicBezTo>
                    <a:lnTo>
                      <a:pt x="20" y="38"/>
                    </a:lnTo>
                    <a:cubicBezTo>
                      <a:pt x="22" y="39"/>
                      <a:pt x="24" y="40"/>
                      <a:pt x="26"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8" name="Freeform 340">
                <a:extLst>
                  <a:ext uri="{FF2B5EF4-FFF2-40B4-BE49-F238E27FC236}">
                    <a16:creationId xmlns:a16="http://schemas.microsoft.com/office/drawing/2014/main" id="{D8481D92-C74B-284B-A729-1B410FA2CF7F}"/>
                  </a:ext>
                </a:extLst>
              </p:cNvPr>
              <p:cNvSpPr>
                <a:spLocks noChangeArrowheads="1"/>
              </p:cNvSpPr>
              <p:nvPr/>
            </p:nvSpPr>
            <p:spPr bwMode="auto">
              <a:xfrm>
                <a:off x="4595763" y="3676707"/>
                <a:ext cx="12961" cy="10801"/>
              </a:xfrm>
              <a:custGeom>
                <a:avLst/>
                <a:gdLst>
                  <a:gd name="T0" fmla="*/ 17 w 54"/>
                  <a:gd name="T1" fmla="*/ 12 h 44"/>
                  <a:gd name="T2" fmla="*/ 17 w 54"/>
                  <a:gd name="T3" fmla="*/ 12 h 44"/>
                  <a:gd name="T4" fmla="*/ 17 w 54"/>
                  <a:gd name="T5" fmla="*/ 11 h 44"/>
                  <a:gd name="T6" fmla="*/ 17 w 54"/>
                  <a:gd name="T7" fmla="*/ 11 h 44"/>
                  <a:gd name="T8" fmla="*/ 15 w 54"/>
                  <a:gd name="T9" fmla="*/ 15 h 44"/>
                  <a:gd name="T10" fmla="*/ 15 w 54"/>
                  <a:gd name="T11" fmla="*/ 15 h 44"/>
                  <a:gd name="T12" fmla="*/ 17 w 54"/>
                  <a:gd name="T13" fmla="*/ 12 h 44"/>
                  <a:gd name="T14" fmla="*/ 25 w 54"/>
                  <a:gd name="T15" fmla="*/ 8 h 44"/>
                  <a:gd name="T16" fmla="*/ 25 w 54"/>
                  <a:gd name="T17" fmla="*/ 8 h 44"/>
                  <a:gd name="T18" fmla="*/ 28 w 54"/>
                  <a:gd name="T19" fmla="*/ 9 h 44"/>
                  <a:gd name="T20" fmla="*/ 28 w 54"/>
                  <a:gd name="T21" fmla="*/ 9 h 44"/>
                  <a:gd name="T22" fmla="*/ 24 w 54"/>
                  <a:gd name="T23" fmla="*/ 8 h 44"/>
                  <a:gd name="T24" fmla="*/ 24 w 54"/>
                  <a:gd name="T25" fmla="*/ 8 h 44"/>
                  <a:gd name="T26" fmla="*/ 25 w 54"/>
                  <a:gd name="T27" fmla="*/ 8 h 44"/>
                  <a:gd name="T28" fmla="*/ 46 w 54"/>
                  <a:gd name="T29" fmla="*/ 27 h 44"/>
                  <a:gd name="T30" fmla="*/ 46 w 54"/>
                  <a:gd name="T31" fmla="*/ 27 h 44"/>
                  <a:gd name="T32" fmla="*/ 20 w 54"/>
                  <a:gd name="T33" fmla="*/ 8 h 44"/>
                  <a:gd name="T34" fmla="*/ 20 w 54"/>
                  <a:gd name="T35" fmla="*/ 8 h 44"/>
                  <a:gd name="T36" fmla="*/ 18 w 54"/>
                  <a:gd name="T37" fmla="*/ 39 h 44"/>
                  <a:gd name="T38" fmla="*/ 18 w 54"/>
                  <a:gd name="T39" fmla="*/ 39 h 44"/>
                  <a:gd name="T40" fmla="*/ 46 w 54"/>
                  <a:gd name="T41"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44">
                    <a:moveTo>
                      <a:pt x="17" y="12"/>
                    </a:moveTo>
                    <a:lnTo>
                      <a:pt x="17" y="12"/>
                    </a:lnTo>
                    <a:cubicBezTo>
                      <a:pt x="17" y="12"/>
                      <a:pt x="17" y="12"/>
                      <a:pt x="17" y="11"/>
                    </a:cubicBezTo>
                    <a:lnTo>
                      <a:pt x="17" y="11"/>
                    </a:lnTo>
                    <a:cubicBezTo>
                      <a:pt x="17" y="12"/>
                      <a:pt x="16" y="14"/>
                      <a:pt x="15" y="15"/>
                    </a:cubicBezTo>
                    <a:lnTo>
                      <a:pt x="15" y="15"/>
                    </a:lnTo>
                    <a:cubicBezTo>
                      <a:pt x="16" y="14"/>
                      <a:pt x="16" y="13"/>
                      <a:pt x="17" y="12"/>
                    </a:cubicBezTo>
                    <a:close/>
                    <a:moveTo>
                      <a:pt x="25" y="8"/>
                    </a:moveTo>
                    <a:lnTo>
                      <a:pt x="25" y="8"/>
                    </a:lnTo>
                    <a:cubicBezTo>
                      <a:pt x="26" y="8"/>
                      <a:pt x="27" y="8"/>
                      <a:pt x="28" y="9"/>
                    </a:cubicBezTo>
                    <a:lnTo>
                      <a:pt x="28" y="9"/>
                    </a:lnTo>
                    <a:cubicBezTo>
                      <a:pt x="27" y="8"/>
                      <a:pt x="26" y="8"/>
                      <a:pt x="24" y="8"/>
                    </a:cubicBezTo>
                    <a:lnTo>
                      <a:pt x="24" y="8"/>
                    </a:lnTo>
                    <a:cubicBezTo>
                      <a:pt x="24" y="8"/>
                      <a:pt x="24" y="8"/>
                      <a:pt x="25" y="8"/>
                    </a:cubicBezTo>
                    <a:close/>
                    <a:moveTo>
                      <a:pt x="46" y="27"/>
                    </a:moveTo>
                    <a:lnTo>
                      <a:pt x="46" y="27"/>
                    </a:lnTo>
                    <a:cubicBezTo>
                      <a:pt x="53" y="10"/>
                      <a:pt x="32" y="0"/>
                      <a:pt x="20" y="8"/>
                    </a:cubicBezTo>
                    <a:lnTo>
                      <a:pt x="20" y="8"/>
                    </a:lnTo>
                    <a:cubicBezTo>
                      <a:pt x="6" y="12"/>
                      <a:pt x="0" y="34"/>
                      <a:pt x="18" y="39"/>
                    </a:cubicBezTo>
                    <a:lnTo>
                      <a:pt x="18" y="39"/>
                    </a:lnTo>
                    <a:cubicBezTo>
                      <a:pt x="30" y="43"/>
                      <a:pt x="40" y="38"/>
                      <a:pt x="46" y="2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9" name="Freeform 341">
                <a:extLst>
                  <a:ext uri="{FF2B5EF4-FFF2-40B4-BE49-F238E27FC236}">
                    <a16:creationId xmlns:a16="http://schemas.microsoft.com/office/drawing/2014/main" id="{5BE36F7D-3FD8-0846-BA1D-37C141C2B53C}"/>
                  </a:ext>
                </a:extLst>
              </p:cNvPr>
              <p:cNvSpPr>
                <a:spLocks noChangeArrowheads="1"/>
              </p:cNvSpPr>
              <p:nvPr/>
            </p:nvSpPr>
            <p:spPr bwMode="auto">
              <a:xfrm>
                <a:off x="4586042" y="3692908"/>
                <a:ext cx="14042" cy="11881"/>
              </a:xfrm>
              <a:custGeom>
                <a:avLst/>
                <a:gdLst>
                  <a:gd name="T0" fmla="*/ 19 w 56"/>
                  <a:gd name="T1" fmla="*/ 38 h 50"/>
                  <a:gd name="T2" fmla="*/ 19 w 56"/>
                  <a:gd name="T3" fmla="*/ 38 h 50"/>
                  <a:gd name="T4" fmla="*/ 24 w 56"/>
                  <a:gd name="T5" fmla="*/ 41 h 50"/>
                  <a:gd name="T6" fmla="*/ 24 w 56"/>
                  <a:gd name="T7" fmla="*/ 41 h 50"/>
                  <a:gd name="T8" fmla="*/ 35 w 56"/>
                  <a:gd name="T9" fmla="*/ 10 h 50"/>
                  <a:gd name="T10" fmla="*/ 35 w 56"/>
                  <a:gd name="T11" fmla="*/ 10 h 50"/>
                  <a:gd name="T12" fmla="*/ 30 w 56"/>
                  <a:gd name="T13" fmla="*/ 8 h 50"/>
                  <a:gd name="T14" fmla="*/ 30 w 56"/>
                  <a:gd name="T15" fmla="*/ 8 h 50"/>
                  <a:gd name="T16" fmla="*/ 19 w 56"/>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0">
                    <a:moveTo>
                      <a:pt x="19" y="38"/>
                    </a:moveTo>
                    <a:lnTo>
                      <a:pt x="19" y="38"/>
                    </a:lnTo>
                    <a:cubicBezTo>
                      <a:pt x="21" y="39"/>
                      <a:pt x="22" y="40"/>
                      <a:pt x="24" y="41"/>
                    </a:cubicBezTo>
                    <a:lnTo>
                      <a:pt x="24" y="41"/>
                    </a:lnTo>
                    <a:cubicBezTo>
                      <a:pt x="43" y="49"/>
                      <a:pt x="55" y="18"/>
                      <a:pt x="35" y="10"/>
                    </a:cubicBezTo>
                    <a:lnTo>
                      <a:pt x="35" y="10"/>
                    </a:lnTo>
                    <a:cubicBezTo>
                      <a:pt x="33" y="9"/>
                      <a:pt x="32" y="8"/>
                      <a:pt x="30" y="8"/>
                    </a:cubicBezTo>
                    <a:lnTo>
                      <a:pt x="30" y="8"/>
                    </a:lnTo>
                    <a:cubicBezTo>
                      <a:pt x="11" y="0"/>
                      <a:pt x="0" y="30"/>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0" name="Freeform 342">
                <a:extLst>
                  <a:ext uri="{FF2B5EF4-FFF2-40B4-BE49-F238E27FC236}">
                    <a16:creationId xmlns:a16="http://schemas.microsoft.com/office/drawing/2014/main" id="{AAC3F9CD-2351-8C4A-9E58-D75222FDE81E}"/>
                  </a:ext>
                </a:extLst>
              </p:cNvPr>
              <p:cNvSpPr>
                <a:spLocks noChangeArrowheads="1"/>
              </p:cNvSpPr>
              <p:nvPr/>
            </p:nvSpPr>
            <p:spPr bwMode="auto">
              <a:xfrm>
                <a:off x="4629246" y="3659425"/>
                <a:ext cx="8641" cy="9721"/>
              </a:xfrm>
              <a:custGeom>
                <a:avLst/>
                <a:gdLst>
                  <a:gd name="T0" fmla="*/ 25 w 37"/>
                  <a:gd name="T1" fmla="*/ 35 h 40"/>
                  <a:gd name="T2" fmla="*/ 25 w 37"/>
                  <a:gd name="T3" fmla="*/ 35 h 40"/>
                  <a:gd name="T4" fmla="*/ 27 w 37"/>
                  <a:gd name="T5" fmla="*/ 35 h 40"/>
                  <a:gd name="T6" fmla="*/ 27 w 37"/>
                  <a:gd name="T7" fmla="*/ 35 h 40"/>
                  <a:gd name="T8" fmla="*/ 35 w 37"/>
                  <a:gd name="T9" fmla="*/ 22 h 40"/>
                  <a:gd name="T10" fmla="*/ 35 w 37"/>
                  <a:gd name="T11" fmla="*/ 22 h 40"/>
                  <a:gd name="T12" fmla="*/ 27 w 37"/>
                  <a:gd name="T13" fmla="*/ 4 h 40"/>
                  <a:gd name="T14" fmla="*/ 27 w 37"/>
                  <a:gd name="T15" fmla="*/ 4 h 40"/>
                  <a:gd name="T16" fmla="*/ 11 w 37"/>
                  <a:gd name="T17" fmla="*/ 3 h 40"/>
                  <a:gd name="T18" fmla="*/ 11 w 37"/>
                  <a:gd name="T19" fmla="*/ 3 h 40"/>
                  <a:gd name="T20" fmla="*/ 10 w 37"/>
                  <a:gd name="T21" fmla="*/ 3 h 40"/>
                  <a:gd name="T22" fmla="*/ 10 w 37"/>
                  <a:gd name="T23" fmla="*/ 3 h 40"/>
                  <a:gd name="T24" fmla="*/ 4 w 37"/>
                  <a:gd name="T25" fmla="*/ 26 h 40"/>
                  <a:gd name="T26" fmla="*/ 4 w 37"/>
                  <a:gd name="T27" fmla="*/ 26 h 40"/>
                  <a:gd name="T28" fmla="*/ 25 w 37"/>
                  <a:gd name="T29"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0">
                    <a:moveTo>
                      <a:pt x="25" y="35"/>
                    </a:moveTo>
                    <a:lnTo>
                      <a:pt x="25" y="35"/>
                    </a:lnTo>
                    <a:cubicBezTo>
                      <a:pt x="25" y="35"/>
                      <a:pt x="26" y="35"/>
                      <a:pt x="27" y="35"/>
                    </a:cubicBezTo>
                    <a:lnTo>
                      <a:pt x="27" y="35"/>
                    </a:lnTo>
                    <a:cubicBezTo>
                      <a:pt x="31" y="33"/>
                      <a:pt x="35" y="27"/>
                      <a:pt x="35" y="22"/>
                    </a:cubicBezTo>
                    <a:lnTo>
                      <a:pt x="35" y="22"/>
                    </a:lnTo>
                    <a:cubicBezTo>
                      <a:pt x="36" y="14"/>
                      <a:pt x="33" y="8"/>
                      <a:pt x="27" y="4"/>
                    </a:cubicBezTo>
                    <a:lnTo>
                      <a:pt x="27" y="4"/>
                    </a:lnTo>
                    <a:cubicBezTo>
                      <a:pt x="23" y="1"/>
                      <a:pt x="16" y="0"/>
                      <a:pt x="11" y="3"/>
                    </a:cubicBezTo>
                    <a:lnTo>
                      <a:pt x="11" y="3"/>
                    </a:lnTo>
                    <a:cubicBezTo>
                      <a:pt x="11" y="3"/>
                      <a:pt x="11" y="3"/>
                      <a:pt x="10" y="3"/>
                    </a:cubicBezTo>
                    <a:lnTo>
                      <a:pt x="10" y="3"/>
                    </a:lnTo>
                    <a:cubicBezTo>
                      <a:pt x="1" y="8"/>
                      <a:pt x="0" y="18"/>
                      <a:pt x="4" y="26"/>
                    </a:cubicBezTo>
                    <a:lnTo>
                      <a:pt x="4" y="26"/>
                    </a:lnTo>
                    <a:cubicBezTo>
                      <a:pt x="7" y="34"/>
                      <a:pt x="15" y="39"/>
                      <a:pt x="25"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1" name="Freeform 343">
                <a:extLst>
                  <a:ext uri="{FF2B5EF4-FFF2-40B4-BE49-F238E27FC236}">
                    <a16:creationId xmlns:a16="http://schemas.microsoft.com/office/drawing/2014/main" id="{651FA929-2EE5-1C4B-BF63-272A7B3FF16A}"/>
                  </a:ext>
                </a:extLst>
              </p:cNvPr>
              <p:cNvSpPr>
                <a:spLocks noChangeArrowheads="1"/>
              </p:cNvSpPr>
              <p:nvPr/>
            </p:nvSpPr>
            <p:spPr bwMode="auto">
              <a:xfrm>
                <a:off x="4856070" y="3670226"/>
                <a:ext cx="11882" cy="12961"/>
              </a:xfrm>
              <a:custGeom>
                <a:avLst/>
                <a:gdLst>
                  <a:gd name="T0" fmla="*/ 8 w 49"/>
                  <a:gd name="T1" fmla="*/ 33 h 55"/>
                  <a:gd name="T2" fmla="*/ 8 w 49"/>
                  <a:gd name="T3" fmla="*/ 33 h 55"/>
                  <a:gd name="T4" fmla="*/ 10 w 49"/>
                  <a:gd name="T5" fmla="*/ 35 h 55"/>
                  <a:gd name="T6" fmla="*/ 10 w 49"/>
                  <a:gd name="T7" fmla="*/ 35 h 55"/>
                  <a:gd name="T8" fmla="*/ 39 w 49"/>
                  <a:gd name="T9" fmla="*/ 21 h 55"/>
                  <a:gd name="T10" fmla="*/ 39 w 49"/>
                  <a:gd name="T11" fmla="*/ 21 h 55"/>
                  <a:gd name="T12" fmla="*/ 38 w 49"/>
                  <a:gd name="T13" fmla="*/ 19 h 55"/>
                  <a:gd name="T14" fmla="*/ 38 w 49"/>
                  <a:gd name="T15" fmla="*/ 19 h 55"/>
                  <a:gd name="T16" fmla="*/ 8 w 49"/>
                  <a:gd name="T17"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8" y="33"/>
                    </a:moveTo>
                    <a:lnTo>
                      <a:pt x="8" y="33"/>
                    </a:lnTo>
                    <a:cubicBezTo>
                      <a:pt x="9" y="34"/>
                      <a:pt x="9" y="35"/>
                      <a:pt x="10" y="35"/>
                    </a:cubicBezTo>
                    <a:lnTo>
                      <a:pt x="10" y="35"/>
                    </a:lnTo>
                    <a:cubicBezTo>
                      <a:pt x="18" y="54"/>
                      <a:pt x="48" y="41"/>
                      <a:pt x="39" y="21"/>
                    </a:cubicBezTo>
                    <a:lnTo>
                      <a:pt x="39" y="21"/>
                    </a:lnTo>
                    <a:cubicBezTo>
                      <a:pt x="38" y="21"/>
                      <a:pt x="38" y="20"/>
                      <a:pt x="38" y="19"/>
                    </a:cubicBezTo>
                    <a:lnTo>
                      <a:pt x="38" y="19"/>
                    </a:lnTo>
                    <a:cubicBezTo>
                      <a:pt x="29" y="0"/>
                      <a:pt x="0" y="14"/>
                      <a:pt x="8"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2" name="Freeform 344">
                <a:extLst>
                  <a:ext uri="{FF2B5EF4-FFF2-40B4-BE49-F238E27FC236}">
                    <a16:creationId xmlns:a16="http://schemas.microsoft.com/office/drawing/2014/main" id="{F360ABE3-7794-6F4D-A0DC-91DC07718D44}"/>
                  </a:ext>
                </a:extLst>
              </p:cNvPr>
              <p:cNvSpPr>
                <a:spLocks noChangeArrowheads="1"/>
              </p:cNvSpPr>
              <p:nvPr/>
            </p:nvSpPr>
            <p:spPr bwMode="auto">
              <a:xfrm>
                <a:off x="4835549" y="3666986"/>
                <a:ext cx="12961" cy="11881"/>
              </a:xfrm>
              <a:custGeom>
                <a:avLst/>
                <a:gdLst>
                  <a:gd name="T0" fmla="*/ 34 w 53"/>
                  <a:gd name="T1" fmla="*/ 39 h 49"/>
                  <a:gd name="T2" fmla="*/ 34 w 53"/>
                  <a:gd name="T3" fmla="*/ 39 h 49"/>
                  <a:gd name="T4" fmla="*/ 19 w 53"/>
                  <a:gd name="T5" fmla="*/ 9 h 49"/>
                  <a:gd name="T6" fmla="*/ 19 w 53"/>
                  <a:gd name="T7" fmla="*/ 9 h 49"/>
                  <a:gd name="T8" fmla="*/ 34 w 53"/>
                  <a:gd name="T9" fmla="*/ 39 h 49"/>
                </a:gdLst>
                <a:ahLst/>
                <a:cxnLst>
                  <a:cxn ang="0">
                    <a:pos x="T0" y="T1"/>
                  </a:cxn>
                  <a:cxn ang="0">
                    <a:pos x="T2" y="T3"/>
                  </a:cxn>
                  <a:cxn ang="0">
                    <a:pos x="T4" y="T5"/>
                  </a:cxn>
                  <a:cxn ang="0">
                    <a:pos x="T6" y="T7"/>
                  </a:cxn>
                  <a:cxn ang="0">
                    <a:pos x="T8" y="T9"/>
                  </a:cxn>
                </a:cxnLst>
                <a:rect l="0" t="0" r="r" b="b"/>
                <a:pathLst>
                  <a:path w="53" h="49">
                    <a:moveTo>
                      <a:pt x="34" y="39"/>
                    </a:moveTo>
                    <a:lnTo>
                      <a:pt x="34" y="39"/>
                    </a:lnTo>
                    <a:cubicBezTo>
                      <a:pt x="52" y="30"/>
                      <a:pt x="38" y="0"/>
                      <a:pt x="19" y="9"/>
                    </a:cubicBezTo>
                    <a:lnTo>
                      <a:pt x="19" y="9"/>
                    </a:lnTo>
                    <a:cubicBezTo>
                      <a:pt x="0" y="19"/>
                      <a:pt x="14" y="48"/>
                      <a:pt x="34"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3" name="Freeform 345">
                <a:extLst>
                  <a:ext uri="{FF2B5EF4-FFF2-40B4-BE49-F238E27FC236}">
                    <a16:creationId xmlns:a16="http://schemas.microsoft.com/office/drawing/2014/main" id="{AAE6E251-EA3C-3D4D-984D-EE6AA82A0A06}"/>
                  </a:ext>
                </a:extLst>
              </p:cNvPr>
              <p:cNvSpPr>
                <a:spLocks noChangeArrowheads="1"/>
              </p:cNvSpPr>
              <p:nvPr/>
            </p:nvSpPr>
            <p:spPr bwMode="auto">
              <a:xfrm>
                <a:off x="4840949" y="3634583"/>
                <a:ext cx="11882" cy="14041"/>
              </a:xfrm>
              <a:custGeom>
                <a:avLst/>
                <a:gdLst>
                  <a:gd name="T0" fmla="*/ 9 w 50"/>
                  <a:gd name="T1" fmla="*/ 33 h 58"/>
                  <a:gd name="T2" fmla="*/ 9 w 50"/>
                  <a:gd name="T3" fmla="*/ 33 h 58"/>
                  <a:gd name="T4" fmla="*/ 11 w 50"/>
                  <a:gd name="T5" fmla="*/ 37 h 58"/>
                  <a:gd name="T6" fmla="*/ 11 w 50"/>
                  <a:gd name="T7" fmla="*/ 37 h 58"/>
                  <a:gd name="T8" fmla="*/ 41 w 50"/>
                  <a:gd name="T9" fmla="*/ 24 h 58"/>
                  <a:gd name="T10" fmla="*/ 41 w 50"/>
                  <a:gd name="T11" fmla="*/ 24 h 58"/>
                  <a:gd name="T12" fmla="*/ 38 w 50"/>
                  <a:gd name="T13" fmla="*/ 19 h 58"/>
                  <a:gd name="T14" fmla="*/ 38 w 50"/>
                  <a:gd name="T15" fmla="*/ 19 h 58"/>
                  <a:gd name="T16" fmla="*/ 9 w 50"/>
                  <a:gd name="T17" fmla="*/ 3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8">
                    <a:moveTo>
                      <a:pt x="9" y="33"/>
                    </a:moveTo>
                    <a:lnTo>
                      <a:pt x="9" y="33"/>
                    </a:lnTo>
                    <a:cubicBezTo>
                      <a:pt x="10" y="35"/>
                      <a:pt x="10" y="36"/>
                      <a:pt x="11" y="37"/>
                    </a:cubicBezTo>
                    <a:lnTo>
                      <a:pt x="11" y="37"/>
                    </a:lnTo>
                    <a:cubicBezTo>
                      <a:pt x="20" y="57"/>
                      <a:pt x="49" y="43"/>
                      <a:pt x="41" y="24"/>
                    </a:cubicBezTo>
                    <a:lnTo>
                      <a:pt x="41" y="24"/>
                    </a:lnTo>
                    <a:cubicBezTo>
                      <a:pt x="40" y="22"/>
                      <a:pt x="39" y="20"/>
                      <a:pt x="38" y="19"/>
                    </a:cubicBezTo>
                    <a:lnTo>
                      <a:pt x="38" y="19"/>
                    </a:lnTo>
                    <a:cubicBezTo>
                      <a:pt x="29" y="0"/>
                      <a:pt x="0" y="14"/>
                      <a:pt x="9"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4" name="Freeform 346">
                <a:extLst>
                  <a:ext uri="{FF2B5EF4-FFF2-40B4-BE49-F238E27FC236}">
                    <a16:creationId xmlns:a16="http://schemas.microsoft.com/office/drawing/2014/main" id="{862F57B2-7093-3A48-8078-9CF69BFEEBFF}"/>
                  </a:ext>
                </a:extLst>
              </p:cNvPr>
              <p:cNvSpPr>
                <a:spLocks noChangeArrowheads="1"/>
              </p:cNvSpPr>
              <p:nvPr/>
            </p:nvSpPr>
            <p:spPr bwMode="auto">
              <a:xfrm>
                <a:off x="4818266" y="3654024"/>
                <a:ext cx="11881" cy="12961"/>
              </a:xfrm>
              <a:custGeom>
                <a:avLst/>
                <a:gdLst>
                  <a:gd name="T0" fmla="*/ 9 w 47"/>
                  <a:gd name="T1" fmla="*/ 20 h 55"/>
                  <a:gd name="T2" fmla="*/ 9 w 47"/>
                  <a:gd name="T3" fmla="*/ 20 h 55"/>
                  <a:gd name="T4" fmla="*/ 8 w 47"/>
                  <a:gd name="T5" fmla="*/ 23 h 55"/>
                  <a:gd name="T6" fmla="*/ 8 w 47"/>
                  <a:gd name="T7" fmla="*/ 23 h 55"/>
                  <a:gd name="T8" fmla="*/ 38 w 47"/>
                  <a:gd name="T9" fmla="*/ 34 h 55"/>
                  <a:gd name="T10" fmla="*/ 38 w 47"/>
                  <a:gd name="T11" fmla="*/ 34 h 55"/>
                  <a:gd name="T12" fmla="*/ 40 w 47"/>
                  <a:gd name="T13" fmla="*/ 30 h 55"/>
                  <a:gd name="T14" fmla="*/ 40 w 47"/>
                  <a:gd name="T15" fmla="*/ 30 h 55"/>
                  <a:gd name="T16" fmla="*/ 9 w 47"/>
                  <a:gd name="T17" fmla="*/ 2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5">
                    <a:moveTo>
                      <a:pt x="9" y="20"/>
                    </a:moveTo>
                    <a:lnTo>
                      <a:pt x="9" y="20"/>
                    </a:lnTo>
                    <a:cubicBezTo>
                      <a:pt x="9" y="21"/>
                      <a:pt x="8" y="22"/>
                      <a:pt x="8" y="23"/>
                    </a:cubicBezTo>
                    <a:lnTo>
                      <a:pt x="8" y="23"/>
                    </a:lnTo>
                    <a:cubicBezTo>
                      <a:pt x="0" y="43"/>
                      <a:pt x="32" y="54"/>
                      <a:pt x="38" y="34"/>
                    </a:cubicBezTo>
                    <a:lnTo>
                      <a:pt x="38" y="34"/>
                    </a:lnTo>
                    <a:cubicBezTo>
                      <a:pt x="39" y="33"/>
                      <a:pt x="39" y="31"/>
                      <a:pt x="40" y="30"/>
                    </a:cubicBezTo>
                    <a:lnTo>
                      <a:pt x="40" y="30"/>
                    </a:lnTo>
                    <a:cubicBezTo>
                      <a:pt x="46" y="11"/>
                      <a:pt x="16" y="0"/>
                      <a:pt x="9"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5" name="Freeform 347">
                <a:extLst>
                  <a:ext uri="{FF2B5EF4-FFF2-40B4-BE49-F238E27FC236}">
                    <a16:creationId xmlns:a16="http://schemas.microsoft.com/office/drawing/2014/main" id="{6F614C04-24C8-BE41-A69B-459787F0AC4B}"/>
                  </a:ext>
                </a:extLst>
              </p:cNvPr>
              <p:cNvSpPr>
                <a:spLocks noChangeArrowheads="1"/>
              </p:cNvSpPr>
              <p:nvPr/>
            </p:nvSpPr>
            <p:spPr bwMode="auto">
              <a:xfrm>
                <a:off x="4796664" y="3652944"/>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9"/>
                    </a:cubicBezTo>
                    <a:lnTo>
                      <a:pt x="19" y="9"/>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6" name="Freeform 421">
                <a:extLst>
                  <a:ext uri="{FF2B5EF4-FFF2-40B4-BE49-F238E27FC236}">
                    <a16:creationId xmlns:a16="http://schemas.microsoft.com/office/drawing/2014/main" id="{5F4494DC-AD6D-3D47-8969-012BEF804136}"/>
                  </a:ext>
                </a:extLst>
              </p:cNvPr>
              <p:cNvSpPr>
                <a:spLocks noChangeArrowheads="1"/>
              </p:cNvSpPr>
              <p:nvPr/>
            </p:nvSpPr>
            <p:spPr bwMode="auto">
              <a:xfrm>
                <a:off x="4677852" y="4204882"/>
                <a:ext cx="11881" cy="18362"/>
              </a:xfrm>
              <a:custGeom>
                <a:avLst/>
                <a:gdLst>
                  <a:gd name="T0" fmla="*/ 0 w 50"/>
                  <a:gd name="T1" fmla="*/ 31 h 73"/>
                  <a:gd name="T2" fmla="*/ 0 w 50"/>
                  <a:gd name="T3" fmla="*/ 40 h 73"/>
                  <a:gd name="T4" fmla="*/ 0 w 50"/>
                  <a:gd name="T5" fmla="*/ 40 h 73"/>
                  <a:gd name="T6" fmla="*/ 49 w 50"/>
                  <a:gd name="T7" fmla="*/ 40 h 73"/>
                  <a:gd name="T8" fmla="*/ 49 w 50"/>
                  <a:gd name="T9" fmla="*/ 31 h 73"/>
                  <a:gd name="T10" fmla="*/ 49 w 50"/>
                  <a:gd name="T11" fmla="*/ 31 h 73"/>
                  <a:gd name="T12" fmla="*/ 0 w 50"/>
                  <a:gd name="T13" fmla="*/ 31 h 73"/>
                </a:gdLst>
                <a:ahLst/>
                <a:cxnLst>
                  <a:cxn ang="0">
                    <a:pos x="T0" y="T1"/>
                  </a:cxn>
                  <a:cxn ang="0">
                    <a:pos x="T2" y="T3"/>
                  </a:cxn>
                  <a:cxn ang="0">
                    <a:pos x="T4" y="T5"/>
                  </a:cxn>
                  <a:cxn ang="0">
                    <a:pos x="T6" y="T7"/>
                  </a:cxn>
                  <a:cxn ang="0">
                    <a:pos x="T8" y="T9"/>
                  </a:cxn>
                  <a:cxn ang="0">
                    <a:pos x="T10" y="T11"/>
                  </a:cxn>
                  <a:cxn ang="0">
                    <a:pos x="T12" y="T13"/>
                  </a:cxn>
                </a:cxnLst>
                <a:rect l="0" t="0" r="r" b="b"/>
                <a:pathLst>
                  <a:path w="50" h="73">
                    <a:moveTo>
                      <a:pt x="0" y="31"/>
                    </a:moveTo>
                    <a:lnTo>
                      <a:pt x="0" y="40"/>
                    </a:lnTo>
                    <a:lnTo>
                      <a:pt x="0" y="40"/>
                    </a:lnTo>
                    <a:cubicBezTo>
                      <a:pt x="0" y="72"/>
                      <a:pt x="49" y="72"/>
                      <a:pt x="49" y="40"/>
                    </a:cubicBezTo>
                    <a:lnTo>
                      <a:pt x="49" y="31"/>
                    </a:lnTo>
                    <a:lnTo>
                      <a:pt x="49" y="31"/>
                    </a:lnTo>
                    <a:cubicBezTo>
                      <a:pt x="49" y="0"/>
                      <a:pt x="0" y="0"/>
                      <a:pt x="0"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7" name="Freeform 423">
                <a:extLst>
                  <a:ext uri="{FF2B5EF4-FFF2-40B4-BE49-F238E27FC236}">
                    <a16:creationId xmlns:a16="http://schemas.microsoft.com/office/drawing/2014/main" id="{2A542CA2-855B-6C46-99D4-80A2022EBB7F}"/>
                  </a:ext>
                </a:extLst>
              </p:cNvPr>
              <p:cNvSpPr>
                <a:spLocks noChangeArrowheads="1"/>
              </p:cNvSpPr>
              <p:nvPr/>
            </p:nvSpPr>
            <p:spPr bwMode="auto">
              <a:xfrm>
                <a:off x="4624926" y="3897049"/>
                <a:ext cx="28083" cy="25923"/>
              </a:xfrm>
              <a:custGeom>
                <a:avLst/>
                <a:gdLst>
                  <a:gd name="T0" fmla="*/ 59 w 115"/>
                  <a:gd name="T1" fmla="*/ 53 h 108"/>
                  <a:gd name="T2" fmla="*/ 59 w 115"/>
                  <a:gd name="T3" fmla="*/ 53 h 108"/>
                  <a:gd name="T4" fmla="*/ 58 w 115"/>
                  <a:gd name="T5" fmla="*/ 51 h 108"/>
                  <a:gd name="T6" fmla="*/ 58 w 115"/>
                  <a:gd name="T7" fmla="*/ 51 h 108"/>
                  <a:gd name="T8" fmla="*/ 58 w 115"/>
                  <a:gd name="T9" fmla="*/ 51 h 108"/>
                  <a:gd name="T10" fmla="*/ 58 w 115"/>
                  <a:gd name="T11" fmla="*/ 51 h 108"/>
                  <a:gd name="T12" fmla="*/ 58 w 115"/>
                  <a:gd name="T13" fmla="*/ 50 h 108"/>
                  <a:gd name="T14" fmla="*/ 58 w 115"/>
                  <a:gd name="T15" fmla="*/ 50 h 108"/>
                  <a:gd name="T16" fmla="*/ 58 w 115"/>
                  <a:gd name="T17" fmla="*/ 51 h 108"/>
                  <a:gd name="T18" fmla="*/ 52 w 115"/>
                  <a:gd name="T19" fmla="*/ 4 h 108"/>
                  <a:gd name="T20" fmla="*/ 52 w 115"/>
                  <a:gd name="T21" fmla="*/ 4 h 108"/>
                  <a:gd name="T22" fmla="*/ 24 w 115"/>
                  <a:gd name="T23" fmla="*/ 9 h 108"/>
                  <a:gd name="T24" fmla="*/ 24 w 115"/>
                  <a:gd name="T25" fmla="*/ 9 h 108"/>
                  <a:gd name="T26" fmla="*/ 16 w 115"/>
                  <a:gd name="T27" fmla="*/ 80 h 108"/>
                  <a:gd name="T28" fmla="*/ 16 w 115"/>
                  <a:gd name="T29" fmla="*/ 80 h 108"/>
                  <a:gd name="T30" fmla="*/ 94 w 115"/>
                  <a:gd name="T31" fmla="*/ 81 h 108"/>
                  <a:gd name="T32" fmla="*/ 94 w 115"/>
                  <a:gd name="T33" fmla="*/ 81 h 108"/>
                  <a:gd name="T34" fmla="*/ 75 w 115"/>
                  <a:gd name="T35" fmla="*/ 6 h 108"/>
                  <a:gd name="T36" fmla="*/ 75 w 115"/>
                  <a:gd name="T37" fmla="*/ 6 h 108"/>
                  <a:gd name="T38" fmla="*/ 52 w 115"/>
                  <a:gd name="T39"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108">
                    <a:moveTo>
                      <a:pt x="59" y="53"/>
                    </a:moveTo>
                    <a:lnTo>
                      <a:pt x="59" y="53"/>
                    </a:lnTo>
                    <a:close/>
                    <a:moveTo>
                      <a:pt x="58" y="51"/>
                    </a:moveTo>
                    <a:lnTo>
                      <a:pt x="58" y="51"/>
                    </a:lnTo>
                    <a:lnTo>
                      <a:pt x="58" y="51"/>
                    </a:lnTo>
                    <a:lnTo>
                      <a:pt x="58" y="51"/>
                    </a:lnTo>
                    <a:cubicBezTo>
                      <a:pt x="58" y="50"/>
                      <a:pt x="58" y="50"/>
                      <a:pt x="58" y="50"/>
                    </a:cubicBezTo>
                    <a:lnTo>
                      <a:pt x="58" y="50"/>
                    </a:lnTo>
                    <a:cubicBezTo>
                      <a:pt x="58" y="51"/>
                      <a:pt x="58" y="51"/>
                      <a:pt x="58" y="51"/>
                    </a:cubicBezTo>
                    <a:close/>
                    <a:moveTo>
                      <a:pt x="52" y="4"/>
                    </a:moveTo>
                    <a:lnTo>
                      <a:pt x="52" y="4"/>
                    </a:lnTo>
                    <a:cubicBezTo>
                      <a:pt x="43" y="0"/>
                      <a:pt x="32" y="2"/>
                      <a:pt x="24" y="9"/>
                    </a:cubicBezTo>
                    <a:lnTo>
                      <a:pt x="24" y="9"/>
                    </a:lnTo>
                    <a:cubicBezTo>
                      <a:pt x="3" y="25"/>
                      <a:pt x="0" y="60"/>
                      <a:pt x="16" y="80"/>
                    </a:cubicBezTo>
                    <a:lnTo>
                      <a:pt x="16" y="80"/>
                    </a:lnTo>
                    <a:cubicBezTo>
                      <a:pt x="36" y="106"/>
                      <a:pt x="73" y="107"/>
                      <a:pt x="94" y="81"/>
                    </a:cubicBezTo>
                    <a:lnTo>
                      <a:pt x="94" y="81"/>
                    </a:lnTo>
                    <a:cubicBezTo>
                      <a:pt x="114" y="55"/>
                      <a:pt x="108" y="18"/>
                      <a:pt x="75" y="6"/>
                    </a:cubicBezTo>
                    <a:lnTo>
                      <a:pt x="75" y="6"/>
                    </a:lnTo>
                    <a:cubicBezTo>
                      <a:pt x="67" y="4"/>
                      <a:pt x="59" y="3"/>
                      <a:pt x="52" y="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8" name="Freeform 427">
                <a:extLst>
                  <a:ext uri="{FF2B5EF4-FFF2-40B4-BE49-F238E27FC236}">
                    <a16:creationId xmlns:a16="http://schemas.microsoft.com/office/drawing/2014/main" id="{4F775950-D5AC-384E-B301-E56D3E9E53B4}"/>
                  </a:ext>
                </a:extLst>
              </p:cNvPr>
              <p:cNvSpPr>
                <a:spLocks noChangeArrowheads="1"/>
              </p:cNvSpPr>
              <p:nvPr/>
            </p:nvSpPr>
            <p:spPr bwMode="auto">
              <a:xfrm>
                <a:off x="4474791" y="3873287"/>
                <a:ext cx="14041" cy="12961"/>
              </a:xfrm>
              <a:custGeom>
                <a:avLst/>
                <a:gdLst>
                  <a:gd name="T0" fmla="*/ 29 w 58"/>
                  <a:gd name="T1" fmla="*/ 52 h 53"/>
                  <a:gd name="T2" fmla="*/ 29 w 58"/>
                  <a:gd name="T3" fmla="*/ 52 h 53"/>
                  <a:gd name="T4" fmla="*/ 56 w 58"/>
                  <a:gd name="T5" fmla="*/ 25 h 53"/>
                  <a:gd name="T6" fmla="*/ 56 w 58"/>
                  <a:gd name="T7" fmla="*/ 25 h 53"/>
                  <a:gd name="T8" fmla="*/ 31 w 58"/>
                  <a:gd name="T9" fmla="*/ 0 h 53"/>
                  <a:gd name="T10" fmla="*/ 31 w 58"/>
                  <a:gd name="T11" fmla="*/ 0 h 53"/>
                  <a:gd name="T12" fmla="*/ 28 w 58"/>
                  <a:gd name="T13" fmla="*/ 1 h 53"/>
                  <a:gd name="T14" fmla="*/ 28 w 58"/>
                  <a:gd name="T15" fmla="*/ 1 h 53"/>
                  <a:gd name="T16" fmla="*/ 18 w 58"/>
                  <a:gd name="T17" fmla="*/ 1 h 53"/>
                  <a:gd name="T18" fmla="*/ 18 w 58"/>
                  <a:gd name="T19" fmla="*/ 1 h 53"/>
                  <a:gd name="T20" fmla="*/ 1 w 58"/>
                  <a:gd name="T21" fmla="*/ 31 h 53"/>
                  <a:gd name="T22" fmla="*/ 1 w 58"/>
                  <a:gd name="T23" fmla="*/ 31 h 53"/>
                  <a:gd name="T24" fmla="*/ 29 w 58"/>
                  <a:gd name="T25"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53">
                    <a:moveTo>
                      <a:pt x="29" y="52"/>
                    </a:moveTo>
                    <a:lnTo>
                      <a:pt x="29" y="52"/>
                    </a:lnTo>
                    <a:cubicBezTo>
                      <a:pt x="45" y="51"/>
                      <a:pt x="55" y="39"/>
                      <a:pt x="56" y="25"/>
                    </a:cubicBezTo>
                    <a:lnTo>
                      <a:pt x="56" y="25"/>
                    </a:lnTo>
                    <a:cubicBezTo>
                      <a:pt x="57" y="11"/>
                      <a:pt x="44" y="0"/>
                      <a:pt x="31" y="0"/>
                    </a:cubicBezTo>
                    <a:lnTo>
                      <a:pt x="31" y="0"/>
                    </a:lnTo>
                    <a:cubicBezTo>
                      <a:pt x="30" y="0"/>
                      <a:pt x="30" y="1"/>
                      <a:pt x="28" y="1"/>
                    </a:cubicBezTo>
                    <a:lnTo>
                      <a:pt x="28" y="1"/>
                    </a:lnTo>
                    <a:cubicBezTo>
                      <a:pt x="25" y="1"/>
                      <a:pt x="21" y="1"/>
                      <a:pt x="18" y="1"/>
                    </a:cubicBezTo>
                    <a:lnTo>
                      <a:pt x="18" y="1"/>
                    </a:lnTo>
                    <a:cubicBezTo>
                      <a:pt x="4" y="5"/>
                      <a:pt x="0" y="18"/>
                      <a:pt x="1" y="31"/>
                    </a:cubicBezTo>
                    <a:lnTo>
                      <a:pt x="1" y="31"/>
                    </a:lnTo>
                    <a:cubicBezTo>
                      <a:pt x="3" y="44"/>
                      <a:pt x="17" y="52"/>
                      <a:pt x="29"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9" name="Freeform 428">
                <a:extLst>
                  <a:ext uri="{FF2B5EF4-FFF2-40B4-BE49-F238E27FC236}">
                    <a16:creationId xmlns:a16="http://schemas.microsoft.com/office/drawing/2014/main" id="{FC10F7ED-0F0E-384E-8130-EDB613B6062F}"/>
                  </a:ext>
                </a:extLst>
              </p:cNvPr>
              <p:cNvSpPr>
                <a:spLocks noChangeArrowheads="1"/>
              </p:cNvSpPr>
              <p:nvPr/>
            </p:nvSpPr>
            <p:spPr bwMode="auto">
              <a:xfrm>
                <a:off x="4332216" y="3700469"/>
                <a:ext cx="21602" cy="22683"/>
              </a:xfrm>
              <a:custGeom>
                <a:avLst/>
                <a:gdLst>
                  <a:gd name="T0" fmla="*/ 47 w 88"/>
                  <a:gd name="T1" fmla="*/ 10 h 94"/>
                  <a:gd name="T2" fmla="*/ 47 w 88"/>
                  <a:gd name="T3" fmla="*/ 10 h 94"/>
                  <a:gd name="T4" fmla="*/ 36 w 88"/>
                  <a:gd name="T5" fmla="*/ 3 h 94"/>
                  <a:gd name="T6" fmla="*/ 36 w 88"/>
                  <a:gd name="T7" fmla="*/ 3 h 94"/>
                  <a:gd name="T8" fmla="*/ 6 w 88"/>
                  <a:gd name="T9" fmla="*/ 20 h 94"/>
                  <a:gd name="T10" fmla="*/ 6 w 88"/>
                  <a:gd name="T11" fmla="*/ 20 h 94"/>
                  <a:gd name="T12" fmla="*/ 12 w 88"/>
                  <a:gd name="T13" fmla="*/ 71 h 94"/>
                  <a:gd name="T14" fmla="*/ 12 w 88"/>
                  <a:gd name="T15" fmla="*/ 71 h 94"/>
                  <a:gd name="T16" fmla="*/ 20 w 88"/>
                  <a:gd name="T17" fmla="*/ 81 h 94"/>
                  <a:gd name="T18" fmla="*/ 20 w 88"/>
                  <a:gd name="T19" fmla="*/ 81 h 94"/>
                  <a:gd name="T20" fmla="*/ 22 w 88"/>
                  <a:gd name="T21" fmla="*/ 82 h 94"/>
                  <a:gd name="T22" fmla="*/ 22 w 88"/>
                  <a:gd name="T23" fmla="*/ 82 h 94"/>
                  <a:gd name="T24" fmla="*/ 28 w 88"/>
                  <a:gd name="T25" fmla="*/ 86 h 94"/>
                  <a:gd name="T26" fmla="*/ 28 w 88"/>
                  <a:gd name="T27" fmla="*/ 86 h 94"/>
                  <a:gd name="T28" fmla="*/ 67 w 88"/>
                  <a:gd name="T29" fmla="*/ 85 h 94"/>
                  <a:gd name="T30" fmla="*/ 67 w 88"/>
                  <a:gd name="T31" fmla="*/ 85 h 94"/>
                  <a:gd name="T32" fmla="*/ 85 w 88"/>
                  <a:gd name="T33" fmla="*/ 51 h 94"/>
                  <a:gd name="T34" fmla="*/ 85 w 88"/>
                  <a:gd name="T35" fmla="*/ 51 h 94"/>
                  <a:gd name="T36" fmla="*/ 47 w 88"/>
                  <a:gd name="T37"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 h="94">
                    <a:moveTo>
                      <a:pt x="47" y="10"/>
                    </a:moveTo>
                    <a:lnTo>
                      <a:pt x="47" y="10"/>
                    </a:lnTo>
                    <a:cubicBezTo>
                      <a:pt x="44" y="7"/>
                      <a:pt x="40" y="4"/>
                      <a:pt x="36" y="3"/>
                    </a:cubicBezTo>
                    <a:lnTo>
                      <a:pt x="36" y="3"/>
                    </a:lnTo>
                    <a:cubicBezTo>
                      <a:pt x="23" y="0"/>
                      <a:pt x="10" y="8"/>
                      <a:pt x="6" y="20"/>
                    </a:cubicBezTo>
                    <a:lnTo>
                      <a:pt x="6" y="20"/>
                    </a:lnTo>
                    <a:cubicBezTo>
                      <a:pt x="0" y="37"/>
                      <a:pt x="3" y="57"/>
                      <a:pt x="12" y="71"/>
                    </a:cubicBezTo>
                    <a:lnTo>
                      <a:pt x="12" y="71"/>
                    </a:lnTo>
                    <a:cubicBezTo>
                      <a:pt x="15" y="75"/>
                      <a:pt x="17" y="78"/>
                      <a:pt x="20" y="81"/>
                    </a:cubicBezTo>
                    <a:lnTo>
                      <a:pt x="20" y="81"/>
                    </a:lnTo>
                    <a:cubicBezTo>
                      <a:pt x="21" y="82"/>
                      <a:pt x="21" y="82"/>
                      <a:pt x="22" y="82"/>
                    </a:cubicBezTo>
                    <a:lnTo>
                      <a:pt x="22" y="82"/>
                    </a:lnTo>
                    <a:cubicBezTo>
                      <a:pt x="24" y="84"/>
                      <a:pt x="26" y="85"/>
                      <a:pt x="28" y="86"/>
                    </a:cubicBezTo>
                    <a:lnTo>
                      <a:pt x="28" y="86"/>
                    </a:lnTo>
                    <a:cubicBezTo>
                      <a:pt x="40" y="93"/>
                      <a:pt x="55" y="93"/>
                      <a:pt x="67" y="85"/>
                    </a:cubicBezTo>
                    <a:lnTo>
                      <a:pt x="67" y="85"/>
                    </a:lnTo>
                    <a:cubicBezTo>
                      <a:pt x="79" y="78"/>
                      <a:pt x="84" y="65"/>
                      <a:pt x="85" y="51"/>
                    </a:cubicBezTo>
                    <a:lnTo>
                      <a:pt x="85" y="51"/>
                    </a:lnTo>
                    <a:cubicBezTo>
                      <a:pt x="87" y="29"/>
                      <a:pt x="67" y="10"/>
                      <a:pt x="47" y="1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0" name="Freeform 429">
                <a:extLst>
                  <a:ext uri="{FF2B5EF4-FFF2-40B4-BE49-F238E27FC236}">
                    <a16:creationId xmlns:a16="http://schemas.microsoft.com/office/drawing/2014/main" id="{DF54AA4E-48AE-4E4B-B243-B85E7E3A3BC4}"/>
                  </a:ext>
                </a:extLst>
              </p:cNvPr>
              <p:cNvSpPr>
                <a:spLocks noChangeArrowheads="1"/>
              </p:cNvSpPr>
              <p:nvPr/>
            </p:nvSpPr>
            <p:spPr bwMode="auto">
              <a:xfrm>
                <a:off x="4557959" y="3633502"/>
                <a:ext cx="25923" cy="23762"/>
              </a:xfrm>
              <a:custGeom>
                <a:avLst/>
                <a:gdLst>
                  <a:gd name="T0" fmla="*/ 51 w 105"/>
                  <a:gd name="T1" fmla="*/ 48 h 96"/>
                  <a:gd name="T2" fmla="*/ 51 w 105"/>
                  <a:gd name="T3" fmla="*/ 48 h 96"/>
                  <a:gd name="T4" fmla="*/ 51 w 105"/>
                  <a:gd name="T5" fmla="*/ 48 h 96"/>
                  <a:gd name="T6" fmla="*/ 51 w 105"/>
                  <a:gd name="T7" fmla="*/ 48 h 96"/>
                  <a:gd name="T8" fmla="*/ 51 w 105"/>
                  <a:gd name="T9" fmla="*/ 49 h 96"/>
                  <a:gd name="T10" fmla="*/ 51 w 105"/>
                  <a:gd name="T11" fmla="*/ 49 h 96"/>
                  <a:gd name="T12" fmla="*/ 51 w 105"/>
                  <a:gd name="T13" fmla="*/ 48 h 96"/>
                  <a:gd name="T14" fmla="*/ 46 w 105"/>
                  <a:gd name="T15" fmla="*/ 93 h 96"/>
                  <a:gd name="T16" fmla="*/ 46 w 105"/>
                  <a:gd name="T17" fmla="*/ 93 h 96"/>
                  <a:gd name="T18" fmla="*/ 94 w 105"/>
                  <a:gd name="T19" fmla="*/ 59 h 96"/>
                  <a:gd name="T20" fmla="*/ 94 w 105"/>
                  <a:gd name="T21" fmla="*/ 59 h 96"/>
                  <a:gd name="T22" fmla="*/ 65 w 105"/>
                  <a:gd name="T23" fmla="*/ 3 h 96"/>
                  <a:gd name="T24" fmla="*/ 65 w 105"/>
                  <a:gd name="T25" fmla="*/ 3 h 96"/>
                  <a:gd name="T26" fmla="*/ 46 w 105"/>
                  <a:gd name="T27" fmla="*/ 1 h 96"/>
                  <a:gd name="T28" fmla="*/ 46 w 105"/>
                  <a:gd name="T29" fmla="*/ 1 h 96"/>
                  <a:gd name="T30" fmla="*/ 29 w 105"/>
                  <a:gd name="T31" fmla="*/ 3 h 96"/>
                  <a:gd name="T32" fmla="*/ 29 w 105"/>
                  <a:gd name="T33" fmla="*/ 3 h 96"/>
                  <a:gd name="T34" fmla="*/ 3 w 105"/>
                  <a:gd name="T35" fmla="*/ 52 h 96"/>
                  <a:gd name="T36" fmla="*/ 3 w 105"/>
                  <a:gd name="T37" fmla="*/ 52 h 96"/>
                  <a:gd name="T38" fmla="*/ 46 w 105"/>
                  <a:gd name="T39" fmla="*/ 9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96">
                    <a:moveTo>
                      <a:pt x="51" y="48"/>
                    </a:moveTo>
                    <a:lnTo>
                      <a:pt x="51" y="48"/>
                    </a:lnTo>
                    <a:lnTo>
                      <a:pt x="51" y="48"/>
                    </a:lnTo>
                    <a:lnTo>
                      <a:pt x="51" y="48"/>
                    </a:lnTo>
                    <a:cubicBezTo>
                      <a:pt x="51" y="48"/>
                      <a:pt x="51" y="48"/>
                      <a:pt x="51" y="49"/>
                    </a:cubicBezTo>
                    <a:lnTo>
                      <a:pt x="51" y="49"/>
                    </a:lnTo>
                    <a:cubicBezTo>
                      <a:pt x="51" y="48"/>
                      <a:pt x="51" y="48"/>
                      <a:pt x="51" y="48"/>
                    </a:cubicBezTo>
                    <a:close/>
                    <a:moveTo>
                      <a:pt x="46" y="93"/>
                    </a:moveTo>
                    <a:lnTo>
                      <a:pt x="46" y="93"/>
                    </a:lnTo>
                    <a:cubicBezTo>
                      <a:pt x="69" y="95"/>
                      <a:pt x="87" y="78"/>
                      <a:pt x="94" y="59"/>
                    </a:cubicBezTo>
                    <a:lnTo>
                      <a:pt x="94" y="59"/>
                    </a:lnTo>
                    <a:cubicBezTo>
                      <a:pt x="104" y="36"/>
                      <a:pt x="85" y="10"/>
                      <a:pt x="65" y="3"/>
                    </a:cubicBezTo>
                    <a:lnTo>
                      <a:pt x="65" y="3"/>
                    </a:lnTo>
                    <a:cubicBezTo>
                      <a:pt x="58" y="1"/>
                      <a:pt x="51" y="0"/>
                      <a:pt x="46" y="1"/>
                    </a:cubicBezTo>
                    <a:lnTo>
                      <a:pt x="46" y="1"/>
                    </a:lnTo>
                    <a:cubicBezTo>
                      <a:pt x="40" y="0"/>
                      <a:pt x="35" y="1"/>
                      <a:pt x="29" y="3"/>
                    </a:cubicBezTo>
                    <a:lnTo>
                      <a:pt x="29" y="3"/>
                    </a:lnTo>
                    <a:cubicBezTo>
                      <a:pt x="11" y="11"/>
                      <a:pt x="0" y="33"/>
                      <a:pt x="3" y="52"/>
                    </a:cubicBezTo>
                    <a:lnTo>
                      <a:pt x="3" y="52"/>
                    </a:lnTo>
                    <a:cubicBezTo>
                      <a:pt x="6" y="76"/>
                      <a:pt x="22" y="91"/>
                      <a:pt x="46" y="9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1" name="Freeform 430">
                <a:extLst>
                  <a:ext uri="{FF2B5EF4-FFF2-40B4-BE49-F238E27FC236}">
                    <a16:creationId xmlns:a16="http://schemas.microsoft.com/office/drawing/2014/main" id="{9DCCE9C9-29FF-0044-BA54-02EA440E930B}"/>
                  </a:ext>
                </a:extLst>
              </p:cNvPr>
              <p:cNvSpPr>
                <a:spLocks noChangeArrowheads="1"/>
              </p:cNvSpPr>
              <p:nvPr/>
            </p:nvSpPr>
            <p:spPr bwMode="auto">
              <a:xfrm>
                <a:off x="4580642" y="3802000"/>
                <a:ext cx="16201" cy="11882"/>
              </a:xfrm>
              <a:custGeom>
                <a:avLst/>
                <a:gdLst>
                  <a:gd name="T0" fmla="*/ 31 w 64"/>
                  <a:gd name="T1" fmla="*/ 49 h 50"/>
                  <a:gd name="T2" fmla="*/ 31 w 64"/>
                  <a:gd name="T3" fmla="*/ 49 h 50"/>
                  <a:gd name="T4" fmla="*/ 31 w 64"/>
                  <a:gd name="T5" fmla="*/ 0 h 50"/>
                  <a:gd name="T6" fmla="*/ 31 w 64"/>
                  <a:gd name="T7" fmla="*/ 0 h 50"/>
                  <a:gd name="T8" fmla="*/ 31 w 64"/>
                  <a:gd name="T9" fmla="*/ 49 h 50"/>
                </a:gdLst>
                <a:ahLst/>
                <a:cxnLst>
                  <a:cxn ang="0">
                    <a:pos x="T0" y="T1"/>
                  </a:cxn>
                  <a:cxn ang="0">
                    <a:pos x="T2" y="T3"/>
                  </a:cxn>
                  <a:cxn ang="0">
                    <a:pos x="T4" y="T5"/>
                  </a:cxn>
                  <a:cxn ang="0">
                    <a:pos x="T6" y="T7"/>
                  </a:cxn>
                  <a:cxn ang="0">
                    <a:pos x="T8" y="T9"/>
                  </a:cxn>
                </a:cxnLst>
                <a:rect l="0" t="0" r="r" b="b"/>
                <a:pathLst>
                  <a:path w="64" h="50">
                    <a:moveTo>
                      <a:pt x="31" y="49"/>
                    </a:moveTo>
                    <a:lnTo>
                      <a:pt x="31" y="49"/>
                    </a:lnTo>
                    <a:cubicBezTo>
                      <a:pt x="63" y="49"/>
                      <a:pt x="63" y="0"/>
                      <a:pt x="31" y="0"/>
                    </a:cubicBezTo>
                    <a:lnTo>
                      <a:pt x="31" y="0"/>
                    </a:lnTo>
                    <a:cubicBezTo>
                      <a:pt x="0" y="0"/>
                      <a:pt x="0" y="49"/>
                      <a:pt x="31" y="4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2" name="Freeform 431">
                <a:extLst>
                  <a:ext uri="{FF2B5EF4-FFF2-40B4-BE49-F238E27FC236}">
                    <a16:creationId xmlns:a16="http://schemas.microsoft.com/office/drawing/2014/main" id="{24C0376E-F0B4-F041-96A4-0762CEDFDAFD}"/>
                  </a:ext>
                </a:extLst>
              </p:cNvPr>
              <p:cNvSpPr>
                <a:spLocks noChangeArrowheads="1"/>
              </p:cNvSpPr>
              <p:nvPr/>
            </p:nvSpPr>
            <p:spPr bwMode="auto">
              <a:xfrm>
                <a:off x="4674611" y="3671306"/>
                <a:ext cx="24843" cy="24842"/>
              </a:xfrm>
              <a:custGeom>
                <a:avLst/>
                <a:gdLst>
                  <a:gd name="T0" fmla="*/ 62 w 103"/>
                  <a:gd name="T1" fmla="*/ 49 h 103"/>
                  <a:gd name="T2" fmla="*/ 62 w 103"/>
                  <a:gd name="T3" fmla="*/ 49 h 103"/>
                  <a:gd name="T4" fmla="*/ 57 w 103"/>
                  <a:gd name="T5" fmla="*/ 44 h 103"/>
                  <a:gd name="T6" fmla="*/ 57 w 103"/>
                  <a:gd name="T7" fmla="*/ 44 h 103"/>
                  <a:gd name="T8" fmla="*/ 62 w 103"/>
                  <a:gd name="T9" fmla="*/ 49 h 103"/>
                  <a:gd name="T10" fmla="*/ 54 w 103"/>
                  <a:gd name="T11" fmla="*/ 99 h 103"/>
                  <a:gd name="T12" fmla="*/ 54 w 103"/>
                  <a:gd name="T13" fmla="*/ 99 h 103"/>
                  <a:gd name="T14" fmla="*/ 97 w 103"/>
                  <a:gd name="T15" fmla="*/ 42 h 103"/>
                  <a:gd name="T16" fmla="*/ 97 w 103"/>
                  <a:gd name="T17" fmla="*/ 42 h 103"/>
                  <a:gd name="T18" fmla="*/ 36 w 103"/>
                  <a:gd name="T19" fmla="*/ 16 h 103"/>
                  <a:gd name="T20" fmla="*/ 36 w 103"/>
                  <a:gd name="T21" fmla="*/ 16 h 103"/>
                  <a:gd name="T22" fmla="*/ 34 w 103"/>
                  <a:gd name="T23" fmla="*/ 18 h 103"/>
                  <a:gd name="T24" fmla="*/ 34 w 103"/>
                  <a:gd name="T25" fmla="*/ 18 h 103"/>
                  <a:gd name="T26" fmla="*/ 6 w 103"/>
                  <a:gd name="T27" fmla="*/ 36 h 103"/>
                  <a:gd name="T28" fmla="*/ 6 w 103"/>
                  <a:gd name="T29" fmla="*/ 36 h 103"/>
                  <a:gd name="T30" fmla="*/ 54 w 103"/>
                  <a:gd name="T31" fmla="*/ 9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103">
                    <a:moveTo>
                      <a:pt x="62" y="49"/>
                    </a:moveTo>
                    <a:lnTo>
                      <a:pt x="62" y="49"/>
                    </a:lnTo>
                    <a:cubicBezTo>
                      <a:pt x="61" y="47"/>
                      <a:pt x="59" y="46"/>
                      <a:pt x="57" y="44"/>
                    </a:cubicBezTo>
                    <a:lnTo>
                      <a:pt x="57" y="44"/>
                    </a:lnTo>
                    <a:cubicBezTo>
                      <a:pt x="60" y="46"/>
                      <a:pt x="62" y="47"/>
                      <a:pt x="62" y="49"/>
                    </a:cubicBezTo>
                    <a:close/>
                    <a:moveTo>
                      <a:pt x="54" y="99"/>
                    </a:moveTo>
                    <a:lnTo>
                      <a:pt x="54" y="99"/>
                    </a:lnTo>
                    <a:cubicBezTo>
                      <a:pt x="83" y="102"/>
                      <a:pt x="102" y="68"/>
                      <a:pt x="97" y="42"/>
                    </a:cubicBezTo>
                    <a:lnTo>
                      <a:pt x="97" y="42"/>
                    </a:lnTo>
                    <a:cubicBezTo>
                      <a:pt x="92" y="15"/>
                      <a:pt x="60" y="0"/>
                      <a:pt x="36" y="16"/>
                    </a:cubicBezTo>
                    <a:lnTo>
                      <a:pt x="36" y="16"/>
                    </a:lnTo>
                    <a:cubicBezTo>
                      <a:pt x="35" y="16"/>
                      <a:pt x="35" y="17"/>
                      <a:pt x="34" y="18"/>
                    </a:cubicBezTo>
                    <a:lnTo>
                      <a:pt x="34" y="18"/>
                    </a:lnTo>
                    <a:cubicBezTo>
                      <a:pt x="22" y="17"/>
                      <a:pt x="8" y="23"/>
                      <a:pt x="6" y="36"/>
                    </a:cubicBezTo>
                    <a:lnTo>
                      <a:pt x="6" y="36"/>
                    </a:lnTo>
                    <a:cubicBezTo>
                      <a:pt x="0" y="68"/>
                      <a:pt x="21" y="96"/>
                      <a:pt x="54" y="9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32" name="Freeform 442">
              <a:extLst>
                <a:ext uri="{FF2B5EF4-FFF2-40B4-BE49-F238E27FC236}">
                  <a16:creationId xmlns:a16="http://schemas.microsoft.com/office/drawing/2014/main" id="{F6543D74-13CB-D445-B4E3-B46ED5509F6A}"/>
                </a:ext>
              </a:extLst>
            </p:cNvPr>
            <p:cNvSpPr>
              <a:spLocks noChangeArrowheads="1"/>
            </p:cNvSpPr>
            <p:nvPr/>
          </p:nvSpPr>
          <p:spPr bwMode="auto">
            <a:xfrm rot="759599">
              <a:off x="1425197" y="2525429"/>
              <a:ext cx="994845" cy="1015969"/>
            </a:xfrm>
            <a:custGeom>
              <a:avLst/>
              <a:gdLst>
                <a:gd name="T0" fmla="*/ 235 w 2075"/>
                <a:gd name="T1" fmla="*/ 1636 h 2122"/>
                <a:gd name="T2" fmla="*/ 385 w 2075"/>
                <a:gd name="T3" fmla="*/ 1632 h 2122"/>
                <a:gd name="T4" fmla="*/ 447 w 2075"/>
                <a:gd name="T5" fmla="*/ 596 h 2122"/>
                <a:gd name="T6" fmla="*/ 414 w 2075"/>
                <a:gd name="T7" fmla="*/ 644 h 2122"/>
                <a:gd name="T8" fmla="*/ 338 w 2075"/>
                <a:gd name="T9" fmla="*/ 760 h 2122"/>
                <a:gd name="T10" fmla="*/ 1152 w 2075"/>
                <a:gd name="T11" fmla="*/ 383 h 2122"/>
                <a:gd name="T12" fmla="*/ 1402 w 2075"/>
                <a:gd name="T13" fmla="*/ 534 h 2122"/>
                <a:gd name="T14" fmla="*/ 1785 w 2075"/>
                <a:gd name="T15" fmla="*/ 1117 h 2122"/>
                <a:gd name="T16" fmla="*/ 1611 w 2075"/>
                <a:gd name="T17" fmla="*/ 786 h 2122"/>
                <a:gd name="T18" fmla="*/ 1561 w 2075"/>
                <a:gd name="T19" fmla="*/ 742 h 2122"/>
                <a:gd name="T20" fmla="*/ 1578 w 2075"/>
                <a:gd name="T21" fmla="*/ 1674 h 2122"/>
                <a:gd name="T22" fmla="*/ 1633 w 2075"/>
                <a:gd name="T23" fmla="*/ 1596 h 2122"/>
                <a:gd name="T24" fmla="*/ 1342 w 2075"/>
                <a:gd name="T25" fmla="*/ 1864 h 2122"/>
                <a:gd name="T26" fmla="*/ 1148 w 2075"/>
                <a:gd name="T27" fmla="*/ 1972 h 2122"/>
                <a:gd name="T28" fmla="*/ 1018 w 2075"/>
                <a:gd name="T29" fmla="*/ 1903 h 2122"/>
                <a:gd name="T30" fmla="*/ 603 w 2075"/>
                <a:gd name="T31" fmla="*/ 1620 h 2122"/>
                <a:gd name="T32" fmla="*/ 514 w 2075"/>
                <a:gd name="T33" fmla="*/ 1768 h 2122"/>
                <a:gd name="T34" fmla="*/ 655 w 2075"/>
                <a:gd name="T35" fmla="*/ 1794 h 2122"/>
                <a:gd name="T36" fmla="*/ 944 w 2075"/>
                <a:gd name="T37" fmla="*/ 412 h 2122"/>
                <a:gd name="T38" fmla="*/ 646 w 2075"/>
                <a:gd name="T39" fmla="*/ 579 h 2122"/>
                <a:gd name="T40" fmla="*/ 1175 w 2075"/>
                <a:gd name="T41" fmla="*/ 1291 h 2122"/>
                <a:gd name="T42" fmla="*/ 1024 w 2075"/>
                <a:gd name="T43" fmla="*/ 1152 h 2122"/>
                <a:gd name="T44" fmla="*/ 995 w 2075"/>
                <a:gd name="T45" fmla="*/ 1113 h 2122"/>
                <a:gd name="T46" fmla="*/ 982 w 2075"/>
                <a:gd name="T47" fmla="*/ 1429 h 2122"/>
                <a:gd name="T48" fmla="*/ 900 w 2075"/>
                <a:gd name="T49" fmla="*/ 1425 h 2122"/>
                <a:gd name="T50" fmla="*/ 1324 w 2075"/>
                <a:gd name="T51" fmla="*/ 1253 h 2122"/>
                <a:gd name="T52" fmla="*/ 1125 w 2075"/>
                <a:gd name="T53" fmla="*/ 1256 h 2122"/>
                <a:gd name="T54" fmla="*/ 1176 w 2075"/>
                <a:gd name="T55" fmla="*/ 1237 h 2122"/>
                <a:gd name="T56" fmla="*/ 1187 w 2075"/>
                <a:gd name="T57" fmla="*/ 987 h 2122"/>
                <a:gd name="T58" fmla="*/ 1025 w 2075"/>
                <a:gd name="T59" fmla="*/ 946 h 2122"/>
                <a:gd name="T60" fmla="*/ 812 w 2075"/>
                <a:gd name="T61" fmla="*/ 1208 h 2122"/>
                <a:gd name="T62" fmla="*/ 1028 w 2075"/>
                <a:gd name="T63" fmla="*/ 823 h 2122"/>
                <a:gd name="T64" fmla="*/ 825 w 2075"/>
                <a:gd name="T65" fmla="*/ 942 h 2122"/>
                <a:gd name="T66" fmla="*/ 801 w 2075"/>
                <a:gd name="T67" fmla="*/ 987 h 2122"/>
                <a:gd name="T68" fmla="*/ 767 w 2075"/>
                <a:gd name="T69" fmla="*/ 1080 h 2122"/>
                <a:gd name="T70" fmla="*/ 589 w 2075"/>
                <a:gd name="T71" fmla="*/ 1301 h 2122"/>
                <a:gd name="T72" fmla="*/ 630 w 2075"/>
                <a:gd name="T73" fmla="*/ 1674 h 2122"/>
                <a:gd name="T74" fmla="*/ 950 w 2075"/>
                <a:gd name="T75" fmla="*/ 1521 h 2122"/>
                <a:gd name="T76" fmla="*/ 1021 w 2075"/>
                <a:gd name="T77" fmla="*/ 1493 h 2122"/>
                <a:gd name="T78" fmla="*/ 1060 w 2075"/>
                <a:gd name="T79" fmla="*/ 1470 h 2122"/>
                <a:gd name="T80" fmla="*/ 1247 w 2075"/>
                <a:gd name="T81" fmla="*/ 1407 h 2122"/>
                <a:gd name="T82" fmla="*/ 1568 w 2075"/>
                <a:gd name="T83" fmla="*/ 1124 h 2122"/>
                <a:gd name="T84" fmla="*/ 1594 w 2075"/>
                <a:gd name="T85" fmla="*/ 1235 h 2122"/>
                <a:gd name="T86" fmla="*/ 1659 w 2075"/>
                <a:gd name="T87" fmla="*/ 1349 h 2122"/>
                <a:gd name="T88" fmla="*/ 1452 w 2075"/>
                <a:gd name="T89" fmla="*/ 1500 h 2122"/>
                <a:gd name="T90" fmla="*/ 1373 w 2075"/>
                <a:gd name="T91" fmla="*/ 1018 h 2122"/>
                <a:gd name="T92" fmla="*/ 948 w 2075"/>
                <a:gd name="T93" fmla="*/ 1757 h 2122"/>
                <a:gd name="T94" fmla="*/ 1150 w 2075"/>
                <a:gd name="T95" fmla="*/ 816 h 2122"/>
                <a:gd name="T96" fmla="*/ 957 w 2075"/>
                <a:gd name="T97" fmla="*/ 564 h 2122"/>
                <a:gd name="T98" fmla="*/ 1125 w 2075"/>
                <a:gd name="T99" fmla="*/ 454 h 2122"/>
                <a:gd name="T100" fmla="*/ 1185 w 2075"/>
                <a:gd name="T101" fmla="*/ 455 h 2122"/>
                <a:gd name="T102" fmla="*/ 238 w 2075"/>
                <a:gd name="T103" fmla="*/ 1271 h 2122"/>
                <a:gd name="T104" fmla="*/ 339 w 2075"/>
                <a:gd name="T105" fmla="*/ 1162 h 2122"/>
                <a:gd name="T106" fmla="*/ 475 w 2075"/>
                <a:gd name="T107" fmla="*/ 888 h 2122"/>
                <a:gd name="T108" fmla="*/ 443 w 2075"/>
                <a:gd name="T109" fmla="*/ 1040 h 2122"/>
                <a:gd name="T110" fmla="*/ 456 w 2075"/>
                <a:gd name="T111" fmla="*/ 1144 h 2122"/>
                <a:gd name="T112" fmla="*/ 446 w 2075"/>
                <a:gd name="T113" fmla="*/ 1446 h 2122"/>
                <a:gd name="T114" fmla="*/ 584 w 2075"/>
                <a:gd name="T115" fmla="*/ 1560 h 2122"/>
                <a:gd name="T116" fmla="*/ 373 w 2075"/>
                <a:gd name="T117" fmla="*/ 1786 h 2122"/>
                <a:gd name="T118" fmla="*/ 1897 w 2075"/>
                <a:gd name="T119" fmla="*/ 618 h 2122"/>
                <a:gd name="T120" fmla="*/ 400 w 2075"/>
                <a:gd name="T121" fmla="*/ 541 h 2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5" h="2122">
                  <a:moveTo>
                    <a:pt x="172" y="1174"/>
                  </a:moveTo>
                  <a:lnTo>
                    <a:pt x="172" y="1174"/>
                  </a:lnTo>
                  <a:cubicBezTo>
                    <a:pt x="169" y="1219"/>
                    <a:pt x="170" y="1263"/>
                    <a:pt x="175" y="1306"/>
                  </a:cubicBezTo>
                  <a:lnTo>
                    <a:pt x="175" y="1306"/>
                  </a:lnTo>
                  <a:cubicBezTo>
                    <a:pt x="170" y="1315"/>
                    <a:pt x="173" y="1327"/>
                    <a:pt x="180" y="1335"/>
                  </a:cubicBezTo>
                  <a:lnTo>
                    <a:pt x="180" y="1335"/>
                  </a:lnTo>
                  <a:cubicBezTo>
                    <a:pt x="199" y="1436"/>
                    <a:pt x="242" y="1526"/>
                    <a:pt x="314" y="1581"/>
                  </a:cubicBezTo>
                  <a:lnTo>
                    <a:pt x="314" y="1581"/>
                  </a:lnTo>
                  <a:cubicBezTo>
                    <a:pt x="288" y="1584"/>
                    <a:pt x="261" y="1588"/>
                    <a:pt x="235" y="1591"/>
                  </a:cubicBezTo>
                  <a:lnTo>
                    <a:pt x="235" y="1591"/>
                  </a:lnTo>
                  <a:cubicBezTo>
                    <a:pt x="207" y="1594"/>
                    <a:pt x="207" y="1639"/>
                    <a:pt x="235" y="1636"/>
                  </a:cubicBezTo>
                  <a:lnTo>
                    <a:pt x="235" y="1636"/>
                  </a:lnTo>
                  <a:cubicBezTo>
                    <a:pt x="260" y="1632"/>
                    <a:pt x="285" y="1629"/>
                    <a:pt x="310" y="1626"/>
                  </a:cubicBezTo>
                  <a:lnTo>
                    <a:pt x="310" y="1626"/>
                  </a:lnTo>
                  <a:cubicBezTo>
                    <a:pt x="303" y="1632"/>
                    <a:pt x="297" y="1638"/>
                    <a:pt x="295" y="1645"/>
                  </a:cubicBezTo>
                  <a:lnTo>
                    <a:pt x="295" y="1645"/>
                  </a:lnTo>
                  <a:cubicBezTo>
                    <a:pt x="285" y="1684"/>
                    <a:pt x="345" y="1689"/>
                    <a:pt x="345" y="1655"/>
                  </a:cubicBezTo>
                  <a:lnTo>
                    <a:pt x="345" y="1655"/>
                  </a:lnTo>
                  <a:cubicBezTo>
                    <a:pt x="351" y="1650"/>
                    <a:pt x="359" y="1647"/>
                    <a:pt x="364" y="1643"/>
                  </a:cubicBezTo>
                  <a:lnTo>
                    <a:pt x="364" y="1643"/>
                  </a:lnTo>
                  <a:cubicBezTo>
                    <a:pt x="371" y="1639"/>
                    <a:pt x="377" y="1636"/>
                    <a:pt x="385" y="1632"/>
                  </a:cubicBezTo>
                  <a:lnTo>
                    <a:pt x="385" y="1632"/>
                  </a:lnTo>
                  <a:cubicBezTo>
                    <a:pt x="371" y="1661"/>
                    <a:pt x="365" y="1689"/>
                    <a:pt x="364" y="1716"/>
                  </a:cubicBezTo>
                  <a:lnTo>
                    <a:pt x="364" y="1716"/>
                  </a:lnTo>
                  <a:cubicBezTo>
                    <a:pt x="112" y="1655"/>
                    <a:pt x="83" y="1373"/>
                    <a:pt x="153" y="1155"/>
                  </a:cubicBezTo>
                  <a:lnTo>
                    <a:pt x="153" y="1155"/>
                  </a:lnTo>
                  <a:cubicBezTo>
                    <a:pt x="159" y="1162"/>
                    <a:pt x="165" y="1168"/>
                    <a:pt x="172" y="1174"/>
                  </a:cubicBezTo>
                  <a:close/>
                  <a:moveTo>
                    <a:pt x="237" y="773"/>
                  </a:moveTo>
                  <a:lnTo>
                    <a:pt x="237" y="773"/>
                  </a:lnTo>
                  <a:cubicBezTo>
                    <a:pt x="272" y="692"/>
                    <a:pt x="344" y="625"/>
                    <a:pt x="424" y="602"/>
                  </a:cubicBezTo>
                  <a:lnTo>
                    <a:pt x="424" y="602"/>
                  </a:lnTo>
                  <a:cubicBezTo>
                    <a:pt x="432" y="603"/>
                    <a:pt x="440" y="601"/>
                    <a:pt x="447" y="596"/>
                  </a:cubicBezTo>
                  <a:lnTo>
                    <a:pt x="447" y="596"/>
                  </a:lnTo>
                  <a:cubicBezTo>
                    <a:pt x="491" y="588"/>
                    <a:pt x="537" y="593"/>
                    <a:pt x="581" y="615"/>
                  </a:cubicBezTo>
                  <a:lnTo>
                    <a:pt x="581" y="615"/>
                  </a:lnTo>
                  <a:cubicBezTo>
                    <a:pt x="582" y="619"/>
                    <a:pt x="583" y="622"/>
                    <a:pt x="583" y="625"/>
                  </a:cubicBezTo>
                  <a:lnTo>
                    <a:pt x="583" y="625"/>
                  </a:lnTo>
                  <a:cubicBezTo>
                    <a:pt x="584" y="630"/>
                    <a:pt x="586" y="634"/>
                    <a:pt x="588" y="637"/>
                  </a:cubicBezTo>
                  <a:lnTo>
                    <a:pt x="588" y="637"/>
                  </a:lnTo>
                  <a:cubicBezTo>
                    <a:pt x="573" y="657"/>
                    <a:pt x="561" y="677"/>
                    <a:pt x="553" y="698"/>
                  </a:cubicBezTo>
                  <a:lnTo>
                    <a:pt x="553" y="698"/>
                  </a:lnTo>
                  <a:cubicBezTo>
                    <a:pt x="517" y="669"/>
                    <a:pt x="481" y="641"/>
                    <a:pt x="445" y="612"/>
                  </a:cubicBezTo>
                  <a:lnTo>
                    <a:pt x="445" y="612"/>
                  </a:lnTo>
                  <a:cubicBezTo>
                    <a:pt x="423" y="595"/>
                    <a:pt x="392" y="626"/>
                    <a:pt x="414" y="644"/>
                  </a:cubicBezTo>
                  <a:lnTo>
                    <a:pt x="414" y="644"/>
                  </a:lnTo>
                  <a:cubicBezTo>
                    <a:pt x="440" y="665"/>
                    <a:pt x="466" y="685"/>
                    <a:pt x="492" y="706"/>
                  </a:cubicBezTo>
                  <a:lnTo>
                    <a:pt x="492" y="706"/>
                  </a:lnTo>
                  <a:cubicBezTo>
                    <a:pt x="455" y="713"/>
                    <a:pt x="422" y="726"/>
                    <a:pt x="391" y="745"/>
                  </a:cubicBezTo>
                  <a:lnTo>
                    <a:pt x="391" y="745"/>
                  </a:lnTo>
                  <a:cubicBezTo>
                    <a:pt x="381" y="737"/>
                    <a:pt x="371" y="729"/>
                    <a:pt x="361" y="721"/>
                  </a:cubicBezTo>
                  <a:lnTo>
                    <a:pt x="361" y="721"/>
                  </a:lnTo>
                  <a:cubicBezTo>
                    <a:pt x="351" y="715"/>
                    <a:pt x="336" y="720"/>
                    <a:pt x="330" y="730"/>
                  </a:cubicBezTo>
                  <a:lnTo>
                    <a:pt x="330" y="730"/>
                  </a:lnTo>
                  <a:cubicBezTo>
                    <a:pt x="324" y="741"/>
                    <a:pt x="328" y="753"/>
                    <a:pt x="338" y="760"/>
                  </a:cubicBezTo>
                  <a:lnTo>
                    <a:pt x="338" y="760"/>
                  </a:lnTo>
                  <a:cubicBezTo>
                    <a:pt x="343" y="764"/>
                    <a:pt x="348" y="767"/>
                    <a:pt x="353" y="771"/>
                  </a:cubicBezTo>
                  <a:lnTo>
                    <a:pt x="353" y="771"/>
                  </a:lnTo>
                  <a:cubicBezTo>
                    <a:pt x="266" y="842"/>
                    <a:pt x="209" y="959"/>
                    <a:pt x="184" y="1083"/>
                  </a:cubicBezTo>
                  <a:lnTo>
                    <a:pt x="184" y="1083"/>
                  </a:lnTo>
                  <a:cubicBezTo>
                    <a:pt x="149" y="997"/>
                    <a:pt x="207" y="841"/>
                    <a:pt x="237" y="773"/>
                  </a:cubicBezTo>
                  <a:close/>
                  <a:moveTo>
                    <a:pt x="1212" y="332"/>
                  </a:moveTo>
                  <a:lnTo>
                    <a:pt x="1212" y="332"/>
                  </a:lnTo>
                  <a:cubicBezTo>
                    <a:pt x="1193" y="348"/>
                    <a:pt x="1175" y="365"/>
                    <a:pt x="1159" y="383"/>
                  </a:cubicBezTo>
                  <a:lnTo>
                    <a:pt x="1159" y="383"/>
                  </a:lnTo>
                  <a:cubicBezTo>
                    <a:pt x="1157" y="383"/>
                    <a:pt x="1155" y="383"/>
                    <a:pt x="1152" y="383"/>
                  </a:cubicBezTo>
                  <a:lnTo>
                    <a:pt x="1152" y="383"/>
                  </a:lnTo>
                  <a:cubicBezTo>
                    <a:pt x="1050" y="299"/>
                    <a:pt x="918" y="277"/>
                    <a:pt x="789" y="314"/>
                  </a:cubicBezTo>
                  <a:lnTo>
                    <a:pt x="789" y="314"/>
                  </a:lnTo>
                  <a:cubicBezTo>
                    <a:pt x="682" y="346"/>
                    <a:pt x="595" y="435"/>
                    <a:pt x="580" y="542"/>
                  </a:cubicBezTo>
                  <a:lnTo>
                    <a:pt x="580" y="542"/>
                  </a:lnTo>
                  <a:cubicBezTo>
                    <a:pt x="546" y="529"/>
                    <a:pt x="510" y="524"/>
                    <a:pt x="476" y="525"/>
                  </a:cubicBezTo>
                  <a:lnTo>
                    <a:pt x="476" y="525"/>
                  </a:lnTo>
                  <a:cubicBezTo>
                    <a:pt x="587" y="256"/>
                    <a:pt x="1002" y="101"/>
                    <a:pt x="1212" y="332"/>
                  </a:cubicBezTo>
                  <a:close/>
                  <a:moveTo>
                    <a:pt x="1556" y="459"/>
                  </a:moveTo>
                  <a:lnTo>
                    <a:pt x="1556" y="459"/>
                  </a:lnTo>
                  <a:cubicBezTo>
                    <a:pt x="1506" y="484"/>
                    <a:pt x="1461" y="523"/>
                    <a:pt x="1402" y="534"/>
                  </a:cubicBezTo>
                  <a:lnTo>
                    <a:pt x="1402" y="534"/>
                  </a:lnTo>
                  <a:cubicBezTo>
                    <a:pt x="1350" y="480"/>
                    <a:pt x="1291" y="436"/>
                    <a:pt x="1224" y="411"/>
                  </a:cubicBezTo>
                  <a:lnTo>
                    <a:pt x="1224" y="411"/>
                  </a:lnTo>
                  <a:cubicBezTo>
                    <a:pt x="1263" y="373"/>
                    <a:pt x="1308" y="343"/>
                    <a:pt x="1363" y="327"/>
                  </a:cubicBezTo>
                  <a:lnTo>
                    <a:pt x="1363" y="327"/>
                  </a:lnTo>
                  <a:cubicBezTo>
                    <a:pt x="1454" y="301"/>
                    <a:pt x="1553" y="367"/>
                    <a:pt x="1556" y="459"/>
                  </a:cubicBezTo>
                  <a:close/>
                  <a:moveTo>
                    <a:pt x="1791" y="582"/>
                  </a:moveTo>
                  <a:lnTo>
                    <a:pt x="1791" y="582"/>
                  </a:lnTo>
                  <a:cubicBezTo>
                    <a:pt x="1935" y="719"/>
                    <a:pt x="1967" y="1004"/>
                    <a:pt x="1845" y="1161"/>
                  </a:cubicBezTo>
                  <a:lnTo>
                    <a:pt x="1845" y="1161"/>
                  </a:lnTo>
                  <a:cubicBezTo>
                    <a:pt x="1828" y="1145"/>
                    <a:pt x="1808" y="1132"/>
                    <a:pt x="1785" y="1117"/>
                  </a:cubicBezTo>
                  <a:lnTo>
                    <a:pt x="1785" y="1117"/>
                  </a:lnTo>
                  <a:cubicBezTo>
                    <a:pt x="1785" y="1114"/>
                    <a:pt x="1785" y="1112"/>
                    <a:pt x="1784" y="1109"/>
                  </a:cubicBezTo>
                  <a:lnTo>
                    <a:pt x="1784" y="1109"/>
                  </a:lnTo>
                  <a:cubicBezTo>
                    <a:pt x="1775" y="1002"/>
                    <a:pt x="1728" y="893"/>
                    <a:pt x="1650" y="818"/>
                  </a:cubicBezTo>
                  <a:lnTo>
                    <a:pt x="1650" y="818"/>
                  </a:lnTo>
                  <a:cubicBezTo>
                    <a:pt x="1679" y="809"/>
                    <a:pt x="1706" y="800"/>
                    <a:pt x="1734" y="791"/>
                  </a:cubicBezTo>
                  <a:lnTo>
                    <a:pt x="1734" y="791"/>
                  </a:lnTo>
                  <a:cubicBezTo>
                    <a:pt x="1761" y="781"/>
                    <a:pt x="1750" y="739"/>
                    <a:pt x="1722" y="748"/>
                  </a:cubicBezTo>
                  <a:lnTo>
                    <a:pt x="1722" y="748"/>
                  </a:lnTo>
                  <a:cubicBezTo>
                    <a:pt x="1687" y="759"/>
                    <a:pt x="1652" y="771"/>
                    <a:pt x="1616" y="783"/>
                  </a:cubicBezTo>
                  <a:lnTo>
                    <a:pt x="1616" y="783"/>
                  </a:lnTo>
                  <a:cubicBezTo>
                    <a:pt x="1614" y="784"/>
                    <a:pt x="1613" y="785"/>
                    <a:pt x="1611" y="786"/>
                  </a:cubicBezTo>
                  <a:lnTo>
                    <a:pt x="1611" y="786"/>
                  </a:lnTo>
                  <a:cubicBezTo>
                    <a:pt x="1606" y="782"/>
                    <a:pt x="1601" y="778"/>
                    <a:pt x="1596" y="774"/>
                  </a:cubicBezTo>
                  <a:lnTo>
                    <a:pt x="1596" y="774"/>
                  </a:lnTo>
                  <a:cubicBezTo>
                    <a:pt x="1595" y="774"/>
                    <a:pt x="1595" y="773"/>
                    <a:pt x="1594" y="773"/>
                  </a:cubicBezTo>
                  <a:lnTo>
                    <a:pt x="1594" y="773"/>
                  </a:lnTo>
                  <a:cubicBezTo>
                    <a:pt x="1623" y="746"/>
                    <a:pt x="1652" y="719"/>
                    <a:pt x="1681" y="692"/>
                  </a:cubicBezTo>
                  <a:lnTo>
                    <a:pt x="1681" y="692"/>
                  </a:lnTo>
                  <a:cubicBezTo>
                    <a:pt x="1702" y="673"/>
                    <a:pt x="1671" y="642"/>
                    <a:pt x="1650" y="661"/>
                  </a:cubicBezTo>
                  <a:lnTo>
                    <a:pt x="1650" y="661"/>
                  </a:lnTo>
                  <a:cubicBezTo>
                    <a:pt x="1620" y="688"/>
                    <a:pt x="1591" y="715"/>
                    <a:pt x="1561" y="742"/>
                  </a:cubicBezTo>
                  <a:lnTo>
                    <a:pt x="1561" y="742"/>
                  </a:lnTo>
                  <a:cubicBezTo>
                    <a:pt x="1528" y="689"/>
                    <a:pt x="1492" y="636"/>
                    <a:pt x="1452" y="589"/>
                  </a:cubicBezTo>
                  <a:lnTo>
                    <a:pt x="1452" y="589"/>
                  </a:lnTo>
                  <a:cubicBezTo>
                    <a:pt x="1475" y="582"/>
                    <a:pt x="1495" y="571"/>
                    <a:pt x="1518" y="555"/>
                  </a:cubicBezTo>
                  <a:lnTo>
                    <a:pt x="1518" y="555"/>
                  </a:lnTo>
                  <a:cubicBezTo>
                    <a:pt x="1619" y="488"/>
                    <a:pt x="1703" y="499"/>
                    <a:pt x="1791" y="582"/>
                  </a:cubicBezTo>
                  <a:close/>
                  <a:moveTo>
                    <a:pt x="1464" y="1788"/>
                  </a:moveTo>
                  <a:lnTo>
                    <a:pt x="1464" y="1788"/>
                  </a:lnTo>
                  <a:cubicBezTo>
                    <a:pt x="1483" y="1739"/>
                    <a:pt x="1488" y="1687"/>
                    <a:pt x="1477" y="1636"/>
                  </a:cubicBezTo>
                  <a:lnTo>
                    <a:pt x="1477" y="1636"/>
                  </a:lnTo>
                  <a:cubicBezTo>
                    <a:pt x="1510" y="1649"/>
                    <a:pt x="1544" y="1661"/>
                    <a:pt x="1578" y="1674"/>
                  </a:cubicBezTo>
                  <a:lnTo>
                    <a:pt x="1578" y="1674"/>
                  </a:lnTo>
                  <a:cubicBezTo>
                    <a:pt x="1605" y="1684"/>
                    <a:pt x="1616" y="1641"/>
                    <a:pt x="1589" y="1631"/>
                  </a:cubicBezTo>
                  <a:lnTo>
                    <a:pt x="1589" y="1631"/>
                  </a:lnTo>
                  <a:cubicBezTo>
                    <a:pt x="1545" y="1615"/>
                    <a:pt x="1501" y="1598"/>
                    <a:pt x="1457" y="1581"/>
                  </a:cubicBezTo>
                  <a:lnTo>
                    <a:pt x="1457" y="1581"/>
                  </a:lnTo>
                  <a:lnTo>
                    <a:pt x="1457" y="1581"/>
                  </a:lnTo>
                  <a:lnTo>
                    <a:pt x="1457" y="1581"/>
                  </a:lnTo>
                  <a:cubicBezTo>
                    <a:pt x="1502" y="1590"/>
                    <a:pt x="1554" y="1567"/>
                    <a:pt x="1596" y="1532"/>
                  </a:cubicBezTo>
                  <a:lnTo>
                    <a:pt x="1596" y="1532"/>
                  </a:lnTo>
                  <a:cubicBezTo>
                    <a:pt x="1597" y="1535"/>
                    <a:pt x="1597" y="1537"/>
                    <a:pt x="1599" y="1539"/>
                  </a:cubicBezTo>
                  <a:lnTo>
                    <a:pt x="1599" y="1539"/>
                  </a:lnTo>
                  <a:cubicBezTo>
                    <a:pt x="1610" y="1558"/>
                    <a:pt x="1621" y="1577"/>
                    <a:pt x="1633" y="1596"/>
                  </a:cubicBezTo>
                  <a:lnTo>
                    <a:pt x="1633" y="1596"/>
                  </a:lnTo>
                  <a:cubicBezTo>
                    <a:pt x="1647" y="1620"/>
                    <a:pt x="1686" y="1598"/>
                    <a:pt x="1671" y="1573"/>
                  </a:cubicBezTo>
                  <a:lnTo>
                    <a:pt x="1671" y="1573"/>
                  </a:lnTo>
                  <a:cubicBezTo>
                    <a:pt x="1660" y="1554"/>
                    <a:pt x="1648" y="1536"/>
                    <a:pt x="1637" y="1516"/>
                  </a:cubicBezTo>
                  <a:lnTo>
                    <a:pt x="1637" y="1516"/>
                  </a:lnTo>
                  <a:cubicBezTo>
                    <a:pt x="1633" y="1511"/>
                    <a:pt x="1629" y="1508"/>
                    <a:pt x="1624" y="1507"/>
                  </a:cubicBezTo>
                  <a:lnTo>
                    <a:pt x="1624" y="1507"/>
                  </a:lnTo>
                  <a:cubicBezTo>
                    <a:pt x="1709" y="1424"/>
                    <a:pt x="1769" y="1313"/>
                    <a:pt x="1783" y="1197"/>
                  </a:cubicBezTo>
                  <a:lnTo>
                    <a:pt x="1783" y="1197"/>
                  </a:lnTo>
                  <a:cubicBezTo>
                    <a:pt x="2042" y="1392"/>
                    <a:pt x="1709" y="1754"/>
                    <a:pt x="1464" y="1788"/>
                  </a:cubicBezTo>
                  <a:close/>
                  <a:moveTo>
                    <a:pt x="1342" y="1864"/>
                  </a:moveTo>
                  <a:lnTo>
                    <a:pt x="1342" y="1864"/>
                  </a:lnTo>
                  <a:cubicBezTo>
                    <a:pt x="1324" y="1884"/>
                    <a:pt x="1287" y="1911"/>
                    <a:pt x="1244" y="1934"/>
                  </a:cubicBezTo>
                  <a:lnTo>
                    <a:pt x="1244" y="1934"/>
                  </a:lnTo>
                  <a:cubicBezTo>
                    <a:pt x="1244" y="1904"/>
                    <a:pt x="1242" y="1873"/>
                    <a:pt x="1236" y="1843"/>
                  </a:cubicBezTo>
                  <a:lnTo>
                    <a:pt x="1236" y="1843"/>
                  </a:lnTo>
                  <a:cubicBezTo>
                    <a:pt x="1230" y="1815"/>
                    <a:pt x="1187" y="1827"/>
                    <a:pt x="1193" y="1855"/>
                  </a:cubicBezTo>
                  <a:lnTo>
                    <a:pt x="1193" y="1855"/>
                  </a:lnTo>
                  <a:cubicBezTo>
                    <a:pt x="1200" y="1889"/>
                    <a:pt x="1201" y="1922"/>
                    <a:pt x="1198" y="1956"/>
                  </a:cubicBezTo>
                  <a:lnTo>
                    <a:pt x="1198" y="1956"/>
                  </a:lnTo>
                  <a:cubicBezTo>
                    <a:pt x="1182" y="1963"/>
                    <a:pt x="1165" y="1968"/>
                    <a:pt x="1148" y="1972"/>
                  </a:cubicBezTo>
                  <a:lnTo>
                    <a:pt x="1148" y="1972"/>
                  </a:lnTo>
                  <a:cubicBezTo>
                    <a:pt x="1149" y="1963"/>
                    <a:pt x="1149" y="1954"/>
                    <a:pt x="1150" y="1945"/>
                  </a:cubicBezTo>
                  <a:lnTo>
                    <a:pt x="1150" y="1945"/>
                  </a:lnTo>
                  <a:cubicBezTo>
                    <a:pt x="1152" y="1924"/>
                    <a:pt x="1153" y="1904"/>
                    <a:pt x="1154" y="1883"/>
                  </a:cubicBezTo>
                  <a:lnTo>
                    <a:pt x="1154" y="1883"/>
                  </a:lnTo>
                  <a:cubicBezTo>
                    <a:pt x="1156" y="1854"/>
                    <a:pt x="1112" y="1854"/>
                    <a:pt x="1110" y="1883"/>
                  </a:cubicBezTo>
                  <a:lnTo>
                    <a:pt x="1110" y="1883"/>
                  </a:lnTo>
                  <a:cubicBezTo>
                    <a:pt x="1108" y="1904"/>
                    <a:pt x="1107" y="1924"/>
                    <a:pt x="1105" y="1945"/>
                  </a:cubicBezTo>
                  <a:lnTo>
                    <a:pt x="1105" y="1945"/>
                  </a:lnTo>
                  <a:cubicBezTo>
                    <a:pt x="1105" y="1955"/>
                    <a:pt x="1103" y="1967"/>
                    <a:pt x="1102" y="1978"/>
                  </a:cubicBezTo>
                  <a:lnTo>
                    <a:pt x="1102" y="1978"/>
                  </a:lnTo>
                  <a:cubicBezTo>
                    <a:pt x="1060" y="1977"/>
                    <a:pt x="1027" y="1957"/>
                    <a:pt x="1018" y="1903"/>
                  </a:cubicBezTo>
                  <a:lnTo>
                    <a:pt x="1018" y="1903"/>
                  </a:lnTo>
                  <a:cubicBezTo>
                    <a:pt x="1056" y="1874"/>
                    <a:pt x="1087" y="1838"/>
                    <a:pt x="1106" y="1791"/>
                  </a:cubicBezTo>
                  <a:lnTo>
                    <a:pt x="1106" y="1791"/>
                  </a:lnTo>
                  <a:cubicBezTo>
                    <a:pt x="1207" y="1759"/>
                    <a:pt x="1331" y="1697"/>
                    <a:pt x="1396" y="1610"/>
                  </a:cubicBezTo>
                  <a:lnTo>
                    <a:pt x="1396" y="1610"/>
                  </a:lnTo>
                  <a:cubicBezTo>
                    <a:pt x="1441" y="1692"/>
                    <a:pt x="1408" y="1793"/>
                    <a:pt x="1342" y="1864"/>
                  </a:cubicBezTo>
                  <a:lnTo>
                    <a:pt x="457" y="1636"/>
                  </a:lnTo>
                  <a:lnTo>
                    <a:pt x="457" y="1636"/>
                  </a:lnTo>
                  <a:cubicBezTo>
                    <a:pt x="497" y="1640"/>
                    <a:pt x="542" y="1637"/>
                    <a:pt x="591" y="1625"/>
                  </a:cubicBezTo>
                  <a:lnTo>
                    <a:pt x="591" y="1625"/>
                  </a:lnTo>
                  <a:cubicBezTo>
                    <a:pt x="596" y="1624"/>
                    <a:pt x="599" y="1622"/>
                    <a:pt x="603" y="1620"/>
                  </a:cubicBezTo>
                  <a:lnTo>
                    <a:pt x="603" y="1620"/>
                  </a:lnTo>
                  <a:cubicBezTo>
                    <a:pt x="604" y="1622"/>
                    <a:pt x="606" y="1626"/>
                    <a:pt x="607" y="1629"/>
                  </a:cubicBezTo>
                  <a:lnTo>
                    <a:pt x="607" y="1629"/>
                  </a:lnTo>
                  <a:cubicBezTo>
                    <a:pt x="563" y="1650"/>
                    <a:pt x="520" y="1673"/>
                    <a:pt x="479" y="1701"/>
                  </a:cubicBezTo>
                  <a:lnTo>
                    <a:pt x="479" y="1701"/>
                  </a:lnTo>
                  <a:cubicBezTo>
                    <a:pt x="455" y="1716"/>
                    <a:pt x="477" y="1755"/>
                    <a:pt x="502" y="1739"/>
                  </a:cubicBezTo>
                  <a:lnTo>
                    <a:pt x="502" y="1739"/>
                  </a:lnTo>
                  <a:cubicBezTo>
                    <a:pt x="534" y="1717"/>
                    <a:pt x="568" y="1698"/>
                    <a:pt x="603" y="1681"/>
                  </a:cubicBezTo>
                  <a:lnTo>
                    <a:pt x="603" y="1681"/>
                  </a:lnTo>
                  <a:cubicBezTo>
                    <a:pt x="573" y="1709"/>
                    <a:pt x="543" y="1739"/>
                    <a:pt x="514" y="1768"/>
                  </a:cubicBezTo>
                  <a:lnTo>
                    <a:pt x="514" y="1768"/>
                  </a:lnTo>
                  <a:cubicBezTo>
                    <a:pt x="493" y="1788"/>
                    <a:pt x="525" y="1819"/>
                    <a:pt x="546" y="1799"/>
                  </a:cubicBezTo>
                  <a:lnTo>
                    <a:pt x="546" y="1799"/>
                  </a:lnTo>
                  <a:cubicBezTo>
                    <a:pt x="576" y="1769"/>
                    <a:pt x="606" y="1739"/>
                    <a:pt x="637" y="1709"/>
                  </a:cubicBezTo>
                  <a:lnTo>
                    <a:pt x="637" y="1709"/>
                  </a:lnTo>
                  <a:cubicBezTo>
                    <a:pt x="642" y="1704"/>
                    <a:pt x="644" y="1698"/>
                    <a:pt x="643" y="1693"/>
                  </a:cubicBezTo>
                  <a:lnTo>
                    <a:pt x="643" y="1693"/>
                  </a:lnTo>
                  <a:cubicBezTo>
                    <a:pt x="654" y="1708"/>
                    <a:pt x="667" y="1721"/>
                    <a:pt x="681" y="1733"/>
                  </a:cubicBezTo>
                  <a:lnTo>
                    <a:pt x="681" y="1733"/>
                  </a:lnTo>
                  <a:cubicBezTo>
                    <a:pt x="677" y="1737"/>
                    <a:pt x="674" y="1739"/>
                    <a:pt x="672" y="1745"/>
                  </a:cubicBezTo>
                  <a:lnTo>
                    <a:pt x="672" y="1745"/>
                  </a:lnTo>
                  <a:cubicBezTo>
                    <a:pt x="667" y="1761"/>
                    <a:pt x="661" y="1778"/>
                    <a:pt x="655" y="1794"/>
                  </a:cubicBezTo>
                  <a:lnTo>
                    <a:pt x="655" y="1794"/>
                  </a:lnTo>
                  <a:cubicBezTo>
                    <a:pt x="646" y="1821"/>
                    <a:pt x="689" y="1833"/>
                    <a:pt x="698" y="1806"/>
                  </a:cubicBezTo>
                  <a:lnTo>
                    <a:pt x="698" y="1806"/>
                  </a:lnTo>
                  <a:cubicBezTo>
                    <a:pt x="704" y="1790"/>
                    <a:pt x="709" y="1774"/>
                    <a:pt x="714" y="1759"/>
                  </a:cubicBezTo>
                  <a:lnTo>
                    <a:pt x="714" y="1759"/>
                  </a:lnTo>
                  <a:cubicBezTo>
                    <a:pt x="810" y="1820"/>
                    <a:pt x="913" y="1832"/>
                    <a:pt x="1019" y="1813"/>
                  </a:cubicBezTo>
                  <a:lnTo>
                    <a:pt x="1019" y="1813"/>
                  </a:lnTo>
                  <a:cubicBezTo>
                    <a:pt x="864" y="2015"/>
                    <a:pt x="307" y="1897"/>
                    <a:pt x="457" y="1636"/>
                  </a:cubicBezTo>
                  <a:lnTo>
                    <a:pt x="1342" y="1864"/>
                  </a:lnTo>
                  <a:close/>
                  <a:moveTo>
                    <a:pt x="944" y="412"/>
                  </a:moveTo>
                  <a:lnTo>
                    <a:pt x="944" y="412"/>
                  </a:lnTo>
                  <a:cubicBezTo>
                    <a:pt x="911" y="423"/>
                    <a:pt x="866" y="442"/>
                    <a:pt x="818" y="467"/>
                  </a:cubicBezTo>
                  <a:lnTo>
                    <a:pt x="818" y="467"/>
                  </a:lnTo>
                  <a:cubicBezTo>
                    <a:pt x="815" y="447"/>
                    <a:pt x="805" y="430"/>
                    <a:pt x="788" y="418"/>
                  </a:cubicBezTo>
                  <a:lnTo>
                    <a:pt x="788" y="418"/>
                  </a:lnTo>
                  <a:cubicBezTo>
                    <a:pt x="763" y="403"/>
                    <a:pt x="741" y="441"/>
                    <a:pt x="765" y="457"/>
                  </a:cubicBezTo>
                  <a:lnTo>
                    <a:pt x="765" y="457"/>
                  </a:lnTo>
                  <a:cubicBezTo>
                    <a:pt x="773" y="462"/>
                    <a:pt x="777" y="471"/>
                    <a:pt x="775" y="481"/>
                  </a:cubicBezTo>
                  <a:lnTo>
                    <a:pt x="775" y="481"/>
                  </a:lnTo>
                  <a:cubicBezTo>
                    <a:pt x="775" y="484"/>
                    <a:pt x="775" y="487"/>
                    <a:pt x="776" y="490"/>
                  </a:cubicBezTo>
                  <a:lnTo>
                    <a:pt x="776" y="490"/>
                  </a:lnTo>
                  <a:cubicBezTo>
                    <a:pt x="730" y="515"/>
                    <a:pt x="685" y="545"/>
                    <a:pt x="646" y="579"/>
                  </a:cubicBezTo>
                  <a:lnTo>
                    <a:pt x="646" y="579"/>
                  </a:lnTo>
                  <a:cubicBezTo>
                    <a:pt x="646" y="578"/>
                    <a:pt x="644" y="576"/>
                    <a:pt x="644" y="575"/>
                  </a:cubicBezTo>
                  <a:lnTo>
                    <a:pt x="644" y="575"/>
                  </a:lnTo>
                  <a:cubicBezTo>
                    <a:pt x="638" y="453"/>
                    <a:pt x="768" y="377"/>
                    <a:pt x="878" y="363"/>
                  </a:cubicBezTo>
                  <a:lnTo>
                    <a:pt x="878" y="363"/>
                  </a:lnTo>
                  <a:cubicBezTo>
                    <a:pt x="933" y="356"/>
                    <a:pt x="989" y="366"/>
                    <a:pt x="1038" y="389"/>
                  </a:cubicBezTo>
                  <a:lnTo>
                    <a:pt x="1038" y="389"/>
                  </a:lnTo>
                  <a:cubicBezTo>
                    <a:pt x="1008" y="393"/>
                    <a:pt x="977" y="400"/>
                    <a:pt x="944" y="412"/>
                  </a:cubicBezTo>
                  <a:lnTo>
                    <a:pt x="1175" y="1291"/>
                  </a:lnTo>
                  <a:lnTo>
                    <a:pt x="1175" y="1291"/>
                  </a:lnTo>
                  <a:cubicBezTo>
                    <a:pt x="1177" y="1294"/>
                    <a:pt x="1177" y="1294"/>
                    <a:pt x="1175" y="1291"/>
                  </a:cubicBezTo>
                  <a:lnTo>
                    <a:pt x="944" y="412"/>
                  </a:lnTo>
                  <a:close/>
                  <a:moveTo>
                    <a:pt x="1055" y="1128"/>
                  </a:moveTo>
                  <a:lnTo>
                    <a:pt x="1055" y="1128"/>
                  </a:lnTo>
                  <a:cubicBezTo>
                    <a:pt x="1071" y="1133"/>
                    <a:pt x="1087" y="1143"/>
                    <a:pt x="1096" y="1155"/>
                  </a:cubicBezTo>
                  <a:lnTo>
                    <a:pt x="1096" y="1155"/>
                  </a:lnTo>
                  <a:cubicBezTo>
                    <a:pt x="1102" y="1164"/>
                    <a:pt x="1099" y="1173"/>
                    <a:pt x="1092" y="1182"/>
                  </a:cubicBezTo>
                  <a:lnTo>
                    <a:pt x="1092" y="1182"/>
                  </a:lnTo>
                  <a:cubicBezTo>
                    <a:pt x="1080" y="1172"/>
                    <a:pt x="1068" y="1162"/>
                    <a:pt x="1055" y="1152"/>
                  </a:cubicBezTo>
                  <a:lnTo>
                    <a:pt x="1055" y="1152"/>
                  </a:lnTo>
                  <a:cubicBezTo>
                    <a:pt x="1046" y="1144"/>
                    <a:pt x="1033" y="1143"/>
                    <a:pt x="1024" y="1152"/>
                  </a:cubicBezTo>
                  <a:lnTo>
                    <a:pt x="1024" y="1152"/>
                  </a:lnTo>
                  <a:cubicBezTo>
                    <a:pt x="1023" y="1153"/>
                    <a:pt x="1023" y="1154"/>
                    <a:pt x="1022" y="1154"/>
                  </a:cubicBezTo>
                  <a:lnTo>
                    <a:pt x="1022" y="1154"/>
                  </a:lnTo>
                  <a:cubicBezTo>
                    <a:pt x="1007" y="1135"/>
                    <a:pt x="973" y="1156"/>
                    <a:pt x="987" y="1180"/>
                  </a:cubicBezTo>
                  <a:lnTo>
                    <a:pt x="987" y="1180"/>
                  </a:lnTo>
                  <a:cubicBezTo>
                    <a:pt x="998" y="1200"/>
                    <a:pt x="1009" y="1220"/>
                    <a:pt x="1021" y="1241"/>
                  </a:cubicBezTo>
                  <a:lnTo>
                    <a:pt x="1021" y="1241"/>
                  </a:lnTo>
                  <a:cubicBezTo>
                    <a:pt x="998" y="1256"/>
                    <a:pt x="977" y="1273"/>
                    <a:pt x="954" y="1289"/>
                  </a:cubicBezTo>
                  <a:lnTo>
                    <a:pt x="954" y="1289"/>
                  </a:lnTo>
                  <a:cubicBezTo>
                    <a:pt x="957" y="1251"/>
                    <a:pt x="961" y="1212"/>
                    <a:pt x="966" y="1174"/>
                  </a:cubicBezTo>
                  <a:lnTo>
                    <a:pt x="966" y="1174"/>
                  </a:lnTo>
                  <a:cubicBezTo>
                    <a:pt x="969" y="1157"/>
                    <a:pt x="970" y="1116"/>
                    <a:pt x="995" y="1113"/>
                  </a:cubicBezTo>
                  <a:lnTo>
                    <a:pt x="995" y="1113"/>
                  </a:lnTo>
                  <a:cubicBezTo>
                    <a:pt x="1015" y="1111"/>
                    <a:pt x="1038" y="1122"/>
                    <a:pt x="1055" y="1128"/>
                  </a:cubicBezTo>
                  <a:close/>
                  <a:moveTo>
                    <a:pt x="1052" y="1207"/>
                  </a:moveTo>
                  <a:lnTo>
                    <a:pt x="1052" y="1207"/>
                  </a:lnTo>
                  <a:cubicBezTo>
                    <a:pt x="1055" y="1208"/>
                    <a:pt x="1057" y="1210"/>
                    <a:pt x="1060" y="1212"/>
                  </a:cubicBezTo>
                  <a:lnTo>
                    <a:pt x="1060" y="1212"/>
                  </a:lnTo>
                  <a:cubicBezTo>
                    <a:pt x="1058" y="1213"/>
                    <a:pt x="1058" y="1214"/>
                    <a:pt x="1056" y="1214"/>
                  </a:cubicBezTo>
                  <a:lnTo>
                    <a:pt x="1056" y="1214"/>
                  </a:lnTo>
                  <a:cubicBezTo>
                    <a:pt x="1055" y="1212"/>
                    <a:pt x="1054" y="1209"/>
                    <a:pt x="1052" y="1207"/>
                  </a:cubicBezTo>
                  <a:close/>
                  <a:moveTo>
                    <a:pt x="982" y="1429"/>
                  </a:moveTo>
                  <a:lnTo>
                    <a:pt x="982" y="1429"/>
                  </a:lnTo>
                  <a:cubicBezTo>
                    <a:pt x="971" y="1485"/>
                    <a:pt x="836" y="1463"/>
                    <a:pt x="803" y="1446"/>
                  </a:cubicBezTo>
                  <a:lnTo>
                    <a:pt x="803" y="1446"/>
                  </a:lnTo>
                  <a:cubicBezTo>
                    <a:pt x="704" y="1394"/>
                    <a:pt x="815" y="1288"/>
                    <a:pt x="890" y="1231"/>
                  </a:cubicBezTo>
                  <a:lnTo>
                    <a:pt x="890" y="1231"/>
                  </a:lnTo>
                  <a:cubicBezTo>
                    <a:pt x="888" y="1261"/>
                    <a:pt x="887" y="1291"/>
                    <a:pt x="886" y="1316"/>
                  </a:cubicBezTo>
                  <a:lnTo>
                    <a:pt x="886" y="1316"/>
                  </a:lnTo>
                  <a:cubicBezTo>
                    <a:pt x="886" y="1324"/>
                    <a:pt x="888" y="1330"/>
                    <a:pt x="891" y="1335"/>
                  </a:cubicBezTo>
                  <a:lnTo>
                    <a:pt x="891" y="1335"/>
                  </a:lnTo>
                  <a:cubicBezTo>
                    <a:pt x="881" y="1358"/>
                    <a:pt x="872" y="1380"/>
                    <a:pt x="862" y="1402"/>
                  </a:cubicBezTo>
                  <a:lnTo>
                    <a:pt x="862" y="1402"/>
                  </a:lnTo>
                  <a:cubicBezTo>
                    <a:pt x="850" y="1428"/>
                    <a:pt x="889" y="1450"/>
                    <a:pt x="900" y="1425"/>
                  </a:cubicBezTo>
                  <a:lnTo>
                    <a:pt x="900" y="1425"/>
                  </a:lnTo>
                  <a:cubicBezTo>
                    <a:pt x="909" y="1406"/>
                    <a:pt x="916" y="1389"/>
                    <a:pt x="924" y="1371"/>
                  </a:cubicBezTo>
                  <a:lnTo>
                    <a:pt x="924" y="1371"/>
                  </a:lnTo>
                  <a:cubicBezTo>
                    <a:pt x="933" y="1378"/>
                    <a:pt x="945" y="1379"/>
                    <a:pt x="957" y="1370"/>
                  </a:cubicBezTo>
                  <a:lnTo>
                    <a:pt x="957" y="1370"/>
                  </a:lnTo>
                  <a:cubicBezTo>
                    <a:pt x="971" y="1359"/>
                    <a:pt x="985" y="1349"/>
                    <a:pt x="1000" y="1338"/>
                  </a:cubicBezTo>
                  <a:lnTo>
                    <a:pt x="1000" y="1338"/>
                  </a:lnTo>
                  <a:cubicBezTo>
                    <a:pt x="994" y="1368"/>
                    <a:pt x="988" y="1398"/>
                    <a:pt x="982" y="1429"/>
                  </a:cubicBezTo>
                  <a:lnTo>
                    <a:pt x="1263" y="969"/>
                  </a:lnTo>
                  <a:lnTo>
                    <a:pt x="1263" y="969"/>
                  </a:lnTo>
                  <a:cubicBezTo>
                    <a:pt x="1322" y="1048"/>
                    <a:pt x="1375" y="1159"/>
                    <a:pt x="1324" y="1253"/>
                  </a:cubicBezTo>
                  <a:lnTo>
                    <a:pt x="1324" y="1253"/>
                  </a:lnTo>
                  <a:cubicBezTo>
                    <a:pt x="1276" y="1342"/>
                    <a:pt x="1155" y="1383"/>
                    <a:pt x="1060" y="1402"/>
                  </a:cubicBezTo>
                  <a:lnTo>
                    <a:pt x="1060" y="1402"/>
                  </a:lnTo>
                  <a:cubicBezTo>
                    <a:pt x="1065" y="1369"/>
                    <a:pt x="1068" y="1335"/>
                    <a:pt x="1074" y="1308"/>
                  </a:cubicBezTo>
                  <a:lnTo>
                    <a:pt x="1074" y="1308"/>
                  </a:lnTo>
                  <a:cubicBezTo>
                    <a:pt x="1075" y="1299"/>
                    <a:pt x="1074" y="1292"/>
                    <a:pt x="1071" y="1286"/>
                  </a:cubicBezTo>
                  <a:lnTo>
                    <a:pt x="1071" y="1286"/>
                  </a:lnTo>
                  <a:cubicBezTo>
                    <a:pt x="1086" y="1275"/>
                    <a:pt x="1102" y="1264"/>
                    <a:pt x="1117" y="1252"/>
                  </a:cubicBezTo>
                  <a:lnTo>
                    <a:pt x="1117" y="1252"/>
                  </a:lnTo>
                  <a:cubicBezTo>
                    <a:pt x="1120" y="1253"/>
                    <a:pt x="1122" y="1255"/>
                    <a:pt x="1125" y="1256"/>
                  </a:cubicBezTo>
                  <a:lnTo>
                    <a:pt x="1125" y="1256"/>
                  </a:lnTo>
                  <a:cubicBezTo>
                    <a:pt x="1133" y="1261"/>
                    <a:pt x="1141" y="1266"/>
                    <a:pt x="1149" y="1273"/>
                  </a:cubicBezTo>
                  <a:lnTo>
                    <a:pt x="1149" y="1273"/>
                  </a:lnTo>
                  <a:cubicBezTo>
                    <a:pt x="1156" y="1277"/>
                    <a:pt x="1163" y="1282"/>
                    <a:pt x="1169" y="1287"/>
                  </a:cubicBezTo>
                  <a:lnTo>
                    <a:pt x="1169" y="1287"/>
                  </a:lnTo>
                  <a:cubicBezTo>
                    <a:pt x="1171" y="1289"/>
                    <a:pt x="1173" y="1292"/>
                    <a:pt x="1176" y="1294"/>
                  </a:cubicBezTo>
                  <a:lnTo>
                    <a:pt x="1176" y="1294"/>
                  </a:lnTo>
                  <a:cubicBezTo>
                    <a:pt x="1182" y="1297"/>
                    <a:pt x="1187" y="1299"/>
                    <a:pt x="1193" y="1300"/>
                  </a:cubicBezTo>
                  <a:lnTo>
                    <a:pt x="1193" y="1300"/>
                  </a:lnTo>
                  <a:cubicBezTo>
                    <a:pt x="1209" y="1301"/>
                    <a:pt x="1217" y="1285"/>
                    <a:pt x="1215" y="1272"/>
                  </a:cubicBezTo>
                  <a:lnTo>
                    <a:pt x="1215" y="1272"/>
                  </a:lnTo>
                  <a:cubicBezTo>
                    <a:pt x="1212" y="1257"/>
                    <a:pt x="1187" y="1245"/>
                    <a:pt x="1176" y="1237"/>
                  </a:cubicBezTo>
                  <a:lnTo>
                    <a:pt x="1176" y="1237"/>
                  </a:lnTo>
                  <a:cubicBezTo>
                    <a:pt x="1167" y="1231"/>
                    <a:pt x="1157" y="1224"/>
                    <a:pt x="1148" y="1218"/>
                  </a:cubicBezTo>
                  <a:lnTo>
                    <a:pt x="1148" y="1218"/>
                  </a:lnTo>
                  <a:cubicBezTo>
                    <a:pt x="1148" y="1217"/>
                    <a:pt x="1149" y="1217"/>
                    <a:pt x="1149" y="1216"/>
                  </a:cubicBezTo>
                  <a:lnTo>
                    <a:pt x="1149" y="1216"/>
                  </a:lnTo>
                  <a:cubicBezTo>
                    <a:pt x="1175" y="1171"/>
                    <a:pt x="1165" y="1129"/>
                    <a:pt x="1132" y="1099"/>
                  </a:cubicBezTo>
                  <a:lnTo>
                    <a:pt x="1132" y="1099"/>
                  </a:lnTo>
                  <a:cubicBezTo>
                    <a:pt x="1161" y="1072"/>
                    <a:pt x="1190" y="1045"/>
                    <a:pt x="1219" y="1018"/>
                  </a:cubicBezTo>
                  <a:lnTo>
                    <a:pt x="1219" y="1018"/>
                  </a:lnTo>
                  <a:cubicBezTo>
                    <a:pt x="1240" y="999"/>
                    <a:pt x="1209" y="968"/>
                    <a:pt x="1187" y="987"/>
                  </a:cubicBezTo>
                  <a:lnTo>
                    <a:pt x="1187" y="987"/>
                  </a:lnTo>
                  <a:cubicBezTo>
                    <a:pt x="1164" y="1009"/>
                    <a:pt x="1140" y="1031"/>
                    <a:pt x="1116" y="1052"/>
                  </a:cubicBezTo>
                  <a:lnTo>
                    <a:pt x="1116" y="1052"/>
                  </a:lnTo>
                  <a:cubicBezTo>
                    <a:pt x="1131" y="1026"/>
                    <a:pt x="1145" y="1001"/>
                    <a:pt x="1160" y="975"/>
                  </a:cubicBezTo>
                  <a:lnTo>
                    <a:pt x="1160" y="975"/>
                  </a:lnTo>
                  <a:cubicBezTo>
                    <a:pt x="1174" y="950"/>
                    <a:pt x="1136" y="928"/>
                    <a:pt x="1122" y="952"/>
                  </a:cubicBezTo>
                  <a:lnTo>
                    <a:pt x="1122" y="952"/>
                  </a:lnTo>
                  <a:cubicBezTo>
                    <a:pt x="1105" y="982"/>
                    <a:pt x="1088" y="1012"/>
                    <a:pt x="1071" y="1042"/>
                  </a:cubicBezTo>
                  <a:lnTo>
                    <a:pt x="1071" y="1042"/>
                  </a:lnTo>
                  <a:cubicBezTo>
                    <a:pt x="1071" y="1010"/>
                    <a:pt x="1070" y="978"/>
                    <a:pt x="1070" y="946"/>
                  </a:cubicBezTo>
                  <a:lnTo>
                    <a:pt x="1070" y="946"/>
                  </a:lnTo>
                  <a:cubicBezTo>
                    <a:pt x="1070" y="917"/>
                    <a:pt x="1025" y="917"/>
                    <a:pt x="1025" y="946"/>
                  </a:cubicBezTo>
                  <a:lnTo>
                    <a:pt x="1025" y="946"/>
                  </a:lnTo>
                  <a:cubicBezTo>
                    <a:pt x="1026" y="980"/>
                    <a:pt x="1027" y="1015"/>
                    <a:pt x="1027" y="1049"/>
                  </a:cubicBezTo>
                  <a:lnTo>
                    <a:pt x="1027" y="1049"/>
                  </a:lnTo>
                  <a:cubicBezTo>
                    <a:pt x="991" y="1042"/>
                    <a:pt x="955" y="1044"/>
                    <a:pt x="934" y="1070"/>
                  </a:cubicBezTo>
                  <a:lnTo>
                    <a:pt x="934" y="1070"/>
                  </a:lnTo>
                  <a:cubicBezTo>
                    <a:pt x="919" y="1090"/>
                    <a:pt x="909" y="1116"/>
                    <a:pt x="902" y="1143"/>
                  </a:cubicBezTo>
                  <a:lnTo>
                    <a:pt x="902" y="1143"/>
                  </a:lnTo>
                  <a:cubicBezTo>
                    <a:pt x="901" y="1143"/>
                    <a:pt x="900" y="1143"/>
                    <a:pt x="900" y="1144"/>
                  </a:cubicBezTo>
                  <a:lnTo>
                    <a:pt x="900" y="1144"/>
                  </a:lnTo>
                  <a:cubicBezTo>
                    <a:pt x="873" y="1160"/>
                    <a:pt x="842" y="1182"/>
                    <a:pt x="812" y="1208"/>
                  </a:cubicBezTo>
                  <a:lnTo>
                    <a:pt x="812" y="1208"/>
                  </a:lnTo>
                  <a:cubicBezTo>
                    <a:pt x="812" y="1137"/>
                    <a:pt x="834" y="1071"/>
                    <a:pt x="874" y="1008"/>
                  </a:cubicBezTo>
                  <a:lnTo>
                    <a:pt x="874" y="1008"/>
                  </a:lnTo>
                  <a:cubicBezTo>
                    <a:pt x="960" y="874"/>
                    <a:pt x="1159" y="830"/>
                    <a:pt x="1263" y="969"/>
                  </a:cubicBezTo>
                  <a:lnTo>
                    <a:pt x="982" y="1429"/>
                  </a:lnTo>
                  <a:close/>
                  <a:moveTo>
                    <a:pt x="669" y="880"/>
                  </a:moveTo>
                  <a:lnTo>
                    <a:pt x="669" y="880"/>
                  </a:lnTo>
                  <a:cubicBezTo>
                    <a:pt x="700" y="818"/>
                    <a:pt x="745" y="767"/>
                    <a:pt x="795" y="720"/>
                  </a:cubicBezTo>
                  <a:lnTo>
                    <a:pt x="795" y="720"/>
                  </a:lnTo>
                  <a:cubicBezTo>
                    <a:pt x="824" y="694"/>
                    <a:pt x="856" y="672"/>
                    <a:pt x="891" y="654"/>
                  </a:cubicBezTo>
                  <a:lnTo>
                    <a:pt x="891" y="654"/>
                  </a:lnTo>
                  <a:cubicBezTo>
                    <a:pt x="1000" y="590"/>
                    <a:pt x="1021" y="756"/>
                    <a:pt x="1028" y="823"/>
                  </a:cubicBezTo>
                  <a:lnTo>
                    <a:pt x="1028" y="823"/>
                  </a:lnTo>
                  <a:cubicBezTo>
                    <a:pt x="975" y="836"/>
                    <a:pt x="926" y="862"/>
                    <a:pt x="890" y="895"/>
                  </a:cubicBezTo>
                  <a:lnTo>
                    <a:pt x="890" y="895"/>
                  </a:lnTo>
                  <a:cubicBezTo>
                    <a:pt x="881" y="902"/>
                    <a:pt x="873" y="911"/>
                    <a:pt x="864" y="920"/>
                  </a:cubicBezTo>
                  <a:lnTo>
                    <a:pt x="864" y="920"/>
                  </a:lnTo>
                  <a:cubicBezTo>
                    <a:pt x="858" y="896"/>
                    <a:pt x="851" y="873"/>
                    <a:pt x="846" y="850"/>
                  </a:cubicBezTo>
                  <a:lnTo>
                    <a:pt x="846" y="850"/>
                  </a:lnTo>
                  <a:cubicBezTo>
                    <a:pt x="838" y="822"/>
                    <a:pt x="795" y="834"/>
                    <a:pt x="803" y="862"/>
                  </a:cubicBezTo>
                  <a:lnTo>
                    <a:pt x="803" y="862"/>
                  </a:lnTo>
                  <a:cubicBezTo>
                    <a:pt x="810" y="889"/>
                    <a:pt x="818" y="916"/>
                    <a:pt x="825" y="942"/>
                  </a:cubicBezTo>
                  <a:lnTo>
                    <a:pt x="825" y="942"/>
                  </a:lnTo>
                  <a:cubicBezTo>
                    <a:pt x="826" y="948"/>
                    <a:pt x="830" y="952"/>
                    <a:pt x="833" y="955"/>
                  </a:cubicBezTo>
                  <a:lnTo>
                    <a:pt x="833" y="955"/>
                  </a:lnTo>
                  <a:cubicBezTo>
                    <a:pt x="833" y="955"/>
                    <a:pt x="833" y="955"/>
                    <a:pt x="833" y="956"/>
                  </a:cubicBezTo>
                  <a:lnTo>
                    <a:pt x="833" y="956"/>
                  </a:lnTo>
                  <a:lnTo>
                    <a:pt x="833" y="956"/>
                  </a:lnTo>
                  <a:lnTo>
                    <a:pt x="833" y="956"/>
                  </a:lnTo>
                  <a:cubicBezTo>
                    <a:pt x="817" y="938"/>
                    <a:pt x="802" y="921"/>
                    <a:pt x="786" y="904"/>
                  </a:cubicBezTo>
                  <a:lnTo>
                    <a:pt x="786" y="904"/>
                  </a:lnTo>
                  <a:cubicBezTo>
                    <a:pt x="767" y="882"/>
                    <a:pt x="736" y="914"/>
                    <a:pt x="755" y="935"/>
                  </a:cubicBezTo>
                  <a:lnTo>
                    <a:pt x="755" y="935"/>
                  </a:lnTo>
                  <a:cubicBezTo>
                    <a:pt x="770" y="952"/>
                    <a:pt x="786" y="970"/>
                    <a:pt x="801" y="987"/>
                  </a:cubicBezTo>
                  <a:lnTo>
                    <a:pt x="801" y="987"/>
                  </a:lnTo>
                  <a:cubicBezTo>
                    <a:pt x="803" y="989"/>
                    <a:pt x="805" y="991"/>
                    <a:pt x="808" y="992"/>
                  </a:cubicBezTo>
                  <a:lnTo>
                    <a:pt x="808" y="992"/>
                  </a:lnTo>
                  <a:cubicBezTo>
                    <a:pt x="799" y="1007"/>
                    <a:pt x="790" y="1022"/>
                    <a:pt x="783" y="1038"/>
                  </a:cubicBezTo>
                  <a:lnTo>
                    <a:pt x="783" y="1038"/>
                  </a:lnTo>
                  <a:cubicBezTo>
                    <a:pt x="758" y="1026"/>
                    <a:pt x="730" y="1021"/>
                    <a:pt x="703" y="1022"/>
                  </a:cubicBezTo>
                  <a:lnTo>
                    <a:pt x="703" y="1022"/>
                  </a:lnTo>
                  <a:cubicBezTo>
                    <a:pt x="674" y="1024"/>
                    <a:pt x="674" y="1069"/>
                    <a:pt x="703" y="1067"/>
                  </a:cubicBezTo>
                  <a:lnTo>
                    <a:pt x="703" y="1067"/>
                  </a:lnTo>
                  <a:cubicBezTo>
                    <a:pt x="726" y="1065"/>
                    <a:pt x="747" y="1070"/>
                    <a:pt x="767" y="1080"/>
                  </a:cubicBezTo>
                  <a:lnTo>
                    <a:pt x="767" y="1080"/>
                  </a:lnTo>
                  <a:cubicBezTo>
                    <a:pt x="747" y="1139"/>
                    <a:pt x="742" y="1204"/>
                    <a:pt x="750" y="1271"/>
                  </a:cubicBezTo>
                  <a:lnTo>
                    <a:pt x="750" y="1271"/>
                  </a:lnTo>
                  <a:cubicBezTo>
                    <a:pt x="727" y="1302"/>
                    <a:pt x="708" y="1335"/>
                    <a:pt x="702" y="1368"/>
                  </a:cubicBezTo>
                  <a:lnTo>
                    <a:pt x="702" y="1368"/>
                  </a:lnTo>
                  <a:cubicBezTo>
                    <a:pt x="657" y="1379"/>
                    <a:pt x="627" y="1366"/>
                    <a:pt x="608" y="1342"/>
                  </a:cubicBezTo>
                  <a:lnTo>
                    <a:pt x="608" y="1342"/>
                  </a:lnTo>
                  <a:cubicBezTo>
                    <a:pt x="625" y="1333"/>
                    <a:pt x="642" y="1327"/>
                    <a:pt x="661" y="1325"/>
                  </a:cubicBezTo>
                  <a:lnTo>
                    <a:pt x="661" y="1325"/>
                  </a:lnTo>
                  <a:cubicBezTo>
                    <a:pt x="689" y="1322"/>
                    <a:pt x="690" y="1277"/>
                    <a:pt x="661" y="1281"/>
                  </a:cubicBezTo>
                  <a:lnTo>
                    <a:pt x="661" y="1281"/>
                  </a:lnTo>
                  <a:cubicBezTo>
                    <a:pt x="636" y="1283"/>
                    <a:pt x="612" y="1290"/>
                    <a:pt x="589" y="1301"/>
                  </a:cubicBezTo>
                  <a:lnTo>
                    <a:pt x="589" y="1301"/>
                  </a:lnTo>
                  <a:cubicBezTo>
                    <a:pt x="567" y="1224"/>
                    <a:pt x="590" y="1107"/>
                    <a:pt x="597" y="1073"/>
                  </a:cubicBezTo>
                  <a:lnTo>
                    <a:pt x="597" y="1073"/>
                  </a:lnTo>
                  <a:cubicBezTo>
                    <a:pt x="610" y="1005"/>
                    <a:pt x="638" y="941"/>
                    <a:pt x="669" y="880"/>
                  </a:cubicBezTo>
                  <a:lnTo>
                    <a:pt x="630" y="1674"/>
                  </a:lnTo>
                  <a:lnTo>
                    <a:pt x="630" y="1674"/>
                  </a:lnTo>
                  <a:cubicBezTo>
                    <a:pt x="627" y="1673"/>
                    <a:pt x="624" y="1672"/>
                    <a:pt x="620" y="1672"/>
                  </a:cubicBezTo>
                  <a:lnTo>
                    <a:pt x="620" y="1672"/>
                  </a:lnTo>
                  <a:cubicBezTo>
                    <a:pt x="623" y="1671"/>
                    <a:pt x="625" y="1670"/>
                    <a:pt x="627" y="1668"/>
                  </a:cubicBezTo>
                  <a:lnTo>
                    <a:pt x="627" y="1668"/>
                  </a:lnTo>
                  <a:cubicBezTo>
                    <a:pt x="628" y="1671"/>
                    <a:pt x="629" y="1672"/>
                    <a:pt x="630" y="1674"/>
                  </a:cubicBezTo>
                  <a:lnTo>
                    <a:pt x="669" y="880"/>
                  </a:lnTo>
                  <a:close/>
                  <a:moveTo>
                    <a:pt x="948" y="1757"/>
                  </a:moveTo>
                  <a:lnTo>
                    <a:pt x="948" y="1757"/>
                  </a:lnTo>
                  <a:cubicBezTo>
                    <a:pt x="737" y="1778"/>
                    <a:pt x="655" y="1610"/>
                    <a:pt x="628" y="1437"/>
                  </a:cubicBezTo>
                  <a:lnTo>
                    <a:pt x="628" y="1437"/>
                  </a:lnTo>
                  <a:cubicBezTo>
                    <a:pt x="651" y="1442"/>
                    <a:pt x="678" y="1442"/>
                    <a:pt x="709" y="1435"/>
                  </a:cubicBezTo>
                  <a:lnTo>
                    <a:pt x="709" y="1435"/>
                  </a:lnTo>
                  <a:cubicBezTo>
                    <a:pt x="717" y="1453"/>
                    <a:pt x="730" y="1472"/>
                    <a:pt x="749" y="1489"/>
                  </a:cubicBezTo>
                  <a:lnTo>
                    <a:pt x="749" y="1489"/>
                  </a:lnTo>
                  <a:cubicBezTo>
                    <a:pt x="804" y="1538"/>
                    <a:pt x="881" y="1533"/>
                    <a:pt x="950" y="1521"/>
                  </a:cubicBezTo>
                  <a:lnTo>
                    <a:pt x="950" y="1521"/>
                  </a:lnTo>
                  <a:cubicBezTo>
                    <a:pt x="947" y="1543"/>
                    <a:pt x="944" y="1565"/>
                    <a:pt x="942" y="1587"/>
                  </a:cubicBezTo>
                  <a:lnTo>
                    <a:pt x="942" y="1587"/>
                  </a:lnTo>
                  <a:cubicBezTo>
                    <a:pt x="941" y="1598"/>
                    <a:pt x="953" y="1609"/>
                    <a:pt x="964" y="1609"/>
                  </a:cubicBezTo>
                  <a:lnTo>
                    <a:pt x="964" y="1609"/>
                  </a:lnTo>
                  <a:cubicBezTo>
                    <a:pt x="977" y="1609"/>
                    <a:pt x="985" y="1598"/>
                    <a:pt x="987" y="1587"/>
                  </a:cubicBezTo>
                  <a:lnTo>
                    <a:pt x="987" y="1587"/>
                  </a:lnTo>
                  <a:cubicBezTo>
                    <a:pt x="989" y="1562"/>
                    <a:pt x="992" y="1537"/>
                    <a:pt x="995" y="1513"/>
                  </a:cubicBezTo>
                  <a:lnTo>
                    <a:pt x="995" y="1513"/>
                  </a:lnTo>
                  <a:cubicBezTo>
                    <a:pt x="995" y="1512"/>
                    <a:pt x="994" y="1511"/>
                    <a:pt x="994" y="1511"/>
                  </a:cubicBezTo>
                  <a:lnTo>
                    <a:pt x="994" y="1511"/>
                  </a:lnTo>
                  <a:cubicBezTo>
                    <a:pt x="1005" y="1507"/>
                    <a:pt x="1013" y="1500"/>
                    <a:pt x="1021" y="1493"/>
                  </a:cubicBezTo>
                  <a:lnTo>
                    <a:pt x="1021" y="1493"/>
                  </a:lnTo>
                  <a:cubicBezTo>
                    <a:pt x="1034" y="1539"/>
                    <a:pt x="1045" y="1586"/>
                    <a:pt x="1055" y="1632"/>
                  </a:cubicBezTo>
                  <a:lnTo>
                    <a:pt x="1055" y="1632"/>
                  </a:lnTo>
                  <a:cubicBezTo>
                    <a:pt x="1059" y="1648"/>
                    <a:pt x="1082" y="1655"/>
                    <a:pt x="1092" y="1642"/>
                  </a:cubicBezTo>
                  <a:lnTo>
                    <a:pt x="1092" y="1642"/>
                  </a:lnTo>
                  <a:cubicBezTo>
                    <a:pt x="1096" y="1637"/>
                    <a:pt x="1101" y="1632"/>
                    <a:pt x="1105" y="1627"/>
                  </a:cubicBezTo>
                  <a:lnTo>
                    <a:pt x="1105" y="1627"/>
                  </a:lnTo>
                  <a:cubicBezTo>
                    <a:pt x="1118" y="1611"/>
                    <a:pt x="1105" y="1591"/>
                    <a:pt x="1091" y="1589"/>
                  </a:cubicBezTo>
                  <a:lnTo>
                    <a:pt x="1091" y="1589"/>
                  </a:lnTo>
                  <a:cubicBezTo>
                    <a:pt x="1082" y="1548"/>
                    <a:pt x="1071" y="1509"/>
                    <a:pt x="1060" y="1470"/>
                  </a:cubicBezTo>
                  <a:lnTo>
                    <a:pt x="1060" y="1470"/>
                  </a:lnTo>
                  <a:cubicBezTo>
                    <a:pt x="1065" y="1469"/>
                    <a:pt x="1070" y="1467"/>
                    <a:pt x="1075" y="1467"/>
                  </a:cubicBezTo>
                  <a:lnTo>
                    <a:pt x="1075" y="1467"/>
                  </a:lnTo>
                  <a:cubicBezTo>
                    <a:pt x="1075" y="1471"/>
                    <a:pt x="1077" y="1476"/>
                    <a:pt x="1081" y="1479"/>
                  </a:cubicBezTo>
                  <a:lnTo>
                    <a:pt x="1081" y="1479"/>
                  </a:lnTo>
                  <a:cubicBezTo>
                    <a:pt x="1107" y="1501"/>
                    <a:pt x="1128" y="1527"/>
                    <a:pt x="1144" y="1557"/>
                  </a:cubicBezTo>
                  <a:lnTo>
                    <a:pt x="1144" y="1557"/>
                  </a:lnTo>
                  <a:cubicBezTo>
                    <a:pt x="1157" y="1582"/>
                    <a:pt x="1196" y="1560"/>
                    <a:pt x="1182" y="1535"/>
                  </a:cubicBezTo>
                  <a:lnTo>
                    <a:pt x="1182" y="1535"/>
                  </a:lnTo>
                  <a:cubicBezTo>
                    <a:pt x="1166" y="1505"/>
                    <a:pt x="1145" y="1479"/>
                    <a:pt x="1121" y="1456"/>
                  </a:cubicBezTo>
                  <a:lnTo>
                    <a:pt x="1121" y="1456"/>
                  </a:lnTo>
                  <a:cubicBezTo>
                    <a:pt x="1163" y="1444"/>
                    <a:pt x="1206" y="1428"/>
                    <a:pt x="1247" y="1407"/>
                  </a:cubicBezTo>
                  <a:lnTo>
                    <a:pt x="1247" y="1407"/>
                  </a:lnTo>
                  <a:cubicBezTo>
                    <a:pt x="1249" y="1410"/>
                    <a:pt x="1252" y="1414"/>
                    <a:pt x="1256" y="1416"/>
                  </a:cubicBezTo>
                  <a:lnTo>
                    <a:pt x="1256" y="1416"/>
                  </a:lnTo>
                  <a:cubicBezTo>
                    <a:pt x="1499" y="1591"/>
                    <a:pt x="1075" y="1744"/>
                    <a:pt x="948" y="1757"/>
                  </a:cubicBezTo>
                  <a:lnTo>
                    <a:pt x="1613" y="871"/>
                  </a:lnTo>
                  <a:lnTo>
                    <a:pt x="1613" y="871"/>
                  </a:lnTo>
                  <a:cubicBezTo>
                    <a:pt x="1669" y="920"/>
                    <a:pt x="1691" y="1003"/>
                    <a:pt x="1710" y="1071"/>
                  </a:cubicBezTo>
                  <a:lnTo>
                    <a:pt x="1710" y="1071"/>
                  </a:lnTo>
                  <a:cubicBezTo>
                    <a:pt x="1714" y="1087"/>
                    <a:pt x="1717" y="1102"/>
                    <a:pt x="1719" y="1117"/>
                  </a:cubicBezTo>
                  <a:lnTo>
                    <a:pt x="1719" y="1117"/>
                  </a:lnTo>
                  <a:cubicBezTo>
                    <a:pt x="1669" y="1113"/>
                    <a:pt x="1619" y="1116"/>
                    <a:pt x="1568" y="1124"/>
                  </a:cubicBezTo>
                  <a:lnTo>
                    <a:pt x="1568" y="1124"/>
                  </a:lnTo>
                  <a:cubicBezTo>
                    <a:pt x="1540" y="1128"/>
                    <a:pt x="1552" y="1171"/>
                    <a:pt x="1580" y="1167"/>
                  </a:cubicBezTo>
                  <a:lnTo>
                    <a:pt x="1580" y="1167"/>
                  </a:lnTo>
                  <a:cubicBezTo>
                    <a:pt x="1627" y="1159"/>
                    <a:pt x="1674" y="1158"/>
                    <a:pt x="1721" y="1162"/>
                  </a:cubicBezTo>
                  <a:lnTo>
                    <a:pt x="1721" y="1162"/>
                  </a:lnTo>
                  <a:cubicBezTo>
                    <a:pt x="1720" y="1178"/>
                    <a:pt x="1719" y="1194"/>
                    <a:pt x="1715" y="1210"/>
                  </a:cubicBezTo>
                  <a:lnTo>
                    <a:pt x="1715" y="1210"/>
                  </a:lnTo>
                  <a:cubicBezTo>
                    <a:pt x="1699" y="1207"/>
                    <a:pt x="1680" y="1210"/>
                    <a:pt x="1665" y="1213"/>
                  </a:cubicBezTo>
                  <a:lnTo>
                    <a:pt x="1665" y="1213"/>
                  </a:lnTo>
                  <a:cubicBezTo>
                    <a:pt x="1640" y="1217"/>
                    <a:pt x="1617" y="1224"/>
                    <a:pt x="1594" y="1235"/>
                  </a:cubicBezTo>
                  <a:lnTo>
                    <a:pt x="1594" y="1235"/>
                  </a:lnTo>
                  <a:cubicBezTo>
                    <a:pt x="1569" y="1248"/>
                    <a:pt x="1591" y="1286"/>
                    <a:pt x="1616" y="1274"/>
                  </a:cubicBezTo>
                  <a:lnTo>
                    <a:pt x="1616" y="1274"/>
                  </a:lnTo>
                  <a:cubicBezTo>
                    <a:pt x="1633" y="1266"/>
                    <a:pt x="1650" y="1261"/>
                    <a:pt x="1668" y="1256"/>
                  </a:cubicBezTo>
                  <a:lnTo>
                    <a:pt x="1668" y="1256"/>
                  </a:lnTo>
                  <a:cubicBezTo>
                    <a:pt x="1677" y="1255"/>
                    <a:pt x="1687" y="1254"/>
                    <a:pt x="1696" y="1254"/>
                  </a:cubicBezTo>
                  <a:lnTo>
                    <a:pt x="1696" y="1254"/>
                  </a:lnTo>
                  <a:cubicBezTo>
                    <a:pt x="1697" y="1254"/>
                    <a:pt x="1699" y="1254"/>
                    <a:pt x="1701" y="1254"/>
                  </a:cubicBezTo>
                  <a:lnTo>
                    <a:pt x="1701" y="1254"/>
                  </a:lnTo>
                  <a:cubicBezTo>
                    <a:pt x="1701" y="1256"/>
                    <a:pt x="1701" y="1257"/>
                    <a:pt x="1702" y="1259"/>
                  </a:cubicBezTo>
                  <a:lnTo>
                    <a:pt x="1702" y="1259"/>
                  </a:lnTo>
                  <a:cubicBezTo>
                    <a:pt x="1691" y="1289"/>
                    <a:pt x="1677" y="1319"/>
                    <a:pt x="1659" y="1349"/>
                  </a:cubicBezTo>
                  <a:lnTo>
                    <a:pt x="1659" y="1349"/>
                  </a:lnTo>
                  <a:cubicBezTo>
                    <a:pt x="1653" y="1358"/>
                    <a:pt x="1611" y="1422"/>
                    <a:pt x="1564" y="1467"/>
                  </a:cubicBezTo>
                  <a:lnTo>
                    <a:pt x="1564" y="1467"/>
                  </a:lnTo>
                  <a:cubicBezTo>
                    <a:pt x="1545" y="1436"/>
                    <a:pt x="1530" y="1404"/>
                    <a:pt x="1520" y="1368"/>
                  </a:cubicBezTo>
                  <a:lnTo>
                    <a:pt x="1520" y="1368"/>
                  </a:lnTo>
                  <a:cubicBezTo>
                    <a:pt x="1513" y="1340"/>
                    <a:pt x="1470" y="1352"/>
                    <a:pt x="1478" y="1379"/>
                  </a:cubicBezTo>
                  <a:lnTo>
                    <a:pt x="1478" y="1379"/>
                  </a:lnTo>
                  <a:cubicBezTo>
                    <a:pt x="1489" y="1421"/>
                    <a:pt x="1506" y="1460"/>
                    <a:pt x="1530" y="1496"/>
                  </a:cubicBezTo>
                  <a:lnTo>
                    <a:pt x="1530" y="1496"/>
                  </a:lnTo>
                  <a:cubicBezTo>
                    <a:pt x="1500" y="1516"/>
                    <a:pt x="1472" y="1523"/>
                    <a:pt x="1452" y="1500"/>
                  </a:cubicBezTo>
                  <a:lnTo>
                    <a:pt x="1452" y="1500"/>
                  </a:lnTo>
                  <a:cubicBezTo>
                    <a:pt x="1441" y="1462"/>
                    <a:pt x="1431" y="1424"/>
                    <a:pt x="1419" y="1385"/>
                  </a:cubicBezTo>
                  <a:lnTo>
                    <a:pt x="1419" y="1385"/>
                  </a:lnTo>
                  <a:cubicBezTo>
                    <a:pt x="1412" y="1357"/>
                    <a:pt x="1369" y="1369"/>
                    <a:pt x="1377" y="1396"/>
                  </a:cubicBezTo>
                  <a:lnTo>
                    <a:pt x="1377" y="1396"/>
                  </a:lnTo>
                  <a:cubicBezTo>
                    <a:pt x="1383" y="1417"/>
                    <a:pt x="1388" y="1438"/>
                    <a:pt x="1394" y="1459"/>
                  </a:cubicBezTo>
                  <a:lnTo>
                    <a:pt x="1394" y="1459"/>
                  </a:lnTo>
                  <a:cubicBezTo>
                    <a:pt x="1370" y="1424"/>
                    <a:pt x="1335" y="1394"/>
                    <a:pt x="1306" y="1371"/>
                  </a:cubicBezTo>
                  <a:lnTo>
                    <a:pt x="1306" y="1371"/>
                  </a:lnTo>
                  <a:cubicBezTo>
                    <a:pt x="1350" y="1339"/>
                    <a:pt x="1384" y="1299"/>
                    <a:pt x="1401" y="1249"/>
                  </a:cubicBezTo>
                  <a:lnTo>
                    <a:pt x="1401" y="1249"/>
                  </a:lnTo>
                  <a:cubicBezTo>
                    <a:pt x="1425" y="1176"/>
                    <a:pt x="1409" y="1093"/>
                    <a:pt x="1373" y="1018"/>
                  </a:cubicBezTo>
                  <a:lnTo>
                    <a:pt x="1373" y="1018"/>
                  </a:lnTo>
                  <a:cubicBezTo>
                    <a:pt x="1399" y="1000"/>
                    <a:pt x="1426" y="982"/>
                    <a:pt x="1453" y="965"/>
                  </a:cubicBezTo>
                  <a:lnTo>
                    <a:pt x="1453" y="965"/>
                  </a:lnTo>
                  <a:cubicBezTo>
                    <a:pt x="1477" y="949"/>
                    <a:pt x="1455" y="911"/>
                    <a:pt x="1431" y="927"/>
                  </a:cubicBezTo>
                  <a:lnTo>
                    <a:pt x="1431" y="927"/>
                  </a:lnTo>
                  <a:cubicBezTo>
                    <a:pt x="1404" y="943"/>
                    <a:pt x="1378" y="961"/>
                    <a:pt x="1351" y="978"/>
                  </a:cubicBezTo>
                  <a:lnTo>
                    <a:pt x="1351" y="978"/>
                  </a:lnTo>
                  <a:cubicBezTo>
                    <a:pt x="1340" y="961"/>
                    <a:pt x="1328" y="943"/>
                    <a:pt x="1316" y="928"/>
                  </a:cubicBezTo>
                  <a:lnTo>
                    <a:pt x="1316" y="928"/>
                  </a:lnTo>
                  <a:cubicBezTo>
                    <a:pt x="1402" y="847"/>
                    <a:pt x="1506" y="773"/>
                    <a:pt x="1613" y="871"/>
                  </a:cubicBezTo>
                  <a:lnTo>
                    <a:pt x="948" y="1757"/>
                  </a:lnTo>
                  <a:close/>
                  <a:moveTo>
                    <a:pt x="1247" y="620"/>
                  </a:moveTo>
                  <a:lnTo>
                    <a:pt x="1247" y="620"/>
                  </a:lnTo>
                  <a:cubicBezTo>
                    <a:pt x="1267" y="589"/>
                    <a:pt x="1287" y="557"/>
                    <a:pt x="1307" y="526"/>
                  </a:cubicBezTo>
                  <a:lnTo>
                    <a:pt x="1307" y="526"/>
                  </a:lnTo>
                  <a:cubicBezTo>
                    <a:pt x="1380" y="588"/>
                    <a:pt x="1440" y="675"/>
                    <a:pt x="1488" y="750"/>
                  </a:cubicBezTo>
                  <a:lnTo>
                    <a:pt x="1488" y="750"/>
                  </a:lnTo>
                  <a:cubicBezTo>
                    <a:pt x="1406" y="760"/>
                    <a:pt x="1327" y="826"/>
                    <a:pt x="1271" y="879"/>
                  </a:cubicBezTo>
                  <a:lnTo>
                    <a:pt x="1271" y="879"/>
                  </a:lnTo>
                  <a:cubicBezTo>
                    <a:pt x="1262" y="871"/>
                    <a:pt x="1254" y="863"/>
                    <a:pt x="1244" y="856"/>
                  </a:cubicBezTo>
                  <a:lnTo>
                    <a:pt x="1244" y="856"/>
                  </a:lnTo>
                  <a:cubicBezTo>
                    <a:pt x="1217" y="834"/>
                    <a:pt x="1184" y="822"/>
                    <a:pt x="1150" y="816"/>
                  </a:cubicBezTo>
                  <a:lnTo>
                    <a:pt x="1150" y="816"/>
                  </a:lnTo>
                  <a:cubicBezTo>
                    <a:pt x="1159" y="776"/>
                    <a:pt x="1167" y="737"/>
                    <a:pt x="1176" y="697"/>
                  </a:cubicBezTo>
                  <a:lnTo>
                    <a:pt x="1176" y="697"/>
                  </a:lnTo>
                  <a:cubicBezTo>
                    <a:pt x="1182" y="669"/>
                    <a:pt x="1139" y="657"/>
                    <a:pt x="1133" y="685"/>
                  </a:cubicBezTo>
                  <a:lnTo>
                    <a:pt x="1133" y="685"/>
                  </a:lnTo>
                  <a:cubicBezTo>
                    <a:pt x="1123" y="728"/>
                    <a:pt x="1115" y="770"/>
                    <a:pt x="1105" y="813"/>
                  </a:cubicBezTo>
                  <a:lnTo>
                    <a:pt x="1105" y="813"/>
                  </a:lnTo>
                  <a:cubicBezTo>
                    <a:pt x="1101" y="813"/>
                    <a:pt x="1098" y="813"/>
                    <a:pt x="1093" y="813"/>
                  </a:cubicBezTo>
                  <a:lnTo>
                    <a:pt x="1093" y="813"/>
                  </a:lnTo>
                  <a:cubicBezTo>
                    <a:pt x="1083" y="729"/>
                    <a:pt x="1053" y="564"/>
                    <a:pt x="957" y="564"/>
                  </a:cubicBezTo>
                  <a:lnTo>
                    <a:pt x="957" y="564"/>
                  </a:lnTo>
                  <a:cubicBezTo>
                    <a:pt x="823" y="564"/>
                    <a:pt x="700" y="711"/>
                    <a:pt x="634" y="809"/>
                  </a:cubicBezTo>
                  <a:lnTo>
                    <a:pt x="634" y="809"/>
                  </a:lnTo>
                  <a:cubicBezTo>
                    <a:pt x="634" y="810"/>
                    <a:pt x="634" y="810"/>
                    <a:pt x="633" y="810"/>
                  </a:cubicBezTo>
                  <a:lnTo>
                    <a:pt x="633" y="810"/>
                  </a:lnTo>
                  <a:cubicBezTo>
                    <a:pt x="505" y="644"/>
                    <a:pt x="964" y="472"/>
                    <a:pt x="1042" y="452"/>
                  </a:cubicBezTo>
                  <a:lnTo>
                    <a:pt x="1042" y="452"/>
                  </a:lnTo>
                  <a:cubicBezTo>
                    <a:pt x="1069" y="444"/>
                    <a:pt x="1095" y="442"/>
                    <a:pt x="1119" y="443"/>
                  </a:cubicBezTo>
                  <a:lnTo>
                    <a:pt x="1119" y="443"/>
                  </a:lnTo>
                  <a:cubicBezTo>
                    <a:pt x="1121" y="444"/>
                    <a:pt x="1122" y="444"/>
                    <a:pt x="1123" y="445"/>
                  </a:cubicBezTo>
                  <a:lnTo>
                    <a:pt x="1123" y="445"/>
                  </a:lnTo>
                  <a:cubicBezTo>
                    <a:pt x="1123" y="448"/>
                    <a:pt x="1124" y="452"/>
                    <a:pt x="1125" y="454"/>
                  </a:cubicBezTo>
                  <a:lnTo>
                    <a:pt x="1125" y="454"/>
                  </a:lnTo>
                  <a:cubicBezTo>
                    <a:pt x="1119" y="503"/>
                    <a:pt x="1113" y="552"/>
                    <a:pt x="1107" y="601"/>
                  </a:cubicBezTo>
                  <a:lnTo>
                    <a:pt x="1107" y="601"/>
                  </a:lnTo>
                  <a:cubicBezTo>
                    <a:pt x="1103" y="629"/>
                    <a:pt x="1147" y="629"/>
                    <a:pt x="1151" y="601"/>
                  </a:cubicBezTo>
                  <a:lnTo>
                    <a:pt x="1151" y="601"/>
                  </a:lnTo>
                  <a:cubicBezTo>
                    <a:pt x="1157" y="558"/>
                    <a:pt x="1162" y="515"/>
                    <a:pt x="1167" y="473"/>
                  </a:cubicBezTo>
                  <a:lnTo>
                    <a:pt x="1167" y="473"/>
                  </a:lnTo>
                  <a:cubicBezTo>
                    <a:pt x="1171" y="470"/>
                    <a:pt x="1174" y="468"/>
                    <a:pt x="1177" y="464"/>
                  </a:cubicBezTo>
                  <a:lnTo>
                    <a:pt x="1177" y="464"/>
                  </a:lnTo>
                  <a:cubicBezTo>
                    <a:pt x="1179" y="461"/>
                    <a:pt x="1182" y="458"/>
                    <a:pt x="1185" y="455"/>
                  </a:cubicBezTo>
                  <a:lnTo>
                    <a:pt x="1185" y="455"/>
                  </a:lnTo>
                  <a:cubicBezTo>
                    <a:pt x="1215" y="464"/>
                    <a:pt x="1244" y="480"/>
                    <a:pt x="1272" y="499"/>
                  </a:cubicBezTo>
                  <a:lnTo>
                    <a:pt x="1272" y="499"/>
                  </a:lnTo>
                  <a:cubicBezTo>
                    <a:pt x="1251" y="532"/>
                    <a:pt x="1230" y="565"/>
                    <a:pt x="1209" y="598"/>
                  </a:cubicBezTo>
                  <a:lnTo>
                    <a:pt x="1209" y="598"/>
                  </a:lnTo>
                  <a:cubicBezTo>
                    <a:pt x="1193" y="622"/>
                    <a:pt x="1232" y="644"/>
                    <a:pt x="1247" y="620"/>
                  </a:cubicBezTo>
                  <a:lnTo>
                    <a:pt x="358" y="1271"/>
                  </a:lnTo>
                  <a:lnTo>
                    <a:pt x="358" y="1271"/>
                  </a:lnTo>
                  <a:cubicBezTo>
                    <a:pt x="318" y="1274"/>
                    <a:pt x="278" y="1280"/>
                    <a:pt x="240" y="1288"/>
                  </a:cubicBezTo>
                  <a:lnTo>
                    <a:pt x="240" y="1288"/>
                  </a:lnTo>
                  <a:cubicBezTo>
                    <a:pt x="239" y="1282"/>
                    <a:pt x="238" y="1276"/>
                    <a:pt x="238" y="1271"/>
                  </a:cubicBezTo>
                  <a:lnTo>
                    <a:pt x="238" y="1271"/>
                  </a:lnTo>
                  <a:cubicBezTo>
                    <a:pt x="248" y="1274"/>
                    <a:pt x="260" y="1276"/>
                    <a:pt x="270" y="1278"/>
                  </a:cubicBezTo>
                  <a:lnTo>
                    <a:pt x="270" y="1278"/>
                  </a:lnTo>
                  <a:cubicBezTo>
                    <a:pt x="298" y="1284"/>
                    <a:pt x="310" y="1241"/>
                    <a:pt x="282" y="1235"/>
                  </a:cubicBezTo>
                  <a:lnTo>
                    <a:pt x="282" y="1235"/>
                  </a:lnTo>
                  <a:cubicBezTo>
                    <a:pt x="267" y="1232"/>
                    <a:pt x="251" y="1228"/>
                    <a:pt x="236" y="1225"/>
                  </a:cubicBezTo>
                  <a:lnTo>
                    <a:pt x="236" y="1225"/>
                  </a:lnTo>
                  <a:cubicBezTo>
                    <a:pt x="236" y="1211"/>
                    <a:pt x="237" y="1197"/>
                    <a:pt x="238" y="1182"/>
                  </a:cubicBezTo>
                  <a:lnTo>
                    <a:pt x="238" y="1182"/>
                  </a:lnTo>
                  <a:cubicBezTo>
                    <a:pt x="267" y="1192"/>
                    <a:pt x="296" y="1200"/>
                    <a:pt x="328" y="1205"/>
                  </a:cubicBezTo>
                  <a:lnTo>
                    <a:pt x="328" y="1205"/>
                  </a:lnTo>
                  <a:cubicBezTo>
                    <a:pt x="355" y="1209"/>
                    <a:pt x="368" y="1167"/>
                    <a:pt x="339" y="1162"/>
                  </a:cubicBezTo>
                  <a:lnTo>
                    <a:pt x="339" y="1162"/>
                  </a:lnTo>
                  <a:cubicBezTo>
                    <a:pt x="306" y="1157"/>
                    <a:pt x="274" y="1149"/>
                    <a:pt x="242" y="1137"/>
                  </a:cubicBezTo>
                  <a:lnTo>
                    <a:pt x="242" y="1137"/>
                  </a:lnTo>
                  <a:cubicBezTo>
                    <a:pt x="268" y="952"/>
                    <a:pt x="374" y="776"/>
                    <a:pt x="542" y="768"/>
                  </a:cubicBezTo>
                  <a:lnTo>
                    <a:pt x="542" y="768"/>
                  </a:lnTo>
                  <a:cubicBezTo>
                    <a:pt x="546" y="803"/>
                    <a:pt x="564" y="837"/>
                    <a:pt x="600" y="872"/>
                  </a:cubicBezTo>
                  <a:lnTo>
                    <a:pt x="600" y="872"/>
                  </a:lnTo>
                  <a:cubicBezTo>
                    <a:pt x="589" y="896"/>
                    <a:pt x="579" y="923"/>
                    <a:pt x="570" y="952"/>
                  </a:cubicBezTo>
                  <a:lnTo>
                    <a:pt x="570" y="952"/>
                  </a:lnTo>
                  <a:cubicBezTo>
                    <a:pt x="541" y="927"/>
                    <a:pt x="509" y="905"/>
                    <a:pt x="475" y="888"/>
                  </a:cubicBezTo>
                  <a:lnTo>
                    <a:pt x="475" y="888"/>
                  </a:lnTo>
                  <a:cubicBezTo>
                    <a:pt x="449" y="876"/>
                    <a:pt x="426" y="914"/>
                    <a:pt x="452" y="927"/>
                  </a:cubicBezTo>
                  <a:lnTo>
                    <a:pt x="452" y="927"/>
                  </a:lnTo>
                  <a:cubicBezTo>
                    <a:pt x="488" y="944"/>
                    <a:pt x="520" y="966"/>
                    <a:pt x="549" y="993"/>
                  </a:cubicBezTo>
                  <a:lnTo>
                    <a:pt x="549" y="993"/>
                  </a:lnTo>
                  <a:cubicBezTo>
                    <a:pt x="551" y="995"/>
                    <a:pt x="554" y="996"/>
                    <a:pt x="556" y="997"/>
                  </a:cubicBezTo>
                  <a:lnTo>
                    <a:pt x="556" y="997"/>
                  </a:lnTo>
                  <a:cubicBezTo>
                    <a:pt x="554" y="1005"/>
                    <a:pt x="551" y="1013"/>
                    <a:pt x="549" y="1022"/>
                  </a:cubicBezTo>
                  <a:lnTo>
                    <a:pt x="549" y="1022"/>
                  </a:lnTo>
                  <a:cubicBezTo>
                    <a:pt x="518" y="1013"/>
                    <a:pt x="486" y="1005"/>
                    <a:pt x="455" y="997"/>
                  </a:cubicBezTo>
                  <a:lnTo>
                    <a:pt x="455" y="997"/>
                  </a:lnTo>
                  <a:cubicBezTo>
                    <a:pt x="427" y="990"/>
                    <a:pt x="415" y="1033"/>
                    <a:pt x="443" y="1040"/>
                  </a:cubicBezTo>
                  <a:lnTo>
                    <a:pt x="443" y="1040"/>
                  </a:lnTo>
                  <a:cubicBezTo>
                    <a:pt x="475" y="1048"/>
                    <a:pt x="507" y="1056"/>
                    <a:pt x="539" y="1064"/>
                  </a:cubicBezTo>
                  <a:lnTo>
                    <a:pt x="539" y="1064"/>
                  </a:lnTo>
                  <a:cubicBezTo>
                    <a:pt x="536" y="1076"/>
                    <a:pt x="534" y="1088"/>
                    <a:pt x="532" y="1099"/>
                  </a:cubicBezTo>
                  <a:lnTo>
                    <a:pt x="532" y="1099"/>
                  </a:lnTo>
                  <a:cubicBezTo>
                    <a:pt x="531" y="1099"/>
                    <a:pt x="531" y="1099"/>
                    <a:pt x="530" y="1099"/>
                  </a:cubicBezTo>
                  <a:lnTo>
                    <a:pt x="530" y="1099"/>
                  </a:lnTo>
                  <a:cubicBezTo>
                    <a:pt x="506" y="1099"/>
                    <a:pt x="481" y="1100"/>
                    <a:pt x="456" y="1100"/>
                  </a:cubicBezTo>
                  <a:lnTo>
                    <a:pt x="456" y="1100"/>
                  </a:lnTo>
                  <a:cubicBezTo>
                    <a:pt x="427" y="1100"/>
                    <a:pt x="427" y="1144"/>
                    <a:pt x="456" y="1144"/>
                  </a:cubicBezTo>
                  <a:lnTo>
                    <a:pt x="456" y="1144"/>
                  </a:lnTo>
                  <a:cubicBezTo>
                    <a:pt x="479" y="1144"/>
                    <a:pt x="502" y="1144"/>
                    <a:pt x="525" y="1143"/>
                  </a:cubicBezTo>
                  <a:lnTo>
                    <a:pt x="525" y="1143"/>
                  </a:lnTo>
                  <a:cubicBezTo>
                    <a:pt x="516" y="1213"/>
                    <a:pt x="515" y="1280"/>
                    <a:pt x="530" y="1333"/>
                  </a:cubicBezTo>
                  <a:lnTo>
                    <a:pt x="530" y="1333"/>
                  </a:lnTo>
                  <a:cubicBezTo>
                    <a:pt x="477" y="1344"/>
                    <a:pt x="426" y="1358"/>
                    <a:pt x="377" y="1377"/>
                  </a:cubicBezTo>
                  <a:lnTo>
                    <a:pt x="377" y="1377"/>
                  </a:lnTo>
                  <a:cubicBezTo>
                    <a:pt x="350" y="1386"/>
                    <a:pt x="362" y="1430"/>
                    <a:pt x="389" y="1419"/>
                  </a:cubicBezTo>
                  <a:lnTo>
                    <a:pt x="389" y="1419"/>
                  </a:lnTo>
                  <a:cubicBezTo>
                    <a:pt x="437" y="1401"/>
                    <a:pt x="487" y="1387"/>
                    <a:pt x="538" y="1376"/>
                  </a:cubicBezTo>
                  <a:lnTo>
                    <a:pt x="538" y="1376"/>
                  </a:lnTo>
                  <a:cubicBezTo>
                    <a:pt x="508" y="1399"/>
                    <a:pt x="477" y="1422"/>
                    <a:pt x="446" y="1446"/>
                  </a:cubicBezTo>
                  <a:lnTo>
                    <a:pt x="446" y="1446"/>
                  </a:lnTo>
                  <a:cubicBezTo>
                    <a:pt x="423" y="1463"/>
                    <a:pt x="446" y="1501"/>
                    <a:pt x="469" y="1484"/>
                  </a:cubicBezTo>
                  <a:lnTo>
                    <a:pt x="469" y="1484"/>
                  </a:lnTo>
                  <a:cubicBezTo>
                    <a:pt x="503" y="1459"/>
                    <a:pt x="537" y="1433"/>
                    <a:pt x="570" y="1407"/>
                  </a:cubicBezTo>
                  <a:lnTo>
                    <a:pt x="570" y="1407"/>
                  </a:lnTo>
                  <a:cubicBezTo>
                    <a:pt x="571" y="1408"/>
                    <a:pt x="571" y="1409"/>
                    <a:pt x="572" y="1409"/>
                  </a:cubicBezTo>
                  <a:lnTo>
                    <a:pt x="572" y="1409"/>
                  </a:lnTo>
                  <a:cubicBezTo>
                    <a:pt x="564" y="1416"/>
                    <a:pt x="560" y="1426"/>
                    <a:pt x="561" y="1439"/>
                  </a:cubicBezTo>
                  <a:lnTo>
                    <a:pt x="561" y="1439"/>
                  </a:lnTo>
                  <a:cubicBezTo>
                    <a:pt x="567" y="1479"/>
                    <a:pt x="573" y="1520"/>
                    <a:pt x="584" y="1560"/>
                  </a:cubicBezTo>
                  <a:lnTo>
                    <a:pt x="584" y="1560"/>
                  </a:lnTo>
                  <a:cubicBezTo>
                    <a:pt x="580" y="1560"/>
                    <a:pt x="577" y="1560"/>
                    <a:pt x="573" y="1561"/>
                  </a:cubicBezTo>
                  <a:lnTo>
                    <a:pt x="573" y="1561"/>
                  </a:lnTo>
                  <a:cubicBezTo>
                    <a:pt x="381" y="1607"/>
                    <a:pt x="277" y="1489"/>
                    <a:pt x="246" y="1331"/>
                  </a:cubicBezTo>
                  <a:lnTo>
                    <a:pt x="246" y="1331"/>
                  </a:lnTo>
                  <a:cubicBezTo>
                    <a:pt x="283" y="1324"/>
                    <a:pt x="320" y="1318"/>
                    <a:pt x="358" y="1315"/>
                  </a:cubicBezTo>
                  <a:lnTo>
                    <a:pt x="358" y="1315"/>
                  </a:lnTo>
                  <a:cubicBezTo>
                    <a:pt x="386" y="1313"/>
                    <a:pt x="386" y="1268"/>
                    <a:pt x="358" y="1271"/>
                  </a:cubicBezTo>
                  <a:lnTo>
                    <a:pt x="102" y="1098"/>
                  </a:lnTo>
                  <a:lnTo>
                    <a:pt x="102" y="1098"/>
                  </a:lnTo>
                  <a:cubicBezTo>
                    <a:pt x="0" y="1359"/>
                    <a:pt x="46" y="1732"/>
                    <a:pt x="373" y="1786"/>
                  </a:cubicBezTo>
                  <a:lnTo>
                    <a:pt x="373" y="1786"/>
                  </a:lnTo>
                  <a:cubicBezTo>
                    <a:pt x="434" y="1958"/>
                    <a:pt x="753" y="2033"/>
                    <a:pt x="957" y="1939"/>
                  </a:cubicBezTo>
                  <a:lnTo>
                    <a:pt x="957" y="1939"/>
                  </a:lnTo>
                  <a:cubicBezTo>
                    <a:pt x="1002" y="2121"/>
                    <a:pt x="1240" y="2031"/>
                    <a:pt x="1346" y="1948"/>
                  </a:cubicBezTo>
                  <a:lnTo>
                    <a:pt x="1346" y="1948"/>
                  </a:lnTo>
                  <a:cubicBezTo>
                    <a:pt x="1379" y="1922"/>
                    <a:pt x="1409" y="1889"/>
                    <a:pt x="1431" y="1854"/>
                  </a:cubicBezTo>
                  <a:lnTo>
                    <a:pt x="1431" y="1854"/>
                  </a:lnTo>
                  <a:cubicBezTo>
                    <a:pt x="1436" y="1856"/>
                    <a:pt x="1441" y="1857"/>
                    <a:pt x="1447" y="1857"/>
                  </a:cubicBezTo>
                  <a:lnTo>
                    <a:pt x="1447" y="1857"/>
                  </a:lnTo>
                  <a:cubicBezTo>
                    <a:pt x="1728" y="1835"/>
                    <a:pt x="2074" y="1457"/>
                    <a:pt x="1891" y="1211"/>
                  </a:cubicBezTo>
                  <a:lnTo>
                    <a:pt x="1891" y="1211"/>
                  </a:lnTo>
                  <a:cubicBezTo>
                    <a:pt x="2037" y="1039"/>
                    <a:pt x="1992" y="810"/>
                    <a:pt x="1897" y="618"/>
                  </a:cubicBezTo>
                  <a:lnTo>
                    <a:pt x="1897" y="618"/>
                  </a:lnTo>
                  <a:cubicBezTo>
                    <a:pt x="1852" y="529"/>
                    <a:pt x="1776" y="471"/>
                    <a:pt x="1682" y="444"/>
                  </a:cubicBezTo>
                  <a:lnTo>
                    <a:pt x="1682" y="444"/>
                  </a:lnTo>
                  <a:cubicBezTo>
                    <a:pt x="1661" y="438"/>
                    <a:pt x="1641" y="436"/>
                    <a:pt x="1622" y="438"/>
                  </a:cubicBezTo>
                  <a:lnTo>
                    <a:pt x="1622" y="438"/>
                  </a:lnTo>
                  <a:cubicBezTo>
                    <a:pt x="1612" y="344"/>
                    <a:pt x="1530" y="275"/>
                    <a:pt x="1436" y="258"/>
                  </a:cubicBezTo>
                  <a:lnTo>
                    <a:pt x="1436" y="258"/>
                  </a:lnTo>
                  <a:cubicBezTo>
                    <a:pt x="1376" y="246"/>
                    <a:pt x="1318" y="263"/>
                    <a:pt x="1267" y="293"/>
                  </a:cubicBezTo>
                  <a:lnTo>
                    <a:pt x="1267" y="293"/>
                  </a:lnTo>
                  <a:cubicBezTo>
                    <a:pt x="1020" y="0"/>
                    <a:pt x="503" y="203"/>
                    <a:pt x="400" y="541"/>
                  </a:cubicBezTo>
                  <a:lnTo>
                    <a:pt x="400" y="541"/>
                  </a:lnTo>
                  <a:cubicBezTo>
                    <a:pt x="318" y="568"/>
                    <a:pt x="244" y="631"/>
                    <a:pt x="194" y="710"/>
                  </a:cubicBezTo>
                  <a:lnTo>
                    <a:pt x="194" y="710"/>
                  </a:lnTo>
                  <a:cubicBezTo>
                    <a:pt x="140" y="796"/>
                    <a:pt x="84" y="962"/>
                    <a:pt x="116" y="1081"/>
                  </a:cubicBezTo>
                  <a:lnTo>
                    <a:pt x="116" y="1081"/>
                  </a:lnTo>
                  <a:cubicBezTo>
                    <a:pt x="110" y="1085"/>
                    <a:pt x="105" y="1090"/>
                    <a:pt x="102" y="1098"/>
                  </a:cubicBezTo>
                  <a:lnTo>
                    <a:pt x="1247" y="620"/>
                  </a:lnTo>
                  <a:close/>
                </a:path>
              </a:pathLst>
            </a:custGeom>
            <a:solidFill>
              <a:schemeClr val="accent5"/>
            </a:solidFill>
            <a:ln>
              <a:noFill/>
            </a:ln>
            <a:effectLst/>
          </p:spPr>
          <p:txBody>
            <a:bodyPr wrap="none" anchor="ctr"/>
            <a:lstStyle/>
            <a:p>
              <a:endParaRPr lang="es-ES_tradnl" sz="919"/>
            </a:p>
          </p:txBody>
        </p:sp>
        <p:sp>
          <p:nvSpPr>
            <p:cNvPr id="33" name="Freeform 452">
              <a:extLst>
                <a:ext uri="{FF2B5EF4-FFF2-40B4-BE49-F238E27FC236}">
                  <a16:creationId xmlns:a16="http://schemas.microsoft.com/office/drawing/2014/main" id="{401D69B2-FFA6-B546-B56B-BDAD89F31ACF}"/>
                </a:ext>
              </a:extLst>
            </p:cNvPr>
            <p:cNvSpPr>
              <a:spLocks noChangeArrowheads="1"/>
            </p:cNvSpPr>
            <p:nvPr/>
          </p:nvSpPr>
          <p:spPr bwMode="auto">
            <a:xfrm rot="11559599">
              <a:off x="5470738" y="4243042"/>
              <a:ext cx="513265" cy="705475"/>
            </a:xfrm>
            <a:custGeom>
              <a:avLst/>
              <a:gdLst>
                <a:gd name="T0" fmla="*/ 93 w 1070"/>
                <a:gd name="T1" fmla="*/ 410 h 1474"/>
                <a:gd name="T2" fmla="*/ 129 w 1070"/>
                <a:gd name="T3" fmla="*/ 221 h 1474"/>
                <a:gd name="T4" fmla="*/ 166 w 1070"/>
                <a:gd name="T5" fmla="*/ 279 h 1474"/>
                <a:gd name="T6" fmla="*/ 151 w 1070"/>
                <a:gd name="T7" fmla="*/ 694 h 1474"/>
                <a:gd name="T8" fmla="*/ 830 w 1070"/>
                <a:gd name="T9" fmla="*/ 1312 h 1474"/>
                <a:gd name="T10" fmla="*/ 883 w 1070"/>
                <a:gd name="T11" fmla="*/ 1402 h 1474"/>
                <a:gd name="T12" fmla="*/ 782 w 1070"/>
                <a:gd name="T13" fmla="*/ 1295 h 1474"/>
                <a:gd name="T14" fmla="*/ 231 w 1070"/>
                <a:gd name="T15" fmla="*/ 851 h 1474"/>
                <a:gd name="T16" fmla="*/ 251 w 1070"/>
                <a:gd name="T17" fmla="*/ 682 h 1474"/>
                <a:gd name="T18" fmla="*/ 342 w 1070"/>
                <a:gd name="T19" fmla="*/ 564 h 1474"/>
                <a:gd name="T20" fmla="*/ 306 w 1070"/>
                <a:gd name="T21" fmla="*/ 960 h 1474"/>
                <a:gd name="T22" fmla="*/ 231 w 1070"/>
                <a:gd name="T23" fmla="*/ 851 h 1474"/>
                <a:gd name="T24" fmla="*/ 254 w 1070"/>
                <a:gd name="T25" fmla="*/ 419 h 1474"/>
                <a:gd name="T26" fmla="*/ 216 w 1070"/>
                <a:gd name="T27" fmla="*/ 712 h 1474"/>
                <a:gd name="T28" fmla="*/ 184 w 1070"/>
                <a:gd name="T29" fmla="*/ 768 h 1474"/>
                <a:gd name="T30" fmla="*/ 245 w 1070"/>
                <a:gd name="T31" fmla="*/ 344 h 1474"/>
                <a:gd name="T32" fmla="*/ 543 w 1070"/>
                <a:gd name="T33" fmla="*/ 460 h 1474"/>
                <a:gd name="T34" fmla="*/ 290 w 1070"/>
                <a:gd name="T35" fmla="*/ 415 h 1474"/>
                <a:gd name="T36" fmla="*/ 374 w 1070"/>
                <a:gd name="T37" fmla="*/ 552 h 1474"/>
                <a:gd name="T38" fmla="*/ 682 w 1070"/>
                <a:gd name="T39" fmla="*/ 618 h 1474"/>
                <a:gd name="T40" fmla="*/ 479 w 1070"/>
                <a:gd name="T41" fmla="*/ 709 h 1474"/>
                <a:gd name="T42" fmla="*/ 410 w 1070"/>
                <a:gd name="T43" fmla="*/ 611 h 1474"/>
                <a:gd name="T44" fmla="*/ 779 w 1070"/>
                <a:gd name="T45" fmla="*/ 766 h 1474"/>
                <a:gd name="T46" fmla="*/ 479 w 1070"/>
                <a:gd name="T47" fmla="*/ 709 h 1474"/>
                <a:gd name="T48" fmla="*/ 507 w 1070"/>
                <a:gd name="T49" fmla="*/ 769 h 1474"/>
                <a:gd name="T50" fmla="*/ 865 w 1070"/>
                <a:gd name="T51" fmla="*/ 968 h 1474"/>
                <a:gd name="T52" fmla="*/ 333 w 1070"/>
                <a:gd name="T53" fmla="*/ 994 h 1474"/>
                <a:gd name="T54" fmla="*/ 371 w 1070"/>
                <a:gd name="T55" fmla="*/ 610 h 1474"/>
                <a:gd name="T56" fmla="*/ 422 w 1070"/>
                <a:gd name="T57" fmla="*/ 1095 h 1474"/>
                <a:gd name="T58" fmla="*/ 444 w 1070"/>
                <a:gd name="T59" fmla="*/ 1117 h 1474"/>
                <a:gd name="T60" fmla="*/ 476 w 1070"/>
                <a:gd name="T61" fmla="*/ 781 h 1474"/>
                <a:gd name="T62" fmla="*/ 572 w 1070"/>
                <a:gd name="T63" fmla="*/ 940 h 1474"/>
                <a:gd name="T64" fmla="*/ 581 w 1070"/>
                <a:gd name="T65" fmla="*/ 1238 h 1474"/>
                <a:gd name="T66" fmla="*/ 601 w 1070"/>
                <a:gd name="T67" fmla="*/ 989 h 1474"/>
                <a:gd name="T68" fmla="*/ 666 w 1070"/>
                <a:gd name="T69" fmla="*/ 1299 h 1474"/>
                <a:gd name="T70" fmla="*/ 695 w 1070"/>
                <a:gd name="T71" fmla="*/ 1318 h 1474"/>
                <a:gd name="T72" fmla="*/ 750 w 1070"/>
                <a:gd name="T73" fmla="*/ 1241 h 1474"/>
                <a:gd name="T74" fmla="*/ 899 w 1070"/>
                <a:gd name="T75" fmla="*/ 1298 h 1474"/>
                <a:gd name="T76" fmla="*/ 752 w 1070"/>
                <a:gd name="T77" fmla="*/ 1179 h 1474"/>
                <a:gd name="T78" fmla="*/ 899 w 1070"/>
                <a:gd name="T79" fmla="*/ 1298 h 1474"/>
                <a:gd name="T80" fmla="*/ 705 w 1070"/>
                <a:gd name="T81" fmla="*/ 1094 h 1474"/>
                <a:gd name="T82" fmla="*/ 700 w 1070"/>
                <a:gd name="T83" fmla="*/ 1087 h 1474"/>
                <a:gd name="T84" fmla="*/ 647 w 1070"/>
                <a:gd name="T85" fmla="*/ 1003 h 1474"/>
                <a:gd name="T86" fmla="*/ 412 w 1070"/>
                <a:gd name="T87" fmla="*/ 346 h 1474"/>
                <a:gd name="T88" fmla="*/ 492 w 1070"/>
                <a:gd name="T89" fmla="*/ 411 h 1474"/>
                <a:gd name="T90" fmla="*/ 199 w 1070"/>
                <a:gd name="T91" fmla="*/ 271 h 1474"/>
                <a:gd name="T92" fmla="*/ 189 w 1070"/>
                <a:gd name="T93" fmla="*/ 255 h 1474"/>
                <a:gd name="T94" fmla="*/ 412 w 1070"/>
                <a:gd name="T95" fmla="*/ 346 h 1474"/>
                <a:gd name="T96" fmla="*/ 102 w 1070"/>
                <a:gd name="T97" fmla="*/ 178 h 1474"/>
                <a:gd name="T98" fmla="*/ 99 w 1070"/>
                <a:gd name="T99" fmla="*/ 198 h 1474"/>
                <a:gd name="T100" fmla="*/ 109 w 1070"/>
                <a:gd name="T101" fmla="*/ 128 h 1474"/>
                <a:gd name="T102" fmla="*/ 149 w 1070"/>
                <a:gd name="T103" fmla="*/ 191 h 1474"/>
                <a:gd name="T104" fmla="*/ 222 w 1070"/>
                <a:gd name="T105" fmla="*/ 928 h 1474"/>
                <a:gd name="T106" fmla="*/ 899 w 1070"/>
                <a:gd name="T107" fmla="*/ 1452 h 1474"/>
                <a:gd name="T108" fmla="*/ 68 w 1070"/>
                <a:gd name="T109" fmla="*/ 48 h 1474"/>
                <a:gd name="T110" fmla="*/ 61 w 1070"/>
                <a:gd name="T111" fmla="*/ 38 h 1474"/>
                <a:gd name="T112" fmla="*/ 39 w 1070"/>
                <a:gd name="T113" fmla="*/ 18 h 1474"/>
                <a:gd name="T114" fmla="*/ 14 w 1070"/>
                <a:gd name="T115" fmla="*/ 39 h 1474"/>
                <a:gd name="T116" fmla="*/ 53 w 1070"/>
                <a:gd name="T117" fmla="*/ 524 h 1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70" h="1474">
                  <a:moveTo>
                    <a:pt x="95" y="450"/>
                  </a:moveTo>
                  <a:lnTo>
                    <a:pt x="95" y="450"/>
                  </a:lnTo>
                  <a:cubicBezTo>
                    <a:pt x="94" y="437"/>
                    <a:pt x="93" y="423"/>
                    <a:pt x="93" y="410"/>
                  </a:cubicBezTo>
                  <a:lnTo>
                    <a:pt x="93" y="410"/>
                  </a:lnTo>
                  <a:cubicBezTo>
                    <a:pt x="97" y="408"/>
                    <a:pt x="100" y="405"/>
                    <a:pt x="101" y="398"/>
                  </a:cubicBezTo>
                  <a:lnTo>
                    <a:pt x="101" y="398"/>
                  </a:lnTo>
                  <a:cubicBezTo>
                    <a:pt x="110" y="339"/>
                    <a:pt x="120" y="280"/>
                    <a:pt x="129" y="221"/>
                  </a:cubicBezTo>
                  <a:lnTo>
                    <a:pt x="129" y="221"/>
                  </a:lnTo>
                  <a:cubicBezTo>
                    <a:pt x="141" y="240"/>
                    <a:pt x="153" y="259"/>
                    <a:pt x="166" y="279"/>
                  </a:cubicBezTo>
                  <a:lnTo>
                    <a:pt x="166" y="279"/>
                  </a:lnTo>
                  <a:lnTo>
                    <a:pt x="166" y="279"/>
                  </a:lnTo>
                  <a:lnTo>
                    <a:pt x="166" y="279"/>
                  </a:lnTo>
                  <a:cubicBezTo>
                    <a:pt x="161" y="285"/>
                    <a:pt x="160" y="292"/>
                    <a:pt x="164" y="298"/>
                  </a:cubicBezTo>
                  <a:lnTo>
                    <a:pt x="164" y="298"/>
                  </a:lnTo>
                  <a:cubicBezTo>
                    <a:pt x="154" y="430"/>
                    <a:pt x="150" y="562"/>
                    <a:pt x="151" y="694"/>
                  </a:cubicBezTo>
                  <a:lnTo>
                    <a:pt x="151" y="694"/>
                  </a:lnTo>
                  <a:cubicBezTo>
                    <a:pt x="121" y="617"/>
                    <a:pt x="101" y="536"/>
                    <a:pt x="95" y="450"/>
                  </a:cubicBezTo>
                  <a:close/>
                  <a:moveTo>
                    <a:pt x="883" y="1402"/>
                  </a:moveTo>
                  <a:lnTo>
                    <a:pt x="883" y="1402"/>
                  </a:lnTo>
                  <a:cubicBezTo>
                    <a:pt x="866" y="1372"/>
                    <a:pt x="848" y="1342"/>
                    <a:pt x="830" y="1312"/>
                  </a:cubicBezTo>
                  <a:lnTo>
                    <a:pt x="830" y="1312"/>
                  </a:lnTo>
                  <a:cubicBezTo>
                    <a:pt x="851" y="1321"/>
                    <a:pt x="873" y="1327"/>
                    <a:pt x="895" y="1331"/>
                  </a:cubicBezTo>
                  <a:lnTo>
                    <a:pt x="895" y="1331"/>
                  </a:lnTo>
                  <a:cubicBezTo>
                    <a:pt x="891" y="1354"/>
                    <a:pt x="888" y="1378"/>
                    <a:pt x="883" y="1402"/>
                  </a:cubicBezTo>
                  <a:close/>
                  <a:moveTo>
                    <a:pt x="781" y="1369"/>
                  </a:moveTo>
                  <a:lnTo>
                    <a:pt x="781" y="1369"/>
                  </a:lnTo>
                  <a:cubicBezTo>
                    <a:pt x="781" y="1344"/>
                    <a:pt x="782" y="1319"/>
                    <a:pt x="782" y="1295"/>
                  </a:cubicBezTo>
                  <a:lnTo>
                    <a:pt x="782" y="1295"/>
                  </a:lnTo>
                  <a:cubicBezTo>
                    <a:pt x="803" y="1331"/>
                    <a:pt x="825" y="1367"/>
                    <a:pt x="846" y="1403"/>
                  </a:cubicBezTo>
                  <a:lnTo>
                    <a:pt x="846" y="1403"/>
                  </a:lnTo>
                  <a:cubicBezTo>
                    <a:pt x="823" y="1392"/>
                    <a:pt x="802" y="1381"/>
                    <a:pt x="781" y="1369"/>
                  </a:cubicBezTo>
                  <a:close/>
                  <a:moveTo>
                    <a:pt x="231" y="851"/>
                  </a:moveTo>
                  <a:lnTo>
                    <a:pt x="231" y="851"/>
                  </a:lnTo>
                  <a:cubicBezTo>
                    <a:pt x="232" y="850"/>
                    <a:pt x="233" y="849"/>
                    <a:pt x="234" y="847"/>
                  </a:cubicBezTo>
                  <a:lnTo>
                    <a:pt x="234" y="847"/>
                  </a:lnTo>
                  <a:cubicBezTo>
                    <a:pt x="257" y="804"/>
                    <a:pt x="247" y="730"/>
                    <a:pt x="251" y="682"/>
                  </a:cubicBezTo>
                  <a:lnTo>
                    <a:pt x="251" y="682"/>
                  </a:lnTo>
                  <a:cubicBezTo>
                    <a:pt x="257" y="608"/>
                    <a:pt x="267" y="535"/>
                    <a:pt x="280" y="461"/>
                  </a:cubicBezTo>
                  <a:lnTo>
                    <a:pt x="280" y="461"/>
                  </a:lnTo>
                  <a:cubicBezTo>
                    <a:pt x="301" y="496"/>
                    <a:pt x="322" y="530"/>
                    <a:pt x="342" y="564"/>
                  </a:cubicBezTo>
                  <a:lnTo>
                    <a:pt x="342" y="564"/>
                  </a:lnTo>
                  <a:cubicBezTo>
                    <a:pt x="331" y="695"/>
                    <a:pt x="318" y="827"/>
                    <a:pt x="306" y="959"/>
                  </a:cubicBezTo>
                  <a:lnTo>
                    <a:pt x="306" y="959"/>
                  </a:lnTo>
                  <a:lnTo>
                    <a:pt x="306" y="960"/>
                  </a:lnTo>
                  <a:lnTo>
                    <a:pt x="306" y="960"/>
                  </a:lnTo>
                  <a:cubicBezTo>
                    <a:pt x="292" y="941"/>
                    <a:pt x="278" y="922"/>
                    <a:pt x="264" y="903"/>
                  </a:cubicBezTo>
                  <a:lnTo>
                    <a:pt x="264" y="903"/>
                  </a:lnTo>
                  <a:cubicBezTo>
                    <a:pt x="252" y="885"/>
                    <a:pt x="241" y="869"/>
                    <a:pt x="231" y="851"/>
                  </a:cubicBezTo>
                  <a:close/>
                  <a:moveTo>
                    <a:pt x="195" y="326"/>
                  </a:moveTo>
                  <a:lnTo>
                    <a:pt x="195" y="326"/>
                  </a:lnTo>
                  <a:cubicBezTo>
                    <a:pt x="214" y="357"/>
                    <a:pt x="234" y="388"/>
                    <a:pt x="254" y="419"/>
                  </a:cubicBezTo>
                  <a:lnTo>
                    <a:pt x="254" y="419"/>
                  </a:lnTo>
                  <a:cubicBezTo>
                    <a:pt x="244" y="477"/>
                    <a:pt x="234" y="535"/>
                    <a:pt x="228" y="594"/>
                  </a:cubicBezTo>
                  <a:lnTo>
                    <a:pt x="228" y="594"/>
                  </a:lnTo>
                  <a:cubicBezTo>
                    <a:pt x="223" y="633"/>
                    <a:pt x="219" y="672"/>
                    <a:pt x="216" y="712"/>
                  </a:cubicBezTo>
                  <a:lnTo>
                    <a:pt x="216" y="712"/>
                  </a:lnTo>
                  <a:cubicBezTo>
                    <a:pt x="213" y="739"/>
                    <a:pt x="219" y="786"/>
                    <a:pt x="211" y="817"/>
                  </a:cubicBezTo>
                  <a:lnTo>
                    <a:pt x="211" y="817"/>
                  </a:lnTo>
                  <a:cubicBezTo>
                    <a:pt x="201" y="801"/>
                    <a:pt x="192" y="784"/>
                    <a:pt x="184" y="768"/>
                  </a:cubicBezTo>
                  <a:lnTo>
                    <a:pt x="184" y="768"/>
                  </a:lnTo>
                  <a:cubicBezTo>
                    <a:pt x="181" y="621"/>
                    <a:pt x="185" y="473"/>
                    <a:pt x="195" y="326"/>
                  </a:cubicBezTo>
                  <a:close/>
                  <a:moveTo>
                    <a:pt x="290" y="415"/>
                  </a:moveTo>
                  <a:lnTo>
                    <a:pt x="290" y="415"/>
                  </a:lnTo>
                  <a:cubicBezTo>
                    <a:pt x="275" y="392"/>
                    <a:pt x="260" y="367"/>
                    <a:pt x="245" y="344"/>
                  </a:cubicBezTo>
                  <a:lnTo>
                    <a:pt x="245" y="344"/>
                  </a:lnTo>
                  <a:cubicBezTo>
                    <a:pt x="338" y="391"/>
                    <a:pt x="436" y="430"/>
                    <a:pt x="537" y="459"/>
                  </a:cubicBezTo>
                  <a:lnTo>
                    <a:pt x="537" y="459"/>
                  </a:lnTo>
                  <a:cubicBezTo>
                    <a:pt x="538" y="460"/>
                    <a:pt x="541" y="460"/>
                    <a:pt x="543" y="460"/>
                  </a:cubicBezTo>
                  <a:lnTo>
                    <a:pt x="543" y="460"/>
                  </a:lnTo>
                  <a:cubicBezTo>
                    <a:pt x="580" y="497"/>
                    <a:pt x="617" y="537"/>
                    <a:pt x="650" y="578"/>
                  </a:cubicBezTo>
                  <a:lnTo>
                    <a:pt x="650" y="578"/>
                  </a:lnTo>
                  <a:cubicBezTo>
                    <a:pt x="520" y="546"/>
                    <a:pt x="400" y="491"/>
                    <a:pt x="290" y="415"/>
                  </a:cubicBezTo>
                  <a:close/>
                  <a:moveTo>
                    <a:pt x="377" y="554"/>
                  </a:moveTo>
                  <a:lnTo>
                    <a:pt x="377" y="554"/>
                  </a:lnTo>
                  <a:cubicBezTo>
                    <a:pt x="376" y="553"/>
                    <a:pt x="375" y="553"/>
                    <a:pt x="374" y="552"/>
                  </a:cubicBezTo>
                  <a:lnTo>
                    <a:pt x="374" y="552"/>
                  </a:lnTo>
                  <a:cubicBezTo>
                    <a:pt x="359" y="528"/>
                    <a:pt x="344" y="504"/>
                    <a:pt x="329" y="480"/>
                  </a:cubicBezTo>
                  <a:lnTo>
                    <a:pt x="329" y="480"/>
                  </a:lnTo>
                  <a:cubicBezTo>
                    <a:pt x="438" y="546"/>
                    <a:pt x="556" y="592"/>
                    <a:pt x="682" y="618"/>
                  </a:cubicBezTo>
                  <a:lnTo>
                    <a:pt x="682" y="618"/>
                  </a:lnTo>
                  <a:cubicBezTo>
                    <a:pt x="708" y="653"/>
                    <a:pt x="733" y="688"/>
                    <a:pt x="755" y="724"/>
                  </a:cubicBezTo>
                  <a:lnTo>
                    <a:pt x="755" y="724"/>
                  </a:lnTo>
                  <a:cubicBezTo>
                    <a:pt x="623" y="683"/>
                    <a:pt x="496" y="626"/>
                    <a:pt x="377" y="554"/>
                  </a:cubicBezTo>
                  <a:close/>
                  <a:moveTo>
                    <a:pt x="479" y="709"/>
                  </a:moveTo>
                  <a:lnTo>
                    <a:pt x="479" y="709"/>
                  </a:lnTo>
                  <a:cubicBezTo>
                    <a:pt x="477" y="703"/>
                    <a:pt x="471" y="700"/>
                    <a:pt x="465" y="700"/>
                  </a:cubicBezTo>
                  <a:lnTo>
                    <a:pt x="465" y="700"/>
                  </a:lnTo>
                  <a:cubicBezTo>
                    <a:pt x="447" y="670"/>
                    <a:pt x="428" y="640"/>
                    <a:pt x="410" y="611"/>
                  </a:cubicBezTo>
                  <a:lnTo>
                    <a:pt x="410" y="611"/>
                  </a:lnTo>
                  <a:cubicBezTo>
                    <a:pt x="526" y="676"/>
                    <a:pt x="649" y="728"/>
                    <a:pt x="778" y="766"/>
                  </a:cubicBezTo>
                  <a:lnTo>
                    <a:pt x="778" y="766"/>
                  </a:lnTo>
                  <a:lnTo>
                    <a:pt x="779" y="766"/>
                  </a:lnTo>
                  <a:lnTo>
                    <a:pt x="779" y="766"/>
                  </a:lnTo>
                  <a:cubicBezTo>
                    <a:pt x="808" y="818"/>
                    <a:pt x="833" y="872"/>
                    <a:pt x="852" y="927"/>
                  </a:cubicBezTo>
                  <a:lnTo>
                    <a:pt x="852" y="927"/>
                  </a:lnTo>
                  <a:cubicBezTo>
                    <a:pt x="719" y="869"/>
                    <a:pt x="595" y="796"/>
                    <a:pt x="479" y="709"/>
                  </a:cubicBezTo>
                  <a:close/>
                  <a:moveTo>
                    <a:pt x="611" y="943"/>
                  </a:moveTo>
                  <a:lnTo>
                    <a:pt x="611" y="943"/>
                  </a:lnTo>
                  <a:cubicBezTo>
                    <a:pt x="577" y="885"/>
                    <a:pt x="542" y="827"/>
                    <a:pt x="507" y="769"/>
                  </a:cubicBezTo>
                  <a:lnTo>
                    <a:pt x="507" y="769"/>
                  </a:lnTo>
                  <a:cubicBezTo>
                    <a:pt x="618" y="848"/>
                    <a:pt x="736" y="915"/>
                    <a:pt x="863" y="968"/>
                  </a:cubicBezTo>
                  <a:lnTo>
                    <a:pt x="863" y="968"/>
                  </a:lnTo>
                  <a:lnTo>
                    <a:pt x="865" y="968"/>
                  </a:lnTo>
                  <a:lnTo>
                    <a:pt x="865" y="968"/>
                  </a:lnTo>
                  <a:cubicBezTo>
                    <a:pt x="877" y="1009"/>
                    <a:pt x="887" y="1052"/>
                    <a:pt x="893" y="1095"/>
                  </a:cubicBezTo>
                  <a:lnTo>
                    <a:pt x="893" y="1095"/>
                  </a:lnTo>
                  <a:cubicBezTo>
                    <a:pt x="796" y="1050"/>
                    <a:pt x="702" y="999"/>
                    <a:pt x="611" y="943"/>
                  </a:cubicBezTo>
                  <a:close/>
                  <a:moveTo>
                    <a:pt x="333" y="994"/>
                  </a:moveTo>
                  <a:lnTo>
                    <a:pt x="333" y="994"/>
                  </a:lnTo>
                  <a:cubicBezTo>
                    <a:pt x="335" y="991"/>
                    <a:pt x="336" y="989"/>
                    <a:pt x="336" y="985"/>
                  </a:cubicBezTo>
                  <a:lnTo>
                    <a:pt x="336" y="985"/>
                  </a:lnTo>
                  <a:cubicBezTo>
                    <a:pt x="348" y="860"/>
                    <a:pt x="359" y="735"/>
                    <a:pt x="371" y="610"/>
                  </a:cubicBezTo>
                  <a:lnTo>
                    <a:pt x="371" y="610"/>
                  </a:lnTo>
                  <a:cubicBezTo>
                    <a:pt x="396" y="651"/>
                    <a:pt x="422" y="691"/>
                    <a:pt x="446" y="732"/>
                  </a:cubicBezTo>
                  <a:lnTo>
                    <a:pt x="446" y="732"/>
                  </a:lnTo>
                  <a:cubicBezTo>
                    <a:pt x="438" y="853"/>
                    <a:pt x="430" y="974"/>
                    <a:pt x="422" y="1095"/>
                  </a:cubicBezTo>
                  <a:lnTo>
                    <a:pt x="422" y="1095"/>
                  </a:lnTo>
                  <a:cubicBezTo>
                    <a:pt x="391" y="1062"/>
                    <a:pt x="361" y="1029"/>
                    <a:pt x="333" y="994"/>
                  </a:cubicBezTo>
                  <a:close/>
                  <a:moveTo>
                    <a:pt x="444" y="1117"/>
                  </a:moveTo>
                  <a:lnTo>
                    <a:pt x="444" y="1117"/>
                  </a:lnTo>
                  <a:cubicBezTo>
                    <a:pt x="449" y="1115"/>
                    <a:pt x="454" y="1110"/>
                    <a:pt x="454" y="1103"/>
                  </a:cubicBezTo>
                  <a:lnTo>
                    <a:pt x="454" y="1103"/>
                  </a:lnTo>
                  <a:cubicBezTo>
                    <a:pt x="462" y="995"/>
                    <a:pt x="469" y="888"/>
                    <a:pt x="476" y="781"/>
                  </a:cubicBezTo>
                  <a:lnTo>
                    <a:pt x="476" y="781"/>
                  </a:lnTo>
                  <a:cubicBezTo>
                    <a:pt x="508" y="834"/>
                    <a:pt x="540" y="887"/>
                    <a:pt x="572" y="940"/>
                  </a:cubicBezTo>
                  <a:lnTo>
                    <a:pt x="572" y="940"/>
                  </a:lnTo>
                  <a:lnTo>
                    <a:pt x="572" y="940"/>
                  </a:lnTo>
                  <a:lnTo>
                    <a:pt x="572" y="940"/>
                  </a:lnTo>
                  <a:cubicBezTo>
                    <a:pt x="565" y="1032"/>
                    <a:pt x="559" y="1123"/>
                    <a:pt x="553" y="1215"/>
                  </a:cubicBezTo>
                  <a:lnTo>
                    <a:pt x="553" y="1215"/>
                  </a:lnTo>
                  <a:cubicBezTo>
                    <a:pt x="515" y="1184"/>
                    <a:pt x="479" y="1151"/>
                    <a:pt x="444" y="1117"/>
                  </a:cubicBezTo>
                  <a:close/>
                  <a:moveTo>
                    <a:pt x="581" y="1238"/>
                  </a:moveTo>
                  <a:lnTo>
                    <a:pt x="581" y="1238"/>
                  </a:lnTo>
                  <a:cubicBezTo>
                    <a:pt x="583" y="1236"/>
                    <a:pt x="584" y="1233"/>
                    <a:pt x="584" y="1231"/>
                  </a:cubicBezTo>
                  <a:lnTo>
                    <a:pt x="584" y="1231"/>
                  </a:lnTo>
                  <a:cubicBezTo>
                    <a:pt x="590" y="1150"/>
                    <a:pt x="595" y="1069"/>
                    <a:pt x="601" y="989"/>
                  </a:cubicBezTo>
                  <a:lnTo>
                    <a:pt x="601" y="989"/>
                  </a:lnTo>
                  <a:cubicBezTo>
                    <a:pt x="624" y="1028"/>
                    <a:pt x="647" y="1066"/>
                    <a:pt x="671" y="1105"/>
                  </a:cubicBezTo>
                  <a:lnTo>
                    <a:pt x="671" y="1105"/>
                  </a:lnTo>
                  <a:cubicBezTo>
                    <a:pt x="684" y="1170"/>
                    <a:pt x="682" y="1235"/>
                    <a:pt x="666" y="1299"/>
                  </a:cubicBezTo>
                  <a:lnTo>
                    <a:pt x="666" y="1299"/>
                  </a:lnTo>
                  <a:cubicBezTo>
                    <a:pt x="637" y="1280"/>
                    <a:pt x="609" y="1259"/>
                    <a:pt x="581" y="1238"/>
                  </a:cubicBezTo>
                  <a:close/>
                  <a:moveTo>
                    <a:pt x="695" y="1318"/>
                  </a:moveTo>
                  <a:lnTo>
                    <a:pt x="695" y="1318"/>
                  </a:lnTo>
                  <a:cubicBezTo>
                    <a:pt x="708" y="1270"/>
                    <a:pt x="714" y="1223"/>
                    <a:pt x="711" y="1175"/>
                  </a:cubicBezTo>
                  <a:lnTo>
                    <a:pt x="711" y="1175"/>
                  </a:lnTo>
                  <a:cubicBezTo>
                    <a:pt x="725" y="1197"/>
                    <a:pt x="738" y="1219"/>
                    <a:pt x="750" y="1241"/>
                  </a:cubicBezTo>
                  <a:lnTo>
                    <a:pt x="750" y="1241"/>
                  </a:lnTo>
                  <a:cubicBezTo>
                    <a:pt x="750" y="1278"/>
                    <a:pt x="749" y="1314"/>
                    <a:pt x="749" y="1351"/>
                  </a:cubicBezTo>
                  <a:lnTo>
                    <a:pt x="749" y="1351"/>
                  </a:lnTo>
                  <a:cubicBezTo>
                    <a:pt x="731" y="1340"/>
                    <a:pt x="713" y="1329"/>
                    <a:pt x="695" y="1318"/>
                  </a:cubicBezTo>
                  <a:close/>
                  <a:moveTo>
                    <a:pt x="899" y="1298"/>
                  </a:moveTo>
                  <a:lnTo>
                    <a:pt x="899" y="1298"/>
                  </a:lnTo>
                  <a:cubicBezTo>
                    <a:pt x="863" y="1291"/>
                    <a:pt x="830" y="1278"/>
                    <a:pt x="799" y="1260"/>
                  </a:cubicBezTo>
                  <a:lnTo>
                    <a:pt x="799" y="1260"/>
                  </a:lnTo>
                  <a:cubicBezTo>
                    <a:pt x="784" y="1233"/>
                    <a:pt x="768" y="1206"/>
                    <a:pt x="752" y="1179"/>
                  </a:cubicBezTo>
                  <a:lnTo>
                    <a:pt x="752" y="1179"/>
                  </a:lnTo>
                  <a:cubicBezTo>
                    <a:pt x="797" y="1213"/>
                    <a:pt x="847" y="1239"/>
                    <a:pt x="901" y="1257"/>
                  </a:cubicBezTo>
                  <a:lnTo>
                    <a:pt x="901" y="1257"/>
                  </a:lnTo>
                  <a:cubicBezTo>
                    <a:pt x="901" y="1271"/>
                    <a:pt x="900" y="1284"/>
                    <a:pt x="899" y="1298"/>
                  </a:cubicBezTo>
                  <a:close/>
                  <a:moveTo>
                    <a:pt x="902" y="1223"/>
                  </a:moveTo>
                  <a:lnTo>
                    <a:pt x="902" y="1223"/>
                  </a:lnTo>
                  <a:cubicBezTo>
                    <a:pt x="826" y="1196"/>
                    <a:pt x="760" y="1152"/>
                    <a:pt x="705" y="1094"/>
                  </a:cubicBezTo>
                  <a:lnTo>
                    <a:pt x="705" y="1094"/>
                  </a:lnTo>
                  <a:cubicBezTo>
                    <a:pt x="704" y="1092"/>
                    <a:pt x="702" y="1091"/>
                    <a:pt x="701" y="1090"/>
                  </a:cubicBezTo>
                  <a:lnTo>
                    <a:pt x="701" y="1090"/>
                  </a:lnTo>
                  <a:cubicBezTo>
                    <a:pt x="701" y="1089"/>
                    <a:pt x="701" y="1088"/>
                    <a:pt x="700" y="1087"/>
                  </a:cubicBezTo>
                  <a:lnTo>
                    <a:pt x="700" y="1087"/>
                  </a:lnTo>
                  <a:cubicBezTo>
                    <a:pt x="699" y="1081"/>
                    <a:pt x="695" y="1078"/>
                    <a:pt x="692" y="1076"/>
                  </a:cubicBezTo>
                  <a:lnTo>
                    <a:pt x="692" y="1076"/>
                  </a:lnTo>
                  <a:cubicBezTo>
                    <a:pt x="677" y="1052"/>
                    <a:pt x="662" y="1027"/>
                    <a:pt x="647" y="1003"/>
                  </a:cubicBezTo>
                  <a:lnTo>
                    <a:pt x="647" y="1003"/>
                  </a:lnTo>
                  <a:cubicBezTo>
                    <a:pt x="728" y="1051"/>
                    <a:pt x="812" y="1094"/>
                    <a:pt x="898" y="1133"/>
                  </a:cubicBezTo>
                  <a:lnTo>
                    <a:pt x="898" y="1133"/>
                  </a:lnTo>
                  <a:cubicBezTo>
                    <a:pt x="901" y="1162"/>
                    <a:pt x="902" y="1192"/>
                    <a:pt x="902" y="1223"/>
                  </a:cubicBezTo>
                  <a:close/>
                  <a:moveTo>
                    <a:pt x="412" y="346"/>
                  </a:moveTo>
                  <a:lnTo>
                    <a:pt x="412" y="346"/>
                  </a:lnTo>
                  <a:cubicBezTo>
                    <a:pt x="414" y="346"/>
                    <a:pt x="417" y="347"/>
                    <a:pt x="419" y="347"/>
                  </a:cubicBezTo>
                  <a:lnTo>
                    <a:pt x="419" y="347"/>
                  </a:lnTo>
                  <a:cubicBezTo>
                    <a:pt x="444" y="368"/>
                    <a:pt x="468" y="389"/>
                    <a:pt x="492" y="411"/>
                  </a:cubicBezTo>
                  <a:lnTo>
                    <a:pt x="492" y="411"/>
                  </a:lnTo>
                  <a:cubicBezTo>
                    <a:pt x="394" y="379"/>
                    <a:pt x="300" y="338"/>
                    <a:pt x="210" y="288"/>
                  </a:cubicBezTo>
                  <a:lnTo>
                    <a:pt x="210" y="288"/>
                  </a:lnTo>
                  <a:cubicBezTo>
                    <a:pt x="206" y="282"/>
                    <a:pt x="202" y="276"/>
                    <a:pt x="199" y="271"/>
                  </a:cubicBezTo>
                  <a:lnTo>
                    <a:pt x="199" y="271"/>
                  </a:lnTo>
                  <a:cubicBezTo>
                    <a:pt x="199" y="270"/>
                    <a:pt x="199" y="270"/>
                    <a:pt x="199" y="269"/>
                  </a:cubicBezTo>
                  <a:lnTo>
                    <a:pt x="199" y="269"/>
                  </a:lnTo>
                  <a:cubicBezTo>
                    <a:pt x="200" y="262"/>
                    <a:pt x="195" y="256"/>
                    <a:pt x="189" y="255"/>
                  </a:cubicBezTo>
                  <a:lnTo>
                    <a:pt x="189" y="255"/>
                  </a:lnTo>
                  <a:cubicBezTo>
                    <a:pt x="186" y="250"/>
                    <a:pt x="183" y="245"/>
                    <a:pt x="180" y="241"/>
                  </a:cubicBezTo>
                  <a:lnTo>
                    <a:pt x="180" y="241"/>
                  </a:lnTo>
                  <a:cubicBezTo>
                    <a:pt x="257" y="276"/>
                    <a:pt x="335" y="310"/>
                    <a:pt x="412" y="346"/>
                  </a:cubicBezTo>
                  <a:close/>
                  <a:moveTo>
                    <a:pt x="79" y="143"/>
                  </a:moveTo>
                  <a:lnTo>
                    <a:pt x="79" y="143"/>
                  </a:lnTo>
                  <a:cubicBezTo>
                    <a:pt x="87" y="154"/>
                    <a:pt x="95" y="166"/>
                    <a:pt x="102" y="178"/>
                  </a:cubicBezTo>
                  <a:lnTo>
                    <a:pt x="102" y="178"/>
                  </a:lnTo>
                  <a:cubicBezTo>
                    <a:pt x="101" y="182"/>
                    <a:pt x="101" y="185"/>
                    <a:pt x="100" y="188"/>
                  </a:cubicBezTo>
                  <a:lnTo>
                    <a:pt x="100" y="188"/>
                  </a:lnTo>
                  <a:cubicBezTo>
                    <a:pt x="99" y="192"/>
                    <a:pt x="99" y="195"/>
                    <a:pt x="99" y="198"/>
                  </a:cubicBezTo>
                  <a:lnTo>
                    <a:pt x="99" y="198"/>
                  </a:lnTo>
                  <a:cubicBezTo>
                    <a:pt x="95" y="223"/>
                    <a:pt x="91" y="247"/>
                    <a:pt x="88" y="272"/>
                  </a:cubicBezTo>
                  <a:lnTo>
                    <a:pt x="88" y="272"/>
                  </a:lnTo>
                  <a:cubicBezTo>
                    <a:pt x="86" y="229"/>
                    <a:pt x="84" y="185"/>
                    <a:pt x="79" y="143"/>
                  </a:cubicBezTo>
                  <a:close/>
                  <a:moveTo>
                    <a:pt x="109" y="128"/>
                  </a:moveTo>
                  <a:lnTo>
                    <a:pt x="109" y="128"/>
                  </a:lnTo>
                  <a:cubicBezTo>
                    <a:pt x="179" y="171"/>
                    <a:pt x="250" y="216"/>
                    <a:pt x="317" y="267"/>
                  </a:cubicBezTo>
                  <a:lnTo>
                    <a:pt x="317" y="267"/>
                  </a:lnTo>
                  <a:cubicBezTo>
                    <a:pt x="261" y="242"/>
                    <a:pt x="205" y="216"/>
                    <a:pt x="149" y="191"/>
                  </a:cubicBezTo>
                  <a:lnTo>
                    <a:pt x="149" y="191"/>
                  </a:lnTo>
                  <a:cubicBezTo>
                    <a:pt x="136" y="170"/>
                    <a:pt x="122" y="149"/>
                    <a:pt x="109" y="128"/>
                  </a:cubicBezTo>
                  <a:close/>
                  <a:moveTo>
                    <a:pt x="222" y="928"/>
                  </a:moveTo>
                  <a:lnTo>
                    <a:pt x="222" y="928"/>
                  </a:lnTo>
                  <a:cubicBezTo>
                    <a:pt x="379" y="1165"/>
                    <a:pt x="608" y="1349"/>
                    <a:pt x="865" y="1466"/>
                  </a:cubicBezTo>
                  <a:lnTo>
                    <a:pt x="865" y="1466"/>
                  </a:lnTo>
                  <a:cubicBezTo>
                    <a:pt x="880" y="1473"/>
                    <a:pt x="894" y="1463"/>
                    <a:pt x="899" y="1452"/>
                  </a:cubicBezTo>
                  <a:lnTo>
                    <a:pt x="899" y="1452"/>
                  </a:lnTo>
                  <a:cubicBezTo>
                    <a:pt x="911" y="1453"/>
                    <a:pt x="923" y="1449"/>
                    <a:pt x="926" y="1434"/>
                  </a:cubicBezTo>
                  <a:lnTo>
                    <a:pt x="926" y="1434"/>
                  </a:lnTo>
                  <a:cubicBezTo>
                    <a:pt x="1069" y="807"/>
                    <a:pt x="564" y="327"/>
                    <a:pt x="68" y="48"/>
                  </a:cubicBezTo>
                  <a:lnTo>
                    <a:pt x="68" y="48"/>
                  </a:lnTo>
                  <a:cubicBezTo>
                    <a:pt x="66" y="47"/>
                    <a:pt x="65" y="46"/>
                    <a:pt x="63" y="46"/>
                  </a:cubicBezTo>
                  <a:lnTo>
                    <a:pt x="63" y="46"/>
                  </a:lnTo>
                  <a:cubicBezTo>
                    <a:pt x="62" y="43"/>
                    <a:pt x="62" y="40"/>
                    <a:pt x="61" y="38"/>
                  </a:cubicBezTo>
                  <a:lnTo>
                    <a:pt x="61" y="38"/>
                  </a:lnTo>
                  <a:cubicBezTo>
                    <a:pt x="58" y="26"/>
                    <a:pt x="50" y="21"/>
                    <a:pt x="41" y="20"/>
                  </a:cubicBezTo>
                  <a:lnTo>
                    <a:pt x="41" y="20"/>
                  </a:lnTo>
                  <a:cubicBezTo>
                    <a:pt x="40" y="20"/>
                    <a:pt x="40" y="19"/>
                    <a:pt x="39" y="18"/>
                  </a:cubicBezTo>
                  <a:lnTo>
                    <a:pt x="39" y="18"/>
                  </a:lnTo>
                  <a:cubicBezTo>
                    <a:pt x="28" y="0"/>
                    <a:pt x="0" y="17"/>
                    <a:pt x="12" y="35"/>
                  </a:cubicBezTo>
                  <a:lnTo>
                    <a:pt x="12" y="35"/>
                  </a:lnTo>
                  <a:cubicBezTo>
                    <a:pt x="12" y="36"/>
                    <a:pt x="13" y="37"/>
                    <a:pt x="14" y="39"/>
                  </a:cubicBezTo>
                  <a:lnTo>
                    <a:pt x="14" y="39"/>
                  </a:lnTo>
                  <a:cubicBezTo>
                    <a:pt x="13" y="43"/>
                    <a:pt x="13" y="47"/>
                    <a:pt x="14" y="52"/>
                  </a:cubicBezTo>
                  <a:lnTo>
                    <a:pt x="14" y="52"/>
                  </a:lnTo>
                  <a:cubicBezTo>
                    <a:pt x="52" y="206"/>
                    <a:pt x="36" y="366"/>
                    <a:pt x="53" y="524"/>
                  </a:cubicBezTo>
                  <a:lnTo>
                    <a:pt x="53" y="524"/>
                  </a:lnTo>
                  <a:cubicBezTo>
                    <a:pt x="69" y="673"/>
                    <a:pt x="141" y="806"/>
                    <a:pt x="222" y="928"/>
                  </a:cubicBezTo>
                  <a:close/>
                </a:path>
              </a:pathLst>
            </a:custGeom>
            <a:solidFill>
              <a:schemeClr val="accent6"/>
            </a:solidFill>
            <a:ln>
              <a:noFill/>
            </a:ln>
            <a:effectLst/>
          </p:spPr>
          <p:txBody>
            <a:bodyPr wrap="none" anchor="ctr"/>
            <a:lstStyle/>
            <a:p>
              <a:endParaRPr lang="es-ES_tradnl" sz="919"/>
            </a:p>
          </p:txBody>
        </p:sp>
      </p:grpSp>
      <p:pic>
        <p:nvPicPr>
          <p:cNvPr id="443" name="Picture 442" descr="A picture containing text, map&#10;&#10;Description automatically generated">
            <a:extLst>
              <a:ext uri="{FF2B5EF4-FFF2-40B4-BE49-F238E27FC236}">
                <a16:creationId xmlns:a16="http://schemas.microsoft.com/office/drawing/2014/main" id="{9E09DA7C-7426-A84C-BFC0-7C9D61968E9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92841" y="2055840"/>
            <a:ext cx="4479577" cy="2452549"/>
          </a:xfrm>
          <a:prstGeom prst="rect">
            <a:avLst/>
          </a:prstGeom>
        </p:spPr>
      </p:pic>
      <p:pic>
        <p:nvPicPr>
          <p:cNvPr id="445" name="image1.png">
            <a:extLst>
              <a:ext uri="{FF2B5EF4-FFF2-40B4-BE49-F238E27FC236}">
                <a16:creationId xmlns:a16="http://schemas.microsoft.com/office/drawing/2014/main" id="{29217CA0-1D97-274D-A2F0-CAF77901933C}"/>
              </a:ext>
            </a:extLst>
          </p:cNvPr>
          <p:cNvPicPr/>
          <p:nvPr/>
        </p:nvPicPr>
        <p:blipFill>
          <a:blip r:embed="rId4"/>
          <a:srcRect/>
          <a:stretch>
            <a:fillRect/>
          </a:stretch>
        </p:blipFill>
        <p:spPr>
          <a:xfrm>
            <a:off x="6028358" y="2055840"/>
            <a:ext cx="2711667" cy="2452549"/>
          </a:xfrm>
          <a:prstGeom prst="rect">
            <a:avLst/>
          </a:prstGeom>
          <a:ln/>
        </p:spPr>
      </p:pic>
      <p:sp>
        <p:nvSpPr>
          <p:cNvPr id="442" name="Left-Right Arrow 441">
            <a:extLst>
              <a:ext uri="{FF2B5EF4-FFF2-40B4-BE49-F238E27FC236}">
                <a16:creationId xmlns:a16="http://schemas.microsoft.com/office/drawing/2014/main" id="{CFE6492C-B52A-E641-AE08-22AFCF513F84}"/>
              </a:ext>
            </a:extLst>
          </p:cNvPr>
          <p:cNvSpPr/>
          <p:nvPr/>
        </p:nvSpPr>
        <p:spPr>
          <a:xfrm>
            <a:off x="5327725" y="3194213"/>
            <a:ext cx="645325" cy="175801"/>
          </a:xfrm>
          <a:prstGeom prst="leftRightArrow">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4" name="TextBox 443">
            <a:extLst>
              <a:ext uri="{FF2B5EF4-FFF2-40B4-BE49-F238E27FC236}">
                <a16:creationId xmlns:a16="http://schemas.microsoft.com/office/drawing/2014/main" id="{099D378B-6258-1C4D-B24D-6FEE1FD92CCD}"/>
              </a:ext>
            </a:extLst>
          </p:cNvPr>
          <p:cNvSpPr txBox="1"/>
          <p:nvPr/>
        </p:nvSpPr>
        <p:spPr>
          <a:xfrm>
            <a:off x="792841" y="4524994"/>
            <a:ext cx="4479577" cy="646331"/>
          </a:xfrm>
          <a:prstGeom prst="rect">
            <a:avLst/>
          </a:prstGeom>
          <a:noFill/>
        </p:spPr>
        <p:txBody>
          <a:bodyPr wrap="square" rtlCol="0">
            <a:spAutoFit/>
          </a:bodyPr>
          <a:lstStyle/>
          <a:p>
            <a:r>
              <a:rPr lang="en-US" dirty="0">
                <a:solidFill>
                  <a:schemeClr val="tx2"/>
                </a:solidFill>
                <a:latin typeface="Handlee" panose="02000000000000000000" pitchFamily="2" charset="77"/>
              </a:rPr>
              <a:t>Domains of altered states of consciousness (</a:t>
            </a:r>
            <a:r>
              <a:rPr lang="en-US" dirty="0" err="1">
                <a:solidFill>
                  <a:schemeClr val="tx2"/>
                </a:solidFill>
                <a:latin typeface="Handlee" panose="02000000000000000000" pitchFamily="2" charset="77"/>
              </a:rPr>
              <a:t>Studerus</a:t>
            </a:r>
            <a:r>
              <a:rPr lang="en-US" dirty="0">
                <a:solidFill>
                  <a:schemeClr val="tx2"/>
                </a:solidFill>
                <a:latin typeface="Handlee" panose="02000000000000000000" pitchFamily="2" charset="77"/>
              </a:rPr>
              <a:t> et al. 2011)</a:t>
            </a:r>
          </a:p>
        </p:txBody>
      </p:sp>
      <p:sp>
        <p:nvSpPr>
          <p:cNvPr id="446" name="TextBox 445">
            <a:extLst>
              <a:ext uri="{FF2B5EF4-FFF2-40B4-BE49-F238E27FC236}">
                <a16:creationId xmlns:a16="http://schemas.microsoft.com/office/drawing/2014/main" id="{E2080AE4-254D-DC48-A82E-725023C21812}"/>
              </a:ext>
            </a:extLst>
          </p:cNvPr>
          <p:cNvSpPr txBox="1"/>
          <p:nvPr/>
        </p:nvSpPr>
        <p:spPr>
          <a:xfrm>
            <a:off x="6549765" y="4580652"/>
            <a:ext cx="1668851" cy="369332"/>
          </a:xfrm>
          <a:prstGeom prst="rect">
            <a:avLst/>
          </a:prstGeom>
          <a:noFill/>
        </p:spPr>
        <p:txBody>
          <a:bodyPr wrap="square" rtlCol="0">
            <a:spAutoFit/>
          </a:bodyPr>
          <a:lstStyle/>
          <a:p>
            <a:r>
              <a:rPr lang="en-US" dirty="0">
                <a:solidFill>
                  <a:schemeClr val="tx2"/>
                </a:solidFill>
                <a:latin typeface="Handlee" panose="02000000000000000000" pitchFamily="2" charset="77"/>
              </a:rPr>
              <a:t>ACT processes</a:t>
            </a:r>
          </a:p>
        </p:txBody>
      </p:sp>
      <p:sp>
        <p:nvSpPr>
          <p:cNvPr id="453" name="Donut 452">
            <a:extLst>
              <a:ext uri="{FF2B5EF4-FFF2-40B4-BE49-F238E27FC236}">
                <a16:creationId xmlns:a16="http://schemas.microsoft.com/office/drawing/2014/main" id="{5E838E64-74D1-9B46-A2A4-D79C7E054D18}"/>
              </a:ext>
            </a:extLst>
          </p:cNvPr>
          <p:cNvSpPr/>
          <p:nvPr/>
        </p:nvSpPr>
        <p:spPr>
          <a:xfrm>
            <a:off x="1971770" y="4007457"/>
            <a:ext cx="1081531" cy="474910"/>
          </a:xfrm>
          <a:prstGeom prst="donut">
            <a:avLst>
              <a:gd name="adj" fmla="val 1274"/>
            </a:avLst>
          </a:prstGeom>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54" name="Donut 453">
            <a:extLst>
              <a:ext uri="{FF2B5EF4-FFF2-40B4-BE49-F238E27FC236}">
                <a16:creationId xmlns:a16="http://schemas.microsoft.com/office/drawing/2014/main" id="{C50E7142-3EBE-3F48-AD2C-87AE55FE622E}"/>
              </a:ext>
            </a:extLst>
          </p:cNvPr>
          <p:cNvSpPr/>
          <p:nvPr/>
        </p:nvSpPr>
        <p:spPr>
          <a:xfrm>
            <a:off x="7172230" y="4142608"/>
            <a:ext cx="492827" cy="427822"/>
          </a:xfrm>
          <a:prstGeom prst="donut">
            <a:avLst>
              <a:gd name="adj" fmla="val 1274"/>
            </a:avLst>
          </a:prstGeom>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55" name="Donut 454">
            <a:extLst>
              <a:ext uri="{FF2B5EF4-FFF2-40B4-BE49-F238E27FC236}">
                <a16:creationId xmlns:a16="http://schemas.microsoft.com/office/drawing/2014/main" id="{A7479B31-9728-AF48-B69D-3D40DC5AE397}"/>
              </a:ext>
            </a:extLst>
          </p:cNvPr>
          <p:cNvSpPr/>
          <p:nvPr/>
        </p:nvSpPr>
        <p:spPr>
          <a:xfrm>
            <a:off x="1220561" y="2184117"/>
            <a:ext cx="1085748" cy="516835"/>
          </a:xfrm>
          <a:prstGeom prst="donut">
            <a:avLst>
              <a:gd name="adj" fmla="val 1274"/>
            </a:avLst>
          </a:prstGeom>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59" name="Donut 458">
            <a:extLst>
              <a:ext uri="{FF2B5EF4-FFF2-40B4-BE49-F238E27FC236}">
                <a16:creationId xmlns:a16="http://schemas.microsoft.com/office/drawing/2014/main" id="{91632709-88A3-E74C-BE11-B1880F3E06C7}"/>
              </a:ext>
            </a:extLst>
          </p:cNvPr>
          <p:cNvSpPr/>
          <p:nvPr/>
        </p:nvSpPr>
        <p:spPr>
          <a:xfrm>
            <a:off x="810594" y="3239344"/>
            <a:ext cx="1081531" cy="490054"/>
          </a:xfrm>
          <a:prstGeom prst="donut">
            <a:avLst>
              <a:gd name="adj" fmla="val 1274"/>
            </a:avLst>
          </a:prstGeom>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168920041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2800" b="1" dirty="0">
                <a:solidFill>
                  <a:schemeClr val="tx2"/>
                </a:solidFill>
                <a:latin typeface="Handlee" panose="02000000000000000000" pitchFamily="2" charset="77"/>
              </a:rPr>
              <a:t>Why ACT: Experiential Overlap</a:t>
            </a:r>
          </a:p>
        </p:txBody>
      </p:sp>
      <p:sp>
        <p:nvSpPr>
          <p:cNvPr id="3" name="Content Placeholder 2"/>
          <p:cNvSpPr>
            <a:spLocks noGrp="1"/>
          </p:cNvSpPr>
          <p:nvPr>
            <p:ph idx="1"/>
          </p:nvPr>
        </p:nvSpPr>
        <p:spPr>
          <a:xfrm>
            <a:off x="1310238" y="1267009"/>
            <a:ext cx="6876728" cy="3464718"/>
          </a:xfrm>
        </p:spPr>
        <p:txBody>
          <a:bodyPr>
            <a:normAutofit/>
          </a:bodyPr>
          <a:lstStyle/>
          <a:p>
            <a:r>
              <a:rPr lang="en-US" b="1" dirty="0">
                <a:solidFill>
                  <a:schemeClr val="tx2"/>
                </a:solidFill>
                <a:latin typeface="Handlee" panose="02000000000000000000" pitchFamily="2" charset="77"/>
              </a:rPr>
              <a:t>Hypothesis: Psilocybin dosing sessions can provide experiential contact with ACT processes</a:t>
            </a:r>
          </a:p>
        </p:txBody>
      </p:sp>
      <p:grpSp>
        <p:nvGrpSpPr>
          <p:cNvPr id="4" name="Group 3">
            <a:extLst>
              <a:ext uri="{FF2B5EF4-FFF2-40B4-BE49-F238E27FC236}">
                <a16:creationId xmlns:a16="http://schemas.microsoft.com/office/drawing/2014/main" id="{8A8FA577-372E-FE47-8D2B-19C6ADC397AB}"/>
              </a:ext>
            </a:extLst>
          </p:cNvPr>
          <p:cNvGrpSpPr/>
          <p:nvPr/>
        </p:nvGrpSpPr>
        <p:grpSpPr>
          <a:xfrm rot="4785233">
            <a:off x="-4667620" y="1251455"/>
            <a:ext cx="9098203" cy="4817894"/>
            <a:chOff x="-197418" y="1744079"/>
            <a:chExt cx="9098203" cy="4817894"/>
          </a:xfrm>
        </p:grpSpPr>
        <p:sp>
          <p:nvSpPr>
            <p:cNvPr id="5" name="Freeform 391">
              <a:extLst>
                <a:ext uri="{FF2B5EF4-FFF2-40B4-BE49-F238E27FC236}">
                  <a16:creationId xmlns:a16="http://schemas.microsoft.com/office/drawing/2014/main" id="{825D3290-50D4-B142-B8C1-78A6683FC291}"/>
                </a:ext>
              </a:extLst>
            </p:cNvPr>
            <p:cNvSpPr>
              <a:spLocks noChangeArrowheads="1"/>
            </p:cNvSpPr>
            <p:nvPr/>
          </p:nvSpPr>
          <p:spPr bwMode="auto">
            <a:xfrm rot="759599">
              <a:off x="6317398" y="4923149"/>
              <a:ext cx="29572" cy="29572"/>
            </a:xfrm>
            <a:custGeom>
              <a:avLst/>
              <a:gdLst>
                <a:gd name="T0" fmla="*/ 25 w 61"/>
                <a:gd name="T1" fmla="*/ 60 h 63"/>
                <a:gd name="T2" fmla="*/ 25 w 61"/>
                <a:gd name="T3" fmla="*/ 60 h 63"/>
                <a:gd name="T4" fmla="*/ 38 w 61"/>
                <a:gd name="T5" fmla="*/ 60 h 63"/>
                <a:gd name="T6" fmla="*/ 38 w 61"/>
                <a:gd name="T7" fmla="*/ 60 h 63"/>
                <a:gd name="T8" fmla="*/ 49 w 61"/>
                <a:gd name="T9" fmla="*/ 57 h 63"/>
                <a:gd name="T10" fmla="*/ 49 w 61"/>
                <a:gd name="T11" fmla="*/ 57 h 63"/>
                <a:gd name="T12" fmla="*/ 58 w 61"/>
                <a:gd name="T13" fmla="*/ 26 h 63"/>
                <a:gd name="T14" fmla="*/ 58 w 61"/>
                <a:gd name="T15" fmla="*/ 26 h 63"/>
                <a:gd name="T16" fmla="*/ 33 w 61"/>
                <a:gd name="T17" fmla="*/ 2 h 63"/>
                <a:gd name="T18" fmla="*/ 33 w 61"/>
                <a:gd name="T19" fmla="*/ 2 h 63"/>
                <a:gd name="T20" fmla="*/ 15 w 61"/>
                <a:gd name="T21" fmla="*/ 9 h 63"/>
                <a:gd name="T22" fmla="*/ 15 w 61"/>
                <a:gd name="T23" fmla="*/ 9 h 63"/>
                <a:gd name="T24" fmla="*/ 25 w 61"/>
                <a:gd name="T25"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63">
                  <a:moveTo>
                    <a:pt x="25" y="60"/>
                  </a:moveTo>
                  <a:lnTo>
                    <a:pt x="25" y="60"/>
                  </a:lnTo>
                  <a:cubicBezTo>
                    <a:pt x="29" y="62"/>
                    <a:pt x="33" y="61"/>
                    <a:pt x="38" y="60"/>
                  </a:cubicBezTo>
                  <a:lnTo>
                    <a:pt x="38" y="60"/>
                  </a:lnTo>
                  <a:cubicBezTo>
                    <a:pt x="41" y="60"/>
                    <a:pt x="46" y="59"/>
                    <a:pt x="49" y="57"/>
                  </a:cubicBezTo>
                  <a:lnTo>
                    <a:pt x="49" y="57"/>
                  </a:lnTo>
                  <a:cubicBezTo>
                    <a:pt x="60" y="50"/>
                    <a:pt x="60" y="36"/>
                    <a:pt x="58" y="26"/>
                  </a:cubicBezTo>
                  <a:lnTo>
                    <a:pt x="58" y="26"/>
                  </a:lnTo>
                  <a:cubicBezTo>
                    <a:pt x="54" y="14"/>
                    <a:pt x="44" y="5"/>
                    <a:pt x="33" y="2"/>
                  </a:cubicBezTo>
                  <a:lnTo>
                    <a:pt x="33" y="2"/>
                  </a:lnTo>
                  <a:cubicBezTo>
                    <a:pt x="26" y="0"/>
                    <a:pt x="18" y="4"/>
                    <a:pt x="15" y="9"/>
                  </a:cubicBezTo>
                  <a:lnTo>
                    <a:pt x="15" y="9"/>
                  </a:lnTo>
                  <a:cubicBezTo>
                    <a:pt x="5" y="26"/>
                    <a:pt x="0" y="54"/>
                    <a:pt x="25" y="60"/>
                  </a:cubicBezTo>
                </a:path>
              </a:pathLst>
            </a:custGeom>
            <a:solidFill>
              <a:srgbClr val="45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 name="Freeform 3">
              <a:extLst>
                <a:ext uri="{FF2B5EF4-FFF2-40B4-BE49-F238E27FC236}">
                  <a16:creationId xmlns:a16="http://schemas.microsoft.com/office/drawing/2014/main" id="{7BC15366-D558-5947-BE72-34F065DAF86E}"/>
                </a:ext>
              </a:extLst>
            </p:cNvPr>
            <p:cNvSpPr>
              <a:spLocks noChangeArrowheads="1"/>
            </p:cNvSpPr>
            <p:nvPr/>
          </p:nvSpPr>
          <p:spPr bwMode="auto">
            <a:xfrm rot="759599">
              <a:off x="6858493" y="4734971"/>
              <a:ext cx="798412" cy="1567252"/>
            </a:xfrm>
            <a:custGeom>
              <a:avLst/>
              <a:gdLst>
                <a:gd name="T0" fmla="*/ 669 w 1666"/>
                <a:gd name="T1" fmla="*/ 172 h 3270"/>
                <a:gd name="T2" fmla="*/ 1243 w 1666"/>
                <a:gd name="T3" fmla="*/ 417 h 3270"/>
                <a:gd name="T4" fmla="*/ 1127 w 1666"/>
                <a:gd name="T5" fmla="*/ 669 h 3270"/>
                <a:gd name="T6" fmla="*/ 793 w 1666"/>
                <a:gd name="T7" fmla="*/ 1253 h 3270"/>
                <a:gd name="T8" fmla="*/ 761 w 1666"/>
                <a:gd name="T9" fmla="*/ 1247 h 3270"/>
                <a:gd name="T10" fmla="*/ 613 w 1666"/>
                <a:gd name="T11" fmla="*/ 448 h 3270"/>
                <a:gd name="T12" fmla="*/ 485 w 1666"/>
                <a:gd name="T13" fmla="*/ 586 h 3270"/>
                <a:gd name="T14" fmla="*/ 688 w 1666"/>
                <a:gd name="T15" fmla="*/ 1269 h 3270"/>
                <a:gd name="T16" fmla="*/ 481 w 1666"/>
                <a:gd name="T17" fmla="*/ 1160 h 3270"/>
                <a:gd name="T18" fmla="*/ 416 w 1666"/>
                <a:gd name="T19" fmla="*/ 1129 h 3270"/>
                <a:gd name="T20" fmla="*/ 77 w 1666"/>
                <a:gd name="T21" fmla="*/ 231 h 3270"/>
                <a:gd name="T22" fmla="*/ 511 w 1666"/>
                <a:gd name="T23" fmla="*/ 1180 h 3270"/>
                <a:gd name="T24" fmla="*/ 505 w 1666"/>
                <a:gd name="T25" fmla="*/ 186 h 3270"/>
                <a:gd name="T26" fmla="*/ 470 w 1666"/>
                <a:gd name="T27" fmla="*/ 156 h 3270"/>
                <a:gd name="T28" fmla="*/ 442 w 1666"/>
                <a:gd name="T29" fmla="*/ 228 h 3270"/>
                <a:gd name="T30" fmla="*/ 411 w 1666"/>
                <a:gd name="T31" fmla="*/ 140 h 3270"/>
                <a:gd name="T32" fmla="*/ 374 w 1666"/>
                <a:gd name="T33" fmla="*/ 291 h 3270"/>
                <a:gd name="T34" fmla="*/ 339 w 1666"/>
                <a:gd name="T35" fmla="*/ 200 h 3270"/>
                <a:gd name="T36" fmla="*/ 307 w 1666"/>
                <a:gd name="T37" fmla="*/ 194 h 3270"/>
                <a:gd name="T38" fmla="*/ 280 w 1666"/>
                <a:gd name="T39" fmla="*/ 254 h 3270"/>
                <a:gd name="T40" fmla="*/ 1220 w 1666"/>
                <a:gd name="T41" fmla="*/ 116 h 3270"/>
                <a:gd name="T42" fmla="*/ 1349 w 1666"/>
                <a:gd name="T43" fmla="*/ 259 h 3270"/>
                <a:gd name="T44" fmla="*/ 1283 w 1666"/>
                <a:gd name="T45" fmla="*/ 354 h 3270"/>
                <a:gd name="T46" fmla="*/ 1272 w 1666"/>
                <a:gd name="T47" fmla="*/ 372 h 3270"/>
                <a:gd name="T48" fmla="*/ 1278 w 1666"/>
                <a:gd name="T49" fmla="*/ 176 h 3270"/>
                <a:gd name="T50" fmla="*/ 1218 w 1666"/>
                <a:gd name="T51" fmla="*/ 300 h 3270"/>
                <a:gd name="T52" fmla="*/ 1158 w 1666"/>
                <a:gd name="T53" fmla="*/ 156 h 3270"/>
                <a:gd name="T54" fmla="*/ 1145 w 1666"/>
                <a:gd name="T55" fmla="*/ 221 h 3270"/>
                <a:gd name="T56" fmla="*/ 1134 w 1666"/>
                <a:gd name="T57" fmla="*/ 202 h 3270"/>
                <a:gd name="T58" fmla="*/ 1101 w 1666"/>
                <a:gd name="T59" fmla="*/ 200 h 3270"/>
                <a:gd name="T60" fmla="*/ 1601 w 1666"/>
                <a:gd name="T61" fmla="*/ 328 h 3270"/>
                <a:gd name="T62" fmla="*/ 1458 w 1666"/>
                <a:gd name="T63" fmla="*/ 772 h 3270"/>
                <a:gd name="T64" fmla="*/ 1468 w 1666"/>
                <a:gd name="T65" fmla="*/ 493 h 3270"/>
                <a:gd name="T66" fmla="*/ 1131 w 1666"/>
                <a:gd name="T67" fmla="*/ 1145 h 3270"/>
                <a:gd name="T68" fmla="*/ 1304 w 1666"/>
                <a:gd name="T69" fmla="*/ 414 h 3270"/>
                <a:gd name="T70" fmla="*/ 739 w 1666"/>
                <a:gd name="T71" fmla="*/ 2069 h 3270"/>
                <a:gd name="T72" fmla="*/ 1079 w 1666"/>
                <a:gd name="T73" fmla="*/ 1791 h 3270"/>
                <a:gd name="T74" fmla="*/ 317 w 1666"/>
                <a:gd name="T75" fmla="*/ 2297 h 3270"/>
                <a:gd name="T76" fmla="*/ 296 w 1666"/>
                <a:gd name="T77" fmla="*/ 2050 h 3270"/>
                <a:gd name="T78" fmla="*/ 568 w 1666"/>
                <a:gd name="T79" fmla="*/ 2577 h 3270"/>
                <a:gd name="T80" fmla="*/ 1048 w 1666"/>
                <a:gd name="T81" fmla="*/ 1206 h 3270"/>
                <a:gd name="T82" fmla="*/ 1644 w 1666"/>
                <a:gd name="T83" fmla="*/ 303 h 3270"/>
                <a:gd name="T84" fmla="*/ 1233 w 1666"/>
                <a:gd name="T85" fmla="*/ 68 h 3270"/>
                <a:gd name="T86" fmla="*/ 677 w 1666"/>
                <a:gd name="T87" fmla="*/ 120 h 3270"/>
                <a:gd name="T88" fmla="*/ 135 w 1666"/>
                <a:gd name="T89" fmla="*/ 191 h 3270"/>
                <a:gd name="T90" fmla="*/ 149 w 1666"/>
                <a:gd name="T91" fmla="*/ 838 h 3270"/>
                <a:gd name="T92" fmla="*/ 558 w 1666"/>
                <a:gd name="T93" fmla="*/ 1237 h 3270"/>
                <a:gd name="T94" fmla="*/ 643 w 1666"/>
                <a:gd name="T95" fmla="*/ 2066 h 3270"/>
                <a:gd name="T96" fmla="*/ 655 w 1666"/>
                <a:gd name="T97" fmla="*/ 2116 h 3270"/>
                <a:gd name="T98" fmla="*/ 193 w 1666"/>
                <a:gd name="T99" fmla="*/ 1820 h 3270"/>
                <a:gd name="T100" fmla="*/ 149 w 1666"/>
                <a:gd name="T101" fmla="*/ 1851 h 3270"/>
                <a:gd name="T102" fmla="*/ 633 w 1666"/>
                <a:gd name="T103" fmla="*/ 2667 h 3270"/>
                <a:gd name="T104" fmla="*/ 946 w 1666"/>
                <a:gd name="T105" fmla="*/ 3249 h 3270"/>
                <a:gd name="T106" fmla="*/ 704 w 1666"/>
                <a:gd name="T107" fmla="*/ 2121 h 3270"/>
                <a:gd name="T108" fmla="*/ 1375 w 1666"/>
                <a:gd name="T109" fmla="*/ 1616 h 3270"/>
                <a:gd name="T110" fmla="*/ 782 w 1666"/>
                <a:gd name="T111" fmla="*/ 1327 h 3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6" h="3270">
                  <a:moveTo>
                    <a:pt x="416" y="858"/>
                  </a:moveTo>
                  <a:lnTo>
                    <a:pt x="416" y="858"/>
                  </a:lnTo>
                  <a:cubicBezTo>
                    <a:pt x="365" y="699"/>
                    <a:pt x="357" y="530"/>
                    <a:pt x="374" y="365"/>
                  </a:cubicBezTo>
                  <a:lnTo>
                    <a:pt x="374" y="365"/>
                  </a:lnTo>
                  <a:cubicBezTo>
                    <a:pt x="453" y="264"/>
                    <a:pt x="558" y="199"/>
                    <a:pt x="669" y="172"/>
                  </a:cubicBezTo>
                  <a:lnTo>
                    <a:pt x="669" y="172"/>
                  </a:lnTo>
                  <a:cubicBezTo>
                    <a:pt x="676" y="176"/>
                    <a:pt x="683" y="173"/>
                    <a:pt x="688" y="168"/>
                  </a:cubicBezTo>
                  <a:lnTo>
                    <a:pt x="688" y="168"/>
                  </a:lnTo>
                  <a:cubicBezTo>
                    <a:pt x="895" y="126"/>
                    <a:pt x="1120" y="210"/>
                    <a:pt x="1243" y="417"/>
                  </a:cubicBezTo>
                  <a:lnTo>
                    <a:pt x="1243" y="417"/>
                  </a:lnTo>
                  <a:cubicBezTo>
                    <a:pt x="1245" y="420"/>
                    <a:pt x="1248" y="423"/>
                    <a:pt x="1250" y="424"/>
                  </a:cubicBezTo>
                  <a:lnTo>
                    <a:pt x="1250" y="424"/>
                  </a:lnTo>
                  <a:cubicBezTo>
                    <a:pt x="1233" y="707"/>
                    <a:pt x="1139" y="1207"/>
                    <a:pt x="819" y="1273"/>
                  </a:cubicBezTo>
                  <a:lnTo>
                    <a:pt x="819" y="1273"/>
                  </a:lnTo>
                  <a:cubicBezTo>
                    <a:pt x="970" y="1099"/>
                    <a:pt x="1075" y="896"/>
                    <a:pt x="1127" y="669"/>
                  </a:cubicBezTo>
                  <a:lnTo>
                    <a:pt x="1127" y="669"/>
                  </a:lnTo>
                  <a:cubicBezTo>
                    <a:pt x="1132" y="649"/>
                    <a:pt x="1101" y="640"/>
                    <a:pt x="1096" y="661"/>
                  </a:cubicBezTo>
                  <a:lnTo>
                    <a:pt x="1096" y="661"/>
                  </a:lnTo>
                  <a:cubicBezTo>
                    <a:pt x="1044" y="883"/>
                    <a:pt x="942" y="1082"/>
                    <a:pt x="793" y="1253"/>
                  </a:cubicBezTo>
                  <a:lnTo>
                    <a:pt x="793" y="1253"/>
                  </a:lnTo>
                  <a:cubicBezTo>
                    <a:pt x="886" y="984"/>
                    <a:pt x="928" y="704"/>
                    <a:pt x="919" y="418"/>
                  </a:cubicBezTo>
                  <a:lnTo>
                    <a:pt x="919" y="418"/>
                  </a:lnTo>
                  <a:cubicBezTo>
                    <a:pt x="917" y="397"/>
                    <a:pt x="885" y="397"/>
                    <a:pt x="886" y="418"/>
                  </a:cubicBezTo>
                  <a:lnTo>
                    <a:pt x="886" y="418"/>
                  </a:lnTo>
                  <a:cubicBezTo>
                    <a:pt x="895" y="701"/>
                    <a:pt x="854" y="979"/>
                    <a:pt x="761" y="1247"/>
                  </a:cubicBezTo>
                  <a:lnTo>
                    <a:pt x="761" y="1247"/>
                  </a:lnTo>
                  <a:cubicBezTo>
                    <a:pt x="677" y="988"/>
                    <a:pt x="638" y="721"/>
                    <a:pt x="646" y="448"/>
                  </a:cubicBezTo>
                  <a:lnTo>
                    <a:pt x="646" y="448"/>
                  </a:lnTo>
                  <a:cubicBezTo>
                    <a:pt x="647" y="427"/>
                    <a:pt x="614" y="427"/>
                    <a:pt x="613" y="448"/>
                  </a:cubicBezTo>
                  <a:lnTo>
                    <a:pt x="613" y="448"/>
                  </a:lnTo>
                  <a:cubicBezTo>
                    <a:pt x="605" y="732"/>
                    <a:pt x="647" y="1010"/>
                    <a:pt x="737" y="1279"/>
                  </a:cubicBezTo>
                  <a:lnTo>
                    <a:pt x="737" y="1279"/>
                  </a:lnTo>
                  <a:cubicBezTo>
                    <a:pt x="736" y="1279"/>
                    <a:pt x="736" y="1279"/>
                    <a:pt x="735" y="1279"/>
                  </a:cubicBezTo>
                  <a:lnTo>
                    <a:pt x="735" y="1279"/>
                  </a:lnTo>
                  <a:cubicBezTo>
                    <a:pt x="583" y="1077"/>
                    <a:pt x="498" y="840"/>
                    <a:pt x="485" y="586"/>
                  </a:cubicBezTo>
                  <a:lnTo>
                    <a:pt x="485" y="586"/>
                  </a:lnTo>
                  <a:cubicBezTo>
                    <a:pt x="483" y="565"/>
                    <a:pt x="451" y="565"/>
                    <a:pt x="452" y="586"/>
                  </a:cubicBezTo>
                  <a:lnTo>
                    <a:pt x="452" y="586"/>
                  </a:lnTo>
                  <a:cubicBezTo>
                    <a:pt x="465" y="835"/>
                    <a:pt x="546" y="1067"/>
                    <a:pt x="688" y="1269"/>
                  </a:cubicBezTo>
                  <a:lnTo>
                    <a:pt x="688" y="1269"/>
                  </a:lnTo>
                  <a:cubicBezTo>
                    <a:pt x="538" y="1214"/>
                    <a:pt x="457" y="988"/>
                    <a:pt x="416" y="858"/>
                  </a:cubicBezTo>
                  <a:close/>
                  <a:moveTo>
                    <a:pt x="484" y="1169"/>
                  </a:moveTo>
                  <a:lnTo>
                    <a:pt x="484" y="1169"/>
                  </a:lnTo>
                  <a:cubicBezTo>
                    <a:pt x="483" y="1166"/>
                    <a:pt x="483" y="1163"/>
                    <a:pt x="481" y="1160"/>
                  </a:cubicBezTo>
                  <a:lnTo>
                    <a:pt x="481" y="1160"/>
                  </a:lnTo>
                  <a:cubicBezTo>
                    <a:pt x="294" y="937"/>
                    <a:pt x="235" y="650"/>
                    <a:pt x="197" y="369"/>
                  </a:cubicBezTo>
                  <a:lnTo>
                    <a:pt x="197" y="369"/>
                  </a:lnTo>
                  <a:cubicBezTo>
                    <a:pt x="195" y="348"/>
                    <a:pt x="162" y="348"/>
                    <a:pt x="165" y="369"/>
                  </a:cubicBezTo>
                  <a:lnTo>
                    <a:pt x="165" y="369"/>
                  </a:lnTo>
                  <a:cubicBezTo>
                    <a:pt x="200" y="638"/>
                    <a:pt x="256" y="908"/>
                    <a:pt x="416" y="1129"/>
                  </a:cubicBezTo>
                  <a:lnTo>
                    <a:pt x="416" y="1129"/>
                  </a:lnTo>
                  <a:cubicBezTo>
                    <a:pt x="312" y="1054"/>
                    <a:pt x="249" y="931"/>
                    <a:pt x="192" y="814"/>
                  </a:cubicBezTo>
                  <a:lnTo>
                    <a:pt x="192" y="814"/>
                  </a:lnTo>
                  <a:cubicBezTo>
                    <a:pt x="99" y="626"/>
                    <a:pt x="53" y="438"/>
                    <a:pt x="77" y="231"/>
                  </a:cubicBezTo>
                  <a:lnTo>
                    <a:pt x="77" y="231"/>
                  </a:lnTo>
                  <a:cubicBezTo>
                    <a:pt x="174" y="241"/>
                    <a:pt x="260" y="286"/>
                    <a:pt x="326" y="359"/>
                  </a:cubicBezTo>
                  <a:lnTo>
                    <a:pt x="326" y="359"/>
                  </a:lnTo>
                  <a:cubicBezTo>
                    <a:pt x="303" y="570"/>
                    <a:pt x="329" y="777"/>
                    <a:pt x="405" y="976"/>
                  </a:cubicBezTo>
                  <a:lnTo>
                    <a:pt x="405" y="976"/>
                  </a:lnTo>
                  <a:cubicBezTo>
                    <a:pt x="429" y="1039"/>
                    <a:pt x="464" y="1115"/>
                    <a:pt x="511" y="1180"/>
                  </a:cubicBezTo>
                  <a:lnTo>
                    <a:pt x="511" y="1180"/>
                  </a:lnTo>
                  <a:cubicBezTo>
                    <a:pt x="502" y="1177"/>
                    <a:pt x="493" y="1173"/>
                    <a:pt x="484" y="1169"/>
                  </a:cubicBezTo>
                  <a:close/>
                  <a:moveTo>
                    <a:pt x="612" y="137"/>
                  </a:moveTo>
                  <a:lnTo>
                    <a:pt x="612" y="137"/>
                  </a:lnTo>
                  <a:cubicBezTo>
                    <a:pt x="575" y="149"/>
                    <a:pt x="539" y="166"/>
                    <a:pt x="505" y="186"/>
                  </a:cubicBezTo>
                  <a:lnTo>
                    <a:pt x="505" y="186"/>
                  </a:lnTo>
                  <a:cubicBezTo>
                    <a:pt x="507" y="173"/>
                    <a:pt x="506" y="160"/>
                    <a:pt x="501" y="147"/>
                  </a:cubicBezTo>
                  <a:lnTo>
                    <a:pt x="501" y="147"/>
                  </a:lnTo>
                  <a:cubicBezTo>
                    <a:pt x="495" y="127"/>
                    <a:pt x="463" y="136"/>
                    <a:pt x="470" y="156"/>
                  </a:cubicBezTo>
                  <a:lnTo>
                    <a:pt x="470" y="156"/>
                  </a:lnTo>
                  <a:cubicBezTo>
                    <a:pt x="476" y="173"/>
                    <a:pt x="473" y="188"/>
                    <a:pt x="463" y="203"/>
                  </a:cubicBezTo>
                  <a:lnTo>
                    <a:pt x="463" y="203"/>
                  </a:lnTo>
                  <a:cubicBezTo>
                    <a:pt x="460" y="207"/>
                    <a:pt x="459" y="211"/>
                    <a:pt x="460" y="215"/>
                  </a:cubicBezTo>
                  <a:lnTo>
                    <a:pt x="460" y="215"/>
                  </a:lnTo>
                  <a:cubicBezTo>
                    <a:pt x="454" y="219"/>
                    <a:pt x="448" y="223"/>
                    <a:pt x="442" y="228"/>
                  </a:cubicBezTo>
                  <a:lnTo>
                    <a:pt x="442" y="228"/>
                  </a:lnTo>
                  <a:cubicBezTo>
                    <a:pt x="445" y="198"/>
                    <a:pt x="446" y="169"/>
                    <a:pt x="443" y="140"/>
                  </a:cubicBezTo>
                  <a:lnTo>
                    <a:pt x="443" y="140"/>
                  </a:lnTo>
                  <a:cubicBezTo>
                    <a:pt x="442" y="118"/>
                    <a:pt x="410" y="118"/>
                    <a:pt x="411" y="140"/>
                  </a:cubicBezTo>
                  <a:lnTo>
                    <a:pt x="411" y="140"/>
                  </a:lnTo>
                  <a:cubicBezTo>
                    <a:pt x="414" y="177"/>
                    <a:pt x="412" y="213"/>
                    <a:pt x="407" y="250"/>
                  </a:cubicBezTo>
                  <a:lnTo>
                    <a:pt x="407" y="250"/>
                  </a:lnTo>
                  <a:cubicBezTo>
                    <a:pt x="406" y="253"/>
                    <a:pt x="407" y="255"/>
                    <a:pt x="407" y="258"/>
                  </a:cubicBezTo>
                  <a:lnTo>
                    <a:pt x="407" y="258"/>
                  </a:lnTo>
                  <a:cubicBezTo>
                    <a:pt x="395" y="268"/>
                    <a:pt x="384" y="279"/>
                    <a:pt x="374" y="291"/>
                  </a:cubicBezTo>
                  <a:lnTo>
                    <a:pt x="374" y="291"/>
                  </a:lnTo>
                  <a:cubicBezTo>
                    <a:pt x="369" y="261"/>
                    <a:pt x="368" y="231"/>
                    <a:pt x="371" y="200"/>
                  </a:cubicBezTo>
                  <a:lnTo>
                    <a:pt x="371" y="200"/>
                  </a:lnTo>
                  <a:cubicBezTo>
                    <a:pt x="374" y="179"/>
                    <a:pt x="341" y="179"/>
                    <a:pt x="339" y="200"/>
                  </a:cubicBezTo>
                  <a:lnTo>
                    <a:pt x="339" y="200"/>
                  </a:lnTo>
                  <a:cubicBezTo>
                    <a:pt x="336" y="235"/>
                    <a:pt x="337" y="270"/>
                    <a:pt x="342" y="305"/>
                  </a:cubicBezTo>
                  <a:lnTo>
                    <a:pt x="342" y="305"/>
                  </a:lnTo>
                  <a:cubicBezTo>
                    <a:pt x="335" y="298"/>
                    <a:pt x="327" y="291"/>
                    <a:pt x="319" y="284"/>
                  </a:cubicBezTo>
                  <a:lnTo>
                    <a:pt x="319" y="284"/>
                  </a:lnTo>
                  <a:cubicBezTo>
                    <a:pt x="312" y="255"/>
                    <a:pt x="308" y="225"/>
                    <a:pt x="307" y="194"/>
                  </a:cubicBezTo>
                  <a:lnTo>
                    <a:pt x="307" y="194"/>
                  </a:lnTo>
                  <a:cubicBezTo>
                    <a:pt x="306" y="173"/>
                    <a:pt x="274" y="173"/>
                    <a:pt x="274" y="194"/>
                  </a:cubicBezTo>
                  <a:lnTo>
                    <a:pt x="274" y="194"/>
                  </a:lnTo>
                  <a:cubicBezTo>
                    <a:pt x="275" y="214"/>
                    <a:pt x="277" y="234"/>
                    <a:pt x="280" y="254"/>
                  </a:cubicBezTo>
                  <a:lnTo>
                    <a:pt x="280" y="254"/>
                  </a:lnTo>
                  <a:cubicBezTo>
                    <a:pt x="251" y="235"/>
                    <a:pt x="219" y="218"/>
                    <a:pt x="186" y="207"/>
                  </a:cubicBezTo>
                  <a:lnTo>
                    <a:pt x="186" y="207"/>
                  </a:lnTo>
                  <a:cubicBezTo>
                    <a:pt x="298" y="88"/>
                    <a:pt x="472" y="63"/>
                    <a:pt x="612" y="137"/>
                  </a:cubicBezTo>
                  <a:close/>
                  <a:moveTo>
                    <a:pt x="1220" y="116"/>
                  </a:moveTo>
                  <a:lnTo>
                    <a:pt x="1220" y="116"/>
                  </a:lnTo>
                  <a:cubicBezTo>
                    <a:pt x="1306" y="136"/>
                    <a:pt x="1354" y="203"/>
                    <a:pt x="1394" y="276"/>
                  </a:cubicBezTo>
                  <a:lnTo>
                    <a:pt x="1394" y="276"/>
                  </a:lnTo>
                  <a:cubicBezTo>
                    <a:pt x="1372" y="289"/>
                    <a:pt x="1350" y="305"/>
                    <a:pt x="1331" y="321"/>
                  </a:cubicBezTo>
                  <a:lnTo>
                    <a:pt x="1331" y="321"/>
                  </a:lnTo>
                  <a:cubicBezTo>
                    <a:pt x="1338" y="301"/>
                    <a:pt x="1344" y="281"/>
                    <a:pt x="1349" y="259"/>
                  </a:cubicBezTo>
                  <a:lnTo>
                    <a:pt x="1349" y="259"/>
                  </a:lnTo>
                  <a:cubicBezTo>
                    <a:pt x="1353" y="239"/>
                    <a:pt x="1322" y="231"/>
                    <a:pt x="1318" y="251"/>
                  </a:cubicBezTo>
                  <a:lnTo>
                    <a:pt x="1318" y="251"/>
                  </a:lnTo>
                  <a:cubicBezTo>
                    <a:pt x="1309" y="287"/>
                    <a:pt x="1298" y="321"/>
                    <a:pt x="1283" y="354"/>
                  </a:cubicBezTo>
                  <a:lnTo>
                    <a:pt x="1283" y="354"/>
                  </a:lnTo>
                  <a:cubicBezTo>
                    <a:pt x="1281" y="358"/>
                    <a:pt x="1281" y="363"/>
                    <a:pt x="1282" y="366"/>
                  </a:cubicBezTo>
                  <a:lnTo>
                    <a:pt x="1282" y="366"/>
                  </a:lnTo>
                  <a:cubicBezTo>
                    <a:pt x="1280" y="368"/>
                    <a:pt x="1279" y="369"/>
                    <a:pt x="1278" y="371"/>
                  </a:cubicBezTo>
                  <a:lnTo>
                    <a:pt x="1278" y="371"/>
                  </a:lnTo>
                  <a:cubicBezTo>
                    <a:pt x="1276" y="371"/>
                    <a:pt x="1274" y="371"/>
                    <a:pt x="1272" y="372"/>
                  </a:cubicBezTo>
                  <a:lnTo>
                    <a:pt x="1272" y="372"/>
                  </a:lnTo>
                  <a:cubicBezTo>
                    <a:pt x="1272" y="372"/>
                    <a:pt x="1272" y="372"/>
                    <a:pt x="1272" y="371"/>
                  </a:cubicBezTo>
                  <a:lnTo>
                    <a:pt x="1272" y="371"/>
                  </a:lnTo>
                  <a:cubicBezTo>
                    <a:pt x="1273" y="307"/>
                    <a:pt x="1276" y="241"/>
                    <a:pt x="1278" y="176"/>
                  </a:cubicBezTo>
                  <a:lnTo>
                    <a:pt x="1278" y="176"/>
                  </a:lnTo>
                  <a:cubicBezTo>
                    <a:pt x="1278" y="155"/>
                    <a:pt x="1245" y="156"/>
                    <a:pt x="1245" y="176"/>
                  </a:cubicBezTo>
                  <a:lnTo>
                    <a:pt x="1245" y="176"/>
                  </a:lnTo>
                  <a:cubicBezTo>
                    <a:pt x="1243" y="227"/>
                    <a:pt x="1242" y="277"/>
                    <a:pt x="1241" y="328"/>
                  </a:cubicBezTo>
                  <a:lnTo>
                    <a:pt x="1241" y="328"/>
                  </a:lnTo>
                  <a:cubicBezTo>
                    <a:pt x="1233" y="318"/>
                    <a:pt x="1225" y="309"/>
                    <a:pt x="1218" y="300"/>
                  </a:cubicBezTo>
                  <a:lnTo>
                    <a:pt x="1218" y="300"/>
                  </a:lnTo>
                  <a:cubicBezTo>
                    <a:pt x="1208" y="249"/>
                    <a:pt x="1199" y="198"/>
                    <a:pt x="1189" y="147"/>
                  </a:cubicBezTo>
                  <a:lnTo>
                    <a:pt x="1189" y="147"/>
                  </a:lnTo>
                  <a:cubicBezTo>
                    <a:pt x="1185" y="127"/>
                    <a:pt x="1154" y="136"/>
                    <a:pt x="1158" y="156"/>
                  </a:cubicBezTo>
                  <a:lnTo>
                    <a:pt x="1158" y="156"/>
                  </a:lnTo>
                  <a:cubicBezTo>
                    <a:pt x="1164" y="190"/>
                    <a:pt x="1171" y="225"/>
                    <a:pt x="1177" y="259"/>
                  </a:cubicBezTo>
                  <a:lnTo>
                    <a:pt x="1177" y="259"/>
                  </a:lnTo>
                  <a:cubicBezTo>
                    <a:pt x="1167" y="250"/>
                    <a:pt x="1158" y="242"/>
                    <a:pt x="1148" y="234"/>
                  </a:cubicBezTo>
                  <a:lnTo>
                    <a:pt x="1148" y="234"/>
                  </a:lnTo>
                  <a:cubicBezTo>
                    <a:pt x="1149" y="230"/>
                    <a:pt x="1148" y="226"/>
                    <a:pt x="1145" y="221"/>
                  </a:cubicBezTo>
                  <a:lnTo>
                    <a:pt x="1145" y="221"/>
                  </a:lnTo>
                  <a:cubicBezTo>
                    <a:pt x="1142" y="216"/>
                    <a:pt x="1138" y="211"/>
                    <a:pt x="1134" y="206"/>
                  </a:cubicBezTo>
                  <a:lnTo>
                    <a:pt x="1134" y="206"/>
                  </a:lnTo>
                  <a:cubicBezTo>
                    <a:pt x="1134" y="204"/>
                    <a:pt x="1135" y="203"/>
                    <a:pt x="1134" y="202"/>
                  </a:cubicBezTo>
                  <a:lnTo>
                    <a:pt x="1134" y="202"/>
                  </a:lnTo>
                  <a:cubicBezTo>
                    <a:pt x="1132" y="188"/>
                    <a:pt x="1129" y="174"/>
                    <a:pt x="1127" y="160"/>
                  </a:cubicBezTo>
                  <a:lnTo>
                    <a:pt x="1127" y="160"/>
                  </a:lnTo>
                  <a:cubicBezTo>
                    <a:pt x="1124" y="139"/>
                    <a:pt x="1092" y="148"/>
                    <a:pt x="1096" y="168"/>
                  </a:cubicBezTo>
                  <a:lnTo>
                    <a:pt x="1096" y="168"/>
                  </a:lnTo>
                  <a:cubicBezTo>
                    <a:pt x="1098" y="179"/>
                    <a:pt x="1100" y="189"/>
                    <a:pt x="1101" y="200"/>
                  </a:cubicBezTo>
                  <a:lnTo>
                    <a:pt x="1101" y="200"/>
                  </a:lnTo>
                  <a:cubicBezTo>
                    <a:pt x="1063" y="176"/>
                    <a:pt x="1023" y="156"/>
                    <a:pt x="981" y="141"/>
                  </a:cubicBezTo>
                  <a:lnTo>
                    <a:pt x="981" y="141"/>
                  </a:lnTo>
                  <a:cubicBezTo>
                    <a:pt x="1057" y="105"/>
                    <a:pt x="1136" y="96"/>
                    <a:pt x="1220" y="116"/>
                  </a:cubicBezTo>
                  <a:close/>
                  <a:moveTo>
                    <a:pt x="1601" y="328"/>
                  </a:moveTo>
                  <a:lnTo>
                    <a:pt x="1601" y="328"/>
                  </a:lnTo>
                  <a:cubicBezTo>
                    <a:pt x="1604" y="331"/>
                    <a:pt x="1606" y="333"/>
                    <a:pt x="1609" y="335"/>
                  </a:cubicBezTo>
                  <a:lnTo>
                    <a:pt x="1609" y="335"/>
                  </a:lnTo>
                  <a:cubicBezTo>
                    <a:pt x="1559" y="481"/>
                    <a:pt x="1511" y="628"/>
                    <a:pt x="1458" y="772"/>
                  </a:cubicBezTo>
                  <a:lnTo>
                    <a:pt x="1458" y="772"/>
                  </a:lnTo>
                  <a:cubicBezTo>
                    <a:pt x="1407" y="913"/>
                    <a:pt x="1323" y="1059"/>
                    <a:pt x="1189" y="1123"/>
                  </a:cubicBezTo>
                  <a:lnTo>
                    <a:pt x="1189" y="1123"/>
                  </a:lnTo>
                  <a:cubicBezTo>
                    <a:pt x="1336" y="938"/>
                    <a:pt x="1420" y="723"/>
                    <a:pt x="1500" y="501"/>
                  </a:cubicBezTo>
                  <a:lnTo>
                    <a:pt x="1500" y="501"/>
                  </a:lnTo>
                  <a:cubicBezTo>
                    <a:pt x="1507" y="482"/>
                    <a:pt x="1475" y="473"/>
                    <a:pt x="1468" y="493"/>
                  </a:cubicBezTo>
                  <a:lnTo>
                    <a:pt x="1468" y="493"/>
                  </a:lnTo>
                  <a:cubicBezTo>
                    <a:pt x="1385" y="725"/>
                    <a:pt x="1296" y="951"/>
                    <a:pt x="1134" y="1140"/>
                  </a:cubicBezTo>
                  <a:lnTo>
                    <a:pt x="1134" y="1140"/>
                  </a:lnTo>
                  <a:cubicBezTo>
                    <a:pt x="1132" y="1142"/>
                    <a:pt x="1131" y="1143"/>
                    <a:pt x="1131" y="1145"/>
                  </a:cubicBezTo>
                  <a:lnTo>
                    <a:pt x="1131" y="1145"/>
                  </a:lnTo>
                  <a:cubicBezTo>
                    <a:pt x="1115" y="1150"/>
                    <a:pt x="1098" y="1153"/>
                    <a:pt x="1081" y="1154"/>
                  </a:cubicBezTo>
                  <a:lnTo>
                    <a:pt x="1081" y="1154"/>
                  </a:lnTo>
                  <a:cubicBezTo>
                    <a:pt x="1231" y="955"/>
                    <a:pt x="1287" y="626"/>
                    <a:pt x="1299" y="418"/>
                  </a:cubicBezTo>
                  <a:lnTo>
                    <a:pt x="1299" y="418"/>
                  </a:lnTo>
                  <a:cubicBezTo>
                    <a:pt x="1301" y="417"/>
                    <a:pt x="1303" y="416"/>
                    <a:pt x="1304" y="414"/>
                  </a:cubicBezTo>
                  <a:lnTo>
                    <a:pt x="1304" y="414"/>
                  </a:lnTo>
                  <a:cubicBezTo>
                    <a:pt x="1369" y="344"/>
                    <a:pt x="1511" y="211"/>
                    <a:pt x="1601" y="328"/>
                  </a:cubicBezTo>
                  <a:close/>
                  <a:moveTo>
                    <a:pt x="1316" y="1650"/>
                  </a:moveTo>
                  <a:lnTo>
                    <a:pt x="1316" y="1650"/>
                  </a:lnTo>
                  <a:cubicBezTo>
                    <a:pt x="1170" y="1824"/>
                    <a:pt x="970" y="2039"/>
                    <a:pt x="739" y="2069"/>
                  </a:cubicBezTo>
                  <a:lnTo>
                    <a:pt x="739" y="2069"/>
                  </a:lnTo>
                  <a:cubicBezTo>
                    <a:pt x="858" y="1986"/>
                    <a:pt x="976" y="1902"/>
                    <a:pt x="1096" y="1819"/>
                  </a:cubicBezTo>
                  <a:lnTo>
                    <a:pt x="1096" y="1819"/>
                  </a:lnTo>
                  <a:cubicBezTo>
                    <a:pt x="1112" y="1807"/>
                    <a:pt x="1096" y="1779"/>
                    <a:pt x="1079" y="1791"/>
                  </a:cubicBezTo>
                  <a:lnTo>
                    <a:pt x="1079" y="1791"/>
                  </a:lnTo>
                  <a:cubicBezTo>
                    <a:pt x="960" y="1874"/>
                    <a:pt x="841" y="1958"/>
                    <a:pt x="722" y="2041"/>
                  </a:cubicBezTo>
                  <a:lnTo>
                    <a:pt x="722" y="2041"/>
                  </a:lnTo>
                  <a:cubicBezTo>
                    <a:pt x="872" y="1847"/>
                    <a:pt x="1079" y="1711"/>
                    <a:pt x="1316" y="1650"/>
                  </a:cubicBezTo>
                  <a:close/>
                  <a:moveTo>
                    <a:pt x="317" y="2297"/>
                  </a:moveTo>
                  <a:lnTo>
                    <a:pt x="317" y="2297"/>
                  </a:lnTo>
                  <a:cubicBezTo>
                    <a:pt x="241" y="2175"/>
                    <a:pt x="203" y="2033"/>
                    <a:pt x="199" y="1889"/>
                  </a:cubicBezTo>
                  <a:lnTo>
                    <a:pt x="199" y="1889"/>
                  </a:lnTo>
                  <a:cubicBezTo>
                    <a:pt x="400" y="2069"/>
                    <a:pt x="498" y="2306"/>
                    <a:pt x="590" y="2554"/>
                  </a:cubicBezTo>
                  <a:lnTo>
                    <a:pt x="590" y="2554"/>
                  </a:lnTo>
                  <a:cubicBezTo>
                    <a:pt x="473" y="2397"/>
                    <a:pt x="375" y="2229"/>
                    <a:pt x="296" y="2050"/>
                  </a:cubicBezTo>
                  <a:lnTo>
                    <a:pt x="296" y="2050"/>
                  </a:lnTo>
                  <a:cubicBezTo>
                    <a:pt x="287" y="2031"/>
                    <a:pt x="260" y="2047"/>
                    <a:pt x="268" y="2067"/>
                  </a:cubicBezTo>
                  <a:lnTo>
                    <a:pt x="268" y="2067"/>
                  </a:lnTo>
                  <a:cubicBezTo>
                    <a:pt x="348" y="2249"/>
                    <a:pt x="448" y="2418"/>
                    <a:pt x="568" y="2577"/>
                  </a:cubicBezTo>
                  <a:lnTo>
                    <a:pt x="568" y="2577"/>
                  </a:lnTo>
                  <a:cubicBezTo>
                    <a:pt x="463" y="2511"/>
                    <a:pt x="369" y="2382"/>
                    <a:pt x="317" y="2297"/>
                  </a:cubicBezTo>
                  <a:close/>
                  <a:moveTo>
                    <a:pt x="1038" y="1204"/>
                  </a:moveTo>
                  <a:lnTo>
                    <a:pt x="1038" y="1204"/>
                  </a:lnTo>
                  <a:cubicBezTo>
                    <a:pt x="1041" y="1206"/>
                    <a:pt x="1044" y="1206"/>
                    <a:pt x="1048" y="1206"/>
                  </a:cubicBezTo>
                  <a:lnTo>
                    <a:pt x="1048" y="1206"/>
                  </a:lnTo>
                  <a:cubicBezTo>
                    <a:pt x="1462" y="1195"/>
                    <a:pt x="1555" y="642"/>
                    <a:pt x="1660" y="337"/>
                  </a:cubicBezTo>
                  <a:lnTo>
                    <a:pt x="1660" y="337"/>
                  </a:lnTo>
                  <a:cubicBezTo>
                    <a:pt x="1665" y="323"/>
                    <a:pt x="1657" y="313"/>
                    <a:pt x="1646" y="309"/>
                  </a:cubicBezTo>
                  <a:lnTo>
                    <a:pt x="1646" y="309"/>
                  </a:lnTo>
                  <a:cubicBezTo>
                    <a:pt x="1646" y="307"/>
                    <a:pt x="1645" y="305"/>
                    <a:pt x="1644" y="303"/>
                  </a:cubicBezTo>
                  <a:lnTo>
                    <a:pt x="1644" y="303"/>
                  </a:lnTo>
                  <a:cubicBezTo>
                    <a:pt x="1584" y="226"/>
                    <a:pt x="1509" y="224"/>
                    <a:pt x="1437" y="254"/>
                  </a:cubicBezTo>
                  <a:lnTo>
                    <a:pt x="1437" y="254"/>
                  </a:lnTo>
                  <a:cubicBezTo>
                    <a:pt x="1389" y="164"/>
                    <a:pt x="1334" y="102"/>
                    <a:pt x="1233" y="68"/>
                  </a:cubicBezTo>
                  <a:lnTo>
                    <a:pt x="1233" y="68"/>
                  </a:lnTo>
                  <a:cubicBezTo>
                    <a:pt x="1132" y="36"/>
                    <a:pt x="1020" y="61"/>
                    <a:pt x="931" y="112"/>
                  </a:cubicBezTo>
                  <a:lnTo>
                    <a:pt x="931" y="112"/>
                  </a:lnTo>
                  <a:cubicBezTo>
                    <a:pt x="926" y="115"/>
                    <a:pt x="922" y="119"/>
                    <a:pt x="920" y="124"/>
                  </a:cubicBezTo>
                  <a:lnTo>
                    <a:pt x="920" y="124"/>
                  </a:lnTo>
                  <a:cubicBezTo>
                    <a:pt x="841" y="105"/>
                    <a:pt x="758" y="104"/>
                    <a:pt x="677" y="120"/>
                  </a:cubicBezTo>
                  <a:lnTo>
                    <a:pt x="677" y="120"/>
                  </a:lnTo>
                  <a:cubicBezTo>
                    <a:pt x="511" y="0"/>
                    <a:pt x="274" y="28"/>
                    <a:pt x="140" y="184"/>
                  </a:cubicBezTo>
                  <a:lnTo>
                    <a:pt x="140" y="184"/>
                  </a:lnTo>
                  <a:cubicBezTo>
                    <a:pt x="138" y="187"/>
                    <a:pt x="136" y="189"/>
                    <a:pt x="135" y="191"/>
                  </a:cubicBezTo>
                  <a:lnTo>
                    <a:pt x="135" y="191"/>
                  </a:lnTo>
                  <a:cubicBezTo>
                    <a:pt x="115" y="187"/>
                    <a:pt x="94" y="184"/>
                    <a:pt x="72" y="181"/>
                  </a:cubicBezTo>
                  <a:lnTo>
                    <a:pt x="72" y="181"/>
                  </a:lnTo>
                  <a:cubicBezTo>
                    <a:pt x="59" y="170"/>
                    <a:pt x="36" y="170"/>
                    <a:pt x="33" y="191"/>
                  </a:cubicBezTo>
                  <a:lnTo>
                    <a:pt x="33" y="191"/>
                  </a:lnTo>
                  <a:cubicBezTo>
                    <a:pt x="0" y="423"/>
                    <a:pt x="47" y="630"/>
                    <a:pt x="149" y="838"/>
                  </a:cubicBezTo>
                  <a:lnTo>
                    <a:pt x="149" y="838"/>
                  </a:lnTo>
                  <a:cubicBezTo>
                    <a:pt x="235" y="1012"/>
                    <a:pt x="337" y="1193"/>
                    <a:pt x="540" y="1240"/>
                  </a:cubicBezTo>
                  <a:lnTo>
                    <a:pt x="540" y="1240"/>
                  </a:lnTo>
                  <a:cubicBezTo>
                    <a:pt x="547" y="1241"/>
                    <a:pt x="553" y="1240"/>
                    <a:pt x="558" y="1237"/>
                  </a:cubicBezTo>
                  <a:lnTo>
                    <a:pt x="558" y="1237"/>
                  </a:lnTo>
                  <a:cubicBezTo>
                    <a:pt x="606" y="1285"/>
                    <a:pt x="664" y="1321"/>
                    <a:pt x="733" y="1326"/>
                  </a:cubicBezTo>
                  <a:lnTo>
                    <a:pt x="733" y="1326"/>
                  </a:lnTo>
                  <a:cubicBezTo>
                    <a:pt x="699" y="1565"/>
                    <a:pt x="674" y="1804"/>
                    <a:pt x="660" y="2044"/>
                  </a:cubicBezTo>
                  <a:lnTo>
                    <a:pt x="660" y="2044"/>
                  </a:lnTo>
                  <a:cubicBezTo>
                    <a:pt x="654" y="2051"/>
                    <a:pt x="649" y="2059"/>
                    <a:pt x="643" y="2066"/>
                  </a:cubicBezTo>
                  <a:lnTo>
                    <a:pt x="643" y="2066"/>
                  </a:lnTo>
                  <a:cubicBezTo>
                    <a:pt x="636" y="2077"/>
                    <a:pt x="639" y="2087"/>
                    <a:pt x="646" y="2094"/>
                  </a:cubicBezTo>
                  <a:lnTo>
                    <a:pt x="646" y="2094"/>
                  </a:lnTo>
                  <a:cubicBezTo>
                    <a:pt x="645" y="2102"/>
                    <a:pt x="649" y="2111"/>
                    <a:pt x="655" y="2116"/>
                  </a:cubicBezTo>
                  <a:lnTo>
                    <a:pt x="655" y="2116"/>
                  </a:lnTo>
                  <a:cubicBezTo>
                    <a:pt x="650" y="2218"/>
                    <a:pt x="646" y="2320"/>
                    <a:pt x="644" y="2422"/>
                  </a:cubicBezTo>
                  <a:lnTo>
                    <a:pt x="644" y="2422"/>
                  </a:lnTo>
                  <a:cubicBezTo>
                    <a:pt x="644" y="2470"/>
                    <a:pt x="644" y="2518"/>
                    <a:pt x="647" y="2567"/>
                  </a:cubicBezTo>
                  <a:lnTo>
                    <a:pt x="647" y="2567"/>
                  </a:lnTo>
                  <a:cubicBezTo>
                    <a:pt x="543" y="2286"/>
                    <a:pt x="436" y="2014"/>
                    <a:pt x="193" y="1820"/>
                  </a:cubicBezTo>
                  <a:lnTo>
                    <a:pt x="193" y="1820"/>
                  </a:lnTo>
                  <a:cubicBezTo>
                    <a:pt x="172" y="1805"/>
                    <a:pt x="145" y="1825"/>
                    <a:pt x="150" y="1844"/>
                  </a:cubicBezTo>
                  <a:lnTo>
                    <a:pt x="150" y="1844"/>
                  </a:lnTo>
                  <a:cubicBezTo>
                    <a:pt x="149" y="1847"/>
                    <a:pt x="149" y="1849"/>
                    <a:pt x="149" y="1851"/>
                  </a:cubicBezTo>
                  <a:lnTo>
                    <a:pt x="149" y="1851"/>
                  </a:lnTo>
                  <a:cubicBezTo>
                    <a:pt x="148" y="2030"/>
                    <a:pt x="198" y="2197"/>
                    <a:pt x="291" y="2349"/>
                  </a:cubicBezTo>
                  <a:lnTo>
                    <a:pt x="291" y="2349"/>
                  </a:lnTo>
                  <a:cubicBezTo>
                    <a:pt x="357" y="2455"/>
                    <a:pt x="496" y="2623"/>
                    <a:pt x="629" y="2658"/>
                  </a:cubicBezTo>
                  <a:lnTo>
                    <a:pt x="629" y="2658"/>
                  </a:lnTo>
                  <a:cubicBezTo>
                    <a:pt x="630" y="2660"/>
                    <a:pt x="632" y="2664"/>
                    <a:pt x="633" y="2667"/>
                  </a:cubicBezTo>
                  <a:lnTo>
                    <a:pt x="633" y="2667"/>
                  </a:lnTo>
                  <a:cubicBezTo>
                    <a:pt x="637" y="2679"/>
                    <a:pt x="647" y="2684"/>
                    <a:pt x="657" y="2683"/>
                  </a:cubicBezTo>
                  <a:lnTo>
                    <a:pt x="657" y="2683"/>
                  </a:lnTo>
                  <a:cubicBezTo>
                    <a:pt x="685" y="2901"/>
                    <a:pt x="763" y="3109"/>
                    <a:pt x="946" y="3249"/>
                  </a:cubicBezTo>
                  <a:lnTo>
                    <a:pt x="946" y="3249"/>
                  </a:lnTo>
                  <a:cubicBezTo>
                    <a:pt x="971" y="3269"/>
                    <a:pt x="995" y="3227"/>
                    <a:pt x="970" y="3208"/>
                  </a:cubicBezTo>
                  <a:lnTo>
                    <a:pt x="970" y="3208"/>
                  </a:lnTo>
                  <a:cubicBezTo>
                    <a:pt x="704" y="3002"/>
                    <a:pt x="688" y="2650"/>
                    <a:pt x="695" y="2341"/>
                  </a:cubicBezTo>
                  <a:lnTo>
                    <a:pt x="695" y="2341"/>
                  </a:lnTo>
                  <a:cubicBezTo>
                    <a:pt x="697" y="2267"/>
                    <a:pt x="700" y="2194"/>
                    <a:pt x="704" y="2121"/>
                  </a:cubicBezTo>
                  <a:lnTo>
                    <a:pt x="704" y="2121"/>
                  </a:lnTo>
                  <a:cubicBezTo>
                    <a:pt x="980" y="2110"/>
                    <a:pt x="1214" y="1849"/>
                    <a:pt x="1378" y="1652"/>
                  </a:cubicBezTo>
                  <a:lnTo>
                    <a:pt x="1378" y="1652"/>
                  </a:lnTo>
                  <a:cubicBezTo>
                    <a:pt x="1389" y="1640"/>
                    <a:pt x="1384" y="1625"/>
                    <a:pt x="1375" y="1616"/>
                  </a:cubicBezTo>
                  <a:lnTo>
                    <a:pt x="1375" y="1616"/>
                  </a:lnTo>
                  <a:cubicBezTo>
                    <a:pt x="1374" y="1603"/>
                    <a:pt x="1362" y="1589"/>
                    <a:pt x="1344" y="1593"/>
                  </a:cubicBezTo>
                  <a:lnTo>
                    <a:pt x="1344" y="1593"/>
                  </a:lnTo>
                  <a:cubicBezTo>
                    <a:pt x="1094" y="1648"/>
                    <a:pt x="875" y="1782"/>
                    <a:pt x="712" y="1976"/>
                  </a:cubicBezTo>
                  <a:lnTo>
                    <a:pt x="712" y="1976"/>
                  </a:lnTo>
                  <a:cubicBezTo>
                    <a:pt x="727" y="1759"/>
                    <a:pt x="751" y="1542"/>
                    <a:pt x="782" y="1327"/>
                  </a:cubicBezTo>
                  <a:lnTo>
                    <a:pt x="782" y="1327"/>
                  </a:lnTo>
                  <a:cubicBezTo>
                    <a:pt x="886" y="1322"/>
                    <a:pt x="970" y="1275"/>
                    <a:pt x="1038" y="1204"/>
                  </a:cubicBezTo>
                  <a:close/>
                </a:path>
              </a:pathLst>
            </a:custGeom>
            <a:solidFill>
              <a:schemeClr val="accent4"/>
            </a:solidFill>
            <a:ln>
              <a:noFill/>
            </a:ln>
            <a:effectLst/>
          </p:spPr>
          <p:txBody>
            <a:bodyPr wrap="none" anchor="ctr"/>
            <a:lstStyle/>
            <a:p>
              <a:endParaRPr lang="es-ES_tradnl" sz="919"/>
            </a:p>
          </p:txBody>
        </p:sp>
        <p:grpSp>
          <p:nvGrpSpPr>
            <p:cNvPr id="7" name="Group 6">
              <a:extLst>
                <a:ext uri="{FF2B5EF4-FFF2-40B4-BE49-F238E27FC236}">
                  <a16:creationId xmlns:a16="http://schemas.microsoft.com/office/drawing/2014/main" id="{02815549-2E43-974A-B7C1-3FC0C90CA8D1}"/>
                </a:ext>
              </a:extLst>
            </p:cNvPr>
            <p:cNvGrpSpPr/>
            <p:nvPr/>
          </p:nvGrpSpPr>
          <p:grpSpPr>
            <a:xfrm rot="759599">
              <a:off x="4776803" y="4846867"/>
              <a:ext cx="718149" cy="1715106"/>
              <a:chOff x="3917452" y="3752314"/>
              <a:chExt cx="367239" cy="877052"/>
            </a:xfrm>
            <a:solidFill>
              <a:schemeClr val="accent5"/>
            </a:solidFill>
          </p:grpSpPr>
          <p:sp>
            <p:nvSpPr>
              <p:cNvPr id="440" name="Freeform 4">
                <a:extLst>
                  <a:ext uri="{FF2B5EF4-FFF2-40B4-BE49-F238E27FC236}">
                    <a16:creationId xmlns:a16="http://schemas.microsoft.com/office/drawing/2014/main" id="{EA41871F-F049-D94B-A8B4-3CDCC2A901D8}"/>
                  </a:ext>
                </a:extLst>
              </p:cNvPr>
              <p:cNvSpPr>
                <a:spLocks noChangeArrowheads="1"/>
              </p:cNvSpPr>
              <p:nvPr/>
            </p:nvSpPr>
            <p:spPr bwMode="auto">
              <a:xfrm>
                <a:off x="3917452" y="3752314"/>
                <a:ext cx="367239" cy="877052"/>
              </a:xfrm>
              <a:custGeom>
                <a:avLst/>
                <a:gdLst>
                  <a:gd name="T0" fmla="*/ 1253 w 1498"/>
                  <a:gd name="T1" fmla="*/ 2533 h 3582"/>
                  <a:gd name="T2" fmla="*/ 759 w 1498"/>
                  <a:gd name="T3" fmla="*/ 3401 h 3582"/>
                  <a:gd name="T4" fmla="*/ 742 w 1498"/>
                  <a:gd name="T5" fmla="*/ 3324 h 3582"/>
                  <a:gd name="T6" fmla="*/ 1010 w 1498"/>
                  <a:gd name="T7" fmla="*/ 2457 h 3582"/>
                  <a:gd name="T8" fmla="*/ 1308 w 1498"/>
                  <a:gd name="T9" fmla="*/ 2212 h 3582"/>
                  <a:gd name="T10" fmla="*/ 1315 w 1498"/>
                  <a:gd name="T11" fmla="*/ 2423 h 3582"/>
                  <a:gd name="T12" fmla="*/ 751 w 1498"/>
                  <a:gd name="T13" fmla="*/ 3496 h 3582"/>
                  <a:gd name="T14" fmla="*/ 207 w 1498"/>
                  <a:gd name="T15" fmla="*/ 1533 h 3582"/>
                  <a:gd name="T16" fmla="*/ 148 w 1498"/>
                  <a:gd name="T17" fmla="*/ 1135 h 3582"/>
                  <a:gd name="T18" fmla="*/ 301 w 1498"/>
                  <a:gd name="T19" fmla="*/ 1818 h 3582"/>
                  <a:gd name="T20" fmla="*/ 168 w 1498"/>
                  <a:gd name="T21" fmla="*/ 1094 h 3582"/>
                  <a:gd name="T22" fmla="*/ 590 w 1498"/>
                  <a:gd name="T23" fmla="*/ 2934 h 3582"/>
                  <a:gd name="T24" fmla="*/ 648 w 1498"/>
                  <a:gd name="T25" fmla="*/ 3451 h 3582"/>
                  <a:gd name="T26" fmla="*/ 540 w 1498"/>
                  <a:gd name="T27" fmla="*/ 3280 h 3582"/>
                  <a:gd name="T28" fmla="*/ 379 w 1498"/>
                  <a:gd name="T29" fmla="*/ 3017 h 3582"/>
                  <a:gd name="T30" fmla="*/ 848 w 1498"/>
                  <a:gd name="T31" fmla="*/ 949 h 3582"/>
                  <a:gd name="T32" fmla="*/ 993 w 1498"/>
                  <a:gd name="T33" fmla="*/ 875 h 3582"/>
                  <a:gd name="T34" fmla="*/ 115 w 1498"/>
                  <a:gd name="T35" fmla="*/ 2302 h 3582"/>
                  <a:gd name="T36" fmla="*/ 699 w 1498"/>
                  <a:gd name="T37" fmla="*/ 404 h 3582"/>
                  <a:gd name="T38" fmla="*/ 738 w 1498"/>
                  <a:gd name="T39" fmla="*/ 329 h 3582"/>
                  <a:gd name="T40" fmla="*/ 663 w 1498"/>
                  <a:gd name="T41" fmla="*/ 371 h 3582"/>
                  <a:gd name="T42" fmla="*/ 877 w 1498"/>
                  <a:gd name="T43" fmla="*/ 331 h 3582"/>
                  <a:gd name="T44" fmla="*/ 941 w 1498"/>
                  <a:gd name="T45" fmla="*/ 349 h 3582"/>
                  <a:gd name="T46" fmla="*/ 1018 w 1498"/>
                  <a:gd name="T47" fmla="*/ 825 h 3582"/>
                  <a:gd name="T48" fmla="*/ 1001 w 1498"/>
                  <a:gd name="T49" fmla="*/ 774 h 3582"/>
                  <a:gd name="T50" fmla="*/ 980 w 1498"/>
                  <a:gd name="T51" fmla="*/ 733 h 3582"/>
                  <a:gd name="T52" fmla="*/ 959 w 1498"/>
                  <a:gd name="T53" fmla="*/ 800 h 3582"/>
                  <a:gd name="T54" fmla="*/ 941 w 1498"/>
                  <a:gd name="T55" fmla="*/ 817 h 3582"/>
                  <a:gd name="T56" fmla="*/ 934 w 1498"/>
                  <a:gd name="T57" fmla="*/ 828 h 3582"/>
                  <a:gd name="T58" fmla="*/ 903 w 1498"/>
                  <a:gd name="T59" fmla="*/ 821 h 3582"/>
                  <a:gd name="T60" fmla="*/ 891 w 1498"/>
                  <a:gd name="T61" fmla="*/ 828 h 3582"/>
                  <a:gd name="T62" fmla="*/ 809 w 1498"/>
                  <a:gd name="T63" fmla="*/ 617 h 3582"/>
                  <a:gd name="T64" fmla="*/ 812 w 1498"/>
                  <a:gd name="T65" fmla="*/ 823 h 3582"/>
                  <a:gd name="T66" fmla="*/ 1123 w 1498"/>
                  <a:gd name="T67" fmla="*/ 344 h 3582"/>
                  <a:gd name="T68" fmla="*/ 1192 w 1498"/>
                  <a:gd name="T69" fmla="*/ 450 h 3582"/>
                  <a:gd name="T70" fmla="*/ 1243 w 1498"/>
                  <a:gd name="T71" fmla="*/ 258 h 3582"/>
                  <a:gd name="T72" fmla="*/ 1225 w 1498"/>
                  <a:gd name="T73" fmla="*/ 577 h 3582"/>
                  <a:gd name="T74" fmla="*/ 1069 w 1498"/>
                  <a:gd name="T75" fmla="*/ 828 h 3582"/>
                  <a:gd name="T76" fmla="*/ 1152 w 1498"/>
                  <a:gd name="T77" fmla="*/ 553 h 3582"/>
                  <a:gd name="T78" fmla="*/ 1117 w 1498"/>
                  <a:gd name="T79" fmla="*/ 348 h 3582"/>
                  <a:gd name="T80" fmla="*/ 1429 w 1498"/>
                  <a:gd name="T81" fmla="*/ 1673 h 3582"/>
                  <a:gd name="T82" fmla="*/ 731 w 1498"/>
                  <a:gd name="T83" fmla="*/ 2904 h 3582"/>
                  <a:gd name="T84" fmla="*/ 953 w 1498"/>
                  <a:gd name="T85" fmla="*/ 1018 h 3582"/>
                  <a:gd name="T86" fmla="*/ 1300 w 1498"/>
                  <a:gd name="T87" fmla="*/ 259 h 3582"/>
                  <a:gd name="T88" fmla="*/ 1257 w 1498"/>
                  <a:gd name="T89" fmla="*/ 203 h 3582"/>
                  <a:gd name="T90" fmla="*/ 947 w 1498"/>
                  <a:gd name="T91" fmla="*/ 12 h 3582"/>
                  <a:gd name="T92" fmla="*/ 913 w 1498"/>
                  <a:gd name="T93" fmla="*/ 52 h 3582"/>
                  <a:gd name="T94" fmla="*/ 667 w 1498"/>
                  <a:gd name="T95" fmla="*/ 243 h 3582"/>
                  <a:gd name="T96" fmla="*/ 748 w 1498"/>
                  <a:gd name="T97" fmla="*/ 836 h 3582"/>
                  <a:gd name="T98" fmla="*/ 768 w 1498"/>
                  <a:gd name="T99" fmla="*/ 846 h 3582"/>
                  <a:gd name="T100" fmla="*/ 814 w 1498"/>
                  <a:gd name="T101" fmla="*/ 988 h 3582"/>
                  <a:gd name="T102" fmla="*/ 635 w 1498"/>
                  <a:gd name="T103" fmla="*/ 2853 h 3582"/>
                  <a:gd name="T104" fmla="*/ 383 w 1498"/>
                  <a:gd name="T105" fmla="*/ 1463 h 3582"/>
                  <a:gd name="T106" fmla="*/ 71 w 1498"/>
                  <a:gd name="T107" fmla="*/ 973 h 3582"/>
                  <a:gd name="T108" fmla="*/ 605 w 1498"/>
                  <a:gd name="T109" fmla="*/ 3476 h 3582"/>
                  <a:gd name="T110" fmla="*/ 686 w 1498"/>
                  <a:gd name="T111" fmla="*/ 3567 h 3582"/>
                  <a:gd name="T112" fmla="*/ 734 w 1498"/>
                  <a:gd name="T113" fmla="*/ 3543 h 3582"/>
                  <a:gd name="T114" fmla="*/ 1463 w 1498"/>
                  <a:gd name="T115" fmla="*/ 1658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98" h="3582">
                    <a:moveTo>
                      <a:pt x="751" y="3496"/>
                    </a:moveTo>
                    <a:lnTo>
                      <a:pt x="751" y="3496"/>
                    </a:lnTo>
                    <a:cubicBezTo>
                      <a:pt x="750" y="3491"/>
                      <a:pt x="750" y="3485"/>
                      <a:pt x="750" y="3479"/>
                    </a:cubicBezTo>
                    <a:lnTo>
                      <a:pt x="750" y="3479"/>
                    </a:lnTo>
                    <a:cubicBezTo>
                      <a:pt x="938" y="3174"/>
                      <a:pt x="1106" y="2859"/>
                      <a:pt x="1253" y="2533"/>
                    </a:cubicBezTo>
                    <a:lnTo>
                      <a:pt x="1253" y="2533"/>
                    </a:lnTo>
                    <a:cubicBezTo>
                      <a:pt x="1261" y="2514"/>
                      <a:pt x="1233" y="2497"/>
                      <a:pt x="1224" y="2517"/>
                    </a:cubicBezTo>
                    <a:lnTo>
                      <a:pt x="1224" y="2517"/>
                    </a:lnTo>
                    <a:cubicBezTo>
                      <a:pt x="1088" y="2821"/>
                      <a:pt x="932" y="3116"/>
                      <a:pt x="759" y="3401"/>
                    </a:cubicBezTo>
                    <a:lnTo>
                      <a:pt x="759" y="3401"/>
                    </a:lnTo>
                    <a:cubicBezTo>
                      <a:pt x="806" y="3133"/>
                      <a:pt x="925" y="2886"/>
                      <a:pt x="1107" y="2681"/>
                    </a:cubicBezTo>
                    <a:lnTo>
                      <a:pt x="1107" y="2681"/>
                    </a:lnTo>
                    <a:cubicBezTo>
                      <a:pt x="1121" y="2665"/>
                      <a:pt x="1098" y="2642"/>
                      <a:pt x="1084" y="2658"/>
                    </a:cubicBezTo>
                    <a:lnTo>
                      <a:pt x="1084" y="2658"/>
                    </a:lnTo>
                    <a:cubicBezTo>
                      <a:pt x="913" y="2850"/>
                      <a:pt x="798" y="3077"/>
                      <a:pt x="742" y="3324"/>
                    </a:cubicBezTo>
                    <a:lnTo>
                      <a:pt x="742" y="3324"/>
                    </a:lnTo>
                    <a:cubicBezTo>
                      <a:pt x="739" y="3182"/>
                      <a:pt x="747" y="3041"/>
                      <a:pt x="783" y="2901"/>
                    </a:cubicBezTo>
                    <a:lnTo>
                      <a:pt x="783" y="2901"/>
                    </a:lnTo>
                    <a:cubicBezTo>
                      <a:pt x="825" y="2740"/>
                      <a:pt x="917" y="2594"/>
                      <a:pt x="1010" y="2457"/>
                    </a:cubicBezTo>
                    <a:lnTo>
                      <a:pt x="1010" y="2457"/>
                    </a:lnTo>
                    <a:cubicBezTo>
                      <a:pt x="1129" y="2283"/>
                      <a:pt x="1266" y="2117"/>
                      <a:pt x="1369" y="1933"/>
                    </a:cubicBezTo>
                    <a:lnTo>
                      <a:pt x="1369" y="1933"/>
                    </a:lnTo>
                    <a:cubicBezTo>
                      <a:pt x="1346" y="2022"/>
                      <a:pt x="1316" y="2110"/>
                      <a:pt x="1279" y="2196"/>
                    </a:cubicBezTo>
                    <a:lnTo>
                      <a:pt x="1279" y="2196"/>
                    </a:lnTo>
                    <a:cubicBezTo>
                      <a:pt x="1272" y="2215"/>
                      <a:pt x="1299" y="2231"/>
                      <a:pt x="1308" y="2212"/>
                    </a:cubicBezTo>
                    <a:lnTo>
                      <a:pt x="1308" y="2212"/>
                    </a:lnTo>
                    <a:cubicBezTo>
                      <a:pt x="1356" y="2097"/>
                      <a:pt x="1394" y="1980"/>
                      <a:pt x="1420" y="1860"/>
                    </a:cubicBezTo>
                    <a:lnTo>
                      <a:pt x="1420" y="1860"/>
                    </a:lnTo>
                    <a:cubicBezTo>
                      <a:pt x="1406" y="2051"/>
                      <a:pt x="1370" y="2238"/>
                      <a:pt x="1315" y="2423"/>
                    </a:cubicBezTo>
                    <a:lnTo>
                      <a:pt x="1315" y="2423"/>
                    </a:lnTo>
                    <a:cubicBezTo>
                      <a:pt x="1309" y="2443"/>
                      <a:pt x="1340" y="2452"/>
                      <a:pt x="1346" y="2432"/>
                    </a:cubicBezTo>
                    <a:lnTo>
                      <a:pt x="1346" y="2432"/>
                    </a:lnTo>
                    <a:cubicBezTo>
                      <a:pt x="1395" y="2273"/>
                      <a:pt x="1427" y="2112"/>
                      <a:pt x="1445" y="1949"/>
                    </a:cubicBezTo>
                    <a:lnTo>
                      <a:pt x="1445" y="1949"/>
                    </a:lnTo>
                    <a:cubicBezTo>
                      <a:pt x="1428" y="2544"/>
                      <a:pt x="1326" y="3206"/>
                      <a:pt x="751" y="3496"/>
                    </a:cubicBezTo>
                    <a:close/>
                    <a:moveTo>
                      <a:pt x="115" y="2302"/>
                    </a:moveTo>
                    <a:lnTo>
                      <a:pt x="115" y="2302"/>
                    </a:lnTo>
                    <a:cubicBezTo>
                      <a:pt x="80" y="1968"/>
                      <a:pt x="154" y="1634"/>
                      <a:pt x="153" y="1301"/>
                    </a:cubicBezTo>
                    <a:lnTo>
                      <a:pt x="153" y="1301"/>
                    </a:lnTo>
                    <a:cubicBezTo>
                      <a:pt x="171" y="1379"/>
                      <a:pt x="190" y="1456"/>
                      <a:pt x="207" y="1533"/>
                    </a:cubicBezTo>
                    <a:lnTo>
                      <a:pt x="207" y="1533"/>
                    </a:lnTo>
                    <a:cubicBezTo>
                      <a:pt x="212" y="1553"/>
                      <a:pt x="243" y="1545"/>
                      <a:pt x="239" y="1525"/>
                    </a:cubicBezTo>
                    <a:lnTo>
                      <a:pt x="239" y="1525"/>
                    </a:lnTo>
                    <a:cubicBezTo>
                      <a:pt x="208" y="1394"/>
                      <a:pt x="178" y="1265"/>
                      <a:pt x="148" y="1135"/>
                    </a:cubicBezTo>
                    <a:lnTo>
                      <a:pt x="148" y="1135"/>
                    </a:lnTo>
                    <a:cubicBezTo>
                      <a:pt x="178" y="1213"/>
                      <a:pt x="206" y="1292"/>
                      <a:pt x="226" y="1373"/>
                    </a:cubicBezTo>
                    <a:lnTo>
                      <a:pt x="226" y="1373"/>
                    </a:lnTo>
                    <a:cubicBezTo>
                      <a:pt x="264" y="1518"/>
                      <a:pt x="265" y="1670"/>
                      <a:pt x="268" y="1818"/>
                    </a:cubicBezTo>
                    <a:lnTo>
                      <a:pt x="268" y="1818"/>
                    </a:lnTo>
                    <a:cubicBezTo>
                      <a:pt x="268" y="1840"/>
                      <a:pt x="301" y="1840"/>
                      <a:pt x="301" y="1818"/>
                    </a:cubicBezTo>
                    <a:lnTo>
                      <a:pt x="301" y="1818"/>
                    </a:lnTo>
                    <a:cubicBezTo>
                      <a:pt x="298" y="1679"/>
                      <a:pt x="292" y="1541"/>
                      <a:pt x="267" y="1403"/>
                    </a:cubicBezTo>
                    <a:lnTo>
                      <a:pt x="267" y="1403"/>
                    </a:lnTo>
                    <a:cubicBezTo>
                      <a:pt x="247" y="1297"/>
                      <a:pt x="209" y="1194"/>
                      <a:pt x="168" y="1094"/>
                    </a:cubicBezTo>
                    <a:lnTo>
                      <a:pt x="168" y="1094"/>
                    </a:lnTo>
                    <a:cubicBezTo>
                      <a:pt x="252" y="1234"/>
                      <a:pt x="309" y="1389"/>
                      <a:pt x="358" y="1546"/>
                    </a:cubicBezTo>
                    <a:lnTo>
                      <a:pt x="358" y="1546"/>
                    </a:lnTo>
                    <a:cubicBezTo>
                      <a:pt x="427" y="1764"/>
                      <a:pt x="491" y="1985"/>
                      <a:pt x="533" y="2210"/>
                    </a:cubicBezTo>
                    <a:lnTo>
                      <a:pt x="533" y="2210"/>
                    </a:lnTo>
                    <a:cubicBezTo>
                      <a:pt x="576" y="2449"/>
                      <a:pt x="579" y="2693"/>
                      <a:pt x="590" y="2934"/>
                    </a:cubicBezTo>
                    <a:lnTo>
                      <a:pt x="590" y="2934"/>
                    </a:lnTo>
                    <a:cubicBezTo>
                      <a:pt x="598" y="3109"/>
                      <a:pt x="604" y="3289"/>
                      <a:pt x="653" y="3456"/>
                    </a:cubicBezTo>
                    <a:lnTo>
                      <a:pt x="653" y="3456"/>
                    </a:lnTo>
                    <a:cubicBezTo>
                      <a:pt x="651" y="3455"/>
                      <a:pt x="649" y="3453"/>
                      <a:pt x="648" y="3451"/>
                    </a:cubicBezTo>
                    <a:lnTo>
                      <a:pt x="648" y="3451"/>
                    </a:lnTo>
                    <a:cubicBezTo>
                      <a:pt x="549" y="3219"/>
                      <a:pt x="451" y="2987"/>
                      <a:pt x="353" y="2754"/>
                    </a:cubicBezTo>
                    <a:lnTo>
                      <a:pt x="353" y="2754"/>
                    </a:lnTo>
                    <a:cubicBezTo>
                      <a:pt x="345" y="2735"/>
                      <a:pt x="317" y="2752"/>
                      <a:pt x="325" y="2770"/>
                    </a:cubicBezTo>
                    <a:lnTo>
                      <a:pt x="325" y="2770"/>
                    </a:lnTo>
                    <a:cubicBezTo>
                      <a:pt x="397" y="2940"/>
                      <a:pt x="468" y="3110"/>
                      <a:pt x="540" y="3280"/>
                    </a:cubicBezTo>
                    <a:lnTo>
                      <a:pt x="540" y="3280"/>
                    </a:lnTo>
                    <a:cubicBezTo>
                      <a:pt x="494" y="3188"/>
                      <a:pt x="450" y="3095"/>
                      <a:pt x="407" y="3000"/>
                    </a:cubicBezTo>
                    <a:lnTo>
                      <a:pt x="407" y="3000"/>
                    </a:lnTo>
                    <a:cubicBezTo>
                      <a:pt x="398" y="2981"/>
                      <a:pt x="371" y="2998"/>
                      <a:pt x="379" y="3017"/>
                    </a:cubicBezTo>
                    <a:lnTo>
                      <a:pt x="379" y="3017"/>
                    </a:lnTo>
                    <a:cubicBezTo>
                      <a:pt x="412" y="3091"/>
                      <a:pt x="447" y="3163"/>
                      <a:pt x="482" y="3236"/>
                    </a:cubicBezTo>
                    <a:lnTo>
                      <a:pt x="482" y="3236"/>
                    </a:lnTo>
                    <a:cubicBezTo>
                      <a:pt x="290" y="2957"/>
                      <a:pt x="151" y="2637"/>
                      <a:pt x="115" y="2302"/>
                    </a:cubicBezTo>
                    <a:lnTo>
                      <a:pt x="848" y="949"/>
                    </a:lnTo>
                    <a:lnTo>
                      <a:pt x="848" y="949"/>
                    </a:lnTo>
                    <a:cubicBezTo>
                      <a:pt x="837" y="925"/>
                      <a:pt x="828" y="899"/>
                      <a:pt x="822" y="873"/>
                    </a:cubicBezTo>
                    <a:lnTo>
                      <a:pt x="822" y="873"/>
                    </a:lnTo>
                    <a:cubicBezTo>
                      <a:pt x="832" y="874"/>
                      <a:pt x="843" y="873"/>
                      <a:pt x="852" y="874"/>
                    </a:cubicBezTo>
                    <a:lnTo>
                      <a:pt x="852" y="874"/>
                    </a:lnTo>
                    <a:cubicBezTo>
                      <a:pt x="899" y="878"/>
                      <a:pt x="947" y="877"/>
                      <a:pt x="993" y="875"/>
                    </a:cubicBezTo>
                    <a:lnTo>
                      <a:pt x="993" y="875"/>
                    </a:lnTo>
                    <a:cubicBezTo>
                      <a:pt x="962" y="919"/>
                      <a:pt x="931" y="964"/>
                      <a:pt x="901" y="1008"/>
                    </a:cubicBezTo>
                    <a:lnTo>
                      <a:pt x="901" y="1008"/>
                    </a:lnTo>
                    <a:cubicBezTo>
                      <a:pt x="886" y="1029"/>
                      <a:pt x="852" y="956"/>
                      <a:pt x="848" y="949"/>
                    </a:cubicBezTo>
                    <a:lnTo>
                      <a:pt x="115" y="2302"/>
                    </a:lnTo>
                    <a:close/>
                    <a:moveTo>
                      <a:pt x="663" y="371"/>
                    </a:moveTo>
                    <a:lnTo>
                      <a:pt x="663" y="371"/>
                    </a:lnTo>
                    <a:cubicBezTo>
                      <a:pt x="665" y="382"/>
                      <a:pt x="665" y="392"/>
                      <a:pt x="666" y="404"/>
                    </a:cubicBezTo>
                    <a:lnTo>
                      <a:pt x="666" y="404"/>
                    </a:lnTo>
                    <a:cubicBezTo>
                      <a:pt x="669" y="424"/>
                      <a:pt x="701" y="424"/>
                      <a:pt x="699" y="404"/>
                    </a:cubicBezTo>
                    <a:lnTo>
                      <a:pt x="699" y="404"/>
                    </a:lnTo>
                    <a:cubicBezTo>
                      <a:pt x="696" y="371"/>
                      <a:pt x="693" y="339"/>
                      <a:pt x="690" y="307"/>
                    </a:cubicBezTo>
                    <a:lnTo>
                      <a:pt x="690" y="307"/>
                    </a:lnTo>
                    <a:cubicBezTo>
                      <a:pt x="706" y="314"/>
                      <a:pt x="722" y="322"/>
                      <a:pt x="738" y="329"/>
                    </a:cubicBezTo>
                    <a:lnTo>
                      <a:pt x="738" y="329"/>
                    </a:lnTo>
                    <a:cubicBezTo>
                      <a:pt x="739" y="329"/>
                      <a:pt x="740" y="329"/>
                      <a:pt x="740" y="330"/>
                    </a:cubicBezTo>
                    <a:lnTo>
                      <a:pt x="740" y="330"/>
                    </a:lnTo>
                    <a:cubicBezTo>
                      <a:pt x="697" y="468"/>
                      <a:pt x="696" y="618"/>
                      <a:pt x="739" y="761"/>
                    </a:cubicBezTo>
                    <a:lnTo>
                      <a:pt x="739" y="761"/>
                    </a:lnTo>
                    <a:cubicBezTo>
                      <a:pt x="644" y="654"/>
                      <a:pt x="644" y="510"/>
                      <a:pt x="663" y="371"/>
                    </a:cubicBezTo>
                    <a:close/>
                    <a:moveTo>
                      <a:pt x="907" y="122"/>
                    </a:moveTo>
                    <a:lnTo>
                      <a:pt x="907" y="122"/>
                    </a:lnTo>
                    <a:cubicBezTo>
                      <a:pt x="886" y="189"/>
                      <a:pt x="866" y="255"/>
                      <a:pt x="846" y="323"/>
                    </a:cubicBezTo>
                    <a:lnTo>
                      <a:pt x="846" y="323"/>
                    </a:lnTo>
                    <a:cubicBezTo>
                      <a:pt x="840" y="343"/>
                      <a:pt x="871" y="351"/>
                      <a:pt x="877" y="331"/>
                    </a:cubicBezTo>
                    <a:lnTo>
                      <a:pt x="877" y="331"/>
                    </a:lnTo>
                    <a:cubicBezTo>
                      <a:pt x="898" y="262"/>
                      <a:pt x="920" y="192"/>
                      <a:pt x="941" y="122"/>
                    </a:cubicBezTo>
                    <a:lnTo>
                      <a:pt x="941" y="122"/>
                    </a:lnTo>
                    <a:cubicBezTo>
                      <a:pt x="941" y="198"/>
                      <a:pt x="941" y="274"/>
                      <a:pt x="941" y="349"/>
                    </a:cubicBezTo>
                    <a:lnTo>
                      <a:pt x="941" y="349"/>
                    </a:lnTo>
                    <a:cubicBezTo>
                      <a:pt x="941" y="371"/>
                      <a:pt x="973" y="371"/>
                      <a:pt x="973" y="349"/>
                    </a:cubicBezTo>
                    <a:lnTo>
                      <a:pt x="973" y="349"/>
                    </a:lnTo>
                    <a:cubicBezTo>
                      <a:pt x="973" y="263"/>
                      <a:pt x="973" y="177"/>
                      <a:pt x="973" y="91"/>
                    </a:cubicBezTo>
                    <a:lnTo>
                      <a:pt x="973" y="91"/>
                    </a:lnTo>
                    <a:cubicBezTo>
                      <a:pt x="1101" y="315"/>
                      <a:pt x="1119" y="584"/>
                      <a:pt x="1018" y="825"/>
                    </a:cubicBezTo>
                    <a:lnTo>
                      <a:pt x="1018" y="825"/>
                    </a:lnTo>
                    <a:cubicBezTo>
                      <a:pt x="1005" y="825"/>
                      <a:pt x="993" y="826"/>
                      <a:pt x="981" y="826"/>
                    </a:cubicBezTo>
                    <a:lnTo>
                      <a:pt x="981" y="826"/>
                    </a:lnTo>
                    <a:cubicBezTo>
                      <a:pt x="992" y="812"/>
                      <a:pt x="995" y="791"/>
                      <a:pt x="1001" y="774"/>
                    </a:cubicBezTo>
                    <a:lnTo>
                      <a:pt x="1001" y="774"/>
                    </a:lnTo>
                    <a:cubicBezTo>
                      <a:pt x="1012" y="741"/>
                      <a:pt x="1023" y="709"/>
                      <a:pt x="1033" y="676"/>
                    </a:cubicBezTo>
                    <a:lnTo>
                      <a:pt x="1033" y="676"/>
                    </a:lnTo>
                    <a:cubicBezTo>
                      <a:pt x="1041" y="656"/>
                      <a:pt x="1009" y="648"/>
                      <a:pt x="1002" y="668"/>
                    </a:cubicBezTo>
                    <a:lnTo>
                      <a:pt x="1002" y="668"/>
                    </a:lnTo>
                    <a:cubicBezTo>
                      <a:pt x="995" y="690"/>
                      <a:pt x="988" y="711"/>
                      <a:pt x="980" y="733"/>
                    </a:cubicBezTo>
                    <a:lnTo>
                      <a:pt x="980" y="733"/>
                    </a:lnTo>
                    <a:cubicBezTo>
                      <a:pt x="976" y="743"/>
                      <a:pt x="973" y="755"/>
                      <a:pt x="969" y="765"/>
                    </a:cubicBezTo>
                    <a:lnTo>
                      <a:pt x="969" y="765"/>
                    </a:lnTo>
                    <a:cubicBezTo>
                      <a:pt x="967" y="772"/>
                      <a:pt x="964" y="788"/>
                      <a:pt x="959" y="800"/>
                    </a:cubicBezTo>
                    <a:lnTo>
                      <a:pt x="959" y="800"/>
                    </a:lnTo>
                    <a:cubicBezTo>
                      <a:pt x="958" y="800"/>
                      <a:pt x="957" y="800"/>
                      <a:pt x="956" y="800"/>
                    </a:cubicBezTo>
                    <a:lnTo>
                      <a:pt x="956" y="800"/>
                    </a:lnTo>
                    <a:cubicBezTo>
                      <a:pt x="955" y="801"/>
                      <a:pt x="954" y="801"/>
                      <a:pt x="953" y="801"/>
                    </a:cubicBezTo>
                    <a:lnTo>
                      <a:pt x="953" y="801"/>
                    </a:lnTo>
                    <a:cubicBezTo>
                      <a:pt x="947" y="803"/>
                      <a:pt x="941" y="810"/>
                      <a:pt x="941" y="817"/>
                    </a:cubicBezTo>
                    <a:lnTo>
                      <a:pt x="941" y="817"/>
                    </a:lnTo>
                    <a:cubicBezTo>
                      <a:pt x="941" y="821"/>
                      <a:pt x="942" y="825"/>
                      <a:pt x="943" y="828"/>
                    </a:cubicBezTo>
                    <a:lnTo>
                      <a:pt x="943" y="828"/>
                    </a:lnTo>
                    <a:cubicBezTo>
                      <a:pt x="940" y="828"/>
                      <a:pt x="937" y="828"/>
                      <a:pt x="934" y="828"/>
                    </a:cubicBezTo>
                    <a:lnTo>
                      <a:pt x="934" y="828"/>
                    </a:lnTo>
                    <a:cubicBezTo>
                      <a:pt x="935" y="826"/>
                      <a:pt x="936" y="823"/>
                      <a:pt x="936" y="821"/>
                    </a:cubicBezTo>
                    <a:lnTo>
                      <a:pt x="936" y="468"/>
                    </a:lnTo>
                    <a:lnTo>
                      <a:pt x="936" y="468"/>
                    </a:lnTo>
                    <a:cubicBezTo>
                      <a:pt x="936" y="446"/>
                      <a:pt x="903" y="446"/>
                      <a:pt x="903" y="468"/>
                    </a:cubicBezTo>
                    <a:lnTo>
                      <a:pt x="903" y="821"/>
                    </a:lnTo>
                    <a:lnTo>
                      <a:pt x="903" y="821"/>
                    </a:lnTo>
                    <a:cubicBezTo>
                      <a:pt x="903" y="824"/>
                      <a:pt x="903" y="826"/>
                      <a:pt x="904" y="828"/>
                    </a:cubicBezTo>
                    <a:lnTo>
                      <a:pt x="904" y="828"/>
                    </a:lnTo>
                    <a:cubicBezTo>
                      <a:pt x="900" y="828"/>
                      <a:pt x="896" y="828"/>
                      <a:pt x="891" y="828"/>
                    </a:cubicBezTo>
                    <a:lnTo>
                      <a:pt x="891" y="828"/>
                    </a:lnTo>
                    <a:lnTo>
                      <a:pt x="891" y="828"/>
                    </a:lnTo>
                    <a:lnTo>
                      <a:pt x="891" y="828"/>
                    </a:lnTo>
                    <a:cubicBezTo>
                      <a:pt x="865" y="760"/>
                      <a:pt x="848" y="690"/>
                      <a:pt x="841" y="617"/>
                    </a:cubicBezTo>
                    <a:lnTo>
                      <a:pt x="841" y="617"/>
                    </a:lnTo>
                    <a:cubicBezTo>
                      <a:pt x="839" y="597"/>
                      <a:pt x="807" y="597"/>
                      <a:pt x="809" y="617"/>
                    </a:cubicBezTo>
                    <a:lnTo>
                      <a:pt x="809" y="617"/>
                    </a:lnTo>
                    <a:cubicBezTo>
                      <a:pt x="816" y="690"/>
                      <a:pt x="831" y="760"/>
                      <a:pt x="857" y="828"/>
                    </a:cubicBezTo>
                    <a:lnTo>
                      <a:pt x="857" y="828"/>
                    </a:lnTo>
                    <a:cubicBezTo>
                      <a:pt x="841" y="828"/>
                      <a:pt x="826" y="826"/>
                      <a:pt x="812" y="823"/>
                    </a:cubicBezTo>
                    <a:lnTo>
                      <a:pt x="812" y="823"/>
                    </a:lnTo>
                    <a:cubicBezTo>
                      <a:pt x="811" y="821"/>
                      <a:pt x="811" y="819"/>
                      <a:pt x="810" y="816"/>
                    </a:cubicBezTo>
                    <a:lnTo>
                      <a:pt x="810" y="816"/>
                    </a:lnTo>
                    <a:cubicBezTo>
                      <a:pt x="710" y="584"/>
                      <a:pt x="749" y="317"/>
                      <a:pt x="907" y="122"/>
                    </a:cubicBezTo>
                    <a:close/>
                    <a:moveTo>
                      <a:pt x="1123" y="344"/>
                    </a:moveTo>
                    <a:lnTo>
                      <a:pt x="1123" y="344"/>
                    </a:lnTo>
                    <a:cubicBezTo>
                      <a:pt x="1146" y="315"/>
                      <a:pt x="1174" y="293"/>
                      <a:pt x="1204" y="276"/>
                    </a:cubicBezTo>
                    <a:lnTo>
                      <a:pt x="1204" y="276"/>
                    </a:lnTo>
                    <a:cubicBezTo>
                      <a:pt x="1190" y="331"/>
                      <a:pt x="1175" y="387"/>
                      <a:pt x="1160" y="442"/>
                    </a:cubicBezTo>
                    <a:lnTo>
                      <a:pt x="1160" y="442"/>
                    </a:lnTo>
                    <a:cubicBezTo>
                      <a:pt x="1155" y="462"/>
                      <a:pt x="1186" y="470"/>
                      <a:pt x="1192" y="450"/>
                    </a:cubicBezTo>
                    <a:lnTo>
                      <a:pt x="1192" y="450"/>
                    </a:lnTo>
                    <a:cubicBezTo>
                      <a:pt x="1208" y="387"/>
                      <a:pt x="1225" y="323"/>
                      <a:pt x="1243" y="260"/>
                    </a:cubicBezTo>
                    <a:lnTo>
                      <a:pt x="1243" y="260"/>
                    </a:lnTo>
                    <a:cubicBezTo>
                      <a:pt x="1243" y="259"/>
                      <a:pt x="1243" y="259"/>
                      <a:pt x="1243" y="258"/>
                    </a:cubicBezTo>
                    <a:lnTo>
                      <a:pt x="1243" y="258"/>
                    </a:lnTo>
                    <a:cubicBezTo>
                      <a:pt x="1245" y="257"/>
                      <a:pt x="1249" y="256"/>
                      <a:pt x="1252" y="255"/>
                    </a:cubicBezTo>
                    <a:lnTo>
                      <a:pt x="1252" y="255"/>
                    </a:lnTo>
                    <a:cubicBezTo>
                      <a:pt x="1251" y="257"/>
                      <a:pt x="1251" y="258"/>
                      <a:pt x="1251" y="259"/>
                    </a:cubicBezTo>
                    <a:lnTo>
                      <a:pt x="1251" y="259"/>
                    </a:lnTo>
                    <a:cubicBezTo>
                      <a:pt x="1252" y="367"/>
                      <a:pt x="1249" y="471"/>
                      <a:pt x="1225" y="577"/>
                    </a:cubicBezTo>
                    <a:lnTo>
                      <a:pt x="1225" y="577"/>
                    </a:lnTo>
                    <a:cubicBezTo>
                      <a:pt x="1220" y="601"/>
                      <a:pt x="1119" y="830"/>
                      <a:pt x="1067" y="831"/>
                    </a:cubicBezTo>
                    <a:lnTo>
                      <a:pt x="1067" y="831"/>
                    </a:lnTo>
                    <a:cubicBezTo>
                      <a:pt x="1067" y="829"/>
                      <a:pt x="1068" y="828"/>
                      <a:pt x="1069" y="828"/>
                    </a:cubicBezTo>
                    <a:lnTo>
                      <a:pt x="1069" y="828"/>
                    </a:lnTo>
                    <a:cubicBezTo>
                      <a:pt x="1073" y="828"/>
                      <a:pt x="1077" y="826"/>
                      <a:pt x="1081" y="822"/>
                    </a:cubicBezTo>
                    <a:lnTo>
                      <a:pt x="1081" y="822"/>
                    </a:lnTo>
                    <a:cubicBezTo>
                      <a:pt x="1142" y="743"/>
                      <a:pt x="1177" y="653"/>
                      <a:pt x="1184" y="553"/>
                    </a:cubicBezTo>
                    <a:lnTo>
                      <a:pt x="1184" y="553"/>
                    </a:lnTo>
                    <a:cubicBezTo>
                      <a:pt x="1185" y="533"/>
                      <a:pt x="1153" y="533"/>
                      <a:pt x="1152" y="553"/>
                    </a:cubicBezTo>
                    <a:lnTo>
                      <a:pt x="1152" y="553"/>
                    </a:lnTo>
                    <a:cubicBezTo>
                      <a:pt x="1147" y="617"/>
                      <a:pt x="1129" y="678"/>
                      <a:pt x="1100" y="733"/>
                    </a:cubicBezTo>
                    <a:lnTo>
                      <a:pt x="1100" y="733"/>
                    </a:lnTo>
                    <a:cubicBezTo>
                      <a:pt x="1134" y="607"/>
                      <a:pt x="1140" y="475"/>
                      <a:pt x="1117" y="348"/>
                    </a:cubicBezTo>
                    <a:lnTo>
                      <a:pt x="1117" y="348"/>
                    </a:lnTo>
                    <a:cubicBezTo>
                      <a:pt x="1119" y="347"/>
                      <a:pt x="1121" y="345"/>
                      <a:pt x="1123" y="344"/>
                    </a:cubicBezTo>
                    <a:lnTo>
                      <a:pt x="1463" y="1658"/>
                    </a:lnTo>
                    <a:lnTo>
                      <a:pt x="1463" y="1658"/>
                    </a:lnTo>
                    <a:cubicBezTo>
                      <a:pt x="1451" y="1652"/>
                      <a:pt x="1435" y="1656"/>
                      <a:pt x="1429" y="1673"/>
                    </a:cubicBezTo>
                    <a:lnTo>
                      <a:pt x="1429" y="1673"/>
                    </a:lnTo>
                    <a:cubicBezTo>
                      <a:pt x="1336" y="1980"/>
                      <a:pt x="1108" y="2223"/>
                      <a:pt x="932" y="2486"/>
                    </a:cubicBezTo>
                    <a:lnTo>
                      <a:pt x="932" y="2486"/>
                    </a:lnTo>
                    <a:cubicBezTo>
                      <a:pt x="848" y="2611"/>
                      <a:pt x="779" y="2744"/>
                      <a:pt x="736" y="2889"/>
                    </a:cubicBezTo>
                    <a:lnTo>
                      <a:pt x="736" y="2889"/>
                    </a:lnTo>
                    <a:cubicBezTo>
                      <a:pt x="735" y="2894"/>
                      <a:pt x="733" y="2899"/>
                      <a:pt x="731" y="2904"/>
                    </a:cubicBezTo>
                    <a:lnTo>
                      <a:pt x="731" y="2904"/>
                    </a:lnTo>
                    <a:cubicBezTo>
                      <a:pt x="767" y="2288"/>
                      <a:pt x="828" y="1674"/>
                      <a:pt x="917" y="1064"/>
                    </a:cubicBezTo>
                    <a:lnTo>
                      <a:pt x="917" y="1064"/>
                    </a:lnTo>
                    <a:cubicBezTo>
                      <a:pt x="932" y="1053"/>
                      <a:pt x="942" y="1034"/>
                      <a:pt x="953" y="1018"/>
                    </a:cubicBezTo>
                    <a:lnTo>
                      <a:pt x="953" y="1018"/>
                    </a:lnTo>
                    <a:cubicBezTo>
                      <a:pt x="986" y="970"/>
                      <a:pt x="1019" y="922"/>
                      <a:pt x="1053" y="874"/>
                    </a:cubicBezTo>
                    <a:lnTo>
                      <a:pt x="1053" y="874"/>
                    </a:lnTo>
                    <a:cubicBezTo>
                      <a:pt x="1113" y="882"/>
                      <a:pt x="1177" y="787"/>
                      <a:pt x="1205" y="745"/>
                    </a:cubicBezTo>
                    <a:lnTo>
                      <a:pt x="1205" y="745"/>
                    </a:lnTo>
                    <a:cubicBezTo>
                      <a:pt x="1301" y="607"/>
                      <a:pt x="1301" y="420"/>
                      <a:pt x="1300" y="259"/>
                    </a:cubicBezTo>
                    <a:lnTo>
                      <a:pt x="1300" y="259"/>
                    </a:lnTo>
                    <a:cubicBezTo>
                      <a:pt x="1299" y="248"/>
                      <a:pt x="1294" y="242"/>
                      <a:pt x="1285" y="238"/>
                    </a:cubicBezTo>
                    <a:lnTo>
                      <a:pt x="1285" y="238"/>
                    </a:lnTo>
                    <a:cubicBezTo>
                      <a:pt x="1293" y="222"/>
                      <a:pt x="1280" y="197"/>
                      <a:pt x="1257" y="203"/>
                    </a:cubicBezTo>
                    <a:lnTo>
                      <a:pt x="1257" y="203"/>
                    </a:lnTo>
                    <a:cubicBezTo>
                      <a:pt x="1199" y="218"/>
                      <a:pt x="1147" y="248"/>
                      <a:pt x="1105" y="290"/>
                    </a:cubicBezTo>
                    <a:lnTo>
                      <a:pt x="1105" y="290"/>
                    </a:lnTo>
                    <a:cubicBezTo>
                      <a:pt x="1082" y="194"/>
                      <a:pt x="1042" y="102"/>
                      <a:pt x="985" y="16"/>
                    </a:cubicBezTo>
                    <a:lnTo>
                      <a:pt x="985" y="16"/>
                    </a:lnTo>
                    <a:cubicBezTo>
                      <a:pt x="976" y="3"/>
                      <a:pt x="958" y="0"/>
                      <a:pt x="947" y="12"/>
                    </a:cubicBezTo>
                    <a:lnTo>
                      <a:pt x="947" y="12"/>
                    </a:lnTo>
                    <a:cubicBezTo>
                      <a:pt x="938" y="21"/>
                      <a:pt x="929" y="30"/>
                      <a:pt x="920" y="39"/>
                    </a:cubicBezTo>
                    <a:lnTo>
                      <a:pt x="920" y="39"/>
                    </a:lnTo>
                    <a:cubicBezTo>
                      <a:pt x="917" y="43"/>
                      <a:pt x="914" y="48"/>
                      <a:pt x="913" y="52"/>
                    </a:cubicBezTo>
                    <a:lnTo>
                      <a:pt x="913" y="52"/>
                    </a:lnTo>
                    <a:cubicBezTo>
                      <a:pt x="907" y="52"/>
                      <a:pt x="901" y="53"/>
                      <a:pt x="895" y="60"/>
                    </a:cubicBezTo>
                    <a:lnTo>
                      <a:pt x="895" y="60"/>
                    </a:lnTo>
                    <a:cubicBezTo>
                      <a:pt x="834" y="127"/>
                      <a:pt x="789" y="203"/>
                      <a:pt x="757" y="284"/>
                    </a:cubicBezTo>
                    <a:lnTo>
                      <a:pt x="757" y="284"/>
                    </a:lnTo>
                    <a:cubicBezTo>
                      <a:pt x="727" y="270"/>
                      <a:pt x="697" y="257"/>
                      <a:pt x="667" y="243"/>
                    </a:cubicBezTo>
                    <a:lnTo>
                      <a:pt x="667" y="243"/>
                    </a:lnTo>
                    <a:cubicBezTo>
                      <a:pt x="646" y="233"/>
                      <a:pt x="626" y="254"/>
                      <a:pt x="630" y="271"/>
                    </a:cubicBezTo>
                    <a:lnTo>
                      <a:pt x="630" y="271"/>
                    </a:lnTo>
                    <a:cubicBezTo>
                      <a:pt x="595" y="470"/>
                      <a:pt x="571" y="698"/>
                      <a:pt x="748" y="836"/>
                    </a:cubicBezTo>
                    <a:lnTo>
                      <a:pt x="748" y="836"/>
                    </a:lnTo>
                    <a:cubicBezTo>
                      <a:pt x="754" y="841"/>
                      <a:pt x="760" y="842"/>
                      <a:pt x="767" y="842"/>
                    </a:cubicBezTo>
                    <a:lnTo>
                      <a:pt x="767" y="842"/>
                    </a:lnTo>
                    <a:lnTo>
                      <a:pt x="767" y="843"/>
                    </a:lnTo>
                    <a:lnTo>
                      <a:pt x="767" y="843"/>
                    </a:lnTo>
                    <a:cubicBezTo>
                      <a:pt x="767" y="844"/>
                      <a:pt x="768" y="845"/>
                      <a:pt x="768" y="846"/>
                    </a:cubicBezTo>
                    <a:lnTo>
                      <a:pt x="768" y="846"/>
                    </a:lnTo>
                    <a:cubicBezTo>
                      <a:pt x="768" y="849"/>
                      <a:pt x="768" y="852"/>
                      <a:pt x="769" y="855"/>
                    </a:cubicBezTo>
                    <a:lnTo>
                      <a:pt x="769" y="855"/>
                    </a:lnTo>
                    <a:cubicBezTo>
                      <a:pt x="777" y="902"/>
                      <a:pt x="793" y="946"/>
                      <a:pt x="814" y="988"/>
                    </a:cubicBezTo>
                    <a:lnTo>
                      <a:pt x="814" y="988"/>
                    </a:lnTo>
                    <a:cubicBezTo>
                      <a:pt x="824" y="1008"/>
                      <a:pt x="843" y="1049"/>
                      <a:pt x="868" y="1065"/>
                    </a:cubicBezTo>
                    <a:lnTo>
                      <a:pt x="868" y="1065"/>
                    </a:lnTo>
                    <a:cubicBezTo>
                      <a:pt x="762" y="1800"/>
                      <a:pt x="694" y="2540"/>
                      <a:pt x="665" y="3283"/>
                    </a:cubicBezTo>
                    <a:lnTo>
                      <a:pt x="665" y="3283"/>
                    </a:lnTo>
                    <a:cubicBezTo>
                      <a:pt x="643" y="3141"/>
                      <a:pt x="642" y="2995"/>
                      <a:pt x="635" y="2853"/>
                    </a:cubicBezTo>
                    <a:lnTo>
                      <a:pt x="635" y="2853"/>
                    </a:lnTo>
                    <a:cubicBezTo>
                      <a:pt x="626" y="2620"/>
                      <a:pt x="615" y="2386"/>
                      <a:pt x="572" y="2156"/>
                    </a:cubicBezTo>
                    <a:lnTo>
                      <a:pt x="572" y="2156"/>
                    </a:lnTo>
                    <a:cubicBezTo>
                      <a:pt x="529" y="1922"/>
                      <a:pt x="456" y="1690"/>
                      <a:pt x="383" y="1463"/>
                    </a:cubicBezTo>
                    <a:lnTo>
                      <a:pt x="383" y="1463"/>
                    </a:lnTo>
                    <a:cubicBezTo>
                      <a:pt x="322" y="1273"/>
                      <a:pt x="242" y="1093"/>
                      <a:pt x="117" y="936"/>
                    </a:cubicBezTo>
                    <a:lnTo>
                      <a:pt x="117" y="936"/>
                    </a:lnTo>
                    <a:cubicBezTo>
                      <a:pt x="102" y="918"/>
                      <a:pt x="80" y="933"/>
                      <a:pt x="77" y="952"/>
                    </a:cubicBezTo>
                    <a:lnTo>
                      <a:pt x="77" y="952"/>
                    </a:lnTo>
                    <a:cubicBezTo>
                      <a:pt x="72" y="957"/>
                      <a:pt x="70" y="964"/>
                      <a:pt x="71" y="973"/>
                    </a:cubicBezTo>
                    <a:lnTo>
                      <a:pt x="71" y="973"/>
                    </a:lnTo>
                    <a:cubicBezTo>
                      <a:pt x="176" y="1442"/>
                      <a:pt x="0" y="1916"/>
                      <a:pt x="77" y="2388"/>
                    </a:cubicBezTo>
                    <a:lnTo>
                      <a:pt x="77" y="2388"/>
                    </a:lnTo>
                    <a:cubicBezTo>
                      <a:pt x="142" y="2789"/>
                      <a:pt x="342" y="3166"/>
                      <a:pt x="605" y="3476"/>
                    </a:cubicBezTo>
                    <a:lnTo>
                      <a:pt x="605" y="3476"/>
                    </a:lnTo>
                    <a:cubicBezTo>
                      <a:pt x="608" y="3481"/>
                      <a:pt x="610" y="3485"/>
                      <a:pt x="612" y="3490"/>
                    </a:cubicBezTo>
                    <a:lnTo>
                      <a:pt x="612" y="3490"/>
                    </a:lnTo>
                    <a:cubicBezTo>
                      <a:pt x="615" y="3495"/>
                      <a:pt x="619" y="3497"/>
                      <a:pt x="624" y="3498"/>
                    </a:cubicBezTo>
                    <a:lnTo>
                      <a:pt x="624" y="3498"/>
                    </a:lnTo>
                    <a:cubicBezTo>
                      <a:pt x="644" y="3522"/>
                      <a:pt x="665" y="3545"/>
                      <a:pt x="686" y="3567"/>
                    </a:cubicBezTo>
                    <a:lnTo>
                      <a:pt x="686" y="3567"/>
                    </a:lnTo>
                    <a:cubicBezTo>
                      <a:pt x="699" y="3581"/>
                      <a:pt x="716" y="3575"/>
                      <a:pt x="723" y="3563"/>
                    </a:cubicBezTo>
                    <a:lnTo>
                      <a:pt x="723" y="3563"/>
                    </a:lnTo>
                    <a:cubicBezTo>
                      <a:pt x="730" y="3559"/>
                      <a:pt x="735" y="3552"/>
                      <a:pt x="734" y="3543"/>
                    </a:cubicBezTo>
                    <a:lnTo>
                      <a:pt x="734" y="3543"/>
                    </a:lnTo>
                    <a:cubicBezTo>
                      <a:pt x="741" y="3549"/>
                      <a:pt x="750" y="3551"/>
                      <a:pt x="761" y="3546"/>
                    </a:cubicBezTo>
                    <a:lnTo>
                      <a:pt x="761" y="3546"/>
                    </a:lnTo>
                    <a:cubicBezTo>
                      <a:pt x="1456" y="3208"/>
                      <a:pt x="1497" y="2352"/>
                      <a:pt x="1497" y="1680"/>
                    </a:cubicBezTo>
                    <a:lnTo>
                      <a:pt x="1497" y="1680"/>
                    </a:lnTo>
                    <a:cubicBezTo>
                      <a:pt x="1497" y="1661"/>
                      <a:pt x="1477" y="1653"/>
                      <a:pt x="1463" y="1658"/>
                    </a:cubicBezTo>
                    <a:lnTo>
                      <a:pt x="1123" y="34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1" name="Freeform 5">
                <a:extLst>
                  <a:ext uri="{FF2B5EF4-FFF2-40B4-BE49-F238E27FC236}">
                    <a16:creationId xmlns:a16="http://schemas.microsoft.com/office/drawing/2014/main" id="{31B9F7DD-AA21-9D4E-AD57-4E193F4C7402}"/>
                  </a:ext>
                </a:extLst>
              </p:cNvPr>
              <p:cNvSpPr>
                <a:spLocks noChangeArrowheads="1"/>
              </p:cNvSpPr>
              <p:nvPr/>
            </p:nvSpPr>
            <p:spPr bwMode="auto">
              <a:xfrm>
                <a:off x="3991980" y="4242686"/>
                <a:ext cx="72368" cy="301352"/>
              </a:xfrm>
              <a:custGeom>
                <a:avLst/>
                <a:gdLst>
                  <a:gd name="T0" fmla="*/ 286 w 295"/>
                  <a:gd name="T1" fmla="*/ 1192 h 1229"/>
                  <a:gd name="T2" fmla="*/ 286 w 295"/>
                  <a:gd name="T3" fmla="*/ 1192 h 1229"/>
                  <a:gd name="T4" fmla="*/ 34 w 295"/>
                  <a:gd name="T5" fmla="*/ 21 h 1229"/>
                  <a:gd name="T6" fmla="*/ 34 w 295"/>
                  <a:gd name="T7" fmla="*/ 21 h 1229"/>
                  <a:gd name="T8" fmla="*/ 1 w 295"/>
                  <a:gd name="T9" fmla="*/ 21 h 1229"/>
                  <a:gd name="T10" fmla="*/ 1 w 295"/>
                  <a:gd name="T11" fmla="*/ 21 h 1229"/>
                  <a:gd name="T12" fmla="*/ 258 w 295"/>
                  <a:gd name="T13" fmla="*/ 1208 h 1229"/>
                  <a:gd name="T14" fmla="*/ 258 w 295"/>
                  <a:gd name="T15" fmla="*/ 1208 h 1229"/>
                  <a:gd name="T16" fmla="*/ 286 w 295"/>
                  <a:gd name="T17" fmla="*/ 1192 h 1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 h="1229">
                    <a:moveTo>
                      <a:pt x="286" y="1192"/>
                    </a:moveTo>
                    <a:lnTo>
                      <a:pt x="286" y="1192"/>
                    </a:lnTo>
                    <a:cubicBezTo>
                      <a:pt x="127" y="821"/>
                      <a:pt x="41" y="425"/>
                      <a:pt x="34" y="21"/>
                    </a:cubicBezTo>
                    <a:lnTo>
                      <a:pt x="34" y="21"/>
                    </a:lnTo>
                    <a:cubicBezTo>
                      <a:pt x="33" y="0"/>
                      <a:pt x="0" y="0"/>
                      <a:pt x="1" y="21"/>
                    </a:cubicBezTo>
                    <a:lnTo>
                      <a:pt x="1" y="21"/>
                    </a:lnTo>
                    <a:cubicBezTo>
                      <a:pt x="9" y="431"/>
                      <a:pt x="96" y="831"/>
                      <a:pt x="258" y="1208"/>
                    </a:cubicBezTo>
                    <a:lnTo>
                      <a:pt x="258" y="1208"/>
                    </a:lnTo>
                    <a:cubicBezTo>
                      <a:pt x="266" y="1228"/>
                      <a:pt x="294" y="1211"/>
                      <a:pt x="286" y="119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8" name="Group 7">
              <a:extLst>
                <a:ext uri="{FF2B5EF4-FFF2-40B4-BE49-F238E27FC236}">
                  <a16:creationId xmlns:a16="http://schemas.microsoft.com/office/drawing/2014/main" id="{1B88D7EE-AE10-8344-8B3B-D98DB6A4F04D}"/>
                </a:ext>
              </a:extLst>
            </p:cNvPr>
            <p:cNvGrpSpPr/>
            <p:nvPr/>
          </p:nvGrpSpPr>
          <p:grpSpPr>
            <a:xfrm rot="759599">
              <a:off x="2324040" y="3744070"/>
              <a:ext cx="716035" cy="1715106"/>
              <a:chOff x="5263273" y="4027744"/>
              <a:chExt cx="366158" cy="877052"/>
            </a:xfrm>
            <a:solidFill>
              <a:schemeClr val="accent5"/>
            </a:solidFill>
          </p:grpSpPr>
          <p:sp>
            <p:nvSpPr>
              <p:cNvPr id="438" name="Freeform 6">
                <a:extLst>
                  <a:ext uri="{FF2B5EF4-FFF2-40B4-BE49-F238E27FC236}">
                    <a16:creationId xmlns:a16="http://schemas.microsoft.com/office/drawing/2014/main" id="{DF9D299B-77B0-3640-B99E-994A8271CBF1}"/>
                  </a:ext>
                </a:extLst>
              </p:cNvPr>
              <p:cNvSpPr>
                <a:spLocks noChangeArrowheads="1"/>
              </p:cNvSpPr>
              <p:nvPr/>
            </p:nvSpPr>
            <p:spPr bwMode="auto">
              <a:xfrm>
                <a:off x="5263273" y="4027744"/>
                <a:ext cx="366158" cy="877052"/>
              </a:xfrm>
              <a:custGeom>
                <a:avLst/>
                <a:gdLst>
                  <a:gd name="T0" fmla="*/ 1251 w 1497"/>
                  <a:gd name="T1" fmla="*/ 2533 h 3582"/>
                  <a:gd name="T2" fmla="*/ 759 w 1497"/>
                  <a:gd name="T3" fmla="*/ 3401 h 3582"/>
                  <a:gd name="T4" fmla="*/ 741 w 1497"/>
                  <a:gd name="T5" fmla="*/ 3324 h 3582"/>
                  <a:gd name="T6" fmla="*/ 1010 w 1497"/>
                  <a:gd name="T7" fmla="*/ 2457 h 3582"/>
                  <a:gd name="T8" fmla="*/ 1307 w 1497"/>
                  <a:gd name="T9" fmla="*/ 2212 h 3582"/>
                  <a:gd name="T10" fmla="*/ 1314 w 1497"/>
                  <a:gd name="T11" fmla="*/ 2423 h 3582"/>
                  <a:gd name="T12" fmla="*/ 750 w 1497"/>
                  <a:gd name="T13" fmla="*/ 3496 h 3582"/>
                  <a:gd name="T14" fmla="*/ 206 w 1497"/>
                  <a:gd name="T15" fmla="*/ 1533 h 3582"/>
                  <a:gd name="T16" fmla="*/ 147 w 1497"/>
                  <a:gd name="T17" fmla="*/ 1135 h 3582"/>
                  <a:gd name="T18" fmla="*/ 300 w 1497"/>
                  <a:gd name="T19" fmla="*/ 1819 h 3582"/>
                  <a:gd name="T20" fmla="*/ 167 w 1497"/>
                  <a:gd name="T21" fmla="*/ 1094 h 3582"/>
                  <a:gd name="T22" fmla="*/ 589 w 1497"/>
                  <a:gd name="T23" fmla="*/ 2935 h 3582"/>
                  <a:gd name="T24" fmla="*/ 647 w 1497"/>
                  <a:gd name="T25" fmla="*/ 3451 h 3582"/>
                  <a:gd name="T26" fmla="*/ 539 w 1497"/>
                  <a:gd name="T27" fmla="*/ 3280 h 3582"/>
                  <a:gd name="T28" fmla="*/ 379 w 1497"/>
                  <a:gd name="T29" fmla="*/ 3017 h 3582"/>
                  <a:gd name="T30" fmla="*/ 847 w 1497"/>
                  <a:gd name="T31" fmla="*/ 949 h 3582"/>
                  <a:gd name="T32" fmla="*/ 992 w 1497"/>
                  <a:gd name="T33" fmla="*/ 875 h 3582"/>
                  <a:gd name="T34" fmla="*/ 114 w 1497"/>
                  <a:gd name="T35" fmla="*/ 2303 h 3582"/>
                  <a:gd name="T36" fmla="*/ 698 w 1497"/>
                  <a:gd name="T37" fmla="*/ 403 h 3582"/>
                  <a:gd name="T38" fmla="*/ 738 w 1497"/>
                  <a:gd name="T39" fmla="*/ 329 h 3582"/>
                  <a:gd name="T40" fmla="*/ 662 w 1497"/>
                  <a:gd name="T41" fmla="*/ 371 h 3582"/>
                  <a:gd name="T42" fmla="*/ 876 w 1497"/>
                  <a:gd name="T43" fmla="*/ 331 h 3582"/>
                  <a:gd name="T44" fmla="*/ 940 w 1497"/>
                  <a:gd name="T45" fmla="*/ 350 h 3582"/>
                  <a:gd name="T46" fmla="*/ 1016 w 1497"/>
                  <a:gd name="T47" fmla="*/ 825 h 3582"/>
                  <a:gd name="T48" fmla="*/ 1000 w 1497"/>
                  <a:gd name="T49" fmla="*/ 774 h 3582"/>
                  <a:gd name="T50" fmla="*/ 980 w 1497"/>
                  <a:gd name="T51" fmla="*/ 733 h 3582"/>
                  <a:gd name="T52" fmla="*/ 958 w 1497"/>
                  <a:gd name="T53" fmla="*/ 800 h 3582"/>
                  <a:gd name="T54" fmla="*/ 940 w 1497"/>
                  <a:gd name="T55" fmla="*/ 817 h 3582"/>
                  <a:gd name="T56" fmla="*/ 934 w 1497"/>
                  <a:gd name="T57" fmla="*/ 828 h 3582"/>
                  <a:gd name="T58" fmla="*/ 902 w 1497"/>
                  <a:gd name="T59" fmla="*/ 822 h 3582"/>
                  <a:gd name="T60" fmla="*/ 890 w 1497"/>
                  <a:gd name="T61" fmla="*/ 829 h 3582"/>
                  <a:gd name="T62" fmla="*/ 808 w 1497"/>
                  <a:gd name="T63" fmla="*/ 618 h 3582"/>
                  <a:gd name="T64" fmla="*/ 811 w 1497"/>
                  <a:gd name="T65" fmla="*/ 823 h 3582"/>
                  <a:gd name="T66" fmla="*/ 1122 w 1497"/>
                  <a:gd name="T67" fmla="*/ 343 h 3582"/>
                  <a:gd name="T68" fmla="*/ 1191 w 1497"/>
                  <a:gd name="T69" fmla="*/ 450 h 3582"/>
                  <a:gd name="T70" fmla="*/ 1242 w 1497"/>
                  <a:gd name="T71" fmla="*/ 259 h 3582"/>
                  <a:gd name="T72" fmla="*/ 1224 w 1497"/>
                  <a:gd name="T73" fmla="*/ 577 h 3582"/>
                  <a:gd name="T74" fmla="*/ 1068 w 1497"/>
                  <a:gd name="T75" fmla="*/ 827 h 3582"/>
                  <a:gd name="T76" fmla="*/ 1150 w 1497"/>
                  <a:gd name="T77" fmla="*/ 554 h 3582"/>
                  <a:gd name="T78" fmla="*/ 1116 w 1497"/>
                  <a:gd name="T79" fmla="*/ 348 h 3582"/>
                  <a:gd name="T80" fmla="*/ 1428 w 1497"/>
                  <a:gd name="T81" fmla="*/ 1673 h 3582"/>
                  <a:gd name="T82" fmla="*/ 731 w 1497"/>
                  <a:gd name="T83" fmla="*/ 2904 h 3582"/>
                  <a:gd name="T84" fmla="*/ 952 w 1497"/>
                  <a:gd name="T85" fmla="*/ 1018 h 3582"/>
                  <a:gd name="T86" fmla="*/ 1299 w 1497"/>
                  <a:gd name="T87" fmla="*/ 259 h 3582"/>
                  <a:gd name="T88" fmla="*/ 1257 w 1497"/>
                  <a:gd name="T89" fmla="*/ 203 h 3582"/>
                  <a:gd name="T90" fmla="*/ 945 w 1497"/>
                  <a:gd name="T91" fmla="*/ 12 h 3582"/>
                  <a:gd name="T92" fmla="*/ 912 w 1497"/>
                  <a:gd name="T93" fmla="*/ 52 h 3582"/>
                  <a:gd name="T94" fmla="*/ 667 w 1497"/>
                  <a:gd name="T95" fmla="*/ 243 h 3582"/>
                  <a:gd name="T96" fmla="*/ 748 w 1497"/>
                  <a:gd name="T97" fmla="*/ 837 h 3582"/>
                  <a:gd name="T98" fmla="*/ 768 w 1497"/>
                  <a:gd name="T99" fmla="*/ 846 h 3582"/>
                  <a:gd name="T100" fmla="*/ 813 w 1497"/>
                  <a:gd name="T101" fmla="*/ 989 h 3582"/>
                  <a:gd name="T102" fmla="*/ 635 w 1497"/>
                  <a:gd name="T103" fmla="*/ 2853 h 3582"/>
                  <a:gd name="T104" fmla="*/ 382 w 1497"/>
                  <a:gd name="T105" fmla="*/ 1463 h 3582"/>
                  <a:gd name="T106" fmla="*/ 71 w 1497"/>
                  <a:gd name="T107" fmla="*/ 973 h 3582"/>
                  <a:gd name="T108" fmla="*/ 605 w 1497"/>
                  <a:gd name="T109" fmla="*/ 3476 h 3582"/>
                  <a:gd name="T110" fmla="*/ 685 w 1497"/>
                  <a:gd name="T111" fmla="*/ 3568 h 3582"/>
                  <a:gd name="T112" fmla="*/ 733 w 1497"/>
                  <a:gd name="T113" fmla="*/ 3543 h 3582"/>
                  <a:gd name="T114" fmla="*/ 1463 w 1497"/>
                  <a:gd name="T115" fmla="*/ 1658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97" h="3582">
                    <a:moveTo>
                      <a:pt x="750" y="3496"/>
                    </a:moveTo>
                    <a:lnTo>
                      <a:pt x="750" y="3496"/>
                    </a:lnTo>
                    <a:cubicBezTo>
                      <a:pt x="750" y="3490"/>
                      <a:pt x="749" y="3485"/>
                      <a:pt x="749" y="3479"/>
                    </a:cubicBezTo>
                    <a:lnTo>
                      <a:pt x="749" y="3479"/>
                    </a:lnTo>
                    <a:cubicBezTo>
                      <a:pt x="937" y="3175"/>
                      <a:pt x="1105" y="2860"/>
                      <a:pt x="1251" y="2533"/>
                    </a:cubicBezTo>
                    <a:lnTo>
                      <a:pt x="1251" y="2533"/>
                    </a:lnTo>
                    <a:cubicBezTo>
                      <a:pt x="1260" y="2514"/>
                      <a:pt x="1232" y="2498"/>
                      <a:pt x="1223" y="2517"/>
                    </a:cubicBezTo>
                    <a:lnTo>
                      <a:pt x="1223" y="2517"/>
                    </a:lnTo>
                    <a:cubicBezTo>
                      <a:pt x="1087" y="2821"/>
                      <a:pt x="932" y="3116"/>
                      <a:pt x="759" y="3401"/>
                    </a:cubicBezTo>
                    <a:lnTo>
                      <a:pt x="759" y="3401"/>
                    </a:lnTo>
                    <a:cubicBezTo>
                      <a:pt x="806" y="3133"/>
                      <a:pt x="924" y="2886"/>
                      <a:pt x="1106" y="2681"/>
                    </a:cubicBezTo>
                    <a:lnTo>
                      <a:pt x="1106" y="2681"/>
                    </a:lnTo>
                    <a:cubicBezTo>
                      <a:pt x="1120" y="2665"/>
                      <a:pt x="1097" y="2642"/>
                      <a:pt x="1083" y="2658"/>
                    </a:cubicBezTo>
                    <a:lnTo>
                      <a:pt x="1083" y="2658"/>
                    </a:lnTo>
                    <a:cubicBezTo>
                      <a:pt x="912" y="2850"/>
                      <a:pt x="797" y="3077"/>
                      <a:pt x="741" y="3324"/>
                    </a:cubicBezTo>
                    <a:lnTo>
                      <a:pt x="741" y="3324"/>
                    </a:lnTo>
                    <a:cubicBezTo>
                      <a:pt x="738" y="3182"/>
                      <a:pt x="746" y="3041"/>
                      <a:pt x="782" y="2902"/>
                    </a:cubicBezTo>
                    <a:lnTo>
                      <a:pt x="782" y="2902"/>
                    </a:lnTo>
                    <a:cubicBezTo>
                      <a:pt x="824" y="2740"/>
                      <a:pt x="915" y="2594"/>
                      <a:pt x="1010" y="2457"/>
                    </a:cubicBezTo>
                    <a:lnTo>
                      <a:pt x="1010" y="2457"/>
                    </a:lnTo>
                    <a:cubicBezTo>
                      <a:pt x="1129" y="2283"/>
                      <a:pt x="1266" y="2118"/>
                      <a:pt x="1368" y="1933"/>
                    </a:cubicBezTo>
                    <a:lnTo>
                      <a:pt x="1368" y="1933"/>
                    </a:lnTo>
                    <a:cubicBezTo>
                      <a:pt x="1345" y="2023"/>
                      <a:pt x="1315" y="2110"/>
                      <a:pt x="1279" y="2196"/>
                    </a:cubicBezTo>
                    <a:lnTo>
                      <a:pt x="1279" y="2196"/>
                    </a:lnTo>
                    <a:cubicBezTo>
                      <a:pt x="1271" y="2215"/>
                      <a:pt x="1299" y="2232"/>
                      <a:pt x="1307" y="2212"/>
                    </a:cubicBezTo>
                    <a:lnTo>
                      <a:pt x="1307" y="2212"/>
                    </a:lnTo>
                    <a:cubicBezTo>
                      <a:pt x="1356" y="2098"/>
                      <a:pt x="1393" y="1981"/>
                      <a:pt x="1419" y="1860"/>
                    </a:cubicBezTo>
                    <a:lnTo>
                      <a:pt x="1419" y="1860"/>
                    </a:lnTo>
                    <a:cubicBezTo>
                      <a:pt x="1405" y="2051"/>
                      <a:pt x="1370" y="2239"/>
                      <a:pt x="1314" y="2423"/>
                    </a:cubicBezTo>
                    <a:lnTo>
                      <a:pt x="1314" y="2423"/>
                    </a:lnTo>
                    <a:cubicBezTo>
                      <a:pt x="1308" y="2443"/>
                      <a:pt x="1339" y="2452"/>
                      <a:pt x="1345" y="2432"/>
                    </a:cubicBezTo>
                    <a:lnTo>
                      <a:pt x="1345" y="2432"/>
                    </a:lnTo>
                    <a:cubicBezTo>
                      <a:pt x="1394" y="2273"/>
                      <a:pt x="1426" y="2112"/>
                      <a:pt x="1444" y="1949"/>
                    </a:cubicBezTo>
                    <a:lnTo>
                      <a:pt x="1444" y="1949"/>
                    </a:lnTo>
                    <a:cubicBezTo>
                      <a:pt x="1427" y="2544"/>
                      <a:pt x="1325" y="3206"/>
                      <a:pt x="750" y="3496"/>
                    </a:cubicBezTo>
                    <a:close/>
                    <a:moveTo>
                      <a:pt x="114" y="2303"/>
                    </a:moveTo>
                    <a:lnTo>
                      <a:pt x="114" y="2303"/>
                    </a:lnTo>
                    <a:cubicBezTo>
                      <a:pt x="79" y="1968"/>
                      <a:pt x="154" y="1634"/>
                      <a:pt x="152" y="1301"/>
                    </a:cubicBezTo>
                    <a:lnTo>
                      <a:pt x="152" y="1301"/>
                    </a:lnTo>
                    <a:cubicBezTo>
                      <a:pt x="171" y="1378"/>
                      <a:pt x="188" y="1456"/>
                      <a:pt x="206" y="1533"/>
                    </a:cubicBezTo>
                    <a:lnTo>
                      <a:pt x="206" y="1533"/>
                    </a:lnTo>
                    <a:cubicBezTo>
                      <a:pt x="211" y="1554"/>
                      <a:pt x="242" y="1545"/>
                      <a:pt x="238" y="1525"/>
                    </a:cubicBezTo>
                    <a:lnTo>
                      <a:pt x="238" y="1525"/>
                    </a:lnTo>
                    <a:cubicBezTo>
                      <a:pt x="208" y="1395"/>
                      <a:pt x="178" y="1265"/>
                      <a:pt x="147" y="1135"/>
                    </a:cubicBezTo>
                    <a:lnTo>
                      <a:pt x="147" y="1135"/>
                    </a:lnTo>
                    <a:cubicBezTo>
                      <a:pt x="178" y="1213"/>
                      <a:pt x="205" y="1291"/>
                      <a:pt x="226" y="1372"/>
                    </a:cubicBezTo>
                    <a:lnTo>
                      <a:pt x="226" y="1372"/>
                    </a:lnTo>
                    <a:cubicBezTo>
                      <a:pt x="263" y="1517"/>
                      <a:pt x="265" y="1670"/>
                      <a:pt x="267" y="1819"/>
                    </a:cubicBezTo>
                    <a:lnTo>
                      <a:pt x="267" y="1819"/>
                    </a:lnTo>
                    <a:cubicBezTo>
                      <a:pt x="268" y="1840"/>
                      <a:pt x="300" y="1840"/>
                      <a:pt x="300" y="1819"/>
                    </a:cubicBezTo>
                    <a:lnTo>
                      <a:pt x="300" y="1819"/>
                    </a:lnTo>
                    <a:cubicBezTo>
                      <a:pt x="297" y="1679"/>
                      <a:pt x="292" y="1541"/>
                      <a:pt x="266" y="1403"/>
                    </a:cubicBezTo>
                    <a:lnTo>
                      <a:pt x="266" y="1403"/>
                    </a:lnTo>
                    <a:cubicBezTo>
                      <a:pt x="246" y="1297"/>
                      <a:pt x="208" y="1195"/>
                      <a:pt x="167" y="1094"/>
                    </a:cubicBezTo>
                    <a:lnTo>
                      <a:pt x="167" y="1094"/>
                    </a:lnTo>
                    <a:cubicBezTo>
                      <a:pt x="252" y="1234"/>
                      <a:pt x="308" y="1388"/>
                      <a:pt x="357" y="1546"/>
                    </a:cubicBezTo>
                    <a:lnTo>
                      <a:pt x="357" y="1546"/>
                    </a:lnTo>
                    <a:cubicBezTo>
                      <a:pt x="426" y="1764"/>
                      <a:pt x="491" y="1985"/>
                      <a:pt x="532" y="2211"/>
                    </a:cubicBezTo>
                    <a:lnTo>
                      <a:pt x="532" y="2211"/>
                    </a:lnTo>
                    <a:cubicBezTo>
                      <a:pt x="575" y="2448"/>
                      <a:pt x="579" y="2693"/>
                      <a:pt x="589" y="2935"/>
                    </a:cubicBezTo>
                    <a:lnTo>
                      <a:pt x="589" y="2935"/>
                    </a:lnTo>
                    <a:cubicBezTo>
                      <a:pt x="597" y="3109"/>
                      <a:pt x="602" y="3288"/>
                      <a:pt x="652" y="3457"/>
                    </a:cubicBezTo>
                    <a:lnTo>
                      <a:pt x="652" y="3457"/>
                    </a:lnTo>
                    <a:cubicBezTo>
                      <a:pt x="650" y="3455"/>
                      <a:pt x="649" y="3453"/>
                      <a:pt x="647" y="3451"/>
                    </a:cubicBezTo>
                    <a:lnTo>
                      <a:pt x="647" y="3451"/>
                    </a:lnTo>
                    <a:cubicBezTo>
                      <a:pt x="548" y="3219"/>
                      <a:pt x="450" y="2986"/>
                      <a:pt x="352" y="2754"/>
                    </a:cubicBezTo>
                    <a:lnTo>
                      <a:pt x="352" y="2754"/>
                    </a:lnTo>
                    <a:cubicBezTo>
                      <a:pt x="344" y="2735"/>
                      <a:pt x="316" y="2751"/>
                      <a:pt x="324" y="2771"/>
                    </a:cubicBezTo>
                    <a:lnTo>
                      <a:pt x="324" y="2771"/>
                    </a:lnTo>
                    <a:cubicBezTo>
                      <a:pt x="396" y="2941"/>
                      <a:pt x="468" y="3111"/>
                      <a:pt x="539" y="3280"/>
                    </a:cubicBezTo>
                    <a:lnTo>
                      <a:pt x="539" y="3280"/>
                    </a:lnTo>
                    <a:cubicBezTo>
                      <a:pt x="493" y="3188"/>
                      <a:pt x="448" y="3094"/>
                      <a:pt x="406" y="3001"/>
                    </a:cubicBezTo>
                    <a:lnTo>
                      <a:pt x="406" y="3001"/>
                    </a:lnTo>
                    <a:cubicBezTo>
                      <a:pt x="398" y="2982"/>
                      <a:pt x="370" y="2998"/>
                      <a:pt x="379" y="3017"/>
                    </a:cubicBezTo>
                    <a:lnTo>
                      <a:pt x="379" y="3017"/>
                    </a:lnTo>
                    <a:cubicBezTo>
                      <a:pt x="412" y="3091"/>
                      <a:pt x="446" y="3164"/>
                      <a:pt x="481" y="3236"/>
                    </a:cubicBezTo>
                    <a:lnTo>
                      <a:pt x="481" y="3236"/>
                    </a:lnTo>
                    <a:cubicBezTo>
                      <a:pt x="289" y="2957"/>
                      <a:pt x="150" y="2637"/>
                      <a:pt x="114" y="2303"/>
                    </a:cubicBezTo>
                    <a:lnTo>
                      <a:pt x="847" y="949"/>
                    </a:lnTo>
                    <a:lnTo>
                      <a:pt x="847" y="949"/>
                    </a:lnTo>
                    <a:cubicBezTo>
                      <a:pt x="836" y="925"/>
                      <a:pt x="827" y="900"/>
                      <a:pt x="821" y="873"/>
                    </a:cubicBezTo>
                    <a:lnTo>
                      <a:pt x="821" y="873"/>
                    </a:lnTo>
                    <a:cubicBezTo>
                      <a:pt x="831" y="874"/>
                      <a:pt x="842" y="874"/>
                      <a:pt x="851" y="874"/>
                    </a:cubicBezTo>
                    <a:lnTo>
                      <a:pt x="851" y="874"/>
                    </a:lnTo>
                    <a:cubicBezTo>
                      <a:pt x="899" y="877"/>
                      <a:pt x="945" y="877"/>
                      <a:pt x="992" y="875"/>
                    </a:cubicBezTo>
                    <a:lnTo>
                      <a:pt x="992" y="875"/>
                    </a:lnTo>
                    <a:cubicBezTo>
                      <a:pt x="961" y="920"/>
                      <a:pt x="931" y="964"/>
                      <a:pt x="900" y="1009"/>
                    </a:cubicBezTo>
                    <a:lnTo>
                      <a:pt x="900" y="1009"/>
                    </a:lnTo>
                    <a:cubicBezTo>
                      <a:pt x="885" y="1029"/>
                      <a:pt x="851" y="955"/>
                      <a:pt x="847" y="949"/>
                    </a:cubicBezTo>
                    <a:lnTo>
                      <a:pt x="114" y="2303"/>
                    </a:lnTo>
                    <a:close/>
                    <a:moveTo>
                      <a:pt x="662" y="371"/>
                    </a:moveTo>
                    <a:lnTo>
                      <a:pt x="662" y="371"/>
                    </a:lnTo>
                    <a:cubicBezTo>
                      <a:pt x="663" y="382"/>
                      <a:pt x="665" y="393"/>
                      <a:pt x="666" y="403"/>
                    </a:cubicBezTo>
                    <a:lnTo>
                      <a:pt x="666" y="403"/>
                    </a:lnTo>
                    <a:cubicBezTo>
                      <a:pt x="668" y="425"/>
                      <a:pt x="700" y="425"/>
                      <a:pt x="698" y="403"/>
                    </a:cubicBezTo>
                    <a:lnTo>
                      <a:pt x="698" y="403"/>
                    </a:lnTo>
                    <a:cubicBezTo>
                      <a:pt x="695" y="372"/>
                      <a:pt x="692" y="339"/>
                      <a:pt x="689" y="307"/>
                    </a:cubicBezTo>
                    <a:lnTo>
                      <a:pt x="689" y="307"/>
                    </a:lnTo>
                    <a:cubicBezTo>
                      <a:pt x="705" y="315"/>
                      <a:pt x="721" y="322"/>
                      <a:pt x="738" y="329"/>
                    </a:cubicBezTo>
                    <a:lnTo>
                      <a:pt x="738" y="329"/>
                    </a:lnTo>
                    <a:cubicBezTo>
                      <a:pt x="738" y="330"/>
                      <a:pt x="739" y="330"/>
                      <a:pt x="740" y="330"/>
                    </a:cubicBezTo>
                    <a:lnTo>
                      <a:pt x="740" y="330"/>
                    </a:lnTo>
                    <a:cubicBezTo>
                      <a:pt x="696" y="469"/>
                      <a:pt x="695" y="618"/>
                      <a:pt x="738" y="761"/>
                    </a:cubicBezTo>
                    <a:lnTo>
                      <a:pt x="738" y="761"/>
                    </a:lnTo>
                    <a:cubicBezTo>
                      <a:pt x="644" y="655"/>
                      <a:pt x="643" y="510"/>
                      <a:pt x="662" y="371"/>
                    </a:cubicBezTo>
                    <a:close/>
                    <a:moveTo>
                      <a:pt x="906" y="122"/>
                    </a:moveTo>
                    <a:lnTo>
                      <a:pt x="906" y="122"/>
                    </a:lnTo>
                    <a:cubicBezTo>
                      <a:pt x="885" y="189"/>
                      <a:pt x="865" y="256"/>
                      <a:pt x="844" y="323"/>
                    </a:cubicBezTo>
                    <a:lnTo>
                      <a:pt x="844" y="323"/>
                    </a:lnTo>
                    <a:cubicBezTo>
                      <a:pt x="839" y="343"/>
                      <a:pt x="870" y="352"/>
                      <a:pt x="876" y="331"/>
                    </a:cubicBezTo>
                    <a:lnTo>
                      <a:pt x="876" y="331"/>
                    </a:lnTo>
                    <a:cubicBezTo>
                      <a:pt x="897" y="262"/>
                      <a:pt x="919" y="192"/>
                      <a:pt x="940" y="123"/>
                    </a:cubicBezTo>
                    <a:lnTo>
                      <a:pt x="940" y="123"/>
                    </a:lnTo>
                    <a:cubicBezTo>
                      <a:pt x="940" y="198"/>
                      <a:pt x="940" y="274"/>
                      <a:pt x="940" y="350"/>
                    </a:cubicBezTo>
                    <a:lnTo>
                      <a:pt x="940" y="350"/>
                    </a:lnTo>
                    <a:cubicBezTo>
                      <a:pt x="940" y="371"/>
                      <a:pt x="972" y="371"/>
                      <a:pt x="972" y="350"/>
                    </a:cubicBezTo>
                    <a:lnTo>
                      <a:pt x="972" y="350"/>
                    </a:lnTo>
                    <a:cubicBezTo>
                      <a:pt x="972" y="264"/>
                      <a:pt x="972" y="177"/>
                      <a:pt x="972" y="91"/>
                    </a:cubicBezTo>
                    <a:lnTo>
                      <a:pt x="972" y="91"/>
                    </a:lnTo>
                    <a:cubicBezTo>
                      <a:pt x="1100" y="315"/>
                      <a:pt x="1118" y="585"/>
                      <a:pt x="1016" y="825"/>
                    </a:cubicBezTo>
                    <a:lnTo>
                      <a:pt x="1016" y="825"/>
                    </a:lnTo>
                    <a:cubicBezTo>
                      <a:pt x="1005" y="826"/>
                      <a:pt x="992" y="826"/>
                      <a:pt x="980" y="827"/>
                    </a:cubicBezTo>
                    <a:lnTo>
                      <a:pt x="980" y="827"/>
                    </a:lnTo>
                    <a:cubicBezTo>
                      <a:pt x="991" y="812"/>
                      <a:pt x="994" y="791"/>
                      <a:pt x="1000" y="774"/>
                    </a:cubicBezTo>
                    <a:lnTo>
                      <a:pt x="1000" y="774"/>
                    </a:lnTo>
                    <a:cubicBezTo>
                      <a:pt x="1011" y="742"/>
                      <a:pt x="1022" y="709"/>
                      <a:pt x="1033" y="676"/>
                    </a:cubicBezTo>
                    <a:lnTo>
                      <a:pt x="1033" y="676"/>
                    </a:lnTo>
                    <a:cubicBezTo>
                      <a:pt x="1039" y="656"/>
                      <a:pt x="1008" y="648"/>
                      <a:pt x="1001" y="668"/>
                    </a:cubicBezTo>
                    <a:lnTo>
                      <a:pt x="1001" y="668"/>
                    </a:lnTo>
                    <a:cubicBezTo>
                      <a:pt x="994" y="689"/>
                      <a:pt x="986" y="711"/>
                      <a:pt x="980" y="733"/>
                    </a:cubicBezTo>
                    <a:lnTo>
                      <a:pt x="980" y="733"/>
                    </a:lnTo>
                    <a:cubicBezTo>
                      <a:pt x="976" y="744"/>
                      <a:pt x="972" y="755"/>
                      <a:pt x="968" y="766"/>
                    </a:cubicBezTo>
                    <a:lnTo>
                      <a:pt x="968" y="766"/>
                    </a:lnTo>
                    <a:cubicBezTo>
                      <a:pt x="967" y="772"/>
                      <a:pt x="963" y="789"/>
                      <a:pt x="958" y="800"/>
                    </a:cubicBezTo>
                    <a:lnTo>
                      <a:pt x="958" y="800"/>
                    </a:lnTo>
                    <a:cubicBezTo>
                      <a:pt x="957" y="800"/>
                      <a:pt x="957" y="800"/>
                      <a:pt x="955" y="800"/>
                    </a:cubicBezTo>
                    <a:lnTo>
                      <a:pt x="955" y="800"/>
                    </a:lnTo>
                    <a:cubicBezTo>
                      <a:pt x="954" y="800"/>
                      <a:pt x="954" y="801"/>
                      <a:pt x="952" y="802"/>
                    </a:cubicBezTo>
                    <a:lnTo>
                      <a:pt x="952" y="802"/>
                    </a:lnTo>
                    <a:cubicBezTo>
                      <a:pt x="945" y="804"/>
                      <a:pt x="941" y="809"/>
                      <a:pt x="940" y="817"/>
                    </a:cubicBezTo>
                    <a:lnTo>
                      <a:pt x="940" y="817"/>
                    </a:lnTo>
                    <a:cubicBezTo>
                      <a:pt x="940" y="821"/>
                      <a:pt x="941" y="824"/>
                      <a:pt x="942" y="827"/>
                    </a:cubicBezTo>
                    <a:lnTo>
                      <a:pt x="942" y="827"/>
                    </a:lnTo>
                    <a:cubicBezTo>
                      <a:pt x="939" y="827"/>
                      <a:pt x="937" y="828"/>
                      <a:pt x="934" y="828"/>
                    </a:cubicBezTo>
                    <a:lnTo>
                      <a:pt x="934" y="828"/>
                    </a:lnTo>
                    <a:cubicBezTo>
                      <a:pt x="934" y="826"/>
                      <a:pt x="935" y="824"/>
                      <a:pt x="935" y="822"/>
                    </a:cubicBezTo>
                    <a:lnTo>
                      <a:pt x="935" y="468"/>
                    </a:lnTo>
                    <a:lnTo>
                      <a:pt x="935" y="468"/>
                    </a:lnTo>
                    <a:cubicBezTo>
                      <a:pt x="935" y="447"/>
                      <a:pt x="902" y="447"/>
                      <a:pt x="902" y="468"/>
                    </a:cubicBezTo>
                    <a:lnTo>
                      <a:pt x="902" y="822"/>
                    </a:lnTo>
                    <a:lnTo>
                      <a:pt x="902" y="822"/>
                    </a:lnTo>
                    <a:cubicBezTo>
                      <a:pt x="902" y="824"/>
                      <a:pt x="902" y="826"/>
                      <a:pt x="904" y="828"/>
                    </a:cubicBezTo>
                    <a:lnTo>
                      <a:pt x="904" y="828"/>
                    </a:lnTo>
                    <a:cubicBezTo>
                      <a:pt x="899" y="828"/>
                      <a:pt x="895" y="829"/>
                      <a:pt x="890" y="829"/>
                    </a:cubicBezTo>
                    <a:lnTo>
                      <a:pt x="890" y="829"/>
                    </a:lnTo>
                    <a:lnTo>
                      <a:pt x="890" y="829"/>
                    </a:lnTo>
                    <a:lnTo>
                      <a:pt x="890" y="829"/>
                    </a:lnTo>
                    <a:cubicBezTo>
                      <a:pt x="864" y="761"/>
                      <a:pt x="847" y="691"/>
                      <a:pt x="840" y="618"/>
                    </a:cubicBezTo>
                    <a:lnTo>
                      <a:pt x="840" y="618"/>
                    </a:lnTo>
                    <a:cubicBezTo>
                      <a:pt x="838" y="597"/>
                      <a:pt x="806" y="597"/>
                      <a:pt x="808" y="618"/>
                    </a:cubicBezTo>
                    <a:lnTo>
                      <a:pt x="808" y="618"/>
                    </a:lnTo>
                    <a:cubicBezTo>
                      <a:pt x="814" y="691"/>
                      <a:pt x="830" y="761"/>
                      <a:pt x="856" y="829"/>
                    </a:cubicBezTo>
                    <a:lnTo>
                      <a:pt x="856" y="829"/>
                    </a:lnTo>
                    <a:cubicBezTo>
                      <a:pt x="840" y="828"/>
                      <a:pt x="825" y="827"/>
                      <a:pt x="811" y="823"/>
                    </a:cubicBezTo>
                    <a:lnTo>
                      <a:pt x="811" y="823"/>
                    </a:lnTo>
                    <a:cubicBezTo>
                      <a:pt x="811" y="821"/>
                      <a:pt x="810" y="819"/>
                      <a:pt x="809" y="816"/>
                    </a:cubicBezTo>
                    <a:lnTo>
                      <a:pt x="809" y="816"/>
                    </a:lnTo>
                    <a:cubicBezTo>
                      <a:pt x="709" y="584"/>
                      <a:pt x="748" y="316"/>
                      <a:pt x="906" y="122"/>
                    </a:cubicBezTo>
                    <a:close/>
                    <a:moveTo>
                      <a:pt x="1122" y="343"/>
                    </a:moveTo>
                    <a:lnTo>
                      <a:pt x="1122" y="343"/>
                    </a:lnTo>
                    <a:cubicBezTo>
                      <a:pt x="1146" y="315"/>
                      <a:pt x="1173" y="293"/>
                      <a:pt x="1204" y="276"/>
                    </a:cubicBezTo>
                    <a:lnTo>
                      <a:pt x="1204" y="276"/>
                    </a:lnTo>
                    <a:cubicBezTo>
                      <a:pt x="1189" y="331"/>
                      <a:pt x="1174" y="386"/>
                      <a:pt x="1159" y="442"/>
                    </a:cubicBezTo>
                    <a:lnTo>
                      <a:pt x="1159" y="442"/>
                    </a:lnTo>
                    <a:cubicBezTo>
                      <a:pt x="1154" y="462"/>
                      <a:pt x="1185" y="471"/>
                      <a:pt x="1191" y="450"/>
                    </a:cubicBezTo>
                    <a:lnTo>
                      <a:pt x="1191" y="450"/>
                    </a:lnTo>
                    <a:cubicBezTo>
                      <a:pt x="1208" y="387"/>
                      <a:pt x="1225" y="324"/>
                      <a:pt x="1242" y="259"/>
                    </a:cubicBezTo>
                    <a:lnTo>
                      <a:pt x="1242" y="259"/>
                    </a:lnTo>
                    <a:lnTo>
                      <a:pt x="1242" y="259"/>
                    </a:lnTo>
                    <a:lnTo>
                      <a:pt x="1242" y="259"/>
                    </a:lnTo>
                    <a:cubicBezTo>
                      <a:pt x="1245" y="258"/>
                      <a:pt x="1248" y="257"/>
                      <a:pt x="1251" y="255"/>
                    </a:cubicBezTo>
                    <a:lnTo>
                      <a:pt x="1251" y="255"/>
                    </a:lnTo>
                    <a:cubicBezTo>
                      <a:pt x="1251" y="257"/>
                      <a:pt x="1250" y="258"/>
                      <a:pt x="1250" y="259"/>
                    </a:cubicBezTo>
                    <a:lnTo>
                      <a:pt x="1250" y="259"/>
                    </a:lnTo>
                    <a:cubicBezTo>
                      <a:pt x="1251" y="367"/>
                      <a:pt x="1248" y="471"/>
                      <a:pt x="1224" y="577"/>
                    </a:cubicBezTo>
                    <a:lnTo>
                      <a:pt x="1224" y="577"/>
                    </a:lnTo>
                    <a:cubicBezTo>
                      <a:pt x="1218" y="601"/>
                      <a:pt x="1117" y="830"/>
                      <a:pt x="1066" y="831"/>
                    </a:cubicBezTo>
                    <a:lnTo>
                      <a:pt x="1066" y="831"/>
                    </a:lnTo>
                    <a:cubicBezTo>
                      <a:pt x="1067" y="830"/>
                      <a:pt x="1067" y="829"/>
                      <a:pt x="1068" y="827"/>
                    </a:cubicBezTo>
                    <a:lnTo>
                      <a:pt x="1068" y="827"/>
                    </a:lnTo>
                    <a:cubicBezTo>
                      <a:pt x="1072" y="828"/>
                      <a:pt x="1076" y="827"/>
                      <a:pt x="1080" y="822"/>
                    </a:cubicBezTo>
                    <a:lnTo>
                      <a:pt x="1080" y="822"/>
                    </a:lnTo>
                    <a:cubicBezTo>
                      <a:pt x="1141" y="743"/>
                      <a:pt x="1176" y="653"/>
                      <a:pt x="1183" y="554"/>
                    </a:cubicBezTo>
                    <a:lnTo>
                      <a:pt x="1183" y="554"/>
                    </a:lnTo>
                    <a:cubicBezTo>
                      <a:pt x="1184" y="532"/>
                      <a:pt x="1152" y="533"/>
                      <a:pt x="1150" y="554"/>
                    </a:cubicBezTo>
                    <a:lnTo>
                      <a:pt x="1150" y="554"/>
                    </a:lnTo>
                    <a:cubicBezTo>
                      <a:pt x="1146" y="618"/>
                      <a:pt x="1128" y="678"/>
                      <a:pt x="1099" y="734"/>
                    </a:cubicBezTo>
                    <a:lnTo>
                      <a:pt x="1099" y="734"/>
                    </a:lnTo>
                    <a:cubicBezTo>
                      <a:pt x="1133" y="607"/>
                      <a:pt x="1139" y="476"/>
                      <a:pt x="1116" y="348"/>
                    </a:cubicBezTo>
                    <a:lnTo>
                      <a:pt x="1116" y="348"/>
                    </a:lnTo>
                    <a:cubicBezTo>
                      <a:pt x="1119" y="347"/>
                      <a:pt x="1121" y="346"/>
                      <a:pt x="1122" y="343"/>
                    </a:cubicBezTo>
                    <a:close/>
                    <a:moveTo>
                      <a:pt x="1463" y="1658"/>
                    </a:moveTo>
                    <a:lnTo>
                      <a:pt x="1463" y="1658"/>
                    </a:lnTo>
                    <a:cubicBezTo>
                      <a:pt x="1450" y="1653"/>
                      <a:pt x="1434" y="1656"/>
                      <a:pt x="1428" y="1673"/>
                    </a:cubicBezTo>
                    <a:lnTo>
                      <a:pt x="1428" y="1673"/>
                    </a:lnTo>
                    <a:cubicBezTo>
                      <a:pt x="1335" y="1981"/>
                      <a:pt x="1107" y="2223"/>
                      <a:pt x="931" y="2485"/>
                    </a:cubicBezTo>
                    <a:lnTo>
                      <a:pt x="931" y="2485"/>
                    </a:lnTo>
                    <a:cubicBezTo>
                      <a:pt x="847" y="2610"/>
                      <a:pt x="778" y="2745"/>
                      <a:pt x="735" y="2889"/>
                    </a:cubicBezTo>
                    <a:lnTo>
                      <a:pt x="735" y="2889"/>
                    </a:lnTo>
                    <a:cubicBezTo>
                      <a:pt x="733" y="2894"/>
                      <a:pt x="732" y="2899"/>
                      <a:pt x="731" y="2904"/>
                    </a:cubicBezTo>
                    <a:lnTo>
                      <a:pt x="731" y="2904"/>
                    </a:lnTo>
                    <a:cubicBezTo>
                      <a:pt x="766" y="2288"/>
                      <a:pt x="828" y="1674"/>
                      <a:pt x="917" y="1064"/>
                    </a:cubicBezTo>
                    <a:lnTo>
                      <a:pt x="917" y="1064"/>
                    </a:lnTo>
                    <a:cubicBezTo>
                      <a:pt x="931" y="1053"/>
                      <a:pt x="941" y="1035"/>
                      <a:pt x="952" y="1018"/>
                    </a:cubicBezTo>
                    <a:lnTo>
                      <a:pt x="952" y="1018"/>
                    </a:lnTo>
                    <a:cubicBezTo>
                      <a:pt x="985" y="971"/>
                      <a:pt x="1019" y="923"/>
                      <a:pt x="1052" y="875"/>
                    </a:cubicBezTo>
                    <a:lnTo>
                      <a:pt x="1052" y="875"/>
                    </a:lnTo>
                    <a:cubicBezTo>
                      <a:pt x="1112" y="882"/>
                      <a:pt x="1176" y="787"/>
                      <a:pt x="1204" y="746"/>
                    </a:cubicBezTo>
                    <a:lnTo>
                      <a:pt x="1204" y="746"/>
                    </a:lnTo>
                    <a:cubicBezTo>
                      <a:pt x="1300" y="607"/>
                      <a:pt x="1300" y="420"/>
                      <a:pt x="1299" y="259"/>
                    </a:cubicBezTo>
                    <a:lnTo>
                      <a:pt x="1299" y="259"/>
                    </a:lnTo>
                    <a:cubicBezTo>
                      <a:pt x="1299" y="248"/>
                      <a:pt x="1293" y="241"/>
                      <a:pt x="1285" y="238"/>
                    </a:cubicBezTo>
                    <a:lnTo>
                      <a:pt x="1285" y="238"/>
                    </a:lnTo>
                    <a:cubicBezTo>
                      <a:pt x="1293" y="222"/>
                      <a:pt x="1280" y="197"/>
                      <a:pt x="1257" y="203"/>
                    </a:cubicBezTo>
                    <a:lnTo>
                      <a:pt x="1257" y="203"/>
                    </a:lnTo>
                    <a:cubicBezTo>
                      <a:pt x="1198" y="218"/>
                      <a:pt x="1146" y="248"/>
                      <a:pt x="1105" y="290"/>
                    </a:cubicBezTo>
                    <a:lnTo>
                      <a:pt x="1105" y="290"/>
                    </a:lnTo>
                    <a:cubicBezTo>
                      <a:pt x="1081" y="195"/>
                      <a:pt x="1041" y="102"/>
                      <a:pt x="984" y="17"/>
                    </a:cubicBezTo>
                    <a:lnTo>
                      <a:pt x="984" y="17"/>
                    </a:lnTo>
                    <a:cubicBezTo>
                      <a:pt x="975" y="4"/>
                      <a:pt x="957" y="0"/>
                      <a:pt x="945" y="12"/>
                    </a:cubicBezTo>
                    <a:lnTo>
                      <a:pt x="945" y="12"/>
                    </a:lnTo>
                    <a:cubicBezTo>
                      <a:pt x="937" y="21"/>
                      <a:pt x="928" y="30"/>
                      <a:pt x="920" y="39"/>
                    </a:cubicBezTo>
                    <a:lnTo>
                      <a:pt x="920" y="39"/>
                    </a:lnTo>
                    <a:cubicBezTo>
                      <a:pt x="915" y="43"/>
                      <a:pt x="914" y="48"/>
                      <a:pt x="912" y="52"/>
                    </a:cubicBezTo>
                    <a:lnTo>
                      <a:pt x="912" y="52"/>
                    </a:lnTo>
                    <a:cubicBezTo>
                      <a:pt x="907" y="52"/>
                      <a:pt x="900" y="54"/>
                      <a:pt x="894" y="60"/>
                    </a:cubicBezTo>
                    <a:lnTo>
                      <a:pt x="894" y="60"/>
                    </a:lnTo>
                    <a:cubicBezTo>
                      <a:pt x="834" y="127"/>
                      <a:pt x="788" y="204"/>
                      <a:pt x="756" y="285"/>
                    </a:cubicBezTo>
                    <a:lnTo>
                      <a:pt x="756" y="285"/>
                    </a:lnTo>
                    <a:cubicBezTo>
                      <a:pt x="726" y="271"/>
                      <a:pt x="696" y="257"/>
                      <a:pt x="667" y="243"/>
                    </a:cubicBezTo>
                    <a:lnTo>
                      <a:pt x="667" y="243"/>
                    </a:lnTo>
                    <a:cubicBezTo>
                      <a:pt x="645" y="234"/>
                      <a:pt x="626" y="255"/>
                      <a:pt x="629" y="272"/>
                    </a:cubicBezTo>
                    <a:lnTo>
                      <a:pt x="629" y="272"/>
                    </a:lnTo>
                    <a:cubicBezTo>
                      <a:pt x="594" y="470"/>
                      <a:pt x="569" y="698"/>
                      <a:pt x="748" y="837"/>
                    </a:cubicBezTo>
                    <a:lnTo>
                      <a:pt x="748" y="837"/>
                    </a:lnTo>
                    <a:cubicBezTo>
                      <a:pt x="753" y="842"/>
                      <a:pt x="760" y="843"/>
                      <a:pt x="766" y="842"/>
                    </a:cubicBezTo>
                    <a:lnTo>
                      <a:pt x="766" y="842"/>
                    </a:lnTo>
                    <a:cubicBezTo>
                      <a:pt x="766" y="843"/>
                      <a:pt x="766" y="843"/>
                      <a:pt x="766" y="843"/>
                    </a:cubicBezTo>
                    <a:lnTo>
                      <a:pt x="766" y="843"/>
                    </a:lnTo>
                    <a:cubicBezTo>
                      <a:pt x="766" y="844"/>
                      <a:pt x="767" y="845"/>
                      <a:pt x="768" y="846"/>
                    </a:cubicBezTo>
                    <a:lnTo>
                      <a:pt x="768" y="846"/>
                    </a:lnTo>
                    <a:cubicBezTo>
                      <a:pt x="767" y="848"/>
                      <a:pt x="767" y="852"/>
                      <a:pt x="768" y="855"/>
                    </a:cubicBezTo>
                    <a:lnTo>
                      <a:pt x="768" y="855"/>
                    </a:lnTo>
                    <a:cubicBezTo>
                      <a:pt x="776" y="902"/>
                      <a:pt x="791" y="946"/>
                      <a:pt x="813" y="989"/>
                    </a:cubicBezTo>
                    <a:lnTo>
                      <a:pt x="813" y="989"/>
                    </a:lnTo>
                    <a:cubicBezTo>
                      <a:pt x="823" y="1009"/>
                      <a:pt x="843" y="1049"/>
                      <a:pt x="867" y="1065"/>
                    </a:cubicBezTo>
                    <a:lnTo>
                      <a:pt x="867" y="1065"/>
                    </a:lnTo>
                    <a:cubicBezTo>
                      <a:pt x="761" y="1801"/>
                      <a:pt x="693" y="2541"/>
                      <a:pt x="664" y="3283"/>
                    </a:cubicBezTo>
                    <a:lnTo>
                      <a:pt x="664" y="3283"/>
                    </a:lnTo>
                    <a:cubicBezTo>
                      <a:pt x="642" y="3141"/>
                      <a:pt x="640" y="2995"/>
                      <a:pt x="635" y="2853"/>
                    </a:cubicBezTo>
                    <a:lnTo>
                      <a:pt x="635" y="2853"/>
                    </a:lnTo>
                    <a:cubicBezTo>
                      <a:pt x="625" y="2619"/>
                      <a:pt x="614" y="2387"/>
                      <a:pt x="571" y="2157"/>
                    </a:cubicBezTo>
                    <a:lnTo>
                      <a:pt x="571" y="2157"/>
                    </a:lnTo>
                    <a:cubicBezTo>
                      <a:pt x="528" y="1922"/>
                      <a:pt x="456" y="1690"/>
                      <a:pt x="382" y="1463"/>
                    </a:cubicBezTo>
                    <a:lnTo>
                      <a:pt x="382" y="1463"/>
                    </a:lnTo>
                    <a:cubicBezTo>
                      <a:pt x="321" y="1274"/>
                      <a:pt x="241" y="1093"/>
                      <a:pt x="117" y="937"/>
                    </a:cubicBezTo>
                    <a:lnTo>
                      <a:pt x="117" y="937"/>
                    </a:lnTo>
                    <a:cubicBezTo>
                      <a:pt x="102" y="918"/>
                      <a:pt x="79" y="933"/>
                      <a:pt x="77" y="951"/>
                    </a:cubicBezTo>
                    <a:lnTo>
                      <a:pt x="77" y="951"/>
                    </a:lnTo>
                    <a:cubicBezTo>
                      <a:pt x="71" y="957"/>
                      <a:pt x="69" y="964"/>
                      <a:pt x="71" y="973"/>
                    </a:cubicBezTo>
                    <a:lnTo>
                      <a:pt x="71" y="973"/>
                    </a:lnTo>
                    <a:cubicBezTo>
                      <a:pt x="175" y="1443"/>
                      <a:pt x="0" y="1917"/>
                      <a:pt x="76" y="2387"/>
                    </a:cubicBezTo>
                    <a:lnTo>
                      <a:pt x="76" y="2387"/>
                    </a:lnTo>
                    <a:cubicBezTo>
                      <a:pt x="141" y="2790"/>
                      <a:pt x="342" y="3166"/>
                      <a:pt x="605" y="3476"/>
                    </a:cubicBezTo>
                    <a:lnTo>
                      <a:pt x="605" y="3476"/>
                    </a:lnTo>
                    <a:cubicBezTo>
                      <a:pt x="607" y="3481"/>
                      <a:pt x="609" y="3486"/>
                      <a:pt x="612" y="3490"/>
                    </a:cubicBezTo>
                    <a:lnTo>
                      <a:pt x="612" y="3490"/>
                    </a:lnTo>
                    <a:cubicBezTo>
                      <a:pt x="615" y="3495"/>
                      <a:pt x="618" y="3497"/>
                      <a:pt x="623" y="3498"/>
                    </a:cubicBezTo>
                    <a:lnTo>
                      <a:pt x="623" y="3498"/>
                    </a:lnTo>
                    <a:cubicBezTo>
                      <a:pt x="644" y="3521"/>
                      <a:pt x="664" y="3545"/>
                      <a:pt x="685" y="3568"/>
                    </a:cubicBezTo>
                    <a:lnTo>
                      <a:pt x="685" y="3568"/>
                    </a:lnTo>
                    <a:cubicBezTo>
                      <a:pt x="698" y="3581"/>
                      <a:pt x="715" y="3576"/>
                      <a:pt x="722" y="3563"/>
                    </a:cubicBezTo>
                    <a:lnTo>
                      <a:pt x="722" y="3563"/>
                    </a:lnTo>
                    <a:cubicBezTo>
                      <a:pt x="730" y="3560"/>
                      <a:pt x="735" y="3553"/>
                      <a:pt x="733" y="3543"/>
                    </a:cubicBezTo>
                    <a:lnTo>
                      <a:pt x="733" y="3543"/>
                    </a:lnTo>
                    <a:cubicBezTo>
                      <a:pt x="740" y="3549"/>
                      <a:pt x="750" y="3551"/>
                      <a:pt x="760" y="3546"/>
                    </a:cubicBezTo>
                    <a:lnTo>
                      <a:pt x="760" y="3546"/>
                    </a:lnTo>
                    <a:cubicBezTo>
                      <a:pt x="1455" y="3208"/>
                      <a:pt x="1496" y="2352"/>
                      <a:pt x="1496" y="1680"/>
                    </a:cubicBezTo>
                    <a:lnTo>
                      <a:pt x="1496" y="1680"/>
                    </a:lnTo>
                    <a:cubicBezTo>
                      <a:pt x="1496" y="1661"/>
                      <a:pt x="1477" y="1653"/>
                      <a:pt x="1463" y="16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9" name="Freeform 7">
                <a:extLst>
                  <a:ext uri="{FF2B5EF4-FFF2-40B4-BE49-F238E27FC236}">
                    <a16:creationId xmlns:a16="http://schemas.microsoft.com/office/drawing/2014/main" id="{84EAC03B-90D2-6D49-B843-F3C6C4040C47}"/>
                  </a:ext>
                </a:extLst>
              </p:cNvPr>
              <p:cNvSpPr>
                <a:spLocks noChangeArrowheads="1"/>
              </p:cNvSpPr>
              <p:nvPr/>
            </p:nvSpPr>
            <p:spPr bwMode="auto">
              <a:xfrm>
                <a:off x="5337801" y="4518115"/>
                <a:ext cx="72368" cy="300272"/>
              </a:xfrm>
              <a:custGeom>
                <a:avLst/>
                <a:gdLst>
                  <a:gd name="T0" fmla="*/ 285 w 294"/>
                  <a:gd name="T1" fmla="*/ 1192 h 1228"/>
                  <a:gd name="T2" fmla="*/ 285 w 294"/>
                  <a:gd name="T3" fmla="*/ 1192 h 1228"/>
                  <a:gd name="T4" fmla="*/ 32 w 294"/>
                  <a:gd name="T5" fmla="*/ 21 h 1228"/>
                  <a:gd name="T6" fmla="*/ 32 w 294"/>
                  <a:gd name="T7" fmla="*/ 21 h 1228"/>
                  <a:gd name="T8" fmla="*/ 0 w 294"/>
                  <a:gd name="T9" fmla="*/ 21 h 1228"/>
                  <a:gd name="T10" fmla="*/ 0 w 294"/>
                  <a:gd name="T11" fmla="*/ 21 h 1228"/>
                  <a:gd name="T12" fmla="*/ 257 w 294"/>
                  <a:gd name="T13" fmla="*/ 1209 h 1228"/>
                  <a:gd name="T14" fmla="*/ 257 w 294"/>
                  <a:gd name="T15" fmla="*/ 1209 h 1228"/>
                  <a:gd name="T16" fmla="*/ 285 w 294"/>
                  <a:gd name="T17" fmla="*/ 1192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4" h="1228">
                    <a:moveTo>
                      <a:pt x="285" y="1192"/>
                    </a:moveTo>
                    <a:lnTo>
                      <a:pt x="285" y="1192"/>
                    </a:lnTo>
                    <a:cubicBezTo>
                      <a:pt x="126" y="820"/>
                      <a:pt x="41" y="425"/>
                      <a:pt x="32" y="21"/>
                    </a:cubicBezTo>
                    <a:lnTo>
                      <a:pt x="32" y="21"/>
                    </a:lnTo>
                    <a:cubicBezTo>
                      <a:pt x="32" y="0"/>
                      <a:pt x="0" y="0"/>
                      <a:pt x="0" y="21"/>
                    </a:cubicBezTo>
                    <a:lnTo>
                      <a:pt x="0" y="21"/>
                    </a:lnTo>
                    <a:cubicBezTo>
                      <a:pt x="8" y="432"/>
                      <a:pt x="95" y="831"/>
                      <a:pt x="257" y="1209"/>
                    </a:cubicBezTo>
                    <a:lnTo>
                      <a:pt x="257" y="1209"/>
                    </a:lnTo>
                    <a:cubicBezTo>
                      <a:pt x="265" y="1227"/>
                      <a:pt x="293" y="1211"/>
                      <a:pt x="285" y="119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9" name="Freeform 8">
              <a:extLst>
                <a:ext uri="{FF2B5EF4-FFF2-40B4-BE49-F238E27FC236}">
                  <a16:creationId xmlns:a16="http://schemas.microsoft.com/office/drawing/2014/main" id="{D6F8D626-DD60-7B40-9973-9FEFA237F3B1}"/>
                </a:ext>
              </a:extLst>
            </p:cNvPr>
            <p:cNvSpPr>
              <a:spLocks noChangeArrowheads="1"/>
            </p:cNvSpPr>
            <p:nvPr/>
          </p:nvSpPr>
          <p:spPr bwMode="auto">
            <a:xfrm rot="759599">
              <a:off x="2525982" y="4798964"/>
              <a:ext cx="728709" cy="745606"/>
            </a:xfrm>
            <a:custGeom>
              <a:avLst/>
              <a:gdLst>
                <a:gd name="T0" fmla="*/ 1348 w 1521"/>
                <a:gd name="T1" fmla="*/ 355 h 1555"/>
                <a:gd name="T2" fmla="*/ 1239 w 1521"/>
                <a:gd name="T3" fmla="*/ 358 h 1555"/>
                <a:gd name="T4" fmla="*/ 1193 w 1521"/>
                <a:gd name="T5" fmla="*/ 1117 h 1555"/>
                <a:gd name="T6" fmla="*/ 1217 w 1521"/>
                <a:gd name="T7" fmla="*/ 1082 h 1555"/>
                <a:gd name="T8" fmla="*/ 1273 w 1521"/>
                <a:gd name="T9" fmla="*/ 997 h 1555"/>
                <a:gd name="T10" fmla="*/ 675 w 1521"/>
                <a:gd name="T11" fmla="*/ 1274 h 1555"/>
                <a:gd name="T12" fmla="*/ 492 w 1521"/>
                <a:gd name="T13" fmla="*/ 1163 h 1555"/>
                <a:gd name="T14" fmla="*/ 212 w 1521"/>
                <a:gd name="T15" fmla="*/ 735 h 1555"/>
                <a:gd name="T16" fmla="*/ 339 w 1521"/>
                <a:gd name="T17" fmla="*/ 978 h 1555"/>
                <a:gd name="T18" fmla="*/ 376 w 1521"/>
                <a:gd name="T19" fmla="*/ 1010 h 1555"/>
                <a:gd name="T20" fmla="*/ 363 w 1521"/>
                <a:gd name="T21" fmla="*/ 327 h 1555"/>
                <a:gd name="T22" fmla="*/ 323 w 1521"/>
                <a:gd name="T23" fmla="*/ 384 h 1555"/>
                <a:gd name="T24" fmla="*/ 537 w 1521"/>
                <a:gd name="T25" fmla="*/ 188 h 1555"/>
                <a:gd name="T26" fmla="*/ 679 w 1521"/>
                <a:gd name="T27" fmla="*/ 108 h 1555"/>
                <a:gd name="T28" fmla="*/ 775 w 1521"/>
                <a:gd name="T29" fmla="*/ 159 h 1555"/>
                <a:gd name="T30" fmla="*/ 1079 w 1521"/>
                <a:gd name="T31" fmla="*/ 367 h 1555"/>
                <a:gd name="T32" fmla="*/ 1143 w 1521"/>
                <a:gd name="T33" fmla="*/ 259 h 1555"/>
                <a:gd name="T34" fmla="*/ 1040 w 1521"/>
                <a:gd name="T35" fmla="*/ 239 h 1555"/>
                <a:gd name="T36" fmla="*/ 921 w 1521"/>
                <a:gd name="T37" fmla="*/ 1213 h 1555"/>
                <a:gd name="T38" fmla="*/ 1047 w 1521"/>
                <a:gd name="T39" fmla="*/ 1130 h 1555"/>
                <a:gd name="T40" fmla="*/ 747 w 1521"/>
                <a:gd name="T41" fmla="*/ 727 h 1555"/>
                <a:gd name="T42" fmla="*/ 798 w 1521"/>
                <a:gd name="T43" fmla="*/ 689 h 1555"/>
                <a:gd name="T44" fmla="*/ 749 w 1521"/>
                <a:gd name="T45" fmla="*/ 670 h 1555"/>
                <a:gd name="T46" fmla="*/ 868 w 1521"/>
                <a:gd name="T47" fmla="*/ 651 h 1555"/>
                <a:gd name="T48" fmla="*/ 843 w 1521"/>
                <a:gd name="T49" fmla="*/ 549 h 1555"/>
                <a:gd name="T50" fmla="*/ 744 w 1521"/>
                <a:gd name="T51" fmla="*/ 526 h 1555"/>
                <a:gd name="T52" fmla="*/ 663 w 1521"/>
                <a:gd name="T53" fmla="*/ 611 h 1555"/>
                <a:gd name="T54" fmla="*/ 679 w 1521"/>
                <a:gd name="T55" fmla="*/ 661 h 1555"/>
                <a:gd name="T56" fmla="*/ 670 w 1521"/>
                <a:gd name="T57" fmla="*/ 839 h 1555"/>
                <a:gd name="T58" fmla="*/ 768 w 1521"/>
                <a:gd name="T59" fmla="*/ 785 h 1555"/>
                <a:gd name="T60" fmla="*/ 595 w 1521"/>
                <a:gd name="T61" fmla="*/ 844 h 1555"/>
                <a:gd name="T62" fmla="*/ 887 w 1521"/>
                <a:gd name="T63" fmla="*/ 880 h 1555"/>
                <a:gd name="T64" fmla="*/ 910 w 1521"/>
                <a:gd name="T65" fmla="*/ 853 h 1555"/>
                <a:gd name="T66" fmla="*/ 946 w 1521"/>
                <a:gd name="T67" fmla="*/ 793 h 1555"/>
                <a:gd name="T68" fmla="*/ 1075 w 1521"/>
                <a:gd name="T69" fmla="*/ 570 h 1555"/>
                <a:gd name="T70" fmla="*/ 1058 w 1521"/>
                <a:gd name="T71" fmla="*/ 327 h 1555"/>
                <a:gd name="T72" fmla="*/ 1001 w 1521"/>
                <a:gd name="T73" fmla="*/ 502 h 1555"/>
                <a:gd name="T74" fmla="*/ 797 w 1521"/>
                <a:gd name="T75" fmla="*/ 391 h 1555"/>
                <a:gd name="T76" fmla="*/ 710 w 1521"/>
                <a:gd name="T77" fmla="*/ 362 h 1555"/>
                <a:gd name="T78" fmla="*/ 682 w 1521"/>
                <a:gd name="T79" fmla="*/ 413 h 1555"/>
                <a:gd name="T80" fmla="*/ 338 w 1521"/>
                <a:gd name="T81" fmla="*/ 916 h 1555"/>
                <a:gd name="T82" fmla="*/ 262 w 1521"/>
                <a:gd name="T83" fmla="*/ 667 h 1555"/>
                <a:gd name="T84" fmla="*/ 277 w 1521"/>
                <a:gd name="T85" fmla="*/ 635 h 1555"/>
                <a:gd name="T86" fmla="*/ 437 w 1521"/>
                <a:gd name="T87" fmla="*/ 543 h 1555"/>
                <a:gd name="T88" fmla="*/ 498 w 1521"/>
                <a:gd name="T89" fmla="*/ 485 h 1555"/>
                <a:gd name="T90" fmla="*/ 530 w 1521"/>
                <a:gd name="T91" fmla="*/ 837 h 1555"/>
                <a:gd name="T92" fmla="*/ 588 w 1521"/>
                <a:gd name="T93" fmla="*/ 910 h 1555"/>
                <a:gd name="T94" fmla="*/ 710 w 1521"/>
                <a:gd name="T95" fmla="*/ 958 h 1555"/>
                <a:gd name="T96" fmla="*/ 700 w 1521"/>
                <a:gd name="T97" fmla="*/ 1229 h 1555"/>
                <a:gd name="T98" fmla="*/ 664 w 1521"/>
                <a:gd name="T99" fmla="*/ 1208 h 1555"/>
                <a:gd name="T100" fmla="*/ 1259 w 1521"/>
                <a:gd name="T101" fmla="*/ 622 h 1555"/>
                <a:gd name="T102" fmla="*/ 1346 w 1521"/>
                <a:gd name="T103" fmla="*/ 687 h 1555"/>
                <a:gd name="T104" fmla="*/ 1081 w 1521"/>
                <a:gd name="T105" fmla="*/ 915 h 1555"/>
                <a:gd name="T106" fmla="*/ 1118 w 1521"/>
                <a:gd name="T107" fmla="*/ 805 h 1555"/>
                <a:gd name="T108" fmla="*/ 1132 w 1521"/>
                <a:gd name="T109" fmla="*/ 748 h 1555"/>
                <a:gd name="T110" fmla="*/ 1236 w 1521"/>
                <a:gd name="T111" fmla="*/ 514 h 1555"/>
                <a:gd name="T112" fmla="*/ 1101 w 1521"/>
                <a:gd name="T113" fmla="*/ 521 h 1555"/>
                <a:gd name="T114" fmla="*/ 1259 w 1521"/>
                <a:gd name="T115" fmla="*/ 622 h 1555"/>
                <a:gd name="T116" fmla="*/ 459 w 1521"/>
                <a:gd name="T117" fmla="*/ 193 h 1555"/>
                <a:gd name="T118" fmla="*/ 467 w 1521"/>
                <a:gd name="T119" fmla="*/ 1366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21" h="1555">
                  <a:moveTo>
                    <a:pt x="1394" y="693"/>
                  </a:moveTo>
                  <a:lnTo>
                    <a:pt x="1394" y="693"/>
                  </a:lnTo>
                  <a:cubicBezTo>
                    <a:pt x="1396" y="661"/>
                    <a:pt x="1396" y="628"/>
                    <a:pt x="1392" y="596"/>
                  </a:cubicBezTo>
                  <a:lnTo>
                    <a:pt x="1392" y="596"/>
                  </a:lnTo>
                  <a:cubicBezTo>
                    <a:pt x="1395" y="590"/>
                    <a:pt x="1394" y="581"/>
                    <a:pt x="1388" y="576"/>
                  </a:cubicBezTo>
                  <a:lnTo>
                    <a:pt x="1388" y="576"/>
                  </a:lnTo>
                  <a:cubicBezTo>
                    <a:pt x="1375" y="501"/>
                    <a:pt x="1343" y="435"/>
                    <a:pt x="1290" y="395"/>
                  </a:cubicBezTo>
                  <a:lnTo>
                    <a:pt x="1290" y="395"/>
                  </a:lnTo>
                  <a:cubicBezTo>
                    <a:pt x="1310" y="393"/>
                    <a:pt x="1329" y="390"/>
                    <a:pt x="1348" y="388"/>
                  </a:cubicBezTo>
                  <a:lnTo>
                    <a:pt x="1348" y="388"/>
                  </a:lnTo>
                  <a:cubicBezTo>
                    <a:pt x="1369" y="385"/>
                    <a:pt x="1369" y="353"/>
                    <a:pt x="1348" y="355"/>
                  </a:cubicBezTo>
                  <a:lnTo>
                    <a:pt x="1348" y="355"/>
                  </a:lnTo>
                  <a:cubicBezTo>
                    <a:pt x="1330" y="358"/>
                    <a:pt x="1312" y="360"/>
                    <a:pt x="1293" y="362"/>
                  </a:cubicBezTo>
                  <a:lnTo>
                    <a:pt x="1293" y="362"/>
                  </a:lnTo>
                  <a:cubicBezTo>
                    <a:pt x="1298" y="358"/>
                    <a:pt x="1303" y="353"/>
                    <a:pt x="1304" y="348"/>
                  </a:cubicBezTo>
                  <a:lnTo>
                    <a:pt x="1304" y="348"/>
                  </a:lnTo>
                  <a:cubicBezTo>
                    <a:pt x="1312" y="319"/>
                    <a:pt x="1267" y="316"/>
                    <a:pt x="1268" y="341"/>
                  </a:cubicBezTo>
                  <a:lnTo>
                    <a:pt x="1268" y="341"/>
                  </a:lnTo>
                  <a:cubicBezTo>
                    <a:pt x="1263" y="344"/>
                    <a:pt x="1257" y="347"/>
                    <a:pt x="1254" y="350"/>
                  </a:cubicBezTo>
                  <a:lnTo>
                    <a:pt x="1254" y="350"/>
                  </a:lnTo>
                  <a:cubicBezTo>
                    <a:pt x="1249" y="353"/>
                    <a:pt x="1243" y="355"/>
                    <a:pt x="1239" y="358"/>
                  </a:cubicBezTo>
                  <a:lnTo>
                    <a:pt x="1239" y="358"/>
                  </a:lnTo>
                  <a:cubicBezTo>
                    <a:pt x="1248" y="336"/>
                    <a:pt x="1253" y="315"/>
                    <a:pt x="1254" y="296"/>
                  </a:cubicBezTo>
                  <a:lnTo>
                    <a:pt x="1254" y="296"/>
                  </a:lnTo>
                  <a:cubicBezTo>
                    <a:pt x="1438" y="341"/>
                    <a:pt x="1459" y="547"/>
                    <a:pt x="1409" y="707"/>
                  </a:cubicBezTo>
                  <a:lnTo>
                    <a:pt x="1409" y="707"/>
                  </a:lnTo>
                  <a:cubicBezTo>
                    <a:pt x="1404" y="703"/>
                    <a:pt x="1400" y="698"/>
                    <a:pt x="1394" y="693"/>
                  </a:cubicBezTo>
                  <a:close/>
                  <a:moveTo>
                    <a:pt x="1347" y="988"/>
                  </a:moveTo>
                  <a:lnTo>
                    <a:pt x="1347" y="988"/>
                  </a:lnTo>
                  <a:cubicBezTo>
                    <a:pt x="1321" y="1047"/>
                    <a:pt x="1269" y="1095"/>
                    <a:pt x="1209" y="1113"/>
                  </a:cubicBezTo>
                  <a:lnTo>
                    <a:pt x="1209" y="1113"/>
                  </a:lnTo>
                  <a:cubicBezTo>
                    <a:pt x="1203" y="1113"/>
                    <a:pt x="1198" y="1114"/>
                    <a:pt x="1193" y="1117"/>
                  </a:cubicBezTo>
                  <a:lnTo>
                    <a:pt x="1193" y="1117"/>
                  </a:lnTo>
                  <a:cubicBezTo>
                    <a:pt x="1161" y="1123"/>
                    <a:pt x="1127" y="1120"/>
                    <a:pt x="1094" y="1103"/>
                  </a:cubicBezTo>
                  <a:lnTo>
                    <a:pt x="1094" y="1103"/>
                  </a:lnTo>
                  <a:cubicBezTo>
                    <a:pt x="1093" y="1100"/>
                    <a:pt x="1093" y="1098"/>
                    <a:pt x="1093" y="1095"/>
                  </a:cubicBezTo>
                  <a:lnTo>
                    <a:pt x="1093" y="1095"/>
                  </a:lnTo>
                  <a:cubicBezTo>
                    <a:pt x="1092" y="1092"/>
                    <a:pt x="1091" y="1089"/>
                    <a:pt x="1089" y="1087"/>
                  </a:cubicBezTo>
                  <a:lnTo>
                    <a:pt x="1089" y="1087"/>
                  </a:lnTo>
                  <a:cubicBezTo>
                    <a:pt x="1101" y="1073"/>
                    <a:pt x="1109" y="1058"/>
                    <a:pt x="1115" y="1043"/>
                  </a:cubicBezTo>
                  <a:lnTo>
                    <a:pt x="1115" y="1043"/>
                  </a:lnTo>
                  <a:cubicBezTo>
                    <a:pt x="1142" y="1063"/>
                    <a:pt x="1168" y="1084"/>
                    <a:pt x="1194" y="1105"/>
                  </a:cubicBezTo>
                  <a:lnTo>
                    <a:pt x="1194" y="1105"/>
                  </a:lnTo>
                  <a:cubicBezTo>
                    <a:pt x="1211" y="1118"/>
                    <a:pt x="1233" y="1095"/>
                    <a:pt x="1217" y="1082"/>
                  </a:cubicBezTo>
                  <a:lnTo>
                    <a:pt x="1217" y="1082"/>
                  </a:lnTo>
                  <a:cubicBezTo>
                    <a:pt x="1198" y="1067"/>
                    <a:pt x="1179" y="1052"/>
                    <a:pt x="1160" y="1037"/>
                  </a:cubicBezTo>
                  <a:lnTo>
                    <a:pt x="1160" y="1037"/>
                  </a:lnTo>
                  <a:cubicBezTo>
                    <a:pt x="1187" y="1032"/>
                    <a:pt x="1212" y="1022"/>
                    <a:pt x="1234" y="1009"/>
                  </a:cubicBezTo>
                  <a:lnTo>
                    <a:pt x="1234" y="1009"/>
                  </a:lnTo>
                  <a:cubicBezTo>
                    <a:pt x="1242" y="1014"/>
                    <a:pt x="1249" y="1019"/>
                    <a:pt x="1256" y="1025"/>
                  </a:cubicBezTo>
                  <a:lnTo>
                    <a:pt x="1256" y="1025"/>
                  </a:lnTo>
                  <a:cubicBezTo>
                    <a:pt x="1263" y="1030"/>
                    <a:pt x="1274" y="1026"/>
                    <a:pt x="1279" y="1019"/>
                  </a:cubicBezTo>
                  <a:lnTo>
                    <a:pt x="1279" y="1019"/>
                  </a:lnTo>
                  <a:cubicBezTo>
                    <a:pt x="1283" y="1011"/>
                    <a:pt x="1280" y="1002"/>
                    <a:pt x="1273" y="997"/>
                  </a:cubicBezTo>
                  <a:lnTo>
                    <a:pt x="1273" y="997"/>
                  </a:lnTo>
                  <a:cubicBezTo>
                    <a:pt x="1269" y="994"/>
                    <a:pt x="1266" y="992"/>
                    <a:pt x="1262" y="989"/>
                  </a:cubicBezTo>
                  <a:lnTo>
                    <a:pt x="1262" y="989"/>
                  </a:lnTo>
                  <a:cubicBezTo>
                    <a:pt x="1325" y="937"/>
                    <a:pt x="1368" y="851"/>
                    <a:pt x="1385" y="760"/>
                  </a:cubicBezTo>
                  <a:lnTo>
                    <a:pt x="1385" y="760"/>
                  </a:lnTo>
                  <a:cubicBezTo>
                    <a:pt x="1412" y="824"/>
                    <a:pt x="1369" y="938"/>
                    <a:pt x="1347" y="988"/>
                  </a:cubicBezTo>
                  <a:close/>
                  <a:moveTo>
                    <a:pt x="632" y="1311"/>
                  </a:moveTo>
                  <a:lnTo>
                    <a:pt x="632" y="1311"/>
                  </a:lnTo>
                  <a:cubicBezTo>
                    <a:pt x="646" y="1299"/>
                    <a:pt x="659" y="1286"/>
                    <a:pt x="671" y="1274"/>
                  </a:cubicBezTo>
                  <a:lnTo>
                    <a:pt x="671" y="1274"/>
                  </a:lnTo>
                  <a:cubicBezTo>
                    <a:pt x="673" y="1274"/>
                    <a:pt x="674" y="1274"/>
                    <a:pt x="675" y="1274"/>
                  </a:cubicBezTo>
                  <a:lnTo>
                    <a:pt x="675" y="1274"/>
                  </a:lnTo>
                  <a:cubicBezTo>
                    <a:pt x="751" y="1335"/>
                    <a:pt x="847" y="1351"/>
                    <a:pt x="943" y="1324"/>
                  </a:cubicBezTo>
                  <a:lnTo>
                    <a:pt x="943" y="1324"/>
                  </a:lnTo>
                  <a:cubicBezTo>
                    <a:pt x="1021" y="1301"/>
                    <a:pt x="1084" y="1235"/>
                    <a:pt x="1095" y="1157"/>
                  </a:cubicBezTo>
                  <a:lnTo>
                    <a:pt x="1095" y="1157"/>
                  </a:lnTo>
                  <a:cubicBezTo>
                    <a:pt x="1121" y="1166"/>
                    <a:pt x="1146" y="1170"/>
                    <a:pt x="1172" y="1169"/>
                  </a:cubicBezTo>
                  <a:lnTo>
                    <a:pt x="1172" y="1169"/>
                  </a:lnTo>
                  <a:cubicBezTo>
                    <a:pt x="1090" y="1366"/>
                    <a:pt x="786" y="1480"/>
                    <a:pt x="632" y="1311"/>
                  </a:cubicBezTo>
                  <a:close/>
                  <a:moveTo>
                    <a:pt x="380" y="1218"/>
                  </a:moveTo>
                  <a:lnTo>
                    <a:pt x="380" y="1218"/>
                  </a:lnTo>
                  <a:cubicBezTo>
                    <a:pt x="416" y="1199"/>
                    <a:pt x="449" y="1171"/>
                    <a:pt x="492" y="1163"/>
                  </a:cubicBezTo>
                  <a:lnTo>
                    <a:pt x="492" y="1163"/>
                  </a:lnTo>
                  <a:cubicBezTo>
                    <a:pt x="531" y="1203"/>
                    <a:pt x="574" y="1234"/>
                    <a:pt x="623" y="1253"/>
                  </a:cubicBezTo>
                  <a:lnTo>
                    <a:pt x="623" y="1253"/>
                  </a:lnTo>
                  <a:cubicBezTo>
                    <a:pt x="594" y="1281"/>
                    <a:pt x="562" y="1303"/>
                    <a:pt x="521" y="1315"/>
                  </a:cubicBezTo>
                  <a:lnTo>
                    <a:pt x="521" y="1315"/>
                  </a:lnTo>
                  <a:cubicBezTo>
                    <a:pt x="454" y="1334"/>
                    <a:pt x="382" y="1285"/>
                    <a:pt x="380" y="1218"/>
                  </a:cubicBezTo>
                  <a:close/>
                  <a:moveTo>
                    <a:pt x="208" y="1128"/>
                  </a:moveTo>
                  <a:lnTo>
                    <a:pt x="208" y="1128"/>
                  </a:lnTo>
                  <a:cubicBezTo>
                    <a:pt x="101" y="1027"/>
                    <a:pt x="78" y="818"/>
                    <a:pt x="167" y="703"/>
                  </a:cubicBezTo>
                  <a:lnTo>
                    <a:pt x="167" y="703"/>
                  </a:lnTo>
                  <a:cubicBezTo>
                    <a:pt x="180" y="714"/>
                    <a:pt x="195" y="725"/>
                    <a:pt x="212" y="735"/>
                  </a:cubicBezTo>
                  <a:lnTo>
                    <a:pt x="212" y="735"/>
                  </a:lnTo>
                  <a:cubicBezTo>
                    <a:pt x="212" y="737"/>
                    <a:pt x="212" y="740"/>
                    <a:pt x="212" y="741"/>
                  </a:cubicBezTo>
                  <a:lnTo>
                    <a:pt x="212" y="741"/>
                  </a:lnTo>
                  <a:cubicBezTo>
                    <a:pt x="220" y="820"/>
                    <a:pt x="254" y="899"/>
                    <a:pt x="311" y="954"/>
                  </a:cubicBezTo>
                  <a:lnTo>
                    <a:pt x="311" y="954"/>
                  </a:lnTo>
                  <a:cubicBezTo>
                    <a:pt x="290" y="961"/>
                    <a:pt x="270" y="968"/>
                    <a:pt x="249" y="974"/>
                  </a:cubicBezTo>
                  <a:lnTo>
                    <a:pt x="249" y="974"/>
                  </a:lnTo>
                  <a:cubicBezTo>
                    <a:pt x="229" y="981"/>
                    <a:pt x="238" y="1013"/>
                    <a:pt x="258" y="1006"/>
                  </a:cubicBezTo>
                  <a:lnTo>
                    <a:pt x="258" y="1006"/>
                  </a:lnTo>
                  <a:cubicBezTo>
                    <a:pt x="284" y="997"/>
                    <a:pt x="310" y="989"/>
                    <a:pt x="335" y="980"/>
                  </a:cubicBezTo>
                  <a:lnTo>
                    <a:pt x="335" y="980"/>
                  </a:lnTo>
                  <a:cubicBezTo>
                    <a:pt x="337" y="980"/>
                    <a:pt x="338" y="979"/>
                    <a:pt x="339" y="978"/>
                  </a:cubicBezTo>
                  <a:lnTo>
                    <a:pt x="339" y="978"/>
                  </a:lnTo>
                  <a:cubicBezTo>
                    <a:pt x="343" y="981"/>
                    <a:pt x="347" y="984"/>
                    <a:pt x="351" y="987"/>
                  </a:cubicBezTo>
                  <a:lnTo>
                    <a:pt x="351" y="987"/>
                  </a:lnTo>
                  <a:lnTo>
                    <a:pt x="352" y="988"/>
                  </a:lnTo>
                  <a:lnTo>
                    <a:pt x="352" y="988"/>
                  </a:lnTo>
                  <a:cubicBezTo>
                    <a:pt x="331" y="1007"/>
                    <a:pt x="309" y="1027"/>
                    <a:pt x="288" y="1047"/>
                  </a:cubicBezTo>
                  <a:lnTo>
                    <a:pt x="288" y="1047"/>
                  </a:lnTo>
                  <a:cubicBezTo>
                    <a:pt x="272" y="1061"/>
                    <a:pt x="295" y="1084"/>
                    <a:pt x="311" y="1070"/>
                  </a:cubicBezTo>
                  <a:lnTo>
                    <a:pt x="311" y="1070"/>
                  </a:lnTo>
                  <a:cubicBezTo>
                    <a:pt x="332" y="1050"/>
                    <a:pt x="354" y="1030"/>
                    <a:pt x="376" y="1010"/>
                  </a:cubicBezTo>
                  <a:lnTo>
                    <a:pt x="376" y="1010"/>
                  </a:lnTo>
                  <a:cubicBezTo>
                    <a:pt x="401" y="1049"/>
                    <a:pt x="427" y="1087"/>
                    <a:pt x="456" y="1122"/>
                  </a:cubicBezTo>
                  <a:lnTo>
                    <a:pt x="456" y="1122"/>
                  </a:lnTo>
                  <a:cubicBezTo>
                    <a:pt x="439" y="1128"/>
                    <a:pt x="424" y="1136"/>
                    <a:pt x="408" y="1147"/>
                  </a:cubicBezTo>
                  <a:lnTo>
                    <a:pt x="408" y="1147"/>
                  </a:lnTo>
                  <a:cubicBezTo>
                    <a:pt x="333" y="1196"/>
                    <a:pt x="272" y="1188"/>
                    <a:pt x="208" y="1128"/>
                  </a:cubicBezTo>
                  <a:close/>
                  <a:moveTo>
                    <a:pt x="447" y="243"/>
                  </a:moveTo>
                  <a:lnTo>
                    <a:pt x="447" y="243"/>
                  </a:lnTo>
                  <a:cubicBezTo>
                    <a:pt x="433" y="279"/>
                    <a:pt x="429" y="318"/>
                    <a:pt x="438" y="354"/>
                  </a:cubicBezTo>
                  <a:lnTo>
                    <a:pt x="438" y="354"/>
                  </a:lnTo>
                  <a:cubicBezTo>
                    <a:pt x="413" y="345"/>
                    <a:pt x="388" y="336"/>
                    <a:pt x="363" y="327"/>
                  </a:cubicBezTo>
                  <a:lnTo>
                    <a:pt x="363" y="327"/>
                  </a:lnTo>
                  <a:cubicBezTo>
                    <a:pt x="344" y="320"/>
                    <a:pt x="336" y="351"/>
                    <a:pt x="355" y="358"/>
                  </a:cubicBezTo>
                  <a:lnTo>
                    <a:pt x="355" y="358"/>
                  </a:lnTo>
                  <a:cubicBezTo>
                    <a:pt x="388" y="370"/>
                    <a:pt x="420" y="383"/>
                    <a:pt x="452" y="395"/>
                  </a:cubicBezTo>
                  <a:lnTo>
                    <a:pt x="452" y="395"/>
                  </a:lnTo>
                  <a:lnTo>
                    <a:pt x="453" y="395"/>
                  </a:lnTo>
                  <a:lnTo>
                    <a:pt x="453" y="395"/>
                  </a:lnTo>
                  <a:cubicBezTo>
                    <a:pt x="419" y="388"/>
                    <a:pt x="381" y="405"/>
                    <a:pt x="351" y="431"/>
                  </a:cubicBezTo>
                  <a:lnTo>
                    <a:pt x="351" y="431"/>
                  </a:lnTo>
                  <a:cubicBezTo>
                    <a:pt x="350" y="429"/>
                    <a:pt x="350" y="428"/>
                    <a:pt x="348" y="426"/>
                  </a:cubicBezTo>
                  <a:lnTo>
                    <a:pt x="348" y="426"/>
                  </a:lnTo>
                  <a:cubicBezTo>
                    <a:pt x="340" y="412"/>
                    <a:pt x="332" y="398"/>
                    <a:pt x="323" y="384"/>
                  </a:cubicBezTo>
                  <a:lnTo>
                    <a:pt x="323" y="384"/>
                  </a:lnTo>
                  <a:cubicBezTo>
                    <a:pt x="313" y="367"/>
                    <a:pt x="285" y="383"/>
                    <a:pt x="295" y="401"/>
                  </a:cubicBezTo>
                  <a:lnTo>
                    <a:pt x="295" y="401"/>
                  </a:lnTo>
                  <a:cubicBezTo>
                    <a:pt x="303" y="415"/>
                    <a:pt x="312" y="428"/>
                    <a:pt x="321" y="443"/>
                  </a:cubicBezTo>
                  <a:lnTo>
                    <a:pt x="321" y="443"/>
                  </a:lnTo>
                  <a:cubicBezTo>
                    <a:pt x="323" y="446"/>
                    <a:pt x="327" y="449"/>
                    <a:pt x="330" y="449"/>
                  </a:cubicBezTo>
                  <a:lnTo>
                    <a:pt x="330" y="449"/>
                  </a:lnTo>
                  <a:cubicBezTo>
                    <a:pt x="268" y="510"/>
                    <a:pt x="223" y="592"/>
                    <a:pt x="213" y="677"/>
                  </a:cubicBezTo>
                  <a:lnTo>
                    <a:pt x="213" y="677"/>
                  </a:lnTo>
                  <a:cubicBezTo>
                    <a:pt x="24" y="534"/>
                    <a:pt x="268" y="268"/>
                    <a:pt x="447" y="243"/>
                  </a:cubicBezTo>
                  <a:close/>
                  <a:moveTo>
                    <a:pt x="537" y="188"/>
                  </a:moveTo>
                  <a:lnTo>
                    <a:pt x="537" y="188"/>
                  </a:lnTo>
                  <a:cubicBezTo>
                    <a:pt x="550" y="173"/>
                    <a:pt x="577" y="153"/>
                    <a:pt x="608" y="136"/>
                  </a:cubicBezTo>
                  <a:lnTo>
                    <a:pt x="608" y="136"/>
                  </a:lnTo>
                  <a:cubicBezTo>
                    <a:pt x="608" y="159"/>
                    <a:pt x="610" y="181"/>
                    <a:pt x="614" y="203"/>
                  </a:cubicBezTo>
                  <a:lnTo>
                    <a:pt x="614" y="203"/>
                  </a:lnTo>
                  <a:cubicBezTo>
                    <a:pt x="618" y="223"/>
                    <a:pt x="650" y="214"/>
                    <a:pt x="646" y="194"/>
                  </a:cubicBezTo>
                  <a:lnTo>
                    <a:pt x="646" y="194"/>
                  </a:lnTo>
                  <a:cubicBezTo>
                    <a:pt x="641" y="169"/>
                    <a:pt x="640" y="145"/>
                    <a:pt x="642" y="120"/>
                  </a:cubicBezTo>
                  <a:lnTo>
                    <a:pt x="642" y="120"/>
                  </a:lnTo>
                  <a:cubicBezTo>
                    <a:pt x="654" y="115"/>
                    <a:pt x="667" y="111"/>
                    <a:pt x="679" y="108"/>
                  </a:cubicBezTo>
                  <a:lnTo>
                    <a:pt x="679" y="108"/>
                  </a:lnTo>
                  <a:cubicBezTo>
                    <a:pt x="678" y="115"/>
                    <a:pt x="678" y="121"/>
                    <a:pt x="677" y="128"/>
                  </a:cubicBezTo>
                  <a:lnTo>
                    <a:pt x="677" y="128"/>
                  </a:lnTo>
                  <a:cubicBezTo>
                    <a:pt x="677" y="143"/>
                    <a:pt x="675" y="159"/>
                    <a:pt x="674" y="174"/>
                  </a:cubicBezTo>
                  <a:lnTo>
                    <a:pt x="674" y="174"/>
                  </a:lnTo>
                  <a:cubicBezTo>
                    <a:pt x="673" y="194"/>
                    <a:pt x="705" y="194"/>
                    <a:pt x="707" y="174"/>
                  </a:cubicBezTo>
                  <a:lnTo>
                    <a:pt x="707" y="174"/>
                  </a:lnTo>
                  <a:cubicBezTo>
                    <a:pt x="708" y="159"/>
                    <a:pt x="709" y="143"/>
                    <a:pt x="710" y="128"/>
                  </a:cubicBezTo>
                  <a:lnTo>
                    <a:pt x="710" y="128"/>
                  </a:lnTo>
                  <a:cubicBezTo>
                    <a:pt x="711" y="120"/>
                    <a:pt x="712" y="112"/>
                    <a:pt x="713" y="104"/>
                  </a:cubicBezTo>
                  <a:lnTo>
                    <a:pt x="713" y="104"/>
                  </a:lnTo>
                  <a:cubicBezTo>
                    <a:pt x="744" y="105"/>
                    <a:pt x="768" y="119"/>
                    <a:pt x="775" y="159"/>
                  </a:cubicBezTo>
                  <a:lnTo>
                    <a:pt x="775" y="159"/>
                  </a:lnTo>
                  <a:cubicBezTo>
                    <a:pt x="746" y="180"/>
                    <a:pt x="724" y="207"/>
                    <a:pt x="709" y="241"/>
                  </a:cubicBezTo>
                  <a:lnTo>
                    <a:pt x="709" y="241"/>
                  </a:lnTo>
                  <a:cubicBezTo>
                    <a:pt x="635" y="264"/>
                    <a:pt x="545" y="310"/>
                    <a:pt x="497" y="374"/>
                  </a:cubicBezTo>
                  <a:lnTo>
                    <a:pt x="497" y="374"/>
                  </a:lnTo>
                  <a:cubicBezTo>
                    <a:pt x="464" y="313"/>
                    <a:pt x="488" y="239"/>
                    <a:pt x="537" y="188"/>
                  </a:cubicBezTo>
                  <a:close/>
                  <a:moveTo>
                    <a:pt x="1185" y="355"/>
                  </a:moveTo>
                  <a:lnTo>
                    <a:pt x="1185" y="355"/>
                  </a:lnTo>
                  <a:cubicBezTo>
                    <a:pt x="1156" y="352"/>
                    <a:pt x="1123" y="354"/>
                    <a:pt x="1087" y="363"/>
                  </a:cubicBezTo>
                  <a:lnTo>
                    <a:pt x="1087" y="363"/>
                  </a:lnTo>
                  <a:cubicBezTo>
                    <a:pt x="1083" y="364"/>
                    <a:pt x="1081" y="365"/>
                    <a:pt x="1079" y="367"/>
                  </a:cubicBezTo>
                  <a:lnTo>
                    <a:pt x="1079" y="367"/>
                  </a:lnTo>
                  <a:cubicBezTo>
                    <a:pt x="1078" y="364"/>
                    <a:pt x="1077" y="362"/>
                    <a:pt x="1076" y="360"/>
                  </a:cubicBezTo>
                  <a:lnTo>
                    <a:pt x="1076" y="360"/>
                  </a:lnTo>
                  <a:cubicBezTo>
                    <a:pt x="1108" y="344"/>
                    <a:pt x="1139" y="327"/>
                    <a:pt x="1169" y="307"/>
                  </a:cubicBezTo>
                  <a:lnTo>
                    <a:pt x="1169" y="307"/>
                  </a:lnTo>
                  <a:cubicBezTo>
                    <a:pt x="1187" y="296"/>
                    <a:pt x="1171" y="268"/>
                    <a:pt x="1153" y="280"/>
                  </a:cubicBezTo>
                  <a:lnTo>
                    <a:pt x="1153" y="280"/>
                  </a:lnTo>
                  <a:cubicBezTo>
                    <a:pt x="1129" y="295"/>
                    <a:pt x="1104" y="309"/>
                    <a:pt x="1079" y="322"/>
                  </a:cubicBezTo>
                  <a:lnTo>
                    <a:pt x="1079" y="322"/>
                  </a:lnTo>
                  <a:cubicBezTo>
                    <a:pt x="1101" y="301"/>
                    <a:pt x="1122" y="280"/>
                    <a:pt x="1143" y="259"/>
                  </a:cubicBezTo>
                  <a:lnTo>
                    <a:pt x="1143" y="259"/>
                  </a:lnTo>
                  <a:cubicBezTo>
                    <a:pt x="1159" y="244"/>
                    <a:pt x="1136" y="220"/>
                    <a:pt x="1121" y="235"/>
                  </a:cubicBezTo>
                  <a:lnTo>
                    <a:pt x="1121" y="235"/>
                  </a:lnTo>
                  <a:cubicBezTo>
                    <a:pt x="1098" y="257"/>
                    <a:pt x="1076" y="279"/>
                    <a:pt x="1054" y="301"/>
                  </a:cubicBezTo>
                  <a:lnTo>
                    <a:pt x="1054" y="301"/>
                  </a:lnTo>
                  <a:cubicBezTo>
                    <a:pt x="1050" y="304"/>
                    <a:pt x="1049" y="309"/>
                    <a:pt x="1049" y="313"/>
                  </a:cubicBezTo>
                  <a:lnTo>
                    <a:pt x="1049" y="313"/>
                  </a:lnTo>
                  <a:cubicBezTo>
                    <a:pt x="1041" y="302"/>
                    <a:pt x="1032" y="292"/>
                    <a:pt x="1021" y="283"/>
                  </a:cubicBezTo>
                  <a:lnTo>
                    <a:pt x="1021" y="283"/>
                  </a:lnTo>
                  <a:cubicBezTo>
                    <a:pt x="1024" y="282"/>
                    <a:pt x="1027" y="279"/>
                    <a:pt x="1028" y="275"/>
                  </a:cubicBezTo>
                  <a:lnTo>
                    <a:pt x="1028" y="275"/>
                  </a:lnTo>
                  <a:cubicBezTo>
                    <a:pt x="1032" y="263"/>
                    <a:pt x="1036" y="251"/>
                    <a:pt x="1040" y="239"/>
                  </a:cubicBezTo>
                  <a:lnTo>
                    <a:pt x="1040" y="239"/>
                  </a:lnTo>
                  <a:cubicBezTo>
                    <a:pt x="1047" y="219"/>
                    <a:pt x="1016" y="211"/>
                    <a:pt x="1009" y="230"/>
                  </a:cubicBezTo>
                  <a:lnTo>
                    <a:pt x="1009" y="230"/>
                  </a:lnTo>
                  <a:cubicBezTo>
                    <a:pt x="1005" y="242"/>
                    <a:pt x="1001" y="253"/>
                    <a:pt x="997" y="265"/>
                  </a:cubicBezTo>
                  <a:lnTo>
                    <a:pt x="997" y="265"/>
                  </a:lnTo>
                  <a:cubicBezTo>
                    <a:pt x="926" y="220"/>
                    <a:pt x="851" y="211"/>
                    <a:pt x="774" y="225"/>
                  </a:cubicBezTo>
                  <a:lnTo>
                    <a:pt x="774" y="225"/>
                  </a:lnTo>
                  <a:cubicBezTo>
                    <a:pt x="887" y="77"/>
                    <a:pt x="1295" y="163"/>
                    <a:pt x="1185" y="355"/>
                  </a:cubicBezTo>
                  <a:close/>
                  <a:moveTo>
                    <a:pt x="829" y="1252"/>
                  </a:moveTo>
                  <a:lnTo>
                    <a:pt x="829" y="1252"/>
                  </a:lnTo>
                  <a:cubicBezTo>
                    <a:pt x="853" y="1244"/>
                    <a:pt x="886" y="1230"/>
                    <a:pt x="921" y="1213"/>
                  </a:cubicBezTo>
                  <a:lnTo>
                    <a:pt x="921" y="1213"/>
                  </a:lnTo>
                  <a:cubicBezTo>
                    <a:pt x="923" y="1226"/>
                    <a:pt x="930" y="1239"/>
                    <a:pt x="943" y="1248"/>
                  </a:cubicBezTo>
                  <a:lnTo>
                    <a:pt x="943" y="1248"/>
                  </a:lnTo>
                  <a:cubicBezTo>
                    <a:pt x="961" y="1259"/>
                    <a:pt x="977" y="1231"/>
                    <a:pt x="960" y="1219"/>
                  </a:cubicBezTo>
                  <a:lnTo>
                    <a:pt x="960" y="1219"/>
                  </a:lnTo>
                  <a:cubicBezTo>
                    <a:pt x="954" y="1215"/>
                    <a:pt x="951" y="1208"/>
                    <a:pt x="952" y="1202"/>
                  </a:cubicBezTo>
                  <a:lnTo>
                    <a:pt x="952" y="1202"/>
                  </a:lnTo>
                  <a:cubicBezTo>
                    <a:pt x="953" y="1199"/>
                    <a:pt x="952" y="1197"/>
                    <a:pt x="952" y="1195"/>
                  </a:cubicBezTo>
                  <a:lnTo>
                    <a:pt x="952" y="1195"/>
                  </a:lnTo>
                  <a:cubicBezTo>
                    <a:pt x="985" y="1176"/>
                    <a:pt x="1018" y="1154"/>
                    <a:pt x="1047" y="1130"/>
                  </a:cubicBezTo>
                  <a:lnTo>
                    <a:pt x="1047" y="1130"/>
                  </a:lnTo>
                  <a:cubicBezTo>
                    <a:pt x="1048" y="1131"/>
                    <a:pt x="1048" y="1131"/>
                    <a:pt x="1049" y="1133"/>
                  </a:cubicBezTo>
                  <a:lnTo>
                    <a:pt x="1049" y="1133"/>
                  </a:lnTo>
                  <a:cubicBezTo>
                    <a:pt x="1052" y="1222"/>
                    <a:pt x="958" y="1278"/>
                    <a:pt x="877" y="1288"/>
                  </a:cubicBezTo>
                  <a:lnTo>
                    <a:pt x="877" y="1288"/>
                  </a:lnTo>
                  <a:cubicBezTo>
                    <a:pt x="836" y="1293"/>
                    <a:pt x="796" y="1286"/>
                    <a:pt x="759" y="1269"/>
                  </a:cubicBezTo>
                  <a:lnTo>
                    <a:pt x="759" y="1269"/>
                  </a:lnTo>
                  <a:cubicBezTo>
                    <a:pt x="782" y="1266"/>
                    <a:pt x="805" y="1261"/>
                    <a:pt x="829" y="1252"/>
                  </a:cubicBezTo>
                  <a:close/>
                  <a:moveTo>
                    <a:pt x="659" y="607"/>
                  </a:moveTo>
                  <a:cubicBezTo>
                    <a:pt x="659" y="607"/>
                    <a:pt x="658" y="606"/>
                    <a:pt x="659" y="607"/>
                  </a:cubicBezTo>
                  <a:close/>
                  <a:moveTo>
                    <a:pt x="747" y="727"/>
                  </a:moveTo>
                  <a:lnTo>
                    <a:pt x="747" y="727"/>
                  </a:lnTo>
                  <a:cubicBezTo>
                    <a:pt x="736" y="723"/>
                    <a:pt x="724" y="717"/>
                    <a:pt x="716" y="707"/>
                  </a:cubicBezTo>
                  <a:lnTo>
                    <a:pt x="716" y="707"/>
                  </a:lnTo>
                  <a:cubicBezTo>
                    <a:pt x="713" y="701"/>
                    <a:pt x="715" y="694"/>
                    <a:pt x="719" y="687"/>
                  </a:cubicBezTo>
                  <a:lnTo>
                    <a:pt x="719" y="687"/>
                  </a:lnTo>
                  <a:cubicBezTo>
                    <a:pt x="729" y="695"/>
                    <a:pt x="738" y="702"/>
                    <a:pt x="747" y="710"/>
                  </a:cubicBezTo>
                  <a:lnTo>
                    <a:pt x="747" y="710"/>
                  </a:lnTo>
                  <a:cubicBezTo>
                    <a:pt x="754" y="715"/>
                    <a:pt x="763" y="716"/>
                    <a:pt x="770" y="710"/>
                  </a:cubicBezTo>
                  <a:lnTo>
                    <a:pt x="770" y="710"/>
                  </a:lnTo>
                  <a:cubicBezTo>
                    <a:pt x="770" y="709"/>
                    <a:pt x="770" y="708"/>
                    <a:pt x="771" y="708"/>
                  </a:cubicBezTo>
                  <a:lnTo>
                    <a:pt x="771" y="708"/>
                  </a:lnTo>
                  <a:cubicBezTo>
                    <a:pt x="782" y="722"/>
                    <a:pt x="807" y="707"/>
                    <a:pt x="798" y="689"/>
                  </a:cubicBezTo>
                  <a:lnTo>
                    <a:pt x="798" y="689"/>
                  </a:lnTo>
                  <a:cubicBezTo>
                    <a:pt x="789" y="675"/>
                    <a:pt x="780" y="660"/>
                    <a:pt x="772" y="645"/>
                  </a:cubicBezTo>
                  <a:lnTo>
                    <a:pt x="772" y="645"/>
                  </a:lnTo>
                  <a:cubicBezTo>
                    <a:pt x="788" y="633"/>
                    <a:pt x="805" y="621"/>
                    <a:pt x="820" y="609"/>
                  </a:cubicBezTo>
                  <a:lnTo>
                    <a:pt x="820" y="609"/>
                  </a:lnTo>
                  <a:cubicBezTo>
                    <a:pt x="819" y="637"/>
                    <a:pt x="816" y="666"/>
                    <a:pt x="812" y="694"/>
                  </a:cubicBezTo>
                  <a:lnTo>
                    <a:pt x="812" y="694"/>
                  </a:lnTo>
                  <a:cubicBezTo>
                    <a:pt x="810" y="706"/>
                    <a:pt x="809" y="736"/>
                    <a:pt x="790" y="738"/>
                  </a:cubicBezTo>
                  <a:lnTo>
                    <a:pt x="790" y="738"/>
                  </a:lnTo>
                  <a:cubicBezTo>
                    <a:pt x="776" y="740"/>
                    <a:pt x="760" y="732"/>
                    <a:pt x="747" y="727"/>
                  </a:cubicBezTo>
                  <a:close/>
                  <a:moveTo>
                    <a:pt x="749" y="670"/>
                  </a:moveTo>
                  <a:lnTo>
                    <a:pt x="749" y="670"/>
                  </a:lnTo>
                  <a:cubicBezTo>
                    <a:pt x="747" y="668"/>
                    <a:pt x="745" y="667"/>
                    <a:pt x="744" y="666"/>
                  </a:cubicBezTo>
                  <a:lnTo>
                    <a:pt x="744" y="666"/>
                  </a:lnTo>
                  <a:cubicBezTo>
                    <a:pt x="745" y="665"/>
                    <a:pt x="745" y="665"/>
                    <a:pt x="746" y="664"/>
                  </a:cubicBezTo>
                  <a:lnTo>
                    <a:pt x="746" y="664"/>
                  </a:lnTo>
                  <a:cubicBezTo>
                    <a:pt x="747" y="666"/>
                    <a:pt x="748" y="668"/>
                    <a:pt x="749" y="670"/>
                  </a:cubicBezTo>
                  <a:close/>
                  <a:moveTo>
                    <a:pt x="800" y="507"/>
                  </a:moveTo>
                  <a:lnTo>
                    <a:pt x="800" y="507"/>
                  </a:lnTo>
                  <a:cubicBezTo>
                    <a:pt x="809" y="466"/>
                    <a:pt x="907" y="482"/>
                    <a:pt x="931" y="494"/>
                  </a:cubicBezTo>
                  <a:lnTo>
                    <a:pt x="931" y="494"/>
                  </a:lnTo>
                  <a:cubicBezTo>
                    <a:pt x="1005" y="532"/>
                    <a:pt x="923" y="610"/>
                    <a:pt x="868" y="651"/>
                  </a:cubicBezTo>
                  <a:lnTo>
                    <a:pt x="868" y="651"/>
                  </a:lnTo>
                  <a:cubicBezTo>
                    <a:pt x="870" y="630"/>
                    <a:pt x="870" y="608"/>
                    <a:pt x="871" y="589"/>
                  </a:cubicBezTo>
                  <a:lnTo>
                    <a:pt x="871" y="589"/>
                  </a:lnTo>
                  <a:cubicBezTo>
                    <a:pt x="871" y="583"/>
                    <a:pt x="870" y="579"/>
                    <a:pt x="867" y="575"/>
                  </a:cubicBezTo>
                  <a:lnTo>
                    <a:pt x="867" y="575"/>
                  </a:lnTo>
                  <a:cubicBezTo>
                    <a:pt x="874" y="559"/>
                    <a:pt x="881" y="543"/>
                    <a:pt x="889" y="526"/>
                  </a:cubicBezTo>
                  <a:lnTo>
                    <a:pt x="889" y="526"/>
                  </a:lnTo>
                  <a:cubicBezTo>
                    <a:pt x="897" y="507"/>
                    <a:pt x="869" y="491"/>
                    <a:pt x="860" y="510"/>
                  </a:cubicBezTo>
                  <a:lnTo>
                    <a:pt x="860" y="510"/>
                  </a:lnTo>
                  <a:cubicBezTo>
                    <a:pt x="855" y="523"/>
                    <a:pt x="849" y="536"/>
                    <a:pt x="843" y="549"/>
                  </a:cubicBezTo>
                  <a:lnTo>
                    <a:pt x="843" y="549"/>
                  </a:lnTo>
                  <a:cubicBezTo>
                    <a:pt x="836" y="545"/>
                    <a:pt x="828" y="544"/>
                    <a:pt x="819" y="550"/>
                  </a:cubicBezTo>
                  <a:lnTo>
                    <a:pt x="819" y="550"/>
                  </a:lnTo>
                  <a:cubicBezTo>
                    <a:pt x="809" y="557"/>
                    <a:pt x="798" y="565"/>
                    <a:pt x="788" y="573"/>
                  </a:cubicBezTo>
                  <a:lnTo>
                    <a:pt x="788" y="573"/>
                  </a:lnTo>
                  <a:cubicBezTo>
                    <a:pt x="792" y="551"/>
                    <a:pt x="796" y="529"/>
                    <a:pt x="800" y="507"/>
                  </a:cubicBezTo>
                  <a:close/>
                  <a:moveTo>
                    <a:pt x="595" y="844"/>
                  </a:moveTo>
                  <a:lnTo>
                    <a:pt x="595" y="844"/>
                  </a:lnTo>
                  <a:cubicBezTo>
                    <a:pt x="552" y="786"/>
                    <a:pt x="513" y="704"/>
                    <a:pt x="550" y="636"/>
                  </a:cubicBezTo>
                  <a:lnTo>
                    <a:pt x="550" y="636"/>
                  </a:lnTo>
                  <a:cubicBezTo>
                    <a:pt x="585" y="570"/>
                    <a:pt x="674" y="540"/>
                    <a:pt x="744" y="526"/>
                  </a:cubicBezTo>
                  <a:lnTo>
                    <a:pt x="744" y="526"/>
                  </a:lnTo>
                  <a:cubicBezTo>
                    <a:pt x="739" y="550"/>
                    <a:pt x="737" y="576"/>
                    <a:pt x="734" y="596"/>
                  </a:cubicBezTo>
                  <a:lnTo>
                    <a:pt x="734" y="596"/>
                  </a:lnTo>
                  <a:cubicBezTo>
                    <a:pt x="732" y="602"/>
                    <a:pt x="733" y="607"/>
                    <a:pt x="735" y="612"/>
                  </a:cubicBezTo>
                  <a:lnTo>
                    <a:pt x="735" y="612"/>
                  </a:lnTo>
                  <a:cubicBezTo>
                    <a:pt x="725" y="619"/>
                    <a:pt x="713" y="627"/>
                    <a:pt x="701" y="636"/>
                  </a:cubicBezTo>
                  <a:lnTo>
                    <a:pt x="701" y="636"/>
                  </a:lnTo>
                  <a:cubicBezTo>
                    <a:pt x="699" y="635"/>
                    <a:pt x="698" y="635"/>
                    <a:pt x="696" y="633"/>
                  </a:cubicBezTo>
                  <a:lnTo>
                    <a:pt x="696" y="633"/>
                  </a:lnTo>
                  <a:cubicBezTo>
                    <a:pt x="690" y="630"/>
                    <a:pt x="684" y="626"/>
                    <a:pt x="678" y="622"/>
                  </a:cubicBezTo>
                  <a:lnTo>
                    <a:pt x="678" y="622"/>
                  </a:lnTo>
                  <a:cubicBezTo>
                    <a:pt x="673" y="618"/>
                    <a:pt x="668" y="615"/>
                    <a:pt x="663" y="611"/>
                  </a:cubicBezTo>
                  <a:lnTo>
                    <a:pt x="663" y="611"/>
                  </a:lnTo>
                  <a:cubicBezTo>
                    <a:pt x="662" y="609"/>
                    <a:pt x="660" y="607"/>
                    <a:pt x="658" y="606"/>
                  </a:cubicBezTo>
                  <a:lnTo>
                    <a:pt x="658" y="606"/>
                  </a:lnTo>
                  <a:cubicBezTo>
                    <a:pt x="654" y="603"/>
                    <a:pt x="651" y="602"/>
                    <a:pt x="645" y="601"/>
                  </a:cubicBezTo>
                  <a:lnTo>
                    <a:pt x="645" y="601"/>
                  </a:lnTo>
                  <a:cubicBezTo>
                    <a:pt x="634" y="600"/>
                    <a:pt x="628" y="612"/>
                    <a:pt x="630" y="622"/>
                  </a:cubicBezTo>
                  <a:lnTo>
                    <a:pt x="630" y="622"/>
                  </a:lnTo>
                  <a:cubicBezTo>
                    <a:pt x="632" y="633"/>
                    <a:pt x="650" y="641"/>
                    <a:pt x="658" y="647"/>
                  </a:cubicBezTo>
                  <a:lnTo>
                    <a:pt x="658" y="647"/>
                  </a:lnTo>
                  <a:cubicBezTo>
                    <a:pt x="665" y="651"/>
                    <a:pt x="672" y="657"/>
                    <a:pt x="679" y="661"/>
                  </a:cubicBezTo>
                  <a:lnTo>
                    <a:pt x="679" y="661"/>
                  </a:lnTo>
                  <a:cubicBezTo>
                    <a:pt x="678" y="661"/>
                    <a:pt x="678" y="662"/>
                    <a:pt x="678" y="663"/>
                  </a:cubicBezTo>
                  <a:lnTo>
                    <a:pt x="678" y="663"/>
                  </a:lnTo>
                  <a:cubicBezTo>
                    <a:pt x="659" y="696"/>
                    <a:pt x="667" y="726"/>
                    <a:pt x="691" y="749"/>
                  </a:cubicBezTo>
                  <a:lnTo>
                    <a:pt x="691" y="749"/>
                  </a:lnTo>
                  <a:cubicBezTo>
                    <a:pt x="669" y="768"/>
                    <a:pt x="648" y="788"/>
                    <a:pt x="627" y="808"/>
                  </a:cubicBezTo>
                  <a:lnTo>
                    <a:pt x="627" y="808"/>
                  </a:lnTo>
                  <a:cubicBezTo>
                    <a:pt x="612" y="822"/>
                    <a:pt x="634" y="845"/>
                    <a:pt x="650" y="831"/>
                  </a:cubicBezTo>
                  <a:lnTo>
                    <a:pt x="650" y="831"/>
                  </a:lnTo>
                  <a:cubicBezTo>
                    <a:pt x="667" y="815"/>
                    <a:pt x="685" y="798"/>
                    <a:pt x="702" y="782"/>
                  </a:cubicBezTo>
                  <a:lnTo>
                    <a:pt x="702" y="782"/>
                  </a:lnTo>
                  <a:cubicBezTo>
                    <a:pt x="691" y="801"/>
                    <a:pt x="681" y="821"/>
                    <a:pt x="670" y="839"/>
                  </a:cubicBezTo>
                  <a:lnTo>
                    <a:pt x="670" y="839"/>
                  </a:lnTo>
                  <a:cubicBezTo>
                    <a:pt x="660" y="858"/>
                    <a:pt x="688" y="874"/>
                    <a:pt x="698" y="856"/>
                  </a:cubicBezTo>
                  <a:lnTo>
                    <a:pt x="698" y="856"/>
                  </a:lnTo>
                  <a:cubicBezTo>
                    <a:pt x="711" y="834"/>
                    <a:pt x="723" y="812"/>
                    <a:pt x="735" y="790"/>
                  </a:cubicBezTo>
                  <a:lnTo>
                    <a:pt x="735" y="790"/>
                  </a:lnTo>
                  <a:cubicBezTo>
                    <a:pt x="735" y="814"/>
                    <a:pt x="736" y="837"/>
                    <a:pt x="736" y="861"/>
                  </a:cubicBezTo>
                  <a:lnTo>
                    <a:pt x="736" y="861"/>
                  </a:lnTo>
                  <a:cubicBezTo>
                    <a:pt x="736" y="882"/>
                    <a:pt x="769" y="882"/>
                    <a:pt x="769" y="861"/>
                  </a:cubicBezTo>
                  <a:lnTo>
                    <a:pt x="769" y="861"/>
                  </a:lnTo>
                  <a:cubicBezTo>
                    <a:pt x="768" y="835"/>
                    <a:pt x="768" y="811"/>
                    <a:pt x="768" y="785"/>
                  </a:cubicBezTo>
                  <a:lnTo>
                    <a:pt x="768" y="785"/>
                  </a:lnTo>
                  <a:cubicBezTo>
                    <a:pt x="794" y="791"/>
                    <a:pt x="820" y="788"/>
                    <a:pt x="835" y="770"/>
                  </a:cubicBezTo>
                  <a:lnTo>
                    <a:pt x="835" y="770"/>
                  </a:lnTo>
                  <a:cubicBezTo>
                    <a:pt x="847" y="755"/>
                    <a:pt x="854" y="737"/>
                    <a:pt x="859" y="717"/>
                  </a:cubicBezTo>
                  <a:lnTo>
                    <a:pt x="859" y="717"/>
                  </a:lnTo>
                  <a:cubicBezTo>
                    <a:pt x="860" y="716"/>
                    <a:pt x="860" y="716"/>
                    <a:pt x="861" y="716"/>
                  </a:cubicBezTo>
                  <a:lnTo>
                    <a:pt x="861" y="716"/>
                  </a:lnTo>
                  <a:cubicBezTo>
                    <a:pt x="880" y="704"/>
                    <a:pt x="903" y="688"/>
                    <a:pt x="925" y="669"/>
                  </a:cubicBezTo>
                  <a:lnTo>
                    <a:pt x="925" y="669"/>
                  </a:lnTo>
                  <a:cubicBezTo>
                    <a:pt x="925" y="721"/>
                    <a:pt x="909" y="769"/>
                    <a:pt x="879" y="815"/>
                  </a:cubicBezTo>
                  <a:lnTo>
                    <a:pt x="879" y="815"/>
                  </a:lnTo>
                  <a:cubicBezTo>
                    <a:pt x="817" y="913"/>
                    <a:pt x="671" y="946"/>
                    <a:pt x="595" y="844"/>
                  </a:cubicBezTo>
                  <a:close/>
                  <a:moveTo>
                    <a:pt x="1030" y="909"/>
                  </a:moveTo>
                  <a:lnTo>
                    <a:pt x="1030" y="909"/>
                  </a:lnTo>
                  <a:cubicBezTo>
                    <a:pt x="1007" y="954"/>
                    <a:pt x="974" y="992"/>
                    <a:pt x="938" y="1026"/>
                  </a:cubicBezTo>
                  <a:lnTo>
                    <a:pt x="938" y="1026"/>
                  </a:lnTo>
                  <a:cubicBezTo>
                    <a:pt x="916" y="1045"/>
                    <a:pt x="893" y="1062"/>
                    <a:pt x="867" y="1075"/>
                  </a:cubicBezTo>
                  <a:lnTo>
                    <a:pt x="867" y="1075"/>
                  </a:lnTo>
                  <a:cubicBezTo>
                    <a:pt x="788" y="1122"/>
                    <a:pt x="772" y="1000"/>
                    <a:pt x="766" y="951"/>
                  </a:cubicBezTo>
                  <a:lnTo>
                    <a:pt x="766" y="951"/>
                  </a:lnTo>
                  <a:cubicBezTo>
                    <a:pt x="805" y="941"/>
                    <a:pt x="842" y="922"/>
                    <a:pt x="868" y="898"/>
                  </a:cubicBezTo>
                  <a:lnTo>
                    <a:pt x="868" y="898"/>
                  </a:lnTo>
                  <a:cubicBezTo>
                    <a:pt x="875" y="892"/>
                    <a:pt x="881" y="887"/>
                    <a:pt x="887" y="880"/>
                  </a:cubicBezTo>
                  <a:lnTo>
                    <a:pt x="887" y="880"/>
                  </a:lnTo>
                  <a:cubicBezTo>
                    <a:pt x="891" y="897"/>
                    <a:pt x="896" y="914"/>
                    <a:pt x="901" y="931"/>
                  </a:cubicBezTo>
                  <a:lnTo>
                    <a:pt x="901" y="931"/>
                  </a:lnTo>
                  <a:cubicBezTo>
                    <a:pt x="906" y="951"/>
                    <a:pt x="937" y="942"/>
                    <a:pt x="932" y="922"/>
                  </a:cubicBezTo>
                  <a:lnTo>
                    <a:pt x="932" y="922"/>
                  </a:lnTo>
                  <a:cubicBezTo>
                    <a:pt x="927" y="902"/>
                    <a:pt x="921" y="883"/>
                    <a:pt x="916" y="863"/>
                  </a:cubicBezTo>
                  <a:lnTo>
                    <a:pt x="916" y="863"/>
                  </a:lnTo>
                  <a:cubicBezTo>
                    <a:pt x="915" y="859"/>
                    <a:pt x="912" y="856"/>
                    <a:pt x="909" y="854"/>
                  </a:cubicBezTo>
                  <a:lnTo>
                    <a:pt x="909" y="854"/>
                  </a:lnTo>
                  <a:cubicBezTo>
                    <a:pt x="910" y="854"/>
                    <a:pt x="910" y="853"/>
                    <a:pt x="910" y="853"/>
                  </a:cubicBezTo>
                  <a:lnTo>
                    <a:pt x="910" y="853"/>
                  </a:lnTo>
                  <a:lnTo>
                    <a:pt x="910" y="853"/>
                  </a:lnTo>
                  <a:lnTo>
                    <a:pt x="910" y="853"/>
                  </a:lnTo>
                  <a:cubicBezTo>
                    <a:pt x="921" y="866"/>
                    <a:pt x="933" y="879"/>
                    <a:pt x="944" y="892"/>
                  </a:cubicBezTo>
                  <a:lnTo>
                    <a:pt x="944" y="892"/>
                  </a:lnTo>
                  <a:cubicBezTo>
                    <a:pt x="958" y="907"/>
                    <a:pt x="981" y="884"/>
                    <a:pt x="967" y="868"/>
                  </a:cubicBezTo>
                  <a:lnTo>
                    <a:pt x="933" y="831"/>
                  </a:lnTo>
                  <a:lnTo>
                    <a:pt x="933" y="831"/>
                  </a:lnTo>
                  <a:cubicBezTo>
                    <a:pt x="931" y="829"/>
                    <a:pt x="930" y="828"/>
                    <a:pt x="929" y="827"/>
                  </a:cubicBezTo>
                  <a:lnTo>
                    <a:pt x="929" y="827"/>
                  </a:lnTo>
                  <a:cubicBezTo>
                    <a:pt x="935" y="816"/>
                    <a:pt x="941" y="805"/>
                    <a:pt x="946" y="793"/>
                  </a:cubicBezTo>
                  <a:lnTo>
                    <a:pt x="946" y="793"/>
                  </a:lnTo>
                  <a:cubicBezTo>
                    <a:pt x="964" y="802"/>
                    <a:pt x="985" y="806"/>
                    <a:pt x="1006" y="805"/>
                  </a:cubicBezTo>
                  <a:lnTo>
                    <a:pt x="1006" y="805"/>
                  </a:lnTo>
                  <a:cubicBezTo>
                    <a:pt x="1026" y="803"/>
                    <a:pt x="1026" y="771"/>
                    <a:pt x="1006" y="772"/>
                  </a:cubicBezTo>
                  <a:lnTo>
                    <a:pt x="1006" y="772"/>
                  </a:lnTo>
                  <a:cubicBezTo>
                    <a:pt x="988" y="773"/>
                    <a:pt x="973" y="770"/>
                    <a:pt x="958" y="762"/>
                  </a:cubicBezTo>
                  <a:lnTo>
                    <a:pt x="958" y="762"/>
                  </a:lnTo>
                  <a:cubicBezTo>
                    <a:pt x="973" y="719"/>
                    <a:pt x="977" y="671"/>
                    <a:pt x="970" y="622"/>
                  </a:cubicBezTo>
                  <a:lnTo>
                    <a:pt x="970" y="622"/>
                  </a:lnTo>
                  <a:cubicBezTo>
                    <a:pt x="988" y="600"/>
                    <a:pt x="1001" y="576"/>
                    <a:pt x="1006" y="551"/>
                  </a:cubicBezTo>
                  <a:lnTo>
                    <a:pt x="1006" y="551"/>
                  </a:lnTo>
                  <a:cubicBezTo>
                    <a:pt x="1040" y="544"/>
                    <a:pt x="1061" y="552"/>
                    <a:pt x="1075" y="570"/>
                  </a:cubicBezTo>
                  <a:lnTo>
                    <a:pt x="1075" y="570"/>
                  </a:lnTo>
                  <a:cubicBezTo>
                    <a:pt x="1062" y="577"/>
                    <a:pt x="1050" y="582"/>
                    <a:pt x="1035" y="583"/>
                  </a:cubicBezTo>
                  <a:lnTo>
                    <a:pt x="1035" y="583"/>
                  </a:lnTo>
                  <a:cubicBezTo>
                    <a:pt x="1015" y="585"/>
                    <a:pt x="1015" y="618"/>
                    <a:pt x="1035" y="616"/>
                  </a:cubicBezTo>
                  <a:lnTo>
                    <a:pt x="1035" y="616"/>
                  </a:lnTo>
                  <a:cubicBezTo>
                    <a:pt x="1054" y="613"/>
                    <a:pt x="1072" y="609"/>
                    <a:pt x="1088" y="600"/>
                  </a:cubicBezTo>
                  <a:lnTo>
                    <a:pt x="1088" y="600"/>
                  </a:lnTo>
                  <a:cubicBezTo>
                    <a:pt x="1105" y="657"/>
                    <a:pt x="1088" y="742"/>
                    <a:pt x="1083" y="767"/>
                  </a:cubicBezTo>
                  <a:lnTo>
                    <a:pt x="1083" y="767"/>
                  </a:lnTo>
                  <a:cubicBezTo>
                    <a:pt x="1073" y="817"/>
                    <a:pt x="1053" y="864"/>
                    <a:pt x="1030" y="909"/>
                  </a:cubicBezTo>
                  <a:close/>
                  <a:moveTo>
                    <a:pt x="1058" y="327"/>
                  </a:moveTo>
                  <a:lnTo>
                    <a:pt x="1058" y="327"/>
                  </a:lnTo>
                  <a:cubicBezTo>
                    <a:pt x="1061" y="328"/>
                    <a:pt x="1063" y="328"/>
                    <a:pt x="1066" y="328"/>
                  </a:cubicBezTo>
                  <a:lnTo>
                    <a:pt x="1066" y="328"/>
                  </a:lnTo>
                  <a:cubicBezTo>
                    <a:pt x="1064" y="329"/>
                    <a:pt x="1062" y="330"/>
                    <a:pt x="1061" y="331"/>
                  </a:cubicBezTo>
                  <a:lnTo>
                    <a:pt x="1061" y="331"/>
                  </a:lnTo>
                  <a:cubicBezTo>
                    <a:pt x="1060" y="330"/>
                    <a:pt x="1060" y="328"/>
                    <a:pt x="1058" y="327"/>
                  </a:cubicBezTo>
                  <a:close/>
                  <a:moveTo>
                    <a:pt x="826" y="266"/>
                  </a:moveTo>
                  <a:lnTo>
                    <a:pt x="826" y="266"/>
                  </a:lnTo>
                  <a:cubicBezTo>
                    <a:pt x="981" y="251"/>
                    <a:pt x="1040" y="374"/>
                    <a:pt x="1060" y="501"/>
                  </a:cubicBezTo>
                  <a:lnTo>
                    <a:pt x="1060" y="501"/>
                  </a:lnTo>
                  <a:cubicBezTo>
                    <a:pt x="1044" y="497"/>
                    <a:pt x="1024" y="498"/>
                    <a:pt x="1001" y="502"/>
                  </a:cubicBezTo>
                  <a:lnTo>
                    <a:pt x="1001" y="502"/>
                  </a:lnTo>
                  <a:cubicBezTo>
                    <a:pt x="995" y="489"/>
                    <a:pt x="986" y="475"/>
                    <a:pt x="971" y="463"/>
                  </a:cubicBezTo>
                  <a:lnTo>
                    <a:pt x="971" y="463"/>
                  </a:lnTo>
                  <a:cubicBezTo>
                    <a:pt x="931" y="426"/>
                    <a:pt x="875" y="431"/>
                    <a:pt x="825" y="438"/>
                  </a:cubicBezTo>
                  <a:lnTo>
                    <a:pt x="825" y="438"/>
                  </a:lnTo>
                  <a:cubicBezTo>
                    <a:pt x="826" y="423"/>
                    <a:pt x="828" y="406"/>
                    <a:pt x="830" y="391"/>
                  </a:cubicBezTo>
                  <a:lnTo>
                    <a:pt x="830" y="391"/>
                  </a:lnTo>
                  <a:cubicBezTo>
                    <a:pt x="831" y="382"/>
                    <a:pt x="822" y="375"/>
                    <a:pt x="814" y="375"/>
                  </a:cubicBezTo>
                  <a:lnTo>
                    <a:pt x="814" y="375"/>
                  </a:lnTo>
                  <a:cubicBezTo>
                    <a:pt x="804" y="375"/>
                    <a:pt x="798" y="382"/>
                    <a:pt x="797" y="391"/>
                  </a:cubicBezTo>
                  <a:lnTo>
                    <a:pt x="797" y="391"/>
                  </a:lnTo>
                  <a:cubicBezTo>
                    <a:pt x="795" y="409"/>
                    <a:pt x="794" y="427"/>
                    <a:pt x="791" y="445"/>
                  </a:cubicBezTo>
                  <a:lnTo>
                    <a:pt x="791" y="445"/>
                  </a:lnTo>
                  <a:lnTo>
                    <a:pt x="791" y="446"/>
                  </a:lnTo>
                  <a:lnTo>
                    <a:pt x="791" y="446"/>
                  </a:lnTo>
                  <a:cubicBezTo>
                    <a:pt x="784" y="449"/>
                    <a:pt x="778" y="454"/>
                    <a:pt x="772" y="459"/>
                  </a:cubicBezTo>
                  <a:lnTo>
                    <a:pt x="772" y="459"/>
                  </a:lnTo>
                  <a:cubicBezTo>
                    <a:pt x="763" y="425"/>
                    <a:pt x="754" y="392"/>
                    <a:pt x="747" y="357"/>
                  </a:cubicBezTo>
                  <a:lnTo>
                    <a:pt x="747" y="357"/>
                  </a:lnTo>
                  <a:cubicBezTo>
                    <a:pt x="744" y="346"/>
                    <a:pt x="727" y="341"/>
                    <a:pt x="719" y="350"/>
                  </a:cubicBezTo>
                  <a:lnTo>
                    <a:pt x="719" y="350"/>
                  </a:lnTo>
                  <a:cubicBezTo>
                    <a:pt x="716" y="354"/>
                    <a:pt x="714" y="357"/>
                    <a:pt x="710" y="362"/>
                  </a:cubicBezTo>
                  <a:lnTo>
                    <a:pt x="710" y="362"/>
                  </a:lnTo>
                  <a:cubicBezTo>
                    <a:pt x="701" y="373"/>
                    <a:pt x="710" y="388"/>
                    <a:pt x="721" y="390"/>
                  </a:cubicBezTo>
                  <a:lnTo>
                    <a:pt x="721" y="390"/>
                  </a:lnTo>
                  <a:cubicBezTo>
                    <a:pt x="728" y="419"/>
                    <a:pt x="735" y="448"/>
                    <a:pt x="743" y="476"/>
                  </a:cubicBezTo>
                  <a:lnTo>
                    <a:pt x="743" y="476"/>
                  </a:lnTo>
                  <a:cubicBezTo>
                    <a:pt x="739" y="478"/>
                    <a:pt x="736" y="478"/>
                    <a:pt x="732" y="479"/>
                  </a:cubicBezTo>
                  <a:lnTo>
                    <a:pt x="732" y="479"/>
                  </a:lnTo>
                  <a:cubicBezTo>
                    <a:pt x="732" y="476"/>
                    <a:pt x="731" y="473"/>
                    <a:pt x="728" y="469"/>
                  </a:cubicBezTo>
                  <a:lnTo>
                    <a:pt x="728" y="469"/>
                  </a:lnTo>
                  <a:cubicBezTo>
                    <a:pt x="709" y="453"/>
                    <a:pt x="694" y="434"/>
                    <a:pt x="682" y="413"/>
                  </a:cubicBezTo>
                  <a:lnTo>
                    <a:pt x="682" y="413"/>
                  </a:lnTo>
                  <a:cubicBezTo>
                    <a:pt x="672" y="394"/>
                    <a:pt x="644" y="411"/>
                    <a:pt x="654" y="429"/>
                  </a:cubicBezTo>
                  <a:lnTo>
                    <a:pt x="654" y="429"/>
                  </a:lnTo>
                  <a:cubicBezTo>
                    <a:pt x="665" y="451"/>
                    <a:pt x="681" y="470"/>
                    <a:pt x="699" y="487"/>
                  </a:cubicBezTo>
                  <a:lnTo>
                    <a:pt x="699" y="487"/>
                  </a:lnTo>
                  <a:cubicBezTo>
                    <a:pt x="668" y="495"/>
                    <a:pt x="636" y="507"/>
                    <a:pt x="606" y="522"/>
                  </a:cubicBezTo>
                  <a:lnTo>
                    <a:pt x="606" y="522"/>
                  </a:lnTo>
                  <a:cubicBezTo>
                    <a:pt x="604" y="520"/>
                    <a:pt x="603" y="518"/>
                    <a:pt x="600" y="516"/>
                  </a:cubicBezTo>
                  <a:lnTo>
                    <a:pt x="600" y="516"/>
                  </a:lnTo>
                  <a:cubicBezTo>
                    <a:pt x="421" y="387"/>
                    <a:pt x="732" y="275"/>
                    <a:pt x="826" y="266"/>
                  </a:cubicBezTo>
                  <a:close/>
                  <a:moveTo>
                    <a:pt x="338" y="916"/>
                  </a:moveTo>
                  <a:lnTo>
                    <a:pt x="338" y="916"/>
                  </a:lnTo>
                  <a:cubicBezTo>
                    <a:pt x="297" y="879"/>
                    <a:pt x="280" y="818"/>
                    <a:pt x="267" y="769"/>
                  </a:cubicBezTo>
                  <a:lnTo>
                    <a:pt x="267" y="769"/>
                  </a:lnTo>
                  <a:cubicBezTo>
                    <a:pt x="264" y="757"/>
                    <a:pt x="262" y="746"/>
                    <a:pt x="260" y="735"/>
                  </a:cubicBezTo>
                  <a:lnTo>
                    <a:pt x="260" y="735"/>
                  </a:lnTo>
                  <a:cubicBezTo>
                    <a:pt x="297" y="738"/>
                    <a:pt x="334" y="736"/>
                    <a:pt x="371" y="730"/>
                  </a:cubicBezTo>
                  <a:lnTo>
                    <a:pt x="371" y="730"/>
                  </a:lnTo>
                  <a:cubicBezTo>
                    <a:pt x="392" y="727"/>
                    <a:pt x="383" y="696"/>
                    <a:pt x="362" y="699"/>
                  </a:cubicBezTo>
                  <a:lnTo>
                    <a:pt x="362" y="699"/>
                  </a:lnTo>
                  <a:cubicBezTo>
                    <a:pt x="328" y="704"/>
                    <a:pt x="294" y="705"/>
                    <a:pt x="259" y="703"/>
                  </a:cubicBezTo>
                  <a:lnTo>
                    <a:pt x="259" y="703"/>
                  </a:lnTo>
                  <a:cubicBezTo>
                    <a:pt x="259" y="691"/>
                    <a:pt x="260" y="679"/>
                    <a:pt x="262" y="667"/>
                  </a:cubicBezTo>
                  <a:lnTo>
                    <a:pt x="262" y="667"/>
                  </a:lnTo>
                  <a:cubicBezTo>
                    <a:pt x="275" y="669"/>
                    <a:pt x="289" y="667"/>
                    <a:pt x="300" y="665"/>
                  </a:cubicBezTo>
                  <a:lnTo>
                    <a:pt x="300" y="665"/>
                  </a:lnTo>
                  <a:cubicBezTo>
                    <a:pt x="318" y="662"/>
                    <a:pt x="335" y="656"/>
                    <a:pt x="352" y="648"/>
                  </a:cubicBezTo>
                  <a:lnTo>
                    <a:pt x="352" y="648"/>
                  </a:lnTo>
                  <a:cubicBezTo>
                    <a:pt x="371" y="639"/>
                    <a:pt x="354" y="611"/>
                    <a:pt x="335" y="620"/>
                  </a:cubicBezTo>
                  <a:lnTo>
                    <a:pt x="335" y="620"/>
                  </a:lnTo>
                  <a:cubicBezTo>
                    <a:pt x="323" y="626"/>
                    <a:pt x="311" y="630"/>
                    <a:pt x="298" y="633"/>
                  </a:cubicBezTo>
                  <a:lnTo>
                    <a:pt x="298" y="633"/>
                  </a:lnTo>
                  <a:cubicBezTo>
                    <a:pt x="291" y="635"/>
                    <a:pt x="284" y="635"/>
                    <a:pt x="277" y="635"/>
                  </a:cubicBezTo>
                  <a:lnTo>
                    <a:pt x="277" y="635"/>
                  </a:lnTo>
                  <a:cubicBezTo>
                    <a:pt x="277" y="635"/>
                    <a:pt x="275" y="635"/>
                    <a:pt x="274" y="635"/>
                  </a:cubicBezTo>
                  <a:lnTo>
                    <a:pt x="274" y="635"/>
                  </a:lnTo>
                  <a:cubicBezTo>
                    <a:pt x="274" y="633"/>
                    <a:pt x="273" y="632"/>
                    <a:pt x="272" y="631"/>
                  </a:cubicBezTo>
                  <a:lnTo>
                    <a:pt x="272" y="631"/>
                  </a:lnTo>
                  <a:cubicBezTo>
                    <a:pt x="281" y="609"/>
                    <a:pt x="291" y="587"/>
                    <a:pt x="304" y="565"/>
                  </a:cubicBezTo>
                  <a:lnTo>
                    <a:pt x="304" y="565"/>
                  </a:lnTo>
                  <a:cubicBezTo>
                    <a:pt x="308" y="559"/>
                    <a:pt x="340" y="512"/>
                    <a:pt x="374" y="478"/>
                  </a:cubicBezTo>
                  <a:lnTo>
                    <a:pt x="374" y="478"/>
                  </a:lnTo>
                  <a:cubicBezTo>
                    <a:pt x="388" y="501"/>
                    <a:pt x="399" y="525"/>
                    <a:pt x="406" y="552"/>
                  </a:cubicBezTo>
                  <a:lnTo>
                    <a:pt x="406" y="552"/>
                  </a:lnTo>
                  <a:cubicBezTo>
                    <a:pt x="411" y="572"/>
                    <a:pt x="442" y="564"/>
                    <a:pt x="437" y="543"/>
                  </a:cubicBezTo>
                  <a:lnTo>
                    <a:pt x="437" y="543"/>
                  </a:lnTo>
                  <a:cubicBezTo>
                    <a:pt x="429" y="512"/>
                    <a:pt x="416" y="484"/>
                    <a:pt x="399" y="457"/>
                  </a:cubicBezTo>
                  <a:lnTo>
                    <a:pt x="399" y="457"/>
                  </a:lnTo>
                  <a:cubicBezTo>
                    <a:pt x="421" y="443"/>
                    <a:pt x="441" y="438"/>
                    <a:pt x="456" y="454"/>
                  </a:cubicBezTo>
                  <a:lnTo>
                    <a:pt x="456" y="454"/>
                  </a:lnTo>
                  <a:cubicBezTo>
                    <a:pt x="464" y="482"/>
                    <a:pt x="472" y="511"/>
                    <a:pt x="480" y="539"/>
                  </a:cubicBezTo>
                  <a:lnTo>
                    <a:pt x="480" y="539"/>
                  </a:lnTo>
                  <a:cubicBezTo>
                    <a:pt x="485" y="559"/>
                    <a:pt x="517" y="550"/>
                    <a:pt x="511" y="530"/>
                  </a:cubicBezTo>
                  <a:lnTo>
                    <a:pt x="511" y="530"/>
                  </a:lnTo>
                  <a:cubicBezTo>
                    <a:pt x="507" y="515"/>
                    <a:pt x="503" y="500"/>
                    <a:pt x="498" y="485"/>
                  </a:cubicBezTo>
                  <a:lnTo>
                    <a:pt x="498" y="485"/>
                  </a:lnTo>
                  <a:cubicBezTo>
                    <a:pt x="516" y="510"/>
                    <a:pt x="542" y="532"/>
                    <a:pt x="563" y="549"/>
                  </a:cubicBezTo>
                  <a:lnTo>
                    <a:pt x="563" y="549"/>
                  </a:lnTo>
                  <a:cubicBezTo>
                    <a:pt x="531" y="572"/>
                    <a:pt x="506" y="602"/>
                    <a:pt x="493" y="639"/>
                  </a:cubicBezTo>
                  <a:lnTo>
                    <a:pt x="493" y="639"/>
                  </a:lnTo>
                  <a:cubicBezTo>
                    <a:pt x="476" y="692"/>
                    <a:pt x="487" y="753"/>
                    <a:pt x="514" y="808"/>
                  </a:cubicBezTo>
                  <a:lnTo>
                    <a:pt x="514" y="808"/>
                  </a:lnTo>
                  <a:cubicBezTo>
                    <a:pt x="494" y="821"/>
                    <a:pt x="475" y="834"/>
                    <a:pt x="455" y="847"/>
                  </a:cubicBezTo>
                  <a:lnTo>
                    <a:pt x="455" y="847"/>
                  </a:lnTo>
                  <a:cubicBezTo>
                    <a:pt x="438" y="858"/>
                    <a:pt x="454" y="887"/>
                    <a:pt x="472" y="875"/>
                  </a:cubicBezTo>
                  <a:lnTo>
                    <a:pt x="472" y="875"/>
                  </a:lnTo>
                  <a:cubicBezTo>
                    <a:pt x="491" y="862"/>
                    <a:pt x="510" y="849"/>
                    <a:pt x="530" y="837"/>
                  </a:cubicBezTo>
                  <a:lnTo>
                    <a:pt x="530" y="837"/>
                  </a:lnTo>
                  <a:cubicBezTo>
                    <a:pt x="538" y="850"/>
                    <a:pt x="546" y="862"/>
                    <a:pt x="555" y="874"/>
                  </a:cubicBezTo>
                  <a:lnTo>
                    <a:pt x="555" y="874"/>
                  </a:lnTo>
                  <a:cubicBezTo>
                    <a:pt x="493" y="933"/>
                    <a:pt x="416" y="987"/>
                    <a:pt x="338" y="916"/>
                  </a:cubicBezTo>
                  <a:close/>
                  <a:moveTo>
                    <a:pt x="606" y="1100"/>
                  </a:moveTo>
                  <a:lnTo>
                    <a:pt x="606" y="1100"/>
                  </a:lnTo>
                  <a:cubicBezTo>
                    <a:pt x="592" y="1123"/>
                    <a:pt x="577" y="1145"/>
                    <a:pt x="562" y="1168"/>
                  </a:cubicBezTo>
                  <a:lnTo>
                    <a:pt x="562" y="1168"/>
                  </a:lnTo>
                  <a:cubicBezTo>
                    <a:pt x="509" y="1123"/>
                    <a:pt x="464" y="1059"/>
                    <a:pt x="430" y="1004"/>
                  </a:cubicBezTo>
                  <a:lnTo>
                    <a:pt x="430" y="1004"/>
                  </a:lnTo>
                  <a:cubicBezTo>
                    <a:pt x="490" y="997"/>
                    <a:pt x="547" y="949"/>
                    <a:pt x="588" y="910"/>
                  </a:cubicBezTo>
                  <a:lnTo>
                    <a:pt x="588" y="910"/>
                  </a:lnTo>
                  <a:cubicBezTo>
                    <a:pt x="595" y="916"/>
                    <a:pt x="602" y="922"/>
                    <a:pt x="608" y="927"/>
                  </a:cubicBezTo>
                  <a:lnTo>
                    <a:pt x="608" y="927"/>
                  </a:lnTo>
                  <a:cubicBezTo>
                    <a:pt x="628" y="943"/>
                    <a:pt x="653" y="952"/>
                    <a:pt x="678" y="956"/>
                  </a:cubicBezTo>
                  <a:lnTo>
                    <a:pt x="678" y="956"/>
                  </a:lnTo>
                  <a:cubicBezTo>
                    <a:pt x="671" y="985"/>
                    <a:pt x="665" y="1014"/>
                    <a:pt x="658" y="1043"/>
                  </a:cubicBezTo>
                  <a:lnTo>
                    <a:pt x="658" y="1043"/>
                  </a:lnTo>
                  <a:cubicBezTo>
                    <a:pt x="654" y="1064"/>
                    <a:pt x="685" y="1072"/>
                    <a:pt x="689" y="1052"/>
                  </a:cubicBezTo>
                  <a:lnTo>
                    <a:pt x="689" y="1052"/>
                  </a:lnTo>
                  <a:cubicBezTo>
                    <a:pt x="696" y="1020"/>
                    <a:pt x="704" y="989"/>
                    <a:pt x="710" y="958"/>
                  </a:cubicBezTo>
                  <a:lnTo>
                    <a:pt x="710" y="958"/>
                  </a:lnTo>
                  <a:cubicBezTo>
                    <a:pt x="713" y="958"/>
                    <a:pt x="716" y="958"/>
                    <a:pt x="719" y="958"/>
                  </a:cubicBezTo>
                  <a:lnTo>
                    <a:pt x="719" y="958"/>
                  </a:lnTo>
                  <a:cubicBezTo>
                    <a:pt x="726" y="1020"/>
                    <a:pt x="748" y="1141"/>
                    <a:pt x="819" y="1141"/>
                  </a:cubicBezTo>
                  <a:lnTo>
                    <a:pt x="819" y="1141"/>
                  </a:lnTo>
                  <a:cubicBezTo>
                    <a:pt x="917" y="1141"/>
                    <a:pt x="1007" y="1033"/>
                    <a:pt x="1056" y="961"/>
                  </a:cubicBezTo>
                  <a:lnTo>
                    <a:pt x="1056" y="961"/>
                  </a:lnTo>
                  <a:lnTo>
                    <a:pt x="1056" y="961"/>
                  </a:lnTo>
                  <a:lnTo>
                    <a:pt x="1056" y="961"/>
                  </a:lnTo>
                  <a:cubicBezTo>
                    <a:pt x="1151" y="1083"/>
                    <a:pt x="814" y="1208"/>
                    <a:pt x="756" y="1224"/>
                  </a:cubicBezTo>
                  <a:lnTo>
                    <a:pt x="756" y="1224"/>
                  </a:lnTo>
                  <a:cubicBezTo>
                    <a:pt x="737" y="1229"/>
                    <a:pt x="718" y="1231"/>
                    <a:pt x="700" y="1229"/>
                  </a:cubicBezTo>
                  <a:lnTo>
                    <a:pt x="700" y="1229"/>
                  </a:lnTo>
                  <a:cubicBezTo>
                    <a:pt x="699" y="1229"/>
                    <a:pt x="698" y="1228"/>
                    <a:pt x="697" y="1228"/>
                  </a:cubicBezTo>
                  <a:lnTo>
                    <a:pt x="697" y="1228"/>
                  </a:lnTo>
                  <a:cubicBezTo>
                    <a:pt x="697" y="1225"/>
                    <a:pt x="696" y="1223"/>
                    <a:pt x="695" y="1221"/>
                  </a:cubicBezTo>
                  <a:lnTo>
                    <a:pt x="695" y="1221"/>
                  </a:lnTo>
                  <a:cubicBezTo>
                    <a:pt x="700" y="1185"/>
                    <a:pt x="704" y="1150"/>
                    <a:pt x="709" y="1114"/>
                  </a:cubicBezTo>
                  <a:lnTo>
                    <a:pt x="709" y="1114"/>
                  </a:lnTo>
                  <a:cubicBezTo>
                    <a:pt x="712" y="1093"/>
                    <a:pt x="679" y="1093"/>
                    <a:pt x="677" y="1114"/>
                  </a:cubicBezTo>
                  <a:lnTo>
                    <a:pt x="677" y="1114"/>
                  </a:lnTo>
                  <a:cubicBezTo>
                    <a:pt x="673" y="1145"/>
                    <a:pt x="668" y="1176"/>
                    <a:pt x="664" y="1208"/>
                  </a:cubicBezTo>
                  <a:lnTo>
                    <a:pt x="664" y="1208"/>
                  </a:lnTo>
                  <a:cubicBezTo>
                    <a:pt x="662" y="1209"/>
                    <a:pt x="660" y="1211"/>
                    <a:pt x="658" y="1214"/>
                  </a:cubicBezTo>
                  <a:lnTo>
                    <a:pt x="658" y="1214"/>
                  </a:lnTo>
                  <a:cubicBezTo>
                    <a:pt x="656" y="1216"/>
                    <a:pt x="654" y="1218"/>
                    <a:pt x="652" y="1221"/>
                  </a:cubicBezTo>
                  <a:lnTo>
                    <a:pt x="652" y="1221"/>
                  </a:lnTo>
                  <a:cubicBezTo>
                    <a:pt x="630" y="1214"/>
                    <a:pt x="608" y="1203"/>
                    <a:pt x="588" y="1188"/>
                  </a:cubicBezTo>
                  <a:lnTo>
                    <a:pt x="588" y="1188"/>
                  </a:lnTo>
                  <a:cubicBezTo>
                    <a:pt x="604" y="1164"/>
                    <a:pt x="619" y="1140"/>
                    <a:pt x="634" y="1116"/>
                  </a:cubicBezTo>
                  <a:lnTo>
                    <a:pt x="634" y="1116"/>
                  </a:lnTo>
                  <a:cubicBezTo>
                    <a:pt x="645" y="1098"/>
                    <a:pt x="617" y="1082"/>
                    <a:pt x="606" y="1100"/>
                  </a:cubicBezTo>
                  <a:close/>
                  <a:moveTo>
                    <a:pt x="1259" y="622"/>
                  </a:moveTo>
                  <a:lnTo>
                    <a:pt x="1259" y="622"/>
                  </a:lnTo>
                  <a:cubicBezTo>
                    <a:pt x="1287" y="620"/>
                    <a:pt x="1316" y="616"/>
                    <a:pt x="1345" y="610"/>
                  </a:cubicBezTo>
                  <a:lnTo>
                    <a:pt x="1345" y="610"/>
                  </a:lnTo>
                  <a:cubicBezTo>
                    <a:pt x="1345" y="615"/>
                    <a:pt x="1346" y="618"/>
                    <a:pt x="1346" y="622"/>
                  </a:cubicBezTo>
                  <a:lnTo>
                    <a:pt x="1346" y="622"/>
                  </a:lnTo>
                  <a:cubicBezTo>
                    <a:pt x="1338" y="620"/>
                    <a:pt x="1330" y="619"/>
                    <a:pt x="1323" y="617"/>
                  </a:cubicBezTo>
                  <a:lnTo>
                    <a:pt x="1323" y="617"/>
                  </a:lnTo>
                  <a:cubicBezTo>
                    <a:pt x="1302" y="613"/>
                    <a:pt x="1293" y="644"/>
                    <a:pt x="1314" y="649"/>
                  </a:cubicBezTo>
                  <a:lnTo>
                    <a:pt x="1314" y="649"/>
                  </a:lnTo>
                  <a:cubicBezTo>
                    <a:pt x="1325" y="651"/>
                    <a:pt x="1336" y="653"/>
                    <a:pt x="1347" y="656"/>
                  </a:cubicBezTo>
                  <a:lnTo>
                    <a:pt x="1347" y="656"/>
                  </a:lnTo>
                  <a:cubicBezTo>
                    <a:pt x="1347" y="666"/>
                    <a:pt x="1347" y="677"/>
                    <a:pt x="1346" y="687"/>
                  </a:cubicBezTo>
                  <a:lnTo>
                    <a:pt x="1346" y="687"/>
                  </a:lnTo>
                  <a:cubicBezTo>
                    <a:pt x="1325" y="680"/>
                    <a:pt x="1303" y="675"/>
                    <a:pt x="1280" y="671"/>
                  </a:cubicBezTo>
                  <a:lnTo>
                    <a:pt x="1280" y="671"/>
                  </a:lnTo>
                  <a:cubicBezTo>
                    <a:pt x="1260" y="667"/>
                    <a:pt x="1251" y="699"/>
                    <a:pt x="1272" y="702"/>
                  </a:cubicBezTo>
                  <a:lnTo>
                    <a:pt x="1272" y="702"/>
                  </a:lnTo>
                  <a:cubicBezTo>
                    <a:pt x="1296" y="706"/>
                    <a:pt x="1320" y="712"/>
                    <a:pt x="1343" y="720"/>
                  </a:cubicBezTo>
                  <a:lnTo>
                    <a:pt x="1343" y="720"/>
                  </a:lnTo>
                  <a:cubicBezTo>
                    <a:pt x="1324" y="857"/>
                    <a:pt x="1246" y="986"/>
                    <a:pt x="1123" y="991"/>
                  </a:cubicBezTo>
                  <a:lnTo>
                    <a:pt x="1123" y="991"/>
                  </a:lnTo>
                  <a:cubicBezTo>
                    <a:pt x="1120" y="966"/>
                    <a:pt x="1107" y="941"/>
                    <a:pt x="1081" y="915"/>
                  </a:cubicBezTo>
                  <a:lnTo>
                    <a:pt x="1081" y="915"/>
                  </a:lnTo>
                  <a:cubicBezTo>
                    <a:pt x="1088" y="898"/>
                    <a:pt x="1096" y="878"/>
                    <a:pt x="1103" y="856"/>
                  </a:cubicBezTo>
                  <a:lnTo>
                    <a:pt x="1103" y="856"/>
                  </a:lnTo>
                  <a:cubicBezTo>
                    <a:pt x="1124" y="875"/>
                    <a:pt x="1147" y="891"/>
                    <a:pt x="1173" y="903"/>
                  </a:cubicBezTo>
                  <a:lnTo>
                    <a:pt x="1173" y="903"/>
                  </a:lnTo>
                  <a:cubicBezTo>
                    <a:pt x="1191" y="912"/>
                    <a:pt x="1208" y="884"/>
                    <a:pt x="1189" y="875"/>
                  </a:cubicBezTo>
                  <a:lnTo>
                    <a:pt x="1189" y="875"/>
                  </a:lnTo>
                  <a:cubicBezTo>
                    <a:pt x="1163" y="862"/>
                    <a:pt x="1139" y="846"/>
                    <a:pt x="1118" y="826"/>
                  </a:cubicBezTo>
                  <a:lnTo>
                    <a:pt x="1118" y="826"/>
                  </a:lnTo>
                  <a:cubicBezTo>
                    <a:pt x="1117" y="825"/>
                    <a:pt x="1115" y="824"/>
                    <a:pt x="1113" y="823"/>
                  </a:cubicBezTo>
                  <a:lnTo>
                    <a:pt x="1113" y="823"/>
                  </a:lnTo>
                  <a:cubicBezTo>
                    <a:pt x="1115" y="817"/>
                    <a:pt x="1117" y="811"/>
                    <a:pt x="1118" y="805"/>
                  </a:cubicBezTo>
                  <a:lnTo>
                    <a:pt x="1118" y="805"/>
                  </a:lnTo>
                  <a:cubicBezTo>
                    <a:pt x="1141" y="811"/>
                    <a:pt x="1164" y="817"/>
                    <a:pt x="1188" y="823"/>
                  </a:cubicBezTo>
                  <a:lnTo>
                    <a:pt x="1188" y="823"/>
                  </a:lnTo>
                  <a:cubicBezTo>
                    <a:pt x="1208" y="828"/>
                    <a:pt x="1216" y="797"/>
                    <a:pt x="1196" y="792"/>
                  </a:cubicBezTo>
                  <a:lnTo>
                    <a:pt x="1196" y="792"/>
                  </a:lnTo>
                  <a:cubicBezTo>
                    <a:pt x="1172" y="785"/>
                    <a:pt x="1149" y="780"/>
                    <a:pt x="1125" y="774"/>
                  </a:cubicBezTo>
                  <a:lnTo>
                    <a:pt x="1125" y="774"/>
                  </a:lnTo>
                  <a:cubicBezTo>
                    <a:pt x="1127" y="766"/>
                    <a:pt x="1129" y="757"/>
                    <a:pt x="1131" y="748"/>
                  </a:cubicBezTo>
                  <a:lnTo>
                    <a:pt x="1131" y="748"/>
                  </a:lnTo>
                  <a:cubicBezTo>
                    <a:pt x="1131" y="748"/>
                    <a:pt x="1131" y="748"/>
                    <a:pt x="1132" y="748"/>
                  </a:cubicBezTo>
                  <a:lnTo>
                    <a:pt x="1132" y="748"/>
                  </a:lnTo>
                  <a:cubicBezTo>
                    <a:pt x="1150" y="748"/>
                    <a:pt x="1168" y="748"/>
                    <a:pt x="1186" y="748"/>
                  </a:cubicBezTo>
                  <a:lnTo>
                    <a:pt x="1186" y="748"/>
                  </a:lnTo>
                  <a:cubicBezTo>
                    <a:pt x="1207" y="747"/>
                    <a:pt x="1207" y="715"/>
                    <a:pt x="1186" y="715"/>
                  </a:cubicBezTo>
                  <a:lnTo>
                    <a:pt x="1186" y="715"/>
                  </a:lnTo>
                  <a:cubicBezTo>
                    <a:pt x="1169" y="716"/>
                    <a:pt x="1152" y="716"/>
                    <a:pt x="1136" y="716"/>
                  </a:cubicBezTo>
                  <a:lnTo>
                    <a:pt x="1136" y="716"/>
                  </a:lnTo>
                  <a:cubicBezTo>
                    <a:pt x="1142" y="665"/>
                    <a:pt x="1143" y="616"/>
                    <a:pt x="1132" y="577"/>
                  </a:cubicBezTo>
                  <a:lnTo>
                    <a:pt x="1132" y="577"/>
                  </a:lnTo>
                  <a:cubicBezTo>
                    <a:pt x="1171" y="569"/>
                    <a:pt x="1208" y="559"/>
                    <a:pt x="1244" y="545"/>
                  </a:cubicBezTo>
                  <a:lnTo>
                    <a:pt x="1244" y="545"/>
                  </a:lnTo>
                  <a:cubicBezTo>
                    <a:pt x="1264" y="538"/>
                    <a:pt x="1255" y="506"/>
                    <a:pt x="1236" y="514"/>
                  </a:cubicBezTo>
                  <a:lnTo>
                    <a:pt x="1236" y="514"/>
                  </a:lnTo>
                  <a:cubicBezTo>
                    <a:pt x="1200" y="527"/>
                    <a:pt x="1163" y="537"/>
                    <a:pt x="1126" y="545"/>
                  </a:cubicBezTo>
                  <a:lnTo>
                    <a:pt x="1126" y="545"/>
                  </a:lnTo>
                  <a:cubicBezTo>
                    <a:pt x="1148" y="528"/>
                    <a:pt x="1171" y="511"/>
                    <a:pt x="1193" y="494"/>
                  </a:cubicBezTo>
                  <a:lnTo>
                    <a:pt x="1193" y="494"/>
                  </a:lnTo>
                  <a:cubicBezTo>
                    <a:pt x="1210" y="482"/>
                    <a:pt x="1194" y="454"/>
                    <a:pt x="1177" y="466"/>
                  </a:cubicBezTo>
                  <a:lnTo>
                    <a:pt x="1177" y="466"/>
                  </a:lnTo>
                  <a:cubicBezTo>
                    <a:pt x="1152" y="485"/>
                    <a:pt x="1127" y="504"/>
                    <a:pt x="1102" y="522"/>
                  </a:cubicBezTo>
                  <a:lnTo>
                    <a:pt x="1102" y="522"/>
                  </a:lnTo>
                  <a:cubicBezTo>
                    <a:pt x="1102" y="522"/>
                    <a:pt x="1101" y="522"/>
                    <a:pt x="1101" y="521"/>
                  </a:cubicBezTo>
                  <a:lnTo>
                    <a:pt x="1101" y="521"/>
                  </a:lnTo>
                  <a:cubicBezTo>
                    <a:pt x="1107" y="516"/>
                    <a:pt x="1111" y="508"/>
                    <a:pt x="1109" y="499"/>
                  </a:cubicBezTo>
                  <a:lnTo>
                    <a:pt x="1109" y="499"/>
                  </a:lnTo>
                  <a:cubicBezTo>
                    <a:pt x="1105" y="470"/>
                    <a:pt x="1100" y="439"/>
                    <a:pt x="1093" y="411"/>
                  </a:cubicBezTo>
                  <a:lnTo>
                    <a:pt x="1093" y="411"/>
                  </a:lnTo>
                  <a:cubicBezTo>
                    <a:pt x="1095" y="411"/>
                    <a:pt x="1098" y="411"/>
                    <a:pt x="1100" y="410"/>
                  </a:cubicBezTo>
                  <a:lnTo>
                    <a:pt x="1100" y="410"/>
                  </a:lnTo>
                  <a:cubicBezTo>
                    <a:pt x="1241" y="376"/>
                    <a:pt x="1317" y="463"/>
                    <a:pt x="1340" y="578"/>
                  </a:cubicBezTo>
                  <a:lnTo>
                    <a:pt x="1340" y="578"/>
                  </a:lnTo>
                  <a:cubicBezTo>
                    <a:pt x="1313" y="583"/>
                    <a:pt x="1286" y="587"/>
                    <a:pt x="1259" y="590"/>
                  </a:cubicBezTo>
                  <a:lnTo>
                    <a:pt x="1259" y="590"/>
                  </a:lnTo>
                  <a:cubicBezTo>
                    <a:pt x="1237" y="592"/>
                    <a:pt x="1237" y="624"/>
                    <a:pt x="1259" y="622"/>
                  </a:cubicBezTo>
                  <a:close/>
                  <a:moveTo>
                    <a:pt x="1446" y="749"/>
                  </a:moveTo>
                  <a:lnTo>
                    <a:pt x="1446" y="749"/>
                  </a:lnTo>
                  <a:cubicBezTo>
                    <a:pt x="1520" y="557"/>
                    <a:pt x="1486" y="284"/>
                    <a:pt x="1247" y="245"/>
                  </a:cubicBezTo>
                  <a:lnTo>
                    <a:pt x="1247" y="245"/>
                  </a:lnTo>
                  <a:cubicBezTo>
                    <a:pt x="1202" y="118"/>
                    <a:pt x="968" y="63"/>
                    <a:pt x="819" y="133"/>
                  </a:cubicBezTo>
                  <a:lnTo>
                    <a:pt x="819" y="133"/>
                  </a:lnTo>
                  <a:cubicBezTo>
                    <a:pt x="785" y="0"/>
                    <a:pt x="611" y="65"/>
                    <a:pt x="534" y="126"/>
                  </a:cubicBezTo>
                  <a:lnTo>
                    <a:pt x="534" y="126"/>
                  </a:lnTo>
                  <a:cubicBezTo>
                    <a:pt x="509" y="145"/>
                    <a:pt x="487" y="169"/>
                    <a:pt x="471" y="195"/>
                  </a:cubicBezTo>
                  <a:lnTo>
                    <a:pt x="471" y="195"/>
                  </a:lnTo>
                  <a:cubicBezTo>
                    <a:pt x="468" y="193"/>
                    <a:pt x="464" y="192"/>
                    <a:pt x="459" y="193"/>
                  </a:cubicBezTo>
                  <a:lnTo>
                    <a:pt x="459" y="193"/>
                  </a:lnTo>
                  <a:cubicBezTo>
                    <a:pt x="254" y="209"/>
                    <a:pt x="0" y="485"/>
                    <a:pt x="134" y="667"/>
                  </a:cubicBezTo>
                  <a:lnTo>
                    <a:pt x="134" y="667"/>
                  </a:lnTo>
                  <a:cubicBezTo>
                    <a:pt x="27" y="792"/>
                    <a:pt x="60" y="961"/>
                    <a:pt x="130" y="1101"/>
                  </a:cubicBezTo>
                  <a:lnTo>
                    <a:pt x="130" y="1101"/>
                  </a:lnTo>
                  <a:cubicBezTo>
                    <a:pt x="162" y="1166"/>
                    <a:pt x="219" y="1209"/>
                    <a:pt x="287" y="1229"/>
                  </a:cubicBezTo>
                  <a:lnTo>
                    <a:pt x="287" y="1229"/>
                  </a:lnTo>
                  <a:cubicBezTo>
                    <a:pt x="303" y="1233"/>
                    <a:pt x="318" y="1234"/>
                    <a:pt x="331" y="1233"/>
                  </a:cubicBezTo>
                  <a:lnTo>
                    <a:pt x="331" y="1233"/>
                  </a:lnTo>
                  <a:cubicBezTo>
                    <a:pt x="339" y="1302"/>
                    <a:pt x="399" y="1352"/>
                    <a:pt x="467" y="1366"/>
                  </a:cubicBezTo>
                  <a:lnTo>
                    <a:pt x="467" y="1366"/>
                  </a:lnTo>
                  <a:cubicBezTo>
                    <a:pt x="512" y="1374"/>
                    <a:pt x="554" y="1362"/>
                    <a:pt x="592" y="1339"/>
                  </a:cubicBezTo>
                  <a:lnTo>
                    <a:pt x="592" y="1339"/>
                  </a:lnTo>
                  <a:cubicBezTo>
                    <a:pt x="773" y="1554"/>
                    <a:pt x="1152" y="1405"/>
                    <a:pt x="1227" y="1158"/>
                  </a:cubicBezTo>
                  <a:lnTo>
                    <a:pt x="1227" y="1158"/>
                  </a:lnTo>
                  <a:cubicBezTo>
                    <a:pt x="1288" y="1138"/>
                    <a:pt x="1342" y="1092"/>
                    <a:pt x="1378" y="1034"/>
                  </a:cubicBezTo>
                  <a:lnTo>
                    <a:pt x="1378" y="1034"/>
                  </a:lnTo>
                  <a:cubicBezTo>
                    <a:pt x="1418" y="971"/>
                    <a:pt x="1458" y="849"/>
                    <a:pt x="1436" y="761"/>
                  </a:cubicBezTo>
                  <a:lnTo>
                    <a:pt x="1436" y="761"/>
                  </a:lnTo>
                  <a:cubicBezTo>
                    <a:pt x="1440" y="759"/>
                    <a:pt x="1444" y="755"/>
                    <a:pt x="1446" y="749"/>
                  </a:cubicBezTo>
                  <a:close/>
                </a:path>
              </a:pathLst>
            </a:custGeom>
            <a:solidFill>
              <a:schemeClr val="accent4"/>
            </a:solidFill>
            <a:ln>
              <a:noFill/>
            </a:ln>
            <a:effectLst/>
          </p:spPr>
          <p:txBody>
            <a:bodyPr wrap="none" anchor="ctr"/>
            <a:lstStyle/>
            <a:p>
              <a:endParaRPr lang="es-ES_tradnl" sz="919" dirty="0"/>
            </a:p>
          </p:txBody>
        </p:sp>
        <p:sp>
          <p:nvSpPr>
            <p:cNvPr id="10" name="Freeform 9">
              <a:extLst>
                <a:ext uri="{FF2B5EF4-FFF2-40B4-BE49-F238E27FC236}">
                  <a16:creationId xmlns:a16="http://schemas.microsoft.com/office/drawing/2014/main" id="{BEAC4CD8-5575-A54D-BBD5-EDB8F78927C3}"/>
                </a:ext>
              </a:extLst>
            </p:cNvPr>
            <p:cNvSpPr>
              <a:spLocks noChangeArrowheads="1"/>
            </p:cNvSpPr>
            <p:nvPr/>
          </p:nvSpPr>
          <p:spPr bwMode="auto">
            <a:xfrm rot="759599">
              <a:off x="6197315" y="3832205"/>
              <a:ext cx="990623" cy="1013855"/>
            </a:xfrm>
            <a:custGeom>
              <a:avLst/>
              <a:gdLst>
                <a:gd name="T0" fmla="*/ 1833 w 2067"/>
                <a:gd name="T1" fmla="*/ 484 h 2115"/>
                <a:gd name="T2" fmla="*/ 1684 w 2067"/>
                <a:gd name="T3" fmla="*/ 487 h 2115"/>
                <a:gd name="T4" fmla="*/ 1621 w 2067"/>
                <a:gd name="T5" fmla="*/ 1520 h 2115"/>
                <a:gd name="T6" fmla="*/ 1654 w 2067"/>
                <a:gd name="T7" fmla="*/ 1472 h 2115"/>
                <a:gd name="T8" fmla="*/ 1730 w 2067"/>
                <a:gd name="T9" fmla="*/ 1356 h 2115"/>
                <a:gd name="T10" fmla="*/ 918 w 2067"/>
                <a:gd name="T11" fmla="*/ 1732 h 2115"/>
                <a:gd name="T12" fmla="*/ 669 w 2067"/>
                <a:gd name="T13" fmla="*/ 1582 h 2115"/>
                <a:gd name="T14" fmla="*/ 288 w 2067"/>
                <a:gd name="T15" fmla="*/ 1000 h 2115"/>
                <a:gd name="T16" fmla="*/ 460 w 2067"/>
                <a:gd name="T17" fmla="*/ 1331 h 2115"/>
                <a:gd name="T18" fmla="*/ 510 w 2067"/>
                <a:gd name="T19" fmla="*/ 1374 h 2115"/>
                <a:gd name="T20" fmla="*/ 494 w 2067"/>
                <a:gd name="T21" fmla="*/ 445 h 2115"/>
                <a:gd name="T22" fmla="*/ 440 w 2067"/>
                <a:gd name="T23" fmla="*/ 524 h 2115"/>
                <a:gd name="T24" fmla="*/ 729 w 2067"/>
                <a:gd name="T25" fmla="*/ 255 h 2115"/>
                <a:gd name="T26" fmla="*/ 922 w 2067"/>
                <a:gd name="T27" fmla="*/ 148 h 2115"/>
                <a:gd name="T28" fmla="*/ 1053 w 2067"/>
                <a:gd name="T29" fmla="*/ 217 h 2115"/>
                <a:gd name="T30" fmla="*/ 1478 w 2067"/>
                <a:gd name="T31" fmla="*/ 494 h 2115"/>
                <a:gd name="T32" fmla="*/ 1555 w 2067"/>
                <a:gd name="T33" fmla="*/ 352 h 2115"/>
                <a:gd name="T34" fmla="*/ 1397 w 2067"/>
                <a:gd name="T35" fmla="*/ 375 h 2115"/>
                <a:gd name="T36" fmla="*/ 1126 w 2067"/>
                <a:gd name="T37" fmla="*/ 1704 h 2115"/>
                <a:gd name="T38" fmla="*/ 1423 w 2067"/>
                <a:gd name="T39" fmla="*/ 1538 h 2115"/>
                <a:gd name="T40" fmla="*/ 896 w 2067"/>
                <a:gd name="T41" fmla="*/ 827 h 2115"/>
                <a:gd name="T42" fmla="*/ 1046 w 2067"/>
                <a:gd name="T43" fmla="*/ 966 h 2115"/>
                <a:gd name="T44" fmla="*/ 1074 w 2067"/>
                <a:gd name="T45" fmla="*/ 1005 h 2115"/>
                <a:gd name="T46" fmla="*/ 1088 w 2067"/>
                <a:gd name="T47" fmla="*/ 690 h 2115"/>
                <a:gd name="T48" fmla="*/ 1170 w 2067"/>
                <a:gd name="T49" fmla="*/ 694 h 2115"/>
                <a:gd name="T50" fmla="*/ 747 w 2067"/>
                <a:gd name="T51" fmla="*/ 865 h 2115"/>
                <a:gd name="T52" fmla="*/ 946 w 2067"/>
                <a:gd name="T53" fmla="*/ 862 h 2115"/>
                <a:gd name="T54" fmla="*/ 894 w 2067"/>
                <a:gd name="T55" fmla="*/ 880 h 2115"/>
                <a:gd name="T56" fmla="*/ 883 w 2067"/>
                <a:gd name="T57" fmla="*/ 1131 h 2115"/>
                <a:gd name="T58" fmla="*/ 1045 w 2067"/>
                <a:gd name="T59" fmla="*/ 1171 h 2115"/>
                <a:gd name="T60" fmla="*/ 1257 w 2067"/>
                <a:gd name="T61" fmla="*/ 910 h 2115"/>
                <a:gd name="T62" fmla="*/ 1042 w 2067"/>
                <a:gd name="T63" fmla="*/ 1294 h 2115"/>
                <a:gd name="T64" fmla="*/ 1236 w 2067"/>
                <a:gd name="T65" fmla="*/ 1162 h 2115"/>
                <a:gd name="T66" fmla="*/ 1268 w 2067"/>
                <a:gd name="T67" fmla="*/ 1130 h 2115"/>
                <a:gd name="T68" fmla="*/ 1319 w 2067"/>
                <a:gd name="T69" fmla="*/ 847 h 2115"/>
                <a:gd name="T70" fmla="*/ 1480 w 2067"/>
                <a:gd name="T71" fmla="*/ 817 h 2115"/>
                <a:gd name="T72" fmla="*/ 1122 w 2067"/>
                <a:gd name="T73" fmla="*/ 363 h 2115"/>
                <a:gd name="T74" fmla="*/ 1128 w 2067"/>
                <a:gd name="T75" fmla="*/ 533 h 2115"/>
                <a:gd name="T76" fmla="*/ 1015 w 2067"/>
                <a:gd name="T77" fmla="*/ 487 h 2115"/>
                <a:gd name="T78" fmla="*/ 995 w 2067"/>
                <a:gd name="T79" fmla="*/ 652 h 2115"/>
                <a:gd name="T80" fmla="*/ 815 w 2067"/>
                <a:gd name="T81" fmla="*/ 702 h 2115"/>
                <a:gd name="T82" fmla="*/ 492 w 2067"/>
                <a:gd name="T83" fmla="*/ 951 h 2115"/>
                <a:gd name="T84" fmla="*/ 455 w 2067"/>
                <a:gd name="T85" fmla="*/ 844 h 2115"/>
                <a:gd name="T86" fmla="*/ 508 w 2067"/>
                <a:gd name="T87" fmla="*/ 651 h 2115"/>
                <a:gd name="T88" fmla="*/ 652 w 2067"/>
                <a:gd name="T89" fmla="*/ 734 h 2115"/>
                <a:gd name="T90" fmla="*/ 618 w 2067"/>
                <a:gd name="T91" fmla="*/ 1152 h 2115"/>
                <a:gd name="T92" fmla="*/ 765 w 2067"/>
                <a:gd name="T93" fmla="*/ 1590 h 2115"/>
                <a:gd name="T94" fmla="*/ 895 w 2067"/>
                <a:gd name="T95" fmla="*/ 1419 h 2115"/>
                <a:gd name="T96" fmla="*/ 1436 w 2067"/>
                <a:gd name="T97" fmla="*/ 1307 h 2115"/>
                <a:gd name="T98" fmla="*/ 963 w 2067"/>
                <a:gd name="T99" fmla="*/ 1515 h 2115"/>
                <a:gd name="T100" fmla="*/ 862 w 2067"/>
                <a:gd name="T101" fmla="*/ 1519 h 2115"/>
                <a:gd name="T102" fmla="*/ 1786 w 2067"/>
                <a:gd name="T103" fmla="*/ 883 h 2115"/>
                <a:gd name="T104" fmla="*/ 1826 w 2067"/>
                <a:gd name="T105" fmla="*/ 980 h 2115"/>
                <a:gd name="T106" fmla="*/ 1520 w 2067"/>
                <a:gd name="T107" fmla="*/ 1124 h 2115"/>
                <a:gd name="T108" fmla="*/ 1530 w 2067"/>
                <a:gd name="T109" fmla="*/ 1053 h 2115"/>
                <a:gd name="T110" fmla="*/ 1539 w 2067"/>
                <a:gd name="T111" fmla="*/ 786 h 2115"/>
                <a:gd name="T112" fmla="*/ 1600 w 2067"/>
                <a:gd name="T113" fmla="*/ 635 h 2115"/>
                <a:gd name="T114" fmla="*/ 1822 w 2067"/>
                <a:gd name="T115" fmla="*/ 787 h 2115"/>
                <a:gd name="T116" fmla="*/ 725 w 2067"/>
                <a:gd name="T117" fmla="*/ 172 h 2115"/>
                <a:gd name="T118" fmla="*/ 390 w 2067"/>
                <a:gd name="T119" fmla="*/ 1671 h 2115"/>
                <a:gd name="T120" fmla="*/ 1952 w 2067"/>
                <a:gd name="T121" fmla="*/ 1036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67" h="2115">
                  <a:moveTo>
                    <a:pt x="1896" y="944"/>
                  </a:moveTo>
                  <a:lnTo>
                    <a:pt x="1896" y="944"/>
                  </a:lnTo>
                  <a:cubicBezTo>
                    <a:pt x="1899" y="899"/>
                    <a:pt x="1897" y="855"/>
                    <a:pt x="1892" y="812"/>
                  </a:cubicBezTo>
                  <a:lnTo>
                    <a:pt x="1892" y="812"/>
                  </a:lnTo>
                  <a:cubicBezTo>
                    <a:pt x="1897" y="803"/>
                    <a:pt x="1895" y="791"/>
                    <a:pt x="1887" y="784"/>
                  </a:cubicBezTo>
                  <a:lnTo>
                    <a:pt x="1887" y="784"/>
                  </a:lnTo>
                  <a:cubicBezTo>
                    <a:pt x="1869" y="683"/>
                    <a:pt x="1826" y="593"/>
                    <a:pt x="1754" y="538"/>
                  </a:cubicBezTo>
                  <a:lnTo>
                    <a:pt x="1754" y="538"/>
                  </a:lnTo>
                  <a:cubicBezTo>
                    <a:pt x="1781" y="534"/>
                    <a:pt x="1806" y="532"/>
                    <a:pt x="1833" y="529"/>
                  </a:cubicBezTo>
                  <a:lnTo>
                    <a:pt x="1833" y="529"/>
                  </a:lnTo>
                  <a:cubicBezTo>
                    <a:pt x="1861" y="525"/>
                    <a:pt x="1861" y="480"/>
                    <a:pt x="1833" y="484"/>
                  </a:cubicBezTo>
                  <a:lnTo>
                    <a:pt x="1833" y="484"/>
                  </a:lnTo>
                  <a:cubicBezTo>
                    <a:pt x="1808" y="487"/>
                    <a:pt x="1783" y="490"/>
                    <a:pt x="1758" y="493"/>
                  </a:cubicBezTo>
                  <a:lnTo>
                    <a:pt x="1758" y="493"/>
                  </a:lnTo>
                  <a:cubicBezTo>
                    <a:pt x="1765" y="487"/>
                    <a:pt x="1771" y="482"/>
                    <a:pt x="1773" y="474"/>
                  </a:cubicBezTo>
                  <a:lnTo>
                    <a:pt x="1773" y="474"/>
                  </a:lnTo>
                  <a:cubicBezTo>
                    <a:pt x="1783" y="435"/>
                    <a:pt x="1723" y="431"/>
                    <a:pt x="1724" y="464"/>
                  </a:cubicBezTo>
                  <a:lnTo>
                    <a:pt x="1724" y="464"/>
                  </a:lnTo>
                  <a:cubicBezTo>
                    <a:pt x="1717" y="469"/>
                    <a:pt x="1709" y="473"/>
                    <a:pt x="1704" y="476"/>
                  </a:cubicBezTo>
                  <a:lnTo>
                    <a:pt x="1704" y="476"/>
                  </a:lnTo>
                  <a:cubicBezTo>
                    <a:pt x="1698" y="480"/>
                    <a:pt x="1691" y="483"/>
                    <a:pt x="1684" y="487"/>
                  </a:cubicBezTo>
                  <a:lnTo>
                    <a:pt x="1684" y="487"/>
                  </a:lnTo>
                  <a:cubicBezTo>
                    <a:pt x="1697" y="458"/>
                    <a:pt x="1703" y="430"/>
                    <a:pt x="1705" y="403"/>
                  </a:cubicBezTo>
                  <a:lnTo>
                    <a:pt x="1705" y="403"/>
                  </a:lnTo>
                  <a:cubicBezTo>
                    <a:pt x="1955" y="464"/>
                    <a:pt x="1984" y="745"/>
                    <a:pt x="1915" y="963"/>
                  </a:cubicBezTo>
                  <a:lnTo>
                    <a:pt x="1915" y="963"/>
                  </a:lnTo>
                  <a:cubicBezTo>
                    <a:pt x="1909" y="956"/>
                    <a:pt x="1903" y="950"/>
                    <a:pt x="1896" y="944"/>
                  </a:cubicBezTo>
                  <a:close/>
                  <a:moveTo>
                    <a:pt x="1831" y="1344"/>
                  </a:moveTo>
                  <a:lnTo>
                    <a:pt x="1831" y="1344"/>
                  </a:lnTo>
                  <a:cubicBezTo>
                    <a:pt x="1796" y="1425"/>
                    <a:pt x="1725" y="1491"/>
                    <a:pt x="1644" y="1514"/>
                  </a:cubicBezTo>
                  <a:lnTo>
                    <a:pt x="1644" y="1514"/>
                  </a:lnTo>
                  <a:cubicBezTo>
                    <a:pt x="1636" y="1514"/>
                    <a:pt x="1628" y="1515"/>
                    <a:pt x="1621" y="1520"/>
                  </a:cubicBezTo>
                  <a:lnTo>
                    <a:pt x="1621" y="1520"/>
                  </a:lnTo>
                  <a:cubicBezTo>
                    <a:pt x="1577" y="1528"/>
                    <a:pt x="1531" y="1523"/>
                    <a:pt x="1487" y="1501"/>
                  </a:cubicBezTo>
                  <a:lnTo>
                    <a:pt x="1487" y="1501"/>
                  </a:lnTo>
                  <a:cubicBezTo>
                    <a:pt x="1487" y="1497"/>
                    <a:pt x="1486" y="1494"/>
                    <a:pt x="1486" y="1491"/>
                  </a:cubicBezTo>
                  <a:lnTo>
                    <a:pt x="1486" y="1491"/>
                  </a:lnTo>
                  <a:cubicBezTo>
                    <a:pt x="1485" y="1486"/>
                    <a:pt x="1483" y="1482"/>
                    <a:pt x="1480" y="1479"/>
                  </a:cubicBezTo>
                  <a:lnTo>
                    <a:pt x="1480" y="1479"/>
                  </a:lnTo>
                  <a:cubicBezTo>
                    <a:pt x="1496" y="1459"/>
                    <a:pt x="1508" y="1439"/>
                    <a:pt x="1516" y="1418"/>
                  </a:cubicBezTo>
                  <a:lnTo>
                    <a:pt x="1516" y="1418"/>
                  </a:lnTo>
                  <a:cubicBezTo>
                    <a:pt x="1552" y="1447"/>
                    <a:pt x="1587" y="1475"/>
                    <a:pt x="1623" y="1504"/>
                  </a:cubicBezTo>
                  <a:lnTo>
                    <a:pt x="1623" y="1504"/>
                  </a:lnTo>
                  <a:cubicBezTo>
                    <a:pt x="1645" y="1521"/>
                    <a:pt x="1677" y="1490"/>
                    <a:pt x="1654" y="1472"/>
                  </a:cubicBezTo>
                  <a:lnTo>
                    <a:pt x="1654" y="1472"/>
                  </a:lnTo>
                  <a:cubicBezTo>
                    <a:pt x="1628" y="1452"/>
                    <a:pt x="1603" y="1431"/>
                    <a:pt x="1577" y="1411"/>
                  </a:cubicBezTo>
                  <a:lnTo>
                    <a:pt x="1577" y="1411"/>
                  </a:lnTo>
                  <a:cubicBezTo>
                    <a:pt x="1613" y="1404"/>
                    <a:pt x="1647" y="1391"/>
                    <a:pt x="1678" y="1372"/>
                  </a:cubicBezTo>
                  <a:lnTo>
                    <a:pt x="1678" y="1372"/>
                  </a:lnTo>
                  <a:cubicBezTo>
                    <a:pt x="1688" y="1380"/>
                    <a:pt x="1698" y="1387"/>
                    <a:pt x="1708" y="1395"/>
                  </a:cubicBezTo>
                  <a:lnTo>
                    <a:pt x="1708" y="1395"/>
                  </a:lnTo>
                  <a:cubicBezTo>
                    <a:pt x="1717" y="1402"/>
                    <a:pt x="1732" y="1396"/>
                    <a:pt x="1738" y="1387"/>
                  </a:cubicBezTo>
                  <a:lnTo>
                    <a:pt x="1738" y="1387"/>
                  </a:lnTo>
                  <a:cubicBezTo>
                    <a:pt x="1745" y="1375"/>
                    <a:pt x="1739" y="1364"/>
                    <a:pt x="1730" y="1356"/>
                  </a:cubicBezTo>
                  <a:lnTo>
                    <a:pt x="1730" y="1356"/>
                  </a:lnTo>
                  <a:cubicBezTo>
                    <a:pt x="1725" y="1353"/>
                    <a:pt x="1720" y="1349"/>
                    <a:pt x="1715" y="1345"/>
                  </a:cubicBezTo>
                  <a:lnTo>
                    <a:pt x="1715" y="1345"/>
                  </a:lnTo>
                  <a:cubicBezTo>
                    <a:pt x="1802" y="1274"/>
                    <a:pt x="1859" y="1159"/>
                    <a:pt x="1884" y="1034"/>
                  </a:cubicBezTo>
                  <a:lnTo>
                    <a:pt x="1884" y="1034"/>
                  </a:lnTo>
                  <a:cubicBezTo>
                    <a:pt x="1919" y="1121"/>
                    <a:pt x="1861" y="1276"/>
                    <a:pt x="1831" y="1344"/>
                  </a:cubicBezTo>
                  <a:close/>
                  <a:moveTo>
                    <a:pt x="858" y="1783"/>
                  </a:moveTo>
                  <a:lnTo>
                    <a:pt x="858" y="1783"/>
                  </a:lnTo>
                  <a:cubicBezTo>
                    <a:pt x="878" y="1767"/>
                    <a:pt x="896" y="1750"/>
                    <a:pt x="912" y="1732"/>
                  </a:cubicBezTo>
                  <a:lnTo>
                    <a:pt x="912" y="1732"/>
                  </a:lnTo>
                  <a:cubicBezTo>
                    <a:pt x="914" y="1732"/>
                    <a:pt x="916" y="1732"/>
                    <a:pt x="918" y="1732"/>
                  </a:cubicBezTo>
                  <a:lnTo>
                    <a:pt x="918" y="1732"/>
                  </a:lnTo>
                  <a:cubicBezTo>
                    <a:pt x="1021" y="1816"/>
                    <a:pt x="1152" y="1838"/>
                    <a:pt x="1281" y="1801"/>
                  </a:cubicBezTo>
                  <a:lnTo>
                    <a:pt x="1281" y="1801"/>
                  </a:lnTo>
                  <a:cubicBezTo>
                    <a:pt x="1388" y="1770"/>
                    <a:pt x="1474" y="1680"/>
                    <a:pt x="1489" y="1574"/>
                  </a:cubicBezTo>
                  <a:lnTo>
                    <a:pt x="1489" y="1574"/>
                  </a:lnTo>
                  <a:cubicBezTo>
                    <a:pt x="1523" y="1587"/>
                    <a:pt x="1558" y="1592"/>
                    <a:pt x="1593" y="1590"/>
                  </a:cubicBezTo>
                  <a:lnTo>
                    <a:pt x="1593" y="1590"/>
                  </a:lnTo>
                  <a:cubicBezTo>
                    <a:pt x="1482" y="1858"/>
                    <a:pt x="1068" y="2013"/>
                    <a:pt x="858" y="1783"/>
                  </a:cubicBezTo>
                  <a:close/>
                  <a:moveTo>
                    <a:pt x="516" y="1657"/>
                  </a:moveTo>
                  <a:lnTo>
                    <a:pt x="516" y="1657"/>
                  </a:lnTo>
                  <a:cubicBezTo>
                    <a:pt x="565" y="1632"/>
                    <a:pt x="610" y="1593"/>
                    <a:pt x="669" y="1582"/>
                  </a:cubicBezTo>
                  <a:lnTo>
                    <a:pt x="669" y="1582"/>
                  </a:lnTo>
                  <a:cubicBezTo>
                    <a:pt x="722" y="1636"/>
                    <a:pt x="780" y="1679"/>
                    <a:pt x="846" y="1705"/>
                  </a:cubicBezTo>
                  <a:lnTo>
                    <a:pt x="846" y="1705"/>
                  </a:lnTo>
                  <a:cubicBezTo>
                    <a:pt x="807" y="1742"/>
                    <a:pt x="763" y="1772"/>
                    <a:pt x="708" y="1788"/>
                  </a:cubicBezTo>
                  <a:lnTo>
                    <a:pt x="708" y="1788"/>
                  </a:lnTo>
                  <a:cubicBezTo>
                    <a:pt x="618" y="1815"/>
                    <a:pt x="519" y="1749"/>
                    <a:pt x="516" y="1657"/>
                  </a:cubicBezTo>
                  <a:close/>
                  <a:moveTo>
                    <a:pt x="282" y="1534"/>
                  </a:moveTo>
                  <a:lnTo>
                    <a:pt x="282" y="1534"/>
                  </a:lnTo>
                  <a:cubicBezTo>
                    <a:pt x="138" y="1398"/>
                    <a:pt x="106" y="1113"/>
                    <a:pt x="227" y="957"/>
                  </a:cubicBezTo>
                  <a:lnTo>
                    <a:pt x="227" y="957"/>
                  </a:lnTo>
                  <a:cubicBezTo>
                    <a:pt x="245" y="972"/>
                    <a:pt x="265" y="987"/>
                    <a:pt x="288" y="1000"/>
                  </a:cubicBezTo>
                  <a:lnTo>
                    <a:pt x="288" y="1000"/>
                  </a:lnTo>
                  <a:cubicBezTo>
                    <a:pt x="288" y="1003"/>
                    <a:pt x="288" y="1006"/>
                    <a:pt x="288" y="1010"/>
                  </a:cubicBezTo>
                  <a:lnTo>
                    <a:pt x="288" y="1010"/>
                  </a:lnTo>
                  <a:cubicBezTo>
                    <a:pt x="298" y="1115"/>
                    <a:pt x="344" y="1224"/>
                    <a:pt x="422" y="1299"/>
                  </a:cubicBezTo>
                  <a:lnTo>
                    <a:pt x="422" y="1299"/>
                  </a:lnTo>
                  <a:cubicBezTo>
                    <a:pt x="394" y="1307"/>
                    <a:pt x="366" y="1317"/>
                    <a:pt x="338" y="1326"/>
                  </a:cubicBezTo>
                  <a:lnTo>
                    <a:pt x="338" y="1326"/>
                  </a:lnTo>
                  <a:cubicBezTo>
                    <a:pt x="311" y="1335"/>
                    <a:pt x="323" y="1378"/>
                    <a:pt x="350" y="1369"/>
                  </a:cubicBezTo>
                  <a:lnTo>
                    <a:pt x="350" y="1369"/>
                  </a:lnTo>
                  <a:cubicBezTo>
                    <a:pt x="385" y="1357"/>
                    <a:pt x="420" y="1345"/>
                    <a:pt x="455" y="1334"/>
                  </a:cubicBezTo>
                  <a:lnTo>
                    <a:pt x="455" y="1334"/>
                  </a:lnTo>
                  <a:cubicBezTo>
                    <a:pt x="457" y="1333"/>
                    <a:pt x="459" y="1332"/>
                    <a:pt x="460" y="1331"/>
                  </a:cubicBezTo>
                  <a:lnTo>
                    <a:pt x="460" y="1331"/>
                  </a:lnTo>
                  <a:cubicBezTo>
                    <a:pt x="465" y="1334"/>
                    <a:pt x="471" y="1339"/>
                    <a:pt x="476" y="1343"/>
                  </a:cubicBezTo>
                  <a:lnTo>
                    <a:pt x="476" y="1343"/>
                  </a:lnTo>
                  <a:cubicBezTo>
                    <a:pt x="477" y="1343"/>
                    <a:pt x="477" y="1343"/>
                    <a:pt x="478" y="1344"/>
                  </a:cubicBezTo>
                  <a:lnTo>
                    <a:pt x="478" y="1344"/>
                  </a:lnTo>
                  <a:cubicBezTo>
                    <a:pt x="449" y="1370"/>
                    <a:pt x="420" y="1397"/>
                    <a:pt x="391" y="1424"/>
                  </a:cubicBezTo>
                  <a:lnTo>
                    <a:pt x="391" y="1424"/>
                  </a:lnTo>
                  <a:cubicBezTo>
                    <a:pt x="370" y="1444"/>
                    <a:pt x="401" y="1475"/>
                    <a:pt x="422" y="1455"/>
                  </a:cubicBezTo>
                  <a:lnTo>
                    <a:pt x="422" y="1455"/>
                  </a:lnTo>
                  <a:cubicBezTo>
                    <a:pt x="452" y="1428"/>
                    <a:pt x="481" y="1401"/>
                    <a:pt x="510" y="1374"/>
                  </a:cubicBezTo>
                  <a:lnTo>
                    <a:pt x="510" y="1374"/>
                  </a:lnTo>
                  <a:cubicBezTo>
                    <a:pt x="544" y="1428"/>
                    <a:pt x="580" y="1479"/>
                    <a:pt x="619" y="1526"/>
                  </a:cubicBezTo>
                  <a:lnTo>
                    <a:pt x="619" y="1526"/>
                  </a:lnTo>
                  <a:cubicBezTo>
                    <a:pt x="596" y="1535"/>
                    <a:pt x="577" y="1545"/>
                    <a:pt x="554" y="1560"/>
                  </a:cubicBezTo>
                  <a:lnTo>
                    <a:pt x="554" y="1560"/>
                  </a:lnTo>
                  <a:cubicBezTo>
                    <a:pt x="453" y="1628"/>
                    <a:pt x="369" y="1616"/>
                    <a:pt x="282" y="1534"/>
                  </a:cubicBezTo>
                  <a:close/>
                  <a:moveTo>
                    <a:pt x="608" y="331"/>
                  </a:moveTo>
                  <a:lnTo>
                    <a:pt x="608" y="331"/>
                  </a:lnTo>
                  <a:cubicBezTo>
                    <a:pt x="589" y="381"/>
                    <a:pt x="583" y="433"/>
                    <a:pt x="595" y="483"/>
                  </a:cubicBezTo>
                  <a:lnTo>
                    <a:pt x="595" y="483"/>
                  </a:lnTo>
                  <a:cubicBezTo>
                    <a:pt x="561" y="471"/>
                    <a:pt x="528" y="458"/>
                    <a:pt x="494" y="445"/>
                  </a:cubicBezTo>
                  <a:lnTo>
                    <a:pt x="494" y="445"/>
                  </a:lnTo>
                  <a:cubicBezTo>
                    <a:pt x="467" y="435"/>
                    <a:pt x="456" y="478"/>
                    <a:pt x="483" y="488"/>
                  </a:cubicBezTo>
                  <a:lnTo>
                    <a:pt x="483" y="488"/>
                  </a:lnTo>
                  <a:cubicBezTo>
                    <a:pt x="527" y="504"/>
                    <a:pt x="571" y="521"/>
                    <a:pt x="615" y="538"/>
                  </a:cubicBezTo>
                  <a:lnTo>
                    <a:pt x="615" y="538"/>
                  </a:lnTo>
                  <a:lnTo>
                    <a:pt x="615" y="538"/>
                  </a:lnTo>
                  <a:lnTo>
                    <a:pt x="615" y="538"/>
                  </a:lnTo>
                  <a:cubicBezTo>
                    <a:pt x="570" y="529"/>
                    <a:pt x="518" y="552"/>
                    <a:pt x="476" y="587"/>
                  </a:cubicBezTo>
                  <a:lnTo>
                    <a:pt x="476" y="587"/>
                  </a:lnTo>
                  <a:cubicBezTo>
                    <a:pt x="475" y="585"/>
                    <a:pt x="475" y="583"/>
                    <a:pt x="474" y="580"/>
                  </a:cubicBezTo>
                  <a:lnTo>
                    <a:pt x="474" y="580"/>
                  </a:lnTo>
                  <a:cubicBezTo>
                    <a:pt x="462" y="562"/>
                    <a:pt x="451" y="543"/>
                    <a:pt x="440" y="524"/>
                  </a:cubicBezTo>
                  <a:lnTo>
                    <a:pt x="440" y="524"/>
                  </a:lnTo>
                  <a:cubicBezTo>
                    <a:pt x="425" y="499"/>
                    <a:pt x="387" y="522"/>
                    <a:pt x="402" y="546"/>
                  </a:cubicBezTo>
                  <a:lnTo>
                    <a:pt x="402" y="546"/>
                  </a:lnTo>
                  <a:cubicBezTo>
                    <a:pt x="413" y="565"/>
                    <a:pt x="424" y="584"/>
                    <a:pt x="435" y="603"/>
                  </a:cubicBezTo>
                  <a:lnTo>
                    <a:pt x="435" y="603"/>
                  </a:lnTo>
                  <a:cubicBezTo>
                    <a:pt x="438" y="608"/>
                    <a:pt x="443" y="611"/>
                    <a:pt x="448" y="612"/>
                  </a:cubicBezTo>
                  <a:lnTo>
                    <a:pt x="448" y="612"/>
                  </a:lnTo>
                  <a:cubicBezTo>
                    <a:pt x="364" y="695"/>
                    <a:pt x="303" y="805"/>
                    <a:pt x="289" y="921"/>
                  </a:cubicBezTo>
                  <a:lnTo>
                    <a:pt x="289" y="921"/>
                  </a:lnTo>
                  <a:cubicBezTo>
                    <a:pt x="31" y="727"/>
                    <a:pt x="363" y="365"/>
                    <a:pt x="608" y="331"/>
                  </a:cubicBezTo>
                  <a:lnTo>
                    <a:pt x="729" y="255"/>
                  </a:lnTo>
                  <a:lnTo>
                    <a:pt x="729" y="255"/>
                  </a:lnTo>
                  <a:cubicBezTo>
                    <a:pt x="747" y="237"/>
                    <a:pt x="785" y="209"/>
                    <a:pt x="827" y="186"/>
                  </a:cubicBezTo>
                  <a:lnTo>
                    <a:pt x="827" y="186"/>
                  </a:lnTo>
                  <a:cubicBezTo>
                    <a:pt x="826" y="217"/>
                    <a:pt x="829" y="247"/>
                    <a:pt x="835" y="277"/>
                  </a:cubicBezTo>
                  <a:lnTo>
                    <a:pt x="835" y="277"/>
                  </a:lnTo>
                  <a:cubicBezTo>
                    <a:pt x="840" y="305"/>
                    <a:pt x="883" y="293"/>
                    <a:pt x="878" y="265"/>
                  </a:cubicBezTo>
                  <a:lnTo>
                    <a:pt x="878" y="265"/>
                  </a:lnTo>
                  <a:cubicBezTo>
                    <a:pt x="871" y="231"/>
                    <a:pt x="870" y="198"/>
                    <a:pt x="872" y="164"/>
                  </a:cubicBezTo>
                  <a:lnTo>
                    <a:pt x="872" y="164"/>
                  </a:lnTo>
                  <a:cubicBezTo>
                    <a:pt x="890" y="157"/>
                    <a:pt x="906" y="152"/>
                    <a:pt x="922" y="148"/>
                  </a:cubicBezTo>
                  <a:lnTo>
                    <a:pt x="922" y="148"/>
                  </a:lnTo>
                  <a:cubicBezTo>
                    <a:pt x="922" y="157"/>
                    <a:pt x="921" y="166"/>
                    <a:pt x="921" y="174"/>
                  </a:cubicBezTo>
                  <a:lnTo>
                    <a:pt x="921" y="174"/>
                  </a:lnTo>
                  <a:cubicBezTo>
                    <a:pt x="920" y="196"/>
                    <a:pt x="918" y="217"/>
                    <a:pt x="917" y="237"/>
                  </a:cubicBezTo>
                  <a:lnTo>
                    <a:pt x="917" y="237"/>
                  </a:lnTo>
                  <a:cubicBezTo>
                    <a:pt x="914" y="266"/>
                    <a:pt x="959" y="265"/>
                    <a:pt x="961" y="237"/>
                  </a:cubicBezTo>
                  <a:lnTo>
                    <a:pt x="961" y="237"/>
                  </a:lnTo>
                  <a:cubicBezTo>
                    <a:pt x="962" y="217"/>
                    <a:pt x="963" y="196"/>
                    <a:pt x="965" y="174"/>
                  </a:cubicBezTo>
                  <a:lnTo>
                    <a:pt x="965" y="174"/>
                  </a:lnTo>
                  <a:cubicBezTo>
                    <a:pt x="965" y="164"/>
                    <a:pt x="967" y="153"/>
                    <a:pt x="968" y="143"/>
                  </a:cubicBezTo>
                  <a:lnTo>
                    <a:pt x="968" y="143"/>
                  </a:lnTo>
                  <a:cubicBezTo>
                    <a:pt x="1010" y="143"/>
                    <a:pt x="1043" y="163"/>
                    <a:pt x="1053" y="217"/>
                  </a:cubicBezTo>
                  <a:lnTo>
                    <a:pt x="1053" y="217"/>
                  </a:lnTo>
                  <a:cubicBezTo>
                    <a:pt x="1015" y="245"/>
                    <a:pt x="983" y="282"/>
                    <a:pt x="964" y="328"/>
                  </a:cubicBezTo>
                  <a:lnTo>
                    <a:pt x="964" y="328"/>
                  </a:lnTo>
                  <a:cubicBezTo>
                    <a:pt x="864" y="360"/>
                    <a:pt x="740" y="423"/>
                    <a:pt x="675" y="510"/>
                  </a:cubicBezTo>
                  <a:lnTo>
                    <a:pt x="675" y="510"/>
                  </a:lnTo>
                  <a:cubicBezTo>
                    <a:pt x="631" y="427"/>
                    <a:pt x="664" y="326"/>
                    <a:pt x="729" y="255"/>
                  </a:cubicBezTo>
                  <a:lnTo>
                    <a:pt x="608" y="331"/>
                  </a:lnTo>
                  <a:close/>
                  <a:moveTo>
                    <a:pt x="1611" y="483"/>
                  </a:moveTo>
                  <a:lnTo>
                    <a:pt x="1611" y="483"/>
                  </a:lnTo>
                  <a:cubicBezTo>
                    <a:pt x="1571" y="479"/>
                    <a:pt x="1527" y="483"/>
                    <a:pt x="1478" y="494"/>
                  </a:cubicBezTo>
                  <a:lnTo>
                    <a:pt x="1478" y="494"/>
                  </a:lnTo>
                  <a:cubicBezTo>
                    <a:pt x="1473" y="496"/>
                    <a:pt x="1469" y="497"/>
                    <a:pt x="1466" y="500"/>
                  </a:cubicBezTo>
                  <a:lnTo>
                    <a:pt x="1466" y="500"/>
                  </a:lnTo>
                  <a:cubicBezTo>
                    <a:pt x="1465" y="497"/>
                    <a:pt x="1464" y="493"/>
                    <a:pt x="1462" y="490"/>
                  </a:cubicBezTo>
                  <a:lnTo>
                    <a:pt x="1462" y="490"/>
                  </a:lnTo>
                  <a:cubicBezTo>
                    <a:pt x="1506" y="469"/>
                    <a:pt x="1549" y="446"/>
                    <a:pt x="1590" y="419"/>
                  </a:cubicBezTo>
                  <a:lnTo>
                    <a:pt x="1590" y="419"/>
                  </a:lnTo>
                  <a:cubicBezTo>
                    <a:pt x="1613" y="403"/>
                    <a:pt x="1591" y="365"/>
                    <a:pt x="1567" y="381"/>
                  </a:cubicBezTo>
                  <a:lnTo>
                    <a:pt x="1567" y="381"/>
                  </a:lnTo>
                  <a:cubicBezTo>
                    <a:pt x="1535" y="402"/>
                    <a:pt x="1501" y="421"/>
                    <a:pt x="1466" y="439"/>
                  </a:cubicBezTo>
                  <a:lnTo>
                    <a:pt x="1466" y="439"/>
                  </a:lnTo>
                  <a:cubicBezTo>
                    <a:pt x="1496" y="410"/>
                    <a:pt x="1525" y="381"/>
                    <a:pt x="1555" y="352"/>
                  </a:cubicBezTo>
                  <a:lnTo>
                    <a:pt x="1555" y="352"/>
                  </a:lnTo>
                  <a:cubicBezTo>
                    <a:pt x="1575" y="332"/>
                    <a:pt x="1544" y="301"/>
                    <a:pt x="1523" y="321"/>
                  </a:cubicBezTo>
                  <a:lnTo>
                    <a:pt x="1523" y="321"/>
                  </a:lnTo>
                  <a:cubicBezTo>
                    <a:pt x="1493" y="351"/>
                    <a:pt x="1463" y="381"/>
                    <a:pt x="1432" y="410"/>
                  </a:cubicBezTo>
                  <a:lnTo>
                    <a:pt x="1432" y="410"/>
                  </a:lnTo>
                  <a:cubicBezTo>
                    <a:pt x="1427" y="415"/>
                    <a:pt x="1425" y="421"/>
                    <a:pt x="1426" y="426"/>
                  </a:cubicBezTo>
                  <a:lnTo>
                    <a:pt x="1426" y="426"/>
                  </a:lnTo>
                  <a:cubicBezTo>
                    <a:pt x="1415" y="412"/>
                    <a:pt x="1402" y="398"/>
                    <a:pt x="1388" y="386"/>
                  </a:cubicBezTo>
                  <a:lnTo>
                    <a:pt x="1388" y="386"/>
                  </a:lnTo>
                  <a:cubicBezTo>
                    <a:pt x="1392" y="383"/>
                    <a:pt x="1395" y="380"/>
                    <a:pt x="1397" y="375"/>
                  </a:cubicBezTo>
                  <a:lnTo>
                    <a:pt x="1397" y="375"/>
                  </a:lnTo>
                  <a:cubicBezTo>
                    <a:pt x="1402" y="358"/>
                    <a:pt x="1408" y="342"/>
                    <a:pt x="1414" y="326"/>
                  </a:cubicBezTo>
                  <a:lnTo>
                    <a:pt x="1414" y="326"/>
                  </a:lnTo>
                  <a:cubicBezTo>
                    <a:pt x="1423" y="299"/>
                    <a:pt x="1381" y="287"/>
                    <a:pt x="1371" y="314"/>
                  </a:cubicBezTo>
                  <a:lnTo>
                    <a:pt x="1371" y="314"/>
                  </a:lnTo>
                  <a:cubicBezTo>
                    <a:pt x="1366" y="330"/>
                    <a:pt x="1361" y="345"/>
                    <a:pt x="1355" y="361"/>
                  </a:cubicBezTo>
                  <a:lnTo>
                    <a:pt x="1355" y="361"/>
                  </a:lnTo>
                  <a:cubicBezTo>
                    <a:pt x="1259" y="300"/>
                    <a:pt x="1157" y="288"/>
                    <a:pt x="1051" y="307"/>
                  </a:cubicBezTo>
                  <a:lnTo>
                    <a:pt x="1051" y="307"/>
                  </a:lnTo>
                  <a:cubicBezTo>
                    <a:pt x="1205" y="105"/>
                    <a:pt x="1761" y="223"/>
                    <a:pt x="1611" y="483"/>
                  </a:cubicBezTo>
                  <a:close/>
                  <a:moveTo>
                    <a:pt x="1126" y="1704"/>
                  </a:moveTo>
                  <a:lnTo>
                    <a:pt x="1126" y="1704"/>
                  </a:lnTo>
                  <a:cubicBezTo>
                    <a:pt x="1159" y="1693"/>
                    <a:pt x="1204" y="1674"/>
                    <a:pt x="1251" y="1649"/>
                  </a:cubicBezTo>
                  <a:lnTo>
                    <a:pt x="1251" y="1649"/>
                  </a:lnTo>
                  <a:cubicBezTo>
                    <a:pt x="1254" y="1668"/>
                    <a:pt x="1264" y="1685"/>
                    <a:pt x="1282" y="1697"/>
                  </a:cubicBezTo>
                  <a:lnTo>
                    <a:pt x="1282" y="1697"/>
                  </a:lnTo>
                  <a:cubicBezTo>
                    <a:pt x="1306" y="1713"/>
                    <a:pt x="1328" y="1674"/>
                    <a:pt x="1304" y="1659"/>
                  </a:cubicBezTo>
                  <a:lnTo>
                    <a:pt x="1304" y="1659"/>
                  </a:lnTo>
                  <a:cubicBezTo>
                    <a:pt x="1296" y="1654"/>
                    <a:pt x="1293" y="1644"/>
                    <a:pt x="1294" y="1635"/>
                  </a:cubicBezTo>
                  <a:lnTo>
                    <a:pt x="1294" y="1635"/>
                  </a:lnTo>
                  <a:cubicBezTo>
                    <a:pt x="1294" y="1631"/>
                    <a:pt x="1294" y="1629"/>
                    <a:pt x="1294" y="1626"/>
                  </a:cubicBezTo>
                  <a:lnTo>
                    <a:pt x="1294" y="1626"/>
                  </a:lnTo>
                  <a:cubicBezTo>
                    <a:pt x="1339" y="1600"/>
                    <a:pt x="1384" y="1570"/>
                    <a:pt x="1423" y="1538"/>
                  </a:cubicBezTo>
                  <a:lnTo>
                    <a:pt x="1423" y="1538"/>
                  </a:lnTo>
                  <a:cubicBezTo>
                    <a:pt x="1424" y="1538"/>
                    <a:pt x="1425" y="1539"/>
                    <a:pt x="1426" y="1540"/>
                  </a:cubicBezTo>
                  <a:lnTo>
                    <a:pt x="1426" y="1540"/>
                  </a:lnTo>
                  <a:cubicBezTo>
                    <a:pt x="1430" y="1662"/>
                    <a:pt x="1302" y="1738"/>
                    <a:pt x="1192" y="1752"/>
                  </a:cubicBezTo>
                  <a:lnTo>
                    <a:pt x="1192" y="1752"/>
                  </a:lnTo>
                  <a:cubicBezTo>
                    <a:pt x="1137" y="1759"/>
                    <a:pt x="1082" y="1749"/>
                    <a:pt x="1032" y="1726"/>
                  </a:cubicBezTo>
                  <a:lnTo>
                    <a:pt x="1032" y="1726"/>
                  </a:lnTo>
                  <a:cubicBezTo>
                    <a:pt x="1062" y="1722"/>
                    <a:pt x="1093" y="1715"/>
                    <a:pt x="1126" y="1704"/>
                  </a:cubicBezTo>
                  <a:lnTo>
                    <a:pt x="896" y="827"/>
                  </a:lnTo>
                  <a:lnTo>
                    <a:pt x="896" y="827"/>
                  </a:lnTo>
                  <a:cubicBezTo>
                    <a:pt x="893" y="825"/>
                    <a:pt x="894" y="825"/>
                    <a:pt x="896" y="827"/>
                  </a:cubicBezTo>
                  <a:lnTo>
                    <a:pt x="1126" y="1704"/>
                  </a:lnTo>
                  <a:close/>
                  <a:moveTo>
                    <a:pt x="1015" y="990"/>
                  </a:moveTo>
                  <a:lnTo>
                    <a:pt x="1015" y="990"/>
                  </a:lnTo>
                  <a:cubicBezTo>
                    <a:pt x="1000" y="984"/>
                    <a:pt x="983" y="975"/>
                    <a:pt x="974" y="962"/>
                  </a:cubicBezTo>
                  <a:lnTo>
                    <a:pt x="974" y="962"/>
                  </a:lnTo>
                  <a:cubicBezTo>
                    <a:pt x="968" y="954"/>
                    <a:pt x="971" y="945"/>
                    <a:pt x="978" y="936"/>
                  </a:cubicBezTo>
                  <a:lnTo>
                    <a:pt x="978" y="936"/>
                  </a:lnTo>
                  <a:cubicBezTo>
                    <a:pt x="991" y="946"/>
                    <a:pt x="1003" y="956"/>
                    <a:pt x="1015" y="966"/>
                  </a:cubicBezTo>
                  <a:lnTo>
                    <a:pt x="1015" y="966"/>
                  </a:lnTo>
                  <a:cubicBezTo>
                    <a:pt x="1025" y="973"/>
                    <a:pt x="1037" y="975"/>
                    <a:pt x="1046" y="966"/>
                  </a:cubicBezTo>
                  <a:lnTo>
                    <a:pt x="1046" y="966"/>
                  </a:lnTo>
                  <a:cubicBezTo>
                    <a:pt x="1047" y="965"/>
                    <a:pt x="1047" y="964"/>
                    <a:pt x="1048" y="963"/>
                  </a:cubicBezTo>
                  <a:lnTo>
                    <a:pt x="1048" y="963"/>
                  </a:lnTo>
                  <a:cubicBezTo>
                    <a:pt x="1063" y="982"/>
                    <a:pt x="1097" y="962"/>
                    <a:pt x="1084" y="938"/>
                  </a:cubicBezTo>
                  <a:lnTo>
                    <a:pt x="1084" y="938"/>
                  </a:lnTo>
                  <a:cubicBezTo>
                    <a:pt x="1072" y="918"/>
                    <a:pt x="1061" y="898"/>
                    <a:pt x="1049" y="878"/>
                  </a:cubicBezTo>
                  <a:lnTo>
                    <a:pt x="1049" y="878"/>
                  </a:lnTo>
                  <a:cubicBezTo>
                    <a:pt x="1072" y="861"/>
                    <a:pt x="1093" y="845"/>
                    <a:pt x="1116" y="829"/>
                  </a:cubicBezTo>
                  <a:lnTo>
                    <a:pt x="1116" y="829"/>
                  </a:lnTo>
                  <a:cubicBezTo>
                    <a:pt x="1113" y="868"/>
                    <a:pt x="1109" y="906"/>
                    <a:pt x="1104" y="944"/>
                  </a:cubicBezTo>
                  <a:lnTo>
                    <a:pt x="1104" y="944"/>
                  </a:lnTo>
                  <a:cubicBezTo>
                    <a:pt x="1102" y="961"/>
                    <a:pt x="1100" y="1002"/>
                    <a:pt x="1074" y="1005"/>
                  </a:cubicBezTo>
                  <a:lnTo>
                    <a:pt x="1074" y="1005"/>
                  </a:lnTo>
                  <a:cubicBezTo>
                    <a:pt x="1055" y="1007"/>
                    <a:pt x="1033" y="997"/>
                    <a:pt x="1015" y="990"/>
                  </a:cubicBezTo>
                  <a:close/>
                  <a:moveTo>
                    <a:pt x="1018" y="911"/>
                  </a:moveTo>
                  <a:lnTo>
                    <a:pt x="1018" y="911"/>
                  </a:lnTo>
                  <a:cubicBezTo>
                    <a:pt x="1015" y="909"/>
                    <a:pt x="1013" y="907"/>
                    <a:pt x="1011" y="906"/>
                  </a:cubicBezTo>
                  <a:lnTo>
                    <a:pt x="1011" y="906"/>
                  </a:lnTo>
                  <a:cubicBezTo>
                    <a:pt x="1012" y="905"/>
                    <a:pt x="1013" y="904"/>
                    <a:pt x="1013" y="904"/>
                  </a:cubicBezTo>
                  <a:lnTo>
                    <a:pt x="1013" y="904"/>
                  </a:lnTo>
                  <a:cubicBezTo>
                    <a:pt x="1015" y="906"/>
                    <a:pt x="1016" y="909"/>
                    <a:pt x="1018" y="911"/>
                  </a:cubicBezTo>
                  <a:close/>
                  <a:moveTo>
                    <a:pt x="1088" y="690"/>
                  </a:moveTo>
                  <a:lnTo>
                    <a:pt x="1088" y="690"/>
                  </a:lnTo>
                  <a:cubicBezTo>
                    <a:pt x="1099" y="634"/>
                    <a:pt x="1234" y="656"/>
                    <a:pt x="1266" y="673"/>
                  </a:cubicBezTo>
                  <a:lnTo>
                    <a:pt x="1266" y="673"/>
                  </a:lnTo>
                  <a:cubicBezTo>
                    <a:pt x="1365" y="724"/>
                    <a:pt x="1254" y="830"/>
                    <a:pt x="1180" y="887"/>
                  </a:cubicBezTo>
                  <a:lnTo>
                    <a:pt x="1180" y="887"/>
                  </a:lnTo>
                  <a:cubicBezTo>
                    <a:pt x="1182" y="857"/>
                    <a:pt x="1183" y="828"/>
                    <a:pt x="1184" y="802"/>
                  </a:cubicBezTo>
                  <a:lnTo>
                    <a:pt x="1184" y="802"/>
                  </a:lnTo>
                  <a:cubicBezTo>
                    <a:pt x="1184" y="794"/>
                    <a:pt x="1182" y="788"/>
                    <a:pt x="1179" y="783"/>
                  </a:cubicBezTo>
                  <a:lnTo>
                    <a:pt x="1179" y="783"/>
                  </a:lnTo>
                  <a:cubicBezTo>
                    <a:pt x="1188" y="761"/>
                    <a:pt x="1198" y="739"/>
                    <a:pt x="1208" y="717"/>
                  </a:cubicBezTo>
                  <a:lnTo>
                    <a:pt x="1208" y="717"/>
                  </a:lnTo>
                  <a:cubicBezTo>
                    <a:pt x="1219" y="691"/>
                    <a:pt x="1181" y="668"/>
                    <a:pt x="1170" y="694"/>
                  </a:cubicBezTo>
                  <a:lnTo>
                    <a:pt x="1170" y="694"/>
                  </a:lnTo>
                  <a:cubicBezTo>
                    <a:pt x="1162" y="712"/>
                    <a:pt x="1154" y="730"/>
                    <a:pt x="1146" y="748"/>
                  </a:cubicBezTo>
                  <a:lnTo>
                    <a:pt x="1146" y="748"/>
                  </a:lnTo>
                  <a:cubicBezTo>
                    <a:pt x="1137" y="741"/>
                    <a:pt x="1125" y="740"/>
                    <a:pt x="1113" y="749"/>
                  </a:cubicBezTo>
                  <a:lnTo>
                    <a:pt x="1113" y="749"/>
                  </a:lnTo>
                  <a:cubicBezTo>
                    <a:pt x="1099" y="759"/>
                    <a:pt x="1084" y="769"/>
                    <a:pt x="1071" y="780"/>
                  </a:cubicBezTo>
                  <a:lnTo>
                    <a:pt x="1071" y="780"/>
                  </a:lnTo>
                  <a:cubicBezTo>
                    <a:pt x="1076" y="750"/>
                    <a:pt x="1082" y="720"/>
                    <a:pt x="1088" y="690"/>
                  </a:cubicBezTo>
                  <a:close/>
                  <a:moveTo>
                    <a:pt x="809" y="1149"/>
                  </a:moveTo>
                  <a:lnTo>
                    <a:pt x="809" y="1149"/>
                  </a:lnTo>
                  <a:cubicBezTo>
                    <a:pt x="749" y="1070"/>
                    <a:pt x="696" y="959"/>
                    <a:pt x="747" y="865"/>
                  </a:cubicBezTo>
                  <a:lnTo>
                    <a:pt x="747" y="865"/>
                  </a:lnTo>
                  <a:cubicBezTo>
                    <a:pt x="795" y="777"/>
                    <a:pt x="916" y="736"/>
                    <a:pt x="1011" y="717"/>
                  </a:cubicBezTo>
                  <a:lnTo>
                    <a:pt x="1011" y="717"/>
                  </a:lnTo>
                  <a:cubicBezTo>
                    <a:pt x="1005" y="749"/>
                    <a:pt x="1002" y="784"/>
                    <a:pt x="997" y="811"/>
                  </a:cubicBezTo>
                  <a:lnTo>
                    <a:pt x="997" y="811"/>
                  </a:lnTo>
                  <a:cubicBezTo>
                    <a:pt x="995" y="819"/>
                    <a:pt x="997" y="826"/>
                    <a:pt x="999" y="832"/>
                  </a:cubicBezTo>
                  <a:lnTo>
                    <a:pt x="999" y="832"/>
                  </a:lnTo>
                  <a:cubicBezTo>
                    <a:pt x="985" y="843"/>
                    <a:pt x="968" y="854"/>
                    <a:pt x="953" y="866"/>
                  </a:cubicBezTo>
                  <a:lnTo>
                    <a:pt x="953" y="866"/>
                  </a:lnTo>
                  <a:cubicBezTo>
                    <a:pt x="951" y="865"/>
                    <a:pt x="948" y="863"/>
                    <a:pt x="946" y="862"/>
                  </a:cubicBezTo>
                  <a:lnTo>
                    <a:pt x="946" y="862"/>
                  </a:lnTo>
                  <a:cubicBezTo>
                    <a:pt x="938" y="857"/>
                    <a:pt x="930" y="851"/>
                    <a:pt x="921" y="846"/>
                  </a:cubicBezTo>
                  <a:lnTo>
                    <a:pt x="921" y="846"/>
                  </a:lnTo>
                  <a:cubicBezTo>
                    <a:pt x="914" y="841"/>
                    <a:pt x="908" y="836"/>
                    <a:pt x="901" y="831"/>
                  </a:cubicBezTo>
                  <a:lnTo>
                    <a:pt x="901" y="831"/>
                  </a:lnTo>
                  <a:cubicBezTo>
                    <a:pt x="900" y="829"/>
                    <a:pt x="897" y="826"/>
                    <a:pt x="894" y="825"/>
                  </a:cubicBezTo>
                  <a:lnTo>
                    <a:pt x="894" y="825"/>
                  </a:lnTo>
                  <a:cubicBezTo>
                    <a:pt x="889" y="821"/>
                    <a:pt x="884" y="819"/>
                    <a:pt x="877" y="818"/>
                  </a:cubicBezTo>
                  <a:lnTo>
                    <a:pt x="877" y="818"/>
                  </a:lnTo>
                  <a:cubicBezTo>
                    <a:pt x="862" y="817"/>
                    <a:pt x="854" y="833"/>
                    <a:pt x="856" y="846"/>
                  </a:cubicBezTo>
                  <a:lnTo>
                    <a:pt x="856" y="846"/>
                  </a:lnTo>
                  <a:cubicBezTo>
                    <a:pt x="858" y="861"/>
                    <a:pt x="883" y="873"/>
                    <a:pt x="894" y="880"/>
                  </a:cubicBezTo>
                  <a:lnTo>
                    <a:pt x="894" y="880"/>
                  </a:lnTo>
                  <a:cubicBezTo>
                    <a:pt x="904" y="887"/>
                    <a:pt x="913" y="894"/>
                    <a:pt x="922" y="900"/>
                  </a:cubicBezTo>
                  <a:lnTo>
                    <a:pt x="922" y="900"/>
                  </a:lnTo>
                  <a:cubicBezTo>
                    <a:pt x="922" y="900"/>
                    <a:pt x="922" y="901"/>
                    <a:pt x="921" y="902"/>
                  </a:cubicBezTo>
                  <a:lnTo>
                    <a:pt x="921" y="902"/>
                  </a:lnTo>
                  <a:cubicBezTo>
                    <a:pt x="896" y="947"/>
                    <a:pt x="906" y="989"/>
                    <a:pt x="939" y="1019"/>
                  </a:cubicBezTo>
                  <a:lnTo>
                    <a:pt x="939" y="1019"/>
                  </a:lnTo>
                  <a:cubicBezTo>
                    <a:pt x="910" y="1046"/>
                    <a:pt x="881" y="1072"/>
                    <a:pt x="852" y="1099"/>
                  </a:cubicBezTo>
                  <a:lnTo>
                    <a:pt x="852" y="1099"/>
                  </a:lnTo>
                  <a:cubicBezTo>
                    <a:pt x="831" y="1118"/>
                    <a:pt x="862" y="1150"/>
                    <a:pt x="883" y="1131"/>
                  </a:cubicBezTo>
                  <a:lnTo>
                    <a:pt x="883" y="1131"/>
                  </a:lnTo>
                  <a:cubicBezTo>
                    <a:pt x="907" y="1109"/>
                    <a:pt x="931" y="1087"/>
                    <a:pt x="954" y="1065"/>
                  </a:cubicBezTo>
                  <a:lnTo>
                    <a:pt x="954" y="1065"/>
                  </a:lnTo>
                  <a:cubicBezTo>
                    <a:pt x="940" y="1091"/>
                    <a:pt x="925" y="1116"/>
                    <a:pt x="911" y="1142"/>
                  </a:cubicBezTo>
                  <a:lnTo>
                    <a:pt x="911" y="1142"/>
                  </a:lnTo>
                  <a:cubicBezTo>
                    <a:pt x="897" y="1167"/>
                    <a:pt x="935" y="1189"/>
                    <a:pt x="949" y="1165"/>
                  </a:cubicBezTo>
                  <a:lnTo>
                    <a:pt x="949" y="1165"/>
                  </a:lnTo>
                  <a:cubicBezTo>
                    <a:pt x="966" y="1135"/>
                    <a:pt x="982" y="1105"/>
                    <a:pt x="999" y="1075"/>
                  </a:cubicBezTo>
                  <a:lnTo>
                    <a:pt x="999" y="1075"/>
                  </a:lnTo>
                  <a:cubicBezTo>
                    <a:pt x="1000" y="1107"/>
                    <a:pt x="1000" y="1140"/>
                    <a:pt x="1001" y="1171"/>
                  </a:cubicBezTo>
                  <a:lnTo>
                    <a:pt x="1001" y="1171"/>
                  </a:lnTo>
                  <a:cubicBezTo>
                    <a:pt x="1001" y="1200"/>
                    <a:pt x="1045" y="1200"/>
                    <a:pt x="1045" y="1171"/>
                  </a:cubicBezTo>
                  <a:lnTo>
                    <a:pt x="1045" y="1171"/>
                  </a:lnTo>
                  <a:cubicBezTo>
                    <a:pt x="1045" y="1137"/>
                    <a:pt x="1044" y="1103"/>
                    <a:pt x="1043" y="1069"/>
                  </a:cubicBezTo>
                  <a:lnTo>
                    <a:pt x="1043" y="1069"/>
                  </a:lnTo>
                  <a:cubicBezTo>
                    <a:pt x="1079" y="1076"/>
                    <a:pt x="1115" y="1073"/>
                    <a:pt x="1136" y="1047"/>
                  </a:cubicBezTo>
                  <a:lnTo>
                    <a:pt x="1136" y="1047"/>
                  </a:lnTo>
                  <a:cubicBezTo>
                    <a:pt x="1151" y="1027"/>
                    <a:pt x="1161" y="1002"/>
                    <a:pt x="1168" y="976"/>
                  </a:cubicBezTo>
                  <a:lnTo>
                    <a:pt x="1168" y="976"/>
                  </a:lnTo>
                  <a:cubicBezTo>
                    <a:pt x="1169" y="975"/>
                    <a:pt x="1169" y="975"/>
                    <a:pt x="1170" y="974"/>
                  </a:cubicBezTo>
                  <a:lnTo>
                    <a:pt x="1170" y="974"/>
                  </a:lnTo>
                  <a:cubicBezTo>
                    <a:pt x="1197" y="958"/>
                    <a:pt x="1228" y="936"/>
                    <a:pt x="1257" y="910"/>
                  </a:cubicBezTo>
                  <a:lnTo>
                    <a:pt x="1257" y="910"/>
                  </a:lnTo>
                  <a:cubicBezTo>
                    <a:pt x="1257" y="981"/>
                    <a:pt x="1235" y="1046"/>
                    <a:pt x="1195" y="1110"/>
                  </a:cubicBezTo>
                  <a:lnTo>
                    <a:pt x="1195" y="1110"/>
                  </a:lnTo>
                  <a:cubicBezTo>
                    <a:pt x="1110" y="1243"/>
                    <a:pt x="911" y="1287"/>
                    <a:pt x="809" y="1149"/>
                  </a:cubicBezTo>
                  <a:close/>
                  <a:moveTo>
                    <a:pt x="1400" y="1237"/>
                  </a:moveTo>
                  <a:lnTo>
                    <a:pt x="1400" y="1237"/>
                  </a:lnTo>
                  <a:cubicBezTo>
                    <a:pt x="1369" y="1298"/>
                    <a:pt x="1324" y="1349"/>
                    <a:pt x="1275" y="1396"/>
                  </a:cubicBezTo>
                  <a:lnTo>
                    <a:pt x="1275" y="1396"/>
                  </a:lnTo>
                  <a:cubicBezTo>
                    <a:pt x="1245" y="1423"/>
                    <a:pt x="1213" y="1444"/>
                    <a:pt x="1179" y="1463"/>
                  </a:cubicBezTo>
                  <a:lnTo>
                    <a:pt x="1179" y="1463"/>
                  </a:lnTo>
                  <a:cubicBezTo>
                    <a:pt x="1071" y="1526"/>
                    <a:pt x="1049" y="1361"/>
                    <a:pt x="1042" y="1294"/>
                  </a:cubicBezTo>
                  <a:lnTo>
                    <a:pt x="1042" y="1294"/>
                  </a:lnTo>
                  <a:cubicBezTo>
                    <a:pt x="1094" y="1280"/>
                    <a:pt x="1144" y="1255"/>
                    <a:pt x="1180" y="1222"/>
                  </a:cubicBezTo>
                  <a:lnTo>
                    <a:pt x="1180" y="1222"/>
                  </a:lnTo>
                  <a:cubicBezTo>
                    <a:pt x="1189" y="1214"/>
                    <a:pt x="1197" y="1206"/>
                    <a:pt x="1205" y="1198"/>
                  </a:cubicBezTo>
                  <a:lnTo>
                    <a:pt x="1205" y="1198"/>
                  </a:lnTo>
                  <a:cubicBezTo>
                    <a:pt x="1212" y="1221"/>
                    <a:pt x="1218" y="1243"/>
                    <a:pt x="1224" y="1267"/>
                  </a:cubicBezTo>
                  <a:lnTo>
                    <a:pt x="1224" y="1267"/>
                  </a:lnTo>
                  <a:cubicBezTo>
                    <a:pt x="1232" y="1294"/>
                    <a:pt x="1274" y="1282"/>
                    <a:pt x="1267" y="1255"/>
                  </a:cubicBezTo>
                  <a:lnTo>
                    <a:pt x="1267" y="1255"/>
                  </a:lnTo>
                  <a:cubicBezTo>
                    <a:pt x="1260" y="1228"/>
                    <a:pt x="1252" y="1201"/>
                    <a:pt x="1245" y="1175"/>
                  </a:cubicBezTo>
                  <a:lnTo>
                    <a:pt x="1245" y="1175"/>
                  </a:lnTo>
                  <a:cubicBezTo>
                    <a:pt x="1243" y="1169"/>
                    <a:pt x="1240" y="1165"/>
                    <a:pt x="1236" y="1162"/>
                  </a:cubicBezTo>
                  <a:lnTo>
                    <a:pt x="1236" y="1162"/>
                  </a:lnTo>
                  <a:cubicBezTo>
                    <a:pt x="1237" y="1162"/>
                    <a:pt x="1237" y="1162"/>
                    <a:pt x="1237" y="1161"/>
                  </a:cubicBezTo>
                  <a:lnTo>
                    <a:pt x="1237" y="1161"/>
                  </a:lnTo>
                  <a:lnTo>
                    <a:pt x="1237" y="1161"/>
                  </a:lnTo>
                  <a:lnTo>
                    <a:pt x="1237" y="1161"/>
                  </a:lnTo>
                  <a:cubicBezTo>
                    <a:pt x="1253" y="1179"/>
                    <a:pt x="1268" y="1196"/>
                    <a:pt x="1283" y="1213"/>
                  </a:cubicBezTo>
                  <a:lnTo>
                    <a:pt x="1283" y="1213"/>
                  </a:lnTo>
                  <a:cubicBezTo>
                    <a:pt x="1303" y="1234"/>
                    <a:pt x="1334" y="1203"/>
                    <a:pt x="1315" y="1182"/>
                  </a:cubicBezTo>
                  <a:lnTo>
                    <a:pt x="1315" y="1182"/>
                  </a:lnTo>
                  <a:cubicBezTo>
                    <a:pt x="1299" y="1165"/>
                    <a:pt x="1284" y="1147"/>
                    <a:pt x="1268" y="1130"/>
                  </a:cubicBezTo>
                  <a:lnTo>
                    <a:pt x="1268" y="1130"/>
                  </a:lnTo>
                  <a:cubicBezTo>
                    <a:pt x="1267" y="1128"/>
                    <a:pt x="1264" y="1126"/>
                    <a:pt x="1262" y="1125"/>
                  </a:cubicBezTo>
                  <a:lnTo>
                    <a:pt x="1262" y="1125"/>
                  </a:lnTo>
                  <a:cubicBezTo>
                    <a:pt x="1271" y="1111"/>
                    <a:pt x="1279" y="1095"/>
                    <a:pt x="1286" y="1080"/>
                  </a:cubicBezTo>
                  <a:lnTo>
                    <a:pt x="1286" y="1080"/>
                  </a:lnTo>
                  <a:cubicBezTo>
                    <a:pt x="1311" y="1091"/>
                    <a:pt x="1338" y="1097"/>
                    <a:pt x="1366" y="1095"/>
                  </a:cubicBezTo>
                  <a:lnTo>
                    <a:pt x="1366" y="1095"/>
                  </a:lnTo>
                  <a:cubicBezTo>
                    <a:pt x="1395" y="1093"/>
                    <a:pt x="1395" y="1049"/>
                    <a:pt x="1366" y="1051"/>
                  </a:cubicBezTo>
                  <a:lnTo>
                    <a:pt x="1366" y="1051"/>
                  </a:lnTo>
                  <a:cubicBezTo>
                    <a:pt x="1344" y="1052"/>
                    <a:pt x="1323" y="1048"/>
                    <a:pt x="1303" y="1038"/>
                  </a:cubicBezTo>
                  <a:lnTo>
                    <a:pt x="1303" y="1038"/>
                  </a:lnTo>
                  <a:cubicBezTo>
                    <a:pt x="1322" y="979"/>
                    <a:pt x="1328" y="914"/>
                    <a:pt x="1319" y="847"/>
                  </a:cubicBezTo>
                  <a:lnTo>
                    <a:pt x="1319" y="847"/>
                  </a:lnTo>
                  <a:cubicBezTo>
                    <a:pt x="1343" y="816"/>
                    <a:pt x="1361" y="784"/>
                    <a:pt x="1367" y="750"/>
                  </a:cubicBezTo>
                  <a:lnTo>
                    <a:pt x="1367" y="750"/>
                  </a:lnTo>
                  <a:cubicBezTo>
                    <a:pt x="1413" y="739"/>
                    <a:pt x="1442" y="752"/>
                    <a:pt x="1461" y="777"/>
                  </a:cubicBezTo>
                  <a:lnTo>
                    <a:pt x="1461" y="777"/>
                  </a:lnTo>
                  <a:cubicBezTo>
                    <a:pt x="1445" y="785"/>
                    <a:pt x="1426" y="792"/>
                    <a:pt x="1407" y="793"/>
                  </a:cubicBezTo>
                  <a:lnTo>
                    <a:pt x="1407" y="793"/>
                  </a:lnTo>
                  <a:cubicBezTo>
                    <a:pt x="1379" y="796"/>
                    <a:pt x="1379" y="841"/>
                    <a:pt x="1407" y="838"/>
                  </a:cubicBezTo>
                  <a:lnTo>
                    <a:pt x="1407" y="838"/>
                  </a:lnTo>
                  <a:cubicBezTo>
                    <a:pt x="1434" y="835"/>
                    <a:pt x="1457" y="828"/>
                    <a:pt x="1480" y="817"/>
                  </a:cubicBezTo>
                  <a:lnTo>
                    <a:pt x="1480" y="817"/>
                  </a:lnTo>
                  <a:cubicBezTo>
                    <a:pt x="1502" y="894"/>
                    <a:pt x="1479" y="1010"/>
                    <a:pt x="1472" y="1044"/>
                  </a:cubicBezTo>
                  <a:lnTo>
                    <a:pt x="1472" y="1044"/>
                  </a:lnTo>
                  <a:cubicBezTo>
                    <a:pt x="1459" y="1112"/>
                    <a:pt x="1431" y="1176"/>
                    <a:pt x="1400" y="1237"/>
                  </a:cubicBezTo>
                  <a:close/>
                  <a:moveTo>
                    <a:pt x="1439" y="445"/>
                  </a:moveTo>
                  <a:lnTo>
                    <a:pt x="1439" y="445"/>
                  </a:lnTo>
                  <a:cubicBezTo>
                    <a:pt x="1442" y="447"/>
                    <a:pt x="1445" y="447"/>
                    <a:pt x="1449" y="447"/>
                  </a:cubicBezTo>
                  <a:lnTo>
                    <a:pt x="1449" y="447"/>
                  </a:lnTo>
                  <a:cubicBezTo>
                    <a:pt x="1446" y="449"/>
                    <a:pt x="1445" y="450"/>
                    <a:pt x="1442" y="451"/>
                  </a:cubicBezTo>
                  <a:lnTo>
                    <a:pt x="1442" y="451"/>
                  </a:lnTo>
                  <a:cubicBezTo>
                    <a:pt x="1441" y="449"/>
                    <a:pt x="1440" y="447"/>
                    <a:pt x="1439" y="445"/>
                  </a:cubicBezTo>
                  <a:close/>
                  <a:moveTo>
                    <a:pt x="1122" y="363"/>
                  </a:moveTo>
                  <a:lnTo>
                    <a:pt x="1122" y="363"/>
                  </a:lnTo>
                  <a:cubicBezTo>
                    <a:pt x="1333" y="342"/>
                    <a:pt x="1414" y="510"/>
                    <a:pt x="1441" y="681"/>
                  </a:cubicBezTo>
                  <a:lnTo>
                    <a:pt x="1441" y="681"/>
                  </a:lnTo>
                  <a:cubicBezTo>
                    <a:pt x="1418" y="677"/>
                    <a:pt x="1392" y="677"/>
                    <a:pt x="1360" y="684"/>
                  </a:cubicBezTo>
                  <a:lnTo>
                    <a:pt x="1360" y="684"/>
                  </a:lnTo>
                  <a:cubicBezTo>
                    <a:pt x="1353" y="665"/>
                    <a:pt x="1339" y="647"/>
                    <a:pt x="1320" y="630"/>
                  </a:cubicBezTo>
                  <a:lnTo>
                    <a:pt x="1320" y="630"/>
                  </a:lnTo>
                  <a:cubicBezTo>
                    <a:pt x="1265" y="582"/>
                    <a:pt x="1189" y="587"/>
                    <a:pt x="1120" y="597"/>
                  </a:cubicBezTo>
                  <a:lnTo>
                    <a:pt x="1120" y="597"/>
                  </a:lnTo>
                  <a:cubicBezTo>
                    <a:pt x="1123" y="576"/>
                    <a:pt x="1126" y="554"/>
                    <a:pt x="1128" y="533"/>
                  </a:cubicBezTo>
                  <a:lnTo>
                    <a:pt x="1128" y="533"/>
                  </a:lnTo>
                  <a:cubicBezTo>
                    <a:pt x="1129" y="520"/>
                    <a:pt x="1117" y="510"/>
                    <a:pt x="1106" y="510"/>
                  </a:cubicBezTo>
                  <a:lnTo>
                    <a:pt x="1106" y="510"/>
                  </a:lnTo>
                  <a:cubicBezTo>
                    <a:pt x="1093" y="510"/>
                    <a:pt x="1085" y="520"/>
                    <a:pt x="1083" y="533"/>
                  </a:cubicBezTo>
                  <a:lnTo>
                    <a:pt x="1083" y="533"/>
                  </a:lnTo>
                  <a:cubicBezTo>
                    <a:pt x="1081" y="557"/>
                    <a:pt x="1078" y="582"/>
                    <a:pt x="1075" y="606"/>
                  </a:cubicBezTo>
                  <a:lnTo>
                    <a:pt x="1075" y="606"/>
                  </a:lnTo>
                  <a:cubicBezTo>
                    <a:pt x="1075" y="607"/>
                    <a:pt x="1076" y="607"/>
                    <a:pt x="1076" y="608"/>
                  </a:cubicBezTo>
                  <a:lnTo>
                    <a:pt x="1076" y="608"/>
                  </a:lnTo>
                  <a:cubicBezTo>
                    <a:pt x="1065" y="612"/>
                    <a:pt x="1057" y="618"/>
                    <a:pt x="1049" y="625"/>
                  </a:cubicBezTo>
                  <a:lnTo>
                    <a:pt x="1049" y="625"/>
                  </a:lnTo>
                  <a:cubicBezTo>
                    <a:pt x="1036" y="580"/>
                    <a:pt x="1025" y="533"/>
                    <a:pt x="1015" y="487"/>
                  </a:cubicBezTo>
                  <a:lnTo>
                    <a:pt x="1015" y="487"/>
                  </a:lnTo>
                  <a:cubicBezTo>
                    <a:pt x="1012" y="471"/>
                    <a:pt x="988" y="464"/>
                    <a:pt x="978" y="477"/>
                  </a:cubicBezTo>
                  <a:lnTo>
                    <a:pt x="978" y="477"/>
                  </a:lnTo>
                  <a:cubicBezTo>
                    <a:pt x="973" y="482"/>
                    <a:pt x="969" y="487"/>
                    <a:pt x="965" y="492"/>
                  </a:cubicBezTo>
                  <a:lnTo>
                    <a:pt x="965" y="492"/>
                  </a:lnTo>
                  <a:cubicBezTo>
                    <a:pt x="952" y="508"/>
                    <a:pt x="965" y="528"/>
                    <a:pt x="979" y="530"/>
                  </a:cubicBezTo>
                  <a:lnTo>
                    <a:pt x="979" y="530"/>
                  </a:lnTo>
                  <a:cubicBezTo>
                    <a:pt x="989" y="570"/>
                    <a:pt x="999" y="610"/>
                    <a:pt x="1010" y="649"/>
                  </a:cubicBezTo>
                  <a:lnTo>
                    <a:pt x="1010" y="649"/>
                  </a:lnTo>
                  <a:cubicBezTo>
                    <a:pt x="1005" y="650"/>
                    <a:pt x="1001" y="651"/>
                    <a:pt x="995" y="652"/>
                  </a:cubicBezTo>
                  <a:lnTo>
                    <a:pt x="995" y="652"/>
                  </a:lnTo>
                  <a:cubicBezTo>
                    <a:pt x="995" y="648"/>
                    <a:pt x="993" y="643"/>
                    <a:pt x="989" y="639"/>
                  </a:cubicBezTo>
                  <a:lnTo>
                    <a:pt x="989" y="639"/>
                  </a:lnTo>
                  <a:cubicBezTo>
                    <a:pt x="963" y="617"/>
                    <a:pt x="943" y="591"/>
                    <a:pt x="927" y="562"/>
                  </a:cubicBezTo>
                  <a:lnTo>
                    <a:pt x="927" y="562"/>
                  </a:lnTo>
                  <a:cubicBezTo>
                    <a:pt x="913" y="537"/>
                    <a:pt x="875" y="560"/>
                    <a:pt x="888" y="584"/>
                  </a:cubicBezTo>
                  <a:lnTo>
                    <a:pt x="888" y="584"/>
                  </a:lnTo>
                  <a:cubicBezTo>
                    <a:pt x="905" y="614"/>
                    <a:pt x="925" y="640"/>
                    <a:pt x="950" y="663"/>
                  </a:cubicBezTo>
                  <a:lnTo>
                    <a:pt x="950" y="663"/>
                  </a:lnTo>
                  <a:cubicBezTo>
                    <a:pt x="908" y="674"/>
                    <a:pt x="864" y="690"/>
                    <a:pt x="824" y="711"/>
                  </a:cubicBezTo>
                  <a:lnTo>
                    <a:pt x="824" y="711"/>
                  </a:lnTo>
                  <a:cubicBezTo>
                    <a:pt x="821" y="708"/>
                    <a:pt x="819" y="705"/>
                    <a:pt x="815" y="702"/>
                  </a:cubicBezTo>
                  <a:lnTo>
                    <a:pt x="815" y="702"/>
                  </a:lnTo>
                  <a:cubicBezTo>
                    <a:pt x="573" y="528"/>
                    <a:pt x="995" y="375"/>
                    <a:pt x="1122" y="363"/>
                  </a:cubicBezTo>
                  <a:close/>
                  <a:moveTo>
                    <a:pt x="458" y="1246"/>
                  </a:moveTo>
                  <a:lnTo>
                    <a:pt x="458" y="1246"/>
                  </a:lnTo>
                  <a:cubicBezTo>
                    <a:pt x="404" y="1197"/>
                    <a:pt x="381" y="1113"/>
                    <a:pt x="362" y="1046"/>
                  </a:cubicBezTo>
                  <a:lnTo>
                    <a:pt x="362" y="1046"/>
                  </a:lnTo>
                  <a:cubicBezTo>
                    <a:pt x="358" y="1031"/>
                    <a:pt x="356" y="1015"/>
                    <a:pt x="353" y="1001"/>
                  </a:cubicBezTo>
                  <a:lnTo>
                    <a:pt x="353" y="1001"/>
                  </a:lnTo>
                  <a:cubicBezTo>
                    <a:pt x="404" y="1004"/>
                    <a:pt x="454" y="1002"/>
                    <a:pt x="504" y="994"/>
                  </a:cubicBezTo>
                  <a:lnTo>
                    <a:pt x="504" y="994"/>
                  </a:lnTo>
                  <a:cubicBezTo>
                    <a:pt x="532" y="990"/>
                    <a:pt x="520" y="947"/>
                    <a:pt x="492" y="951"/>
                  </a:cubicBezTo>
                  <a:lnTo>
                    <a:pt x="492" y="951"/>
                  </a:lnTo>
                  <a:cubicBezTo>
                    <a:pt x="445" y="959"/>
                    <a:pt x="399" y="960"/>
                    <a:pt x="352" y="956"/>
                  </a:cubicBezTo>
                  <a:lnTo>
                    <a:pt x="352" y="956"/>
                  </a:lnTo>
                  <a:cubicBezTo>
                    <a:pt x="352" y="940"/>
                    <a:pt x="354" y="924"/>
                    <a:pt x="357" y="909"/>
                  </a:cubicBezTo>
                  <a:lnTo>
                    <a:pt x="357" y="909"/>
                  </a:lnTo>
                  <a:cubicBezTo>
                    <a:pt x="373" y="911"/>
                    <a:pt x="393" y="908"/>
                    <a:pt x="407" y="906"/>
                  </a:cubicBezTo>
                  <a:lnTo>
                    <a:pt x="407" y="906"/>
                  </a:lnTo>
                  <a:cubicBezTo>
                    <a:pt x="433" y="901"/>
                    <a:pt x="455" y="893"/>
                    <a:pt x="478" y="882"/>
                  </a:cubicBezTo>
                  <a:lnTo>
                    <a:pt x="478" y="882"/>
                  </a:lnTo>
                  <a:cubicBezTo>
                    <a:pt x="504" y="870"/>
                    <a:pt x="481" y="832"/>
                    <a:pt x="455" y="844"/>
                  </a:cubicBezTo>
                  <a:lnTo>
                    <a:pt x="455" y="844"/>
                  </a:lnTo>
                  <a:cubicBezTo>
                    <a:pt x="439" y="852"/>
                    <a:pt x="422" y="858"/>
                    <a:pt x="404" y="861"/>
                  </a:cubicBezTo>
                  <a:lnTo>
                    <a:pt x="404" y="861"/>
                  </a:lnTo>
                  <a:cubicBezTo>
                    <a:pt x="395" y="863"/>
                    <a:pt x="386" y="864"/>
                    <a:pt x="376" y="864"/>
                  </a:cubicBezTo>
                  <a:lnTo>
                    <a:pt x="376" y="864"/>
                  </a:lnTo>
                  <a:cubicBezTo>
                    <a:pt x="376" y="864"/>
                    <a:pt x="374" y="864"/>
                    <a:pt x="372" y="864"/>
                  </a:cubicBezTo>
                  <a:lnTo>
                    <a:pt x="372" y="864"/>
                  </a:lnTo>
                  <a:cubicBezTo>
                    <a:pt x="372" y="862"/>
                    <a:pt x="371" y="860"/>
                    <a:pt x="371" y="859"/>
                  </a:cubicBezTo>
                  <a:lnTo>
                    <a:pt x="371" y="859"/>
                  </a:lnTo>
                  <a:cubicBezTo>
                    <a:pt x="381" y="829"/>
                    <a:pt x="396" y="799"/>
                    <a:pt x="413" y="770"/>
                  </a:cubicBezTo>
                  <a:lnTo>
                    <a:pt x="413" y="770"/>
                  </a:lnTo>
                  <a:cubicBezTo>
                    <a:pt x="419" y="760"/>
                    <a:pt x="461" y="697"/>
                    <a:pt x="508" y="651"/>
                  </a:cubicBezTo>
                  <a:lnTo>
                    <a:pt x="508" y="651"/>
                  </a:lnTo>
                  <a:cubicBezTo>
                    <a:pt x="527" y="683"/>
                    <a:pt x="542" y="715"/>
                    <a:pt x="551" y="751"/>
                  </a:cubicBezTo>
                  <a:lnTo>
                    <a:pt x="551" y="751"/>
                  </a:lnTo>
                  <a:cubicBezTo>
                    <a:pt x="558" y="779"/>
                    <a:pt x="601" y="767"/>
                    <a:pt x="594" y="739"/>
                  </a:cubicBezTo>
                  <a:lnTo>
                    <a:pt x="594" y="739"/>
                  </a:lnTo>
                  <a:cubicBezTo>
                    <a:pt x="583" y="698"/>
                    <a:pt x="565" y="659"/>
                    <a:pt x="542" y="623"/>
                  </a:cubicBezTo>
                  <a:lnTo>
                    <a:pt x="542" y="623"/>
                  </a:lnTo>
                  <a:cubicBezTo>
                    <a:pt x="571" y="603"/>
                    <a:pt x="599" y="595"/>
                    <a:pt x="619" y="618"/>
                  </a:cubicBezTo>
                  <a:lnTo>
                    <a:pt x="619" y="618"/>
                  </a:lnTo>
                  <a:cubicBezTo>
                    <a:pt x="631" y="657"/>
                    <a:pt x="641" y="695"/>
                    <a:pt x="652" y="734"/>
                  </a:cubicBezTo>
                  <a:lnTo>
                    <a:pt x="652" y="734"/>
                  </a:lnTo>
                  <a:cubicBezTo>
                    <a:pt x="659" y="762"/>
                    <a:pt x="702" y="750"/>
                    <a:pt x="695" y="722"/>
                  </a:cubicBezTo>
                  <a:lnTo>
                    <a:pt x="695" y="722"/>
                  </a:lnTo>
                  <a:cubicBezTo>
                    <a:pt x="689" y="701"/>
                    <a:pt x="683" y="681"/>
                    <a:pt x="677" y="659"/>
                  </a:cubicBezTo>
                  <a:lnTo>
                    <a:pt x="677" y="659"/>
                  </a:lnTo>
                  <a:cubicBezTo>
                    <a:pt x="701" y="695"/>
                    <a:pt x="736" y="725"/>
                    <a:pt x="765" y="747"/>
                  </a:cubicBezTo>
                  <a:lnTo>
                    <a:pt x="765" y="747"/>
                  </a:lnTo>
                  <a:cubicBezTo>
                    <a:pt x="722" y="779"/>
                    <a:pt x="687" y="819"/>
                    <a:pt x="670" y="869"/>
                  </a:cubicBezTo>
                  <a:lnTo>
                    <a:pt x="670" y="869"/>
                  </a:lnTo>
                  <a:cubicBezTo>
                    <a:pt x="647" y="941"/>
                    <a:pt x="663" y="1025"/>
                    <a:pt x="699" y="1100"/>
                  </a:cubicBezTo>
                  <a:lnTo>
                    <a:pt x="699" y="1100"/>
                  </a:lnTo>
                  <a:cubicBezTo>
                    <a:pt x="672" y="1118"/>
                    <a:pt x="645" y="1135"/>
                    <a:pt x="618" y="1152"/>
                  </a:cubicBezTo>
                  <a:lnTo>
                    <a:pt x="618" y="1152"/>
                  </a:lnTo>
                  <a:cubicBezTo>
                    <a:pt x="595" y="1168"/>
                    <a:pt x="616" y="1206"/>
                    <a:pt x="641" y="1191"/>
                  </a:cubicBezTo>
                  <a:lnTo>
                    <a:pt x="641" y="1191"/>
                  </a:lnTo>
                  <a:cubicBezTo>
                    <a:pt x="667" y="1173"/>
                    <a:pt x="694" y="1156"/>
                    <a:pt x="720" y="1139"/>
                  </a:cubicBezTo>
                  <a:lnTo>
                    <a:pt x="720" y="1139"/>
                  </a:lnTo>
                  <a:cubicBezTo>
                    <a:pt x="731" y="1156"/>
                    <a:pt x="743" y="1173"/>
                    <a:pt x="755" y="1189"/>
                  </a:cubicBezTo>
                  <a:lnTo>
                    <a:pt x="755" y="1189"/>
                  </a:lnTo>
                  <a:cubicBezTo>
                    <a:pt x="670" y="1270"/>
                    <a:pt x="565" y="1343"/>
                    <a:pt x="458" y="1246"/>
                  </a:cubicBezTo>
                  <a:close/>
                  <a:moveTo>
                    <a:pt x="824" y="1496"/>
                  </a:moveTo>
                  <a:lnTo>
                    <a:pt x="824" y="1496"/>
                  </a:lnTo>
                  <a:cubicBezTo>
                    <a:pt x="804" y="1528"/>
                    <a:pt x="784" y="1559"/>
                    <a:pt x="765" y="1590"/>
                  </a:cubicBezTo>
                  <a:lnTo>
                    <a:pt x="765" y="1590"/>
                  </a:lnTo>
                  <a:cubicBezTo>
                    <a:pt x="692" y="1528"/>
                    <a:pt x="632" y="1441"/>
                    <a:pt x="584" y="1367"/>
                  </a:cubicBezTo>
                  <a:lnTo>
                    <a:pt x="584" y="1367"/>
                  </a:lnTo>
                  <a:cubicBezTo>
                    <a:pt x="666" y="1356"/>
                    <a:pt x="744" y="1292"/>
                    <a:pt x="800" y="1238"/>
                  </a:cubicBezTo>
                  <a:lnTo>
                    <a:pt x="800" y="1238"/>
                  </a:lnTo>
                  <a:cubicBezTo>
                    <a:pt x="809" y="1246"/>
                    <a:pt x="817" y="1254"/>
                    <a:pt x="826" y="1261"/>
                  </a:cubicBezTo>
                  <a:lnTo>
                    <a:pt x="826" y="1261"/>
                  </a:lnTo>
                  <a:cubicBezTo>
                    <a:pt x="854" y="1283"/>
                    <a:pt x="887" y="1295"/>
                    <a:pt x="921" y="1300"/>
                  </a:cubicBezTo>
                  <a:lnTo>
                    <a:pt x="921" y="1300"/>
                  </a:lnTo>
                  <a:cubicBezTo>
                    <a:pt x="912" y="1340"/>
                    <a:pt x="904" y="1380"/>
                    <a:pt x="895" y="1419"/>
                  </a:cubicBezTo>
                  <a:lnTo>
                    <a:pt x="895" y="1419"/>
                  </a:lnTo>
                  <a:cubicBezTo>
                    <a:pt x="888" y="1447"/>
                    <a:pt x="931" y="1459"/>
                    <a:pt x="937" y="1431"/>
                  </a:cubicBezTo>
                  <a:lnTo>
                    <a:pt x="937" y="1431"/>
                  </a:lnTo>
                  <a:cubicBezTo>
                    <a:pt x="947" y="1388"/>
                    <a:pt x="956" y="1346"/>
                    <a:pt x="965" y="1304"/>
                  </a:cubicBezTo>
                  <a:lnTo>
                    <a:pt x="965" y="1304"/>
                  </a:lnTo>
                  <a:cubicBezTo>
                    <a:pt x="969" y="1304"/>
                    <a:pt x="973" y="1304"/>
                    <a:pt x="977" y="1304"/>
                  </a:cubicBezTo>
                  <a:lnTo>
                    <a:pt x="977" y="1304"/>
                  </a:lnTo>
                  <a:cubicBezTo>
                    <a:pt x="988" y="1388"/>
                    <a:pt x="1017" y="1552"/>
                    <a:pt x="1113" y="1552"/>
                  </a:cubicBezTo>
                  <a:lnTo>
                    <a:pt x="1113" y="1552"/>
                  </a:lnTo>
                  <a:cubicBezTo>
                    <a:pt x="1247" y="1552"/>
                    <a:pt x="1369" y="1405"/>
                    <a:pt x="1436" y="1307"/>
                  </a:cubicBezTo>
                  <a:lnTo>
                    <a:pt x="1436" y="1307"/>
                  </a:lnTo>
                  <a:lnTo>
                    <a:pt x="1436" y="1307"/>
                  </a:lnTo>
                  <a:lnTo>
                    <a:pt x="1436" y="1307"/>
                  </a:lnTo>
                  <a:cubicBezTo>
                    <a:pt x="1564" y="1473"/>
                    <a:pt x="1106" y="1643"/>
                    <a:pt x="1028" y="1665"/>
                  </a:cubicBezTo>
                  <a:lnTo>
                    <a:pt x="1028" y="1665"/>
                  </a:lnTo>
                  <a:cubicBezTo>
                    <a:pt x="1002" y="1671"/>
                    <a:pt x="976" y="1674"/>
                    <a:pt x="951" y="1673"/>
                  </a:cubicBezTo>
                  <a:lnTo>
                    <a:pt x="951" y="1673"/>
                  </a:lnTo>
                  <a:cubicBezTo>
                    <a:pt x="950" y="1672"/>
                    <a:pt x="949" y="1671"/>
                    <a:pt x="948" y="1670"/>
                  </a:cubicBezTo>
                  <a:lnTo>
                    <a:pt x="948" y="1670"/>
                  </a:lnTo>
                  <a:cubicBezTo>
                    <a:pt x="947" y="1667"/>
                    <a:pt x="947" y="1664"/>
                    <a:pt x="945" y="1661"/>
                  </a:cubicBezTo>
                  <a:lnTo>
                    <a:pt x="945" y="1661"/>
                  </a:lnTo>
                  <a:cubicBezTo>
                    <a:pt x="951" y="1613"/>
                    <a:pt x="957" y="1564"/>
                    <a:pt x="963" y="1515"/>
                  </a:cubicBezTo>
                  <a:lnTo>
                    <a:pt x="963" y="1515"/>
                  </a:lnTo>
                  <a:cubicBezTo>
                    <a:pt x="967" y="1487"/>
                    <a:pt x="923" y="1487"/>
                    <a:pt x="920" y="1515"/>
                  </a:cubicBezTo>
                  <a:lnTo>
                    <a:pt x="920" y="1515"/>
                  </a:lnTo>
                  <a:cubicBezTo>
                    <a:pt x="914" y="1558"/>
                    <a:pt x="908" y="1600"/>
                    <a:pt x="903" y="1643"/>
                  </a:cubicBezTo>
                  <a:lnTo>
                    <a:pt x="903" y="1643"/>
                  </a:lnTo>
                  <a:cubicBezTo>
                    <a:pt x="900" y="1645"/>
                    <a:pt x="897" y="1647"/>
                    <a:pt x="894" y="1651"/>
                  </a:cubicBezTo>
                  <a:lnTo>
                    <a:pt x="894" y="1651"/>
                  </a:lnTo>
                  <a:cubicBezTo>
                    <a:pt x="891" y="1655"/>
                    <a:pt x="888" y="1658"/>
                    <a:pt x="886" y="1661"/>
                  </a:cubicBezTo>
                  <a:lnTo>
                    <a:pt x="886" y="1661"/>
                  </a:lnTo>
                  <a:cubicBezTo>
                    <a:pt x="856" y="1651"/>
                    <a:pt x="827" y="1636"/>
                    <a:pt x="799" y="1617"/>
                  </a:cubicBezTo>
                  <a:lnTo>
                    <a:pt x="799" y="1617"/>
                  </a:lnTo>
                  <a:cubicBezTo>
                    <a:pt x="820" y="1584"/>
                    <a:pt x="841" y="1551"/>
                    <a:pt x="862" y="1519"/>
                  </a:cubicBezTo>
                  <a:lnTo>
                    <a:pt x="862" y="1519"/>
                  </a:lnTo>
                  <a:cubicBezTo>
                    <a:pt x="877" y="1494"/>
                    <a:pt x="839" y="1472"/>
                    <a:pt x="824" y="1496"/>
                  </a:cubicBezTo>
                  <a:close/>
                  <a:moveTo>
                    <a:pt x="1711" y="847"/>
                  </a:moveTo>
                  <a:lnTo>
                    <a:pt x="1711" y="847"/>
                  </a:lnTo>
                  <a:cubicBezTo>
                    <a:pt x="1751" y="844"/>
                    <a:pt x="1789" y="838"/>
                    <a:pt x="1829" y="830"/>
                  </a:cubicBezTo>
                  <a:lnTo>
                    <a:pt x="1829" y="830"/>
                  </a:lnTo>
                  <a:cubicBezTo>
                    <a:pt x="1829" y="836"/>
                    <a:pt x="1830" y="841"/>
                    <a:pt x="1830" y="847"/>
                  </a:cubicBezTo>
                  <a:lnTo>
                    <a:pt x="1830" y="847"/>
                  </a:lnTo>
                  <a:cubicBezTo>
                    <a:pt x="1819" y="845"/>
                    <a:pt x="1809" y="842"/>
                    <a:pt x="1798" y="840"/>
                  </a:cubicBezTo>
                  <a:lnTo>
                    <a:pt x="1798" y="840"/>
                  </a:lnTo>
                  <a:cubicBezTo>
                    <a:pt x="1770" y="834"/>
                    <a:pt x="1758" y="877"/>
                    <a:pt x="1786" y="883"/>
                  </a:cubicBezTo>
                  <a:lnTo>
                    <a:pt x="1786" y="883"/>
                  </a:lnTo>
                  <a:cubicBezTo>
                    <a:pt x="1801" y="886"/>
                    <a:pt x="1816" y="889"/>
                    <a:pt x="1832" y="893"/>
                  </a:cubicBezTo>
                  <a:lnTo>
                    <a:pt x="1832" y="893"/>
                  </a:lnTo>
                  <a:cubicBezTo>
                    <a:pt x="1832" y="907"/>
                    <a:pt x="1831" y="921"/>
                    <a:pt x="1830" y="936"/>
                  </a:cubicBezTo>
                  <a:lnTo>
                    <a:pt x="1830" y="936"/>
                  </a:lnTo>
                  <a:cubicBezTo>
                    <a:pt x="1801" y="926"/>
                    <a:pt x="1771" y="918"/>
                    <a:pt x="1741" y="913"/>
                  </a:cubicBezTo>
                  <a:lnTo>
                    <a:pt x="1741" y="913"/>
                  </a:lnTo>
                  <a:cubicBezTo>
                    <a:pt x="1712" y="909"/>
                    <a:pt x="1701" y="951"/>
                    <a:pt x="1729" y="956"/>
                  </a:cubicBezTo>
                  <a:lnTo>
                    <a:pt x="1729" y="956"/>
                  </a:lnTo>
                  <a:cubicBezTo>
                    <a:pt x="1762" y="961"/>
                    <a:pt x="1794" y="969"/>
                    <a:pt x="1826" y="980"/>
                  </a:cubicBezTo>
                  <a:lnTo>
                    <a:pt x="1826" y="980"/>
                  </a:lnTo>
                  <a:cubicBezTo>
                    <a:pt x="1800" y="1165"/>
                    <a:pt x="1694" y="1341"/>
                    <a:pt x="1526" y="1348"/>
                  </a:cubicBezTo>
                  <a:lnTo>
                    <a:pt x="1526" y="1348"/>
                  </a:lnTo>
                  <a:cubicBezTo>
                    <a:pt x="1523" y="1314"/>
                    <a:pt x="1505" y="1279"/>
                    <a:pt x="1469" y="1244"/>
                  </a:cubicBezTo>
                  <a:lnTo>
                    <a:pt x="1469" y="1244"/>
                  </a:lnTo>
                  <a:cubicBezTo>
                    <a:pt x="1479" y="1221"/>
                    <a:pt x="1489" y="1194"/>
                    <a:pt x="1499" y="1165"/>
                  </a:cubicBezTo>
                  <a:lnTo>
                    <a:pt x="1499" y="1165"/>
                  </a:lnTo>
                  <a:cubicBezTo>
                    <a:pt x="1528" y="1190"/>
                    <a:pt x="1559" y="1212"/>
                    <a:pt x="1594" y="1229"/>
                  </a:cubicBezTo>
                  <a:lnTo>
                    <a:pt x="1594" y="1229"/>
                  </a:lnTo>
                  <a:cubicBezTo>
                    <a:pt x="1620" y="1241"/>
                    <a:pt x="1642" y="1203"/>
                    <a:pt x="1616" y="1191"/>
                  </a:cubicBezTo>
                  <a:lnTo>
                    <a:pt x="1616" y="1191"/>
                  </a:lnTo>
                  <a:cubicBezTo>
                    <a:pt x="1581" y="1173"/>
                    <a:pt x="1548" y="1151"/>
                    <a:pt x="1520" y="1124"/>
                  </a:cubicBezTo>
                  <a:lnTo>
                    <a:pt x="1520" y="1124"/>
                  </a:lnTo>
                  <a:cubicBezTo>
                    <a:pt x="1517" y="1122"/>
                    <a:pt x="1515" y="1121"/>
                    <a:pt x="1513" y="1120"/>
                  </a:cubicBezTo>
                  <a:lnTo>
                    <a:pt x="1513" y="1120"/>
                  </a:lnTo>
                  <a:cubicBezTo>
                    <a:pt x="1515" y="1112"/>
                    <a:pt x="1517" y="1104"/>
                    <a:pt x="1519" y="1096"/>
                  </a:cubicBezTo>
                  <a:lnTo>
                    <a:pt x="1519" y="1096"/>
                  </a:lnTo>
                  <a:cubicBezTo>
                    <a:pt x="1551" y="1104"/>
                    <a:pt x="1583" y="1112"/>
                    <a:pt x="1614" y="1120"/>
                  </a:cubicBezTo>
                  <a:lnTo>
                    <a:pt x="1614" y="1120"/>
                  </a:lnTo>
                  <a:cubicBezTo>
                    <a:pt x="1642" y="1127"/>
                    <a:pt x="1654" y="1084"/>
                    <a:pt x="1626" y="1077"/>
                  </a:cubicBezTo>
                  <a:lnTo>
                    <a:pt x="1626" y="1077"/>
                  </a:lnTo>
                  <a:cubicBezTo>
                    <a:pt x="1594" y="1070"/>
                    <a:pt x="1562" y="1061"/>
                    <a:pt x="1530" y="1053"/>
                  </a:cubicBezTo>
                  <a:lnTo>
                    <a:pt x="1530" y="1053"/>
                  </a:lnTo>
                  <a:cubicBezTo>
                    <a:pt x="1532" y="1041"/>
                    <a:pt x="1535" y="1030"/>
                    <a:pt x="1537" y="1019"/>
                  </a:cubicBezTo>
                  <a:lnTo>
                    <a:pt x="1537" y="1019"/>
                  </a:lnTo>
                  <a:lnTo>
                    <a:pt x="1538" y="1019"/>
                  </a:lnTo>
                  <a:lnTo>
                    <a:pt x="1538" y="1019"/>
                  </a:lnTo>
                  <a:cubicBezTo>
                    <a:pt x="1563" y="1019"/>
                    <a:pt x="1587" y="1018"/>
                    <a:pt x="1612" y="1018"/>
                  </a:cubicBezTo>
                  <a:lnTo>
                    <a:pt x="1612" y="1018"/>
                  </a:lnTo>
                  <a:cubicBezTo>
                    <a:pt x="1641" y="1017"/>
                    <a:pt x="1641" y="973"/>
                    <a:pt x="1612" y="973"/>
                  </a:cubicBezTo>
                  <a:lnTo>
                    <a:pt x="1612" y="973"/>
                  </a:lnTo>
                  <a:cubicBezTo>
                    <a:pt x="1589" y="974"/>
                    <a:pt x="1567" y="974"/>
                    <a:pt x="1544" y="974"/>
                  </a:cubicBezTo>
                  <a:lnTo>
                    <a:pt x="1544" y="974"/>
                  </a:lnTo>
                  <a:cubicBezTo>
                    <a:pt x="1553" y="905"/>
                    <a:pt x="1554" y="838"/>
                    <a:pt x="1539" y="786"/>
                  </a:cubicBezTo>
                  <a:lnTo>
                    <a:pt x="1539" y="786"/>
                  </a:lnTo>
                  <a:cubicBezTo>
                    <a:pt x="1591" y="775"/>
                    <a:pt x="1642" y="760"/>
                    <a:pt x="1691" y="742"/>
                  </a:cubicBezTo>
                  <a:lnTo>
                    <a:pt x="1691" y="742"/>
                  </a:lnTo>
                  <a:cubicBezTo>
                    <a:pt x="1718" y="732"/>
                    <a:pt x="1707" y="689"/>
                    <a:pt x="1679" y="699"/>
                  </a:cubicBezTo>
                  <a:lnTo>
                    <a:pt x="1679" y="699"/>
                  </a:lnTo>
                  <a:cubicBezTo>
                    <a:pt x="1631" y="717"/>
                    <a:pt x="1581" y="731"/>
                    <a:pt x="1530" y="742"/>
                  </a:cubicBezTo>
                  <a:lnTo>
                    <a:pt x="1530" y="742"/>
                  </a:lnTo>
                  <a:cubicBezTo>
                    <a:pt x="1561" y="719"/>
                    <a:pt x="1591" y="696"/>
                    <a:pt x="1622" y="673"/>
                  </a:cubicBezTo>
                  <a:lnTo>
                    <a:pt x="1622" y="673"/>
                  </a:lnTo>
                  <a:cubicBezTo>
                    <a:pt x="1645" y="656"/>
                    <a:pt x="1622" y="618"/>
                    <a:pt x="1600" y="635"/>
                  </a:cubicBezTo>
                  <a:lnTo>
                    <a:pt x="1600" y="635"/>
                  </a:lnTo>
                  <a:cubicBezTo>
                    <a:pt x="1566" y="660"/>
                    <a:pt x="1532" y="685"/>
                    <a:pt x="1499" y="711"/>
                  </a:cubicBezTo>
                  <a:lnTo>
                    <a:pt x="1499" y="711"/>
                  </a:lnTo>
                  <a:cubicBezTo>
                    <a:pt x="1498" y="711"/>
                    <a:pt x="1497" y="710"/>
                    <a:pt x="1497" y="709"/>
                  </a:cubicBezTo>
                  <a:lnTo>
                    <a:pt x="1497" y="709"/>
                  </a:lnTo>
                  <a:cubicBezTo>
                    <a:pt x="1505" y="702"/>
                    <a:pt x="1509" y="692"/>
                    <a:pt x="1507" y="679"/>
                  </a:cubicBezTo>
                  <a:lnTo>
                    <a:pt x="1507" y="679"/>
                  </a:lnTo>
                  <a:cubicBezTo>
                    <a:pt x="1502" y="639"/>
                    <a:pt x="1496" y="599"/>
                    <a:pt x="1485" y="559"/>
                  </a:cubicBezTo>
                  <a:lnTo>
                    <a:pt x="1485" y="559"/>
                  </a:lnTo>
                  <a:cubicBezTo>
                    <a:pt x="1489" y="560"/>
                    <a:pt x="1492" y="559"/>
                    <a:pt x="1496" y="558"/>
                  </a:cubicBezTo>
                  <a:lnTo>
                    <a:pt x="1496" y="558"/>
                  </a:lnTo>
                  <a:cubicBezTo>
                    <a:pt x="1687" y="512"/>
                    <a:pt x="1791" y="630"/>
                    <a:pt x="1822" y="787"/>
                  </a:cubicBezTo>
                  <a:lnTo>
                    <a:pt x="1822" y="787"/>
                  </a:lnTo>
                  <a:cubicBezTo>
                    <a:pt x="1785" y="794"/>
                    <a:pt x="1748" y="800"/>
                    <a:pt x="1711" y="803"/>
                  </a:cubicBezTo>
                  <a:lnTo>
                    <a:pt x="1711" y="803"/>
                  </a:lnTo>
                  <a:cubicBezTo>
                    <a:pt x="1682" y="805"/>
                    <a:pt x="1682" y="849"/>
                    <a:pt x="1711" y="847"/>
                  </a:cubicBezTo>
                  <a:close/>
                  <a:moveTo>
                    <a:pt x="1965" y="1020"/>
                  </a:moveTo>
                  <a:lnTo>
                    <a:pt x="1965" y="1020"/>
                  </a:lnTo>
                  <a:cubicBezTo>
                    <a:pt x="2066" y="759"/>
                    <a:pt x="2021" y="388"/>
                    <a:pt x="1695" y="334"/>
                  </a:cubicBezTo>
                  <a:lnTo>
                    <a:pt x="1695" y="334"/>
                  </a:lnTo>
                  <a:cubicBezTo>
                    <a:pt x="1634" y="162"/>
                    <a:pt x="1316" y="88"/>
                    <a:pt x="1113" y="181"/>
                  </a:cubicBezTo>
                  <a:lnTo>
                    <a:pt x="1113" y="181"/>
                  </a:lnTo>
                  <a:cubicBezTo>
                    <a:pt x="1068" y="0"/>
                    <a:pt x="830" y="90"/>
                    <a:pt x="725" y="172"/>
                  </a:cubicBezTo>
                  <a:lnTo>
                    <a:pt x="725" y="172"/>
                  </a:lnTo>
                  <a:cubicBezTo>
                    <a:pt x="692" y="199"/>
                    <a:pt x="663" y="231"/>
                    <a:pt x="640" y="266"/>
                  </a:cubicBezTo>
                  <a:lnTo>
                    <a:pt x="640" y="266"/>
                  </a:lnTo>
                  <a:cubicBezTo>
                    <a:pt x="636" y="264"/>
                    <a:pt x="631" y="262"/>
                    <a:pt x="624" y="263"/>
                  </a:cubicBezTo>
                  <a:lnTo>
                    <a:pt x="624" y="263"/>
                  </a:lnTo>
                  <a:cubicBezTo>
                    <a:pt x="344" y="285"/>
                    <a:pt x="0" y="661"/>
                    <a:pt x="182" y="907"/>
                  </a:cubicBezTo>
                  <a:lnTo>
                    <a:pt x="182" y="907"/>
                  </a:lnTo>
                  <a:cubicBezTo>
                    <a:pt x="36" y="1078"/>
                    <a:pt x="81" y="1307"/>
                    <a:pt x="176" y="1498"/>
                  </a:cubicBezTo>
                  <a:lnTo>
                    <a:pt x="176" y="1498"/>
                  </a:lnTo>
                  <a:cubicBezTo>
                    <a:pt x="221" y="1586"/>
                    <a:pt x="296" y="1645"/>
                    <a:pt x="390" y="1671"/>
                  </a:cubicBezTo>
                  <a:lnTo>
                    <a:pt x="390" y="1671"/>
                  </a:lnTo>
                  <a:cubicBezTo>
                    <a:pt x="412" y="1678"/>
                    <a:pt x="432" y="1679"/>
                    <a:pt x="450" y="1677"/>
                  </a:cubicBezTo>
                  <a:lnTo>
                    <a:pt x="450" y="1677"/>
                  </a:lnTo>
                  <a:cubicBezTo>
                    <a:pt x="460" y="1771"/>
                    <a:pt x="541" y="1840"/>
                    <a:pt x="636" y="1858"/>
                  </a:cubicBezTo>
                  <a:lnTo>
                    <a:pt x="636" y="1858"/>
                  </a:lnTo>
                  <a:cubicBezTo>
                    <a:pt x="695" y="1869"/>
                    <a:pt x="753" y="1852"/>
                    <a:pt x="804" y="1822"/>
                  </a:cubicBezTo>
                  <a:lnTo>
                    <a:pt x="804" y="1822"/>
                  </a:lnTo>
                  <a:cubicBezTo>
                    <a:pt x="1051" y="2114"/>
                    <a:pt x="1566" y="1911"/>
                    <a:pt x="1668" y="1576"/>
                  </a:cubicBezTo>
                  <a:lnTo>
                    <a:pt x="1668" y="1576"/>
                  </a:lnTo>
                  <a:cubicBezTo>
                    <a:pt x="1751" y="1548"/>
                    <a:pt x="1825" y="1485"/>
                    <a:pt x="1873" y="1407"/>
                  </a:cubicBezTo>
                  <a:lnTo>
                    <a:pt x="1873" y="1407"/>
                  </a:lnTo>
                  <a:cubicBezTo>
                    <a:pt x="1927" y="1320"/>
                    <a:pt x="1983" y="1155"/>
                    <a:pt x="1952" y="1036"/>
                  </a:cubicBezTo>
                  <a:lnTo>
                    <a:pt x="1952" y="1036"/>
                  </a:lnTo>
                  <a:cubicBezTo>
                    <a:pt x="1957" y="1032"/>
                    <a:pt x="1963" y="1027"/>
                    <a:pt x="1965" y="1020"/>
                  </a:cubicBezTo>
                  <a:close/>
                </a:path>
              </a:pathLst>
            </a:custGeom>
            <a:solidFill>
              <a:schemeClr val="accent5"/>
            </a:solidFill>
            <a:ln>
              <a:noFill/>
            </a:ln>
            <a:effectLst/>
          </p:spPr>
          <p:txBody>
            <a:bodyPr wrap="none" anchor="ctr"/>
            <a:lstStyle/>
            <a:p>
              <a:endParaRPr lang="es-ES_tradnl" sz="919"/>
            </a:p>
          </p:txBody>
        </p:sp>
        <p:grpSp>
          <p:nvGrpSpPr>
            <p:cNvPr id="11" name="Group 10">
              <a:extLst>
                <a:ext uri="{FF2B5EF4-FFF2-40B4-BE49-F238E27FC236}">
                  <a16:creationId xmlns:a16="http://schemas.microsoft.com/office/drawing/2014/main" id="{7680525F-A267-4146-AF78-8DE59197D72D}"/>
                </a:ext>
              </a:extLst>
            </p:cNvPr>
            <p:cNvGrpSpPr/>
            <p:nvPr/>
          </p:nvGrpSpPr>
          <p:grpSpPr>
            <a:xfrm rot="759599">
              <a:off x="243217" y="3192686"/>
              <a:ext cx="1041315" cy="1797483"/>
              <a:chOff x="2263797" y="2598086"/>
              <a:chExt cx="532496" cy="919177"/>
            </a:xfrm>
            <a:solidFill>
              <a:schemeClr val="accent5"/>
            </a:solidFill>
          </p:grpSpPr>
          <p:sp>
            <p:nvSpPr>
              <p:cNvPr id="436" name="Freeform 12">
                <a:extLst>
                  <a:ext uri="{FF2B5EF4-FFF2-40B4-BE49-F238E27FC236}">
                    <a16:creationId xmlns:a16="http://schemas.microsoft.com/office/drawing/2014/main" id="{57BD573A-1E0D-7340-A991-51E2196A5915}"/>
                  </a:ext>
                </a:extLst>
              </p:cNvPr>
              <p:cNvSpPr>
                <a:spLocks noChangeArrowheads="1"/>
              </p:cNvSpPr>
              <p:nvPr/>
            </p:nvSpPr>
            <p:spPr bwMode="auto">
              <a:xfrm>
                <a:off x="2555008" y="2944317"/>
                <a:ext cx="83169" cy="194420"/>
              </a:xfrm>
              <a:custGeom>
                <a:avLst/>
                <a:gdLst>
                  <a:gd name="T0" fmla="*/ 298 w 338"/>
                  <a:gd name="T1" fmla="*/ 19 h 792"/>
                  <a:gd name="T2" fmla="*/ 298 w 338"/>
                  <a:gd name="T3" fmla="*/ 19 h 792"/>
                  <a:gd name="T4" fmla="*/ 7 w 338"/>
                  <a:gd name="T5" fmla="*/ 760 h 792"/>
                  <a:gd name="T6" fmla="*/ 7 w 338"/>
                  <a:gd name="T7" fmla="*/ 760 h 792"/>
                  <a:gd name="T8" fmla="*/ 37 w 338"/>
                  <a:gd name="T9" fmla="*/ 771 h 792"/>
                  <a:gd name="T10" fmla="*/ 37 w 338"/>
                  <a:gd name="T11" fmla="*/ 771 h 792"/>
                  <a:gd name="T12" fmla="*/ 328 w 338"/>
                  <a:gd name="T13" fmla="*/ 31 h 792"/>
                  <a:gd name="T14" fmla="*/ 328 w 338"/>
                  <a:gd name="T15" fmla="*/ 31 h 792"/>
                  <a:gd name="T16" fmla="*/ 298 w 338"/>
                  <a:gd name="T17" fmla="*/ 19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8" h="792">
                    <a:moveTo>
                      <a:pt x="298" y="19"/>
                    </a:moveTo>
                    <a:lnTo>
                      <a:pt x="298" y="19"/>
                    </a:lnTo>
                    <a:cubicBezTo>
                      <a:pt x="187" y="260"/>
                      <a:pt x="91" y="507"/>
                      <a:pt x="7" y="760"/>
                    </a:cubicBezTo>
                    <a:lnTo>
                      <a:pt x="7" y="760"/>
                    </a:lnTo>
                    <a:cubicBezTo>
                      <a:pt x="0" y="779"/>
                      <a:pt x="31" y="791"/>
                      <a:pt x="37" y="771"/>
                    </a:cubicBezTo>
                    <a:lnTo>
                      <a:pt x="37" y="771"/>
                    </a:lnTo>
                    <a:cubicBezTo>
                      <a:pt x="121" y="519"/>
                      <a:pt x="218" y="272"/>
                      <a:pt x="328" y="31"/>
                    </a:cubicBezTo>
                    <a:lnTo>
                      <a:pt x="328" y="31"/>
                    </a:lnTo>
                    <a:cubicBezTo>
                      <a:pt x="337" y="11"/>
                      <a:pt x="307" y="0"/>
                      <a:pt x="298"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7" name="Freeform 13">
                <a:extLst>
                  <a:ext uri="{FF2B5EF4-FFF2-40B4-BE49-F238E27FC236}">
                    <a16:creationId xmlns:a16="http://schemas.microsoft.com/office/drawing/2014/main" id="{1BA699F3-A0B9-804F-A614-AF474F804D89}"/>
                  </a:ext>
                </a:extLst>
              </p:cNvPr>
              <p:cNvSpPr>
                <a:spLocks noChangeArrowheads="1"/>
              </p:cNvSpPr>
              <p:nvPr/>
            </p:nvSpPr>
            <p:spPr bwMode="auto">
              <a:xfrm>
                <a:off x="2263797" y="2598086"/>
                <a:ext cx="532496" cy="919177"/>
              </a:xfrm>
              <a:custGeom>
                <a:avLst/>
                <a:gdLst>
                  <a:gd name="T0" fmla="*/ 1449 w 2174"/>
                  <a:gd name="T1" fmla="*/ 890 h 3753"/>
                  <a:gd name="T2" fmla="*/ 1029 w 2174"/>
                  <a:gd name="T3" fmla="*/ 478 h 3753"/>
                  <a:gd name="T4" fmla="*/ 1517 w 2174"/>
                  <a:gd name="T5" fmla="*/ 1718 h 3753"/>
                  <a:gd name="T6" fmla="*/ 1598 w 2174"/>
                  <a:gd name="T7" fmla="*/ 1101 h 3753"/>
                  <a:gd name="T8" fmla="*/ 1555 w 2174"/>
                  <a:gd name="T9" fmla="*/ 2071 h 3753"/>
                  <a:gd name="T10" fmla="*/ 1304 w 2174"/>
                  <a:gd name="T11" fmla="*/ 2642 h 3753"/>
                  <a:gd name="T12" fmla="*/ 1729 w 2174"/>
                  <a:gd name="T13" fmla="*/ 1974 h 3753"/>
                  <a:gd name="T14" fmla="*/ 1555 w 2174"/>
                  <a:gd name="T15" fmla="*/ 2071 h 3753"/>
                  <a:gd name="T16" fmla="*/ 193 w 2174"/>
                  <a:gd name="T17" fmla="*/ 1300 h 3753"/>
                  <a:gd name="T18" fmla="*/ 1142 w 2174"/>
                  <a:gd name="T19" fmla="*/ 2289 h 3753"/>
                  <a:gd name="T20" fmla="*/ 420 w 2174"/>
                  <a:gd name="T21" fmla="*/ 1495 h 3753"/>
                  <a:gd name="T22" fmla="*/ 1100 w 2174"/>
                  <a:gd name="T23" fmla="*/ 2303 h 3753"/>
                  <a:gd name="T24" fmla="*/ 595 w 2174"/>
                  <a:gd name="T25" fmla="*/ 848 h 3753"/>
                  <a:gd name="T26" fmla="*/ 767 w 2174"/>
                  <a:gd name="T27" fmla="*/ 1220 h 3753"/>
                  <a:gd name="T28" fmla="*/ 1621 w 2174"/>
                  <a:gd name="T29" fmla="*/ 3049 h 3753"/>
                  <a:gd name="T30" fmla="*/ 1994 w 2174"/>
                  <a:gd name="T31" fmla="*/ 2671 h 3753"/>
                  <a:gd name="T32" fmla="*/ 2064 w 2174"/>
                  <a:gd name="T33" fmla="*/ 2166 h 3753"/>
                  <a:gd name="T34" fmla="*/ 1146 w 2174"/>
                  <a:gd name="T35" fmla="*/ 3477 h 3753"/>
                  <a:gd name="T36" fmla="*/ 881 w 2174"/>
                  <a:gd name="T37" fmla="*/ 3487 h 3753"/>
                  <a:gd name="T38" fmla="*/ 971 w 2174"/>
                  <a:gd name="T39" fmla="*/ 3356 h 3753"/>
                  <a:gd name="T40" fmla="*/ 1151 w 2174"/>
                  <a:gd name="T41" fmla="*/ 3610 h 3753"/>
                  <a:gd name="T42" fmla="*/ 119 w 2174"/>
                  <a:gd name="T43" fmla="*/ 2241 h 3753"/>
                  <a:gd name="T44" fmla="*/ 744 w 2174"/>
                  <a:gd name="T45" fmla="*/ 2594 h 3753"/>
                  <a:gd name="T46" fmla="*/ 1024 w 2174"/>
                  <a:gd name="T47" fmla="*/ 2841 h 3753"/>
                  <a:gd name="T48" fmla="*/ 1264 w 2174"/>
                  <a:gd name="T49" fmla="*/ 2975 h 3753"/>
                  <a:gd name="T50" fmla="*/ 961 w 2174"/>
                  <a:gd name="T51" fmla="*/ 2901 h 3753"/>
                  <a:gd name="T52" fmla="*/ 581 w 2174"/>
                  <a:gd name="T53" fmla="*/ 2674 h 3753"/>
                  <a:gd name="T54" fmla="*/ 629 w 2174"/>
                  <a:gd name="T55" fmla="*/ 2770 h 3753"/>
                  <a:gd name="T56" fmla="*/ 1205 w 2174"/>
                  <a:gd name="T57" fmla="*/ 1028 h 3753"/>
                  <a:gd name="T58" fmla="*/ 1249 w 2174"/>
                  <a:gd name="T59" fmla="*/ 475 h 3753"/>
                  <a:gd name="T60" fmla="*/ 1053 w 2174"/>
                  <a:gd name="T61" fmla="*/ 364 h 3753"/>
                  <a:gd name="T62" fmla="*/ 1048 w 2174"/>
                  <a:gd name="T63" fmla="*/ 47 h 3753"/>
                  <a:gd name="T64" fmla="*/ 1149 w 2174"/>
                  <a:gd name="T65" fmla="*/ 1044 h 3753"/>
                  <a:gd name="T66" fmla="*/ 1112 w 2174"/>
                  <a:gd name="T67" fmla="*/ 1524 h 3753"/>
                  <a:gd name="T68" fmla="*/ 521 w 2174"/>
                  <a:gd name="T69" fmla="*/ 821 h 3753"/>
                  <a:gd name="T70" fmla="*/ 767 w 2174"/>
                  <a:gd name="T71" fmla="*/ 1335 h 3753"/>
                  <a:gd name="T72" fmla="*/ 1129 w 2174"/>
                  <a:gd name="T73" fmla="*/ 2172 h 3753"/>
                  <a:gd name="T74" fmla="*/ 159 w 2174"/>
                  <a:gd name="T75" fmla="*/ 1235 h 3753"/>
                  <a:gd name="T76" fmla="*/ 336 w 2174"/>
                  <a:gd name="T77" fmla="*/ 1594 h 3753"/>
                  <a:gd name="T78" fmla="*/ 1153 w 2174"/>
                  <a:gd name="T79" fmla="*/ 2347 h 3753"/>
                  <a:gd name="T80" fmla="*/ 50 w 2174"/>
                  <a:gd name="T81" fmla="*/ 2170 h 3753"/>
                  <a:gd name="T82" fmla="*/ 19 w 2174"/>
                  <a:gd name="T83" fmla="*/ 2206 h 3753"/>
                  <a:gd name="T84" fmla="*/ 1570 w 2174"/>
                  <a:gd name="T85" fmla="*/ 3393 h 3753"/>
                  <a:gd name="T86" fmla="*/ 763 w 2174"/>
                  <a:gd name="T87" fmla="*/ 3365 h 3753"/>
                  <a:gd name="T88" fmla="*/ 491 w 2174"/>
                  <a:gd name="T89" fmla="*/ 3586 h 3753"/>
                  <a:gd name="T90" fmla="*/ 1634 w 2174"/>
                  <a:gd name="T91" fmla="*/ 3477 h 3753"/>
                  <a:gd name="T92" fmla="*/ 1538 w 2174"/>
                  <a:gd name="T93" fmla="*/ 3262 h 3753"/>
                  <a:gd name="T94" fmla="*/ 1997 w 2174"/>
                  <a:gd name="T95" fmla="*/ 2782 h 3753"/>
                  <a:gd name="T96" fmla="*/ 2105 w 2174"/>
                  <a:gd name="T97" fmla="*/ 1990 h 3753"/>
                  <a:gd name="T98" fmla="*/ 1467 w 2174"/>
                  <a:gd name="T99" fmla="*/ 3142 h 3753"/>
                  <a:gd name="T100" fmla="*/ 1379 w 2174"/>
                  <a:gd name="T101" fmla="*/ 2963 h 3753"/>
                  <a:gd name="T102" fmla="*/ 1926 w 2174"/>
                  <a:gd name="T103" fmla="*/ 1434 h 3753"/>
                  <a:gd name="T104" fmla="*/ 1877 w 2174"/>
                  <a:gd name="T105" fmla="*/ 1434 h 3753"/>
                  <a:gd name="T106" fmla="*/ 1254 w 2174"/>
                  <a:gd name="T107" fmla="*/ 2600 h 3753"/>
                  <a:gd name="T108" fmla="*/ 1218 w 2174"/>
                  <a:gd name="T109" fmla="*/ 2334 h 3753"/>
                  <a:gd name="T110" fmla="*/ 1650 w 2174"/>
                  <a:gd name="T111" fmla="*/ 1064 h 3753"/>
                  <a:gd name="T112" fmla="*/ 1638 w 2174"/>
                  <a:gd name="T113" fmla="*/ 1013 h 3753"/>
                  <a:gd name="T114" fmla="*/ 1155 w 2174"/>
                  <a:gd name="T115" fmla="*/ 1653 h 3753"/>
                  <a:gd name="T116" fmla="*/ 1156 w 2174"/>
                  <a:gd name="T117" fmla="*/ 1630 h 3753"/>
                  <a:gd name="T118" fmla="*/ 1617 w 2174"/>
                  <a:gd name="T119" fmla="*/ 452 h 3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74" h="3753">
                    <a:moveTo>
                      <a:pt x="1191" y="1245"/>
                    </a:moveTo>
                    <a:lnTo>
                      <a:pt x="1191" y="1245"/>
                    </a:lnTo>
                    <a:cubicBezTo>
                      <a:pt x="1245" y="978"/>
                      <a:pt x="1389" y="750"/>
                      <a:pt x="1551" y="536"/>
                    </a:cubicBezTo>
                    <a:lnTo>
                      <a:pt x="1551" y="536"/>
                    </a:lnTo>
                    <a:cubicBezTo>
                      <a:pt x="1526" y="656"/>
                      <a:pt x="1493" y="775"/>
                      <a:pt x="1449" y="890"/>
                    </a:cubicBezTo>
                    <a:lnTo>
                      <a:pt x="1449" y="890"/>
                    </a:lnTo>
                    <a:cubicBezTo>
                      <a:pt x="1402" y="1009"/>
                      <a:pt x="1324" y="1195"/>
                      <a:pt x="1191" y="1245"/>
                    </a:cubicBezTo>
                    <a:close/>
                    <a:moveTo>
                      <a:pt x="980" y="239"/>
                    </a:moveTo>
                    <a:lnTo>
                      <a:pt x="980" y="239"/>
                    </a:lnTo>
                    <a:cubicBezTo>
                      <a:pt x="988" y="324"/>
                      <a:pt x="1012" y="411"/>
                      <a:pt x="1029" y="478"/>
                    </a:cubicBezTo>
                    <a:lnTo>
                      <a:pt x="1029" y="478"/>
                    </a:lnTo>
                    <a:cubicBezTo>
                      <a:pt x="1072" y="647"/>
                      <a:pt x="1117" y="805"/>
                      <a:pt x="1139" y="978"/>
                    </a:cubicBezTo>
                    <a:lnTo>
                      <a:pt x="1139" y="978"/>
                    </a:lnTo>
                    <a:cubicBezTo>
                      <a:pt x="900" y="804"/>
                      <a:pt x="905" y="505"/>
                      <a:pt x="980" y="239"/>
                    </a:cubicBezTo>
                    <a:close/>
                    <a:moveTo>
                      <a:pt x="1517" y="1718"/>
                    </a:moveTo>
                    <a:lnTo>
                      <a:pt x="1517" y="1718"/>
                    </a:lnTo>
                    <a:cubicBezTo>
                      <a:pt x="1449" y="1910"/>
                      <a:pt x="1322" y="2089"/>
                      <a:pt x="1216" y="2264"/>
                    </a:cubicBezTo>
                    <a:lnTo>
                      <a:pt x="1216" y="2264"/>
                    </a:lnTo>
                    <a:cubicBezTo>
                      <a:pt x="1118" y="1846"/>
                      <a:pt x="1393" y="1451"/>
                      <a:pt x="1598" y="1101"/>
                    </a:cubicBezTo>
                    <a:lnTo>
                      <a:pt x="1598" y="1101"/>
                    </a:lnTo>
                    <a:lnTo>
                      <a:pt x="1598" y="1102"/>
                    </a:lnTo>
                    <a:lnTo>
                      <a:pt x="1598" y="1102"/>
                    </a:lnTo>
                    <a:cubicBezTo>
                      <a:pt x="1585" y="1307"/>
                      <a:pt x="1584" y="1524"/>
                      <a:pt x="1517" y="1718"/>
                    </a:cubicBezTo>
                    <a:close/>
                    <a:moveTo>
                      <a:pt x="1555" y="2071"/>
                    </a:moveTo>
                    <a:lnTo>
                      <a:pt x="1555" y="2071"/>
                    </a:lnTo>
                    <a:cubicBezTo>
                      <a:pt x="1661" y="1890"/>
                      <a:pt x="1768" y="1708"/>
                      <a:pt x="1874" y="1527"/>
                    </a:cubicBezTo>
                    <a:lnTo>
                      <a:pt x="1874" y="1527"/>
                    </a:lnTo>
                    <a:cubicBezTo>
                      <a:pt x="1867" y="1730"/>
                      <a:pt x="1844" y="1932"/>
                      <a:pt x="1782" y="2128"/>
                    </a:cubicBezTo>
                    <a:lnTo>
                      <a:pt x="1782" y="2128"/>
                    </a:lnTo>
                    <a:cubicBezTo>
                      <a:pt x="1715" y="2337"/>
                      <a:pt x="1552" y="2631"/>
                      <a:pt x="1304" y="2642"/>
                    </a:cubicBezTo>
                    <a:lnTo>
                      <a:pt x="1304" y="2642"/>
                    </a:lnTo>
                    <a:cubicBezTo>
                      <a:pt x="1485" y="2444"/>
                      <a:pt x="1637" y="2224"/>
                      <a:pt x="1759" y="1986"/>
                    </a:cubicBezTo>
                    <a:lnTo>
                      <a:pt x="1759" y="1986"/>
                    </a:lnTo>
                    <a:cubicBezTo>
                      <a:pt x="1769" y="1967"/>
                      <a:pt x="1739" y="1956"/>
                      <a:pt x="1729" y="1974"/>
                    </a:cubicBezTo>
                    <a:lnTo>
                      <a:pt x="1729" y="1974"/>
                    </a:lnTo>
                    <a:cubicBezTo>
                      <a:pt x="1618" y="2189"/>
                      <a:pt x="1483" y="2388"/>
                      <a:pt x="1326" y="2570"/>
                    </a:cubicBezTo>
                    <a:lnTo>
                      <a:pt x="1326" y="2570"/>
                    </a:lnTo>
                    <a:cubicBezTo>
                      <a:pt x="1321" y="2569"/>
                      <a:pt x="1316" y="2569"/>
                      <a:pt x="1312" y="2571"/>
                    </a:cubicBezTo>
                    <a:lnTo>
                      <a:pt x="1312" y="2571"/>
                    </a:lnTo>
                    <a:cubicBezTo>
                      <a:pt x="1364" y="2392"/>
                      <a:pt x="1458" y="2234"/>
                      <a:pt x="1555" y="2071"/>
                    </a:cubicBezTo>
                    <a:close/>
                    <a:moveTo>
                      <a:pt x="555" y="1855"/>
                    </a:moveTo>
                    <a:lnTo>
                      <a:pt x="555" y="1855"/>
                    </a:lnTo>
                    <a:cubicBezTo>
                      <a:pt x="511" y="1760"/>
                      <a:pt x="462" y="1671"/>
                      <a:pt x="396" y="1589"/>
                    </a:cubicBezTo>
                    <a:lnTo>
                      <a:pt x="396" y="1589"/>
                    </a:lnTo>
                    <a:cubicBezTo>
                      <a:pt x="321" y="1496"/>
                      <a:pt x="233" y="1414"/>
                      <a:pt x="193" y="1300"/>
                    </a:cubicBezTo>
                    <a:lnTo>
                      <a:pt x="193" y="1300"/>
                    </a:lnTo>
                    <a:cubicBezTo>
                      <a:pt x="418" y="1385"/>
                      <a:pt x="629" y="1489"/>
                      <a:pt x="773" y="1691"/>
                    </a:cubicBezTo>
                    <a:lnTo>
                      <a:pt x="773" y="1691"/>
                    </a:lnTo>
                    <a:cubicBezTo>
                      <a:pt x="908" y="1880"/>
                      <a:pt x="1022" y="2089"/>
                      <a:pt x="1142" y="2289"/>
                    </a:cubicBezTo>
                    <a:lnTo>
                      <a:pt x="1142" y="2289"/>
                    </a:lnTo>
                    <a:cubicBezTo>
                      <a:pt x="951" y="2186"/>
                      <a:pt x="807" y="2035"/>
                      <a:pt x="700" y="1845"/>
                    </a:cubicBezTo>
                    <a:lnTo>
                      <a:pt x="700" y="1845"/>
                    </a:lnTo>
                    <a:cubicBezTo>
                      <a:pt x="624" y="1709"/>
                      <a:pt x="559" y="1573"/>
                      <a:pt x="440" y="1469"/>
                    </a:cubicBezTo>
                    <a:lnTo>
                      <a:pt x="440" y="1469"/>
                    </a:lnTo>
                    <a:cubicBezTo>
                      <a:pt x="424" y="1455"/>
                      <a:pt x="404" y="1482"/>
                      <a:pt x="420" y="1495"/>
                    </a:cubicBezTo>
                    <a:lnTo>
                      <a:pt x="420" y="1495"/>
                    </a:lnTo>
                    <a:cubicBezTo>
                      <a:pt x="572" y="1626"/>
                      <a:pt x="637" y="1821"/>
                      <a:pt x="747" y="1984"/>
                    </a:cubicBezTo>
                    <a:lnTo>
                      <a:pt x="747" y="1984"/>
                    </a:lnTo>
                    <a:cubicBezTo>
                      <a:pt x="836" y="2117"/>
                      <a:pt x="961" y="2223"/>
                      <a:pt x="1100" y="2303"/>
                    </a:cubicBezTo>
                    <a:lnTo>
                      <a:pt x="1100" y="2303"/>
                    </a:lnTo>
                    <a:cubicBezTo>
                      <a:pt x="817" y="2315"/>
                      <a:pt x="669" y="2094"/>
                      <a:pt x="555" y="1855"/>
                    </a:cubicBezTo>
                    <a:close/>
                    <a:moveTo>
                      <a:pt x="767" y="1220"/>
                    </a:moveTo>
                    <a:lnTo>
                      <a:pt x="767" y="1220"/>
                    </a:lnTo>
                    <a:cubicBezTo>
                      <a:pt x="713" y="1092"/>
                      <a:pt x="672" y="962"/>
                      <a:pt x="595" y="848"/>
                    </a:cubicBezTo>
                    <a:lnTo>
                      <a:pt x="595" y="848"/>
                    </a:lnTo>
                    <a:cubicBezTo>
                      <a:pt x="899" y="982"/>
                      <a:pt x="983" y="1357"/>
                      <a:pt x="1108" y="1642"/>
                    </a:cubicBezTo>
                    <a:lnTo>
                      <a:pt x="1108" y="1642"/>
                    </a:lnTo>
                    <a:cubicBezTo>
                      <a:pt x="1108" y="1644"/>
                      <a:pt x="1108" y="1647"/>
                      <a:pt x="1108" y="1649"/>
                    </a:cubicBezTo>
                    <a:lnTo>
                      <a:pt x="1108" y="1649"/>
                    </a:lnTo>
                    <a:cubicBezTo>
                      <a:pt x="953" y="1539"/>
                      <a:pt x="842" y="1395"/>
                      <a:pt x="767" y="1220"/>
                    </a:cubicBezTo>
                    <a:close/>
                    <a:moveTo>
                      <a:pt x="2064" y="2166"/>
                    </a:moveTo>
                    <a:lnTo>
                      <a:pt x="2064" y="2166"/>
                    </a:lnTo>
                    <a:cubicBezTo>
                      <a:pt x="1941" y="2473"/>
                      <a:pt x="1719" y="2732"/>
                      <a:pt x="1591" y="3037"/>
                    </a:cubicBezTo>
                    <a:lnTo>
                      <a:pt x="1591" y="3037"/>
                    </a:lnTo>
                    <a:cubicBezTo>
                      <a:pt x="1583" y="3057"/>
                      <a:pt x="1614" y="3068"/>
                      <a:pt x="1621" y="3049"/>
                    </a:cubicBezTo>
                    <a:lnTo>
                      <a:pt x="1621" y="3049"/>
                    </a:lnTo>
                    <a:cubicBezTo>
                      <a:pt x="1755" y="2732"/>
                      <a:pt x="1988" y="2465"/>
                      <a:pt x="2107" y="2143"/>
                    </a:cubicBezTo>
                    <a:lnTo>
                      <a:pt x="2107" y="2143"/>
                    </a:lnTo>
                    <a:cubicBezTo>
                      <a:pt x="2101" y="2324"/>
                      <a:pt x="2062" y="2500"/>
                      <a:pt x="1994" y="2671"/>
                    </a:cubicBezTo>
                    <a:lnTo>
                      <a:pt x="1994" y="2671"/>
                    </a:lnTo>
                    <a:cubicBezTo>
                      <a:pt x="1952" y="2776"/>
                      <a:pt x="1895" y="2873"/>
                      <a:pt x="1830" y="2966"/>
                    </a:cubicBezTo>
                    <a:lnTo>
                      <a:pt x="1830" y="2966"/>
                    </a:lnTo>
                    <a:cubicBezTo>
                      <a:pt x="1768" y="3055"/>
                      <a:pt x="1648" y="3239"/>
                      <a:pt x="1523" y="3209"/>
                    </a:cubicBezTo>
                    <a:lnTo>
                      <a:pt x="1523" y="3209"/>
                    </a:lnTo>
                    <a:cubicBezTo>
                      <a:pt x="1452" y="2796"/>
                      <a:pt x="1857" y="2501"/>
                      <a:pt x="2064" y="2166"/>
                    </a:cubicBezTo>
                    <a:lnTo>
                      <a:pt x="612" y="3573"/>
                    </a:lnTo>
                    <a:lnTo>
                      <a:pt x="612" y="3573"/>
                    </a:lnTo>
                    <a:cubicBezTo>
                      <a:pt x="679" y="3572"/>
                      <a:pt x="745" y="3561"/>
                      <a:pt x="812" y="3542"/>
                    </a:cubicBezTo>
                    <a:lnTo>
                      <a:pt x="812" y="3542"/>
                    </a:lnTo>
                    <a:cubicBezTo>
                      <a:pt x="924" y="3510"/>
                      <a:pt x="1028" y="3466"/>
                      <a:pt x="1146" y="3477"/>
                    </a:cubicBezTo>
                    <a:lnTo>
                      <a:pt x="1146" y="3477"/>
                    </a:lnTo>
                    <a:cubicBezTo>
                      <a:pt x="1167" y="3479"/>
                      <a:pt x="1170" y="3446"/>
                      <a:pt x="1150" y="3444"/>
                    </a:cubicBezTo>
                    <a:lnTo>
                      <a:pt x="1150" y="3444"/>
                    </a:lnTo>
                    <a:cubicBezTo>
                      <a:pt x="1056" y="3436"/>
                      <a:pt x="969" y="3459"/>
                      <a:pt x="881" y="3487"/>
                    </a:cubicBezTo>
                    <a:lnTo>
                      <a:pt x="881" y="3487"/>
                    </a:lnTo>
                    <a:cubicBezTo>
                      <a:pt x="778" y="3518"/>
                      <a:pt x="683" y="3541"/>
                      <a:pt x="579" y="3540"/>
                    </a:cubicBezTo>
                    <a:lnTo>
                      <a:pt x="579" y="3540"/>
                    </a:lnTo>
                    <a:cubicBezTo>
                      <a:pt x="612" y="3520"/>
                      <a:pt x="643" y="3498"/>
                      <a:pt x="675" y="3475"/>
                    </a:cubicBezTo>
                    <a:lnTo>
                      <a:pt x="675" y="3475"/>
                    </a:lnTo>
                    <a:cubicBezTo>
                      <a:pt x="765" y="3410"/>
                      <a:pt x="861" y="3374"/>
                      <a:pt x="971" y="3356"/>
                    </a:cubicBezTo>
                    <a:lnTo>
                      <a:pt x="971" y="3356"/>
                    </a:lnTo>
                    <a:cubicBezTo>
                      <a:pt x="1171" y="3322"/>
                      <a:pt x="1376" y="3379"/>
                      <a:pt x="1566" y="3443"/>
                    </a:cubicBezTo>
                    <a:lnTo>
                      <a:pt x="1566" y="3443"/>
                    </a:lnTo>
                    <a:cubicBezTo>
                      <a:pt x="1423" y="3487"/>
                      <a:pt x="1299" y="3578"/>
                      <a:pt x="1151" y="3610"/>
                    </a:cubicBezTo>
                    <a:lnTo>
                      <a:pt x="1151" y="3610"/>
                    </a:lnTo>
                    <a:cubicBezTo>
                      <a:pt x="978" y="3647"/>
                      <a:pt x="786" y="3622"/>
                      <a:pt x="612" y="3573"/>
                    </a:cubicBezTo>
                    <a:lnTo>
                      <a:pt x="2064" y="2166"/>
                    </a:lnTo>
                    <a:close/>
                    <a:moveTo>
                      <a:pt x="629" y="2770"/>
                    </a:moveTo>
                    <a:lnTo>
                      <a:pt x="629" y="2770"/>
                    </a:lnTo>
                    <a:cubicBezTo>
                      <a:pt x="448" y="2607"/>
                      <a:pt x="285" y="2420"/>
                      <a:pt x="119" y="2241"/>
                    </a:cubicBezTo>
                    <a:lnTo>
                      <a:pt x="119" y="2241"/>
                    </a:lnTo>
                    <a:cubicBezTo>
                      <a:pt x="219" y="2272"/>
                      <a:pt x="317" y="2306"/>
                      <a:pt x="412" y="2352"/>
                    </a:cubicBezTo>
                    <a:lnTo>
                      <a:pt x="412" y="2352"/>
                    </a:lnTo>
                    <a:cubicBezTo>
                      <a:pt x="535" y="2412"/>
                      <a:pt x="642" y="2505"/>
                      <a:pt x="744" y="2594"/>
                    </a:cubicBezTo>
                    <a:lnTo>
                      <a:pt x="744" y="2594"/>
                    </a:lnTo>
                    <a:cubicBezTo>
                      <a:pt x="825" y="2666"/>
                      <a:pt x="905" y="2741"/>
                      <a:pt x="989" y="2807"/>
                    </a:cubicBezTo>
                    <a:lnTo>
                      <a:pt x="989" y="2807"/>
                    </a:lnTo>
                    <a:cubicBezTo>
                      <a:pt x="988" y="2809"/>
                      <a:pt x="986" y="2810"/>
                      <a:pt x="985" y="2812"/>
                    </a:cubicBezTo>
                    <a:lnTo>
                      <a:pt x="985" y="2812"/>
                    </a:lnTo>
                    <a:cubicBezTo>
                      <a:pt x="966" y="2837"/>
                      <a:pt x="1005" y="2866"/>
                      <a:pt x="1024" y="2841"/>
                    </a:cubicBezTo>
                    <a:lnTo>
                      <a:pt x="1024" y="2841"/>
                    </a:lnTo>
                    <a:cubicBezTo>
                      <a:pt x="1025" y="2839"/>
                      <a:pt x="1025" y="2837"/>
                      <a:pt x="1026" y="2836"/>
                    </a:cubicBezTo>
                    <a:lnTo>
                      <a:pt x="1026" y="2836"/>
                    </a:lnTo>
                    <a:cubicBezTo>
                      <a:pt x="1100" y="2891"/>
                      <a:pt x="1178" y="2939"/>
                      <a:pt x="1264" y="2975"/>
                    </a:cubicBezTo>
                    <a:lnTo>
                      <a:pt x="1264" y="2975"/>
                    </a:lnTo>
                    <a:cubicBezTo>
                      <a:pt x="1260" y="2975"/>
                      <a:pt x="1257" y="2975"/>
                      <a:pt x="1254" y="2975"/>
                    </a:cubicBezTo>
                    <a:lnTo>
                      <a:pt x="1254" y="2975"/>
                    </a:lnTo>
                    <a:cubicBezTo>
                      <a:pt x="1219" y="2974"/>
                      <a:pt x="1185" y="2969"/>
                      <a:pt x="1151" y="2963"/>
                    </a:cubicBezTo>
                    <a:lnTo>
                      <a:pt x="1151" y="2963"/>
                    </a:lnTo>
                    <a:cubicBezTo>
                      <a:pt x="1085" y="2953"/>
                      <a:pt x="1022" y="2929"/>
                      <a:pt x="961" y="2901"/>
                    </a:cubicBezTo>
                    <a:lnTo>
                      <a:pt x="961" y="2901"/>
                    </a:lnTo>
                    <a:cubicBezTo>
                      <a:pt x="830" y="2841"/>
                      <a:pt x="712" y="2738"/>
                      <a:pt x="600" y="2648"/>
                    </a:cubicBezTo>
                    <a:lnTo>
                      <a:pt x="600" y="2648"/>
                    </a:lnTo>
                    <a:cubicBezTo>
                      <a:pt x="584" y="2634"/>
                      <a:pt x="565" y="2661"/>
                      <a:pt x="581" y="2674"/>
                    </a:cubicBezTo>
                    <a:lnTo>
                      <a:pt x="581" y="2674"/>
                    </a:lnTo>
                    <a:cubicBezTo>
                      <a:pt x="706" y="2775"/>
                      <a:pt x="834" y="2878"/>
                      <a:pt x="981" y="2945"/>
                    </a:cubicBezTo>
                    <a:lnTo>
                      <a:pt x="981" y="2945"/>
                    </a:lnTo>
                    <a:cubicBezTo>
                      <a:pt x="1029" y="2967"/>
                      <a:pt x="1110" y="2997"/>
                      <a:pt x="1186" y="3010"/>
                    </a:cubicBezTo>
                    <a:lnTo>
                      <a:pt x="1186" y="3010"/>
                    </a:lnTo>
                    <a:cubicBezTo>
                      <a:pt x="980" y="3028"/>
                      <a:pt x="784" y="2909"/>
                      <a:pt x="629" y="2770"/>
                    </a:cubicBezTo>
                    <a:close/>
                    <a:moveTo>
                      <a:pt x="1604" y="428"/>
                    </a:moveTo>
                    <a:lnTo>
                      <a:pt x="1604" y="428"/>
                    </a:lnTo>
                    <a:cubicBezTo>
                      <a:pt x="1595" y="421"/>
                      <a:pt x="1580" y="419"/>
                      <a:pt x="1570" y="432"/>
                    </a:cubicBezTo>
                    <a:lnTo>
                      <a:pt x="1570" y="432"/>
                    </a:lnTo>
                    <a:cubicBezTo>
                      <a:pt x="1425" y="617"/>
                      <a:pt x="1290" y="810"/>
                      <a:pt x="1205" y="1028"/>
                    </a:cubicBezTo>
                    <a:lnTo>
                      <a:pt x="1205" y="1028"/>
                    </a:lnTo>
                    <a:cubicBezTo>
                      <a:pt x="1230" y="841"/>
                      <a:pt x="1262" y="657"/>
                      <a:pt x="1297" y="480"/>
                    </a:cubicBezTo>
                    <a:lnTo>
                      <a:pt x="1297" y="480"/>
                    </a:lnTo>
                    <a:cubicBezTo>
                      <a:pt x="1304" y="449"/>
                      <a:pt x="1255" y="444"/>
                      <a:pt x="1249" y="475"/>
                    </a:cubicBezTo>
                    <a:lnTo>
                      <a:pt x="1249" y="475"/>
                    </a:lnTo>
                    <a:cubicBezTo>
                      <a:pt x="1222" y="609"/>
                      <a:pt x="1197" y="746"/>
                      <a:pt x="1177" y="885"/>
                    </a:cubicBezTo>
                    <a:lnTo>
                      <a:pt x="1177" y="885"/>
                    </a:lnTo>
                    <a:cubicBezTo>
                      <a:pt x="1163" y="788"/>
                      <a:pt x="1145" y="692"/>
                      <a:pt x="1116" y="597"/>
                    </a:cubicBezTo>
                    <a:lnTo>
                      <a:pt x="1116" y="597"/>
                    </a:lnTo>
                    <a:cubicBezTo>
                      <a:pt x="1092" y="520"/>
                      <a:pt x="1069" y="444"/>
                      <a:pt x="1053" y="364"/>
                    </a:cubicBezTo>
                    <a:lnTo>
                      <a:pt x="1053" y="364"/>
                    </a:lnTo>
                    <a:cubicBezTo>
                      <a:pt x="1036" y="278"/>
                      <a:pt x="1009" y="150"/>
                      <a:pt x="1050" y="70"/>
                    </a:cubicBezTo>
                    <a:lnTo>
                      <a:pt x="1050" y="70"/>
                    </a:lnTo>
                    <a:cubicBezTo>
                      <a:pt x="1055" y="61"/>
                      <a:pt x="1053" y="52"/>
                      <a:pt x="1048" y="47"/>
                    </a:cubicBezTo>
                    <a:lnTo>
                      <a:pt x="1048" y="47"/>
                    </a:lnTo>
                    <a:lnTo>
                      <a:pt x="1048" y="47"/>
                    </a:lnTo>
                    <a:lnTo>
                      <a:pt x="1048" y="47"/>
                    </a:lnTo>
                    <a:cubicBezTo>
                      <a:pt x="1060" y="17"/>
                      <a:pt x="1014" y="0"/>
                      <a:pt x="1002" y="29"/>
                    </a:cubicBezTo>
                    <a:lnTo>
                      <a:pt x="1002" y="29"/>
                    </a:lnTo>
                    <a:cubicBezTo>
                      <a:pt x="864" y="360"/>
                      <a:pt x="785" y="823"/>
                      <a:pt x="1149" y="1044"/>
                    </a:cubicBezTo>
                    <a:lnTo>
                      <a:pt x="1149" y="1044"/>
                    </a:lnTo>
                    <a:cubicBezTo>
                      <a:pt x="1151" y="1045"/>
                      <a:pt x="1153" y="1045"/>
                      <a:pt x="1154" y="1046"/>
                    </a:cubicBezTo>
                    <a:lnTo>
                      <a:pt x="1154" y="1046"/>
                    </a:lnTo>
                    <a:cubicBezTo>
                      <a:pt x="1134" y="1204"/>
                      <a:pt x="1119" y="1364"/>
                      <a:pt x="1112" y="1524"/>
                    </a:cubicBezTo>
                    <a:lnTo>
                      <a:pt x="1112" y="1524"/>
                    </a:lnTo>
                    <a:cubicBezTo>
                      <a:pt x="990" y="1221"/>
                      <a:pt x="880" y="866"/>
                      <a:pt x="531" y="773"/>
                    </a:cubicBezTo>
                    <a:lnTo>
                      <a:pt x="531" y="773"/>
                    </a:lnTo>
                    <a:cubicBezTo>
                      <a:pt x="501" y="765"/>
                      <a:pt x="483" y="811"/>
                      <a:pt x="514" y="819"/>
                    </a:cubicBezTo>
                    <a:lnTo>
                      <a:pt x="514" y="819"/>
                    </a:lnTo>
                    <a:cubicBezTo>
                      <a:pt x="516" y="819"/>
                      <a:pt x="518" y="820"/>
                      <a:pt x="521" y="821"/>
                    </a:cubicBezTo>
                    <a:lnTo>
                      <a:pt x="521" y="821"/>
                    </a:lnTo>
                    <a:cubicBezTo>
                      <a:pt x="521" y="825"/>
                      <a:pt x="523" y="830"/>
                      <a:pt x="526" y="834"/>
                    </a:cubicBezTo>
                    <a:lnTo>
                      <a:pt x="526" y="834"/>
                    </a:lnTo>
                    <a:cubicBezTo>
                      <a:pt x="642" y="983"/>
                      <a:pt x="684" y="1169"/>
                      <a:pt x="767" y="1335"/>
                    </a:cubicBezTo>
                    <a:lnTo>
                      <a:pt x="767" y="1335"/>
                    </a:lnTo>
                    <a:cubicBezTo>
                      <a:pt x="842" y="1487"/>
                      <a:pt x="964" y="1612"/>
                      <a:pt x="1104" y="1706"/>
                    </a:cubicBezTo>
                    <a:lnTo>
                      <a:pt x="1104" y="1706"/>
                    </a:lnTo>
                    <a:cubicBezTo>
                      <a:pt x="1105" y="1706"/>
                      <a:pt x="1106" y="1706"/>
                      <a:pt x="1107" y="1707"/>
                    </a:cubicBezTo>
                    <a:lnTo>
                      <a:pt x="1107" y="1707"/>
                    </a:lnTo>
                    <a:cubicBezTo>
                      <a:pt x="1106" y="1863"/>
                      <a:pt x="1113" y="2019"/>
                      <a:pt x="1129" y="2172"/>
                    </a:cubicBezTo>
                    <a:lnTo>
                      <a:pt x="1129" y="2172"/>
                    </a:lnTo>
                    <a:cubicBezTo>
                      <a:pt x="1015" y="1975"/>
                      <a:pt x="902" y="1773"/>
                      <a:pt x="763" y="1596"/>
                    </a:cubicBezTo>
                    <a:lnTo>
                      <a:pt x="763" y="1596"/>
                    </a:lnTo>
                    <a:cubicBezTo>
                      <a:pt x="616" y="1409"/>
                      <a:pt x="375" y="1313"/>
                      <a:pt x="159" y="1235"/>
                    </a:cubicBezTo>
                    <a:lnTo>
                      <a:pt x="159" y="1235"/>
                    </a:lnTo>
                    <a:cubicBezTo>
                      <a:pt x="131" y="1225"/>
                      <a:pt x="114" y="1264"/>
                      <a:pt x="137" y="1278"/>
                    </a:cubicBezTo>
                    <a:lnTo>
                      <a:pt x="137" y="1278"/>
                    </a:lnTo>
                    <a:cubicBezTo>
                      <a:pt x="137" y="1280"/>
                      <a:pt x="137" y="1281"/>
                      <a:pt x="137" y="1282"/>
                    </a:cubicBezTo>
                    <a:lnTo>
                      <a:pt x="137" y="1282"/>
                    </a:lnTo>
                    <a:cubicBezTo>
                      <a:pt x="171" y="1407"/>
                      <a:pt x="253" y="1498"/>
                      <a:pt x="336" y="1594"/>
                    </a:cubicBezTo>
                    <a:lnTo>
                      <a:pt x="336" y="1594"/>
                    </a:lnTo>
                    <a:cubicBezTo>
                      <a:pt x="440" y="1715"/>
                      <a:pt x="500" y="1857"/>
                      <a:pt x="570" y="1997"/>
                    </a:cubicBezTo>
                    <a:lnTo>
                      <a:pt x="570" y="1997"/>
                    </a:lnTo>
                    <a:cubicBezTo>
                      <a:pt x="686" y="2228"/>
                      <a:pt x="887" y="2380"/>
                      <a:pt x="1153" y="2347"/>
                    </a:cubicBezTo>
                    <a:lnTo>
                      <a:pt x="1153" y="2347"/>
                    </a:lnTo>
                    <a:cubicBezTo>
                      <a:pt x="1187" y="2553"/>
                      <a:pt x="1241" y="2754"/>
                      <a:pt x="1319" y="2944"/>
                    </a:cubicBezTo>
                    <a:lnTo>
                      <a:pt x="1319" y="2944"/>
                    </a:lnTo>
                    <a:cubicBezTo>
                      <a:pt x="1093" y="2862"/>
                      <a:pt x="922" y="2687"/>
                      <a:pt x="744" y="2530"/>
                    </a:cubicBezTo>
                    <a:lnTo>
                      <a:pt x="744" y="2530"/>
                    </a:lnTo>
                    <a:cubicBezTo>
                      <a:pt x="536" y="2346"/>
                      <a:pt x="315" y="2247"/>
                      <a:pt x="50" y="2170"/>
                    </a:cubicBezTo>
                    <a:lnTo>
                      <a:pt x="50" y="2170"/>
                    </a:lnTo>
                    <a:cubicBezTo>
                      <a:pt x="50" y="2170"/>
                      <a:pt x="50" y="2170"/>
                      <a:pt x="49" y="2170"/>
                    </a:cubicBezTo>
                    <a:lnTo>
                      <a:pt x="49" y="2170"/>
                    </a:lnTo>
                    <a:cubicBezTo>
                      <a:pt x="27" y="2159"/>
                      <a:pt x="0" y="2186"/>
                      <a:pt x="19" y="2206"/>
                    </a:cubicBezTo>
                    <a:lnTo>
                      <a:pt x="19" y="2206"/>
                    </a:lnTo>
                    <a:cubicBezTo>
                      <a:pt x="237" y="2435"/>
                      <a:pt x="445" y="2689"/>
                      <a:pt x="692" y="2887"/>
                    </a:cubicBezTo>
                    <a:lnTo>
                      <a:pt x="692" y="2887"/>
                    </a:lnTo>
                    <a:cubicBezTo>
                      <a:pt x="876" y="3034"/>
                      <a:pt x="1126" y="3114"/>
                      <a:pt x="1351" y="3017"/>
                    </a:cubicBezTo>
                    <a:lnTo>
                      <a:pt x="1351" y="3017"/>
                    </a:lnTo>
                    <a:cubicBezTo>
                      <a:pt x="1411" y="3148"/>
                      <a:pt x="1483" y="3274"/>
                      <a:pt x="1570" y="3393"/>
                    </a:cubicBezTo>
                    <a:lnTo>
                      <a:pt x="1570" y="3393"/>
                    </a:lnTo>
                    <a:cubicBezTo>
                      <a:pt x="1395" y="3336"/>
                      <a:pt x="1217" y="3293"/>
                      <a:pt x="1031" y="3300"/>
                    </a:cubicBezTo>
                    <a:lnTo>
                      <a:pt x="1031" y="3300"/>
                    </a:lnTo>
                    <a:cubicBezTo>
                      <a:pt x="938" y="3305"/>
                      <a:pt x="848" y="3329"/>
                      <a:pt x="763" y="3365"/>
                    </a:cubicBezTo>
                    <a:lnTo>
                      <a:pt x="763" y="3365"/>
                    </a:lnTo>
                    <a:cubicBezTo>
                      <a:pt x="662" y="3409"/>
                      <a:pt x="585" y="3492"/>
                      <a:pt x="482" y="3534"/>
                    </a:cubicBezTo>
                    <a:lnTo>
                      <a:pt x="482" y="3534"/>
                    </a:lnTo>
                    <a:cubicBezTo>
                      <a:pt x="461" y="3542"/>
                      <a:pt x="465" y="3566"/>
                      <a:pt x="478" y="3576"/>
                    </a:cubicBezTo>
                    <a:lnTo>
                      <a:pt x="478" y="3576"/>
                    </a:lnTo>
                    <a:cubicBezTo>
                      <a:pt x="481" y="3581"/>
                      <a:pt x="485" y="3583"/>
                      <a:pt x="491" y="3586"/>
                    </a:cubicBezTo>
                    <a:lnTo>
                      <a:pt x="491" y="3586"/>
                    </a:lnTo>
                    <a:cubicBezTo>
                      <a:pt x="683" y="3653"/>
                      <a:pt x="885" y="3684"/>
                      <a:pt x="1089" y="3668"/>
                    </a:cubicBezTo>
                    <a:lnTo>
                      <a:pt x="1089" y="3668"/>
                    </a:lnTo>
                    <a:cubicBezTo>
                      <a:pt x="1290" y="3652"/>
                      <a:pt x="1441" y="3513"/>
                      <a:pt x="1634" y="3477"/>
                    </a:cubicBezTo>
                    <a:lnTo>
                      <a:pt x="1634" y="3477"/>
                    </a:lnTo>
                    <a:cubicBezTo>
                      <a:pt x="1705" y="3566"/>
                      <a:pt x="1786" y="3651"/>
                      <a:pt x="1876" y="3731"/>
                    </a:cubicBezTo>
                    <a:lnTo>
                      <a:pt x="1876" y="3731"/>
                    </a:lnTo>
                    <a:cubicBezTo>
                      <a:pt x="1899" y="3752"/>
                      <a:pt x="1928" y="3712"/>
                      <a:pt x="1904" y="3692"/>
                    </a:cubicBezTo>
                    <a:lnTo>
                      <a:pt x="1904" y="3692"/>
                    </a:lnTo>
                    <a:cubicBezTo>
                      <a:pt x="1758" y="3561"/>
                      <a:pt x="1637" y="3416"/>
                      <a:pt x="1538" y="3262"/>
                    </a:cubicBezTo>
                    <a:lnTo>
                      <a:pt x="1538" y="3262"/>
                    </a:lnTo>
                    <a:cubicBezTo>
                      <a:pt x="1632" y="3272"/>
                      <a:pt x="1701" y="3194"/>
                      <a:pt x="1762" y="3129"/>
                    </a:cubicBezTo>
                    <a:lnTo>
                      <a:pt x="1762" y="3129"/>
                    </a:lnTo>
                    <a:cubicBezTo>
                      <a:pt x="1858" y="3026"/>
                      <a:pt x="1933" y="2907"/>
                      <a:pt x="1997" y="2782"/>
                    </a:cubicBezTo>
                    <a:lnTo>
                      <a:pt x="1997" y="2782"/>
                    </a:lnTo>
                    <a:cubicBezTo>
                      <a:pt x="2124" y="2532"/>
                      <a:pt x="2173" y="2247"/>
                      <a:pt x="2152" y="1968"/>
                    </a:cubicBezTo>
                    <a:lnTo>
                      <a:pt x="2152" y="1968"/>
                    </a:lnTo>
                    <a:cubicBezTo>
                      <a:pt x="2150" y="1937"/>
                      <a:pt x="2102" y="1944"/>
                      <a:pt x="2104" y="1976"/>
                    </a:cubicBezTo>
                    <a:lnTo>
                      <a:pt x="2104" y="1976"/>
                    </a:lnTo>
                    <a:cubicBezTo>
                      <a:pt x="2105" y="1980"/>
                      <a:pt x="2104" y="1985"/>
                      <a:pt x="2105" y="1990"/>
                    </a:cubicBezTo>
                    <a:lnTo>
                      <a:pt x="2105" y="1990"/>
                    </a:lnTo>
                    <a:cubicBezTo>
                      <a:pt x="2099" y="1992"/>
                      <a:pt x="2095" y="1996"/>
                      <a:pt x="2092" y="2002"/>
                    </a:cubicBezTo>
                    <a:lnTo>
                      <a:pt x="2092" y="2002"/>
                    </a:lnTo>
                    <a:cubicBezTo>
                      <a:pt x="1940" y="2391"/>
                      <a:pt x="1445" y="2695"/>
                      <a:pt x="1467" y="3142"/>
                    </a:cubicBezTo>
                    <a:lnTo>
                      <a:pt x="1467" y="3142"/>
                    </a:lnTo>
                    <a:cubicBezTo>
                      <a:pt x="1440" y="3093"/>
                      <a:pt x="1415" y="3044"/>
                      <a:pt x="1393" y="2994"/>
                    </a:cubicBezTo>
                    <a:lnTo>
                      <a:pt x="1393" y="2994"/>
                    </a:lnTo>
                    <a:cubicBezTo>
                      <a:pt x="1397" y="2982"/>
                      <a:pt x="1395" y="2967"/>
                      <a:pt x="1379" y="2963"/>
                    </a:cubicBezTo>
                    <a:lnTo>
                      <a:pt x="1379" y="2963"/>
                    </a:lnTo>
                    <a:lnTo>
                      <a:pt x="1379" y="2963"/>
                    </a:lnTo>
                    <a:cubicBezTo>
                      <a:pt x="1341" y="2875"/>
                      <a:pt x="1308" y="2784"/>
                      <a:pt x="1280" y="2691"/>
                    </a:cubicBezTo>
                    <a:lnTo>
                      <a:pt x="1280" y="2691"/>
                    </a:lnTo>
                    <a:cubicBezTo>
                      <a:pt x="1506" y="2695"/>
                      <a:pt x="1659" y="2497"/>
                      <a:pt x="1757" y="2315"/>
                    </a:cubicBezTo>
                    <a:lnTo>
                      <a:pt x="1757" y="2315"/>
                    </a:lnTo>
                    <a:cubicBezTo>
                      <a:pt x="1899" y="2050"/>
                      <a:pt x="1920" y="1729"/>
                      <a:pt x="1926" y="1434"/>
                    </a:cubicBezTo>
                    <a:lnTo>
                      <a:pt x="1926" y="1434"/>
                    </a:lnTo>
                    <a:cubicBezTo>
                      <a:pt x="1927" y="1403"/>
                      <a:pt x="1878" y="1398"/>
                      <a:pt x="1877" y="1430"/>
                    </a:cubicBezTo>
                    <a:lnTo>
                      <a:pt x="1877" y="1430"/>
                    </a:lnTo>
                    <a:cubicBezTo>
                      <a:pt x="1877" y="1432"/>
                      <a:pt x="1877" y="1433"/>
                      <a:pt x="1877" y="1434"/>
                    </a:cubicBezTo>
                    <a:lnTo>
                      <a:pt x="1877" y="1434"/>
                    </a:lnTo>
                    <a:cubicBezTo>
                      <a:pt x="1873" y="1436"/>
                      <a:pt x="1870" y="1439"/>
                      <a:pt x="1867" y="1443"/>
                    </a:cubicBezTo>
                    <a:lnTo>
                      <a:pt x="1867" y="1443"/>
                    </a:lnTo>
                    <a:cubicBezTo>
                      <a:pt x="1735" y="1668"/>
                      <a:pt x="1603" y="1892"/>
                      <a:pt x="1472" y="2116"/>
                    </a:cubicBezTo>
                    <a:lnTo>
                      <a:pt x="1472" y="2116"/>
                    </a:lnTo>
                    <a:cubicBezTo>
                      <a:pt x="1379" y="2273"/>
                      <a:pt x="1298" y="2425"/>
                      <a:pt x="1254" y="2600"/>
                    </a:cubicBezTo>
                    <a:lnTo>
                      <a:pt x="1254" y="2600"/>
                    </a:lnTo>
                    <a:cubicBezTo>
                      <a:pt x="1234" y="2519"/>
                      <a:pt x="1216" y="2436"/>
                      <a:pt x="1203" y="2354"/>
                    </a:cubicBezTo>
                    <a:lnTo>
                      <a:pt x="1203" y="2354"/>
                    </a:lnTo>
                    <a:cubicBezTo>
                      <a:pt x="1210" y="2350"/>
                      <a:pt x="1216" y="2343"/>
                      <a:pt x="1218" y="2334"/>
                    </a:cubicBezTo>
                    <a:lnTo>
                      <a:pt x="1218" y="2334"/>
                    </a:lnTo>
                    <a:cubicBezTo>
                      <a:pt x="1225" y="2334"/>
                      <a:pt x="1232" y="2331"/>
                      <a:pt x="1237" y="2323"/>
                    </a:cubicBezTo>
                    <a:lnTo>
                      <a:pt x="1237" y="2323"/>
                    </a:lnTo>
                    <a:cubicBezTo>
                      <a:pt x="1350" y="2132"/>
                      <a:pt x="1479" y="1942"/>
                      <a:pt x="1562" y="1735"/>
                    </a:cubicBezTo>
                    <a:lnTo>
                      <a:pt x="1562" y="1735"/>
                    </a:lnTo>
                    <a:cubicBezTo>
                      <a:pt x="1644" y="1530"/>
                      <a:pt x="1633" y="1282"/>
                      <a:pt x="1650" y="1064"/>
                    </a:cubicBezTo>
                    <a:lnTo>
                      <a:pt x="1650" y="1064"/>
                    </a:lnTo>
                    <a:cubicBezTo>
                      <a:pt x="1651" y="1060"/>
                      <a:pt x="1649" y="1056"/>
                      <a:pt x="1648" y="1053"/>
                    </a:cubicBezTo>
                    <a:lnTo>
                      <a:pt x="1648" y="1053"/>
                    </a:lnTo>
                    <a:cubicBezTo>
                      <a:pt x="1648" y="1040"/>
                      <a:pt x="1644" y="1028"/>
                      <a:pt x="1638" y="1013"/>
                    </a:cubicBezTo>
                    <a:lnTo>
                      <a:pt x="1638" y="1013"/>
                    </a:lnTo>
                    <a:cubicBezTo>
                      <a:pt x="1631" y="998"/>
                      <a:pt x="1605" y="992"/>
                      <a:pt x="1596" y="1009"/>
                    </a:cubicBezTo>
                    <a:lnTo>
                      <a:pt x="1596" y="1009"/>
                    </a:lnTo>
                    <a:cubicBezTo>
                      <a:pt x="1436" y="1291"/>
                      <a:pt x="1214" y="1603"/>
                      <a:pt x="1159" y="1935"/>
                    </a:cubicBezTo>
                    <a:lnTo>
                      <a:pt x="1159" y="1935"/>
                    </a:lnTo>
                    <a:cubicBezTo>
                      <a:pt x="1155" y="1841"/>
                      <a:pt x="1154" y="1748"/>
                      <a:pt x="1155" y="1653"/>
                    </a:cubicBezTo>
                    <a:lnTo>
                      <a:pt x="1155" y="1653"/>
                    </a:lnTo>
                    <a:cubicBezTo>
                      <a:pt x="1160" y="1647"/>
                      <a:pt x="1161" y="1640"/>
                      <a:pt x="1157" y="1632"/>
                    </a:cubicBezTo>
                    <a:lnTo>
                      <a:pt x="1157" y="1632"/>
                    </a:lnTo>
                    <a:cubicBezTo>
                      <a:pt x="1157" y="1631"/>
                      <a:pt x="1157" y="1631"/>
                      <a:pt x="1156" y="1630"/>
                    </a:cubicBezTo>
                    <a:lnTo>
                      <a:pt x="1156" y="1630"/>
                    </a:lnTo>
                    <a:cubicBezTo>
                      <a:pt x="1159" y="1520"/>
                      <a:pt x="1165" y="1410"/>
                      <a:pt x="1175" y="1301"/>
                    </a:cubicBezTo>
                    <a:lnTo>
                      <a:pt x="1175" y="1301"/>
                    </a:lnTo>
                    <a:cubicBezTo>
                      <a:pt x="1314" y="1271"/>
                      <a:pt x="1386" y="1130"/>
                      <a:pt x="1447" y="1013"/>
                    </a:cubicBezTo>
                    <a:lnTo>
                      <a:pt x="1447" y="1013"/>
                    </a:lnTo>
                    <a:cubicBezTo>
                      <a:pt x="1537" y="839"/>
                      <a:pt x="1583" y="643"/>
                      <a:pt x="1617" y="452"/>
                    </a:cubicBezTo>
                    <a:lnTo>
                      <a:pt x="1617" y="452"/>
                    </a:lnTo>
                    <a:cubicBezTo>
                      <a:pt x="1619" y="440"/>
                      <a:pt x="1613" y="432"/>
                      <a:pt x="1604" y="42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12" name="Freeform 14">
              <a:extLst>
                <a:ext uri="{FF2B5EF4-FFF2-40B4-BE49-F238E27FC236}">
                  <a16:creationId xmlns:a16="http://schemas.microsoft.com/office/drawing/2014/main" id="{A8CC96E3-9699-2040-96C8-3F5F73C0BF88}"/>
                </a:ext>
              </a:extLst>
            </p:cNvPr>
            <p:cNvSpPr>
              <a:spLocks noChangeArrowheads="1"/>
            </p:cNvSpPr>
            <p:nvPr/>
          </p:nvSpPr>
          <p:spPr bwMode="auto">
            <a:xfrm rot="759599">
              <a:off x="800636" y="2972082"/>
              <a:ext cx="773066" cy="2078405"/>
            </a:xfrm>
            <a:custGeom>
              <a:avLst/>
              <a:gdLst>
                <a:gd name="T0" fmla="*/ 1543 w 1615"/>
                <a:gd name="T1" fmla="*/ 1190 h 4337"/>
                <a:gd name="T2" fmla="*/ 1455 w 1615"/>
                <a:gd name="T3" fmla="*/ 1828 h 4337"/>
                <a:gd name="T4" fmla="*/ 1091 w 1615"/>
                <a:gd name="T5" fmla="*/ 2545 h 4337"/>
                <a:gd name="T6" fmla="*/ 1142 w 1615"/>
                <a:gd name="T7" fmla="*/ 3076 h 4337"/>
                <a:gd name="T8" fmla="*/ 991 w 1615"/>
                <a:gd name="T9" fmla="*/ 3103 h 4337"/>
                <a:gd name="T10" fmla="*/ 227 w 1615"/>
                <a:gd name="T11" fmla="*/ 1709 h 4337"/>
                <a:gd name="T12" fmla="*/ 295 w 1615"/>
                <a:gd name="T13" fmla="*/ 2142 h 4337"/>
                <a:gd name="T14" fmla="*/ 440 w 1615"/>
                <a:gd name="T15" fmla="*/ 1817 h 4337"/>
                <a:gd name="T16" fmla="*/ 557 w 1615"/>
                <a:gd name="T17" fmla="*/ 2002 h 4337"/>
                <a:gd name="T18" fmla="*/ 518 w 1615"/>
                <a:gd name="T19" fmla="*/ 2928 h 4337"/>
                <a:gd name="T20" fmla="*/ 765 w 1615"/>
                <a:gd name="T21" fmla="*/ 1328 h 4337"/>
                <a:gd name="T22" fmla="*/ 833 w 1615"/>
                <a:gd name="T23" fmla="*/ 676 h 4337"/>
                <a:gd name="T24" fmla="*/ 1015 w 1615"/>
                <a:gd name="T25" fmla="*/ 642 h 4337"/>
                <a:gd name="T26" fmla="*/ 1314 w 1615"/>
                <a:gd name="T27" fmla="*/ 64 h 4337"/>
                <a:gd name="T28" fmla="*/ 1314 w 1615"/>
                <a:gd name="T29" fmla="*/ 64 h 4337"/>
                <a:gd name="T30" fmla="*/ 1479 w 1615"/>
                <a:gd name="T31" fmla="*/ 849 h 4337"/>
                <a:gd name="T32" fmla="*/ 1421 w 1615"/>
                <a:gd name="T33" fmla="*/ 924 h 4337"/>
                <a:gd name="T34" fmla="*/ 1563 w 1615"/>
                <a:gd name="T35" fmla="*/ 1138 h 4337"/>
                <a:gd name="T36" fmla="*/ 1212 w 1615"/>
                <a:gd name="T37" fmla="*/ 1914 h 4337"/>
                <a:gd name="T38" fmla="*/ 1123 w 1615"/>
                <a:gd name="T39" fmla="*/ 1768 h 4337"/>
                <a:gd name="T40" fmla="*/ 1108 w 1615"/>
                <a:gd name="T41" fmla="*/ 1784 h 4337"/>
                <a:gd name="T42" fmla="*/ 850 w 1615"/>
                <a:gd name="T43" fmla="*/ 2266 h 4337"/>
                <a:gd name="T44" fmla="*/ 1005 w 1615"/>
                <a:gd name="T45" fmla="*/ 1602 h 4337"/>
                <a:gd name="T46" fmla="*/ 1358 w 1615"/>
                <a:gd name="T47" fmla="*/ 1336 h 4337"/>
                <a:gd name="T48" fmla="*/ 1458 w 1615"/>
                <a:gd name="T49" fmla="*/ 971 h 4337"/>
                <a:gd name="T50" fmla="*/ 1434 w 1615"/>
                <a:gd name="T51" fmla="*/ 820 h 4337"/>
                <a:gd name="T52" fmla="*/ 1276 w 1615"/>
                <a:gd name="T53" fmla="*/ 867 h 4337"/>
                <a:gd name="T54" fmla="*/ 1361 w 1615"/>
                <a:gd name="T55" fmla="*/ 31 h 4337"/>
                <a:gd name="T56" fmla="*/ 1177 w 1615"/>
                <a:gd name="T57" fmla="*/ 404 h 4337"/>
                <a:gd name="T58" fmla="*/ 972 w 1615"/>
                <a:gd name="T59" fmla="*/ 815 h 4337"/>
                <a:gd name="T60" fmla="*/ 932 w 1615"/>
                <a:gd name="T61" fmla="*/ 637 h 4337"/>
                <a:gd name="T62" fmla="*/ 1065 w 1615"/>
                <a:gd name="T63" fmla="*/ 244 h 4337"/>
                <a:gd name="T64" fmla="*/ 884 w 1615"/>
                <a:gd name="T65" fmla="*/ 624 h 4337"/>
                <a:gd name="T66" fmla="*/ 743 w 1615"/>
                <a:gd name="T67" fmla="*/ 639 h 4337"/>
                <a:gd name="T68" fmla="*/ 633 w 1615"/>
                <a:gd name="T69" fmla="*/ 1034 h 4337"/>
                <a:gd name="T70" fmla="*/ 808 w 1615"/>
                <a:gd name="T71" fmla="*/ 2233 h 4337"/>
                <a:gd name="T72" fmla="*/ 504 w 1615"/>
                <a:gd name="T73" fmla="*/ 3106 h 4337"/>
                <a:gd name="T74" fmla="*/ 518 w 1615"/>
                <a:gd name="T75" fmla="*/ 2866 h 4337"/>
                <a:gd name="T76" fmla="*/ 548 w 1615"/>
                <a:gd name="T77" fmla="*/ 2053 h 4337"/>
                <a:gd name="T78" fmla="*/ 446 w 1615"/>
                <a:gd name="T79" fmla="*/ 1759 h 4337"/>
                <a:gd name="T80" fmla="*/ 495 w 1615"/>
                <a:gd name="T81" fmla="*/ 2050 h 4337"/>
                <a:gd name="T82" fmla="*/ 292 w 1615"/>
                <a:gd name="T83" fmla="*/ 2273 h 4337"/>
                <a:gd name="T84" fmla="*/ 201 w 1615"/>
                <a:gd name="T85" fmla="*/ 2158 h 4337"/>
                <a:gd name="T86" fmla="*/ 212 w 1615"/>
                <a:gd name="T87" fmla="*/ 1656 h 4337"/>
                <a:gd name="T88" fmla="*/ 75 w 1615"/>
                <a:gd name="T89" fmla="*/ 2085 h 4337"/>
                <a:gd name="T90" fmla="*/ 168 w 1615"/>
                <a:gd name="T91" fmla="*/ 2338 h 4337"/>
                <a:gd name="T92" fmla="*/ 328 w 1615"/>
                <a:gd name="T93" fmla="*/ 3163 h 4337"/>
                <a:gd name="T94" fmla="*/ 538 w 1615"/>
                <a:gd name="T95" fmla="*/ 3958 h 4337"/>
                <a:gd name="T96" fmla="*/ 593 w 1615"/>
                <a:gd name="T97" fmla="*/ 3534 h 4337"/>
                <a:gd name="T98" fmla="*/ 1192 w 1615"/>
                <a:gd name="T99" fmla="*/ 3051 h 4337"/>
                <a:gd name="T100" fmla="*/ 1119 w 1615"/>
                <a:gd name="T101" fmla="*/ 2615 h 4337"/>
                <a:gd name="T102" fmla="*/ 1153 w 1615"/>
                <a:gd name="T103" fmla="*/ 2456 h 4337"/>
                <a:gd name="T104" fmla="*/ 1072 w 1615"/>
                <a:gd name="T105" fmla="*/ 2600 h 4337"/>
                <a:gd name="T106" fmla="*/ 1274 w 1615"/>
                <a:gd name="T107" fmla="*/ 1906 h 4337"/>
                <a:gd name="T108" fmla="*/ 1336 w 1615"/>
                <a:gd name="T109" fmla="*/ 1800 h 4337"/>
                <a:gd name="T110" fmla="*/ 1563 w 1615"/>
                <a:gd name="T111" fmla="*/ 1138 h 4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15" h="4337">
                  <a:moveTo>
                    <a:pt x="1549" y="1327"/>
                  </a:moveTo>
                  <a:lnTo>
                    <a:pt x="1549" y="1327"/>
                  </a:lnTo>
                  <a:cubicBezTo>
                    <a:pt x="1545" y="1346"/>
                    <a:pt x="1513" y="1466"/>
                    <a:pt x="1484" y="1459"/>
                  </a:cubicBezTo>
                  <a:lnTo>
                    <a:pt x="1484" y="1459"/>
                  </a:lnTo>
                  <a:cubicBezTo>
                    <a:pt x="1442" y="1418"/>
                    <a:pt x="1435" y="1365"/>
                    <a:pt x="1451" y="1310"/>
                  </a:cubicBezTo>
                  <a:lnTo>
                    <a:pt x="1451" y="1310"/>
                  </a:lnTo>
                  <a:cubicBezTo>
                    <a:pt x="1458" y="1283"/>
                    <a:pt x="1506" y="1208"/>
                    <a:pt x="1543" y="1190"/>
                  </a:cubicBezTo>
                  <a:lnTo>
                    <a:pt x="1543" y="1190"/>
                  </a:lnTo>
                  <a:cubicBezTo>
                    <a:pt x="1547" y="1193"/>
                    <a:pt x="1552" y="1194"/>
                    <a:pt x="1558" y="1193"/>
                  </a:cubicBezTo>
                  <a:lnTo>
                    <a:pt x="1558" y="1193"/>
                  </a:lnTo>
                  <a:cubicBezTo>
                    <a:pt x="1561" y="1239"/>
                    <a:pt x="1558" y="1282"/>
                    <a:pt x="1549" y="1327"/>
                  </a:cubicBezTo>
                  <a:close/>
                  <a:moveTo>
                    <a:pt x="1455" y="1828"/>
                  </a:moveTo>
                  <a:lnTo>
                    <a:pt x="1455" y="1828"/>
                  </a:lnTo>
                  <a:cubicBezTo>
                    <a:pt x="1419" y="1863"/>
                    <a:pt x="1353" y="1910"/>
                    <a:pt x="1310" y="1872"/>
                  </a:cubicBezTo>
                  <a:lnTo>
                    <a:pt x="1310" y="1872"/>
                  </a:lnTo>
                  <a:cubicBezTo>
                    <a:pt x="1348" y="1844"/>
                    <a:pt x="1412" y="1808"/>
                    <a:pt x="1455" y="1828"/>
                  </a:cubicBezTo>
                  <a:close/>
                  <a:moveTo>
                    <a:pt x="1154" y="1959"/>
                  </a:moveTo>
                  <a:lnTo>
                    <a:pt x="1154" y="1959"/>
                  </a:lnTo>
                  <a:cubicBezTo>
                    <a:pt x="1133" y="1919"/>
                    <a:pt x="1139" y="1869"/>
                    <a:pt x="1149" y="1823"/>
                  </a:cubicBezTo>
                  <a:lnTo>
                    <a:pt x="1149" y="1823"/>
                  </a:lnTo>
                  <a:cubicBezTo>
                    <a:pt x="1179" y="1845"/>
                    <a:pt x="1167" y="1913"/>
                    <a:pt x="1154" y="1959"/>
                  </a:cubicBezTo>
                  <a:close/>
                  <a:moveTo>
                    <a:pt x="1085" y="2342"/>
                  </a:moveTo>
                  <a:lnTo>
                    <a:pt x="1085" y="2342"/>
                  </a:lnTo>
                  <a:cubicBezTo>
                    <a:pt x="1116" y="2403"/>
                    <a:pt x="1107" y="2477"/>
                    <a:pt x="1091" y="2545"/>
                  </a:cubicBezTo>
                  <a:lnTo>
                    <a:pt x="1091" y="2545"/>
                  </a:lnTo>
                  <a:cubicBezTo>
                    <a:pt x="1053" y="2487"/>
                    <a:pt x="1061" y="2406"/>
                    <a:pt x="1085" y="2342"/>
                  </a:cubicBezTo>
                  <a:close/>
                  <a:moveTo>
                    <a:pt x="1365" y="2349"/>
                  </a:moveTo>
                  <a:lnTo>
                    <a:pt x="1365" y="2349"/>
                  </a:lnTo>
                  <a:cubicBezTo>
                    <a:pt x="1323" y="2444"/>
                    <a:pt x="1245" y="2560"/>
                    <a:pt x="1142" y="2566"/>
                  </a:cubicBezTo>
                  <a:lnTo>
                    <a:pt x="1142" y="2566"/>
                  </a:lnTo>
                  <a:cubicBezTo>
                    <a:pt x="1187" y="2468"/>
                    <a:pt x="1267" y="2392"/>
                    <a:pt x="1365" y="2349"/>
                  </a:cubicBezTo>
                  <a:close/>
                  <a:moveTo>
                    <a:pt x="1142" y="3076"/>
                  </a:moveTo>
                  <a:lnTo>
                    <a:pt x="1142" y="3076"/>
                  </a:lnTo>
                  <a:cubicBezTo>
                    <a:pt x="1111" y="3113"/>
                    <a:pt x="1075" y="3141"/>
                    <a:pt x="1031" y="3163"/>
                  </a:cubicBezTo>
                  <a:lnTo>
                    <a:pt x="1031" y="3163"/>
                  </a:lnTo>
                  <a:cubicBezTo>
                    <a:pt x="998" y="3179"/>
                    <a:pt x="873" y="3221"/>
                    <a:pt x="857" y="3163"/>
                  </a:cubicBezTo>
                  <a:lnTo>
                    <a:pt x="857" y="3163"/>
                  </a:lnTo>
                  <a:lnTo>
                    <a:pt x="857" y="3162"/>
                  </a:lnTo>
                  <a:lnTo>
                    <a:pt x="857" y="3162"/>
                  </a:lnTo>
                  <a:cubicBezTo>
                    <a:pt x="898" y="3135"/>
                    <a:pt x="942" y="3117"/>
                    <a:pt x="991" y="3103"/>
                  </a:cubicBezTo>
                  <a:lnTo>
                    <a:pt x="991" y="3103"/>
                  </a:lnTo>
                  <a:cubicBezTo>
                    <a:pt x="1031" y="3092"/>
                    <a:pt x="1097" y="3067"/>
                    <a:pt x="1142" y="3076"/>
                  </a:cubicBezTo>
                  <a:close/>
                  <a:moveTo>
                    <a:pt x="71" y="2136"/>
                  </a:moveTo>
                  <a:lnTo>
                    <a:pt x="71" y="2136"/>
                  </a:lnTo>
                  <a:cubicBezTo>
                    <a:pt x="125" y="2161"/>
                    <a:pt x="144" y="2220"/>
                    <a:pt x="152" y="2276"/>
                  </a:cubicBezTo>
                  <a:lnTo>
                    <a:pt x="152" y="2276"/>
                  </a:lnTo>
                  <a:cubicBezTo>
                    <a:pt x="99" y="2253"/>
                    <a:pt x="64" y="2196"/>
                    <a:pt x="71" y="2136"/>
                  </a:cubicBezTo>
                  <a:close/>
                  <a:moveTo>
                    <a:pt x="227" y="1709"/>
                  </a:moveTo>
                  <a:lnTo>
                    <a:pt x="227" y="1709"/>
                  </a:lnTo>
                  <a:cubicBezTo>
                    <a:pt x="246" y="1804"/>
                    <a:pt x="282" y="1929"/>
                    <a:pt x="194" y="1989"/>
                  </a:cubicBezTo>
                  <a:lnTo>
                    <a:pt x="194" y="1989"/>
                  </a:lnTo>
                  <a:cubicBezTo>
                    <a:pt x="192" y="1986"/>
                    <a:pt x="190" y="1984"/>
                    <a:pt x="187" y="1982"/>
                  </a:cubicBezTo>
                  <a:lnTo>
                    <a:pt x="187" y="1982"/>
                  </a:lnTo>
                  <a:cubicBezTo>
                    <a:pt x="79" y="1906"/>
                    <a:pt x="154" y="1781"/>
                    <a:pt x="227" y="1709"/>
                  </a:cubicBezTo>
                  <a:close/>
                  <a:moveTo>
                    <a:pt x="295" y="2142"/>
                  </a:moveTo>
                  <a:lnTo>
                    <a:pt x="295" y="2142"/>
                  </a:lnTo>
                  <a:cubicBezTo>
                    <a:pt x="293" y="2163"/>
                    <a:pt x="288" y="2184"/>
                    <a:pt x="278" y="2204"/>
                  </a:cubicBezTo>
                  <a:lnTo>
                    <a:pt x="278" y="2204"/>
                  </a:lnTo>
                  <a:cubicBezTo>
                    <a:pt x="270" y="2223"/>
                    <a:pt x="240" y="2270"/>
                    <a:pt x="212" y="2283"/>
                  </a:cubicBezTo>
                  <a:lnTo>
                    <a:pt x="212" y="2283"/>
                  </a:lnTo>
                  <a:cubicBezTo>
                    <a:pt x="211" y="2282"/>
                    <a:pt x="210" y="2281"/>
                    <a:pt x="208" y="2280"/>
                  </a:cubicBezTo>
                  <a:lnTo>
                    <a:pt x="208" y="2280"/>
                  </a:lnTo>
                  <a:cubicBezTo>
                    <a:pt x="208" y="2222"/>
                    <a:pt x="242" y="2167"/>
                    <a:pt x="295" y="2142"/>
                  </a:cubicBezTo>
                  <a:close/>
                  <a:moveTo>
                    <a:pt x="440" y="1817"/>
                  </a:moveTo>
                  <a:lnTo>
                    <a:pt x="440" y="1817"/>
                  </a:lnTo>
                  <a:cubicBezTo>
                    <a:pt x="490" y="1862"/>
                    <a:pt x="515" y="1929"/>
                    <a:pt x="505" y="1998"/>
                  </a:cubicBezTo>
                  <a:lnTo>
                    <a:pt x="505" y="1998"/>
                  </a:lnTo>
                  <a:cubicBezTo>
                    <a:pt x="451" y="1955"/>
                    <a:pt x="424" y="1883"/>
                    <a:pt x="440" y="1817"/>
                  </a:cubicBezTo>
                  <a:close/>
                  <a:moveTo>
                    <a:pt x="666" y="1732"/>
                  </a:moveTo>
                  <a:lnTo>
                    <a:pt x="666" y="1732"/>
                  </a:lnTo>
                  <a:cubicBezTo>
                    <a:pt x="664" y="1828"/>
                    <a:pt x="651" y="1979"/>
                    <a:pt x="557" y="2002"/>
                  </a:cubicBezTo>
                  <a:lnTo>
                    <a:pt x="557" y="2002"/>
                  </a:lnTo>
                  <a:cubicBezTo>
                    <a:pt x="567" y="1916"/>
                    <a:pt x="595" y="1784"/>
                    <a:pt x="666" y="1732"/>
                  </a:cubicBezTo>
                  <a:close/>
                  <a:moveTo>
                    <a:pt x="518" y="2928"/>
                  </a:moveTo>
                  <a:lnTo>
                    <a:pt x="518" y="2928"/>
                  </a:lnTo>
                  <a:cubicBezTo>
                    <a:pt x="516" y="2961"/>
                    <a:pt x="509" y="2993"/>
                    <a:pt x="495" y="3025"/>
                  </a:cubicBezTo>
                  <a:lnTo>
                    <a:pt x="495" y="3025"/>
                  </a:lnTo>
                  <a:cubicBezTo>
                    <a:pt x="482" y="3056"/>
                    <a:pt x="432" y="3139"/>
                    <a:pt x="384" y="3138"/>
                  </a:cubicBezTo>
                  <a:lnTo>
                    <a:pt x="384" y="3138"/>
                  </a:lnTo>
                  <a:cubicBezTo>
                    <a:pt x="407" y="3056"/>
                    <a:pt x="453" y="2983"/>
                    <a:pt x="518" y="2928"/>
                  </a:cubicBezTo>
                  <a:lnTo>
                    <a:pt x="701" y="1250"/>
                  </a:lnTo>
                  <a:lnTo>
                    <a:pt x="701" y="1250"/>
                  </a:lnTo>
                  <a:cubicBezTo>
                    <a:pt x="669" y="1203"/>
                    <a:pt x="654" y="1150"/>
                    <a:pt x="652" y="1096"/>
                  </a:cubicBezTo>
                  <a:lnTo>
                    <a:pt x="652" y="1096"/>
                  </a:lnTo>
                  <a:cubicBezTo>
                    <a:pt x="726" y="1150"/>
                    <a:pt x="755" y="1244"/>
                    <a:pt x="770" y="1334"/>
                  </a:cubicBezTo>
                  <a:lnTo>
                    <a:pt x="770" y="1334"/>
                  </a:lnTo>
                  <a:cubicBezTo>
                    <a:pt x="768" y="1332"/>
                    <a:pt x="766" y="1330"/>
                    <a:pt x="765" y="1328"/>
                  </a:cubicBezTo>
                  <a:lnTo>
                    <a:pt x="765" y="1328"/>
                  </a:lnTo>
                  <a:cubicBezTo>
                    <a:pt x="740" y="1305"/>
                    <a:pt x="720" y="1278"/>
                    <a:pt x="701" y="1250"/>
                  </a:cubicBezTo>
                  <a:lnTo>
                    <a:pt x="518" y="2928"/>
                  </a:lnTo>
                  <a:close/>
                  <a:moveTo>
                    <a:pt x="771" y="545"/>
                  </a:moveTo>
                  <a:lnTo>
                    <a:pt x="771" y="545"/>
                  </a:lnTo>
                  <a:cubicBezTo>
                    <a:pt x="767" y="508"/>
                    <a:pt x="774" y="470"/>
                    <a:pt x="786" y="434"/>
                  </a:cubicBezTo>
                  <a:lnTo>
                    <a:pt x="786" y="434"/>
                  </a:lnTo>
                  <a:cubicBezTo>
                    <a:pt x="841" y="482"/>
                    <a:pt x="839" y="611"/>
                    <a:pt x="833" y="676"/>
                  </a:cubicBezTo>
                  <a:lnTo>
                    <a:pt x="833" y="676"/>
                  </a:lnTo>
                  <a:cubicBezTo>
                    <a:pt x="796" y="690"/>
                    <a:pt x="773" y="563"/>
                    <a:pt x="771" y="545"/>
                  </a:cubicBezTo>
                  <a:close/>
                  <a:moveTo>
                    <a:pt x="1057" y="305"/>
                  </a:moveTo>
                  <a:lnTo>
                    <a:pt x="1057" y="305"/>
                  </a:lnTo>
                  <a:cubicBezTo>
                    <a:pt x="1052" y="379"/>
                    <a:pt x="1051" y="472"/>
                    <a:pt x="981" y="478"/>
                  </a:cubicBezTo>
                  <a:lnTo>
                    <a:pt x="981" y="478"/>
                  </a:lnTo>
                  <a:cubicBezTo>
                    <a:pt x="944" y="408"/>
                    <a:pt x="998" y="345"/>
                    <a:pt x="1057" y="305"/>
                  </a:cubicBezTo>
                  <a:close/>
                  <a:moveTo>
                    <a:pt x="1015" y="642"/>
                  </a:moveTo>
                  <a:lnTo>
                    <a:pt x="1015" y="642"/>
                  </a:lnTo>
                  <a:cubicBezTo>
                    <a:pt x="1008" y="670"/>
                    <a:pt x="999" y="697"/>
                    <a:pt x="987" y="723"/>
                  </a:cubicBezTo>
                  <a:lnTo>
                    <a:pt x="987" y="723"/>
                  </a:lnTo>
                  <a:cubicBezTo>
                    <a:pt x="981" y="733"/>
                    <a:pt x="924" y="802"/>
                    <a:pt x="898" y="797"/>
                  </a:cubicBezTo>
                  <a:lnTo>
                    <a:pt x="898" y="797"/>
                  </a:lnTo>
                  <a:cubicBezTo>
                    <a:pt x="898" y="796"/>
                    <a:pt x="899" y="795"/>
                    <a:pt x="899" y="795"/>
                  </a:cubicBezTo>
                  <a:lnTo>
                    <a:pt x="899" y="795"/>
                  </a:lnTo>
                  <a:cubicBezTo>
                    <a:pt x="907" y="726"/>
                    <a:pt x="953" y="669"/>
                    <a:pt x="1015" y="642"/>
                  </a:cubicBezTo>
                  <a:close/>
                  <a:moveTo>
                    <a:pt x="1314" y="64"/>
                  </a:moveTo>
                  <a:lnTo>
                    <a:pt x="1314" y="64"/>
                  </a:lnTo>
                  <a:cubicBezTo>
                    <a:pt x="1315" y="64"/>
                    <a:pt x="1315" y="64"/>
                    <a:pt x="1315" y="63"/>
                  </a:cubicBezTo>
                  <a:lnTo>
                    <a:pt x="1315" y="63"/>
                  </a:lnTo>
                  <a:cubicBezTo>
                    <a:pt x="1325" y="184"/>
                    <a:pt x="1313" y="297"/>
                    <a:pt x="1220" y="379"/>
                  </a:cubicBezTo>
                  <a:lnTo>
                    <a:pt x="1220" y="379"/>
                  </a:lnTo>
                  <a:cubicBezTo>
                    <a:pt x="1207" y="332"/>
                    <a:pt x="1193" y="285"/>
                    <a:pt x="1193" y="235"/>
                  </a:cubicBezTo>
                  <a:lnTo>
                    <a:pt x="1193" y="235"/>
                  </a:lnTo>
                  <a:cubicBezTo>
                    <a:pt x="1192" y="159"/>
                    <a:pt x="1250" y="95"/>
                    <a:pt x="1314" y="64"/>
                  </a:cubicBezTo>
                  <a:close/>
                  <a:moveTo>
                    <a:pt x="1340" y="749"/>
                  </a:moveTo>
                  <a:lnTo>
                    <a:pt x="1340" y="749"/>
                  </a:lnTo>
                  <a:cubicBezTo>
                    <a:pt x="1387" y="786"/>
                    <a:pt x="1401" y="848"/>
                    <a:pt x="1373" y="900"/>
                  </a:cubicBezTo>
                  <a:lnTo>
                    <a:pt x="1373" y="900"/>
                  </a:lnTo>
                  <a:cubicBezTo>
                    <a:pt x="1366" y="898"/>
                    <a:pt x="1359" y="898"/>
                    <a:pt x="1353" y="901"/>
                  </a:cubicBezTo>
                  <a:lnTo>
                    <a:pt x="1353" y="901"/>
                  </a:lnTo>
                  <a:cubicBezTo>
                    <a:pt x="1308" y="871"/>
                    <a:pt x="1321" y="800"/>
                    <a:pt x="1340" y="749"/>
                  </a:cubicBezTo>
                  <a:close/>
                  <a:moveTo>
                    <a:pt x="1479" y="849"/>
                  </a:moveTo>
                  <a:lnTo>
                    <a:pt x="1479" y="849"/>
                  </a:lnTo>
                  <a:cubicBezTo>
                    <a:pt x="1500" y="836"/>
                    <a:pt x="1529" y="838"/>
                    <a:pt x="1548" y="853"/>
                  </a:cubicBezTo>
                  <a:lnTo>
                    <a:pt x="1548" y="853"/>
                  </a:lnTo>
                  <a:cubicBezTo>
                    <a:pt x="1532" y="878"/>
                    <a:pt x="1511" y="896"/>
                    <a:pt x="1485" y="910"/>
                  </a:cubicBezTo>
                  <a:lnTo>
                    <a:pt x="1485" y="910"/>
                  </a:lnTo>
                  <a:cubicBezTo>
                    <a:pt x="1480" y="913"/>
                    <a:pt x="1444" y="924"/>
                    <a:pt x="1419" y="928"/>
                  </a:cubicBezTo>
                  <a:lnTo>
                    <a:pt x="1419" y="928"/>
                  </a:lnTo>
                  <a:cubicBezTo>
                    <a:pt x="1420" y="927"/>
                    <a:pt x="1421" y="926"/>
                    <a:pt x="1421" y="924"/>
                  </a:cubicBezTo>
                  <a:lnTo>
                    <a:pt x="1421" y="924"/>
                  </a:lnTo>
                  <a:cubicBezTo>
                    <a:pt x="1433" y="894"/>
                    <a:pt x="1451" y="867"/>
                    <a:pt x="1479" y="849"/>
                  </a:cubicBezTo>
                  <a:close/>
                  <a:moveTo>
                    <a:pt x="1314" y="1370"/>
                  </a:moveTo>
                  <a:lnTo>
                    <a:pt x="1314" y="1370"/>
                  </a:lnTo>
                  <a:cubicBezTo>
                    <a:pt x="1269" y="1428"/>
                    <a:pt x="1194" y="1430"/>
                    <a:pt x="1142" y="1386"/>
                  </a:cubicBezTo>
                  <a:lnTo>
                    <a:pt x="1142" y="1386"/>
                  </a:lnTo>
                  <a:cubicBezTo>
                    <a:pt x="1194" y="1355"/>
                    <a:pt x="1257" y="1348"/>
                    <a:pt x="1314" y="1370"/>
                  </a:cubicBezTo>
                  <a:lnTo>
                    <a:pt x="1563" y="1138"/>
                  </a:lnTo>
                  <a:lnTo>
                    <a:pt x="1563" y="1138"/>
                  </a:lnTo>
                  <a:cubicBezTo>
                    <a:pt x="1562" y="1138"/>
                    <a:pt x="1561" y="1138"/>
                    <a:pt x="1560" y="1138"/>
                  </a:cubicBezTo>
                  <a:lnTo>
                    <a:pt x="1560" y="1138"/>
                  </a:lnTo>
                  <a:cubicBezTo>
                    <a:pt x="1502" y="1131"/>
                    <a:pt x="1428" y="1234"/>
                    <a:pt x="1410" y="1280"/>
                  </a:cubicBezTo>
                  <a:lnTo>
                    <a:pt x="1410" y="1280"/>
                  </a:lnTo>
                  <a:cubicBezTo>
                    <a:pt x="1383" y="1351"/>
                    <a:pt x="1390" y="1427"/>
                    <a:pt x="1441" y="1484"/>
                  </a:cubicBezTo>
                  <a:lnTo>
                    <a:pt x="1441" y="1484"/>
                  </a:lnTo>
                  <a:cubicBezTo>
                    <a:pt x="1374" y="1633"/>
                    <a:pt x="1298" y="1777"/>
                    <a:pt x="1212" y="1914"/>
                  </a:cubicBezTo>
                  <a:lnTo>
                    <a:pt x="1212" y="1914"/>
                  </a:lnTo>
                  <a:cubicBezTo>
                    <a:pt x="1220" y="1848"/>
                    <a:pt x="1207" y="1782"/>
                    <a:pt x="1139" y="1769"/>
                  </a:cubicBezTo>
                  <a:lnTo>
                    <a:pt x="1139" y="1769"/>
                  </a:lnTo>
                  <a:cubicBezTo>
                    <a:pt x="1135" y="1767"/>
                    <a:pt x="1131" y="1767"/>
                    <a:pt x="1126" y="1767"/>
                  </a:cubicBezTo>
                  <a:lnTo>
                    <a:pt x="1126" y="1767"/>
                  </a:lnTo>
                  <a:cubicBezTo>
                    <a:pt x="1126" y="1767"/>
                    <a:pt x="1125" y="1767"/>
                    <a:pt x="1124" y="1767"/>
                  </a:cubicBezTo>
                  <a:lnTo>
                    <a:pt x="1124" y="1767"/>
                  </a:lnTo>
                  <a:lnTo>
                    <a:pt x="1123" y="1768"/>
                  </a:lnTo>
                  <a:lnTo>
                    <a:pt x="1123" y="1768"/>
                  </a:lnTo>
                  <a:cubicBezTo>
                    <a:pt x="1122" y="1768"/>
                    <a:pt x="1121" y="1768"/>
                    <a:pt x="1119" y="1769"/>
                  </a:cubicBezTo>
                  <a:lnTo>
                    <a:pt x="1119" y="1769"/>
                  </a:lnTo>
                  <a:lnTo>
                    <a:pt x="1119" y="1769"/>
                  </a:lnTo>
                  <a:lnTo>
                    <a:pt x="1119" y="1769"/>
                  </a:lnTo>
                  <a:cubicBezTo>
                    <a:pt x="1118" y="1769"/>
                    <a:pt x="1117" y="1770"/>
                    <a:pt x="1116" y="1771"/>
                  </a:cubicBezTo>
                  <a:lnTo>
                    <a:pt x="1116" y="1771"/>
                  </a:lnTo>
                  <a:cubicBezTo>
                    <a:pt x="1112" y="1774"/>
                    <a:pt x="1109" y="1778"/>
                    <a:pt x="1108" y="1784"/>
                  </a:cubicBezTo>
                  <a:lnTo>
                    <a:pt x="1108" y="1784"/>
                  </a:lnTo>
                  <a:cubicBezTo>
                    <a:pt x="1089" y="1866"/>
                    <a:pt x="1075" y="1960"/>
                    <a:pt x="1141" y="2023"/>
                  </a:cubicBezTo>
                  <a:lnTo>
                    <a:pt x="1141" y="2023"/>
                  </a:lnTo>
                  <a:cubicBezTo>
                    <a:pt x="1040" y="2171"/>
                    <a:pt x="928" y="2312"/>
                    <a:pt x="805" y="2444"/>
                  </a:cubicBezTo>
                  <a:lnTo>
                    <a:pt x="805" y="2444"/>
                  </a:lnTo>
                  <a:cubicBezTo>
                    <a:pt x="809" y="2427"/>
                    <a:pt x="813" y="2410"/>
                    <a:pt x="818" y="2394"/>
                  </a:cubicBezTo>
                  <a:lnTo>
                    <a:pt x="818" y="2394"/>
                  </a:lnTo>
                  <a:cubicBezTo>
                    <a:pt x="829" y="2352"/>
                    <a:pt x="840" y="2309"/>
                    <a:pt x="850" y="2266"/>
                  </a:cubicBezTo>
                  <a:lnTo>
                    <a:pt x="850" y="2266"/>
                  </a:lnTo>
                  <a:cubicBezTo>
                    <a:pt x="856" y="2262"/>
                    <a:pt x="859" y="2256"/>
                    <a:pt x="858" y="2247"/>
                  </a:cubicBezTo>
                  <a:lnTo>
                    <a:pt x="858" y="2247"/>
                  </a:lnTo>
                  <a:cubicBezTo>
                    <a:pt x="858" y="2245"/>
                    <a:pt x="858" y="2242"/>
                    <a:pt x="857" y="2238"/>
                  </a:cubicBezTo>
                  <a:lnTo>
                    <a:pt x="857" y="2238"/>
                  </a:lnTo>
                  <a:cubicBezTo>
                    <a:pt x="910" y="2028"/>
                    <a:pt x="959" y="1817"/>
                    <a:pt x="1003" y="1604"/>
                  </a:cubicBezTo>
                  <a:lnTo>
                    <a:pt x="1003" y="1604"/>
                  </a:lnTo>
                  <a:cubicBezTo>
                    <a:pt x="1004" y="1603"/>
                    <a:pt x="1005" y="1603"/>
                    <a:pt x="1005" y="1602"/>
                  </a:cubicBezTo>
                  <a:lnTo>
                    <a:pt x="1005" y="1602"/>
                  </a:lnTo>
                  <a:cubicBezTo>
                    <a:pt x="1039" y="1542"/>
                    <a:pt x="1073" y="1482"/>
                    <a:pt x="1108" y="1422"/>
                  </a:cubicBezTo>
                  <a:lnTo>
                    <a:pt x="1108" y="1422"/>
                  </a:lnTo>
                  <a:cubicBezTo>
                    <a:pt x="1183" y="1490"/>
                    <a:pt x="1295" y="1476"/>
                    <a:pt x="1358" y="1393"/>
                  </a:cubicBezTo>
                  <a:lnTo>
                    <a:pt x="1358" y="1393"/>
                  </a:lnTo>
                  <a:cubicBezTo>
                    <a:pt x="1363" y="1386"/>
                    <a:pt x="1364" y="1380"/>
                    <a:pt x="1362" y="1374"/>
                  </a:cubicBezTo>
                  <a:lnTo>
                    <a:pt x="1362" y="1374"/>
                  </a:lnTo>
                  <a:cubicBezTo>
                    <a:pt x="1373" y="1364"/>
                    <a:pt x="1375" y="1345"/>
                    <a:pt x="1358" y="1336"/>
                  </a:cubicBezTo>
                  <a:lnTo>
                    <a:pt x="1358" y="1336"/>
                  </a:lnTo>
                  <a:cubicBezTo>
                    <a:pt x="1297" y="1305"/>
                    <a:pt x="1227" y="1300"/>
                    <a:pt x="1165" y="1322"/>
                  </a:cubicBezTo>
                  <a:lnTo>
                    <a:pt x="1165" y="1322"/>
                  </a:lnTo>
                  <a:cubicBezTo>
                    <a:pt x="1233" y="1204"/>
                    <a:pt x="1300" y="1085"/>
                    <a:pt x="1368" y="967"/>
                  </a:cubicBezTo>
                  <a:lnTo>
                    <a:pt x="1368" y="967"/>
                  </a:lnTo>
                  <a:cubicBezTo>
                    <a:pt x="1369" y="968"/>
                    <a:pt x="1372" y="968"/>
                    <a:pt x="1374" y="968"/>
                  </a:cubicBezTo>
                  <a:lnTo>
                    <a:pt x="1374" y="968"/>
                  </a:lnTo>
                  <a:cubicBezTo>
                    <a:pt x="1398" y="979"/>
                    <a:pt x="1434" y="976"/>
                    <a:pt x="1458" y="971"/>
                  </a:cubicBezTo>
                  <a:lnTo>
                    <a:pt x="1458" y="971"/>
                  </a:lnTo>
                  <a:cubicBezTo>
                    <a:pt x="1511" y="961"/>
                    <a:pt x="1557" y="926"/>
                    <a:pt x="1588" y="882"/>
                  </a:cubicBezTo>
                  <a:lnTo>
                    <a:pt x="1588" y="882"/>
                  </a:lnTo>
                  <a:cubicBezTo>
                    <a:pt x="1601" y="878"/>
                    <a:pt x="1613" y="863"/>
                    <a:pt x="1605" y="846"/>
                  </a:cubicBezTo>
                  <a:lnTo>
                    <a:pt x="1605" y="846"/>
                  </a:lnTo>
                  <a:cubicBezTo>
                    <a:pt x="1582" y="801"/>
                    <a:pt x="1534" y="787"/>
                    <a:pt x="1486" y="795"/>
                  </a:cubicBezTo>
                  <a:lnTo>
                    <a:pt x="1486" y="795"/>
                  </a:lnTo>
                  <a:cubicBezTo>
                    <a:pt x="1466" y="797"/>
                    <a:pt x="1449" y="807"/>
                    <a:pt x="1434" y="820"/>
                  </a:cubicBezTo>
                  <a:lnTo>
                    <a:pt x="1434" y="820"/>
                  </a:lnTo>
                  <a:cubicBezTo>
                    <a:pt x="1427" y="770"/>
                    <a:pt x="1397" y="723"/>
                    <a:pt x="1346" y="695"/>
                  </a:cubicBezTo>
                  <a:lnTo>
                    <a:pt x="1346" y="695"/>
                  </a:lnTo>
                  <a:cubicBezTo>
                    <a:pt x="1337" y="691"/>
                    <a:pt x="1330" y="691"/>
                    <a:pt x="1323" y="695"/>
                  </a:cubicBezTo>
                  <a:lnTo>
                    <a:pt x="1323" y="695"/>
                  </a:lnTo>
                  <a:cubicBezTo>
                    <a:pt x="1316" y="694"/>
                    <a:pt x="1308" y="698"/>
                    <a:pt x="1305" y="707"/>
                  </a:cubicBezTo>
                  <a:lnTo>
                    <a:pt x="1305" y="707"/>
                  </a:lnTo>
                  <a:cubicBezTo>
                    <a:pt x="1282" y="759"/>
                    <a:pt x="1265" y="810"/>
                    <a:pt x="1276" y="867"/>
                  </a:cubicBezTo>
                  <a:lnTo>
                    <a:pt x="1276" y="867"/>
                  </a:lnTo>
                  <a:cubicBezTo>
                    <a:pt x="1281" y="897"/>
                    <a:pt x="1301" y="924"/>
                    <a:pt x="1326" y="942"/>
                  </a:cubicBezTo>
                  <a:lnTo>
                    <a:pt x="1326" y="942"/>
                  </a:lnTo>
                  <a:cubicBezTo>
                    <a:pt x="1229" y="1112"/>
                    <a:pt x="1132" y="1281"/>
                    <a:pt x="1035" y="1451"/>
                  </a:cubicBezTo>
                  <a:lnTo>
                    <a:pt x="1035" y="1451"/>
                  </a:lnTo>
                  <a:cubicBezTo>
                    <a:pt x="1103" y="1114"/>
                    <a:pt x="1164" y="776"/>
                    <a:pt x="1224" y="438"/>
                  </a:cubicBezTo>
                  <a:lnTo>
                    <a:pt x="1224" y="438"/>
                  </a:lnTo>
                  <a:cubicBezTo>
                    <a:pt x="1361" y="338"/>
                    <a:pt x="1378" y="192"/>
                    <a:pt x="1361" y="31"/>
                  </a:cubicBezTo>
                  <a:lnTo>
                    <a:pt x="1361" y="31"/>
                  </a:lnTo>
                  <a:cubicBezTo>
                    <a:pt x="1358" y="4"/>
                    <a:pt x="1319" y="0"/>
                    <a:pt x="1313" y="22"/>
                  </a:cubicBezTo>
                  <a:lnTo>
                    <a:pt x="1313" y="22"/>
                  </a:lnTo>
                  <a:cubicBezTo>
                    <a:pt x="1306" y="18"/>
                    <a:pt x="1298" y="17"/>
                    <a:pt x="1290" y="22"/>
                  </a:cubicBezTo>
                  <a:lnTo>
                    <a:pt x="1290" y="22"/>
                  </a:lnTo>
                  <a:cubicBezTo>
                    <a:pt x="1225" y="53"/>
                    <a:pt x="1183" y="102"/>
                    <a:pt x="1156" y="168"/>
                  </a:cubicBezTo>
                  <a:lnTo>
                    <a:pt x="1156" y="168"/>
                  </a:lnTo>
                  <a:cubicBezTo>
                    <a:pt x="1126" y="245"/>
                    <a:pt x="1157" y="330"/>
                    <a:pt x="1177" y="404"/>
                  </a:cubicBezTo>
                  <a:lnTo>
                    <a:pt x="1177" y="404"/>
                  </a:lnTo>
                  <a:cubicBezTo>
                    <a:pt x="1177" y="407"/>
                    <a:pt x="1178" y="409"/>
                    <a:pt x="1179" y="411"/>
                  </a:cubicBezTo>
                  <a:lnTo>
                    <a:pt x="1179" y="411"/>
                  </a:lnTo>
                  <a:cubicBezTo>
                    <a:pt x="1081" y="969"/>
                    <a:pt x="978" y="1526"/>
                    <a:pt x="846" y="2077"/>
                  </a:cubicBezTo>
                  <a:lnTo>
                    <a:pt x="846" y="2077"/>
                  </a:lnTo>
                  <a:cubicBezTo>
                    <a:pt x="821" y="1663"/>
                    <a:pt x="830" y="1248"/>
                    <a:pt x="870" y="835"/>
                  </a:cubicBezTo>
                  <a:lnTo>
                    <a:pt x="870" y="835"/>
                  </a:lnTo>
                  <a:cubicBezTo>
                    <a:pt x="901" y="850"/>
                    <a:pt x="944" y="836"/>
                    <a:pt x="972" y="815"/>
                  </a:cubicBezTo>
                  <a:lnTo>
                    <a:pt x="972" y="815"/>
                  </a:lnTo>
                  <a:cubicBezTo>
                    <a:pt x="1033" y="770"/>
                    <a:pt x="1053" y="694"/>
                    <a:pt x="1069" y="624"/>
                  </a:cubicBezTo>
                  <a:lnTo>
                    <a:pt x="1069" y="624"/>
                  </a:lnTo>
                  <a:cubicBezTo>
                    <a:pt x="1084" y="612"/>
                    <a:pt x="1075" y="584"/>
                    <a:pt x="1055" y="581"/>
                  </a:cubicBezTo>
                  <a:lnTo>
                    <a:pt x="1055" y="581"/>
                  </a:lnTo>
                  <a:cubicBezTo>
                    <a:pt x="1046" y="578"/>
                    <a:pt x="1038" y="579"/>
                    <a:pt x="1031" y="584"/>
                  </a:cubicBezTo>
                  <a:lnTo>
                    <a:pt x="1031" y="584"/>
                  </a:lnTo>
                  <a:cubicBezTo>
                    <a:pt x="993" y="594"/>
                    <a:pt x="960" y="612"/>
                    <a:pt x="932" y="637"/>
                  </a:cubicBezTo>
                  <a:lnTo>
                    <a:pt x="932" y="637"/>
                  </a:lnTo>
                  <a:cubicBezTo>
                    <a:pt x="951" y="601"/>
                    <a:pt x="971" y="565"/>
                    <a:pt x="993" y="531"/>
                  </a:cubicBezTo>
                  <a:lnTo>
                    <a:pt x="993" y="531"/>
                  </a:lnTo>
                  <a:cubicBezTo>
                    <a:pt x="994" y="529"/>
                    <a:pt x="995" y="527"/>
                    <a:pt x="995" y="526"/>
                  </a:cubicBezTo>
                  <a:lnTo>
                    <a:pt x="995" y="526"/>
                  </a:lnTo>
                  <a:cubicBezTo>
                    <a:pt x="1118" y="510"/>
                    <a:pt x="1086" y="343"/>
                    <a:pt x="1112" y="257"/>
                  </a:cubicBezTo>
                  <a:lnTo>
                    <a:pt x="1112" y="257"/>
                  </a:lnTo>
                  <a:cubicBezTo>
                    <a:pt x="1122" y="227"/>
                    <a:pt x="1075" y="214"/>
                    <a:pt x="1065" y="244"/>
                  </a:cubicBezTo>
                  <a:lnTo>
                    <a:pt x="1065" y="244"/>
                  </a:lnTo>
                  <a:cubicBezTo>
                    <a:pt x="1065" y="244"/>
                    <a:pt x="1064" y="244"/>
                    <a:pt x="1063" y="244"/>
                  </a:cubicBezTo>
                  <a:lnTo>
                    <a:pt x="1063" y="244"/>
                  </a:lnTo>
                  <a:cubicBezTo>
                    <a:pt x="969" y="295"/>
                    <a:pt x="873" y="403"/>
                    <a:pt x="945" y="513"/>
                  </a:cubicBezTo>
                  <a:lnTo>
                    <a:pt x="945" y="513"/>
                  </a:lnTo>
                  <a:cubicBezTo>
                    <a:pt x="945" y="513"/>
                    <a:pt x="945" y="514"/>
                    <a:pt x="946" y="514"/>
                  </a:cubicBezTo>
                  <a:lnTo>
                    <a:pt x="946" y="514"/>
                  </a:lnTo>
                  <a:cubicBezTo>
                    <a:pt x="924" y="550"/>
                    <a:pt x="903" y="586"/>
                    <a:pt x="884" y="624"/>
                  </a:cubicBezTo>
                  <a:lnTo>
                    <a:pt x="884" y="624"/>
                  </a:lnTo>
                  <a:cubicBezTo>
                    <a:pt x="886" y="527"/>
                    <a:pt x="866" y="404"/>
                    <a:pt x="775" y="373"/>
                  </a:cubicBezTo>
                  <a:lnTo>
                    <a:pt x="775" y="373"/>
                  </a:lnTo>
                  <a:cubicBezTo>
                    <a:pt x="753" y="366"/>
                    <a:pt x="740" y="389"/>
                    <a:pt x="746" y="406"/>
                  </a:cubicBezTo>
                  <a:lnTo>
                    <a:pt x="746" y="406"/>
                  </a:lnTo>
                  <a:cubicBezTo>
                    <a:pt x="743" y="408"/>
                    <a:pt x="742" y="411"/>
                    <a:pt x="740" y="415"/>
                  </a:cubicBezTo>
                  <a:lnTo>
                    <a:pt x="740" y="415"/>
                  </a:lnTo>
                  <a:cubicBezTo>
                    <a:pt x="716" y="490"/>
                    <a:pt x="717" y="565"/>
                    <a:pt x="743" y="639"/>
                  </a:cubicBezTo>
                  <a:lnTo>
                    <a:pt x="743" y="639"/>
                  </a:lnTo>
                  <a:cubicBezTo>
                    <a:pt x="757" y="680"/>
                    <a:pt x="790" y="729"/>
                    <a:pt x="833" y="726"/>
                  </a:cubicBezTo>
                  <a:lnTo>
                    <a:pt x="833" y="726"/>
                  </a:lnTo>
                  <a:cubicBezTo>
                    <a:pt x="815" y="891"/>
                    <a:pt x="801" y="1057"/>
                    <a:pt x="793" y="1222"/>
                  </a:cubicBezTo>
                  <a:lnTo>
                    <a:pt x="793" y="1222"/>
                  </a:lnTo>
                  <a:cubicBezTo>
                    <a:pt x="768" y="1145"/>
                    <a:pt x="726" y="1076"/>
                    <a:pt x="649" y="1036"/>
                  </a:cubicBezTo>
                  <a:lnTo>
                    <a:pt x="649" y="1036"/>
                  </a:lnTo>
                  <a:cubicBezTo>
                    <a:pt x="644" y="1033"/>
                    <a:pt x="638" y="1032"/>
                    <a:pt x="633" y="1034"/>
                  </a:cubicBezTo>
                  <a:lnTo>
                    <a:pt x="633" y="1034"/>
                  </a:lnTo>
                  <a:cubicBezTo>
                    <a:pt x="620" y="1034"/>
                    <a:pt x="606" y="1041"/>
                    <a:pt x="605" y="1057"/>
                  </a:cubicBezTo>
                  <a:lnTo>
                    <a:pt x="605" y="1057"/>
                  </a:lnTo>
                  <a:cubicBezTo>
                    <a:pt x="596" y="1143"/>
                    <a:pt x="623" y="1221"/>
                    <a:pt x="671" y="1293"/>
                  </a:cubicBezTo>
                  <a:lnTo>
                    <a:pt x="671" y="1293"/>
                  </a:lnTo>
                  <a:cubicBezTo>
                    <a:pt x="694" y="1327"/>
                    <a:pt x="740" y="1394"/>
                    <a:pt x="786" y="1413"/>
                  </a:cubicBezTo>
                  <a:lnTo>
                    <a:pt x="786" y="1413"/>
                  </a:lnTo>
                  <a:cubicBezTo>
                    <a:pt x="779" y="1686"/>
                    <a:pt x="786" y="1960"/>
                    <a:pt x="808" y="2233"/>
                  </a:cubicBezTo>
                  <a:lnTo>
                    <a:pt x="808" y="2233"/>
                  </a:lnTo>
                  <a:cubicBezTo>
                    <a:pt x="793" y="2295"/>
                    <a:pt x="777" y="2357"/>
                    <a:pt x="760" y="2420"/>
                  </a:cubicBezTo>
                  <a:lnTo>
                    <a:pt x="760" y="2420"/>
                  </a:lnTo>
                  <a:cubicBezTo>
                    <a:pt x="641" y="2874"/>
                    <a:pt x="513" y="3347"/>
                    <a:pt x="529" y="3817"/>
                  </a:cubicBezTo>
                  <a:lnTo>
                    <a:pt x="529" y="3817"/>
                  </a:lnTo>
                  <a:cubicBezTo>
                    <a:pt x="452" y="3614"/>
                    <a:pt x="402" y="3402"/>
                    <a:pt x="379" y="3187"/>
                  </a:cubicBezTo>
                  <a:lnTo>
                    <a:pt x="379" y="3187"/>
                  </a:lnTo>
                  <a:cubicBezTo>
                    <a:pt x="429" y="3188"/>
                    <a:pt x="475" y="3146"/>
                    <a:pt x="504" y="3106"/>
                  </a:cubicBezTo>
                  <a:lnTo>
                    <a:pt x="504" y="3106"/>
                  </a:lnTo>
                  <a:cubicBezTo>
                    <a:pt x="553" y="3039"/>
                    <a:pt x="574" y="2961"/>
                    <a:pt x="565" y="2878"/>
                  </a:cubicBezTo>
                  <a:lnTo>
                    <a:pt x="565" y="2878"/>
                  </a:lnTo>
                  <a:lnTo>
                    <a:pt x="565" y="2878"/>
                  </a:lnTo>
                  <a:lnTo>
                    <a:pt x="565" y="2878"/>
                  </a:lnTo>
                  <a:cubicBezTo>
                    <a:pt x="564" y="2862"/>
                    <a:pt x="549" y="2848"/>
                    <a:pt x="533" y="2856"/>
                  </a:cubicBezTo>
                  <a:lnTo>
                    <a:pt x="533" y="2856"/>
                  </a:lnTo>
                  <a:cubicBezTo>
                    <a:pt x="527" y="2857"/>
                    <a:pt x="522" y="2861"/>
                    <a:pt x="518" y="2866"/>
                  </a:cubicBezTo>
                  <a:lnTo>
                    <a:pt x="518" y="2866"/>
                  </a:lnTo>
                  <a:cubicBezTo>
                    <a:pt x="454" y="2914"/>
                    <a:pt x="403" y="2973"/>
                    <a:pt x="369" y="3043"/>
                  </a:cubicBezTo>
                  <a:lnTo>
                    <a:pt x="369" y="3043"/>
                  </a:lnTo>
                  <a:cubicBezTo>
                    <a:pt x="363" y="2932"/>
                    <a:pt x="365" y="2821"/>
                    <a:pt x="374" y="2709"/>
                  </a:cubicBezTo>
                  <a:lnTo>
                    <a:pt x="374" y="2709"/>
                  </a:lnTo>
                  <a:cubicBezTo>
                    <a:pt x="375" y="2704"/>
                    <a:pt x="374" y="2700"/>
                    <a:pt x="372" y="2696"/>
                  </a:cubicBezTo>
                  <a:lnTo>
                    <a:pt x="372" y="2696"/>
                  </a:lnTo>
                  <a:cubicBezTo>
                    <a:pt x="443" y="2486"/>
                    <a:pt x="501" y="2271"/>
                    <a:pt x="548" y="2053"/>
                  </a:cubicBezTo>
                  <a:lnTo>
                    <a:pt x="548" y="2053"/>
                  </a:lnTo>
                  <a:cubicBezTo>
                    <a:pt x="695" y="2040"/>
                    <a:pt x="714" y="1828"/>
                    <a:pt x="716" y="1708"/>
                  </a:cubicBezTo>
                  <a:lnTo>
                    <a:pt x="716" y="1708"/>
                  </a:lnTo>
                  <a:cubicBezTo>
                    <a:pt x="731" y="1694"/>
                    <a:pt x="718" y="1660"/>
                    <a:pt x="692" y="1667"/>
                  </a:cubicBezTo>
                  <a:lnTo>
                    <a:pt x="692" y="1667"/>
                  </a:lnTo>
                  <a:cubicBezTo>
                    <a:pt x="609" y="1688"/>
                    <a:pt x="561" y="1775"/>
                    <a:pt x="534" y="1866"/>
                  </a:cubicBezTo>
                  <a:lnTo>
                    <a:pt x="534" y="1866"/>
                  </a:lnTo>
                  <a:cubicBezTo>
                    <a:pt x="515" y="1823"/>
                    <a:pt x="485" y="1787"/>
                    <a:pt x="446" y="1759"/>
                  </a:cubicBezTo>
                  <a:lnTo>
                    <a:pt x="446" y="1759"/>
                  </a:lnTo>
                  <a:cubicBezTo>
                    <a:pt x="442" y="1754"/>
                    <a:pt x="436" y="1750"/>
                    <a:pt x="430" y="1749"/>
                  </a:cubicBezTo>
                  <a:lnTo>
                    <a:pt x="430" y="1749"/>
                  </a:lnTo>
                  <a:lnTo>
                    <a:pt x="430" y="1749"/>
                  </a:lnTo>
                  <a:lnTo>
                    <a:pt x="430" y="1749"/>
                  </a:lnTo>
                  <a:cubicBezTo>
                    <a:pt x="406" y="1734"/>
                    <a:pt x="383" y="1767"/>
                    <a:pt x="399" y="1785"/>
                  </a:cubicBezTo>
                  <a:lnTo>
                    <a:pt x="399" y="1785"/>
                  </a:lnTo>
                  <a:cubicBezTo>
                    <a:pt x="368" y="1885"/>
                    <a:pt x="405" y="1993"/>
                    <a:pt x="495" y="2050"/>
                  </a:cubicBezTo>
                  <a:lnTo>
                    <a:pt x="495" y="2050"/>
                  </a:lnTo>
                  <a:cubicBezTo>
                    <a:pt x="496" y="2051"/>
                    <a:pt x="497" y="2051"/>
                    <a:pt x="498" y="2051"/>
                  </a:cubicBezTo>
                  <a:lnTo>
                    <a:pt x="498" y="2051"/>
                  </a:lnTo>
                  <a:cubicBezTo>
                    <a:pt x="455" y="2250"/>
                    <a:pt x="402" y="2446"/>
                    <a:pt x="339" y="2638"/>
                  </a:cubicBezTo>
                  <a:lnTo>
                    <a:pt x="339" y="2638"/>
                  </a:lnTo>
                  <a:cubicBezTo>
                    <a:pt x="277" y="2545"/>
                    <a:pt x="237" y="2444"/>
                    <a:pt x="216" y="2333"/>
                  </a:cubicBezTo>
                  <a:lnTo>
                    <a:pt x="216" y="2333"/>
                  </a:lnTo>
                  <a:cubicBezTo>
                    <a:pt x="245" y="2325"/>
                    <a:pt x="276" y="2291"/>
                    <a:pt x="292" y="2273"/>
                  </a:cubicBezTo>
                  <a:lnTo>
                    <a:pt x="292" y="2273"/>
                  </a:lnTo>
                  <a:cubicBezTo>
                    <a:pt x="332" y="2225"/>
                    <a:pt x="350" y="2162"/>
                    <a:pt x="344" y="2100"/>
                  </a:cubicBezTo>
                  <a:lnTo>
                    <a:pt x="344" y="2100"/>
                  </a:lnTo>
                  <a:cubicBezTo>
                    <a:pt x="342" y="2073"/>
                    <a:pt x="306" y="2070"/>
                    <a:pt x="298" y="2090"/>
                  </a:cubicBezTo>
                  <a:lnTo>
                    <a:pt x="298" y="2090"/>
                  </a:lnTo>
                  <a:cubicBezTo>
                    <a:pt x="296" y="2090"/>
                    <a:pt x="296" y="2090"/>
                    <a:pt x="295" y="2090"/>
                  </a:cubicBezTo>
                  <a:lnTo>
                    <a:pt x="295" y="2090"/>
                  </a:lnTo>
                  <a:cubicBezTo>
                    <a:pt x="256" y="2104"/>
                    <a:pt x="224" y="2128"/>
                    <a:pt x="201" y="2158"/>
                  </a:cubicBezTo>
                  <a:lnTo>
                    <a:pt x="201" y="2158"/>
                  </a:lnTo>
                  <a:cubicBezTo>
                    <a:pt x="206" y="2117"/>
                    <a:pt x="211" y="2075"/>
                    <a:pt x="215" y="2033"/>
                  </a:cubicBezTo>
                  <a:lnTo>
                    <a:pt x="215" y="2033"/>
                  </a:lnTo>
                  <a:cubicBezTo>
                    <a:pt x="344" y="1953"/>
                    <a:pt x="289" y="1792"/>
                    <a:pt x="269" y="1668"/>
                  </a:cubicBezTo>
                  <a:lnTo>
                    <a:pt x="269" y="1668"/>
                  </a:lnTo>
                  <a:cubicBezTo>
                    <a:pt x="266" y="1651"/>
                    <a:pt x="252" y="1648"/>
                    <a:pt x="240" y="1653"/>
                  </a:cubicBezTo>
                  <a:lnTo>
                    <a:pt x="240" y="1653"/>
                  </a:lnTo>
                  <a:cubicBezTo>
                    <a:pt x="231" y="1648"/>
                    <a:pt x="221" y="1649"/>
                    <a:pt x="212" y="1656"/>
                  </a:cubicBezTo>
                  <a:lnTo>
                    <a:pt x="212" y="1656"/>
                  </a:lnTo>
                  <a:cubicBezTo>
                    <a:pt x="106" y="1747"/>
                    <a:pt x="17" y="1923"/>
                    <a:pt x="162" y="2024"/>
                  </a:cubicBezTo>
                  <a:lnTo>
                    <a:pt x="162" y="2024"/>
                  </a:lnTo>
                  <a:cubicBezTo>
                    <a:pt x="164" y="2025"/>
                    <a:pt x="166" y="2026"/>
                    <a:pt x="167" y="2027"/>
                  </a:cubicBezTo>
                  <a:lnTo>
                    <a:pt x="167" y="2027"/>
                  </a:lnTo>
                  <a:cubicBezTo>
                    <a:pt x="163" y="2066"/>
                    <a:pt x="159" y="2105"/>
                    <a:pt x="154" y="2145"/>
                  </a:cubicBezTo>
                  <a:lnTo>
                    <a:pt x="154" y="2145"/>
                  </a:lnTo>
                  <a:cubicBezTo>
                    <a:pt x="136" y="2119"/>
                    <a:pt x="110" y="2098"/>
                    <a:pt x="75" y="2085"/>
                  </a:cubicBezTo>
                  <a:lnTo>
                    <a:pt x="75" y="2085"/>
                  </a:lnTo>
                  <a:cubicBezTo>
                    <a:pt x="69" y="2083"/>
                    <a:pt x="63" y="2084"/>
                    <a:pt x="59" y="2085"/>
                  </a:cubicBezTo>
                  <a:lnTo>
                    <a:pt x="59" y="2085"/>
                  </a:lnTo>
                  <a:cubicBezTo>
                    <a:pt x="47" y="2082"/>
                    <a:pt x="33" y="2087"/>
                    <a:pt x="29" y="2102"/>
                  </a:cubicBezTo>
                  <a:lnTo>
                    <a:pt x="29" y="2102"/>
                  </a:lnTo>
                  <a:cubicBezTo>
                    <a:pt x="0" y="2199"/>
                    <a:pt x="63" y="2309"/>
                    <a:pt x="161" y="2332"/>
                  </a:cubicBezTo>
                  <a:lnTo>
                    <a:pt x="161" y="2332"/>
                  </a:lnTo>
                  <a:cubicBezTo>
                    <a:pt x="163" y="2334"/>
                    <a:pt x="166" y="2336"/>
                    <a:pt x="168" y="2338"/>
                  </a:cubicBezTo>
                  <a:lnTo>
                    <a:pt x="168" y="2338"/>
                  </a:lnTo>
                  <a:cubicBezTo>
                    <a:pt x="191" y="2474"/>
                    <a:pt x="243" y="2595"/>
                    <a:pt x="327" y="2704"/>
                  </a:cubicBezTo>
                  <a:lnTo>
                    <a:pt x="327" y="2704"/>
                  </a:lnTo>
                  <a:lnTo>
                    <a:pt x="327" y="2704"/>
                  </a:lnTo>
                  <a:lnTo>
                    <a:pt x="327" y="2704"/>
                  </a:lnTo>
                  <a:cubicBezTo>
                    <a:pt x="327" y="2706"/>
                    <a:pt x="326" y="2708"/>
                    <a:pt x="326" y="2709"/>
                  </a:cubicBezTo>
                  <a:lnTo>
                    <a:pt x="326" y="2709"/>
                  </a:lnTo>
                  <a:cubicBezTo>
                    <a:pt x="313" y="2861"/>
                    <a:pt x="314" y="3013"/>
                    <a:pt x="328" y="3163"/>
                  </a:cubicBezTo>
                  <a:lnTo>
                    <a:pt x="328" y="3163"/>
                  </a:lnTo>
                  <a:cubicBezTo>
                    <a:pt x="328" y="3164"/>
                    <a:pt x="328" y="3165"/>
                    <a:pt x="328" y="3166"/>
                  </a:cubicBezTo>
                  <a:lnTo>
                    <a:pt x="328" y="3166"/>
                  </a:lnTo>
                  <a:cubicBezTo>
                    <a:pt x="326" y="3173"/>
                    <a:pt x="328" y="3178"/>
                    <a:pt x="330" y="3183"/>
                  </a:cubicBezTo>
                  <a:lnTo>
                    <a:pt x="330" y="3183"/>
                  </a:lnTo>
                  <a:cubicBezTo>
                    <a:pt x="356" y="3445"/>
                    <a:pt x="423" y="3702"/>
                    <a:pt x="529" y="3947"/>
                  </a:cubicBezTo>
                  <a:lnTo>
                    <a:pt x="529" y="3947"/>
                  </a:lnTo>
                  <a:cubicBezTo>
                    <a:pt x="531" y="3953"/>
                    <a:pt x="535" y="3956"/>
                    <a:pt x="538" y="3958"/>
                  </a:cubicBezTo>
                  <a:lnTo>
                    <a:pt x="538" y="3958"/>
                  </a:lnTo>
                  <a:cubicBezTo>
                    <a:pt x="550" y="4074"/>
                    <a:pt x="571" y="4190"/>
                    <a:pt x="605" y="4306"/>
                  </a:cubicBezTo>
                  <a:lnTo>
                    <a:pt x="605" y="4306"/>
                  </a:lnTo>
                  <a:cubicBezTo>
                    <a:pt x="614" y="4336"/>
                    <a:pt x="661" y="4323"/>
                    <a:pt x="652" y="4293"/>
                  </a:cubicBezTo>
                  <a:lnTo>
                    <a:pt x="652" y="4293"/>
                  </a:lnTo>
                  <a:cubicBezTo>
                    <a:pt x="580" y="4044"/>
                    <a:pt x="565" y="3793"/>
                    <a:pt x="583" y="3543"/>
                  </a:cubicBezTo>
                  <a:lnTo>
                    <a:pt x="583" y="3543"/>
                  </a:lnTo>
                  <a:cubicBezTo>
                    <a:pt x="587" y="3541"/>
                    <a:pt x="590" y="3539"/>
                    <a:pt x="593" y="3534"/>
                  </a:cubicBezTo>
                  <a:lnTo>
                    <a:pt x="593" y="3534"/>
                  </a:lnTo>
                  <a:cubicBezTo>
                    <a:pt x="671" y="3422"/>
                    <a:pt x="745" y="3307"/>
                    <a:pt x="815" y="3189"/>
                  </a:cubicBezTo>
                  <a:lnTo>
                    <a:pt x="815" y="3189"/>
                  </a:lnTo>
                  <a:cubicBezTo>
                    <a:pt x="840" y="3248"/>
                    <a:pt x="919" y="3241"/>
                    <a:pt x="974" y="3233"/>
                  </a:cubicBezTo>
                  <a:lnTo>
                    <a:pt x="974" y="3233"/>
                  </a:lnTo>
                  <a:cubicBezTo>
                    <a:pt x="1066" y="3217"/>
                    <a:pt x="1146" y="3156"/>
                    <a:pt x="1199" y="3082"/>
                  </a:cubicBezTo>
                  <a:lnTo>
                    <a:pt x="1199" y="3082"/>
                  </a:lnTo>
                  <a:cubicBezTo>
                    <a:pt x="1208" y="3069"/>
                    <a:pt x="1202" y="3057"/>
                    <a:pt x="1192" y="3051"/>
                  </a:cubicBezTo>
                  <a:lnTo>
                    <a:pt x="1192" y="3051"/>
                  </a:lnTo>
                  <a:cubicBezTo>
                    <a:pt x="1191" y="3046"/>
                    <a:pt x="1187" y="3041"/>
                    <a:pt x="1180" y="3038"/>
                  </a:cubicBezTo>
                  <a:lnTo>
                    <a:pt x="1180" y="3038"/>
                  </a:lnTo>
                  <a:cubicBezTo>
                    <a:pt x="1128" y="3016"/>
                    <a:pt x="1075" y="3033"/>
                    <a:pt x="1021" y="3045"/>
                  </a:cubicBezTo>
                  <a:lnTo>
                    <a:pt x="1021" y="3045"/>
                  </a:lnTo>
                  <a:cubicBezTo>
                    <a:pt x="968" y="3057"/>
                    <a:pt x="916" y="3073"/>
                    <a:pt x="868" y="3098"/>
                  </a:cubicBezTo>
                  <a:lnTo>
                    <a:pt x="868" y="3098"/>
                  </a:lnTo>
                  <a:cubicBezTo>
                    <a:pt x="959" y="2941"/>
                    <a:pt x="1042" y="2780"/>
                    <a:pt x="1119" y="2615"/>
                  </a:cubicBezTo>
                  <a:lnTo>
                    <a:pt x="1119" y="2615"/>
                  </a:lnTo>
                  <a:cubicBezTo>
                    <a:pt x="1275" y="2630"/>
                    <a:pt x="1384" y="2443"/>
                    <a:pt x="1429" y="2319"/>
                  </a:cubicBezTo>
                  <a:lnTo>
                    <a:pt x="1429" y="2319"/>
                  </a:lnTo>
                  <a:cubicBezTo>
                    <a:pt x="1431" y="2316"/>
                    <a:pt x="1431" y="2312"/>
                    <a:pt x="1431" y="2309"/>
                  </a:cubicBezTo>
                  <a:lnTo>
                    <a:pt x="1431" y="2309"/>
                  </a:lnTo>
                  <a:cubicBezTo>
                    <a:pt x="1431" y="2294"/>
                    <a:pt x="1419" y="2279"/>
                    <a:pt x="1401" y="2284"/>
                  </a:cubicBezTo>
                  <a:lnTo>
                    <a:pt x="1401" y="2284"/>
                  </a:lnTo>
                  <a:cubicBezTo>
                    <a:pt x="1300" y="2315"/>
                    <a:pt x="1214" y="2375"/>
                    <a:pt x="1153" y="2456"/>
                  </a:cubicBezTo>
                  <a:lnTo>
                    <a:pt x="1153" y="2456"/>
                  </a:lnTo>
                  <a:cubicBezTo>
                    <a:pt x="1156" y="2391"/>
                    <a:pt x="1143" y="2328"/>
                    <a:pt x="1096" y="2273"/>
                  </a:cubicBezTo>
                  <a:lnTo>
                    <a:pt x="1096" y="2273"/>
                  </a:lnTo>
                  <a:cubicBezTo>
                    <a:pt x="1083" y="2257"/>
                    <a:pt x="1063" y="2267"/>
                    <a:pt x="1057" y="2283"/>
                  </a:cubicBezTo>
                  <a:lnTo>
                    <a:pt x="1057" y="2283"/>
                  </a:lnTo>
                  <a:cubicBezTo>
                    <a:pt x="1056" y="2285"/>
                    <a:pt x="1055" y="2287"/>
                    <a:pt x="1053" y="2289"/>
                  </a:cubicBezTo>
                  <a:lnTo>
                    <a:pt x="1053" y="2289"/>
                  </a:lnTo>
                  <a:cubicBezTo>
                    <a:pt x="1009" y="2384"/>
                    <a:pt x="993" y="2518"/>
                    <a:pt x="1072" y="2600"/>
                  </a:cubicBezTo>
                  <a:lnTo>
                    <a:pt x="1072" y="2600"/>
                  </a:lnTo>
                  <a:cubicBezTo>
                    <a:pt x="934" y="2896"/>
                    <a:pt x="774" y="3179"/>
                    <a:pt x="591" y="3450"/>
                  </a:cubicBezTo>
                  <a:lnTo>
                    <a:pt x="591" y="3450"/>
                  </a:lnTo>
                  <a:cubicBezTo>
                    <a:pt x="624" y="3142"/>
                    <a:pt x="701" y="2835"/>
                    <a:pt x="780" y="2535"/>
                  </a:cubicBezTo>
                  <a:lnTo>
                    <a:pt x="780" y="2535"/>
                  </a:lnTo>
                  <a:cubicBezTo>
                    <a:pt x="784" y="2534"/>
                    <a:pt x="787" y="2532"/>
                    <a:pt x="791" y="2529"/>
                  </a:cubicBezTo>
                  <a:lnTo>
                    <a:pt x="791" y="2529"/>
                  </a:lnTo>
                  <a:cubicBezTo>
                    <a:pt x="976" y="2339"/>
                    <a:pt x="1138" y="2131"/>
                    <a:pt x="1274" y="1906"/>
                  </a:cubicBezTo>
                  <a:lnTo>
                    <a:pt x="1274" y="1906"/>
                  </a:lnTo>
                  <a:cubicBezTo>
                    <a:pt x="1339" y="1967"/>
                    <a:pt x="1438" y="1915"/>
                    <a:pt x="1494" y="1857"/>
                  </a:cubicBezTo>
                  <a:lnTo>
                    <a:pt x="1494" y="1857"/>
                  </a:lnTo>
                  <a:cubicBezTo>
                    <a:pt x="1500" y="1850"/>
                    <a:pt x="1502" y="1843"/>
                    <a:pt x="1500" y="1837"/>
                  </a:cubicBezTo>
                  <a:lnTo>
                    <a:pt x="1500" y="1837"/>
                  </a:lnTo>
                  <a:cubicBezTo>
                    <a:pt x="1511" y="1828"/>
                    <a:pt x="1516" y="1813"/>
                    <a:pt x="1502" y="1802"/>
                  </a:cubicBezTo>
                  <a:lnTo>
                    <a:pt x="1502" y="1802"/>
                  </a:lnTo>
                  <a:cubicBezTo>
                    <a:pt x="1454" y="1760"/>
                    <a:pt x="1392" y="1772"/>
                    <a:pt x="1336" y="1800"/>
                  </a:cubicBezTo>
                  <a:lnTo>
                    <a:pt x="1336" y="1800"/>
                  </a:lnTo>
                  <a:cubicBezTo>
                    <a:pt x="1389" y="1706"/>
                    <a:pt x="1439" y="1608"/>
                    <a:pt x="1483" y="1508"/>
                  </a:cubicBezTo>
                  <a:lnTo>
                    <a:pt x="1483" y="1508"/>
                  </a:lnTo>
                  <a:cubicBezTo>
                    <a:pt x="1534" y="1510"/>
                    <a:pt x="1559" y="1447"/>
                    <a:pt x="1575" y="1405"/>
                  </a:cubicBezTo>
                  <a:lnTo>
                    <a:pt x="1575" y="1405"/>
                  </a:lnTo>
                  <a:cubicBezTo>
                    <a:pt x="1606" y="1321"/>
                    <a:pt x="1614" y="1237"/>
                    <a:pt x="1602" y="1148"/>
                  </a:cubicBezTo>
                  <a:lnTo>
                    <a:pt x="1602" y="1148"/>
                  </a:lnTo>
                  <a:cubicBezTo>
                    <a:pt x="1599" y="1126"/>
                    <a:pt x="1576" y="1126"/>
                    <a:pt x="1563" y="1138"/>
                  </a:cubicBezTo>
                  <a:lnTo>
                    <a:pt x="1314" y="1370"/>
                  </a:lnTo>
                  <a:close/>
                </a:path>
              </a:pathLst>
            </a:custGeom>
            <a:solidFill>
              <a:schemeClr val="accent6"/>
            </a:solidFill>
            <a:ln>
              <a:noFill/>
            </a:ln>
            <a:effectLst/>
          </p:spPr>
          <p:txBody>
            <a:bodyPr wrap="none" anchor="ctr"/>
            <a:lstStyle/>
            <a:p>
              <a:endParaRPr lang="es-ES_tradnl" sz="919"/>
            </a:p>
          </p:txBody>
        </p:sp>
        <p:sp>
          <p:nvSpPr>
            <p:cNvPr id="13" name="Freeform 15">
              <a:extLst>
                <a:ext uri="{FF2B5EF4-FFF2-40B4-BE49-F238E27FC236}">
                  <a16:creationId xmlns:a16="http://schemas.microsoft.com/office/drawing/2014/main" id="{CCE04538-52F6-4248-AEDC-34DA872F1F32}"/>
                </a:ext>
              </a:extLst>
            </p:cNvPr>
            <p:cNvSpPr>
              <a:spLocks noChangeArrowheads="1"/>
            </p:cNvSpPr>
            <p:nvPr/>
          </p:nvSpPr>
          <p:spPr bwMode="auto">
            <a:xfrm rot="759599">
              <a:off x="-191607" y="1744079"/>
              <a:ext cx="1189169" cy="1751014"/>
            </a:xfrm>
            <a:custGeom>
              <a:avLst/>
              <a:gdLst>
                <a:gd name="T0" fmla="*/ 2156 w 2483"/>
                <a:gd name="T1" fmla="*/ 1175 h 3656"/>
                <a:gd name="T2" fmla="*/ 1809 w 2483"/>
                <a:gd name="T3" fmla="*/ 1718 h 3656"/>
                <a:gd name="T4" fmla="*/ 1180 w 2483"/>
                <a:gd name="T5" fmla="*/ 2218 h 3656"/>
                <a:gd name="T6" fmla="*/ 1005 w 2483"/>
                <a:gd name="T7" fmla="*/ 2722 h 3656"/>
                <a:gd name="T8" fmla="*/ 856 w 2483"/>
                <a:gd name="T9" fmla="*/ 2684 h 3656"/>
                <a:gd name="T10" fmla="*/ 1511 w 2483"/>
                <a:gd name="T11" fmla="*/ 2155 h 3656"/>
                <a:gd name="T12" fmla="*/ 624 w 2483"/>
                <a:gd name="T13" fmla="*/ 1520 h 3656"/>
                <a:gd name="T14" fmla="*/ 624 w 2483"/>
                <a:gd name="T15" fmla="*/ 1520 h 3656"/>
                <a:gd name="T16" fmla="*/ 921 w 2483"/>
                <a:gd name="T17" fmla="*/ 1502 h 3656"/>
                <a:gd name="T18" fmla="*/ 291 w 2483"/>
                <a:gd name="T19" fmla="*/ 2463 h 3656"/>
                <a:gd name="T20" fmla="*/ 1391 w 2483"/>
                <a:gd name="T21" fmla="*/ 976 h 3656"/>
                <a:gd name="T22" fmla="*/ 1724 w 2483"/>
                <a:gd name="T23" fmla="*/ 411 h 3656"/>
                <a:gd name="T24" fmla="*/ 1904 w 2483"/>
                <a:gd name="T25" fmla="*/ 456 h 3656"/>
                <a:gd name="T26" fmla="*/ 2417 w 2483"/>
                <a:gd name="T27" fmla="*/ 56 h 3656"/>
                <a:gd name="T28" fmla="*/ 2417 w 2483"/>
                <a:gd name="T29" fmla="*/ 56 h 3656"/>
                <a:gd name="T30" fmla="*/ 2239 w 2483"/>
                <a:gd name="T31" fmla="*/ 838 h 3656"/>
                <a:gd name="T32" fmla="*/ 2155 w 2483"/>
                <a:gd name="T33" fmla="*/ 882 h 3656"/>
                <a:gd name="T34" fmla="*/ 2196 w 2483"/>
                <a:gd name="T35" fmla="*/ 1136 h 3656"/>
                <a:gd name="T36" fmla="*/ 1553 w 2483"/>
                <a:gd name="T37" fmla="*/ 1694 h 3656"/>
                <a:gd name="T38" fmla="*/ 1533 w 2483"/>
                <a:gd name="T39" fmla="*/ 1525 h 3656"/>
                <a:gd name="T40" fmla="*/ 1512 w 2483"/>
                <a:gd name="T41" fmla="*/ 1534 h 3656"/>
                <a:gd name="T42" fmla="*/ 1078 w 2483"/>
                <a:gd name="T43" fmla="*/ 1864 h 3656"/>
                <a:gd name="T44" fmla="*/ 1495 w 2483"/>
                <a:gd name="T45" fmla="*/ 1325 h 3656"/>
                <a:gd name="T46" fmla="*/ 1927 w 2483"/>
                <a:gd name="T47" fmla="*/ 1231 h 3656"/>
                <a:gd name="T48" fmla="*/ 2170 w 2483"/>
                <a:gd name="T49" fmla="*/ 940 h 3656"/>
                <a:gd name="T50" fmla="*/ 2211 w 2483"/>
                <a:gd name="T51" fmla="*/ 793 h 3656"/>
                <a:gd name="T52" fmla="*/ 2048 w 2483"/>
                <a:gd name="T53" fmla="*/ 769 h 3656"/>
                <a:gd name="T54" fmla="*/ 2473 w 2483"/>
                <a:gd name="T55" fmla="*/ 45 h 3656"/>
                <a:gd name="T56" fmla="*/ 2150 w 2483"/>
                <a:gd name="T57" fmla="*/ 308 h 3656"/>
                <a:gd name="T58" fmla="*/ 1793 w 2483"/>
                <a:gd name="T59" fmla="*/ 596 h 3656"/>
                <a:gd name="T60" fmla="*/ 1831 w 2483"/>
                <a:gd name="T61" fmla="*/ 418 h 3656"/>
                <a:gd name="T62" fmla="*/ 2116 w 2483"/>
                <a:gd name="T63" fmla="*/ 115 h 3656"/>
                <a:gd name="T64" fmla="*/ 1793 w 2483"/>
                <a:gd name="T65" fmla="*/ 385 h 3656"/>
                <a:gd name="T66" fmla="*/ 1658 w 2483"/>
                <a:gd name="T67" fmla="*/ 341 h 3656"/>
                <a:gd name="T68" fmla="*/ 1394 w 2483"/>
                <a:gd name="T69" fmla="*/ 653 h 3656"/>
                <a:gd name="T70" fmla="*/ 1054 w 2483"/>
                <a:gd name="T71" fmla="*/ 1816 h 3656"/>
                <a:gd name="T72" fmla="*/ 413 w 2483"/>
                <a:gd name="T73" fmla="*/ 2483 h 3656"/>
                <a:gd name="T74" fmla="*/ 526 w 2483"/>
                <a:gd name="T75" fmla="*/ 2271 h 3656"/>
                <a:gd name="T76" fmla="*/ 891 w 2483"/>
                <a:gd name="T77" fmla="*/ 1545 h 3656"/>
                <a:gd name="T78" fmla="*/ 921 w 2483"/>
                <a:gd name="T79" fmla="*/ 1235 h 3656"/>
                <a:gd name="T80" fmla="*/ 845 w 2483"/>
                <a:gd name="T81" fmla="*/ 1520 h 3656"/>
                <a:gd name="T82" fmla="*/ 567 w 2483"/>
                <a:gd name="T83" fmla="*/ 1638 h 3656"/>
                <a:gd name="T84" fmla="*/ 533 w 2483"/>
                <a:gd name="T85" fmla="*/ 1496 h 3656"/>
                <a:gd name="T86" fmla="*/ 752 w 2483"/>
                <a:gd name="T87" fmla="*/ 1044 h 3656"/>
                <a:gd name="T88" fmla="*/ 448 w 2483"/>
                <a:gd name="T89" fmla="*/ 1377 h 3656"/>
                <a:gd name="T90" fmla="*/ 427 w 2483"/>
                <a:gd name="T91" fmla="*/ 1645 h 3656"/>
                <a:gd name="T92" fmla="*/ 230 w 2483"/>
                <a:gd name="T93" fmla="*/ 2462 h 3656"/>
                <a:gd name="T94" fmla="*/ 89 w 2483"/>
                <a:gd name="T95" fmla="*/ 3272 h 3656"/>
                <a:gd name="T96" fmla="*/ 315 w 2483"/>
                <a:gd name="T97" fmla="*/ 2910 h 3656"/>
                <a:gd name="T98" fmla="*/ 1061 w 2483"/>
                <a:gd name="T99" fmla="*/ 2720 h 3656"/>
                <a:gd name="T100" fmla="*/ 1177 w 2483"/>
                <a:gd name="T101" fmla="*/ 2293 h 3656"/>
                <a:gd name="T102" fmla="*/ 1274 w 2483"/>
                <a:gd name="T103" fmla="*/ 2163 h 3656"/>
                <a:gd name="T104" fmla="*/ 1140 w 2483"/>
                <a:gd name="T105" fmla="*/ 2261 h 3656"/>
                <a:gd name="T106" fmla="*/ 1613 w 2483"/>
                <a:gd name="T107" fmla="*/ 1713 h 3656"/>
                <a:gd name="T108" fmla="*/ 1714 w 2483"/>
                <a:gd name="T109" fmla="*/ 1643 h 3656"/>
                <a:gd name="T110" fmla="*/ 2196 w 2483"/>
                <a:gd name="T111" fmla="*/ 1136 h 3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83" h="3656">
                  <a:moveTo>
                    <a:pt x="2104" y="1302"/>
                  </a:moveTo>
                  <a:lnTo>
                    <a:pt x="2104" y="1302"/>
                  </a:lnTo>
                  <a:cubicBezTo>
                    <a:pt x="2092" y="1317"/>
                    <a:pt x="2013" y="1413"/>
                    <a:pt x="1989" y="1395"/>
                  </a:cubicBezTo>
                  <a:lnTo>
                    <a:pt x="1989" y="1395"/>
                  </a:lnTo>
                  <a:cubicBezTo>
                    <a:pt x="1969" y="1340"/>
                    <a:pt x="1984" y="1289"/>
                    <a:pt x="2021" y="1245"/>
                  </a:cubicBezTo>
                  <a:lnTo>
                    <a:pt x="2021" y="1245"/>
                  </a:lnTo>
                  <a:cubicBezTo>
                    <a:pt x="2040" y="1224"/>
                    <a:pt x="2115" y="1176"/>
                    <a:pt x="2156" y="1175"/>
                  </a:cubicBezTo>
                  <a:lnTo>
                    <a:pt x="2156" y="1175"/>
                  </a:lnTo>
                  <a:cubicBezTo>
                    <a:pt x="2158" y="1179"/>
                    <a:pt x="2162" y="1182"/>
                    <a:pt x="2168" y="1184"/>
                  </a:cubicBezTo>
                  <a:lnTo>
                    <a:pt x="2168" y="1184"/>
                  </a:lnTo>
                  <a:cubicBezTo>
                    <a:pt x="2152" y="1226"/>
                    <a:pt x="2131" y="1265"/>
                    <a:pt x="2104" y="1302"/>
                  </a:cubicBezTo>
                  <a:close/>
                  <a:moveTo>
                    <a:pt x="1809" y="1718"/>
                  </a:moveTo>
                  <a:lnTo>
                    <a:pt x="1809" y="1718"/>
                  </a:lnTo>
                  <a:cubicBezTo>
                    <a:pt x="1763" y="1734"/>
                    <a:pt x="1683" y="1750"/>
                    <a:pt x="1659" y="1698"/>
                  </a:cubicBezTo>
                  <a:lnTo>
                    <a:pt x="1659" y="1698"/>
                  </a:lnTo>
                  <a:cubicBezTo>
                    <a:pt x="1706" y="1688"/>
                    <a:pt x="1778" y="1682"/>
                    <a:pt x="1809" y="1718"/>
                  </a:cubicBezTo>
                  <a:close/>
                  <a:moveTo>
                    <a:pt x="1481" y="1712"/>
                  </a:moveTo>
                  <a:lnTo>
                    <a:pt x="1481" y="1712"/>
                  </a:lnTo>
                  <a:cubicBezTo>
                    <a:pt x="1479" y="1666"/>
                    <a:pt x="1505" y="1624"/>
                    <a:pt x="1534" y="1586"/>
                  </a:cubicBezTo>
                  <a:lnTo>
                    <a:pt x="1534" y="1586"/>
                  </a:lnTo>
                  <a:cubicBezTo>
                    <a:pt x="1552" y="1618"/>
                    <a:pt x="1513" y="1675"/>
                    <a:pt x="1481" y="1712"/>
                  </a:cubicBezTo>
                  <a:close/>
                  <a:moveTo>
                    <a:pt x="1259" y="2031"/>
                  </a:moveTo>
                  <a:lnTo>
                    <a:pt x="1259" y="2031"/>
                  </a:lnTo>
                  <a:cubicBezTo>
                    <a:pt x="1263" y="2100"/>
                    <a:pt x="1223" y="2163"/>
                    <a:pt x="1180" y="2218"/>
                  </a:cubicBezTo>
                  <a:lnTo>
                    <a:pt x="1180" y="2218"/>
                  </a:lnTo>
                  <a:cubicBezTo>
                    <a:pt x="1170" y="2150"/>
                    <a:pt x="1210" y="2079"/>
                    <a:pt x="1259" y="2031"/>
                  </a:cubicBezTo>
                  <a:close/>
                  <a:moveTo>
                    <a:pt x="1511" y="2155"/>
                  </a:moveTo>
                  <a:lnTo>
                    <a:pt x="1511" y="2155"/>
                  </a:lnTo>
                  <a:cubicBezTo>
                    <a:pt x="1432" y="2223"/>
                    <a:pt x="1314" y="2296"/>
                    <a:pt x="1218" y="2258"/>
                  </a:cubicBezTo>
                  <a:lnTo>
                    <a:pt x="1218" y="2258"/>
                  </a:lnTo>
                  <a:cubicBezTo>
                    <a:pt x="1300" y="2188"/>
                    <a:pt x="1404" y="2152"/>
                    <a:pt x="1511" y="2155"/>
                  </a:cubicBezTo>
                  <a:lnTo>
                    <a:pt x="1005" y="2722"/>
                  </a:lnTo>
                  <a:lnTo>
                    <a:pt x="1005" y="2722"/>
                  </a:lnTo>
                  <a:cubicBezTo>
                    <a:pt x="962" y="2743"/>
                    <a:pt x="917" y="2753"/>
                    <a:pt x="868" y="2755"/>
                  </a:cubicBezTo>
                  <a:lnTo>
                    <a:pt x="868" y="2755"/>
                  </a:lnTo>
                  <a:cubicBezTo>
                    <a:pt x="832" y="2756"/>
                    <a:pt x="700" y="2742"/>
                    <a:pt x="711" y="2682"/>
                  </a:cubicBezTo>
                  <a:lnTo>
                    <a:pt x="711" y="2682"/>
                  </a:lnTo>
                  <a:cubicBezTo>
                    <a:pt x="711" y="2682"/>
                    <a:pt x="711" y="2682"/>
                    <a:pt x="711" y="2681"/>
                  </a:cubicBezTo>
                  <a:lnTo>
                    <a:pt x="711" y="2681"/>
                  </a:lnTo>
                  <a:cubicBezTo>
                    <a:pt x="759" y="2674"/>
                    <a:pt x="807" y="2676"/>
                    <a:pt x="856" y="2684"/>
                  </a:cubicBezTo>
                  <a:lnTo>
                    <a:pt x="856" y="2684"/>
                  </a:lnTo>
                  <a:cubicBezTo>
                    <a:pt x="897" y="2690"/>
                    <a:pt x="968" y="2695"/>
                    <a:pt x="1005" y="2722"/>
                  </a:cubicBezTo>
                  <a:lnTo>
                    <a:pt x="423" y="1422"/>
                  </a:lnTo>
                  <a:lnTo>
                    <a:pt x="423" y="1422"/>
                  </a:lnTo>
                  <a:cubicBezTo>
                    <a:pt x="462" y="1467"/>
                    <a:pt x="454" y="1528"/>
                    <a:pt x="439" y="1583"/>
                  </a:cubicBezTo>
                  <a:lnTo>
                    <a:pt x="439" y="1583"/>
                  </a:lnTo>
                  <a:cubicBezTo>
                    <a:pt x="400" y="1539"/>
                    <a:pt x="392" y="1473"/>
                    <a:pt x="423" y="1422"/>
                  </a:cubicBezTo>
                  <a:lnTo>
                    <a:pt x="1511" y="2155"/>
                  </a:lnTo>
                  <a:close/>
                  <a:moveTo>
                    <a:pt x="743" y="1098"/>
                  </a:moveTo>
                  <a:lnTo>
                    <a:pt x="743" y="1098"/>
                  </a:lnTo>
                  <a:cubicBezTo>
                    <a:pt x="721" y="1192"/>
                    <a:pt x="702" y="1321"/>
                    <a:pt x="597" y="1339"/>
                  </a:cubicBezTo>
                  <a:lnTo>
                    <a:pt x="597" y="1339"/>
                  </a:lnTo>
                  <a:cubicBezTo>
                    <a:pt x="596" y="1336"/>
                    <a:pt x="595" y="1333"/>
                    <a:pt x="593" y="1330"/>
                  </a:cubicBezTo>
                  <a:lnTo>
                    <a:pt x="593" y="1330"/>
                  </a:lnTo>
                  <a:cubicBezTo>
                    <a:pt x="526" y="1215"/>
                    <a:pt x="646" y="1133"/>
                    <a:pt x="743" y="1098"/>
                  </a:cubicBezTo>
                  <a:close/>
                  <a:moveTo>
                    <a:pt x="624" y="1520"/>
                  </a:moveTo>
                  <a:lnTo>
                    <a:pt x="624" y="1520"/>
                  </a:lnTo>
                  <a:cubicBezTo>
                    <a:pt x="614" y="1538"/>
                    <a:pt x="601" y="1555"/>
                    <a:pt x="584" y="1569"/>
                  </a:cubicBezTo>
                  <a:lnTo>
                    <a:pt x="584" y="1569"/>
                  </a:lnTo>
                  <a:cubicBezTo>
                    <a:pt x="567" y="1584"/>
                    <a:pt x="521" y="1613"/>
                    <a:pt x="491" y="1614"/>
                  </a:cubicBezTo>
                  <a:lnTo>
                    <a:pt x="491" y="1614"/>
                  </a:lnTo>
                  <a:cubicBezTo>
                    <a:pt x="490" y="1613"/>
                    <a:pt x="489" y="1611"/>
                    <a:pt x="488" y="1610"/>
                  </a:cubicBezTo>
                  <a:lnTo>
                    <a:pt x="488" y="1610"/>
                  </a:lnTo>
                  <a:cubicBezTo>
                    <a:pt x="511" y="1557"/>
                    <a:pt x="566" y="1521"/>
                    <a:pt x="624" y="1520"/>
                  </a:cubicBezTo>
                  <a:close/>
                  <a:moveTo>
                    <a:pt x="891" y="1284"/>
                  </a:moveTo>
                  <a:lnTo>
                    <a:pt x="891" y="1284"/>
                  </a:lnTo>
                  <a:cubicBezTo>
                    <a:pt x="918" y="1347"/>
                    <a:pt x="914" y="1418"/>
                    <a:pt x="876" y="1477"/>
                  </a:cubicBezTo>
                  <a:lnTo>
                    <a:pt x="876" y="1477"/>
                  </a:lnTo>
                  <a:cubicBezTo>
                    <a:pt x="844" y="1415"/>
                    <a:pt x="850" y="1339"/>
                    <a:pt x="891" y="1284"/>
                  </a:cubicBezTo>
                  <a:close/>
                  <a:moveTo>
                    <a:pt x="1133" y="1302"/>
                  </a:moveTo>
                  <a:lnTo>
                    <a:pt x="1133" y="1302"/>
                  </a:lnTo>
                  <a:cubicBezTo>
                    <a:pt x="1091" y="1388"/>
                    <a:pt x="1016" y="1520"/>
                    <a:pt x="921" y="1502"/>
                  </a:cubicBezTo>
                  <a:lnTo>
                    <a:pt x="921" y="1502"/>
                  </a:lnTo>
                  <a:cubicBezTo>
                    <a:pt x="966" y="1428"/>
                    <a:pt x="1047" y="1320"/>
                    <a:pt x="1133" y="1302"/>
                  </a:cubicBezTo>
                  <a:close/>
                  <a:moveTo>
                    <a:pt x="500" y="2328"/>
                  </a:moveTo>
                  <a:lnTo>
                    <a:pt x="500" y="2328"/>
                  </a:lnTo>
                  <a:cubicBezTo>
                    <a:pt x="484" y="2357"/>
                    <a:pt x="464" y="2383"/>
                    <a:pt x="439" y="2407"/>
                  </a:cubicBezTo>
                  <a:lnTo>
                    <a:pt x="439" y="2407"/>
                  </a:lnTo>
                  <a:cubicBezTo>
                    <a:pt x="414" y="2429"/>
                    <a:pt x="333" y="2483"/>
                    <a:pt x="291" y="2463"/>
                  </a:cubicBezTo>
                  <a:lnTo>
                    <a:pt x="291" y="2463"/>
                  </a:lnTo>
                  <a:cubicBezTo>
                    <a:pt x="346" y="2398"/>
                    <a:pt x="418" y="2351"/>
                    <a:pt x="500" y="2328"/>
                  </a:cubicBezTo>
                  <a:close/>
                  <a:moveTo>
                    <a:pt x="1365" y="878"/>
                  </a:moveTo>
                  <a:lnTo>
                    <a:pt x="1365" y="878"/>
                  </a:lnTo>
                  <a:cubicBezTo>
                    <a:pt x="1356" y="823"/>
                    <a:pt x="1364" y="768"/>
                    <a:pt x="1385" y="718"/>
                  </a:cubicBezTo>
                  <a:lnTo>
                    <a:pt x="1385" y="718"/>
                  </a:lnTo>
                  <a:cubicBezTo>
                    <a:pt x="1430" y="798"/>
                    <a:pt x="1417" y="895"/>
                    <a:pt x="1393" y="984"/>
                  </a:cubicBezTo>
                  <a:lnTo>
                    <a:pt x="1393" y="984"/>
                  </a:lnTo>
                  <a:cubicBezTo>
                    <a:pt x="1392" y="981"/>
                    <a:pt x="1391" y="978"/>
                    <a:pt x="1391" y="976"/>
                  </a:cubicBezTo>
                  <a:lnTo>
                    <a:pt x="1391" y="976"/>
                  </a:lnTo>
                  <a:cubicBezTo>
                    <a:pt x="1378" y="944"/>
                    <a:pt x="1371" y="912"/>
                    <a:pt x="1365" y="878"/>
                  </a:cubicBezTo>
                  <a:close/>
                  <a:moveTo>
                    <a:pt x="1723" y="267"/>
                  </a:moveTo>
                  <a:lnTo>
                    <a:pt x="1723" y="267"/>
                  </a:lnTo>
                  <a:cubicBezTo>
                    <a:pt x="1735" y="232"/>
                    <a:pt x="1757" y="200"/>
                    <a:pt x="1782" y="172"/>
                  </a:cubicBezTo>
                  <a:lnTo>
                    <a:pt x="1782" y="172"/>
                  </a:lnTo>
                  <a:cubicBezTo>
                    <a:pt x="1813" y="239"/>
                    <a:pt x="1757" y="355"/>
                    <a:pt x="1724" y="411"/>
                  </a:cubicBezTo>
                  <a:lnTo>
                    <a:pt x="1724" y="411"/>
                  </a:lnTo>
                  <a:cubicBezTo>
                    <a:pt x="1686" y="409"/>
                    <a:pt x="1717" y="283"/>
                    <a:pt x="1723" y="267"/>
                  </a:cubicBezTo>
                  <a:close/>
                  <a:moveTo>
                    <a:pt x="2082" y="168"/>
                  </a:moveTo>
                  <a:lnTo>
                    <a:pt x="2082" y="168"/>
                  </a:lnTo>
                  <a:cubicBezTo>
                    <a:pt x="2048" y="233"/>
                    <a:pt x="2008" y="317"/>
                    <a:pt x="1941" y="293"/>
                  </a:cubicBezTo>
                  <a:lnTo>
                    <a:pt x="1941" y="293"/>
                  </a:lnTo>
                  <a:cubicBezTo>
                    <a:pt x="1937" y="214"/>
                    <a:pt x="2013" y="180"/>
                    <a:pt x="2082" y="168"/>
                  </a:cubicBezTo>
                  <a:close/>
                  <a:moveTo>
                    <a:pt x="1904" y="456"/>
                  </a:moveTo>
                  <a:lnTo>
                    <a:pt x="1904" y="456"/>
                  </a:lnTo>
                  <a:cubicBezTo>
                    <a:pt x="1886" y="479"/>
                    <a:pt x="1867" y="500"/>
                    <a:pt x="1844" y="518"/>
                  </a:cubicBezTo>
                  <a:lnTo>
                    <a:pt x="1844" y="518"/>
                  </a:lnTo>
                  <a:cubicBezTo>
                    <a:pt x="1836" y="525"/>
                    <a:pt x="1754" y="564"/>
                    <a:pt x="1734" y="549"/>
                  </a:cubicBezTo>
                  <a:lnTo>
                    <a:pt x="1734" y="549"/>
                  </a:lnTo>
                  <a:cubicBezTo>
                    <a:pt x="1734" y="548"/>
                    <a:pt x="1735" y="547"/>
                    <a:pt x="1735" y="547"/>
                  </a:cubicBezTo>
                  <a:lnTo>
                    <a:pt x="1735" y="547"/>
                  </a:lnTo>
                  <a:cubicBezTo>
                    <a:pt x="1771" y="487"/>
                    <a:pt x="1837" y="455"/>
                    <a:pt x="1904" y="456"/>
                  </a:cubicBezTo>
                  <a:close/>
                  <a:moveTo>
                    <a:pt x="2417" y="56"/>
                  </a:moveTo>
                  <a:lnTo>
                    <a:pt x="2417" y="56"/>
                  </a:lnTo>
                  <a:lnTo>
                    <a:pt x="2418" y="56"/>
                  </a:lnTo>
                  <a:lnTo>
                    <a:pt x="2418" y="56"/>
                  </a:lnTo>
                  <a:cubicBezTo>
                    <a:pt x="2377" y="169"/>
                    <a:pt x="2319" y="267"/>
                    <a:pt x="2201" y="303"/>
                  </a:cubicBezTo>
                  <a:lnTo>
                    <a:pt x="2201" y="303"/>
                  </a:lnTo>
                  <a:cubicBezTo>
                    <a:pt x="2208" y="255"/>
                    <a:pt x="2215" y="206"/>
                    <a:pt x="2235" y="161"/>
                  </a:cubicBezTo>
                  <a:lnTo>
                    <a:pt x="2235" y="161"/>
                  </a:lnTo>
                  <a:cubicBezTo>
                    <a:pt x="2266" y="91"/>
                    <a:pt x="2346" y="57"/>
                    <a:pt x="2417" y="56"/>
                  </a:cubicBezTo>
                  <a:close/>
                  <a:moveTo>
                    <a:pt x="2154" y="690"/>
                  </a:moveTo>
                  <a:lnTo>
                    <a:pt x="2154" y="690"/>
                  </a:lnTo>
                  <a:cubicBezTo>
                    <a:pt x="2182" y="743"/>
                    <a:pt x="2169" y="805"/>
                    <a:pt x="2122" y="841"/>
                  </a:cubicBezTo>
                  <a:lnTo>
                    <a:pt x="2122" y="841"/>
                  </a:lnTo>
                  <a:cubicBezTo>
                    <a:pt x="2117" y="835"/>
                    <a:pt x="2110" y="832"/>
                    <a:pt x="2102" y="833"/>
                  </a:cubicBezTo>
                  <a:lnTo>
                    <a:pt x="2102" y="833"/>
                  </a:lnTo>
                  <a:cubicBezTo>
                    <a:pt x="2075" y="787"/>
                    <a:pt x="2116" y="728"/>
                    <a:pt x="2154" y="690"/>
                  </a:cubicBezTo>
                  <a:close/>
                  <a:moveTo>
                    <a:pt x="2239" y="838"/>
                  </a:moveTo>
                  <a:lnTo>
                    <a:pt x="2239" y="838"/>
                  </a:lnTo>
                  <a:cubicBezTo>
                    <a:pt x="2265" y="835"/>
                    <a:pt x="2290" y="849"/>
                    <a:pt x="2301" y="871"/>
                  </a:cubicBezTo>
                  <a:lnTo>
                    <a:pt x="2301" y="871"/>
                  </a:lnTo>
                  <a:cubicBezTo>
                    <a:pt x="2276" y="886"/>
                    <a:pt x="2249" y="894"/>
                    <a:pt x="2219" y="896"/>
                  </a:cubicBezTo>
                  <a:lnTo>
                    <a:pt x="2219" y="896"/>
                  </a:lnTo>
                  <a:cubicBezTo>
                    <a:pt x="2213" y="896"/>
                    <a:pt x="2177" y="892"/>
                    <a:pt x="2152" y="885"/>
                  </a:cubicBezTo>
                  <a:lnTo>
                    <a:pt x="2152" y="885"/>
                  </a:lnTo>
                  <a:cubicBezTo>
                    <a:pt x="2154" y="884"/>
                    <a:pt x="2155" y="883"/>
                    <a:pt x="2155" y="882"/>
                  </a:cubicBezTo>
                  <a:lnTo>
                    <a:pt x="2155" y="882"/>
                  </a:lnTo>
                  <a:cubicBezTo>
                    <a:pt x="2180" y="859"/>
                    <a:pt x="2206" y="842"/>
                    <a:pt x="2239" y="838"/>
                  </a:cubicBezTo>
                  <a:close/>
                  <a:moveTo>
                    <a:pt x="1873" y="1244"/>
                  </a:moveTo>
                  <a:lnTo>
                    <a:pt x="1873" y="1244"/>
                  </a:lnTo>
                  <a:cubicBezTo>
                    <a:pt x="1808" y="1277"/>
                    <a:pt x="1738" y="1247"/>
                    <a:pt x="1709" y="1186"/>
                  </a:cubicBezTo>
                  <a:lnTo>
                    <a:pt x="1709" y="1186"/>
                  </a:lnTo>
                  <a:cubicBezTo>
                    <a:pt x="1770" y="1179"/>
                    <a:pt x="1829" y="1199"/>
                    <a:pt x="1873" y="1244"/>
                  </a:cubicBezTo>
                  <a:close/>
                  <a:moveTo>
                    <a:pt x="2196" y="1136"/>
                  </a:moveTo>
                  <a:lnTo>
                    <a:pt x="2196" y="1136"/>
                  </a:lnTo>
                  <a:cubicBezTo>
                    <a:pt x="2195" y="1135"/>
                    <a:pt x="2193" y="1134"/>
                    <a:pt x="2193" y="1134"/>
                  </a:cubicBezTo>
                  <a:lnTo>
                    <a:pt x="2193" y="1134"/>
                  </a:lnTo>
                  <a:cubicBezTo>
                    <a:pt x="2143" y="1104"/>
                    <a:pt x="2033" y="1166"/>
                    <a:pt x="1998" y="1201"/>
                  </a:cubicBezTo>
                  <a:lnTo>
                    <a:pt x="1998" y="1201"/>
                  </a:lnTo>
                  <a:cubicBezTo>
                    <a:pt x="1943" y="1254"/>
                    <a:pt x="1918" y="1327"/>
                    <a:pt x="1940" y="1400"/>
                  </a:cubicBezTo>
                  <a:lnTo>
                    <a:pt x="1940" y="1400"/>
                  </a:lnTo>
                  <a:cubicBezTo>
                    <a:pt x="1818" y="1507"/>
                    <a:pt x="1688" y="1606"/>
                    <a:pt x="1553" y="1694"/>
                  </a:cubicBezTo>
                  <a:lnTo>
                    <a:pt x="1553" y="1694"/>
                  </a:lnTo>
                  <a:cubicBezTo>
                    <a:pt x="1587" y="1638"/>
                    <a:pt x="1603" y="1572"/>
                    <a:pt x="1547" y="1532"/>
                  </a:cubicBezTo>
                  <a:lnTo>
                    <a:pt x="1547" y="1532"/>
                  </a:lnTo>
                  <a:cubicBezTo>
                    <a:pt x="1545" y="1529"/>
                    <a:pt x="1541" y="1527"/>
                    <a:pt x="1537" y="1526"/>
                  </a:cubicBezTo>
                  <a:lnTo>
                    <a:pt x="1537" y="1526"/>
                  </a:lnTo>
                  <a:cubicBezTo>
                    <a:pt x="1536" y="1526"/>
                    <a:pt x="1536" y="1526"/>
                    <a:pt x="1535" y="1526"/>
                  </a:cubicBezTo>
                  <a:lnTo>
                    <a:pt x="1535" y="1526"/>
                  </a:lnTo>
                  <a:cubicBezTo>
                    <a:pt x="1534" y="1525"/>
                    <a:pt x="1533" y="1525"/>
                    <a:pt x="1533" y="1525"/>
                  </a:cubicBezTo>
                  <a:lnTo>
                    <a:pt x="1533" y="1525"/>
                  </a:lnTo>
                  <a:cubicBezTo>
                    <a:pt x="1532" y="1524"/>
                    <a:pt x="1531" y="1524"/>
                    <a:pt x="1530" y="1524"/>
                  </a:cubicBezTo>
                  <a:lnTo>
                    <a:pt x="1530" y="1524"/>
                  </a:lnTo>
                  <a:cubicBezTo>
                    <a:pt x="1529" y="1524"/>
                    <a:pt x="1529" y="1524"/>
                    <a:pt x="1529" y="1524"/>
                  </a:cubicBezTo>
                  <a:lnTo>
                    <a:pt x="1529" y="1524"/>
                  </a:lnTo>
                  <a:cubicBezTo>
                    <a:pt x="1527" y="1524"/>
                    <a:pt x="1527" y="1525"/>
                    <a:pt x="1526" y="1525"/>
                  </a:cubicBezTo>
                  <a:lnTo>
                    <a:pt x="1526" y="1525"/>
                  </a:lnTo>
                  <a:cubicBezTo>
                    <a:pt x="1521" y="1526"/>
                    <a:pt x="1516" y="1528"/>
                    <a:pt x="1512" y="1534"/>
                  </a:cubicBezTo>
                  <a:lnTo>
                    <a:pt x="1512" y="1534"/>
                  </a:lnTo>
                  <a:cubicBezTo>
                    <a:pt x="1461" y="1600"/>
                    <a:pt x="1410" y="1680"/>
                    <a:pt x="1443" y="1764"/>
                  </a:cubicBezTo>
                  <a:lnTo>
                    <a:pt x="1443" y="1764"/>
                  </a:lnTo>
                  <a:cubicBezTo>
                    <a:pt x="1290" y="1857"/>
                    <a:pt x="1129" y="1938"/>
                    <a:pt x="962" y="2006"/>
                  </a:cubicBezTo>
                  <a:lnTo>
                    <a:pt x="962" y="2006"/>
                  </a:lnTo>
                  <a:cubicBezTo>
                    <a:pt x="973" y="1994"/>
                    <a:pt x="984" y="1980"/>
                    <a:pt x="995" y="1967"/>
                  </a:cubicBezTo>
                  <a:lnTo>
                    <a:pt x="995" y="1967"/>
                  </a:lnTo>
                  <a:cubicBezTo>
                    <a:pt x="1023" y="1933"/>
                    <a:pt x="1050" y="1898"/>
                    <a:pt x="1078" y="1864"/>
                  </a:cubicBezTo>
                  <a:lnTo>
                    <a:pt x="1078" y="1864"/>
                  </a:lnTo>
                  <a:cubicBezTo>
                    <a:pt x="1084" y="1863"/>
                    <a:pt x="1089" y="1859"/>
                    <a:pt x="1092" y="1851"/>
                  </a:cubicBezTo>
                  <a:lnTo>
                    <a:pt x="1092" y="1851"/>
                  </a:lnTo>
                  <a:cubicBezTo>
                    <a:pt x="1094" y="1848"/>
                    <a:pt x="1095" y="1845"/>
                    <a:pt x="1096" y="1842"/>
                  </a:cubicBezTo>
                  <a:lnTo>
                    <a:pt x="1096" y="1842"/>
                  </a:lnTo>
                  <a:cubicBezTo>
                    <a:pt x="1231" y="1673"/>
                    <a:pt x="1364" y="1501"/>
                    <a:pt x="1493" y="1326"/>
                  </a:cubicBezTo>
                  <a:lnTo>
                    <a:pt x="1493" y="1326"/>
                  </a:lnTo>
                  <a:cubicBezTo>
                    <a:pt x="1493" y="1326"/>
                    <a:pt x="1494" y="1326"/>
                    <a:pt x="1495" y="1325"/>
                  </a:cubicBezTo>
                  <a:lnTo>
                    <a:pt x="1495" y="1325"/>
                  </a:lnTo>
                  <a:cubicBezTo>
                    <a:pt x="1551" y="1285"/>
                    <a:pt x="1607" y="1245"/>
                    <a:pt x="1663" y="1204"/>
                  </a:cubicBezTo>
                  <a:lnTo>
                    <a:pt x="1663" y="1204"/>
                  </a:lnTo>
                  <a:cubicBezTo>
                    <a:pt x="1703" y="1297"/>
                    <a:pt x="1812" y="1332"/>
                    <a:pt x="1903" y="1282"/>
                  </a:cubicBezTo>
                  <a:lnTo>
                    <a:pt x="1903" y="1282"/>
                  </a:lnTo>
                  <a:cubicBezTo>
                    <a:pt x="1910" y="1278"/>
                    <a:pt x="1914" y="1273"/>
                    <a:pt x="1915" y="1267"/>
                  </a:cubicBezTo>
                  <a:lnTo>
                    <a:pt x="1915" y="1267"/>
                  </a:lnTo>
                  <a:cubicBezTo>
                    <a:pt x="1929" y="1262"/>
                    <a:pt x="1939" y="1246"/>
                    <a:pt x="1927" y="1231"/>
                  </a:cubicBezTo>
                  <a:lnTo>
                    <a:pt x="1927" y="1231"/>
                  </a:lnTo>
                  <a:cubicBezTo>
                    <a:pt x="1884" y="1176"/>
                    <a:pt x="1823" y="1144"/>
                    <a:pt x="1757" y="1137"/>
                  </a:cubicBezTo>
                  <a:lnTo>
                    <a:pt x="1757" y="1137"/>
                  </a:lnTo>
                  <a:cubicBezTo>
                    <a:pt x="1868" y="1058"/>
                    <a:pt x="1979" y="979"/>
                    <a:pt x="2089" y="899"/>
                  </a:cubicBezTo>
                  <a:lnTo>
                    <a:pt x="2089" y="899"/>
                  </a:lnTo>
                  <a:cubicBezTo>
                    <a:pt x="2091" y="900"/>
                    <a:pt x="2092" y="902"/>
                    <a:pt x="2094" y="902"/>
                  </a:cubicBezTo>
                  <a:lnTo>
                    <a:pt x="2094" y="902"/>
                  </a:lnTo>
                  <a:cubicBezTo>
                    <a:pt x="2112" y="922"/>
                    <a:pt x="2145" y="934"/>
                    <a:pt x="2170" y="940"/>
                  </a:cubicBezTo>
                  <a:lnTo>
                    <a:pt x="2170" y="940"/>
                  </a:lnTo>
                  <a:cubicBezTo>
                    <a:pt x="2222" y="954"/>
                    <a:pt x="2279" y="940"/>
                    <a:pt x="2325" y="913"/>
                  </a:cubicBezTo>
                  <a:lnTo>
                    <a:pt x="2325" y="913"/>
                  </a:lnTo>
                  <a:cubicBezTo>
                    <a:pt x="2339" y="916"/>
                    <a:pt x="2356" y="906"/>
                    <a:pt x="2355" y="888"/>
                  </a:cubicBezTo>
                  <a:lnTo>
                    <a:pt x="2355" y="888"/>
                  </a:lnTo>
                  <a:cubicBezTo>
                    <a:pt x="2353" y="837"/>
                    <a:pt x="2315" y="805"/>
                    <a:pt x="2269" y="792"/>
                  </a:cubicBezTo>
                  <a:lnTo>
                    <a:pt x="2269" y="792"/>
                  </a:lnTo>
                  <a:cubicBezTo>
                    <a:pt x="2250" y="786"/>
                    <a:pt x="2230" y="787"/>
                    <a:pt x="2211" y="793"/>
                  </a:cubicBezTo>
                  <a:lnTo>
                    <a:pt x="2211" y="793"/>
                  </a:lnTo>
                  <a:cubicBezTo>
                    <a:pt x="2225" y="744"/>
                    <a:pt x="2218" y="690"/>
                    <a:pt x="2183" y="643"/>
                  </a:cubicBezTo>
                  <a:lnTo>
                    <a:pt x="2183" y="643"/>
                  </a:lnTo>
                  <a:cubicBezTo>
                    <a:pt x="2177" y="635"/>
                    <a:pt x="2170" y="632"/>
                    <a:pt x="2162" y="633"/>
                  </a:cubicBezTo>
                  <a:lnTo>
                    <a:pt x="2162" y="633"/>
                  </a:lnTo>
                  <a:cubicBezTo>
                    <a:pt x="2156" y="630"/>
                    <a:pt x="2148" y="630"/>
                    <a:pt x="2140" y="637"/>
                  </a:cubicBezTo>
                  <a:lnTo>
                    <a:pt x="2140" y="637"/>
                  </a:lnTo>
                  <a:cubicBezTo>
                    <a:pt x="2098" y="674"/>
                    <a:pt x="2062" y="713"/>
                    <a:pt x="2048" y="769"/>
                  </a:cubicBezTo>
                  <a:lnTo>
                    <a:pt x="2048" y="769"/>
                  </a:lnTo>
                  <a:cubicBezTo>
                    <a:pt x="2040" y="799"/>
                    <a:pt x="2046" y="832"/>
                    <a:pt x="2061" y="859"/>
                  </a:cubicBezTo>
                  <a:lnTo>
                    <a:pt x="2061" y="859"/>
                  </a:lnTo>
                  <a:cubicBezTo>
                    <a:pt x="1903" y="972"/>
                    <a:pt x="1744" y="1086"/>
                    <a:pt x="1586" y="1200"/>
                  </a:cubicBezTo>
                  <a:lnTo>
                    <a:pt x="1586" y="1200"/>
                  </a:lnTo>
                  <a:cubicBezTo>
                    <a:pt x="1788" y="923"/>
                    <a:pt x="1984" y="641"/>
                    <a:pt x="2179" y="358"/>
                  </a:cubicBezTo>
                  <a:lnTo>
                    <a:pt x="2179" y="358"/>
                  </a:lnTo>
                  <a:cubicBezTo>
                    <a:pt x="2346" y="324"/>
                    <a:pt x="2422" y="199"/>
                    <a:pt x="2473" y="45"/>
                  </a:cubicBezTo>
                  <a:lnTo>
                    <a:pt x="2473" y="45"/>
                  </a:lnTo>
                  <a:cubicBezTo>
                    <a:pt x="2482" y="19"/>
                    <a:pt x="2448" y="0"/>
                    <a:pt x="2433" y="17"/>
                  </a:cubicBezTo>
                  <a:lnTo>
                    <a:pt x="2433" y="17"/>
                  </a:lnTo>
                  <a:cubicBezTo>
                    <a:pt x="2429" y="11"/>
                    <a:pt x="2422" y="7"/>
                    <a:pt x="2413" y="7"/>
                  </a:cubicBezTo>
                  <a:lnTo>
                    <a:pt x="2413" y="7"/>
                  </a:lnTo>
                  <a:cubicBezTo>
                    <a:pt x="2340" y="8"/>
                    <a:pt x="2282" y="36"/>
                    <a:pt x="2230" y="85"/>
                  </a:cubicBezTo>
                  <a:lnTo>
                    <a:pt x="2230" y="85"/>
                  </a:lnTo>
                  <a:cubicBezTo>
                    <a:pt x="2171" y="142"/>
                    <a:pt x="2164" y="232"/>
                    <a:pt x="2150" y="308"/>
                  </a:cubicBezTo>
                  <a:lnTo>
                    <a:pt x="2150" y="308"/>
                  </a:lnTo>
                  <a:cubicBezTo>
                    <a:pt x="2150" y="311"/>
                    <a:pt x="2150" y="313"/>
                    <a:pt x="2150" y="315"/>
                  </a:cubicBezTo>
                  <a:lnTo>
                    <a:pt x="2150" y="315"/>
                  </a:lnTo>
                  <a:cubicBezTo>
                    <a:pt x="1828" y="782"/>
                    <a:pt x="1502" y="1245"/>
                    <a:pt x="1153" y="1690"/>
                  </a:cubicBezTo>
                  <a:lnTo>
                    <a:pt x="1153" y="1690"/>
                  </a:lnTo>
                  <a:cubicBezTo>
                    <a:pt x="1303" y="1304"/>
                    <a:pt x="1483" y="930"/>
                    <a:pt x="1693" y="572"/>
                  </a:cubicBezTo>
                  <a:lnTo>
                    <a:pt x="1693" y="572"/>
                  </a:lnTo>
                  <a:cubicBezTo>
                    <a:pt x="1714" y="597"/>
                    <a:pt x="1758" y="603"/>
                    <a:pt x="1793" y="596"/>
                  </a:cubicBezTo>
                  <a:lnTo>
                    <a:pt x="1793" y="596"/>
                  </a:lnTo>
                  <a:cubicBezTo>
                    <a:pt x="1867" y="581"/>
                    <a:pt x="1918" y="520"/>
                    <a:pt x="1960" y="462"/>
                  </a:cubicBezTo>
                  <a:lnTo>
                    <a:pt x="1960" y="462"/>
                  </a:lnTo>
                  <a:cubicBezTo>
                    <a:pt x="1979" y="458"/>
                    <a:pt x="1983" y="429"/>
                    <a:pt x="1966" y="418"/>
                  </a:cubicBezTo>
                  <a:lnTo>
                    <a:pt x="1966" y="418"/>
                  </a:lnTo>
                  <a:cubicBezTo>
                    <a:pt x="1959" y="412"/>
                    <a:pt x="1951" y="409"/>
                    <a:pt x="1943" y="411"/>
                  </a:cubicBezTo>
                  <a:lnTo>
                    <a:pt x="1943" y="411"/>
                  </a:lnTo>
                  <a:cubicBezTo>
                    <a:pt x="1905" y="404"/>
                    <a:pt x="1867" y="406"/>
                    <a:pt x="1831" y="418"/>
                  </a:cubicBezTo>
                  <a:lnTo>
                    <a:pt x="1831" y="418"/>
                  </a:lnTo>
                  <a:cubicBezTo>
                    <a:pt x="1863" y="393"/>
                    <a:pt x="1896" y="368"/>
                    <a:pt x="1930" y="346"/>
                  </a:cubicBezTo>
                  <a:lnTo>
                    <a:pt x="1930" y="346"/>
                  </a:lnTo>
                  <a:cubicBezTo>
                    <a:pt x="1932" y="345"/>
                    <a:pt x="1933" y="344"/>
                    <a:pt x="1935" y="343"/>
                  </a:cubicBezTo>
                  <a:lnTo>
                    <a:pt x="1935" y="343"/>
                  </a:lnTo>
                  <a:cubicBezTo>
                    <a:pt x="2052" y="379"/>
                    <a:pt x="2093" y="214"/>
                    <a:pt x="2153" y="147"/>
                  </a:cubicBezTo>
                  <a:lnTo>
                    <a:pt x="2153" y="147"/>
                  </a:lnTo>
                  <a:cubicBezTo>
                    <a:pt x="2174" y="123"/>
                    <a:pt x="2137" y="92"/>
                    <a:pt x="2116" y="115"/>
                  </a:cubicBezTo>
                  <a:lnTo>
                    <a:pt x="2116" y="115"/>
                  </a:lnTo>
                  <a:cubicBezTo>
                    <a:pt x="2115" y="115"/>
                    <a:pt x="2114" y="115"/>
                    <a:pt x="2114" y="115"/>
                  </a:cubicBezTo>
                  <a:lnTo>
                    <a:pt x="2114" y="115"/>
                  </a:lnTo>
                  <a:cubicBezTo>
                    <a:pt x="2007" y="122"/>
                    <a:pt x="1874" y="180"/>
                    <a:pt x="1894" y="310"/>
                  </a:cubicBezTo>
                  <a:lnTo>
                    <a:pt x="1894" y="310"/>
                  </a:lnTo>
                  <a:cubicBezTo>
                    <a:pt x="1894" y="311"/>
                    <a:pt x="1895" y="311"/>
                    <a:pt x="1895" y="311"/>
                  </a:cubicBezTo>
                  <a:lnTo>
                    <a:pt x="1895" y="311"/>
                  </a:lnTo>
                  <a:cubicBezTo>
                    <a:pt x="1859" y="335"/>
                    <a:pt x="1826" y="360"/>
                    <a:pt x="1793" y="385"/>
                  </a:cubicBezTo>
                  <a:lnTo>
                    <a:pt x="1793" y="385"/>
                  </a:lnTo>
                  <a:cubicBezTo>
                    <a:pt x="1834" y="299"/>
                    <a:pt x="1868" y="178"/>
                    <a:pt x="1797" y="112"/>
                  </a:cubicBezTo>
                  <a:lnTo>
                    <a:pt x="1797" y="112"/>
                  </a:lnTo>
                  <a:cubicBezTo>
                    <a:pt x="1781" y="96"/>
                    <a:pt x="1759" y="112"/>
                    <a:pt x="1758" y="129"/>
                  </a:cubicBezTo>
                  <a:lnTo>
                    <a:pt x="1758" y="129"/>
                  </a:lnTo>
                  <a:cubicBezTo>
                    <a:pt x="1755" y="131"/>
                    <a:pt x="1752" y="133"/>
                    <a:pt x="1749" y="136"/>
                  </a:cubicBezTo>
                  <a:lnTo>
                    <a:pt x="1749" y="136"/>
                  </a:lnTo>
                  <a:cubicBezTo>
                    <a:pt x="1696" y="193"/>
                    <a:pt x="1665" y="263"/>
                    <a:pt x="1658" y="341"/>
                  </a:cubicBezTo>
                  <a:lnTo>
                    <a:pt x="1658" y="341"/>
                  </a:lnTo>
                  <a:cubicBezTo>
                    <a:pt x="1654" y="384"/>
                    <a:pt x="1663" y="442"/>
                    <a:pt x="1704" y="457"/>
                  </a:cubicBezTo>
                  <a:lnTo>
                    <a:pt x="1704" y="457"/>
                  </a:lnTo>
                  <a:cubicBezTo>
                    <a:pt x="1618" y="599"/>
                    <a:pt x="1537" y="744"/>
                    <a:pt x="1461" y="892"/>
                  </a:cubicBezTo>
                  <a:lnTo>
                    <a:pt x="1461" y="892"/>
                  </a:lnTo>
                  <a:cubicBezTo>
                    <a:pt x="1470" y="811"/>
                    <a:pt x="1461" y="730"/>
                    <a:pt x="1408" y="663"/>
                  </a:cubicBezTo>
                  <a:lnTo>
                    <a:pt x="1408" y="663"/>
                  </a:lnTo>
                  <a:cubicBezTo>
                    <a:pt x="1404" y="657"/>
                    <a:pt x="1398" y="655"/>
                    <a:pt x="1394" y="653"/>
                  </a:cubicBezTo>
                  <a:lnTo>
                    <a:pt x="1394" y="653"/>
                  </a:lnTo>
                  <a:cubicBezTo>
                    <a:pt x="1382" y="648"/>
                    <a:pt x="1367" y="649"/>
                    <a:pt x="1358" y="663"/>
                  </a:cubicBezTo>
                  <a:lnTo>
                    <a:pt x="1358" y="663"/>
                  </a:lnTo>
                  <a:cubicBezTo>
                    <a:pt x="1315" y="738"/>
                    <a:pt x="1307" y="820"/>
                    <a:pt x="1320" y="905"/>
                  </a:cubicBezTo>
                  <a:lnTo>
                    <a:pt x="1320" y="905"/>
                  </a:lnTo>
                  <a:cubicBezTo>
                    <a:pt x="1327" y="945"/>
                    <a:pt x="1341" y="1026"/>
                    <a:pt x="1375" y="1062"/>
                  </a:cubicBezTo>
                  <a:lnTo>
                    <a:pt x="1375" y="1062"/>
                  </a:lnTo>
                  <a:cubicBezTo>
                    <a:pt x="1255" y="1307"/>
                    <a:pt x="1148" y="1559"/>
                    <a:pt x="1054" y="1816"/>
                  </a:cubicBezTo>
                  <a:lnTo>
                    <a:pt x="1054" y="1816"/>
                  </a:lnTo>
                  <a:cubicBezTo>
                    <a:pt x="1013" y="1867"/>
                    <a:pt x="973" y="1916"/>
                    <a:pt x="932" y="1966"/>
                  </a:cubicBezTo>
                  <a:lnTo>
                    <a:pt x="932" y="1966"/>
                  </a:lnTo>
                  <a:cubicBezTo>
                    <a:pt x="633" y="2329"/>
                    <a:pt x="320" y="2706"/>
                    <a:pt x="139" y="3141"/>
                  </a:cubicBezTo>
                  <a:lnTo>
                    <a:pt x="139" y="3141"/>
                  </a:lnTo>
                  <a:cubicBezTo>
                    <a:pt x="154" y="2923"/>
                    <a:pt x="197" y="2710"/>
                    <a:pt x="266" y="2504"/>
                  </a:cubicBezTo>
                  <a:lnTo>
                    <a:pt x="266" y="2504"/>
                  </a:lnTo>
                  <a:cubicBezTo>
                    <a:pt x="310" y="2527"/>
                    <a:pt x="371" y="2508"/>
                    <a:pt x="413" y="2483"/>
                  </a:cubicBezTo>
                  <a:lnTo>
                    <a:pt x="413" y="2483"/>
                  </a:lnTo>
                  <a:cubicBezTo>
                    <a:pt x="484" y="2443"/>
                    <a:pt x="537" y="2380"/>
                    <a:pt x="563" y="2302"/>
                  </a:cubicBezTo>
                  <a:lnTo>
                    <a:pt x="563" y="2302"/>
                  </a:lnTo>
                  <a:lnTo>
                    <a:pt x="563" y="2302"/>
                  </a:lnTo>
                  <a:lnTo>
                    <a:pt x="563" y="2302"/>
                  </a:lnTo>
                  <a:cubicBezTo>
                    <a:pt x="569" y="2287"/>
                    <a:pt x="561" y="2267"/>
                    <a:pt x="543" y="2268"/>
                  </a:cubicBezTo>
                  <a:lnTo>
                    <a:pt x="543" y="2268"/>
                  </a:lnTo>
                  <a:cubicBezTo>
                    <a:pt x="537" y="2267"/>
                    <a:pt x="531" y="2267"/>
                    <a:pt x="526" y="2271"/>
                  </a:cubicBezTo>
                  <a:lnTo>
                    <a:pt x="526" y="2271"/>
                  </a:lnTo>
                  <a:cubicBezTo>
                    <a:pt x="448" y="2288"/>
                    <a:pt x="376" y="2321"/>
                    <a:pt x="316" y="2370"/>
                  </a:cubicBezTo>
                  <a:lnTo>
                    <a:pt x="316" y="2370"/>
                  </a:lnTo>
                  <a:cubicBezTo>
                    <a:pt x="358" y="2267"/>
                    <a:pt x="406" y="2166"/>
                    <a:pt x="461" y="2069"/>
                  </a:cubicBezTo>
                  <a:lnTo>
                    <a:pt x="461" y="2069"/>
                  </a:lnTo>
                  <a:cubicBezTo>
                    <a:pt x="463" y="2064"/>
                    <a:pt x="464" y="2060"/>
                    <a:pt x="464" y="2056"/>
                  </a:cubicBezTo>
                  <a:lnTo>
                    <a:pt x="464" y="2056"/>
                  </a:lnTo>
                  <a:cubicBezTo>
                    <a:pt x="615" y="1894"/>
                    <a:pt x="758" y="1723"/>
                    <a:pt x="891" y="1545"/>
                  </a:cubicBezTo>
                  <a:lnTo>
                    <a:pt x="891" y="1545"/>
                  </a:lnTo>
                  <a:cubicBezTo>
                    <a:pt x="1031" y="1594"/>
                    <a:pt x="1136" y="1409"/>
                    <a:pt x="1188" y="1301"/>
                  </a:cubicBezTo>
                  <a:lnTo>
                    <a:pt x="1188" y="1301"/>
                  </a:lnTo>
                  <a:cubicBezTo>
                    <a:pt x="1208" y="1294"/>
                    <a:pt x="1210" y="1258"/>
                    <a:pt x="1183" y="1254"/>
                  </a:cubicBezTo>
                  <a:lnTo>
                    <a:pt x="1183" y="1254"/>
                  </a:lnTo>
                  <a:cubicBezTo>
                    <a:pt x="1099" y="1238"/>
                    <a:pt x="1019" y="1297"/>
                    <a:pt x="957" y="1368"/>
                  </a:cubicBezTo>
                  <a:lnTo>
                    <a:pt x="957" y="1368"/>
                  </a:lnTo>
                  <a:cubicBezTo>
                    <a:pt x="958" y="1323"/>
                    <a:pt x="946" y="1276"/>
                    <a:pt x="921" y="1235"/>
                  </a:cubicBezTo>
                  <a:lnTo>
                    <a:pt x="921" y="1235"/>
                  </a:lnTo>
                  <a:cubicBezTo>
                    <a:pt x="920" y="1228"/>
                    <a:pt x="916" y="1223"/>
                    <a:pt x="911" y="1219"/>
                  </a:cubicBezTo>
                  <a:lnTo>
                    <a:pt x="911" y="1219"/>
                  </a:lnTo>
                  <a:lnTo>
                    <a:pt x="911" y="1219"/>
                  </a:lnTo>
                  <a:lnTo>
                    <a:pt x="911" y="1219"/>
                  </a:lnTo>
                  <a:cubicBezTo>
                    <a:pt x="895" y="1195"/>
                    <a:pt x="861" y="1216"/>
                    <a:pt x="867" y="1239"/>
                  </a:cubicBezTo>
                  <a:lnTo>
                    <a:pt x="867" y="1239"/>
                  </a:lnTo>
                  <a:cubicBezTo>
                    <a:pt x="798" y="1316"/>
                    <a:pt x="786" y="1430"/>
                    <a:pt x="845" y="1520"/>
                  </a:cubicBezTo>
                  <a:lnTo>
                    <a:pt x="845" y="1520"/>
                  </a:lnTo>
                  <a:cubicBezTo>
                    <a:pt x="846" y="1521"/>
                    <a:pt x="846" y="1522"/>
                    <a:pt x="847" y="1522"/>
                  </a:cubicBezTo>
                  <a:lnTo>
                    <a:pt x="847" y="1522"/>
                  </a:lnTo>
                  <a:cubicBezTo>
                    <a:pt x="725" y="1685"/>
                    <a:pt x="595" y="1840"/>
                    <a:pt x="458" y="1990"/>
                  </a:cubicBezTo>
                  <a:lnTo>
                    <a:pt x="458" y="1990"/>
                  </a:lnTo>
                  <a:cubicBezTo>
                    <a:pt x="440" y="1880"/>
                    <a:pt x="445" y="1770"/>
                    <a:pt x="473" y="1661"/>
                  </a:cubicBezTo>
                  <a:lnTo>
                    <a:pt x="473" y="1661"/>
                  </a:lnTo>
                  <a:cubicBezTo>
                    <a:pt x="503" y="1665"/>
                    <a:pt x="545" y="1648"/>
                    <a:pt x="567" y="1638"/>
                  </a:cubicBezTo>
                  <a:lnTo>
                    <a:pt x="567" y="1638"/>
                  </a:lnTo>
                  <a:cubicBezTo>
                    <a:pt x="623" y="1611"/>
                    <a:pt x="666" y="1561"/>
                    <a:pt x="687" y="1502"/>
                  </a:cubicBezTo>
                  <a:lnTo>
                    <a:pt x="687" y="1502"/>
                  </a:lnTo>
                  <a:cubicBezTo>
                    <a:pt x="696" y="1477"/>
                    <a:pt x="664" y="1458"/>
                    <a:pt x="649" y="1473"/>
                  </a:cubicBezTo>
                  <a:lnTo>
                    <a:pt x="649" y="1473"/>
                  </a:lnTo>
                  <a:cubicBezTo>
                    <a:pt x="648" y="1473"/>
                    <a:pt x="647" y="1473"/>
                    <a:pt x="646" y="1473"/>
                  </a:cubicBezTo>
                  <a:lnTo>
                    <a:pt x="646" y="1473"/>
                  </a:lnTo>
                  <a:cubicBezTo>
                    <a:pt x="605" y="1469"/>
                    <a:pt x="566" y="1478"/>
                    <a:pt x="533" y="1496"/>
                  </a:cubicBezTo>
                  <a:lnTo>
                    <a:pt x="533" y="1496"/>
                  </a:lnTo>
                  <a:cubicBezTo>
                    <a:pt x="554" y="1460"/>
                    <a:pt x="576" y="1424"/>
                    <a:pt x="598" y="1388"/>
                  </a:cubicBezTo>
                  <a:lnTo>
                    <a:pt x="598" y="1388"/>
                  </a:lnTo>
                  <a:cubicBezTo>
                    <a:pt x="748" y="1368"/>
                    <a:pt x="765" y="1199"/>
                    <a:pt x="798" y="1078"/>
                  </a:cubicBezTo>
                  <a:lnTo>
                    <a:pt x="798" y="1078"/>
                  </a:lnTo>
                  <a:cubicBezTo>
                    <a:pt x="803" y="1062"/>
                    <a:pt x="791" y="1053"/>
                    <a:pt x="777" y="1052"/>
                  </a:cubicBezTo>
                  <a:lnTo>
                    <a:pt x="777" y="1052"/>
                  </a:lnTo>
                  <a:cubicBezTo>
                    <a:pt x="772" y="1045"/>
                    <a:pt x="763" y="1041"/>
                    <a:pt x="752" y="1044"/>
                  </a:cubicBezTo>
                  <a:lnTo>
                    <a:pt x="752" y="1044"/>
                  </a:lnTo>
                  <a:cubicBezTo>
                    <a:pt x="618" y="1083"/>
                    <a:pt x="463" y="1205"/>
                    <a:pt x="553" y="1357"/>
                  </a:cubicBezTo>
                  <a:lnTo>
                    <a:pt x="553" y="1357"/>
                  </a:lnTo>
                  <a:cubicBezTo>
                    <a:pt x="554" y="1359"/>
                    <a:pt x="555" y="1361"/>
                    <a:pt x="557" y="1362"/>
                  </a:cubicBezTo>
                  <a:lnTo>
                    <a:pt x="557" y="1362"/>
                  </a:lnTo>
                  <a:cubicBezTo>
                    <a:pt x="536" y="1396"/>
                    <a:pt x="516" y="1430"/>
                    <a:pt x="495" y="1464"/>
                  </a:cubicBezTo>
                  <a:lnTo>
                    <a:pt x="495" y="1464"/>
                  </a:lnTo>
                  <a:cubicBezTo>
                    <a:pt x="489" y="1433"/>
                    <a:pt x="475" y="1403"/>
                    <a:pt x="448" y="1377"/>
                  </a:cubicBezTo>
                  <a:lnTo>
                    <a:pt x="448" y="1377"/>
                  </a:lnTo>
                  <a:cubicBezTo>
                    <a:pt x="443" y="1372"/>
                    <a:pt x="438" y="1370"/>
                    <a:pt x="433" y="1370"/>
                  </a:cubicBezTo>
                  <a:lnTo>
                    <a:pt x="433" y="1370"/>
                  </a:lnTo>
                  <a:cubicBezTo>
                    <a:pt x="423" y="1363"/>
                    <a:pt x="409" y="1361"/>
                    <a:pt x="399" y="1373"/>
                  </a:cubicBezTo>
                  <a:lnTo>
                    <a:pt x="399" y="1373"/>
                  </a:lnTo>
                  <a:cubicBezTo>
                    <a:pt x="332" y="1449"/>
                    <a:pt x="344" y="1575"/>
                    <a:pt x="424" y="1637"/>
                  </a:cubicBezTo>
                  <a:lnTo>
                    <a:pt x="424" y="1637"/>
                  </a:lnTo>
                  <a:cubicBezTo>
                    <a:pt x="424" y="1640"/>
                    <a:pt x="426" y="1643"/>
                    <a:pt x="427" y="1645"/>
                  </a:cubicBezTo>
                  <a:lnTo>
                    <a:pt x="427" y="1645"/>
                  </a:lnTo>
                  <a:cubicBezTo>
                    <a:pt x="392" y="1778"/>
                    <a:pt x="389" y="1910"/>
                    <a:pt x="419" y="2045"/>
                  </a:cubicBezTo>
                  <a:lnTo>
                    <a:pt x="419" y="2045"/>
                  </a:lnTo>
                  <a:lnTo>
                    <a:pt x="419" y="2045"/>
                  </a:lnTo>
                  <a:lnTo>
                    <a:pt x="419" y="2045"/>
                  </a:lnTo>
                  <a:cubicBezTo>
                    <a:pt x="418" y="2046"/>
                    <a:pt x="418" y="2047"/>
                    <a:pt x="416" y="2048"/>
                  </a:cubicBezTo>
                  <a:lnTo>
                    <a:pt x="416" y="2048"/>
                  </a:lnTo>
                  <a:cubicBezTo>
                    <a:pt x="341" y="2181"/>
                    <a:pt x="279" y="2320"/>
                    <a:pt x="230" y="2462"/>
                  </a:cubicBezTo>
                  <a:lnTo>
                    <a:pt x="230" y="2462"/>
                  </a:lnTo>
                  <a:cubicBezTo>
                    <a:pt x="229" y="2463"/>
                    <a:pt x="228" y="2464"/>
                    <a:pt x="227" y="2465"/>
                  </a:cubicBezTo>
                  <a:lnTo>
                    <a:pt x="227" y="2465"/>
                  </a:lnTo>
                  <a:cubicBezTo>
                    <a:pt x="224" y="2470"/>
                    <a:pt x="222" y="2475"/>
                    <a:pt x="222" y="2480"/>
                  </a:cubicBezTo>
                  <a:lnTo>
                    <a:pt x="222" y="2480"/>
                  </a:lnTo>
                  <a:cubicBezTo>
                    <a:pt x="137" y="2730"/>
                    <a:pt x="92" y="2991"/>
                    <a:pt x="85" y="3258"/>
                  </a:cubicBezTo>
                  <a:lnTo>
                    <a:pt x="85" y="3258"/>
                  </a:lnTo>
                  <a:cubicBezTo>
                    <a:pt x="85" y="3264"/>
                    <a:pt x="87" y="3269"/>
                    <a:pt x="89" y="3272"/>
                  </a:cubicBezTo>
                  <a:lnTo>
                    <a:pt x="89" y="3272"/>
                  </a:lnTo>
                  <a:cubicBezTo>
                    <a:pt x="52" y="3383"/>
                    <a:pt x="22" y="3497"/>
                    <a:pt x="5" y="3616"/>
                  </a:cubicBezTo>
                  <a:lnTo>
                    <a:pt x="5" y="3616"/>
                  </a:lnTo>
                  <a:cubicBezTo>
                    <a:pt x="0" y="3647"/>
                    <a:pt x="48" y="3655"/>
                    <a:pt x="53" y="3624"/>
                  </a:cubicBezTo>
                  <a:lnTo>
                    <a:pt x="53" y="3624"/>
                  </a:lnTo>
                  <a:cubicBezTo>
                    <a:pt x="91" y="3368"/>
                    <a:pt x="182" y="3134"/>
                    <a:pt x="303" y="2914"/>
                  </a:cubicBezTo>
                  <a:lnTo>
                    <a:pt x="303" y="2914"/>
                  </a:lnTo>
                  <a:cubicBezTo>
                    <a:pt x="307" y="2914"/>
                    <a:pt x="311" y="2913"/>
                    <a:pt x="315" y="2910"/>
                  </a:cubicBezTo>
                  <a:lnTo>
                    <a:pt x="315" y="2910"/>
                  </a:lnTo>
                  <a:cubicBezTo>
                    <a:pt x="433" y="2840"/>
                    <a:pt x="548" y="2766"/>
                    <a:pt x="661" y="2689"/>
                  </a:cubicBezTo>
                  <a:lnTo>
                    <a:pt x="661" y="2689"/>
                  </a:lnTo>
                  <a:cubicBezTo>
                    <a:pt x="660" y="2752"/>
                    <a:pt x="734" y="2779"/>
                    <a:pt x="787" y="2794"/>
                  </a:cubicBezTo>
                  <a:lnTo>
                    <a:pt x="787" y="2794"/>
                  </a:lnTo>
                  <a:cubicBezTo>
                    <a:pt x="877" y="2819"/>
                    <a:pt x="976" y="2797"/>
                    <a:pt x="1055" y="2751"/>
                  </a:cubicBezTo>
                  <a:lnTo>
                    <a:pt x="1055" y="2751"/>
                  </a:lnTo>
                  <a:cubicBezTo>
                    <a:pt x="1068" y="2744"/>
                    <a:pt x="1068" y="2730"/>
                    <a:pt x="1061" y="2720"/>
                  </a:cubicBezTo>
                  <a:lnTo>
                    <a:pt x="1061" y="2720"/>
                  </a:lnTo>
                  <a:cubicBezTo>
                    <a:pt x="1062" y="2715"/>
                    <a:pt x="1061" y="2709"/>
                    <a:pt x="1056" y="2704"/>
                  </a:cubicBezTo>
                  <a:lnTo>
                    <a:pt x="1056" y="2704"/>
                  </a:lnTo>
                  <a:cubicBezTo>
                    <a:pt x="1017" y="2661"/>
                    <a:pt x="963" y="2655"/>
                    <a:pt x="908" y="2644"/>
                  </a:cubicBezTo>
                  <a:lnTo>
                    <a:pt x="908" y="2644"/>
                  </a:lnTo>
                  <a:cubicBezTo>
                    <a:pt x="855" y="2632"/>
                    <a:pt x="801" y="2625"/>
                    <a:pt x="747" y="2628"/>
                  </a:cubicBezTo>
                  <a:lnTo>
                    <a:pt x="747" y="2628"/>
                  </a:lnTo>
                  <a:cubicBezTo>
                    <a:pt x="895" y="2523"/>
                    <a:pt x="1038" y="2411"/>
                    <a:pt x="1177" y="2293"/>
                  </a:cubicBezTo>
                  <a:lnTo>
                    <a:pt x="1177" y="2293"/>
                  </a:lnTo>
                  <a:cubicBezTo>
                    <a:pt x="1313" y="2372"/>
                    <a:pt x="1489" y="2247"/>
                    <a:pt x="1582" y="2154"/>
                  </a:cubicBezTo>
                  <a:lnTo>
                    <a:pt x="1582" y="2154"/>
                  </a:lnTo>
                  <a:cubicBezTo>
                    <a:pt x="1585" y="2151"/>
                    <a:pt x="1586" y="2148"/>
                    <a:pt x="1587" y="2145"/>
                  </a:cubicBezTo>
                  <a:lnTo>
                    <a:pt x="1587" y="2145"/>
                  </a:lnTo>
                  <a:cubicBezTo>
                    <a:pt x="1594" y="2132"/>
                    <a:pt x="1590" y="2113"/>
                    <a:pt x="1570" y="2110"/>
                  </a:cubicBezTo>
                  <a:lnTo>
                    <a:pt x="1570" y="2110"/>
                  </a:lnTo>
                  <a:cubicBezTo>
                    <a:pt x="1466" y="2096"/>
                    <a:pt x="1364" y="2115"/>
                    <a:pt x="1274" y="2163"/>
                  </a:cubicBezTo>
                  <a:lnTo>
                    <a:pt x="1274" y="2163"/>
                  </a:lnTo>
                  <a:cubicBezTo>
                    <a:pt x="1304" y="2105"/>
                    <a:pt x="1318" y="2043"/>
                    <a:pt x="1299" y="1974"/>
                  </a:cubicBezTo>
                  <a:lnTo>
                    <a:pt x="1299" y="1974"/>
                  </a:lnTo>
                  <a:cubicBezTo>
                    <a:pt x="1293" y="1953"/>
                    <a:pt x="1270" y="1954"/>
                    <a:pt x="1259" y="1966"/>
                  </a:cubicBezTo>
                  <a:lnTo>
                    <a:pt x="1259" y="1966"/>
                  </a:lnTo>
                  <a:cubicBezTo>
                    <a:pt x="1257" y="1967"/>
                    <a:pt x="1255" y="1968"/>
                    <a:pt x="1253" y="1969"/>
                  </a:cubicBezTo>
                  <a:lnTo>
                    <a:pt x="1253" y="1969"/>
                  </a:lnTo>
                  <a:cubicBezTo>
                    <a:pt x="1173" y="2038"/>
                    <a:pt x="1102" y="2153"/>
                    <a:pt x="1140" y="2261"/>
                  </a:cubicBezTo>
                  <a:lnTo>
                    <a:pt x="1140" y="2261"/>
                  </a:lnTo>
                  <a:cubicBezTo>
                    <a:pt x="891" y="2472"/>
                    <a:pt x="627" y="2663"/>
                    <a:pt x="349" y="2832"/>
                  </a:cubicBezTo>
                  <a:lnTo>
                    <a:pt x="349" y="2832"/>
                  </a:lnTo>
                  <a:cubicBezTo>
                    <a:pt x="507" y="2566"/>
                    <a:pt x="705" y="2319"/>
                    <a:pt x="902" y="2080"/>
                  </a:cubicBezTo>
                  <a:lnTo>
                    <a:pt x="902" y="2080"/>
                  </a:lnTo>
                  <a:cubicBezTo>
                    <a:pt x="906" y="2080"/>
                    <a:pt x="910" y="2080"/>
                    <a:pt x="914" y="2079"/>
                  </a:cubicBezTo>
                  <a:lnTo>
                    <a:pt x="914" y="2079"/>
                  </a:lnTo>
                  <a:cubicBezTo>
                    <a:pt x="1161" y="1983"/>
                    <a:pt x="1395" y="1861"/>
                    <a:pt x="1613" y="1713"/>
                  </a:cubicBezTo>
                  <a:lnTo>
                    <a:pt x="1613" y="1713"/>
                  </a:lnTo>
                  <a:cubicBezTo>
                    <a:pt x="1647" y="1795"/>
                    <a:pt x="1758" y="1790"/>
                    <a:pt x="1834" y="1761"/>
                  </a:cubicBezTo>
                  <a:lnTo>
                    <a:pt x="1834" y="1761"/>
                  </a:lnTo>
                  <a:cubicBezTo>
                    <a:pt x="1842" y="1757"/>
                    <a:pt x="1847" y="1752"/>
                    <a:pt x="1848" y="1744"/>
                  </a:cubicBezTo>
                  <a:lnTo>
                    <a:pt x="1848" y="1744"/>
                  </a:lnTo>
                  <a:cubicBezTo>
                    <a:pt x="1861" y="1742"/>
                    <a:pt x="1871" y="1729"/>
                    <a:pt x="1864" y="1714"/>
                  </a:cubicBezTo>
                  <a:lnTo>
                    <a:pt x="1864" y="1714"/>
                  </a:lnTo>
                  <a:cubicBezTo>
                    <a:pt x="1838" y="1656"/>
                    <a:pt x="1775" y="1641"/>
                    <a:pt x="1714" y="1643"/>
                  </a:cubicBezTo>
                  <a:lnTo>
                    <a:pt x="1714" y="1643"/>
                  </a:lnTo>
                  <a:cubicBezTo>
                    <a:pt x="1801" y="1579"/>
                    <a:pt x="1886" y="1511"/>
                    <a:pt x="1969" y="1439"/>
                  </a:cubicBezTo>
                  <a:lnTo>
                    <a:pt x="1969" y="1439"/>
                  </a:lnTo>
                  <a:cubicBezTo>
                    <a:pt x="2014" y="1462"/>
                    <a:pt x="2063" y="1416"/>
                    <a:pt x="2095" y="1383"/>
                  </a:cubicBezTo>
                  <a:lnTo>
                    <a:pt x="2095" y="1383"/>
                  </a:lnTo>
                  <a:cubicBezTo>
                    <a:pt x="2159" y="1320"/>
                    <a:pt x="2201" y="1247"/>
                    <a:pt x="2227" y="1161"/>
                  </a:cubicBezTo>
                  <a:lnTo>
                    <a:pt x="2227" y="1161"/>
                  </a:lnTo>
                  <a:cubicBezTo>
                    <a:pt x="2233" y="1141"/>
                    <a:pt x="2212" y="1131"/>
                    <a:pt x="2196" y="1136"/>
                  </a:cubicBezTo>
                  <a:close/>
                </a:path>
              </a:pathLst>
            </a:custGeom>
            <a:solidFill>
              <a:schemeClr val="accent5"/>
            </a:solidFill>
            <a:ln>
              <a:noFill/>
            </a:ln>
            <a:effectLst/>
          </p:spPr>
          <p:txBody>
            <a:bodyPr wrap="none" anchor="ctr"/>
            <a:lstStyle/>
            <a:p>
              <a:endParaRPr lang="es-ES_tradnl" sz="919" dirty="0"/>
            </a:p>
          </p:txBody>
        </p:sp>
        <p:grpSp>
          <p:nvGrpSpPr>
            <p:cNvPr id="14" name="Group 13">
              <a:extLst>
                <a:ext uri="{FF2B5EF4-FFF2-40B4-BE49-F238E27FC236}">
                  <a16:creationId xmlns:a16="http://schemas.microsoft.com/office/drawing/2014/main" id="{61A1B0FD-3C9F-884B-ABD1-651E1D1B6098}"/>
                </a:ext>
              </a:extLst>
            </p:cNvPr>
            <p:cNvGrpSpPr/>
            <p:nvPr/>
          </p:nvGrpSpPr>
          <p:grpSpPr>
            <a:xfrm rot="759599">
              <a:off x="5657515" y="4648323"/>
              <a:ext cx="946266" cy="1489101"/>
              <a:chOff x="5657514" y="3817121"/>
              <a:chExt cx="483891" cy="761480"/>
            </a:xfrm>
            <a:solidFill>
              <a:schemeClr val="accent5"/>
            </a:solidFill>
          </p:grpSpPr>
          <p:sp>
            <p:nvSpPr>
              <p:cNvPr id="433" name="Freeform 16">
                <a:extLst>
                  <a:ext uri="{FF2B5EF4-FFF2-40B4-BE49-F238E27FC236}">
                    <a16:creationId xmlns:a16="http://schemas.microsoft.com/office/drawing/2014/main" id="{32618F7C-0769-4547-8CA9-66D0C2AB040B}"/>
                  </a:ext>
                </a:extLst>
              </p:cNvPr>
              <p:cNvSpPr>
                <a:spLocks noChangeArrowheads="1"/>
              </p:cNvSpPr>
              <p:nvPr/>
            </p:nvSpPr>
            <p:spPr bwMode="auto">
              <a:xfrm>
                <a:off x="5657514" y="3817121"/>
                <a:ext cx="483891" cy="761480"/>
              </a:xfrm>
              <a:custGeom>
                <a:avLst/>
                <a:gdLst>
                  <a:gd name="T0" fmla="*/ 1896 w 1974"/>
                  <a:gd name="T1" fmla="*/ 723 h 3111"/>
                  <a:gd name="T2" fmla="*/ 131 w 1974"/>
                  <a:gd name="T3" fmla="*/ 1076 h 3111"/>
                  <a:gd name="T4" fmla="*/ 859 w 1974"/>
                  <a:gd name="T5" fmla="*/ 1256 h 3111"/>
                  <a:gd name="T6" fmla="*/ 931 w 1974"/>
                  <a:gd name="T7" fmla="*/ 1359 h 3111"/>
                  <a:gd name="T8" fmla="*/ 1104 w 1974"/>
                  <a:gd name="T9" fmla="*/ 1306 h 3111"/>
                  <a:gd name="T10" fmla="*/ 841 w 1974"/>
                  <a:gd name="T11" fmla="*/ 1050 h 3111"/>
                  <a:gd name="T12" fmla="*/ 723 w 1974"/>
                  <a:gd name="T13" fmla="*/ 732 h 3111"/>
                  <a:gd name="T14" fmla="*/ 841 w 1974"/>
                  <a:gd name="T15" fmla="*/ 1050 h 3111"/>
                  <a:gd name="T16" fmla="*/ 882 w 1974"/>
                  <a:gd name="T17" fmla="*/ 453 h 3111"/>
                  <a:gd name="T18" fmla="*/ 781 w 1974"/>
                  <a:gd name="T19" fmla="*/ 346 h 3111"/>
                  <a:gd name="T20" fmla="*/ 1053 w 1974"/>
                  <a:gd name="T21" fmla="*/ 206 h 3111"/>
                  <a:gd name="T22" fmla="*/ 1106 w 1974"/>
                  <a:gd name="T23" fmla="*/ 232 h 3111"/>
                  <a:gd name="T24" fmla="*/ 1141 w 1974"/>
                  <a:gd name="T25" fmla="*/ 87 h 3111"/>
                  <a:gd name="T26" fmla="*/ 1106 w 1974"/>
                  <a:gd name="T27" fmla="*/ 616 h 3111"/>
                  <a:gd name="T28" fmla="*/ 977 w 1974"/>
                  <a:gd name="T29" fmla="*/ 709 h 3111"/>
                  <a:gd name="T30" fmla="*/ 1300 w 1974"/>
                  <a:gd name="T31" fmla="*/ 348 h 3111"/>
                  <a:gd name="T32" fmla="*/ 1557 w 1974"/>
                  <a:gd name="T33" fmla="*/ 276 h 3111"/>
                  <a:gd name="T34" fmla="*/ 1459 w 1974"/>
                  <a:gd name="T35" fmla="*/ 359 h 3111"/>
                  <a:gd name="T36" fmla="*/ 1355 w 1974"/>
                  <a:gd name="T37" fmla="*/ 340 h 3111"/>
                  <a:gd name="T38" fmla="*/ 1557 w 1974"/>
                  <a:gd name="T39" fmla="*/ 276 h 3111"/>
                  <a:gd name="T40" fmla="*/ 1611 w 1974"/>
                  <a:gd name="T41" fmla="*/ 611 h 3111"/>
                  <a:gd name="T42" fmla="*/ 1660 w 1974"/>
                  <a:gd name="T43" fmla="*/ 410 h 3111"/>
                  <a:gd name="T44" fmla="*/ 1779 w 1974"/>
                  <a:gd name="T45" fmla="*/ 346 h 3111"/>
                  <a:gd name="T46" fmla="*/ 1415 w 1974"/>
                  <a:gd name="T47" fmla="*/ 936 h 3111"/>
                  <a:gd name="T48" fmla="*/ 1623 w 1974"/>
                  <a:gd name="T49" fmla="*/ 675 h 3111"/>
                  <a:gd name="T50" fmla="*/ 1128 w 1974"/>
                  <a:gd name="T51" fmla="*/ 1229 h 3111"/>
                  <a:gd name="T52" fmla="*/ 1432 w 1974"/>
                  <a:gd name="T53" fmla="*/ 728 h 3111"/>
                  <a:gd name="T54" fmla="*/ 1103 w 1974"/>
                  <a:gd name="T55" fmla="*/ 1187 h 3111"/>
                  <a:gd name="T56" fmla="*/ 1401 w 1974"/>
                  <a:gd name="T57" fmla="*/ 720 h 3111"/>
                  <a:gd name="T58" fmla="*/ 1266 w 1974"/>
                  <a:gd name="T59" fmla="*/ 398 h 3111"/>
                  <a:gd name="T60" fmla="*/ 1305 w 1974"/>
                  <a:gd name="T61" fmla="*/ 396 h 3111"/>
                  <a:gd name="T62" fmla="*/ 1296 w 1974"/>
                  <a:gd name="T63" fmla="*/ 627 h 3111"/>
                  <a:gd name="T64" fmla="*/ 1101 w 1974"/>
                  <a:gd name="T65" fmla="*/ 1028 h 3111"/>
                  <a:gd name="T66" fmla="*/ 938 w 1974"/>
                  <a:gd name="T67" fmla="*/ 1538 h 3111"/>
                  <a:gd name="T68" fmla="*/ 1916 w 1974"/>
                  <a:gd name="T69" fmla="*/ 629 h 3111"/>
                  <a:gd name="T70" fmla="*/ 1029 w 1974"/>
                  <a:gd name="T71" fmla="*/ 1640 h 3111"/>
                  <a:gd name="T72" fmla="*/ 1079 w 1974"/>
                  <a:gd name="T73" fmla="*/ 1466 h 3111"/>
                  <a:gd name="T74" fmla="*/ 1741 w 1974"/>
                  <a:gd name="T75" fmla="*/ 686 h 3111"/>
                  <a:gd name="T76" fmla="*/ 1785 w 1974"/>
                  <a:gd name="T77" fmla="*/ 296 h 3111"/>
                  <a:gd name="T78" fmla="*/ 1590 w 1974"/>
                  <a:gd name="T79" fmla="*/ 226 h 3111"/>
                  <a:gd name="T80" fmla="*/ 1329 w 1974"/>
                  <a:gd name="T81" fmla="*/ 180 h 3111"/>
                  <a:gd name="T82" fmla="*/ 1182 w 1974"/>
                  <a:gd name="T83" fmla="*/ 30 h 3111"/>
                  <a:gd name="T84" fmla="*/ 1096 w 1974"/>
                  <a:gd name="T85" fmla="*/ 47 h 3111"/>
                  <a:gd name="T86" fmla="*/ 921 w 1974"/>
                  <a:gd name="T87" fmla="*/ 99 h 3111"/>
                  <a:gd name="T88" fmla="*/ 466 w 1974"/>
                  <a:gd name="T89" fmla="*/ 279 h 3111"/>
                  <a:gd name="T90" fmla="*/ 738 w 1974"/>
                  <a:gd name="T91" fmla="*/ 273 h 3111"/>
                  <a:gd name="T92" fmla="*/ 255 w 1974"/>
                  <a:gd name="T93" fmla="*/ 433 h 3111"/>
                  <a:gd name="T94" fmla="*/ 733 w 1974"/>
                  <a:gd name="T95" fmla="*/ 350 h 3111"/>
                  <a:gd name="T96" fmla="*/ 476 w 1974"/>
                  <a:gd name="T97" fmla="*/ 524 h 3111"/>
                  <a:gd name="T98" fmla="*/ 229 w 1974"/>
                  <a:gd name="T99" fmla="*/ 658 h 3111"/>
                  <a:gd name="T100" fmla="*/ 813 w 1974"/>
                  <a:gd name="T101" fmla="*/ 1240 h 3111"/>
                  <a:gd name="T102" fmla="*/ 41 w 1974"/>
                  <a:gd name="T103" fmla="*/ 536 h 3111"/>
                  <a:gd name="T104" fmla="*/ 353 w 1974"/>
                  <a:gd name="T105" fmla="*/ 1554 h 3111"/>
                  <a:gd name="T106" fmla="*/ 881 w 1974"/>
                  <a:gd name="T107" fmla="*/ 2834 h 3111"/>
                  <a:gd name="T108" fmla="*/ 901 w 1974"/>
                  <a:gd name="T109" fmla="*/ 3079 h 3111"/>
                  <a:gd name="T110" fmla="*/ 1968 w 1974"/>
                  <a:gd name="T111" fmla="*/ 617 h 3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74" h="3111">
                    <a:moveTo>
                      <a:pt x="1023" y="1736"/>
                    </a:moveTo>
                    <a:lnTo>
                      <a:pt x="1023" y="1736"/>
                    </a:lnTo>
                    <a:cubicBezTo>
                      <a:pt x="1136" y="1539"/>
                      <a:pt x="1348" y="1439"/>
                      <a:pt x="1516" y="1298"/>
                    </a:cubicBezTo>
                    <a:lnTo>
                      <a:pt x="1516" y="1298"/>
                    </a:lnTo>
                    <a:cubicBezTo>
                      <a:pt x="1598" y="1230"/>
                      <a:pt x="1659" y="1149"/>
                      <a:pt x="1704" y="1053"/>
                    </a:cubicBezTo>
                    <a:lnTo>
                      <a:pt x="1704" y="1053"/>
                    </a:lnTo>
                    <a:cubicBezTo>
                      <a:pt x="1762" y="933"/>
                      <a:pt x="1815" y="824"/>
                      <a:pt x="1896" y="723"/>
                    </a:cubicBezTo>
                    <a:lnTo>
                      <a:pt x="1896" y="723"/>
                    </a:lnTo>
                    <a:cubicBezTo>
                      <a:pt x="1797" y="1156"/>
                      <a:pt x="1529" y="1820"/>
                      <a:pt x="1023" y="1736"/>
                    </a:cubicBezTo>
                    <a:close/>
                    <a:moveTo>
                      <a:pt x="600" y="1954"/>
                    </a:moveTo>
                    <a:lnTo>
                      <a:pt x="600" y="1954"/>
                    </a:lnTo>
                    <a:cubicBezTo>
                      <a:pt x="549" y="1800"/>
                      <a:pt x="488" y="1664"/>
                      <a:pt x="395" y="1529"/>
                    </a:cubicBezTo>
                    <a:lnTo>
                      <a:pt x="395" y="1529"/>
                    </a:lnTo>
                    <a:cubicBezTo>
                      <a:pt x="294" y="1382"/>
                      <a:pt x="194" y="1245"/>
                      <a:pt x="131" y="1076"/>
                    </a:cubicBezTo>
                    <a:lnTo>
                      <a:pt x="131" y="1076"/>
                    </a:lnTo>
                    <a:cubicBezTo>
                      <a:pt x="75" y="925"/>
                      <a:pt x="53" y="763"/>
                      <a:pt x="53" y="603"/>
                    </a:cubicBezTo>
                    <a:lnTo>
                      <a:pt x="53" y="603"/>
                    </a:lnTo>
                    <a:cubicBezTo>
                      <a:pt x="463" y="1119"/>
                      <a:pt x="691" y="1743"/>
                      <a:pt x="845" y="2378"/>
                    </a:cubicBezTo>
                    <a:lnTo>
                      <a:pt x="845" y="2378"/>
                    </a:lnTo>
                    <a:cubicBezTo>
                      <a:pt x="709" y="2275"/>
                      <a:pt x="652" y="2114"/>
                      <a:pt x="600" y="1954"/>
                    </a:cubicBezTo>
                    <a:close/>
                    <a:moveTo>
                      <a:pt x="859" y="1256"/>
                    </a:moveTo>
                    <a:lnTo>
                      <a:pt x="859" y="1256"/>
                    </a:lnTo>
                    <a:cubicBezTo>
                      <a:pt x="884" y="1280"/>
                      <a:pt x="908" y="1307"/>
                      <a:pt x="930" y="1337"/>
                    </a:cubicBezTo>
                    <a:lnTo>
                      <a:pt x="930" y="1337"/>
                    </a:lnTo>
                    <a:cubicBezTo>
                      <a:pt x="931" y="1339"/>
                      <a:pt x="932" y="1342"/>
                      <a:pt x="934" y="1345"/>
                    </a:cubicBezTo>
                    <a:lnTo>
                      <a:pt x="934" y="1345"/>
                    </a:lnTo>
                    <a:cubicBezTo>
                      <a:pt x="933" y="1349"/>
                      <a:pt x="932" y="1354"/>
                      <a:pt x="931" y="1359"/>
                    </a:cubicBezTo>
                    <a:lnTo>
                      <a:pt x="931" y="1359"/>
                    </a:lnTo>
                    <a:cubicBezTo>
                      <a:pt x="930" y="1374"/>
                      <a:pt x="940" y="1382"/>
                      <a:pt x="952" y="1382"/>
                    </a:cubicBezTo>
                    <a:lnTo>
                      <a:pt x="952" y="1382"/>
                    </a:lnTo>
                    <a:cubicBezTo>
                      <a:pt x="961" y="1389"/>
                      <a:pt x="974" y="1388"/>
                      <a:pt x="983" y="1382"/>
                    </a:cubicBezTo>
                    <a:lnTo>
                      <a:pt x="983" y="1382"/>
                    </a:lnTo>
                    <a:cubicBezTo>
                      <a:pt x="985" y="1381"/>
                      <a:pt x="986" y="1380"/>
                      <a:pt x="987" y="1379"/>
                    </a:cubicBezTo>
                    <a:lnTo>
                      <a:pt x="987" y="1379"/>
                    </a:lnTo>
                    <a:cubicBezTo>
                      <a:pt x="1026" y="1355"/>
                      <a:pt x="1065" y="1331"/>
                      <a:pt x="1104" y="1306"/>
                    </a:cubicBezTo>
                    <a:lnTo>
                      <a:pt x="1104" y="1306"/>
                    </a:lnTo>
                    <a:cubicBezTo>
                      <a:pt x="1096" y="1345"/>
                      <a:pt x="1089" y="1385"/>
                      <a:pt x="1062" y="1416"/>
                    </a:cubicBezTo>
                    <a:lnTo>
                      <a:pt x="1062" y="1416"/>
                    </a:lnTo>
                    <a:cubicBezTo>
                      <a:pt x="1018" y="1466"/>
                      <a:pt x="928" y="1510"/>
                      <a:pt x="863" y="1479"/>
                    </a:cubicBezTo>
                    <a:lnTo>
                      <a:pt x="863" y="1479"/>
                    </a:lnTo>
                    <a:cubicBezTo>
                      <a:pt x="790" y="1445"/>
                      <a:pt x="843" y="1311"/>
                      <a:pt x="859" y="1256"/>
                    </a:cubicBezTo>
                    <a:close/>
                    <a:moveTo>
                      <a:pt x="841" y="1050"/>
                    </a:moveTo>
                    <a:lnTo>
                      <a:pt x="841" y="1050"/>
                    </a:lnTo>
                    <a:cubicBezTo>
                      <a:pt x="733" y="868"/>
                      <a:pt x="607" y="696"/>
                      <a:pt x="520" y="502"/>
                    </a:cubicBezTo>
                    <a:lnTo>
                      <a:pt x="520" y="502"/>
                    </a:lnTo>
                    <a:cubicBezTo>
                      <a:pt x="558" y="478"/>
                      <a:pt x="598" y="457"/>
                      <a:pt x="639" y="438"/>
                    </a:cubicBezTo>
                    <a:lnTo>
                      <a:pt x="639" y="438"/>
                    </a:lnTo>
                    <a:cubicBezTo>
                      <a:pt x="667" y="536"/>
                      <a:pt x="695" y="633"/>
                      <a:pt x="723" y="732"/>
                    </a:cubicBezTo>
                    <a:lnTo>
                      <a:pt x="723" y="732"/>
                    </a:lnTo>
                    <a:cubicBezTo>
                      <a:pt x="729" y="751"/>
                      <a:pt x="760" y="743"/>
                      <a:pt x="755" y="723"/>
                    </a:cubicBezTo>
                    <a:lnTo>
                      <a:pt x="755" y="723"/>
                    </a:lnTo>
                    <a:cubicBezTo>
                      <a:pt x="726" y="623"/>
                      <a:pt x="698" y="524"/>
                      <a:pt x="669" y="425"/>
                    </a:cubicBezTo>
                    <a:lnTo>
                      <a:pt x="669" y="425"/>
                    </a:lnTo>
                    <a:cubicBezTo>
                      <a:pt x="695" y="415"/>
                      <a:pt x="721" y="405"/>
                      <a:pt x="748" y="397"/>
                    </a:cubicBezTo>
                    <a:lnTo>
                      <a:pt x="748" y="397"/>
                    </a:lnTo>
                    <a:cubicBezTo>
                      <a:pt x="810" y="608"/>
                      <a:pt x="789" y="836"/>
                      <a:pt x="841" y="1050"/>
                    </a:cubicBezTo>
                    <a:close/>
                    <a:moveTo>
                      <a:pt x="924" y="750"/>
                    </a:moveTo>
                    <a:lnTo>
                      <a:pt x="924" y="750"/>
                    </a:lnTo>
                    <a:cubicBezTo>
                      <a:pt x="921" y="791"/>
                      <a:pt x="915" y="834"/>
                      <a:pt x="910" y="877"/>
                    </a:cubicBezTo>
                    <a:lnTo>
                      <a:pt x="910" y="877"/>
                    </a:lnTo>
                    <a:cubicBezTo>
                      <a:pt x="911" y="736"/>
                      <a:pt x="913" y="594"/>
                      <a:pt x="914" y="453"/>
                    </a:cubicBezTo>
                    <a:lnTo>
                      <a:pt x="914" y="453"/>
                    </a:lnTo>
                    <a:cubicBezTo>
                      <a:pt x="915" y="432"/>
                      <a:pt x="882" y="432"/>
                      <a:pt x="882" y="453"/>
                    </a:cubicBezTo>
                    <a:lnTo>
                      <a:pt x="882" y="453"/>
                    </a:lnTo>
                    <a:cubicBezTo>
                      <a:pt x="880" y="632"/>
                      <a:pt x="878" y="813"/>
                      <a:pt x="876" y="992"/>
                    </a:cubicBezTo>
                    <a:lnTo>
                      <a:pt x="876" y="992"/>
                    </a:lnTo>
                    <a:cubicBezTo>
                      <a:pt x="833" y="789"/>
                      <a:pt x="850" y="574"/>
                      <a:pt x="790" y="373"/>
                    </a:cubicBezTo>
                    <a:lnTo>
                      <a:pt x="790" y="373"/>
                    </a:lnTo>
                    <a:cubicBezTo>
                      <a:pt x="793" y="363"/>
                      <a:pt x="790" y="352"/>
                      <a:pt x="781" y="346"/>
                    </a:cubicBezTo>
                    <a:lnTo>
                      <a:pt x="781" y="346"/>
                    </a:lnTo>
                    <a:cubicBezTo>
                      <a:pt x="778" y="333"/>
                      <a:pt x="773" y="322"/>
                      <a:pt x="769" y="309"/>
                    </a:cubicBezTo>
                    <a:lnTo>
                      <a:pt x="769" y="309"/>
                    </a:lnTo>
                    <a:cubicBezTo>
                      <a:pt x="818" y="272"/>
                      <a:pt x="872" y="246"/>
                      <a:pt x="931" y="230"/>
                    </a:cubicBezTo>
                    <a:lnTo>
                      <a:pt x="931" y="230"/>
                    </a:lnTo>
                    <a:cubicBezTo>
                      <a:pt x="940" y="403"/>
                      <a:pt x="938" y="577"/>
                      <a:pt x="924" y="750"/>
                    </a:cubicBezTo>
                    <a:close/>
                    <a:moveTo>
                      <a:pt x="1053" y="111"/>
                    </a:moveTo>
                    <a:lnTo>
                      <a:pt x="1053" y="206"/>
                    </a:lnTo>
                    <a:lnTo>
                      <a:pt x="1053" y="206"/>
                    </a:lnTo>
                    <a:cubicBezTo>
                      <a:pt x="1053" y="227"/>
                      <a:pt x="1086" y="227"/>
                      <a:pt x="1086" y="206"/>
                    </a:cubicBezTo>
                    <a:lnTo>
                      <a:pt x="1086" y="104"/>
                    </a:lnTo>
                    <a:lnTo>
                      <a:pt x="1086" y="104"/>
                    </a:lnTo>
                    <a:cubicBezTo>
                      <a:pt x="1087" y="104"/>
                      <a:pt x="1088" y="104"/>
                      <a:pt x="1089" y="104"/>
                    </a:cubicBezTo>
                    <a:lnTo>
                      <a:pt x="1089" y="104"/>
                    </a:lnTo>
                    <a:cubicBezTo>
                      <a:pt x="1094" y="147"/>
                      <a:pt x="1100" y="189"/>
                      <a:pt x="1106" y="232"/>
                    </a:cubicBezTo>
                    <a:lnTo>
                      <a:pt x="1106" y="232"/>
                    </a:lnTo>
                    <a:cubicBezTo>
                      <a:pt x="1108" y="252"/>
                      <a:pt x="1141" y="253"/>
                      <a:pt x="1138" y="232"/>
                    </a:cubicBezTo>
                    <a:lnTo>
                      <a:pt x="1138" y="232"/>
                    </a:lnTo>
                    <a:cubicBezTo>
                      <a:pt x="1132" y="186"/>
                      <a:pt x="1126" y="140"/>
                      <a:pt x="1121" y="94"/>
                    </a:cubicBezTo>
                    <a:lnTo>
                      <a:pt x="1121" y="94"/>
                    </a:lnTo>
                    <a:cubicBezTo>
                      <a:pt x="1127" y="93"/>
                      <a:pt x="1134" y="90"/>
                      <a:pt x="1141" y="87"/>
                    </a:cubicBezTo>
                    <a:lnTo>
                      <a:pt x="1141" y="87"/>
                    </a:lnTo>
                    <a:cubicBezTo>
                      <a:pt x="1174" y="310"/>
                      <a:pt x="1169" y="534"/>
                      <a:pt x="1125" y="756"/>
                    </a:cubicBezTo>
                    <a:lnTo>
                      <a:pt x="1125" y="756"/>
                    </a:lnTo>
                    <a:cubicBezTo>
                      <a:pt x="1103" y="869"/>
                      <a:pt x="1068" y="979"/>
                      <a:pt x="1026" y="1086"/>
                    </a:cubicBezTo>
                    <a:lnTo>
                      <a:pt x="1026" y="1086"/>
                    </a:lnTo>
                    <a:cubicBezTo>
                      <a:pt x="1012" y="1122"/>
                      <a:pt x="997" y="1156"/>
                      <a:pt x="982" y="1190"/>
                    </a:cubicBezTo>
                    <a:lnTo>
                      <a:pt x="982" y="1190"/>
                    </a:lnTo>
                    <a:cubicBezTo>
                      <a:pt x="995" y="992"/>
                      <a:pt x="1036" y="801"/>
                      <a:pt x="1106" y="616"/>
                    </a:cubicBezTo>
                    <a:lnTo>
                      <a:pt x="1106" y="616"/>
                    </a:lnTo>
                    <a:cubicBezTo>
                      <a:pt x="1113" y="596"/>
                      <a:pt x="1082" y="588"/>
                      <a:pt x="1074" y="607"/>
                    </a:cubicBezTo>
                    <a:lnTo>
                      <a:pt x="1074" y="607"/>
                    </a:lnTo>
                    <a:cubicBezTo>
                      <a:pt x="1000" y="807"/>
                      <a:pt x="958" y="1014"/>
                      <a:pt x="947" y="1226"/>
                    </a:cubicBezTo>
                    <a:lnTo>
                      <a:pt x="947" y="1226"/>
                    </a:lnTo>
                    <a:cubicBezTo>
                      <a:pt x="912" y="1059"/>
                      <a:pt x="963" y="875"/>
                      <a:pt x="977" y="709"/>
                    </a:cubicBezTo>
                    <a:lnTo>
                      <a:pt x="977" y="709"/>
                    </a:lnTo>
                    <a:cubicBezTo>
                      <a:pt x="992" y="513"/>
                      <a:pt x="988" y="315"/>
                      <a:pt x="972" y="118"/>
                    </a:cubicBezTo>
                    <a:lnTo>
                      <a:pt x="972" y="118"/>
                    </a:lnTo>
                    <a:cubicBezTo>
                      <a:pt x="1000" y="118"/>
                      <a:pt x="1027" y="116"/>
                      <a:pt x="1053" y="111"/>
                    </a:cubicBezTo>
                    <a:close/>
                    <a:moveTo>
                      <a:pt x="1305" y="235"/>
                    </a:moveTo>
                    <a:lnTo>
                      <a:pt x="1305" y="235"/>
                    </a:lnTo>
                    <a:cubicBezTo>
                      <a:pt x="1304" y="272"/>
                      <a:pt x="1301" y="310"/>
                      <a:pt x="1300" y="348"/>
                    </a:cubicBezTo>
                    <a:lnTo>
                      <a:pt x="1300" y="348"/>
                    </a:lnTo>
                    <a:cubicBezTo>
                      <a:pt x="1271" y="351"/>
                      <a:pt x="1242" y="350"/>
                      <a:pt x="1212" y="346"/>
                    </a:cubicBezTo>
                    <a:lnTo>
                      <a:pt x="1212" y="346"/>
                    </a:lnTo>
                    <a:cubicBezTo>
                      <a:pt x="1211" y="312"/>
                      <a:pt x="1209" y="277"/>
                      <a:pt x="1207" y="242"/>
                    </a:cubicBezTo>
                    <a:lnTo>
                      <a:pt x="1207" y="242"/>
                    </a:lnTo>
                    <a:cubicBezTo>
                      <a:pt x="1240" y="242"/>
                      <a:pt x="1273" y="240"/>
                      <a:pt x="1305" y="235"/>
                    </a:cubicBezTo>
                    <a:close/>
                    <a:moveTo>
                      <a:pt x="1557" y="276"/>
                    </a:moveTo>
                    <a:lnTo>
                      <a:pt x="1557" y="276"/>
                    </a:lnTo>
                    <a:cubicBezTo>
                      <a:pt x="1543" y="320"/>
                      <a:pt x="1522" y="361"/>
                      <a:pt x="1491" y="396"/>
                    </a:cubicBezTo>
                    <a:lnTo>
                      <a:pt x="1491" y="396"/>
                    </a:lnTo>
                    <a:cubicBezTo>
                      <a:pt x="1483" y="404"/>
                      <a:pt x="1483" y="413"/>
                      <a:pt x="1486" y="421"/>
                    </a:cubicBezTo>
                    <a:lnTo>
                      <a:pt x="1486" y="421"/>
                    </a:lnTo>
                    <a:cubicBezTo>
                      <a:pt x="1474" y="420"/>
                      <a:pt x="1461" y="418"/>
                      <a:pt x="1448" y="416"/>
                    </a:cubicBezTo>
                    <a:lnTo>
                      <a:pt x="1448" y="416"/>
                    </a:lnTo>
                    <a:cubicBezTo>
                      <a:pt x="1452" y="397"/>
                      <a:pt x="1456" y="378"/>
                      <a:pt x="1459" y="359"/>
                    </a:cubicBezTo>
                    <a:lnTo>
                      <a:pt x="1459" y="359"/>
                    </a:lnTo>
                    <a:cubicBezTo>
                      <a:pt x="1461" y="346"/>
                      <a:pt x="1454" y="336"/>
                      <a:pt x="1445" y="332"/>
                    </a:cubicBezTo>
                    <a:lnTo>
                      <a:pt x="1445" y="332"/>
                    </a:lnTo>
                    <a:cubicBezTo>
                      <a:pt x="1440" y="322"/>
                      <a:pt x="1430" y="316"/>
                      <a:pt x="1418" y="321"/>
                    </a:cubicBezTo>
                    <a:lnTo>
                      <a:pt x="1418" y="321"/>
                    </a:lnTo>
                    <a:cubicBezTo>
                      <a:pt x="1397" y="329"/>
                      <a:pt x="1376" y="335"/>
                      <a:pt x="1355" y="340"/>
                    </a:cubicBezTo>
                    <a:lnTo>
                      <a:pt x="1355" y="340"/>
                    </a:lnTo>
                    <a:cubicBezTo>
                      <a:pt x="1356" y="326"/>
                      <a:pt x="1356" y="311"/>
                      <a:pt x="1357" y="297"/>
                    </a:cubicBezTo>
                    <a:lnTo>
                      <a:pt x="1357" y="297"/>
                    </a:lnTo>
                    <a:cubicBezTo>
                      <a:pt x="1357" y="291"/>
                      <a:pt x="1355" y="287"/>
                      <a:pt x="1352" y="285"/>
                    </a:cubicBezTo>
                    <a:lnTo>
                      <a:pt x="1352" y="285"/>
                    </a:lnTo>
                    <a:cubicBezTo>
                      <a:pt x="1352" y="281"/>
                      <a:pt x="1352" y="276"/>
                      <a:pt x="1353" y="272"/>
                    </a:cubicBezTo>
                    <a:lnTo>
                      <a:pt x="1353" y="272"/>
                    </a:lnTo>
                    <a:cubicBezTo>
                      <a:pt x="1421" y="277"/>
                      <a:pt x="1489" y="279"/>
                      <a:pt x="1557" y="276"/>
                    </a:cubicBezTo>
                    <a:close/>
                    <a:moveTo>
                      <a:pt x="1779" y="346"/>
                    </a:moveTo>
                    <a:lnTo>
                      <a:pt x="1779" y="346"/>
                    </a:lnTo>
                    <a:cubicBezTo>
                      <a:pt x="1769" y="455"/>
                      <a:pt x="1722" y="553"/>
                      <a:pt x="1643" y="630"/>
                    </a:cubicBezTo>
                    <a:lnTo>
                      <a:pt x="1643" y="630"/>
                    </a:lnTo>
                    <a:cubicBezTo>
                      <a:pt x="1635" y="625"/>
                      <a:pt x="1627" y="620"/>
                      <a:pt x="1618" y="615"/>
                    </a:cubicBezTo>
                    <a:lnTo>
                      <a:pt x="1618" y="615"/>
                    </a:lnTo>
                    <a:cubicBezTo>
                      <a:pt x="1616" y="613"/>
                      <a:pt x="1613" y="612"/>
                      <a:pt x="1611" y="611"/>
                    </a:cubicBezTo>
                    <a:lnTo>
                      <a:pt x="1611" y="611"/>
                    </a:lnTo>
                    <a:cubicBezTo>
                      <a:pt x="1636" y="558"/>
                      <a:pt x="1660" y="504"/>
                      <a:pt x="1685" y="453"/>
                    </a:cubicBezTo>
                    <a:lnTo>
                      <a:pt x="1685" y="453"/>
                    </a:lnTo>
                    <a:cubicBezTo>
                      <a:pt x="1685" y="451"/>
                      <a:pt x="1686" y="449"/>
                      <a:pt x="1687" y="447"/>
                    </a:cubicBezTo>
                    <a:lnTo>
                      <a:pt x="1687" y="447"/>
                    </a:lnTo>
                    <a:cubicBezTo>
                      <a:pt x="1697" y="431"/>
                      <a:pt x="1683" y="405"/>
                      <a:pt x="1660" y="410"/>
                    </a:cubicBezTo>
                    <a:lnTo>
                      <a:pt x="1660" y="410"/>
                    </a:lnTo>
                    <a:cubicBezTo>
                      <a:pt x="1617" y="420"/>
                      <a:pt x="1575" y="425"/>
                      <a:pt x="1533" y="424"/>
                    </a:cubicBezTo>
                    <a:lnTo>
                      <a:pt x="1533" y="424"/>
                    </a:lnTo>
                    <a:cubicBezTo>
                      <a:pt x="1533" y="423"/>
                      <a:pt x="1533" y="423"/>
                      <a:pt x="1532" y="421"/>
                    </a:cubicBezTo>
                    <a:lnTo>
                      <a:pt x="1532" y="421"/>
                    </a:lnTo>
                    <a:cubicBezTo>
                      <a:pt x="1555" y="395"/>
                      <a:pt x="1572" y="367"/>
                      <a:pt x="1586" y="336"/>
                    </a:cubicBezTo>
                    <a:lnTo>
                      <a:pt x="1586" y="336"/>
                    </a:lnTo>
                    <a:cubicBezTo>
                      <a:pt x="1650" y="346"/>
                      <a:pt x="1714" y="349"/>
                      <a:pt x="1779" y="346"/>
                    </a:cubicBezTo>
                    <a:close/>
                    <a:moveTo>
                      <a:pt x="1206" y="1180"/>
                    </a:moveTo>
                    <a:lnTo>
                      <a:pt x="1206" y="1180"/>
                    </a:lnTo>
                    <a:cubicBezTo>
                      <a:pt x="1201" y="1177"/>
                      <a:pt x="1194" y="1176"/>
                      <a:pt x="1187" y="1179"/>
                    </a:cubicBezTo>
                    <a:lnTo>
                      <a:pt x="1187" y="1179"/>
                    </a:lnTo>
                    <a:cubicBezTo>
                      <a:pt x="1182" y="1181"/>
                      <a:pt x="1178" y="1183"/>
                      <a:pt x="1173" y="1185"/>
                    </a:cubicBezTo>
                    <a:lnTo>
                      <a:pt x="1173" y="1185"/>
                    </a:lnTo>
                    <a:cubicBezTo>
                      <a:pt x="1257" y="1105"/>
                      <a:pt x="1339" y="1024"/>
                      <a:pt x="1415" y="936"/>
                    </a:cubicBezTo>
                    <a:lnTo>
                      <a:pt x="1415" y="936"/>
                    </a:lnTo>
                    <a:cubicBezTo>
                      <a:pt x="1488" y="854"/>
                      <a:pt x="1541" y="755"/>
                      <a:pt x="1590" y="654"/>
                    </a:cubicBezTo>
                    <a:lnTo>
                      <a:pt x="1590" y="654"/>
                    </a:lnTo>
                    <a:cubicBezTo>
                      <a:pt x="1591" y="655"/>
                      <a:pt x="1593" y="657"/>
                      <a:pt x="1594" y="657"/>
                    </a:cubicBezTo>
                    <a:lnTo>
                      <a:pt x="1594" y="657"/>
                    </a:lnTo>
                    <a:cubicBezTo>
                      <a:pt x="1603" y="663"/>
                      <a:pt x="1613" y="669"/>
                      <a:pt x="1623" y="675"/>
                    </a:cubicBezTo>
                    <a:lnTo>
                      <a:pt x="1623" y="675"/>
                    </a:lnTo>
                    <a:cubicBezTo>
                      <a:pt x="1627" y="681"/>
                      <a:pt x="1634" y="686"/>
                      <a:pt x="1641" y="687"/>
                    </a:cubicBezTo>
                    <a:lnTo>
                      <a:pt x="1641" y="687"/>
                    </a:lnTo>
                    <a:cubicBezTo>
                      <a:pt x="1657" y="696"/>
                      <a:pt x="1672" y="704"/>
                      <a:pt x="1687" y="712"/>
                    </a:cubicBezTo>
                    <a:lnTo>
                      <a:pt x="1687" y="712"/>
                    </a:lnTo>
                    <a:cubicBezTo>
                      <a:pt x="1565" y="907"/>
                      <a:pt x="1392" y="1052"/>
                      <a:pt x="1206" y="1180"/>
                    </a:cubicBezTo>
                    <a:close/>
                    <a:moveTo>
                      <a:pt x="1128" y="1229"/>
                    </a:moveTo>
                    <a:lnTo>
                      <a:pt x="1128" y="1229"/>
                    </a:lnTo>
                    <a:cubicBezTo>
                      <a:pt x="1127" y="1231"/>
                      <a:pt x="1126" y="1233"/>
                      <a:pt x="1124" y="1235"/>
                    </a:cubicBezTo>
                    <a:lnTo>
                      <a:pt x="1124" y="1235"/>
                    </a:lnTo>
                    <a:cubicBezTo>
                      <a:pt x="1122" y="1237"/>
                      <a:pt x="1119" y="1238"/>
                      <a:pt x="1116" y="1241"/>
                    </a:cubicBezTo>
                    <a:lnTo>
                      <a:pt x="1116" y="1241"/>
                    </a:lnTo>
                    <a:cubicBezTo>
                      <a:pt x="1120" y="1237"/>
                      <a:pt x="1124" y="1233"/>
                      <a:pt x="1128" y="1229"/>
                    </a:cubicBezTo>
                    <a:close/>
                    <a:moveTo>
                      <a:pt x="1432" y="728"/>
                    </a:moveTo>
                    <a:lnTo>
                      <a:pt x="1432" y="728"/>
                    </a:lnTo>
                    <a:cubicBezTo>
                      <a:pt x="1461" y="643"/>
                      <a:pt x="1490" y="558"/>
                      <a:pt x="1519" y="473"/>
                    </a:cubicBezTo>
                    <a:lnTo>
                      <a:pt x="1519" y="473"/>
                    </a:lnTo>
                    <a:cubicBezTo>
                      <a:pt x="1555" y="474"/>
                      <a:pt x="1589" y="472"/>
                      <a:pt x="1624" y="467"/>
                    </a:cubicBezTo>
                    <a:lnTo>
                      <a:pt x="1624" y="467"/>
                    </a:lnTo>
                    <a:cubicBezTo>
                      <a:pt x="1553" y="617"/>
                      <a:pt x="1486" y="773"/>
                      <a:pt x="1381" y="902"/>
                    </a:cubicBezTo>
                    <a:lnTo>
                      <a:pt x="1381" y="902"/>
                    </a:lnTo>
                    <a:cubicBezTo>
                      <a:pt x="1298" y="1004"/>
                      <a:pt x="1200" y="1096"/>
                      <a:pt x="1103" y="1187"/>
                    </a:cubicBezTo>
                    <a:lnTo>
                      <a:pt x="1103" y="1187"/>
                    </a:lnTo>
                    <a:cubicBezTo>
                      <a:pt x="1247" y="961"/>
                      <a:pt x="1376" y="725"/>
                      <a:pt x="1438" y="463"/>
                    </a:cubicBezTo>
                    <a:lnTo>
                      <a:pt x="1438" y="463"/>
                    </a:lnTo>
                    <a:cubicBezTo>
                      <a:pt x="1454" y="466"/>
                      <a:pt x="1470" y="468"/>
                      <a:pt x="1486" y="470"/>
                    </a:cubicBezTo>
                    <a:lnTo>
                      <a:pt x="1486" y="470"/>
                    </a:lnTo>
                    <a:cubicBezTo>
                      <a:pt x="1457" y="553"/>
                      <a:pt x="1429" y="637"/>
                      <a:pt x="1401" y="720"/>
                    </a:cubicBezTo>
                    <a:lnTo>
                      <a:pt x="1401" y="720"/>
                    </a:lnTo>
                    <a:cubicBezTo>
                      <a:pt x="1394" y="740"/>
                      <a:pt x="1425" y="748"/>
                      <a:pt x="1432" y="728"/>
                    </a:cubicBezTo>
                    <a:lnTo>
                      <a:pt x="1186" y="693"/>
                    </a:lnTo>
                    <a:lnTo>
                      <a:pt x="1186" y="693"/>
                    </a:lnTo>
                    <a:cubicBezTo>
                      <a:pt x="1203" y="594"/>
                      <a:pt x="1212" y="495"/>
                      <a:pt x="1212" y="395"/>
                    </a:cubicBezTo>
                    <a:lnTo>
                      <a:pt x="1212" y="395"/>
                    </a:lnTo>
                    <a:cubicBezTo>
                      <a:pt x="1230" y="397"/>
                      <a:pt x="1248" y="398"/>
                      <a:pt x="1266" y="398"/>
                    </a:cubicBezTo>
                    <a:lnTo>
                      <a:pt x="1266" y="398"/>
                    </a:lnTo>
                    <a:cubicBezTo>
                      <a:pt x="1250" y="449"/>
                      <a:pt x="1235" y="500"/>
                      <a:pt x="1220" y="551"/>
                    </a:cubicBezTo>
                    <a:lnTo>
                      <a:pt x="1220" y="551"/>
                    </a:lnTo>
                    <a:cubicBezTo>
                      <a:pt x="1213" y="571"/>
                      <a:pt x="1245" y="580"/>
                      <a:pt x="1251" y="559"/>
                    </a:cubicBezTo>
                    <a:lnTo>
                      <a:pt x="1251" y="559"/>
                    </a:lnTo>
                    <a:cubicBezTo>
                      <a:pt x="1267" y="506"/>
                      <a:pt x="1284" y="451"/>
                      <a:pt x="1300" y="397"/>
                    </a:cubicBezTo>
                    <a:lnTo>
                      <a:pt x="1300" y="397"/>
                    </a:lnTo>
                    <a:cubicBezTo>
                      <a:pt x="1302" y="397"/>
                      <a:pt x="1303" y="397"/>
                      <a:pt x="1305" y="396"/>
                    </a:cubicBezTo>
                    <a:lnTo>
                      <a:pt x="1305" y="396"/>
                    </a:lnTo>
                    <a:cubicBezTo>
                      <a:pt x="1308" y="399"/>
                      <a:pt x="1311" y="401"/>
                      <a:pt x="1315" y="402"/>
                    </a:cubicBezTo>
                    <a:lnTo>
                      <a:pt x="1315" y="402"/>
                    </a:lnTo>
                    <a:cubicBezTo>
                      <a:pt x="1306" y="475"/>
                      <a:pt x="1289" y="547"/>
                      <a:pt x="1264" y="618"/>
                    </a:cubicBezTo>
                    <a:lnTo>
                      <a:pt x="1264" y="618"/>
                    </a:lnTo>
                    <a:cubicBezTo>
                      <a:pt x="1258" y="638"/>
                      <a:pt x="1289" y="647"/>
                      <a:pt x="1296" y="627"/>
                    </a:cubicBezTo>
                    <a:lnTo>
                      <a:pt x="1296" y="627"/>
                    </a:lnTo>
                    <a:cubicBezTo>
                      <a:pt x="1323" y="549"/>
                      <a:pt x="1340" y="471"/>
                      <a:pt x="1349" y="390"/>
                    </a:cubicBezTo>
                    <a:lnTo>
                      <a:pt x="1349" y="390"/>
                    </a:lnTo>
                    <a:cubicBezTo>
                      <a:pt x="1369" y="387"/>
                      <a:pt x="1388" y="383"/>
                      <a:pt x="1406" y="376"/>
                    </a:cubicBezTo>
                    <a:lnTo>
                      <a:pt x="1406" y="376"/>
                    </a:lnTo>
                    <a:cubicBezTo>
                      <a:pt x="1348" y="696"/>
                      <a:pt x="1185" y="974"/>
                      <a:pt x="1009" y="1243"/>
                    </a:cubicBezTo>
                    <a:lnTo>
                      <a:pt x="1009" y="1243"/>
                    </a:lnTo>
                    <a:cubicBezTo>
                      <a:pt x="1036" y="1170"/>
                      <a:pt x="1074" y="1099"/>
                      <a:pt x="1101" y="1028"/>
                    </a:cubicBezTo>
                    <a:lnTo>
                      <a:pt x="1101" y="1028"/>
                    </a:lnTo>
                    <a:cubicBezTo>
                      <a:pt x="1140" y="919"/>
                      <a:pt x="1167" y="806"/>
                      <a:pt x="1186" y="693"/>
                    </a:cubicBezTo>
                    <a:lnTo>
                      <a:pt x="1432" y="728"/>
                    </a:lnTo>
                    <a:close/>
                    <a:moveTo>
                      <a:pt x="901" y="2327"/>
                    </a:moveTo>
                    <a:lnTo>
                      <a:pt x="901" y="2327"/>
                    </a:lnTo>
                    <a:cubicBezTo>
                      <a:pt x="894" y="2064"/>
                      <a:pt x="901" y="1801"/>
                      <a:pt x="938" y="1538"/>
                    </a:cubicBezTo>
                    <a:lnTo>
                      <a:pt x="938" y="1538"/>
                    </a:lnTo>
                    <a:cubicBezTo>
                      <a:pt x="957" y="1535"/>
                      <a:pt x="976" y="1529"/>
                      <a:pt x="994" y="1520"/>
                    </a:cubicBezTo>
                    <a:lnTo>
                      <a:pt x="994" y="1520"/>
                    </a:lnTo>
                    <a:cubicBezTo>
                      <a:pt x="964" y="1787"/>
                      <a:pt x="925" y="2057"/>
                      <a:pt x="901" y="2327"/>
                    </a:cubicBezTo>
                    <a:close/>
                    <a:moveTo>
                      <a:pt x="1921" y="604"/>
                    </a:moveTo>
                    <a:lnTo>
                      <a:pt x="1921" y="604"/>
                    </a:lnTo>
                    <a:cubicBezTo>
                      <a:pt x="1919" y="612"/>
                      <a:pt x="1918" y="620"/>
                      <a:pt x="1916" y="629"/>
                    </a:cubicBezTo>
                    <a:lnTo>
                      <a:pt x="1916" y="629"/>
                    </a:lnTo>
                    <a:cubicBezTo>
                      <a:pt x="1914" y="630"/>
                      <a:pt x="1912" y="632"/>
                      <a:pt x="1910" y="634"/>
                    </a:cubicBezTo>
                    <a:lnTo>
                      <a:pt x="1910" y="634"/>
                    </a:lnTo>
                    <a:cubicBezTo>
                      <a:pt x="1827" y="721"/>
                      <a:pt x="1760" y="817"/>
                      <a:pt x="1708" y="925"/>
                    </a:cubicBezTo>
                    <a:lnTo>
                      <a:pt x="1708" y="925"/>
                    </a:lnTo>
                    <a:cubicBezTo>
                      <a:pt x="1644" y="1056"/>
                      <a:pt x="1593" y="1166"/>
                      <a:pt x="1482" y="1264"/>
                    </a:cubicBezTo>
                    <a:lnTo>
                      <a:pt x="1482" y="1264"/>
                    </a:lnTo>
                    <a:cubicBezTo>
                      <a:pt x="1333" y="1395"/>
                      <a:pt x="1150" y="1483"/>
                      <a:pt x="1029" y="1640"/>
                    </a:cubicBezTo>
                    <a:lnTo>
                      <a:pt x="1029" y="1640"/>
                    </a:lnTo>
                    <a:cubicBezTo>
                      <a:pt x="1035" y="1594"/>
                      <a:pt x="1040" y="1550"/>
                      <a:pt x="1045" y="1505"/>
                    </a:cubicBezTo>
                    <a:lnTo>
                      <a:pt x="1045" y="1505"/>
                    </a:lnTo>
                    <a:cubicBezTo>
                      <a:pt x="1045" y="1500"/>
                      <a:pt x="1044" y="1496"/>
                      <a:pt x="1042" y="1493"/>
                    </a:cubicBezTo>
                    <a:lnTo>
                      <a:pt x="1042" y="1493"/>
                    </a:lnTo>
                    <a:cubicBezTo>
                      <a:pt x="1056" y="1484"/>
                      <a:pt x="1068" y="1475"/>
                      <a:pt x="1079" y="1466"/>
                    </a:cubicBezTo>
                    <a:lnTo>
                      <a:pt x="1079" y="1466"/>
                    </a:lnTo>
                    <a:cubicBezTo>
                      <a:pt x="1104" y="1446"/>
                      <a:pt x="1132" y="1413"/>
                      <a:pt x="1140" y="1382"/>
                    </a:cubicBezTo>
                    <a:lnTo>
                      <a:pt x="1140" y="1382"/>
                    </a:lnTo>
                    <a:cubicBezTo>
                      <a:pt x="1149" y="1350"/>
                      <a:pt x="1147" y="1305"/>
                      <a:pt x="1160" y="1270"/>
                    </a:cubicBezTo>
                    <a:lnTo>
                      <a:pt x="1160" y="1270"/>
                    </a:lnTo>
                    <a:cubicBezTo>
                      <a:pt x="1382" y="1124"/>
                      <a:pt x="1592" y="960"/>
                      <a:pt x="1734" y="729"/>
                    </a:cubicBezTo>
                    <a:lnTo>
                      <a:pt x="1734" y="729"/>
                    </a:lnTo>
                    <a:cubicBezTo>
                      <a:pt x="1753" y="724"/>
                      <a:pt x="1763" y="696"/>
                      <a:pt x="1741" y="686"/>
                    </a:cubicBezTo>
                    <a:lnTo>
                      <a:pt x="1741" y="686"/>
                    </a:lnTo>
                    <a:cubicBezTo>
                      <a:pt x="1722" y="676"/>
                      <a:pt x="1704" y="667"/>
                      <a:pt x="1687" y="657"/>
                    </a:cubicBezTo>
                    <a:lnTo>
                      <a:pt x="1687" y="657"/>
                    </a:lnTo>
                    <a:cubicBezTo>
                      <a:pt x="1778" y="564"/>
                      <a:pt x="1828" y="441"/>
                      <a:pt x="1829" y="309"/>
                    </a:cubicBezTo>
                    <a:lnTo>
                      <a:pt x="1829" y="309"/>
                    </a:lnTo>
                    <a:cubicBezTo>
                      <a:pt x="1830" y="283"/>
                      <a:pt x="1796" y="279"/>
                      <a:pt x="1785" y="296"/>
                    </a:cubicBezTo>
                    <a:lnTo>
                      <a:pt x="1785" y="296"/>
                    </a:lnTo>
                    <a:cubicBezTo>
                      <a:pt x="1724" y="300"/>
                      <a:pt x="1664" y="298"/>
                      <a:pt x="1604" y="289"/>
                    </a:cubicBezTo>
                    <a:lnTo>
                      <a:pt x="1604" y="289"/>
                    </a:lnTo>
                    <a:cubicBezTo>
                      <a:pt x="1605" y="287"/>
                      <a:pt x="1606" y="285"/>
                      <a:pt x="1606" y="283"/>
                    </a:cubicBezTo>
                    <a:lnTo>
                      <a:pt x="1606" y="283"/>
                    </a:lnTo>
                    <a:cubicBezTo>
                      <a:pt x="1608" y="277"/>
                      <a:pt x="1607" y="272"/>
                      <a:pt x="1606" y="268"/>
                    </a:cubicBezTo>
                    <a:lnTo>
                      <a:pt x="1606" y="268"/>
                    </a:lnTo>
                    <a:cubicBezTo>
                      <a:pt x="1620" y="254"/>
                      <a:pt x="1614" y="225"/>
                      <a:pt x="1590" y="226"/>
                    </a:cubicBezTo>
                    <a:lnTo>
                      <a:pt x="1590" y="226"/>
                    </a:lnTo>
                    <a:cubicBezTo>
                      <a:pt x="1512" y="231"/>
                      <a:pt x="1433" y="229"/>
                      <a:pt x="1355" y="224"/>
                    </a:cubicBezTo>
                    <a:lnTo>
                      <a:pt x="1355" y="224"/>
                    </a:lnTo>
                    <a:cubicBezTo>
                      <a:pt x="1355" y="222"/>
                      <a:pt x="1355" y="221"/>
                      <a:pt x="1355" y="219"/>
                    </a:cubicBezTo>
                    <a:lnTo>
                      <a:pt x="1355" y="219"/>
                    </a:lnTo>
                    <a:cubicBezTo>
                      <a:pt x="1366" y="203"/>
                      <a:pt x="1353" y="174"/>
                      <a:pt x="1329" y="180"/>
                    </a:cubicBezTo>
                    <a:lnTo>
                      <a:pt x="1329" y="180"/>
                    </a:lnTo>
                    <a:cubicBezTo>
                      <a:pt x="1287" y="190"/>
                      <a:pt x="1245" y="194"/>
                      <a:pt x="1203" y="193"/>
                    </a:cubicBezTo>
                    <a:lnTo>
                      <a:pt x="1203" y="193"/>
                    </a:lnTo>
                    <a:cubicBezTo>
                      <a:pt x="1199" y="150"/>
                      <a:pt x="1193" y="108"/>
                      <a:pt x="1187" y="65"/>
                    </a:cubicBezTo>
                    <a:lnTo>
                      <a:pt x="1187" y="65"/>
                    </a:lnTo>
                    <a:cubicBezTo>
                      <a:pt x="1195" y="55"/>
                      <a:pt x="1191" y="41"/>
                      <a:pt x="1182" y="33"/>
                    </a:cubicBezTo>
                    <a:lnTo>
                      <a:pt x="1182" y="33"/>
                    </a:lnTo>
                    <a:cubicBezTo>
                      <a:pt x="1182" y="32"/>
                      <a:pt x="1182" y="31"/>
                      <a:pt x="1182" y="30"/>
                    </a:cubicBezTo>
                    <a:lnTo>
                      <a:pt x="1182" y="30"/>
                    </a:lnTo>
                    <a:cubicBezTo>
                      <a:pt x="1176" y="0"/>
                      <a:pt x="1135" y="11"/>
                      <a:pt x="1134" y="38"/>
                    </a:cubicBezTo>
                    <a:lnTo>
                      <a:pt x="1134" y="38"/>
                    </a:lnTo>
                    <a:cubicBezTo>
                      <a:pt x="1124" y="41"/>
                      <a:pt x="1115" y="46"/>
                      <a:pt x="1105" y="49"/>
                    </a:cubicBezTo>
                    <a:lnTo>
                      <a:pt x="1105" y="49"/>
                    </a:lnTo>
                    <a:cubicBezTo>
                      <a:pt x="1102" y="47"/>
                      <a:pt x="1099" y="47"/>
                      <a:pt x="1096" y="47"/>
                    </a:cubicBezTo>
                    <a:lnTo>
                      <a:pt x="1096" y="47"/>
                    </a:lnTo>
                    <a:cubicBezTo>
                      <a:pt x="1090" y="47"/>
                      <a:pt x="1084" y="50"/>
                      <a:pt x="1081" y="55"/>
                    </a:cubicBezTo>
                    <a:lnTo>
                      <a:pt x="1081" y="55"/>
                    </a:lnTo>
                    <a:cubicBezTo>
                      <a:pt x="1038" y="67"/>
                      <a:pt x="993" y="71"/>
                      <a:pt x="947" y="69"/>
                    </a:cubicBezTo>
                    <a:lnTo>
                      <a:pt x="947" y="69"/>
                    </a:lnTo>
                    <a:cubicBezTo>
                      <a:pt x="934" y="68"/>
                      <a:pt x="927" y="76"/>
                      <a:pt x="924" y="86"/>
                    </a:cubicBezTo>
                    <a:lnTo>
                      <a:pt x="924" y="86"/>
                    </a:lnTo>
                    <a:cubicBezTo>
                      <a:pt x="922" y="90"/>
                      <a:pt x="921" y="94"/>
                      <a:pt x="921" y="99"/>
                    </a:cubicBezTo>
                    <a:lnTo>
                      <a:pt x="921" y="99"/>
                    </a:lnTo>
                    <a:cubicBezTo>
                      <a:pt x="922" y="105"/>
                      <a:pt x="922" y="111"/>
                      <a:pt x="923" y="117"/>
                    </a:cubicBezTo>
                    <a:lnTo>
                      <a:pt x="923" y="117"/>
                    </a:lnTo>
                    <a:cubicBezTo>
                      <a:pt x="763" y="142"/>
                      <a:pt x="606" y="181"/>
                      <a:pt x="453" y="232"/>
                    </a:cubicBezTo>
                    <a:lnTo>
                      <a:pt x="453" y="232"/>
                    </a:lnTo>
                    <a:cubicBezTo>
                      <a:pt x="423" y="242"/>
                      <a:pt x="436" y="289"/>
                      <a:pt x="466" y="279"/>
                    </a:cubicBezTo>
                    <a:lnTo>
                      <a:pt x="466" y="279"/>
                    </a:lnTo>
                    <a:cubicBezTo>
                      <a:pt x="616" y="229"/>
                      <a:pt x="770" y="191"/>
                      <a:pt x="927" y="166"/>
                    </a:cubicBezTo>
                    <a:lnTo>
                      <a:pt x="927" y="166"/>
                    </a:lnTo>
                    <a:cubicBezTo>
                      <a:pt x="927" y="171"/>
                      <a:pt x="928" y="175"/>
                      <a:pt x="928" y="180"/>
                    </a:cubicBezTo>
                    <a:lnTo>
                      <a:pt x="928" y="180"/>
                    </a:lnTo>
                    <a:cubicBezTo>
                      <a:pt x="861" y="197"/>
                      <a:pt x="799" y="226"/>
                      <a:pt x="743" y="267"/>
                    </a:cubicBezTo>
                    <a:lnTo>
                      <a:pt x="743" y="267"/>
                    </a:lnTo>
                    <a:cubicBezTo>
                      <a:pt x="741" y="269"/>
                      <a:pt x="739" y="271"/>
                      <a:pt x="738" y="273"/>
                    </a:cubicBezTo>
                    <a:lnTo>
                      <a:pt x="738" y="273"/>
                    </a:lnTo>
                    <a:cubicBezTo>
                      <a:pt x="735" y="273"/>
                      <a:pt x="732" y="274"/>
                      <a:pt x="730" y="276"/>
                    </a:cubicBezTo>
                    <a:lnTo>
                      <a:pt x="730" y="276"/>
                    </a:lnTo>
                    <a:cubicBezTo>
                      <a:pt x="658" y="275"/>
                      <a:pt x="593" y="307"/>
                      <a:pt x="526" y="332"/>
                    </a:cubicBezTo>
                    <a:lnTo>
                      <a:pt x="526" y="332"/>
                    </a:lnTo>
                    <a:cubicBezTo>
                      <a:pt x="436" y="365"/>
                      <a:pt x="345" y="399"/>
                      <a:pt x="255" y="433"/>
                    </a:cubicBezTo>
                    <a:lnTo>
                      <a:pt x="255" y="433"/>
                    </a:lnTo>
                    <a:cubicBezTo>
                      <a:pt x="225" y="444"/>
                      <a:pt x="238" y="491"/>
                      <a:pt x="268" y="479"/>
                    </a:cubicBezTo>
                    <a:lnTo>
                      <a:pt x="268" y="479"/>
                    </a:lnTo>
                    <a:cubicBezTo>
                      <a:pt x="336" y="454"/>
                      <a:pt x="403" y="429"/>
                      <a:pt x="472" y="404"/>
                    </a:cubicBezTo>
                    <a:lnTo>
                      <a:pt x="472" y="404"/>
                    </a:lnTo>
                    <a:cubicBezTo>
                      <a:pt x="549" y="375"/>
                      <a:pt x="638" y="326"/>
                      <a:pt x="723" y="325"/>
                    </a:cubicBezTo>
                    <a:lnTo>
                      <a:pt x="723" y="325"/>
                    </a:lnTo>
                    <a:cubicBezTo>
                      <a:pt x="726" y="333"/>
                      <a:pt x="729" y="342"/>
                      <a:pt x="733" y="350"/>
                    </a:cubicBezTo>
                    <a:lnTo>
                      <a:pt x="733" y="350"/>
                    </a:lnTo>
                    <a:cubicBezTo>
                      <a:pt x="648" y="377"/>
                      <a:pt x="568" y="414"/>
                      <a:pt x="493" y="461"/>
                    </a:cubicBezTo>
                    <a:lnTo>
                      <a:pt x="493" y="461"/>
                    </a:lnTo>
                    <a:cubicBezTo>
                      <a:pt x="481" y="459"/>
                      <a:pt x="467" y="468"/>
                      <a:pt x="463" y="481"/>
                    </a:cubicBezTo>
                    <a:lnTo>
                      <a:pt x="463" y="481"/>
                    </a:lnTo>
                    <a:cubicBezTo>
                      <a:pt x="448" y="496"/>
                      <a:pt x="459" y="521"/>
                      <a:pt x="476" y="524"/>
                    </a:cubicBezTo>
                    <a:lnTo>
                      <a:pt x="476" y="524"/>
                    </a:lnTo>
                    <a:cubicBezTo>
                      <a:pt x="582" y="759"/>
                      <a:pt x="747" y="961"/>
                      <a:pt x="864" y="1189"/>
                    </a:cubicBezTo>
                    <a:lnTo>
                      <a:pt x="864" y="1189"/>
                    </a:lnTo>
                    <a:cubicBezTo>
                      <a:pt x="806" y="1133"/>
                      <a:pt x="742" y="1085"/>
                      <a:pt x="670" y="1042"/>
                    </a:cubicBezTo>
                    <a:lnTo>
                      <a:pt x="670" y="1042"/>
                    </a:lnTo>
                    <a:cubicBezTo>
                      <a:pt x="499" y="942"/>
                      <a:pt x="382" y="796"/>
                      <a:pt x="271" y="633"/>
                    </a:cubicBezTo>
                    <a:lnTo>
                      <a:pt x="271" y="633"/>
                    </a:lnTo>
                    <a:cubicBezTo>
                      <a:pt x="253" y="607"/>
                      <a:pt x="211" y="631"/>
                      <a:pt x="229" y="658"/>
                    </a:cubicBezTo>
                    <a:lnTo>
                      <a:pt x="229" y="658"/>
                    </a:lnTo>
                    <a:cubicBezTo>
                      <a:pt x="313" y="783"/>
                      <a:pt x="409" y="921"/>
                      <a:pt x="531" y="1012"/>
                    </a:cubicBezTo>
                    <a:lnTo>
                      <a:pt x="531" y="1012"/>
                    </a:lnTo>
                    <a:cubicBezTo>
                      <a:pt x="633" y="1087"/>
                      <a:pt x="736" y="1145"/>
                      <a:pt x="826" y="1225"/>
                    </a:cubicBezTo>
                    <a:lnTo>
                      <a:pt x="826" y="1225"/>
                    </a:lnTo>
                    <a:cubicBezTo>
                      <a:pt x="820" y="1227"/>
                      <a:pt x="815" y="1233"/>
                      <a:pt x="813" y="1240"/>
                    </a:cubicBezTo>
                    <a:lnTo>
                      <a:pt x="813" y="1240"/>
                    </a:lnTo>
                    <a:cubicBezTo>
                      <a:pt x="782" y="1348"/>
                      <a:pt x="743" y="1513"/>
                      <a:pt x="889" y="1537"/>
                    </a:cubicBezTo>
                    <a:lnTo>
                      <a:pt x="889" y="1537"/>
                    </a:lnTo>
                    <a:cubicBezTo>
                      <a:pt x="859" y="1758"/>
                      <a:pt x="849" y="1980"/>
                      <a:pt x="851" y="2203"/>
                    </a:cubicBezTo>
                    <a:lnTo>
                      <a:pt x="851" y="2203"/>
                    </a:lnTo>
                    <a:cubicBezTo>
                      <a:pt x="692" y="1605"/>
                      <a:pt x="460" y="1026"/>
                      <a:pt x="67" y="542"/>
                    </a:cubicBezTo>
                    <a:lnTo>
                      <a:pt x="67" y="542"/>
                    </a:lnTo>
                    <a:cubicBezTo>
                      <a:pt x="59" y="533"/>
                      <a:pt x="49" y="532"/>
                      <a:pt x="41" y="536"/>
                    </a:cubicBezTo>
                    <a:lnTo>
                      <a:pt x="41" y="536"/>
                    </a:lnTo>
                    <a:cubicBezTo>
                      <a:pt x="27" y="528"/>
                      <a:pt x="5" y="536"/>
                      <a:pt x="4" y="557"/>
                    </a:cubicBezTo>
                    <a:lnTo>
                      <a:pt x="4" y="557"/>
                    </a:lnTo>
                    <a:cubicBezTo>
                      <a:pt x="0" y="739"/>
                      <a:pt x="25" y="916"/>
                      <a:pt x="84" y="1089"/>
                    </a:cubicBezTo>
                    <a:lnTo>
                      <a:pt x="84" y="1089"/>
                    </a:lnTo>
                    <a:cubicBezTo>
                      <a:pt x="142" y="1261"/>
                      <a:pt x="250" y="1407"/>
                      <a:pt x="353" y="1554"/>
                    </a:cubicBezTo>
                    <a:lnTo>
                      <a:pt x="353" y="1554"/>
                    </a:lnTo>
                    <a:cubicBezTo>
                      <a:pt x="477" y="1730"/>
                      <a:pt x="531" y="1922"/>
                      <a:pt x="606" y="2119"/>
                    </a:cubicBezTo>
                    <a:lnTo>
                      <a:pt x="606" y="2119"/>
                    </a:lnTo>
                    <a:cubicBezTo>
                      <a:pt x="656" y="2252"/>
                      <a:pt x="735" y="2371"/>
                      <a:pt x="858" y="2445"/>
                    </a:cubicBezTo>
                    <a:lnTo>
                      <a:pt x="858" y="2445"/>
                    </a:lnTo>
                    <a:lnTo>
                      <a:pt x="858" y="2445"/>
                    </a:lnTo>
                    <a:lnTo>
                      <a:pt x="858" y="2445"/>
                    </a:lnTo>
                    <a:cubicBezTo>
                      <a:pt x="863" y="2575"/>
                      <a:pt x="872" y="2704"/>
                      <a:pt x="881" y="2834"/>
                    </a:cubicBezTo>
                    <a:lnTo>
                      <a:pt x="881" y="2834"/>
                    </a:lnTo>
                    <a:cubicBezTo>
                      <a:pt x="883" y="2905"/>
                      <a:pt x="887" y="2976"/>
                      <a:pt x="892" y="3047"/>
                    </a:cubicBezTo>
                    <a:lnTo>
                      <a:pt x="892" y="3047"/>
                    </a:lnTo>
                    <a:cubicBezTo>
                      <a:pt x="893" y="3053"/>
                      <a:pt x="896" y="3059"/>
                      <a:pt x="900" y="3062"/>
                    </a:cubicBezTo>
                    <a:lnTo>
                      <a:pt x="900" y="3062"/>
                    </a:lnTo>
                    <a:cubicBezTo>
                      <a:pt x="900" y="3068"/>
                      <a:pt x="901" y="3073"/>
                      <a:pt x="901" y="3079"/>
                    </a:cubicBezTo>
                    <a:lnTo>
                      <a:pt x="901" y="3079"/>
                    </a:lnTo>
                    <a:cubicBezTo>
                      <a:pt x="904" y="3110"/>
                      <a:pt x="953" y="3110"/>
                      <a:pt x="950" y="3079"/>
                    </a:cubicBezTo>
                    <a:lnTo>
                      <a:pt x="950" y="3079"/>
                    </a:lnTo>
                    <a:cubicBezTo>
                      <a:pt x="944" y="2998"/>
                      <a:pt x="937" y="2917"/>
                      <a:pt x="931" y="2836"/>
                    </a:cubicBezTo>
                    <a:lnTo>
                      <a:pt x="931" y="2836"/>
                    </a:lnTo>
                    <a:cubicBezTo>
                      <a:pt x="923" y="2485"/>
                      <a:pt x="968" y="2132"/>
                      <a:pt x="1012" y="1783"/>
                    </a:cubicBezTo>
                    <a:lnTo>
                      <a:pt x="1012" y="1783"/>
                    </a:lnTo>
                    <a:cubicBezTo>
                      <a:pt x="1601" y="1881"/>
                      <a:pt x="1889" y="1062"/>
                      <a:pt x="1968" y="617"/>
                    </a:cubicBezTo>
                    <a:lnTo>
                      <a:pt x="1968" y="617"/>
                    </a:lnTo>
                    <a:cubicBezTo>
                      <a:pt x="1973" y="585"/>
                      <a:pt x="1926" y="572"/>
                      <a:pt x="1921" y="60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4" name="Freeform 17">
                <a:extLst>
                  <a:ext uri="{FF2B5EF4-FFF2-40B4-BE49-F238E27FC236}">
                    <a16:creationId xmlns:a16="http://schemas.microsoft.com/office/drawing/2014/main" id="{E16D0F80-2ABA-5144-9285-03B1BEE96A57}"/>
                  </a:ext>
                </a:extLst>
              </p:cNvPr>
              <p:cNvSpPr>
                <a:spLocks noChangeArrowheads="1"/>
              </p:cNvSpPr>
              <p:nvPr/>
            </p:nvSpPr>
            <p:spPr bwMode="auto">
              <a:xfrm>
                <a:off x="5941585" y="4121713"/>
                <a:ext cx="130693" cy="110172"/>
              </a:xfrm>
              <a:custGeom>
                <a:avLst/>
                <a:gdLst>
                  <a:gd name="T0" fmla="*/ 297 w 532"/>
                  <a:gd name="T1" fmla="*/ 221 h 448"/>
                  <a:gd name="T2" fmla="*/ 297 w 532"/>
                  <a:gd name="T3" fmla="*/ 221 h 448"/>
                  <a:gd name="T4" fmla="*/ 35 w 532"/>
                  <a:gd name="T5" fmla="*/ 365 h 448"/>
                  <a:gd name="T6" fmla="*/ 35 w 532"/>
                  <a:gd name="T7" fmla="*/ 365 h 448"/>
                  <a:gd name="T8" fmla="*/ 393 w 532"/>
                  <a:gd name="T9" fmla="*/ 132 h 448"/>
                  <a:gd name="T10" fmla="*/ 393 w 532"/>
                  <a:gd name="T11" fmla="*/ 132 h 448"/>
                  <a:gd name="T12" fmla="*/ 297 w 532"/>
                  <a:gd name="T13" fmla="*/ 221 h 448"/>
                  <a:gd name="T14" fmla="*/ 501 w 532"/>
                  <a:gd name="T15" fmla="*/ 12 h 448"/>
                  <a:gd name="T16" fmla="*/ 501 w 532"/>
                  <a:gd name="T17" fmla="*/ 12 h 448"/>
                  <a:gd name="T18" fmla="*/ 9 w 532"/>
                  <a:gd name="T19" fmla="*/ 343 h 448"/>
                  <a:gd name="T20" fmla="*/ 9 w 532"/>
                  <a:gd name="T21" fmla="*/ 343 h 448"/>
                  <a:gd name="T22" fmla="*/ 2 w 532"/>
                  <a:gd name="T23" fmla="*/ 362 h 448"/>
                  <a:gd name="T24" fmla="*/ 2 w 532"/>
                  <a:gd name="T25" fmla="*/ 362 h 448"/>
                  <a:gd name="T26" fmla="*/ 1 w 532"/>
                  <a:gd name="T27" fmla="*/ 370 h 448"/>
                  <a:gd name="T28" fmla="*/ 1 w 532"/>
                  <a:gd name="T29" fmla="*/ 370 h 448"/>
                  <a:gd name="T30" fmla="*/ 173 w 532"/>
                  <a:gd name="T31" fmla="*/ 345 h 448"/>
                  <a:gd name="T32" fmla="*/ 173 w 532"/>
                  <a:gd name="T33" fmla="*/ 345 h 448"/>
                  <a:gd name="T34" fmla="*/ 458 w 532"/>
                  <a:gd name="T35" fmla="*/ 108 h 448"/>
                  <a:gd name="T36" fmla="*/ 458 w 532"/>
                  <a:gd name="T37" fmla="*/ 108 h 448"/>
                  <a:gd name="T38" fmla="*/ 467 w 532"/>
                  <a:gd name="T39" fmla="*/ 103 h 448"/>
                  <a:gd name="T40" fmla="*/ 467 w 532"/>
                  <a:gd name="T41" fmla="*/ 103 h 448"/>
                  <a:gd name="T42" fmla="*/ 520 w 532"/>
                  <a:gd name="T43" fmla="*/ 38 h 448"/>
                  <a:gd name="T44" fmla="*/ 520 w 532"/>
                  <a:gd name="T45" fmla="*/ 38 h 448"/>
                  <a:gd name="T46" fmla="*/ 501 w 532"/>
                  <a:gd name="T47" fmla="*/ 12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2" h="448">
                    <a:moveTo>
                      <a:pt x="297" y="221"/>
                    </a:moveTo>
                    <a:lnTo>
                      <a:pt x="297" y="221"/>
                    </a:lnTo>
                    <a:cubicBezTo>
                      <a:pt x="283" y="234"/>
                      <a:pt x="63" y="376"/>
                      <a:pt x="35" y="365"/>
                    </a:cubicBezTo>
                    <a:lnTo>
                      <a:pt x="35" y="365"/>
                    </a:lnTo>
                    <a:cubicBezTo>
                      <a:pt x="158" y="292"/>
                      <a:pt x="277" y="215"/>
                      <a:pt x="393" y="132"/>
                    </a:cubicBezTo>
                    <a:lnTo>
                      <a:pt x="393" y="132"/>
                    </a:lnTo>
                    <a:cubicBezTo>
                      <a:pt x="363" y="164"/>
                      <a:pt x="331" y="193"/>
                      <a:pt x="297" y="221"/>
                    </a:cubicBezTo>
                    <a:close/>
                    <a:moveTo>
                      <a:pt x="501" y="12"/>
                    </a:moveTo>
                    <a:lnTo>
                      <a:pt x="501" y="12"/>
                    </a:lnTo>
                    <a:cubicBezTo>
                      <a:pt x="343" y="132"/>
                      <a:pt x="179" y="242"/>
                      <a:pt x="9" y="343"/>
                    </a:cubicBezTo>
                    <a:lnTo>
                      <a:pt x="9" y="343"/>
                    </a:lnTo>
                    <a:cubicBezTo>
                      <a:pt x="1" y="347"/>
                      <a:pt x="0" y="355"/>
                      <a:pt x="2" y="362"/>
                    </a:cubicBezTo>
                    <a:lnTo>
                      <a:pt x="2" y="362"/>
                    </a:lnTo>
                    <a:cubicBezTo>
                      <a:pt x="1" y="365"/>
                      <a:pt x="0" y="367"/>
                      <a:pt x="1" y="370"/>
                    </a:cubicBezTo>
                    <a:lnTo>
                      <a:pt x="1" y="370"/>
                    </a:lnTo>
                    <a:cubicBezTo>
                      <a:pt x="13" y="447"/>
                      <a:pt x="146" y="359"/>
                      <a:pt x="173" y="345"/>
                    </a:cubicBezTo>
                    <a:lnTo>
                      <a:pt x="173" y="345"/>
                    </a:lnTo>
                    <a:cubicBezTo>
                      <a:pt x="282" y="285"/>
                      <a:pt x="377" y="202"/>
                      <a:pt x="458" y="108"/>
                    </a:cubicBezTo>
                    <a:lnTo>
                      <a:pt x="458" y="108"/>
                    </a:lnTo>
                    <a:cubicBezTo>
                      <a:pt x="461" y="108"/>
                      <a:pt x="464" y="106"/>
                      <a:pt x="467" y="103"/>
                    </a:cubicBezTo>
                    <a:lnTo>
                      <a:pt x="467" y="103"/>
                    </a:lnTo>
                    <a:cubicBezTo>
                      <a:pt x="484" y="81"/>
                      <a:pt x="502" y="60"/>
                      <a:pt x="520" y="38"/>
                    </a:cubicBezTo>
                    <a:lnTo>
                      <a:pt x="520" y="38"/>
                    </a:lnTo>
                    <a:cubicBezTo>
                      <a:pt x="531" y="24"/>
                      <a:pt x="517" y="0"/>
                      <a:pt x="501" y="1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5" name="Freeform 18">
                <a:extLst>
                  <a:ext uri="{FF2B5EF4-FFF2-40B4-BE49-F238E27FC236}">
                    <a16:creationId xmlns:a16="http://schemas.microsoft.com/office/drawing/2014/main" id="{D1064DF8-AFF8-F441-BAF9-F03CDE91280D}"/>
                  </a:ext>
                </a:extLst>
              </p:cNvPr>
              <p:cNvSpPr>
                <a:spLocks noChangeArrowheads="1"/>
              </p:cNvSpPr>
              <p:nvPr/>
            </p:nvSpPr>
            <p:spPr bwMode="auto">
              <a:xfrm>
                <a:off x="5752564" y="3949976"/>
                <a:ext cx="78849" cy="118812"/>
              </a:xfrm>
              <a:custGeom>
                <a:avLst/>
                <a:gdLst>
                  <a:gd name="T0" fmla="*/ 306 w 320"/>
                  <a:gd name="T1" fmla="*/ 445 h 485"/>
                  <a:gd name="T2" fmla="*/ 306 w 320"/>
                  <a:gd name="T3" fmla="*/ 445 h 485"/>
                  <a:gd name="T4" fmla="*/ 37 w 320"/>
                  <a:gd name="T5" fmla="*/ 19 h 485"/>
                  <a:gd name="T6" fmla="*/ 37 w 320"/>
                  <a:gd name="T7" fmla="*/ 19 h 485"/>
                  <a:gd name="T8" fmla="*/ 9 w 320"/>
                  <a:gd name="T9" fmla="*/ 36 h 485"/>
                  <a:gd name="T10" fmla="*/ 9 w 320"/>
                  <a:gd name="T11" fmla="*/ 36 h 485"/>
                  <a:gd name="T12" fmla="*/ 283 w 320"/>
                  <a:gd name="T13" fmla="*/ 468 h 485"/>
                  <a:gd name="T14" fmla="*/ 283 w 320"/>
                  <a:gd name="T15" fmla="*/ 468 h 485"/>
                  <a:gd name="T16" fmla="*/ 306 w 320"/>
                  <a:gd name="T17" fmla="*/ 44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485">
                    <a:moveTo>
                      <a:pt x="306" y="445"/>
                    </a:moveTo>
                    <a:lnTo>
                      <a:pt x="306" y="445"/>
                    </a:lnTo>
                    <a:cubicBezTo>
                      <a:pt x="195" y="316"/>
                      <a:pt x="106" y="174"/>
                      <a:pt x="37" y="19"/>
                    </a:cubicBezTo>
                    <a:lnTo>
                      <a:pt x="37" y="19"/>
                    </a:lnTo>
                    <a:cubicBezTo>
                      <a:pt x="29" y="0"/>
                      <a:pt x="0" y="17"/>
                      <a:pt x="9" y="36"/>
                    </a:cubicBezTo>
                    <a:lnTo>
                      <a:pt x="9" y="36"/>
                    </a:lnTo>
                    <a:cubicBezTo>
                      <a:pt x="79" y="193"/>
                      <a:pt x="170" y="337"/>
                      <a:pt x="283" y="468"/>
                    </a:cubicBezTo>
                    <a:lnTo>
                      <a:pt x="283" y="468"/>
                    </a:lnTo>
                    <a:cubicBezTo>
                      <a:pt x="297" y="484"/>
                      <a:pt x="319" y="461"/>
                      <a:pt x="306" y="4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15" name="Freeform 19">
              <a:extLst>
                <a:ext uri="{FF2B5EF4-FFF2-40B4-BE49-F238E27FC236}">
                  <a16:creationId xmlns:a16="http://schemas.microsoft.com/office/drawing/2014/main" id="{9746CE1D-2DDB-DA4A-965F-33A6710E1F61}"/>
                </a:ext>
              </a:extLst>
            </p:cNvPr>
            <p:cNvSpPr>
              <a:spLocks noChangeAspect="1" noChangeArrowheads="1"/>
            </p:cNvSpPr>
            <p:nvPr/>
          </p:nvSpPr>
          <p:spPr bwMode="auto">
            <a:xfrm rot="6678598">
              <a:off x="2078990" y="3138084"/>
              <a:ext cx="631548" cy="542835"/>
            </a:xfrm>
            <a:custGeom>
              <a:avLst/>
              <a:gdLst>
                <a:gd name="T0" fmla="*/ 1108 w 1319"/>
                <a:gd name="T1" fmla="*/ 764 h 1133"/>
                <a:gd name="T2" fmla="*/ 1133 w 1319"/>
                <a:gd name="T3" fmla="*/ 954 h 1133"/>
                <a:gd name="T4" fmla="*/ 1080 w 1319"/>
                <a:gd name="T5" fmla="*/ 910 h 1133"/>
                <a:gd name="T6" fmla="*/ 965 w 1319"/>
                <a:gd name="T7" fmla="*/ 512 h 1133"/>
                <a:gd name="T8" fmla="*/ 130 w 1319"/>
                <a:gd name="T9" fmla="*/ 137 h 1133"/>
                <a:gd name="T10" fmla="*/ 53 w 1319"/>
                <a:gd name="T11" fmla="*/ 68 h 1133"/>
                <a:gd name="T12" fmla="*/ 180 w 1319"/>
                <a:gd name="T13" fmla="*/ 138 h 1133"/>
                <a:gd name="T14" fmla="*/ 841 w 1319"/>
                <a:gd name="T15" fmla="*/ 388 h 1133"/>
                <a:gd name="T16" fmla="*/ 874 w 1319"/>
                <a:gd name="T17" fmla="*/ 554 h 1133"/>
                <a:gd name="T18" fmla="*/ 824 w 1319"/>
                <a:gd name="T19" fmla="*/ 695 h 1133"/>
                <a:gd name="T20" fmla="*/ 736 w 1319"/>
                <a:gd name="T21" fmla="*/ 309 h 1133"/>
                <a:gd name="T22" fmla="*/ 841 w 1319"/>
                <a:gd name="T23" fmla="*/ 388 h 1133"/>
                <a:gd name="T24" fmla="*/ 953 w 1319"/>
                <a:gd name="T25" fmla="*/ 805 h 1133"/>
                <a:gd name="T26" fmla="*/ 898 w 1319"/>
                <a:gd name="T27" fmla="*/ 515 h 1133"/>
                <a:gd name="T28" fmla="*/ 910 w 1319"/>
                <a:gd name="T29" fmla="*/ 452 h 1133"/>
                <a:gd name="T30" fmla="*/ 921 w 1319"/>
                <a:gd name="T31" fmla="*/ 819 h 1133"/>
                <a:gd name="T32" fmla="*/ 673 w 1319"/>
                <a:gd name="T33" fmla="*/ 855 h 1133"/>
                <a:gd name="T34" fmla="*/ 528 w 1319"/>
                <a:gd name="T35" fmla="*/ 777 h 1133"/>
                <a:gd name="T36" fmla="*/ 798 w 1319"/>
                <a:gd name="T37" fmla="*/ 715 h 1133"/>
                <a:gd name="T38" fmla="*/ 485 w 1319"/>
                <a:gd name="T39" fmla="*/ 748 h 1133"/>
                <a:gd name="T40" fmla="*/ 794 w 1319"/>
                <a:gd name="T41" fmla="*/ 715 h 1133"/>
                <a:gd name="T42" fmla="*/ 666 w 1319"/>
                <a:gd name="T43" fmla="*/ 604 h 1133"/>
                <a:gd name="T44" fmla="*/ 349 w 1319"/>
                <a:gd name="T45" fmla="*/ 638 h 1133"/>
                <a:gd name="T46" fmla="*/ 229 w 1319"/>
                <a:gd name="T47" fmla="*/ 508 h 1133"/>
                <a:gd name="T48" fmla="*/ 604 w 1319"/>
                <a:gd name="T49" fmla="*/ 552 h 1133"/>
                <a:gd name="T50" fmla="*/ 204 w 1319"/>
                <a:gd name="T51" fmla="*/ 473 h 1133"/>
                <a:gd name="T52" fmla="*/ 451 w 1319"/>
                <a:gd name="T53" fmla="*/ 419 h 1133"/>
                <a:gd name="T54" fmla="*/ 699 w 1319"/>
                <a:gd name="T55" fmla="*/ 294 h 1133"/>
                <a:gd name="T56" fmla="*/ 673 w 1319"/>
                <a:gd name="T57" fmla="*/ 568 h 1133"/>
                <a:gd name="T58" fmla="*/ 700 w 1319"/>
                <a:gd name="T59" fmla="*/ 284 h 1133"/>
                <a:gd name="T60" fmla="*/ 551 w 1319"/>
                <a:gd name="T61" fmla="*/ 218 h 1133"/>
                <a:gd name="T62" fmla="*/ 490 w 1319"/>
                <a:gd name="T63" fmla="*/ 409 h 1133"/>
                <a:gd name="T64" fmla="*/ 424 w 1319"/>
                <a:gd name="T65" fmla="*/ 143 h 1133"/>
                <a:gd name="T66" fmla="*/ 388 w 1319"/>
                <a:gd name="T67" fmla="*/ 138 h 1133"/>
                <a:gd name="T68" fmla="*/ 346 w 1319"/>
                <a:gd name="T69" fmla="*/ 284 h 1133"/>
                <a:gd name="T70" fmla="*/ 388 w 1319"/>
                <a:gd name="T71" fmla="*/ 130 h 1133"/>
                <a:gd name="T72" fmla="*/ 285 w 1319"/>
                <a:gd name="T73" fmla="*/ 230 h 1133"/>
                <a:gd name="T74" fmla="*/ 195 w 1319"/>
                <a:gd name="T75" fmla="*/ 75 h 1133"/>
                <a:gd name="T76" fmla="*/ 175 w 1319"/>
                <a:gd name="T77" fmla="*/ 177 h 1133"/>
                <a:gd name="T78" fmla="*/ 79 w 1319"/>
                <a:gd name="T79" fmla="*/ 211 h 1133"/>
                <a:gd name="T80" fmla="*/ 89 w 1319"/>
                <a:gd name="T81" fmla="*/ 244 h 1133"/>
                <a:gd name="T82" fmla="*/ 321 w 1319"/>
                <a:gd name="T83" fmla="*/ 307 h 1133"/>
                <a:gd name="T84" fmla="*/ 334 w 1319"/>
                <a:gd name="T85" fmla="*/ 317 h 1133"/>
                <a:gd name="T86" fmla="*/ 122 w 1319"/>
                <a:gd name="T87" fmla="*/ 328 h 1133"/>
                <a:gd name="T88" fmla="*/ 818 w 1319"/>
                <a:gd name="T89" fmla="*/ 924 h 1133"/>
                <a:gd name="T90" fmla="*/ 1035 w 1319"/>
                <a:gd name="T91" fmla="*/ 915 h 1133"/>
                <a:gd name="T92" fmla="*/ 1051 w 1319"/>
                <a:gd name="T93" fmla="*/ 929 h 1133"/>
                <a:gd name="T94" fmla="*/ 1078 w 1319"/>
                <a:gd name="T95" fmla="*/ 951 h 1133"/>
                <a:gd name="T96" fmla="*/ 1204 w 1319"/>
                <a:gd name="T97" fmla="*/ 1012 h 1133"/>
                <a:gd name="T98" fmla="*/ 1169 w 1319"/>
                <a:gd name="T99" fmla="*/ 976 h 1133"/>
                <a:gd name="T100" fmla="*/ 1156 w 1319"/>
                <a:gd name="T101" fmla="*/ 893 h 1133"/>
                <a:gd name="T102" fmla="*/ 940 w 1319"/>
                <a:gd name="T103" fmla="*/ 968 h 1133"/>
                <a:gd name="T104" fmla="*/ 1179 w 1319"/>
                <a:gd name="T105" fmla="*/ 1036 h 1133"/>
                <a:gd name="T106" fmla="*/ 50 w 1319"/>
                <a:gd name="T107" fmla="*/ 2 h 1133"/>
                <a:gd name="T108" fmla="*/ 1 w 1319"/>
                <a:gd name="T109" fmla="*/ 51 h 1133"/>
                <a:gd name="T110" fmla="*/ 1249 w 1319"/>
                <a:gd name="T111" fmla="*/ 1099 h 1133"/>
                <a:gd name="T112" fmla="*/ 1278 w 1319"/>
                <a:gd name="T113" fmla="*/ 1117 h 1133"/>
                <a:gd name="T114" fmla="*/ 1301 w 1319"/>
                <a:gd name="T115" fmla="*/ 1094 h 1133"/>
                <a:gd name="T116" fmla="*/ 1294 w 1319"/>
                <a:gd name="T117" fmla="*/ 1079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9" h="1133">
                  <a:moveTo>
                    <a:pt x="1093" y="726"/>
                  </a:moveTo>
                  <a:lnTo>
                    <a:pt x="1093" y="726"/>
                  </a:lnTo>
                  <a:cubicBezTo>
                    <a:pt x="1098" y="738"/>
                    <a:pt x="1103" y="751"/>
                    <a:pt x="1108" y="764"/>
                  </a:cubicBezTo>
                  <a:lnTo>
                    <a:pt x="1108" y="764"/>
                  </a:lnTo>
                  <a:cubicBezTo>
                    <a:pt x="1105" y="766"/>
                    <a:pt x="1103" y="771"/>
                    <a:pt x="1103" y="777"/>
                  </a:cubicBezTo>
                  <a:lnTo>
                    <a:pt x="1103" y="777"/>
                  </a:lnTo>
                  <a:cubicBezTo>
                    <a:pt x="1113" y="836"/>
                    <a:pt x="1123" y="895"/>
                    <a:pt x="1133" y="954"/>
                  </a:cubicBezTo>
                  <a:lnTo>
                    <a:pt x="1133" y="954"/>
                  </a:lnTo>
                  <a:cubicBezTo>
                    <a:pt x="1116" y="940"/>
                    <a:pt x="1097" y="925"/>
                    <a:pt x="1080" y="910"/>
                  </a:cubicBezTo>
                  <a:lnTo>
                    <a:pt x="1080" y="910"/>
                  </a:lnTo>
                  <a:lnTo>
                    <a:pt x="1080" y="910"/>
                  </a:lnTo>
                  <a:lnTo>
                    <a:pt x="1080" y="910"/>
                  </a:lnTo>
                  <a:cubicBezTo>
                    <a:pt x="1082" y="903"/>
                    <a:pt x="1081" y="896"/>
                    <a:pt x="1075" y="892"/>
                  </a:cubicBezTo>
                  <a:lnTo>
                    <a:pt x="1075" y="892"/>
                  </a:lnTo>
                  <a:cubicBezTo>
                    <a:pt x="1043" y="764"/>
                    <a:pt x="1007" y="637"/>
                    <a:pt x="965" y="512"/>
                  </a:cubicBezTo>
                  <a:lnTo>
                    <a:pt x="965" y="512"/>
                  </a:lnTo>
                  <a:cubicBezTo>
                    <a:pt x="1017" y="576"/>
                    <a:pt x="1061" y="646"/>
                    <a:pt x="1093" y="726"/>
                  </a:cubicBezTo>
                  <a:close/>
                  <a:moveTo>
                    <a:pt x="53" y="68"/>
                  </a:moveTo>
                  <a:lnTo>
                    <a:pt x="53" y="68"/>
                  </a:lnTo>
                  <a:cubicBezTo>
                    <a:pt x="78" y="91"/>
                    <a:pt x="104" y="114"/>
                    <a:pt x="130" y="137"/>
                  </a:cubicBezTo>
                  <a:lnTo>
                    <a:pt x="130" y="137"/>
                  </a:lnTo>
                  <a:cubicBezTo>
                    <a:pt x="108" y="135"/>
                    <a:pt x="85" y="136"/>
                    <a:pt x="63" y="139"/>
                  </a:cubicBezTo>
                  <a:lnTo>
                    <a:pt x="63" y="139"/>
                  </a:lnTo>
                  <a:cubicBezTo>
                    <a:pt x="59" y="116"/>
                    <a:pt x="55" y="92"/>
                    <a:pt x="53" y="68"/>
                  </a:cubicBezTo>
                  <a:close/>
                  <a:moveTo>
                    <a:pt x="159" y="68"/>
                  </a:moveTo>
                  <a:lnTo>
                    <a:pt x="159" y="68"/>
                  </a:lnTo>
                  <a:cubicBezTo>
                    <a:pt x="166" y="91"/>
                    <a:pt x="174" y="115"/>
                    <a:pt x="180" y="138"/>
                  </a:cubicBezTo>
                  <a:lnTo>
                    <a:pt x="180" y="138"/>
                  </a:lnTo>
                  <a:cubicBezTo>
                    <a:pt x="149" y="110"/>
                    <a:pt x="118" y="83"/>
                    <a:pt x="88" y="56"/>
                  </a:cubicBezTo>
                  <a:lnTo>
                    <a:pt x="88" y="56"/>
                  </a:lnTo>
                  <a:cubicBezTo>
                    <a:pt x="112" y="59"/>
                    <a:pt x="135" y="64"/>
                    <a:pt x="159" y="68"/>
                  </a:cubicBezTo>
                  <a:lnTo>
                    <a:pt x="841" y="388"/>
                  </a:lnTo>
                  <a:lnTo>
                    <a:pt x="841" y="388"/>
                  </a:lnTo>
                  <a:cubicBezTo>
                    <a:pt x="840" y="389"/>
                    <a:pt x="840" y="391"/>
                    <a:pt x="839" y="393"/>
                  </a:cubicBezTo>
                  <a:lnTo>
                    <a:pt x="839" y="393"/>
                  </a:lnTo>
                  <a:cubicBezTo>
                    <a:pt x="831" y="440"/>
                    <a:pt x="864" y="508"/>
                    <a:pt x="874" y="554"/>
                  </a:cubicBezTo>
                  <a:lnTo>
                    <a:pt x="874" y="554"/>
                  </a:lnTo>
                  <a:cubicBezTo>
                    <a:pt x="891" y="627"/>
                    <a:pt x="904" y="699"/>
                    <a:pt x="915" y="772"/>
                  </a:cubicBezTo>
                  <a:lnTo>
                    <a:pt x="915" y="772"/>
                  </a:lnTo>
                  <a:cubicBezTo>
                    <a:pt x="885" y="747"/>
                    <a:pt x="854" y="721"/>
                    <a:pt x="824" y="695"/>
                  </a:cubicBezTo>
                  <a:lnTo>
                    <a:pt x="824" y="695"/>
                  </a:lnTo>
                  <a:cubicBezTo>
                    <a:pt x="794" y="566"/>
                    <a:pt x="765" y="438"/>
                    <a:pt x="736" y="309"/>
                  </a:cubicBezTo>
                  <a:lnTo>
                    <a:pt x="736" y="309"/>
                  </a:lnTo>
                  <a:lnTo>
                    <a:pt x="736" y="309"/>
                  </a:lnTo>
                  <a:lnTo>
                    <a:pt x="736" y="309"/>
                  </a:lnTo>
                  <a:cubicBezTo>
                    <a:pt x="755" y="322"/>
                    <a:pt x="774" y="335"/>
                    <a:pt x="793" y="349"/>
                  </a:cubicBezTo>
                  <a:lnTo>
                    <a:pt x="793" y="349"/>
                  </a:lnTo>
                  <a:cubicBezTo>
                    <a:pt x="810" y="362"/>
                    <a:pt x="825" y="375"/>
                    <a:pt x="841" y="388"/>
                  </a:cubicBezTo>
                  <a:lnTo>
                    <a:pt x="159" y="68"/>
                  </a:lnTo>
                  <a:close/>
                  <a:moveTo>
                    <a:pt x="1037" y="875"/>
                  </a:moveTo>
                  <a:lnTo>
                    <a:pt x="1037" y="875"/>
                  </a:lnTo>
                  <a:cubicBezTo>
                    <a:pt x="1009" y="852"/>
                    <a:pt x="981" y="828"/>
                    <a:pt x="953" y="805"/>
                  </a:cubicBezTo>
                  <a:lnTo>
                    <a:pt x="953" y="805"/>
                  </a:lnTo>
                  <a:cubicBezTo>
                    <a:pt x="945" y="746"/>
                    <a:pt x="935" y="688"/>
                    <a:pt x="924" y="631"/>
                  </a:cubicBezTo>
                  <a:lnTo>
                    <a:pt x="924" y="631"/>
                  </a:lnTo>
                  <a:cubicBezTo>
                    <a:pt x="916" y="593"/>
                    <a:pt x="907" y="554"/>
                    <a:pt x="898" y="515"/>
                  </a:cubicBezTo>
                  <a:lnTo>
                    <a:pt x="898" y="515"/>
                  </a:lnTo>
                  <a:cubicBezTo>
                    <a:pt x="892" y="489"/>
                    <a:pt x="872" y="446"/>
                    <a:pt x="871" y="414"/>
                  </a:cubicBezTo>
                  <a:lnTo>
                    <a:pt x="871" y="414"/>
                  </a:lnTo>
                  <a:cubicBezTo>
                    <a:pt x="884" y="426"/>
                    <a:pt x="897" y="439"/>
                    <a:pt x="910" y="452"/>
                  </a:cubicBezTo>
                  <a:lnTo>
                    <a:pt x="910" y="452"/>
                  </a:lnTo>
                  <a:cubicBezTo>
                    <a:pt x="959" y="591"/>
                    <a:pt x="1001" y="732"/>
                    <a:pt x="1037" y="875"/>
                  </a:cubicBezTo>
                  <a:close/>
                  <a:moveTo>
                    <a:pt x="921" y="819"/>
                  </a:moveTo>
                  <a:lnTo>
                    <a:pt x="921" y="819"/>
                  </a:lnTo>
                  <a:cubicBezTo>
                    <a:pt x="942" y="837"/>
                    <a:pt x="963" y="855"/>
                    <a:pt x="985" y="873"/>
                  </a:cubicBezTo>
                  <a:lnTo>
                    <a:pt x="985" y="873"/>
                  </a:lnTo>
                  <a:cubicBezTo>
                    <a:pt x="881" y="857"/>
                    <a:pt x="777" y="850"/>
                    <a:pt x="673" y="855"/>
                  </a:cubicBezTo>
                  <a:lnTo>
                    <a:pt x="673" y="855"/>
                  </a:lnTo>
                  <a:cubicBezTo>
                    <a:pt x="670" y="855"/>
                    <a:pt x="669" y="855"/>
                    <a:pt x="667" y="856"/>
                  </a:cubicBezTo>
                  <a:lnTo>
                    <a:pt x="667" y="856"/>
                  </a:lnTo>
                  <a:cubicBezTo>
                    <a:pt x="619" y="832"/>
                    <a:pt x="573" y="805"/>
                    <a:pt x="528" y="777"/>
                  </a:cubicBezTo>
                  <a:lnTo>
                    <a:pt x="528" y="777"/>
                  </a:lnTo>
                  <a:cubicBezTo>
                    <a:pt x="661" y="767"/>
                    <a:pt x="792" y="782"/>
                    <a:pt x="921" y="819"/>
                  </a:cubicBezTo>
                  <a:close/>
                  <a:moveTo>
                    <a:pt x="794" y="715"/>
                  </a:moveTo>
                  <a:lnTo>
                    <a:pt x="794" y="715"/>
                  </a:lnTo>
                  <a:cubicBezTo>
                    <a:pt x="795" y="716"/>
                    <a:pt x="796" y="715"/>
                    <a:pt x="798" y="715"/>
                  </a:cubicBezTo>
                  <a:lnTo>
                    <a:pt x="798" y="715"/>
                  </a:lnTo>
                  <a:cubicBezTo>
                    <a:pt x="820" y="734"/>
                    <a:pt x="841" y="752"/>
                    <a:pt x="863" y="771"/>
                  </a:cubicBezTo>
                  <a:lnTo>
                    <a:pt x="863" y="771"/>
                  </a:lnTo>
                  <a:cubicBezTo>
                    <a:pt x="739" y="742"/>
                    <a:pt x="612" y="734"/>
                    <a:pt x="485" y="748"/>
                  </a:cubicBezTo>
                  <a:lnTo>
                    <a:pt x="485" y="748"/>
                  </a:lnTo>
                  <a:cubicBezTo>
                    <a:pt x="449" y="724"/>
                    <a:pt x="416" y="698"/>
                    <a:pt x="383" y="670"/>
                  </a:cubicBezTo>
                  <a:lnTo>
                    <a:pt x="383" y="670"/>
                  </a:lnTo>
                  <a:cubicBezTo>
                    <a:pt x="522" y="669"/>
                    <a:pt x="659" y="684"/>
                    <a:pt x="794" y="715"/>
                  </a:cubicBezTo>
                  <a:close/>
                  <a:moveTo>
                    <a:pt x="650" y="600"/>
                  </a:moveTo>
                  <a:lnTo>
                    <a:pt x="650" y="600"/>
                  </a:lnTo>
                  <a:cubicBezTo>
                    <a:pt x="653" y="605"/>
                    <a:pt x="660" y="605"/>
                    <a:pt x="666" y="604"/>
                  </a:cubicBezTo>
                  <a:lnTo>
                    <a:pt x="666" y="604"/>
                  </a:lnTo>
                  <a:cubicBezTo>
                    <a:pt x="692" y="627"/>
                    <a:pt x="719" y="649"/>
                    <a:pt x="745" y="671"/>
                  </a:cubicBezTo>
                  <a:lnTo>
                    <a:pt x="745" y="671"/>
                  </a:lnTo>
                  <a:cubicBezTo>
                    <a:pt x="615" y="645"/>
                    <a:pt x="483" y="634"/>
                    <a:pt x="349" y="638"/>
                  </a:cubicBezTo>
                  <a:lnTo>
                    <a:pt x="349" y="638"/>
                  </a:lnTo>
                  <a:cubicBezTo>
                    <a:pt x="348" y="638"/>
                    <a:pt x="348" y="638"/>
                    <a:pt x="347" y="639"/>
                  </a:cubicBezTo>
                  <a:lnTo>
                    <a:pt x="347" y="639"/>
                  </a:lnTo>
                  <a:cubicBezTo>
                    <a:pt x="304" y="598"/>
                    <a:pt x="264" y="555"/>
                    <a:pt x="229" y="508"/>
                  </a:cubicBezTo>
                  <a:lnTo>
                    <a:pt x="229" y="508"/>
                  </a:lnTo>
                  <a:cubicBezTo>
                    <a:pt x="372" y="522"/>
                    <a:pt x="513" y="553"/>
                    <a:pt x="650" y="600"/>
                  </a:cubicBezTo>
                  <a:lnTo>
                    <a:pt x="451" y="419"/>
                  </a:lnTo>
                  <a:lnTo>
                    <a:pt x="451" y="419"/>
                  </a:lnTo>
                  <a:cubicBezTo>
                    <a:pt x="502" y="463"/>
                    <a:pt x="553" y="507"/>
                    <a:pt x="604" y="552"/>
                  </a:cubicBezTo>
                  <a:lnTo>
                    <a:pt x="604" y="552"/>
                  </a:lnTo>
                  <a:cubicBezTo>
                    <a:pt x="475" y="511"/>
                    <a:pt x="342" y="484"/>
                    <a:pt x="206" y="473"/>
                  </a:cubicBezTo>
                  <a:lnTo>
                    <a:pt x="206" y="473"/>
                  </a:lnTo>
                  <a:cubicBezTo>
                    <a:pt x="205" y="473"/>
                    <a:pt x="204" y="473"/>
                    <a:pt x="204" y="473"/>
                  </a:cubicBezTo>
                  <a:lnTo>
                    <a:pt x="204" y="473"/>
                  </a:lnTo>
                  <a:cubicBezTo>
                    <a:pt x="179" y="438"/>
                    <a:pt x="157" y="401"/>
                    <a:pt x="137" y="362"/>
                  </a:cubicBezTo>
                  <a:lnTo>
                    <a:pt x="137" y="362"/>
                  </a:lnTo>
                  <a:cubicBezTo>
                    <a:pt x="243" y="375"/>
                    <a:pt x="348" y="393"/>
                    <a:pt x="451" y="419"/>
                  </a:cubicBezTo>
                  <a:lnTo>
                    <a:pt x="650" y="600"/>
                  </a:lnTo>
                  <a:close/>
                  <a:moveTo>
                    <a:pt x="700" y="284"/>
                  </a:moveTo>
                  <a:lnTo>
                    <a:pt x="700" y="284"/>
                  </a:lnTo>
                  <a:cubicBezTo>
                    <a:pt x="699" y="287"/>
                    <a:pt x="699" y="290"/>
                    <a:pt x="699" y="294"/>
                  </a:cubicBezTo>
                  <a:lnTo>
                    <a:pt x="699" y="294"/>
                  </a:lnTo>
                  <a:cubicBezTo>
                    <a:pt x="727" y="416"/>
                    <a:pt x="755" y="538"/>
                    <a:pt x="783" y="660"/>
                  </a:cubicBezTo>
                  <a:lnTo>
                    <a:pt x="783" y="660"/>
                  </a:lnTo>
                  <a:cubicBezTo>
                    <a:pt x="746" y="630"/>
                    <a:pt x="710" y="598"/>
                    <a:pt x="673" y="568"/>
                  </a:cubicBezTo>
                  <a:lnTo>
                    <a:pt x="673" y="568"/>
                  </a:lnTo>
                  <a:cubicBezTo>
                    <a:pt x="644" y="451"/>
                    <a:pt x="614" y="333"/>
                    <a:pt x="584" y="217"/>
                  </a:cubicBezTo>
                  <a:lnTo>
                    <a:pt x="584" y="217"/>
                  </a:lnTo>
                  <a:cubicBezTo>
                    <a:pt x="623" y="237"/>
                    <a:pt x="662" y="260"/>
                    <a:pt x="700" y="284"/>
                  </a:cubicBezTo>
                  <a:close/>
                  <a:moveTo>
                    <a:pt x="556" y="203"/>
                  </a:moveTo>
                  <a:lnTo>
                    <a:pt x="556" y="203"/>
                  </a:lnTo>
                  <a:cubicBezTo>
                    <a:pt x="552" y="206"/>
                    <a:pt x="549" y="212"/>
                    <a:pt x="551" y="218"/>
                  </a:cubicBezTo>
                  <a:lnTo>
                    <a:pt x="551" y="218"/>
                  </a:lnTo>
                  <a:cubicBezTo>
                    <a:pt x="578" y="322"/>
                    <a:pt x="604" y="426"/>
                    <a:pt x="630" y="531"/>
                  </a:cubicBezTo>
                  <a:lnTo>
                    <a:pt x="630" y="531"/>
                  </a:lnTo>
                  <a:cubicBezTo>
                    <a:pt x="583" y="490"/>
                    <a:pt x="537" y="450"/>
                    <a:pt x="490" y="409"/>
                  </a:cubicBezTo>
                  <a:lnTo>
                    <a:pt x="490" y="409"/>
                  </a:lnTo>
                  <a:lnTo>
                    <a:pt x="490" y="409"/>
                  </a:lnTo>
                  <a:lnTo>
                    <a:pt x="490" y="409"/>
                  </a:lnTo>
                  <a:cubicBezTo>
                    <a:pt x="468" y="321"/>
                    <a:pt x="446" y="232"/>
                    <a:pt x="424" y="143"/>
                  </a:cubicBezTo>
                  <a:lnTo>
                    <a:pt x="424" y="143"/>
                  </a:lnTo>
                  <a:cubicBezTo>
                    <a:pt x="469" y="161"/>
                    <a:pt x="513" y="181"/>
                    <a:pt x="556" y="203"/>
                  </a:cubicBezTo>
                  <a:close/>
                  <a:moveTo>
                    <a:pt x="388" y="130"/>
                  </a:moveTo>
                  <a:lnTo>
                    <a:pt x="388" y="130"/>
                  </a:lnTo>
                  <a:cubicBezTo>
                    <a:pt x="388" y="133"/>
                    <a:pt x="388" y="135"/>
                    <a:pt x="388" y="138"/>
                  </a:cubicBezTo>
                  <a:lnTo>
                    <a:pt x="388" y="138"/>
                  </a:lnTo>
                  <a:cubicBezTo>
                    <a:pt x="408" y="216"/>
                    <a:pt x="428" y="294"/>
                    <a:pt x="448" y="372"/>
                  </a:cubicBezTo>
                  <a:lnTo>
                    <a:pt x="448" y="372"/>
                  </a:lnTo>
                  <a:cubicBezTo>
                    <a:pt x="414" y="343"/>
                    <a:pt x="380" y="314"/>
                    <a:pt x="346" y="284"/>
                  </a:cubicBezTo>
                  <a:lnTo>
                    <a:pt x="346" y="284"/>
                  </a:lnTo>
                  <a:cubicBezTo>
                    <a:pt x="313" y="226"/>
                    <a:pt x="295" y="165"/>
                    <a:pt x="289" y="99"/>
                  </a:cubicBezTo>
                  <a:lnTo>
                    <a:pt x="289" y="99"/>
                  </a:lnTo>
                  <a:cubicBezTo>
                    <a:pt x="323" y="108"/>
                    <a:pt x="356" y="119"/>
                    <a:pt x="388" y="130"/>
                  </a:cubicBezTo>
                  <a:close/>
                  <a:moveTo>
                    <a:pt x="256" y="89"/>
                  </a:moveTo>
                  <a:lnTo>
                    <a:pt x="256" y="89"/>
                  </a:lnTo>
                  <a:cubicBezTo>
                    <a:pt x="259" y="138"/>
                    <a:pt x="269" y="186"/>
                    <a:pt x="285" y="230"/>
                  </a:cubicBezTo>
                  <a:lnTo>
                    <a:pt x="285" y="230"/>
                  </a:lnTo>
                  <a:cubicBezTo>
                    <a:pt x="266" y="214"/>
                    <a:pt x="247" y="196"/>
                    <a:pt x="227" y="180"/>
                  </a:cubicBezTo>
                  <a:lnTo>
                    <a:pt x="227" y="180"/>
                  </a:lnTo>
                  <a:cubicBezTo>
                    <a:pt x="217" y="145"/>
                    <a:pt x="206" y="110"/>
                    <a:pt x="195" y="75"/>
                  </a:cubicBezTo>
                  <a:lnTo>
                    <a:pt x="195" y="75"/>
                  </a:lnTo>
                  <a:cubicBezTo>
                    <a:pt x="216" y="79"/>
                    <a:pt x="236" y="85"/>
                    <a:pt x="256" y="89"/>
                  </a:cubicBezTo>
                  <a:close/>
                  <a:moveTo>
                    <a:pt x="70" y="171"/>
                  </a:moveTo>
                  <a:lnTo>
                    <a:pt x="70" y="171"/>
                  </a:lnTo>
                  <a:cubicBezTo>
                    <a:pt x="105" y="167"/>
                    <a:pt x="141" y="168"/>
                    <a:pt x="175" y="177"/>
                  </a:cubicBezTo>
                  <a:lnTo>
                    <a:pt x="175" y="177"/>
                  </a:lnTo>
                  <a:cubicBezTo>
                    <a:pt x="199" y="197"/>
                    <a:pt x="222" y="218"/>
                    <a:pt x="245" y="238"/>
                  </a:cubicBezTo>
                  <a:lnTo>
                    <a:pt x="245" y="238"/>
                  </a:lnTo>
                  <a:cubicBezTo>
                    <a:pt x="192" y="220"/>
                    <a:pt x="136" y="211"/>
                    <a:pt x="79" y="211"/>
                  </a:cubicBezTo>
                  <a:lnTo>
                    <a:pt x="79" y="211"/>
                  </a:lnTo>
                  <a:cubicBezTo>
                    <a:pt x="76" y="198"/>
                    <a:pt x="73" y="184"/>
                    <a:pt x="70" y="171"/>
                  </a:cubicBezTo>
                  <a:close/>
                  <a:moveTo>
                    <a:pt x="89" y="244"/>
                  </a:moveTo>
                  <a:lnTo>
                    <a:pt x="89" y="244"/>
                  </a:lnTo>
                  <a:cubicBezTo>
                    <a:pt x="169" y="246"/>
                    <a:pt x="246" y="267"/>
                    <a:pt x="317" y="305"/>
                  </a:cubicBezTo>
                  <a:lnTo>
                    <a:pt x="317" y="305"/>
                  </a:lnTo>
                  <a:cubicBezTo>
                    <a:pt x="318" y="307"/>
                    <a:pt x="320" y="307"/>
                    <a:pt x="321" y="307"/>
                  </a:cubicBezTo>
                  <a:lnTo>
                    <a:pt x="321" y="307"/>
                  </a:lnTo>
                  <a:cubicBezTo>
                    <a:pt x="322" y="308"/>
                    <a:pt x="323" y="309"/>
                    <a:pt x="323" y="310"/>
                  </a:cubicBezTo>
                  <a:lnTo>
                    <a:pt x="323" y="310"/>
                  </a:lnTo>
                  <a:cubicBezTo>
                    <a:pt x="326" y="315"/>
                    <a:pt x="330" y="317"/>
                    <a:pt x="334" y="317"/>
                  </a:cubicBezTo>
                  <a:lnTo>
                    <a:pt x="334" y="317"/>
                  </a:lnTo>
                  <a:cubicBezTo>
                    <a:pt x="356" y="336"/>
                    <a:pt x="377" y="355"/>
                    <a:pt x="399" y="373"/>
                  </a:cubicBezTo>
                  <a:lnTo>
                    <a:pt x="399" y="373"/>
                  </a:lnTo>
                  <a:cubicBezTo>
                    <a:pt x="307" y="353"/>
                    <a:pt x="215" y="338"/>
                    <a:pt x="122" y="328"/>
                  </a:cubicBezTo>
                  <a:lnTo>
                    <a:pt x="122" y="328"/>
                  </a:lnTo>
                  <a:cubicBezTo>
                    <a:pt x="109" y="301"/>
                    <a:pt x="99" y="272"/>
                    <a:pt x="89" y="244"/>
                  </a:cubicBezTo>
                  <a:close/>
                  <a:moveTo>
                    <a:pt x="825" y="923"/>
                  </a:moveTo>
                  <a:lnTo>
                    <a:pt x="825" y="923"/>
                  </a:lnTo>
                  <a:cubicBezTo>
                    <a:pt x="823" y="923"/>
                    <a:pt x="821" y="923"/>
                    <a:pt x="818" y="924"/>
                  </a:cubicBezTo>
                  <a:lnTo>
                    <a:pt x="818" y="924"/>
                  </a:lnTo>
                  <a:cubicBezTo>
                    <a:pt x="788" y="912"/>
                    <a:pt x="759" y="899"/>
                    <a:pt x="730" y="886"/>
                  </a:cubicBezTo>
                  <a:lnTo>
                    <a:pt x="730" y="886"/>
                  </a:lnTo>
                  <a:cubicBezTo>
                    <a:pt x="832" y="886"/>
                    <a:pt x="934" y="896"/>
                    <a:pt x="1035" y="915"/>
                  </a:cubicBezTo>
                  <a:lnTo>
                    <a:pt x="1035" y="915"/>
                  </a:lnTo>
                  <a:cubicBezTo>
                    <a:pt x="1040" y="920"/>
                    <a:pt x="1046" y="924"/>
                    <a:pt x="1051" y="928"/>
                  </a:cubicBezTo>
                  <a:lnTo>
                    <a:pt x="1051" y="928"/>
                  </a:lnTo>
                  <a:lnTo>
                    <a:pt x="1051" y="929"/>
                  </a:lnTo>
                  <a:lnTo>
                    <a:pt x="1051" y="929"/>
                  </a:lnTo>
                  <a:cubicBezTo>
                    <a:pt x="1053" y="937"/>
                    <a:pt x="1059" y="940"/>
                    <a:pt x="1065" y="940"/>
                  </a:cubicBezTo>
                  <a:lnTo>
                    <a:pt x="1065" y="940"/>
                  </a:lnTo>
                  <a:cubicBezTo>
                    <a:pt x="1069" y="944"/>
                    <a:pt x="1073" y="947"/>
                    <a:pt x="1078" y="951"/>
                  </a:cubicBezTo>
                  <a:lnTo>
                    <a:pt x="1078" y="951"/>
                  </a:lnTo>
                  <a:cubicBezTo>
                    <a:pt x="993" y="941"/>
                    <a:pt x="909" y="933"/>
                    <a:pt x="825" y="923"/>
                  </a:cubicBezTo>
                  <a:close/>
                  <a:moveTo>
                    <a:pt x="1204" y="1012"/>
                  </a:moveTo>
                  <a:lnTo>
                    <a:pt x="1204" y="1012"/>
                  </a:lnTo>
                  <a:cubicBezTo>
                    <a:pt x="1193" y="1004"/>
                    <a:pt x="1182" y="995"/>
                    <a:pt x="1171" y="986"/>
                  </a:cubicBezTo>
                  <a:lnTo>
                    <a:pt x="1171" y="986"/>
                  </a:lnTo>
                  <a:cubicBezTo>
                    <a:pt x="1171" y="983"/>
                    <a:pt x="1170" y="979"/>
                    <a:pt x="1169" y="976"/>
                  </a:cubicBezTo>
                  <a:lnTo>
                    <a:pt x="1169" y="976"/>
                  </a:lnTo>
                  <a:cubicBezTo>
                    <a:pt x="1169" y="972"/>
                    <a:pt x="1169" y="968"/>
                    <a:pt x="1168" y="966"/>
                  </a:cubicBezTo>
                  <a:lnTo>
                    <a:pt x="1168" y="966"/>
                  </a:lnTo>
                  <a:cubicBezTo>
                    <a:pt x="1164" y="941"/>
                    <a:pt x="1159" y="917"/>
                    <a:pt x="1156" y="893"/>
                  </a:cubicBezTo>
                  <a:lnTo>
                    <a:pt x="1156" y="893"/>
                  </a:lnTo>
                  <a:cubicBezTo>
                    <a:pt x="1170" y="933"/>
                    <a:pt x="1186" y="974"/>
                    <a:pt x="1204" y="1012"/>
                  </a:cubicBezTo>
                  <a:close/>
                  <a:moveTo>
                    <a:pt x="1179" y="1036"/>
                  </a:moveTo>
                  <a:lnTo>
                    <a:pt x="1179" y="1036"/>
                  </a:lnTo>
                  <a:cubicBezTo>
                    <a:pt x="1100" y="1017"/>
                    <a:pt x="1020" y="995"/>
                    <a:pt x="940" y="968"/>
                  </a:cubicBezTo>
                  <a:lnTo>
                    <a:pt x="940" y="968"/>
                  </a:lnTo>
                  <a:cubicBezTo>
                    <a:pt x="1001" y="975"/>
                    <a:pt x="1062" y="981"/>
                    <a:pt x="1123" y="988"/>
                  </a:cubicBezTo>
                  <a:lnTo>
                    <a:pt x="1123" y="988"/>
                  </a:lnTo>
                  <a:cubicBezTo>
                    <a:pt x="1142" y="1004"/>
                    <a:pt x="1161" y="1019"/>
                    <a:pt x="1179" y="1036"/>
                  </a:cubicBezTo>
                  <a:close/>
                  <a:moveTo>
                    <a:pt x="825" y="312"/>
                  </a:moveTo>
                  <a:lnTo>
                    <a:pt x="825" y="312"/>
                  </a:lnTo>
                  <a:cubicBezTo>
                    <a:pt x="603" y="137"/>
                    <a:pt x="329" y="34"/>
                    <a:pt x="50" y="2"/>
                  </a:cubicBezTo>
                  <a:lnTo>
                    <a:pt x="50" y="2"/>
                  </a:lnTo>
                  <a:cubicBezTo>
                    <a:pt x="33" y="0"/>
                    <a:pt x="23" y="13"/>
                    <a:pt x="21" y="26"/>
                  </a:cubicBezTo>
                  <a:lnTo>
                    <a:pt x="21" y="26"/>
                  </a:lnTo>
                  <a:cubicBezTo>
                    <a:pt x="10" y="27"/>
                    <a:pt x="0" y="36"/>
                    <a:pt x="1" y="51"/>
                  </a:cubicBezTo>
                  <a:lnTo>
                    <a:pt x="1" y="51"/>
                  </a:lnTo>
                  <a:cubicBezTo>
                    <a:pt x="60" y="689"/>
                    <a:pt x="687" y="987"/>
                    <a:pt x="1244" y="1099"/>
                  </a:cubicBezTo>
                  <a:lnTo>
                    <a:pt x="1244" y="1099"/>
                  </a:lnTo>
                  <a:cubicBezTo>
                    <a:pt x="1245" y="1099"/>
                    <a:pt x="1248" y="1099"/>
                    <a:pt x="1249" y="1099"/>
                  </a:cubicBezTo>
                  <a:lnTo>
                    <a:pt x="1249" y="1099"/>
                  </a:lnTo>
                  <a:cubicBezTo>
                    <a:pt x="1251" y="1102"/>
                    <a:pt x="1252" y="1104"/>
                    <a:pt x="1254" y="1106"/>
                  </a:cubicBezTo>
                  <a:lnTo>
                    <a:pt x="1254" y="1106"/>
                  </a:lnTo>
                  <a:cubicBezTo>
                    <a:pt x="1260" y="1116"/>
                    <a:pt x="1269" y="1118"/>
                    <a:pt x="1278" y="1117"/>
                  </a:cubicBezTo>
                  <a:lnTo>
                    <a:pt x="1278" y="1117"/>
                  </a:lnTo>
                  <a:cubicBezTo>
                    <a:pt x="1278" y="1117"/>
                    <a:pt x="1279" y="1118"/>
                    <a:pt x="1280" y="1118"/>
                  </a:cubicBezTo>
                  <a:lnTo>
                    <a:pt x="1280" y="1118"/>
                  </a:lnTo>
                  <a:cubicBezTo>
                    <a:pt x="1297" y="1132"/>
                    <a:pt x="1318" y="1107"/>
                    <a:pt x="1301" y="1094"/>
                  </a:cubicBezTo>
                  <a:lnTo>
                    <a:pt x="1301" y="1094"/>
                  </a:lnTo>
                  <a:cubicBezTo>
                    <a:pt x="1300" y="1092"/>
                    <a:pt x="1299" y="1092"/>
                    <a:pt x="1298" y="1091"/>
                  </a:cubicBezTo>
                  <a:lnTo>
                    <a:pt x="1298" y="1091"/>
                  </a:lnTo>
                  <a:cubicBezTo>
                    <a:pt x="1298" y="1087"/>
                    <a:pt x="1297" y="1083"/>
                    <a:pt x="1294" y="1079"/>
                  </a:cubicBezTo>
                  <a:lnTo>
                    <a:pt x="1294" y="1079"/>
                  </a:lnTo>
                  <a:cubicBezTo>
                    <a:pt x="1209" y="944"/>
                    <a:pt x="1176" y="787"/>
                    <a:pt x="1110" y="643"/>
                  </a:cubicBezTo>
                  <a:lnTo>
                    <a:pt x="1110" y="643"/>
                  </a:lnTo>
                  <a:cubicBezTo>
                    <a:pt x="1049" y="507"/>
                    <a:pt x="939" y="403"/>
                    <a:pt x="825" y="312"/>
                  </a:cubicBezTo>
                  <a:close/>
                </a:path>
              </a:pathLst>
            </a:custGeom>
            <a:solidFill>
              <a:schemeClr val="accent6"/>
            </a:solidFill>
            <a:ln>
              <a:noFill/>
            </a:ln>
            <a:effectLst/>
          </p:spPr>
          <p:txBody>
            <a:bodyPr wrap="none" anchor="ctr"/>
            <a:lstStyle/>
            <a:p>
              <a:endParaRPr lang="es-ES_tradnl" sz="919"/>
            </a:p>
          </p:txBody>
        </p:sp>
        <p:sp>
          <p:nvSpPr>
            <p:cNvPr id="16" name="Freeform 20">
              <a:extLst>
                <a:ext uri="{FF2B5EF4-FFF2-40B4-BE49-F238E27FC236}">
                  <a16:creationId xmlns:a16="http://schemas.microsoft.com/office/drawing/2014/main" id="{B5096B71-533B-8648-92B3-A8A2E712FC87}"/>
                </a:ext>
              </a:extLst>
            </p:cNvPr>
            <p:cNvSpPr>
              <a:spLocks noChangeArrowheads="1"/>
            </p:cNvSpPr>
            <p:nvPr/>
          </p:nvSpPr>
          <p:spPr bwMode="auto">
            <a:xfrm rot="759599">
              <a:off x="5420332" y="5521934"/>
              <a:ext cx="547061" cy="627324"/>
            </a:xfrm>
            <a:custGeom>
              <a:avLst/>
              <a:gdLst>
                <a:gd name="T0" fmla="*/ 369 w 1141"/>
                <a:gd name="T1" fmla="*/ 1103 h 1311"/>
                <a:gd name="T2" fmla="*/ 178 w 1141"/>
                <a:gd name="T3" fmla="*/ 1127 h 1311"/>
                <a:gd name="T4" fmla="*/ 223 w 1141"/>
                <a:gd name="T5" fmla="*/ 1073 h 1311"/>
                <a:gd name="T6" fmla="*/ 621 w 1141"/>
                <a:gd name="T7" fmla="*/ 962 h 1311"/>
                <a:gd name="T8" fmla="*/ 1003 w 1141"/>
                <a:gd name="T9" fmla="*/ 129 h 1311"/>
                <a:gd name="T10" fmla="*/ 1072 w 1141"/>
                <a:gd name="T11" fmla="*/ 52 h 1311"/>
                <a:gd name="T12" fmla="*/ 1001 w 1141"/>
                <a:gd name="T13" fmla="*/ 180 h 1311"/>
                <a:gd name="T14" fmla="*/ 747 w 1141"/>
                <a:gd name="T15" fmla="*/ 838 h 1311"/>
                <a:gd name="T16" fmla="*/ 580 w 1141"/>
                <a:gd name="T17" fmla="*/ 871 h 1311"/>
                <a:gd name="T18" fmla="*/ 439 w 1141"/>
                <a:gd name="T19" fmla="*/ 819 h 1311"/>
                <a:gd name="T20" fmla="*/ 826 w 1141"/>
                <a:gd name="T21" fmla="*/ 734 h 1311"/>
                <a:gd name="T22" fmla="*/ 747 w 1141"/>
                <a:gd name="T23" fmla="*/ 838 h 1311"/>
                <a:gd name="T24" fmla="*/ 329 w 1141"/>
                <a:gd name="T25" fmla="*/ 947 h 1311"/>
                <a:gd name="T26" fmla="*/ 619 w 1141"/>
                <a:gd name="T27" fmla="*/ 895 h 1311"/>
                <a:gd name="T28" fmla="*/ 681 w 1141"/>
                <a:gd name="T29" fmla="*/ 907 h 1311"/>
                <a:gd name="T30" fmla="*/ 260 w 1141"/>
                <a:gd name="T31" fmla="*/ 978 h 1311"/>
                <a:gd name="T32" fmla="*/ 280 w 1141"/>
                <a:gd name="T33" fmla="*/ 661 h 1311"/>
                <a:gd name="T34" fmla="*/ 314 w 1141"/>
                <a:gd name="T35" fmla="*/ 915 h 1311"/>
                <a:gd name="T36" fmla="*/ 419 w 1141"/>
                <a:gd name="T37" fmla="*/ 793 h 1311"/>
                <a:gd name="T38" fmla="*/ 388 w 1141"/>
                <a:gd name="T39" fmla="*/ 480 h 1311"/>
                <a:gd name="T40" fmla="*/ 536 w 1141"/>
                <a:gd name="T41" fmla="*/ 646 h 1311"/>
                <a:gd name="T42" fmla="*/ 464 w 1141"/>
                <a:gd name="T43" fmla="*/ 741 h 1311"/>
                <a:gd name="T44" fmla="*/ 499 w 1141"/>
                <a:gd name="T45" fmla="*/ 343 h 1311"/>
                <a:gd name="T46" fmla="*/ 536 w 1141"/>
                <a:gd name="T47" fmla="*/ 646 h 1311"/>
                <a:gd name="T48" fmla="*/ 585 w 1141"/>
                <a:gd name="T49" fmla="*/ 601 h 1311"/>
                <a:gd name="T50" fmla="*/ 666 w 1141"/>
                <a:gd name="T51" fmla="*/ 200 h 1311"/>
                <a:gd name="T52" fmla="*/ 851 w 1141"/>
                <a:gd name="T53" fmla="*/ 698 h 1311"/>
                <a:gd name="T54" fmla="*/ 475 w 1141"/>
                <a:gd name="T55" fmla="*/ 778 h 1311"/>
                <a:gd name="T56" fmla="*/ 919 w 1141"/>
                <a:gd name="T57" fmla="*/ 583 h 1311"/>
                <a:gd name="T58" fmla="*/ 934 w 1141"/>
                <a:gd name="T59" fmla="*/ 555 h 1311"/>
                <a:gd name="T60" fmla="*/ 605 w 1141"/>
                <a:gd name="T61" fmla="*/ 627 h 1311"/>
                <a:gd name="T62" fmla="*/ 728 w 1141"/>
                <a:gd name="T63" fmla="*/ 488 h 1311"/>
                <a:gd name="T64" fmla="*/ 1007 w 1141"/>
                <a:gd name="T65" fmla="*/ 388 h 1311"/>
                <a:gd name="T66" fmla="*/ 765 w 1141"/>
                <a:gd name="T67" fmla="*/ 445 h 1311"/>
                <a:gd name="T68" fmla="*/ 1040 w 1141"/>
                <a:gd name="T69" fmla="*/ 288 h 1311"/>
                <a:gd name="T70" fmla="*/ 1049 w 1141"/>
                <a:gd name="T71" fmla="*/ 256 h 1311"/>
                <a:gd name="T72" fmla="*/ 959 w 1141"/>
                <a:gd name="T73" fmla="*/ 226 h 1311"/>
                <a:gd name="T74" fmla="*/ 969 w 1141"/>
                <a:gd name="T75" fmla="*/ 69 h 1311"/>
                <a:gd name="T76" fmla="*/ 900 w 1141"/>
                <a:gd name="T77" fmla="*/ 243 h 1311"/>
                <a:gd name="T78" fmla="*/ 969 w 1141"/>
                <a:gd name="T79" fmla="*/ 69 h 1311"/>
                <a:gd name="T80" fmla="*/ 832 w 1141"/>
                <a:gd name="T81" fmla="*/ 315 h 1311"/>
                <a:gd name="T82" fmla="*/ 828 w 1141"/>
                <a:gd name="T83" fmla="*/ 321 h 1311"/>
                <a:gd name="T84" fmla="*/ 764 w 1141"/>
                <a:gd name="T85" fmla="*/ 397 h 1311"/>
                <a:gd name="T86" fmla="*/ 211 w 1141"/>
                <a:gd name="T87" fmla="*/ 819 h 1311"/>
                <a:gd name="T88" fmla="*/ 249 w 1141"/>
                <a:gd name="T89" fmla="*/ 723 h 1311"/>
                <a:gd name="T90" fmla="*/ 205 w 1141"/>
                <a:gd name="T91" fmla="*/ 1045 h 1311"/>
                <a:gd name="T92" fmla="*/ 193 w 1141"/>
                <a:gd name="T93" fmla="*/ 1058 h 1311"/>
                <a:gd name="T94" fmla="*/ 211 w 1141"/>
                <a:gd name="T95" fmla="*/ 819 h 1311"/>
                <a:gd name="T96" fmla="*/ 146 w 1141"/>
                <a:gd name="T97" fmla="*/ 1164 h 1311"/>
                <a:gd name="T98" fmla="*/ 166 w 1141"/>
                <a:gd name="T99" fmla="*/ 1161 h 1311"/>
                <a:gd name="T100" fmla="*/ 119 w 1141"/>
                <a:gd name="T101" fmla="*/ 1197 h 1311"/>
                <a:gd name="T102" fmla="*/ 165 w 1141"/>
                <a:gd name="T103" fmla="*/ 933 h 1311"/>
                <a:gd name="T104" fmla="*/ 822 w 1141"/>
                <a:gd name="T105" fmla="*/ 822 h 1311"/>
                <a:gd name="T106" fmla="*/ 1114 w 1141"/>
                <a:gd name="T107" fmla="*/ 21 h 1311"/>
                <a:gd name="T108" fmla="*/ 33 w 1141"/>
                <a:gd name="T109" fmla="*/ 1236 h 1311"/>
                <a:gd name="T110" fmla="*/ 25 w 1141"/>
                <a:gd name="T111" fmla="*/ 1246 h 1311"/>
                <a:gd name="T112" fmla="*/ 13 w 1141"/>
                <a:gd name="T113" fmla="*/ 1272 h 1311"/>
                <a:gd name="T114" fmla="*/ 41 w 1141"/>
                <a:gd name="T115" fmla="*/ 1290 h 1311"/>
                <a:gd name="T116" fmla="*/ 490 w 1141"/>
                <a:gd name="T117" fmla="*/ 1106 h 1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1" h="1311">
                  <a:moveTo>
                    <a:pt x="407" y="1088"/>
                  </a:moveTo>
                  <a:lnTo>
                    <a:pt x="407" y="1088"/>
                  </a:lnTo>
                  <a:cubicBezTo>
                    <a:pt x="394" y="1094"/>
                    <a:pt x="381" y="1098"/>
                    <a:pt x="369" y="1103"/>
                  </a:cubicBezTo>
                  <a:lnTo>
                    <a:pt x="369" y="1103"/>
                  </a:lnTo>
                  <a:cubicBezTo>
                    <a:pt x="366" y="1100"/>
                    <a:pt x="362" y="1097"/>
                    <a:pt x="356" y="1098"/>
                  </a:cubicBezTo>
                  <a:lnTo>
                    <a:pt x="356" y="1098"/>
                  </a:lnTo>
                  <a:cubicBezTo>
                    <a:pt x="297" y="1108"/>
                    <a:pt x="237" y="1117"/>
                    <a:pt x="178" y="1127"/>
                  </a:cubicBezTo>
                  <a:lnTo>
                    <a:pt x="178" y="1127"/>
                  </a:lnTo>
                  <a:cubicBezTo>
                    <a:pt x="193" y="1109"/>
                    <a:pt x="207" y="1091"/>
                    <a:pt x="223" y="1074"/>
                  </a:cubicBezTo>
                  <a:lnTo>
                    <a:pt x="223" y="1074"/>
                  </a:lnTo>
                  <a:lnTo>
                    <a:pt x="223" y="1073"/>
                  </a:lnTo>
                  <a:lnTo>
                    <a:pt x="223" y="1073"/>
                  </a:lnTo>
                  <a:cubicBezTo>
                    <a:pt x="230" y="1076"/>
                    <a:pt x="237" y="1075"/>
                    <a:pt x="242" y="1069"/>
                  </a:cubicBezTo>
                  <a:lnTo>
                    <a:pt x="242" y="1069"/>
                  </a:lnTo>
                  <a:cubicBezTo>
                    <a:pt x="369" y="1038"/>
                    <a:pt x="496" y="1002"/>
                    <a:pt x="621" y="962"/>
                  </a:cubicBezTo>
                  <a:lnTo>
                    <a:pt x="621" y="962"/>
                  </a:lnTo>
                  <a:cubicBezTo>
                    <a:pt x="557" y="1013"/>
                    <a:pt x="487" y="1056"/>
                    <a:pt x="407" y="1088"/>
                  </a:cubicBezTo>
                  <a:close/>
                  <a:moveTo>
                    <a:pt x="1072" y="52"/>
                  </a:moveTo>
                  <a:lnTo>
                    <a:pt x="1072" y="52"/>
                  </a:lnTo>
                  <a:cubicBezTo>
                    <a:pt x="1048" y="78"/>
                    <a:pt x="1026" y="104"/>
                    <a:pt x="1003" y="129"/>
                  </a:cubicBezTo>
                  <a:lnTo>
                    <a:pt x="1003" y="129"/>
                  </a:lnTo>
                  <a:cubicBezTo>
                    <a:pt x="1004" y="107"/>
                    <a:pt x="1003" y="85"/>
                    <a:pt x="1000" y="62"/>
                  </a:cubicBezTo>
                  <a:lnTo>
                    <a:pt x="1000" y="62"/>
                  </a:lnTo>
                  <a:cubicBezTo>
                    <a:pt x="1024" y="58"/>
                    <a:pt x="1047" y="55"/>
                    <a:pt x="1072" y="52"/>
                  </a:cubicBezTo>
                  <a:close/>
                  <a:moveTo>
                    <a:pt x="1072" y="159"/>
                  </a:moveTo>
                  <a:lnTo>
                    <a:pt x="1072" y="159"/>
                  </a:lnTo>
                  <a:cubicBezTo>
                    <a:pt x="1048" y="166"/>
                    <a:pt x="1024" y="173"/>
                    <a:pt x="1001" y="180"/>
                  </a:cubicBezTo>
                  <a:lnTo>
                    <a:pt x="1001" y="180"/>
                  </a:lnTo>
                  <a:cubicBezTo>
                    <a:pt x="1028" y="149"/>
                    <a:pt x="1056" y="118"/>
                    <a:pt x="1084" y="87"/>
                  </a:cubicBezTo>
                  <a:lnTo>
                    <a:pt x="1084" y="87"/>
                  </a:lnTo>
                  <a:cubicBezTo>
                    <a:pt x="1080" y="111"/>
                    <a:pt x="1076" y="135"/>
                    <a:pt x="1072" y="159"/>
                  </a:cubicBezTo>
                  <a:close/>
                  <a:moveTo>
                    <a:pt x="747" y="838"/>
                  </a:moveTo>
                  <a:lnTo>
                    <a:pt x="747" y="838"/>
                  </a:lnTo>
                  <a:cubicBezTo>
                    <a:pt x="745" y="838"/>
                    <a:pt x="743" y="836"/>
                    <a:pt x="741" y="836"/>
                  </a:cubicBezTo>
                  <a:lnTo>
                    <a:pt x="741" y="836"/>
                  </a:lnTo>
                  <a:cubicBezTo>
                    <a:pt x="694" y="828"/>
                    <a:pt x="626" y="860"/>
                    <a:pt x="580" y="871"/>
                  </a:cubicBezTo>
                  <a:lnTo>
                    <a:pt x="580" y="871"/>
                  </a:lnTo>
                  <a:cubicBezTo>
                    <a:pt x="508" y="886"/>
                    <a:pt x="435" y="899"/>
                    <a:pt x="361" y="910"/>
                  </a:cubicBezTo>
                  <a:lnTo>
                    <a:pt x="361" y="910"/>
                  </a:lnTo>
                  <a:cubicBezTo>
                    <a:pt x="387" y="879"/>
                    <a:pt x="414" y="849"/>
                    <a:pt x="439" y="819"/>
                  </a:cubicBezTo>
                  <a:lnTo>
                    <a:pt x="439" y="819"/>
                  </a:lnTo>
                  <a:cubicBezTo>
                    <a:pt x="568" y="791"/>
                    <a:pt x="697" y="763"/>
                    <a:pt x="826" y="734"/>
                  </a:cubicBezTo>
                  <a:lnTo>
                    <a:pt x="826" y="734"/>
                  </a:lnTo>
                  <a:lnTo>
                    <a:pt x="826" y="734"/>
                  </a:lnTo>
                  <a:lnTo>
                    <a:pt x="826" y="734"/>
                  </a:lnTo>
                  <a:cubicBezTo>
                    <a:pt x="813" y="753"/>
                    <a:pt x="800" y="772"/>
                    <a:pt x="785" y="791"/>
                  </a:cubicBezTo>
                  <a:lnTo>
                    <a:pt x="785" y="791"/>
                  </a:lnTo>
                  <a:cubicBezTo>
                    <a:pt x="772" y="807"/>
                    <a:pt x="760" y="823"/>
                    <a:pt x="747" y="838"/>
                  </a:cubicBezTo>
                  <a:close/>
                  <a:moveTo>
                    <a:pt x="258" y="1032"/>
                  </a:moveTo>
                  <a:lnTo>
                    <a:pt x="258" y="1032"/>
                  </a:lnTo>
                  <a:cubicBezTo>
                    <a:pt x="282" y="1003"/>
                    <a:pt x="306" y="975"/>
                    <a:pt x="329" y="947"/>
                  </a:cubicBezTo>
                  <a:lnTo>
                    <a:pt x="329" y="947"/>
                  </a:lnTo>
                  <a:cubicBezTo>
                    <a:pt x="387" y="939"/>
                    <a:pt x="445" y="931"/>
                    <a:pt x="503" y="919"/>
                  </a:cubicBezTo>
                  <a:lnTo>
                    <a:pt x="503" y="919"/>
                  </a:lnTo>
                  <a:cubicBezTo>
                    <a:pt x="542" y="912"/>
                    <a:pt x="580" y="904"/>
                    <a:pt x="619" y="895"/>
                  </a:cubicBezTo>
                  <a:lnTo>
                    <a:pt x="619" y="895"/>
                  </a:lnTo>
                  <a:cubicBezTo>
                    <a:pt x="645" y="889"/>
                    <a:pt x="689" y="869"/>
                    <a:pt x="720" y="868"/>
                  </a:cubicBezTo>
                  <a:lnTo>
                    <a:pt x="720" y="868"/>
                  </a:lnTo>
                  <a:cubicBezTo>
                    <a:pt x="707" y="881"/>
                    <a:pt x="695" y="894"/>
                    <a:pt x="681" y="907"/>
                  </a:cubicBezTo>
                  <a:lnTo>
                    <a:pt x="681" y="907"/>
                  </a:lnTo>
                  <a:cubicBezTo>
                    <a:pt x="542" y="955"/>
                    <a:pt x="401" y="996"/>
                    <a:pt x="258" y="1032"/>
                  </a:cubicBezTo>
                  <a:close/>
                  <a:moveTo>
                    <a:pt x="314" y="915"/>
                  </a:moveTo>
                  <a:lnTo>
                    <a:pt x="314" y="915"/>
                  </a:lnTo>
                  <a:cubicBezTo>
                    <a:pt x="296" y="936"/>
                    <a:pt x="278" y="957"/>
                    <a:pt x="260" y="978"/>
                  </a:cubicBezTo>
                  <a:lnTo>
                    <a:pt x="260" y="978"/>
                  </a:lnTo>
                  <a:cubicBezTo>
                    <a:pt x="277" y="875"/>
                    <a:pt x="285" y="771"/>
                    <a:pt x="282" y="667"/>
                  </a:cubicBezTo>
                  <a:lnTo>
                    <a:pt x="282" y="667"/>
                  </a:lnTo>
                  <a:cubicBezTo>
                    <a:pt x="282" y="664"/>
                    <a:pt x="281" y="663"/>
                    <a:pt x="280" y="661"/>
                  </a:cubicBezTo>
                  <a:lnTo>
                    <a:pt x="280" y="661"/>
                  </a:lnTo>
                  <a:cubicBezTo>
                    <a:pt x="304" y="613"/>
                    <a:pt x="331" y="567"/>
                    <a:pt x="359" y="523"/>
                  </a:cubicBezTo>
                  <a:lnTo>
                    <a:pt x="359" y="523"/>
                  </a:lnTo>
                  <a:cubicBezTo>
                    <a:pt x="368" y="656"/>
                    <a:pt x="353" y="786"/>
                    <a:pt x="314" y="915"/>
                  </a:cubicBezTo>
                  <a:close/>
                  <a:moveTo>
                    <a:pt x="419" y="790"/>
                  </a:moveTo>
                  <a:lnTo>
                    <a:pt x="419" y="790"/>
                  </a:lnTo>
                  <a:cubicBezTo>
                    <a:pt x="419" y="791"/>
                    <a:pt x="419" y="791"/>
                    <a:pt x="419" y="793"/>
                  </a:cubicBezTo>
                  <a:lnTo>
                    <a:pt x="419" y="793"/>
                  </a:lnTo>
                  <a:cubicBezTo>
                    <a:pt x="401" y="814"/>
                    <a:pt x="382" y="836"/>
                    <a:pt x="364" y="858"/>
                  </a:cubicBezTo>
                  <a:lnTo>
                    <a:pt x="364" y="858"/>
                  </a:lnTo>
                  <a:cubicBezTo>
                    <a:pt x="393" y="734"/>
                    <a:pt x="402" y="608"/>
                    <a:pt x="388" y="480"/>
                  </a:cubicBezTo>
                  <a:lnTo>
                    <a:pt x="388" y="480"/>
                  </a:lnTo>
                  <a:cubicBezTo>
                    <a:pt x="413" y="445"/>
                    <a:pt x="439" y="411"/>
                    <a:pt x="467" y="378"/>
                  </a:cubicBezTo>
                  <a:lnTo>
                    <a:pt x="467" y="378"/>
                  </a:lnTo>
                  <a:cubicBezTo>
                    <a:pt x="468" y="517"/>
                    <a:pt x="452" y="654"/>
                    <a:pt x="419" y="790"/>
                  </a:cubicBezTo>
                  <a:close/>
                  <a:moveTo>
                    <a:pt x="536" y="646"/>
                  </a:moveTo>
                  <a:lnTo>
                    <a:pt x="536" y="646"/>
                  </a:lnTo>
                  <a:cubicBezTo>
                    <a:pt x="531" y="650"/>
                    <a:pt x="530" y="656"/>
                    <a:pt x="532" y="662"/>
                  </a:cubicBezTo>
                  <a:lnTo>
                    <a:pt x="532" y="662"/>
                  </a:lnTo>
                  <a:cubicBezTo>
                    <a:pt x="509" y="688"/>
                    <a:pt x="487" y="715"/>
                    <a:pt x="464" y="741"/>
                  </a:cubicBezTo>
                  <a:lnTo>
                    <a:pt x="464" y="741"/>
                  </a:lnTo>
                  <a:cubicBezTo>
                    <a:pt x="490" y="611"/>
                    <a:pt x="502" y="478"/>
                    <a:pt x="499" y="345"/>
                  </a:cubicBezTo>
                  <a:lnTo>
                    <a:pt x="499" y="345"/>
                  </a:lnTo>
                  <a:cubicBezTo>
                    <a:pt x="499" y="344"/>
                    <a:pt x="499" y="344"/>
                    <a:pt x="499" y="343"/>
                  </a:cubicBezTo>
                  <a:lnTo>
                    <a:pt x="499" y="343"/>
                  </a:lnTo>
                  <a:cubicBezTo>
                    <a:pt x="540" y="300"/>
                    <a:pt x="583" y="260"/>
                    <a:pt x="630" y="225"/>
                  </a:cubicBezTo>
                  <a:lnTo>
                    <a:pt x="630" y="225"/>
                  </a:lnTo>
                  <a:cubicBezTo>
                    <a:pt x="616" y="369"/>
                    <a:pt x="584" y="509"/>
                    <a:pt x="536" y="646"/>
                  </a:cubicBezTo>
                  <a:close/>
                  <a:moveTo>
                    <a:pt x="719" y="449"/>
                  </a:moveTo>
                  <a:lnTo>
                    <a:pt x="719" y="449"/>
                  </a:lnTo>
                  <a:cubicBezTo>
                    <a:pt x="674" y="499"/>
                    <a:pt x="629" y="550"/>
                    <a:pt x="585" y="601"/>
                  </a:cubicBezTo>
                  <a:lnTo>
                    <a:pt x="585" y="601"/>
                  </a:lnTo>
                  <a:cubicBezTo>
                    <a:pt x="626" y="471"/>
                    <a:pt x="653" y="338"/>
                    <a:pt x="666" y="203"/>
                  </a:cubicBezTo>
                  <a:lnTo>
                    <a:pt x="666" y="203"/>
                  </a:lnTo>
                  <a:cubicBezTo>
                    <a:pt x="666" y="202"/>
                    <a:pt x="666" y="201"/>
                    <a:pt x="666" y="200"/>
                  </a:cubicBezTo>
                  <a:lnTo>
                    <a:pt x="666" y="200"/>
                  </a:lnTo>
                  <a:cubicBezTo>
                    <a:pt x="701" y="176"/>
                    <a:pt x="738" y="154"/>
                    <a:pt x="777" y="135"/>
                  </a:cubicBezTo>
                  <a:lnTo>
                    <a:pt x="777" y="135"/>
                  </a:lnTo>
                  <a:cubicBezTo>
                    <a:pt x="764" y="241"/>
                    <a:pt x="744" y="346"/>
                    <a:pt x="719" y="449"/>
                  </a:cubicBezTo>
                  <a:close/>
                  <a:moveTo>
                    <a:pt x="851" y="698"/>
                  </a:moveTo>
                  <a:lnTo>
                    <a:pt x="851" y="698"/>
                  </a:lnTo>
                  <a:cubicBezTo>
                    <a:pt x="848" y="697"/>
                    <a:pt x="845" y="697"/>
                    <a:pt x="842" y="697"/>
                  </a:cubicBezTo>
                  <a:lnTo>
                    <a:pt x="842" y="697"/>
                  </a:lnTo>
                  <a:cubicBezTo>
                    <a:pt x="720" y="724"/>
                    <a:pt x="597" y="751"/>
                    <a:pt x="475" y="778"/>
                  </a:cubicBezTo>
                  <a:lnTo>
                    <a:pt x="475" y="778"/>
                  </a:lnTo>
                  <a:cubicBezTo>
                    <a:pt x="506" y="742"/>
                    <a:pt x="537" y="705"/>
                    <a:pt x="568" y="670"/>
                  </a:cubicBezTo>
                  <a:lnTo>
                    <a:pt x="568" y="670"/>
                  </a:lnTo>
                  <a:cubicBezTo>
                    <a:pt x="685" y="641"/>
                    <a:pt x="802" y="612"/>
                    <a:pt x="919" y="583"/>
                  </a:cubicBezTo>
                  <a:lnTo>
                    <a:pt x="919" y="583"/>
                  </a:lnTo>
                  <a:cubicBezTo>
                    <a:pt x="898" y="622"/>
                    <a:pt x="875" y="660"/>
                    <a:pt x="851" y="698"/>
                  </a:cubicBezTo>
                  <a:close/>
                  <a:moveTo>
                    <a:pt x="934" y="555"/>
                  </a:moveTo>
                  <a:lnTo>
                    <a:pt x="934" y="555"/>
                  </a:lnTo>
                  <a:cubicBezTo>
                    <a:pt x="931" y="550"/>
                    <a:pt x="925" y="548"/>
                    <a:pt x="917" y="550"/>
                  </a:cubicBezTo>
                  <a:lnTo>
                    <a:pt x="917" y="550"/>
                  </a:lnTo>
                  <a:cubicBezTo>
                    <a:pt x="814" y="576"/>
                    <a:pt x="710" y="601"/>
                    <a:pt x="605" y="627"/>
                  </a:cubicBezTo>
                  <a:lnTo>
                    <a:pt x="605" y="627"/>
                  </a:lnTo>
                  <a:cubicBezTo>
                    <a:pt x="646" y="580"/>
                    <a:pt x="687" y="534"/>
                    <a:pt x="727" y="488"/>
                  </a:cubicBezTo>
                  <a:lnTo>
                    <a:pt x="727" y="488"/>
                  </a:lnTo>
                  <a:lnTo>
                    <a:pt x="728" y="488"/>
                  </a:lnTo>
                  <a:lnTo>
                    <a:pt x="728" y="488"/>
                  </a:lnTo>
                  <a:cubicBezTo>
                    <a:pt x="816" y="466"/>
                    <a:pt x="905" y="444"/>
                    <a:pt x="994" y="422"/>
                  </a:cubicBezTo>
                  <a:lnTo>
                    <a:pt x="994" y="422"/>
                  </a:lnTo>
                  <a:cubicBezTo>
                    <a:pt x="976" y="468"/>
                    <a:pt x="956" y="512"/>
                    <a:pt x="934" y="555"/>
                  </a:cubicBezTo>
                  <a:close/>
                  <a:moveTo>
                    <a:pt x="1007" y="388"/>
                  </a:moveTo>
                  <a:lnTo>
                    <a:pt x="1007" y="388"/>
                  </a:lnTo>
                  <a:cubicBezTo>
                    <a:pt x="1005" y="387"/>
                    <a:pt x="1003" y="387"/>
                    <a:pt x="1000" y="388"/>
                  </a:cubicBezTo>
                  <a:lnTo>
                    <a:pt x="1000" y="388"/>
                  </a:lnTo>
                  <a:cubicBezTo>
                    <a:pt x="922" y="407"/>
                    <a:pt x="843" y="426"/>
                    <a:pt x="765" y="445"/>
                  </a:cubicBezTo>
                  <a:lnTo>
                    <a:pt x="765" y="445"/>
                  </a:lnTo>
                  <a:cubicBezTo>
                    <a:pt x="795" y="411"/>
                    <a:pt x="824" y="377"/>
                    <a:pt x="854" y="344"/>
                  </a:cubicBezTo>
                  <a:lnTo>
                    <a:pt x="854" y="344"/>
                  </a:lnTo>
                  <a:cubicBezTo>
                    <a:pt x="912" y="312"/>
                    <a:pt x="974" y="294"/>
                    <a:pt x="1040" y="288"/>
                  </a:cubicBezTo>
                  <a:lnTo>
                    <a:pt x="1040" y="288"/>
                  </a:lnTo>
                  <a:cubicBezTo>
                    <a:pt x="1030" y="322"/>
                    <a:pt x="1019" y="355"/>
                    <a:pt x="1007" y="388"/>
                  </a:cubicBezTo>
                  <a:close/>
                  <a:moveTo>
                    <a:pt x="1049" y="256"/>
                  </a:moveTo>
                  <a:lnTo>
                    <a:pt x="1049" y="256"/>
                  </a:lnTo>
                  <a:cubicBezTo>
                    <a:pt x="1000" y="258"/>
                    <a:pt x="953" y="267"/>
                    <a:pt x="908" y="284"/>
                  </a:cubicBezTo>
                  <a:lnTo>
                    <a:pt x="908" y="284"/>
                  </a:lnTo>
                  <a:cubicBezTo>
                    <a:pt x="925" y="265"/>
                    <a:pt x="942" y="246"/>
                    <a:pt x="959" y="226"/>
                  </a:cubicBezTo>
                  <a:lnTo>
                    <a:pt x="959" y="226"/>
                  </a:lnTo>
                  <a:cubicBezTo>
                    <a:pt x="994" y="216"/>
                    <a:pt x="1029" y="206"/>
                    <a:pt x="1064" y="195"/>
                  </a:cubicBezTo>
                  <a:lnTo>
                    <a:pt x="1064" y="195"/>
                  </a:lnTo>
                  <a:cubicBezTo>
                    <a:pt x="1059" y="215"/>
                    <a:pt x="1054" y="236"/>
                    <a:pt x="1049" y="256"/>
                  </a:cubicBezTo>
                  <a:close/>
                  <a:moveTo>
                    <a:pt x="969" y="69"/>
                  </a:moveTo>
                  <a:lnTo>
                    <a:pt x="969" y="69"/>
                  </a:lnTo>
                  <a:cubicBezTo>
                    <a:pt x="973" y="104"/>
                    <a:pt x="970" y="139"/>
                    <a:pt x="962" y="175"/>
                  </a:cubicBezTo>
                  <a:lnTo>
                    <a:pt x="962" y="175"/>
                  </a:lnTo>
                  <a:cubicBezTo>
                    <a:pt x="942" y="197"/>
                    <a:pt x="921" y="220"/>
                    <a:pt x="900" y="243"/>
                  </a:cubicBezTo>
                  <a:lnTo>
                    <a:pt x="900" y="243"/>
                  </a:lnTo>
                  <a:cubicBezTo>
                    <a:pt x="919" y="190"/>
                    <a:pt x="928" y="135"/>
                    <a:pt x="929" y="78"/>
                  </a:cubicBezTo>
                  <a:lnTo>
                    <a:pt x="929" y="78"/>
                  </a:lnTo>
                  <a:cubicBezTo>
                    <a:pt x="942" y="75"/>
                    <a:pt x="955" y="72"/>
                    <a:pt x="969" y="69"/>
                  </a:cubicBezTo>
                  <a:close/>
                  <a:moveTo>
                    <a:pt x="896" y="88"/>
                  </a:moveTo>
                  <a:lnTo>
                    <a:pt x="896" y="88"/>
                  </a:lnTo>
                  <a:cubicBezTo>
                    <a:pt x="893" y="168"/>
                    <a:pt x="872" y="245"/>
                    <a:pt x="832" y="315"/>
                  </a:cubicBezTo>
                  <a:lnTo>
                    <a:pt x="832" y="315"/>
                  </a:lnTo>
                  <a:cubicBezTo>
                    <a:pt x="832" y="316"/>
                    <a:pt x="831" y="318"/>
                    <a:pt x="831" y="319"/>
                  </a:cubicBezTo>
                  <a:lnTo>
                    <a:pt x="831" y="319"/>
                  </a:lnTo>
                  <a:cubicBezTo>
                    <a:pt x="830" y="320"/>
                    <a:pt x="829" y="320"/>
                    <a:pt x="828" y="321"/>
                  </a:cubicBezTo>
                  <a:lnTo>
                    <a:pt x="828" y="321"/>
                  </a:lnTo>
                  <a:cubicBezTo>
                    <a:pt x="823" y="324"/>
                    <a:pt x="821" y="328"/>
                    <a:pt x="821" y="333"/>
                  </a:cubicBezTo>
                  <a:lnTo>
                    <a:pt x="821" y="333"/>
                  </a:lnTo>
                  <a:cubicBezTo>
                    <a:pt x="802" y="354"/>
                    <a:pt x="783" y="376"/>
                    <a:pt x="764" y="397"/>
                  </a:cubicBezTo>
                  <a:lnTo>
                    <a:pt x="764" y="397"/>
                  </a:lnTo>
                  <a:cubicBezTo>
                    <a:pt x="785" y="305"/>
                    <a:pt x="801" y="213"/>
                    <a:pt x="812" y="119"/>
                  </a:cubicBezTo>
                  <a:lnTo>
                    <a:pt x="812" y="119"/>
                  </a:lnTo>
                  <a:cubicBezTo>
                    <a:pt x="839" y="108"/>
                    <a:pt x="867" y="97"/>
                    <a:pt x="896" y="88"/>
                  </a:cubicBezTo>
                  <a:lnTo>
                    <a:pt x="211" y="819"/>
                  </a:lnTo>
                  <a:lnTo>
                    <a:pt x="211" y="819"/>
                  </a:lnTo>
                  <a:cubicBezTo>
                    <a:pt x="212" y="816"/>
                    <a:pt x="211" y="814"/>
                    <a:pt x="210" y="813"/>
                  </a:cubicBezTo>
                  <a:lnTo>
                    <a:pt x="210" y="813"/>
                  </a:lnTo>
                  <a:cubicBezTo>
                    <a:pt x="223" y="783"/>
                    <a:pt x="236" y="753"/>
                    <a:pt x="249" y="723"/>
                  </a:cubicBezTo>
                  <a:lnTo>
                    <a:pt x="249" y="723"/>
                  </a:lnTo>
                  <a:cubicBezTo>
                    <a:pt x="248" y="826"/>
                    <a:pt x="238" y="927"/>
                    <a:pt x="218" y="1028"/>
                  </a:cubicBezTo>
                  <a:lnTo>
                    <a:pt x="218" y="1028"/>
                  </a:lnTo>
                  <a:cubicBezTo>
                    <a:pt x="213" y="1034"/>
                    <a:pt x="209" y="1039"/>
                    <a:pt x="205" y="1045"/>
                  </a:cubicBezTo>
                  <a:lnTo>
                    <a:pt x="205" y="1045"/>
                  </a:lnTo>
                  <a:cubicBezTo>
                    <a:pt x="204" y="1045"/>
                    <a:pt x="204" y="1045"/>
                    <a:pt x="204" y="1045"/>
                  </a:cubicBezTo>
                  <a:lnTo>
                    <a:pt x="204" y="1045"/>
                  </a:lnTo>
                  <a:cubicBezTo>
                    <a:pt x="196" y="1047"/>
                    <a:pt x="193" y="1053"/>
                    <a:pt x="193" y="1058"/>
                  </a:cubicBezTo>
                  <a:lnTo>
                    <a:pt x="193" y="1058"/>
                  </a:lnTo>
                  <a:cubicBezTo>
                    <a:pt x="189" y="1063"/>
                    <a:pt x="186" y="1067"/>
                    <a:pt x="182" y="1071"/>
                  </a:cubicBezTo>
                  <a:lnTo>
                    <a:pt x="182" y="1071"/>
                  </a:lnTo>
                  <a:cubicBezTo>
                    <a:pt x="192" y="987"/>
                    <a:pt x="202" y="903"/>
                    <a:pt x="211" y="819"/>
                  </a:cubicBezTo>
                  <a:lnTo>
                    <a:pt x="896" y="88"/>
                  </a:lnTo>
                  <a:close/>
                  <a:moveTo>
                    <a:pt x="119" y="1197"/>
                  </a:moveTo>
                  <a:lnTo>
                    <a:pt x="119" y="1197"/>
                  </a:lnTo>
                  <a:cubicBezTo>
                    <a:pt x="128" y="1186"/>
                    <a:pt x="137" y="1176"/>
                    <a:pt x="146" y="1164"/>
                  </a:cubicBezTo>
                  <a:lnTo>
                    <a:pt x="146" y="1164"/>
                  </a:lnTo>
                  <a:cubicBezTo>
                    <a:pt x="150" y="1164"/>
                    <a:pt x="153" y="1163"/>
                    <a:pt x="156" y="1162"/>
                  </a:cubicBezTo>
                  <a:lnTo>
                    <a:pt x="156" y="1162"/>
                  </a:lnTo>
                  <a:cubicBezTo>
                    <a:pt x="160" y="1163"/>
                    <a:pt x="164" y="1162"/>
                    <a:pt x="166" y="1161"/>
                  </a:cubicBezTo>
                  <a:lnTo>
                    <a:pt x="166" y="1161"/>
                  </a:lnTo>
                  <a:cubicBezTo>
                    <a:pt x="191" y="1157"/>
                    <a:pt x="215" y="1153"/>
                    <a:pt x="239" y="1149"/>
                  </a:cubicBezTo>
                  <a:lnTo>
                    <a:pt x="239" y="1149"/>
                  </a:lnTo>
                  <a:cubicBezTo>
                    <a:pt x="199" y="1164"/>
                    <a:pt x="158" y="1179"/>
                    <a:pt x="119" y="1197"/>
                  </a:cubicBezTo>
                  <a:close/>
                  <a:moveTo>
                    <a:pt x="96" y="1172"/>
                  </a:moveTo>
                  <a:lnTo>
                    <a:pt x="96" y="1172"/>
                  </a:lnTo>
                  <a:cubicBezTo>
                    <a:pt x="115" y="1093"/>
                    <a:pt x="138" y="1013"/>
                    <a:pt x="165" y="933"/>
                  </a:cubicBezTo>
                  <a:lnTo>
                    <a:pt x="165" y="933"/>
                  </a:lnTo>
                  <a:cubicBezTo>
                    <a:pt x="158" y="994"/>
                    <a:pt x="151" y="1055"/>
                    <a:pt x="144" y="1116"/>
                  </a:cubicBezTo>
                  <a:lnTo>
                    <a:pt x="144" y="1116"/>
                  </a:lnTo>
                  <a:cubicBezTo>
                    <a:pt x="128" y="1135"/>
                    <a:pt x="112" y="1154"/>
                    <a:pt x="96" y="1172"/>
                  </a:cubicBezTo>
                  <a:close/>
                  <a:moveTo>
                    <a:pt x="822" y="822"/>
                  </a:moveTo>
                  <a:lnTo>
                    <a:pt x="822" y="822"/>
                  </a:lnTo>
                  <a:cubicBezTo>
                    <a:pt x="999" y="603"/>
                    <a:pt x="1105" y="329"/>
                    <a:pt x="1138" y="50"/>
                  </a:cubicBezTo>
                  <a:lnTo>
                    <a:pt x="1138" y="50"/>
                  </a:lnTo>
                  <a:cubicBezTo>
                    <a:pt x="1140" y="33"/>
                    <a:pt x="1127" y="23"/>
                    <a:pt x="1114" y="21"/>
                  </a:cubicBezTo>
                  <a:lnTo>
                    <a:pt x="1114" y="21"/>
                  </a:lnTo>
                  <a:cubicBezTo>
                    <a:pt x="1113" y="10"/>
                    <a:pt x="1104" y="0"/>
                    <a:pt x="1090" y="1"/>
                  </a:cubicBezTo>
                  <a:lnTo>
                    <a:pt x="1090" y="1"/>
                  </a:lnTo>
                  <a:cubicBezTo>
                    <a:pt x="451" y="55"/>
                    <a:pt x="148" y="681"/>
                    <a:pt x="33" y="1236"/>
                  </a:cubicBezTo>
                  <a:lnTo>
                    <a:pt x="33" y="1236"/>
                  </a:lnTo>
                  <a:cubicBezTo>
                    <a:pt x="32" y="1238"/>
                    <a:pt x="32" y="1240"/>
                    <a:pt x="32" y="1242"/>
                  </a:cubicBezTo>
                  <a:lnTo>
                    <a:pt x="32" y="1242"/>
                  </a:lnTo>
                  <a:cubicBezTo>
                    <a:pt x="30" y="1244"/>
                    <a:pt x="28" y="1245"/>
                    <a:pt x="25" y="1246"/>
                  </a:cubicBezTo>
                  <a:lnTo>
                    <a:pt x="25" y="1246"/>
                  </a:lnTo>
                  <a:cubicBezTo>
                    <a:pt x="15" y="1252"/>
                    <a:pt x="13" y="1261"/>
                    <a:pt x="15" y="1270"/>
                  </a:cubicBezTo>
                  <a:lnTo>
                    <a:pt x="15" y="1270"/>
                  </a:lnTo>
                  <a:cubicBezTo>
                    <a:pt x="14" y="1271"/>
                    <a:pt x="14" y="1272"/>
                    <a:pt x="13" y="1272"/>
                  </a:cubicBezTo>
                  <a:lnTo>
                    <a:pt x="13" y="1272"/>
                  </a:lnTo>
                  <a:cubicBezTo>
                    <a:pt x="0" y="1288"/>
                    <a:pt x="24" y="1310"/>
                    <a:pt x="38" y="1293"/>
                  </a:cubicBezTo>
                  <a:lnTo>
                    <a:pt x="38" y="1293"/>
                  </a:lnTo>
                  <a:cubicBezTo>
                    <a:pt x="38" y="1292"/>
                    <a:pt x="40" y="1291"/>
                    <a:pt x="41" y="1290"/>
                  </a:cubicBezTo>
                  <a:lnTo>
                    <a:pt x="41" y="1290"/>
                  </a:lnTo>
                  <a:cubicBezTo>
                    <a:pt x="44" y="1290"/>
                    <a:pt x="48" y="1289"/>
                    <a:pt x="52" y="1287"/>
                  </a:cubicBezTo>
                  <a:lnTo>
                    <a:pt x="52" y="1287"/>
                  </a:lnTo>
                  <a:cubicBezTo>
                    <a:pt x="188" y="1203"/>
                    <a:pt x="346" y="1171"/>
                    <a:pt x="490" y="1106"/>
                  </a:cubicBezTo>
                  <a:lnTo>
                    <a:pt x="490" y="1106"/>
                  </a:lnTo>
                  <a:cubicBezTo>
                    <a:pt x="626" y="1046"/>
                    <a:pt x="730" y="936"/>
                    <a:pt x="822" y="822"/>
                  </a:cubicBezTo>
                  <a:close/>
                </a:path>
              </a:pathLst>
            </a:custGeom>
            <a:solidFill>
              <a:schemeClr val="accent4"/>
            </a:solidFill>
            <a:ln>
              <a:noFill/>
            </a:ln>
            <a:effectLst/>
          </p:spPr>
          <p:txBody>
            <a:bodyPr wrap="none" anchor="ctr"/>
            <a:lstStyle/>
            <a:p>
              <a:endParaRPr lang="es-ES_tradnl" sz="919"/>
            </a:p>
          </p:txBody>
        </p:sp>
        <p:sp>
          <p:nvSpPr>
            <p:cNvPr id="17" name="Freeform 21">
              <a:extLst>
                <a:ext uri="{FF2B5EF4-FFF2-40B4-BE49-F238E27FC236}">
                  <a16:creationId xmlns:a16="http://schemas.microsoft.com/office/drawing/2014/main" id="{FBF97661-6B41-434A-A3F3-34CD116EAE64}"/>
                </a:ext>
              </a:extLst>
            </p:cNvPr>
            <p:cNvSpPr>
              <a:spLocks noChangeArrowheads="1"/>
            </p:cNvSpPr>
            <p:nvPr/>
          </p:nvSpPr>
          <p:spPr bwMode="auto">
            <a:xfrm rot="759599">
              <a:off x="1205915" y="4369227"/>
              <a:ext cx="716037" cy="923032"/>
            </a:xfrm>
            <a:custGeom>
              <a:avLst/>
              <a:gdLst>
                <a:gd name="T0" fmla="*/ 275 w 1493"/>
                <a:gd name="T1" fmla="*/ 1076 h 1925"/>
                <a:gd name="T2" fmla="*/ 501 w 1493"/>
                <a:gd name="T3" fmla="*/ 1195 h 1925"/>
                <a:gd name="T4" fmla="*/ 470 w 1493"/>
                <a:gd name="T5" fmla="*/ 1348 h 1925"/>
                <a:gd name="T6" fmla="*/ 454 w 1493"/>
                <a:gd name="T7" fmla="*/ 1377 h 1925"/>
                <a:gd name="T8" fmla="*/ 558 w 1493"/>
                <a:gd name="T9" fmla="*/ 1560 h 1925"/>
                <a:gd name="T10" fmla="*/ 205 w 1493"/>
                <a:gd name="T11" fmla="*/ 153 h 1925"/>
                <a:gd name="T12" fmla="*/ 210 w 1493"/>
                <a:gd name="T13" fmla="*/ 141 h 1925"/>
                <a:gd name="T14" fmla="*/ 486 w 1493"/>
                <a:gd name="T15" fmla="*/ 477 h 1925"/>
                <a:gd name="T16" fmla="*/ 498 w 1493"/>
                <a:gd name="T17" fmla="*/ 597 h 1925"/>
                <a:gd name="T18" fmla="*/ 364 w 1493"/>
                <a:gd name="T19" fmla="*/ 448 h 1925"/>
                <a:gd name="T20" fmla="*/ 477 w 1493"/>
                <a:gd name="T21" fmla="*/ 625 h 1925"/>
                <a:gd name="T22" fmla="*/ 205 w 1493"/>
                <a:gd name="T23" fmla="*/ 153 h 1925"/>
                <a:gd name="T24" fmla="*/ 922 w 1493"/>
                <a:gd name="T25" fmla="*/ 785 h 1925"/>
                <a:gd name="T26" fmla="*/ 709 w 1493"/>
                <a:gd name="T27" fmla="*/ 974 h 1925"/>
                <a:gd name="T28" fmla="*/ 839 w 1493"/>
                <a:gd name="T29" fmla="*/ 715 h 1925"/>
                <a:gd name="T30" fmla="*/ 853 w 1493"/>
                <a:gd name="T31" fmla="*/ 695 h 1925"/>
                <a:gd name="T32" fmla="*/ 702 w 1493"/>
                <a:gd name="T33" fmla="*/ 879 h 1925"/>
                <a:gd name="T34" fmla="*/ 781 w 1493"/>
                <a:gd name="T35" fmla="*/ 558 h 1925"/>
                <a:gd name="T36" fmla="*/ 1374 w 1493"/>
                <a:gd name="T37" fmla="*/ 1045 h 1925"/>
                <a:gd name="T38" fmla="*/ 825 w 1493"/>
                <a:gd name="T39" fmla="*/ 1603 h 1925"/>
                <a:gd name="T40" fmla="*/ 830 w 1493"/>
                <a:gd name="T41" fmla="*/ 1589 h 1925"/>
                <a:gd name="T42" fmla="*/ 988 w 1493"/>
                <a:gd name="T43" fmla="*/ 1326 h 1925"/>
                <a:gd name="T44" fmla="*/ 838 w 1493"/>
                <a:gd name="T45" fmla="*/ 1509 h 1925"/>
                <a:gd name="T46" fmla="*/ 1374 w 1493"/>
                <a:gd name="T47" fmla="*/ 1045 h 1925"/>
                <a:gd name="T48" fmla="*/ 1354 w 1493"/>
                <a:gd name="T49" fmla="*/ 931 h 1925"/>
                <a:gd name="T50" fmla="*/ 970 w 1493"/>
                <a:gd name="T51" fmla="*/ 1111 h 1925"/>
                <a:gd name="T52" fmla="*/ 705 w 1493"/>
                <a:gd name="T53" fmla="*/ 1064 h 1925"/>
                <a:gd name="T54" fmla="*/ 906 w 1493"/>
                <a:gd name="T55" fmla="*/ 868 h 1925"/>
                <a:gd name="T56" fmla="*/ 1210 w 1493"/>
                <a:gd name="T57" fmla="*/ 416 h 1925"/>
                <a:gd name="T58" fmla="*/ 1209 w 1493"/>
                <a:gd name="T59" fmla="*/ 403 h 1925"/>
                <a:gd name="T60" fmla="*/ 1172 w 1493"/>
                <a:gd name="T61" fmla="*/ 351 h 1925"/>
                <a:gd name="T62" fmla="*/ 838 w 1493"/>
                <a:gd name="T63" fmla="*/ 387 h 1925"/>
                <a:gd name="T64" fmla="*/ 557 w 1493"/>
                <a:gd name="T65" fmla="*/ 685 h 1925"/>
                <a:gd name="T66" fmla="*/ 546 w 1493"/>
                <a:gd name="T67" fmla="*/ 674 h 1925"/>
                <a:gd name="T68" fmla="*/ 452 w 1493"/>
                <a:gd name="T69" fmla="*/ 262 h 1925"/>
                <a:gd name="T70" fmla="*/ 155 w 1493"/>
                <a:gd name="T71" fmla="*/ 126 h 1925"/>
                <a:gd name="T72" fmla="*/ 165 w 1493"/>
                <a:gd name="T73" fmla="*/ 414 h 1925"/>
                <a:gd name="T74" fmla="*/ 287 w 1493"/>
                <a:gd name="T75" fmla="*/ 536 h 1925"/>
                <a:gd name="T76" fmla="*/ 512 w 1493"/>
                <a:gd name="T77" fmla="*/ 695 h 1925"/>
                <a:gd name="T78" fmla="*/ 515 w 1493"/>
                <a:gd name="T79" fmla="*/ 709 h 1925"/>
                <a:gd name="T80" fmla="*/ 134 w 1493"/>
                <a:gd name="T81" fmla="*/ 1082 h 1925"/>
                <a:gd name="T82" fmla="*/ 208 w 1493"/>
                <a:gd name="T83" fmla="*/ 1466 h 1925"/>
                <a:gd name="T84" fmla="*/ 755 w 1493"/>
                <a:gd name="T85" fmla="*/ 1654 h 1925"/>
                <a:gd name="T86" fmla="*/ 779 w 1493"/>
                <a:gd name="T87" fmla="*/ 1693 h 1925"/>
                <a:gd name="T88" fmla="*/ 803 w 1493"/>
                <a:gd name="T89" fmla="*/ 1892 h 1925"/>
                <a:gd name="T90" fmla="*/ 825 w 1493"/>
                <a:gd name="T91" fmla="*/ 167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3" h="1925">
                  <a:moveTo>
                    <a:pt x="159" y="1333"/>
                  </a:moveTo>
                  <a:lnTo>
                    <a:pt x="159" y="1333"/>
                  </a:lnTo>
                  <a:cubicBezTo>
                    <a:pt x="86" y="1224"/>
                    <a:pt x="144" y="1089"/>
                    <a:pt x="275" y="1076"/>
                  </a:cubicBezTo>
                  <a:lnTo>
                    <a:pt x="275" y="1076"/>
                  </a:lnTo>
                  <a:cubicBezTo>
                    <a:pt x="366" y="1068"/>
                    <a:pt x="443" y="1133"/>
                    <a:pt x="501" y="1195"/>
                  </a:cubicBezTo>
                  <a:lnTo>
                    <a:pt x="501" y="1195"/>
                  </a:lnTo>
                  <a:cubicBezTo>
                    <a:pt x="607" y="1307"/>
                    <a:pt x="695" y="1451"/>
                    <a:pt x="758" y="1593"/>
                  </a:cubicBezTo>
                  <a:lnTo>
                    <a:pt x="758" y="1593"/>
                  </a:lnTo>
                  <a:cubicBezTo>
                    <a:pt x="670" y="1502"/>
                    <a:pt x="574" y="1421"/>
                    <a:pt x="470" y="1348"/>
                  </a:cubicBezTo>
                  <a:lnTo>
                    <a:pt x="470" y="1348"/>
                  </a:lnTo>
                  <a:cubicBezTo>
                    <a:pt x="453" y="1337"/>
                    <a:pt x="437" y="1365"/>
                    <a:pt x="454" y="1377"/>
                  </a:cubicBezTo>
                  <a:lnTo>
                    <a:pt x="454" y="1377"/>
                  </a:lnTo>
                  <a:cubicBezTo>
                    <a:pt x="541" y="1437"/>
                    <a:pt x="621" y="1504"/>
                    <a:pt x="696" y="1578"/>
                  </a:cubicBezTo>
                  <a:lnTo>
                    <a:pt x="696" y="1578"/>
                  </a:lnTo>
                  <a:cubicBezTo>
                    <a:pt x="653" y="1567"/>
                    <a:pt x="607" y="1564"/>
                    <a:pt x="558" y="1560"/>
                  </a:cubicBezTo>
                  <a:lnTo>
                    <a:pt x="558" y="1560"/>
                  </a:lnTo>
                  <a:cubicBezTo>
                    <a:pt x="398" y="1549"/>
                    <a:pt x="247" y="1468"/>
                    <a:pt x="159" y="1333"/>
                  </a:cubicBezTo>
                  <a:close/>
                  <a:moveTo>
                    <a:pt x="205" y="153"/>
                  </a:moveTo>
                  <a:lnTo>
                    <a:pt x="205" y="153"/>
                  </a:lnTo>
                  <a:cubicBezTo>
                    <a:pt x="208" y="150"/>
                    <a:pt x="210" y="145"/>
                    <a:pt x="210" y="141"/>
                  </a:cubicBezTo>
                  <a:lnTo>
                    <a:pt x="210" y="141"/>
                  </a:lnTo>
                  <a:cubicBezTo>
                    <a:pt x="306" y="76"/>
                    <a:pt x="413" y="291"/>
                    <a:pt x="442" y="350"/>
                  </a:cubicBezTo>
                  <a:lnTo>
                    <a:pt x="442" y="350"/>
                  </a:lnTo>
                  <a:cubicBezTo>
                    <a:pt x="462" y="390"/>
                    <a:pt x="474" y="434"/>
                    <a:pt x="486" y="477"/>
                  </a:cubicBezTo>
                  <a:lnTo>
                    <a:pt x="486" y="477"/>
                  </a:lnTo>
                  <a:cubicBezTo>
                    <a:pt x="490" y="491"/>
                    <a:pt x="492" y="552"/>
                    <a:pt x="498" y="597"/>
                  </a:cubicBezTo>
                  <a:lnTo>
                    <a:pt x="498" y="597"/>
                  </a:lnTo>
                  <a:cubicBezTo>
                    <a:pt x="464" y="541"/>
                    <a:pt x="429" y="486"/>
                    <a:pt x="392" y="432"/>
                  </a:cubicBezTo>
                  <a:lnTo>
                    <a:pt x="392" y="432"/>
                  </a:lnTo>
                  <a:cubicBezTo>
                    <a:pt x="380" y="415"/>
                    <a:pt x="352" y="430"/>
                    <a:pt x="364" y="448"/>
                  </a:cubicBezTo>
                  <a:lnTo>
                    <a:pt x="364" y="448"/>
                  </a:lnTo>
                  <a:cubicBezTo>
                    <a:pt x="403" y="506"/>
                    <a:pt x="441" y="564"/>
                    <a:pt x="477" y="625"/>
                  </a:cubicBezTo>
                  <a:lnTo>
                    <a:pt x="477" y="625"/>
                  </a:lnTo>
                  <a:cubicBezTo>
                    <a:pt x="412" y="586"/>
                    <a:pt x="345" y="521"/>
                    <a:pt x="291" y="477"/>
                  </a:cubicBezTo>
                  <a:lnTo>
                    <a:pt x="291" y="477"/>
                  </a:lnTo>
                  <a:cubicBezTo>
                    <a:pt x="198" y="402"/>
                    <a:pt x="110" y="265"/>
                    <a:pt x="205" y="153"/>
                  </a:cubicBezTo>
                  <a:close/>
                  <a:moveTo>
                    <a:pt x="1162" y="417"/>
                  </a:moveTo>
                  <a:lnTo>
                    <a:pt x="1162" y="417"/>
                  </a:lnTo>
                  <a:cubicBezTo>
                    <a:pt x="1167" y="504"/>
                    <a:pt x="950" y="757"/>
                    <a:pt x="922" y="785"/>
                  </a:cubicBezTo>
                  <a:lnTo>
                    <a:pt x="922" y="785"/>
                  </a:lnTo>
                  <a:cubicBezTo>
                    <a:pt x="857" y="853"/>
                    <a:pt x="772" y="903"/>
                    <a:pt x="709" y="974"/>
                  </a:cubicBezTo>
                  <a:lnTo>
                    <a:pt x="709" y="974"/>
                  </a:lnTo>
                  <a:cubicBezTo>
                    <a:pt x="728" y="880"/>
                    <a:pt x="767" y="796"/>
                    <a:pt x="829" y="723"/>
                  </a:cubicBezTo>
                  <a:lnTo>
                    <a:pt x="829" y="723"/>
                  </a:lnTo>
                  <a:cubicBezTo>
                    <a:pt x="833" y="722"/>
                    <a:pt x="836" y="720"/>
                    <a:pt x="839" y="715"/>
                  </a:cubicBezTo>
                  <a:lnTo>
                    <a:pt x="839" y="715"/>
                  </a:lnTo>
                  <a:cubicBezTo>
                    <a:pt x="844" y="708"/>
                    <a:pt x="849" y="702"/>
                    <a:pt x="853" y="695"/>
                  </a:cubicBezTo>
                  <a:lnTo>
                    <a:pt x="853" y="695"/>
                  </a:lnTo>
                  <a:cubicBezTo>
                    <a:pt x="863" y="679"/>
                    <a:pt x="840" y="661"/>
                    <a:pt x="827" y="675"/>
                  </a:cubicBezTo>
                  <a:lnTo>
                    <a:pt x="827" y="675"/>
                  </a:lnTo>
                  <a:cubicBezTo>
                    <a:pt x="771" y="735"/>
                    <a:pt x="729" y="803"/>
                    <a:pt x="702" y="879"/>
                  </a:cubicBezTo>
                  <a:lnTo>
                    <a:pt x="702" y="879"/>
                  </a:lnTo>
                  <a:cubicBezTo>
                    <a:pt x="708" y="768"/>
                    <a:pt x="733" y="661"/>
                    <a:pt x="781" y="558"/>
                  </a:cubicBezTo>
                  <a:lnTo>
                    <a:pt x="781" y="558"/>
                  </a:lnTo>
                  <a:cubicBezTo>
                    <a:pt x="840" y="432"/>
                    <a:pt x="1051" y="225"/>
                    <a:pt x="1162" y="417"/>
                  </a:cubicBezTo>
                  <a:close/>
                  <a:moveTo>
                    <a:pt x="1374" y="1045"/>
                  </a:moveTo>
                  <a:lnTo>
                    <a:pt x="1374" y="1045"/>
                  </a:lnTo>
                  <a:cubicBezTo>
                    <a:pt x="1394" y="1198"/>
                    <a:pt x="1210" y="1331"/>
                    <a:pt x="1102" y="1402"/>
                  </a:cubicBezTo>
                  <a:lnTo>
                    <a:pt x="1102" y="1402"/>
                  </a:lnTo>
                  <a:cubicBezTo>
                    <a:pt x="1005" y="1466"/>
                    <a:pt x="907" y="1522"/>
                    <a:pt x="825" y="1603"/>
                  </a:cubicBezTo>
                  <a:lnTo>
                    <a:pt x="825" y="1603"/>
                  </a:lnTo>
                  <a:cubicBezTo>
                    <a:pt x="827" y="1599"/>
                    <a:pt x="830" y="1595"/>
                    <a:pt x="830" y="1589"/>
                  </a:cubicBezTo>
                  <a:lnTo>
                    <a:pt x="830" y="1589"/>
                  </a:lnTo>
                  <a:cubicBezTo>
                    <a:pt x="876" y="1499"/>
                    <a:pt x="936" y="1418"/>
                    <a:pt x="1011" y="1349"/>
                  </a:cubicBezTo>
                  <a:lnTo>
                    <a:pt x="1011" y="1349"/>
                  </a:lnTo>
                  <a:cubicBezTo>
                    <a:pt x="1026" y="1335"/>
                    <a:pt x="1003" y="1312"/>
                    <a:pt x="988" y="1326"/>
                  </a:cubicBezTo>
                  <a:lnTo>
                    <a:pt x="988" y="1326"/>
                  </a:lnTo>
                  <a:cubicBezTo>
                    <a:pt x="929" y="1381"/>
                    <a:pt x="879" y="1442"/>
                    <a:pt x="838" y="1509"/>
                  </a:cubicBezTo>
                  <a:lnTo>
                    <a:pt x="838" y="1509"/>
                  </a:lnTo>
                  <a:cubicBezTo>
                    <a:pt x="853" y="1404"/>
                    <a:pt x="891" y="1307"/>
                    <a:pt x="950" y="1215"/>
                  </a:cubicBezTo>
                  <a:lnTo>
                    <a:pt x="950" y="1215"/>
                  </a:lnTo>
                  <a:cubicBezTo>
                    <a:pt x="992" y="1151"/>
                    <a:pt x="1343" y="813"/>
                    <a:pt x="1374" y="1045"/>
                  </a:cubicBezTo>
                  <a:close/>
                  <a:moveTo>
                    <a:pt x="1313" y="1293"/>
                  </a:moveTo>
                  <a:lnTo>
                    <a:pt x="1313" y="1293"/>
                  </a:lnTo>
                  <a:cubicBezTo>
                    <a:pt x="1394" y="1207"/>
                    <a:pt x="1492" y="1010"/>
                    <a:pt x="1354" y="931"/>
                  </a:cubicBezTo>
                  <a:lnTo>
                    <a:pt x="1354" y="931"/>
                  </a:lnTo>
                  <a:cubicBezTo>
                    <a:pt x="1229" y="859"/>
                    <a:pt x="1045" y="1031"/>
                    <a:pt x="970" y="1111"/>
                  </a:cubicBezTo>
                  <a:lnTo>
                    <a:pt x="970" y="1111"/>
                  </a:lnTo>
                  <a:cubicBezTo>
                    <a:pt x="878" y="1210"/>
                    <a:pt x="819" y="1337"/>
                    <a:pt x="795" y="1469"/>
                  </a:cubicBezTo>
                  <a:lnTo>
                    <a:pt x="795" y="1469"/>
                  </a:lnTo>
                  <a:cubicBezTo>
                    <a:pt x="772" y="1333"/>
                    <a:pt x="744" y="1197"/>
                    <a:pt x="705" y="1064"/>
                  </a:cubicBezTo>
                  <a:lnTo>
                    <a:pt x="705" y="1064"/>
                  </a:lnTo>
                  <a:cubicBezTo>
                    <a:pt x="750" y="979"/>
                    <a:pt x="835" y="930"/>
                    <a:pt x="906" y="868"/>
                  </a:cubicBezTo>
                  <a:lnTo>
                    <a:pt x="906" y="868"/>
                  </a:lnTo>
                  <a:cubicBezTo>
                    <a:pt x="978" y="805"/>
                    <a:pt x="1039" y="731"/>
                    <a:pt x="1094" y="654"/>
                  </a:cubicBezTo>
                  <a:lnTo>
                    <a:pt x="1094" y="654"/>
                  </a:lnTo>
                  <a:cubicBezTo>
                    <a:pt x="1124" y="610"/>
                    <a:pt x="1213" y="496"/>
                    <a:pt x="1210" y="416"/>
                  </a:cubicBezTo>
                  <a:lnTo>
                    <a:pt x="1210" y="416"/>
                  </a:lnTo>
                  <a:cubicBezTo>
                    <a:pt x="1212" y="412"/>
                    <a:pt x="1211" y="407"/>
                    <a:pt x="1209" y="403"/>
                  </a:cubicBezTo>
                  <a:lnTo>
                    <a:pt x="1209" y="403"/>
                  </a:lnTo>
                  <a:cubicBezTo>
                    <a:pt x="1205" y="382"/>
                    <a:pt x="1195" y="363"/>
                    <a:pt x="1173" y="351"/>
                  </a:cubicBezTo>
                  <a:lnTo>
                    <a:pt x="1173" y="351"/>
                  </a:lnTo>
                  <a:lnTo>
                    <a:pt x="1172" y="351"/>
                  </a:lnTo>
                  <a:lnTo>
                    <a:pt x="1172" y="351"/>
                  </a:lnTo>
                  <a:cubicBezTo>
                    <a:pt x="1081" y="259"/>
                    <a:pt x="930" y="299"/>
                    <a:pt x="838" y="387"/>
                  </a:cubicBezTo>
                  <a:lnTo>
                    <a:pt x="838" y="387"/>
                  </a:lnTo>
                  <a:cubicBezTo>
                    <a:pt x="708" y="511"/>
                    <a:pt x="655" y="715"/>
                    <a:pt x="651" y="900"/>
                  </a:cubicBezTo>
                  <a:lnTo>
                    <a:pt x="651" y="900"/>
                  </a:lnTo>
                  <a:cubicBezTo>
                    <a:pt x="624" y="827"/>
                    <a:pt x="593" y="755"/>
                    <a:pt x="557" y="685"/>
                  </a:cubicBezTo>
                  <a:lnTo>
                    <a:pt x="557" y="685"/>
                  </a:lnTo>
                  <a:cubicBezTo>
                    <a:pt x="554" y="679"/>
                    <a:pt x="550" y="676"/>
                    <a:pt x="546" y="674"/>
                  </a:cubicBezTo>
                  <a:lnTo>
                    <a:pt x="546" y="674"/>
                  </a:lnTo>
                  <a:cubicBezTo>
                    <a:pt x="569" y="636"/>
                    <a:pt x="553" y="572"/>
                    <a:pt x="546" y="534"/>
                  </a:cubicBezTo>
                  <a:lnTo>
                    <a:pt x="546" y="534"/>
                  </a:lnTo>
                  <a:cubicBezTo>
                    <a:pt x="530" y="437"/>
                    <a:pt x="498" y="349"/>
                    <a:pt x="452" y="262"/>
                  </a:cubicBezTo>
                  <a:lnTo>
                    <a:pt x="452" y="262"/>
                  </a:lnTo>
                  <a:cubicBezTo>
                    <a:pt x="401" y="169"/>
                    <a:pt x="262" y="0"/>
                    <a:pt x="155" y="126"/>
                  </a:cubicBezTo>
                  <a:lnTo>
                    <a:pt x="155" y="126"/>
                  </a:lnTo>
                  <a:cubicBezTo>
                    <a:pt x="149" y="133"/>
                    <a:pt x="147" y="141"/>
                    <a:pt x="149" y="148"/>
                  </a:cubicBezTo>
                  <a:lnTo>
                    <a:pt x="149" y="148"/>
                  </a:lnTo>
                  <a:cubicBezTo>
                    <a:pt x="98" y="231"/>
                    <a:pt x="112" y="329"/>
                    <a:pt x="165" y="414"/>
                  </a:cubicBezTo>
                  <a:lnTo>
                    <a:pt x="165" y="414"/>
                  </a:lnTo>
                  <a:cubicBezTo>
                    <a:pt x="195" y="463"/>
                    <a:pt x="242" y="502"/>
                    <a:pt x="287" y="536"/>
                  </a:cubicBezTo>
                  <a:lnTo>
                    <a:pt x="287" y="536"/>
                  </a:lnTo>
                  <a:cubicBezTo>
                    <a:pt x="353" y="587"/>
                    <a:pt x="427" y="659"/>
                    <a:pt x="504" y="693"/>
                  </a:cubicBezTo>
                  <a:lnTo>
                    <a:pt x="504" y="693"/>
                  </a:lnTo>
                  <a:cubicBezTo>
                    <a:pt x="507" y="694"/>
                    <a:pt x="510" y="695"/>
                    <a:pt x="512" y="695"/>
                  </a:cubicBezTo>
                  <a:lnTo>
                    <a:pt x="512" y="695"/>
                  </a:lnTo>
                  <a:cubicBezTo>
                    <a:pt x="512" y="699"/>
                    <a:pt x="513" y="704"/>
                    <a:pt x="515" y="709"/>
                  </a:cubicBezTo>
                  <a:lnTo>
                    <a:pt x="515" y="709"/>
                  </a:lnTo>
                  <a:cubicBezTo>
                    <a:pt x="635" y="944"/>
                    <a:pt x="699" y="1196"/>
                    <a:pt x="743" y="1454"/>
                  </a:cubicBezTo>
                  <a:lnTo>
                    <a:pt x="743" y="1454"/>
                  </a:lnTo>
                  <a:cubicBezTo>
                    <a:pt x="612" y="1208"/>
                    <a:pt x="374" y="891"/>
                    <a:pt x="134" y="1082"/>
                  </a:cubicBezTo>
                  <a:lnTo>
                    <a:pt x="134" y="1082"/>
                  </a:lnTo>
                  <a:cubicBezTo>
                    <a:pt x="0" y="1189"/>
                    <a:pt x="117" y="1381"/>
                    <a:pt x="208" y="1466"/>
                  </a:cubicBezTo>
                  <a:lnTo>
                    <a:pt x="208" y="1466"/>
                  </a:lnTo>
                  <a:cubicBezTo>
                    <a:pt x="269" y="1522"/>
                    <a:pt x="345" y="1559"/>
                    <a:pt x="423" y="1585"/>
                  </a:cubicBezTo>
                  <a:lnTo>
                    <a:pt x="423" y="1585"/>
                  </a:lnTo>
                  <a:cubicBezTo>
                    <a:pt x="530" y="1621"/>
                    <a:pt x="659" y="1590"/>
                    <a:pt x="755" y="1654"/>
                  </a:cubicBezTo>
                  <a:lnTo>
                    <a:pt x="755" y="1670"/>
                  </a:lnTo>
                  <a:lnTo>
                    <a:pt x="755" y="1670"/>
                  </a:lnTo>
                  <a:cubicBezTo>
                    <a:pt x="755" y="1685"/>
                    <a:pt x="766" y="1693"/>
                    <a:pt x="779" y="1693"/>
                  </a:cubicBezTo>
                  <a:lnTo>
                    <a:pt x="779" y="1693"/>
                  </a:lnTo>
                  <a:cubicBezTo>
                    <a:pt x="787" y="1760"/>
                    <a:pt x="795" y="1826"/>
                    <a:pt x="803" y="1892"/>
                  </a:cubicBezTo>
                  <a:lnTo>
                    <a:pt x="803" y="1892"/>
                  </a:lnTo>
                  <a:cubicBezTo>
                    <a:pt x="807" y="1923"/>
                    <a:pt x="856" y="1924"/>
                    <a:pt x="851" y="1892"/>
                  </a:cubicBezTo>
                  <a:lnTo>
                    <a:pt x="851" y="1892"/>
                  </a:lnTo>
                  <a:cubicBezTo>
                    <a:pt x="843" y="1820"/>
                    <a:pt x="834" y="1747"/>
                    <a:pt x="825" y="1674"/>
                  </a:cubicBezTo>
                  <a:lnTo>
                    <a:pt x="825" y="1674"/>
                  </a:lnTo>
                  <a:cubicBezTo>
                    <a:pt x="963" y="1516"/>
                    <a:pt x="1169" y="1445"/>
                    <a:pt x="1313" y="1293"/>
                  </a:cubicBezTo>
                  <a:close/>
                </a:path>
              </a:pathLst>
            </a:custGeom>
            <a:solidFill>
              <a:schemeClr val="accent6"/>
            </a:solidFill>
            <a:ln>
              <a:noFill/>
            </a:ln>
            <a:effectLst/>
          </p:spPr>
          <p:txBody>
            <a:bodyPr wrap="none" anchor="ctr"/>
            <a:lstStyle/>
            <a:p>
              <a:endParaRPr lang="es-ES_tradnl" sz="919" dirty="0"/>
            </a:p>
          </p:txBody>
        </p:sp>
        <p:sp>
          <p:nvSpPr>
            <p:cNvPr id="18" name="Freeform 22">
              <a:extLst>
                <a:ext uri="{FF2B5EF4-FFF2-40B4-BE49-F238E27FC236}">
                  <a16:creationId xmlns:a16="http://schemas.microsoft.com/office/drawing/2014/main" id="{A4D925A0-4EBA-6D43-BBA6-584C250BA6BB}"/>
                </a:ext>
              </a:extLst>
            </p:cNvPr>
            <p:cNvSpPr>
              <a:spLocks noChangeAspect="1" noChangeArrowheads="1"/>
            </p:cNvSpPr>
            <p:nvPr/>
          </p:nvSpPr>
          <p:spPr bwMode="auto">
            <a:xfrm rot="759599">
              <a:off x="4685017" y="5041382"/>
              <a:ext cx="716037" cy="920918"/>
            </a:xfrm>
            <a:custGeom>
              <a:avLst/>
              <a:gdLst>
                <a:gd name="T0" fmla="*/ 795 w 1493"/>
                <a:gd name="T1" fmla="*/ 1577 h 1924"/>
                <a:gd name="T2" fmla="*/ 1037 w 1493"/>
                <a:gd name="T3" fmla="*/ 1376 h 1924"/>
                <a:gd name="T4" fmla="*/ 733 w 1493"/>
                <a:gd name="T5" fmla="*/ 1593 h 1924"/>
                <a:gd name="T6" fmla="*/ 991 w 1493"/>
                <a:gd name="T7" fmla="*/ 1194 h 1924"/>
                <a:gd name="T8" fmla="*/ 1333 w 1493"/>
                <a:gd name="T9" fmla="*/ 1333 h 1924"/>
                <a:gd name="T10" fmla="*/ 1200 w 1493"/>
                <a:gd name="T11" fmla="*/ 477 h 1924"/>
                <a:gd name="T12" fmla="*/ 1015 w 1493"/>
                <a:gd name="T13" fmla="*/ 624 h 1924"/>
                <a:gd name="T14" fmla="*/ 1099 w 1493"/>
                <a:gd name="T15" fmla="*/ 432 h 1924"/>
                <a:gd name="T16" fmla="*/ 994 w 1493"/>
                <a:gd name="T17" fmla="*/ 596 h 1924"/>
                <a:gd name="T18" fmla="*/ 1049 w 1493"/>
                <a:gd name="T19" fmla="*/ 349 h 1924"/>
                <a:gd name="T20" fmla="*/ 1281 w 1493"/>
                <a:gd name="T21" fmla="*/ 141 h 1924"/>
                <a:gd name="T22" fmla="*/ 1200 w 1493"/>
                <a:gd name="T23" fmla="*/ 477 h 1924"/>
                <a:gd name="T24" fmla="*/ 790 w 1493"/>
                <a:gd name="T25" fmla="*/ 878 h 1924"/>
                <a:gd name="T26" fmla="*/ 664 w 1493"/>
                <a:gd name="T27" fmla="*/ 675 h 1924"/>
                <a:gd name="T28" fmla="*/ 652 w 1493"/>
                <a:gd name="T29" fmla="*/ 715 h 1924"/>
                <a:gd name="T30" fmla="*/ 663 w 1493"/>
                <a:gd name="T31" fmla="*/ 722 h 1924"/>
                <a:gd name="T32" fmla="*/ 569 w 1493"/>
                <a:gd name="T33" fmla="*/ 785 h 1924"/>
                <a:gd name="T34" fmla="*/ 330 w 1493"/>
                <a:gd name="T35" fmla="*/ 417 h 1924"/>
                <a:gd name="T36" fmla="*/ 541 w 1493"/>
                <a:gd name="T37" fmla="*/ 1215 h 1924"/>
                <a:gd name="T38" fmla="*/ 504 w 1493"/>
                <a:gd name="T39" fmla="*/ 1326 h 1924"/>
                <a:gd name="T40" fmla="*/ 481 w 1493"/>
                <a:gd name="T41" fmla="*/ 1349 h 1924"/>
                <a:gd name="T42" fmla="*/ 666 w 1493"/>
                <a:gd name="T43" fmla="*/ 1603 h 1924"/>
                <a:gd name="T44" fmla="*/ 389 w 1493"/>
                <a:gd name="T45" fmla="*/ 1402 h 1924"/>
                <a:gd name="T46" fmla="*/ 541 w 1493"/>
                <a:gd name="T47" fmla="*/ 1215 h 1924"/>
                <a:gd name="T48" fmla="*/ 639 w 1493"/>
                <a:gd name="T49" fmla="*/ 1892 h 1924"/>
                <a:gd name="T50" fmla="*/ 688 w 1493"/>
                <a:gd name="T51" fmla="*/ 1892 h 1924"/>
                <a:gd name="T52" fmla="*/ 736 w 1493"/>
                <a:gd name="T53" fmla="*/ 1669 h 1924"/>
                <a:gd name="T54" fmla="*/ 1068 w 1493"/>
                <a:gd name="T55" fmla="*/ 1585 h 1924"/>
                <a:gd name="T56" fmla="*/ 1283 w 1493"/>
                <a:gd name="T57" fmla="*/ 1465 h 1924"/>
                <a:gd name="T58" fmla="*/ 749 w 1493"/>
                <a:gd name="T59" fmla="*/ 1453 h 1924"/>
                <a:gd name="T60" fmla="*/ 976 w 1493"/>
                <a:gd name="T61" fmla="*/ 709 h 1924"/>
                <a:gd name="T62" fmla="*/ 988 w 1493"/>
                <a:gd name="T63" fmla="*/ 692 h 1924"/>
                <a:gd name="T64" fmla="*/ 1205 w 1493"/>
                <a:gd name="T65" fmla="*/ 536 h 1924"/>
                <a:gd name="T66" fmla="*/ 1342 w 1493"/>
                <a:gd name="T67" fmla="*/ 147 h 1924"/>
                <a:gd name="T68" fmla="*/ 1337 w 1493"/>
                <a:gd name="T69" fmla="*/ 126 h 1924"/>
                <a:gd name="T70" fmla="*/ 945 w 1493"/>
                <a:gd name="T71" fmla="*/ 533 h 1924"/>
                <a:gd name="T72" fmla="*/ 945 w 1493"/>
                <a:gd name="T73" fmla="*/ 674 h 1924"/>
                <a:gd name="T74" fmla="*/ 840 w 1493"/>
                <a:gd name="T75" fmla="*/ 899 h 1924"/>
                <a:gd name="T76" fmla="*/ 653 w 1493"/>
                <a:gd name="T77" fmla="*/ 386 h 1924"/>
                <a:gd name="T78" fmla="*/ 319 w 1493"/>
                <a:gd name="T79" fmla="*/ 350 h 1924"/>
                <a:gd name="T80" fmla="*/ 282 w 1493"/>
                <a:gd name="T81" fmla="*/ 403 h 1924"/>
                <a:gd name="T82" fmla="*/ 397 w 1493"/>
                <a:gd name="T83" fmla="*/ 654 h 1924"/>
                <a:gd name="T84" fmla="*/ 585 w 1493"/>
                <a:gd name="T85" fmla="*/ 867 h 1924"/>
                <a:gd name="T86" fmla="*/ 697 w 1493"/>
                <a:gd name="T87" fmla="*/ 1469 h 1924"/>
                <a:gd name="T88" fmla="*/ 521 w 1493"/>
                <a:gd name="T89" fmla="*/ 1110 h 1924"/>
                <a:gd name="T90" fmla="*/ 179 w 1493"/>
                <a:gd name="T91" fmla="*/ 1293 h 1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3" h="1924">
                  <a:moveTo>
                    <a:pt x="933" y="1560"/>
                  </a:moveTo>
                  <a:lnTo>
                    <a:pt x="933" y="1560"/>
                  </a:lnTo>
                  <a:cubicBezTo>
                    <a:pt x="885" y="1563"/>
                    <a:pt x="839" y="1566"/>
                    <a:pt x="795" y="1577"/>
                  </a:cubicBezTo>
                  <a:lnTo>
                    <a:pt x="795" y="1577"/>
                  </a:lnTo>
                  <a:cubicBezTo>
                    <a:pt x="870" y="1504"/>
                    <a:pt x="951" y="1436"/>
                    <a:pt x="1037" y="1376"/>
                  </a:cubicBezTo>
                  <a:lnTo>
                    <a:pt x="1037" y="1376"/>
                  </a:lnTo>
                  <a:cubicBezTo>
                    <a:pt x="1055" y="1365"/>
                    <a:pt x="1039" y="1336"/>
                    <a:pt x="1021" y="1348"/>
                  </a:cubicBezTo>
                  <a:lnTo>
                    <a:pt x="1021" y="1348"/>
                  </a:lnTo>
                  <a:cubicBezTo>
                    <a:pt x="917" y="1421"/>
                    <a:pt x="822" y="1502"/>
                    <a:pt x="733" y="1593"/>
                  </a:cubicBezTo>
                  <a:lnTo>
                    <a:pt x="733" y="1593"/>
                  </a:lnTo>
                  <a:cubicBezTo>
                    <a:pt x="796" y="1451"/>
                    <a:pt x="885" y="1306"/>
                    <a:pt x="991" y="1194"/>
                  </a:cubicBezTo>
                  <a:lnTo>
                    <a:pt x="991" y="1194"/>
                  </a:lnTo>
                  <a:cubicBezTo>
                    <a:pt x="1049" y="1133"/>
                    <a:pt x="1125" y="1068"/>
                    <a:pt x="1216" y="1076"/>
                  </a:cubicBezTo>
                  <a:lnTo>
                    <a:pt x="1216" y="1076"/>
                  </a:lnTo>
                  <a:cubicBezTo>
                    <a:pt x="1347" y="1088"/>
                    <a:pt x="1405" y="1223"/>
                    <a:pt x="1333" y="1333"/>
                  </a:cubicBezTo>
                  <a:lnTo>
                    <a:pt x="1333" y="1333"/>
                  </a:lnTo>
                  <a:cubicBezTo>
                    <a:pt x="1244" y="1468"/>
                    <a:pt x="1093" y="1549"/>
                    <a:pt x="933" y="1560"/>
                  </a:cubicBezTo>
                  <a:close/>
                  <a:moveTo>
                    <a:pt x="1200" y="477"/>
                  </a:moveTo>
                  <a:lnTo>
                    <a:pt x="1200" y="477"/>
                  </a:lnTo>
                  <a:cubicBezTo>
                    <a:pt x="1146" y="521"/>
                    <a:pt x="1079" y="585"/>
                    <a:pt x="1015" y="624"/>
                  </a:cubicBezTo>
                  <a:lnTo>
                    <a:pt x="1015" y="624"/>
                  </a:lnTo>
                  <a:cubicBezTo>
                    <a:pt x="1051" y="564"/>
                    <a:pt x="1088" y="505"/>
                    <a:pt x="1127" y="448"/>
                  </a:cubicBezTo>
                  <a:lnTo>
                    <a:pt x="1127" y="448"/>
                  </a:lnTo>
                  <a:cubicBezTo>
                    <a:pt x="1139" y="430"/>
                    <a:pt x="1111" y="414"/>
                    <a:pt x="1099" y="432"/>
                  </a:cubicBezTo>
                  <a:lnTo>
                    <a:pt x="1099" y="432"/>
                  </a:lnTo>
                  <a:cubicBezTo>
                    <a:pt x="1062" y="485"/>
                    <a:pt x="1027" y="540"/>
                    <a:pt x="994" y="596"/>
                  </a:cubicBezTo>
                  <a:lnTo>
                    <a:pt x="994" y="596"/>
                  </a:lnTo>
                  <a:cubicBezTo>
                    <a:pt x="1000" y="552"/>
                    <a:pt x="1002" y="491"/>
                    <a:pt x="1006" y="477"/>
                  </a:cubicBezTo>
                  <a:lnTo>
                    <a:pt x="1006" y="477"/>
                  </a:lnTo>
                  <a:cubicBezTo>
                    <a:pt x="1017" y="434"/>
                    <a:pt x="1030" y="390"/>
                    <a:pt x="1049" y="349"/>
                  </a:cubicBezTo>
                  <a:lnTo>
                    <a:pt x="1049" y="349"/>
                  </a:lnTo>
                  <a:cubicBezTo>
                    <a:pt x="1078" y="291"/>
                    <a:pt x="1186" y="76"/>
                    <a:pt x="1281" y="141"/>
                  </a:cubicBezTo>
                  <a:lnTo>
                    <a:pt x="1281" y="141"/>
                  </a:lnTo>
                  <a:cubicBezTo>
                    <a:pt x="1282" y="145"/>
                    <a:pt x="1284" y="149"/>
                    <a:pt x="1287" y="153"/>
                  </a:cubicBezTo>
                  <a:lnTo>
                    <a:pt x="1287" y="153"/>
                  </a:lnTo>
                  <a:cubicBezTo>
                    <a:pt x="1381" y="265"/>
                    <a:pt x="1294" y="402"/>
                    <a:pt x="1200" y="477"/>
                  </a:cubicBezTo>
                  <a:close/>
                  <a:moveTo>
                    <a:pt x="709" y="557"/>
                  </a:moveTo>
                  <a:lnTo>
                    <a:pt x="709" y="557"/>
                  </a:lnTo>
                  <a:cubicBezTo>
                    <a:pt x="757" y="661"/>
                    <a:pt x="784" y="768"/>
                    <a:pt x="790" y="878"/>
                  </a:cubicBezTo>
                  <a:lnTo>
                    <a:pt x="790" y="878"/>
                  </a:lnTo>
                  <a:cubicBezTo>
                    <a:pt x="763" y="803"/>
                    <a:pt x="720" y="734"/>
                    <a:pt x="664" y="675"/>
                  </a:cubicBezTo>
                  <a:lnTo>
                    <a:pt x="664" y="675"/>
                  </a:lnTo>
                  <a:cubicBezTo>
                    <a:pt x="651" y="661"/>
                    <a:pt x="628" y="679"/>
                    <a:pt x="638" y="694"/>
                  </a:cubicBezTo>
                  <a:lnTo>
                    <a:pt x="638" y="694"/>
                  </a:lnTo>
                  <a:cubicBezTo>
                    <a:pt x="643" y="701"/>
                    <a:pt x="648" y="708"/>
                    <a:pt x="652" y="715"/>
                  </a:cubicBezTo>
                  <a:lnTo>
                    <a:pt x="652" y="715"/>
                  </a:lnTo>
                  <a:cubicBezTo>
                    <a:pt x="655" y="720"/>
                    <a:pt x="659" y="722"/>
                    <a:pt x="663" y="722"/>
                  </a:cubicBezTo>
                  <a:lnTo>
                    <a:pt x="663" y="722"/>
                  </a:lnTo>
                  <a:cubicBezTo>
                    <a:pt x="724" y="795"/>
                    <a:pt x="764" y="880"/>
                    <a:pt x="782" y="974"/>
                  </a:cubicBezTo>
                  <a:lnTo>
                    <a:pt x="782" y="974"/>
                  </a:lnTo>
                  <a:cubicBezTo>
                    <a:pt x="720" y="903"/>
                    <a:pt x="635" y="853"/>
                    <a:pt x="569" y="785"/>
                  </a:cubicBezTo>
                  <a:lnTo>
                    <a:pt x="569" y="785"/>
                  </a:lnTo>
                  <a:cubicBezTo>
                    <a:pt x="542" y="757"/>
                    <a:pt x="324" y="504"/>
                    <a:pt x="330" y="417"/>
                  </a:cubicBezTo>
                  <a:lnTo>
                    <a:pt x="330" y="417"/>
                  </a:lnTo>
                  <a:cubicBezTo>
                    <a:pt x="441" y="225"/>
                    <a:pt x="651" y="432"/>
                    <a:pt x="709" y="557"/>
                  </a:cubicBezTo>
                  <a:close/>
                  <a:moveTo>
                    <a:pt x="541" y="1215"/>
                  </a:moveTo>
                  <a:lnTo>
                    <a:pt x="541" y="1215"/>
                  </a:lnTo>
                  <a:cubicBezTo>
                    <a:pt x="600" y="1306"/>
                    <a:pt x="638" y="1404"/>
                    <a:pt x="653" y="1509"/>
                  </a:cubicBezTo>
                  <a:lnTo>
                    <a:pt x="653" y="1509"/>
                  </a:lnTo>
                  <a:cubicBezTo>
                    <a:pt x="612" y="1442"/>
                    <a:pt x="562" y="1380"/>
                    <a:pt x="504" y="1326"/>
                  </a:cubicBezTo>
                  <a:lnTo>
                    <a:pt x="504" y="1326"/>
                  </a:lnTo>
                  <a:cubicBezTo>
                    <a:pt x="488" y="1311"/>
                    <a:pt x="466" y="1334"/>
                    <a:pt x="481" y="1349"/>
                  </a:cubicBezTo>
                  <a:lnTo>
                    <a:pt x="481" y="1349"/>
                  </a:lnTo>
                  <a:cubicBezTo>
                    <a:pt x="555" y="1418"/>
                    <a:pt x="616" y="1499"/>
                    <a:pt x="661" y="1588"/>
                  </a:cubicBezTo>
                  <a:lnTo>
                    <a:pt x="661" y="1588"/>
                  </a:lnTo>
                  <a:cubicBezTo>
                    <a:pt x="662" y="1595"/>
                    <a:pt x="663" y="1599"/>
                    <a:pt x="666" y="1603"/>
                  </a:cubicBezTo>
                  <a:lnTo>
                    <a:pt x="666" y="1603"/>
                  </a:lnTo>
                  <a:cubicBezTo>
                    <a:pt x="584" y="1522"/>
                    <a:pt x="486" y="1465"/>
                    <a:pt x="389" y="1402"/>
                  </a:cubicBezTo>
                  <a:lnTo>
                    <a:pt x="389" y="1402"/>
                  </a:lnTo>
                  <a:cubicBezTo>
                    <a:pt x="281" y="1331"/>
                    <a:pt x="98" y="1198"/>
                    <a:pt x="118" y="1045"/>
                  </a:cubicBezTo>
                  <a:lnTo>
                    <a:pt x="118" y="1045"/>
                  </a:lnTo>
                  <a:cubicBezTo>
                    <a:pt x="148" y="813"/>
                    <a:pt x="500" y="1150"/>
                    <a:pt x="541" y="1215"/>
                  </a:cubicBezTo>
                  <a:close/>
                  <a:moveTo>
                    <a:pt x="666" y="1674"/>
                  </a:moveTo>
                  <a:lnTo>
                    <a:pt x="666" y="1674"/>
                  </a:lnTo>
                  <a:cubicBezTo>
                    <a:pt x="657" y="1747"/>
                    <a:pt x="648" y="1819"/>
                    <a:pt x="639" y="1892"/>
                  </a:cubicBezTo>
                  <a:lnTo>
                    <a:pt x="639" y="1892"/>
                  </a:lnTo>
                  <a:cubicBezTo>
                    <a:pt x="636" y="1923"/>
                    <a:pt x="685" y="1923"/>
                    <a:pt x="688" y="1892"/>
                  </a:cubicBezTo>
                  <a:lnTo>
                    <a:pt x="688" y="1892"/>
                  </a:lnTo>
                  <a:cubicBezTo>
                    <a:pt x="696" y="1826"/>
                    <a:pt x="704" y="1759"/>
                    <a:pt x="713" y="1693"/>
                  </a:cubicBezTo>
                  <a:lnTo>
                    <a:pt x="713" y="1693"/>
                  </a:lnTo>
                  <a:cubicBezTo>
                    <a:pt x="724" y="1693"/>
                    <a:pt x="736" y="1684"/>
                    <a:pt x="736" y="1669"/>
                  </a:cubicBezTo>
                  <a:lnTo>
                    <a:pt x="736" y="1654"/>
                  </a:lnTo>
                  <a:lnTo>
                    <a:pt x="736" y="1654"/>
                  </a:lnTo>
                  <a:cubicBezTo>
                    <a:pt x="832" y="1590"/>
                    <a:pt x="962" y="1621"/>
                    <a:pt x="1068" y="1585"/>
                  </a:cubicBezTo>
                  <a:lnTo>
                    <a:pt x="1068" y="1585"/>
                  </a:lnTo>
                  <a:cubicBezTo>
                    <a:pt x="1146" y="1559"/>
                    <a:pt x="1223" y="1522"/>
                    <a:pt x="1283" y="1465"/>
                  </a:cubicBezTo>
                  <a:lnTo>
                    <a:pt x="1283" y="1465"/>
                  </a:lnTo>
                  <a:cubicBezTo>
                    <a:pt x="1374" y="1381"/>
                    <a:pt x="1492" y="1189"/>
                    <a:pt x="1357" y="1082"/>
                  </a:cubicBezTo>
                  <a:lnTo>
                    <a:pt x="1357" y="1082"/>
                  </a:lnTo>
                  <a:cubicBezTo>
                    <a:pt x="1117" y="891"/>
                    <a:pt x="880" y="1208"/>
                    <a:pt x="749" y="1453"/>
                  </a:cubicBezTo>
                  <a:lnTo>
                    <a:pt x="749" y="1453"/>
                  </a:lnTo>
                  <a:cubicBezTo>
                    <a:pt x="792" y="1196"/>
                    <a:pt x="857" y="944"/>
                    <a:pt x="976" y="709"/>
                  </a:cubicBezTo>
                  <a:lnTo>
                    <a:pt x="976" y="709"/>
                  </a:lnTo>
                  <a:cubicBezTo>
                    <a:pt x="979" y="704"/>
                    <a:pt x="979" y="699"/>
                    <a:pt x="979" y="695"/>
                  </a:cubicBezTo>
                  <a:lnTo>
                    <a:pt x="979" y="695"/>
                  </a:lnTo>
                  <a:cubicBezTo>
                    <a:pt x="982" y="695"/>
                    <a:pt x="985" y="694"/>
                    <a:pt x="988" y="692"/>
                  </a:cubicBezTo>
                  <a:lnTo>
                    <a:pt x="988" y="692"/>
                  </a:lnTo>
                  <a:cubicBezTo>
                    <a:pt x="1064" y="659"/>
                    <a:pt x="1138" y="587"/>
                    <a:pt x="1205" y="536"/>
                  </a:cubicBezTo>
                  <a:lnTo>
                    <a:pt x="1205" y="536"/>
                  </a:lnTo>
                  <a:cubicBezTo>
                    <a:pt x="1249" y="502"/>
                    <a:pt x="1296" y="462"/>
                    <a:pt x="1326" y="414"/>
                  </a:cubicBezTo>
                  <a:lnTo>
                    <a:pt x="1326" y="414"/>
                  </a:lnTo>
                  <a:cubicBezTo>
                    <a:pt x="1379" y="328"/>
                    <a:pt x="1393" y="231"/>
                    <a:pt x="1342" y="147"/>
                  </a:cubicBezTo>
                  <a:lnTo>
                    <a:pt x="1342" y="147"/>
                  </a:lnTo>
                  <a:cubicBezTo>
                    <a:pt x="1344" y="140"/>
                    <a:pt x="1342" y="133"/>
                    <a:pt x="1337" y="126"/>
                  </a:cubicBezTo>
                  <a:lnTo>
                    <a:pt x="1337" y="126"/>
                  </a:lnTo>
                  <a:cubicBezTo>
                    <a:pt x="1228" y="0"/>
                    <a:pt x="1091" y="168"/>
                    <a:pt x="1040" y="262"/>
                  </a:cubicBezTo>
                  <a:lnTo>
                    <a:pt x="1040" y="262"/>
                  </a:lnTo>
                  <a:cubicBezTo>
                    <a:pt x="992" y="348"/>
                    <a:pt x="961" y="436"/>
                    <a:pt x="945" y="533"/>
                  </a:cubicBezTo>
                  <a:lnTo>
                    <a:pt x="945" y="533"/>
                  </a:lnTo>
                  <a:cubicBezTo>
                    <a:pt x="938" y="572"/>
                    <a:pt x="923" y="636"/>
                    <a:pt x="945" y="674"/>
                  </a:cubicBezTo>
                  <a:lnTo>
                    <a:pt x="945" y="674"/>
                  </a:lnTo>
                  <a:cubicBezTo>
                    <a:pt x="941" y="675"/>
                    <a:pt x="937" y="679"/>
                    <a:pt x="934" y="684"/>
                  </a:cubicBezTo>
                  <a:lnTo>
                    <a:pt x="934" y="684"/>
                  </a:lnTo>
                  <a:cubicBezTo>
                    <a:pt x="898" y="755"/>
                    <a:pt x="867" y="826"/>
                    <a:pt x="840" y="899"/>
                  </a:cubicBezTo>
                  <a:lnTo>
                    <a:pt x="840" y="899"/>
                  </a:lnTo>
                  <a:cubicBezTo>
                    <a:pt x="837" y="715"/>
                    <a:pt x="784" y="511"/>
                    <a:pt x="653" y="386"/>
                  </a:cubicBezTo>
                  <a:lnTo>
                    <a:pt x="653" y="386"/>
                  </a:lnTo>
                  <a:cubicBezTo>
                    <a:pt x="561" y="299"/>
                    <a:pt x="410" y="258"/>
                    <a:pt x="319" y="350"/>
                  </a:cubicBezTo>
                  <a:lnTo>
                    <a:pt x="319" y="350"/>
                  </a:lnTo>
                  <a:lnTo>
                    <a:pt x="319" y="350"/>
                  </a:lnTo>
                  <a:lnTo>
                    <a:pt x="319" y="350"/>
                  </a:lnTo>
                  <a:cubicBezTo>
                    <a:pt x="296" y="363"/>
                    <a:pt x="286" y="381"/>
                    <a:pt x="282" y="403"/>
                  </a:cubicBezTo>
                  <a:lnTo>
                    <a:pt x="282" y="403"/>
                  </a:lnTo>
                  <a:cubicBezTo>
                    <a:pt x="280" y="407"/>
                    <a:pt x="280" y="412"/>
                    <a:pt x="281" y="415"/>
                  </a:cubicBezTo>
                  <a:lnTo>
                    <a:pt x="281" y="415"/>
                  </a:lnTo>
                  <a:cubicBezTo>
                    <a:pt x="279" y="495"/>
                    <a:pt x="367" y="610"/>
                    <a:pt x="397" y="654"/>
                  </a:cubicBezTo>
                  <a:lnTo>
                    <a:pt x="397" y="654"/>
                  </a:lnTo>
                  <a:cubicBezTo>
                    <a:pt x="452" y="731"/>
                    <a:pt x="513" y="805"/>
                    <a:pt x="585" y="867"/>
                  </a:cubicBezTo>
                  <a:lnTo>
                    <a:pt x="585" y="867"/>
                  </a:lnTo>
                  <a:cubicBezTo>
                    <a:pt x="656" y="929"/>
                    <a:pt x="741" y="979"/>
                    <a:pt x="786" y="1064"/>
                  </a:cubicBezTo>
                  <a:lnTo>
                    <a:pt x="786" y="1064"/>
                  </a:lnTo>
                  <a:cubicBezTo>
                    <a:pt x="747" y="1196"/>
                    <a:pt x="719" y="1332"/>
                    <a:pt x="697" y="1469"/>
                  </a:cubicBezTo>
                  <a:lnTo>
                    <a:pt x="697" y="1469"/>
                  </a:lnTo>
                  <a:cubicBezTo>
                    <a:pt x="672" y="1337"/>
                    <a:pt x="613" y="1210"/>
                    <a:pt x="521" y="1110"/>
                  </a:cubicBezTo>
                  <a:lnTo>
                    <a:pt x="521" y="1110"/>
                  </a:lnTo>
                  <a:cubicBezTo>
                    <a:pt x="446" y="1030"/>
                    <a:pt x="263" y="859"/>
                    <a:pt x="137" y="931"/>
                  </a:cubicBezTo>
                  <a:lnTo>
                    <a:pt x="137" y="931"/>
                  </a:lnTo>
                  <a:cubicBezTo>
                    <a:pt x="0" y="1010"/>
                    <a:pt x="97" y="1208"/>
                    <a:pt x="179" y="1293"/>
                  </a:cubicBezTo>
                  <a:lnTo>
                    <a:pt x="179" y="1293"/>
                  </a:lnTo>
                  <a:cubicBezTo>
                    <a:pt x="323" y="1445"/>
                    <a:pt x="528" y="1516"/>
                    <a:pt x="666" y="1674"/>
                  </a:cubicBezTo>
                  <a:close/>
                </a:path>
              </a:pathLst>
            </a:custGeom>
            <a:solidFill>
              <a:schemeClr val="accent6"/>
            </a:solidFill>
            <a:ln>
              <a:noFill/>
            </a:ln>
            <a:effectLst/>
          </p:spPr>
          <p:txBody>
            <a:bodyPr wrap="none" anchor="ctr"/>
            <a:lstStyle/>
            <a:p>
              <a:endParaRPr lang="es-ES_tradnl" sz="919"/>
            </a:p>
          </p:txBody>
        </p:sp>
        <p:sp>
          <p:nvSpPr>
            <p:cNvPr id="19" name="Freeform 23">
              <a:extLst>
                <a:ext uri="{FF2B5EF4-FFF2-40B4-BE49-F238E27FC236}">
                  <a16:creationId xmlns:a16="http://schemas.microsoft.com/office/drawing/2014/main" id="{689A3BEA-81CB-1546-BB23-1EF85D793527}"/>
                </a:ext>
              </a:extLst>
            </p:cNvPr>
            <p:cNvSpPr>
              <a:spLocks noChangeArrowheads="1"/>
            </p:cNvSpPr>
            <p:nvPr/>
          </p:nvSpPr>
          <p:spPr bwMode="auto">
            <a:xfrm rot="759599">
              <a:off x="2047190" y="4588640"/>
              <a:ext cx="620986" cy="542835"/>
            </a:xfrm>
            <a:custGeom>
              <a:avLst/>
              <a:gdLst>
                <a:gd name="T0" fmla="*/ 858 w 1295"/>
                <a:gd name="T1" fmla="*/ 180 h 1134"/>
                <a:gd name="T2" fmla="*/ 993 w 1295"/>
                <a:gd name="T3" fmla="*/ 881 h 1134"/>
                <a:gd name="T4" fmla="*/ 628 w 1295"/>
                <a:gd name="T5" fmla="*/ 990 h 1134"/>
                <a:gd name="T6" fmla="*/ 840 w 1295"/>
                <a:gd name="T7" fmla="*/ 832 h 1134"/>
                <a:gd name="T8" fmla="*/ 505 w 1295"/>
                <a:gd name="T9" fmla="*/ 919 h 1134"/>
                <a:gd name="T10" fmla="*/ 710 w 1295"/>
                <a:gd name="T11" fmla="*/ 757 h 1134"/>
                <a:gd name="T12" fmla="*/ 669 w 1295"/>
                <a:gd name="T13" fmla="*/ 994 h 1134"/>
                <a:gd name="T14" fmla="*/ 235 w 1295"/>
                <a:gd name="T15" fmla="*/ 579 h 1134"/>
                <a:gd name="T16" fmla="*/ 322 w 1295"/>
                <a:gd name="T17" fmla="*/ 559 h 1134"/>
                <a:gd name="T18" fmla="*/ 401 w 1295"/>
                <a:gd name="T19" fmla="*/ 541 h 1134"/>
                <a:gd name="T20" fmla="*/ 424 w 1295"/>
                <a:gd name="T21" fmla="*/ 547 h 1134"/>
                <a:gd name="T22" fmla="*/ 303 w 1295"/>
                <a:gd name="T23" fmla="*/ 588 h 1134"/>
                <a:gd name="T24" fmla="*/ 365 w 1295"/>
                <a:gd name="T25" fmla="*/ 604 h 1134"/>
                <a:gd name="T26" fmla="*/ 464 w 1295"/>
                <a:gd name="T27" fmla="*/ 575 h 1134"/>
                <a:gd name="T28" fmla="*/ 286 w 1295"/>
                <a:gd name="T29" fmla="*/ 640 h 1134"/>
                <a:gd name="T30" fmla="*/ 252 w 1295"/>
                <a:gd name="T31" fmla="*/ 606 h 1134"/>
                <a:gd name="T32" fmla="*/ 128 w 1295"/>
                <a:gd name="T33" fmla="*/ 390 h 1134"/>
                <a:gd name="T34" fmla="*/ 52 w 1295"/>
                <a:gd name="T35" fmla="*/ 230 h 1134"/>
                <a:gd name="T36" fmla="*/ 152 w 1295"/>
                <a:gd name="T37" fmla="*/ 316 h 1134"/>
                <a:gd name="T38" fmla="*/ 143 w 1295"/>
                <a:gd name="T39" fmla="*/ 419 h 1134"/>
                <a:gd name="T40" fmla="*/ 369 w 1295"/>
                <a:gd name="T41" fmla="*/ 509 h 1134"/>
                <a:gd name="T42" fmla="*/ 218 w 1295"/>
                <a:gd name="T43" fmla="*/ 550 h 1134"/>
                <a:gd name="T44" fmla="*/ 415 w 1295"/>
                <a:gd name="T45" fmla="*/ 350 h 1134"/>
                <a:gd name="T46" fmla="*/ 415 w 1295"/>
                <a:gd name="T47" fmla="*/ 501 h 1134"/>
                <a:gd name="T48" fmla="*/ 297 w 1295"/>
                <a:gd name="T49" fmla="*/ 184 h 1134"/>
                <a:gd name="T50" fmla="*/ 324 w 1295"/>
                <a:gd name="T51" fmla="*/ 350 h 1134"/>
                <a:gd name="T52" fmla="*/ 223 w 1295"/>
                <a:gd name="T53" fmla="*/ 360 h 1134"/>
                <a:gd name="T54" fmla="*/ 655 w 1295"/>
                <a:gd name="T55" fmla="*/ 666 h 1134"/>
                <a:gd name="T56" fmla="*/ 534 w 1295"/>
                <a:gd name="T57" fmla="*/ 123 h 1134"/>
                <a:gd name="T58" fmla="*/ 691 w 1295"/>
                <a:gd name="T59" fmla="*/ 690 h 1134"/>
                <a:gd name="T60" fmla="*/ 691 w 1295"/>
                <a:gd name="T61" fmla="*/ 690 h 1134"/>
                <a:gd name="T62" fmla="*/ 428 w 1295"/>
                <a:gd name="T63" fmla="*/ 405 h 1134"/>
                <a:gd name="T64" fmla="*/ 501 w 1295"/>
                <a:gd name="T65" fmla="*/ 123 h 1134"/>
                <a:gd name="T66" fmla="*/ 403 w 1295"/>
                <a:gd name="T67" fmla="*/ 131 h 1134"/>
                <a:gd name="T68" fmla="*/ 500 w 1295"/>
                <a:gd name="T69" fmla="*/ 600 h 1134"/>
                <a:gd name="T70" fmla="*/ 615 w 1295"/>
                <a:gd name="T71" fmla="*/ 682 h 1134"/>
                <a:gd name="T72" fmla="*/ 480 w 1295"/>
                <a:gd name="T73" fmla="*/ 606 h 1134"/>
                <a:gd name="T74" fmla="*/ 608 w 1295"/>
                <a:gd name="T75" fmla="*/ 730 h 1134"/>
                <a:gd name="T76" fmla="*/ 405 w 1295"/>
                <a:gd name="T77" fmla="*/ 823 h 1134"/>
                <a:gd name="T78" fmla="*/ 651 w 1295"/>
                <a:gd name="T79" fmla="*/ 702 h 1134"/>
                <a:gd name="T80" fmla="*/ 662 w 1295"/>
                <a:gd name="T81" fmla="*/ 717 h 1134"/>
                <a:gd name="T82" fmla="*/ 444 w 1295"/>
                <a:gd name="T83" fmla="*/ 853 h 1134"/>
                <a:gd name="T84" fmla="*/ 423 w 1295"/>
                <a:gd name="T85" fmla="*/ 842 h 1134"/>
                <a:gd name="T86" fmla="*/ 836 w 1295"/>
                <a:gd name="T87" fmla="*/ 777 h 1134"/>
                <a:gd name="T88" fmla="*/ 586 w 1295"/>
                <a:gd name="T89" fmla="*/ 125 h 1134"/>
                <a:gd name="T90" fmla="*/ 700 w 1295"/>
                <a:gd name="T91" fmla="*/ 1013 h 1134"/>
                <a:gd name="T92" fmla="*/ 955 w 1295"/>
                <a:gd name="T93" fmla="*/ 868 h 1134"/>
                <a:gd name="T94" fmla="*/ 816 w 1295"/>
                <a:gd name="T95" fmla="*/ 165 h 1134"/>
                <a:gd name="T96" fmla="*/ 822 w 1295"/>
                <a:gd name="T97" fmla="*/ 224 h 1134"/>
                <a:gd name="T98" fmla="*/ 914 w 1295"/>
                <a:gd name="T99" fmla="*/ 815 h 1134"/>
                <a:gd name="T100" fmla="*/ 816 w 1295"/>
                <a:gd name="T101" fmla="*/ 165 h 1134"/>
                <a:gd name="T102" fmla="*/ 3 w 1295"/>
                <a:gd name="T103" fmla="*/ 240 h 1134"/>
                <a:gd name="T104" fmla="*/ 1227 w 1295"/>
                <a:gd name="T105" fmla="*/ 946 h 1134"/>
                <a:gd name="T106" fmla="*/ 928 w 1295"/>
                <a:gd name="T107" fmla="*/ 161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95" h="1134">
                  <a:moveTo>
                    <a:pt x="1212" y="890"/>
                  </a:moveTo>
                  <a:lnTo>
                    <a:pt x="1212" y="890"/>
                  </a:lnTo>
                  <a:cubicBezTo>
                    <a:pt x="1143" y="887"/>
                    <a:pt x="1077" y="874"/>
                    <a:pt x="1015" y="853"/>
                  </a:cubicBezTo>
                  <a:lnTo>
                    <a:pt x="1015" y="853"/>
                  </a:lnTo>
                  <a:cubicBezTo>
                    <a:pt x="971" y="630"/>
                    <a:pt x="945" y="392"/>
                    <a:pt x="858" y="180"/>
                  </a:cubicBezTo>
                  <a:lnTo>
                    <a:pt x="858" y="180"/>
                  </a:lnTo>
                  <a:cubicBezTo>
                    <a:pt x="1106" y="280"/>
                    <a:pt x="1235" y="639"/>
                    <a:pt x="1212" y="890"/>
                  </a:cubicBezTo>
                  <a:close/>
                  <a:moveTo>
                    <a:pt x="771" y="1028"/>
                  </a:moveTo>
                  <a:lnTo>
                    <a:pt x="771" y="1028"/>
                  </a:lnTo>
                  <a:cubicBezTo>
                    <a:pt x="848" y="986"/>
                    <a:pt x="921" y="929"/>
                    <a:pt x="993" y="881"/>
                  </a:cubicBezTo>
                  <a:lnTo>
                    <a:pt x="993" y="881"/>
                  </a:lnTo>
                  <a:cubicBezTo>
                    <a:pt x="1053" y="902"/>
                    <a:pt x="1115" y="915"/>
                    <a:pt x="1180" y="920"/>
                  </a:cubicBezTo>
                  <a:lnTo>
                    <a:pt x="1180" y="920"/>
                  </a:lnTo>
                  <a:cubicBezTo>
                    <a:pt x="1059" y="1011"/>
                    <a:pt x="912" y="1047"/>
                    <a:pt x="771" y="1028"/>
                  </a:cubicBezTo>
                  <a:close/>
                  <a:moveTo>
                    <a:pt x="628" y="990"/>
                  </a:moveTo>
                  <a:lnTo>
                    <a:pt x="628" y="990"/>
                  </a:lnTo>
                  <a:cubicBezTo>
                    <a:pt x="707" y="948"/>
                    <a:pt x="784" y="904"/>
                    <a:pt x="860" y="857"/>
                  </a:cubicBezTo>
                  <a:lnTo>
                    <a:pt x="860" y="857"/>
                  </a:lnTo>
                  <a:cubicBezTo>
                    <a:pt x="878" y="846"/>
                    <a:pt x="858" y="821"/>
                    <a:pt x="840" y="832"/>
                  </a:cubicBezTo>
                  <a:lnTo>
                    <a:pt x="840" y="832"/>
                  </a:lnTo>
                  <a:cubicBezTo>
                    <a:pt x="761" y="880"/>
                    <a:pt x="682" y="925"/>
                    <a:pt x="600" y="968"/>
                  </a:cubicBezTo>
                  <a:lnTo>
                    <a:pt x="600" y="968"/>
                  </a:lnTo>
                  <a:cubicBezTo>
                    <a:pt x="597" y="969"/>
                    <a:pt x="595" y="971"/>
                    <a:pt x="594" y="973"/>
                  </a:cubicBezTo>
                  <a:lnTo>
                    <a:pt x="594" y="973"/>
                  </a:lnTo>
                  <a:cubicBezTo>
                    <a:pt x="563" y="958"/>
                    <a:pt x="534" y="940"/>
                    <a:pt x="505" y="919"/>
                  </a:cubicBezTo>
                  <a:lnTo>
                    <a:pt x="505" y="919"/>
                  </a:lnTo>
                  <a:cubicBezTo>
                    <a:pt x="490" y="907"/>
                    <a:pt x="475" y="894"/>
                    <a:pt x="461" y="881"/>
                  </a:cubicBezTo>
                  <a:lnTo>
                    <a:pt x="461" y="881"/>
                  </a:lnTo>
                  <a:cubicBezTo>
                    <a:pt x="544" y="841"/>
                    <a:pt x="630" y="803"/>
                    <a:pt x="710" y="757"/>
                  </a:cubicBezTo>
                  <a:lnTo>
                    <a:pt x="710" y="757"/>
                  </a:lnTo>
                  <a:cubicBezTo>
                    <a:pt x="715" y="754"/>
                    <a:pt x="717" y="750"/>
                    <a:pt x="718" y="746"/>
                  </a:cubicBezTo>
                  <a:lnTo>
                    <a:pt x="718" y="746"/>
                  </a:lnTo>
                  <a:cubicBezTo>
                    <a:pt x="778" y="784"/>
                    <a:pt x="840" y="819"/>
                    <a:pt x="904" y="847"/>
                  </a:cubicBezTo>
                  <a:lnTo>
                    <a:pt x="904" y="847"/>
                  </a:lnTo>
                  <a:cubicBezTo>
                    <a:pt x="829" y="900"/>
                    <a:pt x="750" y="949"/>
                    <a:pt x="669" y="994"/>
                  </a:cubicBezTo>
                  <a:lnTo>
                    <a:pt x="669" y="994"/>
                  </a:lnTo>
                  <a:cubicBezTo>
                    <a:pt x="665" y="996"/>
                    <a:pt x="663" y="999"/>
                    <a:pt x="662" y="1002"/>
                  </a:cubicBezTo>
                  <a:lnTo>
                    <a:pt x="662" y="1002"/>
                  </a:lnTo>
                  <a:cubicBezTo>
                    <a:pt x="650" y="998"/>
                    <a:pt x="639" y="994"/>
                    <a:pt x="628" y="990"/>
                  </a:cubicBezTo>
                  <a:close/>
                  <a:moveTo>
                    <a:pt x="235" y="579"/>
                  </a:moveTo>
                  <a:lnTo>
                    <a:pt x="235" y="579"/>
                  </a:lnTo>
                  <a:cubicBezTo>
                    <a:pt x="245" y="576"/>
                    <a:pt x="262" y="574"/>
                    <a:pt x="266" y="573"/>
                  </a:cubicBezTo>
                  <a:lnTo>
                    <a:pt x="266" y="573"/>
                  </a:lnTo>
                  <a:cubicBezTo>
                    <a:pt x="284" y="569"/>
                    <a:pt x="303" y="564"/>
                    <a:pt x="322" y="559"/>
                  </a:cubicBezTo>
                  <a:lnTo>
                    <a:pt x="322" y="559"/>
                  </a:lnTo>
                  <a:cubicBezTo>
                    <a:pt x="347" y="554"/>
                    <a:pt x="372" y="547"/>
                    <a:pt x="395" y="540"/>
                  </a:cubicBezTo>
                  <a:lnTo>
                    <a:pt x="395" y="540"/>
                  </a:lnTo>
                  <a:cubicBezTo>
                    <a:pt x="397" y="540"/>
                    <a:pt x="398" y="541"/>
                    <a:pt x="400" y="541"/>
                  </a:cubicBezTo>
                  <a:lnTo>
                    <a:pt x="400" y="541"/>
                  </a:lnTo>
                  <a:cubicBezTo>
                    <a:pt x="400" y="541"/>
                    <a:pt x="400" y="541"/>
                    <a:pt x="401" y="541"/>
                  </a:cubicBezTo>
                  <a:lnTo>
                    <a:pt x="401" y="541"/>
                  </a:lnTo>
                  <a:cubicBezTo>
                    <a:pt x="404" y="540"/>
                    <a:pt x="407" y="539"/>
                    <a:pt x="409" y="536"/>
                  </a:cubicBezTo>
                  <a:lnTo>
                    <a:pt x="409" y="536"/>
                  </a:lnTo>
                  <a:cubicBezTo>
                    <a:pt x="414" y="540"/>
                    <a:pt x="420" y="544"/>
                    <a:pt x="424" y="547"/>
                  </a:cubicBezTo>
                  <a:lnTo>
                    <a:pt x="424" y="547"/>
                  </a:lnTo>
                  <a:cubicBezTo>
                    <a:pt x="425" y="549"/>
                    <a:pt x="425" y="551"/>
                    <a:pt x="426" y="554"/>
                  </a:cubicBezTo>
                  <a:lnTo>
                    <a:pt x="426" y="554"/>
                  </a:lnTo>
                  <a:lnTo>
                    <a:pt x="426" y="554"/>
                  </a:lnTo>
                  <a:cubicBezTo>
                    <a:pt x="385" y="565"/>
                    <a:pt x="344" y="576"/>
                    <a:pt x="303" y="588"/>
                  </a:cubicBezTo>
                  <a:lnTo>
                    <a:pt x="303" y="588"/>
                  </a:lnTo>
                  <a:cubicBezTo>
                    <a:pt x="283" y="594"/>
                    <a:pt x="296" y="624"/>
                    <a:pt x="316" y="618"/>
                  </a:cubicBezTo>
                  <a:lnTo>
                    <a:pt x="316" y="618"/>
                  </a:lnTo>
                  <a:cubicBezTo>
                    <a:pt x="326" y="615"/>
                    <a:pt x="336" y="612"/>
                    <a:pt x="347" y="609"/>
                  </a:cubicBezTo>
                  <a:lnTo>
                    <a:pt x="347" y="609"/>
                  </a:lnTo>
                  <a:cubicBezTo>
                    <a:pt x="353" y="612"/>
                    <a:pt x="362" y="610"/>
                    <a:pt x="365" y="604"/>
                  </a:cubicBezTo>
                  <a:lnTo>
                    <a:pt x="365" y="604"/>
                  </a:lnTo>
                  <a:cubicBezTo>
                    <a:pt x="397" y="595"/>
                    <a:pt x="428" y="586"/>
                    <a:pt x="459" y="577"/>
                  </a:cubicBezTo>
                  <a:lnTo>
                    <a:pt x="459" y="577"/>
                  </a:lnTo>
                  <a:cubicBezTo>
                    <a:pt x="461" y="577"/>
                    <a:pt x="463" y="576"/>
                    <a:pt x="464" y="575"/>
                  </a:cubicBezTo>
                  <a:lnTo>
                    <a:pt x="464" y="575"/>
                  </a:lnTo>
                  <a:cubicBezTo>
                    <a:pt x="463" y="576"/>
                    <a:pt x="463" y="576"/>
                    <a:pt x="462" y="577"/>
                  </a:cubicBezTo>
                  <a:lnTo>
                    <a:pt x="462" y="577"/>
                  </a:lnTo>
                  <a:cubicBezTo>
                    <a:pt x="404" y="600"/>
                    <a:pt x="345" y="621"/>
                    <a:pt x="287" y="640"/>
                  </a:cubicBezTo>
                  <a:lnTo>
                    <a:pt x="287" y="640"/>
                  </a:lnTo>
                  <a:cubicBezTo>
                    <a:pt x="286" y="640"/>
                    <a:pt x="286" y="640"/>
                    <a:pt x="286" y="640"/>
                  </a:cubicBezTo>
                  <a:lnTo>
                    <a:pt x="286" y="640"/>
                  </a:lnTo>
                  <a:cubicBezTo>
                    <a:pt x="282" y="640"/>
                    <a:pt x="278" y="641"/>
                    <a:pt x="275" y="641"/>
                  </a:cubicBezTo>
                  <a:lnTo>
                    <a:pt x="275" y="641"/>
                  </a:lnTo>
                  <a:cubicBezTo>
                    <a:pt x="268" y="630"/>
                    <a:pt x="260" y="617"/>
                    <a:pt x="252" y="606"/>
                  </a:cubicBezTo>
                  <a:lnTo>
                    <a:pt x="252" y="606"/>
                  </a:lnTo>
                  <a:cubicBezTo>
                    <a:pt x="246" y="597"/>
                    <a:pt x="241" y="588"/>
                    <a:pt x="235" y="579"/>
                  </a:cubicBezTo>
                  <a:close/>
                  <a:moveTo>
                    <a:pt x="180" y="376"/>
                  </a:moveTo>
                  <a:lnTo>
                    <a:pt x="180" y="376"/>
                  </a:lnTo>
                  <a:cubicBezTo>
                    <a:pt x="162" y="379"/>
                    <a:pt x="145" y="384"/>
                    <a:pt x="128" y="390"/>
                  </a:cubicBezTo>
                  <a:lnTo>
                    <a:pt x="128" y="390"/>
                  </a:lnTo>
                  <a:cubicBezTo>
                    <a:pt x="115" y="364"/>
                    <a:pt x="103" y="339"/>
                    <a:pt x="91" y="313"/>
                  </a:cubicBezTo>
                  <a:lnTo>
                    <a:pt x="91" y="313"/>
                  </a:lnTo>
                  <a:cubicBezTo>
                    <a:pt x="121" y="334"/>
                    <a:pt x="151" y="355"/>
                    <a:pt x="180" y="376"/>
                  </a:cubicBezTo>
                  <a:close/>
                  <a:moveTo>
                    <a:pt x="52" y="230"/>
                  </a:moveTo>
                  <a:lnTo>
                    <a:pt x="52" y="230"/>
                  </a:lnTo>
                  <a:cubicBezTo>
                    <a:pt x="62" y="226"/>
                    <a:pt x="71" y="221"/>
                    <a:pt x="81" y="217"/>
                  </a:cubicBezTo>
                  <a:lnTo>
                    <a:pt x="81" y="217"/>
                  </a:lnTo>
                  <a:cubicBezTo>
                    <a:pt x="81" y="219"/>
                    <a:pt x="82" y="220"/>
                    <a:pt x="83" y="222"/>
                  </a:cubicBezTo>
                  <a:lnTo>
                    <a:pt x="83" y="222"/>
                  </a:lnTo>
                  <a:cubicBezTo>
                    <a:pt x="106" y="253"/>
                    <a:pt x="129" y="284"/>
                    <a:pt x="152" y="316"/>
                  </a:cubicBezTo>
                  <a:lnTo>
                    <a:pt x="152" y="316"/>
                  </a:lnTo>
                  <a:cubicBezTo>
                    <a:pt x="122" y="295"/>
                    <a:pt x="92" y="275"/>
                    <a:pt x="63" y="254"/>
                  </a:cubicBezTo>
                  <a:lnTo>
                    <a:pt x="63" y="254"/>
                  </a:lnTo>
                  <a:cubicBezTo>
                    <a:pt x="60" y="246"/>
                    <a:pt x="56" y="238"/>
                    <a:pt x="52" y="230"/>
                  </a:cubicBezTo>
                  <a:close/>
                  <a:moveTo>
                    <a:pt x="143" y="419"/>
                  </a:moveTo>
                  <a:lnTo>
                    <a:pt x="143" y="419"/>
                  </a:lnTo>
                  <a:cubicBezTo>
                    <a:pt x="169" y="410"/>
                    <a:pt x="195" y="405"/>
                    <a:pt x="221" y="405"/>
                  </a:cubicBezTo>
                  <a:lnTo>
                    <a:pt x="221" y="405"/>
                  </a:lnTo>
                  <a:cubicBezTo>
                    <a:pt x="271" y="439"/>
                    <a:pt x="320" y="474"/>
                    <a:pt x="369" y="509"/>
                  </a:cubicBezTo>
                  <a:lnTo>
                    <a:pt x="369" y="509"/>
                  </a:lnTo>
                  <a:cubicBezTo>
                    <a:pt x="369" y="511"/>
                    <a:pt x="369" y="512"/>
                    <a:pt x="369" y="515"/>
                  </a:cubicBezTo>
                  <a:lnTo>
                    <a:pt x="369" y="515"/>
                  </a:lnTo>
                  <a:cubicBezTo>
                    <a:pt x="339" y="524"/>
                    <a:pt x="306" y="530"/>
                    <a:pt x="276" y="537"/>
                  </a:cubicBezTo>
                  <a:lnTo>
                    <a:pt x="276" y="537"/>
                  </a:lnTo>
                  <a:cubicBezTo>
                    <a:pt x="261" y="541"/>
                    <a:pt x="235" y="542"/>
                    <a:pt x="218" y="550"/>
                  </a:cubicBezTo>
                  <a:lnTo>
                    <a:pt x="218" y="550"/>
                  </a:lnTo>
                  <a:cubicBezTo>
                    <a:pt x="192" y="507"/>
                    <a:pt x="167" y="464"/>
                    <a:pt x="143" y="419"/>
                  </a:cubicBezTo>
                  <a:close/>
                  <a:moveTo>
                    <a:pt x="370" y="135"/>
                  </a:moveTo>
                  <a:lnTo>
                    <a:pt x="370" y="135"/>
                  </a:lnTo>
                  <a:cubicBezTo>
                    <a:pt x="385" y="207"/>
                    <a:pt x="400" y="279"/>
                    <a:pt x="415" y="350"/>
                  </a:cubicBezTo>
                  <a:lnTo>
                    <a:pt x="415" y="350"/>
                  </a:lnTo>
                  <a:cubicBezTo>
                    <a:pt x="409" y="333"/>
                    <a:pt x="380" y="337"/>
                    <a:pt x="384" y="357"/>
                  </a:cubicBezTo>
                  <a:lnTo>
                    <a:pt x="384" y="357"/>
                  </a:lnTo>
                  <a:cubicBezTo>
                    <a:pt x="394" y="405"/>
                    <a:pt x="404" y="452"/>
                    <a:pt x="415" y="501"/>
                  </a:cubicBezTo>
                  <a:lnTo>
                    <a:pt x="415" y="501"/>
                  </a:lnTo>
                  <a:cubicBezTo>
                    <a:pt x="410" y="497"/>
                    <a:pt x="406" y="494"/>
                    <a:pt x="402" y="491"/>
                  </a:cubicBezTo>
                  <a:lnTo>
                    <a:pt x="402" y="491"/>
                  </a:lnTo>
                  <a:cubicBezTo>
                    <a:pt x="399" y="455"/>
                    <a:pt x="386" y="423"/>
                    <a:pt x="373" y="388"/>
                  </a:cubicBezTo>
                  <a:lnTo>
                    <a:pt x="373" y="388"/>
                  </a:lnTo>
                  <a:cubicBezTo>
                    <a:pt x="348" y="320"/>
                    <a:pt x="322" y="252"/>
                    <a:pt x="297" y="184"/>
                  </a:cubicBezTo>
                  <a:lnTo>
                    <a:pt x="297" y="184"/>
                  </a:lnTo>
                  <a:cubicBezTo>
                    <a:pt x="289" y="164"/>
                    <a:pt x="259" y="177"/>
                    <a:pt x="267" y="197"/>
                  </a:cubicBezTo>
                  <a:lnTo>
                    <a:pt x="267" y="197"/>
                  </a:lnTo>
                  <a:cubicBezTo>
                    <a:pt x="286" y="247"/>
                    <a:pt x="305" y="299"/>
                    <a:pt x="324" y="350"/>
                  </a:cubicBezTo>
                  <a:lnTo>
                    <a:pt x="324" y="350"/>
                  </a:lnTo>
                  <a:cubicBezTo>
                    <a:pt x="338" y="386"/>
                    <a:pt x="357" y="426"/>
                    <a:pt x="365" y="466"/>
                  </a:cubicBezTo>
                  <a:lnTo>
                    <a:pt x="365" y="466"/>
                  </a:lnTo>
                  <a:cubicBezTo>
                    <a:pt x="319" y="434"/>
                    <a:pt x="273" y="401"/>
                    <a:pt x="226" y="368"/>
                  </a:cubicBezTo>
                  <a:lnTo>
                    <a:pt x="226" y="368"/>
                  </a:lnTo>
                  <a:cubicBezTo>
                    <a:pt x="226" y="366"/>
                    <a:pt x="226" y="363"/>
                    <a:pt x="223" y="360"/>
                  </a:cubicBezTo>
                  <a:lnTo>
                    <a:pt x="223" y="360"/>
                  </a:lnTo>
                  <a:cubicBezTo>
                    <a:pt x="186" y="309"/>
                    <a:pt x="149" y="257"/>
                    <a:pt x="111" y="205"/>
                  </a:cubicBezTo>
                  <a:lnTo>
                    <a:pt x="111" y="205"/>
                  </a:lnTo>
                  <a:cubicBezTo>
                    <a:pt x="195" y="172"/>
                    <a:pt x="282" y="149"/>
                    <a:pt x="370" y="135"/>
                  </a:cubicBezTo>
                  <a:close/>
                  <a:moveTo>
                    <a:pt x="655" y="666"/>
                  </a:moveTo>
                  <a:lnTo>
                    <a:pt x="655" y="666"/>
                  </a:lnTo>
                  <a:cubicBezTo>
                    <a:pt x="651" y="663"/>
                    <a:pt x="647" y="661"/>
                    <a:pt x="644" y="658"/>
                  </a:cubicBezTo>
                  <a:lnTo>
                    <a:pt x="644" y="658"/>
                  </a:lnTo>
                  <a:cubicBezTo>
                    <a:pt x="614" y="478"/>
                    <a:pt x="577" y="300"/>
                    <a:pt x="534" y="123"/>
                  </a:cubicBezTo>
                  <a:lnTo>
                    <a:pt x="534" y="123"/>
                  </a:lnTo>
                  <a:cubicBezTo>
                    <a:pt x="541" y="123"/>
                    <a:pt x="546" y="123"/>
                    <a:pt x="553" y="123"/>
                  </a:cubicBezTo>
                  <a:lnTo>
                    <a:pt x="553" y="123"/>
                  </a:lnTo>
                  <a:cubicBezTo>
                    <a:pt x="596" y="302"/>
                    <a:pt x="630" y="483"/>
                    <a:pt x="655" y="666"/>
                  </a:cubicBezTo>
                  <a:close/>
                  <a:moveTo>
                    <a:pt x="691" y="690"/>
                  </a:moveTo>
                  <a:lnTo>
                    <a:pt x="691" y="690"/>
                  </a:lnTo>
                  <a:cubicBezTo>
                    <a:pt x="680" y="602"/>
                    <a:pt x="666" y="515"/>
                    <a:pt x="650" y="428"/>
                  </a:cubicBezTo>
                  <a:lnTo>
                    <a:pt x="650" y="428"/>
                  </a:lnTo>
                  <a:cubicBezTo>
                    <a:pt x="675" y="516"/>
                    <a:pt x="693" y="606"/>
                    <a:pt x="694" y="691"/>
                  </a:cubicBezTo>
                  <a:lnTo>
                    <a:pt x="694" y="691"/>
                  </a:lnTo>
                  <a:cubicBezTo>
                    <a:pt x="693" y="691"/>
                    <a:pt x="692" y="690"/>
                    <a:pt x="691" y="690"/>
                  </a:cubicBezTo>
                  <a:lnTo>
                    <a:pt x="455" y="529"/>
                  </a:lnTo>
                  <a:lnTo>
                    <a:pt x="455" y="529"/>
                  </a:lnTo>
                  <a:cubicBezTo>
                    <a:pt x="454" y="528"/>
                    <a:pt x="454" y="527"/>
                    <a:pt x="454" y="527"/>
                  </a:cubicBezTo>
                  <a:lnTo>
                    <a:pt x="454" y="527"/>
                  </a:lnTo>
                  <a:cubicBezTo>
                    <a:pt x="445" y="486"/>
                    <a:pt x="436" y="446"/>
                    <a:pt x="428" y="405"/>
                  </a:cubicBezTo>
                  <a:lnTo>
                    <a:pt x="428" y="405"/>
                  </a:lnTo>
                  <a:cubicBezTo>
                    <a:pt x="437" y="446"/>
                    <a:pt x="446" y="487"/>
                    <a:pt x="455" y="529"/>
                  </a:cubicBezTo>
                  <a:lnTo>
                    <a:pt x="691" y="690"/>
                  </a:lnTo>
                  <a:close/>
                  <a:moveTo>
                    <a:pt x="501" y="123"/>
                  </a:moveTo>
                  <a:lnTo>
                    <a:pt x="501" y="123"/>
                  </a:lnTo>
                  <a:cubicBezTo>
                    <a:pt x="542" y="292"/>
                    <a:pt x="577" y="462"/>
                    <a:pt x="606" y="633"/>
                  </a:cubicBezTo>
                  <a:lnTo>
                    <a:pt x="606" y="633"/>
                  </a:lnTo>
                  <a:cubicBezTo>
                    <a:pt x="569" y="607"/>
                    <a:pt x="531" y="582"/>
                    <a:pt x="494" y="556"/>
                  </a:cubicBezTo>
                  <a:lnTo>
                    <a:pt x="494" y="556"/>
                  </a:lnTo>
                  <a:cubicBezTo>
                    <a:pt x="463" y="414"/>
                    <a:pt x="432" y="273"/>
                    <a:pt x="403" y="131"/>
                  </a:cubicBezTo>
                  <a:lnTo>
                    <a:pt x="403" y="131"/>
                  </a:lnTo>
                  <a:cubicBezTo>
                    <a:pt x="435" y="127"/>
                    <a:pt x="468" y="125"/>
                    <a:pt x="501" y="123"/>
                  </a:cubicBezTo>
                  <a:close/>
                  <a:moveTo>
                    <a:pt x="480" y="606"/>
                  </a:moveTo>
                  <a:lnTo>
                    <a:pt x="480" y="606"/>
                  </a:lnTo>
                  <a:cubicBezTo>
                    <a:pt x="488" y="608"/>
                    <a:pt x="496" y="606"/>
                    <a:pt x="500" y="600"/>
                  </a:cubicBezTo>
                  <a:lnTo>
                    <a:pt x="500" y="600"/>
                  </a:lnTo>
                  <a:cubicBezTo>
                    <a:pt x="538" y="626"/>
                    <a:pt x="576" y="651"/>
                    <a:pt x="614" y="677"/>
                  </a:cubicBezTo>
                  <a:lnTo>
                    <a:pt x="614" y="677"/>
                  </a:lnTo>
                  <a:cubicBezTo>
                    <a:pt x="614" y="678"/>
                    <a:pt x="615" y="680"/>
                    <a:pt x="615" y="682"/>
                  </a:cubicBezTo>
                  <a:lnTo>
                    <a:pt x="615" y="682"/>
                  </a:lnTo>
                  <a:cubicBezTo>
                    <a:pt x="533" y="714"/>
                    <a:pt x="450" y="745"/>
                    <a:pt x="368" y="776"/>
                  </a:cubicBezTo>
                  <a:lnTo>
                    <a:pt x="368" y="776"/>
                  </a:lnTo>
                  <a:cubicBezTo>
                    <a:pt x="342" y="742"/>
                    <a:pt x="318" y="707"/>
                    <a:pt x="295" y="672"/>
                  </a:cubicBezTo>
                  <a:lnTo>
                    <a:pt x="295" y="672"/>
                  </a:lnTo>
                  <a:cubicBezTo>
                    <a:pt x="357" y="651"/>
                    <a:pt x="419" y="629"/>
                    <a:pt x="480" y="606"/>
                  </a:cubicBezTo>
                  <a:close/>
                  <a:moveTo>
                    <a:pt x="427" y="841"/>
                  </a:moveTo>
                  <a:lnTo>
                    <a:pt x="427" y="841"/>
                  </a:lnTo>
                  <a:cubicBezTo>
                    <a:pt x="490" y="810"/>
                    <a:pt x="555" y="783"/>
                    <a:pt x="621" y="759"/>
                  </a:cubicBezTo>
                  <a:lnTo>
                    <a:pt x="621" y="759"/>
                  </a:lnTo>
                  <a:cubicBezTo>
                    <a:pt x="641" y="752"/>
                    <a:pt x="628" y="723"/>
                    <a:pt x="608" y="730"/>
                  </a:cubicBezTo>
                  <a:lnTo>
                    <a:pt x="608" y="730"/>
                  </a:lnTo>
                  <a:cubicBezTo>
                    <a:pt x="542" y="753"/>
                    <a:pt x="477" y="780"/>
                    <a:pt x="414" y="812"/>
                  </a:cubicBezTo>
                  <a:lnTo>
                    <a:pt x="414" y="812"/>
                  </a:lnTo>
                  <a:cubicBezTo>
                    <a:pt x="409" y="814"/>
                    <a:pt x="407" y="818"/>
                    <a:pt x="405" y="823"/>
                  </a:cubicBezTo>
                  <a:lnTo>
                    <a:pt x="405" y="823"/>
                  </a:lnTo>
                  <a:cubicBezTo>
                    <a:pt x="400" y="817"/>
                    <a:pt x="394" y="809"/>
                    <a:pt x="389" y="803"/>
                  </a:cubicBezTo>
                  <a:lnTo>
                    <a:pt x="389" y="803"/>
                  </a:lnTo>
                  <a:cubicBezTo>
                    <a:pt x="475" y="770"/>
                    <a:pt x="561" y="738"/>
                    <a:pt x="646" y="705"/>
                  </a:cubicBezTo>
                  <a:lnTo>
                    <a:pt x="646" y="705"/>
                  </a:lnTo>
                  <a:cubicBezTo>
                    <a:pt x="648" y="704"/>
                    <a:pt x="650" y="703"/>
                    <a:pt x="651" y="702"/>
                  </a:cubicBezTo>
                  <a:lnTo>
                    <a:pt x="651" y="702"/>
                  </a:lnTo>
                  <a:cubicBezTo>
                    <a:pt x="655" y="704"/>
                    <a:pt x="657" y="707"/>
                    <a:pt x="661" y="708"/>
                  </a:cubicBezTo>
                  <a:lnTo>
                    <a:pt x="661" y="708"/>
                  </a:lnTo>
                  <a:cubicBezTo>
                    <a:pt x="661" y="711"/>
                    <a:pt x="662" y="714"/>
                    <a:pt x="662" y="717"/>
                  </a:cubicBezTo>
                  <a:lnTo>
                    <a:pt x="662" y="717"/>
                  </a:lnTo>
                  <a:cubicBezTo>
                    <a:pt x="664" y="731"/>
                    <a:pt x="679" y="734"/>
                    <a:pt x="688" y="727"/>
                  </a:cubicBezTo>
                  <a:lnTo>
                    <a:pt x="688" y="727"/>
                  </a:lnTo>
                  <a:cubicBezTo>
                    <a:pt x="690" y="728"/>
                    <a:pt x="691" y="728"/>
                    <a:pt x="692" y="730"/>
                  </a:cubicBezTo>
                  <a:lnTo>
                    <a:pt x="692" y="730"/>
                  </a:lnTo>
                  <a:cubicBezTo>
                    <a:pt x="612" y="776"/>
                    <a:pt x="526" y="813"/>
                    <a:pt x="444" y="853"/>
                  </a:cubicBezTo>
                  <a:lnTo>
                    <a:pt x="444" y="853"/>
                  </a:lnTo>
                  <a:cubicBezTo>
                    <a:pt x="441" y="854"/>
                    <a:pt x="439" y="856"/>
                    <a:pt x="437" y="858"/>
                  </a:cubicBezTo>
                  <a:lnTo>
                    <a:pt x="437" y="858"/>
                  </a:lnTo>
                  <a:cubicBezTo>
                    <a:pt x="433" y="853"/>
                    <a:pt x="428" y="848"/>
                    <a:pt x="423" y="842"/>
                  </a:cubicBezTo>
                  <a:lnTo>
                    <a:pt x="423" y="842"/>
                  </a:lnTo>
                  <a:cubicBezTo>
                    <a:pt x="424" y="842"/>
                    <a:pt x="426" y="842"/>
                    <a:pt x="427" y="841"/>
                  </a:cubicBezTo>
                  <a:close/>
                  <a:moveTo>
                    <a:pt x="656" y="131"/>
                  </a:moveTo>
                  <a:lnTo>
                    <a:pt x="656" y="131"/>
                  </a:lnTo>
                  <a:cubicBezTo>
                    <a:pt x="732" y="341"/>
                    <a:pt x="792" y="557"/>
                    <a:pt x="836" y="777"/>
                  </a:cubicBezTo>
                  <a:lnTo>
                    <a:pt x="836" y="777"/>
                  </a:lnTo>
                  <a:cubicBezTo>
                    <a:pt x="799" y="757"/>
                    <a:pt x="763" y="735"/>
                    <a:pt x="726" y="712"/>
                  </a:cubicBezTo>
                  <a:lnTo>
                    <a:pt x="726" y="712"/>
                  </a:lnTo>
                  <a:cubicBezTo>
                    <a:pt x="727" y="519"/>
                    <a:pt x="648" y="309"/>
                    <a:pt x="588" y="128"/>
                  </a:cubicBezTo>
                  <a:lnTo>
                    <a:pt x="588" y="128"/>
                  </a:lnTo>
                  <a:cubicBezTo>
                    <a:pt x="587" y="126"/>
                    <a:pt x="587" y="126"/>
                    <a:pt x="586" y="125"/>
                  </a:cubicBezTo>
                  <a:lnTo>
                    <a:pt x="586" y="125"/>
                  </a:lnTo>
                  <a:cubicBezTo>
                    <a:pt x="586" y="125"/>
                    <a:pt x="586" y="125"/>
                    <a:pt x="586" y="124"/>
                  </a:cubicBezTo>
                  <a:lnTo>
                    <a:pt x="586" y="124"/>
                  </a:lnTo>
                  <a:cubicBezTo>
                    <a:pt x="609" y="125"/>
                    <a:pt x="633" y="128"/>
                    <a:pt x="656" y="131"/>
                  </a:cubicBezTo>
                  <a:close/>
                  <a:moveTo>
                    <a:pt x="700" y="1013"/>
                  </a:moveTo>
                  <a:lnTo>
                    <a:pt x="700" y="1013"/>
                  </a:lnTo>
                  <a:cubicBezTo>
                    <a:pt x="783" y="968"/>
                    <a:pt x="863" y="918"/>
                    <a:pt x="940" y="862"/>
                  </a:cubicBezTo>
                  <a:lnTo>
                    <a:pt x="940" y="862"/>
                  </a:lnTo>
                  <a:cubicBezTo>
                    <a:pt x="945" y="864"/>
                    <a:pt x="950" y="866"/>
                    <a:pt x="955" y="868"/>
                  </a:cubicBezTo>
                  <a:lnTo>
                    <a:pt x="955" y="868"/>
                  </a:lnTo>
                  <a:cubicBezTo>
                    <a:pt x="878" y="920"/>
                    <a:pt x="801" y="980"/>
                    <a:pt x="717" y="1019"/>
                  </a:cubicBezTo>
                  <a:lnTo>
                    <a:pt x="717" y="1019"/>
                  </a:lnTo>
                  <a:cubicBezTo>
                    <a:pt x="711" y="1017"/>
                    <a:pt x="706" y="1015"/>
                    <a:pt x="700" y="1013"/>
                  </a:cubicBezTo>
                  <a:close/>
                  <a:moveTo>
                    <a:pt x="816" y="165"/>
                  </a:moveTo>
                  <a:lnTo>
                    <a:pt x="816" y="165"/>
                  </a:lnTo>
                  <a:cubicBezTo>
                    <a:pt x="909" y="376"/>
                    <a:pt x="937" y="616"/>
                    <a:pt x="979" y="841"/>
                  </a:cubicBezTo>
                  <a:lnTo>
                    <a:pt x="979" y="841"/>
                  </a:lnTo>
                  <a:cubicBezTo>
                    <a:pt x="969" y="838"/>
                    <a:pt x="959" y="834"/>
                    <a:pt x="950" y="830"/>
                  </a:cubicBezTo>
                  <a:lnTo>
                    <a:pt x="950" y="830"/>
                  </a:lnTo>
                  <a:cubicBezTo>
                    <a:pt x="915" y="626"/>
                    <a:pt x="873" y="424"/>
                    <a:pt x="822" y="224"/>
                  </a:cubicBezTo>
                  <a:lnTo>
                    <a:pt x="822" y="224"/>
                  </a:lnTo>
                  <a:cubicBezTo>
                    <a:pt x="817" y="204"/>
                    <a:pt x="784" y="208"/>
                    <a:pt x="790" y="228"/>
                  </a:cubicBezTo>
                  <a:lnTo>
                    <a:pt x="790" y="228"/>
                  </a:lnTo>
                  <a:cubicBezTo>
                    <a:pt x="839" y="423"/>
                    <a:pt x="881" y="618"/>
                    <a:pt x="914" y="815"/>
                  </a:cubicBezTo>
                  <a:lnTo>
                    <a:pt x="914" y="815"/>
                  </a:lnTo>
                  <a:cubicBezTo>
                    <a:pt x="900" y="809"/>
                    <a:pt x="887" y="802"/>
                    <a:pt x="873" y="795"/>
                  </a:cubicBezTo>
                  <a:lnTo>
                    <a:pt x="873" y="795"/>
                  </a:lnTo>
                  <a:cubicBezTo>
                    <a:pt x="830" y="571"/>
                    <a:pt x="769" y="351"/>
                    <a:pt x="692" y="136"/>
                  </a:cubicBezTo>
                  <a:lnTo>
                    <a:pt x="692" y="136"/>
                  </a:lnTo>
                  <a:cubicBezTo>
                    <a:pt x="734" y="143"/>
                    <a:pt x="775" y="153"/>
                    <a:pt x="816" y="165"/>
                  </a:cubicBezTo>
                  <a:close/>
                  <a:moveTo>
                    <a:pt x="18" y="192"/>
                  </a:moveTo>
                  <a:lnTo>
                    <a:pt x="18" y="192"/>
                  </a:lnTo>
                  <a:cubicBezTo>
                    <a:pt x="7" y="197"/>
                    <a:pt x="3" y="208"/>
                    <a:pt x="5" y="218"/>
                  </a:cubicBezTo>
                  <a:lnTo>
                    <a:pt x="5" y="218"/>
                  </a:lnTo>
                  <a:cubicBezTo>
                    <a:pt x="1" y="224"/>
                    <a:pt x="0" y="232"/>
                    <a:pt x="3" y="240"/>
                  </a:cubicBezTo>
                  <a:lnTo>
                    <a:pt x="3" y="240"/>
                  </a:lnTo>
                  <a:cubicBezTo>
                    <a:pt x="124" y="513"/>
                    <a:pt x="289" y="857"/>
                    <a:pt x="557" y="1012"/>
                  </a:cubicBezTo>
                  <a:lnTo>
                    <a:pt x="557" y="1012"/>
                  </a:lnTo>
                  <a:cubicBezTo>
                    <a:pt x="767" y="1133"/>
                    <a:pt x="1043" y="1095"/>
                    <a:pt x="1227" y="946"/>
                  </a:cubicBezTo>
                  <a:lnTo>
                    <a:pt x="1227" y="946"/>
                  </a:lnTo>
                  <a:cubicBezTo>
                    <a:pt x="1230" y="944"/>
                    <a:pt x="1231" y="942"/>
                    <a:pt x="1233" y="940"/>
                  </a:cubicBezTo>
                  <a:lnTo>
                    <a:pt x="1233" y="940"/>
                  </a:lnTo>
                  <a:cubicBezTo>
                    <a:pt x="1244" y="940"/>
                    <a:pt x="1255" y="934"/>
                    <a:pt x="1258" y="919"/>
                  </a:cubicBezTo>
                  <a:lnTo>
                    <a:pt x="1258" y="919"/>
                  </a:lnTo>
                  <a:cubicBezTo>
                    <a:pt x="1294" y="650"/>
                    <a:pt x="1165" y="309"/>
                    <a:pt x="928" y="161"/>
                  </a:cubicBezTo>
                  <a:lnTo>
                    <a:pt x="928" y="161"/>
                  </a:lnTo>
                  <a:cubicBezTo>
                    <a:pt x="670" y="0"/>
                    <a:pt x="276" y="71"/>
                    <a:pt x="18" y="192"/>
                  </a:cubicBezTo>
                  <a:close/>
                </a:path>
              </a:pathLst>
            </a:custGeom>
            <a:solidFill>
              <a:schemeClr val="accent6"/>
            </a:solidFill>
            <a:ln>
              <a:noFill/>
            </a:ln>
            <a:effectLst/>
          </p:spPr>
          <p:txBody>
            <a:bodyPr wrap="none" anchor="ctr"/>
            <a:lstStyle/>
            <a:p>
              <a:endParaRPr lang="es-ES_tradnl" sz="919" dirty="0"/>
            </a:p>
          </p:txBody>
        </p:sp>
        <p:grpSp>
          <p:nvGrpSpPr>
            <p:cNvPr id="20" name="Group 19">
              <a:extLst>
                <a:ext uri="{FF2B5EF4-FFF2-40B4-BE49-F238E27FC236}">
                  <a16:creationId xmlns:a16="http://schemas.microsoft.com/office/drawing/2014/main" id="{D1301B29-06FC-BB49-823F-3C78A70D9C3C}"/>
                </a:ext>
              </a:extLst>
            </p:cNvPr>
            <p:cNvGrpSpPr/>
            <p:nvPr/>
          </p:nvGrpSpPr>
          <p:grpSpPr>
            <a:xfrm rot="759599">
              <a:off x="1394973" y="3709498"/>
              <a:ext cx="1522897" cy="1567252"/>
              <a:chOff x="3441122" y="3792279"/>
              <a:chExt cx="778762" cy="801444"/>
            </a:xfrm>
            <a:solidFill>
              <a:schemeClr val="accent6"/>
            </a:solidFill>
          </p:grpSpPr>
          <p:sp>
            <p:nvSpPr>
              <p:cNvPr id="354" name="Freeform 9">
                <a:extLst>
                  <a:ext uri="{FF2B5EF4-FFF2-40B4-BE49-F238E27FC236}">
                    <a16:creationId xmlns:a16="http://schemas.microsoft.com/office/drawing/2014/main" id="{5AD89304-165F-DA46-96B0-0B39E00279F1}"/>
                  </a:ext>
                </a:extLst>
              </p:cNvPr>
              <p:cNvSpPr>
                <a:spLocks noChangeArrowheads="1"/>
              </p:cNvSpPr>
              <p:nvPr/>
            </p:nvSpPr>
            <p:spPr bwMode="auto">
              <a:xfrm>
                <a:off x="4187480" y="4458709"/>
                <a:ext cx="25923" cy="12961"/>
              </a:xfrm>
              <a:custGeom>
                <a:avLst/>
                <a:gdLst>
                  <a:gd name="T0" fmla="*/ 30 w 105"/>
                  <a:gd name="T1" fmla="*/ 50 h 55"/>
                  <a:gd name="T2" fmla="*/ 30 w 105"/>
                  <a:gd name="T3" fmla="*/ 50 h 55"/>
                  <a:gd name="T4" fmla="*/ 84 w 105"/>
                  <a:gd name="T5" fmla="*/ 36 h 55"/>
                  <a:gd name="T6" fmla="*/ 84 w 105"/>
                  <a:gd name="T7" fmla="*/ 36 h 55"/>
                  <a:gd name="T8" fmla="*/ 75 w 105"/>
                  <a:gd name="T9" fmla="*/ 5 h 55"/>
                  <a:gd name="T10" fmla="*/ 75 w 105"/>
                  <a:gd name="T11" fmla="*/ 5 h 55"/>
                  <a:gd name="T12" fmla="*/ 21 w 105"/>
                  <a:gd name="T13" fmla="*/ 18 h 55"/>
                  <a:gd name="T14" fmla="*/ 21 w 105"/>
                  <a:gd name="T15" fmla="*/ 18 h 55"/>
                  <a:gd name="T16" fmla="*/ 30 w 105"/>
                  <a:gd name="T17" fmla="*/ 5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55">
                    <a:moveTo>
                      <a:pt x="30" y="50"/>
                    </a:moveTo>
                    <a:lnTo>
                      <a:pt x="30" y="50"/>
                    </a:lnTo>
                    <a:cubicBezTo>
                      <a:pt x="47" y="45"/>
                      <a:pt x="65" y="41"/>
                      <a:pt x="84" y="36"/>
                    </a:cubicBezTo>
                    <a:lnTo>
                      <a:pt x="84" y="36"/>
                    </a:lnTo>
                    <a:cubicBezTo>
                      <a:pt x="104" y="31"/>
                      <a:pt x="95" y="0"/>
                      <a:pt x="75" y="5"/>
                    </a:cubicBezTo>
                    <a:lnTo>
                      <a:pt x="75" y="5"/>
                    </a:lnTo>
                    <a:cubicBezTo>
                      <a:pt x="57" y="9"/>
                      <a:pt x="39" y="14"/>
                      <a:pt x="21" y="18"/>
                    </a:cubicBezTo>
                    <a:lnTo>
                      <a:pt x="21" y="18"/>
                    </a:lnTo>
                    <a:cubicBezTo>
                      <a:pt x="0" y="23"/>
                      <a:pt x="9" y="54"/>
                      <a:pt x="30" y="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5" name="Freeform 24">
                <a:extLst>
                  <a:ext uri="{FF2B5EF4-FFF2-40B4-BE49-F238E27FC236}">
                    <a16:creationId xmlns:a16="http://schemas.microsoft.com/office/drawing/2014/main" id="{E9C971AB-0FCA-0843-8B39-70880B3CE387}"/>
                  </a:ext>
                </a:extLst>
              </p:cNvPr>
              <p:cNvSpPr>
                <a:spLocks noChangeArrowheads="1"/>
              </p:cNvSpPr>
              <p:nvPr/>
            </p:nvSpPr>
            <p:spPr bwMode="auto">
              <a:xfrm>
                <a:off x="3495127" y="3834403"/>
                <a:ext cx="686952" cy="759320"/>
              </a:xfrm>
              <a:custGeom>
                <a:avLst/>
                <a:gdLst>
                  <a:gd name="T0" fmla="*/ 2727 w 2805"/>
                  <a:gd name="T1" fmla="*/ 219 h 3101"/>
                  <a:gd name="T2" fmla="*/ 2418 w 2805"/>
                  <a:gd name="T3" fmla="*/ 475 h 3101"/>
                  <a:gd name="T4" fmla="*/ 2538 w 2805"/>
                  <a:gd name="T5" fmla="*/ 44 h 3101"/>
                  <a:gd name="T6" fmla="*/ 2417 w 2805"/>
                  <a:gd name="T7" fmla="*/ 365 h 3101"/>
                  <a:gd name="T8" fmla="*/ 2374 w 2805"/>
                  <a:gd name="T9" fmla="*/ 30 h 3101"/>
                  <a:gd name="T10" fmla="*/ 2350 w 2805"/>
                  <a:gd name="T11" fmla="*/ 483 h 3101"/>
                  <a:gd name="T12" fmla="*/ 2334 w 2805"/>
                  <a:gd name="T13" fmla="*/ 514 h 3101"/>
                  <a:gd name="T14" fmla="*/ 1873 w 2805"/>
                  <a:gd name="T15" fmla="*/ 1145 h 3101"/>
                  <a:gd name="T16" fmla="*/ 1736 w 2805"/>
                  <a:gd name="T17" fmla="*/ 740 h 3101"/>
                  <a:gd name="T18" fmla="*/ 2115 w 2805"/>
                  <a:gd name="T19" fmla="*/ 596 h 3101"/>
                  <a:gd name="T20" fmla="*/ 1850 w 2805"/>
                  <a:gd name="T21" fmla="*/ 669 h 3101"/>
                  <a:gd name="T22" fmla="*/ 1996 w 2805"/>
                  <a:gd name="T23" fmla="*/ 478 h 3101"/>
                  <a:gd name="T24" fmla="*/ 1856 w 2805"/>
                  <a:gd name="T25" fmla="*/ 432 h 3101"/>
                  <a:gd name="T26" fmla="*/ 1725 w 2805"/>
                  <a:gd name="T27" fmla="*/ 669 h 3101"/>
                  <a:gd name="T28" fmla="*/ 1682 w 2805"/>
                  <a:gd name="T29" fmla="*/ 644 h 3101"/>
                  <a:gd name="T30" fmla="*/ 1544 w 2805"/>
                  <a:gd name="T31" fmla="*/ 349 h 3101"/>
                  <a:gd name="T32" fmla="*/ 1517 w 2805"/>
                  <a:gd name="T33" fmla="*/ 855 h 3101"/>
                  <a:gd name="T34" fmla="*/ 1557 w 2805"/>
                  <a:gd name="T35" fmla="*/ 707 h 3101"/>
                  <a:gd name="T36" fmla="*/ 1516 w 2805"/>
                  <a:gd name="T37" fmla="*/ 808 h 3101"/>
                  <a:gd name="T38" fmla="*/ 1518 w 2805"/>
                  <a:gd name="T39" fmla="*/ 718 h 3101"/>
                  <a:gd name="T40" fmla="*/ 1487 w 2805"/>
                  <a:gd name="T41" fmla="*/ 739 h 3101"/>
                  <a:gd name="T42" fmla="*/ 1485 w 2805"/>
                  <a:gd name="T43" fmla="*/ 797 h 3101"/>
                  <a:gd name="T44" fmla="*/ 1410 w 2805"/>
                  <a:gd name="T45" fmla="*/ 737 h 3101"/>
                  <a:gd name="T46" fmla="*/ 1431 w 2805"/>
                  <a:gd name="T47" fmla="*/ 809 h 3101"/>
                  <a:gd name="T48" fmla="*/ 1401 w 2805"/>
                  <a:gd name="T49" fmla="*/ 828 h 3101"/>
                  <a:gd name="T50" fmla="*/ 1529 w 2805"/>
                  <a:gd name="T51" fmla="*/ 1027 h 3101"/>
                  <a:gd name="T52" fmla="*/ 994 w 2805"/>
                  <a:gd name="T53" fmla="*/ 822 h 3101"/>
                  <a:gd name="T54" fmla="*/ 1257 w 2805"/>
                  <a:gd name="T55" fmla="*/ 612 h 3101"/>
                  <a:gd name="T56" fmla="*/ 1176 w 2805"/>
                  <a:gd name="T57" fmla="*/ 514 h 3101"/>
                  <a:gd name="T58" fmla="*/ 1044 w 2805"/>
                  <a:gd name="T59" fmla="*/ 517 h 3101"/>
                  <a:gd name="T60" fmla="*/ 787 w 2805"/>
                  <a:gd name="T61" fmla="*/ 528 h 3101"/>
                  <a:gd name="T62" fmla="*/ 934 w 2805"/>
                  <a:gd name="T63" fmla="*/ 776 h 3101"/>
                  <a:gd name="T64" fmla="*/ 708 w 2805"/>
                  <a:gd name="T65" fmla="*/ 664 h 3101"/>
                  <a:gd name="T66" fmla="*/ 948 w 2805"/>
                  <a:gd name="T67" fmla="*/ 815 h 3101"/>
                  <a:gd name="T68" fmla="*/ 1112 w 2805"/>
                  <a:gd name="T69" fmla="*/ 1582 h 3101"/>
                  <a:gd name="T70" fmla="*/ 514 w 2805"/>
                  <a:gd name="T71" fmla="*/ 754 h 3101"/>
                  <a:gd name="T72" fmla="*/ 534 w 2805"/>
                  <a:gd name="T73" fmla="*/ 689 h 3101"/>
                  <a:gd name="T74" fmla="*/ 491 w 2805"/>
                  <a:gd name="T75" fmla="*/ 679 h 3101"/>
                  <a:gd name="T76" fmla="*/ 492 w 2805"/>
                  <a:gd name="T77" fmla="*/ 570 h 3101"/>
                  <a:gd name="T78" fmla="*/ 417 w 2805"/>
                  <a:gd name="T79" fmla="*/ 746 h 3101"/>
                  <a:gd name="T80" fmla="*/ 385 w 2805"/>
                  <a:gd name="T81" fmla="*/ 708 h 3101"/>
                  <a:gd name="T82" fmla="*/ 182 w 2805"/>
                  <a:gd name="T83" fmla="*/ 396 h 3101"/>
                  <a:gd name="T84" fmla="*/ 43 w 2805"/>
                  <a:gd name="T85" fmla="*/ 488 h 3101"/>
                  <a:gd name="T86" fmla="*/ 38 w 2805"/>
                  <a:gd name="T87" fmla="*/ 646 h 3101"/>
                  <a:gd name="T88" fmla="*/ 1120 w 2805"/>
                  <a:gd name="T89" fmla="*/ 1647 h 3101"/>
                  <a:gd name="T90" fmla="*/ 1285 w 2805"/>
                  <a:gd name="T91" fmla="*/ 3070 h 3101"/>
                  <a:gd name="T92" fmla="*/ 1185 w 2805"/>
                  <a:gd name="T93" fmla="*/ 1667 h 3101"/>
                  <a:gd name="T94" fmla="*/ 1834 w 2805"/>
                  <a:gd name="T95" fmla="*/ 1252 h 3101"/>
                  <a:gd name="T96" fmla="*/ 1883 w 2805"/>
                  <a:gd name="T97" fmla="*/ 1231 h 3101"/>
                  <a:gd name="T98" fmla="*/ 2178 w 2805"/>
                  <a:gd name="T99" fmla="*/ 1185 h 3101"/>
                  <a:gd name="T100" fmla="*/ 2243 w 2805"/>
                  <a:gd name="T101" fmla="*/ 1149 h 3101"/>
                  <a:gd name="T102" fmla="*/ 2166 w 2805"/>
                  <a:gd name="T103" fmla="*/ 1138 h 3101"/>
                  <a:gd name="T104" fmla="*/ 2264 w 2805"/>
                  <a:gd name="T105" fmla="*/ 1056 h 3101"/>
                  <a:gd name="T106" fmla="*/ 2162 w 2805"/>
                  <a:gd name="T107" fmla="*/ 1107 h 3101"/>
                  <a:gd name="T108" fmla="*/ 2148 w 2805"/>
                  <a:gd name="T109" fmla="*/ 1068 h 3101"/>
                  <a:gd name="T110" fmla="*/ 2152 w 2805"/>
                  <a:gd name="T111" fmla="*/ 967 h 3101"/>
                  <a:gd name="T112" fmla="*/ 2375 w 2805"/>
                  <a:gd name="T113" fmla="*/ 541 h 3101"/>
                  <a:gd name="T114" fmla="*/ 2499 w 2805"/>
                  <a:gd name="T115" fmla="*/ 579 h 3101"/>
                  <a:gd name="T116" fmla="*/ 2577 w 2805"/>
                  <a:gd name="T117" fmla="*/ 549 h 3101"/>
                  <a:gd name="T118" fmla="*/ 2787 w 2805"/>
                  <a:gd name="T119" fmla="*/ 369 h 3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5" h="3101">
                    <a:moveTo>
                      <a:pt x="2770" y="341"/>
                    </a:moveTo>
                    <a:lnTo>
                      <a:pt x="2770" y="341"/>
                    </a:lnTo>
                    <a:cubicBezTo>
                      <a:pt x="2743" y="361"/>
                      <a:pt x="2516" y="495"/>
                      <a:pt x="2428" y="507"/>
                    </a:cubicBezTo>
                    <a:lnTo>
                      <a:pt x="2428" y="507"/>
                    </a:lnTo>
                    <a:cubicBezTo>
                      <a:pt x="2543" y="428"/>
                      <a:pt x="2643" y="332"/>
                      <a:pt x="2727" y="219"/>
                    </a:cubicBezTo>
                    <a:lnTo>
                      <a:pt x="2727" y="219"/>
                    </a:lnTo>
                    <a:cubicBezTo>
                      <a:pt x="2739" y="202"/>
                      <a:pt x="2711" y="186"/>
                      <a:pt x="2698" y="203"/>
                    </a:cubicBezTo>
                    <a:lnTo>
                      <a:pt x="2698" y="203"/>
                    </a:lnTo>
                    <a:cubicBezTo>
                      <a:pt x="2620" y="309"/>
                      <a:pt x="2526" y="400"/>
                      <a:pt x="2418" y="475"/>
                    </a:cubicBezTo>
                    <a:lnTo>
                      <a:pt x="2418" y="475"/>
                    </a:lnTo>
                    <a:cubicBezTo>
                      <a:pt x="2431" y="440"/>
                      <a:pt x="2440" y="398"/>
                      <a:pt x="2448" y="374"/>
                    </a:cubicBezTo>
                    <a:lnTo>
                      <a:pt x="2448" y="374"/>
                    </a:lnTo>
                    <a:cubicBezTo>
                      <a:pt x="2489" y="267"/>
                      <a:pt x="2529" y="159"/>
                      <a:pt x="2569" y="52"/>
                    </a:cubicBezTo>
                    <a:lnTo>
                      <a:pt x="2569" y="52"/>
                    </a:lnTo>
                    <a:cubicBezTo>
                      <a:pt x="2577" y="32"/>
                      <a:pt x="2545" y="24"/>
                      <a:pt x="2538" y="44"/>
                    </a:cubicBezTo>
                    <a:lnTo>
                      <a:pt x="2538" y="44"/>
                    </a:lnTo>
                    <a:cubicBezTo>
                      <a:pt x="2510" y="119"/>
                      <a:pt x="2482" y="194"/>
                      <a:pt x="2453" y="269"/>
                    </a:cubicBezTo>
                    <a:lnTo>
                      <a:pt x="2453" y="269"/>
                    </a:lnTo>
                    <a:cubicBezTo>
                      <a:pt x="2441" y="301"/>
                      <a:pt x="2429" y="333"/>
                      <a:pt x="2417" y="365"/>
                    </a:cubicBezTo>
                    <a:lnTo>
                      <a:pt x="2417" y="365"/>
                    </a:lnTo>
                    <a:cubicBezTo>
                      <a:pt x="2409" y="387"/>
                      <a:pt x="2401" y="408"/>
                      <a:pt x="2393" y="430"/>
                    </a:cubicBezTo>
                    <a:lnTo>
                      <a:pt x="2393" y="430"/>
                    </a:lnTo>
                    <a:cubicBezTo>
                      <a:pt x="2386" y="442"/>
                      <a:pt x="2382" y="454"/>
                      <a:pt x="2380" y="467"/>
                    </a:cubicBezTo>
                    <a:lnTo>
                      <a:pt x="2380" y="467"/>
                    </a:lnTo>
                    <a:cubicBezTo>
                      <a:pt x="2349" y="321"/>
                      <a:pt x="2347" y="176"/>
                      <a:pt x="2374" y="30"/>
                    </a:cubicBezTo>
                    <a:lnTo>
                      <a:pt x="2374" y="30"/>
                    </a:lnTo>
                    <a:cubicBezTo>
                      <a:pt x="2378" y="9"/>
                      <a:pt x="2347" y="0"/>
                      <a:pt x="2343" y="21"/>
                    </a:cubicBezTo>
                    <a:lnTo>
                      <a:pt x="2343" y="21"/>
                    </a:lnTo>
                    <a:cubicBezTo>
                      <a:pt x="2314" y="176"/>
                      <a:pt x="2316" y="329"/>
                      <a:pt x="2350" y="483"/>
                    </a:cubicBezTo>
                    <a:lnTo>
                      <a:pt x="2350" y="483"/>
                    </a:lnTo>
                    <a:cubicBezTo>
                      <a:pt x="2273" y="396"/>
                      <a:pt x="2232" y="288"/>
                      <a:pt x="2233" y="170"/>
                    </a:cubicBezTo>
                    <a:lnTo>
                      <a:pt x="2233" y="170"/>
                    </a:lnTo>
                    <a:cubicBezTo>
                      <a:pt x="2233" y="149"/>
                      <a:pt x="2201" y="149"/>
                      <a:pt x="2200" y="170"/>
                    </a:cubicBezTo>
                    <a:lnTo>
                      <a:pt x="2200" y="170"/>
                    </a:lnTo>
                    <a:cubicBezTo>
                      <a:pt x="2200" y="299"/>
                      <a:pt x="2247" y="420"/>
                      <a:pt x="2334" y="514"/>
                    </a:cubicBezTo>
                    <a:lnTo>
                      <a:pt x="2334" y="514"/>
                    </a:lnTo>
                    <a:cubicBezTo>
                      <a:pt x="2334" y="515"/>
                      <a:pt x="2334" y="515"/>
                      <a:pt x="2334" y="515"/>
                    </a:cubicBezTo>
                    <a:lnTo>
                      <a:pt x="2334" y="515"/>
                    </a:lnTo>
                    <a:cubicBezTo>
                      <a:pt x="2212" y="747"/>
                      <a:pt x="2057" y="958"/>
                      <a:pt x="1873" y="1145"/>
                    </a:cubicBezTo>
                    <a:lnTo>
                      <a:pt x="1873" y="1145"/>
                    </a:lnTo>
                    <a:cubicBezTo>
                      <a:pt x="1778" y="1242"/>
                      <a:pt x="1674" y="1329"/>
                      <a:pt x="1565" y="1410"/>
                    </a:cubicBezTo>
                    <a:lnTo>
                      <a:pt x="1565" y="1410"/>
                    </a:lnTo>
                    <a:cubicBezTo>
                      <a:pt x="1476" y="1476"/>
                      <a:pt x="1351" y="1578"/>
                      <a:pt x="1232" y="1610"/>
                    </a:cubicBezTo>
                    <a:lnTo>
                      <a:pt x="1232" y="1610"/>
                    </a:lnTo>
                    <a:cubicBezTo>
                      <a:pt x="1434" y="1336"/>
                      <a:pt x="1590" y="1046"/>
                      <a:pt x="1736" y="740"/>
                    </a:cubicBezTo>
                    <a:lnTo>
                      <a:pt x="1736" y="740"/>
                    </a:lnTo>
                    <a:cubicBezTo>
                      <a:pt x="1739" y="738"/>
                      <a:pt x="1742" y="735"/>
                      <a:pt x="1743" y="732"/>
                    </a:cubicBezTo>
                    <a:lnTo>
                      <a:pt x="1743" y="732"/>
                    </a:lnTo>
                    <a:cubicBezTo>
                      <a:pt x="1888" y="744"/>
                      <a:pt x="2004" y="689"/>
                      <a:pt x="2115" y="596"/>
                    </a:cubicBezTo>
                    <a:lnTo>
                      <a:pt x="2115" y="596"/>
                    </a:lnTo>
                    <a:cubicBezTo>
                      <a:pt x="2131" y="582"/>
                      <a:pt x="2108" y="559"/>
                      <a:pt x="2091" y="573"/>
                    </a:cubicBezTo>
                    <a:lnTo>
                      <a:pt x="2091" y="573"/>
                    </a:lnTo>
                    <a:cubicBezTo>
                      <a:pt x="2005" y="646"/>
                      <a:pt x="1916" y="692"/>
                      <a:pt x="1809" y="700"/>
                    </a:cubicBezTo>
                    <a:lnTo>
                      <a:pt x="1809" y="700"/>
                    </a:lnTo>
                    <a:cubicBezTo>
                      <a:pt x="1824" y="690"/>
                      <a:pt x="1838" y="678"/>
                      <a:pt x="1850" y="669"/>
                    </a:cubicBezTo>
                    <a:lnTo>
                      <a:pt x="1850" y="669"/>
                    </a:lnTo>
                    <a:cubicBezTo>
                      <a:pt x="1913" y="619"/>
                      <a:pt x="1970" y="564"/>
                      <a:pt x="2019" y="501"/>
                    </a:cubicBezTo>
                    <a:lnTo>
                      <a:pt x="2019" y="501"/>
                    </a:lnTo>
                    <a:cubicBezTo>
                      <a:pt x="2032" y="485"/>
                      <a:pt x="2009" y="462"/>
                      <a:pt x="1996" y="478"/>
                    </a:cubicBezTo>
                    <a:lnTo>
                      <a:pt x="1996" y="478"/>
                    </a:lnTo>
                    <a:cubicBezTo>
                      <a:pt x="1966" y="516"/>
                      <a:pt x="1933" y="553"/>
                      <a:pt x="1897" y="586"/>
                    </a:cubicBezTo>
                    <a:lnTo>
                      <a:pt x="1897" y="586"/>
                    </a:lnTo>
                    <a:cubicBezTo>
                      <a:pt x="1872" y="611"/>
                      <a:pt x="1804" y="682"/>
                      <a:pt x="1755" y="692"/>
                    </a:cubicBezTo>
                    <a:lnTo>
                      <a:pt x="1755" y="692"/>
                    </a:lnTo>
                    <a:cubicBezTo>
                      <a:pt x="1764" y="597"/>
                      <a:pt x="1797" y="509"/>
                      <a:pt x="1856" y="432"/>
                    </a:cubicBezTo>
                    <a:lnTo>
                      <a:pt x="1856" y="432"/>
                    </a:lnTo>
                    <a:cubicBezTo>
                      <a:pt x="1869" y="415"/>
                      <a:pt x="1840" y="398"/>
                      <a:pt x="1827" y="415"/>
                    </a:cubicBezTo>
                    <a:lnTo>
                      <a:pt x="1827" y="415"/>
                    </a:lnTo>
                    <a:cubicBezTo>
                      <a:pt x="1771" y="491"/>
                      <a:pt x="1736" y="577"/>
                      <a:pt x="1725" y="669"/>
                    </a:cubicBezTo>
                    <a:lnTo>
                      <a:pt x="1725" y="669"/>
                    </a:lnTo>
                    <a:cubicBezTo>
                      <a:pt x="1690" y="574"/>
                      <a:pt x="1678" y="475"/>
                      <a:pt x="1688" y="372"/>
                    </a:cubicBezTo>
                    <a:lnTo>
                      <a:pt x="1688" y="372"/>
                    </a:lnTo>
                    <a:cubicBezTo>
                      <a:pt x="1691" y="351"/>
                      <a:pt x="1658" y="351"/>
                      <a:pt x="1656" y="372"/>
                    </a:cubicBezTo>
                    <a:lnTo>
                      <a:pt x="1656" y="372"/>
                    </a:lnTo>
                    <a:cubicBezTo>
                      <a:pt x="1646" y="466"/>
                      <a:pt x="1655" y="556"/>
                      <a:pt x="1682" y="644"/>
                    </a:cubicBezTo>
                    <a:lnTo>
                      <a:pt x="1682" y="644"/>
                    </a:lnTo>
                    <a:cubicBezTo>
                      <a:pt x="1609" y="563"/>
                      <a:pt x="1564" y="465"/>
                      <a:pt x="1577" y="349"/>
                    </a:cubicBezTo>
                    <a:lnTo>
                      <a:pt x="1577" y="349"/>
                    </a:lnTo>
                    <a:cubicBezTo>
                      <a:pt x="1579" y="329"/>
                      <a:pt x="1547" y="329"/>
                      <a:pt x="1544" y="349"/>
                    </a:cubicBezTo>
                    <a:lnTo>
                      <a:pt x="1544" y="349"/>
                    </a:lnTo>
                    <a:cubicBezTo>
                      <a:pt x="1528" y="492"/>
                      <a:pt x="1597" y="613"/>
                      <a:pt x="1698" y="707"/>
                    </a:cubicBezTo>
                    <a:lnTo>
                      <a:pt x="1698" y="707"/>
                    </a:lnTo>
                    <a:cubicBezTo>
                      <a:pt x="1651" y="805"/>
                      <a:pt x="1604" y="901"/>
                      <a:pt x="1554" y="995"/>
                    </a:cubicBezTo>
                    <a:lnTo>
                      <a:pt x="1554" y="995"/>
                    </a:lnTo>
                    <a:cubicBezTo>
                      <a:pt x="1542" y="949"/>
                      <a:pt x="1530" y="902"/>
                      <a:pt x="1517" y="855"/>
                    </a:cubicBezTo>
                    <a:lnTo>
                      <a:pt x="1517" y="855"/>
                    </a:lnTo>
                    <a:cubicBezTo>
                      <a:pt x="1555" y="838"/>
                      <a:pt x="1584" y="740"/>
                      <a:pt x="1589" y="716"/>
                    </a:cubicBezTo>
                    <a:lnTo>
                      <a:pt x="1589" y="716"/>
                    </a:lnTo>
                    <a:cubicBezTo>
                      <a:pt x="1591" y="695"/>
                      <a:pt x="1560" y="687"/>
                      <a:pt x="1557" y="707"/>
                    </a:cubicBezTo>
                    <a:lnTo>
                      <a:pt x="1557" y="707"/>
                    </a:lnTo>
                    <a:cubicBezTo>
                      <a:pt x="1554" y="728"/>
                      <a:pt x="1549" y="748"/>
                      <a:pt x="1540" y="768"/>
                    </a:cubicBezTo>
                    <a:lnTo>
                      <a:pt x="1540" y="768"/>
                    </a:lnTo>
                    <a:cubicBezTo>
                      <a:pt x="1536" y="779"/>
                      <a:pt x="1530" y="788"/>
                      <a:pt x="1524" y="798"/>
                    </a:cubicBezTo>
                    <a:lnTo>
                      <a:pt x="1524" y="798"/>
                    </a:lnTo>
                    <a:cubicBezTo>
                      <a:pt x="1523" y="801"/>
                      <a:pt x="1519" y="804"/>
                      <a:pt x="1516" y="808"/>
                    </a:cubicBezTo>
                    <a:lnTo>
                      <a:pt x="1516" y="808"/>
                    </a:lnTo>
                    <a:cubicBezTo>
                      <a:pt x="1516" y="807"/>
                      <a:pt x="1516" y="806"/>
                      <a:pt x="1517" y="806"/>
                    </a:cubicBezTo>
                    <a:lnTo>
                      <a:pt x="1517" y="806"/>
                    </a:lnTo>
                    <a:cubicBezTo>
                      <a:pt x="1520" y="776"/>
                      <a:pt x="1521" y="747"/>
                      <a:pt x="1518" y="718"/>
                    </a:cubicBezTo>
                    <a:lnTo>
                      <a:pt x="1518" y="718"/>
                    </a:lnTo>
                    <a:cubicBezTo>
                      <a:pt x="1516" y="700"/>
                      <a:pt x="1492" y="695"/>
                      <a:pt x="1486" y="714"/>
                    </a:cubicBezTo>
                    <a:lnTo>
                      <a:pt x="1486" y="714"/>
                    </a:lnTo>
                    <a:cubicBezTo>
                      <a:pt x="1484" y="717"/>
                      <a:pt x="1484" y="720"/>
                      <a:pt x="1483" y="723"/>
                    </a:cubicBezTo>
                    <a:lnTo>
                      <a:pt x="1483" y="723"/>
                    </a:lnTo>
                    <a:cubicBezTo>
                      <a:pt x="1480" y="730"/>
                      <a:pt x="1483" y="735"/>
                      <a:pt x="1487" y="739"/>
                    </a:cubicBezTo>
                    <a:lnTo>
                      <a:pt x="1487" y="739"/>
                    </a:lnTo>
                    <a:cubicBezTo>
                      <a:pt x="1488" y="750"/>
                      <a:pt x="1488" y="760"/>
                      <a:pt x="1488" y="771"/>
                    </a:cubicBezTo>
                    <a:lnTo>
                      <a:pt x="1488" y="771"/>
                    </a:lnTo>
                    <a:cubicBezTo>
                      <a:pt x="1487" y="780"/>
                      <a:pt x="1486" y="788"/>
                      <a:pt x="1485" y="797"/>
                    </a:cubicBezTo>
                    <a:lnTo>
                      <a:pt x="1485" y="797"/>
                    </a:lnTo>
                    <a:cubicBezTo>
                      <a:pt x="1485" y="798"/>
                      <a:pt x="1484" y="800"/>
                      <a:pt x="1484" y="801"/>
                    </a:cubicBezTo>
                    <a:lnTo>
                      <a:pt x="1484" y="801"/>
                    </a:lnTo>
                    <a:cubicBezTo>
                      <a:pt x="1463" y="782"/>
                      <a:pt x="1448" y="756"/>
                      <a:pt x="1441" y="728"/>
                    </a:cubicBezTo>
                    <a:lnTo>
                      <a:pt x="1441" y="728"/>
                    </a:lnTo>
                    <a:cubicBezTo>
                      <a:pt x="1436" y="707"/>
                      <a:pt x="1405" y="716"/>
                      <a:pt x="1410" y="737"/>
                    </a:cubicBezTo>
                    <a:lnTo>
                      <a:pt x="1410" y="737"/>
                    </a:lnTo>
                    <a:cubicBezTo>
                      <a:pt x="1418" y="771"/>
                      <a:pt x="1436" y="801"/>
                      <a:pt x="1462" y="824"/>
                    </a:cubicBezTo>
                    <a:lnTo>
                      <a:pt x="1462" y="824"/>
                    </a:lnTo>
                    <a:cubicBezTo>
                      <a:pt x="1450" y="821"/>
                      <a:pt x="1440" y="815"/>
                      <a:pt x="1431" y="809"/>
                    </a:cubicBezTo>
                    <a:lnTo>
                      <a:pt x="1431" y="809"/>
                    </a:lnTo>
                    <a:cubicBezTo>
                      <a:pt x="1415" y="799"/>
                      <a:pt x="1381" y="779"/>
                      <a:pt x="1391" y="756"/>
                    </a:cubicBezTo>
                    <a:lnTo>
                      <a:pt x="1391" y="756"/>
                    </a:lnTo>
                    <a:cubicBezTo>
                      <a:pt x="1400" y="737"/>
                      <a:pt x="1372" y="720"/>
                      <a:pt x="1363" y="740"/>
                    </a:cubicBezTo>
                    <a:lnTo>
                      <a:pt x="1363" y="740"/>
                    </a:lnTo>
                    <a:cubicBezTo>
                      <a:pt x="1345" y="778"/>
                      <a:pt x="1371" y="806"/>
                      <a:pt x="1401" y="828"/>
                    </a:cubicBezTo>
                    <a:lnTo>
                      <a:pt x="1401" y="828"/>
                    </a:lnTo>
                    <a:cubicBezTo>
                      <a:pt x="1426" y="846"/>
                      <a:pt x="1454" y="861"/>
                      <a:pt x="1484" y="858"/>
                    </a:cubicBezTo>
                    <a:lnTo>
                      <a:pt x="1484" y="858"/>
                    </a:lnTo>
                    <a:cubicBezTo>
                      <a:pt x="1499" y="914"/>
                      <a:pt x="1514" y="970"/>
                      <a:pt x="1529" y="1027"/>
                    </a:cubicBezTo>
                    <a:lnTo>
                      <a:pt x="1529" y="1027"/>
                    </a:lnTo>
                    <a:cubicBezTo>
                      <a:pt x="1530" y="1030"/>
                      <a:pt x="1532" y="1033"/>
                      <a:pt x="1534" y="1034"/>
                    </a:cubicBezTo>
                    <a:lnTo>
                      <a:pt x="1534" y="1034"/>
                    </a:lnTo>
                    <a:cubicBezTo>
                      <a:pt x="1427" y="1233"/>
                      <a:pt x="1311" y="1426"/>
                      <a:pt x="1172" y="1610"/>
                    </a:cubicBezTo>
                    <a:lnTo>
                      <a:pt x="1172" y="1610"/>
                    </a:lnTo>
                    <a:cubicBezTo>
                      <a:pt x="1090" y="1352"/>
                      <a:pt x="1030" y="1089"/>
                      <a:pt x="994" y="822"/>
                    </a:cubicBezTo>
                    <a:lnTo>
                      <a:pt x="994" y="822"/>
                    </a:lnTo>
                    <a:cubicBezTo>
                      <a:pt x="1109" y="794"/>
                      <a:pt x="1197" y="715"/>
                      <a:pt x="1281" y="635"/>
                    </a:cubicBezTo>
                    <a:lnTo>
                      <a:pt x="1281" y="635"/>
                    </a:lnTo>
                    <a:cubicBezTo>
                      <a:pt x="1295" y="620"/>
                      <a:pt x="1272" y="598"/>
                      <a:pt x="1257" y="612"/>
                    </a:cubicBezTo>
                    <a:lnTo>
                      <a:pt x="1257" y="612"/>
                    </a:lnTo>
                    <a:cubicBezTo>
                      <a:pt x="1190" y="677"/>
                      <a:pt x="1121" y="741"/>
                      <a:pt x="1035" y="775"/>
                    </a:cubicBezTo>
                    <a:lnTo>
                      <a:pt x="1035" y="775"/>
                    </a:lnTo>
                    <a:cubicBezTo>
                      <a:pt x="1106" y="705"/>
                      <a:pt x="1164" y="623"/>
                      <a:pt x="1204" y="530"/>
                    </a:cubicBezTo>
                    <a:lnTo>
                      <a:pt x="1204" y="530"/>
                    </a:lnTo>
                    <a:cubicBezTo>
                      <a:pt x="1213" y="512"/>
                      <a:pt x="1184" y="495"/>
                      <a:pt x="1176" y="514"/>
                    </a:cubicBezTo>
                    <a:lnTo>
                      <a:pt x="1176" y="514"/>
                    </a:lnTo>
                    <a:cubicBezTo>
                      <a:pt x="1134" y="611"/>
                      <a:pt x="1074" y="695"/>
                      <a:pt x="997" y="766"/>
                    </a:cubicBezTo>
                    <a:lnTo>
                      <a:pt x="997" y="766"/>
                    </a:lnTo>
                    <a:cubicBezTo>
                      <a:pt x="1025" y="685"/>
                      <a:pt x="1040" y="603"/>
                      <a:pt x="1044" y="517"/>
                    </a:cubicBezTo>
                    <a:lnTo>
                      <a:pt x="1044" y="517"/>
                    </a:lnTo>
                    <a:cubicBezTo>
                      <a:pt x="1045" y="496"/>
                      <a:pt x="1012" y="496"/>
                      <a:pt x="1011" y="517"/>
                    </a:cubicBezTo>
                    <a:lnTo>
                      <a:pt x="1011" y="517"/>
                    </a:lnTo>
                    <a:cubicBezTo>
                      <a:pt x="1008" y="601"/>
                      <a:pt x="992" y="682"/>
                      <a:pt x="964" y="761"/>
                    </a:cubicBezTo>
                    <a:lnTo>
                      <a:pt x="964" y="761"/>
                    </a:lnTo>
                    <a:cubicBezTo>
                      <a:pt x="896" y="692"/>
                      <a:pt x="813" y="622"/>
                      <a:pt x="787" y="528"/>
                    </a:cubicBezTo>
                    <a:lnTo>
                      <a:pt x="787" y="528"/>
                    </a:lnTo>
                    <a:cubicBezTo>
                      <a:pt x="782" y="508"/>
                      <a:pt x="750" y="516"/>
                      <a:pt x="756" y="537"/>
                    </a:cubicBezTo>
                    <a:lnTo>
                      <a:pt x="756" y="537"/>
                    </a:lnTo>
                    <a:cubicBezTo>
                      <a:pt x="783" y="634"/>
                      <a:pt x="863" y="706"/>
                      <a:pt x="934" y="776"/>
                    </a:cubicBezTo>
                    <a:lnTo>
                      <a:pt x="934" y="776"/>
                    </a:lnTo>
                    <a:cubicBezTo>
                      <a:pt x="903" y="766"/>
                      <a:pt x="870" y="760"/>
                      <a:pt x="839" y="747"/>
                    </a:cubicBezTo>
                    <a:lnTo>
                      <a:pt x="839" y="747"/>
                    </a:lnTo>
                    <a:cubicBezTo>
                      <a:pt x="794" y="727"/>
                      <a:pt x="759" y="690"/>
                      <a:pt x="736" y="648"/>
                    </a:cubicBezTo>
                    <a:lnTo>
                      <a:pt x="736" y="648"/>
                    </a:lnTo>
                    <a:cubicBezTo>
                      <a:pt x="726" y="630"/>
                      <a:pt x="698" y="646"/>
                      <a:pt x="708" y="664"/>
                    </a:cubicBezTo>
                    <a:lnTo>
                      <a:pt x="708" y="664"/>
                    </a:lnTo>
                    <a:cubicBezTo>
                      <a:pt x="730" y="704"/>
                      <a:pt x="760" y="736"/>
                      <a:pt x="798" y="762"/>
                    </a:cubicBezTo>
                    <a:lnTo>
                      <a:pt x="798" y="762"/>
                    </a:lnTo>
                    <a:cubicBezTo>
                      <a:pt x="844" y="792"/>
                      <a:pt x="899" y="794"/>
                      <a:pt x="948" y="815"/>
                    </a:cubicBezTo>
                    <a:lnTo>
                      <a:pt x="948" y="815"/>
                    </a:lnTo>
                    <a:cubicBezTo>
                      <a:pt x="948" y="815"/>
                      <a:pt x="949" y="815"/>
                      <a:pt x="949" y="816"/>
                    </a:cubicBezTo>
                    <a:lnTo>
                      <a:pt x="949" y="816"/>
                    </a:lnTo>
                    <a:cubicBezTo>
                      <a:pt x="947" y="820"/>
                      <a:pt x="946" y="825"/>
                      <a:pt x="946" y="831"/>
                    </a:cubicBezTo>
                    <a:lnTo>
                      <a:pt x="946" y="831"/>
                    </a:lnTo>
                    <a:cubicBezTo>
                      <a:pt x="981" y="1086"/>
                      <a:pt x="1036" y="1336"/>
                      <a:pt x="1112" y="1582"/>
                    </a:cubicBezTo>
                    <a:lnTo>
                      <a:pt x="1112" y="1582"/>
                    </a:lnTo>
                    <a:cubicBezTo>
                      <a:pt x="827" y="1382"/>
                      <a:pt x="595" y="1121"/>
                      <a:pt x="430" y="814"/>
                    </a:cubicBezTo>
                    <a:lnTo>
                      <a:pt x="430" y="814"/>
                    </a:lnTo>
                    <a:cubicBezTo>
                      <a:pt x="462" y="802"/>
                      <a:pt x="495" y="770"/>
                      <a:pt x="514" y="754"/>
                    </a:cubicBezTo>
                    <a:lnTo>
                      <a:pt x="514" y="754"/>
                    </a:lnTo>
                    <a:cubicBezTo>
                      <a:pt x="572" y="704"/>
                      <a:pt x="618" y="639"/>
                      <a:pt x="650" y="569"/>
                    </a:cubicBezTo>
                    <a:lnTo>
                      <a:pt x="650" y="569"/>
                    </a:lnTo>
                    <a:cubicBezTo>
                      <a:pt x="659" y="550"/>
                      <a:pt x="631" y="534"/>
                      <a:pt x="622" y="553"/>
                    </a:cubicBezTo>
                    <a:lnTo>
                      <a:pt x="622" y="553"/>
                    </a:lnTo>
                    <a:cubicBezTo>
                      <a:pt x="600" y="603"/>
                      <a:pt x="570" y="648"/>
                      <a:pt x="534" y="689"/>
                    </a:cubicBezTo>
                    <a:lnTo>
                      <a:pt x="534" y="689"/>
                    </a:lnTo>
                    <a:cubicBezTo>
                      <a:pt x="524" y="700"/>
                      <a:pt x="474" y="752"/>
                      <a:pt x="437" y="775"/>
                    </a:cubicBezTo>
                    <a:lnTo>
                      <a:pt x="437" y="775"/>
                    </a:lnTo>
                    <a:cubicBezTo>
                      <a:pt x="463" y="749"/>
                      <a:pt x="483" y="698"/>
                      <a:pt x="491" y="679"/>
                    </a:cubicBezTo>
                    <a:lnTo>
                      <a:pt x="491" y="679"/>
                    </a:lnTo>
                    <a:cubicBezTo>
                      <a:pt x="535" y="576"/>
                      <a:pt x="545" y="470"/>
                      <a:pt x="520" y="361"/>
                    </a:cubicBezTo>
                    <a:lnTo>
                      <a:pt x="520" y="361"/>
                    </a:lnTo>
                    <a:cubicBezTo>
                      <a:pt x="516" y="341"/>
                      <a:pt x="484" y="349"/>
                      <a:pt x="489" y="370"/>
                    </a:cubicBezTo>
                    <a:lnTo>
                      <a:pt x="489" y="370"/>
                    </a:lnTo>
                    <a:cubicBezTo>
                      <a:pt x="504" y="438"/>
                      <a:pt x="505" y="502"/>
                      <a:pt x="492" y="570"/>
                    </a:cubicBezTo>
                    <a:lnTo>
                      <a:pt x="492" y="570"/>
                    </a:lnTo>
                    <a:cubicBezTo>
                      <a:pt x="488" y="596"/>
                      <a:pt x="479" y="621"/>
                      <a:pt x="470" y="646"/>
                    </a:cubicBezTo>
                    <a:lnTo>
                      <a:pt x="470" y="646"/>
                    </a:lnTo>
                    <a:cubicBezTo>
                      <a:pt x="459" y="679"/>
                      <a:pt x="430" y="711"/>
                      <a:pt x="417" y="746"/>
                    </a:cubicBezTo>
                    <a:lnTo>
                      <a:pt x="417" y="746"/>
                    </a:lnTo>
                    <a:cubicBezTo>
                      <a:pt x="419" y="612"/>
                      <a:pt x="396" y="482"/>
                      <a:pt x="349" y="356"/>
                    </a:cubicBezTo>
                    <a:lnTo>
                      <a:pt x="349" y="356"/>
                    </a:lnTo>
                    <a:cubicBezTo>
                      <a:pt x="341" y="337"/>
                      <a:pt x="310" y="345"/>
                      <a:pt x="317" y="364"/>
                    </a:cubicBezTo>
                    <a:lnTo>
                      <a:pt x="317" y="364"/>
                    </a:lnTo>
                    <a:cubicBezTo>
                      <a:pt x="359" y="476"/>
                      <a:pt x="381" y="590"/>
                      <a:pt x="385" y="708"/>
                    </a:cubicBezTo>
                    <a:lnTo>
                      <a:pt x="385" y="708"/>
                    </a:lnTo>
                    <a:cubicBezTo>
                      <a:pt x="326" y="599"/>
                      <a:pt x="268" y="489"/>
                      <a:pt x="210" y="379"/>
                    </a:cubicBezTo>
                    <a:lnTo>
                      <a:pt x="210" y="379"/>
                    </a:lnTo>
                    <a:cubicBezTo>
                      <a:pt x="200" y="361"/>
                      <a:pt x="172" y="378"/>
                      <a:pt x="182" y="396"/>
                    </a:cubicBezTo>
                    <a:lnTo>
                      <a:pt x="182" y="396"/>
                    </a:lnTo>
                    <a:cubicBezTo>
                      <a:pt x="245" y="515"/>
                      <a:pt x="309" y="634"/>
                      <a:pt x="372" y="754"/>
                    </a:cubicBezTo>
                    <a:lnTo>
                      <a:pt x="372" y="754"/>
                    </a:lnTo>
                    <a:cubicBezTo>
                      <a:pt x="243" y="694"/>
                      <a:pt x="140" y="598"/>
                      <a:pt x="72" y="472"/>
                    </a:cubicBezTo>
                    <a:lnTo>
                      <a:pt x="72" y="472"/>
                    </a:lnTo>
                    <a:cubicBezTo>
                      <a:pt x="62" y="453"/>
                      <a:pt x="33" y="469"/>
                      <a:pt x="43" y="488"/>
                    </a:cubicBezTo>
                    <a:lnTo>
                      <a:pt x="43" y="488"/>
                    </a:lnTo>
                    <a:cubicBezTo>
                      <a:pt x="113" y="617"/>
                      <a:pt x="219" y="717"/>
                      <a:pt x="351" y="780"/>
                    </a:cubicBezTo>
                    <a:lnTo>
                      <a:pt x="351" y="780"/>
                    </a:lnTo>
                    <a:cubicBezTo>
                      <a:pt x="272" y="858"/>
                      <a:pt x="91" y="695"/>
                      <a:pt x="38" y="646"/>
                    </a:cubicBezTo>
                    <a:lnTo>
                      <a:pt x="38" y="646"/>
                    </a:lnTo>
                    <a:cubicBezTo>
                      <a:pt x="23" y="631"/>
                      <a:pt x="0" y="654"/>
                      <a:pt x="15" y="669"/>
                    </a:cubicBezTo>
                    <a:lnTo>
                      <a:pt x="15" y="669"/>
                    </a:lnTo>
                    <a:cubicBezTo>
                      <a:pt x="87" y="737"/>
                      <a:pt x="271" y="897"/>
                      <a:pt x="371" y="806"/>
                    </a:cubicBezTo>
                    <a:lnTo>
                      <a:pt x="371" y="806"/>
                    </a:lnTo>
                    <a:cubicBezTo>
                      <a:pt x="547" y="1146"/>
                      <a:pt x="803" y="1433"/>
                      <a:pt x="1120" y="1647"/>
                    </a:cubicBezTo>
                    <a:lnTo>
                      <a:pt x="1120" y="1647"/>
                    </a:lnTo>
                    <a:cubicBezTo>
                      <a:pt x="1123" y="1649"/>
                      <a:pt x="1125" y="1650"/>
                      <a:pt x="1126" y="1651"/>
                    </a:cubicBezTo>
                    <a:lnTo>
                      <a:pt x="1126" y="1651"/>
                    </a:lnTo>
                    <a:cubicBezTo>
                      <a:pt x="1200" y="2122"/>
                      <a:pt x="1148" y="2608"/>
                      <a:pt x="1285" y="3070"/>
                    </a:cubicBezTo>
                    <a:lnTo>
                      <a:pt x="1285" y="3070"/>
                    </a:lnTo>
                    <a:cubicBezTo>
                      <a:pt x="1294" y="3100"/>
                      <a:pt x="1341" y="3087"/>
                      <a:pt x="1332" y="3057"/>
                    </a:cubicBezTo>
                    <a:lnTo>
                      <a:pt x="1332" y="3057"/>
                    </a:lnTo>
                    <a:cubicBezTo>
                      <a:pt x="1199" y="2608"/>
                      <a:pt x="1244" y="2135"/>
                      <a:pt x="1179" y="1675"/>
                    </a:cubicBezTo>
                    <a:lnTo>
                      <a:pt x="1179" y="1675"/>
                    </a:lnTo>
                    <a:cubicBezTo>
                      <a:pt x="1181" y="1673"/>
                      <a:pt x="1183" y="1671"/>
                      <a:pt x="1185" y="1667"/>
                    </a:cubicBezTo>
                    <a:lnTo>
                      <a:pt x="1185" y="1667"/>
                    </a:lnTo>
                    <a:cubicBezTo>
                      <a:pt x="1302" y="1659"/>
                      <a:pt x="1411" y="1574"/>
                      <a:pt x="1506" y="1511"/>
                    </a:cubicBezTo>
                    <a:lnTo>
                      <a:pt x="1506" y="1511"/>
                    </a:lnTo>
                    <a:cubicBezTo>
                      <a:pt x="1622" y="1434"/>
                      <a:pt x="1731" y="1346"/>
                      <a:pt x="1834" y="1252"/>
                    </a:cubicBezTo>
                    <a:lnTo>
                      <a:pt x="1834" y="1252"/>
                    </a:lnTo>
                    <a:cubicBezTo>
                      <a:pt x="1840" y="1246"/>
                      <a:pt x="1846" y="1240"/>
                      <a:pt x="1852" y="1234"/>
                    </a:cubicBezTo>
                    <a:lnTo>
                      <a:pt x="1852" y="1234"/>
                    </a:lnTo>
                    <a:cubicBezTo>
                      <a:pt x="1861" y="1235"/>
                      <a:pt x="1872" y="1232"/>
                      <a:pt x="1880" y="1231"/>
                    </a:cubicBezTo>
                    <a:lnTo>
                      <a:pt x="1880" y="1231"/>
                    </a:lnTo>
                    <a:cubicBezTo>
                      <a:pt x="1881" y="1231"/>
                      <a:pt x="1882" y="1231"/>
                      <a:pt x="1883" y="1231"/>
                    </a:cubicBezTo>
                    <a:lnTo>
                      <a:pt x="1883" y="1231"/>
                    </a:lnTo>
                    <a:cubicBezTo>
                      <a:pt x="1970" y="1215"/>
                      <a:pt x="2051" y="1182"/>
                      <a:pt x="2124" y="1134"/>
                    </a:cubicBezTo>
                    <a:lnTo>
                      <a:pt x="2124" y="1134"/>
                    </a:lnTo>
                    <a:cubicBezTo>
                      <a:pt x="2132" y="1157"/>
                      <a:pt x="2157" y="1179"/>
                      <a:pt x="2178" y="1185"/>
                    </a:cubicBezTo>
                    <a:lnTo>
                      <a:pt x="2178" y="1185"/>
                    </a:lnTo>
                    <a:cubicBezTo>
                      <a:pt x="2233" y="1202"/>
                      <a:pt x="2298" y="1164"/>
                      <a:pt x="2346" y="1139"/>
                    </a:cubicBezTo>
                    <a:lnTo>
                      <a:pt x="2346" y="1139"/>
                    </a:lnTo>
                    <a:cubicBezTo>
                      <a:pt x="2364" y="1129"/>
                      <a:pt x="2348" y="1102"/>
                      <a:pt x="2330" y="1111"/>
                    </a:cubicBezTo>
                    <a:lnTo>
                      <a:pt x="2330" y="1111"/>
                    </a:lnTo>
                    <a:cubicBezTo>
                      <a:pt x="2301" y="1126"/>
                      <a:pt x="2273" y="1138"/>
                      <a:pt x="2243" y="1149"/>
                    </a:cubicBezTo>
                    <a:lnTo>
                      <a:pt x="2243" y="1149"/>
                    </a:lnTo>
                    <a:cubicBezTo>
                      <a:pt x="2222" y="1157"/>
                      <a:pt x="2202" y="1161"/>
                      <a:pt x="2181" y="1151"/>
                    </a:cubicBezTo>
                    <a:lnTo>
                      <a:pt x="2181" y="1151"/>
                    </a:lnTo>
                    <a:cubicBezTo>
                      <a:pt x="2179" y="1150"/>
                      <a:pt x="2172" y="1144"/>
                      <a:pt x="2166" y="1138"/>
                    </a:cubicBezTo>
                    <a:lnTo>
                      <a:pt x="2166" y="1138"/>
                    </a:lnTo>
                    <a:cubicBezTo>
                      <a:pt x="2171" y="1137"/>
                      <a:pt x="2177" y="1135"/>
                      <a:pt x="2183" y="1134"/>
                    </a:cubicBezTo>
                    <a:lnTo>
                      <a:pt x="2183" y="1134"/>
                    </a:lnTo>
                    <a:cubicBezTo>
                      <a:pt x="2218" y="1123"/>
                      <a:pt x="2251" y="1105"/>
                      <a:pt x="2280" y="1083"/>
                    </a:cubicBezTo>
                    <a:lnTo>
                      <a:pt x="2280" y="1083"/>
                    </a:lnTo>
                    <a:cubicBezTo>
                      <a:pt x="2297" y="1071"/>
                      <a:pt x="2280" y="1043"/>
                      <a:pt x="2264" y="1056"/>
                    </a:cubicBezTo>
                    <a:lnTo>
                      <a:pt x="2264" y="1056"/>
                    </a:lnTo>
                    <a:cubicBezTo>
                      <a:pt x="2247" y="1068"/>
                      <a:pt x="2230" y="1078"/>
                      <a:pt x="2211" y="1088"/>
                    </a:cubicBezTo>
                    <a:lnTo>
                      <a:pt x="2211" y="1088"/>
                    </a:lnTo>
                    <a:cubicBezTo>
                      <a:pt x="2206" y="1090"/>
                      <a:pt x="2178" y="1104"/>
                      <a:pt x="2162" y="1107"/>
                    </a:cubicBezTo>
                    <a:lnTo>
                      <a:pt x="2162" y="1107"/>
                    </a:lnTo>
                    <a:cubicBezTo>
                      <a:pt x="2183" y="1074"/>
                      <a:pt x="2203" y="1038"/>
                      <a:pt x="2236" y="1016"/>
                    </a:cubicBezTo>
                    <a:lnTo>
                      <a:pt x="2236" y="1016"/>
                    </a:lnTo>
                    <a:cubicBezTo>
                      <a:pt x="2254" y="1005"/>
                      <a:pt x="2238" y="977"/>
                      <a:pt x="2220" y="988"/>
                    </a:cubicBezTo>
                    <a:lnTo>
                      <a:pt x="2220" y="988"/>
                    </a:lnTo>
                    <a:cubicBezTo>
                      <a:pt x="2189" y="1008"/>
                      <a:pt x="2168" y="1038"/>
                      <a:pt x="2148" y="1068"/>
                    </a:cubicBezTo>
                    <a:lnTo>
                      <a:pt x="2148" y="1068"/>
                    </a:lnTo>
                    <a:cubicBezTo>
                      <a:pt x="2149" y="1039"/>
                      <a:pt x="2155" y="1009"/>
                      <a:pt x="2175" y="990"/>
                    </a:cubicBezTo>
                    <a:lnTo>
                      <a:pt x="2175" y="990"/>
                    </a:lnTo>
                    <a:cubicBezTo>
                      <a:pt x="2190" y="976"/>
                      <a:pt x="2168" y="953"/>
                      <a:pt x="2152" y="967"/>
                    </a:cubicBezTo>
                    <a:lnTo>
                      <a:pt x="2152" y="967"/>
                    </a:lnTo>
                    <a:cubicBezTo>
                      <a:pt x="2118" y="1000"/>
                      <a:pt x="2113" y="1053"/>
                      <a:pt x="2118" y="1099"/>
                    </a:cubicBezTo>
                    <a:lnTo>
                      <a:pt x="2118" y="1099"/>
                    </a:lnTo>
                    <a:cubicBezTo>
                      <a:pt x="2048" y="1147"/>
                      <a:pt x="1973" y="1179"/>
                      <a:pt x="1892" y="1196"/>
                    </a:cubicBezTo>
                    <a:lnTo>
                      <a:pt x="1892" y="1196"/>
                    </a:lnTo>
                    <a:cubicBezTo>
                      <a:pt x="2086" y="1005"/>
                      <a:pt x="2249" y="782"/>
                      <a:pt x="2375" y="541"/>
                    </a:cubicBezTo>
                    <a:lnTo>
                      <a:pt x="2375" y="541"/>
                    </a:lnTo>
                    <a:cubicBezTo>
                      <a:pt x="2376" y="541"/>
                      <a:pt x="2377" y="540"/>
                      <a:pt x="2377" y="540"/>
                    </a:cubicBezTo>
                    <a:lnTo>
                      <a:pt x="2377" y="540"/>
                    </a:lnTo>
                    <a:cubicBezTo>
                      <a:pt x="2404" y="568"/>
                      <a:pt x="2466" y="574"/>
                      <a:pt x="2499" y="579"/>
                    </a:cubicBezTo>
                    <a:lnTo>
                      <a:pt x="2499" y="579"/>
                    </a:lnTo>
                    <a:cubicBezTo>
                      <a:pt x="2594" y="593"/>
                      <a:pt x="2690" y="570"/>
                      <a:pt x="2775" y="529"/>
                    </a:cubicBezTo>
                    <a:lnTo>
                      <a:pt x="2775" y="529"/>
                    </a:lnTo>
                    <a:cubicBezTo>
                      <a:pt x="2794" y="519"/>
                      <a:pt x="2777" y="491"/>
                      <a:pt x="2758" y="500"/>
                    </a:cubicBezTo>
                    <a:lnTo>
                      <a:pt x="2758" y="500"/>
                    </a:lnTo>
                    <a:cubicBezTo>
                      <a:pt x="2700" y="529"/>
                      <a:pt x="2642" y="545"/>
                      <a:pt x="2577" y="549"/>
                    </a:cubicBezTo>
                    <a:lnTo>
                      <a:pt x="2577" y="549"/>
                    </a:lnTo>
                    <a:cubicBezTo>
                      <a:pt x="2566" y="550"/>
                      <a:pt x="2496" y="548"/>
                      <a:pt x="2447" y="538"/>
                    </a:cubicBezTo>
                    <a:lnTo>
                      <a:pt x="2447" y="538"/>
                    </a:lnTo>
                    <a:cubicBezTo>
                      <a:pt x="2562" y="518"/>
                      <a:pt x="2750" y="396"/>
                      <a:pt x="2787" y="369"/>
                    </a:cubicBezTo>
                    <a:lnTo>
                      <a:pt x="2787" y="369"/>
                    </a:lnTo>
                    <a:cubicBezTo>
                      <a:pt x="2804" y="357"/>
                      <a:pt x="2787" y="328"/>
                      <a:pt x="2770" y="3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6" name="Freeform 25">
                <a:extLst>
                  <a:ext uri="{FF2B5EF4-FFF2-40B4-BE49-F238E27FC236}">
                    <a16:creationId xmlns:a16="http://schemas.microsoft.com/office/drawing/2014/main" id="{71ED521D-13E5-5E43-A86C-C55FD06AF78F}"/>
                  </a:ext>
                </a:extLst>
              </p:cNvPr>
              <p:cNvSpPr>
                <a:spLocks noChangeArrowheads="1"/>
              </p:cNvSpPr>
              <p:nvPr/>
            </p:nvSpPr>
            <p:spPr bwMode="auto">
              <a:xfrm>
                <a:off x="3683067" y="3926213"/>
                <a:ext cx="16202" cy="15122"/>
              </a:xfrm>
              <a:custGeom>
                <a:avLst/>
                <a:gdLst>
                  <a:gd name="T0" fmla="*/ 24 w 64"/>
                  <a:gd name="T1" fmla="*/ 47 h 63"/>
                  <a:gd name="T2" fmla="*/ 24 w 64"/>
                  <a:gd name="T3" fmla="*/ 47 h 63"/>
                  <a:gd name="T4" fmla="*/ 48 w 64"/>
                  <a:gd name="T5" fmla="*/ 24 h 63"/>
                  <a:gd name="T6" fmla="*/ 48 w 64"/>
                  <a:gd name="T7" fmla="*/ 24 h 63"/>
                  <a:gd name="T8" fmla="*/ 38 w 64"/>
                  <a:gd name="T9" fmla="*/ 15 h 63"/>
                  <a:gd name="T10" fmla="*/ 38 w 64"/>
                  <a:gd name="T11" fmla="*/ 15 h 63"/>
                  <a:gd name="T12" fmla="*/ 15 w 64"/>
                  <a:gd name="T13" fmla="*/ 38 h 63"/>
                  <a:gd name="T14" fmla="*/ 15 w 64"/>
                  <a:gd name="T15" fmla="*/ 38 h 63"/>
                  <a:gd name="T16" fmla="*/ 24 w 64"/>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24" y="47"/>
                    </a:moveTo>
                    <a:lnTo>
                      <a:pt x="24" y="47"/>
                    </a:lnTo>
                    <a:cubicBezTo>
                      <a:pt x="40" y="62"/>
                      <a:pt x="63" y="39"/>
                      <a:pt x="48" y="24"/>
                    </a:cubicBezTo>
                    <a:lnTo>
                      <a:pt x="48" y="24"/>
                    </a:lnTo>
                    <a:cubicBezTo>
                      <a:pt x="44" y="21"/>
                      <a:pt x="41" y="18"/>
                      <a:pt x="38" y="15"/>
                    </a:cubicBezTo>
                    <a:lnTo>
                      <a:pt x="38" y="15"/>
                    </a:lnTo>
                    <a:cubicBezTo>
                      <a:pt x="23" y="0"/>
                      <a:pt x="0" y="23"/>
                      <a:pt x="15" y="38"/>
                    </a:cubicBezTo>
                    <a:lnTo>
                      <a:pt x="15" y="38"/>
                    </a:lnTo>
                    <a:cubicBezTo>
                      <a:pt x="18" y="41"/>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7" name="Freeform 26">
                <a:extLst>
                  <a:ext uri="{FF2B5EF4-FFF2-40B4-BE49-F238E27FC236}">
                    <a16:creationId xmlns:a16="http://schemas.microsoft.com/office/drawing/2014/main" id="{4BA7D515-B3FF-4E4A-AD83-CD81B2F711BC}"/>
                  </a:ext>
                </a:extLst>
              </p:cNvPr>
              <p:cNvSpPr>
                <a:spLocks noChangeArrowheads="1"/>
              </p:cNvSpPr>
              <p:nvPr/>
            </p:nvSpPr>
            <p:spPr bwMode="auto">
              <a:xfrm>
                <a:off x="3708990" y="3911091"/>
                <a:ext cx="8641" cy="12961"/>
              </a:xfrm>
              <a:custGeom>
                <a:avLst/>
                <a:gdLst>
                  <a:gd name="T0" fmla="*/ 33 w 34"/>
                  <a:gd name="T1" fmla="*/ 30 h 52"/>
                  <a:gd name="T2" fmla="*/ 33 w 34"/>
                  <a:gd name="T3" fmla="*/ 21 h 52"/>
                  <a:gd name="T4" fmla="*/ 33 w 34"/>
                  <a:gd name="T5" fmla="*/ 21 h 52"/>
                  <a:gd name="T6" fmla="*/ 0 w 34"/>
                  <a:gd name="T7" fmla="*/ 21 h 52"/>
                  <a:gd name="T8" fmla="*/ 0 w 34"/>
                  <a:gd name="T9" fmla="*/ 30 h 52"/>
                  <a:gd name="T10" fmla="*/ 0 w 34"/>
                  <a:gd name="T11" fmla="*/ 30 h 52"/>
                  <a:gd name="T12" fmla="*/ 33 w 34"/>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4" h="52">
                    <a:moveTo>
                      <a:pt x="33" y="30"/>
                    </a:moveTo>
                    <a:lnTo>
                      <a:pt x="33" y="21"/>
                    </a:lnTo>
                    <a:lnTo>
                      <a:pt x="33" y="21"/>
                    </a:lnTo>
                    <a:cubicBezTo>
                      <a:pt x="33" y="0"/>
                      <a:pt x="0" y="0"/>
                      <a:pt x="0" y="21"/>
                    </a:cubicBezTo>
                    <a:lnTo>
                      <a:pt x="0" y="30"/>
                    </a:lnTo>
                    <a:lnTo>
                      <a:pt x="0" y="30"/>
                    </a:lnTo>
                    <a:cubicBezTo>
                      <a:pt x="0" y="51"/>
                      <a:pt x="33" y="51"/>
                      <a:pt x="3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8" name="Freeform 27">
                <a:extLst>
                  <a:ext uri="{FF2B5EF4-FFF2-40B4-BE49-F238E27FC236}">
                    <a16:creationId xmlns:a16="http://schemas.microsoft.com/office/drawing/2014/main" id="{AD66E40E-FE91-1246-9ADF-936234132954}"/>
                  </a:ext>
                </a:extLst>
              </p:cNvPr>
              <p:cNvSpPr>
                <a:spLocks noChangeArrowheads="1"/>
              </p:cNvSpPr>
              <p:nvPr/>
            </p:nvSpPr>
            <p:spPr bwMode="auto">
              <a:xfrm>
                <a:off x="3708990" y="3938094"/>
                <a:ext cx="15122" cy="16202"/>
              </a:xfrm>
              <a:custGeom>
                <a:avLst/>
                <a:gdLst>
                  <a:gd name="T0" fmla="*/ 14 w 62"/>
                  <a:gd name="T1" fmla="*/ 38 h 64"/>
                  <a:gd name="T2" fmla="*/ 14 w 62"/>
                  <a:gd name="T3" fmla="*/ 38 h 64"/>
                  <a:gd name="T4" fmla="*/ 24 w 62"/>
                  <a:gd name="T5" fmla="*/ 48 h 64"/>
                  <a:gd name="T6" fmla="*/ 24 w 62"/>
                  <a:gd name="T7" fmla="*/ 48 h 64"/>
                  <a:gd name="T8" fmla="*/ 47 w 62"/>
                  <a:gd name="T9" fmla="*/ 25 h 64"/>
                  <a:gd name="T10" fmla="*/ 47 w 62"/>
                  <a:gd name="T11" fmla="*/ 25 h 64"/>
                  <a:gd name="T12" fmla="*/ 37 w 62"/>
                  <a:gd name="T13" fmla="*/ 15 h 64"/>
                  <a:gd name="T14" fmla="*/ 37 w 62"/>
                  <a:gd name="T15" fmla="*/ 15 h 64"/>
                  <a:gd name="T16" fmla="*/ 14 w 62"/>
                  <a:gd name="T17" fmla="*/ 3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4">
                    <a:moveTo>
                      <a:pt x="14" y="38"/>
                    </a:moveTo>
                    <a:lnTo>
                      <a:pt x="14" y="38"/>
                    </a:lnTo>
                    <a:cubicBezTo>
                      <a:pt x="17" y="41"/>
                      <a:pt x="21" y="45"/>
                      <a:pt x="24" y="48"/>
                    </a:cubicBezTo>
                    <a:lnTo>
                      <a:pt x="24" y="48"/>
                    </a:lnTo>
                    <a:cubicBezTo>
                      <a:pt x="39" y="63"/>
                      <a:pt x="61" y="40"/>
                      <a:pt x="47" y="25"/>
                    </a:cubicBezTo>
                    <a:lnTo>
                      <a:pt x="47" y="25"/>
                    </a:lnTo>
                    <a:cubicBezTo>
                      <a:pt x="44" y="22"/>
                      <a:pt x="40" y="18"/>
                      <a:pt x="37" y="15"/>
                    </a:cubicBezTo>
                    <a:lnTo>
                      <a:pt x="37" y="15"/>
                    </a:lnTo>
                    <a:cubicBezTo>
                      <a:pt x="23" y="0"/>
                      <a:pt x="0" y="23"/>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9" name="Freeform 28">
                <a:extLst>
                  <a:ext uri="{FF2B5EF4-FFF2-40B4-BE49-F238E27FC236}">
                    <a16:creationId xmlns:a16="http://schemas.microsoft.com/office/drawing/2014/main" id="{01FCD7EC-9710-AB4C-96B5-A2F3DC7BC66F}"/>
                  </a:ext>
                </a:extLst>
              </p:cNvPr>
              <p:cNvSpPr>
                <a:spLocks noChangeArrowheads="1"/>
              </p:cNvSpPr>
              <p:nvPr/>
            </p:nvSpPr>
            <p:spPr bwMode="auto">
              <a:xfrm>
                <a:off x="3741394" y="3915412"/>
                <a:ext cx="7561" cy="12961"/>
              </a:xfrm>
              <a:custGeom>
                <a:avLst/>
                <a:gdLst>
                  <a:gd name="T0" fmla="*/ 32 w 33"/>
                  <a:gd name="T1" fmla="*/ 31 h 52"/>
                  <a:gd name="T2" fmla="*/ 32 w 33"/>
                  <a:gd name="T3" fmla="*/ 21 h 52"/>
                  <a:gd name="T4" fmla="*/ 32 w 33"/>
                  <a:gd name="T5" fmla="*/ 21 h 52"/>
                  <a:gd name="T6" fmla="*/ 0 w 33"/>
                  <a:gd name="T7" fmla="*/ 21 h 52"/>
                  <a:gd name="T8" fmla="*/ 0 w 33"/>
                  <a:gd name="T9" fmla="*/ 31 h 52"/>
                  <a:gd name="T10" fmla="*/ 0 w 33"/>
                  <a:gd name="T11" fmla="*/ 31 h 52"/>
                  <a:gd name="T12" fmla="*/ 32 w 33"/>
                  <a:gd name="T13" fmla="*/ 31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1"/>
                    </a:moveTo>
                    <a:lnTo>
                      <a:pt x="32" y="21"/>
                    </a:lnTo>
                    <a:lnTo>
                      <a:pt x="32" y="21"/>
                    </a:lnTo>
                    <a:cubicBezTo>
                      <a:pt x="32" y="0"/>
                      <a:pt x="0" y="0"/>
                      <a:pt x="0" y="21"/>
                    </a:cubicBezTo>
                    <a:lnTo>
                      <a:pt x="0" y="31"/>
                    </a:lnTo>
                    <a:lnTo>
                      <a:pt x="0" y="31"/>
                    </a:lnTo>
                    <a:cubicBezTo>
                      <a:pt x="0" y="51"/>
                      <a:pt x="32" y="51"/>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0" name="Freeform 29">
                <a:extLst>
                  <a:ext uri="{FF2B5EF4-FFF2-40B4-BE49-F238E27FC236}">
                    <a16:creationId xmlns:a16="http://schemas.microsoft.com/office/drawing/2014/main" id="{17F94534-8C30-4F46-AAD8-F77FC1F10D29}"/>
                  </a:ext>
                </a:extLst>
              </p:cNvPr>
              <p:cNvSpPr>
                <a:spLocks noChangeArrowheads="1"/>
              </p:cNvSpPr>
              <p:nvPr/>
            </p:nvSpPr>
            <p:spPr bwMode="auto">
              <a:xfrm>
                <a:off x="3757595" y="3931613"/>
                <a:ext cx="7560" cy="12961"/>
              </a:xfrm>
              <a:custGeom>
                <a:avLst/>
                <a:gdLst>
                  <a:gd name="T0" fmla="*/ 32 w 33"/>
                  <a:gd name="T1" fmla="*/ 31 h 52"/>
                  <a:gd name="T2" fmla="*/ 32 w 33"/>
                  <a:gd name="T3" fmla="*/ 21 h 52"/>
                  <a:gd name="T4" fmla="*/ 32 w 33"/>
                  <a:gd name="T5" fmla="*/ 21 h 52"/>
                  <a:gd name="T6" fmla="*/ 0 w 33"/>
                  <a:gd name="T7" fmla="*/ 21 h 52"/>
                  <a:gd name="T8" fmla="*/ 0 w 33"/>
                  <a:gd name="T9" fmla="*/ 31 h 52"/>
                  <a:gd name="T10" fmla="*/ 0 w 33"/>
                  <a:gd name="T11" fmla="*/ 31 h 52"/>
                  <a:gd name="T12" fmla="*/ 32 w 33"/>
                  <a:gd name="T13" fmla="*/ 31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1"/>
                    </a:moveTo>
                    <a:lnTo>
                      <a:pt x="32" y="21"/>
                    </a:lnTo>
                    <a:lnTo>
                      <a:pt x="32" y="21"/>
                    </a:lnTo>
                    <a:cubicBezTo>
                      <a:pt x="32" y="0"/>
                      <a:pt x="0" y="0"/>
                      <a:pt x="0" y="21"/>
                    </a:cubicBezTo>
                    <a:lnTo>
                      <a:pt x="0" y="31"/>
                    </a:lnTo>
                    <a:lnTo>
                      <a:pt x="0" y="31"/>
                    </a:lnTo>
                    <a:cubicBezTo>
                      <a:pt x="0" y="51"/>
                      <a:pt x="32" y="51"/>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1" name="Freeform 30">
                <a:extLst>
                  <a:ext uri="{FF2B5EF4-FFF2-40B4-BE49-F238E27FC236}">
                    <a16:creationId xmlns:a16="http://schemas.microsoft.com/office/drawing/2014/main" id="{E3911D5D-9FAB-074C-842E-652D2AAB5B91}"/>
                  </a:ext>
                </a:extLst>
              </p:cNvPr>
              <p:cNvSpPr>
                <a:spLocks noChangeArrowheads="1"/>
              </p:cNvSpPr>
              <p:nvPr/>
            </p:nvSpPr>
            <p:spPr bwMode="auto">
              <a:xfrm>
                <a:off x="3769476" y="3900290"/>
                <a:ext cx="16202" cy="15122"/>
              </a:xfrm>
              <a:custGeom>
                <a:avLst/>
                <a:gdLst>
                  <a:gd name="T0" fmla="*/ 25 w 64"/>
                  <a:gd name="T1" fmla="*/ 47 h 63"/>
                  <a:gd name="T2" fmla="*/ 25 w 64"/>
                  <a:gd name="T3" fmla="*/ 47 h 63"/>
                  <a:gd name="T4" fmla="*/ 47 w 64"/>
                  <a:gd name="T5" fmla="*/ 24 h 63"/>
                  <a:gd name="T6" fmla="*/ 47 w 64"/>
                  <a:gd name="T7" fmla="*/ 24 h 63"/>
                  <a:gd name="T8" fmla="*/ 38 w 64"/>
                  <a:gd name="T9" fmla="*/ 15 h 63"/>
                  <a:gd name="T10" fmla="*/ 38 w 64"/>
                  <a:gd name="T11" fmla="*/ 15 h 63"/>
                  <a:gd name="T12" fmla="*/ 15 w 64"/>
                  <a:gd name="T13" fmla="*/ 37 h 63"/>
                  <a:gd name="T14" fmla="*/ 15 w 64"/>
                  <a:gd name="T15" fmla="*/ 37 h 63"/>
                  <a:gd name="T16" fmla="*/ 25 w 64"/>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25" y="47"/>
                    </a:moveTo>
                    <a:lnTo>
                      <a:pt x="25" y="47"/>
                    </a:lnTo>
                    <a:cubicBezTo>
                      <a:pt x="39" y="62"/>
                      <a:pt x="63" y="38"/>
                      <a:pt x="47" y="24"/>
                    </a:cubicBezTo>
                    <a:lnTo>
                      <a:pt x="47" y="24"/>
                    </a:lnTo>
                    <a:cubicBezTo>
                      <a:pt x="45" y="21"/>
                      <a:pt x="41" y="17"/>
                      <a:pt x="38" y="15"/>
                    </a:cubicBezTo>
                    <a:lnTo>
                      <a:pt x="38" y="15"/>
                    </a:lnTo>
                    <a:cubicBezTo>
                      <a:pt x="23" y="0"/>
                      <a:pt x="0" y="23"/>
                      <a:pt x="15" y="37"/>
                    </a:cubicBezTo>
                    <a:lnTo>
                      <a:pt x="15" y="37"/>
                    </a:lnTo>
                    <a:cubicBezTo>
                      <a:pt x="18" y="41"/>
                      <a:pt x="21" y="44"/>
                      <a:pt x="25"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2" name="Freeform 31">
                <a:extLst>
                  <a:ext uri="{FF2B5EF4-FFF2-40B4-BE49-F238E27FC236}">
                    <a16:creationId xmlns:a16="http://schemas.microsoft.com/office/drawing/2014/main" id="{9F018351-D39A-024B-8096-51280B27A2F7}"/>
                  </a:ext>
                </a:extLst>
              </p:cNvPr>
              <p:cNvSpPr>
                <a:spLocks noChangeArrowheads="1"/>
              </p:cNvSpPr>
              <p:nvPr/>
            </p:nvSpPr>
            <p:spPr bwMode="auto">
              <a:xfrm>
                <a:off x="3782438" y="3927293"/>
                <a:ext cx="18362" cy="14042"/>
              </a:xfrm>
              <a:custGeom>
                <a:avLst/>
                <a:gdLst>
                  <a:gd name="T0" fmla="*/ 19 w 74"/>
                  <a:gd name="T1" fmla="*/ 38 h 57"/>
                  <a:gd name="T2" fmla="*/ 19 w 74"/>
                  <a:gd name="T3" fmla="*/ 38 h 57"/>
                  <a:gd name="T4" fmla="*/ 38 w 74"/>
                  <a:gd name="T5" fmla="*/ 47 h 57"/>
                  <a:gd name="T6" fmla="*/ 38 w 74"/>
                  <a:gd name="T7" fmla="*/ 47 h 57"/>
                  <a:gd name="T8" fmla="*/ 54 w 74"/>
                  <a:gd name="T9" fmla="*/ 19 h 57"/>
                  <a:gd name="T10" fmla="*/ 54 w 74"/>
                  <a:gd name="T11" fmla="*/ 19 h 57"/>
                  <a:gd name="T12" fmla="*/ 35 w 74"/>
                  <a:gd name="T13" fmla="*/ 9 h 57"/>
                  <a:gd name="T14" fmla="*/ 35 w 74"/>
                  <a:gd name="T15" fmla="*/ 9 h 57"/>
                  <a:gd name="T16" fmla="*/ 19 w 74"/>
                  <a:gd name="T17"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57">
                    <a:moveTo>
                      <a:pt x="19" y="38"/>
                    </a:moveTo>
                    <a:lnTo>
                      <a:pt x="19" y="38"/>
                    </a:lnTo>
                    <a:cubicBezTo>
                      <a:pt x="25" y="40"/>
                      <a:pt x="31" y="43"/>
                      <a:pt x="38" y="47"/>
                    </a:cubicBezTo>
                    <a:lnTo>
                      <a:pt x="38" y="47"/>
                    </a:lnTo>
                    <a:cubicBezTo>
                      <a:pt x="57" y="56"/>
                      <a:pt x="73" y="28"/>
                      <a:pt x="54" y="19"/>
                    </a:cubicBezTo>
                    <a:lnTo>
                      <a:pt x="54" y="19"/>
                    </a:lnTo>
                    <a:cubicBezTo>
                      <a:pt x="48" y="16"/>
                      <a:pt x="41" y="12"/>
                      <a:pt x="35" y="9"/>
                    </a:cubicBezTo>
                    <a:lnTo>
                      <a:pt x="35" y="9"/>
                    </a:lnTo>
                    <a:cubicBezTo>
                      <a:pt x="17" y="0"/>
                      <a:pt x="0" y="28"/>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3" name="Freeform 32">
                <a:extLst>
                  <a:ext uri="{FF2B5EF4-FFF2-40B4-BE49-F238E27FC236}">
                    <a16:creationId xmlns:a16="http://schemas.microsoft.com/office/drawing/2014/main" id="{4B4059D0-3019-E24F-948C-D05B8F869F3B}"/>
                  </a:ext>
                </a:extLst>
              </p:cNvPr>
              <p:cNvSpPr>
                <a:spLocks noChangeArrowheads="1"/>
              </p:cNvSpPr>
              <p:nvPr/>
            </p:nvSpPr>
            <p:spPr bwMode="auto">
              <a:xfrm>
                <a:off x="3797559" y="3956456"/>
                <a:ext cx="15122" cy="15122"/>
              </a:xfrm>
              <a:custGeom>
                <a:avLst/>
                <a:gdLst>
                  <a:gd name="T0" fmla="*/ 24 w 63"/>
                  <a:gd name="T1" fmla="*/ 48 h 63"/>
                  <a:gd name="T2" fmla="*/ 24 w 63"/>
                  <a:gd name="T3" fmla="*/ 48 h 63"/>
                  <a:gd name="T4" fmla="*/ 47 w 63"/>
                  <a:gd name="T5" fmla="*/ 25 h 63"/>
                  <a:gd name="T6" fmla="*/ 47 w 63"/>
                  <a:gd name="T7" fmla="*/ 25 h 63"/>
                  <a:gd name="T8" fmla="*/ 38 w 63"/>
                  <a:gd name="T9" fmla="*/ 15 h 63"/>
                  <a:gd name="T10" fmla="*/ 38 w 63"/>
                  <a:gd name="T11" fmla="*/ 15 h 63"/>
                  <a:gd name="T12" fmla="*/ 15 w 63"/>
                  <a:gd name="T13" fmla="*/ 38 h 63"/>
                  <a:gd name="T14" fmla="*/ 15 w 63"/>
                  <a:gd name="T15" fmla="*/ 38 h 63"/>
                  <a:gd name="T16" fmla="*/ 24 w 63"/>
                  <a:gd name="T17"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8"/>
                    </a:moveTo>
                    <a:lnTo>
                      <a:pt x="24" y="48"/>
                    </a:lnTo>
                    <a:cubicBezTo>
                      <a:pt x="39" y="62"/>
                      <a:pt x="62" y="40"/>
                      <a:pt x="47" y="25"/>
                    </a:cubicBezTo>
                    <a:lnTo>
                      <a:pt x="47" y="25"/>
                    </a:lnTo>
                    <a:cubicBezTo>
                      <a:pt x="44" y="21"/>
                      <a:pt x="41" y="18"/>
                      <a:pt x="38" y="15"/>
                    </a:cubicBezTo>
                    <a:lnTo>
                      <a:pt x="38" y="15"/>
                    </a:lnTo>
                    <a:cubicBezTo>
                      <a:pt x="23" y="0"/>
                      <a:pt x="0" y="24"/>
                      <a:pt x="15" y="38"/>
                    </a:cubicBezTo>
                    <a:lnTo>
                      <a:pt x="15" y="38"/>
                    </a:lnTo>
                    <a:cubicBezTo>
                      <a:pt x="18" y="41"/>
                      <a:pt x="21" y="45"/>
                      <a:pt x="24" y="4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4" name="Freeform 33">
                <a:extLst>
                  <a:ext uri="{FF2B5EF4-FFF2-40B4-BE49-F238E27FC236}">
                    <a16:creationId xmlns:a16="http://schemas.microsoft.com/office/drawing/2014/main" id="{ABFE20FC-24AD-5745-9153-25CF5AC94ED4}"/>
                  </a:ext>
                </a:extLst>
              </p:cNvPr>
              <p:cNvSpPr>
                <a:spLocks noChangeArrowheads="1"/>
              </p:cNvSpPr>
              <p:nvPr/>
            </p:nvSpPr>
            <p:spPr bwMode="auto">
              <a:xfrm>
                <a:off x="3814841" y="3939174"/>
                <a:ext cx="11882" cy="11881"/>
              </a:xfrm>
              <a:custGeom>
                <a:avLst/>
                <a:gdLst>
                  <a:gd name="T0" fmla="*/ 14 w 48"/>
                  <a:gd name="T1" fmla="*/ 38 h 50"/>
                  <a:gd name="T2" fmla="*/ 14 w 48"/>
                  <a:gd name="T3" fmla="*/ 38 h 50"/>
                  <a:gd name="T4" fmla="*/ 35 w 48"/>
                  <a:gd name="T5" fmla="*/ 43 h 50"/>
                  <a:gd name="T6" fmla="*/ 35 w 48"/>
                  <a:gd name="T7" fmla="*/ 43 h 50"/>
                  <a:gd name="T8" fmla="*/ 41 w 48"/>
                  <a:gd name="T9" fmla="*/ 21 h 50"/>
                  <a:gd name="T10" fmla="*/ 41 w 48"/>
                  <a:gd name="T11" fmla="*/ 21 h 50"/>
                  <a:gd name="T12" fmla="*/ 34 w 48"/>
                  <a:gd name="T13" fmla="*/ 10 h 50"/>
                  <a:gd name="T14" fmla="*/ 34 w 48"/>
                  <a:gd name="T15" fmla="*/ 10 h 50"/>
                  <a:gd name="T16" fmla="*/ 11 w 48"/>
                  <a:gd name="T17" fmla="*/ 5 h 50"/>
                  <a:gd name="T18" fmla="*/ 11 w 48"/>
                  <a:gd name="T19" fmla="*/ 5 h 50"/>
                  <a:gd name="T20" fmla="*/ 5 w 48"/>
                  <a:gd name="T21" fmla="*/ 27 h 50"/>
                  <a:gd name="T22" fmla="*/ 5 w 48"/>
                  <a:gd name="T23" fmla="*/ 27 h 50"/>
                  <a:gd name="T24" fmla="*/ 14 w 48"/>
                  <a:gd name="T25"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0">
                    <a:moveTo>
                      <a:pt x="14" y="38"/>
                    </a:moveTo>
                    <a:lnTo>
                      <a:pt x="14" y="38"/>
                    </a:lnTo>
                    <a:cubicBezTo>
                      <a:pt x="19" y="45"/>
                      <a:pt x="27" y="49"/>
                      <a:pt x="35" y="43"/>
                    </a:cubicBezTo>
                    <a:lnTo>
                      <a:pt x="35" y="43"/>
                    </a:lnTo>
                    <a:cubicBezTo>
                      <a:pt x="42" y="39"/>
                      <a:pt x="47" y="28"/>
                      <a:pt x="41" y="21"/>
                    </a:cubicBezTo>
                    <a:lnTo>
                      <a:pt x="41" y="21"/>
                    </a:lnTo>
                    <a:cubicBezTo>
                      <a:pt x="39" y="18"/>
                      <a:pt x="36" y="14"/>
                      <a:pt x="34" y="10"/>
                    </a:cubicBezTo>
                    <a:lnTo>
                      <a:pt x="34" y="10"/>
                    </a:lnTo>
                    <a:cubicBezTo>
                      <a:pt x="28" y="4"/>
                      <a:pt x="20" y="0"/>
                      <a:pt x="11" y="5"/>
                    </a:cubicBezTo>
                    <a:lnTo>
                      <a:pt x="11" y="5"/>
                    </a:lnTo>
                    <a:cubicBezTo>
                      <a:pt x="4" y="9"/>
                      <a:pt x="0" y="20"/>
                      <a:pt x="5" y="27"/>
                    </a:cubicBezTo>
                    <a:lnTo>
                      <a:pt x="5" y="27"/>
                    </a:lnTo>
                    <a:cubicBezTo>
                      <a:pt x="8" y="30"/>
                      <a:pt x="11" y="34"/>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5" name="Freeform 34">
                <a:extLst>
                  <a:ext uri="{FF2B5EF4-FFF2-40B4-BE49-F238E27FC236}">
                    <a16:creationId xmlns:a16="http://schemas.microsoft.com/office/drawing/2014/main" id="{C1CBABAB-E33F-AA42-B4CA-22DD623E1D82}"/>
                  </a:ext>
                </a:extLst>
              </p:cNvPr>
              <p:cNvSpPr>
                <a:spLocks noChangeArrowheads="1"/>
              </p:cNvSpPr>
              <p:nvPr/>
            </p:nvSpPr>
            <p:spPr bwMode="auto">
              <a:xfrm>
                <a:off x="3821322" y="3976978"/>
                <a:ext cx="12961" cy="8641"/>
              </a:xfrm>
              <a:custGeom>
                <a:avLst/>
                <a:gdLst>
                  <a:gd name="T0" fmla="*/ 21 w 53"/>
                  <a:gd name="T1" fmla="*/ 33 h 34"/>
                  <a:gd name="T2" fmla="*/ 31 w 53"/>
                  <a:gd name="T3" fmla="*/ 33 h 34"/>
                  <a:gd name="T4" fmla="*/ 31 w 53"/>
                  <a:gd name="T5" fmla="*/ 33 h 34"/>
                  <a:gd name="T6" fmla="*/ 31 w 53"/>
                  <a:gd name="T7" fmla="*/ 0 h 34"/>
                  <a:gd name="T8" fmla="*/ 21 w 53"/>
                  <a:gd name="T9" fmla="*/ 0 h 34"/>
                  <a:gd name="T10" fmla="*/ 21 w 53"/>
                  <a:gd name="T11" fmla="*/ 0 h 34"/>
                  <a:gd name="T12" fmla="*/ 21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1" y="33"/>
                    </a:moveTo>
                    <a:lnTo>
                      <a:pt x="31" y="33"/>
                    </a:lnTo>
                    <a:lnTo>
                      <a:pt x="31" y="33"/>
                    </a:lnTo>
                    <a:cubicBezTo>
                      <a:pt x="52" y="33"/>
                      <a:pt x="52" y="0"/>
                      <a:pt x="31"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6" name="Freeform 35">
                <a:extLst>
                  <a:ext uri="{FF2B5EF4-FFF2-40B4-BE49-F238E27FC236}">
                    <a16:creationId xmlns:a16="http://schemas.microsoft.com/office/drawing/2014/main" id="{FD8834DD-FB94-EA4B-915C-E64BB753C5D5}"/>
                  </a:ext>
                </a:extLst>
              </p:cNvPr>
              <p:cNvSpPr>
                <a:spLocks noChangeArrowheads="1"/>
              </p:cNvSpPr>
              <p:nvPr/>
            </p:nvSpPr>
            <p:spPr bwMode="auto">
              <a:xfrm>
                <a:off x="3885049" y="3883008"/>
                <a:ext cx="7560" cy="15122"/>
              </a:xfrm>
              <a:custGeom>
                <a:avLst/>
                <a:gdLst>
                  <a:gd name="T0" fmla="*/ 32 w 33"/>
                  <a:gd name="T1" fmla="*/ 40 h 62"/>
                  <a:gd name="T2" fmla="*/ 32 w 33"/>
                  <a:gd name="T3" fmla="*/ 21 h 62"/>
                  <a:gd name="T4" fmla="*/ 32 w 33"/>
                  <a:gd name="T5" fmla="*/ 21 h 62"/>
                  <a:gd name="T6" fmla="*/ 0 w 33"/>
                  <a:gd name="T7" fmla="*/ 21 h 62"/>
                  <a:gd name="T8" fmla="*/ 0 w 33"/>
                  <a:gd name="T9" fmla="*/ 40 h 62"/>
                  <a:gd name="T10" fmla="*/ 0 w 33"/>
                  <a:gd name="T11" fmla="*/ 40 h 62"/>
                  <a:gd name="T12" fmla="*/ 32 w 33"/>
                  <a:gd name="T13" fmla="*/ 40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2" y="40"/>
                    </a:moveTo>
                    <a:lnTo>
                      <a:pt x="32" y="21"/>
                    </a:lnTo>
                    <a:lnTo>
                      <a:pt x="32" y="21"/>
                    </a:lnTo>
                    <a:cubicBezTo>
                      <a:pt x="32" y="0"/>
                      <a:pt x="0" y="0"/>
                      <a:pt x="0" y="21"/>
                    </a:cubicBezTo>
                    <a:lnTo>
                      <a:pt x="0" y="40"/>
                    </a:lnTo>
                    <a:lnTo>
                      <a:pt x="0" y="40"/>
                    </a:lnTo>
                    <a:cubicBezTo>
                      <a:pt x="0" y="61"/>
                      <a:pt x="32" y="61"/>
                      <a:pt x="32"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7" name="Freeform 36">
                <a:extLst>
                  <a:ext uri="{FF2B5EF4-FFF2-40B4-BE49-F238E27FC236}">
                    <a16:creationId xmlns:a16="http://schemas.microsoft.com/office/drawing/2014/main" id="{5B817141-EFC1-1E49-B418-74B35D6B9636}"/>
                  </a:ext>
                </a:extLst>
              </p:cNvPr>
              <p:cNvSpPr>
                <a:spLocks noChangeArrowheads="1"/>
              </p:cNvSpPr>
              <p:nvPr/>
            </p:nvSpPr>
            <p:spPr bwMode="auto">
              <a:xfrm>
                <a:off x="3885049" y="3902451"/>
                <a:ext cx="15122" cy="16201"/>
              </a:xfrm>
              <a:custGeom>
                <a:avLst/>
                <a:gdLst>
                  <a:gd name="T0" fmla="*/ 15 w 63"/>
                  <a:gd name="T1" fmla="*/ 38 h 64"/>
                  <a:gd name="T2" fmla="*/ 15 w 63"/>
                  <a:gd name="T3" fmla="*/ 38 h 64"/>
                  <a:gd name="T4" fmla="*/ 24 w 63"/>
                  <a:gd name="T5" fmla="*/ 48 h 64"/>
                  <a:gd name="T6" fmla="*/ 24 w 63"/>
                  <a:gd name="T7" fmla="*/ 48 h 64"/>
                  <a:gd name="T8" fmla="*/ 48 w 63"/>
                  <a:gd name="T9" fmla="*/ 24 h 64"/>
                  <a:gd name="T10" fmla="*/ 48 w 63"/>
                  <a:gd name="T11" fmla="*/ 24 h 64"/>
                  <a:gd name="T12" fmla="*/ 39 w 63"/>
                  <a:gd name="T13" fmla="*/ 15 h 64"/>
                  <a:gd name="T14" fmla="*/ 39 w 63"/>
                  <a:gd name="T15" fmla="*/ 15 h 64"/>
                  <a:gd name="T16" fmla="*/ 15 w 63"/>
                  <a:gd name="T17" fmla="*/ 3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4">
                    <a:moveTo>
                      <a:pt x="15" y="38"/>
                    </a:moveTo>
                    <a:lnTo>
                      <a:pt x="15" y="38"/>
                    </a:lnTo>
                    <a:cubicBezTo>
                      <a:pt x="19" y="41"/>
                      <a:pt x="21" y="44"/>
                      <a:pt x="24" y="48"/>
                    </a:cubicBezTo>
                    <a:lnTo>
                      <a:pt x="24" y="48"/>
                    </a:lnTo>
                    <a:cubicBezTo>
                      <a:pt x="40" y="63"/>
                      <a:pt x="62" y="39"/>
                      <a:pt x="48" y="24"/>
                    </a:cubicBezTo>
                    <a:lnTo>
                      <a:pt x="48" y="24"/>
                    </a:lnTo>
                    <a:cubicBezTo>
                      <a:pt x="44" y="21"/>
                      <a:pt x="41" y="18"/>
                      <a:pt x="39" y="15"/>
                    </a:cubicBezTo>
                    <a:lnTo>
                      <a:pt x="39" y="15"/>
                    </a:lnTo>
                    <a:cubicBezTo>
                      <a:pt x="23" y="0"/>
                      <a:pt x="0" y="23"/>
                      <a:pt x="15"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8" name="Freeform 37">
                <a:extLst>
                  <a:ext uri="{FF2B5EF4-FFF2-40B4-BE49-F238E27FC236}">
                    <a16:creationId xmlns:a16="http://schemas.microsoft.com/office/drawing/2014/main" id="{6AC06BF4-BB89-4141-A208-7861A9B946F4}"/>
                  </a:ext>
                </a:extLst>
              </p:cNvPr>
              <p:cNvSpPr>
                <a:spLocks noChangeArrowheads="1"/>
              </p:cNvSpPr>
              <p:nvPr/>
            </p:nvSpPr>
            <p:spPr bwMode="auto">
              <a:xfrm>
                <a:off x="3862366" y="3891649"/>
                <a:ext cx="15122" cy="15122"/>
              </a:xfrm>
              <a:custGeom>
                <a:avLst/>
                <a:gdLst>
                  <a:gd name="T0" fmla="*/ 24 w 63"/>
                  <a:gd name="T1" fmla="*/ 47 h 63"/>
                  <a:gd name="T2" fmla="*/ 24 w 63"/>
                  <a:gd name="T3" fmla="*/ 47 h 63"/>
                  <a:gd name="T4" fmla="*/ 47 w 63"/>
                  <a:gd name="T5" fmla="*/ 24 h 63"/>
                  <a:gd name="T6" fmla="*/ 47 w 63"/>
                  <a:gd name="T7" fmla="*/ 24 h 63"/>
                  <a:gd name="T8" fmla="*/ 37 w 63"/>
                  <a:gd name="T9" fmla="*/ 14 h 63"/>
                  <a:gd name="T10" fmla="*/ 37 w 63"/>
                  <a:gd name="T11" fmla="*/ 14 h 63"/>
                  <a:gd name="T12" fmla="*/ 14 w 63"/>
                  <a:gd name="T13" fmla="*/ 38 h 63"/>
                  <a:gd name="T14" fmla="*/ 14 w 63"/>
                  <a:gd name="T15" fmla="*/ 38 h 63"/>
                  <a:gd name="T16" fmla="*/ 24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7"/>
                    </a:moveTo>
                    <a:lnTo>
                      <a:pt x="24" y="47"/>
                    </a:lnTo>
                    <a:cubicBezTo>
                      <a:pt x="39" y="62"/>
                      <a:pt x="62" y="39"/>
                      <a:pt x="47" y="24"/>
                    </a:cubicBezTo>
                    <a:lnTo>
                      <a:pt x="47" y="24"/>
                    </a:lnTo>
                    <a:cubicBezTo>
                      <a:pt x="44" y="21"/>
                      <a:pt x="40" y="18"/>
                      <a:pt x="37" y="14"/>
                    </a:cubicBezTo>
                    <a:lnTo>
                      <a:pt x="37" y="14"/>
                    </a:lnTo>
                    <a:cubicBezTo>
                      <a:pt x="23" y="0"/>
                      <a:pt x="0" y="23"/>
                      <a:pt x="14" y="38"/>
                    </a:cubicBezTo>
                    <a:lnTo>
                      <a:pt x="14" y="38"/>
                    </a:lnTo>
                    <a:cubicBezTo>
                      <a:pt x="17" y="41"/>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9" name="Freeform 38">
                <a:extLst>
                  <a:ext uri="{FF2B5EF4-FFF2-40B4-BE49-F238E27FC236}">
                    <a16:creationId xmlns:a16="http://schemas.microsoft.com/office/drawing/2014/main" id="{CE0E96B4-25C3-044F-888B-CE5648AECEF6}"/>
                  </a:ext>
                </a:extLst>
              </p:cNvPr>
              <p:cNvSpPr>
                <a:spLocks noChangeArrowheads="1"/>
              </p:cNvSpPr>
              <p:nvPr/>
            </p:nvSpPr>
            <p:spPr bwMode="auto">
              <a:xfrm>
                <a:off x="3914211" y="3891649"/>
                <a:ext cx="12961" cy="8641"/>
              </a:xfrm>
              <a:custGeom>
                <a:avLst/>
                <a:gdLst>
                  <a:gd name="T0" fmla="*/ 21 w 52"/>
                  <a:gd name="T1" fmla="*/ 33 h 34"/>
                  <a:gd name="T2" fmla="*/ 30 w 52"/>
                  <a:gd name="T3" fmla="*/ 33 h 34"/>
                  <a:gd name="T4" fmla="*/ 30 w 52"/>
                  <a:gd name="T5" fmla="*/ 33 h 34"/>
                  <a:gd name="T6" fmla="*/ 30 w 52"/>
                  <a:gd name="T7" fmla="*/ 0 h 34"/>
                  <a:gd name="T8" fmla="*/ 21 w 52"/>
                  <a:gd name="T9" fmla="*/ 0 h 34"/>
                  <a:gd name="T10" fmla="*/ 21 w 52"/>
                  <a:gd name="T11" fmla="*/ 0 h 34"/>
                  <a:gd name="T12" fmla="*/ 21 w 52"/>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2" h="34">
                    <a:moveTo>
                      <a:pt x="21" y="33"/>
                    </a:moveTo>
                    <a:lnTo>
                      <a:pt x="30" y="33"/>
                    </a:lnTo>
                    <a:lnTo>
                      <a:pt x="30" y="33"/>
                    </a:lnTo>
                    <a:cubicBezTo>
                      <a:pt x="51" y="33"/>
                      <a:pt x="51" y="0"/>
                      <a:pt x="30"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0" name="Freeform 39">
                <a:extLst>
                  <a:ext uri="{FF2B5EF4-FFF2-40B4-BE49-F238E27FC236}">
                    <a16:creationId xmlns:a16="http://schemas.microsoft.com/office/drawing/2014/main" id="{D17618B5-67EC-4142-B421-41509C0B5F09}"/>
                  </a:ext>
                </a:extLst>
              </p:cNvPr>
              <p:cNvSpPr>
                <a:spLocks noChangeArrowheads="1"/>
              </p:cNvSpPr>
              <p:nvPr/>
            </p:nvSpPr>
            <p:spPr bwMode="auto">
              <a:xfrm>
                <a:off x="3943375" y="3872207"/>
                <a:ext cx="10801" cy="15122"/>
              </a:xfrm>
              <a:custGeom>
                <a:avLst/>
                <a:gdLst>
                  <a:gd name="T0" fmla="*/ 12 w 44"/>
                  <a:gd name="T1" fmla="*/ 50 h 62"/>
                  <a:gd name="T2" fmla="*/ 12 w 44"/>
                  <a:gd name="T3" fmla="*/ 50 h 62"/>
                  <a:gd name="T4" fmla="*/ 12 w 44"/>
                  <a:gd name="T5" fmla="*/ 12 h 62"/>
                  <a:gd name="T6" fmla="*/ 12 w 44"/>
                  <a:gd name="T7" fmla="*/ 12 h 62"/>
                  <a:gd name="T8" fmla="*/ 2 w 44"/>
                  <a:gd name="T9" fmla="*/ 31 h 62"/>
                  <a:gd name="T10" fmla="*/ 2 w 44"/>
                  <a:gd name="T11" fmla="*/ 31 h 62"/>
                  <a:gd name="T12" fmla="*/ 12 w 44"/>
                  <a:gd name="T13" fmla="*/ 50 h 62"/>
                </a:gdLst>
                <a:ahLst/>
                <a:cxnLst>
                  <a:cxn ang="0">
                    <a:pos x="T0" y="T1"/>
                  </a:cxn>
                  <a:cxn ang="0">
                    <a:pos x="T2" y="T3"/>
                  </a:cxn>
                  <a:cxn ang="0">
                    <a:pos x="T4" y="T5"/>
                  </a:cxn>
                  <a:cxn ang="0">
                    <a:pos x="T6" y="T7"/>
                  </a:cxn>
                  <a:cxn ang="0">
                    <a:pos x="T8" y="T9"/>
                  </a:cxn>
                  <a:cxn ang="0">
                    <a:pos x="T10" y="T11"/>
                  </a:cxn>
                  <a:cxn ang="0">
                    <a:pos x="T12" y="T13"/>
                  </a:cxn>
                </a:cxnLst>
                <a:rect l="0" t="0" r="r" b="b"/>
                <a:pathLst>
                  <a:path w="44" h="62">
                    <a:moveTo>
                      <a:pt x="12" y="50"/>
                    </a:moveTo>
                    <a:lnTo>
                      <a:pt x="12" y="50"/>
                    </a:lnTo>
                    <a:cubicBezTo>
                      <a:pt x="43" y="61"/>
                      <a:pt x="43" y="0"/>
                      <a:pt x="12" y="12"/>
                    </a:cubicBezTo>
                    <a:lnTo>
                      <a:pt x="12" y="12"/>
                    </a:lnTo>
                    <a:cubicBezTo>
                      <a:pt x="3" y="15"/>
                      <a:pt x="0" y="23"/>
                      <a:pt x="2" y="31"/>
                    </a:cubicBezTo>
                    <a:lnTo>
                      <a:pt x="2" y="31"/>
                    </a:lnTo>
                    <a:cubicBezTo>
                      <a:pt x="0" y="39"/>
                      <a:pt x="3" y="47"/>
                      <a:pt x="12" y="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1" name="Freeform 40">
                <a:extLst>
                  <a:ext uri="{FF2B5EF4-FFF2-40B4-BE49-F238E27FC236}">
                    <a16:creationId xmlns:a16="http://schemas.microsoft.com/office/drawing/2014/main" id="{0736E49A-A94A-6D4B-A70F-FD9F4D25E6E0}"/>
                  </a:ext>
                </a:extLst>
              </p:cNvPr>
              <p:cNvSpPr>
                <a:spLocks noChangeArrowheads="1"/>
              </p:cNvSpPr>
              <p:nvPr/>
            </p:nvSpPr>
            <p:spPr bwMode="auto">
              <a:xfrm>
                <a:off x="3919612" y="3912171"/>
                <a:ext cx="16201" cy="15122"/>
              </a:xfrm>
              <a:custGeom>
                <a:avLst/>
                <a:gdLst>
                  <a:gd name="T0" fmla="*/ 16 w 64"/>
                  <a:gd name="T1" fmla="*/ 38 h 63"/>
                  <a:gd name="T2" fmla="*/ 16 w 64"/>
                  <a:gd name="T3" fmla="*/ 38 h 63"/>
                  <a:gd name="T4" fmla="*/ 25 w 64"/>
                  <a:gd name="T5" fmla="*/ 47 h 63"/>
                  <a:gd name="T6" fmla="*/ 25 w 64"/>
                  <a:gd name="T7" fmla="*/ 47 h 63"/>
                  <a:gd name="T8" fmla="*/ 48 w 64"/>
                  <a:gd name="T9" fmla="*/ 25 h 63"/>
                  <a:gd name="T10" fmla="*/ 48 w 64"/>
                  <a:gd name="T11" fmla="*/ 25 h 63"/>
                  <a:gd name="T12" fmla="*/ 39 w 64"/>
                  <a:gd name="T13" fmla="*/ 15 h 63"/>
                  <a:gd name="T14" fmla="*/ 39 w 64"/>
                  <a:gd name="T15" fmla="*/ 15 h 63"/>
                  <a:gd name="T16" fmla="*/ 16 w 64"/>
                  <a:gd name="T1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16" y="38"/>
                    </a:moveTo>
                    <a:lnTo>
                      <a:pt x="16" y="38"/>
                    </a:lnTo>
                    <a:cubicBezTo>
                      <a:pt x="19" y="41"/>
                      <a:pt x="21" y="44"/>
                      <a:pt x="25" y="47"/>
                    </a:cubicBezTo>
                    <a:lnTo>
                      <a:pt x="25" y="47"/>
                    </a:lnTo>
                    <a:cubicBezTo>
                      <a:pt x="40" y="62"/>
                      <a:pt x="63" y="39"/>
                      <a:pt x="48" y="25"/>
                    </a:cubicBezTo>
                    <a:lnTo>
                      <a:pt x="48" y="25"/>
                    </a:lnTo>
                    <a:cubicBezTo>
                      <a:pt x="45" y="21"/>
                      <a:pt x="41" y="18"/>
                      <a:pt x="39" y="15"/>
                    </a:cubicBezTo>
                    <a:lnTo>
                      <a:pt x="39" y="15"/>
                    </a:lnTo>
                    <a:cubicBezTo>
                      <a:pt x="23" y="0"/>
                      <a:pt x="0" y="23"/>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2" name="Freeform 41">
                <a:extLst>
                  <a:ext uri="{FF2B5EF4-FFF2-40B4-BE49-F238E27FC236}">
                    <a16:creationId xmlns:a16="http://schemas.microsoft.com/office/drawing/2014/main" id="{47CB9E33-987E-2149-8F87-9EDE236D3886}"/>
                  </a:ext>
                </a:extLst>
              </p:cNvPr>
              <p:cNvSpPr>
                <a:spLocks noChangeArrowheads="1"/>
              </p:cNvSpPr>
              <p:nvPr/>
            </p:nvSpPr>
            <p:spPr bwMode="auto">
              <a:xfrm>
                <a:off x="3955256" y="3898130"/>
                <a:ext cx="15122" cy="15122"/>
              </a:xfrm>
              <a:custGeom>
                <a:avLst/>
                <a:gdLst>
                  <a:gd name="T0" fmla="*/ 24 w 63"/>
                  <a:gd name="T1" fmla="*/ 47 h 63"/>
                  <a:gd name="T2" fmla="*/ 24 w 63"/>
                  <a:gd name="T3" fmla="*/ 47 h 63"/>
                  <a:gd name="T4" fmla="*/ 47 w 63"/>
                  <a:gd name="T5" fmla="*/ 25 h 63"/>
                  <a:gd name="T6" fmla="*/ 47 w 63"/>
                  <a:gd name="T7" fmla="*/ 25 h 63"/>
                  <a:gd name="T8" fmla="*/ 38 w 63"/>
                  <a:gd name="T9" fmla="*/ 15 h 63"/>
                  <a:gd name="T10" fmla="*/ 38 w 63"/>
                  <a:gd name="T11" fmla="*/ 15 h 63"/>
                  <a:gd name="T12" fmla="*/ 15 w 63"/>
                  <a:gd name="T13" fmla="*/ 38 h 63"/>
                  <a:gd name="T14" fmla="*/ 15 w 63"/>
                  <a:gd name="T15" fmla="*/ 38 h 63"/>
                  <a:gd name="T16" fmla="*/ 24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7"/>
                    </a:moveTo>
                    <a:lnTo>
                      <a:pt x="24" y="47"/>
                    </a:lnTo>
                    <a:cubicBezTo>
                      <a:pt x="39" y="62"/>
                      <a:pt x="62" y="39"/>
                      <a:pt x="47" y="25"/>
                    </a:cubicBezTo>
                    <a:lnTo>
                      <a:pt x="47" y="25"/>
                    </a:lnTo>
                    <a:cubicBezTo>
                      <a:pt x="44" y="22"/>
                      <a:pt x="41" y="18"/>
                      <a:pt x="38" y="15"/>
                    </a:cubicBezTo>
                    <a:lnTo>
                      <a:pt x="38" y="15"/>
                    </a:lnTo>
                    <a:cubicBezTo>
                      <a:pt x="23" y="0"/>
                      <a:pt x="0" y="23"/>
                      <a:pt x="15" y="38"/>
                    </a:cubicBezTo>
                    <a:lnTo>
                      <a:pt x="15" y="38"/>
                    </a:lnTo>
                    <a:cubicBezTo>
                      <a:pt x="18" y="41"/>
                      <a:pt x="21" y="45"/>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3" name="Freeform 42">
                <a:extLst>
                  <a:ext uri="{FF2B5EF4-FFF2-40B4-BE49-F238E27FC236}">
                    <a16:creationId xmlns:a16="http://schemas.microsoft.com/office/drawing/2014/main" id="{3C6953DA-1D8C-D74B-9975-8A59F95E6E2B}"/>
                  </a:ext>
                </a:extLst>
              </p:cNvPr>
              <p:cNvSpPr>
                <a:spLocks noChangeArrowheads="1"/>
              </p:cNvSpPr>
              <p:nvPr/>
            </p:nvSpPr>
            <p:spPr bwMode="auto">
              <a:xfrm>
                <a:off x="3957416" y="3932694"/>
                <a:ext cx="15122" cy="15122"/>
              </a:xfrm>
              <a:custGeom>
                <a:avLst/>
                <a:gdLst>
                  <a:gd name="T0" fmla="*/ 15 w 63"/>
                  <a:gd name="T1" fmla="*/ 37 h 63"/>
                  <a:gd name="T2" fmla="*/ 15 w 63"/>
                  <a:gd name="T3" fmla="*/ 37 h 63"/>
                  <a:gd name="T4" fmla="*/ 25 w 63"/>
                  <a:gd name="T5" fmla="*/ 46 h 63"/>
                  <a:gd name="T6" fmla="*/ 25 w 63"/>
                  <a:gd name="T7" fmla="*/ 46 h 63"/>
                  <a:gd name="T8" fmla="*/ 48 w 63"/>
                  <a:gd name="T9" fmla="*/ 24 h 63"/>
                  <a:gd name="T10" fmla="*/ 48 w 63"/>
                  <a:gd name="T11" fmla="*/ 24 h 63"/>
                  <a:gd name="T12" fmla="*/ 38 w 63"/>
                  <a:gd name="T13" fmla="*/ 14 h 63"/>
                  <a:gd name="T14" fmla="*/ 38 w 63"/>
                  <a:gd name="T15" fmla="*/ 14 h 63"/>
                  <a:gd name="T16" fmla="*/ 15 w 63"/>
                  <a:gd name="T17" fmla="*/ 3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15" y="37"/>
                    </a:moveTo>
                    <a:lnTo>
                      <a:pt x="15" y="37"/>
                    </a:lnTo>
                    <a:cubicBezTo>
                      <a:pt x="18" y="41"/>
                      <a:pt x="22" y="44"/>
                      <a:pt x="25" y="46"/>
                    </a:cubicBezTo>
                    <a:lnTo>
                      <a:pt x="25" y="46"/>
                    </a:lnTo>
                    <a:cubicBezTo>
                      <a:pt x="39" y="62"/>
                      <a:pt x="62" y="39"/>
                      <a:pt x="48" y="24"/>
                    </a:cubicBezTo>
                    <a:lnTo>
                      <a:pt x="48" y="24"/>
                    </a:lnTo>
                    <a:cubicBezTo>
                      <a:pt x="45" y="21"/>
                      <a:pt x="42" y="17"/>
                      <a:pt x="38" y="14"/>
                    </a:cubicBezTo>
                    <a:lnTo>
                      <a:pt x="38" y="14"/>
                    </a:lnTo>
                    <a:cubicBezTo>
                      <a:pt x="23" y="0"/>
                      <a:pt x="0" y="23"/>
                      <a:pt x="15"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4" name="Freeform 43">
                <a:extLst>
                  <a:ext uri="{FF2B5EF4-FFF2-40B4-BE49-F238E27FC236}">
                    <a16:creationId xmlns:a16="http://schemas.microsoft.com/office/drawing/2014/main" id="{FA5D186A-B2D6-F246-8D30-D1F87E9096E2}"/>
                  </a:ext>
                </a:extLst>
              </p:cNvPr>
              <p:cNvSpPr>
                <a:spLocks noChangeArrowheads="1"/>
              </p:cNvSpPr>
              <p:nvPr/>
            </p:nvSpPr>
            <p:spPr bwMode="auto">
              <a:xfrm>
                <a:off x="3985499" y="3914331"/>
                <a:ext cx="15122" cy="15122"/>
              </a:xfrm>
              <a:custGeom>
                <a:avLst/>
                <a:gdLst>
                  <a:gd name="T0" fmla="*/ 25 w 63"/>
                  <a:gd name="T1" fmla="*/ 47 h 63"/>
                  <a:gd name="T2" fmla="*/ 25 w 63"/>
                  <a:gd name="T3" fmla="*/ 47 h 63"/>
                  <a:gd name="T4" fmla="*/ 47 w 63"/>
                  <a:gd name="T5" fmla="*/ 24 h 63"/>
                  <a:gd name="T6" fmla="*/ 47 w 63"/>
                  <a:gd name="T7" fmla="*/ 24 h 63"/>
                  <a:gd name="T8" fmla="*/ 38 w 63"/>
                  <a:gd name="T9" fmla="*/ 15 h 63"/>
                  <a:gd name="T10" fmla="*/ 38 w 63"/>
                  <a:gd name="T11" fmla="*/ 15 h 63"/>
                  <a:gd name="T12" fmla="*/ 15 w 63"/>
                  <a:gd name="T13" fmla="*/ 37 h 63"/>
                  <a:gd name="T14" fmla="*/ 15 w 63"/>
                  <a:gd name="T15" fmla="*/ 37 h 63"/>
                  <a:gd name="T16" fmla="*/ 25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5" y="47"/>
                    </a:moveTo>
                    <a:lnTo>
                      <a:pt x="25" y="47"/>
                    </a:lnTo>
                    <a:cubicBezTo>
                      <a:pt x="39" y="62"/>
                      <a:pt x="62" y="39"/>
                      <a:pt x="47" y="24"/>
                    </a:cubicBezTo>
                    <a:lnTo>
                      <a:pt x="47" y="24"/>
                    </a:lnTo>
                    <a:cubicBezTo>
                      <a:pt x="45" y="21"/>
                      <a:pt x="41" y="18"/>
                      <a:pt x="38" y="15"/>
                    </a:cubicBezTo>
                    <a:lnTo>
                      <a:pt x="38" y="15"/>
                    </a:lnTo>
                    <a:cubicBezTo>
                      <a:pt x="24" y="0"/>
                      <a:pt x="0" y="23"/>
                      <a:pt x="15" y="37"/>
                    </a:cubicBezTo>
                    <a:lnTo>
                      <a:pt x="15" y="37"/>
                    </a:lnTo>
                    <a:cubicBezTo>
                      <a:pt x="18" y="40"/>
                      <a:pt x="22" y="44"/>
                      <a:pt x="25"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5" name="Freeform 44">
                <a:extLst>
                  <a:ext uri="{FF2B5EF4-FFF2-40B4-BE49-F238E27FC236}">
                    <a16:creationId xmlns:a16="http://schemas.microsoft.com/office/drawing/2014/main" id="{CAA3C742-C955-884D-9D55-EAF0AE49631C}"/>
                  </a:ext>
                </a:extLst>
              </p:cNvPr>
              <p:cNvSpPr>
                <a:spLocks noChangeArrowheads="1"/>
              </p:cNvSpPr>
              <p:nvPr/>
            </p:nvSpPr>
            <p:spPr bwMode="auto">
              <a:xfrm>
                <a:off x="3994140" y="3884088"/>
                <a:ext cx="15122" cy="16202"/>
              </a:xfrm>
              <a:custGeom>
                <a:avLst/>
                <a:gdLst>
                  <a:gd name="T0" fmla="*/ 24 w 63"/>
                  <a:gd name="T1" fmla="*/ 47 h 64"/>
                  <a:gd name="T2" fmla="*/ 24 w 63"/>
                  <a:gd name="T3" fmla="*/ 47 h 64"/>
                  <a:gd name="T4" fmla="*/ 48 w 63"/>
                  <a:gd name="T5" fmla="*/ 24 h 64"/>
                  <a:gd name="T6" fmla="*/ 48 w 63"/>
                  <a:gd name="T7" fmla="*/ 24 h 64"/>
                  <a:gd name="T8" fmla="*/ 38 w 63"/>
                  <a:gd name="T9" fmla="*/ 15 h 64"/>
                  <a:gd name="T10" fmla="*/ 38 w 63"/>
                  <a:gd name="T11" fmla="*/ 15 h 64"/>
                  <a:gd name="T12" fmla="*/ 15 w 63"/>
                  <a:gd name="T13" fmla="*/ 38 h 64"/>
                  <a:gd name="T14" fmla="*/ 15 w 63"/>
                  <a:gd name="T15" fmla="*/ 38 h 64"/>
                  <a:gd name="T16" fmla="*/ 24 w 63"/>
                  <a:gd name="T1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4">
                    <a:moveTo>
                      <a:pt x="24" y="47"/>
                    </a:moveTo>
                    <a:lnTo>
                      <a:pt x="24" y="47"/>
                    </a:lnTo>
                    <a:cubicBezTo>
                      <a:pt x="39" y="63"/>
                      <a:pt x="62" y="40"/>
                      <a:pt x="48" y="24"/>
                    </a:cubicBezTo>
                    <a:lnTo>
                      <a:pt x="48" y="24"/>
                    </a:lnTo>
                    <a:cubicBezTo>
                      <a:pt x="44" y="22"/>
                      <a:pt x="41" y="18"/>
                      <a:pt x="38" y="15"/>
                    </a:cubicBezTo>
                    <a:lnTo>
                      <a:pt x="38" y="15"/>
                    </a:lnTo>
                    <a:cubicBezTo>
                      <a:pt x="23" y="0"/>
                      <a:pt x="0" y="23"/>
                      <a:pt x="15" y="38"/>
                    </a:cubicBezTo>
                    <a:lnTo>
                      <a:pt x="15" y="38"/>
                    </a:lnTo>
                    <a:cubicBezTo>
                      <a:pt x="18" y="42"/>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6" name="Freeform 45">
                <a:extLst>
                  <a:ext uri="{FF2B5EF4-FFF2-40B4-BE49-F238E27FC236}">
                    <a16:creationId xmlns:a16="http://schemas.microsoft.com/office/drawing/2014/main" id="{1FE08399-9641-5E44-8EB7-F1FFE085B258}"/>
                  </a:ext>
                </a:extLst>
              </p:cNvPr>
              <p:cNvSpPr>
                <a:spLocks noChangeArrowheads="1"/>
              </p:cNvSpPr>
              <p:nvPr/>
            </p:nvSpPr>
            <p:spPr bwMode="auto">
              <a:xfrm>
                <a:off x="4003861" y="3940254"/>
                <a:ext cx="16201" cy="15122"/>
              </a:xfrm>
              <a:custGeom>
                <a:avLst/>
                <a:gdLst>
                  <a:gd name="T0" fmla="*/ 15 w 64"/>
                  <a:gd name="T1" fmla="*/ 38 h 63"/>
                  <a:gd name="T2" fmla="*/ 15 w 64"/>
                  <a:gd name="T3" fmla="*/ 38 h 63"/>
                  <a:gd name="T4" fmla="*/ 24 w 64"/>
                  <a:gd name="T5" fmla="*/ 47 h 63"/>
                  <a:gd name="T6" fmla="*/ 24 w 64"/>
                  <a:gd name="T7" fmla="*/ 47 h 63"/>
                  <a:gd name="T8" fmla="*/ 47 w 64"/>
                  <a:gd name="T9" fmla="*/ 25 h 63"/>
                  <a:gd name="T10" fmla="*/ 47 w 64"/>
                  <a:gd name="T11" fmla="*/ 25 h 63"/>
                  <a:gd name="T12" fmla="*/ 38 w 64"/>
                  <a:gd name="T13" fmla="*/ 15 h 63"/>
                  <a:gd name="T14" fmla="*/ 38 w 64"/>
                  <a:gd name="T15" fmla="*/ 15 h 63"/>
                  <a:gd name="T16" fmla="*/ 15 w 64"/>
                  <a:gd name="T1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15" y="38"/>
                    </a:moveTo>
                    <a:lnTo>
                      <a:pt x="15" y="38"/>
                    </a:lnTo>
                    <a:cubicBezTo>
                      <a:pt x="18" y="41"/>
                      <a:pt x="21" y="44"/>
                      <a:pt x="24" y="47"/>
                    </a:cubicBezTo>
                    <a:lnTo>
                      <a:pt x="24" y="47"/>
                    </a:lnTo>
                    <a:cubicBezTo>
                      <a:pt x="39" y="62"/>
                      <a:pt x="63" y="39"/>
                      <a:pt x="47" y="25"/>
                    </a:cubicBezTo>
                    <a:lnTo>
                      <a:pt x="47" y="25"/>
                    </a:lnTo>
                    <a:cubicBezTo>
                      <a:pt x="44" y="21"/>
                      <a:pt x="41" y="18"/>
                      <a:pt x="38" y="15"/>
                    </a:cubicBezTo>
                    <a:lnTo>
                      <a:pt x="38" y="15"/>
                    </a:lnTo>
                    <a:cubicBezTo>
                      <a:pt x="23" y="0"/>
                      <a:pt x="0" y="23"/>
                      <a:pt x="15"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7" name="Freeform 46">
                <a:extLst>
                  <a:ext uri="{FF2B5EF4-FFF2-40B4-BE49-F238E27FC236}">
                    <a16:creationId xmlns:a16="http://schemas.microsoft.com/office/drawing/2014/main" id="{17EB75EF-7835-0047-81E9-028D048C443A}"/>
                  </a:ext>
                </a:extLst>
              </p:cNvPr>
              <p:cNvSpPr>
                <a:spLocks noChangeArrowheads="1"/>
              </p:cNvSpPr>
              <p:nvPr/>
            </p:nvSpPr>
            <p:spPr bwMode="auto">
              <a:xfrm>
                <a:off x="3994140" y="3958616"/>
                <a:ext cx="15122" cy="15122"/>
              </a:xfrm>
              <a:custGeom>
                <a:avLst/>
                <a:gdLst>
                  <a:gd name="T0" fmla="*/ 38 w 63"/>
                  <a:gd name="T1" fmla="*/ 15 h 63"/>
                  <a:gd name="T2" fmla="*/ 38 w 63"/>
                  <a:gd name="T3" fmla="*/ 15 h 63"/>
                  <a:gd name="T4" fmla="*/ 15 w 63"/>
                  <a:gd name="T5" fmla="*/ 38 h 63"/>
                  <a:gd name="T6" fmla="*/ 15 w 63"/>
                  <a:gd name="T7" fmla="*/ 38 h 63"/>
                  <a:gd name="T8" fmla="*/ 25 w 63"/>
                  <a:gd name="T9" fmla="*/ 47 h 63"/>
                  <a:gd name="T10" fmla="*/ 25 w 63"/>
                  <a:gd name="T11" fmla="*/ 47 h 63"/>
                  <a:gd name="T12" fmla="*/ 48 w 63"/>
                  <a:gd name="T13" fmla="*/ 24 h 63"/>
                  <a:gd name="T14" fmla="*/ 48 w 63"/>
                  <a:gd name="T15" fmla="*/ 24 h 63"/>
                  <a:gd name="T16" fmla="*/ 38 w 63"/>
                  <a:gd name="T17"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38" y="15"/>
                    </a:moveTo>
                    <a:lnTo>
                      <a:pt x="38" y="15"/>
                    </a:lnTo>
                    <a:cubicBezTo>
                      <a:pt x="23" y="0"/>
                      <a:pt x="0" y="23"/>
                      <a:pt x="15" y="38"/>
                    </a:cubicBezTo>
                    <a:lnTo>
                      <a:pt x="15" y="38"/>
                    </a:lnTo>
                    <a:cubicBezTo>
                      <a:pt x="18" y="41"/>
                      <a:pt x="21" y="44"/>
                      <a:pt x="25" y="47"/>
                    </a:cubicBezTo>
                    <a:lnTo>
                      <a:pt x="25" y="47"/>
                    </a:lnTo>
                    <a:cubicBezTo>
                      <a:pt x="39" y="62"/>
                      <a:pt x="62" y="39"/>
                      <a:pt x="48" y="24"/>
                    </a:cubicBezTo>
                    <a:lnTo>
                      <a:pt x="48" y="24"/>
                    </a:lnTo>
                    <a:cubicBezTo>
                      <a:pt x="44" y="21"/>
                      <a:pt x="41" y="18"/>
                      <a:pt x="38" y="1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8" name="Freeform 47">
                <a:extLst>
                  <a:ext uri="{FF2B5EF4-FFF2-40B4-BE49-F238E27FC236}">
                    <a16:creationId xmlns:a16="http://schemas.microsoft.com/office/drawing/2014/main" id="{15BC653D-96C3-E44E-9899-23F8B55D45AB}"/>
                  </a:ext>
                </a:extLst>
              </p:cNvPr>
              <p:cNvSpPr>
                <a:spLocks noChangeArrowheads="1"/>
              </p:cNvSpPr>
              <p:nvPr/>
            </p:nvSpPr>
            <p:spPr bwMode="auto">
              <a:xfrm>
                <a:off x="4006021" y="3994260"/>
                <a:ext cx="15122" cy="10801"/>
              </a:xfrm>
              <a:custGeom>
                <a:avLst/>
                <a:gdLst>
                  <a:gd name="T0" fmla="*/ 31 w 62"/>
                  <a:gd name="T1" fmla="*/ 2 h 45"/>
                  <a:gd name="T2" fmla="*/ 31 w 62"/>
                  <a:gd name="T3" fmla="*/ 2 h 45"/>
                  <a:gd name="T4" fmla="*/ 11 w 62"/>
                  <a:gd name="T5" fmla="*/ 13 h 45"/>
                  <a:gd name="T6" fmla="*/ 11 w 62"/>
                  <a:gd name="T7" fmla="*/ 13 h 45"/>
                  <a:gd name="T8" fmla="*/ 50 w 62"/>
                  <a:gd name="T9" fmla="*/ 12 h 45"/>
                  <a:gd name="T10" fmla="*/ 50 w 62"/>
                  <a:gd name="T11" fmla="*/ 12 h 45"/>
                  <a:gd name="T12" fmla="*/ 31 w 62"/>
                  <a:gd name="T13" fmla="*/ 2 h 45"/>
                </a:gdLst>
                <a:ahLst/>
                <a:cxnLst>
                  <a:cxn ang="0">
                    <a:pos x="T0" y="T1"/>
                  </a:cxn>
                  <a:cxn ang="0">
                    <a:pos x="T2" y="T3"/>
                  </a:cxn>
                  <a:cxn ang="0">
                    <a:pos x="T4" y="T5"/>
                  </a:cxn>
                  <a:cxn ang="0">
                    <a:pos x="T6" y="T7"/>
                  </a:cxn>
                  <a:cxn ang="0">
                    <a:pos x="T8" y="T9"/>
                  </a:cxn>
                  <a:cxn ang="0">
                    <a:pos x="T10" y="T11"/>
                  </a:cxn>
                  <a:cxn ang="0">
                    <a:pos x="T12" y="T13"/>
                  </a:cxn>
                </a:cxnLst>
                <a:rect l="0" t="0" r="r" b="b"/>
                <a:pathLst>
                  <a:path w="62" h="45">
                    <a:moveTo>
                      <a:pt x="31" y="2"/>
                    </a:moveTo>
                    <a:lnTo>
                      <a:pt x="31" y="2"/>
                    </a:lnTo>
                    <a:cubicBezTo>
                      <a:pt x="23" y="0"/>
                      <a:pt x="15" y="3"/>
                      <a:pt x="11" y="13"/>
                    </a:cubicBezTo>
                    <a:lnTo>
                      <a:pt x="11" y="13"/>
                    </a:lnTo>
                    <a:cubicBezTo>
                      <a:pt x="0" y="44"/>
                      <a:pt x="61" y="43"/>
                      <a:pt x="50" y="12"/>
                    </a:cubicBezTo>
                    <a:lnTo>
                      <a:pt x="50" y="12"/>
                    </a:lnTo>
                    <a:cubicBezTo>
                      <a:pt x="47" y="4"/>
                      <a:pt x="39" y="1"/>
                      <a:pt x="31"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9" name="Freeform 48">
                <a:extLst>
                  <a:ext uri="{FF2B5EF4-FFF2-40B4-BE49-F238E27FC236}">
                    <a16:creationId xmlns:a16="http://schemas.microsoft.com/office/drawing/2014/main" id="{F51D88E8-66FE-B94D-A49A-214D83B260E9}"/>
                  </a:ext>
                </a:extLst>
              </p:cNvPr>
              <p:cNvSpPr>
                <a:spLocks noChangeArrowheads="1"/>
              </p:cNvSpPr>
              <p:nvPr/>
            </p:nvSpPr>
            <p:spPr bwMode="auto">
              <a:xfrm>
                <a:off x="3980099" y="3972658"/>
                <a:ext cx="16201" cy="16202"/>
              </a:xfrm>
              <a:custGeom>
                <a:avLst/>
                <a:gdLst>
                  <a:gd name="T0" fmla="*/ 15 w 64"/>
                  <a:gd name="T1" fmla="*/ 39 h 64"/>
                  <a:gd name="T2" fmla="*/ 15 w 64"/>
                  <a:gd name="T3" fmla="*/ 39 h 64"/>
                  <a:gd name="T4" fmla="*/ 25 w 64"/>
                  <a:gd name="T5" fmla="*/ 48 h 64"/>
                  <a:gd name="T6" fmla="*/ 25 w 64"/>
                  <a:gd name="T7" fmla="*/ 48 h 64"/>
                  <a:gd name="T8" fmla="*/ 48 w 64"/>
                  <a:gd name="T9" fmla="*/ 25 h 64"/>
                  <a:gd name="T10" fmla="*/ 48 w 64"/>
                  <a:gd name="T11" fmla="*/ 25 h 64"/>
                  <a:gd name="T12" fmla="*/ 38 w 64"/>
                  <a:gd name="T13" fmla="*/ 16 h 64"/>
                  <a:gd name="T14" fmla="*/ 38 w 64"/>
                  <a:gd name="T15" fmla="*/ 16 h 64"/>
                  <a:gd name="T16" fmla="*/ 15 w 64"/>
                  <a:gd name="T17" fmla="*/ 3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4">
                    <a:moveTo>
                      <a:pt x="15" y="39"/>
                    </a:moveTo>
                    <a:lnTo>
                      <a:pt x="15" y="39"/>
                    </a:lnTo>
                    <a:cubicBezTo>
                      <a:pt x="18" y="42"/>
                      <a:pt x="21" y="45"/>
                      <a:pt x="25" y="48"/>
                    </a:cubicBezTo>
                    <a:lnTo>
                      <a:pt x="25" y="48"/>
                    </a:lnTo>
                    <a:cubicBezTo>
                      <a:pt x="39" y="63"/>
                      <a:pt x="63" y="40"/>
                      <a:pt x="48" y="25"/>
                    </a:cubicBezTo>
                    <a:lnTo>
                      <a:pt x="48" y="25"/>
                    </a:lnTo>
                    <a:cubicBezTo>
                      <a:pt x="44" y="22"/>
                      <a:pt x="41" y="19"/>
                      <a:pt x="38" y="16"/>
                    </a:cubicBezTo>
                    <a:lnTo>
                      <a:pt x="38" y="16"/>
                    </a:lnTo>
                    <a:cubicBezTo>
                      <a:pt x="23" y="0"/>
                      <a:pt x="0" y="24"/>
                      <a:pt x="15"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0" name="Freeform 49">
                <a:extLst>
                  <a:ext uri="{FF2B5EF4-FFF2-40B4-BE49-F238E27FC236}">
                    <a16:creationId xmlns:a16="http://schemas.microsoft.com/office/drawing/2014/main" id="{FD2D5432-B5AE-664F-893E-EA017C2F5863}"/>
                  </a:ext>
                </a:extLst>
              </p:cNvPr>
              <p:cNvSpPr>
                <a:spLocks noChangeArrowheads="1"/>
              </p:cNvSpPr>
              <p:nvPr/>
            </p:nvSpPr>
            <p:spPr bwMode="auto">
              <a:xfrm>
                <a:off x="3591258" y="3930534"/>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1" name="Freeform 50">
                <a:extLst>
                  <a:ext uri="{FF2B5EF4-FFF2-40B4-BE49-F238E27FC236}">
                    <a16:creationId xmlns:a16="http://schemas.microsoft.com/office/drawing/2014/main" id="{A7B61231-8976-704C-A742-786F90270FD0}"/>
                  </a:ext>
                </a:extLst>
              </p:cNvPr>
              <p:cNvSpPr>
                <a:spLocks noChangeArrowheads="1"/>
              </p:cNvSpPr>
              <p:nvPr/>
            </p:nvSpPr>
            <p:spPr bwMode="auto">
              <a:xfrm>
                <a:off x="3579376" y="3900290"/>
                <a:ext cx="12961" cy="8641"/>
              </a:xfrm>
              <a:custGeom>
                <a:avLst/>
                <a:gdLst>
                  <a:gd name="T0" fmla="*/ 22 w 53"/>
                  <a:gd name="T1" fmla="*/ 33 h 34"/>
                  <a:gd name="T2" fmla="*/ 31 w 53"/>
                  <a:gd name="T3" fmla="*/ 33 h 34"/>
                  <a:gd name="T4" fmla="*/ 31 w 53"/>
                  <a:gd name="T5" fmla="*/ 33 h 34"/>
                  <a:gd name="T6" fmla="*/ 31 w 53"/>
                  <a:gd name="T7" fmla="*/ 0 h 34"/>
                  <a:gd name="T8" fmla="*/ 22 w 53"/>
                  <a:gd name="T9" fmla="*/ 0 h 34"/>
                  <a:gd name="T10" fmla="*/ 22 w 53"/>
                  <a:gd name="T11" fmla="*/ 0 h 34"/>
                  <a:gd name="T12" fmla="*/ 22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2" y="33"/>
                    </a:moveTo>
                    <a:lnTo>
                      <a:pt x="31" y="33"/>
                    </a:lnTo>
                    <a:lnTo>
                      <a:pt x="31" y="33"/>
                    </a:lnTo>
                    <a:cubicBezTo>
                      <a:pt x="52" y="33"/>
                      <a:pt x="52" y="0"/>
                      <a:pt x="31" y="0"/>
                    </a:cubicBezTo>
                    <a:lnTo>
                      <a:pt x="22" y="0"/>
                    </a:ln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2" name="Freeform 51">
                <a:extLst>
                  <a:ext uri="{FF2B5EF4-FFF2-40B4-BE49-F238E27FC236}">
                    <a16:creationId xmlns:a16="http://schemas.microsoft.com/office/drawing/2014/main" id="{459A20D8-F312-5F42-A276-63A9C461519D}"/>
                  </a:ext>
                </a:extLst>
              </p:cNvPr>
              <p:cNvSpPr>
                <a:spLocks noChangeArrowheads="1"/>
              </p:cNvSpPr>
              <p:nvPr/>
            </p:nvSpPr>
            <p:spPr bwMode="auto">
              <a:xfrm>
                <a:off x="3609619" y="3889489"/>
                <a:ext cx="12961" cy="7560"/>
              </a:xfrm>
              <a:custGeom>
                <a:avLst/>
                <a:gdLst>
                  <a:gd name="T0" fmla="*/ 21 w 52"/>
                  <a:gd name="T1" fmla="*/ 32 h 33"/>
                  <a:gd name="T2" fmla="*/ 30 w 52"/>
                  <a:gd name="T3" fmla="*/ 32 h 33"/>
                  <a:gd name="T4" fmla="*/ 30 w 52"/>
                  <a:gd name="T5" fmla="*/ 32 h 33"/>
                  <a:gd name="T6" fmla="*/ 30 w 52"/>
                  <a:gd name="T7" fmla="*/ 0 h 33"/>
                  <a:gd name="T8" fmla="*/ 21 w 52"/>
                  <a:gd name="T9" fmla="*/ 0 h 33"/>
                  <a:gd name="T10" fmla="*/ 21 w 52"/>
                  <a:gd name="T11" fmla="*/ 0 h 33"/>
                  <a:gd name="T12" fmla="*/ 21 w 52"/>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52" h="33">
                    <a:moveTo>
                      <a:pt x="21" y="32"/>
                    </a:moveTo>
                    <a:lnTo>
                      <a:pt x="30" y="32"/>
                    </a:lnTo>
                    <a:lnTo>
                      <a:pt x="30" y="32"/>
                    </a:lnTo>
                    <a:cubicBezTo>
                      <a:pt x="51" y="32"/>
                      <a:pt x="51" y="0"/>
                      <a:pt x="30"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3" name="Freeform 52">
                <a:extLst>
                  <a:ext uri="{FF2B5EF4-FFF2-40B4-BE49-F238E27FC236}">
                    <a16:creationId xmlns:a16="http://schemas.microsoft.com/office/drawing/2014/main" id="{6A9B9E72-7CCB-D54C-91BF-F3F22A1FAF4D}"/>
                  </a:ext>
                </a:extLst>
              </p:cNvPr>
              <p:cNvSpPr>
                <a:spLocks noChangeArrowheads="1"/>
              </p:cNvSpPr>
              <p:nvPr/>
            </p:nvSpPr>
            <p:spPr bwMode="auto">
              <a:xfrm>
                <a:off x="3594498" y="3912171"/>
                <a:ext cx="12961" cy="8641"/>
              </a:xfrm>
              <a:custGeom>
                <a:avLst/>
                <a:gdLst>
                  <a:gd name="T0" fmla="*/ 21 w 52"/>
                  <a:gd name="T1" fmla="*/ 33 h 34"/>
                  <a:gd name="T2" fmla="*/ 30 w 52"/>
                  <a:gd name="T3" fmla="*/ 33 h 34"/>
                  <a:gd name="T4" fmla="*/ 30 w 52"/>
                  <a:gd name="T5" fmla="*/ 33 h 34"/>
                  <a:gd name="T6" fmla="*/ 30 w 52"/>
                  <a:gd name="T7" fmla="*/ 0 h 34"/>
                  <a:gd name="T8" fmla="*/ 21 w 52"/>
                  <a:gd name="T9" fmla="*/ 0 h 34"/>
                  <a:gd name="T10" fmla="*/ 21 w 52"/>
                  <a:gd name="T11" fmla="*/ 0 h 34"/>
                  <a:gd name="T12" fmla="*/ 21 w 52"/>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2" h="34">
                    <a:moveTo>
                      <a:pt x="21" y="33"/>
                    </a:moveTo>
                    <a:lnTo>
                      <a:pt x="30" y="33"/>
                    </a:lnTo>
                    <a:lnTo>
                      <a:pt x="30" y="33"/>
                    </a:lnTo>
                    <a:cubicBezTo>
                      <a:pt x="51" y="33"/>
                      <a:pt x="51" y="0"/>
                      <a:pt x="30"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4" name="Freeform 53">
                <a:extLst>
                  <a:ext uri="{FF2B5EF4-FFF2-40B4-BE49-F238E27FC236}">
                    <a16:creationId xmlns:a16="http://schemas.microsoft.com/office/drawing/2014/main" id="{35AA59AB-E421-7847-83BA-92CE0AB3D5A6}"/>
                  </a:ext>
                </a:extLst>
              </p:cNvPr>
              <p:cNvSpPr>
                <a:spLocks noChangeArrowheads="1"/>
              </p:cNvSpPr>
              <p:nvPr/>
            </p:nvSpPr>
            <p:spPr bwMode="auto">
              <a:xfrm>
                <a:off x="3627982" y="3927293"/>
                <a:ext cx="8641" cy="11882"/>
              </a:xfrm>
              <a:custGeom>
                <a:avLst/>
                <a:gdLst>
                  <a:gd name="T0" fmla="*/ 33 w 34"/>
                  <a:gd name="T1" fmla="*/ 27 h 49"/>
                  <a:gd name="T2" fmla="*/ 33 w 34"/>
                  <a:gd name="T3" fmla="*/ 21 h 49"/>
                  <a:gd name="T4" fmla="*/ 33 w 34"/>
                  <a:gd name="T5" fmla="*/ 21 h 49"/>
                  <a:gd name="T6" fmla="*/ 0 w 34"/>
                  <a:gd name="T7" fmla="*/ 21 h 49"/>
                  <a:gd name="T8" fmla="*/ 0 w 34"/>
                  <a:gd name="T9" fmla="*/ 27 h 49"/>
                  <a:gd name="T10" fmla="*/ 0 w 34"/>
                  <a:gd name="T11" fmla="*/ 27 h 49"/>
                  <a:gd name="T12" fmla="*/ 33 w 34"/>
                  <a:gd name="T13" fmla="*/ 27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33" y="27"/>
                    </a:moveTo>
                    <a:lnTo>
                      <a:pt x="33" y="21"/>
                    </a:lnTo>
                    <a:lnTo>
                      <a:pt x="33" y="21"/>
                    </a:lnTo>
                    <a:cubicBezTo>
                      <a:pt x="33" y="0"/>
                      <a:pt x="0" y="0"/>
                      <a:pt x="0" y="21"/>
                    </a:cubicBezTo>
                    <a:lnTo>
                      <a:pt x="0" y="27"/>
                    </a:lnTo>
                    <a:lnTo>
                      <a:pt x="0" y="27"/>
                    </a:lnTo>
                    <a:cubicBezTo>
                      <a:pt x="0" y="48"/>
                      <a:pt x="33" y="48"/>
                      <a:pt x="3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5" name="Freeform 54">
                <a:extLst>
                  <a:ext uri="{FF2B5EF4-FFF2-40B4-BE49-F238E27FC236}">
                    <a16:creationId xmlns:a16="http://schemas.microsoft.com/office/drawing/2014/main" id="{0CB262BE-04B6-B64B-B8EE-CC59815686C3}"/>
                  </a:ext>
                </a:extLst>
              </p:cNvPr>
              <p:cNvSpPr>
                <a:spLocks noChangeArrowheads="1"/>
              </p:cNvSpPr>
              <p:nvPr/>
            </p:nvSpPr>
            <p:spPr bwMode="auto">
              <a:xfrm>
                <a:off x="3636623" y="3898130"/>
                <a:ext cx="15122" cy="15122"/>
              </a:xfrm>
              <a:custGeom>
                <a:avLst/>
                <a:gdLst>
                  <a:gd name="T0" fmla="*/ 23 w 63"/>
                  <a:gd name="T1" fmla="*/ 47 h 63"/>
                  <a:gd name="T2" fmla="*/ 23 w 63"/>
                  <a:gd name="T3" fmla="*/ 47 h 63"/>
                  <a:gd name="T4" fmla="*/ 47 w 63"/>
                  <a:gd name="T5" fmla="*/ 25 h 63"/>
                  <a:gd name="T6" fmla="*/ 47 w 63"/>
                  <a:gd name="T7" fmla="*/ 25 h 63"/>
                  <a:gd name="T8" fmla="*/ 37 w 63"/>
                  <a:gd name="T9" fmla="*/ 15 h 63"/>
                  <a:gd name="T10" fmla="*/ 37 w 63"/>
                  <a:gd name="T11" fmla="*/ 15 h 63"/>
                  <a:gd name="T12" fmla="*/ 14 w 63"/>
                  <a:gd name="T13" fmla="*/ 38 h 63"/>
                  <a:gd name="T14" fmla="*/ 14 w 63"/>
                  <a:gd name="T15" fmla="*/ 38 h 63"/>
                  <a:gd name="T16" fmla="*/ 23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3" y="47"/>
                    </a:moveTo>
                    <a:lnTo>
                      <a:pt x="23" y="47"/>
                    </a:lnTo>
                    <a:cubicBezTo>
                      <a:pt x="39" y="62"/>
                      <a:pt x="62" y="39"/>
                      <a:pt x="47" y="25"/>
                    </a:cubicBezTo>
                    <a:lnTo>
                      <a:pt x="47" y="25"/>
                    </a:lnTo>
                    <a:cubicBezTo>
                      <a:pt x="43" y="22"/>
                      <a:pt x="41" y="18"/>
                      <a:pt x="37" y="15"/>
                    </a:cubicBezTo>
                    <a:lnTo>
                      <a:pt x="37" y="15"/>
                    </a:lnTo>
                    <a:cubicBezTo>
                      <a:pt x="22" y="0"/>
                      <a:pt x="0" y="23"/>
                      <a:pt x="14" y="38"/>
                    </a:cubicBezTo>
                    <a:lnTo>
                      <a:pt x="14" y="38"/>
                    </a:lnTo>
                    <a:cubicBezTo>
                      <a:pt x="18" y="41"/>
                      <a:pt x="21" y="45"/>
                      <a:pt x="23"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6" name="Freeform 55">
                <a:extLst>
                  <a:ext uri="{FF2B5EF4-FFF2-40B4-BE49-F238E27FC236}">
                    <a16:creationId xmlns:a16="http://schemas.microsoft.com/office/drawing/2014/main" id="{0DAF5AB4-8262-B34A-9953-3527A5F799AD}"/>
                  </a:ext>
                </a:extLst>
              </p:cNvPr>
              <p:cNvSpPr>
                <a:spLocks noChangeArrowheads="1"/>
              </p:cNvSpPr>
              <p:nvPr/>
            </p:nvSpPr>
            <p:spPr bwMode="auto">
              <a:xfrm>
                <a:off x="3638783" y="3948895"/>
                <a:ext cx="7560" cy="12961"/>
              </a:xfrm>
              <a:custGeom>
                <a:avLst/>
                <a:gdLst>
                  <a:gd name="T0" fmla="*/ 32 w 33"/>
                  <a:gd name="T1" fmla="*/ 30 h 52"/>
                  <a:gd name="T2" fmla="*/ 32 w 33"/>
                  <a:gd name="T3" fmla="*/ 21 h 52"/>
                  <a:gd name="T4" fmla="*/ 32 w 33"/>
                  <a:gd name="T5" fmla="*/ 21 h 52"/>
                  <a:gd name="T6" fmla="*/ 0 w 33"/>
                  <a:gd name="T7" fmla="*/ 21 h 52"/>
                  <a:gd name="T8" fmla="*/ 0 w 33"/>
                  <a:gd name="T9" fmla="*/ 30 h 52"/>
                  <a:gd name="T10" fmla="*/ 0 w 33"/>
                  <a:gd name="T11" fmla="*/ 30 h 52"/>
                  <a:gd name="T12" fmla="*/ 32 w 33"/>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0"/>
                    </a:moveTo>
                    <a:lnTo>
                      <a:pt x="32" y="21"/>
                    </a:lnTo>
                    <a:lnTo>
                      <a:pt x="32" y="21"/>
                    </a:lnTo>
                    <a:cubicBezTo>
                      <a:pt x="32" y="0"/>
                      <a:pt x="0" y="0"/>
                      <a:pt x="0" y="21"/>
                    </a:cubicBezTo>
                    <a:lnTo>
                      <a:pt x="0" y="30"/>
                    </a:lnTo>
                    <a:lnTo>
                      <a:pt x="0" y="30"/>
                    </a:lnTo>
                    <a:cubicBezTo>
                      <a:pt x="0" y="51"/>
                      <a:pt x="32" y="51"/>
                      <a:pt x="32"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7" name="Freeform 56">
                <a:extLst>
                  <a:ext uri="{FF2B5EF4-FFF2-40B4-BE49-F238E27FC236}">
                    <a16:creationId xmlns:a16="http://schemas.microsoft.com/office/drawing/2014/main" id="{54BFFCCD-9151-FF48-A653-4B31A437CEB9}"/>
                  </a:ext>
                </a:extLst>
              </p:cNvPr>
              <p:cNvSpPr>
                <a:spLocks noChangeArrowheads="1"/>
              </p:cNvSpPr>
              <p:nvPr/>
            </p:nvSpPr>
            <p:spPr bwMode="auto">
              <a:xfrm>
                <a:off x="3650664" y="3934854"/>
                <a:ext cx="7561" cy="12961"/>
              </a:xfrm>
              <a:custGeom>
                <a:avLst/>
                <a:gdLst>
                  <a:gd name="T0" fmla="*/ 32 w 33"/>
                  <a:gd name="T1" fmla="*/ 30 h 52"/>
                  <a:gd name="T2" fmla="*/ 32 w 33"/>
                  <a:gd name="T3" fmla="*/ 21 h 52"/>
                  <a:gd name="T4" fmla="*/ 32 w 33"/>
                  <a:gd name="T5" fmla="*/ 21 h 52"/>
                  <a:gd name="T6" fmla="*/ 0 w 33"/>
                  <a:gd name="T7" fmla="*/ 21 h 52"/>
                  <a:gd name="T8" fmla="*/ 0 w 33"/>
                  <a:gd name="T9" fmla="*/ 30 h 52"/>
                  <a:gd name="T10" fmla="*/ 0 w 33"/>
                  <a:gd name="T11" fmla="*/ 30 h 52"/>
                  <a:gd name="T12" fmla="*/ 32 w 33"/>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0"/>
                    </a:moveTo>
                    <a:lnTo>
                      <a:pt x="32" y="21"/>
                    </a:lnTo>
                    <a:lnTo>
                      <a:pt x="32" y="21"/>
                    </a:lnTo>
                    <a:cubicBezTo>
                      <a:pt x="32" y="0"/>
                      <a:pt x="0" y="0"/>
                      <a:pt x="0" y="21"/>
                    </a:cubicBezTo>
                    <a:lnTo>
                      <a:pt x="0" y="30"/>
                    </a:lnTo>
                    <a:lnTo>
                      <a:pt x="0" y="30"/>
                    </a:lnTo>
                    <a:cubicBezTo>
                      <a:pt x="0" y="51"/>
                      <a:pt x="32" y="51"/>
                      <a:pt x="32"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8" name="Freeform 57">
                <a:extLst>
                  <a:ext uri="{FF2B5EF4-FFF2-40B4-BE49-F238E27FC236}">
                    <a16:creationId xmlns:a16="http://schemas.microsoft.com/office/drawing/2014/main" id="{DA5849E8-D60D-6A47-906D-DC8807DF7EB6}"/>
                  </a:ext>
                </a:extLst>
              </p:cNvPr>
              <p:cNvSpPr>
                <a:spLocks noChangeArrowheads="1"/>
              </p:cNvSpPr>
              <p:nvPr/>
            </p:nvSpPr>
            <p:spPr bwMode="auto">
              <a:xfrm>
                <a:off x="3552374" y="3907851"/>
                <a:ext cx="12961" cy="8641"/>
              </a:xfrm>
              <a:custGeom>
                <a:avLst/>
                <a:gdLst>
                  <a:gd name="T0" fmla="*/ 21 w 52"/>
                  <a:gd name="T1" fmla="*/ 34 h 35"/>
                  <a:gd name="T2" fmla="*/ 30 w 52"/>
                  <a:gd name="T3" fmla="*/ 34 h 35"/>
                  <a:gd name="T4" fmla="*/ 30 w 52"/>
                  <a:gd name="T5" fmla="*/ 34 h 35"/>
                  <a:gd name="T6" fmla="*/ 30 w 52"/>
                  <a:gd name="T7" fmla="*/ 0 h 35"/>
                  <a:gd name="T8" fmla="*/ 21 w 52"/>
                  <a:gd name="T9" fmla="*/ 0 h 35"/>
                  <a:gd name="T10" fmla="*/ 21 w 52"/>
                  <a:gd name="T11" fmla="*/ 0 h 35"/>
                  <a:gd name="T12" fmla="*/ 21 w 52"/>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52" h="35">
                    <a:moveTo>
                      <a:pt x="21" y="34"/>
                    </a:moveTo>
                    <a:lnTo>
                      <a:pt x="30" y="34"/>
                    </a:lnTo>
                    <a:lnTo>
                      <a:pt x="30" y="34"/>
                    </a:lnTo>
                    <a:cubicBezTo>
                      <a:pt x="51" y="34"/>
                      <a:pt x="51" y="0"/>
                      <a:pt x="30" y="0"/>
                    </a:cubicBezTo>
                    <a:lnTo>
                      <a:pt x="21" y="0"/>
                    </a:lnTo>
                    <a:lnTo>
                      <a:pt x="21" y="0"/>
                    </a:lnTo>
                    <a:cubicBezTo>
                      <a:pt x="0" y="0"/>
                      <a:pt x="0" y="34"/>
                      <a:pt x="21"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9" name="Freeform 58">
                <a:extLst>
                  <a:ext uri="{FF2B5EF4-FFF2-40B4-BE49-F238E27FC236}">
                    <a16:creationId xmlns:a16="http://schemas.microsoft.com/office/drawing/2014/main" id="{B6F99251-408F-904B-B9A7-C05917F2F014}"/>
                  </a:ext>
                </a:extLst>
              </p:cNvPr>
              <p:cNvSpPr>
                <a:spLocks noChangeArrowheads="1"/>
              </p:cNvSpPr>
              <p:nvPr/>
            </p:nvSpPr>
            <p:spPr bwMode="auto">
              <a:xfrm>
                <a:off x="3524291" y="3898130"/>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0" name="Freeform 59">
                <a:extLst>
                  <a:ext uri="{FF2B5EF4-FFF2-40B4-BE49-F238E27FC236}">
                    <a16:creationId xmlns:a16="http://schemas.microsoft.com/office/drawing/2014/main" id="{BC3D4250-6E9A-7848-8529-8DB508E64CAA}"/>
                  </a:ext>
                </a:extLst>
              </p:cNvPr>
              <p:cNvSpPr>
                <a:spLocks noChangeArrowheads="1"/>
              </p:cNvSpPr>
              <p:nvPr/>
            </p:nvSpPr>
            <p:spPr bwMode="auto">
              <a:xfrm>
                <a:off x="3537252" y="3865727"/>
                <a:ext cx="10801" cy="10801"/>
              </a:xfrm>
              <a:custGeom>
                <a:avLst/>
                <a:gdLst>
                  <a:gd name="T0" fmla="*/ 29 w 43"/>
                  <a:gd name="T1" fmla="*/ 9 h 45"/>
                  <a:gd name="T2" fmla="*/ 29 w 43"/>
                  <a:gd name="T3" fmla="*/ 9 h 45"/>
                  <a:gd name="T4" fmla="*/ 28 w 43"/>
                  <a:gd name="T5" fmla="*/ 8 h 45"/>
                  <a:gd name="T6" fmla="*/ 28 w 43"/>
                  <a:gd name="T7" fmla="*/ 8 h 45"/>
                  <a:gd name="T8" fmla="*/ 29 w 43"/>
                  <a:gd name="T9" fmla="*/ 9 h 45"/>
                  <a:gd name="T10" fmla="*/ 41 w 43"/>
                  <a:gd name="T11" fmla="*/ 18 h 45"/>
                  <a:gd name="T12" fmla="*/ 41 w 43"/>
                  <a:gd name="T13" fmla="*/ 18 h 45"/>
                  <a:gd name="T14" fmla="*/ 20 w 43"/>
                  <a:gd name="T15" fmla="*/ 4 h 45"/>
                  <a:gd name="T16" fmla="*/ 20 w 43"/>
                  <a:gd name="T17" fmla="*/ 4 h 45"/>
                  <a:gd name="T18" fmla="*/ 1 w 43"/>
                  <a:gd name="T19" fmla="*/ 19 h 45"/>
                  <a:gd name="T20" fmla="*/ 1 w 43"/>
                  <a:gd name="T21" fmla="*/ 19 h 45"/>
                  <a:gd name="T22" fmla="*/ 41 w 43"/>
                  <a:gd name="T2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5">
                    <a:moveTo>
                      <a:pt x="29" y="9"/>
                    </a:moveTo>
                    <a:lnTo>
                      <a:pt x="29" y="9"/>
                    </a:lnTo>
                    <a:cubicBezTo>
                      <a:pt x="29" y="9"/>
                      <a:pt x="29" y="9"/>
                      <a:pt x="28" y="8"/>
                    </a:cubicBezTo>
                    <a:lnTo>
                      <a:pt x="28" y="8"/>
                    </a:lnTo>
                    <a:cubicBezTo>
                      <a:pt x="29" y="8"/>
                      <a:pt x="29" y="9"/>
                      <a:pt x="29" y="9"/>
                    </a:cubicBezTo>
                    <a:close/>
                    <a:moveTo>
                      <a:pt x="41" y="18"/>
                    </a:moveTo>
                    <a:lnTo>
                      <a:pt x="41" y="18"/>
                    </a:lnTo>
                    <a:cubicBezTo>
                      <a:pt x="42" y="5"/>
                      <a:pt x="29" y="0"/>
                      <a:pt x="20" y="4"/>
                    </a:cubicBezTo>
                    <a:lnTo>
                      <a:pt x="20" y="4"/>
                    </a:lnTo>
                    <a:cubicBezTo>
                      <a:pt x="10" y="2"/>
                      <a:pt x="0" y="6"/>
                      <a:pt x="1" y="19"/>
                    </a:cubicBezTo>
                    <a:lnTo>
                      <a:pt x="1" y="19"/>
                    </a:lnTo>
                    <a:cubicBezTo>
                      <a:pt x="3" y="44"/>
                      <a:pt x="41" y="44"/>
                      <a:pt x="41" y="1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1" name="Freeform 60">
                <a:extLst>
                  <a:ext uri="{FF2B5EF4-FFF2-40B4-BE49-F238E27FC236}">
                    <a16:creationId xmlns:a16="http://schemas.microsoft.com/office/drawing/2014/main" id="{FAADA74D-CF4C-274B-A904-4384A0AE9F31}"/>
                  </a:ext>
                </a:extLst>
              </p:cNvPr>
              <p:cNvSpPr>
                <a:spLocks noChangeArrowheads="1"/>
              </p:cNvSpPr>
              <p:nvPr/>
            </p:nvSpPr>
            <p:spPr bwMode="auto">
              <a:xfrm>
                <a:off x="3544813" y="3891649"/>
                <a:ext cx="12961" cy="8641"/>
              </a:xfrm>
              <a:custGeom>
                <a:avLst/>
                <a:gdLst>
                  <a:gd name="T0" fmla="*/ 21 w 53"/>
                  <a:gd name="T1" fmla="*/ 33 h 34"/>
                  <a:gd name="T2" fmla="*/ 31 w 53"/>
                  <a:gd name="T3" fmla="*/ 33 h 34"/>
                  <a:gd name="T4" fmla="*/ 31 w 53"/>
                  <a:gd name="T5" fmla="*/ 33 h 34"/>
                  <a:gd name="T6" fmla="*/ 31 w 53"/>
                  <a:gd name="T7" fmla="*/ 0 h 34"/>
                  <a:gd name="T8" fmla="*/ 21 w 53"/>
                  <a:gd name="T9" fmla="*/ 0 h 34"/>
                  <a:gd name="T10" fmla="*/ 21 w 53"/>
                  <a:gd name="T11" fmla="*/ 0 h 34"/>
                  <a:gd name="T12" fmla="*/ 21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1" y="33"/>
                    </a:moveTo>
                    <a:lnTo>
                      <a:pt x="31" y="33"/>
                    </a:lnTo>
                    <a:lnTo>
                      <a:pt x="31" y="33"/>
                    </a:lnTo>
                    <a:cubicBezTo>
                      <a:pt x="52" y="33"/>
                      <a:pt x="52" y="0"/>
                      <a:pt x="31"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2" name="Freeform 61">
                <a:extLst>
                  <a:ext uri="{FF2B5EF4-FFF2-40B4-BE49-F238E27FC236}">
                    <a16:creationId xmlns:a16="http://schemas.microsoft.com/office/drawing/2014/main" id="{5AF36EAF-09EA-0F4D-B6DD-C43E476FB696}"/>
                  </a:ext>
                </a:extLst>
              </p:cNvPr>
              <p:cNvSpPr>
                <a:spLocks noChangeArrowheads="1"/>
              </p:cNvSpPr>
              <p:nvPr/>
            </p:nvSpPr>
            <p:spPr bwMode="auto">
              <a:xfrm>
                <a:off x="3569655" y="3872207"/>
                <a:ext cx="8641" cy="12961"/>
              </a:xfrm>
              <a:custGeom>
                <a:avLst/>
                <a:gdLst>
                  <a:gd name="T0" fmla="*/ 33 w 34"/>
                  <a:gd name="T1" fmla="*/ 30 h 52"/>
                  <a:gd name="T2" fmla="*/ 33 w 34"/>
                  <a:gd name="T3" fmla="*/ 21 h 52"/>
                  <a:gd name="T4" fmla="*/ 33 w 34"/>
                  <a:gd name="T5" fmla="*/ 21 h 52"/>
                  <a:gd name="T6" fmla="*/ 0 w 34"/>
                  <a:gd name="T7" fmla="*/ 21 h 52"/>
                  <a:gd name="T8" fmla="*/ 0 w 34"/>
                  <a:gd name="T9" fmla="*/ 30 h 52"/>
                  <a:gd name="T10" fmla="*/ 0 w 34"/>
                  <a:gd name="T11" fmla="*/ 30 h 52"/>
                  <a:gd name="T12" fmla="*/ 33 w 34"/>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4" h="52">
                    <a:moveTo>
                      <a:pt x="33" y="30"/>
                    </a:moveTo>
                    <a:lnTo>
                      <a:pt x="33" y="21"/>
                    </a:lnTo>
                    <a:lnTo>
                      <a:pt x="33" y="21"/>
                    </a:lnTo>
                    <a:cubicBezTo>
                      <a:pt x="33" y="0"/>
                      <a:pt x="0" y="0"/>
                      <a:pt x="0" y="21"/>
                    </a:cubicBezTo>
                    <a:lnTo>
                      <a:pt x="0" y="30"/>
                    </a:lnTo>
                    <a:lnTo>
                      <a:pt x="0" y="30"/>
                    </a:lnTo>
                    <a:cubicBezTo>
                      <a:pt x="0" y="51"/>
                      <a:pt x="33" y="51"/>
                      <a:pt x="3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3" name="Freeform 62">
                <a:extLst>
                  <a:ext uri="{FF2B5EF4-FFF2-40B4-BE49-F238E27FC236}">
                    <a16:creationId xmlns:a16="http://schemas.microsoft.com/office/drawing/2014/main" id="{D581590E-21F8-5E4C-B60E-788CC579BE1C}"/>
                  </a:ext>
                </a:extLst>
              </p:cNvPr>
              <p:cNvSpPr>
                <a:spLocks noChangeArrowheads="1"/>
              </p:cNvSpPr>
              <p:nvPr/>
            </p:nvSpPr>
            <p:spPr bwMode="auto">
              <a:xfrm>
                <a:off x="3526451" y="3952136"/>
                <a:ext cx="12961" cy="7560"/>
              </a:xfrm>
              <a:custGeom>
                <a:avLst/>
                <a:gdLst>
                  <a:gd name="T0" fmla="*/ 21 w 52"/>
                  <a:gd name="T1" fmla="*/ 32 h 33"/>
                  <a:gd name="T2" fmla="*/ 30 w 52"/>
                  <a:gd name="T3" fmla="*/ 32 h 33"/>
                  <a:gd name="T4" fmla="*/ 30 w 52"/>
                  <a:gd name="T5" fmla="*/ 32 h 33"/>
                  <a:gd name="T6" fmla="*/ 30 w 52"/>
                  <a:gd name="T7" fmla="*/ 0 h 33"/>
                  <a:gd name="T8" fmla="*/ 21 w 52"/>
                  <a:gd name="T9" fmla="*/ 0 h 33"/>
                  <a:gd name="T10" fmla="*/ 21 w 52"/>
                  <a:gd name="T11" fmla="*/ 0 h 33"/>
                  <a:gd name="T12" fmla="*/ 21 w 52"/>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52" h="33">
                    <a:moveTo>
                      <a:pt x="21" y="32"/>
                    </a:moveTo>
                    <a:lnTo>
                      <a:pt x="30" y="32"/>
                    </a:lnTo>
                    <a:lnTo>
                      <a:pt x="30" y="32"/>
                    </a:lnTo>
                    <a:cubicBezTo>
                      <a:pt x="51" y="32"/>
                      <a:pt x="51" y="0"/>
                      <a:pt x="30"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4" name="Freeform 63">
                <a:extLst>
                  <a:ext uri="{FF2B5EF4-FFF2-40B4-BE49-F238E27FC236}">
                    <a16:creationId xmlns:a16="http://schemas.microsoft.com/office/drawing/2014/main" id="{0895D630-6D1A-2C40-8A46-AA81138A8B42}"/>
                  </a:ext>
                </a:extLst>
              </p:cNvPr>
              <p:cNvSpPr>
                <a:spLocks noChangeArrowheads="1"/>
              </p:cNvSpPr>
              <p:nvPr/>
            </p:nvSpPr>
            <p:spPr bwMode="auto">
              <a:xfrm>
                <a:off x="3471365" y="3932694"/>
                <a:ext cx="15122" cy="15122"/>
              </a:xfrm>
              <a:custGeom>
                <a:avLst/>
                <a:gdLst>
                  <a:gd name="T0" fmla="*/ 25 w 63"/>
                  <a:gd name="T1" fmla="*/ 46 h 63"/>
                  <a:gd name="T2" fmla="*/ 25 w 63"/>
                  <a:gd name="T3" fmla="*/ 46 h 63"/>
                  <a:gd name="T4" fmla="*/ 47 w 63"/>
                  <a:gd name="T5" fmla="*/ 24 h 63"/>
                  <a:gd name="T6" fmla="*/ 47 w 63"/>
                  <a:gd name="T7" fmla="*/ 24 h 63"/>
                  <a:gd name="T8" fmla="*/ 38 w 63"/>
                  <a:gd name="T9" fmla="*/ 14 h 63"/>
                  <a:gd name="T10" fmla="*/ 38 w 63"/>
                  <a:gd name="T11" fmla="*/ 14 h 63"/>
                  <a:gd name="T12" fmla="*/ 15 w 63"/>
                  <a:gd name="T13" fmla="*/ 37 h 63"/>
                  <a:gd name="T14" fmla="*/ 15 w 63"/>
                  <a:gd name="T15" fmla="*/ 37 h 63"/>
                  <a:gd name="T16" fmla="*/ 25 w 63"/>
                  <a:gd name="T17"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5" y="46"/>
                    </a:moveTo>
                    <a:lnTo>
                      <a:pt x="25" y="46"/>
                    </a:lnTo>
                    <a:cubicBezTo>
                      <a:pt x="39" y="62"/>
                      <a:pt x="62" y="39"/>
                      <a:pt x="47" y="24"/>
                    </a:cubicBezTo>
                    <a:lnTo>
                      <a:pt x="47" y="24"/>
                    </a:lnTo>
                    <a:cubicBezTo>
                      <a:pt x="45" y="21"/>
                      <a:pt x="41" y="17"/>
                      <a:pt x="38" y="14"/>
                    </a:cubicBezTo>
                    <a:lnTo>
                      <a:pt x="38" y="14"/>
                    </a:lnTo>
                    <a:cubicBezTo>
                      <a:pt x="23" y="0"/>
                      <a:pt x="0" y="23"/>
                      <a:pt x="15" y="37"/>
                    </a:cubicBezTo>
                    <a:lnTo>
                      <a:pt x="15" y="37"/>
                    </a:lnTo>
                    <a:cubicBezTo>
                      <a:pt x="18" y="41"/>
                      <a:pt x="21" y="44"/>
                      <a:pt x="25"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5" name="Freeform 64">
                <a:extLst>
                  <a:ext uri="{FF2B5EF4-FFF2-40B4-BE49-F238E27FC236}">
                    <a16:creationId xmlns:a16="http://schemas.microsoft.com/office/drawing/2014/main" id="{B5B2B882-3169-C348-90F7-200AC7090C37}"/>
                  </a:ext>
                </a:extLst>
              </p:cNvPr>
              <p:cNvSpPr>
                <a:spLocks noChangeArrowheads="1"/>
              </p:cNvSpPr>
              <p:nvPr/>
            </p:nvSpPr>
            <p:spPr bwMode="auto">
              <a:xfrm>
                <a:off x="3485407" y="3893810"/>
                <a:ext cx="15122" cy="15122"/>
              </a:xfrm>
              <a:custGeom>
                <a:avLst/>
                <a:gdLst>
                  <a:gd name="T0" fmla="*/ 47 w 63"/>
                  <a:gd name="T1" fmla="*/ 25 h 63"/>
                  <a:gd name="T2" fmla="*/ 47 w 63"/>
                  <a:gd name="T3" fmla="*/ 25 h 63"/>
                  <a:gd name="T4" fmla="*/ 38 w 63"/>
                  <a:gd name="T5" fmla="*/ 15 h 63"/>
                  <a:gd name="T6" fmla="*/ 38 w 63"/>
                  <a:gd name="T7" fmla="*/ 15 h 63"/>
                  <a:gd name="T8" fmla="*/ 15 w 63"/>
                  <a:gd name="T9" fmla="*/ 38 h 63"/>
                  <a:gd name="T10" fmla="*/ 15 w 63"/>
                  <a:gd name="T11" fmla="*/ 38 h 63"/>
                  <a:gd name="T12" fmla="*/ 24 w 63"/>
                  <a:gd name="T13" fmla="*/ 48 h 63"/>
                  <a:gd name="T14" fmla="*/ 24 w 63"/>
                  <a:gd name="T15" fmla="*/ 48 h 63"/>
                  <a:gd name="T16" fmla="*/ 47 w 63"/>
                  <a:gd name="T17" fmla="*/ 2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47" y="25"/>
                    </a:moveTo>
                    <a:lnTo>
                      <a:pt x="47" y="25"/>
                    </a:lnTo>
                    <a:cubicBezTo>
                      <a:pt x="44" y="21"/>
                      <a:pt x="41" y="18"/>
                      <a:pt x="38" y="15"/>
                    </a:cubicBezTo>
                    <a:lnTo>
                      <a:pt x="38" y="15"/>
                    </a:lnTo>
                    <a:cubicBezTo>
                      <a:pt x="23" y="0"/>
                      <a:pt x="0" y="23"/>
                      <a:pt x="15" y="38"/>
                    </a:cubicBezTo>
                    <a:lnTo>
                      <a:pt x="15" y="38"/>
                    </a:lnTo>
                    <a:cubicBezTo>
                      <a:pt x="18" y="41"/>
                      <a:pt x="21" y="45"/>
                      <a:pt x="24" y="48"/>
                    </a:cubicBezTo>
                    <a:lnTo>
                      <a:pt x="24" y="48"/>
                    </a:lnTo>
                    <a:cubicBezTo>
                      <a:pt x="39" y="62"/>
                      <a:pt x="62" y="39"/>
                      <a:pt x="47"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6" name="Freeform 65">
                <a:extLst>
                  <a:ext uri="{FF2B5EF4-FFF2-40B4-BE49-F238E27FC236}">
                    <a16:creationId xmlns:a16="http://schemas.microsoft.com/office/drawing/2014/main" id="{F16CC127-3DD0-4B43-984C-35440BFB68AF}"/>
                  </a:ext>
                </a:extLst>
              </p:cNvPr>
              <p:cNvSpPr>
                <a:spLocks noChangeArrowheads="1"/>
              </p:cNvSpPr>
              <p:nvPr/>
            </p:nvSpPr>
            <p:spPr bwMode="auto">
              <a:xfrm>
                <a:off x="3497288" y="3919732"/>
                <a:ext cx="15122" cy="16201"/>
              </a:xfrm>
              <a:custGeom>
                <a:avLst/>
                <a:gdLst>
                  <a:gd name="T0" fmla="*/ 24 w 62"/>
                  <a:gd name="T1" fmla="*/ 48 h 64"/>
                  <a:gd name="T2" fmla="*/ 24 w 62"/>
                  <a:gd name="T3" fmla="*/ 48 h 64"/>
                  <a:gd name="T4" fmla="*/ 47 w 62"/>
                  <a:gd name="T5" fmla="*/ 25 h 64"/>
                  <a:gd name="T6" fmla="*/ 47 w 62"/>
                  <a:gd name="T7" fmla="*/ 25 h 64"/>
                  <a:gd name="T8" fmla="*/ 37 w 62"/>
                  <a:gd name="T9" fmla="*/ 15 h 64"/>
                  <a:gd name="T10" fmla="*/ 37 w 62"/>
                  <a:gd name="T11" fmla="*/ 15 h 64"/>
                  <a:gd name="T12" fmla="*/ 14 w 62"/>
                  <a:gd name="T13" fmla="*/ 38 h 64"/>
                  <a:gd name="T14" fmla="*/ 14 w 62"/>
                  <a:gd name="T15" fmla="*/ 38 h 64"/>
                  <a:gd name="T16" fmla="*/ 24 w 62"/>
                  <a:gd name="T17"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4">
                    <a:moveTo>
                      <a:pt x="24" y="48"/>
                    </a:moveTo>
                    <a:lnTo>
                      <a:pt x="24" y="48"/>
                    </a:lnTo>
                    <a:cubicBezTo>
                      <a:pt x="38" y="63"/>
                      <a:pt x="61" y="40"/>
                      <a:pt x="47" y="25"/>
                    </a:cubicBezTo>
                    <a:lnTo>
                      <a:pt x="47" y="25"/>
                    </a:lnTo>
                    <a:cubicBezTo>
                      <a:pt x="44" y="21"/>
                      <a:pt x="41" y="18"/>
                      <a:pt x="37" y="15"/>
                    </a:cubicBezTo>
                    <a:lnTo>
                      <a:pt x="37" y="15"/>
                    </a:lnTo>
                    <a:cubicBezTo>
                      <a:pt x="23" y="0"/>
                      <a:pt x="0" y="22"/>
                      <a:pt x="14" y="38"/>
                    </a:cubicBezTo>
                    <a:lnTo>
                      <a:pt x="14" y="38"/>
                    </a:lnTo>
                    <a:cubicBezTo>
                      <a:pt x="17" y="41"/>
                      <a:pt x="21" y="44"/>
                      <a:pt x="24" y="4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7" name="Freeform 66">
                <a:extLst>
                  <a:ext uri="{FF2B5EF4-FFF2-40B4-BE49-F238E27FC236}">
                    <a16:creationId xmlns:a16="http://schemas.microsoft.com/office/drawing/2014/main" id="{44260FF4-051B-3048-88F2-C9FC5FBEC219}"/>
                  </a:ext>
                </a:extLst>
              </p:cNvPr>
              <p:cNvSpPr>
                <a:spLocks noChangeArrowheads="1"/>
              </p:cNvSpPr>
              <p:nvPr/>
            </p:nvSpPr>
            <p:spPr bwMode="auto">
              <a:xfrm>
                <a:off x="3483247" y="3954296"/>
                <a:ext cx="10801" cy="10801"/>
              </a:xfrm>
              <a:custGeom>
                <a:avLst/>
                <a:gdLst>
                  <a:gd name="T0" fmla="*/ 30 w 43"/>
                  <a:gd name="T1" fmla="*/ 8 h 44"/>
                  <a:gd name="T2" fmla="*/ 30 w 43"/>
                  <a:gd name="T3" fmla="*/ 8 h 44"/>
                  <a:gd name="T4" fmla="*/ 29 w 43"/>
                  <a:gd name="T5" fmla="*/ 8 h 44"/>
                  <a:gd name="T6" fmla="*/ 29 w 43"/>
                  <a:gd name="T7" fmla="*/ 8 h 44"/>
                  <a:gd name="T8" fmla="*/ 29 w 43"/>
                  <a:gd name="T9" fmla="*/ 8 h 44"/>
                  <a:gd name="T10" fmla="*/ 29 w 43"/>
                  <a:gd name="T11" fmla="*/ 8 h 44"/>
                  <a:gd name="T12" fmla="*/ 30 w 43"/>
                  <a:gd name="T13" fmla="*/ 8 h 44"/>
                  <a:gd name="T14" fmla="*/ 20 w 43"/>
                  <a:gd name="T15" fmla="*/ 3 h 44"/>
                  <a:gd name="T16" fmla="*/ 20 w 43"/>
                  <a:gd name="T17" fmla="*/ 3 h 44"/>
                  <a:gd name="T18" fmla="*/ 2 w 43"/>
                  <a:gd name="T19" fmla="*/ 18 h 44"/>
                  <a:gd name="T20" fmla="*/ 2 w 43"/>
                  <a:gd name="T21" fmla="*/ 18 h 44"/>
                  <a:gd name="T22" fmla="*/ 42 w 43"/>
                  <a:gd name="T23" fmla="*/ 18 h 44"/>
                  <a:gd name="T24" fmla="*/ 42 w 43"/>
                  <a:gd name="T25" fmla="*/ 18 h 44"/>
                  <a:gd name="T26" fmla="*/ 20 w 43"/>
                  <a:gd name="T2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44">
                    <a:moveTo>
                      <a:pt x="30" y="8"/>
                    </a:moveTo>
                    <a:lnTo>
                      <a:pt x="30" y="8"/>
                    </a:lnTo>
                    <a:cubicBezTo>
                      <a:pt x="29" y="8"/>
                      <a:pt x="29" y="8"/>
                      <a:pt x="29" y="8"/>
                    </a:cubicBezTo>
                    <a:lnTo>
                      <a:pt x="29" y="8"/>
                    </a:lnTo>
                    <a:lnTo>
                      <a:pt x="29" y="8"/>
                    </a:lnTo>
                    <a:lnTo>
                      <a:pt x="29" y="8"/>
                    </a:lnTo>
                    <a:cubicBezTo>
                      <a:pt x="30" y="8"/>
                      <a:pt x="30" y="8"/>
                      <a:pt x="30" y="8"/>
                    </a:cubicBezTo>
                    <a:close/>
                    <a:moveTo>
                      <a:pt x="20" y="3"/>
                    </a:moveTo>
                    <a:lnTo>
                      <a:pt x="20" y="3"/>
                    </a:lnTo>
                    <a:cubicBezTo>
                      <a:pt x="10" y="1"/>
                      <a:pt x="0" y="6"/>
                      <a:pt x="2" y="18"/>
                    </a:cubicBezTo>
                    <a:lnTo>
                      <a:pt x="2" y="18"/>
                    </a:lnTo>
                    <a:cubicBezTo>
                      <a:pt x="4" y="43"/>
                      <a:pt x="41" y="43"/>
                      <a:pt x="42" y="18"/>
                    </a:cubicBezTo>
                    <a:lnTo>
                      <a:pt x="42" y="18"/>
                    </a:lnTo>
                    <a:cubicBezTo>
                      <a:pt x="42" y="5"/>
                      <a:pt x="30" y="0"/>
                      <a:pt x="20" y="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8" name="Freeform 67">
                <a:extLst>
                  <a:ext uri="{FF2B5EF4-FFF2-40B4-BE49-F238E27FC236}">
                    <a16:creationId xmlns:a16="http://schemas.microsoft.com/office/drawing/2014/main" id="{A393D91F-3AC7-5649-8753-E2E0C9E02E96}"/>
                  </a:ext>
                </a:extLst>
              </p:cNvPr>
              <p:cNvSpPr>
                <a:spLocks noChangeArrowheads="1"/>
              </p:cNvSpPr>
              <p:nvPr/>
            </p:nvSpPr>
            <p:spPr bwMode="auto">
              <a:xfrm>
                <a:off x="3441122" y="3965097"/>
                <a:ext cx="8641" cy="12961"/>
              </a:xfrm>
              <a:custGeom>
                <a:avLst/>
                <a:gdLst>
                  <a:gd name="T0" fmla="*/ 0 w 34"/>
                  <a:gd name="T1" fmla="*/ 21 h 53"/>
                  <a:gd name="T2" fmla="*/ 0 w 34"/>
                  <a:gd name="T3" fmla="*/ 31 h 53"/>
                  <a:gd name="T4" fmla="*/ 0 w 34"/>
                  <a:gd name="T5" fmla="*/ 31 h 53"/>
                  <a:gd name="T6" fmla="*/ 33 w 34"/>
                  <a:gd name="T7" fmla="*/ 31 h 53"/>
                  <a:gd name="T8" fmla="*/ 33 w 34"/>
                  <a:gd name="T9" fmla="*/ 21 h 53"/>
                  <a:gd name="T10" fmla="*/ 33 w 34"/>
                  <a:gd name="T11" fmla="*/ 21 h 53"/>
                  <a:gd name="T12" fmla="*/ 0 w 34"/>
                  <a:gd name="T13" fmla="*/ 21 h 53"/>
                </a:gdLst>
                <a:ahLst/>
                <a:cxnLst>
                  <a:cxn ang="0">
                    <a:pos x="T0" y="T1"/>
                  </a:cxn>
                  <a:cxn ang="0">
                    <a:pos x="T2" y="T3"/>
                  </a:cxn>
                  <a:cxn ang="0">
                    <a:pos x="T4" y="T5"/>
                  </a:cxn>
                  <a:cxn ang="0">
                    <a:pos x="T6" y="T7"/>
                  </a:cxn>
                  <a:cxn ang="0">
                    <a:pos x="T8" y="T9"/>
                  </a:cxn>
                  <a:cxn ang="0">
                    <a:pos x="T10" y="T11"/>
                  </a:cxn>
                  <a:cxn ang="0">
                    <a:pos x="T12" y="T13"/>
                  </a:cxn>
                </a:cxnLst>
                <a:rect l="0" t="0" r="r" b="b"/>
                <a:pathLst>
                  <a:path w="34" h="53">
                    <a:moveTo>
                      <a:pt x="0" y="21"/>
                    </a:moveTo>
                    <a:lnTo>
                      <a:pt x="0" y="31"/>
                    </a:lnTo>
                    <a:lnTo>
                      <a:pt x="0" y="31"/>
                    </a:lnTo>
                    <a:cubicBezTo>
                      <a:pt x="0" y="52"/>
                      <a:pt x="33" y="52"/>
                      <a:pt x="33" y="31"/>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9" name="Freeform 68">
                <a:extLst>
                  <a:ext uri="{FF2B5EF4-FFF2-40B4-BE49-F238E27FC236}">
                    <a16:creationId xmlns:a16="http://schemas.microsoft.com/office/drawing/2014/main" id="{2A06E824-F74E-5443-BCCD-2F1C73CDFC58}"/>
                  </a:ext>
                </a:extLst>
              </p:cNvPr>
              <p:cNvSpPr>
                <a:spLocks noChangeArrowheads="1"/>
              </p:cNvSpPr>
              <p:nvPr/>
            </p:nvSpPr>
            <p:spPr bwMode="auto">
              <a:xfrm>
                <a:off x="3455164" y="3993180"/>
                <a:ext cx="15122" cy="15122"/>
              </a:xfrm>
              <a:custGeom>
                <a:avLst/>
                <a:gdLst>
                  <a:gd name="T0" fmla="*/ 38 w 63"/>
                  <a:gd name="T1" fmla="*/ 15 h 63"/>
                  <a:gd name="T2" fmla="*/ 38 w 63"/>
                  <a:gd name="T3" fmla="*/ 15 h 63"/>
                  <a:gd name="T4" fmla="*/ 15 w 63"/>
                  <a:gd name="T5" fmla="*/ 38 h 63"/>
                  <a:gd name="T6" fmla="*/ 15 w 63"/>
                  <a:gd name="T7" fmla="*/ 38 h 63"/>
                  <a:gd name="T8" fmla="*/ 24 w 63"/>
                  <a:gd name="T9" fmla="*/ 47 h 63"/>
                  <a:gd name="T10" fmla="*/ 24 w 63"/>
                  <a:gd name="T11" fmla="*/ 47 h 63"/>
                  <a:gd name="T12" fmla="*/ 47 w 63"/>
                  <a:gd name="T13" fmla="*/ 24 h 63"/>
                  <a:gd name="T14" fmla="*/ 47 w 63"/>
                  <a:gd name="T15" fmla="*/ 24 h 63"/>
                  <a:gd name="T16" fmla="*/ 38 w 63"/>
                  <a:gd name="T17"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38" y="15"/>
                    </a:moveTo>
                    <a:lnTo>
                      <a:pt x="38" y="15"/>
                    </a:lnTo>
                    <a:cubicBezTo>
                      <a:pt x="22" y="0"/>
                      <a:pt x="0" y="23"/>
                      <a:pt x="15" y="38"/>
                    </a:cubicBezTo>
                    <a:lnTo>
                      <a:pt x="15" y="38"/>
                    </a:lnTo>
                    <a:cubicBezTo>
                      <a:pt x="18" y="41"/>
                      <a:pt x="21" y="44"/>
                      <a:pt x="24" y="47"/>
                    </a:cubicBezTo>
                    <a:lnTo>
                      <a:pt x="24" y="47"/>
                    </a:lnTo>
                    <a:cubicBezTo>
                      <a:pt x="39" y="62"/>
                      <a:pt x="62" y="39"/>
                      <a:pt x="47" y="24"/>
                    </a:cubicBezTo>
                    <a:lnTo>
                      <a:pt x="47" y="24"/>
                    </a:lnTo>
                    <a:cubicBezTo>
                      <a:pt x="43" y="21"/>
                      <a:pt x="41" y="18"/>
                      <a:pt x="38" y="1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0" name="Freeform 69">
                <a:extLst>
                  <a:ext uri="{FF2B5EF4-FFF2-40B4-BE49-F238E27FC236}">
                    <a16:creationId xmlns:a16="http://schemas.microsoft.com/office/drawing/2014/main" id="{4858E64D-7BCF-ED43-AE0E-68197B5E003C}"/>
                  </a:ext>
                </a:extLst>
              </p:cNvPr>
              <p:cNvSpPr>
                <a:spLocks noChangeArrowheads="1"/>
              </p:cNvSpPr>
              <p:nvPr/>
            </p:nvSpPr>
            <p:spPr bwMode="auto">
              <a:xfrm>
                <a:off x="3482166" y="4005061"/>
                <a:ext cx="12961" cy="8641"/>
              </a:xfrm>
              <a:custGeom>
                <a:avLst/>
                <a:gdLst>
                  <a:gd name="T0" fmla="*/ 31 w 53"/>
                  <a:gd name="T1" fmla="*/ 0 h 34"/>
                  <a:gd name="T2" fmla="*/ 22 w 53"/>
                  <a:gd name="T3" fmla="*/ 0 h 34"/>
                  <a:gd name="T4" fmla="*/ 22 w 53"/>
                  <a:gd name="T5" fmla="*/ 0 h 34"/>
                  <a:gd name="T6" fmla="*/ 22 w 53"/>
                  <a:gd name="T7" fmla="*/ 33 h 34"/>
                  <a:gd name="T8" fmla="*/ 31 w 53"/>
                  <a:gd name="T9" fmla="*/ 33 h 34"/>
                  <a:gd name="T10" fmla="*/ 31 w 53"/>
                  <a:gd name="T11" fmla="*/ 33 h 34"/>
                  <a:gd name="T12" fmla="*/ 31 w 5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31" y="0"/>
                    </a:moveTo>
                    <a:lnTo>
                      <a:pt x="22" y="0"/>
                    </a:lnTo>
                    <a:lnTo>
                      <a:pt x="22" y="0"/>
                    </a:lnTo>
                    <a:cubicBezTo>
                      <a:pt x="0" y="0"/>
                      <a:pt x="0" y="33"/>
                      <a:pt x="22" y="33"/>
                    </a:cubicBezTo>
                    <a:lnTo>
                      <a:pt x="31" y="33"/>
                    </a:lnTo>
                    <a:lnTo>
                      <a:pt x="31" y="33"/>
                    </a:lnTo>
                    <a:cubicBezTo>
                      <a:pt x="52" y="33"/>
                      <a:pt x="52" y="0"/>
                      <a:pt x="3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1" name="Freeform 70">
                <a:extLst>
                  <a:ext uri="{FF2B5EF4-FFF2-40B4-BE49-F238E27FC236}">
                    <a16:creationId xmlns:a16="http://schemas.microsoft.com/office/drawing/2014/main" id="{7968B7E4-C4C5-6941-AD21-217C773FCA3C}"/>
                  </a:ext>
                </a:extLst>
              </p:cNvPr>
              <p:cNvSpPr>
                <a:spLocks noChangeArrowheads="1"/>
              </p:cNvSpPr>
              <p:nvPr/>
            </p:nvSpPr>
            <p:spPr bwMode="auto">
              <a:xfrm>
                <a:off x="3473525" y="3976978"/>
                <a:ext cx="12961" cy="8641"/>
              </a:xfrm>
              <a:custGeom>
                <a:avLst/>
                <a:gdLst>
                  <a:gd name="T0" fmla="*/ 31 w 53"/>
                  <a:gd name="T1" fmla="*/ 0 h 34"/>
                  <a:gd name="T2" fmla="*/ 21 w 53"/>
                  <a:gd name="T3" fmla="*/ 0 h 34"/>
                  <a:gd name="T4" fmla="*/ 21 w 53"/>
                  <a:gd name="T5" fmla="*/ 0 h 34"/>
                  <a:gd name="T6" fmla="*/ 21 w 53"/>
                  <a:gd name="T7" fmla="*/ 33 h 34"/>
                  <a:gd name="T8" fmla="*/ 31 w 53"/>
                  <a:gd name="T9" fmla="*/ 33 h 34"/>
                  <a:gd name="T10" fmla="*/ 31 w 53"/>
                  <a:gd name="T11" fmla="*/ 33 h 34"/>
                  <a:gd name="T12" fmla="*/ 31 w 5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31" y="0"/>
                    </a:moveTo>
                    <a:lnTo>
                      <a:pt x="21" y="0"/>
                    </a:lnTo>
                    <a:lnTo>
                      <a:pt x="21" y="0"/>
                    </a:lnTo>
                    <a:cubicBezTo>
                      <a:pt x="0" y="0"/>
                      <a:pt x="0" y="33"/>
                      <a:pt x="21" y="33"/>
                    </a:cubicBezTo>
                    <a:lnTo>
                      <a:pt x="31" y="33"/>
                    </a:lnTo>
                    <a:lnTo>
                      <a:pt x="31" y="33"/>
                    </a:lnTo>
                    <a:cubicBezTo>
                      <a:pt x="52" y="33"/>
                      <a:pt x="52" y="0"/>
                      <a:pt x="3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2" name="Freeform 71">
                <a:extLst>
                  <a:ext uri="{FF2B5EF4-FFF2-40B4-BE49-F238E27FC236}">
                    <a16:creationId xmlns:a16="http://schemas.microsoft.com/office/drawing/2014/main" id="{2DBBAE4C-B965-F04C-817C-1D913E0D59F0}"/>
                  </a:ext>
                </a:extLst>
              </p:cNvPr>
              <p:cNvSpPr>
                <a:spLocks noChangeArrowheads="1"/>
              </p:cNvSpPr>
              <p:nvPr/>
            </p:nvSpPr>
            <p:spPr bwMode="auto">
              <a:xfrm>
                <a:off x="4018983" y="3844124"/>
                <a:ext cx="10801" cy="8641"/>
              </a:xfrm>
              <a:custGeom>
                <a:avLst/>
                <a:gdLst>
                  <a:gd name="T0" fmla="*/ 20 w 42"/>
                  <a:gd name="T1" fmla="*/ 33 h 34"/>
                  <a:gd name="T2" fmla="*/ 20 w 42"/>
                  <a:gd name="T3" fmla="*/ 33 h 34"/>
                  <a:gd name="T4" fmla="*/ 20 w 42"/>
                  <a:gd name="T5" fmla="*/ 0 h 34"/>
                  <a:gd name="T6" fmla="*/ 20 w 42"/>
                  <a:gd name="T7" fmla="*/ 0 h 34"/>
                  <a:gd name="T8" fmla="*/ 20 w 42"/>
                  <a:gd name="T9" fmla="*/ 33 h 34"/>
                </a:gdLst>
                <a:ahLst/>
                <a:cxnLst>
                  <a:cxn ang="0">
                    <a:pos x="T0" y="T1"/>
                  </a:cxn>
                  <a:cxn ang="0">
                    <a:pos x="T2" y="T3"/>
                  </a:cxn>
                  <a:cxn ang="0">
                    <a:pos x="T4" y="T5"/>
                  </a:cxn>
                  <a:cxn ang="0">
                    <a:pos x="T6" y="T7"/>
                  </a:cxn>
                  <a:cxn ang="0">
                    <a:pos x="T8" y="T9"/>
                  </a:cxn>
                </a:cxnLst>
                <a:rect l="0" t="0" r="r" b="b"/>
                <a:pathLst>
                  <a:path w="42" h="34">
                    <a:moveTo>
                      <a:pt x="20" y="33"/>
                    </a:moveTo>
                    <a:lnTo>
                      <a:pt x="20" y="33"/>
                    </a:lnTo>
                    <a:cubicBezTo>
                      <a:pt x="41" y="33"/>
                      <a:pt x="41" y="0"/>
                      <a:pt x="20" y="0"/>
                    </a:cubicBezTo>
                    <a:lnTo>
                      <a:pt x="20" y="0"/>
                    </a:lnTo>
                    <a:cubicBezTo>
                      <a:pt x="0" y="0"/>
                      <a:pt x="0" y="33"/>
                      <a:pt x="20"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3" name="Freeform 72">
                <a:extLst>
                  <a:ext uri="{FF2B5EF4-FFF2-40B4-BE49-F238E27FC236}">
                    <a16:creationId xmlns:a16="http://schemas.microsoft.com/office/drawing/2014/main" id="{F3D788C9-0DFE-A44C-B8A7-A5AAF6B78923}"/>
                  </a:ext>
                </a:extLst>
              </p:cNvPr>
              <p:cNvSpPr>
                <a:spLocks noChangeArrowheads="1"/>
              </p:cNvSpPr>
              <p:nvPr/>
            </p:nvSpPr>
            <p:spPr bwMode="auto">
              <a:xfrm>
                <a:off x="4017902" y="3862486"/>
                <a:ext cx="9721" cy="14042"/>
              </a:xfrm>
              <a:custGeom>
                <a:avLst/>
                <a:gdLst>
                  <a:gd name="T0" fmla="*/ 35 w 41"/>
                  <a:gd name="T1" fmla="*/ 34 h 56"/>
                  <a:gd name="T2" fmla="*/ 35 w 41"/>
                  <a:gd name="T3" fmla="*/ 34 h 56"/>
                  <a:gd name="T4" fmla="*/ 37 w 41"/>
                  <a:gd name="T5" fmla="*/ 30 h 56"/>
                  <a:gd name="T6" fmla="*/ 37 w 41"/>
                  <a:gd name="T7" fmla="*/ 30 h 56"/>
                  <a:gd name="T8" fmla="*/ 5 w 41"/>
                  <a:gd name="T9" fmla="*/ 21 h 56"/>
                  <a:gd name="T10" fmla="*/ 5 w 41"/>
                  <a:gd name="T11" fmla="*/ 21 h 56"/>
                  <a:gd name="T12" fmla="*/ 4 w 41"/>
                  <a:gd name="T13" fmla="*/ 26 h 56"/>
                  <a:gd name="T14" fmla="*/ 4 w 41"/>
                  <a:gd name="T15" fmla="*/ 26 h 56"/>
                  <a:gd name="T16" fmla="*/ 35 w 41"/>
                  <a:gd name="T17" fmla="*/ 3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56">
                    <a:moveTo>
                      <a:pt x="35" y="34"/>
                    </a:moveTo>
                    <a:lnTo>
                      <a:pt x="35" y="34"/>
                    </a:lnTo>
                    <a:cubicBezTo>
                      <a:pt x="35" y="33"/>
                      <a:pt x="36" y="31"/>
                      <a:pt x="37" y="30"/>
                    </a:cubicBezTo>
                    <a:lnTo>
                      <a:pt x="37" y="30"/>
                    </a:lnTo>
                    <a:cubicBezTo>
                      <a:pt x="40" y="9"/>
                      <a:pt x="8" y="0"/>
                      <a:pt x="5" y="21"/>
                    </a:cubicBezTo>
                    <a:lnTo>
                      <a:pt x="5" y="21"/>
                    </a:lnTo>
                    <a:cubicBezTo>
                      <a:pt x="5" y="23"/>
                      <a:pt x="4" y="24"/>
                      <a:pt x="4" y="26"/>
                    </a:cubicBezTo>
                    <a:lnTo>
                      <a:pt x="4" y="26"/>
                    </a:lnTo>
                    <a:cubicBezTo>
                      <a:pt x="0" y="47"/>
                      <a:pt x="32" y="55"/>
                      <a:pt x="35"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4" name="Freeform 73">
                <a:extLst>
                  <a:ext uri="{FF2B5EF4-FFF2-40B4-BE49-F238E27FC236}">
                    <a16:creationId xmlns:a16="http://schemas.microsoft.com/office/drawing/2014/main" id="{B3B5307D-35B4-224F-9944-D9868C6C4E4D}"/>
                  </a:ext>
                </a:extLst>
              </p:cNvPr>
              <p:cNvSpPr>
                <a:spLocks noChangeArrowheads="1"/>
              </p:cNvSpPr>
              <p:nvPr/>
            </p:nvSpPr>
            <p:spPr bwMode="auto">
              <a:xfrm>
                <a:off x="4035184" y="3841964"/>
                <a:ext cx="14042" cy="15122"/>
              </a:xfrm>
              <a:custGeom>
                <a:avLst/>
                <a:gdLst>
                  <a:gd name="T0" fmla="*/ 20 w 58"/>
                  <a:gd name="T1" fmla="*/ 43 h 60"/>
                  <a:gd name="T2" fmla="*/ 20 w 58"/>
                  <a:gd name="T3" fmla="*/ 43 h 60"/>
                  <a:gd name="T4" fmla="*/ 42 w 58"/>
                  <a:gd name="T5" fmla="*/ 20 h 60"/>
                  <a:gd name="T6" fmla="*/ 42 w 58"/>
                  <a:gd name="T7" fmla="*/ 20 h 60"/>
                  <a:gd name="T8" fmla="*/ 37 w 58"/>
                  <a:gd name="T9" fmla="*/ 15 h 60"/>
                  <a:gd name="T10" fmla="*/ 37 w 58"/>
                  <a:gd name="T11" fmla="*/ 15 h 60"/>
                  <a:gd name="T12" fmla="*/ 14 w 58"/>
                  <a:gd name="T13" fmla="*/ 38 h 60"/>
                  <a:gd name="T14" fmla="*/ 14 w 58"/>
                  <a:gd name="T15" fmla="*/ 38 h 60"/>
                  <a:gd name="T16" fmla="*/ 20 w 58"/>
                  <a:gd name="T17" fmla="*/ 4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60">
                    <a:moveTo>
                      <a:pt x="20" y="43"/>
                    </a:moveTo>
                    <a:lnTo>
                      <a:pt x="20" y="43"/>
                    </a:lnTo>
                    <a:cubicBezTo>
                      <a:pt x="34" y="59"/>
                      <a:pt x="57" y="36"/>
                      <a:pt x="42" y="20"/>
                    </a:cubicBezTo>
                    <a:lnTo>
                      <a:pt x="42" y="20"/>
                    </a:lnTo>
                    <a:cubicBezTo>
                      <a:pt x="41" y="19"/>
                      <a:pt x="39" y="17"/>
                      <a:pt x="37" y="15"/>
                    </a:cubicBezTo>
                    <a:lnTo>
                      <a:pt x="37" y="15"/>
                    </a:lnTo>
                    <a:cubicBezTo>
                      <a:pt x="23" y="0"/>
                      <a:pt x="0" y="23"/>
                      <a:pt x="14" y="38"/>
                    </a:cubicBezTo>
                    <a:lnTo>
                      <a:pt x="14" y="38"/>
                    </a:lnTo>
                    <a:cubicBezTo>
                      <a:pt x="16" y="40"/>
                      <a:pt x="18" y="41"/>
                      <a:pt x="20"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5" name="Freeform 74">
                <a:extLst>
                  <a:ext uri="{FF2B5EF4-FFF2-40B4-BE49-F238E27FC236}">
                    <a16:creationId xmlns:a16="http://schemas.microsoft.com/office/drawing/2014/main" id="{6610271B-BDE9-2846-A171-B355831C8FA3}"/>
                  </a:ext>
                </a:extLst>
              </p:cNvPr>
              <p:cNvSpPr>
                <a:spLocks noChangeArrowheads="1"/>
              </p:cNvSpPr>
              <p:nvPr/>
            </p:nvSpPr>
            <p:spPr bwMode="auto">
              <a:xfrm>
                <a:off x="4047066" y="3870047"/>
                <a:ext cx="11881" cy="8641"/>
              </a:xfrm>
              <a:custGeom>
                <a:avLst/>
                <a:gdLst>
                  <a:gd name="T0" fmla="*/ 22 w 48"/>
                  <a:gd name="T1" fmla="*/ 33 h 34"/>
                  <a:gd name="T2" fmla="*/ 27 w 48"/>
                  <a:gd name="T3" fmla="*/ 33 h 34"/>
                  <a:gd name="T4" fmla="*/ 27 w 48"/>
                  <a:gd name="T5" fmla="*/ 33 h 34"/>
                  <a:gd name="T6" fmla="*/ 27 w 48"/>
                  <a:gd name="T7" fmla="*/ 0 h 34"/>
                  <a:gd name="T8" fmla="*/ 22 w 48"/>
                  <a:gd name="T9" fmla="*/ 0 h 34"/>
                  <a:gd name="T10" fmla="*/ 22 w 48"/>
                  <a:gd name="T11" fmla="*/ 0 h 34"/>
                  <a:gd name="T12" fmla="*/ 22 w 48"/>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48" h="34">
                    <a:moveTo>
                      <a:pt x="22" y="33"/>
                    </a:moveTo>
                    <a:lnTo>
                      <a:pt x="27" y="33"/>
                    </a:lnTo>
                    <a:lnTo>
                      <a:pt x="27" y="33"/>
                    </a:lnTo>
                    <a:cubicBezTo>
                      <a:pt x="47" y="33"/>
                      <a:pt x="47" y="0"/>
                      <a:pt x="27" y="0"/>
                    </a:cubicBezTo>
                    <a:lnTo>
                      <a:pt x="22" y="0"/>
                    </a:ln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6" name="Freeform 75">
                <a:extLst>
                  <a:ext uri="{FF2B5EF4-FFF2-40B4-BE49-F238E27FC236}">
                    <a16:creationId xmlns:a16="http://schemas.microsoft.com/office/drawing/2014/main" id="{341D612A-D77B-DF4A-BD2D-9A98BA951885}"/>
                  </a:ext>
                </a:extLst>
              </p:cNvPr>
              <p:cNvSpPr>
                <a:spLocks noChangeArrowheads="1"/>
              </p:cNvSpPr>
              <p:nvPr/>
            </p:nvSpPr>
            <p:spPr bwMode="auto">
              <a:xfrm>
                <a:off x="4052466" y="3806320"/>
                <a:ext cx="7561" cy="12961"/>
              </a:xfrm>
              <a:custGeom>
                <a:avLst/>
                <a:gdLst>
                  <a:gd name="T0" fmla="*/ 32 w 33"/>
                  <a:gd name="T1" fmla="*/ 31 h 53"/>
                  <a:gd name="T2" fmla="*/ 32 w 33"/>
                  <a:gd name="T3" fmla="*/ 21 h 53"/>
                  <a:gd name="T4" fmla="*/ 32 w 33"/>
                  <a:gd name="T5" fmla="*/ 21 h 53"/>
                  <a:gd name="T6" fmla="*/ 0 w 33"/>
                  <a:gd name="T7" fmla="*/ 21 h 53"/>
                  <a:gd name="T8" fmla="*/ 0 w 33"/>
                  <a:gd name="T9" fmla="*/ 31 h 53"/>
                  <a:gd name="T10" fmla="*/ 0 w 33"/>
                  <a:gd name="T11" fmla="*/ 31 h 53"/>
                  <a:gd name="T12" fmla="*/ 32 w 33"/>
                  <a:gd name="T13" fmla="*/ 31 h 53"/>
                </a:gdLst>
                <a:ahLst/>
                <a:cxnLst>
                  <a:cxn ang="0">
                    <a:pos x="T0" y="T1"/>
                  </a:cxn>
                  <a:cxn ang="0">
                    <a:pos x="T2" y="T3"/>
                  </a:cxn>
                  <a:cxn ang="0">
                    <a:pos x="T4" y="T5"/>
                  </a:cxn>
                  <a:cxn ang="0">
                    <a:pos x="T6" y="T7"/>
                  </a:cxn>
                  <a:cxn ang="0">
                    <a:pos x="T8" y="T9"/>
                  </a:cxn>
                  <a:cxn ang="0">
                    <a:pos x="T10" y="T11"/>
                  </a:cxn>
                  <a:cxn ang="0">
                    <a:pos x="T12" y="T13"/>
                  </a:cxn>
                </a:cxnLst>
                <a:rect l="0" t="0" r="r" b="b"/>
                <a:pathLst>
                  <a:path w="33" h="53">
                    <a:moveTo>
                      <a:pt x="32" y="31"/>
                    </a:moveTo>
                    <a:lnTo>
                      <a:pt x="32" y="21"/>
                    </a:lnTo>
                    <a:lnTo>
                      <a:pt x="32" y="21"/>
                    </a:lnTo>
                    <a:cubicBezTo>
                      <a:pt x="32" y="0"/>
                      <a:pt x="0" y="0"/>
                      <a:pt x="0" y="21"/>
                    </a:cubicBezTo>
                    <a:lnTo>
                      <a:pt x="0" y="31"/>
                    </a:lnTo>
                    <a:lnTo>
                      <a:pt x="0" y="31"/>
                    </a:lnTo>
                    <a:cubicBezTo>
                      <a:pt x="0" y="52"/>
                      <a:pt x="32" y="52"/>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7" name="Freeform 76">
                <a:extLst>
                  <a:ext uri="{FF2B5EF4-FFF2-40B4-BE49-F238E27FC236}">
                    <a16:creationId xmlns:a16="http://schemas.microsoft.com/office/drawing/2014/main" id="{A3CC79DC-9450-E645-8E0B-0ECD546BFD4F}"/>
                  </a:ext>
                </a:extLst>
              </p:cNvPr>
              <p:cNvSpPr>
                <a:spLocks noChangeArrowheads="1"/>
              </p:cNvSpPr>
              <p:nvPr/>
            </p:nvSpPr>
            <p:spPr bwMode="auto">
              <a:xfrm>
                <a:off x="4085950" y="3817121"/>
                <a:ext cx="15122" cy="14042"/>
              </a:xfrm>
              <a:custGeom>
                <a:avLst/>
                <a:gdLst>
                  <a:gd name="T0" fmla="*/ 38 w 60"/>
                  <a:gd name="T1" fmla="*/ 42 h 58"/>
                  <a:gd name="T2" fmla="*/ 38 w 60"/>
                  <a:gd name="T3" fmla="*/ 42 h 58"/>
                  <a:gd name="T4" fmla="*/ 43 w 60"/>
                  <a:gd name="T5" fmla="*/ 37 h 58"/>
                  <a:gd name="T6" fmla="*/ 43 w 60"/>
                  <a:gd name="T7" fmla="*/ 37 h 58"/>
                  <a:gd name="T8" fmla="*/ 20 w 60"/>
                  <a:gd name="T9" fmla="*/ 14 h 58"/>
                  <a:gd name="T10" fmla="*/ 20 w 60"/>
                  <a:gd name="T11" fmla="*/ 14 h 58"/>
                  <a:gd name="T12" fmla="*/ 15 w 60"/>
                  <a:gd name="T13" fmla="*/ 19 h 58"/>
                  <a:gd name="T14" fmla="*/ 15 w 60"/>
                  <a:gd name="T15" fmla="*/ 19 h 58"/>
                  <a:gd name="T16" fmla="*/ 38 w 60"/>
                  <a:gd name="T17"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8">
                    <a:moveTo>
                      <a:pt x="38" y="42"/>
                    </a:moveTo>
                    <a:lnTo>
                      <a:pt x="38" y="42"/>
                    </a:lnTo>
                    <a:cubicBezTo>
                      <a:pt x="40" y="41"/>
                      <a:pt x="41" y="39"/>
                      <a:pt x="43" y="37"/>
                    </a:cubicBezTo>
                    <a:lnTo>
                      <a:pt x="43" y="37"/>
                    </a:lnTo>
                    <a:cubicBezTo>
                      <a:pt x="59" y="22"/>
                      <a:pt x="35" y="0"/>
                      <a:pt x="20" y="14"/>
                    </a:cubicBezTo>
                    <a:lnTo>
                      <a:pt x="20" y="14"/>
                    </a:lnTo>
                    <a:cubicBezTo>
                      <a:pt x="19" y="16"/>
                      <a:pt x="17" y="18"/>
                      <a:pt x="15" y="19"/>
                    </a:cubicBezTo>
                    <a:lnTo>
                      <a:pt x="15" y="19"/>
                    </a:lnTo>
                    <a:cubicBezTo>
                      <a:pt x="0" y="34"/>
                      <a:pt x="23" y="57"/>
                      <a:pt x="38"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8" name="Freeform 77">
                <a:extLst>
                  <a:ext uri="{FF2B5EF4-FFF2-40B4-BE49-F238E27FC236}">
                    <a16:creationId xmlns:a16="http://schemas.microsoft.com/office/drawing/2014/main" id="{BE7C2FC2-1669-1246-9E24-8A9B65EDA4C8}"/>
                  </a:ext>
                </a:extLst>
              </p:cNvPr>
              <p:cNvSpPr>
                <a:spLocks noChangeArrowheads="1"/>
              </p:cNvSpPr>
              <p:nvPr/>
            </p:nvSpPr>
            <p:spPr bwMode="auto">
              <a:xfrm>
                <a:off x="4082709" y="3841964"/>
                <a:ext cx="14042" cy="14041"/>
              </a:xfrm>
              <a:custGeom>
                <a:avLst/>
                <a:gdLst>
                  <a:gd name="T0" fmla="*/ 38 w 59"/>
                  <a:gd name="T1" fmla="*/ 43 h 59"/>
                  <a:gd name="T2" fmla="*/ 38 w 59"/>
                  <a:gd name="T3" fmla="*/ 43 h 59"/>
                  <a:gd name="T4" fmla="*/ 43 w 59"/>
                  <a:gd name="T5" fmla="*/ 38 h 59"/>
                  <a:gd name="T6" fmla="*/ 43 w 59"/>
                  <a:gd name="T7" fmla="*/ 38 h 59"/>
                  <a:gd name="T8" fmla="*/ 20 w 59"/>
                  <a:gd name="T9" fmla="*/ 14 h 59"/>
                  <a:gd name="T10" fmla="*/ 20 w 59"/>
                  <a:gd name="T11" fmla="*/ 14 h 59"/>
                  <a:gd name="T12" fmla="*/ 15 w 59"/>
                  <a:gd name="T13" fmla="*/ 20 h 59"/>
                  <a:gd name="T14" fmla="*/ 15 w 59"/>
                  <a:gd name="T15" fmla="*/ 20 h 59"/>
                  <a:gd name="T16" fmla="*/ 38 w 59"/>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38" y="43"/>
                    </a:moveTo>
                    <a:lnTo>
                      <a:pt x="38" y="43"/>
                    </a:lnTo>
                    <a:cubicBezTo>
                      <a:pt x="40" y="41"/>
                      <a:pt x="41" y="40"/>
                      <a:pt x="43" y="38"/>
                    </a:cubicBezTo>
                    <a:lnTo>
                      <a:pt x="43" y="38"/>
                    </a:lnTo>
                    <a:cubicBezTo>
                      <a:pt x="58" y="23"/>
                      <a:pt x="35" y="0"/>
                      <a:pt x="20" y="14"/>
                    </a:cubicBezTo>
                    <a:lnTo>
                      <a:pt x="20" y="14"/>
                    </a:lnTo>
                    <a:cubicBezTo>
                      <a:pt x="18" y="16"/>
                      <a:pt x="17" y="18"/>
                      <a:pt x="15" y="20"/>
                    </a:cubicBezTo>
                    <a:lnTo>
                      <a:pt x="15" y="20"/>
                    </a:lnTo>
                    <a:cubicBezTo>
                      <a:pt x="0" y="35"/>
                      <a:pt x="22" y="58"/>
                      <a:pt x="38"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9" name="Freeform 78">
                <a:extLst>
                  <a:ext uri="{FF2B5EF4-FFF2-40B4-BE49-F238E27FC236}">
                    <a16:creationId xmlns:a16="http://schemas.microsoft.com/office/drawing/2014/main" id="{1430C440-78A4-7648-B21C-27858077F203}"/>
                  </a:ext>
                </a:extLst>
              </p:cNvPr>
              <p:cNvSpPr>
                <a:spLocks noChangeArrowheads="1"/>
              </p:cNvSpPr>
              <p:nvPr/>
            </p:nvSpPr>
            <p:spPr bwMode="auto">
              <a:xfrm>
                <a:off x="4072989" y="3811721"/>
                <a:ext cx="10801" cy="8641"/>
              </a:xfrm>
              <a:custGeom>
                <a:avLst/>
                <a:gdLst>
                  <a:gd name="T0" fmla="*/ 21 w 42"/>
                  <a:gd name="T1" fmla="*/ 33 h 34"/>
                  <a:gd name="T2" fmla="*/ 21 w 42"/>
                  <a:gd name="T3" fmla="*/ 33 h 34"/>
                  <a:gd name="T4" fmla="*/ 21 w 42"/>
                  <a:gd name="T5" fmla="*/ 0 h 34"/>
                  <a:gd name="T6" fmla="*/ 21 w 42"/>
                  <a:gd name="T7" fmla="*/ 0 h 34"/>
                  <a:gd name="T8" fmla="*/ 21 w 42"/>
                  <a:gd name="T9" fmla="*/ 33 h 34"/>
                </a:gdLst>
                <a:ahLst/>
                <a:cxnLst>
                  <a:cxn ang="0">
                    <a:pos x="T0" y="T1"/>
                  </a:cxn>
                  <a:cxn ang="0">
                    <a:pos x="T2" y="T3"/>
                  </a:cxn>
                  <a:cxn ang="0">
                    <a:pos x="T4" y="T5"/>
                  </a:cxn>
                  <a:cxn ang="0">
                    <a:pos x="T6" y="T7"/>
                  </a:cxn>
                  <a:cxn ang="0">
                    <a:pos x="T8" y="T9"/>
                  </a:cxn>
                </a:cxnLst>
                <a:rect l="0" t="0" r="r" b="b"/>
                <a:pathLst>
                  <a:path w="42" h="34">
                    <a:moveTo>
                      <a:pt x="21" y="33"/>
                    </a:moveTo>
                    <a:lnTo>
                      <a:pt x="21" y="33"/>
                    </a:lnTo>
                    <a:cubicBezTo>
                      <a:pt x="41" y="33"/>
                      <a:pt x="41" y="0"/>
                      <a:pt x="21" y="0"/>
                    </a:cubicBez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0" name="Freeform 79">
                <a:extLst>
                  <a:ext uri="{FF2B5EF4-FFF2-40B4-BE49-F238E27FC236}">
                    <a16:creationId xmlns:a16="http://schemas.microsoft.com/office/drawing/2014/main" id="{25E53394-DB66-6442-95B0-DAE66E3DF955}"/>
                  </a:ext>
                </a:extLst>
              </p:cNvPr>
              <p:cNvSpPr>
                <a:spLocks noChangeArrowheads="1"/>
              </p:cNvSpPr>
              <p:nvPr/>
            </p:nvSpPr>
            <p:spPr bwMode="auto">
              <a:xfrm>
                <a:off x="4129155" y="3792279"/>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1" name="Freeform 80">
                <a:extLst>
                  <a:ext uri="{FF2B5EF4-FFF2-40B4-BE49-F238E27FC236}">
                    <a16:creationId xmlns:a16="http://schemas.microsoft.com/office/drawing/2014/main" id="{08325742-1D71-D048-872D-5A936E1B2714}"/>
                  </a:ext>
                </a:extLst>
              </p:cNvPr>
              <p:cNvSpPr>
                <a:spLocks noChangeArrowheads="1"/>
              </p:cNvSpPr>
              <p:nvPr/>
            </p:nvSpPr>
            <p:spPr bwMode="auto">
              <a:xfrm>
                <a:off x="4116193" y="3817121"/>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2" name="Freeform 81">
                <a:extLst>
                  <a:ext uri="{FF2B5EF4-FFF2-40B4-BE49-F238E27FC236}">
                    <a16:creationId xmlns:a16="http://schemas.microsoft.com/office/drawing/2014/main" id="{94A51FA1-6EF4-4749-ABF7-51AB63A5C03C}"/>
                  </a:ext>
                </a:extLst>
              </p:cNvPr>
              <p:cNvSpPr>
                <a:spLocks noChangeArrowheads="1"/>
              </p:cNvSpPr>
              <p:nvPr/>
            </p:nvSpPr>
            <p:spPr bwMode="auto">
              <a:xfrm>
                <a:off x="4147516" y="3806320"/>
                <a:ext cx="7561" cy="12961"/>
              </a:xfrm>
              <a:custGeom>
                <a:avLst/>
                <a:gdLst>
                  <a:gd name="T0" fmla="*/ 32 w 33"/>
                  <a:gd name="T1" fmla="*/ 31 h 53"/>
                  <a:gd name="T2" fmla="*/ 32 w 33"/>
                  <a:gd name="T3" fmla="*/ 21 h 53"/>
                  <a:gd name="T4" fmla="*/ 32 w 33"/>
                  <a:gd name="T5" fmla="*/ 21 h 53"/>
                  <a:gd name="T6" fmla="*/ 0 w 33"/>
                  <a:gd name="T7" fmla="*/ 21 h 53"/>
                  <a:gd name="T8" fmla="*/ 0 w 33"/>
                  <a:gd name="T9" fmla="*/ 31 h 53"/>
                  <a:gd name="T10" fmla="*/ 0 w 33"/>
                  <a:gd name="T11" fmla="*/ 31 h 53"/>
                  <a:gd name="T12" fmla="*/ 32 w 33"/>
                  <a:gd name="T13" fmla="*/ 31 h 53"/>
                </a:gdLst>
                <a:ahLst/>
                <a:cxnLst>
                  <a:cxn ang="0">
                    <a:pos x="T0" y="T1"/>
                  </a:cxn>
                  <a:cxn ang="0">
                    <a:pos x="T2" y="T3"/>
                  </a:cxn>
                  <a:cxn ang="0">
                    <a:pos x="T4" y="T5"/>
                  </a:cxn>
                  <a:cxn ang="0">
                    <a:pos x="T6" y="T7"/>
                  </a:cxn>
                  <a:cxn ang="0">
                    <a:pos x="T8" y="T9"/>
                  </a:cxn>
                  <a:cxn ang="0">
                    <a:pos x="T10" y="T11"/>
                  </a:cxn>
                  <a:cxn ang="0">
                    <a:pos x="T12" y="T13"/>
                  </a:cxn>
                </a:cxnLst>
                <a:rect l="0" t="0" r="r" b="b"/>
                <a:pathLst>
                  <a:path w="33" h="53">
                    <a:moveTo>
                      <a:pt x="32" y="31"/>
                    </a:moveTo>
                    <a:lnTo>
                      <a:pt x="32" y="21"/>
                    </a:lnTo>
                    <a:lnTo>
                      <a:pt x="32" y="21"/>
                    </a:lnTo>
                    <a:cubicBezTo>
                      <a:pt x="32" y="0"/>
                      <a:pt x="0" y="0"/>
                      <a:pt x="0" y="21"/>
                    </a:cubicBezTo>
                    <a:lnTo>
                      <a:pt x="0" y="31"/>
                    </a:lnTo>
                    <a:lnTo>
                      <a:pt x="0" y="31"/>
                    </a:lnTo>
                    <a:cubicBezTo>
                      <a:pt x="0" y="52"/>
                      <a:pt x="32" y="52"/>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3" name="Freeform 82">
                <a:extLst>
                  <a:ext uri="{FF2B5EF4-FFF2-40B4-BE49-F238E27FC236}">
                    <a16:creationId xmlns:a16="http://schemas.microsoft.com/office/drawing/2014/main" id="{DD1336F5-1E54-6F47-9E22-5358144688A0}"/>
                  </a:ext>
                </a:extLst>
              </p:cNvPr>
              <p:cNvSpPr>
                <a:spLocks noChangeArrowheads="1"/>
              </p:cNvSpPr>
              <p:nvPr/>
            </p:nvSpPr>
            <p:spPr bwMode="auto">
              <a:xfrm>
                <a:off x="4135635" y="3850605"/>
                <a:ext cx="8641" cy="11881"/>
              </a:xfrm>
              <a:custGeom>
                <a:avLst/>
                <a:gdLst>
                  <a:gd name="T0" fmla="*/ 0 w 34"/>
                  <a:gd name="T1" fmla="*/ 21 h 49"/>
                  <a:gd name="T2" fmla="*/ 0 w 34"/>
                  <a:gd name="T3" fmla="*/ 27 h 49"/>
                  <a:gd name="T4" fmla="*/ 0 w 34"/>
                  <a:gd name="T5" fmla="*/ 27 h 49"/>
                  <a:gd name="T6" fmla="*/ 33 w 34"/>
                  <a:gd name="T7" fmla="*/ 27 h 49"/>
                  <a:gd name="T8" fmla="*/ 33 w 34"/>
                  <a:gd name="T9" fmla="*/ 21 h 49"/>
                  <a:gd name="T10" fmla="*/ 33 w 34"/>
                  <a:gd name="T11" fmla="*/ 21 h 49"/>
                  <a:gd name="T12" fmla="*/ 0 w 34"/>
                  <a:gd name="T13" fmla="*/ 21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0" y="21"/>
                    </a:moveTo>
                    <a:lnTo>
                      <a:pt x="0" y="27"/>
                    </a:lnTo>
                    <a:lnTo>
                      <a:pt x="0" y="27"/>
                    </a:lnTo>
                    <a:cubicBezTo>
                      <a:pt x="0" y="48"/>
                      <a:pt x="33" y="48"/>
                      <a:pt x="33" y="27"/>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4" name="Freeform 83">
                <a:extLst>
                  <a:ext uri="{FF2B5EF4-FFF2-40B4-BE49-F238E27FC236}">
                    <a16:creationId xmlns:a16="http://schemas.microsoft.com/office/drawing/2014/main" id="{6D77C9B7-227E-2D4E-BE1E-4D725D5D2044}"/>
                  </a:ext>
                </a:extLst>
              </p:cNvPr>
              <p:cNvSpPr>
                <a:spLocks noChangeArrowheads="1"/>
              </p:cNvSpPr>
              <p:nvPr/>
            </p:nvSpPr>
            <p:spPr bwMode="auto">
              <a:xfrm>
                <a:off x="4190720" y="3848445"/>
                <a:ext cx="11882" cy="7560"/>
              </a:xfrm>
              <a:custGeom>
                <a:avLst/>
                <a:gdLst>
                  <a:gd name="T0" fmla="*/ 21 w 48"/>
                  <a:gd name="T1" fmla="*/ 32 h 33"/>
                  <a:gd name="T2" fmla="*/ 27 w 48"/>
                  <a:gd name="T3" fmla="*/ 32 h 33"/>
                  <a:gd name="T4" fmla="*/ 27 w 48"/>
                  <a:gd name="T5" fmla="*/ 32 h 33"/>
                  <a:gd name="T6" fmla="*/ 27 w 48"/>
                  <a:gd name="T7" fmla="*/ 0 h 33"/>
                  <a:gd name="T8" fmla="*/ 21 w 48"/>
                  <a:gd name="T9" fmla="*/ 0 h 33"/>
                  <a:gd name="T10" fmla="*/ 21 w 48"/>
                  <a:gd name="T11" fmla="*/ 0 h 33"/>
                  <a:gd name="T12" fmla="*/ 21 w 48"/>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48" h="33">
                    <a:moveTo>
                      <a:pt x="21" y="32"/>
                    </a:moveTo>
                    <a:lnTo>
                      <a:pt x="27" y="32"/>
                    </a:lnTo>
                    <a:lnTo>
                      <a:pt x="27" y="32"/>
                    </a:lnTo>
                    <a:cubicBezTo>
                      <a:pt x="47" y="32"/>
                      <a:pt x="47" y="0"/>
                      <a:pt x="27"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5" name="Freeform 85">
                <a:extLst>
                  <a:ext uri="{FF2B5EF4-FFF2-40B4-BE49-F238E27FC236}">
                    <a16:creationId xmlns:a16="http://schemas.microsoft.com/office/drawing/2014/main" id="{1A46756E-3FBF-4B46-9288-7773D4691342}"/>
                  </a:ext>
                </a:extLst>
              </p:cNvPr>
              <p:cNvSpPr>
                <a:spLocks noChangeArrowheads="1"/>
              </p:cNvSpPr>
              <p:nvPr/>
            </p:nvSpPr>
            <p:spPr bwMode="auto">
              <a:xfrm>
                <a:off x="4192881" y="3881928"/>
                <a:ext cx="10801" cy="7561"/>
              </a:xfrm>
              <a:custGeom>
                <a:avLst/>
                <a:gdLst>
                  <a:gd name="T0" fmla="*/ 20 w 42"/>
                  <a:gd name="T1" fmla="*/ 32 h 33"/>
                  <a:gd name="T2" fmla="*/ 20 w 42"/>
                  <a:gd name="T3" fmla="*/ 32 h 33"/>
                  <a:gd name="T4" fmla="*/ 20 w 42"/>
                  <a:gd name="T5" fmla="*/ 0 h 33"/>
                  <a:gd name="T6" fmla="*/ 20 w 42"/>
                  <a:gd name="T7" fmla="*/ 0 h 33"/>
                  <a:gd name="T8" fmla="*/ 20 w 42"/>
                  <a:gd name="T9" fmla="*/ 32 h 33"/>
                </a:gdLst>
                <a:ahLst/>
                <a:cxnLst>
                  <a:cxn ang="0">
                    <a:pos x="T0" y="T1"/>
                  </a:cxn>
                  <a:cxn ang="0">
                    <a:pos x="T2" y="T3"/>
                  </a:cxn>
                  <a:cxn ang="0">
                    <a:pos x="T4" y="T5"/>
                  </a:cxn>
                  <a:cxn ang="0">
                    <a:pos x="T6" y="T7"/>
                  </a:cxn>
                  <a:cxn ang="0">
                    <a:pos x="T8" y="T9"/>
                  </a:cxn>
                </a:cxnLst>
                <a:rect l="0" t="0" r="r" b="b"/>
                <a:pathLst>
                  <a:path w="42" h="33">
                    <a:moveTo>
                      <a:pt x="20" y="32"/>
                    </a:moveTo>
                    <a:lnTo>
                      <a:pt x="20" y="32"/>
                    </a:lnTo>
                    <a:cubicBezTo>
                      <a:pt x="41" y="32"/>
                      <a:pt x="41" y="0"/>
                      <a:pt x="20" y="0"/>
                    </a:cubicBezTo>
                    <a:lnTo>
                      <a:pt x="20" y="0"/>
                    </a:lnTo>
                    <a:cubicBezTo>
                      <a:pt x="0" y="0"/>
                      <a:pt x="0" y="32"/>
                      <a:pt x="2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6" name="Freeform 86">
                <a:extLst>
                  <a:ext uri="{FF2B5EF4-FFF2-40B4-BE49-F238E27FC236}">
                    <a16:creationId xmlns:a16="http://schemas.microsoft.com/office/drawing/2014/main" id="{0EAB01F7-7EEC-B741-AD86-3A140D08CA2D}"/>
                  </a:ext>
                </a:extLst>
              </p:cNvPr>
              <p:cNvSpPr>
                <a:spLocks noChangeArrowheads="1"/>
              </p:cNvSpPr>
              <p:nvPr/>
            </p:nvSpPr>
            <p:spPr bwMode="auto">
              <a:xfrm>
                <a:off x="4172359" y="3847364"/>
                <a:ext cx="11881" cy="8641"/>
              </a:xfrm>
              <a:custGeom>
                <a:avLst/>
                <a:gdLst>
                  <a:gd name="T0" fmla="*/ 27 w 49"/>
                  <a:gd name="T1" fmla="*/ 0 h 34"/>
                  <a:gd name="T2" fmla="*/ 21 w 49"/>
                  <a:gd name="T3" fmla="*/ 0 h 34"/>
                  <a:gd name="T4" fmla="*/ 21 w 49"/>
                  <a:gd name="T5" fmla="*/ 0 h 34"/>
                  <a:gd name="T6" fmla="*/ 21 w 49"/>
                  <a:gd name="T7" fmla="*/ 33 h 34"/>
                  <a:gd name="T8" fmla="*/ 27 w 49"/>
                  <a:gd name="T9" fmla="*/ 33 h 34"/>
                  <a:gd name="T10" fmla="*/ 27 w 49"/>
                  <a:gd name="T11" fmla="*/ 33 h 34"/>
                  <a:gd name="T12" fmla="*/ 27 w 49"/>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49" h="34">
                    <a:moveTo>
                      <a:pt x="27" y="0"/>
                    </a:moveTo>
                    <a:lnTo>
                      <a:pt x="21" y="0"/>
                    </a:lnTo>
                    <a:lnTo>
                      <a:pt x="21" y="0"/>
                    </a:lnTo>
                    <a:cubicBezTo>
                      <a:pt x="0" y="0"/>
                      <a:pt x="0" y="33"/>
                      <a:pt x="21" y="33"/>
                    </a:cubicBezTo>
                    <a:lnTo>
                      <a:pt x="27" y="33"/>
                    </a:lnTo>
                    <a:lnTo>
                      <a:pt x="27" y="33"/>
                    </a:lnTo>
                    <a:cubicBezTo>
                      <a:pt x="48" y="33"/>
                      <a:pt x="48" y="0"/>
                      <a:pt x="2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7" name="Freeform 87">
                <a:extLst>
                  <a:ext uri="{FF2B5EF4-FFF2-40B4-BE49-F238E27FC236}">
                    <a16:creationId xmlns:a16="http://schemas.microsoft.com/office/drawing/2014/main" id="{AEA39C6A-A8D8-E54A-B5E4-BD748AC324C3}"/>
                  </a:ext>
                </a:extLst>
              </p:cNvPr>
              <p:cNvSpPr>
                <a:spLocks noChangeArrowheads="1"/>
              </p:cNvSpPr>
              <p:nvPr/>
            </p:nvSpPr>
            <p:spPr bwMode="auto">
              <a:xfrm>
                <a:off x="4156157" y="3862486"/>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8" name="Freeform 88">
                <a:extLst>
                  <a:ext uri="{FF2B5EF4-FFF2-40B4-BE49-F238E27FC236}">
                    <a16:creationId xmlns:a16="http://schemas.microsoft.com/office/drawing/2014/main" id="{AAE0C728-DE7F-BB41-8B1D-7B8214A6BF5D}"/>
                  </a:ext>
                </a:extLst>
              </p:cNvPr>
              <p:cNvSpPr>
                <a:spLocks noChangeArrowheads="1"/>
              </p:cNvSpPr>
              <p:nvPr/>
            </p:nvSpPr>
            <p:spPr bwMode="auto">
              <a:xfrm>
                <a:off x="4166958" y="3901370"/>
                <a:ext cx="10801" cy="7561"/>
              </a:xfrm>
              <a:custGeom>
                <a:avLst/>
                <a:gdLst>
                  <a:gd name="T0" fmla="*/ 21 w 42"/>
                  <a:gd name="T1" fmla="*/ 32 h 33"/>
                  <a:gd name="T2" fmla="*/ 21 w 42"/>
                  <a:gd name="T3" fmla="*/ 32 h 33"/>
                  <a:gd name="T4" fmla="*/ 21 w 42"/>
                  <a:gd name="T5" fmla="*/ 0 h 33"/>
                  <a:gd name="T6" fmla="*/ 21 w 42"/>
                  <a:gd name="T7" fmla="*/ 0 h 33"/>
                  <a:gd name="T8" fmla="*/ 21 w 42"/>
                  <a:gd name="T9" fmla="*/ 32 h 33"/>
                </a:gdLst>
                <a:ahLst/>
                <a:cxnLst>
                  <a:cxn ang="0">
                    <a:pos x="T0" y="T1"/>
                  </a:cxn>
                  <a:cxn ang="0">
                    <a:pos x="T2" y="T3"/>
                  </a:cxn>
                  <a:cxn ang="0">
                    <a:pos x="T4" y="T5"/>
                  </a:cxn>
                  <a:cxn ang="0">
                    <a:pos x="T6" y="T7"/>
                  </a:cxn>
                  <a:cxn ang="0">
                    <a:pos x="T8" y="T9"/>
                  </a:cxn>
                </a:cxnLst>
                <a:rect l="0" t="0" r="r" b="b"/>
                <a:pathLst>
                  <a:path w="42" h="33">
                    <a:moveTo>
                      <a:pt x="21" y="32"/>
                    </a:moveTo>
                    <a:lnTo>
                      <a:pt x="21" y="32"/>
                    </a:lnTo>
                    <a:cubicBezTo>
                      <a:pt x="41" y="32"/>
                      <a:pt x="41"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9" name="Freeform 89">
                <a:extLst>
                  <a:ext uri="{FF2B5EF4-FFF2-40B4-BE49-F238E27FC236}">
                    <a16:creationId xmlns:a16="http://schemas.microsoft.com/office/drawing/2014/main" id="{5543D1D2-EA5A-4743-9A81-140A627C49E9}"/>
                  </a:ext>
                </a:extLst>
              </p:cNvPr>
              <p:cNvSpPr>
                <a:spLocks noChangeArrowheads="1"/>
              </p:cNvSpPr>
              <p:nvPr/>
            </p:nvSpPr>
            <p:spPr bwMode="auto">
              <a:xfrm>
                <a:off x="4206923" y="3915412"/>
                <a:ext cx="12961" cy="16201"/>
              </a:xfrm>
              <a:custGeom>
                <a:avLst/>
                <a:gdLst>
                  <a:gd name="T0" fmla="*/ 37 w 53"/>
                  <a:gd name="T1" fmla="*/ 18 h 65"/>
                  <a:gd name="T2" fmla="*/ 37 w 53"/>
                  <a:gd name="T3" fmla="*/ 18 h 65"/>
                  <a:gd name="T4" fmla="*/ 9 w 53"/>
                  <a:gd name="T5" fmla="*/ 35 h 65"/>
                  <a:gd name="T6" fmla="*/ 9 w 53"/>
                  <a:gd name="T7" fmla="*/ 35 h 65"/>
                  <a:gd name="T8" fmla="*/ 14 w 53"/>
                  <a:gd name="T9" fmla="*/ 45 h 65"/>
                  <a:gd name="T10" fmla="*/ 14 w 53"/>
                  <a:gd name="T11" fmla="*/ 45 h 65"/>
                  <a:gd name="T12" fmla="*/ 43 w 53"/>
                  <a:gd name="T13" fmla="*/ 29 h 65"/>
                  <a:gd name="T14" fmla="*/ 43 w 53"/>
                  <a:gd name="T15" fmla="*/ 29 h 65"/>
                  <a:gd name="T16" fmla="*/ 37 w 53"/>
                  <a:gd name="T17" fmla="*/ 1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5">
                    <a:moveTo>
                      <a:pt x="37" y="18"/>
                    </a:moveTo>
                    <a:lnTo>
                      <a:pt x="37" y="18"/>
                    </a:lnTo>
                    <a:cubicBezTo>
                      <a:pt x="27" y="0"/>
                      <a:pt x="0" y="16"/>
                      <a:pt x="9" y="35"/>
                    </a:cubicBezTo>
                    <a:lnTo>
                      <a:pt x="9" y="35"/>
                    </a:lnTo>
                    <a:cubicBezTo>
                      <a:pt x="11" y="38"/>
                      <a:pt x="13" y="42"/>
                      <a:pt x="14" y="45"/>
                    </a:cubicBezTo>
                    <a:lnTo>
                      <a:pt x="14" y="45"/>
                    </a:lnTo>
                    <a:cubicBezTo>
                      <a:pt x="24" y="64"/>
                      <a:pt x="52" y="48"/>
                      <a:pt x="43" y="29"/>
                    </a:cubicBezTo>
                    <a:lnTo>
                      <a:pt x="43" y="29"/>
                    </a:lnTo>
                    <a:cubicBezTo>
                      <a:pt x="41" y="25"/>
                      <a:pt x="39" y="22"/>
                      <a:pt x="37"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0" name="Freeform 90">
                <a:extLst>
                  <a:ext uri="{FF2B5EF4-FFF2-40B4-BE49-F238E27FC236}">
                    <a16:creationId xmlns:a16="http://schemas.microsoft.com/office/drawing/2014/main" id="{F7645061-5214-EB4E-B0E9-70538573283D}"/>
                  </a:ext>
                </a:extLst>
              </p:cNvPr>
              <p:cNvSpPr>
                <a:spLocks noChangeArrowheads="1"/>
              </p:cNvSpPr>
              <p:nvPr/>
            </p:nvSpPr>
            <p:spPr bwMode="auto">
              <a:xfrm>
                <a:off x="4161558" y="3942415"/>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1" name="Freeform 91">
                <a:extLst>
                  <a:ext uri="{FF2B5EF4-FFF2-40B4-BE49-F238E27FC236}">
                    <a16:creationId xmlns:a16="http://schemas.microsoft.com/office/drawing/2014/main" id="{15A0FA54-CF50-A14C-ACB0-9665C6949DFF}"/>
                  </a:ext>
                </a:extLst>
              </p:cNvPr>
              <p:cNvSpPr>
                <a:spLocks noChangeArrowheads="1"/>
              </p:cNvSpPr>
              <p:nvPr/>
            </p:nvSpPr>
            <p:spPr bwMode="auto">
              <a:xfrm>
                <a:off x="4164798" y="3985619"/>
                <a:ext cx="11882" cy="7561"/>
              </a:xfrm>
              <a:custGeom>
                <a:avLst/>
                <a:gdLst>
                  <a:gd name="T0" fmla="*/ 27 w 48"/>
                  <a:gd name="T1" fmla="*/ 0 h 33"/>
                  <a:gd name="T2" fmla="*/ 21 w 48"/>
                  <a:gd name="T3" fmla="*/ 0 h 33"/>
                  <a:gd name="T4" fmla="*/ 21 w 48"/>
                  <a:gd name="T5" fmla="*/ 0 h 33"/>
                  <a:gd name="T6" fmla="*/ 21 w 48"/>
                  <a:gd name="T7" fmla="*/ 32 h 33"/>
                  <a:gd name="T8" fmla="*/ 27 w 48"/>
                  <a:gd name="T9" fmla="*/ 32 h 33"/>
                  <a:gd name="T10" fmla="*/ 27 w 48"/>
                  <a:gd name="T11" fmla="*/ 32 h 33"/>
                  <a:gd name="T12" fmla="*/ 27 w 48"/>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8" h="33">
                    <a:moveTo>
                      <a:pt x="27" y="0"/>
                    </a:moveTo>
                    <a:lnTo>
                      <a:pt x="21" y="0"/>
                    </a:lnTo>
                    <a:lnTo>
                      <a:pt x="21" y="0"/>
                    </a:lnTo>
                    <a:cubicBezTo>
                      <a:pt x="0" y="0"/>
                      <a:pt x="0" y="32"/>
                      <a:pt x="21" y="32"/>
                    </a:cubicBezTo>
                    <a:lnTo>
                      <a:pt x="27" y="32"/>
                    </a:lnTo>
                    <a:lnTo>
                      <a:pt x="27" y="32"/>
                    </a:lnTo>
                    <a:cubicBezTo>
                      <a:pt x="47" y="32"/>
                      <a:pt x="47" y="0"/>
                      <a:pt x="2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2" name="Freeform 92">
                <a:extLst>
                  <a:ext uri="{FF2B5EF4-FFF2-40B4-BE49-F238E27FC236}">
                    <a16:creationId xmlns:a16="http://schemas.microsoft.com/office/drawing/2014/main" id="{520C69EB-9A3C-4145-B298-FD0300192EAA}"/>
                  </a:ext>
                </a:extLst>
              </p:cNvPr>
              <p:cNvSpPr>
                <a:spLocks noChangeArrowheads="1"/>
              </p:cNvSpPr>
              <p:nvPr/>
            </p:nvSpPr>
            <p:spPr bwMode="auto">
              <a:xfrm>
                <a:off x="4198281" y="3959696"/>
                <a:ext cx="8641" cy="11882"/>
              </a:xfrm>
              <a:custGeom>
                <a:avLst/>
                <a:gdLst>
                  <a:gd name="T0" fmla="*/ 0 w 34"/>
                  <a:gd name="T1" fmla="*/ 20 h 48"/>
                  <a:gd name="T2" fmla="*/ 0 w 34"/>
                  <a:gd name="T3" fmla="*/ 26 h 48"/>
                  <a:gd name="T4" fmla="*/ 0 w 34"/>
                  <a:gd name="T5" fmla="*/ 26 h 48"/>
                  <a:gd name="T6" fmla="*/ 33 w 34"/>
                  <a:gd name="T7" fmla="*/ 26 h 48"/>
                  <a:gd name="T8" fmla="*/ 33 w 34"/>
                  <a:gd name="T9" fmla="*/ 20 h 48"/>
                  <a:gd name="T10" fmla="*/ 33 w 34"/>
                  <a:gd name="T11" fmla="*/ 20 h 48"/>
                  <a:gd name="T12" fmla="*/ 0 w 34"/>
                  <a:gd name="T13" fmla="*/ 20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0"/>
                    </a:moveTo>
                    <a:lnTo>
                      <a:pt x="0" y="26"/>
                    </a:lnTo>
                    <a:lnTo>
                      <a:pt x="0" y="26"/>
                    </a:lnTo>
                    <a:cubicBezTo>
                      <a:pt x="0" y="47"/>
                      <a:pt x="33" y="47"/>
                      <a:pt x="33" y="26"/>
                    </a:cubicBezTo>
                    <a:lnTo>
                      <a:pt x="33" y="20"/>
                    </a:lnTo>
                    <a:lnTo>
                      <a:pt x="33" y="20"/>
                    </a:lnTo>
                    <a:cubicBezTo>
                      <a:pt x="33" y="0"/>
                      <a:pt x="0" y="0"/>
                      <a:pt x="0"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3" name="Freeform 95">
                <a:extLst>
                  <a:ext uri="{FF2B5EF4-FFF2-40B4-BE49-F238E27FC236}">
                    <a16:creationId xmlns:a16="http://schemas.microsoft.com/office/drawing/2014/main" id="{DE60C330-2E3B-A044-B25C-09B81D71B2E1}"/>
                  </a:ext>
                </a:extLst>
              </p:cNvPr>
              <p:cNvSpPr>
                <a:spLocks noChangeArrowheads="1"/>
              </p:cNvSpPr>
              <p:nvPr/>
            </p:nvSpPr>
            <p:spPr bwMode="auto">
              <a:xfrm>
                <a:off x="4188560" y="4137915"/>
                <a:ext cx="10801" cy="8641"/>
              </a:xfrm>
              <a:custGeom>
                <a:avLst/>
                <a:gdLst>
                  <a:gd name="T0" fmla="*/ 21 w 43"/>
                  <a:gd name="T1" fmla="*/ 0 h 34"/>
                  <a:gd name="T2" fmla="*/ 21 w 43"/>
                  <a:gd name="T3" fmla="*/ 0 h 34"/>
                  <a:gd name="T4" fmla="*/ 21 w 43"/>
                  <a:gd name="T5" fmla="*/ 33 h 34"/>
                  <a:gd name="T6" fmla="*/ 21 w 43"/>
                  <a:gd name="T7" fmla="*/ 33 h 34"/>
                  <a:gd name="T8" fmla="*/ 21 w 43"/>
                  <a:gd name="T9" fmla="*/ 0 h 34"/>
                </a:gdLst>
                <a:ahLst/>
                <a:cxnLst>
                  <a:cxn ang="0">
                    <a:pos x="T0" y="T1"/>
                  </a:cxn>
                  <a:cxn ang="0">
                    <a:pos x="T2" y="T3"/>
                  </a:cxn>
                  <a:cxn ang="0">
                    <a:pos x="T4" y="T5"/>
                  </a:cxn>
                  <a:cxn ang="0">
                    <a:pos x="T6" y="T7"/>
                  </a:cxn>
                  <a:cxn ang="0">
                    <a:pos x="T8" y="T9"/>
                  </a:cxn>
                </a:cxnLst>
                <a:rect l="0" t="0" r="r" b="b"/>
                <a:pathLst>
                  <a:path w="43" h="34">
                    <a:moveTo>
                      <a:pt x="21" y="0"/>
                    </a:moveTo>
                    <a:lnTo>
                      <a:pt x="21" y="0"/>
                    </a:lnTo>
                    <a:cubicBezTo>
                      <a:pt x="0" y="0"/>
                      <a:pt x="0" y="33"/>
                      <a:pt x="21" y="33"/>
                    </a:cubicBezTo>
                    <a:lnTo>
                      <a:pt x="21" y="33"/>
                    </a:lnTo>
                    <a:cubicBezTo>
                      <a:pt x="42" y="33"/>
                      <a:pt x="42" y="0"/>
                      <a:pt x="2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4" name="Freeform 96">
                <a:extLst>
                  <a:ext uri="{FF2B5EF4-FFF2-40B4-BE49-F238E27FC236}">
                    <a16:creationId xmlns:a16="http://schemas.microsoft.com/office/drawing/2014/main" id="{804E54A4-C60E-914A-9E44-318B638C636B}"/>
                  </a:ext>
                </a:extLst>
              </p:cNvPr>
              <p:cNvSpPr>
                <a:spLocks noChangeArrowheads="1"/>
              </p:cNvSpPr>
              <p:nvPr/>
            </p:nvSpPr>
            <p:spPr bwMode="auto">
              <a:xfrm>
                <a:off x="3850485" y="3987779"/>
                <a:ext cx="14041" cy="14042"/>
              </a:xfrm>
              <a:custGeom>
                <a:avLst/>
                <a:gdLst>
                  <a:gd name="T0" fmla="*/ 20 w 58"/>
                  <a:gd name="T1" fmla="*/ 42 h 57"/>
                  <a:gd name="T2" fmla="*/ 20 w 58"/>
                  <a:gd name="T3" fmla="*/ 42 h 57"/>
                  <a:gd name="T4" fmla="*/ 42 w 58"/>
                  <a:gd name="T5" fmla="*/ 19 h 57"/>
                  <a:gd name="T6" fmla="*/ 42 w 58"/>
                  <a:gd name="T7" fmla="*/ 19 h 57"/>
                  <a:gd name="T8" fmla="*/ 38 w 58"/>
                  <a:gd name="T9" fmla="*/ 15 h 57"/>
                  <a:gd name="T10" fmla="*/ 38 w 58"/>
                  <a:gd name="T11" fmla="*/ 15 h 57"/>
                  <a:gd name="T12" fmla="*/ 16 w 58"/>
                  <a:gd name="T13" fmla="*/ 38 h 57"/>
                  <a:gd name="T14" fmla="*/ 16 w 58"/>
                  <a:gd name="T15" fmla="*/ 38 h 57"/>
                  <a:gd name="T16" fmla="*/ 20 w 58"/>
                  <a:gd name="T17" fmla="*/ 4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20" y="42"/>
                    </a:moveTo>
                    <a:lnTo>
                      <a:pt x="20" y="42"/>
                    </a:lnTo>
                    <a:cubicBezTo>
                      <a:pt x="34" y="56"/>
                      <a:pt x="57" y="34"/>
                      <a:pt x="42" y="19"/>
                    </a:cubicBezTo>
                    <a:lnTo>
                      <a:pt x="42" y="19"/>
                    </a:lnTo>
                    <a:cubicBezTo>
                      <a:pt x="41" y="17"/>
                      <a:pt x="40" y="16"/>
                      <a:pt x="38" y="15"/>
                    </a:cubicBezTo>
                    <a:lnTo>
                      <a:pt x="38" y="15"/>
                    </a:lnTo>
                    <a:cubicBezTo>
                      <a:pt x="24" y="0"/>
                      <a:pt x="0" y="23"/>
                      <a:pt x="16" y="38"/>
                    </a:cubicBezTo>
                    <a:lnTo>
                      <a:pt x="16" y="38"/>
                    </a:lnTo>
                    <a:cubicBezTo>
                      <a:pt x="17" y="39"/>
                      <a:pt x="18" y="40"/>
                      <a:pt x="20"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5" name="Freeform 97">
                <a:extLst>
                  <a:ext uri="{FF2B5EF4-FFF2-40B4-BE49-F238E27FC236}">
                    <a16:creationId xmlns:a16="http://schemas.microsoft.com/office/drawing/2014/main" id="{7EA9F583-D194-CC4D-85E6-B5C1793D540A}"/>
                  </a:ext>
                </a:extLst>
              </p:cNvPr>
              <p:cNvSpPr>
                <a:spLocks noChangeArrowheads="1"/>
              </p:cNvSpPr>
              <p:nvPr/>
            </p:nvSpPr>
            <p:spPr bwMode="auto">
              <a:xfrm>
                <a:off x="3834283" y="3992100"/>
                <a:ext cx="14042" cy="9721"/>
              </a:xfrm>
              <a:custGeom>
                <a:avLst/>
                <a:gdLst>
                  <a:gd name="T0" fmla="*/ 25 w 59"/>
                  <a:gd name="T1" fmla="*/ 5 h 40"/>
                  <a:gd name="T2" fmla="*/ 26 w 59"/>
                  <a:gd name="T3" fmla="*/ 5 h 40"/>
                  <a:gd name="T4" fmla="*/ 26 w 59"/>
                  <a:gd name="T5" fmla="*/ 5 h 40"/>
                  <a:gd name="T6" fmla="*/ 21 w 59"/>
                  <a:gd name="T7" fmla="*/ 7 h 40"/>
                  <a:gd name="T8" fmla="*/ 21 w 59"/>
                  <a:gd name="T9" fmla="*/ 7 h 40"/>
                  <a:gd name="T10" fmla="*/ 25 w 59"/>
                  <a:gd name="T11" fmla="*/ 5 h 40"/>
                  <a:gd name="T12" fmla="*/ 34 w 59"/>
                  <a:gd name="T13" fmla="*/ 5 h 40"/>
                  <a:gd name="T14" fmla="*/ 34 w 59"/>
                  <a:gd name="T15" fmla="*/ 5 h 40"/>
                  <a:gd name="T16" fmla="*/ 37 w 59"/>
                  <a:gd name="T17" fmla="*/ 7 h 40"/>
                  <a:gd name="T18" fmla="*/ 37 w 59"/>
                  <a:gd name="T19" fmla="*/ 7 h 40"/>
                  <a:gd name="T20" fmla="*/ 33 w 59"/>
                  <a:gd name="T21" fmla="*/ 5 h 40"/>
                  <a:gd name="T22" fmla="*/ 34 w 59"/>
                  <a:gd name="T23" fmla="*/ 5 h 40"/>
                  <a:gd name="T24" fmla="*/ 45 w 59"/>
                  <a:gd name="T25" fmla="*/ 31 h 40"/>
                  <a:gd name="T26" fmla="*/ 45 w 59"/>
                  <a:gd name="T27" fmla="*/ 31 h 40"/>
                  <a:gd name="T28" fmla="*/ 30 w 59"/>
                  <a:gd name="T29" fmla="*/ 4 h 40"/>
                  <a:gd name="T30" fmla="*/ 30 w 59"/>
                  <a:gd name="T31" fmla="*/ 4 h 40"/>
                  <a:gd name="T32" fmla="*/ 14 w 59"/>
                  <a:gd name="T33" fmla="*/ 30 h 40"/>
                  <a:gd name="T34" fmla="*/ 14 w 59"/>
                  <a:gd name="T35" fmla="*/ 30 h 40"/>
                  <a:gd name="T36" fmla="*/ 45 w 59"/>
                  <a:gd name="T37"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40">
                    <a:moveTo>
                      <a:pt x="25" y="5"/>
                    </a:moveTo>
                    <a:lnTo>
                      <a:pt x="26" y="5"/>
                    </a:lnTo>
                    <a:lnTo>
                      <a:pt x="26" y="5"/>
                    </a:lnTo>
                    <a:cubicBezTo>
                      <a:pt x="24" y="6"/>
                      <a:pt x="23" y="6"/>
                      <a:pt x="21" y="7"/>
                    </a:cubicBezTo>
                    <a:lnTo>
                      <a:pt x="21" y="7"/>
                    </a:lnTo>
                    <a:cubicBezTo>
                      <a:pt x="23" y="7"/>
                      <a:pt x="24" y="6"/>
                      <a:pt x="25" y="5"/>
                    </a:cubicBezTo>
                    <a:close/>
                    <a:moveTo>
                      <a:pt x="34" y="5"/>
                    </a:moveTo>
                    <a:lnTo>
                      <a:pt x="34" y="5"/>
                    </a:lnTo>
                    <a:cubicBezTo>
                      <a:pt x="35" y="6"/>
                      <a:pt x="36" y="7"/>
                      <a:pt x="37" y="7"/>
                    </a:cubicBezTo>
                    <a:lnTo>
                      <a:pt x="37" y="7"/>
                    </a:lnTo>
                    <a:cubicBezTo>
                      <a:pt x="36" y="6"/>
                      <a:pt x="34" y="6"/>
                      <a:pt x="33" y="5"/>
                    </a:cubicBezTo>
                    <a:lnTo>
                      <a:pt x="34" y="5"/>
                    </a:lnTo>
                    <a:close/>
                    <a:moveTo>
                      <a:pt x="45" y="31"/>
                    </a:moveTo>
                    <a:lnTo>
                      <a:pt x="45" y="31"/>
                    </a:lnTo>
                    <a:cubicBezTo>
                      <a:pt x="58" y="19"/>
                      <a:pt x="44" y="2"/>
                      <a:pt x="30" y="4"/>
                    </a:cubicBezTo>
                    <a:lnTo>
                      <a:pt x="30" y="4"/>
                    </a:lnTo>
                    <a:cubicBezTo>
                      <a:pt x="15" y="0"/>
                      <a:pt x="0" y="19"/>
                      <a:pt x="14" y="30"/>
                    </a:cubicBezTo>
                    <a:lnTo>
                      <a:pt x="14" y="30"/>
                    </a:lnTo>
                    <a:cubicBezTo>
                      <a:pt x="24" y="39"/>
                      <a:pt x="35" y="39"/>
                      <a:pt x="45" y="3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6" name="Freeform 98">
                <a:extLst>
                  <a:ext uri="{FF2B5EF4-FFF2-40B4-BE49-F238E27FC236}">
                    <a16:creationId xmlns:a16="http://schemas.microsoft.com/office/drawing/2014/main" id="{568BA93A-F538-F74C-8667-50B9175DDEBA}"/>
                  </a:ext>
                </a:extLst>
              </p:cNvPr>
              <p:cNvSpPr>
                <a:spLocks noChangeArrowheads="1"/>
              </p:cNvSpPr>
              <p:nvPr/>
            </p:nvSpPr>
            <p:spPr bwMode="auto">
              <a:xfrm>
                <a:off x="3819161" y="3999661"/>
                <a:ext cx="14042" cy="14041"/>
              </a:xfrm>
              <a:custGeom>
                <a:avLst/>
                <a:gdLst>
                  <a:gd name="T0" fmla="*/ 14 w 56"/>
                  <a:gd name="T1" fmla="*/ 38 h 59"/>
                  <a:gd name="T2" fmla="*/ 14 w 56"/>
                  <a:gd name="T3" fmla="*/ 38 h 59"/>
                  <a:gd name="T4" fmla="*/ 18 w 56"/>
                  <a:gd name="T5" fmla="*/ 43 h 59"/>
                  <a:gd name="T6" fmla="*/ 18 w 56"/>
                  <a:gd name="T7" fmla="*/ 43 h 59"/>
                  <a:gd name="T8" fmla="*/ 41 w 56"/>
                  <a:gd name="T9" fmla="*/ 20 h 59"/>
                  <a:gd name="T10" fmla="*/ 41 w 56"/>
                  <a:gd name="T11" fmla="*/ 20 h 59"/>
                  <a:gd name="T12" fmla="*/ 37 w 56"/>
                  <a:gd name="T13" fmla="*/ 15 h 59"/>
                  <a:gd name="T14" fmla="*/ 37 w 56"/>
                  <a:gd name="T15" fmla="*/ 15 h 59"/>
                  <a:gd name="T16" fmla="*/ 14 w 56"/>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9">
                    <a:moveTo>
                      <a:pt x="14" y="38"/>
                    </a:moveTo>
                    <a:lnTo>
                      <a:pt x="14" y="38"/>
                    </a:lnTo>
                    <a:cubicBezTo>
                      <a:pt x="15" y="40"/>
                      <a:pt x="17" y="41"/>
                      <a:pt x="18" y="43"/>
                    </a:cubicBezTo>
                    <a:lnTo>
                      <a:pt x="18" y="43"/>
                    </a:lnTo>
                    <a:cubicBezTo>
                      <a:pt x="32" y="58"/>
                      <a:pt x="55" y="35"/>
                      <a:pt x="41" y="20"/>
                    </a:cubicBezTo>
                    <a:lnTo>
                      <a:pt x="41" y="20"/>
                    </a:lnTo>
                    <a:cubicBezTo>
                      <a:pt x="39" y="18"/>
                      <a:pt x="38" y="17"/>
                      <a:pt x="37" y="15"/>
                    </a:cubicBezTo>
                    <a:lnTo>
                      <a:pt x="37" y="15"/>
                    </a:lnTo>
                    <a:cubicBezTo>
                      <a:pt x="23" y="0"/>
                      <a:pt x="0" y="23"/>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7" name="Freeform 99">
                <a:extLst>
                  <a:ext uri="{FF2B5EF4-FFF2-40B4-BE49-F238E27FC236}">
                    <a16:creationId xmlns:a16="http://schemas.microsoft.com/office/drawing/2014/main" id="{3815127E-EB67-CF44-8D1F-4316BD77542B}"/>
                  </a:ext>
                </a:extLst>
              </p:cNvPr>
              <p:cNvSpPr>
                <a:spLocks noChangeArrowheads="1"/>
              </p:cNvSpPr>
              <p:nvPr/>
            </p:nvSpPr>
            <p:spPr bwMode="auto">
              <a:xfrm>
                <a:off x="3874247" y="3989939"/>
                <a:ext cx="8641" cy="8641"/>
              </a:xfrm>
              <a:custGeom>
                <a:avLst/>
                <a:gdLst>
                  <a:gd name="T0" fmla="*/ 15 w 35"/>
                  <a:gd name="T1" fmla="*/ 36 h 37"/>
                  <a:gd name="T2" fmla="*/ 15 w 35"/>
                  <a:gd name="T3" fmla="*/ 36 h 37"/>
                  <a:gd name="T4" fmla="*/ 16 w 35"/>
                  <a:gd name="T5" fmla="*/ 36 h 37"/>
                  <a:gd name="T6" fmla="*/ 16 w 35"/>
                  <a:gd name="T7" fmla="*/ 36 h 37"/>
                  <a:gd name="T8" fmla="*/ 30 w 35"/>
                  <a:gd name="T9" fmla="*/ 28 h 37"/>
                  <a:gd name="T10" fmla="*/ 30 w 35"/>
                  <a:gd name="T11" fmla="*/ 28 h 37"/>
                  <a:gd name="T12" fmla="*/ 30 w 35"/>
                  <a:gd name="T13" fmla="*/ 8 h 37"/>
                  <a:gd name="T14" fmla="*/ 30 w 35"/>
                  <a:gd name="T15" fmla="*/ 8 h 37"/>
                  <a:gd name="T16" fmla="*/ 16 w 35"/>
                  <a:gd name="T17" fmla="*/ 1 h 37"/>
                  <a:gd name="T18" fmla="*/ 16 w 35"/>
                  <a:gd name="T19" fmla="*/ 1 h 37"/>
                  <a:gd name="T20" fmla="*/ 15 w 35"/>
                  <a:gd name="T21" fmla="*/ 1 h 37"/>
                  <a:gd name="T22" fmla="*/ 15 w 35"/>
                  <a:gd name="T23" fmla="*/ 1 h 37"/>
                  <a:gd name="T24" fmla="*/ 0 w 35"/>
                  <a:gd name="T25" fmla="*/ 18 h 37"/>
                  <a:gd name="T26" fmla="*/ 0 w 35"/>
                  <a:gd name="T27" fmla="*/ 18 h 37"/>
                  <a:gd name="T28" fmla="*/ 15 w 35"/>
                  <a:gd name="T2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7">
                    <a:moveTo>
                      <a:pt x="15" y="36"/>
                    </a:moveTo>
                    <a:lnTo>
                      <a:pt x="15" y="36"/>
                    </a:lnTo>
                    <a:cubicBezTo>
                      <a:pt x="15" y="36"/>
                      <a:pt x="15" y="36"/>
                      <a:pt x="16" y="36"/>
                    </a:cubicBezTo>
                    <a:lnTo>
                      <a:pt x="16" y="36"/>
                    </a:lnTo>
                    <a:cubicBezTo>
                      <a:pt x="21" y="36"/>
                      <a:pt x="27" y="32"/>
                      <a:pt x="30" y="28"/>
                    </a:cubicBezTo>
                    <a:lnTo>
                      <a:pt x="30" y="28"/>
                    </a:lnTo>
                    <a:cubicBezTo>
                      <a:pt x="34" y="22"/>
                      <a:pt x="34" y="15"/>
                      <a:pt x="30" y="8"/>
                    </a:cubicBezTo>
                    <a:lnTo>
                      <a:pt x="30" y="8"/>
                    </a:lnTo>
                    <a:cubicBezTo>
                      <a:pt x="28" y="4"/>
                      <a:pt x="21" y="0"/>
                      <a:pt x="16" y="1"/>
                    </a:cubicBezTo>
                    <a:lnTo>
                      <a:pt x="16" y="1"/>
                    </a:lnTo>
                    <a:cubicBezTo>
                      <a:pt x="15" y="1"/>
                      <a:pt x="15" y="1"/>
                      <a:pt x="15" y="1"/>
                    </a:cubicBezTo>
                    <a:lnTo>
                      <a:pt x="15" y="1"/>
                    </a:lnTo>
                    <a:cubicBezTo>
                      <a:pt x="4" y="1"/>
                      <a:pt x="0" y="10"/>
                      <a:pt x="0" y="18"/>
                    </a:cubicBezTo>
                    <a:lnTo>
                      <a:pt x="0" y="18"/>
                    </a:lnTo>
                    <a:cubicBezTo>
                      <a:pt x="0" y="26"/>
                      <a:pt x="4" y="35"/>
                      <a:pt x="15"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8" name="Freeform 100">
                <a:extLst>
                  <a:ext uri="{FF2B5EF4-FFF2-40B4-BE49-F238E27FC236}">
                    <a16:creationId xmlns:a16="http://schemas.microsoft.com/office/drawing/2014/main" id="{49083FA7-CBFA-5540-8DF8-4924D2175012}"/>
                  </a:ext>
                </a:extLst>
              </p:cNvPr>
              <p:cNvSpPr>
                <a:spLocks noChangeArrowheads="1"/>
              </p:cNvSpPr>
              <p:nvPr/>
            </p:nvSpPr>
            <p:spPr bwMode="auto">
              <a:xfrm>
                <a:off x="4074068" y="4097951"/>
                <a:ext cx="8641" cy="10801"/>
              </a:xfrm>
              <a:custGeom>
                <a:avLst/>
                <a:gdLst>
                  <a:gd name="T0" fmla="*/ 0 w 34"/>
                  <a:gd name="T1" fmla="*/ 21 h 45"/>
                  <a:gd name="T2" fmla="*/ 0 w 34"/>
                  <a:gd name="T3" fmla="*/ 23 h 45"/>
                  <a:gd name="T4" fmla="*/ 0 w 34"/>
                  <a:gd name="T5" fmla="*/ 23 h 45"/>
                  <a:gd name="T6" fmla="*/ 33 w 34"/>
                  <a:gd name="T7" fmla="*/ 23 h 45"/>
                  <a:gd name="T8" fmla="*/ 33 w 34"/>
                  <a:gd name="T9" fmla="*/ 21 h 45"/>
                  <a:gd name="T10" fmla="*/ 33 w 34"/>
                  <a:gd name="T11" fmla="*/ 21 h 45"/>
                  <a:gd name="T12" fmla="*/ 0 w 34"/>
                  <a:gd name="T13" fmla="*/ 21 h 45"/>
                </a:gdLst>
                <a:ahLst/>
                <a:cxnLst>
                  <a:cxn ang="0">
                    <a:pos x="T0" y="T1"/>
                  </a:cxn>
                  <a:cxn ang="0">
                    <a:pos x="T2" y="T3"/>
                  </a:cxn>
                  <a:cxn ang="0">
                    <a:pos x="T4" y="T5"/>
                  </a:cxn>
                  <a:cxn ang="0">
                    <a:pos x="T6" y="T7"/>
                  </a:cxn>
                  <a:cxn ang="0">
                    <a:pos x="T8" y="T9"/>
                  </a:cxn>
                  <a:cxn ang="0">
                    <a:pos x="T10" y="T11"/>
                  </a:cxn>
                  <a:cxn ang="0">
                    <a:pos x="T12" y="T13"/>
                  </a:cxn>
                </a:cxnLst>
                <a:rect l="0" t="0" r="r" b="b"/>
                <a:pathLst>
                  <a:path w="34" h="45">
                    <a:moveTo>
                      <a:pt x="0" y="21"/>
                    </a:moveTo>
                    <a:lnTo>
                      <a:pt x="0" y="23"/>
                    </a:lnTo>
                    <a:lnTo>
                      <a:pt x="0" y="23"/>
                    </a:lnTo>
                    <a:cubicBezTo>
                      <a:pt x="0" y="44"/>
                      <a:pt x="33" y="44"/>
                      <a:pt x="33" y="23"/>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9" name="Freeform 101">
                <a:extLst>
                  <a:ext uri="{FF2B5EF4-FFF2-40B4-BE49-F238E27FC236}">
                    <a16:creationId xmlns:a16="http://schemas.microsoft.com/office/drawing/2014/main" id="{435937B6-6AD2-C24E-87A8-77884542BACF}"/>
                  </a:ext>
                </a:extLst>
              </p:cNvPr>
              <p:cNvSpPr>
                <a:spLocks noChangeArrowheads="1"/>
              </p:cNvSpPr>
              <p:nvPr/>
            </p:nvSpPr>
            <p:spPr bwMode="auto">
              <a:xfrm>
                <a:off x="4056787" y="4086070"/>
                <a:ext cx="10801" cy="8641"/>
              </a:xfrm>
              <a:custGeom>
                <a:avLst/>
                <a:gdLst>
                  <a:gd name="T0" fmla="*/ 20 w 42"/>
                  <a:gd name="T1" fmla="*/ 33 h 34"/>
                  <a:gd name="T2" fmla="*/ 20 w 42"/>
                  <a:gd name="T3" fmla="*/ 33 h 34"/>
                  <a:gd name="T4" fmla="*/ 20 w 42"/>
                  <a:gd name="T5" fmla="*/ 0 h 34"/>
                  <a:gd name="T6" fmla="*/ 20 w 42"/>
                  <a:gd name="T7" fmla="*/ 0 h 34"/>
                  <a:gd name="T8" fmla="*/ 20 w 42"/>
                  <a:gd name="T9" fmla="*/ 33 h 34"/>
                </a:gdLst>
                <a:ahLst/>
                <a:cxnLst>
                  <a:cxn ang="0">
                    <a:pos x="T0" y="T1"/>
                  </a:cxn>
                  <a:cxn ang="0">
                    <a:pos x="T2" y="T3"/>
                  </a:cxn>
                  <a:cxn ang="0">
                    <a:pos x="T4" y="T5"/>
                  </a:cxn>
                  <a:cxn ang="0">
                    <a:pos x="T6" y="T7"/>
                  </a:cxn>
                  <a:cxn ang="0">
                    <a:pos x="T8" y="T9"/>
                  </a:cxn>
                </a:cxnLst>
                <a:rect l="0" t="0" r="r" b="b"/>
                <a:pathLst>
                  <a:path w="42" h="34">
                    <a:moveTo>
                      <a:pt x="20" y="33"/>
                    </a:moveTo>
                    <a:lnTo>
                      <a:pt x="20" y="33"/>
                    </a:lnTo>
                    <a:cubicBezTo>
                      <a:pt x="41" y="33"/>
                      <a:pt x="41" y="0"/>
                      <a:pt x="20" y="0"/>
                    </a:cubicBezTo>
                    <a:lnTo>
                      <a:pt x="20" y="0"/>
                    </a:lnTo>
                    <a:cubicBezTo>
                      <a:pt x="0" y="0"/>
                      <a:pt x="0" y="33"/>
                      <a:pt x="20"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0" name="Freeform 102">
                <a:extLst>
                  <a:ext uri="{FF2B5EF4-FFF2-40B4-BE49-F238E27FC236}">
                    <a16:creationId xmlns:a16="http://schemas.microsoft.com/office/drawing/2014/main" id="{56ECBF7D-2EDB-D949-84AA-304BC7AB29C6}"/>
                  </a:ext>
                </a:extLst>
              </p:cNvPr>
              <p:cNvSpPr>
                <a:spLocks noChangeArrowheads="1"/>
              </p:cNvSpPr>
              <p:nvPr/>
            </p:nvSpPr>
            <p:spPr bwMode="auto">
              <a:xfrm>
                <a:off x="4076228" y="4059067"/>
                <a:ext cx="8641" cy="11882"/>
              </a:xfrm>
              <a:custGeom>
                <a:avLst/>
                <a:gdLst>
                  <a:gd name="T0" fmla="*/ 0 w 34"/>
                  <a:gd name="T1" fmla="*/ 21 h 48"/>
                  <a:gd name="T2" fmla="*/ 0 w 34"/>
                  <a:gd name="T3" fmla="*/ 26 h 48"/>
                  <a:gd name="T4" fmla="*/ 0 w 34"/>
                  <a:gd name="T5" fmla="*/ 26 h 48"/>
                  <a:gd name="T6" fmla="*/ 33 w 34"/>
                  <a:gd name="T7" fmla="*/ 26 h 48"/>
                  <a:gd name="T8" fmla="*/ 33 w 34"/>
                  <a:gd name="T9" fmla="*/ 21 h 48"/>
                  <a:gd name="T10" fmla="*/ 33 w 34"/>
                  <a:gd name="T11" fmla="*/ 21 h 48"/>
                  <a:gd name="T12" fmla="*/ 0 w 34"/>
                  <a:gd name="T13" fmla="*/ 21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1"/>
                    </a:moveTo>
                    <a:lnTo>
                      <a:pt x="0" y="26"/>
                    </a:lnTo>
                    <a:lnTo>
                      <a:pt x="0" y="26"/>
                    </a:lnTo>
                    <a:cubicBezTo>
                      <a:pt x="0" y="47"/>
                      <a:pt x="33" y="47"/>
                      <a:pt x="33" y="26"/>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1" name="Freeform 103">
                <a:extLst>
                  <a:ext uri="{FF2B5EF4-FFF2-40B4-BE49-F238E27FC236}">
                    <a16:creationId xmlns:a16="http://schemas.microsoft.com/office/drawing/2014/main" id="{47258001-9512-E945-B1F7-6A09F8ED7233}"/>
                  </a:ext>
                </a:extLst>
              </p:cNvPr>
              <p:cNvSpPr>
                <a:spLocks noChangeArrowheads="1"/>
              </p:cNvSpPr>
              <p:nvPr/>
            </p:nvSpPr>
            <p:spPr bwMode="auto">
              <a:xfrm>
                <a:off x="4043825" y="4065547"/>
                <a:ext cx="14042" cy="14042"/>
              </a:xfrm>
              <a:custGeom>
                <a:avLst/>
                <a:gdLst>
                  <a:gd name="T0" fmla="*/ 18 w 57"/>
                  <a:gd name="T1" fmla="*/ 14 h 56"/>
                  <a:gd name="T2" fmla="*/ 18 w 57"/>
                  <a:gd name="T3" fmla="*/ 14 h 56"/>
                  <a:gd name="T4" fmla="*/ 16 w 57"/>
                  <a:gd name="T5" fmla="*/ 17 h 56"/>
                  <a:gd name="T6" fmla="*/ 16 w 57"/>
                  <a:gd name="T7" fmla="*/ 17 h 56"/>
                  <a:gd name="T8" fmla="*/ 38 w 57"/>
                  <a:gd name="T9" fmla="*/ 40 h 56"/>
                  <a:gd name="T10" fmla="*/ 38 w 57"/>
                  <a:gd name="T11" fmla="*/ 40 h 56"/>
                  <a:gd name="T12" fmla="*/ 41 w 57"/>
                  <a:gd name="T13" fmla="*/ 38 h 56"/>
                  <a:gd name="T14" fmla="*/ 41 w 57"/>
                  <a:gd name="T15" fmla="*/ 38 h 56"/>
                  <a:gd name="T16" fmla="*/ 18 w 57"/>
                  <a:gd name="T17"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8" y="14"/>
                    </a:moveTo>
                    <a:lnTo>
                      <a:pt x="18" y="14"/>
                    </a:lnTo>
                    <a:cubicBezTo>
                      <a:pt x="17" y="16"/>
                      <a:pt x="16" y="16"/>
                      <a:pt x="16" y="17"/>
                    </a:cubicBezTo>
                    <a:lnTo>
                      <a:pt x="16" y="17"/>
                    </a:lnTo>
                    <a:cubicBezTo>
                      <a:pt x="0" y="32"/>
                      <a:pt x="24" y="55"/>
                      <a:pt x="38" y="40"/>
                    </a:cubicBezTo>
                    <a:lnTo>
                      <a:pt x="38" y="40"/>
                    </a:lnTo>
                    <a:cubicBezTo>
                      <a:pt x="39" y="39"/>
                      <a:pt x="40" y="39"/>
                      <a:pt x="41" y="38"/>
                    </a:cubicBezTo>
                    <a:lnTo>
                      <a:pt x="41" y="38"/>
                    </a:lnTo>
                    <a:cubicBezTo>
                      <a:pt x="56" y="23"/>
                      <a:pt x="33" y="0"/>
                      <a:pt x="18"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2" name="Freeform 104">
                <a:extLst>
                  <a:ext uri="{FF2B5EF4-FFF2-40B4-BE49-F238E27FC236}">
                    <a16:creationId xmlns:a16="http://schemas.microsoft.com/office/drawing/2014/main" id="{8729B244-9F18-F144-B6A7-939A95618A95}"/>
                  </a:ext>
                </a:extLst>
              </p:cNvPr>
              <p:cNvSpPr>
                <a:spLocks noChangeArrowheads="1"/>
              </p:cNvSpPr>
              <p:nvPr/>
            </p:nvSpPr>
            <p:spPr bwMode="auto">
              <a:xfrm>
                <a:off x="4027624" y="4056906"/>
                <a:ext cx="10801" cy="8641"/>
              </a:xfrm>
              <a:custGeom>
                <a:avLst/>
                <a:gdLst>
                  <a:gd name="T0" fmla="*/ 22 w 44"/>
                  <a:gd name="T1" fmla="*/ 33 h 34"/>
                  <a:gd name="T2" fmla="*/ 22 w 44"/>
                  <a:gd name="T3" fmla="*/ 33 h 34"/>
                  <a:gd name="T4" fmla="*/ 22 w 44"/>
                  <a:gd name="T5" fmla="*/ 0 h 34"/>
                  <a:gd name="T6" fmla="*/ 22 w 44"/>
                  <a:gd name="T7" fmla="*/ 0 h 34"/>
                  <a:gd name="T8" fmla="*/ 22 w 44"/>
                  <a:gd name="T9" fmla="*/ 33 h 34"/>
                </a:gdLst>
                <a:ahLst/>
                <a:cxnLst>
                  <a:cxn ang="0">
                    <a:pos x="T0" y="T1"/>
                  </a:cxn>
                  <a:cxn ang="0">
                    <a:pos x="T2" y="T3"/>
                  </a:cxn>
                  <a:cxn ang="0">
                    <a:pos x="T4" y="T5"/>
                  </a:cxn>
                  <a:cxn ang="0">
                    <a:pos x="T6" y="T7"/>
                  </a:cxn>
                  <a:cxn ang="0">
                    <a:pos x="T8" y="T9"/>
                  </a:cxn>
                </a:cxnLst>
                <a:rect l="0" t="0" r="r" b="b"/>
                <a:pathLst>
                  <a:path w="44" h="34">
                    <a:moveTo>
                      <a:pt x="22" y="33"/>
                    </a:moveTo>
                    <a:lnTo>
                      <a:pt x="22" y="33"/>
                    </a:lnTo>
                    <a:cubicBezTo>
                      <a:pt x="43" y="33"/>
                      <a:pt x="43" y="0"/>
                      <a:pt x="22" y="0"/>
                    </a:cubicBez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21" name="Group 20">
              <a:extLst>
                <a:ext uri="{FF2B5EF4-FFF2-40B4-BE49-F238E27FC236}">
                  <a16:creationId xmlns:a16="http://schemas.microsoft.com/office/drawing/2014/main" id="{CB28CB1B-8123-9540-AE38-7D8FBACD962E}"/>
                </a:ext>
              </a:extLst>
            </p:cNvPr>
            <p:cNvGrpSpPr/>
            <p:nvPr/>
          </p:nvGrpSpPr>
          <p:grpSpPr>
            <a:xfrm rot="759599">
              <a:off x="7377888" y="3708836"/>
              <a:ext cx="1522897" cy="1670749"/>
              <a:chOff x="6422235" y="3131250"/>
              <a:chExt cx="778762" cy="854369"/>
            </a:xfrm>
            <a:solidFill>
              <a:schemeClr val="accent6"/>
            </a:solidFill>
          </p:grpSpPr>
          <p:sp>
            <p:nvSpPr>
              <p:cNvPr id="274" name="Freeform 105">
                <a:extLst>
                  <a:ext uri="{FF2B5EF4-FFF2-40B4-BE49-F238E27FC236}">
                    <a16:creationId xmlns:a16="http://schemas.microsoft.com/office/drawing/2014/main" id="{4375F071-5360-FA4C-BAA9-964CABFD23E6}"/>
                  </a:ext>
                </a:extLst>
              </p:cNvPr>
              <p:cNvSpPr>
                <a:spLocks noChangeArrowheads="1"/>
              </p:cNvSpPr>
              <p:nvPr/>
            </p:nvSpPr>
            <p:spPr bwMode="auto">
              <a:xfrm>
                <a:off x="6478401" y="3182015"/>
                <a:ext cx="661029" cy="803604"/>
              </a:xfrm>
              <a:custGeom>
                <a:avLst/>
                <a:gdLst>
                  <a:gd name="T0" fmla="*/ 2565 w 2699"/>
                  <a:gd name="T1" fmla="*/ 149 h 3281"/>
                  <a:gd name="T2" fmla="*/ 2322 w 2699"/>
                  <a:gd name="T3" fmla="*/ 468 h 3281"/>
                  <a:gd name="T4" fmla="*/ 2341 w 2699"/>
                  <a:gd name="T5" fmla="*/ 21 h 3281"/>
                  <a:gd name="T6" fmla="*/ 2297 w 2699"/>
                  <a:gd name="T7" fmla="*/ 362 h 3281"/>
                  <a:gd name="T8" fmla="*/ 2179 w 2699"/>
                  <a:gd name="T9" fmla="*/ 44 h 3281"/>
                  <a:gd name="T10" fmla="*/ 2258 w 2699"/>
                  <a:gd name="T11" fmla="*/ 491 h 3281"/>
                  <a:gd name="T12" fmla="*/ 2250 w 2699"/>
                  <a:gd name="T13" fmla="*/ 525 h 3281"/>
                  <a:gd name="T14" fmla="*/ 1945 w 2699"/>
                  <a:gd name="T15" fmla="*/ 1245 h 3281"/>
                  <a:gd name="T16" fmla="*/ 1719 w 2699"/>
                  <a:gd name="T17" fmla="*/ 881 h 3281"/>
                  <a:gd name="T18" fmla="*/ 2055 w 2699"/>
                  <a:gd name="T19" fmla="*/ 655 h 3281"/>
                  <a:gd name="T20" fmla="*/ 1814 w 2699"/>
                  <a:gd name="T21" fmla="*/ 786 h 3281"/>
                  <a:gd name="T22" fmla="*/ 1913 w 2699"/>
                  <a:gd name="T23" fmla="*/ 567 h 3281"/>
                  <a:gd name="T24" fmla="*/ 1766 w 2699"/>
                  <a:gd name="T25" fmla="*/ 554 h 3281"/>
                  <a:gd name="T26" fmla="*/ 1692 w 2699"/>
                  <a:gd name="T27" fmla="*/ 815 h 3281"/>
                  <a:gd name="T28" fmla="*/ 1644 w 2699"/>
                  <a:gd name="T29" fmla="*/ 800 h 3281"/>
                  <a:gd name="T30" fmla="*/ 1443 w 2699"/>
                  <a:gd name="T31" fmla="*/ 545 h 3281"/>
                  <a:gd name="T32" fmla="*/ 1532 w 2699"/>
                  <a:gd name="T33" fmla="*/ 1043 h 3281"/>
                  <a:gd name="T34" fmla="*/ 1537 w 2699"/>
                  <a:gd name="T35" fmla="*/ 890 h 3281"/>
                  <a:gd name="T36" fmla="*/ 1521 w 2699"/>
                  <a:gd name="T37" fmla="*/ 997 h 3281"/>
                  <a:gd name="T38" fmla="*/ 1501 w 2699"/>
                  <a:gd name="T39" fmla="*/ 910 h 3281"/>
                  <a:gd name="T40" fmla="*/ 1476 w 2699"/>
                  <a:gd name="T41" fmla="*/ 937 h 3281"/>
                  <a:gd name="T42" fmla="*/ 1488 w 2699"/>
                  <a:gd name="T43" fmla="*/ 994 h 3281"/>
                  <a:gd name="T44" fmla="*/ 1400 w 2699"/>
                  <a:gd name="T45" fmla="*/ 952 h 3281"/>
                  <a:gd name="T46" fmla="*/ 1437 w 2699"/>
                  <a:gd name="T47" fmla="*/ 1017 h 3281"/>
                  <a:gd name="T48" fmla="*/ 1413 w 2699"/>
                  <a:gd name="T49" fmla="*/ 1043 h 3281"/>
                  <a:gd name="T50" fmla="*/ 1582 w 2699"/>
                  <a:gd name="T51" fmla="*/ 1208 h 3281"/>
                  <a:gd name="T52" fmla="*/ 1015 w 2699"/>
                  <a:gd name="T53" fmla="*/ 1130 h 3281"/>
                  <a:gd name="T54" fmla="*/ 1224 w 2699"/>
                  <a:gd name="T55" fmla="*/ 865 h 3281"/>
                  <a:gd name="T56" fmla="*/ 1123 w 2699"/>
                  <a:gd name="T57" fmla="*/ 789 h 3281"/>
                  <a:gd name="T58" fmla="*/ 994 w 2699"/>
                  <a:gd name="T59" fmla="*/ 821 h 3281"/>
                  <a:gd name="T60" fmla="*/ 747 w 2699"/>
                  <a:gd name="T61" fmla="*/ 891 h 3281"/>
                  <a:gd name="T62" fmla="*/ 946 w 2699"/>
                  <a:gd name="T63" fmla="*/ 1099 h 3281"/>
                  <a:gd name="T64" fmla="*/ 700 w 2699"/>
                  <a:gd name="T65" fmla="*/ 1042 h 3281"/>
                  <a:gd name="T66" fmla="*/ 968 w 2699"/>
                  <a:gd name="T67" fmla="*/ 1134 h 3281"/>
                  <a:gd name="T68" fmla="*/ 1303 w 2699"/>
                  <a:gd name="T69" fmla="*/ 1843 h 3281"/>
                  <a:gd name="T70" fmla="*/ 532 w 2699"/>
                  <a:gd name="T71" fmla="*/ 1173 h 3281"/>
                  <a:gd name="T72" fmla="*/ 537 w 2699"/>
                  <a:gd name="T73" fmla="*/ 1105 h 3281"/>
                  <a:gd name="T74" fmla="*/ 493 w 2699"/>
                  <a:gd name="T75" fmla="*/ 1104 h 3281"/>
                  <a:gd name="T76" fmla="*/ 469 w 2699"/>
                  <a:gd name="T77" fmla="*/ 999 h 3281"/>
                  <a:gd name="T78" fmla="*/ 437 w 2699"/>
                  <a:gd name="T79" fmla="*/ 1187 h 3281"/>
                  <a:gd name="T80" fmla="*/ 396 w 2699"/>
                  <a:gd name="T81" fmla="*/ 1157 h 3281"/>
                  <a:gd name="T82" fmla="*/ 127 w 2699"/>
                  <a:gd name="T83" fmla="*/ 900 h 3281"/>
                  <a:gd name="T84" fmla="*/ 14 w 2699"/>
                  <a:gd name="T85" fmla="*/ 1021 h 3281"/>
                  <a:gd name="T86" fmla="*/ 44 w 2699"/>
                  <a:gd name="T87" fmla="*/ 1176 h 3281"/>
                  <a:gd name="T88" fmla="*/ 1326 w 2699"/>
                  <a:gd name="T89" fmla="*/ 1905 h 3281"/>
                  <a:gd name="T90" fmla="*/ 1810 w 2699"/>
                  <a:gd name="T91" fmla="*/ 3252 h 3281"/>
                  <a:gd name="T92" fmla="*/ 1393 w 2699"/>
                  <a:gd name="T93" fmla="*/ 1910 h 3281"/>
                  <a:gd name="T94" fmla="*/ 1931 w 2699"/>
                  <a:gd name="T95" fmla="*/ 1357 h 3281"/>
                  <a:gd name="T96" fmla="*/ 1973 w 2699"/>
                  <a:gd name="T97" fmla="*/ 1326 h 3281"/>
                  <a:gd name="T98" fmla="*/ 2250 w 2699"/>
                  <a:gd name="T99" fmla="*/ 1214 h 3281"/>
                  <a:gd name="T100" fmla="*/ 2306 w 2699"/>
                  <a:gd name="T101" fmla="*/ 1164 h 3281"/>
                  <a:gd name="T102" fmla="*/ 2228 w 2699"/>
                  <a:gd name="T103" fmla="*/ 1171 h 3281"/>
                  <a:gd name="T104" fmla="*/ 2305 w 2699"/>
                  <a:gd name="T105" fmla="*/ 1068 h 3281"/>
                  <a:gd name="T106" fmla="*/ 2217 w 2699"/>
                  <a:gd name="T107" fmla="*/ 1142 h 3281"/>
                  <a:gd name="T108" fmla="*/ 2195 w 2699"/>
                  <a:gd name="T109" fmla="*/ 1107 h 3281"/>
                  <a:gd name="T110" fmla="*/ 2176 w 2699"/>
                  <a:gd name="T111" fmla="*/ 1008 h 3281"/>
                  <a:gd name="T112" fmla="*/ 2296 w 2699"/>
                  <a:gd name="T113" fmla="*/ 542 h 3281"/>
                  <a:gd name="T114" fmla="*/ 2425 w 2699"/>
                  <a:gd name="T115" fmla="*/ 550 h 3281"/>
                  <a:gd name="T116" fmla="*/ 2495 w 2699"/>
                  <a:gd name="T117" fmla="*/ 504 h 3281"/>
                  <a:gd name="T118" fmla="*/ 2658 w 2699"/>
                  <a:gd name="T119" fmla="*/ 281 h 3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9" h="3281">
                    <a:moveTo>
                      <a:pt x="2635" y="257"/>
                    </a:moveTo>
                    <a:lnTo>
                      <a:pt x="2635" y="257"/>
                    </a:lnTo>
                    <a:cubicBezTo>
                      <a:pt x="2613" y="283"/>
                      <a:pt x="2423" y="465"/>
                      <a:pt x="2340" y="497"/>
                    </a:cubicBezTo>
                    <a:lnTo>
                      <a:pt x="2340" y="497"/>
                    </a:lnTo>
                    <a:cubicBezTo>
                      <a:pt x="2434" y="394"/>
                      <a:pt x="2510" y="277"/>
                      <a:pt x="2565" y="149"/>
                    </a:cubicBezTo>
                    <a:lnTo>
                      <a:pt x="2565" y="149"/>
                    </a:lnTo>
                    <a:cubicBezTo>
                      <a:pt x="2573" y="130"/>
                      <a:pt x="2542" y="120"/>
                      <a:pt x="2534" y="139"/>
                    </a:cubicBezTo>
                    <a:lnTo>
                      <a:pt x="2534" y="139"/>
                    </a:lnTo>
                    <a:cubicBezTo>
                      <a:pt x="2482" y="261"/>
                      <a:pt x="2411" y="371"/>
                      <a:pt x="2322" y="468"/>
                    </a:cubicBezTo>
                    <a:lnTo>
                      <a:pt x="2322" y="468"/>
                    </a:lnTo>
                    <a:cubicBezTo>
                      <a:pt x="2328" y="431"/>
                      <a:pt x="2326" y="388"/>
                      <a:pt x="2330" y="363"/>
                    </a:cubicBezTo>
                    <a:lnTo>
                      <a:pt x="2330" y="363"/>
                    </a:lnTo>
                    <a:cubicBezTo>
                      <a:pt x="2344" y="249"/>
                      <a:pt x="2359" y="135"/>
                      <a:pt x="2374" y="22"/>
                    </a:cubicBezTo>
                    <a:lnTo>
                      <a:pt x="2374" y="22"/>
                    </a:lnTo>
                    <a:cubicBezTo>
                      <a:pt x="2377" y="1"/>
                      <a:pt x="2344" y="0"/>
                      <a:pt x="2341" y="21"/>
                    </a:cubicBezTo>
                    <a:lnTo>
                      <a:pt x="2341" y="21"/>
                    </a:lnTo>
                    <a:cubicBezTo>
                      <a:pt x="2331" y="100"/>
                      <a:pt x="2321" y="179"/>
                      <a:pt x="2310" y="259"/>
                    </a:cubicBezTo>
                    <a:lnTo>
                      <a:pt x="2310" y="259"/>
                    </a:lnTo>
                    <a:cubicBezTo>
                      <a:pt x="2306" y="293"/>
                      <a:pt x="2301" y="327"/>
                      <a:pt x="2297" y="362"/>
                    </a:cubicBezTo>
                    <a:lnTo>
                      <a:pt x="2297" y="362"/>
                    </a:lnTo>
                    <a:cubicBezTo>
                      <a:pt x="2294" y="384"/>
                      <a:pt x="2291" y="407"/>
                      <a:pt x="2288" y="429"/>
                    </a:cubicBezTo>
                    <a:lnTo>
                      <a:pt x="2288" y="429"/>
                    </a:lnTo>
                    <a:cubicBezTo>
                      <a:pt x="2284" y="443"/>
                      <a:pt x="2283" y="456"/>
                      <a:pt x="2284" y="469"/>
                    </a:cubicBezTo>
                    <a:lnTo>
                      <a:pt x="2284" y="469"/>
                    </a:lnTo>
                    <a:cubicBezTo>
                      <a:pt x="2220" y="334"/>
                      <a:pt x="2185" y="193"/>
                      <a:pt x="2179" y="44"/>
                    </a:cubicBezTo>
                    <a:lnTo>
                      <a:pt x="2179" y="44"/>
                    </a:lnTo>
                    <a:cubicBezTo>
                      <a:pt x="2177" y="23"/>
                      <a:pt x="2145" y="22"/>
                      <a:pt x="2146" y="42"/>
                    </a:cubicBezTo>
                    <a:lnTo>
                      <a:pt x="2146" y="42"/>
                    </a:lnTo>
                    <a:cubicBezTo>
                      <a:pt x="2153" y="201"/>
                      <a:pt x="2190" y="350"/>
                      <a:pt x="2258" y="491"/>
                    </a:cubicBezTo>
                    <a:lnTo>
                      <a:pt x="2258" y="491"/>
                    </a:lnTo>
                    <a:cubicBezTo>
                      <a:pt x="2164" y="424"/>
                      <a:pt x="2099" y="328"/>
                      <a:pt x="2074" y="212"/>
                    </a:cubicBezTo>
                    <a:lnTo>
                      <a:pt x="2074" y="212"/>
                    </a:lnTo>
                    <a:cubicBezTo>
                      <a:pt x="2069" y="192"/>
                      <a:pt x="2037" y="199"/>
                      <a:pt x="2042" y="220"/>
                    </a:cubicBezTo>
                    <a:lnTo>
                      <a:pt x="2042" y="220"/>
                    </a:lnTo>
                    <a:cubicBezTo>
                      <a:pt x="2071" y="347"/>
                      <a:pt x="2144" y="454"/>
                      <a:pt x="2250" y="525"/>
                    </a:cubicBezTo>
                    <a:lnTo>
                      <a:pt x="2250" y="525"/>
                    </a:lnTo>
                    <a:cubicBezTo>
                      <a:pt x="2250" y="525"/>
                      <a:pt x="2250" y="525"/>
                      <a:pt x="2250" y="526"/>
                    </a:cubicBezTo>
                    <a:lnTo>
                      <a:pt x="2250" y="526"/>
                    </a:lnTo>
                    <a:cubicBezTo>
                      <a:pt x="2184" y="780"/>
                      <a:pt x="2082" y="1021"/>
                      <a:pt x="1945" y="1245"/>
                    </a:cubicBezTo>
                    <a:lnTo>
                      <a:pt x="1945" y="1245"/>
                    </a:lnTo>
                    <a:cubicBezTo>
                      <a:pt x="1874" y="1360"/>
                      <a:pt x="1793" y="1469"/>
                      <a:pt x="1706" y="1572"/>
                    </a:cubicBezTo>
                    <a:lnTo>
                      <a:pt x="1706" y="1572"/>
                    </a:lnTo>
                    <a:cubicBezTo>
                      <a:pt x="1633" y="1657"/>
                      <a:pt x="1535" y="1785"/>
                      <a:pt x="1426" y="1843"/>
                    </a:cubicBezTo>
                    <a:lnTo>
                      <a:pt x="1426" y="1843"/>
                    </a:lnTo>
                    <a:cubicBezTo>
                      <a:pt x="1561" y="1531"/>
                      <a:pt x="1647" y="1213"/>
                      <a:pt x="1719" y="881"/>
                    </a:cubicBezTo>
                    <a:lnTo>
                      <a:pt x="1719" y="881"/>
                    </a:lnTo>
                    <a:cubicBezTo>
                      <a:pt x="1722" y="878"/>
                      <a:pt x="1723" y="875"/>
                      <a:pt x="1724" y="872"/>
                    </a:cubicBezTo>
                    <a:lnTo>
                      <a:pt x="1724" y="872"/>
                    </a:lnTo>
                    <a:cubicBezTo>
                      <a:pt x="1868" y="851"/>
                      <a:pt x="1968" y="770"/>
                      <a:pt x="2055" y="655"/>
                    </a:cubicBezTo>
                    <a:lnTo>
                      <a:pt x="2055" y="655"/>
                    </a:lnTo>
                    <a:cubicBezTo>
                      <a:pt x="2067" y="638"/>
                      <a:pt x="2039" y="621"/>
                      <a:pt x="2027" y="638"/>
                    </a:cubicBezTo>
                    <a:lnTo>
                      <a:pt x="2027" y="638"/>
                    </a:lnTo>
                    <a:cubicBezTo>
                      <a:pt x="1960" y="728"/>
                      <a:pt x="1883" y="794"/>
                      <a:pt x="1782" y="826"/>
                    </a:cubicBezTo>
                    <a:lnTo>
                      <a:pt x="1782" y="826"/>
                    </a:lnTo>
                    <a:cubicBezTo>
                      <a:pt x="1793" y="812"/>
                      <a:pt x="1804" y="797"/>
                      <a:pt x="1814" y="786"/>
                    </a:cubicBezTo>
                    <a:lnTo>
                      <a:pt x="1814" y="786"/>
                    </a:lnTo>
                    <a:cubicBezTo>
                      <a:pt x="1864" y="723"/>
                      <a:pt x="1906" y="656"/>
                      <a:pt x="1940" y="584"/>
                    </a:cubicBezTo>
                    <a:lnTo>
                      <a:pt x="1940" y="584"/>
                    </a:lnTo>
                    <a:cubicBezTo>
                      <a:pt x="1949" y="565"/>
                      <a:pt x="1921" y="548"/>
                      <a:pt x="1913" y="567"/>
                    </a:cubicBezTo>
                    <a:lnTo>
                      <a:pt x="1913" y="567"/>
                    </a:lnTo>
                    <a:cubicBezTo>
                      <a:pt x="1892" y="612"/>
                      <a:pt x="1868" y="654"/>
                      <a:pt x="1841" y="695"/>
                    </a:cubicBezTo>
                    <a:lnTo>
                      <a:pt x="1841" y="695"/>
                    </a:lnTo>
                    <a:cubicBezTo>
                      <a:pt x="1822" y="724"/>
                      <a:pt x="1772" y="810"/>
                      <a:pt x="1726" y="831"/>
                    </a:cubicBezTo>
                    <a:lnTo>
                      <a:pt x="1726" y="831"/>
                    </a:lnTo>
                    <a:cubicBezTo>
                      <a:pt x="1713" y="736"/>
                      <a:pt x="1726" y="642"/>
                      <a:pt x="1766" y="554"/>
                    </a:cubicBezTo>
                    <a:lnTo>
                      <a:pt x="1766" y="554"/>
                    </a:lnTo>
                    <a:cubicBezTo>
                      <a:pt x="1774" y="534"/>
                      <a:pt x="1743" y="525"/>
                      <a:pt x="1735" y="544"/>
                    </a:cubicBezTo>
                    <a:lnTo>
                      <a:pt x="1735" y="544"/>
                    </a:lnTo>
                    <a:cubicBezTo>
                      <a:pt x="1696" y="631"/>
                      <a:pt x="1682" y="722"/>
                      <a:pt x="1692" y="815"/>
                    </a:cubicBezTo>
                    <a:lnTo>
                      <a:pt x="1692" y="815"/>
                    </a:lnTo>
                    <a:cubicBezTo>
                      <a:pt x="1636" y="730"/>
                      <a:pt x="1601" y="636"/>
                      <a:pt x="1589" y="534"/>
                    </a:cubicBezTo>
                    <a:lnTo>
                      <a:pt x="1589" y="534"/>
                    </a:lnTo>
                    <a:cubicBezTo>
                      <a:pt x="1587" y="513"/>
                      <a:pt x="1555" y="521"/>
                      <a:pt x="1557" y="541"/>
                    </a:cubicBezTo>
                    <a:lnTo>
                      <a:pt x="1557" y="541"/>
                    </a:lnTo>
                    <a:cubicBezTo>
                      <a:pt x="1569" y="635"/>
                      <a:pt x="1598" y="721"/>
                      <a:pt x="1644" y="800"/>
                    </a:cubicBezTo>
                    <a:lnTo>
                      <a:pt x="1644" y="800"/>
                    </a:lnTo>
                    <a:cubicBezTo>
                      <a:pt x="1556" y="737"/>
                      <a:pt x="1489" y="652"/>
                      <a:pt x="1475" y="538"/>
                    </a:cubicBezTo>
                    <a:lnTo>
                      <a:pt x="1475" y="538"/>
                    </a:lnTo>
                    <a:cubicBezTo>
                      <a:pt x="1473" y="517"/>
                      <a:pt x="1441" y="524"/>
                      <a:pt x="1443" y="545"/>
                    </a:cubicBezTo>
                    <a:lnTo>
                      <a:pt x="1443" y="545"/>
                    </a:lnTo>
                    <a:cubicBezTo>
                      <a:pt x="1460" y="687"/>
                      <a:pt x="1555" y="790"/>
                      <a:pt x="1674" y="858"/>
                    </a:cubicBezTo>
                    <a:lnTo>
                      <a:pt x="1674" y="858"/>
                    </a:lnTo>
                    <a:cubicBezTo>
                      <a:pt x="1651" y="963"/>
                      <a:pt x="1627" y="1068"/>
                      <a:pt x="1600" y="1171"/>
                    </a:cubicBezTo>
                    <a:lnTo>
                      <a:pt x="1600" y="1171"/>
                    </a:lnTo>
                    <a:cubicBezTo>
                      <a:pt x="1578" y="1128"/>
                      <a:pt x="1555" y="1086"/>
                      <a:pt x="1532" y="1043"/>
                    </a:cubicBezTo>
                    <a:lnTo>
                      <a:pt x="1532" y="1043"/>
                    </a:lnTo>
                    <a:cubicBezTo>
                      <a:pt x="1565" y="1019"/>
                      <a:pt x="1571" y="915"/>
                      <a:pt x="1570" y="891"/>
                    </a:cubicBezTo>
                    <a:lnTo>
                      <a:pt x="1570" y="891"/>
                    </a:lnTo>
                    <a:cubicBezTo>
                      <a:pt x="1568" y="871"/>
                      <a:pt x="1536" y="870"/>
                      <a:pt x="1537" y="890"/>
                    </a:cubicBezTo>
                    <a:lnTo>
                      <a:pt x="1537" y="890"/>
                    </a:lnTo>
                    <a:cubicBezTo>
                      <a:pt x="1539" y="911"/>
                      <a:pt x="1538" y="932"/>
                      <a:pt x="1535" y="953"/>
                    </a:cubicBezTo>
                    <a:lnTo>
                      <a:pt x="1535" y="953"/>
                    </a:lnTo>
                    <a:cubicBezTo>
                      <a:pt x="1532" y="965"/>
                      <a:pt x="1530" y="975"/>
                      <a:pt x="1526" y="986"/>
                    </a:cubicBezTo>
                    <a:lnTo>
                      <a:pt x="1526" y="986"/>
                    </a:lnTo>
                    <a:cubicBezTo>
                      <a:pt x="1525" y="989"/>
                      <a:pt x="1523" y="993"/>
                      <a:pt x="1521" y="997"/>
                    </a:cubicBezTo>
                    <a:lnTo>
                      <a:pt x="1521" y="997"/>
                    </a:lnTo>
                    <a:cubicBezTo>
                      <a:pt x="1520" y="996"/>
                      <a:pt x="1520" y="996"/>
                      <a:pt x="1520" y="995"/>
                    </a:cubicBezTo>
                    <a:lnTo>
                      <a:pt x="1520" y="995"/>
                    </a:lnTo>
                    <a:cubicBezTo>
                      <a:pt x="1517" y="966"/>
                      <a:pt x="1511" y="938"/>
                      <a:pt x="1501" y="910"/>
                    </a:cubicBezTo>
                    <a:lnTo>
                      <a:pt x="1501" y="910"/>
                    </a:lnTo>
                    <a:cubicBezTo>
                      <a:pt x="1496" y="892"/>
                      <a:pt x="1471" y="894"/>
                      <a:pt x="1469" y="912"/>
                    </a:cubicBezTo>
                    <a:lnTo>
                      <a:pt x="1469" y="912"/>
                    </a:lnTo>
                    <a:cubicBezTo>
                      <a:pt x="1469" y="916"/>
                      <a:pt x="1469" y="920"/>
                      <a:pt x="1469" y="922"/>
                    </a:cubicBezTo>
                    <a:lnTo>
                      <a:pt x="1469" y="922"/>
                    </a:lnTo>
                    <a:cubicBezTo>
                      <a:pt x="1467" y="930"/>
                      <a:pt x="1471" y="935"/>
                      <a:pt x="1476" y="937"/>
                    </a:cubicBezTo>
                    <a:lnTo>
                      <a:pt x="1476" y="937"/>
                    </a:lnTo>
                    <a:cubicBezTo>
                      <a:pt x="1479" y="947"/>
                      <a:pt x="1481" y="958"/>
                      <a:pt x="1484" y="968"/>
                    </a:cubicBezTo>
                    <a:lnTo>
                      <a:pt x="1484" y="968"/>
                    </a:lnTo>
                    <a:cubicBezTo>
                      <a:pt x="1486" y="976"/>
                      <a:pt x="1487" y="985"/>
                      <a:pt x="1488" y="994"/>
                    </a:cubicBezTo>
                    <a:lnTo>
                      <a:pt x="1488" y="994"/>
                    </a:lnTo>
                    <a:cubicBezTo>
                      <a:pt x="1488" y="995"/>
                      <a:pt x="1488" y="996"/>
                      <a:pt x="1488" y="997"/>
                    </a:cubicBezTo>
                    <a:lnTo>
                      <a:pt x="1488" y="997"/>
                    </a:lnTo>
                    <a:cubicBezTo>
                      <a:pt x="1462" y="984"/>
                      <a:pt x="1442" y="963"/>
                      <a:pt x="1429" y="936"/>
                    </a:cubicBezTo>
                    <a:lnTo>
                      <a:pt x="1429" y="936"/>
                    </a:lnTo>
                    <a:cubicBezTo>
                      <a:pt x="1420" y="918"/>
                      <a:pt x="1391" y="933"/>
                      <a:pt x="1400" y="952"/>
                    </a:cubicBezTo>
                    <a:lnTo>
                      <a:pt x="1400" y="952"/>
                    </a:lnTo>
                    <a:cubicBezTo>
                      <a:pt x="1416" y="984"/>
                      <a:pt x="1441" y="1009"/>
                      <a:pt x="1471" y="1026"/>
                    </a:cubicBezTo>
                    <a:lnTo>
                      <a:pt x="1471" y="1026"/>
                    </a:lnTo>
                    <a:cubicBezTo>
                      <a:pt x="1460" y="1025"/>
                      <a:pt x="1448" y="1022"/>
                      <a:pt x="1437" y="1017"/>
                    </a:cubicBezTo>
                    <a:lnTo>
                      <a:pt x="1437" y="1017"/>
                    </a:lnTo>
                    <a:cubicBezTo>
                      <a:pt x="1420" y="1012"/>
                      <a:pt x="1382" y="1000"/>
                      <a:pt x="1387" y="975"/>
                    </a:cubicBezTo>
                    <a:lnTo>
                      <a:pt x="1387" y="975"/>
                    </a:lnTo>
                    <a:cubicBezTo>
                      <a:pt x="1391" y="955"/>
                      <a:pt x="1360" y="945"/>
                      <a:pt x="1356" y="965"/>
                    </a:cubicBezTo>
                    <a:lnTo>
                      <a:pt x="1356" y="965"/>
                    </a:lnTo>
                    <a:cubicBezTo>
                      <a:pt x="1347" y="1007"/>
                      <a:pt x="1379" y="1029"/>
                      <a:pt x="1413" y="1043"/>
                    </a:cubicBezTo>
                    <a:lnTo>
                      <a:pt x="1413" y="1043"/>
                    </a:lnTo>
                    <a:cubicBezTo>
                      <a:pt x="1441" y="1055"/>
                      <a:pt x="1473" y="1063"/>
                      <a:pt x="1501" y="1053"/>
                    </a:cubicBezTo>
                    <a:lnTo>
                      <a:pt x="1501" y="1053"/>
                    </a:lnTo>
                    <a:cubicBezTo>
                      <a:pt x="1528" y="1104"/>
                      <a:pt x="1556" y="1156"/>
                      <a:pt x="1582" y="1208"/>
                    </a:cubicBezTo>
                    <a:lnTo>
                      <a:pt x="1582" y="1208"/>
                    </a:lnTo>
                    <a:cubicBezTo>
                      <a:pt x="1584" y="1211"/>
                      <a:pt x="1587" y="1213"/>
                      <a:pt x="1589" y="1214"/>
                    </a:cubicBezTo>
                    <a:lnTo>
                      <a:pt x="1589" y="1214"/>
                    </a:lnTo>
                    <a:cubicBezTo>
                      <a:pt x="1531" y="1432"/>
                      <a:pt x="1461" y="1646"/>
                      <a:pt x="1368" y="1857"/>
                    </a:cubicBezTo>
                    <a:lnTo>
                      <a:pt x="1368" y="1857"/>
                    </a:lnTo>
                    <a:cubicBezTo>
                      <a:pt x="1229" y="1624"/>
                      <a:pt x="1112" y="1382"/>
                      <a:pt x="1015" y="1130"/>
                    </a:cubicBezTo>
                    <a:lnTo>
                      <a:pt x="1015" y="1130"/>
                    </a:lnTo>
                    <a:cubicBezTo>
                      <a:pt x="1121" y="1077"/>
                      <a:pt x="1188" y="980"/>
                      <a:pt x="1251" y="882"/>
                    </a:cubicBezTo>
                    <a:lnTo>
                      <a:pt x="1251" y="882"/>
                    </a:lnTo>
                    <a:cubicBezTo>
                      <a:pt x="1263" y="865"/>
                      <a:pt x="1235" y="848"/>
                      <a:pt x="1224" y="865"/>
                    </a:cubicBezTo>
                    <a:lnTo>
                      <a:pt x="1224" y="865"/>
                    </a:lnTo>
                    <a:cubicBezTo>
                      <a:pt x="1173" y="944"/>
                      <a:pt x="1120" y="1022"/>
                      <a:pt x="1044" y="1074"/>
                    </a:cubicBezTo>
                    <a:lnTo>
                      <a:pt x="1044" y="1074"/>
                    </a:lnTo>
                    <a:cubicBezTo>
                      <a:pt x="1098" y="991"/>
                      <a:pt x="1135" y="898"/>
                      <a:pt x="1154" y="799"/>
                    </a:cubicBezTo>
                    <a:lnTo>
                      <a:pt x="1154" y="799"/>
                    </a:lnTo>
                    <a:cubicBezTo>
                      <a:pt x="1157" y="778"/>
                      <a:pt x="1126" y="769"/>
                      <a:pt x="1123" y="789"/>
                    </a:cubicBezTo>
                    <a:lnTo>
                      <a:pt x="1123" y="789"/>
                    </a:lnTo>
                    <a:cubicBezTo>
                      <a:pt x="1103" y="892"/>
                      <a:pt x="1064" y="988"/>
                      <a:pt x="1005" y="1074"/>
                    </a:cubicBezTo>
                    <a:lnTo>
                      <a:pt x="1005" y="1074"/>
                    </a:lnTo>
                    <a:cubicBezTo>
                      <a:pt x="1014" y="990"/>
                      <a:pt x="1011" y="906"/>
                      <a:pt x="994" y="821"/>
                    </a:cubicBezTo>
                    <a:lnTo>
                      <a:pt x="994" y="821"/>
                    </a:lnTo>
                    <a:cubicBezTo>
                      <a:pt x="990" y="801"/>
                      <a:pt x="958" y="809"/>
                      <a:pt x="962" y="829"/>
                    </a:cubicBezTo>
                    <a:lnTo>
                      <a:pt x="962" y="829"/>
                    </a:lnTo>
                    <a:cubicBezTo>
                      <a:pt x="978" y="912"/>
                      <a:pt x="982" y="994"/>
                      <a:pt x="972" y="1077"/>
                    </a:cubicBezTo>
                    <a:lnTo>
                      <a:pt x="972" y="1077"/>
                    </a:lnTo>
                    <a:cubicBezTo>
                      <a:pt x="890" y="1026"/>
                      <a:pt x="794" y="976"/>
                      <a:pt x="747" y="891"/>
                    </a:cubicBezTo>
                    <a:lnTo>
                      <a:pt x="747" y="891"/>
                    </a:lnTo>
                    <a:cubicBezTo>
                      <a:pt x="737" y="872"/>
                      <a:pt x="708" y="888"/>
                      <a:pt x="718" y="906"/>
                    </a:cubicBezTo>
                    <a:lnTo>
                      <a:pt x="718" y="906"/>
                    </a:lnTo>
                    <a:cubicBezTo>
                      <a:pt x="767" y="995"/>
                      <a:pt x="861" y="1047"/>
                      <a:pt x="946" y="1099"/>
                    </a:cubicBezTo>
                    <a:lnTo>
                      <a:pt x="946" y="1099"/>
                    </a:lnTo>
                    <a:cubicBezTo>
                      <a:pt x="913" y="1097"/>
                      <a:pt x="880" y="1098"/>
                      <a:pt x="847" y="1092"/>
                    </a:cubicBezTo>
                    <a:lnTo>
                      <a:pt x="847" y="1092"/>
                    </a:lnTo>
                    <a:cubicBezTo>
                      <a:pt x="799" y="1083"/>
                      <a:pt x="757" y="1055"/>
                      <a:pt x="724" y="1019"/>
                    </a:cubicBezTo>
                    <a:lnTo>
                      <a:pt x="724" y="1019"/>
                    </a:lnTo>
                    <a:cubicBezTo>
                      <a:pt x="710" y="1003"/>
                      <a:pt x="686" y="1026"/>
                      <a:pt x="700" y="1042"/>
                    </a:cubicBezTo>
                    <a:lnTo>
                      <a:pt x="700" y="1042"/>
                    </a:lnTo>
                    <a:cubicBezTo>
                      <a:pt x="731" y="1076"/>
                      <a:pt x="768" y="1100"/>
                      <a:pt x="811" y="1116"/>
                    </a:cubicBezTo>
                    <a:lnTo>
                      <a:pt x="811" y="1116"/>
                    </a:lnTo>
                    <a:cubicBezTo>
                      <a:pt x="862" y="1135"/>
                      <a:pt x="916" y="1124"/>
                      <a:pt x="968" y="1134"/>
                    </a:cubicBezTo>
                    <a:lnTo>
                      <a:pt x="968" y="1134"/>
                    </a:lnTo>
                    <a:cubicBezTo>
                      <a:pt x="969" y="1134"/>
                      <a:pt x="969" y="1134"/>
                      <a:pt x="971" y="1134"/>
                    </a:cubicBezTo>
                    <a:lnTo>
                      <a:pt x="971" y="1134"/>
                    </a:lnTo>
                    <a:cubicBezTo>
                      <a:pt x="969" y="1138"/>
                      <a:pt x="969" y="1144"/>
                      <a:pt x="971" y="1149"/>
                    </a:cubicBezTo>
                    <a:lnTo>
                      <a:pt x="971" y="1149"/>
                    </a:lnTo>
                    <a:cubicBezTo>
                      <a:pt x="1063" y="1390"/>
                      <a:pt x="1173" y="1621"/>
                      <a:pt x="1303" y="1843"/>
                    </a:cubicBezTo>
                    <a:lnTo>
                      <a:pt x="1303" y="1843"/>
                    </a:lnTo>
                    <a:cubicBezTo>
                      <a:pt x="980" y="1713"/>
                      <a:pt x="695" y="1511"/>
                      <a:pt x="464" y="1251"/>
                    </a:cubicBezTo>
                    <a:lnTo>
                      <a:pt x="464" y="1251"/>
                    </a:lnTo>
                    <a:cubicBezTo>
                      <a:pt x="493" y="1231"/>
                      <a:pt x="517" y="1193"/>
                      <a:pt x="532" y="1173"/>
                    </a:cubicBezTo>
                    <a:lnTo>
                      <a:pt x="532" y="1173"/>
                    </a:lnTo>
                    <a:cubicBezTo>
                      <a:pt x="578" y="1112"/>
                      <a:pt x="608" y="1037"/>
                      <a:pt x="623" y="962"/>
                    </a:cubicBezTo>
                    <a:lnTo>
                      <a:pt x="623" y="962"/>
                    </a:lnTo>
                    <a:cubicBezTo>
                      <a:pt x="627" y="942"/>
                      <a:pt x="596" y="932"/>
                      <a:pt x="592" y="953"/>
                    </a:cubicBezTo>
                    <a:lnTo>
                      <a:pt x="592" y="953"/>
                    </a:lnTo>
                    <a:cubicBezTo>
                      <a:pt x="580" y="1006"/>
                      <a:pt x="563" y="1057"/>
                      <a:pt x="537" y="1105"/>
                    </a:cubicBezTo>
                    <a:lnTo>
                      <a:pt x="537" y="1105"/>
                    </a:lnTo>
                    <a:cubicBezTo>
                      <a:pt x="529" y="1118"/>
                      <a:pt x="493" y="1180"/>
                      <a:pt x="461" y="1211"/>
                    </a:cubicBezTo>
                    <a:lnTo>
                      <a:pt x="461" y="1211"/>
                    </a:lnTo>
                    <a:cubicBezTo>
                      <a:pt x="481" y="1180"/>
                      <a:pt x="489" y="1125"/>
                      <a:pt x="493" y="1104"/>
                    </a:cubicBezTo>
                    <a:lnTo>
                      <a:pt x="493" y="1104"/>
                    </a:lnTo>
                    <a:cubicBezTo>
                      <a:pt x="512" y="995"/>
                      <a:pt x="498" y="890"/>
                      <a:pt x="449" y="790"/>
                    </a:cubicBezTo>
                    <a:lnTo>
                      <a:pt x="449" y="790"/>
                    </a:lnTo>
                    <a:cubicBezTo>
                      <a:pt x="440" y="770"/>
                      <a:pt x="411" y="786"/>
                      <a:pt x="421" y="805"/>
                    </a:cubicBezTo>
                    <a:lnTo>
                      <a:pt x="421" y="805"/>
                    </a:lnTo>
                    <a:cubicBezTo>
                      <a:pt x="451" y="868"/>
                      <a:pt x="466" y="930"/>
                      <a:pt x="469" y="999"/>
                    </a:cubicBezTo>
                    <a:lnTo>
                      <a:pt x="469" y="999"/>
                    </a:lnTo>
                    <a:cubicBezTo>
                      <a:pt x="471" y="1025"/>
                      <a:pt x="468" y="1052"/>
                      <a:pt x="465" y="1077"/>
                    </a:cubicBezTo>
                    <a:lnTo>
                      <a:pt x="465" y="1077"/>
                    </a:lnTo>
                    <a:cubicBezTo>
                      <a:pt x="461" y="1112"/>
                      <a:pt x="441" y="1151"/>
                      <a:pt x="437" y="1187"/>
                    </a:cubicBezTo>
                    <a:lnTo>
                      <a:pt x="437" y="1187"/>
                    </a:lnTo>
                    <a:cubicBezTo>
                      <a:pt x="407" y="1056"/>
                      <a:pt x="356" y="935"/>
                      <a:pt x="281" y="823"/>
                    </a:cubicBezTo>
                    <a:lnTo>
                      <a:pt x="281" y="823"/>
                    </a:lnTo>
                    <a:cubicBezTo>
                      <a:pt x="269" y="805"/>
                      <a:pt x="240" y="821"/>
                      <a:pt x="252" y="839"/>
                    </a:cubicBezTo>
                    <a:lnTo>
                      <a:pt x="252" y="839"/>
                    </a:lnTo>
                    <a:cubicBezTo>
                      <a:pt x="319" y="938"/>
                      <a:pt x="366" y="1044"/>
                      <a:pt x="396" y="1157"/>
                    </a:cubicBezTo>
                    <a:lnTo>
                      <a:pt x="396" y="1157"/>
                    </a:lnTo>
                    <a:cubicBezTo>
                      <a:pt x="314" y="1065"/>
                      <a:pt x="232" y="971"/>
                      <a:pt x="151" y="878"/>
                    </a:cubicBezTo>
                    <a:lnTo>
                      <a:pt x="151" y="878"/>
                    </a:lnTo>
                    <a:cubicBezTo>
                      <a:pt x="137" y="862"/>
                      <a:pt x="114" y="884"/>
                      <a:pt x="127" y="900"/>
                    </a:cubicBezTo>
                    <a:lnTo>
                      <a:pt x="127" y="900"/>
                    </a:lnTo>
                    <a:cubicBezTo>
                      <a:pt x="216" y="1002"/>
                      <a:pt x="305" y="1103"/>
                      <a:pt x="394" y="1205"/>
                    </a:cubicBezTo>
                    <a:lnTo>
                      <a:pt x="394" y="1205"/>
                    </a:lnTo>
                    <a:cubicBezTo>
                      <a:pt x="255" y="1176"/>
                      <a:pt x="132" y="1106"/>
                      <a:pt x="37" y="999"/>
                    </a:cubicBezTo>
                    <a:lnTo>
                      <a:pt x="37" y="999"/>
                    </a:lnTo>
                    <a:cubicBezTo>
                      <a:pt x="23" y="983"/>
                      <a:pt x="0" y="1005"/>
                      <a:pt x="14" y="1021"/>
                    </a:cubicBezTo>
                    <a:lnTo>
                      <a:pt x="14" y="1021"/>
                    </a:lnTo>
                    <a:cubicBezTo>
                      <a:pt x="110" y="1131"/>
                      <a:pt x="237" y="1204"/>
                      <a:pt x="380" y="1235"/>
                    </a:cubicBezTo>
                    <a:lnTo>
                      <a:pt x="380" y="1235"/>
                    </a:lnTo>
                    <a:cubicBezTo>
                      <a:pt x="320" y="1329"/>
                      <a:pt x="107" y="1213"/>
                      <a:pt x="44" y="1176"/>
                    </a:cubicBezTo>
                    <a:lnTo>
                      <a:pt x="44" y="1176"/>
                    </a:lnTo>
                    <a:cubicBezTo>
                      <a:pt x="26" y="1166"/>
                      <a:pt x="9" y="1193"/>
                      <a:pt x="27" y="1204"/>
                    </a:cubicBezTo>
                    <a:lnTo>
                      <a:pt x="27" y="1204"/>
                    </a:lnTo>
                    <a:cubicBezTo>
                      <a:pt x="112" y="1254"/>
                      <a:pt x="329" y="1368"/>
                      <a:pt x="404" y="1256"/>
                    </a:cubicBezTo>
                    <a:lnTo>
                      <a:pt x="404" y="1256"/>
                    </a:lnTo>
                    <a:cubicBezTo>
                      <a:pt x="653" y="1547"/>
                      <a:pt x="968" y="1769"/>
                      <a:pt x="1326" y="1905"/>
                    </a:cubicBezTo>
                    <a:lnTo>
                      <a:pt x="1326" y="1905"/>
                    </a:lnTo>
                    <a:cubicBezTo>
                      <a:pt x="1329" y="1906"/>
                      <a:pt x="1330" y="1906"/>
                      <a:pt x="1333" y="1906"/>
                    </a:cubicBezTo>
                    <a:lnTo>
                      <a:pt x="1333" y="1906"/>
                    </a:lnTo>
                    <a:cubicBezTo>
                      <a:pt x="1511" y="2349"/>
                      <a:pt x="1572" y="2834"/>
                      <a:pt x="1810" y="3252"/>
                    </a:cubicBezTo>
                    <a:lnTo>
                      <a:pt x="1810" y="3252"/>
                    </a:lnTo>
                    <a:cubicBezTo>
                      <a:pt x="1825" y="3280"/>
                      <a:pt x="1869" y="3256"/>
                      <a:pt x="1853" y="3230"/>
                    </a:cubicBezTo>
                    <a:lnTo>
                      <a:pt x="1853" y="3230"/>
                    </a:lnTo>
                    <a:cubicBezTo>
                      <a:pt x="1621" y="2822"/>
                      <a:pt x="1557" y="2351"/>
                      <a:pt x="1389" y="1919"/>
                    </a:cubicBezTo>
                    <a:lnTo>
                      <a:pt x="1389" y="1919"/>
                    </a:lnTo>
                    <a:cubicBezTo>
                      <a:pt x="1392" y="1916"/>
                      <a:pt x="1393" y="1913"/>
                      <a:pt x="1393" y="1910"/>
                    </a:cubicBezTo>
                    <a:lnTo>
                      <a:pt x="1393" y="1910"/>
                    </a:lnTo>
                    <a:cubicBezTo>
                      <a:pt x="1506" y="1874"/>
                      <a:pt x="1592" y="1768"/>
                      <a:pt x="1671" y="1685"/>
                    </a:cubicBezTo>
                    <a:lnTo>
                      <a:pt x="1671" y="1685"/>
                    </a:lnTo>
                    <a:cubicBezTo>
                      <a:pt x="1766" y="1583"/>
                      <a:pt x="1852" y="1472"/>
                      <a:pt x="1931" y="1357"/>
                    </a:cubicBezTo>
                    <a:lnTo>
                      <a:pt x="1931" y="1357"/>
                    </a:lnTo>
                    <a:cubicBezTo>
                      <a:pt x="1935" y="1350"/>
                      <a:pt x="1940" y="1343"/>
                      <a:pt x="1944" y="1337"/>
                    </a:cubicBezTo>
                    <a:lnTo>
                      <a:pt x="1944" y="1337"/>
                    </a:lnTo>
                    <a:cubicBezTo>
                      <a:pt x="1954" y="1335"/>
                      <a:pt x="1963" y="1329"/>
                      <a:pt x="1971" y="1327"/>
                    </a:cubicBezTo>
                    <a:lnTo>
                      <a:pt x="1971" y="1327"/>
                    </a:lnTo>
                    <a:cubicBezTo>
                      <a:pt x="1972" y="1327"/>
                      <a:pt x="1973" y="1327"/>
                      <a:pt x="1973" y="1326"/>
                    </a:cubicBezTo>
                    <a:lnTo>
                      <a:pt x="1973" y="1326"/>
                    </a:lnTo>
                    <a:cubicBezTo>
                      <a:pt x="2055" y="1291"/>
                      <a:pt x="2126" y="1241"/>
                      <a:pt x="2186" y="1177"/>
                    </a:cubicBezTo>
                    <a:lnTo>
                      <a:pt x="2186" y="1177"/>
                    </a:lnTo>
                    <a:cubicBezTo>
                      <a:pt x="2200" y="1197"/>
                      <a:pt x="2229" y="1213"/>
                      <a:pt x="2250" y="1214"/>
                    </a:cubicBezTo>
                    <a:lnTo>
                      <a:pt x="2250" y="1214"/>
                    </a:lnTo>
                    <a:cubicBezTo>
                      <a:pt x="2308" y="1218"/>
                      <a:pt x="2362" y="1167"/>
                      <a:pt x="2404" y="1132"/>
                    </a:cubicBezTo>
                    <a:lnTo>
                      <a:pt x="2404" y="1132"/>
                    </a:lnTo>
                    <a:cubicBezTo>
                      <a:pt x="2419" y="1118"/>
                      <a:pt x="2397" y="1094"/>
                      <a:pt x="2381" y="1108"/>
                    </a:cubicBezTo>
                    <a:lnTo>
                      <a:pt x="2381" y="1108"/>
                    </a:lnTo>
                    <a:cubicBezTo>
                      <a:pt x="2357" y="1128"/>
                      <a:pt x="2332" y="1147"/>
                      <a:pt x="2306" y="1164"/>
                    </a:cubicBezTo>
                    <a:lnTo>
                      <a:pt x="2306" y="1164"/>
                    </a:lnTo>
                    <a:cubicBezTo>
                      <a:pt x="2287" y="1176"/>
                      <a:pt x="2269" y="1186"/>
                      <a:pt x="2246" y="1180"/>
                    </a:cubicBezTo>
                    <a:lnTo>
                      <a:pt x="2246" y="1180"/>
                    </a:lnTo>
                    <a:cubicBezTo>
                      <a:pt x="2244" y="1180"/>
                      <a:pt x="2236" y="1176"/>
                      <a:pt x="2228" y="1171"/>
                    </a:cubicBezTo>
                    <a:lnTo>
                      <a:pt x="2228" y="1171"/>
                    </a:lnTo>
                    <a:cubicBezTo>
                      <a:pt x="2233" y="1169"/>
                      <a:pt x="2238" y="1166"/>
                      <a:pt x="2244" y="1163"/>
                    </a:cubicBezTo>
                    <a:lnTo>
                      <a:pt x="2244" y="1163"/>
                    </a:lnTo>
                    <a:cubicBezTo>
                      <a:pt x="2276" y="1145"/>
                      <a:pt x="2303" y="1120"/>
                      <a:pt x="2327" y="1092"/>
                    </a:cubicBezTo>
                    <a:lnTo>
                      <a:pt x="2327" y="1092"/>
                    </a:lnTo>
                    <a:cubicBezTo>
                      <a:pt x="2340" y="1076"/>
                      <a:pt x="2318" y="1052"/>
                      <a:pt x="2305" y="1068"/>
                    </a:cubicBezTo>
                    <a:lnTo>
                      <a:pt x="2305" y="1068"/>
                    </a:lnTo>
                    <a:cubicBezTo>
                      <a:pt x="2291" y="1084"/>
                      <a:pt x="2277" y="1098"/>
                      <a:pt x="2261" y="1112"/>
                    </a:cubicBezTo>
                    <a:lnTo>
                      <a:pt x="2261" y="1112"/>
                    </a:lnTo>
                    <a:cubicBezTo>
                      <a:pt x="2257" y="1115"/>
                      <a:pt x="2233" y="1135"/>
                      <a:pt x="2217" y="1142"/>
                    </a:cubicBezTo>
                    <a:lnTo>
                      <a:pt x="2217" y="1142"/>
                    </a:lnTo>
                    <a:cubicBezTo>
                      <a:pt x="2230" y="1104"/>
                      <a:pt x="2242" y="1065"/>
                      <a:pt x="2269" y="1036"/>
                    </a:cubicBezTo>
                    <a:lnTo>
                      <a:pt x="2269" y="1036"/>
                    </a:lnTo>
                    <a:cubicBezTo>
                      <a:pt x="2284" y="1022"/>
                      <a:pt x="2261" y="997"/>
                      <a:pt x="2247" y="1013"/>
                    </a:cubicBezTo>
                    <a:lnTo>
                      <a:pt x="2247" y="1013"/>
                    </a:lnTo>
                    <a:cubicBezTo>
                      <a:pt x="2221" y="1039"/>
                      <a:pt x="2207" y="1073"/>
                      <a:pt x="2195" y="1107"/>
                    </a:cubicBezTo>
                    <a:lnTo>
                      <a:pt x="2195" y="1107"/>
                    </a:lnTo>
                    <a:cubicBezTo>
                      <a:pt x="2189" y="1079"/>
                      <a:pt x="2188" y="1048"/>
                      <a:pt x="2203" y="1025"/>
                    </a:cubicBezTo>
                    <a:lnTo>
                      <a:pt x="2203" y="1025"/>
                    </a:lnTo>
                    <a:cubicBezTo>
                      <a:pt x="2215" y="1008"/>
                      <a:pt x="2187" y="991"/>
                      <a:pt x="2176" y="1008"/>
                    </a:cubicBezTo>
                    <a:lnTo>
                      <a:pt x="2176" y="1008"/>
                    </a:lnTo>
                    <a:cubicBezTo>
                      <a:pt x="2150" y="1047"/>
                      <a:pt x="2157" y="1100"/>
                      <a:pt x="2172" y="1144"/>
                    </a:cubicBezTo>
                    <a:lnTo>
                      <a:pt x="2172" y="1144"/>
                    </a:lnTo>
                    <a:cubicBezTo>
                      <a:pt x="2116" y="1206"/>
                      <a:pt x="2050" y="1254"/>
                      <a:pt x="1974" y="1289"/>
                    </a:cubicBezTo>
                    <a:lnTo>
                      <a:pt x="1974" y="1289"/>
                    </a:lnTo>
                    <a:cubicBezTo>
                      <a:pt x="2120" y="1060"/>
                      <a:pt x="2227" y="805"/>
                      <a:pt x="2296" y="542"/>
                    </a:cubicBezTo>
                    <a:lnTo>
                      <a:pt x="2296" y="542"/>
                    </a:lnTo>
                    <a:cubicBezTo>
                      <a:pt x="2297" y="542"/>
                      <a:pt x="2297" y="541"/>
                      <a:pt x="2298" y="540"/>
                    </a:cubicBezTo>
                    <a:lnTo>
                      <a:pt x="2298" y="540"/>
                    </a:lnTo>
                    <a:cubicBezTo>
                      <a:pt x="2330" y="562"/>
                      <a:pt x="2393" y="554"/>
                      <a:pt x="2425" y="550"/>
                    </a:cubicBezTo>
                    <a:lnTo>
                      <a:pt x="2425" y="550"/>
                    </a:lnTo>
                    <a:cubicBezTo>
                      <a:pt x="2521" y="542"/>
                      <a:pt x="2609" y="499"/>
                      <a:pt x="2683" y="439"/>
                    </a:cubicBezTo>
                    <a:lnTo>
                      <a:pt x="2683" y="439"/>
                    </a:lnTo>
                    <a:cubicBezTo>
                      <a:pt x="2698" y="426"/>
                      <a:pt x="2676" y="402"/>
                      <a:pt x="2660" y="416"/>
                    </a:cubicBezTo>
                    <a:lnTo>
                      <a:pt x="2660" y="416"/>
                    </a:lnTo>
                    <a:cubicBezTo>
                      <a:pt x="2610" y="457"/>
                      <a:pt x="2557" y="485"/>
                      <a:pt x="2495" y="504"/>
                    </a:cubicBezTo>
                    <a:lnTo>
                      <a:pt x="2495" y="504"/>
                    </a:lnTo>
                    <a:cubicBezTo>
                      <a:pt x="2485" y="507"/>
                      <a:pt x="2416" y="521"/>
                      <a:pt x="2365" y="522"/>
                    </a:cubicBezTo>
                    <a:lnTo>
                      <a:pt x="2365" y="522"/>
                    </a:lnTo>
                    <a:cubicBezTo>
                      <a:pt x="2473" y="477"/>
                      <a:pt x="2628" y="315"/>
                      <a:pt x="2658" y="281"/>
                    </a:cubicBezTo>
                    <a:lnTo>
                      <a:pt x="2658" y="281"/>
                    </a:lnTo>
                    <a:cubicBezTo>
                      <a:pt x="2671" y="265"/>
                      <a:pt x="2649" y="241"/>
                      <a:pt x="2635" y="2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5" name="Freeform 106">
                <a:extLst>
                  <a:ext uri="{FF2B5EF4-FFF2-40B4-BE49-F238E27FC236}">
                    <a16:creationId xmlns:a16="http://schemas.microsoft.com/office/drawing/2014/main" id="{C21F2C2A-B74C-CC42-8741-D9A6BD9DAF12}"/>
                  </a:ext>
                </a:extLst>
              </p:cNvPr>
              <p:cNvSpPr>
                <a:spLocks noChangeArrowheads="1"/>
              </p:cNvSpPr>
              <p:nvPr/>
            </p:nvSpPr>
            <p:spPr bwMode="auto">
              <a:xfrm>
                <a:off x="6650139" y="3363473"/>
                <a:ext cx="16201" cy="14042"/>
              </a:xfrm>
              <a:custGeom>
                <a:avLst/>
                <a:gdLst>
                  <a:gd name="T0" fmla="*/ 29 w 65"/>
                  <a:gd name="T1" fmla="*/ 46 h 57"/>
                  <a:gd name="T2" fmla="*/ 29 w 65"/>
                  <a:gd name="T3" fmla="*/ 46 h 57"/>
                  <a:gd name="T4" fmla="*/ 46 w 65"/>
                  <a:gd name="T5" fmla="*/ 18 h 57"/>
                  <a:gd name="T6" fmla="*/ 46 w 65"/>
                  <a:gd name="T7" fmla="*/ 18 h 57"/>
                  <a:gd name="T8" fmla="*/ 35 w 65"/>
                  <a:gd name="T9" fmla="*/ 10 h 57"/>
                  <a:gd name="T10" fmla="*/ 35 w 65"/>
                  <a:gd name="T11" fmla="*/ 10 h 57"/>
                  <a:gd name="T12" fmla="*/ 17 w 65"/>
                  <a:gd name="T13" fmla="*/ 39 h 57"/>
                  <a:gd name="T14" fmla="*/ 17 w 65"/>
                  <a:gd name="T15" fmla="*/ 39 h 57"/>
                  <a:gd name="T16" fmla="*/ 29 w 65"/>
                  <a:gd name="T17"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29" y="46"/>
                    </a:moveTo>
                    <a:lnTo>
                      <a:pt x="29" y="46"/>
                    </a:lnTo>
                    <a:cubicBezTo>
                      <a:pt x="47" y="56"/>
                      <a:pt x="64" y="29"/>
                      <a:pt x="46" y="18"/>
                    </a:cubicBezTo>
                    <a:lnTo>
                      <a:pt x="46" y="18"/>
                    </a:lnTo>
                    <a:cubicBezTo>
                      <a:pt x="42" y="16"/>
                      <a:pt x="39" y="13"/>
                      <a:pt x="35" y="10"/>
                    </a:cubicBezTo>
                    <a:lnTo>
                      <a:pt x="35" y="10"/>
                    </a:lnTo>
                    <a:cubicBezTo>
                      <a:pt x="17" y="0"/>
                      <a:pt x="0" y="28"/>
                      <a:pt x="17" y="39"/>
                    </a:cubicBezTo>
                    <a:lnTo>
                      <a:pt x="17" y="39"/>
                    </a:lnTo>
                    <a:cubicBezTo>
                      <a:pt x="21" y="41"/>
                      <a:pt x="25"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6" name="Freeform 107">
                <a:extLst>
                  <a:ext uri="{FF2B5EF4-FFF2-40B4-BE49-F238E27FC236}">
                    <a16:creationId xmlns:a16="http://schemas.microsoft.com/office/drawing/2014/main" id="{D4BA33B3-CBC1-024F-B1C4-0ADAD03A0871}"/>
                  </a:ext>
                </a:extLst>
              </p:cNvPr>
              <p:cNvSpPr>
                <a:spLocks noChangeArrowheads="1"/>
              </p:cNvSpPr>
              <p:nvPr/>
            </p:nvSpPr>
            <p:spPr bwMode="auto">
              <a:xfrm>
                <a:off x="6669581" y="3342952"/>
                <a:ext cx="10801" cy="14041"/>
              </a:xfrm>
              <a:custGeom>
                <a:avLst/>
                <a:gdLst>
                  <a:gd name="T0" fmla="*/ 39 w 45"/>
                  <a:gd name="T1" fmla="*/ 30 h 59"/>
                  <a:gd name="T2" fmla="*/ 39 w 45"/>
                  <a:gd name="T3" fmla="*/ 30 h 59"/>
                  <a:gd name="T4" fmla="*/ 37 w 45"/>
                  <a:gd name="T5" fmla="*/ 21 h 59"/>
                  <a:gd name="T6" fmla="*/ 37 w 45"/>
                  <a:gd name="T7" fmla="*/ 21 h 59"/>
                  <a:gd name="T8" fmla="*/ 5 w 45"/>
                  <a:gd name="T9" fmla="*/ 28 h 59"/>
                  <a:gd name="T10" fmla="*/ 5 w 45"/>
                  <a:gd name="T11" fmla="*/ 28 h 59"/>
                  <a:gd name="T12" fmla="*/ 8 w 45"/>
                  <a:gd name="T13" fmla="*/ 37 h 59"/>
                  <a:gd name="T14" fmla="*/ 8 w 45"/>
                  <a:gd name="T15" fmla="*/ 37 h 59"/>
                  <a:gd name="T16" fmla="*/ 39 w 45"/>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9">
                    <a:moveTo>
                      <a:pt x="39" y="30"/>
                    </a:moveTo>
                    <a:lnTo>
                      <a:pt x="39" y="30"/>
                    </a:lnTo>
                    <a:cubicBezTo>
                      <a:pt x="39" y="26"/>
                      <a:pt x="38" y="24"/>
                      <a:pt x="37" y="21"/>
                    </a:cubicBezTo>
                    <a:lnTo>
                      <a:pt x="37" y="21"/>
                    </a:lnTo>
                    <a:cubicBezTo>
                      <a:pt x="32" y="0"/>
                      <a:pt x="0" y="8"/>
                      <a:pt x="5" y="28"/>
                    </a:cubicBezTo>
                    <a:lnTo>
                      <a:pt x="5" y="28"/>
                    </a:lnTo>
                    <a:cubicBezTo>
                      <a:pt x="7" y="31"/>
                      <a:pt x="7" y="34"/>
                      <a:pt x="8" y="37"/>
                    </a:cubicBezTo>
                    <a:lnTo>
                      <a:pt x="8" y="37"/>
                    </a:lnTo>
                    <a:cubicBezTo>
                      <a:pt x="12" y="58"/>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7" name="Freeform 108">
                <a:extLst>
                  <a:ext uri="{FF2B5EF4-FFF2-40B4-BE49-F238E27FC236}">
                    <a16:creationId xmlns:a16="http://schemas.microsoft.com/office/drawing/2014/main" id="{651001E0-F05A-074C-9FC0-B8C7AA636A02}"/>
                  </a:ext>
                </a:extLst>
              </p:cNvPr>
              <p:cNvSpPr>
                <a:spLocks noChangeArrowheads="1"/>
              </p:cNvSpPr>
              <p:nvPr/>
            </p:nvSpPr>
            <p:spPr bwMode="auto">
              <a:xfrm>
                <a:off x="6677142" y="3368875"/>
                <a:ext cx="16202" cy="14041"/>
              </a:xfrm>
              <a:custGeom>
                <a:avLst/>
                <a:gdLst>
                  <a:gd name="T0" fmla="*/ 18 w 66"/>
                  <a:gd name="T1" fmla="*/ 39 h 58"/>
                  <a:gd name="T2" fmla="*/ 18 w 66"/>
                  <a:gd name="T3" fmla="*/ 39 h 58"/>
                  <a:gd name="T4" fmla="*/ 29 w 66"/>
                  <a:gd name="T5" fmla="*/ 46 h 58"/>
                  <a:gd name="T6" fmla="*/ 29 w 66"/>
                  <a:gd name="T7" fmla="*/ 46 h 58"/>
                  <a:gd name="T8" fmla="*/ 46 w 66"/>
                  <a:gd name="T9" fmla="*/ 18 h 58"/>
                  <a:gd name="T10" fmla="*/ 46 w 66"/>
                  <a:gd name="T11" fmla="*/ 18 h 58"/>
                  <a:gd name="T12" fmla="*/ 35 w 66"/>
                  <a:gd name="T13" fmla="*/ 11 h 58"/>
                  <a:gd name="T14" fmla="*/ 35 w 66"/>
                  <a:gd name="T15" fmla="*/ 11 h 58"/>
                  <a:gd name="T16" fmla="*/ 18 w 66"/>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8" y="39"/>
                    </a:moveTo>
                    <a:lnTo>
                      <a:pt x="18" y="39"/>
                    </a:lnTo>
                    <a:cubicBezTo>
                      <a:pt x="22" y="41"/>
                      <a:pt x="26" y="44"/>
                      <a:pt x="29" y="46"/>
                    </a:cubicBezTo>
                    <a:lnTo>
                      <a:pt x="29" y="46"/>
                    </a:lnTo>
                    <a:cubicBezTo>
                      <a:pt x="47" y="57"/>
                      <a:pt x="65" y="29"/>
                      <a:pt x="46" y="18"/>
                    </a:cubicBezTo>
                    <a:lnTo>
                      <a:pt x="46" y="18"/>
                    </a:lnTo>
                    <a:cubicBezTo>
                      <a:pt x="43" y="16"/>
                      <a:pt x="39" y="14"/>
                      <a:pt x="35" y="11"/>
                    </a:cubicBezTo>
                    <a:lnTo>
                      <a:pt x="35"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8" name="Freeform 109">
                <a:extLst>
                  <a:ext uri="{FF2B5EF4-FFF2-40B4-BE49-F238E27FC236}">
                    <a16:creationId xmlns:a16="http://schemas.microsoft.com/office/drawing/2014/main" id="{3CD0B374-5B93-F244-8BF2-616A7C951069}"/>
                  </a:ext>
                </a:extLst>
              </p:cNvPr>
              <p:cNvSpPr>
                <a:spLocks noChangeArrowheads="1"/>
              </p:cNvSpPr>
              <p:nvPr/>
            </p:nvSpPr>
            <p:spPr bwMode="auto">
              <a:xfrm>
                <a:off x="6701985" y="3339711"/>
                <a:ext cx="10801" cy="14042"/>
              </a:xfrm>
              <a:custGeom>
                <a:avLst/>
                <a:gdLst>
                  <a:gd name="T0" fmla="*/ 39 w 45"/>
                  <a:gd name="T1" fmla="*/ 30 h 59"/>
                  <a:gd name="T2" fmla="*/ 39 w 45"/>
                  <a:gd name="T3" fmla="*/ 30 h 59"/>
                  <a:gd name="T4" fmla="*/ 37 w 45"/>
                  <a:gd name="T5" fmla="*/ 21 h 59"/>
                  <a:gd name="T6" fmla="*/ 37 w 45"/>
                  <a:gd name="T7" fmla="*/ 21 h 59"/>
                  <a:gd name="T8" fmla="*/ 5 w 45"/>
                  <a:gd name="T9" fmla="*/ 28 h 59"/>
                  <a:gd name="T10" fmla="*/ 5 w 45"/>
                  <a:gd name="T11" fmla="*/ 28 h 59"/>
                  <a:gd name="T12" fmla="*/ 7 w 45"/>
                  <a:gd name="T13" fmla="*/ 37 h 59"/>
                  <a:gd name="T14" fmla="*/ 7 w 45"/>
                  <a:gd name="T15" fmla="*/ 37 h 59"/>
                  <a:gd name="T16" fmla="*/ 39 w 45"/>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9">
                    <a:moveTo>
                      <a:pt x="39" y="30"/>
                    </a:moveTo>
                    <a:lnTo>
                      <a:pt x="39" y="30"/>
                    </a:lnTo>
                    <a:cubicBezTo>
                      <a:pt x="38" y="27"/>
                      <a:pt x="37" y="24"/>
                      <a:pt x="37" y="21"/>
                    </a:cubicBezTo>
                    <a:lnTo>
                      <a:pt x="37" y="21"/>
                    </a:lnTo>
                    <a:cubicBezTo>
                      <a:pt x="32" y="0"/>
                      <a:pt x="0" y="8"/>
                      <a:pt x="5" y="28"/>
                    </a:cubicBezTo>
                    <a:lnTo>
                      <a:pt x="5" y="28"/>
                    </a:lnTo>
                    <a:cubicBezTo>
                      <a:pt x="6" y="32"/>
                      <a:pt x="6" y="35"/>
                      <a:pt x="7" y="37"/>
                    </a:cubicBezTo>
                    <a:lnTo>
                      <a:pt x="7" y="37"/>
                    </a:lnTo>
                    <a:cubicBezTo>
                      <a:pt x="12" y="58"/>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9" name="Freeform 110">
                <a:extLst>
                  <a:ext uri="{FF2B5EF4-FFF2-40B4-BE49-F238E27FC236}">
                    <a16:creationId xmlns:a16="http://schemas.microsoft.com/office/drawing/2014/main" id="{170BFE61-C9BB-A442-AC06-4DF5943F9646}"/>
                  </a:ext>
                </a:extLst>
              </p:cNvPr>
              <p:cNvSpPr>
                <a:spLocks noChangeArrowheads="1"/>
              </p:cNvSpPr>
              <p:nvPr/>
            </p:nvSpPr>
            <p:spPr bwMode="auto">
              <a:xfrm>
                <a:off x="6722507" y="3351593"/>
                <a:ext cx="10801" cy="14041"/>
              </a:xfrm>
              <a:custGeom>
                <a:avLst/>
                <a:gdLst>
                  <a:gd name="T0" fmla="*/ 38 w 45"/>
                  <a:gd name="T1" fmla="*/ 30 h 58"/>
                  <a:gd name="T2" fmla="*/ 38 w 45"/>
                  <a:gd name="T3" fmla="*/ 30 h 58"/>
                  <a:gd name="T4" fmla="*/ 37 w 45"/>
                  <a:gd name="T5" fmla="*/ 20 h 58"/>
                  <a:gd name="T6" fmla="*/ 37 w 45"/>
                  <a:gd name="T7" fmla="*/ 20 h 58"/>
                  <a:gd name="T8" fmla="*/ 5 w 45"/>
                  <a:gd name="T9" fmla="*/ 28 h 58"/>
                  <a:gd name="T10" fmla="*/ 5 w 45"/>
                  <a:gd name="T11" fmla="*/ 28 h 58"/>
                  <a:gd name="T12" fmla="*/ 7 w 45"/>
                  <a:gd name="T13" fmla="*/ 37 h 58"/>
                  <a:gd name="T14" fmla="*/ 7 w 45"/>
                  <a:gd name="T15" fmla="*/ 37 h 58"/>
                  <a:gd name="T16" fmla="*/ 38 w 45"/>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8" y="30"/>
                    </a:moveTo>
                    <a:lnTo>
                      <a:pt x="38" y="30"/>
                    </a:lnTo>
                    <a:cubicBezTo>
                      <a:pt x="38" y="27"/>
                      <a:pt x="37" y="23"/>
                      <a:pt x="37" y="20"/>
                    </a:cubicBezTo>
                    <a:lnTo>
                      <a:pt x="37" y="20"/>
                    </a:lnTo>
                    <a:cubicBezTo>
                      <a:pt x="32" y="0"/>
                      <a:pt x="0" y="7"/>
                      <a:pt x="5" y="28"/>
                    </a:cubicBezTo>
                    <a:lnTo>
                      <a:pt x="5" y="28"/>
                    </a:lnTo>
                    <a:cubicBezTo>
                      <a:pt x="6" y="31"/>
                      <a:pt x="6" y="34"/>
                      <a:pt x="7" y="37"/>
                    </a:cubicBezTo>
                    <a:lnTo>
                      <a:pt x="7" y="37"/>
                    </a:lnTo>
                    <a:cubicBezTo>
                      <a:pt x="12" y="57"/>
                      <a:pt x="44" y="50"/>
                      <a:pt x="3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0" name="Freeform 111">
                <a:extLst>
                  <a:ext uri="{FF2B5EF4-FFF2-40B4-BE49-F238E27FC236}">
                    <a16:creationId xmlns:a16="http://schemas.microsoft.com/office/drawing/2014/main" id="{BA81E098-AF6E-5543-9AD2-4DC303778EF1}"/>
                  </a:ext>
                </a:extLst>
              </p:cNvPr>
              <p:cNvSpPr>
                <a:spLocks noChangeArrowheads="1"/>
              </p:cNvSpPr>
              <p:nvPr/>
            </p:nvSpPr>
            <p:spPr bwMode="auto">
              <a:xfrm>
                <a:off x="6726827" y="3319190"/>
                <a:ext cx="16202" cy="14041"/>
              </a:xfrm>
              <a:custGeom>
                <a:avLst/>
                <a:gdLst>
                  <a:gd name="T0" fmla="*/ 30 w 66"/>
                  <a:gd name="T1" fmla="*/ 46 h 58"/>
                  <a:gd name="T2" fmla="*/ 30 w 66"/>
                  <a:gd name="T3" fmla="*/ 46 h 58"/>
                  <a:gd name="T4" fmla="*/ 47 w 66"/>
                  <a:gd name="T5" fmla="*/ 19 h 58"/>
                  <a:gd name="T6" fmla="*/ 47 w 66"/>
                  <a:gd name="T7" fmla="*/ 19 h 58"/>
                  <a:gd name="T8" fmla="*/ 36 w 66"/>
                  <a:gd name="T9" fmla="*/ 11 h 58"/>
                  <a:gd name="T10" fmla="*/ 36 w 66"/>
                  <a:gd name="T11" fmla="*/ 11 h 58"/>
                  <a:gd name="T12" fmla="*/ 19 w 66"/>
                  <a:gd name="T13" fmla="*/ 39 h 58"/>
                  <a:gd name="T14" fmla="*/ 19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8" y="57"/>
                      <a:pt x="65" y="29"/>
                      <a:pt x="47" y="19"/>
                    </a:cubicBezTo>
                    <a:lnTo>
                      <a:pt x="47" y="19"/>
                    </a:lnTo>
                    <a:cubicBezTo>
                      <a:pt x="44" y="16"/>
                      <a:pt x="39" y="14"/>
                      <a:pt x="36" y="11"/>
                    </a:cubicBezTo>
                    <a:lnTo>
                      <a:pt x="36" y="11"/>
                    </a:lnTo>
                    <a:cubicBezTo>
                      <a:pt x="18" y="0"/>
                      <a:pt x="0" y="28"/>
                      <a:pt x="19" y="39"/>
                    </a:cubicBezTo>
                    <a:lnTo>
                      <a:pt x="19" y="39"/>
                    </a:lnTo>
                    <a:cubicBezTo>
                      <a:pt x="22" y="41"/>
                      <a:pt x="26" y="44"/>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1" name="Freeform 112">
                <a:extLst>
                  <a:ext uri="{FF2B5EF4-FFF2-40B4-BE49-F238E27FC236}">
                    <a16:creationId xmlns:a16="http://schemas.microsoft.com/office/drawing/2014/main" id="{91754E9B-60D7-F74C-AE36-58EC6793B40A}"/>
                  </a:ext>
                </a:extLst>
              </p:cNvPr>
              <p:cNvSpPr>
                <a:spLocks noChangeArrowheads="1"/>
              </p:cNvSpPr>
              <p:nvPr/>
            </p:nvSpPr>
            <p:spPr bwMode="auto">
              <a:xfrm>
                <a:off x="6747349" y="3341871"/>
                <a:ext cx="17282" cy="11882"/>
              </a:xfrm>
              <a:custGeom>
                <a:avLst/>
                <a:gdLst>
                  <a:gd name="T0" fmla="*/ 20 w 72"/>
                  <a:gd name="T1" fmla="*/ 36 h 47"/>
                  <a:gd name="T2" fmla="*/ 20 w 72"/>
                  <a:gd name="T3" fmla="*/ 36 h 47"/>
                  <a:gd name="T4" fmla="*/ 41 w 72"/>
                  <a:gd name="T5" fmla="*/ 41 h 47"/>
                  <a:gd name="T6" fmla="*/ 41 w 72"/>
                  <a:gd name="T7" fmla="*/ 41 h 47"/>
                  <a:gd name="T8" fmla="*/ 50 w 72"/>
                  <a:gd name="T9" fmla="*/ 10 h 47"/>
                  <a:gd name="T10" fmla="*/ 50 w 72"/>
                  <a:gd name="T11" fmla="*/ 10 h 47"/>
                  <a:gd name="T12" fmla="*/ 30 w 72"/>
                  <a:gd name="T13" fmla="*/ 5 h 47"/>
                  <a:gd name="T14" fmla="*/ 30 w 72"/>
                  <a:gd name="T15" fmla="*/ 5 h 47"/>
                  <a:gd name="T16" fmla="*/ 20 w 72"/>
                  <a:gd name="T1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47">
                    <a:moveTo>
                      <a:pt x="20" y="36"/>
                    </a:moveTo>
                    <a:lnTo>
                      <a:pt x="20" y="36"/>
                    </a:lnTo>
                    <a:cubicBezTo>
                      <a:pt x="27" y="38"/>
                      <a:pt x="34" y="40"/>
                      <a:pt x="41" y="41"/>
                    </a:cubicBezTo>
                    <a:lnTo>
                      <a:pt x="41" y="41"/>
                    </a:lnTo>
                    <a:cubicBezTo>
                      <a:pt x="61" y="46"/>
                      <a:pt x="71" y="15"/>
                      <a:pt x="50" y="10"/>
                    </a:cubicBezTo>
                    <a:lnTo>
                      <a:pt x="50" y="10"/>
                    </a:lnTo>
                    <a:cubicBezTo>
                      <a:pt x="44" y="8"/>
                      <a:pt x="37" y="7"/>
                      <a:pt x="30" y="5"/>
                    </a:cubicBezTo>
                    <a:lnTo>
                      <a:pt x="30" y="5"/>
                    </a:lnTo>
                    <a:cubicBezTo>
                      <a:pt x="9" y="0"/>
                      <a:pt x="0" y="32"/>
                      <a:pt x="20"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2" name="Freeform 113">
                <a:extLst>
                  <a:ext uri="{FF2B5EF4-FFF2-40B4-BE49-F238E27FC236}">
                    <a16:creationId xmlns:a16="http://schemas.microsoft.com/office/drawing/2014/main" id="{A6C5C77E-5979-CD45-92DB-E2B1A3E96E31}"/>
                  </a:ext>
                </a:extLst>
              </p:cNvPr>
              <p:cNvSpPr>
                <a:spLocks noChangeArrowheads="1"/>
              </p:cNvSpPr>
              <p:nvPr/>
            </p:nvSpPr>
            <p:spPr bwMode="auto">
              <a:xfrm>
                <a:off x="6766791" y="3366715"/>
                <a:ext cx="16201" cy="14041"/>
              </a:xfrm>
              <a:custGeom>
                <a:avLst/>
                <a:gdLst>
                  <a:gd name="T0" fmla="*/ 30 w 66"/>
                  <a:gd name="T1" fmla="*/ 46 h 58"/>
                  <a:gd name="T2" fmla="*/ 30 w 66"/>
                  <a:gd name="T3" fmla="*/ 46 h 58"/>
                  <a:gd name="T4" fmla="*/ 47 w 66"/>
                  <a:gd name="T5" fmla="*/ 18 h 58"/>
                  <a:gd name="T6" fmla="*/ 47 w 66"/>
                  <a:gd name="T7" fmla="*/ 18 h 58"/>
                  <a:gd name="T8" fmla="*/ 35 w 66"/>
                  <a:gd name="T9" fmla="*/ 11 h 58"/>
                  <a:gd name="T10" fmla="*/ 35 w 66"/>
                  <a:gd name="T11" fmla="*/ 11 h 58"/>
                  <a:gd name="T12" fmla="*/ 18 w 66"/>
                  <a:gd name="T13" fmla="*/ 39 h 58"/>
                  <a:gd name="T14" fmla="*/ 18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8" y="57"/>
                      <a:pt x="65" y="29"/>
                      <a:pt x="47" y="18"/>
                    </a:cubicBezTo>
                    <a:lnTo>
                      <a:pt x="47" y="18"/>
                    </a:lnTo>
                    <a:cubicBezTo>
                      <a:pt x="43" y="16"/>
                      <a:pt x="39" y="14"/>
                      <a:pt x="35" y="11"/>
                    </a:cubicBezTo>
                    <a:lnTo>
                      <a:pt x="35" y="11"/>
                    </a:lnTo>
                    <a:cubicBezTo>
                      <a:pt x="17" y="0"/>
                      <a:pt x="0" y="28"/>
                      <a:pt x="18" y="39"/>
                    </a:cubicBezTo>
                    <a:lnTo>
                      <a:pt x="18" y="39"/>
                    </a:lnTo>
                    <a:cubicBezTo>
                      <a:pt x="22" y="41"/>
                      <a:pt x="26" y="44"/>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3" name="Freeform 114">
                <a:extLst>
                  <a:ext uri="{FF2B5EF4-FFF2-40B4-BE49-F238E27FC236}">
                    <a16:creationId xmlns:a16="http://schemas.microsoft.com/office/drawing/2014/main" id="{3D01486E-2EBB-C34A-AFF7-BCAA4A5E246F}"/>
                  </a:ext>
                </a:extLst>
              </p:cNvPr>
              <p:cNvSpPr>
                <a:spLocks noChangeArrowheads="1"/>
              </p:cNvSpPr>
              <p:nvPr/>
            </p:nvSpPr>
            <p:spPr bwMode="auto">
              <a:xfrm>
                <a:off x="6780832" y="3347273"/>
                <a:ext cx="11882" cy="10801"/>
              </a:xfrm>
              <a:custGeom>
                <a:avLst/>
                <a:gdLst>
                  <a:gd name="T0" fmla="*/ 18 w 49"/>
                  <a:gd name="T1" fmla="*/ 38 h 46"/>
                  <a:gd name="T2" fmla="*/ 18 w 49"/>
                  <a:gd name="T3" fmla="*/ 38 h 46"/>
                  <a:gd name="T4" fmla="*/ 40 w 49"/>
                  <a:gd name="T5" fmla="*/ 38 h 46"/>
                  <a:gd name="T6" fmla="*/ 40 w 49"/>
                  <a:gd name="T7" fmla="*/ 38 h 46"/>
                  <a:gd name="T8" fmla="*/ 41 w 49"/>
                  <a:gd name="T9" fmla="*/ 16 h 46"/>
                  <a:gd name="T10" fmla="*/ 41 w 49"/>
                  <a:gd name="T11" fmla="*/ 16 h 46"/>
                  <a:gd name="T12" fmla="*/ 31 w 49"/>
                  <a:gd name="T13" fmla="*/ 7 h 46"/>
                  <a:gd name="T14" fmla="*/ 31 w 49"/>
                  <a:gd name="T15" fmla="*/ 7 h 46"/>
                  <a:gd name="T16" fmla="*/ 8 w 49"/>
                  <a:gd name="T17" fmla="*/ 6 h 46"/>
                  <a:gd name="T18" fmla="*/ 8 w 49"/>
                  <a:gd name="T19" fmla="*/ 6 h 46"/>
                  <a:gd name="T20" fmla="*/ 7 w 49"/>
                  <a:gd name="T21" fmla="*/ 29 h 46"/>
                  <a:gd name="T22" fmla="*/ 7 w 49"/>
                  <a:gd name="T23" fmla="*/ 29 h 46"/>
                  <a:gd name="T24" fmla="*/ 18 w 49"/>
                  <a:gd name="T25"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46">
                    <a:moveTo>
                      <a:pt x="18" y="38"/>
                    </a:moveTo>
                    <a:lnTo>
                      <a:pt x="18" y="38"/>
                    </a:lnTo>
                    <a:cubicBezTo>
                      <a:pt x="24" y="43"/>
                      <a:pt x="33" y="45"/>
                      <a:pt x="40" y="38"/>
                    </a:cubicBezTo>
                    <a:lnTo>
                      <a:pt x="40" y="38"/>
                    </a:lnTo>
                    <a:cubicBezTo>
                      <a:pt x="46" y="33"/>
                      <a:pt x="48" y="21"/>
                      <a:pt x="41" y="16"/>
                    </a:cubicBezTo>
                    <a:lnTo>
                      <a:pt x="41" y="16"/>
                    </a:lnTo>
                    <a:cubicBezTo>
                      <a:pt x="37" y="13"/>
                      <a:pt x="34" y="10"/>
                      <a:pt x="31" y="7"/>
                    </a:cubicBezTo>
                    <a:lnTo>
                      <a:pt x="31" y="7"/>
                    </a:lnTo>
                    <a:cubicBezTo>
                      <a:pt x="24" y="2"/>
                      <a:pt x="14" y="0"/>
                      <a:pt x="8" y="6"/>
                    </a:cubicBezTo>
                    <a:lnTo>
                      <a:pt x="8" y="6"/>
                    </a:lnTo>
                    <a:cubicBezTo>
                      <a:pt x="2" y="12"/>
                      <a:pt x="0" y="24"/>
                      <a:pt x="7" y="29"/>
                    </a:cubicBezTo>
                    <a:lnTo>
                      <a:pt x="7" y="29"/>
                    </a:lnTo>
                    <a:cubicBezTo>
                      <a:pt x="10" y="32"/>
                      <a:pt x="14" y="35"/>
                      <a:pt x="1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4" name="Freeform 115">
                <a:extLst>
                  <a:ext uri="{FF2B5EF4-FFF2-40B4-BE49-F238E27FC236}">
                    <a16:creationId xmlns:a16="http://schemas.microsoft.com/office/drawing/2014/main" id="{7CE8592A-6EE0-D249-8D53-CA278D8918ED}"/>
                  </a:ext>
                </a:extLst>
              </p:cNvPr>
              <p:cNvSpPr>
                <a:spLocks noChangeArrowheads="1"/>
              </p:cNvSpPr>
              <p:nvPr/>
            </p:nvSpPr>
            <p:spPr bwMode="auto">
              <a:xfrm>
                <a:off x="6794874" y="3380756"/>
                <a:ext cx="14041" cy="10801"/>
              </a:xfrm>
              <a:custGeom>
                <a:avLst/>
                <a:gdLst>
                  <a:gd name="T0" fmla="*/ 28 w 59"/>
                  <a:gd name="T1" fmla="*/ 38 h 44"/>
                  <a:gd name="T2" fmla="*/ 28 w 59"/>
                  <a:gd name="T3" fmla="*/ 38 h 44"/>
                  <a:gd name="T4" fmla="*/ 37 w 59"/>
                  <a:gd name="T5" fmla="*/ 36 h 44"/>
                  <a:gd name="T6" fmla="*/ 37 w 59"/>
                  <a:gd name="T7" fmla="*/ 36 h 44"/>
                  <a:gd name="T8" fmla="*/ 30 w 59"/>
                  <a:gd name="T9" fmla="*/ 4 h 44"/>
                  <a:gd name="T10" fmla="*/ 30 w 59"/>
                  <a:gd name="T11" fmla="*/ 4 h 44"/>
                  <a:gd name="T12" fmla="*/ 21 w 59"/>
                  <a:gd name="T13" fmla="*/ 6 h 44"/>
                  <a:gd name="T14" fmla="*/ 21 w 59"/>
                  <a:gd name="T15" fmla="*/ 6 h 44"/>
                  <a:gd name="T16" fmla="*/ 28 w 59"/>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4">
                    <a:moveTo>
                      <a:pt x="28" y="38"/>
                    </a:moveTo>
                    <a:lnTo>
                      <a:pt x="28" y="38"/>
                    </a:lnTo>
                    <a:cubicBezTo>
                      <a:pt x="31" y="37"/>
                      <a:pt x="34" y="37"/>
                      <a:pt x="37" y="36"/>
                    </a:cubicBezTo>
                    <a:lnTo>
                      <a:pt x="37" y="36"/>
                    </a:lnTo>
                    <a:cubicBezTo>
                      <a:pt x="58" y="31"/>
                      <a:pt x="50" y="0"/>
                      <a:pt x="30" y="4"/>
                    </a:cubicBezTo>
                    <a:lnTo>
                      <a:pt x="30" y="4"/>
                    </a:lnTo>
                    <a:cubicBezTo>
                      <a:pt x="27" y="5"/>
                      <a:pt x="24" y="5"/>
                      <a:pt x="21" y="6"/>
                    </a:cubicBezTo>
                    <a:lnTo>
                      <a:pt x="21" y="6"/>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5" name="Freeform 116">
                <a:extLst>
                  <a:ext uri="{FF2B5EF4-FFF2-40B4-BE49-F238E27FC236}">
                    <a16:creationId xmlns:a16="http://schemas.microsoft.com/office/drawing/2014/main" id="{BD887AF8-6047-C047-ADF3-C42AEAB61861}"/>
                  </a:ext>
                </a:extLst>
              </p:cNvPr>
              <p:cNvSpPr>
                <a:spLocks noChangeArrowheads="1"/>
              </p:cNvSpPr>
              <p:nvPr/>
            </p:nvSpPr>
            <p:spPr bwMode="auto">
              <a:xfrm>
                <a:off x="6835919" y="3274905"/>
                <a:ext cx="10801" cy="16202"/>
              </a:xfrm>
              <a:custGeom>
                <a:avLst/>
                <a:gdLst>
                  <a:gd name="T0" fmla="*/ 41 w 46"/>
                  <a:gd name="T1" fmla="*/ 39 h 68"/>
                  <a:gd name="T2" fmla="*/ 41 w 46"/>
                  <a:gd name="T3" fmla="*/ 39 h 68"/>
                  <a:gd name="T4" fmla="*/ 36 w 46"/>
                  <a:gd name="T5" fmla="*/ 21 h 68"/>
                  <a:gd name="T6" fmla="*/ 36 w 46"/>
                  <a:gd name="T7" fmla="*/ 21 h 68"/>
                  <a:gd name="T8" fmla="*/ 5 w 46"/>
                  <a:gd name="T9" fmla="*/ 28 h 68"/>
                  <a:gd name="T10" fmla="*/ 5 w 46"/>
                  <a:gd name="T11" fmla="*/ 28 h 68"/>
                  <a:gd name="T12" fmla="*/ 9 w 46"/>
                  <a:gd name="T13" fmla="*/ 47 h 68"/>
                  <a:gd name="T14" fmla="*/ 9 w 46"/>
                  <a:gd name="T15" fmla="*/ 47 h 68"/>
                  <a:gd name="T16" fmla="*/ 41 w 46"/>
                  <a:gd name="T17" fmla="*/ 3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68">
                    <a:moveTo>
                      <a:pt x="41" y="39"/>
                    </a:moveTo>
                    <a:lnTo>
                      <a:pt x="41" y="39"/>
                    </a:lnTo>
                    <a:cubicBezTo>
                      <a:pt x="39" y="33"/>
                      <a:pt x="38" y="27"/>
                      <a:pt x="36" y="21"/>
                    </a:cubicBezTo>
                    <a:lnTo>
                      <a:pt x="36" y="21"/>
                    </a:lnTo>
                    <a:cubicBezTo>
                      <a:pt x="31" y="0"/>
                      <a:pt x="0" y="8"/>
                      <a:pt x="5" y="28"/>
                    </a:cubicBezTo>
                    <a:lnTo>
                      <a:pt x="5" y="28"/>
                    </a:lnTo>
                    <a:cubicBezTo>
                      <a:pt x="6" y="34"/>
                      <a:pt x="7" y="40"/>
                      <a:pt x="9" y="47"/>
                    </a:cubicBezTo>
                    <a:lnTo>
                      <a:pt x="9" y="47"/>
                    </a:lnTo>
                    <a:cubicBezTo>
                      <a:pt x="14" y="67"/>
                      <a:pt x="45" y="59"/>
                      <a:pt x="41"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6" name="Freeform 117">
                <a:extLst>
                  <a:ext uri="{FF2B5EF4-FFF2-40B4-BE49-F238E27FC236}">
                    <a16:creationId xmlns:a16="http://schemas.microsoft.com/office/drawing/2014/main" id="{1DFC9E0F-108E-7940-BECB-80D8C16357A9}"/>
                  </a:ext>
                </a:extLst>
              </p:cNvPr>
              <p:cNvSpPr>
                <a:spLocks noChangeArrowheads="1"/>
              </p:cNvSpPr>
              <p:nvPr/>
            </p:nvSpPr>
            <p:spPr bwMode="auto">
              <a:xfrm>
                <a:off x="6841319" y="3295427"/>
                <a:ext cx="16202" cy="14041"/>
              </a:xfrm>
              <a:custGeom>
                <a:avLst/>
                <a:gdLst>
                  <a:gd name="T0" fmla="*/ 19 w 66"/>
                  <a:gd name="T1" fmla="*/ 38 h 58"/>
                  <a:gd name="T2" fmla="*/ 19 w 66"/>
                  <a:gd name="T3" fmla="*/ 38 h 58"/>
                  <a:gd name="T4" fmla="*/ 30 w 66"/>
                  <a:gd name="T5" fmla="*/ 46 h 58"/>
                  <a:gd name="T6" fmla="*/ 30 w 66"/>
                  <a:gd name="T7" fmla="*/ 46 h 58"/>
                  <a:gd name="T8" fmla="*/ 47 w 66"/>
                  <a:gd name="T9" fmla="*/ 18 h 58"/>
                  <a:gd name="T10" fmla="*/ 47 w 66"/>
                  <a:gd name="T11" fmla="*/ 18 h 58"/>
                  <a:gd name="T12" fmla="*/ 36 w 66"/>
                  <a:gd name="T13" fmla="*/ 10 h 58"/>
                  <a:gd name="T14" fmla="*/ 36 w 66"/>
                  <a:gd name="T15" fmla="*/ 10 h 58"/>
                  <a:gd name="T16" fmla="*/ 19 w 66"/>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9" y="38"/>
                    </a:moveTo>
                    <a:lnTo>
                      <a:pt x="19" y="38"/>
                    </a:lnTo>
                    <a:cubicBezTo>
                      <a:pt x="22" y="41"/>
                      <a:pt x="26" y="43"/>
                      <a:pt x="30" y="46"/>
                    </a:cubicBezTo>
                    <a:lnTo>
                      <a:pt x="30" y="46"/>
                    </a:lnTo>
                    <a:cubicBezTo>
                      <a:pt x="47" y="57"/>
                      <a:pt x="65" y="29"/>
                      <a:pt x="47" y="18"/>
                    </a:cubicBezTo>
                    <a:lnTo>
                      <a:pt x="47" y="18"/>
                    </a:lnTo>
                    <a:cubicBezTo>
                      <a:pt x="43" y="15"/>
                      <a:pt x="39" y="13"/>
                      <a:pt x="36" y="10"/>
                    </a:cubicBezTo>
                    <a:lnTo>
                      <a:pt x="36" y="10"/>
                    </a:lnTo>
                    <a:cubicBezTo>
                      <a:pt x="18" y="0"/>
                      <a:pt x="0" y="27"/>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7" name="Freeform 118">
                <a:extLst>
                  <a:ext uri="{FF2B5EF4-FFF2-40B4-BE49-F238E27FC236}">
                    <a16:creationId xmlns:a16="http://schemas.microsoft.com/office/drawing/2014/main" id="{F1C5572B-5C5C-8A43-8661-57605A49088F}"/>
                  </a:ext>
                </a:extLst>
              </p:cNvPr>
              <p:cNvSpPr>
                <a:spLocks noChangeArrowheads="1"/>
              </p:cNvSpPr>
              <p:nvPr/>
            </p:nvSpPr>
            <p:spPr bwMode="auto">
              <a:xfrm>
                <a:off x="6815396" y="3288946"/>
                <a:ext cx="16202" cy="14041"/>
              </a:xfrm>
              <a:custGeom>
                <a:avLst/>
                <a:gdLst>
                  <a:gd name="T0" fmla="*/ 28 w 65"/>
                  <a:gd name="T1" fmla="*/ 46 h 57"/>
                  <a:gd name="T2" fmla="*/ 28 w 65"/>
                  <a:gd name="T3" fmla="*/ 46 h 57"/>
                  <a:gd name="T4" fmla="*/ 46 w 65"/>
                  <a:gd name="T5" fmla="*/ 18 h 57"/>
                  <a:gd name="T6" fmla="*/ 46 w 65"/>
                  <a:gd name="T7" fmla="*/ 18 h 57"/>
                  <a:gd name="T8" fmla="*/ 34 w 65"/>
                  <a:gd name="T9" fmla="*/ 11 h 57"/>
                  <a:gd name="T10" fmla="*/ 34 w 65"/>
                  <a:gd name="T11" fmla="*/ 11 h 57"/>
                  <a:gd name="T12" fmla="*/ 17 w 65"/>
                  <a:gd name="T13" fmla="*/ 39 h 57"/>
                  <a:gd name="T14" fmla="*/ 17 w 65"/>
                  <a:gd name="T15" fmla="*/ 39 h 57"/>
                  <a:gd name="T16" fmla="*/ 28 w 65"/>
                  <a:gd name="T17"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28" y="46"/>
                    </a:moveTo>
                    <a:lnTo>
                      <a:pt x="28" y="46"/>
                    </a:lnTo>
                    <a:cubicBezTo>
                      <a:pt x="47" y="56"/>
                      <a:pt x="64" y="29"/>
                      <a:pt x="46" y="18"/>
                    </a:cubicBezTo>
                    <a:lnTo>
                      <a:pt x="46" y="18"/>
                    </a:lnTo>
                    <a:cubicBezTo>
                      <a:pt x="42" y="16"/>
                      <a:pt x="38" y="13"/>
                      <a:pt x="34" y="11"/>
                    </a:cubicBezTo>
                    <a:lnTo>
                      <a:pt x="34" y="11"/>
                    </a:lnTo>
                    <a:cubicBezTo>
                      <a:pt x="17" y="0"/>
                      <a:pt x="0" y="28"/>
                      <a:pt x="17" y="39"/>
                    </a:cubicBezTo>
                    <a:lnTo>
                      <a:pt x="17" y="39"/>
                    </a:lnTo>
                    <a:cubicBezTo>
                      <a:pt x="21" y="41"/>
                      <a:pt x="25" y="43"/>
                      <a:pt x="28"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8" name="Freeform 119">
                <a:extLst>
                  <a:ext uri="{FF2B5EF4-FFF2-40B4-BE49-F238E27FC236}">
                    <a16:creationId xmlns:a16="http://schemas.microsoft.com/office/drawing/2014/main" id="{5365E9CC-48E3-BB4B-BBC1-F4D6C33D0AB7}"/>
                  </a:ext>
                </a:extLst>
              </p:cNvPr>
              <p:cNvSpPr>
                <a:spLocks noChangeArrowheads="1"/>
              </p:cNvSpPr>
              <p:nvPr/>
            </p:nvSpPr>
            <p:spPr bwMode="auto">
              <a:xfrm>
                <a:off x="6866162" y="3275985"/>
                <a:ext cx="14041" cy="10801"/>
              </a:xfrm>
              <a:custGeom>
                <a:avLst/>
                <a:gdLst>
                  <a:gd name="T0" fmla="*/ 28 w 59"/>
                  <a:gd name="T1" fmla="*/ 39 h 45"/>
                  <a:gd name="T2" fmla="*/ 28 w 59"/>
                  <a:gd name="T3" fmla="*/ 39 h 45"/>
                  <a:gd name="T4" fmla="*/ 37 w 59"/>
                  <a:gd name="T5" fmla="*/ 37 h 45"/>
                  <a:gd name="T6" fmla="*/ 37 w 59"/>
                  <a:gd name="T7" fmla="*/ 37 h 45"/>
                  <a:gd name="T8" fmla="*/ 29 w 59"/>
                  <a:gd name="T9" fmla="*/ 5 h 45"/>
                  <a:gd name="T10" fmla="*/ 29 w 59"/>
                  <a:gd name="T11" fmla="*/ 5 h 45"/>
                  <a:gd name="T12" fmla="*/ 20 w 59"/>
                  <a:gd name="T13" fmla="*/ 7 h 45"/>
                  <a:gd name="T14" fmla="*/ 20 w 59"/>
                  <a:gd name="T15" fmla="*/ 7 h 45"/>
                  <a:gd name="T16" fmla="*/ 28 w 59"/>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5">
                    <a:moveTo>
                      <a:pt x="28" y="39"/>
                    </a:moveTo>
                    <a:lnTo>
                      <a:pt x="28" y="39"/>
                    </a:lnTo>
                    <a:cubicBezTo>
                      <a:pt x="31" y="38"/>
                      <a:pt x="34" y="37"/>
                      <a:pt x="37" y="37"/>
                    </a:cubicBezTo>
                    <a:lnTo>
                      <a:pt x="37" y="37"/>
                    </a:lnTo>
                    <a:cubicBezTo>
                      <a:pt x="58" y="32"/>
                      <a:pt x="50" y="0"/>
                      <a:pt x="29" y="5"/>
                    </a:cubicBezTo>
                    <a:lnTo>
                      <a:pt x="29" y="5"/>
                    </a:lnTo>
                    <a:cubicBezTo>
                      <a:pt x="26" y="6"/>
                      <a:pt x="23" y="6"/>
                      <a:pt x="20" y="7"/>
                    </a:cubicBezTo>
                    <a:lnTo>
                      <a:pt x="20" y="7"/>
                    </a:lnTo>
                    <a:cubicBezTo>
                      <a:pt x="0" y="12"/>
                      <a:pt x="8" y="44"/>
                      <a:pt x="2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9" name="Freeform 120">
                <a:extLst>
                  <a:ext uri="{FF2B5EF4-FFF2-40B4-BE49-F238E27FC236}">
                    <a16:creationId xmlns:a16="http://schemas.microsoft.com/office/drawing/2014/main" id="{13812CD8-7BAC-1A46-8286-5D8A4B018BD6}"/>
                  </a:ext>
                </a:extLst>
              </p:cNvPr>
              <p:cNvSpPr>
                <a:spLocks noChangeArrowheads="1"/>
              </p:cNvSpPr>
              <p:nvPr/>
            </p:nvSpPr>
            <p:spPr bwMode="auto">
              <a:xfrm>
                <a:off x="6891004" y="3251142"/>
                <a:ext cx="12961" cy="15122"/>
              </a:xfrm>
              <a:custGeom>
                <a:avLst/>
                <a:gdLst>
                  <a:gd name="T0" fmla="*/ 17 w 51"/>
                  <a:gd name="T1" fmla="*/ 55 h 61"/>
                  <a:gd name="T2" fmla="*/ 17 w 51"/>
                  <a:gd name="T3" fmla="*/ 55 h 61"/>
                  <a:gd name="T4" fmla="*/ 9 w 51"/>
                  <a:gd name="T5" fmla="*/ 18 h 61"/>
                  <a:gd name="T6" fmla="*/ 9 w 51"/>
                  <a:gd name="T7" fmla="*/ 18 h 61"/>
                  <a:gd name="T8" fmla="*/ 3 w 51"/>
                  <a:gd name="T9" fmla="*/ 40 h 61"/>
                  <a:gd name="T10" fmla="*/ 3 w 51"/>
                  <a:gd name="T11" fmla="*/ 40 h 61"/>
                  <a:gd name="T12" fmla="*/ 17 w 51"/>
                  <a:gd name="T13" fmla="*/ 55 h 61"/>
                </a:gdLst>
                <a:ahLst/>
                <a:cxnLst>
                  <a:cxn ang="0">
                    <a:pos x="T0" y="T1"/>
                  </a:cxn>
                  <a:cxn ang="0">
                    <a:pos x="T2" y="T3"/>
                  </a:cxn>
                  <a:cxn ang="0">
                    <a:pos x="T4" y="T5"/>
                  </a:cxn>
                  <a:cxn ang="0">
                    <a:pos x="T6" y="T7"/>
                  </a:cxn>
                  <a:cxn ang="0">
                    <a:pos x="T8" y="T9"/>
                  </a:cxn>
                  <a:cxn ang="0">
                    <a:pos x="T10" y="T11"/>
                  </a:cxn>
                  <a:cxn ang="0">
                    <a:pos x="T12" y="T13"/>
                  </a:cxn>
                </a:cxnLst>
                <a:rect l="0" t="0" r="r" b="b"/>
                <a:pathLst>
                  <a:path w="51" h="61">
                    <a:moveTo>
                      <a:pt x="17" y="55"/>
                    </a:moveTo>
                    <a:lnTo>
                      <a:pt x="17" y="55"/>
                    </a:lnTo>
                    <a:cubicBezTo>
                      <a:pt x="50" y="60"/>
                      <a:pt x="37" y="0"/>
                      <a:pt x="9" y="18"/>
                    </a:cubicBezTo>
                    <a:lnTo>
                      <a:pt x="9" y="18"/>
                    </a:lnTo>
                    <a:cubicBezTo>
                      <a:pt x="1" y="24"/>
                      <a:pt x="0" y="33"/>
                      <a:pt x="3" y="40"/>
                    </a:cubicBezTo>
                    <a:lnTo>
                      <a:pt x="3" y="40"/>
                    </a:lnTo>
                    <a:cubicBezTo>
                      <a:pt x="3" y="46"/>
                      <a:pt x="8" y="54"/>
                      <a:pt x="17" y="5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0" name="Freeform 121">
                <a:extLst>
                  <a:ext uri="{FF2B5EF4-FFF2-40B4-BE49-F238E27FC236}">
                    <a16:creationId xmlns:a16="http://schemas.microsoft.com/office/drawing/2014/main" id="{946F6D63-CD1B-EB45-B0D0-BE6B73E7D575}"/>
                  </a:ext>
                </a:extLst>
              </p:cNvPr>
              <p:cNvSpPr>
                <a:spLocks noChangeArrowheads="1"/>
              </p:cNvSpPr>
              <p:nvPr/>
            </p:nvSpPr>
            <p:spPr bwMode="auto">
              <a:xfrm>
                <a:off x="6876963" y="3296506"/>
                <a:ext cx="16201" cy="14042"/>
              </a:xfrm>
              <a:custGeom>
                <a:avLst/>
                <a:gdLst>
                  <a:gd name="T0" fmla="*/ 18 w 65"/>
                  <a:gd name="T1" fmla="*/ 39 h 58"/>
                  <a:gd name="T2" fmla="*/ 18 w 65"/>
                  <a:gd name="T3" fmla="*/ 39 h 58"/>
                  <a:gd name="T4" fmla="*/ 29 w 65"/>
                  <a:gd name="T5" fmla="*/ 46 h 58"/>
                  <a:gd name="T6" fmla="*/ 29 w 65"/>
                  <a:gd name="T7" fmla="*/ 46 h 58"/>
                  <a:gd name="T8" fmla="*/ 46 w 65"/>
                  <a:gd name="T9" fmla="*/ 18 h 58"/>
                  <a:gd name="T10" fmla="*/ 46 w 65"/>
                  <a:gd name="T11" fmla="*/ 18 h 58"/>
                  <a:gd name="T12" fmla="*/ 34 w 65"/>
                  <a:gd name="T13" fmla="*/ 11 h 58"/>
                  <a:gd name="T14" fmla="*/ 34 w 65"/>
                  <a:gd name="T15" fmla="*/ 11 h 58"/>
                  <a:gd name="T16" fmla="*/ 18 w 65"/>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18" y="39"/>
                    </a:moveTo>
                    <a:lnTo>
                      <a:pt x="18" y="39"/>
                    </a:lnTo>
                    <a:cubicBezTo>
                      <a:pt x="22" y="41"/>
                      <a:pt x="25" y="43"/>
                      <a:pt x="29" y="46"/>
                    </a:cubicBezTo>
                    <a:lnTo>
                      <a:pt x="29" y="46"/>
                    </a:lnTo>
                    <a:cubicBezTo>
                      <a:pt x="47" y="57"/>
                      <a:pt x="64" y="29"/>
                      <a:pt x="46" y="18"/>
                    </a:cubicBezTo>
                    <a:lnTo>
                      <a:pt x="46" y="18"/>
                    </a:lnTo>
                    <a:cubicBezTo>
                      <a:pt x="42" y="16"/>
                      <a:pt x="39" y="13"/>
                      <a:pt x="34" y="11"/>
                    </a:cubicBezTo>
                    <a:lnTo>
                      <a:pt x="34"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1" name="Freeform 122">
                <a:extLst>
                  <a:ext uri="{FF2B5EF4-FFF2-40B4-BE49-F238E27FC236}">
                    <a16:creationId xmlns:a16="http://schemas.microsoft.com/office/drawing/2014/main" id="{133271BC-39F0-994D-BD80-D6F6B6721F7D}"/>
                  </a:ext>
                </a:extLst>
              </p:cNvPr>
              <p:cNvSpPr>
                <a:spLocks noChangeArrowheads="1"/>
              </p:cNvSpPr>
              <p:nvPr/>
            </p:nvSpPr>
            <p:spPr bwMode="auto">
              <a:xfrm>
                <a:off x="6908286" y="3274904"/>
                <a:ext cx="16202" cy="14042"/>
              </a:xfrm>
              <a:custGeom>
                <a:avLst/>
                <a:gdLst>
                  <a:gd name="T0" fmla="*/ 29 w 66"/>
                  <a:gd name="T1" fmla="*/ 46 h 58"/>
                  <a:gd name="T2" fmla="*/ 29 w 66"/>
                  <a:gd name="T3" fmla="*/ 46 h 58"/>
                  <a:gd name="T4" fmla="*/ 47 w 66"/>
                  <a:gd name="T5" fmla="*/ 19 h 58"/>
                  <a:gd name="T6" fmla="*/ 47 w 66"/>
                  <a:gd name="T7" fmla="*/ 19 h 58"/>
                  <a:gd name="T8" fmla="*/ 35 w 66"/>
                  <a:gd name="T9" fmla="*/ 11 h 58"/>
                  <a:gd name="T10" fmla="*/ 35 w 66"/>
                  <a:gd name="T11" fmla="*/ 11 h 58"/>
                  <a:gd name="T12" fmla="*/ 18 w 66"/>
                  <a:gd name="T13" fmla="*/ 39 h 58"/>
                  <a:gd name="T14" fmla="*/ 18 w 66"/>
                  <a:gd name="T15" fmla="*/ 39 h 58"/>
                  <a:gd name="T16" fmla="*/ 29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29" y="46"/>
                    </a:moveTo>
                    <a:lnTo>
                      <a:pt x="29" y="46"/>
                    </a:lnTo>
                    <a:cubicBezTo>
                      <a:pt x="48" y="57"/>
                      <a:pt x="65" y="30"/>
                      <a:pt x="47" y="19"/>
                    </a:cubicBezTo>
                    <a:lnTo>
                      <a:pt x="47" y="19"/>
                    </a:lnTo>
                    <a:cubicBezTo>
                      <a:pt x="43" y="16"/>
                      <a:pt x="39" y="14"/>
                      <a:pt x="35" y="11"/>
                    </a:cubicBezTo>
                    <a:lnTo>
                      <a:pt x="35" y="11"/>
                    </a:lnTo>
                    <a:cubicBezTo>
                      <a:pt x="18" y="0"/>
                      <a:pt x="0" y="28"/>
                      <a:pt x="18" y="39"/>
                    </a:cubicBezTo>
                    <a:lnTo>
                      <a:pt x="18" y="39"/>
                    </a:lnTo>
                    <a:cubicBezTo>
                      <a:pt x="22" y="41"/>
                      <a:pt x="26" y="44"/>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2" name="Freeform 123">
                <a:extLst>
                  <a:ext uri="{FF2B5EF4-FFF2-40B4-BE49-F238E27FC236}">
                    <a16:creationId xmlns:a16="http://schemas.microsoft.com/office/drawing/2014/main" id="{37868EDC-736B-9947-ABA5-CFF936232A01}"/>
                  </a:ext>
                </a:extLst>
              </p:cNvPr>
              <p:cNvSpPr>
                <a:spLocks noChangeArrowheads="1"/>
              </p:cNvSpPr>
              <p:nvPr/>
            </p:nvSpPr>
            <p:spPr bwMode="auto">
              <a:xfrm>
                <a:off x="6918007" y="3308388"/>
                <a:ext cx="16201" cy="14041"/>
              </a:xfrm>
              <a:custGeom>
                <a:avLst/>
                <a:gdLst>
                  <a:gd name="T0" fmla="*/ 18 w 65"/>
                  <a:gd name="T1" fmla="*/ 38 h 57"/>
                  <a:gd name="T2" fmla="*/ 18 w 65"/>
                  <a:gd name="T3" fmla="*/ 38 h 57"/>
                  <a:gd name="T4" fmla="*/ 29 w 65"/>
                  <a:gd name="T5" fmla="*/ 45 h 57"/>
                  <a:gd name="T6" fmla="*/ 29 w 65"/>
                  <a:gd name="T7" fmla="*/ 45 h 57"/>
                  <a:gd name="T8" fmla="*/ 47 w 65"/>
                  <a:gd name="T9" fmla="*/ 18 h 57"/>
                  <a:gd name="T10" fmla="*/ 47 w 65"/>
                  <a:gd name="T11" fmla="*/ 18 h 57"/>
                  <a:gd name="T12" fmla="*/ 35 w 65"/>
                  <a:gd name="T13" fmla="*/ 11 h 57"/>
                  <a:gd name="T14" fmla="*/ 35 w 65"/>
                  <a:gd name="T15" fmla="*/ 11 h 57"/>
                  <a:gd name="T16" fmla="*/ 18 w 65"/>
                  <a:gd name="T17"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18" y="38"/>
                    </a:moveTo>
                    <a:lnTo>
                      <a:pt x="18" y="38"/>
                    </a:lnTo>
                    <a:cubicBezTo>
                      <a:pt x="21" y="41"/>
                      <a:pt x="26" y="43"/>
                      <a:pt x="29" y="45"/>
                    </a:cubicBezTo>
                    <a:lnTo>
                      <a:pt x="29" y="45"/>
                    </a:lnTo>
                    <a:cubicBezTo>
                      <a:pt x="47" y="56"/>
                      <a:pt x="64" y="29"/>
                      <a:pt x="47" y="18"/>
                    </a:cubicBezTo>
                    <a:lnTo>
                      <a:pt x="47" y="18"/>
                    </a:lnTo>
                    <a:cubicBezTo>
                      <a:pt x="43" y="15"/>
                      <a:pt x="39" y="13"/>
                      <a:pt x="35" y="11"/>
                    </a:cubicBezTo>
                    <a:lnTo>
                      <a:pt x="35" y="11"/>
                    </a:lnTo>
                    <a:cubicBezTo>
                      <a:pt x="17" y="0"/>
                      <a:pt x="0" y="27"/>
                      <a:pt x="1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3" name="Freeform 124">
                <a:extLst>
                  <a:ext uri="{FF2B5EF4-FFF2-40B4-BE49-F238E27FC236}">
                    <a16:creationId xmlns:a16="http://schemas.microsoft.com/office/drawing/2014/main" id="{3ADD0E9A-9325-A64F-A601-6CBC9B0BCF7A}"/>
                  </a:ext>
                </a:extLst>
              </p:cNvPr>
              <p:cNvSpPr>
                <a:spLocks noChangeArrowheads="1"/>
              </p:cNvSpPr>
              <p:nvPr/>
            </p:nvSpPr>
            <p:spPr bwMode="auto">
              <a:xfrm>
                <a:off x="6940689" y="3283545"/>
                <a:ext cx="16202" cy="14042"/>
              </a:xfrm>
              <a:custGeom>
                <a:avLst/>
                <a:gdLst>
                  <a:gd name="T0" fmla="*/ 29 w 65"/>
                  <a:gd name="T1" fmla="*/ 45 h 58"/>
                  <a:gd name="T2" fmla="*/ 29 w 65"/>
                  <a:gd name="T3" fmla="*/ 45 h 58"/>
                  <a:gd name="T4" fmla="*/ 46 w 65"/>
                  <a:gd name="T5" fmla="*/ 18 h 58"/>
                  <a:gd name="T6" fmla="*/ 46 w 65"/>
                  <a:gd name="T7" fmla="*/ 18 h 58"/>
                  <a:gd name="T8" fmla="*/ 35 w 65"/>
                  <a:gd name="T9" fmla="*/ 11 h 58"/>
                  <a:gd name="T10" fmla="*/ 35 w 65"/>
                  <a:gd name="T11" fmla="*/ 11 h 58"/>
                  <a:gd name="T12" fmla="*/ 17 w 65"/>
                  <a:gd name="T13" fmla="*/ 39 h 58"/>
                  <a:gd name="T14" fmla="*/ 17 w 65"/>
                  <a:gd name="T15" fmla="*/ 39 h 58"/>
                  <a:gd name="T16" fmla="*/ 29 w 65"/>
                  <a:gd name="T17" fmla="*/ 4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29" y="45"/>
                    </a:moveTo>
                    <a:lnTo>
                      <a:pt x="29" y="45"/>
                    </a:lnTo>
                    <a:cubicBezTo>
                      <a:pt x="47" y="57"/>
                      <a:pt x="64" y="29"/>
                      <a:pt x="46" y="18"/>
                    </a:cubicBezTo>
                    <a:lnTo>
                      <a:pt x="46" y="18"/>
                    </a:lnTo>
                    <a:cubicBezTo>
                      <a:pt x="42" y="15"/>
                      <a:pt x="38" y="13"/>
                      <a:pt x="35" y="11"/>
                    </a:cubicBezTo>
                    <a:lnTo>
                      <a:pt x="35" y="11"/>
                    </a:lnTo>
                    <a:cubicBezTo>
                      <a:pt x="17" y="0"/>
                      <a:pt x="0" y="27"/>
                      <a:pt x="17" y="39"/>
                    </a:cubicBezTo>
                    <a:lnTo>
                      <a:pt x="17" y="39"/>
                    </a:lnTo>
                    <a:cubicBezTo>
                      <a:pt x="22" y="41"/>
                      <a:pt x="25" y="43"/>
                      <a:pt x="29"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4" name="Freeform 125">
                <a:extLst>
                  <a:ext uri="{FF2B5EF4-FFF2-40B4-BE49-F238E27FC236}">
                    <a16:creationId xmlns:a16="http://schemas.microsoft.com/office/drawing/2014/main" id="{BD747D9D-5E07-9241-B3D3-886EFAC192BD}"/>
                  </a:ext>
                </a:extLst>
              </p:cNvPr>
              <p:cNvSpPr>
                <a:spLocks noChangeArrowheads="1"/>
              </p:cNvSpPr>
              <p:nvPr/>
            </p:nvSpPr>
            <p:spPr bwMode="auto">
              <a:xfrm>
                <a:off x="6942850" y="3252223"/>
                <a:ext cx="16202" cy="14041"/>
              </a:xfrm>
              <a:custGeom>
                <a:avLst/>
                <a:gdLst>
                  <a:gd name="T0" fmla="*/ 30 w 66"/>
                  <a:gd name="T1" fmla="*/ 46 h 58"/>
                  <a:gd name="T2" fmla="*/ 30 w 66"/>
                  <a:gd name="T3" fmla="*/ 46 h 58"/>
                  <a:gd name="T4" fmla="*/ 47 w 66"/>
                  <a:gd name="T5" fmla="*/ 18 h 58"/>
                  <a:gd name="T6" fmla="*/ 47 w 66"/>
                  <a:gd name="T7" fmla="*/ 18 h 58"/>
                  <a:gd name="T8" fmla="*/ 36 w 66"/>
                  <a:gd name="T9" fmla="*/ 11 h 58"/>
                  <a:gd name="T10" fmla="*/ 36 w 66"/>
                  <a:gd name="T11" fmla="*/ 11 h 58"/>
                  <a:gd name="T12" fmla="*/ 18 w 66"/>
                  <a:gd name="T13" fmla="*/ 39 h 58"/>
                  <a:gd name="T14" fmla="*/ 18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7" y="57"/>
                      <a:pt x="65" y="30"/>
                      <a:pt x="47" y="18"/>
                    </a:cubicBezTo>
                    <a:lnTo>
                      <a:pt x="47" y="18"/>
                    </a:lnTo>
                    <a:cubicBezTo>
                      <a:pt x="43" y="16"/>
                      <a:pt x="39" y="14"/>
                      <a:pt x="36" y="11"/>
                    </a:cubicBezTo>
                    <a:lnTo>
                      <a:pt x="36" y="11"/>
                    </a:lnTo>
                    <a:cubicBezTo>
                      <a:pt x="17" y="0"/>
                      <a:pt x="0" y="28"/>
                      <a:pt x="18" y="39"/>
                    </a:cubicBezTo>
                    <a:lnTo>
                      <a:pt x="18" y="39"/>
                    </a:lnTo>
                    <a:cubicBezTo>
                      <a:pt x="22" y="41"/>
                      <a:pt x="26" y="43"/>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5" name="Freeform 126">
                <a:extLst>
                  <a:ext uri="{FF2B5EF4-FFF2-40B4-BE49-F238E27FC236}">
                    <a16:creationId xmlns:a16="http://schemas.microsoft.com/office/drawing/2014/main" id="{89472D28-B533-C34C-99CC-FE2C34451C5E}"/>
                  </a:ext>
                </a:extLst>
              </p:cNvPr>
              <p:cNvSpPr>
                <a:spLocks noChangeArrowheads="1"/>
              </p:cNvSpPr>
              <p:nvPr/>
            </p:nvSpPr>
            <p:spPr bwMode="auto">
              <a:xfrm>
                <a:off x="6964452" y="3304068"/>
                <a:ext cx="16202" cy="14041"/>
              </a:xfrm>
              <a:custGeom>
                <a:avLst/>
                <a:gdLst>
                  <a:gd name="T0" fmla="*/ 18 w 65"/>
                  <a:gd name="T1" fmla="*/ 39 h 58"/>
                  <a:gd name="T2" fmla="*/ 18 w 65"/>
                  <a:gd name="T3" fmla="*/ 39 h 58"/>
                  <a:gd name="T4" fmla="*/ 29 w 65"/>
                  <a:gd name="T5" fmla="*/ 46 h 58"/>
                  <a:gd name="T6" fmla="*/ 29 w 65"/>
                  <a:gd name="T7" fmla="*/ 46 h 58"/>
                  <a:gd name="T8" fmla="*/ 47 w 65"/>
                  <a:gd name="T9" fmla="*/ 19 h 58"/>
                  <a:gd name="T10" fmla="*/ 47 w 65"/>
                  <a:gd name="T11" fmla="*/ 19 h 58"/>
                  <a:gd name="T12" fmla="*/ 36 w 65"/>
                  <a:gd name="T13" fmla="*/ 11 h 58"/>
                  <a:gd name="T14" fmla="*/ 36 w 65"/>
                  <a:gd name="T15" fmla="*/ 11 h 58"/>
                  <a:gd name="T16" fmla="*/ 18 w 65"/>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18" y="39"/>
                    </a:moveTo>
                    <a:lnTo>
                      <a:pt x="18" y="39"/>
                    </a:lnTo>
                    <a:cubicBezTo>
                      <a:pt x="22" y="41"/>
                      <a:pt x="26" y="44"/>
                      <a:pt x="29" y="46"/>
                    </a:cubicBezTo>
                    <a:lnTo>
                      <a:pt x="29" y="46"/>
                    </a:lnTo>
                    <a:cubicBezTo>
                      <a:pt x="47" y="57"/>
                      <a:pt x="64" y="30"/>
                      <a:pt x="47" y="19"/>
                    </a:cubicBezTo>
                    <a:lnTo>
                      <a:pt x="47" y="19"/>
                    </a:lnTo>
                    <a:cubicBezTo>
                      <a:pt x="43" y="16"/>
                      <a:pt x="39" y="14"/>
                      <a:pt x="36" y="11"/>
                    </a:cubicBezTo>
                    <a:lnTo>
                      <a:pt x="36"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6" name="Freeform 127">
                <a:extLst>
                  <a:ext uri="{FF2B5EF4-FFF2-40B4-BE49-F238E27FC236}">
                    <a16:creationId xmlns:a16="http://schemas.microsoft.com/office/drawing/2014/main" id="{8B2D130F-91A4-D74C-A98C-370202494D9B}"/>
                  </a:ext>
                </a:extLst>
              </p:cNvPr>
              <p:cNvSpPr>
                <a:spLocks noChangeArrowheads="1"/>
              </p:cNvSpPr>
              <p:nvPr/>
            </p:nvSpPr>
            <p:spPr bwMode="auto">
              <a:xfrm>
                <a:off x="6960131" y="3324589"/>
                <a:ext cx="16202" cy="14042"/>
              </a:xfrm>
              <a:custGeom>
                <a:avLst/>
                <a:gdLst>
                  <a:gd name="T0" fmla="*/ 35 w 65"/>
                  <a:gd name="T1" fmla="*/ 12 h 59"/>
                  <a:gd name="T2" fmla="*/ 35 w 65"/>
                  <a:gd name="T3" fmla="*/ 12 h 59"/>
                  <a:gd name="T4" fmla="*/ 17 w 65"/>
                  <a:gd name="T5" fmla="*/ 39 h 59"/>
                  <a:gd name="T6" fmla="*/ 17 w 65"/>
                  <a:gd name="T7" fmla="*/ 39 h 59"/>
                  <a:gd name="T8" fmla="*/ 28 w 65"/>
                  <a:gd name="T9" fmla="*/ 46 h 59"/>
                  <a:gd name="T10" fmla="*/ 28 w 65"/>
                  <a:gd name="T11" fmla="*/ 46 h 59"/>
                  <a:gd name="T12" fmla="*/ 46 w 65"/>
                  <a:gd name="T13" fmla="*/ 19 h 59"/>
                  <a:gd name="T14" fmla="*/ 46 w 65"/>
                  <a:gd name="T15" fmla="*/ 19 h 59"/>
                  <a:gd name="T16" fmla="*/ 35 w 65"/>
                  <a:gd name="T17" fmla="*/ 1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9">
                    <a:moveTo>
                      <a:pt x="35" y="12"/>
                    </a:moveTo>
                    <a:lnTo>
                      <a:pt x="35" y="12"/>
                    </a:lnTo>
                    <a:cubicBezTo>
                      <a:pt x="17" y="0"/>
                      <a:pt x="0" y="28"/>
                      <a:pt x="17" y="39"/>
                    </a:cubicBezTo>
                    <a:lnTo>
                      <a:pt x="17" y="39"/>
                    </a:lnTo>
                    <a:cubicBezTo>
                      <a:pt x="21" y="42"/>
                      <a:pt x="25" y="44"/>
                      <a:pt x="28" y="46"/>
                    </a:cubicBezTo>
                    <a:lnTo>
                      <a:pt x="28" y="46"/>
                    </a:lnTo>
                    <a:cubicBezTo>
                      <a:pt x="47" y="58"/>
                      <a:pt x="64" y="30"/>
                      <a:pt x="46" y="19"/>
                    </a:cubicBezTo>
                    <a:lnTo>
                      <a:pt x="46" y="19"/>
                    </a:lnTo>
                    <a:cubicBezTo>
                      <a:pt x="42" y="17"/>
                      <a:pt x="38" y="14"/>
                      <a:pt x="35" y="1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7" name="Freeform 128">
                <a:extLst>
                  <a:ext uri="{FF2B5EF4-FFF2-40B4-BE49-F238E27FC236}">
                    <a16:creationId xmlns:a16="http://schemas.microsoft.com/office/drawing/2014/main" id="{58FF64C4-3DC3-5D4D-A1ED-787C8DAA088C}"/>
                  </a:ext>
                </a:extLst>
              </p:cNvPr>
              <p:cNvSpPr>
                <a:spLocks noChangeArrowheads="1"/>
              </p:cNvSpPr>
              <p:nvPr/>
            </p:nvSpPr>
            <p:spPr bwMode="auto">
              <a:xfrm>
                <a:off x="6980654" y="3355913"/>
                <a:ext cx="15122" cy="12961"/>
              </a:xfrm>
              <a:custGeom>
                <a:avLst/>
                <a:gdLst>
                  <a:gd name="T0" fmla="*/ 20 w 60"/>
                  <a:gd name="T1" fmla="*/ 2 h 51"/>
                  <a:gd name="T2" fmla="*/ 20 w 60"/>
                  <a:gd name="T3" fmla="*/ 2 h 51"/>
                  <a:gd name="T4" fmla="*/ 4 w 60"/>
                  <a:gd name="T5" fmla="*/ 17 h 51"/>
                  <a:gd name="T6" fmla="*/ 4 w 60"/>
                  <a:gd name="T7" fmla="*/ 17 h 51"/>
                  <a:gd name="T8" fmla="*/ 41 w 60"/>
                  <a:gd name="T9" fmla="*/ 8 h 51"/>
                  <a:gd name="T10" fmla="*/ 41 w 60"/>
                  <a:gd name="T11" fmla="*/ 8 h 51"/>
                  <a:gd name="T12" fmla="*/ 20 w 60"/>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60" h="51">
                    <a:moveTo>
                      <a:pt x="20" y="2"/>
                    </a:moveTo>
                    <a:lnTo>
                      <a:pt x="20" y="2"/>
                    </a:lnTo>
                    <a:cubicBezTo>
                      <a:pt x="13" y="3"/>
                      <a:pt x="5" y="7"/>
                      <a:pt x="4" y="17"/>
                    </a:cubicBezTo>
                    <a:lnTo>
                      <a:pt x="4" y="17"/>
                    </a:lnTo>
                    <a:cubicBezTo>
                      <a:pt x="0" y="50"/>
                      <a:pt x="59" y="36"/>
                      <a:pt x="41" y="8"/>
                    </a:cubicBezTo>
                    <a:lnTo>
                      <a:pt x="41" y="8"/>
                    </a:lnTo>
                    <a:cubicBezTo>
                      <a:pt x="35" y="1"/>
                      <a:pt x="27" y="0"/>
                      <a:pt x="2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8" name="Freeform 129">
                <a:extLst>
                  <a:ext uri="{FF2B5EF4-FFF2-40B4-BE49-F238E27FC236}">
                    <a16:creationId xmlns:a16="http://schemas.microsoft.com/office/drawing/2014/main" id="{B5E73C5F-3F30-334C-95DA-AC4129517E24}"/>
                  </a:ext>
                </a:extLst>
              </p:cNvPr>
              <p:cNvSpPr>
                <a:spLocks noChangeArrowheads="1"/>
              </p:cNvSpPr>
              <p:nvPr/>
            </p:nvSpPr>
            <p:spPr bwMode="auto">
              <a:xfrm>
                <a:off x="6949330" y="3340792"/>
                <a:ext cx="16202" cy="14041"/>
              </a:xfrm>
              <a:custGeom>
                <a:avLst/>
                <a:gdLst>
                  <a:gd name="T0" fmla="*/ 18 w 66"/>
                  <a:gd name="T1" fmla="*/ 39 h 58"/>
                  <a:gd name="T2" fmla="*/ 18 w 66"/>
                  <a:gd name="T3" fmla="*/ 39 h 58"/>
                  <a:gd name="T4" fmla="*/ 29 w 66"/>
                  <a:gd name="T5" fmla="*/ 46 h 58"/>
                  <a:gd name="T6" fmla="*/ 29 w 66"/>
                  <a:gd name="T7" fmla="*/ 46 h 58"/>
                  <a:gd name="T8" fmla="*/ 46 w 66"/>
                  <a:gd name="T9" fmla="*/ 19 h 58"/>
                  <a:gd name="T10" fmla="*/ 46 w 66"/>
                  <a:gd name="T11" fmla="*/ 19 h 58"/>
                  <a:gd name="T12" fmla="*/ 35 w 66"/>
                  <a:gd name="T13" fmla="*/ 11 h 58"/>
                  <a:gd name="T14" fmla="*/ 35 w 66"/>
                  <a:gd name="T15" fmla="*/ 11 h 58"/>
                  <a:gd name="T16" fmla="*/ 18 w 66"/>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8" y="39"/>
                    </a:moveTo>
                    <a:lnTo>
                      <a:pt x="18" y="39"/>
                    </a:lnTo>
                    <a:cubicBezTo>
                      <a:pt x="22" y="41"/>
                      <a:pt x="26" y="44"/>
                      <a:pt x="29" y="46"/>
                    </a:cubicBezTo>
                    <a:lnTo>
                      <a:pt x="29" y="46"/>
                    </a:lnTo>
                    <a:cubicBezTo>
                      <a:pt x="48" y="57"/>
                      <a:pt x="65" y="29"/>
                      <a:pt x="46" y="19"/>
                    </a:cubicBezTo>
                    <a:lnTo>
                      <a:pt x="46" y="19"/>
                    </a:lnTo>
                    <a:cubicBezTo>
                      <a:pt x="43" y="16"/>
                      <a:pt x="39" y="14"/>
                      <a:pt x="35" y="11"/>
                    </a:cubicBezTo>
                    <a:lnTo>
                      <a:pt x="35" y="11"/>
                    </a:lnTo>
                    <a:cubicBezTo>
                      <a:pt x="18"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9" name="Freeform 130">
                <a:extLst>
                  <a:ext uri="{FF2B5EF4-FFF2-40B4-BE49-F238E27FC236}">
                    <a16:creationId xmlns:a16="http://schemas.microsoft.com/office/drawing/2014/main" id="{CF4E4FC4-1549-0240-8D2C-C6A690AF9B0D}"/>
                  </a:ext>
                </a:extLst>
              </p:cNvPr>
              <p:cNvSpPr>
                <a:spLocks noChangeArrowheads="1"/>
              </p:cNvSpPr>
              <p:nvPr/>
            </p:nvSpPr>
            <p:spPr bwMode="auto">
              <a:xfrm>
                <a:off x="6560489" y="3388317"/>
                <a:ext cx="11882" cy="10801"/>
              </a:xfrm>
              <a:custGeom>
                <a:avLst/>
                <a:gdLst>
                  <a:gd name="T0" fmla="*/ 29 w 50"/>
                  <a:gd name="T1" fmla="*/ 36 h 42"/>
                  <a:gd name="T2" fmla="*/ 29 w 50"/>
                  <a:gd name="T3" fmla="*/ 36 h 42"/>
                  <a:gd name="T4" fmla="*/ 21 w 50"/>
                  <a:gd name="T5" fmla="*/ 4 h 42"/>
                  <a:gd name="T6" fmla="*/ 21 w 50"/>
                  <a:gd name="T7" fmla="*/ 4 h 42"/>
                  <a:gd name="T8" fmla="*/ 29 w 50"/>
                  <a:gd name="T9" fmla="*/ 36 h 42"/>
                </a:gdLst>
                <a:ahLst/>
                <a:cxnLst>
                  <a:cxn ang="0">
                    <a:pos x="T0" y="T1"/>
                  </a:cxn>
                  <a:cxn ang="0">
                    <a:pos x="T2" y="T3"/>
                  </a:cxn>
                  <a:cxn ang="0">
                    <a:pos x="T4" y="T5"/>
                  </a:cxn>
                  <a:cxn ang="0">
                    <a:pos x="T6" y="T7"/>
                  </a:cxn>
                  <a:cxn ang="0">
                    <a:pos x="T8" y="T9"/>
                  </a:cxn>
                </a:cxnLst>
                <a:rect l="0" t="0" r="r" b="b"/>
                <a:pathLst>
                  <a:path w="50" h="42">
                    <a:moveTo>
                      <a:pt x="29" y="36"/>
                    </a:moveTo>
                    <a:lnTo>
                      <a:pt x="29" y="36"/>
                    </a:lnTo>
                    <a:cubicBezTo>
                      <a:pt x="49" y="31"/>
                      <a:pt x="42" y="0"/>
                      <a:pt x="21" y="4"/>
                    </a:cubicBezTo>
                    <a:lnTo>
                      <a:pt x="21" y="4"/>
                    </a:lnTo>
                    <a:cubicBezTo>
                      <a:pt x="0" y="9"/>
                      <a:pt x="8" y="41"/>
                      <a:pt x="29"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0" name="Freeform 131">
                <a:extLst>
                  <a:ext uri="{FF2B5EF4-FFF2-40B4-BE49-F238E27FC236}">
                    <a16:creationId xmlns:a16="http://schemas.microsoft.com/office/drawing/2014/main" id="{82D47556-F3CA-084E-B502-EEF5C85C24F2}"/>
                  </a:ext>
                </a:extLst>
              </p:cNvPr>
              <p:cNvSpPr>
                <a:spLocks noChangeArrowheads="1"/>
              </p:cNvSpPr>
              <p:nvPr/>
            </p:nvSpPr>
            <p:spPr bwMode="auto">
              <a:xfrm>
                <a:off x="6542128" y="3361314"/>
                <a:ext cx="14041" cy="10801"/>
              </a:xfrm>
              <a:custGeom>
                <a:avLst/>
                <a:gdLst>
                  <a:gd name="T0" fmla="*/ 27 w 58"/>
                  <a:gd name="T1" fmla="*/ 39 h 45"/>
                  <a:gd name="T2" fmla="*/ 27 w 58"/>
                  <a:gd name="T3" fmla="*/ 39 h 45"/>
                  <a:gd name="T4" fmla="*/ 36 w 58"/>
                  <a:gd name="T5" fmla="*/ 37 h 45"/>
                  <a:gd name="T6" fmla="*/ 36 w 58"/>
                  <a:gd name="T7" fmla="*/ 37 h 45"/>
                  <a:gd name="T8" fmla="*/ 30 w 58"/>
                  <a:gd name="T9" fmla="*/ 5 h 45"/>
                  <a:gd name="T10" fmla="*/ 30 w 58"/>
                  <a:gd name="T11" fmla="*/ 5 h 45"/>
                  <a:gd name="T12" fmla="*/ 20 w 58"/>
                  <a:gd name="T13" fmla="*/ 7 h 45"/>
                  <a:gd name="T14" fmla="*/ 20 w 58"/>
                  <a:gd name="T15" fmla="*/ 7 h 45"/>
                  <a:gd name="T16" fmla="*/ 27 w 58"/>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7" y="39"/>
                    </a:moveTo>
                    <a:lnTo>
                      <a:pt x="27" y="39"/>
                    </a:lnTo>
                    <a:cubicBezTo>
                      <a:pt x="31" y="38"/>
                      <a:pt x="33" y="37"/>
                      <a:pt x="36" y="37"/>
                    </a:cubicBezTo>
                    <a:lnTo>
                      <a:pt x="36" y="37"/>
                    </a:lnTo>
                    <a:cubicBezTo>
                      <a:pt x="57" y="32"/>
                      <a:pt x="49" y="0"/>
                      <a:pt x="30" y="5"/>
                    </a:cubicBezTo>
                    <a:lnTo>
                      <a:pt x="30" y="5"/>
                    </a:lnTo>
                    <a:cubicBezTo>
                      <a:pt x="26" y="5"/>
                      <a:pt x="23" y="7"/>
                      <a:pt x="20" y="7"/>
                    </a:cubicBezTo>
                    <a:lnTo>
                      <a:pt x="20" y="7"/>
                    </a:lnTo>
                    <a:cubicBezTo>
                      <a:pt x="0" y="12"/>
                      <a:pt x="7" y="44"/>
                      <a:pt x="2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1" name="Freeform 132">
                <a:extLst>
                  <a:ext uri="{FF2B5EF4-FFF2-40B4-BE49-F238E27FC236}">
                    <a16:creationId xmlns:a16="http://schemas.microsoft.com/office/drawing/2014/main" id="{D92CBEF5-9D5B-3C48-96A2-BE7A11C36AF7}"/>
                  </a:ext>
                </a:extLst>
              </p:cNvPr>
              <p:cNvSpPr>
                <a:spLocks noChangeArrowheads="1"/>
              </p:cNvSpPr>
              <p:nvPr/>
            </p:nvSpPr>
            <p:spPr bwMode="auto">
              <a:xfrm>
                <a:off x="6569130" y="3342952"/>
                <a:ext cx="14042" cy="10801"/>
              </a:xfrm>
              <a:custGeom>
                <a:avLst/>
                <a:gdLst>
                  <a:gd name="T0" fmla="*/ 27 w 58"/>
                  <a:gd name="T1" fmla="*/ 38 h 44"/>
                  <a:gd name="T2" fmla="*/ 27 w 58"/>
                  <a:gd name="T3" fmla="*/ 38 h 44"/>
                  <a:gd name="T4" fmla="*/ 37 w 58"/>
                  <a:gd name="T5" fmla="*/ 36 h 44"/>
                  <a:gd name="T6" fmla="*/ 37 w 58"/>
                  <a:gd name="T7" fmla="*/ 36 h 44"/>
                  <a:gd name="T8" fmla="*/ 30 w 58"/>
                  <a:gd name="T9" fmla="*/ 5 h 44"/>
                  <a:gd name="T10" fmla="*/ 30 w 58"/>
                  <a:gd name="T11" fmla="*/ 5 h 44"/>
                  <a:gd name="T12" fmla="*/ 20 w 58"/>
                  <a:gd name="T13" fmla="*/ 6 h 44"/>
                  <a:gd name="T14" fmla="*/ 20 w 58"/>
                  <a:gd name="T15" fmla="*/ 6 h 44"/>
                  <a:gd name="T16" fmla="*/ 27 w 58"/>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7" y="38"/>
                    </a:moveTo>
                    <a:lnTo>
                      <a:pt x="27" y="38"/>
                    </a:lnTo>
                    <a:cubicBezTo>
                      <a:pt x="31" y="38"/>
                      <a:pt x="34" y="37"/>
                      <a:pt x="37" y="36"/>
                    </a:cubicBezTo>
                    <a:lnTo>
                      <a:pt x="37" y="36"/>
                    </a:lnTo>
                    <a:cubicBezTo>
                      <a:pt x="57" y="32"/>
                      <a:pt x="50" y="0"/>
                      <a:pt x="30" y="5"/>
                    </a:cubicBezTo>
                    <a:lnTo>
                      <a:pt x="30" y="5"/>
                    </a:lnTo>
                    <a:cubicBezTo>
                      <a:pt x="26" y="5"/>
                      <a:pt x="23" y="6"/>
                      <a:pt x="20" y="6"/>
                    </a:cubicBezTo>
                    <a:lnTo>
                      <a:pt x="20" y="6"/>
                    </a:lnTo>
                    <a:cubicBezTo>
                      <a:pt x="0" y="11"/>
                      <a:pt x="7" y="43"/>
                      <a:pt x="2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2" name="Freeform 133">
                <a:extLst>
                  <a:ext uri="{FF2B5EF4-FFF2-40B4-BE49-F238E27FC236}">
                    <a16:creationId xmlns:a16="http://schemas.microsoft.com/office/drawing/2014/main" id="{2947FBDC-95D1-694E-AB5B-09CC8A8BC313}"/>
                  </a:ext>
                </a:extLst>
              </p:cNvPr>
              <p:cNvSpPr>
                <a:spLocks noChangeArrowheads="1"/>
              </p:cNvSpPr>
              <p:nvPr/>
            </p:nvSpPr>
            <p:spPr bwMode="auto">
              <a:xfrm>
                <a:off x="6558329" y="3368875"/>
                <a:ext cx="14042" cy="10801"/>
              </a:xfrm>
              <a:custGeom>
                <a:avLst/>
                <a:gdLst>
                  <a:gd name="T0" fmla="*/ 27 w 58"/>
                  <a:gd name="T1" fmla="*/ 39 h 44"/>
                  <a:gd name="T2" fmla="*/ 27 w 58"/>
                  <a:gd name="T3" fmla="*/ 39 h 44"/>
                  <a:gd name="T4" fmla="*/ 37 w 58"/>
                  <a:gd name="T5" fmla="*/ 37 h 44"/>
                  <a:gd name="T6" fmla="*/ 37 w 58"/>
                  <a:gd name="T7" fmla="*/ 37 h 44"/>
                  <a:gd name="T8" fmla="*/ 29 w 58"/>
                  <a:gd name="T9" fmla="*/ 5 h 44"/>
                  <a:gd name="T10" fmla="*/ 29 w 58"/>
                  <a:gd name="T11" fmla="*/ 5 h 44"/>
                  <a:gd name="T12" fmla="*/ 20 w 58"/>
                  <a:gd name="T13" fmla="*/ 7 h 44"/>
                  <a:gd name="T14" fmla="*/ 20 w 58"/>
                  <a:gd name="T15" fmla="*/ 7 h 44"/>
                  <a:gd name="T16" fmla="*/ 27 w 58"/>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7" y="39"/>
                    </a:moveTo>
                    <a:lnTo>
                      <a:pt x="27" y="39"/>
                    </a:lnTo>
                    <a:cubicBezTo>
                      <a:pt x="30" y="38"/>
                      <a:pt x="34" y="38"/>
                      <a:pt x="37" y="37"/>
                    </a:cubicBezTo>
                    <a:lnTo>
                      <a:pt x="37" y="37"/>
                    </a:lnTo>
                    <a:cubicBezTo>
                      <a:pt x="57" y="32"/>
                      <a:pt x="50" y="0"/>
                      <a:pt x="29" y="5"/>
                    </a:cubicBezTo>
                    <a:lnTo>
                      <a:pt x="29" y="5"/>
                    </a:lnTo>
                    <a:cubicBezTo>
                      <a:pt x="26" y="6"/>
                      <a:pt x="23" y="7"/>
                      <a:pt x="20" y="7"/>
                    </a:cubicBezTo>
                    <a:lnTo>
                      <a:pt x="20" y="7"/>
                    </a:lnTo>
                    <a:cubicBezTo>
                      <a:pt x="0" y="12"/>
                      <a:pt x="7" y="43"/>
                      <a:pt x="2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3" name="Freeform 134">
                <a:extLst>
                  <a:ext uri="{FF2B5EF4-FFF2-40B4-BE49-F238E27FC236}">
                    <a16:creationId xmlns:a16="http://schemas.microsoft.com/office/drawing/2014/main" id="{97FCA7EE-20B4-AB49-97D2-D72523AF3BFB}"/>
                  </a:ext>
                </a:extLst>
              </p:cNvPr>
              <p:cNvSpPr>
                <a:spLocks noChangeArrowheads="1"/>
              </p:cNvSpPr>
              <p:nvPr/>
            </p:nvSpPr>
            <p:spPr bwMode="auto">
              <a:xfrm>
                <a:off x="6593973" y="3377516"/>
                <a:ext cx="10801" cy="14041"/>
              </a:xfrm>
              <a:custGeom>
                <a:avLst/>
                <a:gdLst>
                  <a:gd name="T0" fmla="*/ 37 w 43"/>
                  <a:gd name="T1" fmla="*/ 26 h 56"/>
                  <a:gd name="T2" fmla="*/ 37 w 43"/>
                  <a:gd name="T3" fmla="*/ 26 h 56"/>
                  <a:gd name="T4" fmla="*/ 36 w 43"/>
                  <a:gd name="T5" fmla="*/ 21 h 56"/>
                  <a:gd name="T6" fmla="*/ 36 w 43"/>
                  <a:gd name="T7" fmla="*/ 21 h 56"/>
                  <a:gd name="T8" fmla="*/ 4 w 43"/>
                  <a:gd name="T9" fmla="*/ 28 h 56"/>
                  <a:gd name="T10" fmla="*/ 4 w 43"/>
                  <a:gd name="T11" fmla="*/ 28 h 56"/>
                  <a:gd name="T12" fmla="*/ 6 w 43"/>
                  <a:gd name="T13" fmla="*/ 34 h 56"/>
                  <a:gd name="T14" fmla="*/ 6 w 43"/>
                  <a:gd name="T15" fmla="*/ 34 h 56"/>
                  <a:gd name="T16" fmla="*/ 37 w 43"/>
                  <a:gd name="T17" fmla="*/ 2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6">
                    <a:moveTo>
                      <a:pt x="37" y="26"/>
                    </a:moveTo>
                    <a:lnTo>
                      <a:pt x="37" y="26"/>
                    </a:lnTo>
                    <a:cubicBezTo>
                      <a:pt x="37" y="25"/>
                      <a:pt x="36" y="23"/>
                      <a:pt x="36" y="21"/>
                    </a:cubicBezTo>
                    <a:lnTo>
                      <a:pt x="36" y="21"/>
                    </a:lnTo>
                    <a:cubicBezTo>
                      <a:pt x="32" y="0"/>
                      <a:pt x="0" y="7"/>
                      <a:pt x="4" y="28"/>
                    </a:cubicBezTo>
                    <a:lnTo>
                      <a:pt x="4" y="28"/>
                    </a:lnTo>
                    <a:cubicBezTo>
                      <a:pt x="5" y="30"/>
                      <a:pt x="5" y="32"/>
                      <a:pt x="6" y="34"/>
                    </a:cubicBezTo>
                    <a:lnTo>
                      <a:pt x="6" y="34"/>
                    </a:lnTo>
                    <a:cubicBezTo>
                      <a:pt x="10" y="55"/>
                      <a:pt x="42" y="47"/>
                      <a:pt x="37"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4" name="Freeform 135">
                <a:extLst>
                  <a:ext uri="{FF2B5EF4-FFF2-40B4-BE49-F238E27FC236}">
                    <a16:creationId xmlns:a16="http://schemas.microsoft.com/office/drawing/2014/main" id="{0494804C-0AE2-5548-B415-62E68501E132}"/>
                  </a:ext>
                </a:extLst>
              </p:cNvPr>
              <p:cNvSpPr>
                <a:spLocks noChangeArrowheads="1"/>
              </p:cNvSpPr>
              <p:nvPr/>
            </p:nvSpPr>
            <p:spPr bwMode="auto">
              <a:xfrm>
                <a:off x="6598294" y="3347273"/>
                <a:ext cx="16201" cy="14041"/>
              </a:xfrm>
              <a:custGeom>
                <a:avLst/>
                <a:gdLst>
                  <a:gd name="T0" fmla="*/ 29 w 66"/>
                  <a:gd name="T1" fmla="*/ 46 h 58"/>
                  <a:gd name="T2" fmla="*/ 29 w 66"/>
                  <a:gd name="T3" fmla="*/ 46 h 58"/>
                  <a:gd name="T4" fmla="*/ 46 w 66"/>
                  <a:gd name="T5" fmla="*/ 18 h 58"/>
                  <a:gd name="T6" fmla="*/ 46 w 66"/>
                  <a:gd name="T7" fmla="*/ 18 h 58"/>
                  <a:gd name="T8" fmla="*/ 35 w 66"/>
                  <a:gd name="T9" fmla="*/ 11 h 58"/>
                  <a:gd name="T10" fmla="*/ 35 w 66"/>
                  <a:gd name="T11" fmla="*/ 11 h 58"/>
                  <a:gd name="T12" fmla="*/ 18 w 66"/>
                  <a:gd name="T13" fmla="*/ 38 h 58"/>
                  <a:gd name="T14" fmla="*/ 18 w 66"/>
                  <a:gd name="T15" fmla="*/ 38 h 58"/>
                  <a:gd name="T16" fmla="*/ 29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29" y="46"/>
                    </a:moveTo>
                    <a:lnTo>
                      <a:pt x="29" y="46"/>
                    </a:lnTo>
                    <a:cubicBezTo>
                      <a:pt x="47" y="57"/>
                      <a:pt x="65" y="29"/>
                      <a:pt x="46" y="18"/>
                    </a:cubicBezTo>
                    <a:lnTo>
                      <a:pt x="46" y="18"/>
                    </a:lnTo>
                    <a:cubicBezTo>
                      <a:pt x="43" y="16"/>
                      <a:pt x="39" y="13"/>
                      <a:pt x="35" y="11"/>
                    </a:cubicBezTo>
                    <a:lnTo>
                      <a:pt x="35" y="11"/>
                    </a:lnTo>
                    <a:cubicBezTo>
                      <a:pt x="18" y="0"/>
                      <a:pt x="0" y="27"/>
                      <a:pt x="18" y="38"/>
                    </a:cubicBezTo>
                    <a:lnTo>
                      <a:pt x="18" y="38"/>
                    </a:lnTo>
                    <a:cubicBezTo>
                      <a:pt x="22" y="41"/>
                      <a:pt x="26"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5" name="Freeform 136">
                <a:extLst>
                  <a:ext uri="{FF2B5EF4-FFF2-40B4-BE49-F238E27FC236}">
                    <a16:creationId xmlns:a16="http://schemas.microsoft.com/office/drawing/2014/main" id="{A9CA2E10-DF75-1143-B3D3-77E8D1D453CC}"/>
                  </a:ext>
                </a:extLst>
              </p:cNvPr>
              <p:cNvSpPr>
                <a:spLocks noChangeArrowheads="1"/>
              </p:cNvSpPr>
              <p:nvPr/>
            </p:nvSpPr>
            <p:spPr bwMode="auto">
              <a:xfrm>
                <a:off x="6610175" y="3394797"/>
                <a:ext cx="10801" cy="14041"/>
              </a:xfrm>
              <a:custGeom>
                <a:avLst/>
                <a:gdLst>
                  <a:gd name="T0" fmla="*/ 39 w 45"/>
                  <a:gd name="T1" fmla="*/ 30 h 58"/>
                  <a:gd name="T2" fmla="*/ 39 w 45"/>
                  <a:gd name="T3" fmla="*/ 30 h 58"/>
                  <a:gd name="T4" fmla="*/ 36 w 45"/>
                  <a:gd name="T5" fmla="*/ 20 h 58"/>
                  <a:gd name="T6" fmla="*/ 36 w 45"/>
                  <a:gd name="T7" fmla="*/ 20 h 58"/>
                  <a:gd name="T8" fmla="*/ 5 w 45"/>
                  <a:gd name="T9" fmla="*/ 27 h 58"/>
                  <a:gd name="T10" fmla="*/ 5 w 45"/>
                  <a:gd name="T11" fmla="*/ 27 h 58"/>
                  <a:gd name="T12" fmla="*/ 7 w 45"/>
                  <a:gd name="T13" fmla="*/ 37 h 58"/>
                  <a:gd name="T14" fmla="*/ 7 w 45"/>
                  <a:gd name="T15" fmla="*/ 37 h 58"/>
                  <a:gd name="T16" fmla="*/ 39 w 45"/>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9" y="30"/>
                    </a:moveTo>
                    <a:lnTo>
                      <a:pt x="39" y="30"/>
                    </a:lnTo>
                    <a:cubicBezTo>
                      <a:pt x="38" y="26"/>
                      <a:pt x="38" y="23"/>
                      <a:pt x="36" y="20"/>
                    </a:cubicBezTo>
                    <a:lnTo>
                      <a:pt x="36" y="20"/>
                    </a:lnTo>
                    <a:cubicBezTo>
                      <a:pt x="32" y="0"/>
                      <a:pt x="0" y="7"/>
                      <a:pt x="5" y="27"/>
                    </a:cubicBezTo>
                    <a:lnTo>
                      <a:pt x="5" y="27"/>
                    </a:lnTo>
                    <a:cubicBezTo>
                      <a:pt x="6" y="31"/>
                      <a:pt x="7" y="34"/>
                      <a:pt x="7" y="37"/>
                    </a:cubicBezTo>
                    <a:lnTo>
                      <a:pt x="7" y="37"/>
                    </a:lnTo>
                    <a:cubicBezTo>
                      <a:pt x="12" y="57"/>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6" name="Freeform 137">
                <a:extLst>
                  <a:ext uri="{FF2B5EF4-FFF2-40B4-BE49-F238E27FC236}">
                    <a16:creationId xmlns:a16="http://schemas.microsoft.com/office/drawing/2014/main" id="{3633015A-FB3A-1541-9F9F-05D98B369585}"/>
                  </a:ext>
                </a:extLst>
              </p:cNvPr>
              <p:cNvSpPr>
                <a:spLocks noChangeArrowheads="1"/>
              </p:cNvSpPr>
              <p:nvPr/>
            </p:nvSpPr>
            <p:spPr bwMode="auto">
              <a:xfrm>
                <a:off x="6618816" y="3378595"/>
                <a:ext cx="10801" cy="14042"/>
              </a:xfrm>
              <a:custGeom>
                <a:avLst/>
                <a:gdLst>
                  <a:gd name="T0" fmla="*/ 38 w 44"/>
                  <a:gd name="T1" fmla="*/ 30 h 59"/>
                  <a:gd name="T2" fmla="*/ 38 w 44"/>
                  <a:gd name="T3" fmla="*/ 30 h 59"/>
                  <a:gd name="T4" fmla="*/ 36 w 44"/>
                  <a:gd name="T5" fmla="*/ 21 h 59"/>
                  <a:gd name="T6" fmla="*/ 36 w 44"/>
                  <a:gd name="T7" fmla="*/ 21 h 59"/>
                  <a:gd name="T8" fmla="*/ 4 w 44"/>
                  <a:gd name="T9" fmla="*/ 29 h 59"/>
                  <a:gd name="T10" fmla="*/ 4 w 44"/>
                  <a:gd name="T11" fmla="*/ 29 h 59"/>
                  <a:gd name="T12" fmla="*/ 6 w 44"/>
                  <a:gd name="T13" fmla="*/ 38 h 59"/>
                  <a:gd name="T14" fmla="*/ 6 w 44"/>
                  <a:gd name="T15" fmla="*/ 38 h 59"/>
                  <a:gd name="T16" fmla="*/ 38 w 44"/>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9">
                    <a:moveTo>
                      <a:pt x="38" y="30"/>
                    </a:moveTo>
                    <a:lnTo>
                      <a:pt x="38" y="30"/>
                    </a:lnTo>
                    <a:cubicBezTo>
                      <a:pt x="37" y="28"/>
                      <a:pt x="36" y="24"/>
                      <a:pt x="36" y="21"/>
                    </a:cubicBezTo>
                    <a:lnTo>
                      <a:pt x="36" y="21"/>
                    </a:lnTo>
                    <a:cubicBezTo>
                      <a:pt x="31" y="0"/>
                      <a:pt x="0" y="8"/>
                      <a:pt x="4" y="29"/>
                    </a:cubicBezTo>
                    <a:lnTo>
                      <a:pt x="4" y="29"/>
                    </a:lnTo>
                    <a:cubicBezTo>
                      <a:pt x="5" y="31"/>
                      <a:pt x="6" y="34"/>
                      <a:pt x="6" y="38"/>
                    </a:cubicBezTo>
                    <a:lnTo>
                      <a:pt x="6" y="38"/>
                    </a:lnTo>
                    <a:cubicBezTo>
                      <a:pt x="11" y="58"/>
                      <a:pt x="43" y="51"/>
                      <a:pt x="3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7" name="Freeform 138">
                <a:extLst>
                  <a:ext uri="{FF2B5EF4-FFF2-40B4-BE49-F238E27FC236}">
                    <a16:creationId xmlns:a16="http://schemas.microsoft.com/office/drawing/2014/main" id="{C6E36187-2A24-F748-B617-8FDDFCBB302E}"/>
                  </a:ext>
                </a:extLst>
              </p:cNvPr>
              <p:cNvSpPr>
                <a:spLocks noChangeArrowheads="1"/>
              </p:cNvSpPr>
              <p:nvPr/>
            </p:nvSpPr>
            <p:spPr bwMode="auto">
              <a:xfrm>
                <a:off x="6516205" y="3374275"/>
                <a:ext cx="14041" cy="10801"/>
              </a:xfrm>
              <a:custGeom>
                <a:avLst/>
                <a:gdLst>
                  <a:gd name="T0" fmla="*/ 28 w 58"/>
                  <a:gd name="T1" fmla="*/ 38 h 44"/>
                  <a:gd name="T2" fmla="*/ 28 w 58"/>
                  <a:gd name="T3" fmla="*/ 38 h 44"/>
                  <a:gd name="T4" fmla="*/ 37 w 58"/>
                  <a:gd name="T5" fmla="*/ 36 h 44"/>
                  <a:gd name="T6" fmla="*/ 37 w 58"/>
                  <a:gd name="T7" fmla="*/ 36 h 44"/>
                  <a:gd name="T8" fmla="*/ 30 w 58"/>
                  <a:gd name="T9" fmla="*/ 4 h 44"/>
                  <a:gd name="T10" fmla="*/ 30 w 58"/>
                  <a:gd name="T11" fmla="*/ 4 h 44"/>
                  <a:gd name="T12" fmla="*/ 20 w 58"/>
                  <a:gd name="T13" fmla="*/ 7 h 44"/>
                  <a:gd name="T14" fmla="*/ 20 w 58"/>
                  <a:gd name="T15" fmla="*/ 7 h 44"/>
                  <a:gd name="T16" fmla="*/ 28 w 58"/>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8" y="38"/>
                    </a:moveTo>
                    <a:lnTo>
                      <a:pt x="28" y="38"/>
                    </a:lnTo>
                    <a:cubicBezTo>
                      <a:pt x="31" y="38"/>
                      <a:pt x="34" y="37"/>
                      <a:pt x="37" y="36"/>
                    </a:cubicBezTo>
                    <a:lnTo>
                      <a:pt x="37" y="36"/>
                    </a:lnTo>
                    <a:cubicBezTo>
                      <a:pt x="57" y="31"/>
                      <a:pt x="50" y="0"/>
                      <a:pt x="30" y="4"/>
                    </a:cubicBezTo>
                    <a:lnTo>
                      <a:pt x="30" y="4"/>
                    </a:lnTo>
                    <a:cubicBezTo>
                      <a:pt x="27" y="6"/>
                      <a:pt x="24" y="6"/>
                      <a:pt x="20" y="7"/>
                    </a:cubicBezTo>
                    <a:lnTo>
                      <a:pt x="20" y="7"/>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8" name="Freeform 139">
                <a:extLst>
                  <a:ext uri="{FF2B5EF4-FFF2-40B4-BE49-F238E27FC236}">
                    <a16:creationId xmlns:a16="http://schemas.microsoft.com/office/drawing/2014/main" id="{17BB9059-999C-C745-A9E9-95E056905200}"/>
                  </a:ext>
                </a:extLst>
              </p:cNvPr>
              <p:cNvSpPr>
                <a:spLocks noChangeArrowheads="1"/>
              </p:cNvSpPr>
              <p:nvPr/>
            </p:nvSpPr>
            <p:spPr bwMode="auto">
              <a:xfrm>
                <a:off x="6487042" y="3372115"/>
                <a:ext cx="11882" cy="10801"/>
              </a:xfrm>
              <a:custGeom>
                <a:avLst/>
                <a:gdLst>
                  <a:gd name="T0" fmla="*/ 27 w 49"/>
                  <a:gd name="T1" fmla="*/ 36 h 42"/>
                  <a:gd name="T2" fmla="*/ 27 w 49"/>
                  <a:gd name="T3" fmla="*/ 36 h 42"/>
                  <a:gd name="T4" fmla="*/ 20 w 49"/>
                  <a:gd name="T5" fmla="*/ 5 h 42"/>
                  <a:gd name="T6" fmla="*/ 20 w 49"/>
                  <a:gd name="T7" fmla="*/ 5 h 42"/>
                  <a:gd name="T8" fmla="*/ 27 w 49"/>
                  <a:gd name="T9" fmla="*/ 36 h 42"/>
                </a:gdLst>
                <a:ahLst/>
                <a:cxnLst>
                  <a:cxn ang="0">
                    <a:pos x="T0" y="T1"/>
                  </a:cxn>
                  <a:cxn ang="0">
                    <a:pos x="T2" y="T3"/>
                  </a:cxn>
                  <a:cxn ang="0">
                    <a:pos x="T4" y="T5"/>
                  </a:cxn>
                  <a:cxn ang="0">
                    <a:pos x="T6" y="T7"/>
                  </a:cxn>
                  <a:cxn ang="0">
                    <a:pos x="T8" y="T9"/>
                  </a:cxn>
                </a:cxnLst>
                <a:rect l="0" t="0" r="r" b="b"/>
                <a:pathLst>
                  <a:path w="49" h="42">
                    <a:moveTo>
                      <a:pt x="27" y="36"/>
                    </a:moveTo>
                    <a:lnTo>
                      <a:pt x="27" y="36"/>
                    </a:lnTo>
                    <a:cubicBezTo>
                      <a:pt x="48" y="31"/>
                      <a:pt x="40" y="0"/>
                      <a:pt x="20" y="5"/>
                    </a:cubicBezTo>
                    <a:lnTo>
                      <a:pt x="20" y="5"/>
                    </a:lnTo>
                    <a:cubicBezTo>
                      <a:pt x="0" y="9"/>
                      <a:pt x="7" y="41"/>
                      <a:pt x="27"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9" name="Freeform 140">
                <a:extLst>
                  <a:ext uri="{FF2B5EF4-FFF2-40B4-BE49-F238E27FC236}">
                    <a16:creationId xmlns:a16="http://schemas.microsoft.com/office/drawing/2014/main" id="{B90E4867-E452-E343-814F-19088D745EC3}"/>
                  </a:ext>
                </a:extLst>
              </p:cNvPr>
              <p:cNvSpPr>
                <a:spLocks noChangeArrowheads="1"/>
              </p:cNvSpPr>
              <p:nvPr/>
            </p:nvSpPr>
            <p:spPr bwMode="auto">
              <a:xfrm>
                <a:off x="6492442" y="3337551"/>
                <a:ext cx="11881" cy="11882"/>
              </a:xfrm>
              <a:custGeom>
                <a:avLst/>
                <a:gdLst>
                  <a:gd name="T0" fmla="*/ 29 w 49"/>
                  <a:gd name="T1" fmla="*/ 8 h 49"/>
                  <a:gd name="T2" fmla="*/ 29 w 49"/>
                  <a:gd name="T3" fmla="*/ 8 h 49"/>
                  <a:gd name="T4" fmla="*/ 28 w 49"/>
                  <a:gd name="T5" fmla="*/ 8 h 49"/>
                  <a:gd name="T6" fmla="*/ 28 w 49"/>
                  <a:gd name="T7" fmla="*/ 8 h 49"/>
                  <a:gd name="T8" fmla="*/ 28 w 49"/>
                  <a:gd name="T9" fmla="*/ 8 h 49"/>
                  <a:gd name="T10" fmla="*/ 28 w 49"/>
                  <a:gd name="T11" fmla="*/ 8 h 49"/>
                  <a:gd name="T12" fmla="*/ 29 w 49"/>
                  <a:gd name="T13" fmla="*/ 8 h 49"/>
                  <a:gd name="T14" fmla="*/ 43 w 49"/>
                  <a:gd name="T15" fmla="*/ 15 h 49"/>
                  <a:gd name="T16" fmla="*/ 43 w 49"/>
                  <a:gd name="T17" fmla="*/ 15 h 49"/>
                  <a:gd name="T18" fmla="*/ 18 w 49"/>
                  <a:gd name="T19" fmla="*/ 5 h 49"/>
                  <a:gd name="T20" fmla="*/ 18 w 49"/>
                  <a:gd name="T21" fmla="*/ 5 h 49"/>
                  <a:gd name="T22" fmla="*/ 3 w 49"/>
                  <a:gd name="T23" fmla="*/ 24 h 49"/>
                  <a:gd name="T24" fmla="*/ 3 w 49"/>
                  <a:gd name="T25" fmla="*/ 24 h 49"/>
                  <a:gd name="T26" fmla="*/ 43 w 49"/>
                  <a:gd name="T27" fmla="*/ 1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9">
                    <a:moveTo>
                      <a:pt x="29" y="8"/>
                    </a:moveTo>
                    <a:lnTo>
                      <a:pt x="29" y="8"/>
                    </a:lnTo>
                    <a:cubicBezTo>
                      <a:pt x="28" y="8"/>
                      <a:pt x="28" y="8"/>
                      <a:pt x="28" y="8"/>
                    </a:cubicBezTo>
                    <a:lnTo>
                      <a:pt x="28" y="8"/>
                    </a:lnTo>
                    <a:lnTo>
                      <a:pt x="28" y="8"/>
                    </a:lnTo>
                    <a:lnTo>
                      <a:pt x="28" y="8"/>
                    </a:lnTo>
                    <a:lnTo>
                      <a:pt x="29" y="8"/>
                    </a:lnTo>
                    <a:close/>
                    <a:moveTo>
                      <a:pt x="43" y="15"/>
                    </a:moveTo>
                    <a:lnTo>
                      <a:pt x="43" y="15"/>
                    </a:lnTo>
                    <a:cubicBezTo>
                      <a:pt x="40" y="2"/>
                      <a:pt x="27" y="0"/>
                      <a:pt x="18" y="5"/>
                    </a:cubicBezTo>
                    <a:lnTo>
                      <a:pt x="18" y="5"/>
                    </a:lnTo>
                    <a:cubicBezTo>
                      <a:pt x="9" y="5"/>
                      <a:pt x="0" y="12"/>
                      <a:pt x="3" y="24"/>
                    </a:cubicBezTo>
                    <a:lnTo>
                      <a:pt x="3" y="24"/>
                    </a:lnTo>
                    <a:cubicBezTo>
                      <a:pt x="12" y="48"/>
                      <a:pt x="48" y="40"/>
                      <a:pt x="43" y="1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0" name="Freeform 141">
                <a:extLst>
                  <a:ext uri="{FF2B5EF4-FFF2-40B4-BE49-F238E27FC236}">
                    <a16:creationId xmlns:a16="http://schemas.microsoft.com/office/drawing/2014/main" id="{013B98CA-9C0B-C844-B916-38E667EBB999}"/>
                  </a:ext>
                </a:extLst>
              </p:cNvPr>
              <p:cNvSpPr>
                <a:spLocks noChangeArrowheads="1"/>
              </p:cNvSpPr>
              <p:nvPr/>
            </p:nvSpPr>
            <p:spPr bwMode="auto">
              <a:xfrm>
                <a:off x="6505404" y="3359153"/>
                <a:ext cx="14041" cy="10801"/>
              </a:xfrm>
              <a:custGeom>
                <a:avLst/>
                <a:gdLst>
                  <a:gd name="T0" fmla="*/ 28 w 59"/>
                  <a:gd name="T1" fmla="*/ 39 h 45"/>
                  <a:gd name="T2" fmla="*/ 28 w 59"/>
                  <a:gd name="T3" fmla="*/ 39 h 45"/>
                  <a:gd name="T4" fmla="*/ 38 w 59"/>
                  <a:gd name="T5" fmla="*/ 37 h 45"/>
                  <a:gd name="T6" fmla="*/ 38 w 59"/>
                  <a:gd name="T7" fmla="*/ 37 h 45"/>
                  <a:gd name="T8" fmla="*/ 30 w 59"/>
                  <a:gd name="T9" fmla="*/ 5 h 45"/>
                  <a:gd name="T10" fmla="*/ 30 w 59"/>
                  <a:gd name="T11" fmla="*/ 5 h 45"/>
                  <a:gd name="T12" fmla="*/ 21 w 59"/>
                  <a:gd name="T13" fmla="*/ 7 h 45"/>
                  <a:gd name="T14" fmla="*/ 21 w 59"/>
                  <a:gd name="T15" fmla="*/ 7 h 45"/>
                  <a:gd name="T16" fmla="*/ 28 w 59"/>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5">
                    <a:moveTo>
                      <a:pt x="28" y="39"/>
                    </a:moveTo>
                    <a:lnTo>
                      <a:pt x="28" y="39"/>
                    </a:lnTo>
                    <a:cubicBezTo>
                      <a:pt x="31" y="39"/>
                      <a:pt x="34" y="38"/>
                      <a:pt x="38" y="37"/>
                    </a:cubicBezTo>
                    <a:lnTo>
                      <a:pt x="38" y="37"/>
                    </a:lnTo>
                    <a:cubicBezTo>
                      <a:pt x="58" y="32"/>
                      <a:pt x="50" y="0"/>
                      <a:pt x="30" y="5"/>
                    </a:cubicBezTo>
                    <a:lnTo>
                      <a:pt x="30" y="5"/>
                    </a:lnTo>
                    <a:cubicBezTo>
                      <a:pt x="27" y="6"/>
                      <a:pt x="24" y="7"/>
                      <a:pt x="21" y="7"/>
                    </a:cubicBezTo>
                    <a:lnTo>
                      <a:pt x="21" y="7"/>
                    </a:lnTo>
                    <a:cubicBezTo>
                      <a:pt x="0" y="12"/>
                      <a:pt x="8" y="44"/>
                      <a:pt x="2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1" name="Freeform 142">
                <a:extLst>
                  <a:ext uri="{FF2B5EF4-FFF2-40B4-BE49-F238E27FC236}">
                    <a16:creationId xmlns:a16="http://schemas.microsoft.com/office/drawing/2014/main" id="{D816DDC6-6A6B-4845-B8BB-2FAFECC6FC4F}"/>
                  </a:ext>
                </a:extLst>
              </p:cNvPr>
              <p:cNvSpPr>
                <a:spLocks noChangeArrowheads="1"/>
              </p:cNvSpPr>
              <p:nvPr/>
            </p:nvSpPr>
            <p:spPr bwMode="auto">
              <a:xfrm>
                <a:off x="6524846" y="3336471"/>
                <a:ext cx="10801" cy="14041"/>
              </a:xfrm>
              <a:custGeom>
                <a:avLst/>
                <a:gdLst>
                  <a:gd name="T0" fmla="*/ 39 w 44"/>
                  <a:gd name="T1" fmla="*/ 30 h 58"/>
                  <a:gd name="T2" fmla="*/ 39 w 44"/>
                  <a:gd name="T3" fmla="*/ 30 h 58"/>
                  <a:gd name="T4" fmla="*/ 36 w 44"/>
                  <a:gd name="T5" fmla="*/ 20 h 58"/>
                  <a:gd name="T6" fmla="*/ 36 w 44"/>
                  <a:gd name="T7" fmla="*/ 20 h 58"/>
                  <a:gd name="T8" fmla="*/ 4 w 44"/>
                  <a:gd name="T9" fmla="*/ 28 h 58"/>
                  <a:gd name="T10" fmla="*/ 4 w 44"/>
                  <a:gd name="T11" fmla="*/ 28 h 58"/>
                  <a:gd name="T12" fmla="*/ 7 w 44"/>
                  <a:gd name="T13" fmla="*/ 37 h 58"/>
                  <a:gd name="T14" fmla="*/ 7 w 44"/>
                  <a:gd name="T15" fmla="*/ 37 h 58"/>
                  <a:gd name="T16" fmla="*/ 39 w 44"/>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8">
                    <a:moveTo>
                      <a:pt x="39" y="30"/>
                    </a:moveTo>
                    <a:lnTo>
                      <a:pt x="39" y="30"/>
                    </a:lnTo>
                    <a:cubicBezTo>
                      <a:pt x="38" y="27"/>
                      <a:pt x="37" y="23"/>
                      <a:pt x="36" y="20"/>
                    </a:cubicBezTo>
                    <a:lnTo>
                      <a:pt x="36" y="20"/>
                    </a:lnTo>
                    <a:cubicBezTo>
                      <a:pt x="31" y="0"/>
                      <a:pt x="0" y="7"/>
                      <a:pt x="4" y="28"/>
                    </a:cubicBezTo>
                    <a:lnTo>
                      <a:pt x="4" y="28"/>
                    </a:lnTo>
                    <a:cubicBezTo>
                      <a:pt x="6" y="31"/>
                      <a:pt x="6" y="33"/>
                      <a:pt x="7" y="37"/>
                    </a:cubicBezTo>
                    <a:lnTo>
                      <a:pt x="7" y="37"/>
                    </a:lnTo>
                    <a:cubicBezTo>
                      <a:pt x="11" y="57"/>
                      <a:pt x="43"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2" name="Freeform 143">
                <a:extLst>
                  <a:ext uri="{FF2B5EF4-FFF2-40B4-BE49-F238E27FC236}">
                    <a16:creationId xmlns:a16="http://schemas.microsoft.com/office/drawing/2014/main" id="{28BEF4E3-17C1-5640-B1C6-00256890DF48}"/>
                  </a:ext>
                </a:extLst>
              </p:cNvPr>
              <p:cNvSpPr>
                <a:spLocks noChangeArrowheads="1"/>
              </p:cNvSpPr>
              <p:nvPr/>
            </p:nvSpPr>
            <p:spPr bwMode="auto">
              <a:xfrm>
                <a:off x="6501084" y="3422880"/>
                <a:ext cx="14041" cy="10801"/>
              </a:xfrm>
              <a:custGeom>
                <a:avLst/>
                <a:gdLst>
                  <a:gd name="T0" fmla="*/ 29 w 59"/>
                  <a:gd name="T1" fmla="*/ 39 h 44"/>
                  <a:gd name="T2" fmla="*/ 29 w 59"/>
                  <a:gd name="T3" fmla="*/ 39 h 44"/>
                  <a:gd name="T4" fmla="*/ 37 w 59"/>
                  <a:gd name="T5" fmla="*/ 37 h 44"/>
                  <a:gd name="T6" fmla="*/ 37 w 59"/>
                  <a:gd name="T7" fmla="*/ 37 h 44"/>
                  <a:gd name="T8" fmla="*/ 30 w 59"/>
                  <a:gd name="T9" fmla="*/ 5 h 44"/>
                  <a:gd name="T10" fmla="*/ 30 w 59"/>
                  <a:gd name="T11" fmla="*/ 5 h 44"/>
                  <a:gd name="T12" fmla="*/ 21 w 59"/>
                  <a:gd name="T13" fmla="*/ 7 h 44"/>
                  <a:gd name="T14" fmla="*/ 21 w 59"/>
                  <a:gd name="T15" fmla="*/ 7 h 44"/>
                  <a:gd name="T16" fmla="*/ 29 w 59"/>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4">
                    <a:moveTo>
                      <a:pt x="29" y="39"/>
                    </a:moveTo>
                    <a:lnTo>
                      <a:pt x="29" y="39"/>
                    </a:lnTo>
                    <a:cubicBezTo>
                      <a:pt x="32" y="38"/>
                      <a:pt x="35" y="37"/>
                      <a:pt x="37" y="37"/>
                    </a:cubicBezTo>
                    <a:lnTo>
                      <a:pt x="37" y="37"/>
                    </a:lnTo>
                    <a:cubicBezTo>
                      <a:pt x="58" y="31"/>
                      <a:pt x="50" y="0"/>
                      <a:pt x="30" y="5"/>
                    </a:cubicBezTo>
                    <a:lnTo>
                      <a:pt x="30" y="5"/>
                    </a:lnTo>
                    <a:cubicBezTo>
                      <a:pt x="27" y="6"/>
                      <a:pt x="24" y="6"/>
                      <a:pt x="21" y="7"/>
                    </a:cubicBezTo>
                    <a:lnTo>
                      <a:pt x="21" y="7"/>
                    </a:lnTo>
                    <a:cubicBezTo>
                      <a:pt x="0" y="11"/>
                      <a:pt x="8" y="43"/>
                      <a:pt x="29"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3" name="Freeform 144">
                <a:extLst>
                  <a:ext uri="{FF2B5EF4-FFF2-40B4-BE49-F238E27FC236}">
                    <a16:creationId xmlns:a16="http://schemas.microsoft.com/office/drawing/2014/main" id="{6B81CD5B-EA19-FF49-BDFF-CA273A551828}"/>
                  </a:ext>
                </a:extLst>
              </p:cNvPr>
              <p:cNvSpPr>
                <a:spLocks noChangeArrowheads="1"/>
              </p:cNvSpPr>
              <p:nvPr/>
            </p:nvSpPr>
            <p:spPr bwMode="auto">
              <a:xfrm>
                <a:off x="6444917" y="3418560"/>
                <a:ext cx="16201" cy="14041"/>
              </a:xfrm>
              <a:custGeom>
                <a:avLst/>
                <a:gdLst>
                  <a:gd name="T0" fmla="*/ 29 w 65"/>
                  <a:gd name="T1" fmla="*/ 46 h 58"/>
                  <a:gd name="T2" fmla="*/ 29 w 65"/>
                  <a:gd name="T3" fmla="*/ 46 h 58"/>
                  <a:gd name="T4" fmla="*/ 46 w 65"/>
                  <a:gd name="T5" fmla="*/ 18 h 58"/>
                  <a:gd name="T6" fmla="*/ 46 w 65"/>
                  <a:gd name="T7" fmla="*/ 18 h 58"/>
                  <a:gd name="T8" fmla="*/ 34 w 65"/>
                  <a:gd name="T9" fmla="*/ 11 h 58"/>
                  <a:gd name="T10" fmla="*/ 34 w 65"/>
                  <a:gd name="T11" fmla="*/ 11 h 58"/>
                  <a:gd name="T12" fmla="*/ 17 w 65"/>
                  <a:gd name="T13" fmla="*/ 38 h 58"/>
                  <a:gd name="T14" fmla="*/ 17 w 65"/>
                  <a:gd name="T15" fmla="*/ 38 h 58"/>
                  <a:gd name="T16" fmla="*/ 29 w 65"/>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29" y="46"/>
                    </a:moveTo>
                    <a:lnTo>
                      <a:pt x="29" y="46"/>
                    </a:lnTo>
                    <a:cubicBezTo>
                      <a:pt x="47" y="57"/>
                      <a:pt x="64" y="29"/>
                      <a:pt x="46" y="18"/>
                    </a:cubicBezTo>
                    <a:lnTo>
                      <a:pt x="46" y="18"/>
                    </a:lnTo>
                    <a:cubicBezTo>
                      <a:pt x="42" y="16"/>
                      <a:pt x="39" y="13"/>
                      <a:pt x="34" y="11"/>
                    </a:cubicBezTo>
                    <a:lnTo>
                      <a:pt x="34" y="11"/>
                    </a:lnTo>
                    <a:cubicBezTo>
                      <a:pt x="17" y="0"/>
                      <a:pt x="0" y="28"/>
                      <a:pt x="17" y="38"/>
                    </a:cubicBezTo>
                    <a:lnTo>
                      <a:pt x="17" y="38"/>
                    </a:lnTo>
                    <a:cubicBezTo>
                      <a:pt x="22" y="41"/>
                      <a:pt x="25"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4" name="Freeform 145">
                <a:extLst>
                  <a:ext uri="{FF2B5EF4-FFF2-40B4-BE49-F238E27FC236}">
                    <a16:creationId xmlns:a16="http://schemas.microsoft.com/office/drawing/2014/main" id="{AB3D1CEC-6CC0-F141-A53F-8B592603C8DF}"/>
                  </a:ext>
                </a:extLst>
              </p:cNvPr>
              <p:cNvSpPr>
                <a:spLocks noChangeArrowheads="1"/>
              </p:cNvSpPr>
              <p:nvPr/>
            </p:nvSpPr>
            <p:spPr bwMode="auto">
              <a:xfrm>
                <a:off x="6450318" y="3377516"/>
                <a:ext cx="16202" cy="14041"/>
              </a:xfrm>
              <a:custGeom>
                <a:avLst/>
                <a:gdLst>
                  <a:gd name="T0" fmla="*/ 46 w 65"/>
                  <a:gd name="T1" fmla="*/ 18 h 58"/>
                  <a:gd name="T2" fmla="*/ 46 w 65"/>
                  <a:gd name="T3" fmla="*/ 18 h 58"/>
                  <a:gd name="T4" fmla="*/ 34 w 65"/>
                  <a:gd name="T5" fmla="*/ 11 h 58"/>
                  <a:gd name="T6" fmla="*/ 34 w 65"/>
                  <a:gd name="T7" fmla="*/ 11 h 58"/>
                  <a:gd name="T8" fmla="*/ 17 w 65"/>
                  <a:gd name="T9" fmla="*/ 39 h 58"/>
                  <a:gd name="T10" fmla="*/ 17 w 65"/>
                  <a:gd name="T11" fmla="*/ 39 h 58"/>
                  <a:gd name="T12" fmla="*/ 29 w 65"/>
                  <a:gd name="T13" fmla="*/ 46 h 58"/>
                  <a:gd name="T14" fmla="*/ 29 w 65"/>
                  <a:gd name="T15" fmla="*/ 46 h 58"/>
                  <a:gd name="T16" fmla="*/ 46 w 65"/>
                  <a:gd name="T17" fmla="*/ 1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46" y="18"/>
                    </a:moveTo>
                    <a:lnTo>
                      <a:pt x="46" y="18"/>
                    </a:lnTo>
                    <a:cubicBezTo>
                      <a:pt x="42" y="16"/>
                      <a:pt x="38" y="14"/>
                      <a:pt x="34" y="11"/>
                    </a:cubicBezTo>
                    <a:lnTo>
                      <a:pt x="34" y="11"/>
                    </a:lnTo>
                    <a:cubicBezTo>
                      <a:pt x="16" y="0"/>
                      <a:pt x="0" y="27"/>
                      <a:pt x="17" y="39"/>
                    </a:cubicBezTo>
                    <a:lnTo>
                      <a:pt x="17" y="39"/>
                    </a:lnTo>
                    <a:cubicBezTo>
                      <a:pt x="21" y="41"/>
                      <a:pt x="25" y="44"/>
                      <a:pt x="29" y="46"/>
                    </a:cubicBezTo>
                    <a:lnTo>
                      <a:pt x="29" y="46"/>
                    </a:lnTo>
                    <a:cubicBezTo>
                      <a:pt x="46" y="57"/>
                      <a:pt x="64" y="29"/>
                      <a:pt x="46"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5" name="Freeform 146">
                <a:extLst>
                  <a:ext uri="{FF2B5EF4-FFF2-40B4-BE49-F238E27FC236}">
                    <a16:creationId xmlns:a16="http://schemas.microsoft.com/office/drawing/2014/main" id="{09D0787F-9D86-B444-9798-33C7E8C980C9}"/>
                  </a:ext>
                </a:extLst>
              </p:cNvPr>
              <p:cNvSpPr>
                <a:spLocks noChangeArrowheads="1"/>
              </p:cNvSpPr>
              <p:nvPr/>
            </p:nvSpPr>
            <p:spPr bwMode="auto">
              <a:xfrm>
                <a:off x="6466520" y="3399118"/>
                <a:ext cx="16201" cy="15122"/>
              </a:xfrm>
              <a:custGeom>
                <a:avLst/>
                <a:gdLst>
                  <a:gd name="T0" fmla="*/ 29 w 64"/>
                  <a:gd name="T1" fmla="*/ 46 h 60"/>
                  <a:gd name="T2" fmla="*/ 29 w 64"/>
                  <a:gd name="T3" fmla="*/ 46 h 60"/>
                  <a:gd name="T4" fmla="*/ 46 w 64"/>
                  <a:gd name="T5" fmla="*/ 19 h 60"/>
                  <a:gd name="T6" fmla="*/ 46 w 64"/>
                  <a:gd name="T7" fmla="*/ 19 h 60"/>
                  <a:gd name="T8" fmla="*/ 35 w 64"/>
                  <a:gd name="T9" fmla="*/ 11 h 60"/>
                  <a:gd name="T10" fmla="*/ 35 w 64"/>
                  <a:gd name="T11" fmla="*/ 11 h 60"/>
                  <a:gd name="T12" fmla="*/ 17 w 64"/>
                  <a:gd name="T13" fmla="*/ 39 h 60"/>
                  <a:gd name="T14" fmla="*/ 17 w 64"/>
                  <a:gd name="T15" fmla="*/ 39 h 60"/>
                  <a:gd name="T16" fmla="*/ 29 w 64"/>
                  <a:gd name="T17" fmla="*/ 4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0">
                    <a:moveTo>
                      <a:pt x="29" y="46"/>
                    </a:moveTo>
                    <a:lnTo>
                      <a:pt x="29" y="46"/>
                    </a:lnTo>
                    <a:cubicBezTo>
                      <a:pt x="46" y="59"/>
                      <a:pt x="63" y="30"/>
                      <a:pt x="46" y="19"/>
                    </a:cubicBezTo>
                    <a:lnTo>
                      <a:pt x="46" y="19"/>
                    </a:lnTo>
                    <a:cubicBezTo>
                      <a:pt x="42" y="16"/>
                      <a:pt x="39" y="14"/>
                      <a:pt x="35" y="11"/>
                    </a:cubicBezTo>
                    <a:lnTo>
                      <a:pt x="35" y="11"/>
                    </a:lnTo>
                    <a:cubicBezTo>
                      <a:pt x="17" y="0"/>
                      <a:pt x="0" y="28"/>
                      <a:pt x="17" y="39"/>
                    </a:cubicBezTo>
                    <a:lnTo>
                      <a:pt x="17" y="39"/>
                    </a:lnTo>
                    <a:cubicBezTo>
                      <a:pt x="22" y="42"/>
                      <a:pt x="25" y="44"/>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6" name="Freeform 147">
                <a:extLst>
                  <a:ext uri="{FF2B5EF4-FFF2-40B4-BE49-F238E27FC236}">
                    <a16:creationId xmlns:a16="http://schemas.microsoft.com/office/drawing/2014/main" id="{A3D1CF8C-F000-E142-BF1B-75AE272F7FE6}"/>
                  </a:ext>
                </a:extLst>
              </p:cNvPr>
              <p:cNvSpPr>
                <a:spLocks noChangeArrowheads="1"/>
              </p:cNvSpPr>
              <p:nvPr/>
            </p:nvSpPr>
            <p:spPr bwMode="auto">
              <a:xfrm>
                <a:off x="6461119" y="3435841"/>
                <a:ext cx="11882" cy="11881"/>
              </a:xfrm>
              <a:custGeom>
                <a:avLst/>
                <a:gdLst>
                  <a:gd name="T0" fmla="*/ 29 w 49"/>
                  <a:gd name="T1" fmla="*/ 8 h 49"/>
                  <a:gd name="T2" fmla="*/ 29 w 49"/>
                  <a:gd name="T3" fmla="*/ 8 h 49"/>
                  <a:gd name="T4" fmla="*/ 27 w 49"/>
                  <a:gd name="T5" fmla="*/ 7 h 49"/>
                  <a:gd name="T6" fmla="*/ 27 w 49"/>
                  <a:gd name="T7" fmla="*/ 7 h 49"/>
                  <a:gd name="T8" fmla="*/ 28 w 49"/>
                  <a:gd name="T9" fmla="*/ 8 h 49"/>
                  <a:gd name="T10" fmla="*/ 28 w 49"/>
                  <a:gd name="T11" fmla="*/ 8 h 49"/>
                  <a:gd name="T12" fmla="*/ 29 w 49"/>
                  <a:gd name="T13" fmla="*/ 8 h 49"/>
                  <a:gd name="T14" fmla="*/ 18 w 49"/>
                  <a:gd name="T15" fmla="*/ 5 h 49"/>
                  <a:gd name="T16" fmla="*/ 18 w 49"/>
                  <a:gd name="T17" fmla="*/ 5 h 49"/>
                  <a:gd name="T18" fmla="*/ 3 w 49"/>
                  <a:gd name="T19" fmla="*/ 24 h 49"/>
                  <a:gd name="T20" fmla="*/ 3 w 49"/>
                  <a:gd name="T21" fmla="*/ 24 h 49"/>
                  <a:gd name="T22" fmla="*/ 42 w 49"/>
                  <a:gd name="T23" fmla="*/ 14 h 49"/>
                  <a:gd name="T24" fmla="*/ 42 w 49"/>
                  <a:gd name="T25" fmla="*/ 14 h 49"/>
                  <a:gd name="T26" fmla="*/ 18 w 49"/>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9">
                    <a:moveTo>
                      <a:pt x="29" y="8"/>
                    </a:moveTo>
                    <a:lnTo>
                      <a:pt x="29" y="8"/>
                    </a:lnTo>
                    <a:cubicBezTo>
                      <a:pt x="28" y="8"/>
                      <a:pt x="28" y="7"/>
                      <a:pt x="27" y="7"/>
                    </a:cubicBezTo>
                    <a:lnTo>
                      <a:pt x="27" y="7"/>
                    </a:lnTo>
                    <a:cubicBezTo>
                      <a:pt x="28" y="7"/>
                      <a:pt x="28" y="7"/>
                      <a:pt x="28" y="8"/>
                    </a:cubicBezTo>
                    <a:lnTo>
                      <a:pt x="28" y="8"/>
                    </a:lnTo>
                    <a:cubicBezTo>
                      <a:pt x="29" y="8"/>
                      <a:pt x="29" y="8"/>
                      <a:pt x="29" y="8"/>
                    </a:cubicBezTo>
                    <a:close/>
                    <a:moveTo>
                      <a:pt x="18" y="5"/>
                    </a:moveTo>
                    <a:lnTo>
                      <a:pt x="18" y="5"/>
                    </a:lnTo>
                    <a:cubicBezTo>
                      <a:pt x="9" y="6"/>
                      <a:pt x="0" y="12"/>
                      <a:pt x="3" y="24"/>
                    </a:cubicBezTo>
                    <a:lnTo>
                      <a:pt x="3" y="24"/>
                    </a:lnTo>
                    <a:cubicBezTo>
                      <a:pt x="11" y="48"/>
                      <a:pt x="48" y="39"/>
                      <a:pt x="42" y="14"/>
                    </a:cubicBezTo>
                    <a:lnTo>
                      <a:pt x="42" y="14"/>
                    </a:lnTo>
                    <a:cubicBezTo>
                      <a:pt x="40" y="1"/>
                      <a:pt x="26" y="0"/>
                      <a:pt x="18" y="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7" name="Freeform 148">
                <a:extLst>
                  <a:ext uri="{FF2B5EF4-FFF2-40B4-BE49-F238E27FC236}">
                    <a16:creationId xmlns:a16="http://schemas.microsoft.com/office/drawing/2014/main" id="{189480B7-2153-1942-9599-8C6854162F21}"/>
                  </a:ext>
                </a:extLst>
              </p:cNvPr>
              <p:cNvSpPr>
                <a:spLocks noChangeArrowheads="1"/>
              </p:cNvSpPr>
              <p:nvPr/>
            </p:nvSpPr>
            <p:spPr bwMode="auto">
              <a:xfrm>
                <a:off x="6422235" y="3455284"/>
                <a:ext cx="10801" cy="14041"/>
              </a:xfrm>
              <a:custGeom>
                <a:avLst/>
                <a:gdLst>
                  <a:gd name="T0" fmla="*/ 5 w 45"/>
                  <a:gd name="T1" fmla="*/ 28 h 58"/>
                  <a:gd name="T2" fmla="*/ 5 w 45"/>
                  <a:gd name="T3" fmla="*/ 28 h 58"/>
                  <a:gd name="T4" fmla="*/ 7 w 45"/>
                  <a:gd name="T5" fmla="*/ 37 h 58"/>
                  <a:gd name="T6" fmla="*/ 7 w 45"/>
                  <a:gd name="T7" fmla="*/ 37 h 58"/>
                  <a:gd name="T8" fmla="*/ 39 w 45"/>
                  <a:gd name="T9" fmla="*/ 30 h 58"/>
                  <a:gd name="T10" fmla="*/ 39 w 45"/>
                  <a:gd name="T11" fmla="*/ 30 h 58"/>
                  <a:gd name="T12" fmla="*/ 37 w 45"/>
                  <a:gd name="T13" fmla="*/ 20 h 58"/>
                  <a:gd name="T14" fmla="*/ 37 w 45"/>
                  <a:gd name="T15" fmla="*/ 20 h 58"/>
                  <a:gd name="T16" fmla="*/ 5 w 45"/>
                  <a:gd name="T17"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5" y="28"/>
                    </a:moveTo>
                    <a:lnTo>
                      <a:pt x="5" y="28"/>
                    </a:lnTo>
                    <a:cubicBezTo>
                      <a:pt x="6" y="31"/>
                      <a:pt x="7" y="34"/>
                      <a:pt x="7" y="37"/>
                    </a:cubicBezTo>
                    <a:lnTo>
                      <a:pt x="7" y="37"/>
                    </a:lnTo>
                    <a:cubicBezTo>
                      <a:pt x="12" y="57"/>
                      <a:pt x="44" y="50"/>
                      <a:pt x="39" y="30"/>
                    </a:cubicBezTo>
                    <a:lnTo>
                      <a:pt x="39" y="30"/>
                    </a:lnTo>
                    <a:cubicBezTo>
                      <a:pt x="38" y="27"/>
                      <a:pt x="38" y="24"/>
                      <a:pt x="37" y="20"/>
                    </a:cubicBezTo>
                    <a:lnTo>
                      <a:pt x="37" y="20"/>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8" name="Freeform 149">
                <a:extLst>
                  <a:ext uri="{FF2B5EF4-FFF2-40B4-BE49-F238E27FC236}">
                    <a16:creationId xmlns:a16="http://schemas.microsoft.com/office/drawing/2014/main" id="{1ED31303-EC51-CF48-B2A6-125EFC404E53}"/>
                  </a:ext>
                </a:extLst>
              </p:cNvPr>
              <p:cNvSpPr>
                <a:spLocks noChangeArrowheads="1"/>
              </p:cNvSpPr>
              <p:nvPr/>
            </p:nvSpPr>
            <p:spPr bwMode="auto">
              <a:xfrm>
                <a:off x="6442757" y="3481207"/>
                <a:ext cx="16201" cy="14041"/>
              </a:xfrm>
              <a:custGeom>
                <a:avLst/>
                <a:gdLst>
                  <a:gd name="T0" fmla="*/ 35 w 65"/>
                  <a:gd name="T1" fmla="*/ 11 h 58"/>
                  <a:gd name="T2" fmla="*/ 35 w 65"/>
                  <a:gd name="T3" fmla="*/ 11 h 58"/>
                  <a:gd name="T4" fmla="*/ 18 w 65"/>
                  <a:gd name="T5" fmla="*/ 39 h 58"/>
                  <a:gd name="T6" fmla="*/ 18 w 65"/>
                  <a:gd name="T7" fmla="*/ 39 h 58"/>
                  <a:gd name="T8" fmla="*/ 29 w 65"/>
                  <a:gd name="T9" fmla="*/ 46 h 58"/>
                  <a:gd name="T10" fmla="*/ 29 w 65"/>
                  <a:gd name="T11" fmla="*/ 46 h 58"/>
                  <a:gd name="T12" fmla="*/ 46 w 65"/>
                  <a:gd name="T13" fmla="*/ 18 h 58"/>
                  <a:gd name="T14" fmla="*/ 46 w 65"/>
                  <a:gd name="T15" fmla="*/ 18 h 58"/>
                  <a:gd name="T16" fmla="*/ 35 w 65"/>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35" y="11"/>
                    </a:moveTo>
                    <a:lnTo>
                      <a:pt x="35" y="11"/>
                    </a:lnTo>
                    <a:cubicBezTo>
                      <a:pt x="18" y="0"/>
                      <a:pt x="0" y="28"/>
                      <a:pt x="18" y="39"/>
                    </a:cubicBezTo>
                    <a:lnTo>
                      <a:pt x="18" y="39"/>
                    </a:lnTo>
                    <a:cubicBezTo>
                      <a:pt x="22" y="41"/>
                      <a:pt x="26" y="44"/>
                      <a:pt x="29" y="46"/>
                    </a:cubicBezTo>
                    <a:lnTo>
                      <a:pt x="29" y="46"/>
                    </a:lnTo>
                    <a:cubicBezTo>
                      <a:pt x="48" y="57"/>
                      <a:pt x="64" y="29"/>
                      <a:pt x="46" y="18"/>
                    </a:cubicBezTo>
                    <a:lnTo>
                      <a:pt x="46" y="18"/>
                    </a:lnTo>
                    <a:cubicBezTo>
                      <a:pt x="43" y="16"/>
                      <a:pt x="39" y="14"/>
                      <a:pt x="35"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9" name="Freeform 150">
                <a:extLst>
                  <a:ext uri="{FF2B5EF4-FFF2-40B4-BE49-F238E27FC236}">
                    <a16:creationId xmlns:a16="http://schemas.microsoft.com/office/drawing/2014/main" id="{B2930900-089A-B546-9033-0E09769B758B}"/>
                  </a:ext>
                </a:extLst>
              </p:cNvPr>
              <p:cNvSpPr>
                <a:spLocks noChangeArrowheads="1"/>
              </p:cNvSpPr>
              <p:nvPr/>
            </p:nvSpPr>
            <p:spPr bwMode="auto">
              <a:xfrm>
                <a:off x="6470840" y="3484447"/>
                <a:ext cx="14041" cy="10801"/>
              </a:xfrm>
              <a:custGeom>
                <a:avLst/>
                <a:gdLst>
                  <a:gd name="T0" fmla="*/ 29 w 58"/>
                  <a:gd name="T1" fmla="*/ 5 h 45"/>
                  <a:gd name="T2" fmla="*/ 29 w 58"/>
                  <a:gd name="T3" fmla="*/ 5 h 45"/>
                  <a:gd name="T4" fmla="*/ 20 w 58"/>
                  <a:gd name="T5" fmla="*/ 8 h 45"/>
                  <a:gd name="T6" fmla="*/ 20 w 58"/>
                  <a:gd name="T7" fmla="*/ 8 h 45"/>
                  <a:gd name="T8" fmla="*/ 27 w 58"/>
                  <a:gd name="T9" fmla="*/ 39 h 45"/>
                  <a:gd name="T10" fmla="*/ 27 w 58"/>
                  <a:gd name="T11" fmla="*/ 39 h 45"/>
                  <a:gd name="T12" fmla="*/ 37 w 58"/>
                  <a:gd name="T13" fmla="*/ 37 h 45"/>
                  <a:gd name="T14" fmla="*/ 37 w 58"/>
                  <a:gd name="T15" fmla="*/ 37 h 45"/>
                  <a:gd name="T16" fmla="*/ 29 w 58"/>
                  <a:gd name="T1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9" y="5"/>
                    </a:moveTo>
                    <a:lnTo>
                      <a:pt x="29" y="5"/>
                    </a:lnTo>
                    <a:cubicBezTo>
                      <a:pt x="26" y="6"/>
                      <a:pt x="23" y="7"/>
                      <a:pt x="20" y="8"/>
                    </a:cubicBezTo>
                    <a:lnTo>
                      <a:pt x="20" y="8"/>
                    </a:lnTo>
                    <a:cubicBezTo>
                      <a:pt x="0" y="12"/>
                      <a:pt x="7" y="44"/>
                      <a:pt x="27" y="39"/>
                    </a:cubicBezTo>
                    <a:lnTo>
                      <a:pt x="27" y="39"/>
                    </a:lnTo>
                    <a:cubicBezTo>
                      <a:pt x="31" y="39"/>
                      <a:pt x="34" y="37"/>
                      <a:pt x="37" y="37"/>
                    </a:cubicBezTo>
                    <a:lnTo>
                      <a:pt x="37" y="37"/>
                    </a:lnTo>
                    <a:cubicBezTo>
                      <a:pt x="57" y="32"/>
                      <a:pt x="50" y="0"/>
                      <a:pt x="29"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0" name="Freeform 151">
                <a:extLst>
                  <a:ext uri="{FF2B5EF4-FFF2-40B4-BE49-F238E27FC236}">
                    <a16:creationId xmlns:a16="http://schemas.microsoft.com/office/drawing/2014/main" id="{4FF0ABC6-E983-7344-ADAC-C00AEB69EA50}"/>
                  </a:ext>
                </a:extLst>
              </p:cNvPr>
              <p:cNvSpPr>
                <a:spLocks noChangeArrowheads="1"/>
              </p:cNvSpPr>
              <p:nvPr/>
            </p:nvSpPr>
            <p:spPr bwMode="auto">
              <a:xfrm>
                <a:off x="6455719" y="3459604"/>
                <a:ext cx="14041" cy="10801"/>
              </a:xfrm>
              <a:custGeom>
                <a:avLst/>
                <a:gdLst>
                  <a:gd name="T0" fmla="*/ 29 w 58"/>
                  <a:gd name="T1" fmla="*/ 5 h 45"/>
                  <a:gd name="T2" fmla="*/ 29 w 58"/>
                  <a:gd name="T3" fmla="*/ 5 h 45"/>
                  <a:gd name="T4" fmla="*/ 21 w 58"/>
                  <a:gd name="T5" fmla="*/ 7 h 45"/>
                  <a:gd name="T6" fmla="*/ 21 w 58"/>
                  <a:gd name="T7" fmla="*/ 7 h 45"/>
                  <a:gd name="T8" fmla="*/ 27 w 58"/>
                  <a:gd name="T9" fmla="*/ 39 h 45"/>
                  <a:gd name="T10" fmla="*/ 27 w 58"/>
                  <a:gd name="T11" fmla="*/ 39 h 45"/>
                  <a:gd name="T12" fmla="*/ 37 w 58"/>
                  <a:gd name="T13" fmla="*/ 37 h 45"/>
                  <a:gd name="T14" fmla="*/ 37 w 58"/>
                  <a:gd name="T15" fmla="*/ 37 h 45"/>
                  <a:gd name="T16" fmla="*/ 29 w 58"/>
                  <a:gd name="T1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9" y="5"/>
                    </a:moveTo>
                    <a:lnTo>
                      <a:pt x="29" y="5"/>
                    </a:lnTo>
                    <a:cubicBezTo>
                      <a:pt x="26" y="5"/>
                      <a:pt x="23" y="7"/>
                      <a:pt x="21" y="7"/>
                    </a:cubicBezTo>
                    <a:lnTo>
                      <a:pt x="21" y="7"/>
                    </a:lnTo>
                    <a:cubicBezTo>
                      <a:pt x="0" y="12"/>
                      <a:pt x="7" y="44"/>
                      <a:pt x="27" y="39"/>
                    </a:cubicBezTo>
                    <a:lnTo>
                      <a:pt x="27" y="39"/>
                    </a:lnTo>
                    <a:cubicBezTo>
                      <a:pt x="31" y="38"/>
                      <a:pt x="34" y="37"/>
                      <a:pt x="37" y="37"/>
                    </a:cubicBezTo>
                    <a:lnTo>
                      <a:pt x="37" y="37"/>
                    </a:lnTo>
                    <a:cubicBezTo>
                      <a:pt x="57" y="32"/>
                      <a:pt x="50" y="0"/>
                      <a:pt x="29"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1" name="Freeform 152">
                <a:extLst>
                  <a:ext uri="{FF2B5EF4-FFF2-40B4-BE49-F238E27FC236}">
                    <a16:creationId xmlns:a16="http://schemas.microsoft.com/office/drawing/2014/main" id="{1158B2AF-2A85-CC4F-8546-FE2BBAA5003D}"/>
                  </a:ext>
                </a:extLst>
              </p:cNvPr>
              <p:cNvSpPr>
                <a:spLocks noChangeArrowheads="1"/>
              </p:cNvSpPr>
              <p:nvPr/>
            </p:nvSpPr>
            <p:spPr bwMode="auto">
              <a:xfrm>
                <a:off x="6956891" y="3206858"/>
                <a:ext cx="11881" cy="10801"/>
              </a:xfrm>
              <a:custGeom>
                <a:avLst/>
                <a:gdLst>
                  <a:gd name="T0" fmla="*/ 28 w 49"/>
                  <a:gd name="T1" fmla="*/ 36 h 42"/>
                  <a:gd name="T2" fmla="*/ 28 w 49"/>
                  <a:gd name="T3" fmla="*/ 36 h 42"/>
                  <a:gd name="T4" fmla="*/ 20 w 49"/>
                  <a:gd name="T5" fmla="*/ 5 h 42"/>
                  <a:gd name="T6" fmla="*/ 20 w 49"/>
                  <a:gd name="T7" fmla="*/ 5 h 42"/>
                  <a:gd name="T8" fmla="*/ 28 w 49"/>
                  <a:gd name="T9" fmla="*/ 36 h 42"/>
                </a:gdLst>
                <a:ahLst/>
                <a:cxnLst>
                  <a:cxn ang="0">
                    <a:pos x="T0" y="T1"/>
                  </a:cxn>
                  <a:cxn ang="0">
                    <a:pos x="T2" y="T3"/>
                  </a:cxn>
                  <a:cxn ang="0">
                    <a:pos x="T4" y="T5"/>
                  </a:cxn>
                  <a:cxn ang="0">
                    <a:pos x="T6" y="T7"/>
                  </a:cxn>
                  <a:cxn ang="0">
                    <a:pos x="T8" y="T9"/>
                  </a:cxn>
                </a:cxnLst>
                <a:rect l="0" t="0" r="r" b="b"/>
                <a:pathLst>
                  <a:path w="49" h="42">
                    <a:moveTo>
                      <a:pt x="28" y="36"/>
                    </a:moveTo>
                    <a:lnTo>
                      <a:pt x="28" y="36"/>
                    </a:lnTo>
                    <a:cubicBezTo>
                      <a:pt x="48" y="32"/>
                      <a:pt x="41" y="0"/>
                      <a:pt x="20" y="5"/>
                    </a:cubicBezTo>
                    <a:lnTo>
                      <a:pt x="20" y="5"/>
                    </a:lnTo>
                    <a:cubicBezTo>
                      <a:pt x="0" y="10"/>
                      <a:pt x="7"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2" name="Freeform 153">
                <a:extLst>
                  <a:ext uri="{FF2B5EF4-FFF2-40B4-BE49-F238E27FC236}">
                    <a16:creationId xmlns:a16="http://schemas.microsoft.com/office/drawing/2014/main" id="{3172FFE6-F654-144B-9859-236E8D6D852F}"/>
                  </a:ext>
                </a:extLst>
              </p:cNvPr>
              <p:cNvSpPr>
                <a:spLocks noChangeArrowheads="1"/>
              </p:cNvSpPr>
              <p:nvPr/>
            </p:nvSpPr>
            <p:spPr bwMode="auto">
              <a:xfrm>
                <a:off x="6961211" y="3226299"/>
                <a:ext cx="8641" cy="11881"/>
              </a:xfrm>
              <a:custGeom>
                <a:avLst/>
                <a:gdLst>
                  <a:gd name="T0" fmla="*/ 34 w 36"/>
                  <a:gd name="T1" fmla="*/ 27 h 49"/>
                  <a:gd name="T2" fmla="*/ 34 w 36"/>
                  <a:gd name="T3" fmla="*/ 27 h 49"/>
                  <a:gd name="T4" fmla="*/ 34 w 36"/>
                  <a:gd name="T5" fmla="*/ 22 h 49"/>
                  <a:gd name="T6" fmla="*/ 34 w 36"/>
                  <a:gd name="T7" fmla="*/ 22 h 49"/>
                  <a:gd name="T8" fmla="*/ 1 w 36"/>
                  <a:gd name="T9" fmla="*/ 21 h 49"/>
                  <a:gd name="T10" fmla="*/ 1 w 36"/>
                  <a:gd name="T11" fmla="*/ 21 h 49"/>
                  <a:gd name="T12" fmla="*/ 1 w 36"/>
                  <a:gd name="T13" fmla="*/ 26 h 49"/>
                  <a:gd name="T14" fmla="*/ 1 w 36"/>
                  <a:gd name="T15" fmla="*/ 26 h 49"/>
                  <a:gd name="T16" fmla="*/ 34 w 36"/>
                  <a:gd name="T17"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49">
                    <a:moveTo>
                      <a:pt x="34" y="27"/>
                    </a:moveTo>
                    <a:lnTo>
                      <a:pt x="34" y="27"/>
                    </a:lnTo>
                    <a:cubicBezTo>
                      <a:pt x="34" y="26"/>
                      <a:pt x="34" y="24"/>
                      <a:pt x="34" y="22"/>
                    </a:cubicBezTo>
                    <a:lnTo>
                      <a:pt x="34" y="22"/>
                    </a:lnTo>
                    <a:cubicBezTo>
                      <a:pt x="32" y="1"/>
                      <a:pt x="0" y="0"/>
                      <a:pt x="1" y="21"/>
                    </a:cubicBezTo>
                    <a:lnTo>
                      <a:pt x="1" y="21"/>
                    </a:lnTo>
                    <a:cubicBezTo>
                      <a:pt x="1" y="22"/>
                      <a:pt x="1" y="24"/>
                      <a:pt x="1" y="26"/>
                    </a:cubicBezTo>
                    <a:lnTo>
                      <a:pt x="1" y="26"/>
                    </a:lnTo>
                    <a:cubicBezTo>
                      <a:pt x="2" y="47"/>
                      <a:pt x="35" y="48"/>
                      <a:pt x="34"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3" name="Freeform 154">
                <a:extLst>
                  <a:ext uri="{FF2B5EF4-FFF2-40B4-BE49-F238E27FC236}">
                    <a16:creationId xmlns:a16="http://schemas.microsoft.com/office/drawing/2014/main" id="{1E14D4C4-B31C-7743-963B-E99E2E4CF193}"/>
                  </a:ext>
                </a:extLst>
              </p:cNvPr>
              <p:cNvSpPr>
                <a:spLocks noChangeArrowheads="1"/>
              </p:cNvSpPr>
              <p:nvPr/>
            </p:nvSpPr>
            <p:spPr bwMode="auto">
              <a:xfrm>
                <a:off x="6974173" y="3201456"/>
                <a:ext cx="14041" cy="14042"/>
              </a:xfrm>
              <a:custGeom>
                <a:avLst/>
                <a:gdLst>
                  <a:gd name="T0" fmla="*/ 23 w 59"/>
                  <a:gd name="T1" fmla="*/ 43 h 56"/>
                  <a:gd name="T2" fmla="*/ 23 w 59"/>
                  <a:gd name="T3" fmla="*/ 43 h 56"/>
                  <a:gd name="T4" fmla="*/ 41 w 59"/>
                  <a:gd name="T5" fmla="*/ 15 h 56"/>
                  <a:gd name="T6" fmla="*/ 41 w 59"/>
                  <a:gd name="T7" fmla="*/ 15 h 56"/>
                  <a:gd name="T8" fmla="*/ 34 w 59"/>
                  <a:gd name="T9" fmla="*/ 12 h 56"/>
                  <a:gd name="T10" fmla="*/ 34 w 59"/>
                  <a:gd name="T11" fmla="*/ 12 h 56"/>
                  <a:gd name="T12" fmla="*/ 17 w 59"/>
                  <a:gd name="T13" fmla="*/ 39 h 56"/>
                  <a:gd name="T14" fmla="*/ 17 w 59"/>
                  <a:gd name="T15" fmla="*/ 39 h 56"/>
                  <a:gd name="T16" fmla="*/ 23 w 59"/>
                  <a:gd name="T17" fmla="*/ 4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6">
                    <a:moveTo>
                      <a:pt x="23" y="43"/>
                    </a:moveTo>
                    <a:lnTo>
                      <a:pt x="23" y="43"/>
                    </a:lnTo>
                    <a:cubicBezTo>
                      <a:pt x="41" y="55"/>
                      <a:pt x="58" y="27"/>
                      <a:pt x="41" y="15"/>
                    </a:cubicBezTo>
                    <a:lnTo>
                      <a:pt x="41" y="15"/>
                    </a:lnTo>
                    <a:cubicBezTo>
                      <a:pt x="38" y="14"/>
                      <a:pt x="36" y="13"/>
                      <a:pt x="34" y="12"/>
                    </a:cubicBezTo>
                    <a:lnTo>
                      <a:pt x="34" y="12"/>
                    </a:lnTo>
                    <a:cubicBezTo>
                      <a:pt x="16" y="0"/>
                      <a:pt x="0" y="28"/>
                      <a:pt x="17" y="39"/>
                    </a:cubicBezTo>
                    <a:lnTo>
                      <a:pt x="17" y="39"/>
                    </a:lnTo>
                    <a:cubicBezTo>
                      <a:pt x="19" y="41"/>
                      <a:pt x="21" y="42"/>
                      <a:pt x="2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4" name="Freeform 155">
                <a:extLst>
                  <a:ext uri="{FF2B5EF4-FFF2-40B4-BE49-F238E27FC236}">
                    <a16:creationId xmlns:a16="http://schemas.microsoft.com/office/drawing/2014/main" id="{843CE523-FC27-DD40-8C27-14FA3F34C21C}"/>
                  </a:ext>
                </a:extLst>
              </p:cNvPr>
              <p:cNvSpPr>
                <a:spLocks noChangeArrowheads="1"/>
              </p:cNvSpPr>
              <p:nvPr/>
            </p:nvSpPr>
            <p:spPr bwMode="auto">
              <a:xfrm>
                <a:off x="6989295" y="3225219"/>
                <a:ext cx="12961" cy="10801"/>
              </a:xfrm>
              <a:custGeom>
                <a:avLst/>
                <a:gdLst>
                  <a:gd name="T0" fmla="*/ 27 w 54"/>
                  <a:gd name="T1" fmla="*/ 38 h 43"/>
                  <a:gd name="T2" fmla="*/ 27 w 54"/>
                  <a:gd name="T3" fmla="*/ 38 h 43"/>
                  <a:gd name="T4" fmla="*/ 33 w 54"/>
                  <a:gd name="T5" fmla="*/ 37 h 43"/>
                  <a:gd name="T6" fmla="*/ 33 w 54"/>
                  <a:gd name="T7" fmla="*/ 37 h 43"/>
                  <a:gd name="T8" fmla="*/ 25 w 54"/>
                  <a:gd name="T9" fmla="*/ 5 h 43"/>
                  <a:gd name="T10" fmla="*/ 25 w 54"/>
                  <a:gd name="T11" fmla="*/ 5 h 43"/>
                  <a:gd name="T12" fmla="*/ 20 w 54"/>
                  <a:gd name="T13" fmla="*/ 6 h 43"/>
                  <a:gd name="T14" fmla="*/ 20 w 54"/>
                  <a:gd name="T15" fmla="*/ 6 h 43"/>
                  <a:gd name="T16" fmla="*/ 27 w 54"/>
                  <a:gd name="T17"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3">
                    <a:moveTo>
                      <a:pt x="27" y="38"/>
                    </a:moveTo>
                    <a:lnTo>
                      <a:pt x="27" y="38"/>
                    </a:lnTo>
                    <a:cubicBezTo>
                      <a:pt x="29" y="37"/>
                      <a:pt x="31" y="37"/>
                      <a:pt x="33" y="37"/>
                    </a:cubicBezTo>
                    <a:lnTo>
                      <a:pt x="33" y="37"/>
                    </a:lnTo>
                    <a:cubicBezTo>
                      <a:pt x="53" y="32"/>
                      <a:pt x="46" y="0"/>
                      <a:pt x="25" y="5"/>
                    </a:cubicBezTo>
                    <a:lnTo>
                      <a:pt x="25" y="5"/>
                    </a:lnTo>
                    <a:cubicBezTo>
                      <a:pt x="23" y="5"/>
                      <a:pt x="22" y="5"/>
                      <a:pt x="20" y="6"/>
                    </a:cubicBezTo>
                    <a:lnTo>
                      <a:pt x="20" y="6"/>
                    </a:lnTo>
                    <a:cubicBezTo>
                      <a:pt x="0" y="11"/>
                      <a:pt x="7" y="42"/>
                      <a:pt x="2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5" name="Freeform 156">
                <a:extLst>
                  <a:ext uri="{FF2B5EF4-FFF2-40B4-BE49-F238E27FC236}">
                    <a16:creationId xmlns:a16="http://schemas.microsoft.com/office/drawing/2014/main" id="{3342ACB4-2997-9044-ACE4-DF5BC8E55703}"/>
                  </a:ext>
                </a:extLst>
              </p:cNvPr>
              <p:cNvSpPr>
                <a:spLocks noChangeArrowheads="1"/>
              </p:cNvSpPr>
              <p:nvPr/>
            </p:nvSpPr>
            <p:spPr bwMode="auto">
              <a:xfrm>
                <a:off x="6979574" y="3162573"/>
                <a:ext cx="10801" cy="15122"/>
              </a:xfrm>
              <a:custGeom>
                <a:avLst/>
                <a:gdLst>
                  <a:gd name="T0" fmla="*/ 39 w 45"/>
                  <a:gd name="T1" fmla="*/ 31 h 60"/>
                  <a:gd name="T2" fmla="*/ 39 w 45"/>
                  <a:gd name="T3" fmla="*/ 31 h 60"/>
                  <a:gd name="T4" fmla="*/ 37 w 45"/>
                  <a:gd name="T5" fmla="*/ 21 h 60"/>
                  <a:gd name="T6" fmla="*/ 37 w 45"/>
                  <a:gd name="T7" fmla="*/ 21 h 60"/>
                  <a:gd name="T8" fmla="*/ 5 w 45"/>
                  <a:gd name="T9" fmla="*/ 28 h 60"/>
                  <a:gd name="T10" fmla="*/ 5 w 45"/>
                  <a:gd name="T11" fmla="*/ 28 h 60"/>
                  <a:gd name="T12" fmla="*/ 7 w 45"/>
                  <a:gd name="T13" fmla="*/ 39 h 60"/>
                  <a:gd name="T14" fmla="*/ 7 w 45"/>
                  <a:gd name="T15" fmla="*/ 39 h 60"/>
                  <a:gd name="T16" fmla="*/ 39 w 45"/>
                  <a:gd name="T17"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0">
                    <a:moveTo>
                      <a:pt x="39" y="31"/>
                    </a:moveTo>
                    <a:lnTo>
                      <a:pt x="39" y="31"/>
                    </a:lnTo>
                    <a:cubicBezTo>
                      <a:pt x="38" y="28"/>
                      <a:pt x="38" y="24"/>
                      <a:pt x="37" y="21"/>
                    </a:cubicBezTo>
                    <a:lnTo>
                      <a:pt x="37" y="21"/>
                    </a:lnTo>
                    <a:cubicBezTo>
                      <a:pt x="32" y="0"/>
                      <a:pt x="0" y="8"/>
                      <a:pt x="5" y="28"/>
                    </a:cubicBezTo>
                    <a:lnTo>
                      <a:pt x="5" y="28"/>
                    </a:lnTo>
                    <a:cubicBezTo>
                      <a:pt x="6" y="31"/>
                      <a:pt x="7" y="35"/>
                      <a:pt x="7" y="39"/>
                    </a:cubicBezTo>
                    <a:lnTo>
                      <a:pt x="7" y="39"/>
                    </a:lnTo>
                    <a:cubicBezTo>
                      <a:pt x="12" y="59"/>
                      <a:pt x="44" y="51"/>
                      <a:pt x="39"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6" name="Freeform 157">
                <a:extLst>
                  <a:ext uri="{FF2B5EF4-FFF2-40B4-BE49-F238E27FC236}">
                    <a16:creationId xmlns:a16="http://schemas.microsoft.com/office/drawing/2014/main" id="{CA7FA371-F353-D14F-A662-1354D07A1C06}"/>
                  </a:ext>
                </a:extLst>
              </p:cNvPr>
              <p:cNvSpPr>
                <a:spLocks noChangeArrowheads="1"/>
              </p:cNvSpPr>
              <p:nvPr/>
            </p:nvSpPr>
            <p:spPr bwMode="auto">
              <a:xfrm>
                <a:off x="7017378" y="3164733"/>
                <a:ext cx="12961" cy="15122"/>
              </a:xfrm>
              <a:custGeom>
                <a:avLst/>
                <a:gdLst>
                  <a:gd name="T0" fmla="*/ 39 w 55"/>
                  <a:gd name="T1" fmla="*/ 41 h 60"/>
                  <a:gd name="T2" fmla="*/ 39 w 55"/>
                  <a:gd name="T3" fmla="*/ 41 h 60"/>
                  <a:gd name="T4" fmla="*/ 43 w 55"/>
                  <a:gd name="T5" fmla="*/ 35 h 60"/>
                  <a:gd name="T6" fmla="*/ 43 w 55"/>
                  <a:gd name="T7" fmla="*/ 35 h 60"/>
                  <a:gd name="T8" fmla="*/ 15 w 55"/>
                  <a:gd name="T9" fmla="*/ 18 h 60"/>
                  <a:gd name="T10" fmla="*/ 15 w 55"/>
                  <a:gd name="T11" fmla="*/ 18 h 60"/>
                  <a:gd name="T12" fmla="*/ 12 w 55"/>
                  <a:gd name="T13" fmla="*/ 24 h 60"/>
                  <a:gd name="T14" fmla="*/ 12 w 55"/>
                  <a:gd name="T15" fmla="*/ 24 h 60"/>
                  <a:gd name="T16" fmla="*/ 39 w 55"/>
                  <a:gd name="T1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9" y="41"/>
                    </a:moveTo>
                    <a:lnTo>
                      <a:pt x="39" y="41"/>
                    </a:lnTo>
                    <a:cubicBezTo>
                      <a:pt x="41" y="39"/>
                      <a:pt x="42" y="37"/>
                      <a:pt x="43" y="35"/>
                    </a:cubicBezTo>
                    <a:lnTo>
                      <a:pt x="43" y="35"/>
                    </a:lnTo>
                    <a:cubicBezTo>
                      <a:pt x="54" y="17"/>
                      <a:pt x="27" y="0"/>
                      <a:pt x="15" y="18"/>
                    </a:cubicBezTo>
                    <a:lnTo>
                      <a:pt x="15" y="18"/>
                    </a:lnTo>
                    <a:cubicBezTo>
                      <a:pt x="14" y="20"/>
                      <a:pt x="13" y="22"/>
                      <a:pt x="12" y="24"/>
                    </a:cubicBezTo>
                    <a:lnTo>
                      <a:pt x="12" y="24"/>
                    </a:lnTo>
                    <a:cubicBezTo>
                      <a:pt x="0" y="42"/>
                      <a:pt x="28" y="59"/>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7" name="Freeform 158">
                <a:extLst>
                  <a:ext uri="{FF2B5EF4-FFF2-40B4-BE49-F238E27FC236}">
                    <a16:creationId xmlns:a16="http://schemas.microsoft.com/office/drawing/2014/main" id="{A37C85D1-A146-BA43-A9D5-3428D2EAAD16}"/>
                  </a:ext>
                </a:extLst>
              </p:cNvPr>
              <p:cNvSpPr>
                <a:spLocks noChangeArrowheads="1"/>
              </p:cNvSpPr>
              <p:nvPr/>
            </p:nvSpPr>
            <p:spPr bwMode="auto">
              <a:xfrm>
                <a:off x="7019538" y="3190655"/>
                <a:ext cx="12961" cy="15122"/>
              </a:xfrm>
              <a:custGeom>
                <a:avLst/>
                <a:gdLst>
                  <a:gd name="T0" fmla="*/ 39 w 55"/>
                  <a:gd name="T1" fmla="*/ 41 h 60"/>
                  <a:gd name="T2" fmla="*/ 39 w 55"/>
                  <a:gd name="T3" fmla="*/ 41 h 60"/>
                  <a:gd name="T4" fmla="*/ 43 w 55"/>
                  <a:gd name="T5" fmla="*/ 35 h 60"/>
                  <a:gd name="T6" fmla="*/ 43 w 55"/>
                  <a:gd name="T7" fmla="*/ 35 h 60"/>
                  <a:gd name="T8" fmla="*/ 15 w 55"/>
                  <a:gd name="T9" fmla="*/ 18 h 60"/>
                  <a:gd name="T10" fmla="*/ 15 w 55"/>
                  <a:gd name="T11" fmla="*/ 18 h 60"/>
                  <a:gd name="T12" fmla="*/ 11 w 55"/>
                  <a:gd name="T13" fmla="*/ 24 h 60"/>
                  <a:gd name="T14" fmla="*/ 11 w 55"/>
                  <a:gd name="T15" fmla="*/ 24 h 60"/>
                  <a:gd name="T16" fmla="*/ 39 w 55"/>
                  <a:gd name="T1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9" y="41"/>
                    </a:moveTo>
                    <a:lnTo>
                      <a:pt x="39" y="41"/>
                    </a:lnTo>
                    <a:cubicBezTo>
                      <a:pt x="40" y="39"/>
                      <a:pt x="41" y="37"/>
                      <a:pt x="43" y="35"/>
                    </a:cubicBezTo>
                    <a:lnTo>
                      <a:pt x="43" y="35"/>
                    </a:lnTo>
                    <a:cubicBezTo>
                      <a:pt x="54" y="17"/>
                      <a:pt x="26" y="0"/>
                      <a:pt x="15" y="18"/>
                    </a:cubicBezTo>
                    <a:lnTo>
                      <a:pt x="15" y="18"/>
                    </a:lnTo>
                    <a:cubicBezTo>
                      <a:pt x="14" y="19"/>
                      <a:pt x="13" y="22"/>
                      <a:pt x="11" y="24"/>
                    </a:cubicBezTo>
                    <a:lnTo>
                      <a:pt x="11" y="24"/>
                    </a:lnTo>
                    <a:cubicBezTo>
                      <a:pt x="0" y="42"/>
                      <a:pt x="28" y="59"/>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8" name="Freeform 159">
                <a:extLst>
                  <a:ext uri="{FF2B5EF4-FFF2-40B4-BE49-F238E27FC236}">
                    <a16:creationId xmlns:a16="http://schemas.microsoft.com/office/drawing/2014/main" id="{510852C9-A596-264B-B44D-F84A197EE761}"/>
                  </a:ext>
                </a:extLst>
              </p:cNvPr>
              <p:cNvSpPr>
                <a:spLocks noChangeArrowheads="1"/>
              </p:cNvSpPr>
              <p:nvPr/>
            </p:nvSpPr>
            <p:spPr bwMode="auto">
              <a:xfrm>
                <a:off x="7001176" y="3162573"/>
                <a:ext cx="11882" cy="10801"/>
              </a:xfrm>
              <a:custGeom>
                <a:avLst/>
                <a:gdLst>
                  <a:gd name="T0" fmla="*/ 28 w 50"/>
                  <a:gd name="T1" fmla="*/ 37 h 42"/>
                  <a:gd name="T2" fmla="*/ 28 w 50"/>
                  <a:gd name="T3" fmla="*/ 37 h 42"/>
                  <a:gd name="T4" fmla="*/ 21 w 50"/>
                  <a:gd name="T5" fmla="*/ 5 h 42"/>
                  <a:gd name="T6" fmla="*/ 21 w 50"/>
                  <a:gd name="T7" fmla="*/ 5 h 42"/>
                  <a:gd name="T8" fmla="*/ 28 w 50"/>
                  <a:gd name="T9" fmla="*/ 37 h 42"/>
                </a:gdLst>
                <a:ahLst/>
                <a:cxnLst>
                  <a:cxn ang="0">
                    <a:pos x="T0" y="T1"/>
                  </a:cxn>
                  <a:cxn ang="0">
                    <a:pos x="T2" y="T3"/>
                  </a:cxn>
                  <a:cxn ang="0">
                    <a:pos x="T4" y="T5"/>
                  </a:cxn>
                  <a:cxn ang="0">
                    <a:pos x="T6" y="T7"/>
                  </a:cxn>
                  <a:cxn ang="0">
                    <a:pos x="T8" y="T9"/>
                  </a:cxn>
                </a:cxnLst>
                <a:rect l="0" t="0" r="r" b="b"/>
                <a:pathLst>
                  <a:path w="50" h="42">
                    <a:moveTo>
                      <a:pt x="28" y="37"/>
                    </a:moveTo>
                    <a:lnTo>
                      <a:pt x="28" y="37"/>
                    </a:lnTo>
                    <a:cubicBezTo>
                      <a:pt x="49" y="31"/>
                      <a:pt x="41" y="0"/>
                      <a:pt x="21" y="5"/>
                    </a:cubicBezTo>
                    <a:lnTo>
                      <a:pt x="21" y="5"/>
                    </a:lnTo>
                    <a:cubicBezTo>
                      <a:pt x="0" y="10"/>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9" name="Freeform 160">
                <a:extLst>
                  <a:ext uri="{FF2B5EF4-FFF2-40B4-BE49-F238E27FC236}">
                    <a16:creationId xmlns:a16="http://schemas.microsoft.com/office/drawing/2014/main" id="{DEAF0E8B-C754-2A4B-9E83-2B813804D51C}"/>
                  </a:ext>
                </a:extLst>
              </p:cNvPr>
              <p:cNvSpPr>
                <a:spLocks noChangeArrowheads="1"/>
              </p:cNvSpPr>
              <p:nvPr/>
            </p:nvSpPr>
            <p:spPr bwMode="auto">
              <a:xfrm>
                <a:off x="7053021" y="3131250"/>
                <a:ext cx="11882" cy="10801"/>
              </a:xfrm>
              <a:custGeom>
                <a:avLst/>
                <a:gdLst>
                  <a:gd name="T0" fmla="*/ 27 w 49"/>
                  <a:gd name="T1" fmla="*/ 37 h 42"/>
                  <a:gd name="T2" fmla="*/ 27 w 49"/>
                  <a:gd name="T3" fmla="*/ 37 h 42"/>
                  <a:gd name="T4" fmla="*/ 19 w 49"/>
                  <a:gd name="T5" fmla="*/ 5 h 42"/>
                  <a:gd name="T6" fmla="*/ 19 w 49"/>
                  <a:gd name="T7" fmla="*/ 5 h 42"/>
                  <a:gd name="T8" fmla="*/ 27 w 49"/>
                  <a:gd name="T9" fmla="*/ 37 h 42"/>
                </a:gdLst>
                <a:ahLst/>
                <a:cxnLst>
                  <a:cxn ang="0">
                    <a:pos x="T0" y="T1"/>
                  </a:cxn>
                  <a:cxn ang="0">
                    <a:pos x="T2" y="T3"/>
                  </a:cxn>
                  <a:cxn ang="0">
                    <a:pos x="T4" y="T5"/>
                  </a:cxn>
                  <a:cxn ang="0">
                    <a:pos x="T6" y="T7"/>
                  </a:cxn>
                  <a:cxn ang="0">
                    <a:pos x="T8" y="T9"/>
                  </a:cxn>
                </a:cxnLst>
                <a:rect l="0" t="0" r="r" b="b"/>
                <a:pathLst>
                  <a:path w="49" h="42">
                    <a:moveTo>
                      <a:pt x="27" y="37"/>
                    </a:moveTo>
                    <a:lnTo>
                      <a:pt x="27" y="37"/>
                    </a:lnTo>
                    <a:cubicBezTo>
                      <a:pt x="48" y="32"/>
                      <a:pt x="40" y="0"/>
                      <a:pt x="19" y="5"/>
                    </a:cubicBezTo>
                    <a:lnTo>
                      <a:pt x="19" y="5"/>
                    </a:lnTo>
                    <a:cubicBezTo>
                      <a:pt x="0" y="9"/>
                      <a:pt x="6" y="41"/>
                      <a:pt x="27"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0" name="Freeform 161">
                <a:extLst>
                  <a:ext uri="{FF2B5EF4-FFF2-40B4-BE49-F238E27FC236}">
                    <a16:creationId xmlns:a16="http://schemas.microsoft.com/office/drawing/2014/main" id="{6D765028-0553-3643-A7A5-DCF66F5ACF82}"/>
                  </a:ext>
                </a:extLst>
              </p:cNvPr>
              <p:cNvSpPr>
                <a:spLocks noChangeArrowheads="1"/>
              </p:cNvSpPr>
              <p:nvPr/>
            </p:nvSpPr>
            <p:spPr bwMode="auto">
              <a:xfrm>
                <a:off x="7044380" y="3157173"/>
                <a:ext cx="11882" cy="10801"/>
              </a:xfrm>
              <a:custGeom>
                <a:avLst/>
                <a:gdLst>
                  <a:gd name="T0" fmla="*/ 28 w 49"/>
                  <a:gd name="T1" fmla="*/ 37 h 42"/>
                  <a:gd name="T2" fmla="*/ 28 w 49"/>
                  <a:gd name="T3" fmla="*/ 37 h 42"/>
                  <a:gd name="T4" fmla="*/ 20 w 49"/>
                  <a:gd name="T5" fmla="*/ 5 h 42"/>
                  <a:gd name="T6" fmla="*/ 20 w 49"/>
                  <a:gd name="T7" fmla="*/ 5 h 42"/>
                  <a:gd name="T8" fmla="*/ 28 w 49"/>
                  <a:gd name="T9" fmla="*/ 37 h 42"/>
                </a:gdLst>
                <a:ahLst/>
                <a:cxnLst>
                  <a:cxn ang="0">
                    <a:pos x="T0" y="T1"/>
                  </a:cxn>
                  <a:cxn ang="0">
                    <a:pos x="T2" y="T3"/>
                  </a:cxn>
                  <a:cxn ang="0">
                    <a:pos x="T4" y="T5"/>
                  </a:cxn>
                  <a:cxn ang="0">
                    <a:pos x="T6" y="T7"/>
                  </a:cxn>
                  <a:cxn ang="0">
                    <a:pos x="T8" y="T9"/>
                  </a:cxn>
                </a:cxnLst>
                <a:rect l="0" t="0" r="r" b="b"/>
                <a:pathLst>
                  <a:path w="49" h="42">
                    <a:moveTo>
                      <a:pt x="28" y="37"/>
                    </a:moveTo>
                    <a:lnTo>
                      <a:pt x="28" y="37"/>
                    </a:lnTo>
                    <a:cubicBezTo>
                      <a:pt x="48" y="31"/>
                      <a:pt x="41" y="0"/>
                      <a:pt x="20" y="5"/>
                    </a:cubicBezTo>
                    <a:lnTo>
                      <a:pt x="20" y="5"/>
                    </a:lnTo>
                    <a:cubicBezTo>
                      <a:pt x="0" y="10"/>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1" name="Freeform 162">
                <a:extLst>
                  <a:ext uri="{FF2B5EF4-FFF2-40B4-BE49-F238E27FC236}">
                    <a16:creationId xmlns:a16="http://schemas.microsoft.com/office/drawing/2014/main" id="{75DBF34C-13EF-284C-A048-B93ED9E03A3C}"/>
                  </a:ext>
                </a:extLst>
              </p:cNvPr>
              <p:cNvSpPr>
                <a:spLocks noChangeArrowheads="1"/>
              </p:cNvSpPr>
              <p:nvPr/>
            </p:nvSpPr>
            <p:spPr bwMode="auto">
              <a:xfrm>
                <a:off x="7073544" y="3140970"/>
                <a:ext cx="10801" cy="14042"/>
              </a:xfrm>
              <a:custGeom>
                <a:avLst/>
                <a:gdLst>
                  <a:gd name="T0" fmla="*/ 39 w 44"/>
                  <a:gd name="T1" fmla="*/ 30 h 59"/>
                  <a:gd name="T2" fmla="*/ 39 w 44"/>
                  <a:gd name="T3" fmla="*/ 30 h 59"/>
                  <a:gd name="T4" fmla="*/ 36 w 44"/>
                  <a:gd name="T5" fmla="*/ 20 h 59"/>
                  <a:gd name="T6" fmla="*/ 36 w 44"/>
                  <a:gd name="T7" fmla="*/ 20 h 59"/>
                  <a:gd name="T8" fmla="*/ 4 w 44"/>
                  <a:gd name="T9" fmla="*/ 27 h 59"/>
                  <a:gd name="T10" fmla="*/ 4 w 44"/>
                  <a:gd name="T11" fmla="*/ 27 h 59"/>
                  <a:gd name="T12" fmla="*/ 7 w 44"/>
                  <a:gd name="T13" fmla="*/ 38 h 59"/>
                  <a:gd name="T14" fmla="*/ 7 w 44"/>
                  <a:gd name="T15" fmla="*/ 38 h 59"/>
                  <a:gd name="T16" fmla="*/ 39 w 44"/>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9">
                    <a:moveTo>
                      <a:pt x="39" y="30"/>
                    </a:moveTo>
                    <a:lnTo>
                      <a:pt x="39" y="30"/>
                    </a:lnTo>
                    <a:cubicBezTo>
                      <a:pt x="37" y="27"/>
                      <a:pt x="37" y="24"/>
                      <a:pt x="36" y="20"/>
                    </a:cubicBezTo>
                    <a:lnTo>
                      <a:pt x="36" y="20"/>
                    </a:lnTo>
                    <a:cubicBezTo>
                      <a:pt x="32" y="0"/>
                      <a:pt x="0" y="7"/>
                      <a:pt x="4" y="27"/>
                    </a:cubicBezTo>
                    <a:lnTo>
                      <a:pt x="4" y="27"/>
                    </a:lnTo>
                    <a:cubicBezTo>
                      <a:pt x="5" y="31"/>
                      <a:pt x="6" y="34"/>
                      <a:pt x="7" y="38"/>
                    </a:cubicBezTo>
                    <a:lnTo>
                      <a:pt x="7" y="38"/>
                    </a:lnTo>
                    <a:cubicBezTo>
                      <a:pt x="12" y="58"/>
                      <a:pt x="43" y="51"/>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2" name="Freeform 163">
                <a:extLst>
                  <a:ext uri="{FF2B5EF4-FFF2-40B4-BE49-F238E27FC236}">
                    <a16:creationId xmlns:a16="http://schemas.microsoft.com/office/drawing/2014/main" id="{A396C717-D742-F34C-9313-C0B0B5227A21}"/>
                  </a:ext>
                </a:extLst>
              </p:cNvPr>
              <p:cNvSpPr>
                <a:spLocks noChangeArrowheads="1"/>
              </p:cNvSpPr>
              <p:nvPr/>
            </p:nvSpPr>
            <p:spPr bwMode="auto">
              <a:xfrm>
                <a:off x="7072463" y="3187415"/>
                <a:ext cx="10801" cy="12961"/>
              </a:xfrm>
              <a:custGeom>
                <a:avLst/>
                <a:gdLst>
                  <a:gd name="T0" fmla="*/ 4 w 43"/>
                  <a:gd name="T1" fmla="*/ 28 h 54"/>
                  <a:gd name="T2" fmla="*/ 4 w 43"/>
                  <a:gd name="T3" fmla="*/ 28 h 54"/>
                  <a:gd name="T4" fmla="*/ 6 w 43"/>
                  <a:gd name="T5" fmla="*/ 33 h 54"/>
                  <a:gd name="T6" fmla="*/ 6 w 43"/>
                  <a:gd name="T7" fmla="*/ 33 h 54"/>
                  <a:gd name="T8" fmla="*/ 37 w 43"/>
                  <a:gd name="T9" fmla="*/ 26 h 54"/>
                  <a:gd name="T10" fmla="*/ 37 w 43"/>
                  <a:gd name="T11" fmla="*/ 26 h 54"/>
                  <a:gd name="T12" fmla="*/ 36 w 43"/>
                  <a:gd name="T13" fmla="*/ 21 h 54"/>
                  <a:gd name="T14" fmla="*/ 36 w 43"/>
                  <a:gd name="T15" fmla="*/ 21 h 54"/>
                  <a:gd name="T16" fmla="*/ 4 w 43"/>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4">
                    <a:moveTo>
                      <a:pt x="4" y="28"/>
                    </a:moveTo>
                    <a:lnTo>
                      <a:pt x="4" y="28"/>
                    </a:lnTo>
                    <a:cubicBezTo>
                      <a:pt x="4" y="30"/>
                      <a:pt x="5" y="31"/>
                      <a:pt x="6" y="33"/>
                    </a:cubicBezTo>
                    <a:lnTo>
                      <a:pt x="6" y="33"/>
                    </a:lnTo>
                    <a:cubicBezTo>
                      <a:pt x="10" y="53"/>
                      <a:pt x="42" y="46"/>
                      <a:pt x="37" y="26"/>
                    </a:cubicBezTo>
                    <a:lnTo>
                      <a:pt x="37" y="26"/>
                    </a:lnTo>
                    <a:cubicBezTo>
                      <a:pt x="37" y="24"/>
                      <a:pt x="36" y="22"/>
                      <a:pt x="36" y="21"/>
                    </a:cubicBezTo>
                    <a:lnTo>
                      <a:pt x="36" y="21"/>
                    </a:lnTo>
                    <a:cubicBezTo>
                      <a:pt x="31" y="0"/>
                      <a:pt x="0" y="8"/>
                      <a:pt x="4"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3" name="Freeform 164">
                <a:extLst>
                  <a:ext uri="{FF2B5EF4-FFF2-40B4-BE49-F238E27FC236}">
                    <a16:creationId xmlns:a16="http://schemas.microsoft.com/office/drawing/2014/main" id="{B1D73B51-310C-1744-9850-7258E448D61C}"/>
                  </a:ext>
                </a:extLst>
              </p:cNvPr>
              <p:cNvSpPr>
                <a:spLocks noChangeArrowheads="1"/>
              </p:cNvSpPr>
              <p:nvPr/>
            </p:nvSpPr>
            <p:spPr bwMode="auto">
              <a:xfrm>
                <a:off x="7124308" y="3171214"/>
                <a:ext cx="12961" cy="10801"/>
              </a:xfrm>
              <a:custGeom>
                <a:avLst/>
                <a:gdLst>
                  <a:gd name="T0" fmla="*/ 28 w 54"/>
                  <a:gd name="T1" fmla="*/ 38 h 44"/>
                  <a:gd name="T2" fmla="*/ 28 w 54"/>
                  <a:gd name="T3" fmla="*/ 38 h 44"/>
                  <a:gd name="T4" fmla="*/ 33 w 54"/>
                  <a:gd name="T5" fmla="*/ 37 h 44"/>
                  <a:gd name="T6" fmla="*/ 33 w 54"/>
                  <a:gd name="T7" fmla="*/ 37 h 44"/>
                  <a:gd name="T8" fmla="*/ 25 w 54"/>
                  <a:gd name="T9" fmla="*/ 5 h 44"/>
                  <a:gd name="T10" fmla="*/ 25 w 54"/>
                  <a:gd name="T11" fmla="*/ 5 h 44"/>
                  <a:gd name="T12" fmla="*/ 20 w 54"/>
                  <a:gd name="T13" fmla="*/ 6 h 44"/>
                  <a:gd name="T14" fmla="*/ 20 w 54"/>
                  <a:gd name="T15" fmla="*/ 6 h 44"/>
                  <a:gd name="T16" fmla="*/ 28 w 54"/>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4">
                    <a:moveTo>
                      <a:pt x="28" y="38"/>
                    </a:moveTo>
                    <a:lnTo>
                      <a:pt x="28" y="38"/>
                    </a:lnTo>
                    <a:cubicBezTo>
                      <a:pt x="30" y="37"/>
                      <a:pt x="31" y="37"/>
                      <a:pt x="33" y="37"/>
                    </a:cubicBezTo>
                    <a:lnTo>
                      <a:pt x="33" y="37"/>
                    </a:lnTo>
                    <a:cubicBezTo>
                      <a:pt x="53" y="32"/>
                      <a:pt x="46" y="0"/>
                      <a:pt x="25" y="5"/>
                    </a:cubicBezTo>
                    <a:lnTo>
                      <a:pt x="25" y="5"/>
                    </a:lnTo>
                    <a:cubicBezTo>
                      <a:pt x="24" y="6"/>
                      <a:pt x="22" y="6"/>
                      <a:pt x="20" y="6"/>
                    </a:cubicBezTo>
                    <a:lnTo>
                      <a:pt x="20" y="6"/>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4" name="Freeform 165">
                <a:extLst>
                  <a:ext uri="{FF2B5EF4-FFF2-40B4-BE49-F238E27FC236}">
                    <a16:creationId xmlns:a16="http://schemas.microsoft.com/office/drawing/2014/main" id="{E4098117-D964-6B48-9237-4BD24599636D}"/>
                  </a:ext>
                </a:extLst>
              </p:cNvPr>
              <p:cNvSpPr>
                <a:spLocks noChangeArrowheads="1"/>
              </p:cNvSpPr>
              <p:nvPr/>
            </p:nvSpPr>
            <p:spPr bwMode="auto">
              <a:xfrm>
                <a:off x="7157793" y="3153932"/>
                <a:ext cx="10801" cy="12961"/>
              </a:xfrm>
              <a:custGeom>
                <a:avLst/>
                <a:gdLst>
                  <a:gd name="T0" fmla="*/ 5 w 44"/>
                  <a:gd name="T1" fmla="*/ 28 h 55"/>
                  <a:gd name="T2" fmla="*/ 5 w 44"/>
                  <a:gd name="T3" fmla="*/ 28 h 55"/>
                  <a:gd name="T4" fmla="*/ 6 w 44"/>
                  <a:gd name="T5" fmla="*/ 33 h 55"/>
                  <a:gd name="T6" fmla="*/ 6 w 44"/>
                  <a:gd name="T7" fmla="*/ 33 h 55"/>
                  <a:gd name="T8" fmla="*/ 38 w 44"/>
                  <a:gd name="T9" fmla="*/ 26 h 55"/>
                  <a:gd name="T10" fmla="*/ 38 w 44"/>
                  <a:gd name="T11" fmla="*/ 26 h 55"/>
                  <a:gd name="T12" fmla="*/ 37 w 44"/>
                  <a:gd name="T13" fmla="*/ 21 h 55"/>
                  <a:gd name="T14" fmla="*/ 37 w 44"/>
                  <a:gd name="T15" fmla="*/ 21 h 55"/>
                  <a:gd name="T16" fmla="*/ 5 w 44"/>
                  <a:gd name="T17"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5">
                    <a:moveTo>
                      <a:pt x="5" y="28"/>
                    </a:moveTo>
                    <a:lnTo>
                      <a:pt x="5" y="28"/>
                    </a:lnTo>
                    <a:cubicBezTo>
                      <a:pt x="6" y="30"/>
                      <a:pt x="6" y="32"/>
                      <a:pt x="6" y="33"/>
                    </a:cubicBezTo>
                    <a:lnTo>
                      <a:pt x="6" y="33"/>
                    </a:lnTo>
                    <a:cubicBezTo>
                      <a:pt x="12" y="54"/>
                      <a:pt x="43" y="47"/>
                      <a:pt x="38" y="26"/>
                    </a:cubicBezTo>
                    <a:lnTo>
                      <a:pt x="38" y="26"/>
                    </a:lnTo>
                    <a:cubicBezTo>
                      <a:pt x="38" y="25"/>
                      <a:pt x="38" y="23"/>
                      <a:pt x="37" y="21"/>
                    </a:cubicBezTo>
                    <a:lnTo>
                      <a:pt x="37" y="21"/>
                    </a:lnTo>
                    <a:cubicBezTo>
                      <a:pt x="32" y="0"/>
                      <a:pt x="0" y="8"/>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5" name="Freeform 166">
                <a:extLst>
                  <a:ext uri="{FF2B5EF4-FFF2-40B4-BE49-F238E27FC236}">
                    <a16:creationId xmlns:a16="http://schemas.microsoft.com/office/drawing/2014/main" id="{8C2EE564-3921-AE4A-85F4-C9D5DCED6BA0}"/>
                  </a:ext>
                </a:extLst>
              </p:cNvPr>
              <p:cNvSpPr>
                <a:spLocks noChangeArrowheads="1"/>
              </p:cNvSpPr>
              <p:nvPr/>
            </p:nvSpPr>
            <p:spPr bwMode="auto">
              <a:xfrm>
                <a:off x="7135110" y="3202537"/>
                <a:ext cx="11882" cy="10801"/>
              </a:xfrm>
              <a:custGeom>
                <a:avLst/>
                <a:gdLst>
                  <a:gd name="T0" fmla="*/ 27 w 49"/>
                  <a:gd name="T1" fmla="*/ 36 h 42"/>
                  <a:gd name="T2" fmla="*/ 27 w 49"/>
                  <a:gd name="T3" fmla="*/ 36 h 42"/>
                  <a:gd name="T4" fmla="*/ 20 w 49"/>
                  <a:gd name="T5" fmla="*/ 5 h 42"/>
                  <a:gd name="T6" fmla="*/ 20 w 49"/>
                  <a:gd name="T7" fmla="*/ 5 h 42"/>
                  <a:gd name="T8" fmla="*/ 27 w 49"/>
                  <a:gd name="T9" fmla="*/ 36 h 42"/>
                </a:gdLst>
                <a:ahLst/>
                <a:cxnLst>
                  <a:cxn ang="0">
                    <a:pos x="T0" y="T1"/>
                  </a:cxn>
                  <a:cxn ang="0">
                    <a:pos x="T2" y="T3"/>
                  </a:cxn>
                  <a:cxn ang="0">
                    <a:pos x="T4" y="T5"/>
                  </a:cxn>
                  <a:cxn ang="0">
                    <a:pos x="T6" y="T7"/>
                  </a:cxn>
                  <a:cxn ang="0">
                    <a:pos x="T8" y="T9"/>
                  </a:cxn>
                </a:cxnLst>
                <a:rect l="0" t="0" r="r" b="b"/>
                <a:pathLst>
                  <a:path w="49" h="42">
                    <a:moveTo>
                      <a:pt x="27" y="36"/>
                    </a:moveTo>
                    <a:lnTo>
                      <a:pt x="27" y="36"/>
                    </a:lnTo>
                    <a:cubicBezTo>
                      <a:pt x="48" y="32"/>
                      <a:pt x="40" y="0"/>
                      <a:pt x="20" y="5"/>
                    </a:cubicBezTo>
                    <a:lnTo>
                      <a:pt x="20" y="5"/>
                    </a:lnTo>
                    <a:cubicBezTo>
                      <a:pt x="0" y="9"/>
                      <a:pt x="7" y="41"/>
                      <a:pt x="27"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6" name="Freeform 167">
                <a:extLst>
                  <a:ext uri="{FF2B5EF4-FFF2-40B4-BE49-F238E27FC236}">
                    <a16:creationId xmlns:a16="http://schemas.microsoft.com/office/drawing/2014/main" id="{D30D1067-112F-0949-82F9-DF91B88FC68E}"/>
                  </a:ext>
                </a:extLst>
              </p:cNvPr>
              <p:cNvSpPr>
                <a:spLocks noChangeArrowheads="1"/>
              </p:cNvSpPr>
              <p:nvPr/>
            </p:nvSpPr>
            <p:spPr bwMode="auto">
              <a:xfrm>
                <a:off x="7107027" y="3174454"/>
                <a:ext cx="12961" cy="10801"/>
              </a:xfrm>
              <a:custGeom>
                <a:avLst/>
                <a:gdLst>
                  <a:gd name="T0" fmla="*/ 25 w 54"/>
                  <a:gd name="T1" fmla="*/ 5 h 44"/>
                  <a:gd name="T2" fmla="*/ 25 w 54"/>
                  <a:gd name="T3" fmla="*/ 5 h 44"/>
                  <a:gd name="T4" fmla="*/ 21 w 54"/>
                  <a:gd name="T5" fmla="*/ 6 h 44"/>
                  <a:gd name="T6" fmla="*/ 21 w 54"/>
                  <a:gd name="T7" fmla="*/ 6 h 44"/>
                  <a:gd name="T8" fmla="*/ 28 w 54"/>
                  <a:gd name="T9" fmla="*/ 38 h 44"/>
                  <a:gd name="T10" fmla="*/ 28 w 54"/>
                  <a:gd name="T11" fmla="*/ 38 h 44"/>
                  <a:gd name="T12" fmla="*/ 33 w 54"/>
                  <a:gd name="T13" fmla="*/ 37 h 44"/>
                  <a:gd name="T14" fmla="*/ 33 w 54"/>
                  <a:gd name="T15" fmla="*/ 37 h 44"/>
                  <a:gd name="T16" fmla="*/ 25 w 54"/>
                  <a:gd name="T1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4">
                    <a:moveTo>
                      <a:pt x="25" y="5"/>
                    </a:moveTo>
                    <a:lnTo>
                      <a:pt x="25" y="5"/>
                    </a:lnTo>
                    <a:cubicBezTo>
                      <a:pt x="24" y="5"/>
                      <a:pt x="22" y="5"/>
                      <a:pt x="21" y="6"/>
                    </a:cubicBezTo>
                    <a:lnTo>
                      <a:pt x="21" y="6"/>
                    </a:lnTo>
                    <a:cubicBezTo>
                      <a:pt x="0" y="11"/>
                      <a:pt x="7" y="43"/>
                      <a:pt x="28" y="38"/>
                    </a:cubicBezTo>
                    <a:lnTo>
                      <a:pt x="28" y="38"/>
                    </a:lnTo>
                    <a:cubicBezTo>
                      <a:pt x="29" y="37"/>
                      <a:pt x="31" y="37"/>
                      <a:pt x="33" y="37"/>
                    </a:cubicBezTo>
                    <a:lnTo>
                      <a:pt x="33" y="37"/>
                    </a:lnTo>
                    <a:cubicBezTo>
                      <a:pt x="53" y="32"/>
                      <a:pt x="46" y="0"/>
                      <a:pt x="25"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7" name="Freeform 168">
                <a:extLst>
                  <a:ext uri="{FF2B5EF4-FFF2-40B4-BE49-F238E27FC236}">
                    <a16:creationId xmlns:a16="http://schemas.microsoft.com/office/drawing/2014/main" id="{725CBBA6-08C9-B540-81D3-273342B8CEF9}"/>
                  </a:ext>
                </a:extLst>
              </p:cNvPr>
              <p:cNvSpPr>
                <a:spLocks noChangeArrowheads="1"/>
              </p:cNvSpPr>
              <p:nvPr/>
            </p:nvSpPr>
            <p:spPr bwMode="auto">
              <a:xfrm>
                <a:off x="7094065" y="3192816"/>
                <a:ext cx="11882" cy="10801"/>
              </a:xfrm>
              <a:custGeom>
                <a:avLst/>
                <a:gdLst>
                  <a:gd name="T0" fmla="*/ 28 w 49"/>
                  <a:gd name="T1" fmla="*/ 37 h 42"/>
                  <a:gd name="T2" fmla="*/ 28 w 49"/>
                  <a:gd name="T3" fmla="*/ 37 h 42"/>
                  <a:gd name="T4" fmla="*/ 21 w 49"/>
                  <a:gd name="T5" fmla="*/ 5 h 42"/>
                  <a:gd name="T6" fmla="*/ 21 w 49"/>
                  <a:gd name="T7" fmla="*/ 5 h 42"/>
                  <a:gd name="T8" fmla="*/ 28 w 49"/>
                  <a:gd name="T9" fmla="*/ 37 h 42"/>
                </a:gdLst>
                <a:ahLst/>
                <a:cxnLst>
                  <a:cxn ang="0">
                    <a:pos x="T0" y="T1"/>
                  </a:cxn>
                  <a:cxn ang="0">
                    <a:pos x="T2" y="T3"/>
                  </a:cxn>
                  <a:cxn ang="0">
                    <a:pos x="T4" y="T5"/>
                  </a:cxn>
                  <a:cxn ang="0">
                    <a:pos x="T6" y="T7"/>
                  </a:cxn>
                  <a:cxn ang="0">
                    <a:pos x="T8" y="T9"/>
                  </a:cxn>
                </a:cxnLst>
                <a:rect l="0" t="0" r="r" b="b"/>
                <a:pathLst>
                  <a:path w="49" h="42">
                    <a:moveTo>
                      <a:pt x="28" y="37"/>
                    </a:moveTo>
                    <a:lnTo>
                      <a:pt x="28" y="37"/>
                    </a:lnTo>
                    <a:cubicBezTo>
                      <a:pt x="48" y="32"/>
                      <a:pt x="42" y="0"/>
                      <a:pt x="21" y="5"/>
                    </a:cubicBezTo>
                    <a:lnTo>
                      <a:pt x="21" y="5"/>
                    </a:lnTo>
                    <a:cubicBezTo>
                      <a:pt x="0" y="9"/>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8" name="Freeform 169">
                <a:extLst>
                  <a:ext uri="{FF2B5EF4-FFF2-40B4-BE49-F238E27FC236}">
                    <a16:creationId xmlns:a16="http://schemas.microsoft.com/office/drawing/2014/main" id="{A5D1593B-59F1-5C49-9125-EA70104ACA83}"/>
                  </a:ext>
                </a:extLst>
              </p:cNvPr>
              <p:cNvSpPr>
                <a:spLocks noChangeArrowheads="1"/>
              </p:cNvSpPr>
              <p:nvPr/>
            </p:nvSpPr>
            <p:spPr bwMode="auto">
              <a:xfrm>
                <a:off x="7113507" y="3229540"/>
                <a:ext cx="11882" cy="10801"/>
              </a:xfrm>
              <a:custGeom>
                <a:avLst/>
                <a:gdLst>
                  <a:gd name="T0" fmla="*/ 28 w 50"/>
                  <a:gd name="T1" fmla="*/ 36 h 42"/>
                  <a:gd name="T2" fmla="*/ 28 w 50"/>
                  <a:gd name="T3" fmla="*/ 36 h 42"/>
                  <a:gd name="T4" fmla="*/ 21 w 50"/>
                  <a:gd name="T5" fmla="*/ 4 h 42"/>
                  <a:gd name="T6" fmla="*/ 21 w 50"/>
                  <a:gd name="T7" fmla="*/ 4 h 42"/>
                  <a:gd name="T8" fmla="*/ 28 w 50"/>
                  <a:gd name="T9" fmla="*/ 36 h 42"/>
                </a:gdLst>
                <a:ahLst/>
                <a:cxnLst>
                  <a:cxn ang="0">
                    <a:pos x="T0" y="T1"/>
                  </a:cxn>
                  <a:cxn ang="0">
                    <a:pos x="T2" y="T3"/>
                  </a:cxn>
                  <a:cxn ang="0">
                    <a:pos x="T4" y="T5"/>
                  </a:cxn>
                  <a:cxn ang="0">
                    <a:pos x="T6" y="T7"/>
                  </a:cxn>
                  <a:cxn ang="0">
                    <a:pos x="T8" y="T9"/>
                  </a:cxn>
                </a:cxnLst>
                <a:rect l="0" t="0" r="r" b="b"/>
                <a:pathLst>
                  <a:path w="50" h="42">
                    <a:moveTo>
                      <a:pt x="28" y="36"/>
                    </a:moveTo>
                    <a:lnTo>
                      <a:pt x="28" y="36"/>
                    </a:lnTo>
                    <a:cubicBezTo>
                      <a:pt x="49" y="31"/>
                      <a:pt x="41" y="0"/>
                      <a:pt x="21" y="4"/>
                    </a:cubicBezTo>
                    <a:lnTo>
                      <a:pt x="21" y="4"/>
                    </a:lnTo>
                    <a:cubicBezTo>
                      <a:pt x="0" y="9"/>
                      <a:pt x="8"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9" name="Freeform 170">
                <a:extLst>
                  <a:ext uri="{FF2B5EF4-FFF2-40B4-BE49-F238E27FC236}">
                    <a16:creationId xmlns:a16="http://schemas.microsoft.com/office/drawing/2014/main" id="{447246D6-67EA-5240-B1F2-6AA1383FDCD5}"/>
                  </a:ext>
                </a:extLst>
              </p:cNvPr>
              <p:cNvSpPr>
                <a:spLocks noChangeArrowheads="1"/>
              </p:cNvSpPr>
              <p:nvPr/>
            </p:nvSpPr>
            <p:spPr bwMode="auto">
              <a:xfrm>
                <a:off x="7156712" y="3233860"/>
                <a:ext cx="14042" cy="16202"/>
              </a:xfrm>
              <a:custGeom>
                <a:avLst/>
                <a:gdLst>
                  <a:gd name="T0" fmla="*/ 37 w 59"/>
                  <a:gd name="T1" fmla="*/ 16 h 64"/>
                  <a:gd name="T2" fmla="*/ 37 w 59"/>
                  <a:gd name="T3" fmla="*/ 16 h 64"/>
                  <a:gd name="T4" fmla="*/ 13 w 59"/>
                  <a:gd name="T5" fmla="*/ 39 h 64"/>
                  <a:gd name="T6" fmla="*/ 13 w 59"/>
                  <a:gd name="T7" fmla="*/ 39 h 64"/>
                  <a:gd name="T8" fmla="*/ 21 w 59"/>
                  <a:gd name="T9" fmla="*/ 47 h 64"/>
                  <a:gd name="T10" fmla="*/ 21 w 59"/>
                  <a:gd name="T11" fmla="*/ 47 h 64"/>
                  <a:gd name="T12" fmla="*/ 45 w 59"/>
                  <a:gd name="T13" fmla="*/ 25 h 64"/>
                  <a:gd name="T14" fmla="*/ 45 w 59"/>
                  <a:gd name="T15" fmla="*/ 25 h 64"/>
                  <a:gd name="T16" fmla="*/ 37 w 59"/>
                  <a:gd name="T17"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4">
                    <a:moveTo>
                      <a:pt x="37" y="16"/>
                    </a:moveTo>
                    <a:lnTo>
                      <a:pt x="37" y="16"/>
                    </a:lnTo>
                    <a:cubicBezTo>
                      <a:pt x="23" y="0"/>
                      <a:pt x="0" y="23"/>
                      <a:pt x="13" y="39"/>
                    </a:cubicBezTo>
                    <a:lnTo>
                      <a:pt x="13" y="39"/>
                    </a:lnTo>
                    <a:cubicBezTo>
                      <a:pt x="16" y="41"/>
                      <a:pt x="18" y="44"/>
                      <a:pt x="21" y="47"/>
                    </a:cubicBezTo>
                    <a:lnTo>
                      <a:pt x="21" y="47"/>
                    </a:lnTo>
                    <a:cubicBezTo>
                      <a:pt x="35" y="63"/>
                      <a:pt x="58" y="41"/>
                      <a:pt x="45" y="25"/>
                    </a:cubicBezTo>
                    <a:lnTo>
                      <a:pt x="45" y="25"/>
                    </a:lnTo>
                    <a:cubicBezTo>
                      <a:pt x="42" y="22"/>
                      <a:pt x="40" y="19"/>
                      <a:pt x="37"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0" name="Freeform 171">
                <a:extLst>
                  <a:ext uri="{FF2B5EF4-FFF2-40B4-BE49-F238E27FC236}">
                    <a16:creationId xmlns:a16="http://schemas.microsoft.com/office/drawing/2014/main" id="{9CFEE6B4-588C-F84A-B848-FEA06DA3D01E}"/>
                  </a:ext>
                </a:extLst>
              </p:cNvPr>
              <p:cNvSpPr>
                <a:spLocks noChangeArrowheads="1"/>
              </p:cNvSpPr>
              <p:nvPr/>
            </p:nvSpPr>
            <p:spPr bwMode="auto">
              <a:xfrm>
                <a:off x="7117828" y="3269504"/>
                <a:ext cx="11882" cy="10801"/>
              </a:xfrm>
              <a:custGeom>
                <a:avLst/>
                <a:gdLst>
                  <a:gd name="T0" fmla="*/ 28 w 49"/>
                  <a:gd name="T1" fmla="*/ 36 h 42"/>
                  <a:gd name="T2" fmla="*/ 28 w 49"/>
                  <a:gd name="T3" fmla="*/ 36 h 42"/>
                  <a:gd name="T4" fmla="*/ 20 w 49"/>
                  <a:gd name="T5" fmla="*/ 5 h 42"/>
                  <a:gd name="T6" fmla="*/ 20 w 49"/>
                  <a:gd name="T7" fmla="*/ 5 h 42"/>
                  <a:gd name="T8" fmla="*/ 28 w 49"/>
                  <a:gd name="T9" fmla="*/ 36 h 42"/>
                </a:gdLst>
                <a:ahLst/>
                <a:cxnLst>
                  <a:cxn ang="0">
                    <a:pos x="T0" y="T1"/>
                  </a:cxn>
                  <a:cxn ang="0">
                    <a:pos x="T2" y="T3"/>
                  </a:cxn>
                  <a:cxn ang="0">
                    <a:pos x="T4" y="T5"/>
                  </a:cxn>
                  <a:cxn ang="0">
                    <a:pos x="T6" y="T7"/>
                  </a:cxn>
                  <a:cxn ang="0">
                    <a:pos x="T8" y="T9"/>
                  </a:cxn>
                </a:cxnLst>
                <a:rect l="0" t="0" r="r" b="b"/>
                <a:pathLst>
                  <a:path w="49" h="42">
                    <a:moveTo>
                      <a:pt x="28" y="36"/>
                    </a:moveTo>
                    <a:lnTo>
                      <a:pt x="28" y="36"/>
                    </a:lnTo>
                    <a:cubicBezTo>
                      <a:pt x="48" y="31"/>
                      <a:pt x="41" y="0"/>
                      <a:pt x="20" y="5"/>
                    </a:cubicBezTo>
                    <a:lnTo>
                      <a:pt x="20" y="5"/>
                    </a:lnTo>
                    <a:cubicBezTo>
                      <a:pt x="0" y="10"/>
                      <a:pt x="8"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1" name="Freeform 172">
                <a:extLst>
                  <a:ext uri="{FF2B5EF4-FFF2-40B4-BE49-F238E27FC236}">
                    <a16:creationId xmlns:a16="http://schemas.microsoft.com/office/drawing/2014/main" id="{B360EF6D-F06B-DC48-A158-63BD45923D7D}"/>
                  </a:ext>
                </a:extLst>
              </p:cNvPr>
              <p:cNvSpPr>
                <a:spLocks noChangeArrowheads="1"/>
              </p:cNvSpPr>
              <p:nvPr/>
            </p:nvSpPr>
            <p:spPr bwMode="auto">
              <a:xfrm>
                <a:off x="7130789" y="3310549"/>
                <a:ext cx="12961" cy="10801"/>
              </a:xfrm>
              <a:custGeom>
                <a:avLst/>
                <a:gdLst>
                  <a:gd name="T0" fmla="*/ 26 w 55"/>
                  <a:gd name="T1" fmla="*/ 5 h 44"/>
                  <a:gd name="T2" fmla="*/ 26 w 55"/>
                  <a:gd name="T3" fmla="*/ 5 h 44"/>
                  <a:gd name="T4" fmla="*/ 21 w 55"/>
                  <a:gd name="T5" fmla="*/ 6 h 44"/>
                  <a:gd name="T6" fmla="*/ 21 w 55"/>
                  <a:gd name="T7" fmla="*/ 6 h 44"/>
                  <a:gd name="T8" fmla="*/ 28 w 55"/>
                  <a:gd name="T9" fmla="*/ 38 h 44"/>
                  <a:gd name="T10" fmla="*/ 28 w 55"/>
                  <a:gd name="T11" fmla="*/ 38 h 44"/>
                  <a:gd name="T12" fmla="*/ 33 w 55"/>
                  <a:gd name="T13" fmla="*/ 36 h 44"/>
                  <a:gd name="T14" fmla="*/ 33 w 55"/>
                  <a:gd name="T15" fmla="*/ 36 h 44"/>
                  <a:gd name="T16" fmla="*/ 26 w 55"/>
                  <a:gd name="T1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44">
                    <a:moveTo>
                      <a:pt x="26" y="5"/>
                    </a:moveTo>
                    <a:lnTo>
                      <a:pt x="26" y="5"/>
                    </a:lnTo>
                    <a:cubicBezTo>
                      <a:pt x="24" y="5"/>
                      <a:pt x="22" y="5"/>
                      <a:pt x="21" y="6"/>
                    </a:cubicBezTo>
                    <a:lnTo>
                      <a:pt x="21" y="6"/>
                    </a:lnTo>
                    <a:cubicBezTo>
                      <a:pt x="0" y="11"/>
                      <a:pt x="8" y="43"/>
                      <a:pt x="28" y="38"/>
                    </a:cubicBezTo>
                    <a:lnTo>
                      <a:pt x="28" y="38"/>
                    </a:lnTo>
                    <a:cubicBezTo>
                      <a:pt x="30" y="37"/>
                      <a:pt x="32" y="37"/>
                      <a:pt x="33" y="36"/>
                    </a:cubicBezTo>
                    <a:lnTo>
                      <a:pt x="33" y="36"/>
                    </a:lnTo>
                    <a:cubicBezTo>
                      <a:pt x="54" y="32"/>
                      <a:pt x="47" y="0"/>
                      <a:pt x="26"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2" name="Freeform 173">
                <a:extLst>
                  <a:ext uri="{FF2B5EF4-FFF2-40B4-BE49-F238E27FC236}">
                    <a16:creationId xmlns:a16="http://schemas.microsoft.com/office/drawing/2014/main" id="{6E3983B9-66C0-5647-B6FD-B56690D5D3EB}"/>
                  </a:ext>
                </a:extLst>
              </p:cNvPr>
              <p:cNvSpPr>
                <a:spLocks noChangeArrowheads="1"/>
              </p:cNvSpPr>
              <p:nvPr/>
            </p:nvSpPr>
            <p:spPr bwMode="auto">
              <a:xfrm>
                <a:off x="7156712" y="3278145"/>
                <a:ext cx="10801" cy="12961"/>
              </a:xfrm>
              <a:custGeom>
                <a:avLst/>
                <a:gdLst>
                  <a:gd name="T0" fmla="*/ 5 w 44"/>
                  <a:gd name="T1" fmla="*/ 28 h 54"/>
                  <a:gd name="T2" fmla="*/ 5 w 44"/>
                  <a:gd name="T3" fmla="*/ 28 h 54"/>
                  <a:gd name="T4" fmla="*/ 7 w 44"/>
                  <a:gd name="T5" fmla="*/ 33 h 54"/>
                  <a:gd name="T6" fmla="*/ 7 w 44"/>
                  <a:gd name="T7" fmla="*/ 33 h 54"/>
                  <a:gd name="T8" fmla="*/ 38 w 44"/>
                  <a:gd name="T9" fmla="*/ 26 h 54"/>
                  <a:gd name="T10" fmla="*/ 38 w 44"/>
                  <a:gd name="T11" fmla="*/ 26 h 54"/>
                  <a:gd name="T12" fmla="*/ 37 w 44"/>
                  <a:gd name="T13" fmla="*/ 20 h 54"/>
                  <a:gd name="T14" fmla="*/ 37 w 44"/>
                  <a:gd name="T15" fmla="*/ 20 h 54"/>
                  <a:gd name="T16" fmla="*/ 5 w 44"/>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4">
                    <a:moveTo>
                      <a:pt x="5" y="28"/>
                    </a:moveTo>
                    <a:lnTo>
                      <a:pt x="5" y="28"/>
                    </a:lnTo>
                    <a:cubicBezTo>
                      <a:pt x="6" y="30"/>
                      <a:pt x="6" y="32"/>
                      <a:pt x="7" y="33"/>
                    </a:cubicBezTo>
                    <a:lnTo>
                      <a:pt x="7" y="33"/>
                    </a:lnTo>
                    <a:cubicBezTo>
                      <a:pt x="12" y="53"/>
                      <a:pt x="43" y="46"/>
                      <a:pt x="38" y="26"/>
                    </a:cubicBezTo>
                    <a:lnTo>
                      <a:pt x="38" y="26"/>
                    </a:lnTo>
                    <a:cubicBezTo>
                      <a:pt x="38" y="24"/>
                      <a:pt x="37" y="22"/>
                      <a:pt x="37" y="20"/>
                    </a:cubicBezTo>
                    <a:lnTo>
                      <a:pt x="37" y="20"/>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3" name="Freeform 175">
                <a:extLst>
                  <a:ext uri="{FF2B5EF4-FFF2-40B4-BE49-F238E27FC236}">
                    <a16:creationId xmlns:a16="http://schemas.microsoft.com/office/drawing/2014/main" id="{90568E0E-8803-A840-B171-814A246DDE5E}"/>
                  </a:ext>
                </a:extLst>
              </p:cNvPr>
              <p:cNvSpPr>
                <a:spLocks noChangeArrowheads="1"/>
              </p:cNvSpPr>
              <p:nvPr/>
            </p:nvSpPr>
            <p:spPr bwMode="auto">
              <a:xfrm>
                <a:off x="7178314" y="3250062"/>
                <a:ext cx="11882" cy="10801"/>
              </a:xfrm>
              <a:custGeom>
                <a:avLst/>
                <a:gdLst>
                  <a:gd name="T0" fmla="*/ 20 w 49"/>
                  <a:gd name="T1" fmla="*/ 5 h 43"/>
                  <a:gd name="T2" fmla="*/ 20 w 49"/>
                  <a:gd name="T3" fmla="*/ 5 h 43"/>
                  <a:gd name="T4" fmla="*/ 28 w 49"/>
                  <a:gd name="T5" fmla="*/ 37 h 43"/>
                  <a:gd name="T6" fmla="*/ 28 w 49"/>
                  <a:gd name="T7" fmla="*/ 37 h 43"/>
                  <a:gd name="T8" fmla="*/ 20 w 49"/>
                  <a:gd name="T9" fmla="*/ 5 h 43"/>
                </a:gdLst>
                <a:ahLst/>
                <a:cxnLst>
                  <a:cxn ang="0">
                    <a:pos x="T0" y="T1"/>
                  </a:cxn>
                  <a:cxn ang="0">
                    <a:pos x="T2" y="T3"/>
                  </a:cxn>
                  <a:cxn ang="0">
                    <a:pos x="T4" y="T5"/>
                  </a:cxn>
                  <a:cxn ang="0">
                    <a:pos x="T6" y="T7"/>
                  </a:cxn>
                  <a:cxn ang="0">
                    <a:pos x="T8" y="T9"/>
                  </a:cxn>
                </a:cxnLst>
                <a:rect l="0" t="0" r="r" b="b"/>
                <a:pathLst>
                  <a:path w="49" h="43">
                    <a:moveTo>
                      <a:pt x="20" y="5"/>
                    </a:moveTo>
                    <a:lnTo>
                      <a:pt x="20" y="5"/>
                    </a:lnTo>
                    <a:cubicBezTo>
                      <a:pt x="0" y="10"/>
                      <a:pt x="7" y="42"/>
                      <a:pt x="28" y="37"/>
                    </a:cubicBezTo>
                    <a:lnTo>
                      <a:pt x="28" y="37"/>
                    </a:lnTo>
                    <a:cubicBezTo>
                      <a:pt x="48" y="32"/>
                      <a:pt x="41" y="0"/>
                      <a:pt x="20"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4" name="Freeform 176">
                <a:extLst>
                  <a:ext uri="{FF2B5EF4-FFF2-40B4-BE49-F238E27FC236}">
                    <a16:creationId xmlns:a16="http://schemas.microsoft.com/office/drawing/2014/main" id="{6EAE3DC8-162B-0840-9EC0-D61CCB90084B}"/>
                  </a:ext>
                </a:extLst>
              </p:cNvPr>
              <p:cNvSpPr>
                <a:spLocks noChangeArrowheads="1"/>
              </p:cNvSpPr>
              <p:nvPr/>
            </p:nvSpPr>
            <p:spPr bwMode="auto">
              <a:xfrm>
                <a:off x="7189115" y="3454203"/>
                <a:ext cx="11882" cy="10801"/>
              </a:xfrm>
              <a:custGeom>
                <a:avLst/>
                <a:gdLst>
                  <a:gd name="T0" fmla="*/ 21 w 49"/>
                  <a:gd name="T1" fmla="*/ 5 h 42"/>
                  <a:gd name="T2" fmla="*/ 21 w 49"/>
                  <a:gd name="T3" fmla="*/ 5 h 42"/>
                  <a:gd name="T4" fmla="*/ 28 w 49"/>
                  <a:gd name="T5" fmla="*/ 37 h 42"/>
                  <a:gd name="T6" fmla="*/ 28 w 49"/>
                  <a:gd name="T7" fmla="*/ 37 h 42"/>
                  <a:gd name="T8" fmla="*/ 21 w 49"/>
                  <a:gd name="T9" fmla="*/ 5 h 42"/>
                </a:gdLst>
                <a:ahLst/>
                <a:cxnLst>
                  <a:cxn ang="0">
                    <a:pos x="T0" y="T1"/>
                  </a:cxn>
                  <a:cxn ang="0">
                    <a:pos x="T2" y="T3"/>
                  </a:cxn>
                  <a:cxn ang="0">
                    <a:pos x="T4" y="T5"/>
                  </a:cxn>
                  <a:cxn ang="0">
                    <a:pos x="T6" y="T7"/>
                  </a:cxn>
                  <a:cxn ang="0">
                    <a:pos x="T8" y="T9"/>
                  </a:cxn>
                </a:cxnLst>
                <a:rect l="0" t="0" r="r" b="b"/>
                <a:pathLst>
                  <a:path w="49" h="42">
                    <a:moveTo>
                      <a:pt x="21" y="5"/>
                    </a:moveTo>
                    <a:lnTo>
                      <a:pt x="21" y="5"/>
                    </a:lnTo>
                    <a:cubicBezTo>
                      <a:pt x="0" y="9"/>
                      <a:pt x="7" y="41"/>
                      <a:pt x="28" y="37"/>
                    </a:cubicBezTo>
                    <a:lnTo>
                      <a:pt x="28" y="37"/>
                    </a:lnTo>
                    <a:cubicBezTo>
                      <a:pt x="48" y="32"/>
                      <a:pt x="41" y="0"/>
                      <a:pt x="21"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5" name="Freeform 177">
                <a:extLst>
                  <a:ext uri="{FF2B5EF4-FFF2-40B4-BE49-F238E27FC236}">
                    <a16:creationId xmlns:a16="http://schemas.microsoft.com/office/drawing/2014/main" id="{565F56F7-D37A-9149-AC84-7EC49D59BE88}"/>
                  </a:ext>
                </a:extLst>
              </p:cNvPr>
              <p:cNvSpPr>
                <a:spLocks noChangeArrowheads="1"/>
              </p:cNvSpPr>
              <p:nvPr/>
            </p:nvSpPr>
            <p:spPr bwMode="auto">
              <a:xfrm>
                <a:off x="6826197" y="3385076"/>
                <a:ext cx="14042" cy="12961"/>
              </a:xfrm>
              <a:custGeom>
                <a:avLst/>
                <a:gdLst>
                  <a:gd name="T0" fmla="*/ 23 w 59"/>
                  <a:gd name="T1" fmla="*/ 41 h 53"/>
                  <a:gd name="T2" fmla="*/ 23 w 59"/>
                  <a:gd name="T3" fmla="*/ 41 h 53"/>
                  <a:gd name="T4" fmla="*/ 40 w 59"/>
                  <a:gd name="T5" fmla="*/ 13 h 53"/>
                  <a:gd name="T6" fmla="*/ 40 w 59"/>
                  <a:gd name="T7" fmla="*/ 13 h 53"/>
                  <a:gd name="T8" fmla="*/ 35 w 59"/>
                  <a:gd name="T9" fmla="*/ 11 h 53"/>
                  <a:gd name="T10" fmla="*/ 35 w 59"/>
                  <a:gd name="T11" fmla="*/ 11 h 53"/>
                  <a:gd name="T12" fmla="*/ 18 w 59"/>
                  <a:gd name="T13" fmla="*/ 38 h 53"/>
                  <a:gd name="T14" fmla="*/ 18 w 59"/>
                  <a:gd name="T15" fmla="*/ 38 h 53"/>
                  <a:gd name="T16" fmla="*/ 23 w 59"/>
                  <a:gd name="T17"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3">
                    <a:moveTo>
                      <a:pt x="23" y="41"/>
                    </a:moveTo>
                    <a:lnTo>
                      <a:pt x="23" y="41"/>
                    </a:lnTo>
                    <a:cubicBezTo>
                      <a:pt x="41" y="52"/>
                      <a:pt x="58" y="25"/>
                      <a:pt x="40" y="13"/>
                    </a:cubicBezTo>
                    <a:lnTo>
                      <a:pt x="40" y="13"/>
                    </a:lnTo>
                    <a:cubicBezTo>
                      <a:pt x="38" y="12"/>
                      <a:pt x="37" y="11"/>
                      <a:pt x="35" y="11"/>
                    </a:cubicBezTo>
                    <a:lnTo>
                      <a:pt x="35" y="11"/>
                    </a:lnTo>
                    <a:cubicBezTo>
                      <a:pt x="17" y="0"/>
                      <a:pt x="0" y="27"/>
                      <a:pt x="18" y="38"/>
                    </a:cubicBezTo>
                    <a:lnTo>
                      <a:pt x="18" y="38"/>
                    </a:lnTo>
                    <a:cubicBezTo>
                      <a:pt x="19" y="39"/>
                      <a:pt x="21" y="40"/>
                      <a:pt x="23"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6" name="Freeform 178">
                <a:extLst>
                  <a:ext uri="{FF2B5EF4-FFF2-40B4-BE49-F238E27FC236}">
                    <a16:creationId xmlns:a16="http://schemas.microsoft.com/office/drawing/2014/main" id="{7EDD1E3D-195A-3942-A7C6-0C768244027B}"/>
                  </a:ext>
                </a:extLst>
              </p:cNvPr>
              <p:cNvSpPr>
                <a:spLocks noChangeArrowheads="1"/>
              </p:cNvSpPr>
              <p:nvPr/>
            </p:nvSpPr>
            <p:spPr bwMode="auto">
              <a:xfrm>
                <a:off x="6811075" y="3392637"/>
                <a:ext cx="14042" cy="10801"/>
              </a:xfrm>
              <a:custGeom>
                <a:avLst/>
                <a:gdLst>
                  <a:gd name="T0" fmla="*/ 21 w 57"/>
                  <a:gd name="T1" fmla="*/ 8 h 43"/>
                  <a:gd name="T2" fmla="*/ 21 w 57"/>
                  <a:gd name="T3" fmla="*/ 8 h 43"/>
                  <a:gd name="T4" fmla="*/ 22 w 57"/>
                  <a:gd name="T5" fmla="*/ 8 h 43"/>
                  <a:gd name="T6" fmla="*/ 22 w 57"/>
                  <a:gd name="T7" fmla="*/ 8 h 43"/>
                  <a:gd name="T8" fmla="*/ 18 w 57"/>
                  <a:gd name="T9" fmla="*/ 11 h 43"/>
                  <a:gd name="T10" fmla="*/ 18 w 57"/>
                  <a:gd name="T11" fmla="*/ 11 h 43"/>
                  <a:gd name="T12" fmla="*/ 21 w 57"/>
                  <a:gd name="T13" fmla="*/ 8 h 43"/>
                  <a:gd name="T14" fmla="*/ 29 w 57"/>
                  <a:gd name="T15" fmla="*/ 6 h 43"/>
                  <a:gd name="T16" fmla="*/ 29 w 57"/>
                  <a:gd name="T17" fmla="*/ 6 h 43"/>
                  <a:gd name="T18" fmla="*/ 33 w 57"/>
                  <a:gd name="T19" fmla="*/ 8 h 43"/>
                  <a:gd name="T20" fmla="*/ 33 w 57"/>
                  <a:gd name="T21" fmla="*/ 8 h 43"/>
                  <a:gd name="T22" fmla="*/ 29 w 57"/>
                  <a:gd name="T23" fmla="*/ 6 h 43"/>
                  <a:gd name="T24" fmla="*/ 46 w 57"/>
                  <a:gd name="T25" fmla="*/ 28 h 43"/>
                  <a:gd name="T26" fmla="*/ 46 w 57"/>
                  <a:gd name="T27" fmla="*/ 28 h 43"/>
                  <a:gd name="T28" fmla="*/ 25 w 57"/>
                  <a:gd name="T29" fmla="*/ 6 h 43"/>
                  <a:gd name="T30" fmla="*/ 25 w 57"/>
                  <a:gd name="T31" fmla="*/ 6 h 43"/>
                  <a:gd name="T32" fmla="*/ 16 w 57"/>
                  <a:gd name="T33" fmla="*/ 35 h 43"/>
                  <a:gd name="T34" fmla="*/ 16 w 57"/>
                  <a:gd name="T35" fmla="*/ 35 h 43"/>
                  <a:gd name="T36" fmla="*/ 46 w 57"/>
                  <a:gd name="T37"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43">
                    <a:moveTo>
                      <a:pt x="21" y="8"/>
                    </a:moveTo>
                    <a:lnTo>
                      <a:pt x="21" y="8"/>
                    </a:lnTo>
                    <a:cubicBezTo>
                      <a:pt x="21" y="8"/>
                      <a:pt x="21" y="8"/>
                      <a:pt x="22" y="8"/>
                    </a:cubicBezTo>
                    <a:lnTo>
                      <a:pt x="22" y="8"/>
                    </a:lnTo>
                    <a:cubicBezTo>
                      <a:pt x="20" y="9"/>
                      <a:pt x="19" y="10"/>
                      <a:pt x="18" y="11"/>
                    </a:cubicBezTo>
                    <a:lnTo>
                      <a:pt x="18" y="11"/>
                    </a:lnTo>
                    <a:cubicBezTo>
                      <a:pt x="19" y="10"/>
                      <a:pt x="20" y="9"/>
                      <a:pt x="21" y="8"/>
                    </a:cubicBezTo>
                    <a:close/>
                    <a:moveTo>
                      <a:pt x="29" y="6"/>
                    </a:moveTo>
                    <a:lnTo>
                      <a:pt x="29" y="6"/>
                    </a:lnTo>
                    <a:cubicBezTo>
                      <a:pt x="30" y="7"/>
                      <a:pt x="32" y="7"/>
                      <a:pt x="33" y="8"/>
                    </a:cubicBezTo>
                    <a:lnTo>
                      <a:pt x="33" y="8"/>
                    </a:lnTo>
                    <a:cubicBezTo>
                      <a:pt x="32" y="7"/>
                      <a:pt x="30" y="6"/>
                      <a:pt x="29" y="6"/>
                    </a:cubicBezTo>
                    <a:close/>
                    <a:moveTo>
                      <a:pt x="46" y="28"/>
                    </a:moveTo>
                    <a:lnTo>
                      <a:pt x="46" y="28"/>
                    </a:lnTo>
                    <a:cubicBezTo>
                      <a:pt x="56" y="14"/>
                      <a:pt x="38" y="0"/>
                      <a:pt x="25" y="6"/>
                    </a:cubicBezTo>
                    <a:lnTo>
                      <a:pt x="25" y="6"/>
                    </a:lnTo>
                    <a:cubicBezTo>
                      <a:pt x="10" y="6"/>
                      <a:pt x="0" y="27"/>
                      <a:pt x="16" y="35"/>
                    </a:cubicBezTo>
                    <a:lnTo>
                      <a:pt x="16" y="35"/>
                    </a:lnTo>
                    <a:cubicBezTo>
                      <a:pt x="27" y="42"/>
                      <a:pt x="38" y="39"/>
                      <a:pt x="46" y="2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7" name="Freeform 179">
                <a:extLst>
                  <a:ext uri="{FF2B5EF4-FFF2-40B4-BE49-F238E27FC236}">
                    <a16:creationId xmlns:a16="http://schemas.microsoft.com/office/drawing/2014/main" id="{CB529D0C-7AD2-4143-8435-BA132CAC1E52}"/>
                  </a:ext>
                </a:extLst>
              </p:cNvPr>
              <p:cNvSpPr>
                <a:spLocks noChangeArrowheads="1"/>
              </p:cNvSpPr>
              <p:nvPr/>
            </p:nvSpPr>
            <p:spPr bwMode="auto">
              <a:xfrm>
                <a:off x="6799195" y="3404518"/>
                <a:ext cx="14041" cy="14042"/>
              </a:xfrm>
              <a:custGeom>
                <a:avLst/>
                <a:gdLst>
                  <a:gd name="T0" fmla="*/ 17 w 57"/>
                  <a:gd name="T1" fmla="*/ 40 h 56"/>
                  <a:gd name="T2" fmla="*/ 17 w 57"/>
                  <a:gd name="T3" fmla="*/ 40 h 56"/>
                  <a:gd name="T4" fmla="*/ 21 w 57"/>
                  <a:gd name="T5" fmla="*/ 43 h 56"/>
                  <a:gd name="T6" fmla="*/ 21 w 57"/>
                  <a:gd name="T7" fmla="*/ 43 h 56"/>
                  <a:gd name="T8" fmla="*/ 39 w 57"/>
                  <a:gd name="T9" fmla="*/ 16 h 56"/>
                  <a:gd name="T10" fmla="*/ 39 w 57"/>
                  <a:gd name="T11" fmla="*/ 16 h 56"/>
                  <a:gd name="T12" fmla="*/ 34 w 57"/>
                  <a:gd name="T13" fmla="*/ 12 h 56"/>
                  <a:gd name="T14" fmla="*/ 34 w 57"/>
                  <a:gd name="T15" fmla="*/ 12 h 56"/>
                  <a:gd name="T16" fmla="*/ 17 w 57"/>
                  <a:gd name="T17" fmla="*/ 4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7" y="40"/>
                    </a:moveTo>
                    <a:lnTo>
                      <a:pt x="17" y="40"/>
                    </a:lnTo>
                    <a:cubicBezTo>
                      <a:pt x="19" y="41"/>
                      <a:pt x="20" y="42"/>
                      <a:pt x="21" y="43"/>
                    </a:cubicBezTo>
                    <a:lnTo>
                      <a:pt x="21" y="43"/>
                    </a:lnTo>
                    <a:cubicBezTo>
                      <a:pt x="39" y="55"/>
                      <a:pt x="56" y="27"/>
                      <a:pt x="39" y="16"/>
                    </a:cubicBezTo>
                    <a:lnTo>
                      <a:pt x="39" y="16"/>
                    </a:lnTo>
                    <a:cubicBezTo>
                      <a:pt x="37" y="14"/>
                      <a:pt x="36" y="13"/>
                      <a:pt x="34" y="12"/>
                    </a:cubicBezTo>
                    <a:lnTo>
                      <a:pt x="34" y="12"/>
                    </a:lnTo>
                    <a:cubicBezTo>
                      <a:pt x="17" y="0"/>
                      <a:pt x="0" y="28"/>
                      <a:pt x="17"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8" name="Freeform 180">
                <a:extLst>
                  <a:ext uri="{FF2B5EF4-FFF2-40B4-BE49-F238E27FC236}">
                    <a16:creationId xmlns:a16="http://schemas.microsoft.com/office/drawing/2014/main" id="{37C373ED-88B2-EC48-A6A5-8DF63B6CA95F}"/>
                  </a:ext>
                </a:extLst>
              </p:cNvPr>
              <p:cNvSpPr>
                <a:spLocks noChangeArrowheads="1"/>
              </p:cNvSpPr>
              <p:nvPr/>
            </p:nvSpPr>
            <p:spPr bwMode="auto">
              <a:xfrm>
                <a:off x="6848880" y="3381836"/>
                <a:ext cx="9721" cy="9721"/>
              </a:xfrm>
              <a:custGeom>
                <a:avLst/>
                <a:gdLst>
                  <a:gd name="T0" fmla="*/ 22 w 38"/>
                  <a:gd name="T1" fmla="*/ 36 h 39"/>
                  <a:gd name="T2" fmla="*/ 22 w 38"/>
                  <a:gd name="T3" fmla="*/ 36 h 39"/>
                  <a:gd name="T4" fmla="*/ 23 w 38"/>
                  <a:gd name="T5" fmla="*/ 36 h 39"/>
                  <a:gd name="T6" fmla="*/ 23 w 38"/>
                  <a:gd name="T7" fmla="*/ 36 h 39"/>
                  <a:gd name="T8" fmla="*/ 34 w 38"/>
                  <a:gd name="T9" fmla="*/ 25 h 39"/>
                  <a:gd name="T10" fmla="*/ 34 w 38"/>
                  <a:gd name="T11" fmla="*/ 25 h 39"/>
                  <a:gd name="T12" fmla="*/ 30 w 38"/>
                  <a:gd name="T13" fmla="*/ 6 h 39"/>
                  <a:gd name="T14" fmla="*/ 30 w 38"/>
                  <a:gd name="T15" fmla="*/ 6 h 39"/>
                  <a:gd name="T16" fmla="*/ 14 w 38"/>
                  <a:gd name="T17" fmla="*/ 2 h 39"/>
                  <a:gd name="T18" fmla="*/ 14 w 38"/>
                  <a:gd name="T19" fmla="*/ 2 h 39"/>
                  <a:gd name="T20" fmla="*/ 14 w 38"/>
                  <a:gd name="T21" fmla="*/ 2 h 39"/>
                  <a:gd name="T22" fmla="*/ 14 w 38"/>
                  <a:gd name="T23" fmla="*/ 2 h 39"/>
                  <a:gd name="T24" fmla="*/ 3 w 38"/>
                  <a:gd name="T25" fmla="*/ 23 h 39"/>
                  <a:gd name="T26" fmla="*/ 3 w 38"/>
                  <a:gd name="T27" fmla="*/ 23 h 39"/>
                  <a:gd name="T28" fmla="*/ 22 w 38"/>
                  <a:gd name="T29"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9">
                    <a:moveTo>
                      <a:pt x="22" y="36"/>
                    </a:moveTo>
                    <a:lnTo>
                      <a:pt x="22" y="36"/>
                    </a:lnTo>
                    <a:lnTo>
                      <a:pt x="23" y="36"/>
                    </a:lnTo>
                    <a:lnTo>
                      <a:pt x="23" y="36"/>
                    </a:lnTo>
                    <a:cubicBezTo>
                      <a:pt x="28" y="35"/>
                      <a:pt x="33" y="30"/>
                      <a:pt x="34" y="25"/>
                    </a:cubicBezTo>
                    <a:lnTo>
                      <a:pt x="34" y="25"/>
                    </a:lnTo>
                    <a:cubicBezTo>
                      <a:pt x="37" y="18"/>
                      <a:pt x="35" y="12"/>
                      <a:pt x="30" y="6"/>
                    </a:cubicBezTo>
                    <a:lnTo>
                      <a:pt x="30" y="6"/>
                    </a:lnTo>
                    <a:cubicBezTo>
                      <a:pt x="27" y="2"/>
                      <a:pt x="20" y="0"/>
                      <a:pt x="14" y="2"/>
                    </a:cubicBezTo>
                    <a:lnTo>
                      <a:pt x="14" y="2"/>
                    </a:lnTo>
                    <a:lnTo>
                      <a:pt x="14" y="2"/>
                    </a:lnTo>
                    <a:lnTo>
                      <a:pt x="14" y="2"/>
                    </a:lnTo>
                    <a:cubicBezTo>
                      <a:pt x="3" y="5"/>
                      <a:pt x="0" y="14"/>
                      <a:pt x="3" y="23"/>
                    </a:cubicBezTo>
                    <a:lnTo>
                      <a:pt x="3" y="23"/>
                    </a:lnTo>
                    <a:cubicBezTo>
                      <a:pt x="4" y="30"/>
                      <a:pt x="12" y="38"/>
                      <a:pt x="22"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9" name="Freeform 181">
                <a:extLst>
                  <a:ext uri="{FF2B5EF4-FFF2-40B4-BE49-F238E27FC236}">
                    <a16:creationId xmlns:a16="http://schemas.microsoft.com/office/drawing/2014/main" id="{1C94DE2A-1A54-5445-87D8-027FA825D96A}"/>
                  </a:ext>
                </a:extLst>
              </p:cNvPr>
              <p:cNvSpPr>
                <a:spLocks noChangeArrowheads="1"/>
              </p:cNvSpPr>
              <p:nvPr/>
            </p:nvSpPr>
            <p:spPr bwMode="auto">
              <a:xfrm>
                <a:off x="7068143" y="3441242"/>
                <a:ext cx="10801" cy="12961"/>
              </a:xfrm>
              <a:custGeom>
                <a:avLst/>
                <a:gdLst>
                  <a:gd name="T0" fmla="*/ 5 w 43"/>
                  <a:gd name="T1" fmla="*/ 28 h 52"/>
                  <a:gd name="T2" fmla="*/ 5 w 43"/>
                  <a:gd name="T3" fmla="*/ 28 h 52"/>
                  <a:gd name="T4" fmla="*/ 5 w 43"/>
                  <a:gd name="T5" fmla="*/ 31 h 52"/>
                  <a:gd name="T6" fmla="*/ 5 w 43"/>
                  <a:gd name="T7" fmla="*/ 31 h 52"/>
                  <a:gd name="T8" fmla="*/ 37 w 43"/>
                  <a:gd name="T9" fmla="*/ 23 h 52"/>
                  <a:gd name="T10" fmla="*/ 37 w 43"/>
                  <a:gd name="T11" fmla="*/ 23 h 52"/>
                  <a:gd name="T12" fmla="*/ 37 w 43"/>
                  <a:gd name="T13" fmla="*/ 21 h 52"/>
                  <a:gd name="T14" fmla="*/ 37 w 43"/>
                  <a:gd name="T15" fmla="*/ 21 h 52"/>
                  <a:gd name="T16" fmla="*/ 5 w 43"/>
                  <a:gd name="T17"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2">
                    <a:moveTo>
                      <a:pt x="5" y="28"/>
                    </a:moveTo>
                    <a:lnTo>
                      <a:pt x="5" y="28"/>
                    </a:lnTo>
                    <a:cubicBezTo>
                      <a:pt x="5" y="29"/>
                      <a:pt x="5" y="30"/>
                      <a:pt x="5" y="31"/>
                    </a:cubicBezTo>
                    <a:lnTo>
                      <a:pt x="5" y="31"/>
                    </a:lnTo>
                    <a:cubicBezTo>
                      <a:pt x="10" y="51"/>
                      <a:pt x="42" y="44"/>
                      <a:pt x="37" y="23"/>
                    </a:cubicBezTo>
                    <a:lnTo>
                      <a:pt x="37" y="23"/>
                    </a:lnTo>
                    <a:lnTo>
                      <a:pt x="37" y="21"/>
                    </a:lnTo>
                    <a:lnTo>
                      <a:pt x="37" y="21"/>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0" name="Freeform 182">
                <a:extLst>
                  <a:ext uri="{FF2B5EF4-FFF2-40B4-BE49-F238E27FC236}">
                    <a16:creationId xmlns:a16="http://schemas.microsoft.com/office/drawing/2014/main" id="{86DE0E0E-EDDB-E246-BD39-51987B15EA62}"/>
                  </a:ext>
                </a:extLst>
              </p:cNvPr>
              <p:cNvSpPr>
                <a:spLocks noChangeArrowheads="1"/>
              </p:cNvSpPr>
              <p:nvPr/>
            </p:nvSpPr>
            <p:spPr bwMode="auto">
              <a:xfrm>
                <a:off x="7048700" y="3433682"/>
                <a:ext cx="11882" cy="10801"/>
              </a:xfrm>
              <a:custGeom>
                <a:avLst/>
                <a:gdLst>
                  <a:gd name="T0" fmla="*/ 28 w 49"/>
                  <a:gd name="T1" fmla="*/ 37 h 43"/>
                  <a:gd name="T2" fmla="*/ 28 w 49"/>
                  <a:gd name="T3" fmla="*/ 37 h 43"/>
                  <a:gd name="T4" fmla="*/ 20 w 49"/>
                  <a:gd name="T5" fmla="*/ 5 h 43"/>
                  <a:gd name="T6" fmla="*/ 20 w 49"/>
                  <a:gd name="T7" fmla="*/ 5 h 43"/>
                  <a:gd name="T8" fmla="*/ 28 w 49"/>
                  <a:gd name="T9" fmla="*/ 37 h 43"/>
                </a:gdLst>
                <a:ahLst/>
                <a:cxnLst>
                  <a:cxn ang="0">
                    <a:pos x="T0" y="T1"/>
                  </a:cxn>
                  <a:cxn ang="0">
                    <a:pos x="T2" y="T3"/>
                  </a:cxn>
                  <a:cxn ang="0">
                    <a:pos x="T4" y="T5"/>
                  </a:cxn>
                  <a:cxn ang="0">
                    <a:pos x="T6" y="T7"/>
                  </a:cxn>
                  <a:cxn ang="0">
                    <a:pos x="T8" y="T9"/>
                  </a:cxn>
                </a:cxnLst>
                <a:rect l="0" t="0" r="r" b="b"/>
                <a:pathLst>
                  <a:path w="49" h="43">
                    <a:moveTo>
                      <a:pt x="28" y="37"/>
                    </a:moveTo>
                    <a:lnTo>
                      <a:pt x="28" y="37"/>
                    </a:lnTo>
                    <a:cubicBezTo>
                      <a:pt x="48" y="32"/>
                      <a:pt x="41" y="0"/>
                      <a:pt x="20" y="5"/>
                    </a:cubicBezTo>
                    <a:lnTo>
                      <a:pt x="20" y="5"/>
                    </a:lnTo>
                    <a:cubicBezTo>
                      <a:pt x="0" y="10"/>
                      <a:pt x="7" y="42"/>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1" name="Freeform 183">
                <a:extLst>
                  <a:ext uri="{FF2B5EF4-FFF2-40B4-BE49-F238E27FC236}">
                    <a16:creationId xmlns:a16="http://schemas.microsoft.com/office/drawing/2014/main" id="{1BA4C525-9A9A-7446-A9E7-1F90FF40D2F4}"/>
                  </a:ext>
                </a:extLst>
              </p:cNvPr>
              <p:cNvSpPr>
                <a:spLocks noChangeArrowheads="1"/>
              </p:cNvSpPr>
              <p:nvPr/>
            </p:nvSpPr>
            <p:spPr bwMode="auto">
              <a:xfrm>
                <a:off x="7061662" y="3403438"/>
                <a:ext cx="10801" cy="12961"/>
              </a:xfrm>
              <a:custGeom>
                <a:avLst/>
                <a:gdLst>
                  <a:gd name="T0" fmla="*/ 5 w 43"/>
                  <a:gd name="T1" fmla="*/ 28 h 54"/>
                  <a:gd name="T2" fmla="*/ 5 w 43"/>
                  <a:gd name="T3" fmla="*/ 28 h 54"/>
                  <a:gd name="T4" fmla="*/ 6 w 43"/>
                  <a:gd name="T5" fmla="*/ 32 h 54"/>
                  <a:gd name="T6" fmla="*/ 6 w 43"/>
                  <a:gd name="T7" fmla="*/ 32 h 54"/>
                  <a:gd name="T8" fmla="*/ 37 w 43"/>
                  <a:gd name="T9" fmla="*/ 25 h 54"/>
                  <a:gd name="T10" fmla="*/ 37 w 43"/>
                  <a:gd name="T11" fmla="*/ 25 h 54"/>
                  <a:gd name="T12" fmla="*/ 36 w 43"/>
                  <a:gd name="T13" fmla="*/ 20 h 54"/>
                  <a:gd name="T14" fmla="*/ 36 w 43"/>
                  <a:gd name="T15" fmla="*/ 20 h 54"/>
                  <a:gd name="T16" fmla="*/ 5 w 43"/>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4">
                    <a:moveTo>
                      <a:pt x="5" y="28"/>
                    </a:moveTo>
                    <a:lnTo>
                      <a:pt x="5" y="28"/>
                    </a:lnTo>
                    <a:cubicBezTo>
                      <a:pt x="5" y="30"/>
                      <a:pt x="5" y="31"/>
                      <a:pt x="6" y="32"/>
                    </a:cubicBezTo>
                    <a:lnTo>
                      <a:pt x="6" y="32"/>
                    </a:lnTo>
                    <a:cubicBezTo>
                      <a:pt x="10" y="53"/>
                      <a:pt x="42" y="45"/>
                      <a:pt x="37" y="25"/>
                    </a:cubicBezTo>
                    <a:lnTo>
                      <a:pt x="37" y="25"/>
                    </a:lnTo>
                    <a:cubicBezTo>
                      <a:pt x="37" y="24"/>
                      <a:pt x="37" y="22"/>
                      <a:pt x="36" y="20"/>
                    </a:cubicBezTo>
                    <a:lnTo>
                      <a:pt x="36" y="20"/>
                    </a:lnTo>
                    <a:cubicBezTo>
                      <a:pt x="31"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2" name="Freeform 184">
                <a:extLst>
                  <a:ext uri="{FF2B5EF4-FFF2-40B4-BE49-F238E27FC236}">
                    <a16:creationId xmlns:a16="http://schemas.microsoft.com/office/drawing/2014/main" id="{12A426C8-19C0-284F-9D76-0E004DAA83A2}"/>
                  </a:ext>
                </a:extLst>
              </p:cNvPr>
              <p:cNvSpPr>
                <a:spLocks noChangeArrowheads="1"/>
              </p:cNvSpPr>
              <p:nvPr/>
            </p:nvSpPr>
            <p:spPr bwMode="auto">
              <a:xfrm>
                <a:off x="7033579" y="3416400"/>
                <a:ext cx="12961" cy="14041"/>
              </a:xfrm>
              <a:custGeom>
                <a:avLst/>
                <a:gdLst>
                  <a:gd name="T0" fmla="*/ 13 w 52"/>
                  <a:gd name="T1" fmla="*/ 17 h 57"/>
                  <a:gd name="T2" fmla="*/ 13 w 52"/>
                  <a:gd name="T3" fmla="*/ 17 h 57"/>
                  <a:gd name="T4" fmla="*/ 11 w 52"/>
                  <a:gd name="T5" fmla="*/ 21 h 57"/>
                  <a:gd name="T6" fmla="*/ 11 w 52"/>
                  <a:gd name="T7" fmla="*/ 21 h 57"/>
                  <a:gd name="T8" fmla="*/ 39 w 52"/>
                  <a:gd name="T9" fmla="*/ 38 h 57"/>
                  <a:gd name="T10" fmla="*/ 39 w 52"/>
                  <a:gd name="T11" fmla="*/ 38 h 57"/>
                  <a:gd name="T12" fmla="*/ 40 w 52"/>
                  <a:gd name="T13" fmla="*/ 35 h 57"/>
                  <a:gd name="T14" fmla="*/ 40 w 52"/>
                  <a:gd name="T15" fmla="*/ 35 h 57"/>
                  <a:gd name="T16" fmla="*/ 13 w 52"/>
                  <a:gd name="T17"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13" y="17"/>
                    </a:moveTo>
                    <a:lnTo>
                      <a:pt x="13" y="17"/>
                    </a:lnTo>
                    <a:cubicBezTo>
                      <a:pt x="12" y="19"/>
                      <a:pt x="11" y="20"/>
                      <a:pt x="11" y="21"/>
                    </a:cubicBezTo>
                    <a:lnTo>
                      <a:pt x="11" y="21"/>
                    </a:lnTo>
                    <a:cubicBezTo>
                      <a:pt x="0" y="39"/>
                      <a:pt x="27" y="56"/>
                      <a:pt x="39" y="38"/>
                    </a:cubicBezTo>
                    <a:lnTo>
                      <a:pt x="39" y="38"/>
                    </a:lnTo>
                    <a:cubicBezTo>
                      <a:pt x="39" y="37"/>
                      <a:pt x="40" y="36"/>
                      <a:pt x="40" y="35"/>
                    </a:cubicBezTo>
                    <a:lnTo>
                      <a:pt x="40" y="35"/>
                    </a:lnTo>
                    <a:cubicBezTo>
                      <a:pt x="51" y="17"/>
                      <a:pt x="24" y="0"/>
                      <a:pt x="13"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3" name="Freeform 185">
                <a:extLst>
                  <a:ext uri="{FF2B5EF4-FFF2-40B4-BE49-F238E27FC236}">
                    <a16:creationId xmlns:a16="http://schemas.microsoft.com/office/drawing/2014/main" id="{AAEA27C7-74A0-1449-B4F4-570771D5F371}"/>
                  </a:ext>
                </a:extLst>
              </p:cNvPr>
              <p:cNvSpPr>
                <a:spLocks noChangeArrowheads="1"/>
              </p:cNvSpPr>
              <p:nvPr/>
            </p:nvSpPr>
            <p:spPr bwMode="auto">
              <a:xfrm>
                <a:off x="7013057" y="3410999"/>
                <a:ext cx="11881" cy="10801"/>
              </a:xfrm>
              <a:custGeom>
                <a:avLst/>
                <a:gdLst>
                  <a:gd name="T0" fmla="*/ 29 w 50"/>
                  <a:gd name="T1" fmla="*/ 36 h 42"/>
                  <a:gd name="T2" fmla="*/ 29 w 50"/>
                  <a:gd name="T3" fmla="*/ 36 h 42"/>
                  <a:gd name="T4" fmla="*/ 21 w 50"/>
                  <a:gd name="T5" fmla="*/ 5 h 42"/>
                  <a:gd name="T6" fmla="*/ 21 w 50"/>
                  <a:gd name="T7" fmla="*/ 5 h 42"/>
                  <a:gd name="T8" fmla="*/ 29 w 50"/>
                  <a:gd name="T9" fmla="*/ 36 h 42"/>
                </a:gdLst>
                <a:ahLst/>
                <a:cxnLst>
                  <a:cxn ang="0">
                    <a:pos x="T0" y="T1"/>
                  </a:cxn>
                  <a:cxn ang="0">
                    <a:pos x="T2" y="T3"/>
                  </a:cxn>
                  <a:cxn ang="0">
                    <a:pos x="T4" y="T5"/>
                  </a:cxn>
                  <a:cxn ang="0">
                    <a:pos x="T6" y="T7"/>
                  </a:cxn>
                  <a:cxn ang="0">
                    <a:pos x="T8" y="T9"/>
                  </a:cxn>
                </a:cxnLst>
                <a:rect l="0" t="0" r="r" b="b"/>
                <a:pathLst>
                  <a:path w="50" h="42">
                    <a:moveTo>
                      <a:pt x="29" y="36"/>
                    </a:moveTo>
                    <a:lnTo>
                      <a:pt x="29" y="36"/>
                    </a:lnTo>
                    <a:cubicBezTo>
                      <a:pt x="49" y="32"/>
                      <a:pt x="41" y="0"/>
                      <a:pt x="21" y="5"/>
                    </a:cubicBezTo>
                    <a:lnTo>
                      <a:pt x="21" y="5"/>
                    </a:lnTo>
                    <a:cubicBezTo>
                      <a:pt x="0" y="9"/>
                      <a:pt x="8" y="41"/>
                      <a:pt x="29"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22" name="Group 21">
              <a:extLst>
                <a:ext uri="{FF2B5EF4-FFF2-40B4-BE49-F238E27FC236}">
                  <a16:creationId xmlns:a16="http://schemas.microsoft.com/office/drawing/2014/main" id="{0F119927-DBE0-0249-9AA1-D93A203928A7}"/>
                </a:ext>
              </a:extLst>
            </p:cNvPr>
            <p:cNvGrpSpPr/>
            <p:nvPr/>
          </p:nvGrpSpPr>
          <p:grpSpPr>
            <a:xfrm rot="759599">
              <a:off x="87817" y="1974707"/>
              <a:ext cx="1575702" cy="1467979"/>
              <a:chOff x="2593233" y="3069683"/>
              <a:chExt cx="805765" cy="750679"/>
            </a:xfrm>
            <a:solidFill>
              <a:schemeClr val="accent6"/>
            </a:solidFill>
          </p:grpSpPr>
          <p:sp>
            <p:nvSpPr>
              <p:cNvPr id="193" name="Freeform 186">
                <a:extLst>
                  <a:ext uri="{FF2B5EF4-FFF2-40B4-BE49-F238E27FC236}">
                    <a16:creationId xmlns:a16="http://schemas.microsoft.com/office/drawing/2014/main" id="{906B25C2-5F30-214C-AB03-EE428040AE6B}"/>
                  </a:ext>
                </a:extLst>
              </p:cNvPr>
              <p:cNvSpPr>
                <a:spLocks noChangeArrowheads="1"/>
              </p:cNvSpPr>
              <p:nvPr/>
            </p:nvSpPr>
            <p:spPr bwMode="auto">
              <a:xfrm>
                <a:off x="2593233" y="3120449"/>
                <a:ext cx="722596" cy="699913"/>
              </a:xfrm>
              <a:custGeom>
                <a:avLst/>
                <a:gdLst>
                  <a:gd name="T0" fmla="*/ 2929 w 2951"/>
                  <a:gd name="T1" fmla="*/ 1505 h 2856"/>
                  <a:gd name="T2" fmla="*/ 2528 w 2951"/>
                  <a:gd name="T3" fmla="*/ 1509 h 2856"/>
                  <a:gd name="T4" fmla="*/ 2894 w 2951"/>
                  <a:gd name="T5" fmla="*/ 1250 h 2856"/>
                  <a:gd name="T6" fmla="*/ 2597 w 2951"/>
                  <a:gd name="T7" fmla="*/ 1423 h 2856"/>
                  <a:gd name="T8" fmla="*/ 2776 w 2951"/>
                  <a:gd name="T9" fmla="*/ 1136 h 2856"/>
                  <a:gd name="T10" fmla="*/ 2471 w 2951"/>
                  <a:gd name="T11" fmla="*/ 1472 h 2856"/>
                  <a:gd name="T12" fmla="*/ 2440 w 2951"/>
                  <a:gd name="T13" fmla="*/ 1486 h 2856"/>
                  <a:gd name="T14" fmla="*/ 1683 w 2951"/>
                  <a:gd name="T15" fmla="*/ 1685 h 2856"/>
                  <a:gd name="T16" fmla="*/ 1833 w 2951"/>
                  <a:gd name="T17" fmla="*/ 1284 h 2856"/>
                  <a:gd name="T18" fmla="*/ 2217 w 2951"/>
                  <a:gd name="T19" fmla="*/ 1411 h 2856"/>
                  <a:gd name="T20" fmla="*/ 1966 w 2951"/>
                  <a:gd name="T21" fmla="*/ 1301 h 2856"/>
                  <a:gd name="T22" fmla="*/ 2199 w 2951"/>
                  <a:gd name="T23" fmla="*/ 1245 h 2856"/>
                  <a:gd name="T24" fmla="*/ 2120 w 2951"/>
                  <a:gd name="T25" fmla="*/ 1120 h 2856"/>
                  <a:gd name="T26" fmla="*/ 1868 w 2951"/>
                  <a:gd name="T27" fmla="*/ 1222 h 2856"/>
                  <a:gd name="T28" fmla="*/ 1851 w 2951"/>
                  <a:gd name="T29" fmla="*/ 1175 h 2856"/>
                  <a:gd name="T30" fmla="*/ 1930 w 2951"/>
                  <a:gd name="T31" fmla="*/ 860 h 2856"/>
                  <a:gd name="T32" fmla="*/ 1590 w 2951"/>
                  <a:gd name="T33" fmla="*/ 1235 h 2856"/>
                  <a:gd name="T34" fmla="*/ 1714 w 2951"/>
                  <a:gd name="T35" fmla="*/ 1146 h 2856"/>
                  <a:gd name="T36" fmla="*/ 1619 w 2951"/>
                  <a:gd name="T37" fmla="*/ 1198 h 2856"/>
                  <a:gd name="T38" fmla="*/ 1677 w 2951"/>
                  <a:gd name="T39" fmla="*/ 1129 h 2856"/>
                  <a:gd name="T40" fmla="*/ 1640 w 2951"/>
                  <a:gd name="T41" fmla="*/ 1126 h 2856"/>
                  <a:gd name="T42" fmla="*/ 1601 w 2951"/>
                  <a:gd name="T43" fmla="*/ 1170 h 2856"/>
                  <a:gd name="T44" fmla="*/ 1581 w 2951"/>
                  <a:gd name="T45" fmla="*/ 1075 h 2856"/>
                  <a:gd name="T46" fmla="*/ 1552 w 2951"/>
                  <a:gd name="T47" fmla="*/ 1144 h 2856"/>
                  <a:gd name="T48" fmla="*/ 1517 w 2951"/>
                  <a:gd name="T49" fmla="*/ 1141 h 2856"/>
                  <a:gd name="T50" fmla="*/ 1491 w 2951"/>
                  <a:gd name="T51" fmla="*/ 1376 h 2856"/>
                  <a:gd name="T52" fmla="*/ 1206 w 2951"/>
                  <a:gd name="T53" fmla="*/ 879 h 2856"/>
                  <a:gd name="T54" fmla="*/ 1542 w 2951"/>
                  <a:gd name="T55" fmla="*/ 882 h 2856"/>
                  <a:gd name="T56" fmla="*/ 1540 w 2951"/>
                  <a:gd name="T57" fmla="*/ 756 h 2856"/>
                  <a:gd name="T58" fmla="*/ 1437 w 2951"/>
                  <a:gd name="T59" fmla="*/ 674 h 2856"/>
                  <a:gd name="T60" fmla="*/ 1230 w 2951"/>
                  <a:gd name="T61" fmla="*/ 521 h 2856"/>
                  <a:gd name="T62" fmla="*/ 1187 w 2951"/>
                  <a:gd name="T63" fmla="*/ 806 h 2856"/>
                  <a:gd name="T64" fmla="*/ 1082 w 2951"/>
                  <a:gd name="T65" fmla="*/ 576 h 2856"/>
                  <a:gd name="T66" fmla="*/ 1173 w 2951"/>
                  <a:gd name="T67" fmla="*/ 845 h 2856"/>
                  <a:gd name="T68" fmla="*/ 817 w 2951"/>
                  <a:gd name="T69" fmla="*/ 1543 h 2856"/>
                  <a:gd name="T70" fmla="*/ 876 w 2951"/>
                  <a:gd name="T71" fmla="*/ 524 h 2856"/>
                  <a:gd name="T72" fmla="*/ 933 w 2951"/>
                  <a:gd name="T73" fmla="*/ 485 h 2856"/>
                  <a:gd name="T74" fmla="*/ 906 w 2951"/>
                  <a:gd name="T75" fmla="*/ 451 h 2856"/>
                  <a:gd name="T76" fmla="*/ 975 w 2951"/>
                  <a:gd name="T77" fmla="*/ 367 h 2856"/>
                  <a:gd name="T78" fmla="*/ 806 w 2951"/>
                  <a:gd name="T79" fmla="*/ 457 h 2856"/>
                  <a:gd name="T80" fmla="*/ 804 w 2951"/>
                  <a:gd name="T81" fmla="*/ 406 h 2856"/>
                  <a:gd name="T82" fmla="*/ 844 w 2951"/>
                  <a:gd name="T83" fmla="*/ 36 h 2856"/>
                  <a:gd name="T84" fmla="*/ 679 w 2951"/>
                  <a:gd name="T85" fmla="*/ 20 h 2856"/>
                  <a:gd name="T86" fmla="*/ 574 w 2951"/>
                  <a:gd name="T87" fmla="*/ 140 h 2856"/>
                  <a:gd name="T88" fmla="*/ 782 w 2951"/>
                  <a:gd name="T89" fmla="*/ 1600 h 2856"/>
                  <a:gd name="T90" fmla="*/ 12 w 2951"/>
                  <a:gd name="T91" fmla="*/ 2807 h 2856"/>
                  <a:gd name="T92" fmla="*/ 820 w 2951"/>
                  <a:gd name="T93" fmla="*/ 1655 h 2856"/>
                  <a:gd name="T94" fmla="*/ 1586 w 2951"/>
                  <a:gd name="T95" fmla="*/ 1742 h 2856"/>
                  <a:gd name="T96" fmla="*/ 1636 w 2951"/>
                  <a:gd name="T97" fmla="*/ 1757 h 2856"/>
                  <a:gd name="T98" fmla="*/ 1894 w 2951"/>
                  <a:gd name="T99" fmla="*/ 1908 h 2856"/>
                  <a:gd name="T100" fmla="*/ 1968 w 2951"/>
                  <a:gd name="T101" fmla="*/ 1922 h 2856"/>
                  <a:gd name="T102" fmla="*/ 1915 w 2951"/>
                  <a:gd name="T103" fmla="*/ 1864 h 2856"/>
                  <a:gd name="T104" fmla="*/ 2043 w 2951"/>
                  <a:gd name="T105" fmla="*/ 1862 h 2856"/>
                  <a:gd name="T106" fmla="*/ 1932 w 2951"/>
                  <a:gd name="T107" fmla="*/ 1837 h 2856"/>
                  <a:gd name="T108" fmla="*/ 1945 w 2951"/>
                  <a:gd name="T109" fmla="*/ 1799 h 2856"/>
                  <a:gd name="T110" fmla="*/ 2012 w 2951"/>
                  <a:gd name="T111" fmla="*/ 1723 h 2856"/>
                  <a:gd name="T112" fmla="*/ 2454 w 2951"/>
                  <a:gd name="T113" fmla="*/ 1533 h 2856"/>
                  <a:gd name="T114" fmla="*/ 2526 w 2951"/>
                  <a:gd name="T115" fmla="*/ 1641 h 2856"/>
                  <a:gd name="T116" fmla="*/ 2605 w 2951"/>
                  <a:gd name="T117" fmla="*/ 1667 h 2856"/>
                  <a:gd name="T118" fmla="*/ 2882 w 2951"/>
                  <a:gd name="T119" fmla="*/ 1660 h 2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51" h="2856">
                    <a:moveTo>
                      <a:pt x="2887" y="1627"/>
                    </a:moveTo>
                    <a:lnTo>
                      <a:pt x="2887" y="1627"/>
                    </a:lnTo>
                    <a:cubicBezTo>
                      <a:pt x="2853" y="1625"/>
                      <a:pt x="2593" y="1586"/>
                      <a:pt x="2516" y="1540"/>
                    </a:cubicBezTo>
                    <a:lnTo>
                      <a:pt x="2516" y="1540"/>
                    </a:lnTo>
                    <a:cubicBezTo>
                      <a:pt x="2655" y="1552"/>
                      <a:pt x="2794" y="1540"/>
                      <a:pt x="2929" y="1505"/>
                    </a:cubicBezTo>
                    <a:lnTo>
                      <a:pt x="2929" y="1505"/>
                    </a:lnTo>
                    <a:cubicBezTo>
                      <a:pt x="2950" y="1500"/>
                      <a:pt x="2938" y="1470"/>
                      <a:pt x="2918" y="1475"/>
                    </a:cubicBezTo>
                    <a:lnTo>
                      <a:pt x="2918" y="1475"/>
                    </a:lnTo>
                    <a:cubicBezTo>
                      <a:pt x="2790" y="1507"/>
                      <a:pt x="2659" y="1519"/>
                      <a:pt x="2528" y="1509"/>
                    </a:cubicBezTo>
                    <a:lnTo>
                      <a:pt x="2528" y="1509"/>
                    </a:lnTo>
                    <a:cubicBezTo>
                      <a:pt x="2561" y="1490"/>
                      <a:pt x="2594" y="1463"/>
                      <a:pt x="2616" y="1450"/>
                    </a:cubicBezTo>
                    <a:lnTo>
                      <a:pt x="2616" y="1450"/>
                    </a:lnTo>
                    <a:cubicBezTo>
                      <a:pt x="2715" y="1392"/>
                      <a:pt x="2814" y="1334"/>
                      <a:pt x="2913" y="1277"/>
                    </a:cubicBezTo>
                    <a:lnTo>
                      <a:pt x="2913" y="1277"/>
                    </a:lnTo>
                    <a:cubicBezTo>
                      <a:pt x="2931" y="1266"/>
                      <a:pt x="2912" y="1240"/>
                      <a:pt x="2894" y="1250"/>
                    </a:cubicBezTo>
                    <a:lnTo>
                      <a:pt x="2894" y="1250"/>
                    </a:lnTo>
                    <a:cubicBezTo>
                      <a:pt x="2825" y="1290"/>
                      <a:pt x="2756" y="1331"/>
                      <a:pt x="2686" y="1371"/>
                    </a:cubicBezTo>
                    <a:lnTo>
                      <a:pt x="2686" y="1371"/>
                    </a:lnTo>
                    <a:cubicBezTo>
                      <a:pt x="2656" y="1389"/>
                      <a:pt x="2627" y="1406"/>
                      <a:pt x="2597" y="1423"/>
                    </a:cubicBezTo>
                    <a:lnTo>
                      <a:pt x="2597" y="1423"/>
                    </a:lnTo>
                    <a:cubicBezTo>
                      <a:pt x="2577" y="1435"/>
                      <a:pt x="2558" y="1446"/>
                      <a:pt x="2538" y="1458"/>
                    </a:cubicBezTo>
                    <a:lnTo>
                      <a:pt x="2538" y="1458"/>
                    </a:lnTo>
                    <a:cubicBezTo>
                      <a:pt x="2525" y="1463"/>
                      <a:pt x="2514" y="1470"/>
                      <a:pt x="2504" y="1479"/>
                    </a:cubicBezTo>
                    <a:lnTo>
                      <a:pt x="2504" y="1479"/>
                    </a:lnTo>
                    <a:cubicBezTo>
                      <a:pt x="2572" y="1346"/>
                      <a:pt x="2662" y="1232"/>
                      <a:pt x="2776" y="1136"/>
                    </a:cubicBezTo>
                    <a:lnTo>
                      <a:pt x="2776" y="1136"/>
                    </a:lnTo>
                    <a:cubicBezTo>
                      <a:pt x="2792" y="1122"/>
                      <a:pt x="2773" y="1095"/>
                      <a:pt x="2757" y="1109"/>
                    </a:cubicBezTo>
                    <a:lnTo>
                      <a:pt x="2757" y="1109"/>
                    </a:lnTo>
                    <a:cubicBezTo>
                      <a:pt x="2636" y="1211"/>
                      <a:pt x="2542" y="1332"/>
                      <a:pt x="2471" y="1472"/>
                    </a:cubicBezTo>
                    <a:lnTo>
                      <a:pt x="2471" y="1472"/>
                    </a:lnTo>
                    <a:cubicBezTo>
                      <a:pt x="2466" y="1356"/>
                      <a:pt x="2503" y="1247"/>
                      <a:pt x="2578" y="1156"/>
                    </a:cubicBezTo>
                    <a:lnTo>
                      <a:pt x="2578" y="1156"/>
                    </a:lnTo>
                    <a:cubicBezTo>
                      <a:pt x="2592" y="1139"/>
                      <a:pt x="2566" y="1119"/>
                      <a:pt x="2553" y="1135"/>
                    </a:cubicBezTo>
                    <a:lnTo>
                      <a:pt x="2553" y="1135"/>
                    </a:lnTo>
                    <a:cubicBezTo>
                      <a:pt x="2470" y="1235"/>
                      <a:pt x="2431" y="1358"/>
                      <a:pt x="2440" y="1486"/>
                    </a:cubicBezTo>
                    <a:lnTo>
                      <a:pt x="2440" y="1486"/>
                    </a:lnTo>
                    <a:cubicBezTo>
                      <a:pt x="2439" y="1486"/>
                      <a:pt x="2439" y="1486"/>
                      <a:pt x="2439" y="1487"/>
                    </a:cubicBezTo>
                    <a:lnTo>
                      <a:pt x="2439" y="1487"/>
                    </a:lnTo>
                    <a:cubicBezTo>
                      <a:pt x="2197" y="1590"/>
                      <a:pt x="1944" y="1656"/>
                      <a:pt x="1683" y="1685"/>
                    </a:cubicBezTo>
                    <a:lnTo>
                      <a:pt x="1683" y="1685"/>
                    </a:lnTo>
                    <a:cubicBezTo>
                      <a:pt x="1549" y="1700"/>
                      <a:pt x="1413" y="1702"/>
                      <a:pt x="1278" y="1696"/>
                    </a:cubicBezTo>
                    <a:lnTo>
                      <a:pt x="1278" y="1696"/>
                    </a:lnTo>
                    <a:cubicBezTo>
                      <a:pt x="1166" y="1691"/>
                      <a:pt x="1005" y="1691"/>
                      <a:pt x="893" y="1641"/>
                    </a:cubicBezTo>
                    <a:lnTo>
                      <a:pt x="893" y="1641"/>
                    </a:lnTo>
                    <a:cubicBezTo>
                      <a:pt x="1222" y="1556"/>
                      <a:pt x="1526" y="1429"/>
                      <a:pt x="1833" y="1284"/>
                    </a:cubicBezTo>
                    <a:lnTo>
                      <a:pt x="1833" y="1284"/>
                    </a:lnTo>
                    <a:cubicBezTo>
                      <a:pt x="1836" y="1284"/>
                      <a:pt x="1839" y="1284"/>
                      <a:pt x="1843" y="1283"/>
                    </a:cubicBezTo>
                    <a:lnTo>
                      <a:pt x="1843" y="1283"/>
                    </a:lnTo>
                    <a:cubicBezTo>
                      <a:pt x="1948" y="1383"/>
                      <a:pt x="2073" y="1413"/>
                      <a:pt x="2217" y="1411"/>
                    </a:cubicBezTo>
                    <a:lnTo>
                      <a:pt x="2217" y="1411"/>
                    </a:lnTo>
                    <a:cubicBezTo>
                      <a:pt x="2238" y="1410"/>
                      <a:pt x="2235" y="1378"/>
                      <a:pt x="2214" y="1379"/>
                    </a:cubicBezTo>
                    <a:lnTo>
                      <a:pt x="2214" y="1379"/>
                    </a:lnTo>
                    <a:cubicBezTo>
                      <a:pt x="2101" y="1380"/>
                      <a:pt x="2002" y="1360"/>
                      <a:pt x="1915" y="1299"/>
                    </a:cubicBezTo>
                    <a:lnTo>
                      <a:pt x="1915" y="1299"/>
                    </a:lnTo>
                    <a:cubicBezTo>
                      <a:pt x="1933" y="1301"/>
                      <a:pt x="1951" y="1300"/>
                      <a:pt x="1966" y="1301"/>
                    </a:cubicBezTo>
                    <a:lnTo>
                      <a:pt x="1966" y="1301"/>
                    </a:lnTo>
                    <a:cubicBezTo>
                      <a:pt x="2046" y="1302"/>
                      <a:pt x="2125" y="1295"/>
                      <a:pt x="2203" y="1277"/>
                    </a:cubicBezTo>
                    <a:lnTo>
                      <a:pt x="2203" y="1277"/>
                    </a:lnTo>
                    <a:cubicBezTo>
                      <a:pt x="2223" y="1273"/>
                      <a:pt x="2220" y="1241"/>
                      <a:pt x="2199" y="1245"/>
                    </a:cubicBezTo>
                    <a:lnTo>
                      <a:pt x="2199" y="1245"/>
                    </a:lnTo>
                    <a:cubicBezTo>
                      <a:pt x="2152" y="1255"/>
                      <a:pt x="2104" y="1263"/>
                      <a:pt x="2055" y="1267"/>
                    </a:cubicBezTo>
                    <a:lnTo>
                      <a:pt x="2055" y="1267"/>
                    </a:lnTo>
                    <a:cubicBezTo>
                      <a:pt x="2019" y="1269"/>
                      <a:pt x="1921" y="1282"/>
                      <a:pt x="1877" y="1259"/>
                    </a:cubicBezTo>
                    <a:lnTo>
                      <a:pt x="1877" y="1259"/>
                    </a:lnTo>
                    <a:cubicBezTo>
                      <a:pt x="1945" y="1190"/>
                      <a:pt x="2026" y="1144"/>
                      <a:pt x="2120" y="1120"/>
                    </a:cubicBezTo>
                    <a:lnTo>
                      <a:pt x="2120" y="1120"/>
                    </a:lnTo>
                    <a:cubicBezTo>
                      <a:pt x="2141" y="1115"/>
                      <a:pt x="2129" y="1084"/>
                      <a:pt x="2109" y="1090"/>
                    </a:cubicBezTo>
                    <a:lnTo>
                      <a:pt x="2109" y="1090"/>
                    </a:lnTo>
                    <a:cubicBezTo>
                      <a:pt x="2017" y="1113"/>
                      <a:pt x="1936" y="1157"/>
                      <a:pt x="1868" y="1222"/>
                    </a:cubicBezTo>
                    <a:lnTo>
                      <a:pt x="1868" y="1222"/>
                    </a:lnTo>
                    <a:cubicBezTo>
                      <a:pt x="1901" y="1126"/>
                      <a:pt x="1955" y="1041"/>
                      <a:pt x="2028" y="969"/>
                    </a:cubicBezTo>
                    <a:lnTo>
                      <a:pt x="2028" y="969"/>
                    </a:lnTo>
                    <a:cubicBezTo>
                      <a:pt x="2043" y="953"/>
                      <a:pt x="2017" y="933"/>
                      <a:pt x="2003" y="948"/>
                    </a:cubicBezTo>
                    <a:lnTo>
                      <a:pt x="2003" y="948"/>
                    </a:lnTo>
                    <a:cubicBezTo>
                      <a:pt x="1936" y="1014"/>
                      <a:pt x="1885" y="1091"/>
                      <a:pt x="1851" y="1175"/>
                    </a:cubicBezTo>
                    <a:lnTo>
                      <a:pt x="1851" y="1175"/>
                    </a:lnTo>
                    <a:cubicBezTo>
                      <a:pt x="1846" y="1066"/>
                      <a:pt x="1873" y="962"/>
                      <a:pt x="1955" y="881"/>
                    </a:cubicBezTo>
                    <a:lnTo>
                      <a:pt x="1955" y="881"/>
                    </a:lnTo>
                    <a:cubicBezTo>
                      <a:pt x="1970" y="866"/>
                      <a:pt x="1945" y="846"/>
                      <a:pt x="1930" y="860"/>
                    </a:cubicBezTo>
                    <a:lnTo>
                      <a:pt x="1930" y="860"/>
                    </a:lnTo>
                    <a:cubicBezTo>
                      <a:pt x="1828" y="961"/>
                      <a:pt x="1805" y="1098"/>
                      <a:pt x="1824" y="1234"/>
                    </a:cubicBezTo>
                    <a:lnTo>
                      <a:pt x="1824" y="1234"/>
                    </a:lnTo>
                    <a:cubicBezTo>
                      <a:pt x="1726" y="1281"/>
                      <a:pt x="1629" y="1325"/>
                      <a:pt x="1530" y="1368"/>
                    </a:cubicBezTo>
                    <a:lnTo>
                      <a:pt x="1530" y="1368"/>
                    </a:lnTo>
                    <a:cubicBezTo>
                      <a:pt x="1550" y="1323"/>
                      <a:pt x="1570" y="1279"/>
                      <a:pt x="1590" y="1235"/>
                    </a:cubicBezTo>
                    <a:lnTo>
                      <a:pt x="1590" y="1235"/>
                    </a:lnTo>
                    <a:cubicBezTo>
                      <a:pt x="1630" y="1246"/>
                      <a:pt x="1715" y="1188"/>
                      <a:pt x="1733" y="1172"/>
                    </a:cubicBezTo>
                    <a:lnTo>
                      <a:pt x="1733" y="1172"/>
                    </a:lnTo>
                    <a:cubicBezTo>
                      <a:pt x="1748" y="1158"/>
                      <a:pt x="1730" y="1132"/>
                      <a:pt x="1714" y="1146"/>
                    </a:cubicBezTo>
                    <a:lnTo>
                      <a:pt x="1714" y="1146"/>
                    </a:lnTo>
                    <a:cubicBezTo>
                      <a:pt x="1699" y="1160"/>
                      <a:pt x="1681" y="1172"/>
                      <a:pt x="1663" y="1182"/>
                    </a:cubicBezTo>
                    <a:lnTo>
                      <a:pt x="1663" y="1182"/>
                    </a:lnTo>
                    <a:cubicBezTo>
                      <a:pt x="1653" y="1187"/>
                      <a:pt x="1642" y="1192"/>
                      <a:pt x="1631" y="1195"/>
                    </a:cubicBezTo>
                    <a:lnTo>
                      <a:pt x="1631" y="1195"/>
                    </a:lnTo>
                    <a:cubicBezTo>
                      <a:pt x="1629" y="1196"/>
                      <a:pt x="1624" y="1197"/>
                      <a:pt x="1619" y="1198"/>
                    </a:cubicBezTo>
                    <a:lnTo>
                      <a:pt x="1619" y="1198"/>
                    </a:lnTo>
                    <a:cubicBezTo>
                      <a:pt x="1620" y="1197"/>
                      <a:pt x="1620" y="1197"/>
                      <a:pt x="1621" y="1197"/>
                    </a:cubicBezTo>
                    <a:lnTo>
                      <a:pt x="1621" y="1197"/>
                    </a:lnTo>
                    <a:cubicBezTo>
                      <a:pt x="1642" y="1176"/>
                      <a:pt x="1661" y="1154"/>
                      <a:pt x="1677" y="1129"/>
                    </a:cubicBezTo>
                    <a:lnTo>
                      <a:pt x="1677" y="1129"/>
                    </a:lnTo>
                    <a:cubicBezTo>
                      <a:pt x="1687" y="1114"/>
                      <a:pt x="1671" y="1096"/>
                      <a:pt x="1655" y="1106"/>
                    </a:cubicBezTo>
                    <a:lnTo>
                      <a:pt x="1655" y="1106"/>
                    </a:lnTo>
                    <a:cubicBezTo>
                      <a:pt x="1652" y="1107"/>
                      <a:pt x="1649" y="1109"/>
                      <a:pt x="1646" y="1111"/>
                    </a:cubicBezTo>
                    <a:lnTo>
                      <a:pt x="1646" y="1111"/>
                    </a:lnTo>
                    <a:cubicBezTo>
                      <a:pt x="1640" y="1115"/>
                      <a:pt x="1639" y="1120"/>
                      <a:pt x="1640" y="1126"/>
                    </a:cubicBezTo>
                    <a:lnTo>
                      <a:pt x="1640" y="1126"/>
                    </a:lnTo>
                    <a:cubicBezTo>
                      <a:pt x="1633" y="1134"/>
                      <a:pt x="1627" y="1143"/>
                      <a:pt x="1620" y="1151"/>
                    </a:cubicBezTo>
                    <a:lnTo>
                      <a:pt x="1620" y="1151"/>
                    </a:lnTo>
                    <a:cubicBezTo>
                      <a:pt x="1614" y="1157"/>
                      <a:pt x="1608" y="1164"/>
                      <a:pt x="1601" y="1170"/>
                    </a:cubicBezTo>
                    <a:lnTo>
                      <a:pt x="1601" y="1170"/>
                    </a:lnTo>
                    <a:cubicBezTo>
                      <a:pt x="1601" y="1171"/>
                      <a:pt x="1600" y="1172"/>
                      <a:pt x="1599" y="1173"/>
                    </a:cubicBezTo>
                    <a:lnTo>
                      <a:pt x="1599" y="1173"/>
                    </a:lnTo>
                    <a:cubicBezTo>
                      <a:pt x="1594" y="1144"/>
                      <a:pt x="1598" y="1115"/>
                      <a:pt x="1611" y="1088"/>
                    </a:cubicBezTo>
                    <a:lnTo>
                      <a:pt x="1611" y="1088"/>
                    </a:lnTo>
                    <a:cubicBezTo>
                      <a:pt x="1621" y="1069"/>
                      <a:pt x="1591" y="1056"/>
                      <a:pt x="1581" y="1075"/>
                    </a:cubicBezTo>
                    <a:lnTo>
                      <a:pt x="1581" y="1075"/>
                    </a:lnTo>
                    <a:cubicBezTo>
                      <a:pt x="1566" y="1107"/>
                      <a:pt x="1561" y="1142"/>
                      <a:pt x="1567" y="1177"/>
                    </a:cubicBezTo>
                    <a:lnTo>
                      <a:pt x="1567" y="1177"/>
                    </a:lnTo>
                    <a:cubicBezTo>
                      <a:pt x="1560" y="1167"/>
                      <a:pt x="1556" y="1155"/>
                      <a:pt x="1552" y="1144"/>
                    </a:cubicBezTo>
                    <a:lnTo>
                      <a:pt x="1552" y="1144"/>
                    </a:lnTo>
                    <a:cubicBezTo>
                      <a:pt x="1546" y="1127"/>
                      <a:pt x="1532" y="1090"/>
                      <a:pt x="1555" y="1079"/>
                    </a:cubicBezTo>
                    <a:lnTo>
                      <a:pt x="1555" y="1079"/>
                    </a:lnTo>
                    <a:cubicBezTo>
                      <a:pt x="1574" y="1069"/>
                      <a:pt x="1562" y="1039"/>
                      <a:pt x="1543" y="1048"/>
                    </a:cubicBezTo>
                    <a:lnTo>
                      <a:pt x="1543" y="1048"/>
                    </a:lnTo>
                    <a:cubicBezTo>
                      <a:pt x="1506" y="1067"/>
                      <a:pt x="1508" y="1105"/>
                      <a:pt x="1517" y="1141"/>
                    </a:cubicBezTo>
                    <a:lnTo>
                      <a:pt x="1517" y="1141"/>
                    </a:lnTo>
                    <a:cubicBezTo>
                      <a:pt x="1525" y="1171"/>
                      <a:pt x="1538" y="1200"/>
                      <a:pt x="1563" y="1216"/>
                    </a:cubicBezTo>
                    <a:lnTo>
                      <a:pt x="1563" y="1216"/>
                    </a:lnTo>
                    <a:cubicBezTo>
                      <a:pt x="1539" y="1269"/>
                      <a:pt x="1515" y="1322"/>
                      <a:pt x="1491" y="1376"/>
                    </a:cubicBezTo>
                    <a:lnTo>
                      <a:pt x="1491" y="1376"/>
                    </a:lnTo>
                    <a:cubicBezTo>
                      <a:pt x="1489" y="1379"/>
                      <a:pt x="1489" y="1382"/>
                      <a:pt x="1490" y="1385"/>
                    </a:cubicBezTo>
                    <a:lnTo>
                      <a:pt x="1490" y="1385"/>
                    </a:lnTo>
                    <a:cubicBezTo>
                      <a:pt x="1281" y="1472"/>
                      <a:pt x="1069" y="1547"/>
                      <a:pt x="846" y="1602"/>
                    </a:cubicBezTo>
                    <a:lnTo>
                      <a:pt x="846" y="1602"/>
                    </a:lnTo>
                    <a:cubicBezTo>
                      <a:pt x="945" y="1351"/>
                      <a:pt x="1065" y="1110"/>
                      <a:pt x="1206" y="879"/>
                    </a:cubicBezTo>
                    <a:lnTo>
                      <a:pt x="1206" y="879"/>
                    </a:lnTo>
                    <a:cubicBezTo>
                      <a:pt x="1312" y="931"/>
                      <a:pt x="1429" y="924"/>
                      <a:pt x="1546" y="915"/>
                    </a:cubicBezTo>
                    <a:lnTo>
                      <a:pt x="1546" y="915"/>
                    </a:lnTo>
                    <a:cubicBezTo>
                      <a:pt x="1566" y="913"/>
                      <a:pt x="1563" y="881"/>
                      <a:pt x="1542" y="882"/>
                    </a:cubicBezTo>
                    <a:lnTo>
                      <a:pt x="1542" y="882"/>
                    </a:lnTo>
                    <a:cubicBezTo>
                      <a:pt x="1449" y="890"/>
                      <a:pt x="1355" y="896"/>
                      <a:pt x="1267" y="868"/>
                    </a:cubicBezTo>
                    <a:lnTo>
                      <a:pt x="1267" y="868"/>
                    </a:lnTo>
                    <a:cubicBezTo>
                      <a:pt x="1366" y="860"/>
                      <a:pt x="1462" y="832"/>
                      <a:pt x="1552" y="786"/>
                    </a:cubicBezTo>
                    <a:lnTo>
                      <a:pt x="1552" y="786"/>
                    </a:lnTo>
                    <a:cubicBezTo>
                      <a:pt x="1570" y="776"/>
                      <a:pt x="1559" y="746"/>
                      <a:pt x="1540" y="756"/>
                    </a:cubicBezTo>
                    <a:lnTo>
                      <a:pt x="1540" y="756"/>
                    </a:lnTo>
                    <a:cubicBezTo>
                      <a:pt x="1447" y="804"/>
                      <a:pt x="1347" y="831"/>
                      <a:pt x="1243" y="837"/>
                    </a:cubicBezTo>
                    <a:lnTo>
                      <a:pt x="1243" y="837"/>
                    </a:lnTo>
                    <a:cubicBezTo>
                      <a:pt x="1316" y="792"/>
                      <a:pt x="1379" y="739"/>
                      <a:pt x="1437" y="674"/>
                    </a:cubicBezTo>
                    <a:lnTo>
                      <a:pt x="1437" y="674"/>
                    </a:lnTo>
                    <a:cubicBezTo>
                      <a:pt x="1450" y="658"/>
                      <a:pt x="1425" y="638"/>
                      <a:pt x="1411" y="653"/>
                    </a:cubicBezTo>
                    <a:lnTo>
                      <a:pt x="1411" y="653"/>
                    </a:lnTo>
                    <a:cubicBezTo>
                      <a:pt x="1356" y="717"/>
                      <a:pt x="1292" y="770"/>
                      <a:pt x="1221" y="813"/>
                    </a:cubicBezTo>
                    <a:lnTo>
                      <a:pt x="1221" y="813"/>
                    </a:lnTo>
                    <a:cubicBezTo>
                      <a:pt x="1211" y="717"/>
                      <a:pt x="1191" y="610"/>
                      <a:pt x="1230" y="521"/>
                    </a:cubicBezTo>
                    <a:lnTo>
                      <a:pt x="1230" y="521"/>
                    </a:lnTo>
                    <a:cubicBezTo>
                      <a:pt x="1238" y="501"/>
                      <a:pt x="1208" y="488"/>
                      <a:pt x="1200" y="508"/>
                    </a:cubicBezTo>
                    <a:lnTo>
                      <a:pt x="1200" y="508"/>
                    </a:lnTo>
                    <a:cubicBezTo>
                      <a:pt x="1160" y="600"/>
                      <a:pt x="1177" y="707"/>
                      <a:pt x="1187" y="806"/>
                    </a:cubicBezTo>
                    <a:lnTo>
                      <a:pt x="1187" y="806"/>
                    </a:lnTo>
                    <a:cubicBezTo>
                      <a:pt x="1169" y="779"/>
                      <a:pt x="1147" y="753"/>
                      <a:pt x="1132" y="723"/>
                    </a:cubicBezTo>
                    <a:lnTo>
                      <a:pt x="1132" y="723"/>
                    </a:lnTo>
                    <a:cubicBezTo>
                      <a:pt x="1110" y="680"/>
                      <a:pt x="1106" y="629"/>
                      <a:pt x="1115" y="581"/>
                    </a:cubicBezTo>
                    <a:lnTo>
                      <a:pt x="1115" y="581"/>
                    </a:lnTo>
                    <a:cubicBezTo>
                      <a:pt x="1118" y="561"/>
                      <a:pt x="1086" y="555"/>
                      <a:pt x="1082" y="576"/>
                    </a:cubicBezTo>
                    <a:lnTo>
                      <a:pt x="1082" y="576"/>
                    </a:lnTo>
                    <a:cubicBezTo>
                      <a:pt x="1075" y="622"/>
                      <a:pt x="1078" y="665"/>
                      <a:pt x="1091" y="709"/>
                    </a:cubicBezTo>
                    <a:lnTo>
                      <a:pt x="1091" y="709"/>
                    </a:lnTo>
                    <a:cubicBezTo>
                      <a:pt x="1107" y="761"/>
                      <a:pt x="1149" y="797"/>
                      <a:pt x="1173" y="845"/>
                    </a:cubicBezTo>
                    <a:lnTo>
                      <a:pt x="1173" y="845"/>
                    </a:lnTo>
                    <a:cubicBezTo>
                      <a:pt x="1174" y="845"/>
                      <a:pt x="1174" y="845"/>
                      <a:pt x="1175" y="846"/>
                    </a:cubicBezTo>
                    <a:lnTo>
                      <a:pt x="1175" y="846"/>
                    </a:lnTo>
                    <a:cubicBezTo>
                      <a:pt x="1170" y="849"/>
                      <a:pt x="1166" y="851"/>
                      <a:pt x="1163" y="856"/>
                    </a:cubicBezTo>
                    <a:lnTo>
                      <a:pt x="1163" y="856"/>
                    </a:lnTo>
                    <a:cubicBezTo>
                      <a:pt x="1029" y="1076"/>
                      <a:pt x="913" y="1305"/>
                      <a:pt x="817" y="1543"/>
                    </a:cubicBezTo>
                    <a:lnTo>
                      <a:pt x="817" y="1543"/>
                    </a:lnTo>
                    <a:cubicBezTo>
                      <a:pt x="722" y="1208"/>
                      <a:pt x="707" y="859"/>
                      <a:pt x="773" y="517"/>
                    </a:cubicBezTo>
                    <a:lnTo>
                      <a:pt x="773" y="517"/>
                    </a:lnTo>
                    <a:cubicBezTo>
                      <a:pt x="805" y="528"/>
                      <a:pt x="851" y="524"/>
                      <a:pt x="876" y="524"/>
                    </a:cubicBezTo>
                    <a:lnTo>
                      <a:pt x="876" y="524"/>
                    </a:lnTo>
                    <a:cubicBezTo>
                      <a:pt x="953" y="522"/>
                      <a:pt x="1029" y="500"/>
                      <a:pt x="1098" y="466"/>
                    </a:cubicBezTo>
                    <a:lnTo>
                      <a:pt x="1098" y="466"/>
                    </a:lnTo>
                    <a:cubicBezTo>
                      <a:pt x="1116" y="457"/>
                      <a:pt x="1105" y="427"/>
                      <a:pt x="1086" y="436"/>
                    </a:cubicBezTo>
                    <a:lnTo>
                      <a:pt x="1086" y="436"/>
                    </a:lnTo>
                    <a:cubicBezTo>
                      <a:pt x="1037" y="460"/>
                      <a:pt x="987" y="477"/>
                      <a:pt x="933" y="485"/>
                    </a:cubicBezTo>
                    <a:lnTo>
                      <a:pt x="933" y="485"/>
                    </a:lnTo>
                    <a:cubicBezTo>
                      <a:pt x="917" y="488"/>
                      <a:pt x="846" y="497"/>
                      <a:pt x="802" y="491"/>
                    </a:cubicBezTo>
                    <a:lnTo>
                      <a:pt x="802" y="491"/>
                    </a:lnTo>
                    <a:cubicBezTo>
                      <a:pt x="839" y="487"/>
                      <a:pt x="887" y="461"/>
                      <a:pt x="906" y="451"/>
                    </a:cubicBezTo>
                    <a:lnTo>
                      <a:pt x="906" y="451"/>
                    </a:lnTo>
                    <a:cubicBezTo>
                      <a:pt x="1004" y="398"/>
                      <a:pt x="1078" y="323"/>
                      <a:pt x="1128" y="223"/>
                    </a:cubicBezTo>
                    <a:lnTo>
                      <a:pt x="1128" y="223"/>
                    </a:lnTo>
                    <a:cubicBezTo>
                      <a:pt x="1137" y="205"/>
                      <a:pt x="1107" y="191"/>
                      <a:pt x="1098" y="210"/>
                    </a:cubicBezTo>
                    <a:lnTo>
                      <a:pt x="1098" y="210"/>
                    </a:lnTo>
                    <a:cubicBezTo>
                      <a:pt x="1068" y="272"/>
                      <a:pt x="1028" y="322"/>
                      <a:pt x="975" y="367"/>
                    </a:cubicBezTo>
                    <a:lnTo>
                      <a:pt x="975" y="367"/>
                    </a:lnTo>
                    <a:cubicBezTo>
                      <a:pt x="955" y="384"/>
                      <a:pt x="933" y="398"/>
                      <a:pt x="910" y="412"/>
                    </a:cubicBezTo>
                    <a:lnTo>
                      <a:pt x="910" y="412"/>
                    </a:lnTo>
                    <a:cubicBezTo>
                      <a:pt x="880" y="430"/>
                      <a:pt x="838" y="438"/>
                      <a:pt x="806" y="457"/>
                    </a:cubicBezTo>
                    <a:lnTo>
                      <a:pt x="806" y="457"/>
                    </a:lnTo>
                    <a:cubicBezTo>
                      <a:pt x="891" y="353"/>
                      <a:pt x="956" y="239"/>
                      <a:pt x="998" y="110"/>
                    </a:cubicBezTo>
                    <a:lnTo>
                      <a:pt x="998" y="110"/>
                    </a:lnTo>
                    <a:cubicBezTo>
                      <a:pt x="1005" y="91"/>
                      <a:pt x="975" y="77"/>
                      <a:pt x="969" y="97"/>
                    </a:cubicBezTo>
                    <a:lnTo>
                      <a:pt x="969" y="97"/>
                    </a:lnTo>
                    <a:cubicBezTo>
                      <a:pt x="931" y="211"/>
                      <a:pt x="876" y="313"/>
                      <a:pt x="804" y="406"/>
                    </a:cubicBezTo>
                    <a:lnTo>
                      <a:pt x="804" y="406"/>
                    </a:lnTo>
                    <a:cubicBezTo>
                      <a:pt x="828" y="285"/>
                      <a:pt x="852" y="163"/>
                      <a:pt x="876" y="41"/>
                    </a:cubicBezTo>
                    <a:lnTo>
                      <a:pt x="876" y="41"/>
                    </a:lnTo>
                    <a:cubicBezTo>
                      <a:pt x="880" y="21"/>
                      <a:pt x="848" y="16"/>
                      <a:pt x="844" y="36"/>
                    </a:cubicBezTo>
                    <a:lnTo>
                      <a:pt x="844" y="36"/>
                    </a:lnTo>
                    <a:cubicBezTo>
                      <a:pt x="818" y="169"/>
                      <a:pt x="792" y="302"/>
                      <a:pt x="766" y="434"/>
                    </a:cubicBezTo>
                    <a:lnTo>
                      <a:pt x="766" y="434"/>
                    </a:lnTo>
                    <a:cubicBezTo>
                      <a:pt x="703" y="306"/>
                      <a:pt x="684" y="166"/>
                      <a:pt x="711" y="25"/>
                    </a:cubicBezTo>
                    <a:lnTo>
                      <a:pt x="711" y="25"/>
                    </a:lnTo>
                    <a:cubicBezTo>
                      <a:pt x="715" y="4"/>
                      <a:pt x="682" y="0"/>
                      <a:pt x="679" y="20"/>
                    </a:cubicBezTo>
                    <a:lnTo>
                      <a:pt x="679" y="20"/>
                    </a:lnTo>
                    <a:cubicBezTo>
                      <a:pt x="651" y="164"/>
                      <a:pt x="670" y="309"/>
                      <a:pt x="733" y="441"/>
                    </a:cubicBezTo>
                    <a:lnTo>
                      <a:pt x="733" y="441"/>
                    </a:lnTo>
                    <a:cubicBezTo>
                      <a:pt x="623" y="451"/>
                      <a:pt x="584" y="211"/>
                      <a:pt x="574" y="140"/>
                    </a:cubicBezTo>
                    <a:lnTo>
                      <a:pt x="574" y="140"/>
                    </a:lnTo>
                    <a:cubicBezTo>
                      <a:pt x="572" y="118"/>
                      <a:pt x="540" y="122"/>
                      <a:pt x="542" y="142"/>
                    </a:cubicBezTo>
                    <a:lnTo>
                      <a:pt x="542" y="142"/>
                    </a:lnTo>
                    <a:cubicBezTo>
                      <a:pt x="556" y="241"/>
                      <a:pt x="597" y="482"/>
                      <a:pt x="732" y="473"/>
                    </a:cubicBezTo>
                    <a:lnTo>
                      <a:pt x="732" y="473"/>
                    </a:lnTo>
                    <a:cubicBezTo>
                      <a:pt x="654" y="849"/>
                      <a:pt x="671" y="1233"/>
                      <a:pt x="782" y="1600"/>
                    </a:cubicBezTo>
                    <a:lnTo>
                      <a:pt x="782" y="1600"/>
                    </a:lnTo>
                    <a:cubicBezTo>
                      <a:pt x="783" y="1602"/>
                      <a:pt x="784" y="1604"/>
                      <a:pt x="785" y="1606"/>
                    </a:cubicBezTo>
                    <a:lnTo>
                      <a:pt x="785" y="1606"/>
                    </a:lnTo>
                    <a:cubicBezTo>
                      <a:pt x="544" y="2017"/>
                      <a:pt x="198" y="2362"/>
                      <a:pt x="12" y="2807"/>
                    </a:cubicBezTo>
                    <a:lnTo>
                      <a:pt x="12" y="2807"/>
                    </a:lnTo>
                    <a:cubicBezTo>
                      <a:pt x="0" y="2835"/>
                      <a:pt x="44" y="2855"/>
                      <a:pt x="57" y="2826"/>
                    </a:cubicBezTo>
                    <a:lnTo>
                      <a:pt x="57" y="2826"/>
                    </a:lnTo>
                    <a:cubicBezTo>
                      <a:pt x="237" y="2394"/>
                      <a:pt x="570" y="2055"/>
                      <a:pt x="810" y="1658"/>
                    </a:cubicBezTo>
                    <a:lnTo>
                      <a:pt x="810" y="1658"/>
                    </a:lnTo>
                    <a:cubicBezTo>
                      <a:pt x="813" y="1658"/>
                      <a:pt x="816" y="1657"/>
                      <a:pt x="820" y="1655"/>
                    </a:cubicBezTo>
                    <a:lnTo>
                      <a:pt x="820" y="1655"/>
                    </a:lnTo>
                    <a:cubicBezTo>
                      <a:pt x="917" y="1723"/>
                      <a:pt x="1054" y="1725"/>
                      <a:pt x="1167" y="1737"/>
                    </a:cubicBezTo>
                    <a:lnTo>
                      <a:pt x="1167" y="1737"/>
                    </a:lnTo>
                    <a:cubicBezTo>
                      <a:pt x="1306" y="1751"/>
                      <a:pt x="1447" y="1751"/>
                      <a:pt x="1586" y="1742"/>
                    </a:cubicBezTo>
                    <a:lnTo>
                      <a:pt x="1586" y="1742"/>
                    </a:lnTo>
                    <a:cubicBezTo>
                      <a:pt x="1594" y="1742"/>
                      <a:pt x="1602" y="1741"/>
                      <a:pt x="1610" y="1741"/>
                    </a:cubicBezTo>
                    <a:lnTo>
                      <a:pt x="1610" y="1741"/>
                    </a:lnTo>
                    <a:cubicBezTo>
                      <a:pt x="1617" y="1747"/>
                      <a:pt x="1627" y="1751"/>
                      <a:pt x="1635" y="1756"/>
                    </a:cubicBezTo>
                    <a:lnTo>
                      <a:pt x="1635" y="1756"/>
                    </a:lnTo>
                    <a:lnTo>
                      <a:pt x="1636" y="1757"/>
                    </a:lnTo>
                    <a:lnTo>
                      <a:pt x="1636" y="1757"/>
                    </a:lnTo>
                    <a:cubicBezTo>
                      <a:pt x="1714" y="1800"/>
                      <a:pt x="1797" y="1826"/>
                      <a:pt x="1885" y="1834"/>
                    </a:cubicBezTo>
                    <a:lnTo>
                      <a:pt x="1885" y="1834"/>
                    </a:lnTo>
                    <a:cubicBezTo>
                      <a:pt x="1876" y="1857"/>
                      <a:pt x="1882" y="1890"/>
                      <a:pt x="1894" y="1908"/>
                    </a:cubicBezTo>
                    <a:lnTo>
                      <a:pt x="1894" y="1908"/>
                    </a:lnTo>
                    <a:cubicBezTo>
                      <a:pt x="1926" y="1956"/>
                      <a:pt x="2000" y="1968"/>
                      <a:pt x="2054" y="1978"/>
                    </a:cubicBezTo>
                    <a:lnTo>
                      <a:pt x="2054" y="1978"/>
                    </a:lnTo>
                    <a:cubicBezTo>
                      <a:pt x="2074" y="1983"/>
                      <a:pt x="2079" y="1951"/>
                      <a:pt x="2058" y="1947"/>
                    </a:cubicBezTo>
                    <a:lnTo>
                      <a:pt x="2058" y="1947"/>
                    </a:lnTo>
                    <a:cubicBezTo>
                      <a:pt x="2027" y="1940"/>
                      <a:pt x="1997" y="1932"/>
                      <a:pt x="1968" y="1922"/>
                    </a:cubicBezTo>
                    <a:lnTo>
                      <a:pt x="1968" y="1922"/>
                    </a:lnTo>
                    <a:cubicBezTo>
                      <a:pt x="1947" y="1914"/>
                      <a:pt x="1928" y="1905"/>
                      <a:pt x="1919" y="1883"/>
                    </a:cubicBezTo>
                    <a:lnTo>
                      <a:pt x="1919" y="1883"/>
                    </a:lnTo>
                    <a:cubicBezTo>
                      <a:pt x="1917" y="1882"/>
                      <a:pt x="1916" y="1873"/>
                      <a:pt x="1915" y="1864"/>
                    </a:cubicBezTo>
                    <a:lnTo>
                      <a:pt x="1915" y="1864"/>
                    </a:lnTo>
                    <a:cubicBezTo>
                      <a:pt x="1920" y="1867"/>
                      <a:pt x="1925" y="1869"/>
                      <a:pt x="1930" y="1872"/>
                    </a:cubicBezTo>
                    <a:lnTo>
                      <a:pt x="1930" y="1872"/>
                    </a:lnTo>
                    <a:cubicBezTo>
                      <a:pt x="1964" y="1886"/>
                      <a:pt x="2002" y="1892"/>
                      <a:pt x="2038" y="1894"/>
                    </a:cubicBezTo>
                    <a:lnTo>
                      <a:pt x="2038" y="1894"/>
                    </a:lnTo>
                    <a:cubicBezTo>
                      <a:pt x="2058" y="1894"/>
                      <a:pt x="2064" y="1863"/>
                      <a:pt x="2043" y="1862"/>
                    </a:cubicBezTo>
                    <a:lnTo>
                      <a:pt x="2043" y="1862"/>
                    </a:lnTo>
                    <a:cubicBezTo>
                      <a:pt x="2022" y="1861"/>
                      <a:pt x="2002" y="1858"/>
                      <a:pt x="1982" y="1854"/>
                    </a:cubicBezTo>
                    <a:lnTo>
                      <a:pt x="1982" y="1854"/>
                    </a:lnTo>
                    <a:cubicBezTo>
                      <a:pt x="1976" y="1853"/>
                      <a:pt x="1946" y="1846"/>
                      <a:pt x="1932" y="1837"/>
                    </a:cubicBezTo>
                    <a:lnTo>
                      <a:pt x="1932" y="1837"/>
                    </a:lnTo>
                    <a:cubicBezTo>
                      <a:pt x="1969" y="1825"/>
                      <a:pt x="2007" y="1810"/>
                      <a:pt x="2046" y="1814"/>
                    </a:cubicBezTo>
                    <a:lnTo>
                      <a:pt x="2046" y="1814"/>
                    </a:lnTo>
                    <a:cubicBezTo>
                      <a:pt x="2067" y="1816"/>
                      <a:pt x="2072" y="1784"/>
                      <a:pt x="2051" y="1782"/>
                    </a:cubicBezTo>
                    <a:lnTo>
                      <a:pt x="2051" y="1782"/>
                    </a:lnTo>
                    <a:cubicBezTo>
                      <a:pt x="2014" y="1778"/>
                      <a:pt x="1980" y="1788"/>
                      <a:pt x="1945" y="1799"/>
                    </a:cubicBezTo>
                    <a:lnTo>
                      <a:pt x="1945" y="1799"/>
                    </a:lnTo>
                    <a:cubicBezTo>
                      <a:pt x="1964" y="1776"/>
                      <a:pt x="1987" y="1757"/>
                      <a:pt x="2015" y="1755"/>
                    </a:cubicBezTo>
                    <a:lnTo>
                      <a:pt x="2015" y="1755"/>
                    </a:lnTo>
                    <a:cubicBezTo>
                      <a:pt x="2036" y="1754"/>
                      <a:pt x="2033" y="1722"/>
                      <a:pt x="2012" y="1723"/>
                    </a:cubicBezTo>
                    <a:lnTo>
                      <a:pt x="2012" y="1723"/>
                    </a:lnTo>
                    <a:cubicBezTo>
                      <a:pt x="1964" y="1726"/>
                      <a:pt x="1927" y="1765"/>
                      <a:pt x="1902" y="1803"/>
                    </a:cubicBezTo>
                    <a:lnTo>
                      <a:pt x="1902" y="1803"/>
                    </a:lnTo>
                    <a:cubicBezTo>
                      <a:pt x="1818" y="1796"/>
                      <a:pt x="1740" y="1774"/>
                      <a:pt x="1666" y="1736"/>
                    </a:cubicBezTo>
                    <a:lnTo>
                      <a:pt x="1666" y="1736"/>
                    </a:lnTo>
                    <a:cubicBezTo>
                      <a:pt x="1937" y="1711"/>
                      <a:pt x="2204" y="1640"/>
                      <a:pt x="2454" y="1533"/>
                    </a:cubicBezTo>
                    <a:lnTo>
                      <a:pt x="2454" y="1533"/>
                    </a:lnTo>
                    <a:cubicBezTo>
                      <a:pt x="2454" y="1533"/>
                      <a:pt x="2455" y="1533"/>
                      <a:pt x="2456" y="1534"/>
                    </a:cubicBezTo>
                    <a:lnTo>
                      <a:pt x="2456" y="1534"/>
                    </a:lnTo>
                    <a:cubicBezTo>
                      <a:pt x="2459" y="1572"/>
                      <a:pt x="2504" y="1617"/>
                      <a:pt x="2526" y="1641"/>
                    </a:cubicBezTo>
                    <a:lnTo>
                      <a:pt x="2526" y="1641"/>
                    </a:lnTo>
                    <a:cubicBezTo>
                      <a:pt x="2591" y="1711"/>
                      <a:pt x="2679" y="1754"/>
                      <a:pt x="2772" y="1775"/>
                    </a:cubicBezTo>
                    <a:lnTo>
                      <a:pt x="2772" y="1775"/>
                    </a:lnTo>
                    <a:cubicBezTo>
                      <a:pt x="2792" y="1780"/>
                      <a:pt x="2797" y="1748"/>
                      <a:pt x="2777" y="1743"/>
                    </a:cubicBezTo>
                    <a:lnTo>
                      <a:pt x="2777" y="1743"/>
                    </a:lnTo>
                    <a:cubicBezTo>
                      <a:pt x="2713" y="1729"/>
                      <a:pt x="2659" y="1704"/>
                      <a:pt x="2605" y="1667"/>
                    </a:cubicBezTo>
                    <a:lnTo>
                      <a:pt x="2605" y="1667"/>
                    </a:lnTo>
                    <a:cubicBezTo>
                      <a:pt x="2596" y="1661"/>
                      <a:pt x="2543" y="1615"/>
                      <a:pt x="2512" y="1576"/>
                    </a:cubicBezTo>
                    <a:lnTo>
                      <a:pt x="2512" y="1576"/>
                    </a:lnTo>
                    <a:cubicBezTo>
                      <a:pt x="2613" y="1633"/>
                      <a:pt x="2836" y="1657"/>
                      <a:pt x="2882" y="1660"/>
                    </a:cubicBezTo>
                    <a:lnTo>
                      <a:pt x="2882" y="1660"/>
                    </a:lnTo>
                    <a:cubicBezTo>
                      <a:pt x="2903" y="1660"/>
                      <a:pt x="2908" y="1628"/>
                      <a:pt x="2887" y="16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4" name="Freeform 187">
                <a:extLst>
                  <a:ext uri="{FF2B5EF4-FFF2-40B4-BE49-F238E27FC236}">
                    <a16:creationId xmlns:a16="http://schemas.microsoft.com/office/drawing/2014/main" id="{D17748B0-4054-0F4E-90A6-0160340B6199}"/>
                  </a:ext>
                </a:extLst>
              </p:cNvPr>
              <p:cNvSpPr>
                <a:spLocks noChangeArrowheads="1"/>
              </p:cNvSpPr>
              <p:nvPr/>
            </p:nvSpPr>
            <p:spPr bwMode="auto">
              <a:xfrm>
                <a:off x="2910786" y="3219819"/>
                <a:ext cx="9721" cy="15122"/>
              </a:xfrm>
              <a:custGeom>
                <a:avLst/>
                <a:gdLst>
                  <a:gd name="T0" fmla="*/ 4 w 40"/>
                  <a:gd name="T1" fmla="*/ 38 h 60"/>
                  <a:gd name="T2" fmla="*/ 4 w 40"/>
                  <a:gd name="T3" fmla="*/ 38 h 60"/>
                  <a:gd name="T4" fmla="*/ 36 w 40"/>
                  <a:gd name="T5" fmla="*/ 35 h 60"/>
                  <a:gd name="T6" fmla="*/ 36 w 40"/>
                  <a:gd name="T7" fmla="*/ 35 h 60"/>
                  <a:gd name="T8" fmla="*/ 35 w 40"/>
                  <a:gd name="T9" fmla="*/ 21 h 60"/>
                  <a:gd name="T10" fmla="*/ 35 w 40"/>
                  <a:gd name="T11" fmla="*/ 21 h 60"/>
                  <a:gd name="T12" fmla="*/ 2 w 40"/>
                  <a:gd name="T13" fmla="*/ 25 h 60"/>
                  <a:gd name="T14" fmla="*/ 2 w 40"/>
                  <a:gd name="T15" fmla="*/ 25 h 60"/>
                  <a:gd name="T16" fmla="*/ 4 w 40"/>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0">
                    <a:moveTo>
                      <a:pt x="4" y="38"/>
                    </a:moveTo>
                    <a:lnTo>
                      <a:pt x="4" y="38"/>
                    </a:lnTo>
                    <a:cubicBezTo>
                      <a:pt x="6" y="59"/>
                      <a:pt x="39" y="55"/>
                      <a:pt x="36" y="35"/>
                    </a:cubicBezTo>
                    <a:lnTo>
                      <a:pt x="36" y="35"/>
                    </a:lnTo>
                    <a:cubicBezTo>
                      <a:pt x="36" y="30"/>
                      <a:pt x="35" y="26"/>
                      <a:pt x="35" y="21"/>
                    </a:cubicBezTo>
                    <a:lnTo>
                      <a:pt x="35" y="21"/>
                    </a:lnTo>
                    <a:cubicBezTo>
                      <a:pt x="33" y="0"/>
                      <a:pt x="0" y="3"/>
                      <a:pt x="2" y="25"/>
                    </a:cubicBezTo>
                    <a:lnTo>
                      <a:pt x="2" y="25"/>
                    </a:lnTo>
                    <a:cubicBezTo>
                      <a:pt x="3" y="29"/>
                      <a:pt x="3"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5" name="Freeform 188">
                <a:extLst>
                  <a:ext uri="{FF2B5EF4-FFF2-40B4-BE49-F238E27FC236}">
                    <a16:creationId xmlns:a16="http://schemas.microsoft.com/office/drawing/2014/main" id="{D9D53884-56D8-7C45-9C42-498A9DBB3579}"/>
                  </a:ext>
                </a:extLst>
              </p:cNvPr>
              <p:cNvSpPr>
                <a:spLocks noChangeArrowheads="1"/>
              </p:cNvSpPr>
              <p:nvPr/>
            </p:nvSpPr>
            <p:spPr bwMode="auto">
              <a:xfrm>
                <a:off x="2935628" y="3220899"/>
                <a:ext cx="14042" cy="15122"/>
              </a:xfrm>
              <a:custGeom>
                <a:avLst/>
                <a:gdLst>
                  <a:gd name="T0" fmla="*/ 39 w 59"/>
                  <a:gd name="T1" fmla="*/ 44 h 61"/>
                  <a:gd name="T2" fmla="*/ 39 w 59"/>
                  <a:gd name="T3" fmla="*/ 44 h 61"/>
                  <a:gd name="T4" fmla="*/ 45 w 59"/>
                  <a:gd name="T5" fmla="*/ 36 h 61"/>
                  <a:gd name="T6" fmla="*/ 45 w 59"/>
                  <a:gd name="T7" fmla="*/ 36 h 61"/>
                  <a:gd name="T8" fmla="*/ 19 w 59"/>
                  <a:gd name="T9" fmla="*/ 16 h 61"/>
                  <a:gd name="T10" fmla="*/ 19 w 59"/>
                  <a:gd name="T11" fmla="*/ 16 h 61"/>
                  <a:gd name="T12" fmla="*/ 14 w 59"/>
                  <a:gd name="T13" fmla="*/ 23 h 61"/>
                  <a:gd name="T14" fmla="*/ 14 w 59"/>
                  <a:gd name="T15" fmla="*/ 23 h 61"/>
                  <a:gd name="T16" fmla="*/ 39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9" y="44"/>
                    </a:moveTo>
                    <a:lnTo>
                      <a:pt x="39" y="44"/>
                    </a:lnTo>
                    <a:cubicBezTo>
                      <a:pt x="40" y="41"/>
                      <a:pt x="43" y="39"/>
                      <a:pt x="45" y="36"/>
                    </a:cubicBezTo>
                    <a:lnTo>
                      <a:pt x="45" y="36"/>
                    </a:lnTo>
                    <a:cubicBezTo>
                      <a:pt x="58" y="20"/>
                      <a:pt x="33" y="0"/>
                      <a:pt x="19" y="16"/>
                    </a:cubicBezTo>
                    <a:lnTo>
                      <a:pt x="19" y="16"/>
                    </a:lnTo>
                    <a:cubicBezTo>
                      <a:pt x="18" y="18"/>
                      <a:pt x="15" y="21"/>
                      <a:pt x="14" y="23"/>
                    </a:cubicBezTo>
                    <a:lnTo>
                      <a:pt x="14" y="23"/>
                    </a:lnTo>
                    <a:cubicBezTo>
                      <a:pt x="0" y="40"/>
                      <a:pt x="25" y="60"/>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6" name="Freeform 189">
                <a:extLst>
                  <a:ext uri="{FF2B5EF4-FFF2-40B4-BE49-F238E27FC236}">
                    <a16:creationId xmlns:a16="http://schemas.microsoft.com/office/drawing/2014/main" id="{DFF3AB10-6B94-984D-97DA-715FC5C6F31E}"/>
                  </a:ext>
                </a:extLst>
              </p:cNvPr>
              <p:cNvSpPr>
                <a:spLocks noChangeArrowheads="1"/>
              </p:cNvSpPr>
              <p:nvPr/>
            </p:nvSpPr>
            <p:spPr bwMode="auto">
              <a:xfrm>
                <a:off x="2923748" y="3244661"/>
                <a:ext cx="9721" cy="15122"/>
              </a:xfrm>
              <a:custGeom>
                <a:avLst/>
                <a:gdLst>
                  <a:gd name="T0" fmla="*/ 2 w 39"/>
                  <a:gd name="T1" fmla="*/ 24 h 60"/>
                  <a:gd name="T2" fmla="*/ 2 w 39"/>
                  <a:gd name="T3" fmla="*/ 24 h 60"/>
                  <a:gd name="T4" fmla="*/ 4 w 39"/>
                  <a:gd name="T5" fmla="*/ 37 h 60"/>
                  <a:gd name="T6" fmla="*/ 4 w 39"/>
                  <a:gd name="T7" fmla="*/ 37 h 60"/>
                  <a:gd name="T8" fmla="*/ 37 w 39"/>
                  <a:gd name="T9" fmla="*/ 34 h 60"/>
                  <a:gd name="T10" fmla="*/ 37 w 39"/>
                  <a:gd name="T11" fmla="*/ 34 h 60"/>
                  <a:gd name="T12" fmla="*/ 35 w 39"/>
                  <a:gd name="T13" fmla="*/ 21 h 60"/>
                  <a:gd name="T14" fmla="*/ 35 w 39"/>
                  <a:gd name="T15" fmla="*/ 21 h 60"/>
                  <a:gd name="T16" fmla="*/ 2 w 39"/>
                  <a:gd name="T17"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4"/>
                    </a:moveTo>
                    <a:lnTo>
                      <a:pt x="2" y="24"/>
                    </a:lnTo>
                    <a:cubicBezTo>
                      <a:pt x="3" y="29"/>
                      <a:pt x="4" y="33"/>
                      <a:pt x="4" y="37"/>
                    </a:cubicBezTo>
                    <a:lnTo>
                      <a:pt x="4" y="37"/>
                    </a:lnTo>
                    <a:cubicBezTo>
                      <a:pt x="6" y="59"/>
                      <a:pt x="38" y="55"/>
                      <a:pt x="37" y="34"/>
                    </a:cubicBezTo>
                    <a:lnTo>
                      <a:pt x="37" y="34"/>
                    </a:lnTo>
                    <a:cubicBezTo>
                      <a:pt x="36" y="30"/>
                      <a:pt x="35" y="25"/>
                      <a:pt x="35" y="21"/>
                    </a:cubicBezTo>
                    <a:lnTo>
                      <a:pt x="35" y="21"/>
                    </a:lnTo>
                    <a:cubicBezTo>
                      <a:pt x="33" y="0"/>
                      <a:pt x="0" y="3"/>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7" name="Freeform 190">
                <a:extLst>
                  <a:ext uri="{FF2B5EF4-FFF2-40B4-BE49-F238E27FC236}">
                    <a16:creationId xmlns:a16="http://schemas.microsoft.com/office/drawing/2014/main" id="{AE6F4BB9-22FA-894A-8BA4-D27B8551B924}"/>
                  </a:ext>
                </a:extLst>
              </p:cNvPr>
              <p:cNvSpPr>
                <a:spLocks noChangeArrowheads="1"/>
              </p:cNvSpPr>
              <p:nvPr/>
            </p:nvSpPr>
            <p:spPr bwMode="auto">
              <a:xfrm>
                <a:off x="2958312" y="3244661"/>
                <a:ext cx="14041" cy="15122"/>
              </a:xfrm>
              <a:custGeom>
                <a:avLst/>
                <a:gdLst>
                  <a:gd name="T0" fmla="*/ 39 w 59"/>
                  <a:gd name="T1" fmla="*/ 44 h 61"/>
                  <a:gd name="T2" fmla="*/ 39 w 59"/>
                  <a:gd name="T3" fmla="*/ 44 h 61"/>
                  <a:gd name="T4" fmla="*/ 45 w 59"/>
                  <a:gd name="T5" fmla="*/ 37 h 61"/>
                  <a:gd name="T6" fmla="*/ 45 w 59"/>
                  <a:gd name="T7" fmla="*/ 37 h 61"/>
                  <a:gd name="T8" fmla="*/ 19 w 59"/>
                  <a:gd name="T9" fmla="*/ 16 h 61"/>
                  <a:gd name="T10" fmla="*/ 19 w 59"/>
                  <a:gd name="T11" fmla="*/ 16 h 61"/>
                  <a:gd name="T12" fmla="*/ 14 w 59"/>
                  <a:gd name="T13" fmla="*/ 24 h 61"/>
                  <a:gd name="T14" fmla="*/ 14 w 59"/>
                  <a:gd name="T15" fmla="*/ 24 h 61"/>
                  <a:gd name="T16" fmla="*/ 39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9" y="44"/>
                    </a:moveTo>
                    <a:lnTo>
                      <a:pt x="39" y="44"/>
                    </a:lnTo>
                    <a:cubicBezTo>
                      <a:pt x="41" y="42"/>
                      <a:pt x="43" y="39"/>
                      <a:pt x="45" y="37"/>
                    </a:cubicBezTo>
                    <a:lnTo>
                      <a:pt x="45" y="37"/>
                    </a:lnTo>
                    <a:cubicBezTo>
                      <a:pt x="58" y="21"/>
                      <a:pt x="33" y="0"/>
                      <a:pt x="19" y="16"/>
                    </a:cubicBezTo>
                    <a:lnTo>
                      <a:pt x="19" y="16"/>
                    </a:lnTo>
                    <a:cubicBezTo>
                      <a:pt x="18" y="19"/>
                      <a:pt x="16" y="21"/>
                      <a:pt x="14" y="24"/>
                    </a:cubicBezTo>
                    <a:lnTo>
                      <a:pt x="14" y="24"/>
                    </a:lnTo>
                    <a:cubicBezTo>
                      <a:pt x="0" y="40"/>
                      <a:pt x="25" y="60"/>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8" name="Freeform 191">
                <a:extLst>
                  <a:ext uri="{FF2B5EF4-FFF2-40B4-BE49-F238E27FC236}">
                    <a16:creationId xmlns:a16="http://schemas.microsoft.com/office/drawing/2014/main" id="{4659E589-FD4E-3C4D-BB87-414A2A9F49B3}"/>
                  </a:ext>
                </a:extLst>
              </p:cNvPr>
              <p:cNvSpPr>
                <a:spLocks noChangeArrowheads="1"/>
              </p:cNvSpPr>
              <p:nvPr/>
            </p:nvSpPr>
            <p:spPr bwMode="auto">
              <a:xfrm>
                <a:off x="2960472" y="3268424"/>
                <a:ext cx="14041" cy="15122"/>
              </a:xfrm>
              <a:custGeom>
                <a:avLst/>
                <a:gdLst>
                  <a:gd name="T0" fmla="*/ 38 w 59"/>
                  <a:gd name="T1" fmla="*/ 44 h 61"/>
                  <a:gd name="T2" fmla="*/ 38 w 59"/>
                  <a:gd name="T3" fmla="*/ 44 h 61"/>
                  <a:gd name="T4" fmla="*/ 44 w 59"/>
                  <a:gd name="T5" fmla="*/ 36 h 61"/>
                  <a:gd name="T6" fmla="*/ 44 w 59"/>
                  <a:gd name="T7" fmla="*/ 36 h 61"/>
                  <a:gd name="T8" fmla="*/ 19 w 59"/>
                  <a:gd name="T9" fmla="*/ 16 h 61"/>
                  <a:gd name="T10" fmla="*/ 19 w 59"/>
                  <a:gd name="T11" fmla="*/ 16 h 61"/>
                  <a:gd name="T12" fmla="*/ 13 w 59"/>
                  <a:gd name="T13" fmla="*/ 23 h 61"/>
                  <a:gd name="T14" fmla="*/ 13 w 59"/>
                  <a:gd name="T15" fmla="*/ 23 h 61"/>
                  <a:gd name="T16" fmla="*/ 38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8" y="44"/>
                    </a:moveTo>
                    <a:lnTo>
                      <a:pt x="38" y="44"/>
                    </a:lnTo>
                    <a:cubicBezTo>
                      <a:pt x="41" y="41"/>
                      <a:pt x="42" y="38"/>
                      <a:pt x="44" y="36"/>
                    </a:cubicBezTo>
                    <a:lnTo>
                      <a:pt x="44" y="36"/>
                    </a:lnTo>
                    <a:cubicBezTo>
                      <a:pt x="58" y="20"/>
                      <a:pt x="32" y="0"/>
                      <a:pt x="19" y="16"/>
                    </a:cubicBezTo>
                    <a:lnTo>
                      <a:pt x="19" y="16"/>
                    </a:lnTo>
                    <a:cubicBezTo>
                      <a:pt x="17" y="18"/>
                      <a:pt x="15" y="21"/>
                      <a:pt x="13" y="23"/>
                    </a:cubicBezTo>
                    <a:lnTo>
                      <a:pt x="13" y="23"/>
                    </a:lnTo>
                    <a:cubicBezTo>
                      <a:pt x="0" y="40"/>
                      <a:pt x="25" y="60"/>
                      <a:pt x="38"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9" name="Freeform 192">
                <a:extLst>
                  <a:ext uri="{FF2B5EF4-FFF2-40B4-BE49-F238E27FC236}">
                    <a16:creationId xmlns:a16="http://schemas.microsoft.com/office/drawing/2014/main" id="{49FE3934-D577-2741-ABCC-A630B15FCD4F}"/>
                  </a:ext>
                </a:extLst>
              </p:cNvPr>
              <p:cNvSpPr>
                <a:spLocks noChangeArrowheads="1"/>
              </p:cNvSpPr>
              <p:nvPr/>
            </p:nvSpPr>
            <p:spPr bwMode="auto">
              <a:xfrm>
                <a:off x="2993955" y="3254383"/>
                <a:ext cx="9721" cy="14041"/>
              </a:xfrm>
              <a:custGeom>
                <a:avLst/>
                <a:gdLst>
                  <a:gd name="T0" fmla="*/ 4 w 39"/>
                  <a:gd name="T1" fmla="*/ 38 h 59"/>
                  <a:gd name="T2" fmla="*/ 4 w 39"/>
                  <a:gd name="T3" fmla="*/ 38 h 59"/>
                  <a:gd name="T4" fmla="*/ 36 w 39"/>
                  <a:gd name="T5" fmla="*/ 34 h 59"/>
                  <a:gd name="T6" fmla="*/ 36 w 39"/>
                  <a:gd name="T7" fmla="*/ 34 h 59"/>
                  <a:gd name="T8" fmla="*/ 35 w 39"/>
                  <a:gd name="T9" fmla="*/ 21 h 59"/>
                  <a:gd name="T10" fmla="*/ 35 w 39"/>
                  <a:gd name="T11" fmla="*/ 21 h 59"/>
                  <a:gd name="T12" fmla="*/ 3 w 39"/>
                  <a:gd name="T13" fmla="*/ 24 h 59"/>
                  <a:gd name="T14" fmla="*/ 3 w 39"/>
                  <a:gd name="T15" fmla="*/ 24 h 59"/>
                  <a:gd name="T16" fmla="*/ 4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8"/>
                    </a:moveTo>
                    <a:lnTo>
                      <a:pt x="4" y="38"/>
                    </a:lnTo>
                    <a:cubicBezTo>
                      <a:pt x="6" y="58"/>
                      <a:pt x="38" y="55"/>
                      <a:pt x="36" y="34"/>
                    </a:cubicBezTo>
                    <a:lnTo>
                      <a:pt x="36" y="34"/>
                    </a:lnTo>
                    <a:cubicBezTo>
                      <a:pt x="36" y="29"/>
                      <a:pt x="35" y="25"/>
                      <a:pt x="35" y="21"/>
                    </a:cubicBezTo>
                    <a:lnTo>
                      <a:pt x="35" y="21"/>
                    </a:lnTo>
                    <a:cubicBezTo>
                      <a:pt x="33" y="0"/>
                      <a:pt x="0" y="3"/>
                      <a:pt x="3" y="24"/>
                    </a:cubicBezTo>
                    <a:lnTo>
                      <a:pt x="3" y="24"/>
                    </a:lnTo>
                    <a:cubicBezTo>
                      <a:pt x="3" y="28"/>
                      <a:pt x="4"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0" name="Freeform 193">
                <a:extLst>
                  <a:ext uri="{FF2B5EF4-FFF2-40B4-BE49-F238E27FC236}">
                    <a16:creationId xmlns:a16="http://schemas.microsoft.com/office/drawing/2014/main" id="{9F83FC49-4FF6-4A40-A9DA-D25F4AF42862}"/>
                  </a:ext>
                </a:extLst>
              </p:cNvPr>
              <p:cNvSpPr>
                <a:spLocks noChangeArrowheads="1"/>
              </p:cNvSpPr>
              <p:nvPr/>
            </p:nvSpPr>
            <p:spPr bwMode="auto">
              <a:xfrm>
                <a:off x="2986395" y="3282465"/>
                <a:ext cx="14041" cy="17282"/>
              </a:xfrm>
              <a:custGeom>
                <a:avLst/>
                <a:gdLst>
                  <a:gd name="T0" fmla="*/ 9 w 57"/>
                  <a:gd name="T1" fmla="*/ 31 h 71"/>
                  <a:gd name="T2" fmla="*/ 9 w 57"/>
                  <a:gd name="T3" fmla="*/ 31 h 71"/>
                  <a:gd name="T4" fmla="*/ 18 w 57"/>
                  <a:gd name="T5" fmla="*/ 50 h 71"/>
                  <a:gd name="T6" fmla="*/ 18 w 57"/>
                  <a:gd name="T7" fmla="*/ 50 h 71"/>
                  <a:gd name="T8" fmla="*/ 48 w 57"/>
                  <a:gd name="T9" fmla="*/ 39 h 71"/>
                  <a:gd name="T10" fmla="*/ 48 w 57"/>
                  <a:gd name="T11" fmla="*/ 39 h 71"/>
                  <a:gd name="T12" fmla="*/ 39 w 57"/>
                  <a:gd name="T13" fmla="*/ 20 h 71"/>
                  <a:gd name="T14" fmla="*/ 39 w 57"/>
                  <a:gd name="T15" fmla="*/ 20 h 71"/>
                  <a:gd name="T16" fmla="*/ 9 w 57"/>
                  <a:gd name="T17" fmla="*/ 3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71">
                    <a:moveTo>
                      <a:pt x="9" y="31"/>
                    </a:moveTo>
                    <a:lnTo>
                      <a:pt x="9" y="31"/>
                    </a:lnTo>
                    <a:cubicBezTo>
                      <a:pt x="12" y="38"/>
                      <a:pt x="15" y="44"/>
                      <a:pt x="18" y="50"/>
                    </a:cubicBezTo>
                    <a:lnTo>
                      <a:pt x="18" y="50"/>
                    </a:lnTo>
                    <a:cubicBezTo>
                      <a:pt x="26" y="70"/>
                      <a:pt x="56" y="59"/>
                      <a:pt x="48" y="39"/>
                    </a:cubicBezTo>
                    <a:lnTo>
                      <a:pt x="48" y="39"/>
                    </a:lnTo>
                    <a:cubicBezTo>
                      <a:pt x="45" y="33"/>
                      <a:pt x="42" y="26"/>
                      <a:pt x="39" y="20"/>
                    </a:cubicBezTo>
                    <a:lnTo>
                      <a:pt x="39" y="20"/>
                    </a:lnTo>
                    <a:cubicBezTo>
                      <a:pt x="31" y="0"/>
                      <a:pt x="0" y="12"/>
                      <a:pt x="9"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1" name="Freeform 194">
                <a:extLst>
                  <a:ext uri="{FF2B5EF4-FFF2-40B4-BE49-F238E27FC236}">
                    <a16:creationId xmlns:a16="http://schemas.microsoft.com/office/drawing/2014/main" id="{228FABD5-EAF6-584D-BE78-7244CA022BDB}"/>
                  </a:ext>
                </a:extLst>
              </p:cNvPr>
              <p:cNvSpPr>
                <a:spLocks noChangeArrowheads="1"/>
              </p:cNvSpPr>
              <p:nvPr/>
            </p:nvSpPr>
            <p:spPr bwMode="auto">
              <a:xfrm>
                <a:off x="2979914" y="3314869"/>
                <a:ext cx="9721" cy="14041"/>
              </a:xfrm>
              <a:custGeom>
                <a:avLst/>
                <a:gdLst>
                  <a:gd name="T0" fmla="*/ 3 w 39"/>
                  <a:gd name="T1" fmla="*/ 38 h 59"/>
                  <a:gd name="T2" fmla="*/ 3 w 39"/>
                  <a:gd name="T3" fmla="*/ 38 h 59"/>
                  <a:gd name="T4" fmla="*/ 36 w 39"/>
                  <a:gd name="T5" fmla="*/ 35 h 59"/>
                  <a:gd name="T6" fmla="*/ 36 w 39"/>
                  <a:gd name="T7" fmla="*/ 35 h 59"/>
                  <a:gd name="T8" fmla="*/ 35 w 39"/>
                  <a:gd name="T9" fmla="*/ 21 h 59"/>
                  <a:gd name="T10" fmla="*/ 35 w 39"/>
                  <a:gd name="T11" fmla="*/ 21 h 59"/>
                  <a:gd name="T12" fmla="*/ 2 w 39"/>
                  <a:gd name="T13" fmla="*/ 25 h 59"/>
                  <a:gd name="T14" fmla="*/ 2 w 39"/>
                  <a:gd name="T15" fmla="*/ 25 h 59"/>
                  <a:gd name="T16" fmla="*/ 3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8"/>
                    </a:moveTo>
                    <a:lnTo>
                      <a:pt x="3" y="38"/>
                    </a:lnTo>
                    <a:cubicBezTo>
                      <a:pt x="6" y="58"/>
                      <a:pt x="38" y="56"/>
                      <a:pt x="36" y="35"/>
                    </a:cubicBezTo>
                    <a:lnTo>
                      <a:pt x="36" y="35"/>
                    </a:lnTo>
                    <a:cubicBezTo>
                      <a:pt x="35" y="30"/>
                      <a:pt x="35" y="26"/>
                      <a:pt x="35" y="21"/>
                    </a:cubicBezTo>
                    <a:lnTo>
                      <a:pt x="35" y="21"/>
                    </a:lnTo>
                    <a:cubicBezTo>
                      <a:pt x="32" y="0"/>
                      <a:pt x="0" y="3"/>
                      <a:pt x="2" y="25"/>
                    </a:cubicBezTo>
                    <a:lnTo>
                      <a:pt x="2" y="25"/>
                    </a:lnTo>
                    <a:cubicBezTo>
                      <a:pt x="3" y="28"/>
                      <a:pt x="3" y="33"/>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2" name="Freeform 195">
                <a:extLst>
                  <a:ext uri="{FF2B5EF4-FFF2-40B4-BE49-F238E27FC236}">
                    <a16:creationId xmlns:a16="http://schemas.microsoft.com/office/drawing/2014/main" id="{3BF94D24-C17A-D340-A477-F5CAC2CB4759}"/>
                  </a:ext>
                </a:extLst>
              </p:cNvPr>
              <p:cNvSpPr>
                <a:spLocks noChangeArrowheads="1"/>
              </p:cNvSpPr>
              <p:nvPr/>
            </p:nvSpPr>
            <p:spPr bwMode="auto">
              <a:xfrm>
                <a:off x="3004756" y="3311628"/>
                <a:ext cx="8641" cy="11882"/>
              </a:xfrm>
              <a:custGeom>
                <a:avLst/>
                <a:gdLst>
                  <a:gd name="T0" fmla="*/ 1 w 35"/>
                  <a:gd name="T1" fmla="*/ 29 h 49"/>
                  <a:gd name="T2" fmla="*/ 1 w 35"/>
                  <a:gd name="T3" fmla="*/ 29 h 49"/>
                  <a:gd name="T4" fmla="*/ 14 w 35"/>
                  <a:gd name="T5" fmla="*/ 47 h 49"/>
                  <a:gd name="T6" fmla="*/ 14 w 35"/>
                  <a:gd name="T7" fmla="*/ 47 h 49"/>
                  <a:gd name="T8" fmla="*/ 33 w 35"/>
                  <a:gd name="T9" fmla="*/ 34 h 49"/>
                  <a:gd name="T10" fmla="*/ 33 w 35"/>
                  <a:gd name="T11" fmla="*/ 34 h 49"/>
                  <a:gd name="T12" fmla="*/ 33 w 35"/>
                  <a:gd name="T13" fmla="*/ 20 h 49"/>
                  <a:gd name="T14" fmla="*/ 33 w 35"/>
                  <a:gd name="T15" fmla="*/ 20 h 49"/>
                  <a:gd name="T16" fmla="*/ 20 w 35"/>
                  <a:gd name="T17" fmla="*/ 2 h 49"/>
                  <a:gd name="T18" fmla="*/ 20 w 35"/>
                  <a:gd name="T19" fmla="*/ 2 h 49"/>
                  <a:gd name="T20" fmla="*/ 1 w 35"/>
                  <a:gd name="T21" fmla="*/ 15 h 49"/>
                  <a:gd name="T22" fmla="*/ 1 w 35"/>
                  <a:gd name="T23" fmla="*/ 15 h 49"/>
                  <a:gd name="T24" fmla="*/ 1 w 35"/>
                  <a:gd name="T25" fmla="*/ 2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49">
                    <a:moveTo>
                      <a:pt x="1" y="29"/>
                    </a:moveTo>
                    <a:lnTo>
                      <a:pt x="1" y="29"/>
                    </a:lnTo>
                    <a:cubicBezTo>
                      <a:pt x="0" y="38"/>
                      <a:pt x="5" y="46"/>
                      <a:pt x="14" y="47"/>
                    </a:cubicBezTo>
                    <a:lnTo>
                      <a:pt x="14" y="47"/>
                    </a:lnTo>
                    <a:cubicBezTo>
                      <a:pt x="22" y="48"/>
                      <a:pt x="33" y="42"/>
                      <a:pt x="33" y="34"/>
                    </a:cubicBezTo>
                    <a:lnTo>
                      <a:pt x="33" y="34"/>
                    </a:lnTo>
                    <a:cubicBezTo>
                      <a:pt x="33" y="29"/>
                      <a:pt x="33" y="25"/>
                      <a:pt x="33" y="20"/>
                    </a:cubicBezTo>
                    <a:lnTo>
                      <a:pt x="33" y="20"/>
                    </a:lnTo>
                    <a:cubicBezTo>
                      <a:pt x="34" y="11"/>
                      <a:pt x="29" y="3"/>
                      <a:pt x="20" y="2"/>
                    </a:cubicBezTo>
                    <a:lnTo>
                      <a:pt x="20" y="2"/>
                    </a:lnTo>
                    <a:cubicBezTo>
                      <a:pt x="12" y="0"/>
                      <a:pt x="2" y="7"/>
                      <a:pt x="1" y="15"/>
                    </a:cubicBezTo>
                    <a:lnTo>
                      <a:pt x="1" y="15"/>
                    </a:lnTo>
                    <a:cubicBezTo>
                      <a:pt x="1" y="19"/>
                      <a:pt x="1" y="24"/>
                      <a:pt x="1"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3" name="Freeform 196">
                <a:extLst>
                  <a:ext uri="{FF2B5EF4-FFF2-40B4-BE49-F238E27FC236}">
                    <a16:creationId xmlns:a16="http://schemas.microsoft.com/office/drawing/2014/main" id="{2A7BEF7A-ACD2-7B43-B0A8-65CD549077E7}"/>
                  </a:ext>
                </a:extLst>
              </p:cNvPr>
              <p:cNvSpPr>
                <a:spLocks noChangeArrowheads="1"/>
              </p:cNvSpPr>
              <p:nvPr/>
            </p:nvSpPr>
            <p:spPr bwMode="auto">
              <a:xfrm>
                <a:off x="2984234" y="3342952"/>
                <a:ext cx="15122" cy="14041"/>
              </a:xfrm>
              <a:custGeom>
                <a:avLst/>
                <a:gdLst>
                  <a:gd name="T0" fmla="*/ 16 w 61"/>
                  <a:gd name="T1" fmla="*/ 38 h 58"/>
                  <a:gd name="T2" fmla="*/ 16 w 61"/>
                  <a:gd name="T3" fmla="*/ 38 h 58"/>
                  <a:gd name="T4" fmla="*/ 23 w 61"/>
                  <a:gd name="T5" fmla="*/ 44 h 58"/>
                  <a:gd name="T6" fmla="*/ 23 w 61"/>
                  <a:gd name="T7" fmla="*/ 44 h 58"/>
                  <a:gd name="T8" fmla="*/ 44 w 61"/>
                  <a:gd name="T9" fmla="*/ 19 h 58"/>
                  <a:gd name="T10" fmla="*/ 44 w 61"/>
                  <a:gd name="T11" fmla="*/ 19 h 58"/>
                  <a:gd name="T12" fmla="*/ 37 w 61"/>
                  <a:gd name="T13" fmla="*/ 13 h 58"/>
                  <a:gd name="T14" fmla="*/ 37 w 61"/>
                  <a:gd name="T15" fmla="*/ 13 h 58"/>
                  <a:gd name="T16" fmla="*/ 16 w 61"/>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8">
                    <a:moveTo>
                      <a:pt x="16" y="38"/>
                    </a:moveTo>
                    <a:lnTo>
                      <a:pt x="16" y="38"/>
                    </a:lnTo>
                    <a:cubicBezTo>
                      <a:pt x="18" y="40"/>
                      <a:pt x="21" y="42"/>
                      <a:pt x="23" y="44"/>
                    </a:cubicBezTo>
                    <a:lnTo>
                      <a:pt x="23" y="44"/>
                    </a:lnTo>
                    <a:cubicBezTo>
                      <a:pt x="40" y="57"/>
                      <a:pt x="60" y="32"/>
                      <a:pt x="44" y="19"/>
                    </a:cubicBezTo>
                    <a:lnTo>
                      <a:pt x="44" y="19"/>
                    </a:lnTo>
                    <a:cubicBezTo>
                      <a:pt x="41" y="17"/>
                      <a:pt x="39" y="15"/>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4" name="Freeform 197">
                <a:extLst>
                  <a:ext uri="{FF2B5EF4-FFF2-40B4-BE49-F238E27FC236}">
                    <a16:creationId xmlns:a16="http://schemas.microsoft.com/office/drawing/2014/main" id="{D1A7EE1F-307A-E149-B838-DE3E785D7BAC}"/>
                  </a:ext>
                </a:extLst>
              </p:cNvPr>
              <p:cNvSpPr>
                <a:spLocks noChangeArrowheads="1"/>
              </p:cNvSpPr>
              <p:nvPr/>
            </p:nvSpPr>
            <p:spPr bwMode="auto">
              <a:xfrm>
                <a:off x="3089005" y="3310548"/>
                <a:ext cx="16202" cy="17282"/>
              </a:xfrm>
              <a:custGeom>
                <a:avLst/>
                <a:gdLst>
                  <a:gd name="T0" fmla="*/ 38 w 64"/>
                  <a:gd name="T1" fmla="*/ 52 h 69"/>
                  <a:gd name="T2" fmla="*/ 38 w 64"/>
                  <a:gd name="T3" fmla="*/ 52 h 69"/>
                  <a:gd name="T4" fmla="*/ 50 w 64"/>
                  <a:gd name="T5" fmla="*/ 37 h 69"/>
                  <a:gd name="T6" fmla="*/ 50 w 64"/>
                  <a:gd name="T7" fmla="*/ 37 h 69"/>
                  <a:gd name="T8" fmla="*/ 25 w 64"/>
                  <a:gd name="T9" fmla="*/ 16 h 69"/>
                  <a:gd name="T10" fmla="*/ 25 w 64"/>
                  <a:gd name="T11" fmla="*/ 16 h 69"/>
                  <a:gd name="T12" fmla="*/ 12 w 64"/>
                  <a:gd name="T13" fmla="*/ 31 h 69"/>
                  <a:gd name="T14" fmla="*/ 12 w 64"/>
                  <a:gd name="T15" fmla="*/ 31 h 69"/>
                  <a:gd name="T16" fmla="*/ 38 w 64"/>
                  <a:gd name="T17" fmla="*/ 5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9">
                    <a:moveTo>
                      <a:pt x="38" y="52"/>
                    </a:moveTo>
                    <a:lnTo>
                      <a:pt x="38" y="52"/>
                    </a:lnTo>
                    <a:cubicBezTo>
                      <a:pt x="42" y="46"/>
                      <a:pt x="46" y="42"/>
                      <a:pt x="50" y="37"/>
                    </a:cubicBezTo>
                    <a:lnTo>
                      <a:pt x="50" y="37"/>
                    </a:lnTo>
                    <a:cubicBezTo>
                      <a:pt x="63" y="21"/>
                      <a:pt x="38" y="0"/>
                      <a:pt x="25" y="16"/>
                    </a:cubicBezTo>
                    <a:lnTo>
                      <a:pt x="25" y="16"/>
                    </a:lnTo>
                    <a:cubicBezTo>
                      <a:pt x="21" y="21"/>
                      <a:pt x="17" y="26"/>
                      <a:pt x="12" y="31"/>
                    </a:cubicBezTo>
                    <a:lnTo>
                      <a:pt x="12" y="31"/>
                    </a:lnTo>
                    <a:cubicBezTo>
                      <a:pt x="0" y="48"/>
                      <a:pt x="25" y="68"/>
                      <a:pt x="38"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5" name="Freeform 198">
                <a:extLst>
                  <a:ext uri="{FF2B5EF4-FFF2-40B4-BE49-F238E27FC236}">
                    <a16:creationId xmlns:a16="http://schemas.microsoft.com/office/drawing/2014/main" id="{3FEC7A38-D022-6C4D-8291-94EBE88AB761}"/>
                  </a:ext>
                </a:extLst>
              </p:cNvPr>
              <p:cNvSpPr>
                <a:spLocks noChangeArrowheads="1"/>
              </p:cNvSpPr>
              <p:nvPr/>
            </p:nvSpPr>
            <p:spPr bwMode="auto">
              <a:xfrm>
                <a:off x="3082524" y="3328910"/>
                <a:ext cx="9721" cy="15122"/>
              </a:xfrm>
              <a:custGeom>
                <a:avLst/>
                <a:gdLst>
                  <a:gd name="T0" fmla="*/ 2 w 39"/>
                  <a:gd name="T1" fmla="*/ 25 h 60"/>
                  <a:gd name="T2" fmla="*/ 2 w 39"/>
                  <a:gd name="T3" fmla="*/ 25 h 60"/>
                  <a:gd name="T4" fmla="*/ 4 w 39"/>
                  <a:gd name="T5" fmla="*/ 38 h 60"/>
                  <a:gd name="T6" fmla="*/ 4 w 39"/>
                  <a:gd name="T7" fmla="*/ 38 h 60"/>
                  <a:gd name="T8" fmla="*/ 36 w 39"/>
                  <a:gd name="T9" fmla="*/ 35 h 60"/>
                  <a:gd name="T10" fmla="*/ 36 w 39"/>
                  <a:gd name="T11" fmla="*/ 35 h 60"/>
                  <a:gd name="T12" fmla="*/ 35 w 39"/>
                  <a:gd name="T13" fmla="*/ 21 h 60"/>
                  <a:gd name="T14" fmla="*/ 35 w 39"/>
                  <a:gd name="T15" fmla="*/ 21 h 60"/>
                  <a:gd name="T16" fmla="*/ 2 w 39"/>
                  <a:gd name="T17"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5"/>
                    </a:moveTo>
                    <a:lnTo>
                      <a:pt x="2" y="25"/>
                    </a:lnTo>
                    <a:cubicBezTo>
                      <a:pt x="3" y="29"/>
                      <a:pt x="4" y="33"/>
                      <a:pt x="4" y="38"/>
                    </a:cubicBezTo>
                    <a:lnTo>
                      <a:pt x="4" y="38"/>
                    </a:lnTo>
                    <a:cubicBezTo>
                      <a:pt x="6" y="59"/>
                      <a:pt x="38" y="56"/>
                      <a:pt x="36" y="35"/>
                    </a:cubicBezTo>
                    <a:lnTo>
                      <a:pt x="36" y="35"/>
                    </a:lnTo>
                    <a:cubicBezTo>
                      <a:pt x="36" y="30"/>
                      <a:pt x="35" y="26"/>
                      <a:pt x="35" y="21"/>
                    </a:cubicBezTo>
                    <a:lnTo>
                      <a:pt x="35" y="21"/>
                    </a:lnTo>
                    <a:cubicBezTo>
                      <a:pt x="33" y="0"/>
                      <a:pt x="0" y="3"/>
                      <a:pt x="2"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6" name="Freeform 199">
                <a:extLst>
                  <a:ext uri="{FF2B5EF4-FFF2-40B4-BE49-F238E27FC236}">
                    <a16:creationId xmlns:a16="http://schemas.microsoft.com/office/drawing/2014/main" id="{7A50BF64-A64A-0A4F-9B55-53F2AC6E1ABD}"/>
                  </a:ext>
                </a:extLst>
              </p:cNvPr>
              <p:cNvSpPr>
                <a:spLocks noChangeArrowheads="1"/>
              </p:cNvSpPr>
              <p:nvPr/>
            </p:nvSpPr>
            <p:spPr bwMode="auto">
              <a:xfrm>
                <a:off x="3071723" y="3306228"/>
                <a:ext cx="9721" cy="14041"/>
              </a:xfrm>
              <a:custGeom>
                <a:avLst/>
                <a:gdLst>
                  <a:gd name="T0" fmla="*/ 3 w 39"/>
                  <a:gd name="T1" fmla="*/ 37 h 59"/>
                  <a:gd name="T2" fmla="*/ 3 w 39"/>
                  <a:gd name="T3" fmla="*/ 37 h 59"/>
                  <a:gd name="T4" fmla="*/ 35 w 39"/>
                  <a:gd name="T5" fmla="*/ 34 h 59"/>
                  <a:gd name="T6" fmla="*/ 35 w 39"/>
                  <a:gd name="T7" fmla="*/ 34 h 59"/>
                  <a:gd name="T8" fmla="*/ 34 w 39"/>
                  <a:gd name="T9" fmla="*/ 21 h 59"/>
                  <a:gd name="T10" fmla="*/ 34 w 39"/>
                  <a:gd name="T11" fmla="*/ 21 h 59"/>
                  <a:gd name="T12" fmla="*/ 2 w 39"/>
                  <a:gd name="T13" fmla="*/ 24 h 59"/>
                  <a:gd name="T14" fmla="*/ 2 w 39"/>
                  <a:gd name="T15" fmla="*/ 24 h 59"/>
                  <a:gd name="T16" fmla="*/ 3 w 39"/>
                  <a:gd name="T17"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7"/>
                    </a:moveTo>
                    <a:lnTo>
                      <a:pt x="3" y="37"/>
                    </a:lnTo>
                    <a:cubicBezTo>
                      <a:pt x="5" y="58"/>
                      <a:pt x="38" y="55"/>
                      <a:pt x="35" y="34"/>
                    </a:cubicBezTo>
                    <a:lnTo>
                      <a:pt x="35" y="34"/>
                    </a:lnTo>
                    <a:cubicBezTo>
                      <a:pt x="35" y="30"/>
                      <a:pt x="35" y="25"/>
                      <a:pt x="34" y="21"/>
                    </a:cubicBezTo>
                    <a:lnTo>
                      <a:pt x="34" y="21"/>
                    </a:lnTo>
                    <a:cubicBezTo>
                      <a:pt x="32" y="0"/>
                      <a:pt x="0" y="3"/>
                      <a:pt x="2" y="24"/>
                    </a:cubicBezTo>
                    <a:lnTo>
                      <a:pt x="2" y="24"/>
                    </a:lnTo>
                    <a:cubicBezTo>
                      <a:pt x="2" y="28"/>
                      <a:pt x="2" y="33"/>
                      <a:pt x="3"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7" name="Freeform 200">
                <a:extLst>
                  <a:ext uri="{FF2B5EF4-FFF2-40B4-BE49-F238E27FC236}">
                    <a16:creationId xmlns:a16="http://schemas.microsoft.com/office/drawing/2014/main" id="{6A112C56-C35B-4D46-891E-09B9A8E8120A}"/>
                  </a:ext>
                </a:extLst>
              </p:cNvPr>
              <p:cNvSpPr>
                <a:spLocks noChangeArrowheads="1"/>
              </p:cNvSpPr>
              <p:nvPr/>
            </p:nvSpPr>
            <p:spPr bwMode="auto">
              <a:xfrm>
                <a:off x="3110607" y="3335390"/>
                <a:ext cx="15122" cy="14042"/>
              </a:xfrm>
              <a:custGeom>
                <a:avLst/>
                <a:gdLst>
                  <a:gd name="T0" fmla="*/ 17 w 62"/>
                  <a:gd name="T1" fmla="*/ 38 h 59"/>
                  <a:gd name="T2" fmla="*/ 17 w 62"/>
                  <a:gd name="T3" fmla="*/ 38 h 59"/>
                  <a:gd name="T4" fmla="*/ 24 w 62"/>
                  <a:gd name="T5" fmla="*/ 44 h 59"/>
                  <a:gd name="T6" fmla="*/ 24 w 62"/>
                  <a:gd name="T7" fmla="*/ 44 h 59"/>
                  <a:gd name="T8" fmla="*/ 44 w 62"/>
                  <a:gd name="T9" fmla="*/ 19 h 59"/>
                  <a:gd name="T10" fmla="*/ 44 w 62"/>
                  <a:gd name="T11" fmla="*/ 19 h 59"/>
                  <a:gd name="T12" fmla="*/ 37 w 62"/>
                  <a:gd name="T13" fmla="*/ 13 h 59"/>
                  <a:gd name="T14" fmla="*/ 37 w 62"/>
                  <a:gd name="T15" fmla="*/ 13 h 59"/>
                  <a:gd name="T16" fmla="*/ 17 w 62"/>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8"/>
                    </a:moveTo>
                    <a:lnTo>
                      <a:pt x="17" y="38"/>
                    </a:lnTo>
                    <a:cubicBezTo>
                      <a:pt x="19" y="40"/>
                      <a:pt x="21" y="43"/>
                      <a:pt x="24" y="44"/>
                    </a:cubicBezTo>
                    <a:lnTo>
                      <a:pt x="24" y="44"/>
                    </a:lnTo>
                    <a:cubicBezTo>
                      <a:pt x="40" y="58"/>
                      <a:pt x="61" y="33"/>
                      <a:pt x="44" y="19"/>
                    </a:cubicBezTo>
                    <a:lnTo>
                      <a:pt x="44" y="19"/>
                    </a:lnTo>
                    <a:cubicBezTo>
                      <a:pt x="42" y="17"/>
                      <a:pt x="40" y="15"/>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8" name="Freeform 201">
                <a:extLst>
                  <a:ext uri="{FF2B5EF4-FFF2-40B4-BE49-F238E27FC236}">
                    <a16:creationId xmlns:a16="http://schemas.microsoft.com/office/drawing/2014/main" id="{5FCCE6B4-3F30-E44D-B1AC-1E5389D9B5DA}"/>
                  </a:ext>
                </a:extLst>
              </p:cNvPr>
              <p:cNvSpPr>
                <a:spLocks noChangeArrowheads="1"/>
              </p:cNvSpPr>
              <p:nvPr/>
            </p:nvSpPr>
            <p:spPr bwMode="auto">
              <a:xfrm>
                <a:off x="3143010" y="3342952"/>
                <a:ext cx="15122" cy="15122"/>
              </a:xfrm>
              <a:custGeom>
                <a:avLst/>
                <a:gdLst>
                  <a:gd name="T0" fmla="*/ 5 w 62"/>
                  <a:gd name="T1" fmla="*/ 33 h 62"/>
                  <a:gd name="T2" fmla="*/ 5 w 62"/>
                  <a:gd name="T3" fmla="*/ 33 h 62"/>
                  <a:gd name="T4" fmla="*/ 30 w 62"/>
                  <a:gd name="T5" fmla="*/ 3 h 62"/>
                  <a:gd name="T6" fmla="*/ 30 w 62"/>
                  <a:gd name="T7" fmla="*/ 3 h 62"/>
                  <a:gd name="T8" fmla="*/ 9 w 62"/>
                  <a:gd name="T9" fmla="*/ 11 h 62"/>
                  <a:gd name="T10" fmla="*/ 9 w 62"/>
                  <a:gd name="T11" fmla="*/ 11 h 62"/>
                  <a:gd name="T12" fmla="*/ 5 w 62"/>
                  <a:gd name="T13" fmla="*/ 33 h 62"/>
                </a:gdLst>
                <a:ahLst/>
                <a:cxnLst>
                  <a:cxn ang="0">
                    <a:pos x="T0" y="T1"/>
                  </a:cxn>
                  <a:cxn ang="0">
                    <a:pos x="T2" y="T3"/>
                  </a:cxn>
                  <a:cxn ang="0">
                    <a:pos x="T4" y="T5"/>
                  </a:cxn>
                  <a:cxn ang="0">
                    <a:pos x="T6" y="T7"/>
                  </a:cxn>
                  <a:cxn ang="0">
                    <a:pos x="T8" y="T9"/>
                  </a:cxn>
                  <a:cxn ang="0">
                    <a:pos x="T10" y="T11"/>
                  </a:cxn>
                  <a:cxn ang="0">
                    <a:pos x="T12" y="T13"/>
                  </a:cxn>
                </a:cxnLst>
                <a:rect l="0" t="0" r="r" b="b"/>
                <a:pathLst>
                  <a:path w="62" h="62">
                    <a:moveTo>
                      <a:pt x="5" y="33"/>
                    </a:moveTo>
                    <a:lnTo>
                      <a:pt x="5" y="33"/>
                    </a:lnTo>
                    <a:cubicBezTo>
                      <a:pt x="22" y="61"/>
                      <a:pt x="61" y="14"/>
                      <a:pt x="30" y="3"/>
                    </a:cubicBezTo>
                    <a:lnTo>
                      <a:pt x="30" y="3"/>
                    </a:lnTo>
                    <a:cubicBezTo>
                      <a:pt x="20" y="0"/>
                      <a:pt x="13" y="4"/>
                      <a:pt x="9" y="11"/>
                    </a:cubicBezTo>
                    <a:lnTo>
                      <a:pt x="9" y="11"/>
                    </a:lnTo>
                    <a:cubicBezTo>
                      <a:pt x="4" y="16"/>
                      <a:pt x="0" y="24"/>
                      <a:pt x="5"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9" name="Freeform 202">
                <a:extLst>
                  <a:ext uri="{FF2B5EF4-FFF2-40B4-BE49-F238E27FC236}">
                    <a16:creationId xmlns:a16="http://schemas.microsoft.com/office/drawing/2014/main" id="{6A042A69-F47F-4F46-9EDB-EF7A52F8137D}"/>
                  </a:ext>
                </a:extLst>
              </p:cNvPr>
              <p:cNvSpPr>
                <a:spLocks noChangeArrowheads="1"/>
              </p:cNvSpPr>
              <p:nvPr/>
            </p:nvSpPr>
            <p:spPr bwMode="auto">
              <a:xfrm>
                <a:off x="3104126" y="3358074"/>
                <a:ext cx="9721" cy="14041"/>
              </a:xfrm>
              <a:custGeom>
                <a:avLst/>
                <a:gdLst>
                  <a:gd name="T0" fmla="*/ 2 w 39"/>
                  <a:gd name="T1" fmla="*/ 24 h 59"/>
                  <a:gd name="T2" fmla="*/ 2 w 39"/>
                  <a:gd name="T3" fmla="*/ 24 h 59"/>
                  <a:gd name="T4" fmla="*/ 3 w 39"/>
                  <a:gd name="T5" fmla="*/ 37 h 59"/>
                  <a:gd name="T6" fmla="*/ 3 w 39"/>
                  <a:gd name="T7" fmla="*/ 37 h 59"/>
                  <a:gd name="T8" fmla="*/ 36 w 39"/>
                  <a:gd name="T9" fmla="*/ 34 h 59"/>
                  <a:gd name="T10" fmla="*/ 36 w 39"/>
                  <a:gd name="T11" fmla="*/ 34 h 59"/>
                  <a:gd name="T12" fmla="*/ 34 w 39"/>
                  <a:gd name="T13" fmla="*/ 20 h 59"/>
                  <a:gd name="T14" fmla="*/ 34 w 39"/>
                  <a:gd name="T15" fmla="*/ 20 h 59"/>
                  <a:gd name="T16" fmla="*/ 2 w 39"/>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2" y="24"/>
                    </a:moveTo>
                    <a:lnTo>
                      <a:pt x="2" y="24"/>
                    </a:lnTo>
                    <a:cubicBezTo>
                      <a:pt x="2" y="29"/>
                      <a:pt x="3" y="33"/>
                      <a:pt x="3" y="37"/>
                    </a:cubicBezTo>
                    <a:lnTo>
                      <a:pt x="3" y="37"/>
                    </a:lnTo>
                    <a:cubicBezTo>
                      <a:pt x="5" y="58"/>
                      <a:pt x="38" y="55"/>
                      <a:pt x="36" y="34"/>
                    </a:cubicBezTo>
                    <a:lnTo>
                      <a:pt x="36" y="34"/>
                    </a:lnTo>
                    <a:cubicBezTo>
                      <a:pt x="35" y="30"/>
                      <a:pt x="34" y="25"/>
                      <a:pt x="34" y="20"/>
                    </a:cubicBezTo>
                    <a:lnTo>
                      <a:pt x="34" y="20"/>
                    </a:lnTo>
                    <a:cubicBezTo>
                      <a:pt x="32" y="0"/>
                      <a:pt x="0" y="3"/>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0" name="Freeform 203">
                <a:extLst>
                  <a:ext uri="{FF2B5EF4-FFF2-40B4-BE49-F238E27FC236}">
                    <a16:creationId xmlns:a16="http://schemas.microsoft.com/office/drawing/2014/main" id="{6A7E7621-1564-FC4C-AD78-5E27991A2E42}"/>
                  </a:ext>
                </a:extLst>
              </p:cNvPr>
              <p:cNvSpPr>
                <a:spLocks noChangeArrowheads="1"/>
              </p:cNvSpPr>
              <p:nvPr/>
            </p:nvSpPr>
            <p:spPr bwMode="auto">
              <a:xfrm>
                <a:off x="3139770" y="3369954"/>
                <a:ext cx="9721" cy="14042"/>
              </a:xfrm>
              <a:custGeom>
                <a:avLst/>
                <a:gdLst>
                  <a:gd name="T0" fmla="*/ 4 w 39"/>
                  <a:gd name="T1" fmla="*/ 36 h 59"/>
                  <a:gd name="T2" fmla="*/ 4 w 39"/>
                  <a:gd name="T3" fmla="*/ 36 h 59"/>
                  <a:gd name="T4" fmla="*/ 36 w 39"/>
                  <a:gd name="T5" fmla="*/ 34 h 59"/>
                  <a:gd name="T6" fmla="*/ 36 w 39"/>
                  <a:gd name="T7" fmla="*/ 34 h 59"/>
                  <a:gd name="T8" fmla="*/ 35 w 39"/>
                  <a:gd name="T9" fmla="*/ 20 h 59"/>
                  <a:gd name="T10" fmla="*/ 35 w 39"/>
                  <a:gd name="T11" fmla="*/ 20 h 59"/>
                  <a:gd name="T12" fmla="*/ 2 w 39"/>
                  <a:gd name="T13" fmla="*/ 24 h 59"/>
                  <a:gd name="T14" fmla="*/ 2 w 39"/>
                  <a:gd name="T15" fmla="*/ 24 h 59"/>
                  <a:gd name="T16" fmla="*/ 4 w 39"/>
                  <a:gd name="T17"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6"/>
                    </a:moveTo>
                    <a:lnTo>
                      <a:pt x="4" y="36"/>
                    </a:lnTo>
                    <a:cubicBezTo>
                      <a:pt x="5" y="58"/>
                      <a:pt x="38" y="54"/>
                      <a:pt x="36" y="34"/>
                    </a:cubicBezTo>
                    <a:lnTo>
                      <a:pt x="36" y="34"/>
                    </a:lnTo>
                    <a:cubicBezTo>
                      <a:pt x="35" y="29"/>
                      <a:pt x="35" y="25"/>
                      <a:pt x="35" y="20"/>
                    </a:cubicBezTo>
                    <a:lnTo>
                      <a:pt x="35" y="20"/>
                    </a:lnTo>
                    <a:cubicBezTo>
                      <a:pt x="32" y="0"/>
                      <a:pt x="0" y="3"/>
                      <a:pt x="2" y="24"/>
                    </a:cubicBezTo>
                    <a:lnTo>
                      <a:pt x="2" y="24"/>
                    </a:lnTo>
                    <a:cubicBezTo>
                      <a:pt x="3" y="28"/>
                      <a:pt x="3" y="33"/>
                      <a:pt x="4"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1" name="Freeform 204">
                <a:extLst>
                  <a:ext uri="{FF2B5EF4-FFF2-40B4-BE49-F238E27FC236}">
                    <a16:creationId xmlns:a16="http://schemas.microsoft.com/office/drawing/2014/main" id="{DA447588-A06D-F343-8FC8-62AA7E61F914}"/>
                  </a:ext>
                </a:extLst>
              </p:cNvPr>
              <p:cNvSpPr>
                <a:spLocks noChangeArrowheads="1"/>
              </p:cNvSpPr>
              <p:nvPr/>
            </p:nvSpPr>
            <p:spPr bwMode="auto">
              <a:xfrm>
                <a:off x="3119248" y="3398037"/>
                <a:ext cx="9721" cy="14042"/>
              </a:xfrm>
              <a:custGeom>
                <a:avLst/>
                <a:gdLst>
                  <a:gd name="T0" fmla="*/ 3 w 40"/>
                  <a:gd name="T1" fmla="*/ 24 h 59"/>
                  <a:gd name="T2" fmla="*/ 3 w 40"/>
                  <a:gd name="T3" fmla="*/ 24 h 59"/>
                  <a:gd name="T4" fmla="*/ 4 w 40"/>
                  <a:gd name="T5" fmla="*/ 38 h 59"/>
                  <a:gd name="T6" fmla="*/ 4 w 40"/>
                  <a:gd name="T7" fmla="*/ 38 h 59"/>
                  <a:gd name="T8" fmla="*/ 37 w 40"/>
                  <a:gd name="T9" fmla="*/ 34 h 59"/>
                  <a:gd name="T10" fmla="*/ 37 w 40"/>
                  <a:gd name="T11" fmla="*/ 34 h 59"/>
                  <a:gd name="T12" fmla="*/ 35 w 40"/>
                  <a:gd name="T13" fmla="*/ 20 h 59"/>
                  <a:gd name="T14" fmla="*/ 35 w 40"/>
                  <a:gd name="T15" fmla="*/ 20 h 59"/>
                  <a:gd name="T16" fmla="*/ 3 w 40"/>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59">
                    <a:moveTo>
                      <a:pt x="3" y="24"/>
                    </a:moveTo>
                    <a:lnTo>
                      <a:pt x="3" y="24"/>
                    </a:lnTo>
                    <a:cubicBezTo>
                      <a:pt x="3" y="28"/>
                      <a:pt x="4" y="33"/>
                      <a:pt x="4" y="38"/>
                    </a:cubicBezTo>
                    <a:lnTo>
                      <a:pt x="4" y="38"/>
                    </a:lnTo>
                    <a:cubicBezTo>
                      <a:pt x="6" y="58"/>
                      <a:pt x="39" y="54"/>
                      <a:pt x="37" y="34"/>
                    </a:cubicBezTo>
                    <a:lnTo>
                      <a:pt x="37" y="34"/>
                    </a:lnTo>
                    <a:cubicBezTo>
                      <a:pt x="36" y="29"/>
                      <a:pt x="36" y="25"/>
                      <a:pt x="35" y="20"/>
                    </a:cubicBezTo>
                    <a:lnTo>
                      <a:pt x="35" y="20"/>
                    </a:lnTo>
                    <a:cubicBezTo>
                      <a:pt x="33" y="0"/>
                      <a:pt x="0" y="3"/>
                      <a:pt x="3"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2" name="Freeform 205">
                <a:extLst>
                  <a:ext uri="{FF2B5EF4-FFF2-40B4-BE49-F238E27FC236}">
                    <a16:creationId xmlns:a16="http://schemas.microsoft.com/office/drawing/2014/main" id="{8146508E-95AC-4749-B435-EA81FEBF12DC}"/>
                  </a:ext>
                </a:extLst>
              </p:cNvPr>
              <p:cNvSpPr>
                <a:spLocks noChangeArrowheads="1"/>
              </p:cNvSpPr>
              <p:nvPr/>
            </p:nvSpPr>
            <p:spPr bwMode="auto">
              <a:xfrm>
                <a:off x="3152732" y="3401278"/>
                <a:ext cx="9721" cy="14041"/>
              </a:xfrm>
              <a:custGeom>
                <a:avLst/>
                <a:gdLst>
                  <a:gd name="T0" fmla="*/ 3 w 39"/>
                  <a:gd name="T1" fmla="*/ 37 h 59"/>
                  <a:gd name="T2" fmla="*/ 3 w 39"/>
                  <a:gd name="T3" fmla="*/ 37 h 59"/>
                  <a:gd name="T4" fmla="*/ 35 w 39"/>
                  <a:gd name="T5" fmla="*/ 34 h 59"/>
                  <a:gd name="T6" fmla="*/ 35 w 39"/>
                  <a:gd name="T7" fmla="*/ 34 h 59"/>
                  <a:gd name="T8" fmla="*/ 34 w 39"/>
                  <a:gd name="T9" fmla="*/ 20 h 59"/>
                  <a:gd name="T10" fmla="*/ 34 w 39"/>
                  <a:gd name="T11" fmla="*/ 20 h 59"/>
                  <a:gd name="T12" fmla="*/ 2 w 39"/>
                  <a:gd name="T13" fmla="*/ 24 h 59"/>
                  <a:gd name="T14" fmla="*/ 2 w 39"/>
                  <a:gd name="T15" fmla="*/ 24 h 59"/>
                  <a:gd name="T16" fmla="*/ 3 w 39"/>
                  <a:gd name="T17"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7"/>
                    </a:moveTo>
                    <a:lnTo>
                      <a:pt x="3" y="37"/>
                    </a:lnTo>
                    <a:cubicBezTo>
                      <a:pt x="5" y="58"/>
                      <a:pt x="38" y="55"/>
                      <a:pt x="35" y="34"/>
                    </a:cubicBezTo>
                    <a:lnTo>
                      <a:pt x="35" y="34"/>
                    </a:lnTo>
                    <a:cubicBezTo>
                      <a:pt x="35" y="29"/>
                      <a:pt x="35" y="25"/>
                      <a:pt x="34" y="20"/>
                    </a:cubicBezTo>
                    <a:lnTo>
                      <a:pt x="34" y="20"/>
                    </a:lnTo>
                    <a:cubicBezTo>
                      <a:pt x="32" y="0"/>
                      <a:pt x="0" y="3"/>
                      <a:pt x="2" y="24"/>
                    </a:cubicBezTo>
                    <a:lnTo>
                      <a:pt x="2" y="24"/>
                    </a:lnTo>
                    <a:cubicBezTo>
                      <a:pt x="3" y="29"/>
                      <a:pt x="3" y="33"/>
                      <a:pt x="3"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3" name="Freeform 206">
                <a:extLst>
                  <a:ext uri="{FF2B5EF4-FFF2-40B4-BE49-F238E27FC236}">
                    <a16:creationId xmlns:a16="http://schemas.microsoft.com/office/drawing/2014/main" id="{B75D6B79-4D53-A948-80C6-EB6FAD601ABA}"/>
                  </a:ext>
                </a:extLst>
              </p:cNvPr>
              <p:cNvSpPr>
                <a:spLocks noChangeArrowheads="1"/>
              </p:cNvSpPr>
              <p:nvPr/>
            </p:nvSpPr>
            <p:spPr bwMode="auto">
              <a:xfrm>
                <a:off x="3178655" y="3383996"/>
                <a:ext cx="9721" cy="14041"/>
              </a:xfrm>
              <a:custGeom>
                <a:avLst/>
                <a:gdLst>
                  <a:gd name="T0" fmla="*/ 4 w 39"/>
                  <a:gd name="T1" fmla="*/ 38 h 59"/>
                  <a:gd name="T2" fmla="*/ 4 w 39"/>
                  <a:gd name="T3" fmla="*/ 38 h 59"/>
                  <a:gd name="T4" fmla="*/ 36 w 39"/>
                  <a:gd name="T5" fmla="*/ 34 h 59"/>
                  <a:gd name="T6" fmla="*/ 36 w 39"/>
                  <a:gd name="T7" fmla="*/ 34 h 59"/>
                  <a:gd name="T8" fmla="*/ 35 w 39"/>
                  <a:gd name="T9" fmla="*/ 21 h 59"/>
                  <a:gd name="T10" fmla="*/ 35 w 39"/>
                  <a:gd name="T11" fmla="*/ 21 h 59"/>
                  <a:gd name="T12" fmla="*/ 2 w 39"/>
                  <a:gd name="T13" fmla="*/ 24 h 59"/>
                  <a:gd name="T14" fmla="*/ 2 w 39"/>
                  <a:gd name="T15" fmla="*/ 24 h 59"/>
                  <a:gd name="T16" fmla="*/ 4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8"/>
                    </a:moveTo>
                    <a:lnTo>
                      <a:pt x="4" y="38"/>
                    </a:lnTo>
                    <a:cubicBezTo>
                      <a:pt x="5" y="58"/>
                      <a:pt x="38" y="55"/>
                      <a:pt x="36" y="34"/>
                    </a:cubicBezTo>
                    <a:lnTo>
                      <a:pt x="36" y="34"/>
                    </a:lnTo>
                    <a:cubicBezTo>
                      <a:pt x="35" y="29"/>
                      <a:pt x="35" y="25"/>
                      <a:pt x="35" y="21"/>
                    </a:cubicBezTo>
                    <a:lnTo>
                      <a:pt x="35" y="21"/>
                    </a:lnTo>
                    <a:cubicBezTo>
                      <a:pt x="32" y="0"/>
                      <a:pt x="0" y="3"/>
                      <a:pt x="2" y="24"/>
                    </a:cubicBezTo>
                    <a:lnTo>
                      <a:pt x="2" y="24"/>
                    </a:lnTo>
                    <a:cubicBezTo>
                      <a:pt x="2" y="28"/>
                      <a:pt x="3"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4" name="Freeform 207">
                <a:extLst>
                  <a:ext uri="{FF2B5EF4-FFF2-40B4-BE49-F238E27FC236}">
                    <a16:creationId xmlns:a16="http://schemas.microsoft.com/office/drawing/2014/main" id="{A0AF89D4-87D5-5246-B067-96DF2DFCCBDC}"/>
                  </a:ext>
                </a:extLst>
              </p:cNvPr>
              <p:cNvSpPr>
                <a:spLocks noChangeArrowheads="1"/>
              </p:cNvSpPr>
              <p:nvPr/>
            </p:nvSpPr>
            <p:spPr bwMode="auto">
              <a:xfrm>
                <a:off x="3150572" y="3432601"/>
                <a:ext cx="9721" cy="15122"/>
              </a:xfrm>
              <a:custGeom>
                <a:avLst/>
                <a:gdLst>
                  <a:gd name="T0" fmla="*/ 2 w 39"/>
                  <a:gd name="T1" fmla="*/ 24 h 60"/>
                  <a:gd name="T2" fmla="*/ 2 w 39"/>
                  <a:gd name="T3" fmla="*/ 24 h 60"/>
                  <a:gd name="T4" fmla="*/ 3 w 39"/>
                  <a:gd name="T5" fmla="*/ 38 h 60"/>
                  <a:gd name="T6" fmla="*/ 3 w 39"/>
                  <a:gd name="T7" fmla="*/ 38 h 60"/>
                  <a:gd name="T8" fmla="*/ 36 w 39"/>
                  <a:gd name="T9" fmla="*/ 34 h 60"/>
                  <a:gd name="T10" fmla="*/ 36 w 39"/>
                  <a:gd name="T11" fmla="*/ 34 h 60"/>
                  <a:gd name="T12" fmla="*/ 34 w 39"/>
                  <a:gd name="T13" fmla="*/ 22 h 60"/>
                  <a:gd name="T14" fmla="*/ 34 w 39"/>
                  <a:gd name="T15" fmla="*/ 22 h 60"/>
                  <a:gd name="T16" fmla="*/ 2 w 39"/>
                  <a:gd name="T17"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4"/>
                    </a:moveTo>
                    <a:lnTo>
                      <a:pt x="2" y="24"/>
                    </a:lnTo>
                    <a:cubicBezTo>
                      <a:pt x="2" y="29"/>
                      <a:pt x="3" y="33"/>
                      <a:pt x="3" y="38"/>
                    </a:cubicBezTo>
                    <a:lnTo>
                      <a:pt x="3" y="38"/>
                    </a:lnTo>
                    <a:cubicBezTo>
                      <a:pt x="5" y="59"/>
                      <a:pt x="38" y="56"/>
                      <a:pt x="36" y="34"/>
                    </a:cubicBezTo>
                    <a:lnTo>
                      <a:pt x="36" y="34"/>
                    </a:lnTo>
                    <a:cubicBezTo>
                      <a:pt x="35" y="30"/>
                      <a:pt x="35" y="26"/>
                      <a:pt x="34" y="22"/>
                    </a:cubicBezTo>
                    <a:lnTo>
                      <a:pt x="34" y="22"/>
                    </a:lnTo>
                    <a:cubicBezTo>
                      <a:pt x="32" y="0"/>
                      <a:pt x="0" y="4"/>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5" name="Freeform 208">
                <a:extLst>
                  <a:ext uri="{FF2B5EF4-FFF2-40B4-BE49-F238E27FC236}">
                    <a16:creationId xmlns:a16="http://schemas.microsoft.com/office/drawing/2014/main" id="{F38BD215-6CED-154F-A477-6E8B9E80859F}"/>
                  </a:ext>
                </a:extLst>
              </p:cNvPr>
              <p:cNvSpPr>
                <a:spLocks noChangeArrowheads="1"/>
              </p:cNvSpPr>
              <p:nvPr/>
            </p:nvSpPr>
            <p:spPr bwMode="auto">
              <a:xfrm>
                <a:off x="3132209" y="3441242"/>
                <a:ext cx="9721" cy="14042"/>
              </a:xfrm>
              <a:custGeom>
                <a:avLst/>
                <a:gdLst>
                  <a:gd name="T0" fmla="*/ 35 w 39"/>
                  <a:gd name="T1" fmla="*/ 20 h 59"/>
                  <a:gd name="T2" fmla="*/ 35 w 39"/>
                  <a:gd name="T3" fmla="*/ 20 h 59"/>
                  <a:gd name="T4" fmla="*/ 2 w 39"/>
                  <a:gd name="T5" fmla="*/ 24 h 59"/>
                  <a:gd name="T6" fmla="*/ 2 w 39"/>
                  <a:gd name="T7" fmla="*/ 24 h 59"/>
                  <a:gd name="T8" fmla="*/ 4 w 39"/>
                  <a:gd name="T9" fmla="*/ 37 h 59"/>
                  <a:gd name="T10" fmla="*/ 4 w 39"/>
                  <a:gd name="T11" fmla="*/ 37 h 59"/>
                  <a:gd name="T12" fmla="*/ 36 w 39"/>
                  <a:gd name="T13" fmla="*/ 34 h 59"/>
                  <a:gd name="T14" fmla="*/ 36 w 39"/>
                  <a:gd name="T15" fmla="*/ 34 h 59"/>
                  <a:gd name="T16" fmla="*/ 35 w 39"/>
                  <a:gd name="T17"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5" y="20"/>
                    </a:moveTo>
                    <a:lnTo>
                      <a:pt x="35" y="20"/>
                    </a:lnTo>
                    <a:cubicBezTo>
                      <a:pt x="33" y="0"/>
                      <a:pt x="0" y="3"/>
                      <a:pt x="2" y="24"/>
                    </a:cubicBezTo>
                    <a:lnTo>
                      <a:pt x="2" y="24"/>
                    </a:lnTo>
                    <a:cubicBezTo>
                      <a:pt x="3" y="28"/>
                      <a:pt x="4" y="33"/>
                      <a:pt x="4" y="37"/>
                    </a:cubicBezTo>
                    <a:lnTo>
                      <a:pt x="4" y="37"/>
                    </a:lnTo>
                    <a:cubicBezTo>
                      <a:pt x="6" y="58"/>
                      <a:pt x="38" y="54"/>
                      <a:pt x="36" y="34"/>
                    </a:cubicBezTo>
                    <a:lnTo>
                      <a:pt x="36" y="34"/>
                    </a:lnTo>
                    <a:cubicBezTo>
                      <a:pt x="36" y="29"/>
                      <a:pt x="35" y="25"/>
                      <a:pt x="35"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6" name="Freeform 209">
                <a:extLst>
                  <a:ext uri="{FF2B5EF4-FFF2-40B4-BE49-F238E27FC236}">
                    <a16:creationId xmlns:a16="http://schemas.microsoft.com/office/drawing/2014/main" id="{F361A613-DDFF-8840-B52F-25E362CD2E28}"/>
                  </a:ext>
                </a:extLst>
              </p:cNvPr>
              <p:cNvSpPr>
                <a:spLocks noChangeArrowheads="1"/>
              </p:cNvSpPr>
              <p:nvPr/>
            </p:nvSpPr>
            <p:spPr bwMode="auto">
              <a:xfrm>
                <a:off x="3116008" y="3475805"/>
                <a:ext cx="15122" cy="15122"/>
              </a:xfrm>
              <a:custGeom>
                <a:avLst/>
                <a:gdLst>
                  <a:gd name="T0" fmla="*/ 51 w 62"/>
                  <a:gd name="T1" fmla="*/ 9 h 61"/>
                  <a:gd name="T2" fmla="*/ 51 w 62"/>
                  <a:gd name="T3" fmla="*/ 9 h 61"/>
                  <a:gd name="T4" fmla="*/ 29 w 62"/>
                  <a:gd name="T5" fmla="*/ 5 h 61"/>
                  <a:gd name="T6" fmla="*/ 29 w 62"/>
                  <a:gd name="T7" fmla="*/ 5 h 61"/>
                  <a:gd name="T8" fmla="*/ 58 w 62"/>
                  <a:gd name="T9" fmla="*/ 29 h 61"/>
                  <a:gd name="T10" fmla="*/ 58 w 62"/>
                  <a:gd name="T11" fmla="*/ 29 h 61"/>
                  <a:gd name="T12" fmla="*/ 51 w 62"/>
                  <a:gd name="T13" fmla="*/ 9 h 61"/>
                </a:gdLst>
                <a:ahLst/>
                <a:cxnLst>
                  <a:cxn ang="0">
                    <a:pos x="T0" y="T1"/>
                  </a:cxn>
                  <a:cxn ang="0">
                    <a:pos x="T2" y="T3"/>
                  </a:cxn>
                  <a:cxn ang="0">
                    <a:pos x="T4" y="T5"/>
                  </a:cxn>
                  <a:cxn ang="0">
                    <a:pos x="T6" y="T7"/>
                  </a:cxn>
                  <a:cxn ang="0">
                    <a:pos x="T8" y="T9"/>
                  </a:cxn>
                  <a:cxn ang="0">
                    <a:pos x="T10" y="T11"/>
                  </a:cxn>
                  <a:cxn ang="0">
                    <a:pos x="T12" y="T13"/>
                  </a:cxn>
                </a:cxnLst>
                <a:rect l="0" t="0" r="r" b="b"/>
                <a:pathLst>
                  <a:path w="62" h="61">
                    <a:moveTo>
                      <a:pt x="51" y="9"/>
                    </a:moveTo>
                    <a:lnTo>
                      <a:pt x="51" y="9"/>
                    </a:lnTo>
                    <a:cubicBezTo>
                      <a:pt x="45" y="3"/>
                      <a:pt x="37" y="0"/>
                      <a:pt x="29" y="5"/>
                    </a:cubicBezTo>
                    <a:lnTo>
                      <a:pt x="29" y="5"/>
                    </a:lnTo>
                    <a:cubicBezTo>
                      <a:pt x="0" y="22"/>
                      <a:pt x="48" y="60"/>
                      <a:pt x="58" y="29"/>
                    </a:cubicBezTo>
                    <a:lnTo>
                      <a:pt x="58" y="29"/>
                    </a:lnTo>
                    <a:cubicBezTo>
                      <a:pt x="61" y="20"/>
                      <a:pt x="57" y="13"/>
                      <a:pt x="51"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7" name="Freeform 210">
                <a:extLst>
                  <a:ext uri="{FF2B5EF4-FFF2-40B4-BE49-F238E27FC236}">
                    <a16:creationId xmlns:a16="http://schemas.microsoft.com/office/drawing/2014/main" id="{84C6B6BE-B375-364E-9E18-BCB7E30760D9}"/>
                  </a:ext>
                </a:extLst>
              </p:cNvPr>
              <p:cNvSpPr>
                <a:spLocks noChangeArrowheads="1"/>
              </p:cNvSpPr>
              <p:nvPr/>
            </p:nvSpPr>
            <p:spPr bwMode="auto">
              <a:xfrm>
                <a:off x="3111688" y="3443402"/>
                <a:ext cx="9721" cy="14042"/>
              </a:xfrm>
              <a:custGeom>
                <a:avLst/>
                <a:gdLst>
                  <a:gd name="T0" fmla="*/ 3 w 39"/>
                  <a:gd name="T1" fmla="*/ 24 h 59"/>
                  <a:gd name="T2" fmla="*/ 3 w 39"/>
                  <a:gd name="T3" fmla="*/ 24 h 59"/>
                  <a:gd name="T4" fmla="*/ 4 w 39"/>
                  <a:gd name="T5" fmla="*/ 37 h 59"/>
                  <a:gd name="T6" fmla="*/ 4 w 39"/>
                  <a:gd name="T7" fmla="*/ 37 h 59"/>
                  <a:gd name="T8" fmla="*/ 37 w 39"/>
                  <a:gd name="T9" fmla="*/ 34 h 59"/>
                  <a:gd name="T10" fmla="*/ 37 w 39"/>
                  <a:gd name="T11" fmla="*/ 34 h 59"/>
                  <a:gd name="T12" fmla="*/ 35 w 39"/>
                  <a:gd name="T13" fmla="*/ 20 h 59"/>
                  <a:gd name="T14" fmla="*/ 35 w 39"/>
                  <a:gd name="T15" fmla="*/ 20 h 59"/>
                  <a:gd name="T16" fmla="*/ 3 w 39"/>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24"/>
                    </a:moveTo>
                    <a:lnTo>
                      <a:pt x="3" y="24"/>
                    </a:lnTo>
                    <a:cubicBezTo>
                      <a:pt x="3" y="28"/>
                      <a:pt x="4" y="33"/>
                      <a:pt x="4" y="37"/>
                    </a:cubicBezTo>
                    <a:lnTo>
                      <a:pt x="4" y="37"/>
                    </a:lnTo>
                    <a:cubicBezTo>
                      <a:pt x="6" y="58"/>
                      <a:pt x="38" y="55"/>
                      <a:pt x="37" y="34"/>
                    </a:cubicBezTo>
                    <a:lnTo>
                      <a:pt x="37" y="34"/>
                    </a:lnTo>
                    <a:cubicBezTo>
                      <a:pt x="36" y="29"/>
                      <a:pt x="35" y="25"/>
                      <a:pt x="35" y="20"/>
                    </a:cubicBezTo>
                    <a:lnTo>
                      <a:pt x="35" y="20"/>
                    </a:lnTo>
                    <a:cubicBezTo>
                      <a:pt x="33" y="0"/>
                      <a:pt x="0" y="3"/>
                      <a:pt x="3"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8" name="Freeform 211">
                <a:extLst>
                  <a:ext uri="{FF2B5EF4-FFF2-40B4-BE49-F238E27FC236}">
                    <a16:creationId xmlns:a16="http://schemas.microsoft.com/office/drawing/2014/main" id="{542A7A76-65B7-9043-8D25-2B59E23B1824}"/>
                  </a:ext>
                </a:extLst>
              </p:cNvPr>
              <p:cNvSpPr>
                <a:spLocks noChangeArrowheads="1"/>
              </p:cNvSpPr>
              <p:nvPr/>
            </p:nvSpPr>
            <p:spPr bwMode="auto">
              <a:xfrm>
                <a:off x="2835179" y="3162573"/>
                <a:ext cx="12961" cy="12961"/>
              </a:xfrm>
              <a:custGeom>
                <a:avLst/>
                <a:gdLst>
                  <a:gd name="T0" fmla="*/ 16 w 54"/>
                  <a:gd name="T1" fmla="*/ 38 h 53"/>
                  <a:gd name="T2" fmla="*/ 16 w 54"/>
                  <a:gd name="T3" fmla="*/ 38 h 53"/>
                  <a:gd name="T4" fmla="*/ 36 w 54"/>
                  <a:gd name="T5" fmla="*/ 13 h 53"/>
                  <a:gd name="T6" fmla="*/ 36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2" y="52"/>
                      <a:pt x="53" y="26"/>
                      <a:pt x="36" y="13"/>
                    </a:cubicBezTo>
                    <a:lnTo>
                      <a:pt x="36"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9" name="Freeform 212">
                <a:extLst>
                  <a:ext uri="{FF2B5EF4-FFF2-40B4-BE49-F238E27FC236}">
                    <a16:creationId xmlns:a16="http://schemas.microsoft.com/office/drawing/2014/main" id="{C522BD7A-F0BA-654B-AE41-DDD168A6030A}"/>
                  </a:ext>
                </a:extLst>
              </p:cNvPr>
              <p:cNvSpPr>
                <a:spLocks noChangeArrowheads="1"/>
              </p:cNvSpPr>
              <p:nvPr/>
            </p:nvSpPr>
            <p:spPr bwMode="auto">
              <a:xfrm>
                <a:off x="2845980" y="3131250"/>
                <a:ext cx="15122" cy="14041"/>
              </a:xfrm>
              <a:custGeom>
                <a:avLst/>
                <a:gdLst>
                  <a:gd name="T0" fmla="*/ 16 w 61"/>
                  <a:gd name="T1" fmla="*/ 38 h 59"/>
                  <a:gd name="T2" fmla="*/ 16 w 61"/>
                  <a:gd name="T3" fmla="*/ 38 h 59"/>
                  <a:gd name="T4" fmla="*/ 24 w 61"/>
                  <a:gd name="T5" fmla="*/ 45 h 59"/>
                  <a:gd name="T6" fmla="*/ 24 w 61"/>
                  <a:gd name="T7" fmla="*/ 45 h 59"/>
                  <a:gd name="T8" fmla="*/ 44 w 61"/>
                  <a:gd name="T9" fmla="*/ 20 h 59"/>
                  <a:gd name="T10" fmla="*/ 44 w 61"/>
                  <a:gd name="T11" fmla="*/ 20 h 59"/>
                  <a:gd name="T12" fmla="*/ 37 w 61"/>
                  <a:gd name="T13" fmla="*/ 13 h 59"/>
                  <a:gd name="T14" fmla="*/ 37 w 61"/>
                  <a:gd name="T15" fmla="*/ 13 h 59"/>
                  <a:gd name="T16" fmla="*/ 16 w 61"/>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9">
                    <a:moveTo>
                      <a:pt x="16" y="38"/>
                    </a:moveTo>
                    <a:lnTo>
                      <a:pt x="16" y="38"/>
                    </a:lnTo>
                    <a:cubicBezTo>
                      <a:pt x="18" y="41"/>
                      <a:pt x="21" y="43"/>
                      <a:pt x="24" y="45"/>
                    </a:cubicBezTo>
                    <a:lnTo>
                      <a:pt x="24" y="45"/>
                    </a:lnTo>
                    <a:cubicBezTo>
                      <a:pt x="40" y="58"/>
                      <a:pt x="60" y="33"/>
                      <a:pt x="44" y="20"/>
                    </a:cubicBezTo>
                    <a:lnTo>
                      <a:pt x="44" y="20"/>
                    </a:lnTo>
                    <a:cubicBezTo>
                      <a:pt x="41" y="17"/>
                      <a:pt x="39" y="16"/>
                      <a:pt x="37" y="13"/>
                    </a:cubicBezTo>
                    <a:lnTo>
                      <a:pt x="37" y="13"/>
                    </a:lnTo>
                    <a:cubicBezTo>
                      <a:pt x="20" y="0"/>
                      <a:pt x="0" y="26"/>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0" name="Freeform 213">
                <a:extLst>
                  <a:ext uri="{FF2B5EF4-FFF2-40B4-BE49-F238E27FC236}">
                    <a16:creationId xmlns:a16="http://schemas.microsoft.com/office/drawing/2014/main" id="{857057A8-9B02-E648-9453-2EBBE183E931}"/>
                  </a:ext>
                </a:extLst>
              </p:cNvPr>
              <p:cNvSpPr>
                <a:spLocks noChangeArrowheads="1"/>
              </p:cNvSpPr>
              <p:nvPr/>
            </p:nvSpPr>
            <p:spPr bwMode="auto">
              <a:xfrm>
                <a:off x="2876223" y="3140970"/>
                <a:ext cx="15122" cy="14042"/>
              </a:xfrm>
              <a:custGeom>
                <a:avLst/>
                <a:gdLst>
                  <a:gd name="T0" fmla="*/ 17 w 62"/>
                  <a:gd name="T1" fmla="*/ 39 h 59"/>
                  <a:gd name="T2" fmla="*/ 17 w 62"/>
                  <a:gd name="T3" fmla="*/ 39 h 59"/>
                  <a:gd name="T4" fmla="*/ 24 w 62"/>
                  <a:gd name="T5" fmla="*/ 45 h 59"/>
                  <a:gd name="T6" fmla="*/ 24 w 62"/>
                  <a:gd name="T7" fmla="*/ 45 h 59"/>
                  <a:gd name="T8" fmla="*/ 44 w 62"/>
                  <a:gd name="T9" fmla="*/ 19 h 59"/>
                  <a:gd name="T10" fmla="*/ 44 w 62"/>
                  <a:gd name="T11" fmla="*/ 19 h 59"/>
                  <a:gd name="T12" fmla="*/ 37 w 62"/>
                  <a:gd name="T13" fmla="*/ 14 h 59"/>
                  <a:gd name="T14" fmla="*/ 37 w 62"/>
                  <a:gd name="T15" fmla="*/ 14 h 59"/>
                  <a:gd name="T16" fmla="*/ 17 w 62"/>
                  <a:gd name="T17"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9"/>
                    </a:moveTo>
                    <a:lnTo>
                      <a:pt x="17" y="39"/>
                    </a:lnTo>
                    <a:cubicBezTo>
                      <a:pt x="19" y="41"/>
                      <a:pt x="21" y="43"/>
                      <a:pt x="24" y="45"/>
                    </a:cubicBezTo>
                    <a:lnTo>
                      <a:pt x="24" y="45"/>
                    </a:lnTo>
                    <a:cubicBezTo>
                      <a:pt x="40" y="58"/>
                      <a:pt x="61" y="33"/>
                      <a:pt x="44" y="19"/>
                    </a:cubicBezTo>
                    <a:lnTo>
                      <a:pt x="44" y="19"/>
                    </a:lnTo>
                    <a:cubicBezTo>
                      <a:pt x="42" y="17"/>
                      <a:pt x="40" y="16"/>
                      <a:pt x="37" y="14"/>
                    </a:cubicBezTo>
                    <a:lnTo>
                      <a:pt x="37" y="14"/>
                    </a:lnTo>
                    <a:cubicBezTo>
                      <a:pt x="21" y="0"/>
                      <a:pt x="0" y="26"/>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1" name="Freeform 214">
                <a:extLst>
                  <a:ext uri="{FF2B5EF4-FFF2-40B4-BE49-F238E27FC236}">
                    <a16:creationId xmlns:a16="http://schemas.microsoft.com/office/drawing/2014/main" id="{41B1E5FC-8057-EE48-8F1A-BA8B04A1FA68}"/>
                  </a:ext>
                </a:extLst>
              </p:cNvPr>
              <p:cNvSpPr>
                <a:spLocks noChangeArrowheads="1"/>
              </p:cNvSpPr>
              <p:nvPr/>
            </p:nvSpPr>
            <p:spPr bwMode="auto">
              <a:xfrm>
                <a:off x="2849220" y="3149611"/>
                <a:ext cx="15122" cy="14042"/>
              </a:xfrm>
              <a:custGeom>
                <a:avLst/>
                <a:gdLst>
                  <a:gd name="T0" fmla="*/ 16 w 61"/>
                  <a:gd name="T1" fmla="*/ 38 h 59"/>
                  <a:gd name="T2" fmla="*/ 16 w 61"/>
                  <a:gd name="T3" fmla="*/ 38 h 59"/>
                  <a:gd name="T4" fmla="*/ 24 w 61"/>
                  <a:gd name="T5" fmla="*/ 44 h 59"/>
                  <a:gd name="T6" fmla="*/ 24 w 61"/>
                  <a:gd name="T7" fmla="*/ 44 h 59"/>
                  <a:gd name="T8" fmla="*/ 44 w 61"/>
                  <a:gd name="T9" fmla="*/ 19 h 59"/>
                  <a:gd name="T10" fmla="*/ 44 w 61"/>
                  <a:gd name="T11" fmla="*/ 19 h 59"/>
                  <a:gd name="T12" fmla="*/ 37 w 61"/>
                  <a:gd name="T13" fmla="*/ 13 h 59"/>
                  <a:gd name="T14" fmla="*/ 37 w 61"/>
                  <a:gd name="T15" fmla="*/ 13 h 59"/>
                  <a:gd name="T16" fmla="*/ 16 w 61"/>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9">
                    <a:moveTo>
                      <a:pt x="16" y="38"/>
                    </a:moveTo>
                    <a:lnTo>
                      <a:pt x="16" y="38"/>
                    </a:lnTo>
                    <a:cubicBezTo>
                      <a:pt x="19" y="40"/>
                      <a:pt x="21" y="43"/>
                      <a:pt x="24" y="44"/>
                    </a:cubicBezTo>
                    <a:lnTo>
                      <a:pt x="24" y="44"/>
                    </a:lnTo>
                    <a:cubicBezTo>
                      <a:pt x="40" y="58"/>
                      <a:pt x="60" y="33"/>
                      <a:pt x="44" y="19"/>
                    </a:cubicBezTo>
                    <a:lnTo>
                      <a:pt x="44" y="19"/>
                    </a:lnTo>
                    <a:cubicBezTo>
                      <a:pt x="42" y="17"/>
                      <a:pt x="39" y="15"/>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2" name="Freeform 215">
                <a:extLst>
                  <a:ext uri="{FF2B5EF4-FFF2-40B4-BE49-F238E27FC236}">
                    <a16:creationId xmlns:a16="http://schemas.microsoft.com/office/drawing/2014/main" id="{74D36F2C-EA68-7243-9544-5DBA602E7F16}"/>
                  </a:ext>
                </a:extLst>
              </p:cNvPr>
              <p:cNvSpPr>
                <a:spLocks noChangeArrowheads="1"/>
              </p:cNvSpPr>
              <p:nvPr/>
            </p:nvSpPr>
            <p:spPr bwMode="auto">
              <a:xfrm>
                <a:off x="2863262" y="3182014"/>
                <a:ext cx="14041" cy="14042"/>
              </a:xfrm>
              <a:custGeom>
                <a:avLst/>
                <a:gdLst>
                  <a:gd name="T0" fmla="*/ 39 w 57"/>
                  <a:gd name="T1" fmla="*/ 41 h 58"/>
                  <a:gd name="T2" fmla="*/ 39 w 57"/>
                  <a:gd name="T3" fmla="*/ 41 h 58"/>
                  <a:gd name="T4" fmla="*/ 42 w 57"/>
                  <a:gd name="T5" fmla="*/ 36 h 58"/>
                  <a:gd name="T6" fmla="*/ 42 w 57"/>
                  <a:gd name="T7" fmla="*/ 36 h 58"/>
                  <a:gd name="T8" fmla="*/ 17 w 57"/>
                  <a:gd name="T9" fmla="*/ 15 h 58"/>
                  <a:gd name="T10" fmla="*/ 17 w 57"/>
                  <a:gd name="T11" fmla="*/ 15 h 58"/>
                  <a:gd name="T12" fmla="*/ 13 w 57"/>
                  <a:gd name="T13" fmla="*/ 20 h 58"/>
                  <a:gd name="T14" fmla="*/ 13 w 57"/>
                  <a:gd name="T15" fmla="*/ 20 h 58"/>
                  <a:gd name="T16" fmla="*/ 39 w 57"/>
                  <a:gd name="T17"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8">
                    <a:moveTo>
                      <a:pt x="39" y="41"/>
                    </a:moveTo>
                    <a:lnTo>
                      <a:pt x="39" y="41"/>
                    </a:lnTo>
                    <a:cubicBezTo>
                      <a:pt x="40" y="40"/>
                      <a:pt x="41" y="38"/>
                      <a:pt x="42" y="36"/>
                    </a:cubicBezTo>
                    <a:lnTo>
                      <a:pt x="42" y="36"/>
                    </a:lnTo>
                    <a:cubicBezTo>
                      <a:pt x="56" y="20"/>
                      <a:pt x="30" y="0"/>
                      <a:pt x="17" y="15"/>
                    </a:cubicBezTo>
                    <a:lnTo>
                      <a:pt x="17" y="15"/>
                    </a:lnTo>
                    <a:cubicBezTo>
                      <a:pt x="16" y="17"/>
                      <a:pt x="14" y="19"/>
                      <a:pt x="13" y="20"/>
                    </a:cubicBezTo>
                    <a:lnTo>
                      <a:pt x="13" y="20"/>
                    </a:lnTo>
                    <a:cubicBezTo>
                      <a:pt x="0" y="37"/>
                      <a:pt x="25" y="57"/>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3" name="Freeform 216">
                <a:extLst>
                  <a:ext uri="{FF2B5EF4-FFF2-40B4-BE49-F238E27FC236}">
                    <a16:creationId xmlns:a16="http://schemas.microsoft.com/office/drawing/2014/main" id="{D663892F-A235-2842-AEF8-36320A6D1E62}"/>
                  </a:ext>
                </a:extLst>
              </p:cNvPr>
              <p:cNvSpPr>
                <a:spLocks noChangeArrowheads="1"/>
              </p:cNvSpPr>
              <p:nvPr/>
            </p:nvSpPr>
            <p:spPr bwMode="auto">
              <a:xfrm>
                <a:off x="2892424" y="3169053"/>
                <a:ext cx="9721" cy="15122"/>
              </a:xfrm>
              <a:custGeom>
                <a:avLst/>
                <a:gdLst>
                  <a:gd name="T0" fmla="*/ 3 w 39"/>
                  <a:gd name="T1" fmla="*/ 38 h 60"/>
                  <a:gd name="T2" fmla="*/ 3 w 39"/>
                  <a:gd name="T3" fmla="*/ 38 h 60"/>
                  <a:gd name="T4" fmla="*/ 36 w 39"/>
                  <a:gd name="T5" fmla="*/ 34 h 60"/>
                  <a:gd name="T6" fmla="*/ 36 w 39"/>
                  <a:gd name="T7" fmla="*/ 34 h 60"/>
                  <a:gd name="T8" fmla="*/ 34 w 39"/>
                  <a:gd name="T9" fmla="*/ 21 h 60"/>
                  <a:gd name="T10" fmla="*/ 34 w 39"/>
                  <a:gd name="T11" fmla="*/ 21 h 60"/>
                  <a:gd name="T12" fmla="*/ 2 w 39"/>
                  <a:gd name="T13" fmla="*/ 24 h 60"/>
                  <a:gd name="T14" fmla="*/ 2 w 39"/>
                  <a:gd name="T15" fmla="*/ 24 h 60"/>
                  <a:gd name="T16" fmla="*/ 3 w 39"/>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3" y="38"/>
                    </a:moveTo>
                    <a:lnTo>
                      <a:pt x="3" y="38"/>
                    </a:lnTo>
                    <a:cubicBezTo>
                      <a:pt x="5" y="59"/>
                      <a:pt x="38" y="55"/>
                      <a:pt x="36" y="34"/>
                    </a:cubicBezTo>
                    <a:lnTo>
                      <a:pt x="36" y="34"/>
                    </a:lnTo>
                    <a:cubicBezTo>
                      <a:pt x="35" y="30"/>
                      <a:pt x="35" y="25"/>
                      <a:pt x="34" y="21"/>
                    </a:cubicBezTo>
                    <a:lnTo>
                      <a:pt x="34" y="21"/>
                    </a:lnTo>
                    <a:cubicBezTo>
                      <a:pt x="33" y="0"/>
                      <a:pt x="0" y="4"/>
                      <a:pt x="2" y="24"/>
                    </a:cubicBezTo>
                    <a:lnTo>
                      <a:pt x="2" y="24"/>
                    </a:lnTo>
                    <a:cubicBezTo>
                      <a:pt x="3" y="29"/>
                      <a:pt x="3" y="34"/>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4" name="Freeform 217">
                <a:extLst>
                  <a:ext uri="{FF2B5EF4-FFF2-40B4-BE49-F238E27FC236}">
                    <a16:creationId xmlns:a16="http://schemas.microsoft.com/office/drawing/2014/main" id="{DC2861B6-AF36-E348-8E2F-FC35F723AB7C}"/>
                  </a:ext>
                </a:extLst>
              </p:cNvPr>
              <p:cNvSpPr>
                <a:spLocks noChangeArrowheads="1"/>
              </p:cNvSpPr>
              <p:nvPr/>
            </p:nvSpPr>
            <p:spPr bwMode="auto">
              <a:xfrm>
                <a:off x="2858941" y="3205777"/>
                <a:ext cx="14041" cy="15122"/>
              </a:xfrm>
              <a:custGeom>
                <a:avLst/>
                <a:gdLst>
                  <a:gd name="T0" fmla="*/ 38 w 59"/>
                  <a:gd name="T1" fmla="*/ 45 h 62"/>
                  <a:gd name="T2" fmla="*/ 38 w 59"/>
                  <a:gd name="T3" fmla="*/ 45 h 62"/>
                  <a:gd name="T4" fmla="*/ 44 w 59"/>
                  <a:gd name="T5" fmla="*/ 37 h 62"/>
                  <a:gd name="T6" fmla="*/ 44 w 59"/>
                  <a:gd name="T7" fmla="*/ 37 h 62"/>
                  <a:gd name="T8" fmla="*/ 19 w 59"/>
                  <a:gd name="T9" fmla="*/ 17 h 62"/>
                  <a:gd name="T10" fmla="*/ 19 w 59"/>
                  <a:gd name="T11" fmla="*/ 17 h 62"/>
                  <a:gd name="T12" fmla="*/ 13 w 59"/>
                  <a:gd name="T13" fmla="*/ 25 h 62"/>
                  <a:gd name="T14" fmla="*/ 13 w 59"/>
                  <a:gd name="T15" fmla="*/ 25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0" y="43"/>
                      <a:pt x="42" y="40"/>
                      <a:pt x="44" y="37"/>
                    </a:cubicBezTo>
                    <a:lnTo>
                      <a:pt x="44" y="37"/>
                    </a:lnTo>
                    <a:cubicBezTo>
                      <a:pt x="58" y="21"/>
                      <a:pt x="32" y="0"/>
                      <a:pt x="19" y="17"/>
                    </a:cubicBezTo>
                    <a:lnTo>
                      <a:pt x="19" y="17"/>
                    </a:lnTo>
                    <a:cubicBezTo>
                      <a:pt x="17" y="19"/>
                      <a:pt x="15" y="22"/>
                      <a:pt x="13" y="25"/>
                    </a:cubicBezTo>
                    <a:lnTo>
                      <a:pt x="13" y="25"/>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5" name="Freeform 218">
                <a:extLst>
                  <a:ext uri="{FF2B5EF4-FFF2-40B4-BE49-F238E27FC236}">
                    <a16:creationId xmlns:a16="http://schemas.microsoft.com/office/drawing/2014/main" id="{A6C25DBA-AE0A-7B4C-91A0-AECA61034099}"/>
                  </a:ext>
                </a:extLst>
              </p:cNvPr>
              <p:cNvSpPr>
                <a:spLocks noChangeArrowheads="1"/>
              </p:cNvSpPr>
              <p:nvPr/>
            </p:nvSpPr>
            <p:spPr bwMode="auto">
              <a:xfrm>
                <a:off x="2876223" y="3202537"/>
                <a:ext cx="14041" cy="15122"/>
              </a:xfrm>
              <a:custGeom>
                <a:avLst/>
                <a:gdLst>
                  <a:gd name="T0" fmla="*/ 39 w 59"/>
                  <a:gd name="T1" fmla="*/ 44 h 62"/>
                  <a:gd name="T2" fmla="*/ 39 w 59"/>
                  <a:gd name="T3" fmla="*/ 44 h 62"/>
                  <a:gd name="T4" fmla="*/ 45 w 59"/>
                  <a:gd name="T5" fmla="*/ 37 h 62"/>
                  <a:gd name="T6" fmla="*/ 45 w 59"/>
                  <a:gd name="T7" fmla="*/ 37 h 62"/>
                  <a:gd name="T8" fmla="*/ 20 w 59"/>
                  <a:gd name="T9" fmla="*/ 17 h 62"/>
                  <a:gd name="T10" fmla="*/ 20 w 59"/>
                  <a:gd name="T11" fmla="*/ 17 h 62"/>
                  <a:gd name="T12" fmla="*/ 14 w 59"/>
                  <a:gd name="T13" fmla="*/ 24 h 62"/>
                  <a:gd name="T14" fmla="*/ 14 w 59"/>
                  <a:gd name="T15" fmla="*/ 24 h 62"/>
                  <a:gd name="T16" fmla="*/ 39 w 59"/>
                  <a:gd name="T17"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9" y="44"/>
                    </a:moveTo>
                    <a:lnTo>
                      <a:pt x="39" y="44"/>
                    </a:lnTo>
                    <a:cubicBezTo>
                      <a:pt x="41" y="42"/>
                      <a:pt x="43" y="40"/>
                      <a:pt x="45" y="37"/>
                    </a:cubicBezTo>
                    <a:lnTo>
                      <a:pt x="45" y="37"/>
                    </a:lnTo>
                    <a:cubicBezTo>
                      <a:pt x="58" y="21"/>
                      <a:pt x="33" y="0"/>
                      <a:pt x="20" y="17"/>
                    </a:cubicBezTo>
                    <a:lnTo>
                      <a:pt x="20" y="17"/>
                    </a:lnTo>
                    <a:cubicBezTo>
                      <a:pt x="18" y="19"/>
                      <a:pt x="16" y="21"/>
                      <a:pt x="14" y="24"/>
                    </a:cubicBezTo>
                    <a:lnTo>
                      <a:pt x="14" y="24"/>
                    </a:lnTo>
                    <a:cubicBezTo>
                      <a:pt x="0" y="40"/>
                      <a:pt x="26" y="61"/>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6" name="Freeform 219">
                <a:extLst>
                  <a:ext uri="{FF2B5EF4-FFF2-40B4-BE49-F238E27FC236}">
                    <a16:creationId xmlns:a16="http://schemas.microsoft.com/office/drawing/2014/main" id="{B37F5C40-1539-5B43-A654-0CCF76A1D8A8}"/>
                  </a:ext>
                </a:extLst>
              </p:cNvPr>
              <p:cNvSpPr>
                <a:spLocks noChangeArrowheads="1"/>
              </p:cNvSpPr>
              <p:nvPr/>
            </p:nvSpPr>
            <p:spPr bwMode="auto">
              <a:xfrm>
                <a:off x="2818976" y="3119368"/>
                <a:ext cx="15122" cy="14042"/>
              </a:xfrm>
              <a:custGeom>
                <a:avLst/>
                <a:gdLst>
                  <a:gd name="T0" fmla="*/ 17 w 62"/>
                  <a:gd name="T1" fmla="*/ 39 h 59"/>
                  <a:gd name="T2" fmla="*/ 17 w 62"/>
                  <a:gd name="T3" fmla="*/ 39 h 59"/>
                  <a:gd name="T4" fmla="*/ 24 w 62"/>
                  <a:gd name="T5" fmla="*/ 45 h 59"/>
                  <a:gd name="T6" fmla="*/ 24 w 62"/>
                  <a:gd name="T7" fmla="*/ 45 h 59"/>
                  <a:gd name="T8" fmla="*/ 45 w 62"/>
                  <a:gd name="T9" fmla="*/ 20 h 59"/>
                  <a:gd name="T10" fmla="*/ 45 w 62"/>
                  <a:gd name="T11" fmla="*/ 20 h 59"/>
                  <a:gd name="T12" fmla="*/ 37 w 62"/>
                  <a:gd name="T13" fmla="*/ 14 h 59"/>
                  <a:gd name="T14" fmla="*/ 37 w 62"/>
                  <a:gd name="T15" fmla="*/ 14 h 59"/>
                  <a:gd name="T16" fmla="*/ 17 w 62"/>
                  <a:gd name="T17"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9"/>
                    </a:moveTo>
                    <a:lnTo>
                      <a:pt x="17" y="39"/>
                    </a:lnTo>
                    <a:cubicBezTo>
                      <a:pt x="19" y="41"/>
                      <a:pt x="21" y="43"/>
                      <a:pt x="24" y="45"/>
                    </a:cubicBezTo>
                    <a:lnTo>
                      <a:pt x="24" y="45"/>
                    </a:lnTo>
                    <a:cubicBezTo>
                      <a:pt x="40" y="58"/>
                      <a:pt x="61" y="33"/>
                      <a:pt x="45" y="20"/>
                    </a:cubicBezTo>
                    <a:lnTo>
                      <a:pt x="45" y="20"/>
                    </a:lnTo>
                    <a:cubicBezTo>
                      <a:pt x="42" y="17"/>
                      <a:pt x="40" y="16"/>
                      <a:pt x="37" y="14"/>
                    </a:cubicBezTo>
                    <a:lnTo>
                      <a:pt x="37" y="14"/>
                    </a:lnTo>
                    <a:cubicBezTo>
                      <a:pt x="21" y="0"/>
                      <a:pt x="0" y="26"/>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7" name="Freeform 220">
                <a:extLst>
                  <a:ext uri="{FF2B5EF4-FFF2-40B4-BE49-F238E27FC236}">
                    <a16:creationId xmlns:a16="http://schemas.microsoft.com/office/drawing/2014/main" id="{948A8BC2-8394-F64F-BADB-D54C13471DD6}"/>
                  </a:ext>
                </a:extLst>
              </p:cNvPr>
              <p:cNvSpPr>
                <a:spLocks noChangeArrowheads="1"/>
              </p:cNvSpPr>
              <p:nvPr/>
            </p:nvSpPr>
            <p:spPr bwMode="auto">
              <a:xfrm>
                <a:off x="2803855" y="3094526"/>
                <a:ext cx="12961" cy="12961"/>
              </a:xfrm>
              <a:custGeom>
                <a:avLst/>
                <a:gdLst>
                  <a:gd name="T0" fmla="*/ 17 w 54"/>
                  <a:gd name="T1" fmla="*/ 38 h 53"/>
                  <a:gd name="T2" fmla="*/ 17 w 54"/>
                  <a:gd name="T3" fmla="*/ 38 h 53"/>
                  <a:gd name="T4" fmla="*/ 37 w 54"/>
                  <a:gd name="T5" fmla="*/ 13 h 53"/>
                  <a:gd name="T6" fmla="*/ 37 w 54"/>
                  <a:gd name="T7" fmla="*/ 13 h 53"/>
                  <a:gd name="T8" fmla="*/ 17 w 54"/>
                  <a:gd name="T9" fmla="*/ 38 h 53"/>
                </a:gdLst>
                <a:ahLst/>
                <a:cxnLst>
                  <a:cxn ang="0">
                    <a:pos x="T0" y="T1"/>
                  </a:cxn>
                  <a:cxn ang="0">
                    <a:pos x="T2" y="T3"/>
                  </a:cxn>
                  <a:cxn ang="0">
                    <a:pos x="T4" y="T5"/>
                  </a:cxn>
                  <a:cxn ang="0">
                    <a:pos x="T6" y="T7"/>
                  </a:cxn>
                  <a:cxn ang="0">
                    <a:pos x="T8" y="T9"/>
                  </a:cxn>
                </a:cxnLst>
                <a:rect l="0" t="0" r="r" b="b"/>
                <a:pathLst>
                  <a:path w="54" h="53">
                    <a:moveTo>
                      <a:pt x="17" y="38"/>
                    </a:moveTo>
                    <a:lnTo>
                      <a:pt x="17" y="38"/>
                    </a:lnTo>
                    <a:cubicBezTo>
                      <a:pt x="33" y="52"/>
                      <a:pt x="53" y="27"/>
                      <a:pt x="37" y="13"/>
                    </a:cubicBezTo>
                    <a:lnTo>
                      <a:pt x="37" y="13"/>
                    </a:lnTo>
                    <a:cubicBezTo>
                      <a:pt x="21" y="0"/>
                      <a:pt x="0" y="26"/>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8" name="Freeform 221">
                <a:extLst>
                  <a:ext uri="{FF2B5EF4-FFF2-40B4-BE49-F238E27FC236}">
                    <a16:creationId xmlns:a16="http://schemas.microsoft.com/office/drawing/2014/main" id="{B12C210D-9565-F94F-B92F-15156EB374EB}"/>
                  </a:ext>
                </a:extLst>
              </p:cNvPr>
              <p:cNvSpPr>
                <a:spLocks noChangeArrowheads="1"/>
              </p:cNvSpPr>
              <p:nvPr/>
            </p:nvSpPr>
            <p:spPr bwMode="auto">
              <a:xfrm>
                <a:off x="2833018" y="3078323"/>
                <a:ext cx="12961" cy="14042"/>
              </a:xfrm>
              <a:custGeom>
                <a:avLst/>
                <a:gdLst>
                  <a:gd name="T0" fmla="*/ 42 w 55"/>
                  <a:gd name="T1" fmla="*/ 20 h 56"/>
                  <a:gd name="T2" fmla="*/ 42 w 55"/>
                  <a:gd name="T3" fmla="*/ 20 h 56"/>
                  <a:gd name="T4" fmla="*/ 42 w 55"/>
                  <a:gd name="T5" fmla="*/ 19 h 56"/>
                  <a:gd name="T6" fmla="*/ 42 w 55"/>
                  <a:gd name="T7" fmla="*/ 19 h 56"/>
                  <a:gd name="T8" fmla="*/ 42 w 55"/>
                  <a:gd name="T9" fmla="*/ 20 h 56"/>
                  <a:gd name="T10" fmla="*/ 45 w 55"/>
                  <a:gd name="T11" fmla="*/ 35 h 56"/>
                  <a:gd name="T12" fmla="*/ 45 w 55"/>
                  <a:gd name="T13" fmla="*/ 35 h 56"/>
                  <a:gd name="T14" fmla="*/ 38 w 55"/>
                  <a:gd name="T15" fmla="*/ 10 h 56"/>
                  <a:gd name="T16" fmla="*/ 38 w 55"/>
                  <a:gd name="T17" fmla="*/ 10 h 56"/>
                  <a:gd name="T18" fmla="*/ 14 w 55"/>
                  <a:gd name="T19" fmla="*/ 10 h 56"/>
                  <a:gd name="T20" fmla="*/ 14 w 55"/>
                  <a:gd name="T21" fmla="*/ 10 h 56"/>
                  <a:gd name="T22" fmla="*/ 45 w 55"/>
                  <a:gd name="T23" fmla="*/ 3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6">
                    <a:moveTo>
                      <a:pt x="42" y="20"/>
                    </a:moveTo>
                    <a:lnTo>
                      <a:pt x="42" y="20"/>
                    </a:lnTo>
                    <a:lnTo>
                      <a:pt x="42" y="19"/>
                    </a:lnTo>
                    <a:lnTo>
                      <a:pt x="42" y="19"/>
                    </a:lnTo>
                    <a:lnTo>
                      <a:pt x="42" y="20"/>
                    </a:lnTo>
                    <a:close/>
                    <a:moveTo>
                      <a:pt x="45" y="35"/>
                    </a:moveTo>
                    <a:lnTo>
                      <a:pt x="45" y="35"/>
                    </a:lnTo>
                    <a:cubicBezTo>
                      <a:pt x="54" y="25"/>
                      <a:pt x="48" y="13"/>
                      <a:pt x="38" y="10"/>
                    </a:cubicBezTo>
                    <a:lnTo>
                      <a:pt x="38" y="10"/>
                    </a:lnTo>
                    <a:cubicBezTo>
                      <a:pt x="32" y="3"/>
                      <a:pt x="20" y="0"/>
                      <a:pt x="14" y="10"/>
                    </a:cubicBezTo>
                    <a:lnTo>
                      <a:pt x="14" y="10"/>
                    </a:lnTo>
                    <a:cubicBezTo>
                      <a:pt x="0" y="31"/>
                      <a:pt x="29" y="55"/>
                      <a:pt x="45" y="3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9" name="Freeform 222">
                <a:extLst>
                  <a:ext uri="{FF2B5EF4-FFF2-40B4-BE49-F238E27FC236}">
                    <a16:creationId xmlns:a16="http://schemas.microsoft.com/office/drawing/2014/main" id="{42F2208A-11C3-4A46-8829-37386375E469}"/>
                  </a:ext>
                </a:extLst>
              </p:cNvPr>
              <p:cNvSpPr>
                <a:spLocks noChangeArrowheads="1"/>
              </p:cNvSpPr>
              <p:nvPr/>
            </p:nvSpPr>
            <p:spPr bwMode="auto">
              <a:xfrm>
                <a:off x="2824377" y="3102086"/>
                <a:ext cx="15122" cy="14042"/>
              </a:xfrm>
              <a:custGeom>
                <a:avLst/>
                <a:gdLst>
                  <a:gd name="T0" fmla="*/ 17 w 62"/>
                  <a:gd name="T1" fmla="*/ 38 h 59"/>
                  <a:gd name="T2" fmla="*/ 17 w 62"/>
                  <a:gd name="T3" fmla="*/ 38 h 59"/>
                  <a:gd name="T4" fmla="*/ 24 w 62"/>
                  <a:gd name="T5" fmla="*/ 44 h 59"/>
                  <a:gd name="T6" fmla="*/ 24 w 62"/>
                  <a:gd name="T7" fmla="*/ 44 h 59"/>
                  <a:gd name="T8" fmla="*/ 44 w 62"/>
                  <a:gd name="T9" fmla="*/ 20 h 59"/>
                  <a:gd name="T10" fmla="*/ 44 w 62"/>
                  <a:gd name="T11" fmla="*/ 20 h 59"/>
                  <a:gd name="T12" fmla="*/ 37 w 62"/>
                  <a:gd name="T13" fmla="*/ 13 h 59"/>
                  <a:gd name="T14" fmla="*/ 37 w 62"/>
                  <a:gd name="T15" fmla="*/ 13 h 59"/>
                  <a:gd name="T16" fmla="*/ 17 w 62"/>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8"/>
                    </a:moveTo>
                    <a:lnTo>
                      <a:pt x="17" y="38"/>
                    </a:lnTo>
                    <a:cubicBezTo>
                      <a:pt x="19" y="41"/>
                      <a:pt x="21" y="42"/>
                      <a:pt x="24" y="44"/>
                    </a:cubicBezTo>
                    <a:lnTo>
                      <a:pt x="24" y="44"/>
                    </a:lnTo>
                    <a:cubicBezTo>
                      <a:pt x="40" y="58"/>
                      <a:pt x="61" y="33"/>
                      <a:pt x="44" y="20"/>
                    </a:cubicBezTo>
                    <a:lnTo>
                      <a:pt x="44" y="20"/>
                    </a:lnTo>
                    <a:cubicBezTo>
                      <a:pt x="42" y="17"/>
                      <a:pt x="40" y="15"/>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0" name="Freeform 223">
                <a:extLst>
                  <a:ext uri="{FF2B5EF4-FFF2-40B4-BE49-F238E27FC236}">
                    <a16:creationId xmlns:a16="http://schemas.microsoft.com/office/drawing/2014/main" id="{964C802F-2047-1843-9662-6741529E718C}"/>
                  </a:ext>
                </a:extLst>
              </p:cNvPr>
              <p:cNvSpPr>
                <a:spLocks noChangeArrowheads="1"/>
              </p:cNvSpPr>
              <p:nvPr/>
            </p:nvSpPr>
            <p:spPr bwMode="auto">
              <a:xfrm>
                <a:off x="2852461" y="3102086"/>
                <a:ext cx="14041" cy="15122"/>
              </a:xfrm>
              <a:custGeom>
                <a:avLst/>
                <a:gdLst>
                  <a:gd name="T0" fmla="*/ 38 w 58"/>
                  <a:gd name="T1" fmla="*/ 45 h 62"/>
                  <a:gd name="T2" fmla="*/ 38 w 58"/>
                  <a:gd name="T3" fmla="*/ 45 h 62"/>
                  <a:gd name="T4" fmla="*/ 44 w 58"/>
                  <a:gd name="T5" fmla="*/ 37 h 62"/>
                  <a:gd name="T6" fmla="*/ 44 w 58"/>
                  <a:gd name="T7" fmla="*/ 37 h 62"/>
                  <a:gd name="T8" fmla="*/ 19 w 58"/>
                  <a:gd name="T9" fmla="*/ 16 h 62"/>
                  <a:gd name="T10" fmla="*/ 19 w 58"/>
                  <a:gd name="T11" fmla="*/ 16 h 62"/>
                  <a:gd name="T12" fmla="*/ 13 w 58"/>
                  <a:gd name="T13" fmla="*/ 24 h 62"/>
                  <a:gd name="T14" fmla="*/ 13 w 58"/>
                  <a:gd name="T15" fmla="*/ 24 h 62"/>
                  <a:gd name="T16" fmla="*/ 38 w 58"/>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62">
                    <a:moveTo>
                      <a:pt x="38" y="45"/>
                    </a:moveTo>
                    <a:lnTo>
                      <a:pt x="38" y="45"/>
                    </a:lnTo>
                    <a:cubicBezTo>
                      <a:pt x="40" y="42"/>
                      <a:pt x="42" y="39"/>
                      <a:pt x="44" y="37"/>
                    </a:cubicBezTo>
                    <a:lnTo>
                      <a:pt x="44" y="37"/>
                    </a:lnTo>
                    <a:cubicBezTo>
                      <a:pt x="57" y="21"/>
                      <a:pt x="32" y="0"/>
                      <a:pt x="19" y="16"/>
                    </a:cubicBezTo>
                    <a:lnTo>
                      <a:pt x="19" y="16"/>
                    </a:lnTo>
                    <a:cubicBezTo>
                      <a:pt x="17" y="19"/>
                      <a:pt x="15" y="21"/>
                      <a:pt x="13" y="24"/>
                    </a:cubicBezTo>
                    <a:lnTo>
                      <a:pt x="13" y="24"/>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1" name="Freeform 224">
                <a:extLst>
                  <a:ext uri="{FF2B5EF4-FFF2-40B4-BE49-F238E27FC236}">
                    <a16:creationId xmlns:a16="http://schemas.microsoft.com/office/drawing/2014/main" id="{C4AA03E7-66F7-834A-BA4C-5C7D0E69E464}"/>
                  </a:ext>
                </a:extLst>
              </p:cNvPr>
              <p:cNvSpPr>
                <a:spLocks noChangeArrowheads="1"/>
              </p:cNvSpPr>
              <p:nvPr/>
            </p:nvSpPr>
            <p:spPr bwMode="auto">
              <a:xfrm>
                <a:off x="2771451" y="3137731"/>
                <a:ext cx="15122" cy="14041"/>
              </a:xfrm>
              <a:custGeom>
                <a:avLst/>
                <a:gdLst>
                  <a:gd name="T0" fmla="*/ 16 w 61"/>
                  <a:gd name="T1" fmla="*/ 38 h 58"/>
                  <a:gd name="T2" fmla="*/ 16 w 61"/>
                  <a:gd name="T3" fmla="*/ 38 h 58"/>
                  <a:gd name="T4" fmla="*/ 23 w 61"/>
                  <a:gd name="T5" fmla="*/ 44 h 58"/>
                  <a:gd name="T6" fmla="*/ 23 w 61"/>
                  <a:gd name="T7" fmla="*/ 44 h 58"/>
                  <a:gd name="T8" fmla="*/ 44 w 61"/>
                  <a:gd name="T9" fmla="*/ 19 h 58"/>
                  <a:gd name="T10" fmla="*/ 44 w 61"/>
                  <a:gd name="T11" fmla="*/ 19 h 58"/>
                  <a:gd name="T12" fmla="*/ 37 w 61"/>
                  <a:gd name="T13" fmla="*/ 13 h 58"/>
                  <a:gd name="T14" fmla="*/ 37 w 61"/>
                  <a:gd name="T15" fmla="*/ 13 h 58"/>
                  <a:gd name="T16" fmla="*/ 16 w 61"/>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8">
                    <a:moveTo>
                      <a:pt x="16" y="38"/>
                    </a:moveTo>
                    <a:lnTo>
                      <a:pt x="16" y="38"/>
                    </a:lnTo>
                    <a:cubicBezTo>
                      <a:pt x="19" y="40"/>
                      <a:pt x="21" y="42"/>
                      <a:pt x="23" y="44"/>
                    </a:cubicBezTo>
                    <a:lnTo>
                      <a:pt x="23" y="44"/>
                    </a:lnTo>
                    <a:cubicBezTo>
                      <a:pt x="40" y="57"/>
                      <a:pt x="60" y="32"/>
                      <a:pt x="44" y="19"/>
                    </a:cubicBezTo>
                    <a:lnTo>
                      <a:pt x="44" y="19"/>
                    </a:lnTo>
                    <a:cubicBezTo>
                      <a:pt x="42" y="16"/>
                      <a:pt x="39" y="15"/>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2" name="Freeform 225">
                <a:extLst>
                  <a:ext uri="{FF2B5EF4-FFF2-40B4-BE49-F238E27FC236}">
                    <a16:creationId xmlns:a16="http://schemas.microsoft.com/office/drawing/2014/main" id="{139E7A30-4A60-5144-8241-EE10CA69EB4D}"/>
                  </a:ext>
                </a:extLst>
              </p:cNvPr>
              <p:cNvSpPr>
                <a:spLocks noChangeArrowheads="1"/>
              </p:cNvSpPr>
              <p:nvPr/>
            </p:nvSpPr>
            <p:spPr bwMode="auto">
              <a:xfrm>
                <a:off x="2742289" y="3091285"/>
                <a:ext cx="9721" cy="15122"/>
              </a:xfrm>
              <a:custGeom>
                <a:avLst/>
                <a:gdLst>
                  <a:gd name="T0" fmla="*/ 3 w 39"/>
                  <a:gd name="T1" fmla="*/ 38 h 60"/>
                  <a:gd name="T2" fmla="*/ 3 w 39"/>
                  <a:gd name="T3" fmla="*/ 38 h 60"/>
                  <a:gd name="T4" fmla="*/ 36 w 39"/>
                  <a:gd name="T5" fmla="*/ 35 h 60"/>
                  <a:gd name="T6" fmla="*/ 36 w 39"/>
                  <a:gd name="T7" fmla="*/ 35 h 60"/>
                  <a:gd name="T8" fmla="*/ 34 w 39"/>
                  <a:gd name="T9" fmla="*/ 21 h 60"/>
                  <a:gd name="T10" fmla="*/ 34 w 39"/>
                  <a:gd name="T11" fmla="*/ 21 h 60"/>
                  <a:gd name="T12" fmla="*/ 2 w 39"/>
                  <a:gd name="T13" fmla="*/ 25 h 60"/>
                  <a:gd name="T14" fmla="*/ 2 w 39"/>
                  <a:gd name="T15" fmla="*/ 25 h 60"/>
                  <a:gd name="T16" fmla="*/ 3 w 39"/>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3" y="38"/>
                    </a:moveTo>
                    <a:lnTo>
                      <a:pt x="3" y="38"/>
                    </a:lnTo>
                    <a:cubicBezTo>
                      <a:pt x="6" y="59"/>
                      <a:pt x="38" y="56"/>
                      <a:pt x="36" y="35"/>
                    </a:cubicBezTo>
                    <a:lnTo>
                      <a:pt x="36" y="35"/>
                    </a:lnTo>
                    <a:cubicBezTo>
                      <a:pt x="35" y="30"/>
                      <a:pt x="35" y="26"/>
                      <a:pt x="34" y="21"/>
                    </a:cubicBezTo>
                    <a:lnTo>
                      <a:pt x="34" y="21"/>
                    </a:lnTo>
                    <a:cubicBezTo>
                      <a:pt x="32" y="0"/>
                      <a:pt x="0" y="4"/>
                      <a:pt x="2" y="25"/>
                    </a:cubicBezTo>
                    <a:lnTo>
                      <a:pt x="2" y="25"/>
                    </a:lnTo>
                    <a:cubicBezTo>
                      <a:pt x="3" y="29"/>
                      <a:pt x="3" y="34"/>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3" name="Freeform 226">
                <a:extLst>
                  <a:ext uri="{FF2B5EF4-FFF2-40B4-BE49-F238E27FC236}">
                    <a16:creationId xmlns:a16="http://schemas.microsoft.com/office/drawing/2014/main" id="{897542EA-1A0A-834F-A67F-DAD5C629D3A5}"/>
                  </a:ext>
                </a:extLst>
              </p:cNvPr>
              <p:cNvSpPr>
                <a:spLocks noChangeArrowheads="1"/>
              </p:cNvSpPr>
              <p:nvPr/>
            </p:nvSpPr>
            <p:spPr bwMode="auto">
              <a:xfrm>
                <a:off x="2777932" y="3069683"/>
                <a:ext cx="9721" cy="14042"/>
              </a:xfrm>
              <a:custGeom>
                <a:avLst/>
                <a:gdLst>
                  <a:gd name="T0" fmla="*/ 36 w 38"/>
                  <a:gd name="T1" fmla="*/ 34 h 59"/>
                  <a:gd name="T2" fmla="*/ 36 w 38"/>
                  <a:gd name="T3" fmla="*/ 34 h 59"/>
                  <a:gd name="T4" fmla="*/ 34 w 38"/>
                  <a:gd name="T5" fmla="*/ 20 h 59"/>
                  <a:gd name="T6" fmla="*/ 34 w 38"/>
                  <a:gd name="T7" fmla="*/ 20 h 59"/>
                  <a:gd name="T8" fmla="*/ 2 w 38"/>
                  <a:gd name="T9" fmla="*/ 24 h 59"/>
                  <a:gd name="T10" fmla="*/ 2 w 38"/>
                  <a:gd name="T11" fmla="*/ 24 h 59"/>
                  <a:gd name="T12" fmla="*/ 3 w 38"/>
                  <a:gd name="T13" fmla="*/ 37 h 59"/>
                  <a:gd name="T14" fmla="*/ 3 w 38"/>
                  <a:gd name="T15" fmla="*/ 37 h 59"/>
                  <a:gd name="T16" fmla="*/ 36 w 38"/>
                  <a:gd name="T17"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59">
                    <a:moveTo>
                      <a:pt x="36" y="34"/>
                    </a:moveTo>
                    <a:lnTo>
                      <a:pt x="36" y="34"/>
                    </a:lnTo>
                    <a:cubicBezTo>
                      <a:pt x="35" y="29"/>
                      <a:pt x="35" y="25"/>
                      <a:pt x="34" y="20"/>
                    </a:cubicBezTo>
                    <a:lnTo>
                      <a:pt x="34" y="20"/>
                    </a:lnTo>
                    <a:cubicBezTo>
                      <a:pt x="32" y="0"/>
                      <a:pt x="0" y="3"/>
                      <a:pt x="2" y="24"/>
                    </a:cubicBezTo>
                    <a:lnTo>
                      <a:pt x="2" y="24"/>
                    </a:lnTo>
                    <a:cubicBezTo>
                      <a:pt x="2" y="28"/>
                      <a:pt x="3" y="32"/>
                      <a:pt x="3" y="37"/>
                    </a:cubicBezTo>
                    <a:lnTo>
                      <a:pt x="3" y="37"/>
                    </a:lnTo>
                    <a:cubicBezTo>
                      <a:pt x="5" y="58"/>
                      <a:pt x="37" y="54"/>
                      <a:pt x="36"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4" name="Freeform 227">
                <a:extLst>
                  <a:ext uri="{FF2B5EF4-FFF2-40B4-BE49-F238E27FC236}">
                    <a16:creationId xmlns:a16="http://schemas.microsoft.com/office/drawing/2014/main" id="{3F4E1A3F-AABA-D044-AF15-A9FA7FC2B69E}"/>
                  </a:ext>
                </a:extLst>
              </p:cNvPr>
              <p:cNvSpPr>
                <a:spLocks noChangeArrowheads="1"/>
              </p:cNvSpPr>
              <p:nvPr/>
            </p:nvSpPr>
            <p:spPr bwMode="auto">
              <a:xfrm>
                <a:off x="2771451" y="3096686"/>
                <a:ext cx="8641" cy="15122"/>
              </a:xfrm>
              <a:custGeom>
                <a:avLst/>
                <a:gdLst>
                  <a:gd name="T0" fmla="*/ 2 w 36"/>
                  <a:gd name="T1" fmla="*/ 38 h 60"/>
                  <a:gd name="T2" fmla="*/ 2 w 36"/>
                  <a:gd name="T3" fmla="*/ 38 h 60"/>
                  <a:gd name="T4" fmla="*/ 34 w 36"/>
                  <a:gd name="T5" fmla="*/ 35 h 60"/>
                  <a:gd name="T6" fmla="*/ 34 w 36"/>
                  <a:gd name="T7" fmla="*/ 35 h 60"/>
                  <a:gd name="T8" fmla="*/ 33 w 36"/>
                  <a:gd name="T9" fmla="*/ 21 h 60"/>
                  <a:gd name="T10" fmla="*/ 33 w 36"/>
                  <a:gd name="T11" fmla="*/ 21 h 60"/>
                  <a:gd name="T12" fmla="*/ 1 w 36"/>
                  <a:gd name="T13" fmla="*/ 25 h 60"/>
                  <a:gd name="T14" fmla="*/ 1 w 36"/>
                  <a:gd name="T15" fmla="*/ 25 h 60"/>
                  <a:gd name="T16" fmla="*/ 2 w 36"/>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60">
                    <a:moveTo>
                      <a:pt x="2" y="38"/>
                    </a:moveTo>
                    <a:lnTo>
                      <a:pt x="2" y="38"/>
                    </a:lnTo>
                    <a:cubicBezTo>
                      <a:pt x="3" y="59"/>
                      <a:pt x="35" y="55"/>
                      <a:pt x="34" y="35"/>
                    </a:cubicBezTo>
                    <a:lnTo>
                      <a:pt x="34" y="35"/>
                    </a:lnTo>
                    <a:cubicBezTo>
                      <a:pt x="34" y="30"/>
                      <a:pt x="34" y="26"/>
                      <a:pt x="33" y="21"/>
                    </a:cubicBezTo>
                    <a:lnTo>
                      <a:pt x="33" y="21"/>
                    </a:lnTo>
                    <a:cubicBezTo>
                      <a:pt x="32" y="0"/>
                      <a:pt x="0" y="4"/>
                      <a:pt x="1" y="25"/>
                    </a:cubicBezTo>
                    <a:lnTo>
                      <a:pt x="1" y="25"/>
                    </a:lnTo>
                    <a:cubicBezTo>
                      <a:pt x="1" y="29"/>
                      <a:pt x="1" y="34"/>
                      <a:pt x="2"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5" name="Freeform 228">
                <a:extLst>
                  <a:ext uri="{FF2B5EF4-FFF2-40B4-BE49-F238E27FC236}">
                    <a16:creationId xmlns:a16="http://schemas.microsoft.com/office/drawing/2014/main" id="{0DE31FE8-EE60-9D46-9379-2EFB708078DA}"/>
                  </a:ext>
                </a:extLst>
              </p:cNvPr>
              <p:cNvSpPr>
                <a:spLocks noChangeArrowheads="1"/>
              </p:cNvSpPr>
              <p:nvPr/>
            </p:nvSpPr>
            <p:spPr bwMode="auto">
              <a:xfrm>
                <a:off x="2735808" y="3112887"/>
                <a:ext cx="12961" cy="14042"/>
              </a:xfrm>
              <a:custGeom>
                <a:avLst/>
                <a:gdLst>
                  <a:gd name="T0" fmla="*/ 42 w 55"/>
                  <a:gd name="T1" fmla="*/ 20 h 56"/>
                  <a:gd name="T2" fmla="*/ 42 w 55"/>
                  <a:gd name="T3" fmla="*/ 20 h 56"/>
                  <a:gd name="T4" fmla="*/ 42 w 55"/>
                  <a:gd name="T5" fmla="*/ 19 h 56"/>
                  <a:gd name="T6" fmla="*/ 42 w 55"/>
                  <a:gd name="T7" fmla="*/ 19 h 56"/>
                  <a:gd name="T8" fmla="*/ 42 w 55"/>
                  <a:gd name="T9" fmla="*/ 20 h 56"/>
                  <a:gd name="T10" fmla="*/ 38 w 55"/>
                  <a:gd name="T11" fmla="*/ 10 h 56"/>
                  <a:gd name="T12" fmla="*/ 38 w 55"/>
                  <a:gd name="T13" fmla="*/ 10 h 56"/>
                  <a:gd name="T14" fmla="*/ 14 w 55"/>
                  <a:gd name="T15" fmla="*/ 10 h 56"/>
                  <a:gd name="T16" fmla="*/ 14 w 55"/>
                  <a:gd name="T17" fmla="*/ 10 h 56"/>
                  <a:gd name="T18" fmla="*/ 46 w 55"/>
                  <a:gd name="T19" fmla="*/ 35 h 56"/>
                  <a:gd name="T20" fmla="*/ 46 w 55"/>
                  <a:gd name="T21" fmla="*/ 35 h 56"/>
                  <a:gd name="T22" fmla="*/ 38 w 55"/>
                  <a:gd name="T23" fmla="*/ 1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6">
                    <a:moveTo>
                      <a:pt x="42" y="20"/>
                    </a:moveTo>
                    <a:lnTo>
                      <a:pt x="42" y="20"/>
                    </a:lnTo>
                    <a:cubicBezTo>
                      <a:pt x="42" y="20"/>
                      <a:pt x="42" y="20"/>
                      <a:pt x="42" y="19"/>
                    </a:cubicBezTo>
                    <a:lnTo>
                      <a:pt x="42" y="19"/>
                    </a:lnTo>
                    <a:cubicBezTo>
                      <a:pt x="42" y="20"/>
                      <a:pt x="42" y="20"/>
                      <a:pt x="42" y="20"/>
                    </a:cubicBezTo>
                    <a:close/>
                    <a:moveTo>
                      <a:pt x="38" y="10"/>
                    </a:moveTo>
                    <a:lnTo>
                      <a:pt x="38" y="10"/>
                    </a:lnTo>
                    <a:cubicBezTo>
                      <a:pt x="32" y="2"/>
                      <a:pt x="21" y="0"/>
                      <a:pt x="14" y="10"/>
                    </a:cubicBezTo>
                    <a:lnTo>
                      <a:pt x="14" y="10"/>
                    </a:lnTo>
                    <a:cubicBezTo>
                      <a:pt x="0" y="31"/>
                      <a:pt x="29" y="55"/>
                      <a:pt x="46" y="35"/>
                    </a:cubicBezTo>
                    <a:lnTo>
                      <a:pt x="46" y="35"/>
                    </a:lnTo>
                    <a:cubicBezTo>
                      <a:pt x="54" y="25"/>
                      <a:pt x="47" y="13"/>
                      <a:pt x="38" y="1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6" name="Freeform 229">
                <a:extLst>
                  <a:ext uri="{FF2B5EF4-FFF2-40B4-BE49-F238E27FC236}">
                    <a16:creationId xmlns:a16="http://schemas.microsoft.com/office/drawing/2014/main" id="{97C15664-FAB5-4346-B76F-9EA5CB955653}"/>
                  </a:ext>
                </a:extLst>
              </p:cNvPr>
              <p:cNvSpPr>
                <a:spLocks noChangeArrowheads="1"/>
              </p:cNvSpPr>
              <p:nvPr/>
            </p:nvSpPr>
            <p:spPr bwMode="auto">
              <a:xfrm>
                <a:off x="2694764" y="3093445"/>
                <a:ext cx="14041" cy="15122"/>
              </a:xfrm>
              <a:custGeom>
                <a:avLst/>
                <a:gdLst>
                  <a:gd name="T0" fmla="*/ 20 w 59"/>
                  <a:gd name="T1" fmla="*/ 17 h 62"/>
                  <a:gd name="T2" fmla="*/ 20 w 59"/>
                  <a:gd name="T3" fmla="*/ 17 h 62"/>
                  <a:gd name="T4" fmla="*/ 14 w 59"/>
                  <a:gd name="T5" fmla="*/ 24 h 62"/>
                  <a:gd name="T6" fmla="*/ 14 w 59"/>
                  <a:gd name="T7" fmla="*/ 24 h 62"/>
                  <a:gd name="T8" fmla="*/ 39 w 59"/>
                  <a:gd name="T9" fmla="*/ 45 h 62"/>
                  <a:gd name="T10" fmla="*/ 39 w 59"/>
                  <a:gd name="T11" fmla="*/ 45 h 62"/>
                  <a:gd name="T12" fmla="*/ 45 w 59"/>
                  <a:gd name="T13" fmla="*/ 38 h 62"/>
                  <a:gd name="T14" fmla="*/ 45 w 59"/>
                  <a:gd name="T15" fmla="*/ 38 h 62"/>
                  <a:gd name="T16" fmla="*/ 20 w 59"/>
                  <a:gd name="T17" fmla="*/ 1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20" y="17"/>
                    </a:moveTo>
                    <a:lnTo>
                      <a:pt x="20" y="17"/>
                    </a:lnTo>
                    <a:cubicBezTo>
                      <a:pt x="18" y="19"/>
                      <a:pt x="16" y="21"/>
                      <a:pt x="14" y="24"/>
                    </a:cubicBezTo>
                    <a:lnTo>
                      <a:pt x="14" y="24"/>
                    </a:lnTo>
                    <a:cubicBezTo>
                      <a:pt x="0" y="40"/>
                      <a:pt x="26" y="61"/>
                      <a:pt x="39" y="45"/>
                    </a:cubicBezTo>
                    <a:lnTo>
                      <a:pt x="39" y="45"/>
                    </a:lnTo>
                    <a:cubicBezTo>
                      <a:pt x="41" y="42"/>
                      <a:pt x="43" y="40"/>
                      <a:pt x="45" y="38"/>
                    </a:cubicBezTo>
                    <a:lnTo>
                      <a:pt x="45" y="38"/>
                    </a:lnTo>
                    <a:cubicBezTo>
                      <a:pt x="58" y="21"/>
                      <a:pt x="33" y="0"/>
                      <a:pt x="20"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7" name="Freeform 230">
                <a:extLst>
                  <a:ext uri="{FF2B5EF4-FFF2-40B4-BE49-F238E27FC236}">
                    <a16:creationId xmlns:a16="http://schemas.microsoft.com/office/drawing/2014/main" id="{E1E0DBE1-5398-324C-B8B6-C4CE6A4A3F9D}"/>
                  </a:ext>
                </a:extLst>
              </p:cNvPr>
              <p:cNvSpPr>
                <a:spLocks noChangeArrowheads="1"/>
              </p:cNvSpPr>
              <p:nvPr/>
            </p:nvSpPr>
            <p:spPr bwMode="auto">
              <a:xfrm>
                <a:off x="2691523" y="3128009"/>
                <a:ext cx="9721" cy="14042"/>
              </a:xfrm>
              <a:custGeom>
                <a:avLst/>
                <a:gdLst>
                  <a:gd name="T0" fmla="*/ 34 w 39"/>
                  <a:gd name="T1" fmla="*/ 20 h 59"/>
                  <a:gd name="T2" fmla="*/ 34 w 39"/>
                  <a:gd name="T3" fmla="*/ 20 h 59"/>
                  <a:gd name="T4" fmla="*/ 2 w 39"/>
                  <a:gd name="T5" fmla="*/ 24 h 59"/>
                  <a:gd name="T6" fmla="*/ 2 w 39"/>
                  <a:gd name="T7" fmla="*/ 24 h 59"/>
                  <a:gd name="T8" fmla="*/ 3 w 39"/>
                  <a:gd name="T9" fmla="*/ 38 h 59"/>
                  <a:gd name="T10" fmla="*/ 3 w 39"/>
                  <a:gd name="T11" fmla="*/ 38 h 59"/>
                  <a:gd name="T12" fmla="*/ 36 w 39"/>
                  <a:gd name="T13" fmla="*/ 34 h 59"/>
                  <a:gd name="T14" fmla="*/ 36 w 39"/>
                  <a:gd name="T15" fmla="*/ 34 h 59"/>
                  <a:gd name="T16" fmla="*/ 34 w 39"/>
                  <a:gd name="T17"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4" y="20"/>
                    </a:moveTo>
                    <a:lnTo>
                      <a:pt x="34" y="20"/>
                    </a:lnTo>
                    <a:cubicBezTo>
                      <a:pt x="32" y="0"/>
                      <a:pt x="0" y="4"/>
                      <a:pt x="2" y="24"/>
                    </a:cubicBezTo>
                    <a:lnTo>
                      <a:pt x="2" y="24"/>
                    </a:lnTo>
                    <a:cubicBezTo>
                      <a:pt x="2" y="29"/>
                      <a:pt x="3" y="33"/>
                      <a:pt x="3" y="38"/>
                    </a:cubicBezTo>
                    <a:lnTo>
                      <a:pt x="3" y="38"/>
                    </a:lnTo>
                    <a:cubicBezTo>
                      <a:pt x="5" y="58"/>
                      <a:pt x="38" y="55"/>
                      <a:pt x="36" y="34"/>
                    </a:cubicBezTo>
                    <a:lnTo>
                      <a:pt x="36" y="34"/>
                    </a:lnTo>
                    <a:cubicBezTo>
                      <a:pt x="35" y="30"/>
                      <a:pt x="35" y="25"/>
                      <a:pt x="34"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8" name="Freeform 231">
                <a:extLst>
                  <a:ext uri="{FF2B5EF4-FFF2-40B4-BE49-F238E27FC236}">
                    <a16:creationId xmlns:a16="http://schemas.microsoft.com/office/drawing/2014/main" id="{EFBD62A0-4725-FD45-AA23-76A013C4B179}"/>
                  </a:ext>
                </a:extLst>
              </p:cNvPr>
              <p:cNvSpPr>
                <a:spLocks noChangeArrowheads="1"/>
              </p:cNvSpPr>
              <p:nvPr/>
            </p:nvSpPr>
            <p:spPr bwMode="auto">
              <a:xfrm>
                <a:off x="2703405" y="3150692"/>
                <a:ext cx="15122" cy="14041"/>
              </a:xfrm>
              <a:custGeom>
                <a:avLst/>
                <a:gdLst>
                  <a:gd name="T0" fmla="*/ 45 w 62"/>
                  <a:gd name="T1" fmla="*/ 19 h 59"/>
                  <a:gd name="T2" fmla="*/ 45 w 62"/>
                  <a:gd name="T3" fmla="*/ 19 h 59"/>
                  <a:gd name="T4" fmla="*/ 37 w 62"/>
                  <a:gd name="T5" fmla="*/ 13 h 59"/>
                  <a:gd name="T6" fmla="*/ 37 w 62"/>
                  <a:gd name="T7" fmla="*/ 13 h 59"/>
                  <a:gd name="T8" fmla="*/ 16 w 62"/>
                  <a:gd name="T9" fmla="*/ 38 h 59"/>
                  <a:gd name="T10" fmla="*/ 16 w 62"/>
                  <a:gd name="T11" fmla="*/ 38 h 59"/>
                  <a:gd name="T12" fmla="*/ 24 w 62"/>
                  <a:gd name="T13" fmla="*/ 44 h 59"/>
                  <a:gd name="T14" fmla="*/ 24 w 62"/>
                  <a:gd name="T15" fmla="*/ 44 h 59"/>
                  <a:gd name="T16" fmla="*/ 45 w 62"/>
                  <a:gd name="T17" fmla="*/ 1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45" y="19"/>
                    </a:moveTo>
                    <a:lnTo>
                      <a:pt x="45" y="19"/>
                    </a:lnTo>
                    <a:cubicBezTo>
                      <a:pt x="43" y="17"/>
                      <a:pt x="39" y="15"/>
                      <a:pt x="37" y="13"/>
                    </a:cubicBezTo>
                    <a:lnTo>
                      <a:pt x="37" y="13"/>
                    </a:lnTo>
                    <a:cubicBezTo>
                      <a:pt x="21" y="0"/>
                      <a:pt x="0" y="25"/>
                      <a:pt x="16" y="38"/>
                    </a:cubicBezTo>
                    <a:lnTo>
                      <a:pt x="16" y="38"/>
                    </a:lnTo>
                    <a:cubicBezTo>
                      <a:pt x="19" y="40"/>
                      <a:pt x="22" y="42"/>
                      <a:pt x="24" y="44"/>
                    </a:cubicBezTo>
                    <a:lnTo>
                      <a:pt x="24" y="44"/>
                    </a:lnTo>
                    <a:cubicBezTo>
                      <a:pt x="40" y="58"/>
                      <a:pt x="61" y="33"/>
                      <a:pt x="45"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9" name="Freeform 232">
                <a:extLst>
                  <a:ext uri="{FF2B5EF4-FFF2-40B4-BE49-F238E27FC236}">
                    <a16:creationId xmlns:a16="http://schemas.microsoft.com/office/drawing/2014/main" id="{BA3F8E66-22D9-464C-ADE0-3C945AA72CDD}"/>
                  </a:ext>
                </a:extLst>
              </p:cNvPr>
              <p:cNvSpPr>
                <a:spLocks noChangeArrowheads="1"/>
              </p:cNvSpPr>
              <p:nvPr/>
            </p:nvSpPr>
            <p:spPr bwMode="auto">
              <a:xfrm>
                <a:off x="2714206" y="3123688"/>
                <a:ext cx="15122" cy="15122"/>
              </a:xfrm>
              <a:custGeom>
                <a:avLst/>
                <a:gdLst>
                  <a:gd name="T0" fmla="*/ 44 w 62"/>
                  <a:gd name="T1" fmla="*/ 20 h 60"/>
                  <a:gd name="T2" fmla="*/ 44 w 62"/>
                  <a:gd name="T3" fmla="*/ 20 h 60"/>
                  <a:gd name="T4" fmla="*/ 36 w 62"/>
                  <a:gd name="T5" fmla="*/ 14 h 60"/>
                  <a:gd name="T6" fmla="*/ 36 w 62"/>
                  <a:gd name="T7" fmla="*/ 14 h 60"/>
                  <a:gd name="T8" fmla="*/ 16 w 62"/>
                  <a:gd name="T9" fmla="*/ 39 h 60"/>
                  <a:gd name="T10" fmla="*/ 16 w 62"/>
                  <a:gd name="T11" fmla="*/ 39 h 60"/>
                  <a:gd name="T12" fmla="*/ 23 w 62"/>
                  <a:gd name="T13" fmla="*/ 45 h 60"/>
                  <a:gd name="T14" fmla="*/ 23 w 62"/>
                  <a:gd name="T15" fmla="*/ 45 h 60"/>
                  <a:gd name="T16" fmla="*/ 44 w 62"/>
                  <a:gd name="T17" fmla="*/ 2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0">
                    <a:moveTo>
                      <a:pt x="44" y="20"/>
                    </a:moveTo>
                    <a:lnTo>
                      <a:pt x="44" y="20"/>
                    </a:lnTo>
                    <a:cubicBezTo>
                      <a:pt x="42" y="18"/>
                      <a:pt x="39" y="16"/>
                      <a:pt x="36" y="14"/>
                    </a:cubicBezTo>
                    <a:lnTo>
                      <a:pt x="36" y="14"/>
                    </a:lnTo>
                    <a:cubicBezTo>
                      <a:pt x="21" y="0"/>
                      <a:pt x="0" y="26"/>
                      <a:pt x="16" y="39"/>
                    </a:cubicBezTo>
                    <a:lnTo>
                      <a:pt x="16" y="39"/>
                    </a:lnTo>
                    <a:cubicBezTo>
                      <a:pt x="19" y="41"/>
                      <a:pt x="21" y="43"/>
                      <a:pt x="23" y="45"/>
                    </a:cubicBezTo>
                    <a:lnTo>
                      <a:pt x="23" y="45"/>
                    </a:lnTo>
                    <a:cubicBezTo>
                      <a:pt x="40" y="59"/>
                      <a:pt x="61" y="33"/>
                      <a:pt x="44"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0" name="Freeform 233">
                <a:extLst>
                  <a:ext uri="{FF2B5EF4-FFF2-40B4-BE49-F238E27FC236}">
                    <a16:creationId xmlns:a16="http://schemas.microsoft.com/office/drawing/2014/main" id="{C2C8B6A3-0DBF-EA48-BA20-6D049992158B}"/>
                  </a:ext>
                </a:extLst>
              </p:cNvPr>
              <p:cNvSpPr>
                <a:spLocks noChangeArrowheads="1"/>
              </p:cNvSpPr>
              <p:nvPr/>
            </p:nvSpPr>
            <p:spPr bwMode="auto">
              <a:xfrm>
                <a:off x="3221859" y="3364554"/>
                <a:ext cx="12961" cy="12961"/>
              </a:xfrm>
              <a:custGeom>
                <a:avLst/>
                <a:gdLst>
                  <a:gd name="T0" fmla="*/ 16 w 54"/>
                  <a:gd name="T1" fmla="*/ 38 h 52"/>
                  <a:gd name="T2" fmla="*/ 16 w 54"/>
                  <a:gd name="T3" fmla="*/ 38 h 52"/>
                  <a:gd name="T4" fmla="*/ 37 w 54"/>
                  <a:gd name="T5" fmla="*/ 13 h 52"/>
                  <a:gd name="T6" fmla="*/ 37 w 54"/>
                  <a:gd name="T7" fmla="*/ 13 h 52"/>
                  <a:gd name="T8" fmla="*/ 16 w 54"/>
                  <a:gd name="T9" fmla="*/ 38 h 52"/>
                </a:gdLst>
                <a:ahLst/>
                <a:cxnLst>
                  <a:cxn ang="0">
                    <a:pos x="T0" y="T1"/>
                  </a:cxn>
                  <a:cxn ang="0">
                    <a:pos x="T2" y="T3"/>
                  </a:cxn>
                  <a:cxn ang="0">
                    <a:pos x="T4" y="T5"/>
                  </a:cxn>
                  <a:cxn ang="0">
                    <a:pos x="T6" y="T7"/>
                  </a:cxn>
                  <a:cxn ang="0">
                    <a:pos x="T8" y="T9"/>
                  </a:cxn>
                </a:cxnLst>
                <a:rect l="0" t="0" r="r" b="b"/>
                <a:pathLst>
                  <a:path w="54" h="52">
                    <a:moveTo>
                      <a:pt x="16" y="38"/>
                    </a:moveTo>
                    <a:lnTo>
                      <a:pt x="16" y="38"/>
                    </a:lnTo>
                    <a:cubicBezTo>
                      <a:pt x="33" y="51"/>
                      <a:pt x="53" y="26"/>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1" name="Freeform 234">
                <a:extLst>
                  <a:ext uri="{FF2B5EF4-FFF2-40B4-BE49-F238E27FC236}">
                    <a16:creationId xmlns:a16="http://schemas.microsoft.com/office/drawing/2014/main" id="{27C91D09-75B7-844C-8772-DF045101530C}"/>
                  </a:ext>
                </a:extLst>
              </p:cNvPr>
              <p:cNvSpPr>
                <a:spLocks noChangeArrowheads="1"/>
              </p:cNvSpPr>
              <p:nvPr/>
            </p:nvSpPr>
            <p:spPr bwMode="auto">
              <a:xfrm>
                <a:off x="3206738" y="3379676"/>
                <a:ext cx="12961" cy="14041"/>
              </a:xfrm>
              <a:custGeom>
                <a:avLst/>
                <a:gdLst>
                  <a:gd name="T0" fmla="*/ 34 w 55"/>
                  <a:gd name="T1" fmla="*/ 44 h 58"/>
                  <a:gd name="T2" fmla="*/ 34 w 55"/>
                  <a:gd name="T3" fmla="*/ 44 h 58"/>
                  <a:gd name="T4" fmla="*/ 38 w 55"/>
                  <a:gd name="T5" fmla="*/ 40 h 58"/>
                  <a:gd name="T6" fmla="*/ 38 w 55"/>
                  <a:gd name="T7" fmla="*/ 40 h 58"/>
                  <a:gd name="T8" fmla="*/ 20 w 55"/>
                  <a:gd name="T9" fmla="*/ 14 h 58"/>
                  <a:gd name="T10" fmla="*/ 20 w 55"/>
                  <a:gd name="T11" fmla="*/ 14 h 58"/>
                  <a:gd name="T12" fmla="*/ 15 w 55"/>
                  <a:gd name="T13" fmla="*/ 17 h 58"/>
                  <a:gd name="T14" fmla="*/ 15 w 55"/>
                  <a:gd name="T15" fmla="*/ 17 h 58"/>
                  <a:gd name="T16" fmla="*/ 34 w 55"/>
                  <a:gd name="T17"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8">
                    <a:moveTo>
                      <a:pt x="34" y="44"/>
                    </a:moveTo>
                    <a:lnTo>
                      <a:pt x="34" y="44"/>
                    </a:lnTo>
                    <a:cubicBezTo>
                      <a:pt x="36" y="43"/>
                      <a:pt x="37" y="42"/>
                      <a:pt x="38" y="40"/>
                    </a:cubicBezTo>
                    <a:lnTo>
                      <a:pt x="38" y="40"/>
                    </a:lnTo>
                    <a:cubicBezTo>
                      <a:pt x="54" y="27"/>
                      <a:pt x="35" y="0"/>
                      <a:pt x="20" y="14"/>
                    </a:cubicBezTo>
                    <a:lnTo>
                      <a:pt x="20" y="14"/>
                    </a:lnTo>
                    <a:cubicBezTo>
                      <a:pt x="18" y="15"/>
                      <a:pt x="17" y="16"/>
                      <a:pt x="15" y="17"/>
                    </a:cubicBezTo>
                    <a:lnTo>
                      <a:pt x="15" y="17"/>
                    </a:lnTo>
                    <a:cubicBezTo>
                      <a:pt x="0" y="31"/>
                      <a:pt x="18" y="57"/>
                      <a:pt x="34"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2" name="Freeform 235">
                <a:extLst>
                  <a:ext uri="{FF2B5EF4-FFF2-40B4-BE49-F238E27FC236}">
                    <a16:creationId xmlns:a16="http://schemas.microsoft.com/office/drawing/2014/main" id="{AFE15F4A-C6FB-6542-9C56-CEAD2832C557}"/>
                  </a:ext>
                </a:extLst>
              </p:cNvPr>
              <p:cNvSpPr>
                <a:spLocks noChangeArrowheads="1"/>
              </p:cNvSpPr>
              <p:nvPr/>
            </p:nvSpPr>
            <p:spPr bwMode="auto">
              <a:xfrm>
                <a:off x="3236980" y="3377515"/>
                <a:ext cx="8641" cy="12961"/>
              </a:xfrm>
              <a:custGeom>
                <a:avLst/>
                <a:gdLst>
                  <a:gd name="T0" fmla="*/ 2 w 37"/>
                  <a:gd name="T1" fmla="*/ 32 h 53"/>
                  <a:gd name="T2" fmla="*/ 2 w 37"/>
                  <a:gd name="T3" fmla="*/ 32 h 53"/>
                  <a:gd name="T4" fmla="*/ 35 w 37"/>
                  <a:gd name="T5" fmla="*/ 28 h 53"/>
                  <a:gd name="T6" fmla="*/ 35 w 37"/>
                  <a:gd name="T7" fmla="*/ 28 h 53"/>
                  <a:gd name="T8" fmla="*/ 34 w 37"/>
                  <a:gd name="T9" fmla="*/ 21 h 53"/>
                  <a:gd name="T10" fmla="*/ 34 w 37"/>
                  <a:gd name="T11" fmla="*/ 21 h 53"/>
                  <a:gd name="T12" fmla="*/ 1 w 37"/>
                  <a:gd name="T13" fmla="*/ 24 h 53"/>
                  <a:gd name="T14" fmla="*/ 1 w 37"/>
                  <a:gd name="T15" fmla="*/ 24 h 53"/>
                  <a:gd name="T16" fmla="*/ 2 w 37"/>
                  <a:gd name="T17"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53">
                    <a:moveTo>
                      <a:pt x="2" y="32"/>
                    </a:moveTo>
                    <a:lnTo>
                      <a:pt x="2" y="32"/>
                    </a:lnTo>
                    <a:cubicBezTo>
                      <a:pt x="4" y="52"/>
                      <a:pt x="36" y="49"/>
                      <a:pt x="35" y="28"/>
                    </a:cubicBezTo>
                    <a:lnTo>
                      <a:pt x="35" y="28"/>
                    </a:lnTo>
                    <a:cubicBezTo>
                      <a:pt x="34" y="26"/>
                      <a:pt x="34" y="24"/>
                      <a:pt x="34" y="21"/>
                    </a:cubicBezTo>
                    <a:lnTo>
                      <a:pt x="34" y="21"/>
                    </a:lnTo>
                    <a:cubicBezTo>
                      <a:pt x="32" y="0"/>
                      <a:pt x="0" y="4"/>
                      <a:pt x="1" y="24"/>
                    </a:cubicBezTo>
                    <a:lnTo>
                      <a:pt x="1" y="24"/>
                    </a:lnTo>
                    <a:cubicBezTo>
                      <a:pt x="2" y="26"/>
                      <a:pt x="2" y="29"/>
                      <a:pt x="2"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3" name="Freeform 236">
                <a:extLst>
                  <a:ext uri="{FF2B5EF4-FFF2-40B4-BE49-F238E27FC236}">
                    <a16:creationId xmlns:a16="http://schemas.microsoft.com/office/drawing/2014/main" id="{7160732A-BEB3-E44F-BEB1-8DE3BCD0812C}"/>
                  </a:ext>
                </a:extLst>
              </p:cNvPr>
              <p:cNvSpPr>
                <a:spLocks noChangeArrowheads="1"/>
              </p:cNvSpPr>
              <p:nvPr/>
            </p:nvSpPr>
            <p:spPr bwMode="auto">
              <a:xfrm>
                <a:off x="3227259" y="3402357"/>
                <a:ext cx="14042" cy="14042"/>
              </a:xfrm>
              <a:custGeom>
                <a:avLst/>
                <a:gdLst>
                  <a:gd name="T0" fmla="*/ 15 w 57"/>
                  <a:gd name="T1" fmla="*/ 39 h 56"/>
                  <a:gd name="T2" fmla="*/ 15 w 57"/>
                  <a:gd name="T3" fmla="*/ 39 h 56"/>
                  <a:gd name="T4" fmla="*/ 19 w 57"/>
                  <a:gd name="T5" fmla="*/ 42 h 56"/>
                  <a:gd name="T6" fmla="*/ 19 w 57"/>
                  <a:gd name="T7" fmla="*/ 42 h 56"/>
                  <a:gd name="T8" fmla="*/ 40 w 57"/>
                  <a:gd name="T9" fmla="*/ 17 h 56"/>
                  <a:gd name="T10" fmla="*/ 40 w 57"/>
                  <a:gd name="T11" fmla="*/ 17 h 56"/>
                  <a:gd name="T12" fmla="*/ 36 w 57"/>
                  <a:gd name="T13" fmla="*/ 14 h 56"/>
                  <a:gd name="T14" fmla="*/ 36 w 57"/>
                  <a:gd name="T15" fmla="*/ 14 h 56"/>
                  <a:gd name="T16" fmla="*/ 15 w 57"/>
                  <a:gd name="T17" fmla="*/ 3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5" y="39"/>
                    </a:moveTo>
                    <a:lnTo>
                      <a:pt x="15" y="39"/>
                    </a:lnTo>
                    <a:cubicBezTo>
                      <a:pt x="17" y="40"/>
                      <a:pt x="18" y="41"/>
                      <a:pt x="19" y="42"/>
                    </a:cubicBezTo>
                    <a:lnTo>
                      <a:pt x="19" y="42"/>
                    </a:lnTo>
                    <a:cubicBezTo>
                      <a:pt x="36" y="55"/>
                      <a:pt x="56" y="30"/>
                      <a:pt x="40" y="17"/>
                    </a:cubicBezTo>
                    <a:lnTo>
                      <a:pt x="40" y="17"/>
                    </a:lnTo>
                    <a:cubicBezTo>
                      <a:pt x="39" y="16"/>
                      <a:pt x="38" y="14"/>
                      <a:pt x="36" y="14"/>
                    </a:cubicBezTo>
                    <a:lnTo>
                      <a:pt x="36" y="14"/>
                    </a:lnTo>
                    <a:cubicBezTo>
                      <a:pt x="20" y="0"/>
                      <a:pt x="0" y="26"/>
                      <a:pt x="15"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4" name="Freeform 237">
                <a:extLst>
                  <a:ext uri="{FF2B5EF4-FFF2-40B4-BE49-F238E27FC236}">
                    <a16:creationId xmlns:a16="http://schemas.microsoft.com/office/drawing/2014/main" id="{B9BA5C5B-3569-0E49-B48E-A88F0099F84B}"/>
                  </a:ext>
                </a:extLst>
              </p:cNvPr>
              <p:cNvSpPr>
                <a:spLocks noChangeArrowheads="1"/>
              </p:cNvSpPr>
              <p:nvPr/>
            </p:nvSpPr>
            <p:spPr bwMode="auto">
              <a:xfrm>
                <a:off x="3268303" y="3355913"/>
                <a:ext cx="14042" cy="15122"/>
              </a:xfrm>
              <a:custGeom>
                <a:avLst/>
                <a:gdLst>
                  <a:gd name="T0" fmla="*/ 38 w 59"/>
                  <a:gd name="T1" fmla="*/ 45 h 62"/>
                  <a:gd name="T2" fmla="*/ 38 w 59"/>
                  <a:gd name="T3" fmla="*/ 45 h 62"/>
                  <a:gd name="T4" fmla="*/ 45 w 59"/>
                  <a:gd name="T5" fmla="*/ 37 h 62"/>
                  <a:gd name="T6" fmla="*/ 45 w 59"/>
                  <a:gd name="T7" fmla="*/ 37 h 62"/>
                  <a:gd name="T8" fmla="*/ 20 w 59"/>
                  <a:gd name="T9" fmla="*/ 16 h 62"/>
                  <a:gd name="T10" fmla="*/ 20 w 59"/>
                  <a:gd name="T11" fmla="*/ 16 h 62"/>
                  <a:gd name="T12" fmla="*/ 13 w 59"/>
                  <a:gd name="T13" fmla="*/ 24 h 62"/>
                  <a:gd name="T14" fmla="*/ 13 w 59"/>
                  <a:gd name="T15" fmla="*/ 24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1" y="43"/>
                      <a:pt x="42" y="40"/>
                      <a:pt x="45" y="37"/>
                    </a:cubicBezTo>
                    <a:lnTo>
                      <a:pt x="45" y="37"/>
                    </a:lnTo>
                    <a:cubicBezTo>
                      <a:pt x="58" y="21"/>
                      <a:pt x="33" y="0"/>
                      <a:pt x="20" y="16"/>
                    </a:cubicBezTo>
                    <a:lnTo>
                      <a:pt x="20" y="16"/>
                    </a:lnTo>
                    <a:cubicBezTo>
                      <a:pt x="17" y="19"/>
                      <a:pt x="16" y="22"/>
                      <a:pt x="13" y="24"/>
                    </a:cubicBezTo>
                    <a:lnTo>
                      <a:pt x="13" y="24"/>
                    </a:lnTo>
                    <a:cubicBezTo>
                      <a:pt x="0" y="41"/>
                      <a:pt x="26"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5" name="Freeform 238">
                <a:extLst>
                  <a:ext uri="{FF2B5EF4-FFF2-40B4-BE49-F238E27FC236}">
                    <a16:creationId xmlns:a16="http://schemas.microsoft.com/office/drawing/2014/main" id="{AC8AF8DF-379F-9645-84D6-BB3D61A7786D}"/>
                  </a:ext>
                </a:extLst>
              </p:cNvPr>
              <p:cNvSpPr>
                <a:spLocks noChangeArrowheads="1"/>
              </p:cNvSpPr>
              <p:nvPr/>
            </p:nvSpPr>
            <p:spPr bwMode="auto">
              <a:xfrm>
                <a:off x="3290986" y="3391557"/>
                <a:ext cx="12961" cy="9721"/>
              </a:xfrm>
              <a:custGeom>
                <a:avLst/>
                <a:gdLst>
                  <a:gd name="T0" fmla="*/ 24 w 54"/>
                  <a:gd name="T1" fmla="*/ 35 h 38"/>
                  <a:gd name="T2" fmla="*/ 24 w 54"/>
                  <a:gd name="T3" fmla="*/ 35 h 38"/>
                  <a:gd name="T4" fmla="*/ 31 w 54"/>
                  <a:gd name="T5" fmla="*/ 34 h 38"/>
                  <a:gd name="T6" fmla="*/ 31 w 54"/>
                  <a:gd name="T7" fmla="*/ 34 h 38"/>
                  <a:gd name="T8" fmla="*/ 28 w 54"/>
                  <a:gd name="T9" fmla="*/ 2 h 38"/>
                  <a:gd name="T10" fmla="*/ 28 w 54"/>
                  <a:gd name="T11" fmla="*/ 2 h 38"/>
                  <a:gd name="T12" fmla="*/ 21 w 54"/>
                  <a:gd name="T13" fmla="*/ 3 h 38"/>
                  <a:gd name="T14" fmla="*/ 21 w 54"/>
                  <a:gd name="T15" fmla="*/ 3 h 38"/>
                  <a:gd name="T16" fmla="*/ 24 w 54"/>
                  <a:gd name="T1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8">
                    <a:moveTo>
                      <a:pt x="24" y="35"/>
                    </a:moveTo>
                    <a:lnTo>
                      <a:pt x="24" y="35"/>
                    </a:lnTo>
                    <a:cubicBezTo>
                      <a:pt x="27" y="35"/>
                      <a:pt x="29" y="35"/>
                      <a:pt x="31" y="34"/>
                    </a:cubicBezTo>
                    <a:lnTo>
                      <a:pt x="31" y="34"/>
                    </a:lnTo>
                    <a:cubicBezTo>
                      <a:pt x="53" y="32"/>
                      <a:pt x="49" y="0"/>
                      <a:pt x="28" y="2"/>
                    </a:cubicBezTo>
                    <a:lnTo>
                      <a:pt x="28" y="2"/>
                    </a:lnTo>
                    <a:cubicBezTo>
                      <a:pt x="25" y="2"/>
                      <a:pt x="23" y="2"/>
                      <a:pt x="21" y="3"/>
                    </a:cubicBezTo>
                    <a:lnTo>
                      <a:pt x="21" y="3"/>
                    </a:lnTo>
                    <a:cubicBezTo>
                      <a:pt x="0" y="5"/>
                      <a:pt x="3" y="37"/>
                      <a:pt x="24"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6" name="Freeform 239">
                <a:extLst>
                  <a:ext uri="{FF2B5EF4-FFF2-40B4-BE49-F238E27FC236}">
                    <a16:creationId xmlns:a16="http://schemas.microsoft.com/office/drawing/2014/main" id="{B50CEE9D-DD87-0A47-BEC3-E6826FB2FF76}"/>
                  </a:ext>
                </a:extLst>
              </p:cNvPr>
              <p:cNvSpPr>
                <a:spLocks noChangeArrowheads="1"/>
              </p:cNvSpPr>
              <p:nvPr/>
            </p:nvSpPr>
            <p:spPr bwMode="auto">
              <a:xfrm>
                <a:off x="3271544" y="3408838"/>
                <a:ext cx="12961" cy="9721"/>
              </a:xfrm>
              <a:custGeom>
                <a:avLst/>
                <a:gdLst>
                  <a:gd name="T0" fmla="*/ 24 w 54"/>
                  <a:gd name="T1" fmla="*/ 35 h 38"/>
                  <a:gd name="T2" fmla="*/ 24 w 54"/>
                  <a:gd name="T3" fmla="*/ 35 h 38"/>
                  <a:gd name="T4" fmla="*/ 32 w 54"/>
                  <a:gd name="T5" fmla="*/ 34 h 38"/>
                  <a:gd name="T6" fmla="*/ 32 w 54"/>
                  <a:gd name="T7" fmla="*/ 34 h 38"/>
                  <a:gd name="T8" fmla="*/ 28 w 54"/>
                  <a:gd name="T9" fmla="*/ 2 h 38"/>
                  <a:gd name="T10" fmla="*/ 28 w 54"/>
                  <a:gd name="T11" fmla="*/ 2 h 38"/>
                  <a:gd name="T12" fmla="*/ 21 w 54"/>
                  <a:gd name="T13" fmla="*/ 2 h 38"/>
                  <a:gd name="T14" fmla="*/ 21 w 54"/>
                  <a:gd name="T15" fmla="*/ 2 h 38"/>
                  <a:gd name="T16" fmla="*/ 24 w 54"/>
                  <a:gd name="T1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8">
                    <a:moveTo>
                      <a:pt x="24" y="35"/>
                    </a:moveTo>
                    <a:lnTo>
                      <a:pt x="24" y="35"/>
                    </a:lnTo>
                    <a:cubicBezTo>
                      <a:pt x="27" y="35"/>
                      <a:pt x="30" y="34"/>
                      <a:pt x="32" y="34"/>
                    </a:cubicBezTo>
                    <a:lnTo>
                      <a:pt x="32" y="34"/>
                    </a:lnTo>
                    <a:cubicBezTo>
                      <a:pt x="53" y="32"/>
                      <a:pt x="49" y="0"/>
                      <a:pt x="28" y="2"/>
                    </a:cubicBezTo>
                    <a:lnTo>
                      <a:pt x="28" y="2"/>
                    </a:lnTo>
                    <a:cubicBezTo>
                      <a:pt x="26" y="2"/>
                      <a:pt x="23" y="2"/>
                      <a:pt x="21" y="2"/>
                    </a:cubicBezTo>
                    <a:lnTo>
                      <a:pt x="21" y="2"/>
                    </a:lnTo>
                    <a:cubicBezTo>
                      <a:pt x="0" y="5"/>
                      <a:pt x="4" y="37"/>
                      <a:pt x="24"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7" name="Freeform 240">
                <a:extLst>
                  <a:ext uri="{FF2B5EF4-FFF2-40B4-BE49-F238E27FC236}">
                    <a16:creationId xmlns:a16="http://schemas.microsoft.com/office/drawing/2014/main" id="{DB549C53-2BFB-E749-BF98-477597A7D22E}"/>
                  </a:ext>
                </a:extLst>
              </p:cNvPr>
              <p:cNvSpPr>
                <a:spLocks noChangeArrowheads="1"/>
              </p:cNvSpPr>
              <p:nvPr/>
            </p:nvSpPr>
            <p:spPr bwMode="auto">
              <a:xfrm>
                <a:off x="3283425" y="3373195"/>
                <a:ext cx="12961" cy="12961"/>
              </a:xfrm>
              <a:custGeom>
                <a:avLst/>
                <a:gdLst>
                  <a:gd name="T0" fmla="*/ 17 w 55"/>
                  <a:gd name="T1" fmla="*/ 38 h 52"/>
                  <a:gd name="T2" fmla="*/ 17 w 55"/>
                  <a:gd name="T3" fmla="*/ 38 h 52"/>
                  <a:gd name="T4" fmla="*/ 37 w 55"/>
                  <a:gd name="T5" fmla="*/ 13 h 52"/>
                  <a:gd name="T6" fmla="*/ 37 w 55"/>
                  <a:gd name="T7" fmla="*/ 13 h 52"/>
                  <a:gd name="T8" fmla="*/ 17 w 55"/>
                  <a:gd name="T9" fmla="*/ 38 h 52"/>
                </a:gdLst>
                <a:ahLst/>
                <a:cxnLst>
                  <a:cxn ang="0">
                    <a:pos x="T0" y="T1"/>
                  </a:cxn>
                  <a:cxn ang="0">
                    <a:pos x="T2" y="T3"/>
                  </a:cxn>
                  <a:cxn ang="0">
                    <a:pos x="T4" y="T5"/>
                  </a:cxn>
                  <a:cxn ang="0">
                    <a:pos x="T6" y="T7"/>
                  </a:cxn>
                  <a:cxn ang="0">
                    <a:pos x="T8" y="T9"/>
                  </a:cxn>
                </a:cxnLst>
                <a:rect l="0" t="0" r="r" b="b"/>
                <a:pathLst>
                  <a:path w="55" h="52">
                    <a:moveTo>
                      <a:pt x="17" y="38"/>
                    </a:moveTo>
                    <a:lnTo>
                      <a:pt x="17" y="38"/>
                    </a:lnTo>
                    <a:cubicBezTo>
                      <a:pt x="33" y="51"/>
                      <a:pt x="54" y="26"/>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8" name="Freeform 241">
                <a:extLst>
                  <a:ext uri="{FF2B5EF4-FFF2-40B4-BE49-F238E27FC236}">
                    <a16:creationId xmlns:a16="http://schemas.microsoft.com/office/drawing/2014/main" id="{4C98F276-384D-6440-A4CF-7DA09690FAEC}"/>
                  </a:ext>
                </a:extLst>
              </p:cNvPr>
              <p:cNvSpPr>
                <a:spLocks noChangeArrowheads="1"/>
              </p:cNvSpPr>
              <p:nvPr/>
            </p:nvSpPr>
            <p:spPr bwMode="auto">
              <a:xfrm>
                <a:off x="3340672" y="3393717"/>
                <a:ext cx="12961" cy="12961"/>
              </a:xfrm>
              <a:custGeom>
                <a:avLst/>
                <a:gdLst>
                  <a:gd name="T0" fmla="*/ 16 w 54"/>
                  <a:gd name="T1" fmla="*/ 39 h 54"/>
                  <a:gd name="T2" fmla="*/ 16 w 54"/>
                  <a:gd name="T3" fmla="*/ 39 h 54"/>
                  <a:gd name="T4" fmla="*/ 36 w 54"/>
                  <a:gd name="T5" fmla="*/ 14 h 54"/>
                  <a:gd name="T6" fmla="*/ 36 w 54"/>
                  <a:gd name="T7" fmla="*/ 14 h 54"/>
                  <a:gd name="T8" fmla="*/ 16 w 54"/>
                  <a:gd name="T9" fmla="*/ 39 h 54"/>
                </a:gdLst>
                <a:ahLst/>
                <a:cxnLst>
                  <a:cxn ang="0">
                    <a:pos x="T0" y="T1"/>
                  </a:cxn>
                  <a:cxn ang="0">
                    <a:pos x="T2" y="T3"/>
                  </a:cxn>
                  <a:cxn ang="0">
                    <a:pos x="T4" y="T5"/>
                  </a:cxn>
                  <a:cxn ang="0">
                    <a:pos x="T6" y="T7"/>
                  </a:cxn>
                  <a:cxn ang="0">
                    <a:pos x="T8" y="T9"/>
                  </a:cxn>
                </a:cxnLst>
                <a:rect l="0" t="0" r="r" b="b"/>
                <a:pathLst>
                  <a:path w="54" h="54">
                    <a:moveTo>
                      <a:pt x="16" y="39"/>
                    </a:moveTo>
                    <a:lnTo>
                      <a:pt x="16" y="39"/>
                    </a:lnTo>
                    <a:cubicBezTo>
                      <a:pt x="32" y="53"/>
                      <a:pt x="53" y="27"/>
                      <a:pt x="36" y="14"/>
                    </a:cubicBezTo>
                    <a:lnTo>
                      <a:pt x="36" y="14"/>
                    </a:lnTo>
                    <a:cubicBezTo>
                      <a:pt x="20" y="0"/>
                      <a:pt x="0" y="26"/>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9" name="Freeform 242">
                <a:extLst>
                  <a:ext uri="{FF2B5EF4-FFF2-40B4-BE49-F238E27FC236}">
                    <a16:creationId xmlns:a16="http://schemas.microsoft.com/office/drawing/2014/main" id="{6E50ED76-95BB-8441-8032-6DFB4C27BD8D}"/>
                  </a:ext>
                </a:extLst>
              </p:cNvPr>
              <p:cNvSpPr>
                <a:spLocks noChangeArrowheads="1"/>
              </p:cNvSpPr>
              <p:nvPr/>
            </p:nvSpPr>
            <p:spPr bwMode="auto">
              <a:xfrm>
                <a:off x="3313668" y="3404518"/>
                <a:ext cx="12961" cy="12961"/>
              </a:xfrm>
              <a:custGeom>
                <a:avLst/>
                <a:gdLst>
                  <a:gd name="T0" fmla="*/ 16 w 55"/>
                  <a:gd name="T1" fmla="*/ 39 h 53"/>
                  <a:gd name="T2" fmla="*/ 16 w 55"/>
                  <a:gd name="T3" fmla="*/ 39 h 53"/>
                  <a:gd name="T4" fmla="*/ 37 w 55"/>
                  <a:gd name="T5" fmla="*/ 14 h 53"/>
                  <a:gd name="T6" fmla="*/ 37 w 55"/>
                  <a:gd name="T7" fmla="*/ 14 h 53"/>
                  <a:gd name="T8" fmla="*/ 16 w 55"/>
                  <a:gd name="T9" fmla="*/ 39 h 53"/>
                </a:gdLst>
                <a:ahLst/>
                <a:cxnLst>
                  <a:cxn ang="0">
                    <a:pos x="T0" y="T1"/>
                  </a:cxn>
                  <a:cxn ang="0">
                    <a:pos x="T2" y="T3"/>
                  </a:cxn>
                  <a:cxn ang="0">
                    <a:pos x="T4" y="T5"/>
                  </a:cxn>
                  <a:cxn ang="0">
                    <a:pos x="T6" y="T7"/>
                  </a:cxn>
                  <a:cxn ang="0">
                    <a:pos x="T8" y="T9"/>
                  </a:cxn>
                </a:cxnLst>
                <a:rect l="0" t="0" r="r" b="b"/>
                <a:pathLst>
                  <a:path w="55" h="53">
                    <a:moveTo>
                      <a:pt x="16" y="39"/>
                    </a:moveTo>
                    <a:lnTo>
                      <a:pt x="16" y="39"/>
                    </a:lnTo>
                    <a:cubicBezTo>
                      <a:pt x="33" y="52"/>
                      <a:pt x="54" y="26"/>
                      <a:pt x="37" y="14"/>
                    </a:cubicBezTo>
                    <a:lnTo>
                      <a:pt x="37" y="14"/>
                    </a:lnTo>
                    <a:cubicBezTo>
                      <a:pt x="21"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0" name="Freeform 243">
                <a:extLst>
                  <a:ext uri="{FF2B5EF4-FFF2-40B4-BE49-F238E27FC236}">
                    <a16:creationId xmlns:a16="http://schemas.microsoft.com/office/drawing/2014/main" id="{A9EA97C0-98C8-E84A-B91B-409198108716}"/>
                  </a:ext>
                </a:extLst>
              </p:cNvPr>
              <p:cNvSpPr>
                <a:spLocks noChangeArrowheads="1"/>
              </p:cNvSpPr>
              <p:nvPr/>
            </p:nvSpPr>
            <p:spPr bwMode="auto">
              <a:xfrm>
                <a:off x="3341751" y="3416399"/>
                <a:ext cx="14042" cy="15122"/>
              </a:xfrm>
              <a:custGeom>
                <a:avLst/>
                <a:gdLst>
                  <a:gd name="T0" fmla="*/ 38 w 59"/>
                  <a:gd name="T1" fmla="*/ 45 h 62"/>
                  <a:gd name="T2" fmla="*/ 38 w 59"/>
                  <a:gd name="T3" fmla="*/ 45 h 62"/>
                  <a:gd name="T4" fmla="*/ 45 w 59"/>
                  <a:gd name="T5" fmla="*/ 37 h 62"/>
                  <a:gd name="T6" fmla="*/ 45 w 59"/>
                  <a:gd name="T7" fmla="*/ 37 h 62"/>
                  <a:gd name="T8" fmla="*/ 19 w 59"/>
                  <a:gd name="T9" fmla="*/ 16 h 62"/>
                  <a:gd name="T10" fmla="*/ 19 w 59"/>
                  <a:gd name="T11" fmla="*/ 16 h 62"/>
                  <a:gd name="T12" fmla="*/ 13 w 59"/>
                  <a:gd name="T13" fmla="*/ 24 h 62"/>
                  <a:gd name="T14" fmla="*/ 13 w 59"/>
                  <a:gd name="T15" fmla="*/ 24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1" y="42"/>
                      <a:pt x="43" y="39"/>
                      <a:pt x="45" y="37"/>
                    </a:cubicBezTo>
                    <a:lnTo>
                      <a:pt x="45" y="37"/>
                    </a:lnTo>
                    <a:cubicBezTo>
                      <a:pt x="58" y="20"/>
                      <a:pt x="33" y="0"/>
                      <a:pt x="19" y="16"/>
                    </a:cubicBezTo>
                    <a:lnTo>
                      <a:pt x="19" y="16"/>
                    </a:lnTo>
                    <a:cubicBezTo>
                      <a:pt x="18" y="19"/>
                      <a:pt x="15" y="22"/>
                      <a:pt x="13" y="24"/>
                    </a:cubicBezTo>
                    <a:lnTo>
                      <a:pt x="13" y="24"/>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1" name="Freeform 244">
                <a:extLst>
                  <a:ext uri="{FF2B5EF4-FFF2-40B4-BE49-F238E27FC236}">
                    <a16:creationId xmlns:a16="http://schemas.microsoft.com/office/drawing/2014/main" id="{9B175F55-D4AE-7848-ADBF-BC276A894BD2}"/>
                  </a:ext>
                </a:extLst>
              </p:cNvPr>
              <p:cNvSpPr>
                <a:spLocks noChangeArrowheads="1"/>
              </p:cNvSpPr>
              <p:nvPr/>
            </p:nvSpPr>
            <p:spPr bwMode="auto">
              <a:xfrm>
                <a:off x="3306108" y="3443402"/>
                <a:ext cx="14041" cy="14042"/>
              </a:xfrm>
              <a:custGeom>
                <a:avLst/>
                <a:gdLst>
                  <a:gd name="T0" fmla="*/ 17 w 56"/>
                  <a:gd name="T1" fmla="*/ 17 h 58"/>
                  <a:gd name="T2" fmla="*/ 17 w 56"/>
                  <a:gd name="T3" fmla="*/ 17 h 58"/>
                  <a:gd name="T4" fmla="*/ 14 w 56"/>
                  <a:gd name="T5" fmla="*/ 20 h 58"/>
                  <a:gd name="T6" fmla="*/ 14 w 56"/>
                  <a:gd name="T7" fmla="*/ 20 h 58"/>
                  <a:gd name="T8" fmla="*/ 39 w 56"/>
                  <a:gd name="T9" fmla="*/ 41 h 58"/>
                  <a:gd name="T10" fmla="*/ 39 w 56"/>
                  <a:gd name="T11" fmla="*/ 41 h 58"/>
                  <a:gd name="T12" fmla="*/ 42 w 56"/>
                  <a:gd name="T13" fmla="*/ 37 h 58"/>
                  <a:gd name="T14" fmla="*/ 42 w 56"/>
                  <a:gd name="T15" fmla="*/ 37 h 58"/>
                  <a:gd name="T16" fmla="*/ 17 w 56"/>
                  <a:gd name="T17"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7" y="17"/>
                    </a:moveTo>
                    <a:lnTo>
                      <a:pt x="17" y="17"/>
                    </a:lnTo>
                    <a:cubicBezTo>
                      <a:pt x="16" y="18"/>
                      <a:pt x="15" y="19"/>
                      <a:pt x="14" y="20"/>
                    </a:cubicBezTo>
                    <a:lnTo>
                      <a:pt x="14" y="20"/>
                    </a:lnTo>
                    <a:cubicBezTo>
                      <a:pt x="0" y="37"/>
                      <a:pt x="25" y="57"/>
                      <a:pt x="39" y="41"/>
                    </a:cubicBezTo>
                    <a:lnTo>
                      <a:pt x="39" y="41"/>
                    </a:lnTo>
                    <a:cubicBezTo>
                      <a:pt x="40" y="40"/>
                      <a:pt x="41" y="39"/>
                      <a:pt x="42" y="37"/>
                    </a:cubicBezTo>
                    <a:lnTo>
                      <a:pt x="42" y="37"/>
                    </a:lnTo>
                    <a:cubicBezTo>
                      <a:pt x="55" y="21"/>
                      <a:pt x="30" y="0"/>
                      <a:pt x="17"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2" name="Freeform 245">
                <a:extLst>
                  <a:ext uri="{FF2B5EF4-FFF2-40B4-BE49-F238E27FC236}">
                    <a16:creationId xmlns:a16="http://schemas.microsoft.com/office/drawing/2014/main" id="{38DE8D2B-6C55-F24E-B0BF-9AD1E65A3E20}"/>
                  </a:ext>
                </a:extLst>
              </p:cNvPr>
              <p:cNvSpPr>
                <a:spLocks noChangeArrowheads="1"/>
              </p:cNvSpPr>
              <p:nvPr/>
            </p:nvSpPr>
            <p:spPr bwMode="auto">
              <a:xfrm>
                <a:off x="3352552" y="3475805"/>
                <a:ext cx="14042" cy="14042"/>
              </a:xfrm>
              <a:custGeom>
                <a:avLst/>
                <a:gdLst>
                  <a:gd name="T0" fmla="*/ 16 w 58"/>
                  <a:gd name="T1" fmla="*/ 38 h 56"/>
                  <a:gd name="T2" fmla="*/ 16 w 58"/>
                  <a:gd name="T3" fmla="*/ 38 h 56"/>
                  <a:gd name="T4" fmla="*/ 20 w 58"/>
                  <a:gd name="T5" fmla="*/ 42 h 56"/>
                  <a:gd name="T6" fmla="*/ 20 w 58"/>
                  <a:gd name="T7" fmla="*/ 42 h 56"/>
                  <a:gd name="T8" fmla="*/ 41 w 58"/>
                  <a:gd name="T9" fmla="*/ 17 h 56"/>
                  <a:gd name="T10" fmla="*/ 41 w 58"/>
                  <a:gd name="T11" fmla="*/ 17 h 56"/>
                  <a:gd name="T12" fmla="*/ 37 w 58"/>
                  <a:gd name="T13" fmla="*/ 13 h 56"/>
                  <a:gd name="T14" fmla="*/ 37 w 58"/>
                  <a:gd name="T15" fmla="*/ 13 h 56"/>
                  <a:gd name="T16" fmla="*/ 16 w 58"/>
                  <a:gd name="T1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6">
                    <a:moveTo>
                      <a:pt x="16" y="38"/>
                    </a:moveTo>
                    <a:lnTo>
                      <a:pt x="16" y="38"/>
                    </a:lnTo>
                    <a:cubicBezTo>
                      <a:pt x="17" y="39"/>
                      <a:pt x="19" y="41"/>
                      <a:pt x="20" y="42"/>
                    </a:cubicBezTo>
                    <a:lnTo>
                      <a:pt x="20" y="42"/>
                    </a:lnTo>
                    <a:cubicBezTo>
                      <a:pt x="37" y="55"/>
                      <a:pt x="57" y="30"/>
                      <a:pt x="41" y="17"/>
                    </a:cubicBezTo>
                    <a:lnTo>
                      <a:pt x="41" y="17"/>
                    </a:lnTo>
                    <a:cubicBezTo>
                      <a:pt x="40" y="16"/>
                      <a:pt x="38" y="14"/>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3" name="Freeform 246">
                <a:extLst>
                  <a:ext uri="{FF2B5EF4-FFF2-40B4-BE49-F238E27FC236}">
                    <a16:creationId xmlns:a16="http://schemas.microsoft.com/office/drawing/2014/main" id="{0794B10A-490A-5C47-B4BB-B891CE1646DA}"/>
                  </a:ext>
                </a:extLst>
              </p:cNvPr>
              <p:cNvSpPr>
                <a:spLocks noChangeArrowheads="1"/>
              </p:cNvSpPr>
              <p:nvPr/>
            </p:nvSpPr>
            <p:spPr bwMode="auto">
              <a:xfrm>
                <a:off x="3384956" y="3492008"/>
                <a:ext cx="14042" cy="14041"/>
              </a:xfrm>
              <a:custGeom>
                <a:avLst/>
                <a:gdLst>
                  <a:gd name="T0" fmla="*/ 17 w 56"/>
                  <a:gd name="T1" fmla="*/ 16 h 58"/>
                  <a:gd name="T2" fmla="*/ 17 w 56"/>
                  <a:gd name="T3" fmla="*/ 16 h 58"/>
                  <a:gd name="T4" fmla="*/ 13 w 56"/>
                  <a:gd name="T5" fmla="*/ 20 h 58"/>
                  <a:gd name="T6" fmla="*/ 13 w 56"/>
                  <a:gd name="T7" fmla="*/ 20 h 58"/>
                  <a:gd name="T8" fmla="*/ 38 w 56"/>
                  <a:gd name="T9" fmla="*/ 41 h 58"/>
                  <a:gd name="T10" fmla="*/ 38 w 56"/>
                  <a:gd name="T11" fmla="*/ 41 h 58"/>
                  <a:gd name="T12" fmla="*/ 42 w 56"/>
                  <a:gd name="T13" fmla="*/ 37 h 58"/>
                  <a:gd name="T14" fmla="*/ 42 w 56"/>
                  <a:gd name="T15" fmla="*/ 37 h 58"/>
                  <a:gd name="T16" fmla="*/ 17 w 56"/>
                  <a:gd name="T17" fmla="*/ 1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7" y="16"/>
                    </a:moveTo>
                    <a:lnTo>
                      <a:pt x="17" y="16"/>
                    </a:lnTo>
                    <a:cubicBezTo>
                      <a:pt x="15" y="18"/>
                      <a:pt x="14" y="19"/>
                      <a:pt x="13" y="20"/>
                    </a:cubicBezTo>
                    <a:lnTo>
                      <a:pt x="13" y="20"/>
                    </a:lnTo>
                    <a:cubicBezTo>
                      <a:pt x="0" y="36"/>
                      <a:pt x="25" y="57"/>
                      <a:pt x="38" y="41"/>
                    </a:cubicBezTo>
                    <a:lnTo>
                      <a:pt x="38" y="41"/>
                    </a:lnTo>
                    <a:cubicBezTo>
                      <a:pt x="39" y="39"/>
                      <a:pt x="40" y="38"/>
                      <a:pt x="42" y="37"/>
                    </a:cubicBezTo>
                    <a:lnTo>
                      <a:pt x="42" y="37"/>
                    </a:lnTo>
                    <a:cubicBezTo>
                      <a:pt x="55" y="21"/>
                      <a:pt x="30" y="0"/>
                      <a:pt x="17"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4" name="Freeform 247">
                <a:extLst>
                  <a:ext uri="{FF2B5EF4-FFF2-40B4-BE49-F238E27FC236}">
                    <a16:creationId xmlns:a16="http://schemas.microsoft.com/office/drawing/2014/main" id="{AA9CE41D-456A-B946-93AF-9009510AF8C1}"/>
                  </a:ext>
                </a:extLst>
              </p:cNvPr>
              <p:cNvSpPr>
                <a:spLocks noChangeArrowheads="1"/>
              </p:cNvSpPr>
              <p:nvPr/>
            </p:nvSpPr>
            <p:spPr bwMode="auto">
              <a:xfrm>
                <a:off x="3333110" y="3503888"/>
                <a:ext cx="12961" cy="12961"/>
              </a:xfrm>
              <a:custGeom>
                <a:avLst/>
                <a:gdLst>
                  <a:gd name="T0" fmla="*/ 16 w 54"/>
                  <a:gd name="T1" fmla="*/ 39 h 53"/>
                  <a:gd name="T2" fmla="*/ 16 w 54"/>
                  <a:gd name="T3" fmla="*/ 39 h 53"/>
                  <a:gd name="T4" fmla="*/ 37 w 54"/>
                  <a:gd name="T5" fmla="*/ 14 h 53"/>
                  <a:gd name="T6" fmla="*/ 37 w 54"/>
                  <a:gd name="T7" fmla="*/ 14 h 53"/>
                  <a:gd name="T8" fmla="*/ 16 w 54"/>
                  <a:gd name="T9" fmla="*/ 39 h 53"/>
                </a:gdLst>
                <a:ahLst/>
                <a:cxnLst>
                  <a:cxn ang="0">
                    <a:pos x="T0" y="T1"/>
                  </a:cxn>
                  <a:cxn ang="0">
                    <a:pos x="T2" y="T3"/>
                  </a:cxn>
                  <a:cxn ang="0">
                    <a:pos x="T4" y="T5"/>
                  </a:cxn>
                  <a:cxn ang="0">
                    <a:pos x="T6" y="T7"/>
                  </a:cxn>
                  <a:cxn ang="0">
                    <a:pos x="T8" y="T9"/>
                  </a:cxn>
                </a:cxnLst>
                <a:rect l="0" t="0" r="r" b="b"/>
                <a:pathLst>
                  <a:path w="54" h="53">
                    <a:moveTo>
                      <a:pt x="16" y="39"/>
                    </a:moveTo>
                    <a:lnTo>
                      <a:pt x="16" y="39"/>
                    </a:lnTo>
                    <a:cubicBezTo>
                      <a:pt x="32" y="52"/>
                      <a:pt x="53" y="27"/>
                      <a:pt x="37" y="14"/>
                    </a:cubicBezTo>
                    <a:lnTo>
                      <a:pt x="37" y="14"/>
                    </a:lnTo>
                    <a:cubicBezTo>
                      <a:pt x="20" y="0"/>
                      <a:pt x="0" y="26"/>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5" name="Freeform 248">
                <a:extLst>
                  <a:ext uri="{FF2B5EF4-FFF2-40B4-BE49-F238E27FC236}">
                    <a16:creationId xmlns:a16="http://schemas.microsoft.com/office/drawing/2014/main" id="{AD2A80F6-8B68-9040-9486-B12385922748}"/>
                  </a:ext>
                </a:extLst>
              </p:cNvPr>
              <p:cNvSpPr>
                <a:spLocks noChangeArrowheads="1"/>
              </p:cNvSpPr>
              <p:nvPr/>
            </p:nvSpPr>
            <p:spPr bwMode="auto">
              <a:xfrm>
                <a:off x="3339591" y="3463925"/>
                <a:ext cx="14042" cy="14041"/>
              </a:xfrm>
              <a:custGeom>
                <a:avLst/>
                <a:gdLst>
                  <a:gd name="T0" fmla="*/ 40 w 58"/>
                  <a:gd name="T1" fmla="*/ 17 h 57"/>
                  <a:gd name="T2" fmla="*/ 40 w 58"/>
                  <a:gd name="T3" fmla="*/ 17 h 57"/>
                  <a:gd name="T4" fmla="*/ 36 w 58"/>
                  <a:gd name="T5" fmla="*/ 13 h 57"/>
                  <a:gd name="T6" fmla="*/ 36 w 58"/>
                  <a:gd name="T7" fmla="*/ 13 h 57"/>
                  <a:gd name="T8" fmla="*/ 16 w 58"/>
                  <a:gd name="T9" fmla="*/ 38 h 57"/>
                  <a:gd name="T10" fmla="*/ 16 w 58"/>
                  <a:gd name="T11" fmla="*/ 38 h 57"/>
                  <a:gd name="T12" fmla="*/ 20 w 58"/>
                  <a:gd name="T13" fmla="*/ 42 h 57"/>
                  <a:gd name="T14" fmla="*/ 20 w 58"/>
                  <a:gd name="T15" fmla="*/ 42 h 57"/>
                  <a:gd name="T16" fmla="*/ 40 w 58"/>
                  <a:gd name="T17"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40" y="17"/>
                    </a:moveTo>
                    <a:lnTo>
                      <a:pt x="40" y="17"/>
                    </a:lnTo>
                    <a:cubicBezTo>
                      <a:pt x="39" y="16"/>
                      <a:pt x="38" y="14"/>
                      <a:pt x="36" y="13"/>
                    </a:cubicBezTo>
                    <a:lnTo>
                      <a:pt x="36" y="13"/>
                    </a:lnTo>
                    <a:cubicBezTo>
                      <a:pt x="20" y="0"/>
                      <a:pt x="0" y="26"/>
                      <a:pt x="16" y="38"/>
                    </a:cubicBezTo>
                    <a:lnTo>
                      <a:pt x="16" y="38"/>
                    </a:lnTo>
                    <a:cubicBezTo>
                      <a:pt x="18" y="40"/>
                      <a:pt x="19" y="41"/>
                      <a:pt x="20" y="42"/>
                    </a:cubicBezTo>
                    <a:lnTo>
                      <a:pt x="20" y="42"/>
                    </a:lnTo>
                    <a:cubicBezTo>
                      <a:pt x="36" y="56"/>
                      <a:pt x="57" y="30"/>
                      <a:pt x="40"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6" name="Freeform 249">
                <a:extLst>
                  <a:ext uri="{FF2B5EF4-FFF2-40B4-BE49-F238E27FC236}">
                    <a16:creationId xmlns:a16="http://schemas.microsoft.com/office/drawing/2014/main" id="{BB3CF11B-8E62-B14A-880A-AA9654E46D1A}"/>
                  </a:ext>
                </a:extLst>
              </p:cNvPr>
              <p:cNvSpPr>
                <a:spLocks noChangeArrowheads="1"/>
              </p:cNvSpPr>
              <p:nvPr/>
            </p:nvSpPr>
            <p:spPr bwMode="auto">
              <a:xfrm>
                <a:off x="3316909" y="3465004"/>
                <a:ext cx="12961" cy="12961"/>
              </a:xfrm>
              <a:custGeom>
                <a:avLst/>
                <a:gdLst>
                  <a:gd name="T0" fmla="*/ 16 w 54"/>
                  <a:gd name="T1" fmla="*/ 38 h 53"/>
                  <a:gd name="T2" fmla="*/ 16 w 54"/>
                  <a:gd name="T3" fmla="*/ 38 h 53"/>
                  <a:gd name="T4" fmla="*/ 37 w 54"/>
                  <a:gd name="T5" fmla="*/ 13 h 53"/>
                  <a:gd name="T6" fmla="*/ 37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3" y="52"/>
                      <a:pt x="53" y="27"/>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7" name="Freeform 250">
                <a:extLst>
                  <a:ext uri="{FF2B5EF4-FFF2-40B4-BE49-F238E27FC236}">
                    <a16:creationId xmlns:a16="http://schemas.microsoft.com/office/drawing/2014/main" id="{EF6BBC98-66DD-D745-99D6-9C825EDD3FEB}"/>
                  </a:ext>
                </a:extLst>
              </p:cNvPr>
              <p:cNvSpPr>
                <a:spLocks noChangeArrowheads="1"/>
              </p:cNvSpPr>
              <p:nvPr/>
            </p:nvSpPr>
            <p:spPr bwMode="auto">
              <a:xfrm>
                <a:off x="3299627" y="3502809"/>
                <a:ext cx="12961" cy="12961"/>
              </a:xfrm>
              <a:custGeom>
                <a:avLst/>
                <a:gdLst>
                  <a:gd name="T0" fmla="*/ 16 w 54"/>
                  <a:gd name="T1" fmla="*/ 38 h 53"/>
                  <a:gd name="T2" fmla="*/ 16 w 54"/>
                  <a:gd name="T3" fmla="*/ 38 h 53"/>
                  <a:gd name="T4" fmla="*/ 36 w 54"/>
                  <a:gd name="T5" fmla="*/ 13 h 53"/>
                  <a:gd name="T6" fmla="*/ 36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2" y="52"/>
                      <a:pt x="53" y="27"/>
                      <a:pt x="36" y="13"/>
                    </a:cubicBezTo>
                    <a:lnTo>
                      <a:pt x="36"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8" name="Freeform 251">
                <a:extLst>
                  <a:ext uri="{FF2B5EF4-FFF2-40B4-BE49-F238E27FC236}">
                    <a16:creationId xmlns:a16="http://schemas.microsoft.com/office/drawing/2014/main" id="{3A5D0F9A-810C-0B43-BFC6-E63690C551EB}"/>
                  </a:ext>
                </a:extLst>
              </p:cNvPr>
              <p:cNvSpPr>
                <a:spLocks noChangeArrowheads="1"/>
              </p:cNvSpPr>
              <p:nvPr/>
            </p:nvSpPr>
            <p:spPr bwMode="auto">
              <a:xfrm>
                <a:off x="3321230" y="3541693"/>
                <a:ext cx="10801" cy="14041"/>
              </a:xfrm>
              <a:custGeom>
                <a:avLst/>
                <a:gdLst>
                  <a:gd name="T0" fmla="*/ 39 w 45"/>
                  <a:gd name="T1" fmla="*/ 26 h 58"/>
                  <a:gd name="T2" fmla="*/ 39 w 45"/>
                  <a:gd name="T3" fmla="*/ 26 h 58"/>
                  <a:gd name="T4" fmla="*/ 7 w 45"/>
                  <a:gd name="T5" fmla="*/ 21 h 58"/>
                  <a:gd name="T6" fmla="*/ 7 w 45"/>
                  <a:gd name="T7" fmla="*/ 21 h 58"/>
                  <a:gd name="T8" fmla="*/ 4 w 45"/>
                  <a:gd name="T9" fmla="*/ 32 h 58"/>
                  <a:gd name="T10" fmla="*/ 4 w 45"/>
                  <a:gd name="T11" fmla="*/ 32 h 58"/>
                  <a:gd name="T12" fmla="*/ 37 w 45"/>
                  <a:gd name="T13" fmla="*/ 37 h 58"/>
                  <a:gd name="T14" fmla="*/ 37 w 45"/>
                  <a:gd name="T15" fmla="*/ 37 h 58"/>
                  <a:gd name="T16" fmla="*/ 39 w 45"/>
                  <a:gd name="T17" fmla="*/ 2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9" y="26"/>
                    </a:moveTo>
                    <a:lnTo>
                      <a:pt x="39" y="26"/>
                    </a:lnTo>
                    <a:cubicBezTo>
                      <a:pt x="44" y="5"/>
                      <a:pt x="11" y="0"/>
                      <a:pt x="7" y="21"/>
                    </a:cubicBezTo>
                    <a:lnTo>
                      <a:pt x="7" y="21"/>
                    </a:lnTo>
                    <a:cubicBezTo>
                      <a:pt x="6" y="24"/>
                      <a:pt x="5" y="28"/>
                      <a:pt x="4" y="32"/>
                    </a:cubicBezTo>
                    <a:lnTo>
                      <a:pt x="4" y="32"/>
                    </a:lnTo>
                    <a:cubicBezTo>
                      <a:pt x="0" y="52"/>
                      <a:pt x="33" y="57"/>
                      <a:pt x="37" y="37"/>
                    </a:cubicBezTo>
                    <a:lnTo>
                      <a:pt x="37" y="37"/>
                    </a:lnTo>
                    <a:cubicBezTo>
                      <a:pt x="37" y="33"/>
                      <a:pt x="38" y="29"/>
                      <a:pt x="39"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9" name="Freeform 252">
                <a:extLst>
                  <a:ext uri="{FF2B5EF4-FFF2-40B4-BE49-F238E27FC236}">
                    <a16:creationId xmlns:a16="http://schemas.microsoft.com/office/drawing/2014/main" id="{18CB8CE0-BFAC-0149-BC7E-75A375031303}"/>
                  </a:ext>
                </a:extLst>
              </p:cNvPr>
              <p:cNvSpPr>
                <a:spLocks noChangeArrowheads="1"/>
              </p:cNvSpPr>
              <p:nvPr/>
            </p:nvSpPr>
            <p:spPr bwMode="auto">
              <a:xfrm>
                <a:off x="3270464" y="3530892"/>
                <a:ext cx="12961" cy="12961"/>
              </a:xfrm>
              <a:custGeom>
                <a:avLst/>
                <a:gdLst>
                  <a:gd name="T0" fmla="*/ 16 w 54"/>
                  <a:gd name="T1" fmla="*/ 38 h 52"/>
                  <a:gd name="T2" fmla="*/ 16 w 54"/>
                  <a:gd name="T3" fmla="*/ 38 h 52"/>
                  <a:gd name="T4" fmla="*/ 37 w 54"/>
                  <a:gd name="T5" fmla="*/ 13 h 52"/>
                  <a:gd name="T6" fmla="*/ 37 w 54"/>
                  <a:gd name="T7" fmla="*/ 13 h 52"/>
                  <a:gd name="T8" fmla="*/ 16 w 54"/>
                  <a:gd name="T9" fmla="*/ 38 h 52"/>
                </a:gdLst>
                <a:ahLst/>
                <a:cxnLst>
                  <a:cxn ang="0">
                    <a:pos x="T0" y="T1"/>
                  </a:cxn>
                  <a:cxn ang="0">
                    <a:pos x="T2" y="T3"/>
                  </a:cxn>
                  <a:cxn ang="0">
                    <a:pos x="T4" y="T5"/>
                  </a:cxn>
                  <a:cxn ang="0">
                    <a:pos x="T6" y="T7"/>
                  </a:cxn>
                  <a:cxn ang="0">
                    <a:pos x="T8" y="T9"/>
                  </a:cxn>
                </a:cxnLst>
                <a:rect l="0" t="0" r="r" b="b"/>
                <a:pathLst>
                  <a:path w="54" h="52">
                    <a:moveTo>
                      <a:pt x="16" y="38"/>
                    </a:moveTo>
                    <a:lnTo>
                      <a:pt x="16" y="38"/>
                    </a:lnTo>
                    <a:cubicBezTo>
                      <a:pt x="32" y="51"/>
                      <a:pt x="53" y="26"/>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0" name="Freeform 253">
                <a:extLst>
                  <a:ext uri="{FF2B5EF4-FFF2-40B4-BE49-F238E27FC236}">
                    <a16:creationId xmlns:a16="http://schemas.microsoft.com/office/drawing/2014/main" id="{A9A90F94-F5DE-C440-A8E6-E50D4B7A6FAD}"/>
                  </a:ext>
                </a:extLst>
              </p:cNvPr>
              <p:cNvSpPr>
                <a:spLocks noChangeArrowheads="1"/>
              </p:cNvSpPr>
              <p:nvPr/>
            </p:nvSpPr>
            <p:spPr bwMode="auto">
              <a:xfrm>
                <a:off x="3245622" y="3566535"/>
                <a:ext cx="14041" cy="14042"/>
              </a:xfrm>
              <a:custGeom>
                <a:avLst/>
                <a:gdLst>
                  <a:gd name="T0" fmla="*/ 40 w 58"/>
                  <a:gd name="T1" fmla="*/ 16 h 56"/>
                  <a:gd name="T2" fmla="*/ 40 w 58"/>
                  <a:gd name="T3" fmla="*/ 16 h 56"/>
                  <a:gd name="T4" fmla="*/ 36 w 58"/>
                  <a:gd name="T5" fmla="*/ 12 h 56"/>
                  <a:gd name="T6" fmla="*/ 36 w 58"/>
                  <a:gd name="T7" fmla="*/ 12 h 56"/>
                  <a:gd name="T8" fmla="*/ 16 w 58"/>
                  <a:gd name="T9" fmla="*/ 38 h 56"/>
                  <a:gd name="T10" fmla="*/ 16 w 58"/>
                  <a:gd name="T11" fmla="*/ 38 h 56"/>
                  <a:gd name="T12" fmla="*/ 20 w 58"/>
                  <a:gd name="T13" fmla="*/ 41 h 56"/>
                  <a:gd name="T14" fmla="*/ 20 w 58"/>
                  <a:gd name="T15" fmla="*/ 41 h 56"/>
                  <a:gd name="T16" fmla="*/ 40 w 58"/>
                  <a:gd name="T17"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6">
                    <a:moveTo>
                      <a:pt x="40" y="16"/>
                    </a:moveTo>
                    <a:lnTo>
                      <a:pt x="40" y="16"/>
                    </a:lnTo>
                    <a:cubicBezTo>
                      <a:pt x="39" y="15"/>
                      <a:pt x="38" y="14"/>
                      <a:pt x="36" y="12"/>
                    </a:cubicBezTo>
                    <a:lnTo>
                      <a:pt x="36" y="12"/>
                    </a:lnTo>
                    <a:cubicBezTo>
                      <a:pt x="20" y="0"/>
                      <a:pt x="0" y="25"/>
                      <a:pt x="16" y="38"/>
                    </a:cubicBezTo>
                    <a:lnTo>
                      <a:pt x="16" y="38"/>
                    </a:lnTo>
                    <a:cubicBezTo>
                      <a:pt x="17" y="39"/>
                      <a:pt x="18" y="40"/>
                      <a:pt x="20" y="41"/>
                    </a:cubicBezTo>
                    <a:lnTo>
                      <a:pt x="20" y="41"/>
                    </a:lnTo>
                    <a:cubicBezTo>
                      <a:pt x="36" y="55"/>
                      <a:pt x="57" y="30"/>
                      <a:pt x="40"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1" name="Freeform 254">
                <a:extLst>
                  <a:ext uri="{FF2B5EF4-FFF2-40B4-BE49-F238E27FC236}">
                    <a16:creationId xmlns:a16="http://schemas.microsoft.com/office/drawing/2014/main" id="{0AABEE58-6124-6A4C-B7C7-6C5934C6E685}"/>
                  </a:ext>
                </a:extLst>
              </p:cNvPr>
              <p:cNvSpPr>
                <a:spLocks noChangeArrowheads="1"/>
              </p:cNvSpPr>
              <p:nvPr/>
            </p:nvSpPr>
            <p:spPr bwMode="auto">
              <a:xfrm>
                <a:off x="3285585" y="3566535"/>
                <a:ext cx="14042" cy="14042"/>
              </a:xfrm>
              <a:custGeom>
                <a:avLst/>
                <a:gdLst>
                  <a:gd name="T0" fmla="*/ 16 w 56"/>
                  <a:gd name="T1" fmla="*/ 17 h 58"/>
                  <a:gd name="T2" fmla="*/ 16 w 56"/>
                  <a:gd name="T3" fmla="*/ 17 h 58"/>
                  <a:gd name="T4" fmla="*/ 14 w 56"/>
                  <a:gd name="T5" fmla="*/ 21 h 58"/>
                  <a:gd name="T6" fmla="*/ 14 w 56"/>
                  <a:gd name="T7" fmla="*/ 21 h 58"/>
                  <a:gd name="T8" fmla="*/ 39 w 56"/>
                  <a:gd name="T9" fmla="*/ 41 h 58"/>
                  <a:gd name="T10" fmla="*/ 39 w 56"/>
                  <a:gd name="T11" fmla="*/ 41 h 58"/>
                  <a:gd name="T12" fmla="*/ 42 w 56"/>
                  <a:gd name="T13" fmla="*/ 37 h 58"/>
                  <a:gd name="T14" fmla="*/ 42 w 56"/>
                  <a:gd name="T15" fmla="*/ 37 h 58"/>
                  <a:gd name="T16" fmla="*/ 16 w 56"/>
                  <a:gd name="T17"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6" y="17"/>
                    </a:moveTo>
                    <a:lnTo>
                      <a:pt x="16" y="17"/>
                    </a:lnTo>
                    <a:cubicBezTo>
                      <a:pt x="15" y="18"/>
                      <a:pt x="15" y="19"/>
                      <a:pt x="14" y="21"/>
                    </a:cubicBezTo>
                    <a:lnTo>
                      <a:pt x="14" y="21"/>
                    </a:lnTo>
                    <a:cubicBezTo>
                      <a:pt x="0" y="37"/>
                      <a:pt x="25" y="57"/>
                      <a:pt x="39" y="41"/>
                    </a:cubicBezTo>
                    <a:lnTo>
                      <a:pt x="39" y="41"/>
                    </a:lnTo>
                    <a:cubicBezTo>
                      <a:pt x="40" y="40"/>
                      <a:pt x="40" y="39"/>
                      <a:pt x="42" y="37"/>
                    </a:cubicBezTo>
                    <a:lnTo>
                      <a:pt x="42" y="37"/>
                    </a:lnTo>
                    <a:cubicBezTo>
                      <a:pt x="55" y="21"/>
                      <a:pt x="30" y="0"/>
                      <a:pt x="16"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2" name="Freeform 255">
                <a:extLst>
                  <a:ext uri="{FF2B5EF4-FFF2-40B4-BE49-F238E27FC236}">
                    <a16:creationId xmlns:a16="http://schemas.microsoft.com/office/drawing/2014/main" id="{7E745E75-DD18-D24E-8DD8-E8D192C6D1A7}"/>
                  </a:ext>
                </a:extLst>
              </p:cNvPr>
              <p:cNvSpPr>
                <a:spLocks noChangeArrowheads="1"/>
              </p:cNvSpPr>
              <p:nvPr/>
            </p:nvSpPr>
            <p:spPr bwMode="auto">
              <a:xfrm>
                <a:off x="3313668" y="3614060"/>
                <a:ext cx="12961" cy="15122"/>
              </a:xfrm>
              <a:custGeom>
                <a:avLst/>
                <a:gdLst>
                  <a:gd name="T0" fmla="*/ 44 w 53"/>
                  <a:gd name="T1" fmla="*/ 29 h 60"/>
                  <a:gd name="T2" fmla="*/ 44 w 53"/>
                  <a:gd name="T3" fmla="*/ 29 h 60"/>
                  <a:gd name="T4" fmla="*/ 39 w 53"/>
                  <a:gd name="T5" fmla="*/ 18 h 60"/>
                  <a:gd name="T6" fmla="*/ 39 w 53"/>
                  <a:gd name="T7" fmla="*/ 18 h 60"/>
                  <a:gd name="T8" fmla="*/ 9 w 53"/>
                  <a:gd name="T9" fmla="*/ 30 h 60"/>
                  <a:gd name="T10" fmla="*/ 9 w 53"/>
                  <a:gd name="T11" fmla="*/ 30 h 60"/>
                  <a:gd name="T12" fmla="*/ 13 w 53"/>
                  <a:gd name="T13" fmla="*/ 41 h 60"/>
                  <a:gd name="T14" fmla="*/ 13 w 53"/>
                  <a:gd name="T15" fmla="*/ 41 h 60"/>
                  <a:gd name="T16" fmla="*/ 44 w 53"/>
                  <a:gd name="T17"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0">
                    <a:moveTo>
                      <a:pt x="44" y="29"/>
                    </a:moveTo>
                    <a:lnTo>
                      <a:pt x="44" y="29"/>
                    </a:lnTo>
                    <a:cubicBezTo>
                      <a:pt x="42" y="25"/>
                      <a:pt x="40" y="22"/>
                      <a:pt x="39" y="18"/>
                    </a:cubicBezTo>
                    <a:lnTo>
                      <a:pt x="39" y="18"/>
                    </a:lnTo>
                    <a:cubicBezTo>
                      <a:pt x="30" y="0"/>
                      <a:pt x="0" y="11"/>
                      <a:pt x="9" y="30"/>
                    </a:cubicBezTo>
                    <a:lnTo>
                      <a:pt x="9" y="30"/>
                    </a:lnTo>
                    <a:cubicBezTo>
                      <a:pt x="10" y="34"/>
                      <a:pt x="12" y="37"/>
                      <a:pt x="13" y="41"/>
                    </a:cubicBezTo>
                    <a:lnTo>
                      <a:pt x="13" y="41"/>
                    </a:lnTo>
                    <a:cubicBezTo>
                      <a:pt x="22" y="59"/>
                      <a:pt x="52" y="48"/>
                      <a:pt x="44"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3" name="Freeform 256">
                <a:extLst>
                  <a:ext uri="{FF2B5EF4-FFF2-40B4-BE49-F238E27FC236}">
                    <a16:creationId xmlns:a16="http://schemas.microsoft.com/office/drawing/2014/main" id="{D5F0677A-B00E-914C-A0EF-2AFCE987CC28}"/>
                  </a:ext>
                </a:extLst>
              </p:cNvPr>
              <p:cNvSpPr>
                <a:spLocks noChangeArrowheads="1"/>
              </p:cNvSpPr>
              <p:nvPr/>
            </p:nvSpPr>
            <p:spPr bwMode="auto">
              <a:xfrm>
                <a:off x="3322309" y="3566535"/>
                <a:ext cx="12961" cy="12961"/>
              </a:xfrm>
              <a:custGeom>
                <a:avLst/>
                <a:gdLst>
                  <a:gd name="T0" fmla="*/ 37 w 54"/>
                  <a:gd name="T1" fmla="*/ 13 h 52"/>
                  <a:gd name="T2" fmla="*/ 37 w 54"/>
                  <a:gd name="T3" fmla="*/ 13 h 52"/>
                  <a:gd name="T4" fmla="*/ 17 w 54"/>
                  <a:gd name="T5" fmla="*/ 38 h 52"/>
                  <a:gd name="T6" fmla="*/ 17 w 54"/>
                  <a:gd name="T7" fmla="*/ 38 h 52"/>
                  <a:gd name="T8" fmla="*/ 37 w 54"/>
                  <a:gd name="T9" fmla="*/ 13 h 52"/>
                </a:gdLst>
                <a:ahLst/>
                <a:cxnLst>
                  <a:cxn ang="0">
                    <a:pos x="T0" y="T1"/>
                  </a:cxn>
                  <a:cxn ang="0">
                    <a:pos x="T2" y="T3"/>
                  </a:cxn>
                  <a:cxn ang="0">
                    <a:pos x="T4" y="T5"/>
                  </a:cxn>
                  <a:cxn ang="0">
                    <a:pos x="T6" y="T7"/>
                  </a:cxn>
                  <a:cxn ang="0">
                    <a:pos x="T8" y="T9"/>
                  </a:cxn>
                </a:cxnLst>
                <a:rect l="0" t="0" r="r" b="b"/>
                <a:pathLst>
                  <a:path w="54" h="52">
                    <a:moveTo>
                      <a:pt x="37" y="13"/>
                    </a:moveTo>
                    <a:lnTo>
                      <a:pt x="37" y="13"/>
                    </a:lnTo>
                    <a:cubicBezTo>
                      <a:pt x="21" y="0"/>
                      <a:pt x="0" y="25"/>
                      <a:pt x="17" y="38"/>
                    </a:cubicBezTo>
                    <a:lnTo>
                      <a:pt x="17" y="38"/>
                    </a:lnTo>
                    <a:cubicBezTo>
                      <a:pt x="33" y="51"/>
                      <a:pt x="53" y="26"/>
                      <a:pt x="37"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4" name="Freeform 257">
                <a:extLst>
                  <a:ext uri="{FF2B5EF4-FFF2-40B4-BE49-F238E27FC236}">
                    <a16:creationId xmlns:a16="http://schemas.microsoft.com/office/drawing/2014/main" id="{B7111783-1201-7C46-BA1E-2ABD3DBF1CC4}"/>
                  </a:ext>
                </a:extLst>
              </p:cNvPr>
              <p:cNvSpPr>
                <a:spLocks noChangeArrowheads="1"/>
              </p:cNvSpPr>
              <p:nvPr/>
            </p:nvSpPr>
            <p:spPr bwMode="auto">
              <a:xfrm>
                <a:off x="3167853" y="3699389"/>
                <a:ext cx="12961" cy="12961"/>
              </a:xfrm>
              <a:custGeom>
                <a:avLst/>
                <a:gdLst>
                  <a:gd name="T0" fmla="*/ 37 w 54"/>
                  <a:gd name="T1" fmla="*/ 13 h 53"/>
                  <a:gd name="T2" fmla="*/ 37 w 54"/>
                  <a:gd name="T3" fmla="*/ 13 h 53"/>
                  <a:gd name="T4" fmla="*/ 16 w 54"/>
                  <a:gd name="T5" fmla="*/ 39 h 53"/>
                  <a:gd name="T6" fmla="*/ 16 w 54"/>
                  <a:gd name="T7" fmla="*/ 39 h 53"/>
                  <a:gd name="T8" fmla="*/ 37 w 54"/>
                  <a:gd name="T9" fmla="*/ 13 h 53"/>
                </a:gdLst>
                <a:ahLst/>
                <a:cxnLst>
                  <a:cxn ang="0">
                    <a:pos x="T0" y="T1"/>
                  </a:cxn>
                  <a:cxn ang="0">
                    <a:pos x="T2" y="T3"/>
                  </a:cxn>
                  <a:cxn ang="0">
                    <a:pos x="T4" y="T5"/>
                  </a:cxn>
                  <a:cxn ang="0">
                    <a:pos x="T6" y="T7"/>
                  </a:cxn>
                  <a:cxn ang="0">
                    <a:pos x="T8" y="T9"/>
                  </a:cxn>
                </a:cxnLst>
                <a:rect l="0" t="0" r="r" b="b"/>
                <a:pathLst>
                  <a:path w="54" h="53">
                    <a:moveTo>
                      <a:pt x="37" y="13"/>
                    </a:moveTo>
                    <a:lnTo>
                      <a:pt x="37" y="13"/>
                    </a:lnTo>
                    <a:cubicBezTo>
                      <a:pt x="21" y="0"/>
                      <a:pt x="0" y="25"/>
                      <a:pt x="16" y="39"/>
                    </a:cubicBezTo>
                    <a:lnTo>
                      <a:pt x="16" y="39"/>
                    </a:lnTo>
                    <a:cubicBezTo>
                      <a:pt x="33" y="52"/>
                      <a:pt x="53" y="26"/>
                      <a:pt x="37"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5" name="Freeform 258">
                <a:extLst>
                  <a:ext uri="{FF2B5EF4-FFF2-40B4-BE49-F238E27FC236}">
                    <a16:creationId xmlns:a16="http://schemas.microsoft.com/office/drawing/2014/main" id="{C5F4F2BA-AF5E-D54C-B30B-81DEDB7B56A7}"/>
                  </a:ext>
                </a:extLst>
              </p:cNvPr>
              <p:cNvSpPr>
                <a:spLocks noChangeArrowheads="1"/>
              </p:cNvSpPr>
              <p:nvPr/>
            </p:nvSpPr>
            <p:spPr bwMode="auto">
              <a:xfrm>
                <a:off x="3002596" y="3373195"/>
                <a:ext cx="9721" cy="12961"/>
              </a:xfrm>
              <a:custGeom>
                <a:avLst/>
                <a:gdLst>
                  <a:gd name="T0" fmla="*/ 3 w 39"/>
                  <a:gd name="T1" fmla="*/ 30 h 52"/>
                  <a:gd name="T2" fmla="*/ 3 w 39"/>
                  <a:gd name="T3" fmla="*/ 30 h 52"/>
                  <a:gd name="T4" fmla="*/ 35 w 39"/>
                  <a:gd name="T5" fmla="*/ 27 h 52"/>
                  <a:gd name="T6" fmla="*/ 35 w 39"/>
                  <a:gd name="T7" fmla="*/ 27 h 52"/>
                  <a:gd name="T8" fmla="*/ 34 w 39"/>
                  <a:gd name="T9" fmla="*/ 21 h 52"/>
                  <a:gd name="T10" fmla="*/ 34 w 39"/>
                  <a:gd name="T11" fmla="*/ 21 h 52"/>
                  <a:gd name="T12" fmla="*/ 2 w 39"/>
                  <a:gd name="T13" fmla="*/ 24 h 52"/>
                  <a:gd name="T14" fmla="*/ 2 w 39"/>
                  <a:gd name="T15" fmla="*/ 24 h 52"/>
                  <a:gd name="T16" fmla="*/ 3 w 39"/>
                  <a:gd name="T17" fmla="*/ 3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2">
                    <a:moveTo>
                      <a:pt x="3" y="30"/>
                    </a:moveTo>
                    <a:lnTo>
                      <a:pt x="3" y="30"/>
                    </a:lnTo>
                    <a:cubicBezTo>
                      <a:pt x="5" y="51"/>
                      <a:pt x="38" y="47"/>
                      <a:pt x="35" y="27"/>
                    </a:cubicBezTo>
                    <a:lnTo>
                      <a:pt x="35" y="27"/>
                    </a:lnTo>
                    <a:cubicBezTo>
                      <a:pt x="34" y="25"/>
                      <a:pt x="34" y="23"/>
                      <a:pt x="34" y="21"/>
                    </a:cubicBezTo>
                    <a:lnTo>
                      <a:pt x="34" y="21"/>
                    </a:lnTo>
                    <a:cubicBezTo>
                      <a:pt x="32" y="0"/>
                      <a:pt x="0" y="3"/>
                      <a:pt x="2" y="24"/>
                    </a:cubicBezTo>
                    <a:lnTo>
                      <a:pt x="2" y="24"/>
                    </a:lnTo>
                    <a:cubicBezTo>
                      <a:pt x="2" y="26"/>
                      <a:pt x="2" y="28"/>
                      <a:pt x="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6" name="Freeform 259">
                <a:extLst>
                  <a:ext uri="{FF2B5EF4-FFF2-40B4-BE49-F238E27FC236}">
                    <a16:creationId xmlns:a16="http://schemas.microsoft.com/office/drawing/2014/main" id="{6FCA26A8-1017-B44C-B559-3A7459FE3FC0}"/>
                  </a:ext>
                </a:extLst>
              </p:cNvPr>
              <p:cNvSpPr>
                <a:spLocks noChangeArrowheads="1"/>
              </p:cNvSpPr>
              <p:nvPr/>
            </p:nvSpPr>
            <p:spPr bwMode="auto">
              <a:xfrm>
                <a:off x="2987474" y="3364554"/>
                <a:ext cx="10801" cy="10801"/>
              </a:xfrm>
              <a:custGeom>
                <a:avLst/>
                <a:gdLst>
                  <a:gd name="T0" fmla="*/ 28 w 46"/>
                  <a:gd name="T1" fmla="*/ 10 h 44"/>
                  <a:gd name="T2" fmla="*/ 28 w 46"/>
                  <a:gd name="T3" fmla="*/ 10 h 44"/>
                  <a:gd name="T4" fmla="*/ 28 w 46"/>
                  <a:gd name="T5" fmla="*/ 10 h 44"/>
                  <a:gd name="T6" fmla="*/ 28 w 46"/>
                  <a:gd name="T7" fmla="*/ 10 h 44"/>
                  <a:gd name="T8" fmla="*/ 24 w 46"/>
                  <a:gd name="T9" fmla="*/ 10 h 44"/>
                  <a:gd name="T10" fmla="*/ 24 w 46"/>
                  <a:gd name="T11" fmla="*/ 10 h 44"/>
                  <a:gd name="T12" fmla="*/ 28 w 46"/>
                  <a:gd name="T13" fmla="*/ 10 h 44"/>
                  <a:gd name="T14" fmla="*/ 34 w 46"/>
                  <a:gd name="T15" fmla="*/ 15 h 44"/>
                  <a:gd name="T16" fmla="*/ 34 w 46"/>
                  <a:gd name="T17" fmla="*/ 15 h 44"/>
                  <a:gd name="T18" fmla="*/ 35 w 46"/>
                  <a:gd name="T19" fmla="*/ 19 h 44"/>
                  <a:gd name="T20" fmla="*/ 35 w 46"/>
                  <a:gd name="T21" fmla="*/ 19 h 44"/>
                  <a:gd name="T22" fmla="*/ 34 w 46"/>
                  <a:gd name="T23" fmla="*/ 15 h 44"/>
                  <a:gd name="T24" fmla="*/ 27 w 46"/>
                  <a:gd name="T25" fmla="*/ 42 h 44"/>
                  <a:gd name="T26" fmla="*/ 27 w 46"/>
                  <a:gd name="T27" fmla="*/ 42 h 44"/>
                  <a:gd name="T28" fmla="*/ 32 w 46"/>
                  <a:gd name="T29" fmla="*/ 12 h 44"/>
                  <a:gd name="T30" fmla="*/ 32 w 46"/>
                  <a:gd name="T31" fmla="*/ 12 h 44"/>
                  <a:gd name="T32" fmla="*/ 3 w 46"/>
                  <a:gd name="T33" fmla="*/ 23 h 44"/>
                  <a:gd name="T34" fmla="*/ 3 w 46"/>
                  <a:gd name="T35" fmla="*/ 23 h 44"/>
                  <a:gd name="T36" fmla="*/ 27 w 46"/>
                  <a:gd name="T37"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4">
                    <a:moveTo>
                      <a:pt x="28" y="10"/>
                    </a:moveTo>
                    <a:lnTo>
                      <a:pt x="28" y="10"/>
                    </a:lnTo>
                    <a:lnTo>
                      <a:pt x="28" y="10"/>
                    </a:lnTo>
                    <a:lnTo>
                      <a:pt x="28" y="10"/>
                    </a:lnTo>
                    <a:cubicBezTo>
                      <a:pt x="27" y="10"/>
                      <a:pt x="25" y="10"/>
                      <a:pt x="24" y="10"/>
                    </a:cubicBezTo>
                    <a:lnTo>
                      <a:pt x="24" y="10"/>
                    </a:lnTo>
                    <a:cubicBezTo>
                      <a:pt x="25" y="10"/>
                      <a:pt x="27" y="10"/>
                      <a:pt x="28" y="10"/>
                    </a:cubicBezTo>
                    <a:close/>
                    <a:moveTo>
                      <a:pt x="34" y="15"/>
                    </a:moveTo>
                    <a:lnTo>
                      <a:pt x="34" y="15"/>
                    </a:lnTo>
                    <a:cubicBezTo>
                      <a:pt x="35" y="17"/>
                      <a:pt x="35" y="18"/>
                      <a:pt x="35" y="19"/>
                    </a:cubicBezTo>
                    <a:lnTo>
                      <a:pt x="35" y="19"/>
                    </a:lnTo>
                    <a:cubicBezTo>
                      <a:pt x="35" y="18"/>
                      <a:pt x="35" y="17"/>
                      <a:pt x="34" y="15"/>
                    </a:cubicBezTo>
                    <a:close/>
                    <a:moveTo>
                      <a:pt x="27" y="42"/>
                    </a:moveTo>
                    <a:lnTo>
                      <a:pt x="27" y="42"/>
                    </a:lnTo>
                    <a:cubicBezTo>
                      <a:pt x="45" y="41"/>
                      <a:pt x="45" y="19"/>
                      <a:pt x="32" y="12"/>
                    </a:cubicBezTo>
                    <a:lnTo>
                      <a:pt x="32" y="12"/>
                    </a:lnTo>
                    <a:cubicBezTo>
                      <a:pt x="23" y="0"/>
                      <a:pt x="0" y="5"/>
                      <a:pt x="3" y="23"/>
                    </a:cubicBezTo>
                    <a:lnTo>
                      <a:pt x="3" y="23"/>
                    </a:lnTo>
                    <a:cubicBezTo>
                      <a:pt x="5" y="35"/>
                      <a:pt x="14" y="43"/>
                      <a:pt x="27" y="4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7" name="Freeform 260">
                <a:extLst>
                  <a:ext uri="{FF2B5EF4-FFF2-40B4-BE49-F238E27FC236}">
                    <a16:creationId xmlns:a16="http://schemas.microsoft.com/office/drawing/2014/main" id="{0992D6AF-F779-144A-8FCC-39C88D1FF902}"/>
                  </a:ext>
                </a:extLst>
              </p:cNvPr>
              <p:cNvSpPr>
                <a:spLocks noChangeArrowheads="1"/>
              </p:cNvSpPr>
              <p:nvPr/>
            </p:nvSpPr>
            <p:spPr bwMode="auto">
              <a:xfrm>
                <a:off x="2969112" y="3362394"/>
                <a:ext cx="8641" cy="12961"/>
              </a:xfrm>
              <a:custGeom>
                <a:avLst/>
                <a:gdLst>
                  <a:gd name="T0" fmla="*/ 1 w 36"/>
                  <a:gd name="T1" fmla="*/ 24 h 53"/>
                  <a:gd name="T2" fmla="*/ 1 w 36"/>
                  <a:gd name="T3" fmla="*/ 24 h 53"/>
                  <a:gd name="T4" fmla="*/ 1 w 36"/>
                  <a:gd name="T5" fmla="*/ 30 h 53"/>
                  <a:gd name="T6" fmla="*/ 1 w 36"/>
                  <a:gd name="T7" fmla="*/ 30 h 53"/>
                  <a:gd name="T8" fmla="*/ 34 w 36"/>
                  <a:gd name="T9" fmla="*/ 27 h 53"/>
                  <a:gd name="T10" fmla="*/ 34 w 36"/>
                  <a:gd name="T11" fmla="*/ 27 h 53"/>
                  <a:gd name="T12" fmla="*/ 33 w 36"/>
                  <a:gd name="T13" fmla="*/ 22 h 53"/>
                  <a:gd name="T14" fmla="*/ 33 w 36"/>
                  <a:gd name="T15" fmla="*/ 22 h 53"/>
                  <a:gd name="T16" fmla="*/ 1 w 36"/>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3">
                    <a:moveTo>
                      <a:pt x="1" y="24"/>
                    </a:moveTo>
                    <a:lnTo>
                      <a:pt x="1" y="24"/>
                    </a:lnTo>
                    <a:cubicBezTo>
                      <a:pt x="1" y="27"/>
                      <a:pt x="1" y="29"/>
                      <a:pt x="1" y="30"/>
                    </a:cubicBezTo>
                    <a:lnTo>
                      <a:pt x="1" y="30"/>
                    </a:lnTo>
                    <a:cubicBezTo>
                      <a:pt x="2" y="52"/>
                      <a:pt x="35" y="48"/>
                      <a:pt x="34" y="27"/>
                    </a:cubicBezTo>
                    <a:lnTo>
                      <a:pt x="34" y="27"/>
                    </a:lnTo>
                    <a:cubicBezTo>
                      <a:pt x="33" y="25"/>
                      <a:pt x="33" y="23"/>
                      <a:pt x="33" y="22"/>
                    </a:cubicBezTo>
                    <a:lnTo>
                      <a:pt x="33" y="22"/>
                    </a:lnTo>
                    <a:cubicBezTo>
                      <a:pt x="32" y="0"/>
                      <a:pt x="0" y="4"/>
                      <a:pt x="1"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8" name="Freeform 261">
                <a:extLst>
                  <a:ext uri="{FF2B5EF4-FFF2-40B4-BE49-F238E27FC236}">
                    <a16:creationId xmlns:a16="http://schemas.microsoft.com/office/drawing/2014/main" id="{89E836D4-3DE5-D441-9375-3C095294BF0A}"/>
                  </a:ext>
                </a:extLst>
              </p:cNvPr>
              <p:cNvSpPr>
                <a:spLocks noChangeArrowheads="1"/>
              </p:cNvSpPr>
              <p:nvPr/>
            </p:nvSpPr>
            <p:spPr bwMode="auto">
              <a:xfrm>
                <a:off x="3017717" y="3387236"/>
                <a:ext cx="9721" cy="9721"/>
              </a:xfrm>
              <a:custGeom>
                <a:avLst/>
                <a:gdLst>
                  <a:gd name="T0" fmla="*/ 7 w 38"/>
                  <a:gd name="T1" fmla="*/ 34 h 40"/>
                  <a:gd name="T2" fmla="*/ 7 w 38"/>
                  <a:gd name="T3" fmla="*/ 34 h 40"/>
                  <a:gd name="T4" fmla="*/ 9 w 38"/>
                  <a:gd name="T5" fmla="*/ 35 h 40"/>
                  <a:gd name="T6" fmla="*/ 9 w 38"/>
                  <a:gd name="T7" fmla="*/ 35 h 40"/>
                  <a:gd name="T8" fmla="*/ 25 w 38"/>
                  <a:gd name="T9" fmla="*/ 37 h 40"/>
                  <a:gd name="T10" fmla="*/ 25 w 38"/>
                  <a:gd name="T11" fmla="*/ 37 h 40"/>
                  <a:gd name="T12" fmla="*/ 37 w 38"/>
                  <a:gd name="T13" fmla="*/ 22 h 40"/>
                  <a:gd name="T14" fmla="*/ 37 w 38"/>
                  <a:gd name="T15" fmla="*/ 22 h 40"/>
                  <a:gd name="T16" fmla="*/ 31 w 38"/>
                  <a:gd name="T17" fmla="*/ 7 h 40"/>
                  <a:gd name="T18" fmla="*/ 31 w 38"/>
                  <a:gd name="T19" fmla="*/ 7 h 40"/>
                  <a:gd name="T20" fmla="*/ 30 w 38"/>
                  <a:gd name="T21" fmla="*/ 6 h 40"/>
                  <a:gd name="T22" fmla="*/ 30 w 38"/>
                  <a:gd name="T23" fmla="*/ 6 h 40"/>
                  <a:gd name="T24" fmla="*/ 7 w 38"/>
                  <a:gd name="T25" fmla="*/ 10 h 40"/>
                  <a:gd name="T26" fmla="*/ 7 w 38"/>
                  <a:gd name="T27" fmla="*/ 10 h 40"/>
                  <a:gd name="T28" fmla="*/ 7 w 38"/>
                  <a:gd name="T29"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0">
                    <a:moveTo>
                      <a:pt x="7" y="34"/>
                    </a:moveTo>
                    <a:lnTo>
                      <a:pt x="7" y="34"/>
                    </a:lnTo>
                    <a:cubicBezTo>
                      <a:pt x="8" y="34"/>
                      <a:pt x="8" y="34"/>
                      <a:pt x="9" y="35"/>
                    </a:cubicBezTo>
                    <a:lnTo>
                      <a:pt x="9" y="35"/>
                    </a:lnTo>
                    <a:cubicBezTo>
                      <a:pt x="12" y="38"/>
                      <a:pt x="19" y="39"/>
                      <a:pt x="25" y="37"/>
                    </a:cubicBezTo>
                    <a:lnTo>
                      <a:pt x="25" y="37"/>
                    </a:lnTo>
                    <a:cubicBezTo>
                      <a:pt x="31" y="34"/>
                      <a:pt x="35" y="29"/>
                      <a:pt x="37" y="22"/>
                    </a:cubicBezTo>
                    <a:lnTo>
                      <a:pt x="37" y="22"/>
                    </a:lnTo>
                    <a:cubicBezTo>
                      <a:pt x="37" y="16"/>
                      <a:pt x="35" y="10"/>
                      <a:pt x="31" y="7"/>
                    </a:cubicBezTo>
                    <a:lnTo>
                      <a:pt x="31" y="7"/>
                    </a:lnTo>
                    <a:cubicBezTo>
                      <a:pt x="30" y="6"/>
                      <a:pt x="30" y="6"/>
                      <a:pt x="30" y="6"/>
                    </a:cubicBezTo>
                    <a:lnTo>
                      <a:pt x="30" y="6"/>
                    </a:lnTo>
                    <a:cubicBezTo>
                      <a:pt x="22" y="0"/>
                      <a:pt x="12" y="4"/>
                      <a:pt x="7" y="10"/>
                    </a:cubicBezTo>
                    <a:lnTo>
                      <a:pt x="7" y="10"/>
                    </a:lnTo>
                    <a:cubicBezTo>
                      <a:pt x="2" y="16"/>
                      <a:pt x="0" y="26"/>
                      <a:pt x="7"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9" name="Freeform 262">
                <a:extLst>
                  <a:ext uri="{FF2B5EF4-FFF2-40B4-BE49-F238E27FC236}">
                    <a16:creationId xmlns:a16="http://schemas.microsoft.com/office/drawing/2014/main" id="{84969CEB-CEF9-E949-86A4-7CE97401F940}"/>
                  </a:ext>
                </a:extLst>
              </p:cNvPr>
              <p:cNvSpPr>
                <a:spLocks noChangeArrowheads="1"/>
              </p:cNvSpPr>
              <p:nvPr/>
            </p:nvSpPr>
            <p:spPr bwMode="auto">
              <a:xfrm>
                <a:off x="3103047" y="3595699"/>
                <a:ext cx="12961" cy="14041"/>
              </a:xfrm>
              <a:custGeom>
                <a:avLst/>
                <a:gdLst>
                  <a:gd name="T0" fmla="*/ 15 w 54"/>
                  <a:gd name="T1" fmla="*/ 16 h 56"/>
                  <a:gd name="T2" fmla="*/ 15 w 54"/>
                  <a:gd name="T3" fmla="*/ 16 h 56"/>
                  <a:gd name="T4" fmla="*/ 13 w 54"/>
                  <a:gd name="T5" fmla="*/ 18 h 56"/>
                  <a:gd name="T6" fmla="*/ 13 w 54"/>
                  <a:gd name="T7" fmla="*/ 18 h 56"/>
                  <a:gd name="T8" fmla="*/ 38 w 54"/>
                  <a:gd name="T9" fmla="*/ 39 h 56"/>
                  <a:gd name="T10" fmla="*/ 38 w 54"/>
                  <a:gd name="T11" fmla="*/ 39 h 56"/>
                  <a:gd name="T12" fmla="*/ 40 w 54"/>
                  <a:gd name="T13" fmla="*/ 37 h 56"/>
                  <a:gd name="T14" fmla="*/ 40 w 54"/>
                  <a:gd name="T15" fmla="*/ 37 h 56"/>
                  <a:gd name="T16" fmla="*/ 15 w 54"/>
                  <a:gd name="T17"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6">
                    <a:moveTo>
                      <a:pt x="15" y="16"/>
                    </a:moveTo>
                    <a:lnTo>
                      <a:pt x="15" y="16"/>
                    </a:lnTo>
                    <a:cubicBezTo>
                      <a:pt x="14" y="17"/>
                      <a:pt x="14" y="18"/>
                      <a:pt x="13" y="18"/>
                    </a:cubicBezTo>
                    <a:lnTo>
                      <a:pt x="13" y="18"/>
                    </a:lnTo>
                    <a:cubicBezTo>
                      <a:pt x="0" y="35"/>
                      <a:pt x="25" y="55"/>
                      <a:pt x="38" y="39"/>
                    </a:cubicBezTo>
                    <a:lnTo>
                      <a:pt x="38" y="39"/>
                    </a:lnTo>
                    <a:cubicBezTo>
                      <a:pt x="39" y="38"/>
                      <a:pt x="40" y="38"/>
                      <a:pt x="40" y="37"/>
                    </a:cubicBezTo>
                    <a:lnTo>
                      <a:pt x="40" y="37"/>
                    </a:lnTo>
                    <a:cubicBezTo>
                      <a:pt x="53" y="21"/>
                      <a:pt x="28" y="0"/>
                      <a:pt x="15"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0" name="Freeform 263">
                <a:extLst>
                  <a:ext uri="{FF2B5EF4-FFF2-40B4-BE49-F238E27FC236}">
                    <a16:creationId xmlns:a16="http://schemas.microsoft.com/office/drawing/2014/main" id="{6836073D-2884-DB4D-8966-62C131D392A5}"/>
                  </a:ext>
                </a:extLst>
              </p:cNvPr>
              <p:cNvSpPr>
                <a:spLocks noChangeArrowheads="1"/>
              </p:cNvSpPr>
              <p:nvPr/>
            </p:nvSpPr>
            <p:spPr bwMode="auto">
              <a:xfrm>
                <a:off x="3098726" y="3576256"/>
                <a:ext cx="12961" cy="12961"/>
              </a:xfrm>
              <a:custGeom>
                <a:avLst/>
                <a:gdLst>
                  <a:gd name="T0" fmla="*/ 16 w 53"/>
                  <a:gd name="T1" fmla="*/ 39 h 53"/>
                  <a:gd name="T2" fmla="*/ 16 w 53"/>
                  <a:gd name="T3" fmla="*/ 39 h 53"/>
                  <a:gd name="T4" fmla="*/ 36 w 53"/>
                  <a:gd name="T5" fmla="*/ 14 h 53"/>
                  <a:gd name="T6" fmla="*/ 36 w 53"/>
                  <a:gd name="T7" fmla="*/ 14 h 53"/>
                  <a:gd name="T8" fmla="*/ 16 w 53"/>
                  <a:gd name="T9" fmla="*/ 39 h 53"/>
                </a:gdLst>
                <a:ahLst/>
                <a:cxnLst>
                  <a:cxn ang="0">
                    <a:pos x="T0" y="T1"/>
                  </a:cxn>
                  <a:cxn ang="0">
                    <a:pos x="T2" y="T3"/>
                  </a:cxn>
                  <a:cxn ang="0">
                    <a:pos x="T4" y="T5"/>
                  </a:cxn>
                  <a:cxn ang="0">
                    <a:pos x="T6" y="T7"/>
                  </a:cxn>
                  <a:cxn ang="0">
                    <a:pos x="T8" y="T9"/>
                  </a:cxn>
                </a:cxnLst>
                <a:rect l="0" t="0" r="r" b="b"/>
                <a:pathLst>
                  <a:path w="53" h="53">
                    <a:moveTo>
                      <a:pt x="16" y="39"/>
                    </a:moveTo>
                    <a:lnTo>
                      <a:pt x="16" y="39"/>
                    </a:lnTo>
                    <a:cubicBezTo>
                      <a:pt x="32" y="52"/>
                      <a:pt x="52" y="27"/>
                      <a:pt x="36" y="14"/>
                    </a:cubicBezTo>
                    <a:lnTo>
                      <a:pt x="36" y="14"/>
                    </a:lnTo>
                    <a:cubicBezTo>
                      <a:pt x="20"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1" name="Freeform 264">
                <a:extLst>
                  <a:ext uri="{FF2B5EF4-FFF2-40B4-BE49-F238E27FC236}">
                    <a16:creationId xmlns:a16="http://schemas.microsoft.com/office/drawing/2014/main" id="{33F2D4E6-DC9E-224B-8941-17A111C11360}"/>
                  </a:ext>
                </a:extLst>
              </p:cNvPr>
              <p:cNvSpPr>
                <a:spLocks noChangeArrowheads="1"/>
              </p:cNvSpPr>
              <p:nvPr/>
            </p:nvSpPr>
            <p:spPr bwMode="auto">
              <a:xfrm>
                <a:off x="3128970" y="3567616"/>
                <a:ext cx="14041" cy="14041"/>
              </a:xfrm>
              <a:custGeom>
                <a:avLst/>
                <a:gdLst>
                  <a:gd name="T0" fmla="*/ 17 w 56"/>
                  <a:gd name="T1" fmla="*/ 17 h 59"/>
                  <a:gd name="T2" fmla="*/ 17 w 56"/>
                  <a:gd name="T3" fmla="*/ 17 h 59"/>
                  <a:gd name="T4" fmla="*/ 13 w 56"/>
                  <a:gd name="T5" fmla="*/ 21 h 59"/>
                  <a:gd name="T6" fmla="*/ 13 w 56"/>
                  <a:gd name="T7" fmla="*/ 21 h 59"/>
                  <a:gd name="T8" fmla="*/ 38 w 56"/>
                  <a:gd name="T9" fmla="*/ 42 h 59"/>
                  <a:gd name="T10" fmla="*/ 38 w 56"/>
                  <a:gd name="T11" fmla="*/ 42 h 59"/>
                  <a:gd name="T12" fmla="*/ 42 w 56"/>
                  <a:gd name="T13" fmla="*/ 38 h 59"/>
                  <a:gd name="T14" fmla="*/ 42 w 56"/>
                  <a:gd name="T15" fmla="*/ 38 h 59"/>
                  <a:gd name="T16" fmla="*/ 17 w 56"/>
                  <a:gd name="T1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9">
                    <a:moveTo>
                      <a:pt x="17" y="17"/>
                    </a:moveTo>
                    <a:lnTo>
                      <a:pt x="17" y="17"/>
                    </a:lnTo>
                    <a:cubicBezTo>
                      <a:pt x="15" y="18"/>
                      <a:pt x="14" y="20"/>
                      <a:pt x="13" y="21"/>
                    </a:cubicBezTo>
                    <a:lnTo>
                      <a:pt x="13" y="21"/>
                    </a:lnTo>
                    <a:cubicBezTo>
                      <a:pt x="0" y="38"/>
                      <a:pt x="25" y="58"/>
                      <a:pt x="38" y="42"/>
                    </a:cubicBezTo>
                    <a:lnTo>
                      <a:pt x="38" y="42"/>
                    </a:lnTo>
                    <a:cubicBezTo>
                      <a:pt x="40" y="40"/>
                      <a:pt x="41" y="39"/>
                      <a:pt x="42" y="38"/>
                    </a:cubicBezTo>
                    <a:lnTo>
                      <a:pt x="42" y="38"/>
                    </a:lnTo>
                    <a:cubicBezTo>
                      <a:pt x="55" y="21"/>
                      <a:pt x="30" y="0"/>
                      <a:pt x="17"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2" name="Freeform 265">
                <a:extLst>
                  <a:ext uri="{FF2B5EF4-FFF2-40B4-BE49-F238E27FC236}">
                    <a16:creationId xmlns:a16="http://schemas.microsoft.com/office/drawing/2014/main" id="{8F309271-FCE5-844F-AFE7-3AA460FDA5CC}"/>
                  </a:ext>
                </a:extLst>
              </p:cNvPr>
              <p:cNvSpPr>
                <a:spLocks noChangeArrowheads="1"/>
              </p:cNvSpPr>
              <p:nvPr/>
            </p:nvSpPr>
            <p:spPr bwMode="auto">
              <a:xfrm>
                <a:off x="3101966" y="3556814"/>
                <a:ext cx="11882" cy="9721"/>
              </a:xfrm>
              <a:custGeom>
                <a:avLst/>
                <a:gdLst>
                  <a:gd name="T0" fmla="*/ 25 w 50"/>
                  <a:gd name="T1" fmla="*/ 2 h 38"/>
                  <a:gd name="T2" fmla="*/ 25 w 50"/>
                  <a:gd name="T3" fmla="*/ 2 h 38"/>
                  <a:gd name="T4" fmla="*/ 21 w 50"/>
                  <a:gd name="T5" fmla="*/ 3 h 38"/>
                  <a:gd name="T6" fmla="*/ 21 w 50"/>
                  <a:gd name="T7" fmla="*/ 3 h 38"/>
                  <a:gd name="T8" fmla="*/ 24 w 50"/>
                  <a:gd name="T9" fmla="*/ 35 h 38"/>
                  <a:gd name="T10" fmla="*/ 24 w 50"/>
                  <a:gd name="T11" fmla="*/ 35 h 38"/>
                  <a:gd name="T12" fmla="*/ 27 w 50"/>
                  <a:gd name="T13" fmla="*/ 34 h 38"/>
                  <a:gd name="T14" fmla="*/ 27 w 50"/>
                  <a:gd name="T15" fmla="*/ 34 h 38"/>
                  <a:gd name="T16" fmla="*/ 25 w 50"/>
                  <a:gd name="T1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38">
                    <a:moveTo>
                      <a:pt x="25" y="2"/>
                    </a:moveTo>
                    <a:lnTo>
                      <a:pt x="25" y="2"/>
                    </a:lnTo>
                    <a:cubicBezTo>
                      <a:pt x="23" y="2"/>
                      <a:pt x="22" y="3"/>
                      <a:pt x="21" y="3"/>
                    </a:cubicBezTo>
                    <a:lnTo>
                      <a:pt x="21" y="3"/>
                    </a:lnTo>
                    <a:cubicBezTo>
                      <a:pt x="0" y="5"/>
                      <a:pt x="3" y="37"/>
                      <a:pt x="24" y="35"/>
                    </a:cubicBezTo>
                    <a:lnTo>
                      <a:pt x="24" y="35"/>
                    </a:lnTo>
                    <a:cubicBezTo>
                      <a:pt x="25" y="35"/>
                      <a:pt x="26" y="34"/>
                      <a:pt x="27" y="34"/>
                    </a:cubicBezTo>
                    <a:lnTo>
                      <a:pt x="27" y="34"/>
                    </a:lnTo>
                    <a:cubicBezTo>
                      <a:pt x="49" y="32"/>
                      <a:pt x="45" y="0"/>
                      <a:pt x="25"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3" name="Freeform 266">
                <a:extLst>
                  <a:ext uri="{FF2B5EF4-FFF2-40B4-BE49-F238E27FC236}">
                    <a16:creationId xmlns:a16="http://schemas.microsoft.com/office/drawing/2014/main" id="{D2D69C40-D347-1045-8A88-27BF8F33903B}"/>
                  </a:ext>
                </a:extLst>
              </p:cNvPr>
              <p:cNvSpPr>
                <a:spLocks noChangeArrowheads="1"/>
              </p:cNvSpPr>
              <p:nvPr/>
            </p:nvSpPr>
            <p:spPr bwMode="auto">
              <a:xfrm>
                <a:off x="3094406" y="3535212"/>
                <a:ext cx="12961" cy="12961"/>
              </a:xfrm>
              <a:custGeom>
                <a:avLst/>
                <a:gdLst>
                  <a:gd name="T0" fmla="*/ 16 w 54"/>
                  <a:gd name="T1" fmla="*/ 39 h 53"/>
                  <a:gd name="T2" fmla="*/ 16 w 54"/>
                  <a:gd name="T3" fmla="*/ 39 h 53"/>
                  <a:gd name="T4" fmla="*/ 37 w 54"/>
                  <a:gd name="T5" fmla="*/ 14 h 53"/>
                  <a:gd name="T6" fmla="*/ 37 w 54"/>
                  <a:gd name="T7" fmla="*/ 14 h 53"/>
                  <a:gd name="T8" fmla="*/ 16 w 54"/>
                  <a:gd name="T9" fmla="*/ 39 h 53"/>
                </a:gdLst>
                <a:ahLst/>
                <a:cxnLst>
                  <a:cxn ang="0">
                    <a:pos x="T0" y="T1"/>
                  </a:cxn>
                  <a:cxn ang="0">
                    <a:pos x="T2" y="T3"/>
                  </a:cxn>
                  <a:cxn ang="0">
                    <a:pos x="T4" y="T5"/>
                  </a:cxn>
                  <a:cxn ang="0">
                    <a:pos x="T6" y="T7"/>
                  </a:cxn>
                  <a:cxn ang="0">
                    <a:pos x="T8" y="T9"/>
                  </a:cxn>
                </a:cxnLst>
                <a:rect l="0" t="0" r="r" b="b"/>
                <a:pathLst>
                  <a:path w="54" h="53">
                    <a:moveTo>
                      <a:pt x="16" y="39"/>
                    </a:moveTo>
                    <a:lnTo>
                      <a:pt x="16" y="39"/>
                    </a:lnTo>
                    <a:cubicBezTo>
                      <a:pt x="33" y="52"/>
                      <a:pt x="53" y="27"/>
                      <a:pt x="37" y="14"/>
                    </a:cubicBezTo>
                    <a:lnTo>
                      <a:pt x="37" y="14"/>
                    </a:lnTo>
                    <a:cubicBezTo>
                      <a:pt x="21"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23" name="Group 22">
              <a:extLst>
                <a:ext uri="{FF2B5EF4-FFF2-40B4-BE49-F238E27FC236}">
                  <a16:creationId xmlns:a16="http://schemas.microsoft.com/office/drawing/2014/main" id="{78866BBF-C5B7-0D45-8FB3-FE74DCDCCC77}"/>
                </a:ext>
              </a:extLst>
            </p:cNvPr>
            <p:cNvGrpSpPr/>
            <p:nvPr/>
          </p:nvGrpSpPr>
          <p:grpSpPr>
            <a:xfrm rot="759599">
              <a:off x="5391156" y="3366207"/>
              <a:ext cx="1068772" cy="2669822"/>
              <a:chOff x="5454454" y="3202537"/>
              <a:chExt cx="546537" cy="1365264"/>
            </a:xfrm>
            <a:solidFill>
              <a:schemeClr val="accent6"/>
            </a:solidFill>
          </p:grpSpPr>
          <p:sp>
            <p:nvSpPr>
              <p:cNvPr id="144" name="Freeform 348">
                <a:extLst>
                  <a:ext uri="{FF2B5EF4-FFF2-40B4-BE49-F238E27FC236}">
                    <a16:creationId xmlns:a16="http://schemas.microsoft.com/office/drawing/2014/main" id="{B983CCAB-8826-B54F-8115-3353C0AC4E12}"/>
                  </a:ext>
                </a:extLst>
              </p:cNvPr>
              <p:cNvSpPr>
                <a:spLocks noChangeArrowheads="1"/>
              </p:cNvSpPr>
              <p:nvPr/>
            </p:nvSpPr>
            <p:spPr bwMode="auto">
              <a:xfrm>
                <a:off x="5454454" y="3381836"/>
                <a:ext cx="546537" cy="1185965"/>
              </a:xfrm>
              <a:custGeom>
                <a:avLst/>
                <a:gdLst>
                  <a:gd name="T0" fmla="*/ 1622 w 2231"/>
                  <a:gd name="T1" fmla="*/ 3446 h 4842"/>
                  <a:gd name="T2" fmla="*/ 1425 w 2231"/>
                  <a:gd name="T3" fmla="*/ 3401 h 4842"/>
                  <a:gd name="T4" fmla="*/ 1801 w 2231"/>
                  <a:gd name="T5" fmla="*/ 3389 h 4842"/>
                  <a:gd name="T6" fmla="*/ 1701 w 2231"/>
                  <a:gd name="T7" fmla="*/ 3498 h 4842"/>
                  <a:gd name="T8" fmla="*/ 117 w 2231"/>
                  <a:gd name="T9" fmla="*/ 2849 h 4842"/>
                  <a:gd name="T10" fmla="*/ 403 w 2231"/>
                  <a:gd name="T11" fmla="*/ 2908 h 4842"/>
                  <a:gd name="T12" fmla="*/ 730 w 2231"/>
                  <a:gd name="T13" fmla="*/ 3132 h 4842"/>
                  <a:gd name="T14" fmla="*/ 664 w 2231"/>
                  <a:gd name="T15" fmla="*/ 3178 h 4842"/>
                  <a:gd name="T16" fmla="*/ 755 w 2231"/>
                  <a:gd name="T17" fmla="*/ 3334 h 4842"/>
                  <a:gd name="T18" fmla="*/ 750 w 2231"/>
                  <a:gd name="T19" fmla="*/ 3442 h 4842"/>
                  <a:gd name="T20" fmla="*/ 757 w 2231"/>
                  <a:gd name="T21" fmla="*/ 528 h 4842"/>
                  <a:gd name="T22" fmla="*/ 777 w 2231"/>
                  <a:gd name="T23" fmla="*/ 477 h 4842"/>
                  <a:gd name="T24" fmla="*/ 1017 w 2231"/>
                  <a:gd name="T25" fmla="*/ 745 h 4842"/>
                  <a:gd name="T26" fmla="*/ 937 w 2231"/>
                  <a:gd name="T27" fmla="*/ 754 h 4842"/>
                  <a:gd name="T28" fmla="*/ 1034 w 2231"/>
                  <a:gd name="T29" fmla="*/ 443 h 4842"/>
                  <a:gd name="T30" fmla="*/ 1084 w 2231"/>
                  <a:gd name="T31" fmla="*/ 404 h 4842"/>
                  <a:gd name="T32" fmla="*/ 1109 w 2231"/>
                  <a:gd name="T33" fmla="*/ 661 h 4842"/>
                  <a:gd name="T34" fmla="*/ 1048 w 2231"/>
                  <a:gd name="T35" fmla="*/ 594 h 4842"/>
                  <a:gd name="T36" fmla="*/ 1504 w 2231"/>
                  <a:gd name="T37" fmla="*/ 364 h 4842"/>
                  <a:gd name="T38" fmla="*/ 1501 w 2231"/>
                  <a:gd name="T39" fmla="*/ 422 h 4842"/>
                  <a:gd name="T40" fmla="*/ 1408 w 2231"/>
                  <a:gd name="T41" fmla="*/ 563 h 4842"/>
                  <a:gd name="T42" fmla="*/ 1222 w 2231"/>
                  <a:gd name="T43" fmla="*/ 647 h 4842"/>
                  <a:gd name="T44" fmla="*/ 1560 w 2231"/>
                  <a:gd name="T45" fmla="*/ 633 h 4842"/>
                  <a:gd name="T46" fmla="*/ 1355 w 2231"/>
                  <a:gd name="T47" fmla="*/ 743 h 4842"/>
                  <a:gd name="T48" fmla="*/ 1752 w 2231"/>
                  <a:gd name="T49" fmla="*/ 411 h 4842"/>
                  <a:gd name="T50" fmla="*/ 1753 w 2231"/>
                  <a:gd name="T51" fmla="*/ 431 h 4842"/>
                  <a:gd name="T52" fmla="*/ 1781 w 2231"/>
                  <a:gd name="T53" fmla="*/ 267 h 4842"/>
                  <a:gd name="T54" fmla="*/ 2203 w 2231"/>
                  <a:gd name="T55" fmla="*/ 3261 h 4842"/>
                  <a:gd name="T56" fmla="*/ 1103 w 2231"/>
                  <a:gd name="T57" fmla="*/ 3446 h 4842"/>
                  <a:gd name="T58" fmla="*/ 1450 w 2231"/>
                  <a:gd name="T59" fmla="*/ 809 h 4842"/>
                  <a:gd name="T60" fmla="*/ 1877 w 2231"/>
                  <a:gd name="T61" fmla="*/ 422 h 4842"/>
                  <a:gd name="T62" fmla="*/ 1808 w 2231"/>
                  <a:gd name="T63" fmla="*/ 365 h 4842"/>
                  <a:gd name="T64" fmla="*/ 1845 w 2231"/>
                  <a:gd name="T65" fmla="*/ 340 h 4842"/>
                  <a:gd name="T66" fmla="*/ 1886 w 2231"/>
                  <a:gd name="T67" fmla="*/ 380 h 4842"/>
                  <a:gd name="T68" fmla="*/ 1831 w 2231"/>
                  <a:gd name="T69" fmla="*/ 309 h 4842"/>
                  <a:gd name="T70" fmla="*/ 1812 w 2231"/>
                  <a:gd name="T71" fmla="*/ 292 h 4842"/>
                  <a:gd name="T72" fmla="*/ 1794 w 2231"/>
                  <a:gd name="T73" fmla="*/ 202 h 4842"/>
                  <a:gd name="T74" fmla="*/ 1758 w 2231"/>
                  <a:gd name="T75" fmla="*/ 171 h 4842"/>
                  <a:gd name="T76" fmla="*/ 1771 w 2231"/>
                  <a:gd name="T77" fmla="*/ 123 h 4842"/>
                  <a:gd name="T78" fmla="*/ 1745 w 2231"/>
                  <a:gd name="T79" fmla="*/ 174 h 4842"/>
                  <a:gd name="T80" fmla="*/ 1762 w 2231"/>
                  <a:gd name="T81" fmla="*/ 214 h 4842"/>
                  <a:gd name="T82" fmla="*/ 1766 w 2231"/>
                  <a:gd name="T83" fmla="*/ 306 h 4842"/>
                  <a:gd name="T84" fmla="*/ 1756 w 2231"/>
                  <a:gd name="T85" fmla="*/ 348 h 4842"/>
                  <a:gd name="T86" fmla="*/ 1719 w 2231"/>
                  <a:gd name="T87" fmla="*/ 427 h 4842"/>
                  <a:gd name="T88" fmla="*/ 1577 w 2231"/>
                  <a:gd name="T89" fmla="*/ 340 h 4842"/>
                  <a:gd name="T90" fmla="*/ 1639 w 2231"/>
                  <a:gd name="T91" fmla="*/ 256 h 4842"/>
                  <a:gd name="T92" fmla="*/ 1380 w 2231"/>
                  <a:gd name="T93" fmla="*/ 399 h 4842"/>
                  <a:gd name="T94" fmla="*/ 1325 w 2231"/>
                  <a:gd name="T95" fmla="*/ 428 h 4842"/>
                  <a:gd name="T96" fmla="*/ 1530 w 2231"/>
                  <a:gd name="T97" fmla="*/ 22 h 4842"/>
                  <a:gd name="T98" fmla="*/ 1489 w 2231"/>
                  <a:gd name="T99" fmla="*/ 41 h 4842"/>
                  <a:gd name="T100" fmla="*/ 1159 w 2231"/>
                  <a:gd name="T101" fmla="*/ 351 h 4842"/>
                  <a:gd name="T102" fmla="*/ 955 w 2231"/>
                  <a:gd name="T103" fmla="*/ 169 h 4842"/>
                  <a:gd name="T104" fmla="*/ 832 w 2231"/>
                  <a:gd name="T105" fmla="*/ 445 h 4842"/>
                  <a:gd name="T106" fmla="*/ 602 w 2231"/>
                  <a:gd name="T107" fmla="*/ 331 h 4842"/>
                  <a:gd name="T108" fmla="*/ 569 w 2231"/>
                  <a:gd name="T109" fmla="*/ 394 h 4842"/>
                  <a:gd name="T110" fmla="*/ 692 w 2231"/>
                  <a:gd name="T111" fmla="*/ 2989 h 4842"/>
                  <a:gd name="T112" fmla="*/ 336 w 2231"/>
                  <a:gd name="T113" fmla="*/ 3094 h 4842"/>
                  <a:gd name="T114" fmla="*/ 975 w 2231"/>
                  <a:gd name="T115" fmla="*/ 3583 h 4842"/>
                  <a:gd name="T116" fmla="*/ 1064 w 2231"/>
                  <a:gd name="T117" fmla="*/ 3588 h 4842"/>
                  <a:gd name="T118" fmla="*/ 2131 w 2231"/>
                  <a:gd name="T119" fmla="*/ 3332 h 4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31" h="4842">
                    <a:moveTo>
                      <a:pt x="1727" y="3551"/>
                    </a:moveTo>
                    <a:lnTo>
                      <a:pt x="1727" y="3551"/>
                    </a:lnTo>
                    <a:cubicBezTo>
                      <a:pt x="1604" y="3584"/>
                      <a:pt x="1465" y="3538"/>
                      <a:pt x="1344" y="3519"/>
                    </a:cubicBezTo>
                    <a:lnTo>
                      <a:pt x="1344" y="3519"/>
                    </a:lnTo>
                    <a:cubicBezTo>
                      <a:pt x="1319" y="3515"/>
                      <a:pt x="1294" y="3512"/>
                      <a:pt x="1270" y="3511"/>
                    </a:cubicBezTo>
                    <a:lnTo>
                      <a:pt x="1270" y="3511"/>
                    </a:lnTo>
                    <a:cubicBezTo>
                      <a:pt x="1388" y="3490"/>
                      <a:pt x="1505" y="3468"/>
                      <a:pt x="1622" y="3446"/>
                    </a:cubicBezTo>
                    <a:lnTo>
                      <a:pt x="1622" y="3446"/>
                    </a:lnTo>
                    <a:cubicBezTo>
                      <a:pt x="1643" y="3443"/>
                      <a:pt x="1634" y="3411"/>
                      <a:pt x="1614" y="3415"/>
                    </a:cubicBezTo>
                    <a:lnTo>
                      <a:pt x="1614" y="3415"/>
                    </a:lnTo>
                    <a:cubicBezTo>
                      <a:pt x="1465" y="3443"/>
                      <a:pt x="1315" y="3470"/>
                      <a:pt x="1166" y="3497"/>
                    </a:cubicBezTo>
                    <a:lnTo>
                      <a:pt x="1166" y="3497"/>
                    </a:lnTo>
                    <a:cubicBezTo>
                      <a:pt x="1244" y="3454"/>
                      <a:pt x="1332" y="3432"/>
                      <a:pt x="1425" y="3433"/>
                    </a:cubicBezTo>
                    <a:lnTo>
                      <a:pt x="1425" y="3433"/>
                    </a:lnTo>
                    <a:cubicBezTo>
                      <a:pt x="1446" y="3434"/>
                      <a:pt x="1446" y="3401"/>
                      <a:pt x="1425" y="3401"/>
                    </a:cubicBezTo>
                    <a:lnTo>
                      <a:pt x="1425" y="3401"/>
                    </a:lnTo>
                    <a:cubicBezTo>
                      <a:pt x="1325" y="3399"/>
                      <a:pt x="1231" y="3424"/>
                      <a:pt x="1147" y="3470"/>
                    </a:cubicBezTo>
                    <a:lnTo>
                      <a:pt x="1147" y="3470"/>
                    </a:lnTo>
                    <a:cubicBezTo>
                      <a:pt x="1271" y="3352"/>
                      <a:pt x="1434" y="3337"/>
                      <a:pt x="1612" y="3360"/>
                    </a:cubicBezTo>
                    <a:lnTo>
                      <a:pt x="1612" y="3360"/>
                    </a:lnTo>
                    <a:cubicBezTo>
                      <a:pt x="1724" y="3375"/>
                      <a:pt x="1833" y="3372"/>
                      <a:pt x="1942" y="3360"/>
                    </a:cubicBezTo>
                    <a:lnTo>
                      <a:pt x="1942" y="3360"/>
                    </a:lnTo>
                    <a:cubicBezTo>
                      <a:pt x="1895" y="3375"/>
                      <a:pt x="1849" y="3384"/>
                      <a:pt x="1801" y="3389"/>
                    </a:cubicBezTo>
                    <a:lnTo>
                      <a:pt x="1801" y="3389"/>
                    </a:lnTo>
                    <a:cubicBezTo>
                      <a:pt x="1780" y="3390"/>
                      <a:pt x="1780" y="3423"/>
                      <a:pt x="1801" y="3421"/>
                    </a:cubicBezTo>
                    <a:lnTo>
                      <a:pt x="1801" y="3421"/>
                    </a:lnTo>
                    <a:cubicBezTo>
                      <a:pt x="1833" y="3418"/>
                      <a:pt x="1866" y="3413"/>
                      <a:pt x="1897" y="3406"/>
                    </a:cubicBezTo>
                    <a:lnTo>
                      <a:pt x="1897" y="3406"/>
                    </a:lnTo>
                    <a:cubicBezTo>
                      <a:pt x="1852" y="3430"/>
                      <a:pt x="1746" y="3492"/>
                      <a:pt x="1717" y="3470"/>
                    </a:cubicBezTo>
                    <a:lnTo>
                      <a:pt x="1717" y="3470"/>
                    </a:lnTo>
                    <a:cubicBezTo>
                      <a:pt x="1700" y="3458"/>
                      <a:pt x="1684" y="3486"/>
                      <a:pt x="1701" y="3498"/>
                    </a:cubicBezTo>
                    <a:lnTo>
                      <a:pt x="1701" y="3498"/>
                    </a:lnTo>
                    <a:cubicBezTo>
                      <a:pt x="1741" y="3528"/>
                      <a:pt x="1809" y="3479"/>
                      <a:pt x="1849" y="3462"/>
                    </a:cubicBezTo>
                    <a:lnTo>
                      <a:pt x="1849" y="3462"/>
                    </a:lnTo>
                    <a:cubicBezTo>
                      <a:pt x="1888" y="3446"/>
                      <a:pt x="1927" y="3427"/>
                      <a:pt x="1965" y="3408"/>
                    </a:cubicBezTo>
                    <a:lnTo>
                      <a:pt x="1965" y="3408"/>
                    </a:lnTo>
                    <a:cubicBezTo>
                      <a:pt x="1893" y="3469"/>
                      <a:pt x="1822" y="3526"/>
                      <a:pt x="1727" y="3551"/>
                    </a:cubicBezTo>
                    <a:close/>
                    <a:moveTo>
                      <a:pt x="447" y="3186"/>
                    </a:moveTo>
                    <a:lnTo>
                      <a:pt x="447" y="3186"/>
                    </a:lnTo>
                    <a:cubicBezTo>
                      <a:pt x="373" y="3037"/>
                      <a:pt x="262" y="2923"/>
                      <a:pt x="117" y="2849"/>
                    </a:cubicBezTo>
                    <a:lnTo>
                      <a:pt x="117" y="2849"/>
                    </a:lnTo>
                    <a:cubicBezTo>
                      <a:pt x="199" y="2873"/>
                      <a:pt x="274" y="2911"/>
                      <a:pt x="341" y="2965"/>
                    </a:cubicBezTo>
                    <a:lnTo>
                      <a:pt x="341" y="2965"/>
                    </a:lnTo>
                    <a:cubicBezTo>
                      <a:pt x="357" y="2979"/>
                      <a:pt x="380" y="2956"/>
                      <a:pt x="364" y="2942"/>
                    </a:cubicBezTo>
                    <a:lnTo>
                      <a:pt x="364" y="2942"/>
                    </a:lnTo>
                    <a:cubicBezTo>
                      <a:pt x="320" y="2907"/>
                      <a:pt x="273" y="2878"/>
                      <a:pt x="223" y="2855"/>
                    </a:cubicBezTo>
                    <a:lnTo>
                      <a:pt x="223" y="2855"/>
                    </a:lnTo>
                    <a:cubicBezTo>
                      <a:pt x="285" y="2864"/>
                      <a:pt x="344" y="2882"/>
                      <a:pt x="403" y="2908"/>
                    </a:cubicBezTo>
                    <a:lnTo>
                      <a:pt x="403" y="2908"/>
                    </a:lnTo>
                    <a:cubicBezTo>
                      <a:pt x="422" y="2917"/>
                      <a:pt x="438" y="2889"/>
                      <a:pt x="419" y="2880"/>
                    </a:cubicBezTo>
                    <a:lnTo>
                      <a:pt x="419" y="2880"/>
                    </a:lnTo>
                    <a:cubicBezTo>
                      <a:pt x="390" y="2867"/>
                      <a:pt x="362" y="2856"/>
                      <a:pt x="332" y="2847"/>
                    </a:cubicBezTo>
                    <a:lnTo>
                      <a:pt x="332" y="2847"/>
                    </a:lnTo>
                    <a:cubicBezTo>
                      <a:pt x="386" y="2853"/>
                      <a:pt x="439" y="2865"/>
                      <a:pt x="491" y="2887"/>
                    </a:cubicBezTo>
                    <a:lnTo>
                      <a:pt x="491" y="2887"/>
                    </a:lnTo>
                    <a:cubicBezTo>
                      <a:pt x="599" y="2933"/>
                      <a:pt x="671" y="3035"/>
                      <a:pt x="730" y="3132"/>
                    </a:cubicBezTo>
                    <a:lnTo>
                      <a:pt x="730" y="3132"/>
                    </a:lnTo>
                    <a:cubicBezTo>
                      <a:pt x="817" y="3273"/>
                      <a:pt x="884" y="3427"/>
                      <a:pt x="1011" y="3532"/>
                    </a:cubicBezTo>
                    <a:lnTo>
                      <a:pt x="1011" y="3532"/>
                    </a:lnTo>
                    <a:cubicBezTo>
                      <a:pt x="982" y="3519"/>
                      <a:pt x="954" y="3504"/>
                      <a:pt x="928" y="3488"/>
                    </a:cubicBezTo>
                    <a:lnTo>
                      <a:pt x="928" y="3488"/>
                    </a:lnTo>
                    <a:cubicBezTo>
                      <a:pt x="853" y="3381"/>
                      <a:pt x="770" y="3282"/>
                      <a:pt x="678" y="3191"/>
                    </a:cubicBezTo>
                    <a:lnTo>
                      <a:pt x="678" y="3191"/>
                    </a:lnTo>
                    <a:cubicBezTo>
                      <a:pt x="676" y="3185"/>
                      <a:pt x="672" y="3179"/>
                      <a:pt x="664" y="3178"/>
                    </a:cubicBezTo>
                    <a:lnTo>
                      <a:pt x="664" y="3178"/>
                    </a:lnTo>
                    <a:cubicBezTo>
                      <a:pt x="630" y="3146"/>
                      <a:pt x="595" y="3114"/>
                      <a:pt x="559" y="3083"/>
                    </a:cubicBezTo>
                    <a:lnTo>
                      <a:pt x="559" y="3083"/>
                    </a:lnTo>
                    <a:cubicBezTo>
                      <a:pt x="543" y="3070"/>
                      <a:pt x="520" y="3093"/>
                      <a:pt x="536" y="3106"/>
                    </a:cubicBezTo>
                    <a:lnTo>
                      <a:pt x="536" y="3106"/>
                    </a:lnTo>
                    <a:cubicBezTo>
                      <a:pt x="648" y="3200"/>
                      <a:pt x="747" y="3305"/>
                      <a:pt x="836" y="3418"/>
                    </a:cubicBezTo>
                    <a:lnTo>
                      <a:pt x="836" y="3418"/>
                    </a:lnTo>
                    <a:cubicBezTo>
                      <a:pt x="807" y="3393"/>
                      <a:pt x="780" y="3365"/>
                      <a:pt x="755" y="3334"/>
                    </a:cubicBezTo>
                    <a:lnTo>
                      <a:pt x="755" y="3334"/>
                    </a:lnTo>
                    <a:cubicBezTo>
                      <a:pt x="742" y="3318"/>
                      <a:pt x="719" y="3341"/>
                      <a:pt x="732" y="3357"/>
                    </a:cubicBezTo>
                    <a:lnTo>
                      <a:pt x="732" y="3357"/>
                    </a:lnTo>
                    <a:cubicBezTo>
                      <a:pt x="771" y="3406"/>
                      <a:pt x="816" y="3447"/>
                      <a:pt x="864" y="3483"/>
                    </a:cubicBezTo>
                    <a:lnTo>
                      <a:pt x="864" y="3483"/>
                    </a:lnTo>
                    <a:cubicBezTo>
                      <a:pt x="830" y="3470"/>
                      <a:pt x="799" y="3448"/>
                      <a:pt x="773" y="3419"/>
                    </a:cubicBezTo>
                    <a:lnTo>
                      <a:pt x="773" y="3419"/>
                    </a:lnTo>
                    <a:cubicBezTo>
                      <a:pt x="759" y="3403"/>
                      <a:pt x="736" y="3427"/>
                      <a:pt x="750" y="3442"/>
                    </a:cubicBezTo>
                    <a:lnTo>
                      <a:pt x="750" y="3442"/>
                    </a:lnTo>
                    <a:cubicBezTo>
                      <a:pt x="775" y="3470"/>
                      <a:pt x="804" y="3491"/>
                      <a:pt x="837" y="3507"/>
                    </a:cubicBezTo>
                    <a:lnTo>
                      <a:pt x="837" y="3507"/>
                    </a:lnTo>
                    <a:cubicBezTo>
                      <a:pt x="789" y="3495"/>
                      <a:pt x="741" y="3480"/>
                      <a:pt x="696" y="3461"/>
                    </a:cubicBezTo>
                    <a:lnTo>
                      <a:pt x="696" y="3461"/>
                    </a:lnTo>
                    <a:cubicBezTo>
                      <a:pt x="571" y="3406"/>
                      <a:pt x="505" y="3304"/>
                      <a:pt x="447" y="3186"/>
                    </a:cubicBezTo>
                    <a:close/>
                    <a:moveTo>
                      <a:pt x="757" y="528"/>
                    </a:moveTo>
                    <a:lnTo>
                      <a:pt x="757" y="528"/>
                    </a:lnTo>
                    <a:cubicBezTo>
                      <a:pt x="745" y="499"/>
                      <a:pt x="730" y="472"/>
                      <a:pt x="714" y="448"/>
                    </a:cubicBezTo>
                    <a:lnTo>
                      <a:pt x="714" y="448"/>
                    </a:lnTo>
                    <a:cubicBezTo>
                      <a:pt x="758" y="498"/>
                      <a:pt x="793" y="555"/>
                      <a:pt x="816" y="619"/>
                    </a:cubicBezTo>
                    <a:lnTo>
                      <a:pt x="816" y="619"/>
                    </a:lnTo>
                    <a:cubicBezTo>
                      <a:pt x="824" y="638"/>
                      <a:pt x="855" y="630"/>
                      <a:pt x="848" y="610"/>
                    </a:cubicBezTo>
                    <a:lnTo>
                      <a:pt x="848" y="610"/>
                    </a:lnTo>
                    <a:cubicBezTo>
                      <a:pt x="830" y="562"/>
                      <a:pt x="806" y="517"/>
                      <a:pt x="777" y="477"/>
                    </a:cubicBezTo>
                    <a:lnTo>
                      <a:pt x="777" y="477"/>
                    </a:lnTo>
                    <a:cubicBezTo>
                      <a:pt x="795" y="493"/>
                      <a:pt x="811" y="512"/>
                      <a:pt x="826" y="532"/>
                    </a:cubicBezTo>
                    <a:lnTo>
                      <a:pt x="826" y="532"/>
                    </a:lnTo>
                    <a:cubicBezTo>
                      <a:pt x="829" y="535"/>
                      <a:pt x="831" y="537"/>
                      <a:pt x="833" y="537"/>
                    </a:cubicBezTo>
                    <a:lnTo>
                      <a:pt x="833" y="537"/>
                    </a:lnTo>
                    <a:cubicBezTo>
                      <a:pt x="855" y="577"/>
                      <a:pt x="872" y="619"/>
                      <a:pt x="902" y="653"/>
                    </a:cubicBezTo>
                    <a:lnTo>
                      <a:pt x="902" y="653"/>
                    </a:lnTo>
                    <a:cubicBezTo>
                      <a:pt x="937" y="692"/>
                      <a:pt x="975" y="722"/>
                      <a:pt x="1017" y="745"/>
                    </a:cubicBezTo>
                    <a:lnTo>
                      <a:pt x="1017" y="745"/>
                    </a:lnTo>
                    <a:cubicBezTo>
                      <a:pt x="968" y="732"/>
                      <a:pt x="923" y="703"/>
                      <a:pt x="890" y="661"/>
                    </a:cubicBezTo>
                    <a:lnTo>
                      <a:pt x="890" y="661"/>
                    </a:lnTo>
                    <a:cubicBezTo>
                      <a:pt x="877" y="644"/>
                      <a:pt x="854" y="668"/>
                      <a:pt x="867" y="684"/>
                    </a:cubicBezTo>
                    <a:lnTo>
                      <a:pt x="867" y="684"/>
                    </a:lnTo>
                    <a:cubicBezTo>
                      <a:pt x="892" y="716"/>
                      <a:pt x="924" y="740"/>
                      <a:pt x="959" y="758"/>
                    </a:cubicBezTo>
                    <a:lnTo>
                      <a:pt x="959" y="758"/>
                    </a:lnTo>
                    <a:cubicBezTo>
                      <a:pt x="952" y="757"/>
                      <a:pt x="944" y="755"/>
                      <a:pt x="937" y="754"/>
                    </a:cubicBezTo>
                    <a:lnTo>
                      <a:pt x="937" y="754"/>
                    </a:lnTo>
                    <a:cubicBezTo>
                      <a:pt x="831" y="730"/>
                      <a:pt x="793" y="615"/>
                      <a:pt x="757" y="528"/>
                    </a:cubicBezTo>
                    <a:close/>
                    <a:moveTo>
                      <a:pt x="958" y="504"/>
                    </a:moveTo>
                    <a:lnTo>
                      <a:pt x="958" y="504"/>
                    </a:lnTo>
                    <a:cubicBezTo>
                      <a:pt x="980" y="477"/>
                      <a:pt x="992" y="449"/>
                      <a:pt x="1002" y="417"/>
                    </a:cubicBezTo>
                    <a:lnTo>
                      <a:pt x="1002" y="417"/>
                    </a:lnTo>
                    <a:cubicBezTo>
                      <a:pt x="1002" y="426"/>
                      <a:pt x="1002" y="434"/>
                      <a:pt x="1002" y="443"/>
                    </a:cubicBezTo>
                    <a:lnTo>
                      <a:pt x="1002" y="443"/>
                    </a:lnTo>
                    <a:cubicBezTo>
                      <a:pt x="1001" y="464"/>
                      <a:pt x="1033" y="464"/>
                      <a:pt x="1034" y="443"/>
                    </a:cubicBezTo>
                    <a:lnTo>
                      <a:pt x="1034" y="443"/>
                    </a:lnTo>
                    <a:cubicBezTo>
                      <a:pt x="1035" y="417"/>
                      <a:pt x="1035" y="391"/>
                      <a:pt x="1034" y="366"/>
                    </a:cubicBezTo>
                    <a:lnTo>
                      <a:pt x="1034" y="366"/>
                    </a:lnTo>
                    <a:cubicBezTo>
                      <a:pt x="1045" y="392"/>
                      <a:pt x="1055" y="419"/>
                      <a:pt x="1063" y="447"/>
                    </a:cubicBezTo>
                    <a:lnTo>
                      <a:pt x="1063" y="447"/>
                    </a:lnTo>
                    <a:cubicBezTo>
                      <a:pt x="1069" y="467"/>
                      <a:pt x="1101" y="458"/>
                      <a:pt x="1095" y="438"/>
                    </a:cubicBezTo>
                    <a:lnTo>
                      <a:pt x="1095" y="438"/>
                    </a:lnTo>
                    <a:cubicBezTo>
                      <a:pt x="1092" y="427"/>
                      <a:pt x="1087" y="416"/>
                      <a:pt x="1084" y="404"/>
                    </a:cubicBezTo>
                    <a:lnTo>
                      <a:pt x="1084" y="404"/>
                    </a:lnTo>
                    <a:cubicBezTo>
                      <a:pt x="1149" y="492"/>
                      <a:pt x="1165" y="576"/>
                      <a:pt x="1149" y="676"/>
                    </a:cubicBezTo>
                    <a:lnTo>
                      <a:pt x="1149" y="676"/>
                    </a:lnTo>
                    <a:cubicBezTo>
                      <a:pt x="1134" y="636"/>
                      <a:pt x="1126" y="594"/>
                      <a:pt x="1125" y="549"/>
                    </a:cubicBezTo>
                    <a:lnTo>
                      <a:pt x="1125" y="549"/>
                    </a:lnTo>
                    <a:cubicBezTo>
                      <a:pt x="1125" y="529"/>
                      <a:pt x="1092" y="529"/>
                      <a:pt x="1093" y="549"/>
                    </a:cubicBezTo>
                    <a:lnTo>
                      <a:pt x="1093" y="549"/>
                    </a:lnTo>
                    <a:cubicBezTo>
                      <a:pt x="1093" y="588"/>
                      <a:pt x="1099" y="625"/>
                      <a:pt x="1109" y="661"/>
                    </a:cubicBezTo>
                    <a:lnTo>
                      <a:pt x="1109" y="661"/>
                    </a:lnTo>
                    <a:cubicBezTo>
                      <a:pt x="1089" y="622"/>
                      <a:pt x="1076" y="579"/>
                      <a:pt x="1075" y="533"/>
                    </a:cubicBezTo>
                    <a:lnTo>
                      <a:pt x="1075" y="533"/>
                    </a:lnTo>
                    <a:cubicBezTo>
                      <a:pt x="1074" y="512"/>
                      <a:pt x="1042" y="512"/>
                      <a:pt x="1042" y="533"/>
                    </a:cubicBezTo>
                    <a:lnTo>
                      <a:pt x="1042" y="533"/>
                    </a:lnTo>
                    <a:cubicBezTo>
                      <a:pt x="1044" y="582"/>
                      <a:pt x="1056" y="628"/>
                      <a:pt x="1077" y="669"/>
                    </a:cubicBezTo>
                    <a:lnTo>
                      <a:pt x="1077" y="669"/>
                    </a:lnTo>
                    <a:cubicBezTo>
                      <a:pt x="1063" y="647"/>
                      <a:pt x="1053" y="622"/>
                      <a:pt x="1048" y="594"/>
                    </a:cubicBezTo>
                    <a:lnTo>
                      <a:pt x="1048" y="594"/>
                    </a:lnTo>
                    <a:cubicBezTo>
                      <a:pt x="1043" y="574"/>
                      <a:pt x="1012" y="583"/>
                      <a:pt x="1016" y="603"/>
                    </a:cubicBezTo>
                    <a:lnTo>
                      <a:pt x="1016" y="603"/>
                    </a:lnTo>
                    <a:cubicBezTo>
                      <a:pt x="1023" y="642"/>
                      <a:pt x="1040" y="676"/>
                      <a:pt x="1063" y="706"/>
                    </a:cubicBezTo>
                    <a:lnTo>
                      <a:pt x="1063" y="706"/>
                    </a:lnTo>
                    <a:cubicBezTo>
                      <a:pt x="986" y="669"/>
                      <a:pt x="891" y="592"/>
                      <a:pt x="958" y="504"/>
                    </a:cubicBezTo>
                    <a:close/>
                    <a:moveTo>
                      <a:pt x="1504" y="364"/>
                    </a:moveTo>
                    <a:lnTo>
                      <a:pt x="1504" y="364"/>
                    </a:lnTo>
                    <a:cubicBezTo>
                      <a:pt x="1484" y="384"/>
                      <a:pt x="1465" y="406"/>
                      <a:pt x="1448" y="428"/>
                    </a:cubicBezTo>
                    <a:lnTo>
                      <a:pt x="1448" y="428"/>
                    </a:lnTo>
                    <a:cubicBezTo>
                      <a:pt x="1435" y="445"/>
                      <a:pt x="1463" y="461"/>
                      <a:pt x="1476" y="445"/>
                    </a:cubicBezTo>
                    <a:lnTo>
                      <a:pt x="1476" y="445"/>
                    </a:lnTo>
                    <a:cubicBezTo>
                      <a:pt x="1485" y="434"/>
                      <a:pt x="1495" y="422"/>
                      <a:pt x="1504" y="411"/>
                    </a:cubicBezTo>
                    <a:lnTo>
                      <a:pt x="1504" y="411"/>
                    </a:lnTo>
                    <a:cubicBezTo>
                      <a:pt x="1503" y="415"/>
                      <a:pt x="1502" y="418"/>
                      <a:pt x="1501" y="422"/>
                    </a:cubicBezTo>
                    <a:lnTo>
                      <a:pt x="1501" y="422"/>
                    </a:lnTo>
                    <a:cubicBezTo>
                      <a:pt x="1482" y="513"/>
                      <a:pt x="1476" y="609"/>
                      <a:pt x="1395" y="672"/>
                    </a:cubicBezTo>
                    <a:lnTo>
                      <a:pt x="1395" y="672"/>
                    </a:lnTo>
                    <a:cubicBezTo>
                      <a:pt x="1355" y="702"/>
                      <a:pt x="1301" y="709"/>
                      <a:pt x="1248" y="709"/>
                    </a:cubicBezTo>
                    <a:lnTo>
                      <a:pt x="1248" y="709"/>
                    </a:lnTo>
                    <a:cubicBezTo>
                      <a:pt x="1314" y="676"/>
                      <a:pt x="1375" y="636"/>
                      <a:pt x="1431" y="586"/>
                    </a:cubicBezTo>
                    <a:lnTo>
                      <a:pt x="1431" y="586"/>
                    </a:lnTo>
                    <a:cubicBezTo>
                      <a:pt x="1446" y="572"/>
                      <a:pt x="1424" y="549"/>
                      <a:pt x="1408" y="563"/>
                    </a:cubicBezTo>
                    <a:lnTo>
                      <a:pt x="1408" y="563"/>
                    </a:lnTo>
                    <a:cubicBezTo>
                      <a:pt x="1356" y="609"/>
                      <a:pt x="1299" y="647"/>
                      <a:pt x="1237" y="678"/>
                    </a:cubicBezTo>
                    <a:lnTo>
                      <a:pt x="1237" y="678"/>
                    </a:lnTo>
                    <a:cubicBezTo>
                      <a:pt x="1273" y="639"/>
                      <a:pt x="1311" y="604"/>
                      <a:pt x="1355" y="573"/>
                    </a:cubicBezTo>
                    <a:lnTo>
                      <a:pt x="1355" y="573"/>
                    </a:lnTo>
                    <a:cubicBezTo>
                      <a:pt x="1371" y="561"/>
                      <a:pt x="1355" y="533"/>
                      <a:pt x="1338" y="545"/>
                    </a:cubicBezTo>
                    <a:lnTo>
                      <a:pt x="1338" y="545"/>
                    </a:lnTo>
                    <a:cubicBezTo>
                      <a:pt x="1295" y="576"/>
                      <a:pt x="1257" y="610"/>
                      <a:pt x="1222" y="647"/>
                    </a:cubicBezTo>
                    <a:lnTo>
                      <a:pt x="1222" y="647"/>
                    </a:lnTo>
                    <a:cubicBezTo>
                      <a:pt x="1281" y="528"/>
                      <a:pt x="1394" y="445"/>
                      <a:pt x="1504" y="364"/>
                    </a:cubicBezTo>
                    <a:close/>
                    <a:moveTo>
                      <a:pt x="1517" y="599"/>
                    </a:moveTo>
                    <a:lnTo>
                      <a:pt x="1517" y="599"/>
                    </a:lnTo>
                    <a:cubicBezTo>
                      <a:pt x="1560" y="561"/>
                      <a:pt x="1609" y="531"/>
                      <a:pt x="1661" y="510"/>
                    </a:cubicBezTo>
                    <a:lnTo>
                      <a:pt x="1661" y="510"/>
                    </a:lnTo>
                    <a:cubicBezTo>
                      <a:pt x="1616" y="538"/>
                      <a:pt x="1574" y="571"/>
                      <a:pt x="1537" y="611"/>
                    </a:cubicBezTo>
                    <a:lnTo>
                      <a:pt x="1537" y="611"/>
                    </a:lnTo>
                    <a:cubicBezTo>
                      <a:pt x="1522" y="626"/>
                      <a:pt x="1545" y="649"/>
                      <a:pt x="1560" y="633"/>
                    </a:cubicBezTo>
                    <a:lnTo>
                      <a:pt x="1560" y="633"/>
                    </a:lnTo>
                    <a:cubicBezTo>
                      <a:pt x="1586" y="606"/>
                      <a:pt x="1615" y="581"/>
                      <a:pt x="1645" y="559"/>
                    </a:cubicBezTo>
                    <a:lnTo>
                      <a:pt x="1645" y="559"/>
                    </a:lnTo>
                    <a:cubicBezTo>
                      <a:pt x="1601" y="603"/>
                      <a:pt x="1549" y="666"/>
                      <a:pt x="1490" y="716"/>
                    </a:cubicBezTo>
                    <a:lnTo>
                      <a:pt x="1490" y="716"/>
                    </a:lnTo>
                    <a:cubicBezTo>
                      <a:pt x="1488" y="707"/>
                      <a:pt x="1478" y="700"/>
                      <a:pt x="1467" y="706"/>
                    </a:cubicBezTo>
                    <a:lnTo>
                      <a:pt x="1467" y="706"/>
                    </a:lnTo>
                    <a:cubicBezTo>
                      <a:pt x="1431" y="727"/>
                      <a:pt x="1394" y="739"/>
                      <a:pt x="1355" y="743"/>
                    </a:cubicBezTo>
                    <a:lnTo>
                      <a:pt x="1355" y="743"/>
                    </a:lnTo>
                    <a:cubicBezTo>
                      <a:pt x="1400" y="731"/>
                      <a:pt x="1442" y="707"/>
                      <a:pt x="1472" y="666"/>
                    </a:cubicBezTo>
                    <a:lnTo>
                      <a:pt x="1472" y="666"/>
                    </a:lnTo>
                    <a:cubicBezTo>
                      <a:pt x="1484" y="648"/>
                      <a:pt x="1494" y="628"/>
                      <a:pt x="1502" y="605"/>
                    </a:cubicBezTo>
                    <a:lnTo>
                      <a:pt x="1502" y="605"/>
                    </a:lnTo>
                    <a:cubicBezTo>
                      <a:pt x="1507" y="605"/>
                      <a:pt x="1512" y="603"/>
                      <a:pt x="1517" y="599"/>
                    </a:cubicBezTo>
                    <a:close/>
                    <a:moveTo>
                      <a:pt x="1752" y="411"/>
                    </a:moveTo>
                    <a:lnTo>
                      <a:pt x="1752" y="411"/>
                    </a:lnTo>
                    <a:cubicBezTo>
                      <a:pt x="1753" y="410"/>
                      <a:pt x="1755" y="408"/>
                      <a:pt x="1756" y="407"/>
                    </a:cubicBezTo>
                    <a:lnTo>
                      <a:pt x="1756" y="407"/>
                    </a:lnTo>
                    <a:cubicBezTo>
                      <a:pt x="1759" y="406"/>
                      <a:pt x="1762" y="405"/>
                      <a:pt x="1764" y="404"/>
                    </a:cubicBezTo>
                    <a:lnTo>
                      <a:pt x="1764" y="404"/>
                    </a:lnTo>
                    <a:cubicBezTo>
                      <a:pt x="1772" y="407"/>
                      <a:pt x="1776" y="419"/>
                      <a:pt x="1773" y="428"/>
                    </a:cubicBezTo>
                    <a:lnTo>
                      <a:pt x="1773" y="428"/>
                    </a:lnTo>
                    <a:cubicBezTo>
                      <a:pt x="1767" y="429"/>
                      <a:pt x="1761" y="430"/>
                      <a:pt x="1753" y="431"/>
                    </a:cubicBezTo>
                    <a:lnTo>
                      <a:pt x="1753" y="431"/>
                    </a:lnTo>
                    <a:cubicBezTo>
                      <a:pt x="1751" y="426"/>
                      <a:pt x="1749" y="417"/>
                      <a:pt x="1752" y="411"/>
                    </a:cubicBezTo>
                    <a:close/>
                    <a:moveTo>
                      <a:pt x="1796" y="281"/>
                    </a:moveTo>
                    <a:lnTo>
                      <a:pt x="1796" y="281"/>
                    </a:lnTo>
                    <a:cubicBezTo>
                      <a:pt x="1793" y="280"/>
                      <a:pt x="1790" y="280"/>
                      <a:pt x="1788" y="281"/>
                    </a:cubicBezTo>
                    <a:lnTo>
                      <a:pt x="1788" y="281"/>
                    </a:lnTo>
                    <a:cubicBezTo>
                      <a:pt x="1784" y="277"/>
                      <a:pt x="1782" y="273"/>
                      <a:pt x="1781" y="267"/>
                    </a:cubicBezTo>
                    <a:lnTo>
                      <a:pt x="1781" y="267"/>
                    </a:lnTo>
                    <a:lnTo>
                      <a:pt x="1781" y="267"/>
                    </a:lnTo>
                    <a:lnTo>
                      <a:pt x="1781" y="267"/>
                    </a:lnTo>
                    <a:cubicBezTo>
                      <a:pt x="1785" y="272"/>
                      <a:pt x="1791" y="277"/>
                      <a:pt x="1796" y="281"/>
                    </a:cubicBezTo>
                    <a:close/>
                    <a:moveTo>
                      <a:pt x="1228" y="760"/>
                    </a:moveTo>
                    <a:lnTo>
                      <a:pt x="1228" y="760"/>
                    </a:lnTo>
                    <a:cubicBezTo>
                      <a:pt x="1299" y="784"/>
                      <a:pt x="1374" y="782"/>
                      <a:pt x="1442" y="754"/>
                    </a:cubicBezTo>
                    <a:lnTo>
                      <a:pt x="1442" y="754"/>
                    </a:lnTo>
                    <a:cubicBezTo>
                      <a:pt x="1372" y="801"/>
                      <a:pt x="1299" y="820"/>
                      <a:pt x="1228" y="760"/>
                    </a:cubicBezTo>
                    <a:close/>
                    <a:moveTo>
                      <a:pt x="2203" y="3261"/>
                    </a:moveTo>
                    <a:lnTo>
                      <a:pt x="2203" y="3261"/>
                    </a:lnTo>
                    <a:cubicBezTo>
                      <a:pt x="2173" y="3263"/>
                      <a:pt x="2146" y="3272"/>
                      <a:pt x="2122" y="3285"/>
                    </a:cubicBezTo>
                    <a:lnTo>
                      <a:pt x="2122" y="3285"/>
                    </a:lnTo>
                    <a:cubicBezTo>
                      <a:pt x="2018" y="3304"/>
                      <a:pt x="1913" y="3319"/>
                      <a:pt x="1807" y="3323"/>
                    </a:cubicBezTo>
                    <a:lnTo>
                      <a:pt x="1807" y="3323"/>
                    </a:lnTo>
                    <a:cubicBezTo>
                      <a:pt x="1690" y="3328"/>
                      <a:pt x="1576" y="3301"/>
                      <a:pt x="1460" y="3296"/>
                    </a:cubicBezTo>
                    <a:lnTo>
                      <a:pt x="1460" y="3296"/>
                    </a:lnTo>
                    <a:cubicBezTo>
                      <a:pt x="1324" y="3290"/>
                      <a:pt x="1196" y="3351"/>
                      <a:pt x="1103" y="3446"/>
                    </a:cubicBezTo>
                    <a:lnTo>
                      <a:pt x="1103" y="3446"/>
                    </a:lnTo>
                    <a:cubicBezTo>
                      <a:pt x="1318" y="2596"/>
                      <a:pt x="1254" y="1654"/>
                      <a:pt x="1179" y="793"/>
                    </a:cubicBezTo>
                    <a:lnTo>
                      <a:pt x="1179" y="793"/>
                    </a:lnTo>
                    <a:cubicBezTo>
                      <a:pt x="1182" y="792"/>
                      <a:pt x="1183" y="792"/>
                      <a:pt x="1185" y="792"/>
                    </a:cubicBezTo>
                    <a:lnTo>
                      <a:pt x="1185" y="792"/>
                    </a:lnTo>
                    <a:cubicBezTo>
                      <a:pt x="1186" y="791"/>
                      <a:pt x="1187" y="791"/>
                      <a:pt x="1188" y="790"/>
                    </a:cubicBezTo>
                    <a:lnTo>
                      <a:pt x="1188" y="790"/>
                    </a:lnTo>
                    <a:cubicBezTo>
                      <a:pt x="1260" y="850"/>
                      <a:pt x="1366" y="855"/>
                      <a:pt x="1450" y="809"/>
                    </a:cubicBezTo>
                    <a:lnTo>
                      <a:pt x="1450" y="809"/>
                    </a:lnTo>
                    <a:cubicBezTo>
                      <a:pt x="1617" y="716"/>
                      <a:pt x="1725" y="437"/>
                      <a:pt x="1948" y="483"/>
                    </a:cubicBezTo>
                    <a:lnTo>
                      <a:pt x="1948" y="483"/>
                    </a:lnTo>
                    <a:cubicBezTo>
                      <a:pt x="1978" y="490"/>
                      <a:pt x="1991" y="442"/>
                      <a:pt x="1961" y="436"/>
                    </a:cubicBezTo>
                    <a:lnTo>
                      <a:pt x="1961" y="436"/>
                    </a:lnTo>
                    <a:cubicBezTo>
                      <a:pt x="1938" y="431"/>
                      <a:pt x="1915" y="430"/>
                      <a:pt x="1894" y="430"/>
                    </a:cubicBezTo>
                    <a:lnTo>
                      <a:pt x="1894" y="430"/>
                    </a:lnTo>
                    <a:cubicBezTo>
                      <a:pt x="1890" y="426"/>
                      <a:pt x="1884" y="422"/>
                      <a:pt x="1877" y="422"/>
                    </a:cubicBezTo>
                    <a:lnTo>
                      <a:pt x="1877" y="422"/>
                    </a:lnTo>
                    <a:cubicBezTo>
                      <a:pt x="1853" y="421"/>
                      <a:pt x="1829" y="422"/>
                      <a:pt x="1806" y="424"/>
                    </a:cubicBezTo>
                    <a:lnTo>
                      <a:pt x="1806" y="424"/>
                    </a:lnTo>
                    <a:cubicBezTo>
                      <a:pt x="1808" y="404"/>
                      <a:pt x="1800" y="384"/>
                      <a:pt x="1782" y="375"/>
                    </a:cubicBezTo>
                    <a:lnTo>
                      <a:pt x="1782" y="375"/>
                    </a:lnTo>
                    <a:cubicBezTo>
                      <a:pt x="1784" y="376"/>
                      <a:pt x="1786" y="376"/>
                      <a:pt x="1788" y="377"/>
                    </a:cubicBezTo>
                    <a:lnTo>
                      <a:pt x="1788" y="377"/>
                    </a:lnTo>
                    <a:cubicBezTo>
                      <a:pt x="1796" y="380"/>
                      <a:pt x="1805" y="373"/>
                      <a:pt x="1808" y="365"/>
                    </a:cubicBezTo>
                    <a:lnTo>
                      <a:pt x="1808" y="365"/>
                    </a:lnTo>
                    <a:cubicBezTo>
                      <a:pt x="1809" y="362"/>
                      <a:pt x="1808" y="359"/>
                      <a:pt x="1808" y="357"/>
                    </a:cubicBezTo>
                    <a:lnTo>
                      <a:pt x="1808" y="357"/>
                    </a:lnTo>
                    <a:cubicBezTo>
                      <a:pt x="1814" y="356"/>
                      <a:pt x="1821" y="353"/>
                      <a:pt x="1827" y="351"/>
                    </a:cubicBezTo>
                    <a:lnTo>
                      <a:pt x="1827" y="351"/>
                    </a:lnTo>
                    <a:cubicBezTo>
                      <a:pt x="1834" y="352"/>
                      <a:pt x="1841" y="349"/>
                      <a:pt x="1844" y="343"/>
                    </a:cubicBezTo>
                    <a:lnTo>
                      <a:pt x="1844" y="343"/>
                    </a:lnTo>
                    <a:cubicBezTo>
                      <a:pt x="1844" y="342"/>
                      <a:pt x="1845" y="341"/>
                      <a:pt x="1845" y="340"/>
                    </a:cubicBezTo>
                    <a:lnTo>
                      <a:pt x="1845" y="340"/>
                    </a:lnTo>
                    <a:cubicBezTo>
                      <a:pt x="1848" y="337"/>
                      <a:pt x="1851" y="335"/>
                      <a:pt x="1853" y="332"/>
                    </a:cubicBezTo>
                    <a:lnTo>
                      <a:pt x="1853" y="332"/>
                    </a:lnTo>
                    <a:cubicBezTo>
                      <a:pt x="1856" y="330"/>
                      <a:pt x="1857" y="327"/>
                      <a:pt x="1857" y="325"/>
                    </a:cubicBezTo>
                    <a:lnTo>
                      <a:pt x="1857" y="325"/>
                    </a:lnTo>
                    <a:cubicBezTo>
                      <a:pt x="1858" y="340"/>
                      <a:pt x="1857" y="356"/>
                      <a:pt x="1855" y="371"/>
                    </a:cubicBezTo>
                    <a:lnTo>
                      <a:pt x="1855" y="371"/>
                    </a:lnTo>
                    <a:cubicBezTo>
                      <a:pt x="1852" y="392"/>
                      <a:pt x="1883" y="401"/>
                      <a:pt x="1886" y="380"/>
                    </a:cubicBezTo>
                    <a:lnTo>
                      <a:pt x="1886" y="380"/>
                    </a:lnTo>
                    <a:cubicBezTo>
                      <a:pt x="1892" y="350"/>
                      <a:pt x="1892" y="321"/>
                      <a:pt x="1886" y="291"/>
                    </a:cubicBezTo>
                    <a:lnTo>
                      <a:pt x="1886" y="291"/>
                    </a:lnTo>
                    <a:cubicBezTo>
                      <a:pt x="1883" y="270"/>
                      <a:pt x="1852" y="279"/>
                      <a:pt x="1855" y="300"/>
                    </a:cubicBezTo>
                    <a:lnTo>
                      <a:pt x="1855" y="300"/>
                    </a:lnTo>
                    <a:cubicBezTo>
                      <a:pt x="1856" y="305"/>
                      <a:pt x="1857" y="311"/>
                      <a:pt x="1857" y="316"/>
                    </a:cubicBezTo>
                    <a:lnTo>
                      <a:pt x="1857" y="316"/>
                    </a:lnTo>
                    <a:cubicBezTo>
                      <a:pt x="1853" y="306"/>
                      <a:pt x="1840" y="299"/>
                      <a:pt x="1831" y="309"/>
                    </a:cubicBezTo>
                    <a:lnTo>
                      <a:pt x="1831" y="309"/>
                    </a:lnTo>
                    <a:cubicBezTo>
                      <a:pt x="1829" y="310"/>
                      <a:pt x="1828" y="311"/>
                      <a:pt x="1827" y="312"/>
                    </a:cubicBezTo>
                    <a:lnTo>
                      <a:pt x="1827" y="312"/>
                    </a:lnTo>
                    <a:cubicBezTo>
                      <a:pt x="1825" y="311"/>
                      <a:pt x="1823" y="310"/>
                      <a:pt x="1821" y="308"/>
                    </a:cubicBezTo>
                    <a:lnTo>
                      <a:pt x="1821" y="308"/>
                    </a:lnTo>
                    <a:cubicBezTo>
                      <a:pt x="1821" y="306"/>
                      <a:pt x="1821" y="305"/>
                      <a:pt x="1820" y="303"/>
                    </a:cubicBezTo>
                    <a:lnTo>
                      <a:pt x="1820" y="303"/>
                    </a:lnTo>
                    <a:cubicBezTo>
                      <a:pt x="1819" y="298"/>
                      <a:pt x="1816" y="295"/>
                      <a:pt x="1812" y="292"/>
                    </a:cubicBezTo>
                    <a:lnTo>
                      <a:pt x="1804" y="286"/>
                    </a:lnTo>
                    <a:lnTo>
                      <a:pt x="1804" y="286"/>
                    </a:lnTo>
                    <a:cubicBezTo>
                      <a:pt x="1819" y="289"/>
                      <a:pt x="1830" y="265"/>
                      <a:pt x="1815" y="255"/>
                    </a:cubicBezTo>
                    <a:lnTo>
                      <a:pt x="1815" y="255"/>
                    </a:lnTo>
                    <a:cubicBezTo>
                      <a:pt x="1799" y="244"/>
                      <a:pt x="1793" y="226"/>
                      <a:pt x="1794" y="208"/>
                    </a:cubicBezTo>
                    <a:lnTo>
                      <a:pt x="1794" y="208"/>
                    </a:lnTo>
                    <a:cubicBezTo>
                      <a:pt x="1794" y="206"/>
                      <a:pt x="1794" y="204"/>
                      <a:pt x="1794" y="202"/>
                    </a:cubicBezTo>
                    <a:lnTo>
                      <a:pt x="1794" y="202"/>
                    </a:lnTo>
                    <a:cubicBezTo>
                      <a:pt x="1801" y="201"/>
                      <a:pt x="1807" y="199"/>
                      <a:pt x="1813" y="196"/>
                    </a:cubicBezTo>
                    <a:lnTo>
                      <a:pt x="1813" y="196"/>
                    </a:lnTo>
                    <a:cubicBezTo>
                      <a:pt x="1821" y="193"/>
                      <a:pt x="1823" y="181"/>
                      <a:pt x="1819" y="174"/>
                    </a:cubicBezTo>
                    <a:lnTo>
                      <a:pt x="1819" y="174"/>
                    </a:lnTo>
                    <a:cubicBezTo>
                      <a:pt x="1814" y="166"/>
                      <a:pt x="1804" y="165"/>
                      <a:pt x="1796" y="168"/>
                    </a:cubicBezTo>
                    <a:lnTo>
                      <a:pt x="1796" y="168"/>
                    </a:lnTo>
                    <a:cubicBezTo>
                      <a:pt x="1784" y="174"/>
                      <a:pt x="1771" y="174"/>
                      <a:pt x="1758" y="171"/>
                    </a:cubicBezTo>
                    <a:lnTo>
                      <a:pt x="1758" y="171"/>
                    </a:lnTo>
                    <a:cubicBezTo>
                      <a:pt x="1756" y="170"/>
                      <a:pt x="1754" y="170"/>
                      <a:pt x="1752" y="171"/>
                    </a:cubicBezTo>
                    <a:lnTo>
                      <a:pt x="1752" y="171"/>
                    </a:lnTo>
                    <a:cubicBezTo>
                      <a:pt x="1789" y="149"/>
                      <a:pt x="1827" y="128"/>
                      <a:pt x="1864" y="107"/>
                    </a:cubicBezTo>
                    <a:lnTo>
                      <a:pt x="1864" y="107"/>
                    </a:lnTo>
                    <a:cubicBezTo>
                      <a:pt x="1883" y="96"/>
                      <a:pt x="1866" y="68"/>
                      <a:pt x="1848" y="78"/>
                    </a:cubicBezTo>
                    <a:lnTo>
                      <a:pt x="1848" y="78"/>
                    </a:lnTo>
                    <a:cubicBezTo>
                      <a:pt x="1822" y="93"/>
                      <a:pt x="1797" y="108"/>
                      <a:pt x="1771" y="123"/>
                    </a:cubicBezTo>
                    <a:lnTo>
                      <a:pt x="1771" y="123"/>
                    </a:lnTo>
                    <a:cubicBezTo>
                      <a:pt x="1774" y="107"/>
                      <a:pt x="1751" y="97"/>
                      <a:pt x="1741" y="112"/>
                    </a:cubicBezTo>
                    <a:lnTo>
                      <a:pt x="1741" y="112"/>
                    </a:lnTo>
                    <a:cubicBezTo>
                      <a:pt x="1732" y="124"/>
                      <a:pt x="1723" y="137"/>
                      <a:pt x="1715" y="149"/>
                    </a:cubicBezTo>
                    <a:lnTo>
                      <a:pt x="1715" y="149"/>
                    </a:lnTo>
                    <a:cubicBezTo>
                      <a:pt x="1706" y="164"/>
                      <a:pt x="1722" y="176"/>
                      <a:pt x="1735" y="172"/>
                    </a:cubicBezTo>
                    <a:lnTo>
                      <a:pt x="1735" y="172"/>
                    </a:lnTo>
                    <a:cubicBezTo>
                      <a:pt x="1738" y="174"/>
                      <a:pt x="1741" y="174"/>
                      <a:pt x="1745" y="174"/>
                    </a:cubicBezTo>
                    <a:lnTo>
                      <a:pt x="1745" y="174"/>
                    </a:lnTo>
                    <a:cubicBezTo>
                      <a:pt x="1735" y="181"/>
                      <a:pt x="1735" y="198"/>
                      <a:pt x="1749" y="202"/>
                    </a:cubicBezTo>
                    <a:lnTo>
                      <a:pt x="1749" y="202"/>
                    </a:lnTo>
                    <a:cubicBezTo>
                      <a:pt x="1754" y="204"/>
                      <a:pt x="1758" y="204"/>
                      <a:pt x="1763" y="205"/>
                    </a:cubicBezTo>
                    <a:lnTo>
                      <a:pt x="1763" y="205"/>
                    </a:lnTo>
                    <a:cubicBezTo>
                      <a:pt x="1762" y="206"/>
                      <a:pt x="1762" y="206"/>
                      <a:pt x="1762" y="208"/>
                    </a:cubicBezTo>
                    <a:lnTo>
                      <a:pt x="1762" y="208"/>
                    </a:lnTo>
                    <a:cubicBezTo>
                      <a:pt x="1762" y="210"/>
                      <a:pt x="1762" y="212"/>
                      <a:pt x="1762" y="214"/>
                    </a:cubicBezTo>
                    <a:lnTo>
                      <a:pt x="1762" y="214"/>
                    </a:lnTo>
                    <a:cubicBezTo>
                      <a:pt x="1752" y="206"/>
                      <a:pt x="1733" y="215"/>
                      <a:pt x="1737" y="231"/>
                    </a:cubicBezTo>
                    <a:lnTo>
                      <a:pt x="1737" y="231"/>
                    </a:lnTo>
                    <a:cubicBezTo>
                      <a:pt x="1741" y="251"/>
                      <a:pt x="1745" y="272"/>
                      <a:pt x="1749" y="292"/>
                    </a:cubicBezTo>
                    <a:lnTo>
                      <a:pt x="1749" y="292"/>
                    </a:lnTo>
                    <a:cubicBezTo>
                      <a:pt x="1751" y="300"/>
                      <a:pt x="1757" y="303"/>
                      <a:pt x="1763" y="303"/>
                    </a:cubicBezTo>
                    <a:lnTo>
                      <a:pt x="1763" y="303"/>
                    </a:lnTo>
                    <a:cubicBezTo>
                      <a:pt x="1764" y="305"/>
                      <a:pt x="1765" y="305"/>
                      <a:pt x="1766" y="306"/>
                    </a:cubicBezTo>
                    <a:lnTo>
                      <a:pt x="1766" y="306"/>
                    </a:lnTo>
                    <a:cubicBezTo>
                      <a:pt x="1767" y="308"/>
                      <a:pt x="1769" y="310"/>
                      <a:pt x="1771" y="311"/>
                    </a:cubicBezTo>
                    <a:lnTo>
                      <a:pt x="1771" y="311"/>
                    </a:lnTo>
                    <a:cubicBezTo>
                      <a:pt x="1777" y="316"/>
                      <a:pt x="1783" y="321"/>
                      <a:pt x="1790" y="325"/>
                    </a:cubicBezTo>
                    <a:lnTo>
                      <a:pt x="1790" y="325"/>
                    </a:lnTo>
                    <a:cubicBezTo>
                      <a:pt x="1783" y="325"/>
                      <a:pt x="1777" y="323"/>
                      <a:pt x="1771" y="321"/>
                    </a:cubicBezTo>
                    <a:lnTo>
                      <a:pt x="1771" y="321"/>
                    </a:lnTo>
                    <a:cubicBezTo>
                      <a:pt x="1753" y="314"/>
                      <a:pt x="1745" y="337"/>
                      <a:pt x="1756" y="348"/>
                    </a:cubicBezTo>
                    <a:lnTo>
                      <a:pt x="1756" y="348"/>
                    </a:lnTo>
                    <a:cubicBezTo>
                      <a:pt x="1742" y="356"/>
                      <a:pt x="1730" y="369"/>
                      <a:pt x="1727" y="385"/>
                    </a:cubicBezTo>
                    <a:lnTo>
                      <a:pt x="1727" y="385"/>
                    </a:lnTo>
                    <a:cubicBezTo>
                      <a:pt x="1712" y="392"/>
                      <a:pt x="1697" y="401"/>
                      <a:pt x="1684" y="412"/>
                    </a:cubicBezTo>
                    <a:lnTo>
                      <a:pt x="1684" y="412"/>
                    </a:lnTo>
                    <a:cubicBezTo>
                      <a:pt x="1667" y="424"/>
                      <a:pt x="1683" y="452"/>
                      <a:pt x="1700" y="440"/>
                    </a:cubicBezTo>
                    <a:lnTo>
                      <a:pt x="1700" y="440"/>
                    </a:lnTo>
                    <a:cubicBezTo>
                      <a:pt x="1706" y="435"/>
                      <a:pt x="1712" y="431"/>
                      <a:pt x="1719" y="427"/>
                    </a:cubicBezTo>
                    <a:lnTo>
                      <a:pt x="1719" y="427"/>
                    </a:lnTo>
                    <a:cubicBezTo>
                      <a:pt x="1719" y="431"/>
                      <a:pt x="1721" y="434"/>
                      <a:pt x="1722" y="438"/>
                    </a:cubicBezTo>
                    <a:lnTo>
                      <a:pt x="1722" y="438"/>
                    </a:lnTo>
                    <a:cubicBezTo>
                      <a:pt x="1651" y="456"/>
                      <a:pt x="1584" y="487"/>
                      <a:pt x="1523" y="532"/>
                    </a:cubicBezTo>
                    <a:lnTo>
                      <a:pt x="1523" y="532"/>
                    </a:lnTo>
                    <a:cubicBezTo>
                      <a:pt x="1538" y="468"/>
                      <a:pt x="1548" y="401"/>
                      <a:pt x="1571" y="346"/>
                    </a:cubicBezTo>
                    <a:lnTo>
                      <a:pt x="1571" y="346"/>
                    </a:lnTo>
                    <a:cubicBezTo>
                      <a:pt x="1574" y="344"/>
                      <a:pt x="1576" y="342"/>
                      <a:pt x="1577" y="340"/>
                    </a:cubicBezTo>
                    <a:lnTo>
                      <a:pt x="1577" y="340"/>
                    </a:lnTo>
                    <a:cubicBezTo>
                      <a:pt x="1583" y="336"/>
                      <a:pt x="1584" y="330"/>
                      <a:pt x="1581" y="325"/>
                    </a:cubicBezTo>
                    <a:lnTo>
                      <a:pt x="1581" y="325"/>
                    </a:lnTo>
                    <a:cubicBezTo>
                      <a:pt x="1589" y="310"/>
                      <a:pt x="1598" y="297"/>
                      <a:pt x="1608" y="285"/>
                    </a:cubicBezTo>
                    <a:lnTo>
                      <a:pt x="1608" y="285"/>
                    </a:lnTo>
                    <a:cubicBezTo>
                      <a:pt x="1616" y="278"/>
                      <a:pt x="1625" y="271"/>
                      <a:pt x="1632" y="265"/>
                    </a:cubicBezTo>
                    <a:lnTo>
                      <a:pt x="1632" y="265"/>
                    </a:lnTo>
                    <a:cubicBezTo>
                      <a:pt x="1636" y="262"/>
                      <a:pt x="1638" y="259"/>
                      <a:pt x="1639" y="256"/>
                    </a:cubicBezTo>
                    <a:lnTo>
                      <a:pt x="1639" y="256"/>
                    </a:lnTo>
                    <a:cubicBezTo>
                      <a:pt x="1649" y="249"/>
                      <a:pt x="1660" y="242"/>
                      <a:pt x="1672" y="237"/>
                    </a:cubicBezTo>
                    <a:lnTo>
                      <a:pt x="1672" y="237"/>
                    </a:lnTo>
                    <a:cubicBezTo>
                      <a:pt x="1701" y="225"/>
                      <a:pt x="1688" y="178"/>
                      <a:pt x="1660" y="190"/>
                    </a:cubicBezTo>
                    <a:lnTo>
                      <a:pt x="1660" y="190"/>
                    </a:lnTo>
                    <a:cubicBezTo>
                      <a:pt x="1628" y="203"/>
                      <a:pt x="1602" y="221"/>
                      <a:pt x="1583" y="243"/>
                    </a:cubicBezTo>
                    <a:lnTo>
                      <a:pt x="1583" y="243"/>
                    </a:lnTo>
                    <a:cubicBezTo>
                      <a:pt x="1519" y="296"/>
                      <a:pt x="1447" y="346"/>
                      <a:pt x="1380" y="399"/>
                    </a:cubicBezTo>
                    <a:lnTo>
                      <a:pt x="1380" y="399"/>
                    </a:lnTo>
                    <a:cubicBezTo>
                      <a:pt x="1395" y="373"/>
                      <a:pt x="1412" y="349"/>
                      <a:pt x="1429" y="326"/>
                    </a:cubicBezTo>
                    <a:lnTo>
                      <a:pt x="1429" y="326"/>
                    </a:lnTo>
                    <a:cubicBezTo>
                      <a:pt x="1442" y="309"/>
                      <a:pt x="1414" y="293"/>
                      <a:pt x="1401" y="310"/>
                    </a:cubicBezTo>
                    <a:lnTo>
                      <a:pt x="1401" y="310"/>
                    </a:lnTo>
                    <a:cubicBezTo>
                      <a:pt x="1373" y="346"/>
                      <a:pt x="1348" y="386"/>
                      <a:pt x="1327" y="427"/>
                    </a:cubicBezTo>
                    <a:lnTo>
                      <a:pt x="1327" y="427"/>
                    </a:lnTo>
                    <a:cubicBezTo>
                      <a:pt x="1326" y="427"/>
                      <a:pt x="1326" y="427"/>
                      <a:pt x="1325" y="428"/>
                    </a:cubicBezTo>
                    <a:lnTo>
                      <a:pt x="1325" y="428"/>
                    </a:lnTo>
                    <a:cubicBezTo>
                      <a:pt x="1318" y="436"/>
                      <a:pt x="1315" y="444"/>
                      <a:pt x="1314" y="454"/>
                    </a:cubicBezTo>
                    <a:lnTo>
                      <a:pt x="1314" y="454"/>
                    </a:lnTo>
                    <a:cubicBezTo>
                      <a:pt x="1296" y="470"/>
                      <a:pt x="1279" y="487"/>
                      <a:pt x="1263" y="504"/>
                    </a:cubicBezTo>
                    <a:lnTo>
                      <a:pt x="1263" y="504"/>
                    </a:lnTo>
                    <a:cubicBezTo>
                      <a:pt x="1335" y="339"/>
                      <a:pt x="1424" y="185"/>
                      <a:pt x="1532" y="41"/>
                    </a:cubicBezTo>
                    <a:lnTo>
                      <a:pt x="1532" y="41"/>
                    </a:lnTo>
                    <a:cubicBezTo>
                      <a:pt x="1537" y="34"/>
                      <a:pt x="1535" y="27"/>
                      <a:pt x="1530" y="22"/>
                    </a:cubicBezTo>
                    <a:lnTo>
                      <a:pt x="1530" y="22"/>
                    </a:lnTo>
                    <a:cubicBezTo>
                      <a:pt x="1531" y="15"/>
                      <a:pt x="1528" y="8"/>
                      <a:pt x="1522" y="5"/>
                    </a:cubicBezTo>
                    <a:lnTo>
                      <a:pt x="1522" y="5"/>
                    </a:lnTo>
                    <a:cubicBezTo>
                      <a:pt x="1514" y="0"/>
                      <a:pt x="1505" y="4"/>
                      <a:pt x="1500" y="11"/>
                    </a:cubicBezTo>
                    <a:lnTo>
                      <a:pt x="1500" y="11"/>
                    </a:lnTo>
                    <a:cubicBezTo>
                      <a:pt x="1500" y="11"/>
                      <a:pt x="1499" y="10"/>
                      <a:pt x="1497" y="10"/>
                    </a:cubicBezTo>
                    <a:lnTo>
                      <a:pt x="1497" y="10"/>
                    </a:lnTo>
                    <a:cubicBezTo>
                      <a:pt x="1477" y="3"/>
                      <a:pt x="1469" y="34"/>
                      <a:pt x="1489" y="41"/>
                    </a:cubicBezTo>
                    <a:lnTo>
                      <a:pt x="1489" y="41"/>
                    </a:lnTo>
                    <a:cubicBezTo>
                      <a:pt x="1490" y="41"/>
                      <a:pt x="1491" y="41"/>
                      <a:pt x="1491" y="41"/>
                    </a:cubicBezTo>
                    <a:lnTo>
                      <a:pt x="1491" y="41"/>
                    </a:lnTo>
                    <a:cubicBezTo>
                      <a:pt x="1389" y="180"/>
                      <a:pt x="1304" y="329"/>
                      <a:pt x="1235" y="488"/>
                    </a:cubicBezTo>
                    <a:lnTo>
                      <a:pt x="1235" y="488"/>
                    </a:lnTo>
                    <a:cubicBezTo>
                      <a:pt x="1224" y="438"/>
                      <a:pt x="1209" y="390"/>
                      <a:pt x="1191" y="343"/>
                    </a:cubicBezTo>
                    <a:lnTo>
                      <a:pt x="1191" y="343"/>
                    </a:lnTo>
                    <a:cubicBezTo>
                      <a:pt x="1183" y="323"/>
                      <a:pt x="1152" y="331"/>
                      <a:pt x="1159" y="351"/>
                    </a:cubicBezTo>
                    <a:lnTo>
                      <a:pt x="1159" y="351"/>
                    </a:lnTo>
                    <a:cubicBezTo>
                      <a:pt x="1185" y="419"/>
                      <a:pt x="1205" y="489"/>
                      <a:pt x="1217" y="561"/>
                    </a:cubicBezTo>
                    <a:lnTo>
                      <a:pt x="1217" y="561"/>
                    </a:lnTo>
                    <a:cubicBezTo>
                      <a:pt x="1214" y="564"/>
                      <a:pt x="1212" y="568"/>
                      <a:pt x="1210" y="571"/>
                    </a:cubicBezTo>
                    <a:lnTo>
                      <a:pt x="1210" y="571"/>
                    </a:lnTo>
                    <a:cubicBezTo>
                      <a:pt x="1207" y="538"/>
                      <a:pt x="1200" y="505"/>
                      <a:pt x="1184" y="474"/>
                    </a:cubicBezTo>
                    <a:lnTo>
                      <a:pt x="1184" y="474"/>
                    </a:lnTo>
                    <a:cubicBezTo>
                      <a:pt x="1127" y="361"/>
                      <a:pt x="1034" y="266"/>
                      <a:pt x="955" y="169"/>
                    </a:cubicBezTo>
                    <a:lnTo>
                      <a:pt x="955" y="169"/>
                    </a:lnTo>
                    <a:cubicBezTo>
                      <a:pt x="937" y="148"/>
                      <a:pt x="901" y="176"/>
                      <a:pt x="916" y="199"/>
                    </a:cubicBezTo>
                    <a:lnTo>
                      <a:pt x="916" y="199"/>
                    </a:lnTo>
                    <a:cubicBezTo>
                      <a:pt x="971" y="277"/>
                      <a:pt x="978" y="364"/>
                      <a:pt x="936" y="450"/>
                    </a:cubicBezTo>
                    <a:lnTo>
                      <a:pt x="936" y="450"/>
                    </a:lnTo>
                    <a:cubicBezTo>
                      <a:pt x="922" y="479"/>
                      <a:pt x="893" y="504"/>
                      <a:pt x="884" y="536"/>
                    </a:cubicBezTo>
                    <a:lnTo>
                      <a:pt x="884" y="536"/>
                    </a:lnTo>
                    <a:cubicBezTo>
                      <a:pt x="867" y="505"/>
                      <a:pt x="851" y="474"/>
                      <a:pt x="832" y="445"/>
                    </a:cubicBezTo>
                    <a:lnTo>
                      <a:pt x="832" y="445"/>
                    </a:lnTo>
                    <a:cubicBezTo>
                      <a:pt x="786" y="380"/>
                      <a:pt x="711" y="347"/>
                      <a:pt x="635" y="335"/>
                    </a:cubicBezTo>
                    <a:lnTo>
                      <a:pt x="635" y="335"/>
                    </a:lnTo>
                    <a:cubicBezTo>
                      <a:pt x="634" y="334"/>
                      <a:pt x="634" y="334"/>
                      <a:pt x="633" y="334"/>
                    </a:cubicBezTo>
                    <a:lnTo>
                      <a:pt x="633" y="334"/>
                    </a:lnTo>
                    <a:cubicBezTo>
                      <a:pt x="627" y="330"/>
                      <a:pt x="621" y="330"/>
                      <a:pt x="617" y="333"/>
                    </a:cubicBezTo>
                    <a:lnTo>
                      <a:pt x="617" y="333"/>
                    </a:lnTo>
                    <a:cubicBezTo>
                      <a:pt x="612" y="333"/>
                      <a:pt x="607" y="332"/>
                      <a:pt x="602" y="331"/>
                    </a:cubicBezTo>
                    <a:lnTo>
                      <a:pt x="602" y="331"/>
                    </a:lnTo>
                    <a:cubicBezTo>
                      <a:pt x="597" y="331"/>
                      <a:pt x="593" y="333"/>
                      <a:pt x="590" y="334"/>
                    </a:cubicBezTo>
                    <a:lnTo>
                      <a:pt x="590" y="334"/>
                    </a:lnTo>
                    <a:cubicBezTo>
                      <a:pt x="588" y="334"/>
                      <a:pt x="585" y="333"/>
                      <a:pt x="582" y="332"/>
                    </a:cubicBezTo>
                    <a:lnTo>
                      <a:pt x="582" y="332"/>
                    </a:lnTo>
                    <a:cubicBezTo>
                      <a:pt x="570" y="329"/>
                      <a:pt x="562" y="340"/>
                      <a:pt x="562" y="349"/>
                    </a:cubicBezTo>
                    <a:lnTo>
                      <a:pt x="562" y="349"/>
                    </a:lnTo>
                    <a:cubicBezTo>
                      <a:pt x="548" y="359"/>
                      <a:pt x="546" y="387"/>
                      <a:pt x="569" y="394"/>
                    </a:cubicBezTo>
                    <a:lnTo>
                      <a:pt x="569" y="394"/>
                    </a:lnTo>
                    <a:cubicBezTo>
                      <a:pt x="737" y="445"/>
                      <a:pt x="708" y="666"/>
                      <a:pt x="839" y="758"/>
                    </a:cubicBezTo>
                    <a:lnTo>
                      <a:pt x="839" y="758"/>
                    </a:lnTo>
                    <a:cubicBezTo>
                      <a:pt x="928" y="820"/>
                      <a:pt x="1029" y="818"/>
                      <a:pt x="1132" y="801"/>
                    </a:cubicBezTo>
                    <a:lnTo>
                      <a:pt x="1132" y="801"/>
                    </a:lnTo>
                    <a:cubicBezTo>
                      <a:pt x="1207" y="1675"/>
                      <a:pt x="1273" y="2636"/>
                      <a:pt x="1041" y="3494"/>
                    </a:cubicBezTo>
                    <a:lnTo>
                      <a:pt x="1041" y="3494"/>
                    </a:lnTo>
                    <a:cubicBezTo>
                      <a:pt x="881" y="3362"/>
                      <a:pt x="823" y="3147"/>
                      <a:pt x="692" y="2989"/>
                    </a:cubicBezTo>
                    <a:lnTo>
                      <a:pt x="692" y="2989"/>
                    </a:lnTo>
                    <a:cubicBezTo>
                      <a:pt x="524" y="2788"/>
                      <a:pt x="293" y="2781"/>
                      <a:pt x="48" y="2804"/>
                    </a:cubicBezTo>
                    <a:lnTo>
                      <a:pt x="48" y="2804"/>
                    </a:lnTo>
                    <a:cubicBezTo>
                      <a:pt x="40" y="2805"/>
                      <a:pt x="34" y="2808"/>
                      <a:pt x="30" y="2813"/>
                    </a:cubicBezTo>
                    <a:lnTo>
                      <a:pt x="30" y="2813"/>
                    </a:lnTo>
                    <a:cubicBezTo>
                      <a:pt x="8" y="2813"/>
                      <a:pt x="0" y="2852"/>
                      <a:pt x="26" y="2862"/>
                    </a:cubicBezTo>
                    <a:lnTo>
                      <a:pt x="26" y="2862"/>
                    </a:lnTo>
                    <a:cubicBezTo>
                      <a:pt x="151" y="2909"/>
                      <a:pt x="255" y="2987"/>
                      <a:pt x="336" y="3094"/>
                    </a:cubicBezTo>
                    <a:lnTo>
                      <a:pt x="336" y="3094"/>
                    </a:lnTo>
                    <a:cubicBezTo>
                      <a:pt x="408" y="3188"/>
                      <a:pt x="440" y="3305"/>
                      <a:pt x="519" y="3395"/>
                    </a:cubicBezTo>
                    <a:lnTo>
                      <a:pt x="519" y="3395"/>
                    </a:lnTo>
                    <a:cubicBezTo>
                      <a:pt x="623" y="3516"/>
                      <a:pt x="793" y="3556"/>
                      <a:pt x="950" y="3579"/>
                    </a:cubicBezTo>
                    <a:lnTo>
                      <a:pt x="950" y="3579"/>
                    </a:lnTo>
                    <a:cubicBezTo>
                      <a:pt x="950" y="3579"/>
                      <a:pt x="950" y="3579"/>
                      <a:pt x="950" y="3580"/>
                    </a:cubicBezTo>
                    <a:lnTo>
                      <a:pt x="950" y="3580"/>
                    </a:lnTo>
                    <a:cubicBezTo>
                      <a:pt x="957" y="3590"/>
                      <a:pt x="968" y="3589"/>
                      <a:pt x="975" y="3583"/>
                    </a:cubicBezTo>
                    <a:lnTo>
                      <a:pt x="975" y="3583"/>
                    </a:lnTo>
                    <a:cubicBezTo>
                      <a:pt x="988" y="3585"/>
                      <a:pt x="1002" y="3587"/>
                      <a:pt x="1015" y="3588"/>
                    </a:cubicBezTo>
                    <a:lnTo>
                      <a:pt x="1015" y="3588"/>
                    </a:lnTo>
                    <a:cubicBezTo>
                      <a:pt x="884" y="4024"/>
                      <a:pt x="673" y="4431"/>
                      <a:pt x="342" y="4784"/>
                    </a:cubicBezTo>
                    <a:lnTo>
                      <a:pt x="342" y="4784"/>
                    </a:lnTo>
                    <a:cubicBezTo>
                      <a:pt x="320" y="4806"/>
                      <a:pt x="354" y="4841"/>
                      <a:pt x="376" y="4817"/>
                    </a:cubicBezTo>
                    <a:lnTo>
                      <a:pt x="376" y="4817"/>
                    </a:lnTo>
                    <a:cubicBezTo>
                      <a:pt x="717" y="4455"/>
                      <a:pt x="932" y="4036"/>
                      <a:pt x="1064" y="3588"/>
                    </a:cubicBezTo>
                    <a:lnTo>
                      <a:pt x="1064" y="3588"/>
                    </a:lnTo>
                    <a:cubicBezTo>
                      <a:pt x="1066" y="3587"/>
                      <a:pt x="1068" y="3585"/>
                      <a:pt x="1068" y="3583"/>
                    </a:cubicBezTo>
                    <a:lnTo>
                      <a:pt x="1068" y="3583"/>
                    </a:lnTo>
                    <a:cubicBezTo>
                      <a:pt x="1281" y="3521"/>
                      <a:pt x="1483" y="3623"/>
                      <a:pt x="1698" y="3605"/>
                    </a:cubicBezTo>
                    <a:lnTo>
                      <a:pt x="1698" y="3605"/>
                    </a:lnTo>
                    <a:cubicBezTo>
                      <a:pt x="1782" y="3598"/>
                      <a:pt x="1856" y="3556"/>
                      <a:pt x="1923" y="3507"/>
                    </a:cubicBezTo>
                    <a:lnTo>
                      <a:pt x="1923" y="3507"/>
                    </a:lnTo>
                    <a:cubicBezTo>
                      <a:pt x="1984" y="3463"/>
                      <a:pt x="2055" y="3373"/>
                      <a:pt x="2131" y="3332"/>
                    </a:cubicBezTo>
                    <a:lnTo>
                      <a:pt x="2131" y="3332"/>
                    </a:lnTo>
                    <a:cubicBezTo>
                      <a:pt x="2156" y="3327"/>
                      <a:pt x="2180" y="3323"/>
                      <a:pt x="2205" y="3319"/>
                    </a:cubicBezTo>
                    <a:lnTo>
                      <a:pt x="2205" y="3319"/>
                    </a:lnTo>
                    <a:cubicBezTo>
                      <a:pt x="2217" y="3316"/>
                      <a:pt x="2223" y="3307"/>
                      <a:pt x="2223" y="3297"/>
                    </a:cubicBezTo>
                    <a:lnTo>
                      <a:pt x="2223" y="3297"/>
                    </a:lnTo>
                    <a:cubicBezTo>
                      <a:pt x="2230" y="3283"/>
                      <a:pt x="2225" y="3261"/>
                      <a:pt x="2203" y="326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5" name="Freeform 349">
                <a:extLst>
                  <a:ext uri="{FF2B5EF4-FFF2-40B4-BE49-F238E27FC236}">
                    <a16:creationId xmlns:a16="http://schemas.microsoft.com/office/drawing/2014/main" id="{92A1923F-0828-5B4B-80E2-98E19E37BF02}"/>
                  </a:ext>
                </a:extLst>
              </p:cNvPr>
              <p:cNvSpPr>
                <a:spLocks noChangeArrowheads="1"/>
              </p:cNvSpPr>
              <p:nvPr/>
            </p:nvSpPr>
            <p:spPr bwMode="auto">
              <a:xfrm>
                <a:off x="5606749" y="3403438"/>
                <a:ext cx="65887" cy="60486"/>
              </a:xfrm>
              <a:custGeom>
                <a:avLst/>
                <a:gdLst>
                  <a:gd name="T0" fmla="*/ 38 w 271"/>
                  <a:gd name="T1" fmla="*/ 38 h 248"/>
                  <a:gd name="T2" fmla="*/ 46 w 271"/>
                  <a:gd name="T3" fmla="*/ 43 h 248"/>
                  <a:gd name="T4" fmla="*/ 28 w 271"/>
                  <a:gd name="T5" fmla="*/ 39 h 248"/>
                  <a:gd name="T6" fmla="*/ 20 w 271"/>
                  <a:gd name="T7" fmla="*/ 70 h 248"/>
                  <a:gd name="T8" fmla="*/ 27 w 271"/>
                  <a:gd name="T9" fmla="*/ 72 h 248"/>
                  <a:gd name="T10" fmla="*/ 72 w 271"/>
                  <a:gd name="T11" fmla="*/ 88 h 248"/>
                  <a:gd name="T12" fmla="*/ 72 w 271"/>
                  <a:gd name="T13" fmla="*/ 108 h 248"/>
                  <a:gd name="T14" fmla="*/ 61 w 271"/>
                  <a:gd name="T15" fmla="*/ 105 h 248"/>
                  <a:gd name="T16" fmla="*/ 41 w 271"/>
                  <a:gd name="T17" fmla="*/ 123 h 248"/>
                  <a:gd name="T18" fmla="*/ 37 w 271"/>
                  <a:gd name="T19" fmla="*/ 133 h 248"/>
                  <a:gd name="T20" fmla="*/ 44 w 271"/>
                  <a:gd name="T21" fmla="*/ 169 h 248"/>
                  <a:gd name="T22" fmla="*/ 48 w 271"/>
                  <a:gd name="T23" fmla="*/ 200 h 248"/>
                  <a:gd name="T24" fmla="*/ 74 w 271"/>
                  <a:gd name="T25" fmla="*/ 202 h 248"/>
                  <a:gd name="T26" fmla="*/ 33 w 271"/>
                  <a:gd name="T27" fmla="*/ 212 h 248"/>
                  <a:gd name="T28" fmla="*/ 41 w 271"/>
                  <a:gd name="T29" fmla="*/ 243 h 248"/>
                  <a:gd name="T30" fmla="*/ 116 w 271"/>
                  <a:gd name="T31" fmla="*/ 226 h 248"/>
                  <a:gd name="T32" fmla="*/ 119 w 271"/>
                  <a:gd name="T33" fmla="*/ 224 h 248"/>
                  <a:gd name="T34" fmla="*/ 135 w 271"/>
                  <a:gd name="T35" fmla="*/ 198 h 248"/>
                  <a:gd name="T36" fmla="*/ 84 w 271"/>
                  <a:gd name="T37" fmla="*/ 170 h 248"/>
                  <a:gd name="T38" fmla="*/ 111 w 271"/>
                  <a:gd name="T39" fmla="*/ 163 h 248"/>
                  <a:gd name="T40" fmla="*/ 123 w 271"/>
                  <a:gd name="T41" fmla="*/ 158 h 248"/>
                  <a:gd name="T42" fmla="*/ 187 w 271"/>
                  <a:gd name="T43" fmla="*/ 178 h 248"/>
                  <a:gd name="T44" fmla="*/ 206 w 271"/>
                  <a:gd name="T45" fmla="*/ 168 h 248"/>
                  <a:gd name="T46" fmla="*/ 228 w 271"/>
                  <a:gd name="T47" fmla="*/ 168 h 248"/>
                  <a:gd name="T48" fmla="*/ 263 w 271"/>
                  <a:gd name="T49" fmla="*/ 109 h 248"/>
                  <a:gd name="T50" fmla="*/ 232 w 271"/>
                  <a:gd name="T51" fmla="*/ 101 h 248"/>
                  <a:gd name="T52" fmla="*/ 205 w 271"/>
                  <a:gd name="T53" fmla="*/ 145 h 248"/>
                  <a:gd name="T54" fmla="*/ 202 w 271"/>
                  <a:gd name="T55" fmla="*/ 151 h 248"/>
                  <a:gd name="T56" fmla="*/ 195 w 271"/>
                  <a:gd name="T57" fmla="*/ 146 h 248"/>
                  <a:gd name="T58" fmla="*/ 111 w 271"/>
                  <a:gd name="T59" fmla="*/ 120 h 248"/>
                  <a:gd name="T60" fmla="*/ 147 w 271"/>
                  <a:gd name="T61" fmla="*/ 94 h 248"/>
                  <a:gd name="T62" fmla="*/ 141 w 271"/>
                  <a:gd name="T63" fmla="*/ 67 h 248"/>
                  <a:gd name="T64" fmla="*/ 138 w 271"/>
                  <a:gd name="T65" fmla="*/ 65 h 248"/>
                  <a:gd name="T66" fmla="*/ 130 w 271"/>
                  <a:gd name="T67" fmla="*/ 52 h 248"/>
                  <a:gd name="T68" fmla="*/ 54 w 271"/>
                  <a:gd name="T69" fmla="*/ 1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48">
                    <a:moveTo>
                      <a:pt x="38" y="38"/>
                    </a:moveTo>
                    <a:lnTo>
                      <a:pt x="38" y="38"/>
                    </a:lnTo>
                    <a:cubicBezTo>
                      <a:pt x="40" y="40"/>
                      <a:pt x="43" y="41"/>
                      <a:pt x="46" y="43"/>
                    </a:cubicBezTo>
                    <a:lnTo>
                      <a:pt x="46" y="43"/>
                    </a:lnTo>
                    <a:cubicBezTo>
                      <a:pt x="40" y="41"/>
                      <a:pt x="34" y="40"/>
                      <a:pt x="28" y="39"/>
                    </a:cubicBezTo>
                    <a:lnTo>
                      <a:pt x="28" y="39"/>
                    </a:lnTo>
                    <a:cubicBezTo>
                      <a:pt x="8" y="34"/>
                      <a:pt x="0" y="65"/>
                      <a:pt x="20" y="70"/>
                    </a:cubicBezTo>
                    <a:lnTo>
                      <a:pt x="20" y="70"/>
                    </a:lnTo>
                    <a:cubicBezTo>
                      <a:pt x="22" y="71"/>
                      <a:pt x="24" y="71"/>
                      <a:pt x="27" y="72"/>
                    </a:cubicBezTo>
                    <a:lnTo>
                      <a:pt x="27" y="72"/>
                    </a:lnTo>
                    <a:cubicBezTo>
                      <a:pt x="40" y="82"/>
                      <a:pt x="56" y="88"/>
                      <a:pt x="72" y="88"/>
                    </a:cubicBezTo>
                    <a:lnTo>
                      <a:pt x="72" y="88"/>
                    </a:lnTo>
                    <a:cubicBezTo>
                      <a:pt x="67" y="93"/>
                      <a:pt x="66" y="102"/>
                      <a:pt x="72" y="108"/>
                    </a:cubicBezTo>
                    <a:lnTo>
                      <a:pt x="72" y="108"/>
                    </a:lnTo>
                    <a:cubicBezTo>
                      <a:pt x="68" y="107"/>
                      <a:pt x="65" y="106"/>
                      <a:pt x="61" y="105"/>
                    </a:cubicBezTo>
                    <a:lnTo>
                      <a:pt x="61" y="105"/>
                    </a:lnTo>
                    <a:cubicBezTo>
                      <a:pt x="48" y="101"/>
                      <a:pt x="40" y="113"/>
                      <a:pt x="41" y="123"/>
                    </a:cubicBezTo>
                    <a:lnTo>
                      <a:pt x="41" y="123"/>
                    </a:lnTo>
                    <a:cubicBezTo>
                      <a:pt x="40" y="126"/>
                      <a:pt x="38" y="129"/>
                      <a:pt x="37" y="133"/>
                    </a:cubicBezTo>
                    <a:lnTo>
                      <a:pt x="37" y="133"/>
                    </a:lnTo>
                    <a:cubicBezTo>
                      <a:pt x="37" y="146"/>
                      <a:pt x="39" y="158"/>
                      <a:pt x="44" y="169"/>
                    </a:cubicBezTo>
                    <a:lnTo>
                      <a:pt x="44" y="169"/>
                    </a:lnTo>
                    <a:cubicBezTo>
                      <a:pt x="28" y="175"/>
                      <a:pt x="29" y="202"/>
                      <a:pt x="48" y="200"/>
                    </a:cubicBezTo>
                    <a:lnTo>
                      <a:pt x="48" y="200"/>
                    </a:lnTo>
                    <a:cubicBezTo>
                      <a:pt x="57" y="200"/>
                      <a:pt x="66" y="200"/>
                      <a:pt x="74" y="202"/>
                    </a:cubicBezTo>
                    <a:lnTo>
                      <a:pt x="74" y="202"/>
                    </a:lnTo>
                    <a:cubicBezTo>
                      <a:pt x="60" y="205"/>
                      <a:pt x="47" y="209"/>
                      <a:pt x="33" y="212"/>
                    </a:cubicBezTo>
                    <a:lnTo>
                      <a:pt x="33" y="212"/>
                    </a:lnTo>
                    <a:cubicBezTo>
                      <a:pt x="12" y="216"/>
                      <a:pt x="21" y="247"/>
                      <a:pt x="41" y="243"/>
                    </a:cubicBezTo>
                    <a:lnTo>
                      <a:pt x="41" y="243"/>
                    </a:lnTo>
                    <a:cubicBezTo>
                      <a:pt x="66" y="238"/>
                      <a:pt x="91" y="232"/>
                      <a:pt x="116" y="226"/>
                    </a:cubicBezTo>
                    <a:lnTo>
                      <a:pt x="116" y="226"/>
                    </a:lnTo>
                    <a:cubicBezTo>
                      <a:pt x="117" y="226"/>
                      <a:pt x="118" y="225"/>
                      <a:pt x="119" y="224"/>
                    </a:cubicBezTo>
                    <a:lnTo>
                      <a:pt x="119" y="224"/>
                    </a:lnTo>
                    <a:cubicBezTo>
                      <a:pt x="134" y="229"/>
                      <a:pt x="149" y="210"/>
                      <a:pt x="135" y="198"/>
                    </a:cubicBezTo>
                    <a:lnTo>
                      <a:pt x="135" y="198"/>
                    </a:lnTo>
                    <a:cubicBezTo>
                      <a:pt x="121" y="185"/>
                      <a:pt x="103" y="175"/>
                      <a:pt x="84" y="170"/>
                    </a:cubicBezTo>
                    <a:lnTo>
                      <a:pt x="84" y="170"/>
                    </a:lnTo>
                    <a:cubicBezTo>
                      <a:pt x="81" y="168"/>
                      <a:pt x="79" y="165"/>
                      <a:pt x="77" y="163"/>
                    </a:cubicBezTo>
                    <a:lnTo>
                      <a:pt x="111" y="163"/>
                    </a:lnTo>
                    <a:lnTo>
                      <a:pt x="111" y="163"/>
                    </a:lnTo>
                    <a:cubicBezTo>
                      <a:pt x="117" y="163"/>
                      <a:pt x="120" y="161"/>
                      <a:pt x="123" y="158"/>
                    </a:cubicBezTo>
                    <a:lnTo>
                      <a:pt x="123" y="158"/>
                    </a:lnTo>
                    <a:cubicBezTo>
                      <a:pt x="144" y="165"/>
                      <a:pt x="165" y="171"/>
                      <a:pt x="187" y="178"/>
                    </a:cubicBezTo>
                    <a:lnTo>
                      <a:pt x="187" y="178"/>
                    </a:lnTo>
                    <a:cubicBezTo>
                      <a:pt x="197" y="181"/>
                      <a:pt x="204" y="175"/>
                      <a:pt x="206" y="168"/>
                    </a:cubicBezTo>
                    <a:lnTo>
                      <a:pt x="206" y="168"/>
                    </a:lnTo>
                    <a:cubicBezTo>
                      <a:pt x="212" y="173"/>
                      <a:pt x="221" y="175"/>
                      <a:pt x="228" y="168"/>
                    </a:cubicBezTo>
                    <a:lnTo>
                      <a:pt x="228" y="168"/>
                    </a:lnTo>
                    <a:cubicBezTo>
                      <a:pt x="245" y="151"/>
                      <a:pt x="256" y="132"/>
                      <a:pt x="263" y="109"/>
                    </a:cubicBezTo>
                    <a:lnTo>
                      <a:pt x="263" y="109"/>
                    </a:lnTo>
                    <a:cubicBezTo>
                      <a:pt x="270" y="89"/>
                      <a:pt x="239" y="81"/>
                      <a:pt x="232" y="101"/>
                    </a:cubicBezTo>
                    <a:lnTo>
                      <a:pt x="232" y="101"/>
                    </a:lnTo>
                    <a:cubicBezTo>
                      <a:pt x="227" y="118"/>
                      <a:pt x="218" y="132"/>
                      <a:pt x="205" y="145"/>
                    </a:cubicBezTo>
                    <a:lnTo>
                      <a:pt x="205" y="145"/>
                    </a:lnTo>
                    <a:cubicBezTo>
                      <a:pt x="204" y="146"/>
                      <a:pt x="203" y="148"/>
                      <a:pt x="202" y="151"/>
                    </a:cubicBezTo>
                    <a:lnTo>
                      <a:pt x="202" y="151"/>
                    </a:lnTo>
                    <a:cubicBezTo>
                      <a:pt x="200" y="149"/>
                      <a:pt x="198" y="148"/>
                      <a:pt x="195" y="146"/>
                    </a:cubicBezTo>
                    <a:lnTo>
                      <a:pt x="195" y="146"/>
                    </a:lnTo>
                    <a:cubicBezTo>
                      <a:pt x="167" y="138"/>
                      <a:pt x="139" y="129"/>
                      <a:pt x="111" y="120"/>
                    </a:cubicBezTo>
                    <a:lnTo>
                      <a:pt x="111" y="120"/>
                    </a:lnTo>
                    <a:cubicBezTo>
                      <a:pt x="126" y="118"/>
                      <a:pt x="140" y="109"/>
                      <a:pt x="147" y="94"/>
                    </a:cubicBezTo>
                    <a:lnTo>
                      <a:pt x="147" y="94"/>
                    </a:lnTo>
                    <a:cubicBezTo>
                      <a:pt x="155" y="87"/>
                      <a:pt x="155" y="70"/>
                      <a:pt x="141" y="67"/>
                    </a:cubicBezTo>
                    <a:lnTo>
                      <a:pt x="138" y="65"/>
                    </a:lnTo>
                    <a:lnTo>
                      <a:pt x="138" y="65"/>
                    </a:lnTo>
                    <a:cubicBezTo>
                      <a:pt x="138" y="60"/>
                      <a:pt x="136" y="55"/>
                      <a:pt x="130" y="52"/>
                    </a:cubicBezTo>
                    <a:lnTo>
                      <a:pt x="130" y="52"/>
                    </a:lnTo>
                    <a:cubicBezTo>
                      <a:pt x="105" y="38"/>
                      <a:pt x="80" y="24"/>
                      <a:pt x="54" y="11"/>
                    </a:cubicBezTo>
                    <a:lnTo>
                      <a:pt x="54" y="11"/>
                    </a:lnTo>
                    <a:cubicBezTo>
                      <a:pt x="36" y="0"/>
                      <a:pt x="19" y="28"/>
                      <a:pt x="3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6" name="Freeform 350">
                <a:extLst>
                  <a:ext uri="{FF2B5EF4-FFF2-40B4-BE49-F238E27FC236}">
                    <a16:creationId xmlns:a16="http://schemas.microsoft.com/office/drawing/2014/main" id="{7B18497D-7BE9-A14B-B246-1E2B1106FE4F}"/>
                  </a:ext>
                </a:extLst>
              </p:cNvPr>
              <p:cNvSpPr>
                <a:spLocks noChangeArrowheads="1"/>
              </p:cNvSpPr>
              <p:nvPr/>
            </p:nvSpPr>
            <p:spPr bwMode="auto">
              <a:xfrm>
                <a:off x="5649954" y="3448803"/>
                <a:ext cx="23762" cy="31323"/>
              </a:xfrm>
              <a:custGeom>
                <a:avLst/>
                <a:gdLst>
                  <a:gd name="T0" fmla="*/ 58 w 98"/>
                  <a:gd name="T1" fmla="*/ 18 h 129"/>
                  <a:gd name="T2" fmla="*/ 58 w 98"/>
                  <a:gd name="T3" fmla="*/ 18 h 129"/>
                  <a:gd name="T4" fmla="*/ 11 w 98"/>
                  <a:gd name="T5" fmla="*/ 93 h 129"/>
                  <a:gd name="T6" fmla="*/ 11 w 98"/>
                  <a:gd name="T7" fmla="*/ 93 h 129"/>
                  <a:gd name="T8" fmla="*/ 39 w 98"/>
                  <a:gd name="T9" fmla="*/ 110 h 129"/>
                  <a:gd name="T10" fmla="*/ 39 w 98"/>
                  <a:gd name="T11" fmla="*/ 110 h 129"/>
                  <a:gd name="T12" fmla="*/ 86 w 98"/>
                  <a:gd name="T13" fmla="*/ 34 h 129"/>
                  <a:gd name="T14" fmla="*/ 86 w 98"/>
                  <a:gd name="T15" fmla="*/ 34 h 129"/>
                  <a:gd name="T16" fmla="*/ 58 w 98"/>
                  <a:gd name="T17" fmla="*/ 1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129">
                    <a:moveTo>
                      <a:pt x="58" y="18"/>
                    </a:moveTo>
                    <a:lnTo>
                      <a:pt x="58" y="18"/>
                    </a:lnTo>
                    <a:cubicBezTo>
                      <a:pt x="42" y="43"/>
                      <a:pt x="26" y="68"/>
                      <a:pt x="11" y="93"/>
                    </a:cubicBezTo>
                    <a:lnTo>
                      <a:pt x="11" y="93"/>
                    </a:lnTo>
                    <a:cubicBezTo>
                      <a:pt x="0" y="111"/>
                      <a:pt x="28" y="128"/>
                      <a:pt x="39" y="110"/>
                    </a:cubicBezTo>
                    <a:lnTo>
                      <a:pt x="39" y="110"/>
                    </a:lnTo>
                    <a:cubicBezTo>
                      <a:pt x="54" y="85"/>
                      <a:pt x="70" y="59"/>
                      <a:pt x="86" y="34"/>
                    </a:cubicBezTo>
                    <a:lnTo>
                      <a:pt x="86" y="34"/>
                    </a:lnTo>
                    <a:cubicBezTo>
                      <a:pt x="97" y="16"/>
                      <a:pt x="69" y="0"/>
                      <a:pt x="58"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7" name="Freeform 351">
                <a:extLst>
                  <a:ext uri="{FF2B5EF4-FFF2-40B4-BE49-F238E27FC236}">
                    <a16:creationId xmlns:a16="http://schemas.microsoft.com/office/drawing/2014/main" id="{47826821-69B8-4E40-990A-BA397B2D46ED}"/>
                  </a:ext>
                </a:extLst>
              </p:cNvPr>
              <p:cNvSpPr>
                <a:spLocks noChangeArrowheads="1"/>
              </p:cNvSpPr>
              <p:nvPr/>
            </p:nvSpPr>
            <p:spPr bwMode="auto">
              <a:xfrm>
                <a:off x="5641313" y="3405598"/>
                <a:ext cx="29163" cy="15122"/>
              </a:xfrm>
              <a:custGeom>
                <a:avLst/>
                <a:gdLst>
                  <a:gd name="T0" fmla="*/ 84 w 120"/>
                  <a:gd name="T1" fmla="*/ 19 h 62"/>
                  <a:gd name="T2" fmla="*/ 84 w 120"/>
                  <a:gd name="T3" fmla="*/ 19 h 62"/>
                  <a:gd name="T4" fmla="*/ 39 w 120"/>
                  <a:gd name="T5" fmla="*/ 14 h 62"/>
                  <a:gd name="T6" fmla="*/ 39 w 120"/>
                  <a:gd name="T7" fmla="*/ 14 h 62"/>
                  <a:gd name="T8" fmla="*/ 16 w 120"/>
                  <a:gd name="T9" fmla="*/ 37 h 62"/>
                  <a:gd name="T10" fmla="*/ 16 w 120"/>
                  <a:gd name="T11" fmla="*/ 37 h 62"/>
                  <a:gd name="T12" fmla="*/ 100 w 120"/>
                  <a:gd name="T13" fmla="*/ 47 h 62"/>
                  <a:gd name="T14" fmla="*/ 100 w 120"/>
                  <a:gd name="T15" fmla="*/ 47 h 62"/>
                  <a:gd name="T16" fmla="*/ 84 w 120"/>
                  <a:gd name="T17" fmla="*/ 1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62">
                    <a:moveTo>
                      <a:pt x="84" y="19"/>
                    </a:moveTo>
                    <a:lnTo>
                      <a:pt x="84" y="19"/>
                    </a:lnTo>
                    <a:cubicBezTo>
                      <a:pt x="69" y="26"/>
                      <a:pt x="51" y="24"/>
                      <a:pt x="39" y="14"/>
                    </a:cubicBezTo>
                    <a:lnTo>
                      <a:pt x="39" y="14"/>
                    </a:lnTo>
                    <a:cubicBezTo>
                      <a:pt x="24" y="0"/>
                      <a:pt x="0" y="23"/>
                      <a:pt x="16" y="37"/>
                    </a:cubicBezTo>
                    <a:lnTo>
                      <a:pt x="16" y="37"/>
                    </a:lnTo>
                    <a:cubicBezTo>
                      <a:pt x="40" y="57"/>
                      <a:pt x="72" y="61"/>
                      <a:pt x="100" y="47"/>
                    </a:cubicBezTo>
                    <a:lnTo>
                      <a:pt x="100" y="47"/>
                    </a:lnTo>
                    <a:cubicBezTo>
                      <a:pt x="119" y="38"/>
                      <a:pt x="102" y="10"/>
                      <a:pt x="84"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8" name="Freeform 352">
                <a:extLst>
                  <a:ext uri="{FF2B5EF4-FFF2-40B4-BE49-F238E27FC236}">
                    <a16:creationId xmlns:a16="http://schemas.microsoft.com/office/drawing/2014/main" id="{491BB573-D8DB-954D-8724-0BE313ABB90E}"/>
                  </a:ext>
                </a:extLst>
              </p:cNvPr>
              <p:cNvSpPr>
                <a:spLocks noChangeArrowheads="1"/>
              </p:cNvSpPr>
              <p:nvPr/>
            </p:nvSpPr>
            <p:spPr bwMode="auto">
              <a:xfrm>
                <a:off x="5688838" y="3398037"/>
                <a:ext cx="25923" cy="36724"/>
              </a:xfrm>
              <a:custGeom>
                <a:avLst/>
                <a:gdLst>
                  <a:gd name="T0" fmla="*/ 41 w 104"/>
                  <a:gd name="T1" fmla="*/ 34 h 148"/>
                  <a:gd name="T2" fmla="*/ 41 w 104"/>
                  <a:gd name="T3" fmla="*/ 34 h 148"/>
                  <a:gd name="T4" fmla="*/ 34 w 104"/>
                  <a:gd name="T5" fmla="*/ 18 h 148"/>
                  <a:gd name="T6" fmla="*/ 34 w 104"/>
                  <a:gd name="T7" fmla="*/ 18 h 148"/>
                  <a:gd name="T8" fmla="*/ 4 w 104"/>
                  <a:gd name="T9" fmla="*/ 30 h 148"/>
                  <a:gd name="T10" fmla="*/ 4 w 104"/>
                  <a:gd name="T11" fmla="*/ 30 h 148"/>
                  <a:gd name="T12" fmla="*/ 64 w 104"/>
                  <a:gd name="T13" fmla="*/ 133 h 148"/>
                  <a:gd name="T14" fmla="*/ 64 w 104"/>
                  <a:gd name="T15" fmla="*/ 133 h 148"/>
                  <a:gd name="T16" fmla="*/ 87 w 104"/>
                  <a:gd name="T17" fmla="*/ 110 h 148"/>
                  <a:gd name="T18" fmla="*/ 87 w 104"/>
                  <a:gd name="T19" fmla="*/ 110 h 148"/>
                  <a:gd name="T20" fmla="*/ 42 w 104"/>
                  <a:gd name="T21" fmla="*/ 42 h 148"/>
                  <a:gd name="T22" fmla="*/ 42 w 104"/>
                  <a:gd name="T23" fmla="*/ 42 h 148"/>
                  <a:gd name="T24" fmla="*/ 41 w 104"/>
                  <a:gd name="T25" fmla="*/ 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48">
                    <a:moveTo>
                      <a:pt x="41" y="34"/>
                    </a:moveTo>
                    <a:lnTo>
                      <a:pt x="41" y="34"/>
                    </a:lnTo>
                    <a:cubicBezTo>
                      <a:pt x="38" y="28"/>
                      <a:pt x="36" y="23"/>
                      <a:pt x="34" y="18"/>
                    </a:cubicBezTo>
                    <a:lnTo>
                      <a:pt x="34" y="18"/>
                    </a:lnTo>
                    <a:cubicBezTo>
                      <a:pt x="26" y="0"/>
                      <a:pt x="0" y="13"/>
                      <a:pt x="4" y="30"/>
                    </a:cubicBezTo>
                    <a:lnTo>
                      <a:pt x="4" y="30"/>
                    </a:lnTo>
                    <a:cubicBezTo>
                      <a:pt x="14" y="70"/>
                      <a:pt x="34" y="105"/>
                      <a:pt x="64" y="133"/>
                    </a:cubicBezTo>
                    <a:lnTo>
                      <a:pt x="64" y="133"/>
                    </a:lnTo>
                    <a:cubicBezTo>
                      <a:pt x="79" y="147"/>
                      <a:pt x="103" y="125"/>
                      <a:pt x="87" y="110"/>
                    </a:cubicBezTo>
                    <a:lnTo>
                      <a:pt x="87" y="110"/>
                    </a:lnTo>
                    <a:cubicBezTo>
                      <a:pt x="67" y="91"/>
                      <a:pt x="51" y="68"/>
                      <a:pt x="42" y="42"/>
                    </a:cubicBezTo>
                    <a:lnTo>
                      <a:pt x="42" y="42"/>
                    </a:lnTo>
                    <a:cubicBezTo>
                      <a:pt x="42" y="40"/>
                      <a:pt x="42" y="36"/>
                      <a:pt x="41"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9" name="Freeform 353">
                <a:extLst>
                  <a:ext uri="{FF2B5EF4-FFF2-40B4-BE49-F238E27FC236}">
                    <a16:creationId xmlns:a16="http://schemas.microsoft.com/office/drawing/2014/main" id="{E094A595-6F0E-B947-B914-E3E7D603C71F}"/>
                  </a:ext>
                </a:extLst>
              </p:cNvPr>
              <p:cNvSpPr>
                <a:spLocks noChangeArrowheads="1"/>
              </p:cNvSpPr>
              <p:nvPr/>
            </p:nvSpPr>
            <p:spPr bwMode="auto">
              <a:xfrm>
                <a:off x="5724482" y="3373195"/>
                <a:ext cx="36724" cy="70207"/>
              </a:xfrm>
              <a:custGeom>
                <a:avLst/>
                <a:gdLst>
                  <a:gd name="T0" fmla="*/ 38 w 149"/>
                  <a:gd name="T1" fmla="*/ 264 h 285"/>
                  <a:gd name="T2" fmla="*/ 38 w 149"/>
                  <a:gd name="T3" fmla="*/ 264 h 285"/>
                  <a:gd name="T4" fmla="*/ 138 w 149"/>
                  <a:gd name="T5" fmla="*/ 35 h 285"/>
                  <a:gd name="T6" fmla="*/ 138 w 149"/>
                  <a:gd name="T7" fmla="*/ 35 h 285"/>
                  <a:gd name="T8" fmla="*/ 110 w 149"/>
                  <a:gd name="T9" fmla="*/ 18 h 285"/>
                  <a:gd name="T10" fmla="*/ 110 w 149"/>
                  <a:gd name="T11" fmla="*/ 18 h 285"/>
                  <a:gd name="T12" fmla="*/ 6 w 149"/>
                  <a:gd name="T13" fmla="*/ 256 h 285"/>
                  <a:gd name="T14" fmla="*/ 6 w 149"/>
                  <a:gd name="T15" fmla="*/ 256 h 285"/>
                  <a:gd name="T16" fmla="*/ 38 w 149"/>
                  <a:gd name="T17" fmla="*/ 26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285">
                    <a:moveTo>
                      <a:pt x="38" y="264"/>
                    </a:moveTo>
                    <a:lnTo>
                      <a:pt x="38" y="264"/>
                    </a:lnTo>
                    <a:cubicBezTo>
                      <a:pt x="65" y="184"/>
                      <a:pt x="99" y="108"/>
                      <a:pt x="138" y="35"/>
                    </a:cubicBezTo>
                    <a:lnTo>
                      <a:pt x="138" y="35"/>
                    </a:lnTo>
                    <a:cubicBezTo>
                      <a:pt x="148" y="16"/>
                      <a:pt x="120" y="0"/>
                      <a:pt x="110" y="18"/>
                    </a:cubicBezTo>
                    <a:lnTo>
                      <a:pt x="110" y="18"/>
                    </a:lnTo>
                    <a:cubicBezTo>
                      <a:pt x="69" y="94"/>
                      <a:pt x="34" y="173"/>
                      <a:pt x="6" y="256"/>
                    </a:cubicBezTo>
                    <a:lnTo>
                      <a:pt x="6" y="256"/>
                    </a:lnTo>
                    <a:cubicBezTo>
                      <a:pt x="0" y="276"/>
                      <a:pt x="31" y="284"/>
                      <a:pt x="38" y="26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0" name="Freeform 354">
                <a:extLst>
                  <a:ext uri="{FF2B5EF4-FFF2-40B4-BE49-F238E27FC236}">
                    <a16:creationId xmlns:a16="http://schemas.microsoft.com/office/drawing/2014/main" id="{0F42758C-C878-B042-B4B3-0E626F43402A}"/>
                  </a:ext>
                </a:extLst>
              </p:cNvPr>
              <p:cNvSpPr>
                <a:spLocks noChangeArrowheads="1"/>
              </p:cNvSpPr>
              <p:nvPr/>
            </p:nvSpPr>
            <p:spPr bwMode="auto">
              <a:xfrm>
                <a:off x="5734203" y="3408838"/>
                <a:ext cx="27002" cy="50766"/>
              </a:xfrm>
              <a:custGeom>
                <a:avLst/>
                <a:gdLst>
                  <a:gd name="T0" fmla="*/ 36 w 109"/>
                  <a:gd name="T1" fmla="*/ 186 h 207"/>
                  <a:gd name="T2" fmla="*/ 36 w 109"/>
                  <a:gd name="T3" fmla="*/ 186 h 207"/>
                  <a:gd name="T4" fmla="*/ 100 w 109"/>
                  <a:gd name="T5" fmla="*/ 36 h 207"/>
                  <a:gd name="T6" fmla="*/ 100 w 109"/>
                  <a:gd name="T7" fmla="*/ 36 h 207"/>
                  <a:gd name="T8" fmla="*/ 71 w 109"/>
                  <a:gd name="T9" fmla="*/ 19 h 207"/>
                  <a:gd name="T10" fmla="*/ 71 w 109"/>
                  <a:gd name="T11" fmla="*/ 19 h 207"/>
                  <a:gd name="T12" fmla="*/ 8 w 109"/>
                  <a:gd name="T13" fmla="*/ 170 h 207"/>
                  <a:gd name="T14" fmla="*/ 8 w 109"/>
                  <a:gd name="T15" fmla="*/ 170 h 207"/>
                  <a:gd name="T16" fmla="*/ 36 w 109"/>
                  <a:gd name="T17" fmla="*/ 18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207">
                    <a:moveTo>
                      <a:pt x="36" y="186"/>
                    </a:moveTo>
                    <a:lnTo>
                      <a:pt x="36" y="186"/>
                    </a:lnTo>
                    <a:cubicBezTo>
                      <a:pt x="58" y="136"/>
                      <a:pt x="79" y="86"/>
                      <a:pt x="100" y="36"/>
                    </a:cubicBezTo>
                    <a:lnTo>
                      <a:pt x="100" y="36"/>
                    </a:lnTo>
                    <a:cubicBezTo>
                      <a:pt x="108" y="17"/>
                      <a:pt x="80" y="0"/>
                      <a:pt x="71" y="19"/>
                    </a:cubicBezTo>
                    <a:lnTo>
                      <a:pt x="71" y="19"/>
                    </a:lnTo>
                    <a:cubicBezTo>
                      <a:pt x="50" y="70"/>
                      <a:pt x="29" y="120"/>
                      <a:pt x="8" y="170"/>
                    </a:cubicBezTo>
                    <a:lnTo>
                      <a:pt x="8" y="170"/>
                    </a:lnTo>
                    <a:cubicBezTo>
                      <a:pt x="0" y="189"/>
                      <a:pt x="28" y="206"/>
                      <a:pt x="36" y="1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1" name="Freeform 355">
                <a:extLst>
                  <a:ext uri="{FF2B5EF4-FFF2-40B4-BE49-F238E27FC236}">
                    <a16:creationId xmlns:a16="http://schemas.microsoft.com/office/drawing/2014/main" id="{93019767-E108-9E40-90CF-14EAA6854EAE}"/>
                  </a:ext>
                </a:extLst>
              </p:cNvPr>
              <p:cNvSpPr>
                <a:spLocks noChangeArrowheads="1"/>
              </p:cNvSpPr>
              <p:nvPr/>
            </p:nvSpPr>
            <p:spPr bwMode="auto">
              <a:xfrm>
                <a:off x="5723402" y="3352672"/>
                <a:ext cx="16201" cy="30243"/>
              </a:xfrm>
              <a:custGeom>
                <a:avLst/>
                <a:gdLst>
                  <a:gd name="T0" fmla="*/ 59 w 66"/>
                  <a:gd name="T1" fmla="*/ 95 h 125"/>
                  <a:gd name="T2" fmla="*/ 59 w 66"/>
                  <a:gd name="T3" fmla="*/ 95 h 125"/>
                  <a:gd name="T4" fmla="*/ 37 w 66"/>
                  <a:gd name="T5" fmla="*/ 20 h 125"/>
                  <a:gd name="T6" fmla="*/ 37 w 66"/>
                  <a:gd name="T7" fmla="*/ 20 h 125"/>
                  <a:gd name="T8" fmla="*/ 6 w 66"/>
                  <a:gd name="T9" fmla="*/ 29 h 125"/>
                  <a:gd name="T10" fmla="*/ 6 w 66"/>
                  <a:gd name="T11" fmla="*/ 29 h 125"/>
                  <a:gd name="T12" fmla="*/ 27 w 66"/>
                  <a:gd name="T13" fmla="*/ 104 h 125"/>
                  <a:gd name="T14" fmla="*/ 27 w 66"/>
                  <a:gd name="T15" fmla="*/ 104 h 125"/>
                  <a:gd name="T16" fmla="*/ 59 w 66"/>
                  <a:gd name="T17" fmla="*/ 9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25">
                    <a:moveTo>
                      <a:pt x="59" y="95"/>
                    </a:moveTo>
                    <a:lnTo>
                      <a:pt x="59" y="95"/>
                    </a:lnTo>
                    <a:cubicBezTo>
                      <a:pt x="52" y="70"/>
                      <a:pt x="44" y="45"/>
                      <a:pt x="37" y="20"/>
                    </a:cubicBezTo>
                    <a:lnTo>
                      <a:pt x="37" y="20"/>
                    </a:lnTo>
                    <a:cubicBezTo>
                      <a:pt x="31" y="0"/>
                      <a:pt x="0" y="9"/>
                      <a:pt x="6" y="29"/>
                    </a:cubicBezTo>
                    <a:lnTo>
                      <a:pt x="6" y="29"/>
                    </a:lnTo>
                    <a:cubicBezTo>
                      <a:pt x="13" y="54"/>
                      <a:pt x="20" y="79"/>
                      <a:pt x="27" y="104"/>
                    </a:cubicBezTo>
                    <a:lnTo>
                      <a:pt x="27" y="104"/>
                    </a:lnTo>
                    <a:cubicBezTo>
                      <a:pt x="33" y="124"/>
                      <a:pt x="65" y="116"/>
                      <a:pt x="59" y="9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2" name="Freeform 356">
                <a:extLst>
                  <a:ext uri="{FF2B5EF4-FFF2-40B4-BE49-F238E27FC236}">
                    <a16:creationId xmlns:a16="http://schemas.microsoft.com/office/drawing/2014/main" id="{C0F69F04-93EF-064B-83ED-050D5B451D53}"/>
                  </a:ext>
                </a:extLst>
              </p:cNvPr>
              <p:cNvSpPr>
                <a:spLocks noChangeArrowheads="1"/>
              </p:cNvSpPr>
              <p:nvPr/>
            </p:nvSpPr>
            <p:spPr bwMode="auto">
              <a:xfrm>
                <a:off x="5764446" y="3361314"/>
                <a:ext cx="23762" cy="23762"/>
              </a:xfrm>
              <a:custGeom>
                <a:avLst/>
                <a:gdLst>
                  <a:gd name="T0" fmla="*/ 36 w 99"/>
                  <a:gd name="T1" fmla="*/ 81 h 98"/>
                  <a:gd name="T2" fmla="*/ 36 w 99"/>
                  <a:gd name="T3" fmla="*/ 81 h 98"/>
                  <a:gd name="T4" fmla="*/ 81 w 99"/>
                  <a:gd name="T5" fmla="*/ 40 h 98"/>
                  <a:gd name="T6" fmla="*/ 81 w 99"/>
                  <a:gd name="T7" fmla="*/ 40 h 98"/>
                  <a:gd name="T8" fmla="*/ 64 w 99"/>
                  <a:gd name="T9" fmla="*/ 12 h 98"/>
                  <a:gd name="T10" fmla="*/ 64 w 99"/>
                  <a:gd name="T11" fmla="*/ 12 h 98"/>
                  <a:gd name="T12" fmla="*/ 13 w 99"/>
                  <a:gd name="T13" fmla="*/ 57 h 98"/>
                  <a:gd name="T14" fmla="*/ 13 w 99"/>
                  <a:gd name="T15" fmla="*/ 57 h 98"/>
                  <a:gd name="T16" fmla="*/ 36 w 99"/>
                  <a:gd name="T17" fmla="*/ 8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98">
                    <a:moveTo>
                      <a:pt x="36" y="81"/>
                    </a:moveTo>
                    <a:lnTo>
                      <a:pt x="36" y="81"/>
                    </a:lnTo>
                    <a:cubicBezTo>
                      <a:pt x="50" y="65"/>
                      <a:pt x="64" y="51"/>
                      <a:pt x="81" y="40"/>
                    </a:cubicBezTo>
                    <a:lnTo>
                      <a:pt x="81" y="40"/>
                    </a:lnTo>
                    <a:cubicBezTo>
                      <a:pt x="98" y="28"/>
                      <a:pt x="82" y="0"/>
                      <a:pt x="64" y="12"/>
                    </a:cubicBezTo>
                    <a:lnTo>
                      <a:pt x="64" y="12"/>
                    </a:lnTo>
                    <a:cubicBezTo>
                      <a:pt x="46" y="25"/>
                      <a:pt x="28" y="40"/>
                      <a:pt x="13" y="57"/>
                    </a:cubicBezTo>
                    <a:lnTo>
                      <a:pt x="13" y="57"/>
                    </a:lnTo>
                    <a:cubicBezTo>
                      <a:pt x="0" y="74"/>
                      <a:pt x="23" y="97"/>
                      <a:pt x="36" y="8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3" name="Freeform 357">
                <a:extLst>
                  <a:ext uri="{FF2B5EF4-FFF2-40B4-BE49-F238E27FC236}">
                    <a16:creationId xmlns:a16="http://schemas.microsoft.com/office/drawing/2014/main" id="{A3EA846E-FFE3-714A-8432-E3A86964D5BD}"/>
                  </a:ext>
                </a:extLst>
              </p:cNvPr>
              <p:cNvSpPr>
                <a:spLocks noChangeArrowheads="1"/>
              </p:cNvSpPr>
              <p:nvPr/>
            </p:nvSpPr>
            <p:spPr bwMode="auto">
              <a:xfrm>
                <a:off x="5740684" y="3312709"/>
                <a:ext cx="113412" cy="81008"/>
              </a:xfrm>
              <a:custGeom>
                <a:avLst/>
                <a:gdLst>
                  <a:gd name="T0" fmla="*/ 100 w 462"/>
                  <a:gd name="T1" fmla="*/ 131 h 330"/>
                  <a:gd name="T2" fmla="*/ 327 w 462"/>
                  <a:gd name="T3" fmla="*/ 191 h 330"/>
                  <a:gd name="T4" fmla="*/ 314 w 462"/>
                  <a:gd name="T5" fmla="*/ 200 h 330"/>
                  <a:gd name="T6" fmla="*/ 382 w 462"/>
                  <a:gd name="T7" fmla="*/ 217 h 330"/>
                  <a:gd name="T8" fmla="*/ 380 w 462"/>
                  <a:gd name="T9" fmla="*/ 224 h 330"/>
                  <a:gd name="T10" fmla="*/ 376 w 462"/>
                  <a:gd name="T11" fmla="*/ 212 h 330"/>
                  <a:gd name="T12" fmla="*/ 11 w 462"/>
                  <a:gd name="T13" fmla="*/ 123 h 330"/>
                  <a:gd name="T14" fmla="*/ 6 w 462"/>
                  <a:gd name="T15" fmla="*/ 132 h 330"/>
                  <a:gd name="T16" fmla="*/ 32 w 462"/>
                  <a:gd name="T17" fmla="*/ 186 h 330"/>
                  <a:gd name="T18" fmla="*/ 63 w 462"/>
                  <a:gd name="T19" fmla="*/ 177 h 330"/>
                  <a:gd name="T20" fmla="*/ 61 w 462"/>
                  <a:gd name="T21" fmla="*/ 166 h 330"/>
                  <a:gd name="T22" fmla="*/ 66 w 462"/>
                  <a:gd name="T23" fmla="*/ 123 h 330"/>
                  <a:gd name="T24" fmla="*/ 98 w 462"/>
                  <a:gd name="T25" fmla="*/ 149 h 330"/>
                  <a:gd name="T26" fmla="*/ 96 w 462"/>
                  <a:gd name="T27" fmla="*/ 171 h 330"/>
                  <a:gd name="T28" fmla="*/ 131 w 462"/>
                  <a:gd name="T29" fmla="*/ 143 h 330"/>
                  <a:gd name="T30" fmla="*/ 141 w 462"/>
                  <a:gd name="T31" fmla="*/ 141 h 330"/>
                  <a:gd name="T32" fmla="*/ 150 w 462"/>
                  <a:gd name="T33" fmla="*/ 138 h 330"/>
                  <a:gd name="T34" fmla="*/ 167 w 462"/>
                  <a:gd name="T35" fmla="*/ 166 h 330"/>
                  <a:gd name="T36" fmla="*/ 180 w 462"/>
                  <a:gd name="T37" fmla="*/ 156 h 330"/>
                  <a:gd name="T38" fmla="*/ 206 w 462"/>
                  <a:gd name="T39" fmla="*/ 175 h 330"/>
                  <a:gd name="T40" fmla="*/ 238 w 462"/>
                  <a:gd name="T41" fmla="*/ 178 h 330"/>
                  <a:gd name="T42" fmla="*/ 249 w 462"/>
                  <a:gd name="T43" fmla="*/ 158 h 330"/>
                  <a:gd name="T44" fmla="*/ 247 w 462"/>
                  <a:gd name="T45" fmla="*/ 213 h 330"/>
                  <a:gd name="T46" fmla="*/ 280 w 462"/>
                  <a:gd name="T47" fmla="*/ 231 h 330"/>
                  <a:gd name="T48" fmla="*/ 283 w 462"/>
                  <a:gd name="T49" fmla="*/ 224 h 330"/>
                  <a:gd name="T50" fmla="*/ 306 w 462"/>
                  <a:gd name="T51" fmla="*/ 229 h 330"/>
                  <a:gd name="T52" fmla="*/ 316 w 462"/>
                  <a:gd name="T53" fmla="*/ 257 h 330"/>
                  <a:gd name="T54" fmla="*/ 336 w 462"/>
                  <a:gd name="T55" fmla="*/ 245 h 330"/>
                  <a:gd name="T56" fmla="*/ 348 w 462"/>
                  <a:gd name="T57" fmla="*/ 232 h 330"/>
                  <a:gd name="T58" fmla="*/ 373 w 462"/>
                  <a:gd name="T59" fmla="*/ 240 h 330"/>
                  <a:gd name="T60" fmla="*/ 401 w 462"/>
                  <a:gd name="T61" fmla="*/ 258 h 330"/>
                  <a:gd name="T62" fmla="*/ 414 w 462"/>
                  <a:gd name="T63" fmla="*/ 224 h 330"/>
                  <a:gd name="T64" fmla="*/ 407 w 462"/>
                  <a:gd name="T65" fmla="*/ 300 h 330"/>
                  <a:gd name="T66" fmla="*/ 438 w 462"/>
                  <a:gd name="T67" fmla="*/ 309 h 330"/>
                  <a:gd name="T68" fmla="*/ 450 w 462"/>
                  <a:gd name="T69" fmla="*/ 251 h 330"/>
                  <a:gd name="T70" fmla="*/ 455 w 462"/>
                  <a:gd name="T71" fmla="*/ 223 h 330"/>
                  <a:gd name="T72" fmla="*/ 425 w 462"/>
                  <a:gd name="T73" fmla="*/ 196 h 330"/>
                  <a:gd name="T74" fmla="*/ 429 w 462"/>
                  <a:gd name="T75" fmla="*/ 187 h 330"/>
                  <a:gd name="T76" fmla="*/ 420 w 462"/>
                  <a:gd name="T77" fmla="*/ 150 h 330"/>
                  <a:gd name="T78" fmla="*/ 376 w 462"/>
                  <a:gd name="T79" fmla="*/ 190 h 330"/>
                  <a:gd name="T80" fmla="*/ 367 w 462"/>
                  <a:gd name="T81" fmla="*/ 186 h 330"/>
                  <a:gd name="T82" fmla="*/ 346 w 462"/>
                  <a:gd name="T83" fmla="*/ 175 h 330"/>
                  <a:gd name="T84" fmla="*/ 313 w 462"/>
                  <a:gd name="T85" fmla="*/ 161 h 330"/>
                  <a:gd name="T86" fmla="*/ 283 w 462"/>
                  <a:gd name="T87" fmla="*/ 158 h 330"/>
                  <a:gd name="T88" fmla="*/ 267 w 462"/>
                  <a:gd name="T89" fmla="*/ 127 h 330"/>
                  <a:gd name="T90" fmla="*/ 272 w 462"/>
                  <a:gd name="T91" fmla="*/ 113 h 330"/>
                  <a:gd name="T92" fmla="*/ 246 w 462"/>
                  <a:gd name="T93" fmla="*/ 64 h 330"/>
                  <a:gd name="T94" fmla="*/ 235 w 462"/>
                  <a:gd name="T95" fmla="*/ 84 h 330"/>
                  <a:gd name="T96" fmla="*/ 242 w 462"/>
                  <a:gd name="T97" fmla="*/ 126 h 330"/>
                  <a:gd name="T98" fmla="*/ 230 w 462"/>
                  <a:gd name="T99" fmla="*/ 132 h 330"/>
                  <a:gd name="T100" fmla="*/ 207 w 462"/>
                  <a:gd name="T101" fmla="*/ 106 h 330"/>
                  <a:gd name="T102" fmla="*/ 188 w 462"/>
                  <a:gd name="T103" fmla="*/ 141 h 330"/>
                  <a:gd name="T104" fmla="*/ 166 w 462"/>
                  <a:gd name="T105" fmla="*/ 88 h 330"/>
                  <a:gd name="T106" fmla="*/ 162 w 462"/>
                  <a:gd name="T107" fmla="*/ 73 h 330"/>
                  <a:gd name="T108" fmla="*/ 134 w 462"/>
                  <a:gd name="T109" fmla="*/ 67 h 330"/>
                  <a:gd name="T110" fmla="*/ 133 w 462"/>
                  <a:gd name="T111" fmla="*/ 20 h 330"/>
                  <a:gd name="T112" fmla="*/ 101 w 462"/>
                  <a:gd name="T113" fmla="*/ 75 h 330"/>
                  <a:gd name="T114" fmla="*/ 66 w 462"/>
                  <a:gd name="T115" fmla="*/ 122 h 330"/>
                  <a:gd name="T116" fmla="*/ 50 w 462"/>
                  <a:gd name="T117" fmla="*/ 99 h 330"/>
                  <a:gd name="T118" fmla="*/ 41 w 462"/>
                  <a:gd name="T119" fmla="*/ 102 h 330"/>
                  <a:gd name="T120" fmla="*/ 27 w 462"/>
                  <a:gd name="T121" fmla="*/ 91 h 330"/>
                  <a:gd name="T122" fmla="*/ 7 w 462"/>
                  <a:gd name="T123" fmla="*/ 94 h 330"/>
                  <a:gd name="T124" fmla="*/ 11 w 462"/>
                  <a:gd name="T125" fmla="*/ 12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2" h="330">
                    <a:moveTo>
                      <a:pt x="100" y="119"/>
                    </a:moveTo>
                    <a:lnTo>
                      <a:pt x="100" y="119"/>
                    </a:lnTo>
                    <a:cubicBezTo>
                      <a:pt x="100" y="123"/>
                      <a:pt x="100" y="127"/>
                      <a:pt x="100" y="131"/>
                    </a:cubicBezTo>
                    <a:lnTo>
                      <a:pt x="100" y="131"/>
                    </a:lnTo>
                    <a:cubicBezTo>
                      <a:pt x="99" y="127"/>
                      <a:pt x="99" y="123"/>
                      <a:pt x="100" y="119"/>
                    </a:cubicBezTo>
                    <a:close/>
                    <a:moveTo>
                      <a:pt x="327" y="191"/>
                    </a:moveTo>
                    <a:lnTo>
                      <a:pt x="327" y="191"/>
                    </a:lnTo>
                    <a:cubicBezTo>
                      <a:pt x="322" y="196"/>
                      <a:pt x="318" y="202"/>
                      <a:pt x="314" y="209"/>
                    </a:cubicBezTo>
                    <a:lnTo>
                      <a:pt x="314" y="200"/>
                    </a:lnTo>
                    <a:lnTo>
                      <a:pt x="314" y="200"/>
                    </a:lnTo>
                    <a:cubicBezTo>
                      <a:pt x="319" y="197"/>
                      <a:pt x="323" y="194"/>
                      <a:pt x="327" y="191"/>
                    </a:cubicBezTo>
                    <a:close/>
                    <a:moveTo>
                      <a:pt x="382" y="217"/>
                    </a:moveTo>
                    <a:lnTo>
                      <a:pt x="382" y="217"/>
                    </a:lnTo>
                    <a:cubicBezTo>
                      <a:pt x="382" y="219"/>
                      <a:pt x="380" y="221"/>
                      <a:pt x="380" y="224"/>
                    </a:cubicBezTo>
                    <a:lnTo>
                      <a:pt x="380" y="224"/>
                    </a:lnTo>
                    <a:cubicBezTo>
                      <a:pt x="379" y="224"/>
                      <a:pt x="380" y="224"/>
                      <a:pt x="379" y="223"/>
                    </a:cubicBezTo>
                    <a:lnTo>
                      <a:pt x="379" y="223"/>
                    </a:lnTo>
                    <a:cubicBezTo>
                      <a:pt x="378" y="219"/>
                      <a:pt x="377" y="216"/>
                      <a:pt x="376" y="212"/>
                    </a:cubicBezTo>
                    <a:lnTo>
                      <a:pt x="376" y="212"/>
                    </a:lnTo>
                    <a:cubicBezTo>
                      <a:pt x="377" y="214"/>
                      <a:pt x="380" y="215"/>
                      <a:pt x="382" y="217"/>
                    </a:cubicBezTo>
                    <a:close/>
                    <a:moveTo>
                      <a:pt x="11" y="123"/>
                    </a:moveTo>
                    <a:lnTo>
                      <a:pt x="11" y="123"/>
                    </a:lnTo>
                    <a:cubicBezTo>
                      <a:pt x="9" y="126"/>
                      <a:pt x="8" y="129"/>
                      <a:pt x="6" y="132"/>
                    </a:cubicBezTo>
                    <a:lnTo>
                      <a:pt x="6" y="132"/>
                    </a:lnTo>
                    <a:cubicBezTo>
                      <a:pt x="0" y="145"/>
                      <a:pt x="11" y="157"/>
                      <a:pt x="22" y="157"/>
                    </a:cubicBezTo>
                    <a:lnTo>
                      <a:pt x="22" y="157"/>
                    </a:lnTo>
                    <a:cubicBezTo>
                      <a:pt x="26" y="166"/>
                      <a:pt x="28" y="176"/>
                      <a:pt x="32" y="186"/>
                    </a:cubicBezTo>
                    <a:lnTo>
                      <a:pt x="32" y="186"/>
                    </a:lnTo>
                    <a:cubicBezTo>
                      <a:pt x="38" y="205"/>
                      <a:pt x="70" y="197"/>
                      <a:pt x="63" y="177"/>
                    </a:cubicBezTo>
                    <a:lnTo>
                      <a:pt x="63" y="177"/>
                    </a:lnTo>
                    <a:cubicBezTo>
                      <a:pt x="63" y="174"/>
                      <a:pt x="61" y="171"/>
                      <a:pt x="60" y="168"/>
                    </a:cubicBezTo>
                    <a:lnTo>
                      <a:pt x="60" y="168"/>
                    </a:lnTo>
                    <a:cubicBezTo>
                      <a:pt x="61" y="167"/>
                      <a:pt x="61" y="167"/>
                      <a:pt x="61" y="166"/>
                    </a:cubicBezTo>
                    <a:lnTo>
                      <a:pt x="61" y="166"/>
                    </a:lnTo>
                    <a:cubicBezTo>
                      <a:pt x="63" y="151"/>
                      <a:pt x="64" y="137"/>
                      <a:pt x="66" y="123"/>
                    </a:cubicBezTo>
                    <a:lnTo>
                      <a:pt x="66" y="123"/>
                    </a:lnTo>
                    <a:cubicBezTo>
                      <a:pt x="66" y="129"/>
                      <a:pt x="66" y="137"/>
                      <a:pt x="69" y="144"/>
                    </a:cubicBezTo>
                    <a:lnTo>
                      <a:pt x="69" y="144"/>
                    </a:lnTo>
                    <a:cubicBezTo>
                      <a:pt x="74" y="158"/>
                      <a:pt x="91" y="158"/>
                      <a:pt x="98" y="149"/>
                    </a:cubicBezTo>
                    <a:lnTo>
                      <a:pt x="98" y="149"/>
                    </a:lnTo>
                    <a:cubicBezTo>
                      <a:pt x="97" y="157"/>
                      <a:pt x="97" y="164"/>
                      <a:pt x="96" y="171"/>
                    </a:cubicBezTo>
                    <a:lnTo>
                      <a:pt x="96" y="171"/>
                    </a:lnTo>
                    <a:cubicBezTo>
                      <a:pt x="94" y="191"/>
                      <a:pt x="126" y="191"/>
                      <a:pt x="128" y="171"/>
                    </a:cubicBezTo>
                    <a:lnTo>
                      <a:pt x="128" y="171"/>
                    </a:lnTo>
                    <a:cubicBezTo>
                      <a:pt x="130" y="161"/>
                      <a:pt x="130" y="152"/>
                      <a:pt x="131" y="143"/>
                    </a:cubicBezTo>
                    <a:lnTo>
                      <a:pt x="131" y="143"/>
                    </a:lnTo>
                    <a:cubicBezTo>
                      <a:pt x="135" y="144"/>
                      <a:pt x="138" y="143"/>
                      <a:pt x="141" y="141"/>
                    </a:cubicBezTo>
                    <a:lnTo>
                      <a:pt x="141" y="141"/>
                    </a:lnTo>
                    <a:cubicBezTo>
                      <a:pt x="149" y="135"/>
                      <a:pt x="156" y="127"/>
                      <a:pt x="161" y="118"/>
                    </a:cubicBezTo>
                    <a:lnTo>
                      <a:pt x="161" y="118"/>
                    </a:lnTo>
                    <a:cubicBezTo>
                      <a:pt x="161" y="126"/>
                      <a:pt x="157" y="134"/>
                      <a:pt x="150" y="138"/>
                    </a:cubicBezTo>
                    <a:lnTo>
                      <a:pt x="150" y="138"/>
                    </a:lnTo>
                    <a:cubicBezTo>
                      <a:pt x="132" y="149"/>
                      <a:pt x="149" y="177"/>
                      <a:pt x="167" y="166"/>
                    </a:cubicBezTo>
                    <a:lnTo>
                      <a:pt x="167" y="166"/>
                    </a:lnTo>
                    <a:cubicBezTo>
                      <a:pt x="174" y="161"/>
                      <a:pt x="180" y="154"/>
                      <a:pt x="184" y="147"/>
                    </a:cubicBezTo>
                    <a:lnTo>
                      <a:pt x="184" y="147"/>
                    </a:lnTo>
                    <a:cubicBezTo>
                      <a:pt x="183" y="150"/>
                      <a:pt x="181" y="153"/>
                      <a:pt x="180" y="156"/>
                    </a:cubicBezTo>
                    <a:lnTo>
                      <a:pt x="180" y="156"/>
                    </a:lnTo>
                    <a:cubicBezTo>
                      <a:pt x="171" y="173"/>
                      <a:pt x="194" y="188"/>
                      <a:pt x="206" y="175"/>
                    </a:cubicBezTo>
                    <a:lnTo>
                      <a:pt x="206" y="175"/>
                    </a:lnTo>
                    <a:cubicBezTo>
                      <a:pt x="206" y="176"/>
                      <a:pt x="206" y="177"/>
                      <a:pt x="206" y="178"/>
                    </a:cubicBezTo>
                    <a:lnTo>
                      <a:pt x="206" y="178"/>
                    </a:lnTo>
                    <a:cubicBezTo>
                      <a:pt x="208" y="199"/>
                      <a:pt x="240" y="199"/>
                      <a:pt x="238" y="178"/>
                    </a:cubicBezTo>
                    <a:lnTo>
                      <a:pt x="238" y="178"/>
                    </a:lnTo>
                    <a:cubicBezTo>
                      <a:pt x="238" y="169"/>
                      <a:pt x="241" y="162"/>
                      <a:pt x="249" y="158"/>
                    </a:cubicBezTo>
                    <a:lnTo>
                      <a:pt x="249" y="158"/>
                    </a:lnTo>
                    <a:cubicBezTo>
                      <a:pt x="254" y="170"/>
                      <a:pt x="253" y="183"/>
                      <a:pt x="245" y="194"/>
                    </a:cubicBezTo>
                    <a:lnTo>
                      <a:pt x="245" y="194"/>
                    </a:lnTo>
                    <a:cubicBezTo>
                      <a:pt x="241" y="202"/>
                      <a:pt x="242" y="208"/>
                      <a:pt x="247" y="213"/>
                    </a:cubicBezTo>
                    <a:lnTo>
                      <a:pt x="247" y="213"/>
                    </a:lnTo>
                    <a:cubicBezTo>
                      <a:pt x="238" y="231"/>
                      <a:pt x="265" y="253"/>
                      <a:pt x="280" y="231"/>
                    </a:cubicBezTo>
                    <a:lnTo>
                      <a:pt x="280" y="231"/>
                    </a:lnTo>
                    <a:cubicBezTo>
                      <a:pt x="282" y="229"/>
                      <a:pt x="282" y="227"/>
                      <a:pt x="282" y="225"/>
                    </a:cubicBezTo>
                    <a:lnTo>
                      <a:pt x="282" y="225"/>
                    </a:lnTo>
                    <a:cubicBezTo>
                      <a:pt x="283" y="225"/>
                      <a:pt x="283" y="224"/>
                      <a:pt x="283" y="224"/>
                    </a:cubicBezTo>
                    <a:lnTo>
                      <a:pt x="283" y="224"/>
                    </a:lnTo>
                    <a:cubicBezTo>
                      <a:pt x="288" y="232"/>
                      <a:pt x="299" y="234"/>
                      <a:pt x="306" y="229"/>
                    </a:cubicBezTo>
                    <a:lnTo>
                      <a:pt x="306" y="229"/>
                    </a:lnTo>
                    <a:cubicBezTo>
                      <a:pt x="306" y="232"/>
                      <a:pt x="305" y="234"/>
                      <a:pt x="305" y="237"/>
                    </a:cubicBezTo>
                    <a:lnTo>
                      <a:pt x="305" y="237"/>
                    </a:lnTo>
                    <a:cubicBezTo>
                      <a:pt x="303" y="245"/>
                      <a:pt x="306" y="254"/>
                      <a:pt x="316" y="257"/>
                    </a:cubicBezTo>
                    <a:lnTo>
                      <a:pt x="316" y="257"/>
                    </a:lnTo>
                    <a:cubicBezTo>
                      <a:pt x="323" y="259"/>
                      <a:pt x="334" y="254"/>
                      <a:pt x="336" y="245"/>
                    </a:cubicBezTo>
                    <a:lnTo>
                      <a:pt x="336" y="245"/>
                    </a:lnTo>
                    <a:cubicBezTo>
                      <a:pt x="337" y="237"/>
                      <a:pt x="340" y="228"/>
                      <a:pt x="344" y="221"/>
                    </a:cubicBezTo>
                    <a:lnTo>
                      <a:pt x="344" y="221"/>
                    </a:lnTo>
                    <a:cubicBezTo>
                      <a:pt x="346" y="225"/>
                      <a:pt x="347" y="228"/>
                      <a:pt x="348" y="232"/>
                    </a:cubicBezTo>
                    <a:lnTo>
                      <a:pt x="348" y="232"/>
                    </a:lnTo>
                    <a:cubicBezTo>
                      <a:pt x="352" y="244"/>
                      <a:pt x="365" y="245"/>
                      <a:pt x="373" y="240"/>
                    </a:cubicBezTo>
                    <a:lnTo>
                      <a:pt x="373" y="240"/>
                    </a:lnTo>
                    <a:cubicBezTo>
                      <a:pt x="372" y="244"/>
                      <a:pt x="371" y="247"/>
                      <a:pt x="370" y="249"/>
                    </a:cubicBezTo>
                    <a:lnTo>
                      <a:pt x="370" y="249"/>
                    </a:lnTo>
                    <a:cubicBezTo>
                      <a:pt x="363" y="269"/>
                      <a:pt x="394" y="277"/>
                      <a:pt x="401" y="258"/>
                    </a:cubicBezTo>
                    <a:lnTo>
                      <a:pt x="401" y="258"/>
                    </a:lnTo>
                    <a:cubicBezTo>
                      <a:pt x="406" y="247"/>
                      <a:pt x="410" y="235"/>
                      <a:pt x="414" y="224"/>
                    </a:cubicBezTo>
                    <a:lnTo>
                      <a:pt x="414" y="224"/>
                    </a:lnTo>
                    <a:cubicBezTo>
                      <a:pt x="413" y="232"/>
                      <a:pt x="414" y="242"/>
                      <a:pt x="417" y="251"/>
                    </a:cubicBezTo>
                    <a:lnTo>
                      <a:pt x="417" y="251"/>
                    </a:lnTo>
                    <a:cubicBezTo>
                      <a:pt x="413" y="268"/>
                      <a:pt x="410" y="283"/>
                      <a:pt x="407" y="300"/>
                    </a:cubicBezTo>
                    <a:lnTo>
                      <a:pt x="407" y="300"/>
                    </a:lnTo>
                    <a:cubicBezTo>
                      <a:pt x="402" y="320"/>
                      <a:pt x="434" y="329"/>
                      <a:pt x="438" y="309"/>
                    </a:cubicBezTo>
                    <a:lnTo>
                      <a:pt x="438" y="309"/>
                    </a:lnTo>
                    <a:cubicBezTo>
                      <a:pt x="441" y="293"/>
                      <a:pt x="444" y="278"/>
                      <a:pt x="447" y="263"/>
                    </a:cubicBezTo>
                    <a:lnTo>
                      <a:pt x="447" y="263"/>
                    </a:lnTo>
                    <a:cubicBezTo>
                      <a:pt x="450" y="259"/>
                      <a:pt x="450" y="255"/>
                      <a:pt x="450" y="251"/>
                    </a:cubicBezTo>
                    <a:lnTo>
                      <a:pt x="450" y="251"/>
                    </a:lnTo>
                    <a:cubicBezTo>
                      <a:pt x="451" y="242"/>
                      <a:pt x="454" y="232"/>
                      <a:pt x="455" y="223"/>
                    </a:cubicBezTo>
                    <a:lnTo>
                      <a:pt x="455" y="223"/>
                    </a:lnTo>
                    <a:cubicBezTo>
                      <a:pt x="457" y="218"/>
                      <a:pt x="455" y="214"/>
                      <a:pt x="453" y="211"/>
                    </a:cubicBezTo>
                    <a:lnTo>
                      <a:pt x="453" y="211"/>
                    </a:lnTo>
                    <a:cubicBezTo>
                      <a:pt x="461" y="194"/>
                      <a:pt x="437" y="181"/>
                      <a:pt x="425" y="196"/>
                    </a:cubicBezTo>
                    <a:lnTo>
                      <a:pt x="425" y="196"/>
                    </a:lnTo>
                    <a:cubicBezTo>
                      <a:pt x="426" y="192"/>
                      <a:pt x="427" y="189"/>
                      <a:pt x="429" y="187"/>
                    </a:cubicBezTo>
                    <a:lnTo>
                      <a:pt x="429" y="187"/>
                    </a:lnTo>
                    <a:cubicBezTo>
                      <a:pt x="433" y="182"/>
                      <a:pt x="438" y="178"/>
                      <a:pt x="443" y="174"/>
                    </a:cubicBezTo>
                    <a:lnTo>
                      <a:pt x="443" y="174"/>
                    </a:lnTo>
                    <a:cubicBezTo>
                      <a:pt x="459" y="159"/>
                      <a:pt x="435" y="137"/>
                      <a:pt x="420" y="150"/>
                    </a:cubicBezTo>
                    <a:lnTo>
                      <a:pt x="420" y="150"/>
                    </a:lnTo>
                    <a:cubicBezTo>
                      <a:pt x="405" y="164"/>
                      <a:pt x="390" y="177"/>
                      <a:pt x="376" y="190"/>
                    </a:cubicBezTo>
                    <a:lnTo>
                      <a:pt x="376" y="190"/>
                    </a:lnTo>
                    <a:cubicBezTo>
                      <a:pt x="373" y="192"/>
                      <a:pt x="372" y="195"/>
                      <a:pt x="371" y="198"/>
                    </a:cubicBezTo>
                    <a:lnTo>
                      <a:pt x="371" y="198"/>
                    </a:lnTo>
                    <a:cubicBezTo>
                      <a:pt x="369" y="194"/>
                      <a:pt x="368" y="189"/>
                      <a:pt x="367" y="186"/>
                    </a:cubicBezTo>
                    <a:lnTo>
                      <a:pt x="367" y="186"/>
                    </a:lnTo>
                    <a:cubicBezTo>
                      <a:pt x="363" y="176"/>
                      <a:pt x="353" y="172"/>
                      <a:pt x="346" y="175"/>
                    </a:cubicBezTo>
                    <a:lnTo>
                      <a:pt x="346" y="175"/>
                    </a:lnTo>
                    <a:cubicBezTo>
                      <a:pt x="353" y="161"/>
                      <a:pt x="339" y="141"/>
                      <a:pt x="324" y="153"/>
                    </a:cubicBezTo>
                    <a:lnTo>
                      <a:pt x="324" y="153"/>
                    </a:lnTo>
                    <a:cubicBezTo>
                      <a:pt x="320" y="155"/>
                      <a:pt x="317" y="158"/>
                      <a:pt x="313" y="161"/>
                    </a:cubicBezTo>
                    <a:lnTo>
                      <a:pt x="313" y="161"/>
                    </a:lnTo>
                    <a:cubicBezTo>
                      <a:pt x="309" y="147"/>
                      <a:pt x="289" y="146"/>
                      <a:pt x="283" y="158"/>
                    </a:cubicBezTo>
                    <a:lnTo>
                      <a:pt x="283" y="158"/>
                    </a:lnTo>
                    <a:cubicBezTo>
                      <a:pt x="282" y="149"/>
                      <a:pt x="278" y="140"/>
                      <a:pt x="273" y="133"/>
                    </a:cubicBezTo>
                    <a:lnTo>
                      <a:pt x="273" y="133"/>
                    </a:lnTo>
                    <a:cubicBezTo>
                      <a:pt x="272" y="130"/>
                      <a:pt x="269" y="128"/>
                      <a:pt x="267" y="127"/>
                    </a:cubicBezTo>
                    <a:lnTo>
                      <a:pt x="267" y="127"/>
                    </a:lnTo>
                    <a:cubicBezTo>
                      <a:pt x="270" y="124"/>
                      <a:pt x="273" y="119"/>
                      <a:pt x="272" y="113"/>
                    </a:cubicBezTo>
                    <a:lnTo>
                      <a:pt x="272" y="113"/>
                    </a:lnTo>
                    <a:cubicBezTo>
                      <a:pt x="270" y="100"/>
                      <a:pt x="268" y="88"/>
                      <a:pt x="266" y="76"/>
                    </a:cubicBezTo>
                    <a:lnTo>
                      <a:pt x="266" y="76"/>
                    </a:lnTo>
                    <a:cubicBezTo>
                      <a:pt x="265" y="67"/>
                      <a:pt x="253" y="62"/>
                      <a:pt x="246" y="64"/>
                    </a:cubicBezTo>
                    <a:lnTo>
                      <a:pt x="246" y="64"/>
                    </a:lnTo>
                    <a:cubicBezTo>
                      <a:pt x="237" y="67"/>
                      <a:pt x="233" y="75"/>
                      <a:pt x="235" y="84"/>
                    </a:cubicBezTo>
                    <a:lnTo>
                      <a:pt x="235" y="84"/>
                    </a:lnTo>
                    <a:cubicBezTo>
                      <a:pt x="237" y="97"/>
                      <a:pt x="239" y="109"/>
                      <a:pt x="241" y="121"/>
                    </a:cubicBezTo>
                    <a:lnTo>
                      <a:pt x="241" y="121"/>
                    </a:lnTo>
                    <a:cubicBezTo>
                      <a:pt x="241" y="123"/>
                      <a:pt x="242" y="125"/>
                      <a:pt x="242" y="126"/>
                    </a:cubicBezTo>
                    <a:lnTo>
                      <a:pt x="242" y="126"/>
                    </a:lnTo>
                    <a:cubicBezTo>
                      <a:pt x="238" y="127"/>
                      <a:pt x="234" y="129"/>
                      <a:pt x="230" y="132"/>
                    </a:cubicBezTo>
                    <a:lnTo>
                      <a:pt x="230" y="132"/>
                    </a:lnTo>
                    <a:cubicBezTo>
                      <a:pt x="232" y="128"/>
                      <a:pt x="233" y="126"/>
                      <a:pt x="235" y="123"/>
                    </a:cubicBezTo>
                    <a:lnTo>
                      <a:pt x="235" y="123"/>
                    </a:lnTo>
                    <a:cubicBezTo>
                      <a:pt x="245" y="104"/>
                      <a:pt x="217" y="88"/>
                      <a:pt x="207" y="106"/>
                    </a:cubicBezTo>
                    <a:lnTo>
                      <a:pt x="207" y="106"/>
                    </a:lnTo>
                    <a:cubicBezTo>
                      <a:pt x="201" y="118"/>
                      <a:pt x="194" y="129"/>
                      <a:pt x="188" y="141"/>
                    </a:cubicBezTo>
                    <a:lnTo>
                      <a:pt x="188" y="141"/>
                    </a:lnTo>
                    <a:cubicBezTo>
                      <a:pt x="194" y="127"/>
                      <a:pt x="194" y="110"/>
                      <a:pt x="187" y="94"/>
                    </a:cubicBezTo>
                    <a:lnTo>
                      <a:pt x="187" y="94"/>
                    </a:lnTo>
                    <a:cubicBezTo>
                      <a:pt x="182" y="84"/>
                      <a:pt x="173" y="84"/>
                      <a:pt x="166" y="88"/>
                    </a:cubicBezTo>
                    <a:lnTo>
                      <a:pt x="166" y="88"/>
                    </a:lnTo>
                    <a:cubicBezTo>
                      <a:pt x="165" y="83"/>
                      <a:pt x="165" y="77"/>
                      <a:pt x="162" y="73"/>
                    </a:cubicBezTo>
                    <a:lnTo>
                      <a:pt x="162" y="73"/>
                    </a:lnTo>
                    <a:cubicBezTo>
                      <a:pt x="159" y="65"/>
                      <a:pt x="152" y="58"/>
                      <a:pt x="142" y="61"/>
                    </a:cubicBezTo>
                    <a:lnTo>
                      <a:pt x="142" y="61"/>
                    </a:lnTo>
                    <a:cubicBezTo>
                      <a:pt x="139" y="62"/>
                      <a:pt x="137" y="65"/>
                      <a:pt x="134" y="67"/>
                    </a:cubicBezTo>
                    <a:lnTo>
                      <a:pt x="134" y="67"/>
                    </a:lnTo>
                    <a:cubicBezTo>
                      <a:pt x="134" y="52"/>
                      <a:pt x="134" y="36"/>
                      <a:pt x="133" y="20"/>
                    </a:cubicBezTo>
                    <a:lnTo>
                      <a:pt x="133" y="20"/>
                    </a:lnTo>
                    <a:cubicBezTo>
                      <a:pt x="132" y="0"/>
                      <a:pt x="100" y="0"/>
                      <a:pt x="101" y="20"/>
                    </a:cubicBezTo>
                    <a:lnTo>
                      <a:pt x="101" y="20"/>
                    </a:lnTo>
                    <a:cubicBezTo>
                      <a:pt x="101" y="38"/>
                      <a:pt x="102" y="57"/>
                      <a:pt x="101" y="75"/>
                    </a:cubicBezTo>
                    <a:lnTo>
                      <a:pt x="101" y="75"/>
                    </a:lnTo>
                    <a:cubicBezTo>
                      <a:pt x="82" y="83"/>
                      <a:pt x="68" y="101"/>
                      <a:pt x="66" y="122"/>
                    </a:cubicBezTo>
                    <a:lnTo>
                      <a:pt x="66" y="122"/>
                    </a:lnTo>
                    <a:cubicBezTo>
                      <a:pt x="66" y="120"/>
                      <a:pt x="67" y="118"/>
                      <a:pt x="67" y="116"/>
                    </a:cubicBezTo>
                    <a:lnTo>
                      <a:pt x="67" y="116"/>
                    </a:lnTo>
                    <a:cubicBezTo>
                      <a:pt x="68" y="107"/>
                      <a:pt x="58" y="99"/>
                      <a:pt x="50" y="99"/>
                    </a:cubicBezTo>
                    <a:lnTo>
                      <a:pt x="50" y="99"/>
                    </a:lnTo>
                    <a:cubicBezTo>
                      <a:pt x="47" y="99"/>
                      <a:pt x="44" y="101"/>
                      <a:pt x="41" y="102"/>
                    </a:cubicBezTo>
                    <a:lnTo>
                      <a:pt x="41" y="102"/>
                    </a:lnTo>
                    <a:cubicBezTo>
                      <a:pt x="40" y="101"/>
                      <a:pt x="38" y="100"/>
                      <a:pt x="36" y="99"/>
                    </a:cubicBezTo>
                    <a:lnTo>
                      <a:pt x="36" y="99"/>
                    </a:lnTo>
                    <a:cubicBezTo>
                      <a:pt x="33" y="96"/>
                      <a:pt x="31" y="93"/>
                      <a:pt x="27" y="91"/>
                    </a:cubicBezTo>
                    <a:lnTo>
                      <a:pt x="27" y="91"/>
                    </a:lnTo>
                    <a:cubicBezTo>
                      <a:pt x="20" y="88"/>
                      <a:pt x="13" y="88"/>
                      <a:pt x="7" y="94"/>
                    </a:cubicBezTo>
                    <a:lnTo>
                      <a:pt x="7" y="94"/>
                    </a:lnTo>
                    <a:cubicBezTo>
                      <a:pt x="2" y="100"/>
                      <a:pt x="0" y="105"/>
                      <a:pt x="2" y="113"/>
                    </a:cubicBezTo>
                    <a:lnTo>
                      <a:pt x="2" y="113"/>
                    </a:lnTo>
                    <a:cubicBezTo>
                      <a:pt x="3" y="118"/>
                      <a:pt x="7" y="121"/>
                      <a:pt x="11" y="12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4" name="Freeform 358">
                <a:extLst>
                  <a:ext uri="{FF2B5EF4-FFF2-40B4-BE49-F238E27FC236}">
                    <a16:creationId xmlns:a16="http://schemas.microsoft.com/office/drawing/2014/main" id="{3FC84BCD-2C70-B54A-80F3-3F1FCF6C721B}"/>
                  </a:ext>
                </a:extLst>
              </p:cNvPr>
              <p:cNvSpPr>
                <a:spLocks noChangeArrowheads="1"/>
              </p:cNvSpPr>
              <p:nvPr/>
            </p:nvSpPr>
            <p:spPr bwMode="auto">
              <a:xfrm>
                <a:off x="5756885" y="3416399"/>
                <a:ext cx="14042" cy="64807"/>
              </a:xfrm>
              <a:custGeom>
                <a:avLst/>
                <a:gdLst>
                  <a:gd name="T0" fmla="*/ 36 w 58"/>
                  <a:gd name="T1" fmla="*/ 245 h 266"/>
                  <a:gd name="T2" fmla="*/ 36 w 58"/>
                  <a:gd name="T3" fmla="*/ 245 h 266"/>
                  <a:gd name="T4" fmla="*/ 50 w 58"/>
                  <a:gd name="T5" fmla="*/ 20 h 266"/>
                  <a:gd name="T6" fmla="*/ 50 w 58"/>
                  <a:gd name="T7" fmla="*/ 20 h 266"/>
                  <a:gd name="T8" fmla="*/ 18 w 58"/>
                  <a:gd name="T9" fmla="*/ 20 h 266"/>
                  <a:gd name="T10" fmla="*/ 18 w 58"/>
                  <a:gd name="T11" fmla="*/ 20 h 266"/>
                  <a:gd name="T12" fmla="*/ 4 w 58"/>
                  <a:gd name="T13" fmla="*/ 236 h 266"/>
                  <a:gd name="T14" fmla="*/ 4 w 58"/>
                  <a:gd name="T15" fmla="*/ 236 h 266"/>
                  <a:gd name="T16" fmla="*/ 36 w 58"/>
                  <a:gd name="T17" fmla="*/ 24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6">
                    <a:moveTo>
                      <a:pt x="36" y="245"/>
                    </a:moveTo>
                    <a:lnTo>
                      <a:pt x="36" y="245"/>
                    </a:lnTo>
                    <a:cubicBezTo>
                      <a:pt x="51" y="171"/>
                      <a:pt x="57" y="96"/>
                      <a:pt x="50" y="20"/>
                    </a:cubicBezTo>
                    <a:lnTo>
                      <a:pt x="50" y="20"/>
                    </a:lnTo>
                    <a:cubicBezTo>
                      <a:pt x="48" y="0"/>
                      <a:pt x="16" y="0"/>
                      <a:pt x="18" y="20"/>
                    </a:cubicBezTo>
                    <a:lnTo>
                      <a:pt x="18" y="20"/>
                    </a:lnTo>
                    <a:cubicBezTo>
                      <a:pt x="24" y="93"/>
                      <a:pt x="19" y="164"/>
                      <a:pt x="4" y="236"/>
                    </a:cubicBezTo>
                    <a:lnTo>
                      <a:pt x="4" y="236"/>
                    </a:lnTo>
                    <a:cubicBezTo>
                      <a:pt x="0" y="256"/>
                      <a:pt x="31" y="265"/>
                      <a:pt x="36" y="2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5" name="Freeform 359">
                <a:extLst>
                  <a:ext uri="{FF2B5EF4-FFF2-40B4-BE49-F238E27FC236}">
                    <a16:creationId xmlns:a16="http://schemas.microsoft.com/office/drawing/2014/main" id="{77C827DE-B469-564D-83AE-D4B59EA1FC56}"/>
                  </a:ext>
                </a:extLst>
              </p:cNvPr>
              <p:cNvSpPr>
                <a:spLocks noChangeArrowheads="1"/>
              </p:cNvSpPr>
              <p:nvPr/>
            </p:nvSpPr>
            <p:spPr bwMode="auto">
              <a:xfrm>
                <a:off x="5774166" y="3398038"/>
                <a:ext cx="14042" cy="37804"/>
              </a:xfrm>
              <a:custGeom>
                <a:avLst/>
                <a:gdLst>
                  <a:gd name="T0" fmla="*/ 9 w 56"/>
                  <a:gd name="T1" fmla="*/ 35 h 153"/>
                  <a:gd name="T2" fmla="*/ 9 w 56"/>
                  <a:gd name="T3" fmla="*/ 35 h 153"/>
                  <a:gd name="T4" fmla="*/ 10 w 56"/>
                  <a:gd name="T5" fmla="*/ 50 h 153"/>
                  <a:gd name="T6" fmla="*/ 10 w 56"/>
                  <a:gd name="T7" fmla="*/ 50 h 153"/>
                  <a:gd name="T8" fmla="*/ 13 w 56"/>
                  <a:gd name="T9" fmla="*/ 75 h 153"/>
                  <a:gd name="T10" fmla="*/ 13 w 56"/>
                  <a:gd name="T11" fmla="*/ 75 h 153"/>
                  <a:gd name="T12" fmla="*/ 21 w 56"/>
                  <a:gd name="T13" fmla="*/ 131 h 153"/>
                  <a:gd name="T14" fmla="*/ 21 w 56"/>
                  <a:gd name="T15" fmla="*/ 131 h 153"/>
                  <a:gd name="T16" fmla="*/ 52 w 56"/>
                  <a:gd name="T17" fmla="*/ 122 h 153"/>
                  <a:gd name="T18" fmla="*/ 52 w 56"/>
                  <a:gd name="T19" fmla="*/ 122 h 153"/>
                  <a:gd name="T20" fmla="*/ 42 w 56"/>
                  <a:gd name="T21" fmla="*/ 50 h 153"/>
                  <a:gd name="T22" fmla="*/ 42 w 56"/>
                  <a:gd name="T23" fmla="*/ 50 h 153"/>
                  <a:gd name="T24" fmla="*/ 30 w 56"/>
                  <a:gd name="T25" fmla="*/ 6 h 153"/>
                  <a:gd name="T26" fmla="*/ 30 w 56"/>
                  <a:gd name="T27" fmla="*/ 6 h 153"/>
                  <a:gd name="T28" fmla="*/ 11 w 56"/>
                  <a:gd name="T29" fmla="*/ 4 h 153"/>
                  <a:gd name="T30" fmla="*/ 11 w 56"/>
                  <a:gd name="T31" fmla="*/ 4 h 153"/>
                  <a:gd name="T32" fmla="*/ 1 w 56"/>
                  <a:gd name="T33" fmla="*/ 21 h 153"/>
                  <a:gd name="T34" fmla="*/ 1 w 56"/>
                  <a:gd name="T35" fmla="*/ 21 h 153"/>
                  <a:gd name="T36" fmla="*/ 9 w 56"/>
                  <a:gd name="T37" fmla="*/ 3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153">
                    <a:moveTo>
                      <a:pt x="9" y="35"/>
                    </a:moveTo>
                    <a:lnTo>
                      <a:pt x="9" y="35"/>
                    </a:lnTo>
                    <a:cubicBezTo>
                      <a:pt x="10" y="40"/>
                      <a:pt x="10" y="48"/>
                      <a:pt x="10" y="50"/>
                    </a:cubicBezTo>
                    <a:lnTo>
                      <a:pt x="10" y="50"/>
                    </a:lnTo>
                    <a:cubicBezTo>
                      <a:pt x="11" y="59"/>
                      <a:pt x="12" y="67"/>
                      <a:pt x="13" y="75"/>
                    </a:cubicBezTo>
                    <a:lnTo>
                      <a:pt x="13" y="75"/>
                    </a:lnTo>
                    <a:cubicBezTo>
                      <a:pt x="15" y="94"/>
                      <a:pt x="19" y="112"/>
                      <a:pt x="21" y="131"/>
                    </a:cubicBezTo>
                    <a:lnTo>
                      <a:pt x="21" y="131"/>
                    </a:lnTo>
                    <a:cubicBezTo>
                      <a:pt x="24" y="152"/>
                      <a:pt x="55" y="142"/>
                      <a:pt x="52" y="122"/>
                    </a:cubicBezTo>
                    <a:lnTo>
                      <a:pt x="52" y="122"/>
                    </a:lnTo>
                    <a:cubicBezTo>
                      <a:pt x="49" y="98"/>
                      <a:pt x="45" y="74"/>
                      <a:pt x="42" y="50"/>
                    </a:cubicBezTo>
                    <a:lnTo>
                      <a:pt x="42" y="50"/>
                    </a:lnTo>
                    <a:cubicBezTo>
                      <a:pt x="40" y="36"/>
                      <a:pt x="42" y="16"/>
                      <a:pt x="30" y="6"/>
                    </a:cubicBezTo>
                    <a:lnTo>
                      <a:pt x="30" y="6"/>
                    </a:lnTo>
                    <a:cubicBezTo>
                      <a:pt x="25" y="1"/>
                      <a:pt x="17" y="0"/>
                      <a:pt x="11" y="4"/>
                    </a:cubicBezTo>
                    <a:lnTo>
                      <a:pt x="11" y="4"/>
                    </a:lnTo>
                    <a:cubicBezTo>
                      <a:pt x="4" y="8"/>
                      <a:pt x="1" y="13"/>
                      <a:pt x="1" y="21"/>
                    </a:cubicBezTo>
                    <a:lnTo>
                      <a:pt x="1" y="21"/>
                    </a:lnTo>
                    <a:cubicBezTo>
                      <a:pt x="0" y="27"/>
                      <a:pt x="4" y="32"/>
                      <a:pt x="9"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6" name="Freeform 360">
                <a:extLst>
                  <a:ext uri="{FF2B5EF4-FFF2-40B4-BE49-F238E27FC236}">
                    <a16:creationId xmlns:a16="http://schemas.microsoft.com/office/drawing/2014/main" id="{CAFADB30-10F5-DC41-8472-CD3D85007612}"/>
                  </a:ext>
                </a:extLst>
              </p:cNvPr>
              <p:cNvSpPr>
                <a:spLocks noChangeArrowheads="1"/>
              </p:cNvSpPr>
              <p:nvPr/>
            </p:nvSpPr>
            <p:spPr bwMode="auto">
              <a:xfrm>
                <a:off x="5811971" y="3426120"/>
                <a:ext cx="23762" cy="16202"/>
              </a:xfrm>
              <a:custGeom>
                <a:avLst/>
                <a:gdLst>
                  <a:gd name="T0" fmla="*/ 67 w 96"/>
                  <a:gd name="T1" fmla="*/ 7 h 64"/>
                  <a:gd name="T2" fmla="*/ 67 w 96"/>
                  <a:gd name="T3" fmla="*/ 7 h 64"/>
                  <a:gd name="T4" fmla="*/ 20 w 96"/>
                  <a:gd name="T5" fmla="*/ 25 h 64"/>
                  <a:gd name="T6" fmla="*/ 20 w 96"/>
                  <a:gd name="T7" fmla="*/ 25 h 64"/>
                  <a:gd name="T8" fmla="*/ 28 w 96"/>
                  <a:gd name="T9" fmla="*/ 56 h 64"/>
                  <a:gd name="T10" fmla="*/ 28 w 96"/>
                  <a:gd name="T11" fmla="*/ 56 h 64"/>
                  <a:gd name="T12" fmla="*/ 76 w 96"/>
                  <a:gd name="T13" fmla="*/ 39 h 64"/>
                  <a:gd name="T14" fmla="*/ 76 w 96"/>
                  <a:gd name="T15" fmla="*/ 39 h 64"/>
                  <a:gd name="T16" fmla="*/ 67 w 96"/>
                  <a:gd name="T17"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64">
                    <a:moveTo>
                      <a:pt x="67" y="7"/>
                    </a:moveTo>
                    <a:lnTo>
                      <a:pt x="67" y="7"/>
                    </a:lnTo>
                    <a:cubicBezTo>
                      <a:pt x="51" y="13"/>
                      <a:pt x="36" y="19"/>
                      <a:pt x="20" y="25"/>
                    </a:cubicBezTo>
                    <a:lnTo>
                      <a:pt x="20" y="25"/>
                    </a:lnTo>
                    <a:cubicBezTo>
                      <a:pt x="0" y="31"/>
                      <a:pt x="8" y="63"/>
                      <a:pt x="28" y="56"/>
                    </a:cubicBezTo>
                    <a:lnTo>
                      <a:pt x="28" y="56"/>
                    </a:lnTo>
                    <a:cubicBezTo>
                      <a:pt x="44" y="50"/>
                      <a:pt x="60" y="44"/>
                      <a:pt x="76" y="39"/>
                    </a:cubicBezTo>
                    <a:lnTo>
                      <a:pt x="76" y="39"/>
                    </a:lnTo>
                    <a:cubicBezTo>
                      <a:pt x="95" y="31"/>
                      <a:pt x="87" y="0"/>
                      <a:pt x="67"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7" name="Freeform 361">
                <a:extLst>
                  <a:ext uri="{FF2B5EF4-FFF2-40B4-BE49-F238E27FC236}">
                    <a16:creationId xmlns:a16="http://schemas.microsoft.com/office/drawing/2014/main" id="{40AFCC93-5317-4744-8913-D69A8537C102}"/>
                  </a:ext>
                </a:extLst>
              </p:cNvPr>
              <p:cNvSpPr>
                <a:spLocks noChangeArrowheads="1"/>
              </p:cNvSpPr>
              <p:nvPr/>
            </p:nvSpPr>
            <p:spPr bwMode="auto">
              <a:xfrm>
                <a:off x="5830333" y="3401278"/>
                <a:ext cx="12961" cy="18362"/>
              </a:xfrm>
              <a:custGeom>
                <a:avLst/>
                <a:gdLst>
                  <a:gd name="T0" fmla="*/ 32 w 53"/>
                  <a:gd name="T1" fmla="*/ 63 h 74"/>
                  <a:gd name="T2" fmla="*/ 32 w 53"/>
                  <a:gd name="T3" fmla="*/ 63 h 74"/>
                  <a:gd name="T4" fmla="*/ 48 w 53"/>
                  <a:gd name="T5" fmla="*/ 26 h 74"/>
                  <a:gd name="T6" fmla="*/ 48 w 53"/>
                  <a:gd name="T7" fmla="*/ 26 h 74"/>
                  <a:gd name="T8" fmla="*/ 42 w 53"/>
                  <a:gd name="T9" fmla="*/ 4 h 74"/>
                  <a:gd name="T10" fmla="*/ 42 w 53"/>
                  <a:gd name="T11" fmla="*/ 4 h 74"/>
                  <a:gd name="T12" fmla="*/ 20 w 53"/>
                  <a:gd name="T13" fmla="*/ 10 h 74"/>
                  <a:gd name="T14" fmla="*/ 20 w 53"/>
                  <a:gd name="T15" fmla="*/ 10 h 74"/>
                  <a:gd name="T16" fmla="*/ 4 w 53"/>
                  <a:gd name="T17" fmla="*/ 47 h 74"/>
                  <a:gd name="T18" fmla="*/ 4 w 53"/>
                  <a:gd name="T19" fmla="*/ 47 h 74"/>
                  <a:gd name="T20" fmla="*/ 9 w 53"/>
                  <a:gd name="T21" fmla="*/ 69 h 74"/>
                  <a:gd name="T22" fmla="*/ 9 w 53"/>
                  <a:gd name="T23" fmla="*/ 69 h 74"/>
                  <a:gd name="T24" fmla="*/ 32 w 53"/>
                  <a:gd name="T25" fmla="*/ 6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74">
                    <a:moveTo>
                      <a:pt x="32" y="63"/>
                    </a:moveTo>
                    <a:lnTo>
                      <a:pt x="32" y="63"/>
                    </a:lnTo>
                    <a:cubicBezTo>
                      <a:pt x="37" y="51"/>
                      <a:pt x="42" y="38"/>
                      <a:pt x="48" y="26"/>
                    </a:cubicBezTo>
                    <a:lnTo>
                      <a:pt x="48" y="26"/>
                    </a:lnTo>
                    <a:cubicBezTo>
                      <a:pt x="52" y="18"/>
                      <a:pt x="51" y="8"/>
                      <a:pt x="42" y="4"/>
                    </a:cubicBezTo>
                    <a:lnTo>
                      <a:pt x="42" y="4"/>
                    </a:lnTo>
                    <a:cubicBezTo>
                      <a:pt x="35" y="0"/>
                      <a:pt x="24" y="1"/>
                      <a:pt x="20" y="10"/>
                    </a:cubicBezTo>
                    <a:lnTo>
                      <a:pt x="20" y="10"/>
                    </a:lnTo>
                    <a:cubicBezTo>
                      <a:pt x="15" y="22"/>
                      <a:pt x="9" y="34"/>
                      <a:pt x="4" y="47"/>
                    </a:cubicBezTo>
                    <a:lnTo>
                      <a:pt x="4" y="47"/>
                    </a:lnTo>
                    <a:cubicBezTo>
                      <a:pt x="0" y="55"/>
                      <a:pt x="1" y="64"/>
                      <a:pt x="9" y="69"/>
                    </a:cubicBezTo>
                    <a:lnTo>
                      <a:pt x="9" y="69"/>
                    </a:lnTo>
                    <a:cubicBezTo>
                      <a:pt x="16" y="73"/>
                      <a:pt x="28" y="71"/>
                      <a:pt x="32" y="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8" name="Freeform 362">
                <a:extLst>
                  <a:ext uri="{FF2B5EF4-FFF2-40B4-BE49-F238E27FC236}">
                    <a16:creationId xmlns:a16="http://schemas.microsoft.com/office/drawing/2014/main" id="{A72BAF98-7D75-304B-8B5D-56A4B220D6AF}"/>
                  </a:ext>
                </a:extLst>
              </p:cNvPr>
              <p:cNvSpPr>
                <a:spLocks noChangeArrowheads="1"/>
              </p:cNvSpPr>
              <p:nvPr/>
            </p:nvSpPr>
            <p:spPr bwMode="auto">
              <a:xfrm>
                <a:off x="5791449" y="3378595"/>
                <a:ext cx="11882" cy="17282"/>
              </a:xfrm>
              <a:custGeom>
                <a:avLst/>
                <a:gdLst>
                  <a:gd name="T0" fmla="*/ 5 w 48"/>
                  <a:gd name="T1" fmla="*/ 29 h 72"/>
                  <a:gd name="T2" fmla="*/ 5 w 48"/>
                  <a:gd name="T3" fmla="*/ 29 h 72"/>
                  <a:gd name="T4" fmla="*/ 10 w 48"/>
                  <a:gd name="T5" fmla="*/ 50 h 72"/>
                  <a:gd name="T6" fmla="*/ 10 w 48"/>
                  <a:gd name="T7" fmla="*/ 50 h 72"/>
                  <a:gd name="T8" fmla="*/ 42 w 48"/>
                  <a:gd name="T9" fmla="*/ 42 h 72"/>
                  <a:gd name="T10" fmla="*/ 42 w 48"/>
                  <a:gd name="T11" fmla="*/ 42 h 72"/>
                  <a:gd name="T12" fmla="*/ 36 w 48"/>
                  <a:gd name="T13" fmla="*/ 20 h 72"/>
                  <a:gd name="T14" fmla="*/ 36 w 48"/>
                  <a:gd name="T15" fmla="*/ 20 h 72"/>
                  <a:gd name="T16" fmla="*/ 5 w 48"/>
                  <a:gd name="T17" fmla="*/ 2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72">
                    <a:moveTo>
                      <a:pt x="5" y="29"/>
                    </a:moveTo>
                    <a:lnTo>
                      <a:pt x="5" y="29"/>
                    </a:lnTo>
                    <a:cubicBezTo>
                      <a:pt x="7" y="36"/>
                      <a:pt x="9" y="43"/>
                      <a:pt x="10" y="50"/>
                    </a:cubicBezTo>
                    <a:lnTo>
                      <a:pt x="10" y="50"/>
                    </a:lnTo>
                    <a:cubicBezTo>
                      <a:pt x="15" y="71"/>
                      <a:pt x="47" y="62"/>
                      <a:pt x="42" y="42"/>
                    </a:cubicBezTo>
                    <a:lnTo>
                      <a:pt x="42" y="42"/>
                    </a:lnTo>
                    <a:cubicBezTo>
                      <a:pt x="40" y="35"/>
                      <a:pt x="38" y="28"/>
                      <a:pt x="36" y="20"/>
                    </a:cubicBezTo>
                    <a:lnTo>
                      <a:pt x="36" y="20"/>
                    </a:lnTo>
                    <a:cubicBezTo>
                      <a:pt x="31" y="0"/>
                      <a:pt x="0" y="9"/>
                      <a:pt x="5"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9" name="Freeform 363">
                <a:extLst>
                  <a:ext uri="{FF2B5EF4-FFF2-40B4-BE49-F238E27FC236}">
                    <a16:creationId xmlns:a16="http://schemas.microsoft.com/office/drawing/2014/main" id="{3AD46C1C-4767-BB41-919B-AD0BC73640CC}"/>
                  </a:ext>
                </a:extLst>
              </p:cNvPr>
              <p:cNvSpPr>
                <a:spLocks noChangeArrowheads="1"/>
              </p:cNvSpPr>
              <p:nvPr/>
            </p:nvSpPr>
            <p:spPr bwMode="auto">
              <a:xfrm>
                <a:off x="5678037" y="3321350"/>
                <a:ext cx="23762" cy="18362"/>
              </a:xfrm>
              <a:custGeom>
                <a:avLst/>
                <a:gdLst>
                  <a:gd name="T0" fmla="*/ 17 w 96"/>
                  <a:gd name="T1" fmla="*/ 39 h 77"/>
                  <a:gd name="T2" fmla="*/ 17 w 96"/>
                  <a:gd name="T3" fmla="*/ 39 h 77"/>
                  <a:gd name="T4" fmla="*/ 61 w 96"/>
                  <a:gd name="T5" fmla="*/ 66 h 77"/>
                  <a:gd name="T6" fmla="*/ 61 w 96"/>
                  <a:gd name="T7" fmla="*/ 66 h 77"/>
                  <a:gd name="T8" fmla="*/ 77 w 96"/>
                  <a:gd name="T9" fmla="*/ 37 h 77"/>
                  <a:gd name="T10" fmla="*/ 77 w 96"/>
                  <a:gd name="T11" fmla="*/ 37 h 77"/>
                  <a:gd name="T12" fmla="*/ 34 w 96"/>
                  <a:gd name="T13" fmla="*/ 11 h 77"/>
                  <a:gd name="T14" fmla="*/ 34 w 96"/>
                  <a:gd name="T15" fmla="*/ 11 h 77"/>
                  <a:gd name="T16" fmla="*/ 17 w 96"/>
                  <a:gd name="T17"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77">
                    <a:moveTo>
                      <a:pt x="17" y="39"/>
                    </a:moveTo>
                    <a:lnTo>
                      <a:pt x="17" y="39"/>
                    </a:lnTo>
                    <a:cubicBezTo>
                      <a:pt x="32" y="48"/>
                      <a:pt x="46" y="57"/>
                      <a:pt x="61" y="66"/>
                    </a:cubicBezTo>
                    <a:lnTo>
                      <a:pt x="61" y="66"/>
                    </a:lnTo>
                    <a:cubicBezTo>
                      <a:pt x="78" y="76"/>
                      <a:pt x="95" y="49"/>
                      <a:pt x="77" y="37"/>
                    </a:cubicBezTo>
                    <a:lnTo>
                      <a:pt x="77" y="37"/>
                    </a:lnTo>
                    <a:cubicBezTo>
                      <a:pt x="63" y="29"/>
                      <a:pt x="48" y="20"/>
                      <a:pt x="34" y="11"/>
                    </a:cubicBezTo>
                    <a:lnTo>
                      <a:pt x="34" y="11"/>
                    </a:lnTo>
                    <a:cubicBezTo>
                      <a:pt x="16" y="0"/>
                      <a:pt x="0" y="28"/>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0" name="Freeform 364">
                <a:extLst>
                  <a:ext uri="{FF2B5EF4-FFF2-40B4-BE49-F238E27FC236}">
                    <a16:creationId xmlns:a16="http://schemas.microsoft.com/office/drawing/2014/main" id="{D0C61979-EA9C-2947-83A0-D3AB9A99A7D2}"/>
                  </a:ext>
                </a:extLst>
              </p:cNvPr>
              <p:cNvSpPr>
                <a:spLocks noChangeArrowheads="1"/>
              </p:cNvSpPr>
              <p:nvPr/>
            </p:nvSpPr>
            <p:spPr bwMode="auto">
              <a:xfrm>
                <a:off x="5710441" y="3314869"/>
                <a:ext cx="32403" cy="36724"/>
              </a:xfrm>
              <a:custGeom>
                <a:avLst/>
                <a:gdLst>
                  <a:gd name="T0" fmla="*/ 12 w 131"/>
                  <a:gd name="T1" fmla="*/ 34 h 151"/>
                  <a:gd name="T2" fmla="*/ 12 w 131"/>
                  <a:gd name="T3" fmla="*/ 34 h 151"/>
                  <a:gd name="T4" fmla="*/ 65 w 131"/>
                  <a:gd name="T5" fmla="*/ 98 h 151"/>
                  <a:gd name="T6" fmla="*/ 65 w 131"/>
                  <a:gd name="T7" fmla="*/ 98 h 151"/>
                  <a:gd name="T8" fmla="*/ 65 w 131"/>
                  <a:gd name="T9" fmla="*/ 129 h 151"/>
                  <a:gd name="T10" fmla="*/ 65 w 131"/>
                  <a:gd name="T11" fmla="*/ 129 h 151"/>
                  <a:gd name="T12" fmla="*/ 96 w 131"/>
                  <a:gd name="T13" fmla="*/ 132 h 151"/>
                  <a:gd name="T14" fmla="*/ 96 w 131"/>
                  <a:gd name="T15" fmla="*/ 132 h 151"/>
                  <a:gd name="T16" fmla="*/ 110 w 131"/>
                  <a:gd name="T17" fmla="*/ 122 h 151"/>
                  <a:gd name="T18" fmla="*/ 110 w 131"/>
                  <a:gd name="T19" fmla="*/ 122 h 151"/>
                  <a:gd name="T20" fmla="*/ 123 w 131"/>
                  <a:gd name="T21" fmla="*/ 84 h 151"/>
                  <a:gd name="T22" fmla="*/ 123 w 131"/>
                  <a:gd name="T23" fmla="*/ 84 h 151"/>
                  <a:gd name="T24" fmla="*/ 95 w 131"/>
                  <a:gd name="T25" fmla="*/ 71 h 151"/>
                  <a:gd name="T26" fmla="*/ 95 w 131"/>
                  <a:gd name="T27" fmla="*/ 71 h 151"/>
                  <a:gd name="T28" fmla="*/ 76 w 131"/>
                  <a:gd name="T29" fmla="*/ 64 h 151"/>
                  <a:gd name="T30" fmla="*/ 76 w 131"/>
                  <a:gd name="T31" fmla="*/ 64 h 151"/>
                  <a:gd name="T32" fmla="*/ 40 w 131"/>
                  <a:gd name="T33" fmla="*/ 17 h 151"/>
                  <a:gd name="T34" fmla="*/ 40 w 131"/>
                  <a:gd name="T35" fmla="*/ 17 h 151"/>
                  <a:gd name="T36" fmla="*/ 12 w 131"/>
                  <a:gd name="T37" fmla="*/ 3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51">
                    <a:moveTo>
                      <a:pt x="12" y="34"/>
                    </a:moveTo>
                    <a:lnTo>
                      <a:pt x="12" y="34"/>
                    </a:lnTo>
                    <a:cubicBezTo>
                      <a:pt x="27" y="57"/>
                      <a:pt x="44" y="79"/>
                      <a:pt x="65" y="98"/>
                    </a:cubicBezTo>
                    <a:lnTo>
                      <a:pt x="65" y="98"/>
                    </a:lnTo>
                    <a:cubicBezTo>
                      <a:pt x="65" y="108"/>
                      <a:pt x="65" y="118"/>
                      <a:pt x="65" y="129"/>
                    </a:cubicBezTo>
                    <a:lnTo>
                      <a:pt x="65" y="129"/>
                    </a:lnTo>
                    <a:cubicBezTo>
                      <a:pt x="65" y="149"/>
                      <a:pt x="93" y="150"/>
                      <a:pt x="96" y="132"/>
                    </a:cubicBezTo>
                    <a:lnTo>
                      <a:pt x="96" y="132"/>
                    </a:lnTo>
                    <a:cubicBezTo>
                      <a:pt x="102" y="132"/>
                      <a:pt x="108" y="128"/>
                      <a:pt x="110" y="122"/>
                    </a:cubicBezTo>
                    <a:lnTo>
                      <a:pt x="110" y="122"/>
                    </a:lnTo>
                    <a:cubicBezTo>
                      <a:pt x="115" y="109"/>
                      <a:pt x="119" y="96"/>
                      <a:pt x="123" y="84"/>
                    </a:cubicBezTo>
                    <a:lnTo>
                      <a:pt x="123" y="84"/>
                    </a:lnTo>
                    <a:cubicBezTo>
                      <a:pt x="130" y="66"/>
                      <a:pt x="105" y="57"/>
                      <a:pt x="95" y="71"/>
                    </a:cubicBezTo>
                    <a:lnTo>
                      <a:pt x="95" y="71"/>
                    </a:lnTo>
                    <a:cubicBezTo>
                      <a:pt x="91" y="65"/>
                      <a:pt x="83" y="62"/>
                      <a:pt x="76" y="64"/>
                    </a:cubicBezTo>
                    <a:lnTo>
                      <a:pt x="76" y="64"/>
                    </a:lnTo>
                    <a:cubicBezTo>
                      <a:pt x="63" y="50"/>
                      <a:pt x="50" y="35"/>
                      <a:pt x="40" y="17"/>
                    </a:cubicBezTo>
                    <a:lnTo>
                      <a:pt x="40" y="17"/>
                    </a:lnTo>
                    <a:cubicBezTo>
                      <a:pt x="29" y="0"/>
                      <a:pt x="0" y="16"/>
                      <a:pt x="12"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1" name="Freeform 365">
                <a:extLst>
                  <a:ext uri="{FF2B5EF4-FFF2-40B4-BE49-F238E27FC236}">
                    <a16:creationId xmlns:a16="http://schemas.microsoft.com/office/drawing/2014/main" id="{B75584FA-B37D-514F-A16A-A6345F625653}"/>
                  </a:ext>
                </a:extLst>
              </p:cNvPr>
              <p:cNvSpPr>
                <a:spLocks noChangeArrowheads="1"/>
              </p:cNvSpPr>
              <p:nvPr/>
            </p:nvSpPr>
            <p:spPr bwMode="auto">
              <a:xfrm>
                <a:off x="5624031" y="3333231"/>
                <a:ext cx="50765" cy="48605"/>
              </a:xfrm>
              <a:custGeom>
                <a:avLst/>
                <a:gdLst>
                  <a:gd name="T0" fmla="*/ 154 w 206"/>
                  <a:gd name="T1" fmla="*/ 166 h 200"/>
                  <a:gd name="T2" fmla="*/ 154 w 206"/>
                  <a:gd name="T3" fmla="*/ 166 h 200"/>
                  <a:gd name="T4" fmla="*/ 155 w 206"/>
                  <a:gd name="T5" fmla="*/ 167 h 200"/>
                  <a:gd name="T6" fmla="*/ 155 w 206"/>
                  <a:gd name="T7" fmla="*/ 167 h 200"/>
                  <a:gd name="T8" fmla="*/ 145 w 206"/>
                  <a:gd name="T9" fmla="*/ 171 h 200"/>
                  <a:gd name="T10" fmla="*/ 145 w 206"/>
                  <a:gd name="T11" fmla="*/ 171 h 200"/>
                  <a:gd name="T12" fmla="*/ 147 w 206"/>
                  <a:gd name="T13" fmla="*/ 157 h 200"/>
                  <a:gd name="T14" fmla="*/ 147 w 206"/>
                  <a:gd name="T15" fmla="*/ 157 h 200"/>
                  <a:gd name="T16" fmla="*/ 154 w 206"/>
                  <a:gd name="T17" fmla="*/ 166 h 200"/>
                  <a:gd name="T18" fmla="*/ 80 w 206"/>
                  <a:gd name="T19" fmla="*/ 130 h 200"/>
                  <a:gd name="T20" fmla="*/ 80 w 206"/>
                  <a:gd name="T21" fmla="*/ 130 h 200"/>
                  <a:gd name="T22" fmla="*/ 102 w 206"/>
                  <a:gd name="T23" fmla="*/ 123 h 200"/>
                  <a:gd name="T24" fmla="*/ 102 w 206"/>
                  <a:gd name="T25" fmla="*/ 123 h 200"/>
                  <a:gd name="T26" fmla="*/ 106 w 206"/>
                  <a:gd name="T27" fmla="*/ 132 h 200"/>
                  <a:gd name="T28" fmla="*/ 106 w 206"/>
                  <a:gd name="T29" fmla="*/ 132 h 200"/>
                  <a:gd name="T30" fmla="*/ 114 w 206"/>
                  <a:gd name="T31" fmla="*/ 166 h 200"/>
                  <a:gd name="T32" fmla="*/ 114 w 206"/>
                  <a:gd name="T33" fmla="*/ 166 h 200"/>
                  <a:gd name="T34" fmla="*/ 139 w 206"/>
                  <a:gd name="T35" fmla="*/ 184 h 200"/>
                  <a:gd name="T36" fmla="*/ 139 w 206"/>
                  <a:gd name="T37" fmla="*/ 184 h 200"/>
                  <a:gd name="T38" fmla="*/ 155 w 206"/>
                  <a:gd name="T39" fmla="*/ 199 h 200"/>
                  <a:gd name="T40" fmla="*/ 168 w 206"/>
                  <a:gd name="T41" fmla="*/ 199 h 200"/>
                  <a:gd name="T42" fmla="*/ 168 w 206"/>
                  <a:gd name="T43" fmla="*/ 199 h 200"/>
                  <a:gd name="T44" fmla="*/ 177 w 206"/>
                  <a:gd name="T45" fmla="*/ 171 h 200"/>
                  <a:gd name="T46" fmla="*/ 177 w 206"/>
                  <a:gd name="T47" fmla="*/ 171 h 200"/>
                  <a:gd name="T48" fmla="*/ 182 w 206"/>
                  <a:gd name="T49" fmla="*/ 150 h 200"/>
                  <a:gd name="T50" fmla="*/ 182 w 206"/>
                  <a:gd name="T51" fmla="*/ 150 h 200"/>
                  <a:gd name="T52" fmla="*/ 160 w 206"/>
                  <a:gd name="T53" fmla="*/ 118 h 200"/>
                  <a:gd name="T54" fmla="*/ 160 w 206"/>
                  <a:gd name="T55" fmla="*/ 118 h 200"/>
                  <a:gd name="T56" fmla="*/ 172 w 206"/>
                  <a:gd name="T57" fmla="*/ 107 h 200"/>
                  <a:gd name="T58" fmla="*/ 172 w 206"/>
                  <a:gd name="T59" fmla="*/ 107 h 200"/>
                  <a:gd name="T60" fmla="*/ 199 w 206"/>
                  <a:gd name="T61" fmla="*/ 28 h 200"/>
                  <a:gd name="T62" fmla="*/ 199 w 206"/>
                  <a:gd name="T63" fmla="*/ 28 h 200"/>
                  <a:gd name="T64" fmla="*/ 168 w 206"/>
                  <a:gd name="T65" fmla="*/ 20 h 200"/>
                  <a:gd name="T66" fmla="*/ 168 w 206"/>
                  <a:gd name="T67" fmla="*/ 20 h 200"/>
                  <a:gd name="T68" fmla="*/ 141 w 206"/>
                  <a:gd name="T69" fmla="*/ 98 h 200"/>
                  <a:gd name="T70" fmla="*/ 141 w 206"/>
                  <a:gd name="T71" fmla="*/ 98 h 200"/>
                  <a:gd name="T72" fmla="*/ 140 w 206"/>
                  <a:gd name="T73" fmla="*/ 105 h 200"/>
                  <a:gd name="T74" fmla="*/ 140 w 206"/>
                  <a:gd name="T75" fmla="*/ 105 h 200"/>
                  <a:gd name="T76" fmla="*/ 130 w 206"/>
                  <a:gd name="T77" fmla="*/ 110 h 200"/>
                  <a:gd name="T78" fmla="*/ 130 w 206"/>
                  <a:gd name="T79" fmla="*/ 110 h 200"/>
                  <a:gd name="T80" fmla="*/ 129 w 206"/>
                  <a:gd name="T81" fmla="*/ 108 h 200"/>
                  <a:gd name="T82" fmla="*/ 129 w 206"/>
                  <a:gd name="T83" fmla="*/ 108 h 200"/>
                  <a:gd name="T84" fmla="*/ 104 w 206"/>
                  <a:gd name="T85" fmla="*/ 112 h 200"/>
                  <a:gd name="T86" fmla="*/ 104 w 206"/>
                  <a:gd name="T87" fmla="*/ 112 h 200"/>
                  <a:gd name="T88" fmla="*/ 97 w 206"/>
                  <a:gd name="T89" fmla="*/ 102 h 200"/>
                  <a:gd name="T90" fmla="*/ 97 w 206"/>
                  <a:gd name="T91" fmla="*/ 102 h 200"/>
                  <a:gd name="T92" fmla="*/ 39 w 206"/>
                  <a:gd name="T93" fmla="*/ 53 h 200"/>
                  <a:gd name="T94" fmla="*/ 39 w 206"/>
                  <a:gd name="T95" fmla="*/ 53 h 200"/>
                  <a:gd name="T96" fmla="*/ 11 w 206"/>
                  <a:gd name="T97" fmla="*/ 69 h 200"/>
                  <a:gd name="T98" fmla="*/ 11 w 206"/>
                  <a:gd name="T99" fmla="*/ 69 h 200"/>
                  <a:gd name="T100" fmla="*/ 80 w 206"/>
                  <a:gd name="T101" fmla="*/ 13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200">
                    <a:moveTo>
                      <a:pt x="154" y="166"/>
                    </a:moveTo>
                    <a:lnTo>
                      <a:pt x="154" y="166"/>
                    </a:lnTo>
                    <a:cubicBezTo>
                      <a:pt x="154" y="166"/>
                      <a:pt x="154" y="167"/>
                      <a:pt x="155" y="167"/>
                    </a:cubicBezTo>
                    <a:lnTo>
                      <a:pt x="155" y="167"/>
                    </a:lnTo>
                    <a:cubicBezTo>
                      <a:pt x="150" y="167"/>
                      <a:pt x="148" y="169"/>
                      <a:pt x="145" y="171"/>
                    </a:cubicBezTo>
                    <a:lnTo>
                      <a:pt x="145" y="171"/>
                    </a:lnTo>
                    <a:cubicBezTo>
                      <a:pt x="147" y="166"/>
                      <a:pt x="147" y="161"/>
                      <a:pt x="147" y="157"/>
                    </a:cubicBezTo>
                    <a:lnTo>
                      <a:pt x="147" y="157"/>
                    </a:lnTo>
                    <a:cubicBezTo>
                      <a:pt x="149" y="160"/>
                      <a:pt x="152" y="163"/>
                      <a:pt x="154" y="166"/>
                    </a:cubicBezTo>
                    <a:close/>
                    <a:moveTo>
                      <a:pt x="80" y="130"/>
                    </a:moveTo>
                    <a:lnTo>
                      <a:pt x="80" y="130"/>
                    </a:lnTo>
                    <a:cubicBezTo>
                      <a:pt x="89" y="135"/>
                      <a:pt x="98" y="130"/>
                      <a:pt x="102" y="123"/>
                    </a:cubicBezTo>
                    <a:lnTo>
                      <a:pt x="102" y="123"/>
                    </a:lnTo>
                    <a:cubicBezTo>
                      <a:pt x="102" y="126"/>
                      <a:pt x="104" y="129"/>
                      <a:pt x="106" y="132"/>
                    </a:cubicBezTo>
                    <a:lnTo>
                      <a:pt x="106" y="132"/>
                    </a:lnTo>
                    <a:cubicBezTo>
                      <a:pt x="114" y="141"/>
                      <a:pt x="117" y="154"/>
                      <a:pt x="114" y="166"/>
                    </a:cubicBezTo>
                    <a:lnTo>
                      <a:pt x="114" y="166"/>
                    </a:lnTo>
                    <a:cubicBezTo>
                      <a:pt x="109" y="183"/>
                      <a:pt x="129" y="191"/>
                      <a:pt x="139" y="184"/>
                    </a:cubicBezTo>
                    <a:lnTo>
                      <a:pt x="139" y="184"/>
                    </a:lnTo>
                    <a:cubicBezTo>
                      <a:pt x="139" y="191"/>
                      <a:pt x="145" y="199"/>
                      <a:pt x="155" y="199"/>
                    </a:cubicBezTo>
                    <a:lnTo>
                      <a:pt x="168" y="199"/>
                    </a:lnTo>
                    <a:lnTo>
                      <a:pt x="168" y="199"/>
                    </a:lnTo>
                    <a:cubicBezTo>
                      <a:pt x="185" y="199"/>
                      <a:pt x="188" y="179"/>
                      <a:pt x="177" y="171"/>
                    </a:cubicBezTo>
                    <a:lnTo>
                      <a:pt x="177" y="171"/>
                    </a:lnTo>
                    <a:cubicBezTo>
                      <a:pt x="183" y="166"/>
                      <a:pt x="187" y="158"/>
                      <a:pt x="182" y="150"/>
                    </a:cubicBezTo>
                    <a:lnTo>
                      <a:pt x="182" y="150"/>
                    </a:lnTo>
                    <a:cubicBezTo>
                      <a:pt x="175" y="139"/>
                      <a:pt x="167" y="128"/>
                      <a:pt x="160" y="118"/>
                    </a:cubicBezTo>
                    <a:lnTo>
                      <a:pt x="160" y="118"/>
                    </a:lnTo>
                    <a:cubicBezTo>
                      <a:pt x="165" y="116"/>
                      <a:pt x="170" y="113"/>
                      <a:pt x="172" y="107"/>
                    </a:cubicBezTo>
                    <a:lnTo>
                      <a:pt x="172" y="107"/>
                    </a:lnTo>
                    <a:cubicBezTo>
                      <a:pt x="183" y="81"/>
                      <a:pt x="192" y="55"/>
                      <a:pt x="199" y="28"/>
                    </a:cubicBezTo>
                    <a:lnTo>
                      <a:pt x="199" y="28"/>
                    </a:lnTo>
                    <a:cubicBezTo>
                      <a:pt x="205" y="8"/>
                      <a:pt x="173" y="0"/>
                      <a:pt x="168" y="20"/>
                    </a:cubicBezTo>
                    <a:lnTo>
                      <a:pt x="168" y="20"/>
                    </a:lnTo>
                    <a:cubicBezTo>
                      <a:pt x="160" y="46"/>
                      <a:pt x="151" y="73"/>
                      <a:pt x="141" y="98"/>
                    </a:cubicBezTo>
                    <a:lnTo>
                      <a:pt x="141" y="98"/>
                    </a:lnTo>
                    <a:cubicBezTo>
                      <a:pt x="140" y="101"/>
                      <a:pt x="140" y="103"/>
                      <a:pt x="140" y="105"/>
                    </a:cubicBezTo>
                    <a:lnTo>
                      <a:pt x="140" y="105"/>
                    </a:lnTo>
                    <a:cubicBezTo>
                      <a:pt x="136" y="106"/>
                      <a:pt x="133" y="108"/>
                      <a:pt x="130" y="110"/>
                    </a:cubicBezTo>
                    <a:lnTo>
                      <a:pt x="130" y="110"/>
                    </a:lnTo>
                    <a:cubicBezTo>
                      <a:pt x="129" y="109"/>
                      <a:pt x="129" y="109"/>
                      <a:pt x="129" y="108"/>
                    </a:cubicBezTo>
                    <a:lnTo>
                      <a:pt x="129" y="108"/>
                    </a:lnTo>
                    <a:cubicBezTo>
                      <a:pt x="120" y="99"/>
                      <a:pt x="109" y="104"/>
                      <a:pt x="104" y="112"/>
                    </a:cubicBezTo>
                    <a:lnTo>
                      <a:pt x="104" y="112"/>
                    </a:lnTo>
                    <a:cubicBezTo>
                      <a:pt x="104" y="108"/>
                      <a:pt x="101" y="104"/>
                      <a:pt x="97" y="102"/>
                    </a:cubicBezTo>
                    <a:lnTo>
                      <a:pt x="97" y="102"/>
                    </a:lnTo>
                    <a:cubicBezTo>
                      <a:pt x="73" y="91"/>
                      <a:pt x="53" y="74"/>
                      <a:pt x="39" y="53"/>
                    </a:cubicBezTo>
                    <a:lnTo>
                      <a:pt x="39" y="53"/>
                    </a:lnTo>
                    <a:cubicBezTo>
                      <a:pt x="28" y="35"/>
                      <a:pt x="0" y="51"/>
                      <a:pt x="11" y="69"/>
                    </a:cubicBezTo>
                    <a:lnTo>
                      <a:pt x="11" y="69"/>
                    </a:lnTo>
                    <a:cubicBezTo>
                      <a:pt x="28" y="95"/>
                      <a:pt x="51" y="116"/>
                      <a:pt x="80" y="13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2" name="Freeform 366">
                <a:extLst>
                  <a:ext uri="{FF2B5EF4-FFF2-40B4-BE49-F238E27FC236}">
                    <a16:creationId xmlns:a16="http://schemas.microsoft.com/office/drawing/2014/main" id="{A8BA49BA-9A0B-0246-B030-6619B277AB16}"/>
                  </a:ext>
                </a:extLst>
              </p:cNvPr>
              <p:cNvSpPr>
                <a:spLocks noChangeArrowheads="1"/>
              </p:cNvSpPr>
              <p:nvPr/>
            </p:nvSpPr>
            <p:spPr bwMode="auto">
              <a:xfrm>
                <a:off x="5862736" y="3345112"/>
                <a:ext cx="21602" cy="31323"/>
              </a:xfrm>
              <a:custGeom>
                <a:avLst/>
                <a:gdLst>
                  <a:gd name="T0" fmla="*/ 48 w 86"/>
                  <a:gd name="T1" fmla="*/ 19 h 130"/>
                  <a:gd name="T2" fmla="*/ 48 w 86"/>
                  <a:gd name="T3" fmla="*/ 19 h 130"/>
                  <a:gd name="T4" fmla="*/ 9 w 86"/>
                  <a:gd name="T5" fmla="*/ 94 h 130"/>
                  <a:gd name="T6" fmla="*/ 9 w 86"/>
                  <a:gd name="T7" fmla="*/ 94 h 130"/>
                  <a:gd name="T8" fmla="*/ 37 w 86"/>
                  <a:gd name="T9" fmla="*/ 110 h 130"/>
                  <a:gd name="T10" fmla="*/ 37 w 86"/>
                  <a:gd name="T11" fmla="*/ 110 h 130"/>
                  <a:gd name="T12" fmla="*/ 75 w 86"/>
                  <a:gd name="T13" fmla="*/ 35 h 130"/>
                  <a:gd name="T14" fmla="*/ 75 w 86"/>
                  <a:gd name="T15" fmla="*/ 35 h 130"/>
                  <a:gd name="T16" fmla="*/ 48 w 86"/>
                  <a:gd name="T17" fmla="*/ 1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130">
                    <a:moveTo>
                      <a:pt x="48" y="19"/>
                    </a:moveTo>
                    <a:lnTo>
                      <a:pt x="48" y="19"/>
                    </a:lnTo>
                    <a:cubicBezTo>
                      <a:pt x="35" y="44"/>
                      <a:pt x="22" y="69"/>
                      <a:pt x="9" y="94"/>
                    </a:cubicBezTo>
                    <a:lnTo>
                      <a:pt x="9" y="94"/>
                    </a:lnTo>
                    <a:cubicBezTo>
                      <a:pt x="0" y="112"/>
                      <a:pt x="28" y="129"/>
                      <a:pt x="37" y="110"/>
                    </a:cubicBezTo>
                    <a:lnTo>
                      <a:pt x="37" y="110"/>
                    </a:lnTo>
                    <a:cubicBezTo>
                      <a:pt x="50" y="85"/>
                      <a:pt x="63" y="60"/>
                      <a:pt x="75" y="35"/>
                    </a:cubicBezTo>
                    <a:lnTo>
                      <a:pt x="75" y="35"/>
                    </a:lnTo>
                    <a:cubicBezTo>
                      <a:pt x="85" y="16"/>
                      <a:pt x="57" y="0"/>
                      <a:pt x="48"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3" name="Freeform 367">
                <a:extLst>
                  <a:ext uri="{FF2B5EF4-FFF2-40B4-BE49-F238E27FC236}">
                    <a16:creationId xmlns:a16="http://schemas.microsoft.com/office/drawing/2014/main" id="{B90A94E2-C526-D54E-9293-D6DFB84F3450}"/>
                  </a:ext>
                </a:extLst>
              </p:cNvPr>
              <p:cNvSpPr>
                <a:spLocks noChangeArrowheads="1"/>
              </p:cNvSpPr>
              <p:nvPr/>
            </p:nvSpPr>
            <p:spPr bwMode="auto">
              <a:xfrm>
                <a:off x="5818451" y="3295427"/>
                <a:ext cx="11881" cy="39964"/>
              </a:xfrm>
              <a:custGeom>
                <a:avLst/>
                <a:gdLst>
                  <a:gd name="T0" fmla="*/ 35 w 48"/>
                  <a:gd name="T1" fmla="*/ 140 h 161"/>
                  <a:gd name="T2" fmla="*/ 35 w 48"/>
                  <a:gd name="T3" fmla="*/ 140 h 161"/>
                  <a:gd name="T4" fmla="*/ 44 w 48"/>
                  <a:gd name="T5" fmla="*/ 21 h 161"/>
                  <a:gd name="T6" fmla="*/ 44 w 48"/>
                  <a:gd name="T7" fmla="*/ 21 h 161"/>
                  <a:gd name="T8" fmla="*/ 11 w 48"/>
                  <a:gd name="T9" fmla="*/ 21 h 161"/>
                  <a:gd name="T10" fmla="*/ 11 w 48"/>
                  <a:gd name="T11" fmla="*/ 21 h 161"/>
                  <a:gd name="T12" fmla="*/ 4 w 48"/>
                  <a:gd name="T13" fmla="*/ 132 h 161"/>
                  <a:gd name="T14" fmla="*/ 4 w 48"/>
                  <a:gd name="T15" fmla="*/ 132 h 161"/>
                  <a:gd name="T16" fmla="*/ 35 w 48"/>
                  <a:gd name="T17" fmla="*/ 14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1">
                    <a:moveTo>
                      <a:pt x="35" y="140"/>
                    </a:moveTo>
                    <a:lnTo>
                      <a:pt x="35" y="140"/>
                    </a:lnTo>
                    <a:cubicBezTo>
                      <a:pt x="44" y="101"/>
                      <a:pt x="47" y="61"/>
                      <a:pt x="44" y="21"/>
                    </a:cubicBezTo>
                    <a:lnTo>
                      <a:pt x="44" y="21"/>
                    </a:lnTo>
                    <a:cubicBezTo>
                      <a:pt x="42" y="0"/>
                      <a:pt x="9" y="0"/>
                      <a:pt x="11" y="21"/>
                    </a:cubicBezTo>
                    <a:lnTo>
                      <a:pt x="11" y="21"/>
                    </a:lnTo>
                    <a:cubicBezTo>
                      <a:pt x="14" y="58"/>
                      <a:pt x="11" y="95"/>
                      <a:pt x="4" y="132"/>
                    </a:cubicBezTo>
                    <a:lnTo>
                      <a:pt x="4" y="132"/>
                    </a:lnTo>
                    <a:cubicBezTo>
                      <a:pt x="0" y="152"/>
                      <a:pt x="31" y="160"/>
                      <a:pt x="35" y="1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4" name="Freeform 368">
                <a:extLst>
                  <a:ext uri="{FF2B5EF4-FFF2-40B4-BE49-F238E27FC236}">
                    <a16:creationId xmlns:a16="http://schemas.microsoft.com/office/drawing/2014/main" id="{2C00C7BE-6F20-AF43-839D-1D8B91CF62EA}"/>
                  </a:ext>
                </a:extLst>
              </p:cNvPr>
              <p:cNvSpPr>
                <a:spLocks noChangeArrowheads="1"/>
              </p:cNvSpPr>
              <p:nvPr/>
            </p:nvSpPr>
            <p:spPr bwMode="auto">
              <a:xfrm>
                <a:off x="5739603" y="3295427"/>
                <a:ext cx="15122" cy="21602"/>
              </a:xfrm>
              <a:custGeom>
                <a:avLst/>
                <a:gdLst>
                  <a:gd name="T0" fmla="*/ 37 w 62"/>
                  <a:gd name="T1" fmla="*/ 69 h 89"/>
                  <a:gd name="T2" fmla="*/ 37 w 62"/>
                  <a:gd name="T3" fmla="*/ 69 h 89"/>
                  <a:gd name="T4" fmla="*/ 52 w 62"/>
                  <a:gd name="T5" fmla="*/ 35 h 89"/>
                  <a:gd name="T6" fmla="*/ 52 w 62"/>
                  <a:gd name="T7" fmla="*/ 35 h 89"/>
                  <a:gd name="T8" fmla="*/ 24 w 62"/>
                  <a:gd name="T9" fmla="*/ 18 h 89"/>
                  <a:gd name="T10" fmla="*/ 24 w 62"/>
                  <a:gd name="T11" fmla="*/ 18 h 89"/>
                  <a:gd name="T12" fmla="*/ 8 w 62"/>
                  <a:gd name="T13" fmla="*/ 53 h 89"/>
                  <a:gd name="T14" fmla="*/ 8 w 62"/>
                  <a:gd name="T15" fmla="*/ 53 h 89"/>
                  <a:gd name="T16" fmla="*/ 37 w 62"/>
                  <a:gd name="T17" fmla="*/ 6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89">
                    <a:moveTo>
                      <a:pt x="37" y="69"/>
                    </a:moveTo>
                    <a:lnTo>
                      <a:pt x="37" y="69"/>
                    </a:lnTo>
                    <a:cubicBezTo>
                      <a:pt x="42" y="58"/>
                      <a:pt x="47" y="47"/>
                      <a:pt x="52" y="35"/>
                    </a:cubicBezTo>
                    <a:lnTo>
                      <a:pt x="52" y="35"/>
                    </a:lnTo>
                    <a:cubicBezTo>
                      <a:pt x="61" y="16"/>
                      <a:pt x="33" y="0"/>
                      <a:pt x="24" y="18"/>
                    </a:cubicBezTo>
                    <a:lnTo>
                      <a:pt x="24" y="18"/>
                    </a:lnTo>
                    <a:cubicBezTo>
                      <a:pt x="19" y="30"/>
                      <a:pt x="14" y="41"/>
                      <a:pt x="8" y="53"/>
                    </a:cubicBezTo>
                    <a:lnTo>
                      <a:pt x="8" y="53"/>
                    </a:lnTo>
                    <a:cubicBezTo>
                      <a:pt x="0" y="72"/>
                      <a:pt x="28" y="88"/>
                      <a:pt x="37" y="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5" name="Freeform 369">
                <a:extLst>
                  <a:ext uri="{FF2B5EF4-FFF2-40B4-BE49-F238E27FC236}">
                    <a16:creationId xmlns:a16="http://schemas.microsoft.com/office/drawing/2014/main" id="{8B9FF46C-5EF1-C945-ACA2-9CDF332AF63A}"/>
                  </a:ext>
                </a:extLst>
              </p:cNvPr>
              <p:cNvSpPr>
                <a:spLocks noChangeArrowheads="1"/>
              </p:cNvSpPr>
              <p:nvPr/>
            </p:nvSpPr>
            <p:spPr bwMode="auto">
              <a:xfrm>
                <a:off x="5777407" y="3308388"/>
                <a:ext cx="12961" cy="14041"/>
              </a:xfrm>
              <a:custGeom>
                <a:avLst/>
                <a:gdLst>
                  <a:gd name="T0" fmla="*/ 20 w 55"/>
                  <a:gd name="T1" fmla="*/ 47 h 58"/>
                  <a:gd name="T2" fmla="*/ 20 w 55"/>
                  <a:gd name="T3" fmla="*/ 47 h 58"/>
                  <a:gd name="T4" fmla="*/ 42 w 55"/>
                  <a:gd name="T5" fmla="*/ 53 h 58"/>
                  <a:gd name="T6" fmla="*/ 42 w 55"/>
                  <a:gd name="T7" fmla="*/ 53 h 58"/>
                  <a:gd name="T8" fmla="*/ 48 w 55"/>
                  <a:gd name="T9" fmla="*/ 30 h 58"/>
                  <a:gd name="T10" fmla="*/ 48 w 55"/>
                  <a:gd name="T11" fmla="*/ 30 h 58"/>
                  <a:gd name="T12" fmla="*/ 34 w 55"/>
                  <a:gd name="T13" fmla="*/ 11 h 58"/>
                  <a:gd name="T14" fmla="*/ 34 w 55"/>
                  <a:gd name="T15" fmla="*/ 11 h 58"/>
                  <a:gd name="T16" fmla="*/ 11 w 55"/>
                  <a:gd name="T17" fmla="*/ 5 h 58"/>
                  <a:gd name="T18" fmla="*/ 11 w 55"/>
                  <a:gd name="T19" fmla="*/ 5 h 58"/>
                  <a:gd name="T20" fmla="*/ 5 w 55"/>
                  <a:gd name="T21" fmla="*/ 27 h 58"/>
                  <a:gd name="T22" fmla="*/ 5 w 55"/>
                  <a:gd name="T23" fmla="*/ 27 h 58"/>
                  <a:gd name="T24" fmla="*/ 20 w 55"/>
                  <a:gd name="T25" fmla="*/ 4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58">
                    <a:moveTo>
                      <a:pt x="20" y="47"/>
                    </a:moveTo>
                    <a:lnTo>
                      <a:pt x="20" y="47"/>
                    </a:lnTo>
                    <a:cubicBezTo>
                      <a:pt x="25" y="54"/>
                      <a:pt x="34" y="57"/>
                      <a:pt x="42" y="53"/>
                    </a:cubicBezTo>
                    <a:lnTo>
                      <a:pt x="42" y="53"/>
                    </a:lnTo>
                    <a:cubicBezTo>
                      <a:pt x="49" y="49"/>
                      <a:pt x="54" y="37"/>
                      <a:pt x="48" y="30"/>
                    </a:cubicBezTo>
                    <a:lnTo>
                      <a:pt x="48" y="30"/>
                    </a:lnTo>
                    <a:cubicBezTo>
                      <a:pt x="43" y="24"/>
                      <a:pt x="38" y="17"/>
                      <a:pt x="34" y="11"/>
                    </a:cubicBezTo>
                    <a:lnTo>
                      <a:pt x="34" y="11"/>
                    </a:lnTo>
                    <a:cubicBezTo>
                      <a:pt x="28" y="4"/>
                      <a:pt x="19" y="0"/>
                      <a:pt x="11" y="5"/>
                    </a:cubicBezTo>
                    <a:lnTo>
                      <a:pt x="11" y="5"/>
                    </a:lnTo>
                    <a:cubicBezTo>
                      <a:pt x="4" y="9"/>
                      <a:pt x="0" y="20"/>
                      <a:pt x="5" y="27"/>
                    </a:cubicBezTo>
                    <a:lnTo>
                      <a:pt x="5" y="27"/>
                    </a:lnTo>
                    <a:cubicBezTo>
                      <a:pt x="10" y="34"/>
                      <a:pt x="15" y="40"/>
                      <a:pt x="20"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6" name="Freeform 370">
                <a:extLst>
                  <a:ext uri="{FF2B5EF4-FFF2-40B4-BE49-F238E27FC236}">
                    <a16:creationId xmlns:a16="http://schemas.microsoft.com/office/drawing/2014/main" id="{6D87D70A-E08B-0B45-80D9-4454618B12F2}"/>
                  </a:ext>
                </a:extLst>
              </p:cNvPr>
              <p:cNvSpPr>
                <a:spLocks noChangeArrowheads="1"/>
              </p:cNvSpPr>
              <p:nvPr/>
            </p:nvSpPr>
            <p:spPr bwMode="auto">
              <a:xfrm>
                <a:off x="5708280" y="3255462"/>
                <a:ext cx="7560" cy="11882"/>
              </a:xfrm>
              <a:custGeom>
                <a:avLst/>
                <a:gdLst>
                  <a:gd name="T0" fmla="*/ 32 w 33"/>
                  <a:gd name="T1" fmla="*/ 28 h 50"/>
                  <a:gd name="T2" fmla="*/ 32 w 33"/>
                  <a:gd name="T3" fmla="*/ 21 h 50"/>
                  <a:gd name="T4" fmla="*/ 32 w 33"/>
                  <a:gd name="T5" fmla="*/ 21 h 50"/>
                  <a:gd name="T6" fmla="*/ 0 w 33"/>
                  <a:gd name="T7" fmla="*/ 21 h 50"/>
                  <a:gd name="T8" fmla="*/ 0 w 33"/>
                  <a:gd name="T9" fmla="*/ 28 h 50"/>
                  <a:gd name="T10" fmla="*/ 0 w 33"/>
                  <a:gd name="T11" fmla="*/ 28 h 50"/>
                  <a:gd name="T12" fmla="*/ 32 w 33"/>
                  <a:gd name="T13" fmla="*/ 28 h 50"/>
                </a:gdLst>
                <a:ahLst/>
                <a:cxnLst>
                  <a:cxn ang="0">
                    <a:pos x="T0" y="T1"/>
                  </a:cxn>
                  <a:cxn ang="0">
                    <a:pos x="T2" y="T3"/>
                  </a:cxn>
                  <a:cxn ang="0">
                    <a:pos x="T4" y="T5"/>
                  </a:cxn>
                  <a:cxn ang="0">
                    <a:pos x="T6" y="T7"/>
                  </a:cxn>
                  <a:cxn ang="0">
                    <a:pos x="T8" y="T9"/>
                  </a:cxn>
                  <a:cxn ang="0">
                    <a:pos x="T10" y="T11"/>
                  </a:cxn>
                  <a:cxn ang="0">
                    <a:pos x="T12" y="T13"/>
                  </a:cxn>
                </a:cxnLst>
                <a:rect l="0" t="0" r="r" b="b"/>
                <a:pathLst>
                  <a:path w="33" h="50">
                    <a:moveTo>
                      <a:pt x="32" y="28"/>
                    </a:moveTo>
                    <a:lnTo>
                      <a:pt x="32" y="21"/>
                    </a:lnTo>
                    <a:lnTo>
                      <a:pt x="32" y="21"/>
                    </a:lnTo>
                    <a:cubicBezTo>
                      <a:pt x="32" y="0"/>
                      <a:pt x="0" y="0"/>
                      <a:pt x="0" y="21"/>
                    </a:cubicBezTo>
                    <a:lnTo>
                      <a:pt x="0" y="28"/>
                    </a:lnTo>
                    <a:lnTo>
                      <a:pt x="0" y="28"/>
                    </a:lnTo>
                    <a:cubicBezTo>
                      <a:pt x="0" y="49"/>
                      <a:pt x="32" y="49"/>
                      <a:pt x="32"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7" name="Freeform 371">
                <a:extLst>
                  <a:ext uri="{FF2B5EF4-FFF2-40B4-BE49-F238E27FC236}">
                    <a16:creationId xmlns:a16="http://schemas.microsoft.com/office/drawing/2014/main" id="{292336D6-5F94-1343-B6E3-9A5AE3EAD2CF}"/>
                  </a:ext>
                </a:extLst>
              </p:cNvPr>
              <p:cNvSpPr>
                <a:spLocks noChangeArrowheads="1"/>
              </p:cNvSpPr>
              <p:nvPr/>
            </p:nvSpPr>
            <p:spPr bwMode="auto">
              <a:xfrm>
                <a:off x="5681277" y="3255462"/>
                <a:ext cx="14042" cy="24843"/>
              </a:xfrm>
              <a:custGeom>
                <a:avLst/>
                <a:gdLst>
                  <a:gd name="T0" fmla="*/ 48 w 58"/>
                  <a:gd name="T1" fmla="*/ 65 h 101"/>
                  <a:gd name="T2" fmla="*/ 48 w 58"/>
                  <a:gd name="T3" fmla="*/ 65 h 101"/>
                  <a:gd name="T4" fmla="*/ 40 w 58"/>
                  <a:gd name="T5" fmla="*/ 46 h 101"/>
                  <a:gd name="T6" fmla="*/ 40 w 58"/>
                  <a:gd name="T7" fmla="*/ 46 h 101"/>
                  <a:gd name="T8" fmla="*/ 37 w 58"/>
                  <a:gd name="T9" fmla="*/ 35 h 101"/>
                  <a:gd name="T10" fmla="*/ 37 w 58"/>
                  <a:gd name="T11" fmla="*/ 35 h 101"/>
                  <a:gd name="T12" fmla="*/ 36 w 58"/>
                  <a:gd name="T13" fmla="*/ 32 h 101"/>
                  <a:gd name="T14" fmla="*/ 36 w 58"/>
                  <a:gd name="T15" fmla="*/ 32 h 101"/>
                  <a:gd name="T16" fmla="*/ 38 w 58"/>
                  <a:gd name="T17" fmla="*/ 19 h 101"/>
                  <a:gd name="T18" fmla="*/ 38 w 58"/>
                  <a:gd name="T19" fmla="*/ 19 h 101"/>
                  <a:gd name="T20" fmla="*/ 3 w 58"/>
                  <a:gd name="T21" fmla="*/ 21 h 101"/>
                  <a:gd name="T22" fmla="*/ 3 w 58"/>
                  <a:gd name="T23" fmla="*/ 21 h 101"/>
                  <a:gd name="T24" fmla="*/ 20 w 58"/>
                  <a:gd name="T25" fmla="*/ 81 h 101"/>
                  <a:gd name="T26" fmla="*/ 20 w 58"/>
                  <a:gd name="T27" fmla="*/ 81 h 101"/>
                  <a:gd name="T28" fmla="*/ 48 w 58"/>
                  <a:gd name="T29" fmla="*/ 6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01">
                    <a:moveTo>
                      <a:pt x="48" y="65"/>
                    </a:moveTo>
                    <a:lnTo>
                      <a:pt x="48" y="65"/>
                    </a:lnTo>
                    <a:cubicBezTo>
                      <a:pt x="45" y="59"/>
                      <a:pt x="43" y="52"/>
                      <a:pt x="40" y="46"/>
                    </a:cubicBezTo>
                    <a:lnTo>
                      <a:pt x="40" y="46"/>
                    </a:lnTo>
                    <a:cubicBezTo>
                      <a:pt x="39" y="42"/>
                      <a:pt x="38" y="38"/>
                      <a:pt x="37" y="35"/>
                    </a:cubicBezTo>
                    <a:lnTo>
                      <a:pt x="37" y="35"/>
                    </a:lnTo>
                    <a:cubicBezTo>
                      <a:pt x="37" y="33"/>
                      <a:pt x="37" y="32"/>
                      <a:pt x="36" y="32"/>
                    </a:cubicBezTo>
                    <a:lnTo>
                      <a:pt x="36" y="32"/>
                    </a:lnTo>
                    <a:cubicBezTo>
                      <a:pt x="38" y="28"/>
                      <a:pt x="40" y="24"/>
                      <a:pt x="38" y="19"/>
                    </a:cubicBezTo>
                    <a:lnTo>
                      <a:pt x="38" y="19"/>
                    </a:lnTo>
                    <a:cubicBezTo>
                      <a:pt x="35" y="0"/>
                      <a:pt x="6" y="1"/>
                      <a:pt x="3" y="21"/>
                    </a:cubicBezTo>
                    <a:lnTo>
                      <a:pt x="3" y="21"/>
                    </a:lnTo>
                    <a:cubicBezTo>
                      <a:pt x="0" y="40"/>
                      <a:pt x="12" y="64"/>
                      <a:pt x="20" y="81"/>
                    </a:cubicBezTo>
                    <a:lnTo>
                      <a:pt x="20" y="81"/>
                    </a:lnTo>
                    <a:cubicBezTo>
                      <a:pt x="28" y="100"/>
                      <a:pt x="57" y="83"/>
                      <a:pt x="48" y="6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8" name="Freeform 372">
                <a:extLst>
                  <a:ext uri="{FF2B5EF4-FFF2-40B4-BE49-F238E27FC236}">
                    <a16:creationId xmlns:a16="http://schemas.microsoft.com/office/drawing/2014/main" id="{F1A439C2-B2F3-9248-9C2C-37A63C9EC1B9}"/>
                  </a:ext>
                </a:extLst>
              </p:cNvPr>
              <p:cNvSpPr>
                <a:spLocks noChangeArrowheads="1"/>
              </p:cNvSpPr>
              <p:nvPr/>
            </p:nvSpPr>
            <p:spPr bwMode="auto">
              <a:xfrm>
                <a:off x="5808731" y="3202537"/>
                <a:ext cx="10801" cy="16201"/>
              </a:xfrm>
              <a:custGeom>
                <a:avLst/>
                <a:gdLst>
                  <a:gd name="T0" fmla="*/ 18 w 45"/>
                  <a:gd name="T1" fmla="*/ 66 h 67"/>
                  <a:gd name="T2" fmla="*/ 18 w 45"/>
                  <a:gd name="T3" fmla="*/ 66 h 67"/>
                  <a:gd name="T4" fmla="*/ 33 w 45"/>
                  <a:gd name="T5" fmla="*/ 50 h 67"/>
                  <a:gd name="T6" fmla="*/ 33 w 45"/>
                  <a:gd name="T7" fmla="*/ 50 h 67"/>
                  <a:gd name="T8" fmla="*/ 35 w 45"/>
                  <a:gd name="T9" fmla="*/ 35 h 67"/>
                  <a:gd name="T10" fmla="*/ 35 w 45"/>
                  <a:gd name="T11" fmla="*/ 35 h 67"/>
                  <a:gd name="T12" fmla="*/ 7 w 45"/>
                  <a:gd name="T13" fmla="*/ 19 h 67"/>
                  <a:gd name="T14" fmla="*/ 7 w 45"/>
                  <a:gd name="T15" fmla="*/ 19 h 67"/>
                  <a:gd name="T16" fmla="*/ 1 w 45"/>
                  <a:gd name="T17" fmla="*/ 50 h 67"/>
                  <a:gd name="T18" fmla="*/ 1 w 45"/>
                  <a:gd name="T19" fmla="*/ 50 h 67"/>
                  <a:gd name="T20" fmla="*/ 18 w 45"/>
                  <a:gd name="T21"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67">
                    <a:moveTo>
                      <a:pt x="18" y="66"/>
                    </a:moveTo>
                    <a:lnTo>
                      <a:pt x="18" y="66"/>
                    </a:lnTo>
                    <a:cubicBezTo>
                      <a:pt x="25" y="66"/>
                      <a:pt x="35" y="59"/>
                      <a:pt x="33" y="50"/>
                    </a:cubicBezTo>
                    <a:lnTo>
                      <a:pt x="33" y="50"/>
                    </a:lnTo>
                    <a:cubicBezTo>
                      <a:pt x="33" y="44"/>
                      <a:pt x="33" y="40"/>
                      <a:pt x="35" y="35"/>
                    </a:cubicBezTo>
                    <a:lnTo>
                      <a:pt x="35" y="35"/>
                    </a:lnTo>
                    <a:cubicBezTo>
                      <a:pt x="44" y="16"/>
                      <a:pt x="16" y="0"/>
                      <a:pt x="7" y="19"/>
                    </a:cubicBezTo>
                    <a:lnTo>
                      <a:pt x="7" y="19"/>
                    </a:lnTo>
                    <a:cubicBezTo>
                      <a:pt x="2" y="29"/>
                      <a:pt x="0" y="39"/>
                      <a:pt x="1" y="50"/>
                    </a:cubicBezTo>
                    <a:lnTo>
                      <a:pt x="1" y="50"/>
                    </a:lnTo>
                    <a:cubicBezTo>
                      <a:pt x="2" y="59"/>
                      <a:pt x="8" y="66"/>
                      <a:pt x="18" y="6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9" name="Freeform 373">
                <a:extLst>
                  <a:ext uri="{FF2B5EF4-FFF2-40B4-BE49-F238E27FC236}">
                    <a16:creationId xmlns:a16="http://schemas.microsoft.com/office/drawing/2014/main" id="{D62DBCFA-02F1-C243-A981-B30921736759}"/>
                  </a:ext>
                </a:extLst>
              </p:cNvPr>
              <p:cNvSpPr>
                <a:spLocks noChangeArrowheads="1"/>
              </p:cNvSpPr>
              <p:nvPr/>
            </p:nvSpPr>
            <p:spPr bwMode="auto">
              <a:xfrm>
                <a:off x="5787128" y="3236020"/>
                <a:ext cx="11882" cy="17282"/>
              </a:xfrm>
              <a:custGeom>
                <a:avLst/>
                <a:gdLst>
                  <a:gd name="T0" fmla="*/ 35 w 48"/>
                  <a:gd name="T1" fmla="*/ 41 h 71"/>
                  <a:gd name="T2" fmla="*/ 35 w 48"/>
                  <a:gd name="T3" fmla="*/ 41 h 71"/>
                  <a:gd name="T4" fmla="*/ 36 w 48"/>
                  <a:gd name="T5" fmla="*/ 34 h 71"/>
                  <a:gd name="T6" fmla="*/ 36 w 48"/>
                  <a:gd name="T7" fmla="*/ 34 h 71"/>
                  <a:gd name="T8" fmla="*/ 8 w 48"/>
                  <a:gd name="T9" fmla="*/ 17 h 71"/>
                  <a:gd name="T10" fmla="*/ 8 w 48"/>
                  <a:gd name="T11" fmla="*/ 17 h 71"/>
                  <a:gd name="T12" fmla="*/ 3 w 48"/>
                  <a:gd name="T13" fmla="*/ 50 h 71"/>
                  <a:gd name="T14" fmla="*/ 3 w 48"/>
                  <a:gd name="T15" fmla="*/ 50 h 71"/>
                  <a:gd name="T16" fmla="*/ 35 w 48"/>
                  <a:gd name="T17" fmla="*/ 4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71">
                    <a:moveTo>
                      <a:pt x="35" y="41"/>
                    </a:moveTo>
                    <a:lnTo>
                      <a:pt x="35" y="41"/>
                    </a:lnTo>
                    <a:cubicBezTo>
                      <a:pt x="34" y="38"/>
                      <a:pt x="35" y="36"/>
                      <a:pt x="36" y="34"/>
                    </a:cubicBezTo>
                    <a:lnTo>
                      <a:pt x="36" y="34"/>
                    </a:lnTo>
                    <a:cubicBezTo>
                      <a:pt x="47" y="16"/>
                      <a:pt x="19" y="0"/>
                      <a:pt x="8" y="17"/>
                    </a:cubicBezTo>
                    <a:lnTo>
                      <a:pt x="8" y="17"/>
                    </a:lnTo>
                    <a:cubicBezTo>
                      <a:pt x="2" y="28"/>
                      <a:pt x="0" y="38"/>
                      <a:pt x="3" y="50"/>
                    </a:cubicBezTo>
                    <a:lnTo>
                      <a:pt x="3" y="50"/>
                    </a:lnTo>
                    <a:cubicBezTo>
                      <a:pt x="7" y="70"/>
                      <a:pt x="38" y="61"/>
                      <a:pt x="35"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0" name="Freeform 374">
                <a:extLst>
                  <a:ext uri="{FF2B5EF4-FFF2-40B4-BE49-F238E27FC236}">
                    <a16:creationId xmlns:a16="http://schemas.microsoft.com/office/drawing/2014/main" id="{1806273D-03DF-A244-9B3A-4BF52BB4566E}"/>
                  </a:ext>
                </a:extLst>
              </p:cNvPr>
              <p:cNvSpPr>
                <a:spLocks noChangeArrowheads="1"/>
              </p:cNvSpPr>
              <p:nvPr/>
            </p:nvSpPr>
            <p:spPr bwMode="auto">
              <a:xfrm>
                <a:off x="5846535" y="3456364"/>
                <a:ext cx="28083" cy="24843"/>
              </a:xfrm>
              <a:custGeom>
                <a:avLst/>
                <a:gdLst>
                  <a:gd name="T0" fmla="*/ 75 w 114"/>
                  <a:gd name="T1" fmla="*/ 14 h 103"/>
                  <a:gd name="T2" fmla="*/ 75 w 114"/>
                  <a:gd name="T3" fmla="*/ 14 h 103"/>
                  <a:gd name="T4" fmla="*/ 17 w 114"/>
                  <a:gd name="T5" fmla="*/ 62 h 103"/>
                  <a:gd name="T6" fmla="*/ 17 w 114"/>
                  <a:gd name="T7" fmla="*/ 62 h 103"/>
                  <a:gd name="T8" fmla="*/ 34 w 114"/>
                  <a:gd name="T9" fmla="*/ 90 h 103"/>
                  <a:gd name="T10" fmla="*/ 34 w 114"/>
                  <a:gd name="T11" fmla="*/ 90 h 103"/>
                  <a:gd name="T12" fmla="*/ 98 w 114"/>
                  <a:gd name="T13" fmla="*/ 37 h 103"/>
                  <a:gd name="T14" fmla="*/ 98 w 114"/>
                  <a:gd name="T15" fmla="*/ 37 h 103"/>
                  <a:gd name="T16" fmla="*/ 75 w 114"/>
                  <a:gd name="T1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03">
                    <a:moveTo>
                      <a:pt x="75" y="14"/>
                    </a:moveTo>
                    <a:lnTo>
                      <a:pt x="75" y="14"/>
                    </a:lnTo>
                    <a:cubicBezTo>
                      <a:pt x="56" y="31"/>
                      <a:pt x="37" y="47"/>
                      <a:pt x="17" y="62"/>
                    </a:cubicBezTo>
                    <a:lnTo>
                      <a:pt x="17" y="62"/>
                    </a:lnTo>
                    <a:cubicBezTo>
                      <a:pt x="0" y="74"/>
                      <a:pt x="17" y="102"/>
                      <a:pt x="34" y="90"/>
                    </a:cubicBezTo>
                    <a:lnTo>
                      <a:pt x="34" y="90"/>
                    </a:lnTo>
                    <a:cubicBezTo>
                      <a:pt x="56" y="73"/>
                      <a:pt x="77" y="56"/>
                      <a:pt x="98" y="37"/>
                    </a:cubicBezTo>
                    <a:lnTo>
                      <a:pt x="98" y="37"/>
                    </a:lnTo>
                    <a:cubicBezTo>
                      <a:pt x="113" y="23"/>
                      <a:pt x="90" y="0"/>
                      <a:pt x="75"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1" name="Freeform 375">
                <a:extLst>
                  <a:ext uri="{FF2B5EF4-FFF2-40B4-BE49-F238E27FC236}">
                    <a16:creationId xmlns:a16="http://schemas.microsoft.com/office/drawing/2014/main" id="{66C179A0-86F8-1949-9AC8-578D43C9E0F7}"/>
                  </a:ext>
                </a:extLst>
              </p:cNvPr>
              <p:cNvSpPr>
                <a:spLocks noChangeArrowheads="1"/>
              </p:cNvSpPr>
              <p:nvPr/>
            </p:nvSpPr>
            <p:spPr bwMode="auto">
              <a:xfrm>
                <a:off x="5832493" y="3479046"/>
                <a:ext cx="16202" cy="22682"/>
              </a:xfrm>
              <a:custGeom>
                <a:avLst/>
                <a:gdLst>
                  <a:gd name="T0" fmla="*/ 33 w 64"/>
                  <a:gd name="T1" fmla="*/ 1 h 93"/>
                  <a:gd name="T2" fmla="*/ 33 w 64"/>
                  <a:gd name="T3" fmla="*/ 1 h 93"/>
                  <a:gd name="T4" fmla="*/ 20 w 64"/>
                  <a:gd name="T5" fmla="*/ 46 h 93"/>
                  <a:gd name="T6" fmla="*/ 20 w 64"/>
                  <a:gd name="T7" fmla="*/ 46 h 93"/>
                  <a:gd name="T8" fmla="*/ 22 w 64"/>
                  <a:gd name="T9" fmla="*/ 47 h 93"/>
                  <a:gd name="T10" fmla="*/ 22 w 64"/>
                  <a:gd name="T11" fmla="*/ 47 h 93"/>
                  <a:gd name="T12" fmla="*/ 27 w 64"/>
                  <a:gd name="T13" fmla="*/ 72 h 93"/>
                  <a:gd name="T14" fmla="*/ 27 w 64"/>
                  <a:gd name="T15" fmla="*/ 72 h 93"/>
                  <a:gd name="T16" fmla="*/ 58 w 64"/>
                  <a:gd name="T17" fmla="*/ 63 h 93"/>
                  <a:gd name="T18" fmla="*/ 58 w 64"/>
                  <a:gd name="T19" fmla="*/ 63 h 93"/>
                  <a:gd name="T20" fmla="*/ 48 w 64"/>
                  <a:gd name="T21" fmla="*/ 13 h 93"/>
                  <a:gd name="T22" fmla="*/ 48 w 64"/>
                  <a:gd name="T23" fmla="*/ 13 h 93"/>
                  <a:gd name="T24" fmla="*/ 33 w 64"/>
                  <a:gd name="T25"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93">
                    <a:moveTo>
                      <a:pt x="33" y="1"/>
                    </a:moveTo>
                    <a:lnTo>
                      <a:pt x="33" y="1"/>
                    </a:lnTo>
                    <a:cubicBezTo>
                      <a:pt x="9" y="4"/>
                      <a:pt x="0" y="32"/>
                      <a:pt x="20" y="46"/>
                    </a:cubicBezTo>
                    <a:lnTo>
                      <a:pt x="20" y="46"/>
                    </a:lnTo>
                    <a:cubicBezTo>
                      <a:pt x="21" y="47"/>
                      <a:pt x="22" y="47"/>
                      <a:pt x="22" y="47"/>
                    </a:cubicBezTo>
                    <a:lnTo>
                      <a:pt x="22" y="47"/>
                    </a:lnTo>
                    <a:cubicBezTo>
                      <a:pt x="24" y="55"/>
                      <a:pt x="26" y="63"/>
                      <a:pt x="27" y="72"/>
                    </a:cubicBezTo>
                    <a:lnTo>
                      <a:pt x="27" y="72"/>
                    </a:lnTo>
                    <a:cubicBezTo>
                      <a:pt x="32" y="92"/>
                      <a:pt x="63" y="84"/>
                      <a:pt x="58" y="63"/>
                    </a:cubicBezTo>
                    <a:lnTo>
                      <a:pt x="58" y="63"/>
                    </a:lnTo>
                    <a:cubicBezTo>
                      <a:pt x="55" y="47"/>
                      <a:pt x="52" y="29"/>
                      <a:pt x="48" y="13"/>
                    </a:cubicBezTo>
                    <a:lnTo>
                      <a:pt x="48" y="13"/>
                    </a:lnTo>
                    <a:cubicBezTo>
                      <a:pt x="47" y="7"/>
                      <a:pt x="39" y="0"/>
                      <a:pt x="33" y="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2" name="Freeform 376">
                <a:extLst>
                  <a:ext uri="{FF2B5EF4-FFF2-40B4-BE49-F238E27FC236}">
                    <a16:creationId xmlns:a16="http://schemas.microsoft.com/office/drawing/2014/main" id="{412216E2-6937-4044-BFF4-F41A6DF9676D}"/>
                  </a:ext>
                </a:extLst>
              </p:cNvPr>
              <p:cNvSpPr>
                <a:spLocks noChangeArrowheads="1"/>
              </p:cNvSpPr>
              <p:nvPr/>
            </p:nvSpPr>
            <p:spPr bwMode="auto">
              <a:xfrm>
                <a:off x="5849775" y="3400198"/>
                <a:ext cx="16202" cy="23762"/>
              </a:xfrm>
              <a:custGeom>
                <a:avLst/>
                <a:gdLst>
                  <a:gd name="T0" fmla="*/ 9 w 67"/>
                  <a:gd name="T1" fmla="*/ 35 h 97"/>
                  <a:gd name="T2" fmla="*/ 9 w 67"/>
                  <a:gd name="T3" fmla="*/ 35 h 97"/>
                  <a:gd name="T4" fmla="*/ 28 w 67"/>
                  <a:gd name="T5" fmla="*/ 78 h 97"/>
                  <a:gd name="T6" fmla="*/ 28 w 67"/>
                  <a:gd name="T7" fmla="*/ 78 h 97"/>
                  <a:gd name="T8" fmla="*/ 57 w 67"/>
                  <a:gd name="T9" fmla="*/ 61 h 97"/>
                  <a:gd name="T10" fmla="*/ 57 w 67"/>
                  <a:gd name="T11" fmla="*/ 61 h 97"/>
                  <a:gd name="T12" fmla="*/ 37 w 67"/>
                  <a:gd name="T13" fmla="*/ 19 h 97"/>
                  <a:gd name="T14" fmla="*/ 37 w 67"/>
                  <a:gd name="T15" fmla="*/ 19 h 97"/>
                  <a:gd name="T16" fmla="*/ 9 w 67"/>
                  <a:gd name="T17" fmla="*/ 3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97">
                    <a:moveTo>
                      <a:pt x="9" y="35"/>
                    </a:moveTo>
                    <a:lnTo>
                      <a:pt x="9" y="35"/>
                    </a:lnTo>
                    <a:cubicBezTo>
                      <a:pt x="16" y="50"/>
                      <a:pt x="22" y="63"/>
                      <a:pt x="28" y="78"/>
                    </a:cubicBezTo>
                    <a:lnTo>
                      <a:pt x="28" y="78"/>
                    </a:lnTo>
                    <a:cubicBezTo>
                      <a:pt x="37" y="96"/>
                      <a:pt x="66" y="80"/>
                      <a:pt x="57" y="61"/>
                    </a:cubicBezTo>
                    <a:lnTo>
                      <a:pt x="57" y="61"/>
                    </a:lnTo>
                    <a:cubicBezTo>
                      <a:pt x="50" y="47"/>
                      <a:pt x="44" y="33"/>
                      <a:pt x="37" y="19"/>
                    </a:cubicBezTo>
                    <a:lnTo>
                      <a:pt x="37" y="19"/>
                    </a:lnTo>
                    <a:cubicBezTo>
                      <a:pt x="28" y="0"/>
                      <a:pt x="0" y="16"/>
                      <a:pt x="9"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3" name="Freeform 377">
                <a:extLst>
                  <a:ext uri="{FF2B5EF4-FFF2-40B4-BE49-F238E27FC236}">
                    <a16:creationId xmlns:a16="http://schemas.microsoft.com/office/drawing/2014/main" id="{004025AD-8D7C-E346-A7D9-23A5110893D5}"/>
                  </a:ext>
                </a:extLst>
              </p:cNvPr>
              <p:cNvSpPr>
                <a:spLocks noChangeArrowheads="1"/>
              </p:cNvSpPr>
              <p:nvPr/>
            </p:nvSpPr>
            <p:spPr bwMode="auto">
              <a:xfrm>
                <a:off x="5890819" y="3355913"/>
                <a:ext cx="18362" cy="30243"/>
              </a:xfrm>
              <a:custGeom>
                <a:avLst/>
                <a:gdLst>
                  <a:gd name="T0" fmla="*/ 39 w 76"/>
                  <a:gd name="T1" fmla="*/ 19 h 125"/>
                  <a:gd name="T2" fmla="*/ 39 w 76"/>
                  <a:gd name="T3" fmla="*/ 19 h 125"/>
                  <a:gd name="T4" fmla="*/ 8 w 76"/>
                  <a:gd name="T5" fmla="*/ 88 h 125"/>
                  <a:gd name="T6" fmla="*/ 8 w 76"/>
                  <a:gd name="T7" fmla="*/ 88 h 125"/>
                  <a:gd name="T8" fmla="*/ 36 w 76"/>
                  <a:gd name="T9" fmla="*/ 104 h 125"/>
                  <a:gd name="T10" fmla="*/ 36 w 76"/>
                  <a:gd name="T11" fmla="*/ 104 h 125"/>
                  <a:gd name="T12" fmla="*/ 67 w 76"/>
                  <a:gd name="T13" fmla="*/ 36 h 125"/>
                  <a:gd name="T14" fmla="*/ 67 w 76"/>
                  <a:gd name="T15" fmla="*/ 36 h 125"/>
                  <a:gd name="T16" fmla="*/ 39 w 76"/>
                  <a:gd name="T17" fmla="*/ 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125">
                    <a:moveTo>
                      <a:pt x="39" y="19"/>
                    </a:moveTo>
                    <a:lnTo>
                      <a:pt x="39" y="19"/>
                    </a:lnTo>
                    <a:cubicBezTo>
                      <a:pt x="28" y="42"/>
                      <a:pt x="18" y="65"/>
                      <a:pt x="8" y="88"/>
                    </a:cubicBezTo>
                    <a:lnTo>
                      <a:pt x="8" y="88"/>
                    </a:lnTo>
                    <a:cubicBezTo>
                      <a:pt x="0" y="107"/>
                      <a:pt x="27" y="124"/>
                      <a:pt x="36" y="104"/>
                    </a:cubicBezTo>
                    <a:lnTo>
                      <a:pt x="36" y="104"/>
                    </a:lnTo>
                    <a:cubicBezTo>
                      <a:pt x="47" y="81"/>
                      <a:pt x="57" y="59"/>
                      <a:pt x="67" y="36"/>
                    </a:cubicBezTo>
                    <a:lnTo>
                      <a:pt x="67" y="36"/>
                    </a:lnTo>
                    <a:cubicBezTo>
                      <a:pt x="75" y="17"/>
                      <a:pt x="47" y="0"/>
                      <a:pt x="39"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4" name="Freeform 378">
                <a:extLst>
                  <a:ext uri="{FF2B5EF4-FFF2-40B4-BE49-F238E27FC236}">
                    <a16:creationId xmlns:a16="http://schemas.microsoft.com/office/drawing/2014/main" id="{3247124C-8791-2D47-9AFC-103335BE3545}"/>
                  </a:ext>
                </a:extLst>
              </p:cNvPr>
              <p:cNvSpPr>
                <a:spLocks noChangeArrowheads="1"/>
              </p:cNvSpPr>
              <p:nvPr/>
            </p:nvSpPr>
            <p:spPr bwMode="auto">
              <a:xfrm>
                <a:off x="5899460" y="3419639"/>
                <a:ext cx="65887" cy="25923"/>
              </a:xfrm>
              <a:custGeom>
                <a:avLst/>
                <a:gdLst>
                  <a:gd name="T0" fmla="*/ 11 w 271"/>
                  <a:gd name="T1" fmla="*/ 70 h 107"/>
                  <a:gd name="T2" fmla="*/ 11 w 271"/>
                  <a:gd name="T3" fmla="*/ 70 h 107"/>
                  <a:gd name="T4" fmla="*/ 8 w 271"/>
                  <a:gd name="T5" fmla="*/ 71 h 107"/>
                  <a:gd name="T6" fmla="*/ 8 w 271"/>
                  <a:gd name="T7" fmla="*/ 71 h 107"/>
                  <a:gd name="T8" fmla="*/ 0 w 271"/>
                  <a:gd name="T9" fmla="*/ 84 h 107"/>
                  <a:gd name="T10" fmla="*/ 0 w 271"/>
                  <a:gd name="T11" fmla="*/ 84 h 107"/>
                  <a:gd name="T12" fmla="*/ 1 w 271"/>
                  <a:gd name="T13" fmla="*/ 88 h 107"/>
                  <a:gd name="T14" fmla="*/ 1 w 271"/>
                  <a:gd name="T15" fmla="*/ 88 h 107"/>
                  <a:gd name="T16" fmla="*/ 17 w 271"/>
                  <a:gd name="T17" fmla="*/ 104 h 107"/>
                  <a:gd name="T18" fmla="*/ 17 w 271"/>
                  <a:gd name="T19" fmla="*/ 104 h 107"/>
                  <a:gd name="T20" fmla="*/ 114 w 271"/>
                  <a:gd name="T21" fmla="*/ 80 h 107"/>
                  <a:gd name="T22" fmla="*/ 114 w 271"/>
                  <a:gd name="T23" fmla="*/ 80 h 107"/>
                  <a:gd name="T24" fmla="*/ 250 w 271"/>
                  <a:gd name="T25" fmla="*/ 38 h 107"/>
                  <a:gd name="T26" fmla="*/ 250 w 271"/>
                  <a:gd name="T27" fmla="*/ 38 h 107"/>
                  <a:gd name="T28" fmla="*/ 242 w 271"/>
                  <a:gd name="T29" fmla="*/ 7 h 107"/>
                  <a:gd name="T30" fmla="*/ 242 w 271"/>
                  <a:gd name="T31" fmla="*/ 7 h 107"/>
                  <a:gd name="T32" fmla="*/ 139 w 271"/>
                  <a:gd name="T33" fmla="*/ 38 h 107"/>
                  <a:gd name="T34" fmla="*/ 139 w 271"/>
                  <a:gd name="T35" fmla="*/ 38 h 107"/>
                  <a:gd name="T36" fmla="*/ 28 w 271"/>
                  <a:gd name="T37" fmla="*/ 72 h 107"/>
                  <a:gd name="T38" fmla="*/ 28 w 271"/>
                  <a:gd name="T39" fmla="*/ 72 h 107"/>
                  <a:gd name="T40" fmla="*/ 11 w 271"/>
                  <a:gd name="T41" fmla="*/ 7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107">
                    <a:moveTo>
                      <a:pt x="11" y="70"/>
                    </a:moveTo>
                    <a:lnTo>
                      <a:pt x="11" y="70"/>
                    </a:lnTo>
                    <a:cubicBezTo>
                      <a:pt x="10" y="70"/>
                      <a:pt x="9" y="70"/>
                      <a:pt x="8" y="71"/>
                    </a:cubicBezTo>
                    <a:lnTo>
                      <a:pt x="8" y="71"/>
                    </a:lnTo>
                    <a:cubicBezTo>
                      <a:pt x="4" y="73"/>
                      <a:pt x="0" y="80"/>
                      <a:pt x="0" y="84"/>
                    </a:cubicBezTo>
                    <a:lnTo>
                      <a:pt x="0" y="84"/>
                    </a:lnTo>
                    <a:cubicBezTo>
                      <a:pt x="0" y="86"/>
                      <a:pt x="1" y="87"/>
                      <a:pt x="1" y="88"/>
                    </a:cubicBezTo>
                    <a:lnTo>
                      <a:pt x="1" y="88"/>
                    </a:lnTo>
                    <a:cubicBezTo>
                      <a:pt x="2" y="97"/>
                      <a:pt x="7" y="104"/>
                      <a:pt x="17" y="104"/>
                    </a:cubicBezTo>
                    <a:lnTo>
                      <a:pt x="17" y="104"/>
                    </a:lnTo>
                    <a:cubicBezTo>
                      <a:pt x="48" y="106"/>
                      <a:pt x="85" y="88"/>
                      <a:pt x="114" y="80"/>
                    </a:cubicBezTo>
                    <a:lnTo>
                      <a:pt x="114" y="80"/>
                    </a:lnTo>
                    <a:cubicBezTo>
                      <a:pt x="160" y="67"/>
                      <a:pt x="205" y="53"/>
                      <a:pt x="250" y="38"/>
                    </a:cubicBezTo>
                    <a:lnTo>
                      <a:pt x="250" y="38"/>
                    </a:lnTo>
                    <a:cubicBezTo>
                      <a:pt x="270" y="32"/>
                      <a:pt x="262" y="0"/>
                      <a:pt x="242" y="7"/>
                    </a:cubicBezTo>
                    <a:lnTo>
                      <a:pt x="242" y="7"/>
                    </a:lnTo>
                    <a:cubicBezTo>
                      <a:pt x="208" y="18"/>
                      <a:pt x="174" y="28"/>
                      <a:pt x="139" y="38"/>
                    </a:cubicBezTo>
                    <a:lnTo>
                      <a:pt x="139" y="38"/>
                    </a:lnTo>
                    <a:cubicBezTo>
                      <a:pt x="108" y="48"/>
                      <a:pt x="63" y="69"/>
                      <a:pt x="28" y="72"/>
                    </a:cubicBezTo>
                    <a:lnTo>
                      <a:pt x="28" y="72"/>
                    </a:lnTo>
                    <a:cubicBezTo>
                      <a:pt x="23" y="68"/>
                      <a:pt x="17" y="67"/>
                      <a:pt x="11" y="7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5" name="Freeform 379">
                <a:extLst>
                  <a:ext uri="{FF2B5EF4-FFF2-40B4-BE49-F238E27FC236}">
                    <a16:creationId xmlns:a16="http://schemas.microsoft.com/office/drawing/2014/main" id="{C0A7BD60-6900-2C40-818F-FCD687CAAA6A}"/>
                  </a:ext>
                </a:extLst>
              </p:cNvPr>
              <p:cNvSpPr>
                <a:spLocks noChangeArrowheads="1"/>
              </p:cNvSpPr>
              <p:nvPr/>
            </p:nvSpPr>
            <p:spPr bwMode="auto">
              <a:xfrm>
                <a:off x="5923223" y="3359153"/>
                <a:ext cx="10801" cy="8641"/>
              </a:xfrm>
              <a:custGeom>
                <a:avLst/>
                <a:gdLst>
                  <a:gd name="T0" fmla="*/ 22 w 43"/>
                  <a:gd name="T1" fmla="*/ 33 h 34"/>
                  <a:gd name="T2" fmla="*/ 22 w 43"/>
                  <a:gd name="T3" fmla="*/ 33 h 34"/>
                  <a:gd name="T4" fmla="*/ 22 w 43"/>
                  <a:gd name="T5" fmla="*/ 0 h 34"/>
                  <a:gd name="T6" fmla="*/ 22 w 43"/>
                  <a:gd name="T7" fmla="*/ 0 h 34"/>
                  <a:gd name="T8" fmla="*/ 22 w 43"/>
                  <a:gd name="T9" fmla="*/ 33 h 34"/>
                </a:gdLst>
                <a:ahLst/>
                <a:cxnLst>
                  <a:cxn ang="0">
                    <a:pos x="T0" y="T1"/>
                  </a:cxn>
                  <a:cxn ang="0">
                    <a:pos x="T2" y="T3"/>
                  </a:cxn>
                  <a:cxn ang="0">
                    <a:pos x="T4" y="T5"/>
                  </a:cxn>
                  <a:cxn ang="0">
                    <a:pos x="T6" y="T7"/>
                  </a:cxn>
                  <a:cxn ang="0">
                    <a:pos x="T8" y="T9"/>
                  </a:cxn>
                </a:cxnLst>
                <a:rect l="0" t="0" r="r" b="b"/>
                <a:pathLst>
                  <a:path w="43" h="34">
                    <a:moveTo>
                      <a:pt x="22" y="33"/>
                    </a:moveTo>
                    <a:lnTo>
                      <a:pt x="22" y="33"/>
                    </a:lnTo>
                    <a:cubicBezTo>
                      <a:pt x="42" y="33"/>
                      <a:pt x="42" y="0"/>
                      <a:pt x="22" y="0"/>
                    </a:cubicBez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6" name="Freeform 380">
                <a:extLst>
                  <a:ext uri="{FF2B5EF4-FFF2-40B4-BE49-F238E27FC236}">
                    <a16:creationId xmlns:a16="http://schemas.microsoft.com/office/drawing/2014/main" id="{9513205B-9306-8E46-8A33-9EB57022C0E0}"/>
                  </a:ext>
                </a:extLst>
              </p:cNvPr>
              <p:cNvSpPr>
                <a:spLocks noChangeArrowheads="1"/>
              </p:cNvSpPr>
              <p:nvPr/>
            </p:nvSpPr>
            <p:spPr bwMode="auto">
              <a:xfrm>
                <a:off x="5888659" y="3299747"/>
                <a:ext cx="7561" cy="11881"/>
              </a:xfrm>
              <a:custGeom>
                <a:avLst/>
                <a:gdLst>
                  <a:gd name="T0" fmla="*/ 32 w 33"/>
                  <a:gd name="T1" fmla="*/ 26 h 47"/>
                  <a:gd name="T2" fmla="*/ 32 w 33"/>
                  <a:gd name="T3" fmla="*/ 21 h 47"/>
                  <a:gd name="T4" fmla="*/ 32 w 33"/>
                  <a:gd name="T5" fmla="*/ 21 h 47"/>
                  <a:gd name="T6" fmla="*/ 0 w 33"/>
                  <a:gd name="T7" fmla="*/ 21 h 47"/>
                  <a:gd name="T8" fmla="*/ 0 w 33"/>
                  <a:gd name="T9" fmla="*/ 26 h 47"/>
                  <a:gd name="T10" fmla="*/ 0 w 33"/>
                  <a:gd name="T11" fmla="*/ 26 h 47"/>
                  <a:gd name="T12" fmla="*/ 32 w 33"/>
                  <a:gd name="T13" fmla="*/ 26 h 47"/>
                </a:gdLst>
                <a:ahLst/>
                <a:cxnLst>
                  <a:cxn ang="0">
                    <a:pos x="T0" y="T1"/>
                  </a:cxn>
                  <a:cxn ang="0">
                    <a:pos x="T2" y="T3"/>
                  </a:cxn>
                  <a:cxn ang="0">
                    <a:pos x="T4" y="T5"/>
                  </a:cxn>
                  <a:cxn ang="0">
                    <a:pos x="T6" y="T7"/>
                  </a:cxn>
                  <a:cxn ang="0">
                    <a:pos x="T8" y="T9"/>
                  </a:cxn>
                  <a:cxn ang="0">
                    <a:pos x="T10" y="T11"/>
                  </a:cxn>
                  <a:cxn ang="0">
                    <a:pos x="T12" y="T13"/>
                  </a:cxn>
                </a:cxnLst>
                <a:rect l="0" t="0" r="r" b="b"/>
                <a:pathLst>
                  <a:path w="33" h="47">
                    <a:moveTo>
                      <a:pt x="32" y="26"/>
                    </a:moveTo>
                    <a:lnTo>
                      <a:pt x="32" y="21"/>
                    </a:lnTo>
                    <a:lnTo>
                      <a:pt x="32" y="21"/>
                    </a:lnTo>
                    <a:cubicBezTo>
                      <a:pt x="32" y="0"/>
                      <a:pt x="0" y="0"/>
                      <a:pt x="0" y="21"/>
                    </a:cubicBezTo>
                    <a:lnTo>
                      <a:pt x="0" y="26"/>
                    </a:lnTo>
                    <a:lnTo>
                      <a:pt x="0" y="26"/>
                    </a:lnTo>
                    <a:cubicBezTo>
                      <a:pt x="0" y="46"/>
                      <a:pt x="32" y="46"/>
                      <a:pt x="32"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7" name="Freeform 381">
                <a:extLst>
                  <a:ext uri="{FF2B5EF4-FFF2-40B4-BE49-F238E27FC236}">
                    <a16:creationId xmlns:a16="http://schemas.microsoft.com/office/drawing/2014/main" id="{0830B842-4B00-054E-B557-600FBF96631B}"/>
                  </a:ext>
                </a:extLst>
              </p:cNvPr>
              <p:cNvSpPr>
                <a:spLocks noChangeArrowheads="1"/>
              </p:cNvSpPr>
              <p:nvPr/>
            </p:nvSpPr>
            <p:spPr bwMode="auto">
              <a:xfrm>
                <a:off x="5909181" y="3327830"/>
                <a:ext cx="15122" cy="15122"/>
              </a:xfrm>
              <a:custGeom>
                <a:avLst/>
                <a:gdLst>
                  <a:gd name="T0" fmla="*/ 23 w 62"/>
                  <a:gd name="T1" fmla="*/ 45 h 61"/>
                  <a:gd name="T2" fmla="*/ 23 w 62"/>
                  <a:gd name="T3" fmla="*/ 45 h 61"/>
                  <a:gd name="T4" fmla="*/ 46 w 62"/>
                  <a:gd name="T5" fmla="*/ 22 h 61"/>
                  <a:gd name="T6" fmla="*/ 46 w 62"/>
                  <a:gd name="T7" fmla="*/ 22 h 61"/>
                  <a:gd name="T8" fmla="*/ 38 w 62"/>
                  <a:gd name="T9" fmla="*/ 14 h 61"/>
                  <a:gd name="T10" fmla="*/ 38 w 62"/>
                  <a:gd name="T11" fmla="*/ 14 h 61"/>
                  <a:gd name="T12" fmla="*/ 16 w 62"/>
                  <a:gd name="T13" fmla="*/ 37 h 61"/>
                  <a:gd name="T14" fmla="*/ 23 w 62"/>
                  <a:gd name="T15" fmla="*/ 45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61">
                    <a:moveTo>
                      <a:pt x="23" y="45"/>
                    </a:moveTo>
                    <a:lnTo>
                      <a:pt x="23" y="45"/>
                    </a:lnTo>
                    <a:cubicBezTo>
                      <a:pt x="38" y="60"/>
                      <a:pt x="61" y="37"/>
                      <a:pt x="46" y="22"/>
                    </a:cubicBezTo>
                    <a:lnTo>
                      <a:pt x="46" y="22"/>
                    </a:lnTo>
                    <a:cubicBezTo>
                      <a:pt x="44" y="20"/>
                      <a:pt x="41" y="17"/>
                      <a:pt x="38" y="14"/>
                    </a:cubicBezTo>
                    <a:lnTo>
                      <a:pt x="38" y="14"/>
                    </a:lnTo>
                    <a:cubicBezTo>
                      <a:pt x="24" y="0"/>
                      <a:pt x="0" y="23"/>
                      <a:pt x="16" y="37"/>
                    </a:cubicBezTo>
                    <a:lnTo>
                      <a:pt x="2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8" name="Freeform 382">
                <a:extLst>
                  <a:ext uri="{FF2B5EF4-FFF2-40B4-BE49-F238E27FC236}">
                    <a16:creationId xmlns:a16="http://schemas.microsoft.com/office/drawing/2014/main" id="{562C804D-715D-9C4C-A643-CC3040A99641}"/>
                  </a:ext>
                </a:extLst>
              </p:cNvPr>
              <p:cNvSpPr>
                <a:spLocks noChangeArrowheads="1"/>
              </p:cNvSpPr>
              <p:nvPr/>
            </p:nvSpPr>
            <p:spPr bwMode="auto">
              <a:xfrm>
                <a:off x="5896220" y="3335391"/>
                <a:ext cx="19442" cy="29163"/>
              </a:xfrm>
              <a:custGeom>
                <a:avLst/>
                <a:gdLst>
                  <a:gd name="T0" fmla="*/ 40 w 79"/>
                  <a:gd name="T1" fmla="*/ 98 h 118"/>
                  <a:gd name="T2" fmla="*/ 40 w 79"/>
                  <a:gd name="T3" fmla="*/ 98 h 118"/>
                  <a:gd name="T4" fmla="*/ 68 w 79"/>
                  <a:gd name="T5" fmla="*/ 82 h 118"/>
                  <a:gd name="T6" fmla="*/ 68 w 79"/>
                  <a:gd name="T7" fmla="*/ 82 h 118"/>
                  <a:gd name="T8" fmla="*/ 38 w 79"/>
                  <a:gd name="T9" fmla="*/ 18 h 118"/>
                  <a:gd name="T10" fmla="*/ 38 w 79"/>
                  <a:gd name="T11" fmla="*/ 18 h 118"/>
                  <a:gd name="T12" fmla="*/ 9 w 79"/>
                  <a:gd name="T13" fmla="*/ 35 h 118"/>
                  <a:gd name="T14" fmla="*/ 9 w 79"/>
                  <a:gd name="T15" fmla="*/ 35 h 118"/>
                  <a:gd name="T16" fmla="*/ 40 w 79"/>
                  <a:gd name="T17" fmla="*/ 9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18">
                    <a:moveTo>
                      <a:pt x="40" y="98"/>
                    </a:moveTo>
                    <a:lnTo>
                      <a:pt x="40" y="98"/>
                    </a:lnTo>
                    <a:cubicBezTo>
                      <a:pt x="49" y="117"/>
                      <a:pt x="78" y="101"/>
                      <a:pt x="68" y="82"/>
                    </a:cubicBezTo>
                    <a:lnTo>
                      <a:pt x="68" y="82"/>
                    </a:lnTo>
                    <a:cubicBezTo>
                      <a:pt x="58" y="61"/>
                      <a:pt x="48" y="40"/>
                      <a:pt x="38" y="18"/>
                    </a:cubicBezTo>
                    <a:lnTo>
                      <a:pt x="38" y="18"/>
                    </a:lnTo>
                    <a:cubicBezTo>
                      <a:pt x="28" y="0"/>
                      <a:pt x="0" y="16"/>
                      <a:pt x="9" y="35"/>
                    </a:cubicBezTo>
                    <a:lnTo>
                      <a:pt x="9" y="35"/>
                    </a:lnTo>
                    <a:cubicBezTo>
                      <a:pt x="19" y="56"/>
                      <a:pt x="30" y="77"/>
                      <a:pt x="40" y="9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9" name="Freeform 383">
                <a:extLst>
                  <a:ext uri="{FF2B5EF4-FFF2-40B4-BE49-F238E27FC236}">
                    <a16:creationId xmlns:a16="http://schemas.microsoft.com/office/drawing/2014/main" id="{1A5454A0-5D24-5A40-B5ED-72C459C25F99}"/>
                  </a:ext>
                </a:extLst>
              </p:cNvPr>
              <p:cNvSpPr>
                <a:spLocks noChangeArrowheads="1"/>
              </p:cNvSpPr>
              <p:nvPr/>
            </p:nvSpPr>
            <p:spPr bwMode="auto">
              <a:xfrm>
                <a:off x="5913502" y="3396958"/>
                <a:ext cx="15122" cy="27002"/>
              </a:xfrm>
              <a:custGeom>
                <a:avLst/>
                <a:gdLst>
                  <a:gd name="T0" fmla="*/ 4 w 61"/>
                  <a:gd name="T1" fmla="*/ 34 h 111"/>
                  <a:gd name="T2" fmla="*/ 4 w 61"/>
                  <a:gd name="T3" fmla="*/ 34 h 111"/>
                  <a:gd name="T4" fmla="*/ 11 w 61"/>
                  <a:gd name="T5" fmla="*/ 43 h 111"/>
                  <a:gd name="T6" fmla="*/ 11 w 61"/>
                  <a:gd name="T7" fmla="*/ 43 h 111"/>
                  <a:gd name="T8" fmla="*/ 11 w 61"/>
                  <a:gd name="T9" fmla="*/ 44 h 111"/>
                  <a:gd name="T10" fmla="*/ 11 w 61"/>
                  <a:gd name="T11" fmla="*/ 44 h 111"/>
                  <a:gd name="T12" fmla="*/ 15 w 61"/>
                  <a:gd name="T13" fmla="*/ 58 h 111"/>
                  <a:gd name="T14" fmla="*/ 15 w 61"/>
                  <a:gd name="T15" fmla="*/ 58 h 111"/>
                  <a:gd name="T16" fmla="*/ 23 w 61"/>
                  <a:gd name="T17" fmla="*/ 89 h 111"/>
                  <a:gd name="T18" fmla="*/ 23 w 61"/>
                  <a:gd name="T19" fmla="*/ 89 h 111"/>
                  <a:gd name="T20" fmla="*/ 55 w 61"/>
                  <a:gd name="T21" fmla="*/ 81 h 111"/>
                  <a:gd name="T22" fmla="*/ 55 w 61"/>
                  <a:gd name="T23" fmla="*/ 81 h 111"/>
                  <a:gd name="T24" fmla="*/ 47 w 61"/>
                  <a:gd name="T25" fmla="*/ 49 h 111"/>
                  <a:gd name="T26" fmla="*/ 47 w 61"/>
                  <a:gd name="T27" fmla="*/ 49 h 111"/>
                  <a:gd name="T28" fmla="*/ 37 w 61"/>
                  <a:gd name="T29" fmla="*/ 19 h 111"/>
                  <a:gd name="T30" fmla="*/ 37 w 61"/>
                  <a:gd name="T31" fmla="*/ 19 h 111"/>
                  <a:gd name="T32" fmla="*/ 4 w 61"/>
                  <a:gd name="T33" fmla="*/ 3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111">
                    <a:moveTo>
                      <a:pt x="4" y="34"/>
                    </a:moveTo>
                    <a:lnTo>
                      <a:pt x="4" y="34"/>
                    </a:lnTo>
                    <a:cubicBezTo>
                      <a:pt x="5" y="37"/>
                      <a:pt x="8" y="41"/>
                      <a:pt x="11" y="43"/>
                    </a:cubicBezTo>
                    <a:lnTo>
                      <a:pt x="11" y="43"/>
                    </a:lnTo>
                    <a:cubicBezTo>
                      <a:pt x="11" y="44"/>
                      <a:pt x="11" y="44"/>
                      <a:pt x="11" y="44"/>
                    </a:cubicBezTo>
                    <a:lnTo>
                      <a:pt x="11" y="44"/>
                    </a:lnTo>
                    <a:cubicBezTo>
                      <a:pt x="12" y="48"/>
                      <a:pt x="14" y="53"/>
                      <a:pt x="15" y="58"/>
                    </a:cubicBezTo>
                    <a:lnTo>
                      <a:pt x="15" y="58"/>
                    </a:lnTo>
                    <a:cubicBezTo>
                      <a:pt x="18" y="68"/>
                      <a:pt x="20" y="78"/>
                      <a:pt x="23" y="89"/>
                    </a:cubicBezTo>
                    <a:lnTo>
                      <a:pt x="23" y="89"/>
                    </a:lnTo>
                    <a:cubicBezTo>
                      <a:pt x="29" y="110"/>
                      <a:pt x="60" y="101"/>
                      <a:pt x="55" y="81"/>
                    </a:cubicBezTo>
                    <a:lnTo>
                      <a:pt x="55" y="81"/>
                    </a:lnTo>
                    <a:cubicBezTo>
                      <a:pt x="52" y="70"/>
                      <a:pt x="49" y="60"/>
                      <a:pt x="47" y="49"/>
                    </a:cubicBezTo>
                    <a:lnTo>
                      <a:pt x="47" y="49"/>
                    </a:lnTo>
                    <a:cubicBezTo>
                      <a:pt x="44" y="39"/>
                      <a:pt x="42" y="27"/>
                      <a:pt x="37" y="19"/>
                    </a:cubicBezTo>
                    <a:lnTo>
                      <a:pt x="37" y="19"/>
                    </a:lnTo>
                    <a:cubicBezTo>
                      <a:pt x="25" y="0"/>
                      <a:pt x="0" y="14"/>
                      <a:pt x="4"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0" name="Freeform 384">
                <a:extLst>
                  <a:ext uri="{FF2B5EF4-FFF2-40B4-BE49-F238E27FC236}">
                    <a16:creationId xmlns:a16="http://schemas.microsoft.com/office/drawing/2014/main" id="{C9FAC377-52C9-E74F-A515-9FBA03DE0EDF}"/>
                  </a:ext>
                </a:extLst>
              </p:cNvPr>
              <p:cNvSpPr>
                <a:spLocks noChangeArrowheads="1"/>
              </p:cNvSpPr>
              <p:nvPr/>
            </p:nvSpPr>
            <p:spPr bwMode="auto">
              <a:xfrm>
                <a:off x="5927543" y="3450963"/>
                <a:ext cx="22683" cy="16201"/>
              </a:xfrm>
              <a:custGeom>
                <a:avLst/>
                <a:gdLst>
                  <a:gd name="T0" fmla="*/ 52 w 91"/>
                  <a:gd name="T1" fmla="*/ 14 h 67"/>
                  <a:gd name="T2" fmla="*/ 52 w 91"/>
                  <a:gd name="T3" fmla="*/ 14 h 67"/>
                  <a:gd name="T4" fmla="*/ 21 w 91"/>
                  <a:gd name="T5" fmla="*/ 29 h 67"/>
                  <a:gd name="T6" fmla="*/ 21 w 91"/>
                  <a:gd name="T7" fmla="*/ 29 h 67"/>
                  <a:gd name="T8" fmla="*/ 29 w 91"/>
                  <a:gd name="T9" fmla="*/ 61 h 67"/>
                  <a:gd name="T10" fmla="*/ 29 w 91"/>
                  <a:gd name="T11" fmla="*/ 61 h 67"/>
                  <a:gd name="T12" fmla="*/ 74 w 91"/>
                  <a:gd name="T13" fmla="*/ 37 h 67"/>
                  <a:gd name="T14" fmla="*/ 74 w 91"/>
                  <a:gd name="T15" fmla="*/ 37 h 67"/>
                  <a:gd name="T16" fmla="*/ 52 w 91"/>
                  <a:gd name="T17" fmla="*/ 1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67">
                    <a:moveTo>
                      <a:pt x="52" y="14"/>
                    </a:moveTo>
                    <a:lnTo>
                      <a:pt x="52" y="14"/>
                    </a:lnTo>
                    <a:cubicBezTo>
                      <a:pt x="42" y="22"/>
                      <a:pt x="32" y="27"/>
                      <a:pt x="21" y="29"/>
                    </a:cubicBezTo>
                    <a:lnTo>
                      <a:pt x="21" y="29"/>
                    </a:lnTo>
                    <a:cubicBezTo>
                      <a:pt x="0" y="35"/>
                      <a:pt x="9" y="66"/>
                      <a:pt x="29" y="61"/>
                    </a:cubicBezTo>
                    <a:lnTo>
                      <a:pt x="29" y="61"/>
                    </a:lnTo>
                    <a:cubicBezTo>
                      <a:pt x="46" y="57"/>
                      <a:pt x="61" y="49"/>
                      <a:pt x="74" y="37"/>
                    </a:cubicBezTo>
                    <a:lnTo>
                      <a:pt x="74" y="37"/>
                    </a:lnTo>
                    <a:cubicBezTo>
                      <a:pt x="90" y="24"/>
                      <a:pt x="67" y="0"/>
                      <a:pt x="52"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1" name="Freeform 385">
                <a:extLst>
                  <a:ext uri="{FF2B5EF4-FFF2-40B4-BE49-F238E27FC236}">
                    <a16:creationId xmlns:a16="http://schemas.microsoft.com/office/drawing/2014/main" id="{DA472DA9-9BA4-AD46-9FFE-132946389B97}"/>
                  </a:ext>
                </a:extLst>
              </p:cNvPr>
              <p:cNvSpPr>
                <a:spLocks noChangeArrowheads="1"/>
              </p:cNvSpPr>
              <p:nvPr/>
            </p:nvSpPr>
            <p:spPr bwMode="auto">
              <a:xfrm>
                <a:off x="5582987" y="3417479"/>
                <a:ext cx="19442" cy="30243"/>
              </a:xfrm>
              <a:custGeom>
                <a:avLst/>
                <a:gdLst>
                  <a:gd name="T0" fmla="*/ 10 w 81"/>
                  <a:gd name="T1" fmla="*/ 35 h 122"/>
                  <a:gd name="T2" fmla="*/ 10 w 81"/>
                  <a:gd name="T3" fmla="*/ 35 h 122"/>
                  <a:gd name="T4" fmla="*/ 42 w 81"/>
                  <a:gd name="T5" fmla="*/ 103 h 122"/>
                  <a:gd name="T6" fmla="*/ 42 w 81"/>
                  <a:gd name="T7" fmla="*/ 103 h 122"/>
                  <a:gd name="T8" fmla="*/ 71 w 81"/>
                  <a:gd name="T9" fmla="*/ 86 h 122"/>
                  <a:gd name="T10" fmla="*/ 71 w 81"/>
                  <a:gd name="T11" fmla="*/ 86 h 122"/>
                  <a:gd name="T12" fmla="*/ 38 w 81"/>
                  <a:gd name="T13" fmla="*/ 19 h 122"/>
                  <a:gd name="T14" fmla="*/ 38 w 81"/>
                  <a:gd name="T15" fmla="*/ 19 h 122"/>
                  <a:gd name="T16" fmla="*/ 10 w 81"/>
                  <a:gd name="T17" fmla="*/ 3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22">
                    <a:moveTo>
                      <a:pt x="10" y="35"/>
                    </a:moveTo>
                    <a:lnTo>
                      <a:pt x="10" y="35"/>
                    </a:lnTo>
                    <a:cubicBezTo>
                      <a:pt x="21" y="58"/>
                      <a:pt x="31" y="80"/>
                      <a:pt x="42" y="103"/>
                    </a:cubicBezTo>
                    <a:lnTo>
                      <a:pt x="42" y="103"/>
                    </a:lnTo>
                    <a:cubicBezTo>
                      <a:pt x="52" y="121"/>
                      <a:pt x="80" y="105"/>
                      <a:pt x="71" y="86"/>
                    </a:cubicBezTo>
                    <a:lnTo>
                      <a:pt x="71" y="86"/>
                    </a:lnTo>
                    <a:cubicBezTo>
                      <a:pt x="60" y="64"/>
                      <a:pt x="48" y="41"/>
                      <a:pt x="38" y="19"/>
                    </a:cubicBezTo>
                    <a:lnTo>
                      <a:pt x="38" y="19"/>
                    </a:lnTo>
                    <a:cubicBezTo>
                      <a:pt x="28" y="0"/>
                      <a:pt x="0" y="17"/>
                      <a:pt x="10"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2" name="Freeform 386">
                <a:extLst>
                  <a:ext uri="{FF2B5EF4-FFF2-40B4-BE49-F238E27FC236}">
                    <a16:creationId xmlns:a16="http://schemas.microsoft.com/office/drawing/2014/main" id="{588903BC-4C7C-924B-9198-7D9B06C40B7F}"/>
                  </a:ext>
                </a:extLst>
              </p:cNvPr>
              <p:cNvSpPr>
                <a:spLocks noChangeArrowheads="1"/>
              </p:cNvSpPr>
              <p:nvPr/>
            </p:nvSpPr>
            <p:spPr bwMode="auto">
              <a:xfrm>
                <a:off x="5582987" y="3393717"/>
                <a:ext cx="27002" cy="23762"/>
              </a:xfrm>
              <a:custGeom>
                <a:avLst/>
                <a:gdLst>
                  <a:gd name="T0" fmla="*/ 93 w 111"/>
                  <a:gd name="T1" fmla="*/ 54 h 95"/>
                  <a:gd name="T2" fmla="*/ 93 w 111"/>
                  <a:gd name="T3" fmla="*/ 54 h 95"/>
                  <a:gd name="T4" fmla="*/ 34 w 111"/>
                  <a:gd name="T5" fmla="*/ 13 h 95"/>
                  <a:gd name="T6" fmla="*/ 34 w 111"/>
                  <a:gd name="T7" fmla="*/ 13 h 95"/>
                  <a:gd name="T8" fmla="*/ 18 w 111"/>
                  <a:gd name="T9" fmla="*/ 40 h 95"/>
                  <a:gd name="T10" fmla="*/ 18 w 111"/>
                  <a:gd name="T11" fmla="*/ 40 h 95"/>
                  <a:gd name="T12" fmla="*/ 77 w 111"/>
                  <a:gd name="T13" fmla="*/ 82 h 95"/>
                  <a:gd name="T14" fmla="*/ 77 w 111"/>
                  <a:gd name="T15" fmla="*/ 82 h 95"/>
                  <a:gd name="T16" fmla="*/ 93 w 111"/>
                  <a:gd name="T17" fmla="*/ 5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95">
                    <a:moveTo>
                      <a:pt x="93" y="54"/>
                    </a:moveTo>
                    <a:lnTo>
                      <a:pt x="93" y="54"/>
                    </a:lnTo>
                    <a:cubicBezTo>
                      <a:pt x="74" y="40"/>
                      <a:pt x="54" y="26"/>
                      <a:pt x="34" y="13"/>
                    </a:cubicBezTo>
                    <a:lnTo>
                      <a:pt x="34" y="13"/>
                    </a:lnTo>
                    <a:cubicBezTo>
                      <a:pt x="17" y="0"/>
                      <a:pt x="0" y="29"/>
                      <a:pt x="18" y="40"/>
                    </a:cubicBezTo>
                    <a:lnTo>
                      <a:pt x="18" y="40"/>
                    </a:lnTo>
                    <a:cubicBezTo>
                      <a:pt x="37" y="54"/>
                      <a:pt x="57" y="68"/>
                      <a:pt x="77" y="82"/>
                    </a:cubicBezTo>
                    <a:lnTo>
                      <a:pt x="77" y="82"/>
                    </a:lnTo>
                    <a:cubicBezTo>
                      <a:pt x="94" y="94"/>
                      <a:pt x="110" y="66"/>
                      <a:pt x="93"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3" name="Freeform 387">
                <a:extLst>
                  <a:ext uri="{FF2B5EF4-FFF2-40B4-BE49-F238E27FC236}">
                    <a16:creationId xmlns:a16="http://schemas.microsoft.com/office/drawing/2014/main" id="{F3B1E023-F5DC-884A-B18A-2FBB7B0A06AF}"/>
                  </a:ext>
                </a:extLst>
              </p:cNvPr>
              <p:cNvSpPr>
                <a:spLocks noChangeArrowheads="1"/>
              </p:cNvSpPr>
              <p:nvPr/>
            </p:nvSpPr>
            <p:spPr bwMode="auto">
              <a:xfrm>
                <a:off x="5580826" y="3356993"/>
                <a:ext cx="37804" cy="21602"/>
              </a:xfrm>
              <a:custGeom>
                <a:avLst/>
                <a:gdLst>
                  <a:gd name="T0" fmla="*/ 18 w 156"/>
                  <a:gd name="T1" fmla="*/ 37 h 88"/>
                  <a:gd name="T2" fmla="*/ 18 w 156"/>
                  <a:gd name="T3" fmla="*/ 37 h 88"/>
                  <a:gd name="T4" fmla="*/ 119 w 156"/>
                  <a:gd name="T5" fmla="*/ 79 h 88"/>
                  <a:gd name="T6" fmla="*/ 119 w 156"/>
                  <a:gd name="T7" fmla="*/ 79 h 88"/>
                  <a:gd name="T8" fmla="*/ 135 w 156"/>
                  <a:gd name="T9" fmla="*/ 51 h 88"/>
                  <a:gd name="T10" fmla="*/ 135 w 156"/>
                  <a:gd name="T11" fmla="*/ 51 h 88"/>
                  <a:gd name="T12" fmla="*/ 35 w 156"/>
                  <a:gd name="T13" fmla="*/ 8 h 88"/>
                  <a:gd name="T14" fmla="*/ 35 w 156"/>
                  <a:gd name="T15" fmla="*/ 8 h 88"/>
                  <a:gd name="T16" fmla="*/ 18 w 156"/>
                  <a:gd name="T17" fmla="*/ 3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88">
                    <a:moveTo>
                      <a:pt x="18" y="37"/>
                    </a:moveTo>
                    <a:lnTo>
                      <a:pt x="18" y="37"/>
                    </a:lnTo>
                    <a:cubicBezTo>
                      <a:pt x="52" y="51"/>
                      <a:pt x="85" y="65"/>
                      <a:pt x="119" y="79"/>
                    </a:cubicBezTo>
                    <a:lnTo>
                      <a:pt x="119" y="79"/>
                    </a:lnTo>
                    <a:cubicBezTo>
                      <a:pt x="138" y="87"/>
                      <a:pt x="155" y="59"/>
                      <a:pt x="135" y="51"/>
                    </a:cubicBezTo>
                    <a:lnTo>
                      <a:pt x="135" y="51"/>
                    </a:lnTo>
                    <a:cubicBezTo>
                      <a:pt x="102" y="37"/>
                      <a:pt x="68" y="22"/>
                      <a:pt x="35" y="8"/>
                    </a:cubicBezTo>
                    <a:lnTo>
                      <a:pt x="35" y="8"/>
                    </a:lnTo>
                    <a:cubicBezTo>
                      <a:pt x="16" y="0"/>
                      <a:pt x="0" y="28"/>
                      <a:pt x="1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4" name="Freeform 388">
                <a:extLst>
                  <a:ext uri="{FF2B5EF4-FFF2-40B4-BE49-F238E27FC236}">
                    <a16:creationId xmlns:a16="http://schemas.microsoft.com/office/drawing/2014/main" id="{3E9EFC8E-18DD-4145-B3E0-797F4960F2FC}"/>
                  </a:ext>
                </a:extLst>
              </p:cNvPr>
              <p:cNvSpPr>
                <a:spLocks noChangeArrowheads="1"/>
              </p:cNvSpPr>
              <p:nvPr/>
            </p:nvSpPr>
            <p:spPr bwMode="auto">
              <a:xfrm>
                <a:off x="5633752" y="3307307"/>
                <a:ext cx="15122" cy="25923"/>
              </a:xfrm>
              <a:custGeom>
                <a:avLst/>
                <a:gdLst>
                  <a:gd name="T0" fmla="*/ 47 w 62"/>
                  <a:gd name="T1" fmla="*/ 66 h 106"/>
                  <a:gd name="T2" fmla="*/ 47 w 62"/>
                  <a:gd name="T3" fmla="*/ 66 h 106"/>
                  <a:gd name="T4" fmla="*/ 36 w 62"/>
                  <a:gd name="T5" fmla="*/ 23 h 106"/>
                  <a:gd name="T6" fmla="*/ 36 w 62"/>
                  <a:gd name="T7" fmla="*/ 23 h 106"/>
                  <a:gd name="T8" fmla="*/ 24 w 62"/>
                  <a:gd name="T9" fmla="*/ 3 h 106"/>
                  <a:gd name="T10" fmla="*/ 24 w 62"/>
                  <a:gd name="T11" fmla="*/ 3 h 106"/>
                  <a:gd name="T12" fmla="*/ 4 w 62"/>
                  <a:gd name="T13" fmla="*/ 14 h 106"/>
                  <a:gd name="T14" fmla="*/ 4 w 62"/>
                  <a:gd name="T15" fmla="*/ 14 h 106"/>
                  <a:gd name="T16" fmla="*/ 24 w 62"/>
                  <a:gd name="T17" fmla="*/ 89 h 106"/>
                  <a:gd name="T18" fmla="*/ 24 w 62"/>
                  <a:gd name="T19" fmla="*/ 89 h 106"/>
                  <a:gd name="T20" fmla="*/ 47 w 62"/>
                  <a:gd name="T21" fmla="*/ 6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106">
                    <a:moveTo>
                      <a:pt x="47" y="66"/>
                    </a:moveTo>
                    <a:lnTo>
                      <a:pt x="47" y="66"/>
                    </a:lnTo>
                    <a:cubicBezTo>
                      <a:pt x="38" y="54"/>
                      <a:pt x="33" y="38"/>
                      <a:pt x="36" y="23"/>
                    </a:cubicBezTo>
                    <a:lnTo>
                      <a:pt x="36" y="23"/>
                    </a:lnTo>
                    <a:cubicBezTo>
                      <a:pt x="37" y="14"/>
                      <a:pt x="33" y="5"/>
                      <a:pt x="24" y="3"/>
                    </a:cubicBezTo>
                    <a:lnTo>
                      <a:pt x="24" y="3"/>
                    </a:lnTo>
                    <a:cubicBezTo>
                      <a:pt x="16" y="0"/>
                      <a:pt x="6" y="5"/>
                      <a:pt x="4" y="14"/>
                    </a:cubicBezTo>
                    <a:lnTo>
                      <a:pt x="4" y="14"/>
                    </a:lnTo>
                    <a:cubicBezTo>
                      <a:pt x="0" y="41"/>
                      <a:pt x="7" y="67"/>
                      <a:pt x="24" y="89"/>
                    </a:cubicBezTo>
                    <a:lnTo>
                      <a:pt x="24" y="89"/>
                    </a:lnTo>
                    <a:cubicBezTo>
                      <a:pt x="38" y="105"/>
                      <a:pt x="61" y="81"/>
                      <a:pt x="47" y="6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5" name="Freeform 389">
                <a:extLst>
                  <a:ext uri="{FF2B5EF4-FFF2-40B4-BE49-F238E27FC236}">
                    <a16:creationId xmlns:a16="http://schemas.microsoft.com/office/drawing/2014/main" id="{DDA18AD9-A06E-F04B-AB58-CFE08E887767}"/>
                  </a:ext>
                </a:extLst>
              </p:cNvPr>
              <p:cNvSpPr>
                <a:spLocks noChangeArrowheads="1"/>
              </p:cNvSpPr>
              <p:nvPr/>
            </p:nvSpPr>
            <p:spPr bwMode="auto">
              <a:xfrm>
                <a:off x="5708280" y="3413159"/>
                <a:ext cx="12961" cy="28083"/>
              </a:xfrm>
              <a:custGeom>
                <a:avLst/>
                <a:gdLst>
                  <a:gd name="T0" fmla="*/ 53 w 55"/>
                  <a:gd name="T1" fmla="*/ 94 h 116"/>
                  <a:gd name="T2" fmla="*/ 53 w 55"/>
                  <a:gd name="T3" fmla="*/ 94 h 116"/>
                  <a:gd name="T4" fmla="*/ 40 w 55"/>
                  <a:gd name="T5" fmla="*/ 19 h 116"/>
                  <a:gd name="T6" fmla="*/ 40 w 55"/>
                  <a:gd name="T7" fmla="*/ 19 h 116"/>
                  <a:gd name="T8" fmla="*/ 8 w 55"/>
                  <a:gd name="T9" fmla="*/ 28 h 116"/>
                  <a:gd name="T10" fmla="*/ 8 w 55"/>
                  <a:gd name="T11" fmla="*/ 28 h 116"/>
                  <a:gd name="T12" fmla="*/ 21 w 55"/>
                  <a:gd name="T13" fmla="*/ 94 h 116"/>
                  <a:gd name="T14" fmla="*/ 21 w 55"/>
                  <a:gd name="T15" fmla="*/ 94 h 116"/>
                  <a:gd name="T16" fmla="*/ 53 w 55"/>
                  <a:gd name="T17" fmla="*/ 9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16">
                    <a:moveTo>
                      <a:pt x="53" y="94"/>
                    </a:moveTo>
                    <a:lnTo>
                      <a:pt x="53" y="94"/>
                    </a:lnTo>
                    <a:cubicBezTo>
                      <a:pt x="54" y="69"/>
                      <a:pt x="50" y="43"/>
                      <a:pt x="40" y="19"/>
                    </a:cubicBezTo>
                    <a:lnTo>
                      <a:pt x="40" y="19"/>
                    </a:lnTo>
                    <a:cubicBezTo>
                      <a:pt x="32" y="0"/>
                      <a:pt x="0" y="8"/>
                      <a:pt x="8" y="28"/>
                    </a:cubicBezTo>
                    <a:lnTo>
                      <a:pt x="8" y="28"/>
                    </a:lnTo>
                    <a:cubicBezTo>
                      <a:pt x="17" y="49"/>
                      <a:pt x="22" y="71"/>
                      <a:pt x="21" y="94"/>
                    </a:cubicBezTo>
                    <a:lnTo>
                      <a:pt x="21" y="94"/>
                    </a:lnTo>
                    <a:cubicBezTo>
                      <a:pt x="20" y="115"/>
                      <a:pt x="53" y="115"/>
                      <a:pt x="53" y="9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6" name="Freeform 390">
                <a:extLst>
                  <a:ext uri="{FF2B5EF4-FFF2-40B4-BE49-F238E27FC236}">
                    <a16:creationId xmlns:a16="http://schemas.microsoft.com/office/drawing/2014/main" id="{38EE991D-396A-4445-9E92-965F0B2B16A3}"/>
                  </a:ext>
                </a:extLst>
              </p:cNvPr>
              <p:cNvSpPr>
                <a:spLocks noChangeArrowheads="1"/>
              </p:cNvSpPr>
              <p:nvPr/>
            </p:nvSpPr>
            <p:spPr bwMode="auto">
              <a:xfrm>
                <a:off x="5851935" y="3322429"/>
                <a:ext cx="8641" cy="11882"/>
              </a:xfrm>
              <a:custGeom>
                <a:avLst/>
                <a:gdLst>
                  <a:gd name="T0" fmla="*/ 33 w 34"/>
                  <a:gd name="T1" fmla="*/ 27 h 49"/>
                  <a:gd name="T2" fmla="*/ 33 w 34"/>
                  <a:gd name="T3" fmla="*/ 21 h 49"/>
                  <a:gd name="T4" fmla="*/ 33 w 34"/>
                  <a:gd name="T5" fmla="*/ 21 h 49"/>
                  <a:gd name="T6" fmla="*/ 0 w 34"/>
                  <a:gd name="T7" fmla="*/ 21 h 49"/>
                  <a:gd name="T8" fmla="*/ 0 w 34"/>
                  <a:gd name="T9" fmla="*/ 27 h 49"/>
                  <a:gd name="T10" fmla="*/ 0 w 34"/>
                  <a:gd name="T11" fmla="*/ 27 h 49"/>
                  <a:gd name="T12" fmla="*/ 33 w 34"/>
                  <a:gd name="T13" fmla="*/ 27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33" y="27"/>
                    </a:moveTo>
                    <a:lnTo>
                      <a:pt x="33" y="21"/>
                    </a:lnTo>
                    <a:lnTo>
                      <a:pt x="33" y="21"/>
                    </a:lnTo>
                    <a:cubicBezTo>
                      <a:pt x="33" y="0"/>
                      <a:pt x="0" y="0"/>
                      <a:pt x="0" y="21"/>
                    </a:cubicBezTo>
                    <a:lnTo>
                      <a:pt x="0" y="27"/>
                    </a:lnTo>
                    <a:lnTo>
                      <a:pt x="0" y="27"/>
                    </a:lnTo>
                    <a:cubicBezTo>
                      <a:pt x="0" y="48"/>
                      <a:pt x="33" y="48"/>
                      <a:pt x="3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7" name="Freeform 392">
                <a:extLst>
                  <a:ext uri="{FF2B5EF4-FFF2-40B4-BE49-F238E27FC236}">
                    <a16:creationId xmlns:a16="http://schemas.microsoft.com/office/drawing/2014/main" id="{7F2C1475-BFA0-A04C-9FDC-0207142C6814}"/>
                  </a:ext>
                </a:extLst>
              </p:cNvPr>
              <p:cNvSpPr>
                <a:spLocks noChangeArrowheads="1"/>
              </p:cNvSpPr>
              <p:nvPr/>
            </p:nvSpPr>
            <p:spPr bwMode="auto">
              <a:xfrm>
                <a:off x="5862736" y="3229539"/>
                <a:ext cx="19442" cy="17282"/>
              </a:xfrm>
              <a:custGeom>
                <a:avLst/>
                <a:gdLst>
                  <a:gd name="T0" fmla="*/ 54 w 81"/>
                  <a:gd name="T1" fmla="*/ 65 h 72"/>
                  <a:gd name="T2" fmla="*/ 54 w 81"/>
                  <a:gd name="T3" fmla="*/ 65 h 72"/>
                  <a:gd name="T4" fmla="*/ 49 w 81"/>
                  <a:gd name="T5" fmla="*/ 2 h 72"/>
                  <a:gd name="T6" fmla="*/ 49 w 81"/>
                  <a:gd name="T7" fmla="*/ 2 h 72"/>
                  <a:gd name="T8" fmla="*/ 26 w 81"/>
                  <a:gd name="T9" fmla="*/ 5 h 72"/>
                  <a:gd name="T10" fmla="*/ 26 w 81"/>
                  <a:gd name="T11" fmla="*/ 5 h 72"/>
                  <a:gd name="T12" fmla="*/ 23 w 81"/>
                  <a:gd name="T13" fmla="*/ 5 h 72"/>
                  <a:gd name="T14" fmla="*/ 23 w 81"/>
                  <a:gd name="T15" fmla="*/ 5 h 72"/>
                  <a:gd name="T16" fmla="*/ 9 w 81"/>
                  <a:gd name="T17" fmla="*/ 12 h 72"/>
                  <a:gd name="T18" fmla="*/ 9 w 81"/>
                  <a:gd name="T19" fmla="*/ 12 h 72"/>
                  <a:gd name="T20" fmla="*/ 13 w 81"/>
                  <a:gd name="T21" fmla="*/ 56 h 72"/>
                  <a:gd name="T22" fmla="*/ 13 w 81"/>
                  <a:gd name="T23" fmla="*/ 56 h 72"/>
                  <a:gd name="T24" fmla="*/ 54 w 81"/>
                  <a:gd name="T2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72">
                    <a:moveTo>
                      <a:pt x="54" y="65"/>
                    </a:moveTo>
                    <a:lnTo>
                      <a:pt x="54" y="65"/>
                    </a:lnTo>
                    <a:cubicBezTo>
                      <a:pt x="80" y="54"/>
                      <a:pt x="74" y="8"/>
                      <a:pt x="49" y="2"/>
                    </a:cubicBezTo>
                    <a:lnTo>
                      <a:pt x="49" y="2"/>
                    </a:lnTo>
                    <a:cubicBezTo>
                      <a:pt x="40" y="0"/>
                      <a:pt x="32" y="1"/>
                      <a:pt x="26" y="5"/>
                    </a:cubicBezTo>
                    <a:lnTo>
                      <a:pt x="26" y="5"/>
                    </a:lnTo>
                    <a:cubicBezTo>
                      <a:pt x="25" y="5"/>
                      <a:pt x="24" y="5"/>
                      <a:pt x="23" y="5"/>
                    </a:cubicBezTo>
                    <a:lnTo>
                      <a:pt x="23" y="5"/>
                    </a:lnTo>
                    <a:cubicBezTo>
                      <a:pt x="17" y="4"/>
                      <a:pt x="12" y="8"/>
                      <a:pt x="9" y="12"/>
                    </a:cubicBezTo>
                    <a:lnTo>
                      <a:pt x="9" y="12"/>
                    </a:lnTo>
                    <a:cubicBezTo>
                      <a:pt x="0" y="27"/>
                      <a:pt x="3" y="44"/>
                      <a:pt x="13" y="56"/>
                    </a:cubicBezTo>
                    <a:lnTo>
                      <a:pt x="13" y="56"/>
                    </a:lnTo>
                    <a:cubicBezTo>
                      <a:pt x="24" y="68"/>
                      <a:pt x="40" y="71"/>
                      <a:pt x="54" y="6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8" name="Freeform 393">
                <a:extLst>
                  <a:ext uri="{FF2B5EF4-FFF2-40B4-BE49-F238E27FC236}">
                    <a16:creationId xmlns:a16="http://schemas.microsoft.com/office/drawing/2014/main" id="{6C17B4EF-7015-C040-AC3E-A3F4910CC5AD}"/>
                  </a:ext>
                </a:extLst>
              </p:cNvPr>
              <p:cNvSpPr>
                <a:spLocks noChangeArrowheads="1"/>
              </p:cNvSpPr>
              <p:nvPr/>
            </p:nvSpPr>
            <p:spPr bwMode="auto">
              <a:xfrm>
                <a:off x="5969668" y="3318109"/>
                <a:ext cx="22682" cy="23762"/>
              </a:xfrm>
              <a:custGeom>
                <a:avLst/>
                <a:gdLst>
                  <a:gd name="T0" fmla="*/ 3 w 94"/>
                  <a:gd name="T1" fmla="*/ 63 h 98"/>
                  <a:gd name="T2" fmla="*/ 3 w 94"/>
                  <a:gd name="T3" fmla="*/ 63 h 98"/>
                  <a:gd name="T4" fmla="*/ 66 w 94"/>
                  <a:gd name="T5" fmla="*/ 86 h 98"/>
                  <a:gd name="T6" fmla="*/ 66 w 94"/>
                  <a:gd name="T7" fmla="*/ 86 h 98"/>
                  <a:gd name="T8" fmla="*/ 79 w 94"/>
                  <a:gd name="T9" fmla="*/ 22 h 98"/>
                  <a:gd name="T10" fmla="*/ 79 w 94"/>
                  <a:gd name="T11" fmla="*/ 22 h 98"/>
                  <a:gd name="T12" fmla="*/ 13 w 94"/>
                  <a:gd name="T13" fmla="*/ 18 h 98"/>
                  <a:gd name="T14" fmla="*/ 13 w 94"/>
                  <a:gd name="T15" fmla="*/ 18 h 98"/>
                  <a:gd name="T16" fmla="*/ 2 w 94"/>
                  <a:gd name="T17" fmla="*/ 49 h 98"/>
                  <a:gd name="T18" fmla="*/ 2 w 94"/>
                  <a:gd name="T19" fmla="*/ 49 h 98"/>
                  <a:gd name="T20" fmla="*/ 3 w 94"/>
                  <a:gd name="T21" fmla="*/ 6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8">
                    <a:moveTo>
                      <a:pt x="3" y="63"/>
                    </a:moveTo>
                    <a:lnTo>
                      <a:pt x="3" y="63"/>
                    </a:lnTo>
                    <a:cubicBezTo>
                      <a:pt x="13" y="88"/>
                      <a:pt x="42" y="97"/>
                      <a:pt x="66" y="86"/>
                    </a:cubicBezTo>
                    <a:lnTo>
                      <a:pt x="66" y="86"/>
                    </a:lnTo>
                    <a:cubicBezTo>
                      <a:pt x="89" y="76"/>
                      <a:pt x="93" y="42"/>
                      <a:pt x="79" y="22"/>
                    </a:cubicBezTo>
                    <a:lnTo>
                      <a:pt x="79" y="22"/>
                    </a:lnTo>
                    <a:cubicBezTo>
                      <a:pt x="63" y="0"/>
                      <a:pt x="32" y="1"/>
                      <a:pt x="13" y="18"/>
                    </a:cubicBezTo>
                    <a:lnTo>
                      <a:pt x="13" y="18"/>
                    </a:lnTo>
                    <a:cubicBezTo>
                      <a:pt x="3" y="26"/>
                      <a:pt x="0" y="38"/>
                      <a:pt x="2" y="49"/>
                    </a:cubicBezTo>
                    <a:lnTo>
                      <a:pt x="2" y="49"/>
                    </a:lnTo>
                    <a:cubicBezTo>
                      <a:pt x="2" y="54"/>
                      <a:pt x="2" y="59"/>
                      <a:pt x="3" y="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9" name="Freeform 394">
                <a:extLst>
                  <a:ext uri="{FF2B5EF4-FFF2-40B4-BE49-F238E27FC236}">
                    <a16:creationId xmlns:a16="http://schemas.microsoft.com/office/drawing/2014/main" id="{9C6EA2AD-B156-9244-B965-C24ACEFD5AFF}"/>
                  </a:ext>
                </a:extLst>
              </p:cNvPr>
              <p:cNvSpPr>
                <a:spLocks noChangeArrowheads="1"/>
              </p:cNvSpPr>
              <p:nvPr/>
            </p:nvSpPr>
            <p:spPr bwMode="auto">
              <a:xfrm>
                <a:off x="5622951" y="3369955"/>
                <a:ext cx="50766" cy="37804"/>
              </a:xfrm>
              <a:custGeom>
                <a:avLst/>
                <a:gdLst>
                  <a:gd name="T0" fmla="*/ 57 w 206"/>
                  <a:gd name="T1" fmla="*/ 89 h 155"/>
                  <a:gd name="T2" fmla="*/ 52 w 206"/>
                  <a:gd name="T3" fmla="*/ 90 h 155"/>
                  <a:gd name="T4" fmla="*/ 49 w 206"/>
                  <a:gd name="T5" fmla="*/ 87 h 155"/>
                  <a:gd name="T6" fmla="*/ 47 w 206"/>
                  <a:gd name="T7" fmla="*/ 73 h 155"/>
                  <a:gd name="T8" fmla="*/ 47 w 206"/>
                  <a:gd name="T9" fmla="*/ 73 h 155"/>
                  <a:gd name="T10" fmla="*/ 70 w 206"/>
                  <a:gd name="T11" fmla="*/ 97 h 155"/>
                  <a:gd name="T12" fmla="*/ 72 w 206"/>
                  <a:gd name="T13" fmla="*/ 96 h 155"/>
                  <a:gd name="T14" fmla="*/ 75 w 206"/>
                  <a:gd name="T15" fmla="*/ 103 h 155"/>
                  <a:gd name="T16" fmla="*/ 71 w 206"/>
                  <a:gd name="T17" fmla="*/ 102 h 155"/>
                  <a:gd name="T18" fmla="*/ 70 w 206"/>
                  <a:gd name="T19" fmla="*/ 97 h 155"/>
                  <a:gd name="T20" fmla="*/ 4 w 206"/>
                  <a:gd name="T21" fmla="*/ 124 h 155"/>
                  <a:gd name="T22" fmla="*/ 48 w 206"/>
                  <a:gd name="T23" fmla="*/ 147 h 155"/>
                  <a:gd name="T24" fmla="*/ 60 w 206"/>
                  <a:gd name="T25" fmla="*/ 133 h 155"/>
                  <a:gd name="T26" fmla="*/ 77 w 206"/>
                  <a:gd name="T27" fmla="*/ 138 h 155"/>
                  <a:gd name="T28" fmla="*/ 97 w 206"/>
                  <a:gd name="T29" fmla="*/ 121 h 155"/>
                  <a:gd name="T30" fmla="*/ 108 w 206"/>
                  <a:gd name="T31" fmla="*/ 124 h 155"/>
                  <a:gd name="T32" fmla="*/ 123 w 206"/>
                  <a:gd name="T33" fmla="*/ 108 h 155"/>
                  <a:gd name="T34" fmla="*/ 108 w 206"/>
                  <a:gd name="T35" fmla="*/ 91 h 155"/>
                  <a:gd name="T36" fmla="*/ 102 w 206"/>
                  <a:gd name="T37" fmla="*/ 74 h 155"/>
                  <a:gd name="T38" fmla="*/ 105 w 206"/>
                  <a:gd name="T39" fmla="*/ 77 h 155"/>
                  <a:gd name="T40" fmla="*/ 170 w 206"/>
                  <a:gd name="T41" fmla="*/ 110 h 155"/>
                  <a:gd name="T42" fmla="*/ 186 w 206"/>
                  <a:gd name="T43" fmla="*/ 82 h 155"/>
                  <a:gd name="T44" fmla="*/ 122 w 206"/>
                  <a:gd name="T45" fmla="*/ 49 h 155"/>
                  <a:gd name="T46" fmla="*/ 108 w 206"/>
                  <a:gd name="T47" fmla="*/ 48 h 155"/>
                  <a:gd name="T48" fmla="*/ 91 w 206"/>
                  <a:gd name="T49" fmla="*/ 43 h 155"/>
                  <a:gd name="T50" fmla="*/ 81 w 206"/>
                  <a:gd name="T51" fmla="*/ 33 h 155"/>
                  <a:gd name="T52" fmla="*/ 66 w 206"/>
                  <a:gd name="T53" fmla="*/ 28 h 155"/>
                  <a:gd name="T54" fmla="*/ 58 w 206"/>
                  <a:gd name="T55" fmla="*/ 33 h 155"/>
                  <a:gd name="T56" fmla="*/ 46 w 206"/>
                  <a:gd name="T57" fmla="*/ 62 h 155"/>
                  <a:gd name="T58" fmla="*/ 46 w 206"/>
                  <a:gd name="T59" fmla="*/ 62 h 155"/>
                  <a:gd name="T60" fmla="*/ 42 w 206"/>
                  <a:gd name="T61" fmla="*/ 35 h 155"/>
                  <a:gd name="T62" fmla="*/ 14 w 206"/>
                  <a:gd name="T63" fmla="*/ 19 h 155"/>
                  <a:gd name="T64" fmla="*/ 17 w 206"/>
                  <a:gd name="T65" fmla="*/ 78 h 155"/>
                  <a:gd name="T66" fmla="*/ 17 w 206"/>
                  <a:gd name="T67" fmla="*/ 78 h 155"/>
                  <a:gd name="T68" fmla="*/ 20 w 206"/>
                  <a:gd name="T69" fmla="*/ 10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6" h="155">
                    <a:moveTo>
                      <a:pt x="57" y="89"/>
                    </a:moveTo>
                    <a:lnTo>
                      <a:pt x="57" y="89"/>
                    </a:lnTo>
                    <a:cubicBezTo>
                      <a:pt x="56" y="89"/>
                      <a:pt x="54" y="89"/>
                      <a:pt x="52" y="90"/>
                    </a:cubicBezTo>
                    <a:lnTo>
                      <a:pt x="52" y="90"/>
                    </a:lnTo>
                    <a:cubicBezTo>
                      <a:pt x="50" y="91"/>
                      <a:pt x="48" y="89"/>
                      <a:pt x="49" y="87"/>
                    </a:cubicBezTo>
                    <a:lnTo>
                      <a:pt x="49" y="87"/>
                    </a:lnTo>
                    <a:cubicBezTo>
                      <a:pt x="51" y="81"/>
                      <a:pt x="50" y="77"/>
                      <a:pt x="47" y="73"/>
                    </a:cubicBezTo>
                    <a:lnTo>
                      <a:pt x="47" y="73"/>
                    </a:lnTo>
                    <a:lnTo>
                      <a:pt x="47" y="73"/>
                    </a:lnTo>
                    <a:lnTo>
                      <a:pt x="47" y="73"/>
                    </a:lnTo>
                    <a:cubicBezTo>
                      <a:pt x="49" y="78"/>
                      <a:pt x="52" y="84"/>
                      <a:pt x="57" y="89"/>
                    </a:cubicBezTo>
                    <a:close/>
                    <a:moveTo>
                      <a:pt x="70" y="97"/>
                    </a:moveTo>
                    <a:lnTo>
                      <a:pt x="70" y="97"/>
                    </a:lnTo>
                    <a:cubicBezTo>
                      <a:pt x="71" y="97"/>
                      <a:pt x="71" y="96"/>
                      <a:pt x="72" y="96"/>
                    </a:cubicBezTo>
                    <a:lnTo>
                      <a:pt x="72" y="96"/>
                    </a:lnTo>
                    <a:cubicBezTo>
                      <a:pt x="74" y="98"/>
                      <a:pt x="74" y="101"/>
                      <a:pt x="75" y="103"/>
                    </a:cubicBezTo>
                    <a:lnTo>
                      <a:pt x="75" y="103"/>
                    </a:lnTo>
                    <a:cubicBezTo>
                      <a:pt x="74" y="103"/>
                      <a:pt x="73" y="103"/>
                      <a:pt x="71" y="102"/>
                    </a:cubicBezTo>
                    <a:lnTo>
                      <a:pt x="71" y="102"/>
                    </a:lnTo>
                    <a:cubicBezTo>
                      <a:pt x="71" y="100"/>
                      <a:pt x="71" y="98"/>
                      <a:pt x="70" y="97"/>
                    </a:cubicBezTo>
                    <a:close/>
                    <a:moveTo>
                      <a:pt x="4" y="124"/>
                    </a:moveTo>
                    <a:lnTo>
                      <a:pt x="4" y="124"/>
                    </a:lnTo>
                    <a:cubicBezTo>
                      <a:pt x="10" y="142"/>
                      <a:pt x="30" y="154"/>
                      <a:pt x="48" y="147"/>
                    </a:cubicBezTo>
                    <a:lnTo>
                      <a:pt x="48" y="147"/>
                    </a:lnTo>
                    <a:cubicBezTo>
                      <a:pt x="55" y="144"/>
                      <a:pt x="60" y="139"/>
                      <a:pt x="60" y="133"/>
                    </a:cubicBezTo>
                    <a:lnTo>
                      <a:pt x="60" y="133"/>
                    </a:lnTo>
                    <a:cubicBezTo>
                      <a:pt x="66" y="134"/>
                      <a:pt x="71" y="136"/>
                      <a:pt x="77" y="138"/>
                    </a:cubicBezTo>
                    <a:lnTo>
                      <a:pt x="77" y="138"/>
                    </a:lnTo>
                    <a:cubicBezTo>
                      <a:pt x="90" y="143"/>
                      <a:pt x="98" y="131"/>
                      <a:pt x="97" y="121"/>
                    </a:cubicBezTo>
                    <a:lnTo>
                      <a:pt x="97" y="121"/>
                    </a:lnTo>
                    <a:cubicBezTo>
                      <a:pt x="100" y="123"/>
                      <a:pt x="104" y="124"/>
                      <a:pt x="108" y="124"/>
                    </a:cubicBezTo>
                    <a:lnTo>
                      <a:pt x="108" y="124"/>
                    </a:lnTo>
                    <a:cubicBezTo>
                      <a:pt x="117" y="125"/>
                      <a:pt x="123" y="116"/>
                      <a:pt x="123" y="108"/>
                    </a:cubicBezTo>
                    <a:lnTo>
                      <a:pt x="123" y="108"/>
                    </a:lnTo>
                    <a:cubicBezTo>
                      <a:pt x="123" y="98"/>
                      <a:pt x="117" y="93"/>
                      <a:pt x="108" y="91"/>
                    </a:cubicBezTo>
                    <a:lnTo>
                      <a:pt x="108" y="91"/>
                    </a:lnTo>
                    <a:cubicBezTo>
                      <a:pt x="102" y="91"/>
                      <a:pt x="100" y="80"/>
                      <a:pt x="102" y="74"/>
                    </a:cubicBezTo>
                    <a:lnTo>
                      <a:pt x="102" y="74"/>
                    </a:lnTo>
                    <a:cubicBezTo>
                      <a:pt x="103" y="75"/>
                      <a:pt x="104" y="76"/>
                      <a:pt x="105" y="77"/>
                    </a:cubicBezTo>
                    <a:lnTo>
                      <a:pt x="105" y="77"/>
                    </a:lnTo>
                    <a:cubicBezTo>
                      <a:pt x="127" y="88"/>
                      <a:pt x="148" y="99"/>
                      <a:pt x="170" y="110"/>
                    </a:cubicBezTo>
                    <a:lnTo>
                      <a:pt x="170" y="110"/>
                    </a:lnTo>
                    <a:cubicBezTo>
                      <a:pt x="188" y="120"/>
                      <a:pt x="205" y="91"/>
                      <a:pt x="186" y="82"/>
                    </a:cubicBezTo>
                    <a:lnTo>
                      <a:pt x="186" y="82"/>
                    </a:lnTo>
                    <a:cubicBezTo>
                      <a:pt x="165" y="71"/>
                      <a:pt x="143" y="60"/>
                      <a:pt x="122" y="49"/>
                    </a:cubicBezTo>
                    <a:lnTo>
                      <a:pt x="122" y="49"/>
                    </a:lnTo>
                    <a:cubicBezTo>
                      <a:pt x="117" y="46"/>
                      <a:pt x="112" y="47"/>
                      <a:pt x="108" y="48"/>
                    </a:cubicBezTo>
                    <a:lnTo>
                      <a:pt x="108" y="48"/>
                    </a:lnTo>
                    <a:cubicBezTo>
                      <a:pt x="104" y="43"/>
                      <a:pt x="98" y="40"/>
                      <a:pt x="91" y="43"/>
                    </a:cubicBezTo>
                    <a:lnTo>
                      <a:pt x="91" y="43"/>
                    </a:lnTo>
                    <a:cubicBezTo>
                      <a:pt x="88" y="39"/>
                      <a:pt x="85" y="35"/>
                      <a:pt x="81" y="33"/>
                    </a:cubicBezTo>
                    <a:lnTo>
                      <a:pt x="81" y="33"/>
                    </a:lnTo>
                    <a:cubicBezTo>
                      <a:pt x="76" y="27"/>
                      <a:pt x="70" y="27"/>
                      <a:pt x="66" y="28"/>
                    </a:cubicBezTo>
                    <a:lnTo>
                      <a:pt x="66" y="28"/>
                    </a:lnTo>
                    <a:cubicBezTo>
                      <a:pt x="62" y="30"/>
                      <a:pt x="60" y="31"/>
                      <a:pt x="58" y="33"/>
                    </a:cubicBezTo>
                    <a:lnTo>
                      <a:pt x="58" y="33"/>
                    </a:lnTo>
                    <a:cubicBezTo>
                      <a:pt x="48" y="40"/>
                      <a:pt x="45" y="51"/>
                      <a:pt x="46" y="62"/>
                    </a:cubicBezTo>
                    <a:lnTo>
                      <a:pt x="46" y="62"/>
                    </a:lnTo>
                    <a:lnTo>
                      <a:pt x="46" y="62"/>
                    </a:lnTo>
                    <a:lnTo>
                      <a:pt x="46" y="62"/>
                    </a:lnTo>
                    <a:cubicBezTo>
                      <a:pt x="40" y="54"/>
                      <a:pt x="37" y="45"/>
                      <a:pt x="42" y="35"/>
                    </a:cubicBezTo>
                    <a:lnTo>
                      <a:pt x="42" y="35"/>
                    </a:lnTo>
                    <a:cubicBezTo>
                      <a:pt x="51" y="17"/>
                      <a:pt x="23" y="0"/>
                      <a:pt x="14" y="19"/>
                    </a:cubicBezTo>
                    <a:lnTo>
                      <a:pt x="14" y="19"/>
                    </a:lnTo>
                    <a:cubicBezTo>
                      <a:pt x="4" y="38"/>
                      <a:pt x="4" y="61"/>
                      <a:pt x="17" y="78"/>
                    </a:cubicBezTo>
                    <a:lnTo>
                      <a:pt x="17" y="78"/>
                    </a:lnTo>
                    <a:lnTo>
                      <a:pt x="17" y="78"/>
                    </a:lnTo>
                    <a:lnTo>
                      <a:pt x="17" y="78"/>
                    </a:lnTo>
                    <a:cubicBezTo>
                      <a:pt x="14" y="87"/>
                      <a:pt x="16" y="97"/>
                      <a:pt x="20" y="104"/>
                    </a:cubicBezTo>
                    <a:lnTo>
                      <a:pt x="20" y="104"/>
                    </a:lnTo>
                    <a:cubicBezTo>
                      <a:pt x="10" y="103"/>
                      <a:pt x="0" y="111"/>
                      <a:pt x="4" y="1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0" name="Freeform 395">
                <a:extLst>
                  <a:ext uri="{FF2B5EF4-FFF2-40B4-BE49-F238E27FC236}">
                    <a16:creationId xmlns:a16="http://schemas.microsoft.com/office/drawing/2014/main" id="{660D0DE8-9480-1545-A368-D9CD279C5312}"/>
                  </a:ext>
                </a:extLst>
              </p:cNvPr>
              <p:cNvSpPr>
                <a:spLocks noChangeArrowheads="1"/>
              </p:cNvSpPr>
              <p:nvPr/>
            </p:nvSpPr>
            <p:spPr bwMode="auto">
              <a:xfrm>
                <a:off x="5666155" y="3345112"/>
                <a:ext cx="45365" cy="59406"/>
              </a:xfrm>
              <a:custGeom>
                <a:avLst/>
                <a:gdLst>
                  <a:gd name="T0" fmla="*/ 17 w 184"/>
                  <a:gd name="T1" fmla="*/ 18 h 242"/>
                  <a:gd name="T2" fmla="*/ 17 w 184"/>
                  <a:gd name="T3" fmla="*/ 18 h 242"/>
                  <a:gd name="T4" fmla="*/ 17 w 184"/>
                  <a:gd name="T5" fmla="*/ 44 h 242"/>
                  <a:gd name="T6" fmla="*/ 17 w 184"/>
                  <a:gd name="T7" fmla="*/ 44 h 242"/>
                  <a:gd name="T8" fmla="*/ 6 w 184"/>
                  <a:gd name="T9" fmla="*/ 68 h 242"/>
                  <a:gd name="T10" fmla="*/ 6 w 184"/>
                  <a:gd name="T11" fmla="*/ 68 h 242"/>
                  <a:gd name="T12" fmla="*/ 17 w 184"/>
                  <a:gd name="T13" fmla="*/ 91 h 242"/>
                  <a:gd name="T14" fmla="*/ 17 w 184"/>
                  <a:gd name="T15" fmla="*/ 114 h 242"/>
                  <a:gd name="T16" fmla="*/ 17 w 184"/>
                  <a:gd name="T17" fmla="*/ 114 h 242"/>
                  <a:gd name="T18" fmla="*/ 50 w 184"/>
                  <a:gd name="T19" fmla="*/ 114 h 242"/>
                  <a:gd name="T20" fmla="*/ 50 w 184"/>
                  <a:gd name="T21" fmla="*/ 75 h 242"/>
                  <a:gd name="T22" fmla="*/ 50 w 184"/>
                  <a:gd name="T23" fmla="*/ 75 h 242"/>
                  <a:gd name="T24" fmla="*/ 56 w 184"/>
                  <a:gd name="T25" fmla="*/ 76 h 242"/>
                  <a:gd name="T26" fmla="*/ 56 w 184"/>
                  <a:gd name="T27" fmla="*/ 76 h 242"/>
                  <a:gd name="T28" fmla="*/ 87 w 184"/>
                  <a:gd name="T29" fmla="*/ 76 h 242"/>
                  <a:gd name="T30" fmla="*/ 87 w 184"/>
                  <a:gd name="T31" fmla="*/ 76 h 242"/>
                  <a:gd name="T32" fmla="*/ 144 w 184"/>
                  <a:gd name="T33" fmla="*/ 222 h 242"/>
                  <a:gd name="T34" fmla="*/ 144 w 184"/>
                  <a:gd name="T35" fmla="*/ 222 h 242"/>
                  <a:gd name="T36" fmla="*/ 175 w 184"/>
                  <a:gd name="T37" fmla="*/ 213 h 242"/>
                  <a:gd name="T38" fmla="*/ 175 w 184"/>
                  <a:gd name="T39" fmla="*/ 213 h 242"/>
                  <a:gd name="T40" fmla="*/ 115 w 184"/>
                  <a:gd name="T41" fmla="*/ 58 h 242"/>
                  <a:gd name="T42" fmla="*/ 115 w 184"/>
                  <a:gd name="T43" fmla="*/ 58 h 242"/>
                  <a:gd name="T44" fmla="*/ 94 w 184"/>
                  <a:gd name="T45" fmla="*/ 48 h 242"/>
                  <a:gd name="T46" fmla="*/ 94 w 184"/>
                  <a:gd name="T47" fmla="*/ 48 h 242"/>
                  <a:gd name="T48" fmla="*/ 75 w 184"/>
                  <a:gd name="T49" fmla="*/ 46 h 242"/>
                  <a:gd name="T50" fmla="*/ 75 w 184"/>
                  <a:gd name="T51" fmla="*/ 46 h 242"/>
                  <a:gd name="T52" fmla="*/ 66 w 184"/>
                  <a:gd name="T53" fmla="*/ 41 h 242"/>
                  <a:gd name="T54" fmla="*/ 66 w 184"/>
                  <a:gd name="T55" fmla="*/ 41 h 242"/>
                  <a:gd name="T56" fmla="*/ 50 w 184"/>
                  <a:gd name="T57" fmla="*/ 21 h 242"/>
                  <a:gd name="T58" fmla="*/ 50 w 184"/>
                  <a:gd name="T59" fmla="*/ 21 h 242"/>
                  <a:gd name="T60" fmla="*/ 17 w 184"/>
                  <a:gd name="T61" fmla="*/ 1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242">
                    <a:moveTo>
                      <a:pt x="17" y="18"/>
                    </a:moveTo>
                    <a:lnTo>
                      <a:pt x="17" y="18"/>
                    </a:lnTo>
                    <a:cubicBezTo>
                      <a:pt x="14" y="27"/>
                      <a:pt x="15" y="36"/>
                      <a:pt x="17" y="44"/>
                    </a:cubicBezTo>
                    <a:lnTo>
                      <a:pt x="17" y="44"/>
                    </a:lnTo>
                    <a:cubicBezTo>
                      <a:pt x="8" y="47"/>
                      <a:pt x="0" y="57"/>
                      <a:pt x="6" y="68"/>
                    </a:cubicBezTo>
                    <a:lnTo>
                      <a:pt x="6" y="68"/>
                    </a:lnTo>
                    <a:cubicBezTo>
                      <a:pt x="10" y="76"/>
                      <a:pt x="13" y="83"/>
                      <a:pt x="17" y="91"/>
                    </a:cubicBezTo>
                    <a:lnTo>
                      <a:pt x="17" y="114"/>
                    </a:lnTo>
                    <a:lnTo>
                      <a:pt x="17" y="114"/>
                    </a:lnTo>
                    <a:cubicBezTo>
                      <a:pt x="17" y="136"/>
                      <a:pt x="50" y="136"/>
                      <a:pt x="50" y="114"/>
                    </a:cubicBezTo>
                    <a:lnTo>
                      <a:pt x="50" y="75"/>
                    </a:lnTo>
                    <a:lnTo>
                      <a:pt x="50" y="75"/>
                    </a:lnTo>
                    <a:cubicBezTo>
                      <a:pt x="52" y="75"/>
                      <a:pt x="54" y="76"/>
                      <a:pt x="56" y="76"/>
                    </a:cubicBezTo>
                    <a:lnTo>
                      <a:pt x="56" y="76"/>
                    </a:lnTo>
                    <a:cubicBezTo>
                      <a:pt x="66" y="81"/>
                      <a:pt x="77" y="81"/>
                      <a:pt x="87" y="76"/>
                    </a:cubicBezTo>
                    <a:lnTo>
                      <a:pt x="87" y="76"/>
                    </a:lnTo>
                    <a:cubicBezTo>
                      <a:pt x="106" y="124"/>
                      <a:pt x="125" y="173"/>
                      <a:pt x="144" y="222"/>
                    </a:cubicBezTo>
                    <a:lnTo>
                      <a:pt x="144" y="222"/>
                    </a:lnTo>
                    <a:cubicBezTo>
                      <a:pt x="151" y="241"/>
                      <a:pt x="183" y="233"/>
                      <a:pt x="175" y="213"/>
                    </a:cubicBezTo>
                    <a:lnTo>
                      <a:pt x="175" y="213"/>
                    </a:lnTo>
                    <a:cubicBezTo>
                      <a:pt x="155" y="161"/>
                      <a:pt x="135" y="110"/>
                      <a:pt x="115" y="58"/>
                    </a:cubicBezTo>
                    <a:lnTo>
                      <a:pt x="115" y="58"/>
                    </a:lnTo>
                    <a:cubicBezTo>
                      <a:pt x="111" y="48"/>
                      <a:pt x="101" y="46"/>
                      <a:pt x="94" y="48"/>
                    </a:cubicBezTo>
                    <a:lnTo>
                      <a:pt x="94" y="48"/>
                    </a:lnTo>
                    <a:cubicBezTo>
                      <a:pt x="88" y="43"/>
                      <a:pt x="80" y="41"/>
                      <a:pt x="75" y="46"/>
                    </a:cubicBezTo>
                    <a:lnTo>
                      <a:pt x="75" y="46"/>
                    </a:lnTo>
                    <a:cubicBezTo>
                      <a:pt x="71" y="48"/>
                      <a:pt x="64" y="46"/>
                      <a:pt x="66" y="41"/>
                    </a:cubicBezTo>
                    <a:lnTo>
                      <a:pt x="66" y="41"/>
                    </a:lnTo>
                    <a:cubicBezTo>
                      <a:pt x="70" y="28"/>
                      <a:pt x="60" y="21"/>
                      <a:pt x="50" y="21"/>
                    </a:cubicBezTo>
                    <a:lnTo>
                      <a:pt x="50" y="21"/>
                    </a:lnTo>
                    <a:cubicBezTo>
                      <a:pt x="50" y="6"/>
                      <a:pt x="25" y="0"/>
                      <a:pt x="17"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1" name="Freeform 396">
                <a:extLst>
                  <a:ext uri="{FF2B5EF4-FFF2-40B4-BE49-F238E27FC236}">
                    <a16:creationId xmlns:a16="http://schemas.microsoft.com/office/drawing/2014/main" id="{8A122136-77EE-1540-9415-217F474367AE}"/>
                  </a:ext>
                </a:extLst>
              </p:cNvPr>
              <p:cNvSpPr>
                <a:spLocks noChangeArrowheads="1"/>
              </p:cNvSpPr>
              <p:nvPr/>
            </p:nvSpPr>
            <p:spPr bwMode="auto">
              <a:xfrm>
                <a:off x="5685598" y="3329990"/>
                <a:ext cx="41044" cy="81008"/>
              </a:xfrm>
              <a:custGeom>
                <a:avLst/>
                <a:gdLst>
                  <a:gd name="T0" fmla="*/ 73 w 166"/>
                  <a:gd name="T1" fmla="*/ 56 h 331"/>
                  <a:gd name="T2" fmla="*/ 73 w 166"/>
                  <a:gd name="T3" fmla="*/ 56 h 331"/>
                  <a:gd name="T4" fmla="*/ 73 w 166"/>
                  <a:gd name="T5" fmla="*/ 56 h 331"/>
                  <a:gd name="T6" fmla="*/ 73 w 166"/>
                  <a:gd name="T7" fmla="*/ 56 h 331"/>
                  <a:gd name="T8" fmla="*/ 76 w 166"/>
                  <a:gd name="T9" fmla="*/ 54 h 331"/>
                  <a:gd name="T10" fmla="*/ 76 w 166"/>
                  <a:gd name="T11" fmla="*/ 54 h 331"/>
                  <a:gd name="T12" fmla="*/ 73 w 166"/>
                  <a:gd name="T13" fmla="*/ 56 h 331"/>
                  <a:gd name="T14" fmla="*/ 85 w 166"/>
                  <a:gd name="T15" fmla="*/ 60 h 331"/>
                  <a:gd name="T16" fmla="*/ 85 w 166"/>
                  <a:gd name="T17" fmla="*/ 60 h 331"/>
                  <a:gd name="T18" fmla="*/ 82 w 166"/>
                  <a:gd name="T19" fmla="*/ 57 h 331"/>
                  <a:gd name="T20" fmla="*/ 82 w 166"/>
                  <a:gd name="T21" fmla="*/ 57 h 331"/>
                  <a:gd name="T22" fmla="*/ 85 w 166"/>
                  <a:gd name="T23" fmla="*/ 60 h 331"/>
                  <a:gd name="T24" fmla="*/ 52 w 166"/>
                  <a:gd name="T25" fmla="*/ 60 h 331"/>
                  <a:gd name="T26" fmla="*/ 52 w 166"/>
                  <a:gd name="T27" fmla="*/ 60 h 331"/>
                  <a:gd name="T28" fmla="*/ 46 w 166"/>
                  <a:gd name="T29" fmla="*/ 49 h 331"/>
                  <a:gd name="T30" fmla="*/ 46 w 166"/>
                  <a:gd name="T31" fmla="*/ 49 h 331"/>
                  <a:gd name="T32" fmla="*/ 28 w 166"/>
                  <a:gd name="T33" fmla="*/ 42 h 331"/>
                  <a:gd name="T34" fmla="*/ 28 w 166"/>
                  <a:gd name="T35" fmla="*/ 42 h 331"/>
                  <a:gd name="T36" fmla="*/ 16 w 166"/>
                  <a:gd name="T37" fmla="*/ 50 h 331"/>
                  <a:gd name="T38" fmla="*/ 16 w 166"/>
                  <a:gd name="T39" fmla="*/ 50 h 331"/>
                  <a:gd name="T40" fmla="*/ 39 w 166"/>
                  <a:gd name="T41" fmla="*/ 110 h 331"/>
                  <a:gd name="T42" fmla="*/ 39 w 166"/>
                  <a:gd name="T43" fmla="*/ 110 h 331"/>
                  <a:gd name="T44" fmla="*/ 47 w 166"/>
                  <a:gd name="T45" fmla="*/ 110 h 331"/>
                  <a:gd name="T46" fmla="*/ 47 w 166"/>
                  <a:gd name="T47" fmla="*/ 110 h 331"/>
                  <a:gd name="T48" fmla="*/ 71 w 166"/>
                  <a:gd name="T49" fmla="*/ 97 h 331"/>
                  <a:gd name="T50" fmla="*/ 71 w 166"/>
                  <a:gd name="T51" fmla="*/ 97 h 331"/>
                  <a:gd name="T52" fmla="*/ 93 w 166"/>
                  <a:gd name="T53" fmla="*/ 92 h 331"/>
                  <a:gd name="T54" fmla="*/ 93 w 166"/>
                  <a:gd name="T55" fmla="*/ 92 h 331"/>
                  <a:gd name="T56" fmla="*/ 128 w 166"/>
                  <a:gd name="T57" fmla="*/ 309 h 331"/>
                  <a:gd name="T58" fmla="*/ 128 w 166"/>
                  <a:gd name="T59" fmla="*/ 309 h 331"/>
                  <a:gd name="T60" fmla="*/ 160 w 166"/>
                  <a:gd name="T61" fmla="*/ 301 h 331"/>
                  <a:gd name="T62" fmla="*/ 160 w 166"/>
                  <a:gd name="T63" fmla="*/ 301 h 331"/>
                  <a:gd name="T64" fmla="*/ 131 w 166"/>
                  <a:gd name="T65" fmla="*/ 150 h 331"/>
                  <a:gd name="T66" fmla="*/ 131 w 166"/>
                  <a:gd name="T67" fmla="*/ 150 h 331"/>
                  <a:gd name="T68" fmla="*/ 131 w 166"/>
                  <a:gd name="T69" fmla="*/ 118 h 331"/>
                  <a:gd name="T70" fmla="*/ 128 w 166"/>
                  <a:gd name="T71" fmla="*/ 118 h 331"/>
                  <a:gd name="T72" fmla="*/ 128 w 166"/>
                  <a:gd name="T73" fmla="*/ 118 h 331"/>
                  <a:gd name="T74" fmla="*/ 126 w 166"/>
                  <a:gd name="T75" fmla="*/ 86 h 331"/>
                  <a:gd name="T76" fmla="*/ 126 w 166"/>
                  <a:gd name="T77" fmla="*/ 86 h 331"/>
                  <a:gd name="T78" fmla="*/ 127 w 166"/>
                  <a:gd name="T79" fmla="*/ 87 h 331"/>
                  <a:gd name="T80" fmla="*/ 127 w 166"/>
                  <a:gd name="T81" fmla="*/ 87 h 331"/>
                  <a:gd name="T82" fmla="*/ 127 w 166"/>
                  <a:gd name="T83" fmla="*/ 87 h 331"/>
                  <a:gd name="T84" fmla="*/ 127 w 166"/>
                  <a:gd name="T85" fmla="*/ 87 h 331"/>
                  <a:gd name="T86" fmla="*/ 159 w 166"/>
                  <a:gd name="T87" fmla="*/ 88 h 331"/>
                  <a:gd name="T88" fmla="*/ 159 w 166"/>
                  <a:gd name="T89" fmla="*/ 88 h 331"/>
                  <a:gd name="T90" fmla="*/ 143 w 166"/>
                  <a:gd name="T91" fmla="*/ 22 h 331"/>
                  <a:gd name="T92" fmla="*/ 143 w 166"/>
                  <a:gd name="T93" fmla="*/ 22 h 331"/>
                  <a:gd name="T94" fmla="*/ 122 w 166"/>
                  <a:gd name="T95" fmla="*/ 21 h 331"/>
                  <a:gd name="T96" fmla="*/ 122 w 166"/>
                  <a:gd name="T97" fmla="*/ 21 h 331"/>
                  <a:gd name="T98" fmla="*/ 89 w 166"/>
                  <a:gd name="T99" fmla="*/ 21 h 331"/>
                  <a:gd name="T100" fmla="*/ 89 w 166"/>
                  <a:gd name="T101" fmla="*/ 35 h 331"/>
                  <a:gd name="T102" fmla="*/ 89 w 166"/>
                  <a:gd name="T103" fmla="*/ 35 h 331"/>
                  <a:gd name="T104" fmla="*/ 87 w 166"/>
                  <a:gd name="T105" fmla="*/ 33 h 331"/>
                  <a:gd name="T106" fmla="*/ 87 w 166"/>
                  <a:gd name="T107" fmla="*/ 33 h 331"/>
                  <a:gd name="T108" fmla="*/ 52 w 166"/>
                  <a:gd name="T109" fmla="*/ 6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6" h="331">
                    <a:moveTo>
                      <a:pt x="73" y="56"/>
                    </a:moveTo>
                    <a:lnTo>
                      <a:pt x="73" y="56"/>
                    </a:lnTo>
                    <a:lnTo>
                      <a:pt x="73" y="56"/>
                    </a:lnTo>
                    <a:lnTo>
                      <a:pt x="73" y="56"/>
                    </a:lnTo>
                    <a:cubicBezTo>
                      <a:pt x="74" y="55"/>
                      <a:pt x="75" y="55"/>
                      <a:pt x="76" y="54"/>
                    </a:cubicBezTo>
                    <a:lnTo>
                      <a:pt x="76" y="54"/>
                    </a:lnTo>
                    <a:cubicBezTo>
                      <a:pt x="75" y="55"/>
                      <a:pt x="75" y="55"/>
                      <a:pt x="73" y="56"/>
                    </a:cubicBezTo>
                    <a:close/>
                    <a:moveTo>
                      <a:pt x="85" y="60"/>
                    </a:moveTo>
                    <a:lnTo>
                      <a:pt x="85" y="60"/>
                    </a:lnTo>
                    <a:cubicBezTo>
                      <a:pt x="84" y="59"/>
                      <a:pt x="83" y="58"/>
                      <a:pt x="82" y="57"/>
                    </a:cubicBezTo>
                    <a:lnTo>
                      <a:pt x="82" y="57"/>
                    </a:lnTo>
                    <a:cubicBezTo>
                      <a:pt x="84" y="58"/>
                      <a:pt x="85" y="59"/>
                      <a:pt x="85" y="60"/>
                    </a:cubicBezTo>
                    <a:close/>
                    <a:moveTo>
                      <a:pt x="52" y="60"/>
                    </a:moveTo>
                    <a:lnTo>
                      <a:pt x="52" y="60"/>
                    </a:lnTo>
                    <a:cubicBezTo>
                      <a:pt x="50" y="57"/>
                      <a:pt x="48" y="53"/>
                      <a:pt x="46" y="49"/>
                    </a:cubicBezTo>
                    <a:lnTo>
                      <a:pt x="46" y="49"/>
                    </a:lnTo>
                    <a:cubicBezTo>
                      <a:pt x="42" y="42"/>
                      <a:pt x="35" y="41"/>
                      <a:pt x="28" y="42"/>
                    </a:cubicBezTo>
                    <a:lnTo>
                      <a:pt x="28" y="42"/>
                    </a:lnTo>
                    <a:cubicBezTo>
                      <a:pt x="23" y="43"/>
                      <a:pt x="19" y="46"/>
                      <a:pt x="16" y="50"/>
                    </a:cubicBezTo>
                    <a:lnTo>
                      <a:pt x="16" y="50"/>
                    </a:lnTo>
                    <a:cubicBezTo>
                      <a:pt x="0" y="72"/>
                      <a:pt x="14" y="104"/>
                      <a:pt x="39" y="110"/>
                    </a:cubicBezTo>
                    <a:lnTo>
                      <a:pt x="39" y="110"/>
                    </a:lnTo>
                    <a:cubicBezTo>
                      <a:pt x="42" y="111"/>
                      <a:pt x="44" y="111"/>
                      <a:pt x="47" y="110"/>
                    </a:cubicBezTo>
                    <a:lnTo>
                      <a:pt x="47" y="110"/>
                    </a:lnTo>
                    <a:cubicBezTo>
                      <a:pt x="57" y="117"/>
                      <a:pt x="71" y="108"/>
                      <a:pt x="71" y="97"/>
                    </a:cubicBezTo>
                    <a:lnTo>
                      <a:pt x="71" y="97"/>
                    </a:lnTo>
                    <a:cubicBezTo>
                      <a:pt x="79" y="103"/>
                      <a:pt x="89" y="99"/>
                      <a:pt x="93" y="92"/>
                    </a:cubicBezTo>
                    <a:lnTo>
                      <a:pt x="93" y="92"/>
                    </a:lnTo>
                    <a:cubicBezTo>
                      <a:pt x="98" y="166"/>
                      <a:pt x="109" y="238"/>
                      <a:pt x="128" y="309"/>
                    </a:cubicBezTo>
                    <a:lnTo>
                      <a:pt x="128" y="309"/>
                    </a:lnTo>
                    <a:cubicBezTo>
                      <a:pt x="133" y="330"/>
                      <a:pt x="165" y="321"/>
                      <a:pt x="160" y="301"/>
                    </a:cubicBezTo>
                    <a:lnTo>
                      <a:pt x="160" y="301"/>
                    </a:lnTo>
                    <a:cubicBezTo>
                      <a:pt x="146" y="251"/>
                      <a:pt x="138" y="201"/>
                      <a:pt x="131" y="150"/>
                    </a:cubicBezTo>
                    <a:lnTo>
                      <a:pt x="131" y="150"/>
                    </a:lnTo>
                    <a:cubicBezTo>
                      <a:pt x="152" y="150"/>
                      <a:pt x="152" y="118"/>
                      <a:pt x="131" y="118"/>
                    </a:cubicBezTo>
                    <a:lnTo>
                      <a:pt x="128" y="118"/>
                    </a:lnTo>
                    <a:lnTo>
                      <a:pt x="128" y="118"/>
                    </a:lnTo>
                    <a:cubicBezTo>
                      <a:pt x="127" y="108"/>
                      <a:pt x="126" y="97"/>
                      <a:pt x="126" y="86"/>
                    </a:cubicBezTo>
                    <a:lnTo>
                      <a:pt x="126" y="86"/>
                    </a:lnTo>
                    <a:cubicBezTo>
                      <a:pt x="126" y="87"/>
                      <a:pt x="126" y="87"/>
                      <a:pt x="127" y="87"/>
                    </a:cubicBezTo>
                    <a:lnTo>
                      <a:pt x="127" y="87"/>
                    </a:lnTo>
                    <a:lnTo>
                      <a:pt x="127" y="87"/>
                    </a:lnTo>
                    <a:lnTo>
                      <a:pt x="127" y="87"/>
                    </a:lnTo>
                    <a:cubicBezTo>
                      <a:pt x="130" y="101"/>
                      <a:pt x="154" y="106"/>
                      <a:pt x="159" y="88"/>
                    </a:cubicBezTo>
                    <a:lnTo>
                      <a:pt x="159" y="88"/>
                    </a:lnTo>
                    <a:cubicBezTo>
                      <a:pt x="165" y="64"/>
                      <a:pt x="159" y="41"/>
                      <a:pt x="143" y="22"/>
                    </a:cubicBezTo>
                    <a:lnTo>
                      <a:pt x="143" y="22"/>
                    </a:lnTo>
                    <a:cubicBezTo>
                      <a:pt x="136" y="14"/>
                      <a:pt x="128" y="15"/>
                      <a:pt x="122" y="21"/>
                    </a:cubicBezTo>
                    <a:lnTo>
                      <a:pt x="122" y="21"/>
                    </a:lnTo>
                    <a:cubicBezTo>
                      <a:pt x="121" y="0"/>
                      <a:pt x="89" y="0"/>
                      <a:pt x="89" y="21"/>
                    </a:cubicBezTo>
                    <a:lnTo>
                      <a:pt x="89" y="35"/>
                    </a:lnTo>
                    <a:lnTo>
                      <a:pt x="89" y="35"/>
                    </a:lnTo>
                    <a:cubicBezTo>
                      <a:pt x="89" y="34"/>
                      <a:pt x="88" y="34"/>
                      <a:pt x="87" y="33"/>
                    </a:cubicBezTo>
                    <a:lnTo>
                      <a:pt x="87" y="33"/>
                    </a:lnTo>
                    <a:cubicBezTo>
                      <a:pt x="68" y="26"/>
                      <a:pt x="52" y="43"/>
                      <a:pt x="52" y="6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2" name="Freeform 397">
                <a:extLst>
                  <a:ext uri="{FF2B5EF4-FFF2-40B4-BE49-F238E27FC236}">
                    <a16:creationId xmlns:a16="http://schemas.microsoft.com/office/drawing/2014/main" id="{AC55F283-D19A-824A-82AD-2D556E6B7192}"/>
                  </a:ext>
                </a:extLst>
              </p:cNvPr>
              <p:cNvSpPr>
                <a:spLocks noChangeArrowheads="1"/>
              </p:cNvSpPr>
              <p:nvPr/>
            </p:nvSpPr>
            <p:spPr bwMode="auto">
              <a:xfrm>
                <a:off x="5850855" y="3363473"/>
                <a:ext cx="35643" cy="52926"/>
              </a:xfrm>
              <a:custGeom>
                <a:avLst/>
                <a:gdLst>
                  <a:gd name="T0" fmla="*/ 90 w 147"/>
                  <a:gd name="T1" fmla="*/ 146 h 217"/>
                  <a:gd name="T2" fmla="*/ 90 w 147"/>
                  <a:gd name="T3" fmla="*/ 146 h 217"/>
                  <a:gd name="T4" fmla="*/ 90 w 147"/>
                  <a:gd name="T5" fmla="*/ 145 h 217"/>
                  <a:gd name="T6" fmla="*/ 90 w 147"/>
                  <a:gd name="T7" fmla="*/ 145 h 217"/>
                  <a:gd name="T8" fmla="*/ 91 w 147"/>
                  <a:gd name="T9" fmla="*/ 145 h 217"/>
                  <a:gd name="T10" fmla="*/ 91 w 147"/>
                  <a:gd name="T11" fmla="*/ 145 h 217"/>
                  <a:gd name="T12" fmla="*/ 90 w 147"/>
                  <a:gd name="T13" fmla="*/ 146 h 217"/>
                  <a:gd name="T14" fmla="*/ 19 w 147"/>
                  <a:gd name="T15" fmla="*/ 20 h 217"/>
                  <a:gd name="T16" fmla="*/ 19 w 147"/>
                  <a:gd name="T17" fmla="*/ 68 h 217"/>
                  <a:gd name="T18" fmla="*/ 19 w 147"/>
                  <a:gd name="T19" fmla="*/ 68 h 217"/>
                  <a:gd name="T20" fmla="*/ 14 w 147"/>
                  <a:gd name="T21" fmla="*/ 97 h 217"/>
                  <a:gd name="T22" fmla="*/ 14 w 147"/>
                  <a:gd name="T23" fmla="*/ 97 h 217"/>
                  <a:gd name="T24" fmla="*/ 54 w 147"/>
                  <a:gd name="T25" fmla="*/ 110 h 217"/>
                  <a:gd name="T26" fmla="*/ 54 w 147"/>
                  <a:gd name="T27" fmla="*/ 110 h 217"/>
                  <a:gd name="T28" fmla="*/ 56 w 147"/>
                  <a:gd name="T29" fmla="*/ 133 h 217"/>
                  <a:gd name="T30" fmla="*/ 56 w 147"/>
                  <a:gd name="T31" fmla="*/ 133 h 217"/>
                  <a:gd name="T32" fmla="*/ 56 w 147"/>
                  <a:gd name="T33" fmla="*/ 134 h 217"/>
                  <a:gd name="T34" fmla="*/ 56 w 147"/>
                  <a:gd name="T35" fmla="*/ 134 h 217"/>
                  <a:gd name="T36" fmla="*/ 57 w 147"/>
                  <a:gd name="T37" fmla="*/ 136 h 217"/>
                  <a:gd name="T38" fmla="*/ 57 w 147"/>
                  <a:gd name="T39" fmla="*/ 136 h 217"/>
                  <a:gd name="T40" fmla="*/ 61 w 147"/>
                  <a:gd name="T41" fmla="*/ 171 h 217"/>
                  <a:gd name="T42" fmla="*/ 61 w 147"/>
                  <a:gd name="T43" fmla="*/ 171 h 217"/>
                  <a:gd name="T44" fmla="*/ 65 w 147"/>
                  <a:gd name="T45" fmla="*/ 181 h 217"/>
                  <a:gd name="T46" fmla="*/ 65 w 147"/>
                  <a:gd name="T47" fmla="*/ 181 h 217"/>
                  <a:gd name="T48" fmla="*/ 59 w 147"/>
                  <a:gd name="T49" fmla="*/ 189 h 217"/>
                  <a:gd name="T50" fmla="*/ 59 w 147"/>
                  <a:gd name="T51" fmla="*/ 189 h 217"/>
                  <a:gd name="T52" fmla="*/ 65 w 147"/>
                  <a:gd name="T53" fmla="*/ 211 h 217"/>
                  <a:gd name="T54" fmla="*/ 65 w 147"/>
                  <a:gd name="T55" fmla="*/ 211 h 217"/>
                  <a:gd name="T56" fmla="*/ 87 w 147"/>
                  <a:gd name="T57" fmla="*/ 205 h 217"/>
                  <a:gd name="T58" fmla="*/ 87 w 147"/>
                  <a:gd name="T59" fmla="*/ 205 h 217"/>
                  <a:gd name="T60" fmla="*/ 124 w 147"/>
                  <a:gd name="T61" fmla="*/ 155 h 217"/>
                  <a:gd name="T62" fmla="*/ 124 w 147"/>
                  <a:gd name="T63" fmla="*/ 155 h 217"/>
                  <a:gd name="T64" fmla="*/ 119 w 147"/>
                  <a:gd name="T65" fmla="*/ 132 h 217"/>
                  <a:gd name="T66" fmla="*/ 119 w 147"/>
                  <a:gd name="T67" fmla="*/ 132 h 217"/>
                  <a:gd name="T68" fmla="*/ 116 w 147"/>
                  <a:gd name="T69" fmla="*/ 131 h 217"/>
                  <a:gd name="T70" fmla="*/ 116 w 147"/>
                  <a:gd name="T71" fmla="*/ 131 h 217"/>
                  <a:gd name="T72" fmla="*/ 137 w 147"/>
                  <a:gd name="T73" fmla="*/ 105 h 217"/>
                  <a:gd name="T74" fmla="*/ 137 w 147"/>
                  <a:gd name="T75" fmla="*/ 105 h 217"/>
                  <a:gd name="T76" fmla="*/ 111 w 147"/>
                  <a:gd name="T77" fmla="*/ 86 h 217"/>
                  <a:gd name="T78" fmla="*/ 111 w 147"/>
                  <a:gd name="T79" fmla="*/ 86 h 217"/>
                  <a:gd name="T80" fmla="*/ 98 w 147"/>
                  <a:gd name="T81" fmla="*/ 80 h 217"/>
                  <a:gd name="T82" fmla="*/ 98 w 147"/>
                  <a:gd name="T83" fmla="*/ 80 h 217"/>
                  <a:gd name="T84" fmla="*/ 51 w 147"/>
                  <a:gd name="T85" fmla="*/ 76 h 217"/>
                  <a:gd name="T86" fmla="*/ 51 w 147"/>
                  <a:gd name="T87" fmla="*/ 20 h 217"/>
                  <a:gd name="T88" fmla="*/ 51 w 147"/>
                  <a:gd name="T89" fmla="*/ 20 h 217"/>
                  <a:gd name="T90" fmla="*/ 19 w 147"/>
                  <a:gd name="T91" fmla="*/ 2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7" h="217">
                    <a:moveTo>
                      <a:pt x="90" y="146"/>
                    </a:moveTo>
                    <a:lnTo>
                      <a:pt x="90" y="146"/>
                    </a:lnTo>
                    <a:cubicBezTo>
                      <a:pt x="90" y="146"/>
                      <a:pt x="90" y="146"/>
                      <a:pt x="90" y="145"/>
                    </a:cubicBezTo>
                    <a:lnTo>
                      <a:pt x="90" y="145"/>
                    </a:lnTo>
                    <a:lnTo>
                      <a:pt x="91" y="145"/>
                    </a:lnTo>
                    <a:lnTo>
                      <a:pt x="91" y="145"/>
                    </a:lnTo>
                    <a:cubicBezTo>
                      <a:pt x="91" y="145"/>
                      <a:pt x="91" y="146"/>
                      <a:pt x="90" y="146"/>
                    </a:cubicBezTo>
                    <a:close/>
                    <a:moveTo>
                      <a:pt x="19" y="20"/>
                    </a:moveTo>
                    <a:lnTo>
                      <a:pt x="19" y="68"/>
                    </a:lnTo>
                    <a:lnTo>
                      <a:pt x="19" y="68"/>
                    </a:lnTo>
                    <a:cubicBezTo>
                      <a:pt x="7" y="72"/>
                      <a:pt x="0" y="90"/>
                      <a:pt x="14" y="97"/>
                    </a:cubicBezTo>
                    <a:lnTo>
                      <a:pt x="14" y="97"/>
                    </a:lnTo>
                    <a:cubicBezTo>
                      <a:pt x="27" y="103"/>
                      <a:pt x="41" y="107"/>
                      <a:pt x="54" y="110"/>
                    </a:cubicBezTo>
                    <a:lnTo>
                      <a:pt x="54" y="110"/>
                    </a:lnTo>
                    <a:cubicBezTo>
                      <a:pt x="55" y="118"/>
                      <a:pt x="56" y="125"/>
                      <a:pt x="56" y="133"/>
                    </a:cubicBezTo>
                    <a:lnTo>
                      <a:pt x="56" y="133"/>
                    </a:lnTo>
                    <a:cubicBezTo>
                      <a:pt x="56" y="133"/>
                      <a:pt x="56" y="133"/>
                      <a:pt x="56" y="134"/>
                    </a:cubicBezTo>
                    <a:lnTo>
                      <a:pt x="56" y="134"/>
                    </a:lnTo>
                    <a:cubicBezTo>
                      <a:pt x="56" y="134"/>
                      <a:pt x="57" y="135"/>
                      <a:pt x="57" y="136"/>
                    </a:cubicBezTo>
                    <a:lnTo>
                      <a:pt x="57" y="136"/>
                    </a:lnTo>
                    <a:cubicBezTo>
                      <a:pt x="58" y="148"/>
                      <a:pt x="59" y="160"/>
                      <a:pt x="61" y="171"/>
                    </a:cubicBezTo>
                    <a:lnTo>
                      <a:pt x="61" y="171"/>
                    </a:lnTo>
                    <a:cubicBezTo>
                      <a:pt x="61" y="175"/>
                      <a:pt x="63" y="178"/>
                      <a:pt x="65" y="181"/>
                    </a:cubicBezTo>
                    <a:lnTo>
                      <a:pt x="65" y="181"/>
                    </a:lnTo>
                    <a:cubicBezTo>
                      <a:pt x="63" y="183"/>
                      <a:pt x="61" y="186"/>
                      <a:pt x="59" y="189"/>
                    </a:cubicBezTo>
                    <a:lnTo>
                      <a:pt x="59" y="189"/>
                    </a:lnTo>
                    <a:cubicBezTo>
                      <a:pt x="53" y="196"/>
                      <a:pt x="58" y="207"/>
                      <a:pt x="65" y="211"/>
                    </a:cubicBezTo>
                    <a:lnTo>
                      <a:pt x="65" y="211"/>
                    </a:lnTo>
                    <a:cubicBezTo>
                      <a:pt x="73" y="216"/>
                      <a:pt x="82" y="212"/>
                      <a:pt x="87" y="205"/>
                    </a:cubicBezTo>
                    <a:lnTo>
                      <a:pt x="87" y="205"/>
                    </a:lnTo>
                    <a:cubicBezTo>
                      <a:pt x="99" y="188"/>
                      <a:pt x="112" y="172"/>
                      <a:pt x="124" y="155"/>
                    </a:cubicBezTo>
                    <a:lnTo>
                      <a:pt x="124" y="155"/>
                    </a:lnTo>
                    <a:cubicBezTo>
                      <a:pt x="130" y="148"/>
                      <a:pt x="126" y="137"/>
                      <a:pt x="119" y="132"/>
                    </a:cubicBezTo>
                    <a:lnTo>
                      <a:pt x="119" y="132"/>
                    </a:lnTo>
                    <a:cubicBezTo>
                      <a:pt x="118" y="132"/>
                      <a:pt x="117" y="132"/>
                      <a:pt x="116" y="131"/>
                    </a:cubicBezTo>
                    <a:lnTo>
                      <a:pt x="116" y="131"/>
                    </a:lnTo>
                    <a:cubicBezTo>
                      <a:pt x="124" y="124"/>
                      <a:pt x="133" y="115"/>
                      <a:pt x="137" y="105"/>
                    </a:cubicBezTo>
                    <a:lnTo>
                      <a:pt x="137" y="105"/>
                    </a:lnTo>
                    <a:cubicBezTo>
                      <a:pt x="146" y="87"/>
                      <a:pt x="121" y="71"/>
                      <a:pt x="111" y="86"/>
                    </a:cubicBezTo>
                    <a:lnTo>
                      <a:pt x="111" y="86"/>
                    </a:lnTo>
                    <a:cubicBezTo>
                      <a:pt x="109" y="82"/>
                      <a:pt x="104" y="79"/>
                      <a:pt x="98" y="80"/>
                    </a:cubicBezTo>
                    <a:lnTo>
                      <a:pt x="98" y="80"/>
                    </a:lnTo>
                    <a:cubicBezTo>
                      <a:pt x="82" y="81"/>
                      <a:pt x="66" y="80"/>
                      <a:pt x="51" y="76"/>
                    </a:cubicBezTo>
                    <a:lnTo>
                      <a:pt x="51" y="20"/>
                    </a:lnTo>
                    <a:lnTo>
                      <a:pt x="51" y="20"/>
                    </a:lnTo>
                    <a:cubicBezTo>
                      <a:pt x="51" y="0"/>
                      <a:pt x="19" y="0"/>
                      <a:pt x="19" y="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24" name="Freeform 398">
              <a:extLst>
                <a:ext uri="{FF2B5EF4-FFF2-40B4-BE49-F238E27FC236}">
                  <a16:creationId xmlns:a16="http://schemas.microsoft.com/office/drawing/2014/main" id="{D89CAFC7-7BA8-1F4E-BEF7-C1253D32916F}"/>
                </a:ext>
              </a:extLst>
            </p:cNvPr>
            <p:cNvSpPr>
              <a:spLocks noChangeArrowheads="1"/>
            </p:cNvSpPr>
            <p:nvPr/>
          </p:nvSpPr>
          <p:spPr bwMode="auto">
            <a:xfrm rot="759599">
              <a:off x="6122886" y="5166261"/>
              <a:ext cx="549171" cy="973725"/>
            </a:xfrm>
            <a:custGeom>
              <a:avLst/>
              <a:gdLst>
                <a:gd name="T0" fmla="*/ 1036 w 1147"/>
                <a:gd name="T1" fmla="*/ 674 h 2033"/>
                <a:gd name="T2" fmla="*/ 572 w 1147"/>
                <a:gd name="T3" fmla="*/ 1214 h 2033"/>
                <a:gd name="T4" fmla="*/ 573 w 1147"/>
                <a:gd name="T5" fmla="*/ 1166 h 2033"/>
                <a:gd name="T6" fmla="*/ 575 w 1147"/>
                <a:gd name="T7" fmla="*/ 1168 h 2033"/>
                <a:gd name="T8" fmla="*/ 64 w 1147"/>
                <a:gd name="T9" fmla="*/ 1025 h 2033"/>
                <a:gd name="T10" fmla="*/ 116 w 1147"/>
                <a:gd name="T11" fmla="*/ 968 h 2033"/>
                <a:gd name="T12" fmla="*/ 127 w 1147"/>
                <a:gd name="T13" fmla="*/ 1006 h 2033"/>
                <a:gd name="T14" fmla="*/ 102 w 1147"/>
                <a:gd name="T15" fmla="*/ 1046 h 2033"/>
                <a:gd name="T16" fmla="*/ 416 w 1147"/>
                <a:gd name="T17" fmla="*/ 99 h 2033"/>
                <a:gd name="T18" fmla="*/ 442 w 1147"/>
                <a:gd name="T19" fmla="*/ 97 h 2033"/>
                <a:gd name="T20" fmla="*/ 459 w 1147"/>
                <a:gd name="T21" fmla="*/ 115 h 2033"/>
                <a:gd name="T22" fmla="*/ 416 w 1147"/>
                <a:gd name="T23" fmla="*/ 99 h 2033"/>
                <a:gd name="T24" fmla="*/ 718 w 1147"/>
                <a:gd name="T25" fmla="*/ 122 h 2033"/>
                <a:gd name="T26" fmla="*/ 700 w 1147"/>
                <a:gd name="T27" fmla="*/ 95 h 2033"/>
                <a:gd name="T28" fmla="*/ 733 w 1147"/>
                <a:gd name="T29" fmla="*/ 67 h 2033"/>
                <a:gd name="T30" fmla="*/ 796 w 1147"/>
                <a:gd name="T31" fmla="*/ 337 h 2033"/>
                <a:gd name="T32" fmla="*/ 827 w 1147"/>
                <a:gd name="T33" fmla="*/ 358 h 2033"/>
                <a:gd name="T34" fmla="*/ 778 w 1147"/>
                <a:gd name="T35" fmla="*/ 408 h 2033"/>
                <a:gd name="T36" fmla="*/ 773 w 1147"/>
                <a:gd name="T37" fmla="*/ 356 h 2033"/>
                <a:gd name="T38" fmla="*/ 1059 w 1147"/>
                <a:gd name="T39" fmla="*/ 597 h 2033"/>
                <a:gd name="T40" fmla="*/ 988 w 1147"/>
                <a:gd name="T41" fmla="*/ 676 h 2033"/>
                <a:gd name="T42" fmla="*/ 757 w 1147"/>
                <a:gd name="T43" fmla="*/ 458 h 2033"/>
                <a:gd name="T44" fmla="*/ 876 w 1147"/>
                <a:gd name="T45" fmla="*/ 364 h 2033"/>
                <a:gd name="T46" fmla="*/ 789 w 1147"/>
                <a:gd name="T47" fmla="*/ 315 h 2033"/>
                <a:gd name="T48" fmla="*/ 723 w 1147"/>
                <a:gd name="T49" fmla="*/ 421 h 2033"/>
                <a:gd name="T50" fmla="*/ 615 w 1147"/>
                <a:gd name="T51" fmla="*/ 613 h 2033"/>
                <a:gd name="T52" fmla="*/ 556 w 1147"/>
                <a:gd name="T53" fmla="*/ 362 h 2033"/>
                <a:gd name="T54" fmla="*/ 743 w 1147"/>
                <a:gd name="T55" fmla="*/ 165 h 2033"/>
                <a:gd name="T56" fmla="*/ 661 w 1147"/>
                <a:gd name="T57" fmla="*/ 42 h 2033"/>
                <a:gd name="T58" fmla="*/ 650 w 1147"/>
                <a:gd name="T59" fmla="*/ 82 h 2033"/>
                <a:gd name="T60" fmla="*/ 651 w 1147"/>
                <a:gd name="T61" fmla="*/ 118 h 2033"/>
                <a:gd name="T62" fmla="*/ 480 w 1147"/>
                <a:gd name="T63" fmla="*/ 181 h 2033"/>
                <a:gd name="T64" fmla="*/ 442 w 1147"/>
                <a:gd name="T65" fmla="*/ 47 h 2033"/>
                <a:gd name="T66" fmla="*/ 439 w 1147"/>
                <a:gd name="T67" fmla="*/ 208 h 2033"/>
                <a:gd name="T68" fmla="*/ 577 w 1147"/>
                <a:gd name="T69" fmla="*/ 679 h 2033"/>
                <a:gd name="T70" fmla="*/ 258 w 1147"/>
                <a:gd name="T71" fmla="*/ 1340 h 2033"/>
                <a:gd name="T72" fmla="*/ 156 w 1147"/>
                <a:gd name="T73" fmla="*/ 1056 h 2033"/>
                <a:gd name="T74" fmla="*/ 74 w 1147"/>
                <a:gd name="T75" fmla="*/ 946 h 2033"/>
                <a:gd name="T76" fmla="*/ 29 w 1147"/>
                <a:gd name="T77" fmla="*/ 1075 h 2033"/>
                <a:gd name="T78" fmla="*/ 212 w 1147"/>
                <a:gd name="T79" fmla="*/ 1282 h 2033"/>
                <a:gd name="T80" fmla="*/ 223 w 1147"/>
                <a:gd name="T81" fmla="*/ 1465 h 2033"/>
                <a:gd name="T82" fmla="*/ 231 w 1147"/>
                <a:gd name="T83" fmla="*/ 2001 h 2033"/>
                <a:gd name="T84" fmla="*/ 537 w 1147"/>
                <a:gd name="T85" fmla="*/ 1257 h 2033"/>
                <a:gd name="T86" fmla="*/ 608 w 1147"/>
                <a:gd name="T87" fmla="*/ 1131 h 2033"/>
                <a:gd name="T88" fmla="*/ 514 w 1147"/>
                <a:gd name="T89" fmla="*/ 1157 h 2033"/>
                <a:gd name="T90" fmla="*/ 302 w 1147"/>
                <a:gd name="T91" fmla="*/ 1368 h 2033"/>
                <a:gd name="T92" fmla="*/ 406 w 1147"/>
                <a:gd name="T93" fmla="*/ 1105 h 2033"/>
                <a:gd name="T94" fmla="*/ 1004 w 1147"/>
                <a:gd name="T95" fmla="*/ 722 h 2033"/>
                <a:gd name="T96" fmla="*/ 1132 w 1147"/>
                <a:gd name="T97" fmla="*/ 701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47" h="2033">
                  <a:moveTo>
                    <a:pt x="1060" y="703"/>
                  </a:moveTo>
                  <a:lnTo>
                    <a:pt x="1060" y="703"/>
                  </a:lnTo>
                  <a:cubicBezTo>
                    <a:pt x="1045" y="704"/>
                    <a:pt x="1037" y="687"/>
                    <a:pt x="1036" y="674"/>
                  </a:cubicBezTo>
                  <a:lnTo>
                    <a:pt x="1036" y="674"/>
                  </a:lnTo>
                  <a:cubicBezTo>
                    <a:pt x="1036" y="657"/>
                    <a:pt x="1053" y="646"/>
                    <a:pt x="1069" y="645"/>
                  </a:cubicBezTo>
                  <a:lnTo>
                    <a:pt x="1069" y="645"/>
                  </a:lnTo>
                  <a:cubicBezTo>
                    <a:pt x="1086" y="668"/>
                    <a:pt x="1099" y="702"/>
                    <a:pt x="1060" y="703"/>
                  </a:cubicBezTo>
                  <a:close/>
                  <a:moveTo>
                    <a:pt x="572" y="1214"/>
                  </a:moveTo>
                  <a:lnTo>
                    <a:pt x="572" y="1214"/>
                  </a:lnTo>
                  <a:cubicBezTo>
                    <a:pt x="564" y="1220"/>
                    <a:pt x="553" y="1209"/>
                    <a:pt x="551" y="1203"/>
                  </a:cubicBezTo>
                  <a:lnTo>
                    <a:pt x="551" y="1203"/>
                  </a:lnTo>
                  <a:cubicBezTo>
                    <a:pt x="546" y="1188"/>
                    <a:pt x="561" y="1173"/>
                    <a:pt x="573" y="1166"/>
                  </a:cubicBezTo>
                  <a:lnTo>
                    <a:pt x="573" y="1166"/>
                  </a:lnTo>
                  <a:lnTo>
                    <a:pt x="573" y="1166"/>
                  </a:lnTo>
                  <a:lnTo>
                    <a:pt x="573" y="1166"/>
                  </a:lnTo>
                  <a:cubicBezTo>
                    <a:pt x="574" y="1166"/>
                    <a:pt x="574" y="1167"/>
                    <a:pt x="575" y="1168"/>
                  </a:cubicBezTo>
                  <a:lnTo>
                    <a:pt x="575" y="1168"/>
                  </a:lnTo>
                  <a:cubicBezTo>
                    <a:pt x="578" y="1178"/>
                    <a:pt x="582" y="1207"/>
                    <a:pt x="572" y="1214"/>
                  </a:cubicBezTo>
                  <a:close/>
                  <a:moveTo>
                    <a:pt x="64" y="1025"/>
                  </a:moveTo>
                  <a:lnTo>
                    <a:pt x="64" y="1025"/>
                  </a:lnTo>
                  <a:cubicBezTo>
                    <a:pt x="66" y="1010"/>
                    <a:pt x="75" y="1000"/>
                    <a:pt x="86" y="991"/>
                  </a:cubicBezTo>
                  <a:lnTo>
                    <a:pt x="86" y="991"/>
                  </a:lnTo>
                  <a:cubicBezTo>
                    <a:pt x="99" y="992"/>
                    <a:pt x="114" y="985"/>
                    <a:pt x="116" y="968"/>
                  </a:cubicBezTo>
                  <a:lnTo>
                    <a:pt x="116" y="968"/>
                  </a:lnTo>
                  <a:cubicBezTo>
                    <a:pt x="117" y="955"/>
                    <a:pt x="127" y="975"/>
                    <a:pt x="130" y="979"/>
                  </a:cubicBezTo>
                  <a:lnTo>
                    <a:pt x="130" y="979"/>
                  </a:lnTo>
                  <a:cubicBezTo>
                    <a:pt x="132" y="988"/>
                    <a:pt x="129" y="997"/>
                    <a:pt x="127" y="1006"/>
                  </a:cubicBezTo>
                  <a:lnTo>
                    <a:pt x="127" y="1006"/>
                  </a:lnTo>
                  <a:cubicBezTo>
                    <a:pt x="122" y="1018"/>
                    <a:pt x="115" y="1031"/>
                    <a:pt x="107" y="1042"/>
                  </a:cubicBezTo>
                  <a:lnTo>
                    <a:pt x="107" y="1042"/>
                  </a:lnTo>
                  <a:cubicBezTo>
                    <a:pt x="105" y="1043"/>
                    <a:pt x="103" y="1045"/>
                    <a:pt x="102" y="1046"/>
                  </a:cubicBezTo>
                  <a:lnTo>
                    <a:pt x="102" y="1046"/>
                  </a:lnTo>
                  <a:cubicBezTo>
                    <a:pt x="101" y="1048"/>
                    <a:pt x="100" y="1049"/>
                    <a:pt x="99" y="1050"/>
                  </a:cubicBezTo>
                  <a:lnTo>
                    <a:pt x="99" y="1050"/>
                  </a:lnTo>
                  <a:cubicBezTo>
                    <a:pt x="80" y="1069"/>
                    <a:pt x="61" y="1043"/>
                    <a:pt x="64" y="1025"/>
                  </a:cubicBezTo>
                  <a:close/>
                  <a:moveTo>
                    <a:pt x="416" y="99"/>
                  </a:moveTo>
                  <a:lnTo>
                    <a:pt x="416" y="99"/>
                  </a:lnTo>
                  <a:cubicBezTo>
                    <a:pt x="423" y="103"/>
                    <a:pt x="432" y="104"/>
                    <a:pt x="440" y="98"/>
                  </a:cubicBezTo>
                  <a:lnTo>
                    <a:pt x="440" y="98"/>
                  </a:lnTo>
                  <a:cubicBezTo>
                    <a:pt x="440" y="98"/>
                    <a:pt x="441" y="98"/>
                    <a:pt x="442" y="97"/>
                  </a:cubicBezTo>
                  <a:lnTo>
                    <a:pt x="442" y="97"/>
                  </a:lnTo>
                  <a:cubicBezTo>
                    <a:pt x="444" y="98"/>
                    <a:pt x="447" y="97"/>
                    <a:pt x="449" y="97"/>
                  </a:cubicBezTo>
                  <a:lnTo>
                    <a:pt x="449" y="97"/>
                  </a:lnTo>
                  <a:cubicBezTo>
                    <a:pt x="456" y="100"/>
                    <a:pt x="459" y="109"/>
                    <a:pt x="459" y="115"/>
                  </a:cubicBezTo>
                  <a:lnTo>
                    <a:pt x="459" y="115"/>
                  </a:lnTo>
                  <a:cubicBezTo>
                    <a:pt x="460" y="132"/>
                    <a:pt x="443" y="151"/>
                    <a:pt x="430" y="159"/>
                  </a:cubicBezTo>
                  <a:lnTo>
                    <a:pt x="430" y="159"/>
                  </a:lnTo>
                  <a:cubicBezTo>
                    <a:pt x="413" y="171"/>
                    <a:pt x="398" y="115"/>
                    <a:pt x="416" y="99"/>
                  </a:cubicBezTo>
                  <a:close/>
                  <a:moveTo>
                    <a:pt x="726" y="112"/>
                  </a:moveTo>
                  <a:lnTo>
                    <a:pt x="726" y="112"/>
                  </a:lnTo>
                  <a:cubicBezTo>
                    <a:pt x="724" y="115"/>
                    <a:pt x="721" y="119"/>
                    <a:pt x="718" y="122"/>
                  </a:cubicBezTo>
                  <a:lnTo>
                    <a:pt x="718" y="122"/>
                  </a:lnTo>
                  <a:cubicBezTo>
                    <a:pt x="716" y="123"/>
                    <a:pt x="715" y="124"/>
                    <a:pt x="715" y="125"/>
                  </a:cubicBezTo>
                  <a:lnTo>
                    <a:pt x="715" y="125"/>
                  </a:lnTo>
                  <a:cubicBezTo>
                    <a:pt x="707" y="117"/>
                    <a:pt x="703" y="105"/>
                    <a:pt x="700" y="95"/>
                  </a:cubicBezTo>
                  <a:lnTo>
                    <a:pt x="700" y="95"/>
                  </a:lnTo>
                  <a:cubicBezTo>
                    <a:pt x="697" y="84"/>
                    <a:pt x="705" y="56"/>
                    <a:pt x="722" y="64"/>
                  </a:cubicBezTo>
                  <a:lnTo>
                    <a:pt x="722" y="64"/>
                  </a:lnTo>
                  <a:cubicBezTo>
                    <a:pt x="726" y="66"/>
                    <a:pt x="729" y="66"/>
                    <a:pt x="733" y="67"/>
                  </a:cubicBezTo>
                  <a:lnTo>
                    <a:pt x="733" y="67"/>
                  </a:lnTo>
                  <a:cubicBezTo>
                    <a:pt x="741" y="79"/>
                    <a:pt x="732" y="102"/>
                    <a:pt x="726" y="112"/>
                  </a:cubicBezTo>
                  <a:close/>
                  <a:moveTo>
                    <a:pt x="773" y="356"/>
                  </a:moveTo>
                  <a:lnTo>
                    <a:pt x="773" y="356"/>
                  </a:lnTo>
                  <a:cubicBezTo>
                    <a:pt x="786" y="357"/>
                    <a:pt x="794" y="347"/>
                    <a:pt x="796" y="337"/>
                  </a:cubicBezTo>
                  <a:lnTo>
                    <a:pt x="796" y="337"/>
                  </a:lnTo>
                  <a:cubicBezTo>
                    <a:pt x="799" y="340"/>
                    <a:pt x="804" y="341"/>
                    <a:pt x="811" y="341"/>
                  </a:cubicBezTo>
                  <a:lnTo>
                    <a:pt x="811" y="341"/>
                  </a:lnTo>
                  <a:cubicBezTo>
                    <a:pt x="822" y="339"/>
                    <a:pt x="826" y="348"/>
                    <a:pt x="827" y="358"/>
                  </a:cubicBezTo>
                  <a:lnTo>
                    <a:pt x="827" y="358"/>
                  </a:lnTo>
                  <a:cubicBezTo>
                    <a:pt x="828" y="374"/>
                    <a:pt x="807" y="388"/>
                    <a:pt x="796" y="396"/>
                  </a:cubicBezTo>
                  <a:lnTo>
                    <a:pt x="796" y="396"/>
                  </a:lnTo>
                  <a:cubicBezTo>
                    <a:pt x="790" y="400"/>
                    <a:pt x="785" y="404"/>
                    <a:pt x="778" y="408"/>
                  </a:cubicBezTo>
                  <a:lnTo>
                    <a:pt x="778" y="408"/>
                  </a:lnTo>
                  <a:cubicBezTo>
                    <a:pt x="770" y="413"/>
                    <a:pt x="770" y="408"/>
                    <a:pt x="767" y="401"/>
                  </a:cubicBezTo>
                  <a:lnTo>
                    <a:pt x="767" y="401"/>
                  </a:lnTo>
                  <a:cubicBezTo>
                    <a:pt x="763" y="391"/>
                    <a:pt x="755" y="355"/>
                    <a:pt x="773" y="356"/>
                  </a:cubicBezTo>
                  <a:close/>
                  <a:moveTo>
                    <a:pt x="1092" y="598"/>
                  </a:moveTo>
                  <a:lnTo>
                    <a:pt x="1092" y="598"/>
                  </a:lnTo>
                  <a:cubicBezTo>
                    <a:pt x="1082" y="588"/>
                    <a:pt x="1068" y="590"/>
                    <a:pt x="1059" y="597"/>
                  </a:cubicBezTo>
                  <a:lnTo>
                    <a:pt x="1059" y="597"/>
                  </a:lnTo>
                  <a:cubicBezTo>
                    <a:pt x="1025" y="602"/>
                    <a:pt x="995" y="626"/>
                    <a:pt x="989" y="662"/>
                  </a:cubicBezTo>
                  <a:lnTo>
                    <a:pt x="989" y="662"/>
                  </a:lnTo>
                  <a:cubicBezTo>
                    <a:pt x="988" y="667"/>
                    <a:pt x="988" y="671"/>
                    <a:pt x="988" y="676"/>
                  </a:cubicBezTo>
                  <a:lnTo>
                    <a:pt x="988" y="676"/>
                  </a:lnTo>
                  <a:cubicBezTo>
                    <a:pt x="793" y="729"/>
                    <a:pt x="619" y="827"/>
                    <a:pt x="475" y="964"/>
                  </a:cubicBezTo>
                  <a:lnTo>
                    <a:pt x="475" y="964"/>
                  </a:lnTo>
                  <a:cubicBezTo>
                    <a:pt x="565" y="793"/>
                    <a:pt x="665" y="626"/>
                    <a:pt x="757" y="458"/>
                  </a:cubicBezTo>
                  <a:lnTo>
                    <a:pt x="757" y="458"/>
                  </a:lnTo>
                  <a:cubicBezTo>
                    <a:pt x="768" y="462"/>
                    <a:pt x="781" y="462"/>
                    <a:pt x="796" y="454"/>
                  </a:cubicBezTo>
                  <a:lnTo>
                    <a:pt x="796" y="454"/>
                  </a:lnTo>
                  <a:cubicBezTo>
                    <a:pt x="830" y="436"/>
                    <a:pt x="872" y="405"/>
                    <a:pt x="876" y="364"/>
                  </a:cubicBezTo>
                  <a:lnTo>
                    <a:pt x="876" y="364"/>
                  </a:lnTo>
                  <a:cubicBezTo>
                    <a:pt x="878" y="328"/>
                    <a:pt x="851" y="287"/>
                    <a:pt x="811" y="292"/>
                  </a:cubicBezTo>
                  <a:lnTo>
                    <a:pt x="811" y="292"/>
                  </a:lnTo>
                  <a:cubicBezTo>
                    <a:pt x="798" y="294"/>
                    <a:pt x="790" y="304"/>
                    <a:pt x="789" y="315"/>
                  </a:cubicBezTo>
                  <a:lnTo>
                    <a:pt x="789" y="315"/>
                  </a:lnTo>
                  <a:cubicBezTo>
                    <a:pt x="785" y="310"/>
                    <a:pt x="779" y="308"/>
                    <a:pt x="773" y="307"/>
                  </a:cubicBezTo>
                  <a:lnTo>
                    <a:pt x="773" y="307"/>
                  </a:lnTo>
                  <a:cubicBezTo>
                    <a:pt x="712" y="304"/>
                    <a:pt x="702" y="374"/>
                    <a:pt x="723" y="421"/>
                  </a:cubicBezTo>
                  <a:lnTo>
                    <a:pt x="723" y="421"/>
                  </a:lnTo>
                  <a:cubicBezTo>
                    <a:pt x="721" y="422"/>
                    <a:pt x="719" y="424"/>
                    <a:pt x="718" y="427"/>
                  </a:cubicBezTo>
                  <a:lnTo>
                    <a:pt x="718" y="427"/>
                  </a:lnTo>
                  <a:cubicBezTo>
                    <a:pt x="684" y="489"/>
                    <a:pt x="649" y="550"/>
                    <a:pt x="615" y="613"/>
                  </a:cubicBezTo>
                  <a:lnTo>
                    <a:pt x="615" y="613"/>
                  </a:lnTo>
                  <a:cubicBezTo>
                    <a:pt x="600" y="529"/>
                    <a:pt x="580" y="448"/>
                    <a:pt x="554" y="368"/>
                  </a:cubicBezTo>
                  <a:lnTo>
                    <a:pt x="554" y="368"/>
                  </a:lnTo>
                  <a:cubicBezTo>
                    <a:pt x="555" y="367"/>
                    <a:pt x="555" y="364"/>
                    <a:pt x="556" y="362"/>
                  </a:cubicBezTo>
                  <a:lnTo>
                    <a:pt x="556" y="362"/>
                  </a:lnTo>
                  <a:cubicBezTo>
                    <a:pt x="575" y="281"/>
                    <a:pt x="617" y="212"/>
                    <a:pt x="680" y="158"/>
                  </a:cubicBezTo>
                  <a:lnTo>
                    <a:pt x="680" y="158"/>
                  </a:lnTo>
                  <a:cubicBezTo>
                    <a:pt x="697" y="174"/>
                    <a:pt x="720" y="180"/>
                    <a:pt x="743" y="165"/>
                  </a:cubicBezTo>
                  <a:lnTo>
                    <a:pt x="743" y="165"/>
                  </a:lnTo>
                  <a:cubicBezTo>
                    <a:pt x="781" y="139"/>
                    <a:pt x="801" y="68"/>
                    <a:pt x="767" y="32"/>
                  </a:cubicBezTo>
                  <a:lnTo>
                    <a:pt x="767" y="32"/>
                  </a:lnTo>
                  <a:cubicBezTo>
                    <a:pt x="739" y="2"/>
                    <a:pt x="679" y="0"/>
                    <a:pt x="661" y="42"/>
                  </a:cubicBezTo>
                  <a:lnTo>
                    <a:pt x="661" y="42"/>
                  </a:lnTo>
                  <a:cubicBezTo>
                    <a:pt x="659" y="47"/>
                    <a:pt x="659" y="51"/>
                    <a:pt x="659" y="55"/>
                  </a:cubicBezTo>
                  <a:lnTo>
                    <a:pt x="659" y="55"/>
                  </a:lnTo>
                  <a:cubicBezTo>
                    <a:pt x="655" y="63"/>
                    <a:pt x="652" y="72"/>
                    <a:pt x="650" y="82"/>
                  </a:cubicBezTo>
                  <a:lnTo>
                    <a:pt x="650" y="82"/>
                  </a:lnTo>
                  <a:cubicBezTo>
                    <a:pt x="649" y="93"/>
                    <a:pt x="650" y="105"/>
                    <a:pt x="654" y="116"/>
                  </a:cubicBezTo>
                  <a:lnTo>
                    <a:pt x="654" y="116"/>
                  </a:lnTo>
                  <a:cubicBezTo>
                    <a:pt x="653" y="117"/>
                    <a:pt x="652" y="118"/>
                    <a:pt x="651" y="118"/>
                  </a:cubicBezTo>
                  <a:lnTo>
                    <a:pt x="651" y="118"/>
                  </a:lnTo>
                  <a:cubicBezTo>
                    <a:pt x="595" y="165"/>
                    <a:pt x="553" y="225"/>
                    <a:pt x="527" y="292"/>
                  </a:cubicBezTo>
                  <a:lnTo>
                    <a:pt x="527" y="292"/>
                  </a:lnTo>
                  <a:cubicBezTo>
                    <a:pt x="513" y="255"/>
                    <a:pt x="497" y="217"/>
                    <a:pt x="480" y="181"/>
                  </a:cubicBezTo>
                  <a:lnTo>
                    <a:pt x="480" y="181"/>
                  </a:lnTo>
                  <a:cubicBezTo>
                    <a:pt x="500" y="159"/>
                    <a:pt x="511" y="128"/>
                    <a:pt x="507" y="102"/>
                  </a:cubicBezTo>
                  <a:lnTo>
                    <a:pt x="507" y="102"/>
                  </a:lnTo>
                  <a:cubicBezTo>
                    <a:pt x="502" y="71"/>
                    <a:pt x="472" y="46"/>
                    <a:pt x="442" y="47"/>
                  </a:cubicBezTo>
                  <a:lnTo>
                    <a:pt x="442" y="47"/>
                  </a:lnTo>
                  <a:cubicBezTo>
                    <a:pt x="339" y="27"/>
                    <a:pt x="332" y="220"/>
                    <a:pt x="429" y="211"/>
                  </a:cubicBezTo>
                  <a:lnTo>
                    <a:pt x="429" y="211"/>
                  </a:lnTo>
                  <a:cubicBezTo>
                    <a:pt x="433" y="210"/>
                    <a:pt x="436" y="209"/>
                    <a:pt x="439" y="208"/>
                  </a:cubicBezTo>
                  <a:lnTo>
                    <a:pt x="439" y="208"/>
                  </a:lnTo>
                  <a:cubicBezTo>
                    <a:pt x="507" y="357"/>
                    <a:pt x="552" y="511"/>
                    <a:pt x="575" y="673"/>
                  </a:cubicBezTo>
                  <a:lnTo>
                    <a:pt x="575" y="673"/>
                  </a:lnTo>
                  <a:cubicBezTo>
                    <a:pt x="575" y="675"/>
                    <a:pt x="577" y="677"/>
                    <a:pt x="577" y="679"/>
                  </a:cubicBezTo>
                  <a:lnTo>
                    <a:pt x="577" y="679"/>
                  </a:lnTo>
                  <a:cubicBezTo>
                    <a:pt x="483" y="847"/>
                    <a:pt x="390" y="1017"/>
                    <a:pt x="313" y="1193"/>
                  </a:cubicBezTo>
                  <a:lnTo>
                    <a:pt x="313" y="1193"/>
                  </a:lnTo>
                  <a:cubicBezTo>
                    <a:pt x="292" y="1241"/>
                    <a:pt x="273" y="1290"/>
                    <a:pt x="258" y="1340"/>
                  </a:cubicBezTo>
                  <a:lnTo>
                    <a:pt x="258" y="1340"/>
                  </a:lnTo>
                  <a:cubicBezTo>
                    <a:pt x="258" y="1300"/>
                    <a:pt x="259" y="1259"/>
                    <a:pt x="251" y="1221"/>
                  </a:cubicBezTo>
                  <a:lnTo>
                    <a:pt x="251" y="1221"/>
                  </a:lnTo>
                  <a:cubicBezTo>
                    <a:pt x="239" y="1157"/>
                    <a:pt x="201" y="1101"/>
                    <a:pt x="156" y="1056"/>
                  </a:cubicBezTo>
                  <a:lnTo>
                    <a:pt x="156" y="1056"/>
                  </a:lnTo>
                  <a:cubicBezTo>
                    <a:pt x="178" y="1022"/>
                    <a:pt x="191" y="974"/>
                    <a:pt x="164" y="941"/>
                  </a:cubicBezTo>
                  <a:lnTo>
                    <a:pt x="164" y="941"/>
                  </a:lnTo>
                  <a:cubicBezTo>
                    <a:pt x="137" y="908"/>
                    <a:pt x="92" y="914"/>
                    <a:pt x="74" y="946"/>
                  </a:cubicBezTo>
                  <a:lnTo>
                    <a:pt x="74" y="946"/>
                  </a:lnTo>
                  <a:cubicBezTo>
                    <a:pt x="69" y="945"/>
                    <a:pt x="63" y="947"/>
                    <a:pt x="57" y="951"/>
                  </a:cubicBezTo>
                  <a:lnTo>
                    <a:pt x="57" y="951"/>
                  </a:lnTo>
                  <a:cubicBezTo>
                    <a:pt x="19" y="981"/>
                    <a:pt x="0" y="1032"/>
                    <a:pt x="29" y="1075"/>
                  </a:cubicBezTo>
                  <a:lnTo>
                    <a:pt x="29" y="1075"/>
                  </a:lnTo>
                  <a:cubicBezTo>
                    <a:pt x="52" y="1110"/>
                    <a:pt x="92" y="1111"/>
                    <a:pt x="122" y="1092"/>
                  </a:cubicBezTo>
                  <a:lnTo>
                    <a:pt x="122" y="1092"/>
                  </a:lnTo>
                  <a:cubicBezTo>
                    <a:pt x="174" y="1145"/>
                    <a:pt x="202" y="1207"/>
                    <a:pt x="212" y="1282"/>
                  </a:cubicBezTo>
                  <a:lnTo>
                    <a:pt x="212" y="1282"/>
                  </a:lnTo>
                  <a:cubicBezTo>
                    <a:pt x="219" y="1340"/>
                    <a:pt x="205" y="1400"/>
                    <a:pt x="221" y="1458"/>
                  </a:cubicBezTo>
                  <a:lnTo>
                    <a:pt x="221" y="1458"/>
                  </a:lnTo>
                  <a:cubicBezTo>
                    <a:pt x="221" y="1460"/>
                    <a:pt x="222" y="1463"/>
                    <a:pt x="223" y="1465"/>
                  </a:cubicBezTo>
                  <a:lnTo>
                    <a:pt x="223" y="1465"/>
                  </a:lnTo>
                  <a:cubicBezTo>
                    <a:pt x="182" y="1640"/>
                    <a:pt x="170" y="1822"/>
                    <a:pt x="182" y="2001"/>
                  </a:cubicBezTo>
                  <a:lnTo>
                    <a:pt x="182" y="2001"/>
                  </a:lnTo>
                  <a:cubicBezTo>
                    <a:pt x="184" y="2032"/>
                    <a:pt x="233" y="2032"/>
                    <a:pt x="231" y="2001"/>
                  </a:cubicBezTo>
                  <a:lnTo>
                    <a:pt x="231" y="2001"/>
                  </a:lnTo>
                  <a:cubicBezTo>
                    <a:pt x="219" y="1828"/>
                    <a:pt x="232" y="1657"/>
                    <a:pt x="270" y="1491"/>
                  </a:cubicBezTo>
                  <a:lnTo>
                    <a:pt x="270" y="1491"/>
                  </a:lnTo>
                  <a:cubicBezTo>
                    <a:pt x="335" y="1387"/>
                    <a:pt x="426" y="1308"/>
                    <a:pt x="537" y="1257"/>
                  </a:cubicBezTo>
                  <a:lnTo>
                    <a:pt x="537" y="1257"/>
                  </a:lnTo>
                  <a:cubicBezTo>
                    <a:pt x="559" y="1268"/>
                    <a:pt x="588" y="1268"/>
                    <a:pt x="605" y="1250"/>
                  </a:cubicBezTo>
                  <a:lnTo>
                    <a:pt x="605" y="1250"/>
                  </a:lnTo>
                  <a:cubicBezTo>
                    <a:pt x="633" y="1221"/>
                    <a:pt x="635" y="1162"/>
                    <a:pt x="608" y="1131"/>
                  </a:cubicBezTo>
                  <a:lnTo>
                    <a:pt x="608" y="1131"/>
                  </a:lnTo>
                  <a:cubicBezTo>
                    <a:pt x="583" y="1100"/>
                    <a:pt x="524" y="1103"/>
                    <a:pt x="514" y="1147"/>
                  </a:cubicBezTo>
                  <a:lnTo>
                    <a:pt x="514" y="1147"/>
                  </a:lnTo>
                  <a:cubicBezTo>
                    <a:pt x="514" y="1151"/>
                    <a:pt x="514" y="1154"/>
                    <a:pt x="514" y="1157"/>
                  </a:cubicBezTo>
                  <a:lnTo>
                    <a:pt x="514" y="1157"/>
                  </a:lnTo>
                  <a:cubicBezTo>
                    <a:pt x="503" y="1176"/>
                    <a:pt x="500" y="1197"/>
                    <a:pt x="505" y="1218"/>
                  </a:cubicBezTo>
                  <a:lnTo>
                    <a:pt x="505" y="1218"/>
                  </a:lnTo>
                  <a:cubicBezTo>
                    <a:pt x="428" y="1255"/>
                    <a:pt x="359" y="1306"/>
                    <a:pt x="302" y="1368"/>
                  </a:cubicBezTo>
                  <a:lnTo>
                    <a:pt x="302" y="1368"/>
                  </a:lnTo>
                  <a:cubicBezTo>
                    <a:pt x="321" y="1305"/>
                    <a:pt x="344" y="1242"/>
                    <a:pt x="371" y="1181"/>
                  </a:cubicBezTo>
                  <a:lnTo>
                    <a:pt x="371" y="1181"/>
                  </a:lnTo>
                  <a:cubicBezTo>
                    <a:pt x="382" y="1156"/>
                    <a:pt x="394" y="1130"/>
                    <a:pt x="406" y="1105"/>
                  </a:cubicBezTo>
                  <a:lnTo>
                    <a:pt x="406" y="1105"/>
                  </a:lnTo>
                  <a:cubicBezTo>
                    <a:pt x="410" y="1104"/>
                    <a:pt x="414" y="1102"/>
                    <a:pt x="419" y="1097"/>
                  </a:cubicBezTo>
                  <a:lnTo>
                    <a:pt x="419" y="1097"/>
                  </a:lnTo>
                  <a:cubicBezTo>
                    <a:pt x="573" y="912"/>
                    <a:pt x="771" y="784"/>
                    <a:pt x="1004" y="722"/>
                  </a:cubicBezTo>
                  <a:lnTo>
                    <a:pt x="1004" y="722"/>
                  </a:lnTo>
                  <a:cubicBezTo>
                    <a:pt x="1013" y="734"/>
                    <a:pt x="1026" y="744"/>
                    <a:pt x="1042" y="750"/>
                  </a:cubicBezTo>
                  <a:lnTo>
                    <a:pt x="1042" y="750"/>
                  </a:lnTo>
                  <a:cubicBezTo>
                    <a:pt x="1081" y="762"/>
                    <a:pt x="1119" y="736"/>
                    <a:pt x="1132" y="701"/>
                  </a:cubicBezTo>
                  <a:lnTo>
                    <a:pt x="1132" y="701"/>
                  </a:lnTo>
                  <a:cubicBezTo>
                    <a:pt x="1146" y="664"/>
                    <a:pt x="1119" y="621"/>
                    <a:pt x="1092" y="598"/>
                  </a:cubicBezTo>
                  <a:close/>
                </a:path>
              </a:pathLst>
            </a:custGeom>
            <a:solidFill>
              <a:schemeClr val="accent6"/>
            </a:solidFill>
            <a:ln>
              <a:noFill/>
            </a:ln>
            <a:effectLst/>
          </p:spPr>
          <p:txBody>
            <a:bodyPr wrap="none" anchor="ctr"/>
            <a:lstStyle/>
            <a:p>
              <a:endParaRPr lang="es-ES_tradnl" sz="919"/>
            </a:p>
          </p:txBody>
        </p:sp>
        <p:sp>
          <p:nvSpPr>
            <p:cNvPr id="25" name="Freeform 399">
              <a:extLst>
                <a:ext uri="{FF2B5EF4-FFF2-40B4-BE49-F238E27FC236}">
                  <a16:creationId xmlns:a16="http://schemas.microsoft.com/office/drawing/2014/main" id="{1E0A8E5F-CAEA-4143-AC85-3AB444A2533C}"/>
                </a:ext>
              </a:extLst>
            </p:cNvPr>
            <p:cNvSpPr>
              <a:spLocks noChangeAspect="1" noChangeArrowheads="1"/>
            </p:cNvSpPr>
            <p:nvPr/>
          </p:nvSpPr>
          <p:spPr bwMode="auto">
            <a:xfrm rot="759599">
              <a:off x="6291060" y="5676433"/>
              <a:ext cx="726597" cy="749830"/>
            </a:xfrm>
            <a:custGeom>
              <a:avLst/>
              <a:gdLst>
                <a:gd name="T0" fmla="*/ 878 w 1518"/>
                <a:gd name="T1" fmla="*/ 827 h 1565"/>
                <a:gd name="T2" fmla="*/ 857 w 1518"/>
                <a:gd name="T3" fmla="*/ 774 h 1565"/>
                <a:gd name="T4" fmla="*/ 807 w 1518"/>
                <a:gd name="T5" fmla="*/ 741 h 1565"/>
                <a:gd name="T6" fmla="*/ 1365 w 1518"/>
                <a:gd name="T7" fmla="*/ 1228 h 1565"/>
                <a:gd name="T8" fmla="*/ 1320 w 1518"/>
                <a:gd name="T9" fmla="*/ 1220 h 1565"/>
                <a:gd name="T10" fmla="*/ 1267 w 1518"/>
                <a:gd name="T11" fmla="*/ 1229 h 1565"/>
                <a:gd name="T12" fmla="*/ 1261 w 1518"/>
                <a:gd name="T13" fmla="*/ 1268 h 1565"/>
                <a:gd name="T14" fmla="*/ 1036 w 1518"/>
                <a:gd name="T15" fmla="*/ 1035 h 1565"/>
                <a:gd name="T16" fmla="*/ 782 w 1518"/>
                <a:gd name="T17" fmla="*/ 1469 h 1565"/>
                <a:gd name="T18" fmla="*/ 690 w 1518"/>
                <a:gd name="T19" fmla="*/ 1014 h 1565"/>
                <a:gd name="T20" fmla="*/ 804 w 1518"/>
                <a:gd name="T21" fmla="*/ 1044 h 1565"/>
                <a:gd name="T22" fmla="*/ 962 w 1518"/>
                <a:gd name="T23" fmla="*/ 1238 h 1565"/>
                <a:gd name="T24" fmla="*/ 236 w 1518"/>
                <a:gd name="T25" fmla="*/ 1251 h 1565"/>
                <a:gd name="T26" fmla="*/ 168 w 1518"/>
                <a:gd name="T27" fmla="*/ 1194 h 1565"/>
                <a:gd name="T28" fmla="*/ 181 w 1518"/>
                <a:gd name="T29" fmla="*/ 1126 h 1565"/>
                <a:gd name="T30" fmla="*/ 272 w 1518"/>
                <a:gd name="T31" fmla="*/ 891 h 1565"/>
                <a:gd name="T32" fmla="*/ 640 w 1518"/>
                <a:gd name="T33" fmla="*/ 779 h 1565"/>
                <a:gd name="T34" fmla="*/ 499 w 1518"/>
                <a:gd name="T35" fmla="*/ 1121 h 1565"/>
                <a:gd name="T36" fmla="*/ 166 w 1518"/>
                <a:gd name="T37" fmla="*/ 678 h 1565"/>
                <a:gd name="T38" fmla="*/ 194 w 1518"/>
                <a:gd name="T39" fmla="*/ 580 h 1565"/>
                <a:gd name="T40" fmla="*/ 512 w 1518"/>
                <a:gd name="T41" fmla="*/ 655 h 1565"/>
                <a:gd name="T42" fmla="*/ 509 w 1518"/>
                <a:gd name="T43" fmla="*/ 715 h 1565"/>
                <a:gd name="T44" fmla="*/ 434 w 1518"/>
                <a:gd name="T45" fmla="*/ 842 h 1565"/>
                <a:gd name="T46" fmla="*/ 344 w 1518"/>
                <a:gd name="T47" fmla="*/ 192 h 1565"/>
                <a:gd name="T48" fmla="*/ 388 w 1518"/>
                <a:gd name="T49" fmla="*/ 229 h 1565"/>
                <a:gd name="T50" fmla="*/ 614 w 1518"/>
                <a:gd name="T51" fmla="*/ 298 h 1565"/>
                <a:gd name="T52" fmla="*/ 553 w 1518"/>
                <a:gd name="T53" fmla="*/ 448 h 1565"/>
                <a:gd name="T54" fmla="*/ 496 w 1518"/>
                <a:gd name="T55" fmla="*/ 429 h 1565"/>
                <a:gd name="T56" fmla="*/ 451 w 1518"/>
                <a:gd name="T57" fmla="*/ 489 h 1565"/>
                <a:gd name="T58" fmla="*/ 310 w 1518"/>
                <a:gd name="T59" fmla="*/ 476 h 1565"/>
                <a:gd name="T60" fmla="*/ 482 w 1518"/>
                <a:gd name="T61" fmla="*/ 477 h 1565"/>
                <a:gd name="T62" fmla="*/ 808 w 1518"/>
                <a:gd name="T63" fmla="*/ 262 h 1565"/>
                <a:gd name="T64" fmla="*/ 1037 w 1518"/>
                <a:gd name="T65" fmla="*/ 358 h 1565"/>
                <a:gd name="T66" fmla="*/ 789 w 1518"/>
                <a:gd name="T67" fmla="*/ 609 h 1565"/>
                <a:gd name="T68" fmla="*/ 796 w 1518"/>
                <a:gd name="T69" fmla="*/ 491 h 1565"/>
                <a:gd name="T70" fmla="*/ 700 w 1518"/>
                <a:gd name="T71" fmla="*/ 664 h 1565"/>
                <a:gd name="T72" fmla="*/ 1313 w 1518"/>
                <a:gd name="T73" fmla="*/ 236 h 1565"/>
                <a:gd name="T74" fmla="*/ 1291 w 1518"/>
                <a:gd name="T75" fmla="*/ 286 h 1565"/>
                <a:gd name="T76" fmla="*/ 1338 w 1518"/>
                <a:gd name="T77" fmla="*/ 413 h 1565"/>
                <a:gd name="T78" fmla="*/ 1248 w 1518"/>
                <a:gd name="T79" fmla="*/ 509 h 1565"/>
                <a:gd name="T80" fmla="*/ 1046 w 1518"/>
                <a:gd name="T81" fmla="*/ 562 h 1565"/>
                <a:gd name="T82" fmla="*/ 1129 w 1518"/>
                <a:gd name="T83" fmla="*/ 461 h 1565"/>
                <a:gd name="T84" fmla="*/ 1089 w 1518"/>
                <a:gd name="T85" fmla="*/ 419 h 1565"/>
                <a:gd name="T86" fmla="*/ 1309 w 1518"/>
                <a:gd name="T87" fmla="*/ 479 h 1565"/>
                <a:gd name="T88" fmla="*/ 1325 w 1518"/>
                <a:gd name="T89" fmla="*/ 468 h 1565"/>
                <a:gd name="T90" fmla="*/ 1311 w 1518"/>
                <a:gd name="T91" fmla="*/ 476 h 1565"/>
                <a:gd name="T92" fmla="*/ 1287 w 1518"/>
                <a:gd name="T93" fmla="*/ 530 h 1565"/>
                <a:gd name="T94" fmla="*/ 1375 w 1518"/>
                <a:gd name="T95" fmla="*/ 477 h 1565"/>
                <a:gd name="T96" fmla="*/ 1390 w 1518"/>
                <a:gd name="T97" fmla="*/ 405 h 1565"/>
                <a:gd name="T98" fmla="*/ 1456 w 1518"/>
                <a:gd name="T99" fmla="*/ 208 h 1565"/>
                <a:gd name="T100" fmla="*/ 1045 w 1518"/>
                <a:gd name="T101" fmla="*/ 262 h 1565"/>
                <a:gd name="T102" fmla="*/ 659 w 1518"/>
                <a:gd name="T103" fmla="*/ 277 h 1565"/>
                <a:gd name="T104" fmla="*/ 263 w 1518"/>
                <a:gd name="T105" fmla="*/ 501 h 1565"/>
                <a:gd name="T106" fmla="*/ 220 w 1518"/>
                <a:gd name="T107" fmla="*/ 872 h 1565"/>
                <a:gd name="T108" fmla="*/ 337 w 1518"/>
                <a:gd name="T109" fmla="*/ 1307 h 1565"/>
                <a:gd name="T110" fmla="*/ 815 w 1518"/>
                <a:gd name="T111" fmla="*/ 1532 h 1565"/>
                <a:gd name="T112" fmla="*/ 1403 w 1518"/>
                <a:gd name="T113" fmla="*/ 1349 h 1565"/>
                <a:gd name="T114" fmla="*/ 1299 w 1518"/>
                <a:gd name="T115" fmla="*/ 914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8" h="1565">
                  <a:moveTo>
                    <a:pt x="1274" y="872"/>
                  </a:moveTo>
                  <a:lnTo>
                    <a:pt x="1274" y="872"/>
                  </a:lnTo>
                  <a:cubicBezTo>
                    <a:pt x="1180" y="920"/>
                    <a:pt x="1142" y="1005"/>
                    <a:pt x="1016" y="981"/>
                  </a:cubicBezTo>
                  <a:lnTo>
                    <a:pt x="1016" y="981"/>
                  </a:lnTo>
                  <a:cubicBezTo>
                    <a:pt x="922" y="963"/>
                    <a:pt x="858" y="878"/>
                    <a:pt x="807" y="798"/>
                  </a:cubicBezTo>
                  <a:lnTo>
                    <a:pt x="807" y="798"/>
                  </a:lnTo>
                  <a:cubicBezTo>
                    <a:pt x="828" y="811"/>
                    <a:pt x="852" y="821"/>
                    <a:pt x="878" y="827"/>
                  </a:cubicBezTo>
                  <a:lnTo>
                    <a:pt x="878" y="827"/>
                  </a:lnTo>
                  <a:cubicBezTo>
                    <a:pt x="899" y="831"/>
                    <a:pt x="907" y="799"/>
                    <a:pt x="887" y="795"/>
                  </a:cubicBezTo>
                  <a:lnTo>
                    <a:pt x="887" y="795"/>
                  </a:lnTo>
                  <a:cubicBezTo>
                    <a:pt x="867" y="792"/>
                    <a:pt x="848" y="784"/>
                    <a:pt x="831" y="775"/>
                  </a:cubicBezTo>
                  <a:lnTo>
                    <a:pt x="831" y="775"/>
                  </a:lnTo>
                  <a:cubicBezTo>
                    <a:pt x="839" y="774"/>
                    <a:pt x="848" y="774"/>
                    <a:pt x="857" y="774"/>
                  </a:cubicBezTo>
                  <a:lnTo>
                    <a:pt x="857" y="774"/>
                  </a:lnTo>
                  <a:cubicBezTo>
                    <a:pt x="897" y="773"/>
                    <a:pt x="935" y="770"/>
                    <a:pt x="974" y="766"/>
                  </a:cubicBezTo>
                  <a:lnTo>
                    <a:pt x="974" y="766"/>
                  </a:lnTo>
                  <a:cubicBezTo>
                    <a:pt x="994" y="764"/>
                    <a:pt x="995" y="732"/>
                    <a:pt x="974" y="733"/>
                  </a:cubicBezTo>
                  <a:lnTo>
                    <a:pt x="974" y="733"/>
                  </a:lnTo>
                  <a:cubicBezTo>
                    <a:pt x="945" y="736"/>
                    <a:pt x="916" y="739"/>
                    <a:pt x="887" y="740"/>
                  </a:cubicBezTo>
                  <a:lnTo>
                    <a:pt x="887" y="740"/>
                  </a:lnTo>
                  <a:cubicBezTo>
                    <a:pt x="861" y="742"/>
                    <a:pt x="833" y="745"/>
                    <a:pt x="807" y="741"/>
                  </a:cubicBezTo>
                  <a:lnTo>
                    <a:pt x="807" y="741"/>
                  </a:lnTo>
                  <a:cubicBezTo>
                    <a:pt x="878" y="660"/>
                    <a:pt x="1004" y="627"/>
                    <a:pt x="1104" y="601"/>
                  </a:cubicBezTo>
                  <a:lnTo>
                    <a:pt x="1104" y="601"/>
                  </a:lnTo>
                  <a:cubicBezTo>
                    <a:pt x="1274" y="557"/>
                    <a:pt x="1405" y="669"/>
                    <a:pt x="1455" y="819"/>
                  </a:cubicBezTo>
                  <a:lnTo>
                    <a:pt x="1455" y="819"/>
                  </a:lnTo>
                  <a:cubicBezTo>
                    <a:pt x="1395" y="815"/>
                    <a:pt x="1306" y="856"/>
                    <a:pt x="1274" y="872"/>
                  </a:cubicBezTo>
                  <a:close/>
                  <a:moveTo>
                    <a:pt x="1365" y="1228"/>
                  </a:moveTo>
                  <a:lnTo>
                    <a:pt x="1365" y="1228"/>
                  </a:lnTo>
                  <a:cubicBezTo>
                    <a:pt x="1347" y="1201"/>
                    <a:pt x="1330" y="1176"/>
                    <a:pt x="1312" y="1149"/>
                  </a:cubicBezTo>
                  <a:lnTo>
                    <a:pt x="1312" y="1149"/>
                  </a:lnTo>
                  <a:cubicBezTo>
                    <a:pt x="1301" y="1132"/>
                    <a:pt x="1273" y="1148"/>
                    <a:pt x="1285" y="1166"/>
                  </a:cubicBezTo>
                  <a:lnTo>
                    <a:pt x="1285" y="1166"/>
                  </a:lnTo>
                  <a:cubicBezTo>
                    <a:pt x="1296" y="1184"/>
                    <a:pt x="1308" y="1201"/>
                    <a:pt x="1320" y="1220"/>
                  </a:cubicBezTo>
                  <a:lnTo>
                    <a:pt x="1320" y="1220"/>
                  </a:lnTo>
                  <a:cubicBezTo>
                    <a:pt x="1297" y="1200"/>
                    <a:pt x="1274" y="1179"/>
                    <a:pt x="1251" y="1160"/>
                  </a:cubicBezTo>
                  <a:lnTo>
                    <a:pt x="1251" y="1160"/>
                  </a:lnTo>
                  <a:cubicBezTo>
                    <a:pt x="1234" y="1146"/>
                    <a:pt x="1211" y="1169"/>
                    <a:pt x="1227" y="1183"/>
                  </a:cubicBezTo>
                  <a:lnTo>
                    <a:pt x="1227" y="1183"/>
                  </a:lnTo>
                  <a:cubicBezTo>
                    <a:pt x="1258" y="1208"/>
                    <a:pt x="1288" y="1234"/>
                    <a:pt x="1317" y="1260"/>
                  </a:cubicBezTo>
                  <a:lnTo>
                    <a:pt x="1317" y="1260"/>
                  </a:lnTo>
                  <a:cubicBezTo>
                    <a:pt x="1299" y="1253"/>
                    <a:pt x="1282" y="1242"/>
                    <a:pt x="1267" y="1229"/>
                  </a:cubicBezTo>
                  <a:lnTo>
                    <a:pt x="1267" y="1229"/>
                  </a:lnTo>
                  <a:cubicBezTo>
                    <a:pt x="1251" y="1216"/>
                    <a:pt x="1228" y="1238"/>
                    <a:pt x="1244" y="1252"/>
                  </a:cubicBezTo>
                  <a:lnTo>
                    <a:pt x="1244" y="1252"/>
                  </a:lnTo>
                  <a:cubicBezTo>
                    <a:pt x="1251" y="1257"/>
                    <a:pt x="1257" y="1263"/>
                    <a:pt x="1264" y="1268"/>
                  </a:cubicBezTo>
                  <a:lnTo>
                    <a:pt x="1264" y="1268"/>
                  </a:lnTo>
                  <a:cubicBezTo>
                    <a:pt x="1263" y="1268"/>
                    <a:pt x="1262" y="1268"/>
                    <a:pt x="1261" y="1268"/>
                  </a:cubicBezTo>
                  <a:lnTo>
                    <a:pt x="1261" y="1268"/>
                  </a:lnTo>
                  <a:cubicBezTo>
                    <a:pt x="1212" y="1269"/>
                    <a:pt x="1040" y="1320"/>
                    <a:pt x="1007" y="1261"/>
                  </a:cubicBezTo>
                  <a:lnTo>
                    <a:pt x="1007" y="1261"/>
                  </a:lnTo>
                  <a:cubicBezTo>
                    <a:pt x="1019" y="1239"/>
                    <a:pt x="1027" y="1214"/>
                    <a:pt x="1028" y="1185"/>
                  </a:cubicBezTo>
                  <a:lnTo>
                    <a:pt x="1028" y="1185"/>
                  </a:lnTo>
                  <a:cubicBezTo>
                    <a:pt x="1031" y="1113"/>
                    <a:pt x="990" y="1055"/>
                    <a:pt x="939" y="999"/>
                  </a:cubicBezTo>
                  <a:lnTo>
                    <a:pt x="939" y="999"/>
                  </a:lnTo>
                  <a:cubicBezTo>
                    <a:pt x="968" y="1015"/>
                    <a:pt x="1000" y="1027"/>
                    <a:pt x="1036" y="1035"/>
                  </a:cubicBezTo>
                  <a:lnTo>
                    <a:pt x="1036" y="1035"/>
                  </a:lnTo>
                  <a:cubicBezTo>
                    <a:pt x="1097" y="1046"/>
                    <a:pt x="1154" y="1025"/>
                    <a:pt x="1202" y="989"/>
                  </a:cubicBezTo>
                  <a:lnTo>
                    <a:pt x="1202" y="989"/>
                  </a:lnTo>
                  <a:cubicBezTo>
                    <a:pt x="1218" y="978"/>
                    <a:pt x="1232" y="965"/>
                    <a:pt x="1247" y="953"/>
                  </a:cubicBezTo>
                  <a:lnTo>
                    <a:pt x="1247" y="953"/>
                  </a:lnTo>
                  <a:cubicBezTo>
                    <a:pt x="1293" y="1042"/>
                    <a:pt x="1332" y="1134"/>
                    <a:pt x="1365" y="1228"/>
                  </a:cubicBezTo>
                  <a:close/>
                  <a:moveTo>
                    <a:pt x="782" y="1469"/>
                  </a:moveTo>
                  <a:lnTo>
                    <a:pt x="782" y="1469"/>
                  </a:lnTo>
                  <a:cubicBezTo>
                    <a:pt x="726" y="1391"/>
                    <a:pt x="636" y="1342"/>
                    <a:pt x="585" y="1256"/>
                  </a:cubicBezTo>
                  <a:lnTo>
                    <a:pt x="585" y="1256"/>
                  </a:lnTo>
                  <a:cubicBezTo>
                    <a:pt x="486" y="1088"/>
                    <a:pt x="582" y="949"/>
                    <a:pt x="691" y="830"/>
                  </a:cubicBezTo>
                  <a:lnTo>
                    <a:pt x="691" y="830"/>
                  </a:lnTo>
                  <a:cubicBezTo>
                    <a:pt x="672" y="890"/>
                    <a:pt x="663" y="951"/>
                    <a:pt x="690" y="1014"/>
                  </a:cubicBezTo>
                  <a:lnTo>
                    <a:pt x="690" y="1014"/>
                  </a:lnTo>
                  <a:cubicBezTo>
                    <a:pt x="698" y="1033"/>
                    <a:pt x="726" y="1016"/>
                    <a:pt x="718" y="997"/>
                  </a:cubicBezTo>
                  <a:lnTo>
                    <a:pt x="718" y="997"/>
                  </a:lnTo>
                  <a:cubicBezTo>
                    <a:pt x="699" y="953"/>
                    <a:pt x="703" y="908"/>
                    <a:pt x="714" y="864"/>
                  </a:cubicBezTo>
                  <a:lnTo>
                    <a:pt x="714" y="864"/>
                  </a:lnTo>
                  <a:cubicBezTo>
                    <a:pt x="730" y="927"/>
                    <a:pt x="762" y="986"/>
                    <a:pt x="773" y="1052"/>
                  </a:cubicBezTo>
                  <a:lnTo>
                    <a:pt x="773" y="1052"/>
                  </a:lnTo>
                  <a:cubicBezTo>
                    <a:pt x="777" y="1073"/>
                    <a:pt x="808" y="1065"/>
                    <a:pt x="804" y="1044"/>
                  </a:cubicBezTo>
                  <a:lnTo>
                    <a:pt x="804" y="1044"/>
                  </a:lnTo>
                  <a:cubicBezTo>
                    <a:pt x="792" y="969"/>
                    <a:pt x="750" y="903"/>
                    <a:pt x="741" y="829"/>
                  </a:cubicBezTo>
                  <a:lnTo>
                    <a:pt x="741" y="829"/>
                  </a:lnTo>
                  <a:cubicBezTo>
                    <a:pt x="786" y="928"/>
                    <a:pt x="890" y="1018"/>
                    <a:pt x="945" y="1097"/>
                  </a:cubicBezTo>
                  <a:lnTo>
                    <a:pt x="945" y="1097"/>
                  </a:lnTo>
                  <a:cubicBezTo>
                    <a:pt x="982" y="1151"/>
                    <a:pt x="980" y="1196"/>
                    <a:pt x="962" y="1238"/>
                  </a:cubicBezTo>
                  <a:lnTo>
                    <a:pt x="962" y="1238"/>
                  </a:lnTo>
                  <a:cubicBezTo>
                    <a:pt x="958" y="1241"/>
                    <a:pt x="956" y="1246"/>
                    <a:pt x="955" y="1251"/>
                  </a:cubicBezTo>
                  <a:lnTo>
                    <a:pt x="955" y="1251"/>
                  </a:lnTo>
                  <a:cubicBezTo>
                    <a:pt x="914" y="1325"/>
                    <a:pt x="821" y="1389"/>
                    <a:pt x="782" y="1469"/>
                  </a:cubicBezTo>
                  <a:close/>
                  <a:moveTo>
                    <a:pt x="506" y="1191"/>
                  </a:moveTo>
                  <a:lnTo>
                    <a:pt x="506" y="1191"/>
                  </a:lnTo>
                  <a:cubicBezTo>
                    <a:pt x="423" y="1252"/>
                    <a:pt x="336" y="1267"/>
                    <a:pt x="236" y="1251"/>
                  </a:cubicBezTo>
                  <a:lnTo>
                    <a:pt x="236" y="1251"/>
                  </a:lnTo>
                  <a:cubicBezTo>
                    <a:pt x="210" y="1247"/>
                    <a:pt x="185" y="1243"/>
                    <a:pt x="161" y="1243"/>
                  </a:cubicBezTo>
                  <a:lnTo>
                    <a:pt x="161" y="1243"/>
                  </a:lnTo>
                  <a:cubicBezTo>
                    <a:pt x="173" y="1232"/>
                    <a:pt x="186" y="1221"/>
                    <a:pt x="199" y="1210"/>
                  </a:cubicBezTo>
                  <a:lnTo>
                    <a:pt x="199" y="1210"/>
                  </a:lnTo>
                  <a:cubicBezTo>
                    <a:pt x="214" y="1196"/>
                    <a:pt x="192" y="1173"/>
                    <a:pt x="176" y="1186"/>
                  </a:cubicBezTo>
                  <a:lnTo>
                    <a:pt x="176" y="1186"/>
                  </a:lnTo>
                  <a:cubicBezTo>
                    <a:pt x="173" y="1189"/>
                    <a:pt x="170" y="1191"/>
                    <a:pt x="168" y="1194"/>
                  </a:cubicBezTo>
                  <a:lnTo>
                    <a:pt x="168" y="1194"/>
                  </a:lnTo>
                  <a:cubicBezTo>
                    <a:pt x="217" y="1127"/>
                    <a:pt x="276" y="1070"/>
                    <a:pt x="345" y="1022"/>
                  </a:cubicBezTo>
                  <a:lnTo>
                    <a:pt x="345" y="1022"/>
                  </a:lnTo>
                  <a:cubicBezTo>
                    <a:pt x="362" y="1010"/>
                    <a:pt x="346" y="982"/>
                    <a:pt x="329" y="994"/>
                  </a:cubicBezTo>
                  <a:lnTo>
                    <a:pt x="329" y="994"/>
                  </a:lnTo>
                  <a:cubicBezTo>
                    <a:pt x="274" y="1032"/>
                    <a:pt x="224" y="1076"/>
                    <a:pt x="181" y="1126"/>
                  </a:cubicBezTo>
                  <a:lnTo>
                    <a:pt x="181" y="1126"/>
                  </a:lnTo>
                  <a:cubicBezTo>
                    <a:pt x="200" y="1097"/>
                    <a:pt x="222" y="1070"/>
                    <a:pt x="249" y="1046"/>
                  </a:cubicBezTo>
                  <a:lnTo>
                    <a:pt x="249" y="1046"/>
                  </a:lnTo>
                  <a:cubicBezTo>
                    <a:pt x="264" y="1032"/>
                    <a:pt x="241" y="1009"/>
                    <a:pt x="226" y="1023"/>
                  </a:cubicBezTo>
                  <a:lnTo>
                    <a:pt x="226" y="1023"/>
                  </a:lnTo>
                  <a:cubicBezTo>
                    <a:pt x="193" y="1053"/>
                    <a:pt x="166" y="1087"/>
                    <a:pt x="143" y="1123"/>
                  </a:cubicBezTo>
                  <a:lnTo>
                    <a:pt x="143" y="1123"/>
                  </a:lnTo>
                  <a:cubicBezTo>
                    <a:pt x="167" y="1032"/>
                    <a:pt x="201" y="943"/>
                    <a:pt x="272" y="891"/>
                  </a:cubicBezTo>
                  <a:lnTo>
                    <a:pt x="272" y="891"/>
                  </a:lnTo>
                  <a:cubicBezTo>
                    <a:pt x="273" y="890"/>
                    <a:pt x="274" y="890"/>
                    <a:pt x="275" y="888"/>
                  </a:cubicBezTo>
                  <a:lnTo>
                    <a:pt x="275" y="888"/>
                  </a:lnTo>
                  <a:cubicBezTo>
                    <a:pt x="331" y="901"/>
                    <a:pt x="387" y="901"/>
                    <a:pt x="447" y="889"/>
                  </a:cubicBezTo>
                  <a:lnTo>
                    <a:pt x="447" y="889"/>
                  </a:lnTo>
                  <a:cubicBezTo>
                    <a:pt x="508" y="877"/>
                    <a:pt x="577" y="807"/>
                    <a:pt x="640" y="779"/>
                  </a:cubicBezTo>
                  <a:lnTo>
                    <a:pt x="640" y="779"/>
                  </a:lnTo>
                  <a:cubicBezTo>
                    <a:pt x="602" y="807"/>
                    <a:pt x="564" y="835"/>
                    <a:pt x="525" y="863"/>
                  </a:cubicBezTo>
                  <a:lnTo>
                    <a:pt x="525" y="863"/>
                  </a:lnTo>
                  <a:cubicBezTo>
                    <a:pt x="509" y="875"/>
                    <a:pt x="525" y="904"/>
                    <a:pt x="542" y="891"/>
                  </a:cubicBezTo>
                  <a:lnTo>
                    <a:pt x="542" y="891"/>
                  </a:lnTo>
                  <a:cubicBezTo>
                    <a:pt x="568" y="871"/>
                    <a:pt x="595" y="852"/>
                    <a:pt x="620" y="833"/>
                  </a:cubicBezTo>
                  <a:lnTo>
                    <a:pt x="620" y="833"/>
                  </a:lnTo>
                  <a:cubicBezTo>
                    <a:pt x="550" y="913"/>
                    <a:pt x="498" y="995"/>
                    <a:pt x="499" y="1121"/>
                  </a:cubicBezTo>
                  <a:lnTo>
                    <a:pt x="499" y="1121"/>
                  </a:lnTo>
                  <a:cubicBezTo>
                    <a:pt x="500" y="1145"/>
                    <a:pt x="503" y="1167"/>
                    <a:pt x="509" y="1190"/>
                  </a:cubicBezTo>
                  <a:lnTo>
                    <a:pt x="509" y="1190"/>
                  </a:lnTo>
                  <a:cubicBezTo>
                    <a:pt x="507" y="1190"/>
                    <a:pt x="507" y="1191"/>
                    <a:pt x="506" y="1191"/>
                  </a:cubicBezTo>
                  <a:close/>
                  <a:moveTo>
                    <a:pt x="64" y="628"/>
                  </a:moveTo>
                  <a:lnTo>
                    <a:pt x="64" y="628"/>
                  </a:lnTo>
                  <a:cubicBezTo>
                    <a:pt x="93" y="652"/>
                    <a:pt x="128" y="669"/>
                    <a:pt x="166" y="678"/>
                  </a:cubicBezTo>
                  <a:lnTo>
                    <a:pt x="166" y="678"/>
                  </a:lnTo>
                  <a:cubicBezTo>
                    <a:pt x="186" y="683"/>
                    <a:pt x="194" y="651"/>
                    <a:pt x="175" y="647"/>
                  </a:cubicBezTo>
                  <a:lnTo>
                    <a:pt x="175" y="647"/>
                  </a:lnTo>
                  <a:cubicBezTo>
                    <a:pt x="139" y="638"/>
                    <a:pt x="106" y="622"/>
                    <a:pt x="79" y="598"/>
                  </a:cubicBezTo>
                  <a:lnTo>
                    <a:pt x="79" y="598"/>
                  </a:lnTo>
                  <a:cubicBezTo>
                    <a:pt x="116" y="607"/>
                    <a:pt x="156" y="598"/>
                    <a:pt x="194" y="580"/>
                  </a:cubicBezTo>
                  <a:lnTo>
                    <a:pt x="194" y="580"/>
                  </a:lnTo>
                  <a:cubicBezTo>
                    <a:pt x="311" y="526"/>
                    <a:pt x="484" y="549"/>
                    <a:pt x="598" y="632"/>
                  </a:cubicBezTo>
                  <a:lnTo>
                    <a:pt x="598" y="632"/>
                  </a:lnTo>
                  <a:cubicBezTo>
                    <a:pt x="610" y="649"/>
                    <a:pt x="623" y="664"/>
                    <a:pt x="638" y="678"/>
                  </a:cubicBezTo>
                  <a:lnTo>
                    <a:pt x="638" y="678"/>
                  </a:lnTo>
                  <a:cubicBezTo>
                    <a:pt x="635" y="676"/>
                    <a:pt x="632" y="675"/>
                    <a:pt x="628" y="674"/>
                  </a:cubicBezTo>
                  <a:lnTo>
                    <a:pt x="628" y="674"/>
                  </a:lnTo>
                  <a:cubicBezTo>
                    <a:pt x="591" y="663"/>
                    <a:pt x="549" y="661"/>
                    <a:pt x="512" y="655"/>
                  </a:cubicBezTo>
                  <a:lnTo>
                    <a:pt x="512" y="655"/>
                  </a:lnTo>
                  <a:cubicBezTo>
                    <a:pt x="491" y="652"/>
                    <a:pt x="482" y="684"/>
                    <a:pt x="503" y="687"/>
                  </a:cubicBezTo>
                  <a:lnTo>
                    <a:pt x="503" y="687"/>
                  </a:lnTo>
                  <a:cubicBezTo>
                    <a:pt x="519" y="689"/>
                    <a:pt x="536" y="692"/>
                    <a:pt x="552" y="694"/>
                  </a:cubicBezTo>
                  <a:lnTo>
                    <a:pt x="552" y="694"/>
                  </a:lnTo>
                  <a:cubicBezTo>
                    <a:pt x="537" y="698"/>
                    <a:pt x="522" y="705"/>
                    <a:pt x="509" y="715"/>
                  </a:cubicBezTo>
                  <a:lnTo>
                    <a:pt x="509" y="715"/>
                  </a:lnTo>
                  <a:cubicBezTo>
                    <a:pt x="493" y="728"/>
                    <a:pt x="509" y="756"/>
                    <a:pt x="526" y="743"/>
                  </a:cubicBezTo>
                  <a:lnTo>
                    <a:pt x="526" y="743"/>
                  </a:lnTo>
                  <a:cubicBezTo>
                    <a:pt x="557" y="719"/>
                    <a:pt x="596" y="715"/>
                    <a:pt x="630" y="729"/>
                  </a:cubicBezTo>
                  <a:lnTo>
                    <a:pt x="630" y="729"/>
                  </a:lnTo>
                  <a:cubicBezTo>
                    <a:pt x="623" y="732"/>
                    <a:pt x="616" y="736"/>
                    <a:pt x="609" y="740"/>
                  </a:cubicBezTo>
                  <a:lnTo>
                    <a:pt x="609" y="740"/>
                  </a:lnTo>
                  <a:cubicBezTo>
                    <a:pt x="546" y="777"/>
                    <a:pt x="507" y="821"/>
                    <a:pt x="434" y="842"/>
                  </a:cubicBezTo>
                  <a:lnTo>
                    <a:pt x="434" y="842"/>
                  </a:lnTo>
                  <a:cubicBezTo>
                    <a:pt x="269" y="890"/>
                    <a:pt x="113" y="779"/>
                    <a:pt x="64" y="628"/>
                  </a:cubicBezTo>
                  <a:close/>
                  <a:moveTo>
                    <a:pt x="327" y="232"/>
                  </a:moveTo>
                  <a:lnTo>
                    <a:pt x="327" y="232"/>
                  </a:lnTo>
                  <a:cubicBezTo>
                    <a:pt x="333" y="216"/>
                    <a:pt x="337" y="202"/>
                    <a:pt x="341" y="187"/>
                  </a:cubicBezTo>
                  <a:lnTo>
                    <a:pt x="341" y="187"/>
                  </a:lnTo>
                  <a:cubicBezTo>
                    <a:pt x="341" y="189"/>
                    <a:pt x="343" y="191"/>
                    <a:pt x="344" y="192"/>
                  </a:cubicBezTo>
                  <a:lnTo>
                    <a:pt x="344" y="192"/>
                  </a:lnTo>
                  <a:cubicBezTo>
                    <a:pt x="351" y="216"/>
                    <a:pt x="357" y="241"/>
                    <a:pt x="364" y="265"/>
                  </a:cubicBezTo>
                  <a:lnTo>
                    <a:pt x="364" y="265"/>
                  </a:lnTo>
                  <a:cubicBezTo>
                    <a:pt x="370" y="285"/>
                    <a:pt x="401" y="277"/>
                    <a:pt x="395" y="256"/>
                  </a:cubicBezTo>
                  <a:lnTo>
                    <a:pt x="395" y="256"/>
                  </a:lnTo>
                  <a:cubicBezTo>
                    <a:pt x="393" y="247"/>
                    <a:pt x="390" y="238"/>
                    <a:pt x="388" y="229"/>
                  </a:cubicBezTo>
                  <a:lnTo>
                    <a:pt x="388" y="229"/>
                  </a:lnTo>
                  <a:cubicBezTo>
                    <a:pt x="391" y="234"/>
                    <a:pt x="395" y="239"/>
                    <a:pt x="398" y="245"/>
                  </a:cubicBezTo>
                  <a:lnTo>
                    <a:pt x="398" y="245"/>
                  </a:lnTo>
                  <a:cubicBezTo>
                    <a:pt x="411" y="261"/>
                    <a:pt x="439" y="245"/>
                    <a:pt x="426" y="228"/>
                  </a:cubicBezTo>
                  <a:lnTo>
                    <a:pt x="426" y="228"/>
                  </a:lnTo>
                  <a:cubicBezTo>
                    <a:pt x="410" y="204"/>
                    <a:pt x="394" y="180"/>
                    <a:pt x="381" y="154"/>
                  </a:cubicBezTo>
                  <a:lnTo>
                    <a:pt x="381" y="154"/>
                  </a:lnTo>
                  <a:cubicBezTo>
                    <a:pt x="476" y="189"/>
                    <a:pt x="597" y="198"/>
                    <a:pt x="614" y="298"/>
                  </a:cubicBezTo>
                  <a:lnTo>
                    <a:pt x="614" y="298"/>
                  </a:lnTo>
                  <a:cubicBezTo>
                    <a:pt x="615" y="306"/>
                    <a:pt x="619" y="310"/>
                    <a:pt x="625" y="314"/>
                  </a:cubicBezTo>
                  <a:lnTo>
                    <a:pt x="625" y="314"/>
                  </a:lnTo>
                  <a:cubicBezTo>
                    <a:pt x="594" y="347"/>
                    <a:pt x="569" y="384"/>
                    <a:pt x="557" y="428"/>
                  </a:cubicBezTo>
                  <a:lnTo>
                    <a:pt x="557" y="428"/>
                  </a:lnTo>
                  <a:cubicBezTo>
                    <a:pt x="555" y="435"/>
                    <a:pt x="554" y="441"/>
                    <a:pt x="553" y="448"/>
                  </a:cubicBezTo>
                  <a:lnTo>
                    <a:pt x="553" y="448"/>
                  </a:lnTo>
                  <a:cubicBezTo>
                    <a:pt x="549" y="436"/>
                    <a:pt x="546" y="423"/>
                    <a:pt x="542" y="411"/>
                  </a:cubicBezTo>
                  <a:lnTo>
                    <a:pt x="542" y="411"/>
                  </a:lnTo>
                  <a:cubicBezTo>
                    <a:pt x="537" y="391"/>
                    <a:pt x="505" y="399"/>
                    <a:pt x="511" y="420"/>
                  </a:cubicBezTo>
                  <a:lnTo>
                    <a:pt x="511" y="420"/>
                  </a:lnTo>
                  <a:cubicBezTo>
                    <a:pt x="517" y="440"/>
                    <a:pt x="522" y="460"/>
                    <a:pt x="528" y="481"/>
                  </a:cubicBezTo>
                  <a:lnTo>
                    <a:pt x="528" y="481"/>
                  </a:lnTo>
                  <a:cubicBezTo>
                    <a:pt x="517" y="464"/>
                    <a:pt x="506" y="447"/>
                    <a:pt x="496" y="429"/>
                  </a:cubicBezTo>
                  <a:lnTo>
                    <a:pt x="496" y="429"/>
                  </a:lnTo>
                  <a:cubicBezTo>
                    <a:pt x="486" y="411"/>
                    <a:pt x="458" y="427"/>
                    <a:pt x="468" y="446"/>
                  </a:cubicBezTo>
                  <a:lnTo>
                    <a:pt x="468" y="446"/>
                  </a:lnTo>
                  <a:cubicBezTo>
                    <a:pt x="470" y="448"/>
                    <a:pt x="472" y="451"/>
                    <a:pt x="474" y="454"/>
                  </a:cubicBezTo>
                  <a:lnTo>
                    <a:pt x="474" y="454"/>
                  </a:lnTo>
                  <a:cubicBezTo>
                    <a:pt x="454" y="443"/>
                    <a:pt x="434" y="470"/>
                    <a:pt x="451" y="489"/>
                  </a:cubicBezTo>
                  <a:lnTo>
                    <a:pt x="451" y="489"/>
                  </a:lnTo>
                  <a:cubicBezTo>
                    <a:pt x="464" y="504"/>
                    <a:pt x="478" y="518"/>
                    <a:pt x="494" y="531"/>
                  </a:cubicBezTo>
                  <a:lnTo>
                    <a:pt x="494" y="531"/>
                  </a:lnTo>
                  <a:cubicBezTo>
                    <a:pt x="493" y="531"/>
                    <a:pt x="493" y="531"/>
                    <a:pt x="493" y="531"/>
                  </a:cubicBezTo>
                  <a:lnTo>
                    <a:pt x="493" y="531"/>
                  </a:lnTo>
                  <a:cubicBezTo>
                    <a:pt x="438" y="512"/>
                    <a:pt x="380" y="500"/>
                    <a:pt x="321" y="496"/>
                  </a:cubicBezTo>
                  <a:lnTo>
                    <a:pt x="321" y="496"/>
                  </a:lnTo>
                  <a:cubicBezTo>
                    <a:pt x="322" y="488"/>
                    <a:pt x="319" y="481"/>
                    <a:pt x="310" y="476"/>
                  </a:cubicBezTo>
                  <a:lnTo>
                    <a:pt x="310" y="476"/>
                  </a:lnTo>
                  <a:cubicBezTo>
                    <a:pt x="213" y="416"/>
                    <a:pt x="301" y="303"/>
                    <a:pt x="327" y="232"/>
                  </a:cubicBezTo>
                  <a:close/>
                  <a:moveTo>
                    <a:pt x="484" y="471"/>
                  </a:moveTo>
                  <a:lnTo>
                    <a:pt x="484" y="471"/>
                  </a:lnTo>
                  <a:cubicBezTo>
                    <a:pt x="486" y="476"/>
                    <a:pt x="489" y="480"/>
                    <a:pt x="491" y="484"/>
                  </a:cubicBezTo>
                  <a:lnTo>
                    <a:pt x="491" y="484"/>
                  </a:lnTo>
                  <a:cubicBezTo>
                    <a:pt x="488" y="482"/>
                    <a:pt x="485" y="479"/>
                    <a:pt x="482" y="477"/>
                  </a:cubicBezTo>
                  <a:lnTo>
                    <a:pt x="482" y="477"/>
                  </a:lnTo>
                  <a:cubicBezTo>
                    <a:pt x="483" y="475"/>
                    <a:pt x="484" y="473"/>
                    <a:pt x="484" y="471"/>
                  </a:cubicBezTo>
                  <a:close/>
                  <a:moveTo>
                    <a:pt x="721" y="275"/>
                  </a:moveTo>
                  <a:lnTo>
                    <a:pt x="721" y="275"/>
                  </a:lnTo>
                  <a:cubicBezTo>
                    <a:pt x="770" y="233"/>
                    <a:pt x="816" y="192"/>
                    <a:pt x="844" y="141"/>
                  </a:cubicBezTo>
                  <a:lnTo>
                    <a:pt x="844" y="141"/>
                  </a:lnTo>
                  <a:cubicBezTo>
                    <a:pt x="842" y="183"/>
                    <a:pt x="829" y="224"/>
                    <a:pt x="808" y="262"/>
                  </a:cubicBezTo>
                  <a:lnTo>
                    <a:pt x="808" y="262"/>
                  </a:lnTo>
                  <a:cubicBezTo>
                    <a:pt x="797" y="281"/>
                    <a:pt x="825" y="297"/>
                    <a:pt x="836" y="279"/>
                  </a:cubicBezTo>
                  <a:lnTo>
                    <a:pt x="836" y="279"/>
                  </a:lnTo>
                  <a:cubicBezTo>
                    <a:pt x="861" y="234"/>
                    <a:pt x="874" y="186"/>
                    <a:pt x="876" y="138"/>
                  </a:cubicBezTo>
                  <a:lnTo>
                    <a:pt x="876" y="138"/>
                  </a:lnTo>
                  <a:cubicBezTo>
                    <a:pt x="927" y="212"/>
                    <a:pt x="1003" y="269"/>
                    <a:pt x="1037" y="358"/>
                  </a:cubicBezTo>
                  <a:lnTo>
                    <a:pt x="1037" y="358"/>
                  </a:lnTo>
                  <a:cubicBezTo>
                    <a:pt x="1076" y="462"/>
                    <a:pt x="945" y="579"/>
                    <a:pt x="871" y="619"/>
                  </a:cubicBezTo>
                  <a:lnTo>
                    <a:pt x="871" y="619"/>
                  </a:lnTo>
                  <a:cubicBezTo>
                    <a:pt x="842" y="634"/>
                    <a:pt x="817" y="649"/>
                    <a:pt x="793" y="666"/>
                  </a:cubicBezTo>
                  <a:lnTo>
                    <a:pt x="793" y="666"/>
                  </a:lnTo>
                  <a:cubicBezTo>
                    <a:pt x="801" y="652"/>
                    <a:pt x="809" y="639"/>
                    <a:pt x="817" y="625"/>
                  </a:cubicBezTo>
                  <a:lnTo>
                    <a:pt x="817" y="625"/>
                  </a:lnTo>
                  <a:cubicBezTo>
                    <a:pt x="828" y="608"/>
                    <a:pt x="799" y="591"/>
                    <a:pt x="789" y="609"/>
                  </a:cubicBezTo>
                  <a:lnTo>
                    <a:pt x="789" y="609"/>
                  </a:lnTo>
                  <a:cubicBezTo>
                    <a:pt x="779" y="625"/>
                    <a:pt x="770" y="641"/>
                    <a:pt x="761" y="656"/>
                  </a:cubicBezTo>
                  <a:lnTo>
                    <a:pt x="761" y="656"/>
                  </a:lnTo>
                  <a:cubicBezTo>
                    <a:pt x="764" y="605"/>
                    <a:pt x="784" y="556"/>
                    <a:pt x="818" y="515"/>
                  </a:cubicBezTo>
                  <a:lnTo>
                    <a:pt x="818" y="515"/>
                  </a:lnTo>
                  <a:cubicBezTo>
                    <a:pt x="832" y="498"/>
                    <a:pt x="809" y="476"/>
                    <a:pt x="796" y="491"/>
                  </a:cubicBezTo>
                  <a:lnTo>
                    <a:pt x="796" y="491"/>
                  </a:lnTo>
                  <a:cubicBezTo>
                    <a:pt x="758" y="536"/>
                    <a:pt x="736" y="588"/>
                    <a:pt x="729" y="643"/>
                  </a:cubicBezTo>
                  <a:lnTo>
                    <a:pt x="729" y="643"/>
                  </a:lnTo>
                  <a:cubicBezTo>
                    <a:pt x="727" y="625"/>
                    <a:pt x="728" y="606"/>
                    <a:pt x="733" y="587"/>
                  </a:cubicBezTo>
                  <a:lnTo>
                    <a:pt x="733" y="587"/>
                  </a:lnTo>
                  <a:cubicBezTo>
                    <a:pt x="738" y="566"/>
                    <a:pt x="707" y="558"/>
                    <a:pt x="701" y="578"/>
                  </a:cubicBezTo>
                  <a:lnTo>
                    <a:pt x="701" y="578"/>
                  </a:lnTo>
                  <a:cubicBezTo>
                    <a:pt x="695" y="607"/>
                    <a:pt x="694" y="636"/>
                    <a:pt x="700" y="664"/>
                  </a:cubicBezTo>
                  <a:lnTo>
                    <a:pt x="700" y="664"/>
                  </a:lnTo>
                  <a:cubicBezTo>
                    <a:pt x="681" y="640"/>
                    <a:pt x="660" y="619"/>
                    <a:pt x="636" y="602"/>
                  </a:cubicBezTo>
                  <a:lnTo>
                    <a:pt x="636" y="602"/>
                  </a:lnTo>
                  <a:cubicBezTo>
                    <a:pt x="570" y="501"/>
                    <a:pt x="616" y="366"/>
                    <a:pt x="721" y="275"/>
                  </a:cubicBezTo>
                  <a:close/>
                  <a:moveTo>
                    <a:pt x="1269" y="244"/>
                  </a:moveTo>
                  <a:lnTo>
                    <a:pt x="1269" y="244"/>
                  </a:lnTo>
                  <a:cubicBezTo>
                    <a:pt x="1284" y="241"/>
                    <a:pt x="1299" y="239"/>
                    <a:pt x="1313" y="236"/>
                  </a:cubicBezTo>
                  <a:lnTo>
                    <a:pt x="1313" y="236"/>
                  </a:lnTo>
                  <a:cubicBezTo>
                    <a:pt x="1316" y="246"/>
                    <a:pt x="1326" y="254"/>
                    <a:pt x="1337" y="246"/>
                  </a:cubicBezTo>
                  <a:lnTo>
                    <a:pt x="1337" y="246"/>
                  </a:lnTo>
                  <a:cubicBezTo>
                    <a:pt x="1339" y="245"/>
                    <a:pt x="1340" y="244"/>
                    <a:pt x="1342" y="243"/>
                  </a:cubicBezTo>
                  <a:lnTo>
                    <a:pt x="1342" y="243"/>
                  </a:lnTo>
                  <a:cubicBezTo>
                    <a:pt x="1325" y="257"/>
                    <a:pt x="1307" y="271"/>
                    <a:pt x="1291" y="286"/>
                  </a:cubicBezTo>
                  <a:lnTo>
                    <a:pt x="1291" y="286"/>
                  </a:lnTo>
                  <a:cubicBezTo>
                    <a:pt x="1275" y="300"/>
                    <a:pt x="1298" y="323"/>
                    <a:pt x="1313" y="309"/>
                  </a:cubicBezTo>
                  <a:lnTo>
                    <a:pt x="1313" y="309"/>
                  </a:lnTo>
                  <a:cubicBezTo>
                    <a:pt x="1333" y="292"/>
                    <a:pt x="1352" y="276"/>
                    <a:pt x="1372" y="261"/>
                  </a:cubicBezTo>
                  <a:lnTo>
                    <a:pt x="1372" y="261"/>
                  </a:lnTo>
                  <a:cubicBezTo>
                    <a:pt x="1362" y="286"/>
                    <a:pt x="1356" y="314"/>
                    <a:pt x="1350" y="342"/>
                  </a:cubicBezTo>
                  <a:lnTo>
                    <a:pt x="1350" y="342"/>
                  </a:lnTo>
                  <a:cubicBezTo>
                    <a:pt x="1346" y="366"/>
                    <a:pt x="1342" y="389"/>
                    <a:pt x="1338" y="413"/>
                  </a:cubicBezTo>
                  <a:lnTo>
                    <a:pt x="1338" y="413"/>
                  </a:lnTo>
                  <a:cubicBezTo>
                    <a:pt x="1308" y="441"/>
                    <a:pt x="1274" y="463"/>
                    <a:pt x="1236" y="480"/>
                  </a:cubicBezTo>
                  <a:lnTo>
                    <a:pt x="1236" y="480"/>
                  </a:lnTo>
                  <a:cubicBezTo>
                    <a:pt x="1217" y="488"/>
                    <a:pt x="1232" y="515"/>
                    <a:pt x="1251" y="508"/>
                  </a:cubicBezTo>
                  <a:lnTo>
                    <a:pt x="1251" y="508"/>
                  </a:lnTo>
                  <a:cubicBezTo>
                    <a:pt x="1250" y="508"/>
                    <a:pt x="1249" y="509"/>
                    <a:pt x="1248" y="509"/>
                  </a:cubicBezTo>
                  <a:lnTo>
                    <a:pt x="1248" y="509"/>
                  </a:lnTo>
                  <a:cubicBezTo>
                    <a:pt x="1232" y="513"/>
                    <a:pt x="1235" y="534"/>
                    <a:pt x="1246" y="539"/>
                  </a:cubicBezTo>
                  <a:lnTo>
                    <a:pt x="1246" y="539"/>
                  </a:lnTo>
                  <a:cubicBezTo>
                    <a:pt x="1244" y="541"/>
                    <a:pt x="1243" y="544"/>
                    <a:pt x="1242" y="546"/>
                  </a:cubicBezTo>
                  <a:lnTo>
                    <a:pt x="1242" y="546"/>
                  </a:lnTo>
                  <a:cubicBezTo>
                    <a:pt x="1232" y="544"/>
                    <a:pt x="1222" y="543"/>
                    <a:pt x="1211" y="543"/>
                  </a:cubicBezTo>
                  <a:lnTo>
                    <a:pt x="1211" y="543"/>
                  </a:lnTo>
                  <a:cubicBezTo>
                    <a:pt x="1161" y="542"/>
                    <a:pt x="1104" y="548"/>
                    <a:pt x="1046" y="562"/>
                  </a:cubicBezTo>
                  <a:lnTo>
                    <a:pt x="1046" y="562"/>
                  </a:lnTo>
                  <a:cubicBezTo>
                    <a:pt x="1096" y="524"/>
                    <a:pt x="1147" y="487"/>
                    <a:pt x="1199" y="451"/>
                  </a:cubicBezTo>
                  <a:lnTo>
                    <a:pt x="1199" y="451"/>
                  </a:lnTo>
                  <a:cubicBezTo>
                    <a:pt x="1216" y="440"/>
                    <a:pt x="1200" y="411"/>
                    <a:pt x="1182" y="423"/>
                  </a:cubicBezTo>
                  <a:lnTo>
                    <a:pt x="1182" y="423"/>
                  </a:lnTo>
                  <a:cubicBezTo>
                    <a:pt x="1164" y="436"/>
                    <a:pt x="1147" y="448"/>
                    <a:pt x="1129" y="461"/>
                  </a:cubicBezTo>
                  <a:lnTo>
                    <a:pt x="1129" y="461"/>
                  </a:lnTo>
                  <a:cubicBezTo>
                    <a:pt x="1142" y="447"/>
                    <a:pt x="1155" y="433"/>
                    <a:pt x="1167" y="418"/>
                  </a:cubicBezTo>
                  <a:lnTo>
                    <a:pt x="1167" y="418"/>
                  </a:lnTo>
                  <a:cubicBezTo>
                    <a:pt x="1181" y="402"/>
                    <a:pt x="1158" y="379"/>
                    <a:pt x="1144" y="395"/>
                  </a:cubicBezTo>
                  <a:lnTo>
                    <a:pt x="1144" y="395"/>
                  </a:lnTo>
                  <a:cubicBezTo>
                    <a:pt x="1121" y="423"/>
                    <a:pt x="1096" y="449"/>
                    <a:pt x="1071" y="475"/>
                  </a:cubicBezTo>
                  <a:lnTo>
                    <a:pt x="1071" y="475"/>
                  </a:lnTo>
                  <a:cubicBezTo>
                    <a:pt x="1079" y="457"/>
                    <a:pt x="1084" y="438"/>
                    <a:pt x="1089" y="419"/>
                  </a:cubicBezTo>
                  <a:lnTo>
                    <a:pt x="1089" y="419"/>
                  </a:lnTo>
                  <a:cubicBezTo>
                    <a:pt x="1098" y="380"/>
                    <a:pt x="1091" y="344"/>
                    <a:pt x="1074" y="310"/>
                  </a:cubicBezTo>
                  <a:lnTo>
                    <a:pt x="1074" y="310"/>
                  </a:lnTo>
                  <a:cubicBezTo>
                    <a:pt x="1103" y="255"/>
                    <a:pt x="1224" y="252"/>
                    <a:pt x="1269" y="244"/>
                  </a:cubicBezTo>
                  <a:close/>
                  <a:moveTo>
                    <a:pt x="1311" y="476"/>
                  </a:moveTo>
                  <a:lnTo>
                    <a:pt x="1311" y="476"/>
                  </a:lnTo>
                  <a:cubicBezTo>
                    <a:pt x="1310" y="477"/>
                    <a:pt x="1309" y="478"/>
                    <a:pt x="1309" y="479"/>
                  </a:cubicBezTo>
                  <a:lnTo>
                    <a:pt x="1309" y="479"/>
                  </a:lnTo>
                  <a:cubicBezTo>
                    <a:pt x="1309" y="480"/>
                    <a:pt x="1308" y="481"/>
                    <a:pt x="1307" y="482"/>
                  </a:cubicBezTo>
                  <a:lnTo>
                    <a:pt x="1307" y="482"/>
                  </a:lnTo>
                  <a:cubicBezTo>
                    <a:pt x="1291" y="494"/>
                    <a:pt x="1273" y="502"/>
                    <a:pt x="1253" y="508"/>
                  </a:cubicBezTo>
                  <a:lnTo>
                    <a:pt x="1253" y="508"/>
                  </a:lnTo>
                  <a:cubicBezTo>
                    <a:pt x="1274" y="498"/>
                    <a:pt x="1292" y="487"/>
                    <a:pt x="1311" y="476"/>
                  </a:cubicBezTo>
                  <a:lnTo>
                    <a:pt x="1325" y="468"/>
                  </a:lnTo>
                  <a:lnTo>
                    <a:pt x="1325" y="468"/>
                  </a:lnTo>
                  <a:cubicBezTo>
                    <a:pt x="1324" y="468"/>
                    <a:pt x="1323" y="468"/>
                    <a:pt x="1322" y="468"/>
                  </a:cubicBezTo>
                  <a:lnTo>
                    <a:pt x="1322" y="468"/>
                  </a:lnTo>
                  <a:cubicBezTo>
                    <a:pt x="1323" y="467"/>
                    <a:pt x="1325" y="466"/>
                    <a:pt x="1326" y="466"/>
                  </a:cubicBezTo>
                  <a:lnTo>
                    <a:pt x="1326" y="466"/>
                  </a:lnTo>
                  <a:cubicBezTo>
                    <a:pt x="1325" y="466"/>
                    <a:pt x="1325" y="467"/>
                    <a:pt x="1325" y="468"/>
                  </a:cubicBezTo>
                  <a:lnTo>
                    <a:pt x="1311" y="476"/>
                  </a:lnTo>
                  <a:close/>
                  <a:moveTo>
                    <a:pt x="1285" y="536"/>
                  </a:moveTo>
                  <a:lnTo>
                    <a:pt x="1285" y="536"/>
                  </a:lnTo>
                  <a:cubicBezTo>
                    <a:pt x="1281" y="537"/>
                    <a:pt x="1276" y="539"/>
                    <a:pt x="1272" y="540"/>
                  </a:cubicBezTo>
                  <a:lnTo>
                    <a:pt x="1272" y="540"/>
                  </a:lnTo>
                  <a:cubicBezTo>
                    <a:pt x="1271" y="539"/>
                    <a:pt x="1269" y="538"/>
                    <a:pt x="1268" y="537"/>
                  </a:cubicBezTo>
                  <a:lnTo>
                    <a:pt x="1268" y="537"/>
                  </a:lnTo>
                  <a:cubicBezTo>
                    <a:pt x="1275" y="535"/>
                    <a:pt x="1281" y="532"/>
                    <a:pt x="1287" y="530"/>
                  </a:cubicBezTo>
                  <a:lnTo>
                    <a:pt x="1287" y="530"/>
                  </a:lnTo>
                  <a:cubicBezTo>
                    <a:pt x="1286" y="532"/>
                    <a:pt x="1286" y="534"/>
                    <a:pt x="1285" y="536"/>
                  </a:cubicBezTo>
                  <a:close/>
                  <a:moveTo>
                    <a:pt x="1511" y="839"/>
                  </a:moveTo>
                  <a:lnTo>
                    <a:pt x="1511" y="839"/>
                  </a:lnTo>
                  <a:cubicBezTo>
                    <a:pt x="1487" y="740"/>
                    <a:pt x="1422" y="631"/>
                    <a:pt x="1329" y="577"/>
                  </a:cubicBezTo>
                  <a:lnTo>
                    <a:pt x="1329" y="577"/>
                  </a:lnTo>
                  <a:cubicBezTo>
                    <a:pt x="1355" y="552"/>
                    <a:pt x="1366" y="509"/>
                    <a:pt x="1375" y="477"/>
                  </a:cubicBezTo>
                  <a:lnTo>
                    <a:pt x="1375" y="477"/>
                  </a:lnTo>
                  <a:cubicBezTo>
                    <a:pt x="1377" y="468"/>
                    <a:pt x="1379" y="460"/>
                    <a:pt x="1381" y="452"/>
                  </a:cubicBezTo>
                  <a:lnTo>
                    <a:pt x="1381" y="452"/>
                  </a:lnTo>
                  <a:cubicBezTo>
                    <a:pt x="1381" y="451"/>
                    <a:pt x="1382" y="450"/>
                    <a:pt x="1382" y="448"/>
                  </a:cubicBezTo>
                  <a:lnTo>
                    <a:pt x="1382" y="448"/>
                  </a:lnTo>
                  <a:cubicBezTo>
                    <a:pt x="1385" y="435"/>
                    <a:pt x="1387" y="420"/>
                    <a:pt x="1390" y="405"/>
                  </a:cubicBezTo>
                  <a:lnTo>
                    <a:pt x="1390" y="405"/>
                  </a:lnTo>
                  <a:lnTo>
                    <a:pt x="1390" y="405"/>
                  </a:lnTo>
                  <a:lnTo>
                    <a:pt x="1390" y="405"/>
                  </a:lnTo>
                  <a:cubicBezTo>
                    <a:pt x="1395" y="399"/>
                    <a:pt x="1396" y="392"/>
                    <a:pt x="1393" y="387"/>
                  </a:cubicBezTo>
                  <a:lnTo>
                    <a:pt x="1393" y="387"/>
                  </a:lnTo>
                  <a:cubicBezTo>
                    <a:pt x="1403" y="326"/>
                    <a:pt x="1413" y="266"/>
                    <a:pt x="1453" y="214"/>
                  </a:cubicBezTo>
                  <a:lnTo>
                    <a:pt x="1453" y="214"/>
                  </a:lnTo>
                  <a:cubicBezTo>
                    <a:pt x="1454" y="212"/>
                    <a:pt x="1455" y="210"/>
                    <a:pt x="1456" y="208"/>
                  </a:cubicBezTo>
                  <a:lnTo>
                    <a:pt x="1456" y="208"/>
                  </a:lnTo>
                  <a:cubicBezTo>
                    <a:pt x="1472" y="195"/>
                    <a:pt x="1458" y="161"/>
                    <a:pt x="1432" y="166"/>
                  </a:cubicBezTo>
                  <a:lnTo>
                    <a:pt x="1432" y="166"/>
                  </a:lnTo>
                  <a:cubicBezTo>
                    <a:pt x="1335" y="183"/>
                    <a:pt x="1237" y="201"/>
                    <a:pt x="1140" y="218"/>
                  </a:cubicBezTo>
                  <a:lnTo>
                    <a:pt x="1140" y="218"/>
                  </a:lnTo>
                  <a:cubicBezTo>
                    <a:pt x="1101" y="224"/>
                    <a:pt x="1067" y="236"/>
                    <a:pt x="1045" y="262"/>
                  </a:cubicBezTo>
                  <a:lnTo>
                    <a:pt x="1045" y="262"/>
                  </a:lnTo>
                  <a:cubicBezTo>
                    <a:pt x="988" y="183"/>
                    <a:pt x="899" y="112"/>
                    <a:pt x="880" y="30"/>
                  </a:cubicBezTo>
                  <a:lnTo>
                    <a:pt x="880" y="30"/>
                  </a:lnTo>
                  <a:cubicBezTo>
                    <a:pt x="878" y="20"/>
                    <a:pt x="871" y="14"/>
                    <a:pt x="863" y="13"/>
                  </a:cubicBezTo>
                  <a:lnTo>
                    <a:pt x="863" y="13"/>
                  </a:lnTo>
                  <a:cubicBezTo>
                    <a:pt x="850" y="0"/>
                    <a:pt x="821" y="5"/>
                    <a:pt x="822" y="29"/>
                  </a:cubicBezTo>
                  <a:lnTo>
                    <a:pt x="822" y="29"/>
                  </a:lnTo>
                  <a:cubicBezTo>
                    <a:pt x="823" y="137"/>
                    <a:pt x="736" y="202"/>
                    <a:pt x="659" y="277"/>
                  </a:cubicBezTo>
                  <a:lnTo>
                    <a:pt x="659" y="277"/>
                  </a:lnTo>
                  <a:cubicBezTo>
                    <a:pt x="625" y="118"/>
                    <a:pt x="409" y="168"/>
                    <a:pt x="324" y="61"/>
                  </a:cubicBezTo>
                  <a:lnTo>
                    <a:pt x="324" y="61"/>
                  </a:lnTo>
                  <a:cubicBezTo>
                    <a:pt x="306" y="38"/>
                    <a:pt x="276" y="67"/>
                    <a:pt x="286" y="91"/>
                  </a:cubicBezTo>
                  <a:lnTo>
                    <a:pt x="286" y="91"/>
                  </a:lnTo>
                  <a:cubicBezTo>
                    <a:pt x="344" y="219"/>
                    <a:pt x="131" y="390"/>
                    <a:pt x="263" y="501"/>
                  </a:cubicBezTo>
                  <a:lnTo>
                    <a:pt x="263" y="501"/>
                  </a:lnTo>
                  <a:cubicBezTo>
                    <a:pt x="192" y="523"/>
                    <a:pt x="114" y="587"/>
                    <a:pt x="54" y="531"/>
                  </a:cubicBezTo>
                  <a:lnTo>
                    <a:pt x="54" y="531"/>
                  </a:lnTo>
                  <a:cubicBezTo>
                    <a:pt x="37" y="515"/>
                    <a:pt x="15" y="528"/>
                    <a:pt x="12" y="546"/>
                  </a:cubicBezTo>
                  <a:lnTo>
                    <a:pt x="12" y="546"/>
                  </a:lnTo>
                  <a:cubicBezTo>
                    <a:pt x="5" y="549"/>
                    <a:pt x="0" y="556"/>
                    <a:pt x="1" y="567"/>
                  </a:cubicBezTo>
                  <a:lnTo>
                    <a:pt x="1" y="567"/>
                  </a:lnTo>
                  <a:cubicBezTo>
                    <a:pt x="18" y="695"/>
                    <a:pt x="93" y="824"/>
                    <a:pt x="220" y="872"/>
                  </a:cubicBezTo>
                  <a:lnTo>
                    <a:pt x="220" y="872"/>
                  </a:lnTo>
                  <a:cubicBezTo>
                    <a:pt x="112" y="972"/>
                    <a:pt x="93" y="1142"/>
                    <a:pt x="58" y="1278"/>
                  </a:cubicBezTo>
                  <a:lnTo>
                    <a:pt x="58" y="1278"/>
                  </a:lnTo>
                  <a:cubicBezTo>
                    <a:pt x="52" y="1299"/>
                    <a:pt x="75" y="1314"/>
                    <a:pt x="93" y="1306"/>
                  </a:cubicBezTo>
                  <a:lnTo>
                    <a:pt x="93" y="1306"/>
                  </a:lnTo>
                  <a:cubicBezTo>
                    <a:pt x="168" y="1269"/>
                    <a:pt x="259" y="1309"/>
                    <a:pt x="337" y="1307"/>
                  </a:cubicBezTo>
                  <a:lnTo>
                    <a:pt x="337" y="1307"/>
                  </a:lnTo>
                  <a:cubicBezTo>
                    <a:pt x="405" y="1306"/>
                    <a:pt x="469" y="1277"/>
                    <a:pt x="524" y="1238"/>
                  </a:cubicBezTo>
                  <a:lnTo>
                    <a:pt x="524" y="1238"/>
                  </a:lnTo>
                  <a:cubicBezTo>
                    <a:pt x="537" y="1272"/>
                    <a:pt x="555" y="1303"/>
                    <a:pt x="576" y="1332"/>
                  </a:cubicBezTo>
                  <a:lnTo>
                    <a:pt x="576" y="1332"/>
                  </a:lnTo>
                  <a:cubicBezTo>
                    <a:pt x="633" y="1410"/>
                    <a:pt x="730" y="1445"/>
                    <a:pt x="767" y="1539"/>
                  </a:cubicBezTo>
                  <a:lnTo>
                    <a:pt x="767" y="1539"/>
                  </a:lnTo>
                  <a:cubicBezTo>
                    <a:pt x="777" y="1564"/>
                    <a:pt x="814" y="1561"/>
                    <a:pt x="815" y="1532"/>
                  </a:cubicBezTo>
                  <a:lnTo>
                    <a:pt x="815" y="1532"/>
                  </a:lnTo>
                  <a:cubicBezTo>
                    <a:pt x="819" y="1428"/>
                    <a:pt x="916" y="1378"/>
                    <a:pt x="978" y="1304"/>
                  </a:cubicBezTo>
                  <a:lnTo>
                    <a:pt x="978" y="1304"/>
                  </a:lnTo>
                  <a:cubicBezTo>
                    <a:pt x="994" y="1321"/>
                    <a:pt x="1017" y="1331"/>
                    <a:pt x="1042" y="1333"/>
                  </a:cubicBezTo>
                  <a:lnTo>
                    <a:pt x="1042" y="1333"/>
                  </a:lnTo>
                  <a:cubicBezTo>
                    <a:pt x="1162" y="1344"/>
                    <a:pt x="1295" y="1279"/>
                    <a:pt x="1403" y="1349"/>
                  </a:cubicBezTo>
                  <a:lnTo>
                    <a:pt x="1403" y="1349"/>
                  </a:lnTo>
                  <a:cubicBezTo>
                    <a:pt x="1416" y="1373"/>
                    <a:pt x="1456" y="1360"/>
                    <a:pt x="1448" y="1331"/>
                  </a:cubicBezTo>
                  <a:lnTo>
                    <a:pt x="1448" y="1331"/>
                  </a:lnTo>
                  <a:cubicBezTo>
                    <a:pt x="1408" y="1190"/>
                    <a:pt x="1355" y="1055"/>
                    <a:pt x="1287" y="925"/>
                  </a:cubicBezTo>
                  <a:lnTo>
                    <a:pt x="1287" y="925"/>
                  </a:lnTo>
                  <a:cubicBezTo>
                    <a:pt x="1287" y="924"/>
                    <a:pt x="1286" y="924"/>
                    <a:pt x="1286" y="923"/>
                  </a:cubicBezTo>
                  <a:lnTo>
                    <a:pt x="1286" y="923"/>
                  </a:lnTo>
                  <a:cubicBezTo>
                    <a:pt x="1291" y="920"/>
                    <a:pt x="1295" y="917"/>
                    <a:pt x="1299" y="914"/>
                  </a:cubicBezTo>
                  <a:lnTo>
                    <a:pt x="1299" y="914"/>
                  </a:lnTo>
                  <a:cubicBezTo>
                    <a:pt x="1311" y="907"/>
                    <a:pt x="1457" y="852"/>
                    <a:pt x="1462" y="867"/>
                  </a:cubicBezTo>
                  <a:lnTo>
                    <a:pt x="1462" y="867"/>
                  </a:lnTo>
                  <a:cubicBezTo>
                    <a:pt x="1471" y="897"/>
                    <a:pt x="1517" y="885"/>
                    <a:pt x="1509" y="856"/>
                  </a:cubicBezTo>
                  <a:lnTo>
                    <a:pt x="1509" y="856"/>
                  </a:lnTo>
                  <a:cubicBezTo>
                    <a:pt x="1512" y="851"/>
                    <a:pt x="1513" y="845"/>
                    <a:pt x="1511" y="839"/>
                  </a:cubicBezTo>
                  <a:close/>
                </a:path>
              </a:pathLst>
            </a:custGeom>
            <a:solidFill>
              <a:schemeClr val="accent6"/>
            </a:solidFill>
            <a:ln>
              <a:noFill/>
            </a:ln>
            <a:effectLst/>
          </p:spPr>
          <p:txBody>
            <a:bodyPr wrap="none" anchor="ctr"/>
            <a:lstStyle/>
            <a:p>
              <a:endParaRPr lang="es-ES_tradnl" sz="919" dirty="0"/>
            </a:p>
          </p:txBody>
        </p:sp>
        <p:grpSp>
          <p:nvGrpSpPr>
            <p:cNvPr id="26" name="Group 25">
              <a:extLst>
                <a:ext uri="{FF2B5EF4-FFF2-40B4-BE49-F238E27FC236}">
                  <a16:creationId xmlns:a16="http://schemas.microsoft.com/office/drawing/2014/main" id="{44919132-B862-EA41-A1EB-CF3BD8483AB6}"/>
                </a:ext>
              </a:extLst>
            </p:cNvPr>
            <p:cNvGrpSpPr/>
            <p:nvPr/>
          </p:nvGrpSpPr>
          <p:grpSpPr>
            <a:xfrm rot="759599">
              <a:off x="4255492" y="3949389"/>
              <a:ext cx="745606" cy="1153261"/>
              <a:chOff x="4870112" y="3645384"/>
              <a:chExt cx="381280" cy="589742"/>
            </a:xfrm>
            <a:solidFill>
              <a:schemeClr val="accent5"/>
            </a:solidFill>
          </p:grpSpPr>
          <p:sp>
            <p:nvSpPr>
              <p:cNvPr id="138" name="Freeform 401">
                <a:extLst>
                  <a:ext uri="{FF2B5EF4-FFF2-40B4-BE49-F238E27FC236}">
                    <a16:creationId xmlns:a16="http://schemas.microsoft.com/office/drawing/2014/main" id="{5A95FCAA-B8DA-C14E-96C9-7C47DED595C9}"/>
                  </a:ext>
                </a:extLst>
              </p:cNvPr>
              <p:cNvSpPr>
                <a:spLocks noChangeArrowheads="1"/>
              </p:cNvSpPr>
              <p:nvPr/>
            </p:nvSpPr>
            <p:spPr bwMode="auto">
              <a:xfrm>
                <a:off x="5185505" y="3739353"/>
                <a:ext cx="19442" cy="25923"/>
              </a:xfrm>
              <a:custGeom>
                <a:avLst/>
                <a:gdLst>
                  <a:gd name="T0" fmla="*/ 38 w 81"/>
                  <a:gd name="T1" fmla="*/ 86 h 105"/>
                  <a:gd name="T2" fmla="*/ 38 w 81"/>
                  <a:gd name="T3" fmla="*/ 86 h 105"/>
                  <a:gd name="T4" fmla="*/ 69 w 81"/>
                  <a:gd name="T5" fmla="*/ 34 h 105"/>
                  <a:gd name="T6" fmla="*/ 69 w 81"/>
                  <a:gd name="T7" fmla="*/ 34 h 105"/>
                  <a:gd name="T8" fmla="*/ 41 w 81"/>
                  <a:gd name="T9" fmla="*/ 18 h 105"/>
                  <a:gd name="T10" fmla="*/ 41 w 81"/>
                  <a:gd name="T11" fmla="*/ 18 h 105"/>
                  <a:gd name="T12" fmla="*/ 10 w 81"/>
                  <a:gd name="T13" fmla="*/ 70 h 105"/>
                  <a:gd name="T14" fmla="*/ 10 w 81"/>
                  <a:gd name="T15" fmla="*/ 70 h 105"/>
                  <a:gd name="T16" fmla="*/ 38 w 81"/>
                  <a:gd name="T17" fmla="*/ 8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05">
                    <a:moveTo>
                      <a:pt x="38" y="86"/>
                    </a:moveTo>
                    <a:lnTo>
                      <a:pt x="38" y="86"/>
                    </a:lnTo>
                    <a:cubicBezTo>
                      <a:pt x="48" y="69"/>
                      <a:pt x="59" y="52"/>
                      <a:pt x="69" y="34"/>
                    </a:cubicBezTo>
                    <a:lnTo>
                      <a:pt x="69" y="34"/>
                    </a:lnTo>
                    <a:cubicBezTo>
                      <a:pt x="80" y="16"/>
                      <a:pt x="52" y="0"/>
                      <a:pt x="41" y="18"/>
                    </a:cubicBezTo>
                    <a:lnTo>
                      <a:pt x="41" y="18"/>
                    </a:lnTo>
                    <a:cubicBezTo>
                      <a:pt x="31" y="35"/>
                      <a:pt x="21" y="53"/>
                      <a:pt x="10" y="70"/>
                    </a:cubicBezTo>
                    <a:lnTo>
                      <a:pt x="10" y="70"/>
                    </a:lnTo>
                    <a:cubicBezTo>
                      <a:pt x="0" y="88"/>
                      <a:pt x="28" y="104"/>
                      <a:pt x="38"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nvGrpSpPr>
              <p:cNvPr id="139" name="Group 138">
                <a:extLst>
                  <a:ext uri="{FF2B5EF4-FFF2-40B4-BE49-F238E27FC236}">
                    <a16:creationId xmlns:a16="http://schemas.microsoft.com/office/drawing/2014/main" id="{0506544E-D1BF-E24F-80F1-B82F229529B1}"/>
                  </a:ext>
                </a:extLst>
              </p:cNvPr>
              <p:cNvGrpSpPr/>
              <p:nvPr/>
            </p:nvGrpSpPr>
            <p:grpSpPr>
              <a:xfrm>
                <a:off x="4870112" y="3645384"/>
                <a:ext cx="381280" cy="589742"/>
                <a:chOff x="4870112" y="3645384"/>
                <a:chExt cx="381280" cy="589742"/>
              </a:xfrm>
              <a:grpFill/>
            </p:grpSpPr>
            <p:sp>
              <p:nvSpPr>
                <p:cNvPr id="140" name="Freeform 402">
                  <a:extLst>
                    <a:ext uri="{FF2B5EF4-FFF2-40B4-BE49-F238E27FC236}">
                      <a16:creationId xmlns:a16="http://schemas.microsoft.com/office/drawing/2014/main" id="{D34D581B-EB76-2147-9677-10B3734B7495}"/>
                    </a:ext>
                  </a:extLst>
                </p:cNvPr>
                <p:cNvSpPr>
                  <a:spLocks noChangeArrowheads="1"/>
                </p:cNvSpPr>
                <p:nvPr/>
              </p:nvSpPr>
              <p:spPr bwMode="auto">
                <a:xfrm>
                  <a:off x="5194146" y="3746914"/>
                  <a:ext cx="17282" cy="24842"/>
                </a:xfrm>
                <a:custGeom>
                  <a:avLst/>
                  <a:gdLst>
                    <a:gd name="T0" fmla="*/ 10 w 72"/>
                    <a:gd name="T1" fmla="*/ 64 h 101"/>
                    <a:gd name="T2" fmla="*/ 10 w 72"/>
                    <a:gd name="T3" fmla="*/ 64 h 101"/>
                    <a:gd name="T4" fmla="*/ 39 w 72"/>
                    <a:gd name="T5" fmla="*/ 81 h 101"/>
                    <a:gd name="T6" fmla="*/ 39 w 72"/>
                    <a:gd name="T7" fmla="*/ 81 h 101"/>
                    <a:gd name="T8" fmla="*/ 61 w 72"/>
                    <a:gd name="T9" fmla="*/ 35 h 101"/>
                    <a:gd name="T10" fmla="*/ 61 w 72"/>
                    <a:gd name="T11" fmla="*/ 35 h 101"/>
                    <a:gd name="T12" fmla="*/ 33 w 72"/>
                    <a:gd name="T13" fmla="*/ 19 h 101"/>
                    <a:gd name="T14" fmla="*/ 33 w 72"/>
                    <a:gd name="T15" fmla="*/ 19 h 101"/>
                    <a:gd name="T16" fmla="*/ 10 w 72"/>
                    <a:gd name="T17" fmla="*/ 6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01">
                      <a:moveTo>
                        <a:pt x="10" y="64"/>
                      </a:moveTo>
                      <a:lnTo>
                        <a:pt x="10" y="64"/>
                      </a:lnTo>
                      <a:cubicBezTo>
                        <a:pt x="0" y="83"/>
                        <a:pt x="29" y="100"/>
                        <a:pt x="39" y="81"/>
                      </a:cubicBezTo>
                      <a:lnTo>
                        <a:pt x="39" y="81"/>
                      </a:lnTo>
                      <a:cubicBezTo>
                        <a:pt x="46" y="65"/>
                        <a:pt x="54" y="50"/>
                        <a:pt x="61" y="35"/>
                      </a:cubicBezTo>
                      <a:lnTo>
                        <a:pt x="61" y="35"/>
                      </a:lnTo>
                      <a:cubicBezTo>
                        <a:pt x="71" y="17"/>
                        <a:pt x="43" y="0"/>
                        <a:pt x="33" y="19"/>
                      </a:cubicBezTo>
                      <a:lnTo>
                        <a:pt x="33" y="19"/>
                      </a:lnTo>
                      <a:cubicBezTo>
                        <a:pt x="26" y="34"/>
                        <a:pt x="18" y="49"/>
                        <a:pt x="10" y="6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nvGrpSpPr>
                <p:cNvPr id="141" name="Group 140">
                  <a:extLst>
                    <a:ext uri="{FF2B5EF4-FFF2-40B4-BE49-F238E27FC236}">
                      <a16:creationId xmlns:a16="http://schemas.microsoft.com/office/drawing/2014/main" id="{4F01096A-DA12-7D4F-B841-08EC04454DA9}"/>
                    </a:ext>
                  </a:extLst>
                </p:cNvPr>
                <p:cNvGrpSpPr/>
                <p:nvPr/>
              </p:nvGrpSpPr>
              <p:grpSpPr>
                <a:xfrm>
                  <a:off x="4870112" y="3645384"/>
                  <a:ext cx="381280" cy="589742"/>
                  <a:chOff x="4870112" y="3645384"/>
                  <a:chExt cx="381280" cy="589742"/>
                </a:xfrm>
                <a:grpFill/>
              </p:grpSpPr>
              <p:sp>
                <p:nvSpPr>
                  <p:cNvPr id="142" name="Freeform 400">
                    <a:extLst>
                      <a:ext uri="{FF2B5EF4-FFF2-40B4-BE49-F238E27FC236}">
                        <a16:creationId xmlns:a16="http://schemas.microsoft.com/office/drawing/2014/main" id="{CC0E3B0B-39C8-5D4D-85D7-C5CE8D9AC935}"/>
                      </a:ext>
                    </a:extLst>
                  </p:cNvPr>
                  <p:cNvSpPr>
                    <a:spLocks noChangeArrowheads="1"/>
                  </p:cNvSpPr>
                  <p:nvPr/>
                </p:nvSpPr>
                <p:spPr bwMode="auto">
                  <a:xfrm>
                    <a:off x="4870112" y="3645384"/>
                    <a:ext cx="381280" cy="589742"/>
                  </a:xfrm>
                  <a:custGeom>
                    <a:avLst/>
                    <a:gdLst>
                      <a:gd name="T0" fmla="*/ 1213 w 1556"/>
                      <a:gd name="T1" fmla="*/ 681 h 2407"/>
                      <a:gd name="T2" fmla="*/ 1115 w 1556"/>
                      <a:gd name="T3" fmla="*/ 639 h 2407"/>
                      <a:gd name="T4" fmla="*/ 1269 w 1556"/>
                      <a:gd name="T5" fmla="*/ 414 h 2407"/>
                      <a:gd name="T6" fmla="*/ 1399 w 1556"/>
                      <a:gd name="T7" fmla="*/ 608 h 2407"/>
                      <a:gd name="T8" fmla="*/ 130 w 1556"/>
                      <a:gd name="T9" fmla="*/ 401 h 2407"/>
                      <a:gd name="T10" fmla="*/ 194 w 1556"/>
                      <a:gd name="T11" fmla="*/ 473 h 2407"/>
                      <a:gd name="T12" fmla="*/ 146 w 1556"/>
                      <a:gd name="T13" fmla="*/ 335 h 2407"/>
                      <a:gd name="T14" fmla="*/ 243 w 1556"/>
                      <a:gd name="T15" fmla="*/ 316 h 2407"/>
                      <a:gd name="T16" fmla="*/ 376 w 1556"/>
                      <a:gd name="T17" fmla="*/ 568 h 2407"/>
                      <a:gd name="T18" fmla="*/ 402 w 1556"/>
                      <a:gd name="T19" fmla="*/ 646 h 2407"/>
                      <a:gd name="T20" fmla="*/ 130 w 1556"/>
                      <a:gd name="T21" fmla="*/ 347 h 2407"/>
                      <a:gd name="T22" fmla="*/ 385 w 1556"/>
                      <a:gd name="T23" fmla="*/ 205 h 2407"/>
                      <a:gd name="T24" fmla="*/ 569 w 1556"/>
                      <a:gd name="T25" fmla="*/ 131 h 2407"/>
                      <a:gd name="T26" fmla="*/ 530 w 1556"/>
                      <a:gd name="T27" fmla="*/ 191 h 2407"/>
                      <a:gd name="T28" fmla="*/ 365 w 1556"/>
                      <a:gd name="T29" fmla="*/ 306 h 2407"/>
                      <a:gd name="T30" fmla="*/ 998 w 1556"/>
                      <a:gd name="T31" fmla="*/ 125 h 2407"/>
                      <a:gd name="T32" fmla="*/ 911 w 1556"/>
                      <a:gd name="T33" fmla="*/ 159 h 2407"/>
                      <a:gd name="T34" fmla="*/ 886 w 1556"/>
                      <a:gd name="T35" fmla="*/ 111 h 2407"/>
                      <a:gd name="T36" fmla="*/ 832 w 1556"/>
                      <a:gd name="T37" fmla="*/ 90 h 2407"/>
                      <a:gd name="T38" fmla="*/ 790 w 1556"/>
                      <a:gd name="T39" fmla="*/ 166 h 2407"/>
                      <a:gd name="T40" fmla="*/ 995 w 1556"/>
                      <a:gd name="T41" fmla="*/ 65 h 2407"/>
                      <a:gd name="T42" fmla="*/ 937 w 1556"/>
                      <a:gd name="T43" fmla="*/ 180 h 2407"/>
                      <a:gd name="T44" fmla="*/ 829 w 1556"/>
                      <a:gd name="T45" fmla="*/ 570 h 2407"/>
                      <a:gd name="T46" fmla="*/ 771 w 1556"/>
                      <a:gd name="T47" fmla="*/ 514 h 2407"/>
                      <a:gd name="T48" fmla="*/ 668 w 1556"/>
                      <a:gd name="T49" fmla="*/ 465 h 2407"/>
                      <a:gd name="T50" fmla="*/ 539 w 1556"/>
                      <a:gd name="T51" fmla="*/ 462 h 2407"/>
                      <a:gd name="T52" fmla="*/ 558 w 1556"/>
                      <a:gd name="T53" fmla="*/ 498 h 2407"/>
                      <a:gd name="T54" fmla="*/ 587 w 1556"/>
                      <a:gd name="T55" fmla="*/ 569 h 2407"/>
                      <a:gd name="T56" fmla="*/ 545 w 1556"/>
                      <a:gd name="T57" fmla="*/ 267 h 2407"/>
                      <a:gd name="T58" fmla="*/ 622 w 1556"/>
                      <a:gd name="T59" fmla="*/ 326 h 2407"/>
                      <a:gd name="T60" fmla="*/ 722 w 1556"/>
                      <a:gd name="T61" fmla="*/ 248 h 2407"/>
                      <a:gd name="T62" fmla="*/ 814 w 1556"/>
                      <a:gd name="T63" fmla="*/ 213 h 2407"/>
                      <a:gd name="T64" fmla="*/ 847 w 1556"/>
                      <a:gd name="T65" fmla="*/ 208 h 2407"/>
                      <a:gd name="T66" fmla="*/ 915 w 1556"/>
                      <a:gd name="T67" fmla="*/ 221 h 2407"/>
                      <a:gd name="T68" fmla="*/ 974 w 1556"/>
                      <a:gd name="T69" fmla="*/ 265 h 2407"/>
                      <a:gd name="T70" fmla="*/ 1009 w 1556"/>
                      <a:gd name="T71" fmla="*/ 289 h 2407"/>
                      <a:gd name="T72" fmla="*/ 1115 w 1556"/>
                      <a:gd name="T73" fmla="*/ 305 h 2407"/>
                      <a:gd name="T74" fmla="*/ 1163 w 1556"/>
                      <a:gd name="T75" fmla="*/ 472 h 2407"/>
                      <a:gd name="T76" fmla="*/ 689 w 1556"/>
                      <a:gd name="T77" fmla="*/ 702 h 2407"/>
                      <a:gd name="T78" fmla="*/ 1301 w 1556"/>
                      <a:gd name="T79" fmla="*/ 242 h 2407"/>
                      <a:gd name="T80" fmla="*/ 1252 w 1556"/>
                      <a:gd name="T81" fmla="*/ 215 h 2407"/>
                      <a:gd name="T82" fmla="*/ 1233 w 1556"/>
                      <a:gd name="T83" fmla="*/ 190 h 2407"/>
                      <a:gd name="T84" fmla="*/ 1112 w 1556"/>
                      <a:gd name="T85" fmla="*/ 214 h 2407"/>
                      <a:gd name="T86" fmla="*/ 982 w 1556"/>
                      <a:gd name="T87" fmla="*/ 211 h 2407"/>
                      <a:gd name="T88" fmla="*/ 1090 w 1556"/>
                      <a:gd name="T89" fmla="*/ 1049 h 2407"/>
                      <a:gd name="T90" fmla="*/ 1054 w 1556"/>
                      <a:gd name="T91" fmla="*/ 1138 h 2407"/>
                      <a:gd name="T92" fmla="*/ 284 w 1556"/>
                      <a:gd name="T93" fmla="*/ 1368 h 2407"/>
                      <a:gd name="T94" fmla="*/ 359 w 1556"/>
                      <a:gd name="T95" fmla="*/ 1316 h 2407"/>
                      <a:gd name="T96" fmla="*/ 1441 w 1556"/>
                      <a:gd name="T97" fmla="*/ 358 h 2407"/>
                      <a:gd name="T98" fmla="*/ 692 w 1556"/>
                      <a:gd name="T99" fmla="*/ 88 h 2407"/>
                      <a:gd name="T100" fmla="*/ 252 w 1556"/>
                      <a:gd name="T101" fmla="*/ 260 h 2407"/>
                      <a:gd name="T102" fmla="*/ 538 w 1556"/>
                      <a:gd name="T103" fmla="*/ 740 h 2407"/>
                      <a:gd name="T104" fmla="*/ 529 w 1556"/>
                      <a:gd name="T105" fmla="*/ 1598 h 2407"/>
                      <a:gd name="T106" fmla="*/ 449 w 1556"/>
                      <a:gd name="T107" fmla="*/ 1482 h 2407"/>
                      <a:gd name="T108" fmla="*/ 258 w 1556"/>
                      <a:gd name="T109" fmla="*/ 1090 h 2407"/>
                      <a:gd name="T110" fmla="*/ 406 w 1556"/>
                      <a:gd name="T111" fmla="*/ 1506 h 2407"/>
                      <a:gd name="T112" fmla="*/ 610 w 1556"/>
                      <a:gd name="T113" fmla="*/ 1427 h 2407"/>
                      <a:gd name="T114" fmla="*/ 980 w 1556"/>
                      <a:gd name="T115" fmla="*/ 1040 h 2407"/>
                      <a:gd name="T116" fmla="*/ 1452 w 1556"/>
                      <a:gd name="T117" fmla="*/ 630 h 2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6" h="2407">
                        <a:moveTo>
                          <a:pt x="904" y="678"/>
                        </a:moveTo>
                        <a:lnTo>
                          <a:pt x="904" y="678"/>
                        </a:lnTo>
                        <a:cubicBezTo>
                          <a:pt x="906" y="677"/>
                          <a:pt x="907" y="677"/>
                          <a:pt x="908" y="677"/>
                        </a:cubicBezTo>
                        <a:lnTo>
                          <a:pt x="908" y="677"/>
                        </a:lnTo>
                        <a:cubicBezTo>
                          <a:pt x="962" y="668"/>
                          <a:pt x="1016" y="659"/>
                          <a:pt x="1070" y="651"/>
                        </a:cubicBezTo>
                        <a:lnTo>
                          <a:pt x="1070" y="651"/>
                        </a:lnTo>
                        <a:cubicBezTo>
                          <a:pt x="1017" y="664"/>
                          <a:pt x="958" y="678"/>
                          <a:pt x="904" y="678"/>
                        </a:cubicBezTo>
                        <a:close/>
                        <a:moveTo>
                          <a:pt x="1399" y="608"/>
                        </a:moveTo>
                        <a:lnTo>
                          <a:pt x="1399" y="608"/>
                        </a:lnTo>
                        <a:cubicBezTo>
                          <a:pt x="1344" y="645"/>
                          <a:pt x="1276" y="663"/>
                          <a:pt x="1213" y="681"/>
                        </a:cubicBezTo>
                        <a:lnTo>
                          <a:pt x="1213" y="681"/>
                        </a:lnTo>
                        <a:cubicBezTo>
                          <a:pt x="1155" y="696"/>
                          <a:pt x="1095" y="706"/>
                          <a:pt x="1037" y="717"/>
                        </a:cubicBezTo>
                        <a:lnTo>
                          <a:pt x="1037" y="717"/>
                        </a:lnTo>
                        <a:cubicBezTo>
                          <a:pt x="984" y="726"/>
                          <a:pt x="938" y="722"/>
                          <a:pt x="894" y="709"/>
                        </a:cubicBezTo>
                        <a:lnTo>
                          <a:pt x="894" y="709"/>
                        </a:lnTo>
                        <a:cubicBezTo>
                          <a:pt x="979" y="712"/>
                          <a:pt x="1074" y="682"/>
                          <a:pt x="1146" y="664"/>
                        </a:cubicBezTo>
                        <a:lnTo>
                          <a:pt x="1146" y="664"/>
                        </a:lnTo>
                        <a:cubicBezTo>
                          <a:pt x="1166" y="659"/>
                          <a:pt x="1158" y="628"/>
                          <a:pt x="1137" y="633"/>
                        </a:cubicBezTo>
                        <a:lnTo>
                          <a:pt x="1137" y="633"/>
                        </a:lnTo>
                        <a:cubicBezTo>
                          <a:pt x="1130" y="635"/>
                          <a:pt x="1122" y="636"/>
                          <a:pt x="1115" y="639"/>
                        </a:cubicBezTo>
                        <a:lnTo>
                          <a:pt x="1115" y="639"/>
                        </a:lnTo>
                        <a:cubicBezTo>
                          <a:pt x="1121" y="629"/>
                          <a:pt x="1112" y="611"/>
                          <a:pt x="1096" y="613"/>
                        </a:cubicBezTo>
                        <a:lnTo>
                          <a:pt x="1096" y="613"/>
                        </a:lnTo>
                        <a:cubicBezTo>
                          <a:pt x="1053" y="621"/>
                          <a:pt x="1009" y="628"/>
                          <a:pt x="965" y="635"/>
                        </a:cubicBezTo>
                        <a:lnTo>
                          <a:pt x="965" y="635"/>
                        </a:lnTo>
                        <a:cubicBezTo>
                          <a:pt x="926" y="642"/>
                          <a:pt x="874" y="659"/>
                          <a:pt x="832" y="652"/>
                        </a:cubicBezTo>
                        <a:lnTo>
                          <a:pt x="832" y="652"/>
                        </a:lnTo>
                        <a:cubicBezTo>
                          <a:pt x="1006" y="631"/>
                          <a:pt x="1204" y="578"/>
                          <a:pt x="1267" y="419"/>
                        </a:cubicBezTo>
                        <a:lnTo>
                          <a:pt x="1267" y="419"/>
                        </a:lnTo>
                        <a:cubicBezTo>
                          <a:pt x="1267" y="417"/>
                          <a:pt x="1268" y="415"/>
                          <a:pt x="1269" y="414"/>
                        </a:cubicBezTo>
                        <a:lnTo>
                          <a:pt x="1269" y="414"/>
                        </a:lnTo>
                        <a:cubicBezTo>
                          <a:pt x="1271" y="413"/>
                          <a:pt x="1274" y="412"/>
                          <a:pt x="1276" y="410"/>
                        </a:cubicBezTo>
                        <a:lnTo>
                          <a:pt x="1276" y="410"/>
                        </a:lnTo>
                        <a:cubicBezTo>
                          <a:pt x="1310" y="381"/>
                          <a:pt x="1349" y="372"/>
                          <a:pt x="1393" y="384"/>
                        </a:cubicBezTo>
                        <a:lnTo>
                          <a:pt x="1393" y="384"/>
                        </a:lnTo>
                        <a:cubicBezTo>
                          <a:pt x="1396" y="384"/>
                          <a:pt x="1400" y="386"/>
                          <a:pt x="1402" y="386"/>
                        </a:cubicBezTo>
                        <a:lnTo>
                          <a:pt x="1402" y="386"/>
                        </a:lnTo>
                        <a:cubicBezTo>
                          <a:pt x="1406" y="388"/>
                          <a:pt x="1410" y="389"/>
                          <a:pt x="1415" y="389"/>
                        </a:cubicBezTo>
                        <a:lnTo>
                          <a:pt x="1415" y="389"/>
                        </a:lnTo>
                        <a:cubicBezTo>
                          <a:pt x="1532" y="428"/>
                          <a:pt x="1456" y="570"/>
                          <a:pt x="1399" y="608"/>
                        </a:cubicBezTo>
                        <a:close/>
                        <a:moveTo>
                          <a:pt x="307" y="691"/>
                        </a:moveTo>
                        <a:lnTo>
                          <a:pt x="307" y="691"/>
                        </a:lnTo>
                        <a:cubicBezTo>
                          <a:pt x="228" y="667"/>
                          <a:pt x="166" y="606"/>
                          <a:pt x="126" y="537"/>
                        </a:cubicBezTo>
                        <a:lnTo>
                          <a:pt x="126" y="537"/>
                        </a:lnTo>
                        <a:cubicBezTo>
                          <a:pt x="99" y="493"/>
                          <a:pt x="83" y="424"/>
                          <a:pt x="110" y="373"/>
                        </a:cubicBezTo>
                        <a:lnTo>
                          <a:pt x="110" y="373"/>
                        </a:lnTo>
                        <a:cubicBezTo>
                          <a:pt x="110" y="373"/>
                          <a:pt x="110" y="374"/>
                          <a:pt x="111" y="374"/>
                        </a:cubicBezTo>
                        <a:lnTo>
                          <a:pt x="111" y="374"/>
                        </a:lnTo>
                        <a:cubicBezTo>
                          <a:pt x="117" y="384"/>
                          <a:pt x="123" y="393"/>
                          <a:pt x="130" y="401"/>
                        </a:cubicBezTo>
                        <a:lnTo>
                          <a:pt x="130" y="401"/>
                        </a:lnTo>
                        <a:cubicBezTo>
                          <a:pt x="118" y="399"/>
                          <a:pt x="104" y="411"/>
                          <a:pt x="111" y="426"/>
                        </a:cubicBezTo>
                        <a:lnTo>
                          <a:pt x="111" y="426"/>
                        </a:lnTo>
                        <a:cubicBezTo>
                          <a:pt x="129" y="461"/>
                          <a:pt x="154" y="490"/>
                          <a:pt x="186" y="514"/>
                        </a:cubicBezTo>
                        <a:lnTo>
                          <a:pt x="186" y="514"/>
                        </a:lnTo>
                        <a:cubicBezTo>
                          <a:pt x="203" y="526"/>
                          <a:pt x="219" y="498"/>
                          <a:pt x="203" y="485"/>
                        </a:cubicBezTo>
                        <a:lnTo>
                          <a:pt x="203" y="485"/>
                        </a:lnTo>
                        <a:cubicBezTo>
                          <a:pt x="180" y="469"/>
                          <a:pt x="162" y="447"/>
                          <a:pt x="148" y="424"/>
                        </a:cubicBezTo>
                        <a:lnTo>
                          <a:pt x="148" y="424"/>
                        </a:lnTo>
                        <a:cubicBezTo>
                          <a:pt x="162" y="441"/>
                          <a:pt x="178" y="458"/>
                          <a:pt x="194" y="473"/>
                        </a:cubicBezTo>
                        <a:lnTo>
                          <a:pt x="194" y="473"/>
                        </a:lnTo>
                        <a:cubicBezTo>
                          <a:pt x="209" y="488"/>
                          <a:pt x="232" y="465"/>
                          <a:pt x="218" y="451"/>
                        </a:cubicBezTo>
                        <a:lnTo>
                          <a:pt x="218" y="451"/>
                        </a:lnTo>
                        <a:cubicBezTo>
                          <a:pt x="221" y="453"/>
                          <a:pt x="223" y="455"/>
                          <a:pt x="227" y="458"/>
                        </a:cubicBezTo>
                        <a:lnTo>
                          <a:pt x="227" y="458"/>
                        </a:lnTo>
                        <a:cubicBezTo>
                          <a:pt x="243" y="471"/>
                          <a:pt x="259" y="442"/>
                          <a:pt x="242" y="430"/>
                        </a:cubicBezTo>
                        <a:lnTo>
                          <a:pt x="242" y="430"/>
                        </a:lnTo>
                        <a:cubicBezTo>
                          <a:pt x="211" y="405"/>
                          <a:pt x="183" y="376"/>
                          <a:pt x="160" y="341"/>
                        </a:cubicBezTo>
                        <a:lnTo>
                          <a:pt x="160" y="341"/>
                        </a:lnTo>
                        <a:cubicBezTo>
                          <a:pt x="157" y="336"/>
                          <a:pt x="151" y="335"/>
                          <a:pt x="146" y="335"/>
                        </a:cubicBezTo>
                        <a:lnTo>
                          <a:pt x="146" y="335"/>
                        </a:lnTo>
                        <a:cubicBezTo>
                          <a:pt x="153" y="330"/>
                          <a:pt x="161" y="325"/>
                          <a:pt x="171" y="321"/>
                        </a:cubicBezTo>
                        <a:lnTo>
                          <a:pt x="171" y="321"/>
                        </a:lnTo>
                        <a:cubicBezTo>
                          <a:pt x="182" y="318"/>
                          <a:pt x="193" y="315"/>
                          <a:pt x="204" y="315"/>
                        </a:cubicBezTo>
                        <a:lnTo>
                          <a:pt x="204" y="315"/>
                        </a:lnTo>
                        <a:cubicBezTo>
                          <a:pt x="262" y="409"/>
                          <a:pt x="335" y="490"/>
                          <a:pt x="423" y="556"/>
                        </a:cubicBezTo>
                        <a:lnTo>
                          <a:pt x="423" y="556"/>
                        </a:lnTo>
                        <a:cubicBezTo>
                          <a:pt x="440" y="570"/>
                          <a:pt x="456" y="541"/>
                          <a:pt x="440" y="528"/>
                        </a:cubicBezTo>
                        <a:lnTo>
                          <a:pt x="440" y="528"/>
                        </a:lnTo>
                        <a:cubicBezTo>
                          <a:pt x="362" y="470"/>
                          <a:pt x="297" y="398"/>
                          <a:pt x="243" y="316"/>
                        </a:cubicBezTo>
                        <a:lnTo>
                          <a:pt x="243" y="316"/>
                        </a:lnTo>
                        <a:cubicBezTo>
                          <a:pt x="284" y="323"/>
                          <a:pt x="325" y="341"/>
                          <a:pt x="359" y="356"/>
                        </a:cubicBezTo>
                        <a:lnTo>
                          <a:pt x="359" y="356"/>
                        </a:lnTo>
                        <a:cubicBezTo>
                          <a:pt x="362" y="445"/>
                          <a:pt x="429" y="527"/>
                          <a:pt x="509" y="585"/>
                        </a:cubicBezTo>
                        <a:lnTo>
                          <a:pt x="509" y="585"/>
                        </a:lnTo>
                        <a:cubicBezTo>
                          <a:pt x="455" y="572"/>
                          <a:pt x="413" y="565"/>
                          <a:pt x="409" y="573"/>
                        </a:cubicBezTo>
                        <a:lnTo>
                          <a:pt x="409" y="573"/>
                        </a:lnTo>
                        <a:cubicBezTo>
                          <a:pt x="417" y="553"/>
                          <a:pt x="386" y="545"/>
                          <a:pt x="378" y="564"/>
                        </a:cubicBezTo>
                        <a:lnTo>
                          <a:pt x="378" y="564"/>
                        </a:lnTo>
                        <a:cubicBezTo>
                          <a:pt x="378" y="565"/>
                          <a:pt x="377" y="566"/>
                          <a:pt x="376" y="568"/>
                        </a:cubicBezTo>
                        <a:lnTo>
                          <a:pt x="376" y="568"/>
                        </a:lnTo>
                        <a:cubicBezTo>
                          <a:pt x="375" y="573"/>
                          <a:pt x="377" y="580"/>
                          <a:pt x="380" y="583"/>
                        </a:cubicBezTo>
                        <a:lnTo>
                          <a:pt x="380" y="583"/>
                        </a:lnTo>
                        <a:cubicBezTo>
                          <a:pt x="413" y="612"/>
                          <a:pt x="483" y="615"/>
                          <a:pt x="524" y="626"/>
                        </a:cubicBezTo>
                        <a:lnTo>
                          <a:pt x="524" y="626"/>
                        </a:lnTo>
                        <a:cubicBezTo>
                          <a:pt x="540" y="630"/>
                          <a:pt x="555" y="634"/>
                          <a:pt x="571" y="638"/>
                        </a:cubicBezTo>
                        <a:lnTo>
                          <a:pt x="571" y="638"/>
                        </a:lnTo>
                        <a:cubicBezTo>
                          <a:pt x="517" y="631"/>
                          <a:pt x="464" y="623"/>
                          <a:pt x="411" y="614"/>
                        </a:cubicBezTo>
                        <a:lnTo>
                          <a:pt x="411" y="614"/>
                        </a:lnTo>
                        <a:cubicBezTo>
                          <a:pt x="390" y="611"/>
                          <a:pt x="382" y="642"/>
                          <a:pt x="402" y="646"/>
                        </a:cubicBezTo>
                        <a:lnTo>
                          <a:pt x="402" y="646"/>
                        </a:lnTo>
                        <a:cubicBezTo>
                          <a:pt x="459" y="655"/>
                          <a:pt x="516" y="663"/>
                          <a:pt x="572" y="671"/>
                        </a:cubicBezTo>
                        <a:lnTo>
                          <a:pt x="572" y="671"/>
                        </a:lnTo>
                        <a:cubicBezTo>
                          <a:pt x="577" y="672"/>
                          <a:pt x="582" y="673"/>
                          <a:pt x="587" y="673"/>
                        </a:cubicBezTo>
                        <a:lnTo>
                          <a:pt x="587" y="673"/>
                        </a:lnTo>
                        <a:cubicBezTo>
                          <a:pt x="570" y="672"/>
                          <a:pt x="553" y="669"/>
                          <a:pt x="536" y="666"/>
                        </a:cubicBezTo>
                        <a:lnTo>
                          <a:pt x="536" y="666"/>
                        </a:lnTo>
                        <a:cubicBezTo>
                          <a:pt x="520" y="664"/>
                          <a:pt x="512" y="681"/>
                          <a:pt x="517" y="691"/>
                        </a:cubicBezTo>
                        <a:lnTo>
                          <a:pt x="517" y="691"/>
                        </a:lnTo>
                        <a:cubicBezTo>
                          <a:pt x="445" y="692"/>
                          <a:pt x="383" y="714"/>
                          <a:pt x="307" y="691"/>
                        </a:cubicBezTo>
                        <a:close/>
                        <a:moveTo>
                          <a:pt x="130" y="347"/>
                        </a:moveTo>
                        <a:lnTo>
                          <a:pt x="130" y="347"/>
                        </a:lnTo>
                        <a:cubicBezTo>
                          <a:pt x="130" y="348"/>
                          <a:pt x="130" y="350"/>
                          <a:pt x="130" y="351"/>
                        </a:cubicBezTo>
                        <a:lnTo>
                          <a:pt x="130" y="351"/>
                        </a:lnTo>
                        <a:cubicBezTo>
                          <a:pt x="128" y="351"/>
                          <a:pt x="127" y="351"/>
                          <a:pt x="126" y="350"/>
                        </a:cubicBezTo>
                        <a:lnTo>
                          <a:pt x="126" y="350"/>
                        </a:lnTo>
                        <a:cubicBezTo>
                          <a:pt x="127" y="349"/>
                          <a:pt x="128" y="348"/>
                          <a:pt x="130" y="347"/>
                        </a:cubicBezTo>
                        <a:close/>
                        <a:moveTo>
                          <a:pt x="375" y="209"/>
                        </a:moveTo>
                        <a:lnTo>
                          <a:pt x="375" y="209"/>
                        </a:lnTo>
                        <a:cubicBezTo>
                          <a:pt x="378" y="209"/>
                          <a:pt x="382" y="207"/>
                          <a:pt x="385" y="205"/>
                        </a:cubicBezTo>
                        <a:lnTo>
                          <a:pt x="385" y="205"/>
                        </a:lnTo>
                        <a:cubicBezTo>
                          <a:pt x="465" y="141"/>
                          <a:pt x="580" y="60"/>
                          <a:pt x="675" y="147"/>
                        </a:cubicBezTo>
                        <a:lnTo>
                          <a:pt x="675" y="147"/>
                        </a:lnTo>
                        <a:cubicBezTo>
                          <a:pt x="693" y="163"/>
                          <a:pt x="708" y="179"/>
                          <a:pt x="724" y="191"/>
                        </a:cubicBezTo>
                        <a:lnTo>
                          <a:pt x="724" y="191"/>
                        </a:lnTo>
                        <a:cubicBezTo>
                          <a:pt x="686" y="207"/>
                          <a:pt x="650" y="224"/>
                          <a:pt x="612" y="228"/>
                        </a:cubicBezTo>
                        <a:lnTo>
                          <a:pt x="612" y="228"/>
                        </a:lnTo>
                        <a:cubicBezTo>
                          <a:pt x="609" y="195"/>
                          <a:pt x="605" y="164"/>
                          <a:pt x="601" y="131"/>
                        </a:cubicBezTo>
                        <a:lnTo>
                          <a:pt x="601" y="131"/>
                        </a:lnTo>
                        <a:cubicBezTo>
                          <a:pt x="599" y="111"/>
                          <a:pt x="567" y="111"/>
                          <a:pt x="569" y="131"/>
                        </a:cubicBezTo>
                        <a:lnTo>
                          <a:pt x="569" y="131"/>
                        </a:lnTo>
                        <a:cubicBezTo>
                          <a:pt x="572" y="164"/>
                          <a:pt x="577" y="195"/>
                          <a:pt x="580" y="228"/>
                        </a:cubicBezTo>
                        <a:lnTo>
                          <a:pt x="580" y="228"/>
                        </a:lnTo>
                        <a:cubicBezTo>
                          <a:pt x="580" y="228"/>
                          <a:pt x="578" y="228"/>
                          <a:pt x="578" y="227"/>
                        </a:cubicBezTo>
                        <a:lnTo>
                          <a:pt x="578" y="227"/>
                        </a:lnTo>
                        <a:cubicBezTo>
                          <a:pt x="567" y="210"/>
                          <a:pt x="561" y="193"/>
                          <a:pt x="561" y="173"/>
                        </a:cubicBezTo>
                        <a:lnTo>
                          <a:pt x="561" y="173"/>
                        </a:lnTo>
                        <a:cubicBezTo>
                          <a:pt x="560" y="152"/>
                          <a:pt x="528" y="152"/>
                          <a:pt x="529" y="173"/>
                        </a:cubicBezTo>
                        <a:lnTo>
                          <a:pt x="529" y="173"/>
                        </a:lnTo>
                        <a:cubicBezTo>
                          <a:pt x="529" y="179"/>
                          <a:pt x="529" y="185"/>
                          <a:pt x="530" y="191"/>
                        </a:cubicBezTo>
                        <a:lnTo>
                          <a:pt x="530" y="191"/>
                        </a:lnTo>
                        <a:cubicBezTo>
                          <a:pt x="527" y="187"/>
                          <a:pt x="525" y="181"/>
                          <a:pt x="522" y="176"/>
                        </a:cubicBezTo>
                        <a:lnTo>
                          <a:pt x="522" y="176"/>
                        </a:lnTo>
                        <a:cubicBezTo>
                          <a:pt x="513" y="157"/>
                          <a:pt x="485" y="174"/>
                          <a:pt x="494" y="192"/>
                        </a:cubicBezTo>
                        <a:lnTo>
                          <a:pt x="494" y="192"/>
                        </a:lnTo>
                        <a:cubicBezTo>
                          <a:pt x="497" y="199"/>
                          <a:pt x="500" y="205"/>
                          <a:pt x="503" y="210"/>
                        </a:cubicBezTo>
                        <a:lnTo>
                          <a:pt x="503" y="210"/>
                        </a:lnTo>
                        <a:cubicBezTo>
                          <a:pt x="458" y="201"/>
                          <a:pt x="415" y="200"/>
                          <a:pt x="385" y="255"/>
                        </a:cubicBezTo>
                        <a:lnTo>
                          <a:pt x="385" y="255"/>
                        </a:lnTo>
                        <a:cubicBezTo>
                          <a:pt x="375" y="272"/>
                          <a:pt x="369" y="289"/>
                          <a:pt x="365" y="306"/>
                        </a:cubicBezTo>
                        <a:lnTo>
                          <a:pt x="365" y="306"/>
                        </a:lnTo>
                        <a:cubicBezTo>
                          <a:pt x="343" y="297"/>
                          <a:pt x="320" y="289"/>
                          <a:pt x="299" y="283"/>
                        </a:cubicBezTo>
                        <a:lnTo>
                          <a:pt x="299" y="283"/>
                        </a:lnTo>
                        <a:cubicBezTo>
                          <a:pt x="324" y="259"/>
                          <a:pt x="349" y="234"/>
                          <a:pt x="375" y="209"/>
                        </a:cubicBezTo>
                        <a:lnTo>
                          <a:pt x="995" y="65"/>
                        </a:lnTo>
                        <a:lnTo>
                          <a:pt x="995" y="65"/>
                        </a:lnTo>
                        <a:cubicBezTo>
                          <a:pt x="1018" y="72"/>
                          <a:pt x="1038" y="84"/>
                          <a:pt x="1057" y="95"/>
                        </a:cubicBezTo>
                        <a:lnTo>
                          <a:pt x="1057" y="95"/>
                        </a:lnTo>
                        <a:cubicBezTo>
                          <a:pt x="1035" y="105"/>
                          <a:pt x="1014" y="118"/>
                          <a:pt x="993" y="135"/>
                        </a:cubicBezTo>
                        <a:lnTo>
                          <a:pt x="993" y="135"/>
                        </a:lnTo>
                        <a:cubicBezTo>
                          <a:pt x="995" y="131"/>
                          <a:pt x="997" y="128"/>
                          <a:pt x="998" y="125"/>
                        </a:cubicBezTo>
                        <a:lnTo>
                          <a:pt x="998" y="125"/>
                        </a:lnTo>
                        <a:cubicBezTo>
                          <a:pt x="1007" y="106"/>
                          <a:pt x="979" y="89"/>
                          <a:pt x="970" y="108"/>
                        </a:cubicBezTo>
                        <a:lnTo>
                          <a:pt x="970" y="108"/>
                        </a:lnTo>
                        <a:cubicBezTo>
                          <a:pt x="965" y="119"/>
                          <a:pt x="960" y="130"/>
                          <a:pt x="955" y="141"/>
                        </a:cubicBezTo>
                        <a:lnTo>
                          <a:pt x="955" y="141"/>
                        </a:lnTo>
                        <a:cubicBezTo>
                          <a:pt x="956" y="134"/>
                          <a:pt x="957" y="128"/>
                          <a:pt x="958" y="121"/>
                        </a:cubicBezTo>
                        <a:lnTo>
                          <a:pt x="958" y="121"/>
                        </a:lnTo>
                        <a:cubicBezTo>
                          <a:pt x="958" y="100"/>
                          <a:pt x="925" y="100"/>
                          <a:pt x="925" y="121"/>
                        </a:cubicBezTo>
                        <a:lnTo>
                          <a:pt x="925" y="121"/>
                        </a:lnTo>
                        <a:cubicBezTo>
                          <a:pt x="924" y="135"/>
                          <a:pt x="920" y="148"/>
                          <a:pt x="911" y="159"/>
                        </a:cubicBezTo>
                        <a:lnTo>
                          <a:pt x="911" y="159"/>
                        </a:lnTo>
                        <a:cubicBezTo>
                          <a:pt x="910" y="162"/>
                          <a:pt x="909" y="165"/>
                          <a:pt x="909" y="167"/>
                        </a:cubicBezTo>
                        <a:lnTo>
                          <a:pt x="909" y="167"/>
                        </a:lnTo>
                        <a:cubicBezTo>
                          <a:pt x="908" y="167"/>
                          <a:pt x="908" y="167"/>
                          <a:pt x="907" y="167"/>
                        </a:cubicBezTo>
                        <a:lnTo>
                          <a:pt x="907" y="167"/>
                        </a:lnTo>
                        <a:cubicBezTo>
                          <a:pt x="908" y="165"/>
                          <a:pt x="910" y="164"/>
                          <a:pt x="910" y="162"/>
                        </a:cubicBezTo>
                        <a:lnTo>
                          <a:pt x="910" y="162"/>
                        </a:lnTo>
                        <a:cubicBezTo>
                          <a:pt x="916" y="145"/>
                          <a:pt x="918" y="128"/>
                          <a:pt x="918" y="111"/>
                        </a:cubicBezTo>
                        <a:lnTo>
                          <a:pt x="918" y="111"/>
                        </a:lnTo>
                        <a:cubicBezTo>
                          <a:pt x="918" y="89"/>
                          <a:pt x="886" y="89"/>
                          <a:pt x="886" y="111"/>
                        </a:cubicBezTo>
                        <a:lnTo>
                          <a:pt x="886" y="111"/>
                        </a:lnTo>
                        <a:cubicBezTo>
                          <a:pt x="886" y="125"/>
                          <a:pt x="883" y="139"/>
                          <a:pt x="878" y="153"/>
                        </a:cubicBezTo>
                        <a:lnTo>
                          <a:pt x="878" y="153"/>
                        </a:lnTo>
                        <a:cubicBezTo>
                          <a:pt x="878" y="155"/>
                          <a:pt x="878" y="157"/>
                          <a:pt x="878" y="158"/>
                        </a:cubicBezTo>
                        <a:lnTo>
                          <a:pt x="878" y="158"/>
                        </a:lnTo>
                        <a:cubicBezTo>
                          <a:pt x="874" y="157"/>
                          <a:pt x="870" y="157"/>
                          <a:pt x="865" y="156"/>
                        </a:cubicBezTo>
                        <a:lnTo>
                          <a:pt x="865" y="156"/>
                        </a:lnTo>
                        <a:cubicBezTo>
                          <a:pt x="863" y="134"/>
                          <a:pt x="863" y="113"/>
                          <a:pt x="864" y="90"/>
                        </a:cubicBezTo>
                        <a:lnTo>
                          <a:pt x="864" y="90"/>
                        </a:lnTo>
                        <a:cubicBezTo>
                          <a:pt x="866" y="69"/>
                          <a:pt x="834" y="70"/>
                          <a:pt x="832" y="90"/>
                        </a:cubicBezTo>
                        <a:lnTo>
                          <a:pt x="832" y="90"/>
                        </a:lnTo>
                        <a:cubicBezTo>
                          <a:pt x="830" y="113"/>
                          <a:pt x="830" y="135"/>
                          <a:pt x="833" y="157"/>
                        </a:cubicBezTo>
                        <a:lnTo>
                          <a:pt x="833" y="157"/>
                        </a:lnTo>
                        <a:cubicBezTo>
                          <a:pt x="829" y="157"/>
                          <a:pt x="826" y="158"/>
                          <a:pt x="823" y="158"/>
                        </a:cubicBezTo>
                        <a:lnTo>
                          <a:pt x="823" y="158"/>
                        </a:lnTo>
                        <a:cubicBezTo>
                          <a:pt x="820" y="151"/>
                          <a:pt x="817" y="144"/>
                          <a:pt x="816" y="137"/>
                        </a:cubicBezTo>
                        <a:lnTo>
                          <a:pt x="816" y="137"/>
                        </a:lnTo>
                        <a:cubicBezTo>
                          <a:pt x="815" y="116"/>
                          <a:pt x="782" y="116"/>
                          <a:pt x="784" y="137"/>
                        </a:cubicBezTo>
                        <a:lnTo>
                          <a:pt x="784" y="137"/>
                        </a:lnTo>
                        <a:cubicBezTo>
                          <a:pt x="785" y="147"/>
                          <a:pt x="787" y="157"/>
                          <a:pt x="790" y="166"/>
                        </a:cubicBezTo>
                        <a:lnTo>
                          <a:pt x="790" y="166"/>
                        </a:lnTo>
                        <a:cubicBezTo>
                          <a:pt x="790" y="166"/>
                          <a:pt x="789" y="166"/>
                          <a:pt x="789" y="167"/>
                        </a:cubicBezTo>
                        <a:lnTo>
                          <a:pt x="789" y="167"/>
                        </a:lnTo>
                        <a:lnTo>
                          <a:pt x="789" y="166"/>
                        </a:lnTo>
                        <a:lnTo>
                          <a:pt x="789" y="166"/>
                        </a:lnTo>
                        <a:cubicBezTo>
                          <a:pt x="759" y="165"/>
                          <a:pt x="741" y="145"/>
                          <a:pt x="722" y="125"/>
                        </a:cubicBezTo>
                        <a:lnTo>
                          <a:pt x="722" y="125"/>
                        </a:lnTo>
                        <a:cubicBezTo>
                          <a:pt x="723" y="124"/>
                          <a:pt x="725" y="124"/>
                          <a:pt x="726" y="123"/>
                        </a:cubicBezTo>
                        <a:lnTo>
                          <a:pt x="726" y="123"/>
                        </a:lnTo>
                        <a:cubicBezTo>
                          <a:pt x="802" y="53"/>
                          <a:pt x="898" y="34"/>
                          <a:pt x="995" y="65"/>
                        </a:cubicBezTo>
                        <a:lnTo>
                          <a:pt x="375" y="209"/>
                        </a:lnTo>
                        <a:close/>
                        <a:moveTo>
                          <a:pt x="937" y="180"/>
                        </a:moveTo>
                        <a:lnTo>
                          <a:pt x="937" y="180"/>
                        </a:lnTo>
                        <a:cubicBezTo>
                          <a:pt x="937" y="181"/>
                          <a:pt x="937" y="181"/>
                          <a:pt x="937" y="181"/>
                        </a:cubicBezTo>
                        <a:lnTo>
                          <a:pt x="937" y="181"/>
                        </a:lnTo>
                        <a:cubicBezTo>
                          <a:pt x="936" y="181"/>
                          <a:pt x="936" y="180"/>
                          <a:pt x="935" y="180"/>
                        </a:cubicBezTo>
                        <a:lnTo>
                          <a:pt x="935" y="180"/>
                        </a:lnTo>
                        <a:cubicBezTo>
                          <a:pt x="936" y="179"/>
                          <a:pt x="937" y="179"/>
                          <a:pt x="938" y="178"/>
                        </a:cubicBezTo>
                        <a:lnTo>
                          <a:pt x="938" y="178"/>
                        </a:lnTo>
                        <a:cubicBezTo>
                          <a:pt x="937" y="179"/>
                          <a:pt x="937" y="179"/>
                          <a:pt x="937" y="180"/>
                        </a:cubicBezTo>
                        <a:close/>
                        <a:moveTo>
                          <a:pt x="1021" y="471"/>
                        </a:moveTo>
                        <a:lnTo>
                          <a:pt x="1021" y="471"/>
                        </a:lnTo>
                        <a:cubicBezTo>
                          <a:pt x="982" y="499"/>
                          <a:pt x="944" y="524"/>
                          <a:pt x="903" y="549"/>
                        </a:cubicBezTo>
                        <a:lnTo>
                          <a:pt x="903" y="549"/>
                        </a:lnTo>
                        <a:cubicBezTo>
                          <a:pt x="921" y="534"/>
                          <a:pt x="938" y="518"/>
                          <a:pt x="955" y="503"/>
                        </a:cubicBezTo>
                        <a:lnTo>
                          <a:pt x="955" y="503"/>
                        </a:lnTo>
                        <a:cubicBezTo>
                          <a:pt x="970" y="489"/>
                          <a:pt x="947" y="465"/>
                          <a:pt x="932" y="480"/>
                        </a:cubicBezTo>
                        <a:lnTo>
                          <a:pt x="932" y="480"/>
                        </a:lnTo>
                        <a:cubicBezTo>
                          <a:pt x="899" y="511"/>
                          <a:pt x="864" y="541"/>
                          <a:pt x="829" y="570"/>
                        </a:cubicBezTo>
                        <a:lnTo>
                          <a:pt x="829" y="570"/>
                        </a:lnTo>
                        <a:cubicBezTo>
                          <a:pt x="853" y="532"/>
                          <a:pt x="877" y="497"/>
                          <a:pt x="903" y="461"/>
                        </a:cubicBezTo>
                        <a:lnTo>
                          <a:pt x="903" y="461"/>
                        </a:lnTo>
                        <a:cubicBezTo>
                          <a:pt x="915" y="444"/>
                          <a:pt x="887" y="428"/>
                          <a:pt x="874" y="445"/>
                        </a:cubicBezTo>
                        <a:lnTo>
                          <a:pt x="874" y="445"/>
                        </a:lnTo>
                        <a:cubicBezTo>
                          <a:pt x="848" y="480"/>
                          <a:pt x="824" y="516"/>
                          <a:pt x="801" y="552"/>
                        </a:cubicBezTo>
                        <a:lnTo>
                          <a:pt x="801" y="552"/>
                        </a:lnTo>
                        <a:cubicBezTo>
                          <a:pt x="802" y="540"/>
                          <a:pt x="803" y="527"/>
                          <a:pt x="804" y="514"/>
                        </a:cubicBezTo>
                        <a:lnTo>
                          <a:pt x="804" y="514"/>
                        </a:lnTo>
                        <a:cubicBezTo>
                          <a:pt x="805" y="493"/>
                          <a:pt x="772" y="493"/>
                          <a:pt x="771" y="514"/>
                        </a:cubicBezTo>
                        <a:lnTo>
                          <a:pt x="771" y="514"/>
                        </a:lnTo>
                        <a:lnTo>
                          <a:pt x="771" y="515"/>
                        </a:lnTo>
                        <a:lnTo>
                          <a:pt x="771" y="515"/>
                        </a:lnTo>
                        <a:cubicBezTo>
                          <a:pt x="767" y="504"/>
                          <a:pt x="763" y="492"/>
                          <a:pt x="761" y="480"/>
                        </a:cubicBezTo>
                        <a:lnTo>
                          <a:pt x="761" y="480"/>
                        </a:lnTo>
                        <a:cubicBezTo>
                          <a:pt x="755" y="460"/>
                          <a:pt x="724" y="469"/>
                          <a:pt x="729" y="489"/>
                        </a:cubicBezTo>
                        <a:lnTo>
                          <a:pt x="729" y="489"/>
                        </a:lnTo>
                        <a:cubicBezTo>
                          <a:pt x="734" y="511"/>
                          <a:pt x="740" y="532"/>
                          <a:pt x="747" y="553"/>
                        </a:cubicBezTo>
                        <a:lnTo>
                          <a:pt x="747" y="553"/>
                        </a:lnTo>
                        <a:cubicBezTo>
                          <a:pt x="719" y="526"/>
                          <a:pt x="692" y="497"/>
                          <a:pt x="668" y="465"/>
                        </a:cubicBezTo>
                        <a:lnTo>
                          <a:pt x="668" y="465"/>
                        </a:lnTo>
                        <a:cubicBezTo>
                          <a:pt x="655" y="449"/>
                          <a:pt x="632" y="472"/>
                          <a:pt x="645" y="489"/>
                        </a:cubicBezTo>
                        <a:lnTo>
                          <a:pt x="645" y="489"/>
                        </a:lnTo>
                        <a:cubicBezTo>
                          <a:pt x="677" y="530"/>
                          <a:pt x="712" y="567"/>
                          <a:pt x="751" y="602"/>
                        </a:cubicBezTo>
                        <a:lnTo>
                          <a:pt x="751" y="602"/>
                        </a:lnTo>
                        <a:cubicBezTo>
                          <a:pt x="751" y="603"/>
                          <a:pt x="751" y="605"/>
                          <a:pt x="751" y="606"/>
                        </a:cubicBezTo>
                        <a:lnTo>
                          <a:pt x="751" y="606"/>
                        </a:lnTo>
                        <a:cubicBezTo>
                          <a:pt x="681" y="559"/>
                          <a:pt x="618" y="504"/>
                          <a:pt x="562" y="440"/>
                        </a:cubicBezTo>
                        <a:lnTo>
                          <a:pt x="562" y="440"/>
                        </a:lnTo>
                        <a:cubicBezTo>
                          <a:pt x="548" y="424"/>
                          <a:pt x="525" y="447"/>
                          <a:pt x="539" y="462"/>
                        </a:cubicBezTo>
                        <a:lnTo>
                          <a:pt x="539" y="462"/>
                        </a:lnTo>
                        <a:cubicBezTo>
                          <a:pt x="588" y="520"/>
                          <a:pt x="644" y="570"/>
                          <a:pt x="704" y="613"/>
                        </a:cubicBezTo>
                        <a:lnTo>
                          <a:pt x="704" y="613"/>
                        </a:lnTo>
                        <a:cubicBezTo>
                          <a:pt x="704" y="614"/>
                          <a:pt x="703" y="614"/>
                          <a:pt x="703" y="614"/>
                        </a:cubicBezTo>
                        <a:lnTo>
                          <a:pt x="703" y="614"/>
                        </a:lnTo>
                        <a:cubicBezTo>
                          <a:pt x="676" y="598"/>
                          <a:pt x="651" y="581"/>
                          <a:pt x="626" y="560"/>
                        </a:cubicBezTo>
                        <a:lnTo>
                          <a:pt x="626" y="560"/>
                        </a:lnTo>
                        <a:cubicBezTo>
                          <a:pt x="615" y="551"/>
                          <a:pt x="604" y="541"/>
                          <a:pt x="594" y="531"/>
                        </a:cubicBezTo>
                        <a:lnTo>
                          <a:pt x="594" y="531"/>
                        </a:lnTo>
                        <a:cubicBezTo>
                          <a:pt x="589" y="527"/>
                          <a:pt x="564" y="507"/>
                          <a:pt x="558" y="498"/>
                        </a:cubicBezTo>
                        <a:lnTo>
                          <a:pt x="558" y="498"/>
                        </a:lnTo>
                        <a:cubicBezTo>
                          <a:pt x="560" y="489"/>
                          <a:pt x="555" y="478"/>
                          <a:pt x="543" y="479"/>
                        </a:cubicBezTo>
                        <a:lnTo>
                          <a:pt x="543" y="479"/>
                        </a:lnTo>
                        <a:cubicBezTo>
                          <a:pt x="542" y="479"/>
                          <a:pt x="541" y="479"/>
                          <a:pt x="541" y="479"/>
                        </a:cubicBezTo>
                        <a:lnTo>
                          <a:pt x="541" y="479"/>
                        </a:lnTo>
                        <a:cubicBezTo>
                          <a:pt x="531" y="480"/>
                          <a:pt x="525" y="486"/>
                          <a:pt x="524" y="495"/>
                        </a:cubicBezTo>
                        <a:lnTo>
                          <a:pt x="524" y="495"/>
                        </a:lnTo>
                        <a:cubicBezTo>
                          <a:pt x="523" y="508"/>
                          <a:pt x="530" y="515"/>
                          <a:pt x="539" y="523"/>
                        </a:cubicBezTo>
                        <a:lnTo>
                          <a:pt x="539" y="523"/>
                        </a:lnTo>
                        <a:cubicBezTo>
                          <a:pt x="554" y="538"/>
                          <a:pt x="570" y="553"/>
                          <a:pt x="587" y="569"/>
                        </a:cubicBezTo>
                        <a:lnTo>
                          <a:pt x="587" y="569"/>
                        </a:lnTo>
                        <a:cubicBezTo>
                          <a:pt x="595" y="576"/>
                          <a:pt x="604" y="584"/>
                          <a:pt x="612" y="591"/>
                        </a:cubicBezTo>
                        <a:lnTo>
                          <a:pt x="612" y="591"/>
                        </a:lnTo>
                        <a:cubicBezTo>
                          <a:pt x="566" y="571"/>
                          <a:pt x="526" y="543"/>
                          <a:pt x="487" y="505"/>
                        </a:cubicBezTo>
                        <a:lnTo>
                          <a:pt x="487" y="505"/>
                        </a:lnTo>
                        <a:cubicBezTo>
                          <a:pt x="451" y="470"/>
                          <a:pt x="428" y="424"/>
                          <a:pt x="412" y="376"/>
                        </a:cubicBezTo>
                        <a:lnTo>
                          <a:pt x="412" y="376"/>
                        </a:lnTo>
                        <a:cubicBezTo>
                          <a:pt x="448" y="337"/>
                          <a:pt x="484" y="298"/>
                          <a:pt x="520" y="259"/>
                        </a:cubicBezTo>
                        <a:lnTo>
                          <a:pt x="520" y="259"/>
                        </a:lnTo>
                        <a:cubicBezTo>
                          <a:pt x="529" y="262"/>
                          <a:pt x="537" y="264"/>
                          <a:pt x="545" y="267"/>
                        </a:cubicBezTo>
                        <a:lnTo>
                          <a:pt x="545" y="267"/>
                        </a:lnTo>
                        <a:cubicBezTo>
                          <a:pt x="552" y="293"/>
                          <a:pt x="565" y="318"/>
                          <a:pt x="587" y="335"/>
                        </a:cubicBezTo>
                        <a:lnTo>
                          <a:pt x="587" y="335"/>
                        </a:lnTo>
                        <a:cubicBezTo>
                          <a:pt x="588" y="336"/>
                          <a:pt x="589" y="336"/>
                          <a:pt x="590" y="336"/>
                        </a:cubicBezTo>
                        <a:lnTo>
                          <a:pt x="590" y="336"/>
                        </a:lnTo>
                        <a:cubicBezTo>
                          <a:pt x="591" y="338"/>
                          <a:pt x="592" y="340"/>
                          <a:pt x="594" y="343"/>
                        </a:cubicBezTo>
                        <a:lnTo>
                          <a:pt x="594" y="343"/>
                        </a:lnTo>
                        <a:cubicBezTo>
                          <a:pt x="600" y="350"/>
                          <a:pt x="608" y="353"/>
                          <a:pt x="617" y="349"/>
                        </a:cubicBezTo>
                        <a:lnTo>
                          <a:pt x="617" y="349"/>
                        </a:lnTo>
                        <a:cubicBezTo>
                          <a:pt x="624" y="344"/>
                          <a:pt x="628" y="333"/>
                          <a:pt x="622" y="326"/>
                        </a:cubicBezTo>
                        <a:lnTo>
                          <a:pt x="622" y="326"/>
                        </a:lnTo>
                        <a:cubicBezTo>
                          <a:pt x="611" y="311"/>
                          <a:pt x="604" y="296"/>
                          <a:pt x="600" y="278"/>
                        </a:cubicBezTo>
                        <a:lnTo>
                          <a:pt x="600" y="278"/>
                        </a:lnTo>
                        <a:cubicBezTo>
                          <a:pt x="631" y="280"/>
                          <a:pt x="661" y="272"/>
                          <a:pt x="691" y="260"/>
                        </a:cubicBezTo>
                        <a:lnTo>
                          <a:pt x="691" y="260"/>
                        </a:lnTo>
                        <a:cubicBezTo>
                          <a:pt x="693" y="266"/>
                          <a:pt x="694" y="271"/>
                          <a:pt x="696" y="276"/>
                        </a:cubicBezTo>
                        <a:lnTo>
                          <a:pt x="696" y="276"/>
                        </a:lnTo>
                        <a:cubicBezTo>
                          <a:pt x="702" y="296"/>
                          <a:pt x="733" y="288"/>
                          <a:pt x="727" y="268"/>
                        </a:cubicBezTo>
                        <a:lnTo>
                          <a:pt x="727" y="268"/>
                        </a:lnTo>
                        <a:cubicBezTo>
                          <a:pt x="725" y="262"/>
                          <a:pt x="724" y="255"/>
                          <a:pt x="722" y="248"/>
                        </a:cubicBezTo>
                        <a:lnTo>
                          <a:pt x="722" y="248"/>
                        </a:lnTo>
                        <a:cubicBezTo>
                          <a:pt x="731" y="244"/>
                          <a:pt x="740" y="240"/>
                          <a:pt x="749" y="236"/>
                        </a:cubicBezTo>
                        <a:lnTo>
                          <a:pt x="749" y="236"/>
                        </a:lnTo>
                        <a:cubicBezTo>
                          <a:pt x="749" y="247"/>
                          <a:pt x="747" y="257"/>
                          <a:pt x="745" y="268"/>
                        </a:cubicBezTo>
                        <a:lnTo>
                          <a:pt x="745" y="268"/>
                        </a:lnTo>
                        <a:cubicBezTo>
                          <a:pt x="739" y="288"/>
                          <a:pt x="771" y="296"/>
                          <a:pt x="776" y="276"/>
                        </a:cubicBezTo>
                        <a:lnTo>
                          <a:pt x="776" y="276"/>
                        </a:lnTo>
                        <a:cubicBezTo>
                          <a:pt x="781" y="259"/>
                          <a:pt x="782" y="241"/>
                          <a:pt x="781" y="224"/>
                        </a:cubicBezTo>
                        <a:lnTo>
                          <a:pt x="781" y="224"/>
                        </a:lnTo>
                        <a:cubicBezTo>
                          <a:pt x="792" y="219"/>
                          <a:pt x="803" y="216"/>
                          <a:pt x="814" y="213"/>
                        </a:cubicBezTo>
                        <a:lnTo>
                          <a:pt x="814" y="213"/>
                        </a:lnTo>
                        <a:cubicBezTo>
                          <a:pt x="813" y="220"/>
                          <a:pt x="812" y="229"/>
                          <a:pt x="810" y="236"/>
                        </a:cubicBezTo>
                        <a:lnTo>
                          <a:pt x="810" y="236"/>
                        </a:lnTo>
                        <a:cubicBezTo>
                          <a:pt x="809" y="245"/>
                          <a:pt x="813" y="253"/>
                          <a:pt x="822" y="256"/>
                        </a:cubicBezTo>
                        <a:lnTo>
                          <a:pt x="822" y="256"/>
                        </a:lnTo>
                        <a:cubicBezTo>
                          <a:pt x="830" y="258"/>
                          <a:pt x="840" y="253"/>
                          <a:pt x="842" y="245"/>
                        </a:cubicBezTo>
                        <a:lnTo>
                          <a:pt x="842" y="245"/>
                        </a:lnTo>
                        <a:cubicBezTo>
                          <a:pt x="844" y="233"/>
                          <a:pt x="846" y="220"/>
                          <a:pt x="847" y="209"/>
                        </a:cubicBezTo>
                        <a:lnTo>
                          <a:pt x="847" y="209"/>
                        </a:lnTo>
                        <a:cubicBezTo>
                          <a:pt x="847" y="208"/>
                          <a:pt x="847" y="208"/>
                          <a:pt x="847" y="208"/>
                        </a:cubicBezTo>
                        <a:lnTo>
                          <a:pt x="847" y="208"/>
                        </a:lnTo>
                        <a:cubicBezTo>
                          <a:pt x="856" y="208"/>
                          <a:pt x="866" y="208"/>
                          <a:pt x="874" y="209"/>
                        </a:cubicBezTo>
                        <a:lnTo>
                          <a:pt x="874" y="209"/>
                        </a:lnTo>
                        <a:cubicBezTo>
                          <a:pt x="876" y="220"/>
                          <a:pt x="876" y="230"/>
                          <a:pt x="873" y="241"/>
                        </a:cubicBezTo>
                        <a:lnTo>
                          <a:pt x="873" y="241"/>
                        </a:lnTo>
                        <a:cubicBezTo>
                          <a:pt x="868" y="262"/>
                          <a:pt x="899" y="270"/>
                          <a:pt x="904" y="250"/>
                        </a:cubicBezTo>
                        <a:lnTo>
                          <a:pt x="904" y="250"/>
                        </a:lnTo>
                        <a:cubicBezTo>
                          <a:pt x="907" y="239"/>
                          <a:pt x="907" y="229"/>
                          <a:pt x="907" y="218"/>
                        </a:cubicBezTo>
                        <a:lnTo>
                          <a:pt x="907" y="218"/>
                        </a:lnTo>
                        <a:cubicBezTo>
                          <a:pt x="910" y="219"/>
                          <a:pt x="913" y="220"/>
                          <a:pt x="915" y="221"/>
                        </a:cubicBezTo>
                        <a:lnTo>
                          <a:pt x="915" y="221"/>
                        </a:lnTo>
                        <a:cubicBezTo>
                          <a:pt x="922" y="224"/>
                          <a:pt x="928" y="229"/>
                          <a:pt x="935" y="233"/>
                        </a:cubicBezTo>
                        <a:lnTo>
                          <a:pt x="935" y="233"/>
                        </a:lnTo>
                        <a:cubicBezTo>
                          <a:pt x="924" y="273"/>
                          <a:pt x="908" y="311"/>
                          <a:pt x="887" y="348"/>
                        </a:cubicBezTo>
                        <a:lnTo>
                          <a:pt x="887" y="348"/>
                        </a:lnTo>
                        <a:cubicBezTo>
                          <a:pt x="876" y="366"/>
                          <a:pt x="904" y="381"/>
                          <a:pt x="915" y="364"/>
                        </a:cubicBezTo>
                        <a:lnTo>
                          <a:pt x="915" y="364"/>
                        </a:lnTo>
                        <a:cubicBezTo>
                          <a:pt x="935" y="330"/>
                          <a:pt x="951" y="293"/>
                          <a:pt x="963" y="255"/>
                        </a:cubicBezTo>
                        <a:lnTo>
                          <a:pt x="963" y="255"/>
                        </a:lnTo>
                        <a:cubicBezTo>
                          <a:pt x="966" y="258"/>
                          <a:pt x="970" y="261"/>
                          <a:pt x="974" y="265"/>
                        </a:cubicBezTo>
                        <a:lnTo>
                          <a:pt x="974" y="265"/>
                        </a:lnTo>
                        <a:cubicBezTo>
                          <a:pt x="970" y="271"/>
                          <a:pt x="967" y="278"/>
                          <a:pt x="964" y="285"/>
                        </a:cubicBezTo>
                        <a:lnTo>
                          <a:pt x="964" y="285"/>
                        </a:lnTo>
                        <a:cubicBezTo>
                          <a:pt x="960" y="293"/>
                          <a:pt x="961" y="301"/>
                          <a:pt x="969" y="307"/>
                        </a:cubicBezTo>
                        <a:lnTo>
                          <a:pt x="969" y="307"/>
                        </a:lnTo>
                        <a:cubicBezTo>
                          <a:pt x="977" y="311"/>
                          <a:pt x="988" y="309"/>
                          <a:pt x="992" y="301"/>
                        </a:cubicBezTo>
                        <a:lnTo>
                          <a:pt x="992" y="301"/>
                        </a:lnTo>
                        <a:cubicBezTo>
                          <a:pt x="994" y="295"/>
                          <a:pt x="997" y="290"/>
                          <a:pt x="1000" y="284"/>
                        </a:cubicBezTo>
                        <a:lnTo>
                          <a:pt x="1000" y="284"/>
                        </a:lnTo>
                        <a:cubicBezTo>
                          <a:pt x="1003" y="286"/>
                          <a:pt x="1006" y="287"/>
                          <a:pt x="1009" y="289"/>
                        </a:cubicBezTo>
                        <a:lnTo>
                          <a:pt x="1009" y="289"/>
                        </a:lnTo>
                        <a:cubicBezTo>
                          <a:pt x="1005" y="296"/>
                          <a:pt x="1002" y="303"/>
                          <a:pt x="999" y="310"/>
                        </a:cubicBezTo>
                        <a:lnTo>
                          <a:pt x="999" y="310"/>
                        </a:lnTo>
                        <a:cubicBezTo>
                          <a:pt x="996" y="318"/>
                          <a:pt x="997" y="328"/>
                          <a:pt x="1005" y="332"/>
                        </a:cubicBezTo>
                        <a:lnTo>
                          <a:pt x="1005" y="332"/>
                        </a:lnTo>
                        <a:cubicBezTo>
                          <a:pt x="1012" y="336"/>
                          <a:pt x="1024" y="335"/>
                          <a:pt x="1027" y="326"/>
                        </a:cubicBezTo>
                        <a:lnTo>
                          <a:pt x="1027" y="326"/>
                        </a:lnTo>
                        <a:cubicBezTo>
                          <a:pt x="1031" y="318"/>
                          <a:pt x="1035" y="308"/>
                          <a:pt x="1039" y="299"/>
                        </a:cubicBezTo>
                        <a:lnTo>
                          <a:pt x="1039" y="299"/>
                        </a:lnTo>
                        <a:cubicBezTo>
                          <a:pt x="1074" y="305"/>
                          <a:pt x="1078" y="305"/>
                          <a:pt x="1115" y="305"/>
                        </a:cubicBezTo>
                        <a:lnTo>
                          <a:pt x="1115" y="305"/>
                        </a:lnTo>
                        <a:cubicBezTo>
                          <a:pt x="1123" y="305"/>
                          <a:pt x="1130" y="306"/>
                          <a:pt x="1138" y="308"/>
                        </a:cubicBezTo>
                        <a:lnTo>
                          <a:pt x="1138" y="308"/>
                        </a:lnTo>
                        <a:cubicBezTo>
                          <a:pt x="1125" y="327"/>
                          <a:pt x="1108" y="343"/>
                          <a:pt x="1088" y="356"/>
                        </a:cubicBezTo>
                        <a:lnTo>
                          <a:pt x="1088" y="356"/>
                        </a:lnTo>
                        <a:cubicBezTo>
                          <a:pt x="1070" y="367"/>
                          <a:pt x="1087" y="395"/>
                          <a:pt x="1105" y="384"/>
                        </a:cubicBezTo>
                        <a:lnTo>
                          <a:pt x="1105" y="384"/>
                        </a:lnTo>
                        <a:cubicBezTo>
                          <a:pt x="1130" y="368"/>
                          <a:pt x="1150" y="348"/>
                          <a:pt x="1167" y="323"/>
                        </a:cubicBezTo>
                        <a:lnTo>
                          <a:pt x="1167" y="323"/>
                        </a:lnTo>
                        <a:cubicBezTo>
                          <a:pt x="1205" y="358"/>
                          <a:pt x="1204" y="430"/>
                          <a:pt x="1163" y="472"/>
                        </a:cubicBezTo>
                        <a:lnTo>
                          <a:pt x="1163" y="472"/>
                        </a:lnTo>
                        <a:cubicBezTo>
                          <a:pt x="1090" y="545"/>
                          <a:pt x="991" y="579"/>
                          <a:pt x="887" y="596"/>
                        </a:cubicBezTo>
                        <a:lnTo>
                          <a:pt x="887" y="596"/>
                        </a:lnTo>
                        <a:cubicBezTo>
                          <a:pt x="939" y="566"/>
                          <a:pt x="989" y="534"/>
                          <a:pt x="1037" y="500"/>
                        </a:cubicBezTo>
                        <a:lnTo>
                          <a:pt x="1037" y="500"/>
                        </a:lnTo>
                        <a:cubicBezTo>
                          <a:pt x="1054" y="487"/>
                          <a:pt x="1038" y="459"/>
                          <a:pt x="1021" y="471"/>
                        </a:cubicBezTo>
                        <a:close/>
                        <a:moveTo>
                          <a:pt x="689" y="682"/>
                        </a:moveTo>
                        <a:lnTo>
                          <a:pt x="689" y="682"/>
                        </a:lnTo>
                        <a:cubicBezTo>
                          <a:pt x="701" y="683"/>
                          <a:pt x="712" y="685"/>
                          <a:pt x="721" y="689"/>
                        </a:cubicBezTo>
                        <a:lnTo>
                          <a:pt x="721" y="689"/>
                        </a:lnTo>
                        <a:cubicBezTo>
                          <a:pt x="711" y="694"/>
                          <a:pt x="700" y="699"/>
                          <a:pt x="689" y="702"/>
                        </a:cubicBezTo>
                        <a:lnTo>
                          <a:pt x="689" y="702"/>
                        </a:lnTo>
                        <a:cubicBezTo>
                          <a:pt x="693" y="696"/>
                          <a:pt x="693" y="687"/>
                          <a:pt x="689" y="682"/>
                        </a:cubicBezTo>
                        <a:close/>
                        <a:moveTo>
                          <a:pt x="1392" y="336"/>
                        </a:moveTo>
                        <a:lnTo>
                          <a:pt x="1392" y="336"/>
                        </a:lnTo>
                        <a:cubicBezTo>
                          <a:pt x="1363" y="329"/>
                          <a:pt x="1332" y="330"/>
                          <a:pt x="1300" y="342"/>
                        </a:cubicBezTo>
                        <a:lnTo>
                          <a:pt x="1300" y="342"/>
                        </a:lnTo>
                        <a:cubicBezTo>
                          <a:pt x="1312" y="313"/>
                          <a:pt x="1324" y="282"/>
                          <a:pt x="1333" y="250"/>
                        </a:cubicBezTo>
                        <a:lnTo>
                          <a:pt x="1333" y="250"/>
                        </a:lnTo>
                        <a:cubicBezTo>
                          <a:pt x="1339" y="230"/>
                          <a:pt x="1307" y="222"/>
                          <a:pt x="1301" y="242"/>
                        </a:cubicBezTo>
                        <a:lnTo>
                          <a:pt x="1301" y="242"/>
                        </a:lnTo>
                        <a:cubicBezTo>
                          <a:pt x="1294" y="269"/>
                          <a:pt x="1284" y="295"/>
                          <a:pt x="1274" y="319"/>
                        </a:cubicBezTo>
                        <a:lnTo>
                          <a:pt x="1274" y="319"/>
                        </a:lnTo>
                        <a:cubicBezTo>
                          <a:pt x="1269" y="303"/>
                          <a:pt x="1259" y="288"/>
                          <a:pt x="1242" y="278"/>
                        </a:cubicBezTo>
                        <a:lnTo>
                          <a:pt x="1242" y="278"/>
                        </a:lnTo>
                        <a:cubicBezTo>
                          <a:pt x="1254" y="265"/>
                          <a:pt x="1265" y="251"/>
                          <a:pt x="1276" y="238"/>
                        </a:cubicBezTo>
                        <a:lnTo>
                          <a:pt x="1276" y="238"/>
                        </a:lnTo>
                        <a:cubicBezTo>
                          <a:pt x="1281" y="230"/>
                          <a:pt x="1282" y="221"/>
                          <a:pt x="1276" y="215"/>
                        </a:cubicBezTo>
                        <a:lnTo>
                          <a:pt x="1276" y="215"/>
                        </a:lnTo>
                        <a:cubicBezTo>
                          <a:pt x="1270" y="209"/>
                          <a:pt x="1259" y="208"/>
                          <a:pt x="1252" y="215"/>
                        </a:cubicBezTo>
                        <a:lnTo>
                          <a:pt x="1252" y="215"/>
                        </a:lnTo>
                        <a:cubicBezTo>
                          <a:pt x="1239" y="231"/>
                          <a:pt x="1226" y="248"/>
                          <a:pt x="1212" y="265"/>
                        </a:cubicBezTo>
                        <a:lnTo>
                          <a:pt x="1212" y="265"/>
                        </a:lnTo>
                        <a:cubicBezTo>
                          <a:pt x="1206" y="263"/>
                          <a:pt x="1200" y="262"/>
                          <a:pt x="1193" y="260"/>
                        </a:cubicBezTo>
                        <a:lnTo>
                          <a:pt x="1193" y="260"/>
                        </a:lnTo>
                        <a:cubicBezTo>
                          <a:pt x="1196" y="258"/>
                          <a:pt x="1199" y="255"/>
                          <a:pt x="1201" y="252"/>
                        </a:cubicBezTo>
                        <a:lnTo>
                          <a:pt x="1201" y="252"/>
                        </a:lnTo>
                        <a:cubicBezTo>
                          <a:pt x="1210" y="242"/>
                          <a:pt x="1203" y="228"/>
                          <a:pt x="1194" y="225"/>
                        </a:cubicBezTo>
                        <a:lnTo>
                          <a:pt x="1194" y="225"/>
                        </a:lnTo>
                        <a:cubicBezTo>
                          <a:pt x="1207" y="214"/>
                          <a:pt x="1220" y="202"/>
                          <a:pt x="1233" y="190"/>
                        </a:cubicBezTo>
                        <a:lnTo>
                          <a:pt x="1233" y="190"/>
                        </a:lnTo>
                        <a:cubicBezTo>
                          <a:pt x="1249" y="177"/>
                          <a:pt x="1226" y="154"/>
                          <a:pt x="1210" y="168"/>
                        </a:cubicBezTo>
                        <a:lnTo>
                          <a:pt x="1210" y="168"/>
                        </a:lnTo>
                        <a:cubicBezTo>
                          <a:pt x="1190" y="185"/>
                          <a:pt x="1169" y="204"/>
                          <a:pt x="1148" y="222"/>
                        </a:cubicBezTo>
                        <a:lnTo>
                          <a:pt x="1148" y="222"/>
                        </a:lnTo>
                        <a:cubicBezTo>
                          <a:pt x="1150" y="208"/>
                          <a:pt x="1133" y="195"/>
                          <a:pt x="1120" y="208"/>
                        </a:cubicBezTo>
                        <a:lnTo>
                          <a:pt x="1120" y="208"/>
                        </a:lnTo>
                        <a:cubicBezTo>
                          <a:pt x="1120" y="208"/>
                          <a:pt x="1119" y="209"/>
                          <a:pt x="1118" y="210"/>
                        </a:cubicBezTo>
                        <a:lnTo>
                          <a:pt x="1118" y="210"/>
                        </a:lnTo>
                        <a:cubicBezTo>
                          <a:pt x="1116" y="211"/>
                          <a:pt x="1114" y="212"/>
                          <a:pt x="1112" y="214"/>
                        </a:cubicBezTo>
                        <a:lnTo>
                          <a:pt x="1112" y="214"/>
                        </a:lnTo>
                        <a:cubicBezTo>
                          <a:pt x="1105" y="221"/>
                          <a:pt x="1098" y="228"/>
                          <a:pt x="1091" y="235"/>
                        </a:cubicBezTo>
                        <a:lnTo>
                          <a:pt x="1091" y="235"/>
                        </a:lnTo>
                        <a:cubicBezTo>
                          <a:pt x="1089" y="237"/>
                          <a:pt x="1088" y="239"/>
                          <a:pt x="1087" y="242"/>
                        </a:cubicBezTo>
                        <a:lnTo>
                          <a:pt x="1087" y="242"/>
                        </a:lnTo>
                        <a:cubicBezTo>
                          <a:pt x="1083" y="245"/>
                          <a:pt x="1080" y="248"/>
                          <a:pt x="1076" y="252"/>
                        </a:cubicBezTo>
                        <a:lnTo>
                          <a:pt x="1076" y="252"/>
                        </a:lnTo>
                        <a:cubicBezTo>
                          <a:pt x="1052" y="249"/>
                          <a:pt x="1028" y="242"/>
                          <a:pt x="1006" y="228"/>
                        </a:cubicBezTo>
                        <a:lnTo>
                          <a:pt x="1006" y="228"/>
                        </a:lnTo>
                        <a:cubicBezTo>
                          <a:pt x="998" y="222"/>
                          <a:pt x="990" y="217"/>
                          <a:pt x="982" y="211"/>
                        </a:cubicBezTo>
                        <a:lnTo>
                          <a:pt x="982" y="211"/>
                        </a:lnTo>
                        <a:cubicBezTo>
                          <a:pt x="986" y="210"/>
                          <a:pt x="989" y="208"/>
                          <a:pt x="992" y="204"/>
                        </a:cubicBezTo>
                        <a:lnTo>
                          <a:pt x="992" y="204"/>
                        </a:lnTo>
                        <a:cubicBezTo>
                          <a:pt x="1133" y="41"/>
                          <a:pt x="1381" y="131"/>
                          <a:pt x="1392" y="336"/>
                        </a:cubicBezTo>
                        <a:close/>
                        <a:moveTo>
                          <a:pt x="988" y="1086"/>
                        </a:moveTo>
                        <a:lnTo>
                          <a:pt x="988" y="1086"/>
                        </a:lnTo>
                        <a:cubicBezTo>
                          <a:pt x="996" y="1088"/>
                          <a:pt x="1004" y="1086"/>
                          <a:pt x="1010" y="1080"/>
                        </a:cubicBezTo>
                        <a:lnTo>
                          <a:pt x="1010" y="1080"/>
                        </a:lnTo>
                        <a:cubicBezTo>
                          <a:pt x="1032" y="1075"/>
                          <a:pt x="1053" y="1071"/>
                          <a:pt x="1072" y="1068"/>
                        </a:cubicBezTo>
                        <a:lnTo>
                          <a:pt x="1072" y="1068"/>
                        </a:lnTo>
                        <a:cubicBezTo>
                          <a:pt x="1083" y="1066"/>
                          <a:pt x="1089" y="1058"/>
                          <a:pt x="1090" y="1049"/>
                        </a:cubicBezTo>
                        <a:lnTo>
                          <a:pt x="1090" y="1049"/>
                        </a:lnTo>
                        <a:cubicBezTo>
                          <a:pt x="1119" y="1060"/>
                          <a:pt x="1143" y="1090"/>
                          <a:pt x="1147" y="1124"/>
                        </a:cubicBezTo>
                        <a:lnTo>
                          <a:pt x="1147" y="1124"/>
                        </a:lnTo>
                        <a:cubicBezTo>
                          <a:pt x="1155" y="1195"/>
                          <a:pt x="1089" y="1239"/>
                          <a:pt x="1029" y="1254"/>
                        </a:cubicBezTo>
                        <a:lnTo>
                          <a:pt x="1029" y="1254"/>
                        </a:lnTo>
                        <a:cubicBezTo>
                          <a:pt x="980" y="1266"/>
                          <a:pt x="917" y="1250"/>
                          <a:pt x="900" y="1208"/>
                        </a:cubicBezTo>
                        <a:lnTo>
                          <a:pt x="900" y="1208"/>
                        </a:lnTo>
                        <a:cubicBezTo>
                          <a:pt x="902" y="1207"/>
                          <a:pt x="904" y="1207"/>
                          <a:pt x="906" y="1206"/>
                        </a:cubicBezTo>
                        <a:lnTo>
                          <a:pt x="906" y="1206"/>
                        </a:lnTo>
                        <a:cubicBezTo>
                          <a:pt x="955" y="1184"/>
                          <a:pt x="1005" y="1161"/>
                          <a:pt x="1054" y="1138"/>
                        </a:cubicBezTo>
                        <a:lnTo>
                          <a:pt x="1054" y="1138"/>
                        </a:lnTo>
                        <a:cubicBezTo>
                          <a:pt x="1074" y="1130"/>
                          <a:pt x="1056" y="1101"/>
                          <a:pt x="1038" y="1110"/>
                        </a:cubicBezTo>
                        <a:lnTo>
                          <a:pt x="1038" y="1110"/>
                        </a:lnTo>
                        <a:cubicBezTo>
                          <a:pt x="991" y="1131"/>
                          <a:pt x="944" y="1153"/>
                          <a:pt x="897" y="1174"/>
                        </a:cubicBezTo>
                        <a:lnTo>
                          <a:pt x="897" y="1174"/>
                        </a:lnTo>
                        <a:cubicBezTo>
                          <a:pt x="899" y="1167"/>
                          <a:pt x="901" y="1159"/>
                          <a:pt x="905" y="1150"/>
                        </a:cubicBezTo>
                        <a:lnTo>
                          <a:pt x="905" y="1150"/>
                        </a:lnTo>
                        <a:cubicBezTo>
                          <a:pt x="920" y="1116"/>
                          <a:pt x="953" y="1098"/>
                          <a:pt x="988" y="1086"/>
                        </a:cubicBezTo>
                        <a:close/>
                        <a:moveTo>
                          <a:pt x="284" y="1368"/>
                        </a:moveTo>
                        <a:lnTo>
                          <a:pt x="284" y="1368"/>
                        </a:lnTo>
                        <a:cubicBezTo>
                          <a:pt x="159" y="1365"/>
                          <a:pt x="176" y="1192"/>
                          <a:pt x="273" y="1159"/>
                        </a:cubicBezTo>
                        <a:lnTo>
                          <a:pt x="273" y="1159"/>
                        </a:lnTo>
                        <a:cubicBezTo>
                          <a:pt x="274" y="1159"/>
                          <a:pt x="275" y="1159"/>
                          <a:pt x="277" y="1158"/>
                        </a:cubicBezTo>
                        <a:lnTo>
                          <a:pt x="277" y="1158"/>
                        </a:lnTo>
                        <a:cubicBezTo>
                          <a:pt x="287" y="1164"/>
                          <a:pt x="297" y="1170"/>
                          <a:pt x="302" y="1174"/>
                        </a:cubicBezTo>
                        <a:lnTo>
                          <a:pt x="302" y="1174"/>
                        </a:lnTo>
                        <a:cubicBezTo>
                          <a:pt x="327" y="1196"/>
                          <a:pt x="346" y="1222"/>
                          <a:pt x="358" y="1252"/>
                        </a:cubicBezTo>
                        <a:lnTo>
                          <a:pt x="358" y="1252"/>
                        </a:lnTo>
                        <a:cubicBezTo>
                          <a:pt x="366" y="1275"/>
                          <a:pt x="366" y="1297"/>
                          <a:pt x="359" y="1316"/>
                        </a:cubicBezTo>
                        <a:lnTo>
                          <a:pt x="359" y="1316"/>
                        </a:lnTo>
                        <a:cubicBezTo>
                          <a:pt x="351" y="1305"/>
                          <a:pt x="343" y="1293"/>
                          <a:pt x="335" y="1281"/>
                        </a:cubicBezTo>
                        <a:lnTo>
                          <a:pt x="335" y="1281"/>
                        </a:lnTo>
                        <a:cubicBezTo>
                          <a:pt x="322" y="1264"/>
                          <a:pt x="294" y="1281"/>
                          <a:pt x="307" y="1298"/>
                        </a:cubicBezTo>
                        <a:lnTo>
                          <a:pt x="307" y="1298"/>
                        </a:lnTo>
                        <a:cubicBezTo>
                          <a:pt x="318" y="1313"/>
                          <a:pt x="329" y="1329"/>
                          <a:pt x="339" y="1345"/>
                        </a:cubicBezTo>
                        <a:lnTo>
                          <a:pt x="339" y="1345"/>
                        </a:lnTo>
                        <a:cubicBezTo>
                          <a:pt x="339" y="1346"/>
                          <a:pt x="339" y="1347"/>
                          <a:pt x="338" y="1348"/>
                        </a:cubicBezTo>
                        <a:lnTo>
                          <a:pt x="338" y="1348"/>
                        </a:lnTo>
                        <a:cubicBezTo>
                          <a:pt x="325" y="1361"/>
                          <a:pt x="306" y="1368"/>
                          <a:pt x="284" y="1368"/>
                        </a:cubicBezTo>
                        <a:close/>
                        <a:moveTo>
                          <a:pt x="1441" y="358"/>
                        </a:moveTo>
                        <a:lnTo>
                          <a:pt x="1441" y="358"/>
                        </a:lnTo>
                        <a:cubicBezTo>
                          <a:pt x="1446" y="185"/>
                          <a:pt x="1309" y="71"/>
                          <a:pt x="1165" y="71"/>
                        </a:cubicBezTo>
                        <a:lnTo>
                          <a:pt x="1165" y="71"/>
                        </a:lnTo>
                        <a:cubicBezTo>
                          <a:pt x="1161" y="57"/>
                          <a:pt x="1146" y="47"/>
                          <a:pt x="1130" y="57"/>
                        </a:cubicBezTo>
                        <a:lnTo>
                          <a:pt x="1130" y="57"/>
                        </a:lnTo>
                        <a:cubicBezTo>
                          <a:pt x="1100" y="77"/>
                          <a:pt x="1038" y="30"/>
                          <a:pt x="1009" y="18"/>
                        </a:cubicBezTo>
                        <a:lnTo>
                          <a:pt x="1009" y="18"/>
                        </a:lnTo>
                        <a:cubicBezTo>
                          <a:pt x="969" y="2"/>
                          <a:pt x="924" y="0"/>
                          <a:pt x="883" y="2"/>
                        </a:cubicBezTo>
                        <a:lnTo>
                          <a:pt x="883" y="2"/>
                        </a:lnTo>
                        <a:cubicBezTo>
                          <a:pt x="810" y="4"/>
                          <a:pt x="744" y="40"/>
                          <a:pt x="692" y="88"/>
                        </a:cubicBezTo>
                        <a:lnTo>
                          <a:pt x="692" y="88"/>
                        </a:lnTo>
                        <a:cubicBezTo>
                          <a:pt x="690" y="89"/>
                          <a:pt x="688" y="91"/>
                          <a:pt x="687" y="93"/>
                        </a:cubicBezTo>
                        <a:lnTo>
                          <a:pt x="687" y="93"/>
                        </a:lnTo>
                        <a:cubicBezTo>
                          <a:pt x="655" y="72"/>
                          <a:pt x="625" y="64"/>
                          <a:pt x="587" y="60"/>
                        </a:cubicBezTo>
                        <a:lnTo>
                          <a:pt x="587" y="60"/>
                        </a:lnTo>
                        <a:cubicBezTo>
                          <a:pt x="507" y="53"/>
                          <a:pt x="433" y="105"/>
                          <a:pt x="372" y="153"/>
                        </a:cubicBezTo>
                        <a:lnTo>
                          <a:pt x="372" y="153"/>
                        </a:lnTo>
                        <a:cubicBezTo>
                          <a:pt x="366" y="153"/>
                          <a:pt x="360" y="155"/>
                          <a:pt x="355" y="160"/>
                        </a:cubicBezTo>
                        <a:lnTo>
                          <a:pt x="355" y="160"/>
                        </a:lnTo>
                        <a:cubicBezTo>
                          <a:pt x="321" y="194"/>
                          <a:pt x="287" y="226"/>
                          <a:pt x="252" y="260"/>
                        </a:cubicBezTo>
                        <a:lnTo>
                          <a:pt x="252" y="260"/>
                        </a:lnTo>
                        <a:cubicBezTo>
                          <a:pt x="248" y="263"/>
                          <a:pt x="247" y="268"/>
                          <a:pt x="245" y="272"/>
                        </a:cubicBezTo>
                        <a:lnTo>
                          <a:pt x="245" y="272"/>
                        </a:lnTo>
                        <a:cubicBezTo>
                          <a:pt x="188" y="264"/>
                          <a:pt x="131" y="275"/>
                          <a:pt x="80" y="321"/>
                        </a:cubicBezTo>
                        <a:lnTo>
                          <a:pt x="80" y="321"/>
                        </a:lnTo>
                        <a:cubicBezTo>
                          <a:pt x="0" y="395"/>
                          <a:pt x="62" y="549"/>
                          <a:pt x="119" y="615"/>
                        </a:cubicBezTo>
                        <a:lnTo>
                          <a:pt x="119" y="615"/>
                        </a:lnTo>
                        <a:cubicBezTo>
                          <a:pt x="202" y="712"/>
                          <a:pt x="315" y="765"/>
                          <a:pt x="444" y="754"/>
                        </a:cubicBezTo>
                        <a:lnTo>
                          <a:pt x="444" y="754"/>
                        </a:lnTo>
                        <a:cubicBezTo>
                          <a:pt x="475" y="752"/>
                          <a:pt x="507" y="744"/>
                          <a:pt x="538" y="740"/>
                        </a:cubicBezTo>
                        <a:lnTo>
                          <a:pt x="538" y="740"/>
                        </a:lnTo>
                        <a:cubicBezTo>
                          <a:pt x="577" y="737"/>
                          <a:pt x="622" y="758"/>
                          <a:pt x="663" y="759"/>
                        </a:cubicBezTo>
                        <a:lnTo>
                          <a:pt x="663" y="759"/>
                        </a:lnTo>
                        <a:cubicBezTo>
                          <a:pt x="700" y="760"/>
                          <a:pt x="736" y="740"/>
                          <a:pt x="769" y="717"/>
                        </a:cubicBezTo>
                        <a:lnTo>
                          <a:pt x="769" y="717"/>
                        </a:lnTo>
                        <a:cubicBezTo>
                          <a:pt x="774" y="848"/>
                          <a:pt x="725" y="973"/>
                          <a:pt x="675" y="1096"/>
                        </a:cubicBezTo>
                        <a:lnTo>
                          <a:pt x="675" y="1096"/>
                        </a:lnTo>
                        <a:cubicBezTo>
                          <a:pt x="617" y="1236"/>
                          <a:pt x="567" y="1373"/>
                          <a:pt x="540" y="1523"/>
                        </a:cubicBezTo>
                        <a:lnTo>
                          <a:pt x="540" y="1523"/>
                        </a:lnTo>
                        <a:cubicBezTo>
                          <a:pt x="535" y="1548"/>
                          <a:pt x="532" y="1573"/>
                          <a:pt x="529" y="1598"/>
                        </a:cubicBezTo>
                        <a:lnTo>
                          <a:pt x="529" y="1598"/>
                        </a:lnTo>
                        <a:cubicBezTo>
                          <a:pt x="527" y="1597"/>
                          <a:pt x="525" y="1596"/>
                          <a:pt x="523" y="1595"/>
                        </a:cubicBezTo>
                        <a:lnTo>
                          <a:pt x="523" y="1595"/>
                        </a:lnTo>
                        <a:cubicBezTo>
                          <a:pt x="521" y="1595"/>
                          <a:pt x="519" y="1594"/>
                          <a:pt x="517" y="1593"/>
                        </a:cubicBezTo>
                        <a:lnTo>
                          <a:pt x="517" y="1593"/>
                        </a:lnTo>
                        <a:cubicBezTo>
                          <a:pt x="511" y="1591"/>
                          <a:pt x="506" y="1591"/>
                          <a:pt x="501" y="1593"/>
                        </a:cubicBezTo>
                        <a:lnTo>
                          <a:pt x="501" y="1593"/>
                        </a:lnTo>
                        <a:cubicBezTo>
                          <a:pt x="496" y="1583"/>
                          <a:pt x="491" y="1573"/>
                          <a:pt x="486" y="1562"/>
                        </a:cubicBezTo>
                        <a:lnTo>
                          <a:pt x="486" y="1562"/>
                        </a:lnTo>
                        <a:cubicBezTo>
                          <a:pt x="474" y="1535"/>
                          <a:pt x="461" y="1508"/>
                          <a:pt x="449" y="1482"/>
                        </a:cubicBezTo>
                        <a:lnTo>
                          <a:pt x="449" y="1482"/>
                        </a:lnTo>
                        <a:cubicBezTo>
                          <a:pt x="438" y="1459"/>
                          <a:pt x="428" y="1436"/>
                          <a:pt x="417" y="1414"/>
                        </a:cubicBezTo>
                        <a:lnTo>
                          <a:pt x="417" y="1414"/>
                        </a:lnTo>
                        <a:cubicBezTo>
                          <a:pt x="417" y="1411"/>
                          <a:pt x="416" y="1406"/>
                          <a:pt x="414" y="1402"/>
                        </a:cubicBezTo>
                        <a:lnTo>
                          <a:pt x="414" y="1402"/>
                        </a:lnTo>
                        <a:cubicBezTo>
                          <a:pt x="407" y="1388"/>
                          <a:pt x="400" y="1374"/>
                          <a:pt x="393" y="1361"/>
                        </a:cubicBezTo>
                        <a:lnTo>
                          <a:pt x="393" y="1361"/>
                        </a:lnTo>
                        <a:cubicBezTo>
                          <a:pt x="426" y="1305"/>
                          <a:pt x="411" y="1226"/>
                          <a:pt x="369" y="1175"/>
                        </a:cubicBezTo>
                        <a:lnTo>
                          <a:pt x="369" y="1175"/>
                        </a:lnTo>
                        <a:cubicBezTo>
                          <a:pt x="344" y="1145"/>
                          <a:pt x="299" y="1094"/>
                          <a:pt x="258" y="1090"/>
                        </a:cubicBezTo>
                        <a:lnTo>
                          <a:pt x="258" y="1090"/>
                        </a:lnTo>
                        <a:cubicBezTo>
                          <a:pt x="224" y="1086"/>
                          <a:pt x="196" y="1110"/>
                          <a:pt x="203" y="1145"/>
                        </a:cubicBezTo>
                        <a:lnTo>
                          <a:pt x="203" y="1145"/>
                        </a:lnTo>
                        <a:cubicBezTo>
                          <a:pt x="156" y="1186"/>
                          <a:pt x="134" y="1250"/>
                          <a:pt x="150" y="1315"/>
                        </a:cubicBezTo>
                        <a:lnTo>
                          <a:pt x="150" y="1315"/>
                        </a:lnTo>
                        <a:cubicBezTo>
                          <a:pt x="168" y="1391"/>
                          <a:pt x="270" y="1441"/>
                          <a:pt x="342" y="1407"/>
                        </a:cubicBezTo>
                        <a:lnTo>
                          <a:pt x="342" y="1407"/>
                        </a:lnTo>
                        <a:cubicBezTo>
                          <a:pt x="347" y="1404"/>
                          <a:pt x="352" y="1402"/>
                          <a:pt x="356" y="1399"/>
                        </a:cubicBezTo>
                        <a:lnTo>
                          <a:pt x="356" y="1399"/>
                        </a:lnTo>
                        <a:cubicBezTo>
                          <a:pt x="373" y="1435"/>
                          <a:pt x="390" y="1471"/>
                          <a:pt x="406" y="1506"/>
                        </a:cubicBezTo>
                        <a:lnTo>
                          <a:pt x="406" y="1506"/>
                        </a:lnTo>
                        <a:cubicBezTo>
                          <a:pt x="426" y="1547"/>
                          <a:pt x="442" y="1608"/>
                          <a:pt x="473" y="1643"/>
                        </a:cubicBezTo>
                        <a:lnTo>
                          <a:pt x="473" y="1643"/>
                        </a:lnTo>
                        <a:cubicBezTo>
                          <a:pt x="489" y="1659"/>
                          <a:pt x="508" y="1663"/>
                          <a:pt x="522" y="1656"/>
                        </a:cubicBezTo>
                        <a:lnTo>
                          <a:pt x="522" y="1656"/>
                        </a:lnTo>
                        <a:cubicBezTo>
                          <a:pt x="501" y="1900"/>
                          <a:pt x="541" y="2149"/>
                          <a:pt x="630" y="2377"/>
                        </a:cubicBezTo>
                        <a:lnTo>
                          <a:pt x="630" y="2377"/>
                        </a:lnTo>
                        <a:cubicBezTo>
                          <a:pt x="641" y="2406"/>
                          <a:pt x="688" y="2394"/>
                          <a:pt x="677" y="2364"/>
                        </a:cubicBezTo>
                        <a:lnTo>
                          <a:pt x="677" y="2364"/>
                        </a:lnTo>
                        <a:cubicBezTo>
                          <a:pt x="560" y="2063"/>
                          <a:pt x="537" y="1741"/>
                          <a:pt x="610" y="1427"/>
                        </a:cubicBezTo>
                        <a:lnTo>
                          <a:pt x="610" y="1427"/>
                        </a:lnTo>
                        <a:cubicBezTo>
                          <a:pt x="615" y="1402"/>
                          <a:pt x="622" y="1377"/>
                          <a:pt x="630" y="1352"/>
                        </a:cubicBezTo>
                        <a:lnTo>
                          <a:pt x="630" y="1352"/>
                        </a:lnTo>
                        <a:cubicBezTo>
                          <a:pt x="705" y="1312"/>
                          <a:pt x="780" y="1271"/>
                          <a:pt x="856" y="1230"/>
                        </a:cubicBezTo>
                        <a:lnTo>
                          <a:pt x="856" y="1230"/>
                        </a:lnTo>
                        <a:cubicBezTo>
                          <a:pt x="891" y="1314"/>
                          <a:pt x="1009" y="1318"/>
                          <a:pt x="1086" y="1287"/>
                        </a:cubicBezTo>
                        <a:lnTo>
                          <a:pt x="1086" y="1287"/>
                        </a:lnTo>
                        <a:cubicBezTo>
                          <a:pt x="1178" y="1249"/>
                          <a:pt x="1221" y="1147"/>
                          <a:pt x="1178" y="1058"/>
                        </a:cubicBezTo>
                        <a:lnTo>
                          <a:pt x="1178" y="1058"/>
                        </a:lnTo>
                        <a:cubicBezTo>
                          <a:pt x="1140" y="980"/>
                          <a:pt x="1031" y="982"/>
                          <a:pt x="980" y="1040"/>
                        </a:cubicBezTo>
                        <a:lnTo>
                          <a:pt x="980" y="1040"/>
                        </a:lnTo>
                        <a:cubicBezTo>
                          <a:pt x="911" y="1064"/>
                          <a:pt x="845" y="1106"/>
                          <a:pt x="846" y="1180"/>
                        </a:cubicBezTo>
                        <a:lnTo>
                          <a:pt x="846" y="1180"/>
                        </a:lnTo>
                        <a:cubicBezTo>
                          <a:pt x="782" y="1214"/>
                          <a:pt x="718" y="1249"/>
                          <a:pt x="654" y="1284"/>
                        </a:cubicBezTo>
                        <a:lnTo>
                          <a:pt x="654" y="1284"/>
                        </a:lnTo>
                        <a:cubicBezTo>
                          <a:pt x="722" y="1102"/>
                          <a:pt x="820" y="922"/>
                          <a:pt x="819" y="732"/>
                        </a:cubicBezTo>
                        <a:lnTo>
                          <a:pt x="819" y="732"/>
                        </a:lnTo>
                        <a:cubicBezTo>
                          <a:pt x="903" y="767"/>
                          <a:pt x="983" y="776"/>
                          <a:pt x="1085" y="757"/>
                        </a:cubicBezTo>
                        <a:lnTo>
                          <a:pt x="1085" y="757"/>
                        </a:lnTo>
                        <a:cubicBezTo>
                          <a:pt x="1203" y="736"/>
                          <a:pt x="1358" y="712"/>
                          <a:pt x="1452" y="630"/>
                        </a:cubicBezTo>
                        <a:lnTo>
                          <a:pt x="1452" y="630"/>
                        </a:lnTo>
                        <a:cubicBezTo>
                          <a:pt x="1555" y="541"/>
                          <a:pt x="1523" y="411"/>
                          <a:pt x="1441" y="3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3" name="Freeform 403">
                    <a:extLst>
                      <a:ext uri="{FF2B5EF4-FFF2-40B4-BE49-F238E27FC236}">
                        <a16:creationId xmlns:a16="http://schemas.microsoft.com/office/drawing/2014/main" id="{E7B8B56C-447C-EA46-B98E-A0F36ED8BABB}"/>
                      </a:ext>
                    </a:extLst>
                  </p:cNvPr>
                  <p:cNvSpPr>
                    <a:spLocks noChangeArrowheads="1"/>
                  </p:cNvSpPr>
                  <p:nvPr/>
                </p:nvSpPr>
                <p:spPr bwMode="auto">
                  <a:xfrm>
                    <a:off x="5174704" y="3749075"/>
                    <a:ext cx="56166" cy="49685"/>
                  </a:xfrm>
                  <a:custGeom>
                    <a:avLst/>
                    <a:gdLst>
                      <a:gd name="T0" fmla="*/ 191 w 228"/>
                      <a:gd name="T1" fmla="*/ 16 h 201"/>
                      <a:gd name="T2" fmla="*/ 191 w 228"/>
                      <a:gd name="T3" fmla="*/ 16 h 201"/>
                      <a:gd name="T4" fmla="*/ 19 w 228"/>
                      <a:gd name="T5" fmla="*/ 162 h 201"/>
                      <a:gd name="T6" fmla="*/ 19 w 228"/>
                      <a:gd name="T7" fmla="*/ 162 h 201"/>
                      <a:gd name="T8" fmla="*/ 36 w 228"/>
                      <a:gd name="T9" fmla="*/ 190 h 201"/>
                      <a:gd name="T10" fmla="*/ 36 w 228"/>
                      <a:gd name="T11" fmla="*/ 190 h 201"/>
                      <a:gd name="T12" fmla="*/ 214 w 228"/>
                      <a:gd name="T13" fmla="*/ 39 h 201"/>
                      <a:gd name="T14" fmla="*/ 214 w 228"/>
                      <a:gd name="T15" fmla="*/ 39 h 201"/>
                      <a:gd name="T16" fmla="*/ 191 w 228"/>
                      <a:gd name="T17" fmla="*/ 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201">
                        <a:moveTo>
                          <a:pt x="191" y="16"/>
                        </a:moveTo>
                        <a:lnTo>
                          <a:pt x="191" y="16"/>
                        </a:lnTo>
                        <a:cubicBezTo>
                          <a:pt x="145" y="77"/>
                          <a:pt x="87" y="125"/>
                          <a:pt x="19" y="162"/>
                        </a:cubicBezTo>
                        <a:lnTo>
                          <a:pt x="19" y="162"/>
                        </a:lnTo>
                        <a:cubicBezTo>
                          <a:pt x="0" y="172"/>
                          <a:pt x="17" y="200"/>
                          <a:pt x="36" y="190"/>
                        </a:cubicBezTo>
                        <a:lnTo>
                          <a:pt x="36" y="190"/>
                        </a:lnTo>
                        <a:cubicBezTo>
                          <a:pt x="106" y="152"/>
                          <a:pt x="166" y="102"/>
                          <a:pt x="214" y="39"/>
                        </a:cubicBezTo>
                        <a:lnTo>
                          <a:pt x="214" y="39"/>
                        </a:lnTo>
                        <a:cubicBezTo>
                          <a:pt x="227" y="23"/>
                          <a:pt x="204" y="0"/>
                          <a:pt x="191"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grpSp>
        <p:sp>
          <p:nvSpPr>
            <p:cNvPr id="27" name="Freeform 415">
              <a:extLst>
                <a:ext uri="{FF2B5EF4-FFF2-40B4-BE49-F238E27FC236}">
                  <a16:creationId xmlns:a16="http://schemas.microsoft.com/office/drawing/2014/main" id="{CDAC1AEE-4703-CF4E-8324-D2E0A994A79D}"/>
                </a:ext>
              </a:extLst>
            </p:cNvPr>
            <p:cNvSpPr>
              <a:spLocks noChangeAspect="1" noChangeArrowheads="1"/>
            </p:cNvSpPr>
            <p:nvPr/>
          </p:nvSpPr>
          <p:spPr bwMode="auto">
            <a:xfrm rot="759599">
              <a:off x="7113695" y="5072166"/>
              <a:ext cx="1541906" cy="1404612"/>
            </a:xfrm>
            <a:custGeom>
              <a:avLst/>
              <a:gdLst>
                <a:gd name="T0" fmla="*/ 2743 w 3218"/>
                <a:gd name="T1" fmla="*/ 877 h 2931"/>
                <a:gd name="T2" fmla="*/ 2828 w 3218"/>
                <a:gd name="T3" fmla="*/ 294 h 2931"/>
                <a:gd name="T4" fmla="*/ 2115 w 3218"/>
                <a:gd name="T5" fmla="*/ 1420 h 2931"/>
                <a:gd name="T6" fmla="*/ 2660 w 3218"/>
                <a:gd name="T7" fmla="*/ 1122 h 2931"/>
                <a:gd name="T8" fmla="*/ 1853 w 3218"/>
                <a:gd name="T9" fmla="*/ 1660 h 2931"/>
                <a:gd name="T10" fmla="*/ 1243 w 3218"/>
                <a:gd name="T11" fmla="*/ 1796 h 2931"/>
                <a:gd name="T12" fmla="*/ 2033 w 3218"/>
                <a:gd name="T13" fmla="*/ 1744 h 2931"/>
                <a:gd name="T14" fmla="*/ 1853 w 3218"/>
                <a:gd name="T15" fmla="*/ 1660 h 2931"/>
                <a:gd name="T16" fmla="*/ 1670 w 3218"/>
                <a:gd name="T17" fmla="*/ 105 h 2931"/>
                <a:gd name="T18" fmla="*/ 1433 w 3218"/>
                <a:gd name="T19" fmla="*/ 1456 h 2931"/>
                <a:gd name="T20" fmla="*/ 1646 w 3218"/>
                <a:gd name="T21" fmla="*/ 405 h 2931"/>
                <a:gd name="T22" fmla="*/ 1397 w 3218"/>
                <a:gd name="T23" fmla="*/ 1429 h 2931"/>
                <a:gd name="T24" fmla="*/ 2272 w 3218"/>
                <a:gd name="T25" fmla="*/ 163 h 2931"/>
                <a:gd name="T26" fmla="*/ 2074 w 3218"/>
                <a:gd name="T27" fmla="*/ 521 h 2931"/>
                <a:gd name="T28" fmla="*/ 1103 w 3218"/>
                <a:gd name="T29" fmla="*/ 2292 h 2931"/>
                <a:gd name="T30" fmla="*/ 1628 w 3218"/>
                <a:gd name="T31" fmla="*/ 2369 h 2931"/>
                <a:gd name="T32" fmla="*/ 2076 w 3218"/>
                <a:gd name="T33" fmla="*/ 2127 h 2931"/>
                <a:gd name="T34" fmla="*/ 477 w 3218"/>
                <a:gd name="T35" fmla="*/ 2160 h 2931"/>
                <a:gd name="T36" fmla="*/ 312 w 3218"/>
                <a:gd name="T37" fmla="*/ 1952 h 2931"/>
                <a:gd name="T38" fmla="*/ 471 w 3218"/>
                <a:gd name="T39" fmla="*/ 1947 h 2931"/>
                <a:gd name="T40" fmla="*/ 372 w 3218"/>
                <a:gd name="T41" fmla="*/ 2243 h 2931"/>
                <a:gd name="T42" fmla="*/ 867 w 3218"/>
                <a:gd name="T43" fmla="*/ 602 h 2931"/>
                <a:gd name="T44" fmla="*/ 924 w 3218"/>
                <a:gd name="T45" fmla="*/ 1639 h 2931"/>
                <a:gd name="T46" fmla="*/ 918 w 3218"/>
                <a:gd name="T47" fmla="*/ 1686 h 2931"/>
                <a:gd name="T48" fmla="*/ 945 w 3218"/>
                <a:gd name="T49" fmla="*/ 1951 h 2931"/>
                <a:gd name="T50" fmla="*/ 833 w 3218"/>
                <a:gd name="T51" fmla="*/ 1671 h 2931"/>
                <a:gd name="T52" fmla="*/ 808 w 3218"/>
                <a:gd name="T53" fmla="*/ 1713 h 2931"/>
                <a:gd name="T54" fmla="*/ 84 w 3218"/>
                <a:gd name="T55" fmla="*/ 1786 h 2931"/>
                <a:gd name="T56" fmla="*/ 2488 w 3218"/>
                <a:gd name="T57" fmla="*/ 762 h 2931"/>
                <a:gd name="T58" fmla="*/ 2959 w 3218"/>
                <a:gd name="T59" fmla="*/ 470 h 2931"/>
                <a:gd name="T60" fmla="*/ 2933 w 3218"/>
                <a:gd name="T61" fmla="*/ 247 h 2931"/>
                <a:gd name="T62" fmla="*/ 3186 w 3218"/>
                <a:gd name="T63" fmla="*/ 55 h 2931"/>
                <a:gd name="T64" fmla="*/ 2441 w 3218"/>
                <a:gd name="T65" fmla="*/ 726 h 2931"/>
                <a:gd name="T66" fmla="*/ 2032 w 3218"/>
                <a:gd name="T67" fmla="*/ 980 h 2931"/>
                <a:gd name="T68" fmla="*/ 2250 w 3218"/>
                <a:gd name="T69" fmla="*/ 87 h 2931"/>
                <a:gd name="T70" fmla="*/ 1981 w 3218"/>
                <a:gd name="T71" fmla="*/ 589 h 2931"/>
                <a:gd name="T72" fmla="*/ 1520 w 3218"/>
                <a:gd name="T73" fmla="*/ 1377 h 2931"/>
                <a:gd name="T74" fmla="*/ 1702 w 3218"/>
                <a:gd name="T75" fmla="*/ 40 h 2931"/>
                <a:gd name="T76" fmla="*/ 1517 w 3218"/>
                <a:gd name="T77" fmla="*/ 395 h 2931"/>
                <a:gd name="T78" fmla="*/ 1393 w 3218"/>
                <a:gd name="T79" fmla="*/ 1499 h 2931"/>
                <a:gd name="T80" fmla="*/ 884 w 3218"/>
                <a:gd name="T81" fmla="*/ 504 h 2931"/>
                <a:gd name="T82" fmla="*/ 837 w 3218"/>
                <a:gd name="T83" fmla="*/ 500 h 2931"/>
                <a:gd name="T84" fmla="*/ 794 w 3218"/>
                <a:gd name="T85" fmla="*/ 2453 h 2931"/>
                <a:gd name="T86" fmla="*/ 340 w 3218"/>
                <a:gd name="T87" fmla="*/ 1786 h 2931"/>
                <a:gd name="T88" fmla="*/ 2 w 3218"/>
                <a:gd name="T89" fmla="*/ 1696 h 2931"/>
                <a:gd name="T90" fmla="*/ 764 w 3218"/>
                <a:gd name="T91" fmla="*/ 2554 h 2931"/>
                <a:gd name="T92" fmla="*/ 881 w 3218"/>
                <a:gd name="T93" fmla="*/ 2349 h 2931"/>
                <a:gd name="T94" fmla="*/ 1539 w 3218"/>
                <a:gd name="T95" fmla="*/ 2437 h 2931"/>
                <a:gd name="T96" fmla="*/ 2243 w 3218"/>
                <a:gd name="T97" fmla="*/ 2056 h 2931"/>
                <a:gd name="T98" fmla="*/ 936 w 3218"/>
                <a:gd name="T99" fmla="*/ 2221 h 2931"/>
                <a:gd name="T100" fmla="*/ 1029 w 3218"/>
                <a:gd name="T101" fmla="*/ 2046 h 2931"/>
                <a:gd name="T102" fmla="*/ 2585 w 3218"/>
                <a:gd name="T103" fmla="*/ 1583 h 2931"/>
                <a:gd name="T104" fmla="*/ 2556 w 3218"/>
                <a:gd name="T105" fmla="*/ 1544 h 2931"/>
                <a:gd name="T106" fmla="*/ 1248 w 3218"/>
                <a:gd name="T107" fmla="*/ 1730 h 2931"/>
                <a:gd name="T108" fmla="*/ 1441 w 3218"/>
                <a:gd name="T109" fmla="*/ 1543 h 2931"/>
                <a:gd name="T110" fmla="*/ 2721 w 3218"/>
                <a:gd name="T111" fmla="*/ 1142 h 2931"/>
                <a:gd name="T112" fmla="*/ 2755 w 3218"/>
                <a:gd name="T113" fmla="*/ 1102 h 2931"/>
                <a:gd name="T114" fmla="*/ 1954 w 3218"/>
                <a:gd name="T115" fmla="*/ 1091 h 2931"/>
                <a:gd name="T116" fmla="*/ 1972 w 3218"/>
                <a:gd name="T117" fmla="*/ 1078 h 2931"/>
                <a:gd name="T118" fmla="*/ 3195 w 3218"/>
                <a:gd name="T119" fmla="*/ 753 h 2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18" h="2931">
                  <a:moveTo>
                    <a:pt x="2304" y="879"/>
                  </a:moveTo>
                  <a:lnTo>
                    <a:pt x="2304" y="879"/>
                  </a:lnTo>
                  <a:cubicBezTo>
                    <a:pt x="2551" y="765"/>
                    <a:pt x="2820" y="746"/>
                    <a:pt x="3088" y="750"/>
                  </a:cubicBezTo>
                  <a:lnTo>
                    <a:pt x="3088" y="750"/>
                  </a:lnTo>
                  <a:cubicBezTo>
                    <a:pt x="2976" y="801"/>
                    <a:pt x="2862" y="845"/>
                    <a:pt x="2743" y="877"/>
                  </a:cubicBezTo>
                  <a:lnTo>
                    <a:pt x="2743" y="877"/>
                  </a:lnTo>
                  <a:cubicBezTo>
                    <a:pt x="2620" y="910"/>
                    <a:pt x="2422" y="956"/>
                    <a:pt x="2304" y="879"/>
                  </a:cubicBezTo>
                  <a:close/>
                  <a:moveTo>
                    <a:pt x="2991" y="114"/>
                  </a:moveTo>
                  <a:lnTo>
                    <a:pt x="2991" y="114"/>
                  </a:lnTo>
                  <a:cubicBezTo>
                    <a:pt x="2928" y="171"/>
                    <a:pt x="2872" y="241"/>
                    <a:pt x="2828" y="294"/>
                  </a:cubicBezTo>
                  <a:lnTo>
                    <a:pt x="2828" y="294"/>
                  </a:lnTo>
                  <a:cubicBezTo>
                    <a:pt x="2716" y="428"/>
                    <a:pt x="2616" y="559"/>
                    <a:pt x="2488" y="678"/>
                  </a:cubicBezTo>
                  <a:lnTo>
                    <a:pt x="2488" y="678"/>
                  </a:lnTo>
                  <a:cubicBezTo>
                    <a:pt x="2488" y="383"/>
                    <a:pt x="2732" y="211"/>
                    <a:pt x="2991" y="114"/>
                  </a:cubicBezTo>
                  <a:close/>
                  <a:moveTo>
                    <a:pt x="2115" y="1420"/>
                  </a:moveTo>
                  <a:lnTo>
                    <a:pt x="2115" y="1420"/>
                  </a:lnTo>
                  <a:cubicBezTo>
                    <a:pt x="1920" y="1480"/>
                    <a:pt x="1700" y="1482"/>
                    <a:pt x="1497" y="1500"/>
                  </a:cubicBezTo>
                  <a:lnTo>
                    <a:pt x="1497" y="1500"/>
                  </a:lnTo>
                  <a:cubicBezTo>
                    <a:pt x="1775" y="1175"/>
                    <a:pt x="2257" y="1163"/>
                    <a:pt x="2660" y="1122"/>
                  </a:cubicBezTo>
                  <a:lnTo>
                    <a:pt x="2660" y="1122"/>
                  </a:lnTo>
                  <a:lnTo>
                    <a:pt x="2660" y="1123"/>
                  </a:lnTo>
                  <a:lnTo>
                    <a:pt x="2660" y="1123"/>
                  </a:lnTo>
                  <a:cubicBezTo>
                    <a:pt x="2486" y="1233"/>
                    <a:pt x="2311" y="1361"/>
                    <a:pt x="2115" y="1420"/>
                  </a:cubicBezTo>
                  <a:close/>
                  <a:moveTo>
                    <a:pt x="1853" y="1660"/>
                  </a:moveTo>
                  <a:lnTo>
                    <a:pt x="1853" y="1660"/>
                  </a:lnTo>
                  <a:cubicBezTo>
                    <a:pt x="2062" y="1639"/>
                    <a:pt x="2271" y="1617"/>
                    <a:pt x="2480" y="1597"/>
                  </a:cubicBezTo>
                  <a:lnTo>
                    <a:pt x="2480" y="1597"/>
                  </a:lnTo>
                  <a:cubicBezTo>
                    <a:pt x="2311" y="1711"/>
                    <a:pt x="2135" y="1812"/>
                    <a:pt x="1940" y="1877"/>
                  </a:cubicBezTo>
                  <a:lnTo>
                    <a:pt x="1940" y="1877"/>
                  </a:lnTo>
                  <a:cubicBezTo>
                    <a:pt x="1733" y="1947"/>
                    <a:pt x="1399" y="1988"/>
                    <a:pt x="1243" y="1796"/>
                  </a:cubicBezTo>
                  <a:lnTo>
                    <a:pt x="1243" y="1796"/>
                  </a:lnTo>
                  <a:cubicBezTo>
                    <a:pt x="1510" y="1824"/>
                    <a:pt x="1776" y="1816"/>
                    <a:pt x="2042" y="1775"/>
                  </a:cubicBezTo>
                  <a:lnTo>
                    <a:pt x="2042" y="1775"/>
                  </a:lnTo>
                  <a:cubicBezTo>
                    <a:pt x="2062" y="1772"/>
                    <a:pt x="2054" y="1740"/>
                    <a:pt x="2033" y="1744"/>
                  </a:cubicBezTo>
                  <a:lnTo>
                    <a:pt x="2033" y="1744"/>
                  </a:lnTo>
                  <a:cubicBezTo>
                    <a:pt x="1795" y="1781"/>
                    <a:pt x="1554" y="1789"/>
                    <a:pt x="1314" y="1770"/>
                  </a:cubicBezTo>
                  <a:lnTo>
                    <a:pt x="1314" y="1770"/>
                  </a:lnTo>
                  <a:cubicBezTo>
                    <a:pt x="1313" y="1765"/>
                    <a:pt x="1310" y="1762"/>
                    <a:pt x="1305" y="1760"/>
                  </a:cubicBezTo>
                  <a:lnTo>
                    <a:pt x="1305" y="1760"/>
                  </a:lnTo>
                  <a:cubicBezTo>
                    <a:pt x="1481" y="1695"/>
                    <a:pt x="1664" y="1678"/>
                    <a:pt x="1853" y="1660"/>
                  </a:cubicBezTo>
                  <a:close/>
                  <a:moveTo>
                    <a:pt x="1436" y="726"/>
                  </a:moveTo>
                  <a:lnTo>
                    <a:pt x="1436" y="726"/>
                  </a:lnTo>
                  <a:cubicBezTo>
                    <a:pt x="1486" y="634"/>
                    <a:pt x="1529" y="542"/>
                    <a:pt x="1556" y="441"/>
                  </a:cubicBezTo>
                  <a:lnTo>
                    <a:pt x="1556" y="441"/>
                  </a:lnTo>
                  <a:cubicBezTo>
                    <a:pt x="1587" y="325"/>
                    <a:pt x="1601" y="206"/>
                    <a:pt x="1670" y="105"/>
                  </a:cubicBezTo>
                  <a:lnTo>
                    <a:pt x="1670" y="105"/>
                  </a:lnTo>
                  <a:cubicBezTo>
                    <a:pt x="1735" y="337"/>
                    <a:pt x="1775" y="569"/>
                    <a:pt x="1697" y="804"/>
                  </a:cubicBezTo>
                  <a:lnTo>
                    <a:pt x="1697" y="804"/>
                  </a:lnTo>
                  <a:cubicBezTo>
                    <a:pt x="1624" y="1025"/>
                    <a:pt x="1523" y="1241"/>
                    <a:pt x="1433" y="1456"/>
                  </a:cubicBezTo>
                  <a:lnTo>
                    <a:pt x="1433" y="1456"/>
                  </a:lnTo>
                  <a:cubicBezTo>
                    <a:pt x="1403" y="1241"/>
                    <a:pt x="1439" y="1035"/>
                    <a:pt x="1530" y="837"/>
                  </a:cubicBezTo>
                  <a:lnTo>
                    <a:pt x="1530" y="837"/>
                  </a:lnTo>
                  <a:cubicBezTo>
                    <a:pt x="1594" y="695"/>
                    <a:pt x="1666" y="562"/>
                    <a:pt x="1679" y="405"/>
                  </a:cubicBezTo>
                  <a:lnTo>
                    <a:pt x="1679" y="405"/>
                  </a:lnTo>
                  <a:cubicBezTo>
                    <a:pt x="1681" y="383"/>
                    <a:pt x="1648" y="383"/>
                    <a:pt x="1646" y="405"/>
                  </a:cubicBezTo>
                  <a:lnTo>
                    <a:pt x="1646" y="405"/>
                  </a:lnTo>
                  <a:cubicBezTo>
                    <a:pt x="1631" y="604"/>
                    <a:pt x="1513" y="772"/>
                    <a:pt x="1446" y="956"/>
                  </a:cubicBezTo>
                  <a:lnTo>
                    <a:pt x="1446" y="956"/>
                  </a:lnTo>
                  <a:cubicBezTo>
                    <a:pt x="1390" y="1107"/>
                    <a:pt x="1379" y="1271"/>
                    <a:pt x="1397" y="1429"/>
                  </a:cubicBezTo>
                  <a:lnTo>
                    <a:pt x="1397" y="1429"/>
                  </a:lnTo>
                  <a:cubicBezTo>
                    <a:pt x="1219" y="1208"/>
                    <a:pt x="1310" y="958"/>
                    <a:pt x="1436" y="726"/>
                  </a:cubicBezTo>
                  <a:close/>
                  <a:moveTo>
                    <a:pt x="2074" y="521"/>
                  </a:moveTo>
                  <a:lnTo>
                    <a:pt x="2074" y="521"/>
                  </a:lnTo>
                  <a:cubicBezTo>
                    <a:pt x="2145" y="402"/>
                    <a:pt x="2225" y="292"/>
                    <a:pt x="2272" y="163"/>
                  </a:cubicBezTo>
                  <a:lnTo>
                    <a:pt x="2272" y="163"/>
                  </a:lnTo>
                  <a:cubicBezTo>
                    <a:pt x="2344" y="488"/>
                    <a:pt x="2090" y="777"/>
                    <a:pt x="1935" y="1046"/>
                  </a:cubicBezTo>
                  <a:lnTo>
                    <a:pt x="1935" y="1046"/>
                  </a:lnTo>
                  <a:cubicBezTo>
                    <a:pt x="1933" y="1047"/>
                    <a:pt x="1931" y="1049"/>
                    <a:pt x="1928" y="1050"/>
                  </a:cubicBezTo>
                  <a:lnTo>
                    <a:pt x="1928" y="1050"/>
                  </a:lnTo>
                  <a:cubicBezTo>
                    <a:pt x="1926" y="860"/>
                    <a:pt x="1977" y="686"/>
                    <a:pt x="2074" y="521"/>
                  </a:cubicBezTo>
                  <a:close/>
                  <a:moveTo>
                    <a:pt x="2076" y="2127"/>
                  </a:moveTo>
                  <a:lnTo>
                    <a:pt x="2076" y="2127"/>
                  </a:lnTo>
                  <a:cubicBezTo>
                    <a:pt x="1756" y="2209"/>
                    <a:pt x="1416" y="2183"/>
                    <a:pt x="1094" y="2260"/>
                  </a:cubicBezTo>
                  <a:lnTo>
                    <a:pt x="1094" y="2260"/>
                  </a:lnTo>
                  <a:cubicBezTo>
                    <a:pt x="1073" y="2265"/>
                    <a:pt x="1082" y="2296"/>
                    <a:pt x="1103" y="2292"/>
                  </a:cubicBezTo>
                  <a:lnTo>
                    <a:pt x="1103" y="2292"/>
                  </a:lnTo>
                  <a:cubicBezTo>
                    <a:pt x="1438" y="2212"/>
                    <a:pt x="1790" y="2242"/>
                    <a:pt x="2120" y="2148"/>
                  </a:cubicBezTo>
                  <a:lnTo>
                    <a:pt x="2120" y="2148"/>
                  </a:lnTo>
                  <a:cubicBezTo>
                    <a:pt x="1971" y="2250"/>
                    <a:pt x="1805" y="2323"/>
                    <a:pt x="1628" y="2369"/>
                  </a:cubicBezTo>
                  <a:lnTo>
                    <a:pt x="1628" y="2369"/>
                  </a:lnTo>
                  <a:cubicBezTo>
                    <a:pt x="1518" y="2397"/>
                    <a:pt x="1406" y="2409"/>
                    <a:pt x="1293" y="2411"/>
                  </a:cubicBezTo>
                  <a:lnTo>
                    <a:pt x="1293" y="2411"/>
                  </a:lnTo>
                  <a:cubicBezTo>
                    <a:pt x="1184" y="2414"/>
                    <a:pt x="965" y="2425"/>
                    <a:pt x="915" y="2307"/>
                  </a:cubicBezTo>
                  <a:lnTo>
                    <a:pt x="915" y="2307"/>
                  </a:lnTo>
                  <a:cubicBezTo>
                    <a:pt x="1207" y="2005"/>
                    <a:pt x="1684" y="2158"/>
                    <a:pt x="2076" y="2127"/>
                  </a:cubicBezTo>
                  <a:close/>
                  <a:moveTo>
                    <a:pt x="84" y="1786"/>
                  </a:moveTo>
                  <a:lnTo>
                    <a:pt x="84" y="1786"/>
                  </a:lnTo>
                  <a:cubicBezTo>
                    <a:pt x="124" y="1840"/>
                    <a:pt x="172" y="1887"/>
                    <a:pt x="227" y="1929"/>
                  </a:cubicBezTo>
                  <a:lnTo>
                    <a:pt x="227" y="1929"/>
                  </a:lnTo>
                  <a:cubicBezTo>
                    <a:pt x="318" y="2000"/>
                    <a:pt x="416" y="2059"/>
                    <a:pt x="477" y="2160"/>
                  </a:cubicBezTo>
                  <a:lnTo>
                    <a:pt x="477" y="2160"/>
                  </a:lnTo>
                  <a:cubicBezTo>
                    <a:pt x="487" y="2179"/>
                    <a:pt x="515" y="2162"/>
                    <a:pt x="505" y="2144"/>
                  </a:cubicBezTo>
                  <a:lnTo>
                    <a:pt x="505" y="2144"/>
                  </a:lnTo>
                  <a:cubicBezTo>
                    <a:pt x="457" y="2064"/>
                    <a:pt x="387" y="2007"/>
                    <a:pt x="312" y="1952"/>
                  </a:cubicBezTo>
                  <a:lnTo>
                    <a:pt x="312" y="1952"/>
                  </a:lnTo>
                  <a:cubicBezTo>
                    <a:pt x="226" y="1889"/>
                    <a:pt x="151" y="1825"/>
                    <a:pt x="91" y="1740"/>
                  </a:cubicBezTo>
                  <a:lnTo>
                    <a:pt x="91" y="1740"/>
                  </a:lnTo>
                  <a:cubicBezTo>
                    <a:pt x="126" y="1755"/>
                    <a:pt x="163" y="1767"/>
                    <a:pt x="199" y="1779"/>
                  </a:cubicBezTo>
                  <a:lnTo>
                    <a:pt x="199" y="1779"/>
                  </a:lnTo>
                  <a:cubicBezTo>
                    <a:pt x="305" y="1814"/>
                    <a:pt x="391" y="1870"/>
                    <a:pt x="471" y="1947"/>
                  </a:cubicBezTo>
                  <a:lnTo>
                    <a:pt x="471" y="1947"/>
                  </a:lnTo>
                  <a:cubicBezTo>
                    <a:pt x="616" y="2089"/>
                    <a:pt x="690" y="2288"/>
                    <a:pt x="751" y="2480"/>
                  </a:cubicBezTo>
                  <a:lnTo>
                    <a:pt x="751" y="2480"/>
                  </a:lnTo>
                  <a:cubicBezTo>
                    <a:pt x="632" y="2390"/>
                    <a:pt x="485" y="2344"/>
                    <a:pt x="372" y="2243"/>
                  </a:cubicBezTo>
                  <a:lnTo>
                    <a:pt x="372" y="2243"/>
                  </a:lnTo>
                  <a:cubicBezTo>
                    <a:pt x="239" y="2125"/>
                    <a:pt x="146" y="1956"/>
                    <a:pt x="84" y="1786"/>
                  </a:cubicBezTo>
                  <a:lnTo>
                    <a:pt x="742" y="1326"/>
                  </a:lnTo>
                  <a:lnTo>
                    <a:pt x="742" y="1326"/>
                  </a:lnTo>
                  <a:cubicBezTo>
                    <a:pt x="766" y="1083"/>
                    <a:pt x="821" y="841"/>
                    <a:pt x="867" y="602"/>
                  </a:cubicBezTo>
                  <a:lnTo>
                    <a:pt x="867" y="602"/>
                  </a:lnTo>
                  <a:cubicBezTo>
                    <a:pt x="901" y="700"/>
                    <a:pt x="932" y="800"/>
                    <a:pt x="951" y="904"/>
                  </a:cubicBezTo>
                  <a:lnTo>
                    <a:pt x="951" y="904"/>
                  </a:lnTo>
                  <a:cubicBezTo>
                    <a:pt x="975" y="1039"/>
                    <a:pt x="963" y="1179"/>
                    <a:pt x="951" y="1314"/>
                  </a:cubicBezTo>
                  <a:lnTo>
                    <a:pt x="951" y="1314"/>
                  </a:lnTo>
                  <a:cubicBezTo>
                    <a:pt x="941" y="1423"/>
                    <a:pt x="928" y="1531"/>
                    <a:pt x="924" y="1639"/>
                  </a:cubicBezTo>
                  <a:lnTo>
                    <a:pt x="924" y="1639"/>
                  </a:lnTo>
                  <a:cubicBezTo>
                    <a:pt x="922" y="1638"/>
                    <a:pt x="920" y="1637"/>
                    <a:pt x="918" y="1637"/>
                  </a:cubicBezTo>
                  <a:lnTo>
                    <a:pt x="918" y="1637"/>
                  </a:lnTo>
                  <a:cubicBezTo>
                    <a:pt x="886" y="1637"/>
                    <a:pt x="886" y="1686"/>
                    <a:pt x="918" y="1686"/>
                  </a:cubicBezTo>
                  <a:lnTo>
                    <a:pt x="918" y="1686"/>
                  </a:lnTo>
                  <a:cubicBezTo>
                    <a:pt x="920" y="1686"/>
                    <a:pt x="921" y="1685"/>
                    <a:pt x="923" y="1685"/>
                  </a:cubicBezTo>
                  <a:lnTo>
                    <a:pt x="923" y="1685"/>
                  </a:lnTo>
                  <a:cubicBezTo>
                    <a:pt x="922" y="1777"/>
                    <a:pt x="929" y="1869"/>
                    <a:pt x="951" y="1959"/>
                  </a:cubicBezTo>
                  <a:lnTo>
                    <a:pt x="951" y="1959"/>
                  </a:lnTo>
                  <a:cubicBezTo>
                    <a:pt x="949" y="1956"/>
                    <a:pt x="947" y="1953"/>
                    <a:pt x="945" y="1951"/>
                  </a:cubicBezTo>
                  <a:lnTo>
                    <a:pt x="945" y="1951"/>
                  </a:lnTo>
                  <a:cubicBezTo>
                    <a:pt x="925" y="1923"/>
                    <a:pt x="909" y="1892"/>
                    <a:pt x="894" y="1862"/>
                  </a:cubicBezTo>
                  <a:lnTo>
                    <a:pt x="894" y="1862"/>
                  </a:lnTo>
                  <a:cubicBezTo>
                    <a:pt x="864" y="1802"/>
                    <a:pt x="846" y="1736"/>
                    <a:pt x="833" y="1671"/>
                  </a:cubicBezTo>
                  <a:lnTo>
                    <a:pt x="833" y="1671"/>
                  </a:lnTo>
                  <a:cubicBezTo>
                    <a:pt x="803" y="1530"/>
                    <a:pt x="816" y="1374"/>
                    <a:pt x="823" y="1230"/>
                  </a:cubicBezTo>
                  <a:lnTo>
                    <a:pt x="823" y="1230"/>
                  </a:lnTo>
                  <a:cubicBezTo>
                    <a:pt x="824" y="1209"/>
                    <a:pt x="791" y="1209"/>
                    <a:pt x="790" y="1230"/>
                  </a:cubicBezTo>
                  <a:lnTo>
                    <a:pt x="790" y="1230"/>
                  </a:lnTo>
                  <a:cubicBezTo>
                    <a:pt x="783" y="1391"/>
                    <a:pt x="775" y="1555"/>
                    <a:pt x="808" y="1713"/>
                  </a:cubicBezTo>
                  <a:lnTo>
                    <a:pt x="808" y="1713"/>
                  </a:lnTo>
                  <a:cubicBezTo>
                    <a:pt x="818" y="1766"/>
                    <a:pt x="843" y="1847"/>
                    <a:pt x="877" y="1917"/>
                  </a:cubicBezTo>
                  <a:lnTo>
                    <a:pt x="877" y="1917"/>
                  </a:lnTo>
                  <a:cubicBezTo>
                    <a:pt x="740" y="1762"/>
                    <a:pt x="722" y="1533"/>
                    <a:pt x="742" y="1326"/>
                  </a:cubicBezTo>
                  <a:lnTo>
                    <a:pt x="84" y="1786"/>
                  </a:lnTo>
                  <a:close/>
                  <a:moveTo>
                    <a:pt x="3207" y="730"/>
                  </a:moveTo>
                  <a:lnTo>
                    <a:pt x="3207" y="730"/>
                  </a:lnTo>
                  <a:cubicBezTo>
                    <a:pt x="3208" y="717"/>
                    <a:pt x="3200" y="704"/>
                    <a:pt x="3183" y="703"/>
                  </a:cubicBezTo>
                  <a:lnTo>
                    <a:pt x="3183" y="703"/>
                  </a:lnTo>
                  <a:cubicBezTo>
                    <a:pt x="2949" y="696"/>
                    <a:pt x="2713" y="701"/>
                    <a:pt x="2488" y="762"/>
                  </a:cubicBezTo>
                  <a:lnTo>
                    <a:pt x="2488" y="762"/>
                  </a:lnTo>
                  <a:cubicBezTo>
                    <a:pt x="2653" y="671"/>
                    <a:pt x="2820" y="588"/>
                    <a:pt x="2984" y="513"/>
                  </a:cubicBezTo>
                  <a:lnTo>
                    <a:pt x="2984" y="513"/>
                  </a:lnTo>
                  <a:cubicBezTo>
                    <a:pt x="3012" y="499"/>
                    <a:pt x="2988" y="457"/>
                    <a:pt x="2959" y="470"/>
                  </a:cubicBezTo>
                  <a:lnTo>
                    <a:pt x="2959" y="470"/>
                  </a:lnTo>
                  <a:cubicBezTo>
                    <a:pt x="2836" y="528"/>
                    <a:pt x="2711" y="589"/>
                    <a:pt x="2586" y="654"/>
                  </a:cubicBezTo>
                  <a:lnTo>
                    <a:pt x="2586" y="654"/>
                  </a:lnTo>
                  <a:cubicBezTo>
                    <a:pt x="2657" y="586"/>
                    <a:pt x="2723" y="516"/>
                    <a:pt x="2782" y="436"/>
                  </a:cubicBezTo>
                  <a:lnTo>
                    <a:pt x="2782" y="436"/>
                  </a:lnTo>
                  <a:cubicBezTo>
                    <a:pt x="2830" y="370"/>
                    <a:pt x="2879" y="307"/>
                    <a:pt x="2933" y="247"/>
                  </a:cubicBezTo>
                  <a:lnTo>
                    <a:pt x="2933" y="247"/>
                  </a:lnTo>
                  <a:cubicBezTo>
                    <a:pt x="2993" y="183"/>
                    <a:pt x="3080" y="85"/>
                    <a:pt x="3169" y="71"/>
                  </a:cubicBezTo>
                  <a:lnTo>
                    <a:pt x="3169" y="71"/>
                  </a:lnTo>
                  <a:cubicBezTo>
                    <a:pt x="3180" y="69"/>
                    <a:pt x="3184" y="63"/>
                    <a:pt x="3186" y="55"/>
                  </a:cubicBezTo>
                  <a:lnTo>
                    <a:pt x="3186" y="55"/>
                  </a:lnTo>
                  <a:lnTo>
                    <a:pt x="3186" y="54"/>
                  </a:lnTo>
                  <a:lnTo>
                    <a:pt x="3186" y="54"/>
                  </a:lnTo>
                  <a:cubicBezTo>
                    <a:pt x="3217" y="47"/>
                    <a:pt x="3204" y="0"/>
                    <a:pt x="3173" y="8"/>
                  </a:cubicBezTo>
                  <a:lnTo>
                    <a:pt x="3173" y="8"/>
                  </a:lnTo>
                  <a:cubicBezTo>
                    <a:pt x="2825" y="92"/>
                    <a:pt x="2405" y="302"/>
                    <a:pt x="2441" y="726"/>
                  </a:cubicBezTo>
                  <a:lnTo>
                    <a:pt x="2441" y="726"/>
                  </a:lnTo>
                  <a:cubicBezTo>
                    <a:pt x="2442" y="728"/>
                    <a:pt x="2442" y="729"/>
                    <a:pt x="2443" y="731"/>
                  </a:cubicBezTo>
                  <a:lnTo>
                    <a:pt x="2443" y="731"/>
                  </a:lnTo>
                  <a:cubicBezTo>
                    <a:pt x="2303" y="809"/>
                    <a:pt x="2165" y="891"/>
                    <a:pt x="2032" y="980"/>
                  </a:cubicBezTo>
                  <a:lnTo>
                    <a:pt x="2032" y="980"/>
                  </a:lnTo>
                  <a:cubicBezTo>
                    <a:pt x="2204" y="702"/>
                    <a:pt x="2426" y="403"/>
                    <a:pt x="2295" y="67"/>
                  </a:cubicBezTo>
                  <a:lnTo>
                    <a:pt x="2295" y="67"/>
                  </a:lnTo>
                  <a:cubicBezTo>
                    <a:pt x="2284" y="38"/>
                    <a:pt x="2236" y="51"/>
                    <a:pt x="2248" y="80"/>
                  </a:cubicBezTo>
                  <a:lnTo>
                    <a:pt x="2248" y="80"/>
                  </a:lnTo>
                  <a:cubicBezTo>
                    <a:pt x="2249" y="83"/>
                    <a:pt x="2250" y="85"/>
                    <a:pt x="2250" y="87"/>
                  </a:cubicBezTo>
                  <a:lnTo>
                    <a:pt x="2250" y="87"/>
                  </a:lnTo>
                  <a:cubicBezTo>
                    <a:pt x="2247" y="90"/>
                    <a:pt x="2244" y="94"/>
                    <a:pt x="2243" y="100"/>
                  </a:cubicBezTo>
                  <a:lnTo>
                    <a:pt x="2243" y="100"/>
                  </a:lnTo>
                  <a:cubicBezTo>
                    <a:pt x="2191" y="281"/>
                    <a:pt x="2067" y="425"/>
                    <a:pt x="1981" y="589"/>
                  </a:cubicBezTo>
                  <a:lnTo>
                    <a:pt x="1981" y="589"/>
                  </a:lnTo>
                  <a:cubicBezTo>
                    <a:pt x="1902" y="740"/>
                    <a:pt x="1873" y="913"/>
                    <a:pt x="1881" y="1081"/>
                  </a:cubicBezTo>
                  <a:lnTo>
                    <a:pt x="1881" y="1081"/>
                  </a:lnTo>
                  <a:cubicBezTo>
                    <a:pt x="1881" y="1082"/>
                    <a:pt x="1881" y="1083"/>
                    <a:pt x="1881" y="1083"/>
                  </a:cubicBezTo>
                  <a:lnTo>
                    <a:pt x="1881" y="1083"/>
                  </a:lnTo>
                  <a:cubicBezTo>
                    <a:pt x="1755" y="1175"/>
                    <a:pt x="1633" y="1273"/>
                    <a:pt x="1520" y="1377"/>
                  </a:cubicBezTo>
                  <a:lnTo>
                    <a:pt x="1520" y="1377"/>
                  </a:lnTo>
                  <a:cubicBezTo>
                    <a:pt x="1610" y="1167"/>
                    <a:pt x="1707" y="956"/>
                    <a:pt x="1768" y="740"/>
                  </a:cubicBezTo>
                  <a:lnTo>
                    <a:pt x="1768" y="740"/>
                  </a:lnTo>
                  <a:cubicBezTo>
                    <a:pt x="1832" y="511"/>
                    <a:pt x="1767" y="261"/>
                    <a:pt x="1702" y="40"/>
                  </a:cubicBezTo>
                  <a:lnTo>
                    <a:pt x="1702" y="40"/>
                  </a:lnTo>
                  <a:cubicBezTo>
                    <a:pt x="1694" y="12"/>
                    <a:pt x="1652" y="21"/>
                    <a:pt x="1654" y="47"/>
                  </a:cubicBezTo>
                  <a:lnTo>
                    <a:pt x="1654" y="47"/>
                  </a:lnTo>
                  <a:cubicBezTo>
                    <a:pt x="1654" y="48"/>
                    <a:pt x="1652" y="49"/>
                    <a:pt x="1652" y="50"/>
                  </a:cubicBezTo>
                  <a:lnTo>
                    <a:pt x="1652" y="50"/>
                  </a:lnTo>
                  <a:cubicBezTo>
                    <a:pt x="1571" y="151"/>
                    <a:pt x="1545" y="271"/>
                    <a:pt x="1517" y="395"/>
                  </a:cubicBezTo>
                  <a:lnTo>
                    <a:pt x="1517" y="395"/>
                  </a:lnTo>
                  <a:cubicBezTo>
                    <a:pt x="1481" y="550"/>
                    <a:pt x="1402" y="682"/>
                    <a:pt x="1330" y="821"/>
                  </a:cubicBezTo>
                  <a:lnTo>
                    <a:pt x="1330" y="821"/>
                  </a:lnTo>
                  <a:cubicBezTo>
                    <a:pt x="1212" y="1051"/>
                    <a:pt x="1208" y="1304"/>
                    <a:pt x="1393" y="1499"/>
                  </a:cubicBezTo>
                  <a:lnTo>
                    <a:pt x="1393" y="1499"/>
                  </a:lnTo>
                  <a:cubicBezTo>
                    <a:pt x="1246" y="1647"/>
                    <a:pt x="1116" y="1809"/>
                    <a:pt x="1009" y="1986"/>
                  </a:cubicBezTo>
                  <a:lnTo>
                    <a:pt x="1009" y="1986"/>
                  </a:lnTo>
                  <a:cubicBezTo>
                    <a:pt x="941" y="1755"/>
                    <a:pt x="981" y="1514"/>
                    <a:pt x="1003" y="1277"/>
                  </a:cubicBezTo>
                  <a:lnTo>
                    <a:pt x="1003" y="1277"/>
                  </a:lnTo>
                  <a:cubicBezTo>
                    <a:pt x="1029" y="1000"/>
                    <a:pt x="977" y="763"/>
                    <a:pt x="884" y="504"/>
                  </a:cubicBezTo>
                  <a:lnTo>
                    <a:pt x="884" y="504"/>
                  </a:lnTo>
                  <a:cubicBezTo>
                    <a:pt x="884" y="504"/>
                    <a:pt x="884" y="504"/>
                    <a:pt x="884" y="503"/>
                  </a:cubicBezTo>
                  <a:lnTo>
                    <a:pt x="884" y="503"/>
                  </a:lnTo>
                  <a:cubicBezTo>
                    <a:pt x="879" y="480"/>
                    <a:pt x="841" y="473"/>
                    <a:pt x="837" y="500"/>
                  </a:cubicBezTo>
                  <a:lnTo>
                    <a:pt x="837" y="500"/>
                  </a:lnTo>
                  <a:cubicBezTo>
                    <a:pt x="780" y="811"/>
                    <a:pt x="699" y="1129"/>
                    <a:pt x="684" y="1446"/>
                  </a:cubicBezTo>
                  <a:lnTo>
                    <a:pt x="684" y="1446"/>
                  </a:lnTo>
                  <a:cubicBezTo>
                    <a:pt x="674" y="1681"/>
                    <a:pt x="757" y="1930"/>
                    <a:pt x="968" y="2055"/>
                  </a:cubicBezTo>
                  <a:lnTo>
                    <a:pt x="968" y="2055"/>
                  </a:lnTo>
                  <a:cubicBezTo>
                    <a:pt x="898" y="2180"/>
                    <a:pt x="839" y="2313"/>
                    <a:pt x="794" y="2453"/>
                  </a:cubicBezTo>
                  <a:lnTo>
                    <a:pt x="794" y="2453"/>
                  </a:lnTo>
                  <a:cubicBezTo>
                    <a:pt x="737" y="2278"/>
                    <a:pt x="668" y="2109"/>
                    <a:pt x="551" y="1963"/>
                  </a:cubicBezTo>
                  <a:lnTo>
                    <a:pt x="551" y="1963"/>
                  </a:lnTo>
                  <a:cubicBezTo>
                    <a:pt x="493" y="1891"/>
                    <a:pt x="420" y="1833"/>
                    <a:pt x="340" y="1786"/>
                  </a:cubicBezTo>
                  <a:lnTo>
                    <a:pt x="340" y="1786"/>
                  </a:lnTo>
                  <a:cubicBezTo>
                    <a:pt x="245" y="1730"/>
                    <a:pt x="133" y="1717"/>
                    <a:pt x="38" y="1659"/>
                  </a:cubicBezTo>
                  <a:lnTo>
                    <a:pt x="38" y="1659"/>
                  </a:lnTo>
                  <a:cubicBezTo>
                    <a:pt x="19" y="1647"/>
                    <a:pt x="2" y="1664"/>
                    <a:pt x="2" y="1681"/>
                  </a:cubicBezTo>
                  <a:lnTo>
                    <a:pt x="2" y="1681"/>
                  </a:lnTo>
                  <a:cubicBezTo>
                    <a:pt x="0" y="1685"/>
                    <a:pt x="0" y="1690"/>
                    <a:pt x="2" y="1696"/>
                  </a:cubicBezTo>
                  <a:lnTo>
                    <a:pt x="2" y="1696"/>
                  </a:lnTo>
                  <a:cubicBezTo>
                    <a:pt x="61" y="1891"/>
                    <a:pt x="155" y="2073"/>
                    <a:pt x="289" y="2228"/>
                  </a:cubicBezTo>
                  <a:lnTo>
                    <a:pt x="289" y="2228"/>
                  </a:lnTo>
                  <a:cubicBezTo>
                    <a:pt x="420" y="2380"/>
                    <a:pt x="622" y="2420"/>
                    <a:pt x="764" y="2554"/>
                  </a:cubicBezTo>
                  <a:lnTo>
                    <a:pt x="764" y="2554"/>
                  </a:lnTo>
                  <a:cubicBezTo>
                    <a:pt x="735" y="2665"/>
                    <a:pt x="714" y="2779"/>
                    <a:pt x="702" y="2899"/>
                  </a:cubicBezTo>
                  <a:lnTo>
                    <a:pt x="702" y="2899"/>
                  </a:lnTo>
                  <a:cubicBezTo>
                    <a:pt x="699" y="2930"/>
                    <a:pt x="749" y="2930"/>
                    <a:pt x="751" y="2899"/>
                  </a:cubicBezTo>
                  <a:lnTo>
                    <a:pt x="751" y="2899"/>
                  </a:lnTo>
                  <a:cubicBezTo>
                    <a:pt x="770" y="2703"/>
                    <a:pt x="815" y="2520"/>
                    <a:pt x="881" y="2349"/>
                  </a:cubicBezTo>
                  <a:lnTo>
                    <a:pt x="881" y="2349"/>
                  </a:lnTo>
                  <a:cubicBezTo>
                    <a:pt x="929" y="2432"/>
                    <a:pt x="1032" y="2441"/>
                    <a:pt x="1121" y="2452"/>
                  </a:cubicBezTo>
                  <a:lnTo>
                    <a:pt x="1121" y="2452"/>
                  </a:lnTo>
                  <a:cubicBezTo>
                    <a:pt x="1260" y="2468"/>
                    <a:pt x="1401" y="2459"/>
                    <a:pt x="1539" y="2437"/>
                  </a:cubicBezTo>
                  <a:lnTo>
                    <a:pt x="1539" y="2437"/>
                  </a:lnTo>
                  <a:cubicBezTo>
                    <a:pt x="1816" y="2392"/>
                    <a:pt x="2076" y="2263"/>
                    <a:pt x="2288" y="2081"/>
                  </a:cubicBezTo>
                  <a:lnTo>
                    <a:pt x="2288" y="2081"/>
                  </a:lnTo>
                  <a:cubicBezTo>
                    <a:pt x="2312" y="2061"/>
                    <a:pt x="2277" y="2027"/>
                    <a:pt x="2254" y="2047"/>
                  </a:cubicBezTo>
                  <a:lnTo>
                    <a:pt x="2254" y="2047"/>
                  </a:lnTo>
                  <a:cubicBezTo>
                    <a:pt x="2250" y="2049"/>
                    <a:pt x="2246" y="2053"/>
                    <a:pt x="2243" y="2056"/>
                  </a:cubicBezTo>
                  <a:lnTo>
                    <a:pt x="2243" y="2056"/>
                  </a:lnTo>
                  <a:cubicBezTo>
                    <a:pt x="2238" y="2053"/>
                    <a:pt x="2232" y="2051"/>
                    <a:pt x="2225" y="2053"/>
                  </a:cubicBezTo>
                  <a:lnTo>
                    <a:pt x="2225" y="2053"/>
                  </a:lnTo>
                  <a:cubicBezTo>
                    <a:pt x="1822" y="2160"/>
                    <a:pt x="1284" y="1939"/>
                    <a:pt x="936" y="2221"/>
                  </a:cubicBezTo>
                  <a:lnTo>
                    <a:pt x="936" y="2221"/>
                  </a:lnTo>
                  <a:cubicBezTo>
                    <a:pt x="959" y="2171"/>
                    <a:pt x="985" y="2122"/>
                    <a:pt x="1012" y="2074"/>
                  </a:cubicBezTo>
                  <a:lnTo>
                    <a:pt x="1012" y="2074"/>
                  </a:lnTo>
                  <a:cubicBezTo>
                    <a:pt x="1025" y="2071"/>
                    <a:pt x="1035" y="2061"/>
                    <a:pt x="1029" y="2046"/>
                  </a:cubicBezTo>
                  <a:lnTo>
                    <a:pt x="1029" y="2046"/>
                  </a:lnTo>
                  <a:lnTo>
                    <a:pt x="1029" y="2046"/>
                  </a:lnTo>
                  <a:cubicBezTo>
                    <a:pt x="1077" y="1962"/>
                    <a:pt x="1131" y="1882"/>
                    <a:pt x="1189" y="1805"/>
                  </a:cubicBezTo>
                  <a:lnTo>
                    <a:pt x="1189" y="1805"/>
                  </a:lnTo>
                  <a:cubicBezTo>
                    <a:pt x="1319" y="1989"/>
                    <a:pt x="1570" y="1996"/>
                    <a:pt x="1775" y="1967"/>
                  </a:cubicBezTo>
                  <a:lnTo>
                    <a:pt x="1775" y="1967"/>
                  </a:lnTo>
                  <a:cubicBezTo>
                    <a:pt x="2073" y="1925"/>
                    <a:pt x="2344" y="1753"/>
                    <a:pt x="2585" y="1583"/>
                  </a:cubicBezTo>
                  <a:lnTo>
                    <a:pt x="2585" y="1583"/>
                  </a:lnTo>
                  <a:cubicBezTo>
                    <a:pt x="2610" y="1566"/>
                    <a:pt x="2586" y="1523"/>
                    <a:pt x="2560" y="1542"/>
                  </a:cubicBezTo>
                  <a:lnTo>
                    <a:pt x="2560" y="1542"/>
                  </a:lnTo>
                  <a:cubicBezTo>
                    <a:pt x="2559" y="1542"/>
                    <a:pt x="2557" y="1543"/>
                    <a:pt x="2556" y="1544"/>
                  </a:cubicBezTo>
                  <a:lnTo>
                    <a:pt x="2556" y="1544"/>
                  </a:lnTo>
                  <a:cubicBezTo>
                    <a:pt x="2553" y="1542"/>
                    <a:pt x="2549" y="1541"/>
                    <a:pt x="2543" y="1542"/>
                  </a:cubicBezTo>
                  <a:lnTo>
                    <a:pt x="2543" y="1542"/>
                  </a:lnTo>
                  <a:cubicBezTo>
                    <a:pt x="2284" y="1567"/>
                    <a:pt x="2025" y="1593"/>
                    <a:pt x="1766" y="1620"/>
                  </a:cubicBezTo>
                  <a:lnTo>
                    <a:pt x="1766" y="1620"/>
                  </a:lnTo>
                  <a:cubicBezTo>
                    <a:pt x="1586" y="1638"/>
                    <a:pt x="1414" y="1662"/>
                    <a:pt x="1248" y="1730"/>
                  </a:cubicBezTo>
                  <a:lnTo>
                    <a:pt x="1248" y="1730"/>
                  </a:lnTo>
                  <a:cubicBezTo>
                    <a:pt x="1301" y="1665"/>
                    <a:pt x="1357" y="1603"/>
                    <a:pt x="1416" y="1542"/>
                  </a:cubicBezTo>
                  <a:lnTo>
                    <a:pt x="1416" y="1542"/>
                  </a:lnTo>
                  <a:cubicBezTo>
                    <a:pt x="1423" y="1546"/>
                    <a:pt x="1433" y="1547"/>
                    <a:pt x="1441" y="1543"/>
                  </a:cubicBezTo>
                  <a:lnTo>
                    <a:pt x="1441" y="1543"/>
                  </a:lnTo>
                  <a:cubicBezTo>
                    <a:pt x="1445" y="1549"/>
                    <a:pt x="1451" y="1553"/>
                    <a:pt x="1461" y="1552"/>
                  </a:cubicBezTo>
                  <a:lnTo>
                    <a:pt x="1461" y="1552"/>
                  </a:lnTo>
                  <a:cubicBezTo>
                    <a:pt x="1682" y="1530"/>
                    <a:pt x="1911" y="1523"/>
                    <a:pt x="2128" y="1468"/>
                  </a:cubicBezTo>
                  <a:lnTo>
                    <a:pt x="2128" y="1468"/>
                  </a:lnTo>
                  <a:cubicBezTo>
                    <a:pt x="2342" y="1412"/>
                    <a:pt x="2535" y="1257"/>
                    <a:pt x="2721" y="1142"/>
                  </a:cubicBezTo>
                  <a:lnTo>
                    <a:pt x="2721" y="1142"/>
                  </a:lnTo>
                  <a:cubicBezTo>
                    <a:pt x="2724" y="1140"/>
                    <a:pt x="2727" y="1137"/>
                    <a:pt x="2729" y="1134"/>
                  </a:cubicBezTo>
                  <a:lnTo>
                    <a:pt x="2729" y="1134"/>
                  </a:lnTo>
                  <a:cubicBezTo>
                    <a:pt x="2738" y="1126"/>
                    <a:pt x="2747" y="1116"/>
                    <a:pt x="2755" y="1102"/>
                  </a:cubicBezTo>
                  <a:lnTo>
                    <a:pt x="2755" y="1102"/>
                  </a:lnTo>
                  <a:cubicBezTo>
                    <a:pt x="2763" y="1087"/>
                    <a:pt x="2752" y="1064"/>
                    <a:pt x="2734" y="1065"/>
                  </a:cubicBezTo>
                  <a:lnTo>
                    <a:pt x="2734" y="1065"/>
                  </a:lnTo>
                  <a:cubicBezTo>
                    <a:pt x="2412" y="1103"/>
                    <a:pt x="2028" y="1109"/>
                    <a:pt x="1728" y="1260"/>
                  </a:cubicBezTo>
                  <a:lnTo>
                    <a:pt x="1728" y="1260"/>
                  </a:lnTo>
                  <a:cubicBezTo>
                    <a:pt x="1801" y="1201"/>
                    <a:pt x="1877" y="1145"/>
                    <a:pt x="1954" y="1091"/>
                  </a:cubicBezTo>
                  <a:lnTo>
                    <a:pt x="1954" y="1091"/>
                  </a:lnTo>
                  <a:cubicBezTo>
                    <a:pt x="1961" y="1091"/>
                    <a:pt x="1967" y="1087"/>
                    <a:pt x="1972" y="1079"/>
                  </a:cubicBezTo>
                  <a:lnTo>
                    <a:pt x="1972" y="1079"/>
                  </a:lnTo>
                  <a:lnTo>
                    <a:pt x="1972" y="1078"/>
                  </a:lnTo>
                  <a:lnTo>
                    <a:pt x="1972" y="1078"/>
                  </a:lnTo>
                  <a:cubicBezTo>
                    <a:pt x="2063" y="1015"/>
                    <a:pt x="2156" y="955"/>
                    <a:pt x="2250" y="899"/>
                  </a:cubicBezTo>
                  <a:lnTo>
                    <a:pt x="2250" y="899"/>
                  </a:lnTo>
                  <a:cubicBezTo>
                    <a:pt x="2355" y="992"/>
                    <a:pt x="2512" y="968"/>
                    <a:pt x="2642" y="948"/>
                  </a:cubicBezTo>
                  <a:lnTo>
                    <a:pt x="2642" y="948"/>
                  </a:lnTo>
                  <a:cubicBezTo>
                    <a:pt x="2836" y="918"/>
                    <a:pt x="3020" y="839"/>
                    <a:pt x="3195" y="753"/>
                  </a:cubicBezTo>
                  <a:lnTo>
                    <a:pt x="3195" y="753"/>
                  </a:lnTo>
                  <a:cubicBezTo>
                    <a:pt x="3206" y="748"/>
                    <a:pt x="3209" y="739"/>
                    <a:pt x="3207" y="730"/>
                  </a:cubicBezTo>
                  <a:close/>
                </a:path>
              </a:pathLst>
            </a:custGeom>
            <a:solidFill>
              <a:schemeClr val="accent6"/>
            </a:solidFill>
            <a:ln>
              <a:noFill/>
            </a:ln>
            <a:effectLst/>
          </p:spPr>
          <p:txBody>
            <a:bodyPr wrap="none" anchor="ctr"/>
            <a:lstStyle/>
            <a:p>
              <a:endParaRPr lang="es-ES_tradnl" sz="919"/>
            </a:p>
          </p:txBody>
        </p:sp>
        <p:grpSp>
          <p:nvGrpSpPr>
            <p:cNvPr id="28" name="Group 27">
              <a:extLst>
                <a:ext uri="{FF2B5EF4-FFF2-40B4-BE49-F238E27FC236}">
                  <a16:creationId xmlns:a16="http://schemas.microsoft.com/office/drawing/2014/main" id="{E21C9A1A-E688-9443-ACB3-8734E808FF8B}"/>
                </a:ext>
              </a:extLst>
            </p:cNvPr>
            <p:cNvGrpSpPr>
              <a:grpSpLocks noChangeAspect="1"/>
            </p:cNvGrpSpPr>
            <p:nvPr/>
          </p:nvGrpSpPr>
          <p:grpSpPr>
            <a:xfrm rot="759599">
              <a:off x="-197418" y="3264006"/>
              <a:ext cx="1030753" cy="1846062"/>
              <a:chOff x="1887379" y="3556297"/>
              <a:chExt cx="527095" cy="944019"/>
            </a:xfrm>
            <a:solidFill>
              <a:schemeClr val="accent4"/>
            </a:solidFill>
          </p:grpSpPr>
          <p:sp>
            <p:nvSpPr>
              <p:cNvPr id="136" name="Freeform 416">
                <a:extLst>
                  <a:ext uri="{FF2B5EF4-FFF2-40B4-BE49-F238E27FC236}">
                    <a16:creationId xmlns:a16="http://schemas.microsoft.com/office/drawing/2014/main" id="{38188925-DEB8-844D-A299-0C74E38D2BA5}"/>
                  </a:ext>
                </a:extLst>
              </p:cNvPr>
              <p:cNvSpPr>
                <a:spLocks noChangeArrowheads="1"/>
              </p:cNvSpPr>
              <p:nvPr/>
            </p:nvSpPr>
            <p:spPr bwMode="auto">
              <a:xfrm>
                <a:off x="2180559" y="3908931"/>
                <a:ext cx="123133" cy="173899"/>
              </a:xfrm>
              <a:custGeom>
                <a:avLst/>
                <a:gdLst>
                  <a:gd name="T0" fmla="*/ 462 w 503"/>
                  <a:gd name="T1" fmla="*/ 16 h 708"/>
                  <a:gd name="T2" fmla="*/ 462 w 503"/>
                  <a:gd name="T3" fmla="*/ 16 h 708"/>
                  <a:gd name="T4" fmla="*/ 11 w 503"/>
                  <a:gd name="T5" fmla="*/ 672 h 708"/>
                  <a:gd name="T6" fmla="*/ 11 w 503"/>
                  <a:gd name="T7" fmla="*/ 672 h 708"/>
                  <a:gd name="T8" fmla="*/ 38 w 503"/>
                  <a:gd name="T9" fmla="*/ 690 h 708"/>
                  <a:gd name="T10" fmla="*/ 38 w 503"/>
                  <a:gd name="T11" fmla="*/ 690 h 708"/>
                  <a:gd name="T12" fmla="*/ 489 w 503"/>
                  <a:gd name="T13" fmla="*/ 34 h 708"/>
                  <a:gd name="T14" fmla="*/ 489 w 503"/>
                  <a:gd name="T15" fmla="*/ 34 h 708"/>
                  <a:gd name="T16" fmla="*/ 462 w 503"/>
                  <a:gd name="T17" fmla="*/ 16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3" h="708">
                    <a:moveTo>
                      <a:pt x="462" y="16"/>
                    </a:moveTo>
                    <a:lnTo>
                      <a:pt x="462" y="16"/>
                    </a:lnTo>
                    <a:cubicBezTo>
                      <a:pt x="300" y="227"/>
                      <a:pt x="149" y="445"/>
                      <a:pt x="11" y="672"/>
                    </a:cubicBezTo>
                    <a:lnTo>
                      <a:pt x="11" y="672"/>
                    </a:lnTo>
                    <a:cubicBezTo>
                      <a:pt x="0" y="689"/>
                      <a:pt x="27" y="707"/>
                      <a:pt x="38" y="690"/>
                    </a:cubicBezTo>
                    <a:lnTo>
                      <a:pt x="38" y="690"/>
                    </a:lnTo>
                    <a:cubicBezTo>
                      <a:pt x="176" y="463"/>
                      <a:pt x="327" y="245"/>
                      <a:pt x="489" y="34"/>
                    </a:cubicBezTo>
                    <a:lnTo>
                      <a:pt x="489" y="34"/>
                    </a:lnTo>
                    <a:cubicBezTo>
                      <a:pt x="502" y="17"/>
                      <a:pt x="475" y="0"/>
                      <a:pt x="462"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7" name="Freeform 417">
                <a:extLst>
                  <a:ext uri="{FF2B5EF4-FFF2-40B4-BE49-F238E27FC236}">
                    <a16:creationId xmlns:a16="http://schemas.microsoft.com/office/drawing/2014/main" id="{1A2E580A-D0E3-D94E-84D8-56931ECB699F}"/>
                  </a:ext>
                </a:extLst>
              </p:cNvPr>
              <p:cNvSpPr>
                <a:spLocks noChangeArrowheads="1"/>
              </p:cNvSpPr>
              <p:nvPr/>
            </p:nvSpPr>
            <p:spPr bwMode="auto">
              <a:xfrm>
                <a:off x="1887379" y="3556297"/>
                <a:ext cx="527095" cy="944019"/>
              </a:xfrm>
              <a:custGeom>
                <a:avLst/>
                <a:gdLst>
                  <a:gd name="T0" fmla="*/ 1704 w 2152"/>
                  <a:gd name="T1" fmla="*/ 965 h 3856"/>
                  <a:gd name="T2" fmla="*/ 1389 w 2152"/>
                  <a:gd name="T3" fmla="*/ 468 h 3856"/>
                  <a:gd name="T4" fmla="*/ 1583 w 2152"/>
                  <a:gd name="T5" fmla="*/ 1787 h 3856"/>
                  <a:gd name="T6" fmla="*/ 1802 w 2152"/>
                  <a:gd name="T7" fmla="*/ 1205 h 3856"/>
                  <a:gd name="T8" fmla="*/ 1541 w 2152"/>
                  <a:gd name="T9" fmla="*/ 2139 h 3856"/>
                  <a:gd name="T10" fmla="*/ 1167 w 2152"/>
                  <a:gd name="T11" fmla="*/ 2640 h 3856"/>
                  <a:gd name="T12" fmla="*/ 1732 w 2152"/>
                  <a:gd name="T13" fmla="*/ 2085 h 3856"/>
                  <a:gd name="T14" fmla="*/ 1541 w 2152"/>
                  <a:gd name="T15" fmla="*/ 2139 h 3856"/>
                  <a:gd name="T16" fmla="*/ 389 w 2152"/>
                  <a:gd name="T17" fmla="*/ 1081 h 3856"/>
                  <a:gd name="T18" fmla="*/ 1089 w 2152"/>
                  <a:gd name="T19" fmla="*/ 2258 h 3856"/>
                  <a:gd name="T20" fmla="*/ 565 w 2152"/>
                  <a:gd name="T21" fmla="*/ 1322 h 3856"/>
                  <a:gd name="T22" fmla="*/ 1045 w 2152"/>
                  <a:gd name="T23" fmla="*/ 2262 h 3856"/>
                  <a:gd name="T24" fmla="*/ 883 w 2152"/>
                  <a:gd name="T25" fmla="*/ 731 h 3856"/>
                  <a:gd name="T26" fmla="*/ 966 w 2152"/>
                  <a:gd name="T27" fmla="*/ 1132 h 3856"/>
                  <a:gd name="T28" fmla="*/ 1385 w 2152"/>
                  <a:gd name="T29" fmla="*/ 3108 h 3856"/>
                  <a:gd name="T30" fmla="*/ 1833 w 2152"/>
                  <a:gd name="T31" fmla="*/ 2823 h 3856"/>
                  <a:gd name="T32" fmla="*/ 2015 w 2152"/>
                  <a:gd name="T33" fmla="*/ 2347 h 3856"/>
                  <a:gd name="T34" fmla="*/ 825 w 2152"/>
                  <a:gd name="T35" fmla="*/ 3416 h 3856"/>
                  <a:gd name="T36" fmla="*/ 564 w 2152"/>
                  <a:gd name="T37" fmla="*/ 3366 h 3856"/>
                  <a:gd name="T38" fmla="*/ 681 w 2152"/>
                  <a:gd name="T39" fmla="*/ 3259 h 3856"/>
                  <a:gd name="T40" fmla="*/ 800 w 2152"/>
                  <a:gd name="T41" fmla="*/ 3547 h 3856"/>
                  <a:gd name="T42" fmla="*/ 104 w 2152"/>
                  <a:gd name="T43" fmla="*/ 1980 h 3856"/>
                  <a:gd name="T44" fmla="*/ 632 w 2152"/>
                  <a:gd name="T45" fmla="*/ 2466 h 3856"/>
                  <a:gd name="T46" fmla="*/ 850 w 2152"/>
                  <a:gd name="T47" fmla="*/ 2769 h 3856"/>
                  <a:gd name="T48" fmla="*/ 1053 w 2152"/>
                  <a:gd name="T49" fmla="*/ 2954 h 3856"/>
                  <a:gd name="T50" fmla="*/ 775 w 2152"/>
                  <a:gd name="T51" fmla="*/ 2813 h 3856"/>
                  <a:gd name="T52" fmla="*/ 456 w 2152"/>
                  <a:gd name="T53" fmla="*/ 2507 h 3856"/>
                  <a:gd name="T54" fmla="*/ 482 w 2152"/>
                  <a:gd name="T55" fmla="*/ 2611 h 3856"/>
                  <a:gd name="T56" fmla="*/ 1436 w 2152"/>
                  <a:gd name="T57" fmla="*/ 1044 h 3856"/>
                  <a:gd name="T58" fmla="*/ 1603 w 2152"/>
                  <a:gd name="T59" fmla="*/ 516 h 3856"/>
                  <a:gd name="T60" fmla="*/ 1438 w 2152"/>
                  <a:gd name="T61" fmla="*/ 363 h 3856"/>
                  <a:gd name="T62" fmla="*/ 1504 w 2152"/>
                  <a:gd name="T63" fmla="*/ 53 h 3856"/>
                  <a:gd name="T64" fmla="*/ 1378 w 2152"/>
                  <a:gd name="T65" fmla="*/ 1047 h 3856"/>
                  <a:gd name="T66" fmla="*/ 1233 w 2152"/>
                  <a:gd name="T67" fmla="*/ 1507 h 3856"/>
                  <a:gd name="T68" fmla="*/ 816 w 2152"/>
                  <a:gd name="T69" fmla="*/ 688 h 3856"/>
                  <a:gd name="T70" fmla="*/ 940 w 2152"/>
                  <a:gd name="T71" fmla="*/ 1245 h 3856"/>
                  <a:gd name="T72" fmla="*/ 1103 w 2152"/>
                  <a:gd name="T73" fmla="*/ 2141 h 3856"/>
                  <a:gd name="T74" fmla="*/ 370 w 2152"/>
                  <a:gd name="T75" fmla="*/ 1010 h 3856"/>
                  <a:gd name="T76" fmla="*/ 462 w 2152"/>
                  <a:gd name="T77" fmla="*/ 1399 h 3856"/>
                  <a:gd name="T78" fmla="*/ 1087 w 2152"/>
                  <a:gd name="T79" fmla="*/ 2317 h 3856"/>
                  <a:gd name="T80" fmla="*/ 53 w 2152"/>
                  <a:gd name="T81" fmla="*/ 1895 h 3856"/>
                  <a:gd name="T82" fmla="*/ 14 w 2152"/>
                  <a:gd name="T83" fmla="*/ 1923 h 3856"/>
                  <a:gd name="T84" fmla="*/ 1256 w 2152"/>
                  <a:gd name="T85" fmla="*/ 3431 h 3856"/>
                  <a:gd name="T86" fmla="*/ 477 w 2152"/>
                  <a:gd name="T87" fmla="*/ 3221 h 3856"/>
                  <a:gd name="T88" fmla="*/ 162 w 2152"/>
                  <a:gd name="T89" fmla="*/ 3374 h 3856"/>
                  <a:gd name="T90" fmla="*/ 1300 w 2152"/>
                  <a:gd name="T91" fmla="*/ 3526 h 3856"/>
                  <a:gd name="T92" fmla="*/ 1255 w 2152"/>
                  <a:gd name="T93" fmla="*/ 3295 h 3856"/>
                  <a:gd name="T94" fmla="*/ 1811 w 2152"/>
                  <a:gd name="T95" fmla="*/ 2933 h 3856"/>
                  <a:gd name="T96" fmla="*/ 2095 w 2152"/>
                  <a:gd name="T97" fmla="*/ 2184 h 3856"/>
                  <a:gd name="T98" fmla="*/ 1213 w 2152"/>
                  <a:gd name="T99" fmla="*/ 3163 h 3856"/>
                  <a:gd name="T100" fmla="*/ 1168 w 2152"/>
                  <a:gd name="T101" fmla="*/ 2969 h 3856"/>
                  <a:gd name="T102" fmla="*/ 2046 w 2152"/>
                  <a:gd name="T103" fmla="*/ 1603 h 3856"/>
                  <a:gd name="T104" fmla="*/ 1999 w 2152"/>
                  <a:gd name="T105" fmla="*/ 1592 h 3856"/>
                  <a:gd name="T106" fmla="*/ 1129 w 2152"/>
                  <a:gd name="T107" fmla="*/ 2587 h 3856"/>
                  <a:gd name="T108" fmla="*/ 1153 w 2152"/>
                  <a:gd name="T109" fmla="*/ 2319 h 3856"/>
                  <a:gd name="T110" fmla="*/ 1861 w 2152"/>
                  <a:gd name="T111" fmla="*/ 1181 h 3856"/>
                  <a:gd name="T112" fmla="*/ 1860 w 2152"/>
                  <a:gd name="T113" fmla="*/ 1128 h 3856"/>
                  <a:gd name="T114" fmla="*/ 1247 w 2152"/>
                  <a:gd name="T115" fmla="*/ 1642 h 3856"/>
                  <a:gd name="T116" fmla="*/ 1252 w 2152"/>
                  <a:gd name="T117" fmla="*/ 1620 h 3856"/>
                  <a:gd name="T118" fmla="*/ 1967 w 2152"/>
                  <a:gd name="T119" fmla="*/ 576 h 3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52" h="3856">
                    <a:moveTo>
                      <a:pt x="1373" y="1253"/>
                    </a:moveTo>
                    <a:lnTo>
                      <a:pt x="1373" y="1253"/>
                    </a:lnTo>
                    <a:cubicBezTo>
                      <a:pt x="1486" y="1005"/>
                      <a:pt x="1678" y="815"/>
                      <a:pt x="1884" y="643"/>
                    </a:cubicBezTo>
                    <a:lnTo>
                      <a:pt x="1884" y="643"/>
                    </a:lnTo>
                    <a:cubicBezTo>
                      <a:pt x="1832" y="755"/>
                      <a:pt x="1774" y="863"/>
                      <a:pt x="1704" y="965"/>
                    </a:cubicBezTo>
                    <a:lnTo>
                      <a:pt x="1704" y="965"/>
                    </a:lnTo>
                    <a:cubicBezTo>
                      <a:pt x="1633" y="1070"/>
                      <a:pt x="1513" y="1235"/>
                      <a:pt x="1373" y="1253"/>
                    </a:cubicBezTo>
                    <a:close/>
                    <a:moveTo>
                      <a:pt x="1395" y="225"/>
                    </a:moveTo>
                    <a:lnTo>
                      <a:pt x="1395" y="225"/>
                    </a:lnTo>
                    <a:cubicBezTo>
                      <a:pt x="1384" y="310"/>
                      <a:pt x="1388" y="399"/>
                      <a:pt x="1389" y="468"/>
                    </a:cubicBezTo>
                    <a:lnTo>
                      <a:pt x="1389" y="468"/>
                    </a:lnTo>
                    <a:cubicBezTo>
                      <a:pt x="1392" y="643"/>
                      <a:pt x="1401" y="807"/>
                      <a:pt x="1383" y="981"/>
                    </a:cubicBezTo>
                    <a:lnTo>
                      <a:pt x="1383" y="981"/>
                    </a:lnTo>
                    <a:cubicBezTo>
                      <a:pt x="1190" y="757"/>
                      <a:pt x="1262" y="467"/>
                      <a:pt x="1395" y="225"/>
                    </a:cubicBezTo>
                    <a:close/>
                    <a:moveTo>
                      <a:pt x="1583" y="1787"/>
                    </a:moveTo>
                    <a:lnTo>
                      <a:pt x="1583" y="1787"/>
                    </a:lnTo>
                    <a:cubicBezTo>
                      <a:pt x="1475" y="1959"/>
                      <a:pt x="1310" y="2104"/>
                      <a:pt x="1167" y="2250"/>
                    </a:cubicBezTo>
                    <a:lnTo>
                      <a:pt x="1167" y="2250"/>
                    </a:lnTo>
                    <a:cubicBezTo>
                      <a:pt x="1166" y="1822"/>
                      <a:pt x="1523" y="1499"/>
                      <a:pt x="1802" y="1205"/>
                    </a:cubicBezTo>
                    <a:lnTo>
                      <a:pt x="1802" y="1205"/>
                    </a:lnTo>
                    <a:cubicBezTo>
                      <a:pt x="1802" y="1205"/>
                      <a:pt x="1802" y="1205"/>
                      <a:pt x="1802" y="1206"/>
                    </a:cubicBezTo>
                    <a:lnTo>
                      <a:pt x="1802" y="1206"/>
                    </a:lnTo>
                    <a:cubicBezTo>
                      <a:pt x="1743" y="1402"/>
                      <a:pt x="1693" y="1613"/>
                      <a:pt x="1583" y="1787"/>
                    </a:cubicBezTo>
                    <a:close/>
                    <a:moveTo>
                      <a:pt x="1541" y="2139"/>
                    </a:moveTo>
                    <a:lnTo>
                      <a:pt x="1541" y="2139"/>
                    </a:lnTo>
                    <a:cubicBezTo>
                      <a:pt x="1686" y="1987"/>
                      <a:pt x="1831" y="1834"/>
                      <a:pt x="1975" y="1681"/>
                    </a:cubicBezTo>
                    <a:lnTo>
                      <a:pt x="1975" y="1681"/>
                    </a:lnTo>
                    <a:cubicBezTo>
                      <a:pt x="1922" y="1878"/>
                      <a:pt x="1854" y="2070"/>
                      <a:pt x="1749" y="2247"/>
                    </a:cubicBezTo>
                    <a:lnTo>
                      <a:pt x="1749" y="2247"/>
                    </a:lnTo>
                    <a:cubicBezTo>
                      <a:pt x="1637" y="2434"/>
                      <a:pt x="1412" y="2685"/>
                      <a:pt x="1167" y="2640"/>
                    </a:cubicBezTo>
                    <a:lnTo>
                      <a:pt x="1167" y="2640"/>
                    </a:lnTo>
                    <a:cubicBezTo>
                      <a:pt x="1388" y="2487"/>
                      <a:pt x="1586" y="2308"/>
                      <a:pt x="1759" y="2103"/>
                    </a:cubicBezTo>
                    <a:lnTo>
                      <a:pt x="1759" y="2103"/>
                    </a:lnTo>
                    <a:cubicBezTo>
                      <a:pt x="1773" y="2087"/>
                      <a:pt x="1746" y="2069"/>
                      <a:pt x="1732" y="2085"/>
                    </a:cubicBezTo>
                    <a:lnTo>
                      <a:pt x="1732" y="2085"/>
                    </a:lnTo>
                    <a:cubicBezTo>
                      <a:pt x="1576" y="2269"/>
                      <a:pt x="1399" y="2432"/>
                      <a:pt x="1204" y="2574"/>
                    </a:cubicBezTo>
                    <a:lnTo>
                      <a:pt x="1204" y="2574"/>
                    </a:lnTo>
                    <a:cubicBezTo>
                      <a:pt x="1201" y="2571"/>
                      <a:pt x="1196" y="2571"/>
                      <a:pt x="1192" y="2572"/>
                    </a:cubicBezTo>
                    <a:lnTo>
                      <a:pt x="1192" y="2572"/>
                    </a:lnTo>
                    <a:cubicBezTo>
                      <a:pt x="1283" y="2409"/>
                      <a:pt x="1410" y="2277"/>
                      <a:pt x="1541" y="2139"/>
                    </a:cubicBezTo>
                    <a:close/>
                    <a:moveTo>
                      <a:pt x="616" y="1703"/>
                    </a:moveTo>
                    <a:lnTo>
                      <a:pt x="616" y="1703"/>
                    </a:lnTo>
                    <a:cubicBezTo>
                      <a:pt x="594" y="1601"/>
                      <a:pt x="567" y="1503"/>
                      <a:pt x="521" y="1408"/>
                    </a:cubicBezTo>
                    <a:lnTo>
                      <a:pt x="521" y="1408"/>
                    </a:lnTo>
                    <a:cubicBezTo>
                      <a:pt x="469" y="1300"/>
                      <a:pt x="402" y="1201"/>
                      <a:pt x="389" y="1081"/>
                    </a:cubicBezTo>
                    <a:lnTo>
                      <a:pt x="389" y="1081"/>
                    </a:lnTo>
                    <a:cubicBezTo>
                      <a:pt x="588" y="1214"/>
                      <a:pt x="770" y="1363"/>
                      <a:pt x="865" y="1593"/>
                    </a:cubicBezTo>
                    <a:lnTo>
                      <a:pt x="865" y="1593"/>
                    </a:lnTo>
                    <a:cubicBezTo>
                      <a:pt x="954" y="1808"/>
                      <a:pt x="1018" y="2036"/>
                      <a:pt x="1089" y="2258"/>
                    </a:cubicBezTo>
                    <a:lnTo>
                      <a:pt x="1089" y="2258"/>
                    </a:lnTo>
                    <a:cubicBezTo>
                      <a:pt x="927" y="2114"/>
                      <a:pt x="820" y="1935"/>
                      <a:pt x="759" y="1726"/>
                    </a:cubicBezTo>
                    <a:lnTo>
                      <a:pt x="759" y="1726"/>
                    </a:lnTo>
                    <a:cubicBezTo>
                      <a:pt x="716" y="1577"/>
                      <a:pt x="684" y="1429"/>
                      <a:pt x="590" y="1301"/>
                    </a:cubicBezTo>
                    <a:lnTo>
                      <a:pt x="590" y="1301"/>
                    </a:lnTo>
                    <a:cubicBezTo>
                      <a:pt x="578" y="1284"/>
                      <a:pt x="554" y="1305"/>
                      <a:pt x="565" y="1322"/>
                    </a:cubicBezTo>
                    <a:lnTo>
                      <a:pt x="565" y="1322"/>
                    </a:lnTo>
                    <a:cubicBezTo>
                      <a:pt x="684" y="1484"/>
                      <a:pt x="704" y="1689"/>
                      <a:pt x="773" y="1872"/>
                    </a:cubicBezTo>
                    <a:lnTo>
                      <a:pt x="773" y="1872"/>
                    </a:lnTo>
                    <a:cubicBezTo>
                      <a:pt x="830" y="2022"/>
                      <a:pt x="928" y="2153"/>
                      <a:pt x="1045" y="2262"/>
                    </a:cubicBezTo>
                    <a:lnTo>
                      <a:pt x="1045" y="2262"/>
                    </a:lnTo>
                    <a:cubicBezTo>
                      <a:pt x="766" y="2210"/>
                      <a:pt x="672" y="1962"/>
                      <a:pt x="616" y="1703"/>
                    </a:cubicBezTo>
                    <a:close/>
                    <a:moveTo>
                      <a:pt x="966" y="1132"/>
                    </a:moveTo>
                    <a:lnTo>
                      <a:pt x="966" y="1132"/>
                    </a:lnTo>
                    <a:cubicBezTo>
                      <a:pt x="942" y="995"/>
                      <a:pt x="931" y="860"/>
                      <a:pt x="883" y="731"/>
                    </a:cubicBezTo>
                    <a:lnTo>
                      <a:pt x="883" y="731"/>
                    </a:lnTo>
                    <a:cubicBezTo>
                      <a:pt x="1149" y="931"/>
                      <a:pt x="1145" y="1315"/>
                      <a:pt x="1203" y="1620"/>
                    </a:cubicBezTo>
                    <a:lnTo>
                      <a:pt x="1203" y="1620"/>
                    </a:lnTo>
                    <a:cubicBezTo>
                      <a:pt x="1202" y="1623"/>
                      <a:pt x="1202" y="1625"/>
                      <a:pt x="1201" y="1628"/>
                    </a:cubicBezTo>
                    <a:lnTo>
                      <a:pt x="1201" y="1628"/>
                    </a:lnTo>
                    <a:cubicBezTo>
                      <a:pt x="1075" y="1485"/>
                      <a:pt x="1000" y="1320"/>
                      <a:pt x="966" y="1132"/>
                    </a:cubicBezTo>
                    <a:close/>
                    <a:moveTo>
                      <a:pt x="2015" y="2347"/>
                    </a:moveTo>
                    <a:lnTo>
                      <a:pt x="2015" y="2347"/>
                    </a:lnTo>
                    <a:cubicBezTo>
                      <a:pt x="1826" y="2618"/>
                      <a:pt x="1552" y="2820"/>
                      <a:pt x="1358" y="3089"/>
                    </a:cubicBezTo>
                    <a:lnTo>
                      <a:pt x="1358" y="3089"/>
                    </a:lnTo>
                    <a:cubicBezTo>
                      <a:pt x="1345" y="3106"/>
                      <a:pt x="1373" y="3125"/>
                      <a:pt x="1385" y="3108"/>
                    </a:cubicBezTo>
                    <a:lnTo>
                      <a:pt x="1385" y="3108"/>
                    </a:lnTo>
                    <a:cubicBezTo>
                      <a:pt x="1586" y="2828"/>
                      <a:pt x="1874" y="2621"/>
                      <a:pt x="2063" y="2334"/>
                    </a:cubicBezTo>
                    <a:lnTo>
                      <a:pt x="2063" y="2334"/>
                    </a:lnTo>
                    <a:cubicBezTo>
                      <a:pt x="2015" y="2509"/>
                      <a:pt x="1938" y="2673"/>
                      <a:pt x="1833" y="2823"/>
                    </a:cubicBezTo>
                    <a:lnTo>
                      <a:pt x="1833" y="2823"/>
                    </a:lnTo>
                    <a:cubicBezTo>
                      <a:pt x="1768" y="2915"/>
                      <a:pt x="1690" y="2998"/>
                      <a:pt x="1607" y="3073"/>
                    </a:cubicBezTo>
                    <a:lnTo>
                      <a:pt x="1607" y="3073"/>
                    </a:lnTo>
                    <a:cubicBezTo>
                      <a:pt x="1526" y="3146"/>
                      <a:pt x="1368" y="3299"/>
                      <a:pt x="1253" y="3241"/>
                    </a:cubicBezTo>
                    <a:lnTo>
                      <a:pt x="1253" y="3241"/>
                    </a:lnTo>
                    <a:cubicBezTo>
                      <a:pt x="1277" y="2823"/>
                      <a:pt x="1738" y="2626"/>
                      <a:pt x="2015" y="2347"/>
                    </a:cubicBezTo>
                    <a:lnTo>
                      <a:pt x="283" y="3390"/>
                    </a:lnTo>
                    <a:lnTo>
                      <a:pt x="283" y="3390"/>
                    </a:lnTo>
                    <a:cubicBezTo>
                      <a:pt x="349" y="3403"/>
                      <a:pt x="415" y="3408"/>
                      <a:pt x="485" y="3404"/>
                    </a:cubicBezTo>
                    <a:lnTo>
                      <a:pt x="485" y="3404"/>
                    </a:lnTo>
                    <a:cubicBezTo>
                      <a:pt x="600" y="3398"/>
                      <a:pt x="712" y="3379"/>
                      <a:pt x="825" y="3416"/>
                    </a:cubicBezTo>
                    <a:lnTo>
                      <a:pt x="825" y="3416"/>
                    </a:lnTo>
                    <a:cubicBezTo>
                      <a:pt x="845" y="3423"/>
                      <a:pt x="856" y="3392"/>
                      <a:pt x="836" y="3386"/>
                    </a:cubicBezTo>
                    <a:lnTo>
                      <a:pt x="836" y="3386"/>
                    </a:lnTo>
                    <a:cubicBezTo>
                      <a:pt x="746" y="3356"/>
                      <a:pt x="656" y="3359"/>
                      <a:pt x="564" y="3366"/>
                    </a:cubicBezTo>
                    <a:lnTo>
                      <a:pt x="564" y="3366"/>
                    </a:lnTo>
                    <a:cubicBezTo>
                      <a:pt x="457" y="3374"/>
                      <a:pt x="359" y="3375"/>
                      <a:pt x="258" y="3350"/>
                    </a:cubicBezTo>
                    <a:lnTo>
                      <a:pt x="258" y="3350"/>
                    </a:lnTo>
                    <a:cubicBezTo>
                      <a:pt x="295" y="3338"/>
                      <a:pt x="330" y="3323"/>
                      <a:pt x="366" y="3309"/>
                    </a:cubicBezTo>
                    <a:lnTo>
                      <a:pt x="366" y="3309"/>
                    </a:lnTo>
                    <a:cubicBezTo>
                      <a:pt x="469" y="3265"/>
                      <a:pt x="571" y="3251"/>
                      <a:pt x="681" y="3259"/>
                    </a:cubicBezTo>
                    <a:lnTo>
                      <a:pt x="681" y="3259"/>
                    </a:lnTo>
                    <a:cubicBezTo>
                      <a:pt x="884" y="3272"/>
                      <a:pt x="1071" y="3373"/>
                      <a:pt x="1241" y="3479"/>
                    </a:cubicBezTo>
                    <a:lnTo>
                      <a:pt x="1241" y="3479"/>
                    </a:lnTo>
                    <a:cubicBezTo>
                      <a:pt x="1093" y="3489"/>
                      <a:pt x="951" y="3550"/>
                      <a:pt x="800" y="3547"/>
                    </a:cubicBezTo>
                    <a:lnTo>
                      <a:pt x="800" y="3547"/>
                    </a:lnTo>
                    <a:cubicBezTo>
                      <a:pt x="623" y="3544"/>
                      <a:pt x="441" y="3476"/>
                      <a:pt x="283" y="3390"/>
                    </a:cubicBezTo>
                    <a:lnTo>
                      <a:pt x="2015" y="2347"/>
                    </a:lnTo>
                    <a:close/>
                    <a:moveTo>
                      <a:pt x="482" y="2611"/>
                    </a:moveTo>
                    <a:lnTo>
                      <a:pt x="482" y="2611"/>
                    </a:lnTo>
                    <a:cubicBezTo>
                      <a:pt x="342" y="2411"/>
                      <a:pt x="225" y="2192"/>
                      <a:pt x="104" y="1980"/>
                    </a:cubicBezTo>
                    <a:lnTo>
                      <a:pt x="104" y="1980"/>
                    </a:lnTo>
                    <a:cubicBezTo>
                      <a:pt x="194" y="2033"/>
                      <a:pt x="282" y="2088"/>
                      <a:pt x="364" y="2155"/>
                    </a:cubicBezTo>
                    <a:lnTo>
                      <a:pt x="364" y="2155"/>
                    </a:lnTo>
                    <a:cubicBezTo>
                      <a:pt x="471" y="2241"/>
                      <a:pt x="553" y="2355"/>
                      <a:pt x="632" y="2466"/>
                    </a:cubicBezTo>
                    <a:lnTo>
                      <a:pt x="632" y="2466"/>
                    </a:lnTo>
                    <a:cubicBezTo>
                      <a:pt x="695" y="2554"/>
                      <a:pt x="756" y="2645"/>
                      <a:pt x="823" y="2729"/>
                    </a:cubicBezTo>
                    <a:lnTo>
                      <a:pt x="823" y="2729"/>
                    </a:lnTo>
                    <a:cubicBezTo>
                      <a:pt x="821" y="2730"/>
                      <a:pt x="820" y="2731"/>
                      <a:pt x="818" y="2732"/>
                    </a:cubicBezTo>
                    <a:lnTo>
                      <a:pt x="818" y="2732"/>
                    </a:lnTo>
                    <a:cubicBezTo>
                      <a:pt x="794" y="2753"/>
                      <a:pt x="826" y="2790"/>
                      <a:pt x="850" y="2769"/>
                    </a:cubicBezTo>
                    <a:lnTo>
                      <a:pt x="850" y="2769"/>
                    </a:lnTo>
                    <a:cubicBezTo>
                      <a:pt x="851" y="2767"/>
                      <a:pt x="852" y="2766"/>
                      <a:pt x="853" y="2764"/>
                    </a:cubicBezTo>
                    <a:lnTo>
                      <a:pt x="853" y="2764"/>
                    </a:lnTo>
                    <a:cubicBezTo>
                      <a:pt x="912" y="2835"/>
                      <a:pt x="977" y="2900"/>
                      <a:pt x="1053" y="2954"/>
                    </a:cubicBezTo>
                    <a:lnTo>
                      <a:pt x="1053" y="2954"/>
                    </a:lnTo>
                    <a:cubicBezTo>
                      <a:pt x="1049" y="2954"/>
                      <a:pt x="1046" y="2953"/>
                      <a:pt x="1043" y="2952"/>
                    </a:cubicBezTo>
                    <a:lnTo>
                      <a:pt x="1043" y="2952"/>
                    </a:lnTo>
                    <a:cubicBezTo>
                      <a:pt x="1010" y="2944"/>
                      <a:pt x="978" y="2931"/>
                      <a:pt x="946" y="2918"/>
                    </a:cubicBezTo>
                    <a:lnTo>
                      <a:pt x="946" y="2918"/>
                    </a:lnTo>
                    <a:cubicBezTo>
                      <a:pt x="884" y="2892"/>
                      <a:pt x="828" y="2854"/>
                      <a:pt x="775" y="2813"/>
                    </a:cubicBezTo>
                    <a:lnTo>
                      <a:pt x="775" y="2813"/>
                    </a:lnTo>
                    <a:cubicBezTo>
                      <a:pt x="661" y="2725"/>
                      <a:pt x="568" y="2598"/>
                      <a:pt x="480" y="2486"/>
                    </a:cubicBezTo>
                    <a:lnTo>
                      <a:pt x="480" y="2486"/>
                    </a:lnTo>
                    <a:cubicBezTo>
                      <a:pt x="467" y="2469"/>
                      <a:pt x="443" y="2490"/>
                      <a:pt x="456" y="2507"/>
                    </a:cubicBezTo>
                    <a:lnTo>
                      <a:pt x="456" y="2507"/>
                    </a:lnTo>
                    <a:cubicBezTo>
                      <a:pt x="554" y="2633"/>
                      <a:pt x="656" y="2763"/>
                      <a:pt x="784" y="2861"/>
                    </a:cubicBezTo>
                    <a:lnTo>
                      <a:pt x="784" y="2861"/>
                    </a:lnTo>
                    <a:cubicBezTo>
                      <a:pt x="826" y="2894"/>
                      <a:pt x="898" y="2941"/>
                      <a:pt x="970" y="2971"/>
                    </a:cubicBezTo>
                    <a:lnTo>
                      <a:pt x="970" y="2971"/>
                    </a:lnTo>
                    <a:cubicBezTo>
                      <a:pt x="764" y="2942"/>
                      <a:pt x="601" y="2781"/>
                      <a:pt x="482" y="2611"/>
                    </a:cubicBezTo>
                    <a:lnTo>
                      <a:pt x="1960" y="550"/>
                    </a:lnTo>
                    <a:lnTo>
                      <a:pt x="1960" y="550"/>
                    </a:lnTo>
                    <a:cubicBezTo>
                      <a:pt x="1953" y="541"/>
                      <a:pt x="1939" y="536"/>
                      <a:pt x="1926" y="546"/>
                    </a:cubicBezTo>
                    <a:lnTo>
                      <a:pt x="1926" y="546"/>
                    </a:lnTo>
                    <a:cubicBezTo>
                      <a:pt x="1742" y="694"/>
                      <a:pt x="1567" y="851"/>
                      <a:pt x="1436" y="1044"/>
                    </a:cubicBezTo>
                    <a:lnTo>
                      <a:pt x="1436" y="1044"/>
                    </a:lnTo>
                    <a:cubicBezTo>
                      <a:pt x="1503" y="868"/>
                      <a:pt x="1575" y="696"/>
                      <a:pt x="1650" y="531"/>
                    </a:cubicBezTo>
                    <a:lnTo>
                      <a:pt x="1650" y="531"/>
                    </a:lnTo>
                    <a:cubicBezTo>
                      <a:pt x="1662" y="503"/>
                      <a:pt x="1616" y="487"/>
                      <a:pt x="1603" y="516"/>
                    </a:cubicBezTo>
                    <a:lnTo>
                      <a:pt x="1603" y="516"/>
                    </a:lnTo>
                    <a:cubicBezTo>
                      <a:pt x="1547" y="639"/>
                      <a:pt x="1492" y="768"/>
                      <a:pt x="1441" y="899"/>
                    </a:cubicBezTo>
                    <a:lnTo>
                      <a:pt x="1441" y="899"/>
                    </a:lnTo>
                    <a:cubicBezTo>
                      <a:pt x="1449" y="801"/>
                      <a:pt x="1454" y="704"/>
                      <a:pt x="1446" y="605"/>
                    </a:cubicBezTo>
                    <a:lnTo>
                      <a:pt x="1446" y="605"/>
                    </a:lnTo>
                    <a:cubicBezTo>
                      <a:pt x="1441" y="524"/>
                      <a:pt x="1436" y="445"/>
                      <a:pt x="1438" y="363"/>
                    </a:cubicBezTo>
                    <a:lnTo>
                      <a:pt x="1438" y="363"/>
                    </a:lnTo>
                    <a:cubicBezTo>
                      <a:pt x="1441" y="276"/>
                      <a:pt x="1443" y="145"/>
                      <a:pt x="1502" y="76"/>
                    </a:cubicBezTo>
                    <a:lnTo>
                      <a:pt x="1502" y="76"/>
                    </a:lnTo>
                    <a:cubicBezTo>
                      <a:pt x="1509" y="68"/>
                      <a:pt x="1508" y="60"/>
                      <a:pt x="1504" y="53"/>
                    </a:cubicBezTo>
                    <a:lnTo>
                      <a:pt x="1504" y="53"/>
                    </a:lnTo>
                    <a:cubicBezTo>
                      <a:pt x="1504" y="53"/>
                      <a:pt x="1504" y="53"/>
                      <a:pt x="1505" y="52"/>
                    </a:cubicBezTo>
                    <a:lnTo>
                      <a:pt x="1505" y="52"/>
                    </a:lnTo>
                    <a:cubicBezTo>
                      <a:pt x="1523" y="27"/>
                      <a:pt x="1482" y="0"/>
                      <a:pt x="1464" y="25"/>
                    </a:cubicBezTo>
                    <a:lnTo>
                      <a:pt x="1464" y="25"/>
                    </a:lnTo>
                    <a:cubicBezTo>
                      <a:pt x="1254" y="317"/>
                      <a:pt x="1073" y="750"/>
                      <a:pt x="1378" y="1047"/>
                    </a:cubicBezTo>
                    <a:lnTo>
                      <a:pt x="1378" y="1047"/>
                    </a:lnTo>
                    <a:cubicBezTo>
                      <a:pt x="1379" y="1048"/>
                      <a:pt x="1381" y="1049"/>
                      <a:pt x="1383" y="1050"/>
                    </a:cubicBezTo>
                    <a:lnTo>
                      <a:pt x="1383" y="1050"/>
                    </a:lnTo>
                    <a:cubicBezTo>
                      <a:pt x="1326" y="1200"/>
                      <a:pt x="1276" y="1353"/>
                      <a:pt x="1233" y="1507"/>
                    </a:cubicBezTo>
                    <a:lnTo>
                      <a:pt x="1233" y="1507"/>
                    </a:lnTo>
                    <a:cubicBezTo>
                      <a:pt x="1183" y="1183"/>
                      <a:pt x="1156" y="813"/>
                      <a:pt x="837" y="644"/>
                    </a:cubicBezTo>
                    <a:lnTo>
                      <a:pt x="837" y="644"/>
                    </a:lnTo>
                    <a:cubicBezTo>
                      <a:pt x="810" y="629"/>
                      <a:pt x="782" y="669"/>
                      <a:pt x="810" y="684"/>
                    </a:cubicBezTo>
                    <a:lnTo>
                      <a:pt x="810" y="684"/>
                    </a:lnTo>
                    <a:cubicBezTo>
                      <a:pt x="812" y="685"/>
                      <a:pt x="814" y="687"/>
                      <a:pt x="816" y="688"/>
                    </a:cubicBezTo>
                    <a:lnTo>
                      <a:pt x="816" y="688"/>
                    </a:lnTo>
                    <a:cubicBezTo>
                      <a:pt x="816" y="692"/>
                      <a:pt x="816" y="697"/>
                      <a:pt x="819" y="702"/>
                    </a:cubicBezTo>
                    <a:lnTo>
                      <a:pt x="819" y="702"/>
                    </a:lnTo>
                    <a:cubicBezTo>
                      <a:pt x="897" y="873"/>
                      <a:pt x="897" y="1064"/>
                      <a:pt x="940" y="1245"/>
                    </a:cubicBezTo>
                    <a:lnTo>
                      <a:pt x="940" y="1245"/>
                    </a:lnTo>
                    <a:cubicBezTo>
                      <a:pt x="978" y="1409"/>
                      <a:pt x="1069" y="1559"/>
                      <a:pt x="1184" y="1682"/>
                    </a:cubicBezTo>
                    <a:lnTo>
                      <a:pt x="1184" y="1682"/>
                    </a:lnTo>
                    <a:cubicBezTo>
                      <a:pt x="1185" y="1683"/>
                      <a:pt x="1186" y="1683"/>
                      <a:pt x="1187" y="1684"/>
                    </a:cubicBezTo>
                    <a:lnTo>
                      <a:pt x="1187" y="1684"/>
                    </a:lnTo>
                    <a:cubicBezTo>
                      <a:pt x="1150" y="1835"/>
                      <a:pt x="1122" y="1989"/>
                      <a:pt x="1103" y="2141"/>
                    </a:cubicBezTo>
                    <a:lnTo>
                      <a:pt x="1103" y="2141"/>
                    </a:lnTo>
                    <a:cubicBezTo>
                      <a:pt x="1036" y="1924"/>
                      <a:pt x="972" y="1701"/>
                      <a:pt x="877" y="1498"/>
                    </a:cubicBezTo>
                    <a:lnTo>
                      <a:pt x="877" y="1498"/>
                    </a:lnTo>
                    <a:cubicBezTo>
                      <a:pt x="776" y="1282"/>
                      <a:pt x="563" y="1135"/>
                      <a:pt x="370" y="1010"/>
                    </a:cubicBezTo>
                    <a:lnTo>
                      <a:pt x="370" y="1010"/>
                    </a:lnTo>
                    <a:cubicBezTo>
                      <a:pt x="345" y="993"/>
                      <a:pt x="319" y="1028"/>
                      <a:pt x="338" y="1046"/>
                    </a:cubicBezTo>
                    <a:lnTo>
                      <a:pt x="338" y="1046"/>
                    </a:lnTo>
                    <a:cubicBezTo>
                      <a:pt x="338" y="1048"/>
                      <a:pt x="338" y="1049"/>
                      <a:pt x="338" y="1050"/>
                    </a:cubicBezTo>
                    <a:lnTo>
                      <a:pt x="338" y="1050"/>
                    </a:lnTo>
                    <a:cubicBezTo>
                      <a:pt x="343" y="1180"/>
                      <a:pt x="402" y="1287"/>
                      <a:pt x="462" y="1399"/>
                    </a:cubicBezTo>
                    <a:lnTo>
                      <a:pt x="462" y="1399"/>
                    </a:lnTo>
                    <a:cubicBezTo>
                      <a:pt x="535" y="1540"/>
                      <a:pt x="561" y="1692"/>
                      <a:pt x="598" y="1845"/>
                    </a:cubicBezTo>
                    <a:lnTo>
                      <a:pt x="598" y="1845"/>
                    </a:lnTo>
                    <a:cubicBezTo>
                      <a:pt x="659" y="2096"/>
                      <a:pt x="820" y="2290"/>
                      <a:pt x="1087" y="2317"/>
                    </a:cubicBezTo>
                    <a:lnTo>
                      <a:pt x="1087" y="2317"/>
                    </a:lnTo>
                    <a:cubicBezTo>
                      <a:pt x="1073" y="2525"/>
                      <a:pt x="1081" y="2733"/>
                      <a:pt x="1114" y="2937"/>
                    </a:cubicBezTo>
                    <a:lnTo>
                      <a:pt x="1114" y="2937"/>
                    </a:lnTo>
                    <a:cubicBezTo>
                      <a:pt x="912" y="2806"/>
                      <a:pt x="785" y="2597"/>
                      <a:pt x="647" y="2403"/>
                    </a:cubicBezTo>
                    <a:lnTo>
                      <a:pt x="647" y="2403"/>
                    </a:lnTo>
                    <a:cubicBezTo>
                      <a:pt x="486" y="2177"/>
                      <a:pt x="293" y="2031"/>
                      <a:pt x="53" y="1895"/>
                    </a:cubicBezTo>
                    <a:lnTo>
                      <a:pt x="53" y="1895"/>
                    </a:lnTo>
                    <a:cubicBezTo>
                      <a:pt x="53" y="1895"/>
                      <a:pt x="52" y="1895"/>
                      <a:pt x="51" y="1895"/>
                    </a:cubicBezTo>
                    <a:lnTo>
                      <a:pt x="51" y="1895"/>
                    </a:lnTo>
                    <a:cubicBezTo>
                      <a:pt x="33" y="1881"/>
                      <a:pt x="0" y="1899"/>
                      <a:pt x="14" y="1923"/>
                    </a:cubicBezTo>
                    <a:lnTo>
                      <a:pt x="14" y="1923"/>
                    </a:lnTo>
                    <a:cubicBezTo>
                      <a:pt x="175" y="2196"/>
                      <a:pt x="320" y="2490"/>
                      <a:pt x="516" y="2739"/>
                    </a:cubicBezTo>
                    <a:lnTo>
                      <a:pt x="516" y="2739"/>
                    </a:lnTo>
                    <a:cubicBezTo>
                      <a:pt x="662" y="2924"/>
                      <a:pt x="887" y="3058"/>
                      <a:pt x="1129" y="3015"/>
                    </a:cubicBezTo>
                    <a:lnTo>
                      <a:pt x="1129" y="3015"/>
                    </a:lnTo>
                    <a:cubicBezTo>
                      <a:pt x="1157" y="3156"/>
                      <a:pt x="1199" y="3295"/>
                      <a:pt x="1256" y="3431"/>
                    </a:cubicBezTo>
                    <a:lnTo>
                      <a:pt x="1256" y="3431"/>
                    </a:lnTo>
                    <a:cubicBezTo>
                      <a:pt x="1099" y="3335"/>
                      <a:pt x="936" y="3253"/>
                      <a:pt x="752" y="3219"/>
                    </a:cubicBezTo>
                    <a:lnTo>
                      <a:pt x="752" y="3219"/>
                    </a:lnTo>
                    <a:cubicBezTo>
                      <a:pt x="661" y="3201"/>
                      <a:pt x="568" y="3205"/>
                      <a:pt x="477" y="3221"/>
                    </a:cubicBezTo>
                    <a:lnTo>
                      <a:pt x="477" y="3221"/>
                    </a:lnTo>
                    <a:cubicBezTo>
                      <a:pt x="368" y="3241"/>
                      <a:pt x="275" y="3305"/>
                      <a:pt x="165" y="3322"/>
                    </a:cubicBezTo>
                    <a:lnTo>
                      <a:pt x="165" y="3322"/>
                    </a:lnTo>
                    <a:cubicBezTo>
                      <a:pt x="143" y="3325"/>
                      <a:pt x="141" y="3350"/>
                      <a:pt x="152" y="3363"/>
                    </a:cubicBezTo>
                    <a:lnTo>
                      <a:pt x="152" y="3363"/>
                    </a:lnTo>
                    <a:cubicBezTo>
                      <a:pt x="154" y="3367"/>
                      <a:pt x="157" y="3371"/>
                      <a:pt x="162" y="3374"/>
                    </a:cubicBezTo>
                    <a:lnTo>
                      <a:pt x="162" y="3374"/>
                    </a:lnTo>
                    <a:cubicBezTo>
                      <a:pt x="334" y="3483"/>
                      <a:pt x="524" y="3560"/>
                      <a:pt x="726" y="3590"/>
                    </a:cubicBezTo>
                    <a:lnTo>
                      <a:pt x="726" y="3590"/>
                    </a:lnTo>
                    <a:cubicBezTo>
                      <a:pt x="926" y="3620"/>
                      <a:pt x="1104" y="3518"/>
                      <a:pt x="1300" y="3526"/>
                    </a:cubicBezTo>
                    <a:lnTo>
                      <a:pt x="1300" y="3526"/>
                    </a:lnTo>
                    <a:cubicBezTo>
                      <a:pt x="1349" y="3630"/>
                      <a:pt x="1408" y="3731"/>
                      <a:pt x="1478" y="3829"/>
                    </a:cubicBezTo>
                    <a:lnTo>
                      <a:pt x="1478" y="3829"/>
                    </a:lnTo>
                    <a:cubicBezTo>
                      <a:pt x="1496" y="3855"/>
                      <a:pt x="1533" y="3822"/>
                      <a:pt x="1515" y="3797"/>
                    </a:cubicBezTo>
                    <a:lnTo>
                      <a:pt x="1515" y="3797"/>
                    </a:lnTo>
                    <a:cubicBezTo>
                      <a:pt x="1401" y="3636"/>
                      <a:pt x="1316" y="3468"/>
                      <a:pt x="1255" y="3295"/>
                    </a:cubicBezTo>
                    <a:lnTo>
                      <a:pt x="1255" y="3295"/>
                    </a:lnTo>
                    <a:cubicBezTo>
                      <a:pt x="1344" y="3327"/>
                      <a:pt x="1429" y="3267"/>
                      <a:pt x="1503" y="3217"/>
                    </a:cubicBezTo>
                    <a:lnTo>
                      <a:pt x="1503" y="3217"/>
                    </a:lnTo>
                    <a:cubicBezTo>
                      <a:pt x="1620" y="3138"/>
                      <a:pt x="1720" y="3039"/>
                      <a:pt x="1811" y="2933"/>
                    </a:cubicBezTo>
                    <a:lnTo>
                      <a:pt x="1811" y="2933"/>
                    </a:lnTo>
                    <a:cubicBezTo>
                      <a:pt x="1991" y="2717"/>
                      <a:pt x="2104" y="2450"/>
                      <a:pt x="2146" y="2174"/>
                    </a:cubicBezTo>
                    <a:lnTo>
                      <a:pt x="2146" y="2174"/>
                    </a:lnTo>
                    <a:cubicBezTo>
                      <a:pt x="2151" y="2143"/>
                      <a:pt x="2102" y="2139"/>
                      <a:pt x="2097" y="2171"/>
                    </a:cubicBezTo>
                    <a:lnTo>
                      <a:pt x="2097" y="2171"/>
                    </a:lnTo>
                    <a:cubicBezTo>
                      <a:pt x="2096" y="2175"/>
                      <a:pt x="2095" y="2179"/>
                      <a:pt x="2095" y="2184"/>
                    </a:cubicBezTo>
                    <a:lnTo>
                      <a:pt x="2095" y="2184"/>
                    </a:lnTo>
                    <a:cubicBezTo>
                      <a:pt x="2090" y="2185"/>
                      <a:pt x="2084" y="2188"/>
                      <a:pt x="2080" y="2194"/>
                    </a:cubicBezTo>
                    <a:lnTo>
                      <a:pt x="2080" y="2194"/>
                    </a:lnTo>
                    <a:cubicBezTo>
                      <a:pt x="1844" y="2539"/>
                      <a:pt x="1292" y="2722"/>
                      <a:pt x="1213" y="3163"/>
                    </a:cubicBezTo>
                    <a:lnTo>
                      <a:pt x="1213" y="3163"/>
                    </a:lnTo>
                    <a:cubicBezTo>
                      <a:pt x="1198" y="3109"/>
                      <a:pt x="1185" y="3055"/>
                      <a:pt x="1174" y="3001"/>
                    </a:cubicBezTo>
                    <a:lnTo>
                      <a:pt x="1174" y="3001"/>
                    </a:lnTo>
                    <a:cubicBezTo>
                      <a:pt x="1182" y="2991"/>
                      <a:pt x="1182" y="2977"/>
                      <a:pt x="1168" y="2969"/>
                    </a:cubicBezTo>
                    <a:lnTo>
                      <a:pt x="1168" y="2969"/>
                    </a:lnTo>
                    <a:lnTo>
                      <a:pt x="1168" y="2969"/>
                    </a:lnTo>
                    <a:cubicBezTo>
                      <a:pt x="1150" y="2874"/>
                      <a:pt x="1139" y="2778"/>
                      <a:pt x="1133" y="2682"/>
                    </a:cubicBezTo>
                    <a:lnTo>
                      <a:pt x="1133" y="2682"/>
                    </a:lnTo>
                    <a:cubicBezTo>
                      <a:pt x="1352" y="2736"/>
                      <a:pt x="1546" y="2578"/>
                      <a:pt x="1682" y="2423"/>
                    </a:cubicBezTo>
                    <a:lnTo>
                      <a:pt x="1682" y="2423"/>
                    </a:lnTo>
                    <a:cubicBezTo>
                      <a:pt x="1881" y="2197"/>
                      <a:pt x="1974" y="1889"/>
                      <a:pt x="2046" y="1603"/>
                    </a:cubicBezTo>
                    <a:lnTo>
                      <a:pt x="2046" y="1603"/>
                    </a:lnTo>
                    <a:cubicBezTo>
                      <a:pt x="2054" y="1573"/>
                      <a:pt x="2007" y="1557"/>
                      <a:pt x="2000" y="1588"/>
                    </a:cubicBezTo>
                    <a:lnTo>
                      <a:pt x="2000" y="1588"/>
                    </a:lnTo>
                    <a:cubicBezTo>
                      <a:pt x="2000" y="1589"/>
                      <a:pt x="1999" y="1591"/>
                      <a:pt x="1999" y="1592"/>
                    </a:cubicBezTo>
                    <a:lnTo>
                      <a:pt x="1999" y="1592"/>
                    </a:lnTo>
                    <a:cubicBezTo>
                      <a:pt x="1995" y="1593"/>
                      <a:pt x="1991" y="1595"/>
                      <a:pt x="1987" y="1599"/>
                    </a:cubicBezTo>
                    <a:lnTo>
                      <a:pt x="1987" y="1599"/>
                    </a:lnTo>
                    <a:cubicBezTo>
                      <a:pt x="1808" y="1787"/>
                      <a:pt x="1628" y="1976"/>
                      <a:pt x="1449" y="2165"/>
                    </a:cubicBezTo>
                    <a:lnTo>
                      <a:pt x="1449" y="2165"/>
                    </a:lnTo>
                    <a:cubicBezTo>
                      <a:pt x="1324" y="2296"/>
                      <a:pt x="1210" y="2427"/>
                      <a:pt x="1129" y="2587"/>
                    </a:cubicBezTo>
                    <a:lnTo>
                      <a:pt x="1129" y="2587"/>
                    </a:lnTo>
                    <a:cubicBezTo>
                      <a:pt x="1126" y="2503"/>
                      <a:pt x="1128" y="2419"/>
                      <a:pt x="1133" y="2335"/>
                    </a:cubicBezTo>
                    <a:lnTo>
                      <a:pt x="1133" y="2335"/>
                    </a:lnTo>
                    <a:cubicBezTo>
                      <a:pt x="1142" y="2333"/>
                      <a:pt x="1149" y="2328"/>
                      <a:pt x="1153" y="2319"/>
                    </a:cubicBezTo>
                    <a:lnTo>
                      <a:pt x="1153" y="2319"/>
                    </a:lnTo>
                    <a:cubicBezTo>
                      <a:pt x="1160" y="2321"/>
                      <a:pt x="1167" y="2320"/>
                      <a:pt x="1174" y="2313"/>
                    </a:cubicBezTo>
                    <a:lnTo>
                      <a:pt x="1174" y="2313"/>
                    </a:lnTo>
                    <a:cubicBezTo>
                      <a:pt x="1327" y="2152"/>
                      <a:pt x="1496" y="1997"/>
                      <a:pt x="1624" y="1814"/>
                    </a:cubicBezTo>
                    <a:lnTo>
                      <a:pt x="1624" y="1814"/>
                    </a:lnTo>
                    <a:cubicBezTo>
                      <a:pt x="1751" y="1632"/>
                      <a:pt x="1795" y="1389"/>
                      <a:pt x="1861" y="1181"/>
                    </a:cubicBezTo>
                    <a:lnTo>
                      <a:pt x="1861" y="1181"/>
                    </a:lnTo>
                    <a:cubicBezTo>
                      <a:pt x="1862" y="1176"/>
                      <a:pt x="1862" y="1172"/>
                      <a:pt x="1862" y="1169"/>
                    </a:cubicBezTo>
                    <a:lnTo>
                      <a:pt x="1862" y="1169"/>
                    </a:lnTo>
                    <a:cubicBezTo>
                      <a:pt x="1864" y="1156"/>
                      <a:pt x="1863" y="1144"/>
                      <a:pt x="1860" y="1128"/>
                    </a:cubicBezTo>
                    <a:lnTo>
                      <a:pt x="1860" y="1128"/>
                    </a:lnTo>
                    <a:cubicBezTo>
                      <a:pt x="1858" y="1111"/>
                      <a:pt x="1834" y="1099"/>
                      <a:pt x="1821" y="1113"/>
                    </a:cubicBezTo>
                    <a:lnTo>
                      <a:pt x="1821" y="1113"/>
                    </a:lnTo>
                    <a:cubicBezTo>
                      <a:pt x="1601" y="1352"/>
                      <a:pt x="1315" y="1607"/>
                      <a:pt x="1186" y="1918"/>
                    </a:cubicBezTo>
                    <a:lnTo>
                      <a:pt x="1186" y="1918"/>
                    </a:lnTo>
                    <a:cubicBezTo>
                      <a:pt x="1203" y="1825"/>
                      <a:pt x="1223" y="1733"/>
                      <a:pt x="1247" y="1642"/>
                    </a:cubicBezTo>
                    <a:lnTo>
                      <a:pt x="1247" y="1642"/>
                    </a:lnTo>
                    <a:cubicBezTo>
                      <a:pt x="1252" y="1638"/>
                      <a:pt x="1254" y="1630"/>
                      <a:pt x="1253" y="1621"/>
                    </a:cubicBezTo>
                    <a:lnTo>
                      <a:pt x="1253" y="1621"/>
                    </a:lnTo>
                    <a:lnTo>
                      <a:pt x="1252" y="1620"/>
                    </a:lnTo>
                    <a:lnTo>
                      <a:pt x="1252" y="1620"/>
                    </a:lnTo>
                    <a:cubicBezTo>
                      <a:pt x="1280" y="1513"/>
                      <a:pt x="1311" y="1408"/>
                      <a:pt x="1345" y="1303"/>
                    </a:cubicBezTo>
                    <a:lnTo>
                      <a:pt x="1345" y="1303"/>
                    </a:lnTo>
                    <a:cubicBezTo>
                      <a:pt x="1486" y="1306"/>
                      <a:pt x="1589" y="1185"/>
                      <a:pt x="1674" y="1084"/>
                    </a:cubicBezTo>
                    <a:lnTo>
                      <a:pt x="1674" y="1084"/>
                    </a:lnTo>
                    <a:cubicBezTo>
                      <a:pt x="1802" y="936"/>
                      <a:pt x="1890" y="755"/>
                      <a:pt x="1967" y="576"/>
                    </a:cubicBezTo>
                    <a:lnTo>
                      <a:pt x="1967" y="576"/>
                    </a:lnTo>
                    <a:cubicBezTo>
                      <a:pt x="1972" y="565"/>
                      <a:pt x="1968" y="556"/>
                      <a:pt x="1960" y="550"/>
                    </a:cubicBezTo>
                    <a:lnTo>
                      <a:pt x="482" y="261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29" name="Freeform 418">
              <a:extLst>
                <a:ext uri="{FF2B5EF4-FFF2-40B4-BE49-F238E27FC236}">
                  <a16:creationId xmlns:a16="http://schemas.microsoft.com/office/drawing/2014/main" id="{F7195710-B862-444A-945C-4E253F303F51}"/>
                </a:ext>
              </a:extLst>
            </p:cNvPr>
            <p:cNvSpPr>
              <a:spLocks noChangeArrowheads="1"/>
            </p:cNvSpPr>
            <p:nvPr/>
          </p:nvSpPr>
          <p:spPr bwMode="auto">
            <a:xfrm rot="759599">
              <a:off x="3136147" y="3420291"/>
              <a:ext cx="1070884" cy="2154444"/>
            </a:xfrm>
            <a:custGeom>
              <a:avLst/>
              <a:gdLst>
                <a:gd name="T0" fmla="*/ 1964 w 2236"/>
                <a:gd name="T1" fmla="*/ 3355 h 4497"/>
                <a:gd name="T2" fmla="*/ 1637 w 2236"/>
                <a:gd name="T3" fmla="*/ 1132 h 4497"/>
                <a:gd name="T4" fmla="*/ 1639 w 2236"/>
                <a:gd name="T5" fmla="*/ 2044 h 4497"/>
                <a:gd name="T6" fmla="*/ 1563 w 2236"/>
                <a:gd name="T7" fmla="*/ 1715 h 4497"/>
                <a:gd name="T8" fmla="*/ 1590 w 2236"/>
                <a:gd name="T9" fmla="*/ 2044 h 4497"/>
                <a:gd name="T10" fmla="*/ 1457 w 2236"/>
                <a:gd name="T11" fmla="*/ 2017 h 4497"/>
                <a:gd name="T12" fmla="*/ 1381 w 2236"/>
                <a:gd name="T13" fmla="*/ 2067 h 4497"/>
                <a:gd name="T14" fmla="*/ 1139 w 2236"/>
                <a:gd name="T15" fmla="*/ 2678 h 4497"/>
                <a:gd name="T16" fmla="*/ 1236 w 2236"/>
                <a:gd name="T17" fmla="*/ 2092 h 4497"/>
                <a:gd name="T18" fmla="*/ 1193 w 2236"/>
                <a:gd name="T19" fmla="*/ 2069 h 4497"/>
                <a:gd name="T20" fmla="*/ 1362 w 2236"/>
                <a:gd name="T21" fmla="*/ 1389 h 4497"/>
                <a:gd name="T22" fmla="*/ 1605 w 2236"/>
                <a:gd name="T23" fmla="*/ 1057 h 4497"/>
                <a:gd name="T24" fmla="*/ 1370 w 2236"/>
                <a:gd name="T25" fmla="*/ 1318 h 4497"/>
                <a:gd name="T26" fmla="*/ 1283 w 2236"/>
                <a:gd name="T27" fmla="*/ 1163 h 4497"/>
                <a:gd name="T28" fmla="*/ 1320 w 2236"/>
                <a:gd name="T29" fmla="*/ 1365 h 4497"/>
                <a:gd name="T30" fmla="*/ 798 w 2236"/>
                <a:gd name="T31" fmla="*/ 714 h 4497"/>
                <a:gd name="T32" fmla="*/ 739 w 2236"/>
                <a:gd name="T33" fmla="*/ 737 h 4497"/>
                <a:gd name="T34" fmla="*/ 446 w 2236"/>
                <a:gd name="T35" fmla="*/ 90 h 4497"/>
                <a:gd name="T36" fmla="*/ 369 w 2236"/>
                <a:gd name="T37" fmla="*/ 223 h 4497"/>
                <a:gd name="T38" fmla="*/ 247 w 2236"/>
                <a:gd name="T39" fmla="*/ 535 h 4497"/>
                <a:gd name="T40" fmla="*/ 107 w 2236"/>
                <a:gd name="T41" fmla="*/ 535 h 4497"/>
                <a:gd name="T42" fmla="*/ 806 w 2236"/>
                <a:gd name="T43" fmla="*/ 1368 h 4497"/>
                <a:gd name="T44" fmla="*/ 353 w 2236"/>
                <a:gd name="T45" fmla="*/ 1137 h 4497"/>
                <a:gd name="T46" fmla="*/ 953 w 2236"/>
                <a:gd name="T47" fmla="*/ 1931 h 4497"/>
                <a:gd name="T48" fmla="*/ 775 w 2236"/>
                <a:gd name="T49" fmla="*/ 2116 h 4497"/>
                <a:gd name="T50" fmla="*/ 406 w 2236"/>
                <a:gd name="T51" fmla="*/ 1569 h 4497"/>
                <a:gd name="T52" fmla="*/ 717 w 2236"/>
                <a:gd name="T53" fmla="*/ 2119 h 4497"/>
                <a:gd name="T54" fmla="*/ 243 w 2236"/>
                <a:gd name="T55" fmla="*/ 2008 h 4497"/>
                <a:gd name="T56" fmla="*/ 1152 w 2236"/>
                <a:gd name="T57" fmla="*/ 3079 h 4497"/>
                <a:gd name="T58" fmla="*/ 569 w 2236"/>
                <a:gd name="T59" fmla="*/ 2700 h 4497"/>
                <a:gd name="T60" fmla="*/ 432 w 2236"/>
                <a:gd name="T61" fmla="*/ 2783 h 4497"/>
                <a:gd name="T62" fmla="*/ 579 w 2236"/>
                <a:gd name="T63" fmla="*/ 3068 h 4497"/>
                <a:gd name="T64" fmla="*/ 608 w 2236"/>
                <a:gd name="T65" fmla="*/ 3114 h 4497"/>
                <a:gd name="T66" fmla="*/ 440 w 2236"/>
                <a:gd name="T67" fmla="*/ 3255 h 4497"/>
                <a:gd name="T68" fmla="*/ 374 w 2236"/>
                <a:gd name="T69" fmla="*/ 3323 h 4497"/>
                <a:gd name="T70" fmla="*/ 1182 w 2236"/>
                <a:gd name="T71" fmla="*/ 3276 h 4497"/>
                <a:gd name="T72" fmla="*/ 892 w 2236"/>
                <a:gd name="T73" fmla="*/ 3473 h 4497"/>
                <a:gd name="T74" fmla="*/ 872 w 2236"/>
                <a:gd name="T75" fmla="*/ 3627 h 4497"/>
                <a:gd name="T76" fmla="*/ 741 w 2236"/>
                <a:gd name="T77" fmla="*/ 3750 h 4497"/>
                <a:gd name="T78" fmla="*/ 803 w 2236"/>
                <a:gd name="T79" fmla="*/ 3816 h 4497"/>
                <a:gd name="T80" fmla="*/ 930 w 2236"/>
                <a:gd name="T81" fmla="*/ 3907 h 4497"/>
                <a:gd name="T82" fmla="*/ 1281 w 2236"/>
                <a:gd name="T83" fmla="*/ 4135 h 4497"/>
                <a:gd name="T84" fmla="*/ 1332 w 2236"/>
                <a:gd name="T85" fmla="*/ 3889 h 4497"/>
                <a:gd name="T86" fmla="*/ 1680 w 2236"/>
                <a:gd name="T87" fmla="*/ 3631 h 4497"/>
                <a:gd name="T88" fmla="*/ 1653 w 2236"/>
                <a:gd name="T89" fmla="*/ 3548 h 4497"/>
                <a:gd name="T90" fmla="*/ 1912 w 2236"/>
                <a:gd name="T91" fmla="*/ 3264 h 4497"/>
                <a:gd name="T92" fmla="*/ 1755 w 2236"/>
                <a:gd name="T93" fmla="*/ 3281 h 4497"/>
                <a:gd name="T94" fmla="*/ 1648 w 2236"/>
                <a:gd name="T95" fmla="*/ 3163 h 4497"/>
                <a:gd name="T96" fmla="*/ 1227 w 2236"/>
                <a:gd name="T97" fmla="*/ 3248 h 4497"/>
                <a:gd name="T98" fmla="*/ 1585 w 2236"/>
                <a:gd name="T99" fmla="*/ 2736 h 4497"/>
                <a:gd name="T100" fmla="*/ 1908 w 2236"/>
                <a:gd name="T101" fmla="*/ 2518 h 4497"/>
                <a:gd name="T102" fmla="*/ 1714 w 2236"/>
                <a:gd name="T103" fmla="*/ 2488 h 4497"/>
                <a:gd name="T104" fmla="*/ 1564 w 2236"/>
                <a:gd name="T105" fmla="*/ 2689 h 4497"/>
                <a:gd name="T106" fmla="*/ 1197 w 2236"/>
                <a:gd name="T107" fmla="*/ 3038 h 4497"/>
                <a:gd name="T108" fmla="*/ 1185 w 2236"/>
                <a:gd name="T109" fmla="*/ 2699 h 4497"/>
                <a:gd name="T110" fmla="*/ 2048 w 2236"/>
                <a:gd name="T111" fmla="*/ 1886 h 4497"/>
                <a:gd name="T112" fmla="*/ 2046 w 2236"/>
                <a:gd name="T113" fmla="*/ 1667 h 4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6" h="4497">
                  <a:moveTo>
                    <a:pt x="1607" y="1835"/>
                  </a:moveTo>
                  <a:lnTo>
                    <a:pt x="1607" y="1835"/>
                  </a:lnTo>
                  <a:cubicBezTo>
                    <a:pt x="1608" y="1835"/>
                    <a:pt x="1608" y="1835"/>
                    <a:pt x="1609" y="1835"/>
                  </a:cubicBezTo>
                  <a:lnTo>
                    <a:pt x="1609" y="1835"/>
                  </a:lnTo>
                  <a:cubicBezTo>
                    <a:pt x="1608" y="1836"/>
                    <a:pt x="1608" y="1836"/>
                    <a:pt x="1607" y="1837"/>
                  </a:cubicBezTo>
                  <a:lnTo>
                    <a:pt x="1607" y="1837"/>
                  </a:lnTo>
                  <a:cubicBezTo>
                    <a:pt x="1607" y="1836"/>
                    <a:pt x="1607" y="1836"/>
                    <a:pt x="1607" y="1835"/>
                  </a:cubicBezTo>
                  <a:close/>
                  <a:moveTo>
                    <a:pt x="1964" y="3355"/>
                  </a:moveTo>
                  <a:lnTo>
                    <a:pt x="1964" y="3355"/>
                  </a:lnTo>
                  <a:cubicBezTo>
                    <a:pt x="1964" y="3355"/>
                    <a:pt x="1965" y="3355"/>
                    <a:pt x="1965" y="3354"/>
                  </a:cubicBezTo>
                  <a:lnTo>
                    <a:pt x="1965" y="3354"/>
                  </a:lnTo>
                  <a:cubicBezTo>
                    <a:pt x="1965" y="3355"/>
                    <a:pt x="1964" y="3355"/>
                    <a:pt x="1963" y="3355"/>
                  </a:cubicBezTo>
                  <a:lnTo>
                    <a:pt x="1963" y="3355"/>
                  </a:lnTo>
                  <a:lnTo>
                    <a:pt x="1964" y="3355"/>
                  </a:lnTo>
                  <a:close/>
                  <a:moveTo>
                    <a:pt x="1634" y="1137"/>
                  </a:moveTo>
                  <a:lnTo>
                    <a:pt x="1634" y="1137"/>
                  </a:lnTo>
                  <a:cubicBezTo>
                    <a:pt x="1635" y="1136"/>
                    <a:pt x="1636" y="1134"/>
                    <a:pt x="1637" y="1132"/>
                  </a:cubicBezTo>
                  <a:lnTo>
                    <a:pt x="1637" y="1132"/>
                  </a:lnTo>
                  <a:cubicBezTo>
                    <a:pt x="1639" y="1127"/>
                    <a:pt x="1644" y="1133"/>
                    <a:pt x="1634" y="1137"/>
                  </a:cubicBezTo>
                  <a:close/>
                  <a:moveTo>
                    <a:pt x="2046" y="1667"/>
                  </a:moveTo>
                  <a:lnTo>
                    <a:pt x="2046" y="1667"/>
                  </a:lnTo>
                  <a:cubicBezTo>
                    <a:pt x="1978" y="1698"/>
                    <a:pt x="1970" y="1777"/>
                    <a:pt x="2001" y="1836"/>
                  </a:cubicBezTo>
                  <a:lnTo>
                    <a:pt x="2001" y="1836"/>
                  </a:lnTo>
                  <a:cubicBezTo>
                    <a:pt x="1893" y="1928"/>
                    <a:pt x="1772" y="1998"/>
                    <a:pt x="1638" y="2047"/>
                  </a:cubicBezTo>
                  <a:lnTo>
                    <a:pt x="1638" y="2047"/>
                  </a:lnTo>
                  <a:cubicBezTo>
                    <a:pt x="1639" y="2046"/>
                    <a:pt x="1639" y="2045"/>
                    <a:pt x="1639" y="2044"/>
                  </a:cubicBezTo>
                  <a:lnTo>
                    <a:pt x="1639" y="2044"/>
                  </a:lnTo>
                  <a:cubicBezTo>
                    <a:pt x="1645" y="1996"/>
                    <a:pt x="1643" y="1948"/>
                    <a:pt x="1632" y="1900"/>
                  </a:cubicBezTo>
                  <a:lnTo>
                    <a:pt x="1632" y="1900"/>
                  </a:lnTo>
                  <a:cubicBezTo>
                    <a:pt x="1630" y="1896"/>
                    <a:pt x="1627" y="1892"/>
                    <a:pt x="1624" y="1888"/>
                  </a:cubicBezTo>
                  <a:lnTo>
                    <a:pt x="1624" y="1888"/>
                  </a:lnTo>
                  <a:cubicBezTo>
                    <a:pt x="1670" y="1859"/>
                    <a:pt x="1683" y="1788"/>
                    <a:pt x="1656" y="1742"/>
                  </a:cubicBezTo>
                  <a:lnTo>
                    <a:pt x="1656" y="1742"/>
                  </a:lnTo>
                  <a:cubicBezTo>
                    <a:pt x="1641" y="1716"/>
                    <a:pt x="1611" y="1706"/>
                    <a:pt x="1584" y="1711"/>
                  </a:cubicBezTo>
                  <a:lnTo>
                    <a:pt x="1584" y="1711"/>
                  </a:lnTo>
                  <a:cubicBezTo>
                    <a:pt x="1578" y="1709"/>
                    <a:pt x="1570" y="1710"/>
                    <a:pt x="1563" y="1715"/>
                  </a:cubicBezTo>
                  <a:lnTo>
                    <a:pt x="1563" y="1715"/>
                  </a:lnTo>
                  <a:cubicBezTo>
                    <a:pt x="1535" y="1733"/>
                    <a:pt x="1504" y="1761"/>
                    <a:pt x="1494" y="1794"/>
                  </a:cubicBezTo>
                  <a:lnTo>
                    <a:pt x="1494" y="1794"/>
                  </a:lnTo>
                  <a:cubicBezTo>
                    <a:pt x="1473" y="1855"/>
                    <a:pt x="1524" y="1907"/>
                    <a:pt x="1584" y="1902"/>
                  </a:cubicBezTo>
                  <a:lnTo>
                    <a:pt x="1584" y="1902"/>
                  </a:lnTo>
                  <a:cubicBezTo>
                    <a:pt x="1583" y="1906"/>
                    <a:pt x="1583" y="1909"/>
                    <a:pt x="1584" y="1913"/>
                  </a:cubicBezTo>
                  <a:lnTo>
                    <a:pt x="1584" y="1913"/>
                  </a:lnTo>
                  <a:cubicBezTo>
                    <a:pt x="1594" y="1957"/>
                    <a:pt x="1596" y="2000"/>
                    <a:pt x="1590" y="2044"/>
                  </a:cubicBezTo>
                  <a:lnTo>
                    <a:pt x="1590" y="2044"/>
                  </a:lnTo>
                  <a:cubicBezTo>
                    <a:pt x="1590" y="2049"/>
                    <a:pt x="1590" y="2053"/>
                    <a:pt x="1592" y="2057"/>
                  </a:cubicBezTo>
                  <a:lnTo>
                    <a:pt x="1592" y="2057"/>
                  </a:lnTo>
                  <a:cubicBezTo>
                    <a:pt x="1592" y="2057"/>
                    <a:pt x="1590" y="2058"/>
                    <a:pt x="1590" y="2059"/>
                  </a:cubicBezTo>
                  <a:lnTo>
                    <a:pt x="1590" y="2059"/>
                  </a:lnTo>
                  <a:cubicBezTo>
                    <a:pt x="1547" y="2103"/>
                    <a:pt x="1508" y="2148"/>
                    <a:pt x="1469" y="2195"/>
                  </a:cubicBezTo>
                  <a:lnTo>
                    <a:pt x="1469" y="2195"/>
                  </a:lnTo>
                  <a:cubicBezTo>
                    <a:pt x="1462" y="2149"/>
                    <a:pt x="1456" y="2102"/>
                    <a:pt x="1450" y="2057"/>
                  </a:cubicBezTo>
                  <a:lnTo>
                    <a:pt x="1450" y="2057"/>
                  </a:lnTo>
                  <a:cubicBezTo>
                    <a:pt x="1457" y="2044"/>
                    <a:pt x="1460" y="2029"/>
                    <a:pt x="1457" y="2017"/>
                  </a:cubicBezTo>
                  <a:lnTo>
                    <a:pt x="1457" y="2017"/>
                  </a:lnTo>
                  <a:cubicBezTo>
                    <a:pt x="1453" y="2001"/>
                    <a:pt x="1443" y="1994"/>
                    <a:pt x="1430" y="1991"/>
                  </a:cubicBezTo>
                  <a:lnTo>
                    <a:pt x="1430" y="1991"/>
                  </a:lnTo>
                  <a:cubicBezTo>
                    <a:pt x="1426" y="1987"/>
                    <a:pt x="1421" y="1985"/>
                    <a:pt x="1413" y="1985"/>
                  </a:cubicBezTo>
                  <a:lnTo>
                    <a:pt x="1413" y="1985"/>
                  </a:lnTo>
                  <a:cubicBezTo>
                    <a:pt x="1387" y="1985"/>
                    <a:pt x="1370" y="2008"/>
                    <a:pt x="1368" y="2034"/>
                  </a:cubicBezTo>
                  <a:lnTo>
                    <a:pt x="1368" y="2034"/>
                  </a:lnTo>
                  <a:cubicBezTo>
                    <a:pt x="1367" y="2046"/>
                    <a:pt x="1372" y="2058"/>
                    <a:pt x="1381" y="2067"/>
                  </a:cubicBezTo>
                  <a:lnTo>
                    <a:pt x="1381" y="2067"/>
                  </a:lnTo>
                  <a:cubicBezTo>
                    <a:pt x="1387" y="2074"/>
                    <a:pt x="1395" y="2077"/>
                    <a:pt x="1404" y="2078"/>
                  </a:cubicBezTo>
                  <a:lnTo>
                    <a:pt x="1404" y="2078"/>
                  </a:lnTo>
                  <a:cubicBezTo>
                    <a:pt x="1412" y="2134"/>
                    <a:pt x="1419" y="2190"/>
                    <a:pt x="1426" y="2246"/>
                  </a:cubicBezTo>
                  <a:lnTo>
                    <a:pt x="1426" y="2246"/>
                  </a:lnTo>
                  <a:cubicBezTo>
                    <a:pt x="1322" y="2376"/>
                    <a:pt x="1230" y="2515"/>
                    <a:pt x="1149" y="2662"/>
                  </a:cubicBezTo>
                  <a:lnTo>
                    <a:pt x="1149" y="2662"/>
                  </a:lnTo>
                  <a:cubicBezTo>
                    <a:pt x="1146" y="2665"/>
                    <a:pt x="1143" y="2668"/>
                    <a:pt x="1140" y="2674"/>
                  </a:cubicBezTo>
                  <a:lnTo>
                    <a:pt x="1140" y="2674"/>
                  </a:lnTo>
                  <a:cubicBezTo>
                    <a:pt x="1140" y="2676"/>
                    <a:pt x="1139" y="2677"/>
                    <a:pt x="1139" y="2678"/>
                  </a:cubicBezTo>
                  <a:lnTo>
                    <a:pt x="1139" y="2678"/>
                  </a:lnTo>
                  <a:cubicBezTo>
                    <a:pt x="1123" y="2581"/>
                    <a:pt x="1107" y="2484"/>
                    <a:pt x="1090" y="2387"/>
                  </a:cubicBezTo>
                  <a:lnTo>
                    <a:pt x="1090" y="2387"/>
                  </a:lnTo>
                  <a:cubicBezTo>
                    <a:pt x="1096" y="2380"/>
                    <a:pt x="1099" y="2369"/>
                    <a:pt x="1096" y="2360"/>
                  </a:cubicBezTo>
                  <a:lnTo>
                    <a:pt x="1096" y="2360"/>
                  </a:lnTo>
                  <a:cubicBezTo>
                    <a:pt x="1099" y="2358"/>
                    <a:pt x="1100" y="2355"/>
                    <a:pt x="1102" y="2353"/>
                  </a:cubicBezTo>
                  <a:lnTo>
                    <a:pt x="1102" y="2353"/>
                  </a:lnTo>
                  <a:cubicBezTo>
                    <a:pt x="1147" y="2266"/>
                    <a:pt x="1191" y="2179"/>
                    <a:pt x="1236" y="2092"/>
                  </a:cubicBezTo>
                  <a:lnTo>
                    <a:pt x="1236" y="2092"/>
                  </a:lnTo>
                  <a:cubicBezTo>
                    <a:pt x="1241" y="2094"/>
                    <a:pt x="1247" y="2094"/>
                    <a:pt x="1253" y="2094"/>
                  </a:cubicBezTo>
                  <a:lnTo>
                    <a:pt x="1253" y="2094"/>
                  </a:lnTo>
                  <a:cubicBezTo>
                    <a:pt x="1289" y="2094"/>
                    <a:pt x="1322" y="2059"/>
                    <a:pt x="1323" y="2024"/>
                  </a:cubicBezTo>
                  <a:lnTo>
                    <a:pt x="1323" y="2024"/>
                  </a:lnTo>
                  <a:cubicBezTo>
                    <a:pt x="1325" y="1982"/>
                    <a:pt x="1290" y="1955"/>
                    <a:pt x="1251" y="1950"/>
                  </a:cubicBezTo>
                  <a:lnTo>
                    <a:pt x="1251" y="1950"/>
                  </a:lnTo>
                  <a:cubicBezTo>
                    <a:pt x="1210" y="1946"/>
                    <a:pt x="1181" y="1986"/>
                    <a:pt x="1177" y="2023"/>
                  </a:cubicBezTo>
                  <a:lnTo>
                    <a:pt x="1177" y="2023"/>
                  </a:lnTo>
                  <a:cubicBezTo>
                    <a:pt x="1176" y="2041"/>
                    <a:pt x="1182" y="2057"/>
                    <a:pt x="1193" y="2069"/>
                  </a:cubicBezTo>
                  <a:lnTo>
                    <a:pt x="1193" y="2069"/>
                  </a:lnTo>
                  <a:cubicBezTo>
                    <a:pt x="1154" y="2146"/>
                    <a:pt x="1114" y="2223"/>
                    <a:pt x="1075" y="2300"/>
                  </a:cubicBezTo>
                  <a:lnTo>
                    <a:pt x="1075" y="2300"/>
                  </a:lnTo>
                  <a:cubicBezTo>
                    <a:pt x="1051" y="2173"/>
                    <a:pt x="1027" y="2046"/>
                    <a:pt x="1000" y="1918"/>
                  </a:cubicBezTo>
                  <a:lnTo>
                    <a:pt x="1000" y="1918"/>
                  </a:lnTo>
                  <a:cubicBezTo>
                    <a:pt x="999" y="1914"/>
                    <a:pt x="998" y="1910"/>
                    <a:pt x="997" y="1906"/>
                  </a:cubicBezTo>
                  <a:lnTo>
                    <a:pt x="997" y="1906"/>
                  </a:lnTo>
                  <a:cubicBezTo>
                    <a:pt x="1119" y="1734"/>
                    <a:pt x="1241" y="1561"/>
                    <a:pt x="1362" y="1389"/>
                  </a:cubicBezTo>
                  <a:lnTo>
                    <a:pt x="1362" y="1389"/>
                  </a:lnTo>
                  <a:cubicBezTo>
                    <a:pt x="1364" y="1387"/>
                    <a:pt x="1365" y="1385"/>
                    <a:pt x="1366" y="1382"/>
                  </a:cubicBezTo>
                  <a:lnTo>
                    <a:pt x="1366" y="1382"/>
                  </a:lnTo>
                  <a:cubicBezTo>
                    <a:pt x="1440" y="1325"/>
                    <a:pt x="1514" y="1268"/>
                    <a:pt x="1589" y="1212"/>
                  </a:cubicBezTo>
                  <a:lnTo>
                    <a:pt x="1589" y="1212"/>
                  </a:lnTo>
                  <a:cubicBezTo>
                    <a:pt x="1597" y="1216"/>
                    <a:pt x="1605" y="1218"/>
                    <a:pt x="1614" y="1220"/>
                  </a:cubicBezTo>
                  <a:lnTo>
                    <a:pt x="1614" y="1220"/>
                  </a:lnTo>
                  <a:cubicBezTo>
                    <a:pt x="1708" y="1234"/>
                    <a:pt x="1760" y="1104"/>
                    <a:pt x="1684" y="1048"/>
                  </a:cubicBezTo>
                  <a:lnTo>
                    <a:pt x="1684" y="1048"/>
                  </a:lnTo>
                  <a:cubicBezTo>
                    <a:pt x="1660" y="1031"/>
                    <a:pt x="1628" y="1040"/>
                    <a:pt x="1605" y="1057"/>
                  </a:cubicBezTo>
                  <a:lnTo>
                    <a:pt x="1605" y="1057"/>
                  </a:lnTo>
                  <a:cubicBezTo>
                    <a:pt x="1603" y="1058"/>
                    <a:pt x="1602" y="1058"/>
                    <a:pt x="1599" y="1059"/>
                  </a:cubicBezTo>
                  <a:lnTo>
                    <a:pt x="1599" y="1059"/>
                  </a:lnTo>
                  <a:cubicBezTo>
                    <a:pt x="1562" y="1070"/>
                    <a:pt x="1540" y="1105"/>
                    <a:pt x="1541" y="1144"/>
                  </a:cubicBezTo>
                  <a:lnTo>
                    <a:pt x="1541" y="1144"/>
                  </a:lnTo>
                  <a:cubicBezTo>
                    <a:pt x="1541" y="1157"/>
                    <a:pt x="1545" y="1168"/>
                    <a:pt x="1552" y="1179"/>
                  </a:cubicBezTo>
                  <a:lnTo>
                    <a:pt x="1552" y="1179"/>
                  </a:lnTo>
                  <a:cubicBezTo>
                    <a:pt x="1491" y="1226"/>
                    <a:pt x="1431" y="1272"/>
                    <a:pt x="1370" y="1318"/>
                  </a:cubicBezTo>
                  <a:lnTo>
                    <a:pt x="1370" y="1318"/>
                  </a:lnTo>
                  <a:cubicBezTo>
                    <a:pt x="1372" y="1258"/>
                    <a:pt x="1362" y="1201"/>
                    <a:pt x="1337" y="1146"/>
                  </a:cubicBezTo>
                  <a:lnTo>
                    <a:pt x="1337" y="1146"/>
                  </a:lnTo>
                  <a:cubicBezTo>
                    <a:pt x="1367" y="1117"/>
                    <a:pt x="1372" y="1063"/>
                    <a:pt x="1337" y="1032"/>
                  </a:cubicBezTo>
                  <a:lnTo>
                    <a:pt x="1337" y="1032"/>
                  </a:lnTo>
                  <a:cubicBezTo>
                    <a:pt x="1304" y="1005"/>
                    <a:pt x="1267" y="1024"/>
                    <a:pt x="1249" y="1054"/>
                  </a:cubicBezTo>
                  <a:lnTo>
                    <a:pt x="1249" y="1054"/>
                  </a:lnTo>
                  <a:cubicBezTo>
                    <a:pt x="1234" y="1063"/>
                    <a:pt x="1224" y="1079"/>
                    <a:pt x="1224" y="1097"/>
                  </a:cubicBezTo>
                  <a:lnTo>
                    <a:pt x="1224" y="1097"/>
                  </a:lnTo>
                  <a:cubicBezTo>
                    <a:pt x="1222" y="1132"/>
                    <a:pt x="1250" y="1160"/>
                    <a:pt x="1283" y="1163"/>
                  </a:cubicBezTo>
                  <a:lnTo>
                    <a:pt x="1283" y="1163"/>
                  </a:lnTo>
                  <a:cubicBezTo>
                    <a:pt x="1286" y="1163"/>
                    <a:pt x="1289" y="1163"/>
                    <a:pt x="1292" y="1163"/>
                  </a:cubicBezTo>
                  <a:lnTo>
                    <a:pt x="1292" y="1163"/>
                  </a:lnTo>
                  <a:cubicBezTo>
                    <a:pt x="1318" y="1220"/>
                    <a:pt x="1328" y="1282"/>
                    <a:pt x="1320" y="1345"/>
                  </a:cubicBezTo>
                  <a:lnTo>
                    <a:pt x="1320" y="1345"/>
                  </a:lnTo>
                  <a:cubicBezTo>
                    <a:pt x="1319" y="1351"/>
                    <a:pt x="1321" y="1357"/>
                    <a:pt x="1323" y="1361"/>
                  </a:cubicBezTo>
                  <a:lnTo>
                    <a:pt x="1323" y="1361"/>
                  </a:lnTo>
                  <a:cubicBezTo>
                    <a:pt x="1322" y="1362"/>
                    <a:pt x="1321" y="1363"/>
                    <a:pt x="1320" y="1365"/>
                  </a:cubicBezTo>
                  <a:lnTo>
                    <a:pt x="1320" y="1365"/>
                  </a:lnTo>
                  <a:cubicBezTo>
                    <a:pt x="1208" y="1523"/>
                    <a:pt x="1096" y="1682"/>
                    <a:pt x="983" y="1841"/>
                  </a:cubicBezTo>
                  <a:lnTo>
                    <a:pt x="983" y="1841"/>
                  </a:lnTo>
                  <a:cubicBezTo>
                    <a:pt x="931" y="1609"/>
                    <a:pt x="868" y="1377"/>
                    <a:pt x="785" y="1152"/>
                  </a:cubicBezTo>
                  <a:lnTo>
                    <a:pt x="785" y="1152"/>
                  </a:lnTo>
                  <a:cubicBezTo>
                    <a:pt x="790" y="1148"/>
                    <a:pt x="793" y="1143"/>
                    <a:pt x="793" y="1135"/>
                  </a:cubicBezTo>
                  <a:lnTo>
                    <a:pt x="793" y="1135"/>
                  </a:lnTo>
                  <a:cubicBezTo>
                    <a:pt x="804" y="998"/>
                    <a:pt x="802" y="862"/>
                    <a:pt x="786" y="726"/>
                  </a:cubicBezTo>
                  <a:lnTo>
                    <a:pt x="786" y="726"/>
                  </a:lnTo>
                  <a:cubicBezTo>
                    <a:pt x="791" y="722"/>
                    <a:pt x="794" y="719"/>
                    <a:pt x="798" y="714"/>
                  </a:cubicBezTo>
                  <a:lnTo>
                    <a:pt x="798" y="714"/>
                  </a:lnTo>
                  <a:cubicBezTo>
                    <a:pt x="840" y="666"/>
                    <a:pt x="847" y="574"/>
                    <a:pt x="769" y="560"/>
                  </a:cubicBezTo>
                  <a:lnTo>
                    <a:pt x="769" y="560"/>
                  </a:lnTo>
                  <a:cubicBezTo>
                    <a:pt x="714" y="551"/>
                    <a:pt x="686" y="607"/>
                    <a:pt x="699" y="652"/>
                  </a:cubicBezTo>
                  <a:lnTo>
                    <a:pt x="699" y="652"/>
                  </a:lnTo>
                  <a:cubicBezTo>
                    <a:pt x="693" y="676"/>
                    <a:pt x="696" y="701"/>
                    <a:pt x="715" y="722"/>
                  </a:cubicBezTo>
                  <a:lnTo>
                    <a:pt x="715" y="722"/>
                  </a:lnTo>
                  <a:cubicBezTo>
                    <a:pt x="722" y="730"/>
                    <a:pt x="731" y="734"/>
                    <a:pt x="739" y="737"/>
                  </a:cubicBezTo>
                  <a:lnTo>
                    <a:pt x="739" y="737"/>
                  </a:lnTo>
                  <a:cubicBezTo>
                    <a:pt x="751" y="844"/>
                    <a:pt x="754" y="951"/>
                    <a:pt x="749" y="1059"/>
                  </a:cubicBezTo>
                  <a:lnTo>
                    <a:pt x="749" y="1059"/>
                  </a:lnTo>
                  <a:cubicBezTo>
                    <a:pt x="659" y="832"/>
                    <a:pt x="547" y="615"/>
                    <a:pt x="408" y="416"/>
                  </a:cubicBezTo>
                  <a:lnTo>
                    <a:pt x="408" y="416"/>
                  </a:lnTo>
                  <a:cubicBezTo>
                    <a:pt x="410" y="413"/>
                    <a:pt x="413" y="408"/>
                    <a:pt x="413" y="403"/>
                  </a:cubicBezTo>
                  <a:lnTo>
                    <a:pt x="413" y="403"/>
                  </a:lnTo>
                  <a:cubicBezTo>
                    <a:pt x="419" y="345"/>
                    <a:pt x="421" y="288"/>
                    <a:pt x="419" y="231"/>
                  </a:cubicBezTo>
                  <a:lnTo>
                    <a:pt x="419" y="231"/>
                  </a:lnTo>
                  <a:cubicBezTo>
                    <a:pt x="483" y="221"/>
                    <a:pt x="507" y="128"/>
                    <a:pt x="446" y="90"/>
                  </a:cubicBezTo>
                  <a:lnTo>
                    <a:pt x="446" y="90"/>
                  </a:lnTo>
                  <a:cubicBezTo>
                    <a:pt x="430" y="78"/>
                    <a:pt x="408" y="77"/>
                    <a:pt x="388" y="83"/>
                  </a:cubicBezTo>
                  <a:lnTo>
                    <a:pt x="388" y="83"/>
                  </a:lnTo>
                  <a:cubicBezTo>
                    <a:pt x="383" y="81"/>
                    <a:pt x="378" y="82"/>
                    <a:pt x="372" y="84"/>
                  </a:cubicBezTo>
                  <a:lnTo>
                    <a:pt x="372" y="84"/>
                  </a:lnTo>
                  <a:cubicBezTo>
                    <a:pt x="343" y="98"/>
                    <a:pt x="325" y="132"/>
                    <a:pt x="328" y="165"/>
                  </a:cubicBezTo>
                  <a:lnTo>
                    <a:pt x="328" y="165"/>
                  </a:lnTo>
                  <a:cubicBezTo>
                    <a:pt x="331" y="191"/>
                    <a:pt x="347" y="212"/>
                    <a:pt x="369" y="223"/>
                  </a:cubicBezTo>
                  <a:lnTo>
                    <a:pt x="369" y="223"/>
                  </a:lnTo>
                  <a:cubicBezTo>
                    <a:pt x="372" y="269"/>
                    <a:pt x="371" y="316"/>
                    <a:pt x="368" y="362"/>
                  </a:cubicBezTo>
                  <a:lnTo>
                    <a:pt x="368" y="362"/>
                  </a:lnTo>
                  <a:cubicBezTo>
                    <a:pt x="277" y="240"/>
                    <a:pt x="174" y="125"/>
                    <a:pt x="58" y="21"/>
                  </a:cubicBezTo>
                  <a:lnTo>
                    <a:pt x="58" y="21"/>
                  </a:lnTo>
                  <a:cubicBezTo>
                    <a:pt x="35" y="0"/>
                    <a:pt x="0" y="34"/>
                    <a:pt x="23" y="55"/>
                  </a:cubicBezTo>
                  <a:lnTo>
                    <a:pt x="23" y="55"/>
                  </a:lnTo>
                  <a:cubicBezTo>
                    <a:pt x="237" y="247"/>
                    <a:pt x="403" y="473"/>
                    <a:pt x="536" y="718"/>
                  </a:cubicBezTo>
                  <a:lnTo>
                    <a:pt x="536" y="718"/>
                  </a:lnTo>
                  <a:cubicBezTo>
                    <a:pt x="440" y="657"/>
                    <a:pt x="343" y="597"/>
                    <a:pt x="247" y="535"/>
                  </a:cubicBezTo>
                  <a:lnTo>
                    <a:pt x="247" y="535"/>
                  </a:lnTo>
                  <a:cubicBezTo>
                    <a:pt x="251" y="522"/>
                    <a:pt x="254" y="509"/>
                    <a:pt x="251" y="496"/>
                  </a:cubicBezTo>
                  <a:lnTo>
                    <a:pt x="251" y="496"/>
                  </a:lnTo>
                  <a:cubicBezTo>
                    <a:pt x="244" y="451"/>
                    <a:pt x="197" y="427"/>
                    <a:pt x="154" y="435"/>
                  </a:cubicBezTo>
                  <a:lnTo>
                    <a:pt x="154" y="435"/>
                  </a:lnTo>
                  <a:cubicBezTo>
                    <a:pt x="114" y="443"/>
                    <a:pt x="91" y="489"/>
                    <a:pt x="106" y="525"/>
                  </a:cubicBezTo>
                  <a:lnTo>
                    <a:pt x="106" y="525"/>
                  </a:lnTo>
                  <a:cubicBezTo>
                    <a:pt x="106" y="528"/>
                    <a:pt x="106" y="531"/>
                    <a:pt x="107" y="535"/>
                  </a:cubicBezTo>
                  <a:lnTo>
                    <a:pt x="107" y="535"/>
                  </a:lnTo>
                  <a:cubicBezTo>
                    <a:pt x="116" y="574"/>
                    <a:pt x="153" y="593"/>
                    <a:pt x="190" y="586"/>
                  </a:cubicBezTo>
                  <a:lnTo>
                    <a:pt x="190" y="586"/>
                  </a:lnTo>
                  <a:cubicBezTo>
                    <a:pt x="199" y="584"/>
                    <a:pt x="209" y="580"/>
                    <a:pt x="217" y="574"/>
                  </a:cubicBezTo>
                  <a:lnTo>
                    <a:pt x="217" y="574"/>
                  </a:lnTo>
                  <a:cubicBezTo>
                    <a:pt x="330" y="646"/>
                    <a:pt x="444" y="718"/>
                    <a:pt x="558" y="790"/>
                  </a:cubicBezTo>
                  <a:lnTo>
                    <a:pt x="558" y="790"/>
                  </a:lnTo>
                  <a:cubicBezTo>
                    <a:pt x="564" y="793"/>
                    <a:pt x="570" y="794"/>
                    <a:pt x="575" y="793"/>
                  </a:cubicBezTo>
                  <a:lnTo>
                    <a:pt x="575" y="793"/>
                  </a:lnTo>
                  <a:cubicBezTo>
                    <a:pt x="668" y="976"/>
                    <a:pt x="743" y="1170"/>
                    <a:pt x="806" y="1368"/>
                  </a:cubicBezTo>
                  <a:lnTo>
                    <a:pt x="806" y="1368"/>
                  </a:lnTo>
                  <a:cubicBezTo>
                    <a:pt x="696" y="1313"/>
                    <a:pt x="589" y="1252"/>
                    <a:pt x="486" y="1185"/>
                  </a:cubicBezTo>
                  <a:lnTo>
                    <a:pt x="486" y="1185"/>
                  </a:lnTo>
                  <a:cubicBezTo>
                    <a:pt x="495" y="1158"/>
                    <a:pt x="493" y="1127"/>
                    <a:pt x="476" y="1105"/>
                  </a:cubicBezTo>
                  <a:lnTo>
                    <a:pt x="476" y="1105"/>
                  </a:lnTo>
                  <a:cubicBezTo>
                    <a:pt x="450" y="1073"/>
                    <a:pt x="401" y="1067"/>
                    <a:pt x="372" y="1096"/>
                  </a:cubicBezTo>
                  <a:lnTo>
                    <a:pt x="372" y="1096"/>
                  </a:lnTo>
                  <a:cubicBezTo>
                    <a:pt x="362" y="1105"/>
                    <a:pt x="356" y="1120"/>
                    <a:pt x="353" y="1137"/>
                  </a:cubicBezTo>
                  <a:lnTo>
                    <a:pt x="353" y="1137"/>
                  </a:lnTo>
                  <a:cubicBezTo>
                    <a:pt x="339" y="1163"/>
                    <a:pt x="336" y="1192"/>
                    <a:pt x="353" y="1221"/>
                  </a:cubicBezTo>
                  <a:lnTo>
                    <a:pt x="353" y="1221"/>
                  </a:lnTo>
                  <a:cubicBezTo>
                    <a:pt x="378" y="1262"/>
                    <a:pt x="429" y="1254"/>
                    <a:pt x="459" y="1226"/>
                  </a:cubicBezTo>
                  <a:lnTo>
                    <a:pt x="459" y="1226"/>
                  </a:lnTo>
                  <a:cubicBezTo>
                    <a:pt x="574" y="1301"/>
                    <a:pt x="693" y="1368"/>
                    <a:pt x="816" y="1427"/>
                  </a:cubicBezTo>
                  <a:lnTo>
                    <a:pt x="816" y="1427"/>
                  </a:lnTo>
                  <a:cubicBezTo>
                    <a:pt x="819" y="1429"/>
                    <a:pt x="822" y="1429"/>
                    <a:pt x="825" y="1430"/>
                  </a:cubicBezTo>
                  <a:lnTo>
                    <a:pt x="825" y="1430"/>
                  </a:lnTo>
                  <a:cubicBezTo>
                    <a:pt x="875" y="1595"/>
                    <a:pt x="917" y="1764"/>
                    <a:pt x="953" y="1931"/>
                  </a:cubicBezTo>
                  <a:lnTo>
                    <a:pt x="953" y="1931"/>
                  </a:lnTo>
                  <a:cubicBezTo>
                    <a:pt x="980" y="2056"/>
                    <a:pt x="1004" y="2180"/>
                    <a:pt x="1026" y="2306"/>
                  </a:cubicBezTo>
                  <a:lnTo>
                    <a:pt x="1026" y="2306"/>
                  </a:lnTo>
                  <a:cubicBezTo>
                    <a:pt x="961" y="2262"/>
                    <a:pt x="894" y="2220"/>
                    <a:pt x="826" y="2180"/>
                  </a:cubicBezTo>
                  <a:lnTo>
                    <a:pt x="826" y="2180"/>
                  </a:lnTo>
                  <a:cubicBezTo>
                    <a:pt x="825" y="2176"/>
                    <a:pt x="823" y="2172"/>
                    <a:pt x="820" y="2169"/>
                  </a:cubicBezTo>
                  <a:lnTo>
                    <a:pt x="820" y="2169"/>
                  </a:lnTo>
                  <a:cubicBezTo>
                    <a:pt x="803" y="2153"/>
                    <a:pt x="788" y="2135"/>
                    <a:pt x="775" y="2116"/>
                  </a:cubicBezTo>
                  <a:lnTo>
                    <a:pt x="775" y="2116"/>
                  </a:lnTo>
                  <a:cubicBezTo>
                    <a:pt x="773" y="2113"/>
                    <a:pt x="771" y="2111"/>
                    <a:pt x="769" y="2109"/>
                  </a:cubicBezTo>
                  <a:lnTo>
                    <a:pt x="769" y="2109"/>
                  </a:lnTo>
                  <a:cubicBezTo>
                    <a:pt x="673" y="1967"/>
                    <a:pt x="578" y="1825"/>
                    <a:pt x="482" y="1683"/>
                  </a:cubicBezTo>
                  <a:lnTo>
                    <a:pt x="482" y="1683"/>
                  </a:lnTo>
                  <a:cubicBezTo>
                    <a:pt x="495" y="1666"/>
                    <a:pt x="500" y="1645"/>
                    <a:pt x="496" y="1623"/>
                  </a:cubicBezTo>
                  <a:lnTo>
                    <a:pt x="496" y="1623"/>
                  </a:lnTo>
                  <a:cubicBezTo>
                    <a:pt x="489" y="1587"/>
                    <a:pt x="453" y="1560"/>
                    <a:pt x="417" y="1565"/>
                  </a:cubicBezTo>
                  <a:lnTo>
                    <a:pt x="417" y="1565"/>
                  </a:lnTo>
                  <a:cubicBezTo>
                    <a:pt x="413" y="1566"/>
                    <a:pt x="409" y="1567"/>
                    <a:pt x="406" y="1569"/>
                  </a:cubicBezTo>
                  <a:lnTo>
                    <a:pt x="406" y="1569"/>
                  </a:lnTo>
                  <a:cubicBezTo>
                    <a:pt x="400" y="1566"/>
                    <a:pt x="393" y="1566"/>
                    <a:pt x="386" y="1570"/>
                  </a:cubicBezTo>
                  <a:lnTo>
                    <a:pt x="386" y="1570"/>
                  </a:lnTo>
                  <a:cubicBezTo>
                    <a:pt x="353" y="1590"/>
                    <a:pt x="339" y="1631"/>
                    <a:pt x="353" y="1666"/>
                  </a:cubicBezTo>
                  <a:lnTo>
                    <a:pt x="353" y="1666"/>
                  </a:lnTo>
                  <a:cubicBezTo>
                    <a:pt x="367" y="1702"/>
                    <a:pt x="405" y="1717"/>
                    <a:pt x="441" y="1709"/>
                  </a:cubicBezTo>
                  <a:lnTo>
                    <a:pt x="441" y="1709"/>
                  </a:lnTo>
                  <a:cubicBezTo>
                    <a:pt x="533" y="1846"/>
                    <a:pt x="625" y="1983"/>
                    <a:pt x="717" y="2119"/>
                  </a:cubicBezTo>
                  <a:lnTo>
                    <a:pt x="717" y="2119"/>
                  </a:lnTo>
                  <a:cubicBezTo>
                    <a:pt x="622" y="2068"/>
                    <a:pt x="524" y="2021"/>
                    <a:pt x="425" y="1977"/>
                  </a:cubicBezTo>
                  <a:lnTo>
                    <a:pt x="425" y="1977"/>
                  </a:lnTo>
                  <a:cubicBezTo>
                    <a:pt x="425" y="1971"/>
                    <a:pt x="423" y="1964"/>
                    <a:pt x="421" y="1957"/>
                  </a:cubicBezTo>
                  <a:lnTo>
                    <a:pt x="421" y="1957"/>
                  </a:lnTo>
                  <a:cubicBezTo>
                    <a:pt x="410" y="1909"/>
                    <a:pt x="357" y="1882"/>
                    <a:pt x="312" y="1903"/>
                  </a:cubicBezTo>
                  <a:lnTo>
                    <a:pt x="312" y="1903"/>
                  </a:lnTo>
                  <a:cubicBezTo>
                    <a:pt x="300" y="1908"/>
                    <a:pt x="289" y="1917"/>
                    <a:pt x="281" y="1927"/>
                  </a:cubicBezTo>
                  <a:lnTo>
                    <a:pt x="281" y="1927"/>
                  </a:lnTo>
                  <a:cubicBezTo>
                    <a:pt x="254" y="1942"/>
                    <a:pt x="235" y="1976"/>
                    <a:pt x="243" y="2008"/>
                  </a:cubicBezTo>
                  <a:lnTo>
                    <a:pt x="243" y="2008"/>
                  </a:lnTo>
                  <a:cubicBezTo>
                    <a:pt x="255" y="2059"/>
                    <a:pt x="309" y="2082"/>
                    <a:pt x="357" y="2071"/>
                  </a:cubicBezTo>
                  <a:lnTo>
                    <a:pt x="357" y="2071"/>
                  </a:lnTo>
                  <a:cubicBezTo>
                    <a:pt x="384" y="2065"/>
                    <a:pt x="403" y="2048"/>
                    <a:pt x="414" y="2026"/>
                  </a:cubicBezTo>
                  <a:lnTo>
                    <a:pt x="414" y="2026"/>
                  </a:lnTo>
                  <a:cubicBezTo>
                    <a:pt x="633" y="2122"/>
                    <a:pt x="842" y="2238"/>
                    <a:pt x="1038" y="2373"/>
                  </a:cubicBezTo>
                  <a:lnTo>
                    <a:pt x="1038" y="2373"/>
                  </a:lnTo>
                  <a:cubicBezTo>
                    <a:pt x="1079" y="2607"/>
                    <a:pt x="1115" y="2844"/>
                    <a:pt x="1152" y="3079"/>
                  </a:cubicBezTo>
                  <a:lnTo>
                    <a:pt x="1152" y="3079"/>
                  </a:lnTo>
                  <a:cubicBezTo>
                    <a:pt x="1159" y="3123"/>
                    <a:pt x="1166" y="3167"/>
                    <a:pt x="1173" y="3211"/>
                  </a:cubicBezTo>
                  <a:lnTo>
                    <a:pt x="1173" y="3211"/>
                  </a:lnTo>
                  <a:cubicBezTo>
                    <a:pt x="1024" y="3116"/>
                    <a:pt x="867" y="3041"/>
                    <a:pt x="699" y="2985"/>
                  </a:cubicBezTo>
                  <a:lnTo>
                    <a:pt x="699" y="2985"/>
                  </a:lnTo>
                  <a:cubicBezTo>
                    <a:pt x="698" y="2985"/>
                    <a:pt x="698" y="2985"/>
                    <a:pt x="697" y="2985"/>
                  </a:cubicBezTo>
                  <a:lnTo>
                    <a:pt x="697" y="2985"/>
                  </a:lnTo>
                  <a:cubicBezTo>
                    <a:pt x="656" y="2923"/>
                    <a:pt x="615" y="2862"/>
                    <a:pt x="573" y="2801"/>
                  </a:cubicBezTo>
                  <a:lnTo>
                    <a:pt x="573" y="2801"/>
                  </a:lnTo>
                  <a:cubicBezTo>
                    <a:pt x="597" y="2773"/>
                    <a:pt x="595" y="2731"/>
                    <a:pt x="569" y="2700"/>
                  </a:cubicBezTo>
                  <a:lnTo>
                    <a:pt x="569" y="2700"/>
                  </a:lnTo>
                  <a:cubicBezTo>
                    <a:pt x="557" y="2686"/>
                    <a:pt x="541" y="2678"/>
                    <a:pt x="526" y="2676"/>
                  </a:cubicBezTo>
                  <a:lnTo>
                    <a:pt x="526" y="2676"/>
                  </a:lnTo>
                  <a:cubicBezTo>
                    <a:pt x="522" y="2670"/>
                    <a:pt x="516" y="2666"/>
                    <a:pt x="507" y="2666"/>
                  </a:cubicBezTo>
                  <a:lnTo>
                    <a:pt x="506" y="2666"/>
                  </a:lnTo>
                  <a:lnTo>
                    <a:pt x="506" y="2666"/>
                  </a:lnTo>
                  <a:cubicBezTo>
                    <a:pt x="500" y="2656"/>
                    <a:pt x="487" y="2649"/>
                    <a:pt x="473" y="2658"/>
                  </a:cubicBezTo>
                  <a:lnTo>
                    <a:pt x="473" y="2658"/>
                  </a:lnTo>
                  <a:cubicBezTo>
                    <a:pt x="432" y="2683"/>
                    <a:pt x="411" y="2738"/>
                    <a:pt x="432" y="2783"/>
                  </a:cubicBezTo>
                  <a:lnTo>
                    <a:pt x="432" y="2783"/>
                  </a:lnTo>
                  <a:cubicBezTo>
                    <a:pt x="449" y="2821"/>
                    <a:pt x="492" y="2838"/>
                    <a:pt x="531" y="2827"/>
                  </a:cubicBezTo>
                  <a:lnTo>
                    <a:pt x="531" y="2827"/>
                  </a:lnTo>
                  <a:cubicBezTo>
                    <a:pt x="574" y="2889"/>
                    <a:pt x="615" y="2950"/>
                    <a:pt x="656" y="3013"/>
                  </a:cubicBezTo>
                  <a:lnTo>
                    <a:pt x="656" y="3013"/>
                  </a:lnTo>
                  <a:cubicBezTo>
                    <a:pt x="635" y="3036"/>
                    <a:pt x="611" y="3056"/>
                    <a:pt x="584" y="3071"/>
                  </a:cubicBezTo>
                  <a:lnTo>
                    <a:pt x="584" y="3071"/>
                  </a:lnTo>
                  <a:cubicBezTo>
                    <a:pt x="582" y="3070"/>
                    <a:pt x="581" y="3069"/>
                    <a:pt x="579" y="3068"/>
                  </a:cubicBezTo>
                  <a:lnTo>
                    <a:pt x="579" y="3068"/>
                  </a:lnTo>
                  <a:cubicBezTo>
                    <a:pt x="557" y="3054"/>
                    <a:pt x="527" y="3059"/>
                    <a:pt x="510" y="3076"/>
                  </a:cubicBezTo>
                  <a:lnTo>
                    <a:pt x="510" y="3076"/>
                  </a:lnTo>
                  <a:cubicBezTo>
                    <a:pt x="500" y="3077"/>
                    <a:pt x="491" y="3081"/>
                    <a:pt x="487" y="3093"/>
                  </a:cubicBezTo>
                  <a:lnTo>
                    <a:pt x="487" y="3093"/>
                  </a:lnTo>
                  <a:cubicBezTo>
                    <a:pt x="479" y="3123"/>
                    <a:pt x="492" y="3153"/>
                    <a:pt x="517" y="3169"/>
                  </a:cubicBezTo>
                  <a:lnTo>
                    <a:pt x="517" y="3169"/>
                  </a:lnTo>
                  <a:cubicBezTo>
                    <a:pt x="547" y="3188"/>
                    <a:pt x="584" y="3171"/>
                    <a:pt x="600" y="3144"/>
                  </a:cubicBezTo>
                  <a:lnTo>
                    <a:pt x="600" y="3144"/>
                  </a:lnTo>
                  <a:cubicBezTo>
                    <a:pt x="606" y="3135"/>
                    <a:pt x="608" y="3125"/>
                    <a:pt x="608" y="3114"/>
                  </a:cubicBezTo>
                  <a:lnTo>
                    <a:pt x="608" y="3114"/>
                  </a:lnTo>
                  <a:cubicBezTo>
                    <a:pt x="637" y="3097"/>
                    <a:pt x="665" y="3076"/>
                    <a:pt x="688" y="3050"/>
                  </a:cubicBezTo>
                  <a:lnTo>
                    <a:pt x="688" y="3050"/>
                  </a:lnTo>
                  <a:cubicBezTo>
                    <a:pt x="698" y="3053"/>
                    <a:pt x="709" y="3050"/>
                    <a:pt x="716" y="3043"/>
                  </a:cubicBezTo>
                  <a:lnTo>
                    <a:pt x="716" y="3043"/>
                  </a:lnTo>
                  <a:cubicBezTo>
                    <a:pt x="763" y="3059"/>
                    <a:pt x="809" y="3077"/>
                    <a:pt x="854" y="3097"/>
                  </a:cubicBezTo>
                  <a:lnTo>
                    <a:pt x="854" y="3097"/>
                  </a:lnTo>
                  <a:cubicBezTo>
                    <a:pt x="754" y="3150"/>
                    <a:pt x="514" y="3272"/>
                    <a:pt x="440" y="3255"/>
                  </a:cubicBezTo>
                  <a:lnTo>
                    <a:pt x="440" y="3255"/>
                  </a:lnTo>
                  <a:cubicBezTo>
                    <a:pt x="440" y="3247"/>
                    <a:pt x="440" y="3240"/>
                    <a:pt x="438" y="3231"/>
                  </a:cubicBezTo>
                  <a:lnTo>
                    <a:pt x="438" y="3231"/>
                  </a:lnTo>
                  <a:cubicBezTo>
                    <a:pt x="431" y="3198"/>
                    <a:pt x="399" y="3174"/>
                    <a:pt x="366" y="3170"/>
                  </a:cubicBezTo>
                  <a:lnTo>
                    <a:pt x="366" y="3170"/>
                  </a:lnTo>
                  <a:cubicBezTo>
                    <a:pt x="363" y="3160"/>
                    <a:pt x="353" y="3152"/>
                    <a:pt x="339" y="3157"/>
                  </a:cubicBezTo>
                  <a:lnTo>
                    <a:pt x="339" y="3157"/>
                  </a:lnTo>
                  <a:cubicBezTo>
                    <a:pt x="297" y="3172"/>
                    <a:pt x="269" y="3217"/>
                    <a:pt x="278" y="3262"/>
                  </a:cubicBezTo>
                  <a:lnTo>
                    <a:pt x="278" y="3262"/>
                  </a:lnTo>
                  <a:cubicBezTo>
                    <a:pt x="287" y="3307"/>
                    <a:pt x="330" y="3332"/>
                    <a:pt x="374" y="3323"/>
                  </a:cubicBezTo>
                  <a:lnTo>
                    <a:pt x="374" y="3323"/>
                  </a:lnTo>
                  <a:cubicBezTo>
                    <a:pt x="391" y="3320"/>
                    <a:pt x="406" y="3312"/>
                    <a:pt x="418" y="3302"/>
                  </a:cubicBezTo>
                  <a:lnTo>
                    <a:pt x="418" y="3302"/>
                  </a:lnTo>
                  <a:cubicBezTo>
                    <a:pt x="456" y="3312"/>
                    <a:pt x="509" y="3292"/>
                    <a:pt x="545" y="3282"/>
                  </a:cubicBezTo>
                  <a:lnTo>
                    <a:pt x="545" y="3282"/>
                  </a:lnTo>
                  <a:cubicBezTo>
                    <a:pt x="672" y="3245"/>
                    <a:pt x="794" y="3188"/>
                    <a:pt x="910" y="3122"/>
                  </a:cubicBezTo>
                  <a:lnTo>
                    <a:pt x="910" y="3122"/>
                  </a:lnTo>
                  <a:cubicBezTo>
                    <a:pt x="1004" y="3166"/>
                    <a:pt x="1095" y="3217"/>
                    <a:pt x="1182" y="3276"/>
                  </a:cubicBezTo>
                  <a:lnTo>
                    <a:pt x="1182" y="3276"/>
                  </a:lnTo>
                  <a:cubicBezTo>
                    <a:pt x="1221" y="3536"/>
                    <a:pt x="1256" y="3796"/>
                    <a:pt x="1282" y="4058"/>
                  </a:cubicBezTo>
                  <a:lnTo>
                    <a:pt x="1282" y="4058"/>
                  </a:lnTo>
                  <a:cubicBezTo>
                    <a:pt x="1198" y="3954"/>
                    <a:pt x="1103" y="3860"/>
                    <a:pt x="997" y="3777"/>
                  </a:cubicBezTo>
                  <a:lnTo>
                    <a:pt x="997" y="3777"/>
                  </a:lnTo>
                  <a:cubicBezTo>
                    <a:pt x="968" y="3724"/>
                    <a:pt x="942" y="3669"/>
                    <a:pt x="920" y="3614"/>
                  </a:cubicBezTo>
                  <a:lnTo>
                    <a:pt x="920" y="3614"/>
                  </a:lnTo>
                  <a:cubicBezTo>
                    <a:pt x="959" y="3585"/>
                    <a:pt x="969" y="3518"/>
                    <a:pt x="924" y="3485"/>
                  </a:cubicBezTo>
                  <a:lnTo>
                    <a:pt x="924" y="3485"/>
                  </a:lnTo>
                  <a:cubicBezTo>
                    <a:pt x="915" y="3478"/>
                    <a:pt x="904" y="3474"/>
                    <a:pt x="892" y="3473"/>
                  </a:cubicBezTo>
                  <a:lnTo>
                    <a:pt x="892" y="3473"/>
                  </a:lnTo>
                  <a:cubicBezTo>
                    <a:pt x="904" y="3454"/>
                    <a:pt x="874" y="3427"/>
                    <a:pt x="852" y="3445"/>
                  </a:cubicBezTo>
                  <a:lnTo>
                    <a:pt x="852" y="3445"/>
                  </a:lnTo>
                  <a:cubicBezTo>
                    <a:pt x="819" y="3471"/>
                    <a:pt x="787" y="3504"/>
                    <a:pt x="793" y="3549"/>
                  </a:cubicBezTo>
                  <a:lnTo>
                    <a:pt x="793" y="3549"/>
                  </a:lnTo>
                  <a:cubicBezTo>
                    <a:pt x="797" y="3587"/>
                    <a:pt x="824" y="3617"/>
                    <a:pt x="861" y="3626"/>
                  </a:cubicBezTo>
                  <a:lnTo>
                    <a:pt x="861" y="3626"/>
                  </a:lnTo>
                  <a:cubicBezTo>
                    <a:pt x="865" y="3627"/>
                    <a:pt x="868" y="3627"/>
                    <a:pt x="872" y="3627"/>
                  </a:cubicBezTo>
                  <a:lnTo>
                    <a:pt x="872" y="3627"/>
                  </a:lnTo>
                  <a:cubicBezTo>
                    <a:pt x="872" y="3629"/>
                    <a:pt x="873" y="3631"/>
                    <a:pt x="873" y="3632"/>
                  </a:cubicBezTo>
                  <a:lnTo>
                    <a:pt x="873" y="3632"/>
                  </a:lnTo>
                  <a:cubicBezTo>
                    <a:pt x="873" y="3642"/>
                    <a:pt x="877" y="3648"/>
                    <a:pt x="883" y="3652"/>
                  </a:cubicBezTo>
                  <a:lnTo>
                    <a:pt x="883" y="3652"/>
                  </a:lnTo>
                  <a:cubicBezTo>
                    <a:pt x="897" y="3687"/>
                    <a:pt x="913" y="3722"/>
                    <a:pt x="930" y="3756"/>
                  </a:cubicBezTo>
                  <a:lnTo>
                    <a:pt x="930" y="3756"/>
                  </a:lnTo>
                  <a:cubicBezTo>
                    <a:pt x="880" y="3760"/>
                    <a:pt x="831" y="3765"/>
                    <a:pt x="782" y="3770"/>
                  </a:cubicBezTo>
                  <a:lnTo>
                    <a:pt x="782" y="3770"/>
                  </a:lnTo>
                  <a:cubicBezTo>
                    <a:pt x="771" y="3759"/>
                    <a:pt x="756" y="3752"/>
                    <a:pt x="741" y="3750"/>
                  </a:cubicBezTo>
                  <a:lnTo>
                    <a:pt x="741" y="3750"/>
                  </a:lnTo>
                  <a:cubicBezTo>
                    <a:pt x="738" y="3745"/>
                    <a:pt x="733" y="3740"/>
                    <a:pt x="726" y="3737"/>
                  </a:cubicBezTo>
                  <a:lnTo>
                    <a:pt x="726" y="3737"/>
                  </a:lnTo>
                  <a:cubicBezTo>
                    <a:pt x="682" y="3719"/>
                    <a:pt x="652" y="3781"/>
                    <a:pt x="645" y="3816"/>
                  </a:cubicBezTo>
                  <a:lnTo>
                    <a:pt x="645" y="3816"/>
                  </a:lnTo>
                  <a:cubicBezTo>
                    <a:pt x="638" y="3853"/>
                    <a:pt x="663" y="3887"/>
                    <a:pt x="696" y="3902"/>
                  </a:cubicBezTo>
                  <a:lnTo>
                    <a:pt x="696" y="3902"/>
                  </a:lnTo>
                  <a:cubicBezTo>
                    <a:pt x="758" y="3930"/>
                    <a:pt x="809" y="3873"/>
                    <a:pt x="803" y="3816"/>
                  </a:cubicBezTo>
                  <a:lnTo>
                    <a:pt x="803" y="3816"/>
                  </a:lnTo>
                  <a:cubicBezTo>
                    <a:pt x="847" y="3812"/>
                    <a:pt x="892" y="3808"/>
                    <a:pt x="937" y="3804"/>
                  </a:cubicBezTo>
                  <a:lnTo>
                    <a:pt x="937" y="3804"/>
                  </a:lnTo>
                  <a:cubicBezTo>
                    <a:pt x="940" y="3803"/>
                    <a:pt x="943" y="3802"/>
                    <a:pt x="946" y="3801"/>
                  </a:cubicBezTo>
                  <a:lnTo>
                    <a:pt x="946" y="3801"/>
                  </a:lnTo>
                  <a:cubicBezTo>
                    <a:pt x="944" y="3803"/>
                    <a:pt x="943" y="3806"/>
                    <a:pt x="941" y="3809"/>
                  </a:cubicBezTo>
                  <a:lnTo>
                    <a:pt x="941" y="3809"/>
                  </a:lnTo>
                  <a:cubicBezTo>
                    <a:pt x="932" y="3831"/>
                    <a:pt x="923" y="3854"/>
                    <a:pt x="913" y="3877"/>
                  </a:cubicBezTo>
                  <a:lnTo>
                    <a:pt x="913" y="3877"/>
                  </a:lnTo>
                  <a:cubicBezTo>
                    <a:pt x="908" y="3889"/>
                    <a:pt x="918" y="3904"/>
                    <a:pt x="930" y="3907"/>
                  </a:cubicBezTo>
                  <a:lnTo>
                    <a:pt x="930" y="3907"/>
                  </a:lnTo>
                  <a:cubicBezTo>
                    <a:pt x="944" y="3911"/>
                    <a:pt x="955" y="3902"/>
                    <a:pt x="960" y="3890"/>
                  </a:cubicBezTo>
                  <a:lnTo>
                    <a:pt x="960" y="3890"/>
                  </a:lnTo>
                  <a:cubicBezTo>
                    <a:pt x="968" y="3871"/>
                    <a:pt x="975" y="3853"/>
                    <a:pt x="983" y="3836"/>
                  </a:cubicBezTo>
                  <a:lnTo>
                    <a:pt x="983" y="3836"/>
                  </a:lnTo>
                  <a:cubicBezTo>
                    <a:pt x="986" y="3836"/>
                    <a:pt x="989" y="3836"/>
                    <a:pt x="992" y="3835"/>
                  </a:cubicBezTo>
                  <a:lnTo>
                    <a:pt x="992" y="3835"/>
                  </a:lnTo>
                  <a:cubicBezTo>
                    <a:pt x="1100" y="3923"/>
                    <a:pt x="1197" y="4023"/>
                    <a:pt x="1281" y="4135"/>
                  </a:cubicBezTo>
                  <a:lnTo>
                    <a:pt x="1281" y="4135"/>
                  </a:lnTo>
                  <a:cubicBezTo>
                    <a:pt x="1284" y="4138"/>
                    <a:pt x="1287" y="4141"/>
                    <a:pt x="1291" y="4143"/>
                  </a:cubicBezTo>
                  <a:lnTo>
                    <a:pt x="1291" y="4143"/>
                  </a:lnTo>
                  <a:cubicBezTo>
                    <a:pt x="1301" y="4250"/>
                    <a:pt x="1310" y="4357"/>
                    <a:pt x="1318" y="4464"/>
                  </a:cubicBezTo>
                  <a:lnTo>
                    <a:pt x="1318" y="4464"/>
                  </a:lnTo>
                  <a:cubicBezTo>
                    <a:pt x="1320" y="4496"/>
                    <a:pt x="1368" y="4496"/>
                    <a:pt x="1367" y="4464"/>
                  </a:cubicBezTo>
                  <a:lnTo>
                    <a:pt x="1367" y="4464"/>
                  </a:lnTo>
                  <a:cubicBezTo>
                    <a:pt x="1354" y="4277"/>
                    <a:pt x="1336" y="4091"/>
                    <a:pt x="1315" y="3905"/>
                  </a:cubicBezTo>
                  <a:lnTo>
                    <a:pt x="1315" y="3905"/>
                  </a:lnTo>
                  <a:cubicBezTo>
                    <a:pt x="1322" y="3903"/>
                    <a:pt x="1329" y="3898"/>
                    <a:pt x="1332" y="3889"/>
                  </a:cubicBezTo>
                  <a:lnTo>
                    <a:pt x="1332" y="3889"/>
                  </a:lnTo>
                  <a:cubicBezTo>
                    <a:pt x="1335" y="3876"/>
                    <a:pt x="1338" y="3864"/>
                    <a:pt x="1341" y="3851"/>
                  </a:cubicBezTo>
                  <a:lnTo>
                    <a:pt x="1341" y="3851"/>
                  </a:lnTo>
                  <a:cubicBezTo>
                    <a:pt x="1422" y="3753"/>
                    <a:pt x="1507" y="3660"/>
                    <a:pt x="1597" y="3571"/>
                  </a:cubicBezTo>
                  <a:lnTo>
                    <a:pt x="1597" y="3571"/>
                  </a:lnTo>
                  <a:cubicBezTo>
                    <a:pt x="1624" y="3587"/>
                    <a:pt x="1652" y="3603"/>
                    <a:pt x="1680" y="3619"/>
                  </a:cubicBezTo>
                  <a:lnTo>
                    <a:pt x="1680" y="3619"/>
                  </a:lnTo>
                  <a:cubicBezTo>
                    <a:pt x="1680" y="3623"/>
                    <a:pt x="1680" y="3627"/>
                    <a:pt x="1680" y="3631"/>
                  </a:cubicBezTo>
                  <a:lnTo>
                    <a:pt x="1680" y="3631"/>
                  </a:lnTo>
                  <a:cubicBezTo>
                    <a:pt x="1687" y="3659"/>
                    <a:pt x="1718" y="3672"/>
                    <a:pt x="1744" y="3665"/>
                  </a:cubicBezTo>
                  <a:lnTo>
                    <a:pt x="1744" y="3665"/>
                  </a:lnTo>
                  <a:cubicBezTo>
                    <a:pt x="1768" y="3659"/>
                    <a:pt x="1786" y="3632"/>
                    <a:pt x="1783" y="3607"/>
                  </a:cubicBezTo>
                  <a:lnTo>
                    <a:pt x="1783" y="3607"/>
                  </a:lnTo>
                  <a:cubicBezTo>
                    <a:pt x="1780" y="3581"/>
                    <a:pt x="1758" y="3562"/>
                    <a:pt x="1731" y="3564"/>
                  </a:cubicBezTo>
                  <a:lnTo>
                    <a:pt x="1731" y="3564"/>
                  </a:lnTo>
                  <a:cubicBezTo>
                    <a:pt x="1720" y="3566"/>
                    <a:pt x="1710" y="3569"/>
                    <a:pt x="1703" y="3576"/>
                  </a:cubicBezTo>
                  <a:lnTo>
                    <a:pt x="1703" y="3576"/>
                  </a:lnTo>
                  <a:cubicBezTo>
                    <a:pt x="1686" y="3567"/>
                    <a:pt x="1670" y="3557"/>
                    <a:pt x="1653" y="3548"/>
                  </a:cubicBezTo>
                  <a:lnTo>
                    <a:pt x="1653" y="3548"/>
                  </a:lnTo>
                  <a:cubicBezTo>
                    <a:pt x="1726" y="3515"/>
                    <a:pt x="1797" y="3478"/>
                    <a:pt x="1865" y="3437"/>
                  </a:cubicBezTo>
                  <a:lnTo>
                    <a:pt x="1865" y="3437"/>
                  </a:lnTo>
                  <a:cubicBezTo>
                    <a:pt x="1900" y="3467"/>
                    <a:pt x="1956" y="3471"/>
                    <a:pt x="1997" y="3454"/>
                  </a:cubicBezTo>
                  <a:lnTo>
                    <a:pt x="1997" y="3454"/>
                  </a:lnTo>
                  <a:cubicBezTo>
                    <a:pt x="2062" y="3425"/>
                    <a:pt x="2072" y="3334"/>
                    <a:pt x="2044" y="3277"/>
                  </a:cubicBezTo>
                  <a:lnTo>
                    <a:pt x="2044" y="3277"/>
                  </a:lnTo>
                  <a:cubicBezTo>
                    <a:pt x="2013" y="3213"/>
                    <a:pt x="1955" y="3227"/>
                    <a:pt x="1912" y="3264"/>
                  </a:cubicBezTo>
                  <a:lnTo>
                    <a:pt x="1912" y="3264"/>
                  </a:lnTo>
                  <a:cubicBezTo>
                    <a:pt x="1857" y="3276"/>
                    <a:pt x="1822" y="3338"/>
                    <a:pt x="1838" y="3394"/>
                  </a:cubicBezTo>
                  <a:lnTo>
                    <a:pt x="1838" y="3394"/>
                  </a:lnTo>
                  <a:cubicBezTo>
                    <a:pt x="1838" y="3395"/>
                    <a:pt x="1838" y="3396"/>
                    <a:pt x="1838" y="3397"/>
                  </a:cubicBezTo>
                  <a:lnTo>
                    <a:pt x="1838" y="3397"/>
                  </a:lnTo>
                  <a:cubicBezTo>
                    <a:pt x="1779" y="3432"/>
                    <a:pt x="1719" y="3464"/>
                    <a:pt x="1657" y="3493"/>
                  </a:cubicBezTo>
                  <a:lnTo>
                    <a:pt x="1657" y="3493"/>
                  </a:lnTo>
                  <a:cubicBezTo>
                    <a:pt x="1673" y="3437"/>
                    <a:pt x="1684" y="3380"/>
                    <a:pt x="1693" y="3323"/>
                  </a:cubicBezTo>
                  <a:lnTo>
                    <a:pt x="1693" y="3323"/>
                  </a:lnTo>
                  <a:cubicBezTo>
                    <a:pt x="1718" y="3318"/>
                    <a:pt x="1741" y="3303"/>
                    <a:pt x="1755" y="3281"/>
                  </a:cubicBezTo>
                  <a:lnTo>
                    <a:pt x="1755" y="3281"/>
                  </a:lnTo>
                  <a:cubicBezTo>
                    <a:pt x="1779" y="3245"/>
                    <a:pt x="1764" y="3198"/>
                    <a:pt x="1739" y="3168"/>
                  </a:cubicBezTo>
                  <a:lnTo>
                    <a:pt x="1739" y="3168"/>
                  </a:lnTo>
                  <a:cubicBezTo>
                    <a:pt x="1729" y="3156"/>
                    <a:pt x="1708" y="3141"/>
                    <a:pt x="1691" y="3141"/>
                  </a:cubicBezTo>
                  <a:lnTo>
                    <a:pt x="1691" y="3141"/>
                  </a:lnTo>
                  <a:cubicBezTo>
                    <a:pt x="1678" y="3141"/>
                    <a:pt x="1665" y="3151"/>
                    <a:pt x="1654" y="3162"/>
                  </a:cubicBezTo>
                  <a:lnTo>
                    <a:pt x="1654" y="3162"/>
                  </a:lnTo>
                  <a:cubicBezTo>
                    <a:pt x="1652" y="3163"/>
                    <a:pt x="1650" y="3163"/>
                    <a:pt x="1648" y="3163"/>
                  </a:cubicBezTo>
                  <a:lnTo>
                    <a:pt x="1648" y="3163"/>
                  </a:lnTo>
                  <a:cubicBezTo>
                    <a:pt x="1578" y="3190"/>
                    <a:pt x="1576" y="3294"/>
                    <a:pt x="1644" y="3319"/>
                  </a:cubicBezTo>
                  <a:lnTo>
                    <a:pt x="1644" y="3319"/>
                  </a:lnTo>
                  <a:cubicBezTo>
                    <a:pt x="1635" y="3378"/>
                    <a:pt x="1623" y="3436"/>
                    <a:pt x="1606" y="3493"/>
                  </a:cubicBezTo>
                  <a:lnTo>
                    <a:pt x="1606" y="3493"/>
                  </a:lnTo>
                  <a:cubicBezTo>
                    <a:pt x="1499" y="3596"/>
                    <a:pt x="1399" y="3704"/>
                    <a:pt x="1305" y="3819"/>
                  </a:cubicBezTo>
                  <a:lnTo>
                    <a:pt x="1305" y="3819"/>
                  </a:lnTo>
                  <a:cubicBezTo>
                    <a:pt x="1283" y="3637"/>
                    <a:pt x="1258" y="3455"/>
                    <a:pt x="1231" y="3274"/>
                  </a:cubicBezTo>
                  <a:lnTo>
                    <a:pt x="1231" y="3274"/>
                  </a:lnTo>
                  <a:cubicBezTo>
                    <a:pt x="1234" y="3265"/>
                    <a:pt x="1234" y="3255"/>
                    <a:pt x="1227" y="3248"/>
                  </a:cubicBezTo>
                  <a:lnTo>
                    <a:pt x="1227" y="3248"/>
                  </a:lnTo>
                  <a:cubicBezTo>
                    <a:pt x="1220" y="3201"/>
                    <a:pt x="1213" y="3154"/>
                    <a:pt x="1206" y="3108"/>
                  </a:cubicBezTo>
                  <a:lnTo>
                    <a:pt x="1206" y="3108"/>
                  </a:lnTo>
                  <a:cubicBezTo>
                    <a:pt x="1204" y="3097"/>
                    <a:pt x="1202" y="3085"/>
                    <a:pt x="1200" y="3074"/>
                  </a:cubicBezTo>
                  <a:lnTo>
                    <a:pt x="1200" y="3074"/>
                  </a:lnTo>
                  <a:cubicBezTo>
                    <a:pt x="1209" y="3080"/>
                    <a:pt x="1222" y="3082"/>
                    <a:pt x="1232" y="3072"/>
                  </a:cubicBezTo>
                  <a:lnTo>
                    <a:pt x="1232" y="3072"/>
                  </a:lnTo>
                  <a:cubicBezTo>
                    <a:pt x="1350" y="2960"/>
                    <a:pt x="1468" y="2848"/>
                    <a:pt x="1585" y="2736"/>
                  </a:cubicBezTo>
                  <a:lnTo>
                    <a:pt x="1585" y="2736"/>
                  </a:lnTo>
                  <a:cubicBezTo>
                    <a:pt x="1656" y="2716"/>
                    <a:pt x="1726" y="2696"/>
                    <a:pt x="1798" y="2676"/>
                  </a:cubicBezTo>
                  <a:lnTo>
                    <a:pt x="1798" y="2676"/>
                  </a:lnTo>
                  <a:cubicBezTo>
                    <a:pt x="1832" y="2738"/>
                    <a:pt x="1923" y="2753"/>
                    <a:pt x="1974" y="2702"/>
                  </a:cubicBezTo>
                  <a:lnTo>
                    <a:pt x="1974" y="2702"/>
                  </a:lnTo>
                  <a:cubicBezTo>
                    <a:pt x="2023" y="2652"/>
                    <a:pt x="2001" y="2562"/>
                    <a:pt x="1944" y="2529"/>
                  </a:cubicBezTo>
                  <a:lnTo>
                    <a:pt x="1944" y="2529"/>
                  </a:lnTo>
                  <a:cubicBezTo>
                    <a:pt x="1933" y="2523"/>
                    <a:pt x="1922" y="2520"/>
                    <a:pt x="1911" y="2519"/>
                  </a:cubicBezTo>
                  <a:lnTo>
                    <a:pt x="1911" y="2519"/>
                  </a:lnTo>
                  <a:cubicBezTo>
                    <a:pt x="1910" y="2519"/>
                    <a:pt x="1909" y="2519"/>
                    <a:pt x="1908" y="2518"/>
                  </a:cubicBezTo>
                  <a:lnTo>
                    <a:pt x="1908" y="2518"/>
                  </a:lnTo>
                  <a:cubicBezTo>
                    <a:pt x="1845" y="2512"/>
                    <a:pt x="1786" y="2568"/>
                    <a:pt x="1785" y="2629"/>
                  </a:cubicBezTo>
                  <a:lnTo>
                    <a:pt x="1785" y="2629"/>
                  </a:lnTo>
                  <a:cubicBezTo>
                    <a:pt x="1730" y="2645"/>
                    <a:pt x="1675" y="2660"/>
                    <a:pt x="1620" y="2676"/>
                  </a:cubicBezTo>
                  <a:lnTo>
                    <a:pt x="1620" y="2676"/>
                  </a:lnTo>
                  <a:cubicBezTo>
                    <a:pt x="1637" y="2624"/>
                    <a:pt x="1650" y="2571"/>
                    <a:pt x="1659" y="2517"/>
                  </a:cubicBezTo>
                  <a:lnTo>
                    <a:pt x="1659" y="2517"/>
                  </a:lnTo>
                  <a:cubicBezTo>
                    <a:pt x="1680" y="2514"/>
                    <a:pt x="1700" y="2504"/>
                    <a:pt x="1714" y="2488"/>
                  </a:cubicBezTo>
                  <a:lnTo>
                    <a:pt x="1714" y="2488"/>
                  </a:lnTo>
                  <a:cubicBezTo>
                    <a:pt x="1750" y="2446"/>
                    <a:pt x="1733" y="2373"/>
                    <a:pt x="1679" y="2355"/>
                  </a:cubicBezTo>
                  <a:lnTo>
                    <a:pt x="1679" y="2355"/>
                  </a:lnTo>
                  <a:cubicBezTo>
                    <a:pt x="1637" y="2341"/>
                    <a:pt x="1592" y="2364"/>
                    <a:pt x="1577" y="2404"/>
                  </a:cubicBezTo>
                  <a:lnTo>
                    <a:pt x="1577" y="2404"/>
                  </a:lnTo>
                  <a:cubicBezTo>
                    <a:pt x="1567" y="2425"/>
                    <a:pt x="1566" y="2450"/>
                    <a:pt x="1577" y="2475"/>
                  </a:cubicBezTo>
                  <a:lnTo>
                    <a:pt x="1577" y="2475"/>
                  </a:lnTo>
                  <a:cubicBezTo>
                    <a:pt x="1584" y="2492"/>
                    <a:pt x="1596" y="2503"/>
                    <a:pt x="1611" y="2510"/>
                  </a:cubicBezTo>
                  <a:lnTo>
                    <a:pt x="1611" y="2510"/>
                  </a:lnTo>
                  <a:cubicBezTo>
                    <a:pt x="1600" y="2571"/>
                    <a:pt x="1585" y="2630"/>
                    <a:pt x="1564" y="2689"/>
                  </a:cubicBezTo>
                  <a:lnTo>
                    <a:pt x="1564" y="2689"/>
                  </a:lnTo>
                  <a:cubicBezTo>
                    <a:pt x="1564" y="2690"/>
                    <a:pt x="1564" y="2691"/>
                    <a:pt x="1564" y="2693"/>
                  </a:cubicBezTo>
                  <a:lnTo>
                    <a:pt x="1564" y="2693"/>
                  </a:lnTo>
                  <a:cubicBezTo>
                    <a:pt x="1562" y="2693"/>
                    <a:pt x="1561" y="2694"/>
                    <a:pt x="1560" y="2695"/>
                  </a:cubicBezTo>
                  <a:lnTo>
                    <a:pt x="1560" y="2695"/>
                  </a:lnTo>
                  <a:cubicBezTo>
                    <a:pt x="1557" y="2696"/>
                    <a:pt x="1555" y="2698"/>
                    <a:pt x="1553" y="2700"/>
                  </a:cubicBezTo>
                  <a:lnTo>
                    <a:pt x="1553" y="2700"/>
                  </a:lnTo>
                  <a:cubicBezTo>
                    <a:pt x="1434" y="2812"/>
                    <a:pt x="1316" y="2925"/>
                    <a:pt x="1197" y="3038"/>
                  </a:cubicBezTo>
                  <a:lnTo>
                    <a:pt x="1197" y="3038"/>
                  </a:lnTo>
                  <a:cubicBezTo>
                    <a:pt x="1197" y="3039"/>
                    <a:pt x="1196" y="3039"/>
                    <a:pt x="1196" y="3040"/>
                  </a:cubicBezTo>
                  <a:lnTo>
                    <a:pt x="1196" y="3040"/>
                  </a:lnTo>
                  <a:cubicBezTo>
                    <a:pt x="1181" y="2945"/>
                    <a:pt x="1166" y="2851"/>
                    <a:pt x="1151" y="2756"/>
                  </a:cubicBezTo>
                  <a:lnTo>
                    <a:pt x="1151" y="2756"/>
                  </a:lnTo>
                  <a:cubicBezTo>
                    <a:pt x="1159" y="2754"/>
                    <a:pt x="1165" y="2748"/>
                    <a:pt x="1167" y="2740"/>
                  </a:cubicBezTo>
                  <a:lnTo>
                    <a:pt x="1167" y="2740"/>
                  </a:lnTo>
                  <a:cubicBezTo>
                    <a:pt x="1172" y="2727"/>
                    <a:pt x="1177" y="2716"/>
                    <a:pt x="1181" y="2703"/>
                  </a:cubicBezTo>
                  <a:lnTo>
                    <a:pt x="1181" y="2703"/>
                  </a:lnTo>
                  <a:cubicBezTo>
                    <a:pt x="1182" y="2702"/>
                    <a:pt x="1183" y="2701"/>
                    <a:pt x="1185" y="2699"/>
                  </a:cubicBezTo>
                  <a:lnTo>
                    <a:pt x="1185" y="2699"/>
                  </a:lnTo>
                  <a:cubicBezTo>
                    <a:pt x="1301" y="2484"/>
                    <a:pt x="1443" y="2286"/>
                    <a:pt x="1611" y="2108"/>
                  </a:cubicBezTo>
                  <a:lnTo>
                    <a:pt x="1611" y="2108"/>
                  </a:lnTo>
                  <a:cubicBezTo>
                    <a:pt x="1612" y="2108"/>
                    <a:pt x="1612" y="2108"/>
                    <a:pt x="1613" y="2107"/>
                  </a:cubicBezTo>
                  <a:lnTo>
                    <a:pt x="1613" y="2107"/>
                  </a:lnTo>
                  <a:cubicBezTo>
                    <a:pt x="1768" y="2058"/>
                    <a:pt x="1908" y="1979"/>
                    <a:pt x="2032" y="1874"/>
                  </a:cubicBezTo>
                  <a:lnTo>
                    <a:pt x="2032" y="1874"/>
                  </a:lnTo>
                  <a:cubicBezTo>
                    <a:pt x="2037" y="1878"/>
                    <a:pt x="2042" y="1883"/>
                    <a:pt x="2048" y="1886"/>
                  </a:cubicBezTo>
                  <a:lnTo>
                    <a:pt x="2048" y="1886"/>
                  </a:lnTo>
                  <a:cubicBezTo>
                    <a:pt x="2051" y="1887"/>
                    <a:pt x="2053" y="1888"/>
                    <a:pt x="2056" y="1889"/>
                  </a:cubicBezTo>
                  <a:lnTo>
                    <a:pt x="2056" y="1889"/>
                  </a:lnTo>
                  <a:cubicBezTo>
                    <a:pt x="2070" y="1900"/>
                    <a:pt x="2092" y="1902"/>
                    <a:pt x="2107" y="1891"/>
                  </a:cubicBezTo>
                  <a:lnTo>
                    <a:pt x="2107" y="1891"/>
                  </a:lnTo>
                  <a:cubicBezTo>
                    <a:pt x="2108" y="1890"/>
                    <a:pt x="2108" y="1889"/>
                    <a:pt x="2109" y="1888"/>
                  </a:cubicBezTo>
                  <a:lnTo>
                    <a:pt x="2109" y="1888"/>
                  </a:lnTo>
                  <a:cubicBezTo>
                    <a:pt x="2165" y="1887"/>
                    <a:pt x="2217" y="1843"/>
                    <a:pt x="2224" y="1779"/>
                  </a:cubicBezTo>
                  <a:lnTo>
                    <a:pt x="2224" y="1779"/>
                  </a:lnTo>
                  <a:cubicBezTo>
                    <a:pt x="2235" y="1678"/>
                    <a:pt x="2128" y="1630"/>
                    <a:pt x="2046" y="1667"/>
                  </a:cubicBezTo>
                  <a:close/>
                </a:path>
              </a:pathLst>
            </a:custGeom>
            <a:solidFill>
              <a:schemeClr val="accent6"/>
            </a:solidFill>
            <a:ln>
              <a:noFill/>
            </a:ln>
            <a:effectLst/>
          </p:spPr>
          <p:txBody>
            <a:bodyPr wrap="none" anchor="ctr"/>
            <a:lstStyle/>
            <a:p>
              <a:endParaRPr lang="es-ES_tradnl" sz="919"/>
            </a:p>
          </p:txBody>
        </p:sp>
        <p:grpSp>
          <p:nvGrpSpPr>
            <p:cNvPr id="30" name="Group 29">
              <a:extLst>
                <a:ext uri="{FF2B5EF4-FFF2-40B4-BE49-F238E27FC236}">
                  <a16:creationId xmlns:a16="http://schemas.microsoft.com/office/drawing/2014/main" id="{07BD79E1-B58B-1E48-8B1D-39B5AF54AB93}"/>
                </a:ext>
              </a:extLst>
            </p:cNvPr>
            <p:cNvGrpSpPr/>
            <p:nvPr/>
          </p:nvGrpSpPr>
          <p:grpSpPr>
            <a:xfrm rot="759599">
              <a:off x="3899396" y="4553531"/>
              <a:ext cx="1161709" cy="1195507"/>
              <a:chOff x="4762101" y="3958616"/>
              <a:chExt cx="594062" cy="611345"/>
            </a:xfrm>
            <a:solidFill>
              <a:schemeClr val="accent4"/>
            </a:solidFill>
          </p:grpSpPr>
          <p:sp>
            <p:nvSpPr>
              <p:cNvPr id="123" name="Freeform 404">
                <a:extLst>
                  <a:ext uri="{FF2B5EF4-FFF2-40B4-BE49-F238E27FC236}">
                    <a16:creationId xmlns:a16="http://schemas.microsoft.com/office/drawing/2014/main" id="{9C1A7068-F2BD-1642-825D-4FE6329511A5}"/>
                  </a:ext>
                </a:extLst>
              </p:cNvPr>
              <p:cNvSpPr>
                <a:spLocks noChangeArrowheads="1"/>
              </p:cNvSpPr>
              <p:nvPr/>
            </p:nvSpPr>
            <p:spPr bwMode="auto">
              <a:xfrm>
                <a:off x="4822587" y="4000741"/>
                <a:ext cx="533576" cy="569220"/>
              </a:xfrm>
              <a:custGeom>
                <a:avLst/>
                <a:gdLst>
                  <a:gd name="T0" fmla="*/ 1891 w 2180"/>
                  <a:gd name="T1" fmla="*/ 347 h 2322"/>
                  <a:gd name="T2" fmla="*/ 1634 w 2180"/>
                  <a:gd name="T3" fmla="*/ 101 h 2322"/>
                  <a:gd name="T4" fmla="*/ 1753 w 2180"/>
                  <a:gd name="T5" fmla="*/ 186 h 2322"/>
                  <a:gd name="T6" fmla="*/ 1963 w 2180"/>
                  <a:gd name="T7" fmla="*/ 212 h 2322"/>
                  <a:gd name="T8" fmla="*/ 1851 w 2180"/>
                  <a:gd name="T9" fmla="*/ 319 h 2322"/>
                  <a:gd name="T10" fmla="*/ 1803 w 2180"/>
                  <a:gd name="T11" fmla="*/ 329 h 2322"/>
                  <a:gd name="T12" fmla="*/ 1770 w 2180"/>
                  <a:gd name="T13" fmla="*/ 323 h 2322"/>
                  <a:gd name="T14" fmla="*/ 1760 w 2180"/>
                  <a:gd name="T15" fmla="*/ 261 h 2322"/>
                  <a:gd name="T16" fmla="*/ 1753 w 2180"/>
                  <a:gd name="T17" fmla="*/ 186 h 2322"/>
                  <a:gd name="T18" fmla="*/ 1022 w 2180"/>
                  <a:gd name="T19" fmla="*/ 241 h 2322"/>
                  <a:gd name="T20" fmla="*/ 1259 w 2180"/>
                  <a:gd name="T21" fmla="*/ 312 h 2322"/>
                  <a:gd name="T22" fmla="*/ 1202 w 2180"/>
                  <a:gd name="T23" fmla="*/ 302 h 2322"/>
                  <a:gd name="T24" fmla="*/ 1170 w 2180"/>
                  <a:gd name="T25" fmla="*/ 292 h 2322"/>
                  <a:gd name="T26" fmla="*/ 1131 w 2180"/>
                  <a:gd name="T27" fmla="*/ 319 h 2322"/>
                  <a:gd name="T28" fmla="*/ 1147 w 2180"/>
                  <a:gd name="T29" fmla="*/ 507 h 2322"/>
                  <a:gd name="T30" fmla="*/ 1352 w 2180"/>
                  <a:gd name="T31" fmla="*/ 330 h 2322"/>
                  <a:gd name="T32" fmla="*/ 976 w 2180"/>
                  <a:gd name="T33" fmla="*/ 1281 h 2322"/>
                  <a:gd name="T34" fmla="*/ 956 w 2180"/>
                  <a:gd name="T35" fmla="*/ 1338 h 2322"/>
                  <a:gd name="T36" fmla="*/ 1057 w 2180"/>
                  <a:gd name="T37" fmla="*/ 1304 h 2322"/>
                  <a:gd name="T38" fmla="*/ 1164 w 2180"/>
                  <a:gd name="T39" fmla="*/ 1338 h 2322"/>
                  <a:gd name="T40" fmla="*/ 1057 w 2180"/>
                  <a:gd name="T41" fmla="*/ 1304 h 2322"/>
                  <a:gd name="T42" fmla="*/ 1064 w 2180"/>
                  <a:gd name="T43" fmla="*/ 1425 h 2322"/>
                  <a:gd name="T44" fmla="*/ 1052 w 2180"/>
                  <a:gd name="T45" fmla="*/ 1455 h 2322"/>
                  <a:gd name="T46" fmla="*/ 75 w 2180"/>
                  <a:gd name="T47" fmla="*/ 820 h 2322"/>
                  <a:gd name="T48" fmla="*/ 304 w 2180"/>
                  <a:gd name="T49" fmla="*/ 1205 h 2322"/>
                  <a:gd name="T50" fmla="*/ 194 w 2180"/>
                  <a:gd name="T51" fmla="*/ 713 h 2322"/>
                  <a:gd name="T52" fmla="*/ 250 w 2180"/>
                  <a:gd name="T53" fmla="*/ 652 h 2322"/>
                  <a:gd name="T54" fmla="*/ 247 w 2180"/>
                  <a:gd name="T55" fmla="*/ 912 h 2322"/>
                  <a:gd name="T56" fmla="*/ 300 w 2180"/>
                  <a:gd name="T57" fmla="*/ 706 h 2322"/>
                  <a:gd name="T58" fmla="*/ 310 w 2180"/>
                  <a:gd name="T59" fmla="*/ 638 h 2322"/>
                  <a:gd name="T60" fmla="*/ 308 w 2180"/>
                  <a:gd name="T61" fmla="*/ 1035 h 2322"/>
                  <a:gd name="T62" fmla="*/ 170 w 2180"/>
                  <a:gd name="T63" fmla="*/ 820 h 2322"/>
                  <a:gd name="T64" fmla="*/ 445 w 2180"/>
                  <a:gd name="T65" fmla="*/ 1094 h 2322"/>
                  <a:gd name="T66" fmla="*/ 418 w 2180"/>
                  <a:gd name="T67" fmla="*/ 992 h 2322"/>
                  <a:gd name="T68" fmla="*/ 365 w 2180"/>
                  <a:gd name="T69" fmla="*/ 1145 h 2322"/>
                  <a:gd name="T70" fmla="*/ 2121 w 2180"/>
                  <a:gd name="T71" fmla="*/ 147 h 2322"/>
                  <a:gd name="T72" fmla="*/ 2015 w 2180"/>
                  <a:gd name="T73" fmla="*/ 205 h 2322"/>
                  <a:gd name="T74" fmla="*/ 1647 w 2180"/>
                  <a:gd name="T75" fmla="*/ 41 h 2322"/>
                  <a:gd name="T76" fmla="*/ 1604 w 2180"/>
                  <a:gd name="T77" fmla="*/ 51 h 2322"/>
                  <a:gd name="T78" fmla="*/ 786 w 2180"/>
                  <a:gd name="T79" fmla="*/ 1152 h 2322"/>
                  <a:gd name="T80" fmla="*/ 1289 w 2180"/>
                  <a:gd name="T81" fmla="*/ 527 h 2322"/>
                  <a:gd name="T82" fmla="*/ 1310 w 2180"/>
                  <a:gd name="T83" fmla="*/ 291 h 2322"/>
                  <a:gd name="T84" fmla="*/ 1085 w 2180"/>
                  <a:gd name="T85" fmla="*/ 238 h 2322"/>
                  <a:gd name="T86" fmla="*/ 995 w 2180"/>
                  <a:gd name="T87" fmla="*/ 195 h 2322"/>
                  <a:gd name="T88" fmla="*/ 631 w 2180"/>
                  <a:gd name="T89" fmla="*/ 1654 h 2322"/>
                  <a:gd name="T90" fmla="*/ 388 w 2180"/>
                  <a:gd name="T91" fmla="*/ 1210 h 2322"/>
                  <a:gd name="T92" fmla="*/ 559 w 2180"/>
                  <a:gd name="T93" fmla="*/ 652 h 2322"/>
                  <a:gd name="T94" fmla="*/ 259 w 2180"/>
                  <a:gd name="T95" fmla="*/ 596 h 2322"/>
                  <a:gd name="T96" fmla="*/ 60 w 2180"/>
                  <a:gd name="T97" fmla="*/ 749 h 2322"/>
                  <a:gd name="T98" fmla="*/ 3 w 2180"/>
                  <a:gd name="T99" fmla="*/ 962 h 2322"/>
                  <a:gd name="T100" fmla="*/ 12 w 2180"/>
                  <a:gd name="T101" fmla="*/ 991 h 2322"/>
                  <a:gd name="T102" fmla="*/ 328 w 2180"/>
                  <a:gd name="T103" fmla="*/ 1247 h 2322"/>
                  <a:gd name="T104" fmla="*/ 620 w 2180"/>
                  <a:gd name="T105" fmla="*/ 1715 h 2322"/>
                  <a:gd name="T106" fmla="*/ 669 w 2180"/>
                  <a:gd name="T107" fmla="*/ 1722 h 2322"/>
                  <a:gd name="T108" fmla="*/ 1100 w 2180"/>
                  <a:gd name="T109" fmla="*/ 1506 h 2322"/>
                  <a:gd name="T110" fmla="*/ 1239 w 2180"/>
                  <a:gd name="T111" fmla="*/ 1348 h 2322"/>
                  <a:gd name="T112" fmla="*/ 1147 w 2180"/>
                  <a:gd name="T113" fmla="*/ 1223 h 2322"/>
                  <a:gd name="T114" fmla="*/ 970 w 2180"/>
                  <a:gd name="T115" fmla="*/ 1227 h 2322"/>
                  <a:gd name="T116" fmla="*/ 854 w 2180"/>
                  <a:gd name="T117" fmla="*/ 1570 h 2322"/>
                  <a:gd name="T118" fmla="*/ 1282 w 2180"/>
                  <a:gd name="T119" fmla="*/ 986 h 2322"/>
                  <a:gd name="T120" fmla="*/ 1928 w 2180"/>
                  <a:gd name="T121" fmla="*/ 473 h 2322"/>
                  <a:gd name="T122" fmla="*/ 2145 w 2180"/>
                  <a:gd name="T123" fmla="*/ 193 h 2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80" h="2322">
                    <a:moveTo>
                      <a:pt x="1988" y="339"/>
                    </a:moveTo>
                    <a:lnTo>
                      <a:pt x="1988" y="339"/>
                    </a:lnTo>
                    <a:cubicBezTo>
                      <a:pt x="1946" y="391"/>
                      <a:pt x="1842" y="516"/>
                      <a:pt x="1758" y="534"/>
                    </a:cubicBezTo>
                    <a:lnTo>
                      <a:pt x="1758" y="534"/>
                    </a:lnTo>
                    <a:cubicBezTo>
                      <a:pt x="1794" y="466"/>
                      <a:pt x="1832" y="401"/>
                      <a:pt x="1891" y="347"/>
                    </a:cubicBezTo>
                    <a:lnTo>
                      <a:pt x="1891" y="347"/>
                    </a:lnTo>
                    <a:cubicBezTo>
                      <a:pt x="1936" y="306"/>
                      <a:pt x="1991" y="272"/>
                      <a:pt x="2048" y="242"/>
                    </a:cubicBezTo>
                    <a:lnTo>
                      <a:pt x="2048" y="242"/>
                    </a:lnTo>
                    <a:cubicBezTo>
                      <a:pt x="2028" y="276"/>
                      <a:pt x="2010" y="311"/>
                      <a:pt x="1988" y="339"/>
                    </a:cubicBezTo>
                    <a:close/>
                    <a:moveTo>
                      <a:pt x="1634" y="101"/>
                    </a:moveTo>
                    <a:lnTo>
                      <a:pt x="1634" y="101"/>
                    </a:lnTo>
                    <a:cubicBezTo>
                      <a:pt x="1735" y="228"/>
                      <a:pt x="1713" y="369"/>
                      <a:pt x="1694" y="521"/>
                    </a:cubicBezTo>
                    <a:lnTo>
                      <a:pt x="1694" y="521"/>
                    </a:lnTo>
                    <a:cubicBezTo>
                      <a:pt x="1596" y="403"/>
                      <a:pt x="1573" y="242"/>
                      <a:pt x="1634" y="101"/>
                    </a:cubicBezTo>
                    <a:close/>
                    <a:moveTo>
                      <a:pt x="1753" y="186"/>
                    </a:moveTo>
                    <a:lnTo>
                      <a:pt x="1753" y="186"/>
                    </a:lnTo>
                    <a:cubicBezTo>
                      <a:pt x="1768" y="125"/>
                      <a:pt x="1808" y="77"/>
                      <a:pt x="1869" y="59"/>
                    </a:cubicBezTo>
                    <a:lnTo>
                      <a:pt x="1869" y="59"/>
                    </a:lnTo>
                    <a:cubicBezTo>
                      <a:pt x="1962" y="30"/>
                      <a:pt x="1983" y="151"/>
                      <a:pt x="1963" y="212"/>
                    </a:cubicBezTo>
                    <a:lnTo>
                      <a:pt x="1963" y="212"/>
                    </a:lnTo>
                    <a:cubicBezTo>
                      <a:pt x="1960" y="221"/>
                      <a:pt x="1962" y="228"/>
                      <a:pt x="1966" y="234"/>
                    </a:cubicBezTo>
                    <a:lnTo>
                      <a:pt x="1966" y="234"/>
                    </a:lnTo>
                    <a:cubicBezTo>
                      <a:pt x="1935" y="253"/>
                      <a:pt x="1904" y="274"/>
                      <a:pt x="1876" y="297"/>
                    </a:cubicBezTo>
                    <a:lnTo>
                      <a:pt x="1876" y="297"/>
                    </a:lnTo>
                    <a:cubicBezTo>
                      <a:pt x="1867" y="304"/>
                      <a:pt x="1859" y="312"/>
                      <a:pt x="1851" y="319"/>
                    </a:cubicBezTo>
                    <a:lnTo>
                      <a:pt x="1851" y="319"/>
                    </a:lnTo>
                    <a:cubicBezTo>
                      <a:pt x="1857" y="304"/>
                      <a:pt x="1837" y="286"/>
                      <a:pt x="1825" y="301"/>
                    </a:cubicBezTo>
                    <a:lnTo>
                      <a:pt x="1825" y="301"/>
                    </a:lnTo>
                    <a:cubicBezTo>
                      <a:pt x="1818" y="310"/>
                      <a:pt x="1810" y="319"/>
                      <a:pt x="1803" y="329"/>
                    </a:cubicBezTo>
                    <a:lnTo>
                      <a:pt x="1803" y="329"/>
                    </a:lnTo>
                    <a:cubicBezTo>
                      <a:pt x="1820" y="292"/>
                      <a:pt x="1838" y="256"/>
                      <a:pt x="1855" y="220"/>
                    </a:cubicBezTo>
                    <a:lnTo>
                      <a:pt x="1855" y="220"/>
                    </a:lnTo>
                    <a:cubicBezTo>
                      <a:pt x="1865" y="201"/>
                      <a:pt x="1837" y="184"/>
                      <a:pt x="1827" y="203"/>
                    </a:cubicBezTo>
                    <a:lnTo>
                      <a:pt x="1827" y="203"/>
                    </a:lnTo>
                    <a:cubicBezTo>
                      <a:pt x="1808" y="243"/>
                      <a:pt x="1788" y="283"/>
                      <a:pt x="1770" y="323"/>
                    </a:cubicBezTo>
                    <a:lnTo>
                      <a:pt x="1770" y="323"/>
                    </a:lnTo>
                    <a:cubicBezTo>
                      <a:pt x="1775" y="307"/>
                      <a:pt x="1781" y="292"/>
                      <a:pt x="1788" y="277"/>
                    </a:cubicBezTo>
                    <a:lnTo>
                      <a:pt x="1788" y="277"/>
                    </a:lnTo>
                    <a:cubicBezTo>
                      <a:pt x="1797" y="258"/>
                      <a:pt x="1770" y="242"/>
                      <a:pt x="1760" y="261"/>
                    </a:cubicBezTo>
                    <a:lnTo>
                      <a:pt x="1760" y="261"/>
                    </a:lnTo>
                    <a:cubicBezTo>
                      <a:pt x="1758" y="265"/>
                      <a:pt x="1756" y="270"/>
                      <a:pt x="1754" y="275"/>
                    </a:cubicBezTo>
                    <a:lnTo>
                      <a:pt x="1754" y="275"/>
                    </a:lnTo>
                    <a:cubicBezTo>
                      <a:pt x="1751" y="250"/>
                      <a:pt x="1747" y="226"/>
                      <a:pt x="1740" y="202"/>
                    </a:cubicBezTo>
                    <a:lnTo>
                      <a:pt x="1740" y="202"/>
                    </a:lnTo>
                    <a:cubicBezTo>
                      <a:pt x="1746" y="200"/>
                      <a:pt x="1751" y="194"/>
                      <a:pt x="1753" y="186"/>
                    </a:cubicBezTo>
                    <a:close/>
                    <a:moveTo>
                      <a:pt x="1022" y="241"/>
                    </a:moveTo>
                    <a:lnTo>
                      <a:pt x="1022" y="241"/>
                    </a:lnTo>
                    <a:cubicBezTo>
                      <a:pt x="1090" y="308"/>
                      <a:pt x="1118" y="402"/>
                      <a:pt x="1095" y="496"/>
                    </a:cubicBezTo>
                    <a:lnTo>
                      <a:pt x="1095" y="496"/>
                    </a:lnTo>
                    <a:cubicBezTo>
                      <a:pt x="999" y="443"/>
                      <a:pt x="970" y="333"/>
                      <a:pt x="1022" y="241"/>
                    </a:cubicBezTo>
                    <a:close/>
                    <a:moveTo>
                      <a:pt x="1129" y="286"/>
                    </a:moveTo>
                    <a:lnTo>
                      <a:pt x="1129" y="286"/>
                    </a:lnTo>
                    <a:cubicBezTo>
                      <a:pt x="1123" y="238"/>
                      <a:pt x="1162" y="204"/>
                      <a:pt x="1209" y="215"/>
                    </a:cubicBezTo>
                    <a:lnTo>
                      <a:pt x="1209" y="215"/>
                    </a:lnTo>
                    <a:cubicBezTo>
                      <a:pt x="1254" y="226"/>
                      <a:pt x="1267" y="272"/>
                      <a:pt x="1259" y="312"/>
                    </a:cubicBezTo>
                    <a:lnTo>
                      <a:pt x="1259" y="312"/>
                    </a:lnTo>
                    <a:cubicBezTo>
                      <a:pt x="1222" y="331"/>
                      <a:pt x="1189" y="357"/>
                      <a:pt x="1162" y="388"/>
                    </a:cubicBezTo>
                    <a:lnTo>
                      <a:pt x="1162" y="388"/>
                    </a:lnTo>
                    <a:cubicBezTo>
                      <a:pt x="1175" y="359"/>
                      <a:pt x="1189" y="331"/>
                      <a:pt x="1202" y="302"/>
                    </a:cubicBezTo>
                    <a:lnTo>
                      <a:pt x="1202" y="302"/>
                    </a:lnTo>
                    <a:cubicBezTo>
                      <a:pt x="1211" y="282"/>
                      <a:pt x="1182" y="266"/>
                      <a:pt x="1173" y="285"/>
                    </a:cubicBezTo>
                    <a:lnTo>
                      <a:pt x="1173" y="285"/>
                    </a:lnTo>
                    <a:cubicBezTo>
                      <a:pt x="1172" y="288"/>
                      <a:pt x="1171" y="291"/>
                      <a:pt x="1169" y="294"/>
                    </a:cubicBezTo>
                    <a:lnTo>
                      <a:pt x="1169" y="294"/>
                    </a:lnTo>
                    <a:cubicBezTo>
                      <a:pt x="1169" y="293"/>
                      <a:pt x="1169" y="293"/>
                      <a:pt x="1170" y="292"/>
                    </a:cubicBezTo>
                    <a:lnTo>
                      <a:pt x="1170" y="292"/>
                    </a:lnTo>
                    <a:cubicBezTo>
                      <a:pt x="1174" y="272"/>
                      <a:pt x="1143" y="263"/>
                      <a:pt x="1138" y="283"/>
                    </a:cubicBezTo>
                    <a:lnTo>
                      <a:pt x="1138" y="283"/>
                    </a:lnTo>
                    <a:cubicBezTo>
                      <a:pt x="1136" y="295"/>
                      <a:pt x="1133" y="307"/>
                      <a:pt x="1131" y="319"/>
                    </a:cubicBezTo>
                    <a:lnTo>
                      <a:pt x="1131" y="319"/>
                    </a:lnTo>
                    <a:cubicBezTo>
                      <a:pt x="1129" y="313"/>
                      <a:pt x="1127" y="308"/>
                      <a:pt x="1124" y="303"/>
                    </a:cubicBezTo>
                    <a:lnTo>
                      <a:pt x="1124" y="303"/>
                    </a:lnTo>
                    <a:cubicBezTo>
                      <a:pt x="1128" y="299"/>
                      <a:pt x="1130" y="293"/>
                      <a:pt x="1129" y="286"/>
                    </a:cubicBezTo>
                    <a:lnTo>
                      <a:pt x="1147" y="507"/>
                    </a:lnTo>
                    <a:lnTo>
                      <a:pt x="1147" y="507"/>
                    </a:lnTo>
                    <a:cubicBezTo>
                      <a:pt x="1171" y="441"/>
                      <a:pt x="1218" y="388"/>
                      <a:pt x="1278" y="357"/>
                    </a:cubicBezTo>
                    <a:lnTo>
                      <a:pt x="1278" y="357"/>
                    </a:lnTo>
                    <a:cubicBezTo>
                      <a:pt x="1286" y="357"/>
                      <a:pt x="1293" y="354"/>
                      <a:pt x="1299" y="347"/>
                    </a:cubicBezTo>
                    <a:lnTo>
                      <a:pt x="1299" y="347"/>
                    </a:lnTo>
                    <a:cubicBezTo>
                      <a:pt x="1316" y="339"/>
                      <a:pt x="1333" y="333"/>
                      <a:pt x="1352" y="330"/>
                    </a:cubicBezTo>
                    <a:lnTo>
                      <a:pt x="1352" y="330"/>
                    </a:lnTo>
                    <a:cubicBezTo>
                      <a:pt x="1322" y="423"/>
                      <a:pt x="1253" y="552"/>
                      <a:pt x="1147" y="507"/>
                    </a:cubicBezTo>
                    <a:lnTo>
                      <a:pt x="1129" y="286"/>
                    </a:lnTo>
                    <a:close/>
                    <a:moveTo>
                      <a:pt x="976" y="1281"/>
                    </a:moveTo>
                    <a:lnTo>
                      <a:pt x="976" y="1281"/>
                    </a:lnTo>
                    <a:cubicBezTo>
                      <a:pt x="1006" y="1314"/>
                      <a:pt x="1014" y="1362"/>
                      <a:pt x="996" y="1402"/>
                    </a:cubicBezTo>
                    <a:lnTo>
                      <a:pt x="996" y="1402"/>
                    </a:lnTo>
                    <a:cubicBezTo>
                      <a:pt x="990" y="1382"/>
                      <a:pt x="987" y="1361"/>
                      <a:pt x="988" y="1338"/>
                    </a:cubicBezTo>
                    <a:lnTo>
                      <a:pt x="988" y="1338"/>
                    </a:lnTo>
                    <a:cubicBezTo>
                      <a:pt x="990" y="1318"/>
                      <a:pt x="957" y="1318"/>
                      <a:pt x="956" y="1338"/>
                    </a:cubicBezTo>
                    <a:lnTo>
                      <a:pt x="956" y="1338"/>
                    </a:lnTo>
                    <a:cubicBezTo>
                      <a:pt x="955" y="1357"/>
                      <a:pt x="956" y="1375"/>
                      <a:pt x="960" y="1392"/>
                    </a:cubicBezTo>
                    <a:lnTo>
                      <a:pt x="960" y="1392"/>
                    </a:lnTo>
                    <a:cubicBezTo>
                      <a:pt x="935" y="1359"/>
                      <a:pt x="941" y="1311"/>
                      <a:pt x="976" y="1281"/>
                    </a:cubicBezTo>
                    <a:close/>
                    <a:moveTo>
                      <a:pt x="1057" y="1304"/>
                    </a:moveTo>
                    <a:lnTo>
                      <a:pt x="1057" y="1304"/>
                    </a:lnTo>
                    <a:cubicBezTo>
                      <a:pt x="1068" y="1274"/>
                      <a:pt x="1105" y="1258"/>
                      <a:pt x="1135" y="1271"/>
                    </a:cubicBezTo>
                    <a:lnTo>
                      <a:pt x="1135" y="1271"/>
                    </a:lnTo>
                    <a:cubicBezTo>
                      <a:pt x="1161" y="1283"/>
                      <a:pt x="1169" y="1312"/>
                      <a:pt x="1164" y="1338"/>
                    </a:cubicBezTo>
                    <a:lnTo>
                      <a:pt x="1164" y="1338"/>
                    </a:lnTo>
                    <a:cubicBezTo>
                      <a:pt x="1125" y="1340"/>
                      <a:pt x="1087" y="1352"/>
                      <a:pt x="1053" y="1373"/>
                    </a:cubicBezTo>
                    <a:lnTo>
                      <a:pt x="1053" y="1373"/>
                    </a:lnTo>
                    <a:cubicBezTo>
                      <a:pt x="1056" y="1354"/>
                      <a:pt x="1054" y="1334"/>
                      <a:pt x="1049" y="1314"/>
                    </a:cubicBezTo>
                    <a:lnTo>
                      <a:pt x="1049" y="1314"/>
                    </a:lnTo>
                    <a:cubicBezTo>
                      <a:pt x="1052" y="1312"/>
                      <a:pt x="1055" y="1308"/>
                      <a:pt x="1057" y="1304"/>
                    </a:cubicBezTo>
                    <a:close/>
                    <a:moveTo>
                      <a:pt x="1141" y="1437"/>
                    </a:moveTo>
                    <a:lnTo>
                      <a:pt x="1141" y="1437"/>
                    </a:lnTo>
                    <a:cubicBezTo>
                      <a:pt x="1148" y="1423"/>
                      <a:pt x="1133" y="1404"/>
                      <a:pt x="1119" y="1414"/>
                    </a:cubicBezTo>
                    <a:lnTo>
                      <a:pt x="1119" y="1414"/>
                    </a:lnTo>
                    <a:cubicBezTo>
                      <a:pt x="1102" y="1426"/>
                      <a:pt x="1083" y="1430"/>
                      <a:pt x="1064" y="1425"/>
                    </a:cubicBezTo>
                    <a:lnTo>
                      <a:pt x="1064" y="1425"/>
                    </a:lnTo>
                    <a:cubicBezTo>
                      <a:pt x="1101" y="1395"/>
                      <a:pt x="1148" y="1383"/>
                      <a:pt x="1195" y="1389"/>
                    </a:cubicBezTo>
                    <a:lnTo>
                      <a:pt x="1195" y="1389"/>
                    </a:lnTo>
                    <a:cubicBezTo>
                      <a:pt x="1180" y="1405"/>
                      <a:pt x="1161" y="1422"/>
                      <a:pt x="1141" y="1437"/>
                    </a:cubicBezTo>
                    <a:close/>
                    <a:moveTo>
                      <a:pt x="1052" y="1455"/>
                    </a:moveTo>
                    <a:lnTo>
                      <a:pt x="1052" y="1455"/>
                    </a:lnTo>
                    <a:cubicBezTo>
                      <a:pt x="1067" y="1459"/>
                      <a:pt x="1081" y="1460"/>
                      <a:pt x="1095" y="1458"/>
                    </a:cubicBezTo>
                    <a:lnTo>
                      <a:pt x="1095" y="1458"/>
                    </a:lnTo>
                    <a:cubicBezTo>
                      <a:pt x="1081" y="1462"/>
                      <a:pt x="1066" y="1461"/>
                      <a:pt x="1052" y="1455"/>
                    </a:cubicBezTo>
                    <a:close/>
                    <a:moveTo>
                      <a:pt x="75" y="820"/>
                    </a:moveTo>
                    <a:lnTo>
                      <a:pt x="75" y="820"/>
                    </a:lnTo>
                    <a:cubicBezTo>
                      <a:pt x="200" y="916"/>
                      <a:pt x="282" y="1052"/>
                      <a:pt x="313" y="1207"/>
                    </a:cubicBezTo>
                    <a:lnTo>
                      <a:pt x="313" y="1207"/>
                    </a:lnTo>
                    <a:cubicBezTo>
                      <a:pt x="310" y="1206"/>
                      <a:pt x="307" y="1205"/>
                      <a:pt x="304" y="1205"/>
                    </a:cubicBezTo>
                    <a:lnTo>
                      <a:pt x="304" y="1205"/>
                    </a:lnTo>
                    <a:cubicBezTo>
                      <a:pt x="114" y="1183"/>
                      <a:pt x="6" y="995"/>
                      <a:pt x="75" y="820"/>
                    </a:cubicBezTo>
                    <a:close/>
                    <a:moveTo>
                      <a:pt x="196" y="704"/>
                    </a:moveTo>
                    <a:lnTo>
                      <a:pt x="196" y="704"/>
                    </a:lnTo>
                    <a:cubicBezTo>
                      <a:pt x="196" y="707"/>
                      <a:pt x="194" y="710"/>
                      <a:pt x="194" y="713"/>
                    </a:cubicBezTo>
                    <a:lnTo>
                      <a:pt x="194" y="713"/>
                    </a:lnTo>
                    <a:cubicBezTo>
                      <a:pt x="189" y="733"/>
                      <a:pt x="220" y="742"/>
                      <a:pt x="226" y="722"/>
                    </a:cubicBezTo>
                    <a:lnTo>
                      <a:pt x="226" y="722"/>
                    </a:lnTo>
                    <a:cubicBezTo>
                      <a:pt x="230" y="700"/>
                      <a:pt x="236" y="680"/>
                      <a:pt x="240" y="659"/>
                    </a:cubicBezTo>
                    <a:lnTo>
                      <a:pt x="240" y="659"/>
                    </a:lnTo>
                    <a:cubicBezTo>
                      <a:pt x="244" y="657"/>
                      <a:pt x="246" y="654"/>
                      <a:pt x="250" y="652"/>
                    </a:cubicBezTo>
                    <a:lnTo>
                      <a:pt x="250" y="652"/>
                    </a:lnTo>
                    <a:cubicBezTo>
                      <a:pt x="250" y="652"/>
                      <a:pt x="251" y="651"/>
                      <a:pt x="252" y="650"/>
                    </a:cubicBezTo>
                    <a:lnTo>
                      <a:pt x="252" y="650"/>
                    </a:lnTo>
                    <a:cubicBezTo>
                      <a:pt x="235" y="738"/>
                      <a:pt x="233" y="824"/>
                      <a:pt x="247" y="912"/>
                    </a:cubicBezTo>
                    <a:lnTo>
                      <a:pt x="247" y="912"/>
                    </a:lnTo>
                    <a:cubicBezTo>
                      <a:pt x="250" y="932"/>
                      <a:pt x="281" y="924"/>
                      <a:pt x="278" y="903"/>
                    </a:cubicBezTo>
                    <a:lnTo>
                      <a:pt x="278" y="903"/>
                    </a:lnTo>
                    <a:cubicBezTo>
                      <a:pt x="266" y="821"/>
                      <a:pt x="267" y="740"/>
                      <a:pt x="284" y="659"/>
                    </a:cubicBezTo>
                    <a:lnTo>
                      <a:pt x="284" y="659"/>
                    </a:lnTo>
                    <a:cubicBezTo>
                      <a:pt x="291" y="674"/>
                      <a:pt x="296" y="690"/>
                      <a:pt x="300" y="706"/>
                    </a:cubicBezTo>
                    <a:lnTo>
                      <a:pt x="300" y="706"/>
                    </a:lnTo>
                    <a:cubicBezTo>
                      <a:pt x="304" y="727"/>
                      <a:pt x="335" y="718"/>
                      <a:pt x="331" y="698"/>
                    </a:cubicBezTo>
                    <a:lnTo>
                      <a:pt x="331" y="698"/>
                    </a:lnTo>
                    <a:cubicBezTo>
                      <a:pt x="327" y="677"/>
                      <a:pt x="320" y="657"/>
                      <a:pt x="310" y="638"/>
                    </a:cubicBezTo>
                    <a:lnTo>
                      <a:pt x="310" y="638"/>
                    </a:lnTo>
                    <a:cubicBezTo>
                      <a:pt x="358" y="639"/>
                      <a:pt x="406" y="671"/>
                      <a:pt x="424" y="716"/>
                    </a:cubicBezTo>
                    <a:lnTo>
                      <a:pt x="424" y="716"/>
                    </a:lnTo>
                    <a:cubicBezTo>
                      <a:pt x="424" y="716"/>
                      <a:pt x="424" y="716"/>
                      <a:pt x="424" y="717"/>
                    </a:cubicBezTo>
                    <a:lnTo>
                      <a:pt x="424" y="717"/>
                    </a:lnTo>
                    <a:cubicBezTo>
                      <a:pt x="342" y="800"/>
                      <a:pt x="310" y="915"/>
                      <a:pt x="308" y="1035"/>
                    </a:cubicBezTo>
                    <a:lnTo>
                      <a:pt x="308" y="1035"/>
                    </a:lnTo>
                    <a:cubicBezTo>
                      <a:pt x="274" y="960"/>
                      <a:pt x="226" y="892"/>
                      <a:pt x="166" y="834"/>
                    </a:cubicBezTo>
                    <a:lnTo>
                      <a:pt x="166" y="834"/>
                    </a:lnTo>
                    <a:cubicBezTo>
                      <a:pt x="169" y="831"/>
                      <a:pt x="170" y="826"/>
                      <a:pt x="170" y="820"/>
                    </a:cubicBezTo>
                    <a:lnTo>
                      <a:pt x="170" y="820"/>
                    </a:lnTo>
                    <a:cubicBezTo>
                      <a:pt x="166" y="778"/>
                      <a:pt x="175" y="737"/>
                      <a:pt x="196" y="704"/>
                    </a:cubicBezTo>
                    <a:lnTo>
                      <a:pt x="420" y="1146"/>
                    </a:lnTo>
                    <a:lnTo>
                      <a:pt x="420" y="1146"/>
                    </a:lnTo>
                    <a:cubicBezTo>
                      <a:pt x="428" y="1129"/>
                      <a:pt x="437" y="1111"/>
                      <a:pt x="445" y="1094"/>
                    </a:cubicBezTo>
                    <a:lnTo>
                      <a:pt x="445" y="1094"/>
                    </a:lnTo>
                    <a:cubicBezTo>
                      <a:pt x="453" y="1079"/>
                      <a:pt x="436" y="1066"/>
                      <a:pt x="425" y="1071"/>
                    </a:cubicBezTo>
                    <a:lnTo>
                      <a:pt x="425" y="1071"/>
                    </a:lnTo>
                    <a:cubicBezTo>
                      <a:pt x="433" y="1047"/>
                      <a:pt x="442" y="1024"/>
                      <a:pt x="449" y="1000"/>
                    </a:cubicBezTo>
                    <a:lnTo>
                      <a:pt x="449" y="1000"/>
                    </a:lnTo>
                    <a:cubicBezTo>
                      <a:pt x="456" y="980"/>
                      <a:pt x="425" y="972"/>
                      <a:pt x="418" y="992"/>
                    </a:cubicBezTo>
                    <a:lnTo>
                      <a:pt x="418" y="992"/>
                    </a:lnTo>
                    <a:cubicBezTo>
                      <a:pt x="406" y="1027"/>
                      <a:pt x="393" y="1063"/>
                      <a:pt x="381" y="1099"/>
                    </a:cubicBezTo>
                    <a:lnTo>
                      <a:pt x="381" y="1099"/>
                    </a:lnTo>
                    <a:cubicBezTo>
                      <a:pt x="375" y="1114"/>
                      <a:pt x="370" y="1129"/>
                      <a:pt x="365" y="1145"/>
                    </a:cubicBezTo>
                    <a:lnTo>
                      <a:pt x="365" y="1145"/>
                    </a:lnTo>
                    <a:cubicBezTo>
                      <a:pt x="340" y="974"/>
                      <a:pt x="368" y="793"/>
                      <a:pt x="527" y="700"/>
                    </a:cubicBezTo>
                    <a:lnTo>
                      <a:pt x="527" y="700"/>
                    </a:lnTo>
                    <a:cubicBezTo>
                      <a:pt x="533" y="824"/>
                      <a:pt x="535" y="1073"/>
                      <a:pt x="420" y="1146"/>
                    </a:cubicBezTo>
                    <a:lnTo>
                      <a:pt x="196" y="704"/>
                    </a:lnTo>
                    <a:close/>
                    <a:moveTo>
                      <a:pt x="2121" y="147"/>
                    </a:moveTo>
                    <a:lnTo>
                      <a:pt x="2121" y="147"/>
                    </a:lnTo>
                    <a:cubicBezTo>
                      <a:pt x="2119" y="150"/>
                      <a:pt x="2115" y="152"/>
                      <a:pt x="2113" y="155"/>
                    </a:cubicBezTo>
                    <a:lnTo>
                      <a:pt x="2113" y="155"/>
                    </a:lnTo>
                    <a:cubicBezTo>
                      <a:pt x="2080" y="171"/>
                      <a:pt x="2048" y="188"/>
                      <a:pt x="2015" y="205"/>
                    </a:cubicBezTo>
                    <a:lnTo>
                      <a:pt x="2015" y="205"/>
                    </a:lnTo>
                    <a:cubicBezTo>
                      <a:pt x="2033" y="123"/>
                      <a:pt x="2002" y="18"/>
                      <a:pt x="1905" y="9"/>
                    </a:cubicBezTo>
                    <a:lnTo>
                      <a:pt x="1905" y="9"/>
                    </a:lnTo>
                    <a:cubicBezTo>
                      <a:pt x="1819" y="0"/>
                      <a:pt x="1747" y="65"/>
                      <a:pt x="1716" y="141"/>
                    </a:cubicBezTo>
                    <a:lnTo>
                      <a:pt x="1716" y="141"/>
                    </a:lnTo>
                    <a:cubicBezTo>
                      <a:pt x="1700" y="107"/>
                      <a:pt x="1677" y="73"/>
                      <a:pt x="1647" y="41"/>
                    </a:cubicBezTo>
                    <a:lnTo>
                      <a:pt x="1647" y="41"/>
                    </a:lnTo>
                    <a:cubicBezTo>
                      <a:pt x="1636" y="29"/>
                      <a:pt x="1622" y="32"/>
                      <a:pt x="1614" y="41"/>
                    </a:cubicBezTo>
                    <a:lnTo>
                      <a:pt x="1614" y="41"/>
                    </a:lnTo>
                    <a:cubicBezTo>
                      <a:pt x="1610" y="43"/>
                      <a:pt x="1606" y="46"/>
                      <a:pt x="1604" y="51"/>
                    </a:cubicBezTo>
                    <a:lnTo>
                      <a:pt x="1604" y="51"/>
                    </a:lnTo>
                    <a:cubicBezTo>
                      <a:pt x="1515" y="226"/>
                      <a:pt x="1543" y="431"/>
                      <a:pt x="1676" y="574"/>
                    </a:cubicBezTo>
                    <a:lnTo>
                      <a:pt x="1676" y="574"/>
                    </a:lnTo>
                    <a:cubicBezTo>
                      <a:pt x="1572" y="714"/>
                      <a:pt x="1424" y="822"/>
                      <a:pt x="1286" y="924"/>
                    </a:cubicBezTo>
                    <a:lnTo>
                      <a:pt x="1286" y="924"/>
                    </a:lnTo>
                    <a:cubicBezTo>
                      <a:pt x="1137" y="1034"/>
                      <a:pt x="971" y="1125"/>
                      <a:pt x="786" y="1152"/>
                    </a:cubicBezTo>
                    <a:lnTo>
                      <a:pt x="786" y="1152"/>
                    </a:lnTo>
                    <a:cubicBezTo>
                      <a:pt x="862" y="935"/>
                      <a:pt x="974" y="730"/>
                      <a:pt x="1119" y="547"/>
                    </a:cubicBezTo>
                    <a:lnTo>
                      <a:pt x="1119" y="547"/>
                    </a:lnTo>
                    <a:cubicBezTo>
                      <a:pt x="1175" y="572"/>
                      <a:pt x="1237" y="561"/>
                      <a:pt x="1289" y="527"/>
                    </a:cubicBezTo>
                    <a:lnTo>
                      <a:pt x="1289" y="527"/>
                    </a:lnTo>
                    <a:cubicBezTo>
                      <a:pt x="1357" y="483"/>
                      <a:pt x="1385" y="396"/>
                      <a:pt x="1405" y="321"/>
                    </a:cubicBezTo>
                    <a:lnTo>
                      <a:pt x="1405" y="321"/>
                    </a:lnTo>
                    <a:cubicBezTo>
                      <a:pt x="1425" y="310"/>
                      <a:pt x="1422" y="274"/>
                      <a:pt x="1394" y="275"/>
                    </a:cubicBezTo>
                    <a:lnTo>
                      <a:pt x="1394" y="275"/>
                    </a:lnTo>
                    <a:cubicBezTo>
                      <a:pt x="1365" y="276"/>
                      <a:pt x="1337" y="282"/>
                      <a:pt x="1310" y="291"/>
                    </a:cubicBezTo>
                    <a:lnTo>
                      <a:pt x="1310" y="291"/>
                    </a:lnTo>
                    <a:cubicBezTo>
                      <a:pt x="1310" y="233"/>
                      <a:pt x="1274" y="181"/>
                      <a:pt x="1213" y="166"/>
                    </a:cubicBezTo>
                    <a:lnTo>
                      <a:pt x="1213" y="166"/>
                    </a:lnTo>
                    <a:cubicBezTo>
                      <a:pt x="1157" y="152"/>
                      <a:pt x="1103" y="188"/>
                      <a:pt x="1085" y="238"/>
                    </a:cubicBezTo>
                    <a:lnTo>
                      <a:pt x="1085" y="238"/>
                    </a:lnTo>
                    <a:cubicBezTo>
                      <a:pt x="1071" y="220"/>
                      <a:pt x="1054" y="202"/>
                      <a:pt x="1036" y="187"/>
                    </a:cubicBezTo>
                    <a:lnTo>
                      <a:pt x="1036" y="187"/>
                    </a:lnTo>
                    <a:cubicBezTo>
                      <a:pt x="1024" y="177"/>
                      <a:pt x="1008" y="181"/>
                      <a:pt x="1000" y="190"/>
                    </a:cubicBezTo>
                    <a:lnTo>
                      <a:pt x="1000" y="190"/>
                    </a:lnTo>
                    <a:cubicBezTo>
                      <a:pt x="998" y="191"/>
                      <a:pt x="996" y="192"/>
                      <a:pt x="995" y="195"/>
                    </a:cubicBezTo>
                    <a:lnTo>
                      <a:pt x="995" y="195"/>
                    </a:lnTo>
                    <a:cubicBezTo>
                      <a:pt x="909" y="310"/>
                      <a:pt x="945" y="466"/>
                      <a:pt x="1067" y="536"/>
                    </a:cubicBezTo>
                    <a:lnTo>
                      <a:pt x="1067" y="536"/>
                    </a:lnTo>
                    <a:cubicBezTo>
                      <a:pt x="816" y="860"/>
                      <a:pt x="665" y="1246"/>
                      <a:pt x="631" y="1654"/>
                    </a:cubicBezTo>
                    <a:lnTo>
                      <a:pt x="631" y="1654"/>
                    </a:lnTo>
                    <a:cubicBezTo>
                      <a:pt x="630" y="1654"/>
                      <a:pt x="628" y="1655"/>
                      <a:pt x="627" y="1655"/>
                    </a:cubicBezTo>
                    <a:lnTo>
                      <a:pt x="627" y="1655"/>
                    </a:lnTo>
                    <a:cubicBezTo>
                      <a:pt x="506" y="1539"/>
                      <a:pt x="421" y="1398"/>
                      <a:pt x="376" y="1236"/>
                    </a:cubicBezTo>
                    <a:lnTo>
                      <a:pt x="376" y="1236"/>
                    </a:lnTo>
                    <a:cubicBezTo>
                      <a:pt x="380" y="1227"/>
                      <a:pt x="384" y="1219"/>
                      <a:pt x="388" y="1210"/>
                    </a:cubicBezTo>
                    <a:lnTo>
                      <a:pt x="388" y="1210"/>
                    </a:lnTo>
                    <a:cubicBezTo>
                      <a:pt x="587" y="1161"/>
                      <a:pt x="584" y="831"/>
                      <a:pt x="574" y="673"/>
                    </a:cubicBezTo>
                    <a:lnTo>
                      <a:pt x="574" y="673"/>
                    </a:lnTo>
                    <a:cubicBezTo>
                      <a:pt x="573" y="663"/>
                      <a:pt x="567" y="656"/>
                      <a:pt x="559" y="652"/>
                    </a:cubicBezTo>
                    <a:lnTo>
                      <a:pt x="559" y="652"/>
                    </a:lnTo>
                    <a:cubicBezTo>
                      <a:pt x="553" y="643"/>
                      <a:pt x="541" y="638"/>
                      <a:pt x="527" y="643"/>
                    </a:cubicBezTo>
                    <a:lnTo>
                      <a:pt x="527" y="643"/>
                    </a:lnTo>
                    <a:cubicBezTo>
                      <a:pt x="503" y="655"/>
                      <a:pt x="482" y="669"/>
                      <a:pt x="462" y="684"/>
                    </a:cubicBezTo>
                    <a:lnTo>
                      <a:pt x="462" y="684"/>
                    </a:lnTo>
                    <a:cubicBezTo>
                      <a:pt x="424" y="610"/>
                      <a:pt x="342" y="577"/>
                      <a:pt x="259" y="596"/>
                    </a:cubicBezTo>
                    <a:lnTo>
                      <a:pt x="259" y="596"/>
                    </a:lnTo>
                    <a:cubicBezTo>
                      <a:pt x="172" y="616"/>
                      <a:pt x="123" y="709"/>
                      <a:pt x="120" y="793"/>
                    </a:cubicBezTo>
                    <a:lnTo>
                      <a:pt x="120" y="793"/>
                    </a:lnTo>
                    <a:cubicBezTo>
                      <a:pt x="101" y="778"/>
                      <a:pt x="81" y="763"/>
                      <a:pt x="60" y="749"/>
                    </a:cubicBezTo>
                    <a:lnTo>
                      <a:pt x="60" y="749"/>
                    </a:lnTo>
                    <a:cubicBezTo>
                      <a:pt x="35" y="732"/>
                      <a:pt x="11" y="773"/>
                      <a:pt x="36" y="790"/>
                    </a:cubicBezTo>
                    <a:lnTo>
                      <a:pt x="36" y="790"/>
                    </a:lnTo>
                    <a:cubicBezTo>
                      <a:pt x="13" y="843"/>
                      <a:pt x="4" y="897"/>
                      <a:pt x="7" y="948"/>
                    </a:cubicBezTo>
                    <a:lnTo>
                      <a:pt x="7" y="948"/>
                    </a:lnTo>
                    <a:cubicBezTo>
                      <a:pt x="5" y="952"/>
                      <a:pt x="3" y="956"/>
                      <a:pt x="3" y="962"/>
                    </a:cubicBezTo>
                    <a:lnTo>
                      <a:pt x="3" y="962"/>
                    </a:lnTo>
                    <a:lnTo>
                      <a:pt x="4" y="963"/>
                    </a:lnTo>
                    <a:lnTo>
                      <a:pt x="4" y="963"/>
                    </a:lnTo>
                    <a:cubicBezTo>
                      <a:pt x="0" y="972"/>
                      <a:pt x="3" y="984"/>
                      <a:pt x="12" y="991"/>
                    </a:cubicBezTo>
                    <a:lnTo>
                      <a:pt x="12" y="991"/>
                    </a:lnTo>
                    <a:cubicBezTo>
                      <a:pt x="38" y="1126"/>
                      <a:pt x="148" y="1236"/>
                      <a:pt x="304" y="1254"/>
                    </a:cubicBezTo>
                    <a:lnTo>
                      <a:pt x="304" y="1254"/>
                    </a:lnTo>
                    <a:cubicBezTo>
                      <a:pt x="314" y="1255"/>
                      <a:pt x="321" y="1250"/>
                      <a:pt x="324" y="1244"/>
                    </a:cubicBezTo>
                    <a:lnTo>
                      <a:pt x="324" y="1244"/>
                    </a:lnTo>
                    <a:cubicBezTo>
                      <a:pt x="325" y="1245"/>
                      <a:pt x="327" y="1246"/>
                      <a:pt x="328" y="1247"/>
                    </a:cubicBezTo>
                    <a:lnTo>
                      <a:pt x="328" y="1247"/>
                    </a:lnTo>
                    <a:cubicBezTo>
                      <a:pt x="378" y="1427"/>
                      <a:pt x="475" y="1586"/>
                      <a:pt x="615" y="1711"/>
                    </a:cubicBezTo>
                    <a:lnTo>
                      <a:pt x="615" y="1711"/>
                    </a:lnTo>
                    <a:cubicBezTo>
                      <a:pt x="617" y="1713"/>
                      <a:pt x="618" y="1714"/>
                      <a:pt x="620" y="1715"/>
                    </a:cubicBezTo>
                    <a:lnTo>
                      <a:pt x="620" y="1715"/>
                    </a:lnTo>
                    <a:cubicBezTo>
                      <a:pt x="623" y="1912"/>
                      <a:pt x="654" y="2104"/>
                      <a:pt x="717" y="2292"/>
                    </a:cubicBezTo>
                    <a:lnTo>
                      <a:pt x="717" y="2292"/>
                    </a:lnTo>
                    <a:cubicBezTo>
                      <a:pt x="727" y="2321"/>
                      <a:pt x="775" y="2309"/>
                      <a:pt x="765" y="2279"/>
                    </a:cubicBezTo>
                    <a:lnTo>
                      <a:pt x="765" y="2279"/>
                    </a:lnTo>
                    <a:cubicBezTo>
                      <a:pt x="704" y="2098"/>
                      <a:pt x="673" y="1913"/>
                      <a:pt x="669" y="1722"/>
                    </a:cubicBezTo>
                    <a:lnTo>
                      <a:pt x="669" y="1722"/>
                    </a:lnTo>
                    <a:cubicBezTo>
                      <a:pt x="805" y="1741"/>
                      <a:pt x="925" y="1569"/>
                      <a:pt x="1008" y="1482"/>
                    </a:cubicBezTo>
                    <a:lnTo>
                      <a:pt x="1008" y="1482"/>
                    </a:lnTo>
                    <a:cubicBezTo>
                      <a:pt x="1034" y="1501"/>
                      <a:pt x="1066" y="1509"/>
                      <a:pt x="1100" y="1506"/>
                    </a:cubicBezTo>
                    <a:lnTo>
                      <a:pt x="1100" y="1506"/>
                    </a:lnTo>
                    <a:cubicBezTo>
                      <a:pt x="1162" y="1500"/>
                      <a:pt x="1209" y="1450"/>
                      <a:pt x="1245" y="1405"/>
                    </a:cubicBezTo>
                    <a:lnTo>
                      <a:pt x="1245" y="1405"/>
                    </a:lnTo>
                    <a:cubicBezTo>
                      <a:pt x="1250" y="1399"/>
                      <a:pt x="1252" y="1393"/>
                      <a:pt x="1251" y="1387"/>
                    </a:cubicBezTo>
                    <a:lnTo>
                      <a:pt x="1251" y="1387"/>
                    </a:lnTo>
                    <a:cubicBezTo>
                      <a:pt x="1260" y="1375"/>
                      <a:pt x="1258" y="1354"/>
                      <a:pt x="1239" y="1348"/>
                    </a:cubicBezTo>
                    <a:lnTo>
                      <a:pt x="1239" y="1348"/>
                    </a:lnTo>
                    <a:cubicBezTo>
                      <a:pt x="1231" y="1346"/>
                      <a:pt x="1222" y="1344"/>
                      <a:pt x="1213" y="1342"/>
                    </a:cubicBezTo>
                    <a:lnTo>
                      <a:pt x="1213" y="1342"/>
                    </a:lnTo>
                    <a:cubicBezTo>
                      <a:pt x="1221" y="1294"/>
                      <a:pt x="1195" y="1239"/>
                      <a:pt x="1147" y="1223"/>
                    </a:cubicBezTo>
                    <a:lnTo>
                      <a:pt x="1147" y="1223"/>
                    </a:lnTo>
                    <a:cubicBezTo>
                      <a:pt x="1100" y="1208"/>
                      <a:pt x="1052" y="1227"/>
                      <a:pt x="1025" y="1264"/>
                    </a:cubicBezTo>
                    <a:lnTo>
                      <a:pt x="1025" y="1264"/>
                    </a:lnTo>
                    <a:cubicBezTo>
                      <a:pt x="1020" y="1256"/>
                      <a:pt x="1013" y="1249"/>
                      <a:pt x="1006" y="1243"/>
                    </a:cubicBezTo>
                    <a:lnTo>
                      <a:pt x="1006" y="1243"/>
                    </a:lnTo>
                    <a:cubicBezTo>
                      <a:pt x="1001" y="1229"/>
                      <a:pt x="987" y="1219"/>
                      <a:pt x="970" y="1227"/>
                    </a:cubicBezTo>
                    <a:lnTo>
                      <a:pt x="970" y="1227"/>
                    </a:lnTo>
                    <a:cubicBezTo>
                      <a:pt x="870" y="1276"/>
                      <a:pt x="876" y="1407"/>
                      <a:pt x="963" y="1458"/>
                    </a:cubicBezTo>
                    <a:lnTo>
                      <a:pt x="963" y="1458"/>
                    </a:lnTo>
                    <a:cubicBezTo>
                      <a:pt x="927" y="1495"/>
                      <a:pt x="890" y="1532"/>
                      <a:pt x="854" y="1570"/>
                    </a:cubicBezTo>
                    <a:lnTo>
                      <a:pt x="854" y="1570"/>
                    </a:lnTo>
                    <a:cubicBezTo>
                      <a:pt x="807" y="1618"/>
                      <a:pt x="749" y="1681"/>
                      <a:pt x="678" y="1674"/>
                    </a:cubicBezTo>
                    <a:lnTo>
                      <a:pt x="678" y="1674"/>
                    </a:lnTo>
                    <a:cubicBezTo>
                      <a:pt x="690" y="1513"/>
                      <a:pt x="721" y="1355"/>
                      <a:pt x="769" y="1203"/>
                    </a:cubicBezTo>
                    <a:lnTo>
                      <a:pt x="769" y="1203"/>
                    </a:lnTo>
                    <a:cubicBezTo>
                      <a:pt x="960" y="1179"/>
                      <a:pt x="1125" y="1096"/>
                      <a:pt x="1282" y="986"/>
                    </a:cubicBezTo>
                    <a:lnTo>
                      <a:pt x="1282" y="986"/>
                    </a:lnTo>
                    <a:cubicBezTo>
                      <a:pt x="1443" y="875"/>
                      <a:pt x="1615" y="748"/>
                      <a:pt x="1728" y="585"/>
                    </a:cubicBezTo>
                    <a:lnTo>
                      <a:pt x="1728" y="585"/>
                    </a:lnTo>
                    <a:cubicBezTo>
                      <a:pt x="1804" y="591"/>
                      <a:pt x="1874" y="520"/>
                      <a:pt x="1928" y="473"/>
                    </a:cubicBezTo>
                    <a:lnTo>
                      <a:pt x="1928" y="473"/>
                    </a:lnTo>
                    <a:cubicBezTo>
                      <a:pt x="1970" y="436"/>
                      <a:pt x="2009" y="392"/>
                      <a:pt x="2043" y="346"/>
                    </a:cubicBezTo>
                    <a:lnTo>
                      <a:pt x="2043" y="346"/>
                    </a:lnTo>
                    <a:cubicBezTo>
                      <a:pt x="2076" y="301"/>
                      <a:pt x="2101" y="236"/>
                      <a:pt x="2141" y="195"/>
                    </a:cubicBezTo>
                    <a:lnTo>
                      <a:pt x="2141" y="195"/>
                    </a:lnTo>
                    <a:cubicBezTo>
                      <a:pt x="2143" y="195"/>
                      <a:pt x="2144" y="194"/>
                      <a:pt x="2145" y="193"/>
                    </a:cubicBezTo>
                    <a:lnTo>
                      <a:pt x="2145" y="193"/>
                    </a:lnTo>
                    <a:cubicBezTo>
                      <a:pt x="2152" y="190"/>
                      <a:pt x="2155" y="185"/>
                      <a:pt x="2157" y="181"/>
                    </a:cubicBezTo>
                    <a:lnTo>
                      <a:pt x="2157" y="181"/>
                    </a:lnTo>
                    <a:cubicBezTo>
                      <a:pt x="2179" y="161"/>
                      <a:pt x="2145" y="128"/>
                      <a:pt x="2121" y="14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4" name="Freeform 405">
                <a:extLst>
                  <a:ext uri="{FF2B5EF4-FFF2-40B4-BE49-F238E27FC236}">
                    <a16:creationId xmlns:a16="http://schemas.microsoft.com/office/drawing/2014/main" id="{1A0C0270-FE8F-0745-B77A-1AF0BDCC22F9}"/>
                  </a:ext>
                </a:extLst>
              </p:cNvPr>
              <p:cNvSpPr>
                <a:spLocks noChangeArrowheads="1"/>
              </p:cNvSpPr>
              <p:nvPr/>
            </p:nvSpPr>
            <p:spPr bwMode="auto">
              <a:xfrm>
                <a:off x="5237351" y="3973738"/>
                <a:ext cx="16201" cy="18362"/>
              </a:xfrm>
              <a:custGeom>
                <a:avLst/>
                <a:gdLst>
                  <a:gd name="T0" fmla="*/ 6 w 64"/>
                  <a:gd name="T1" fmla="*/ 61 h 74"/>
                  <a:gd name="T2" fmla="*/ 6 w 64"/>
                  <a:gd name="T3" fmla="*/ 61 h 74"/>
                  <a:gd name="T4" fmla="*/ 34 w 64"/>
                  <a:gd name="T5" fmla="*/ 71 h 74"/>
                  <a:gd name="T6" fmla="*/ 34 w 64"/>
                  <a:gd name="T7" fmla="*/ 71 h 74"/>
                  <a:gd name="T8" fmla="*/ 54 w 64"/>
                  <a:gd name="T9" fmla="*/ 25 h 74"/>
                  <a:gd name="T10" fmla="*/ 54 w 64"/>
                  <a:gd name="T11" fmla="*/ 25 h 74"/>
                  <a:gd name="T12" fmla="*/ 3 w 64"/>
                  <a:gd name="T13" fmla="*/ 32 h 74"/>
                  <a:gd name="T14" fmla="*/ 3 w 64"/>
                  <a:gd name="T15" fmla="*/ 32 h 74"/>
                  <a:gd name="T16" fmla="*/ 2 w 64"/>
                  <a:gd name="T17" fmla="*/ 45 h 74"/>
                  <a:gd name="T18" fmla="*/ 2 w 64"/>
                  <a:gd name="T19" fmla="*/ 45 h 74"/>
                  <a:gd name="T20" fmla="*/ 6 w 64"/>
                  <a:gd name="T21" fmla="*/ 6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74">
                    <a:moveTo>
                      <a:pt x="6" y="61"/>
                    </a:moveTo>
                    <a:lnTo>
                      <a:pt x="6" y="61"/>
                    </a:lnTo>
                    <a:cubicBezTo>
                      <a:pt x="11" y="70"/>
                      <a:pt x="24" y="73"/>
                      <a:pt x="34" y="71"/>
                    </a:cubicBezTo>
                    <a:lnTo>
                      <a:pt x="34" y="71"/>
                    </a:lnTo>
                    <a:cubicBezTo>
                      <a:pt x="56" y="67"/>
                      <a:pt x="63" y="44"/>
                      <a:pt x="54" y="25"/>
                    </a:cubicBezTo>
                    <a:lnTo>
                      <a:pt x="54" y="25"/>
                    </a:lnTo>
                    <a:cubicBezTo>
                      <a:pt x="43" y="0"/>
                      <a:pt x="14" y="17"/>
                      <a:pt x="3" y="32"/>
                    </a:cubicBezTo>
                    <a:lnTo>
                      <a:pt x="3" y="32"/>
                    </a:lnTo>
                    <a:cubicBezTo>
                      <a:pt x="1" y="37"/>
                      <a:pt x="0" y="42"/>
                      <a:pt x="2" y="45"/>
                    </a:cubicBezTo>
                    <a:lnTo>
                      <a:pt x="2" y="45"/>
                    </a:lnTo>
                    <a:cubicBezTo>
                      <a:pt x="2" y="51"/>
                      <a:pt x="3" y="57"/>
                      <a:pt x="6" y="6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5" name="Freeform 406">
                <a:extLst>
                  <a:ext uri="{FF2B5EF4-FFF2-40B4-BE49-F238E27FC236}">
                    <a16:creationId xmlns:a16="http://schemas.microsoft.com/office/drawing/2014/main" id="{E58FE494-A485-2F47-BB07-9A827B85FCA1}"/>
                  </a:ext>
                </a:extLst>
              </p:cNvPr>
              <p:cNvSpPr>
                <a:spLocks noChangeArrowheads="1"/>
              </p:cNvSpPr>
              <p:nvPr/>
            </p:nvSpPr>
            <p:spPr bwMode="auto">
              <a:xfrm>
                <a:off x="5285955" y="3958616"/>
                <a:ext cx="17282" cy="17282"/>
              </a:xfrm>
              <a:custGeom>
                <a:avLst/>
                <a:gdLst>
                  <a:gd name="T0" fmla="*/ 62 w 72"/>
                  <a:gd name="T1" fmla="*/ 52 h 71"/>
                  <a:gd name="T2" fmla="*/ 62 w 72"/>
                  <a:gd name="T3" fmla="*/ 52 h 71"/>
                  <a:gd name="T4" fmla="*/ 59 w 72"/>
                  <a:gd name="T5" fmla="*/ 9 h 71"/>
                  <a:gd name="T6" fmla="*/ 59 w 72"/>
                  <a:gd name="T7" fmla="*/ 9 h 71"/>
                  <a:gd name="T8" fmla="*/ 26 w 72"/>
                  <a:gd name="T9" fmla="*/ 5 h 71"/>
                  <a:gd name="T10" fmla="*/ 26 w 72"/>
                  <a:gd name="T11" fmla="*/ 5 h 71"/>
                  <a:gd name="T12" fmla="*/ 9 w 72"/>
                  <a:gd name="T13" fmla="*/ 12 h 71"/>
                  <a:gd name="T14" fmla="*/ 9 w 72"/>
                  <a:gd name="T15" fmla="*/ 12 h 71"/>
                  <a:gd name="T16" fmla="*/ 17 w 72"/>
                  <a:gd name="T17" fmla="*/ 58 h 71"/>
                  <a:gd name="T18" fmla="*/ 17 w 72"/>
                  <a:gd name="T19" fmla="*/ 58 h 71"/>
                  <a:gd name="T20" fmla="*/ 62 w 72"/>
                  <a:gd name="T21" fmla="*/ 5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71">
                    <a:moveTo>
                      <a:pt x="62" y="52"/>
                    </a:moveTo>
                    <a:lnTo>
                      <a:pt x="62" y="52"/>
                    </a:lnTo>
                    <a:cubicBezTo>
                      <a:pt x="71" y="38"/>
                      <a:pt x="71" y="19"/>
                      <a:pt x="59" y="9"/>
                    </a:cubicBezTo>
                    <a:lnTo>
                      <a:pt x="59" y="9"/>
                    </a:lnTo>
                    <a:cubicBezTo>
                      <a:pt x="49" y="0"/>
                      <a:pt x="36" y="0"/>
                      <a:pt x="26" y="5"/>
                    </a:cubicBezTo>
                    <a:lnTo>
                      <a:pt x="26" y="5"/>
                    </a:lnTo>
                    <a:cubicBezTo>
                      <a:pt x="19" y="3"/>
                      <a:pt x="13" y="5"/>
                      <a:pt x="9" y="12"/>
                    </a:cubicBezTo>
                    <a:lnTo>
                      <a:pt x="9" y="12"/>
                    </a:lnTo>
                    <a:cubicBezTo>
                      <a:pt x="0" y="27"/>
                      <a:pt x="3" y="47"/>
                      <a:pt x="17" y="58"/>
                    </a:cubicBezTo>
                    <a:lnTo>
                      <a:pt x="17" y="58"/>
                    </a:lnTo>
                    <a:cubicBezTo>
                      <a:pt x="32" y="70"/>
                      <a:pt x="52" y="67"/>
                      <a:pt x="62"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6" name="Freeform 407">
                <a:extLst>
                  <a:ext uri="{FF2B5EF4-FFF2-40B4-BE49-F238E27FC236}">
                    <a16:creationId xmlns:a16="http://schemas.microsoft.com/office/drawing/2014/main" id="{6CDF3A68-41CE-B642-89A9-AC0C5D97DC8D}"/>
                  </a:ext>
                </a:extLst>
              </p:cNvPr>
              <p:cNvSpPr>
                <a:spLocks noChangeArrowheads="1"/>
              </p:cNvSpPr>
              <p:nvPr/>
            </p:nvSpPr>
            <p:spPr bwMode="auto">
              <a:xfrm>
                <a:off x="5310798" y="3986699"/>
                <a:ext cx="8641" cy="12961"/>
              </a:xfrm>
              <a:custGeom>
                <a:avLst/>
                <a:gdLst>
                  <a:gd name="T0" fmla="*/ 33 w 35"/>
                  <a:gd name="T1" fmla="*/ 33 h 55"/>
                  <a:gd name="T2" fmla="*/ 33 w 35"/>
                  <a:gd name="T3" fmla="*/ 33 h 55"/>
                  <a:gd name="T4" fmla="*/ 33 w 35"/>
                  <a:gd name="T5" fmla="*/ 21 h 55"/>
                  <a:gd name="T6" fmla="*/ 33 w 35"/>
                  <a:gd name="T7" fmla="*/ 21 h 55"/>
                  <a:gd name="T8" fmla="*/ 1 w 35"/>
                  <a:gd name="T9" fmla="*/ 21 h 55"/>
                  <a:gd name="T10" fmla="*/ 1 w 35"/>
                  <a:gd name="T11" fmla="*/ 21 h 55"/>
                  <a:gd name="T12" fmla="*/ 1 w 35"/>
                  <a:gd name="T13" fmla="*/ 33 h 55"/>
                  <a:gd name="T14" fmla="*/ 1 w 35"/>
                  <a:gd name="T15" fmla="*/ 33 h 55"/>
                  <a:gd name="T16" fmla="*/ 33 w 35"/>
                  <a:gd name="T17"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55">
                    <a:moveTo>
                      <a:pt x="33" y="33"/>
                    </a:moveTo>
                    <a:lnTo>
                      <a:pt x="33" y="33"/>
                    </a:lnTo>
                    <a:cubicBezTo>
                      <a:pt x="33" y="29"/>
                      <a:pt x="33" y="25"/>
                      <a:pt x="33" y="21"/>
                    </a:cubicBezTo>
                    <a:lnTo>
                      <a:pt x="33" y="21"/>
                    </a:lnTo>
                    <a:cubicBezTo>
                      <a:pt x="33" y="0"/>
                      <a:pt x="0" y="0"/>
                      <a:pt x="1" y="21"/>
                    </a:cubicBezTo>
                    <a:lnTo>
                      <a:pt x="1" y="21"/>
                    </a:lnTo>
                    <a:cubicBezTo>
                      <a:pt x="1" y="25"/>
                      <a:pt x="1" y="29"/>
                      <a:pt x="1" y="33"/>
                    </a:cubicBezTo>
                    <a:lnTo>
                      <a:pt x="1" y="33"/>
                    </a:lnTo>
                    <a:cubicBezTo>
                      <a:pt x="1" y="54"/>
                      <a:pt x="34" y="54"/>
                      <a:pt x="33"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7" name="Freeform 408">
                <a:extLst>
                  <a:ext uri="{FF2B5EF4-FFF2-40B4-BE49-F238E27FC236}">
                    <a16:creationId xmlns:a16="http://schemas.microsoft.com/office/drawing/2014/main" id="{FEF21EBD-965A-5348-86C2-9483305EAB82}"/>
                  </a:ext>
                </a:extLst>
              </p:cNvPr>
              <p:cNvSpPr>
                <a:spLocks noChangeArrowheads="1"/>
              </p:cNvSpPr>
              <p:nvPr/>
            </p:nvSpPr>
            <p:spPr bwMode="auto">
              <a:xfrm>
                <a:off x="5142300" y="4042865"/>
                <a:ext cx="17282" cy="16201"/>
              </a:xfrm>
              <a:custGeom>
                <a:avLst/>
                <a:gdLst>
                  <a:gd name="T0" fmla="*/ 53 w 69"/>
                  <a:gd name="T1" fmla="*/ 54 h 67"/>
                  <a:gd name="T2" fmla="*/ 53 w 69"/>
                  <a:gd name="T3" fmla="*/ 54 h 67"/>
                  <a:gd name="T4" fmla="*/ 45 w 69"/>
                  <a:gd name="T5" fmla="*/ 5 h 67"/>
                  <a:gd name="T6" fmla="*/ 45 w 69"/>
                  <a:gd name="T7" fmla="*/ 5 h 67"/>
                  <a:gd name="T8" fmla="*/ 23 w 69"/>
                  <a:gd name="T9" fmla="*/ 12 h 67"/>
                  <a:gd name="T10" fmla="*/ 23 w 69"/>
                  <a:gd name="T11" fmla="*/ 12 h 67"/>
                  <a:gd name="T12" fmla="*/ 4 w 69"/>
                  <a:gd name="T13" fmla="*/ 32 h 67"/>
                  <a:gd name="T14" fmla="*/ 4 w 69"/>
                  <a:gd name="T15" fmla="*/ 32 h 67"/>
                  <a:gd name="T16" fmla="*/ 6 w 69"/>
                  <a:gd name="T17" fmla="*/ 52 h 67"/>
                  <a:gd name="T18" fmla="*/ 6 w 69"/>
                  <a:gd name="T19" fmla="*/ 52 h 67"/>
                  <a:gd name="T20" fmla="*/ 53 w 69"/>
                  <a:gd name="T21" fmla="*/ 5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67">
                    <a:moveTo>
                      <a:pt x="53" y="54"/>
                    </a:moveTo>
                    <a:lnTo>
                      <a:pt x="53" y="54"/>
                    </a:lnTo>
                    <a:cubicBezTo>
                      <a:pt x="68" y="40"/>
                      <a:pt x="60" y="15"/>
                      <a:pt x="45" y="5"/>
                    </a:cubicBezTo>
                    <a:lnTo>
                      <a:pt x="45" y="5"/>
                    </a:lnTo>
                    <a:cubicBezTo>
                      <a:pt x="36" y="0"/>
                      <a:pt x="27" y="4"/>
                      <a:pt x="23" y="12"/>
                    </a:cubicBezTo>
                    <a:lnTo>
                      <a:pt x="23" y="12"/>
                    </a:lnTo>
                    <a:cubicBezTo>
                      <a:pt x="15" y="17"/>
                      <a:pt x="8" y="24"/>
                      <a:pt x="4" y="32"/>
                    </a:cubicBezTo>
                    <a:lnTo>
                      <a:pt x="4" y="32"/>
                    </a:lnTo>
                    <a:cubicBezTo>
                      <a:pt x="0" y="39"/>
                      <a:pt x="1" y="46"/>
                      <a:pt x="6" y="52"/>
                    </a:cubicBezTo>
                    <a:lnTo>
                      <a:pt x="6" y="52"/>
                    </a:lnTo>
                    <a:cubicBezTo>
                      <a:pt x="18" y="66"/>
                      <a:pt x="39" y="65"/>
                      <a:pt x="53"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8" name="Freeform 409">
                <a:extLst>
                  <a:ext uri="{FF2B5EF4-FFF2-40B4-BE49-F238E27FC236}">
                    <a16:creationId xmlns:a16="http://schemas.microsoft.com/office/drawing/2014/main" id="{B228B7ED-D367-034A-8CF0-F43ACBE4E8EA}"/>
                  </a:ext>
                </a:extLst>
              </p:cNvPr>
              <p:cNvSpPr>
                <a:spLocks noChangeArrowheads="1"/>
              </p:cNvSpPr>
              <p:nvPr/>
            </p:nvSpPr>
            <p:spPr bwMode="auto">
              <a:xfrm>
                <a:off x="5123938" y="4014782"/>
                <a:ext cx="14042" cy="16201"/>
              </a:xfrm>
              <a:custGeom>
                <a:avLst/>
                <a:gdLst>
                  <a:gd name="T0" fmla="*/ 11 w 56"/>
                  <a:gd name="T1" fmla="*/ 56 h 64"/>
                  <a:gd name="T2" fmla="*/ 11 w 56"/>
                  <a:gd name="T3" fmla="*/ 56 h 64"/>
                  <a:gd name="T4" fmla="*/ 53 w 56"/>
                  <a:gd name="T5" fmla="*/ 23 h 64"/>
                  <a:gd name="T6" fmla="*/ 53 w 56"/>
                  <a:gd name="T7" fmla="*/ 23 h 64"/>
                  <a:gd name="T8" fmla="*/ 39 w 56"/>
                  <a:gd name="T9" fmla="*/ 7 h 64"/>
                  <a:gd name="T10" fmla="*/ 39 w 56"/>
                  <a:gd name="T11" fmla="*/ 7 h 64"/>
                  <a:gd name="T12" fmla="*/ 19 w 56"/>
                  <a:gd name="T13" fmla="*/ 5 h 64"/>
                  <a:gd name="T14" fmla="*/ 19 w 56"/>
                  <a:gd name="T15" fmla="*/ 5 h 64"/>
                  <a:gd name="T16" fmla="*/ 0 w 56"/>
                  <a:gd name="T17" fmla="*/ 40 h 64"/>
                  <a:gd name="T18" fmla="*/ 0 w 56"/>
                  <a:gd name="T19" fmla="*/ 40 h 64"/>
                  <a:gd name="T20" fmla="*/ 11 w 56"/>
                  <a:gd name="T21"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64">
                    <a:moveTo>
                      <a:pt x="11" y="56"/>
                    </a:moveTo>
                    <a:lnTo>
                      <a:pt x="11" y="56"/>
                    </a:lnTo>
                    <a:cubicBezTo>
                      <a:pt x="32" y="63"/>
                      <a:pt x="55" y="45"/>
                      <a:pt x="53" y="23"/>
                    </a:cubicBezTo>
                    <a:lnTo>
                      <a:pt x="53" y="23"/>
                    </a:lnTo>
                    <a:cubicBezTo>
                      <a:pt x="52" y="16"/>
                      <a:pt x="46" y="9"/>
                      <a:pt x="39" y="7"/>
                    </a:cubicBezTo>
                    <a:lnTo>
                      <a:pt x="39" y="7"/>
                    </a:lnTo>
                    <a:cubicBezTo>
                      <a:pt x="34" y="2"/>
                      <a:pt x="27" y="0"/>
                      <a:pt x="19" y="5"/>
                    </a:cubicBezTo>
                    <a:lnTo>
                      <a:pt x="19" y="5"/>
                    </a:lnTo>
                    <a:cubicBezTo>
                      <a:pt x="7" y="12"/>
                      <a:pt x="0" y="25"/>
                      <a:pt x="0" y="40"/>
                    </a:cubicBezTo>
                    <a:lnTo>
                      <a:pt x="0" y="40"/>
                    </a:lnTo>
                    <a:cubicBezTo>
                      <a:pt x="0" y="47"/>
                      <a:pt x="5" y="53"/>
                      <a:pt x="11" y="5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9" name="Freeform 410">
                <a:extLst>
                  <a:ext uri="{FF2B5EF4-FFF2-40B4-BE49-F238E27FC236}">
                    <a16:creationId xmlns:a16="http://schemas.microsoft.com/office/drawing/2014/main" id="{2E7EED1E-3A8F-8941-B7FF-ED0B2D0E7AC2}"/>
                  </a:ext>
                </a:extLst>
              </p:cNvPr>
              <p:cNvSpPr>
                <a:spLocks noChangeArrowheads="1"/>
              </p:cNvSpPr>
              <p:nvPr/>
            </p:nvSpPr>
            <p:spPr bwMode="auto">
              <a:xfrm>
                <a:off x="5088295" y="3989939"/>
                <a:ext cx="14041" cy="15122"/>
              </a:xfrm>
              <a:custGeom>
                <a:avLst/>
                <a:gdLst>
                  <a:gd name="T0" fmla="*/ 21 w 59"/>
                  <a:gd name="T1" fmla="*/ 44 h 60"/>
                  <a:gd name="T2" fmla="*/ 21 w 59"/>
                  <a:gd name="T3" fmla="*/ 44 h 60"/>
                  <a:gd name="T4" fmla="*/ 44 w 59"/>
                  <a:gd name="T5" fmla="*/ 21 h 60"/>
                  <a:gd name="T6" fmla="*/ 44 w 59"/>
                  <a:gd name="T7" fmla="*/ 21 h 60"/>
                  <a:gd name="T8" fmla="*/ 38 w 59"/>
                  <a:gd name="T9" fmla="*/ 15 h 60"/>
                  <a:gd name="T10" fmla="*/ 38 w 59"/>
                  <a:gd name="T11" fmla="*/ 15 h 60"/>
                  <a:gd name="T12" fmla="*/ 15 w 59"/>
                  <a:gd name="T13" fmla="*/ 38 h 60"/>
                  <a:gd name="T14" fmla="*/ 21 w 59"/>
                  <a:gd name="T15" fmla="*/ 44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60">
                    <a:moveTo>
                      <a:pt x="21" y="44"/>
                    </a:moveTo>
                    <a:lnTo>
                      <a:pt x="21" y="44"/>
                    </a:lnTo>
                    <a:cubicBezTo>
                      <a:pt x="36" y="59"/>
                      <a:pt x="58" y="36"/>
                      <a:pt x="44" y="21"/>
                    </a:cubicBezTo>
                    <a:lnTo>
                      <a:pt x="44" y="21"/>
                    </a:lnTo>
                    <a:cubicBezTo>
                      <a:pt x="42" y="19"/>
                      <a:pt x="40" y="17"/>
                      <a:pt x="38" y="15"/>
                    </a:cubicBezTo>
                    <a:lnTo>
                      <a:pt x="38" y="15"/>
                    </a:lnTo>
                    <a:cubicBezTo>
                      <a:pt x="23" y="0"/>
                      <a:pt x="0" y="23"/>
                      <a:pt x="15" y="38"/>
                    </a:cubicBezTo>
                    <a:lnTo>
                      <a:pt x="21" y="4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0" name="Freeform 411">
                <a:extLst>
                  <a:ext uri="{FF2B5EF4-FFF2-40B4-BE49-F238E27FC236}">
                    <a16:creationId xmlns:a16="http://schemas.microsoft.com/office/drawing/2014/main" id="{522BEDB6-5CF7-484F-A858-C94F44D017E8}"/>
                  </a:ext>
                </a:extLst>
              </p:cNvPr>
              <p:cNvSpPr>
                <a:spLocks noChangeArrowheads="1"/>
              </p:cNvSpPr>
              <p:nvPr/>
            </p:nvSpPr>
            <p:spPr bwMode="auto">
              <a:xfrm>
                <a:off x="5079654" y="4025584"/>
                <a:ext cx="19442" cy="19442"/>
              </a:xfrm>
              <a:custGeom>
                <a:avLst/>
                <a:gdLst>
                  <a:gd name="T0" fmla="*/ 8 w 78"/>
                  <a:gd name="T1" fmla="*/ 49 h 78"/>
                  <a:gd name="T2" fmla="*/ 8 w 78"/>
                  <a:gd name="T3" fmla="*/ 49 h 78"/>
                  <a:gd name="T4" fmla="*/ 64 w 78"/>
                  <a:gd name="T5" fmla="*/ 54 h 78"/>
                  <a:gd name="T6" fmla="*/ 64 w 78"/>
                  <a:gd name="T7" fmla="*/ 54 h 78"/>
                  <a:gd name="T8" fmla="*/ 43 w 78"/>
                  <a:gd name="T9" fmla="*/ 2 h 78"/>
                  <a:gd name="T10" fmla="*/ 43 w 78"/>
                  <a:gd name="T11" fmla="*/ 2 h 78"/>
                  <a:gd name="T12" fmla="*/ 42 w 78"/>
                  <a:gd name="T13" fmla="*/ 2 h 78"/>
                  <a:gd name="T14" fmla="*/ 42 w 78"/>
                  <a:gd name="T15" fmla="*/ 2 h 78"/>
                  <a:gd name="T16" fmla="*/ 38 w 78"/>
                  <a:gd name="T17" fmla="*/ 1 h 78"/>
                  <a:gd name="T18" fmla="*/ 38 w 78"/>
                  <a:gd name="T19" fmla="*/ 1 h 78"/>
                  <a:gd name="T20" fmla="*/ 7 w 78"/>
                  <a:gd name="T21" fmla="*/ 44 h 78"/>
                  <a:gd name="T22" fmla="*/ 7 w 78"/>
                  <a:gd name="T23" fmla="*/ 44 h 78"/>
                  <a:gd name="T24" fmla="*/ 8 w 78"/>
                  <a:gd name="T25" fmla="*/ 4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78">
                    <a:moveTo>
                      <a:pt x="8" y="49"/>
                    </a:moveTo>
                    <a:lnTo>
                      <a:pt x="8" y="49"/>
                    </a:lnTo>
                    <a:cubicBezTo>
                      <a:pt x="14" y="77"/>
                      <a:pt x="50" y="73"/>
                      <a:pt x="64" y="54"/>
                    </a:cubicBezTo>
                    <a:lnTo>
                      <a:pt x="64" y="54"/>
                    </a:lnTo>
                    <a:cubicBezTo>
                      <a:pt x="77" y="35"/>
                      <a:pt x="66" y="6"/>
                      <a:pt x="43" y="2"/>
                    </a:cubicBezTo>
                    <a:lnTo>
                      <a:pt x="43" y="2"/>
                    </a:lnTo>
                    <a:lnTo>
                      <a:pt x="42" y="2"/>
                    </a:lnTo>
                    <a:lnTo>
                      <a:pt x="42" y="2"/>
                    </a:lnTo>
                    <a:cubicBezTo>
                      <a:pt x="40" y="1"/>
                      <a:pt x="39" y="1"/>
                      <a:pt x="38" y="1"/>
                    </a:cubicBezTo>
                    <a:lnTo>
                      <a:pt x="38" y="1"/>
                    </a:lnTo>
                    <a:cubicBezTo>
                      <a:pt x="14" y="0"/>
                      <a:pt x="0" y="23"/>
                      <a:pt x="7" y="44"/>
                    </a:cubicBezTo>
                    <a:lnTo>
                      <a:pt x="7" y="44"/>
                    </a:lnTo>
                    <a:cubicBezTo>
                      <a:pt x="7" y="46"/>
                      <a:pt x="8" y="47"/>
                      <a:pt x="8" y="4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1" name="Freeform 412">
                <a:extLst>
                  <a:ext uri="{FF2B5EF4-FFF2-40B4-BE49-F238E27FC236}">
                    <a16:creationId xmlns:a16="http://schemas.microsoft.com/office/drawing/2014/main" id="{CF17BA14-87FF-7C41-B262-60E2E74604B8}"/>
                  </a:ext>
                </a:extLst>
              </p:cNvPr>
              <p:cNvSpPr>
                <a:spLocks noChangeArrowheads="1"/>
              </p:cNvSpPr>
              <p:nvPr/>
            </p:nvSpPr>
            <p:spPr bwMode="auto">
              <a:xfrm>
                <a:off x="4880913" y="4114153"/>
                <a:ext cx="12961" cy="12961"/>
              </a:xfrm>
              <a:custGeom>
                <a:avLst/>
                <a:gdLst>
                  <a:gd name="T0" fmla="*/ 14 w 54"/>
                  <a:gd name="T1" fmla="*/ 31 h 54"/>
                  <a:gd name="T2" fmla="*/ 14 w 54"/>
                  <a:gd name="T3" fmla="*/ 31 h 54"/>
                  <a:gd name="T4" fmla="*/ 17 w 54"/>
                  <a:gd name="T5" fmla="*/ 35 h 54"/>
                  <a:gd name="T6" fmla="*/ 17 w 54"/>
                  <a:gd name="T7" fmla="*/ 35 h 54"/>
                  <a:gd name="T8" fmla="*/ 17 w 54"/>
                  <a:gd name="T9" fmla="*/ 35 h 54"/>
                  <a:gd name="T10" fmla="*/ 17 w 54"/>
                  <a:gd name="T11" fmla="*/ 35 h 54"/>
                  <a:gd name="T12" fmla="*/ 14 w 54"/>
                  <a:gd name="T13" fmla="*/ 31 h 54"/>
                  <a:gd name="T14" fmla="*/ 45 w 54"/>
                  <a:gd name="T15" fmla="*/ 40 h 54"/>
                  <a:gd name="T16" fmla="*/ 45 w 54"/>
                  <a:gd name="T17" fmla="*/ 40 h 54"/>
                  <a:gd name="T18" fmla="*/ 35 w 54"/>
                  <a:gd name="T19" fmla="*/ 4 h 54"/>
                  <a:gd name="T20" fmla="*/ 35 w 54"/>
                  <a:gd name="T21" fmla="*/ 4 h 54"/>
                  <a:gd name="T22" fmla="*/ 16 w 54"/>
                  <a:gd name="T23" fmla="*/ 7 h 54"/>
                  <a:gd name="T24" fmla="*/ 16 w 54"/>
                  <a:gd name="T25" fmla="*/ 7 h 54"/>
                  <a:gd name="T26" fmla="*/ 12 w 54"/>
                  <a:gd name="T27" fmla="*/ 9 h 54"/>
                  <a:gd name="T28" fmla="*/ 12 w 54"/>
                  <a:gd name="T29" fmla="*/ 9 h 54"/>
                  <a:gd name="T30" fmla="*/ 13 w 54"/>
                  <a:gd name="T31" fmla="*/ 45 h 54"/>
                  <a:gd name="T32" fmla="*/ 13 w 54"/>
                  <a:gd name="T33" fmla="*/ 45 h 54"/>
                  <a:gd name="T34" fmla="*/ 45 w 54"/>
                  <a:gd name="T35"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54">
                    <a:moveTo>
                      <a:pt x="14" y="31"/>
                    </a:moveTo>
                    <a:lnTo>
                      <a:pt x="14" y="31"/>
                    </a:lnTo>
                    <a:cubicBezTo>
                      <a:pt x="15" y="33"/>
                      <a:pt x="16" y="34"/>
                      <a:pt x="17" y="35"/>
                    </a:cubicBezTo>
                    <a:lnTo>
                      <a:pt x="17" y="35"/>
                    </a:lnTo>
                    <a:lnTo>
                      <a:pt x="17" y="35"/>
                    </a:lnTo>
                    <a:lnTo>
                      <a:pt x="17" y="35"/>
                    </a:lnTo>
                    <a:cubicBezTo>
                      <a:pt x="16" y="34"/>
                      <a:pt x="15" y="33"/>
                      <a:pt x="14" y="31"/>
                    </a:cubicBezTo>
                    <a:close/>
                    <a:moveTo>
                      <a:pt x="45" y="40"/>
                    </a:moveTo>
                    <a:lnTo>
                      <a:pt x="45" y="40"/>
                    </a:lnTo>
                    <a:cubicBezTo>
                      <a:pt x="53" y="26"/>
                      <a:pt x="46" y="11"/>
                      <a:pt x="35" y="4"/>
                    </a:cubicBezTo>
                    <a:lnTo>
                      <a:pt x="35" y="4"/>
                    </a:lnTo>
                    <a:cubicBezTo>
                      <a:pt x="27" y="0"/>
                      <a:pt x="21" y="2"/>
                      <a:pt x="16" y="7"/>
                    </a:cubicBezTo>
                    <a:lnTo>
                      <a:pt x="16" y="7"/>
                    </a:lnTo>
                    <a:cubicBezTo>
                      <a:pt x="14" y="7"/>
                      <a:pt x="13" y="8"/>
                      <a:pt x="12" y="9"/>
                    </a:cubicBezTo>
                    <a:lnTo>
                      <a:pt x="12" y="9"/>
                    </a:lnTo>
                    <a:cubicBezTo>
                      <a:pt x="0" y="18"/>
                      <a:pt x="0" y="35"/>
                      <a:pt x="13" y="45"/>
                    </a:cubicBezTo>
                    <a:lnTo>
                      <a:pt x="13" y="45"/>
                    </a:lnTo>
                    <a:cubicBezTo>
                      <a:pt x="24" y="53"/>
                      <a:pt x="39" y="51"/>
                      <a:pt x="45" y="4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2" name="Freeform 413">
                <a:extLst>
                  <a:ext uri="{FF2B5EF4-FFF2-40B4-BE49-F238E27FC236}">
                    <a16:creationId xmlns:a16="http://schemas.microsoft.com/office/drawing/2014/main" id="{690B55DE-9170-6F4A-878C-C65262E8A6B8}"/>
                  </a:ext>
                </a:extLst>
              </p:cNvPr>
              <p:cNvSpPr>
                <a:spLocks noChangeArrowheads="1"/>
              </p:cNvSpPr>
              <p:nvPr/>
            </p:nvSpPr>
            <p:spPr bwMode="auto">
              <a:xfrm>
                <a:off x="4910076" y="4110912"/>
                <a:ext cx="17282" cy="16202"/>
              </a:xfrm>
              <a:custGeom>
                <a:avLst/>
                <a:gdLst>
                  <a:gd name="T0" fmla="*/ 25 w 70"/>
                  <a:gd name="T1" fmla="*/ 60 h 67"/>
                  <a:gd name="T2" fmla="*/ 25 w 70"/>
                  <a:gd name="T3" fmla="*/ 60 h 67"/>
                  <a:gd name="T4" fmla="*/ 57 w 70"/>
                  <a:gd name="T5" fmla="*/ 55 h 67"/>
                  <a:gd name="T6" fmla="*/ 57 w 70"/>
                  <a:gd name="T7" fmla="*/ 55 h 67"/>
                  <a:gd name="T8" fmla="*/ 69 w 70"/>
                  <a:gd name="T9" fmla="*/ 19 h 67"/>
                  <a:gd name="T10" fmla="*/ 69 w 70"/>
                  <a:gd name="T11" fmla="*/ 19 h 67"/>
                  <a:gd name="T12" fmla="*/ 57 w 70"/>
                  <a:gd name="T13" fmla="*/ 3 h 67"/>
                  <a:gd name="T14" fmla="*/ 57 w 70"/>
                  <a:gd name="T15" fmla="*/ 3 h 67"/>
                  <a:gd name="T16" fmla="*/ 49 w 70"/>
                  <a:gd name="T17" fmla="*/ 2 h 67"/>
                  <a:gd name="T18" fmla="*/ 49 w 70"/>
                  <a:gd name="T19" fmla="*/ 2 h 67"/>
                  <a:gd name="T20" fmla="*/ 35 w 70"/>
                  <a:gd name="T21" fmla="*/ 3 h 67"/>
                  <a:gd name="T22" fmla="*/ 35 w 70"/>
                  <a:gd name="T23" fmla="*/ 3 h 67"/>
                  <a:gd name="T24" fmla="*/ 25 w 70"/>
                  <a:gd name="T25"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67">
                    <a:moveTo>
                      <a:pt x="25" y="60"/>
                    </a:moveTo>
                    <a:lnTo>
                      <a:pt x="25" y="60"/>
                    </a:lnTo>
                    <a:cubicBezTo>
                      <a:pt x="35" y="66"/>
                      <a:pt x="49" y="62"/>
                      <a:pt x="57" y="55"/>
                    </a:cubicBezTo>
                    <a:lnTo>
                      <a:pt x="57" y="55"/>
                    </a:lnTo>
                    <a:cubicBezTo>
                      <a:pt x="68" y="46"/>
                      <a:pt x="69" y="32"/>
                      <a:pt x="69" y="19"/>
                    </a:cubicBezTo>
                    <a:lnTo>
                      <a:pt x="69" y="19"/>
                    </a:lnTo>
                    <a:cubicBezTo>
                      <a:pt x="69" y="12"/>
                      <a:pt x="64" y="6"/>
                      <a:pt x="57" y="3"/>
                    </a:cubicBezTo>
                    <a:lnTo>
                      <a:pt x="57" y="3"/>
                    </a:lnTo>
                    <a:cubicBezTo>
                      <a:pt x="54" y="2"/>
                      <a:pt x="51" y="2"/>
                      <a:pt x="49" y="2"/>
                    </a:cubicBezTo>
                    <a:lnTo>
                      <a:pt x="49" y="2"/>
                    </a:lnTo>
                    <a:cubicBezTo>
                      <a:pt x="45" y="0"/>
                      <a:pt x="40" y="0"/>
                      <a:pt x="35" y="3"/>
                    </a:cubicBezTo>
                    <a:lnTo>
                      <a:pt x="35" y="3"/>
                    </a:lnTo>
                    <a:cubicBezTo>
                      <a:pt x="16" y="16"/>
                      <a:pt x="0" y="43"/>
                      <a:pt x="25" y="6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3" name="Freeform 419">
                <a:extLst>
                  <a:ext uri="{FF2B5EF4-FFF2-40B4-BE49-F238E27FC236}">
                    <a16:creationId xmlns:a16="http://schemas.microsoft.com/office/drawing/2014/main" id="{4AD02FC1-3A7A-8A48-B05A-1CE6FDC07C82}"/>
                  </a:ext>
                </a:extLst>
              </p:cNvPr>
              <p:cNvSpPr>
                <a:spLocks noChangeArrowheads="1"/>
              </p:cNvSpPr>
              <p:nvPr/>
            </p:nvSpPr>
            <p:spPr bwMode="auto">
              <a:xfrm>
                <a:off x="4762101" y="4188680"/>
                <a:ext cx="23762" cy="25923"/>
              </a:xfrm>
              <a:custGeom>
                <a:avLst/>
                <a:gdLst>
                  <a:gd name="T0" fmla="*/ 12 w 99"/>
                  <a:gd name="T1" fmla="*/ 86 h 107"/>
                  <a:gd name="T2" fmla="*/ 12 w 99"/>
                  <a:gd name="T3" fmla="*/ 86 h 107"/>
                  <a:gd name="T4" fmla="*/ 35 w 99"/>
                  <a:gd name="T5" fmla="*/ 105 h 107"/>
                  <a:gd name="T6" fmla="*/ 35 w 99"/>
                  <a:gd name="T7" fmla="*/ 105 h 107"/>
                  <a:gd name="T8" fmla="*/ 85 w 99"/>
                  <a:gd name="T9" fmla="*/ 76 h 107"/>
                  <a:gd name="T10" fmla="*/ 85 w 99"/>
                  <a:gd name="T11" fmla="*/ 76 h 107"/>
                  <a:gd name="T12" fmla="*/ 80 w 99"/>
                  <a:gd name="T13" fmla="*/ 17 h 107"/>
                  <a:gd name="T14" fmla="*/ 80 w 99"/>
                  <a:gd name="T15" fmla="*/ 17 h 107"/>
                  <a:gd name="T16" fmla="*/ 42 w 99"/>
                  <a:gd name="T17" fmla="*/ 2 h 107"/>
                  <a:gd name="T18" fmla="*/ 42 w 99"/>
                  <a:gd name="T19" fmla="*/ 2 h 107"/>
                  <a:gd name="T20" fmla="*/ 28 w 99"/>
                  <a:gd name="T21" fmla="*/ 6 h 107"/>
                  <a:gd name="T22" fmla="*/ 28 w 99"/>
                  <a:gd name="T23" fmla="*/ 6 h 107"/>
                  <a:gd name="T24" fmla="*/ 25 w 99"/>
                  <a:gd name="T25" fmla="*/ 8 h 107"/>
                  <a:gd name="T26" fmla="*/ 25 w 99"/>
                  <a:gd name="T27" fmla="*/ 8 h 107"/>
                  <a:gd name="T28" fmla="*/ 9 w 99"/>
                  <a:gd name="T29" fmla="*/ 64 h 107"/>
                  <a:gd name="T30" fmla="*/ 9 w 99"/>
                  <a:gd name="T31" fmla="*/ 64 h 107"/>
                  <a:gd name="T32" fmla="*/ 9 w 99"/>
                  <a:gd name="T33" fmla="*/ 64 h 107"/>
                  <a:gd name="T34" fmla="*/ 9 w 99"/>
                  <a:gd name="T35" fmla="*/ 64 h 107"/>
                  <a:gd name="T36" fmla="*/ 12 w 99"/>
                  <a:gd name="T37" fmla="*/ 8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07">
                    <a:moveTo>
                      <a:pt x="12" y="86"/>
                    </a:moveTo>
                    <a:lnTo>
                      <a:pt x="12" y="86"/>
                    </a:lnTo>
                    <a:cubicBezTo>
                      <a:pt x="13" y="96"/>
                      <a:pt x="24" y="106"/>
                      <a:pt x="35" y="105"/>
                    </a:cubicBezTo>
                    <a:lnTo>
                      <a:pt x="35" y="105"/>
                    </a:lnTo>
                    <a:cubicBezTo>
                      <a:pt x="56" y="102"/>
                      <a:pt x="73" y="94"/>
                      <a:pt x="85" y="76"/>
                    </a:cubicBezTo>
                    <a:lnTo>
                      <a:pt x="85" y="76"/>
                    </a:lnTo>
                    <a:cubicBezTo>
                      <a:pt x="98" y="58"/>
                      <a:pt x="93" y="34"/>
                      <a:pt x="80" y="17"/>
                    </a:cubicBezTo>
                    <a:lnTo>
                      <a:pt x="80" y="17"/>
                    </a:lnTo>
                    <a:cubicBezTo>
                      <a:pt x="71" y="5"/>
                      <a:pt x="56" y="0"/>
                      <a:pt x="42" y="2"/>
                    </a:cubicBezTo>
                    <a:lnTo>
                      <a:pt x="42" y="2"/>
                    </a:lnTo>
                    <a:cubicBezTo>
                      <a:pt x="37" y="2"/>
                      <a:pt x="32" y="3"/>
                      <a:pt x="28" y="6"/>
                    </a:cubicBezTo>
                    <a:lnTo>
                      <a:pt x="28" y="6"/>
                    </a:lnTo>
                    <a:cubicBezTo>
                      <a:pt x="27" y="6"/>
                      <a:pt x="26" y="7"/>
                      <a:pt x="25" y="8"/>
                    </a:cubicBezTo>
                    <a:lnTo>
                      <a:pt x="25" y="8"/>
                    </a:lnTo>
                    <a:cubicBezTo>
                      <a:pt x="4" y="19"/>
                      <a:pt x="0" y="44"/>
                      <a:pt x="9" y="64"/>
                    </a:cubicBezTo>
                    <a:lnTo>
                      <a:pt x="9" y="64"/>
                    </a:lnTo>
                    <a:lnTo>
                      <a:pt x="9" y="64"/>
                    </a:lnTo>
                    <a:lnTo>
                      <a:pt x="9" y="64"/>
                    </a:lnTo>
                    <a:cubicBezTo>
                      <a:pt x="9" y="71"/>
                      <a:pt x="10" y="79"/>
                      <a:pt x="12"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4" name="Freeform 420">
                <a:extLst>
                  <a:ext uri="{FF2B5EF4-FFF2-40B4-BE49-F238E27FC236}">
                    <a16:creationId xmlns:a16="http://schemas.microsoft.com/office/drawing/2014/main" id="{179D52FF-7111-024E-914E-208781B48EA5}"/>
                  </a:ext>
                </a:extLst>
              </p:cNvPr>
              <p:cNvSpPr>
                <a:spLocks noChangeArrowheads="1"/>
              </p:cNvSpPr>
              <p:nvPr/>
            </p:nvSpPr>
            <p:spPr bwMode="auto">
              <a:xfrm>
                <a:off x="4810706" y="4030984"/>
                <a:ext cx="20522" cy="19442"/>
              </a:xfrm>
              <a:custGeom>
                <a:avLst/>
                <a:gdLst>
                  <a:gd name="T0" fmla="*/ 69 w 82"/>
                  <a:gd name="T1" fmla="*/ 13 h 78"/>
                  <a:gd name="T2" fmla="*/ 69 w 82"/>
                  <a:gd name="T3" fmla="*/ 13 h 78"/>
                  <a:gd name="T4" fmla="*/ 38 w 82"/>
                  <a:gd name="T5" fmla="*/ 3 h 78"/>
                  <a:gd name="T6" fmla="*/ 38 w 82"/>
                  <a:gd name="T7" fmla="*/ 3 h 78"/>
                  <a:gd name="T8" fmla="*/ 26 w 82"/>
                  <a:gd name="T9" fmla="*/ 0 h 78"/>
                  <a:gd name="T10" fmla="*/ 26 w 82"/>
                  <a:gd name="T11" fmla="*/ 0 h 78"/>
                  <a:gd name="T12" fmla="*/ 1 w 82"/>
                  <a:gd name="T13" fmla="*/ 24 h 78"/>
                  <a:gd name="T14" fmla="*/ 1 w 82"/>
                  <a:gd name="T15" fmla="*/ 24 h 78"/>
                  <a:gd name="T16" fmla="*/ 3 w 82"/>
                  <a:gd name="T17" fmla="*/ 52 h 78"/>
                  <a:gd name="T18" fmla="*/ 3 w 82"/>
                  <a:gd name="T19" fmla="*/ 52 h 78"/>
                  <a:gd name="T20" fmla="*/ 34 w 82"/>
                  <a:gd name="T21" fmla="*/ 75 h 78"/>
                  <a:gd name="T22" fmla="*/ 34 w 82"/>
                  <a:gd name="T23" fmla="*/ 75 h 78"/>
                  <a:gd name="T24" fmla="*/ 71 w 82"/>
                  <a:gd name="T25" fmla="*/ 55 h 78"/>
                  <a:gd name="T26" fmla="*/ 71 w 82"/>
                  <a:gd name="T27" fmla="*/ 55 h 78"/>
                  <a:gd name="T28" fmla="*/ 69 w 82"/>
                  <a:gd name="T29" fmla="*/ 1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78">
                    <a:moveTo>
                      <a:pt x="69" y="13"/>
                    </a:moveTo>
                    <a:lnTo>
                      <a:pt x="69" y="13"/>
                    </a:lnTo>
                    <a:cubicBezTo>
                      <a:pt x="61" y="4"/>
                      <a:pt x="49" y="1"/>
                      <a:pt x="38" y="3"/>
                    </a:cubicBezTo>
                    <a:lnTo>
                      <a:pt x="38" y="3"/>
                    </a:lnTo>
                    <a:cubicBezTo>
                      <a:pt x="35" y="1"/>
                      <a:pt x="30" y="0"/>
                      <a:pt x="26" y="0"/>
                    </a:cubicBezTo>
                    <a:lnTo>
                      <a:pt x="26" y="0"/>
                    </a:lnTo>
                    <a:cubicBezTo>
                      <a:pt x="13" y="0"/>
                      <a:pt x="0" y="11"/>
                      <a:pt x="1" y="24"/>
                    </a:cubicBezTo>
                    <a:lnTo>
                      <a:pt x="1" y="24"/>
                    </a:lnTo>
                    <a:cubicBezTo>
                      <a:pt x="1" y="33"/>
                      <a:pt x="2" y="42"/>
                      <a:pt x="3" y="52"/>
                    </a:cubicBezTo>
                    <a:lnTo>
                      <a:pt x="3" y="52"/>
                    </a:lnTo>
                    <a:cubicBezTo>
                      <a:pt x="4" y="69"/>
                      <a:pt x="17" y="77"/>
                      <a:pt x="34" y="75"/>
                    </a:cubicBezTo>
                    <a:lnTo>
                      <a:pt x="34" y="75"/>
                    </a:lnTo>
                    <a:cubicBezTo>
                      <a:pt x="49" y="73"/>
                      <a:pt x="62" y="67"/>
                      <a:pt x="71" y="55"/>
                    </a:cubicBezTo>
                    <a:lnTo>
                      <a:pt x="71" y="55"/>
                    </a:lnTo>
                    <a:cubicBezTo>
                      <a:pt x="81" y="42"/>
                      <a:pt x="79" y="25"/>
                      <a:pt x="69"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5" name="Freeform 422">
                <a:extLst>
                  <a:ext uri="{FF2B5EF4-FFF2-40B4-BE49-F238E27FC236}">
                    <a16:creationId xmlns:a16="http://schemas.microsoft.com/office/drawing/2014/main" id="{E8CCAF3D-A7A5-9346-AE13-6CB68E1B6C6C}"/>
                  </a:ext>
                </a:extLst>
              </p:cNvPr>
              <p:cNvSpPr>
                <a:spLocks noChangeArrowheads="1"/>
              </p:cNvSpPr>
              <p:nvPr/>
            </p:nvSpPr>
            <p:spPr bwMode="auto">
              <a:xfrm>
                <a:off x="4825828" y="4210283"/>
                <a:ext cx="20522" cy="24843"/>
              </a:xfrm>
              <a:custGeom>
                <a:avLst/>
                <a:gdLst>
                  <a:gd name="T0" fmla="*/ 59 w 85"/>
                  <a:gd name="T1" fmla="*/ 42 h 100"/>
                  <a:gd name="T2" fmla="*/ 59 w 85"/>
                  <a:gd name="T3" fmla="*/ 42 h 100"/>
                  <a:gd name="T4" fmla="*/ 60 w 85"/>
                  <a:gd name="T5" fmla="*/ 46 h 100"/>
                  <a:gd name="T6" fmla="*/ 60 w 85"/>
                  <a:gd name="T7" fmla="*/ 46 h 100"/>
                  <a:gd name="T8" fmla="*/ 59 w 85"/>
                  <a:gd name="T9" fmla="*/ 42 h 100"/>
                  <a:gd name="T10" fmla="*/ 45 w 85"/>
                  <a:gd name="T11" fmla="*/ 5 h 100"/>
                  <a:gd name="T12" fmla="*/ 45 w 85"/>
                  <a:gd name="T13" fmla="*/ 5 h 100"/>
                  <a:gd name="T14" fmla="*/ 45 w 85"/>
                  <a:gd name="T15" fmla="*/ 5 h 100"/>
                  <a:gd name="T16" fmla="*/ 45 w 85"/>
                  <a:gd name="T17" fmla="*/ 5 h 100"/>
                  <a:gd name="T18" fmla="*/ 16 w 85"/>
                  <a:gd name="T19" fmla="*/ 15 h 100"/>
                  <a:gd name="T20" fmla="*/ 16 w 85"/>
                  <a:gd name="T21" fmla="*/ 15 h 100"/>
                  <a:gd name="T22" fmla="*/ 12 w 85"/>
                  <a:gd name="T23" fmla="*/ 86 h 100"/>
                  <a:gd name="T24" fmla="*/ 12 w 85"/>
                  <a:gd name="T25" fmla="*/ 86 h 100"/>
                  <a:gd name="T26" fmla="*/ 32 w 85"/>
                  <a:gd name="T27" fmla="*/ 99 h 100"/>
                  <a:gd name="T28" fmla="*/ 32 w 85"/>
                  <a:gd name="T29" fmla="*/ 99 h 100"/>
                  <a:gd name="T30" fmla="*/ 75 w 85"/>
                  <a:gd name="T31" fmla="*/ 70 h 100"/>
                  <a:gd name="T32" fmla="*/ 75 w 85"/>
                  <a:gd name="T33" fmla="*/ 70 h 100"/>
                  <a:gd name="T34" fmla="*/ 73 w 85"/>
                  <a:gd name="T35" fmla="*/ 16 h 100"/>
                  <a:gd name="T36" fmla="*/ 73 w 85"/>
                  <a:gd name="T37" fmla="*/ 16 h 100"/>
                  <a:gd name="T38" fmla="*/ 45 w 85"/>
                  <a:gd name="T39" fmla="*/ 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100">
                    <a:moveTo>
                      <a:pt x="59" y="42"/>
                    </a:moveTo>
                    <a:lnTo>
                      <a:pt x="59" y="42"/>
                    </a:lnTo>
                    <a:cubicBezTo>
                      <a:pt x="60" y="44"/>
                      <a:pt x="60" y="45"/>
                      <a:pt x="60" y="46"/>
                    </a:cubicBezTo>
                    <a:lnTo>
                      <a:pt x="60" y="46"/>
                    </a:lnTo>
                    <a:cubicBezTo>
                      <a:pt x="60" y="45"/>
                      <a:pt x="60" y="44"/>
                      <a:pt x="59" y="42"/>
                    </a:cubicBezTo>
                    <a:close/>
                    <a:moveTo>
                      <a:pt x="45" y="5"/>
                    </a:moveTo>
                    <a:lnTo>
                      <a:pt x="45" y="5"/>
                    </a:lnTo>
                    <a:lnTo>
                      <a:pt x="45" y="5"/>
                    </a:lnTo>
                    <a:lnTo>
                      <a:pt x="45" y="5"/>
                    </a:lnTo>
                    <a:cubicBezTo>
                      <a:pt x="34" y="0"/>
                      <a:pt x="24" y="5"/>
                      <a:pt x="16" y="15"/>
                    </a:cubicBezTo>
                    <a:lnTo>
                      <a:pt x="16" y="15"/>
                    </a:lnTo>
                    <a:cubicBezTo>
                      <a:pt x="0" y="36"/>
                      <a:pt x="0" y="63"/>
                      <a:pt x="12" y="86"/>
                    </a:cubicBezTo>
                    <a:lnTo>
                      <a:pt x="12" y="86"/>
                    </a:lnTo>
                    <a:cubicBezTo>
                      <a:pt x="15" y="93"/>
                      <a:pt x="25" y="99"/>
                      <a:pt x="32" y="99"/>
                    </a:cubicBezTo>
                    <a:lnTo>
                      <a:pt x="32" y="99"/>
                    </a:lnTo>
                    <a:cubicBezTo>
                      <a:pt x="50" y="96"/>
                      <a:pt x="66" y="87"/>
                      <a:pt x="75" y="70"/>
                    </a:cubicBezTo>
                    <a:lnTo>
                      <a:pt x="75" y="70"/>
                    </a:lnTo>
                    <a:cubicBezTo>
                      <a:pt x="83" y="53"/>
                      <a:pt x="84" y="32"/>
                      <a:pt x="73" y="16"/>
                    </a:cubicBezTo>
                    <a:lnTo>
                      <a:pt x="73" y="16"/>
                    </a:lnTo>
                    <a:cubicBezTo>
                      <a:pt x="66" y="6"/>
                      <a:pt x="57" y="3"/>
                      <a:pt x="45" y="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31" name="Group 30">
              <a:extLst>
                <a:ext uri="{FF2B5EF4-FFF2-40B4-BE49-F238E27FC236}">
                  <a16:creationId xmlns:a16="http://schemas.microsoft.com/office/drawing/2014/main" id="{E584C43A-ACED-A748-8FCA-22580A074FEA}"/>
                </a:ext>
              </a:extLst>
            </p:cNvPr>
            <p:cNvGrpSpPr/>
            <p:nvPr/>
          </p:nvGrpSpPr>
          <p:grpSpPr>
            <a:xfrm rot="759599">
              <a:off x="3054078" y="3228395"/>
              <a:ext cx="1463755" cy="1691874"/>
              <a:chOff x="4227444" y="3369954"/>
              <a:chExt cx="748519" cy="865172"/>
            </a:xfrm>
            <a:solidFill>
              <a:schemeClr val="accent5"/>
            </a:solidFill>
          </p:grpSpPr>
          <p:sp>
            <p:nvSpPr>
              <p:cNvPr id="34" name="Freeform 2">
                <a:extLst>
                  <a:ext uri="{FF2B5EF4-FFF2-40B4-BE49-F238E27FC236}">
                    <a16:creationId xmlns:a16="http://schemas.microsoft.com/office/drawing/2014/main" id="{A5505E18-E793-6A46-B891-0607597D9F16}"/>
                  </a:ext>
                </a:extLst>
              </p:cNvPr>
              <p:cNvSpPr>
                <a:spLocks noChangeArrowheads="1"/>
              </p:cNvSpPr>
              <p:nvPr/>
            </p:nvSpPr>
            <p:spPr bwMode="auto">
              <a:xfrm>
                <a:off x="4653009" y="3709110"/>
                <a:ext cx="10801" cy="8641"/>
              </a:xfrm>
              <a:custGeom>
                <a:avLst/>
                <a:gdLst>
                  <a:gd name="T0" fmla="*/ 8 w 42"/>
                  <a:gd name="T1" fmla="*/ 16 h 37"/>
                  <a:gd name="T2" fmla="*/ 8 w 42"/>
                  <a:gd name="T3" fmla="*/ 16 h 37"/>
                  <a:gd name="T4" fmla="*/ 40 w 42"/>
                  <a:gd name="T5" fmla="*/ 20 h 37"/>
                  <a:gd name="T6" fmla="*/ 40 w 42"/>
                  <a:gd name="T7" fmla="*/ 20 h 37"/>
                  <a:gd name="T8" fmla="*/ 8 w 42"/>
                  <a:gd name="T9" fmla="*/ 33 h 37"/>
                  <a:gd name="T10" fmla="*/ 8 w 42"/>
                  <a:gd name="T11" fmla="*/ 33 h 37"/>
                  <a:gd name="T12" fmla="*/ 8 w 42"/>
                  <a:gd name="T13" fmla="*/ 16 h 37"/>
                </a:gdLst>
                <a:ahLst/>
                <a:cxnLst>
                  <a:cxn ang="0">
                    <a:pos x="T0" y="T1"/>
                  </a:cxn>
                  <a:cxn ang="0">
                    <a:pos x="T2" y="T3"/>
                  </a:cxn>
                  <a:cxn ang="0">
                    <a:pos x="T4" y="T5"/>
                  </a:cxn>
                  <a:cxn ang="0">
                    <a:pos x="T6" y="T7"/>
                  </a:cxn>
                  <a:cxn ang="0">
                    <a:pos x="T8" y="T9"/>
                  </a:cxn>
                  <a:cxn ang="0">
                    <a:pos x="T10" y="T11"/>
                  </a:cxn>
                  <a:cxn ang="0">
                    <a:pos x="T12" y="T13"/>
                  </a:cxn>
                </a:cxnLst>
                <a:rect l="0" t="0" r="r" b="b"/>
                <a:pathLst>
                  <a:path w="42" h="37">
                    <a:moveTo>
                      <a:pt x="8" y="16"/>
                    </a:moveTo>
                    <a:lnTo>
                      <a:pt x="8" y="16"/>
                    </a:lnTo>
                    <a:cubicBezTo>
                      <a:pt x="20" y="14"/>
                      <a:pt x="38" y="0"/>
                      <a:pt x="40" y="20"/>
                    </a:cubicBezTo>
                    <a:lnTo>
                      <a:pt x="40" y="20"/>
                    </a:lnTo>
                    <a:cubicBezTo>
                      <a:pt x="41" y="36"/>
                      <a:pt x="19" y="27"/>
                      <a:pt x="8" y="33"/>
                    </a:cubicBezTo>
                    <a:lnTo>
                      <a:pt x="8" y="33"/>
                    </a:lnTo>
                    <a:cubicBezTo>
                      <a:pt x="1" y="27"/>
                      <a:pt x="0" y="22"/>
                      <a:pt x="8"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 name="Freeform 84">
                <a:extLst>
                  <a:ext uri="{FF2B5EF4-FFF2-40B4-BE49-F238E27FC236}">
                    <a16:creationId xmlns:a16="http://schemas.microsoft.com/office/drawing/2014/main" id="{BF9D98FF-EC1A-3940-AF87-DF2BFBED5C38}"/>
                  </a:ext>
                </a:extLst>
              </p:cNvPr>
              <p:cNvSpPr>
                <a:spLocks noChangeArrowheads="1"/>
              </p:cNvSpPr>
              <p:nvPr/>
            </p:nvSpPr>
            <p:spPr bwMode="auto">
              <a:xfrm>
                <a:off x="4227444" y="3838723"/>
                <a:ext cx="8641" cy="11882"/>
              </a:xfrm>
              <a:custGeom>
                <a:avLst/>
                <a:gdLst>
                  <a:gd name="T0" fmla="*/ 0 w 34"/>
                  <a:gd name="T1" fmla="*/ 22 h 48"/>
                  <a:gd name="T2" fmla="*/ 0 w 34"/>
                  <a:gd name="T3" fmla="*/ 27 h 48"/>
                  <a:gd name="T4" fmla="*/ 0 w 34"/>
                  <a:gd name="T5" fmla="*/ 27 h 48"/>
                  <a:gd name="T6" fmla="*/ 33 w 34"/>
                  <a:gd name="T7" fmla="*/ 27 h 48"/>
                  <a:gd name="T8" fmla="*/ 33 w 34"/>
                  <a:gd name="T9" fmla="*/ 22 h 48"/>
                  <a:gd name="T10" fmla="*/ 33 w 34"/>
                  <a:gd name="T11" fmla="*/ 22 h 48"/>
                  <a:gd name="T12" fmla="*/ 0 w 34"/>
                  <a:gd name="T13" fmla="*/ 22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2"/>
                    </a:moveTo>
                    <a:lnTo>
                      <a:pt x="0" y="27"/>
                    </a:lnTo>
                    <a:lnTo>
                      <a:pt x="0" y="27"/>
                    </a:lnTo>
                    <a:cubicBezTo>
                      <a:pt x="0" y="47"/>
                      <a:pt x="33" y="47"/>
                      <a:pt x="33" y="27"/>
                    </a:cubicBezTo>
                    <a:lnTo>
                      <a:pt x="33" y="22"/>
                    </a:lnTo>
                    <a:lnTo>
                      <a:pt x="33" y="22"/>
                    </a:lnTo>
                    <a:cubicBezTo>
                      <a:pt x="33" y="0"/>
                      <a:pt x="0" y="0"/>
                      <a:pt x="0" y="2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 name="Freeform 267">
                <a:extLst>
                  <a:ext uri="{FF2B5EF4-FFF2-40B4-BE49-F238E27FC236}">
                    <a16:creationId xmlns:a16="http://schemas.microsoft.com/office/drawing/2014/main" id="{6C4E839C-4B7E-4849-85C2-F30A099EA948}"/>
                  </a:ext>
                </a:extLst>
              </p:cNvPr>
              <p:cNvSpPr>
                <a:spLocks noChangeArrowheads="1"/>
              </p:cNvSpPr>
              <p:nvPr/>
            </p:nvSpPr>
            <p:spPr bwMode="auto">
              <a:xfrm>
                <a:off x="4276050" y="3420720"/>
                <a:ext cx="616744" cy="814406"/>
              </a:xfrm>
              <a:custGeom>
                <a:avLst/>
                <a:gdLst>
                  <a:gd name="T0" fmla="*/ 2326 w 2516"/>
                  <a:gd name="T1" fmla="*/ 105 h 3323"/>
                  <a:gd name="T2" fmla="*/ 2157 w 2516"/>
                  <a:gd name="T3" fmla="*/ 468 h 3323"/>
                  <a:gd name="T4" fmla="*/ 2081 w 2516"/>
                  <a:gd name="T5" fmla="*/ 27 h 3323"/>
                  <a:gd name="T6" fmla="*/ 2110 w 2516"/>
                  <a:gd name="T7" fmla="*/ 370 h 3323"/>
                  <a:gd name="T8" fmla="*/ 1927 w 2516"/>
                  <a:gd name="T9" fmla="*/ 84 h 3323"/>
                  <a:gd name="T10" fmla="*/ 2100 w 2516"/>
                  <a:gd name="T11" fmla="*/ 504 h 3323"/>
                  <a:gd name="T12" fmla="*/ 2099 w 2516"/>
                  <a:gd name="T13" fmla="*/ 539 h 3323"/>
                  <a:gd name="T14" fmla="*/ 1952 w 2516"/>
                  <a:gd name="T15" fmla="*/ 1307 h 3323"/>
                  <a:gd name="T16" fmla="*/ 1654 w 2516"/>
                  <a:gd name="T17" fmla="*/ 999 h 3323"/>
                  <a:gd name="T18" fmla="*/ 1935 w 2516"/>
                  <a:gd name="T19" fmla="*/ 707 h 3323"/>
                  <a:gd name="T20" fmla="*/ 1727 w 2516"/>
                  <a:gd name="T21" fmla="*/ 885 h 3323"/>
                  <a:gd name="T22" fmla="*/ 1778 w 2516"/>
                  <a:gd name="T23" fmla="*/ 652 h 3323"/>
                  <a:gd name="T24" fmla="*/ 1631 w 2516"/>
                  <a:gd name="T25" fmla="*/ 669 h 3323"/>
                  <a:gd name="T26" fmla="*/ 1614 w 2516"/>
                  <a:gd name="T27" fmla="*/ 940 h 3323"/>
                  <a:gd name="T28" fmla="*/ 1564 w 2516"/>
                  <a:gd name="T29" fmla="*/ 936 h 3323"/>
                  <a:gd name="T30" fmla="*/ 1314 w 2516"/>
                  <a:gd name="T31" fmla="*/ 728 h 3323"/>
                  <a:gd name="T32" fmla="*/ 1506 w 2516"/>
                  <a:gd name="T33" fmla="*/ 1197 h 3323"/>
                  <a:gd name="T34" fmla="*/ 1478 w 2516"/>
                  <a:gd name="T35" fmla="*/ 1046 h 3323"/>
                  <a:gd name="T36" fmla="*/ 1485 w 2516"/>
                  <a:gd name="T37" fmla="*/ 1154 h 3323"/>
                  <a:gd name="T38" fmla="*/ 1448 w 2516"/>
                  <a:gd name="T39" fmla="*/ 1073 h 3323"/>
                  <a:gd name="T40" fmla="*/ 1429 w 2516"/>
                  <a:gd name="T41" fmla="*/ 1105 h 3323"/>
                  <a:gd name="T42" fmla="*/ 1452 w 2516"/>
                  <a:gd name="T43" fmla="*/ 1158 h 3323"/>
                  <a:gd name="T44" fmla="*/ 1358 w 2516"/>
                  <a:gd name="T45" fmla="*/ 1135 h 3323"/>
                  <a:gd name="T46" fmla="*/ 1408 w 2516"/>
                  <a:gd name="T47" fmla="*/ 1192 h 3323"/>
                  <a:gd name="T48" fmla="*/ 1390 w 2516"/>
                  <a:gd name="T49" fmla="*/ 1222 h 3323"/>
                  <a:gd name="T50" fmla="*/ 1590 w 2516"/>
                  <a:gd name="T51" fmla="*/ 1347 h 3323"/>
                  <a:gd name="T52" fmla="*/ 1019 w 2516"/>
                  <a:gd name="T53" fmla="*/ 1390 h 3323"/>
                  <a:gd name="T54" fmla="*/ 1167 w 2516"/>
                  <a:gd name="T55" fmla="*/ 1088 h 3323"/>
                  <a:gd name="T56" fmla="*/ 1052 w 2516"/>
                  <a:gd name="T57" fmla="*/ 1034 h 3323"/>
                  <a:gd name="T58" fmla="*/ 933 w 2516"/>
                  <a:gd name="T59" fmla="*/ 1094 h 3323"/>
                  <a:gd name="T60" fmla="*/ 706 w 2516"/>
                  <a:gd name="T61" fmla="*/ 1214 h 3323"/>
                  <a:gd name="T62" fmla="*/ 945 w 2516"/>
                  <a:gd name="T63" fmla="*/ 1375 h 3323"/>
                  <a:gd name="T64" fmla="*/ 692 w 2516"/>
                  <a:gd name="T65" fmla="*/ 1370 h 3323"/>
                  <a:gd name="T66" fmla="*/ 974 w 2516"/>
                  <a:gd name="T67" fmla="*/ 1405 h 3323"/>
                  <a:gd name="T68" fmla="*/ 1451 w 2516"/>
                  <a:gd name="T69" fmla="*/ 2027 h 3323"/>
                  <a:gd name="T70" fmla="*/ 556 w 2516"/>
                  <a:gd name="T71" fmla="*/ 1535 h 3323"/>
                  <a:gd name="T72" fmla="*/ 546 w 2516"/>
                  <a:gd name="T73" fmla="*/ 1467 h 3323"/>
                  <a:gd name="T74" fmla="*/ 503 w 2516"/>
                  <a:gd name="T75" fmla="*/ 1476 h 3323"/>
                  <a:gd name="T76" fmla="*/ 458 w 2516"/>
                  <a:gd name="T77" fmla="*/ 1377 h 3323"/>
                  <a:gd name="T78" fmla="*/ 465 w 2516"/>
                  <a:gd name="T79" fmla="*/ 1568 h 3323"/>
                  <a:gd name="T80" fmla="*/ 419 w 2516"/>
                  <a:gd name="T81" fmla="*/ 1548 h 3323"/>
                  <a:gd name="T82" fmla="*/ 102 w 2516"/>
                  <a:gd name="T83" fmla="*/ 1354 h 3323"/>
                  <a:gd name="T84" fmla="*/ 16 w 2516"/>
                  <a:gd name="T85" fmla="*/ 1496 h 3323"/>
                  <a:gd name="T86" fmla="*/ 79 w 2516"/>
                  <a:gd name="T87" fmla="*/ 1641 h 3323"/>
                  <a:gd name="T88" fmla="*/ 1486 w 2516"/>
                  <a:gd name="T89" fmla="*/ 2083 h 3323"/>
                  <a:gd name="T90" fmla="*/ 2243 w 2516"/>
                  <a:gd name="T91" fmla="*/ 3298 h 3323"/>
                  <a:gd name="T92" fmla="*/ 1553 w 2516"/>
                  <a:gd name="T93" fmla="*/ 2074 h 3323"/>
                  <a:gd name="T94" fmla="*/ 1962 w 2516"/>
                  <a:gd name="T95" fmla="*/ 1420 h 3323"/>
                  <a:gd name="T96" fmla="*/ 1997 w 2516"/>
                  <a:gd name="T97" fmla="*/ 1380 h 3323"/>
                  <a:gd name="T98" fmla="*/ 2244 w 2516"/>
                  <a:gd name="T99" fmla="*/ 1213 h 3323"/>
                  <a:gd name="T100" fmla="*/ 2287 w 2516"/>
                  <a:gd name="T101" fmla="*/ 1152 h 3323"/>
                  <a:gd name="T102" fmla="*/ 2213 w 2516"/>
                  <a:gd name="T103" fmla="*/ 1175 h 3323"/>
                  <a:gd name="T104" fmla="*/ 2266 w 2516"/>
                  <a:gd name="T105" fmla="*/ 1059 h 3323"/>
                  <a:gd name="T106" fmla="*/ 2197 w 2516"/>
                  <a:gd name="T107" fmla="*/ 1149 h 3323"/>
                  <a:gd name="T108" fmla="*/ 2168 w 2516"/>
                  <a:gd name="T109" fmla="*/ 1120 h 3323"/>
                  <a:gd name="T110" fmla="*/ 2128 w 2516"/>
                  <a:gd name="T111" fmla="*/ 1027 h 3323"/>
                  <a:gd name="T112" fmla="*/ 2147 w 2516"/>
                  <a:gd name="T113" fmla="*/ 546 h 3323"/>
                  <a:gd name="T114" fmla="*/ 2274 w 2516"/>
                  <a:gd name="T115" fmla="*/ 527 h 3323"/>
                  <a:gd name="T116" fmla="*/ 2332 w 2516"/>
                  <a:gd name="T117" fmla="*/ 467 h 3323"/>
                  <a:gd name="T118" fmla="*/ 2444 w 2516"/>
                  <a:gd name="T119" fmla="*/ 215 h 3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16" h="3323">
                    <a:moveTo>
                      <a:pt x="2418" y="196"/>
                    </a:moveTo>
                    <a:lnTo>
                      <a:pt x="2418" y="196"/>
                    </a:lnTo>
                    <a:cubicBezTo>
                      <a:pt x="2401" y="226"/>
                      <a:pt x="2255" y="444"/>
                      <a:pt x="2180" y="493"/>
                    </a:cubicBezTo>
                    <a:lnTo>
                      <a:pt x="2180" y="493"/>
                    </a:lnTo>
                    <a:cubicBezTo>
                      <a:pt x="2251" y="373"/>
                      <a:pt x="2299" y="243"/>
                      <a:pt x="2326" y="105"/>
                    </a:cubicBezTo>
                    <a:lnTo>
                      <a:pt x="2326" y="105"/>
                    </a:lnTo>
                    <a:cubicBezTo>
                      <a:pt x="2330" y="84"/>
                      <a:pt x="2298" y="82"/>
                      <a:pt x="2293" y="102"/>
                    </a:cubicBezTo>
                    <a:lnTo>
                      <a:pt x="2293" y="102"/>
                    </a:lnTo>
                    <a:cubicBezTo>
                      <a:pt x="2269" y="232"/>
                      <a:pt x="2223" y="354"/>
                      <a:pt x="2157" y="468"/>
                    </a:cubicBezTo>
                    <a:lnTo>
                      <a:pt x="2157" y="468"/>
                    </a:lnTo>
                    <a:cubicBezTo>
                      <a:pt x="2155" y="431"/>
                      <a:pt x="2144" y="389"/>
                      <a:pt x="2142" y="364"/>
                    </a:cubicBezTo>
                    <a:lnTo>
                      <a:pt x="2142" y="364"/>
                    </a:lnTo>
                    <a:cubicBezTo>
                      <a:pt x="2132" y="250"/>
                      <a:pt x="2123" y="135"/>
                      <a:pt x="2114" y="21"/>
                    </a:cubicBezTo>
                    <a:lnTo>
                      <a:pt x="2114" y="21"/>
                    </a:lnTo>
                    <a:cubicBezTo>
                      <a:pt x="2112" y="0"/>
                      <a:pt x="2080" y="6"/>
                      <a:pt x="2081" y="27"/>
                    </a:cubicBezTo>
                    <a:lnTo>
                      <a:pt x="2081" y="27"/>
                    </a:lnTo>
                    <a:cubicBezTo>
                      <a:pt x="2088" y="107"/>
                      <a:pt x="2095" y="187"/>
                      <a:pt x="2101" y="267"/>
                    </a:cubicBezTo>
                    <a:lnTo>
                      <a:pt x="2101" y="267"/>
                    </a:lnTo>
                    <a:cubicBezTo>
                      <a:pt x="2104" y="301"/>
                      <a:pt x="2107" y="335"/>
                      <a:pt x="2110" y="370"/>
                    </a:cubicBezTo>
                    <a:lnTo>
                      <a:pt x="2110" y="370"/>
                    </a:lnTo>
                    <a:cubicBezTo>
                      <a:pt x="2111" y="393"/>
                      <a:pt x="2114" y="415"/>
                      <a:pt x="2116" y="438"/>
                    </a:cubicBezTo>
                    <a:lnTo>
                      <a:pt x="2116" y="438"/>
                    </a:lnTo>
                    <a:cubicBezTo>
                      <a:pt x="2114" y="452"/>
                      <a:pt x="2116" y="465"/>
                      <a:pt x="2119" y="477"/>
                    </a:cubicBezTo>
                    <a:lnTo>
                      <a:pt x="2119" y="477"/>
                    </a:lnTo>
                    <a:cubicBezTo>
                      <a:pt x="2030" y="359"/>
                      <a:pt x="1965" y="229"/>
                      <a:pt x="1927" y="84"/>
                    </a:cubicBezTo>
                    <a:lnTo>
                      <a:pt x="1927" y="84"/>
                    </a:lnTo>
                    <a:cubicBezTo>
                      <a:pt x="1922" y="64"/>
                      <a:pt x="1890" y="70"/>
                      <a:pt x="1895" y="90"/>
                    </a:cubicBezTo>
                    <a:lnTo>
                      <a:pt x="1895" y="90"/>
                    </a:lnTo>
                    <a:cubicBezTo>
                      <a:pt x="1935" y="242"/>
                      <a:pt x="2003" y="380"/>
                      <a:pt x="2100" y="504"/>
                    </a:cubicBezTo>
                    <a:lnTo>
                      <a:pt x="2100" y="504"/>
                    </a:lnTo>
                    <a:cubicBezTo>
                      <a:pt x="1993" y="459"/>
                      <a:pt x="1910" y="379"/>
                      <a:pt x="1860" y="271"/>
                    </a:cubicBezTo>
                    <a:lnTo>
                      <a:pt x="1860" y="271"/>
                    </a:lnTo>
                    <a:cubicBezTo>
                      <a:pt x="1851" y="252"/>
                      <a:pt x="1822" y="266"/>
                      <a:pt x="1831" y="285"/>
                    </a:cubicBezTo>
                    <a:lnTo>
                      <a:pt x="1831" y="285"/>
                    </a:lnTo>
                    <a:cubicBezTo>
                      <a:pt x="1885" y="403"/>
                      <a:pt x="1979" y="492"/>
                      <a:pt x="2099" y="539"/>
                    </a:cubicBezTo>
                    <a:lnTo>
                      <a:pt x="2099" y="539"/>
                    </a:lnTo>
                    <a:cubicBezTo>
                      <a:pt x="2099" y="539"/>
                      <a:pt x="2098" y="539"/>
                      <a:pt x="2098" y="540"/>
                    </a:cubicBezTo>
                    <a:lnTo>
                      <a:pt x="2098" y="540"/>
                    </a:lnTo>
                    <a:cubicBezTo>
                      <a:pt x="2087" y="802"/>
                      <a:pt x="2038" y="1059"/>
                      <a:pt x="1952" y="1307"/>
                    </a:cubicBezTo>
                    <a:lnTo>
                      <a:pt x="1952" y="1307"/>
                    </a:lnTo>
                    <a:cubicBezTo>
                      <a:pt x="1907" y="1435"/>
                      <a:pt x="1851" y="1558"/>
                      <a:pt x="1787" y="1678"/>
                    </a:cubicBezTo>
                    <a:lnTo>
                      <a:pt x="1787" y="1678"/>
                    </a:lnTo>
                    <a:cubicBezTo>
                      <a:pt x="1734" y="1776"/>
                      <a:pt x="1665" y="1922"/>
                      <a:pt x="1571" y="2001"/>
                    </a:cubicBezTo>
                    <a:lnTo>
                      <a:pt x="1571" y="2001"/>
                    </a:lnTo>
                    <a:cubicBezTo>
                      <a:pt x="1637" y="1668"/>
                      <a:pt x="1653" y="1338"/>
                      <a:pt x="1654" y="999"/>
                    </a:cubicBezTo>
                    <a:lnTo>
                      <a:pt x="1654" y="999"/>
                    </a:lnTo>
                    <a:cubicBezTo>
                      <a:pt x="1656" y="996"/>
                      <a:pt x="1657" y="993"/>
                      <a:pt x="1658" y="989"/>
                    </a:cubicBezTo>
                    <a:lnTo>
                      <a:pt x="1658" y="989"/>
                    </a:lnTo>
                    <a:cubicBezTo>
                      <a:pt x="1794" y="938"/>
                      <a:pt x="1875" y="838"/>
                      <a:pt x="1935" y="707"/>
                    </a:cubicBezTo>
                    <a:lnTo>
                      <a:pt x="1935" y="707"/>
                    </a:lnTo>
                    <a:cubicBezTo>
                      <a:pt x="1943" y="688"/>
                      <a:pt x="1913" y="677"/>
                      <a:pt x="1904" y="696"/>
                    </a:cubicBezTo>
                    <a:lnTo>
                      <a:pt x="1904" y="696"/>
                    </a:lnTo>
                    <a:cubicBezTo>
                      <a:pt x="1857" y="799"/>
                      <a:pt x="1796" y="880"/>
                      <a:pt x="1704" y="932"/>
                    </a:cubicBezTo>
                    <a:lnTo>
                      <a:pt x="1704" y="932"/>
                    </a:lnTo>
                    <a:cubicBezTo>
                      <a:pt x="1713" y="916"/>
                      <a:pt x="1720" y="899"/>
                      <a:pt x="1727" y="885"/>
                    </a:cubicBezTo>
                    <a:lnTo>
                      <a:pt x="1727" y="885"/>
                    </a:lnTo>
                    <a:cubicBezTo>
                      <a:pt x="1763" y="814"/>
                      <a:pt x="1790" y="740"/>
                      <a:pt x="1808" y="662"/>
                    </a:cubicBezTo>
                    <a:lnTo>
                      <a:pt x="1808" y="662"/>
                    </a:lnTo>
                    <a:cubicBezTo>
                      <a:pt x="1813" y="642"/>
                      <a:pt x="1783" y="631"/>
                      <a:pt x="1778" y="652"/>
                    </a:cubicBezTo>
                    <a:lnTo>
                      <a:pt x="1778" y="652"/>
                    </a:lnTo>
                    <a:cubicBezTo>
                      <a:pt x="1766" y="699"/>
                      <a:pt x="1753" y="746"/>
                      <a:pt x="1734" y="791"/>
                    </a:cubicBezTo>
                    <a:lnTo>
                      <a:pt x="1734" y="791"/>
                    </a:lnTo>
                    <a:cubicBezTo>
                      <a:pt x="1722" y="824"/>
                      <a:pt x="1691" y="919"/>
                      <a:pt x="1651" y="948"/>
                    </a:cubicBezTo>
                    <a:lnTo>
                      <a:pt x="1651" y="948"/>
                    </a:lnTo>
                    <a:cubicBezTo>
                      <a:pt x="1618" y="858"/>
                      <a:pt x="1612" y="764"/>
                      <a:pt x="1631" y="669"/>
                    </a:cubicBezTo>
                    <a:lnTo>
                      <a:pt x="1631" y="669"/>
                    </a:lnTo>
                    <a:cubicBezTo>
                      <a:pt x="1635" y="649"/>
                      <a:pt x="1603" y="646"/>
                      <a:pt x="1599" y="666"/>
                    </a:cubicBezTo>
                    <a:lnTo>
                      <a:pt x="1599" y="666"/>
                    </a:lnTo>
                    <a:cubicBezTo>
                      <a:pt x="1579" y="759"/>
                      <a:pt x="1585" y="851"/>
                      <a:pt x="1614" y="940"/>
                    </a:cubicBezTo>
                    <a:lnTo>
                      <a:pt x="1614" y="940"/>
                    </a:lnTo>
                    <a:cubicBezTo>
                      <a:pt x="1541" y="869"/>
                      <a:pt x="1488" y="784"/>
                      <a:pt x="1454" y="687"/>
                    </a:cubicBezTo>
                    <a:lnTo>
                      <a:pt x="1454" y="687"/>
                    </a:lnTo>
                    <a:cubicBezTo>
                      <a:pt x="1447" y="667"/>
                      <a:pt x="1418" y="682"/>
                      <a:pt x="1425" y="701"/>
                    </a:cubicBezTo>
                    <a:lnTo>
                      <a:pt x="1425" y="701"/>
                    </a:lnTo>
                    <a:cubicBezTo>
                      <a:pt x="1455" y="790"/>
                      <a:pt x="1502" y="868"/>
                      <a:pt x="1564" y="936"/>
                    </a:cubicBezTo>
                    <a:lnTo>
                      <a:pt x="1564" y="936"/>
                    </a:lnTo>
                    <a:cubicBezTo>
                      <a:pt x="1464" y="894"/>
                      <a:pt x="1381" y="824"/>
                      <a:pt x="1344" y="715"/>
                    </a:cubicBezTo>
                    <a:lnTo>
                      <a:pt x="1344" y="715"/>
                    </a:lnTo>
                    <a:cubicBezTo>
                      <a:pt x="1337" y="695"/>
                      <a:pt x="1307" y="709"/>
                      <a:pt x="1314" y="728"/>
                    </a:cubicBezTo>
                    <a:lnTo>
                      <a:pt x="1314" y="728"/>
                    </a:lnTo>
                    <a:cubicBezTo>
                      <a:pt x="1360" y="864"/>
                      <a:pt x="1475" y="944"/>
                      <a:pt x="1605" y="986"/>
                    </a:cubicBezTo>
                    <a:lnTo>
                      <a:pt x="1605" y="986"/>
                    </a:lnTo>
                    <a:cubicBezTo>
                      <a:pt x="1605" y="1094"/>
                      <a:pt x="1604" y="1201"/>
                      <a:pt x="1599" y="1308"/>
                    </a:cubicBezTo>
                    <a:lnTo>
                      <a:pt x="1599" y="1308"/>
                    </a:lnTo>
                    <a:cubicBezTo>
                      <a:pt x="1568" y="1271"/>
                      <a:pt x="1537" y="1234"/>
                      <a:pt x="1506" y="1197"/>
                    </a:cubicBezTo>
                    <a:lnTo>
                      <a:pt x="1506" y="1197"/>
                    </a:lnTo>
                    <a:cubicBezTo>
                      <a:pt x="1533" y="1166"/>
                      <a:pt x="1518" y="1064"/>
                      <a:pt x="1511" y="1041"/>
                    </a:cubicBezTo>
                    <a:lnTo>
                      <a:pt x="1511" y="1041"/>
                    </a:lnTo>
                    <a:cubicBezTo>
                      <a:pt x="1504" y="1021"/>
                      <a:pt x="1472" y="1026"/>
                      <a:pt x="1478" y="1046"/>
                    </a:cubicBezTo>
                    <a:lnTo>
                      <a:pt x="1478" y="1046"/>
                    </a:lnTo>
                    <a:cubicBezTo>
                      <a:pt x="1485" y="1067"/>
                      <a:pt x="1489" y="1087"/>
                      <a:pt x="1489" y="1109"/>
                    </a:cubicBezTo>
                    <a:lnTo>
                      <a:pt x="1489" y="1109"/>
                    </a:lnTo>
                    <a:cubicBezTo>
                      <a:pt x="1490" y="1120"/>
                      <a:pt x="1489" y="1131"/>
                      <a:pt x="1488" y="1143"/>
                    </a:cubicBezTo>
                    <a:lnTo>
                      <a:pt x="1488" y="1143"/>
                    </a:lnTo>
                    <a:cubicBezTo>
                      <a:pt x="1488" y="1145"/>
                      <a:pt x="1486" y="1150"/>
                      <a:pt x="1485" y="1154"/>
                    </a:cubicBezTo>
                    <a:lnTo>
                      <a:pt x="1485" y="1154"/>
                    </a:lnTo>
                    <a:cubicBezTo>
                      <a:pt x="1485" y="1154"/>
                      <a:pt x="1485" y="1153"/>
                      <a:pt x="1484" y="1153"/>
                    </a:cubicBezTo>
                    <a:lnTo>
                      <a:pt x="1484" y="1153"/>
                    </a:lnTo>
                    <a:cubicBezTo>
                      <a:pt x="1475" y="1124"/>
                      <a:pt x="1463" y="1098"/>
                      <a:pt x="1448" y="1073"/>
                    </a:cubicBezTo>
                    <a:lnTo>
                      <a:pt x="1448" y="1073"/>
                    </a:lnTo>
                    <a:cubicBezTo>
                      <a:pt x="1438" y="1057"/>
                      <a:pt x="1415" y="1063"/>
                      <a:pt x="1417" y="1082"/>
                    </a:cubicBezTo>
                    <a:lnTo>
                      <a:pt x="1417" y="1082"/>
                    </a:lnTo>
                    <a:cubicBezTo>
                      <a:pt x="1417" y="1086"/>
                      <a:pt x="1418" y="1089"/>
                      <a:pt x="1418" y="1093"/>
                    </a:cubicBezTo>
                    <a:lnTo>
                      <a:pt x="1418" y="1093"/>
                    </a:lnTo>
                    <a:cubicBezTo>
                      <a:pt x="1419" y="1100"/>
                      <a:pt x="1423" y="1104"/>
                      <a:pt x="1429" y="1105"/>
                    </a:cubicBezTo>
                    <a:lnTo>
                      <a:pt x="1429" y="1105"/>
                    </a:lnTo>
                    <a:cubicBezTo>
                      <a:pt x="1433" y="1114"/>
                      <a:pt x="1438" y="1124"/>
                      <a:pt x="1443" y="1134"/>
                    </a:cubicBezTo>
                    <a:lnTo>
                      <a:pt x="1443" y="1134"/>
                    </a:lnTo>
                    <a:cubicBezTo>
                      <a:pt x="1447" y="1141"/>
                      <a:pt x="1449" y="1150"/>
                      <a:pt x="1452" y="1158"/>
                    </a:cubicBezTo>
                    <a:lnTo>
                      <a:pt x="1452" y="1158"/>
                    </a:lnTo>
                    <a:cubicBezTo>
                      <a:pt x="1452" y="1160"/>
                      <a:pt x="1453" y="1161"/>
                      <a:pt x="1453" y="1161"/>
                    </a:cubicBezTo>
                    <a:lnTo>
                      <a:pt x="1453" y="1161"/>
                    </a:lnTo>
                    <a:cubicBezTo>
                      <a:pt x="1425" y="1154"/>
                      <a:pt x="1401" y="1138"/>
                      <a:pt x="1382" y="1114"/>
                    </a:cubicBezTo>
                    <a:lnTo>
                      <a:pt x="1382" y="1114"/>
                    </a:lnTo>
                    <a:cubicBezTo>
                      <a:pt x="1370" y="1098"/>
                      <a:pt x="1345" y="1119"/>
                      <a:pt x="1358" y="1135"/>
                    </a:cubicBezTo>
                    <a:lnTo>
                      <a:pt x="1358" y="1135"/>
                    </a:lnTo>
                    <a:cubicBezTo>
                      <a:pt x="1380" y="1164"/>
                      <a:pt x="1410" y="1183"/>
                      <a:pt x="1443" y="1193"/>
                    </a:cubicBezTo>
                    <a:lnTo>
                      <a:pt x="1443" y="1193"/>
                    </a:lnTo>
                    <a:cubicBezTo>
                      <a:pt x="1431" y="1195"/>
                      <a:pt x="1419" y="1194"/>
                      <a:pt x="1408" y="1192"/>
                    </a:cubicBezTo>
                    <a:lnTo>
                      <a:pt x="1408" y="1192"/>
                    </a:lnTo>
                    <a:cubicBezTo>
                      <a:pt x="1390" y="1190"/>
                      <a:pt x="1350" y="1186"/>
                      <a:pt x="1350" y="1161"/>
                    </a:cubicBezTo>
                    <a:lnTo>
                      <a:pt x="1350" y="1161"/>
                    </a:lnTo>
                    <a:cubicBezTo>
                      <a:pt x="1349" y="1140"/>
                      <a:pt x="1317" y="1137"/>
                      <a:pt x="1317" y="1158"/>
                    </a:cubicBezTo>
                    <a:lnTo>
                      <a:pt x="1317" y="1158"/>
                    </a:lnTo>
                    <a:cubicBezTo>
                      <a:pt x="1317" y="1200"/>
                      <a:pt x="1353" y="1215"/>
                      <a:pt x="1390" y="1222"/>
                    </a:cubicBezTo>
                    <a:lnTo>
                      <a:pt x="1390" y="1222"/>
                    </a:lnTo>
                    <a:cubicBezTo>
                      <a:pt x="1420" y="1228"/>
                      <a:pt x="1452" y="1229"/>
                      <a:pt x="1477" y="1213"/>
                    </a:cubicBezTo>
                    <a:lnTo>
                      <a:pt x="1477" y="1213"/>
                    </a:lnTo>
                    <a:cubicBezTo>
                      <a:pt x="1514" y="1258"/>
                      <a:pt x="1552" y="1302"/>
                      <a:pt x="1590" y="1347"/>
                    </a:cubicBezTo>
                    <a:lnTo>
                      <a:pt x="1590" y="1347"/>
                    </a:lnTo>
                    <a:cubicBezTo>
                      <a:pt x="1592" y="1350"/>
                      <a:pt x="1594" y="1351"/>
                      <a:pt x="1597" y="1352"/>
                    </a:cubicBezTo>
                    <a:lnTo>
                      <a:pt x="1597" y="1352"/>
                    </a:lnTo>
                    <a:cubicBezTo>
                      <a:pt x="1586" y="1578"/>
                      <a:pt x="1563" y="1801"/>
                      <a:pt x="1516" y="2027"/>
                    </a:cubicBezTo>
                    <a:lnTo>
                      <a:pt x="1516" y="2027"/>
                    </a:lnTo>
                    <a:cubicBezTo>
                      <a:pt x="1332" y="1829"/>
                      <a:pt x="1166" y="1617"/>
                      <a:pt x="1019" y="1390"/>
                    </a:cubicBezTo>
                    <a:lnTo>
                      <a:pt x="1019" y="1390"/>
                    </a:lnTo>
                    <a:cubicBezTo>
                      <a:pt x="1111" y="1316"/>
                      <a:pt x="1156" y="1208"/>
                      <a:pt x="1197" y="1099"/>
                    </a:cubicBezTo>
                    <a:lnTo>
                      <a:pt x="1197" y="1099"/>
                    </a:lnTo>
                    <a:cubicBezTo>
                      <a:pt x="1205" y="1080"/>
                      <a:pt x="1175" y="1069"/>
                      <a:pt x="1167" y="1088"/>
                    </a:cubicBezTo>
                    <a:lnTo>
                      <a:pt x="1167" y="1088"/>
                    </a:lnTo>
                    <a:cubicBezTo>
                      <a:pt x="1134" y="1175"/>
                      <a:pt x="1098" y="1263"/>
                      <a:pt x="1035" y="1331"/>
                    </a:cubicBezTo>
                    <a:lnTo>
                      <a:pt x="1035" y="1331"/>
                    </a:lnTo>
                    <a:cubicBezTo>
                      <a:pt x="1071" y="1237"/>
                      <a:pt x="1087" y="1139"/>
                      <a:pt x="1084" y="1038"/>
                    </a:cubicBezTo>
                    <a:lnTo>
                      <a:pt x="1084" y="1038"/>
                    </a:lnTo>
                    <a:cubicBezTo>
                      <a:pt x="1084" y="1017"/>
                      <a:pt x="1051" y="1014"/>
                      <a:pt x="1052" y="1034"/>
                    </a:cubicBezTo>
                    <a:lnTo>
                      <a:pt x="1052" y="1034"/>
                    </a:lnTo>
                    <a:cubicBezTo>
                      <a:pt x="1055" y="1140"/>
                      <a:pt x="1036" y="1242"/>
                      <a:pt x="997" y="1339"/>
                    </a:cubicBezTo>
                    <a:lnTo>
                      <a:pt x="997" y="1339"/>
                    </a:lnTo>
                    <a:cubicBezTo>
                      <a:pt x="988" y="1254"/>
                      <a:pt x="967" y="1173"/>
                      <a:pt x="933" y="1094"/>
                    </a:cubicBezTo>
                    <a:lnTo>
                      <a:pt x="933" y="1094"/>
                    </a:lnTo>
                    <a:cubicBezTo>
                      <a:pt x="925" y="1074"/>
                      <a:pt x="895" y="1089"/>
                      <a:pt x="904" y="1107"/>
                    </a:cubicBezTo>
                    <a:lnTo>
                      <a:pt x="904" y="1107"/>
                    </a:lnTo>
                    <a:cubicBezTo>
                      <a:pt x="937" y="1185"/>
                      <a:pt x="957" y="1265"/>
                      <a:pt x="966" y="1348"/>
                    </a:cubicBezTo>
                    <a:lnTo>
                      <a:pt x="966" y="1348"/>
                    </a:lnTo>
                    <a:cubicBezTo>
                      <a:pt x="875" y="1316"/>
                      <a:pt x="770" y="1288"/>
                      <a:pt x="706" y="1214"/>
                    </a:cubicBezTo>
                    <a:lnTo>
                      <a:pt x="706" y="1214"/>
                    </a:lnTo>
                    <a:cubicBezTo>
                      <a:pt x="692" y="1198"/>
                      <a:pt x="668" y="1219"/>
                      <a:pt x="681" y="1235"/>
                    </a:cubicBezTo>
                    <a:lnTo>
                      <a:pt x="681" y="1235"/>
                    </a:lnTo>
                    <a:cubicBezTo>
                      <a:pt x="748" y="1311"/>
                      <a:pt x="851" y="1342"/>
                      <a:pt x="945" y="1375"/>
                    </a:cubicBezTo>
                    <a:lnTo>
                      <a:pt x="945" y="1375"/>
                    </a:lnTo>
                    <a:cubicBezTo>
                      <a:pt x="912" y="1380"/>
                      <a:pt x="880" y="1388"/>
                      <a:pt x="847" y="1389"/>
                    </a:cubicBezTo>
                    <a:lnTo>
                      <a:pt x="847" y="1389"/>
                    </a:lnTo>
                    <a:cubicBezTo>
                      <a:pt x="797" y="1391"/>
                      <a:pt x="750" y="1372"/>
                      <a:pt x="711" y="1344"/>
                    </a:cubicBezTo>
                    <a:lnTo>
                      <a:pt x="711" y="1344"/>
                    </a:lnTo>
                    <a:cubicBezTo>
                      <a:pt x="693" y="1332"/>
                      <a:pt x="675" y="1358"/>
                      <a:pt x="692" y="1370"/>
                    </a:cubicBezTo>
                    <a:lnTo>
                      <a:pt x="692" y="1370"/>
                    </a:lnTo>
                    <a:cubicBezTo>
                      <a:pt x="730" y="1397"/>
                      <a:pt x="771" y="1413"/>
                      <a:pt x="816" y="1420"/>
                    </a:cubicBezTo>
                    <a:lnTo>
                      <a:pt x="816" y="1420"/>
                    </a:lnTo>
                    <a:cubicBezTo>
                      <a:pt x="870" y="1428"/>
                      <a:pt x="920" y="1406"/>
                      <a:pt x="974" y="1405"/>
                    </a:cubicBezTo>
                    <a:lnTo>
                      <a:pt x="974" y="1405"/>
                    </a:lnTo>
                    <a:cubicBezTo>
                      <a:pt x="975" y="1405"/>
                      <a:pt x="975" y="1404"/>
                      <a:pt x="975" y="1404"/>
                    </a:cubicBezTo>
                    <a:lnTo>
                      <a:pt x="975" y="1404"/>
                    </a:lnTo>
                    <a:cubicBezTo>
                      <a:pt x="975" y="1409"/>
                      <a:pt x="977" y="1414"/>
                      <a:pt x="980" y="1419"/>
                    </a:cubicBezTo>
                    <a:lnTo>
                      <a:pt x="980" y="1419"/>
                    </a:lnTo>
                    <a:cubicBezTo>
                      <a:pt x="1120" y="1635"/>
                      <a:pt x="1277" y="1837"/>
                      <a:pt x="1451" y="2027"/>
                    </a:cubicBezTo>
                    <a:lnTo>
                      <a:pt x="1451" y="2027"/>
                    </a:lnTo>
                    <a:cubicBezTo>
                      <a:pt x="1107" y="1969"/>
                      <a:pt x="786" y="1832"/>
                      <a:pt x="506" y="1625"/>
                    </a:cubicBezTo>
                    <a:lnTo>
                      <a:pt x="506" y="1625"/>
                    </a:lnTo>
                    <a:cubicBezTo>
                      <a:pt x="529" y="1600"/>
                      <a:pt x="545" y="1557"/>
                      <a:pt x="556" y="1535"/>
                    </a:cubicBezTo>
                    <a:lnTo>
                      <a:pt x="556" y="1535"/>
                    </a:lnTo>
                    <a:cubicBezTo>
                      <a:pt x="588" y="1465"/>
                      <a:pt x="601" y="1386"/>
                      <a:pt x="600" y="1309"/>
                    </a:cubicBezTo>
                    <a:lnTo>
                      <a:pt x="600" y="1309"/>
                    </a:lnTo>
                    <a:cubicBezTo>
                      <a:pt x="600" y="1289"/>
                      <a:pt x="567" y="1286"/>
                      <a:pt x="567" y="1307"/>
                    </a:cubicBezTo>
                    <a:lnTo>
                      <a:pt x="567" y="1307"/>
                    </a:lnTo>
                    <a:cubicBezTo>
                      <a:pt x="569" y="1362"/>
                      <a:pt x="561" y="1415"/>
                      <a:pt x="546" y="1467"/>
                    </a:cubicBezTo>
                    <a:lnTo>
                      <a:pt x="546" y="1467"/>
                    </a:lnTo>
                    <a:cubicBezTo>
                      <a:pt x="541" y="1481"/>
                      <a:pt x="519" y="1550"/>
                      <a:pt x="494" y="1587"/>
                    </a:cubicBezTo>
                    <a:lnTo>
                      <a:pt x="494" y="1587"/>
                    </a:lnTo>
                    <a:cubicBezTo>
                      <a:pt x="507" y="1552"/>
                      <a:pt x="504" y="1497"/>
                      <a:pt x="503" y="1476"/>
                    </a:cubicBezTo>
                    <a:lnTo>
                      <a:pt x="503" y="1476"/>
                    </a:lnTo>
                    <a:cubicBezTo>
                      <a:pt x="499" y="1365"/>
                      <a:pt x="462" y="1265"/>
                      <a:pt x="393" y="1177"/>
                    </a:cubicBezTo>
                    <a:lnTo>
                      <a:pt x="393" y="1177"/>
                    </a:lnTo>
                    <a:cubicBezTo>
                      <a:pt x="380" y="1161"/>
                      <a:pt x="356" y="1182"/>
                      <a:pt x="369" y="1198"/>
                    </a:cubicBezTo>
                    <a:lnTo>
                      <a:pt x="369" y="1198"/>
                    </a:lnTo>
                    <a:cubicBezTo>
                      <a:pt x="412" y="1254"/>
                      <a:pt x="440" y="1311"/>
                      <a:pt x="458" y="1377"/>
                    </a:cubicBezTo>
                    <a:lnTo>
                      <a:pt x="458" y="1377"/>
                    </a:lnTo>
                    <a:cubicBezTo>
                      <a:pt x="465" y="1403"/>
                      <a:pt x="467" y="1429"/>
                      <a:pt x="470" y="1455"/>
                    </a:cubicBezTo>
                    <a:lnTo>
                      <a:pt x="470" y="1455"/>
                    </a:lnTo>
                    <a:cubicBezTo>
                      <a:pt x="473" y="1490"/>
                      <a:pt x="461" y="1532"/>
                      <a:pt x="465" y="1568"/>
                    </a:cubicBezTo>
                    <a:lnTo>
                      <a:pt x="465" y="1568"/>
                    </a:lnTo>
                    <a:cubicBezTo>
                      <a:pt x="409" y="1447"/>
                      <a:pt x="333" y="1339"/>
                      <a:pt x="236" y="1245"/>
                    </a:cubicBezTo>
                    <a:lnTo>
                      <a:pt x="236" y="1245"/>
                    </a:lnTo>
                    <a:cubicBezTo>
                      <a:pt x="221" y="1231"/>
                      <a:pt x="196" y="1253"/>
                      <a:pt x="211" y="1266"/>
                    </a:cubicBezTo>
                    <a:lnTo>
                      <a:pt x="211" y="1266"/>
                    </a:lnTo>
                    <a:cubicBezTo>
                      <a:pt x="297" y="1349"/>
                      <a:pt x="366" y="1443"/>
                      <a:pt x="419" y="1548"/>
                    </a:cubicBezTo>
                    <a:lnTo>
                      <a:pt x="419" y="1548"/>
                    </a:lnTo>
                    <a:cubicBezTo>
                      <a:pt x="319" y="1475"/>
                      <a:pt x="220" y="1400"/>
                      <a:pt x="121" y="1326"/>
                    </a:cubicBezTo>
                    <a:lnTo>
                      <a:pt x="121" y="1326"/>
                    </a:lnTo>
                    <a:cubicBezTo>
                      <a:pt x="104" y="1314"/>
                      <a:pt x="86" y="1341"/>
                      <a:pt x="102" y="1354"/>
                    </a:cubicBezTo>
                    <a:lnTo>
                      <a:pt x="102" y="1354"/>
                    </a:lnTo>
                    <a:cubicBezTo>
                      <a:pt x="211" y="1434"/>
                      <a:pt x="319" y="1514"/>
                      <a:pt x="428" y="1596"/>
                    </a:cubicBezTo>
                    <a:lnTo>
                      <a:pt x="428" y="1596"/>
                    </a:lnTo>
                    <a:cubicBezTo>
                      <a:pt x="285" y="1596"/>
                      <a:pt x="150" y="1553"/>
                      <a:pt x="35" y="1468"/>
                    </a:cubicBezTo>
                    <a:lnTo>
                      <a:pt x="35" y="1468"/>
                    </a:lnTo>
                    <a:cubicBezTo>
                      <a:pt x="18" y="1456"/>
                      <a:pt x="0" y="1483"/>
                      <a:pt x="16" y="1496"/>
                    </a:cubicBezTo>
                    <a:lnTo>
                      <a:pt x="16" y="1496"/>
                    </a:lnTo>
                    <a:cubicBezTo>
                      <a:pt x="134" y="1582"/>
                      <a:pt x="274" y="1628"/>
                      <a:pt x="419" y="1628"/>
                    </a:cubicBezTo>
                    <a:lnTo>
                      <a:pt x="419" y="1628"/>
                    </a:lnTo>
                    <a:cubicBezTo>
                      <a:pt x="382" y="1732"/>
                      <a:pt x="148" y="1663"/>
                      <a:pt x="79" y="1641"/>
                    </a:cubicBezTo>
                    <a:lnTo>
                      <a:pt x="79" y="1641"/>
                    </a:lnTo>
                    <a:cubicBezTo>
                      <a:pt x="59" y="1634"/>
                      <a:pt x="48" y="1665"/>
                      <a:pt x="68" y="1671"/>
                    </a:cubicBezTo>
                    <a:lnTo>
                      <a:pt x="68" y="1671"/>
                    </a:lnTo>
                    <a:cubicBezTo>
                      <a:pt x="163" y="1702"/>
                      <a:pt x="398" y="1768"/>
                      <a:pt x="449" y="1642"/>
                    </a:cubicBezTo>
                    <a:lnTo>
                      <a:pt x="449" y="1642"/>
                    </a:lnTo>
                    <a:cubicBezTo>
                      <a:pt x="753" y="1875"/>
                      <a:pt x="1108" y="2025"/>
                      <a:pt x="1486" y="2083"/>
                    </a:cubicBezTo>
                    <a:lnTo>
                      <a:pt x="1486" y="2083"/>
                    </a:lnTo>
                    <a:cubicBezTo>
                      <a:pt x="1489" y="2083"/>
                      <a:pt x="1491" y="2083"/>
                      <a:pt x="1493" y="2083"/>
                    </a:cubicBezTo>
                    <a:lnTo>
                      <a:pt x="1493" y="2083"/>
                    </a:lnTo>
                    <a:cubicBezTo>
                      <a:pt x="1761" y="2478"/>
                      <a:pt x="1922" y="2939"/>
                      <a:pt x="2243" y="3298"/>
                    </a:cubicBezTo>
                    <a:lnTo>
                      <a:pt x="2243" y="3298"/>
                    </a:lnTo>
                    <a:cubicBezTo>
                      <a:pt x="2264" y="3322"/>
                      <a:pt x="2300" y="3290"/>
                      <a:pt x="2279" y="3267"/>
                    </a:cubicBezTo>
                    <a:lnTo>
                      <a:pt x="2279" y="3267"/>
                    </a:lnTo>
                    <a:cubicBezTo>
                      <a:pt x="1968" y="2917"/>
                      <a:pt x="1806" y="2471"/>
                      <a:pt x="1551" y="2083"/>
                    </a:cubicBezTo>
                    <a:lnTo>
                      <a:pt x="1551" y="2083"/>
                    </a:lnTo>
                    <a:cubicBezTo>
                      <a:pt x="1552" y="2080"/>
                      <a:pt x="1553" y="2077"/>
                      <a:pt x="1553" y="2074"/>
                    </a:cubicBezTo>
                    <a:lnTo>
                      <a:pt x="1553" y="2074"/>
                    </a:lnTo>
                    <a:cubicBezTo>
                      <a:pt x="1655" y="2015"/>
                      <a:pt x="1717" y="1893"/>
                      <a:pt x="1776" y="1794"/>
                    </a:cubicBezTo>
                    <a:lnTo>
                      <a:pt x="1776" y="1794"/>
                    </a:lnTo>
                    <a:cubicBezTo>
                      <a:pt x="1848" y="1675"/>
                      <a:pt x="1909" y="1549"/>
                      <a:pt x="1962" y="1420"/>
                    </a:cubicBezTo>
                    <a:lnTo>
                      <a:pt x="1962" y="1420"/>
                    </a:lnTo>
                    <a:cubicBezTo>
                      <a:pt x="1965" y="1412"/>
                      <a:pt x="1967" y="1405"/>
                      <a:pt x="1970" y="1397"/>
                    </a:cubicBezTo>
                    <a:lnTo>
                      <a:pt x="1970" y="1397"/>
                    </a:lnTo>
                    <a:cubicBezTo>
                      <a:pt x="1979" y="1394"/>
                      <a:pt x="1987" y="1386"/>
                      <a:pt x="1995" y="1381"/>
                    </a:cubicBezTo>
                    <a:lnTo>
                      <a:pt x="1995" y="1381"/>
                    </a:lnTo>
                    <a:cubicBezTo>
                      <a:pt x="1996" y="1381"/>
                      <a:pt x="1996" y="1381"/>
                      <a:pt x="1997" y="1380"/>
                    </a:cubicBezTo>
                    <a:lnTo>
                      <a:pt x="1997" y="1380"/>
                    </a:lnTo>
                    <a:cubicBezTo>
                      <a:pt x="2069" y="1329"/>
                      <a:pt x="2128" y="1265"/>
                      <a:pt x="2173" y="1190"/>
                    </a:cubicBezTo>
                    <a:lnTo>
                      <a:pt x="2173" y="1190"/>
                    </a:lnTo>
                    <a:cubicBezTo>
                      <a:pt x="2191" y="1206"/>
                      <a:pt x="2223" y="1216"/>
                      <a:pt x="2244" y="1213"/>
                    </a:cubicBezTo>
                    <a:lnTo>
                      <a:pt x="2244" y="1213"/>
                    </a:lnTo>
                    <a:cubicBezTo>
                      <a:pt x="2300" y="1204"/>
                      <a:pt x="2343" y="1143"/>
                      <a:pt x="2375" y="1100"/>
                    </a:cubicBezTo>
                    <a:lnTo>
                      <a:pt x="2375" y="1100"/>
                    </a:lnTo>
                    <a:cubicBezTo>
                      <a:pt x="2388" y="1083"/>
                      <a:pt x="2361" y="1064"/>
                      <a:pt x="2349" y="1081"/>
                    </a:cubicBezTo>
                    <a:lnTo>
                      <a:pt x="2349" y="1081"/>
                    </a:lnTo>
                    <a:cubicBezTo>
                      <a:pt x="2329" y="1106"/>
                      <a:pt x="2309" y="1130"/>
                      <a:pt x="2287" y="1152"/>
                    </a:cubicBezTo>
                    <a:lnTo>
                      <a:pt x="2287" y="1152"/>
                    </a:lnTo>
                    <a:cubicBezTo>
                      <a:pt x="2271" y="1168"/>
                      <a:pt x="2256" y="1181"/>
                      <a:pt x="2232" y="1180"/>
                    </a:cubicBezTo>
                    <a:lnTo>
                      <a:pt x="2232" y="1180"/>
                    </a:lnTo>
                    <a:cubicBezTo>
                      <a:pt x="2231" y="1180"/>
                      <a:pt x="2222" y="1178"/>
                      <a:pt x="2213" y="1175"/>
                    </a:cubicBezTo>
                    <a:lnTo>
                      <a:pt x="2213" y="1175"/>
                    </a:lnTo>
                    <a:cubicBezTo>
                      <a:pt x="2218" y="1172"/>
                      <a:pt x="2222" y="1168"/>
                      <a:pt x="2226" y="1164"/>
                    </a:cubicBezTo>
                    <a:lnTo>
                      <a:pt x="2226" y="1164"/>
                    </a:lnTo>
                    <a:cubicBezTo>
                      <a:pt x="2254" y="1140"/>
                      <a:pt x="2275" y="1109"/>
                      <a:pt x="2292" y="1077"/>
                    </a:cubicBezTo>
                    <a:lnTo>
                      <a:pt x="2292" y="1077"/>
                    </a:lnTo>
                    <a:cubicBezTo>
                      <a:pt x="2302" y="1059"/>
                      <a:pt x="2275" y="1040"/>
                      <a:pt x="2266" y="1059"/>
                    </a:cubicBezTo>
                    <a:lnTo>
                      <a:pt x="2266" y="1059"/>
                    </a:lnTo>
                    <a:cubicBezTo>
                      <a:pt x="2256" y="1077"/>
                      <a:pt x="2245" y="1094"/>
                      <a:pt x="2233" y="1110"/>
                    </a:cubicBezTo>
                    <a:lnTo>
                      <a:pt x="2233" y="1110"/>
                    </a:lnTo>
                    <a:cubicBezTo>
                      <a:pt x="2229" y="1114"/>
                      <a:pt x="2210" y="1139"/>
                      <a:pt x="2197" y="1149"/>
                    </a:cubicBezTo>
                    <a:lnTo>
                      <a:pt x="2197" y="1149"/>
                    </a:lnTo>
                    <a:cubicBezTo>
                      <a:pt x="2201" y="1110"/>
                      <a:pt x="2204" y="1069"/>
                      <a:pt x="2225" y="1035"/>
                    </a:cubicBezTo>
                    <a:lnTo>
                      <a:pt x="2225" y="1035"/>
                    </a:lnTo>
                    <a:cubicBezTo>
                      <a:pt x="2236" y="1018"/>
                      <a:pt x="2209" y="999"/>
                      <a:pt x="2198" y="1017"/>
                    </a:cubicBezTo>
                    <a:lnTo>
                      <a:pt x="2198" y="1017"/>
                    </a:lnTo>
                    <a:cubicBezTo>
                      <a:pt x="2179" y="1048"/>
                      <a:pt x="2172" y="1084"/>
                      <a:pt x="2168" y="1120"/>
                    </a:cubicBezTo>
                    <a:lnTo>
                      <a:pt x="2168" y="1120"/>
                    </a:lnTo>
                    <a:cubicBezTo>
                      <a:pt x="2155" y="1093"/>
                      <a:pt x="2148" y="1064"/>
                      <a:pt x="2158" y="1038"/>
                    </a:cubicBezTo>
                    <a:lnTo>
                      <a:pt x="2158" y="1038"/>
                    </a:lnTo>
                    <a:cubicBezTo>
                      <a:pt x="2166" y="1019"/>
                      <a:pt x="2135" y="1008"/>
                      <a:pt x="2128" y="1027"/>
                    </a:cubicBezTo>
                    <a:lnTo>
                      <a:pt x="2128" y="1027"/>
                    </a:lnTo>
                    <a:cubicBezTo>
                      <a:pt x="2110" y="1071"/>
                      <a:pt x="2129" y="1121"/>
                      <a:pt x="2153" y="1161"/>
                    </a:cubicBezTo>
                    <a:lnTo>
                      <a:pt x="2153" y="1161"/>
                    </a:lnTo>
                    <a:cubicBezTo>
                      <a:pt x="2111" y="1233"/>
                      <a:pt x="2056" y="1294"/>
                      <a:pt x="1990" y="1345"/>
                    </a:cubicBezTo>
                    <a:lnTo>
                      <a:pt x="1990" y="1345"/>
                    </a:lnTo>
                    <a:cubicBezTo>
                      <a:pt x="2084" y="1089"/>
                      <a:pt x="2135" y="818"/>
                      <a:pt x="2147" y="546"/>
                    </a:cubicBezTo>
                    <a:lnTo>
                      <a:pt x="2147" y="546"/>
                    </a:lnTo>
                    <a:cubicBezTo>
                      <a:pt x="2148" y="545"/>
                      <a:pt x="2148" y="545"/>
                      <a:pt x="2148" y="545"/>
                    </a:cubicBezTo>
                    <a:lnTo>
                      <a:pt x="2148" y="545"/>
                    </a:lnTo>
                    <a:cubicBezTo>
                      <a:pt x="2184" y="559"/>
                      <a:pt x="2244" y="537"/>
                      <a:pt x="2274" y="527"/>
                    </a:cubicBezTo>
                    <a:lnTo>
                      <a:pt x="2274" y="527"/>
                    </a:lnTo>
                    <a:cubicBezTo>
                      <a:pt x="2366" y="499"/>
                      <a:pt x="2443" y="438"/>
                      <a:pt x="2502" y="364"/>
                    </a:cubicBezTo>
                    <a:lnTo>
                      <a:pt x="2502" y="364"/>
                    </a:lnTo>
                    <a:cubicBezTo>
                      <a:pt x="2515" y="347"/>
                      <a:pt x="2488" y="329"/>
                      <a:pt x="2475" y="345"/>
                    </a:cubicBezTo>
                    <a:lnTo>
                      <a:pt x="2475" y="345"/>
                    </a:lnTo>
                    <a:cubicBezTo>
                      <a:pt x="2434" y="397"/>
                      <a:pt x="2389" y="435"/>
                      <a:pt x="2332" y="467"/>
                    </a:cubicBezTo>
                    <a:lnTo>
                      <a:pt x="2332" y="467"/>
                    </a:lnTo>
                    <a:cubicBezTo>
                      <a:pt x="2323" y="473"/>
                      <a:pt x="2260" y="501"/>
                      <a:pt x="2211" y="512"/>
                    </a:cubicBezTo>
                    <a:lnTo>
                      <a:pt x="2211" y="512"/>
                    </a:lnTo>
                    <a:cubicBezTo>
                      <a:pt x="2305" y="445"/>
                      <a:pt x="2423" y="254"/>
                      <a:pt x="2444" y="215"/>
                    </a:cubicBezTo>
                    <a:lnTo>
                      <a:pt x="2444" y="215"/>
                    </a:lnTo>
                    <a:cubicBezTo>
                      <a:pt x="2454" y="196"/>
                      <a:pt x="2427" y="178"/>
                      <a:pt x="2418" y="19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 name="Freeform 268">
                <a:extLst>
                  <a:ext uri="{FF2B5EF4-FFF2-40B4-BE49-F238E27FC236}">
                    <a16:creationId xmlns:a16="http://schemas.microsoft.com/office/drawing/2014/main" id="{BB456C25-8C4D-874B-B839-F1901A96EFC6}"/>
                  </a:ext>
                </a:extLst>
              </p:cNvPr>
              <p:cNvSpPr>
                <a:spLocks noChangeArrowheads="1"/>
              </p:cNvSpPr>
              <p:nvPr/>
            </p:nvSpPr>
            <p:spPr bwMode="auto">
              <a:xfrm>
                <a:off x="4431586" y="3684267"/>
                <a:ext cx="16201" cy="11881"/>
              </a:xfrm>
              <a:custGeom>
                <a:avLst/>
                <a:gdLst>
                  <a:gd name="T0" fmla="*/ 33 w 64"/>
                  <a:gd name="T1" fmla="*/ 42 h 50"/>
                  <a:gd name="T2" fmla="*/ 33 w 64"/>
                  <a:gd name="T3" fmla="*/ 42 h 50"/>
                  <a:gd name="T4" fmla="*/ 44 w 64"/>
                  <a:gd name="T5" fmla="*/ 11 h 50"/>
                  <a:gd name="T6" fmla="*/ 44 w 64"/>
                  <a:gd name="T7" fmla="*/ 11 h 50"/>
                  <a:gd name="T8" fmla="*/ 31 w 64"/>
                  <a:gd name="T9" fmla="*/ 7 h 50"/>
                  <a:gd name="T10" fmla="*/ 31 w 64"/>
                  <a:gd name="T11" fmla="*/ 7 h 50"/>
                  <a:gd name="T12" fmla="*/ 20 w 64"/>
                  <a:gd name="T13" fmla="*/ 38 h 50"/>
                  <a:gd name="T14" fmla="*/ 20 w 64"/>
                  <a:gd name="T15" fmla="*/ 38 h 50"/>
                  <a:gd name="T16" fmla="*/ 33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3" y="42"/>
                    </a:moveTo>
                    <a:lnTo>
                      <a:pt x="33" y="42"/>
                    </a:lnTo>
                    <a:cubicBezTo>
                      <a:pt x="52" y="49"/>
                      <a:pt x="63" y="19"/>
                      <a:pt x="44" y="11"/>
                    </a:cubicBezTo>
                    <a:lnTo>
                      <a:pt x="44" y="11"/>
                    </a:lnTo>
                    <a:cubicBezTo>
                      <a:pt x="39" y="10"/>
                      <a:pt x="35" y="9"/>
                      <a:pt x="31" y="7"/>
                    </a:cubicBezTo>
                    <a:lnTo>
                      <a:pt x="31" y="7"/>
                    </a:lnTo>
                    <a:cubicBezTo>
                      <a:pt x="11" y="0"/>
                      <a:pt x="0" y="31"/>
                      <a:pt x="20" y="38"/>
                    </a:cubicBezTo>
                    <a:lnTo>
                      <a:pt x="20" y="38"/>
                    </a:lnTo>
                    <a:cubicBezTo>
                      <a:pt x="24"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 name="Freeform 269">
                <a:extLst>
                  <a:ext uri="{FF2B5EF4-FFF2-40B4-BE49-F238E27FC236}">
                    <a16:creationId xmlns:a16="http://schemas.microsoft.com/office/drawing/2014/main" id="{2DE2BCE6-8F77-A548-9BDD-CAB83C2F6D0A}"/>
                  </a:ext>
                </a:extLst>
              </p:cNvPr>
              <p:cNvSpPr>
                <a:spLocks noChangeArrowheads="1"/>
              </p:cNvSpPr>
              <p:nvPr/>
            </p:nvSpPr>
            <p:spPr bwMode="auto">
              <a:xfrm>
                <a:off x="4445627" y="3658345"/>
                <a:ext cx="12961" cy="15122"/>
              </a:xfrm>
              <a:custGeom>
                <a:avLst/>
                <a:gdLst>
                  <a:gd name="T0" fmla="*/ 43 w 53"/>
                  <a:gd name="T1" fmla="*/ 27 h 61"/>
                  <a:gd name="T2" fmla="*/ 43 w 53"/>
                  <a:gd name="T3" fmla="*/ 27 h 61"/>
                  <a:gd name="T4" fmla="*/ 39 w 53"/>
                  <a:gd name="T5" fmla="*/ 19 h 61"/>
                  <a:gd name="T6" fmla="*/ 39 w 53"/>
                  <a:gd name="T7" fmla="*/ 19 h 61"/>
                  <a:gd name="T8" fmla="*/ 9 w 53"/>
                  <a:gd name="T9" fmla="*/ 33 h 61"/>
                  <a:gd name="T10" fmla="*/ 9 w 53"/>
                  <a:gd name="T11" fmla="*/ 33 h 61"/>
                  <a:gd name="T12" fmla="*/ 13 w 53"/>
                  <a:gd name="T13" fmla="*/ 41 h 61"/>
                  <a:gd name="T14" fmla="*/ 13 w 53"/>
                  <a:gd name="T15" fmla="*/ 41 h 61"/>
                  <a:gd name="T16" fmla="*/ 43 w 53"/>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43" y="27"/>
                    </a:moveTo>
                    <a:lnTo>
                      <a:pt x="43" y="27"/>
                    </a:lnTo>
                    <a:cubicBezTo>
                      <a:pt x="41" y="24"/>
                      <a:pt x="40" y="22"/>
                      <a:pt x="39" y="19"/>
                    </a:cubicBezTo>
                    <a:lnTo>
                      <a:pt x="39" y="19"/>
                    </a:lnTo>
                    <a:cubicBezTo>
                      <a:pt x="29" y="0"/>
                      <a:pt x="0" y="14"/>
                      <a:pt x="9" y="33"/>
                    </a:cubicBezTo>
                    <a:lnTo>
                      <a:pt x="9" y="33"/>
                    </a:lnTo>
                    <a:cubicBezTo>
                      <a:pt x="10" y="35"/>
                      <a:pt x="12" y="39"/>
                      <a:pt x="13" y="41"/>
                    </a:cubicBezTo>
                    <a:lnTo>
                      <a:pt x="13" y="41"/>
                    </a:lnTo>
                    <a:cubicBezTo>
                      <a:pt x="22" y="60"/>
                      <a:pt x="52" y="47"/>
                      <a:pt x="4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 name="Freeform 270">
                <a:extLst>
                  <a:ext uri="{FF2B5EF4-FFF2-40B4-BE49-F238E27FC236}">
                    <a16:creationId xmlns:a16="http://schemas.microsoft.com/office/drawing/2014/main" id="{80BA0CA6-46BE-F847-911A-1397861706B1}"/>
                  </a:ext>
                </a:extLst>
              </p:cNvPr>
              <p:cNvSpPr>
                <a:spLocks noChangeArrowheads="1"/>
              </p:cNvSpPr>
              <p:nvPr/>
            </p:nvSpPr>
            <p:spPr bwMode="auto">
              <a:xfrm>
                <a:off x="4459669" y="3683187"/>
                <a:ext cx="16201" cy="11882"/>
              </a:xfrm>
              <a:custGeom>
                <a:avLst/>
                <a:gdLst>
                  <a:gd name="T0" fmla="*/ 20 w 64"/>
                  <a:gd name="T1" fmla="*/ 37 h 50"/>
                  <a:gd name="T2" fmla="*/ 20 w 64"/>
                  <a:gd name="T3" fmla="*/ 37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20 w 64"/>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7"/>
                    </a:moveTo>
                    <a:lnTo>
                      <a:pt x="20" y="37"/>
                    </a:lnTo>
                    <a:cubicBezTo>
                      <a:pt x="24" y="38"/>
                      <a:pt x="28" y="40"/>
                      <a:pt x="32" y="42"/>
                    </a:cubicBezTo>
                    <a:lnTo>
                      <a:pt x="32" y="42"/>
                    </a:lnTo>
                    <a:cubicBezTo>
                      <a:pt x="52" y="49"/>
                      <a:pt x="63" y="18"/>
                      <a:pt x="43" y="11"/>
                    </a:cubicBezTo>
                    <a:lnTo>
                      <a:pt x="43" y="11"/>
                    </a:lnTo>
                    <a:cubicBezTo>
                      <a:pt x="39" y="10"/>
                      <a:pt x="34" y="8"/>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 name="Freeform 271">
                <a:extLst>
                  <a:ext uri="{FF2B5EF4-FFF2-40B4-BE49-F238E27FC236}">
                    <a16:creationId xmlns:a16="http://schemas.microsoft.com/office/drawing/2014/main" id="{95927688-6A34-E048-9643-240716848582}"/>
                  </a:ext>
                </a:extLst>
              </p:cNvPr>
              <p:cNvSpPr>
                <a:spLocks noChangeArrowheads="1"/>
              </p:cNvSpPr>
              <p:nvPr/>
            </p:nvSpPr>
            <p:spPr bwMode="auto">
              <a:xfrm>
                <a:off x="4476951" y="3648624"/>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3 w 53"/>
                  <a:gd name="T13" fmla="*/ 42 h 62"/>
                  <a:gd name="T14" fmla="*/ 13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1" y="25"/>
                      <a:pt x="40" y="22"/>
                      <a:pt x="39" y="19"/>
                    </a:cubicBezTo>
                    <a:lnTo>
                      <a:pt x="39" y="19"/>
                    </a:lnTo>
                    <a:cubicBezTo>
                      <a:pt x="30" y="0"/>
                      <a:pt x="0" y="14"/>
                      <a:pt x="9" y="33"/>
                    </a:cubicBezTo>
                    <a:lnTo>
                      <a:pt x="9" y="33"/>
                    </a:lnTo>
                    <a:cubicBezTo>
                      <a:pt x="11" y="36"/>
                      <a:pt x="12" y="39"/>
                      <a:pt x="13" y="42"/>
                    </a:cubicBezTo>
                    <a:lnTo>
                      <a:pt x="13" y="42"/>
                    </a:lnTo>
                    <a:cubicBezTo>
                      <a:pt x="22" y="61"/>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 name="Freeform 272">
                <a:extLst>
                  <a:ext uri="{FF2B5EF4-FFF2-40B4-BE49-F238E27FC236}">
                    <a16:creationId xmlns:a16="http://schemas.microsoft.com/office/drawing/2014/main" id="{AFBA9F75-C7B6-F045-B3B8-727A1FCBE6F5}"/>
                  </a:ext>
                </a:extLst>
              </p:cNvPr>
              <p:cNvSpPr>
                <a:spLocks noChangeArrowheads="1"/>
              </p:cNvSpPr>
              <p:nvPr/>
            </p:nvSpPr>
            <p:spPr bwMode="auto">
              <a:xfrm>
                <a:off x="4498553" y="3656185"/>
                <a:ext cx="12961" cy="15122"/>
              </a:xfrm>
              <a:custGeom>
                <a:avLst/>
                <a:gdLst>
                  <a:gd name="T0" fmla="*/ 42 w 52"/>
                  <a:gd name="T1" fmla="*/ 28 h 62"/>
                  <a:gd name="T2" fmla="*/ 42 w 52"/>
                  <a:gd name="T3" fmla="*/ 28 h 62"/>
                  <a:gd name="T4" fmla="*/ 38 w 52"/>
                  <a:gd name="T5" fmla="*/ 19 h 62"/>
                  <a:gd name="T6" fmla="*/ 38 w 52"/>
                  <a:gd name="T7" fmla="*/ 19 h 62"/>
                  <a:gd name="T8" fmla="*/ 8 w 52"/>
                  <a:gd name="T9" fmla="*/ 33 h 62"/>
                  <a:gd name="T10" fmla="*/ 8 w 52"/>
                  <a:gd name="T11" fmla="*/ 33 h 62"/>
                  <a:gd name="T12" fmla="*/ 13 w 52"/>
                  <a:gd name="T13" fmla="*/ 41 h 62"/>
                  <a:gd name="T14" fmla="*/ 13 w 52"/>
                  <a:gd name="T15" fmla="*/ 41 h 62"/>
                  <a:gd name="T16" fmla="*/ 42 w 52"/>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2">
                    <a:moveTo>
                      <a:pt x="42" y="28"/>
                    </a:moveTo>
                    <a:lnTo>
                      <a:pt x="42" y="28"/>
                    </a:lnTo>
                    <a:cubicBezTo>
                      <a:pt x="41" y="25"/>
                      <a:pt x="40" y="22"/>
                      <a:pt x="38" y="19"/>
                    </a:cubicBezTo>
                    <a:lnTo>
                      <a:pt x="38" y="19"/>
                    </a:lnTo>
                    <a:cubicBezTo>
                      <a:pt x="29" y="0"/>
                      <a:pt x="0" y="14"/>
                      <a:pt x="8" y="33"/>
                    </a:cubicBezTo>
                    <a:lnTo>
                      <a:pt x="8" y="33"/>
                    </a:lnTo>
                    <a:cubicBezTo>
                      <a:pt x="10" y="36"/>
                      <a:pt x="12" y="38"/>
                      <a:pt x="13" y="41"/>
                    </a:cubicBezTo>
                    <a:lnTo>
                      <a:pt x="13" y="41"/>
                    </a:lnTo>
                    <a:cubicBezTo>
                      <a:pt x="22" y="61"/>
                      <a:pt x="51" y="47"/>
                      <a:pt x="42"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 name="Freeform 273">
                <a:extLst>
                  <a:ext uri="{FF2B5EF4-FFF2-40B4-BE49-F238E27FC236}">
                    <a16:creationId xmlns:a16="http://schemas.microsoft.com/office/drawing/2014/main" id="{867E83F1-D91C-B54D-825C-C6C4FC9924D4}"/>
                  </a:ext>
                </a:extLst>
              </p:cNvPr>
              <p:cNvSpPr>
                <a:spLocks noChangeArrowheads="1"/>
              </p:cNvSpPr>
              <p:nvPr/>
            </p:nvSpPr>
            <p:spPr bwMode="auto">
              <a:xfrm>
                <a:off x="4498553" y="3623781"/>
                <a:ext cx="16201" cy="12961"/>
              </a:xfrm>
              <a:custGeom>
                <a:avLst/>
                <a:gdLst>
                  <a:gd name="T0" fmla="*/ 32 w 64"/>
                  <a:gd name="T1" fmla="*/ 43 h 51"/>
                  <a:gd name="T2" fmla="*/ 32 w 64"/>
                  <a:gd name="T3" fmla="*/ 43 h 51"/>
                  <a:gd name="T4" fmla="*/ 43 w 64"/>
                  <a:gd name="T5" fmla="*/ 12 h 51"/>
                  <a:gd name="T6" fmla="*/ 43 w 64"/>
                  <a:gd name="T7" fmla="*/ 12 h 51"/>
                  <a:gd name="T8" fmla="*/ 30 w 64"/>
                  <a:gd name="T9" fmla="*/ 8 h 51"/>
                  <a:gd name="T10" fmla="*/ 30 w 64"/>
                  <a:gd name="T11" fmla="*/ 8 h 51"/>
                  <a:gd name="T12" fmla="*/ 20 w 64"/>
                  <a:gd name="T13" fmla="*/ 39 h 51"/>
                  <a:gd name="T14" fmla="*/ 20 w 64"/>
                  <a:gd name="T15" fmla="*/ 39 h 51"/>
                  <a:gd name="T16" fmla="*/ 32 w 64"/>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2" y="43"/>
                    </a:moveTo>
                    <a:lnTo>
                      <a:pt x="32" y="43"/>
                    </a:lnTo>
                    <a:cubicBezTo>
                      <a:pt x="52" y="50"/>
                      <a:pt x="63" y="19"/>
                      <a:pt x="43" y="12"/>
                    </a:cubicBezTo>
                    <a:lnTo>
                      <a:pt x="43" y="12"/>
                    </a:lnTo>
                    <a:cubicBezTo>
                      <a:pt x="39" y="11"/>
                      <a:pt x="35" y="9"/>
                      <a:pt x="30" y="8"/>
                    </a:cubicBezTo>
                    <a:lnTo>
                      <a:pt x="30" y="8"/>
                    </a:lnTo>
                    <a:cubicBezTo>
                      <a:pt x="11" y="0"/>
                      <a:pt x="0" y="31"/>
                      <a:pt x="20" y="39"/>
                    </a:cubicBezTo>
                    <a:lnTo>
                      <a:pt x="20" y="39"/>
                    </a:lnTo>
                    <a:cubicBezTo>
                      <a:pt x="24" y="40"/>
                      <a:pt x="28" y="41"/>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 name="Freeform 274">
                <a:extLst>
                  <a:ext uri="{FF2B5EF4-FFF2-40B4-BE49-F238E27FC236}">
                    <a16:creationId xmlns:a16="http://schemas.microsoft.com/office/drawing/2014/main" id="{69CE6292-40DF-D642-83B3-4816C82715B0}"/>
                  </a:ext>
                </a:extLst>
              </p:cNvPr>
              <p:cNvSpPr>
                <a:spLocks noChangeArrowheads="1"/>
              </p:cNvSpPr>
              <p:nvPr/>
            </p:nvSpPr>
            <p:spPr bwMode="auto">
              <a:xfrm>
                <a:off x="4522316" y="3643223"/>
                <a:ext cx="16201" cy="8641"/>
              </a:xfrm>
              <a:custGeom>
                <a:avLst/>
                <a:gdLst>
                  <a:gd name="T0" fmla="*/ 21 w 68"/>
                  <a:gd name="T1" fmla="*/ 33 h 35"/>
                  <a:gd name="T2" fmla="*/ 21 w 68"/>
                  <a:gd name="T3" fmla="*/ 33 h 35"/>
                  <a:gd name="T4" fmla="*/ 43 w 68"/>
                  <a:gd name="T5" fmla="*/ 34 h 35"/>
                  <a:gd name="T6" fmla="*/ 43 w 68"/>
                  <a:gd name="T7" fmla="*/ 34 h 35"/>
                  <a:gd name="T8" fmla="*/ 46 w 68"/>
                  <a:gd name="T9" fmla="*/ 2 h 35"/>
                  <a:gd name="T10" fmla="*/ 46 w 68"/>
                  <a:gd name="T11" fmla="*/ 2 h 35"/>
                  <a:gd name="T12" fmla="*/ 24 w 68"/>
                  <a:gd name="T13" fmla="*/ 1 h 35"/>
                  <a:gd name="T14" fmla="*/ 24 w 68"/>
                  <a:gd name="T15" fmla="*/ 1 h 35"/>
                  <a:gd name="T16" fmla="*/ 21 w 68"/>
                  <a:gd name="T17"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35">
                    <a:moveTo>
                      <a:pt x="21" y="33"/>
                    </a:moveTo>
                    <a:lnTo>
                      <a:pt x="21" y="33"/>
                    </a:lnTo>
                    <a:cubicBezTo>
                      <a:pt x="29" y="33"/>
                      <a:pt x="36" y="34"/>
                      <a:pt x="43" y="34"/>
                    </a:cubicBezTo>
                    <a:lnTo>
                      <a:pt x="43" y="34"/>
                    </a:lnTo>
                    <a:cubicBezTo>
                      <a:pt x="64" y="34"/>
                      <a:pt x="67" y="2"/>
                      <a:pt x="46" y="2"/>
                    </a:cubicBezTo>
                    <a:lnTo>
                      <a:pt x="46" y="2"/>
                    </a:lnTo>
                    <a:cubicBezTo>
                      <a:pt x="39" y="1"/>
                      <a:pt x="31" y="1"/>
                      <a:pt x="24" y="1"/>
                    </a:cubicBezTo>
                    <a:lnTo>
                      <a:pt x="24" y="1"/>
                    </a:lnTo>
                    <a:cubicBezTo>
                      <a:pt x="3"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 name="Freeform 275">
                <a:extLst>
                  <a:ext uri="{FF2B5EF4-FFF2-40B4-BE49-F238E27FC236}">
                    <a16:creationId xmlns:a16="http://schemas.microsoft.com/office/drawing/2014/main" id="{F740EBA9-ACB2-8445-B928-9E602580A9CA}"/>
                  </a:ext>
                </a:extLst>
              </p:cNvPr>
              <p:cNvSpPr>
                <a:spLocks noChangeArrowheads="1"/>
              </p:cNvSpPr>
              <p:nvPr/>
            </p:nvSpPr>
            <p:spPr bwMode="auto">
              <a:xfrm>
                <a:off x="4547158" y="3662665"/>
                <a:ext cx="16202" cy="11881"/>
              </a:xfrm>
              <a:custGeom>
                <a:avLst/>
                <a:gdLst>
                  <a:gd name="T0" fmla="*/ 32 w 64"/>
                  <a:gd name="T1" fmla="*/ 42 h 50"/>
                  <a:gd name="T2" fmla="*/ 32 w 64"/>
                  <a:gd name="T3" fmla="*/ 42 h 50"/>
                  <a:gd name="T4" fmla="*/ 43 w 64"/>
                  <a:gd name="T5" fmla="*/ 12 h 50"/>
                  <a:gd name="T6" fmla="*/ 43 w 64"/>
                  <a:gd name="T7" fmla="*/ 12 h 50"/>
                  <a:gd name="T8" fmla="*/ 31 w 64"/>
                  <a:gd name="T9" fmla="*/ 7 h 50"/>
                  <a:gd name="T10" fmla="*/ 31 w 64"/>
                  <a:gd name="T11" fmla="*/ 7 h 50"/>
                  <a:gd name="T12" fmla="*/ 20 w 64"/>
                  <a:gd name="T13" fmla="*/ 37 h 50"/>
                  <a:gd name="T14" fmla="*/ 20 w 64"/>
                  <a:gd name="T15" fmla="*/ 37 h 50"/>
                  <a:gd name="T16" fmla="*/ 32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2" y="42"/>
                    </a:moveTo>
                    <a:lnTo>
                      <a:pt x="32" y="42"/>
                    </a:lnTo>
                    <a:cubicBezTo>
                      <a:pt x="52" y="49"/>
                      <a:pt x="63" y="18"/>
                      <a:pt x="43" y="12"/>
                    </a:cubicBezTo>
                    <a:lnTo>
                      <a:pt x="43" y="12"/>
                    </a:lnTo>
                    <a:cubicBezTo>
                      <a:pt x="39" y="10"/>
                      <a:pt x="35" y="9"/>
                      <a:pt x="31" y="7"/>
                    </a:cubicBezTo>
                    <a:lnTo>
                      <a:pt x="31" y="7"/>
                    </a:lnTo>
                    <a:cubicBezTo>
                      <a:pt x="11" y="0"/>
                      <a:pt x="0" y="30"/>
                      <a:pt x="20" y="37"/>
                    </a:cubicBezTo>
                    <a:lnTo>
                      <a:pt x="20" y="37"/>
                    </a:lnTo>
                    <a:cubicBezTo>
                      <a:pt x="24" y="39"/>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5" name="Freeform 276">
                <a:extLst>
                  <a:ext uri="{FF2B5EF4-FFF2-40B4-BE49-F238E27FC236}">
                    <a16:creationId xmlns:a16="http://schemas.microsoft.com/office/drawing/2014/main" id="{5C5638EB-DFAD-7543-8042-375C7FDD4A65}"/>
                  </a:ext>
                </a:extLst>
              </p:cNvPr>
              <p:cNvSpPr>
                <a:spLocks noChangeArrowheads="1"/>
              </p:cNvSpPr>
              <p:nvPr/>
            </p:nvSpPr>
            <p:spPr bwMode="auto">
              <a:xfrm>
                <a:off x="4555799" y="3639983"/>
                <a:ext cx="11882" cy="10801"/>
              </a:xfrm>
              <a:custGeom>
                <a:avLst/>
                <a:gdLst>
                  <a:gd name="T0" fmla="*/ 20 w 48"/>
                  <a:gd name="T1" fmla="*/ 37 h 42"/>
                  <a:gd name="T2" fmla="*/ 20 w 48"/>
                  <a:gd name="T3" fmla="*/ 37 h 42"/>
                  <a:gd name="T4" fmla="*/ 43 w 48"/>
                  <a:gd name="T5" fmla="*/ 33 h 42"/>
                  <a:gd name="T6" fmla="*/ 43 w 48"/>
                  <a:gd name="T7" fmla="*/ 33 h 42"/>
                  <a:gd name="T8" fmla="*/ 38 w 48"/>
                  <a:gd name="T9" fmla="*/ 10 h 42"/>
                  <a:gd name="T10" fmla="*/ 38 w 48"/>
                  <a:gd name="T11" fmla="*/ 10 h 42"/>
                  <a:gd name="T12" fmla="*/ 27 w 48"/>
                  <a:gd name="T13" fmla="*/ 4 h 42"/>
                  <a:gd name="T14" fmla="*/ 27 w 48"/>
                  <a:gd name="T15" fmla="*/ 4 h 42"/>
                  <a:gd name="T16" fmla="*/ 4 w 48"/>
                  <a:gd name="T17" fmla="*/ 8 h 42"/>
                  <a:gd name="T18" fmla="*/ 4 w 48"/>
                  <a:gd name="T19" fmla="*/ 8 h 42"/>
                  <a:gd name="T20" fmla="*/ 8 w 48"/>
                  <a:gd name="T21" fmla="*/ 31 h 42"/>
                  <a:gd name="T22" fmla="*/ 8 w 48"/>
                  <a:gd name="T23" fmla="*/ 31 h 42"/>
                  <a:gd name="T24" fmla="*/ 20 w 48"/>
                  <a:gd name="T25"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42">
                    <a:moveTo>
                      <a:pt x="20" y="37"/>
                    </a:moveTo>
                    <a:lnTo>
                      <a:pt x="20" y="37"/>
                    </a:lnTo>
                    <a:cubicBezTo>
                      <a:pt x="28" y="41"/>
                      <a:pt x="37" y="41"/>
                      <a:pt x="43" y="33"/>
                    </a:cubicBezTo>
                    <a:lnTo>
                      <a:pt x="43" y="33"/>
                    </a:lnTo>
                    <a:cubicBezTo>
                      <a:pt x="47" y="26"/>
                      <a:pt x="47" y="14"/>
                      <a:pt x="38" y="10"/>
                    </a:cubicBezTo>
                    <a:lnTo>
                      <a:pt x="38" y="10"/>
                    </a:lnTo>
                    <a:cubicBezTo>
                      <a:pt x="35" y="8"/>
                      <a:pt x="31" y="6"/>
                      <a:pt x="27" y="4"/>
                    </a:cubicBezTo>
                    <a:lnTo>
                      <a:pt x="27" y="4"/>
                    </a:lnTo>
                    <a:cubicBezTo>
                      <a:pt x="19" y="0"/>
                      <a:pt x="10" y="0"/>
                      <a:pt x="4" y="8"/>
                    </a:cubicBezTo>
                    <a:lnTo>
                      <a:pt x="4" y="8"/>
                    </a:lnTo>
                    <a:cubicBezTo>
                      <a:pt x="0" y="15"/>
                      <a:pt x="0" y="27"/>
                      <a:pt x="8" y="31"/>
                    </a:cubicBezTo>
                    <a:lnTo>
                      <a:pt x="8" y="31"/>
                    </a:lnTo>
                    <a:cubicBezTo>
                      <a:pt x="13" y="33"/>
                      <a:pt x="16" y="35"/>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6" name="Freeform 277">
                <a:extLst>
                  <a:ext uri="{FF2B5EF4-FFF2-40B4-BE49-F238E27FC236}">
                    <a16:creationId xmlns:a16="http://schemas.microsoft.com/office/drawing/2014/main" id="{4D0333A4-36A4-5C4A-9ADE-1B05EDBA0F7A}"/>
                  </a:ext>
                </a:extLst>
              </p:cNvPr>
              <p:cNvSpPr>
                <a:spLocks noChangeArrowheads="1"/>
              </p:cNvSpPr>
              <p:nvPr/>
            </p:nvSpPr>
            <p:spPr bwMode="auto">
              <a:xfrm>
                <a:off x="4576321" y="3668066"/>
                <a:ext cx="15122" cy="12961"/>
              </a:xfrm>
              <a:custGeom>
                <a:avLst/>
                <a:gdLst>
                  <a:gd name="T0" fmla="*/ 32 w 61"/>
                  <a:gd name="T1" fmla="*/ 42 h 52"/>
                  <a:gd name="T2" fmla="*/ 32 w 61"/>
                  <a:gd name="T3" fmla="*/ 42 h 52"/>
                  <a:gd name="T4" fmla="*/ 41 w 61"/>
                  <a:gd name="T5" fmla="*/ 38 h 52"/>
                  <a:gd name="T6" fmla="*/ 41 w 61"/>
                  <a:gd name="T7" fmla="*/ 38 h 52"/>
                  <a:gd name="T8" fmla="*/ 27 w 61"/>
                  <a:gd name="T9" fmla="*/ 9 h 52"/>
                  <a:gd name="T10" fmla="*/ 27 w 61"/>
                  <a:gd name="T11" fmla="*/ 9 h 52"/>
                  <a:gd name="T12" fmla="*/ 18 w 61"/>
                  <a:gd name="T13" fmla="*/ 13 h 52"/>
                  <a:gd name="T14" fmla="*/ 18 w 61"/>
                  <a:gd name="T15" fmla="*/ 13 h 52"/>
                  <a:gd name="T16" fmla="*/ 32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2" y="42"/>
                    </a:moveTo>
                    <a:lnTo>
                      <a:pt x="32" y="42"/>
                    </a:lnTo>
                    <a:cubicBezTo>
                      <a:pt x="35" y="41"/>
                      <a:pt x="38" y="39"/>
                      <a:pt x="41" y="38"/>
                    </a:cubicBezTo>
                    <a:lnTo>
                      <a:pt x="41" y="38"/>
                    </a:lnTo>
                    <a:cubicBezTo>
                      <a:pt x="60" y="29"/>
                      <a:pt x="46" y="0"/>
                      <a:pt x="27" y="9"/>
                    </a:cubicBezTo>
                    <a:lnTo>
                      <a:pt x="27" y="9"/>
                    </a:lnTo>
                    <a:cubicBezTo>
                      <a:pt x="24" y="10"/>
                      <a:pt x="21" y="11"/>
                      <a:pt x="18" y="13"/>
                    </a:cubicBezTo>
                    <a:lnTo>
                      <a:pt x="18" y="13"/>
                    </a:lnTo>
                    <a:cubicBezTo>
                      <a:pt x="0" y="21"/>
                      <a:pt x="14" y="51"/>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7" name="Freeform 278">
                <a:extLst>
                  <a:ext uri="{FF2B5EF4-FFF2-40B4-BE49-F238E27FC236}">
                    <a16:creationId xmlns:a16="http://schemas.microsoft.com/office/drawing/2014/main" id="{E2B80E8F-0118-9C4A-B563-87DE746B679F}"/>
                  </a:ext>
                </a:extLst>
              </p:cNvPr>
              <p:cNvSpPr>
                <a:spLocks noChangeArrowheads="1"/>
              </p:cNvSpPr>
              <p:nvPr/>
            </p:nvSpPr>
            <p:spPr bwMode="auto">
              <a:xfrm>
                <a:off x="4593603" y="3557894"/>
                <a:ext cx="14041" cy="17282"/>
              </a:xfrm>
              <a:custGeom>
                <a:avLst/>
                <a:gdLst>
                  <a:gd name="T0" fmla="*/ 46 w 56"/>
                  <a:gd name="T1" fmla="*/ 36 h 70"/>
                  <a:gd name="T2" fmla="*/ 46 w 56"/>
                  <a:gd name="T3" fmla="*/ 36 h 70"/>
                  <a:gd name="T4" fmla="*/ 38 w 56"/>
                  <a:gd name="T5" fmla="*/ 19 h 70"/>
                  <a:gd name="T6" fmla="*/ 38 w 56"/>
                  <a:gd name="T7" fmla="*/ 19 h 70"/>
                  <a:gd name="T8" fmla="*/ 9 w 56"/>
                  <a:gd name="T9" fmla="*/ 32 h 70"/>
                  <a:gd name="T10" fmla="*/ 9 w 56"/>
                  <a:gd name="T11" fmla="*/ 32 h 70"/>
                  <a:gd name="T12" fmla="*/ 17 w 56"/>
                  <a:gd name="T13" fmla="*/ 49 h 70"/>
                  <a:gd name="T14" fmla="*/ 17 w 56"/>
                  <a:gd name="T15" fmla="*/ 49 h 70"/>
                  <a:gd name="T16" fmla="*/ 46 w 56"/>
                  <a:gd name="T17"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0">
                    <a:moveTo>
                      <a:pt x="46" y="36"/>
                    </a:moveTo>
                    <a:lnTo>
                      <a:pt x="46" y="36"/>
                    </a:lnTo>
                    <a:cubicBezTo>
                      <a:pt x="44" y="30"/>
                      <a:pt x="41" y="24"/>
                      <a:pt x="38" y="19"/>
                    </a:cubicBezTo>
                    <a:lnTo>
                      <a:pt x="38" y="19"/>
                    </a:lnTo>
                    <a:cubicBezTo>
                      <a:pt x="30" y="0"/>
                      <a:pt x="0" y="14"/>
                      <a:pt x="9" y="32"/>
                    </a:cubicBezTo>
                    <a:lnTo>
                      <a:pt x="9" y="32"/>
                    </a:lnTo>
                    <a:cubicBezTo>
                      <a:pt x="12" y="38"/>
                      <a:pt x="14" y="44"/>
                      <a:pt x="17" y="49"/>
                    </a:cubicBezTo>
                    <a:lnTo>
                      <a:pt x="17" y="49"/>
                    </a:lnTo>
                    <a:cubicBezTo>
                      <a:pt x="26" y="69"/>
                      <a:pt x="55" y="55"/>
                      <a:pt x="46"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8" name="Freeform 279">
                <a:extLst>
                  <a:ext uri="{FF2B5EF4-FFF2-40B4-BE49-F238E27FC236}">
                    <a16:creationId xmlns:a16="http://schemas.microsoft.com/office/drawing/2014/main" id="{540970A1-327C-224A-9D27-7E323A19D06F}"/>
                  </a:ext>
                </a:extLst>
              </p:cNvPr>
              <p:cNvSpPr>
                <a:spLocks noChangeArrowheads="1"/>
              </p:cNvSpPr>
              <p:nvPr/>
            </p:nvSpPr>
            <p:spPr bwMode="auto">
              <a:xfrm>
                <a:off x="4604404" y="3576256"/>
                <a:ext cx="15122" cy="11881"/>
              </a:xfrm>
              <a:custGeom>
                <a:avLst/>
                <a:gdLst>
                  <a:gd name="T0" fmla="*/ 20 w 63"/>
                  <a:gd name="T1" fmla="*/ 37 h 50"/>
                  <a:gd name="T2" fmla="*/ 20 w 63"/>
                  <a:gd name="T3" fmla="*/ 37 h 50"/>
                  <a:gd name="T4" fmla="*/ 32 w 63"/>
                  <a:gd name="T5" fmla="*/ 42 h 50"/>
                  <a:gd name="T6" fmla="*/ 32 w 63"/>
                  <a:gd name="T7" fmla="*/ 42 h 50"/>
                  <a:gd name="T8" fmla="*/ 43 w 63"/>
                  <a:gd name="T9" fmla="*/ 11 h 50"/>
                  <a:gd name="T10" fmla="*/ 43 w 63"/>
                  <a:gd name="T11" fmla="*/ 11 h 50"/>
                  <a:gd name="T12" fmla="*/ 30 w 63"/>
                  <a:gd name="T13" fmla="*/ 7 h 50"/>
                  <a:gd name="T14" fmla="*/ 30 w 63"/>
                  <a:gd name="T15" fmla="*/ 7 h 50"/>
                  <a:gd name="T16" fmla="*/ 20 w 63"/>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0">
                    <a:moveTo>
                      <a:pt x="20" y="37"/>
                    </a:moveTo>
                    <a:lnTo>
                      <a:pt x="20" y="37"/>
                    </a:lnTo>
                    <a:cubicBezTo>
                      <a:pt x="24" y="38"/>
                      <a:pt x="28" y="40"/>
                      <a:pt x="32" y="42"/>
                    </a:cubicBezTo>
                    <a:lnTo>
                      <a:pt x="32" y="42"/>
                    </a:lnTo>
                    <a:cubicBezTo>
                      <a:pt x="52" y="49"/>
                      <a:pt x="62" y="18"/>
                      <a:pt x="43" y="11"/>
                    </a:cubicBezTo>
                    <a:lnTo>
                      <a:pt x="43" y="11"/>
                    </a:lnTo>
                    <a:cubicBezTo>
                      <a:pt x="39" y="10"/>
                      <a:pt x="34" y="8"/>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9" name="Freeform 280">
                <a:extLst>
                  <a:ext uri="{FF2B5EF4-FFF2-40B4-BE49-F238E27FC236}">
                    <a16:creationId xmlns:a16="http://schemas.microsoft.com/office/drawing/2014/main" id="{2324BFE3-6738-3547-8098-0D7A2346B33D}"/>
                  </a:ext>
                </a:extLst>
              </p:cNvPr>
              <p:cNvSpPr>
                <a:spLocks noChangeArrowheads="1"/>
              </p:cNvSpPr>
              <p:nvPr/>
            </p:nvSpPr>
            <p:spPr bwMode="auto">
              <a:xfrm>
                <a:off x="4577401" y="3576256"/>
                <a:ext cx="16202" cy="12961"/>
              </a:xfrm>
              <a:custGeom>
                <a:avLst/>
                <a:gdLst>
                  <a:gd name="T0" fmla="*/ 33 w 65"/>
                  <a:gd name="T1" fmla="*/ 43 h 51"/>
                  <a:gd name="T2" fmla="*/ 33 w 65"/>
                  <a:gd name="T3" fmla="*/ 43 h 51"/>
                  <a:gd name="T4" fmla="*/ 44 w 65"/>
                  <a:gd name="T5" fmla="*/ 12 h 51"/>
                  <a:gd name="T6" fmla="*/ 44 w 65"/>
                  <a:gd name="T7" fmla="*/ 12 h 51"/>
                  <a:gd name="T8" fmla="*/ 31 w 65"/>
                  <a:gd name="T9" fmla="*/ 7 h 51"/>
                  <a:gd name="T10" fmla="*/ 31 w 65"/>
                  <a:gd name="T11" fmla="*/ 7 h 51"/>
                  <a:gd name="T12" fmla="*/ 20 w 65"/>
                  <a:gd name="T13" fmla="*/ 38 h 51"/>
                  <a:gd name="T14" fmla="*/ 20 w 65"/>
                  <a:gd name="T15" fmla="*/ 38 h 51"/>
                  <a:gd name="T16" fmla="*/ 33 w 65"/>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1">
                    <a:moveTo>
                      <a:pt x="33" y="43"/>
                    </a:moveTo>
                    <a:lnTo>
                      <a:pt x="33" y="43"/>
                    </a:lnTo>
                    <a:cubicBezTo>
                      <a:pt x="53" y="50"/>
                      <a:pt x="64" y="18"/>
                      <a:pt x="44" y="12"/>
                    </a:cubicBezTo>
                    <a:lnTo>
                      <a:pt x="44" y="12"/>
                    </a:lnTo>
                    <a:cubicBezTo>
                      <a:pt x="40" y="10"/>
                      <a:pt x="36" y="8"/>
                      <a:pt x="31" y="7"/>
                    </a:cubicBezTo>
                    <a:lnTo>
                      <a:pt x="31" y="7"/>
                    </a:lnTo>
                    <a:cubicBezTo>
                      <a:pt x="11" y="0"/>
                      <a:pt x="0" y="31"/>
                      <a:pt x="20" y="38"/>
                    </a:cubicBezTo>
                    <a:lnTo>
                      <a:pt x="20" y="38"/>
                    </a:lnTo>
                    <a:cubicBezTo>
                      <a:pt x="24" y="40"/>
                      <a:pt x="28" y="41"/>
                      <a:pt x="3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0" name="Freeform 281">
                <a:extLst>
                  <a:ext uri="{FF2B5EF4-FFF2-40B4-BE49-F238E27FC236}">
                    <a16:creationId xmlns:a16="http://schemas.microsoft.com/office/drawing/2014/main" id="{571B601A-7FF1-F148-9B52-3BC9FDE759C8}"/>
                  </a:ext>
                </a:extLst>
              </p:cNvPr>
              <p:cNvSpPr>
                <a:spLocks noChangeArrowheads="1"/>
              </p:cNvSpPr>
              <p:nvPr/>
            </p:nvSpPr>
            <p:spPr bwMode="auto">
              <a:xfrm>
                <a:off x="4622766" y="3550334"/>
                <a:ext cx="15122" cy="12961"/>
              </a:xfrm>
              <a:custGeom>
                <a:avLst/>
                <a:gdLst>
                  <a:gd name="T0" fmla="*/ 33 w 61"/>
                  <a:gd name="T1" fmla="*/ 42 h 53"/>
                  <a:gd name="T2" fmla="*/ 33 w 61"/>
                  <a:gd name="T3" fmla="*/ 42 h 53"/>
                  <a:gd name="T4" fmla="*/ 41 w 61"/>
                  <a:gd name="T5" fmla="*/ 38 h 53"/>
                  <a:gd name="T6" fmla="*/ 41 w 61"/>
                  <a:gd name="T7" fmla="*/ 38 h 53"/>
                  <a:gd name="T8" fmla="*/ 27 w 61"/>
                  <a:gd name="T9" fmla="*/ 9 h 53"/>
                  <a:gd name="T10" fmla="*/ 27 w 61"/>
                  <a:gd name="T11" fmla="*/ 9 h 53"/>
                  <a:gd name="T12" fmla="*/ 19 w 61"/>
                  <a:gd name="T13" fmla="*/ 13 h 53"/>
                  <a:gd name="T14" fmla="*/ 19 w 61"/>
                  <a:gd name="T15" fmla="*/ 13 h 53"/>
                  <a:gd name="T16" fmla="*/ 33 w 61"/>
                  <a:gd name="T17"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33" y="42"/>
                    </a:moveTo>
                    <a:lnTo>
                      <a:pt x="33" y="42"/>
                    </a:lnTo>
                    <a:cubicBezTo>
                      <a:pt x="35" y="41"/>
                      <a:pt x="38" y="40"/>
                      <a:pt x="41" y="38"/>
                    </a:cubicBezTo>
                    <a:lnTo>
                      <a:pt x="41" y="38"/>
                    </a:lnTo>
                    <a:cubicBezTo>
                      <a:pt x="60" y="29"/>
                      <a:pt x="46" y="0"/>
                      <a:pt x="27" y="9"/>
                    </a:cubicBezTo>
                    <a:lnTo>
                      <a:pt x="27" y="9"/>
                    </a:lnTo>
                    <a:cubicBezTo>
                      <a:pt x="24" y="10"/>
                      <a:pt x="21" y="12"/>
                      <a:pt x="19" y="13"/>
                    </a:cubicBezTo>
                    <a:lnTo>
                      <a:pt x="19" y="13"/>
                    </a:lnTo>
                    <a:cubicBezTo>
                      <a:pt x="0" y="22"/>
                      <a:pt x="13" y="52"/>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1" name="Freeform 282">
                <a:extLst>
                  <a:ext uri="{FF2B5EF4-FFF2-40B4-BE49-F238E27FC236}">
                    <a16:creationId xmlns:a16="http://schemas.microsoft.com/office/drawing/2014/main" id="{D49AB788-EA43-C54D-A0BE-2771A1363330}"/>
                  </a:ext>
                </a:extLst>
              </p:cNvPr>
              <p:cNvSpPr>
                <a:spLocks noChangeArrowheads="1"/>
              </p:cNvSpPr>
              <p:nvPr/>
            </p:nvSpPr>
            <p:spPr bwMode="auto">
              <a:xfrm>
                <a:off x="4643289" y="3522251"/>
                <a:ext cx="14041" cy="15122"/>
              </a:xfrm>
              <a:custGeom>
                <a:avLst/>
                <a:gdLst>
                  <a:gd name="T0" fmla="*/ 23 w 56"/>
                  <a:gd name="T1" fmla="*/ 58 h 60"/>
                  <a:gd name="T2" fmla="*/ 23 w 56"/>
                  <a:gd name="T3" fmla="*/ 58 h 60"/>
                  <a:gd name="T4" fmla="*/ 7 w 56"/>
                  <a:gd name="T5" fmla="*/ 23 h 60"/>
                  <a:gd name="T6" fmla="*/ 7 w 56"/>
                  <a:gd name="T7" fmla="*/ 23 h 60"/>
                  <a:gd name="T8" fmla="*/ 5 w 56"/>
                  <a:gd name="T9" fmla="*/ 45 h 60"/>
                  <a:gd name="T10" fmla="*/ 5 w 56"/>
                  <a:gd name="T11" fmla="*/ 45 h 60"/>
                  <a:gd name="T12" fmla="*/ 23 w 56"/>
                  <a:gd name="T13" fmla="*/ 58 h 60"/>
                </a:gdLst>
                <a:ahLst/>
                <a:cxnLst>
                  <a:cxn ang="0">
                    <a:pos x="T0" y="T1"/>
                  </a:cxn>
                  <a:cxn ang="0">
                    <a:pos x="T2" y="T3"/>
                  </a:cxn>
                  <a:cxn ang="0">
                    <a:pos x="T4" y="T5"/>
                  </a:cxn>
                  <a:cxn ang="0">
                    <a:pos x="T6" y="T7"/>
                  </a:cxn>
                  <a:cxn ang="0">
                    <a:pos x="T8" y="T9"/>
                  </a:cxn>
                  <a:cxn ang="0">
                    <a:pos x="T10" y="T11"/>
                  </a:cxn>
                  <a:cxn ang="0">
                    <a:pos x="T12" y="T13"/>
                  </a:cxn>
                </a:cxnLst>
                <a:rect l="0" t="0" r="r" b="b"/>
                <a:pathLst>
                  <a:path w="56" h="60">
                    <a:moveTo>
                      <a:pt x="23" y="58"/>
                    </a:moveTo>
                    <a:lnTo>
                      <a:pt x="23" y="58"/>
                    </a:lnTo>
                    <a:cubicBezTo>
                      <a:pt x="55" y="55"/>
                      <a:pt x="30" y="0"/>
                      <a:pt x="7" y="23"/>
                    </a:cubicBezTo>
                    <a:lnTo>
                      <a:pt x="7" y="23"/>
                    </a:lnTo>
                    <a:cubicBezTo>
                      <a:pt x="0" y="30"/>
                      <a:pt x="1" y="39"/>
                      <a:pt x="5" y="45"/>
                    </a:cubicBezTo>
                    <a:lnTo>
                      <a:pt x="5" y="45"/>
                    </a:lnTo>
                    <a:cubicBezTo>
                      <a:pt x="7" y="52"/>
                      <a:pt x="13" y="59"/>
                      <a:pt x="23"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2" name="Freeform 283">
                <a:extLst>
                  <a:ext uri="{FF2B5EF4-FFF2-40B4-BE49-F238E27FC236}">
                    <a16:creationId xmlns:a16="http://schemas.microsoft.com/office/drawing/2014/main" id="{A5E1F6BF-0AD5-F04D-94F3-6DB8A7D041EB}"/>
                  </a:ext>
                </a:extLst>
              </p:cNvPr>
              <p:cNvSpPr>
                <a:spLocks noChangeArrowheads="1"/>
              </p:cNvSpPr>
              <p:nvPr/>
            </p:nvSpPr>
            <p:spPr bwMode="auto">
              <a:xfrm>
                <a:off x="4640048" y="3569775"/>
                <a:ext cx="16202" cy="11881"/>
              </a:xfrm>
              <a:custGeom>
                <a:avLst/>
                <a:gdLst>
                  <a:gd name="T0" fmla="*/ 19 w 64"/>
                  <a:gd name="T1" fmla="*/ 38 h 50"/>
                  <a:gd name="T2" fmla="*/ 19 w 64"/>
                  <a:gd name="T3" fmla="*/ 38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19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19" y="38"/>
                    </a:moveTo>
                    <a:lnTo>
                      <a:pt x="19" y="38"/>
                    </a:lnTo>
                    <a:cubicBezTo>
                      <a:pt x="23" y="39"/>
                      <a:pt x="28" y="41"/>
                      <a:pt x="32" y="42"/>
                    </a:cubicBezTo>
                    <a:lnTo>
                      <a:pt x="32" y="42"/>
                    </a:lnTo>
                    <a:cubicBezTo>
                      <a:pt x="51" y="49"/>
                      <a:pt x="63" y="18"/>
                      <a:pt x="43" y="11"/>
                    </a:cubicBezTo>
                    <a:lnTo>
                      <a:pt x="43" y="11"/>
                    </a:lnTo>
                    <a:cubicBezTo>
                      <a:pt x="38" y="10"/>
                      <a:pt x="34" y="8"/>
                      <a:pt x="30" y="7"/>
                    </a:cubicBezTo>
                    <a:lnTo>
                      <a:pt x="30" y="7"/>
                    </a:lnTo>
                    <a:cubicBezTo>
                      <a:pt x="10" y="0"/>
                      <a:pt x="0" y="31"/>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3" name="Freeform 284">
                <a:extLst>
                  <a:ext uri="{FF2B5EF4-FFF2-40B4-BE49-F238E27FC236}">
                    <a16:creationId xmlns:a16="http://schemas.microsoft.com/office/drawing/2014/main" id="{7B896533-93FC-B74A-ABE4-248F40326CD6}"/>
                  </a:ext>
                </a:extLst>
              </p:cNvPr>
              <p:cNvSpPr>
                <a:spLocks noChangeArrowheads="1"/>
              </p:cNvSpPr>
              <p:nvPr/>
            </p:nvSpPr>
            <p:spPr bwMode="auto">
              <a:xfrm>
                <a:off x="4664891" y="3542772"/>
                <a:ext cx="16201" cy="12961"/>
              </a:xfrm>
              <a:custGeom>
                <a:avLst/>
                <a:gdLst>
                  <a:gd name="T0" fmla="*/ 32 w 64"/>
                  <a:gd name="T1" fmla="*/ 43 h 51"/>
                  <a:gd name="T2" fmla="*/ 32 w 64"/>
                  <a:gd name="T3" fmla="*/ 43 h 51"/>
                  <a:gd name="T4" fmla="*/ 43 w 64"/>
                  <a:gd name="T5" fmla="*/ 12 h 51"/>
                  <a:gd name="T6" fmla="*/ 43 w 64"/>
                  <a:gd name="T7" fmla="*/ 12 h 51"/>
                  <a:gd name="T8" fmla="*/ 30 w 64"/>
                  <a:gd name="T9" fmla="*/ 8 h 51"/>
                  <a:gd name="T10" fmla="*/ 30 w 64"/>
                  <a:gd name="T11" fmla="*/ 8 h 51"/>
                  <a:gd name="T12" fmla="*/ 20 w 64"/>
                  <a:gd name="T13" fmla="*/ 38 h 51"/>
                  <a:gd name="T14" fmla="*/ 20 w 64"/>
                  <a:gd name="T15" fmla="*/ 38 h 51"/>
                  <a:gd name="T16" fmla="*/ 32 w 64"/>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2" y="43"/>
                    </a:moveTo>
                    <a:lnTo>
                      <a:pt x="32" y="43"/>
                    </a:lnTo>
                    <a:cubicBezTo>
                      <a:pt x="52" y="50"/>
                      <a:pt x="63" y="19"/>
                      <a:pt x="43" y="12"/>
                    </a:cubicBezTo>
                    <a:lnTo>
                      <a:pt x="43" y="12"/>
                    </a:lnTo>
                    <a:cubicBezTo>
                      <a:pt x="39" y="10"/>
                      <a:pt x="34" y="9"/>
                      <a:pt x="30" y="8"/>
                    </a:cubicBezTo>
                    <a:lnTo>
                      <a:pt x="30" y="8"/>
                    </a:lnTo>
                    <a:cubicBezTo>
                      <a:pt x="11" y="0"/>
                      <a:pt x="0" y="31"/>
                      <a:pt x="20" y="38"/>
                    </a:cubicBezTo>
                    <a:lnTo>
                      <a:pt x="20" y="38"/>
                    </a:lnTo>
                    <a:cubicBezTo>
                      <a:pt x="24" y="40"/>
                      <a:pt x="28" y="41"/>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4" name="Freeform 285">
                <a:extLst>
                  <a:ext uri="{FF2B5EF4-FFF2-40B4-BE49-F238E27FC236}">
                    <a16:creationId xmlns:a16="http://schemas.microsoft.com/office/drawing/2014/main" id="{5A900971-8203-4A43-8015-57215EC8E188}"/>
                  </a:ext>
                </a:extLst>
              </p:cNvPr>
              <p:cNvSpPr>
                <a:spLocks noChangeArrowheads="1"/>
              </p:cNvSpPr>
              <p:nvPr/>
            </p:nvSpPr>
            <p:spPr bwMode="auto">
              <a:xfrm>
                <a:off x="4682172" y="3573016"/>
                <a:ext cx="16201" cy="11882"/>
              </a:xfrm>
              <a:custGeom>
                <a:avLst/>
                <a:gdLst>
                  <a:gd name="T0" fmla="*/ 20 w 64"/>
                  <a:gd name="T1" fmla="*/ 38 h 50"/>
                  <a:gd name="T2" fmla="*/ 20 w 64"/>
                  <a:gd name="T3" fmla="*/ 38 h 50"/>
                  <a:gd name="T4" fmla="*/ 32 w 64"/>
                  <a:gd name="T5" fmla="*/ 42 h 50"/>
                  <a:gd name="T6" fmla="*/ 32 w 64"/>
                  <a:gd name="T7" fmla="*/ 42 h 50"/>
                  <a:gd name="T8" fmla="*/ 43 w 64"/>
                  <a:gd name="T9" fmla="*/ 12 h 50"/>
                  <a:gd name="T10" fmla="*/ 43 w 64"/>
                  <a:gd name="T11" fmla="*/ 12 h 50"/>
                  <a:gd name="T12" fmla="*/ 31 w 64"/>
                  <a:gd name="T13" fmla="*/ 7 h 50"/>
                  <a:gd name="T14" fmla="*/ 31 w 64"/>
                  <a:gd name="T15" fmla="*/ 7 h 50"/>
                  <a:gd name="T16" fmla="*/ 20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8"/>
                    </a:moveTo>
                    <a:lnTo>
                      <a:pt x="20" y="38"/>
                    </a:lnTo>
                    <a:cubicBezTo>
                      <a:pt x="24" y="39"/>
                      <a:pt x="28" y="41"/>
                      <a:pt x="32" y="42"/>
                    </a:cubicBezTo>
                    <a:lnTo>
                      <a:pt x="32" y="42"/>
                    </a:lnTo>
                    <a:cubicBezTo>
                      <a:pt x="52" y="49"/>
                      <a:pt x="63" y="19"/>
                      <a:pt x="43" y="12"/>
                    </a:cubicBezTo>
                    <a:lnTo>
                      <a:pt x="43" y="12"/>
                    </a:lnTo>
                    <a:cubicBezTo>
                      <a:pt x="39" y="10"/>
                      <a:pt x="35" y="9"/>
                      <a:pt x="31" y="7"/>
                    </a:cubicBezTo>
                    <a:lnTo>
                      <a:pt x="31" y="7"/>
                    </a:lnTo>
                    <a:cubicBezTo>
                      <a:pt x="11" y="0"/>
                      <a:pt x="0" y="31"/>
                      <a:pt x="20"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5" name="Freeform 286">
                <a:extLst>
                  <a:ext uri="{FF2B5EF4-FFF2-40B4-BE49-F238E27FC236}">
                    <a16:creationId xmlns:a16="http://schemas.microsoft.com/office/drawing/2014/main" id="{0487AC24-8CDD-7B4A-B44F-0C1AFD4C8E2A}"/>
                  </a:ext>
                </a:extLst>
              </p:cNvPr>
              <p:cNvSpPr>
                <a:spLocks noChangeArrowheads="1"/>
              </p:cNvSpPr>
              <p:nvPr/>
            </p:nvSpPr>
            <p:spPr bwMode="auto">
              <a:xfrm>
                <a:off x="4699454" y="3543853"/>
                <a:ext cx="16201" cy="11881"/>
              </a:xfrm>
              <a:custGeom>
                <a:avLst/>
                <a:gdLst>
                  <a:gd name="T0" fmla="*/ 33 w 65"/>
                  <a:gd name="T1" fmla="*/ 42 h 50"/>
                  <a:gd name="T2" fmla="*/ 33 w 65"/>
                  <a:gd name="T3" fmla="*/ 42 h 50"/>
                  <a:gd name="T4" fmla="*/ 44 w 65"/>
                  <a:gd name="T5" fmla="*/ 12 h 50"/>
                  <a:gd name="T6" fmla="*/ 44 w 65"/>
                  <a:gd name="T7" fmla="*/ 12 h 50"/>
                  <a:gd name="T8" fmla="*/ 31 w 65"/>
                  <a:gd name="T9" fmla="*/ 7 h 50"/>
                  <a:gd name="T10" fmla="*/ 31 w 65"/>
                  <a:gd name="T11" fmla="*/ 7 h 50"/>
                  <a:gd name="T12" fmla="*/ 20 w 65"/>
                  <a:gd name="T13" fmla="*/ 38 h 50"/>
                  <a:gd name="T14" fmla="*/ 20 w 65"/>
                  <a:gd name="T15" fmla="*/ 38 h 50"/>
                  <a:gd name="T16" fmla="*/ 33 w 65"/>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0">
                    <a:moveTo>
                      <a:pt x="33" y="42"/>
                    </a:moveTo>
                    <a:lnTo>
                      <a:pt x="33" y="42"/>
                    </a:lnTo>
                    <a:cubicBezTo>
                      <a:pt x="53" y="49"/>
                      <a:pt x="64" y="19"/>
                      <a:pt x="44" y="12"/>
                    </a:cubicBezTo>
                    <a:lnTo>
                      <a:pt x="44" y="12"/>
                    </a:lnTo>
                    <a:cubicBezTo>
                      <a:pt x="40" y="10"/>
                      <a:pt x="36" y="8"/>
                      <a:pt x="31" y="7"/>
                    </a:cubicBezTo>
                    <a:lnTo>
                      <a:pt x="31" y="7"/>
                    </a:lnTo>
                    <a:cubicBezTo>
                      <a:pt x="12" y="0"/>
                      <a:pt x="0" y="31"/>
                      <a:pt x="20" y="38"/>
                    </a:cubicBezTo>
                    <a:lnTo>
                      <a:pt x="20" y="38"/>
                    </a:lnTo>
                    <a:cubicBezTo>
                      <a:pt x="25"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6" name="Freeform 287">
                <a:extLst>
                  <a:ext uri="{FF2B5EF4-FFF2-40B4-BE49-F238E27FC236}">
                    <a16:creationId xmlns:a16="http://schemas.microsoft.com/office/drawing/2014/main" id="{A9EE38BA-DE48-024A-846D-D485E900167A}"/>
                  </a:ext>
                </a:extLst>
              </p:cNvPr>
              <p:cNvSpPr>
                <a:spLocks noChangeArrowheads="1"/>
              </p:cNvSpPr>
              <p:nvPr/>
            </p:nvSpPr>
            <p:spPr bwMode="auto">
              <a:xfrm>
                <a:off x="4695134" y="3512529"/>
                <a:ext cx="16201" cy="11882"/>
              </a:xfrm>
              <a:custGeom>
                <a:avLst/>
                <a:gdLst>
                  <a:gd name="T0" fmla="*/ 33 w 64"/>
                  <a:gd name="T1" fmla="*/ 42 h 50"/>
                  <a:gd name="T2" fmla="*/ 33 w 64"/>
                  <a:gd name="T3" fmla="*/ 42 h 50"/>
                  <a:gd name="T4" fmla="*/ 44 w 64"/>
                  <a:gd name="T5" fmla="*/ 12 h 50"/>
                  <a:gd name="T6" fmla="*/ 44 w 64"/>
                  <a:gd name="T7" fmla="*/ 12 h 50"/>
                  <a:gd name="T8" fmla="*/ 31 w 64"/>
                  <a:gd name="T9" fmla="*/ 7 h 50"/>
                  <a:gd name="T10" fmla="*/ 31 w 64"/>
                  <a:gd name="T11" fmla="*/ 7 h 50"/>
                  <a:gd name="T12" fmla="*/ 20 w 64"/>
                  <a:gd name="T13" fmla="*/ 38 h 50"/>
                  <a:gd name="T14" fmla="*/ 20 w 64"/>
                  <a:gd name="T15" fmla="*/ 38 h 50"/>
                  <a:gd name="T16" fmla="*/ 33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3" y="42"/>
                    </a:moveTo>
                    <a:lnTo>
                      <a:pt x="33" y="42"/>
                    </a:lnTo>
                    <a:cubicBezTo>
                      <a:pt x="53" y="49"/>
                      <a:pt x="63" y="19"/>
                      <a:pt x="44" y="12"/>
                    </a:cubicBezTo>
                    <a:lnTo>
                      <a:pt x="44" y="12"/>
                    </a:lnTo>
                    <a:cubicBezTo>
                      <a:pt x="39" y="10"/>
                      <a:pt x="35" y="9"/>
                      <a:pt x="31" y="7"/>
                    </a:cubicBezTo>
                    <a:lnTo>
                      <a:pt x="31" y="7"/>
                    </a:lnTo>
                    <a:cubicBezTo>
                      <a:pt x="11" y="0"/>
                      <a:pt x="0" y="30"/>
                      <a:pt x="20" y="38"/>
                    </a:cubicBezTo>
                    <a:lnTo>
                      <a:pt x="20" y="38"/>
                    </a:lnTo>
                    <a:cubicBezTo>
                      <a:pt x="24"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7" name="Freeform 288">
                <a:extLst>
                  <a:ext uri="{FF2B5EF4-FFF2-40B4-BE49-F238E27FC236}">
                    <a16:creationId xmlns:a16="http://schemas.microsoft.com/office/drawing/2014/main" id="{5D002600-00DF-2345-BACE-0846CB8FF42E}"/>
                  </a:ext>
                </a:extLst>
              </p:cNvPr>
              <p:cNvSpPr>
                <a:spLocks noChangeArrowheads="1"/>
              </p:cNvSpPr>
              <p:nvPr/>
            </p:nvSpPr>
            <p:spPr bwMode="auto">
              <a:xfrm>
                <a:off x="4727537" y="3558974"/>
                <a:ext cx="16201" cy="11881"/>
              </a:xfrm>
              <a:custGeom>
                <a:avLst/>
                <a:gdLst>
                  <a:gd name="T0" fmla="*/ 20 w 64"/>
                  <a:gd name="T1" fmla="*/ 37 h 50"/>
                  <a:gd name="T2" fmla="*/ 20 w 64"/>
                  <a:gd name="T3" fmla="*/ 37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20 w 64"/>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7"/>
                    </a:moveTo>
                    <a:lnTo>
                      <a:pt x="20" y="37"/>
                    </a:lnTo>
                    <a:cubicBezTo>
                      <a:pt x="24" y="39"/>
                      <a:pt x="28" y="40"/>
                      <a:pt x="32" y="42"/>
                    </a:cubicBezTo>
                    <a:lnTo>
                      <a:pt x="32" y="42"/>
                    </a:lnTo>
                    <a:cubicBezTo>
                      <a:pt x="52" y="49"/>
                      <a:pt x="63" y="19"/>
                      <a:pt x="43" y="11"/>
                    </a:cubicBezTo>
                    <a:lnTo>
                      <a:pt x="43" y="11"/>
                    </a:lnTo>
                    <a:cubicBezTo>
                      <a:pt x="39" y="10"/>
                      <a:pt x="34" y="9"/>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8" name="Freeform 289">
                <a:extLst>
                  <a:ext uri="{FF2B5EF4-FFF2-40B4-BE49-F238E27FC236}">
                    <a16:creationId xmlns:a16="http://schemas.microsoft.com/office/drawing/2014/main" id="{351C0589-7784-8740-A04D-468F614D8789}"/>
                  </a:ext>
                </a:extLst>
              </p:cNvPr>
              <p:cNvSpPr>
                <a:spLocks noChangeArrowheads="1"/>
              </p:cNvSpPr>
              <p:nvPr/>
            </p:nvSpPr>
            <p:spPr bwMode="auto">
              <a:xfrm>
                <a:off x="4726457" y="3579496"/>
                <a:ext cx="16202" cy="12961"/>
              </a:xfrm>
              <a:custGeom>
                <a:avLst/>
                <a:gdLst>
                  <a:gd name="T0" fmla="*/ 30 w 64"/>
                  <a:gd name="T1" fmla="*/ 7 h 51"/>
                  <a:gd name="T2" fmla="*/ 30 w 64"/>
                  <a:gd name="T3" fmla="*/ 7 h 51"/>
                  <a:gd name="T4" fmla="*/ 19 w 64"/>
                  <a:gd name="T5" fmla="*/ 38 h 51"/>
                  <a:gd name="T6" fmla="*/ 19 w 64"/>
                  <a:gd name="T7" fmla="*/ 38 h 51"/>
                  <a:gd name="T8" fmla="*/ 32 w 64"/>
                  <a:gd name="T9" fmla="*/ 42 h 51"/>
                  <a:gd name="T10" fmla="*/ 32 w 64"/>
                  <a:gd name="T11" fmla="*/ 42 h 51"/>
                  <a:gd name="T12" fmla="*/ 44 w 64"/>
                  <a:gd name="T13" fmla="*/ 12 h 51"/>
                  <a:gd name="T14" fmla="*/ 44 w 64"/>
                  <a:gd name="T15" fmla="*/ 12 h 51"/>
                  <a:gd name="T16" fmla="*/ 30 w 64"/>
                  <a:gd name="T1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0" y="7"/>
                    </a:moveTo>
                    <a:lnTo>
                      <a:pt x="30" y="7"/>
                    </a:lnTo>
                    <a:cubicBezTo>
                      <a:pt x="11" y="0"/>
                      <a:pt x="0" y="31"/>
                      <a:pt x="19" y="38"/>
                    </a:cubicBezTo>
                    <a:lnTo>
                      <a:pt x="19" y="38"/>
                    </a:lnTo>
                    <a:cubicBezTo>
                      <a:pt x="24" y="40"/>
                      <a:pt x="28" y="41"/>
                      <a:pt x="32" y="42"/>
                    </a:cubicBezTo>
                    <a:lnTo>
                      <a:pt x="32" y="42"/>
                    </a:lnTo>
                    <a:cubicBezTo>
                      <a:pt x="52" y="50"/>
                      <a:pt x="63" y="19"/>
                      <a:pt x="44" y="12"/>
                    </a:cubicBezTo>
                    <a:lnTo>
                      <a:pt x="44" y="12"/>
                    </a:lnTo>
                    <a:cubicBezTo>
                      <a:pt x="39" y="11"/>
                      <a:pt x="35" y="9"/>
                      <a:pt x="30"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9" name="Freeform 290">
                <a:extLst>
                  <a:ext uri="{FF2B5EF4-FFF2-40B4-BE49-F238E27FC236}">
                    <a16:creationId xmlns:a16="http://schemas.microsoft.com/office/drawing/2014/main" id="{E3F43F71-B8B8-C443-93B6-2098F12F4DEC}"/>
                  </a:ext>
                </a:extLst>
              </p:cNvPr>
              <p:cNvSpPr>
                <a:spLocks noChangeArrowheads="1"/>
              </p:cNvSpPr>
              <p:nvPr/>
            </p:nvSpPr>
            <p:spPr bwMode="auto">
              <a:xfrm>
                <a:off x="4753460" y="3605419"/>
                <a:ext cx="15122" cy="14042"/>
              </a:xfrm>
              <a:custGeom>
                <a:avLst/>
                <a:gdLst>
                  <a:gd name="T0" fmla="*/ 14 w 60"/>
                  <a:gd name="T1" fmla="*/ 6 h 58"/>
                  <a:gd name="T2" fmla="*/ 14 w 60"/>
                  <a:gd name="T3" fmla="*/ 6 h 58"/>
                  <a:gd name="T4" fmla="*/ 1 w 60"/>
                  <a:gd name="T5" fmla="*/ 23 h 58"/>
                  <a:gd name="T6" fmla="*/ 1 w 60"/>
                  <a:gd name="T7" fmla="*/ 23 h 58"/>
                  <a:gd name="T8" fmla="*/ 36 w 60"/>
                  <a:gd name="T9" fmla="*/ 7 h 58"/>
                  <a:gd name="T10" fmla="*/ 36 w 60"/>
                  <a:gd name="T11" fmla="*/ 7 h 58"/>
                  <a:gd name="T12" fmla="*/ 14 w 60"/>
                  <a:gd name="T13" fmla="*/ 6 h 58"/>
                </a:gdLst>
                <a:ahLst/>
                <a:cxnLst>
                  <a:cxn ang="0">
                    <a:pos x="T0" y="T1"/>
                  </a:cxn>
                  <a:cxn ang="0">
                    <a:pos x="T2" y="T3"/>
                  </a:cxn>
                  <a:cxn ang="0">
                    <a:pos x="T4" y="T5"/>
                  </a:cxn>
                  <a:cxn ang="0">
                    <a:pos x="T6" y="T7"/>
                  </a:cxn>
                  <a:cxn ang="0">
                    <a:pos x="T8" y="T9"/>
                  </a:cxn>
                  <a:cxn ang="0">
                    <a:pos x="T10" y="T11"/>
                  </a:cxn>
                  <a:cxn ang="0">
                    <a:pos x="T12" y="T13"/>
                  </a:cxn>
                </a:cxnLst>
                <a:rect l="0" t="0" r="r" b="b"/>
                <a:pathLst>
                  <a:path w="60" h="58">
                    <a:moveTo>
                      <a:pt x="14" y="6"/>
                    </a:moveTo>
                    <a:lnTo>
                      <a:pt x="14" y="6"/>
                    </a:lnTo>
                    <a:cubicBezTo>
                      <a:pt x="7" y="7"/>
                      <a:pt x="0" y="14"/>
                      <a:pt x="1" y="23"/>
                    </a:cubicBezTo>
                    <a:lnTo>
                      <a:pt x="1" y="23"/>
                    </a:lnTo>
                    <a:cubicBezTo>
                      <a:pt x="5" y="57"/>
                      <a:pt x="59" y="30"/>
                      <a:pt x="36" y="7"/>
                    </a:cubicBezTo>
                    <a:lnTo>
                      <a:pt x="36" y="7"/>
                    </a:lnTo>
                    <a:cubicBezTo>
                      <a:pt x="29" y="0"/>
                      <a:pt x="21" y="2"/>
                      <a:pt x="14" y="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0" name="Freeform 291">
                <a:extLst>
                  <a:ext uri="{FF2B5EF4-FFF2-40B4-BE49-F238E27FC236}">
                    <a16:creationId xmlns:a16="http://schemas.microsoft.com/office/drawing/2014/main" id="{35E8DAC3-834C-E940-921D-362FB0D4A9B7}"/>
                  </a:ext>
                </a:extLst>
              </p:cNvPr>
              <p:cNvSpPr>
                <a:spLocks noChangeArrowheads="1"/>
              </p:cNvSpPr>
              <p:nvPr/>
            </p:nvSpPr>
            <p:spPr bwMode="auto">
              <a:xfrm>
                <a:off x="4719976" y="3598938"/>
                <a:ext cx="16202" cy="11882"/>
              </a:xfrm>
              <a:custGeom>
                <a:avLst/>
                <a:gdLst>
                  <a:gd name="T0" fmla="*/ 19 w 64"/>
                  <a:gd name="T1" fmla="*/ 38 h 50"/>
                  <a:gd name="T2" fmla="*/ 19 w 64"/>
                  <a:gd name="T3" fmla="*/ 38 h 50"/>
                  <a:gd name="T4" fmla="*/ 32 w 64"/>
                  <a:gd name="T5" fmla="*/ 42 h 50"/>
                  <a:gd name="T6" fmla="*/ 32 w 64"/>
                  <a:gd name="T7" fmla="*/ 42 h 50"/>
                  <a:gd name="T8" fmla="*/ 43 w 64"/>
                  <a:gd name="T9" fmla="*/ 12 h 50"/>
                  <a:gd name="T10" fmla="*/ 43 w 64"/>
                  <a:gd name="T11" fmla="*/ 12 h 50"/>
                  <a:gd name="T12" fmla="*/ 31 w 64"/>
                  <a:gd name="T13" fmla="*/ 8 h 50"/>
                  <a:gd name="T14" fmla="*/ 31 w 64"/>
                  <a:gd name="T15" fmla="*/ 8 h 50"/>
                  <a:gd name="T16" fmla="*/ 19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19" y="38"/>
                    </a:moveTo>
                    <a:lnTo>
                      <a:pt x="19" y="38"/>
                    </a:lnTo>
                    <a:cubicBezTo>
                      <a:pt x="24" y="39"/>
                      <a:pt x="28" y="41"/>
                      <a:pt x="32" y="42"/>
                    </a:cubicBezTo>
                    <a:lnTo>
                      <a:pt x="32" y="42"/>
                    </a:lnTo>
                    <a:cubicBezTo>
                      <a:pt x="52" y="49"/>
                      <a:pt x="63" y="19"/>
                      <a:pt x="43" y="12"/>
                    </a:cubicBezTo>
                    <a:lnTo>
                      <a:pt x="43" y="12"/>
                    </a:lnTo>
                    <a:cubicBezTo>
                      <a:pt x="39" y="11"/>
                      <a:pt x="35" y="9"/>
                      <a:pt x="31" y="8"/>
                    </a:cubicBezTo>
                    <a:lnTo>
                      <a:pt x="31" y="8"/>
                    </a:lnTo>
                    <a:cubicBezTo>
                      <a:pt x="11" y="0"/>
                      <a:pt x="0" y="31"/>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1" name="Freeform 292">
                <a:extLst>
                  <a:ext uri="{FF2B5EF4-FFF2-40B4-BE49-F238E27FC236}">
                    <a16:creationId xmlns:a16="http://schemas.microsoft.com/office/drawing/2014/main" id="{85AF1DC7-7390-D148-8080-9F98FF8ED627}"/>
                  </a:ext>
                </a:extLst>
              </p:cNvPr>
              <p:cNvSpPr>
                <a:spLocks noChangeArrowheads="1"/>
              </p:cNvSpPr>
              <p:nvPr/>
            </p:nvSpPr>
            <p:spPr bwMode="auto">
              <a:xfrm>
                <a:off x="4348417" y="3725312"/>
                <a:ext cx="12961" cy="11881"/>
              </a:xfrm>
              <a:custGeom>
                <a:avLst/>
                <a:gdLst>
                  <a:gd name="T0" fmla="*/ 33 w 52"/>
                  <a:gd name="T1" fmla="*/ 38 h 48"/>
                  <a:gd name="T2" fmla="*/ 33 w 52"/>
                  <a:gd name="T3" fmla="*/ 38 h 48"/>
                  <a:gd name="T4" fmla="*/ 19 w 52"/>
                  <a:gd name="T5" fmla="*/ 9 h 48"/>
                  <a:gd name="T6" fmla="*/ 19 w 52"/>
                  <a:gd name="T7" fmla="*/ 9 h 48"/>
                  <a:gd name="T8" fmla="*/ 33 w 52"/>
                  <a:gd name="T9" fmla="*/ 38 h 48"/>
                </a:gdLst>
                <a:ahLst/>
                <a:cxnLst>
                  <a:cxn ang="0">
                    <a:pos x="T0" y="T1"/>
                  </a:cxn>
                  <a:cxn ang="0">
                    <a:pos x="T2" y="T3"/>
                  </a:cxn>
                  <a:cxn ang="0">
                    <a:pos x="T4" y="T5"/>
                  </a:cxn>
                  <a:cxn ang="0">
                    <a:pos x="T6" y="T7"/>
                  </a:cxn>
                  <a:cxn ang="0">
                    <a:pos x="T8" y="T9"/>
                  </a:cxn>
                </a:cxnLst>
                <a:rect l="0" t="0" r="r" b="b"/>
                <a:pathLst>
                  <a:path w="52" h="48">
                    <a:moveTo>
                      <a:pt x="33" y="38"/>
                    </a:moveTo>
                    <a:lnTo>
                      <a:pt x="33" y="38"/>
                    </a:lnTo>
                    <a:cubicBezTo>
                      <a:pt x="51" y="29"/>
                      <a:pt x="37" y="0"/>
                      <a:pt x="19" y="9"/>
                    </a:cubicBezTo>
                    <a:lnTo>
                      <a:pt x="19" y="9"/>
                    </a:lnTo>
                    <a:cubicBezTo>
                      <a:pt x="0" y="18"/>
                      <a:pt x="13"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2" name="Freeform 293">
                <a:extLst>
                  <a:ext uri="{FF2B5EF4-FFF2-40B4-BE49-F238E27FC236}">
                    <a16:creationId xmlns:a16="http://schemas.microsoft.com/office/drawing/2014/main" id="{C5DF1E40-46CB-9440-919E-D1BF233BFFBE}"/>
                  </a:ext>
                </a:extLst>
              </p:cNvPr>
              <p:cNvSpPr>
                <a:spLocks noChangeArrowheads="1"/>
              </p:cNvSpPr>
              <p:nvPr/>
            </p:nvSpPr>
            <p:spPr bwMode="auto">
              <a:xfrm>
                <a:off x="4324655" y="3701549"/>
                <a:ext cx="15122" cy="12961"/>
              </a:xfrm>
              <a:custGeom>
                <a:avLst/>
                <a:gdLst>
                  <a:gd name="T0" fmla="*/ 33 w 61"/>
                  <a:gd name="T1" fmla="*/ 43 h 53"/>
                  <a:gd name="T2" fmla="*/ 33 w 61"/>
                  <a:gd name="T3" fmla="*/ 43 h 53"/>
                  <a:gd name="T4" fmla="*/ 42 w 61"/>
                  <a:gd name="T5" fmla="*/ 39 h 53"/>
                  <a:gd name="T6" fmla="*/ 42 w 61"/>
                  <a:gd name="T7" fmla="*/ 39 h 53"/>
                  <a:gd name="T8" fmla="*/ 28 w 61"/>
                  <a:gd name="T9" fmla="*/ 9 h 53"/>
                  <a:gd name="T10" fmla="*/ 28 w 61"/>
                  <a:gd name="T11" fmla="*/ 9 h 53"/>
                  <a:gd name="T12" fmla="*/ 19 w 61"/>
                  <a:gd name="T13" fmla="*/ 13 h 53"/>
                  <a:gd name="T14" fmla="*/ 19 w 61"/>
                  <a:gd name="T15" fmla="*/ 13 h 53"/>
                  <a:gd name="T16" fmla="*/ 33 w 61"/>
                  <a:gd name="T17"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33" y="43"/>
                    </a:moveTo>
                    <a:lnTo>
                      <a:pt x="33" y="43"/>
                    </a:lnTo>
                    <a:cubicBezTo>
                      <a:pt x="36" y="41"/>
                      <a:pt x="39" y="40"/>
                      <a:pt x="42" y="39"/>
                    </a:cubicBezTo>
                    <a:lnTo>
                      <a:pt x="42" y="39"/>
                    </a:lnTo>
                    <a:cubicBezTo>
                      <a:pt x="60" y="30"/>
                      <a:pt x="46" y="0"/>
                      <a:pt x="28" y="9"/>
                    </a:cubicBezTo>
                    <a:lnTo>
                      <a:pt x="28" y="9"/>
                    </a:lnTo>
                    <a:cubicBezTo>
                      <a:pt x="25" y="11"/>
                      <a:pt x="22" y="12"/>
                      <a:pt x="19" y="13"/>
                    </a:cubicBezTo>
                    <a:lnTo>
                      <a:pt x="19" y="13"/>
                    </a:lnTo>
                    <a:cubicBezTo>
                      <a:pt x="0" y="23"/>
                      <a:pt x="14" y="52"/>
                      <a:pt x="3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3" name="Freeform 294">
                <a:extLst>
                  <a:ext uri="{FF2B5EF4-FFF2-40B4-BE49-F238E27FC236}">
                    <a16:creationId xmlns:a16="http://schemas.microsoft.com/office/drawing/2014/main" id="{B9CD7EA0-C7EF-7B4D-9AC8-639F8F363D64}"/>
                  </a:ext>
                </a:extLst>
              </p:cNvPr>
              <p:cNvSpPr>
                <a:spLocks noChangeArrowheads="1"/>
              </p:cNvSpPr>
              <p:nvPr/>
            </p:nvSpPr>
            <p:spPr bwMode="auto">
              <a:xfrm>
                <a:off x="4347337" y="3678867"/>
                <a:ext cx="15122" cy="12961"/>
              </a:xfrm>
              <a:custGeom>
                <a:avLst/>
                <a:gdLst>
                  <a:gd name="T0" fmla="*/ 33 w 61"/>
                  <a:gd name="T1" fmla="*/ 42 h 52"/>
                  <a:gd name="T2" fmla="*/ 33 w 61"/>
                  <a:gd name="T3" fmla="*/ 42 h 52"/>
                  <a:gd name="T4" fmla="*/ 42 w 61"/>
                  <a:gd name="T5" fmla="*/ 38 h 52"/>
                  <a:gd name="T6" fmla="*/ 42 w 61"/>
                  <a:gd name="T7" fmla="*/ 38 h 52"/>
                  <a:gd name="T8" fmla="*/ 28 w 61"/>
                  <a:gd name="T9" fmla="*/ 9 h 52"/>
                  <a:gd name="T10" fmla="*/ 28 w 61"/>
                  <a:gd name="T11" fmla="*/ 9 h 52"/>
                  <a:gd name="T12" fmla="*/ 19 w 61"/>
                  <a:gd name="T13" fmla="*/ 13 h 52"/>
                  <a:gd name="T14" fmla="*/ 19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9" y="40"/>
                      <a:pt x="42" y="38"/>
                    </a:cubicBezTo>
                    <a:lnTo>
                      <a:pt x="42" y="38"/>
                    </a:lnTo>
                    <a:cubicBezTo>
                      <a:pt x="60" y="29"/>
                      <a:pt x="46" y="0"/>
                      <a:pt x="28" y="9"/>
                    </a:cubicBezTo>
                    <a:lnTo>
                      <a:pt x="28" y="9"/>
                    </a:lnTo>
                    <a:cubicBezTo>
                      <a:pt x="25" y="10"/>
                      <a:pt x="22" y="11"/>
                      <a:pt x="19" y="13"/>
                    </a:cubicBezTo>
                    <a:lnTo>
                      <a:pt x="19"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4" name="Freeform 295">
                <a:extLst>
                  <a:ext uri="{FF2B5EF4-FFF2-40B4-BE49-F238E27FC236}">
                    <a16:creationId xmlns:a16="http://schemas.microsoft.com/office/drawing/2014/main" id="{88DE6EAE-C271-254C-A95D-7FAFBB0C7FDB}"/>
                  </a:ext>
                </a:extLst>
              </p:cNvPr>
              <p:cNvSpPr>
                <a:spLocks noChangeArrowheads="1"/>
              </p:cNvSpPr>
              <p:nvPr/>
            </p:nvSpPr>
            <p:spPr bwMode="auto">
              <a:xfrm>
                <a:off x="4341936" y="3706950"/>
                <a:ext cx="15122" cy="12961"/>
              </a:xfrm>
              <a:custGeom>
                <a:avLst/>
                <a:gdLst>
                  <a:gd name="T0" fmla="*/ 33 w 61"/>
                  <a:gd name="T1" fmla="*/ 42 h 52"/>
                  <a:gd name="T2" fmla="*/ 33 w 61"/>
                  <a:gd name="T3" fmla="*/ 42 h 52"/>
                  <a:gd name="T4" fmla="*/ 41 w 61"/>
                  <a:gd name="T5" fmla="*/ 38 h 52"/>
                  <a:gd name="T6" fmla="*/ 41 w 61"/>
                  <a:gd name="T7" fmla="*/ 38 h 52"/>
                  <a:gd name="T8" fmla="*/ 27 w 61"/>
                  <a:gd name="T9" fmla="*/ 9 h 52"/>
                  <a:gd name="T10" fmla="*/ 27 w 61"/>
                  <a:gd name="T11" fmla="*/ 9 h 52"/>
                  <a:gd name="T12" fmla="*/ 18 w 61"/>
                  <a:gd name="T13" fmla="*/ 13 h 52"/>
                  <a:gd name="T14" fmla="*/ 18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8" y="39"/>
                      <a:pt x="41" y="38"/>
                    </a:cubicBezTo>
                    <a:lnTo>
                      <a:pt x="41" y="38"/>
                    </a:lnTo>
                    <a:cubicBezTo>
                      <a:pt x="60" y="29"/>
                      <a:pt x="46" y="0"/>
                      <a:pt x="27" y="9"/>
                    </a:cubicBezTo>
                    <a:lnTo>
                      <a:pt x="27" y="9"/>
                    </a:lnTo>
                    <a:cubicBezTo>
                      <a:pt x="24" y="10"/>
                      <a:pt x="21" y="12"/>
                      <a:pt x="18" y="13"/>
                    </a:cubicBezTo>
                    <a:lnTo>
                      <a:pt x="18"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5" name="Freeform 296">
                <a:extLst>
                  <a:ext uri="{FF2B5EF4-FFF2-40B4-BE49-F238E27FC236}">
                    <a16:creationId xmlns:a16="http://schemas.microsoft.com/office/drawing/2014/main" id="{ECB1BDFB-D3AA-024E-9A89-ECB963FDCF99}"/>
                  </a:ext>
                </a:extLst>
              </p:cNvPr>
              <p:cNvSpPr>
                <a:spLocks noChangeArrowheads="1"/>
              </p:cNvSpPr>
              <p:nvPr/>
            </p:nvSpPr>
            <p:spPr bwMode="auto">
              <a:xfrm>
                <a:off x="4378660" y="3708030"/>
                <a:ext cx="12961" cy="14041"/>
              </a:xfrm>
              <a:custGeom>
                <a:avLst/>
                <a:gdLst>
                  <a:gd name="T0" fmla="*/ 41 w 51"/>
                  <a:gd name="T1" fmla="*/ 24 h 58"/>
                  <a:gd name="T2" fmla="*/ 41 w 51"/>
                  <a:gd name="T3" fmla="*/ 24 h 58"/>
                  <a:gd name="T4" fmla="*/ 39 w 51"/>
                  <a:gd name="T5" fmla="*/ 19 h 58"/>
                  <a:gd name="T6" fmla="*/ 39 w 51"/>
                  <a:gd name="T7" fmla="*/ 19 h 58"/>
                  <a:gd name="T8" fmla="*/ 9 w 51"/>
                  <a:gd name="T9" fmla="*/ 33 h 58"/>
                  <a:gd name="T10" fmla="*/ 9 w 51"/>
                  <a:gd name="T11" fmla="*/ 33 h 58"/>
                  <a:gd name="T12" fmla="*/ 12 w 51"/>
                  <a:gd name="T13" fmla="*/ 38 h 58"/>
                  <a:gd name="T14" fmla="*/ 12 w 51"/>
                  <a:gd name="T15" fmla="*/ 38 h 58"/>
                  <a:gd name="T16" fmla="*/ 41 w 51"/>
                  <a:gd name="T17" fmla="*/ 2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8">
                    <a:moveTo>
                      <a:pt x="41" y="24"/>
                    </a:moveTo>
                    <a:lnTo>
                      <a:pt x="41" y="24"/>
                    </a:lnTo>
                    <a:cubicBezTo>
                      <a:pt x="40" y="23"/>
                      <a:pt x="39" y="21"/>
                      <a:pt x="39" y="19"/>
                    </a:cubicBezTo>
                    <a:lnTo>
                      <a:pt x="39" y="19"/>
                    </a:lnTo>
                    <a:cubicBezTo>
                      <a:pt x="30" y="0"/>
                      <a:pt x="0" y="14"/>
                      <a:pt x="9" y="33"/>
                    </a:cubicBezTo>
                    <a:lnTo>
                      <a:pt x="9" y="33"/>
                    </a:lnTo>
                    <a:cubicBezTo>
                      <a:pt x="10" y="34"/>
                      <a:pt x="11" y="36"/>
                      <a:pt x="12" y="38"/>
                    </a:cubicBezTo>
                    <a:lnTo>
                      <a:pt x="12" y="38"/>
                    </a:lnTo>
                    <a:cubicBezTo>
                      <a:pt x="20" y="57"/>
                      <a:pt x="50" y="43"/>
                      <a:pt x="41"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6" name="Freeform 297">
                <a:extLst>
                  <a:ext uri="{FF2B5EF4-FFF2-40B4-BE49-F238E27FC236}">
                    <a16:creationId xmlns:a16="http://schemas.microsoft.com/office/drawing/2014/main" id="{C5427DD7-ECFB-AF49-A955-C3F882281C87}"/>
                  </a:ext>
                </a:extLst>
              </p:cNvPr>
              <p:cNvSpPr>
                <a:spLocks noChangeArrowheads="1"/>
              </p:cNvSpPr>
              <p:nvPr/>
            </p:nvSpPr>
            <p:spPr bwMode="auto">
              <a:xfrm>
                <a:off x="4377580" y="3678867"/>
                <a:ext cx="16201" cy="11882"/>
              </a:xfrm>
              <a:custGeom>
                <a:avLst/>
                <a:gdLst>
                  <a:gd name="T0" fmla="*/ 32 w 64"/>
                  <a:gd name="T1" fmla="*/ 42 h 50"/>
                  <a:gd name="T2" fmla="*/ 32 w 64"/>
                  <a:gd name="T3" fmla="*/ 42 h 50"/>
                  <a:gd name="T4" fmla="*/ 43 w 64"/>
                  <a:gd name="T5" fmla="*/ 11 h 50"/>
                  <a:gd name="T6" fmla="*/ 43 w 64"/>
                  <a:gd name="T7" fmla="*/ 11 h 50"/>
                  <a:gd name="T8" fmla="*/ 31 w 64"/>
                  <a:gd name="T9" fmla="*/ 7 h 50"/>
                  <a:gd name="T10" fmla="*/ 31 w 64"/>
                  <a:gd name="T11" fmla="*/ 7 h 50"/>
                  <a:gd name="T12" fmla="*/ 20 w 64"/>
                  <a:gd name="T13" fmla="*/ 37 h 50"/>
                  <a:gd name="T14" fmla="*/ 20 w 64"/>
                  <a:gd name="T15" fmla="*/ 37 h 50"/>
                  <a:gd name="T16" fmla="*/ 32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2" y="42"/>
                    </a:moveTo>
                    <a:lnTo>
                      <a:pt x="32" y="42"/>
                    </a:lnTo>
                    <a:cubicBezTo>
                      <a:pt x="52" y="49"/>
                      <a:pt x="63" y="18"/>
                      <a:pt x="43" y="11"/>
                    </a:cubicBezTo>
                    <a:lnTo>
                      <a:pt x="43" y="11"/>
                    </a:lnTo>
                    <a:cubicBezTo>
                      <a:pt x="39" y="10"/>
                      <a:pt x="35" y="8"/>
                      <a:pt x="31" y="7"/>
                    </a:cubicBezTo>
                    <a:lnTo>
                      <a:pt x="31" y="7"/>
                    </a:lnTo>
                    <a:cubicBezTo>
                      <a:pt x="11" y="0"/>
                      <a:pt x="0" y="30"/>
                      <a:pt x="20" y="37"/>
                    </a:cubicBezTo>
                    <a:lnTo>
                      <a:pt x="20" y="37"/>
                    </a:lnTo>
                    <a:cubicBezTo>
                      <a:pt x="24" y="38"/>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7" name="Freeform 298">
                <a:extLst>
                  <a:ext uri="{FF2B5EF4-FFF2-40B4-BE49-F238E27FC236}">
                    <a16:creationId xmlns:a16="http://schemas.microsoft.com/office/drawing/2014/main" id="{3B63D244-43D5-FC44-AEEA-57D984BD8C54}"/>
                  </a:ext>
                </a:extLst>
              </p:cNvPr>
              <p:cNvSpPr>
                <a:spLocks noChangeArrowheads="1"/>
              </p:cNvSpPr>
              <p:nvPr/>
            </p:nvSpPr>
            <p:spPr bwMode="auto">
              <a:xfrm>
                <a:off x="4398102" y="3722071"/>
                <a:ext cx="12961" cy="15122"/>
              </a:xfrm>
              <a:custGeom>
                <a:avLst/>
                <a:gdLst>
                  <a:gd name="T0" fmla="*/ 42 w 52"/>
                  <a:gd name="T1" fmla="*/ 27 h 61"/>
                  <a:gd name="T2" fmla="*/ 42 w 52"/>
                  <a:gd name="T3" fmla="*/ 27 h 61"/>
                  <a:gd name="T4" fmla="*/ 38 w 52"/>
                  <a:gd name="T5" fmla="*/ 18 h 61"/>
                  <a:gd name="T6" fmla="*/ 38 w 52"/>
                  <a:gd name="T7" fmla="*/ 18 h 61"/>
                  <a:gd name="T8" fmla="*/ 9 w 52"/>
                  <a:gd name="T9" fmla="*/ 33 h 61"/>
                  <a:gd name="T10" fmla="*/ 9 w 52"/>
                  <a:gd name="T11" fmla="*/ 33 h 61"/>
                  <a:gd name="T12" fmla="*/ 13 w 52"/>
                  <a:gd name="T13" fmla="*/ 41 h 61"/>
                  <a:gd name="T14" fmla="*/ 13 w 52"/>
                  <a:gd name="T15" fmla="*/ 41 h 61"/>
                  <a:gd name="T16" fmla="*/ 42 w 52"/>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1">
                    <a:moveTo>
                      <a:pt x="42" y="27"/>
                    </a:moveTo>
                    <a:lnTo>
                      <a:pt x="42" y="27"/>
                    </a:lnTo>
                    <a:cubicBezTo>
                      <a:pt x="41" y="25"/>
                      <a:pt x="39" y="22"/>
                      <a:pt x="38" y="18"/>
                    </a:cubicBezTo>
                    <a:lnTo>
                      <a:pt x="38" y="18"/>
                    </a:lnTo>
                    <a:cubicBezTo>
                      <a:pt x="29" y="0"/>
                      <a:pt x="0" y="14"/>
                      <a:pt x="9" y="33"/>
                    </a:cubicBezTo>
                    <a:lnTo>
                      <a:pt x="9" y="33"/>
                    </a:lnTo>
                    <a:cubicBezTo>
                      <a:pt x="10" y="36"/>
                      <a:pt x="12" y="38"/>
                      <a:pt x="13" y="41"/>
                    </a:cubicBezTo>
                    <a:lnTo>
                      <a:pt x="13" y="41"/>
                    </a:lnTo>
                    <a:cubicBezTo>
                      <a:pt x="21" y="60"/>
                      <a:pt x="51" y="46"/>
                      <a:pt x="42"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8" name="Freeform 299">
                <a:extLst>
                  <a:ext uri="{FF2B5EF4-FFF2-40B4-BE49-F238E27FC236}">
                    <a16:creationId xmlns:a16="http://schemas.microsoft.com/office/drawing/2014/main" id="{DD139F11-3B5B-1E41-A6A8-E6755D7D8008}"/>
                  </a:ext>
                </a:extLst>
              </p:cNvPr>
              <p:cNvSpPr>
                <a:spLocks noChangeArrowheads="1"/>
              </p:cNvSpPr>
              <p:nvPr/>
            </p:nvSpPr>
            <p:spPr bwMode="auto">
              <a:xfrm>
                <a:off x="4403503" y="3703710"/>
                <a:ext cx="12961" cy="15122"/>
              </a:xfrm>
              <a:custGeom>
                <a:avLst/>
                <a:gdLst>
                  <a:gd name="T0" fmla="*/ 43 w 53"/>
                  <a:gd name="T1" fmla="*/ 28 h 61"/>
                  <a:gd name="T2" fmla="*/ 43 w 53"/>
                  <a:gd name="T3" fmla="*/ 28 h 61"/>
                  <a:gd name="T4" fmla="*/ 39 w 53"/>
                  <a:gd name="T5" fmla="*/ 19 h 61"/>
                  <a:gd name="T6" fmla="*/ 39 w 53"/>
                  <a:gd name="T7" fmla="*/ 19 h 61"/>
                  <a:gd name="T8" fmla="*/ 10 w 53"/>
                  <a:gd name="T9" fmla="*/ 33 h 61"/>
                  <a:gd name="T10" fmla="*/ 10 w 53"/>
                  <a:gd name="T11" fmla="*/ 33 h 61"/>
                  <a:gd name="T12" fmla="*/ 13 w 53"/>
                  <a:gd name="T13" fmla="*/ 42 h 61"/>
                  <a:gd name="T14" fmla="*/ 13 w 53"/>
                  <a:gd name="T15" fmla="*/ 42 h 61"/>
                  <a:gd name="T16" fmla="*/ 43 w 53"/>
                  <a:gd name="T17" fmla="*/ 2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43" y="28"/>
                    </a:moveTo>
                    <a:lnTo>
                      <a:pt x="43" y="28"/>
                    </a:lnTo>
                    <a:cubicBezTo>
                      <a:pt x="41" y="25"/>
                      <a:pt x="40" y="22"/>
                      <a:pt x="39" y="19"/>
                    </a:cubicBezTo>
                    <a:lnTo>
                      <a:pt x="39" y="19"/>
                    </a:lnTo>
                    <a:cubicBezTo>
                      <a:pt x="30" y="0"/>
                      <a:pt x="0" y="14"/>
                      <a:pt x="10" y="33"/>
                    </a:cubicBezTo>
                    <a:lnTo>
                      <a:pt x="10" y="33"/>
                    </a:lnTo>
                    <a:cubicBezTo>
                      <a:pt x="11" y="36"/>
                      <a:pt x="12" y="39"/>
                      <a:pt x="13" y="42"/>
                    </a:cubicBezTo>
                    <a:lnTo>
                      <a:pt x="13" y="42"/>
                    </a:lnTo>
                    <a:cubicBezTo>
                      <a:pt x="22" y="60"/>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9" name="Freeform 300">
                <a:extLst>
                  <a:ext uri="{FF2B5EF4-FFF2-40B4-BE49-F238E27FC236}">
                    <a16:creationId xmlns:a16="http://schemas.microsoft.com/office/drawing/2014/main" id="{4FDA0FAC-9066-B242-AC0E-95879EA08FD5}"/>
                  </a:ext>
                </a:extLst>
              </p:cNvPr>
              <p:cNvSpPr>
                <a:spLocks noChangeArrowheads="1"/>
              </p:cNvSpPr>
              <p:nvPr/>
            </p:nvSpPr>
            <p:spPr bwMode="auto">
              <a:xfrm>
                <a:off x="4301972" y="3719911"/>
                <a:ext cx="15122" cy="12961"/>
              </a:xfrm>
              <a:custGeom>
                <a:avLst/>
                <a:gdLst>
                  <a:gd name="T0" fmla="*/ 34 w 61"/>
                  <a:gd name="T1" fmla="*/ 42 h 52"/>
                  <a:gd name="T2" fmla="*/ 34 w 61"/>
                  <a:gd name="T3" fmla="*/ 42 h 52"/>
                  <a:gd name="T4" fmla="*/ 42 w 61"/>
                  <a:gd name="T5" fmla="*/ 38 h 52"/>
                  <a:gd name="T6" fmla="*/ 42 w 61"/>
                  <a:gd name="T7" fmla="*/ 38 h 52"/>
                  <a:gd name="T8" fmla="*/ 28 w 61"/>
                  <a:gd name="T9" fmla="*/ 9 h 52"/>
                  <a:gd name="T10" fmla="*/ 28 w 61"/>
                  <a:gd name="T11" fmla="*/ 9 h 52"/>
                  <a:gd name="T12" fmla="*/ 19 w 61"/>
                  <a:gd name="T13" fmla="*/ 13 h 52"/>
                  <a:gd name="T14" fmla="*/ 19 w 61"/>
                  <a:gd name="T15" fmla="*/ 13 h 52"/>
                  <a:gd name="T16" fmla="*/ 34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4" y="42"/>
                    </a:moveTo>
                    <a:lnTo>
                      <a:pt x="34" y="42"/>
                    </a:lnTo>
                    <a:cubicBezTo>
                      <a:pt x="36" y="41"/>
                      <a:pt x="39" y="40"/>
                      <a:pt x="42" y="38"/>
                    </a:cubicBezTo>
                    <a:lnTo>
                      <a:pt x="42" y="38"/>
                    </a:lnTo>
                    <a:cubicBezTo>
                      <a:pt x="60" y="29"/>
                      <a:pt x="47" y="0"/>
                      <a:pt x="28" y="9"/>
                    </a:cubicBezTo>
                    <a:lnTo>
                      <a:pt x="28" y="9"/>
                    </a:lnTo>
                    <a:cubicBezTo>
                      <a:pt x="25" y="10"/>
                      <a:pt x="22" y="12"/>
                      <a:pt x="19" y="13"/>
                    </a:cubicBezTo>
                    <a:lnTo>
                      <a:pt x="19" y="13"/>
                    </a:lnTo>
                    <a:cubicBezTo>
                      <a:pt x="0" y="22"/>
                      <a:pt x="14" y="51"/>
                      <a:pt x="34"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0" name="Freeform 301">
                <a:extLst>
                  <a:ext uri="{FF2B5EF4-FFF2-40B4-BE49-F238E27FC236}">
                    <a16:creationId xmlns:a16="http://schemas.microsoft.com/office/drawing/2014/main" id="{CB3FD752-63B1-434A-A10D-C685830BD605}"/>
                  </a:ext>
                </a:extLst>
              </p:cNvPr>
              <p:cNvSpPr>
                <a:spLocks noChangeArrowheads="1"/>
              </p:cNvSpPr>
              <p:nvPr/>
            </p:nvSpPr>
            <p:spPr bwMode="auto">
              <a:xfrm>
                <a:off x="4272809" y="3725312"/>
                <a:ext cx="12961" cy="11881"/>
              </a:xfrm>
              <a:custGeom>
                <a:avLst/>
                <a:gdLst>
                  <a:gd name="T0" fmla="*/ 33 w 53"/>
                  <a:gd name="T1" fmla="*/ 39 h 49"/>
                  <a:gd name="T2" fmla="*/ 33 w 53"/>
                  <a:gd name="T3" fmla="*/ 39 h 49"/>
                  <a:gd name="T4" fmla="*/ 19 w 53"/>
                  <a:gd name="T5" fmla="*/ 10 h 49"/>
                  <a:gd name="T6" fmla="*/ 19 w 53"/>
                  <a:gd name="T7" fmla="*/ 10 h 49"/>
                  <a:gd name="T8" fmla="*/ 33 w 53"/>
                  <a:gd name="T9" fmla="*/ 39 h 49"/>
                </a:gdLst>
                <a:ahLst/>
                <a:cxnLst>
                  <a:cxn ang="0">
                    <a:pos x="T0" y="T1"/>
                  </a:cxn>
                  <a:cxn ang="0">
                    <a:pos x="T2" y="T3"/>
                  </a:cxn>
                  <a:cxn ang="0">
                    <a:pos x="T4" y="T5"/>
                  </a:cxn>
                  <a:cxn ang="0">
                    <a:pos x="T6" y="T7"/>
                  </a:cxn>
                  <a:cxn ang="0">
                    <a:pos x="T8" y="T9"/>
                  </a:cxn>
                </a:cxnLst>
                <a:rect l="0" t="0" r="r" b="b"/>
                <a:pathLst>
                  <a:path w="53" h="49">
                    <a:moveTo>
                      <a:pt x="33" y="39"/>
                    </a:moveTo>
                    <a:lnTo>
                      <a:pt x="33" y="39"/>
                    </a:lnTo>
                    <a:cubicBezTo>
                      <a:pt x="52" y="29"/>
                      <a:pt x="38" y="0"/>
                      <a:pt x="19" y="10"/>
                    </a:cubicBezTo>
                    <a:lnTo>
                      <a:pt x="19" y="10"/>
                    </a:lnTo>
                    <a:cubicBezTo>
                      <a:pt x="0" y="18"/>
                      <a:pt x="14" y="48"/>
                      <a:pt x="33"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1" name="Freeform 302">
                <a:extLst>
                  <a:ext uri="{FF2B5EF4-FFF2-40B4-BE49-F238E27FC236}">
                    <a16:creationId xmlns:a16="http://schemas.microsoft.com/office/drawing/2014/main" id="{B94164E6-28BE-6543-9947-7CAA394298C0}"/>
                  </a:ext>
                </a:extLst>
              </p:cNvPr>
              <p:cNvSpPr>
                <a:spLocks noChangeArrowheads="1"/>
              </p:cNvSpPr>
              <p:nvPr/>
            </p:nvSpPr>
            <p:spPr bwMode="auto">
              <a:xfrm>
                <a:off x="4271729" y="3690748"/>
                <a:ext cx="12961" cy="12961"/>
              </a:xfrm>
              <a:custGeom>
                <a:avLst/>
                <a:gdLst>
                  <a:gd name="T0" fmla="*/ 27 w 54"/>
                  <a:gd name="T1" fmla="*/ 8 h 52"/>
                  <a:gd name="T2" fmla="*/ 27 w 54"/>
                  <a:gd name="T3" fmla="*/ 8 h 52"/>
                  <a:gd name="T4" fmla="*/ 43 w 54"/>
                  <a:gd name="T5" fmla="*/ 12 h 52"/>
                  <a:gd name="T6" fmla="*/ 43 w 54"/>
                  <a:gd name="T7" fmla="*/ 12 h 52"/>
                  <a:gd name="T8" fmla="*/ 16 w 54"/>
                  <a:gd name="T9" fmla="*/ 8 h 52"/>
                  <a:gd name="T10" fmla="*/ 16 w 54"/>
                  <a:gd name="T11" fmla="*/ 8 h 52"/>
                  <a:gd name="T12" fmla="*/ 6 w 54"/>
                  <a:gd name="T13" fmla="*/ 29 h 52"/>
                  <a:gd name="T14" fmla="*/ 6 w 54"/>
                  <a:gd name="T15" fmla="*/ 29 h 52"/>
                  <a:gd name="T16" fmla="*/ 43 w 54"/>
                  <a:gd name="T17"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8"/>
                    </a:moveTo>
                    <a:lnTo>
                      <a:pt x="27" y="8"/>
                    </a:lnTo>
                    <a:close/>
                    <a:moveTo>
                      <a:pt x="43" y="12"/>
                    </a:moveTo>
                    <a:lnTo>
                      <a:pt x="43" y="12"/>
                    </a:lnTo>
                    <a:cubicBezTo>
                      <a:pt x="37" y="0"/>
                      <a:pt x="24" y="1"/>
                      <a:pt x="16" y="8"/>
                    </a:cubicBezTo>
                    <a:lnTo>
                      <a:pt x="16" y="8"/>
                    </a:lnTo>
                    <a:cubicBezTo>
                      <a:pt x="7" y="10"/>
                      <a:pt x="0" y="19"/>
                      <a:pt x="6" y="29"/>
                    </a:cubicBezTo>
                    <a:lnTo>
                      <a:pt x="6" y="29"/>
                    </a:lnTo>
                    <a:cubicBezTo>
                      <a:pt x="19" y="51"/>
                      <a:pt x="53" y="35"/>
                      <a:pt x="43" y="1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2" name="Freeform 303">
                <a:extLst>
                  <a:ext uri="{FF2B5EF4-FFF2-40B4-BE49-F238E27FC236}">
                    <a16:creationId xmlns:a16="http://schemas.microsoft.com/office/drawing/2014/main" id="{336A1EFD-E302-C94B-8BEF-9DB96E03132B}"/>
                  </a:ext>
                </a:extLst>
              </p:cNvPr>
              <p:cNvSpPr>
                <a:spLocks noChangeArrowheads="1"/>
              </p:cNvSpPr>
              <p:nvPr/>
            </p:nvSpPr>
            <p:spPr bwMode="auto">
              <a:xfrm>
                <a:off x="4289011" y="3709110"/>
                <a:ext cx="15122" cy="12961"/>
              </a:xfrm>
              <a:custGeom>
                <a:avLst/>
                <a:gdLst>
                  <a:gd name="T0" fmla="*/ 33 w 61"/>
                  <a:gd name="T1" fmla="*/ 42 h 52"/>
                  <a:gd name="T2" fmla="*/ 33 w 61"/>
                  <a:gd name="T3" fmla="*/ 42 h 52"/>
                  <a:gd name="T4" fmla="*/ 42 w 61"/>
                  <a:gd name="T5" fmla="*/ 39 h 52"/>
                  <a:gd name="T6" fmla="*/ 42 w 61"/>
                  <a:gd name="T7" fmla="*/ 39 h 52"/>
                  <a:gd name="T8" fmla="*/ 28 w 61"/>
                  <a:gd name="T9" fmla="*/ 9 h 52"/>
                  <a:gd name="T10" fmla="*/ 28 w 61"/>
                  <a:gd name="T11" fmla="*/ 9 h 52"/>
                  <a:gd name="T12" fmla="*/ 19 w 61"/>
                  <a:gd name="T13" fmla="*/ 13 h 52"/>
                  <a:gd name="T14" fmla="*/ 19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9" y="40"/>
                      <a:pt x="42" y="39"/>
                    </a:cubicBezTo>
                    <a:lnTo>
                      <a:pt x="42" y="39"/>
                    </a:lnTo>
                    <a:cubicBezTo>
                      <a:pt x="60" y="29"/>
                      <a:pt x="47" y="0"/>
                      <a:pt x="28" y="9"/>
                    </a:cubicBezTo>
                    <a:lnTo>
                      <a:pt x="28" y="9"/>
                    </a:lnTo>
                    <a:cubicBezTo>
                      <a:pt x="25" y="10"/>
                      <a:pt x="22" y="11"/>
                      <a:pt x="19" y="13"/>
                    </a:cubicBezTo>
                    <a:lnTo>
                      <a:pt x="19"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3" name="Freeform 304">
                <a:extLst>
                  <a:ext uri="{FF2B5EF4-FFF2-40B4-BE49-F238E27FC236}">
                    <a16:creationId xmlns:a16="http://schemas.microsoft.com/office/drawing/2014/main" id="{3B748CC3-48E7-9945-80F9-CC67503F9336}"/>
                  </a:ext>
                </a:extLst>
              </p:cNvPr>
              <p:cNvSpPr>
                <a:spLocks noChangeArrowheads="1"/>
              </p:cNvSpPr>
              <p:nvPr/>
            </p:nvSpPr>
            <p:spPr bwMode="auto">
              <a:xfrm>
                <a:off x="4303052" y="3682107"/>
                <a:ext cx="12961" cy="15122"/>
              </a:xfrm>
              <a:custGeom>
                <a:avLst/>
                <a:gdLst>
                  <a:gd name="T0" fmla="*/ 42 w 52"/>
                  <a:gd name="T1" fmla="*/ 27 h 61"/>
                  <a:gd name="T2" fmla="*/ 42 w 52"/>
                  <a:gd name="T3" fmla="*/ 27 h 61"/>
                  <a:gd name="T4" fmla="*/ 38 w 52"/>
                  <a:gd name="T5" fmla="*/ 19 h 61"/>
                  <a:gd name="T6" fmla="*/ 38 w 52"/>
                  <a:gd name="T7" fmla="*/ 19 h 61"/>
                  <a:gd name="T8" fmla="*/ 8 w 52"/>
                  <a:gd name="T9" fmla="*/ 33 h 61"/>
                  <a:gd name="T10" fmla="*/ 8 w 52"/>
                  <a:gd name="T11" fmla="*/ 33 h 61"/>
                  <a:gd name="T12" fmla="*/ 13 w 52"/>
                  <a:gd name="T13" fmla="*/ 41 h 61"/>
                  <a:gd name="T14" fmla="*/ 13 w 52"/>
                  <a:gd name="T15" fmla="*/ 41 h 61"/>
                  <a:gd name="T16" fmla="*/ 42 w 52"/>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1">
                    <a:moveTo>
                      <a:pt x="42" y="27"/>
                    </a:moveTo>
                    <a:lnTo>
                      <a:pt x="42" y="27"/>
                    </a:lnTo>
                    <a:cubicBezTo>
                      <a:pt x="41" y="25"/>
                      <a:pt x="40" y="22"/>
                      <a:pt x="38" y="19"/>
                    </a:cubicBezTo>
                    <a:lnTo>
                      <a:pt x="38" y="19"/>
                    </a:lnTo>
                    <a:cubicBezTo>
                      <a:pt x="29" y="0"/>
                      <a:pt x="0" y="13"/>
                      <a:pt x="8" y="33"/>
                    </a:cubicBezTo>
                    <a:lnTo>
                      <a:pt x="8" y="33"/>
                    </a:lnTo>
                    <a:cubicBezTo>
                      <a:pt x="10" y="36"/>
                      <a:pt x="12" y="38"/>
                      <a:pt x="13" y="41"/>
                    </a:cubicBezTo>
                    <a:lnTo>
                      <a:pt x="13" y="41"/>
                    </a:lnTo>
                    <a:cubicBezTo>
                      <a:pt x="22" y="60"/>
                      <a:pt x="51" y="46"/>
                      <a:pt x="42"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4" name="Freeform 305">
                <a:extLst>
                  <a:ext uri="{FF2B5EF4-FFF2-40B4-BE49-F238E27FC236}">
                    <a16:creationId xmlns:a16="http://schemas.microsoft.com/office/drawing/2014/main" id="{F6E827E3-64DE-364F-A5E7-C7B5E2FD4FEE}"/>
                  </a:ext>
                </a:extLst>
              </p:cNvPr>
              <p:cNvSpPr>
                <a:spLocks noChangeArrowheads="1"/>
              </p:cNvSpPr>
              <p:nvPr/>
            </p:nvSpPr>
            <p:spPr bwMode="auto">
              <a:xfrm>
                <a:off x="4297652" y="3770677"/>
                <a:ext cx="15122" cy="12961"/>
              </a:xfrm>
              <a:custGeom>
                <a:avLst/>
                <a:gdLst>
                  <a:gd name="T0" fmla="*/ 33 w 62"/>
                  <a:gd name="T1" fmla="*/ 42 h 53"/>
                  <a:gd name="T2" fmla="*/ 33 w 62"/>
                  <a:gd name="T3" fmla="*/ 42 h 53"/>
                  <a:gd name="T4" fmla="*/ 42 w 62"/>
                  <a:gd name="T5" fmla="*/ 39 h 53"/>
                  <a:gd name="T6" fmla="*/ 42 w 62"/>
                  <a:gd name="T7" fmla="*/ 39 h 53"/>
                  <a:gd name="T8" fmla="*/ 27 w 62"/>
                  <a:gd name="T9" fmla="*/ 10 h 53"/>
                  <a:gd name="T10" fmla="*/ 27 w 62"/>
                  <a:gd name="T11" fmla="*/ 10 h 53"/>
                  <a:gd name="T12" fmla="*/ 19 w 62"/>
                  <a:gd name="T13" fmla="*/ 13 h 53"/>
                  <a:gd name="T14" fmla="*/ 19 w 62"/>
                  <a:gd name="T15" fmla="*/ 13 h 53"/>
                  <a:gd name="T16" fmla="*/ 33 w 62"/>
                  <a:gd name="T17"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3">
                    <a:moveTo>
                      <a:pt x="33" y="42"/>
                    </a:moveTo>
                    <a:lnTo>
                      <a:pt x="33" y="42"/>
                    </a:lnTo>
                    <a:cubicBezTo>
                      <a:pt x="36" y="41"/>
                      <a:pt x="39" y="40"/>
                      <a:pt x="42" y="39"/>
                    </a:cubicBezTo>
                    <a:lnTo>
                      <a:pt x="42" y="39"/>
                    </a:lnTo>
                    <a:cubicBezTo>
                      <a:pt x="61" y="30"/>
                      <a:pt x="46" y="0"/>
                      <a:pt x="27" y="10"/>
                    </a:cubicBezTo>
                    <a:lnTo>
                      <a:pt x="27" y="10"/>
                    </a:lnTo>
                    <a:cubicBezTo>
                      <a:pt x="25" y="11"/>
                      <a:pt x="22" y="12"/>
                      <a:pt x="19" y="13"/>
                    </a:cubicBezTo>
                    <a:lnTo>
                      <a:pt x="19" y="13"/>
                    </a:lnTo>
                    <a:cubicBezTo>
                      <a:pt x="0" y="23"/>
                      <a:pt x="14" y="52"/>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5" name="Freeform 306">
                <a:extLst>
                  <a:ext uri="{FF2B5EF4-FFF2-40B4-BE49-F238E27FC236}">
                    <a16:creationId xmlns:a16="http://schemas.microsoft.com/office/drawing/2014/main" id="{9D20DADF-B247-564D-B093-FF70758652E5}"/>
                  </a:ext>
                </a:extLst>
              </p:cNvPr>
              <p:cNvSpPr>
                <a:spLocks noChangeArrowheads="1"/>
              </p:cNvSpPr>
              <p:nvPr/>
            </p:nvSpPr>
            <p:spPr bwMode="auto">
              <a:xfrm>
                <a:off x="4242566" y="3780397"/>
                <a:ext cx="16202" cy="11882"/>
              </a:xfrm>
              <a:custGeom>
                <a:avLst/>
                <a:gdLst>
                  <a:gd name="T0" fmla="*/ 32 w 65"/>
                  <a:gd name="T1" fmla="*/ 42 h 50"/>
                  <a:gd name="T2" fmla="*/ 32 w 65"/>
                  <a:gd name="T3" fmla="*/ 42 h 50"/>
                  <a:gd name="T4" fmla="*/ 44 w 65"/>
                  <a:gd name="T5" fmla="*/ 12 h 50"/>
                  <a:gd name="T6" fmla="*/ 44 w 65"/>
                  <a:gd name="T7" fmla="*/ 12 h 50"/>
                  <a:gd name="T8" fmla="*/ 31 w 65"/>
                  <a:gd name="T9" fmla="*/ 7 h 50"/>
                  <a:gd name="T10" fmla="*/ 31 w 65"/>
                  <a:gd name="T11" fmla="*/ 7 h 50"/>
                  <a:gd name="T12" fmla="*/ 20 w 65"/>
                  <a:gd name="T13" fmla="*/ 38 h 50"/>
                  <a:gd name="T14" fmla="*/ 20 w 65"/>
                  <a:gd name="T15" fmla="*/ 38 h 50"/>
                  <a:gd name="T16" fmla="*/ 32 w 65"/>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0">
                    <a:moveTo>
                      <a:pt x="32" y="42"/>
                    </a:moveTo>
                    <a:lnTo>
                      <a:pt x="32" y="42"/>
                    </a:lnTo>
                    <a:cubicBezTo>
                      <a:pt x="52" y="49"/>
                      <a:pt x="64" y="19"/>
                      <a:pt x="44" y="12"/>
                    </a:cubicBezTo>
                    <a:lnTo>
                      <a:pt x="44" y="12"/>
                    </a:lnTo>
                    <a:cubicBezTo>
                      <a:pt x="39" y="10"/>
                      <a:pt x="35" y="9"/>
                      <a:pt x="31" y="7"/>
                    </a:cubicBezTo>
                    <a:lnTo>
                      <a:pt x="31" y="7"/>
                    </a:lnTo>
                    <a:cubicBezTo>
                      <a:pt x="11" y="0"/>
                      <a:pt x="0" y="30"/>
                      <a:pt x="20" y="38"/>
                    </a:cubicBezTo>
                    <a:lnTo>
                      <a:pt x="20" y="38"/>
                    </a:lnTo>
                    <a:cubicBezTo>
                      <a:pt x="24" y="39"/>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6" name="Freeform 307">
                <a:extLst>
                  <a:ext uri="{FF2B5EF4-FFF2-40B4-BE49-F238E27FC236}">
                    <a16:creationId xmlns:a16="http://schemas.microsoft.com/office/drawing/2014/main" id="{9E27CF47-E87D-B044-999B-08F7BFF66482}"/>
                  </a:ext>
                </a:extLst>
              </p:cNvPr>
              <p:cNvSpPr>
                <a:spLocks noChangeArrowheads="1"/>
              </p:cNvSpPr>
              <p:nvPr/>
            </p:nvSpPr>
            <p:spPr bwMode="auto">
              <a:xfrm>
                <a:off x="4239326" y="3739353"/>
                <a:ext cx="16201" cy="11882"/>
              </a:xfrm>
              <a:custGeom>
                <a:avLst/>
                <a:gdLst>
                  <a:gd name="T0" fmla="*/ 43 w 64"/>
                  <a:gd name="T1" fmla="*/ 11 h 50"/>
                  <a:gd name="T2" fmla="*/ 43 w 64"/>
                  <a:gd name="T3" fmla="*/ 11 h 50"/>
                  <a:gd name="T4" fmla="*/ 31 w 64"/>
                  <a:gd name="T5" fmla="*/ 7 h 50"/>
                  <a:gd name="T6" fmla="*/ 31 w 64"/>
                  <a:gd name="T7" fmla="*/ 7 h 50"/>
                  <a:gd name="T8" fmla="*/ 19 w 64"/>
                  <a:gd name="T9" fmla="*/ 38 h 50"/>
                  <a:gd name="T10" fmla="*/ 19 w 64"/>
                  <a:gd name="T11" fmla="*/ 38 h 50"/>
                  <a:gd name="T12" fmla="*/ 32 w 64"/>
                  <a:gd name="T13" fmla="*/ 42 h 50"/>
                  <a:gd name="T14" fmla="*/ 32 w 64"/>
                  <a:gd name="T15" fmla="*/ 42 h 50"/>
                  <a:gd name="T16" fmla="*/ 43 w 64"/>
                  <a:gd name="T1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43" y="11"/>
                    </a:moveTo>
                    <a:lnTo>
                      <a:pt x="43" y="11"/>
                    </a:lnTo>
                    <a:cubicBezTo>
                      <a:pt x="39" y="10"/>
                      <a:pt x="35" y="8"/>
                      <a:pt x="31" y="7"/>
                    </a:cubicBezTo>
                    <a:lnTo>
                      <a:pt x="31" y="7"/>
                    </a:lnTo>
                    <a:cubicBezTo>
                      <a:pt x="11" y="0"/>
                      <a:pt x="0" y="30"/>
                      <a:pt x="19" y="38"/>
                    </a:cubicBezTo>
                    <a:lnTo>
                      <a:pt x="19" y="38"/>
                    </a:lnTo>
                    <a:cubicBezTo>
                      <a:pt x="23" y="39"/>
                      <a:pt x="28" y="41"/>
                      <a:pt x="32" y="42"/>
                    </a:cubicBezTo>
                    <a:lnTo>
                      <a:pt x="32" y="42"/>
                    </a:lnTo>
                    <a:cubicBezTo>
                      <a:pt x="52" y="49"/>
                      <a:pt x="63" y="18"/>
                      <a:pt x="43"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7" name="Freeform 308">
                <a:extLst>
                  <a:ext uri="{FF2B5EF4-FFF2-40B4-BE49-F238E27FC236}">
                    <a16:creationId xmlns:a16="http://schemas.microsoft.com/office/drawing/2014/main" id="{BF70FA40-F3FB-2143-8BB1-91160E8D5EDC}"/>
                  </a:ext>
                </a:extLst>
              </p:cNvPr>
              <p:cNvSpPr>
                <a:spLocks noChangeArrowheads="1"/>
              </p:cNvSpPr>
              <p:nvPr/>
            </p:nvSpPr>
            <p:spPr bwMode="auto">
              <a:xfrm>
                <a:off x="4259848" y="3756635"/>
                <a:ext cx="15122" cy="12961"/>
              </a:xfrm>
              <a:custGeom>
                <a:avLst/>
                <a:gdLst>
                  <a:gd name="T0" fmla="*/ 32 w 63"/>
                  <a:gd name="T1" fmla="*/ 43 h 52"/>
                  <a:gd name="T2" fmla="*/ 32 w 63"/>
                  <a:gd name="T3" fmla="*/ 43 h 52"/>
                  <a:gd name="T4" fmla="*/ 43 w 63"/>
                  <a:gd name="T5" fmla="*/ 13 h 52"/>
                  <a:gd name="T6" fmla="*/ 43 w 63"/>
                  <a:gd name="T7" fmla="*/ 13 h 52"/>
                  <a:gd name="T8" fmla="*/ 30 w 63"/>
                  <a:gd name="T9" fmla="*/ 8 h 52"/>
                  <a:gd name="T10" fmla="*/ 30 w 63"/>
                  <a:gd name="T11" fmla="*/ 8 h 52"/>
                  <a:gd name="T12" fmla="*/ 19 w 63"/>
                  <a:gd name="T13" fmla="*/ 38 h 52"/>
                  <a:gd name="T14" fmla="*/ 19 w 63"/>
                  <a:gd name="T15" fmla="*/ 38 h 52"/>
                  <a:gd name="T16" fmla="*/ 32 w 63"/>
                  <a:gd name="T17"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2">
                    <a:moveTo>
                      <a:pt x="32" y="43"/>
                    </a:moveTo>
                    <a:lnTo>
                      <a:pt x="32" y="43"/>
                    </a:lnTo>
                    <a:cubicBezTo>
                      <a:pt x="52" y="51"/>
                      <a:pt x="62" y="21"/>
                      <a:pt x="43" y="13"/>
                    </a:cubicBezTo>
                    <a:lnTo>
                      <a:pt x="43" y="13"/>
                    </a:lnTo>
                    <a:cubicBezTo>
                      <a:pt x="39" y="11"/>
                      <a:pt x="35" y="9"/>
                      <a:pt x="30" y="8"/>
                    </a:cubicBezTo>
                    <a:lnTo>
                      <a:pt x="30" y="8"/>
                    </a:lnTo>
                    <a:cubicBezTo>
                      <a:pt x="11" y="0"/>
                      <a:pt x="0" y="31"/>
                      <a:pt x="19" y="38"/>
                    </a:cubicBezTo>
                    <a:lnTo>
                      <a:pt x="19" y="38"/>
                    </a:lnTo>
                    <a:cubicBezTo>
                      <a:pt x="24" y="40"/>
                      <a:pt x="28" y="42"/>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8" name="Freeform 309">
                <a:extLst>
                  <a:ext uri="{FF2B5EF4-FFF2-40B4-BE49-F238E27FC236}">
                    <a16:creationId xmlns:a16="http://schemas.microsoft.com/office/drawing/2014/main" id="{5F60D422-5983-D147-9814-5FADFEA2ABA5}"/>
                  </a:ext>
                </a:extLst>
              </p:cNvPr>
              <p:cNvSpPr>
                <a:spLocks noChangeArrowheads="1"/>
              </p:cNvSpPr>
              <p:nvPr/>
            </p:nvSpPr>
            <p:spPr bwMode="auto">
              <a:xfrm>
                <a:off x="4260928" y="3793359"/>
                <a:ext cx="12961" cy="12961"/>
              </a:xfrm>
              <a:custGeom>
                <a:avLst/>
                <a:gdLst>
                  <a:gd name="T0" fmla="*/ 27 w 54"/>
                  <a:gd name="T1" fmla="*/ 8 h 52"/>
                  <a:gd name="T2" fmla="*/ 27 w 54"/>
                  <a:gd name="T3" fmla="*/ 8 h 52"/>
                  <a:gd name="T4" fmla="*/ 26 w 54"/>
                  <a:gd name="T5" fmla="*/ 8 h 52"/>
                  <a:gd name="T6" fmla="*/ 26 w 54"/>
                  <a:gd name="T7" fmla="*/ 8 h 52"/>
                  <a:gd name="T8" fmla="*/ 27 w 54"/>
                  <a:gd name="T9" fmla="*/ 8 h 52"/>
                  <a:gd name="T10" fmla="*/ 16 w 54"/>
                  <a:gd name="T11" fmla="*/ 8 h 52"/>
                  <a:gd name="T12" fmla="*/ 16 w 54"/>
                  <a:gd name="T13" fmla="*/ 8 h 52"/>
                  <a:gd name="T14" fmla="*/ 6 w 54"/>
                  <a:gd name="T15" fmla="*/ 29 h 52"/>
                  <a:gd name="T16" fmla="*/ 6 w 54"/>
                  <a:gd name="T17" fmla="*/ 29 h 52"/>
                  <a:gd name="T18" fmla="*/ 42 w 54"/>
                  <a:gd name="T19" fmla="*/ 12 h 52"/>
                  <a:gd name="T20" fmla="*/ 42 w 54"/>
                  <a:gd name="T21" fmla="*/ 12 h 52"/>
                  <a:gd name="T22" fmla="*/ 16 w 54"/>
                  <a:gd name="T2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2">
                    <a:moveTo>
                      <a:pt x="27" y="8"/>
                    </a:moveTo>
                    <a:lnTo>
                      <a:pt x="27" y="8"/>
                    </a:lnTo>
                    <a:cubicBezTo>
                      <a:pt x="27" y="8"/>
                      <a:pt x="27" y="8"/>
                      <a:pt x="26" y="8"/>
                    </a:cubicBezTo>
                    <a:lnTo>
                      <a:pt x="26" y="8"/>
                    </a:lnTo>
                    <a:lnTo>
                      <a:pt x="27" y="8"/>
                    </a:lnTo>
                    <a:close/>
                    <a:moveTo>
                      <a:pt x="16" y="8"/>
                    </a:moveTo>
                    <a:lnTo>
                      <a:pt x="16" y="8"/>
                    </a:lnTo>
                    <a:cubicBezTo>
                      <a:pt x="7" y="10"/>
                      <a:pt x="0" y="19"/>
                      <a:pt x="6" y="29"/>
                    </a:cubicBezTo>
                    <a:lnTo>
                      <a:pt x="6" y="29"/>
                    </a:lnTo>
                    <a:cubicBezTo>
                      <a:pt x="19" y="51"/>
                      <a:pt x="53" y="36"/>
                      <a:pt x="42" y="12"/>
                    </a:cubicBezTo>
                    <a:lnTo>
                      <a:pt x="42" y="12"/>
                    </a:lnTo>
                    <a:cubicBezTo>
                      <a:pt x="37" y="0"/>
                      <a:pt x="23" y="1"/>
                      <a:pt x="16" y="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9" name="Freeform 310">
                <a:extLst>
                  <a:ext uri="{FF2B5EF4-FFF2-40B4-BE49-F238E27FC236}">
                    <a16:creationId xmlns:a16="http://schemas.microsoft.com/office/drawing/2014/main" id="{44C1E5FE-B3F5-DD4B-9180-472013493EA4}"/>
                  </a:ext>
                </a:extLst>
              </p:cNvPr>
              <p:cNvSpPr>
                <a:spLocks noChangeArrowheads="1"/>
              </p:cNvSpPr>
              <p:nvPr/>
            </p:nvSpPr>
            <p:spPr bwMode="auto">
              <a:xfrm>
                <a:off x="4227444" y="3821442"/>
                <a:ext cx="12961" cy="15122"/>
              </a:xfrm>
              <a:custGeom>
                <a:avLst/>
                <a:gdLst>
                  <a:gd name="T0" fmla="*/ 10 w 53"/>
                  <a:gd name="T1" fmla="*/ 32 h 61"/>
                  <a:gd name="T2" fmla="*/ 10 w 53"/>
                  <a:gd name="T3" fmla="*/ 32 h 61"/>
                  <a:gd name="T4" fmla="*/ 13 w 53"/>
                  <a:gd name="T5" fmla="*/ 41 h 61"/>
                  <a:gd name="T6" fmla="*/ 13 w 53"/>
                  <a:gd name="T7" fmla="*/ 41 h 61"/>
                  <a:gd name="T8" fmla="*/ 43 w 53"/>
                  <a:gd name="T9" fmla="*/ 27 h 61"/>
                  <a:gd name="T10" fmla="*/ 43 w 53"/>
                  <a:gd name="T11" fmla="*/ 27 h 61"/>
                  <a:gd name="T12" fmla="*/ 39 w 53"/>
                  <a:gd name="T13" fmla="*/ 19 h 61"/>
                  <a:gd name="T14" fmla="*/ 39 w 53"/>
                  <a:gd name="T15" fmla="*/ 19 h 61"/>
                  <a:gd name="T16" fmla="*/ 10 w 53"/>
                  <a:gd name="T17"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10" y="32"/>
                    </a:moveTo>
                    <a:lnTo>
                      <a:pt x="10" y="32"/>
                    </a:lnTo>
                    <a:cubicBezTo>
                      <a:pt x="11" y="35"/>
                      <a:pt x="12" y="38"/>
                      <a:pt x="13" y="41"/>
                    </a:cubicBezTo>
                    <a:lnTo>
                      <a:pt x="13" y="41"/>
                    </a:lnTo>
                    <a:cubicBezTo>
                      <a:pt x="22" y="60"/>
                      <a:pt x="52" y="46"/>
                      <a:pt x="43" y="27"/>
                    </a:cubicBezTo>
                    <a:lnTo>
                      <a:pt x="43" y="27"/>
                    </a:lnTo>
                    <a:cubicBezTo>
                      <a:pt x="41" y="25"/>
                      <a:pt x="40" y="22"/>
                      <a:pt x="39" y="19"/>
                    </a:cubicBezTo>
                    <a:lnTo>
                      <a:pt x="39" y="19"/>
                    </a:lnTo>
                    <a:cubicBezTo>
                      <a:pt x="30" y="0"/>
                      <a:pt x="0" y="14"/>
                      <a:pt x="1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0" name="Freeform 311">
                <a:extLst>
                  <a:ext uri="{FF2B5EF4-FFF2-40B4-BE49-F238E27FC236}">
                    <a16:creationId xmlns:a16="http://schemas.microsoft.com/office/drawing/2014/main" id="{F8C804D6-6391-DD42-B621-0AB926C64CE8}"/>
                  </a:ext>
                </a:extLst>
              </p:cNvPr>
              <p:cNvSpPr>
                <a:spLocks noChangeArrowheads="1"/>
              </p:cNvSpPr>
              <p:nvPr/>
            </p:nvSpPr>
            <p:spPr bwMode="auto">
              <a:xfrm>
                <a:off x="4254448" y="3841964"/>
                <a:ext cx="16201" cy="12961"/>
              </a:xfrm>
              <a:custGeom>
                <a:avLst/>
                <a:gdLst>
                  <a:gd name="T0" fmla="*/ 30 w 64"/>
                  <a:gd name="T1" fmla="*/ 7 h 51"/>
                  <a:gd name="T2" fmla="*/ 30 w 64"/>
                  <a:gd name="T3" fmla="*/ 7 h 51"/>
                  <a:gd name="T4" fmla="*/ 19 w 64"/>
                  <a:gd name="T5" fmla="*/ 38 h 51"/>
                  <a:gd name="T6" fmla="*/ 19 w 64"/>
                  <a:gd name="T7" fmla="*/ 38 h 51"/>
                  <a:gd name="T8" fmla="*/ 32 w 64"/>
                  <a:gd name="T9" fmla="*/ 43 h 51"/>
                  <a:gd name="T10" fmla="*/ 32 w 64"/>
                  <a:gd name="T11" fmla="*/ 43 h 51"/>
                  <a:gd name="T12" fmla="*/ 43 w 64"/>
                  <a:gd name="T13" fmla="*/ 12 h 51"/>
                  <a:gd name="T14" fmla="*/ 43 w 64"/>
                  <a:gd name="T15" fmla="*/ 12 h 51"/>
                  <a:gd name="T16" fmla="*/ 30 w 64"/>
                  <a:gd name="T1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0" y="7"/>
                    </a:moveTo>
                    <a:lnTo>
                      <a:pt x="30" y="7"/>
                    </a:lnTo>
                    <a:cubicBezTo>
                      <a:pt x="10" y="0"/>
                      <a:pt x="0" y="31"/>
                      <a:pt x="19" y="38"/>
                    </a:cubicBezTo>
                    <a:lnTo>
                      <a:pt x="19" y="38"/>
                    </a:lnTo>
                    <a:cubicBezTo>
                      <a:pt x="23" y="40"/>
                      <a:pt x="28" y="41"/>
                      <a:pt x="32" y="43"/>
                    </a:cubicBezTo>
                    <a:lnTo>
                      <a:pt x="32" y="43"/>
                    </a:lnTo>
                    <a:cubicBezTo>
                      <a:pt x="52" y="50"/>
                      <a:pt x="63" y="19"/>
                      <a:pt x="43" y="12"/>
                    </a:cubicBezTo>
                    <a:lnTo>
                      <a:pt x="43" y="12"/>
                    </a:lnTo>
                    <a:cubicBezTo>
                      <a:pt x="39" y="10"/>
                      <a:pt x="34" y="9"/>
                      <a:pt x="30"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1" name="Freeform 312">
                <a:extLst>
                  <a:ext uri="{FF2B5EF4-FFF2-40B4-BE49-F238E27FC236}">
                    <a16:creationId xmlns:a16="http://schemas.microsoft.com/office/drawing/2014/main" id="{59E21C7E-30EC-864F-ADD2-F9CECD1EACAD}"/>
                  </a:ext>
                </a:extLst>
              </p:cNvPr>
              <p:cNvSpPr>
                <a:spLocks noChangeArrowheads="1"/>
              </p:cNvSpPr>
              <p:nvPr/>
            </p:nvSpPr>
            <p:spPr bwMode="auto">
              <a:xfrm>
                <a:off x="4281450" y="3838724"/>
                <a:ext cx="15122" cy="12961"/>
              </a:xfrm>
              <a:custGeom>
                <a:avLst/>
                <a:gdLst>
                  <a:gd name="T0" fmla="*/ 27 w 61"/>
                  <a:gd name="T1" fmla="*/ 9 h 53"/>
                  <a:gd name="T2" fmla="*/ 27 w 61"/>
                  <a:gd name="T3" fmla="*/ 9 h 53"/>
                  <a:gd name="T4" fmla="*/ 19 w 61"/>
                  <a:gd name="T5" fmla="*/ 14 h 53"/>
                  <a:gd name="T6" fmla="*/ 19 w 61"/>
                  <a:gd name="T7" fmla="*/ 14 h 53"/>
                  <a:gd name="T8" fmla="*/ 32 w 61"/>
                  <a:gd name="T9" fmla="*/ 43 h 53"/>
                  <a:gd name="T10" fmla="*/ 32 w 61"/>
                  <a:gd name="T11" fmla="*/ 43 h 53"/>
                  <a:gd name="T12" fmla="*/ 41 w 61"/>
                  <a:gd name="T13" fmla="*/ 39 h 53"/>
                  <a:gd name="T14" fmla="*/ 41 w 61"/>
                  <a:gd name="T15" fmla="*/ 39 h 53"/>
                  <a:gd name="T16" fmla="*/ 27 w 61"/>
                  <a:gd name="T17" fmla="*/ 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27" y="9"/>
                    </a:moveTo>
                    <a:lnTo>
                      <a:pt x="27" y="9"/>
                    </a:lnTo>
                    <a:cubicBezTo>
                      <a:pt x="24" y="11"/>
                      <a:pt x="21" y="12"/>
                      <a:pt x="19" y="14"/>
                    </a:cubicBezTo>
                    <a:lnTo>
                      <a:pt x="19" y="14"/>
                    </a:lnTo>
                    <a:cubicBezTo>
                      <a:pt x="0" y="23"/>
                      <a:pt x="13" y="52"/>
                      <a:pt x="32" y="43"/>
                    </a:cubicBezTo>
                    <a:lnTo>
                      <a:pt x="32" y="43"/>
                    </a:lnTo>
                    <a:cubicBezTo>
                      <a:pt x="35" y="42"/>
                      <a:pt x="38" y="40"/>
                      <a:pt x="41" y="39"/>
                    </a:cubicBezTo>
                    <a:lnTo>
                      <a:pt x="41" y="39"/>
                    </a:lnTo>
                    <a:cubicBezTo>
                      <a:pt x="60" y="30"/>
                      <a:pt x="46" y="0"/>
                      <a:pt x="27"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2" name="Freeform 313">
                <a:extLst>
                  <a:ext uri="{FF2B5EF4-FFF2-40B4-BE49-F238E27FC236}">
                    <a16:creationId xmlns:a16="http://schemas.microsoft.com/office/drawing/2014/main" id="{A554CB91-D0E7-0541-922A-E46E0AF21F39}"/>
                  </a:ext>
                </a:extLst>
              </p:cNvPr>
              <p:cNvSpPr>
                <a:spLocks noChangeArrowheads="1"/>
              </p:cNvSpPr>
              <p:nvPr/>
            </p:nvSpPr>
            <p:spPr bwMode="auto">
              <a:xfrm>
                <a:off x="4260928" y="3817121"/>
                <a:ext cx="15122" cy="12961"/>
              </a:xfrm>
              <a:custGeom>
                <a:avLst/>
                <a:gdLst>
                  <a:gd name="T0" fmla="*/ 28 w 62"/>
                  <a:gd name="T1" fmla="*/ 9 h 52"/>
                  <a:gd name="T2" fmla="*/ 28 w 62"/>
                  <a:gd name="T3" fmla="*/ 9 h 52"/>
                  <a:gd name="T4" fmla="*/ 20 w 62"/>
                  <a:gd name="T5" fmla="*/ 13 h 52"/>
                  <a:gd name="T6" fmla="*/ 20 w 62"/>
                  <a:gd name="T7" fmla="*/ 13 h 52"/>
                  <a:gd name="T8" fmla="*/ 33 w 62"/>
                  <a:gd name="T9" fmla="*/ 42 h 52"/>
                  <a:gd name="T10" fmla="*/ 33 w 62"/>
                  <a:gd name="T11" fmla="*/ 42 h 52"/>
                  <a:gd name="T12" fmla="*/ 42 w 62"/>
                  <a:gd name="T13" fmla="*/ 38 h 52"/>
                  <a:gd name="T14" fmla="*/ 42 w 62"/>
                  <a:gd name="T15" fmla="*/ 38 h 52"/>
                  <a:gd name="T16" fmla="*/ 28 w 62"/>
                  <a:gd name="T17"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2">
                    <a:moveTo>
                      <a:pt x="28" y="9"/>
                    </a:moveTo>
                    <a:lnTo>
                      <a:pt x="28" y="9"/>
                    </a:lnTo>
                    <a:cubicBezTo>
                      <a:pt x="25" y="10"/>
                      <a:pt x="23" y="12"/>
                      <a:pt x="20" y="13"/>
                    </a:cubicBezTo>
                    <a:lnTo>
                      <a:pt x="20" y="13"/>
                    </a:lnTo>
                    <a:cubicBezTo>
                      <a:pt x="0" y="22"/>
                      <a:pt x="14" y="51"/>
                      <a:pt x="33" y="42"/>
                    </a:cubicBezTo>
                    <a:lnTo>
                      <a:pt x="33" y="42"/>
                    </a:lnTo>
                    <a:cubicBezTo>
                      <a:pt x="36" y="41"/>
                      <a:pt x="39" y="40"/>
                      <a:pt x="42" y="38"/>
                    </a:cubicBezTo>
                    <a:lnTo>
                      <a:pt x="42" y="38"/>
                    </a:lnTo>
                    <a:cubicBezTo>
                      <a:pt x="61" y="30"/>
                      <a:pt x="47" y="0"/>
                      <a:pt x="28"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3" name="Freeform 314">
                <a:extLst>
                  <a:ext uri="{FF2B5EF4-FFF2-40B4-BE49-F238E27FC236}">
                    <a16:creationId xmlns:a16="http://schemas.microsoft.com/office/drawing/2014/main" id="{513F573D-38C1-AE44-A44C-5B14D951C495}"/>
                  </a:ext>
                </a:extLst>
              </p:cNvPr>
              <p:cNvSpPr>
                <a:spLocks noChangeArrowheads="1"/>
              </p:cNvSpPr>
              <p:nvPr/>
            </p:nvSpPr>
            <p:spPr bwMode="auto">
              <a:xfrm>
                <a:off x="4697294" y="3465004"/>
                <a:ext cx="12961" cy="11882"/>
              </a:xfrm>
              <a:custGeom>
                <a:avLst/>
                <a:gdLst>
                  <a:gd name="T0" fmla="*/ 33 w 53"/>
                  <a:gd name="T1" fmla="*/ 38 h 48"/>
                  <a:gd name="T2" fmla="*/ 33 w 53"/>
                  <a:gd name="T3" fmla="*/ 38 h 48"/>
                  <a:gd name="T4" fmla="*/ 19 w 53"/>
                  <a:gd name="T5" fmla="*/ 8 h 48"/>
                  <a:gd name="T6" fmla="*/ 19 w 53"/>
                  <a:gd name="T7" fmla="*/ 8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8"/>
                    </a:cubicBezTo>
                    <a:lnTo>
                      <a:pt x="19" y="8"/>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4" name="Freeform 315">
                <a:extLst>
                  <a:ext uri="{FF2B5EF4-FFF2-40B4-BE49-F238E27FC236}">
                    <a16:creationId xmlns:a16="http://schemas.microsoft.com/office/drawing/2014/main" id="{96AF3FF4-6892-FC4C-B305-7F50AC16ED90}"/>
                  </a:ext>
                </a:extLst>
              </p:cNvPr>
              <p:cNvSpPr>
                <a:spLocks noChangeArrowheads="1"/>
              </p:cNvSpPr>
              <p:nvPr/>
            </p:nvSpPr>
            <p:spPr bwMode="auto">
              <a:xfrm>
                <a:off x="4705935" y="3483367"/>
                <a:ext cx="10801" cy="12961"/>
              </a:xfrm>
              <a:custGeom>
                <a:avLst/>
                <a:gdLst>
                  <a:gd name="T0" fmla="*/ 39 w 46"/>
                  <a:gd name="T1" fmla="*/ 25 h 51"/>
                  <a:gd name="T2" fmla="*/ 39 w 46"/>
                  <a:gd name="T3" fmla="*/ 25 h 51"/>
                  <a:gd name="T4" fmla="*/ 38 w 46"/>
                  <a:gd name="T5" fmla="*/ 20 h 51"/>
                  <a:gd name="T6" fmla="*/ 38 w 46"/>
                  <a:gd name="T7" fmla="*/ 20 h 51"/>
                  <a:gd name="T8" fmla="*/ 6 w 46"/>
                  <a:gd name="T9" fmla="*/ 26 h 51"/>
                  <a:gd name="T10" fmla="*/ 6 w 46"/>
                  <a:gd name="T11" fmla="*/ 26 h 51"/>
                  <a:gd name="T12" fmla="*/ 7 w 46"/>
                  <a:gd name="T13" fmla="*/ 30 h 51"/>
                  <a:gd name="T14" fmla="*/ 7 w 46"/>
                  <a:gd name="T15" fmla="*/ 30 h 51"/>
                  <a:gd name="T16" fmla="*/ 39 w 46"/>
                  <a:gd name="T17"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1">
                    <a:moveTo>
                      <a:pt x="39" y="25"/>
                    </a:moveTo>
                    <a:lnTo>
                      <a:pt x="39" y="25"/>
                    </a:lnTo>
                    <a:cubicBezTo>
                      <a:pt x="39" y="23"/>
                      <a:pt x="38" y="21"/>
                      <a:pt x="38" y="20"/>
                    </a:cubicBezTo>
                    <a:lnTo>
                      <a:pt x="38" y="20"/>
                    </a:lnTo>
                    <a:cubicBezTo>
                      <a:pt x="32" y="0"/>
                      <a:pt x="0" y="5"/>
                      <a:pt x="6" y="26"/>
                    </a:cubicBezTo>
                    <a:lnTo>
                      <a:pt x="6" y="26"/>
                    </a:lnTo>
                    <a:cubicBezTo>
                      <a:pt x="6" y="27"/>
                      <a:pt x="7" y="28"/>
                      <a:pt x="7" y="30"/>
                    </a:cubicBezTo>
                    <a:lnTo>
                      <a:pt x="7" y="30"/>
                    </a:lnTo>
                    <a:cubicBezTo>
                      <a:pt x="12" y="50"/>
                      <a:pt x="45" y="45"/>
                      <a:pt x="39"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5" name="Freeform 316">
                <a:extLst>
                  <a:ext uri="{FF2B5EF4-FFF2-40B4-BE49-F238E27FC236}">
                    <a16:creationId xmlns:a16="http://schemas.microsoft.com/office/drawing/2014/main" id="{EB2E4630-7305-DB40-AD24-AFE6757C4147}"/>
                  </a:ext>
                </a:extLst>
              </p:cNvPr>
              <p:cNvSpPr>
                <a:spLocks noChangeArrowheads="1"/>
              </p:cNvSpPr>
              <p:nvPr/>
            </p:nvSpPr>
            <p:spPr bwMode="auto">
              <a:xfrm>
                <a:off x="4713495" y="3457444"/>
                <a:ext cx="14042" cy="11881"/>
              </a:xfrm>
              <a:custGeom>
                <a:avLst/>
                <a:gdLst>
                  <a:gd name="T0" fmla="*/ 26 w 58"/>
                  <a:gd name="T1" fmla="*/ 40 h 49"/>
                  <a:gd name="T2" fmla="*/ 26 w 58"/>
                  <a:gd name="T3" fmla="*/ 40 h 49"/>
                  <a:gd name="T4" fmla="*/ 37 w 58"/>
                  <a:gd name="T5" fmla="*/ 10 h 49"/>
                  <a:gd name="T6" fmla="*/ 37 w 58"/>
                  <a:gd name="T7" fmla="*/ 10 h 49"/>
                  <a:gd name="T8" fmla="*/ 30 w 58"/>
                  <a:gd name="T9" fmla="*/ 7 h 49"/>
                  <a:gd name="T10" fmla="*/ 30 w 58"/>
                  <a:gd name="T11" fmla="*/ 7 h 49"/>
                  <a:gd name="T12" fmla="*/ 20 w 58"/>
                  <a:gd name="T13" fmla="*/ 38 h 49"/>
                  <a:gd name="T14" fmla="*/ 20 w 58"/>
                  <a:gd name="T15" fmla="*/ 38 h 49"/>
                  <a:gd name="T16" fmla="*/ 26 w 58"/>
                  <a:gd name="T17"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9">
                    <a:moveTo>
                      <a:pt x="26" y="40"/>
                    </a:moveTo>
                    <a:lnTo>
                      <a:pt x="26" y="40"/>
                    </a:lnTo>
                    <a:cubicBezTo>
                      <a:pt x="46" y="48"/>
                      <a:pt x="57" y="17"/>
                      <a:pt x="37" y="10"/>
                    </a:cubicBezTo>
                    <a:lnTo>
                      <a:pt x="37" y="10"/>
                    </a:lnTo>
                    <a:cubicBezTo>
                      <a:pt x="35" y="9"/>
                      <a:pt x="33" y="8"/>
                      <a:pt x="30" y="7"/>
                    </a:cubicBezTo>
                    <a:lnTo>
                      <a:pt x="30" y="7"/>
                    </a:lnTo>
                    <a:cubicBezTo>
                      <a:pt x="11" y="0"/>
                      <a:pt x="0" y="30"/>
                      <a:pt x="20" y="38"/>
                    </a:cubicBezTo>
                    <a:lnTo>
                      <a:pt x="20" y="38"/>
                    </a:lnTo>
                    <a:cubicBezTo>
                      <a:pt x="21" y="38"/>
                      <a:pt x="24" y="40"/>
                      <a:pt x="26"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6" name="Freeform 317">
                <a:extLst>
                  <a:ext uri="{FF2B5EF4-FFF2-40B4-BE49-F238E27FC236}">
                    <a16:creationId xmlns:a16="http://schemas.microsoft.com/office/drawing/2014/main" id="{7FDBDA6E-2EB6-FD4E-B099-CA31EE8D16CC}"/>
                  </a:ext>
                </a:extLst>
              </p:cNvPr>
              <p:cNvSpPr>
                <a:spLocks noChangeArrowheads="1"/>
              </p:cNvSpPr>
              <p:nvPr/>
            </p:nvSpPr>
            <p:spPr bwMode="auto">
              <a:xfrm>
                <a:off x="4734018" y="3474725"/>
                <a:ext cx="14041" cy="11881"/>
              </a:xfrm>
              <a:custGeom>
                <a:avLst/>
                <a:gdLst>
                  <a:gd name="T0" fmla="*/ 33 w 58"/>
                  <a:gd name="T1" fmla="*/ 40 h 50"/>
                  <a:gd name="T2" fmla="*/ 33 w 58"/>
                  <a:gd name="T3" fmla="*/ 40 h 50"/>
                  <a:gd name="T4" fmla="*/ 37 w 58"/>
                  <a:gd name="T5" fmla="*/ 38 h 50"/>
                  <a:gd name="T6" fmla="*/ 37 w 58"/>
                  <a:gd name="T7" fmla="*/ 38 h 50"/>
                  <a:gd name="T8" fmla="*/ 24 w 58"/>
                  <a:gd name="T9" fmla="*/ 8 h 50"/>
                  <a:gd name="T10" fmla="*/ 24 w 58"/>
                  <a:gd name="T11" fmla="*/ 8 h 50"/>
                  <a:gd name="T12" fmla="*/ 19 w 58"/>
                  <a:gd name="T13" fmla="*/ 11 h 50"/>
                  <a:gd name="T14" fmla="*/ 19 w 58"/>
                  <a:gd name="T15" fmla="*/ 11 h 50"/>
                  <a:gd name="T16" fmla="*/ 33 w 58"/>
                  <a:gd name="T17"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0">
                    <a:moveTo>
                      <a:pt x="33" y="40"/>
                    </a:moveTo>
                    <a:lnTo>
                      <a:pt x="33" y="40"/>
                    </a:lnTo>
                    <a:cubicBezTo>
                      <a:pt x="35" y="39"/>
                      <a:pt x="36" y="38"/>
                      <a:pt x="37" y="38"/>
                    </a:cubicBezTo>
                    <a:lnTo>
                      <a:pt x="37" y="38"/>
                    </a:lnTo>
                    <a:cubicBezTo>
                      <a:pt x="57" y="29"/>
                      <a:pt x="43" y="0"/>
                      <a:pt x="24" y="8"/>
                    </a:cubicBezTo>
                    <a:lnTo>
                      <a:pt x="24" y="8"/>
                    </a:lnTo>
                    <a:cubicBezTo>
                      <a:pt x="22" y="9"/>
                      <a:pt x="20" y="10"/>
                      <a:pt x="19" y="11"/>
                    </a:cubicBezTo>
                    <a:lnTo>
                      <a:pt x="19" y="11"/>
                    </a:lnTo>
                    <a:cubicBezTo>
                      <a:pt x="0" y="20"/>
                      <a:pt x="14" y="49"/>
                      <a:pt x="33"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7" name="Freeform 318">
                <a:extLst>
                  <a:ext uri="{FF2B5EF4-FFF2-40B4-BE49-F238E27FC236}">
                    <a16:creationId xmlns:a16="http://schemas.microsoft.com/office/drawing/2014/main" id="{65C79DAE-34CA-894E-B0BE-181F50F9FC1C}"/>
                  </a:ext>
                </a:extLst>
              </p:cNvPr>
              <p:cNvSpPr>
                <a:spLocks noChangeArrowheads="1"/>
              </p:cNvSpPr>
              <p:nvPr/>
            </p:nvSpPr>
            <p:spPr bwMode="auto">
              <a:xfrm>
                <a:off x="4711335" y="3417479"/>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4 w 53"/>
                  <a:gd name="T13" fmla="*/ 42 h 62"/>
                  <a:gd name="T14" fmla="*/ 14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2" y="25"/>
                      <a:pt x="40" y="22"/>
                      <a:pt x="39" y="19"/>
                    </a:cubicBezTo>
                    <a:lnTo>
                      <a:pt x="39" y="19"/>
                    </a:lnTo>
                    <a:cubicBezTo>
                      <a:pt x="30" y="0"/>
                      <a:pt x="0" y="13"/>
                      <a:pt x="9" y="33"/>
                    </a:cubicBezTo>
                    <a:lnTo>
                      <a:pt x="9" y="33"/>
                    </a:lnTo>
                    <a:cubicBezTo>
                      <a:pt x="11" y="36"/>
                      <a:pt x="12" y="38"/>
                      <a:pt x="14" y="42"/>
                    </a:cubicBezTo>
                    <a:lnTo>
                      <a:pt x="14" y="42"/>
                    </a:lnTo>
                    <a:cubicBezTo>
                      <a:pt x="23" y="61"/>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8" name="Freeform 319">
                <a:extLst>
                  <a:ext uri="{FF2B5EF4-FFF2-40B4-BE49-F238E27FC236}">
                    <a16:creationId xmlns:a16="http://schemas.microsoft.com/office/drawing/2014/main" id="{4F389739-F370-CD4E-9D30-B9918A0EA9A3}"/>
                  </a:ext>
                </a:extLst>
              </p:cNvPr>
              <p:cNvSpPr>
                <a:spLocks noChangeArrowheads="1"/>
              </p:cNvSpPr>
              <p:nvPr/>
            </p:nvSpPr>
            <p:spPr bwMode="auto">
              <a:xfrm>
                <a:off x="4750219" y="3410998"/>
                <a:ext cx="11882" cy="14042"/>
              </a:xfrm>
              <a:custGeom>
                <a:avLst/>
                <a:gdLst>
                  <a:gd name="T0" fmla="*/ 38 w 48"/>
                  <a:gd name="T1" fmla="*/ 37 h 58"/>
                  <a:gd name="T2" fmla="*/ 38 w 48"/>
                  <a:gd name="T3" fmla="*/ 37 h 58"/>
                  <a:gd name="T4" fmla="*/ 40 w 48"/>
                  <a:gd name="T5" fmla="*/ 31 h 58"/>
                  <a:gd name="T6" fmla="*/ 40 w 48"/>
                  <a:gd name="T7" fmla="*/ 31 h 58"/>
                  <a:gd name="T8" fmla="*/ 10 w 48"/>
                  <a:gd name="T9" fmla="*/ 20 h 58"/>
                  <a:gd name="T10" fmla="*/ 10 w 48"/>
                  <a:gd name="T11" fmla="*/ 20 h 58"/>
                  <a:gd name="T12" fmla="*/ 7 w 48"/>
                  <a:gd name="T13" fmla="*/ 27 h 58"/>
                  <a:gd name="T14" fmla="*/ 7 w 48"/>
                  <a:gd name="T15" fmla="*/ 27 h 58"/>
                  <a:gd name="T16" fmla="*/ 38 w 48"/>
                  <a:gd name="T17"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58">
                    <a:moveTo>
                      <a:pt x="38" y="37"/>
                    </a:moveTo>
                    <a:lnTo>
                      <a:pt x="38" y="37"/>
                    </a:lnTo>
                    <a:cubicBezTo>
                      <a:pt x="39" y="36"/>
                      <a:pt x="40" y="33"/>
                      <a:pt x="40" y="31"/>
                    </a:cubicBezTo>
                    <a:lnTo>
                      <a:pt x="40" y="31"/>
                    </a:lnTo>
                    <a:cubicBezTo>
                      <a:pt x="47" y="11"/>
                      <a:pt x="17" y="0"/>
                      <a:pt x="10" y="20"/>
                    </a:cubicBezTo>
                    <a:lnTo>
                      <a:pt x="10" y="20"/>
                    </a:lnTo>
                    <a:cubicBezTo>
                      <a:pt x="9" y="22"/>
                      <a:pt x="8" y="24"/>
                      <a:pt x="7" y="27"/>
                    </a:cubicBezTo>
                    <a:lnTo>
                      <a:pt x="7" y="27"/>
                    </a:lnTo>
                    <a:cubicBezTo>
                      <a:pt x="0" y="46"/>
                      <a:pt x="31" y="57"/>
                      <a:pt x="3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9" name="Freeform 320">
                <a:extLst>
                  <a:ext uri="{FF2B5EF4-FFF2-40B4-BE49-F238E27FC236}">
                    <a16:creationId xmlns:a16="http://schemas.microsoft.com/office/drawing/2014/main" id="{7DA01FF0-2C05-E948-978E-96E44803E6CD}"/>
                  </a:ext>
                </a:extLst>
              </p:cNvPr>
              <p:cNvSpPr>
                <a:spLocks noChangeArrowheads="1"/>
              </p:cNvSpPr>
              <p:nvPr/>
            </p:nvSpPr>
            <p:spPr bwMode="auto">
              <a:xfrm>
                <a:off x="4757780" y="3435842"/>
                <a:ext cx="11881" cy="14041"/>
              </a:xfrm>
              <a:custGeom>
                <a:avLst/>
                <a:gdLst>
                  <a:gd name="T0" fmla="*/ 39 w 49"/>
                  <a:gd name="T1" fmla="*/ 37 h 58"/>
                  <a:gd name="T2" fmla="*/ 39 w 49"/>
                  <a:gd name="T3" fmla="*/ 37 h 58"/>
                  <a:gd name="T4" fmla="*/ 41 w 49"/>
                  <a:gd name="T5" fmla="*/ 30 h 58"/>
                  <a:gd name="T6" fmla="*/ 41 w 49"/>
                  <a:gd name="T7" fmla="*/ 30 h 58"/>
                  <a:gd name="T8" fmla="*/ 10 w 49"/>
                  <a:gd name="T9" fmla="*/ 19 h 58"/>
                  <a:gd name="T10" fmla="*/ 10 w 49"/>
                  <a:gd name="T11" fmla="*/ 19 h 58"/>
                  <a:gd name="T12" fmla="*/ 7 w 49"/>
                  <a:gd name="T13" fmla="*/ 26 h 58"/>
                  <a:gd name="T14" fmla="*/ 7 w 49"/>
                  <a:gd name="T15" fmla="*/ 26 h 58"/>
                  <a:gd name="T16" fmla="*/ 39 w 49"/>
                  <a:gd name="T17"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8">
                    <a:moveTo>
                      <a:pt x="39" y="37"/>
                    </a:moveTo>
                    <a:lnTo>
                      <a:pt x="39" y="37"/>
                    </a:lnTo>
                    <a:cubicBezTo>
                      <a:pt x="39" y="35"/>
                      <a:pt x="40" y="33"/>
                      <a:pt x="41" y="30"/>
                    </a:cubicBezTo>
                    <a:lnTo>
                      <a:pt x="41" y="30"/>
                    </a:lnTo>
                    <a:cubicBezTo>
                      <a:pt x="48" y="10"/>
                      <a:pt x="17" y="0"/>
                      <a:pt x="10" y="19"/>
                    </a:cubicBezTo>
                    <a:lnTo>
                      <a:pt x="10" y="19"/>
                    </a:lnTo>
                    <a:cubicBezTo>
                      <a:pt x="9" y="21"/>
                      <a:pt x="9" y="24"/>
                      <a:pt x="7" y="26"/>
                    </a:cubicBezTo>
                    <a:lnTo>
                      <a:pt x="7" y="26"/>
                    </a:lnTo>
                    <a:cubicBezTo>
                      <a:pt x="0" y="46"/>
                      <a:pt x="31" y="57"/>
                      <a:pt x="39"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0" name="Freeform 321">
                <a:extLst>
                  <a:ext uri="{FF2B5EF4-FFF2-40B4-BE49-F238E27FC236}">
                    <a16:creationId xmlns:a16="http://schemas.microsoft.com/office/drawing/2014/main" id="{3879CFF1-8B05-EF42-A0FB-121707AFDAAD}"/>
                  </a:ext>
                </a:extLst>
              </p:cNvPr>
              <p:cNvSpPr>
                <a:spLocks noChangeArrowheads="1"/>
              </p:cNvSpPr>
              <p:nvPr/>
            </p:nvSpPr>
            <p:spPr bwMode="auto">
              <a:xfrm>
                <a:off x="4731858" y="3412079"/>
                <a:ext cx="12961" cy="11881"/>
              </a:xfrm>
              <a:custGeom>
                <a:avLst/>
                <a:gdLst>
                  <a:gd name="T0" fmla="*/ 34 w 54"/>
                  <a:gd name="T1" fmla="*/ 39 h 49"/>
                  <a:gd name="T2" fmla="*/ 34 w 54"/>
                  <a:gd name="T3" fmla="*/ 39 h 49"/>
                  <a:gd name="T4" fmla="*/ 20 w 54"/>
                  <a:gd name="T5" fmla="*/ 9 h 49"/>
                  <a:gd name="T6" fmla="*/ 20 w 54"/>
                  <a:gd name="T7" fmla="*/ 9 h 49"/>
                  <a:gd name="T8" fmla="*/ 34 w 54"/>
                  <a:gd name="T9" fmla="*/ 39 h 49"/>
                </a:gdLst>
                <a:ahLst/>
                <a:cxnLst>
                  <a:cxn ang="0">
                    <a:pos x="T0" y="T1"/>
                  </a:cxn>
                  <a:cxn ang="0">
                    <a:pos x="T2" y="T3"/>
                  </a:cxn>
                  <a:cxn ang="0">
                    <a:pos x="T4" y="T5"/>
                  </a:cxn>
                  <a:cxn ang="0">
                    <a:pos x="T6" y="T7"/>
                  </a:cxn>
                  <a:cxn ang="0">
                    <a:pos x="T8" y="T9"/>
                  </a:cxn>
                </a:cxnLst>
                <a:rect l="0" t="0" r="r" b="b"/>
                <a:pathLst>
                  <a:path w="54" h="49">
                    <a:moveTo>
                      <a:pt x="34" y="39"/>
                    </a:moveTo>
                    <a:lnTo>
                      <a:pt x="34" y="39"/>
                    </a:lnTo>
                    <a:cubicBezTo>
                      <a:pt x="53" y="29"/>
                      <a:pt x="39" y="0"/>
                      <a:pt x="20" y="9"/>
                    </a:cubicBezTo>
                    <a:lnTo>
                      <a:pt x="20" y="9"/>
                    </a:lnTo>
                    <a:cubicBezTo>
                      <a:pt x="0" y="18"/>
                      <a:pt x="15" y="48"/>
                      <a:pt x="34"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1" name="Freeform 322">
                <a:extLst>
                  <a:ext uri="{FF2B5EF4-FFF2-40B4-BE49-F238E27FC236}">
                    <a16:creationId xmlns:a16="http://schemas.microsoft.com/office/drawing/2014/main" id="{5DEA7401-2A2F-E340-9FC1-C49E0A50F86B}"/>
                  </a:ext>
                </a:extLst>
              </p:cNvPr>
              <p:cNvSpPr>
                <a:spLocks noChangeArrowheads="1"/>
              </p:cNvSpPr>
              <p:nvPr/>
            </p:nvSpPr>
            <p:spPr bwMode="auto">
              <a:xfrm>
                <a:off x="4775062" y="3369954"/>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9" y="0"/>
                      <a:pt x="19" y="9"/>
                    </a:cubicBezTo>
                    <a:lnTo>
                      <a:pt x="19" y="9"/>
                    </a:lnTo>
                    <a:cubicBezTo>
                      <a:pt x="0" y="18"/>
                      <a:pt x="15"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2" name="Freeform 323">
                <a:extLst>
                  <a:ext uri="{FF2B5EF4-FFF2-40B4-BE49-F238E27FC236}">
                    <a16:creationId xmlns:a16="http://schemas.microsoft.com/office/drawing/2014/main" id="{42C4C440-CCEA-1046-91ED-9AE9B5F6BE05}"/>
                  </a:ext>
                </a:extLst>
              </p:cNvPr>
              <p:cNvSpPr>
                <a:spLocks noChangeArrowheads="1"/>
              </p:cNvSpPr>
              <p:nvPr/>
            </p:nvSpPr>
            <p:spPr bwMode="auto">
              <a:xfrm>
                <a:off x="4772902" y="3398037"/>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9"/>
                    </a:cubicBezTo>
                    <a:lnTo>
                      <a:pt x="19" y="9"/>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3" name="Freeform 324">
                <a:extLst>
                  <a:ext uri="{FF2B5EF4-FFF2-40B4-BE49-F238E27FC236}">
                    <a16:creationId xmlns:a16="http://schemas.microsoft.com/office/drawing/2014/main" id="{3F8C8F5B-66C4-7748-B222-2F05C48D41B8}"/>
                  </a:ext>
                </a:extLst>
              </p:cNvPr>
              <p:cNvSpPr>
                <a:spLocks noChangeArrowheads="1"/>
              </p:cNvSpPr>
              <p:nvPr/>
            </p:nvSpPr>
            <p:spPr bwMode="auto">
              <a:xfrm>
                <a:off x="4796664" y="3376435"/>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4 w 53"/>
                  <a:gd name="T13" fmla="*/ 42 h 62"/>
                  <a:gd name="T14" fmla="*/ 14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2" y="25"/>
                      <a:pt x="40" y="22"/>
                      <a:pt x="39" y="19"/>
                    </a:cubicBezTo>
                    <a:lnTo>
                      <a:pt x="39" y="19"/>
                    </a:lnTo>
                    <a:cubicBezTo>
                      <a:pt x="30" y="0"/>
                      <a:pt x="0" y="14"/>
                      <a:pt x="9" y="33"/>
                    </a:cubicBezTo>
                    <a:lnTo>
                      <a:pt x="9" y="33"/>
                    </a:lnTo>
                    <a:cubicBezTo>
                      <a:pt x="11" y="37"/>
                      <a:pt x="13" y="39"/>
                      <a:pt x="14" y="42"/>
                    </a:cubicBezTo>
                    <a:lnTo>
                      <a:pt x="14" y="42"/>
                    </a:lnTo>
                    <a:cubicBezTo>
                      <a:pt x="23" y="61"/>
                      <a:pt x="52" y="48"/>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4" name="Freeform 325">
                <a:extLst>
                  <a:ext uri="{FF2B5EF4-FFF2-40B4-BE49-F238E27FC236}">
                    <a16:creationId xmlns:a16="http://schemas.microsoft.com/office/drawing/2014/main" id="{E5DFBFF5-6F82-9F4D-A426-D3F896325D66}"/>
                  </a:ext>
                </a:extLst>
              </p:cNvPr>
              <p:cNvSpPr>
                <a:spLocks noChangeArrowheads="1"/>
              </p:cNvSpPr>
              <p:nvPr/>
            </p:nvSpPr>
            <p:spPr bwMode="auto">
              <a:xfrm>
                <a:off x="4806385" y="3421799"/>
                <a:ext cx="11882" cy="14042"/>
              </a:xfrm>
              <a:custGeom>
                <a:avLst/>
                <a:gdLst>
                  <a:gd name="T0" fmla="*/ 9 w 50"/>
                  <a:gd name="T1" fmla="*/ 33 h 58"/>
                  <a:gd name="T2" fmla="*/ 11 w 50"/>
                  <a:gd name="T3" fmla="*/ 38 h 58"/>
                  <a:gd name="T4" fmla="*/ 11 w 50"/>
                  <a:gd name="T5" fmla="*/ 38 h 58"/>
                  <a:gd name="T6" fmla="*/ 41 w 50"/>
                  <a:gd name="T7" fmla="*/ 24 h 58"/>
                  <a:gd name="T8" fmla="*/ 41 w 50"/>
                  <a:gd name="T9" fmla="*/ 24 h 58"/>
                  <a:gd name="T10" fmla="*/ 38 w 50"/>
                  <a:gd name="T11" fmla="*/ 19 h 58"/>
                  <a:gd name="T12" fmla="*/ 38 w 50"/>
                  <a:gd name="T13" fmla="*/ 19 h 58"/>
                  <a:gd name="T14" fmla="*/ 9 w 50"/>
                  <a:gd name="T15" fmla="*/ 33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8">
                    <a:moveTo>
                      <a:pt x="9" y="33"/>
                    </a:moveTo>
                    <a:lnTo>
                      <a:pt x="11" y="38"/>
                    </a:lnTo>
                    <a:lnTo>
                      <a:pt x="11" y="38"/>
                    </a:lnTo>
                    <a:cubicBezTo>
                      <a:pt x="20" y="57"/>
                      <a:pt x="49" y="43"/>
                      <a:pt x="41" y="24"/>
                    </a:cubicBezTo>
                    <a:lnTo>
                      <a:pt x="41" y="24"/>
                    </a:lnTo>
                    <a:cubicBezTo>
                      <a:pt x="40" y="22"/>
                      <a:pt x="39" y="21"/>
                      <a:pt x="38" y="19"/>
                    </a:cubicBezTo>
                    <a:lnTo>
                      <a:pt x="38" y="19"/>
                    </a:lnTo>
                    <a:cubicBezTo>
                      <a:pt x="29" y="0"/>
                      <a:pt x="0" y="15"/>
                      <a:pt x="9"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5" name="Freeform 326">
                <a:extLst>
                  <a:ext uri="{FF2B5EF4-FFF2-40B4-BE49-F238E27FC236}">
                    <a16:creationId xmlns:a16="http://schemas.microsoft.com/office/drawing/2014/main" id="{639A5FF6-5759-3F4F-B8A7-2B72EA2616AC}"/>
                  </a:ext>
                </a:extLst>
              </p:cNvPr>
              <p:cNvSpPr>
                <a:spLocks noChangeArrowheads="1"/>
              </p:cNvSpPr>
              <p:nvPr/>
            </p:nvSpPr>
            <p:spPr bwMode="auto">
              <a:xfrm>
                <a:off x="4853910" y="3393717"/>
                <a:ext cx="14042" cy="11882"/>
              </a:xfrm>
              <a:custGeom>
                <a:avLst/>
                <a:gdLst>
                  <a:gd name="T0" fmla="*/ 32 w 57"/>
                  <a:gd name="T1" fmla="*/ 40 h 50"/>
                  <a:gd name="T2" fmla="*/ 32 w 57"/>
                  <a:gd name="T3" fmla="*/ 40 h 50"/>
                  <a:gd name="T4" fmla="*/ 37 w 57"/>
                  <a:gd name="T5" fmla="*/ 38 h 50"/>
                  <a:gd name="T6" fmla="*/ 37 w 57"/>
                  <a:gd name="T7" fmla="*/ 38 h 50"/>
                  <a:gd name="T8" fmla="*/ 23 w 57"/>
                  <a:gd name="T9" fmla="*/ 9 h 50"/>
                  <a:gd name="T10" fmla="*/ 23 w 57"/>
                  <a:gd name="T11" fmla="*/ 9 h 50"/>
                  <a:gd name="T12" fmla="*/ 18 w 57"/>
                  <a:gd name="T13" fmla="*/ 11 h 50"/>
                  <a:gd name="T14" fmla="*/ 18 w 57"/>
                  <a:gd name="T15" fmla="*/ 11 h 50"/>
                  <a:gd name="T16" fmla="*/ 32 w 57"/>
                  <a:gd name="T17"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0">
                    <a:moveTo>
                      <a:pt x="32" y="40"/>
                    </a:moveTo>
                    <a:lnTo>
                      <a:pt x="32" y="40"/>
                    </a:lnTo>
                    <a:cubicBezTo>
                      <a:pt x="34" y="39"/>
                      <a:pt x="35" y="39"/>
                      <a:pt x="37" y="38"/>
                    </a:cubicBezTo>
                    <a:lnTo>
                      <a:pt x="37" y="38"/>
                    </a:lnTo>
                    <a:cubicBezTo>
                      <a:pt x="56" y="29"/>
                      <a:pt x="42" y="0"/>
                      <a:pt x="23" y="9"/>
                    </a:cubicBezTo>
                    <a:lnTo>
                      <a:pt x="23" y="9"/>
                    </a:lnTo>
                    <a:cubicBezTo>
                      <a:pt x="22" y="9"/>
                      <a:pt x="20" y="10"/>
                      <a:pt x="18" y="11"/>
                    </a:cubicBezTo>
                    <a:lnTo>
                      <a:pt x="18" y="11"/>
                    </a:lnTo>
                    <a:cubicBezTo>
                      <a:pt x="0" y="20"/>
                      <a:pt x="13" y="49"/>
                      <a:pt x="32"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6" name="Freeform 327">
                <a:extLst>
                  <a:ext uri="{FF2B5EF4-FFF2-40B4-BE49-F238E27FC236}">
                    <a16:creationId xmlns:a16="http://schemas.microsoft.com/office/drawing/2014/main" id="{B15AC6E2-B1D5-7F4D-8AC6-51BCA7E2A11F}"/>
                  </a:ext>
                </a:extLst>
              </p:cNvPr>
              <p:cNvSpPr>
                <a:spLocks noChangeArrowheads="1"/>
              </p:cNvSpPr>
              <p:nvPr/>
            </p:nvSpPr>
            <p:spPr bwMode="auto">
              <a:xfrm>
                <a:off x="4883074" y="3371035"/>
                <a:ext cx="12961" cy="14041"/>
              </a:xfrm>
              <a:custGeom>
                <a:avLst/>
                <a:gdLst>
                  <a:gd name="T0" fmla="*/ 8 w 51"/>
                  <a:gd name="T1" fmla="*/ 32 h 57"/>
                  <a:gd name="T2" fmla="*/ 8 w 51"/>
                  <a:gd name="T3" fmla="*/ 32 h 57"/>
                  <a:gd name="T4" fmla="*/ 11 w 51"/>
                  <a:gd name="T5" fmla="*/ 37 h 57"/>
                  <a:gd name="T6" fmla="*/ 11 w 51"/>
                  <a:gd name="T7" fmla="*/ 37 h 57"/>
                  <a:gd name="T8" fmla="*/ 40 w 51"/>
                  <a:gd name="T9" fmla="*/ 23 h 57"/>
                  <a:gd name="T10" fmla="*/ 40 w 51"/>
                  <a:gd name="T11" fmla="*/ 23 h 57"/>
                  <a:gd name="T12" fmla="*/ 38 w 51"/>
                  <a:gd name="T13" fmla="*/ 19 h 57"/>
                  <a:gd name="T14" fmla="*/ 38 w 51"/>
                  <a:gd name="T15" fmla="*/ 19 h 57"/>
                  <a:gd name="T16" fmla="*/ 8 w 51"/>
                  <a:gd name="T17"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7">
                    <a:moveTo>
                      <a:pt x="8" y="32"/>
                    </a:moveTo>
                    <a:lnTo>
                      <a:pt x="8" y="32"/>
                    </a:lnTo>
                    <a:cubicBezTo>
                      <a:pt x="10" y="34"/>
                      <a:pt x="10" y="35"/>
                      <a:pt x="11" y="37"/>
                    </a:cubicBezTo>
                    <a:lnTo>
                      <a:pt x="11" y="37"/>
                    </a:lnTo>
                    <a:cubicBezTo>
                      <a:pt x="20" y="56"/>
                      <a:pt x="50" y="42"/>
                      <a:pt x="40" y="23"/>
                    </a:cubicBezTo>
                    <a:lnTo>
                      <a:pt x="40" y="23"/>
                    </a:lnTo>
                    <a:cubicBezTo>
                      <a:pt x="40" y="21"/>
                      <a:pt x="39" y="20"/>
                      <a:pt x="38" y="19"/>
                    </a:cubicBezTo>
                    <a:lnTo>
                      <a:pt x="38" y="19"/>
                    </a:lnTo>
                    <a:cubicBezTo>
                      <a:pt x="29" y="0"/>
                      <a:pt x="0" y="14"/>
                      <a:pt x="8"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7" name="Freeform 328">
                <a:extLst>
                  <a:ext uri="{FF2B5EF4-FFF2-40B4-BE49-F238E27FC236}">
                    <a16:creationId xmlns:a16="http://schemas.microsoft.com/office/drawing/2014/main" id="{A4D2559E-F03C-8445-8727-60A7CE58A810}"/>
                  </a:ext>
                </a:extLst>
              </p:cNvPr>
              <p:cNvSpPr>
                <a:spLocks noChangeArrowheads="1"/>
              </p:cNvSpPr>
              <p:nvPr/>
            </p:nvSpPr>
            <p:spPr bwMode="auto">
              <a:xfrm>
                <a:off x="4870112" y="3423960"/>
                <a:ext cx="12961" cy="11882"/>
              </a:xfrm>
              <a:custGeom>
                <a:avLst/>
                <a:gdLst>
                  <a:gd name="T0" fmla="*/ 33 w 54"/>
                  <a:gd name="T1" fmla="*/ 38 h 48"/>
                  <a:gd name="T2" fmla="*/ 33 w 54"/>
                  <a:gd name="T3" fmla="*/ 38 h 48"/>
                  <a:gd name="T4" fmla="*/ 20 w 54"/>
                  <a:gd name="T5" fmla="*/ 8 h 48"/>
                  <a:gd name="T6" fmla="*/ 20 w 54"/>
                  <a:gd name="T7" fmla="*/ 8 h 48"/>
                  <a:gd name="T8" fmla="*/ 33 w 54"/>
                  <a:gd name="T9" fmla="*/ 38 h 48"/>
                </a:gdLst>
                <a:ahLst/>
                <a:cxnLst>
                  <a:cxn ang="0">
                    <a:pos x="T0" y="T1"/>
                  </a:cxn>
                  <a:cxn ang="0">
                    <a:pos x="T2" y="T3"/>
                  </a:cxn>
                  <a:cxn ang="0">
                    <a:pos x="T4" y="T5"/>
                  </a:cxn>
                  <a:cxn ang="0">
                    <a:pos x="T6" y="T7"/>
                  </a:cxn>
                  <a:cxn ang="0">
                    <a:pos x="T8" y="T9"/>
                  </a:cxn>
                </a:cxnLst>
                <a:rect l="0" t="0" r="r" b="b"/>
                <a:pathLst>
                  <a:path w="54" h="48">
                    <a:moveTo>
                      <a:pt x="33" y="38"/>
                    </a:moveTo>
                    <a:lnTo>
                      <a:pt x="33" y="38"/>
                    </a:lnTo>
                    <a:cubicBezTo>
                      <a:pt x="53" y="29"/>
                      <a:pt x="39" y="0"/>
                      <a:pt x="20" y="8"/>
                    </a:cubicBezTo>
                    <a:lnTo>
                      <a:pt x="20" y="8"/>
                    </a:lnTo>
                    <a:cubicBezTo>
                      <a:pt x="0" y="17"/>
                      <a:pt x="15"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8" name="Freeform 329">
                <a:extLst>
                  <a:ext uri="{FF2B5EF4-FFF2-40B4-BE49-F238E27FC236}">
                    <a16:creationId xmlns:a16="http://schemas.microsoft.com/office/drawing/2014/main" id="{25C8920C-CD16-7F48-958F-F3B0657A0E38}"/>
                  </a:ext>
                </a:extLst>
              </p:cNvPr>
              <p:cNvSpPr>
                <a:spLocks noChangeArrowheads="1"/>
              </p:cNvSpPr>
              <p:nvPr/>
            </p:nvSpPr>
            <p:spPr bwMode="auto">
              <a:xfrm>
                <a:off x="4837709" y="3400197"/>
                <a:ext cx="14041" cy="12961"/>
              </a:xfrm>
              <a:custGeom>
                <a:avLst/>
                <a:gdLst>
                  <a:gd name="T0" fmla="*/ 25 w 58"/>
                  <a:gd name="T1" fmla="*/ 9 h 51"/>
                  <a:gd name="T2" fmla="*/ 25 w 58"/>
                  <a:gd name="T3" fmla="*/ 9 h 51"/>
                  <a:gd name="T4" fmla="*/ 20 w 58"/>
                  <a:gd name="T5" fmla="*/ 11 h 51"/>
                  <a:gd name="T6" fmla="*/ 20 w 58"/>
                  <a:gd name="T7" fmla="*/ 11 h 51"/>
                  <a:gd name="T8" fmla="*/ 33 w 58"/>
                  <a:gd name="T9" fmla="*/ 41 h 51"/>
                  <a:gd name="T10" fmla="*/ 33 w 58"/>
                  <a:gd name="T11" fmla="*/ 41 h 51"/>
                  <a:gd name="T12" fmla="*/ 38 w 58"/>
                  <a:gd name="T13" fmla="*/ 39 h 51"/>
                  <a:gd name="T14" fmla="*/ 38 w 58"/>
                  <a:gd name="T15" fmla="*/ 39 h 51"/>
                  <a:gd name="T16" fmla="*/ 25 w 58"/>
                  <a:gd name="T17"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5" y="9"/>
                    </a:moveTo>
                    <a:lnTo>
                      <a:pt x="25" y="9"/>
                    </a:lnTo>
                    <a:cubicBezTo>
                      <a:pt x="23" y="10"/>
                      <a:pt x="21" y="10"/>
                      <a:pt x="20" y="11"/>
                    </a:cubicBezTo>
                    <a:lnTo>
                      <a:pt x="20" y="11"/>
                    </a:lnTo>
                    <a:cubicBezTo>
                      <a:pt x="0" y="20"/>
                      <a:pt x="15" y="50"/>
                      <a:pt x="33" y="41"/>
                    </a:cubicBezTo>
                    <a:lnTo>
                      <a:pt x="33" y="41"/>
                    </a:lnTo>
                    <a:cubicBezTo>
                      <a:pt x="35" y="40"/>
                      <a:pt x="37" y="39"/>
                      <a:pt x="38" y="39"/>
                    </a:cubicBezTo>
                    <a:lnTo>
                      <a:pt x="38" y="39"/>
                    </a:lnTo>
                    <a:cubicBezTo>
                      <a:pt x="57" y="30"/>
                      <a:pt x="43" y="0"/>
                      <a:pt x="25"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9" name="Freeform 330">
                <a:extLst>
                  <a:ext uri="{FF2B5EF4-FFF2-40B4-BE49-F238E27FC236}">
                    <a16:creationId xmlns:a16="http://schemas.microsoft.com/office/drawing/2014/main" id="{430D3D99-F664-FE47-A3B2-2482DF472253}"/>
                  </a:ext>
                </a:extLst>
              </p:cNvPr>
              <p:cNvSpPr>
                <a:spLocks noChangeArrowheads="1"/>
              </p:cNvSpPr>
              <p:nvPr/>
            </p:nvSpPr>
            <p:spPr bwMode="auto">
              <a:xfrm>
                <a:off x="4829068" y="3421800"/>
                <a:ext cx="12961" cy="11882"/>
              </a:xfrm>
              <a:custGeom>
                <a:avLst/>
                <a:gdLst>
                  <a:gd name="T0" fmla="*/ 32 w 52"/>
                  <a:gd name="T1" fmla="*/ 39 h 49"/>
                  <a:gd name="T2" fmla="*/ 32 w 52"/>
                  <a:gd name="T3" fmla="*/ 39 h 49"/>
                  <a:gd name="T4" fmla="*/ 18 w 52"/>
                  <a:gd name="T5" fmla="*/ 10 h 49"/>
                  <a:gd name="T6" fmla="*/ 18 w 52"/>
                  <a:gd name="T7" fmla="*/ 10 h 49"/>
                  <a:gd name="T8" fmla="*/ 32 w 52"/>
                  <a:gd name="T9" fmla="*/ 39 h 49"/>
                </a:gdLst>
                <a:ahLst/>
                <a:cxnLst>
                  <a:cxn ang="0">
                    <a:pos x="T0" y="T1"/>
                  </a:cxn>
                  <a:cxn ang="0">
                    <a:pos x="T2" y="T3"/>
                  </a:cxn>
                  <a:cxn ang="0">
                    <a:pos x="T4" y="T5"/>
                  </a:cxn>
                  <a:cxn ang="0">
                    <a:pos x="T6" y="T7"/>
                  </a:cxn>
                  <a:cxn ang="0">
                    <a:pos x="T8" y="T9"/>
                  </a:cxn>
                </a:cxnLst>
                <a:rect l="0" t="0" r="r" b="b"/>
                <a:pathLst>
                  <a:path w="52" h="49">
                    <a:moveTo>
                      <a:pt x="32" y="39"/>
                    </a:moveTo>
                    <a:lnTo>
                      <a:pt x="32" y="39"/>
                    </a:lnTo>
                    <a:cubicBezTo>
                      <a:pt x="51" y="29"/>
                      <a:pt x="38" y="0"/>
                      <a:pt x="18" y="10"/>
                    </a:cubicBezTo>
                    <a:lnTo>
                      <a:pt x="18" y="10"/>
                    </a:lnTo>
                    <a:cubicBezTo>
                      <a:pt x="0" y="18"/>
                      <a:pt x="13" y="48"/>
                      <a:pt x="32"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0" name="Freeform 331">
                <a:extLst>
                  <a:ext uri="{FF2B5EF4-FFF2-40B4-BE49-F238E27FC236}">
                    <a16:creationId xmlns:a16="http://schemas.microsoft.com/office/drawing/2014/main" id="{9585050F-38FC-DB4E-A1B3-A03A500D72F2}"/>
                  </a:ext>
                </a:extLst>
              </p:cNvPr>
              <p:cNvSpPr>
                <a:spLocks noChangeArrowheads="1"/>
              </p:cNvSpPr>
              <p:nvPr/>
            </p:nvSpPr>
            <p:spPr bwMode="auto">
              <a:xfrm>
                <a:off x="4854991" y="3453123"/>
                <a:ext cx="12961" cy="11881"/>
              </a:xfrm>
              <a:custGeom>
                <a:avLst/>
                <a:gdLst>
                  <a:gd name="T0" fmla="*/ 33 w 52"/>
                  <a:gd name="T1" fmla="*/ 38 h 48"/>
                  <a:gd name="T2" fmla="*/ 33 w 52"/>
                  <a:gd name="T3" fmla="*/ 38 h 48"/>
                  <a:gd name="T4" fmla="*/ 18 w 52"/>
                  <a:gd name="T5" fmla="*/ 9 h 48"/>
                  <a:gd name="T6" fmla="*/ 18 w 52"/>
                  <a:gd name="T7" fmla="*/ 9 h 48"/>
                  <a:gd name="T8" fmla="*/ 33 w 52"/>
                  <a:gd name="T9" fmla="*/ 38 h 48"/>
                </a:gdLst>
                <a:ahLst/>
                <a:cxnLst>
                  <a:cxn ang="0">
                    <a:pos x="T0" y="T1"/>
                  </a:cxn>
                  <a:cxn ang="0">
                    <a:pos x="T2" y="T3"/>
                  </a:cxn>
                  <a:cxn ang="0">
                    <a:pos x="T4" y="T5"/>
                  </a:cxn>
                  <a:cxn ang="0">
                    <a:pos x="T6" y="T7"/>
                  </a:cxn>
                  <a:cxn ang="0">
                    <a:pos x="T8" y="T9"/>
                  </a:cxn>
                </a:cxnLst>
                <a:rect l="0" t="0" r="r" b="b"/>
                <a:pathLst>
                  <a:path w="52" h="48">
                    <a:moveTo>
                      <a:pt x="33" y="38"/>
                    </a:moveTo>
                    <a:lnTo>
                      <a:pt x="33" y="38"/>
                    </a:lnTo>
                    <a:cubicBezTo>
                      <a:pt x="51" y="30"/>
                      <a:pt x="38" y="0"/>
                      <a:pt x="18" y="9"/>
                    </a:cubicBezTo>
                    <a:lnTo>
                      <a:pt x="18" y="9"/>
                    </a:lnTo>
                    <a:cubicBezTo>
                      <a:pt x="0" y="18"/>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1" name="Freeform 332">
                <a:extLst>
                  <a:ext uri="{FF2B5EF4-FFF2-40B4-BE49-F238E27FC236}">
                    <a16:creationId xmlns:a16="http://schemas.microsoft.com/office/drawing/2014/main" id="{4848D9A6-3150-9E4A-B5AB-C4EA1B683F8A}"/>
                  </a:ext>
                </a:extLst>
              </p:cNvPr>
              <p:cNvSpPr>
                <a:spLocks noChangeArrowheads="1"/>
              </p:cNvSpPr>
              <p:nvPr/>
            </p:nvSpPr>
            <p:spPr bwMode="auto">
              <a:xfrm>
                <a:off x="4899275" y="3449883"/>
                <a:ext cx="15122" cy="15122"/>
              </a:xfrm>
              <a:custGeom>
                <a:avLst/>
                <a:gdLst>
                  <a:gd name="T0" fmla="*/ 34 w 61"/>
                  <a:gd name="T1" fmla="*/ 13 h 61"/>
                  <a:gd name="T2" fmla="*/ 34 w 61"/>
                  <a:gd name="T3" fmla="*/ 13 h 61"/>
                  <a:gd name="T4" fmla="*/ 16 w 61"/>
                  <a:gd name="T5" fmla="*/ 40 h 61"/>
                  <a:gd name="T6" fmla="*/ 16 w 61"/>
                  <a:gd name="T7" fmla="*/ 40 h 61"/>
                  <a:gd name="T8" fmla="*/ 25 w 61"/>
                  <a:gd name="T9" fmla="*/ 47 h 61"/>
                  <a:gd name="T10" fmla="*/ 25 w 61"/>
                  <a:gd name="T11" fmla="*/ 47 h 61"/>
                  <a:gd name="T12" fmla="*/ 44 w 61"/>
                  <a:gd name="T13" fmla="*/ 20 h 61"/>
                  <a:gd name="T14" fmla="*/ 44 w 61"/>
                  <a:gd name="T15" fmla="*/ 20 h 61"/>
                  <a:gd name="T16" fmla="*/ 34 w 61"/>
                  <a:gd name="T17"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61">
                    <a:moveTo>
                      <a:pt x="34" y="13"/>
                    </a:moveTo>
                    <a:lnTo>
                      <a:pt x="34" y="13"/>
                    </a:lnTo>
                    <a:cubicBezTo>
                      <a:pt x="18" y="0"/>
                      <a:pt x="0" y="27"/>
                      <a:pt x="16" y="40"/>
                    </a:cubicBezTo>
                    <a:lnTo>
                      <a:pt x="16" y="40"/>
                    </a:lnTo>
                    <a:cubicBezTo>
                      <a:pt x="19" y="42"/>
                      <a:pt x="22" y="44"/>
                      <a:pt x="25" y="47"/>
                    </a:cubicBezTo>
                    <a:lnTo>
                      <a:pt x="25" y="47"/>
                    </a:lnTo>
                    <a:cubicBezTo>
                      <a:pt x="42" y="60"/>
                      <a:pt x="60" y="33"/>
                      <a:pt x="44" y="20"/>
                    </a:cubicBezTo>
                    <a:lnTo>
                      <a:pt x="44" y="20"/>
                    </a:lnTo>
                    <a:cubicBezTo>
                      <a:pt x="40" y="18"/>
                      <a:pt x="37" y="15"/>
                      <a:pt x="34"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2" name="Freeform 333">
                <a:extLst>
                  <a:ext uri="{FF2B5EF4-FFF2-40B4-BE49-F238E27FC236}">
                    <a16:creationId xmlns:a16="http://schemas.microsoft.com/office/drawing/2014/main" id="{DC7C677B-8DEB-1F4B-9397-95930F7A650B}"/>
                  </a:ext>
                </a:extLst>
              </p:cNvPr>
              <p:cNvSpPr>
                <a:spLocks noChangeArrowheads="1"/>
              </p:cNvSpPr>
              <p:nvPr/>
            </p:nvSpPr>
            <p:spPr bwMode="auto">
              <a:xfrm>
                <a:off x="4867952" y="3492007"/>
                <a:ext cx="12961" cy="11881"/>
              </a:xfrm>
              <a:custGeom>
                <a:avLst/>
                <a:gdLst>
                  <a:gd name="T0" fmla="*/ 33 w 53"/>
                  <a:gd name="T1" fmla="*/ 39 h 48"/>
                  <a:gd name="T2" fmla="*/ 33 w 53"/>
                  <a:gd name="T3" fmla="*/ 39 h 48"/>
                  <a:gd name="T4" fmla="*/ 19 w 53"/>
                  <a:gd name="T5" fmla="*/ 9 h 48"/>
                  <a:gd name="T6" fmla="*/ 19 w 53"/>
                  <a:gd name="T7" fmla="*/ 9 h 48"/>
                  <a:gd name="T8" fmla="*/ 33 w 53"/>
                  <a:gd name="T9" fmla="*/ 39 h 48"/>
                </a:gdLst>
                <a:ahLst/>
                <a:cxnLst>
                  <a:cxn ang="0">
                    <a:pos x="T0" y="T1"/>
                  </a:cxn>
                  <a:cxn ang="0">
                    <a:pos x="T2" y="T3"/>
                  </a:cxn>
                  <a:cxn ang="0">
                    <a:pos x="T4" y="T5"/>
                  </a:cxn>
                  <a:cxn ang="0">
                    <a:pos x="T6" y="T7"/>
                  </a:cxn>
                  <a:cxn ang="0">
                    <a:pos x="T8" y="T9"/>
                  </a:cxn>
                </a:cxnLst>
                <a:rect l="0" t="0" r="r" b="b"/>
                <a:pathLst>
                  <a:path w="53" h="48">
                    <a:moveTo>
                      <a:pt x="33" y="39"/>
                    </a:moveTo>
                    <a:lnTo>
                      <a:pt x="33" y="39"/>
                    </a:lnTo>
                    <a:cubicBezTo>
                      <a:pt x="52" y="30"/>
                      <a:pt x="38" y="0"/>
                      <a:pt x="19" y="9"/>
                    </a:cubicBezTo>
                    <a:lnTo>
                      <a:pt x="19" y="9"/>
                    </a:lnTo>
                    <a:cubicBezTo>
                      <a:pt x="0" y="18"/>
                      <a:pt x="14" y="47"/>
                      <a:pt x="33"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3" name="Freeform 334">
                <a:extLst>
                  <a:ext uri="{FF2B5EF4-FFF2-40B4-BE49-F238E27FC236}">
                    <a16:creationId xmlns:a16="http://schemas.microsoft.com/office/drawing/2014/main" id="{094EB7CB-2F25-2D43-B5BA-BEE81307336B}"/>
                  </a:ext>
                </a:extLst>
              </p:cNvPr>
              <p:cNvSpPr>
                <a:spLocks noChangeArrowheads="1"/>
              </p:cNvSpPr>
              <p:nvPr/>
            </p:nvSpPr>
            <p:spPr bwMode="auto">
              <a:xfrm>
                <a:off x="4889554" y="3528731"/>
                <a:ext cx="14041" cy="12961"/>
              </a:xfrm>
              <a:custGeom>
                <a:avLst/>
                <a:gdLst>
                  <a:gd name="T0" fmla="*/ 23 w 57"/>
                  <a:gd name="T1" fmla="*/ 9 h 51"/>
                  <a:gd name="T2" fmla="*/ 23 w 57"/>
                  <a:gd name="T3" fmla="*/ 9 h 51"/>
                  <a:gd name="T4" fmla="*/ 18 w 57"/>
                  <a:gd name="T5" fmla="*/ 11 h 51"/>
                  <a:gd name="T6" fmla="*/ 18 w 57"/>
                  <a:gd name="T7" fmla="*/ 11 h 51"/>
                  <a:gd name="T8" fmla="*/ 33 w 57"/>
                  <a:gd name="T9" fmla="*/ 40 h 51"/>
                  <a:gd name="T10" fmla="*/ 33 w 57"/>
                  <a:gd name="T11" fmla="*/ 40 h 51"/>
                  <a:gd name="T12" fmla="*/ 37 w 57"/>
                  <a:gd name="T13" fmla="*/ 39 h 51"/>
                  <a:gd name="T14" fmla="*/ 37 w 57"/>
                  <a:gd name="T15" fmla="*/ 39 h 51"/>
                  <a:gd name="T16" fmla="*/ 23 w 57"/>
                  <a:gd name="T17"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3" y="9"/>
                    </a:moveTo>
                    <a:lnTo>
                      <a:pt x="23" y="9"/>
                    </a:lnTo>
                    <a:cubicBezTo>
                      <a:pt x="22" y="10"/>
                      <a:pt x="20" y="10"/>
                      <a:pt x="18" y="11"/>
                    </a:cubicBezTo>
                    <a:lnTo>
                      <a:pt x="18" y="11"/>
                    </a:lnTo>
                    <a:cubicBezTo>
                      <a:pt x="0" y="20"/>
                      <a:pt x="13" y="50"/>
                      <a:pt x="33" y="40"/>
                    </a:cubicBezTo>
                    <a:lnTo>
                      <a:pt x="33" y="40"/>
                    </a:lnTo>
                    <a:cubicBezTo>
                      <a:pt x="34" y="40"/>
                      <a:pt x="36" y="39"/>
                      <a:pt x="37" y="39"/>
                    </a:cubicBezTo>
                    <a:lnTo>
                      <a:pt x="37" y="39"/>
                    </a:lnTo>
                    <a:cubicBezTo>
                      <a:pt x="56" y="29"/>
                      <a:pt x="42" y="0"/>
                      <a:pt x="23"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4" name="Freeform 335">
                <a:extLst>
                  <a:ext uri="{FF2B5EF4-FFF2-40B4-BE49-F238E27FC236}">
                    <a16:creationId xmlns:a16="http://schemas.microsoft.com/office/drawing/2014/main" id="{45E67729-2A25-FC48-88FD-C7C246DAB457}"/>
                  </a:ext>
                </a:extLst>
              </p:cNvPr>
              <p:cNvSpPr>
                <a:spLocks noChangeArrowheads="1"/>
              </p:cNvSpPr>
              <p:nvPr/>
            </p:nvSpPr>
            <p:spPr bwMode="auto">
              <a:xfrm>
                <a:off x="4907916" y="3493087"/>
                <a:ext cx="12961" cy="14042"/>
              </a:xfrm>
              <a:custGeom>
                <a:avLst/>
                <a:gdLst>
                  <a:gd name="T0" fmla="*/ 10 w 51"/>
                  <a:gd name="T1" fmla="*/ 32 h 57"/>
                  <a:gd name="T2" fmla="*/ 10 w 51"/>
                  <a:gd name="T3" fmla="*/ 32 h 57"/>
                  <a:gd name="T4" fmla="*/ 12 w 51"/>
                  <a:gd name="T5" fmla="*/ 37 h 57"/>
                  <a:gd name="T6" fmla="*/ 12 w 51"/>
                  <a:gd name="T7" fmla="*/ 37 h 57"/>
                  <a:gd name="T8" fmla="*/ 42 w 51"/>
                  <a:gd name="T9" fmla="*/ 23 h 57"/>
                  <a:gd name="T10" fmla="*/ 42 w 51"/>
                  <a:gd name="T11" fmla="*/ 23 h 57"/>
                  <a:gd name="T12" fmla="*/ 39 w 51"/>
                  <a:gd name="T13" fmla="*/ 18 h 57"/>
                  <a:gd name="T14" fmla="*/ 39 w 51"/>
                  <a:gd name="T15" fmla="*/ 18 h 57"/>
                  <a:gd name="T16" fmla="*/ 10 w 51"/>
                  <a:gd name="T17"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7">
                    <a:moveTo>
                      <a:pt x="10" y="32"/>
                    </a:moveTo>
                    <a:lnTo>
                      <a:pt x="10" y="32"/>
                    </a:lnTo>
                    <a:cubicBezTo>
                      <a:pt x="10" y="34"/>
                      <a:pt x="11" y="35"/>
                      <a:pt x="12" y="37"/>
                    </a:cubicBezTo>
                    <a:lnTo>
                      <a:pt x="12" y="37"/>
                    </a:lnTo>
                    <a:cubicBezTo>
                      <a:pt x="21" y="56"/>
                      <a:pt x="50" y="42"/>
                      <a:pt x="42" y="23"/>
                    </a:cubicBezTo>
                    <a:lnTo>
                      <a:pt x="42" y="23"/>
                    </a:lnTo>
                    <a:cubicBezTo>
                      <a:pt x="40" y="21"/>
                      <a:pt x="40" y="20"/>
                      <a:pt x="39" y="18"/>
                    </a:cubicBezTo>
                    <a:lnTo>
                      <a:pt x="39" y="18"/>
                    </a:lnTo>
                    <a:cubicBezTo>
                      <a:pt x="30" y="0"/>
                      <a:pt x="0" y="13"/>
                      <a:pt x="1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5" name="Freeform 336">
                <a:extLst>
                  <a:ext uri="{FF2B5EF4-FFF2-40B4-BE49-F238E27FC236}">
                    <a16:creationId xmlns:a16="http://schemas.microsoft.com/office/drawing/2014/main" id="{D9045C68-C235-7A4D-B9AA-76209C265BE5}"/>
                  </a:ext>
                </a:extLst>
              </p:cNvPr>
              <p:cNvSpPr>
                <a:spLocks noChangeArrowheads="1"/>
              </p:cNvSpPr>
              <p:nvPr/>
            </p:nvSpPr>
            <p:spPr bwMode="auto">
              <a:xfrm>
                <a:off x="4961921" y="3490927"/>
                <a:ext cx="14042" cy="8641"/>
              </a:xfrm>
              <a:custGeom>
                <a:avLst/>
                <a:gdLst>
                  <a:gd name="T0" fmla="*/ 36 w 58"/>
                  <a:gd name="T1" fmla="*/ 1 h 35"/>
                  <a:gd name="T2" fmla="*/ 36 w 58"/>
                  <a:gd name="T3" fmla="*/ 1 h 35"/>
                  <a:gd name="T4" fmla="*/ 24 w 58"/>
                  <a:gd name="T5" fmla="*/ 1 h 35"/>
                  <a:gd name="T6" fmla="*/ 24 w 58"/>
                  <a:gd name="T7" fmla="*/ 1 h 35"/>
                  <a:gd name="T8" fmla="*/ 21 w 58"/>
                  <a:gd name="T9" fmla="*/ 33 h 35"/>
                  <a:gd name="T10" fmla="*/ 21 w 58"/>
                  <a:gd name="T11" fmla="*/ 33 h 35"/>
                  <a:gd name="T12" fmla="*/ 33 w 58"/>
                  <a:gd name="T13" fmla="*/ 33 h 35"/>
                  <a:gd name="T14" fmla="*/ 33 w 58"/>
                  <a:gd name="T15" fmla="*/ 33 h 35"/>
                  <a:gd name="T16" fmla="*/ 36 w 58"/>
                  <a:gd name="T1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5">
                    <a:moveTo>
                      <a:pt x="36" y="1"/>
                    </a:moveTo>
                    <a:lnTo>
                      <a:pt x="36" y="1"/>
                    </a:lnTo>
                    <a:cubicBezTo>
                      <a:pt x="32" y="1"/>
                      <a:pt x="28" y="1"/>
                      <a:pt x="24" y="1"/>
                    </a:cubicBezTo>
                    <a:lnTo>
                      <a:pt x="24" y="1"/>
                    </a:lnTo>
                    <a:cubicBezTo>
                      <a:pt x="3" y="0"/>
                      <a:pt x="0" y="32"/>
                      <a:pt x="21" y="33"/>
                    </a:cubicBezTo>
                    <a:lnTo>
                      <a:pt x="21" y="33"/>
                    </a:lnTo>
                    <a:cubicBezTo>
                      <a:pt x="25" y="33"/>
                      <a:pt x="29" y="33"/>
                      <a:pt x="33" y="33"/>
                    </a:cubicBezTo>
                    <a:lnTo>
                      <a:pt x="33" y="33"/>
                    </a:lnTo>
                    <a:cubicBezTo>
                      <a:pt x="54" y="34"/>
                      <a:pt x="57" y="1"/>
                      <a:pt x="36" y="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6" name="Freeform 337">
                <a:extLst>
                  <a:ext uri="{FF2B5EF4-FFF2-40B4-BE49-F238E27FC236}">
                    <a16:creationId xmlns:a16="http://schemas.microsoft.com/office/drawing/2014/main" id="{596D306E-9900-AF44-A36A-68A1F63ACB7E}"/>
                  </a:ext>
                </a:extLst>
              </p:cNvPr>
              <p:cNvSpPr>
                <a:spLocks noChangeArrowheads="1"/>
              </p:cNvSpPr>
              <p:nvPr/>
            </p:nvSpPr>
            <p:spPr bwMode="auto">
              <a:xfrm>
                <a:off x="4923037" y="3460684"/>
                <a:ext cx="12961" cy="11882"/>
              </a:xfrm>
              <a:custGeom>
                <a:avLst/>
                <a:gdLst>
                  <a:gd name="T0" fmla="*/ 19 w 53"/>
                  <a:gd name="T1" fmla="*/ 8 h 48"/>
                  <a:gd name="T2" fmla="*/ 19 w 53"/>
                  <a:gd name="T3" fmla="*/ 8 h 48"/>
                  <a:gd name="T4" fmla="*/ 32 w 53"/>
                  <a:gd name="T5" fmla="*/ 38 h 48"/>
                  <a:gd name="T6" fmla="*/ 32 w 53"/>
                  <a:gd name="T7" fmla="*/ 38 h 48"/>
                  <a:gd name="T8" fmla="*/ 19 w 53"/>
                  <a:gd name="T9" fmla="*/ 8 h 48"/>
                </a:gdLst>
                <a:ahLst/>
                <a:cxnLst>
                  <a:cxn ang="0">
                    <a:pos x="T0" y="T1"/>
                  </a:cxn>
                  <a:cxn ang="0">
                    <a:pos x="T2" y="T3"/>
                  </a:cxn>
                  <a:cxn ang="0">
                    <a:pos x="T4" y="T5"/>
                  </a:cxn>
                  <a:cxn ang="0">
                    <a:pos x="T6" y="T7"/>
                  </a:cxn>
                  <a:cxn ang="0">
                    <a:pos x="T8" y="T9"/>
                  </a:cxn>
                </a:cxnLst>
                <a:rect l="0" t="0" r="r" b="b"/>
                <a:pathLst>
                  <a:path w="53" h="48">
                    <a:moveTo>
                      <a:pt x="19" y="8"/>
                    </a:moveTo>
                    <a:lnTo>
                      <a:pt x="19" y="8"/>
                    </a:lnTo>
                    <a:cubicBezTo>
                      <a:pt x="0" y="17"/>
                      <a:pt x="13" y="47"/>
                      <a:pt x="32" y="38"/>
                    </a:cubicBezTo>
                    <a:lnTo>
                      <a:pt x="32" y="38"/>
                    </a:lnTo>
                    <a:cubicBezTo>
                      <a:pt x="52" y="29"/>
                      <a:pt x="38" y="0"/>
                      <a:pt x="19" y="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7" name="Freeform 339">
                <a:extLst>
                  <a:ext uri="{FF2B5EF4-FFF2-40B4-BE49-F238E27FC236}">
                    <a16:creationId xmlns:a16="http://schemas.microsoft.com/office/drawing/2014/main" id="{4D039DA5-2EDD-6D47-B18F-1196B47987C4}"/>
                  </a:ext>
                </a:extLst>
              </p:cNvPr>
              <p:cNvSpPr>
                <a:spLocks noChangeArrowheads="1"/>
              </p:cNvSpPr>
              <p:nvPr/>
            </p:nvSpPr>
            <p:spPr bwMode="auto">
              <a:xfrm>
                <a:off x="4608725" y="3666986"/>
                <a:ext cx="14041" cy="11881"/>
              </a:xfrm>
              <a:custGeom>
                <a:avLst/>
                <a:gdLst>
                  <a:gd name="T0" fmla="*/ 26 w 58"/>
                  <a:gd name="T1" fmla="*/ 40 h 48"/>
                  <a:gd name="T2" fmla="*/ 26 w 58"/>
                  <a:gd name="T3" fmla="*/ 40 h 48"/>
                  <a:gd name="T4" fmla="*/ 37 w 58"/>
                  <a:gd name="T5" fmla="*/ 10 h 48"/>
                  <a:gd name="T6" fmla="*/ 37 w 58"/>
                  <a:gd name="T7" fmla="*/ 10 h 48"/>
                  <a:gd name="T8" fmla="*/ 32 w 58"/>
                  <a:gd name="T9" fmla="*/ 7 h 48"/>
                  <a:gd name="T10" fmla="*/ 32 w 58"/>
                  <a:gd name="T11" fmla="*/ 7 h 48"/>
                  <a:gd name="T12" fmla="*/ 20 w 58"/>
                  <a:gd name="T13" fmla="*/ 38 h 48"/>
                  <a:gd name="T14" fmla="*/ 20 w 58"/>
                  <a:gd name="T15" fmla="*/ 38 h 48"/>
                  <a:gd name="T16" fmla="*/ 26 w 58"/>
                  <a:gd name="T17"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8">
                    <a:moveTo>
                      <a:pt x="26" y="40"/>
                    </a:moveTo>
                    <a:lnTo>
                      <a:pt x="26" y="40"/>
                    </a:lnTo>
                    <a:cubicBezTo>
                      <a:pt x="45" y="47"/>
                      <a:pt x="57" y="17"/>
                      <a:pt x="37" y="10"/>
                    </a:cubicBezTo>
                    <a:lnTo>
                      <a:pt x="37" y="10"/>
                    </a:lnTo>
                    <a:cubicBezTo>
                      <a:pt x="35" y="9"/>
                      <a:pt x="33" y="8"/>
                      <a:pt x="32" y="7"/>
                    </a:cubicBezTo>
                    <a:lnTo>
                      <a:pt x="32" y="7"/>
                    </a:lnTo>
                    <a:cubicBezTo>
                      <a:pt x="12" y="0"/>
                      <a:pt x="0" y="32"/>
                      <a:pt x="20" y="38"/>
                    </a:cubicBezTo>
                    <a:lnTo>
                      <a:pt x="20" y="38"/>
                    </a:lnTo>
                    <a:cubicBezTo>
                      <a:pt x="22" y="39"/>
                      <a:pt x="24" y="40"/>
                      <a:pt x="26"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8" name="Freeform 340">
                <a:extLst>
                  <a:ext uri="{FF2B5EF4-FFF2-40B4-BE49-F238E27FC236}">
                    <a16:creationId xmlns:a16="http://schemas.microsoft.com/office/drawing/2014/main" id="{D8481D92-C74B-284B-A729-1B410FA2CF7F}"/>
                  </a:ext>
                </a:extLst>
              </p:cNvPr>
              <p:cNvSpPr>
                <a:spLocks noChangeArrowheads="1"/>
              </p:cNvSpPr>
              <p:nvPr/>
            </p:nvSpPr>
            <p:spPr bwMode="auto">
              <a:xfrm>
                <a:off x="4595763" y="3676707"/>
                <a:ext cx="12961" cy="10801"/>
              </a:xfrm>
              <a:custGeom>
                <a:avLst/>
                <a:gdLst>
                  <a:gd name="T0" fmla="*/ 17 w 54"/>
                  <a:gd name="T1" fmla="*/ 12 h 44"/>
                  <a:gd name="T2" fmla="*/ 17 w 54"/>
                  <a:gd name="T3" fmla="*/ 12 h 44"/>
                  <a:gd name="T4" fmla="*/ 17 w 54"/>
                  <a:gd name="T5" fmla="*/ 11 h 44"/>
                  <a:gd name="T6" fmla="*/ 17 w 54"/>
                  <a:gd name="T7" fmla="*/ 11 h 44"/>
                  <a:gd name="T8" fmla="*/ 15 w 54"/>
                  <a:gd name="T9" fmla="*/ 15 h 44"/>
                  <a:gd name="T10" fmla="*/ 15 w 54"/>
                  <a:gd name="T11" fmla="*/ 15 h 44"/>
                  <a:gd name="T12" fmla="*/ 17 w 54"/>
                  <a:gd name="T13" fmla="*/ 12 h 44"/>
                  <a:gd name="T14" fmla="*/ 25 w 54"/>
                  <a:gd name="T15" fmla="*/ 8 h 44"/>
                  <a:gd name="T16" fmla="*/ 25 w 54"/>
                  <a:gd name="T17" fmla="*/ 8 h 44"/>
                  <a:gd name="T18" fmla="*/ 28 w 54"/>
                  <a:gd name="T19" fmla="*/ 9 h 44"/>
                  <a:gd name="T20" fmla="*/ 28 w 54"/>
                  <a:gd name="T21" fmla="*/ 9 h 44"/>
                  <a:gd name="T22" fmla="*/ 24 w 54"/>
                  <a:gd name="T23" fmla="*/ 8 h 44"/>
                  <a:gd name="T24" fmla="*/ 24 w 54"/>
                  <a:gd name="T25" fmla="*/ 8 h 44"/>
                  <a:gd name="T26" fmla="*/ 25 w 54"/>
                  <a:gd name="T27" fmla="*/ 8 h 44"/>
                  <a:gd name="T28" fmla="*/ 46 w 54"/>
                  <a:gd name="T29" fmla="*/ 27 h 44"/>
                  <a:gd name="T30" fmla="*/ 46 w 54"/>
                  <a:gd name="T31" fmla="*/ 27 h 44"/>
                  <a:gd name="T32" fmla="*/ 20 w 54"/>
                  <a:gd name="T33" fmla="*/ 8 h 44"/>
                  <a:gd name="T34" fmla="*/ 20 w 54"/>
                  <a:gd name="T35" fmla="*/ 8 h 44"/>
                  <a:gd name="T36" fmla="*/ 18 w 54"/>
                  <a:gd name="T37" fmla="*/ 39 h 44"/>
                  <a:gd name="T38" fmla="*/ 18 w 54"/>
                  <a:gd name="T39" fmla="*/ 39 h 44"/>
                  <a:gd name="T40" fmla="*/ 46 w 54"/>
                  <a:gd name="T41"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44">
                    <a:moveTo>
                      <a:pt x="17" y="12"/>
                    </a:moveTo>
                    <a:lnTo>
                      <a:pt x="17" y="12"/>
                    </a:lnTo>
                    <a:cubicBezTo>
                      <a:pt x="17" y="12"/>
                      <a:pt x="17" y="12"/>
                      <a:pt x="17" y="11"/>
                    </a:cubicBezTo>
                    <a:lnTo>
                      <a:pt x="17" y="11"/>
                    </a:lnTo>
                    <a:cubicBezTo>
                      <a:pt x="17" y="12"/>
                      <a:pt x="16" y="14"/>
                      <a:pt x="15" y="15"/>
                    </a:cubicBezTo>
                    <a:lnTo>
                      <a:pt x="15" y="15"/>
                    </a:lnTo>
                    <a:cubicBezTo>
                      <a:pt x="16" y="14"/>
                      <a:pt x="16" y="13"/>
                      <a:pt x="17" y="12"/>
                    </a:cubicBezTo>
                    <a:close/>
                    <a:moveTo>
                      <a:pt x="25" y="8"/>
                    </a:moveTo>
                    <a:lnTo>
                      <a:pt x="25" y="8"/>
                    </a:lnTo>
                    <a:cubicBezTo>
                      <a:pt x="26" y="8"/>
                      <a:pt x="27" y="8"/>
                      <a:pt x="28" y="9"/>
                    </a:cubicBezTo>
                    <a:lnTo>
                      <a:pt x="28" y="9"/>
                    </a:lnTo>
                    <a:cubicBezTo>
                      <a:pt x="27" y="8"/>
                      <a:pt x="26" y="8"/>
                      <a:pt x="24" y="8"/>
                    </a:cubicBezTo>
                    <a:lnTo>
                      <a:pt x="24" y="8"/>
                    </a:lnTo>
                    <a:cubicBezTo>
                      <a:pt x="24" y="8"/>
                      <a:pt x="24" y="8"/>
                      <a:pt x="25" y="8"/>
                    </a:cubicBezTo>
                    <a:close/>
                    <a:moveTo>
                      <a:pt x="46" y="27"/>
                    </a:moveTo>
                    <a:lnTo>
                      <a:pt x="46" y="27"/>
                    </a:lnTo>
                    <a:cubicBezTo>
                      <a:pt x="53" y="10"/>
                      <a:pt x="32" y="0"/>
                      <a:pt x="20" y="8"/>
                    </a:cubicBezTo>
                    <a:lnTo>
                      <a:pt x="20" y="8"/>
                    </a:lnTo>
                    <a:cubicBezTo>
                      <a:pt x="6" y="12"/>
                      <a:pt x="0" y="34"/>
                      <a:pt x="18" y="39"/>
                    </a:cubicBezTo>
                    <a:lnTo>
                      <a:pt x="18" y="39"/>
                    </a:lnTo>
                    <a:cubicBezTo>
                      <a:pt x="30" y="43"/>
                      <a:pt x="40" y="38"/>
                      <a:pt x="46" y="2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9" name="Freeform 341">
                <a:extLst>
                  <a:ext uri="{FF2B5EF4-FFF2-40B4-BE49-F238E27FC236}">
                    <a16:creationId xmlns:a16="http://schemas.microsoft.com/office/drawing/2014/main" id="{5BE36F7D-3FD8-0846-BA1D-37C141C2B53C}"/>
                  </a:ext>
                </a:extLst>
              </p:cNvPr>
              <p:cNvSpPr>
                <a:spLocks noChangeArrowheads="1"/>
              </p:cNvSpPr>
              <p:nvPr/>
            </p:nvSpPr>
            <p:spPr bwMode="auto">
              <a:xfrm>
                <a:off x="4586042" y="3692908"/>
                <a:ext cx="14042" cy="11881"/>
              </a:xfrm>
              <a:custGeom>
                <a:avLst/>
                <a:gdLst>
                  <a:gd name="T0" fmla="*/ 19 w 56"/>
                  <a:gd name="T1" fmla="*/ 38 h 50"/>
                  <a:gd name="T2" fmla="*/ 19 w 56"/>
                  <a:gd name="T3" fmla="*/ 38 h 50"/>
                  <a:gd name="T4" fmla="*/ 24 w 56"/>
                  <a:gd name="T5" fmla="*/ 41 h 50"/>
                  <a:gd name="T6" fmla="*/ 24 w 56"/>
                  <a:gd name="T7" fmla="*/ 41 h 50"/>
                  <a:gd name="T8" fmla="*/ 35 w 56"/>
                  <a:gd name="T9" fmla="*/ 10 h 50"/>
                  <a:gd name="T10" fmla="*/ 35 w 56"/>
                  <a:gd name="T11" fmla="*/ 10 h 50"/>
                  <a:gd name="T12" fmla="*/ 30 w 56"/>
                  <a:gd name="T13" fmla="*/ 8 h 50"/>
                  <a:gd name="T14" fmla="*/ 30 w 56"/>
                  <a:gd name="T15" fmla="*/ 8 h 50"/>
                  <a:gd name="T16" fmla="*/ 19 w 56"/>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0">
                    <a:moveTo>
                      <a:pt x="19" y="38"/>
                    </a:moveTo>
                    <a:lnTo>
                      <a:pt x="19" y="38"/>
                    </a:lnTo>
                    <a:cubicBezTo>
                      <a:pt x="21" y="39"/>
                      <a:pt x="22" y="40"/>
                      <a:pt x="24" y="41"/>
                    </a:cubicBezTo>
                    <a:lnTo>
                      <a:pt x="24" y="41"/>
                    </a:lnTo>
                    <a:cubicBezTo>
                      <a:pt x="43" y="49"/>
                      <a:pt x="55" y="18"/>
                      <a:pt x="35" y="10"/>
                    </a:cubicBezTo>
                    <a:lnTo>
                      <a:pt x="35" y="10"/>
                    </a:lnTo>
                    <a:cubicBezTo>
                      <a:pt x="33" y="9"/>
                      <a:pt x="32" y="8"/>
                      <a:pt x="30" y="8"/>
                    </a:cubicBezTo>
                    <a:lnTo>
                      <a:pt x="30" y="8"/>
                    </a:lnTo>
                    <a:cubicBezTo>
                      <a:pt x="11" y="0"/>
                      <a:pt x="0" y="30"/>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0" name="Freeform 342">
                <a:extLst>
                  <a:ext uri="{FF2B5EF4-FFF2-40B4-BE49-F238E27FC236}">
                    <a16:creationId xmlns:a16="http://schemas.microsoft.com/office/drawing/2014/main" id="{AAC3F9CD-2351-8C4A-9E58-D75222FDE81E}"/>
                  </a:ext>
                </a:extLst>
              </p:cNvPr>
              <p:cNvSpPr>
                <a:spLocks noChangeArrowheads="1"/>
              </p:cNvSpPr>
              <p:nvPr/>
            </p:nvSpPr>
            <p:spPr bwMode="auto">
              <a:xfrm>
                <a:off x="4629246" y="3659425"/>
                <a:ext cx="8641" cy="9721"/>
              </a:xfrm>
              <a:custGeom>
                <a:avLst/>
                <a:gdLst>
                  <a:gd name="T0" fmla="*/ 25 w 37"/>
                  <a:gd name="T1" fmla="*/ 35 h 40"/>
                  <a:gd name="T2" fmla="*/ 25 w 37"/>
                  <a:gd name="T3" fmla="*/ 35 h 40"/>
                  <a:gd name="T4" fmla="*/ 27 w 37"/>
                  <a:gd name="T5" fmla="*/ 35 h 40"/>
                  <a:gd name="T6" fmla="*/ 27 w 37"/>
                  <a:gd name="T7" fmla="*/ 35 h 40"/>
                  <a:gd name="T8" fmla="*/ 35 w 37"/>
                  <a:gd name="T9" fmla="*/ 22 h 40"/>
                  <a:gd name="T10" fmla="*/ 35 w 37"/>
                  <a:gd name="T11" fmla="*/ 22 h 40"/>
                  <a:gd name="T12" fmla="*/ 27 w 37"/>
                  <a:gd name="T13" fmla="*/ 4 h 40"/>
                  <a:gd name="T14" fmla="*/ 27 w 37"/>
                  <a:gd name="T15" fmla="*/ 4 h 40"/>
                  <a:gd name="T16" fmla="*/ 11 w 37"/>
                  <a:gd name="T17" fmla="*/ 3 h 40"/>
                  <a:gd name="T18" fmla="*/ 11 w 37"/>
                  <a:gd name="T19" fmla="*/ 3 h 40"/>
                  <a:gd name="T20" fmla="*/ 10 w 37"/>
                  <a:gd name="T21" fmla="*/ 3 h 40"/>
                  <a:gd name="T22" fmla="*/ 10 w 37"/>
                  <a:gd name="T23" fmla="*/ 3 h 40"/>
                  <a:gd name="T24" fmla="*/ 4 w 37"/>
                  <a:gd name="T25" fmla="*/ 26 h 40"/>
                  <a:gd name="T26" fmla="*/ 4 w 37"/>
                  <a:gd name="T27" fmla="*/ 26 h 40"/>
                  <a:gd name="T28" fmla="*/ 25 w 37"/>
                  <a:gd name="T29"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0">
                    <a:moveTo>
                      <a:pt x="25" y="35"/>
                    </a:moveTo>
                    <a:lnTo>
                      <a:pt x="25" y="35"/>
                    </a:lnTo>
                    <a:cubicBezTo>
                      <a:pt x="25" y="35"/>
                      <a:pt x="26" y="35"/>
                      <a:pt x="27" y="35"/>
                    </a:cubicBezTo>
                    <a:lnTo>
                      <a:pt x="27" y="35"/>
                    </a:lnTo>
                    <a:cubicBezTo>
                      <a:pt x="31" y="33"/>
                      <a:pt x="35" y="27"/>
                      <a:pt x="35" y="22"/>
                    </a:cubicBezTo>
                    <a:lnTo>
                      <a:pt x="35" y="22"/>
                    </a:lnTo>
                    <a:cubicBezTo>
                      <a:pt x="36" y="14"/>
                      <a:pt x="33" y="8"/>
                      <a:pt x="27" y="4"/>
                    </a:cubicBezTo>
                    <a:lnTo>
                      <a:pt x="27" y="4"/>
                    </a:lnTo>
                    <a:cubicBezTo>
                      <a:pt x="23" y="1"/>
                      <a:pt x="16" y="0"/>
                      <a:pt x="11" y="3"/>
                    </a:cubicBezTo>
                    <a:lnTo>
                      <a:pt x="11" y="3"/>
                    </a:lnTo>
                    <a:cubicBezTo>
                      <a:pt x="11" y="3"/>
                      <a:pt x="11" y="3"/>
                      <a:pt x="10" y="3"/>
                    </a:cubicBezTo>
                    <a:lnTo>
                      <a:pt x="10" y="3"/>
                    </a:lnTo>
                    <a:cubicBezTo>
                      <a:pt x="1" y="8"/>
                      <a:pt x="0" y="18"/>
                      <a:pt x="4" y="26"/>
                    </a:cubicBezTo>
                    <a:lnTo>
                      <a:pt x="4" y="26"/>
                    </a:lnTo>
                    <a:cubicBezTo>
                      <a:pt x="7" y="34"/>
                      <a:pt x="15" y="39"/>
                      <a:pt x="25"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1" name="Freeform 343">
                <a:extLst>
                  <a:ext uri="{FF2B5EF4-FFF2-40B4-BE49-F238E27FC236}">
                    <a16:creationId xmlns:a16="http://schemas.microsoft.com/office/drawing/2014/main" id="{651FA929-2EE5-1C4B-BF63-272A7B3FF16A}"/>
                  </a:ext>
                </a:extLst>
              </p:cNvPr>
              <p:cNvSpPr>
                <a:spLocks noChangeArrowheads="1"/>
              </p:cNvSpPr>
              <p:nvPr/>
            </p:nvSpPr>
            <p:spPr bwMode="auto">
              <a:xfrm>
                <a:off x="4856070" y="3670226"/>
                <a:ext cx="11882" cy="12961"/>
              </a:xfrm>
              <a:custGeom>
                <a:avLst/>
                <a:gdLst>
                  <a:gd name="T0" fmla="*/ 8 w 49"/>
                  <a:gd name="T1" fmla="*/ 33 h 55"/>
                  <a:gd name="T2" fmla="*/ 8 w 49"/>
                  <a:gd name="T3" fmla="*/ 33 h 55"/>
                  <a:gd name="T4" fmla="*/ 10 w 49"/>
                  <a:gd name="T5" fmla="*/ 35 h 55"/>
                  <a:gd name="T6" fmla="*/ 10 w 49"/>
                  <a:gd name="T7" fmla="*/ 35 h 55"/>
                  <a:gd name="T8" fmla="*/ 39 w 49"/>
                  <a:gd name="T9" fmla="*/ 21 h 55"/>
                  <a:gd name="T10" fmla="*/ 39 w 49"/>
                  <a:gd name="T11" fmla="*/ 21 h 55"/>
                  <a:gd name="T12" fmla="*/ 38 w 49"/>
                  <a:gd name="T13" fmla="*/ 19 h 55"/>
                  <a:gd name="T14" fmla="*/ 38 w 49"/>
                  <a:gd name="T15" fmla="*/ 19 h 55"/>
                  <a:gd name="T16" fmla="*/ 8 w 49"/>
                  <a:gd name="T17"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8" y="33"/>
                    </a:moveTo>
                    <a:lnTo>
                      <a:pt x="8" y="33"/>
                    </a:lnTo>
                    <a:cubicBezTo>
                      <a:pt x="9" y="34"/>
                      <a:pt x="9" y="35"/>
                      <a:pt x="10" y="35"/>
                    </a:cubicBezTo>
                    <a:lnTo>
                      <a:pt x="10" y="35"/>
                    </a:lnTo>
                    <a:cubicBezTo>
                      <a:pt x="18" y="54"/>
                      <a:pt x="48" y="41"/>
                      <a:pt x="39" y="21"/>
                    </a:cubicBezTo>
                    <a:lnTo>
                      <a:pt x="39" y="21"/>
                    </a:lnTo>
                    <a:cubicBezTo>
                      <a:pt x="38" y="21"/>
                      <a:pt x="38" y="20"/>
                      <a:pt x="38" y="19"/>
                    </a:cubicBezTo>
                    <a:lnTo>
                      <a:pt x="38" y="19"/>
                    </a:lnTo>
                    <a:cubicBezTo>
                      <a:pt x="29" y="0"/>
                      <a:pt x="0" y="14"/>
                      <a:pt x="8"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2" name="Freeform 344">
                <a:extLst>
                  <a:ext uri="{FF2B5EF4-FFF2-40B4-BE49-F238E27FC236}">
                    <a16:creationId xmlns:a16="http://schemas.microsoft.com/office/drawing/2014/main" id="{F360ABE3-7794-6F4D-A0DC-91DC07718D44}"/>
                  </a:ext>
                </a:extLst>
              </p:cNvPr>
              <p:cNvSpPr>
                <a:spLocks noChangeArrowheads="1"/>
              </p:cNvSpPr>
              <p:nvPr/>
            </p:nvSpPr>
            <p:spPr bwMode="auto">
              <a:xfrm>
                <a:off x="4835549" y="3666986"/>
                <a:ext cx="12961" cy="11881"/>
              </a:xfrm>
              <a:custGeom>
                <a:avLst/>
                <a:gdLst>
                  <a:gd name="T0" fmla="*/ 34 w 53"/>
                  <a:gd name="T1" fmla="*/ 39 h 49"/>
                  <a:gd name="T2" fmla="*/ 34 w 53"/>
                  <a:gd name="T3" fmla="*/ 39 h 49"/>
                  <a:gd name="T4" fmla="*/ 19 w 53"/>
                  <a:gd name="T5" fmla="*/ 9 h 49"/>
                  <a:gd name="T6" fmla="*/ 19 w 53"/>
                  <a:gd name="T7" fmla="*/ 9 h 49"/>
                  <a:gd name="T8" fmla="*/ 34 w 53"/>
                  <a:gd name="T9" fmla="*/ 39 h 49"/>
                </a:gdLst>
                <a:ahLst/>
                <a:cxnLst>
                  <a:cxn ang="0">
                    <a:pos x="T0" y="T1"/>
                  </a:cxn>
                  <a:cxn ang="0">
                    <a:pos x="T2" y="T3"/>
                  </a:cxn>
                  <a:cxn ang="0">
                    <a:pos x="T4" y="T5"/>
                  </a:cxn>
                  <a:cxn ang="0">
                    <a:pos x="T6" y="T7"/>
                  </a:cxn>
                  <a:cxn ang="0">
                    <a:pos x="T8" y="T9"/>
                  </a:cxn>
                </a:cxnLst>
                <a:rect l="0" t="0" r="r" b="b"/>
                <a:pathLst>
                  <a:path w="53" h="49">
                    <a:moveTo>
                      <a:pt x="34" y="39"/>
                    </a:moveTo>
                    <a:lnTo>
                      <a:pt x="34" y="39"/>
                    </a:lnTo>
                    <a:cubicBezTo>
                      <a:pt x="52" y="30"/>
                      <a:pt x="38" y="0"/>
                      <a:pt x="19" y="9"/>
                    </a:cubicBezTo>
                    <a:lnTo>
                      <a:pt x="19" y="9"/>
                    </a:lnTo>
                    <a:cubicBezTo>
                      <a:pt x="0" y="19"/>
                      <a:pt x="14" y="48"/>
                      <a:pt x="34"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3" name="Freeform 345">
                <a:extLst>
                  <a:ext uri="{FF2B5EF4-FFF2-40B4-BE49-F238E27FC236}">
                    <a16:creationId xmlns:a16="http://schemas.microsoft.com/office/drawing/2014/main" id="{AAE6E251-EA3C-3D4D-984D-EE6AA82A0A06}"/>
                  </a:ext>
                </a:extLst>
              </p:cNvPr>
              <p:cNvSpPr>
                <a:spLocks noChangeArrowheads="1"/>
              </p:cNvSpPr>
              <p:nvPr/>
            </p:nvSpPr>
            <p:spPr bwMode="auto">
              <a:xfrm>
                <a:off x="4840949" y="3634583"/>
                <a:ext cx="11882" cy="14041"/>
              </a:xfrm>
              <a:custGeom>
                <a:avLst/>
                <a:gdLst>
                  <a:gd name="T0" fmla="*/ 9 w 50"/>
                  <a:gd name="T1" fmla="*/ 33 h 58"/>
                  <a:gd name="T2" fmla="*/ 9 w 50"/>
                  <a:gd name="T3" fmla="*/ 33 h 58"/>
                  <a:gd name="T4" fmla="*/ 11 w 50"/>
                  <a:gd name="T5" fmla="*/ 37 h 58"/>
                  <a:gd name="T6" fmla="*/ 11 w 50"/>
                  <a:gd name="T7" fmla="*/ 37 h 58"/>
                  <a:gd name="T8" fmla="*/ 41 w 50"/>
                  <a:gd name="T9" fmla="*/ 24 h 58"/>
                  <a:gd name="T10" fmla="*/ 41 w 50"/>
                  <a:gd name="T11" fmla="*/ 24 h 58"/>
                  <a:gd name="T12" fmla="*/ 38 w 50"/>
                  <a:gd name="T13" fmla="*/ 19 h 58"/>
                  <a:gd name="T14" fmla="*/ 38 w 50"/>
                  <a:gd name="T15" fmla="*/ 19 h 58"/>
                  <a:gd name="T16" fmla="*/ 9 w 50"/>
                  <a:gd name="T17" fmla="*/ 3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8">
                    <a:moveTo>
                      <a:pt x="9" y="33"/>
                    </a:moveTo>
                    <a:lnTo>
                      <a:pt x="9" y="33"/>
                    </a:lnTo>
                    <a:cubicBezTo>
                      <a:pt x="10" y="35"/>
                      <a:pt x="10" y="36"/>
                      <a:pt x="11" y="37"/>
                    </a:cubicBezTo>
                    <a:lnTo>
                      <a:pt x="11" y="37"/>
                    </a:lnTo>
                    <a:cubicBezTo>
                      <a:pt x="20" y="57"/>
                      <a:pt x="49" y="43"/>
                      <a:pt x="41" y="24"/>
                    </a:cubicBezTo>
                    <a:lnTo>
                      <a:pt x="41" y="24"/>
                    </a:lnTo>
                    <a:cubicBezTo>
                      <a:pt x="40" y="22"/>
                      <a:pt x="39" y="20"/>
                      <a:pt x="38" y="19"/>
                    </a:cubicBezTo>
                    <a:lnTo>
                      <a:pt x="38" y="19"/>
                    </a:lnTo>
                    <a:cubicBezTo>
                      <a:pt x="29" y="0"/>
                      <a:pt x="0" y="14"/>
                      <a:pt x="9"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4" name="Freeform 346">
                <a:extLst>
                  <a:ext uri="{FF2B5EF4-FFF2-40B4-BE49-F238E27FC236}">
                    <a16:creationId xmlns:a16="http://schemas.microsoft.com/office/drawing/2014/main" id="{862F57B2-7093-3A48-8078-9CF69BFEEBFF}"/>
                  </a:ext>
                </a:extLst>
              </p:cNvPr>
              <p:cNvSpPr>
                <a:spLocks noChangeArrowheads="1"/>
              </p:cNvSpPr>
              <p:nvPr/>
            </p:nvSpPr>
            <p:spPr bwMode="auto">
              <a:xfrm>
                <a:off x="4818266" y="3654024"/>
                <a:ext cx="11881" cy="12961"/>
              </a:xfrm>
              <a:custGeom>
                <a:avLst/>
                <a:gdLst>
                  <a:gd name="T0" fmla="*/ 9 w 47"/>
                  <a:gd name="T1" fmla="*/ 20 h 55"/>
                  <a:gd name="T2" fmla="*/ 9 w 47"/>
                  <a:gd name="T3" fmla="*/ 20 h 55"/>
                  <a:gd name="T4" fmla="*/ 8 w 47"/>
                  <a:gd name="T5" fmla="*/ 23 h 55"/>
                  <a:gd name="T6" fmla="*/ 8 w 47"/>
                  <a:gd name="T7" fmla="*/ 23 h 55"/>
                  <a:gd name="T8" fmla="*/ 38 w 47"/>
                  <a:gd name="T9" fmla="*/ 34 h 55"/>
                  <a:gd name="T10" fmla="*/ 38 w 47"/>
                  <a:gd name="T11" fmla="*/ 34 h 55"/>
                  <a:gd name="T12" fmla="*/ 40 w 47"/>
                  <a:gd name="T13" fmla="*/ 30 h 55"/>
                  <a:gd name="T14" fmla="*/ 40 w 47"/>
                  <a:gd name="T15" fmla="*/ 30 h 55"/>
                  <a:gd name="T16" fmla="*/ 9 w 47"/>
                  <a:gd name="T17" fmla="*/ 2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5">
                    <a:moveTo>
                      <a:pt x="9" y="20"/>
                    </a:moveTo>
                    <a:lnTo>
                      <a:pt x="9" y="20"/>
                    </a:lnTo>
                    <a:cubicBezTo>
                      <a:pt x="9" y="21"/>
                      <a:pt x="8" y="22"/>
                      <a:pt x="8" y="23"/>
                    </a:cubicBezTo>
                    <a:lnTo>
                      <a:pt x="8" y="23"/>
                    </a:lnTo>
                    <a:cubicBezTo>
                      <a:pt x="0" y="43"/>
                      <a:pt x="32" y="54"/>
                      <a:pt x="38" y="34"/>
                    </a:cubicBezTo>
                    <a:lnTo>
                      <a:pt x="38" y="34"/>
                    </a:lnTo>
                    <a:cubicBezTo>
                      <a:pt x="39" y="33"/>
                      <a:pt x="39" y="31"/>
                      <a:pt x="40" y="30"/>
                    </a:cubicBezTo>
                    <a:lnTo>
                      <a:pt x="40" y="30"/>
                    </a:lnTo>
                    <a:cubicBezTo>
                      <a:pt x="46" y="11"/>
                      <a:pt x="16" y="0"/>
                      <a:pt x="9"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5" name="Freeform 347">
                <a:extLst>
                  <a:ext uri="{FF2B5EF4-FFF2-40B4-BE49-F238E27FC236}">
                    <a16:creationId xmlns:a16="http://schemas.microsoft.com/office/drawing/2014/main" id="{6F614C04-24C8-BE41-A69B-459787F0AC4B}"/>
                  </a:ext>
                </a:extLst>
              </p:cNvPr>
              <p:cNvSpPr>
                <a:spLocks noChangeArrowheads="1"/>
              </p:cNvSpPr>
              <p:nvPr/>
            </p:nvSpPr>
            <p:spPr bwMode="auto">
              <a:xfrm>
                <a:off x="4796664" y="3652944"/>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9"/>
                    </a:cubicBezTo>
                    <a:lnTo>
                      <a:pt x="19" y="9"/>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6" name="Freeform 421">
                <a:extLst>
                  <a:ext uri="{FF2B5EF4-FFF2-40B4-BE49-F238E27FC236}">
                    <a16:creationId xmlns:a16="http://schemas.microsoft.com/office/drawing/2014/main" id="{5F4494DC-AD6D-3D47-8969-012BEF804136}"/>
                  </a:ext>
                </a:extLst>
              </p:cNvPr>
              <p:cNvSpPr>
                <a:spLocks noChangeArrowheads="1"/>
              </p:cNvSpPr>
              <p:nvPr/>
            </p:nvSpPr>
            <p:spPr bwMode="auto">
              <a:xfrm>
                <a:off x="4677852" y="4204882"/>
                <a:ext cx="11881" cy="18362"/>
              </a:xfrm>
              <a:custGeom>
                <a:avLst/>
                <a:gdLst>
                  <a:gd name="T0" fmla="*/ 0 w 50"/>
                  <a:gd name="T1" fmla="*/ 31 h 73"/>
                  <a:gd name="T2" fmla="*/ 0 w 50"/>
                  <a:gd name="T3" fmla="*/ 40 h 73"/>
                  <a:gd name="T4" fmla="*/ 0 w 50"/>
                  <a:gd name="T5" fmla="*/ 40 h 73"/>
                  <a:gd name="T6" fmla="*/ 49 w 50"/>
                  <a:gd name="T7" fmla="*/ 40 h 73"/>
                  <a:gd name="T8" fmla="*/ 49 w 50"/>
                  <a:gd name="T9" fmla="*/ 31 h 73"/>
                  <a:gd name="T10" fmla="*/ 49 w 50"/>
                  <a:gd name="T11" fmla="*/ 31 h 73"/>
                  <a:gd name="T12" fmla="*/ 0 w 50"/>
                  <a:gd name="T13" fmla="*/ 31 h 73"/>
                </a:gdLst>
                <a:ahLst/>
                <a:cxnLst>
                  <a:cxn ang="0">
                    <a:pos x="T0" y="T1"/>
                  </a:cxn>
                  <a:cxn ang="0">
                    <a:pos x="T2" y="T3"/>
                  </a:cxn>
                  <a:cxn ang="0">
                    <a:pos x="T4" y="T5"/>
                  </a:cxn>
                  <a:cxn ang="0">
                    <a:pos x="T6" y="T7"/>
                  </a:cxn>
                  <a:cxn ang="0">
                    <a:pos x="T8" y="T9"/>
                  </a:cxn>
                  <a:cxn ang="0">
                    <a:pos x="T10" y="T11"/>
                  </a:cxn>
                  <a:cxn ang="0">
                    <a:pos x="T12" y="T13"/>
                  </a:cxn>
                </a:cxnLst>
                <a:rect l="0" t="0" r="r" b="b"/>
                <a:pathLst>
                  <a:path w="50" h="73">
                    <a:moveTo>
                      <a:pt x="0" y="31"/>
                    </a:moveTo>
                    <a:lnTo>
                      <a:pt x="0" y="40"/>
                    </a:lnTo>
                    <a:lnTo>
                      <a:pt x="0" y="40"/>
                    </a:lnTo>
                    <a:cubicBezTo>
                      <a:pt x="0" y="72"/>
                      <a:pt x="49" y="72"/>
                      <a:pt x="49" y="40"/>
                    </a:cubicBezTo>
                    <a:lnTo>
                      <a:pt x="49" y="31"/>
                    </a:lnTo>
                    <a:lnTo>
                      <a:pt x="49" y="31"/>
                    </a:lnTo>
                    <a:cubicBezTo>
                      <a:pt x="49" y="0"/>
                      <a:pt x="0" y="0"/>
                      <a:pt x="0"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7" name="Freeform 423">
                <a:extLst>
                  <a:ext uri="{FF2B5EF4-FFF2-40B4-BE49-F238E27FC236}">
                    <a16:creationId xmlns:a16="http://schemas.microsoft.com/office/drawing/2014/main" id="{2A542CA2-855B-6C46-99D4-80A2022EBB7F}"/>
                  </a:ext>
                </a:extLst>
              </p:cNvPr>
              <p:cNvSpPr>
                <a:spLocks noChangeArrowheads="1"/>
              </p:cNvSpPr>
              <p:nvPr/>
            </p:nvSpPr>
            <p:spPr bwMode="auto">
              <a:xfrm>
                <a:off x="4624926" y="3897049"/>
                <a:ext cx="28083" cy="25923"/>
              </a:xfrm>
              <a:custGeom>
                <a:avLst/>
                <a:gdLst>
                  <a:gd name="T0" fmla="*/ 59 w 115"/>
                  <a:gd name="T1" fmla="*/ 53 h 108"/>
                  <a:gd name="T2" fmla="*/ 59 w 115"/>
                  <a:gd name="T3" fmla="*/ 53 h 108"/>
                  <a:gd name="T4" fmla="*/ 58 w 115"/>
                  <a:gd name="T5" fmla="*/ 51 h 108"/>
                  <a:gd name="T6" fmla="*/ 58 w 115"/>
                  <a:gd name="T7" fmla="*/ 51 h 108"/>
                  <a:gd name="T8" fmla="*/ 58 w 115"/>
                  <a:gd name="T9" fmla="*/ 51 h 108"/>
                  <a:gd name="T10" fmla="*/ 58 w 115"/>
                  <a:gd name="T11" fmla="*/ 51 h 108"/>
                  <a:gd name="T12" fmla="*/ 58 w 115"/>
                  <a:gd name="T13" fmla="*/ 50 h 108"/>
                  <a:gd name="T14" fmla="*/ 58 w 115"/>
                  <a:gd name="T15" fmla="*/ 50 h 108"/>
                  <a:gd name="T16" fmla="*/ 58 w 115"/>
                  <a:gd name="T17" fmla="*/ 51 h 108"/>
                  <a:gd name="T18" fmla="*/ 52 w 115"/>
                  <a:gd name="T19" fmla="*/ 4 h 108"/>
                  <a:gd name="T20" fmla="*/ 52 w 115"/>
                  <a:gd name="T21" fmla="*/ 4 h 108"/>
                  <a:gd name="T22" fmla="*/ 24 w 115"/>
                  <a:gd name="T23" fmla="*/ 9 h 108"/>
                  <a:gd name="T24" fmla="*/ 24 w 115"/>
                  <a:gd name="T25" fmla="*/ 9 h 108"/>
                  <a:gd name="T26" fmla="*/ 16 w 115"/>
                  <a:gd name="T27" fmla="*/ 80 h 108"/>
                  <a:gd name="T28" fmla="*/ 16 w 115"/>
                  <a:gd name="T29" fmla="*/ 80 h 108"/>
                  <a:gd name="T30" fmla="*/ 94 w 115"/>
                  <a:gd name="T31" fmla="*/ 81 h 108"/>
                  <a:gd name="T32" fmla="*/ 94 w 115"/>
                  <a:gd name="T33" fmla="*/ 81 h 108"/>
                  <a:gd name="T34" fmla="*/ 75 w 115"/>
                  <a:gd name="T35" fmla="*/ 6 h 108"/>
                  <a:gd name="T36" fmla="*/ 75 w 115"/>
                  <a:gd name="T37" fmla="*/ 6 h 108"/>
                  <a:gd name="T38" fmla="*/ 52 w 115"/>
                  <a:gd name="T39"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108">
                    <a:moveTo>
                      <a:pt x="59" y="53"/>
                    </a:moveTo>
                    <a:lnTo>
                      <a:pt x="59" y="53"/>
                    </a:lnTo>
                    <a:close/>
                    <a:moveTo>
                      <a:pt x="58" y="51"/>
                    </a:moveTo>
                    <a:lnTo>
                      <a:pt x="58" y="51"/>
                    </a:lnTo>
                    <a:lnTo>
                      <a:pt x="58" y="51"/>
                    </a:lnTo>
                    <a:lnTo>
                      <a:pt x="58" y="51"/>
                    </a:lnTo>
                    <a:cubicBezTo>
                      <a:pt x="58" y="50"/>
                      <a:pt x="58" y="50"/>
                      <a:pt x="58" y="50"/>
                    </a:cubicBezTo>
                    <a:lnTo>
                      <a:pt x="58" y="50"/>
                    </a:lnTo>
                    <a:cubicBezTo>
                      <a:pt x="58" y="51"/>
                      <a:pt x="58" y="51"/>
                      <a:pt x="58" y="51"/>
                    </a:cubicBezTo>
                    <a:close/>
                    <a:moveTo>
                      <a:pt x="52" y="4"/>
                    </a:moveTo>
                    <a:lnTo>
                      <a:pt x="52" y="4"/>
                    </a:lnTo>
                    <a:cubicBezTo>
                      <a:pt x="43" y="0"/>
                      <a:pt x="32" y="2"/>
                      <a:pt x="24" y="9"/>
                    </a:cubicBezTo>
                    <a:lnTo>
                      <a:pt x="24" y="9"/>
                    </a:lnTo>
                    <a:cubicBezTo>
                      <a:pt x="3" y="25"/>
                      <a:pt x="0" y="60"/>
                      <a:pt x="16" y="80"/>
                    </a:cubicBezTo>
                    <a:lnTo>
                      <a:pt x="16" y="80"/>
                    </a:lnTo>
                    <a:cubicBezTo>
                      <a:pt x="36" y="106"/>
                      <a:pt x="73" y="107"/>
                      <a:pt x="94" y="81"/>
                    </a:cubicBezTo>
                    <a:lnTo>
                      <a:pt x="94" y="81"/>
                    </a:lnTo>
                    <a:cubicBezTo>
                      <a:pt x="114" y="55"/>
                      <a:pt x="108" y="18"/>
                      <a:pt x="75" y="6"/>
                    </a:cubicBezTo>
                    <a:lnTo>
                      <a:pt x="75" y="6"/>
                    </a:lnTo>
                    <a:cubicBezTo>
                      <a:pt x="67" y="4"/>
                      <a:pt x="59" y="3"/>
                      <a:pt x="52" y="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8" name="Freeform 427">
                <a:extLst>
                  <a:ext uri="{FF2B5EF4-FFF2-40B4-BE49-F238E27FC236}">
                    <a16:creationId xmlns:a16="http://schemas.microsoft.com/office/drawing/2014/main" id="{4F775950-D5AC-384E-B301-E56D3E9E53B4}"/>
                  </a:ext>
                </a:extLst>
              </p:cNvPr>
              <p:cNvSpPr>
                <a:spLocks noChangeArrowheads="1"/>
              </p:cNvSpPr>
              <p:nvPr/>
            </p:nvSpPr>
            <p:spPr bwMode="auto">
              <a:xfrm>
                <a:off x="4474791" y="3873287"/>
                <a:ext cx="14041" cy="12961"/>
              </a:xfrm>
              <a:custGeom>
                <a:avLst/>
                <a:gdLst>
                  <a:gd name="T0" fmla="*/ 29 w 58"/>
                  <a:gd name="T1" fmla="*/ 52 h 53"/>
                  <a:gd name="T2" fmla="*/ 29 w 58"/>
                  <a:gd name="T3" fmla="*/ 52 h 53"/>
                  <a:gd name="T4" fmla="*/ 56 w 58"/>
                  <a:gd name="T5" fmla="*/ 25 h 53"/>
                  <a:gd name="T6" fmla="*/ 56 w 58"/>
                  <a:gd name="T7" fmla="*/ 25 h 53"/>
                  <a:gd name="T8" fmla="*/ 31 w 58"/>
                  <a:gd name="T9" fmla="*/ 0 h 53"/>
                  <a:gd name="T10" fmla="*/ 31 w 58"/>
                  <a:gd name="T11" fmla="*/ 0 h 53"/>
                  <a:gd name="T12" fmla="*/ 28 w 58"/>
                  <a:gd name="T13" fmla="*/ 1 h 53"/>
                  <a:gd name="T14" fmla="*/ 28 w 58"/>
                  <a:gd name="T15" fmla="*/ 1 h 53"/>
                  <a:gd name="T16" fmla="*/ 18 w 58"/>
                  <a:gd name="T17" fmla="*/ 1 h 53"/>
                  <a:gd name="T18" fmla="*/ 18 w 58"/>
                  <a:gd name="T19" fmla="*/ 1 h 53"/>
                  <a:gd name="T20" fmla="*/ 1 w 58"/>
                  <a:gd name="T21" fmla="*/ 31 h 53"/>
                  <a:gd name="T22" fmla="*/ 1 w 58"/>
                  <a:gd name="T23" fmla="*/ 31 h 53"/>
                  <a:gd name="T24" fmla="*/ 29 w 58"/>
                  <a:gd name="T25"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53">
                    <a:moveTo>
                      <a:pt x="29" y="52"/>
                    </a:moveTo>
                    <a:lnTo>
                      <a:pt x="29" y="52"/>
                    </a:lnTo>
                    <a:cubicBezTo>
                      <a:pt x="45" y="51"/>
                      <a:pt x="55" y="39"/>
                      <a:pt x="56" y="25"/>
                    </a:cubicBezTo>
                    <a:lnTo>
                      <a:pt x="56" y="25"/>
                    </a:lnTo>
                    <a:cubicBezTo>
                      <a:pt x="57" y="11"/>
                      <a:pt x="44" y="0"/>
                      <a:pt x="31" y="0"/>
                    </a:cubicBezTo>
                    <a:lnTo>
                      <a:pt x="31" y="0"/>
                    </a:lnTo>
                    <a:cubicBezTo>
                      <a:pt x="30" y="0"/>
                      <a:pt x="30" y="1"/>
                      <a:pt x="28" y="1"/>
                    </a:cubicBezTo>
                    <a:lnTo>
                      <a:pt x="28" y="1"/>
                    </a:lnTo>
                    <a:cubicBezTo>
                      <a:pt x="25" y="1"/>
                      <a:pt x="21" y="1"/>
                      <a:pt x="18" y="1"/>
                    </a:cubicBezTo>
                    <a:lnTo>
                      <a:pt x="18" y="1"/>
                    </a:lnTo>
                    <a:cubicBezTo>
                      <a:pt x="4" y="5"/>
                      <a:pt x="0" y="18"/>
                      <a:pt x="1" y="31"/>
                    </a:cubicBezTo>
                    <a:lnTo>
                      <a:pt x="1" y="31"/>
                    </a:lnTo>
                    <a:cubicBezTo>
                      <a:pt x="3" y="44"/>
                      <a:pt x="17" y="52"/>
                      <a:pt x="29"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9" name="Freeform 428">
                <a:extLst>
                  <a:ext uri="{FF2B5EF4-FFF2-40B4-BE49-F238E27FC236}">
                    <a16:creationId xmlns:a16="http://schemas.microsoft.com/office/drawing/2014/main" id="{FC10F7ED-0F0E-384E-8130-EDB613B6062F}"/>
                  </a:ext>
                </a:extLst>
              </p:cNvPr>
              <p:cNvSpPr>
                <a:spLocks noChangeArrowheads="1"/>
              </p:cNvSpPr>
              <p:nvPr/>
            </p:nvSpPr>
            <p:spPr bwMode="auto">
              <a:xfrm>
                <a:off x="4332216" y="3700469"/>
                <a:ext cx="21602" cy="22683"/>
              </a:xfrm>
              <a:custGeom>
                <a:avLst/>
                <a:gdLst>
                  <a:gd name="T0" fmla="*/ 47 w 88"/>
                  <a:gd name="T1" fmla="*/ 10 h 94"/>
                  <a:gd name="T2" fmla="*/ 47 w 88"/>
                  <a:gd name="T3" fmla="*/ 10 h 94"/>
                  <a:gd name="T4" fmla="*/ 36 w 88"/>
                  <a:gd name="T5" fmla="*/ 3 h 94"/>
                  <a:gd name="T6" fmla="*/ 36 w 88"/>
                  <a:gd name="T7" fmla="*/ 3 h 94"/>
                  <a:gd name="T8" fmla="*/ 6 w 88"/>
                  <a:gd name="T9" fmla="*/ 20 h 94"/>
                  <a:gd name="T10" fmla="*/ 6 w 88"/>
                  <a:gd name="T11" fmla="*/ 20 h 94"/>
                  <a:gd name="T12" fmla="*/ 12 w 88"/>
                  <a:gd name="T13" fmla="*/ 71 h 94"/>
                  <a:gd name="T14" fmla="*/ 12 w 88"/>
                  <a:gd name="T15" fmla="*/ 71 h 94"/>
                  <a:gd name="T16" fmla="*/ 20 w 88"/>
                  <a:gd name="T17" fmla="*/ 81 h 94"/>
                  <a:gd name="T18" fmla="*/ 20 w 88"/>
                  <a:gd name="T19" fmla="*/ 81 h 94"/>
                  <a:gd name="T20" fmla="*/ 22 w 88"/>
                  <a:gd name="T21" fmla="*/ 82 h 94"/>
                  <a:gd name="T22" fmla="*/ 22 w 88"/>
                  <a:gd name="T23" fmla="*/ 82 h 94"/>
                  <a:gd name="T24" fmla="*/ 28 w 88"/>
                  <a:gd name="T25" fmla="*/ 86 h 94"/>
                  <a:gd name="T26" fmla="*/ 28 w 88"/>
                  <a:gd name="T27" fmla="*/ 86 h 94"/>
                  <a:gd name="T28" fmla="*/ 67 w 88"/>
                  <a:gd name="T29" fmla="*/ 85 h 94"/>
                  <a:gd name="T30" fmla="*/ 67 w 88"/>
                  <a:gd name="T31" fmla="*/ 85 h 94"/>
                  <a:gd name="T32" fmla="*/ 85 w 88"/>
                  <a:gd name="T33" fmla="*/ 51 h 94"/>
                  <a:gd name="T34" fmla="*/ 85 w 88"/>
                  <a:gd name="T35" fmla="*/ 51 h 94"/>
                  <a:gd name="T36" fmla="*/ 47 w 88"/>
                  <a:gd name="T37"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 h="94">
                    <a:moveTo>
                      <a:pt x="47" y="10"/>
                    </a:moveTo>
                    <a:lnTo>
                      <a:pt x="47" y="10"/>
                    </a:lnTo>
                    <a:cubicBezTo>
                      <a:pt x="44" y="7"/>
                      <a:pt x="40" y="4"/>
                      <a:pt x="36" y="3"/>
                    </a:cubicBezTo>
                    <a:lnTo>
                      <a:pt x="36" y="3"/>
                    </a:lnTo>
                    <a:cubicBezTo>
                      <a:pt x="23" y="0"/>
                      <a:pt x="10" y="8"/>
                      <a:pt x="6" y="20"/>
                    </a:cubicBezTo>
                    <a:lnTo>
                      <a:pt x="6" y="20"/>
                    </a:lnTo>
                    <a:cubicBezTo>
                      <a:pt x="0" y="37"/>
                      <a:pt x="3" y="57"/>
                      <a:pt x="12" y="71"/>
                    </a:cubicBezTo>
                    <a:lnTo>
                      <a:pt x="12" y="71"/>
                    </a:lnTo>
                    <a:cubicBezTo>
                      <a:pt x="15" y="75"/>
                      <a:pt x="17" y="78"/>
                      <a:pt x="20" y="81"/>
                    </a:cubicBezTo>
                    <a:lnTo>
                      <a:pt x="20" y="81"/>
                    </a:lnTo>
                    <a:cubicBezTo>
                      <a:pt x="21" y="82"/>
                      <a:pt x="21" y="82"/>
                      <a:pt x="22" y="82"/>
                    </a:cubicBezTo>
                    <a:lnTo>
                      <a:pt x="22" y="82"/>
                    </a:lnTo>
                    <a:cubicBezTo>
                      <a:pt x="24" y="84"/>
                      <a:pt x="26" y="85"/>
                      <a:pt x="28" y="86"/>
                    </a:cubicBezTo>
                    <a:lnTo>
                      <a:pt x="28" y="86"/>
                    </a:lnTo>
                    <a:cubicBezTo>
                      <a:pt x="40" y="93"/>
                      <a:pt x="55" y="93"/>
                      <a:pt x="67" y="85"/>
                    </a:cubicBezTo>
                    <a:lnTo>
                      <a:pt x="67" y="85"/>
                    </a:lnTo>
                    <a:cubicBezTo>
                      <a:pt x="79" y="78"/>
                      <a:pt x="84" y="65"/>
                      <a:pt x="85" y="51"/>
                    </a:cubicBezTo>
                    <a:lnTo>
                      <a:pt x="85" y="51"/>
                    </a:lnTo>
                    <a:cubicBezTo>
                      <a:pt x="87" y="29"/>
                      <a:pt x="67" y="10"/>
                      <a:pt x="47" y="1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0" name="Freeform 429">
                <a:extLst>
                  <a:ext uri="{FF2B5EF4-FFF2-40B4-BE49-F238E27FC236}">
                    <a16:creationId xmlns:a16="http://schemas.microsoft.com/office/drawing/2014/main" id="{DF54AA4E-48AE-4E4B-B243-B85E7E3A3BC4}"/>
                  </a:ext>
                </a:extLst>
              </p:cNvPr>
              <p:cNvSpPr>
                <a:spLocks noChangeArrowheads="1"/>
              </p:cNvSpPr>
              <p:nvPr/>
            </p:nvSpPr>
            <p:spPr bwMode="auto">
              <a:xfrm>
                <a:off x="4557959" y="3633502"/>
                <a:ext cx="25923" cy="23762"/>
              </a:xfrm>
              <a:custGeom>
                <a:avLst/>
                <a:gdLst>
                  <a:gd name="T0" fmla="*/ 51 w 105"/>
                  <a:gd name="T1" fmla="*/ 48 h 96"/>
                  <a:gd name="T2" fmla="*/ 51 w 105"/>
                  <a:gd name="T3" fmla="*/ 48 h 96"/>
                  <a:gd name="T4" fmla="*/ 51 w 105"/>
                  <a:gd name="T5" fmla="*/ 48 h 96"/>
                  <a:gd name="T6" fmla="*/ 51 w 105"/>
                  <a:gd name="T7" fmla="*/ 48 h 96"/>
                  <a:gd name="T8" fmla="*/ 51 w 105"/>
                  <a:gd name="T9" fmla="*/ 49 h 96"/>
                  <a:gd name="T10" fmla="*/ 51 w 105"/>
                  <a:gd name="T11" fmla="*/ 49 h 96"/>
                  <a:gd name="T12" fmla="*/ 51 w 105"/>
                  <a:gd name="T13" fmla="*/ 48 h 96"/>
                  <a:gd name="T14" fmla="*/ 46 w 105"/>
                  <a:gd name="T15" fmla="*/ 93 h 96"/>
                  <a:gd name="T16" fmla="*/ 46 w 105"/>
                  <a:gd name="T17" fmla="*/ 93 h 96"/>
                  <a:gd name="T18" fmla="*/ 94 w 105"/>
                  <a:gd name="T19" fmla="*/ 59 h 96"/>
                  <a:gd name="T20" fmla="*/ 94 w 105"/>
                  <a:gd name="T21" fmla="*/ 59 h 96"/>
                  <a:gd name="T22" fmla="*/ 65 w 105"/>
                  <a:gd name="T23" fmla="*/ 3 h 96"/>
                  <a:gd name="T24" fmla="*/ 65 w 105"/>
                  <a:gd name="T25" fmla="*/ 3 h 96"/>
                  <a:gd name="T26" fmla="*/ 46 w 105"/>
                  <a:gd name="T27" fmla="*/ 1 h 96"/>
                  <a:gd name="T28" fmla="*/ 46 w 105"/>
                  <a:gd name="T29" fmla="*/ 1 h 96"/>
                  <a:gd name="T30" fmla="*/ 29 w 105"/>
                  <a:gd name="T31" fmla="*/ 3 h 96"/>
                  <a:gd name="T32" fmla="*/ 29 w 105"/>
                  <a:gd name="T33" fmla="*/ 3 h 96"/>
                  <a:gd name="T34" fmla="*/ 3 w 105"/>
                  <a:gd name="T35" fmla="*/ 52 h 96"/>
                  <a:gd name="T36" fmla="*/ 3 w 105"/>
                  <a:gd name="T37" fmla="*/ 52 h 96"/>
                  <a:gd name="T38" fmla="*/ 46 w 105"/>
                  <a:gd name="T39" fmla="*/ 9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96">
                    <a:moveTo>
                      <a:pt x="51" y="48"/>
                    </a:moveTo>
                    <a:lnTo>
                      <a:pt x="51" y="48"/>
                    </a:lnTo>
                    <a:lnTo>
                      <a:pt x="51" y="48"/>
                    </a:lnTo>
                    <a:lnTo>
                      <a:pt x="51" y="48"/>
                    </a:lnTo>
                    <a:cubicBezTo>
                      <a:pt x="51" y="48"/>
                      <a:pt x="51" y="48"/>
                      <a:pt x="51" y="49"/>
                    </a:cubicBezTo>
                    <a:lnTo>
                      <a:pt x="51" y="49"/>
                    </a:lnTo>
                    <a:cubicBezTo>
                      <a:pt x="51" y="48"/>
                      <a:pt x="51" y="48"/>
                      <a:pt x="51" y="48"/>
                    </a:cubicBezTo>
                    <a:close/>
                    <a:moveTo>
                      <a:pt x="46" y="93"/>
                    </a:moveTo>
                    <a:lnTo>
                      <a:pt x="46" y="93"/>
                    </a:lnTo>
                    <a:cubicBezTo>
                      <a:pt x="69" y="95"/>
                      <a:pt x="87" y="78"/>
                      <a:pt x="94" y="59"/>
                    </a:cubicBezTo>
                    <a:lnTo>
                      <a:pt x="94" y="59"/>
                    </a:lnTo>
                    <a:cubicBezTo>
                      <a:pt x="104" y="36"/>
                      <a:pt x="85" y="10"/>
                      <a:pt x="65" y="3"/>
                    </a:cubicBezTo>
                    <a:lnTo>
                      <a:pt x="65" y="3"/>
                    </a:lnTo>
                    <a:cubicBezTo>
                      <a:pt x="58" y="1"/>
                      <a:pt x="51" y="0"/>
                      <a:pt x="46" y="1"/>
                    </a:cubicBezTo>
                    <a:lnTo>
                      <a:pt x="46" y="1"/>
                    </a:lnTo>
                    <a:cubicBezTo>
                      <a:pt x="40" y="0"/>
                      <a:pt x="35" y="1"/>
                      <a:pt x="29" y="3"/>
                    </a:cubicBezTo>
                    <a:lnTo>
                      <a:pt x="29" y="3"/>
                    </a:lnTo>
                    <a:cubicBezTo>
                      <a:pt x="11" y="11"/>
                      <a:pt x="0" y="33"/>
                      <a:pt x="3" y="52"/>
                    </a:cubicBezTo>
                    <a:lnTo>
                      <a:pt x="3" y="52"/>
                    </a:lnTo>
                    <a:cubicBezTo>
                      <a:pt x="6" y="76"/>
                      <a:pt x="22" y="91"/>
                      <a:pt x="46" y="9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1" name="Freeform 430">
                <a:extLst>
                  <a:ext uri="{FF2B5EF4-FFF2-40B4-BE49-F238E27FC236}">
                    <a16:creationId xmlns:a16="http://schemas.microsoft.com/office/drawing/2014/main" id="{9DCCE9C9-29FF-0044-BA54-02EA440E930B}"/>
                  </a:ext>
                </a:extLst>
              </p:cNvPr>
              <p:cNvSpPr>
                <a:spLocks noChangeArrowheads="1"/>
              </p:cNvSpPr>
              <p:nvPr/>
            </p:nvSpPr>
            <p:spPr bwMode="auto">
              <a:xfrm>
                <a:off x="4580642" y="3802000"/>
                <a:ext cx="16201" cy="11882"/>
              </a:xfrm>
              <a:custGeom>
                <a:avLst/>
                <a:gdLst>
                  <a:gd name="T0" fmla="*/ 31 w 64"/>
                  <a:gd name="T1" fmla="*/ 49 h 50"/>
                  <a:gd name="T2" fmla="*/ 31 w 64"/>
                  <a:gd name="T3" fmla="*/ 49 h 50"/>
                  <a:gd name="T4" fmla="*/ 31 w 64"/>
                  <a:gd name="T5" fmla="*/ 0 h 50"/>
                  <a:gd name="T6" fmla="*/ 31 w 64"/>
                  <a:gd name="T7" fmla="*/ 0 h 50"/>
                  <a:gd name="T8" fmla="*/ 31 w 64"/>
                  <a:gd name="T9" fmla="*/ 49 h 50"/>
                </a:gdLst>
                <a:ahLst/>
                <a:cxnLst>
                  <a:cxn ang="0">
                    <a:pos x="T0" y="T1"/>
                  </a:cxn>
                  <a:cxn ang="0">
                    <a:pos x="T2" y="T3"/>
                  </a:cxn>
                  <a:cxn ang="0">
                    <a:pos x="T4" y="T5"/>
                  </a:cxn>
                  <a:cxn ang="0">
                    <a:pos x="T6" y="T7"/>
                  </a:cxn>
                  <a:cxn ang="0">
                    <a:pos x="T8" y="T9"/>
                  </a:cxn>
                </a:cxnLst>
                <a:rect l="0" t="0" r="r" b="b"/>
                <a:pathLst>
                  <a:path w="64" h="50">
                    <a:moveTo>
                      <a:pt x="31" y="49"/>
                    </a:moveTo>
                    <a:lnTo>
                      <a:pt x="31" y="49"/>
                    </a:lnTo>
                    <a:cubicBezTo>
                      <a:pt x="63" y="49"/>
                      <a:pt x="63" y="0"/>
                      <a:pt x="31" y="0"/>
                    </a:cubicBezTo>
                    <a:lnTo>
                      <a:pt x="31" y="0"/>
                    </a:lnTo>
                    <a:cubicBezTo>
                      <a:pt x="0" y="0"/>
                      <a:pt x="0" y="49"/>
                      <a:pt x="31" y="4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2" name="Freeform 431">
                <a:extLst>
                  <a:ext uri="{FF2B5EF4-FFF2-40B4-BE49-F238E27FC236}">
                    <a16:creationId xmlns:a16="http://schemas.microsoft.com/office/drawing/2014/main" id="{24C0376E-F0B4-F041-96A4-0762CEDFDAFD}"/>
                  </a:ext>
                </a:extLst>
              </p:cNvPr>
              <p:cNvSpPr>
                <a:spLocks noChangeArrowheads="1"/>
              </p:cNvSpPr>
              <p:nvPr/>
            </p:nvSpPr>
            <p:spPr bwMode="auto">
              <a:xfrm>
                <a:off x="4674611" y="3671306"/>
                <a:ext cx="24843" cy="24842"/>
              </a:xfrm>
              <a:custGeom>
                <a:avLst/>
                <a:gdLst>
                  <a:gd name="T0" fmla="*/ 62 w 103"/>
                  <a:gd name="T1" fmla="*/ 49 h 103"/>
                  <a:gd name="T2" fmla="*/ 62 w 103"/>
                  <a:gd name="T3" fmla="*/ 49 h 103"/>
                  <a:gd name="T4" fmla="*/ 57 w 103"/>
                  <a:gd name="T5" fmla="*/ 44 h 103"/>
                  <a:gd name="T6" fmla="*/ 57 w 103"/>
                  <a:gd name="T7" fmla="*/ 44 h 103"/>
                  <a:gd name="T8" fmla="*/ 62 w 103"/>
                  <a:gd name="T9" fmla="*/ 49 h 103"/>
                  <a:gd name="T10" fmla="*/ 54 w 103"/>
                  <a:gd name="T11" fmla="*/ 99 h 103"/>
                  <a:gd name="T12" fmla="*/ 54 w 103"/>
                  <a:gd name="T13" fmla="*/ 99 h 103"/>
                  <a:gd name="T14" fmla="*/ 97 w 103"/>
                  <a:gd name="T15" fmla="*/ 42 h 103"/>
                  <a:gd name="T16" fmla="*/ 97 w 103"/>
                  <a:gd name="T17" fmla="*/ 42 h 103"/>
                  <a:gd name="T18" fmla="*/ 36 w 103"/>
                  <a:gd name="T19" fmla="*/ 16 h 103"/>
                  <a:gd name="T20" fmla="*/ 36 w 103"/>
                  <a:gd name="T21" fmla="*/ 16 h 103"/>
                  <a:gd name="T22" fmla="*/ 34 w 103"/>
                  <a:gd name="T23" fmla="*/ 18 h 103"/>
                  <a:gd name="T24" fmla="*/ 34 w 103"/>
                  <a:gd name="T25" fmla="*/ 18 h 103"/>
                  <a:gd name="T26" fmla="*/ 6 w 103"/>
                  <a:gd name="T27" fmla="*/ 36 h 103"/>
                  <a:gd name="T28" fmla="*/ 6 w 103"/>
                  <a:gd name="T29" fmla="*/ 36 h 103"/>
                  <a:gd name="T30" fmla="*/ 54 w 103"/>
                  <a:gd name="T31" fmla="*/ 9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103">
                    <a:moveTo>
                      <a:pt x="62" y="49"/>
                    </a:moveTo>
                    <a:lnTo>
                      <a:pt x="62" y="49"/>
                    </a:lnTo>
                    <a:cubicBezTo>
                      <a:pt x="61" y="47"/>
                      <a:pt x="59" y="46"/>
                      <a:pt x="57" y="44"/>
                    </a:cubicBezTo>
                    <a:lnTo>
                      <a:pt x="57" y="44"/>
                    </a:lnTo>
                    <a:cubicBezTo>
                      <a:pt x="60" y="46"/>
                      <a:pt x="62" y="47"/>
                      <a:pt x="62" y="49"/>
                    </a:cubicBezTo>
                    <a:close/>
                    <a:moveTo>
                      <a:pt x="54" y="99"/>
                    </a:moveTo>
                    <a:lnTo>
                      <a:pt x="54" y="99"/>
                    </a:lnTo>
                    <a:cubicBezTo>
                      <a:pt x="83" y="102"/>
                      <a:pt x="102" y="68"/>
                      <a:pt x="97" y="42"/>
                    </a:cubicBezTo>
                    <a:lnTo>
                      <a:pt x="97" y="42"/>
                    </a:lnTo>
                    <a:cubicBezTo>
                      <a:pt x="92" y="15"/>
                      <a:pt x="60" y="0"/>
                      <a:pt x="36" y="16"/>
                    </a:cubicBezTo>
                    <a:lnTo>
                      <a:pt x="36" y="16"/>
                    </a:lnTo>
                    <a:cubicBezTo>
                      <a:pt x="35" y="16"/>
                      <a:pt x="35" y="17"/>
                      <a:pt x="34" y="18"/>
                    </a:cubicBezTo>
                    <a:lnTo>
                      <a:pt x="34" y="18"/>
                    </a:lnTo>
                    <a:cubicBezTo>
                      <a:pt x="22" y="17"/>
                      <a:pt x="8" y="23"/>
                      <a:pt x="6" y="36"/>
                    </a:cubicBezTo>
                    <a:lnTo>
                      <a:pt x="6" y="36"/>
                    </a:lnTo>
                    <a:cubicBezTo>
                      <a:pt x="0" y="68"/>
                      <a:pt x="21" y="96"/>
                      <a:pt x="54" y="9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32" name="Freeform 442">
              <a:extLst>
                <a:ext uri="{FF2B5EF4-FFF2-40B4-BE49-F238E27FC236}">
                  <a16:creationId xmlns:a16="http://schemas.microsoft.com/office/drawing/2014/main" id="{F6543D74-13CB-D445-B4E3-B46ED5509F6A}"/>
                </a:ext>
              </a:extLst>
            </p:cNvPr>
            <p:cNvSpPr>
              <a:spLocks noChangeArrowheads="1"/>
            </p:cNvSpPr>
            <p:nvPr/>
          </p:nvSpPr>
          <p:spPr bwMode="auto">
            <a:xfrm rot="759599">
              <a:off x="1425197" y="2525429"/>
              <a:ext cx="994845" cy="1015969"/>
            </a:xfrm>
            <a:custGeom>
              <a:avLst/>
              <a:gdLst>
                <a:gd name="T0" fmla="*/ 235 w 2075"/>
                <a:gd name="T1" fmla="*/ 1636 h 2122"/>
                <a:gd name="T2" fmla="*/ 385 w 2075"/>
                <a:gd name="T3" fmla="*/ 1632 h 2122"/>
                <a:gd name="T4" fmla="*/ 447 w 2075"/>
                <a:gd name="T5" fmla="*/ 596 h 2122"/>
                <a:gd name="T6" fmla="*/ 414 w 2075"/>
                <a:gd name="T7" fmla="*/ 644 h 2122"/>
                <a:gd name="T8" fmla="*/ 338 w 2075"/>
                <a:gd name="T9" fmla="*/ 760 h 2122"/>
                <a:gd name="T10" fmla="*/ 1152 w 2075"/>
                <a:gd name="T11" fmla="*/ 383 h 2122"/>
                <a:gd name="T12" fmla="*/ 1402 w 2075"/>
                <a:gd name="T13" fmla="*/ 534 h 2122"/>
                <a:gd name="T14" fmla="*/ 1785 w 2075"/>
                <a:gd name="T15" fmla="*/ 1117 h 2122"/>
                <a:gd name="T16" fmla="*/ 1611 w 2075"/>
                <a:gd name="T17" fmla="*/ 786 h 2122"/>
                <a:gd name="T18" fmla="*/ 1561 w 2075"/>
                <a:gd name="T19" fmla="*/ 742 h 2122"/>
                <a:gd name="T20" fmla="*/ 1578 w 2075"/>
                <a:gd name="T21" fmla="*/ 1674 h 2122"/>
                <a:gd name="T22" fmla="*/ 1633 w 2075"/>
                <a:gd name="T23" fmla="*/ 1596 h 2122"/>
                <a:gd name="T24" fmla="*/ 1342 w 2075"/>
                <a:gd name="T25" fmla="*/ 1864 h 2122"/>
                <a:gd name="T26" fmla="*/ 1148 w 2075"/>
                <a:gd name="T27" fmla="*/ 1972 h 2122"/>
                <a:gd name="T28" fmla="*/ 1018 w 2075"/>
                <a:gd name="T29" fmla="*/ 1903 h 2122"/>
                <a:gd name="T30" fmla="*/ 603 w 2075"/>
                <a:gd name="T31" fmla="*/ 1620 h 2122"/>
                <a:gd name="T32" fmla="*/ 514 w 2075"/>
                <a:gd name="T33" fmla="*/ 1768 h 2122"/>
                <a:gd name="T34" fmla="*/ 655 w 2075"/>
                <a:gd name="T35" fmla="*/ 1794 h 2122"/>
                <a:gd name="T36" fmla="*/ 944 w 2075"/>
                <a:gd name="T37" fmla="*/ 412 h 2122"/>
                <a:gd name="T38" fmla="*/ 646 w 2075"/>
                <a:gd name="T39" fmla="*/ 579 h 2122"/>
                <a:gd name="T40" fmla="*/ 1175 w 2075"/>
                <a:gd name="T41" fmla="*/ 1291 h 2122"/>
                <a:gd name="T42" fmla="*/ 1024 w 2075"/>
                <a:gd name="T43" fmla="*/ 1152 h 2122"/>
                <a:gd name="T44" fmla="*/ 995 w 2075"/>
                <a:gd name="T45" fmla="*/ 1113 h 2122"/>
                <a:gd name="T46" fmla="*/ 982 w 2075"/>
                <a:gd name="T47" fmla="*/ 1429 h 2122"/>
                <a:gd name="T48" fmla="*/ 900 w 2075"/>
                <a:gd name="T49" fmla="*/ 1425 h 2122"/>
                <a:gd name="T50" fmla="*/ 1324 w 2075"/>
                <a:gd name="T51" fmla="*/ 1253 h 2122"/>
                <a:gd name="T52" fmla="*/ 1125 w 2075"/>
                <a:gd name="T53" fmla="*/ 1256 h 2122"/>
                <a:gd name="T54" fmla="*/ 1176 w 2075"/>
                <a:gd name="T55" fmla="*/ 1237 h 2122"/>
                <a:gd name="T56" fmla="*/ 1187 w 2075"/>
                <a:gd name="T57" fmla="*/ 987 h 2122"/>
                <a:gd name="T58" fmla="*/ 1025 w 2075"/>
                <a:gd name="T59" fmla="*/ 946 h 2122"/>
                <a:gd name="T60" fmla="*/ 812 w 2075"/>
                <a:gd name="T61" fmla="*/ 1208 h 2122"/>
                <a:gd name="T62" fmla="*/ 1028 w 2075"/>
                <a:gd name="T63" fmla="*/ 823 h 2122"/>
                <a:gd name="T64" fmla="*/ 825 w 2075"/>
                <a:gd name="T65" fmla="*/ 942 h 2122"/>
                <a:gd name="T66" fmla="*/ 801 w 2075"/>
                <a:gd name="T67" fmla="*/ 987 h 2122"/>
                <a:gd name="T68" fmla="*/ 767 w 2075"/>
                <a:gd name="T69" fmla="*/ 1080 h 2122"/>
                <a:gd name="T70" fmla="*/ 589 w 2075"/>
                <a:gd name="T71" fmla="*/ 1301 h 2122"/>
                <a:gd name="T72" fmla="*/ 630 w 2075"/>
                <a:gd name="T73" fmla="*/ 1674 h 2122"/>
                <a:gd name="T74" fmla="*/ 950 w 2075"/>
                <a:gd name="T75" fmla="*/ 1521 h 2122"/>
                <a:gd name="T76" fmla="*/ 1021 w 2075"/>
                <a:gd name="T77" fmla="*/ 1493 h 2122"/>
                <a:gd name="T78" fmla="*/ 1060 w 2075"/>
                <a:gd name="T79" fmla="*/ 1470 h 2122"/>
                <a:gd name="T80" fmla="*/ 1247 w 2075"/>
                <a:gd name="T81" fmla="*/ 1407 h 2122"/>
                <a:gd name="T82" fmla="*/ 1568 w 2075"/>
                <a:gd name="T83" fmla="*/ 1124 h 2122"/>
                <a:gd name="T84" fmla="*/ 1594 w 2075"/>
                <a:gd name="T85" fmla="*/ 1235 h 2122"/>
                <a:gd name="T86" fmla="*/ 1659 w 2075"/>
                <a:gd name="T87" fmla="*/ 1349 h 2122"/>
                <a:gd name="T88" fmla="*/ 1452 w 2075"/>
                <a:gd name="T89" fmla="*/ 1500 h 2122"/>
                <a:gd name="T90" fmla="*/ 1373 w 2075"/>
                <a:gd name="T91" fmla="*/ 1018 h 2122"/>
                <a:gd name="T92" fmla="*/ 948 w 2075"/>
                <a:gd name="T93" fmla="*/ 1757 h 2122"/>
                <a:gd name="T94" fmla="*/ 1150 w 2075"/>
                <a:gd name="T95" fmla="*/ 816 h 2122"/>
                <a:gd name="T96" fmla="*/ 957 w 2075"/>
                <a:gd name="T97" fmla="*/ 564 h 2122"/>
                <a:gd name="T98" fmla="*/ 1125 w 2075"/>
                <a:gd name="T99" fmla="*/ 454 h 2122"/>
                <a:gd name="T100" fmla="*/ 1185 w 2075"/>
                <a:gd name="T101" fmla="*/ 455 h 2122"/>
                <a:gd name="T102" fmla="*/ 238 w 2075"/>
                <a:gd name="T103" fmla="*/ 1271 h 2122"/>
                <a:gd name="T104" fmla="*/ 339 w 2075"/>
                <a:gd name="T105" fmla="*/ 1162 h 2122"/>
                <a:gd name="T106" fmla="*/ 475 w 2075"/>
                <a:gd name="T107" fmla="*/ 888 h 2122"/>
                <a:gd name="T108" fmla="*/ 443 w 2075"/>
                <a:gd name="T109" fmla="*/ 1040 h 2122"/>
                <a:gd name="T110" fmla="*/ 456 w 2075"/>
                <a:gd name="T111" fmla="*/ 1144 h 2122"/>
                <a:gd name="T112" fmla="*/ 446 w 2075"/>
                <a:gd name="T113" fmla="*/ 1446 h 2122"/>
                <a:gd name="T114" fmla="*/ 584 w 2075"/>
                <a:gd name="T115" fmla="*/ 1560 h 2122"/>
                <a:gd name="T116" fmla="*/ 373 w 2075"/>
                <a:gd name="T117" fmla="*/ 1786 h 2122"/>
                <a:gd name="T118" fmla="*/ 1897 w 2075"/>
                <a:gd name="T119" fmla="*/ 618 h 2122"/>
                <a:gd name="T120" fmla="*/ 400 w 2075"/>
                <a:gd name="T121" fmla="*/ 541 h 2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5" h="2122">
                  <a:moveTo>
                    <a:pt x="172" y="1174"/>
                  </a:moveTo>
                  <a:lnTo>
                    <a:pt x="172" y="1174"/>
                  </a:lnTo>
                  <a:cubicBezTo>
                    <a:pt x="169" y="1219"/>
                    <a:pt x="170" y="1263"/>
                    <a:pt x="175" y="1306"/>
                  </a:cubicBezTo>
                  <a:lnTo>
                    <a:pt x="175" y="1306"/>
                  </a:lnTo>
                  <a:cubicBezTo>
                    <a:pt x="170" y="1315"/>
                    <a:pt x="173" y="1327"/>
                    <a:pt x="180" y="1335"/>
                  </a:cubicBezTo>
                  <a:lnTo>
                    <a:pt x="180" y="1335"/>
                  </a:lnTo>
                  <a:cubicBezTo>
                    <a:pt x="199" y="1436"/>
                    <a:pt x="242" y="1526"/>
                    <a:pt x="314" y="1581"/>
                  </a:cubicBezTo>
                  <a:lnTo>
                    <a:pt x="314" y="1581"/>
                  </a:lnTo>
                  <a:cubicBezTo>
                    <a:pt x="288" y="1584"/>
                    <a:pt x="261" y="1588"/>
                    <a:pt x="235" y="1591"/>
                  </a:cubicBezTo>
                  <a:lnTo>
                    <a:pt x="235" y="1591"/>
                  </a:lnTo>
                  <a:cubicBezTo>
                    <a:pt x="207" y="1594"/>
                    <a:pt x="207" y="1639"/>
                    <a:pt x="235" y="1636"/>
                  </a:cubicBezTo>
                  <a:lnTo>
                    <a:pt x="235" y="1636"/>
                  </a:lnTo>
                  <a:cubicBezTo>
                    <a:pt x="260" y="1632"/>
                    <a:pt x="285" y="1629"/>
                    <a:pt x="310" y="1626"/>
                  </a:cubicBezTo>
                  <a:lnTo>
                    <a:pt x="310" y="1626"/>
                  </a:lnTo>
                  <a:cubicBezTo>
                    <a:pt x="303" y="1632"/>
                    <a:pt x="297" y="1638"/>
                    <a:pt x="295" y="1645"/>
                  </a:cubicBezTo>
                  <a:lnTo>
                    <a:pt x="295" y="1645"/>
                  </a:lnTo>
                  <a:cubicBezTo>
                    <a:pt x="285" y="1684"/>
                    <a:pt x="345" y="1689"/>
                    <a:pt x="345" y="1655"/>
                  </a:cubicBezTo>
                  <a:lnTo>
                    <a:pt x="345" y="1655"/>
                  </a:lnTo>
                  <a:cubicBezTo>
                    <a:pt x="351" y="1650"/>
                    <a:pt x="359" y="1647"/>
                    <a:pt x="364" y="1643"/>
                  </a:cubicBezTo>
                  <a:lnTo>
                    <a:pt x="364" y="1643"/>
                  </a:lnTo>
                  <a:cubicBezTo>
                    <a:pt x="371" y="1639"/>
                    <a:pt x="377" y="1636"/>
                    <a:pt x="385" y="1632"/>
                  </a:cubicBezTo>
                  <a:lnTo>
                    <a:pt x="385" y="1632"/>
                  </a:lnTo>
                  <a:cubicBezTo>
                    <a:pt x="371" y="1661"/>
                    <a:pt x="365" y="1689"/>
                    <a:pt x="364" y="1716"/>
                  </a:cubicBezTo>
                  <a:lnTo>
                    <a:pt x="364" y="1716"/>
                  </a:lnTo>
                  <a:cubicBezTo>
                    <a:pt x="112" y="1655"/>
                    <a:pt x="83" y="1373"/>
                    <a:pt x="153" y="1155"/>
                  </a:cubicBezTo>
                  <a:lnTo>
                    <a:pt x="153" y="1155"/>
                  </a:lnTo>
                  <a:cubicBezTo>
                    <a:pt x="159" y="1162"/>
                    <a:pt x="165" y="1168"/>
                    <a:pt x="172" y="1174"/>
                  </a:cubicBezTo>
                  <a:close/>
                  <a:moveTo>
                    <a:pt x="237" y="773"/>
                  </a:moveTo>
                  <a:lnTo>
                    <a:pt x="237" y="773"/>
                  </a:lnTo>
                  <a:cubicBezTo>
                    <a:pt x="272" y="692"/>
                    <a:pt x="344" y="625"/>
                    <a:pt x="424" y="602"/>
                  </a:cubicBezTo>
                  <a:lnTo>
                    <a:pt x="424" y="602"/>
                  </a:lnTo>
                  <a:cubicBezTo>
                    <a:pt x="432" y="603"/>
                    <a:pt x="440" y="601"/>
                    <a:pt x="447" y="596"/>
                  </a:cubicBezTo>
                  <a:lnTo>
                    <a:pt x="447" y="596"/>
                  </a:lnTo>
                  <a:cubicBezTo>
                    <a:pt x="491" y="588"/>
                    <a:pt x="537" y="593"/>
                    <a:pt x="581" y="615"/>
                  </a:cubicBezTo>
                  <a:lnTo>
                    <a:pt x="581" y="615"/>
                  </a:lnTo>
                  <a:cubicBezTo>
                    <a:pt x="582" y="619"/>
                    <a:pt x="583" y="622"/>
                    <a:pt x="583" y="625"/>
                  </a:cubicBezTo>
                  <a:lnTo>
                    <a:pt x="583" y="625"/>
                  </a:lnTo>
                  <a:cubicBezTo>
                    <a:pt x="584" y="630"/>
                    <a:pt x="586" y="634"/>
                    <a:pt x="588" y="637"/>
                  </a:cubicBezTo>
                  <a:lnTo>
                    <a:pt x="588" y="637"/>
                  </a:lnTo>
                  <a:cubicBezTo>
                    <a:pt x="573" y="657"/>
                    <a:pt x="561" y="677"/>
                    <a:pt x="553" y="698"/>
                  </a:cubicBezTo>
                  <a:lnTo>
                    <a:pt x="553" y="698"/>
                  </a:lnTo>
                  <a:cubicBezTo>
                    <a:pt x="517" y="669"/>
                    <a:pt x="481" y="641"/>
                    <a:pt x="445" y="612"/>
                  </a:cubicBezTo>
                  <a:lnTo>
                    <a:pt x="445" y="612"/>
                  </a:lnTo>
                  <a:cubicBezTo>
                    <a:pt x="423" y="595"/>
                    <a:pt x="392" y="626"/>
                    <a:pt x="414" y="644"/>
                  </a:cubicBezTo>
                  <a:lnTo>
                    <a:pt x="414" y="644"/>
                  </a:lnTo>
                  <a:cubicBezTo>
                    <a:pt x="440" y="665"/>
                    <a:pt x="466" y="685"/>
                    <a:pt x="492" y="706"/>
                  </a:cubicBezTo>
                  <a:lnTo>
                    <a:pt x="492" y="706"/>
                  </a:lnTo>
                  <a:cubicBezTo>
                    <a:pt x="455" y="713"/>
                    <a:pt x="422" y="726"/>
                    <a:pt x="391" y="745"/>
                  </a:cubicBezTo>
                  <a:lnTo>
                    <a:pt x="391" y="745"/>
                  </a:lnTo>
                  <a:cubicBezTo>
                    <a:pt x="381" y="737"/>
                    <a:pt x="371" y="729"/>
                    <a:pt x="361" y="721"/>
                  </a:cubicBezTo>
                  <a:lnTo>
                    <a:pt x="361" y="721"/>
                  </a:lnTo>
                  <a:cubicBezTo>
                    <a:pt x="351" y="715"/>
                    <a:pt x="336" y="720"/>
                    <a:pt x="330" y="730"/>
                  </a:cubicBezTo>
                  <a:lnTo>
                    <a:pt x="330" y="730"/>
                  </a:lnTo>
                  <a:cubicBezTo>
                    <a:pt x="324" y="741"/>
                    <a:pt x="328" y="753"/>
                    <a:pt x="338" y="760"/>
                  </a:cubicBezTo>
                  <a:lnTo>
                    <a:pt x="338" y="760"/>
                  </a:lnTo>
                  <a:cubicBezTo>
                    <a:pt x="343" y="764"/>
                    <a:pt x="348" y="767"/>
                    <a:pt x="353" y="771"/>
                  </a:cubicBezTo>
                  <a:lnTo>
                    <a:pt x="353" y="771"/>
                  </a:lnTo>
                  <a:cubicBezTo>
                    <a:pt x="266" y="842"/>
                    <a:pt x="209" y="959"/>
                    <a:pt x="184" y="1083"/>
                  </a:cubicBezTo>
                  <a:lnTo>
                    <a:pt x="184" y="1083"/>
                  </a:lnTo>
                  <a:cubicBezTo>
                    <a:pt x="149" y="997"/>
                    <a:pt x="207" y="841"/>
                    <a:pt x="237" y="773"/>
                  </a:cubicBezTo>
                  <a:close/>
                  <a:moveTo>
                    <a:pt x="1212" y="332"/>
                  </a:moveTo>
                  <a:lnTo>
                    <a:pt x="1212" y="332"/>
                  </a:lnTo>
                  <a:cubicBezTo>
                    <a:pt x="1193" y="348"/>
                    <a:pt x="1175" y="365"/>
                    <a:pt x="1159" y="383"/>
                  </a:cubicBezTo>
                  <a:lnTo>
                    <a:pt x="1159" y="383"/>
                  </a:lnTo>
                  <a:cubicBezTo>
                    <a:pt x="1157" y="383"/>
                    <a:pt x="1155" y="383"/>
                    <a:pt x="1152" y="383"/>
                  </a:cubicBezTo>
                  <a:lnTo>
                    <a:pt x="1152" y="383"/>
                  </a:lnTo>
                  <a:cubicBezTo>
                    <a:pt x="1050" y="299"/>
                    <a:pt x="918" y="277"/>
                    <a:pt x="789" y="314"/>
                  </a:cubicBezTo>
                  <a:lnTo>
                    <a:pt x="789" y="314"/>
                  </a:lnTo>
                  <a:cubicBezTo>
                    <a:pt x="682" y="346"/>
                    <a:pt x="595" y="435"/>
                    <a:pt x="580" y="542"/>
                  </a:cubicBezTo>
                  <a:lnTo>
                    <a:pt x="580" y="542"/>
                  </a:lnTo>
                  <a:cubicBezTo>
                    <a:pt x="546" y="529"/>
                    <a:pt x="510" y="524"/>
                    <a:pt x="476" y="525"/>
                  </a:cubicBezTo>
                  <a:lnTo>
                    <a:pt x="476" y="525"/>
                  </a:lnTo>
                  <a:cubicBezTo>
                    <a:pt x="587" y="256"/>
                    <a:pt x="1002" y="101"/>
                    <a:pt x="1212" y="332"/>
                  </a:cubicBezTo>
                  <a:close/>
                  <a:moveTo>
                    <a:pt x="1556" y="459"/>
                  </a:moveTo>
                  <a:lnTo>
                    <a:pt x="1556" y="459"/>
                  </a:lnTo>
                  <a:cubicBezTo>
                    <a:pt x="1506" y="484"/>
                    <a:pt x="1461" y="523"/>
                    <a:pt x="1402" y="534"/>
                  </a:cubicBezTo>
                  <a:lnTo>
                    <a:pt x="1402" y="534"/>
                  </a:lnTo>
                  <a:cubicBezTo>
                    <a:pt x="1350" y="480"/>
                    <a:pt x="1291" y="436"/>
                    <a:pt x="1224" y="411"/>
                  </a:cubicBezTo>
                  <a:lnTo>
                    <a:pt x="1224" y="411"/>
                  </a:lnTo>
                  <a:cubicBezTo>
                    <a:pt x="1263" y="373"/>
                    <a:pt x="1308" y="343"/>
                    <a:pt x="1363" y="327"/>
                  </a:cubicBezTo>
                  <a:lnTo>
                    <a:pt x="1363" y="327"/>
                  </a:lnTo>
                  <a:cubicBezTo>
                    <a:pt x="1454" y="301"/>
                    <a:pt x="1553" y="367"/>
                    <a:pt x="1556" y="459"/>
                  </a:cubicBezTo>
                  <a:close/>
                  <a:moveTo>
                    <a:pt x="1791" y="582"/>
                  </a:moveTo>
                  <a:lnTo>
                    <a:pt x="1791" y="582"/>
                  </a:lnTo>
                  <a:cubicBezTo>
                    <a:pt x="1935" y="719"/>
                    <a:pt x="1967" y="1004"/>
                    <a:pt x="1845" y="1161"/>
                  </a:cubicBezTo>
                  <a:lnTo>
                    <a:pt x="1845" y="1161"/>
                  </a:lnTo>
                  <a:cubicBezTo>
                    <a:pt x="1828" y="1145"/>
                    <a:pt x="1808" y="1132"/>
                    <a:pt x="1785" y="1117"/>
                  </a:cubicBezTo>
                  <a:lnTo>
                    <a:pt x="1785" y="1117"/>
                  </a:lnTo>
                  <a:cubicBezTo>
                    <a:pt x="1785" y="1114"/>
                    <a:pt x="1785" y="1112"/>
                    <a:pt x="1784" y="1109"/>
                  </a:cubicBezTo>
                  <a:lnTo>
                    <a:pt x="1784" y="1109"/>
                  </a:lnTo>
                  <a:cubicBezTo>
                    <a:pt x="1775" y="1002"/>
                    <a:pt x="1728" y="893"/>
                    <a:pt x="1650" y="818"/>
                  </a:cubicBezTo>
                  <a:lnTo>
                    <a:pt x="1650" y="818"/>
                  </a:lnTo>
                  <a:cubicBezTo>
                    <a:pt x="1679" y="809"/>
                    <a:pt x="1706" y="800"/>
                    <a:pt x="1734" y="791"/>
                  </a:cubicBezTo>
                  <a:lnTo>
                    <a:pt x="1734" y="791"/>
                  </a:lnTo>
                  <a:cubicBezTo>
                    <a:pt x="1761" y="781"/>
                    <a:pt x="1750" y="739"/>
                    <a:pt x="1722" y="748"/>
                  </a:cubicBezTo>
                  <a:lnTo>
                    <a:pt x="1722" y="748"/>
                  </a:lnTo>
                  <a:cubicBezTo>
                    <a:pt x="1687" y="759"/>
                    <a:pt x="1652" y="771"/>
                    <a:pt x="1616" y="783"/>
                  </a:cubicBezTo>
                  <a:lnTo>
                    <a:pt x="1616" y="783"/>
                  </a:lnTo>
                  <a:cubicBezTo>
                    <a:pt x="1614" y="784"/>
                    <a:pt x="1613" y="785"/>
                    <a:pt x="1611" y="786"/>
                  </a:cubicBezTo>
                  <a:lnTo>
                    <a:pt x="1611" y="786"/>
                  </a:lnTo>
                  <a:cubicBezTo>
                    <a:pt x="1606" y="782"/>
                    <a:pt x="1601" y="778"/>
                    <a:pt x="1596" y="774"/>
                  </a:cubicBezTo>
                  <a:lnTo>
                    <a:pt x="1596" y="774"/>
                  </a:lnTo>
                  <a:cubicBezTo>
                    <a:pt x="1595" y="774"/>
                    <a:pt x="1595" y="773"/>
                    <a:pt x="1594" y="773"/>
                  </a:cubicBezTo>
                  <a:lnTo>
                    <a:pt x="1594" y="773"/>
                  </a:lnTo>
                  <a:cubicBezTo>
                    <a:pt x="1623" y="746"/>
                    <a:pt x="1652" y="719"/>
                    <a:pt x="1681" y="692"/>
                  </a:cubicBezTo>
                  <a:lnTo>
                    <a:pt x="1681" y="692"/>
                  </a:lnTo>
                  <a:cubicBezTo>
                    <a:pt x="1702" y="673"/>
                    <a:pt x="1671" y="642"/>
                    <a:pt x="1650" y="661"/>
                  </a:cubicBezTo>
                  <a:lnTo>
                    <a:pt x="1650" y="661"/>
                  </a:lnTo>
                  <a:cubicBezTo>
                    <a:pt x="1620" y="688"/>
                    <a:pt x="1591" y="715"/>
                    <a:pt x="1561" y="742"/>
                  </a:cubicBezTo>
                  <a:lnTo>
                    <a:pt x="1561" y="742"/>
                  </a:lnTo>
                  <a:cubicBezTo>
                    <a:pt x="1528" y="689"/>
                    <a:pt x="1492" y="636"/>
                    <a:pt x="1452" y="589"/>
                  </a:cubicBezTo>
                  <a:lnTo>
                    <a:pt x="1452" y="589"/>
                  </a:lnTo>
                  <a:cubicBezTo>
                    <a:pt x="1475" y="582"/>
                    <a:pt x="1495" y="571"/>
                    <a:pt x="1518" y="555"/>
                  </a:cubicBezTo>
                  <a:lnTo>
                    <a:pt x="1518" y="555"/>
                  </a:lnTo>
                  <a:cubicBezTo>
                    <a:pt x="1619" y="488"/>
                    <a:pt x="1703" y="499"/>
                    <a:pt x="1791" y="582"/>
                  </a:cubicBezTo>
                  <a:close/>
                  <a:moveTo>
                    <a:pt x="1464" y="1788"/>
                  </a:moveTo>
                  <a:lnTo>
                    <a:pt x="1464" y="1788"/>
                  </a:lnTo>
                  <a:cubicBezTo>
                    <a:pt x="1483" y="1739"/>
                    <a:pt x="1488" y="1687"/>
                    <a:pt x="1477" y="1636"/>
                  </a:cubicBezTo>
                  <a:lnTo>
                    <a:pt x="1477" y="1636"/>
                  </a:lnTo>
                  <a:cubicBezTo>
                    <a:pt x="1510" y="1649"/>
                    <a:pt x="1544" y="1661"/>
                    <a:pt x="1578" y="1674"/>
                  </a:cubicBezTo>
                  <a:lnTo>
                    <a:pt x="1578" y="1674"/>
                  </a:lnTo>
                  <a:cubicBezTo>
                    <a:pt x="1605" y="1684"/>
                    <a:pt x="1616" y="1641"/>
                    <a:pt x="1589" y="1631"/>
                  </a:cubicBezTo>
                  <a:lnTo>
                    <a:pt x="1589" y="1631"/>
                  </a:lnTo>
                  <a:cubicBezTo>
                    <a:pt x="1545" y="1615"/>
                    <a:pt x="1501" y="1598"/>
                    <a:pt x="1457" y="1581"/>
                  </a:cubicBezTo>
                  <a:lnTo>
                    <a:pt x="1457" y="1581"/>
                  </a:lnTo>
                  <a:lnTo>
                    <a:pt x="1457" y="1581"/>
                  </a:lnTo>
                  <a:lnTo>
                    <a:pt x="1457" y="1581"/>
                  </a:lnTo>
                  <a:cubicBezTo>
                    <a:pt x="1502" y="1590"/>
                    <a:pt x="1554" y="1567"/>
                    <a:pt x="1596" y="1532"/>
                  </a:cubicBezTo>
                  <a:lnTo>
                    <a:pt x="1596" y="1532"/>
                  </a:lnTo>
                  <a:cubicBezTo>
                    <a:pt x="1597" y="1535"/>
                    <a:pt x="1597" y="1537"/>
                    <a:pt x="1599" y="1539"/>
                  </a:cubicBezTo>
                  <a:lnTo>
                    <a:pt x="1599" y="1539"/>
                  </a:lnTo>
                  <a:cubicBezTo>
                    <a:pt x="1610" y="1558"/>
                    <a:pt x="1621" y="1577"/>
                    <a:pt x="1633" y="1596"/>
                  </a:cubicBezTo>
                  <a:lnTo>
                    <a:pt x="1633" y="1596"/>
                  </a:lnTo>
                  <a:cubicBezTo>
                    <a:pt x="1647" y="1620"/>
                    <a:pt x="1686" y="1598"/>
                    <a:pt x="1671" y="1573"/>
                  </a:cubicBezTo>
                  <a:lnTo>
                    <a:pt x="1671" y="1573"/>
                  </a:lnTo>
                  <a:cubicBezTo>
                    <a:pt x="1660" y="1554"/>
                    <a:pt x="1648" y="1536"/>
                    <a:pt x="1637" y="1516"/>
                  </a:cubicBezTo>
                  <a:lnTo>
                    <a:pt x="1637" y="1516"/>
                  </a:lnTo>
                  <a:cubicBezTo>
                    <a:pt x="1633" y="1511"/>
                    <a:pt x="1629" y="1508"/>
                    <a:pt x="1624" y="1507"/>
                  </a:cubicBezTo>
                  <a:lnTo>
                    <a:pt x="1624" y="1507"/>
                  </a:lnTo>
                  <a:cubicBezTo>
                    <a:pt x="1709" y="1424"/>
                    <a:pt x="1769" y="1313"/>
                    <a:pt x="1783" y="1197"/>
                  </a:cubicBezTo>
                  <a:lnTo>
                    <a:pt x="1783" y="1197"/>
                  </a:lnTo>
                  <a:cubicBezTo>
                    <a:pt x="2042" y="1392"/>
                    <a:pt x="1709" y="1754"/>
                    <a:pt x="1464" y="1788"/>
                  </a:cubicBezTo>
                  <a:close/>
                  <a:moveTo>
                    <a:pt x="1342" y="1864"/>
                  </a:moveTo>
                  <a:lnTo>
                    <a:pt x="1342" y="1864"/>
                  </a:lnTo>
                  <a:cubicBezTo>
                    <a:pt x="1324" y="1884"/>
                    <a:pt x="1287" y="1911"/>
                    <a:pt x="1244" y="1934"/>
                  </a:cubicBezTo>
                  <a:lnTo>
                    <a:pt x="1244" y="1934"/>
                  </a:lnTo>
                  <a:cubicBezTo>
                    <a:pt x="1244" y="1904"/>
                    <a:pt x="1242" y="1873"/>
                    <a:pt x="1236" y="1843"/>
                  </a:cubicBezTo>
                  <a:lnTo>
                    <a:pt x="1236" y="1843"/>
                  </a:lnTo>
                  <a:cubicBezTo>
                    <a:pt x="1230" y="1815"/>
                    <a:pt x="1187" y="1827"/>
                    <a:pt x="1193" y="1855"/>
                  </a:cubicBezTo>
                  <a:lnTo>
                    <a:pt x="1193" y="1855"/>
                  </a:lnTo>
                  <a:cubicBezTo>
                    <a:pt x="1200" y="1889"/>
                    <a:pt x="1201" y="1922"/>
                    <a:pt x="1198" y="1956"/>
                  </a:cubicBezTo>
                  <a:lnTo>
                    <a:pt x="1198" y="1956"/>
                  </a:lnTo>
                  <a:cubicBezTo>
                    <a:pt x="1182" y="1963"/>
                    <a:pt x="1165" y="1968"/>
                    <a:pt x="1148" y="1972"/>
                  </a:cubicBezTo>
                  <a:lnTo>
                    <a:pt x="1148" y="1972"/>
                  </a:lnTo>
                  <a:cubicBezTo>
                    <a:pt x="1149" y="1963"/>
                    <a:pt x="1149" y="1954"/>
                    <a:pt x="1150" y="1945"/>
                  </a:cubicBezTo>
                  <a:lnTo>
                    <a:pt x="1150" y="1945"/>
                  </a:lnTo>
                  <a:cubicBezTo>
                    <a:pt x="1152" y="1924"/>
                    <a:pt x="1153" y="1904"/>
                    <a:pt x="1154" y="1883"/>
                  </a:cubicBezTo>
                  <a:lnTo>
                    <a:pt x="1154" y="1883"/>
                  </a:lnTo>
                  <a:cubicBezTo>
                    <a:pt x="1156" y="1854"/>
                    <a:pt x="1112" y="1854"/>
                    <a:pt x="1110" y="1883"/>
                  </a:cubicBezTo>
                  <a:lnTo>
                    <a:pt x="1110" y="1883"/>
                  </a:lnTo>
                  <a:cubicBezTo>
                    <a:pt x="1108" y="1904"/>
                    <a:pt x="1107" y="1924"/>
                    <a:pt x="1105" y="1945"/>
                  </a:cubicBezTo>
                  <a:lnTo>
                    <a:pt x="1105" y="1945"/>
                  </a:lnTo>
                  <a:cubicBezTo>
                    <a:pt x="1105" y="1955"/>
                    <a:pt x="1103" y="1967"/>
                    <a:pt x="1102" y="1978"/>
                  </a:cubicBezTo>
                  <a:lnTo>
                    <a:pt x="1102" y="1978"/>
                  </a:lnTo>
                  <a:cubicBezTo>
                    <a:pt x="1060" y="1977"/>
                    <a:pt x="1027" y="1957"/>
                    <a:pt x="1018" y="1903"/>
                  </a:cubicBezTo>
                  <a:lnTo>
                    <a:pt x="1018" y="1903"/>
                  </a:lnTo>
                  <a:cubicBezTo>
                    <a:pt x="1056" y="1874"/>
                    <a:pt x="1087" y="1838"/>
                    <a:pt x="1106" y="1791"/>
                  </a:cubicBezTo>
                  <a:lnTo>
                    <a:pt x="1106" y="1791"/>
                  </a:lnTo>
                  <a:cubicBezTo>
                    <a:pt x="1207" y="1759"/>
                    <a:pt x="1331" y="1697"/>
                    <a:pt x="1396" y="1610"/>
                  </a:cubicBezTo>
                  <a:lnTo>
                    <a:pt x="1396" y="1610"/>
                  </a:lnTo>
                  <a:cubicBezTo>
                    <a:pt x="1441" y="1692"/>
                    <a:pt x="1408" y="1793"/>
                    <a:pt x="1342" y="1864"/>
                  </a:cubicBezTo>
                  <a:lnTo>
                    <a:pt x="457" y="1636"/>
                  </a:lnTo>
                  <a:lnTo>
                    <a:pt x="457" y="1636"/>
                  </a:lnTo>
                  <a:cubicBezTo>
                    <a:pt x="497" y="1640"/>
                    <a:pt x="542" y="1637"/>
                    <a:pt x="591" y="1625"/>
                  </a:cubicBezTo>
                  <a:lnTo>
                    <a:pt x="591" y="1625"/>
                  </a:lnTo>
                  <a:cubicBezTo>
                    <a:pt x="596" y="1624"/>
                    <a:pt x="599" y="1622"/>
                    <a:pt x="603" y="1620"/>
                  </a:cubicBezTo>
                  <a:lnTo>
                    <a:pt x="603" y="1620"/>
                  </a:lnTo>
                  <a:cubicBezTo>
                    <a:pt x="604" y="1622"/>
                    <a:pt x="606" y="1626"/>
                    <a:pt x="607" y="1629"/>
                  </a:cubicBezTo>
                  <a:lnTo>
                    <a:pt x="607" y="1629"/>
                  </a:lnTo>
                  <a:cubicBezTo>
                    <a:pt x="563" y="1650"/>
                    <a:pt x="520" y="1673"/>
                    <a:pt x="479" y="1701"/>
                  </a:cubicBezTo>
                  <a:lnTo>
                    <a:pt x="479" y="1701"/>
                  </a:lnTo>
                  <a:cubicBezTo>
                    <a:pt x="455" y="1716"/>
                    <a:pt x="477" y="1755"/>
                    <a:pt x="502" y="1739"/>
                  </a:cubicBezTo>
                  <a:lnTo>
                    <a:pt x="502" y="1739"/>
                  </a:lnTo>
                  <a:cubicBezTo>
                    <a:pt x="534" y="1717"/>
                    <a:pt x="568" y="1698"/>
                    <a:pt x="603" y="1681"/>
                  </a:cubicBezTo>
                  <a:lnTo>
                    <a:pt x="603" y="1681"/>
                  </a:lnTo>
                  <a:cubicBezTo>
                    <a:pt x="573" y="1709"/>
                    <a:pt x="543" y="1739"/>
                    <a:pt x="514" y="1768"/>
                  </a:cubicBezTo>
                  <a:lnTo>
                    <a:pt x="514" y="1768"/>
                  </a:lnTo>
                  <a:cubicBezTo>
                    <a:pt x="493" y="1788"/>
                    <a:pt x="525" y="1819"/>
                    <a:pt x="546" y="1799"/>
                  </a:cubicBezTo>
                  <a:lnTo>
                    <a:pt x="546" y="1799"/>
                  </a:lnTo>
                  <a:cubicBezTo>
                    <a:pt x="576" y="1769"/>
                    <a:pt x="606" y="1739"/>
                    <a:pt x="637" y="1709"/>
                  </a:cubicBezTo>
                  <a:lnTo>
                    <a:pt x="637" y="1709"/>
                  </a:lnTo>
                  <a:cubicBezTo>
                    <a:pt x="642" y="1704"/>
                    <a:pt x="644" y="1698"/>
                    <a:pt x="643" y="1693"/>
                  </a:cubicBezTo>
                  <a:lnTo>
                    <a:pt x="643" y="1693"/>
                  </a:lnTo>
                  <a:cubicBezTo>
                    <a:pt x="654" y="1708"/>
                    <a:pt x="667" y="1721"/>
                    <a:pt x="681" y="1733"/>
                  </a:cubicBezTo>
                  <a:lnTo>
                    <a:pt x="681" y="1733"/>
                  </a:lnTo>
                  <a:cubicBezTo>
                    <a:pt x="677" y="1737"/>
                    <a:pt x="674" y="1739"/>
                    <a:pt x="672" y="1745"/>
                  </a:cubicBezTo>
                  <a:lnTo>
                    <a:pt x="672" y="1745"/>
                  </a:lnTo>
                  <a:cubicBezTo>
                    <a:pt x="667" y="1761"/>
                    <a:pt x="661" y="1778"/>
                    <a:pt x="655" y="1794"/>
                  </a:cubicBezTo>
                  <a:lnTo>
                    <a:pt x="655" y="1794"/>
                  </a:lnTo>
                  <a:cubicBezTo>
                    <a:pt x="646" y="1821"/>
                    <a:pt x="689" y="1833"/>
                    <a:pt x="698" y="1806"/>
                  </a:cubicBezTo>
                  <a:lnTo>
                    <a:pt x="698" y="1806"/>
                  </a:lnTo>
                  <a:cubicBezTo>
                    <a:pt x="704" y="1790"/>
                    <a:pt x="709" y="1774"/>
                    <a:pt x="714" y="1759"/>
                  </a:cubicBezTo>
                  <a:lnTo>
                    <a:pt x="714" y="1759"/>
                  </a:lnTo>
                  <a:cubicBezTo>
                    <a:pt x="810" y="1820"/>
                    <a:pt x="913" y="1832"/>
                    <a:pt x="1019" y="1813"/>
                  </a:cubicBezTo>
                  <a:lnTo>
                    <a:pt x="1019" y="1813"/>
                  </a:lnTo>
                  <a:cubicBezTo>
                    <a:pt x="864" y="2015"/>
                    <a:pt x="307" y="1897"/>
                    <a:pt x="457" y="1636"/>
                  </a:cubicBezTo>
                  <a:lnTo>
                    <a:pt x="1342" y="1864"/>
                  </a:lnTo>
                  <a:close/>
                  <a:moveTo>
                    <a:pt x="944" y="412"/>
                  </a:moveTo>
                  <a:lnTo>
                    <a:pt x="944" y="412"/>
                  </a:lnTo>
                  <a:cubicBezTo>
                    <a:pt x="911" y="423"/>
                    <a:pt x="866" y="442"/>
                    <a:pt x="818" y="467"/>
                  </a:cubicBezTo>
                  <a:lnTo>
                    <a:pt x="818" y="467"/>
                  </a:lnTo>
                  <a:cubicBezTo>
                    <a:pt x="815" y="447"/>
                    <a:pt x="805" y="430"/>
                    <a:pt x="788" y="418"/>
                  </a:cubicBezTo>
                  <a:lnTo>
                    <a:pt x="788" y="418"/>
                  </a:lnTo>
                  <a:cubicBezTo>
                    <a:pt x="763" y="403"/>
                    <a:pt x="741" y="441"/>
                    <a:pt x="765" y="457"/>
                  </a:cubicBezTo>
                  <a:lnTo>
                    <a:pt x="765" y="457"/>
                  </a:lnTo>
                  <a:cubicBezTo>
                    <a:pt x="773" y="462"/>
                    <a:pt x="777" y="471"/>
                    <a:pt x="775" y="481"/>
                  </a:cubicBezTo>
                  <a:lnTo>
                    <a:pt x="775" y="481"/>
                  </a:lnTo>
                  <a:cubicBezTo>
                    <a:pt x="775" y="484"/>
                    <a:pt x="775" y="487"/>
                    <a:pt x="776" y="490"/>
                  </a:cubicBezTo>
                  <a:lnTo>
                    <a:pt x="776" y="490"/>
                  </a:lnTo>
                  <a:cubicBezTo>
                    <a:pt x="730" y="515"/>
                    <a:pt x="685" y="545"/>
                    <a:pt x="646" y="579"/>
                  </a:cubicBezTo>
                  <a:lnTo>
                    <a:pt x="646" y="579"/>
                  </a:lnTo>
                  <a:cubicBezTo>
                    <a:pt x="646" y="578"/>
                    <a:pt x="644" y="576"/>
                    <a:pt x="644" y="575"/>
                  </a:cubicBezTo>
                  <a:lnTo>
                    <a:pt x="644" y="575"/>
                  </a:lnTo>
                  <a:cubicBezTo>
                    <a:pt x="638" y="453"/>
                    <a:pt x="768" y="377"/>
                    <a:pt x="878" y="363"/>
                  </a:cubicBezTo>
                  <a:lnTo>
                    <a:pt x="878" y="363"/>
                  </a:lnTo>
                  <a:cubicBezTo>
                    <a:pt x="933" y="356"/>
                    <a:pt x="989" y="366"/>
                    <a:pt x="1038" y="389"/>
                  </a:cubicBezTo>
                  <a:lnTo>
                    <a:pt x="1038" y="389"/>
                  </a:lnTo>
                  <a:cubicBezTo>
                    <a:pt x="1008" y="393"/>
                    <a:pt x="977" y="400"/>
                    <a:pt x="944" y="412"/>
                  </a:cubicBezTo>
                  <a:lnTo>
                    <a:pt x="1175" y="1291"/>
                  </a:lnTo>
                  <a:lnTo>
                    <a:pt x="1175" y="1291"/>
                  </a:lnTo>
                  <a:cubicBezTo>
                    <a:pt x="1177" y="1294"/>
                    <a:pt x="1177" y="1294"/>
                    <a:pt x="1175" y="1291"/>
                  </a:cubicBezTo>
                  <a:lnTo>
                    <a:pt x="944" y="412"/>
                  </a:lnTo>
                  <a:close/>
                  <a:moveTo>
                    <a:pt x="1055" y="1128"/>
                  </a:moveTo>
                  <a:lnTo>
                    <a:pt x="1055" y="1128"/>
                  </a:lnTo>
                  <a:cubicBezTo>
                    <a:pt x="1071" y="1133"/>
                    <a:pt x="1087" y="1143"/>
                    <a:pt x="1096" y="1155"/>
                  </a:cubicBezTo>
                  <a:lnTo>
                    <a:pt x="1096" y="1155"/>
                  </a:lnTo>
                  <a:cubicBezTo>
                    <a:pt x="1102" y="1164"/>
                    <a:pt x="1099" y="1173"/>
                    <a:pt x="1092" y="1182"/>
                  </a:cubicBezTo>
                  <a:lnTo>
                    <a:pt x="1092" y="1182"/>
                  </a:lnTo>
                  <a:cubicBezTo>
                    <a:pt x="1080" y="1172"/>
                    <a:pt x="1068" y="1162"/>
                    <a:pt x="1055" y="1152"/>
                  </a:cubicBezTo>
                  <a:lnTo>
                    <a:pt x="1055" y="1152"/>
                  </a:lnTo>
                  <a:cubicBezTo>
                    <a:pt x="1046" y="1144"/>
                    <a:pt x="1033" y="1143"/>
                    <a:pt x="1024" y="1152"/>
                  </a:cubicBezTo>
                  <a:lnTo>
                    <a:pt x="1024" y="1152"/>
                  </a:lnTo>
                  <a:cubicBezTo>
                    <a:pt x="1023" y="1153"/>
                    <a:pt x="1023" y="1154"/>
                    <a:pt x="1022" y="1154"/>
                  </a:cubicBezTo>
                  <a:lnTo>
                    <a:pt x="1022" y="1154"/>
                  </a:lnTo>
                  <a:cubicBezTo>
                    <a:pt x="1007" y="1135"/>
                    <a:pt x="973" y="1156"/>
                    <a:pt x="987" y="1180"/>
                  </a:cubicBezTo>
                  <a:lnTo>
                    <a:pt x="987" y="1180"/>
                  </a:lnTo>
                  <a:cubicBezTo>
                    <a:pt x="998" y="1200"/>
                    <a:pt x="1009" y="1220"/>
                    <a:pt x="1021" y="1241"/>
                  </a:cubicBezTo>
                  <a:lnTo>
                    <a:pt x="1021" y="1241"/>
                  </a:lnTo>
                  <a:cubicBezTo>
                    <a:pt x="998" y="1256"/>
                    <a:pt x="977" y="1273"/>
                    <a:pt x="954" y="1289"/>
                  </a:cubicBezTo>
                  <a:lnTo>
                    <a:pt x="954" y="1289"/>
                  </a:lnTo>
                  <a:cubicBezTo>
                    <a:pt x="957" y="1251"/>
                    <a:pt x="961" y="1212"/>
                    <a:pt x="966" y="1174"/>
                  </a:cubicBezTo>
                  <a:lnTo>
                    <a:pt x="966" y="1174"/>
                  </a:lnTo>
                  <a:cubicBezTo>
                    <a:pt x="969" y="1157"/>
                    <a:pt x="970" y="1116"/>
                    <a:pt x="995" y="1113"/>
                  </a:cubicBezTo>
                  <a:lnTo>
                    <a:pt x="995" y="1113"/>
                  </a:lnTo>
                  <a:cubicBezTo>
                    <a:pt x="1015" y="1111"/>
                    <a:pt x="1038" y="1122"/>
                    <a:pt x="1055" y="1128"/>
                  </a:cubicBezTo>
                  <a:close/>
                  <a:moveTo>
                    <a:pt x="1052" y="1207"/>
                  </a:moveTo>
                  <a:lnTo>
                    <a:pt x="1052" y="1207"/>
                  </a:lnTo>
                  <a:cubicBezTo>
                    <a:pt x="1055" y="1208"/>
                    <a:pt x="1057" y="1210"/>
                    <a:pt x="1060" y="1212"/>
                  </a:cubicBezTo>
                  <a:lnTo>
                    <a:pt x="1060" y="1212"/>
                  </a:lnTo>
                  <a:cubicBezTo>
                    <a:pt x="1058" y="1213"/>
                    <a:pt x="1058" y="1214"/>
                    <a:pt x="1056" y="1214"/>
                  </a:cubicBezTo>
                  <a:lnTo>
                    <a:pt x="1056" y="1214"/>
                  </a:lnTo>
                  <a:cubicBezTo>
                    <a:pt x="1055" y="1212"/>
                    <a:pt x="1054" y="1209"/>
                    <a:pt x="1052" y="1207"/>
                  </a:cubicBezTo>
                  <a:close/>
                  <a:moveTo>
                    <a:pt x="982" y="1429"/>
                  </a:moveTo>
                  <a:lnTo>
                    <a:pt x="982" y="1429"/>
                  </a:lnTo>
                  <a:cubicBezTo>
                    <a:pt x="971" y="1485"/>
                    <a:pt x="836" y="1463"/>
                    <a:pt x="803" y="1446"/>
                  </a:cubicBezTo>
                  <a:lnTo>
                    <a:pt x="803" y="1446"/>
                  </a:lnTo>
                  <a:cubicBezTo>
                    <a:pt x="704" y="1394"/>
                    <a:pt x="815" y="1288"/>
                    <a:pt x="890" y="1231"/>
                  </a:cubicBezTo>
                  <a:lnTo>
                    <a:pt x="890" y="1231"/>
                  </a:lnTo>
                  <a:cubicBezTo>
                    <a:pt x="888" y="1261"/>
                    <a:pt x="887" y="1291"/>
                    <a:pt x="886" y="1316"/>
                  </a:cubicBezTo>
                  <a:lnTo>
                    <a:pt x="886" y="1316"/>
                  </a:lnTo>
                  <a:cubicBezTo>
                    <a:pt x="886" y="1324"/>
                    <a:pt x="888" y="1330"/>
                    <a:pt x="891" y="1335"/>
                  </a:cubicBezTo>
                  <a:lnTo>
                    <a:pt x="891" y="1335"/>
                  </a:lnTo>
                  <a:cubicBezTo>
                    <a:pt x="881" y="1358"/>
                    <a:pt x="872" y="1380"/>
                    <a:pt x="862" y="1402"/>
                  </a:cubicBezTo>
                  <a:lnTo>
                    <a:pt x="862" y="1402"/>
                  </a:lnTo>
                  <a:cubicBezTo>
                    <a:pt x="850" y="1428"/>
                    <a:pt x="889" y="1450"/>
                    <a:pt x="900" y="1425"/>
                  </a:cubicBezTo>
                  <a:lnTo>
                    <a:pt x="900" y="1425"/>
                  </a:lnTo>
                  <a:cubicBezTo>
                    <a:pt x="909" y="1406"/>
                    <a:pt x="916" y="1389"/>
                    <a:pt x="924" y="1371"/>
                  </a:cubicBezTo>
                  <a:lnTo>
                    <a:pt x="924" y="1371"/>
                  </a:lnTo>
                  <a:cubicBezTo>
                    <a:pt x="933" y="1378"/>
                    <a:pt x="945" y="1379"/>
                    <a:pt x="957" y="1370"/>
                  </a:cubicBezTo>
                  <a:lnTo>
                    <a:pt x="957" y="1370"/>
                  </a:lnTo>
                  <a:cubicBezTo>
                    <a:pt x="971" y="1359"/>
                    <a:pt x="985" y="1349"/>
                    <a:pt x="1000" y="1338"/>
                  </a:cubicBezTo>
                  <a:lnTo>
                    <a:pt x="1000" y="1338"/>
                  </a:lnTo>
                  <a:cubicBezTo>
                    <a:pt x="994" y="1368"/>
                    <a:pt x="988" y="1398"/>
                    <a:pt x="982" y="1429"/>
                  </a:cubicBezTo>
                  <a:lnTo>
                    <a:pt x="1263" y="969"/>
                  </a:lnTo>
                  <a:lnTo>
                    <a:pt x="1263" y="969"/>
                  </a:lnTo>
                  <a:cubicBezTo>
                    <a:pt x="1322" y="1048"/>
                    <a:pt x="1375" y="1159"/>
                    <a:pt x="1324" y="1253"/>
                  </a:cubicBezTo>
                  <a:lnTo>
                    <a:pt x="1324" y="1253"/>
                  </a:lnTo>
                  <a:cubicBezTo>
                    <a:pt x="1276" y="1342"/>
                    <a:pt x="1155" y="1383"/>
                    <a:pt x="1060" y="1402"/>
                  </a:cubicBezTo>
                  <a:lnTo>
                    <a:pt x="1060" y="1402"/>
                  </a:lnTo>
                  <a:cubicBezTo>
                    <a:pt x="1065" y="1369"/>
                    <a:pt x="1068" y="1335"/>
                    <a:pt x="1074" y="1308"/>
                  </a:cubicBezTo>
                  <a:lnTo>
                    <a:pt x="1074" y="1308"/>
                  </a:lnTo>
                  <a:cubicBezTo>
                    <a:pt x="1075" y="1299"/>
                    <a:pt x="1074" y="1292"/>
                    <a:pt x="1071" y="1286"/>
                  </a:cubicBezTo>
                  <a:lnTo>
                    <a:pt x="1071" y="1286"/>
                  </a:lnTo>
                  <a:cubicBezTo>
                    <a:pt x="1086" y="1275"/>
                    <a:pt x="1102" y="1264"/>
                    <a:pt x="1117" y="1252"/>
                  </a:cubicBezTo>
                  <a:lnTo>
                    <a:pt x="1117" y="1252"/>
                  </a:lnTo>
                  <a:cubicBezTo>
                    <a:pt x="1120" y="1253"/>
                    <a:pt x="1122" y="1255"/>
                    <a:pt x="1125" y="1256"/>
                  </a:cubicBezTo>
                  <a:lnTo>
                    <a:pt x="1125" y="1256"/>
                  </a:lnTo>
                  <a:cubicBezTo>
                    <a:pt x="1133" y="1261"/>
                    <a:pt x="1141" y="1266"/>
                    <a:pt x="1149" y="1273"/>
                  </a:cubicBezTo>
                  <a:lnTo>
                    <a:pt x="1149" y="1273"/>
                  </a:lnTo>
                  <a:cubicBezTo>
                    <a:pt x="1156" y="1277"/>
                    <a:pt x="1163" y="1282"/>
                    <a:pt x="1169" y="1287"/>
                  </a:cubicBezTo>
                  <a:lnTo>
                    <a:pt x="1169" y="1287"/>
                  </a:lnTo>
                  <a:cubicBezTo>
                    <a:pt x="1171" y="1289"/>
                    <a:pt x="1173" y="1292"/>
                    <a:pt x="1176" y="1294"/>
                  </a:cubicBezTo>
                  <a:lnTo>
                    <a:pt x="1176" y="1294"/>
                  </a:lnTo>
                  <a:cubicBezTo>
                    <a:pt x="1182" y="1297"/>
                    <a:pt x="1187" y="1299"/>
                    <a:pt x="1193" y="1300"/>
                  </a:cubicBezTo>
                  <a:lnTo>
                    <a:pt x="1193" y="1300"/>
                  </a:lnTo>
                  <a:cubicBezTo>
                    <a:pt x="1209" y="1301"/>
                    <a:pt x="1217" y="1285"/>
                    <a:pt x="1215" y="1272"/>
                  </a:cubicBezTo>
                  <a:lnTo>
                    <a:pt x="1215" y="1272"/>
                  </a:lnTo>
                  <a:cubicBezTo>
                    <a:pt x="1212" y="1257"/>
                    <a:pt x="1187" y="1245"/>
                    <a:pt x="1176" y="1237"/>
                  </a:cubicBezTo>
                  <a:lnTo>
                    <a:pt x="1176" y="1237"/>
                  </a:lnTo>
                  <a:cubicBezTo>
                    <a:pt x="1167" y="1231"/>
                    <a:pt x="1157" y="1224"/>
                    <a:pt x="1148" y="1218"/>
                  </a:cubicBezTo>
                  <a:lnTo>
                    <a:pt x="1148" y="1218"/>
                  </a:lnTo>
                  <a:cubicBezTo>
                    <a:pt x="1148" y="1217"/>
                    <a:pt x="1149" y="1217"/>
                    <a:pt x="1149" y="1216"/>
                  </a:cubicBezTo>
                  <a:lnTo>
                    <a:pt x="1149" y="1216"/>
                  </a:lnTo>
                  <a:cubicBezTo>
                    <a:pt x="1175" y="1171"/>
                    <a:pt x="1165" y="1129"/>
                    <a:pt x="1132" y="1099"/>
                  </a:cubicBezTo>
                  <a:lnTo>
                    <a:pt x="1132" y="1099"/>
                  </a:lnTo>
                  <a:cubicBezTo>
                    <a:pt x="1161" y="1072"/>
                    <a:pt x="1190" y="1045"/>
                    <a:pt x="1219" y="1018"/>
                  </a:cubicBezTo>
                  <a:lnTo>
                    <a:pt x="1219" y="1018"/>
                  </a:lnTo>
                  <a:cubicBezTo>
                    <a:pt x="1240" y="999"/>
                    <a:pt x="1209" y="968"/>
                    <a:pt x="1187" y="987"/>
                  </a:cubicBezTo>
                  <a:lnTo>
                    <a:pt x="1187" y="987"/>
                  </a:lnTo>
                  <a:cubicBezTo>
                    <a:pt x="1164" y="1009"/>
                    <a:pt x="1140" y="1031"/>
                    <a:pt x="1116" y="1052"/>
                  </a:cubicBezTo>
                  <a:lnTo>
                    <a:pt x="1116" y="1052"/>
                  </a:lnTo>
                  <a:cubicBezTo>
                    <a:pt x="1131" y="1026"/>
                    <a:pt x="1145" y="1001"/>
                    <a:pt x="1160" y="975"/>
                  </a:cubicBezTo>
                  <a:lnTo>
                    <a:pt x="1160" y="975"/>
                  </a:lnTo>
                  <a:cubicBezTo>
                    <a:pt x="1174" y="950"/>
                    <a:pt x="1136" y="928"/>
                    <a:pt x="1122" y="952"/>
                  </a:cubicBezTo>
                  <a:lnTo>
                    <a:pt x="1122" y="952"/>
                  </a:lnTo>
                  <a:cubicBezTo>
                    <a:pt x="1105" y="982"/>
                    <a:pt x="1088" y="1012"/>
                    <a:pt x="1071" y="1042"/>
                  </a:cubicBezTo>
                  <a:lnTo>
                    <a:pt x="1071" y="1042"/>
                  </a:lnTo>
                  <a:cubicBezTo>
                    <a:pt x="1071" y="1010"/>
                    <a:pt x="1070" y="978"/>
                    <a:pt x="1070" y="946"/>
                  </a:cubicBezTo>
                  <a:lnTo>
                    <a:pt x="1070" y="946"/>
                  </a:lnTo>
                  <a:cubicBezTo>
                    <a:pt x="1070" y="917"/>
                    <a:pt x="1025" y="917"/>
                    <a:pt x="1025" y="946"/>
                  </a:cubicBezTo>
                  <a:lnTo>
                    <a:pt x="1025" y="946"/>
                  </a:lnTo>
                  <a:cubicBezTo>
                    <a:pt x="1026" y="980"/>
                    <a:pt x="1027" y="1015"/>
                    <a:pt x="1027" y="1049"/>
                  </a:cubicBezTo>
                  <a:lnTo>
                    <a:pt x="1027" y="1049"/>
                  </a:lnTo>
                  <a:cubicBezTo>
                    <a:pt x="991" y="1042"/>
                    <a:pt x="955" y="1044"/>
                    <a:pt x="934" y="1070"/>
                  </a:cubicBezTo>
                  <a:lnTo>
                    <a:pt x="934" y="1070"/>
                  </a:lnTo>
                  <a:cubicBezTo>
                    <a:pt x="919" y="1090"/>
                    <a:pt x="909" y="1116"/>
                    <a:pt x="902" y="1143"/>
                  </a:cubicBezTo>
                  <a:lnTo>
                    <a:pt x="902" y="1143"/>
                  </a:lnTo>
                  <a:cubicBezTo>
                    <a:pt x="901" y="1143"/>
                    <a:pt x="900" y="1143"/>
                    <a:pt x="900" y="1144"/>
                  </a:cubicBezTo>
                  <a:lnTo>
                    <a:pt x="900" y="1144"/>
                  </a:lnTo>
                  <a:cubicBezTo>
                    <a:pt x="873" y="1160"/>
                    <a:pt x="842" y="1182"/>
                    <a:pt x="812" y="1208"/>
                  </a:cubicBezTo>
                  <a:lnTo>
                    <a:pt x="812" y="1208"/>
                  </a:lnTo>
                  <a:cubicBezTo>
                    <a:pt x="812" y="1137"/>
                    <a:pt x="834" y="1071"/>
                    <a:pt x="874" y="1008"/>
                  </a:cubicBezTo>
                  <a:lnTo>
                    <a:pt x="874" y="1008"/>
                  </a:lnTo>
                  <a:cubicBezTo>
                    <a:pt x="960" y="874"/>
                    <a:pt x="1159" y="830"/>
                    <a:pt x="1263" y="969"/>
                  </a:cubicBezTo>
                  <a:lnTo>
                    <a:pt x="982" y="1429"/>
                  </a:lnTo>
                  <a:close/>
                  <a:moveTo>
                    <a:pt x="669" y="880"/>
                  </a:moveTo>
                  <a:lnTo>
                    <a:pt x="669" y="880"/>
                  </a:lnTo>
                  <a:cubicBezTo>
                    <a:pt x="700" y="818"/>
                    <a:pt x="745" y="767"/>
                    <a:pt x="795" y="720"/>
                  </a:cubicBezTo>
                  <a:lnTo>
                    <a:pt x="795" y="720"/>
                  </a:lnTo>
                  <a:cubicBezTo>
                    <a:pt x="824" y="694"/>
                    <a:pt x="856" y="672"/>
                    <a:pt x="891" y="654"/>
                  </a:cubicBezTo>
                  <a:lnTo>
                    <a:pt x="891" y="654"/>
                  </a:lnTo>
                  <a:cubicBezTo>
                    <a:pt x="1000" y="590"/>
                    <a:pt x="1021" y="756"/>
                    <a:pt x="1028" y="823"/>
                  </a:cubicBezTo>
                  <a:lnTo>
                    <a:pt x="1028" y="823"/>
                  </a:lnTo>
                  <a:cubicBezTo>
                    <a:pt x="975" y="836"/>
                    <a:pt x="926" y="862"/>
                    <a:pt x="890" y="895"/>
                  </a:cubicBezTo>
                  <a:lnTo>
                    <a:pt x="890" y="895"/>
                  </a:lnTo>
                  <a:cubicBezTo>
                    <a:pt x="881" y="902"/>
                    <a:pt x="873" y="911"/>
                    <a:pt x="864" y="920"/>
                  </a:cubicBezTo>
                  <a:lnTo>
                    <a:pt x="864" y="920"/>
                  </a:lnTo>
                  <a:cubicBezTo>
                    <a:pt x="858" y="896"/>
                    <a:pt x="851" y="873"/>
                    <a:pt x="846" y="850"/>
                  </a:cubicBezTo>
                  <a:lnTo>
                    <a:pt x="846" y="850"/>
                  </a:lnTo>
                  <a:cubicBezTo>
                    <a:pt x="838" y="822"/>
                    <a:pt x="795" y="834"/>
                    <a:pt x="803" y="862"/>
                  </a:cubicBezTo>
                  <a:lnTo>
                    <a:pt x="803" y="862"/>
                  </a:lnTo>
                  <a:cubicBezTo>
                    <a:pt x="810" y="889"/>
                    <a:pt x="818" y="916"/>
                    <a:pt x="825" y="942"/>
                  </a:cubicBezTo>
                  <a:lnTo>
                    <a:pt x="825" y="942"/>
                  </a:lnTo>
                  <a:cubicBezTo>
                    <a:pt x="826" y="948"/>
                    <a:pt x="830" y="952"/>
                    <a:pt x="833" y="955"/>
                  </a:cubicBezTo>
                  <a:lnTo>
                    <a:pt x="833" y="955"/>
                  </a:lnTo>
                  <a:cubicBezTo>
                    <a:pt x="833" y="955"/>
                    <a:pt x="833" y="955"/>
                    <a:pt x="833" y="956"/>
                  </a:cubicBezTo>
                  <a:lnTo>
                    <a:pt x="833" y="956"/>
                  </a:lnTo>
                  <a:lnTo>
                    <a:pt x="833" y="956"/>
                  </a:lnTo>
                  <a:lnTo>
                    <a:pt x="833" y="956"/>
                  </a:lnTo>
                  <a:cubicBezTo>
                    <a:pt x="817" y="938"/>
                    <a:pt x="802" y="921"/>
                    <a:pt x="786" y="904"/>
                  </a:cubicBezTo>
                  <a:lnTo>
                    <a:pt x="786" y="904"/>
                  </a:lnTo>
                  <a:cubicBezTo>
                    <a:pt x="767" y="882"/>
                    <a:pt x="736" y="914"/>
                    <a:pt x="755" y="935"/>
                  </a:cubicBezTo>
                  <a:lnTo>
                    <a:pt x="755" y="935"/>
                  </a:lnTo>
                  <a:cubicBezTo>
                    <a:pt x="770" y="952"/>
                    <a:pt x="786" y="970"/>
                    <a:pt x="801" y="987"/>
                  </a:cubicBezTo>
                  <a:lnTo>
                    <a:pt x="801" y="987"/>
                  </a:lnTo>
                  <a:cubicBezTo>
                    <a:pt x="803" y="989"/>
                    <a:pt x="805" y="991"/>
                    <a:pt x="808" y="992"/>
                  </a:cubicBezTo>
                  <a:lnTo>
                    <a:pt x="808" y="992"/>
                  </a:lnTo>
                  <a:cubicBezTo>
                    <a:pt x="799" y="1007"/>
                    <a:pt x="790" y="1022"/>
                    <a:pt x="783" y="1038"/>
                  </a:cubicBezTo>
                  <a:lnTo>
                    <a:pt x="783" y="1038"/>
                  </a:lnTo>
                  <a:cubicBezTo>
                    <a:pt x="758" y="1026"/>
                    <a:pt x="730" y="1021"/>
                    <a:pt x="703" y="1022"/>
                  </a:cubicBezTo>
                  <a:lnTo>
                    <a:pt x="703" y="1022"/>
                  </a:lnTo>
                  <a:cubicBezTo>
                    <a:pt x="674" y="1024"/>
                    <a:pt x="674" y="1069"/>
                    <a:pt x="703" y="1067"/>
                  </a:cubicBezTo>
                  <a:lnTo>
                    <a:pt x="703" y="1067"/>
                  </a:lnTo>
                  <a:cubicBezTo>
                    <a:pt x="726" y="1065"/>
                    <a:pt x="747" y="1070"/>
                    <a:pt x="767" y="1080"/>
                  </a:cubicBezTo>
                  <a:lnTo>
                    <a:pt x="767" y="1080"/>
                  </a:lnTo>
                  <a:cubicBezTo>
                    <a:pt x="747" y="1139"/>
                    <a:pt x="742" y="1204"/>
                    <a:pt x="750" y="1271"/>
                  </a:cubicBezTo>
                  <a:lnTo>
                    <a:pt x="750" y="1271"/>
                  </a:lnTo>
                  <a:cubicBezTo>
                    <a:pt x="727" y="1302"/>
                    <a:pt x="708" y="1335"/>
                    <a:pt x="702" y="1368"/>
                  </a:cubicBezTo>
                  <a:lnTo>
                    <a:pt x="702" y="1368"/>
                  </a:lnTo>
                  <a:cubicBezTo>
                    <a:pt x="657" y="1379"/>
                    <a:pt x="627" y="1366"/>
                    <a:pt x="608" y="1342"/>
                  </a:cubicBezTo>
                  <a:lnTo>
                    <a:pt x="608" y="1342"/>
                  </a:lnTo>
                  <a:cubicBezTo>
                    <a:pt x="625" y="1333"/>
                    <a:pt x="642" y="1327"/>
                    <a:pt x="661" y="1325"/>
                  </a:cubicBezTo>
                  <a:lnTo>
                    <a:pt x="661" y="1325"/>
                  </a:lnTo>
                  <a:cubicBezTo>
                    <a:pt x="689" y="1322"/>
                    <a:pt x="690" y="1277"/>
                    <a:pt x="661" y="1281"/>
                  </a:cubicBezTo>
                  <a:lnTo>
                    <a:pt x="661" y="1281"/>
                  </a:lnTo>
                  <a:cubicBezTo>
                    <a:pt x="636" y="1283"/>
                    <a:pt x="612" y="1290"/>
                    <a:pt x="589" y="1301"/>
                  </a:cubicBezTo>
                  <a:lnTo>
                    <a:pt x="589" y="1301"/>
                  </a:lnTo>
                  <a:cubicBezTo>
                    <a:pt x="567" y="1224"/>
                    <a:pt x="590" y="1107"/>
                    <a:pt x="597" y="1073"/>
                  </a:cubicBezTo>
                  <a:lnTo>
                    <a:pt x="597" y="1073"/>
                  </a:lnTo>
                  <a:cubicBezTo>
                    <a:pt x="610" y="1005"/>
                    <a:pt x="638" y="941"/>
                    <a:pt x="669" y="880"/>
                  </a:cubicBezTo>
                  <a:lnTo>
                    <a:pt x="630" y="1674"/>
                  </a:lnTo>
                  <a:lnTo>
                    <a:pt x="630" y="1674"/>
                  </a:lnTo>
                  <a:cubicBezTo>
                    <a:pt x="627" y="1673"/>
                    <a:pt x="624" y="1672"/>
                    <a:pt x="620" y="1672"/>
                  </a:cubicBezTo>
                  <a:lnTo>
                    <a:pt x="620" y="1672"/>
                  </a:lnTo>
                  <a:cubicBezTo>
                    <a:pt x="623" y="1671"/>
                    <a:pt x="625" y="1670"/>
                    <a:pt x="627" y="1668"/>
                  </a:cubicBezTo>
                  <a:lnTo>
                    <a:pt x="627" y="1668"/>
                  </a:lnTo>
                  <a:cubicBezTo>
                    <a:pt x="628" y="1671"/>
                    <a:pt x="629" y="1672"/>
                    <a:pt x="630" y="1674"/>
                  </a:cubicBezTo>
                  <a:lnTo>
                    <a:pt x="669" y="880"/>
                  </a:lnTo>
                  <a:close/>
                  <a:moveTo>
                    <a:pt x="948" y="1757"/>
                  </a:moveTo>
                  <a:lnTo>
                    <a:pt x="948" y="1757"/>
                  </a:lnTo>
                  <a:cubicBezTo>
                    <a:pt x="737" y="1778"/>
                    <a:pt x="655" y="1610"/>
                    <a:pt x="628" y="1437"/>
                  </a:cubicBezTo>
                  <a:lnTo>
                    <a:pt x="628" y="1437"/>
                  </a:lnTo>
                  <a:cubicBezTo>
                    <a:pt x="651" y="1442"/>
                    <a:pt x="678" y="1442"/>
                    <a:pt x="709" y="1435"/>
                  </a:cubicBezTo>
                  <a:lnTo>
                    <a:pt x="709" y="1435"/>
                  </a:lnTo>
                  <a:cubicBezTo>
                    <a:pt x="717" y="1453"/>
                    <a:pt x="730" y="1472"/>
                    <a:pt x="749" y="1489"/>
                  </a:cubicBezTo>
                  <a:lnTo>
                    <a:pt x="749" y="1489"/>
                  </a:lnTo>
                  <a:cubicBezTo>
                    <a:pt x="804" y="1538"/>
                    <a:pt x="881" y="1533"/>
                    <a:pt x="950" y="1521"/>
                  </a:cubicBezTo>
                  <a:lnTo>
                    <a:pt x="950" y="1521"/>
                  </a:lnTo>
                  <a:cubicBezTo>
                    <a:pt x="947" y="1543"/>
                    <a:pt x="944" y="1565"/>
                    <a:pt x="942" y="1587"/>
                  </a:cubicBezTo>
                  <a:lnTo>
                    <a:pt x="942" y="1587"/>
                  </a:lnTo>
                  <a:cubicBezTo>
                    <a:pt x="941" y="1598"/>
                    <a:pt x="953" y="1609"/>
                    <a:pt x="964" y="1609"/>
                  </a:cubicBezTo>
                  <a:lnTo>
                    <a:pt x="964" y="1609"/>
                  </a:lnTo>
                  <a:cubicBezTo>
                    <a:pt x="977" y="1609"/>
                    <a:pt x="985" y="1598"/>
                    <a:pt x="987" y="1587"/>
                  </a:cubicBezTo>
                  <a:lnTo>
                    <a:pt x="987" y="1587"/>
                  </a:lnTo>
                  <a:cubicBezTo>
                    <a:pt x="989" y="1562"/>
                    <a:pt x="992" y="1537"/>
                    <a:pt x="995" y="1513"/>
                  </a:cubicBezTo>
                  <a:lnTo>
                    <a:pt x="995" y="1513"/>
                  </a:lnTo>
                  <a:cubicBezTo>
                    <a:pt x="995" y="1512"/>
                    <a:pt x="994" y="1511"/>
                    <a:pt x="994" y="1511"/>
                  </a:cubicBezTo>
                  <a:lnTo>
                    <a:pt x="994" y="1511"/>
                  </a:lnTo>
                  <a:cubicBezTo>
                    <a:pt x="1005" y="1507"/>
                    <a:pt x="1013" y="1500"/>
                    <a:pt x="1021" y="1493"/>
                  </a:cubicBezTo>
                  <a:lnTo>
                    <a:pt x="1021" y="1493"/>
                  </a:lnTo>
                  <a:cubicBezTo>
                    <a:pt x="1034" y="1539"/>
                    <a:pt x="1045" y="1586"/>
                    <a:pt x="1055" y="1632"/>
                  </a:cubicBezTo>
                  <a:lnTo>
                    <a:pt x="1055" y="1632"/>
                  </a:lnTo>
                  <a:cubicBezTo>
                    <a:pt x="1059" y="1648"/>
                    <a:pt x="1082" y="1655"/>
                    <a:pt x="1092" y="1642"/>
                  </a:cubicBezTo>
                  <a:lnTo>
                    <a:pt x="1092" y="1642"/>
                  </a:lnTo>
                  <a:cubicBezTo>
                    <a:pt x="1096" y="1637"/>
                    <a:pt x="1101" y="1632"/>
                    <a:pt x="1105" y="1627"/>
                  </a:cubicBezTo>
                  <a:lnTo>
                    <a:pt x="1105" y="1627"/>
                  </a:lnTo>
                  <a:cubicBezTo>
                    <a:pt x="1118" y="1611"/>
                    <a:pt x="1105" y="1591"/>
                    <a:pt x="1091" y="1589"/>
                  </a:cubicBezTo>
                  <a:lnTo>
                    <a:pt x="1091" y="1589"/>
                  </a:lnTo>
                  <a:cubicBezTo>
                    <a:pt x="1082" y="1548"/>
                    <a:pt x="1071" y="1509"/>
                    <a:pt x="1060" y="1470"/>
                  </a:cubicBezTo>
                  <a:lnTo>
                    <a:pt x="1060" y="1470"/>
                  </a:lnTo>
                  <a:cubicBezTo>
                    <a:pt x="1065" y="1469"/>
                    <a:pt x="1070" y="1467"/>
                    <a:pt x="1075" y="1467"/>
                  </a:cubicBezTo>
                  <a:lnTo>
                    <a:pt x="1075" y="1467"/>
                  </a:lnTo>
                  <a:cubicBezTo>
                    <a:pt x="1075" y="1471"/>
                    <a:pt x="1077" y="1476"/>
                    <a:pt x="1081" y="1479"/>
                  </a:cubicBezTo>
                  <a:lnTo>
                    <a:pt x="1081" y="1479"/>
                  </a:lnTo>
                  <a:cubicBezTo>
                    <a:pt x="1107" y="1501"/>
                    <a:pt x="1128" y="1527"/>
                    <a:pt x="1144" y="1557"/>
                  </a:cubicBezTo>
                  <a:lnTo>
                    <a:pt x="1144" y="1557"/>
                  </a:lnTo>
                  <a:cubicBezTo>
                    <a:pt x="1157" y="1582"/>
                    <a:pt x="1196" y="1560"/>
                    <a:pt x="1182" y="1535"/>
                  </a:cubicBezTo>
                  <a:lnTo>
                    <a:pt x="1182" y="1535"/>
                  </a:lnTo>
                  <a:cubicBezTo>
                    <a:pt x="1166" y="1505"/>
                    <a:pt x="1145" y="1479"/>
                    <a:pt x="1121" y="1456"/>
                  </a:cubicBezTo>
                  <a:lnTo>
                    <a:pt x="1121" y="1456"/>
                  </a:lnTo>
                  <a:cubicBezTo>
                    <a:pt x="1163" y="1444"/>
                    <a:pt x="1206" y="1428"/>
                    <a:pt x="1247" y="1407"/>
                  </a:cubicBezTo>
                  <a:lnTo>
                    <a:pt x="1247" y="1407"/>
                  </a:lnTo>
                  <a:cubicBezTo>
                    <a:pt x="1249" y="1410"/>
                    <a:pt x="1252" y="1414"/>
                    <a:pt x="1256" y="1416"/>
                  </a:cubicBezTo>
                  <a:lnTo>
                    <a:pt x="1256" y="1416"/>
                  </a:lnTo>
                  <a:cubicBezTo>
                    <a:pt x="1499" y="1591"/>
                    <a:pt x="1075" y="1744"/>
                    <a:pt x="948" y="1757"/>
                  </a:cubicBezTo>
                  <a:lnTo>
                    <a:pt x="1613" y="871"/>
                  </a:lnTo>
                  <a:lnTo>
                    <a:pt x="1613" y="871"/>
                  </a:lnTo>
                  <a:cubicBezTo>
                    <a:pt x="1669" y="920"/>
                    <a:pt x="1691" y="1003"/>
                    <a:pt x="1710" y="1071"/>
                  </a:cubicBezTo>
                  <a:lnTo>
                    <a:pt x="1710" y="1071"/>
                  </a:lnTo>
                  <a:cubicBezTo>
                    <a:pt x="1714" y="1087"/>
                    <a:pt x="1717" y="1102"/>
                    <a:pt x="1719" y="1117"/>
                  </a:cubicBezTo>
                  <a:lnTo>
                    <a:pt x="1719" y="1117"/>
                  </a:lnTo>
                  <a:cubicBezTo>
                    <a:pt x="1669" y="1113"/>
                    <a:pt x="1619" y="1116"/>
                    <a:pt x="1568" y="1124"/>
                  </a:cubicBezTo>
                  <a:lnTo>
                    <a:pt x="1568" y="1124"/>
                  </a:lnTo>
                  <a:cubicBezTo>
                    <a:pt x="1540" y="1128"/>
                    <a:pt x="1552" y="1171"/>
                    <a:pt x="1580" y="1167"/>
                  </a:cubicBezTo>
                  <a:lnTo>
                    <a:pt x="1580" y="1167"/>
                  </a:lnTo>
                  <a:cubicBezTo>
                    <a:pt x="1627" y="1159"/>
                    <a:pt x="1674" y="1158"/>
                    <a:pt x="1721" y="1162"/>
                  </a:cubicBezTo>
                  <a:lnTo>
                    <a:pt x="1721" y="1162"/>
                  </a:lnTo>
                  <a:cubicBezTo>
                    <a:pt x="1720" y="1178"/>
                    <a:pt x="1719" y="1194"/>
                    <a:pt x="1715" y="1210"/>
                  </a:cubicBezTo>
                  <a:lnTo>
                    <a:pt x="1715" y="1210"/>
                  </a:lnTo>
                  <a:cubicBezTo>
                    <a:pt x="1699" y="1207"/>
                    <a:pt x="1680" y="1210"/>
                    <a:pt x="1665" y="1213"/>
                  </a:cubicBezTo>
                  <a:lnTo>
                    <a:pt x="1665" y="1213"/>
                  </a:lnTo>
                  <a:cubicBezTo>
                    <a:pt x="1640" y="1217"/>
                    <a:pt x="1617" y="1224"/>
                    <a:pt x="1594" y="1235"/>
                  </a:cubicBezTo>
                  <a:lnTo>
                    <a:pt x="1594" y="1235"/>
                  </a:lnTo>
                  <a:cubicBezTo>
                    <a:pt x="1569" y="1248"/>
                    <a:pt x="1591" y="1286"/>
                    <a:pt x="1616" y="1274"/>
                  </a:cubicBezTo>
                  <a:lnTo>
                    <a:pt x="1616" y="1274"/>
                  </a:lnTo>
                  <a:cubicBezTo>
                    <a:pt x="1633" y="1266"/>
                    <a:pt x="1650" y="1261"/>
                    <a:pt x="1668" y="1256"/>
                  </a:cubicBezTo>
                  <a:lnTo>
                    <a:pt x="1668" y="1256"/>
                  </a:lnTo>
                  <a:cubicBezTo>
                    <a:pt x="1677" y="1255"/>
                    <a:pt x="1687" y="1254"/>
                    <a:pt x="1696" y="1254"/>
                  </a:cubicBezTo>
                  <a:lnTo>
                    <a:pt x="1696" y="1254"/>
                  </a:lnTo>
                  <a:cubicBezTo>
                    <a:pt x="1697" y="1254"/>
                    <a:pt x="1699" y="1254"/>
                    <a:pt x="1701" y="1254"/>
                  </a:cubicBezTo>
                  <a:lnTo>
                    <a:pt x="1701" y="1254"/>
                  </a:lnTo>
                  <a:cubicBezTo>
                    <a:pt x="1701" y="1256"/>
                    <a:pt x="1701" y="1257"/>
                    <a:pt x="1702" y="1259"/>
                  </a:cubicBezTo>
                  <a:lnTo>
                    <a:pt x="1702" y="1259"/>
                  </a:lnTo>
                  <a:cubicBezTo>
                    <a:pt x="1691" y="1289"/>
                    <a:pt x="1677" y="1319"/>
                    <a:pt x="1659" y="1349"/>
                  </a:cubicBezTo>
                  <a:lnTo>
                    <a:pt x="1659" y="1349"/>
                  </a:lnTo>
                  <a:cubicBezTo>
                    <a:pt x="1653" y="1358"/>
                    <a:pt x="1611" y="1422"/>
                    <a:pt x="1564" y="1467"/>
                  </a:cubicBezTo>
                  <a:lnTo>
                    <a:pt x="1564" y="1467"/>
                  </a:lnTo>
                  <a:cubicBezTo>
                    <a:pt x="1545" y="1436"/>
                    <a:pt x="1530" y="1404"/>
                    <a:pt x="1520" y="1368"/>
                  </a:cubicBezTo>
                  <a:lnTo>
                    <a:pt x="1520" y="1368"/>
                  </a:lnTo>
                  <a:cubicBezTo>
                    <a:pt x="1513" y="1340"/>
                    <a:pt x="1470" y="1352"/>
                    <a:pt x="1478" y="1379"/>
                  </a:cubicBezTo>
                  <a:lnTo>
                    <a:pt x="1478" y="1379"/>
                  </a:lnTo>
                  <a:cubicBezTo>
                    <a:pt x="1489" y="1421"/>
                    <a:pt x="1506" y="1460"/>
                    <a:pt x="1530" y="1496"/>
                  </a:cubicBezTo>
                  <a:lnTo>
                    <a:pt x="1530" y="1496"/>
                  </a:lnTo>
                  <a:cubicBezTo>
                    <a:pt x="1500" y="1516"/>
                    <a:pt x="1472" y="1523"/>
                    <a:pt x="1452" y="1500"/>
                  </a:cubicBezTo>
                  <a:lnTo>
                    <a:pt x="1452" y="1500"/>
                  </a:lnTo>
                  <a:cubicBezTo>
                    <a:pt x="1441" y="1462"/>
                    <a:pt x="1431" y="1424"/>
                    <a:pt x="1419" y="1385"/>
                  </a:cubicBezTo>
                  <a:lnTo>
                    <a:pt x="1419" y="1385"/>
                  </a:lnTo>
                  <a:cubicBezTo>
                    <a:pt x="1412" y="1357"/>
                    <a:pt x="1369" y="1369"/>
                    <a:pt x="1377" y="1396"/>
                  </a:cubicBezTo>
                  <a:lnTo>
                    <a:pt x="1377" y="1396"/>
                  </a:lnTo>
                  <a:cubicBezTo>
                    <a:pt x="1383" y="1417"/>
                    <a:pt x="1388" y="1438"/>
                    <a:pt x="1394" y="1459"/>
                  </a:cubicBezTo>
                  <a:lnTo>
                    <a:pt x="1394" y="1459"/>
                  </a:lnTo>
                  <a:cubicBezTo>
                    <a:pt x="1370" y="1424"/>
                    <a:pt x="1335" y="1394"/>
                    <a:pt x="1306" y="1371"/>
                  </a:cubicBezTo>
                  <a:lnTo>
                    <a:pt x="1306" y="1371"/>
                  </a:lnTo>
                  <a:cubicBezTo>
                    <a:pt x="1350" y="1339"/>
                    <a:pt x="1384" y="1299"/>
                    <a:pt x="1401" y="1249"/>
                  </a:cubicBezTo>
                  <a:lnTo>
                    <a:pt x="1401" y="1249"/>
                  </a:lnTo>
                  <a:cubicBezTo>
                    <a:pt x="1425" y="1176"/>
                    <a:pt x="1409" y="1093"/>
                    <a:pt x="1373" y="1018"/>
                  </a:cubicBezTo>
                  <a:lnTo>
                    <a:pt x="1373" y="1018"/>
                  </a:lnTo>
                  <a:cubicBezTo>
                    <a:pt x="1399" y="1000"/>
                    <a:pt x="1426" y="982"/>
                    <a:pt x="1453" y="965"/>
                  </a:cubicBezTo>
                  <a:lnTo>
                    <a:pt x="1453" y="965"/>
                  </a:lnTo>
                  <a:cubicBezTo>
                    <a:pt x="1477" y="949"/>
                    <a:pt x="1455" y="911"/>
                    <a:pt x="1431" y="927"/>
                  </a:cubicBezTo>
                  <a:lnTo>
                    <a:pt x="1431" y="927"/>
                  </a:lnTo>
                  <a:cubicBezTo>
                    <a:pt x="1404" y="943"/>
                    <a:pt x="1378" y="961"/>
                    <a:pt x="1351" y="978"/>
                  </a:cubicBezTo>
                  <a:lnTo>
                    <a:pt x="1351" y="978"/>
                  </a:lnTo>
                  <a:cubicBezTo>
                    <a:pt x="1340" y="961"/>
                    <a:pt x="1328" y="943"/>
                    <a:pt x="1316" y="928"/>
                  </a:cubicBezTo>
                  <a:lnTo>
                    <a:pt x="1316" y="928"/>
                  </a:lnTo>
                  <a:cubicBezTo>
                    <a:pt x="1402" y="847"/>
                    <a:pt x="1506" y="773"/>
                    <a:pt x="1613" y="871"/>
                  </a:cubicBezTo>
                  <a:lnTo>
                    <a:pt x="948" y="1757"/>
                  </a:lnTo>
                  <a:close/>
                  <a:moveTo>
                    <a:pt x="1247" y="620"/>
                  </a:moveTo>
                  <a:lnTo>
                    <a:pt x="1247" y="620"/>
                  </a:lnTo>
                  <a:cubicBezTo>
                    <a:pt x="1267" y="589"/>
                    <a:pt x="1287" y="557"/>
                    <a:pt x="1307" y="526"/>
                  </a:cubicBezTo>
                  <a:lnTo>
                    <a:pt x="1307" y="526"/>
                  </a:lnTo>
                  <a:cubicBezTo>
                    <a:pt x="1380" y="588"/>
                    <a:pt x="1440" y="675"/>
                    <a:pt x="1488" y="750"/>
                  </a:cubicBezTo>
                  <a:lnTo>
                    <a:pt x="1488" y="750"/>
                  </a:lnTo>
                  <a:cubicBezTo>
                    <a:pt x="1406" y="760"/>
                    <a:pt x="1327" y="826"/>
                    <a:pt x="1271" y="879"/>
                  </a:cubicBezTo>
                  <a:lnTo>
                    <a:pt x="1271" y="879"/>
                  </a:lnTo>
                  <a:cubicBezTo>
                    <a:pt x="1262" y="871"/>
                    <a:pt x="1254" y="863"/>
                    <a:pt x="1244" y="856"/>
                  </a:cubicBezTo>
                  <a:lnTo>
                    <a:pt x="1244" y="856"/>
                  </a:lnTo>
                  <a:cubicBezTo>
                    <a:pt x="1217" y="834"/>
                    <a:pt x="1184" y="822"/>
                    <a:pt x="1150" y="816"/>
                  </a:cubicBezTo>
                  <a:lnTo>
                    <a:pt x="1150" y="816"/>
                  </a:lnTo>
                  <a:cubicBezTo>
                    <a:pt x="1159" y="776"/>
                    <a:pt x="1167" y="737"/>
                    <a:pt x="1176" y="697"/>
                  </a:cubicBezTo>
                  <a:lnTo>
                    <a:pt x="1176" y="697"/>
                  </a:lnTo>
                  <a:cubicBezTo>
                    <a:pt x="1182" y="669"/>
                    <a:pt x="1139" y="657"/>
                    <a:pt x="1133" y="685"/>
                  </a:cubicBezTo>
                  <a:lnTo>
                    <a:pt x="1133" y="685"/>
                  </a:lnTo>
                  <a:cubicBezTo>
                    <a:pt x="1123" y="728"/>
                    <a:pt x="1115" y="770"/>
                    <a:pt x="1105" y="813"/>
                  </a:cubicBezTo>
                  <a:lnTo>
                    <a:pt x="1105" y="813"/>
                  </a:lnTo>
                  <a:cubicBezTo>
                    <a:pt x="1101" y="813"/>
                    <a:pt x="1098" y="813"/>
                    <a:pt x="1093" y="813"/>
                  </a:cubicBezTo>
                  <a:lnTo>
                    <a:pt x="1093" y="813"/>
                  </a:lnTo>
                  <a:cubicBezTo>
                    <a:pt x="1083" y="729"/>
                    <a:pt x="1053" y="564"/>
                    <a:pt x="957" y="564"/>
                  </a:cubicBezTo>
                  <a:lnTo>
                    <a:pt x="957" y="564"/>
                  </a:lnTo>
                  <a:cubicBezTo>
                    <a:pt x="823" y="564"/>
                    <a:pt x="700" y="711"/>
                    <a:pt x="634" y="809"/>
                  </a:cubicBezTo>
                  <a:lnTo>
                    <a:pt x="634" y="809"/>
                  </a:lnTo>
                  <a:cubicBezTo>
                    <a:pt x="634" y="810"/>
                    <a:pt x="634" y="810"/>
                    <a:pt x="633" y="810"/>
                  </a:cubicBezTo>
                  <a:lnTo>
                    <a:pt x="633" y="810"/>
                  </a:lnTo>
                  <a:cubicBezTo>
                    <a:pt x="505" y="644"/>
                    <a:pt x="964" y="472"/>
                    <a:pt x="1042" y="452"/>
                  </a:cubicBezTo>
                  <a:lnTo>
                    <a:pt x="1042" y="452"/>
                  </a:lnTo>
                  <a:cubicBezTo>
                    <a:pt x="1069" y="444"/>
                    <a:pt x="1095" y="442"/>
                    <a:pt x="1119" y="443"/>
                  </a:cubicBezTo>
                  <a:lnTo>
                    <a:pt x="1119" y="443"/>
                  </a:lnTo>
                  <a:cubicBezTo>
                    <a:pt x="1121" y="444"/>
                    <a:pt x="1122" y="444"/>
                    <a:pt x="1123" y="445"/>
                  </a:cubicBezTo>
                  <a:lnTo>
                    <a:pt x="1123" y="445"/>
                  </a:lnTo>
                  <a:cubicBezTo>
                    <a:pt x="1123" y="448"/>
                    <a:pt x="1124" y="452"/>
                    <a:pt x="1125" y="454"/>
                  </a:cubicBezTo>
                  <a:lnTo>
                    <a:pt x="1125" y="454"/>
                  </a:lnTo>
                  <a:cubicBezTo>
                    <a:pt x="1119" y="503"/>
                    <a:pt x="1113" y="552"/>
                    <a:pt x="1107" y="601"/>
                  </a:cubicBezTo>
                  <a:lnTo>
                    <a:pt x="1107" y="601"/>
                  </a:lnTo>
                  <a:cubicBezTo>
                    <a:pt x="1103" y="629"/>
                    <a:pt x="1147" y="629"/>
                    <a:pt x="1151" y="601"/>
                  </a:cubicBezTo>
                  <a:lnTo>
                    <a:pt x="1151" y="601"/>
                  </a:lnTo>
                  <a:cubicBezTo>
                    <a:pt x="1157" y="558"/>
                    <a:pt x="1162" y="515"/>
                    <a:pt x="1167" y="473"/>
                  </a:cubicBezTo>
                  <a:lnTo>
                    <a:pt x="1167" y="473"/>
                  </a:lnTo>
                  <a:cubicBezTo>
                    <a:pt x="1171" y="470"/>
                    <a:pt x="1174" y="468"/>
                    <a:pt x="1177" y="464"/>
                  </a:cubicBezTo>
                  <a:lnTo>
                    <a:pt x="1177" y="464"/>
                  </a:lnTo>
                  <a:cubicBezTo>
                    <a:pt x="1179" y="461"/>
                    <a:pt x="1182" y="458"/>
                    <a:pt x="1185" y="455"/>
                  </a:cubicBezTo>
                  <a:lnTo>
                    <a:pt x="1185" y="455"/>
                  </a:lnTo>
                  <a:cubicBezTo>
                    <a:pt x="1215" y="464"/>
                    <a:pt x="1244" y="480"/>
                    <a:pt x="1272" y="499"/>
                  </a:cubicBezTo>
                  <a:lnTo>
                    <a:pt x="1272" y="499"/>
                  </a:lnTo>
                  <a:cubicBezTo>
                    <a:pt x="1251" y="532"/>
                    <a:pt x="1230" y="565"/>
                    <a:pt x="1209" y="598"/>
                  </a:cubicBezTo>
                  <a:lnTo>
                    <a:pt x="1209" y="598"/>
                  </a:lnTo>
                  <a:cubicBezTo>
                    <a:pt x="1193" y="622"/>
                    <a:pt x="1232" y="644"/>
                    <a:pt x="1247" y="620"/>
                  </a:cubicBezTo>
                  <a:lnTo>
                    <a:pt x="358" y="1271"/>
                  </a:lnTo>
                  <a:lnTo>
                    <a:pt x="358" y="1271"/>
                  </a:lnTo>
                  <a:cubicBezTo>
                    <a:pt x="318" y="1274"/>
                    <a:pt x="278" y="1280"/>
                    <a:pt x="240" y="1288"/>
                  </a:cubicBezTo>
                  <a:lnTo>
                    <a:pt x="240" y="1288"/>
                  </a:lnTo>
                  <a:cubicBezTo>
                    <a:pt x="239" y="1282"/>
                    <a:pt x="238" y="1276"/>
                    <a:pt x="238" y="1271"/>
                  </a:cubicBezTo>
                  <a:lnTo>
                    <a:pt x="238" y="1271"/>
                  </a:lnTo>
                  <a:cubicBezTo>
                    <a:pt x="248" y="1274"/>
                    <a:pt x="260" y="1276"/>
                    <a:pt x="270" y="1278"/>
                  </a:cubicBezTo>
                  <a:lnTo>
                    <a:pt x="270" y="1278"/>
                  </a:lnTo>
                  <a:cubicBezTo>
                    <a:pt x="298" y="1284"/>
                    <a:pt x="310" y="1241"/>
                    <a:pt x="282" y="1235"/>
                  </a:cubicBezTo>
                  <a:lnTo>
                    <a:pt x="282" y="1235"/>
                  </a:lnTo>
                  <a:cubicBezTo>
                    <a:pt x="267" y="1232"/>
                    <a:pt x="251" y="1228"/>
                    <a:pt x="236" y="1225"/>
                  </a:cubicBezTo>
                  <a:lnTo>
                    <a:pt x="236" y="1225"/>
                  </a:lnTo>
                  <a:cubicBezTo>
                    <a:pt x="236" y="1211"/>
                    <a:pt x="237" y="1197"/>
                    <a:pt x="238" y="1182"/>
                  </a:cubicBezTo>
                  <a:lnTo>
                    <a:pt x="238" y="1182"/>
                  </a:lnTo>
                  <a:cubicBezTo>
                    <a:pt x="267" y="1192"/>
                    <a:pt x="296" y="1200"/>
                    <a:pt x="328" y="1205"/>
                  </a:cubicBezTo>
                  <a:lnTo>
                    <a:pt x="328" y="1205"/>
                  </a:lnTo>
                  <a:cubicBezTo>
                    <a:pt x="355" y="1209"/>
                    <a:pt x="368" y="1167"/>
                    <a:pt x="339" y="1162"/>
                  </a:cubicBezTo>
                  <a:lnTo>
                    <a:pt x="339" y="1162"/>
                  </a:lnTo>
                  <a:cubicBezTo>
                    <a:pt x="306" y="1157"/>
                    <a:pt x="274" y="1149"/>
                    <a:pt x="242" y="1137"/>
                  </a:cubicBezTo>
                  <a:lnTo>
                    <a:pt x="242" y="1137"/>
                  </a:lnTo>
                  <a:cubicBezTo>
                    <a:pt x="268" y="952"/>
                    <a:pt x="374" y="776"/>
                    <a:pt x="542" y="768"/>
                  </a:cubicBezTo>
                  <a:lnTo>
                    <a:pt x="542" y="768"/>
                  </a:lnTo>
                  <a:cubicBezTo>
                    <a:pt x="546" y="803"/>
                    <a:pt x="564" y="837"/>
                    <a:pt x="600" y="872"/>
                  </a:cubicBezTo>
                  <a:lnTo>
                    <a:pt x="600" y="872"/>
                  </a:lnTo>
                  <a:cubicBezTo>
                    <a:pt x="589" y="896"/>
                    <a:pt x="579" y="923"/>
                    <a:pt x="570" y="952"/>
                  </a:cubicBezTo>
                  <a:lnTo>
                    <a:pt x="570" y="952"/>
                  </a:lnTo>
                  <a:cubicBezTo>
                    <a:pt x="541" y="927"/>
                    <a:pt x="509" y="905"/>
                    <a:pt x="475" y="888"/>
                  </a:cubicBezTo>
                  <a:lnTo>
                    <a:pt x="475" y="888"/>
                  </a:lnTo>
                  <a:cubicBezTo>
                    <a:pt x="449" y="876"/>
                    <a:pt x="426" y="914"/>
                    <a:pt x="452" y="927"/>
                  </a:cubicBezTo>
                  <a:lnTo>
                    <a:pt x="452" y="927"/>
                  </a:lnTo>
                  <a:cubicBezTo>
                    <a:pt x="488" y="944"/>
                    <a:pt x="520" y="966"/>
                    <a:pt x="549" y="993"/>
                  </a:cubicBezTo>
                  <a:lnTo>
                    <a:pt x="549" y="993"/>
                  </a:lnTo>
                  <a:cubicBezTo>
                    <a:pt x="551" y="995"/>
                    <a:pt x="554" y="996"/>
                    <a:pt x="556" y="997"/>
                  </a:cubicBezTo>
                  <a:lnTo>
                    <a:pt x="556" y="997"/>
                  </a:lnTo>
                  <a:cubicBezTo>
                    <a:pt x="554" y="1005"/>
                    <a:pt x="551" y="1013"/>
                    <a:pt x="549" y="1022"/>
                  </a:cubicBezTo>
                  <a:lnTo>
                    <a:pt x="549" y="1022"/>
                  </a:lnTo>
                  <a:cubicBezTo>
                    <a:pt x="518" y="1013"/>
                    <a:pt x="486" y="1005"/>
                    <a:pt x="455" y="997"/>
                  </a:cubicBezTo>
                  <a:lnTo>
                    <a:pt x="455" y="997"/>
                  </a:lnTo>
                  <a:cubicBezTo>
                    <a:pt x="427" y="990"/>
                    <a:pt x="415" y="1033"/>
                    <a:pt x="443" y="1040"/>
                  </a:cubicBezTo>
                  <a:lnTo>
                    <a:pt x="443" y="1040"/>
                  </a:lnTo>
                  <a:cubicBezTo>
                    <a:pt x="475" y="1048"/>
                    <a:pt x="507" y="1056"/>
                    <a:pt x="539" y="1064"/>
                  </a:cubicBezTo>
                  <a:lnTo>
                    <a:pt x="539" y="1064"/>
                  </a:lnTo>
                  <a:cubicBezTo>
                    <a:pt x="536" y="1076"/>
                    <a:pt x="534" y="1088"/>
                    <a:pt x="532" y="1099"/>
                  </a:cubicBezTo>
                  <a:lnTo>
                    <a:pt x="532" y="1099"/>
                  </a:lnTo>
                  <a:cubicBezTo>
                    <a:pt x="531" y="1099"/>
                    <a:pt x="531" y="1099"/>
                    <a:pt x="530" y="1099"/>
                  </a:cubicBezTo>
                  <a:lnTo>
                    <a:pt x="530" y="1099"/>
                  </a:lnTo>
                  <a:cubicBezTo>
                    <a:pt x="506" y="1099"/>
                    <a:pt x="481" y="1100"/>
                    <a:pt x="456" y="1100"/>
                  </a:cubicBezTo>
                  <a:lnTo>
                    <a:pt x="456" y="1100"/>
                  </a:lnTo>
                  <a:cubicBezTo>
                    <a:pt x="427" y="1100"/>
                    <a:pt x="427" y="1144"/>
                    <a:pt x="456" y="1144"/>
                  </a:cubicBezTo>
                  <a:lnTo>
                    <a:pt x="456" y="1144"/>
                  </a:lnTo>
                  <a:cubicBezTo>
                    <a:pt x="479" y="1144"/>
                    <a:pt x="502" y="1144"/>
                    <a:pt x="525" y="1143"/>
                  </a:cubicBezTo>
                  <a:lnTo>
                    <a:pt x="525" y="1143"/>
                  </a:lnTo>
                  <a:cubicBezTo>
                    <a:pt x="516" y="1213"/>
                    <a:pt x="515" y="1280"/>
                    <a:pt x="530" y="1333"/>
                  </a:cubicBezTo>
                  <a:lnTo>
                    <a:pt x="530" y="1333"/>
                  </a:lnTo>
                  <a:cubicBezTo>
                    <a:pt x="477" y="1344"/>
                    <a:pt x="426" y="1358"/>
                    <a:pt x="377" y="1377"/>
                  </a:cubicBezTo>
                  <a:lnTo>
                    <a:pt x="377" y="1377"/>
                  </a:lnTo>
                  <a:cubicBezTo>
                    <a:pt x="350" y="1386"/>
                    <a:pt x="362" y="1430"/>
                    <a:pt x="389" y="1419"/>
                  </a:cubicBezTo>
                  <a:lnTo>
                    <a:pt x="389" y="1419"/>
                  </a:lnTo>
                  <a:cubicBezTo>
                    <a:pt x="437" y="1401"/>
                    <a:pt x="487" y="1387"/>
                    <a:pt x="538" y="1376"/>
                  </a:cubicBezTo>
                  <a:lnTo>
                    <a:pt x="538" y="1376"/>
                  </a:lnTo>
                  <a:cubicBezTo>
                    <a:pt x="508" y="1399"/>
                    <a:pt x="477" y="1422"/>
                    <a:pt x="446" y="1446"/>
                  </a:cubicBezTo>
                  <a:lnTo>
                    <a:pt x="446" y="1446"/>
                  </a:lnTo>
                  <a:cubicBezTo>
                    <a:pt x="423" y="1463"/>
                    <a:pt x="446" y="1501"/>
                    <a:pt x="469" y="1484"/>
                  </a:cubicBezTo>
                  <a:lnTo>
                    <a:pt x="469" y="1484"/>
                  </a:lnTo>
                  <a:cubicBezTo>
                    <a:pt x="503" y="1459"/>
                    <a:pt x="537" y="1433"/>
                    <a:pt x="570" y="1407"/>
                  </a:cubicBezTo>
                  <a:lnTo>
                    <a:pt x="570" y="1407"/>
                  </a:lnTo>
                  <a:cubicBezTo>
                    <a:pt x="571" y="1408"/>
                    <a:pt x="571" y="1409"/>
                    <a:pt x="572" y="1409"/>
                  </a:cubicBezTo>
                  <a:lnTo>
                    <a:pt x="572" y="1409"/>
                  </a:lnTo>
                  <a:cubicBezTo>
                    <a:pt x="564" y="1416"/>
                    <a:pt x="560" y="1426"/>
                    <a:pt x="561" y="1439"/>
                  </a:cubicBezTo>
                  <a:lnTo>
                    <a:pt x="561" y="1439"/>
                  </a:lnTo>
                  <a:cubicBezTo>
                    <a:pt x="567" y="1479"/>
                    <a:pt x="573" y="1520"/>
                    <a:pt x="584" y="1560"/>
                  </a:cubicBezTo>
                  <a:lnTo>
                    <a:pt x="584" y="1560"/>
                  </a:lnTo>
                  <a:cubicBezTo>
                    <a:pt x="580" y="1560"/>
                    <a:pt x="577" y="1560"/>
                    <a:pt x="573" y="1561"/>
                  </a:cubicBezTo>
                  <a:lnTo>
                    <a:pt x="573" y="1561"/>
                  </a:lnTo>
                  <a:cubicBezTo>
                    <a:pt x="381" y="1607"/>
                    <a:pt x="277" y="1489"/>
                    <a:pt x="246" y="1331"/>
                  </a:cubicBezTo>
                  <a:lnTo>
                    <a:pt x="246" y="1331"/>
                  </a:lnTo>
                  <a:cubicBezTo>
                    <a:pt x="283" y="1324"/>
                    <a:pt x="320" y="1318"/>
                    <a:pt x="358" y="1315"/>
                  </a:cubicBezTo>
                  <a:lnTo>
                    <a:pt x="358" y="1315"/>
                  </a:lnTo>
                  <a:cubicBezTo>
                    <a:pt x="386" y="1313"/>
                    <a:pt x="386" y="1268"/>
                    <a:pt x="358" y="1271"/>
                  </a:cubicBezTo>
                  <a:lnTo>
                    <a:pt x="102" y="1098"/>
                  </a:lnTo>
                  <a:lnTo>
                    <a:pt x="102" y="1098"/>
                  </a:lnTo>
                  <a:cubicBezTo>
                    <a:pt x="0" y="1359"/>
                    <a:pt x="46" y="1732"/>
                    <a:pt x="373" y="1786"/>
                  </a:cubicBezTo>
                  <a:lnTo>
                    <a:pt x="373" y="1786"/>
                  </a:lnTo>
                  <a:cubicBezTo>
                    <a:pt x="434" y="1958"/>
                    <a:pt x="753" y="2033"/>
                    <a:pt x="957" y="1939"/>
                  </a:cubicBezTo>
                  <a:lnTo>
                    <a:pt x="957" y="1939"/>
                  </a:lnTo>
                  <a:cubicBezTo>
                    <a:pt x="1002" y="2121"/>
                    <a:pt x="1240" y="2031"/>
                    <a:pt x="1346" y="1948"/>
                  </a:cubicBezTo>
                  <a:lnTo>
                    <a:pt x="1346" y="1948"/>
                  </a:lnTo>
                  <a:cubicBezTo>
                    <a:pt x="1379" y="1922"/>
                    <a:pt x="1409" y="1889"/>
                    <a:pt x="1431" y="1854"/>
                  </a:cubicBezTo>
                  <a:lnTo>
                    <a:pt x="1431" y="1854"/>
                  </a:lnTo>
                  <a:cubicBezTo>
                    <a:pt x="1436" y="1856"/>
                    <a:pt x="1441" y="1857"/>
                    <a:pt x="1447" y="1857"/>
                  </a:cubicBezTo>
                  <a:lnTo>
                    <a:pt x="1447" y="1857"/>
                  </a:lnTo>
                  <a:cubicBezTo>
                    <a:pt x="1728" y="1835"/>
                    <a:pt x="2074" y="1457"/>
                    <a:pt x="1891" y="1211"/>
                  </a:cubicBezTo>
                  <a:lnTo>
                    <a:pt x="1891" y="1211"/>
                  </a:lnTo>
                  <a:cubicBezTo>
                    <a:pt x="2037" y="1039"/>
                    <a:pt x="1992" y="810"/>
                    <a:pt x="1897" y="618"/>
                  </a:cubicBezTo>
                  <a:lnTo>
                    <a:pt x="1897" y="618"/>
                  </a:lnTo>
                  <a:cubicBezTo>
                    <a:pt x="1852" y="529"/>
                    <a:pt x="1776" y="471"/>
                    <a:pt x="1682" y="444"/>
                  </a:cubicBezTo>
                  <a:lnTo>
                    <a:pt x="1682" y="444"/>
                  </a:lnTo>
                  <a:cubicBezTo>
                    <a:pt x="1661" y="438"/>
                    <a:pt x="1641" y="436"/>
                    <a:pt x="1622" y="438"/>
                  </a:cubicBezTo>
                  <a:lnTo>
                    <a:pt x="1622" y="438"/>
                  </a:lnTo>
                  <a:cubicBezTo>
                    <a:pt x="1612" y="344"/>
                    <a:pt x="1530" y="275"/>
                    <a:pt x="1436" y="258"/>
                  </a:cubicBezTo>
                  <a:lnTo>
                    <a:pt x="1436" y="258"/>
                  </a:lnTo>
                  <a:cubicBezTo>
                    <a:pt x="1376" y="246"/>
                    <a:pt x="1318" y="263"/>
                    <a:pt x="1267" y="293"/>
                  </a:cubicBezTo>
                  <a:lnTo>
                    <a:pt x="1267" y="293"/>
                  </a:lnTo>
                  <a:cubicBezTo>
                    <a:pt x="1020" y="0"/>
                    <a:pt x="503" y="203"/>
                    <a:pt x="400" y="541"/>
                  </a:cubicBezTo>
                  <a:lnTo>
                    <a:pt x="400" y="541"/>
                  </a:lnTo>
                  <a:cubicBezTo>
                    <a:pt x="318" y="568"/>
                    <a:pt x="244" y="631"/>
                    <a:pt x="194" y="710"/>
                  </a:cubicBezTo>
                  <a:lnTo>
                    <a:pt x="194" y="710"/>
                  </a:lnTo>
                  <a:cubicBezTo>
                    <a:pt x="140" y="796"/>
                    <a:pt x="84" y="962"/>
                    <a:pt x="116" y="1081"/>
                  </a:cubicBezTo>
                  <a:lnTo>
                    <a:pt x="116" y="1081"/>
                  </a:lnTo>
                  <a:cubicBezTo>
                    <a:pt x="110" y="1085"/>
                    <a:pt x="105" y="1090"/>
                    <a:pt x="102" y="1098"/>
                  </a:cubicBezTo>
                  <a:lnTo>
                    <a:pt x="1247" y="620"/>
                  </a:lnTo>
                  <a:close/>
                </a:path>
              </a:pathLst>
            </a:custGeom>
            <a:solidFill>
              <a:schemeClr val="accent5"/>
            </a:solidFill>
            <a:ln>
              <a:noFill/>
            </a:ln>
            <a:effectLst/>
          </p:spPr>
          <p:txBody>
            <a:bodyPr wrap="none" anchor="ctr"/>
            <a:lstStyle/>
            <a:p>
              <a:endParaRPr lang="es-ES_tradnl" sz="919"/>
            </a:p>
          </p:txBody>
        </p:sp>
        <p:sp>
          <p:nvSpPr>
            <p:cNvPr id="33" name="Freeform 452">
              <a:extLst>
                <a:ext uri="{FF2B5EF4-FFF2-40B4-BE49-F238E27FC236}">
                  <a16:creationId xmlns:a16="http://schemas.microsoft.com/office/drawing/2014/main" id="{401D69B2-FFA6-B546-B56B-BDAD89F31ACF}"/>
                </a:ext>
              </a:extLst>
            </p:cNvPr>
            <p:cNvSpPr>
              <a:spLocks noChangeArrowheads="1"/>
            </p:cNvSpPr>
            <p:nvPr/>
          </p:nvSpPr>
          <p:spPr bwMode="auto">
            <a:xfrm rot="11559599">
              <a:off x="5470738" y="4243042"/>
              <a:ext cx="513265" cy="705475"/>
            </a:xfrm>
            <a:custGeom>
              <a:avLst/>
              <a:gdLst>
                <a:gd name="T0" fmla="*/ 93 w 1070"/>
                <a:gd name="T1" fmla="*/ 410 h 1474"/>
                <a:gd name="T2" fmla="*/ 129 w 1070"/>
                <a:gd name="T3" fmla="*/ 221 h 1474"/>
                <a:gd name="T4" fmla="*/ 166 w 1070"/>
                <a:gd name="T5" fmla="*/ 279 h 1474"/>
                <a:gd name="T6" fmla="*/ 151 w 1070"/>
                <a:gd name="T7" fmla="*/ 694 h 1474"/>
                <a:gd name="T8" fmla="*/ 830 w 1070"/>
                <a:gd name="T9" fmla="*/ 1312 h 1474"/>
                <a:gd name="T10" fmla="*/ 883 w 1070"/>
                <a:gd name="T11" fmla="*/ 1402 h 1474"/>
                <a:gd name="T12" fmla="*/ 782 w 1070"/>
                <a:gd name="T13" fmla="*/ 1295 h 1474"/>
                <a:gd name="T14" fmla="*/ 231 w 1070"/>
                <a:gd name="T15" fmla="*/ 851 h 1474"/>
                <a:gd name="T16" fmla="*/ 251 w 1070"/>
                <a:gd name="T17" fmla="*/ 682 h 1474"/>
                <a:gd name="T18" fmla="*/ 342 w 1070"/>
                <a:gd name="T19" fmla="*/ 564 h 1474"/>
                <a:gd name="T20" fmla="*/ 306 w 1070"/>
                <a:gd name="T21" fmla="*/ 960 h 1474"/>
                <a:gd name="T22" fmla="*/ 231 w 1070"/>
                <a:gd name="T23" fmla="*/ 851 h 1474"/>
                <a:gd name="T24" fmla="*/ 254 w 1070"/>
                <a:gd name="T25" fmla="*/ 419 h 1474"/>
                <a:gd name="T26" fmla="*/ 216 w 1070"/>
                <a:gd name="T27" fmla="*/ 712 h 1474"/>
                <a:gd name="T28" fmla="*/ 184 w 1070"/>
                <a:gd name="T29" fmla="*/ 768 h 1474"/>
                <a:gd name="T30" fmla="*/ 245 w 1070"/>
                <a:gd name="T31" fmla="*/ 344 h 1474"/>
                <a:gd name="T32" fmla="*/ 543 w 1070"/>
                <a:gd name="T33" fmla="*/ 460 h 1474"/>
                <a:gd name="T34" fmla="*/ 290 w 1070"/>
                <a:gd name="T35" fmla="*/ 415 h 1474"/>
                <a:gd name="T36" fmla="*/ 374 w 1070"/>
                <a:gd name="T37" fmla="*/ 552 h 1474"/>
                <a:gd name="T38" fmla="*/ 682 w 1070"/>
                <a:gd name="T39" fmla="*/ 618 h 1474"/>
                <a:gd name="T40" fmla="*/ 479 w 1070"/>
                <a:gd name="T41" fmla="*/ 709 h 1474"/>
                <a:gd name="T42" fmla="*/ 410 w 1070"/>
                <a:gd name="T43" fmla="*/ 611 h 1474"/>
                <a:gd name="T44" fmla="*/ 779 w 1070"/>
                <a:gd name="T45" fmla="*/ 766 h 1474"/>
                <a:gd name="T46" fmla="*/ 479 w 1070"/>
                <a:gd name="T47" fmla="*/ 709 h 1474"/>
                <a:gd name="T48" fmla="*/ 507 w 1070"/>
                <a:gd name="T49" fmla="*/ 769 h 1474"/>
                <a:gd name="T50" fmla="*/ 865 w 1070"/>
                <a:gd name="T51" fmla="*/ 968 h 1474"/>
                <a:gd name="T52" fmla="*/ 333 w 1070"/>
                <a:gd name="T53" fmla="*/ 994 h 1474"/>
                <a:gd name="T54" fmla="*/ 371 w 1070"/>
                <a:gd name="T55" fmla="*/ 610 h 1474"/>
                <a:gd name="T56" fmla="*/ 422 w 1070"/>
                <a:gd name="T57" fmla="*/ 1095 h 1474"/>
                <a:gd name="T58" fmla="*/ 444 w 1070"/>
                <a:gd name="T59" fmla="*/ 1117 h 1474"/>
                <a:gd name="T60" fmla="*/ 476 w 1070"/>
                <a:gd name="T61" fmla="*/ 781 h 1474"/>
                <a:gd name="T62" fmla="*/ 572 w 1070"/>
                <a:gd name="T63" fmla="*/ 940 h 1474"/>
                <a:gd name="T64" fmla="*/ 581 w 1070"/>
                <a:gd name="T65" fmla="*/ 1238 h 1474"/>
                <a:gd name="T66" fmla="*/ 601 w 1070"/>
                <a:gd name="T67" fmla="*/ 989 h 1474"/>
                <a:gd name="T68" fmla="*/ 666 w 1070"/>
                <a:gd name="T69" fmla="*/ 1299 h 1474"/>
                <a:gd name="T70" fmla="*/ 695 w 1070"/>
                <a:gd name="T71" fmla="*/ 1318 h 1474"/>
                <a:gd name="T72" fmla="*/ 750 w 1070"/>
                <a:gd name="T73" fmla="*/ 1241 h 1474"/>
                <a:gd name="T74" fmla="*/ 899 w 1070"/>
                <a:gd name="T75" fmla="*/ 1298 h 1474"/>
                <a:gd name="T76" fmla="*/ 752 w 1070"/>
                <a:gd name="T77" fmla="*/ 1179 h 1474"/>
                <a:gd name="T78" fmla="*/ 899 w 1070"/>
                <a:gd name="T79" fmla="*/ 1298 h 1474"/>
                <a:gd name="T80" fmla="*/ 705 w 1070"/>
                <a:gd name="T81" fmla="*/ 1094 h 1474"/>
                <a:gd name="T82" fmla="*/ 700 w 1070"/>
                <a:gd name="T83" fmla="*/ 1087 h 1474"/>
                <a:gd name="T84" fmla="*/ 647 w 1070"/>
                <a:gd name="T85" fmla="*/ 1003 h 1474"/>
                <a:gd name="T86" fmla="*/ 412 w 1070"/>
                <a:gd name="T87" fmla="*/ 346 h 1474"/>
                <a:gd name="T88" fmla="*/ 492 w 1070"/>
                <a:gd name="T89" fmla="*/ 411 h 1474"/>
                <a:gd name="T90" fmla="*/ 199 w 1070"/>
                <a:gd name="T91" fmla="*/ 271 h 1474"/>
                <a:gd name="T92" fmla="*/ 189 w 1070"/>
                <a:gd name="T93" fmla="*/ 255 h 1474"/>
                <a:gd name="T94" fmla="*/ 412 w 1070"/>
                <a:gd name="T95" fmla="*/ 346 h 1474"/>
                <a:gd name="T96" fmla="*/ 102 w 1070"/>
                <a:gd name="T97" fmla="*/ 178 h 1474"/>
                <a:gd name="T98" fmla="*/ 99 w 1070"/>
                <a:gd name="T99" fmla="*/ 198 h 1474"/>
                <a:gd name="T100" fmla="*/ 109 w 1070"/>
                <a:gd name="T101" fmla="*/ 128 h 1474"/>
                <a:gd name="T102" fmla="*/ 149 w 1070"/>
                <a:gd name="T103" fmla="*/ 191 h 1474"/>
                <a:gd name="T104" fmla="*/ 222 w 1070"/>
                <a:gd name="T105" fmla="*/ 928 h 1474"/>
                <a:gd name="T106" fmla="*/ 899 w 1070"/>
                <a:gd name="T107" fmla="*/ 1452 h 1474"/>
                <a:gd name="T108" fmla="*/ 68 w 1070"/>
                <a:gd name="T109" fmla="*/ 48 h 1474"/>
                <a:gd name="T110" fmla="*/ 61 w 1070"/>
                <a:gd name="T111" fmla="*/ 38 h 1474"/>
                <a:gd name="T112" fmla="*/ 39 w 1070"/>
                <a:gd name="T113" fmla="*/ 18 h 1474"/>
                <a:gd name="T114" fmla="*/ 14 w 1070"/>
                <a:gd name="T115" fmla="*/ 39 h 1474"/>
                <a:gd name="T116" fmla="*/ 53 w 1070"/>
                <a:gd name="T117" fmla="*/ 524 h 1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70" h="1474">
                  <a:moveTo>
                    <a:pt x="95" y="450"/>
                  </a:moveTo>
                  <a:lnTo>
                    <a:pt x="95" y="450"/>
                  </a:lnTo>
                  <a:cubicBezTo>
                    <a:pt x="94" y="437"/>
                    <a:pt x="93" y="423"/>
                    <a:pt x="93" y="410"/>
                  </a:cubicBezTo>
                  <a:lnTo>
                    <a:pt x="93" y="410"/>
                  </a:lnTo>
                  <a:cubicBezTo>
                    <a:pt x="97" y="408"/>
                    <a:pt x="100" y="405"/>
                    <a:pt x="101" y="398"/>
                  </a:cubicBezTo>
                  <a:lnTo>
                    <a:pt x="101" y="398"/>
                  </a:lnTo>
                  <a:cubicBezTo>
                    <a:pt x="110" y="339"/>
                    <a:pt x="120" y="280"/>
                    <a:pt x="129" y="221"/>
                  </a:cubicBezTo>
                  <a:lnTo>
                    <a:pt x="129" y="221"/>
                  </a:lnTo>
                  <a:cubicBezTo>
                    <a:pt x="141" y="240"/>
                    <a:pt x="153" y="259"/>
                    <a:pt x="166" y="279"/>
                  </a:cubicBezTo>
                  <a:lnTo>
                    <a:pt x="166" y="279"/>
                  </a:lnTo>
                  <a:lnTo>
                    <a:pt x="166" y="279"/>
                  </a:lnTo>
                  <a:lnTo>
                    <a:pt x="166" y="279"/>
                  </a:lnTo>
                  <a:cubicBezTo>
                    <a:pt x="161" y="285"/>
                    <a:pt x="160" y="292"/>
                    <a:pt x="164" y="298"/>
                  </a:cubicBezTo>
                  <a:lnTo>
                    <a:pt x="164" y="298"/>
                  </a:lnTo>
                  <a:cubicBezTo>
                    <a:pt x="154" y="430"/>
                    <a:pt x="150" y="562"/>
                    <a:pt x="151" y="694"/>
                  </a:cubicBezTo>
                  <a:lnTo>
                    <a:pt x="151" y="694"/>
                  </a:lnTo>
                  <a:cubicBezTo>
                    <a:pt x="121" y="617"/>
                    <a:pt x="101" y="536"/>
                    <a:pt x="95" y="450"/>
                  </a:cubicBezTo>
                  <a:close/>
                  <a:moveTo>
                    <a:pt x="883" y="1402"/>
                  </a:moveTo>
                  <a:lnTo>
                    <a:pt x="883" y="1402"/>
                  </a:lnTo>
                  <a:cubicBezTo>
                    <a:pt x="866" y="1372"/>
                    <a:pt x="848" y="1342"/>
                    <a:pt x="830" y="1312"/>
                  </a:cubicBezTo>
                  <a:lnTo>
                    <a:pt x="830" y="1312"/>
                  </a:lnTo>
                  <a:cubicBezTo>
                    <a:pt x="851" y="1321"/>
                    <a:pt x="873" y="1327"/>
                    <a:pt x="895" y="1331"/>
                  </a:cubicBezTo>
                  <a:lnTo>
                    <a:pt x="895" y="1331"/>
                  </a:lnTo>
                  <a:cubicBezTo>
                    <a:pt x="891" y="1354"/>
                    <a:pt x="888" y="1378"/>
                    <a:pt x="883" y="1402"/>
                  </a:cubicBezTo>
                  <a:close/>
                  <a:moveTo>
                    <a:pt x="781" y="1369"/>
                  </a:moveTo>
                  <a:lnTo>
                    <a:pt x="781" y="1369"/>
                  </a:lnTo>
                  <a:cubicBezTo>
                    <a:pt x="781" y="1344"/>
                    <a:pt x="782" y="1319"/>
                    <a:pt x="782" y="1295"/>
                  </a:cubicBezTo>
                  <a:lnTo>
                    <a:pt x="782" y="1295"/>
                  </a:lnTo>
                  <a:cubicBezTo>
                    <a:pt x="803" y="1331"/>
                    <a:pt x="825" y="1367"/>
                    <a:pt x="846" y="1403"/>
                  </a:cubicBezTo>
                  <a:lnTo>
                    <a:pt x="846" y="1403"/>
                  </a:lnTo>
                  <a:cubicBezTo>
                    <a:pt x="823" y="1392"/>
                    <a:pt x="802" y="1381"/>
                    <a:pt x="781" y="1369"/>
                  </a:cubicBezTo>
                  <a:close/>
                  <a:moveTo>
                    <a:pt x="231" y="851"/>
                  </a:moveTo>
                  <a:lnTo>
                    <a:pt x="231" y="851"/>
                  </a:lnTo>
                  <a:cubicBezTo>
                    <a:pt x="232" y="850"/>
                    <a:pt x="233" y="849"/>
                    <a:pt x="234" y="847"/>
                  </a:cubicBezTo>
                  <a:lnTo>
                    <a:pt x="234" y="847"/>
                  </a:lnTo>
                  <a:cubicBezTo>
                    <a:pt x="257" y="804"/>
                    <a:pt x="247" y="730"/>
                    <a:pt x="251" y="682"/>
                  </a:cubicBezTo>
                  <a:lnTo>
                    <a:pt x="251" y="682"/>
                  </a:lnTo>
                  <a:cubicBezTo>
                    <a:pt x="257" y="608"/>
                    <a:pt x="267" y="535"/>
                    <a:pt x="280" y="461"/>
                  </a:cubicBezTo>
                  <a:lnTo>
                    <a:pt x="280" y="461"/>
                  </a:lnTo>
                  <a:cubicBezTo>
                    <a:pt x="301" y="496"/>
                    <a:pt x="322" y="530"/>
                    <a:pt x="342" y="564"/>
                  </a:cubicBezTo>
                  <a:lnTo>
                    <a:pt x="342" y="564"/>
                  </a:lnTo>
                  <a:cubicBezTo>
                    <a:pt x="331" y="695"/>
                    <a:pt x="318" y="827"/>
                    <a:pt x="306" y="959"/>
                  </a:cubicBezTo>
                  <a:lnTo>
                    <a:pt x="306" y="959"/>
                  </a:lnTo>
                  <a:lnTo>
                    <a:pt x="306" y="960"/>
                  </a:lnTo>
                  <a:lnTo>
                    <a:pt x="306" y="960"/>
                  </a:lnTo>
                  <a:cubicBezTo>
                    <a:pt x="292" y="941"/>
                    <a:pt x="278" y="922"/>
                    <a:pt x="264" y="903"/>
                  </a:cubicBezTo>
                  <a:lnTo>
                    <a:pt x="264" y="903"/>
                  </a:lnTo>
                  <a:cubicBezTo>
                    <a:pt x="252" y="885"/>
                    <a:pt x="241" y="869"/>
                    <a:pt x="231" y="851"/>
                  </a:cubicBezTo>
                  <a:close/>
                  <a:moveTo>
                    <a:pt x="195" y="326"/>
                  </a:moveTo>
                  <a:lnTo>
                    <a:pt x="195" y="326"/>
                  </a:lnTo>
                  <a:cubicBezTo>
                    <a:pt x="214" y="357"/>
                    <a:pt x="234" y="388"/>
                    <a:pt x="254" y="419"/>
                  </a:cubicBezTo>
                  <a:lnTo>
                    <a:pt x="254" y="419"/>
                  </a:lnTo>
                  <a:cubicBezTo>
                    <a:pt x="244" y="477"/>
                    <a:pt x="234" y="535"/>
                    <a:pt x="228" y="594"/>
                  </a:cubicBezTo>
                  <a:lnTo>
                    <a:pt x="228" y="594"/>
                  </a:lnTo>
                  <a:cubicBezTo>
                    <a:pt x="223" y="633"/>
                    <a:pt x="219" y="672"/>
                    <a:pt x="216" y="712"/>
                  </a:cubicBezTo>
                  <a:lnTo>
                    <a:pt x="216" y="712"/>
                  </a:lnTo>
                  <a:cubicBezTo>
                    <a:pt x="213" y="739"/>
                    <a:pt x="219" y="786"/>
                    <a:pt x="211" y="817"/>
                  </a:cubicBezTo>
                  <a:lnTo>
                    <a:pt x="211" y="817"/>
                  </a:lnTo>
                  <a:cubicBezTo>
                    <a:pt x="201" y="801"/>
                    <a:pt x="192" y="784"/>
                    <a:pt x="184" y="768"/>
                  </a:cubicBezTo>
                  <a:lnTo>
                    <a:pt x="184" y="768"/>
                  </a:lnTo>
                  <a:cubicBezTo>
                    <a:pt x="181" y="621"/>
                    <a:pt x="185" y="473"/>
                    <a:pt x="195" y="326"/>
                  </a:cubicBezTo>
                  <a:close/>
                  <a:moveTo>
                    <a:pt x="290" y="415"/>
                  </a:moveTo>
                  <a:lnTo>
                    <a:pt x="290" y="415"/>
                  </a:lnTo>
                  <a:cubicBezTo>
                    <a:pt x="275" y="392"/>
                    <a:pt x="260" y="367"/>
                    <a:pt x="245" y="344"/>
                  </a:cubicBezTo>
                  <a:lnTo>
                    <a:pt x="245" y="344"/>
                  </a:lnTo>
                  <a:cubicBezTo>
                    <a:pt x="338" y="391"/>
                    <a:pt x="436" y="430"/>
                    <a:pt x="537" y="459"/>
                  </a:cubicBezTo>
                  <a:lnTo>
                    <a:pt x="537" y="459"/>
                  </a:lnTo>
                  <a:cubicBezTo>
                    <a:pt x="538" y="460"/>
                    <a:pt x="541" y="460"/>
                    <a:pt x="543" y="460"/>
                  </a:cubicBezTo>
                  <a:lnTo>
                    <a:pt x="543" y="460"/>
                  </a:lnTo>
                  <a:cubicBezTo>
                    <a:pt x="580" y="497"/>
                    <a:pt x="617" y="537"/>
                    <a:pt x="650" y="578"/>
                  </a:cubicBezTo>
                  <a:lnTo>
                    <a:pt x="650" y="578"/>
                  </a:lnTo>
                  <a:cubicBezTo>
                    <a:pt x="520" y="546"/>
                    <a:pt x="400" y="491"/>
                    <a:pt x="290" y="415"/>
                  </a:cubicBezTo>
                  <a:close/>
                  <a:moveTo>
                    <a:pt x="377" y="554"/>
                  </a:moveTo>
                  <a:lnTo>
                    <a:pt x="377" y="554"/>
                  </a:lnTo>
                  <a:cubicBezTo>
                    <a:pt x="376" y="553"/>
                    <a:pt x="375" y="553"/>
                    <a:pt x="374" y="552"/>
                  </a:cubicBezTo>
                  <a:lnTo>
                    <a:pt x="374" y="552"/>
                  </a:lnTo>
                  <a:cubicBezTo>
                    <a:pt x="359" y="528"/>
                    <a:pt x="344" y="504"/>
                    <a:pt x="329" y="480"/>
                  </a:cubicBezTo>
                  <a:lnTo>
                    <a:pt x="329" y="480"/>
                  </a:lnTo>
                  <a:cubicBezTo>
                    <a:pt x="438" y="546"/>
                    <a:pt x="556" y="592"/>
                    <a:pt x="682" y="618"/>
                  </a:cubicBezTo>
                  <a:lnTo>
                    <a:pt x="682" y="618"/>
                  </a:lnTo>
                  <a:cubicBezTo>
                    <a:pt x="708" y="653"/>
                    <a:pt x="733" y="688"/>
                    <a:pt x="755" y="724"/>
                  </a:cubicBezTo>
                  <a:lnTo>
                    <a:pt x="755" y="724"/>
                  </a:lnTo>
                  <a:cubicBezTo>
                    <a:pt x="623" y="683"/>
                    <a:pt x="496" y="626"/>
                    <a:pt x="377" y="554"/>
                  </a:cubicBezTo>
                  <a:close/>
                  <a:moveTo>
                    <a:pt x="479" y="709"/>
                  </a:moveTo>
                  <a:lnTo>
                    <a:pt x="479" y="709"/>
                  </a:lnTo>
                  <a:cubicBezTo>
                    <a:pt x="477" y="703"/>
                    <a:pt x="471" y="700"/>
                    <a:pt x="465" y="700"/>
                  </a:cubicBezTo>
                  <a:lnTo>
                    <a:pt x="465" y="700"/>
                  </a:lnTo>
                  <a:cubicBezTo>
                    <a:pt x="447" y="670"/>
                    <a:pt x="428" y="640"/>
                    <a:pt x="410" y="611"/>
                  </a:cubicBezTo>
                  <a:lnTo>
                    <a:pt x="410" y="611"/>
                  </a:lnTo>
                  <a:cubicBezTo>
                    <a:pt x="526" y="676"/>
                    <a:pt x="649" y="728"/>
                    <a:pt x="778" y="766"/>
                  </a:cubicBezTo>
                  <a:lnTo>
                    <a:pt x="778" y="766"/>
                  </a:lnTo>
                  <a:lnTo>
                    <a:pt x="779" y="766"/>
                  </a:lnTo>
                  <a:lnTo>
                    <a:pt x="779" y="766"/>
                  </a:lnTo>
                  <a:cubicBezTo>
                    <a:pt x="808" y="818"/>
                    <a:pt x="833" y="872"/>
                    <a:pt x="852" y="927"/>
                  </a:cubicBezTo>
                  <a:lnTo>
                    <a:pt x="852" y="927"/>
                  </a:lnTo>
                  <a:cubicBezTo>
                    <a:pt x="719" y="869"/>
                    <a:pt x="595" y="796"/>
                    <a:pt x="479" y="709"/>
                  </a:cubicBezTo>
                  <a:close/>
                  <a:moveTo>
                    <a:pt x="611" y="943"/>
                  </a:moveTo>
                  <a:lnTo>
                    <a:pt x="611" y="943"/>
                  </a:lnTo>
                  <a:cubicBezTo>
                    <a:pt x="577" y="885"/>
                    <a:pt x="542" y="827"/>
                    <a:pt x="507" y="769"/>
                  </a:cubicBezTo>
                  <a:lnTo>
                    <a:pt x="507" y="769"/>
                  </a:lnTo>
                  <a:cubicBezTo>
                    <a:pt x="618" y="848"/>
                    <a:pt x="736" y="915"/>
                    <a:pt x="863" y="968"/>
                  </a:cubicBezTo>
                  <a:lnTo>
                    <a:pt x="863" y="968"/>
                  </a:lnTo>
                  <a:lnTo>
                    <a:pt x="865" y="968"/>
                  </a:lnTo>
                  <a:lnTo>
                    <a:pt x="865" y="968"/>
                  </a:lnTo>
                  <a:cubicBezTo>
                    <a:pt x="877" y="1009"/>
                    <a:pt x="887" y="1052"/>
                    <a:pt x="893" y="1095"/>
                  </a:cubicBezTo>
                  <a:lnTo>
                    <a:pt x="893" y="1095"/>
                  </a:lnTo>
                  <a:cubicBezTo>
                    <a:pt x="796" y="1050"/>
                    <a:pt x="702" y="999"/>
                    <a:pt x="611" y="943"/>
                  </a:cubicBezTo>
                  <a:close/>
                  <a:moveTo>
                    <a:pt x="333" y="994"/>
                  </a:moveTo>
                  <a:lnTo>
                    <a:pt x="333" y="994"/>
                  </a:lnTo>
                  <a:cubicBezTo>
                    <a:pt x="335" y="991"/>
                    <a:pt x="336" y="989"/>
                    <a:pt x="336" y="985"/>
                  </a:cubicBezTo>
                  <a:lnTo>
                    <a:pt x="336" y="985"/>
                  </a:lnTo>
                  <a:cubicBezTo>
                    <a:pt x="348" y="860"/>
                    <a:pt x="359" y="735"/>
                    <a:pt x="371" y="610"/>
                  </a:cubicBezTo>
                  <a:lnTo>
                    <a:pt x="371" y="610"/>
                  </a:lnTo>
                  <a:cubicBezTo>
                    <a:pt x="396" y="651"/>
                    <a:pt x="422" y="691"/>
                    <a:pt x="446" y="732"/>
                  </a:cubicBezTo>
                  <a:lnTo>
                    <a:pt x="446" y="732"/>
                  </a:lnTo>
                  <a:cubicBezTo>
                    <a:pt x="438" y="853"/>
                    <a:pt x="430" y="974"/>
                    <a:pt x="422" y="1095"/>
                  </a:cubicBezTo>
                  <a:lnTo>
                    <a:pt x="422" y="1095"/>
                  </a:lnTo>
                  <a:cubicBezTo>
                    <a:pt x="391" y="1062"/>
                    <a:pt x="361" y="1029"/>
                    <a:pt x="333" y="994"/>
                  </a:cubicBezTo>
                  <a:close/>
                  <a:moveTo>
                    <a:pt x="444" y="1117"/>
                  </a:moveTo>
                  <a:lnTo>
                    <a:pt x="444" y="1117"/>
                  </a:lnTo>
                  <a:cubicBezTo>
                    <a:pt x="449" y="1115"/>
                    <a:pt x="454" y="1110"/>
                    <a:pt x="454" y="1103"/>
                  </a:cubicBezTo>
                  <a:lnTo>
                    <a:pt x="454" y="1103"/>
                  </a:lnTo>
                  <a:cubicBezTo>
                    <a:pt x="462" y="995"/>
                    <a:pt x="469" y="888"/>
                    <a:pt x="476" y="781"/>
                  </a:cubicBezTo>
                  <a:lnTo>
                    <a:pt x="476" y="781"/>
                  </a:lnTo>
                  <a:cubicBezTo>
                    <a:pt x="508" y="834"/>
                    <a:pt x="540" y="887"/>
                    <a:pt x="572" y="940"/>
                  </a:cubicBezTo>
                  <a:lnTo>
                    <a:pt x="572" y="940"/>
                  </a:lnTo>
                  <a:lnTo>
                    <a:pt x="572" y="940"/>
                  </a:lnTo>
                  <a:lnTo>
                    <a:pt x="572" y="940"/>
                  </a:lnTo>
                  <a:cubicBezTo>
                    <a:pt x="565" y="1032"/>
                    <a:pt x="559" y="1123"/>
                    <a:pt x="553" y="1215"/>
                  </a:cubicBezTo>
                  <a:lnTo>
                    <a:pt x="553" y="1215"/>
                  </a:lnTo>
                  <a:cubicBezTo>
                    <a:pt x="515" y="1184"/>
                    <a:pt x="479" y="1151"/>
                    <a:pt x="444" y="1117"/>
                  </a:cubicBezTo>
                  <a:close/>
                  <a:moveTo>
                    <a:pt x="581" y="1238"/>
                  </a:moveTo>
                  <a:lnTo>
                    <a:pt x="581" y="1238"/>
                  </a:lnTo>
                  <a:cubicBezTo>
                    <a:pt x="583" y="1236"/>
                    <a:pt x="584" y="1233"/>
                    <a:pt x="584" y="1231"/>
                  </a:cubicBezTo>
                  <a:lnTo>
                    <a:pt x="584" y="1231"/>
                  </a:lnTo>
                  <a:cubicBezTo>
                    <a:pt x="590" y="1150"/>
                    <a:pt x="595" y="1069"/>
                    <a:pt x="601" y="989"/>
                  </a:cubicBezTo>
                  <a:lnTo>
                    <a:pt x="601" y="989"/>
                  </a:lnTo>
                  <a:cubicBezTo>
                    <a:pt x="624" y="1028"/>
                    <a:pt x="647" y="1066"/>
                    <a:pt x="671" y="1105"/>
                  </a:cubicBezTo>
                  <a:lnTo>
                    <a:pt x="671" y="1105"/>
                  </a:lnTo>
                  <a:cubicBezTo>
                    <a:pt x="684" y="1170"/>
                    <a:pt x="682" y="1235"/>
                    <a:pt x="666" y="1299"/>
                  </a:cubicBezTo>
                  <a:lnTo>
                    <a:pt x="666" y="1299"/>
                  </a:lnTo>
                  <a:cubicBezTo>
                    <a:pt x="637" y="1280"/>
                    <a:pt x="609" y="1259"/>
                    <a:pt x="581" y="1238"/>
                  </a:cubicBezTo>
                  <a:close/>
                  <a:moveTo>
                    <a:pt x="695" y="1318"/>
                  </a:moveTo>
                  <a:lnTo>
                    <a:pt x="695" y="1318"/>
                  </a:lnTo>
                  <a:cubicBezTo>
                    <a:pt x="708" y="1270"/>
                    <a:pt x="714" y="1223"/>
                    <a:pt x="711" y="1175"/>
                  </a:cubicBezTo>
                  <a:lnTo>
                    <a:pt x="711" y="1175"/>
                  </a:lnTo>
                  <a:cubicBezTo>
                    <a:pt x="725" y="1197"/>
                    <a:pt x="738" y="1219"/>
                    <a:pt x="750" y="1241"/>
                  </a:cubicBezTo>
                  <a:lnTo>
                    <a:pt x="750" y="1241"/>
                  </a:lnTo>
                  <a:cubicBezTo>
                    <a:pt x="750" y="1278"/>
                    <a:pt x="749" y="1314"/>
                    <a:pt x="749" y="1351"/>
                  </a:cubicBezTo>
                  <a:lnTo>
                    <a:pt x="749" y="1351"/>
                  </a:lnTo>
                  <a:cubicBezTo>
                    <a:pt x="731" y="1340"/>
                    <a:pt x="713" y="1329"/>
                    <a:pt x="695" y="1318"/>
                  </a:cubicBezTo>
                  <a:close/>
                  <a:moveTo>
                    <a:pt x="899" y="1298"/>
                  </a:moveTo>
                  <a:lnTo>
                    <a:pt x="899" y="1298"/>
                  </a:lnTo>
                  <a:cubicBezTo>
                    <a:pt x="863" y="1291"/>
                    <a:pt x="830" y="1278"/>
                    <a:pt x="799" y="1260"/>
                  </a:cubicBezTo>
                  <a:lnTo>
                    <a:pt x="799" y="1260"/>
                  </a:lnTo>
                  <a:cubicBezTo>
                    <a:pt x="784" y="1233"/>
                    <a:pt x="768" y="1206"/>
                    <a:pt x="752" y="1179"/>
                  </a:cubicBezTo>
                  <a:lnTo>
                    <a:pt x="752" y="1179"/>
                  </a:lnTo>
                  <a:cubicBezTo>
                    <a:pt x="797" y="1213"/>
                    <a:pt x="847" y="1239"/>
                    <a:pt x="901" y="1257"/>
                  </a:cubicBezTo>
                  <a:lnTo>
                    <a:pt x="901" y="1257"/>
                  </a:lnTo>
                  <a:cubicBezTo>
                    <a:pt x="901" y="1271"/>
                    <a:pt x="900" y="1284"/>
                    <a:pt x="899" y="1298"/>
                  </a:cubicBezTo>
                  <a:close/>
                  <a:moveTo>
                    <a:pt x="902" y="1223"/>
                  </a:moveTo>
                  <a:lnTo>
                    <a:pt x="902" y="1223"/>
                  </a:lnTo>
                  <a:cubicBezTo>
                    <a:pt x="826" y="1196"/>
                    <a:pt x="760" y="1152"/>
                    <a:pt x="705" y="1094"/>
                  </a:cubicBezTo>
                  <a:lnTo>
                    <a:pt x="705" y="1094"/>
                  </a:lnTo>
                  <a:cubicBezTo>
                    <a:pt x="704" y="1092"/>
                    <a:pt x="702" y="1091"/>
                    <a:pt x="701" y="1090"/>
                  </a:cubicBezTo>
                  <a:lnTo>
                    <a:pt x="701" y="1090"/>
                  </a:lnTo>
                  <a:cubicBezTo>
                    <a:pt x="701" y="1089"/>
                    <a:pt x="701" y="1088"/>
                    <a:pt x="700" y="1087"/>
                  </a:cubicBezTo>
                  <a:lnTo>
                    <a:pt x="700" y="1087"/>
                  </a:lnTo>
                  <a:cubicBezTo>
                    <a:pt x="699" y="1081"/>
                    <a:pt x="695" y="1078"/>
                    <a:pt x="692" y="1076"/>
                  </a:cubicBezTo>
                  <a:lnTo>
                    <a:pt x="692" y="1076"/>
                  </a:lnTo>
                  <a:cubicBezTo>
                    <a:pt x="677" y="1052"/>
                    <a:pt x="662" y="1027"/>
                    <a:pt x="647" y="1003"/>
                  </a:cubicBezTo>
                  <a:lnTo>
                    <a:pt x="647" y="1003"/>
                  </a:lnTo>
                  <a:cubicBezTo>
                    <a:pt x="728" y="1051"/>
                    <a:pt x="812" y="1094"/>
                    <a:pt x="898" y="1133"/>
                  </a:cubicBezTo>
                  <a:lnTo>
                    <a:pt x="898" y="1133"/>
                  </a:lnTo>
                  <a:cubicBezTo>
                    <a:pt x="901" y="1162"/>
                    <a:pt x="902" y="1192"/>
                    <a:pt x="902" y="1223"/>
                  </a:cubicBezTo>
                  <a:close/>
                  <a:moveTo>
                    <a:pt x="412" y="346"/>
                  </a:moveTo>
                  <a:lnTo>
                    <a:pt x="412" y="346"/>
                  </a:lnTo>
                  <a:cubicBezTo>
                    <a:pt x="414" y="346"/>
                    <a:pt x="417" y="347"/>
                    <a:pt x="419" y="347"/>
                  </a:cubicBezTo>
                  <a:lnTo>
                    <a:pt x="419" y="347"/>
                  </a:lnTo>
                  <a:cubicBezTo>
                    <a:pt x="444" y="368"/>
                    <a:pt x="468" y="389"/>
                    <a:pt x="492" y="411"/>
                  </a:cubicBezTo>
                  <a:lnTo>
                    <a:pt x="492" y="411"/>
                  </a:lnTo>
                  <a:cubicBezTo>
                    <a:pt x="394" y="379"/>
                    <a:pt x="300" y="338"/>
                    <a:pt x="210" y="288"/>
                  </a:cubicBezTo>
                  <a:lnTo>
                    <a:pt x="210" y="288"/>
                  </a:lnTo>
                  <a:cubicBezTo>
                    <a:pt x="206" y="282"/>
                    <a:pt x="202" y="276"/>
                    <a:pt x="199" y="271"/>
                  </a:cubicBezTo>
                  <a:lnTo>
                    <a:pt x="199" y="271"/>
                  </a:lnTo>
                  <a:cubicBezTo>
                    <a:pt x="199" y="270"/>
                    <a:pt x="199" y="270"/>
                    <a:pt x="199" y="269"/>
                  </a:cubicBezTo>
                  <a:lnTo>
                    <a:pt x="199" y="269"/>
                  </a:lnTo>
                  <a:cubicBezTo>
                    <a:pt x="200" y="262"/>
                    <a:pt x="195" y="256"/>
                    <a:pt x="189" y="255"/>
                  </a:cubicBezTo>
                  <a:lnTo>
                    <a:pt x="189" y="255"/>
                  </a:lnTo>
                  <a:cubicBezTo>
                    <a:pt x="186" y="250"/>
                    <a:pt x="183" y="245"/>
                    <a:pt x="180" y="241"/>
                  </a:cubicBezTo>
                  <a:lnTo>
                    <a:pt x="180" y="241"/>
                  </a:lnTo>
                  <a:cubicBezTo>
                    <a:pt x="257" y="276"/>
                    <a:pt x="335" y="310"/>
                    <a:pt x="412" y="346"/>
                  </a:cubicBezTo>
                  <a:close/>
                  <a:moveTo>
                    <a:pt x="79" y="143"/>
                  </a:moveTo>
                  <a:lnTo>
                    <a:pt x="79" y="143"/>
                  </a:lnTo>
                  <a:cubicBezTo>
                    <a:pt x="87" y="154"/>
                    <a:pt x="95" y="166"/>
                    <a:pt x="102" y="178"/>
                  </a:cubicBezTo>
                  <a:lnTo>
                    <a:pt x="102" y="178"/>
                  </a:lnTo>
                  <a:cubicBezTo>
                    <a:pt x="101" y="182"/>
                    <a:pt x="101" y="185"/>
                    <a:pt x="100" y="188"/>
                  </a:cubicBezTo>
                  <a:lnTo>
                    <a:pt x="100" y="188"/>
                  </a:lnTo>
                  <a:cubicBezTo>
                    <a:pt x="99" y="192"/>
                    <a:pt x="99" y="195"/>
                    <a:pt x="99" y="198"/>
                  </a:cubicBezTo>
                  <a:lnTo>
                    <a:pt x="99" y="198"/>
                  </a:lnTo>
                  <a:cubicBezTo>
                    <a:pt x="95" y="223"/>
                    <a:pt x="91" y="247"/>
                    <a:pt x="88" y="272"/>
                  </a:cubicBezTo>
                  <a:lnTo>
                    <a:pt x="88" y="272"/>
                  </a:lnTo>
                  <a:cubicBezTo>
                    <a:pt x="86" y="229"/>
                    <a:pt x="84" y="185"/>
                    <a:pt x="79" y="143"/>
                  </a:cubicBezTo>
                  <a:close/>
                  <a:moveTo>
                    <a:pt x="109" y="128"/>
                  </a:moveTo>
                  <a:lnTo>
                    <a:pt x="109" y="128"/>
                  </a:lnTo>
                  <a:cubicBezTo>
                    <a:pt x="179" y="171"/>
                    <a:pt x="250" y="216"/>
                    <a:pt x="317" y="267"/>
                  </a:cubicBezTo>
                  <a:lnTo>
                    <a:pt x="317" y="267"/>
                  </a:lnTo>
                  <a:cubicBezTo>
                    <a:pt x="261" y="242"/>
                    <a:pt x="205" y="216"/>
                    <a:pt x="149" y="191"/>
                  </a:cubicBezTo>
                  <a:lnTo>
                    <a:pt x="149" y="191"/>
                  </a:lnTo>
                  <a:cubicBezTo>
                    <a:pt x="136" y="170"/>
                    <a:pt x="122" y="149"/>
                    <a:pt x="109" y="128"/>
                  </a:cubicBezTo>
                  <a:close/>
                  <a:moveTo>
                    <a:pt x="222" y="928"/>
                  </a:moveTo>
                  <a:lnTo>
                    <a:pt x="222" y="928"/>
                  </a:lnTo>
                  <a:cubicBezTo>
                    <a:pt x="379" y="1165"/>
                    <a:pt x="608" y="1349"/>
                    <a:pt x="865" y="1466"/>
                  </a:cubicBezTo>
                  <a:lnTo>
                    <a:pt x="865" y="1466"/>
                  </a:lnTo>
                  <a:cubicBezTo>
                    <a:pt x="880" y="1473"/>
                    <a:pt x="894" y="1463"/>
                    <a:pt x="899" y="1452"/>
                  </a:cubicBezTo>
                  <a:lnTo>
                    <a:pt x="899" y="1452"/>
                  </a:lnTo>
                  <a:cubicBezTo>
                    <a:pt x="911" y="1453"/>
                    <a:pt x="923" y="1449"/>
                    <a:pt x="926" y="1434"/>
                  </a:cubicBezTo>
                  <a:lnTo>
                    <a:pt x="926" y="1434"/>
                  </a:lnTo>
                  <a:cubicBezTo>
                    <a:pt x="1069" y="807"/>
                    <a:pt x="564" y="327"/>
                    <a:pt x="68" y="48"/>
                  </a:cubicBezTo>
                  <a:lnTo>
                    <a:pt x="68" y="48"/>
                  </a:lnTo>
                  <a:cubicBezTo>
                    <a:pt x="66" y="47"/>
                    <a:pt x="65" y="46"/>
                    <a:pt x="63" y="46"/>
                  </a:cubicBezTo>
                  <a:lnTo>
                    <a:pt x="63" y="46"/>
                  </a:lnTo>
                  <a:cubicBezTo>
                    <a:pt x="62" y="43"/>
                    <a:pt x="62" y="40"/>
                    <a:pt x="61" y="38"/>
                  </a:cubicBezTo>
                  <a:lnTo>
                    <a:pt x="61" y="38"/>
                  </a:lnTo>
                  <a:cubicBezTo>
                    <a:pt x="58" y="26"/>
                    <a:pt x="50" y="21"/>
                    <a:pt x="41" y="20"/>
                  </a:cubicBezTo>
                  <a:lnTo>
                    <a:pt x="41" y="20"/>
                  </a:lnTo>
                  <a:cubicBezTo>
                    <a:pt x="40" y="20"/>
                    <a:pt x="40" y="19"/>
                    <a:pt x="39" y="18"/>
                  </a:cubicBezTo>
                  <a:lnTo>
                    <a:pt x="39" y="18"/>
                  </a:lnTo>
                  <a:cubicBezTo>
                    <a:pt x="28" y="0"/>
                    <a:pt x="0" y="17"/>
                    <a:pt x="12" y="35"/>
                  </a:cubicBezTo>
                  <a:lnTo>
                    <a:pt x="12" y="35"/>
                  </a:lnTo>
                  <a:cubicBezTo>
                    <a:pt x="12" y="36"/>
                    <a:pt x="13" y="37"/>
                    <a:pt x="14" y="39"/>
                  </a:cubicBezTo>
                  <a:lnTo>
                    <a:pt x="14" y="39"/>
                  </a:lnTo>
                  <a:cubicBezTo>
                    <a:pt x="13" y="43"/>
                    <a:pt x="13" y="47"/>
                    <a:pt x="14" y="52"/>
                  </a:cubicBezTo>
                  <a:lnTo>
                    <a:pt x="14" y="52"/>
                  </a:lnTo>
                  <a:cubicBezTo>
                    <a:pt x="52" y="206"/>
                    <a:pt x="36" y="366"/>
                    <a:pt x="53" y="524"/>
                  </a:cubicBezTo>
                  <a:lnTo>
                    <a:pt x="53" y="524"/>
                  </a:lnTo>
                  <a:cubicBezTo>
                    <a:pt x="69" y="673"/>
                    <a:pt x="141" y="806"/>
                    <a:pt x="222" y="928"/>
                  </a:cubicBezTo>
                  <a:close/>
                </a:path>
              </a:pathLst>
            </a:custGeom>
            <a:solidFill>
              <a:schemeClr val="accent6"/>
            </a:solidFill>
            <a:ln>
              <a:noFill/>
            </a:ln>
            <a:effectLst/>
          </p:spPr>
          <p:txBody>
            <a:bodyPr wrap="none" anchor="ctr"/>
            <a:lstStyle/>
            <a:p>
              <a:endParaRPr lang="es-ES_tradnl" sz="919"/>
            </a:p>
          </p:txBody>
        </p:sp>
      </p:grpSp>
      <p:pic>
        <p:nvPicPr>
          <p:cNvPr id="443" name="Picture 442" descr="A picture containing text, map&#10;&#10;Description automatically generated">
            <a:extLst>
              <a:ext uri="{FF2B5EF4-FFF2-40B4-BE49-F238E27FC236}">
                <a16:creationId xmlns:a16="http://schemas.microsoft.com/office/drawing/2014/main" id="{9E09DA7C-7426-A84C-BFC0-7C9D61968E9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92841" y="2055840"/>
            <a:ext cx="4479577" cy="2452549"/>
          </a:xfrm>
          <a:prstGeom prst="rect">
            <a:avLst/>
          </a:prstGeom>
        </p:spPr>
      </p:pic>
      <p:pic>
        <p:nvPicPr>
          <p:cNvPr id="445" name="image1.png">
            <a:extLst>
              <a:ext uri="{FF2B5EF4-FFF2-40B4-BE49-F238E27FC236}">
                <a16:creationId xmlns:a16="http://schemas.microsoft.com/office/drawing/2014/main" id="{29217CA0-1D97-274D-A2F0-CAF77901933C}"/>
              </a:ext>
            </a:extLst>
          </p:cNvPr>
          <p:cNvPicPr/>
          <p:nvPr/>
        </p:nvPicPr>
        <p:blipFill>
          <a:blip r:embed="rId4"/>
          <a:srcRect/>
          <a:stretch>
            <a:fillRect/>
          </a:stretch>
        </p:blipFill>
        <p:spPr>
          <a:xfrm>
            <a:off x="6028358" y="2055840"/>
            <a:ext cx="2711667" cy="2452549"/>
          </a:xfrm>
          <a:prstGeom prst="rect">
            <a:avLst/>
          </a:prstGeom>
          <a:ln/>
        </p:spPr>
      </p:pic>
      <p:sp>
        <p:nvSpPr>
          <p:cNvPr id="442" name="Left-Right Arrow 441">
            <a:extLst>
              <a:ext uri="{FF2B5EF4-FFF2-40B4-BE49-F238E27FC236}">
                <a16:creationId xmlns:a16="http://schemas.microsoft.com/office/drawing/2014/main" id="{CFE6492C-B52A-E641-AE08-22AFCF513F84}"/>
              </a:ext>
            </a:extLst>
          </p:cNvPr>
          <p:cNvSpPr/>
          <p:nvPr/>
        </p:nvSpPr>
        <p:spPr>
          <a:xfrm>
            <a:off x="5327725" y="3194213"/>
            <a:ext cx="645325" cy="175801"/>
          </a:xfrm>
          <a:prstGeom prst="leftRightArrow">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4" name="TextBox 443">
            <a:extLst>
              <a:ext uri="{FF2B5EF4-FFF2-40B4-BE49-F238E27FC236}">
                <a16:creationId xmlns:a16="http://schemas.microsoft.com/office/drawing/2014/main" id="{099D378B-6258-1C4D-B24D-6FEE1FD92CCD}"/>
              </a:ext>
            </a:extLst>
          </p:cNvPr>
          <p:cNvSpPr txBox="1"/>
          <p:nvPr/>
        </p:nvSpPr>
        <p:spPr>
          <a:xfrm>
            <a:off x="792841" y="4524994"/>
            <a:ext cx="4479577" cy="646331"/>
          </a:xfrm>
          <a:prstGeom prst="rect">
            <a:avLst/>
          </a:prstGeom>
          <a:noFill/>
        </p:spPr>
        <p:txBody>
          <a:bodyPr wrap="square" rtlCol="0">
            <a:spAutoFit/>
          </a:bodyPr>
          <a:lstStyle/>
          <a:p>
            <a:r>
              <a:rPr lang="en-US" dirty="0">
                <a:solidFill>
                  <a:schemeClr val="tx2"/>
                </a:solidFill>
                <a:latin typeface="Handlee" panose="02000000000000000000" pitchFamily="2" charset="77"/>
              </a:rPr>
              <a:t>Domains of altered states of consciousness (</a:t>
            </a:r>
            <a:r>
              <a:rPr lang="en-US" dirty="0" err="1">
                <a:solidFill>
                  <a:schemeClr val="tx2"/>
                </a:solidFill>
                <a:latin typeface="Handlee" panose="02000000000000000000" pitchFamily="2" charset="77"/>
              </a:rPr>
              <a:t>Studerus</a:t>
            </a:r>
            <a:r>
              <a:rPr lang="en-US" dirty="0">
                <a:solidFill>
                  <a:schemeClr val="tx2"/>
                </a:solidFill>
                <a:latin typeface="Handlee" panose="02000000000000000000" pitchFamily="2" charset="77"/>
              </a:rPr>
              <a:t> et al. 2011)</a:t>
            </a:r>
          </a:p>
        </p:txBody>
      </p:sp>
      <p:sp>
        <p:nvSpPr>
          <p:cNvPr id="446" name="TextBox 445">
            <a:extLst>
              <a:ext uri="{FF2B5EF4-FFF2-40B4-BE49-F238E27FC236}">
                <a16:creationId xmlns:a16="http://schemas.microsoft.com/office/drawing/2014/main" id="{E2080AE4-254D-DC48-A82E-725023C21812}"/>
              </a:ext>
            </a:extLst>
          </p:cNvPr>
          <p:cNvSpPr txBox="1"/>
          <p:nvPr/>
        </p:nvSpPr>
        <p:spPr>
          <a:xfrm>
            <a:off x="6549765" y="4580652"/>
            <a:ext cx="1668851" cy="369332"/>
          </a:xfrm>
          <a:prstGeom prst="rect">
            <a:avLst/>
          </a:prstGeom>
          <a:noFill/>
        </p:spPr>
        <p:txBody>
          <a:bodyPr wrap="square" rtlCol="0">
            <a:spAutoFit/>
          </a:bodyPr>
          <a:lstStyle/>
          <a:p>
            <a:r>
              <a:rPr lang="en-US" dirty="0">
                <a:solidFill>
                  <a:schemeClr val="tx2"/>
                </a:solidFill>
                <a:latin typeface="Handlee" panose="02000000000000000000" pitchFamily="2" charset="77"/>
              </a:rPr>
              <a:t>ACT processes</a:t>
            </a:r>
          </a:p>
        </p:txBody>
      </p:sp>
      <p:sp>
        <p:nvSpPr>
          <p:cNvPr id="461" name="Donut 460">
            <a:extLst>
              <a:ext uri="{FF2B5EF4-FFF2-40B4-BE49-F238E27FC236}">
                <a16:creationId xmlns:a16="http://schemas.microsoft.com/office/drawing/2014/main" id="{A7825D6F-4BF3-4244-8E11-47CC1EB48305}"/>
              </a:ext>
            </a:extLst>
          </p:cNvPr>
          <p:cNvSpPr/>
          <p:nvPr/>
        </p:nvSpPr>
        <p:spPr>
          <a:xfrm>
            <a:off x="5971996" y="3624814"/>
            <a:ext cx="723569" cy="374691"/>
          </a:xfrm>
          <a:prstGeom prst="donut">
            <a:avLst>
              <a:gd name="adj" fmla="val 1274"/>
            </a:avLst>
          </a:prstGeom>
          <a:ln w="63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62" name="Donut 461">
            <a:extLst>
              <a:ext uri="{FF2B5EF4-FFF2-40B4-BE49-F238E27FC236}">
                <a16:creationId xmlns:a16="http://schemas.microsoft.com/office/drawing/2014/main" id="{58F9FD44-CD2A-C14A-9644-C6499719103E}"/>
              </a:ext>
            </a:extLst>
          </p:cNvPr>
          <p:cNvSpPr/>
          <p:nvPr/>
        </p:nvSpPr>
        <p:spPr>
          <a:xfrm>
            <a:off x="903615" y="3283462"/>
            <a:ext cx="813867" cy="374691"/>
          </a:xfrm>
          <a:prstGeom prst="donut">
            <a:avLst>
              <a:gd name="adj" fmla="val 1274"/>
            </a:avLst>
          </a:prstGeom>
          <a:ln w="63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63" name="Donut 462">
            <a:extLst>
              <a:ext uri="{FF2B5EF4-FFF2-40B4-BE49-F238E27FC236}">
                <a16:creationId xmlns:a16="http://schemas.microsoft.com/office/drawing/2014/main" id="{E122DFDD-5D48-8B4A-B922-F4BF5BD92AFE}"/>
              </a:ext>
            </a:extLst>
          </p:cNvPr>
          <p:cNvSpPr/>
          <p:nvPr/>
        </p:nvSpPr>
        <p:spPr>
          <a:xfrm>
            <a:off x="1346210" y="2251686"/>
            <a:ext cx="814683" cy="374691"/>
          </a:xfrm>
          <a:prstGeom prst="donut">
            <a:avLst>
              <a:gd name="adj" fmla="val 1274"/>
            </a:avLst>
          </a:prstGeom>
          <a:ln w="63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64" name="Donut 463">
            <a:extLst>
              <a:ext uri="{FF2B5EF4-FFF2-40B4-BE49-F238E27FC236}">
                <a16:creationId xmlns:a16="http://schemas.microsoft.com/office/drawing/2014/main" id="{E175F07F-23D5-7B40-BF3F-8282FBB86694}"/>
              </a:ext>
            </a:extLst>
          </p:cNvPr>
          <p:cNvSpPr/>
          <p:nvPr/>
        </p:nvSpPr>
        <p:spPr>
          <a:xfrm>
            <a:off x="948453" y="2799026"/>
            <a:ext cx="769029" cy="374691"/>
          </a:xfrm>
          <a:prstGeom prst="donut">
            <a:avLst>
              <a:gd name="adj" fmla="val 1274"/>
            </a:avLst>
          </a:prstGeom>
          <a:ln w="63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75014800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2800" b="1" dirty="0">
                <a:solidFill>
                  <a:schemeClr val="tx2"/>
                </a:solidFill>
                <a:latin typeface="Handlee" panose="02000000000000000000" pitchFamily="2" charset="77"/>
              </a:rPr>
              <a:t>Why ACT: Experiential Overlap</a:t>
            </a:r>
          </a:p>
        </p:txBody>
      </p:sp>
      <p:sp>
        <p:nvSpPr>
          <p:cNvPr id="3" name="Content Placeholder 2"/>
          <p:cNvSpPr>
            <a:spLocks noGrp="1"/>
          </p:cNvSpPr>
          <p:nvPr>
            <p:ph idx="1"/>
          </p:nvPr>
        </p:nvSpPr>
        <p:spPr>
          <a:xfrm>
            <a:off x="1310238" y="1267009"/>
            <a:ext cx="6876728" cy="3464718"/>
          </a:xfrm>
        </p:spPr>
        <p:txBody>
          <a:bodyPr>
            <a:normAutofit/>
          </a:bodyPr>
          <a:lstStyle/>
          <a:p>
            <a:r>
              <a:rPr lang="en-US" b="1" dirty="0">
                <a:solidFill>
                  <a:schemeClr val="tx2"/>
                </a:solidFill>
                <a:latin typeface="Handlee" panose="02000000000000000000" pitchFamily="2" charset="77"/>
              </a:rPr>
              <a:t>Hypothesis: Psilocybin dosing sessions can provide experiential contact with ACT processes</a:t>
            </a:r>
          </a:p>
        </p:txBody>
      </p:sp>
      <p:grpSp>
        <p:nvGrpSpPr>
          <p:cNvPr id="4" name="Group 3">
            <a:extLst>
              <a:ext uri="{FF2B5EF4-FFF2-40B4-BE49-F238E27FC236}">
                <a16:creationId xmlns:a16="http://schemas.microsoft.com/office/drawing/2014/main" id="{8A8FA577-372E-FE47-8D2B-19C6ADC397AB}"/>
              </a:ext>
            </a:extLst>
          </p:cNvPr>
          <p:cNvGrpSpPr/>
          <p:nvPr/>
        </p:nvGrpSpPr>
        <p:grpSpPr>
          <a:xfrm rot="4785233">
            <a:off x="-4667620" y="1251455"/>
            <a:ext cx="9098203" cy="4817894"/>
            <a:chOff x="-197418" y="1744079"/>
            <a:chExt cx="9098203" cy="4817894"/>
          </a:xfrm>
        </p:grpSpPr>
        <p:sp>
          <p:nvSpPr>
            <p:cNvPr id="5" name="Freeform 391">
              <a:extLst>
                <a:ext uri="{FF2B5EF4-FFF2-40B4-BE49-F238E27FC236}">
                  <a16:creationId xmlns:a16="http://schemas.microsoft.com/office/drawing/2014/main" id="{825D3290-50D4-B142-B8C1-78A6683FC291}"/>
                </a:ext>
              </a:extLst>
            </p:cNvPr>
            <p:cNvSpPr>
              <a:spLocks noChangeArrowheads="1"/>
            </p:cNvSpPr>
            <p:nvPr/>
          </p:nvSpPr>
          <p:spPr bwMode="auto">
            <a:xfrm rot="759599">
              <a:off x="6317398" y="4923149"/>
              <a:ext cx="29572" cy="29572"/>
            </a:xfrm>
            <a:custGeom>
              <a:avLst/>
              <a:gdLst>
                <a:gd name="T0" fmla="*/ 25 w 61"/>
                <a:gd name="T1" fmla="*/ 60 h 63"/>
                <a:gd name="T2" fmla="*/ 25 w 61"/>
                <a:gd name="T3" fmla="*/ 60 h 63"/>
                <a:gd name="T4" fmla="*/ 38 w 61"/>
                <a:gd name="T5" fmla="*/ 60 h 63"/>
                <a:gd name="T6" fmla="*/ 38 w 61"/>
                <a:gd name="T7" fmla="*/ 60 h 63"/>
                <a:gd name="T8" fmla="*/ 49 w 61"/>
                <a:gd name="T9" fmla="*/ 57 h 63"/>
                <a:gd name="T10" fmla="*/ 49 w 61"/>
                <a:gd name="T11" fmla="*/ 57 h 63"/>
                <a:gd name="T12" fmla="*/ 58 w 61"/>
                <a:gd name="T13" fmla="*/ 26 h 63"/>
                <a:gd name="T14" fmla="*/ 58 w 61"/>
                <a:gd name="T15" fmla="*/ 26 h 63"/>
                <a:gd name="T16" fmla="*/ 33 w 61"/>
                <a:gd name="T17" fmla="*/ 2 h 63"/>
                <a:gd name="T18" fmla="*/ 33 w 61"/>
                <a:gd name="T19" fmla="*/ 2 h 63"/>
                <a:gd name="T20" fmla="*/ 15 w 61"/>
                <a:gd name="T21" fmla="*/ 9 h 63"/>
                <a:gd name="T22" fmla="*/ 15 w 61"/>
                <a:gd name="T23" fmla="*/ 9 h 63"/>
                <a:gd name="T24" fmla="*/ 25 w 61"/>
                <a:gd name="T25"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63">
                  <a:moveTo>
                    <a:pt x="25" y="60"/>
                  </a:moveTo>
                  <a:lnTo>
                    <a:pt x="25" y="60"/>
                  </a:lnTo>
                  <a:cubicBezTo>
                    <a:pt x="29" y="62"/>
                    <a:pt x="33" y="61"/>
                    <a:pt x="38" y="60"/>
                  </a:cubicBezTo>
                  <a:lnTo>
                    <a:pt x="38" y="60"/>
                  </a:lnTo>
                  <a:cubicBezTo>
                    <a:pt x="41" y="60"/>
                    <a:pt x="46" y="59"/>
                    <a:pt x="49" y="57"/>
                  </a:cubicBezTo>
                  <a:lnTo>
                    <a:pt x="49" y="57"/>
                  </a:lnTo>
                  <a:cubicBezTo>
                    <a:pt x="60" y="50"/>
                    <a:pt x="60" y="36"/>
                    <a:pt x="58" y="26"/>
                  </a:cubicBezTo>
                  <a:lnTo>
                    <a:pt x="58" y="26"/>
                  </a:lnTo>
                  <a:cubicBezTo>
                    <a:pt x="54" y="14"/>
                    <a:pt x="44" y="5"/>
                    <a:pt x="33" y="2"/>
                  </a:cubicBezTo>
                  <a:lnTo>
                    <a:pt x="33" y="2"/>
                  </a:lnTo>
                  <a:cubicBezTo>
                    <a:pt x="26" y="0"/>
                    <a:pt x="18" y="4"/>
                    <a:pt x="15" y="9"/>
                  </a:cubicBezTo>
                  <a:lnTo>
                    <a:pt x="15" y="9"/>
                  </a:lnTo>
                  <a:cubicBezTo>
                    <a:pt x="5" y="26"/>
                    <a:pt x="0" y="54"/>
                    <a:pt x="25" y="60"/>
                  </a:cubicBezTo>
                </a:path>
              </a:pathLst>
            </a:custGeom>
            <a:solidFill>
              <a:srgbClr val="45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 name="Freeform 3">
              <a:extLst>
                <a:ext uri="{FF2B5EF4-FFF2-40B4-BE49-F238E27FC236}">
                  <a16:creationId xmlns:a16="http://schemas.microsoft.com/office/drawing/2014/main" id="{7BC15366-D558-5947-BE72-34F065DAF86E}"/>
                </a:ext>
              </a:extLst>
            </p:cNvPr>
            <p:cNvSpPr>
              <a:spLocks noChangeArrowheads="1"/>
            </p:cNvSpPr>
            <p:nvPr/>
          </p:nvSpPr>
          <p:spPr bwMode="auto">
            <a:xfrm rot="759599">
              <a:off x="6858493" y="4734971"/>
              <a:ext cx="798412" cy="1567252"/>
            </a:xfrm>
            <a:custGeom>
              <a:avLst/>
              <a:gdLst>
                <a:gd name="T0" fmla="*/ 669 w 1666"/>
                <a:gd name="T1" fmla="*/ 172 h 3270"/>
                <a:gd name="T2" fmla="*/ 1243 w 1666"/>
                <a:gd name="T3" fmla="*/ 417 h 3270"/>
                <a:gd name="T4" fmla="*/ 1127 w 1666"/>
                <a:gd name="T5" fmla="*/ 669 h 3270"/>
                <a:gd name="T6" fmla="*/ 793 w 1666"/>
                <a:gd name="T7" fmla="*/ 1253 h 3270"/>
                <a:gd name="T8" fmla="*/ 761 w 1666"/>
                <a:gd name="T9" fmla="*/ 1247 h 3270"/>
                <a:gd name="T10" fmla="*/ 613 w 1666"/>
                <a:gd name="T11" fmla="*/ 448 h 3270"/>
                <a:gd name="T12" fmla="*/ 485 w 1666"/>
                <a:gd name="T13" fmla="*/ 586 h 3270"/>
                <a:gd name="T14" fmla="*/ 688 w 1666"/>
                <a:gd name="T15" fmla="*/ 1269 h 3270"/>
                <a:gd name="T16" fmla="*/ 481 w 1666"/>
                <a:gd name="T17" fmla="*/ 1160 h 3270"/>
                <a:gd name="T18" fmla="*/ 416 w 1666"/>
                <a:gd name="T19" fmla="*/ 1129 h 3270"/>
                <a:gd name="T20" fmla="*/ 77 w 1666"/>
                <a:gd name="T21" fmla="*/ 231 h 3270"/>
                <a:gd name="T22" fmla="*/ 511 w 1666"/>
                <a:gd name="T23" fmla="*/ 1180 h 3270"/>
                <a:gd name="T24" fmla="*/ 505 w 1666"/>
                <a:gd name="T25" fmla="*/ 186 h 3270"/>
                <a:gd name="T26" fmla="*/ 470 w 1666"/>
                <a:gd name="T27" fmla="*/ 156 h 3270"/>
                <a:gd name="T28" fmla="*/ 442 w 1666"/>
                <a:gd name="T29" fmla="*/ 228 h 3270"/>
                <a:gd name="T30" fmla="*/ 411 w 1666"/>
                <a:gd name="T31" fmla="*/ 140 h 3270"/>
                <a:gd name="T32" fmla="*/ 374 w 1666"/>
                <a:gd name="T33" fmla="*/ 291 h 3270"/>
                <a:gd name="T34" fmla="*/ 339 w 1666"/>
                <a:gd name="T35" fmla="*/ 200 h 3270"/>
                <a:gd name="T36" fmla="*/ 307 w 1666"/>
                <a:gd name="T37" fmla="*/ 194 h 3270"/>
                <a:gd name="T38" fmla="*/ 280 w 1666"/>
                <a:gd name="T39" fmla="*/ 254 h 3270"/>
                <a:gd name="T40" fmla="*/ 1220 w 1666"/>
                <a:gd name="T41" fmla="*/ 116 h 3270"/>
                <a:gd name="T42" fmla="*/ 1349 w 1666"/>
                <a:gd name="T43" fmla="*/ 259 h 3270"/>
                <a:gd name="T44" fmla="*/ 1283 w 1666"/>
                <a:gd name="T45" fmla="*/ 354 h 3270"/>
                <a:gd name="T46" fmla="*/ 1272 w 1666"/>
                <a:gd name="T47" fmla="*/ 372 h 3270"/>
                <a:gd name="T48" fmla="*/ 1278 w 1666"/>
                <a:gd name="T49" fmla="*/ 176 h 3270"/>
                <a:gd name="T50" fmla="*/ 1218 w 1666"/>
                <a:gd name="T51" fmla="*/ 300 h 3270"/>
                <a:gd name="T52" fmla="*/ 1158 w 1666"/>
                <a:gd name="T53" fmla="*/ 156 h 3270"/>
                <a:gd name="T54" fmla="*/ 1145 w 1666"/>
                <a:gd name="T55" fmla="*/ 221 h 3270"/>
                <a:gd name="T56" fmla="*/ 1134 w 1666"/>
                <a:gd name="T57" fmla="*/ 202 h 3270"/>
                <a:gd name="T58" fmla="*/ 1101 w 1666"/>
                <a:gd name="T59" fmla="*/ 200 h 3270"/>
                <a:gd name="T60" fmla="*/ 1601 w 1666"/>
                <a:gd name="T61" fmla="*/ 328 h 3270"/>
                <a:gd name="T62" fmla="*/ 1458 w 1666"/>
                <a:gd name="T63" fmla="*/ 772 h 3270"/>
                <a:gd name="T64" fmla="*/ 1468 w 1666"/>
                <a:gd name="T65" fmla="*/ 493 h 3270"/>
                <a:gd name="T66" fmla="*/ 1131 w 1666"/>
                <a:gd name="T67" fmla="*/ 1145 h 3270"/>
                <a:gd name="T68" fmla="*/ 1304 w 1666"/>
                <a:gd name="T69" fmla="*/ 414 h 3270"/>
                <a:gd name="T70" fmla="*/ 739 w 1666"/>
                <a:gd name="T71" fmla="*/ 2069 h 3270"/>
                <a:gd name="T72" fmla="*/ 1079 w 1666"/>
                <a:gd name="T73" fmla="*/ 1791 h 3270"/>
                <a:gd name="T74" fmla="*/ 317 w 1666"/>
                <a:gd name="T75" fmla="*/ 2297 h 3270"/>
                <a:gd name="T76" fmla="*/ 296 w 1666"/>
                <a:gd name="T77" fmla="*/ 2050 h 3270"/>
                <a:gd name="T78" fmla="*/ 568 w 1666"/>
                <a:gd name="T79" fmla="*/ 2577 h 3270"/>
                <a:gd name="T80" fmla="*/ 1048 w 1666"/>
                <a:gd name="T81" fmla="*/ 1206 h 3270"/>
                <a:gd name="T82" fmla="*/ 1644 w 1666"/>
                <a:gd name="T83" fmla="*/ 303 h 3270"/>
                <a:gd name="T84" fmla="*/ 1233 w 1666"/>
                <a:gd name="T85" fmla="*/ 68 h 3270"/>
                <a:gd name="T86" fmla="*/ 677 w 1666"/>
                <a:gd name="T87" fmla="*/ 120 h 3270"/>
                <a:gd name="T88" fmla="*/ 135 w 1666"/>
                <a:gd name="T89" fmla="*/ 191 h 3270"/>
                <a:gd name="T90" fmla="*/ 149 w 1666"/>
                <a:gd name="T91" fmla="*/ 838 h 3270"/>
                <a:gd name="T92" fmla="*/ 558 w 1666"/>
                <a:gd name="T93" fmla="*/ 1237 h 3270"/>
                <a:gd name="T94" fmla="*/ 643 w 1666"/>
                <a:gd name="T95" fmla="*/ 2066 h 3270"/>
                <a:gd name="T96" fmla="*/ 655 w 1666"/>
                <a:gd name="T97" fmla="*/ 2116 h 3270"/>
                <a:gd name="T98" fmla="*/ 193 w 1666"/>
                <a:gd name="T99" fmla="*/ 1820 h 3270"/>
                <a:gd name="T100" fmla="*/ 149 w 1666"/>
                <a:gd name="T101" fmla="*/ 1851 h 3270"/>
                <a:gd name="T102" fmla="*/ 633 w 1666"/>
                <a:gd name="T103" fmla="*/ 2667 h 3270"/>
                <a:gd name="T104" fmla="*/ 946 w 1666"/>
                <a:gd name="T105" fmla="*/ 3249 h 3270"/>
                <a:gd name="T106" fmla="*/ 704 w 1666"/>
                <a:gd name="T107" fmla="*/ 2121 h 3270"/>
                <a:gd name="T108" fmla="*/ 1375 w 1666"/>
                <a:gd name="T109" fmla="*/ 1616 h 3270"/>
                <a:gd name="T110" fmla="*/ 782 w 1666"/>
                <a:gd name="T111" fmla="*/ 1327 h 3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6" h="3270">
                  <a:moveTo>
                    <a:pt x="416" y="858"/>
                  </a:moveTo>
                  <a:lnTo>
                    <a:pt x="416" y="858"/>
                  </a:lnTo>
                  <a:cubicBezTo>
                    <a:pt x="365" y="699"/>
                    <a:pt x="357" y="530"/>
                    <a:pt x="374" y="365"/>
                  </a:cubicBezTo>
                  <a:lnTo>
                    <a:pt x="374" y="365"/>
                  </a:lnTo>
                  <a:cubicBezTo>
                    <a:pt x="453" y="264"/>
                    <a:pt x="558" y="199"/>
                    <a:pt x="669" y="172"/>
                  </a:cubicBezTo>
                  <a:lnTo>
                    <a:pt x="669" y="172"/>
                  </a:lnTo>
                  <a:cubicBezTo>
                    <a:pt x="676" y="176"/>
                    <a:pt x="683" y="173"/>
                    <a:pt x="688" y="168"/>
                  </a:cubicBezTo>
                  <a:lnTo>
                    <a:pt x="688" y="168"/>
                  </a:lnTo>
                  <a:cubicBezTo>
                    <a:pt x="895" y="126"/>
                    <a:pt x="1120" y="210"/>
                    <a:pt x="1243" y="417"/>
                  </a:cubicBezTo>
                  <a:lnTo>
                    <a:pt x="1243" y="417"/>
                  </a:lnTo>
                  <a:cubicBezTo>
                    <a:pt x="1245" y="420"/>
                    <a:pt x="1248" y="423"/>
                    <a:pt x="1250" y="424"/>
                  </a:cubicBezTo>
                  <a:lnTo>
                    <a:pt x="1250" y="424"/>
                  </a:lnTo>
                  <a:cubicBezTo>
                    <a:pt x="1233" y="707"/>
                    <a:pt x="1139" y="1207"/>
                    <a:pt x="819" y="1273"/>
                  </a:cubicBezTo>
                  <a:lnTo>
                    <a:pt x="819" y="1273"/>
                  </a:lnTo>
                  <a:cubicBezTo>
                    <a:pt x="970" y="1099"/>
                    <a:pt x="1075" y="896"/>
                    <a:pt x="1127" y="669"/>
                  </a:cubicBezTo>
                  <a:lnTo>
                    <a:pt x="1127" y="669"/>
                  </a:lnTo>
                  <a:cubicBezTo>
                    <a:pt x="1132" y="649"/>
                    <a:pt x="1101" y="640"/>
                    <a:pt x="1096" y="661"/>
                  </a:cubicBezTo>
                  <a:lnTo>
                    <a:pt x="1096" y="661"/>
                  </a:lnTo>
                  <a:cubicBezTo>
                    <a:pt x="1044" y="883"/>
                    <a:pt x="942" y="1082"/>
                    <a:pt x="793" y="1253"/>
                  </a:cubicBezTo>
                  <a:lnTo>
                    <a:pt x="793" y="1253"/>
                  </a:lnTo>
                  <a:cubicBezTo>
                    <a:pt x="886" y="984"/>
                    <a:pt x="928" y="704"/>
                    <a:pt x="919" y="418"/>
                  </a:cubicBezTo>
                  <a:lnTo>
                    <a:pt x="919" y="418"/>
                  </a:lnTo>
                  <a:cubicBezTo>
                    <a:pt x="917" y="397"/>
                    <a:pt x="885" y="397"/>
                    <a:pt x="886" y="418"/>
                  </a:cubicBezTo>
                  <a:lnTo>
                    <a:pt x="886" y="418"/>
                  </a:lnTo>
                  <a:cubicBezTo>
                    <a:pt x="895" y="701"/>
                    <a:pt x="854" y="979"/>
                    <a:pt x="761" y="1247"/>
                  </a:cubicBezTo>
                  <a:lnTo>
                    <a:pt x="761" y="1247"/>
                  </a:lnTo>
                  <a:cubicBezTo>
                    <a:pt x="677" y="988"/>
                    <a:pt x="638" y="721"/>
                    <a:pt x="646" y="448"/>
                  </a:cubicBezTo>
                  <a:lnTo>
                    <a:pt x="646" y="448"/>
                  </a:lnTo>
                  <a:cubicBezTo>
                    <a:pt x="647" y="427"/>
                    <a:pt x="614" y="427"/>
                    <a:pt x="613" y="448"/>
                  </a:cubicBezTo>
                  <a:lnTo>
                    <a:pt x="613" y="448"/>
                  </a:lnTo>
                  <a:cubicBezTo>
                    <a:pt x="605" y="732"/>
                    <a:pt x="647" y="1010"/>
                    <a:pt x="737" y="1279"/>
                  </a:cubicBezTo>
                  <a:lnTo>
                    <a:pt x="737" y="1279"/>
                  </a:lnTo>
                  <a:cubicBezTo>
                    <a:pt x="736" y="1279"/>
                    <a:pt x="736" y="1279"/>
                    <a:pt x="735" y="1279"/>
                  </a:cubicBezTo>
                  <a:lnTo>
                    <a:pt x="735" y="1279"/>
                  </a:lnTo>
                  <a:cubicBezTo>
                    <a:pt x="583" y="1077"/>
                    <a:pt x="498" y="840"/>
                    <a:pt x="485" y="586"/>
                  </a:cubicBezTo>
                  <a:lnTo>
                    <a:pt x="485" y="586"/>
                  </a:lnTo>
                  <a:cubicBezTo>
                    <a:pt x="483" y="565"/>
                    <a:pt x="451" y="565"/>
                    <a:pt x="452" y="586"/>
                  </a:cubicBezTo>
                  <a:lnTo>
                    <a:pt x="452" y="586"/>
                  </a:lnTo>
                  <a:cubicBezTo>
                    <a:pt x="465" y="835"/>
                    <a:pt x="546" y="1067"/>
                    <a:pt x="688" y="1269"/>
                  </a:cubicBezTo>
                  <a:lnTo>
                    <a:pt x="688" y="1269"/>
                  </a:lnTo>
                  <a:cubicBezTo>
                    <a:pt x="538" y="1214"/>
                    <a:pt x="457" y="988"/>
                    <a:pt x="416" y="858"/>
                  </a:cubicBezTo>
                  <a:close/>
                  <a:moveTo>
                    <a:pt x="484" y="1169"/>
                  </a:moveTo>
                  <a:lnTo>
                    <a:pt x="484" y="1169"/>
                  </a:lnTo>
                  <a:cubicBezTo>
                    <a:pt x="483" y="1166"/>
                    <a:pt x="483" y="1163"/>
                    <a:pt x="481" y="1160"/>
                  </a:cubicBezTo>
                  <a:lnTo>
                    <a:pt x="481" y="1160"/>
                  </a:lnTo>
                  <a:cubicBezTo>
                    <a:pt x="294" y="937"/>
                    <a:pt x="235" y="650"/>
                    <a:pt x="197" y="369"/>
                  </a:cubicBezTo>
                  <a:lnTo>
                    <a:pt x="197" y="369"/>
                  </a:lnTo>
                  <a:cubicBezTo>
                    <a:pt x="195" y="348"/>
                    <a:pt x="162" y="348"/>
                    <a:pt x="165" y="369"/>
                  </a:cubicBezTo>
                  <a:lnTo>
                    <a:pt x="165" y="369"/>
                  </a:lnTo>
                  <a:cubicBezTo>
                    <a:pt x="200" y="638"/>
                    <a:pt x="256" y="908"/>
                    <a:pt x="416" y="1129"/>
                  </a:cubicBezTo>
                  <a:lnTo>
                    <a:pt x="416" y="1129"/>
                  </a:lnTo>
                  <a:cubicBezTo>
                    <a:pt x="312" y="1054"/>
                    <a:pt x="249" y="931"/>
                    <a:pt x="192" y="814"/>
                  </a:cubicBezTo>
                  <a:lnTo>
                    <a:pt x="192" y="814"/>
                  </a:lnTo>
                  <a:cubicBezTo>
                    <a:pt x="99" y="626"/>
                    <a:pt x="53" y="438"/>
                    <a:pt x="77" y="231"/>
                  </a:cubicBezTo>
                  <a:lnTo>
                    <a:pt x="77" y="231"/>
                  </a:lnTo>
                  <a:cubicBezTo>
                    <a:pt x="174" y="241"/>
                    <a:pt x="260" y="286"/>
                    <a:pt x="326" y="359"/>
                  </a:cubicBezTo>
                  <a:lnTo>
                    <a:pt x="326" y="359"/>
                  </a:lnTo>
                  <a:cubicBezTo>
                    <a:pt x="303" y="570"/>
                    <a:pt x="329" y="777"/>
                    <a:pt x="405" y="976"/>
                  </a:cubicBezTo>
                  <a:lnTo>
                    <a:pt x="405" y="976"/>
                  </a:lnTo>
                  <a:cubicBezTo>
                    <a:pt x="429" y="1039"/>
                    <a:pt x="464" y="1115"/>
                    <a:pt x="511" y="1180"/>
                  </a:cubicBezTo>
                  <a:lnTo>
                    <a:pt x="511" y="1180"/>
                  </a:lnTo>
                  <a:cubicBezTo>
                    <a:pt x="502" y="1177"/>
                    <a:pt x="493" y="1173"/>
                    <a:pt x="484" y="1169"/>
                  </a:cubicBezTo>
                  <a:close/>
                  <a:moveTo>
                    <a:pt x="612" y="137"/>
                  </a:moveTo>
                  <a:lnTo>
                    <a:pt x="612" y="137"/>
                  </a:lnTo>
                  <a:cubicBezTo>
                    <a:pt x="575" y="149"/>
                    <a:pt x="539" y="166"/>
                    <a:pt x="505" y="186"/>
                  </a:cubicBezTo>
                  <a:lnTo>
                    <a:pt x="505" y="186"/>
                  </a:lnTo>
                  <a:cubicBezTo>
                    <a:pt x="507" y="173"/>
                    <a:pt x="506" y="160"/>
                    <a:pt x="501" y="147"/>
                  </a:cubicBezTo>
                  <a:lnTo>
                    <a:pt x="501" y="147"/>
                  </a:lnTo>
                  <a:cubicBezTo>
                    <a:pt x="495" y="127"/>
                    <a:pt x="463" y="136"/>
                    <a:pt x="470" y="156"/>
                  </a:cubicBezTo>
                  <a:lnTo>
                    <a:pt x="470" y="156"/>
                  </a:lnTo>
                  <a:cubicBezTo>
                    <a:pt x="476" y="173"/>
                    <a:pt x="473" y="188"/>
                    <a:pt x="463" y="203"/>
                  </a:cubicBezTo>
                  <a:lnTo>
                    <a:pt x="463" y="203"/>
                  </a:lnTo>
                  <a:cubicBezTo>
                    <a:pt x="460" y="207"/>
                    <a:pt x="459" y="211"/>
                    <a:pt x="460" y="215"/>
                  </a:cubicBezTo>
                  <a:lnTo>
                    <a:pt x="460" y="215"/>
                  </a:lnTo>
                  <a:cubicBezTo>
                    <a:pt x="454" y="219"/>
                    <a:pt x="448" y="223"/>
                    <a:pt x="442" y="228"/>
                  </a:cubicBezTo>
                  <a:lnTo>
                    <a:pt x="442" y="228"/>
                  </a:lnTo>
                  <a:cubicBezTo>
                    <a:pt x="445" y="198"/>
                    <a:pt x="446" y="169"/>
                    <a:pt x="443" y="140"/>
                  </a:cubicBezTo>
                  <a:lnTo>
                    <a:pt x="443" y="140"/>
                  </a:lnTo>
                  <a:cubicBezTo>
                    <a:pt x="442" y="118"/>
                    <a:pt x="410" y="118"/>
                    <a:pt x="411" y="140"/>
                  </a:cubicBezTo>
                  <a:lnTo>
                    <a:pt x="411" y="140"/>
                  </a:lnTo>
                  <a:cubicBezTo>
                    <a:pt x="414" y="177"/>
                    <a:pt x="412" y="213"/>
                    <a:pt x="407" y="250"/>
                  </a:cubicBezTo>
                  <a:lnTo>
                    <a:pt x="407" y="250"/>
                  </a:lnTo>
                  <a:cubicBezTo>
                    <a:pt x="406" y="253"/>
                    <a:pt x="407" y="255"/>
                    <a:pt x="407" y="258"/>
                  </a:cubicBezTo>
                  <a:lnTo>
                    <a:pt x="407" y="258"/>
                  </a:lnTo>
                  <a:cubicBezTo>
                    <a:pt x="395" y="268"/>
                    <a:pt x="384" y="279"/>
                    <a:pt x="374" y="291"/>
                  </a:cubicBezTo>
                  <a:lnTo>
                    <a:pt x="374" y="291"/>
                  </a:lnTo>
                  <a:cubicBezTo>
                    <a:pt x="369" y="261"/>
                    <a:pt x="368" y="231"/>
                    <a:pt x="371" y="200"/>
                  </a:cubicBezTo>
                  <a:lnTo>
                    <a:pt x="371" y="200"/>
                  </a:lnTo>
                  <a:cubicBezTo>
                    <a:pt x="374" y="179"/>
                    <a:pt x="341" y="179"/>
                    <a:pt x="339" y="200"/>
                  </a:cubicBezTo>
                  <a:lnTo>
                    <a:pt x="339" y="200"/>
                  </a:lnTo>
                  <a:cubicBezTo>
                    <a:pt x="336" y="235"/>
                    <a:pt x="337" y="270"/>
                    <a:pt x="342" y="305"/>
                  </a:cubicBezTo>
                  <a:lnTo>
                    <a:pt x="342" y="305"/>
                  </a:lnTo>
                  <a:cubicBezTo>
                    <a:pt x="335" y="298"/>
                    <a:pt x="327" y="291"/>
                    <a:pt x="319" y="284"/>
                  </a:cubicBezTo>
                  <a:lnTo>
                    <a:pt x="319" y="284"/>
                  </a:lnTo>
                  <a:cubicBezTo>
                    <a:pt x="312" y="255"/>
                    <a:pt x="308" y="225"/>
                    <a:pt x="307" y="194"/>
                  </a:cubicBezTo>
                  <a:lnTo>
                    <a:pt x="307" y="194"/>
                  </a:lnTo>
                  <a:cubicBezTo>
                    <a:pt x="306" y="173"/>
                    <a:pt x="274" y="173"/>
                    <a:pt x="274" y="194"/>
                  </a:cubicBezTo>
                  <a:lnTo>
                    <a:pt x="274" y="194"/>
                  </a:lnTo>
                  <a:cubicBezTo>
                    <a:pt x="275" y="214"/>
                    <a:pt x="277" y="234"/>
                    <a:pt x="280" y="254"/>
                  </a:cubicBezTo>
                  <a:lnTo>
                    <a:pt x="280" y="254"/>
                  </a:lnTo>
                  <a:cubicBezTo>
                    <a:pt x="251" y="235"/>
                    <a:pt x="219" y="218"/>
                    <a:pt x="186" y="207"/>
                  </a:cubicBezTo>
                  <a:lnTo>
                    <a:pt x="186" y="207"/>
                  </a:lnTo>
                  <a:cubicBezTo>
                    <a:pt x="298" y="88"/>
                    <a:pt x="472" y="63"/>
                    <a:pt x="612" y="137"/>
                  </a:cubicBezTo>
                  <a:close/>
                  <a:moveTo>
                    <a:pt x="1220" y="116"/>
                  </a:moveTo>
                  <a:lnTo>
                    <a:pt x="1220" y="116"/>
                  </a:lnTo>
                  <a:cubicBezTo>
                    <a:pt x="1306" y="136"/>
                    <a:pt x="1354" y="203"/>
                    <a:pt x="1394" y="276"/>
                  </a:cubicBezTo>
                  <a:lnTo>
                    <a:pt x="1394" y="276"/>
                  </a:lnTo>
                  <a:cubicBezTo>
                    <a:pt x="1372" y="289"/>
                    <a:pt x="1350" y="305"/>
                    <a:pt x="1331" y="321"/>
                  </a:cubicBezTo>
                  <a:lnTo>
                    <a:pt x="1331" y="321"/>
                  </a:lnTo>
                  <a:cubicBezTo>
                    <a:pt x="1338" y="301"/>
                    <a:pt x="1344" y="281"/>
                    <a:pt x="1349" y="259"/>
                  </a:cubicBezTo>
                  <a:lnTo>
                    <a:pt x="1349" y="259"/>
                  </a:lnTo>
                  <a:cubicBezTo>
                    <a:pt x="1353" y="239"/>
                    <a:pt x="1322" y="231"/>
                    <a:pt x="1318" y="251"/>
                  </a:cubicBezTo>
                  <a:lnTo>
                    <a:pt x="1318" y="251"/>
                  </a:lnTo>
                  <a:cubicBezTo>
                    <a:pt x="1309" y="287"/>
                    <a:pt x="1298" y="321"/>
                    <a:pt x="1283" y="354"/>
                  </a:cubicBezTo>
                  <a:lnTo>
                    <a:pt x="1283" y="354"/>
                  </a:lnTo>
                  <a:cubicBezTo>
                    <a:pt x="1281" y="358"/>
                    <a:pt x="1281" y="363"/>
                    <a:pt x="1282" y="366"/>
                  </a:cubicBezTo>
                  <a:lnTo>
                    <a:pt x="1282" y="366"/>
                  </a:lnTo>
                  <a:cubicBezTo>
                    <a:pt x="1280" y="368"/>
                    <a:pt x="1279" y="369"/>
                    <a:pt x="1278" y="371"/>
                  </a:cubicBezTo>
                  <a:lnTo>
                    <a:pt x="1278" y="371"/>
                  </a:lnTo>
                  <a:cubicBezTo>
                    <a:pt x="1276" y="371"/>
                    <a:pt x="1274" y="371"/>
                    <a:pt x="1272" y="372"/>
                  </a:cubicBezTo>
                  <a:lnTo>
                    <a:pt x="1272" y="372"/>
                  </a:lnTo>
                  <a:cubicBezTo>
                    <a:pt x="1272" y="372"/>
                    <a:pt x="1272" y="372"/>
                    <a:pt x="1272" y="371"/>
                  </a:cubicBezTo>
                  <a:lnTo>
                    <a:pt x="1272" y="371"/>
                  </a:lnTo>
                  <a:cubicBezTo>
                    <a:pt x="1273" y="307"/>
                    <a:pt x="1276" y="241"/>
                    <a:pt x="1278" y="176"/>
                  </a:cubicBezTo>
                  <a:lnTo>
                    <a:pt x="1278" y="176"/>
                  </a:lnTo>
                  <a:cubicBezTo>
                    <a:pt x="1278" y="155"/>
                    <a:pt x="1245" y="156"/>
                    <a:pt x="1245" y="176"/>
                  </a:cubicBezTo>
                  <a:lnTo>
                    <a:pt x="1245" y="176"/>
                  </a:lnTo>
                  <a:cubicBezTo>
                    <a:pt x="1243" y="227"/>
                    <a:pt x="1242" y="277"/>
                    <a:pt x="1241" y="328"/>
                  </a:cubicBezTo>
                  <a:lnTo>
                    <a:pt x="1241" y="328"/>
                  </a:lnTo>
                  <a:cubicBezTo>
                    <a:pt x="1233" y="318"/>
                    <a:pt x="1225" y="309"/>
                    <a:pt x="1218" y="300"/>
                  </a:cubicBezTo>
                  <a:lnTo>
                    <a:pt x="1218" y="300"/>
                  </a:lnTo>
                  <a:cubicBezTo>
                    <a:pt x="1208" y="249"/>
                    <a:pt x="1199" y="198"/>
                    <a:pt x="1189" y="147"/>
                  </a:cubicBezTo>
                  <a:lnTo>
                    <a:pt x="1189" y="147"/>
                  </a:lnTo>
                  <a:cubicBezTo>
                    <a:pt x="1185" y="127"/>
                    <a:pt x="1154" y="136"/>
                    <a:pt x="1158" y="156"/>
                  </a:cubicBezTo>
                  <a:lnTo>
                    <a:pt x="1158" y="156"/>
                  </a:lnTo>
                  <a:cubicBezTo>
                    <a:pt x="1164" y="190"/>
                    <a:pt x="1171" y="225"/>
                    <a:pt x="1177" y="259"/>
                  </a:cubicBezTo>
                  <a:lnTo>
                    <a:pt x="1177" y="259"/>
                  </a:lnTo>
                  <a:cubicBezTo>
                    <a:pt x="1167" y="250"/>
                    <a:pt x="1158" y="242"/>
                    <a:pt x="1148" y="234"/>
                  </a:cubicBezTo>
                  <a:lnTo>
                    <a:pt x="1148" y="234"/>
                  </a:lnTo>
                  <a:cubicBezTo>
                    <a:pt x="1149" y="230"/>
                    <a:pt x="1148" y="226"/>
                    <a:pt x="1145" y="221"/>
                  </a:cubicBezTo>
                  <a:lnTo>
                    <a:pt x="1145" y="221"/>
                  </a:lnTo>
                  <a:cubicBezTo>
                    <a:pt x="1142" y="216"/>
                    <a:pt x="1138" y="211"/>
                    <a:pt x="1134" y="206"/>
                  </a:cubicBezTo>
                  <a:lnTo>
                    <a:pt x="1134" y="206"/>
                  </a:lnTo>
                  <a:cubicBezTo>
                    <a:pt x="1134" y="204"/>
                    <a:pt x="1135" y="203"/>
                    <a:pt x="1134" y="202"/>
                  </a:cubicBezTo>
                  <a:lnTo>
                    <a:pt x="1134" y="202"/>
                  </a:lnTo>
                  <a:cubicBezTo>
                    <a:pt x="1132" y="188"/>
                    <a:pt x="1129" y="174"/>
                    <a:pt x="1127" y="160"/>
                  </a:cubicBezTo>
                  <a:lnTo>
                    <a:pt x="1127" y="160"/>
                  </a:lnTo>
                  <a:cubicBezTo>
                    <a:pt x="1124" y="139"/>
                    <a:pt x="1092" y="148"/>
                    <a:pt x="1096" y="168"/>
                  </a:cubicBezTo>
                  <a:lnTo>
                    <a:pt x="1096" y="168"/>
                  </a:lnTo>
                  <a:cubicBezTo>
                    <a:pt x="1098" y="179"/>
                    <a:pt x="1100" y="189"/>
                    <a:pt x="1101" y="200"/>
                  </a:cubicBezTo>
                  <a:lnTo>
                    <a:pt x="1101" y="200"/>
                  </a:lnTo>
                  <a:cubicBezTo>
                    <a:pt x="1063" y="176"/>
                    <a:pt x="1023" y="156"/>
                    <a:pt x="981" y="141"/>
                  </a:cubicBezTo>
                  <a:lnTo>
                    <a:pt x="981" y="141"/>
                  </a:lnTo>
                  <a:cubicBezTo>
                    <a:pt x="1057" y="105"/>
                    <a:pt x="1136" y="96"/>
                    <a:pt x="1220" y="116"/>
                  </a:cubicBezTo>
                  <a:close/>
                  <a:moveTo>
                    <a:pt x="1601" y="328"/>
                  </a:moveTo>
                  <a:lnTo>
                    <a:pt x="1601" y="328"/>
                  </a:lnTo>
                  <a:cubicBezTo>
                    <a:pt x="1604" y="331"/>
                    <a:pt x="1606" y="333"/>
                    <a:pt x="1609" y="335"/>
                  </a:cubicBezTo>
                  <a:lnTo>
                    <a:pt x="1609" y="335"/>
                  </a:lnTo>
                  <a:cubicBezTo>
                    <a:pt x="1559" y="481"/>
                    <a:pt x="1511" y="628"/>
                    <a:pt x="1458" y="772"/>
                  </a:cubicBezTo>
                  <a:lnTo>
                    <a:pt x="1458" y="772"/>
                  </a:lnTo>
                  <a:cubicBezTo>
                    <a:pt x="1407" y="913"/>
                    <a:pt x="1323" y="1059"/>
                    <a:pt x="1189" y="1123"/>
                  </a:cubicBezTo>
                  <a:lnTo>
                    <a:pt x="1189" y="1123"/>
                  </a:lnTo>
                  <a:cubicBezTo>
                    <a:pt x="1336" y="938"/>
                    <a:pt x="1420" y="723"/>
                    <a:pt x="1500" y="501"/>
                  </a:cubicBezTo>
                  <a:lnTo>
                    <a:pt x="1500" y="501"/>
                  </a:lnTo>
                  <a:cubicBezTo>
                    <a:pt x="1507" y="482"/>
                    <a:pt x="1475" y="473"/>
                    <a:pt x="1468" y="493"/>
                  </a:cubicBezTo>
                  <a:lnTo>
                    <a:pt x="1468" y="493"/>
                  </a:lnTo>
                  <a:cubicBezTo>
                    <a:pt x="1385" y="725"/>
                    <a:pt x="1296" y="951"/>
                    <a:pt x="1134" y="1140"/>
                  </a:cubicBezTo>
                  <a:lnTo>
                    <a:pt x="1134" y="1140"/>
                  </a:lnTo>
                  <a:cubicBezTo>
                    <a:pt x="1132" y="1142"/>
                    <a:pt x="1131" y="1143"/>
                    <a:pt x="1131" y="1145"/>
                  </a:cubicBezTo>
                  <a:lnTo>
                    <a:pt x="1131" y="1145"/>
                  </a:lnTo>
                  <a:cubicBezTo>
                    <a:pt x="1115" y="1150"/>
                    <a:pt x="1098" y="1153"/>
                    <a:pt x="1081" y="1154"/>
                  </a:cubicBezTo>
                  <a:lnTo>
                    <a:pt x="1081" y="1154"/>
                  </a:lnTo>
                  <a:cubicBezTo>
                    <a:pt x="1231" y="955"/>
                    <a:pt x="1287" y="626"/>
                    <a:pt x="1299" y="418"/>
                  </a:cubicBezTo>
                  <a:lnTo>
                    <a:pt x="1299" y="418"/>
                  </a:lnTo>
                  <a:cubicBezTo>
                    <a:pt x="1301" y="417"/>
                    <a:pt x="1303" y="416"/>
                    <a:pt x="1304" y="414"/>
                  </a:cubicBezTo>
                  <a:lnTo>
                    <a:pt x="1304" y="414"/>
                  </a:lnTo>
                  <a:cubicBezTo>
                    <a:pt x="1369" y="344"/>
                    <a:pt x="1511" y="211"/>
                    <a:pt x="1601" y="328"/>
                  </a:cubicBezTo>
                  <a:close/>
                  <a:moveTo>
                    <a:pt x="1316" y="1650"/>
                  </a:moveTo>
                  <a:lnTo>
                    <a:pt x="1316" y="1650"/>
                  </a:lnTo>
                  <a:cubicBezTo>
                    <a:pt x="1170" y="1824"/>
                    <a:pt x="970" y="2039"/>
                    <a:pt x="739" y="2069"/>
                  </a:cubicBezTo>
                  <a:lnTo>
                    <a:pt x="739" y="2069"/>
                  </a:lnTo>
                  <a:cubicBezTo>
                    <a:pt x="858" y="1986"/>
                    <a:pt x="976" y="1902"/>
                    <a:pt x="1096" y="1819"/>
                  </a:cubicBezTo>
                  <a:lnTo>
                    <a:pt x="1096" y="1819"/>
                  </a:lnTo>
                  <a:cubicBezTo>
                    <a:pt x="1112" y="1807"/>
                    <a:pt x="1096" y="1779"/>
                    <a:pt x="1079" y="1791"/>
                  </a:cubicBezTo>
                  <a:lnTo>
                    <a:pt x="1079" y="1791"/>
                  </a:lnTo>
                  <a:cubicBezTo>
                    <a:pt x="960" y="1874"/>
                    <a:pt x="841" y="1958"/>
                    <a:pt x="722" y="2041"/>
                  </a:cubicBezTo>
                  <a:lnTo>
                    <a:pt x="722" y="2041"/>
                  </a:lnTo>
                  <a:cubicBezTo>
                    <a:pt x="872" y="1847"/>
                    <a:pt x="1079" y="1711"/>
                    <a:pt x="1316" y="1650"/>
                  </a:cubicBezTo>
                  <a:close/>
                  <a:moveTo>
                    <a:pt x="317" y="2297"/>
                  </a:moveTo>
                  <a:lnTo>
                    <a:pt x="317" y="2297"/>
                  </a:lnTo>
                  <a:cubicBezTo>
                    <a:pt x="241" y="2175"/>
                    <a:pt x="203" y="2033"/>
                    <a:pt x="199" y="1889"/>
                  </a:cubicBezTo>
                  <a:lnTo>
                    <a:pt x="199" y="1889"/>
                  </a:lnTo>
                  <a:cubicBezTo>
                    <a:pt x="400" y="2069"/>
                    <a:pt x="498" y="2306"/>
                    <a:pt x="590" y="2554"/>
                  </a:cubicBezTo>
                  <a:lnTo>
                    <a:pt x="590" y="2554"/>
                  </a:lnTo>
                  <a:cubicBezTo>
                    <a:pt x="473" y="2397"/>
                    <a:pt x="375" y="2229"/>
                    <a:pt x="296" y="2050"/>
                  </a:cubicBezTo>
                  <a:lnTo>
                    <a:pt x="296" y="2050"/>
                  </a:lnTo>
                  <a:cubicBezTo>
                    <a:pt x="287" y="2031"/>
                    <a:pt x="260" y="2047"/>
                    <a:pt x="268" y="2067"/>
                  </a:cubicBezTo>
                  <a:lnTo>
                    <a:pt x="268" y="2067"/>
                  </a:lnTo>
                  <a:cubicBezTo>
                    <a:pt x="348" y="2249"/>
                    <a:pt x="448" y="2418"/>
                    <a:pt x="568" y="2577"/>
                  </a:cubicBezTo>
                  <a:lnTo>
                    <a:pt x="568" y="2577"/>
                  </a:lnTo>
                  <a:cubicBezTo>
                    <a:pt x="463" y="2511"/>
                    <a:pt x="369" y="2382"/>
                    <a:pt x="317" y="2297"/>
                  </a:cubicBezTo>
                  <a:close/>
                  <a:moveTo>
                    <a:pt x="1038" y="1204"/>
                  </a:moveTo>
                  <a:lnTo>
                    <a:pt x="1038" y="1204"/>
                  </a:lnTo>
                  <a:cubicBezTo>
                    <a:pt x="1041" y="1206"/>
                    <a:pt x="1044" y="1206"/>
                    <a:pt x="1048" y="1206"/>
                  </a:cubicBezTo>
                  <a:lnTo>
                    <a:pt x="1048" y="1206"/>
                  </a:lnTo>
                  <a:cubicBezTo>
                    <a:pt x="1462" y="1195"/>
                    <a:pt x="1555" y="642"/>
                    <a:pt x="1660" y="337"/>
                  </a:cubicBezTo>
                  <a:lnTo>
                    <a:pt x="1660" y="337"/>
                  </a:lnTo>
                  <a:cubicBezTo>
                    <a:pt x="1665" y="323"/>
                    <a:pt x="1657" y="313"/>
                    <a:pt x="1646" y="309"/>
                  </a:cubicBezTo>
                  <a:lnTo>
                    <a:pt x="1646" y="309"/>
                  </a:lnTo>
                  <a:cubicBezTo>
                    <a:pt x="1646" y="307"/>
                    <a:pt x="1645" y="305"/>
                    <a:pt x="1644" y="303"/>
                  </a:cubicBezTo>
                  <a:lnTo>
                    <a:pt x="1644" y="303"/>
                  </a:lnTo>
                  <a:cubicBezTo>
                    <a:pt x="1584" y="226"/>
                    <a:pt x="1509" y="224"/>
                    <a:pt x="1437" y="254"/>
                  </a:cubicBezTo>
                  <a:lnTo>
                    <a:pt x="1437" y="254"/>
                  </a:lnTo>
                  <a:cubicBezTo>
                    <a:pt x="1389" y="164"/>
                    <a:pt x="1334" y="102"/>
                    <a:pt x="1233" y="68"/>
                  </a:cubicBezTo>
                  <a:lnTo>
                    <a:pt x="1233" y="68"/>
                  </a:lnTo>
                  <a:cubicBezTo>
                    <a:pt x="1132" y="36"/>
                    <a:pt x="1020" y="61"/>
                    <a:pt x="931" y="112"/>
                  </a:cubicBezTo>
                  <a:lnTo>
                    <a:pt x="931" y="112"/>
                  </a:lnTo>
                  <a:cubicBezTo>
                    <a:pt x="926" y="115"/>
                    <a:pt x="922" y="119"/>
                    <a:pt x="920" y="124"/>
                  </a:cubicBezTo>
                  <a:lnTo>
                    <a:pt x="920" y="124"/>
                  </a:lnTo>
                  <a:cubicBezTo>
                    <a:pt x="841" y="105"/>
                    <a:pt x="758" y="104"/>
                    <a:pt x="677" y="120"/>
                  </a:cubicBezTo>
                  <a:lnTo>
                    <a:pt x="677" y="120"/>
                  </a:lnTo>
                  <a:cubicBezTo>
                    <a:pt x="511" y="0"/>
                    <a:pt x="274" y="28"/>
                    <a:pt x="140" y="184"/>
                  </a:cubicBezTo>
                  <a:lnTo>
                    <a:pt x="140" y="184"/>
                  </a:lnTo>
                  <a:cubicBezTo>
                    <a:pt x="138" y="187"/>
                    <a:pt x="136" y="189"/>
                    <a:pt x="135" y="191"/>
                  </a:cubicBezTo>
                  <a:lnTo>
                    <a:pt x="135" y="191"/>
                  </a:lnTo>
                  <a:cubicBezTo>
                    <a:pt x="115" y="187"/>
                    <a:pt x="94" y="184"/>
                    <a:pt x="72" y="181"/>
                  </a:cubicBezTo>
                  <a:lnTo>
                    <a:pt x="72" y="181"/>
                  </a:lnTo>
                  <a:cubicBezTo>
                    <a:pt x="59" y="170"/>
                    <a:pt x="36" y="170"/>
                    <a:pt x="33" y="191"/>
                  </a:cubicBezTo>
                  <a:lnTo>
                    <a:pt x="33" y="191"/>
                  </a:lnTo>
                  <a:cubicBezTo>
                    <a:pt x="0" y="423"/>
                    <a:pt x="47" y="630"/>
                    <a:pt x="149" y="838"/>
                  </a:cubicBezTo>
                  <a:lnTo>
                    <a:pt x="149" y="838"/>
                  </a:lnTo>
                  <a:cubicBezTo>
                    <a:pt x="235" y="1012"/>
                    <a:pt x="337" y="1193"/>
                    <a:pt x="540" y="1240"/>
                  </a:cubicBezTo>
                  <a:lnTo>
                    <a:pt x="540" y="1240"/>
                  </a:lnTo>
                  <a:cubicBezTo>
                    <a:pt x="547" y="1241"/>
                    <a:pt x="553" y="1240"/>
                    <a:pt x="558" y="1237"/>
                  </a:cubicBezTo>
                  <a:lnTo>
                    <a:pt x="558" y="1237"/>
                  </a:lnTo>
                  <a:cubicBezTo>
                    <a:pt x="606" y="1285"/>
                    <a:pt x="664" y="1321"/>
                    <a:pt x="733" y="1326"/>
                  </a:cubicBezTo>
                  <a:lnTo>
                    <a:pt x="733" y="1326"/>
                  </a:lnTo>
                  <a:cubicBezTo>
                    <a:pt x="699" y="1565"/>
                    <a:pt x="674" y="1804"/>
                    <a:pt x="660" y="2044"/>
                  </a:cubicBezTo>
                  <a:lnTo>
                    <a:pt x="660" y="2044"/>
                  </a:lnTo>
                  <a:cubicBezTo>
                    <a:pt x="654" y="2051"/>
                    <a:pt x="649" y="2059"/>
                    <a:pt x="643" y="2066"/>
                  </a:cubicBezTo>
                  <a:lnTo>
                    <a:pt x="643" y="2066"/>
                  </a:lnTo>
                  <a:cubicBezTo>
                    <a:pt x="636" y="2077"/>
                    <a:pt x="639" y="2087"/>
                    <a:pt x="646" y="2094"/>
                  </a:cubicBezTo>
                  <a:lnTo>
                    <a:pt x="646" y="2094"/>
                  </a:lnTo>
                  <a:cubicBezTo>
                    <a:pt x="645" y="2102"/>
                    <a:pt x="649" y="2111"/>
                    <a:pt x="655" y="2116"/>
                  </a:cubicBezTo>
                  <a:lnTo>
                    <a:pt x="655" y="2116"/>
                  </a:lnTo>
                  <a:cubicBezTo>
                    <a:pt x="650" y="2218"/>
                    <a:pt x="646" y="2320"/>
                    <a:pt x="644" y="2422"/>
                  </a:cubicBezTo>
                  <a:lnTo>
                    <a:pt x="644" y="2422"/>
                  </a:lnTo>
                  <a:cubicBezTo>
                    <a:pt x="644" y="2470"/>
                    <a:pt x="644" y="2518"/>
                    <a:pt x="647" y="2567"/>
                  </a:cubicBezTo>
                  <a:lnTo>
                    <a:pt x="647" y="2567"/>
                  </a:lnTo>
                  <a:cubicBezTo>
                    <a:pt x="543" y="2286"/>
                    <a:pt x="436" y="2014"/>
                    <a:pt x="193" y="1820"/>
                  </a:cubicBezTo>
                  <a:lnTo>
                    <a:pt x="193" y="1820"/>
                  </a:lnTo>
                  <a:cubicBezTo>
                    <a:pt x="172" y="1805"/>
                    <a:pt x="145" y="1825"/>
                    <a:pt x="150" y="1844"/>
                  </a:cubicBezTo>
                  <a:lnTo>
                    <a:pt x="150" y="1844"/>
                  </a:lnTo>
                  <a:cubicBezTo>
                    <a:pt x="149" y="1847"/>
                    <a:pt x="149" y="1849"/>
                    <a:pt x="149" y="1851"/>
                  </a:cubicBezTo>
                  <a:lnTo>
                    <a:pt x="149" y="1851"/>
                  </a:lnTo>
                  <a:cubicBezTo>
                    <a:pt x="148" y="2030"/>
                    <a:pt x="198" y="2197"/>
                    <a:pt x="291" y="2349"/>
                  </a:cubicBezTo>
                  <a:lnTo>
                    <a:pt x="291" y="2349"/>
                  </a:lnTo>
                  <a:cubicBezTo>
                    <a:pt x="357" y="2455"/>
                    <a:pt x="496" y="2623"/>
                    <a:pt x="629" y="2658"/>
                  </a:cubicBezTo>
                  <a:lnTo>
                    <a:pt x="629" y="2658"/>
                  </a:lnTo>
                  <a:cubicBezTo>
                    <a:pt x="630" y="2660"/>
                    <a:pt x="632" y="2664"/>
                    <a:pt x="633" y="2667"/>
                  </a:cubicBezTo>
                  <a:lnTo>
                    <a:pt x="633" y="2667"/>
                  </a:lnTo>
                  <a:cubicBezTo>
                    <a:pt x="637" y="2679"/>
                    <a:pt x="647" y="2684"/>
                    <a:pt x="657" y="2683"/>
                  </a:cubicBezTo>
                  <a:lnTo>
                    <a:pt x="657" y="2683"/>
                  </a:lnTo>
                  <a:cubicBezTo>
                    <a:pt x="685" y="2901"/>
                    <a:pt x="763" y="3109"/>
                    <a:pt x="946" y="3249"/>
                  </a:cubicBezTo>
                  <a:lnTo>
                    <a:pt x="946" y="3249"/>
                  </a:lnTo>
                  <a:cubicBezTo>
                    <a:pt x="971" y="3269"/>
                    <a:pt x="995" y="3227"/>
                    <a:pt x="970" y="3208"/>
                  </a:cubicBezTo>
                  <a:lnTo>
                    <a:pt x="970" y="3208"/>
                  </a:lnTo>
                  <a:cubicBezTo>
                    <a:pt x="704" y="3002"/>
                    <a:pt x="688" y="2650"/>
                    <a:pt x="695" y="2341"/>
                  </a:cubicBezTo>
                  <a:lnTo>
                    <a:pt x="695" y="2341"/>
                  </a:lnTo>
                  <a:cubicBezTo>
                    <a:pt x="697" y="2267"/>
                    <a:pt x="700" y="2194"/>
                    <a:pt x="704" y="2121"/>
                  </a:cubicBezTo>
                  <a:lnTo>
                    <a:pt x="704" y="2121"/>
                  </a:lnTo>
                  <a:cubicBezTo>
                    <a:pt x="980" y="2110"/>
                    <a:pt x="1214" y="1849"/>
                    <a:pt x="1378" y="1652"/>
                  </a:cubicBezTo>
                  <a:lnTo>
                    <a:pt x="1378" y="1652"/>
                  </a:lnTo>
                  <a:cubicBezTo>
                    <a:pt x="1389" y="1640"/>
                    <a:pt x="1384" y="1625"/>
                    <a:pt x="1375" y="1616"/>
                  </a:cubicBezTo>
                  <a:lnTo>
                    <a:pt x="1375" y="1616"/>
                  </a:lnTo>
                  <a:cubicBezTo>
                    <a:pt x="1374" y="1603"/>
                    <a:pt x="1362" y="1589"/>
                    <a:pt x="1344" y="1593"/>
                  </a:cubicBezTo>
                  <a:lnTo>
                    <a:pt x="1344" y="1593"/>
                  </a:lnTo>
                  <a:cubicBezTo>
                    <a:pt x="1094" y="1648"/>
                    <a:pt x="875" y="1782"/>
                    <a:pt x="712" y="1976"/>
                  </a:cubicBezTo>
                  <a:lnTo>
                    <a:pt x="712" y="1976"/>
                  </a:lnTo>
                  <a:cubicBezTo>
                    <a:pt x="727" y="1759"/>
                    <a:pt x="751" y="1542"/>
                    <a:pt x="782" y="1327"/>
                  </a:cubicBezTo>
                  <a:lnTo>
                    <a:pt x="782" y="1327"/>
                  </a:lnTo>
                  <a:cubicBezTo>
                    <a:pt x="886" y="1322"/>
                    <a:pt x="970" y="1275"/>
                    <a:pt x="1038" y="1204"/>
                  </a:cubicBezTo>
                  <a:close/>
                </a:path>
              </a:pathLst>
            </a:custGeom>
            <a:solidFill>
              <a:schemeClr val="accent4"/>
            </a:solidFill>
            <a:ln>
              <a:noFill/>
            </a:ln>
            <a:effectLst/>
          </p:spPr>
          <p:txBody>
            <a:bodyPr wrap="none" anchor="ctr"/>
            <a:lstStyle/>
            <a:p>
              <a:endParaRPr lang="es-ES_tradnl" sz="919"/>
            </a:p>
          </p:txBody>
        </p:sp>
        <p:grpSp>
          <p:nvGrpSpPr>
            <p:cNvPr id="7" name="Group 6">
              <a:extLst>
                <a:ext uri="{FF2B5EF4-FFF2-40B4-BE49-F238E27FC236}">
                  <a16:creationId xmlns:a16="http://schemas.microsoft.com/office/drawing/2014/main" id="{02815549-2E43-974A-B7C1-3FC0C90CA8D1}"/>
                </a:ext>
              </a:extLst>
            </p:cNvPr>
            <p:cNvGrpSpPr/>
            <p:nvPr/>
          </p:nvGrpSpPr>
          <p:grpSpPr>
            <a:xfrm rot="759599">
              <a:off x="4776803" y="4846867"/>
              <a:ext cx="718149" cy="1715106"/>
              <a:chOff x="3917452" y="3752314"/>
              <a:chExt cx="367239" cy="877052"/>
            </a:xfrm>
            <a:solidFill>
              <a:schemeClr val="accent5"/>
            </a:solidFill>
          </p:grpSpPr>
          <p:sp>
            <p:nvSpPr>
              <p:cNvPr id="440" name="Freeform 4">
                <a:extLst>
                  <a:ext uri="{FF2B5EF4-FFF2-40B4-BE49-F238E27FC236}">
                    <a16:creationId xmlns:a16="http://schemas.microsoft.com/office/drawing/2014/main" id="{EA41871F-F049-D94B-A8B4-3CDCC2A901D8}"/>
                  </a:ext>
                </a:extLst>
              </p:cNvPr>
              <p:cNvSpPr>
                <a:spLocks noChangeArrowheads="1"/>
              </p:cNvSpPr>
              <p:nvPr/>
            </p:nvSpPr>
            <p:spPr bwMode="auto">
              <a:xfrm>
                <a:off x="3917452" y="3752314"/>
                <a:ext cx="367239" cy="877052"/>
              </a:xfrm>
              <a:custGeom>
                <a:avLst/>
                <a:gdLst>
                  <a:gd name="T0" fmla="*/ 1253 w 1498"/>
                  <a:gd name="T1" fmla="*/ 2533 h 3582"/>
                  <a:gd name="T2" fmla="*/ 759 w 1498"/>
                  <a:gd name="T3" fmla="*/ 3401 h 3582"/>
                  <a:gd name="T4" fmla="*/ 742 w 1498"/>
                  <a:gd name="T5" fmla="*/ 3324 h 3582"/>
                  <a:gd name="T6" fmla="*/ 1010 w 1498"/>
                  <a:gd name="T7" fmla="*/ 2457 h 3582"/>
                  <a:gd name="T8" fmla="*/ 1308 w 1498"/>
                  <a:gd name="T9" fmla="*/ 2212 h 3582"/>
                  <a:gd name="T10" fmla="*/ 1315 w 1498"/>
                  <a:gd name="T11" fmla="*/ 2423 h 3582"/>
                  <a:gd name="T12" fmla="*/ 751 w 1498"/>
                  <a:gd name="T13" fmla="*/ 3496 h 3582"/>
                  <a:gd name="T14" fmla="*/ 207 w 1498"/>
                  <a:gd name="T15" fmla="*/ 1533 h 3582"/>
                  <a:gd name="T16" fmla="*/ 148 w 1498"/>
                  <a:gd name="T17" fmla="*/ 1135 h 3582"/>
                  <a:gd name="T18" fmla="*/ 301 w 1498"/>
                  <a:gd name="T19" fmla="*/ 1818 h 3582"/>
                  <a:gd name="T20" fmla="*/ 168 w 1498"/>
                  <a:gd name="T21" fmla="*/ 1094 h 3582"/>
                  <a:gd name="T22" fmla="*/ 590 w 1498"/>
                  <a:gd name="T23" fmla="*/ 2934 h 3582"/>
                  <a:gd name="T24" fmla="*/ 648 w 1498"/>
                  <a:gd name="T25" fmla="*/ 3451 h 3582"/>
                  <a:gd name="T26" fmla="*/ 540 w 1498"/>
                  <a:gd name="T27" fmla="*/ 3280 h 3582"/>
                  <a:gd name="T28" fmla="*/ 379 w 1498"/>
                  <a:gd name="T29" fmla="*/ 3017 h 3582"/>
                  <a:gd name="T30" fmla="*/ 848 w 1498"/>
                  <a:gd name="T31" fmla="*/ 949 h 3582"/>
                  <a:gd name="T32" fmla="*/ 993 w 1498"/>
                  <a:gd name="T33" fmla="*/ 875 h 3582"/>
                  <a:gd name="T34" fmla="*/ 115 w 1498"/>
                  <a:gd name="T35" fmla="*/ 2302 h 3582"/>
                  <a:gd name="T36" fmla="*/ 699 w 1498"/>
                  <a:gd name="T37" fmla="*/ 404 h 3582"/>
                  <a:gd name="T38" fmla="*/ 738 w 1498"/>
                  <a:gd name="T39" fmla="*/ 329 h 3582"/>
                  <a:gd name="T40" fmla="*/ 663 w 1498"/>
                  <a:gd name="T41" fmla="*/ 371 h 3582"/>
                  <a:gd name="T42" fmla="*/ 877 w 1498"/>
                  <a:gd name="T43" fmla="*/ 331 h 3582"/>
                  <a:gd name="T44" fmla="*/ 941 w 1498"/>
                  <a:gd name="T45" fmla="*/ 349 h 3582"/>
                  <a:gd name="T46" fmla="*/ 1018 w 1498"/>
                  <a:gd name="T47" fmla="*/ 825 h 3582"/>
                  <a:gd name="T48" fmla="*/ 1001 w 1498"/>
                  <a:gd name="T49" fmla="*/ 774 h 3582"/>
                  <a:gd name="T50" fmla="*/ 980 w 1498"/>
                  <a:gd name="T51" fmla="*/ 733 h 3582"/>
                  <a:gd name="T52" fmla="*/ 959 w 1498"/>
                  <a:gd name="T53" fmla="*/ 800 h 3582"/>
                  <a:gd name="T54" fmla="*/ 941 w 1498"/>
                  <a:gd name="T55" fmla="*/ 817 h 3582"/>
                  <a:gd name="T56" fmla="*/ 934 w 1498"/>
                  <a:gd name="T57" fmla="*/ 828 h 3582"/>
                  <a:gd name="T58" fmla="*/ 903 w 1498"/>
                  <a:gd name="T59" fmla="*/ 821 h 3582"/>
                  <a:gd name="T60" fmla="*/ 891 w 1498"/>
                  <a:gd name="T61" fmla="*/ 828 h 3582"/>
                  <a:gd name="T62" fmla="*/ 809 w 1498"/>
                  <a:gd name="T63" fmla="*/ 617 h 3582"/>
                  <a:gd name="T64" fmla="*/ 812 w 1498"/>
                  <a:gd name="T65" fmla="*/ 823 h 3582"/>
                  <a:gd name="T66" fmla="*/ 1123 w 1498"/>
                  <a:gd name="T67" fmla="*/ 344 h 3582"/>
                  <a:gd name="T68" fmla="*/ 1192 w 1498"/>
                  <a:gd name="T69" fmla="*/ 450 h 3582"/>
                  <a:gd name="T70" fmla="*/ 1243 w 1498"/>
                  <a:gd name="T71" fmla="*/ 258 h 3582"/>
                  <a:gd name="T72" fmla="*/ 1225 w 1498"/>
                  <a:gd name="T73" fmla="*/ 577 h 3582"/>
                  <a:gd name="T74" fmla="*/ 1069 w 1498"/>
                  <a:gd name="T75" fmla="*/ 828 h 3582"/>
                  <a:gd name="T76" fmla="*/ 1152 w 1498"/>
                  <a:gd name="T77" fmla="*/ 553 h 3582"/>
                  <a:gd name="T78" fmla="*/ 1117 w 1498"/>
                  <a:gd name="T79" fmla="*/ 348 h 3582"/>
                  <a:gd name="T80" fmla="*/ 1429 w 1498"/>
                  <a:gd name="T81" fmla="*/ 1673 h 3582"/>
                  <a:gd name="T82" fmla="*/ 731 w 1498"/>
                  <a:gd name="T83" fmla="*/ 2904 h 3582"/>
                  <a:gd name="T84" fmla="*/ 953 w 1498"/>
                  <a:gd name="T85" fmla="*/ 1018 h 3582"/>
                  <a:gd name="T86" fmla="*/ 1300 w 1498"/>
                  <a:gd name="T87" fmla="*/ 259 h 3582"/>
                  <a:gd name="T88" fmla="*/ 1257 w 1498"/>
                  <a:gd name="T89" fmla="*/ 203 h 3582"/>
                  <a:gd name="T90" fmla="*/ 947 w 1498"/>
                  <a:gd name="T91" fmla="*/ 12 h 3582"/>
                  <a:gd name="T92" fmla="*/ 913 w 1498"/>
                  <a:gd name="T93" fmla="*/ 52 h 3582"/>
                  <a:gd name="T94" fmla="*/ 667 w 1498"/>
                  <a:gd name="T95" fmla="*/ 243 h 3582"/>
                  <a:gd name="T96" fmla="*/ 748 w 1498"/>
                  <a:gd name="T97" fmla="*/ 836 h 3582"/>
                  <a:gd name="T98" fmla="*/ 768 w 1498"/>
                  <a:gd name="T99" fmla="*/ 846 h 3582"/>
                  <a:gd name="T100" fmla="*/ 814 w 1498"/>
                  <a:gd name="T101" fmla="*/ 988 h 3582"/>
                  <a:gd name="T102" fmla="*/ 635 w 1498"/>
                  <a:gd name="T103" fmla="*/ 2853 h 3582"/>
                  <a:gd name="T104" fmla="*/ 383 w 1498"/>
                  <a:gd name="T105" fmla="*/ 1463 h 3582"/>
                  <a:gd name="T106" fmla="*/ 71 w 1498"/>
                  <a:gd name="T107" fmla="*/ 973 h 3582"/>
                  <a:gd name="T108" fmla="*/ 605 w 1498"/>
                  <a:gd name="T109" fmla="*/ 3476 h 3582"/>
                  <a:gd name="T110" fmla="*/ 686 w 1498"/>
                  <a:gd name="T111" fmla="*/ 3567 h 3582"/>
                  <a:gd name="T112" fmla="*/ 734 w 1498"/>
                  <a:gd name="T113" fmla="*/ 3543 h 3582"/>
                  <a:gd name="T114" fmla="*/ 1463 w 1498"/>
                  <a:gd name="T115" fmla="*/ 1658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98" h="3582">
                    <a:moveTo>
                      <a:pt x="751" y="3496"/>
                    </a:moveTo>
                    <a:lnTo>
                      <a:pt x="751" y="3496"/>
                    </a:lnTo>
                    <a:cubicBezTo>
                      <a:pt x="750" y="3491"/>
                      <a:pt x="750" y="3485"/>
                      <a:pt x="750" y="3479"/>
                    </a:cubicBezTo>
                    <a:lnTo>
                      <a:pt x="750" y="3479"/>
                    </a:lnTo>
                    <a:cubicBezTo>
                      <a:pt x="938" y="3174"/>
                      <a:pt x="1106" y="2859"/>
                      <a:pt x="1253" y="2533"/>
                    </a:cubicBezTo>
                    <a:lnTo>
                      <a:pt x="1253" y="2533"/>
                    </a:lnTo>
                    <a:cubicBezTo>
                      <a:pt x="1261" y="2514"/>
                      <a:pt x="1233" y="2497"/>
                      <a:pt x="1224" y="2517"/>
                    </a:cubicBezTo>
                    <a:lnTo>
                      <a:pt x="1224" y="2517"/>
                    </a:lnTo>
                    <a:cubicBezTo>
                      <a:pt x="1088" y="2821"/>
                      <a:pt x="932" y="3116"/>
                      <a:pt x="759" y="3401"/>
                    </a:cubicBezTo>
                    <a:lnTo>
                      <a:pt x="759" y="3401"/>
                    </a:lnTo>
                    <a:cubicBezTo>
                      <a:pt x="806" y="3133"/>
                      <a:pt x="925" y="2886"/>
                      <a:pt x="1107" y="2681"/>
                    </a:cubicBezTo>
                    <a:lnTo>
                      <a:pt x="1107" y="2681"/>
                    </a:lnTo>
                    <a:cubicBezTo>
                      <a:pt x="1121" y="2665"/>
                      <a:pt x="1098" y="2642"/>
                      <a:pt x="1084" y="2658"/>
                    </a:cubicBezTo>
                    <a:lnTo>
                      <a:pt x="1084" y="2658"/>
                    </a:lnTo>
                    <a:cubicBezTo>
                      <a:pt x="913" y="2850"/>
                      <a:pt x="798" y="3077"/>
                      <a:pt x="742" y="3324"/>
                    </a:cubicBezTo>
                    <a:lnTo>
                      <a:pt x="742" y="3324"/>
                    </a:lnTo>
                    <a:cubicBezTo>
                      <a:pt x="739" y="3182"/>
                      <a:pt x="747" y="3041"/>
                      <a:pt x="783" y="2901"/>
                    </a:cubicBezTo>
                    <a:lnTo>
                      <a:pt x="783" y="2901"/>
                    </a:lnTo>
                    <a:cubicBezTo>
                      <a:pt x="825" y="2740"/>
                      <a:pt x="917" y="2594"/>
                      <a:pt x="1010" y="2457"/>
                    </a:cubicBezTo>
                    <a:lnTo>
                      <a:pt x="1010" y="2457"/>
                    </a:lnTo>
                    <a:cubicBezTo>
                      <a:pt x="1129" y="2283"/>
                      <a:pt x="1266" y="2117"/>
                      <a:pt x="1369" y="1933"/>
                    </a:cubicBezTo>
                    <a:lnTo>
                      <a:pt x="1369" y="1933"/>
                    </a:lnTo>
                    <a:cubicBezTo>
                      <a:pt x="1346" y="2022"/>
                      <a:pt x="1316" y="2110"/>
                      <a:pt x="1279" y="2196"/>
                    </a:cubicBezTo>
                    <a:lnTo>
                      <a:pt x="1279" y="2196"/>
                    </a:lnTo>
                    <a:cubicBezTo>
                      <a:pt x="1272" y="2215"/>
                      <a:pt x="1299" y="2231"/>
                      <a:pt x="1308" y="2212"/>
                    </a:cubicBezTo>
                    <a:lnTo>
                      <a:pt x="1308" y="2212"/>
                    </a:lnTo>
                    <a:cubicBezTo>
                      <a:pt x="1356" y="2097"/>
                      <a:pt x="1394" y="1980"/>
                      <a:pt x="1420" y="1860"/>
                    </a:cubicBezTo>
                    <a:lnTo>
                      <a:pt x="1420" y="1860"/>
                    </a:lnTo>
                    <a:cubicBezTo>
                      <a:pt x="1406" y="2051"/>
                      <a:pt x="1370" y="2238"/>
                      <a:pt x="1315" y="2423"/>
                    </a:cubicBezTo>
                    <a:lnTo>
                      <a:pt x="1315" y="2423"/>
                    </a:lnTo>
                    <a:cubicBezTo>
                      <a:pt x="1309" y="2443"/>
                      <a:pt x="1340" y="2452"/>
                      <a:pt x="1346" y="2432"/>
                    </a:cubicBezTo>
                    <a:lnTo>
                      <a:pt x="1346" y="2432"/>
                    </a:lnTo>
                    <a:cubicBezTo>
                      <a:pt x="1395" y="2273"/>
                      <a:pt x="1427" y="2112"/>
                      <a:pt x="1445" y="1949"/>
                    </a:cubicBezTo>
                    <a:lnTo>
                      <a:pt x="1445" y="1949"/>
                    </a:lnTo>
                    <a:cubicBezTo>
                      <a:pt x="1428" y="2544"/>
                      <a:pt x="1326" y="3206"/>
                      <a:pt x="751" y="3496"/>
                    </a:cubicBezTo>
                    <a:close/>
                    <a:moveTo>
                      <a:pt x="115" y="2302"/>
                    </a:moveTo>
                    <a:lnTo>
                      <a:pt x="115" y="2302"/>
                    </a:lnTo>
                    <a:cubicBezTo>
                      <a:pt x="80" y="1968"/>
                      <a:pt x="154" y="1634"/>
                      <a:pt x="153" y="1301"/>
                    </a:cubicBezTo>
                    <a:lnTo>
                      <a:pt x="153" y="1301"/>
                    </a:lnTo>
                    <a:cubicBezTo>
                      <a:pt x="171" y="1379"/>
                      <a:pt x="190" y="1456"/>
                      <a:pt x="207" y="1533"/>
                    </a:cubicBezTo>
                    <a:lnTo>
                      <a:pt x="207" y="1533"/>
                    </a:lnTo>
                    <a:cubicBezTo>
                      <a:pt x="212" y="1553"/>
                      <a:pt x="243" y="1545"/>
                      <a:pt x="239" y="1525"/>
                    </a:cubicBezTo>
                    <a:lnTo>
                      <a:pt x="239" y="1525"/>
                    </a:lnTo>
                    <a:cubicBezTo>
                      <a:pt x="208" y="1394"/>
                      <a:pt x="178" y="1265"/>
                      <a:pt x="148" y="1135"/>
                    </a:cubicBezTo>
                    <a:lnTo>
                      <a:pt x="148" y="1135"/>
                    </a:lnTo>
                    <a:cubicBezTo>
                      <a:pt x="178" y="1213"/>
                      <a:pt x="206" y="1292"/>
                      <a:pt x="226" y="1373"/>
                    </a:cubicBezTo>
                    <a:lnTo>
                      <a:pt x="226" y="1373"/>
                    </a:lnTo>
                    <a:cubicBezTo>
                      <a:pt x="264" y="1518"/>
                      <a:pt x="265" y="1670"/>
                      <a:pt x="268" y="1818"/>
                    </a:cubicBezTo>
                    <a:lnTo>
                      <a:pt x="268" y="1818"/>
                    </a:lnTo>
                    <a:cubicBezTo>
                      <a:pt x="268" y="1840"/>
                      <a:pt x="301" y="1840"/>
                      <a:pt x="301" y="1818"/>
                    </a:cubicBezTo>
                    <a:lnTo>
                      <a:pt x="301" y="1818"/>
                    </a:lnTo>
                    <a:cubicBezTo>
                      <a:pt x="298" y="1679"/>
                      <a:pt x="292" y="1541"/>
                      <a:pt x="267" y="1403"/>
                    </a:cubicBezTo>
                    <a:lnTo>
                      <a:pt x="267" y="1403"/>
                    </a:lnTo>
                    <a:cubicBezTo>
                      <a:pt x="247" y="1297"/>
                      <a:pt x="209" y="1194"/>
                      <a:pt x="168" y="1094"/>
                    </a:cubicBezTo>
                    <a:lnTo>
                      <a:pt x="168" y="1094"/>
                    </a:lnTo>
                    <a:cubicBezTo>
                      <a:pt x="252" y="1234"/>
                      <a:pt x="309" y="1389"/>
                      <a:pt x="358" y="1546"/>
                    </a:cubicBezTo>
                    <a:lnTo>
                      <a:pt x="358" y="1546"/>
                    </a:lnTo>
                    <a:cubicBezTo>
                      <a:pt x="427" y="1764"/>
                      <a:pt x="491" y="1985"/>
                      <a:pt x="533" y="2210"/>
                    </a:cubicBezTo>
                    <a:lnTo>
                      <a:pt x="533" y="2210"/>
                    </a:lnTo>
                    <a:cubicBezTo>
                      <a:pt x="576" y="2449"/>
                      <a:pt x="579" y="2693"/>
                      <a:pt x="590" y="2934"/>
                    </a:cubicBezTo>
                    <a:lnTo>
                      <a:pt x="590" y="2934"/>
                    </a:lnTo>
                    <a:cubicBezTo>
                      <a:pt x="598" y="3109"/>
                      <a:pt x="604" y="3289"/>
                      <a:pt x="653" y="3456"/>
                    </a:cubicBezTo>
                    <a:lnTo>
                      <a:pt x="653" y="3456"/>
                    </a:lnTo>
                    <a:cubicBezTo>
                      <a:pt x="651" y="3455"/>
                      <a:pt x="649" y="3453"/>
                      <a:pt x="648" y="3451"/>
                    </a:cubicBezTo>
                    <a:lnTo>
                      <a:pt x="648" y="3451"/>
                    </a:lnTo>
                    <a:cubicBezTo>
                      <a:pt x="549" y="3219"/>
                      <a:pt x="451" y="2987"/>
                      <a:pt x="353" y="2754"/>
                    </a:cubicBezTo>
                    <a:lnTo>
                      <a:pt x="353" y="2754"/>
                    </a:lnTo>
                    <a:cubicBezTo>
                      <a:pt x="345" y="2735"/>
                      <a:pt x="317" y="2752"/>
                      <a:pt x="325" y="2770"/>
                    </a:cubicBezTo>
                    <a:lnTo>
                      <a:pt x="325" y="2770"/>
                    </a:lnTo>
                    <a:cubicBezTo>
                      <a:pt x="397" y="2940"/>
                      <a:pt x="468" y="3110"/>
                      <a:pt x="540" y="3280"/>
                    </a:cubicBezTo>
                    <a:lnTo>
                      <a:pt x="540" y="3280"/>
                    </a:lnTo>
                    <a:cubicBezTo>
                      <a:pt x="494" y="3188"/>
                      <a:pt x="450" y="3095"/>
                      <a:pt x="407" y="3000"/>
                    </a:cubicBezTo>
                    <a:lnTo>
                      <a:pt x="407" y="3000"/>
                    </a:lnTo>
                    <a:cubicBezTo>
                      <a:pt x="398" y="2981"/>
                      <a:pt x="371" y="2998"/>
                      <a:pt x="379" y="3017"/>
                    </a:cubicBezTo>
                    <a:lnTo>
                      <a:pt x="379" y="3017"/>
                    </a:lnTo>
                    <a:cubicBezTo>
                      <a:pt x="412" y="3091"/>
                      <a:pt x="447" y="3163"/>
                      <a:pt x="482" y="3236"/>
                    </a:cubicBezTo>
                    <a:lnTo>
                      <a:pt x="482" y="3236"/>
                    </a:lnTo>
                    <a:cubicBezTo>
                      <a:pt x="290" y="2957"/>
                      <a:pt x="151" y="2637"/>
                      <a:pt x="115" y="2302"/>
                    </a:cubicBezTo>
                    <a:lnTo>
                      <a:pt x="848" y="949"/>
                    </a:lnTo>
                    <a:lnTo>
                      <a:pt x="848" y="949"/>
                    </a:lnTo>
                    <a:cubicBezTo>
                      <a:pt x="837" y="925"/>
                      <a:pt x="828" y="899"/>
                      <a:pt x="822" y="873"/>
                    </a:cubicBezTo>
                    <a:lnTo>
                      <a:pt x="822" y="873"/>
                    </a:lnTo>
                    <a:cubicBezTo>
                      <a:pt x="832" y="874"/>
                      <a:pt x="843" y="873"/>
                      <a:pt x="852" y="874"/>
                    </a:cubicBezTo>
                    <a:lnTo>
                      <a:pt x="852" y="874"/>
                    </a:lnTo>
                    <a:cubicBezTo>
                      <a:pt x="899" y="878"/>
                      <a:pt x="947" y="877"/>
                      <a:pt x="993" y="875"/>
                    </a:cubicBezTo>
                    <a:lnTo>
                      <a:pt x="993" y="875"/>
                    </a:lnTo>
                    <a:cubicBezTo>
                      <a:pt x="962" y="919"/>
                      <a:pt x="931" y="964"/>
                      <a:pt x="901" y="1008"/>
                    </a:cubicBezTo>
                    <a:lnTo>
                      <a:pt x="901" y="1008"/>
                    </a:lnTo>
                    <a:cubicBezTo>
                      <a:pt x="886" y="1029"/>
                      <a:pt x="852" y="956"/>
                      <a:pt x="848" y="949"/>
                    </a:cubicBezTo>
                    <a:lnTo>
                      <a:pt x="115" y="2302"/>
                    </a:lnTo>
                    <a:close/>
                    <a:moveTo>
                      <a:pt x="663" y="371"/>
                    </a:moveTo>
                    <a:lnTo>
                      <a:pt x="663" y="371"/>
                    </a:lnTo>
                    <a:cubicBezTo>
                      <a:pt x="665" y="382"/>
                      <a:pt x="665" y="392"/>
                      <a:pt x="666" y="404"/>
                    </a:cubicBezTo>
                    <a:lnTo>
                      <a:pt x="666" y="404"/>
                    </a:lnTo>
                    <a:cubicBezTo>
                      <a:pt x="669" y="424"/>
                      <a:pt x="701" y="424"/>
                      <a:pt x="699" y="404"/>
                    </a:cubicBezTo>
                    <a:lnTo>
                      <a:pt x="699" y="404"/>
                    </a:lnTo>
                    <a:cubicBezTo>
                      <a:pt x="696" y="371"/>
                      <a:pt x="693" y="339"/>
                      <a:pt x="690" y="307"/>
                    </a:cubicBezTo>
                    <a:lnTo>
                      <a:pt x="690" y="307"/>
                    </a:lnTo>
                    <a:cubicBezTo>
                      <a:pt x="706" y="314"/>
                      <a:pt x="722" y="322"/>
                      <a:pt x="738" y="329"/>
                    </a:cubicBezTo>
                    <a:lnTo>
                      <a:pt x="738" y="329"/>
                    </a:lnTo>
                    <a:cubicBezTo>
                      <a:pt x="739" y="329"/>
                      <a:pt x="740" y="329"/>
                      <a:pt x="740" y="330"/>
                    </a:cubicBezTo>
                    <a:lnTo>
                      <a:pt x="740" y="330"/>
                    </a:lnTo>
                    <a:cubicBezTo>
                      <a:pt x="697" y="468"/>
                      <a:pt x="696" y="618"/>
                      <a:pt x="739" y="761"/>
                    </a:cubicBezTo>
                    <a:lnTo>
                      <a:pt x="739" y="761"/>
                    </a:lnTo>
                    <a:cubicBezTo>
                      <a:pt x="644" y="654"/>
                      <a:pt x="644" y="510"/>
                      <a:pt x="663" y="371"/>
                    </a:cubicBezTo>
                    <a:close/>
                    <a:moveTo>
                      <a:pt x="907" y="122"/>
                    </a:moveTo>
                    <a:lnTo>
                      <a:pt x="907" y="122"/>
                    </a:lnTo>
                    <a:cubicBezTo>
                      <a:pt x="886" y="189"/>
                      <a:pt x="866" y="255"/>
                      <a:pt x="846" y="323"/>
                    </a:cubicBezTo>
                    <a:lnTo>
                      <a:pt x="846" y="323"/>
                    </a:lnTo>
                    <a:cubicBezTo>
                      <a:pt x="840" y="343"/>
                      <a:pt x="871" y="351"/>
                      <a:pt x="877" y="331"/>
                    </a:cubicBezTo>
                    <a:lnTo>
                      <a:pt x="877" y="331"/>
                    </a:lnTo>
                    <a:cubicBezTo>
                      <a:pt x="898" y="262"/>
                      <a:pt x="920" y="192"/>
                      <a:pt x="941" y="122"/>
                    </a:cubicBezTo>
                    <a:lnTo>
                      <a:pt x="941" y="122"/>
                    </a:lnTo>
                    <a:cubicBezTo>
                      <a:pt x="941" y="198"/>
                      <a:pt x="941" y="274"/>
                      <a:pt x="941" y="349"/>
                    </a:cubicBezTo>
                    <a:lnTo>
                      <a:pt x="941" y="349"/>
                    </a:lnTo>
                    <a:cubicBezTo>
                      <a:pt x="941" y="371"/>
                      <a:pt x="973" y="371"/>
                      <a:pt x="973" y="349"/>
                    </a:cubicBezTo>
                    <a:lnTo>
                      <a:pt x="973" y="349"/>
                    </a:lnTo>
                    <a:cubicBezTo>
                      <a:pt x="973" y="263"/>
                      <a:pt x="973" y="177"/>
                      <a:pt x="973" y="91"/>
                    </a:cubicBezTo>
                    <a:lnTo>
                      <a:pt x="973" y="91"/>
                    </a:lnTo>
                    <a:cubicBezTo>
                      <a:pt x="1101" y="315"/>
                      <a:pt x="1119" y="584"/>
                      <a:pt x="1018" y="825"/>
                    </a:cubicBezTo>
                    <a:lnTo>
                      <a:pt x="1018" y="825"/>
                    </a:lnTo>
                    <a:cubicBezTo>
                      <a:pt x="1005" y="825"/>
                      <a:pt x="993" y="826"/>
                      <a:pt x="981" y="826"/>
                    </a:cubicBezTo>
                    <a:lnTo>
                      <a:pt x="981" y="826"/>
                    </a:lnTo>
                    <a:cubicBezTo>
                      <a:pt x="992" y="812"/>
                      <a:pt x="995" y="791"/>
                      <a:pt x="1001" y="774"/>
                    </a:cubicBezTo>
                    <a:lnTo>
                      <a:pt x="1001" y="774"/>
                    </a:lnTo>
                    <a:cubicBezTo>
                      <a:pt x="1012" y="741"/>
                      <a:pt x="1023" y="709"/>
                      <a:pt x="1033" y="676"/>
                    </a:cubicBezTo>
                    <a:lnTo>
                      <a:pt x="1033" y="676"/>
                    </a:lnTo>
                    <a:cubicBezTo>
                      <a:pt x="1041" y="656"/>
                      <a:pt x="1009" y="648"/>
                      <a:pt x="1002" y="668"/>
                    </a:cubicBezTo>
                    <a:lnTo>
                      <a:pt x="1002" y="668"/>
                    </a:lnTo>
                    <a:cubicBezTo>
                      <a:pt x="995" y="690"/>
                      <a:pt x="988" y="711"/>
                      <a:pt x="980" y="733"/>
                    </a:cubicBezTo>
                    <a:lnTo>
                      <a:pt x="980" y="733"/>
                    </a:lnTo>
                    <a:cubicBezTo>
                      <a:pt x="976" y="743"/>
                      <a:pt x="973" y="755"/>
                      <a:pt x="969" y="765"/>
                    </a:cubicBezTo>
                    <a:lnTo>
                      <a:pt x="969" y="765"/>
                    </a:lnTo>
                    <a:cubicBezTo>
                      <a:pt x="967" y="772"/>
                      <a:pt x="964" y="788"/>
                      <a:pt x="959" y="800"/>
                    </a:cubicBezTo>
                    <a:lnTo>
                      <a:pt x="959" y="800"/>
                    </a:lnTo>
                    <a:cubicBezTo>
                      <a:pt x="958" y="800"/>
                      <a:pt x="957" y="800"/>
                      <a:pt x="956" y="800"/>
                    </a:cubicBezTo>
                    <a:lnTo>
                      <a:pt x="956" y="800"/>
                    </a:lnTo>
                    <a:cubicBezTo>
                      <a:pt x="955" y="801"/>
                      <a:pt x="954" y="801"/>
                      <a:pt x="953" y="801"/>
                    </a:cubicBezTo>
                    <a:lnTo>
                      <a:pt x="953" y="801"/>
                    </a:lnTo>
                    <a:cubicBezTo>
                      <a:pt x="947" y="803"/>
                      <a:pt x="941" y="810"/>
                      <a:pt x="941" y="817"/>
                    </a:cubicBezTo>
                    <a:lnTo>
                      <a:pt x="941" y="817"/>
                    </a:lnTo>
                    <a:cubicBezTo>
                      <a:pt x="941" y="821"/>
                      <a:pt x="942" y="825"/>
                      <a:pt x="943" y="828"/>
                    </a:cubicBezTo>
                    <a:lnTo>
                      <a:pt x="943" y="828"/>
                    </a:lnTo>
                    <a:cubicBezTo>
                      <a:pt x="940" y="828"/>
                      <a:pt x="937" y="828"/>
                      <a:pt x="934" y="828"/>
                    </a:cubicBezTo>
                    <a:lnTo>
                      <a:pt x="934" y="828"/>
                    </a:lnTo>
                    <a:cubicBezTo>
                      <a:pt x="935" y="826"/>
                      <a:pt x="936" y="823"/>
                      <a:pt x="936" y="821"/>
                    </a:cubicBezTo>
                    <a:lnTo>
                      <a:pt x="936" y="468"/>
                    </a:lnTo>
                    <a:lnTo>
                      <a:pt x="936" y="468"/>
                    </a:lnTo>
                    <a:cubicBezTo>
                      <a:pt x="936" y="446"/>
                      <a:pt x="903" y="446"/>
                      <a:pt x="903" y="468"/>
                    </a:cubicBezTo>
                    <a:lnTo>
                      <a:pt x="903" y="821"/>
                    </a:lnTo>
                    <a:lnTo>
                      <a:pt x="903" y="821"/>
                    </a:lnTo>
                    <a:cubicBezTo>
                      <a:pt x="903" y="824"/>
                      <a:pt x="903" y="826"/>
                      <a:pt x="904" y="828"/>
                    </a:cubicBezTo>
                    <a:lnTo>
                      <a:pt x="904" y="828"/>
                    </a:lnTo>
                    <a:cubicBezTo>
                      <a:pt x="900" y="828"/>
                      <a:pt x="896" y="828"/>
                      <a:pt x="891" y="828"/>
                    </a:cubicBezTo>
                    <a:lnTo>
                      <a:pt x="891" y="828"/>
                    </a:lnTo>
                    <a:lnTo>
                      <a:pt x="891" y="828"/>
                    </a:lnTo>
                    <a:lnTo>
                      <a:pt x="891" y="828"/>
                    </a:lnTo>
                    <a:cubicBezTo>
                      <a:pt x="865" y="760"/>
                      <a:pt x="848" y="690"/>
                      <a:pt x="841" y="617"/>
                    </a:cubicBezTo>
                    <a:lnTo>
                      <a:pt x="841" y="617"/>
                    </a:lnTo>
                    <a:cubicBezTo>
                      <a:pt x="839" y="597"/>
                      <a:pt x="807" y="597"/>
                      <a:pt x="809" y="617"/>
                    </a:cubicBezTo>
                    <a:lnTo>
                      <a:pt x="809" y="617"/>
                    </a:lnTo>
                    <a:cubicBezTo>
                      <a:pt x="816" y="690"/>
                      <a:pt x="831" y="760"/>
                      <a:pt x="857" y="828"/>
                    </a:cubicBezTo>
                    <a:lnTo>
                      <a:pt x="857" y="828"/>
                    </a:lnTo>
                    <a:cubicBezTo>
                      <a:pt x="841" y="828"/>
                      <a:pt x="826" y="826"/>
                      <a:pt x="812" y="823"/>
                    </a:cubicBezTo>
                    <a:lnTo>
                      <a:pt x="812" y="823"/>
                    </a:lnTo>
                    <a:cubicBezTo>
                      <a:pt x="811" y="821"/>
                      <a:pt x="811" y="819"/>
                      <a:pt x="810" y="816"/>
                    </a:cubicBezTo>
                    <a:lnTo>
                      <a:pt x="810" y="816"/>
                    </a:lnTo>
                    <a:cubicBezTo>
                      <a:pt x="710" y="584"/>
                      <a:pt x="749" y="317"/>
                      <a:pt x="907" y="122"/>
                    </a:cubicBezTo>
                    <a:close/>
                    <a:moveTo>
                      <a:pt x="1123" y="344"/>
                    </a:moveTo>
                    <a:lnTo>
                      <a:pt x="1123" y="344"/>
                    </a:lnTo>
                    <a:cubicBezTo>
                      <a:pt x="1146" y="315"/>
                      <a:pt x="1174" y="293"/>
                      <a:pt x="1204" y="276"/>
                    </a:cubicBezTo>
                    <a:lnTo>
                      <a:pt x="1204" y="276"/>
                    </a:lnTo>
                    <a:cubicBezTo>
                      <a:pt x="1190" y="331"/>
                      <a:pt x="1175" y="387"/>
                      <a:pt x="1160" y="442"/>
                    </a:cubicBezTo>
                    <a:lnTo>
                      <a:pt x="1160" y="442"/>
                    </a:lnTo>
                    <a:cubicBezTo>
                      <a:pt x="1155" y="462"/>
                      <a:pt x="1186" y="470"/>
                      <a:pt x="1192" y="450"/>
                    </a:cubicBezTo>
                    <a:lnTo>
                      <a:pt x="1192" y="450"/>
                    </a:lnTo>
                    <a:cubicBezTo>
                      <a:pt x="1208" y="387"/>
                      <a:pt x="1225" y="323"/>
                      <a:pt x="1243" y="260"/>
                    </a:cubicBezTo>
                    <a:lnTo>
                      <a:pt x="1243" y="260"/>
                    </a:lnTo>
                    <a:cubicBezTo>
                      <a:pt x="1243" y="259"/>
                      <a:pt x="1243" y="259"/>
                      <a:pt x="1243" y="258"/>
                    </a:cubicBezTo>
                    <a:lnTo>
                      <a:pt x="1243" y="258"/>
                    </a:lnTo>
                    <a:cubicBezTo>
                      <a:pt x="1245" y="257"/>
                      <a:pt x="1249" y="256"/>
                      <a:pt x="1252" y="255"/>
                    </a:cubicBezTo>
                    <a:lnTo>
                      <a:pt x="1252" y="255"/>
                    </a:lnTo>
                    <a:cubicBezTo>
                      <a:pt x="1251" y="257"/>
                      <a:pt x="1251" y="258"/>
                      <a:pt x="1251" y="259"/>
                    </a:cubicBezTo>
                    <a:lnTo>
                      <a:pt x="1251" y="259"/>
                    </a:lnTo>
                    <a:cubicBezTo>
                      <a:pt x="1252" y="367"/>
                      <a:pt x="1249" y="471"/>
                      <a:pt x="1225" y="577"/>
                    </a:cubicBezTo>
                    <a:lnTo>
                      <a:pt x="1225" y="577"/>
                    </a:lnTo>
                    <a:cubicBezTo>
                      <a:pt x="1220" y="601"/>
                      <a:pt x="1119" y="830"/>
                      <a:pt x="1067" y="831"/>
                    </a:cubicBezTo>
                    <a:lnTo>
                      <a:pt x="1067" y="831"/>
                    </a:lnTo>
                    <a:cubicBezTo>
                      <a:pt x="1067" y="829"/>
                      <a:pt x="1068" y="828"/>
                      <a:pt x="1069" y="828"/>
                    </a:cubicBezTo>
                    <a:lnTo>
                      <a:pt x="1069" y="828"/>
                    </a:lnTo>
                    <a:cubicBezTo>
                      <a:pt x="1073" y="828"/>
                      <a:pt x="1077" y="826"/>
                      <a:pt x="1081" y="822"/>
                    </a:cubicBezTo>
                    <a:lnTo>
                      <a:pt x="1081" y="822"/>
                    </a:lnTo>
                    <a:cubicBezTo>
                      <a:pt x="1142" y="743"/>
                      <a:pt x="1177" y="653"/>
                      <a:pt x="1184" y="553"/>
                    </a:cubicBezTo>
                    <a:lnTo>
                      <a:pt x="1184" y="553"/>
                    </a:lnTo>
                    <a:cubicBezTo>
                      <a:pt x="1185" y="533"/>
                      <a:pt x="1153" y="533"/>
                      <a:pt x="1152" y="553"/>
                    </a:cubicBezTo>
                    <a:lnTo>
                      <a:pt x="1152" y="553"/>
                    </a:lnTo>
                    <a:cubicBezTo>
                      <a:pt x="1147" y="617"/>
                      <a:pt x="1129" y="678"/>
                      <a:pt x="1100" y="733"/>
                    </a:cubicBezTo>
                    <a:lnTo>
                      <a:pt x="1100" y="733"/>
                    </a:lnTo>
                    <a:cubicBezTo>
                      <a:pt x="1134" y="607"/>
                      <a:pt x="1140" y="475"/>
                      <a:pt x="1117" y="348"/>
                    </a:cubicBezTo>
                    <a:lnTo>
                      <a:pt x="1117" y="348"/>
                    </a:lnTo>
                    <a:cubicBezTo>
                      <a:pt x="1119" y="347"/>
                      <a:pt x="1121" y="345"/>
                      <a:pt x="1123" y="344"/>
                    </a:cubicBezTo>
                    <a:lnTo>
                      <a:pt x="1463" y="1658"/>
                    </a:lnTo>
                    <a:lnTo>
                      <a:pt x="1463" y="1658"/>
                    </a:lnTo>
                    <a:cubicBezTo>
                      <a:pt x="1451" y="1652"/>
                      <a:pt x="1435" y="1656"/>
                      <a:pt x="1429" y="1673"/>
                    </a:cubicBezTo>
                    <a:lnTo>
                      <a:pt x="1429" y="1673"/>
                    </a:lnTo>
                    <a:cubicBezTo>
                      <a:pt x="1336" y="1980"/>
                      <a:pt x="1108" y="2223"/>
                      <a:pt x="932" y="2486"/>
                    </a:cubicBezTo>
                    <a:lnTo>
                      <a:pt x="932" y="2486"/>
                    </a:lnTo>
                    <a:cubicBezTo>
                      <a:pt x="848" y="2611"/>
                      <a:pt x="779" y="2744"/>
                      <a:pt x="736" y="2889"/>
                    </a:cubicBezTo>
                    <a:lnTo>
                      <a:pt x="736" y="2889"/>
                    </a:lnTo>
                    <a:cubicBezTo>
                      <a:pt x="735" y="2894"/>
                      <a:pt x="733" y="2899"/>
                      <a:pt x="731" y="2904"/>
                    </a:cubicBezTo>
                    <a:lnTo>
                      <a:pt x="731" y="2904"/>
                    </a:lnTo>
                    <a:cubicBezTo>
                      <a:pt x="767" y="2288"/>
                      <a:pt x="828" y="1674"/>
                      <a:pt x="917" y="1064"/>
                    </a:cubicBezTo>
                    <a:lnTo>
                      <a:pt x="917" y="1064"/>
                    </a:lnTo>
                    <a:cubicBezTo>
                      <a:pt x="932" y="1053"/>
                      <a:pt x="942" y="1034"/>
                      <a:pt x="953" y="1018"/>
                    </a:cubicBezTo>
                    <a:lnTo>
                      <a:pt x="953" y="1018"/>
                    </a:lnTo>
                    <a:cubicBezTo>
                      <a:pt x="986" y="970"/>
                      <a:pt x="1019" y="922"/>
                      <a:pt x="1053" y="874"/>
                    </a:cubicBezTo>
                    <a:lnTo>
                      <a:pt x="1053" y="874"/>
                    </a:lnTo>
                    <a:cubicBezTo>
                      <a:pt x="1113" y="882"/>
                      <a:pt x="1177" y="787"/>
                      <a:pt x="1205" y="745"/>
                    </a:cubicBezTo>
                    <a:lnTo>
                      <a:pt x="1205" y="745"/>
                    </a:lnTo>
                    <a:cubicBezTo>
                      <a:pt x="1301" y="607"/>
                      <a:pt x="1301" y="420"/>
                      <a:pt x="1300" y="259"/>
                    </a:cubicBezTo>
                    <a:lnTo>
                      <a:pt x="1300" y="259"/>
                    </a:lnTo>
                    <a:cubicBezTo>
                      <a:pt x="1299" y="248"/>
                      <a:pt x="1294" y="242"/>
                      <a:pt x="1285" y="238"/>
                    </a:cubicBezTo>
                    <a:lnTo>
                      <a:pt x="1285" y="238"/>
                    </a:lnTo>
                    <a:cubicBezTo>
                      <a:pt x="1293" y="222"/>
                      <a:pt x="1280" y="197"/>
                      <a:pt x="1257" y="203"/>
                    </a:cubicBezTo>
                    <a:lnTo>
                      <a:pt x="1257" y="203"/>
                    </a:lnTo>
                    <a:cubicBezTo>
                      <a:pt x="1199" y="218"/>
                      <a:pt x="1147" y="248"/>
                      <a:pt x="1105" y="290"/>
                    </a:cubicBezTo>
                    <a:lnTo>
                      <a:pt x="1105" y="290"/>
                    </a:lnTo>
                    <a:cubicBezTo>
                      <a:pt x="1082" y="194"/>
                      <a:pt x="1042" y="102"/>
                      <a:pt x="985" y="16"/>
                    </a:cubicBezTo>
                    <a:lnTo>
                      <a:pt x="985" y="16"/>
                    </a:lnTo>
                    <a:cubicBezTo>
                      <a:pt x="976" y="3"/>
                      <a:pt x="958" y="0"/>
                      <a:pt x="947" y="12"/>
                    </a:cubicBezTo>
                    <a:lnTo>
                      <a:pt x="947" y="12"/>
                    </a:lnTo>
                    <a:cubicBezTo>
                      <a:pt x="938" y="21"/>
                      <a:pt x="929" y="30"/>
                      <a:pt x="920" y="39"/>
                    </a:cubicBezTo>
                    <a:lnTo>
                      <a:pt x="920" y="39"/>
                    </a:lnTo>
                    <a:cubicBezTo>
                      <a:pt x="917" y="43"/>
                      <a:pt x="914" y="48"/>
                      <a:pt x="913" y="52"/>
                    </a:cubicBezTo>
                    <a:lnTo>
                      <a:pt x="913" y="52"/>
                    </a:lnTo>
                    <a:cubicBezTo>
                      <a:pt x="907" y="52"/>
                      <a:pt x="901" y="53"/>
                      <a:pt x="895" y="60"/>
                    </a:cubicBezTo>
                    <a:lnTo>
                      <a:pt x="895" y="60"/>
                    </a:lnTo>
                    <a:cubicBezTo>
                      <a:pt x="834" y="127"/>
                      <a:pt x="789" y="203"/>
                      <a:pt x="757" y="284"/>
                    </a:cubicBezTo>
                    <a:lnTo>
                      <a:pt x="757" y="284"/>
                    </a:lnTo>
                    <a:cubicBezTo>
                      <a:pt x="727" y="270"/>
                      <a:pt x="697" y="257"/>
                      <a:pt x="667" y="243"/>
                    </a:cubicBezTo>
                    <a:lnTo>
                      <a:pt x="667" y="243"/>
                    </a:lnTo>
                    <a:cubicBezTo>
                      <a:pt x="646" y="233"/>
                      <a:pt x="626" y="254"/>
                      <a:pt x="630" y="271"/>
                    </a:cubicBezTo>
                    <a:lnTo>
                      <a:pt x="630" y="271"/>
                    </a:lnTo>
                    <a:cubicBezTo>
                      <a:pt x="595" y="470"/>
                      <a:pt x="571" y="698"/>
                      <a:pt x="748" y="836"/>
                    </a:cubicBezTo>
                    <a:lnTo>
                      <a:pt x="748" y="836"/>
                    </a:lnTo>
                    <a:cubicBezTo>
                      <a:pt x="754" y="841"/>
                      <a:pt x="760" y="842"/>
                      <a:pt x="767" y="842"/>
                    </a:cubicBezTo>
                    <a:lnTo>
                      <a:pt x="767" y="842"/>
                    </a:lnTo>
                    <a:lnTo>
                      <a:pt x="767" y="843"/>
                    </a:lnTo>
                    <a:lnTo>
                      <a:pt x="767" y="843"/>
                    </a:lnTo>
                    <a:cubicBezTo>
                      <a:pt x="767" y="844"/>
                      <a:pt x="768" y="845"/>
                      <a:pt x="768" y="846"/>
                    </a:cubicBezTo>
                    <a:lnTo>
                      <a:pt x="768" y="846"/>
                    </a:lnTo>
                    <a:cubicBezTo>
                      <a:pt x="768" y="849"/>
                      <a:pt x="768" y="852"/>
                      <a:pt x="769" y="855"/>
                    </a:cubicBezTo>
                    <a:lnTo>
                      <a:pt x="769" y="855"/>
                    </a:lnTo>
                    <a:cubicBezTo>
                      <a:pt x="777" y="902"/>
                      <a:pt x="793" y="946"/>
                      <a:pt x="814" y="988"/>
                    </a:cubicBezTo>
                    <a:lnTo>
                      <a:pt x="814" y="988"/>
                    </a:lnTo>
                    <a:cubicBezTo>
                      <a:pt x="824" y="1008"/>
                      <a:pt x="843" y="1049"/>
                      <a:pt x="868" y="1065"/>
                    </a:cubicBezTo>
                    <a:lnTo>
                      <a:pt x="868" y="1065"/>
                    </a:lnTo>
                    <a:cubicBezTo>
                      <a:pt x="762" y="1800"/>
                      <a:pt x="694" y="2540"/>
                      <a:pt x="665" y="3283"/>
                    </a:cubicBezTo>
                    <a:lnTo>
                      <a:pt x="665" y="3283"/>
                    </a:lnTo>
                    <a:cubicBezTo>
                      <a:pt x="643" y="3141"/>
                      <a:pt x="642" y="2995"/>
                      <a:pt x="635" y="2853"/>
                    </a:cubicBezTo>
                    <a:lnTo>
                      <a:pt x="635" y="2853"/>
                    </a:lnTo>
                    <a:cubicBezTo>
                      <a:pt x="626" y="2620"/>
                      <a:pt x="615" y="2386"/>
                      <a:pt x="572" y="2156"/>
                    </a:cubicBezTo>
                    <a:lnTo>
                      <a:pt x="572" y="2156"/>
                    </a:lnTo>
                    <a:cubicBezTo>
                      <a:pt x="529" y="1922"/>
                      <a:pt x="456" y="1690"/>
                      <a:pt x="383" y="1463"/>
                    </a:cubicBezTo>
                    <a:lnTo>
                      <a:pt x="383" y="1463"/>
                    </a:lnTo>
                    <a:cubicBezTo>
                      <a:pt x="322" y="1273"/>
                      <a:pt x="242" y="1093"/>
                      <a:pt x="117" y="936"/>
                    </a:cubicBezTo>
                    <a:lnTo>
                      <a:pt x="117" y="936"/>
                    </a:lnTo>
                    <a:cubicBezTo>
                      <a:pt x="102" y="918"/>
                      <a:pt x="80" y="933"/>
                      <a:pt x="77" y="952"/>
                    </a:cubicBezTo>
                    <a:lnTo>
                      <a:pt x="77" y="952"/>
                    </a:lnTo>
                    <a:cubicBezTo>
                      <a:pt x="72" y="957"/>
                      <a:pt x="70" y="964"/>
                      <a:pt x="71" y="973"/>
                    </a:cubicBezTo>
                    <a:lnTo>
                      <a:pt x="71" y="973"/>
                    </a:lnTo>
                    <a:cubicBezTo>
                      <a:pt x="176" y="1442"/>
                      <a:pt x="0" y="1916"/>
                      <a:pt x="77" y="2388"/>
                    </a:cubicBezTo>
                    <a:lnTo>
                      <a:pt x="77" y="2388"/>
                    </a:lnTo>
                    <a:cubicBezTo>
                      <a:pt x="142" y="2789"/>
                      <a:pt x="342" y="3166"/>
                      <a:pt x="605" y="3476"/>
                    </a:cubicBezTo>
                    <a:lnTo>
                      <a:pt x="605" y="3476"/>
                    </a:lnTo>
                    <a:cubicBezTo>
                      <a:pt x="608" y="3481"/>
                      <a:pt x="610" y="3485"/>
                      <a:pt x="612" y="3490"/>
                    </a:cubicBezTo>
                    <a:lnTo>
                      <a:pt x="612" y="3490"/>
                    </a:lnTo>
                    <a:cubicBezTo>
                      <a:pt x="615" y="3495"/>
                      <a:pt x="619" y="3497"/>
                      <a:pt x="624" y="3498"/>
                    </a:cubicBezTo>
                    <a:lnTo>
                      <a:pt x="624" y="3498"/>
                    </a:lnTo>
                    <a:cubicBezTo>
                      <a:pt x="644" y="3522"/>
                      <a:pt x="665" y="3545"/>
                      <a:pt x="686" y="3567"/>
                    </a:cubicBezTo>
                    <a:lnTo>
                      <a:pt x="686" y="3567"/>
                    </a:lnTo>
                    <a:cubicBezTo>
                      <a:pt x="699" y="3581"/>
                      <a:pt x="716" y="3575"/>
                      <a:pt x="723" y="3563"/>
                    </a:cubicBezTo>
                    <a:lnTo>
                      <a:pt x="723" y="3563"/>
                    </a:lnTo>
                    <a:cubicBezTo>
                      <a:pt x="730" y="3559"/>
                      <a:pt x="735" y="3552"/>
                      <a:pt x="734" y="3543"/>
                    </a:cubicBezTo>
                    <a:lnTo>
                      <a:pt x="734" y="3543"/>
                    </a:lnTo>
                    <a:cubicBezTo>
                      <a:pt x="741" y="3549"/>
                      <a:pt x="750" y="3551"/>
                      <a:pt x="761" y="3546"/>
                    </a:cubicBezTo>
                    <a:lnTo>
                      <a:pt x="761" y="3546"/>
                    </a:lnTo>
                    <a:cubicBezTo>
                      <a:pt x="1456" y="3208"/>
                      <a:pt x="1497" y="2352"/>
                      <a:pt x="1497" y="1680"/>
                    </a:cubicBezTo>
                    <a:lnTo>
                      <a:pt x="1497" y="1680"/>
                    </a:lnTo>
                    <a:cubicBezTo>
                      <a:pt x="1497" y="1661"/>
                      <a:pt x="1477" y="1653"/>
                      <a:pt x="1463" y="1658"/>
                    </a:cubicBezTo>
                    <a:lnTo>
                      <a:pt x="1123" y="34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1" name="Freeform 5">
                <a:extLst>
                  <a:ext uri="{FF2B5EF4-FFF2-40B4-BE49-F238E27FC236}">
                    <a16:creationId xmlns:a16="http://schemas.microsoft.com/office/drawing/2014/main" id="{31B9F7DD-AA21-9D4E-AD57-4E193F4C7402}"/>
                  </a:ext>
                </a:extLst>
              </p:cNvPr>
              <p:cNvSpPr>
                <a:spLocks noChangeArrowheads="1"/>
              </p:cNvSpPr>
              <p:nvPr/>
            </p:nvSpPr>
            <p:spPr bwMode="auto">
              <a:xfrm>
                <a:off x="3991980" y="4242686"/>
                <a:ext cx="72368" cy="301352"/>
              </a:xfrm>
              <a:custGeom>
                <a:avLst/>
                <a:gdLst>
                  <a:gd name="T0" fmla="*/ 286 w 295"/>
                  <a:gd name="T1" fmla="*/ 1192 h 1229"/>
                  <a:gd name="T2" fmla="*/ 286 w 295"/>
                  <a:gd name="T3" fmla="*/ 1192 h 1229"/>
                  <a:gd name="T4" fmla="*/ 34 w 295"/>
                  <a:gd name="T5" fmla="*/ 21 h 1229"/>
                  <a:gd name="T6" fmla="*/ 34 w 295"/>
                  <a:gd name="T7" fmla="*/ 21 h 1229"/>
                  <a:gd name="T8" fmla="*/ 1 w 295"/>
                  <a:gd name="T9" fmla="*/ 21 h 1229"/>
                  <a:gd name="T10" fmla="*/ 1 w 295"/>
                  <a:gd name="T11" fmla="*/ 21 h 1229"/>
                  <a:gd name="T12" fmla="*/ 258 w 295"/>
                  <a:gd name="T13" fmla="*/ 1208 h 1229"/>
                  <a:gd name="T14" fmla="*/ 258 w 295"/>
                  <a:gd name="T15" fmla="*/ 1208 h 1229"/>
                  <a:gd name="T16" fmla="*/ 286 w 295"/>
                  <a:gd name="T17" fmla="*/ 1192 h 1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 h="1229">
                    <a:moveTo>
                      <a:pt x="286" y="1192"/>
                    </a:moveTo>
                    <a:lnTo>
                      <a:pt x="286" y="1192"/>
                    </a:lnTo>
                    <a:cubicBezTo>
                      <a:pt x="127" y="821"/>
                      <a:pt x="41" y="425"/>
                      <a:pt x="34" y="21"/>
                    </a:cubicBezTo>
                    <a:lnTo>
                      <a:pt x="34" y="21"/>
                    </a:lnTo>
                    <a:cubicBezTo>
                      <a:pt x="33" y="0"/>
                      <a:pt x="0" y="0"/>
                      <a:pt x="1" y="21"/>
                    </a:cubicBezTo>
                    <a:lnTo>
                      <a:pt x="1" y="21"/>
                    </a:lnTo>
                    <a:cubicBezTo>
                      <a:pt x="9" y="431"/>
                      <a:pt x="96" y="831"/>
                      <a:pt x="258" y="1208"/>
                    </a:cubicBezTo>
                    <a:lnTo>
                      <a:pt x="258" y="1208"/>
                    </a:lnTo>
                    <a:cubicBezTo>
                      <a:pt x="266" y="1228"/>
                      <a:pt x="294" y="1211"/>
                      <a:pt x="286" y="119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8" name="Group 7">
              <a:extLst>
                <a:ext uri="{FF2B5EF4-FFF2-40B4-BE49-F238E27FC236}">
                  <a16:creationId xmlns:a16="http://schemas.microsoft.com/office/drawing/2014/main" id="{1B88D7EE-AE10-8344-8B3B-D98DB6A4F04D}"/>
                </a:ext>
              </a:extLst>
            </p:cNvPr>
            <p:cNvGrpSpPr/>
            <p:nvPr/>
          </p:nvGrpSpPr>
          <p:grpSpPr>
            <a:xfrm rot="759599">
              <a:off x="2324040" y="3744070"/>
              <a:ext cx="716035" cy="1715106"/>
              <a:chOff x="5263273" y="4027744"/>
              <a:chExt cx="366158" cy="877052"/>
            </a:xfrm>
            <a:solidFill>
              <a:schemeClr val="accent5"/>
            </a:solidFill>
          </p:grpSpPr>
          <p:sp>
            <p:nvSpPr>
              <p:cNvPr id="438" name="Freeform 6">
                <a:extLst>
                  <a:ext uri="{FF2B5EF4-FFF2-40B4-BE49-F238E27FC236}">
                    <a16:creationId xmlns:a16="http://schemas.microsoft.com/office/drawing/2014/main" id="{DF9D299B-77B0-3640-B99E-994A8271CBF1}"/>
                  </a:ext>
                </a:extLst>
              </p:cNvPr>
              <p:cNvSpPr>
                <a:spLocks noChangeArrowheads="1"/>
              </p:cNvSpPr>
              <p:nvPr/>
            </p:nvSpPr>
            <p:spPr bwMode="auto">
              <a:xfrm>
                <a:off x="5263273" y="4027744"/>
                <a:ext cx="366158" cy="877052"/>
              </a:xfrm>
              <a:custGeom>
                <a:avLst/>
                <a:gdLst>
                  <a:gd name="T0" fmla="*/ 1251 w 1497"/>
                  <a:gd name="T1" fmla="*/ 2533 h 3582"/>
                  <a:gd name="T2" fmla="*/ 759 w 1497"/>
                  <a:gd name="T3" fmla="*/ 3401 h 3582"/>
                  <a:gd name="T4" fmla="*/ 741 w 1497"/>
                  <a:gd name="T5" fmla="*/ 3324 h 3582"/>
                  <a:gd name="T6" fmla="*/ 1010 w 1497"/>
                  <a:gd name="T7" fmla="*/ 2457 h 3582"/>
                  <a:gd name="T8" fmla="*/ 1307 w 1497"/>
                  <a:gd name="T9" fmla="*/ 2212 h 3582"/>
                  <a:gd name="T10" fmla="*/ 1314 w 1497"/>
                  <a:gd name="T11" fmla="*/ 2423 h 3582"/>
                  <a:gd name="T12" fmla="*/ 750 w 1497"/>
                  <a:gd name="T13" fmla="*/ 3496 h 3582"/>
                  <a:gd name="T14" fmla="*/ 206 w 1497"/>
                  <a:gd name="T15" fmla="*/ 1533 h 3582"/>
                  <a:gd name="T16" fmla="*/ 147 w 1497"/>
                  <a:gd name="T17" fmla="*/ 1135 h 3582"/>
                  <a:gd name="T18" fmla="*/ 300 w 1497"/>
                  <a:gd name="T19" fmla="*/ 1819 h 3582"/>
                  <a:gd name="T20" fmla="*/ 167 w 1497"/>
                  <a:gd name="T21" fmla="*/ 1094 h 3582"/>
                  <a:gd name="T22" fmla="*/ 589 w 1497"/>
                  <a:gd name="T23" fmla="*/ 2935 h 3582"/>
                  <a:gd name="T24" fmla="*/ 647 w 1497"/>
                  <a:gd name="T25" fmla="*/ 3451 h 3582"/>
                  <a:gd name="T26" fmla="*/ 539 w 1497"/>
                  <a:gd name="T27" fmla="*/ 3280 h 3582"/>
                  <a:gd name="T28" fmla="*/ 379 w 1497"/>
                  <a:gd name="T29" fmla="*/ 3017 h 3582"/>
                  <a:gd name="T30" fmla="*/ 847 w 1497"/>
                  <a:gd name="T31" fmla="*/ 949 h 3582"/>
                  <a:gd name="T32" fmla="*/ 992 w 1497"/>
                  <a:gd name="T33" fmla="*/ 875 h 3582"/>
                  <a:gd name="T34" fmla="*/ 114 w 1497"/>
                  <a:gd name="T35" fmla="*/ 2303 h 3582"/>
                  <a:gd name="T36" fmla="*/ 698 w 1497"/>
                  <a:gd name="T37" fmla="*/ 403 h 3582"/>
                  <a:gd name="T38" fmla="*/ 738 w 1497"/>
                  <a:gd name="T39" fmla="*/ 329 h 3582"/>
                  <a:gd name="T40" fmla="*/ 662 w 1497"/>
                  <a:gd name="T41" fmla="*/ 371 h 3582"/>
                  <a:gd name="T42" fmla="*/ 876 w 1497"/>
                  <a:gd name="T43" fmla="*/ 331 h 3582"/>
                  <a:gd name="T44" fmla="*/ 940 w 1497"/>
                  <a:gd name="T45" fmla="*/ 350 h 3582"/>
                  <a:gd name="T46" fmla="*/ 1016 w 1497"/>
                  <a:gd name="T47" fmla="*/ 825 h 3582"/>
                  <a:gd name="T48" fmla="*/ 1000 w 1497"/>
                  <a:gd name="T49" fmla="*/ 774 h 3582"/>
                  <a:gd name="T50" fmla="*/ 980 w 1497"/>
                  <a:gd name="T51" fmla="*/ 733 h 3582"/>
                  <a:gd name="T52" fmla="*/ 958 w 1497"/>
                  <a:gd name="T53" fmla="*/ 800 h 3582"/>
                  <a:gd name="T54" fmla="*/ 940 w 1497"/>
                  <a:gd name="T55" fmla="*/ 817 h 3582"/>
                  <a:gd name="T56" fmla="*/ 934 w 1497"/>
                  <a:gd name="T57" fmla="*/ 828 h 3582"/>
                  <a:gd name="T58" fmla="*/ 902 w 1497"/>
                  <a:gd name="T59" fmla="*/ 822 h 3582"/>
                  <a:gd name="T60" fmla="*/ 890 w 1497"/>
                  <a:gd name="T61" fmla="*/ 829 h 3582"/>
                  <a:gd name="T62" fmla="*/ 808 w 1497"/>
                  <a:gd name="T63" fmla="*/ 618 h 3582"/>
                  <a:gd name="T64" fmla="*/ 811 w 1497"/>
                  <a:gd name="T65" fmla="*/ 823 h 3582"/>
                  <a:gd name="T66" fmla="*/ 1122 w 1497"/>
                  <a:gd name="T67" fmla="*/ 343 h 3582"/>
                  <a:gd name="T68" fmla="*/ 1191 w 1497"/>
                  <a:gd name="T69" fmla="*/ 450 h 3582"/>
                  <a:gd name="T70" fmla="*/ 1242 w 1497"/>
                  <a:gd name="T71" fmla="*/ 259 h 3582"/>
                  <a:gd name="T72" fmla="*/ 1224 w 1497"/>
                  <a:gd name="T73" fmla="*/ 577 h 3582"/>
                  <a:gd name="T74" fmla="*/ 1068 w 1497"/>
                  <a:gd name="T75" fmla="*/ 827 h 3582"/>
                  <a:gd name="T76" fmla="*/ 1150 w 1497"/>
                  <a:gd name="T77" fmla="*/ 554 h 3582"/>
                  <a:gd name="T78" fmla="*/ 1116 w 1497"/>
                  <a:gd name="T79" fmla="*/ 348 h 3582"/>
                  <a:gd name="T80" fmla="*/ 1428 w 1497"/>
                  <a:gd name="T81" fmla="*/ 1673 h 3582"/>
                  <a:gd name="T82" fmla="*/ 731 w 1497"/>
                  <a:gd name="T83" fmla="*/ 2904 h 3582"/>
                  <a:gd name="T84" fmla="*/ 952 w 1497"/>
                  <a:gd name="T85" fmla="*/ 1018 h 3582"/>
                  <a:gd name="T86" fmla="*/ 1299 w 1497"/>
                  <a:gd name="T87" fmla="*/ 259 h 3582"/>
                  <a:gd name="T88" fmla="*/ 1257 w 1497"/>
                  <a:gd name="T89" fmla="*/ 203 h 3582"/>
                  <a:gd name="T90" fmla="*/ 945 w 1497"/>
                  <a:gd name="T91" fmla="*/ 12 h 3582"/>
                  <a:gd name="T92" fmla="*/ 912 w 1497"/>
                  <a:gd name="T93" fmla="*/ 52 h 3582"/>
                  <a:gd name="T94" fmla="*/ 667 w 1497"/>
                  <a:gd name="T95" fmla="*/ 243 h 3582"/>
                  <a:gd name="T96" fmla="*/ 748 w 1497"/>
                  <a:gd name="T97" fmla="*/ 837 h 3582"/>
                  <a:gd name="T98" fmla="*/ 768 w 1497"/>
                  <a:gd name="T99" fmla="*/ 846 h 3582"/>
                  <a:gd name="T100" fmla="*/ 813 w 1497"/>
                  <a:gd name="T101" fmla="*/ 989 h 3582"/>
                  <a:gd name="T102" fmla="*/ 635 w 1497"/>
                  <a:gd name="T103" fmla="*/ 2853 h 3582"/>
                  <a:gd name="T104" fmla="*/ 382 w 1497"/>
                  <a:gd name="T105" fmla="*/ 1463 h 3582"/>
                  <a:gd name="T106" fmla="*/ 71 w 1497"/>
                  <a:gd name="T107" fmla="*/ 973 h 3582"/>
                  <a:gd name="T108" fmla="*/ 605 w 1497"/>
                  <a:gd name="T109" fmla="*/ 3476 h 3582"/>
                  <a:gd name="T110" fmla="*/ 685 w 1497"/>
                  <a:gd name="T111" fmla="*/ 3568 h 3582"/>
                  <a:gd name="T112" fmla="*/ 733 w 1497"/>
                  <a:gd name="T113" fmla="*/ 3543 h 3582"/>
                  <a:gd name="T114" fmla="*/ 1463 w 1497"/>
                  <a:gd name="T115" fmla="*/ 1658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97" h="3582">
                    <a:moveTo>
                      <a:pt x="750" y="3496"/>
                    </a:moveTo>
                    <a:lnTo>
                      <a:pt x="750" y="3496"/>
                    </a:lnTo>
                    <a:cubicBezTo>
                      <a:pt x="750" y="3490"/>
                      <a:pt x="749" y="3485"/>
                      <a:pt x="749" y="3479"/>
                    </a:cubicBezTo>
                    <a:lnTo>
                      <a:pt x="749" y="3479"/>
                    </a:lnTo>
                    <a:cubicBezTo>
                      <a:pt x="937" y="3175"/>
                      <a:pt x="1105" y="2860"/>
                      <a:pt x="1251" y="2533"/>
                    </a:cubicBezTo>
                    <a:lnTo>
                      <a:pt x="1251" y="2533"/>
                    </a:lnTo>
                    <a:cubicBezTo>
                      <a:pt x="1260" y="2514"/>
                      <a:pt x="1232" y="2498"/>
                      <a:pt x="1223" y="2517"/>
                    </a:cubicBezTo>
                    <a:lnTo>
                      <a:pt x="1223" y="2517"/>
                    </a:lnTo>
                    <a:cubicBezTo>
                      <a:pt x="1087" y="2821"/>
                      <a:pt x="932" y="3116"/>
                      <a:pt x="759" y="3401"/>
                    </a:cubicBezTo>
                    <a:lnTo>
                      <a:pt x="759" y="3401"/>
                    </a:lnTo>
                    <a:cubicBezTo>
                      <a:pt x="806" y="3133"/>
                      <a:pt x="924" y="2886"/>
                      <a:pt x="1106" y="2681"/>
                    </a:cubicBezTo>
                    <a:lnTo>
                      <a:pt x="1106" y="2681"/>
                    </a:lnTo>
                    <a:cubicBezTo>
                      <a:pt x="1120" y="2665"/>
                      <a:pt x="1097" y="2642"/>
                      <a:pt x="1083" y="2658"/>
                    </a:cubicBezTo>
                    <a:lnTo>
                      <a:pt x="1083" y="2658"/>
                    </a:lnTo>
                    <a:cubicBezTo>
                      <a:pt x="912" y="2850"/>
                      <a:pt x="797" y="3077"/>
                      <a:pt x="741" y="3324"/>
                    </a:cubicBezTo>
                    <a:lnTo>
                      <a:pt x="741" y="3324"/>
                    </a:lnTo>
                    <a:cubicBezTo>
                      <a:pt x="738" y="3182"/>
                      <a:pt x="746" y="3041"/>
                      <a:pt x="782" y="2902"/>
                    </a:cubicBezTo>
                    <a:lnTo>
                      <a:pt x="782" y="2902"/>
                    </a:lnTo>
                    <a:cubicBezTo>
                      <a:pt x="824" y="2740"/>
                      <a:pt x="915" y="2594"/>
                      <a:pt x="1010" y="2457"/>
                    </a:cubicBezTo>
                    <a:lnTo>
                      <a:pt x="1010" y="2457"/>
                    </a:lnTo>
                    <a:cubicBezTo>
                      <a:pt x="1129" y="2283"/>
                      <a:pt x="1266" y="2118"/>
                      <a:pt x="1368" y="1933"/>
                    </a:cubicBezTo>
                    <a:lnTo>
                      <a:pt x="1368" y="1933"/>
                    </a:lnTo>
                    <a:cubicBezTo>
                      <a:pt x="1345" y="2023"/>
                      <a:pt x="1315" y="2110"/>
                      <a:pt x="1279" y="2196"/>
                    </a:cubicBezTo>
                    <a:lnTo>
                      <a:pt x="1279" y="2196"/>
                    </a:lnTo>
                    <a:cubicBezTo>
                      <a:pt x="1271" y="2215"/>
                      <a:pt x="1299" y="2232"/>
                      <a:pt x="1307" y="2212"/>
                    </a:cubicBezTo>
                    <a:lnTo>
                      <a:pt x="1307" y="2212"/>
                    </a:lnTo>
                    <a:cubicBezTo>
                      <a:pt x="1356" y="2098"/>
                      <a:pt x="1393" y="1981"/>
                      <a:pt x="1419" y="1860"/>
                    </a:cubicBezTo>
                    <a:lnTo>
                      <a:pt x="1419" y="1860"/>
                    </a:lnTo>
                    <a:cubicBezTo>
                      <a:pt x="1405" y="2051"/>
                      <a:pt x="1370" y="2239"/>
                      <a:pt x="1314" y="2423"/>
                    </a:cubicBezTo>
                    <a:lnTo>
                      <a:pt x="1314" y="2423"/>
                    </a:lnTo>
                    <a:cubicBezTo>
                      <a:pt x="1308" y="2443"/>
                      <a:pt x="1339" y="2452"/>
                      <a:pt x="1345" y="2432"/>
                    </a:cubicBezTo>
                    <a:lnTo>
                      <a:pt x="1345" y="2432"/>
                    </a:lnTo>
                    <a:cubicBezTo>
                      <a:pt x="1394" y="2273"/>
                      <a:pt x="1426" y="2112"/>
                      <a:pt x="1444" y="1949"/>
                    </a:cubicBezTo>
                    <a:lnTo>
                      <a:pt x="1444" y="1949"/>
                    </a:lnTo>
                    <a:cubicBezTo>
                      <a:pt x="1427" y="2544"/>
                      <a:pt x="1325" y="3206"/>
                      <a:pt x="750" y="3496"/>
                    </a:cubicBezTo>
                    <a:close/>
                    <a:moveTo>
                      <a:pt x="114" y="2303"/>
                    </a:moveTo>
                    <a:lnTo>
                      <a:pt x="114" y="2303"/>
                    </a:lnTo>
                    <a:cubicBezTo>
                      <a:pt x="79" y="1968"/>
                      <a:pt x="154" y="1634"/>
                      <a:pt x="152" y="1301"/>
                    </a:cubicBezTo>
                    <a:lnTo>
                      <a:pt x="152" y="1301"/>
                    </a:lnTo>
                    <a:cubicBezTo>
                      <a:pt x="171" y="1378"/>
                      <a:pt x="188" y="1456"/>
                      <a:pt x="206" y="1533"/>
                    </a:cubicBezTo>
                    <a:lnTo>
                      <a:pt x="206" y="1533"/>
                    </a:lnTo>
                    <a:cubicBezTo>
                      <a:pt x="211" y="1554"/>
                      <a:pt x="242" y="1545"/>
                      <a:pt x="238" y="1525"/>
                    </a:cubicBezTo>
                    <a:lnTo>
                      <a:pt x="238" y="1525"/>
                    </a:lnTo>
                    <a:cubicBezTo>
                      <a:pt x="208" y="1395"/>
                      <a:pt x="178" y="1265"/>
                      <a:pt x="147" y="1135"/>
                    </a:cubicBezTo>
                    <a:lnTo>
                      <a:pt x="147" y="1135"/>
                    </a:lnTo>
                    <a:cubicBezTo>
                      <a:pt x="178" y="1213"/>
                      <a:pt x="205" y="1291"/>
                      <a:pt x="226" y="1372"/>
                    </a:cubicBezTo>
                    <a:lnTo>
                      <a:pt x="226" y="1372"/>
                    </a:lnTo>
                    <a:cubicBezTo>
                      <a:pt x="263" y="1517"/>
                      <a:pt x="265" y="1670"/>
                      <a:pt x="267" y="1819"/>
                    </a:cubicBezTo>
                    <a:lnTo>
                      <a:pt x="267" y="1819"/>
                    </a:lnTo>
                    <a:cubicBezTo>
                      <a:pt x="268" y="1840"/>
                      <a:pt x="300" y="1840"/>
                      <a:pt x="300" y="1819"/>
                    </a:cubicBezTo>
                    <a:lnTo>
                      <a:pt x="300" y="1819"/>
                    </a:lnTo>
                    <a:cubicBezTo>
                      <a:pt x="297" y="1679"/>
                      <a:pt x="292" y="1541"/>
                      <a:pt x="266" y="1403"/>
                    </a:cubicBezTo>
                    <a:lnTo>
                      <a:pt x="266" y="1403"/>
                    </a:lnTo>
                    <a:cubicBezTo>
                      <a:pt x="246" y="1297"/>
                      <a:pt x="208" y="1195"/>
                      <a:pt x="167" y="1094"/>
                    </a:cubicBezTo>
                    <a:lnTo>
                      <a:pt x="167" y="1094"/>
                    </a:lnTo>
                    <a:cubicBezTo>
                      <a:pt x="252" y="1234"/>
                      <a:pt x="308" y="1388"/>
                      <a:pt x="357" y="1546"/>
                    </a:cubicBezTo>
                    <a:lnTo>
                      <a:pt x="357" y="1546"/>
                    </a:lnTo>
                    <a:cubicBezTo>
                      <a:pt x="426" y="1764"/>
                      <a:pt x="491" y="1985"/>
                      <a:pt x="532" y="2211"/>
                    </a:cubicBezTo>
                    <a:lnTo>
                      <a:pt x="532" y="2211"/>
                    </a:lnTo>
                    <a:cubicBezTo>
                      <a:pt x="575" y="2448"/>
                      <a:pt x="579" y="2693"/>
                      <a:pt x="589" y="2935"/>
                    </a:cubicBezTo>
                    <a:lnTo>
                      <a:pt x="589" y="2935"/>
                    </a:lnTo>
                    <a:cubicBezTo>
                      <a:pt x="597" y="3109"/>
                      <a:pt x="602" y="3288"/>
                      <a:pt x="652" y="3457"/>
                    </a:cubicBezTo>
                    <a:lnTo>
                      <a:pt x="652" y="3457"/>
                    </a:lnTo>
                    <a:cubicBezTo>
                      <a:pt x="650" y="3455"/>
                      <a:pt x="649" y="3453"/>
                      <a:pt x="647" y="3451"/>
                    </a:cubicBezTo>
                    <a:lnTo>
                      <a:pt x="647" y="3451"/>
                    </a:lnTo>
                    <a:cubicBezTo>
                      <a:pt x="548" y="3219"/>
                      <a:pt x="450" y="2986"/>
                      <a:pt x="352" y="2754"/>
                    </a:cubicBezTo>
                    <a:lnTo>
                      <a:pt x="352" y="2754"/>
                    </a:lnTo>
                    <a:cubicBezTo>
                      <a:pt x="344" y="2735"/>
                      <a:pt x="316" y="2751"/>
                      <a:pt x="324" y="2771"/>
                    </a:cubicBezTo>
                    <a:lnTo>
                      <a:pt x="324" y="2771"/>
                    </a:lnTo>
                    <a:cubicBezTo>
                      <a:pt x="396" y="2941"/>
                      <a:pt x="468" y="3111"/>
                      <a:pt x="539" y="3280"/>
                    </a:cubicBezTo>
                    <a:lnTo>
                      <a:pt x="539" y="3280"/>
                    </a:lnTo>
                    <a:cubicBezTo>
                      <a:pt x="493" y="3188"/>
                      <a:pt x="448" y="3094"/>
                      <a:pt x="406" y="3001"/>
                    </a:cubicBezTo>
                    <a:lnTo>
                      <a:pt x="406" y="3001"/>
                    </a:lnTo>
                    <a:cubicBezTo>
                      <a:pt x="398" y="2982"/>
                      <a:pt x="370" y="2998"/>
                      <a:pt x="379" y="3017"/>
                    </a:cubicBezTo>
                    <a:lnTo>
                      <a:pt x="379" y="3017"/>
                    </a:lnTo>
                    <a:cubicBezTo>
                      <a:pt x="412" y="3091"/>
                      <a:pt x="446" y="3164"/>
                      <a:pt x="481" y="3236"/>
                    </a:cubicBezTo>
                    <a:lnTo>
                      <a:pt x="481" y="3236"/>
                    </a:lnTo>
                    <a:cubicBezTo>
                      <a:pt x="289" y="2957"/>
                      <a:pt x="150" y="2637"/>
                      <a:pt x="114" y="2303"/>
                    </a:cubicBezTo>
                    <a:lnTo>
                      <a:pt x="847" y="949"/>
                    </a:lnTo>
                    <a:lnTo>
                      <a:pt x="847" y="949"/>
                    </a:lnTo>
                    <a:cubicBezTo>
                      <a:pt x="836" y="925"/>
                      <a:pt x="827" y="900"/>
                      <a:pt x="821" y="873"/>
                    </a:cubicBezTo>
                    <a:lnTo>
                      <a:pt x="821" y="873"/>
                    </a:lnTo>
                    <a:cubicBezTo>
                      <a:pt x="831" y="874"/>
                      <a:pt x="842" y="874"/>
                      <a:pt x="851" y="874"/>
                    </a:cubicBezTo>
                    <a:lnTo>
                      <a:pt x="851" y="874"/>
                    </a:lnTo>
                    <a:cubicBezTo>
                      <a:pt x="899" y="877"/>
                      <a:pt x="945" y="877"/>
                      <a:pt x="992" y="875"/>
                    </a:cubicBezTo>
                    <a:lnTo>
                      <a:pt x="992" y="875"/>
                    </a:lnTo>
                    <a:cubicBezTo>
                      <a:pt x="961" y="920"/>
                      <a:pt x="931" y="964"/>
                      <a:pt x="900" y="1009"/>
                    </a:cubicBezTo>
                    <a:lnTo>
                      <a:pt x="900" y="1009"/>
                    </a:lnTo>
                    <a:cubicBezTo>
                      <a:pt x="885" y="1029"/>
                      <a:pt x="851" y="955"/>
                      <a:pt x="847" y="949"/>
                    </a:cubicBezTo>
                    <a:lnTo>
                      <a:pt x="114" y="2303"/>
                    </a:lnTo>
                    <a:close/>
                    <a:moveTo>
                      <a:pt x="662" y="371"/>
                    </a:moveTo>
                    <a:lnTo>
                      <a:pt x="662" y="371"/>
                    </a:lnTo>
                    <a:cubicBezTo>
                      <a:pt x="663" y="382"/>
                      <a:pt x="665" y="393"/>
                      <a:pt x="666" y="403"/>
                    </a:cubicBezTo>
                    <a:lnTo>
                      <a:pt x="666" y="403"/>
                    </a:lnTo>
                    <a:cubicBezTo>
                      <a:pt x="668" y="425"/>
                      <a:pt x="700" y="425"/>
                      <a:pt x="698" y="403"/>
                    </a:cubicBezTo>
                    <a:lnTo>
                      <a:pt x="698" y="403"/>
                    </a:lnTo>
                    <a:cubicBezTo>
                      <a:pt x="695" y="372"/>
                      <a:pt x="692" y="339"/>
                      <a:pt x="689" y="307"/>
                    </a:cubicBezTo>
                    <a:lnTo>
                      <a:pt x="689" y="307"/>
                    </a:lnTo>
                    <a:cubicBezTo>
                      <a:pt x="705" y="315"/>
                      <a:pt x="721" y="322"/>
                      <a:pt x="738" y="329"/>
                    </a:cubicBezTo>
                    <a:lnTo>
                      <a:pt x="738" y="329"/>
                    </a:lnTo>
                    <a:cubicBezTo>
                      <a:pt x="738" y="330"/>
                      <a:pt x="739" y="330"/>
                      <a:pt x="740" y="330"/>
                    </a:cubicBezTo>
                    <a:lnTo>
                      <a:pt x="740" y="330"/>
                    </a:lnTo>
                    <a:cubicBezTo>
                      <a:pt x="696" y="469"/>
                      <a:pt x="695" y="618"/>
                      <a:pt x="738" y="761"/>
                    </a:cubicBezTo>
                    <a:lnTo>
                      <a:pt x="738" y="761"/>
                    </a:lnTo>
                    <a:cubicBezTo>
                      <a:pt x="644" y="655"/>
                      <a:pt x="643" y="510"/>
                      <a:pt x="662" y="371"/>
                    </a:cubicBezTo>
                    <a:close/>
                    <a:moveTo>
                      <a:pt x="906" y="122"/>
                    </a:moveTo>
                    <a:lnTo>
                      <a:pt x="906" y="122"/>
                    </a:lnTo>
                    <a:cubicBezTo>
                      <a:pt x="885" y="189"/>
                      <a:pt x="865" y="256"/>
                      <a:pt x="844" y="323"/>
                    </a:cubicBezTo>
                    <a:lnTo>
                      <a:pt x="844" y="323"/>
                    </a:lnTo>
                    <a:cubicBezTo>
                      <a:pt x="839" y="343"/>
                      <a:pt x="870" y="352"/>
                      <a:pt x="876" y="331"/>
                    </a:cubicBezTo>
                    <a:lnTo>
                      <a:pt x="876" y="331"/>
                    </a:lnTo>
                    <a:cubicBezTo>
                      <a:pt x="897" y="262"/>
                      <a:pt x="919" y="192"/>
                      <a:pt x="940" y="123"/>
                    </a:cubicBezTo>
                    <a:lnTo>
                      <a:pt x="940" y="123"/>
                    </a:lnTo>
                    <a:cubicBezTo>
                      <a:pt x="940" y="198"/>
                      <a:pt x="940" y="274"/>
                      <a:pt x="940" y="350"/>
                    </a:cubicBezTo>
                    <a:lnTo>
                      <a:pt x="940" y="350"/>
                    </a:lnTo>
                    <a:cubicBezTo>
                      <a:pt x="940" y="371"/>
                      <a:pt x="972" y="371"/>
                      <a:pt x="972" y="350"/>
                    </a:cubicBezTo>
                    <a:lnTo>
                      <a:pt x="972" y="350"/>
                    </a:lnTo>
                    <a:cubicBezTo>
                      <a:pt x="972" y="264"/>
                      <a:pt x="972" y="177"/>
                      <a:pt x="972" y="91"/>
                    </a:cubicBezTo>
                    <a:lnTo>
                      <a:pt x="972" y="91"/>
                    </a:lnTo>
                    <a:cubicBezTo>
                      <a:pt x="1100" y="315"/>
                      <a:pt x="1118" y="585"/>
                      <a:pt x="1016" y="825"/>
                    </a:cubicBezTo>
                    <a:lnTo>
                      <a:pt x="1016" y="825"/>
                    </a:lnTo>
                    <a:cubicBezTo>
                      <a:pt x="1005" y="826"/>
                      <a:pt x="992" y="826"/>
                      <a:pt x="980" y="827"/>
                    </a:cubicBezTo>
                    <a:lnTo>
                      <a:pt x="980" y="827"/>
                    </a:lnTo>
                    <a:cubicBezTo>
                      <a:pt x="991" y="812"/>
                      <a:pt x="994" y="791"/>
                      <a:pt x="1000" y="774"/>
                    </a:cubicBezTo>
                    <a:lnTo>
                      <a:pt x="1000" y="774"/>
                    </a:lnTo>
                    <a:cubicBezTo>
                      <a:pt x="1011" y="742"/>
                      <a:pt x="1022" y="709"/>
                      <a:pt x="1033" y="676"/>
                    </a:cubicBezTo>
                    <a:lnTo>
                      <a:pt x="1033" y="676"/>
                    </a:lnTo>
                    <a:cubicBezTo>
                      <a:pt x="1039" y="656"/>
                      <a:pt x="1008" y="648"/>
                      <a:pt x="1001" y="668"/>
                    </a:cubicBezTo>
                    <a:lnTo>
                      <a:pt x="1001" y="668"/>
                    </a:lnTo>
                    <a:cubicBezTo>
                      <a:pt x="994" y="689"/>
                      <a:pt x="986" y="711"/>
                      <a:pt x="980" y="733"/>
                    </a:cubicBezTo>
                    <a:lnTo>
                      <a:pt x="980" y="733"/>
                    </a:lnTo>
                    <a:cubicBezTo>
                      <a:pt x="976" y="744"/>
                      <a:pt x="972" y="755"/>
                      <a:pt x="968" y="766"/>
                    </a:cubicBezTo>
                    <a:lnTo>
                      <a:pt x="968" y="766"/>
                    </a:lnTo>
                    <a:cubicBezTo>
                      <a:pt x="967" y="772"/>
                      <a:pt x="963" y="789"/>
                      <a:pt x="958" y="800"/>
                    </a:cubicBezTo>
                    <a:lnTo>
                      <a:pt x="958" y="800"/>
                    </a:lnTo>
                    <a:cubicBezTo>
                      <a:pt x="957" y="800"/>
                      <a:pt x="957" y="800"/>
                      <a:pt x="955" y="800"/>
                    </a:cubicBezTo>
                    <a:lnTo>
                      <a:pt x="955" y="800"/>
                    </a:lnTo>
                    <a:cubicBezTo>
                      <a:pt x="954" y="800"/>
                      <a:pt x="954" y="801"/>
                      <a:pt x="952" y="802"/>
                    </a:cubicBezTo>
                    <a:lnTo>
                      <a:pt x="952" y="802"/>
                    </a:lnTo>
                    <a:cubicBezTo>
                      <a:pt x="945" y="804"/>
                      <a:pt x="941" y="809"/>
                      <a:pt x="940" y="817"/>
                    </a:cubicBezTo>
                    <a:lnTo>
                      <a:pt x="940" y="817"/>
                    </a:lnTo>
                    <a:cubicBezTo>
                      <a:pt x="940" y="821"/>
                      <a:pt x="941" y="824"/>
                      <a:pt x="942" y="827"/>
                    </a:cubicBezTo>
                    <a:lnTo>
                      <a:pt x="942" y="827"/>
                    </a:lnTo>
                    <a:cubicBezTo>
                      <a:pt x="939" y="827"/>
                      <a:pt x="937" y="828"/>
                      <a:pt x="934" y="828"/>
                    </a:cubicBezTo>
                    <a:lnTo>
                      <a:pt x="934" y="828"/>
                    </a:lnTo>
                    <a:cubicBezTo>
                      <a:pt x="934" y="826"/>
                      <a:pt x="935" y="824"/>
                      <a:pt x="935" y="822"/>
                    </a:cubicBezTo>
                    <a:lnTo>
                      <a:pt x="935" y="468"/>
                    </a:lnTo>
                    <a:lnTo>
                      <a:pt x="935" y="468"/>
                    </a:lnTo>
                    <a:cubicBezTo>
                      <a:pt x="935" y="447"/>
                      <a:pt x="902" y="447"/>
                      <a:pt x="902" y="468"/>
                    </a:cubicBezTo>
                    <a:lnTo>
                      <a:pt x="902" y="822"/>
                    </a:lnTo>
                    <a:lnTo>
                      <a:pt x="902" y="822"/>
                    </a:lnTo>
                    <a:cubicBezTo>
                      <a:pt x="902" y="824"/>
                      <a:pt x="902" y="826"/>
                      <a:pt x="904" y="828"/>
                    </a:cubicBezTo>
                    <a:lnTo>
                      <a:pt x="904" y="828"/>
                    </a:lnTo>
                    <a:cubicBezTo>
                      <a:pt x="899" y="828"/>
                      <a:pt x="895" y="829"/>
                      <a:pt x="890" y="829"/>
                    </a:cubicBezTo>
                    <a:lnTo>
                      <a:pt x="890" y="829"/>
                    </a:lnTo>
                    <a:lnTo>
                      <a:pt x="890" y="829"/>
                    </a:lnTo>
                    <a:lnTo>
                      <a:pt x="890" y="829"/>
                    </a:lnTo>
                    <a:cubicBezTo>
                      <a:pt x="864" y="761"/>
                      <a:pt x="847" y="691"/>
                      <a:pt x="840" y="618"/>
                    </a:cubicBezTo>
                    <a:lnTo>
                      <a:pt x="840" y="618"/>
                    </a:lnTo>
                    <a:cubicBezTo>
                      <a:pt x="838" y="597"/>
                      <a:pt x="806" y="597"/>
                      <a:pt x="808" y="618"/>
                    </a:cubicBezTo>
                    <a:lnTo>
                      <a:pt x="808" y="618"/>
                    </a:lnTo>
                    <a:cubicBezTo>
                      <a:pt x="814" y="691"/>
                      <a:pt x="830" y="761"/>
                      <a:pt x="856" y="829"/>
                    </a:cubicBezTo>
                    <a:lnTo>
                      <a:pt x="856" y="829"/>
                    </a:lnTo>
                    <a:cubicBezTo>
                      <a:pt x="840" y="828"/>
                      <a:pt x="825" y="827"/>
                      <a:pt x="811" y="823"/>
                    </a:cubicBezTo>
                    <a:lnTo>
                      <a:pt x="811" y="823"/>
                    </a:lnTo>
                    <a:cubicBezTo>
                      <a:pt x="811" y="821"/>
                      <a:pt x="810" y="819"/>
                      <a:pt x="809" y="816"/>
                    </a:cubicBezTo>
                    <a:lnTo>
                      <a:pt x="809" y="816"/>
                    </a:lnTo>
                    <a:cubicBezTo>
                      <a:pt x="709" y="584"/>
                      <a:pt x="748" y="316"/>
                      <a:pt x="906" y="122"/>
                    </a:cubicBezTo>
                    <a:close/>
                    <a:moveTo>
                      <a:pt x="1122" y="343"/>
                    </a:moveTo>
                    <a:lnTo>
                      <a:pt x="1122" y="343"/>
                    </a:lnTo>
                    <a:cubicBezTo>
                      <a:pt x="1146" y="315"/>
                      <a:pt x="1173" y="293"/>
                      <a:pt x="1204" y="276"/>
                    </a:cubicBezTo>
                    <a:lnTo>
                      <a:pt x="1204" y="276"/>
                    </a:lnTo>
                    <a:cubicBezTo>
                      <a:pt x="1189" y="331"/>
                      <a:pt x="1174" y="386"/>
                      <a:pt x="1159" y="442"/>
                    </a:cubicBezTo>
                    <a:lnTo>
                      <a:pt x="1159" y="442"/>
                    </a:lnTo>
                    <a:cubicBezTo>
                      <a:pt x="1154" y="462"/>
                      <a:pt x="1185" y="471"/>
                      <a:pt x="1191" y="450"/>
                    </a:cubicBezTo>
                    <a:lnTo>
                      <a:pt x="1191" y="450"/>
                    </a:lnTo>
                    <a:cubicBezTo>
                      <a:pt x="1208" y="387"/>
                      <a:pt x="1225" y="324"/>
                      <a:pt x="1242" y="259"/>
                    </a:cubicBezTo>
                    <a:lnTo>
                      <a:pt x="1242" y="259"/>
                    </a:lnTo>
                    <a:lnTo>
                      <a:pt x="1242" y="259"/>
                    </a:lnTo>
                    <a:lnTo>
                      <a:pt x="1242" y="259"/>
                    </a:lnTo>
                    <a:cubicBezTo>
                      <a:pt x="1245" y="258"/>
                      <a:pt x="1248" y="257"/>
                      <a:pt x="1251" y="255"/>
                    </a:cubicBezTo>
                    <a:lnTo>
                      <a:pt x="1251" y="255"/>
                    </a:lnTo>
                    <a:cubicBezTo>
                      <a:pt x="1251" y="257"/>
                      <a:pt x="1250" y="258"/>
                      <a:pt x="1250" y="259"/>
                    </a:cubicBezTo>
                    <a:lnTo>
                      <a:pt x="1250" y="259"/>
                    </a:lnTo>
                    <a:cubicBezTo>
                      <a:pt x="1251" y="367"/>
                      <a:pt x="1248" y="471"/>
                      <a:pt x="1224" y="577"/>
                    </a:cubicBezTo>
                    <a:lnTo>
                      <a:pt x="1224" y="577"/>
                    </a:lnTo>
                    <a:cubicBezTo>
                      <a:pt x="1218" y="601"/>
                      <a:pt x="1117" y="830"/>
                      <a:pt x="1066" y="831"/>
                    </a:cubicBezTo>
                    <a:lnTo>
                      <a:pt x="1066" y="831"/>
                    </a:lnTo>
                    <a:cubicBezTo>
                      <a:pt x="1067" y="830"/>
                      <a:pt x="1067" y="829"/>
                      <a:pt x="1068" y="827"/>
                    </a:cubicBezTo>
                    <a:lnTo>
                      <a:pt x="1068" y="827"/>
                    </a:lnTo>
                    <a:cubicBezTo>
                      <a:pt x="1072" y="828"/>
                      <a:pt x="1076" y="827"/>
                      <a:pt x="1080" y="822"/>
                    </a:cubicBezTo>
                    <a:lnTo>
                      <a:pt x="1080" y="822"/>
                    </a:lnTo>
                    <a:cubicBezTo>
                      <a:pt x="1141" y="743"/>
                      <a:pt x="1176" y="653"/>
                      <a:pt x="1183" y="554"/>
                    </a:cubicBezTo>
                    <a:lnTo>
                      <a:pt x="1183" y="554"/>
                    </a:lnTo>
                    <a:cubicBezTo>
                      <a:pt x="1184" y="532"/>
                      <a:pt x="1152" y="533"/>
                      <a:pt x="1150" y="554"/>
                    </a:cubicBezTo>
                    <a:lnTo>
                      <a:pt x="1150" y="554"/>
                    </a:lnTo>
                    <a:cubicBezTo>
                      <a:pt x="1146" y="618"/>
                      <a:pt x="1128" y="678"/>
                      <a:pt x="1099" y="734"/>
                    </a:cubicBezTo>
                    <a:lnTo>
                      <a:pt x="1099" y="734"/>
                    </a:lnTo>
                    <a:cubicBezTo>
                      <a:pt x="1133" y="607"/>
                      <a:pt x="1139" y="476"/>
                      <a:pt x="1116" y="348"/>
                    </a:cubicBezTo>
                    <a:lnTo>
                      <a:pt x="1116" y="348"/>
                    </a:lnTo>
                    <a:cubicBezTo>
                      <a:pt x="1119" y="347"/>
                      <a:pt x="1121" y="346"/>
                      <a:pt x="1122" y="343"/>
                    </a:cubicBezTo>
                    <a:close/>
                    <a:moveTo>
                      <a:pt x="1463" y="1658"/>
                    </a:moveTo>
                    <a:lnTo>
                      <a:pt x="1463" y="1658"/>
                    </a:lnTo>
                    <a:cubicBezTo>
                      <a:pt x="1450" y="1653"/>
                      <a:pt x="1434" y="1656"/>
                      <a:pt x="1428" y="1673"/>
                    </a:cubicBezTo>
                    <a:lnTo>
                      <a:pt x="1428" y="1673"/>
                    </a:lnTo>
                    <a:cubicBezTo>
                      <a:pt x="1335" y="1981"/>
                      <a:pt x="1107" y="2223"/>
                      <a:pt x="931" y="2485"/>
                    </a:cubicBezTo>
                    <a:lnTo>
                      <a:pt x="931" y="2485"/>
                    </a:lnTo>
                    <a:cubicBezTo>
                      <a:pt x="847" y="2610"/>
                      <a:pt x="778" y="2745"/>
                      <a:pt x="735" y="2889"/>
                    </a:cubicBezTo>
                    <a:lnTo>
                      <a:pt x="735" y="2889"/>
                    </a:lnTo>
                    <a:cubicBezTo>
                      <a:pt x="733" y="2894"/>
                      <a:pt x="732" y="2899"/>
                      <a:pt x="731" y="2904"/>
                    </a:cubicBezTo>
                    <a:lnTo>
                      <a:pt x="731" y="2904"/>
                    </a:lnTo>
                    <a:cubicBezTo>
                      <a:pt x="766" y="2288"/>
                      <a:pt x="828" y="1674"/>
                      <a:pt x="917" y="1064"/>
                    </a:cubicBezTo>
                    <a:lnTo>
                      <a:pt x="917" y="1064"/>
                    </a:lnTo>
                    <a:cubicBezTo>
                      <a:pt x="931" y="1053"/>
                      <a:pt x="941" y="1035"/>
                      <a:pt x="952" y="1018"/>
                    </a:cubicBezTo>
                    <a:lnTo>
                      <a:pt x="952" y="1018"/>
                    </a:lnTo>
                    <a:cubicBezTo>
                      <a:pt x="985" y="971"/>
                      <a:pt x="1019" y="923"/>
                      <a:pt x="1052" y="875"/>
                    </a:cubicBezTo>
                    <a:lnTo>
                      <a:pt x="1052" y="875"/>
                    </a:lnTo>
                    <a:cubicBezTo>
                      <a:pt x="1112" y="882"/>
                      <a:pt x="1176" y="787"/>
                      <a:pt x="1204" y="746"/>
                    </a:cubicBezTo>
                    <a:lnTo>
                      <a:pt x="1204" y="746"/>
                    </a:lnTo>
                    <a:cubicBezTo>
                      <a:pt x="1300" y="607"/>
                      <a:pt x="1300" y="420"/>
                      <a:pt x="1299" y="259"/>
                    </a:cubicBezTo>
                    <a:lnTo>
                      <a:pt x="1299" y="259"/>
                    </a:lnTo>
                    <a:cubicBezTo>
                      <a:pt x="1299" y="248"/>
                      <a:pt x="1293" y="241"/>
                      <a:pt x="1285" y="238"/>
                    </a:cubicBezTo>
                    <a:lnTo>
                      <a:pt x="1285" y="238"/>
                    </a:lnTo>
                    <a:cubicBezTo>
                      <a:pt x="1293" y="222"/>
                      <a:pt x="1280" y="197"/>
                      <a:pt x="1257" y="203"/>
                    </a:cubicBezTo>
                    <a:lnTo>
                      <a:pt x="1257" y="203"/>
                    </a:lnTo>
                    <a:cubicBezTo>
                      <a:pt x="1198" y="218"/>
                      <a:pt x="1146" y="248"/>
                      <a:pt x="1105" y="290"/>
                    </a:cubicBezTo>
                    <a:lnTo>
                      <a:pt x="1105" y="290"/>
                    </a:lnTo>
                    <a:cubicBezTo>
                      <a:pt x="1081" y="195"/>
                      <a:pt x="1041" y="102"/>
                      <a:pt x="984" y="17"/>
                    </a:cubicBezTo>
                    <a:lnTo>
                      <a:pt x="984" y="17"/>
                    </a:lnTo>
                    <a:cubicBezTo>
                      <a:pt x="975" y="4"/>
                      <a:pt x="957" y="0"/>
                      <a:pt x="945" y="12"/>
                    </a:cubicBezTo>
                    <a:lnTo>
                      <a:pt x="945" y="12"/>
                    </a:lnTo>
                    <a:cubicBezTo>
                      <a:pt x="937" y="21"/>
                      <a:pt x="928" y="30"/>
                      <a:pt x="920" y="39"/>
                    </a:cubicBezTo>
                    <a:lnTo>
                      <a:pt x="920" y="39"/>
                    </a:lnTo>
                    <a:cubicBezTo>
                      <a:pt x="915" y="43"/>
                      <a:pt x="914" y="48"/>
                      <a:pt x="912" y="52"/>
                    </a:cubicBezTo>
                    <a:lnTo>
                      <a:pt x="912" y="52"/>
                    </a:lnTo>
                    <a:cubicBezTo>
                      <a:pt x="907" y="52"/>
                      <a:pt x="900" y="54"/>
                      <a:pt x="894" y="60"/>
                    </a:cubicBezTo>
                    <a:lnTo>
                      <a:pt x="894" y="60"/>
                    </a:lnTo>
                    <a:cubicBezTo>
                      <a:pt x="834" y="127"/>
                      <a:pt x="788" y="204"/>
                      <a:pt x="756" y="285"/>
                    </a:cubicBezTo>
                    <a:lnTo>
                      <a:pt x="756" y="285"/>
                    </a:lnTo>
                    <a:cubicBezTo>
                      <a:pt x="726" y="271"/>
                      <a:pt x="696" y="257"/>
                      <a:pt x="667" y="243"/>
                    </a:cubicBezTo>
                    <a:lnTo>
                      <a:pt x="667" y="243"/>
                    </a:lnTo>
                    <a:cubicBezTo>
                      <a:pt x="645" y="234"/>
                      <a:pt x="626" y="255"/>
                      <a:pt x="629" y="272"/>
                    </a:cubicBezTo>
                    <a:lnTo>
                      <a:pt x="629" y="272"/>
                    </a:lnTo>
                    <a:cubicBezTo>
                      <a:pt x="594" y="470"/>
                      <a:pt x="569" y="698"/>
                      <a:pt x="748" y="837"/>
                    </a:cubicBezTo>
                    <a:lnTo>
                      <a:pt x="748" y="837"/>
                    </a:lnTo>
                    <a:cubicBezTo>
                      <a:pt x="753" y="842"/>
                      <a:pt x="760" y="843"/>
                      <a:pt x="766" y="842"/>
                    </a:cubicBezTo>
                    <a:lnTo>
                      <a:pt x="766" y="842"/>
                    </a:lnTo>
                    <a:cubicBezTo>
                      <a:pt x="766" y="843"/>
                      <a:pt x="766" y="843"/>
                      <a:pt x="766" y="843"/>
                    </a:cubicBezTo>
                    <a:lnTo>
                      <a:pt x="766" y="843"/>
                    </a:lnTo>
                    <a:cubicBezTo>
                      <a:pt x="766" y="844"/>
                      <a:pt x="767" y="845"/>
                      <a:pt x="768" y="846"/>
                    </a:cubicBezTo>
                    <a:lnTo>
                      <a:pt x="768" y="846"/>
                    </a:lnTo>
                    <a:cubicBezTo>
                      <a:pt x="767" y="848"/>
                      <a:pt x="767" y="852"/>
                      <a:pt x="768" y="855"/>
                    </a:cubicBezTo>
                    <a:lnTo>
                      <a:pt x="768" y="855"/>
                    </a:lnTo>
                    <a:cubicBezTo>
                      <a:pt x="776" y="902"/>
                      <a:pt x="791" y="946"/>
                      <a:pt x="813" y="989"/>
                    </a:cubicBezTo>
                    <a:lnTo>
                      <a:pt x="813" y="989"/>
                    </a:lnTo>
                    <a:cubicBezTo>
                      <a:pt x="823" y="1009"/>
                      <a:pt x="843" y="1049"/>
                      <a:pt x="867" y="1065"/>
                    </a:cubicBezTo>
                    <a:lnTo>
                      <a:pt x="867" y="1065"/>
                    </a:lnTo>
                    <a:cubicBezTo>
                      <a:pt x="761" y="1801"/>
                      <a:pt x="693" y="2541"/>
                      <a:pt x="664" y="3283"/>
                    </a:cubicBezTo>
                    <a:lnTo>
                      <a:pt x="664" y="3283"/>
                    </a:lnTo>
                    <a:cubicBezTo>
                      <a:pt x="642" y="3141"/>
                      <a:pt x="640" y="2995"/>
                      <a:pt x="635" y="2853"/>
                    </a:cubicBezTo>
                    <a:lnTo>
                      <a:pt x="635" y="2853"/>
                    </a:lnTo>
                    <a:cubicBezTo>
                      <a:pt x="625" y="2619"/>
                      <a:pt x="614" y="2387"/>
                      <a:pt x="571" y="2157"/>
                    </a:cubicBezTo>
                    <a:lnTo>
                      <a:pt x="571" y="2157"/>
                    </a:lnTo>
                    <a:cubicBezTo>
                      <a:pt x="528" y="1922"/>
                      <a:pt x="456" y="1690"/>
                      <a:pt x="382" y="1463"/>
                    </a:cubicBezTo>
                    <a:lnTo>
                      <a:pt x="382" y="1463"/>
                    </a:lnTo>
                    <a:cubicBezTo>
                      <a:pt x="321" y="1274"/>
                      <a:pt x="241" y="1093"/>
                      <a:pt x="117" y="937"/>
                    </a:cubicBezTo>
                    <a:lnTo>
                      <a:pt x="117" y="937"/>
                    </a:lnTo>
                    <a:cubicBezTo>
                      <a:pt x="102" y="918"/>
                      <a:pt x="79" y="933"/>
                      <a:pt x="77" y="951"/>
                    </a:cubicBezTo>
                    <a:lnTo>
                      <a:pt x="77" y="951"/>
                    </a:lnTo>
                    <a:cubicBezTo>
                      <a:pt x="71" y="957"/>
                      <a:pt x="69" y="964"/>
                      <a:pt x="71" y="973"/>
                    </a:cubicBezTo>
                    <a:lnTo>
                      <a:pt x="71" y="973"/>
                    </a:lnTo>
                    <a:cubicBezTo>
                      <a:pt x="175" y="1443"/>
                      <a:pt x="0" y="1917"/>
                      <a:pt x="76" y="2387"/>
                    </a:cubicBezTo>
                    <a:lnTo>
                      <a:pt x="76" y="2387"/>
                    </a:lnTo>
                    <a:cubicBezTo>
                      <a:pt x="141" y="2790"/>
                      <a:pt x="342" y="3166"/>
                      <a:pt x="605" y="3476"/>
                    </a:cubicBezTo>
                    <a:lnTo>
                      <a:pt x="605" y="3476"/>
                    </a:lnTo>
                    <a:cubicBezTo>
                      <a:pt x="607" y="3481"/>
                      <a:pt x="609" y="3486"/>
                      <a:pt x="612" y="3490"/>
                    </a:cubicBezTo>
                    <a:lnTo>
                      <a:pt x="612" y="3490"/>
                    </a:lnTo>
                    <a:cubicBezTo>
                      <a:pt x="615" y="3495"/>
                      <a:pt x="618" y="3497"/>
                      <a:pt x="623" y="3498"/>
                    </a:cubicBezTo>
                    <a:lnTo>
                      <a:pt x="623" y="3498"/>
                    </a:lnTo>
                    <a:cubicBezTo>
                      <a:pt x="644" y="3521"/>
                      <a:pt x="664" y="3545"/>
                      <a:pt x="685" y="3568"/>
                    </a:cubicBezTo>
                    <a:lnTo>
                      <a:pt x="685" y="3568"/>
                    </a:lnTo>
                    <a:cubicBezTo>
                      <a:pt x="698" y="3581"/>
                      <a:pt x="715" y="3576"/>
                      <a:pt x="722" y="3563"/>
                    </a:cubicBezTo>
                    <a:lnTo>
                      <a:pt x="722" y="3563"/>
                    </a:lnTo>
                    <a:cubicBezTo>
                      <a:pt x="730" y="3560"/>
                      <a:pt x="735" y="3553"/>
                      <a:pt x="733" y="3543"/>
                    </a:cubicBezTo>
                    <a:lnTo>
                      <a:pt x="733" y="3543"/>
                    </a:lnTo>
                    <a:cubicBezTo>
                      <a:pt x="740" y="3549"/>
                      <a:pt x="750" y="3551"/>
                      <a:pt x="760" y="3546"/>
                    </a:cubicBezTo>
                    <a:lnTo>
                      <a:pt x="760" y="3546"/>
                    </a:lnTo>
                    <a:cubicBezTo>
                      <a:pt x="1455" y="3208"/>
                      <a:pt x="1496" y="2352"/>
                      <a:pt x="1496" y="1680"/>
                    </a:cubicBezTo>
                    <a:lnTo>
                      <a:pt x="1496" y="1680"/>
                    </a:lnTo>
                    <a:cubicBezTo>
                      <a:pt x="1496" y="1661"/>
                      <a:pt x="1477" y="1653"/>
                      <a:pt x="1463" y="16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9" name="Freeform 7">
                <a:extLst>
                  <a:ext uri="{FF2B5EF4-FFF2-40B4-BE49-F238E27FC236}">
                    <a16:creationId xmlns:a16="http://schemas.microsoft.com/office/drawing/2014/main" id="{84EAC03B-90D2-6D49-B843-F3C6C4040C47}"/>
                  </a:ext>
                </a:extLst>
              </p:cNvPr>
              <p:cNvSpPr>
                <a:spLocks noChangeArrowheads="1"/>
              </p:cNvSpPr>
              <p:nvPr/>
            </p:nvSpPr>
            <p:spPr bwMode="auto">
              <a:xfrm>
                <a:off x="5337801" y="4518115"/>
                <a:ext cx="72368" cy="300272"/>
              </a:xfrm>
              <a:custGeom>
                <a:avLst/>
                <a:gdLst>
                  <a:gd name="T0" fmla="*/ 285 w 294"/>
                  <a:gd name="T1" fmla="*/ 1192 h 1228"/>
                  <a:gd name="T2" fmla="*/ 285 w 294"/>
                  <a:gd name="T3" fmla="*/ 1192 h 1228"/>
                  <a:gd name="T4" fmla="*/ 32 w 294"/>
                  <a:gd name="T5" fmla="*/ 21 h 1228"/>
                  <a:gd name="T6" fmla="*/ 32 w 294"/>
                  <a:gd name="T7" fmla="*/ 21 h 1228"/>
                  <a:gd name="T8" fmla="*/ 0 w 294"/>
                  <a:gd name="T9" fmla="*/ 21 h 1228"/>
                  <a:gd name="T10" fmla="*/ 0 w 294"/>
                  <a:gd name="T11" fmla="*/ 21 h 1228"/>
                  <a:gd name="T12" fmla="*/ 257 w 294"/>
                  <a:gd name="T13" fmla="*/ 1209 h 1228"/>
                  <a:gd name="T14" fmla="*/ 257 w 294"/>
                  <a:gd name="T15" fmla="*/ 1209 h 1228"/>
                  <a:gd name="T16" fmla="*/ 285 w 294"/>
                  <a:gd name="T17" fmla="*/ 1192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4" h="1228">
                    <a:moveTo>
                      <a:pt x="285" y="1192"/>
                    </a:moveTo>
                    <a:lnTo>
                      <a:pt x="285" y="1192"/>
                    </a:lnTo>
                    <a:cubicBezTo>
                      <a:pt x="126" y="820"/>
                      <a:pt x="41" y="425"/>
                      <a:pt x="32" y="21"/>
                    </a:cubicBezTo>
                    <a:lnTo>
                      <a:pt x="32" y="21"/>
                    </a:lnTo>
                    <a:cubicBezTo>
                      <a:pt x="32" y="0"/>
                      <a:pt x="0" y="0"/>
                      <a:pt x="0" y="21"/>
                    </a:cubicBezTo>
                    <a:lnTo>
                      <a:pt x="0" y="21"/>
                    </a:lnTo>
                    <a:cubicBezTo>
                      <a:pt x="8" y="432"/>
                      <a:pt x="95" y="831"/>
                      <a:pt x="257" y="1209"/>
                    </a:cubicBezTo>
                    <a:lnTo>
                      <a:pt x="257" y="1209"/>
                    </a:lnTo>
                    <a:cubicBezTo>
                      <a:pt x="265" y="1227"/>
                      <a:pt x="293" y="1211"/>
                      <a:pt x="285" y="119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9" name="Freeform 8">
              <a:extLst>
                <a:ext uri="{FF2B5EF4-FFF2-40B4-BE49-F238E27FC236}">
                  <a16:creationId xmlns:a16="http://schemas.microsoft.com/office/drawing/2014/main" id="{D6F8D626-DD60-7B40-9973-9FEFA237F3B1}"/>
                </a:ext>
              </a:extLst>
            </p:cNvPr>
            <p:cNvSpPr>
              <a:spLocks noChangeArrowheads="1"/>
            </p:cNvSpPr>
            <p:nvPr/>
          </p:nvSpPr>
          <p:spPr bwMode="auto">
            <a:xfrm rot="759599">
              <a:off x="2525982" y="4798964"/>
              <a:ext cx="728709" cy="745606"/>
            </a:xfrm>
            <a:custGeom>
              <a:avLst/>
              <a:gdLst>
                <a:gd name="T0" fmla="*/ 1348 w 1521"/>
                <a:gd name="T1" fmla="*/ 355 h 1555"/>
                <a:gd name="T2" fmla="*/ 1239 w 1521"/>
                <a:gd name="T3" fmla="*/ 358 h 1555"/>
                <a:gd name="T4" fmla="*/ 1193 w 1521"/>
                <a:gd name="T5" fmla="*/ 1117 h 1555"/>
                <a:gd name="T6" fmla="*/ 1217 w 1521"/>
                <a:gd name="T7" fmla="*/ 1082 h 1555"/>
                <a:gd name="T8" fmla="*/ 1273 w 1521"/>
                <a:gd name="T9" fmla="*/ 997 h 1555"/>
                <a:gd name="T10" fmla="*/ 675 w 1521"/>
                <a:gd name="T11" fmla="*/ 1274 h 1555"/>
                <a:gd name="T12" fmla="*/ 492 w 1521"/>
                <a:gd name="T13" fmla="*/ 1163 h 1555"/>
                <a:gd name="T14" fmla="*/ 212 w 1521"/>
                <a:gd name="T15" fmla="*/ 735 h 1555"/>
                <a:gd name="T16" fmla="*/ 339 w 1521"/>
                <a:gd name="T17" fmla="*/ 978 h 1555"/>
                <a:gd name="T18" fmla="*/ 376 w 1521"/>
                <a:gd name="T19" fmla="*/ 1010 h 1555"/>
                <a:gd name="T20" fmla="*/ 363 w 1521"/>
                <a:gd name="T21" fmla="*/ 327 h 1555"/>
                <a:gd name="T22" fmla="*/ 323 w 1521"/>
                <a:gd name="T23" fmla="*/ 384 h 1555"/>
                <a:gd name="T24" fmla="*/ 537 w 1521"/>
                <a:gd name="T25" fmla="*/ 188 h 1555"/>
                <a:gd name="T26" fmla="*/ 679 w 1521"/>
                <a:gd name="T27" fmla="*/ 108 h 1555"/>
                <a:gd name="T28" fmla="*/ 775 w 1521"/>
                <a:gd name="T29" fmla="*/ 159 h 1555"/>
                <a:gd name="T30" fmla="*/ 1079 w 1521"/>
                <a:gd name="T31" fmla="*/ 367 h 1555"/>
                <a:gd name="T32" fmla="*/ 1143 w 1521"/>
                <a:gd name="T33" fmla="*/ 259 h 1555"/>
                <a:gd name="T34" fmla="*/ 1040 w 1521"/>
                <a:gd name="T35" fmla="*/ 239 h 1555"/>
                <a:gd name="T36" fmla="*/ 921 w 1521"/>
                <a:gd name="T37" fmla="*/ 1213 h 1555"/>
                <a:gd name="T38" fmla="*/ 1047 w 1521"/>
                <a:gd name="T39" fmla="*/ 1130 h 1555"/>
                <a:gd name="T40" fmla="*/ 747 w 1521"/>
                <a:gd name="T41" fmla="*/ 727 h 1555"/>
                <a:gd name="T42" fmla="*/ 798 w 1521"/>
                <a:gd name="T43" fmla="*/ 689 h 1555"/>
                <a:gd name="T44" fmla="*/ 749 w 1521"/>
                <a:gd name="T45" fmla="*/ 670 h 1555"/>
                <a:gd name="T46" fmla="*/ 868 w 1521"/>
                <a:gd name="T47" fmla="*/ 651 h 1555"/>
                <a:gd name="T48" fmla="*/ 843 w 1521"/>
                <a:gd name="T49" fmla="*/ 549 h 1555"/>
                <a:gd name="T50" fmla="*/ 744 w 1521"/>
                <a:gd name="T51" fmla="*/ 526 h 1555"/>
                <a:gd name="T52" fmla="*/ 663 w 1521"/>
                <a:gd name="T53" fmla="*/ 611 h 1555"/>
                <a:gd name="T54" fmla="*/ 679 w 1521"/>
                <a:gd name="T55" fmla="*/ 661 h 1555"/>
                <a:gd name="T56" fmla="*/ 670 w 1521"/>
                <a:gd name="T57" fmla="*/ 839 h 1555"/>
                <a:gd name="T58" fmla="*/ 768 w 1521"/>
                <a:gd name="T59" fmla="*/ 785 h 1555"/>
                <a:gd name="T60" fmla="*/ 595 w 1521"/>
                <a:gd name="T61" fmla="*/ 844 h 1555"/>
                <a:gd name="T62" fmla="*/ 887 w 1521"/>
                <a:gd name="T63" fmla="*/ 880 h 1555"/>
                <a:gd name="T64" fmla="*/ 910 w 1521"/>
                <a:gd name="T65" fmla="*/ 853 h 1555"/>
                <a:gd name="T66" fmla="*/ 946 w 1521"/>
                <a:gd name="T67" fmla="*/ 793 h 1555"/>
                <a:gd name="T68" fmla="*/ 1075 w 1521"/>
                <a:gd name="T69" fmla="*/ 570 h 1555"/>
                <a:gd name="T70" fmla="*/ 1058 w 1521"/>
                <a:gd name="T71" fmla="*/ 327 h 1555"/>
                <a:gd name="T72" fmla="*/ 1001 w 1521"/>
                <a:gd name="T73" fmla="*/ 502 h 1555"/>
                <a:gd name="T74" fmla="*/ 797 w 1521"/>
                <a:gd name="T75" fmla="*/ 391 h 1555"/>
                <a:gd name="T76" fmla="*/ 710 w 1521"/>
                <a:gd name="T77" fmla="*/ 362 h 1555"/>
                <a:gd name="T78" fmla="*/ 682 w 1521"/>
                <a:gd name="T79" fmla="*/ 413 h 1555"/>
                <a:gd name="T80" fmla="*/ 338 w 1521"/>
                <a:gd name="T81" fmla="*/ 916 h 1555"/>
                <a:gd name="T82" fmla="*/ 262 w 1521"/>
                <a:gd name="T83" fmla="*/ 667 h 1555"/>
                <a:gd name="T84" fmla="*/ 277 w 1521"/>
                <a:gd name="T85" fmla="*/ 635 h 1555"/>
                <a:gd name="T86" fmla="*/ 437 w 1521"/>
                <a:gd name="T87" fmla="*/ 543 h 1555"/>
                <a:gd name="T88" fmla="*/ 498 w 1521"/>
                <a:gd name="T89" fmla="*/ 485 h 1555"/>
                <a:gd name="T90" fmla="*/ 530 w 1521"/>
                <a:gd name="T91" fmla="*/ 837 h 1555"/>
                <a:gd name="T92" fmla="*/ 588 w 1521"/>
                <a:gd name="T93" fmla="*/ 910 h 1555"/>
                <a:gd name="T94" fmla="*/ 710 w 1521"/>
                <a:gd name="T95" fmla="*/ 958 h 1555"/>
                <a:gd name="T96" fmla="*/ 700 w 1521"/>
                <a:gd name="T97" fmla="*/ 1229 h 1555"/>
                <a:gd name="T98" fmla="*/ 664 w 1521"/>
                <a:gd name="T99" fmla="*/ 1208 h 1555"/>
                <a:gd name="T100" fmla="*/ 1259 w 1521"/>
                <a:gd name="T101" fmla="*/ 622 h 1555"/>
                <a:gd name="T102" fmla="*/ 1346 w 1521"/>
                <a:gd name="T103" fmla="*/ 687 h 1555"/>
                <a:gd name="T104" fmla="*/ 1081 w 1521"/>
                <a:gd name="T105" fmla="*/ 915 h 1555"/>
                <a:gd name="T106" fmla="*/ 1118 w 1521"/>
                <a:gd name="T107" fmla="*/ 805 h 1555"/>
                <a:gd name="T108" fmla="*/ 1132 w 1521"/>
                <a:gd name="T109" fmla="*/ 748 h 1555"/>
                <a:gd name="T110" fmla="*/ 1236 w 1521"/>
                <a:gd name="T111" fmla="*/ 514 h 1555"/>
                <a:gd name="T112" fmla="*/ 1101 w 1521"/>
                <a:gd name="T113" fmla="*/ 521 h 1555"/>
                <a:gd name="T114" fmla="*/ 1259 w 1521"/>
                <a:gd name="T115" fmla="*/ 622 h 1555"/>
                <a:gd name="T116" fmla="*/ 459 w 1521"/>
                <a:gd name="T117" fmla="*/ 193 h 1555"/>
                <a:gd name="T118" fmla="*/ 467 w 1521"/>
                <a:gd name="T119" fmla="*/ 1366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21" h="1555">
                  <a:moveTo>
                    <a:pt x="1394" y="693"/>
                  </a:moveTo>
                  <a:lnTo>
                    <a:pt x="1394" y="693"/>
                  </a:lnTo>
                  <a:cubicBezTo>
                    <a:pt x="1396" y="661"/>
                    <a:pt x="1396" y="628"/>
                    <a:pt x="1392" y="596"/>
                  </a:cubicBezTo>
                  <a:lnTo>
                    <a:pt x="1392" y="596"/>
                  </a:lnTo>
                  <a:cubicBezTo>
                    <a:pt x="1395" y="590"/>
                    <a:pt x="1394" y="581"/>
                    <a:pt x="1388" y="576"/>
                  </a:cubicBezTo>
                  <a:lnTo>
                    <a:pt x="1388" y="576"/>
                  </a:lnTo>
                  <a:cubicBezTo>
                    <a:pt x="1375" y="501"/>
                    <a:pt x="1343" y="435"/>
                    <a:pt x="1290" y="395"/>
                  </a:cubicBezTo>
                  <a:lnTo>
                    <a:pt x="1290" y="395"/>
                  </a:lnTo>
                  <a:cubicBezTo>
                    <a:pt x="1310" y="393"/>
                    <a:pt x="1329" y="390"/>
                    <a:pt x="1348" y="388"/>
                  </a:cubicBezTo>
                  <a:lnTo>
                    <a:pt x="1348" y="388"/>
                  </a:lnTo>
                  <a:cubicBezTo>
                    <a:pt x="1369" y="385"/>
                    <a:pt x="1369" y="353"/>
                    <a:pt x="1348" y="355"/>
                  </a:cubicBezTo>
                  <a:lnTo>
                    <a:pt x="1348" y="355"/>
                  </a:lnTo>
                  <a:cubicBezTo>
                    <a:pt x="1330" y="358"/>
                    <a:pt x="1312" y="360"/>
                    <a:pt x="1293" y="362"/>
                  </a:cubicBezTo>
                  <a:lnTo>
                    <a:pt x="1293" y="362"/>
                  </a:lnTo>
                  <a:cubicBezTo>
                    <a:pt x="1298" y="358"/>
                    <a:pt x="1303" y="353"/>
                    <a:pt x="1304" y="348"/>
                  </a:cubicBezTo>
                  <a:lnTo>
                    <a:pt x="1304" y="348"/>
                  </a:lnTo>
                  <a:cubicBezTo>
                    <a:pt x="1312" y="319"/>
                    <a:pt x="1267" y="316"/>
                    <a:pt x="1268" y="341"/>
                  </a:cubicBezTo>
                  <a:lnTo>
                    <a:pt x="1268" y="341"/>
                  </a:lnTo>
                  <a:cubicBezTo>
                    <a:pt x="1263" y="344"/>
                    <a:pt x="1257" y="347"/>
                    <a:pt x="1254" y="350"/>
                  </a:cubicBezTo>
                  <a:lnTo>
                    <a:pt x="1254" y="350"/>
                  </a:lnTo>
                  <a:cubicBezTo>
                    <a:pt x="1249" y="353"/>
                    <a:pt x="1243" y="355"/>
                    <a:pt x="1239" y="358"/>
                  </a:cubicBezTo>
                  <a:lnTo>
                    <a:pt x="1239" y="358"/>
                  </a:lnTo>
                  <a:cubicBezTo>
                    <a:pt x="1248" y="336"/>
                    <a:pt x="1253" y="315"/>
                    <a:pt x="1254" y="296"/>
                  </a:cubicBezTo>
                  <a:lnTo>
                    <a:pt x="1254" y="296"/>
                  </a:lnTo>
                  <a:cubicBezTo>
                    <a:pt x="1438" y="341"/>
                    <a:pt x="1459" y="547"/>
                    <a:pt x="1409" y="707"/>
                  </a:cubicBezTo>
                  <a:lnTo>
                    <a:pt x="1409" y="707"/>
                  </a:lnTo>
                  <a:cubicBezTo>
                    <a:pt x="1404" y="703"/>
                    <a:pt x="1400" y="698"/>
                    <a:pt x="1394" y="693"/>
                  </a:cubicBezTo>
                  <a:close/>
                  <a:moveTo>
                    <a:pt x="1347" y="988"/>
                  </a:moveTo>
                  <a:lnTo>
                    <a:pt x="1347" y="988"/>
                  </a:lnTo>
                  <a:cubicBezTo>
                    <a:pt x="1321" y="1047"/>
                    <a:pt x="1269" y="1095"/>
                    <a:pt x="1209" y="1113"/>
                  </a:cubicBezTo>
                  <a:lnTo>
                    <a:pt x="1209" y="1113"/>
                  </a:lnTo>
                  <a:cubicBezTo>
                    <a:pt x="1203" y="1113"/>
                    <a:pt x="1198" y="1114"/>
                    <a:pt x="1193" y="1117"/>
                  </a:cubicBezTo>
                  <a:lnTo>
                    <a:pt x="1193" y="1117"/>
                  </a:lnTo>
                  <a:cubicBezTo>
                    <a:pt x="1161" y="1123"/>
                    <a:pt x="1127" y="1120"/>
                    <a:pt x="1094" y="1103"/>
                  </a:cubicBezTo>
                  <a:lnTo>
                    <a:pt x="1094" y="1103"/>
                  </a:lnTo>
                  <a:cubicBezTo>
                    <a:pt x="1093" y="1100"/>
                    <a:pt x="1093" y="1098"/>
                    <a:pt x="1093" y="1095"/>
                  </a:cubicBezTo>
                  <a:lnTo>
                    <a:pt x="1093" y="1095"/>
                  </a:lnTo>
                  <a:cubicBezTo>
                    <a:pt x="1092" y="1092"/>
                    <a:pt x="1091" y="1089"/>
                    <a:pt x="1089" y="1087"/>
                  </a:cubicBezTo>
                  <a:lnTo>
                    <a:pt x="1089" y="1087"/>
                  </a:lnTo>
                  <a:cubicBezTo>
                    <a:pt x="1101" y="1073"/>
                    <a:pt x="1109" y="1058"/>
                    <a:pt x="1115" y="1043"/>
                  </a:cubicBezTo>
                  <a:lnTo>
                    <a:pt x="1115" y="1043"/>
                  </a:lnTo>
                  <a:cubicBezTo>
                    <a:pt x="1142" y="1063"/>
                    <a:pt x="1168" y="1084"/>
                    <a:pt x="1194" y="1105"/>
                  </a:cubicBezTo>
                  <a:lnTo>
                    <a:pt x="1194" y="1105"/>
                  </a:lnTo>
                  <a:cubicBezTo>
                    <a:pt x="1211" y="1118"/>
                    <a:pt x="1233" y="1095"/>
                    <a:pt x="1217" y="1082"/>
                  </a:cubicBezTo>
                  <a:lnTo>
                    <a:pt x="1217" y="1082"/>
                  </a:lnTo>
                  <a:cubicBezTo>
                    <a:pt x="1198" y="1067"/>
                    <a:pt x="1179" y="1052"/>
                    <a:pt x="1160" y="1037"/>
                  </a:cubicBezTo>
                  <a:lnTo>
                    <a:pt x="1160" y="1037"/>
                  </a:lnTo>
                  <a:cubicBezTo>
                    <a:pt x="1187" y="1032"/>
                    <a:pt x="1212" y="1022"/>
                    <a:pt x="1234" y="1009"/>
                  </a:cubicBezTo>
                  <a:lnTo>
                    <a:pt x="1234" y="1009"/>
                  </a:lnTo>
                  <a:cubicBezTo>
                    <a:pt x="1242" y="1014"/>
                    <a:pt x="1249" y="1019"/>
                    <a:pt x="1256" y="1025"/>
                  </a:cubicBezTo>
                  <a:lnTo>
                    <a:pt x="1256" y="1025"/>
                  </a:lnTo>
                  <a:cubicBezTo>
                    <a:pt x="1263" y="1030"/>
                    <a:pt x="1274" y="1026"/>
                    <a:pt x="1279" y="1019"/>
                  </a:cubicBezTo>
                  <a:lnTo>
                    <a:pt x="1279" y="1019"/>
                  </a:lnTo>
                  <a:cubicBezTo>
                    <a:pt x="1283" y="1011"/>
                    <a:pt x="1280" y="1002"/>
                    <a:pt x="1273" y="997"/>
                  </a:cubicBezTo>
                  <a:lnTo>
                    <a:pt x="1273" y="997"/>
                  </a:lnTo>
                  <a:cubicBezTo>
                    <a:pt x="1269" y="994"/>
                    <a:pt x="1266" y="992"/>
                    <a:pt x="1262" y="989"/>
                  </a:cubicBezTo>
                  <a:lnTo>
                    <a:pt x="1262" y="989"/>
                  </a:lnTo>
                  <a:cubicBezTo>
                    <a:pt x="1325" y="937"/>
                    <a:pt x="1368" y="851"/>
                    <a:pt x="1385" y="760"/>
                  </a:cubicBezTo>
                  <a:lnTo>
                    <a:pt x="1385" y="760"/>
                  </a:lnTo>
                  <a:cubicBezTo>
                    <a:pt x="1412" y="824"/>
                    <a:pt x="1369" y="938"/>
                    <a:pt x="1347" y="988"/>
                  </a:cubicBezTo>
                  <a:close/>
                  <a:moveTo>
                    <a:pt x="632" y="1311"/>
                  </a:moveTo>
                  <a:lnTo>
                    <a:pt x="632" y="1311"/>
                  </a:lnTo>
                  <a:cubicBezTo>
                    <a:pt x="646" y="1299"/>
                    <a:pt x="659" y="1286"/>
                    <a:pt x="671" y="1274"/>
                  </a:cubicBezTo>
                  <a:lnTo>
                    <a:pt x="671" y="1274"/>
                  </a:lnTo>
                  <a:cubicBezTo>
                    <a:pt x="673" y="1274"/>
                    <a:pt x="674" y="1274"/>
                    <a:pt x="675" y="1274"/>
                  </a:cubicBezTo>
                  <a:lnTo>
                    <a:pt x="675" y="1274"/>
                  </a:lnTo>
                  <a:cubicBezTo>
                    <a:pt x="751" y="1335"/>
                    <a:pt x="847" y="1351"/>
                    <a:pt x="943" y="1324"/>
                  </a:cubicBezTo>
                  <a:lnTo>
                    <a:pt x="943" y="1324"/>
                  </a:lnTo>
                  <a:cubicBezTo>
                    <a:pt x="1021" y="1301"/>
                    <a:pt x="1084" y="1235"/>
                    <a:pt x="1095" y="1157"/>
                  </a:cubicBezTo>
                  <a:lnTo>
                    <a:pt x="1095" y="1157"/>
                  </a:lnTo>
                  <a:cubicBezTo>
                    <a:pt x="1121" y="1166"/>
                    <a:pt x="1146" y="1170"/>
                    <a:pt x="1172" y="1169"/>
                  </a:cubicBezTo>
                  <a:lnTo>
                    <a:pt x="1172" y="1169"/>
                  </a:lnTo>
                  <a:cubicBezTo>
                    <a:pt x="1090" y="1366"/>
                    <a:pt x="786" y="1480"/>
                    <a:pt x="632" y="1311"/>
                  </a:cubicBezTo>
                  <a:close/>
                  <a:moveTo>
                    <a:pt x="380" y="1218"/>
                  </a:moveTo>
                  <a:lnTo>
                    <a:pt x="380" y="1218"/>
                  </a:lnTo>
                  <a:cubicBezTo>
                    <a:pt x="416" y="1199"/>
                    <a:pt x="449" y="1171"/>
                    <a:pt x="492" y="1163"/>
                  </a:cubicBezTo>
                  <a:lnTo>
                    <a:pt x="492" y="1163"/>
                  </a:lnTo>
                  <a:cubicBezTo>
                    <a:pt x="531" y="1203"/>
                    <a:pt x="574" y="1234"/>
                    <a:pt x="623" y="1253"/>
                  </a:cubicBezTo>
                  <a:lnTo>
                    <a:pt x="623" y="1253"/>
                  </a:lnTo>
                  <a:cubicBezTo>
                    <a:pt x="594" y="1281"/>
                    <a:pt x="562" y="1303"/>
                    <a:pt x="521" y="1315"/>
                  </a:cubicBezTo>
                  <a:lnTo>
                    <a:pt x="521" y="1315"/>
                  </a:lnTo>
                  <a:cubicBezTo>
                    <a:pt x="454" y="1334"/>
                    <a:pt x="382" y="1285"/>
                    <a:pt x="380" y="1218"/>
                  </a:cubicBezTo>
                  <a:close/>
                  <a:moveTo>
                    <a:pt x="208" y="1128"/>
                  </a:moveTo>
                  <a:lnTo>
                    <a:pt x="208" y="1128"/>
                  </a:lnTo>
                  <a:cubicBezTo>
                    <a:pt x="101" y="1027"/>
                    <a:pt x="78" y="818"/>
                    <a:pt x="167" y="703"/>
                  </a:cubicBezTo>
                  <a:lnTo>
                    <a:pt x="167" y="703"/>
                  </a:lnTo>
                  <a:cubicBezTo>
                    <a:pt x="180" y="714"/>
                    <a:pt x="195" y="725"/>
                    <a:pt x="212" y="735"/>
                  </a:cubicBezTo>
                  <a:lnTo>
                    <a:pt x="212" y="735"/>
                  </a:lnTo>
                  <a:cubicBezTo>
                    <a:pt x="212" y="737"/>
                    <a:pt x="212" y="740"/>
                    <a:pt x="212" y="741"/>
                  </a:cubicBezTo>
                  <a:lnTo>
                    <a:pt x="212" y="741"/>
                  </a:lnTo>
                  <a:cubicBezTo>
                    <a:pt x="220" y="820"/>
                    <a:pt x="254" y="899"/>
                    <a:pt x="311" y="954"/>
                  </a:cubicBezTo>
                  <a:lnTo>
                    <a:pt x="311" y="954"/>
                  </a:lnTo>
                  <a:cubicBezTo>
                    <a:pt x="290" y="961"/>
                    <a:pt x="270" y="968"/>
                    <a:pt x="249" y="974"/>
                  </a:cubicBezTo>
                  <a:lnTo>
                    <a:pt x="249" y="974"/>
                  </a:lnTo>
                  <a:cubicBezTo>
                    <a:pt x="229" y="981"/>
                    <a:pt x="238" y="1013"/>
                    <a:pt x="258" y="1006"/>
                  </a:cubicBezTo>
                  <a:lnTo>
                    <a:pt x="258" y="1006"/>
                  </a:lnTo>
                  <a:cubicBezTo>
                    <a:pt x="284" y="997"/>
                    <a:pt x="310" y="989"/>
                    <a:pt x="335" y="980"/>
                  </a:cubicBezTo>
                  <a:lnTo>
                    <a:pt x="335" y="980"/>
                  </a:lnTo>
                  <a:cubicBezTo>
                    <a:pt x="337" y="980"/>
                    <a:pt x="338" y="979"/>
                    <a:pt x="339" y="978"/>
                  </a:cubicBezTo>
                  <a:lnTo>
                    <a:pt x="339" y="978"/>
                  </a:lnTo>
                  <a:cubicBezTo>
                    <a:pt x="343" y="981"/>
                    <a:pt x="347" y="984"/>
                    <a:pt x="351" y="987"/>
                  </a:cubicBezTo>
                  <a:lnTo>
                    <a:pt x="351" y="987"/>
                  </a:lnTo>
                  <a:lnTo>
                    <a:pt x="352" y="988"/>
                  </a:lnTo>
                  <a:lnTo>
                    <a:pt x="352" y="988"/>
                  </a:lnTo>
                  <a:cubicBezTo>
                    <a:pt x="331" y="1007"/>
                    <a:pt x="309" y="1027"/>
                    <a:pt x="288" y="1047"/>
                  </a:cubicBezTo>
                  <a:lnTo>
                    <a:pt x="288" y="1047"/>
                  </a:lnTo>
                  <a:cubicBezTo>
                    <a:pt x="272" y="1061"/>
                    <a:pt x="295" y="1084"/>
                    <a:pt x="311" y="1070"/>
                  </a:cubicBezTo>
                  <a:lnTo>
                    <a:pt x="311" y="1070"/>
                  </a:lnTo>
                  <a:cubicBezTo>
                    <a:pt x="332" y="1050"/>
                    <a:pt x="354" y="1030"/>
                    <a:pt x="376" y="1010"/>
                  </a:cubicBezTo>
                  <a:lnTo>
                    <a:pt x="376" y="1010"/>
                  </a:lnTo>
                  <a:cubicBezTo>
                    <a:pt x="401" y="1049"/>
                    <a:pt x="427" y="1087"/>
                    <a:pt x="456" y="1122"/>
                  </a:cubicBezTo>
                  <a:lnTo>
                    <a:pt x="456" y="1122"/>
                  </a:lnTo>
                  <a:cubicBezTo>
                    <a:pt x="439" y="1128"/>
                    <a:pt x="424" y="1136"/>
                    <a:pt x="408" y="1147"/>
                  </a:cubicBezTo>
                  <a:lnTo>
                    <a:pt x="408" y="1147"/>
                  </a:lnTo>
                  <a:cubicBezTo>
                    <a:pt x="333" y="1196"/>
                    <a:pt x="272" y="1188"/>
                    <a:pt x="208" y="1128"/>
                  </a:cubicBezTo>
                  <a:close/>
                  <a:moveTo>
                    <a:pt x="447" y="243"/>
                  </a:moveTo>
                  <a:lnTo>
                    <a:pt x="447" y="243"/>
                  </a:lnTo>
                  <a:cubicBezTo>
                    <a:pt x="433" y="279"/>
                    <a:pt x="429" y="318"/>
                    <a:pt x="438" y="354"/>
                  </a:cubicBezTo>
                  <a:lnTo>
                    <a:pt x="438" y="354"/>
                  </a:lnTo>
                  <a:cubicBezTo>
                    <a:pt x="413" y="345"/>
                    <a:pt x="388" y="336"/>
                    <a:pt x="363" y="327"/>
                  </a:cubicBezTo>
                  <a:lnTo>
                    <a:pt x="363" y="327"/>
                  </a:lnTo>
                  <a:cubicBezTo>
                    <a:pt x="344" y="320"/>
                    <a:pt x="336" y="351"/>
                    <a:pt x="355" y="358"/>
                  </a:cubicBezTo>
                  <a:lnTo>
                    <a:pt x="355" y="358"/>
                  </a:lnTo>
                  <a:cubicBezTo>
                    <a:pt x="388" y="370"/>
                    <a:pt x="420" y="383"/>
                    <a:pt x="452" y="395"/>
                  </a:cubicBezTo>
                  <a:lnTo>
                    <a:pt x="452" y="395"/>
                  </a:lnTo>
                  <a:lnTo>
                    <a:pt x="453" y="395"/>
                  </a:lnTo>
                  <a:lnTo>
                    <a:pt x="453" y="395"/>
                  </a:lnTo>
                  <a:cubicBezTo>
                    <a:pt x="419" y="388"/>
                    <a:pt x="381" y="405"/>
                    <a:pt x="351" y="431"/>
                  </a:cubicBezTo>
                  <a:lnTo>
                    <a:pt x="351" y="431"/>
                  </a:lnTo>
                  <a:cubicBezTo>
                    <a:pt x="350" y="429"/>
                    <a:pt x="350" y="428"/>
                    <a:pt x="348" y="426"/>
                  </a:cubicBezTo>
                  <a:lnTo>
                    <a:pt x="348" y="426"/>
                  </a:lnTo>
                  <a:cubicBezTo>
                    <a:pt x="340" y="412"/>
                    <a:pt x="332" y="398"/>
                    <a:pt x="323" y="384"/>
                  </a:cubicBezTo>
                  <a:lnTo>
                    <a:pt x="323" y="384"/>
                  </a:lnTo>
                  <a:cubicBezTo>
                    <a:pt x="313" y="367"/>
                    <a:pt x="285" y="383"/>
                    <a:pt x="295" y="401"/>
                  </a:cubicBezTo>
                  <a:lnTo>
                    <a:pt x="295" y="401"/>
                  </a:lnTo>
                  <a:cubicBezTo>
                    <a:pt x="303" y="415"/>
                    <a:pt x="312" y="428"/>
                    <a:pt x="321" y="443"/>
                  </a:cubicBezTo>
                  <a:lnTo>
                    <a:pt x="321" y="443"/>
                  </a:lnTo>
                  <a:cubicBezTo>
                    <a:pt x="323" y="446"/>
                    <a:pt x="327" y="449"/>
                    <a:pt x="330" y="449"/>
                  </a:cubicBezTo>
                  <a:lnTo>
                    <a:pt x="330" y="449"/>
                  </a:lnTo>
                  <a:cubicBezTo>
                    <a:pt x="268" y="510"/>
                    <a:pt x="223" y="592"/>
                    <a:pt x="213" y="677"/>
                  </a:cubicBezTo>
                  <a:lnTo>
                    <a:pt x="213" y="677"/>
                  </a:lnTo>
                  <a:cubicBezTo>
                    <a:pt x="24" y="534"/>
                    <a:pt x="268" y="268"/>
                    <a:pt x="447" y="243"/>
                  </a:cubicBezTo>
                  <a:close/>
                  <a:moveTo>
                    <a:pt x="537" y="188"/>
                  </a:moveTo>
                  <a:lnTo>
                    <a:pt x="537" y="188"/>
                  </a:lnTo>
                  <a:cubicBezTo>
                    <a:pt x="550" y="173"/>
                    <a:pt x="577" y="153"/>
                    <a:pt x="608" y="136"/>
                  </a:cubicBezTo>
                  <a:lnTo>
                    <a:pt x="608" y="136"/>
                  </a:lnTo>
                  <a:cubicBezTo>
                    <a:pt x="608" y="159"/>
                    <a:pt x="610" y="181"/>
                    <a:pt x="614" y="203"/>
                  </a:cubicBezTo>
                  <a:lnTo>
                    <a:pt x="614" y="203"/>
                  </a:lnTo>
                  <a:cubicBezTo>
                    <a:pt x="618" y="223"/>
                    <a:pt x="650" y="214"/>
                    <a:pt x="646" y="194"/>
                  </a:cubicBezTo>
                  <a:lnTo>
                    <a:pt x="646" y="194"/>
                  </a:lnTo>
                  <a:cubicBezTo>
                    <a:pt x="641" y="169"/>
                    <a:pt x="640" y="145"/>
                    <a:pt x="642" y="120"/>
                  </a:cubicBezTo>
                  <a:lnTo>
                    <a:pt x="642" y="120"/>
                  </a:lnTo>
                  <a:cubicBezTo>
                    <a:pt x="654" y="115"/>
                    <a:pt x="667" y="111"/>
                    <a:pt x="679" y="108"/>
                  </a:cubicBezTo>
                  <a:lnTo>
                    <a:pt x="679" y="108"/>
                  </a:lnTo>
                  <a:cubicBezTo>
                    <a:pt x="678" y="115"/>
                    <a:pt x="678" y="121"/>
                    <a:pt x="677" y="128"/>
                  </a:cubicBezTo>
                  <a:lnTo>
                    <a:pt x="677" y="128"/>
                  </a:lnTo>
                  <a:cubicBezTo>
                    <a:pt x="677" y="143"/>
                    <a:pt x="675" y="159"/>
                    <a:pt x="674" y="174"/>
                  </a:cubicBezTo>
                  <a:lnTo>
                    <a:pt x="674" y="174"/>
                  </a:lnTo>
                  <a:cubicBezTo>
                    <a:pt x="673" y="194"/>
                    <a:pt x="705" y="194"/>
                    <a:pt x="707" y="174"/>
                  </a:cubicBezTo>
                  <a:lnTo>
                    <a:pt x="707" y="174"/>
                  </a:lnTo>
                  <a:cubicBezTo>
                    <a:pt x="708" y="159"/>
                    <a:pt x="709" y="143"/>
                    <a:pt x="710" y="128"/>
                  </a:cubicBezTo>
                  <a:lnTo>
                    <a:pt x="710" y="128"/>
                  </a:lnTo>
                  <a:cubicBezTo>
                    <a:pt x="711" y="120"/>
                    <a:pt x="712" y="112"/>
                    <a:pt x="713" y="104"/>
                  </a:cubicBezTo>
                  <a:lnTo>
                    <a:pt x="713" y="104"/>
                  </a:lnTo>
                  <a:cubicBezTo>
                    <a:pt x="744" y="105"/>
                    <a:pt x="768" y="119"/>
                    <a:pt x="775" y="159"/>
                  </a:cubicBezTo>
                  <a:lnTo>
                    <a:pt x="775" y="159"/>
                  </a:lnTo>
                  <a:cubicBezTo>
                    <a:pt x="746" y="180"/>
                    <a:pt x="724" y="207"/>
                    <a:pt x="709" y="241"/>
                  </a:cubicBezTo>
                  <a:lnTo>
                    <a:pt x="709" y="241"/>
                  </a:lnTo>
                  <a:cubicBezTo>
                    <a:pt x="635" y="264"/>
                    <a:pt x="545" y="310"/>
                    <a:pt x="497" y="374"/>
                  </a:cubicBezTo>
                  <a:lnTo>
                    <a:pt x="497" y="374"/>
                  </a:lnTo>
                  <a:cubicBezTo>
                    <a:pt x="464" y="313"/>
                    <a:pt x="488" y="239"/>
                    <a:pt x="537" y="188"/>
                  </a:cubicBezTo>
                  <a:close/>
                  <a:moveTo>
                    <a:pt x="1185" y="355"/>
                  </a:moveTo>
                  <a:lnTo>
                    <a:pt x="1185" y="355"/>
                  </a:lnTo>
                  <a:cubicBezTo>
                    <a:pt x="1156" y="352"/>
                    <a:pt x="1123" y="354"/>
                    <a:pt x="1087" y="363"/>
                  </a:cubicBezTo>
                  <a:lnTo>
                    <a:pt x="1087" y="363"/>
                  </a:lnTo>
                  <a:cubicBezTo>
                    <a:pt x="1083" y="364"/>
                    <a:pt x="1081" y="365"/>
                    <a:pt x="1079" y="367"/>
                  </a:cubicBezTo>
                  <a:lnTo>
                    <a:pt x="1079" y="367"/>
                  </a:lnTo>
                  <a:cubicBezTo>
                    <a:pt x="1078" y="364"/>
                    <a:pt x="1077" y="362"/>
                    <a:pt x="1076" y="360"/>
                  </a:cubicBezTo>
                  <a:lnTo>
                    <a:pt x="1076" y="360"/>
                  </a:lnTo>
                  <a:cubicBezTo>
                    <a:pt x="1108" y="344"/>
                    <a:pt x="1139" y="327"/>
                    <a:pt x="1169" y="307"/>
                  </a:cubicBezTo>
                  <a:lnTo>
                    <a:pt x="1169" y="307"/>
                  </a:lnTo>
                  <a:cubicBezTo>
                    <a:pt x="1187" y="296"/>
                    <a:pt x="1171" y="268"/>
                    <a:pt x="1153" y="280"/>
                  </a:cubicBezTo>
                  <a:lnTo>
                    <a:pt x="1153" y="280"/>
                  </a:lnTo>
                  <a:cubicBezTo>
                    <a:pt x="1129" y="295"/>
                    <a:pt x="1104" y="309"/>
                    <a:pt x="1079" y="322"/>
                  </a:cubicBezTo>
                  <a:lnTo>
                    <a:pt x="1079" y="322"/>
                  </a:lnTo>
                  <a:cubicBezTo>
                    <a:pt x="1101" y="301"/>
                    <a:pt x="1122" y="280"/>
                    <a:pt x="1143" y="259"/>
                  </a:cubicBezTo>
                  <a:lnTo>
                    <a:pt x="1143" y="259"/>
                  </a:lnTo>
                  <a:cubicBezTo>
                    <a:pt x="1159" y="244"/>
                    <a:pt x="1136" y="220"/>
                    <a:pt x="1121" y="235"/>
                  </a:cubicBezTo>
                  <a:lnTo>
                    <a:pt x="1121" y="235"/>
                  </a:lnTo>
                  <a:cubicBezTo>
                    <a:pt x="1098" y="257"/>
                    <a:pt x="1076" y="279"/>
                    <a:pt x="1054" y="301"/>
                  </a:cubicBezTo>
                  <a:lnTo>
                    <a:pt x="1054" y="301"/>
                  </a:lnTo>
                  <a:cubicBezTo>
                    <a:pt x="1050" y="304"/>
                    <a:pt x="1049" y="309"/>
                    <a:pt x="1049" y="313"/>
                  </a:cubicBezTo>
                  <a:lnTo>
                    <a:pt x="1049" y="313"/>
                  </a:lnTo>
                  <a:cubicBezTo>
                    <a:pt x="1041" y="302"/>
                    <a:pt x="1032" y="292"/>
                    <a:pt x="1021" y="283"/>
                  </a:cubicBezTo>
                  <a:lnTo>
                    <a:pt x="1021" y="283"/>
                  </a:lnTo>
                  <a:cubicBezTo>
                    <a:pt x="1024" y="282"/>
                    <a:pt x="1027" y="279"/>
                    <a:pt x="1028" y="275"/>
                  </a:cubicBezTo>
                  <a:lnTo>
                    <a:pt x="1028" y="275"/>
                  </a:lnTo>
                  <a:cubicBezTo>
                    <a:pt x="1032" y="263"/>
                    <a:pt x="1036" y="251"/>
                    <a:pt x="1040" y="239"/>
                  </a:cubicBezTo>
                  <a:lnTo>
                    <a:pt x="1040" y="239"/>
                  </a:lnTo>
                  <a:cubicBezTo>
                    <a:pt x="1047" y="219"/>
                    <a:pt x="1016" y="211"/>
                    <a:pt x="1009" y="230"/>
                  </a:cubicBezTo>
                  <a:lnTo>
                    <a:pt x="1009" y="230"/>
                  </a:lnTo>
                  <a:cubicBezTo>
                    <a:pt x="1005" y="242"/>
                    <a:pt x="1001" y="253"/>
                    <a:pt x="997" y="265"/>
                  </a:cubicBezTo>
                  <a:lnTo>
                    <a:pt x="997" y="265"/>
                  </a:lnTo>
                  <a:cubicBezTo>
                    <a:pt x="926" y="220"/>
                    <a:pt x="851" y="211"/>
                    <a:pt x="774" y="225"/>
                  </a:cubicBezTo>
                  <a:lnTo>
                    <a:pt x="774" y="225"/>
                  </a:lnTo>
                  <a:cubicBezTo>
                    <a:pt x="887" y="77"/>
                    <a:pt x="1295" y="163"/>
                    <a:pt x="1185" y="355"/>
                  </a:cubicBezTo>
                  <a:close/>
                  <a:moveTo>
                    <a:pt x="829" y="1252"/>
                  </a:moveTo>
                  <a:lnTo>
                    <a:pt x="829" y="1252"/>
                  </a:lnTo>
                  <a:cubicBezTo>
                    <a:pt x="853" y="1244"/>
                    <a:pt x="886" y="1230"/>
                    <a:pt x="921" y="1213"/>
                  </a:cubicBezTo>
                  <a:lnTo>
                    <a:pt x="921" y="1213"/>
                  </a:lnTo>
                  <a:cubicBezTo>
                    <a:pt x="923" y="1226"/>
                    <a:pt x="930" y="1239"/>
                    <a:pt x="943" y="1248"/>
                  </a:cubicBezTo>
                  <a:lnTo>
                    <a:pt x="943" y="1248"/>
                  </a:lnTo>
                  <a:cubicBezTo>
                    <a:pt x="961" y="1259"/>
                    <a:pt x="977" y="1231"/>
                    <a:pt x="960" y="1219"/>
                  </a:cubicBezTo>
                  <a:lnTo>
                    <a:pt x="960" y="1219"/>
                  </a:lnTo>
                  <a:cubicBezTo>
                    <a:pt x="954" y="1215"/>
                    <a:pt x="951" y="1208"/>
                    <a:pt x="952" y="1202"/>
                  </a:cubicBezTo>
                  <a:lnTo>
                    <a:pt x="952" y="1202"/>
                  </a:lnTo>
                  <a:cubicBezTo>
                    <a:pt x="953" y="1199"/>
                    <a:pt x="952" y="1197"/>
                    <a:pt x="952" y="1195"/>
                  </a:cubicBezTo>
                  <a:lnTo>
                    <a:pt x="952" y="1195"/>
                  </a:lnTo>
                  <a:cubicBezTo>
                    <a:pt x="985" y="1176"/>
                    <a:pt x="1018" y="1154"/>
                    <a:pt x="1047" y="1130"/>
                  </a:cubicBezTo>
                  <a:lnTo>
                    <a:pt x="1047" y="1130"/>
                  </a:lnTo>
                  <a:cubicBezTo>
                    <a:pt x="1048" y="1131"/>
                    <a:pt x="1048" y="1131"/>
                    <a:pt x="1049" y="1133"/>
                  </a:cubicBezTo>
                  <a:lnTo>
                    <a:pt x="1049" y="1133"/>
                  </a:lnTo>
                  <a:cubicBezTo>
                    <a:pt x="1052" y="1222"/>
                    <a:pt x="958" y="1278"/>
                    <a:pt x="877" y="1288"/>
                  </a:cubicBezTo>
                  <a:lnTo>
                    <a:pt x="877" y="1288"/>
                  </a:lnTo>
                  <a:cubicBezTo>
                    <a:pt x="836" y="1293"/>
                    <a:pt x="796" y="1286"/>
                    <a:pt x="759" y="1269"/>
                  </a:cubicBezTo>
                  <a:lnTo>
                    <a:pt x="759" y="1269"/>
                  </a:lnTo>
                  <a:cubicBezTo>
                    <a:pt x="782" y="1266"/>
                    <a:pt x="805" y="1261"/>
                    <a:pt x="829" y="1252"/>
                  </a:cubicBezTo>
                  <a:close/>
                  <a:moveTo>
                    <a:pt x="659" y="607"/>
                  </a:moveTo>
                  <a:cubicBezTo>
                    <a:pt x="659" y="607"/>
                    <a:pt x="658" y="606"/>
                    <a:pt x="659" y="607"/>
                  </a:cubicBezTo>
                  <a:close/>
                  <a:moveTo>
                    <a:pt x="747" y="727"/>
                  </a:moveTo>
                  <a:lnTo>
                    <a:pt x="747" y="727"/>
                  </a:lnTo>
                  <a:cubicBezTo>
                    <a:pt x="736" y="723"/>
                    <a:pt x="724" y="717"/>
                    <a:pt x="716" y="707"/>
                  </a:cubicBezTo>
                  <a:lnTo>
                    <a:pt x="716" y="707"/>
                  </a:lnTo>
                  <a:cubicBezTo>
                    <a:pt x="713" y="701"/>
                    <a:pt x="715" y="694"/>
                    <a:pt x="719" y="687"/>
                  </a:cubicBezTo>
                  <a:lnTo>
                    <a:pt x="719" y="687"/>
                  </a:lnTo>
                  <a:cubicBezTo>
                    <a:pt x="729" y="695"/>
                    <a:pt x="738" y="702"/>
                    <a:pt x="747" y="710"/>
                  </a:cubicBezTo>
                  <a:lnTo>
                    <a:pt x="747" y="710"/>
                  </a:lnTo>
                  <a:cubicBezTo>
                    <a:pt x="754" y="715"/>
                    <a:pt x="763" y="716"/>
                    <a:pt x="770" y="710"/>
                  </a:cubicBezTo>
                  <a:lnTo>
                    <a:pt x="770" y="710"/>
                  </a:lnTo>
                  <a:cubicBezTo>
                    <a:pt x="770" y="709"/>
                    <a:pt x="770" y="708"/>
                    <a:pt x="771" y="708"/>
                  </a:cubicBezTo>
                  <a:lnTo>
                    <a:pt x="771" y="708"/>
                  </a:lnTo>
                  <a:cubicBezTo>
                    <a:pt x="782" y="722"/>
                    <a:pt x="807" y="707"/>
                    <a:pt x="798" y="689"/>
                  </a:cubicBezTo>
                  <a:lnTo>
                    <a:pt x="798" y="689"/>
                  </a:lnTo>
                  <a:cubicBezTo>
                    <a:pt x="789" y="675"/>
                    <a:pt x="780" y="660"/>
                    <a:pt x="772" y="645"/>
                  </a:cubicBezTo>
                  <a:lnTo>
                    <a:pt x="772" y="645"/>
                  </a:lnTo>
                  <a:cubicBezTo>
                    <a:pt x="788" y="633"/>
                    <a:pt x="805" y="621"/>
                    <a:pt x="820" y="609"/>
                  </a:cubicBezTo>
                  <a:lnTo>
                    <a:pt x="820" y="609"/>
                  </a:lnTo>
                  <a:cubicBezTo>
                    <a:pt x="819" y="637"/>
                    <a:pt x="816" y="666"/>
                    <a:pt x="812" y="694"/>
                  </a:cubicBezTo>
                  <a:lnTo>
                    <a:pt x="812" y="694"/>
                  </a:lnTo>
                  <a:cubicBezTo>
                    <a:pt x="810" y="706"/>
                    <a:pt x="809" y="736"/>
                    <a:pt x="790" y="738"/>
                  </a:cubicBezTo>
                  <a:lnTo>
                    <a:pt x="790" y="738"/>
                  </a:lnTo>
                  <a:cubicBezTo>
                    <a:pt x="776" y="740"/>
                    <a:pt x="760" y="732"/>
                    <a:pt x="747" y="727"/>
                  </a:cubicBezTo>
                  <a:close/>
                  <a:moveTo>
                    <a:pt x="749" y="670"/>
                  </a:moveTo>
                  <a:lnTo>
                    <a:pt x="749" y="670"/>
                  </a:lnTo>
                  <a:cubicBezTo>
                    <a:pt x="747" y="668"/>
                    <a:pt x="745" y="667"/>
                    <a:pt x="744" y="666"/>
                  </a:cubicBezTo>
                  <a:lnTo>
                    <a:pt x="744" y="666"/>
                  </a:lnTo>
                  <a:cubicBezTo>
                    <a:pt x="745" y="665"/>
                    <a:pt x="745" y="665"/>
                    <a:pt x="746" y="664"/>
                  </a:cubicBezTo>
                  <a:lnTo>
                    <a:pt x="746" y="664"/>
                  </a:lnTo>
                  <a:cubicBezTo>
                    <a:pt x="747" y="666"/>
                    <a:pt x="748" y="668"/>
                    <a:pt x="749" y="670"/>
                  </a:cubicBezTo>
                  <a:close/>
                  <a:moveTo>
                    <a:pt x="800" y="507"/>
                  </a:moveTo>
                  <a:lnTo>
                    <a:pt x="800" y="507"/>
                  </a:lnTo>
                  <a:cubicBezTo>
                    <a:pt x="809" y="466"/>
                    <a:pt x="907" y="482"/>
                    <a:pt x="931" y="494"/>
                  </a:cubicBezTo>
                  <a:lnTo>
                    <a:pt x="931" y="494"/>
                  </a:lnTo>
                  <a:cubicBezTo>
                    <a:pt x="1005" y="532"/>
                    <a:pt x="923" y="610"/>
                    <a:pt x="868" y="651"/>
                  </a:cubicBezTo>
                  <a:lnTo>
                    <a:pt x="868" y="651"/>
                  </a:lnTo>
                  <a:cubicBezTo>
                    <a:pt x="870" y="630"/>
                    <a:pt x="870" y="608"/>
                    <a:pt x="871" y="589"/>
                  </a:cubicBezTo>
                  <a:lnTo>
                    <a:pt x="871" y="589"/>
                  </a:lnTo>
                  <a:cubicBezTo>
                    <a:pt x="871" y="583"/>
                    <a:pt x="870" y="579"/>
                    <a:pt x="867" y="575"/>
                  </a:cubicBezTo>
                  <a:lnTo>
                    <a:pt x="867" y="575"/>
                  </a:lnTo>
                  <a:cubicBezTo>
                    <a:pt x="874" y="559"/>
                    <a:pt x="881" y="543"/>
                    <a:pt x="889" y="526"/>
                  </a:cubicBezTo>
                  <a:lnTo>
                    <a:pt x="889" y="526"/>
                  </a:lnTo>
                  <a:cubicBezTo>
                    <a:pt x="897" y="507"/>
                    <a:pt x="869" y="491"/>
                    <a:pt x="860" y="510"/>
                  </a:cubicBezTo>
                  <a:lnTo>
                    <a:pt x="860" y="510"/>
                  </a:lnTo>
                  <a:cubicBezTo>
                    <a:pt x="855" y="523"/>
                    <a:pt x="849" y="536"/>
                    <a:pt x="843" y="549"/>
                  </a:cubicBezTo>
                  <a:lnTo>
                    <a:pt x="843" y="549"/>
                  </a:lnTo>
                  <a:cubicBezTo>
                    <a:pt x="836" y="545"/>
                    <a:pt x="828" y="544"/>
                    <a:pt x="819" y="550"/>
                  </a:cubicBezTo>
                  <a:lnTo>
                    <a:pt x="819" y="550"/>
                  </a:lnTo>
                  <a:cubicBezTo>
                    <a:pt x="809" y="557"/>
                    <a:pt x="798" y="565"/>
                    <a:pt x="788" y="573"/>
                  </a:cubicBezTo>
                  <a:lnTo>
                    <a:pt x="788" y="573"/>
                  </a:lnTo>
                  <a:cubicBezTo>
                    <a:pt x="792" y="551"/>
                    <a:pt x="796" y="529"/>
                    <a:pt x="800" y="507"/>
                  </a:cubicBezTo>
                  <a:close/>
                  <a:moveTo>
                    <a:pt x="595" y="844"/>
                  </a:moveTo>
                  <a:lnTo>
                    <a:pt x="595" y="844"/>
                  </a:lnTo>
                  <a:cubicBezTo>
                    <a:pt x="552" y="786"/>
                    <a:pt x="513" y="704"/>
                    <a:pt x="550" y="636"/>
                  </a:cubicBezTo>
                  <a:lnTo>
                    <a:pt x="550" y="636"/>
                  </a:lnTo>
                  <a:cubicBezTo>
                    <a:pt x="585" y="570"/>
                    <a:pt x="674" y="540"/>
                    <a:pt x="744" y="526"/>
                  </a:cubicBezTo>
                  <a:lnTo>
                    <a:pt x="744" y="526"/>
                  </a:lnTo>
                  <a:cubicBezTo>
                    <a:pt x="739" y="550"/>
                    <a:pt x="737" y="576"/>
                    <a:pt x="734" y="596"/>
                  </a:cubicBezTo>
                  <a:lnTo>
                    <a:pt x="734" y="596"/>
                  </a:lnTo>
                  <a:cubicBezTo>
                    <a:pt x="732" y="602"/>
                    <a:pt x="733" y="607"/>
                    <a:pt x="735" y="612"/>
                  </a:cubicBezTo>
                  <a:lnTo>
                    <a:pt x="735" y="612"/>
                  </a:lnTo>
                  <a:cubicBezTo>
                    <a:pt x="725" y="619"/>
                    <a:pt x="713" y="627"/>
                    <a:pt x="701" y="636"/>
                  </a:cubicBezTo>
                  <a:lnTo>
                    <a:pt x="701" y="636"/>
                  </a:lnTo>
                  <a:cubicBezTo>
                    <a:pt x="699" y="635"/>
                    <a:pt x="698" y="635"/>
                    <a:pt x="696" y="633"/>
                  </a:cubicBezTo>
                  <a:lnTo>
                    <a:pt x="696" y="633"/>
                  </a:lnTo>
                  <a:cubicBezTo>
                    <a:pt x="690" y="630"/>
                    <a:pt x="684" y="626"/>
                    <a:pt x="678" y="622"/>
                  </a:cubicBezTo>
                  <a:lnTo>
                    <a:pt x="678" y="622"/>
                  </a:lnTo>
                  <a:cubicBezTo>
                    <a:pt x="673" y="618"/>
                    <a:pt x="668" y="615"/>
                    <a:pt x="663" y="611"/>
                  </a:cubicBezTo>
                  <a:lnTo>
                    <a:pt x="663" y="611"/>
                  </a:lnTo>
                  <a:cubicBezTo>
                    <a:pt x="662" y="609"/>
                    <a:pt x="660" y="607"/>
                    <a:pt x="658" y="606"/>
                  </a:cubicBezTo>
                  <a:lnTo>
                    <a:pt x="658" y="606"/>
                  </a:lnTo>
                  <a:cubicBezTo>
                    <a:pt x="654" y="603"/>
                    <a:pt x="651" y="602"/>
                    <a:pt x="645" y="601"/>
                  </a:cubicBezTo>
                  <a:lnTo>
                    <a:pt x="645" y="601"/>
                  </a:lnTo>
                  <a:cubicBezTo>
                    <a:pt x="634" y="600"/>
                    <a:pt x="628" y="612"/>
                    <a:pt x="630" y="622"/>
                  </a:cubicBezTo>
                  <a:lnTo>
                    <a:pt x="630" y="622"/>
                  </a:lnTo>
                  <a:cubicBezTo>
                    <a:pt x="632" y="633"/>
                    <a:pt x="650" y="641"/>
                    <a:pt x="658" y="647"/>
                  </a:cubicBezTo>
                  <a:lnTo>
                    <a:pt x="658" y="647"/>
                  </a:lnTo>
                  <a:cubicBezTo>
                    <a:pt x="665" y="651"/>
                    <a:pt x="672" y="657"/>
                    <a:pt x="679" y="661"/>
                  </a:cubicBezTo>
                  <a:lnTo>
                    <a:pt x="679" y="661"/>
                  </a:lnTo>
                  <a:cubicBezTo>
                    <a:pt x="678" y="661"/>
                    <a:pt x="678" y="662"/>
                    <a:pt x="678" y="663"/>
                  </a:cubicBezTo>
                  <a:lnTo>
                    <a:pt x="678" y="663"/>
                  </a:lnTo>
                  <a:cubicBezTo>
                    <a:pt x="659" y="696"/>
                    <a:pt x="667" y="726"/>
                    <a:pt x="691" y="749"/>
                  </a:cubicBezTo>
                  <a:lnTo>
                    <a:pt x="691" y="749"/>
                  </a:lnTo>
                  <a:cubicBezTo>
                    <a:pt x="669" y="768"/>
                    <a:pt x="648" y="788"/>
                    <a:pt x="627" y="808"/>
                  </a:cubicBezTo>
                  <a:lnTo>
                    <a:pt x="627" y="808"/>
                  </a:lnTo>
                  <a:cubicBezTo>
                    <a:pt x="612" y="822"/>
                    <a:pt x="634" y="845"/>
                    <a:pt x="650" y="831"/>
                  </a:cubicBezTo>
                  <a:lnTo>
                    <a:pt x="650" y="831"/>
                  </a:lnTo>
                  <a:cubicBezTo>
                    <a:pt x="667" y="815"/>
                    <a:pt x="685" y="798"/>
                    <a:pt x="702" y="782"/>
                  </a:cubicBezTo>
                  <a:lnTo>
                    <a:pt x="702" y="782"/>
                  </a:lnTo>
                  <a:cubicBezTo>
                    <a:pt x="691" y="801"/>
                    <a:pt x="681" y="821"/>
                    <a:pt x="670" y="839"/>
                  </a:cubicBezTo>
                  <a:lnTo>
                    <a:pt x="670" y="839"/>
                  </a:lnTo>
                  <a:cubicBezTo>
                    <a:pt x="660" y="858"/>
                    <a:pt x="688" y="874"/>
                    <a:pt x="698" y="856"/>
                  </a:cubicBezTo>
                  <a:lnTo>
                    <a:pt x="698" y="856"/>
                  </a:lnTo>
                  <a:cubicBezTo>
                    <a:pt x="711" y="834"/>
                    <a:pt x="723" y="812"/>
                    <a:pt x="735" y="790"/>
                  </a:cubicBezTo>
                  <a:lnTo>
                    <a:pt x="735" y="790"/>
                  </a:lnTo>
                  <a:cubicBezTo>
                    <a:pt x="735" y="814"/>
                    <a:pt x="736" y="837"/>
                    <a:pt x="736" y="861"/>
                  </a:cubicBezTo>
                  <a:lnTo>
                    <a:pt x="736" y="861"/>
                  </a:lnTo>
                  <a:cubicBezTo>
                    <a:pt x="736" y="882"/>
                    <a:pt x="769" y="882"/>
                    <a:pt x="769" y="861"/>
                  </a:cubicBezTo>
                  <a:lnTo>
                    <a:pt x="769" y="861"/>
                  </a:lnTo>
                  <a:cubicBezTo>
                    <a:pt x="768" y="835"/>
                    <a:pt x="768" y="811"/>
                    <a:pt x="768" y="785"/>
                  </a:cubicBezTo>
                  <a:lnTo>
                    <a:pt x="768" y="785"/>
                  </a:lnTo>
                  <a:cubicBezTo>
                    <a:pt x="794" y="791"/>
                    <a:pt x="820" y="788"/>
                    <a:pt x="835" y="770"/>
                  </a:cubicBezTo>
                  <a:lnTo>
                    <a:pt x="835" y="770"/>
                  </a:lnTo>
                  <a:cubicBezTo>
                    <a:pt x="847" y="755"/>
                    <a:pt x="854" y="737"/>
                    <a:pt x="859" y="717"/>
                  </a:cubicBezTo>
                  <a:lnTo>
                    <a:pt x="859" y="717"/>
                  </a:lnTo>
                  <a:cubicBezTo>
                    <a:pt x="860" y="716"/>
                    <a:pt x="860" y="716"/>
                    <a:pt x="861" y="716"/>
                  </a:cubicBezTo>
                  <a:lnTo>
                    <a:pt x="861" y="716"/>
                  </a:lnTo>
                  <a:cubicBezTo>
                    <a:pt x="880" y="704"/>
                    <a:pt x="903" y="688"/>
                    <a:pt x="925" y="669"/>
                  </a:cubicBezTo>
                  <a:lnTo>
                    <a:pt x="925" y="669"/>
                  </a:lnTo>
                  <a:cubicBezTo>
                    <a:pt x="925" y="721"/>
                    <a:pt x="909" y="769"/>
                    <a:pt x="879" y="815"/>
                  </a:cubicBezTo>
                  <a:lnTo>
                    <a:pt x="879" y="815"/>
                  </a:lnTo>
                  <a:cubicBezTo>
                    <a:pt x="817" y="913"/>
                    <a:pt x="671" y="946"/>
                    <a:pt x="595" y="844"/>
                  </a:cubicBezTo>
                  <a:close/>
                  <a:moveTo>
                    <a:pt x="1030" y="909"/>
                  </a:moveTo>
                  <a:lnTo>
                    <a:pt x="1030" y="909"/>
                  </a:lnTo>
                  <a:cubicBezTo>
                    <a:pt x="1007" y="954"/>
                    <a:pt x="974" y="992"/>
                    <a:pt x="938" y="1026"/>
                  </a:cubicBezTo>
                  <a:lnTo>
                    <a:pt x="938" y="1026"/>
                  </a:lnTo>
                  <a:cubicBezTo>
                    <a:pt x="916" y="1045"/>
                    <a:pt x="893" y="1062"/>
                    <a:pt x="867" y="1075"/>
                  </a:cubicBezTo>
                  <a:lnTo>
                    <a:pt x="867" y="1075"/>
                  </a:lnTo>
                  <a:cubicBezTo>
                    <a:pt x="788" y="1122"/>
                    <a:pt x="772" y="1000"/>
                    <a:pt x="766" y="951"/>
                  </a:cubicBezTo>
                  <a:lnTo>
                    <a:pt x="766" y="951"/>
                  </a:lnTo>
                  <a:cubicBezTo>
                    <a:pt x="805" y="941"/>
                    <a:pt x="842" y="922"/>
                    <a:pt x="868" y="898"/>
                  </a:cubicBezTo>
                  <a:lnTo>
                    <a:pt x="868" y="898"/>
                  </a:lnTo>
                  <a:cubicBezTo>
                    <a:pt x="875" y="892"/>
                    <a:pt x="881" y="887"/>
                    <a:pt x="887" y="880"/>
                  </a:cubicBezTo>
                  <a:lnTo>
                    <a:pt x="887" y="880"/>
                  </a:lnTo>
                  <a:cubicBezTo>
                    <a:pt x="891" y="897"/>
                    <a:pt x="896" y="914"/>
                    <a:pt x="901" y="931"/>
                  </a:cubicBezTo>
                  <a:lnTo>
                    <a:pt x="901" y="931"/>
                  </a:lnTo>
                  <a:cubicBezTo>
                    <a:pt x="906" y="951"/>
                    <a:pt x="937" y="942"/>
                    <a:pt x="932" y="922"/>
                  </a:cubicBezTo>
                  <a:lnTo>
                    <a:pt x="932" y="922"/>
                  </a:lnTo>
                  <a:cubicBezTo>
                    <a:pt x="927" y="902"/>
                    <a:pt x="921" y="883"/>
                    <a:pt x="916" y="863"/>
                  </a:cubicBezTo>
                  <a:lnTo>
                    <a:pt x="916" y="863"/>
                  </a:lnTo>
                  <a:cubicBezTo>
                    <a:pt x="915" y="859"/>
                    <a:pt x="912" y="856"/>
                    <a:pt x="909" y="854"/>
                  </a:cubicBezTo>
                  <a:lnTo>
                    <a:pt x="909" y="854"/>
                  </a:lnTo>
                  <a:cubicBezTo>
                    <a:pt x="910" y="854"/>
                    <a:pt x="910" y="853"/>
                    <a:pt x="910" y="853"/>
                  </a:cubicBezTo>
                  <a:lnTo>
                    <a:pt x="910" y="853"/>
                  </a:lnTo>
                  <a:lnTo>
                    <a:pt x="910" y="853"/>
                  </a:lnTo>
                  <a:lnTo>
                    <a:pt x="910" y="853"/>
                  </a:lnTo>
                  <a:cubicBezTo>
                    <a:pt x="921" y="866"/>
                    <a:pt x="933" y="879"/>
                    <a:pt x="944" y="892"/>
                  </a:cubicBezTo>
                  <a:lnTo>
                    <a:pt x="944" y="892"/>
                  </a:lnTo>
                  <a:cubicBezTo>
                    <a:pt x="958" y="907"/>
                    <a:pt x="981" y="884"/>
                    <a:pt x="967" y="868"/>
                  </a:cubicBezTo>
                  <a:lnTo>
                    <a:pt x="933" y="831"/>
                  </a:lnTo>
                  <a:lnTo>
                    <a:pt x="933" y="831"/>
                  </a:lnTo>
                  <a:cubicBezTo>
                    <a:pt x="931" y="829"/>
                    <a:pt x="930" y="828"/>
                    <a:pt x="929" y="827"/>
                  </a:cubicBezTo>
                  <a:lnTo>
                    <a:pt x="929" y="827"/>
                  </a:lnTo>
                  <a:cubicBezTo>
                    <a:pt x="935" y="816"/>
                    <a:pt x="941" y="805"/>
                    <a:pt x="946" y="793"/>
                  </a:cubicBezTo>
                  <a:lnTo>
                    <a:pt x="946" y="793"/>
                  </a:lnTo>
                  <a:cubicBezTo>
                    <a:pt x="964" y="802"/>
                    <a:pt x="985" y="806"/>
                    <a:pt x="1006" y="805"/>
                  </a:cubicBezTo>
                  <a:lnTo>
                    <a:pt x="1006" y="805"/>
                  </a:lnTo>
                  <a:cubicBezTo>
                    <a:pt x="1026" y="803"/>
                    <a:pt x="1026" y="771"/>
                    <a:pt x="1006" y="772"/>
                  </a:cubicBezTo>
                  <a:lnTo>
                    <a:pt x="1006" y="772"/>
                  </a:lnTo>
                  <a:cubicBezTo>
                    <a:pt x="988" y="773"/>
                    <a:pt x="973" y="770"/>
                    <a:pt x="958" y="762"/>
                  </a:cubicBezTo>
                  <a:lnTo>
                    <a:pt x="958" y="762"/>
                  </a:lnTo>
                  <a:cubicBezTo>
                    <a:pt x="973" y="719"/>
                    <a:pt x="977" y="671"/>
                    <a:pt x="970" y="622"/>
                  </a:cubicBezTo>
                  <a:lnTo>
                    <a:pt x="970" y="622"/>
                  </a:lnTo>
                  <a:cubicBezTo>
                    <a:pt x="988" y="600"/>
                    <a:pt x="1001" y="576"/>
                    <a:pt x="1006" y="551"/>
                  </a:cubicBezTo>
                  <a:lnTo>
                    <a:pt x="1006" y="551"/>
                  </a:lnTo>
                  <a:cubicBezTo>
                    <a:pt x="1040" y="544"/>
                    <a:pt x="1061" y="552"/>
                    <a:pt x="1075" y="570"/>
                  </a:cubicBezTo>
                  <a:lnTo>
                    <a:pt x="1075" y="570"/>
                  </a:lnTo>
                  <a:cubicBezTo>
                    <a:pt x="1062" y="577"/>
                    <a:pt x="1050" y="582"/>
                    <a:pt x="1035" y="583"/>
                  </a:cubicBezTo>
                  <a:lnTo>
                    <a:pt x="1035" y="583"/>
                  </a:lnTo>
                  <a:cubicBezTo>
                    <a:pt x="1015" y="585"/>
                    <a:pt x="1015" y="618"/>
                    <a:pt x="1035" y="616"/>
                  </a:cubicBezTo>
                  <a:lnTo>
                    <a:pt x="1035" y="616"/>
                  </a:lnTo>
                  <a:cubicBezTo>
                    <a:pt x="1054" y="613"/>
                    <a:pt x="1072" y="609"/>
                    <a:pt x="1088" y="600"/>
                  </a:cubicBezTo>
                  <a:lnTo>
                    <a:pt x="1088" y="600"/>
                  </a:lnTo>
                  <a:cubicBezTo>
                    <a:pt x="1105" y="657"/>
                    <a:pt x="1088" y="742"/>
                    <a:pt x="1083" y="767"/>
                  </a:cubicBezTo>
                  <a:lnTo>
                    <a:pt x="1083" y="767"/>
                  </a:lnTo>
                  <a:cubicBezTo>
                    <a:pt x="1073" y="817"/>
                    <a:pt x="1053" y="864"/>
                    <a:pt x="1030" y="909"/>
                  </a:cubicBezTo>
                  <a:close/>
                  <a:moveTo>
                    <a:pt x="1058" y="327"/>
                  </a:moveTo>
                  <a:lnTo>
                    <a:pt x="1058" y="327"/>
                  </a:lnTo>
                  <a:cubicBezTo>
                    <a:pt x="1061" y="328"/>
                    <a:pt x="1063" y="328"/>
                    <a:pt x="1066" y="328"/>
                  </a:cubicBezTo>
                  <a:lnTo>
                    <a:pt x="1066" y="328"/>
                  </a:lnTo>
                  <a:cubicBezTo>
                    <a:pt x="1064" y="329"/>
                    <a:pt x="1062" y="330"/>
                    <a:pt x="1061" y="331"/>
                  </a:cubicBezTo>
                  <a:lnTo>
                    <a:pt x="1061" y="331"/>
                  </a:lnTo>
                  <a:cubicBezTo>
                    <a:pt x="1060" y="330"/>
                    <a:pt x="1060" y="328"/>
                    <a:pt x="1058" y="327"/>
                  </a:cubicBezTo>
                  <a:close/>
                  <a:moveTo>
                    <a:pt x="826" y="266"/>
                  </a:moveTo>
                  <a:lnTo>
                    <a:pt x="826" y="266"/>
                  </a:lnTo>
                  <a:cubicBezTo>
                    <a:pt x="981" y="251"/>
                    <a:pt x="1040" y="374"/>
                    <a:pt x="1060" y="501"/>
                  </a:cubicBezTo>
                  <a:lnTo>
                    <a:pt x="1060" y="501"/>
                  </a:lnTo>
                  <a:cubicBezTo>
                    <a:pt x="1044" y="497"/>
                    <a:pt x="1024" y="498"/>
                    <a:pt x="1001" y="502"/>
                  </a:cubicBezTo>
                  <a:lnTo>
                    <a:pt x="1001" y="502"/>
                  </a:lnTo>
                  <a:cubicBezTo>
                    <a:pt x="995" y="489"/>
                    <a:pt x="986" y="475"/>
                    <a:pt x="971" y="463"/>
                  </a:cubicBezTo>
                  <a:lnTo>
                    <a:pt x="971" y="463"/>
                  </a:lnTo>
                  <a:cubicBezTo>
                    <a:pt x="931" y="426"/>
                    <a:pt x="875" y="431"/>
                    <a:pt x="825" y="438"/>
                  </a:cubicBezTo>
                  <a:lnTo>
                    <a:pt x="825" y="438"/>
                  </a:lnTo>
                  <a:cubicBezTo>
                    <a:pt x="826" y="423"/>
                    <a:pt x="828" y="406"/>
                    <a:pt x="830" y="391"/>
                  </a:cubicBezTo>
                  <a:lnTo>
                    <a:pt x="830" y="391"/>
                  </a:lnTo>
                  <a:cubicBezTo>
                    <a:pt x="831" y="382"/>
                    <a:pt x="822" y="375"/>
                    <a:pt x="814" y="375"/>
                  </a:cubicBezTo>
                  <a:lnTo>
                    <a:pt x="814" y="375"/>
                  </a:lnTo>
                  <a:cubicBezTo>
                    <a:pt x="804" y="375"/>
                    <a:pt x="798" y="382"/>
                    <a:pt x="797" y="391"/>
                  </a:cubicBezTo>
                  <a:lnTo>
                    <a:pt x="797" y="391"/>
                  </a:lnTo>
                  <a:cubicBezTo>
                    <a:pt x="795" y="409"/>
                    <a:pt x="794" y="427"/>
                    <a:pt x="791" y="445"/>
                  </a:cubicBezTo>
                  <a:lnTo>
                    <a:pt x="791" y="445"/>
                  </a:lnTo>
                  <a:lnTo>
                    <a:pt x="791" y="446"/>
                  </a:lnTo>
                  <a:lnTo>
                    <a:pt x="791" y="446"/>
                  </a:lnTo>
                  <a:cubicBezTo>
                    <a:pt x="784" y="449"/>
                    <a:pt x="778" y="454"/>
                    <a:pt x="772" y="459"/>
                  </a:cubicBezTo>
                  <a:lnTo>
                    <a:pt x="772" y="459"/>
                  </a:lnTo>
                  <a:cubicBezTo>
                    <a:pt x="763" y="425"/>
                    <a:pt x="754" y="392"/>
                    <a:pt x="747" y="357"/>
                  </a:cubicBezTo>
                  <a:lnTo>
                    <a:pt x="747" y="357"/>
                  </a:lnTo>
                  <a:cubicBezTo>
                    <a:pt x="744" y="346"/>
                    <a:pt x="727" y="341"/>
                    <a:pt x="719" y="350"/>
                  </a:cubicBezTo>
                  <a:lnTo>
                    <a:pt x="719" y="350"/>
                  </a:lnTo>
                  <a:cubicBezTo>
                    <a:pt x="716" y="354"/>
                    <a:pt x="714" y="357"/>
                    <a:pt x="710" y="362"/>
                  </a:cubicBezTo>
                  <a:lnTo>
                    <a:pt x="710" y="362"/>
                  </a:lnTo>
                  <a:cubicBezTo>
                    <a:pt x="701" y="373"/>
                    <a:pt x="710" y="388"/>
                    <a:pt x="721" y="390"/>
                  </a:cubicBezTo>
                  <a:lnTo>
                    <a:pt x="721" y="390"/>
                  </a:lnTo>
                  <a:cubicBezTo>
                    <a:pt x="728" y="419"/>
                    <a:pt x="735" y="448"/>
                    <a:pt x="743" y="476"/>
                  </a:cubicBezTo>
                  <a:lnTo>
                    <a:pt x="743" y="476"/>
                  </a:lnTo>
                  <a:cubicBezTo>
                    <a:pt x="739" y="478"/>
                    <a:pt x="736" y="478"/>
                    <a:pt x="732" y="479"/>
                  </a:cubicBezTo>
                  <a:lnTo>
                    <a:pt x="732" y="479"/>
                  </a:lnTo>
                  <a:cubicBezTo>
                    <a:pt x="732" y="476"/>
                    <a:pt x="731" y="473"/>
                    <a:pt x="728" y="469"/>
                  </a:cubicBezTo>
                  <a:lnTo>
                    <a:pt x="728" y="469"/>
                  </a:lnTo>
                  <a:cubicBezTo>
                    <a:pt x="709" y="453"/>
                    <a:pt x="694" y="434"/>
                    <a:pt x="682" y="413"/>
                  </a:cubicBezTo>
                  <a:lnTo>
                    <a:pt x="682" y="413"/>
                  </a:lnTo>
                  <a:cubicBezTo>
                    <a:pt x="672" y="394"/>
                    <a:pt x="644" y="411"/>
                    <a:pt x="654" y="429"/>
                  </a:cubicBezTo>
                  <a:lnTo>
                    <a:pt x="654" y="429"/>
                  </a:lnTo>
                  <a:cubicBezTo>
                    <a:pt x="665" y="451"/>
                    <a:pt x="681" y="470"/>
                    <a:pt x="699" y="487"/>
                  </a:cubicBezTo>
                  <a:lnTo>
                    <a:pt x="699" y="487"/>
                  </a:lnTo>
                  <a:cubicBezTo>
                    <a:pt x="668" y="495"/>
                    <a:pt x="636" y="507"/>
                    <a:pt x="606" y="522"/>
                  </a:cubicBezTo>
                  <a:lnTo>
                    <a:pt x="606" y="522"/>
                  </a:lnTo>
                  <a:cubicBezTo>
                    <a:pt x="604" y="520"/>
                    <a:pt x="603" y="518"/>
                    <a:pt x="600" y="516"/>
                  </a:cubicBezTo>
                  <a:lnTo>
                    <a:pt x="600" y="516"/>
                  </a:lnTo>
                  <a:cubicBezTo>
                    <a:pt x="421" y="387"/>
                    <a:pt x="732" y="275"/>
                    <a:pt x="826" y="266"/>
                  </a:cubicBezTo>
                  <a:close/>
                  <a:moveTo>
                    <a:pt x="338" y="916"/>
                  </a:moveTo>
                  <a:lnTo>
                    <a:pt x="338" y="916"/>
                  </a:lnTo>
                  <a:cubicBezTo>
                    <a:pt x="297" y="879"/>
                    <a:pt x="280" y="818"/>
                    <a:pt x="267" y="769"/>
                  </a:cubicBezTo>
                  <a:lnTo>
                    <a:pt x="267" y="769"/>
                  </a:lnTo>
                  <a:cubicBezTo>
                    <a:pt x="264" y="757"/>
                    <a:pt x="262" y="746"/>
                    <a:pt x="260" y="735"/>
                  </a:cubicBezTo>
                  <a:lnTo>
                    <a:pt x="260" y="735"/>
                  </a:lnTo>
                  <a:cubicBezTo>
                    <a:pt x="297" y="738"/>
                    <a:pt x="334" y="736"/>
                    <a:pt x="371" y="730"/>
                  </a:cubicBezTo>
                  <a:lnTo>
                    <a:pt x="371" y="730"/>
                  </a:lnTo>
                  <a:cubicBezTo>
                    <a:pt x="392" y="727"/>
                    <a:pt x="383" y="696"/>
                    <a:pt x="362" y="699"/>
                  </a:cubicBezTo>
                  <a:lnTo>
                    <a:pt x="362" y="699"/>
                  </a:lnTo>
                  <a:cubicBezTo>
                    <a:pt x="328" y="704"/>
                    <a:pt x="294" y="705"/>
                    <a:pt x="259" y="703"/>
                  </a:cubicBezTo>
                  <a:lnTo>
                    <a:pt x="259" y="703"/>
                  </a:lnTo>
                  <a:cubicBezTo>
                    <a:pt x="259" y="691"/>
                    <a:pt x="260" y="679"/>
                    <a:pt x="262" y="667"/>
                  </a:cubicBezTo>
                  <a:lnTo>
                    <a:pt x="262" y="667"/>
                  </a:lnTo>
                  <a:cubicBezTo>
                    <a:pt x="275" y="669"/>
                    <a:pt x="289" y="667"/>
                    <a:pt x="300" y="665"/>
                  </a:cubicBezTo>
                  <a:lnTo>
                    <a:pt x="300" y="665"/>
                  </a:lnTo>
                  <a:cubicBezTo>
                    <a:pt x="318" y="662"/>
                    <a:pt x="335" y="656"/>
                    <a:pt x="352" y="648"/>
                  </a:cubicBezTo>
                  <a:lnTo>
                    <a:pt x="352" y="648"/>
                  </a:lnTo>
                  <a:cubicBezTo>
                    <a:pt x="371" y="639"/>
                    <a:pt x="354" y="611"/>
                    <a:pt x="335" y="620"/>
                  </a:cubicBezTo>
                  <a:lnTo>
                    <a:pt x="335" y="620"/>
                  </a:lnTo>
                  <a:cubicBezTo>
                    <a:pt x="323" y="626"/>
                    <a:pt x="311" y="630"/>
                    <a:pt x="298" y="633"/>
                  </a:cubicBezTo>
                  <a:lnTo>
                    <a:pt x="298" y="633"/>
                  </a:lnTo>
                  <a:cubicBezTo>
                    <a:pt x="291" y="635"/>
                    <a:pt x="284" y="635"/>
                    <a:pt x="277" y="635"/>
                  </a:cubicBezTo>
                  <a:lnTo>
                    <a:pt x="277" y="635"/>
                  </a:lnTo>
                  <a:cubicBezTo>
                    <a:pt x="277" y="635"/>
                    <a:pt x="275" y="635"/>
                    <a:pt x="274" y="635"/>
                  </a:cubicBezTo>
                  <a:lnTo>
                    <a:pt x="274" y="635"/>
                  </a:lnTo>
                  <a:cubicBezTo>
                    <a:pt x="274" y="633"/>
                    <a:pt x="273" y="632"/>
                    <a:pt x="272" y="631"/>
                  </a:cubicBezTo>
                  <a:lnTo>
                    <a:pt x="272" y="631"/>
                  </a:lnTo>
                  <a:cubicBezTo>
                    <a:pt x="281" y="609"/>
                    <a:pt x="291" y="587"/>
                    <a:pt x="304" y="565"/>
                  </a:cubicBezTo>
                  <a:lnTo>
                    <a:pt x="304" y="565"/>
                  </a:lnTo>
                  <a:cubicBezTo>
                    <a:pt x="308" y="559"/>
                    <a:pt x="340" y="512"/>
                    <a:pt x="374" y="478"/>
                  </a:cubicBezTo>
                  <a:lnTo>
                    <a:pt x="374" y="478"/>
                  </a:lnTo>
                  <a:cubicBezTo>
                    <a:pt x="388" y="501"/>
                    <a:pt x="399" y="525"/>
                    <a:pt x="406" y="552"/>
                  </a:cubicBezTo>
                  <a:lnTo>
                    <a:pt x="406" y="552"/>
                  </a:lnTo>
                  <a:cubicBezTo>
                    <a:pt x="411" y="572"/>
                    <a:pt x="442" y="564"/>
                    <a:pt x="437" y="543"/>
                  </a:cubicBezTo>
                  <a:lnTo>
                    <a:pt x="437" y="543"/>
                  </a:lnTo>
                  <a:cubicBezTo>
                    <a:pt x="429" y="512"/>
                    <a:pt x="416" y="484"/>
                    <a:pt x="399" y="457"/>
                  </a:cubicBezTo>
                  <a:lnTo>
                    <a:pt x="399" y="457"/>
                  </a:lnTo>
                  <a:cubicBezTo>
                    <a:pt x="421" y="443"/>
                    <a:pt x="441" y="438"/>
                    <a:pt x="456" y="454"/>
                  </a:cubicBezTo>
                  <a:lnTo>
                    <a:pt x="456" y="454"/>
                  </a:lnTo>
                  <a:cubicBezTo>
                    <a:pt x="464" y="482"/>
                    <a:pt x="472" y="511"/>
                    <a:pt x="480" y="539"/>
                  </a:cubicBezTo>
                  <a:lnTo>
                    <a:pt x="480" y="539"/>
                  </a:lnTo>
                  <a:cubicBezTo>
                    <a:pt x="485" y="559"/>
                    <a:pt x="517" y="550"/>
                    <a:pt x="511" y="530"/>
                  </a:cubicBezTo>
                  <a:lnTo>
                    <a:pt x="511" y="530"/>
                  </a:lnTo>
                  <a:cubicBezTo>
                    <a:pt x="507" y="515"/>
                    <a:pt x="503" y="500"/>
                    <a:pt x="498" y="485"/>
                  </a:cubicBezTo>
                  <a:lnTo>
                    <a:pt x="498" y="485"/>
                  </a:lnTo>
                  <a:cubicBezTo>
                    <a:pt x="516" y="510"/>
                    <a:pt x="542" y="532"/>
                    <a:pt x="563" y="549"/>
                  </a:cubicBezTo>
                  <a:lnTo>
                    <a:pt x="563" y="549"/>
                  </a:lnTo>
                  <a:cubicBezTo>
                    <a:pt x="531" y="572"/>
                    <a:pt x="506" y="602"/>
                    <a:pt x="493" y="639"/>
                  </a:cubicBezTo>
                  <a:lnTo>
                    <a:pt x="493" y="639"/>
                  </a:lnTo>
                  <a:cubicBezTo>
                    <a:pt x="476" y="692"/>
                    <a:pt x="487" y="753"/>
                    <a:pt x="514" y="808"/>
                  </a:cubicBezTo>
                  <a:lnTo>
                    <a:pt x="514" y="808"/>
                  </a:lnTo>
                  <a:cubicBezTo>
                    <a:pt x="494" y="821"/>
                    <a:pt x="475" y="834"/>
                    <a:pt x="455" y="847"/>
                  </a:cubicBezTo>
                  <a:lnTo>
                    <a:pt x="455" y="847"/>
                  </a:lnTo>
                  <a:cubicBezTo>
                    <a:pt x="438" y="858"/>
                    <a:pt x="454" y="887"/>
                    <a:pt x="472" y="875"/>
                  </a:cubicBezTo>
                  <a:lnTo>
                    <a:pt x="472" y="875"/>
                  </a:lnTo>
                  <a:cubicBezTo>
                    <a:pt x="491" y="862"/>
                    <a:pt x="510" y="849"/>
                    <a:pt x="530" y="837"/>
                  </a:cubicBezTo>
                  <a:lnTo>
                    <a:pt x="530" y="837"/>
                  </a:lnTo>
                  <a:cubicBezTo>
                    <a:pt x="538" y="850"/>
                    <a:pt x="546" y="862"/>
                    <a:pt x="555" y="874"/>
                  </a:cubicBezTo>
                  <a:lnTo>
                    <a:pt x="555" y="874"/>
                  </a:lnTo>
                  <a:cubicBezTo>
                    <a:pt x="493" y="933"/>
                    <a:pt x="416" y="987"/>
                    <a:pt x="338" y="916"/>
                  </a:cubicBezTo>
                  <a:close/>
                  <a:moveTo>
                    <a:pt x="606" y="1100"/>
                  </a:moveTo>
                  <a:lnTo>
                    <a:pt x="606" y="1100"/>
                  </a:lnTo>
                  <a:cubicBezTo>
                    <a:pt x="592" y="1123"/>
                    <a:pt x="577" y="1145"/>
                    <a:pt x="562" y="1168"/>
                  </a:cubicBezTo>
                  <a:lnTo>
                    <a:pt x="562" y="1168"/>
                  </a:lnTo>
                  <a:cubicBezTo>
                    <a:pt x="509" y="1123"/>
                    <a:pt x="464" y="1059"/>
                    <a:pt x="430" y="1004"/>
                  </a:cubicBezTo>
                  <a:lnTo>
                    <a:pt x="430" y="1004"/>
                  </a:lnTo>
                  <a:cubicBezTo>
                    <a:pt x="490" y="997"/>
                    <a:pt x="547" y="949"/>
                    <a:pt x="588" y="910"/>
                  </a:cubicBezTo>
                  <a:lnTo>
                    <a:pt x="588" y="910"/>
                  </a:lnTo>
                  <a:cubicBezTo>
                    <a:pt x="595" y="916"/>
                    <a:pt x="602" y="922"/>
                    <a:pt x="608" y="927"/>
                  </a:cubicBezTo>
                  <a:lnTo>
                    <a:pt x="608" y="927"/>
                  </a:lnTo>
                  <a:cubicBezTo>
                    <a:pt x="628" y="943"/>
                    <a:pt x="653" y="952"/>
                    <a:pt x="678" y="956"/>
                  </a:cubicBezTo>
                  <a:lnTo>
                    <a:pt x="678" y="956"/>
                  </a:lnTo>
                  <a:cubicBezTo>
                    <a:pt x="671" y="985"/>
                    <a:pt x="665" y="1014"/>
                    <a:pt x="658" y="1043"/>
                  </a:cubicBezTo>
                  <a:lnTo>
                    <a:pt x="658" y="1043"/>
                  </a:lnTo>
                  <a:cubicBezTo>
                    <a:pt x="654" y="1064"/>
                    <a:pt x="685" y="1072"/>
                    <a:pt x="689" y="1052"/>
                  </a:cubicBezTo>
                  <a:lnTo>
                    <a:pt x="689" y="1052"/>
                  </a:lnTo>
                  <a:cubicBezTo>
                    <a:pt x="696" y="1020"/>
                    <a:pt x="704" y="989"/>
                    <a:pt x="710" y="958"/>
                  </a:cubicBezTo>
                  <a:lnTo>
                    <a:pt x="710" y="958"/>
                  </a:lnTo>
                  <a:cubicBezTo>
                    <a:pt x="713" y="958"/>
                    <a:pt x="716" y="958"/>
                    <a:pt x="719" y="958"/>
                  </a:cubicBezTo>
                  <a:lnTo>
                    <a:pt x="719" y="958"/>
                  </a:lnTo>
                  <a:cubicBezTo>
                    <a:pt x="726" y="1020"/>
                    <a:pt x="748" y="1141"/>
                    <a:pt x="819" y="1141"/>
                  </a:cubicBezTo>
                  <a:lnTo>
                    <a:pt x="819" y="1141"/>
                  </a:lnTo>
                  <a:cubicBezTo>
                    <a:pt x="917" y="1141"/>
                    <a:pt x="1007" y="1033"/>
                    <a:pt x="1056" y="961"/>
                  </a:cubicBezTo>
                  <a:lnTo>
                    <a:pt x="1056" y="961"/>
                  </a:lnTo>
                  <a:lnTo>
                    <a:pt x="1056" y="961"/>
                  </a:lnTo>
                  <a:lnTo>
                    <a:pt x="1056" y="961"/>
                  </a:lnTo>
                  <a:cubicBezTo>
                    <a:pt x="1151" y="1083"/>
                    <a:pt x="814" y="1208"/>
                    <a:pt x="756" y="1224"/>
                  </a:cubicBezTo>
                  <a:lnTo>
                    <a:pt x="756" y="1224"/>
                  </a:lnTo>
                  <a:cubicBezTo>
                    <a:pt x="737" y="1229"/>
                    <a:pt x="718" y="1231"/>
                    <a:pt x="700" y="1229"/>
                  </a:cubicBezTo>
                  <a:lnTo>
                    <a:pt x="700" y="1229"/>
                  </a:lnTo>
                  <a:cubicBezTo>
                    <a:pt x="699" y="1229"/>
                    <a:pt x="698" y="1228"/>
                    <a:pt x="697" y="1228"/>
                  </a:cubicBezTo>
                  <a:lnTo>
                    <a:pt x="697" y="1228"/>
                  </a:lnTo>
                  <a:cubicBezTo>
                    <a:pt x="697" y="1225"/>
                    <a:pt x="696" y="1223"/>
                    <a:pt x="695" y="1221"/>
                  </a:cubicBezTo>
                  <a:lnTo>
                    <a:pt x="695" y="1221"/>
                  </a:lnTo>
                  <a:cubicBezTo>
                    <a:pt x="700" y="1185"/>
                    <a:pt x="704" y="1150"/>
                    <a:pt x="709" y="1114"/>
                  </a:cubicBezTo>
                  <a:lnTo>
                    <a:pt x="709" y="1114"/>
                  </a:lnTo>
                  <a:cubicBezTo>
                    <a:pt x="712" y="1093"/>
                    <a:pt x="679" y="1093"/>
                    <a:pt x="677" y="1114"/>
                  </a:cubicBezTo>
                  <a:lnTo>
                    <a:pt x="677" y="1114"/>
                  </a:lnTo>
                  <a:cubicBezTo>
                    <a:pt x="673" y="1145"/>
                    <a:pt x="668" y="1176"/>
                    <a:pt x="664" y="1208"/>
                  </a:cubicBezTo>
                  <a:lnTo>
                    <a:pt x="664" y="1208"/>
                  </a:lnTo>
                  <a:cubicBezTo>
                    <a:pt x="662" y="1209"/>
                    <a:pt x="660" y="1211"/>
                    <a:pt x="658" y="1214"/>
                  </a:cubicBezTo>
                  <a:lnTo>
                    <a:pt x="658" y="1214"/>
                  </a:lnTo>
                  <a:cubicBezTo>
                    <a:pt x="656" y="1216"/>
                    <a:pt x="654" y="1218"/>
                    <a:pt x="652" y="1221"/>
                  </a:cubicBezTo>
                  <a:lnTo>
                    <a:pt x="652" y="1221"/>
                  </a:lnTo>
                  <a:cubicBezTo>
                    <a:pt x="630" y="1214"/>
                    <a:pt x="608" y="1203"/>
                    <a:pt x="588" y="1188"/>
                  </a:cubicBezTo>
                  <a:lnTo>
                    <a:pt x="588" y="1188"/>
                  </a:lnTo>
                  <a:cubicBezTo>
                    <a:pt x="604" y="1164"/>
                    <a:pt x="619" y="1140"/>
                    <a:pt x="634" y="1116"/>
                  </a:cubicBezTo>
                  <a:lnTo>
                    <a:pt x="634" y="1116"/>
                  </a:lnTo>
                  <a:cubicBezTo>
                    <a:pt x="645" y="1098"/>
                    <a:pt x="617" y="1082"/>
                    <a:pt x="606" y="1100"/>
                  </a:cubicBezTo>
                  <a:close/>
                  <a:moveTo>
                    <a:pt x="1259" y="622"/>
                  </a:moveTo>
                  <a:lnTo>
                    <a:pt x="1259" y="622"/>
                  </a:lnTo>
                  <a:cubicBezTo>
                    <a:pt x="1287" y="620"/>
                    <a:pt x="1316" y="616"/>
                    <a:pt x="1345" y="610"/>
                  </a:cubicBezTo>
                  <a:lnTo>
                    <a:pt x="1345" y="610"/>
                  </a:lnTo>
                  <a:cubicBezTo>
                    <a:pt x="1345" y="615"/>
                    <a:pt x="1346" y="618"/>
                    <a:pt x="1346" y="622"/>
                  </a:cubicBezTo>
                  <a:lnTo>
                    <a:pt x="1346" y="622"/>
                  </a:lnTo>
                  <a:cubicBezTo>
                    <a:pt x="1338" y="620"/>
                    <a:pt x="1330" y="619"/>
                    <a:pt x="1323" y="617"/>
                  </a:cubicBezTo>
                  <a:lnTo>
                    <a:pt x="1323" y="617"/>
                  </a:lnTo>
                  <a:cubicBezTo>
                    <a:pt x="1302" y="613"/>
                    <a:pt x="1293" y="644"/>
                    <a:pt x="1314" y="649"/>
                  </a:cubicBezTo>
                  <a:lnTo>
                    <a:pt x="1314" y="649"/>
                  </a:lnTo>
                  <a:cubicBezTo>
                    <a:pt x="1325" y="651"/>
                    <a:pt x="1336" y="653"/>
                    <a:pt x="1347" y="656"/>
                  </a:cubicBezTo>
                  <a:lnTo>
                    <a:pt x="1347" y="656"/>
                  </a:lnTo>
                  <a:cubicBezTo>
                    <a:pt x="1347" y="666"/>
                    <a:pt x="1347" y="677"/>
                    <a:pt x="1346" y="687"/>
                  </a:cubicBezTo>
                  <a:lnTo>
                    <a:pt x="1346" y="687"/>
                  </a:lnTo>
                  <a:cubicBezTo>
                    <a:pt x="1325" y="680"/>
                    <a:pt x="1303" y="675"/>
                    <a:pt x="1280" y="671"/>
                  </a:cubicBezTo>
                  <a:lnTo>
                    <a:pt x="1280" y="671"/>
                  </a:lnTo>
                  <a:cubicBezTo>
                    <a:pt x="1260" y="667"/>
                    <a:pt x="1251" y="699"/>
                    <a:pt x="1272" y="702"/>
                  </a:cubicBezTo>
                  <a:lnTo>
                    <a:pt x="1272" y="702"/>
                  </a:lnTo>
                  <a:cubicBezTo>
                    <a:pt x="1296" y="706"/>
                    <a:pt x="1320" y="712"/>
                    <a:pt x="1343" y="720"/>
                  </a:cubicBezTo>
                  <a:lnTo>
                    <a:pt x="1343" y="720"/>
                  </a:lnTo>
                  <a:cubicBezTo>
                    <a:pt x="1324" y="857"/>
                    <a:pt x="1246" y="986"/>
                    <a:pt x="1123" y="991"/>
                  </a:cubicBezTo>
                  <a:lnTo>
                    <a:pt x="1123" y="991"/>
                  </a:lnTo>
                  <a:cubicBezTo>
                    <a:pt x="1120" y="966"/>
                    <a:pt x="1107" y="941"/>
                    <a:pt x="1081" y="915"/>
                  </a:cubicBezTo>
                  <a:lnTo>
                    <a:pt x="1081" y="915"/>
                  </a:lnTo>
                  <a:cubicBezTo>
                    <a:pt x="1088" y="898"/>
                    <a:pt x="1096" y="878"/>
                    <a:pt x="1103" y="856"/>
                  </a:cubicBezTo>
                  <a:lnTo>
                    <a:pt x="1103" y="856"/>
                  </a:lnTo>
                  <a:cubicBezTo>
                    <a:pt x="1124" y="875"/>
                    <a:pt x="1147" y="891"/>
                    <a:pt x="1173" y="903"/>
                  </a:cubicBezTo>
                  <a:lnTo>
                    <a:pt x="1173" y="903"/>
                  </a:lnTo>
                  <a:cubicBezTo>
                    <a:pt x="1191" y="912"/>
                    <a:pt x="1208" y="884"/>
                    <a:pt x="1189" y="875"/>
                  </a:cubicBezTo>
                  <a:lnTo>
                    <a:pt x="1189" y="875"/>
                  </a:lnTo>
                  <a:cubicBezTo>
                    <a:pt x="1163" y="862"/>
                    <a:pt x="1139" y="846"/>
                    <a:pt x="1118" y="826"/>
                  </a:cubicBezTo>
                  <a:lnTo>
                    <a:pt x="1118" y="826"/>
                  </a:lnTo>
                  <a:cubicBezTo>
                    <a:pt x="1117" y="825"/>
                    <a:pt x="1115" y="824"/>
                    <a:pt x="1113" y="823"/>
                  </a:cubicBezTo>
                  <a:lnTo>
                    <a:pt x="1113" y="823"/>
                  </a:lnTo>
                  <a:cubicBezTo>
                    <a:pt x="1115" y="817"/>
                    <a:pt x="1117" y="811"/>
                    <a:pt x="1118" y="805"/>
                  </a:cubicBezTo>
                  <a:lnTo>
                    <a:pt x="1118" y="805"/>
                  </a:lnTo>
                  <a:cubicBezTo>
                    <a:pt x="1141" y="811"/>
                    <a:pt x="1164" y="817"/>
                    <a:pt x="1188" y="823"/>
                  </a:cubicBezTo>
                  <a:lnTo>
                    <a:pt x="1188" y="823"/>
                  </a:lnTo>
                  <a:cubicBezTo>
                    <a:pt x="1208" y="828"/>
                    <a:pt x="1216" y="797"/>
                    <a:pt x="1196" y="792"/>
                  </a:cubicBezTo>
                  <a:lnTo>
                    <a:pt x="1196" y="792"/>
                  </a:lnTo>
                  <a:cubicBezTo>
                    <a:pt x="1172" y="785"/>
                    <a:pt x="1149" y="780"/>
                    <a:pt x="1125" y="774"/>
                  </a:cubicBezTo>
                  <a:lnTo>
                    <a:pt x="1125" y="774"/>
                  </a:lnTo>
                  <a:cubicBezTo>
                    <a:pt x="1127" y="766"/>
                    <a:pt x="1129" y="757"/>
                    <a:pt x="1131" y="748"/>
                  </a:cubicBezTo>
                  <a:lnTo>
                    <a:pt x="1131" y="748"/>
                  </a:lnTo>
                  <a:cubicBezTo>
                    <a:pt x="1131" y="748"/>
                    <a:pt x="1131" y="748"/>
                    <a:pt x="1132" y="748"/>
                  </a:cubicBezTo>
                  <a:lnTo>
                    <a:pt x="1132" y="748"/>
                  </a:lnTo>
                  <a:cubicBezTo>
                    <a:pt x="1150" y="748"/>
                    <a:pt x="1168" y="748"/>
                    <a:pt x="1186" y="748"/>
                  </a:cubicBezTo>
                  <a:lnTo>
                    <a:pt x="1186" y="748"/>
                  </a:lnTo>
                  <a:cubicBezTo>
                    <a:pt x="1207" y="747"/>
                    <a:pt x="1207" y="715"/>
                    <a:pt x="1186" y="715"/>
                  </a:cubicBezTo>
                  <a:lnTo>
                    <a:pt x="1186" y="715"/>
                  </a:lnTo>
                  <a:cubicBezTo>
                    <a:pt x="1169" y="716"/>
                    <a:pt x="1152" y="716"/>
                    <a:pt x="1136" y="716"/>
                  </a:cubicBezTo>
                  <a:lnTo>
                    <a:pt x="1136" y="716"/>
                  </a:lnTo>
                  <a:cubicBezTo>
                    <a:pt x="1142" y="665"/>
                    <a:pt x="1143" y="616"/>
                    <a:pt x="1132" y="577"/>
                  </a:cubicBezTo>
                  <a:lnTo>
                    <a:pt x="1132" y="577"/>
                  </a:lnTo>
                  <a:cubicBezTo>
                    <a:pt x="1171" y="569"/>
                    <a:pt x="1208" y="559"/>
                    <a:pt x="1244" y="545"/>
                  </a:cubicBezTo>
                  <a:lnTo>
                    <a:pt x="1244" y="545"/>
                  </a:lnTo>
                  <a:cubicBezTo>
                    <a:pt x="1264" y="538"/>
                    <a:pt x="1255" y="506"/>
                    <a:pt x="1236" y="514"/>
                  </a:cubicBezTo>
                  <a:lnTo>
                    <a:pt x="1236" y="514"/>
                  </a:lnTo>
                  <a:cubicBezTo>
                    <a:pt x="1200" y="527"/>
                    <a:pt x="1163" y="537"/>
                    <a:pt x="1126" y="545"/>
                  </a:cubicBezTo>
                  <a:lnTo>
                    <a:pt x="1126" y="545"/>
                  </a:lnTo>
                  <a:cubicBezTo>
                    <a:pt x="1148" y="528"/>
                    <a:pt x="1171" y="511"/>
                    <a:pt x="1193" y="494"/>
                  </a:cubicBezTo>
                  <a:lnTo>
                    <a:pt x="1193" y="494"/>
                  </a:lnTo>
                  <a:cubicBezTo>
                    <a:pt x="1210" y="482"/>
                    <a:pt x="1194" y="454"/>
                    <a:pt x="1177" y="466"/>
                  </a:cubicBezTo>
                  <a:lnTo>
                    <a:pt x="1177" y="466"/>
                  </a:lnTo>
                  <a:cubicBezTo>
                    <a:pt x="1152" y="485"/>
                    <a:pt x="1127" y="504"/>
                    <a:pt x="1102" y="522"/>
                  </a:cubicBezTo>
                  <a:lnTo>
                    <a:pt x="1102" y="522"/>
                  </a:lnTo>
                  <a:cubicBezTo>
                    <a:pt x="1102" y="522"/>
                    <a:pt x="1101" y="522"/>
                    <a:pt x="1101" y="521"/>
                  </a:cubicBezTo>
                  <a:lnTo>
                    <a:pt x="1101" y="521"/>
                  </a:lnTo>
                  <a:cubicBezTo>
                    <a:pt x="1107" y="516"/>
                    <a:pt x="1111" y="508"/>
                    <a:pt x="1109" y="499"/>
                  </a:cubicBezTo>
                  <a:lnTo>
                    <a:pt x="1109" y="499"/>
                  </a:lnTo>
                  <a:cubicBezTo>
                    <a:pt x="1105" y="470"/>
                    <a:pt x="1100" y="439"/>
                    <a:pt x="1093" y="411"/>
                  </a:cubicBezTo>
                  <a:lnTo>
                    <a:pt x="1093" y="411"/>
                  </a:lnTo>
                  <a:cubicBezTo>
                    <a:pt x="1095" y="411"/>
                    <a:pt x="1098" y="411"/>
                    <a:pt x="1100" y="410"/>
                  </a:cubicBezTo>
                  <a:lnTo>
                    <a:pt x="1100" y="410"/>
                  </a:lnTo>
                  <a:cubicBezTo>
                    <a:pt x="1241" y="376"/>
                    <a:pt x="1317" y="463"/>
                    <a:pt x="1340" y="578"/>
                  </a:cubicBezTo>
                  <a:lnTo>
                    <a:pt x="1340" y="578"/>
                  </a:lnTo>
                  <a:cubicBezTo>
                    <a:pt x="1313" y="583"/>
                    <a:pt x="1286" y="587"/>
                    <a:pt x="1259" y="590"/>
                  </a:cubicBezTo>
                  <a:lnTo>
                    <a:pt x="1259" y="590"/>
                  </a:lnTo>
                  <a:cubicBezTo>
                    <a:pt x="1237" y="592"/>
                    <a:pt x="1237" y="624"/>
                    <a:pt x="1259" y="622"/>
                  </a:cubicBezTo>
                  <a:close/>
                  <a:moveTo>
                    <a:pt x="1446" y="749"/>
                  </a:moveTo>
                  <a:lnTo>
                    <a:pt x="1446" y="749"/>
                  </a:lnTo>
                  <a:cubicBezTo>
                    <a:pt x="1520" y="557"/>
                    <a:pt x="1486" y="284"/>
                    <a:pt x="1247" y="245"/>
                  </a:cubicBezTo>
                  <a:lnTo>
                    <a:pt x="1247" y="245"/>
                  </a:lnTo>
                  <a:cubicBezTo>
                    <a:pt x="1202" y="118"/>
                    <a:pt x="968" y="63"/>
                    <a:pt x="819" y="133"/>
                  </a:cubicBezTo>
                  <a:lnTo>
                    <a:pt x="819" y="133"/>
                  </a:lnTo>
                  <a:cubicBezTo>
                    <a:pt x="785" y="0"/>
                    <a:pt x="611" y="65"/>
                    <a:pt x="534" y="126"/>
                  </a:cubicBezTo>
                  <a:lnTo>
                    <a:pt x="534" y="126"/>
                  </a:lnTo>
                  <a:cubicBezTo>
                    <a:pt x="509" y="145"/>
                    <a:pt x="487" y="169"/>
                    <a:pt x="471" y="195"/>
                  </a:cubicBezTo>
                  <a:lnTo>
                    <a:pt x="471" y="195"/>
                  </a:lnTo>
                  <a:cubicBezTo>
                    <a:pt x="468" y="193"/>
                    <a:pt x="464" y="192"/>
                    <a:pt x="459" y="193"/>
                  </a:cubicBezTo>
                  <a:lnTo>
                    <a:pt x="459" y="193"/>
                  </a:lnTo>
                  <a:cubicBezTo>
                    <a:pt x="254" y="209"/>
                    <a:pt x="0" y="485"/>
                    <a:pt x="134" y="667"/>
                  </a:cubicBezTo>
                  <a:lnTo>
                    <a:pt x="134" y="667"/>
                  </a:lnTo>
                  <a:cubicBezTo>
                    <a:pt x="27" y="792"/>
                    <a:pt x="60" y="961"/>
                    <a:pt x="130" y="1101"/>
                  </a:cubicBezTo>
                  <a:lnTo>
                    <a:pt x="130" y="1101"/>
                  </a:lnTo>
                  <a:cubicBezTo>
                    <a:pt x="162" y="1166"/>
                    <a:pt x="219" y="1209"/>
                    <a:pt x="287" y="1229"/>
                  </a:cubicBezTo>
                  <a:lnTo>
                    <a:pt x="287" y="1229"/>
                  </a:lnTo>
                  <a:cubicBezTo>
                    <a:pt x="303" y="1233"/>
                    <a:pt x="318" y="1234"/>
                    <a:pt x="331" y="1233"/>
                  </a:cubicBezTo>
                  <a:lnTo>
                    <a:pt x="331" y="1233"/>
                  </a:lnTo>
                  <a:cubicBezTo>
                    <a:pt x="339" y="1302"/>
                    <a:pt x="399" y="1352"/>
                    <a:pt x="467" y="1366"/>
                  </a:cubicBezTo>
                  <a:lnTo>
                    <a:pt x="467" y="1366"/>
                  </a:lnTo>
                  <a:cubicBezTo>
                    <a:pt x="512" y="1374"/>
                    <a:pt x="554" y="1362"/>
                    <a:pt x="592" y="1339"/>
                  </a:cubicBezTo>
                  <a:lnTo>
                    <a:pt x="592" y="1339"/>
                  </a:lnTo>
                  <a:cubicBezTo>
                    <a:pt x="773" y="1554"/>
                    <a:pt x="1152" y="1405"/>
                    <a:pt x="1227" y="1158"/>
                  </a:cubicBezTo>
                  <a:lnTo>
                    <a:pt x="1227" y="1158"/>
                  </a:lnTo>
                  <a:cubicBezTo>
                    <a:pt x="1288" y="1138"/>
                    <a:pt x="1342" y="1092"/>
                    <a:pt x="1378" y="1034"/>
                  </a:cubicBezTo>
                  <a:lnTo>
                    <a:pt x="1378" y="1034"/>
                  </a:lnTo>
                  <a:cubicBezTo>
                    <a:pt x="1418" y="971"/>
                    <a:pt x="1458" y="849"/>
                    <a:pt x="1436" y="761"/>
                  </a:cubicBezTo>
                  <a:lnTo>
                    <a:pt x="1436" y="761"/>
                  </a:lnTo>
                  <a:cubicBezTo>
                    <a:pt x="1440" y="759"/>
                    <a:pt x="1444" y="755"/>
                    <a:pt x="1446" y="749"/>
                  </a:cubicBezTo>
                  <a:close/>
                </a:path>
              </a:pathLst>
            </a:custGeom>
            <a:solidFill>
              <a:schemeClr val="accent4"/>
            </a:solidFill>
            <a:ln>
              <a:noFill/>
            </a:ln>
            <a:effectLst/>
          </p:spPr>
          <p:txBody>
            <a:bodyPr wrap="none" anchor="ctr"/>
            <a:lstStyle/>
            <a:p>
              <a:endParaRPr lang="es-ES_tradnl" sz="919" dirty="0"/>
            </a:p>
          </p:txBody>
        </p:sp>
        <p:sp>
          <p:nvSpPr>
            <p:cNvPr id="10" name="Freeform 9">
              <a:extLst>
                <a:ext uri="{FF2B5EF4-FFF2-40B4-BE49-F238E27FC236}">
                  <a16:creationId xmlns:a16="http://schemas.microsoft.com/office/drawing/2014/main" id="{BEAC4CD8-5575-A54D-BBD5-EDB8F78927C3}"/>
                </a:ext>
              </a:extLst>
            </p:cNvPr>
            <p:cNvSpPr>
              <a:spLocks noChangeArrowheads="1"/>
            </p:cNvSpPr>
            <p:nvPr/>
          </p:nvSpPr>
          <p:spPr bwMode="auto">
            <a:xfrm rot="759599">
              <a:off x="6197315" y="3832205"/>
              <a:ext cx="990623" cy="1013855"/>
            </a:xfrm>
            <a:custGeom>
              <a:avLst/>
              <a:gdLst>
                <a:gd name="T0" fmla="*/ 1833 w 2067"/>
                <a:gd name="T1" fmla="*/ 484 h 2115"/>
                <a:gd name="T2" fmla="*/ 1684 w 2067"/>
                <a:gd name="T3" fmla="*/ 487 h 2115"/>
                <a:gd name="T4" fmla="*/ 1621 w 2067"/>
                <a:gd name="T5" fmla="*/ 1520 h 2115"/>
                <a:gd name="T6" fmla="*/ 1654 w 2067"/>
                <a:gd name="T7" fmla="*/ 1472 h 2115"/>
                <a:gd name="T8" fmla="*/ 1730 w 2067"/>
                <a:gd name="T9" fmla="*/ 1356 h 2115"/>
                <a:gd name="T10" fmla="*/ 918 w 2067"/>
                <a:gd name="T11" fmla="*/ 1732 h 2115"/>
                <a:gd name="T12" fmla="*/ 669 w 2067"/>
                <a:gd name="T13" fmla="*/ 1582 h 2115"/>
                <a:gd name="T14" fmla="*/ 288 w 2067"/>
                <a:gd name="T15" fmla="*/ 1000 h 2115"/>
                <a:gd name="T16" fmla="*/ 460 w 2067"/>
                <a:gd name="T17" fmla="*/ 1331 h 2115"/>
                <a:gd name="T18" fmla="*/ 510 w 2067"/>
                <a:gd name="T19" fmla="*/ 1374 h 2115"/>
                <a:gd name="T20" fmla="*/ 494 w 2067"/>
                <a:gd name="T21" fmla="*/ 445 h 2115"/>
                <a:gd name="T22" fmla="*/ 440 w 2067"/>
                <a:gd name="T23" fmla="*/ 524 h 2115"/>
                <a:gd name="T24" fmla="*/ 729 w 2067"/>
                <a:gd name="T25" fmla="*/ 255 h 2115"/>
                <a:gd name="T26" fmla="*/ 922 w 2067"/>
                <a:gd name="T27" fmla="*/ 148 h 2115"/>
                <a:gd name="T28" fmla="*/ 1053 w 2067"/>
                <a:gd name="T29" fmla="*/ 217 h 2115"/>
                <a:gd name="T30" fmla="*/ 1478 w 2067"/>
                <a:gd name="T31" fmla="*/ 494 h 2115"/>
                <a:gd name="T32" fmla="*/ 1555 w 2067"/>
                <a:gd name="T33" fmla="*/ 352 h 2115"/>
                <a:gd name="T34" fmla="*/ 1397 w 2067"/>
                <a:gd name="T35" fmla="*/ 375 h 2115"/>
                <a:gd name="T36" fmla="*/ 1126 w 2067"/>
                <a:gd name="T37" fmla="*/ 1704 h 2115"/>
                <a:gd name="T38" fmla="*/ 1423 w 2067"/>
                <a:gd name="T39" fmla="*/ 1538 h 2115"/>
                <a:gd name="T40" fmla="*/ 896 w 2067"/>
                <a:gd name="T41" fmla="*/ 827 h 2115"/>
                <a:gd name="T42" fmla="*/ 1046 w 2067"/>
                <a:gd name="T43" fmla="*/ 966 h 2115"/>
                <a:gd name="T44" fmla="*/ 1074 w 2067"/>
                <a:gd name="T45" fmla="*/ 1005 h 2115"/>
                <a:gd name="T46" fmla="*/ 1088 w 2067"/>
                <a:gd name="T47" fmla="*/ 690 h 2115"/>
                <a:gd name="T48" fmla="*/ 1170 w 2067"/>
                <a:gd name="T49" fmla="*/ 694 h 2115"/>
                <a:gd name="T50" fmla="*/ 747 w 2067"/>
                <a:gd name="T51" fmla="*/ 865 h 2115"/>
                <a:gd name="T52" fmla="*/ 946 w 2067"/>
                <a:gd name="T53" fmla="*/ 862 h 2115"/>
                <a:gd name="T54" fmla="*/ 894 w 2067"/>
                <a:gd name="T55" fmla="*/ 880 h 2115"/>
                <a:gd name="T56" fmla="*/ 883 w 2067"/>
                <a:gd name="T57" fmla="*/ 1131 h 2115"/>
                <a:gd name="T58" fmla="*/ 1045 w 2067"/>
                <a:gd name="T59" fmla="*/ 1171 h 2115"/>
                <a:gd name="T60" fmla="*/ 1257 w 2067"/>
                <a:gd name="T61" fmla="*/ 910 h 2115"/>
                <a:gd name="T62" fmla="*/ 1042 w 2067"/>
                <a:gd name="T63" fmla="*/ 1294 h 2115"/>
                <a:gd name="T64" fmla="*/ 1236 w 2067"/>
                <a:gd name="T65" fmla="*/ 1162 h 2115"/>
                <a:gd name="T66" fmla="*/ 1268 w 2067"/>
                <a:gd name="T67" fmla="*/ 1130 h 2115"/>
                <a:gd name="T68" fmla="*/ 1319 w 2067"/>
                <a:gd name="T69" fmla="*/ 847 h 2115"/>
                <a:gd name="T70" fmla="*/ 1480 w 2067"/>
                <a:gd name="T71" fmla="*/ 817 h 2115"/>
                <a:gd name="T72" fmla="*/ 1122 w 2067"/>
                <a:gd name="T73" fmla="*/ 363 h 2115"/>
                <a:gd name="T74" fmla="*/ 1128 w 2067"/>
                <a:gd name="T75" fmla="*/ 533 h 2115"/>
                <a:gd name="T76" fmla="*/ 1015 w 2067"/>
                <a:gd name="T77" fmla="*/ 487 h 2115"/>
                <a:gd name="T78" fmla="*/ 995 w 2067"/>
                <a:gd name="T79" fmla="*/ 652 h 2115"/>
                <a:gd name="T80" fmla="*/ 815 w 2067"/>
                <a:gd name="T81" fmla="*/ 702 h 2115"/>
                <a:gd name="T82" fmla="*/ 492 w 2067"/>
                <a:gd name="T83" fmla="*/ 951 h 2115"/>
                <a:gd name="T84" fmla="*/ 455 w 2067"/>
                <a:gd name="T85" fmla="*/ 844 h 2115"/>
                <a:gd name="T86" fmla="*/ 508 w 2067"/>
                <a:gd name="T87" fmla="*/ 651 h 2115"/>
                <a:gd name="T88" fmla="*/ 652 w 2067"/>
                <a:gd name="T89" fmla="*/ 734 h 2115"/>
                <a:gd name="T90" fmla="*/ 618 w 2067"/>
                <a:gd name="T91" fmla="*/ 1152 h 2115"/>
                <a:gd name="T92" fmla="*/ 765 w 2067"/>
                <a:gd name="T93" fmla="*/ 1590 h 2115"/>
                <a:gd name="T94" fmla="*/ 895 w 2067"/>
                <a:gd name="T95" fmla="*/ 1419 h 2115"/>
                <a:gd name="T96" fmla="*/ 1436 w 2067"/>
                <a:gd name="T97" fmla="*/ 1307 h 2115"/>
                <a:gd name="T98" fmla="*/ 963 w 2067"/>
                <a:gd name="T99" fmla="*/ 1515 h 2115"/>
                <a:gd name="T100" fmla="*/ 862 w 2067"/>
                <a:gd name="T101" fmla="*/ 1519 h 2115"/>
                <a:gd name="T102" fmla="*/ 1786 w 2067"/>
                <a:gd name="T103" fmla="*/ 883 h 2115"/>
                <a:gd name="T104" fmla="*/ 1826 w 2067"/>
                <a:gd name="T105" fmla="*/ 980 h 2115"/>
                <a:gd name="T106" fmla="*/ 1520 w 2067"/>
                <a:gd name="T107" fmla="*/ 1124 h 2115"/>
                <a:gd name="T108" fmla="*/ 1530 w 2067"/>
                <a:gd name="T109" fmla="*/ 1053 h 2115"/>
                <a:gd name="T110" fmla="*/ 1539 w 2067"/>
                <a:gd name="T111" fmla="*/ 786 h 2115"/>
                <a:gd name="T112" fmla="*/ 1600 w 2067"/>
                <a:gd name="T113" fmla="*/ 635 h 2115"/>
                <a:gd name="T114" fmla="*/ 1822 w 2067"/>
                <a:gd name="T115" fmla="*/ 787 h 2115"/>
                <a:gd name="T116" fmla="*/ 725 w 2067"/>
                <a:gd name="T117" fmla="*/ 172 h 2115"/>
                <a:gd name="T118" fmla="*/ 390 w 2067"/>
                <a:gd name="T119" fmla="*/ 1671 h 2115"/>
                <a:gd name="T120" fmla="*/ 1952 w 2067"/>
                <a:gd name="T121" fmla="*/ 1036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67" h="2115">
                  <a:moveTo>
                    <a:pt x="1896" y="944"/>
                  </a:moveTo>
                  <a:lnTo>
                    <a:pt x="1896" y="944"/>
                  </a:lnTo>
                  <a:cubicBezTo>
                    <a:pt x="1899" y="899"/>
                    <a:pt x="1897" y="855"/>
                    <a:pt x="1892" y="812"/>
                  </a:cubicBezTo>
                  <a:lnTo>
                    <a:pt x="1892" y="812"/>
                  </a:lnTo>
                  <a:cubicBezTo>
                    <a:pt x="1897" y="803"/>
                    <a:pt x="1895" y="791"/>
                    <a:pt x="1887" y="784"/>
                  </a:cubicBezTo>
                  <a:lnTo>
                    <a:pt x="1887" y="784"/>
                  </a:lnTo>
                  <a:cubicBezTo>
                    <a:pt x="1869" y="683"/>
                    <a:pt x="1826" y="593"/>
                    <a:pt x="1754" y="538"/>
                  </a:cubicBezTo>
                  <a:lnTo>
                    <a:pt x="1754" y="538"/>
                  </a:lnTo>
                  <a:cubicBezTo>
                    <a:pt x="1781" y="534"/>
                    <a:pt x="1806" y="532"/>
                    <a:pt x="1833" y="529"/>
                  </a:cubicBezTo>
                  <a:lnTo>
                    <a:pt x="1833" y="529"/>
                  </a:lnTo>
                  <a:cubicBezTo>
                    <a:pt x="1861" y="525"/>
                    <a:pt x="1861" y="480"/>
                    <a:pt x="1833" y="484"/>
                  </a:cubicBezTo>
                  <a:lnTo>
                    <a:pt x="1833" y="484"/>
                  </a:lnTo>
                  <a:cubicBezTo>
                    <a:pt x="1808" y="487"/>
                    <a:pt x="1783" y="490"/>
                    <a:pt x="1758" y="493"/>
                  </a:cubicBezTo>
                  <a:lnTo>
                    <a:pt x="1758" y="493"/>
                  </a:lnTo>
                  <a:cubicBezTo>
                    <a:pt x="1765" y="487"/>
                    <a:pt x="1771" y="482"/>
                    <a:pt x="1773" y="474"/>
                  </a:cubicBezTo>
                  <a:lnTo>
                    <a:pt x="1773" y="474"/>
                  </a:lnTo>
                  <a:cubicBezTo>
                    <a:pt x="1783" y="435"/>
                    <a:pt x="1723" y="431"/>
                    <a:pt x="1724" y="464"/>
                  </a:cubicBezTo>
                  <a:lnTo>
                    <a:pt x="1724" y="464"/>
                  </a:lnTo>
                  <a:cubicBezTo>
                    <a:pt x="1717" y="469"/>
                    <a:pt x="1709" y="473"/>
                    <a:pt x="1704" y="476"/>
                  </a:cubicBezTo>
                  <a:lnTo>
                    <a:pt x="1704" y="476"/>
                  </a:lnTo>
                  <a:cubicBezTo>
                    <a:pt x="1698" y="480"/>
                    <a:pt x="1691" y="483"/>
                    <a:pt x="1684" y="487"/>
                  </a:cubicBezTo>
                  <a:lnTo>
                    <a:pt x="1684" y="487"/>
                  </a:lnTo>
                  <a:cubicBezTo>
                    <a:pt x="1697" y="458"/>
                    <a:pt x="1703" y="430"/>
                    <a:pt x="1705" y="403"/>
                  </a:cubicBezTo>
                  <a:lnTo>
                    <a:pt x="1705" y="403"/>
                  </a:lnTo>
                  <a:cubicBezTo>
                    <a:pt x="1955" y="464"/>
                    <a:pt x="1984" y="745"/>
                    <a:pt x="1915" y="963"/>
                  </a:cubicBezTo>
                  <a:lnTo>
                    <a:pt x="1915" y="963"/>
                  </a:lnTo>
                  <a:cubicBezTo>
                    <a:pt x="1909" y="956"/>
                    <a:pt x="1903" y="950"/>
                    <a:pt x="1896" y="944"/>
                  </a:cubicBezTo>
                  <a:close/>
                  <a:moveTo>
                    <a:pt x="1831" y="1344"/>
                  </a:moveTo>
                  <a:lnTo>
                    <a:pt x="1831" y="1344"/>
                  </a:lnTo>
                  <a:cubicBezTo>
                    <a:pt x="1796" y="1425"/>
                    <a:pt x="1725" y="1491"/>
                    <a:pt x="1644" y="1514"/>
                  </a:cubicBezTo>
                  <a:lnTo>
                    <a:pt x="1644" y="1514"/>
                  </a:lnTo>
                  <a:cubicBezTo>
                    <a:pt x="1636" y="1514"/>
                    <a:pt x="1628" y="1515"/>
                    <a:pt x="1621" y="1520"/>
                  </a:cubicBezTo>
                  <a:lnTo>
                    <a:pt x="1621" y="1520"/>
                  </a:lnTo>
                  <a:cubicBezTo>
                    <a:pt x="1577" y="1528"/>
                    <a:pt x="1531" y="1523"/>
                    <a:pt x="1487" y="1501"/>
                  </a:cubicBezTo>
                  <a:lnTo>
                    <a:pt x="1487" y="1501"/>
                  </a:lnTo>
                  <a:cubicBezTo>
                    <a:pt x="1487" y="1497"/>
                    <a:pt x="1486" y="1494"/>
                    <a:pt x="1486" y="1491"/>
                  </a:cubicBezTo>
                  <a:lnTo>
                    <a:pt x="1486" y="1491"/>
                  </a:lnTo>
                  <a:cubicBezTo>
                    <a:pt x="1485" y="1486"/>
                    <a:pt x="1483" y="1482"/>
                    <a:pt x="1480" y="1479"/>
                  </a:cubicBezTo>
                  <a:lnTo>
                    <a:pt x="1480" y="1479"/>
                  </a:lnTo>
                  <a:cubicBezTo>
                    <a:pt x="1496" y="1459"/>
                    <a:pt x="1508" y="1439"/>
                    <a:pt x="1516" y="1418"/>
                  </a:cubicBezTo>
                  <a:lnTo>
                    <a:pt x="1516" y="1418"/>
                  </a:lnTo>
                  <a:cubicBezTo>
                    <a:pt x="1552" y="1447"/>
                    <a:pt x="1587" y="1475"/>
                    <a:pt x="1623" y="1504"/>
                  </a:cubicBezTo>
                  <a:lnTo>
                    <a:pt x="1623" y="1504"/>
                  </a:lnTo>
                  <a:cubicBezTo>
                    <a:pt x="1645" y="1521"/>
                    <a:pt x="1677" y="1490"/>
                    <a:pt x="1654" y="1472"/>
                  </a:cubicBezTo>
                  <a:lnTo>
                    <a:pt x="1654" y="1472"/>
                  </a:lnTo>
                  <a:cubicBezTo>
                    <a:pt x="1628" y="1452"/>
                    <a:pt x="1603" y="1431"/>
                    <a:pt x="1577" y="1411"/>
                  </a:cubicBezTo>
                  <a:lnTo>
                    <a:pt x="1577" y="1411"/>
                  </a:lnTo>
                  <a:cubicBezTo>
                    <a:pt x="1613" y="1404"/>
                    <a:pt x="1647" y="1391"/>
                    <a:pt x="1678" y="1372"/>
                  </a:cubicBezTo>
                  <a:lnTo>
                    <a:pt x="1678" y="1372"/>
                  </a:lnTo>
                  <a:cubicBezTo>
                    <a:pt x="1688" y="1380"/>
                    <a:pt x="1698" y="1387"/>
                    <a:pt x="1708" y="1395"/>
                  </a:cubicBezTo>
                  <a:lnTo>
                    <a:pt x="1708" y="1395"/>
                  </a:lnTo>
                  <a:cubicBezTo>
                    <a:pt x="1717" y="1402"/>
                    <a:pt x="1732" y="1396"/>
                    <a:pt x="1738" y="1387"/>
                  </a:cubicBezTo>
                  <a:lnTo>
                    <a:pt x="1738" y="1387"/>
                  </a:lnTo>
                  <a:cubicBezTo>
                    <a:pt x="1745" y="1375"/>
                    <a:pt x="1739" y="1364"/>
                    <a:pt x="1730" y="1356"/>
                  </a:cubicBezTo>
                  <a:lnTo>
                    <a:pt x="1730" y="1356"/>
                  </a:lnTo>
                  <a:cubicBezTo>
                    <a:pt x="1725" y="1353"/>
                    <a:pt x="1720" y="1349"/>
                    <a:pt x="1715" y="1345"/>
                  </a:cubicBezTo>
                  <a:lnTo>
                    <a:pt x="1715" y="1345"/>
                  </a:lnTo>
                  <a:cubicBezTo>
                    <a:pt x="1802" y="1274"/>
                    <a:pt x="1859" y="1159"/>
                    <a:pt x="1884" y="1034"/>
                  </a:cubicBezTo>
                  <a:lnTo>
                    <a:pt x="1884" y="1034"/>
                  </a:lnTo>
                  <a:cubicBezTo>
                    <a:pt x="1919" y="1121"/>
                    <a:pt x="1861" y="1276"/>
                    <a:pt x="1831" y="1344"/>
                  </a:cubicBezTo>
                  <a:close/>
                  <a:moveTo>
                    <a:pt x="858" y="1783"/>
                  </a:moveTo>
                  <a:lnTo>
                    <a:pt x="858" y="1783"/>
                  </a:lnTo>
                  <a:cubicBezTo>
                    <a:pt x="878" y="1767"/>
                    <a:pt x="896" y="1750"/>
                    <a:pt x="912" y="1732"/>
                  </a:cubicBezTo>
                  <a:lnTo>
                    <a:pt x="912" y="1732"/>
                  </a:lnTo>
                  <a:cubicBezTo>
                    <a:pt x="914" y="1732"/>
                    <a:pt x="916" y="1732"/>
                    <a:pt x="918" y="1732"/>
                  </a:cubicBezTo>
                  <a:lnTo>
                    <a:pt x="918" y="1732"/>
                  </a:lnTo>
                  <a:cubicBezTo>
                    <a:pt x="1021" y="1816"/>
                    <a:pt x="1152" y="1838"/>
                    <a:pt x="1281" y="1801"/>
                  </a:cubicBezTo>
                  <a:lnTo>
                    <a:pt x="1281" y="1801"/>
                  </a:lnTo>
                  <a:cubicBezTo>
                    <a:pt x="1388" y="1770"/>
                    <a:pt x="1474" y="1680"/>
                    <a:pt x="1489" y="1574"/>
                  </a:cubicBezTo>
                  <a:lnTo>
                    <a:pt x="1489" y="1574"/>
                  </a:lnTo>
                  <a:cubicBezTo>
                    <a:pt x="1523" y="1587"/>
                    <a:pt x="1558" y="1592"/>
                    <a:pt x="1593" y="1590"/>
                  </a:cubicBezTo>
                  <a:lnTo>
                    <a:pt x="1593" y="1590"/>
                  </a:lnTo>
                  <a:cubicBezTo>
                    <a:pt x="1482" y="1858"/>
                    <a:pt x="1068" y="2013"/>
                    <a:pt x="858" y="1783"/>
                  </a:cubicBezTo>
                  <a:close/>
                  <a:moveTo>
                    <a:pt x="516" y="1657"/>
                  </a:moveTo>
                  <a:lnTo>
                    <a:pt x="516" y="1657"/>
                  </a:lnTo>
                  <a:cubicBezTo>
                    <a:pt x="565" y="1632"/>
                    <a:pt x="610" y="1593"/>
                    <a:pt x="669" y="1582"/>
                  </a:cubicBezTo>
                  <a:lnTo>
                    <a:pt x="669" y="1582"/>
                  </a:lnTo>
                  <a:cubicBezTo>
                    <a:pt x="722" y="1636"/>
                    <a:pt x="780" y="1679"/>
                    <a:pt x="846" y="1705"/>
                  </a:cubicBezTo>
                  <a:lnTo>
                    <a:pt x="846" y="1705"/>
                  </a:lnTo>
                  <a:cubicBezTo>
                    <a:pt x="807" y="1742"/>
                    <a:pt x="763" y="1772"/>
                    <a:pt x="708" y="1788"/>
                  </a:cubicBezTo>
                  <a:lnTo>
                    <a:pt x="708" y="1788"/>
                  </a:lnTo>
                  <a:cubicBezTo>
                    <a:pt x="618" y="1815"/>
                    <a:pt x="519" y="1749"/>
                    <a:pt x="516" y="1657"/>
                  </a:cubicBezTo>
                  <a:close/>
                  <a:moveTo>
                    <a:pt x="282" y="1534"/>
                  </a:moveTo>
                  <a:lnTo>
                    <a:pt x="282" y="1534"/>
                  </a:lnTo>
                  <a:cubicBezTo>
                    <a:pt x="138" y="1398"/>
                    <a:pt x="106" y="1113"/>
                    <a:pt x="227" y="957"/>
                  </a:cubicBezTo>
                  <a:lnTo>
                    <a:pt x="227" y="957"/>
                  </a:lnTo>
                  <a:cubicBezTo>
                    <a:pt x="245" y="972"/>
                    <a:pt x="265" y="987"/>
                    <a:pt x="288" y="1000"/>
                  </a:cubicBezTo>
                  <a:lnTo>
                    <a:pt x="288" y="1000"/>
                  </a:lnTo>
                  <a:cubicBezTo>
                    <a:pt x="288" y="1003"/>
                    <a:pt x="288" y="1006"/>
                    <a:pt x="288" y="1010"/>
                  </a:cubicBezTo>
                  <a:lnTo>
                    <a:pt x="288" y="1010"/>
                  </a:lnTo>
                  <a:cubicBezTo>
                    <a:pt x="298" y="1115"/>
                    <a:pt x="344" y="1224"/>
                    <a:pt x="422" y="1299"/>
                  </a:cubicBezTo>
                  <a:lnTo>
                    <a:pt x="422" y="1299"/>
                  </a:lnTo>
                  <a:cubicBezTo>
                    <a:pt x="394" y="1307"/>
                    <a:pt x="366" y="1317"/>
                    <a:pt x="338" y="1326"/>
                  </a:cubicBezTo>
                  <a:lnTo>
                    <a:pt x="338" y="1326"/>
                  </a:lnTo>
                  <a:cubicBezTo>
                    <a:pt x="311" y="1335"/>
                    <a:pt x="323" y="1378"/>
                    <a:pt x="350" y="1369"/>
                  </a:cubicBezTo>
                  <a:lnTo>
                    <a:pt x="350" y="1369"/>
                  </a:lnTo>
                  <a:cubicBezTo>
                    <a:pt x="385" y="1357"/>
                    <a:pt x="420" y="1345"/>
                    <a:pt x="455" y="1334"/>
                  </a:cubicBezTo>
                  <a:lnTo>
                    <a:pt x="455" y="1334"/>
                  </a:lnTo>
                  <a:cubicBezTo>
                    <a:pt x="457" y="1333"/>
                    <a:pt x="459" y="1332"/>
                    <a:pt x="460" y="1331"/>
                  </a:cubicBezTo>
                  <a:lnTo>
                    <a:pt x="460" y="1331"/>
                  </a:lnTo>
                  <a:cubicBezTo>
                    <a:pt x="465" y="1334"/>
                    <a:pt x="471" y="1339"/>
                    <a:pt x="476" y="1343"/>
                  </a:cubicBezTo>
                  <a:lnTo>
                    <a:pt x="476" y="1343"/>
                  </a:lnTo>
                  <a:cubicBezTo>
                    <a:pt x="477" y="1343"/>
                    <a:pt x="477" y="1343"/>
                    <a:pt x="478" y="1344"/>
                  </a:cubicBezTo>
                  <a:lnTo>
                    <a:pt x="478" y="1344"/>
                  </a:lnTo>
                  <a:cubicBezTo>
                    <a:pt x="449" y="1370"/>
                    <a:pt x="420" y="1397"/>
                    <a:pt x="391" y="1424"/>
                  </a:cubicBezTo>
                  <a:lnTo>
                    <a:pt x="391" y="1424"/>
                  </a:lnTo>
                  <a:cubicBezTo>
                    <a:pt x="370" y="1444"/>
                    <a:pt x="401" y="1475"/>
                    <a:pt x="422" y="1455"/>
                  </a:cubicBezTo>
                  <a:lnTo>
                    <a:pt x="422" y="1455"/>
                  </a:lnTo>
                  <a:cubicBezTo>
                    <a:pt x="452" y="1428"/>
                    <a:pt x="481" y="1401"/>
                    <a:pt x="510" y="1374"/>
                  </a:cubicBezTo>
                  <a:lnTo>
                    <a:pt x="510" y="1374"/>
                  </a:lnTo>
                  <a:cubicBezTo>
                    <a:pt x="544" y="1428"/>
                    <a:pt x="580" y="1479"/>
                    <a:pt x="619" y="1526"/>
                  </a:cubicBezTo>
                  <a:lnTo>
                    <a:pt x="619" y="1526"/>
                  </a:lnTo>
                  <a:cubicBezTo>
                    <a:pt x="596" y="1535"/>
                    <a:pt x="577" y="1545"/>
                    <a:pt x="554" y="1560"/>
                  </a:cubicBezTo>
                  <a:lnTo>
                    <a:pt x="554" y="1560"/>
                  </a:lnTo>
                  <a:cubicBezTo>
                    <a:pt x="453" y="1628"/>
                    <a:pt x="369" y="1616"/>
                    <a:pt x="282" y="1534"/>
                  </a:cubicBezTo>
                  <a:close/>
                  <a:moveTo>
                    <a:pt x="608" y="331"/>
                  </a:moveTo>
                  <a:lnTo>
                    <a:pt x="608" y="331"/>
                  </a:lnTo>
                  <a:cubicBezTo>
                    <a:pt x="589" y="381"/>
                    <a:pt x="583" y="433"/>
                    <a:pt x="595" y="483"/>
                  </a:cubicBezTo>
                  <a:lnTo>
                    <a:pt x="595" y="483"/>
                  </a:lnTo>
                  <a:cubicBezTo>
                    <a:pt x="561" y="471"/>
                    <a:pt x="528" y="458"/>
                    <a:pt x="494" y="445"/>
                  </a:cubicBezTo>
                  <a:lnTo>
                    <a:pt x="494" y="445"/>
                  </a:lnTo>
                  <a:cubicBezTo>
                    <a:pt x="467" y="435"/>
                    <a:pt x="456" y="478"/>
                    <a:pt x="483" y="488"/>
                  </a:cubicBezTo>
                  <a:lnTo>
                    <a:pt x="483" y="488"/>
                  </a:lnTo>
                  <a:cubicBezTo>
                    <a:pt x="527" y="504"/>
                    <a:pt x="571" y="521"/>
                    <a:pt x="615" y="538"/>
                  </a:cubicBezTo>
                  <a:lnTo>
                    <a:pt x="615" y="538"/>
                  </a:lnTo>
                  <a:lnTo>
                    <a:pt x="615" y="538"/>
                  </a:lnTo>
                  <a:lnTo>
                    <a:pt x="615" y="538"/>
                  </a:lnTo>
                  <a:cubicBezTo>
                    <a:pt x="570" y="529"/>
                    <a:pt x="518" y="552"/>
                    <a:pt x="476" y="587"/>
                  </a:cubicBezTo>
                  <a:lnTo>
                    <a:pt x="476" y="587"/>
                  </a:lnTo>
                  <a:cubicBezTo>
                    <a:pt x="475" y="585"/>
                    <a:pt x="475" y="583"/>
                    <a:pt x="474" y="580"/>
                  </a:cubicBezTo>
                  <a:lnTo>
                    <a:pt x="474" y="580"/>
                  </a:lnTo>
                  <a:cubicBezTo>
                    <a:pt x="462" y="562"/>
                    <a:pt x="451" y="543"/>
                    <a:pt x="440" y="524"/>
                  </a:cubicBezTo>
                  <a:lnTo>
                    <a:pt x="440" y="524"/>
                  </a:lnTo>
                  <a:cubicBezTo>
                    <a:pt x="425" y="499"/>
                    <a:pt x="387" y="522"/>
                    <a:pt x="402" y="546"/>
                  </a:cubicBezTo>
                  <a:lnTo>
                    <a:pt x="402" y="546"/>
                  </a:lnTo>
                  <a:cubicBezTo>
                    <a:pt x="413" y="565"/>
                    <a:pt x="424" y="584"/>
                    <a:pt x="435" y="603"/>
                  </a:cubicBezTo>
                  <a:lnTo>
                    <a:pt x="435" y="603"/>
                  </a:lnTo>
                  <a:cubicBezTo>
                    <a:pt x="438" y="608"/>
                    <a:pt x="443" y="611"/>
                    <a:pt x="448" y="612"/>
                  </a:cubicBezTo>
                  <a:lnTo>
                    <a:pt x="448" y="612"/>
                  </a:lnTo>
                  <a:cubicBezTo>
                    <a:pt x="364" y="695"/>
                    <a:pt x="303" y="805"/>
                    <a:pt x="289" y="921"/>
                  </a:cubicBezTo>
                  <a:lnTo>
                    <a:pt x="289" y="921"/>
                  </a:lnTo>
                  <a:cubicBezTo>
                    <a:pt x="31" y="727"/>
                    <a:pt x="363" y="365"/>
                    <a:pt x="608" y="331"/>
                  </a:cubicBezTo>
                  <a:lnTo>
                    <a:pt x="729" y="255"/>
                  </a:lnTo>
                  <a:lnTo>
                    <a:pt x="729" y="255"/>
                  </a:lnTo>
                  <a:cubicBezTo>
                    <a:pt x="747" y="237"/>
                    <a:pt x="785" y="209"/>
                    <a:pt x="827" y="186"/>
                  </a:cubicBezTo>
                  <a:lnTo>
                    <a:pt x="827" y="186"/>
                  </a:lnTo>
                  <a:cubicBezTo>
                    <a:pt x="826" y="217"/>
                    <a:pt x="829" y="247"/>
                    <a:pt x="835" y="277"/>
                  </a:cubicBezTo>
                  <a:lnTo>
                    <a:pt x="835" y="277"/>
                  </a:lnTo>
                  <a:cubicBezTo>
                    <a:pt x="840" y="305"/>
                    <a:pt x="883" y="293"/>
                    <a:pt x="878" y="265"/>
                  </a:cubicBezTo>
                  <a:lnTo>
                    <a:pt x="878" y="265"/>
                  </a:lnTo>
                  <a:cubicBezTo>
                    <a:pt x="871" y="231"/>
                    <a:pt x="870" y="198"/>
                    <a:pt x="872" y="164"/>
                  </a:cubicBezTo>
                  <a:lnTo>
                    <a:pt x="872" y="164"/>
                  </a:lnTo>
                  <a:cubicBezTo>
                    <a:pt x="890" y="157"/>
                    <a:pt x="906" y="152"/>
                    <a:pt x="922" y="148"/>
                  </a:cubicBezTo>
                  <a:lnTo>
                    <a:pt x="922" y="148"/>
                  </a:lnTo>
                  <a:cubicBezTo>
                    <a:pt x="922" y="157"/>
                    <a:pt x="921" y="166"/>
                    <a:pt x="921" y="174"/>
                  </a:cubicBezTo>
                  <a:lnTo>
                    <a:pt x="921" y="174"/>
                  </a:lnTo>
                  <a:cubicBezTo>
                    <a:pt x="920" y="196"/>
                    <a:pt x="918" y="217"/>
                    <a:pt x="917" y="237"/>
                  </a:cubicBezTo>
                  <a:lnTo>
                    <a:pt x="917" y="237"/>
                  </a:lnTo>
                  <a:cubicBezTo>
                    <a:pt x="914" y="266"/>
                    <a:pt x="959" y="265"/>
                    <a:pt x="961" y="237"/>
                  </a:cubicBezTo>
                  <a:lnTo>
                    <a:pt x="961" y="237"/>
                  </a:lnTo>
                  <a:cubicBezTo>
                    <a:pt x="962" y="217"/>
                    <a:pt x="963" y="196"/>
                    <a:pt x="965" y="174"/>
                  </a:cubicBezTo>
                  <a:lnTo>
                    <a:pt x="965" y="174"/>
                  </a:lnTo>
                  <a:cubicBezTo>
                    <a:pt x="965" y="164"/>
                    <a:pt x="967" y="153"/>
                    <a:pt x="968" y="143"/>
                  </a:cubicBezTo>
                  <a:lnTo>
                    <a:pt x="968" y="143"/>
                  </a:lnTo>
                  <a:cubicBezTo>
                    <a:pt x="1010" y="143"/>
                    <a:pt x="1043" y="163"/>
                    <a:pt x="1053" y="217"/>
                  </a:cubicBezTo>
                  <a:lnTo>
                    <a:pt x="1053" y="217"/>
                  </a:lnTo>
                  <a:cubicBezTo>
                    <a:pt x="1015" y="245"/>
                    <a:pt x="983" y="282"/>
                    <a:pt x="964" y="328"/>
                  </a:cubicBezTo>
                  <a:lnTo>
                    <a:pt x="964" y="328"/>
                  </a:lnTo>
                  <a:cubicBezTo>
                    <a:pt x="864" y="360"/>
                    <a:pt x="740" y="423"/>
                    <a:pt x="675" y="510"/>
                  </a:cubicBezTo>
                  <a:lnTo>
                    <a:pt x="675" y="510"/>
                  </a:lnTo>
                  <a:cubicBezTo>
                    <a:pt x="631" y="427"/>
                    <a:pt x="664" y="326"/>
                    <a:pt x="729" y="255"/>
                  </a:cubicBezTo>
                  <a:lnTo>
                    <a:pt x="608" y="331"/>
                  </a:lnTo>
                  <a:close/>
                  <a:moveTo>
                    <a:pt x="1611" y="483"/>
                  </a:moveTo>
                  <a:lnTo>
                    <a:pt x="1611" y="483"/>
                  </a:lnTo>
                  <a:cubicBezTo>
                    <a:pt x="1571" y="479"/>
                    <a:pt x="1527" y="483"/>
                    <a:pt x="1478" y="494"/>
                  </a:cubicBezTo>
                  <a:lnTo>
                    <a:pt x="1478" y="494"/>
                  </a:lnTo>
                  <a:cubicBezTo>
                    <a:pt x="1473" y="496"/>
                    <a:pt x="1469" y="497"/>
                    <a:pt x="1466" y="500"/>
                  </a:cubicBezTo>
                  <a:lnTo>
                    <a:pt x="1466" y="500"/>
                  </a:lnTo>
                  <a:cubicBezTo>
                    <a:pt x="1465" y="497"/>
                    <a:pt x="1464" y="493"/>
                    <a:pt x="1462" y="490"/>
                  </a:cubicBezTo>
                  <a:lnTo>
                    <a:pt x="1462" y="490"/>
                  </a:lnTo>
                  <a:cubicBezTo>
                    <a:pt x="1506" y="469"/>
                    <a:pt x="1549" y="446"/>
                    <a:pt x="1590" y="419"/>
                  </a:cubicBezTo>
                  <a:lnTo>
                    <a:pt x="1590" y="419"/>
                  </a:lnTo>
                  <a:cubicBezTo>
                    <a:pt x="1613" y="403"/>
                    <a:pt x="1591" y="365"/>
                    <a:pt x="1567" y="381"/>
                  </a:cubicBezTo>
                  <a:lnTo>
                    <a:pt x="1567" y="381"/>
                  </a:lnTo>
                  <a:cubicBezTo>
                    <a:pt x="1535" y="402"/>
                    <a:pt x="1501" y="421"/>
                    <a:pt x="1466" y="439"/>
                  </a:cubicBezTo>
                  <a:lnTo>
                    <a:pt x="1466" y="439"/>
                  </a:lnTo>
                  <a:cubicBezTo>
                    <a:pt x="1496" y="410"/>
                    <a:pt x="1525" y="381"/>
                    <a:pt x="1555" y="352"/>
                  </a:cubicBezTo>
                  <a:lnTo>
                    <a:pt x="1555" y="352"/>
                  </a:lnTo>
                  <a:cubicBezTo>
                    <a:pt x="1575" y="332"/>
                    <a:pt x="1544" y="301"/>
                    <a:pt x="1523" y="321"/>
                  </a:cubicBezTo>
                  <a:lnTo>
                    <a:pt x="1523" y="321"/>
                  </a:lnTo>
                  <a:cubicBezTo>
                    <a:pt x="1493" y="351"/>
                    <a:pt x="1463" y="381"/>
                    <a:pt x="1432" y="410"/>
                  </a:cubicBezTo>
                  <a:lnTo>
                    <a:pt x="1432" y="410"/>
                  </a:lnTo>
                  <a:cubicBezTo>
                    <a:pt x="1427" y="415"/>
                    <a:pt x="1425" y="421"/>
                    <a:pt x="1426" y="426"/>
                  </a:cubicBezTo>
                  <a:lnTo>
                    <a:pt x="1426" y="426"/>
                  </a:lnTo>
                  <a:cubicBezTo>
                    <a:pt x="1415" y="412"/>
                    <a:pt x="1402" y="398"/>
                    <a:pt x="1388" y="386"/>
                  </a:cubicBezTo>
                  <a:lnTo>
                    <a:pt x="1388" y="386"/>
                  </a:lnTo>
                  <a:cubicBezTo>
                    <a:pt x="1392" y="383"/>
                    <a:pt x="1395" y="380"/>
                    <a:pt x="1397" y="375"/>
                  </a:cubicBezTo>
                  <a:lnTo>
                    <a:pt x="1397" y="375"/>
                  </a:lnTo>
                  <a:cubicBezTo>
                    <a:pt x="1402" y="358"/>
                    <a:pt x="1408" y="342"/>
                    <a:pt x="1414" y="326"/>
                  </a:cubicBezTo>
                  <a:lnTo>
                    <a:pt x="1414" y="326"/>
                  </a:lnTo>
                  <a:cubicBezTo>
                    <a:pt x="1423" y="299"/>
                    <a:pt x="1381" y="287"/>
                    <a:pt x="1371" y="314"/>
                  </a:cubicBezTo>
                  <a:lnTo>
                    <a:pt x="1371" y="314"/>
                  </a:lnTo>
                  <a:cubicBezTo>
                    <a:pt x="1366" y="330"/>
                    <a:pt x="1361" y="345"/>
                    <a:pt x="1355" y="361"/>
                  </a:cubicBezTo>
                  <a:lnTo>
                    <a:pt x="1355" y="361"/>
                  </a:lnTo>
                  <a:cubicBezTo>
                    <a:pt x="1259" y="300"/>
                    <a:pt x="1157" y="288"/>
                    <a:pt x="1051" y="307"/>
                  </a:cubicBezTo>
                  <a:lnTo>
                    <a:pt x="1051" y="307"/>
                  </a:lnTo>
                  <a:cubicBezTo>
                    <a:pt x="1205" y="105"/>
                    <a:pt x="1761" y="223"/>
                    <a:pt x="1611" y="483"/>
                  </a:cubicBezTo>
                  <a:close/>
                  <a:moveTo>
                    <a:pt x="1126" y="1704"/>
                  </a:moveTo>
                  <a:lnTo>
                    <a:pt x="1126" y="1704"/>
                  </a:lnTo>
                  <a:cubicBezTo>
                    <a:pt x="1159" y="1693"/>
                    <a:pt x="1204" y="1674"/>
                    <a:pt x="1251" y="1649"/>
                  </a:cubicBezTo>
                  <a:lnTo>
                    <a:pt x="1251" y="1649"/>
                  </a:lnTo>
                  <a:cubicBezTo>
                    <a:pt x="1254" y="1668"/>
                    <a:pt x="1264" y="1685"/>
                    <a:pt x="1282" y="1697"/>
                  </a:cubicBezTo>
                  <a:lnTo>
                    <a:pt x="1282" y="1697"/>
                  </a:lnTo>
                  <a:cubicBezTo>
                    <a:pt x="1306" y="1713"/>
                    <a:pt x="1328" y="1674"/>
                    <a:pt x="1304" y="1659"/>
                  </a:cubicBezTo>
                  <a:lnTo>
                    <a:pt x="1304" y="1659"/>
                  </a:lnTo>
                  <a:cubicBezTo>
                    <a:pt x="1296" y="1654"/>
                    <a:pt x="1293" y="1644"/>
                    <a:pt x="1294" y="1635"/>
                  </a:cubicBezTo>
                  <a:lnTo>
                    <a:pt x="1294" y="1635"/>
                  </a:lnTo>
                  <a:cubicBezTo>
                    <a:pt x="1294" y="1631"/>
                    <a:pt x="1294" y="1629"/>
                    <a:pt x="1294" y="1626"/>
                  </a:cubicBezTo>
                  <a:lnTo>
                    <a:pt x="1294" y="1626"/>
                  </a:lnTo>
                  <a:cubicBezTo>
                    <a:pt x="1339" y="1600"/>
                    <a:pt x="1384" y="1570"/>
                    <a:pt x="1423" y="1538"/>
                  </a:cubicBezTo>
                  <a:lnTo>
                    <a:pt x="1423" y="1538"/>
                  </a:lnTo>
                  <a:cubicBezTo>
                    <a:pt x="1424" y="1538"/>
                    <a:pt x="1425" y="1539"/>
                    <a:pt x="1426" y="1540"/>
                  </a:cubicBezTo>
                  <a:lnTo>
                    <a:pt x="1426" y="1540"/>
                  </a:lnTo>
                  <a:cubicBezTo>
                    <a:pt x="1430" y="1662"/>
                    <a:pt x="1302" y="1738"/>
                    <a:pt x="1192" y="1752"/>
                  </a:cubicBezTo>
                  <a:lnTo>
                    <a:pt x="1192" y="1752"/>
                  </a:lnTo>
                  <a:cubicBezTo>
                    <a:pt x="1137" y="1759"/>
                    <a:pt x="1082" y="1749"/>
                    <a:pt x="1032" y="1726"/>
                  </a:cubicBezTo>
                  <a:lnTo>
                    <a:pt x="1032" y="1726"/>
                  </a:lnTo>
                  <a:cubicBezTo>
                    <a:pt x="1062" y="1722"/>
                    <a:pt x="1093" y="1715"/>
                    <a:pt x="1126" y="1704"/>
                  </a:cubicBezTo>
                  <a:lnTo>
                    <a:pt x="896" y="827"/>
                  </a:lnTo>
                  <a:lnTo>
                    <a:pt x="896" y="827"/>
                  </a:lnTo>
                  <a:cubicBezTo>
                    <a:pt x="893" y="825"/>
                    <a:pt x="894" y="825"/>
                    <a:pt x="896" y="827"/>
                  </a:cubicBezTo>
                  <a:lnTo>
                    <a:pt x="1126" y="1704"/>
                  </a:lnTo>
                  <a:close/>
                  <a:moveTo>
                    <a:pt x="1015" y="990"/>
                  </a:moveTo>
                  <a:lnTo>
                    <a:pt x="1015" y="990"/>
                  </a:lnTo>
                  <a:cubicBezTo>
                    <a:pt x="1000" y="984"/>
                    <a:pt x="983" y="975"/>
                    <a:pt x="974" y="962"/>
                  </a:cubicBezTo>
                  <a:lnTo>
                    <a:pt x="974" y="962"/>
                  </a:lnTo>
                  <a:cubicBezTo>
                    <a:pt x="968" y="954"/>
                    <a:pt x="971" y="945"/>
                    <a:pt x="978" y="936"/>
                  </a:cubicBezTo>
                  <a:lnTo>
                    <a:pt x="978" y="936"/>
                  </a:lnTo>
                  <a:cubicBezTo>
                    <a:pt x="991" y="946"/>
                    <a:pt x="1003" y="956"/>
                    <a:pt x="1015" y="966"/>
                  </a:cubicBezTo>
                  <a:lnTo>
                    <a:pt x="1015" y="966"/>
                  </a:lnTo>
                  <a:cubicBezTo>
                    <a:pt x="1025" y="973"/>
                    <a:pt x="1037" y="975"/>
                    <a:pt x="1046" y="966"/>
                  </a:cubicBezTo>
                  <a:lnTo>
                    <a:pt x="1046" y="966"/>
                  </a:lnTo>
                  <a:cubicBezTo>
                    <a:pt x="1047" y="965"/>
                    <a:pt x="1047" y="964"/>
                    <a:pt x="1048" y="963"/>
                  </a:cubicBezTo>
                  <a:lnTo>
                    <a:pt x="1048" y="963"/>
                  </a:lnTo>
                  <a:cubicBezTo>
                    <a:pt x="1063" y="982"/>
                    <a:pt x="1097" y="962"/>
                    <a:pt x="1084" y="938"/>
                  </a:cubicBezTo>
                  <a:lnTo>
                    <a:pt x="1084" y="938"/>
                  </a:lnTo>
                  <a:cubicBezTo>
                    <a:pt x="1072" y="918"/>
                    <a:pt x="1061" y="898"/>
                    <a:pt x="1049" y="878"/>
                  </a:cubicBezTo>
                  <a:lnTo>
                    <a:pt x="1049" y="878"/>
                  </a:lnTo>
                  <a:cubicBezTo>
                    <a:pt x="1072" y="861"/>
                    <a:pt x="1093" y="845"/>
                    <a:pt x="1116" y="829"/>
                  </a:cubicBezTo>
                  <a:lnTo>
                    <a:pt x="1116" y="829"/>
                  </a:lnTo>
                  <a:cubicBezTo>
                    <a:pt x="1113" y="868"/>
                    <a:pt x="1109" y="906"/>
                    <a:pt x="1104" y="944"/>
                  </a:cubicBezTo>
                  <a:lnTo>
                    <a:pt x="1104" y="944"/>
                  </a:lnTo>
                  <a:cubicBezTo>
                    <a:pt x="1102" y="961"/>
                    <a:pt x="1100" y="1002"/>
                    <a:pt x="1074" y="1005"/>
                  </a:cubicBezTo>
                  <a:lnTo>
                    <a:pt x="1074" y="1005"/>
                  </a:lnTo>
                  <a:cubicBezTo>
                    <a:pt x="1055" y="1007"/>
                    <a:pt x="1033" y="997"/>
                    <a:pt x="1015" y="990"/>
                  </a:cubicBezTo>
                  <a:close/>
                  <a:moveTo>
                    <a:pt x="1018" y="911"/>
                  </a:moveTo>
                  <a:lnTo>
                    <a:pt x="1018" y="911"/>
                  </a:lnTo>
                  <a:cubicBezTo>
                    <a:pt x="1015" y="909"/>
                    <a:pt x="1013" y="907"/>
                    <a:pt x="1011" y="906"/>
                  </a:cubicBezTo>
                  <a:lnTo>
                    <a:pt x="1011" y="906"/>
                  </a:lnTo>
                  <a:cubicBezTo>
                    <a:pt x="1012" y="905"/>
                    <a:pt x="1013" y="904"/>
                    <a:pt x="1013" y="904"/>
                  </a:cubicBezTo>
                  <a:lnTo>
                    <a:pt x="1013" y="904"/>
                  </a:lnTo>
                  <a:cubicBezTo>
                    <a:pt x="1015" y="906"/>
                    <a:pt x="1016" y="909"/>
                    <a:pt x="1018" y="911"/>
                  </a:cubicBezTo>
                  <a:close/>
                  <a:moveTo>
                    <a:pt x="1088" y="690"/>
                  </a:moveTo>
                  <a:lnTo>
                    <a:pt x="1088" y="690"/>
                  </a:lnTo>
                  <a:cubicBezTo>
                    <a:pt x="1099" y="634"/>
                    <a:pt x="1234" y="656"/>
                    <a:pt x="1266" y="673"/>
                  </a:cubicBezTo>
                  <a:lnTo>
                    <a:pt x="1266" y="673"/>
                  </a:lnTo>
                  <a:cubicBezTo>
                    <a:pt x="1365" y="724"/>
                    <a:pt x="1254" y="830"/>
                    <a:pt x="1180" y="887"/>
                  </a:cubicBezTo>
                  <a:lnTo>
                    <a:pt x="1180" y="887"/>
                  </a:lnTo>
                  <a:cubicBezTo>
                    <a:pt x="1182" y="857"/>
                    <a:pt x="1183" y="828"/>
                    <a:pt x="1184" y="802"/>
                  </a:cubicBezTo>
                  <a:lnTo>
                    <a:pt x="1184" y="802"/>
                  </a:lnTo>
                  <a:cubicBezTo>
                    <a:pt x="1184" y="794"/>
                    <a:pt x="1182" y="788"/>
                    <a:pt x="1179" y="783"/>
                  </a:cubicBezTo>
                  <a:lnTo>
                    <a:pt x="1179" y="783"/>
                  </a:lnTo>
                  <a:cubicBezTo>
                    <a:pt x="1188" y="761"/>
                    <a:pt x="1198" y="739"/>
                    <a:pt x="1208" y="717"/>
                  </a:cubicBezTo>
                  <a:lnTo>
                    <a:pt x="1208" y="717"/>
                  </a:lnTo>
                  <a:cubicBezTo>
                    <a:pt x="1219" y="691"/>
                    <a:pt x="1181" y="668"/>
                    <a:pt x="1170" y="694"/>
                  </a:cubicBezTo>
                  <a:lnTo>
                    <a:pt x="1170" y="694"/>
                  </a:lnTo>
                  <a:cubicBezTo>
                    <a:pt x="1162" y="712"/>
                    <a:pt x="1154" y="730"/>
                    <a:pt x="1146" y="748"/>
                  </a:cubicBezTo>
                  <a:lnTo>
                    <a:pt x="1146" y="748"/>
                  </a:lnTo>
                  <a:cubicBezTo>
                    <a:pt x="1137" y="741"/>
                    <a:pt x="1125" y="740"/>
                    <a:pt x="1113" y="749"/>
                  </a:cubicBezTo>
                  <a:lnTo>
                    <a:pt x="1113" y="749"/>
                  </a:lnTo>
                  <a:cubicBezTo>
                    <a:pt x="1099" y="759"/>
                    <a:pt x="1084" y="769"/>
                    <a:pt x="1071" y="780"/>
                  </a:cubicBezTo>
                  <a:lnTo>
                    <a:pt x="1071" y="780"/>
                  </a:lnTo>
                  <a:cubicBezTo>
                    <a:pt x="1076" y="750"/>
                    <a:pt x="1082" y="720"/>
                    <a:pt x="1088" y="690"/>
                  </a:cubicBezTo>
                  <a:close/>
                  <a:moveTo>
                    <a:pt x="809" y="1149"/>
                  </a:moveTo>
                  <a:lnTo>
                    <a:pt x="809" y="1149"/>
                  </a:lnTo>
                  <a:cubicBezTo>
                    <a:pt x="749" y="1070"/>
                    <a:pt x="696" y="959"/>
                    <a:pt x="747" y="865"/>
                  </a:cubicBezTo>
                  <a:lnTo>
                    <a:pt x="747" y="865"/>
                  </a:lnTo>
                  <a:cubicBezTo>
                    <a:pt x="795" y="777"/>
                    <a:pt x="916" y="736"/>
                    <a:pt x="1011" y="717"/>
                  </a:cubicBezTo>
                  <a:lnTo>
                    <a:pt x="1011" y="717"/>
                  </a:lnTo>
                  <a:cubicBezTo>
                    <a:pt x="1005" y="749"/>
                    <a:pt x="1002" y="784"/>
                    <a:pt x="997" y="811"/>
                  </a:cubicBezTo>
                  <a:lnTo>
                    <a:pt x="997" y="811"/>
                  </a:lnTo>
                  <a:cubicBezTo>
                    <a:pt x="995" y="819"/>
                    <a:pt x="997" y="826"/>
                    <a:pt x="999" y="832"/>
                  </a:cubicBezTo>
                  <a:lnTo>
                    <a:pt x="999" y="832"/>
                  </a:lnTo>
                  <a:cubicBezTo>
                    <a:pt x="985" y="843"/>
                    <a:pt x="968" y="854"/>
                    <a:pt x="953" y="866"/>
                  </a:cubicBezTo>
                  <a:lnTo>
                    <a:pt x="953" y="866"/>
                  </a:lnTo>
                  <a:cubicBezTo>
                    <a:pt x="951" y="865"/>
                    <a:pt x="948" y="863"/>
                    <a:pt x="946" y="862"/>
                  </a:cubicBezTo>
                  <a:lnTo>
                    <a:pt x="946" y="862"/>
                  </a:lnTo>
                  <a:cubicBezTo>
                    <a:pt x="938" y="857"/>
                    <a:pt x="930" y="851"/>
                    <a:pt x="921" y="846"/>
                  </a:cubicBezTo>
                  <a:lnTo>
                    <a:pt x="921" y="846"/>
                  </a:lnTo>
                  <a:cubicBezTo>
                    <a:pt x="914" y="841"/>
                    <a:pt x="908" y="836"/>
                    <a:pt x="901" y="831"/>
                  </a:cubicBezTo>
                  <a:lnTo>
                    <a:pt x="901" y="831"/>
                  </a:lnTo>
                  <a:cubicBezTo>
                    <a:pt x="900" y="829"/>
                    <a:pt x="897" y="826"/>
                    <a:pt x="894" y="825"/>
                  </a:cubicBezTo>
                  <a:lnTo>
                    <a:pt x="894" y="825"/>
                  </a:lnTo>
                  <a:cubicBezTo>
                    <a:pt x="889" y="821"/>
                    <a:pt x="884" y="819"/>
                    <a:pt x="877" y="818"/>
                  </a:cubicBezTo>
                  <a:lnTo>
                    <a:pt x="877" y="818"/>
                  </a:lnTo>
                  <a:cubicBezTo>
                    <a:pt x="862" y="817"/>
                    <a:pt x="854" y="833"/>
                    <a:pt x="856" y="846"/>
                  </a:cubicBezTo>
                  <a:lnTo>
                    <a:pt x="856" y="846"/>
                  </a:lnTo>
                  <a:cubicBezTo>
                    <a:pt x="858" y="861"/>
                    <a:pt x="883" y="873"/>
                    <a:pt x="894" y="880"/>
                  </a:cubicBezTo>
                  <a:lnTo>
                    <a:pt x="894" y="880"/>
                  </a:lnTo>
                  <a:cubicBezTo>
                    <a:pt x="904" y="887"/>
                    <a:pt x="913" y="894"/>
                    <a:pt x="922" y="900"/>
                  </a:cubicBezTo>
                  <a:lnTo>
                    <a:pt x="922" y="900"/>
                  </a:lnTo>
                  <a:cubicBezTo>
                    <a:pt x="922" y="900"/>
                    <a:pt x="922" y="901"/>
                    <a:pt x="921" y="902"/>
                  </a:cubicBezTo>
                  <a:lnTo>
                    <a:pt x="921" y="902"/>
                  </a:lnTo>
                  <a:cubicBezTo>
                    <a:pt x="896" y="947"/>
                    <a:pt x="906" y="989"/>
                    <a:pt x="939" y="1019"/>
                  </a:cubicBezTo>
                  <a:lnTo>
                    <a:pt x="939" y="1019"/>
                  </a:lnTo>
                  <a:cubicBezTo>
                    <a:pt x="910" y="1046"/>
                    <a:pt x="881" y="1072"/>
                    <a:pt x="852" y="1099"/>
                  </a:cubicBezTo>
                  <a:lnTo>
                    <a:pt x="852" y="1099"/>
                  </a:lnTo>
                  <a:cubicBezTo>
                    <a:pt x="831" y="1118"/>
                    <a:pt x="862" y="1150"/>
                    <a:pt x="883" y="1131"/>
                  </a:cubicBezTo>
                  <a:lnTo>
                    <a:pt x="883" y="1131"/>
                  </a:lnTo>
                  <a:cubicBezTo>
                    <a:pt x="907" y="1109"/>
                    <a:pt x="931" y="1087"/>
                    <a:pt x="954" y="1065"/>
                  </a:cubicBezTo>
                  <a:lnTo>
                    <a:pt x="954" y="1065"/>
                  </a:lnTo>
                  <a:cubicBezTo>
                    <a:pt x="940" y="1091"/>
                    <a:pt x="925" y="1116"/>
                    <a:pt x="911" y="1142"/>
                  </a:cubicBezTo>
                  <a:lnTo>
                    <a:pt x="911" y="1142"/>
                  </a:lnTo>
                  <a:cubicBezTo>
                    <a:pt x="897" y="1167"/>
                    <a:pt x="935" y="1189"/>
                    <a:pt x="949" y="1165"/>
                  </a:cubicBezTo>
                  <a:lnTo>
                    <a:pt x="949" y="1165"/>
                  </a:lnTo>
                  <a:cubicBezTo>
                    <a:pt x="966" y="1135"/>
                    <a:pt x="982" y="1105"/>
                    <a:pt x="999" y="1075"/>
                  </a:cubicBezTo>
                  <a:lnTo>
                    <a:pt x="999" y="1075"/>
                  </a:lnTo>
                  <a:cubicBezTo>
                    <a:pt x="1000" y="1107"/>
                    <a:pt x="1000" y="1140"/>
                    <a:pt x="1001" y="1171"/>
                  </a:cubicBezTo>
                  <a:lnTo>
                    <a:pt x="1001" y="1171"/>
                  </a:lnTo>
                  <a:cubicBezTo>
                    <a:pt x="1001" y="1200"/>
                    <a:pt x="1045" y="1200"/>
                    <a:pt x="1045" y="1171"/>
                  </a:cubicBezTo>
                  <a:lnTo>
                    <a:pt x="1045" y="1171"/>
                  </a:lnTo>
                  <a:cubicBezTo>
                    <a:pt x="1045" y="1137"/>
                    <a:pt x="1044" y="1103"/>
                    <a:pt x="1043" y="1069"/>
                  </a:cubicBezTo>
                  <a:lnTo>
                    <a:pt x="1043" y="1069"/>
                  </a:lnTo>
                  <a:cubicBezTo>
                    <a:pt x="1079" y="1076"/>
                    <a:pt x="1115" y="1073"/>
                    <a:pt x="1136" y="1047"/>
                  </a:cubicBezTo>
                  <a:lnTo>
                    <a:pt x="1136" y="1047"/>
                  </a:lnTo>
                  <a:cubicBezTo>
                    <a:pt x="1151" y="1027"/>
                    <a:pt x="1161" y="1002"/>
                    <a:pt x="1168" y="976"/>
                  </a:cubicBezTo>
                  <a:lnTo>
                    <a:pt x="1168" y="976"/>
                  </a:lnTo>
                  <a:cubicBezTo>
                    <a:pt x="1169" y="975"/>
                    <a:pt x="1169" y="975"/>
                    <a:pt x="1170" y="974"/>
                  </a:cubicBezTo>
                  <a:lnTo>
                    <a:pt x="1170" y="974"/>
                  </a:lnTo>
                  <a:cubicBezTo>
                    <a:pt x="1197" y="958"/>
                    <a:pt x="1228" y="936"/>
                    <a:pt x="1257" y="910"/>
                  </a:cubicBezTo>
                  <a:lnTo>
                    <a:pt x="1257" y="910"/>
                  </a:lnTo>
                  <a:cubicBezTo>
                    <a:pt x="1257" y="981"/>
                    <a:pt x="1235" y="1046"/>
                    <a:pt x="1195" y="1110"/>
                  </a:cubicBezTo>
                  <a:lnTo>
                    <a:pt x="1195" y="1110"/>
                  </a:lnTo>
                  <a:cubicBezTo>
                    <a:pt x="1110" y="1243"/>
                    <a:pt x="911" y="1287"/>
                    <a:pt x="809" y="1149"/>
                  </a:cubicBezTo>
                  <a:close/>
                  <a:moveTo>
                    <a:pt x="1400" y="1237"/>
                  </a:moveTo>
                  <a:lnTo>
                    <a:pt x="1400" y="1237"/>
                  </a:lnTo>
                  <a:cubicBezTo>
                    <a:pt x="1369" y="1298"/>
                    <a:pt x="1324" y="1349"/>
                    <a:pt x="1275" y="1396"/>
                  </a:cubicBezTo>
                  <a:lnTo>
                    <a:pt x="1275" y="1396"/>
                  </a:lnTo>
                  <a:cubicBezTo>
                    <a:pt x="1245" y="1423"/>
                    <a:pt x="1213" y="1444"/>
                    <a:pt x="1179" y="1463"/>
                  </a:cubicBezTo>
                  <a:lnTo>
                    <a:pt x="1179" y="1463"/>
                  </a:lnTo>
                  <a:cubicBezTo>
                    <a:pt x="1071" y="1526"/>
                    <a:pt x="1049" y="1361"/>
                    <a:pt x="1042" y="1294"/>
                  </a:cubicBezTo>
                  <a:lnTo>
                    <a:pt x="1042" y="1294"/>
                  </a:lnTo>
                  <a:cubicBezTo>
                    <a:pt x="1094" y="1280"/>
                    <a:pt x="1144" y="1255"/>
                    <a:pt x="1180" y="1222"/>
                  </a:cubicBezTo>
                  <a:lnTo>
                    <a:pt x="1180" y="1222"/>
                  </a:lnTo>
                  <a:cubicBezTo>
                    <a:pt x="1189" y="1214"/>
                    <a:pt x="1197" y="1206"/>
                    <a:pt x="1205" y="1198"/>
                  </a:cubicBezTo>
                  <a:lnTo>
                    <a:pt x="1205" y="1198"/>
                  </a:lnTo>
                  <a:cubicBezTo>
                    <a:pt x="1212" y="1221"/>
                    <a:pt x="1218" y="1243"/>
                    <a:pt x="1224" y="1267"/>
                  </a:cubicBezTo>
                  <a:lnTo>
                    <a:pt x="1224" y="1267"/>
                  </a:lnTo>
                  <a:cubicBezTo>
                    <a:pt x="1232" y="1294"/>
                    <a:pt x="1274" y="1282"/>
                    <a:pt x="1267" y="1255"/>
                  </a:cubicBezTo>
                  <a:lnTo>
                    <a:pt x="1267" y="1255"/>
                  </a:lnTo>
                  <a:cubicBezTo>
                    <a:pt x="1260" y="1228"/>
                    <a:pt x="1252" y="1201"/>
                    <a:pt x="1245" y="1175"/>
                  </a:cubicBezTo>
                  <a:lnTo>
                    <a:pt x="1245" y="1175"/>
                  </a:lnTo>
                  <a:cubicBezTo>
                    <a:pt x="1243" y="1169"/>
                    <a:pt x="1240" y="1165"/>
                    <a:pt x="1236" y="1162"/>
                  </a:cubicBezTo>
                  <a:lnTo>
                    <a:pt x="1236" y="1162"/>
                  </a:lnTo>
                  <a:cubicBezTo>
                    <a:pt x="1237" y="1162"/>
                    <a:pt x="1237" y="1162"/>
                    <a:pt x="1237" y="1161"/>
                  </a:cubicBezTo>
                  <a:lnTo>
                    <a:pt x="1237" y="1161"/>
                  </a:lnTo>
                  <a:lnTo>
                    <a:pt x="1237" y="1161"/>
                  </a:lnTo>
                  <a:lnTo>
                    <a:pt x="1237" y="1161"/>
                  </a:lnTo>
                  <a:cubicBezTo>
                    <a:pt x="1253" y="1179"/>
                    <a:pt x="1268" y="1196"/>
                    <a:pt x="1283" y="1213"/>
                  </a:cubicBezTo>
                  <a:lnTo>
                    <a:pt x="1283" y="1213"/>
                  </a:lnTo>
                  <a:cubicBezTo>
                    <a:pt x="1303" y="1234"/>
                    <a:pt x="1334" y="1203"/>
                    <a:pt x="1315" y="1182"/>
                  </a:cubicBezTo>
                  <a:lnTo>
                    <a:pt x="1315" y="1182"/>
                  </a:lnTo>
                  <a:cubicBezTo>
                    <a:pt x="1299" y="1165"/>
                    <a:pt x="1284" y="1147"/>
                    <a:pt x="1268" y="1130"/>
                  </a:cubicBezTo>
                  <a:lnTo>
                    <a:pt x="1268" y="1130"/>
                  </a:lnTo>
                  <a:cubicBezTo>
                    <a:pt x="1267" y="1128"/>
                    <a:pt x="1264" y="1126"/>
                    <a:pt x="1262" y="1125"/>
                  </a:cubicBezTo>
                  <a:lnTo>
                    <a:pt x="1262" y="1125"/>
                  </a:lnTo>
                  <a:cubicBezTo>
                    <a:pt x="1271" y="1111"/>
                    <a:pt x="1279" y="1095"/>
                    <a:pt x="1286" y="1080"/>
                  </a:cubicBezTo>
                  <a:lnTo>
                    <a:pt x="1286" y="1080"/>
                  </a:lnTo>
                  <a:cubicBezTo>
                    <a:pt x="1311" y="1091"/>
                    <a:pt x="1338" y="1097"/>
                    <a:pt x="1366" y="1095"/>
                  </a:cubicBezTo>
                  <a:lnTo>
                    <a:pt x="1366" y="1095"/>
                  </a:lnTo>
                  <a:cubicBezTo>
                    <a:pt x="1395" y="1093"/>
                    <a:pt x="1395" y="1049"/>
                    <a:pt x="1366" y="1051"/>
                  </a:cubicBezTo>
                  <a:lnTo>
                    <a:pt x="1366" y="1051"/>
                  </a:lnTo>
                  <a:cubicBezTo>
                    <a:pt x="1344" y="1052"/>
                    <a:pt x="1323" y="1048"/>
                    <a:pt x="1303" y="1038"/>
                  </a:cubicBezTo>
                  <a:lnTo>
                    <a:pt x="1303" y="1038"/>
                  </a:lnTo>
                  <a:cubicBezTo>
                    <a:pt x="1322" y="979"/>
                    <a:pt x="1328" y="914"/>
                    <a:pt x="1319" y="847"/>
                  </a:cubicBezTo>
                  <a:lnTo>
                    <a:pt x="1319" y="847"/>
                  </a:lnTo>
                  <a:cubicBezTo>
                    <a:pt x="1343" y="816"/>
                    <a:pt x="1361" y="784"/>
                    <a:pt x="1367" y="750"/>
                  </a:cubicBezTo>
                  <a:lnTo>
                    <a:pt x="1367" y="750"/>
                  </a:lnTo>
                  <a:cubicBezTo>
                    <a:pt x="1413" y="739"/>
                    <a:pt x="1442" y="752"/>
                    <a:pt x="1461" y="777"/>
                  </a:cubicBezTo>
                  <a:lnTo>
                    <a:pt x="1461" y="777"/>
                  </a:lnTo>
                  <a:cubicBezTo>
                    <a:pt x="1445" y="785"/>
                    <a:pt x="1426" y="792"/>
                    <a:pt x="1407" y="793"/>
                  </a:cubicBezTo>
                  <a:lnTo>
                    <a:pt x="1407" y="793"/>
                  </a:lnTo>
                  <a:cubicBezTo>
                    <a:pt x="1379" y="796"/>
                    <a:pt x="1379" y="841"/>
                    <a:pt x="1407" y="838"/>
                  </a:cubicBezTo>
                  <a:lnTo>
                    <a:pt x="1407" y="838"/>
                  </a:lnTo>
                  <a:cubicBezTo>
                    <a:pt x="1434" y="835"/>
                    <a:pt x="1457" y="828"/>
                    <a:pt x="1480" y="817"/>
                  </a:cubicBezTo>
                  <a:lnTo>
                    <a:pt x="1480" y="817"/>
                  </a:lnTo>
                  <a:cubicBezTo>
                    <a:pt x="1502" y="894"/>
                    <a:pt x="1479" y="1010"/>
                    <a:pt x="1472" y="1044"/>
                  </a:cubicBezTo>
                  <a:lnTo>
                    <a:pt x="1472" y="1044"/>
                  </a:lnTo>
                  <a:cubicBezTo>
                    <a:pt x="1459" y="1112"/>
                    <a:pt x="1431" y="1176"/>
                    <a:pt x="1400" y="1237"/>
                  </a:cubicBezTo>
                  <a:close/>
                  <a:moveTo>
                    <a:pt x="1439" y="445"/>
                  </a:moveTo>
                  <a:lnTo>
                    <a:pt x="1439" y="445"/>
                  </a:lnTo>
                  <a:cubicBezTo>
                    <a:pt x="1442" y="447"/>
                    <a:pt x="1445" y="447"/>
                    <a:pt x="1449" y="447"/>
                  </a:cubicBezTo>
                  <a:lnTo>
                    <a:pt x="1449" y="447"/>
                  </a:lnTo>
                  <a:cubicBezTo>
                    <a:pt x="1446" y="449"/>
                    <a:pt x="1445" y="450"/>
                    <a:pt x="1442" y="451"/>
                  </a:cubicBezTo>
                  <a:lnTo>
                    <a:pt x="1442" y="451"/>
                  </a:lnTo>
                  <a:cubicBezTo>
                    <a:pt x="1441" y="449"/>
                    <a:pt x="1440" y="447"/>
                    <a:pt x="1439" y="445"/>
                  </a:cubicBezTo>
                  <a:close/>
                  <a:moveTo>
                    <a:pt x="1122" y="363"/>
                  </a:moveTo>
                  <a:lnTo>
                    <a:pt x="1122" y="363"/>
                  </a:lnTo>
                  <a:cubicBezTo>
                    <a:pt x="1333" y="342"/>
                    <a:pt x="1414" y="510"/>
                    <a:pt x="1441" y="681"/>
                  </a:cubicBezTo>
                  <a:lnTo>
                    <a:pt x="1441" y="681"/>
                  </a:lnTo>
                  <a:cubicBezTo>
                    <a:pt x="1418" y="677"/>
                    <a:pt x="1392" y="677"/>
                    <a:pt x="1360" y="684"/>
                  </a:cubicBezTo>
                  <a:lnTo>
                    <a:pt x="1360" y="684"/>
                  </a:lnTo>
                  <a:cubicBezTo>
                    <a:pt x="1353" y="665"/>
                    <a:pt x="1339" y="647"/>
                    <a:pt x="1320" y="630"/>
                  </a:cubicBezTo>
                  <a:lnTo>
                    <a:pt x="1320" y="630"/>
                  </a:lnTo>
                  <a:cubicBezTo>
                    <a:pt x="1265" y="582"/>
                    <a:pt x="1189" y="587"/>
                    <a:pt x="1120" y="597"/>
                  </a:cubicBezTo>
                  <a:lnTo>
                    <a:pt x="1120" y="597"/>
                  </a:lnTo>
                  <a:cubicBezTo>
                    <a:pt x="1123" y="576"/>
                    <a:pt x="1126" y="554"/>
                    <a:pt x="1128" y="533"/>
                  </a:cubicBezTo>
                  <a:lnTo>
                    <a:pt x="1128" y="533"/>
                  </a:lnTo>
                  <a:cubicBezTo>
                    <a:pt x="1129" y="520"/>
                    <a:pt x="1117" y="510"/>
                    <a:pt x="1106" y="510"/>
                  </a:cubicBezTo>
                  <a:lnTo>
                    <a:pt x="1106" y="510"/>
                  </a:lnTo>
                  <a:cubicBezTo>
                    <a:pt x="1093" y="510"/>
                    <a:pt x="1085" y="520"/>
                    <a:pt x="1083" y="533"/>
                  </a:cubicBezTo>
                  <a:lnTo>
                    <a:pt x="1083" y="533"/>
                  </a:lnTo>
                  <a:cubicBezTo>
                    <a:pt x="1081" y="557"/>
                    <a:pt x="1078" y="582"/>
                    <a:pt x="1075" y="606"/>
                  </a:cubicBezTo>
                  <a:lnTo>
                    <a:pt x="1075" y="606"/>
                  </a:lnTo>
                  <a:cubicBezTo>
                    <a:pt x="1075" y="607"/>
                    <a:pt x="1076" y="607"/>
                    <a:pt x="1076" y="608"/>
                  </a:cubicBezTo>
                  <a:lnTo>
                    <a:pt x="1076" y="608"/>
                  </a:lnTo>
                  <a:cubicBezTo>
                    <a:pt x="1065" y="612"/>
                    <a:pt x="1057" y="618"/>
                    <a:pt x="1049" y="625"/>
                  </a:cubicBezTo>
                  <a:lnTo>
                    <a:pt x="1049" y="625"/>
                  </a:lnTo>
                  <a:cubicBezTo>
                    <a:pt x="1036" y="580"/>
                    <a:pt x="1025" y="533"/>
                    <a:pt x="1015" y="487"/>
                  </a:cubicBezTo>
                  <a:lnTo>
                    <a:pt x="1015" y="487"/>
                  </a:lnTo>
                  <a:cubicBezTo>
                    <a:pt x="1012" y="471"/>
                    <a:pt x="988" y="464"/>
                    <a:pt x="978" y="477"/>
                  </a:cubicBezTo>
                  <a:lnTo>
                    <a:pt x="978" y="477"/>
                  </a:lnTo>
                  <a:cubicBezTo>
                    <a:pt x="973" y="482"/>
                    <a:pt x="969" y="487"/>
                    <a:pt x="965" y="492"/>
                  </a:cubicBezTo>
                  <a:lnTo>
                    <a:pt x="965" y="492"/>
                  </a:lnTo>
                  <a:cubicBezTo>
                    <a:pt x="952" y="508"/>
                    <a:pt x="965" y="528"/>
                    <a:pt x="979" y="530"/>
                  </a:cubicBezTo>
                  <a:lnTo>
                    <a:pt x="979" y="530"/>
                  </a:lnTo>
                  <a:cubicBezTo>
                    <a:pt x="989" y="570"/>
                    <a:pt x="999" y="610"/>
                    <a:pt x="1010" y="649"/>
                  </a:cubicBezTo>
                  <a:lnTo>
                    <a:pt x="1010" y="649"/>
                  </a:lnTo>
                  <a:cubicBezTo>
                    <a:pt x="1005" y="650"/>
                    <a:pt x="1001" y="651"/>
                    <a:pt x="995" y="652"/>
                  </a:cubicBezTo>
                  <a:lnTo>
                    <a:pt x="995" y="652"/>
                  </a:lnTo>
                  <a:cubicBezTo>
                    <a:pt x="995" y="648"/>
                    <a:pt x="993" y="643"/>
                    <a:pt x="989" y="639"/>
                  </a:cubicBezTo>
                  <a:lnTo>
                    <a:pt x="989" y="639"/>
                  </a:lnTo>
                  <a:cubicBezTo>
                    <a:pt x="963" y="617"/>
                    <a:pt x="943" y="591"/>
                    <a:pt x="927" y="562"/>
                  </a:cubicBezTo>
                  <a:lnTo>
                    <a:pt x="927" y="562"/>
                  </a:lnTo>
                  <a:cubicBezTo>
                    <a:pt x="913" y="537"/>
                    <a:pt x="875" y="560"/>
                    <a:pt x="888" y="584"/>
                  </a:cubicBezTo>
                  <a:lnTo>
                    <a:pt x="888" y="584"/>
                  </a:lnTo>
                  <a:cubicBezTo>
                    <a:pt x="905" y="614"/>
                    <a:pt x="925" y="640"/>
                    <a:pt x="950" y="663"/>
                  </a:cubicBezTo>
                  <a:lnTo>
                    <a:pt x="950" y="663"/>
                  </a:lnTo>
                  <a:cubicBezTo>
                    <a:pt x="908" y="674"/>
                    <a:pt x="864" y="690"/>
                    <a:pt x="824" y="711"/>
                  </a:cubicBezTo>
                  <a:lnTo>
                    <a:pt x="824" y="711"/>
                  </a:lnTo>
                  <a:cubicBezTo>
                    <a:pt x="821" y="708"/>
                    <a:pt x="819" y="705"/>
                    <a:pt x="815" y="702"/>
                  </a:cubicBezTo>
                  <a:lnTo>
                    <a:pt x="815" y="702"/>
                  </a:lnTo>
                  <a:cubicBezTo>
                    <a:pt x="573" y="528"/>
                    <a:pt x="995" y="375"/>
                    <a:pt x="1122" y="363"/>
                  </a:cubicBezTo>
                  <a:close/>
                  <a:moveTo>
                    <a:pt x="458" y="1246"/>
                  </a:moveTo>
                  <a:lnTo>
                    <a:pt x="458" y="1246"/>
                  </a:lnTo>
                  <a:cubicBezTo>
                    <a:pt x="404" y="1197"/>
                    <a:pt x="381" y="1113"/>
                    <a:pt x="362" y="1046"/>
                  </a:cubicBezTo>
                  <a:lnTo>
                    <a:pt x="362" y="1046"/>
                  </a:lnTo>
                  <a:cubicBezTo>
                    <a:pt x="358" y="1031"/>
                    <a:pt x="356" y="1015"/>
                    <a:pt x="353" y="1001"/>
                  </a:cubicBezTo>
                  <a:lnTo>
                    <a:pt x="353" y="1001"/>
                  </a:lnTo>
                  <a:cubicBezTo>
                    <a:pt x="404" y="1004"/>
                    <a:pt x="454" y="1002"/>
                    <a:pt x="504" y="994"/>
                  </a:cubicBezTo>
                  <a:lnTo>
                    <a:pt x="504" y="994"/>
                  </a:lnTo>
                  <a:cubicBezTo>
                    <a:pt x="532" y="990"/>
                    <a:pt x="520" y="947"/>
                    <a:pt x="492" y="951"/>
                  </a:cubicBezTo>
                  <a:lnTo>
                    <a:pt x="492" y="951"/>
                  </a:lnTo>
                  <a:cubicBezTo>
                    <a:pt x="445" y="959"/>
                    <a:pt x="399" y="960"/>
                    <a:pt x="352" y="956"/>
                  </a:cubicBezTo>
                  <a:lnTo>
                    <a:pt x="352" y="956"/>
                  </a:lnTo>
                  <a:cubicBezTo>
                    <a:pt x="352" y="940"/>
                    <a:pt x="354" y="924"/>
                    <a:pt x="357" y="909"/>
                  </a:cubicBezTo>
                  <a:lnTo>
                    <a:pt x="357" y="909"/>
                  </a:lnTo>
                  <a:cubicBezTo>
                    <a:pt x="373" y="911"/>
                    <a:pt x="393" y="908"/>
                    <a:pt x="407" y="906"/>
                  </a:cubicBezTo>
                  <a:lnTo>
                    <a:pt x="407" y="906"/>
                  </a:lnTo>
                  <a:cubicBezTo>
                    <a:pt x="433" y="901"/>
                    <a:pt x="455" y="893"/>
                    <a:pt x="478" y="882"/>
                  </a:cubicBezTo>
                  <a:lnTo>
                    <a:pt x="478" y="882"/>
                  </a:lnTo>
                  <a:cubicBezTo>
                    <a:pt x="504" y="870"/>
                    <a:pt x="481" y="832"/>
                    <a:pt x="455" y="844"/>
                  </a:cubicBezTo>
                  <a:lnTo>
                    <a:pt x="455" y="844"/>
                  </a:lnTo>
                  <a:cubicBezTo>
                    <a:pt x="439" y="852"/>
                    <a:pt x="422" y="858"/>
                    <a:pt x="404" y="861"/>
                  </a:cubicBezTo>
                  <a:lnTo>
                    <a:pt x="404" y="861"/>
                  </a:lnTo>
                  <a:cubicBezTo>
                    <a:pt x="395" y="863"/>
                    <a:pt x="386" y="864"/>
                    <a:pt x="376" y="864"/>
                  </a:cubicBezTo>
                  <a:lnTo>
                    <a:pt x="376" y="864"/>
                  </a:lnTo>
                  <a:cubicBezTo>
                    <a:pt x="376" y="864"/>
                    <a:pt x="374" y="864"/>
                    <a:pt x="372" y="864"/>
                  </a:cubicBezTo>
                  <a:lnTo>
                    <a:pt x="372" y="864"/>
                  </a:lnTo>
                  <a:cubicBezTo>
                    <a:pt x="372" y="862"/>
                    <a:pt x="371" y="860"/>
                    <a:pt x="371" y="859"/>
                  </a:cubicBezTo>
                  <a:lnTo>
                    <a:pt x="371" y="859"/>
                  </a:lnTo>
                  <a:cubicBezTo>
                    <a:pt x="381" y="829"/>
                    <a:pt x="396" y="799"/>
                    <a:pt x="413" y="770"/>
                  </a:cubicBezTo>
                  <a:lnTo>
                    <a:pt x="413" y="770"/>
                  </a:lnTo>
                  <a:cubicBezTo>
                    <a:pt x="419" y="760"/>
                    <a:pt x="461" y="697"/>
                    <a:pt x="508" y="651"/>
                  </a:cubicBezTo>
                  <a:lnTo>
                    <a:pt x="508" y="651"/>
                  </a:lnTo>
                  <a:cubicBezTo>
                    <a:pt x="527" y="683"/>
                    <a:pt x="542" y="715"/>
                    <a:pt x="551" y="751"/>
                  </a:cubicBezTo>
                  <a:lnTo>
                    <a:pt x="551" y="751"/>
                  </a:lnTo>
                  <a:cubicBezTo>
                    <a:pt x="558" y="779"/>
                    <a:pt x="601" y="767"/>
                    <a:pt x="594" y="739"/>
                  </a:cubicBezTo>
                  <a:lnTo>
                    <a:pt x="594" y="739"/>
                  </a:lnTo>
                  <a:cubicBezTo>
                    <a:pt x="583" y="698"/>
                    <a:pt x="565" y="659"/>
                    <a:pt x="542" y="623"/>
                  </a:cubicBezTo>
                  <a:lnTo>
                    <a:pt x="542" y="623"/>
                  </a:lnTo>
                  <a:cubicBezTo>
                    <a:pt x="571" y="603"/>
                    <a:pt x="599" y="595"/>
                    <a:pt x="619" y="618"/>
                  </a:cubicBezTo>
                  <a:lnTo>
                    <a:pt x="619" y="618"/>
                  </a:lnTo>
                  <a:cubicBezTo>
                    <a:pt x="631" y="657"/>
                    <a:pt x="641" y="695"/>
                    <a:pt x="652" y="734"/>
                  </a:cubicBezTo>
                  <a:lnTo>
                    <a:pt x="652" y="734"/>
                  </a:lnTo>
                  <a:cubicBezTo>
                    <a:pt x="659" y="762"/>
                    <a:pt x="702" y="750"/>
                    <a:pt x="695" y="722"/>
                  </a:cubicBezTo>
                  <a:lnTo>
                    <a:pt x="695" y="722"/>
                  </a:lnTo>
                  <a:cubicBezTo>
                    <a:pt x="689" y="701"/>
                    <a:pt x="683" y="681"/>
                    <a:pt x="677" y="659"/>
                  </a:cubicBezTo>
                  <a:lnTo>
                    <a:pt x="677" y="659"/>
                  </a:lnTo>
                  <a:cubicBezTo>
                    <a:pt x="701" y="695"/>
                    <a:pt x="736" y="725"/>
                    <a:pt x="765" y="747"/>
                  </a:cubicBezTo>
                  <a:lnTo>
                    <a:pt x="765" y="747"/>
                  </a:lnTo>
                  <a:cubicBezTo>
                    <a:pt x="722" y="779"/>
                    <a:pt x="687" y="819"/>
                    <a:pt x="670" y="869"/>
                  </a:cubicBezTo>
                  <a:lnTo>
                    <a:pt x="670" y="869"/>
                  </a:lnTo>
                  <a:cubicBezTo>
                    <a:pt x="647" y="941"/>
                    <a:pt x="663" y="1025"/>
                    <a:pt x="699" y="1100"/>
                  </a:cubicBezTo>
                  <a:lnTo>
                    <a:pt x="699" y="1100"/>
                  </a:lnTo>
                  <a:cubicBezTo>
                    <a:pt x="672" y="1118"/>
                    <a:pt x="645" y="1135"/>
                    <a:pt x="618" y="1152"/>
                  </a:cubicBezTo>
                  <a:lnTo>
                    <a:pt x="618" y="1152"/>
                  </a:lnTo>
                  <a:cubicBezTo>
                    <a:pt x="595" y="1168"/>
                    <a:pt x="616" y="1206"/>
                    <a:pt x="641" y="1191"/>
                  </a:cubicBezTo>
                  <a:lnTo>
                    <a:pt x="641" y="1191"/>
                  </a:lnTo>
                  <a:cubicBezTo>
                    <a:pt x="667" y="1173"/>
                    <a:pt x="694" y="1156"/>
                    <a:pt x="720" y="1139"/>
                  </a:cubicBezTo>
                  <a:lnTo>
                    <a:pt x="720" y="1139"/>
                  </a:lnTo>
                  <a:cubicBezTo>
                    <a:pt x="731" y="1156"/>
                    <a:pt x="743" y="1173"/>
                    <a:pt x="755" y="1189"/>
                  </a:cubicBezTo>
                  <a:lnTo>
                    <a:pt x="755" y="1189"/>
                  </a:lnTo>
                  <a:cubicBezTo>
                    <a:pt x="670" y="1270"/>
                    <a:pt x="565" y="1343"/>
                    <a:pt x="458" y="1246"/>
                  </a:cubicBezTo>
                  <a:close/>
                  <a:moveTo>
                    <a:pt x="824" y="1496"/>
                  </a:moveTo>
                  <a:lnTo>
                    <a:pt x="824" y="1496"/>
                  </a:lnTo>
                  <a:cubicBezTo>
                    <a:pt x="804" y="1528"/>
                    <a:pt x="784" y="1559"/>
                    <a:pt x="765" y="1590"/>
                  </a:cubicBezTo>
                  <a:lnTo>
                    <a:pt x="765" y="1590"/>
                  </a:lnTo>
                  <a:cubicBezTo>
                    <a:pt x="692" y="1528"/>
                    <a:pt x="632" y="1441"/>
                    <a:pt x="584" y="1367"/>
                  </a:cubicBezTo>
                  <a:lnTo>
                    <a:pt x="584" y="1367"/>
                  </a:lnTo>
                  <a:cubicBezTo>
                    <a:pt x="666" y="1356"/>
                    <a:pt x="744" y="1292"/>
                    <a:pt x="800" y="1238"/>
                  </a:cubicBezTo>
                  <a:lnTo>
                    <a:pt x="800" y="1238"/>
                  </a:lnTo>
                  <a:cubicBezTo>
                    <a:pt x="809" y="1246"/>
                    <a:pt x="817" y="1254"/>
                    <a:pt x="826" y="1261"/>
                  </a:cubicBezTo>
                  <a:lnTo>
                    <a:pt x="826" y="1261"/>
                  </a:lnTo>
                  <a:cubicBezTo>
                    <a:pt x="854" y="1283"/>
                    <a:pt x="887" y="1295"/>
                    <a:pt x="921" y="1300"/>
                  </a:cubicBezTo>
                  <a:lnTo>
                    <a:pt x="921" y="1300"/>
                  </a:lnTo>
                  <a:cubicBezTo>
                    <a:pt x="912" y="1340"/>
                    <a:pt x="904" y="1380"/>
                    <a:pt x="895" y="1419"/>
                  </a:cubicBezTo>
                  <a:lnTo>
                    <a:pt x="895" y="1419"/>
                  </a:lnTo>
                  <a:cubicBezTo>
                    <a:pt x="888" y="1447"/>
                    <a:pt x="931" y="1459"/>
                    <a:pt x="937" y="1431"/>
                  </a:cubicBezTo>
                  <a:lnTo>
                    <a:pt x="937" y="1431"/>
                  </a:lnTo>
                  <a:cubicBezTo>
                    <a:pt x="947" y="1388"/>
                    <a:pt x="956" y="1346"/>
                    <a:pt x="965" y="1304"/>
                  </a:cubicBezTo>
                  <a:lnTo>
                    <a:pt x="965" y="1304"/>
                  </a:lnTo>
                  <a:cubicBezTo>
                    <a:pt x="969" y="1304"/>
                    <a:pt x="973" y="1304"/>
                    <a:pt x="977" y="1304"/>
                  </a:cubicBezTo>
                  <a:lnTo>
                    <a:pt x="977" y="1304"/>
                  </a:lnTo>
                  <a:cubicBezTo>
                    <a:pt x="988" y="1388"/>
                    <a:pt x="1017" y="1552"/>
                    <a:pt x="1113" y="1552"/>
                  </a:cubicBezTo>
                  <a:lnTo>
                    <a:pt x="1113" y="1552"/>
                  </a:lnTo>
                  <a:cubicBezTo>
                    <a:pt x="1247" y="1552"/>
                    <a:pt x="1369" y="1405"/>
                    <a:pt x="1436" y="1307"/>
                  </a:cubicBezTo>
                  <a:lnTo>
                    <a:pt x="1436" y="1307"/>
                  </a:lnTo>
                  <a:lnTo>
                    <a:pt x="1436" y="1307"/>
                  </a:lnTo>
                  <a:lnTo>
                    <a:pt x="1436" y="1307"/>
                  </a:lnTo>
                  <a:cubicBezTo>
                    <a:pt x="1564" y="1473"/>
                    <a:pt x="1106" y="1643"/>
                    <a:pt x="1028" y="1665"/>
                  </a:cubicBezTo>
                  <a:lnTo>
                    <a:pt x="1028" y="1665"/>
                  </a:lnTo>
                  <a:cubicBezTo>
                    <a:pt x="1002" y="1671"/>
                    <a:pt x="976" y="1674"/>
                    <a:pt x="951" y="1673"/>
                  </a:cubicBezTo>
                  <a:lnTo>
                    <a:pt x="951" y="1673"/>
                  </a:lnTo>
                  <a:cubicBezTo>
                    <a:pt x="950" y="1672"/>
                    <a:pt x="949" y="1671"/>
                    <a:pt x="948" y="1670"/>
                  </a:cubicBezTo>
                  <a:lnTo>
                    <a:pt x="948" y="1670"/>
                  </a:lnTo>
                  <a:cubicBezTo>
                    <a:pt x="947" y="1667"/>
                    <a:pt x="947" y="1664"/>
                    <a:pt x="945" y="1661"/>
                  </a:cubicBezTo>
                  <a:lnTo>
                    <a:pt x="945" y="1661"/>
                  </a:lnTo>
                  <a:cubicBezTo>
                    <a:pt x="951" y="1613"/>
                    <a:pt x="957" y="1564"/>
                    <a:pt x="963" y="1515"/>
                  </a:cubicBezTo>
                  <a:lnTo>
                    <a:pt x="963" y="1515"/>
                  </a:lnTo>
                  <a:cubicBezTo>
                    <a:pt x="967" y="1487"/>
                    <a:pt x="923" y="1487"/>
                    <a:pt x="920" y="1515"/>
                  </a:cubicBezTo>
                  <a:lnTo>
                    <a:pt x="920" y="1515"/>
                  </a:lnTo>
                  <a:cubicBezTo>
                    <a:pt x="914" y="1558"/>
                    <a:pt x="908" y="1600"/>
                    <a:pt x="903" y="1643"/>
                  </a:cubicBezTo>
                  <a:lnTo>
                    <a:pt x="903" y="1643"/>
                  </a:lnTo>
                  <a:cubicBezTo>
                    <a:pt x="900" y="1645"/>
                    <a:pt x="897" y="1647"/>
                    <a:pt x="894" y="1651"/>
                  </a:cubicBezTo>
                  <a:lnTo>
                    <a:pt x="894" y="1651"/>
                  </a:lnTo>
                  <a:cubicBezTo>
                    <a:pt x="891" y="1655"/>
                    <a:pt x="888" y="1658"/>
                    <a:pt x="886" y="1661"/>
                  </a:cubicBezTo>
                  <a:lnTo>
                    <a:pt x="886" y="1661"/>
                  </a:lnTo>
                  <a:cubicBezTo>
                    <a:pt x="856" y="1651"/>
                    <a:pt x="827" y="1636"/>
                    <a:pt x="799" y="1617"/>
                  </a:cubicBezTo>
                  <a:lnTo>
                    <a:pt x="799" y="1617"/>
                  </a:lnTo>
                  <a:cubicBezTo>
                    <a:pt x="820" y="1584"/>
                    <a:pt x="841" y="1551"/>
                    <a:pt x="862" y="1519"/>
                  </a:cubicBezTo>
                  <a:lnTo>
                    <a:pt x="862" y="1519"/>
                  </a:lnTo>
                  <a:cubicBezTo>
                    <a:pt x="877" y="1494"/>
                    <a:pt x="839" y="1472"/>
                    <a:pt x="824" y="1496"/>
                  </a:cubicBezTo>
                  <a:close/>
                  <a:moveTo>
                    <a:pt x="1711" y="847"/>
                  </a:moveTo>
                  <a:lnTo>
                    <a:pt x="1711" y="847"/>
                  </a:lnTo>
                  <a:cubicBezTo>
                    <a:pt x="1751" y="844"/>
                    <a:pt x="1789" y="838"/>
                    <a:pt x="1829" y="830"/>
                  </a:cubicBezTo>
                  <a:lnTo>
                    <a:pt x="1829" y="830"/>
                  </a:lnTo>
                  <a:cubicBezTo>
                    <a:pt x="1829" y="836"/>
                    <a:pt x="1830" y="841"/>
                    <a:pt x="1830" y="847"/>
                  </a:cubicBezTo>
                  <a:lnTo>
                    <a:pt x="1830" y="847"/>
                  </a:lnTo>
                  <a:cubicBezTo>
                    <a:pt x="1819" y="845"/>
                    <a:pt x="1809" y="842"/>
                    <a:pt x="1798" y="840"/>
                  </a:cubicBezTo>
                  <a:lnTo>
                    <a:pt x="1798" y="840"/>
                  </a:lnTo>
                  <a:cubicBezTo>
                    <a:pt x="1770" y="834"/>
                    <a:pt x="1758" y="877"/>
                    <a:pt x="1786" y="883"/>
                  </a:cubicBezTo>
                  <a:lnTo>
                    <a:pt x="1786" y="883"/>
                  </a:lnTo>
                  <a:cubicBezTo>
                    <a:pt x="1801" y="886"/>
                    <a:pt x="1816" y="889"/>
                    <a:pt x="1832" y="893"/>
                  </a:cubicBezTo>
                  <a:lnTo>
                    <a:pt x="1832" y="893"/>
                  </a:lnTo>
                  <a:cubicBezTo>
                    <a:pt x="1832" y="907"/>
                    <a:pt x="1831" y="921"/>
                    <a:pt x="1830" y="936"/>
                  </a:cubicBezTo>
                  <a:lnTo>
                    <a:pt x="1830" y="936"/>
                  </a:lnTo>
                  <a:cubicBezTo>
                    <a:pt x="1801" y="926"/>
                    <a:pt x="1771" y="918"/>
                    <a:pt x="1741" y="913"/>
                  </a:cubicBezTo>
                  <a:lnTo>
                    <a:pt x="1741" y="913"/>
                  </a:lnTo>
                  <a:cubicBezTo>
                    <a:pt x="1712" y="909"/>
                    <a:pt x="1701" y="951"/>
                    <a:pt x="1729" y="956"/>
                  </a:cubicBezTo>
                  <a:lnTo>
                    <a:pt x="1729" y="956"/>
                  </a:lnTo>
                  <a:cubicBezTo>
                    <a:pt x="1762" y="961"/>
                    <a:pt x="1794" y="969"/>
                    <a:pt x="1826" y="980"/>
                  </a:cubicBezTo>
                  <a:lnTo>
                    <a:pt x="1826" y="980"/>
                  </a:lnTo>
                  <a:cubicBezTo>
                    <a:pt x="1800" y="1165"/>
                    <a:pt x="1694" y="1341"/>
                    <a:pt x="1526" y="1348"/>
                  </a:cubicBezTo>
                  <a:lnTo>
                    <a:pt x="1526" y="1348"/>
                  </a:lnTo>
                  <a:cubicBezTo>
                    <a:pt x="1523" y="1314"/>
                    <a:pt x="1505" y="1279"/>
                    <a:pt x="1469" y="1244"/>
                  </a:cubicBezTo>
                  <a:lnTo>
                    <a:pt x="1469" y="1244"/>
                  </a:lnTo>
                  <a:cubicBezTo>
                    <a:pt x="1479" y="1221"/>
                    <a:pt x="1489" y="1194"/>
                    <a:pt x="1499" y="1165"/>
                  </a:cubicBezTo>
                  <a:lnTo>
                    <a:pt x="1499" y="1165"/>
                  </a:lnTo>
                  <a:cubicBezTo>
                    <a:pt x="1528" y="1190"/>
                    <a:pt x="1559" y="1212"/>
                    <a:pt x="1594" y="1229"/>
                  </a:cubicBezTo>
                  <a:lnTo>
                    <a:pt x="1594" y="1229"/>
                  </a:lnTo>
                  <a:cubicBezTo>
                    <a:pt x="1620" y="1241"/>
                    <a:pt x="1642" y="1203"/>
                    <a:pt x="1616" y="1191"/>
                  </a:cubicBezTo>
                  <a:lnTo>
                    <a:pt x="1616" y="1191"/>
                  </a:lnTo>
                  <a:cubicBezTo>
                    <a:pt x="1581" y="1173"/>
                    <a:pt x="1548" y="1151"/>
                    <a:pt x="1520" y="1124"/>
                  </a:cubicBezTo>
                  <a:lnTo>
                    <a:pt x="1520" y="1124"/>
                  </a:lnTo>
                  <a:cubicBezTo>
                    <a:pt x="1517" y="1122"/>
                    <a:pt x="1515" y="1121"/>
                    <a:pt x="1513" y="1120"/>
                  </a:cubicBezTo>
                  <a:lnTo>
                    <a:pt x="1513" y="1120"/>
                  </a:lnTo>
                  <a:cubicBezTo>
                    <a:pt x="1515" y="1112"/>
                    <a:pt x="1517" y="1104"/>
                    <a:pt x="1519" y="1096"/>
                  </a:cubicBezTo>
                  <a:lnTo>
                    <a:pt x="1519" y="1096"/>
                  </a:lnTo>
                  <a:cubicBezTo>
                    <a:pt x="1551" y="1104"/>
                    <a:pt x="1583" y="1112"/>
                    <a:pt x="1614" y="1120"/>
                  </a:cubicBezTo>
                  <a:lnTo>
                    <a:pt x="1614" y="1120"/>
                  </a:lnTo>
                  <a:cubicBezTo>
                    <a:pt x="1642" y="1127"/>
                    <a:pt x="1654" y="1084"/>
                    <a:pt x="1626" y="1077"/>
                  </a:cubicBezTo>
                  <a:lnTo>
                    <a:pt x="1626" y="1077"/>
                  </a:lnTo>
                  <a:cubicBezTo>
                    <a:pt x="1594" y="1070"/>
                    <a:pt x="1562" y="1061"/>
                    <a:pt x="1530" y="1053"/>
                  </a:cubicBezTo>
                  <a:lnTo>
                    <a:pt x="1530" y="1053"/>
                  </a:lnTo>
                  <a:cubicBezTo>
                    <a:pt x="1532" y="1041"/>
                    <a:pt x="1535" y="1030"/>
                    <a:pt x="1537" y="1019"/>
                  </a:cubicBezTo>
                  <a:lnTo>
                    <a:pt x="1537" y="1019"/>
                  </a:lnTo>
                  <a:lnTo>
                    <a:pt x="1538" y="1019"/>
                  </a:lnTo>
                  <a:lnTo>
                    <a:pt x="1538" y="1019"/>
                  </a:lnTo>
                  <a:cubicBezTo>
                    <a:pt x="1563" y="1019"/>
                    <a:pt x="1587" y="1018"/>
                    <a:pt x="1612" y="1018"/>
                  </a:cubicBezTo>
                  <a:lnTo>
                    <a:pt x="1612" y="1018"/>
                  </a:lnTo>
                  <a:cubicBezTo>
                    <a:pt x="1641" y="1017"/>
                    <a:pt x="1641" y="973"/>
                    <a:pt x="1612" y="973"/>
                  </a:cubicBezTo>
                  <a:lnTo>
                    <a:pt x="1612" y="973"/>
                  </a:lnTo>
                  <a:cubicBezTo>
                    <a:pt x="1589" y="974"/>
                    <a:pt x="1567" y="974"/>
                    <a:pt x="1544" y="974"/>
                  </a:cubicBezTo>
                  <a:lnTo>
                    <a:pt x="1544" y="974"/>
                  </a:lnTo>
                  <a:cubicBezTo>
                    <a:pt x="1553" y="905"/>
                    <a:pt x="1554" y="838"/>
                    <a:pt x="1539" y="786"/>
                  </a:cubicBezTo>
                  <a:lnTo>
                    <a:pt x="1539" y="786"/>
                  </a:lnTo>
                  <a:cubicBezTo>
                    <a:pt x="1591" y="775"/>
                    <a:pt x="1642" y="760"/>
                    <a:pt x="1691" y="742"/>
                  </a:cubicBezTo>
                  <a:lnTo>
                    <a:pt x="1691" y="742"/>
                  </a:lnTo>
                  <a:cubicBezTo>
                    <a:pt x="1718" y="732"/>
                    <a:pt x="1707" y="689"/>
                    <a:pt x="1679" y="699"/>
                  </a:cubicBezTo>
                  <a:lnTo>
                    <a:pt x="1679" y="699"/>
                  </a:lnTo>
                  <a:cubicBezTo>
                    <a:pt x="1631" y="717"/>
                    <a:pt x="1581" y="731"/>
                    <a:pt x="1530" y="742"/>
                  </a:cubicBezTo>
                  <a:lnTo>
                    <a:pt x="1530" y="742"/>
                  </a:lnTo>
                  <a:cubicBezTo>
                    <a:pt x="1561" y="719"/>
                    <a:pt x="1591" y="696"/>
                    <a:pt x="1622" y="673"/>
                  </a:cubicBezTo>
                  <a:lnTo>
                    <a:pt x="1622" y="673"/>
                  </a:lnTo>
                  <a:cubicBezTo>
                    <a:pt x="1645" y="656"/>
                    <a:pt x="1622" y="618"/>
                    <a:pt x="1600" y="635"/>
                  </a:cubicBezTo>
                  <a:lnTo>
                    <a:pt x="1600" y="635"/>
                  </a:lnTo>
                  <a:cubicBezTo>
                    <a:pt x="1566" y="660"/>
                    <a:pt x="1532" y="685"/>
                    <a:pt x="1499" y="711"/>
                  </a:cubicBezTo>
                  <a:lnTo>
                    <a:pt x="1499" y="711"/>
                  </a:lnTo>
                  <a:cubicBezTo>
                    <a:pt x="1498" y="711"/>
                    <a:pt x="1497" y="710"/>
                    <a:pt x="1497" y="709"/>
                  </a:cubicBezTo>
                  <a:lnTo>
                    <a:pt x="1497" y="709"/>
                  </a:lnTo>
                  <a:cubicBezTo>
                    <a:pt x="1505" y="702"/>
                    <a:pt x="1509" y="692"/>
                    <a:pt x="1507" y="679"/>
                  </a:cubicBezTo>
                  <a:lnTo>
                    <a:pt x="1507" y="679"/>
                  </a:lnTo>
                  <a:cubicBezTo>
                    <a:pt x="1502" y="639"/>
                    <a:pt x="1496" y="599"/>
                    <a:pt x="1485" y="559"/>
                  </a:cubicBezTo>
                  <a:lnTo>
                    <a:pt x="1485" y="559"/>
                  </a:lnTo>
                  <a:cubicBezTo>
                    <a:pt x="1489" y="560"/>
                    <a:pt x="1492" y="559"/>
                    <a:pt x="1496" y="558"/>
                  </a:cubicBezTo>
                  <a:lnTo>
                    <a:pt x="1496" y="558"/>
                  </a:lnTo>
                  <a:cubicBezTo>
                    <a:pt x="1687" y="512"/>
                    <a:pt x="1791" y="630"/>
                    <a:pt x="1822" y="787"/>
                  </a:cubicBezTo>
                  <a:lnTo>
                    <a:pt x="1822" y="787"/>
                  </a:lnTo>
                  <a:cubicBezTo>
                    <a:pt x="1785" y="794"/>
                    <a:pt x="1748" y="800"/>
                    <a:pt x="1711" y="803"/>
                  </a:cubicBezTo>
                  <a:lnTo>
                    <a:pt x="1711" y="803"/>
                  </a:lnTo>
                  <a:cubicBezTo>
                    <a:pt x="1682" y="805"/>
                    <a:pt x="1682" y="849"/>
                    <a:pt x="1711" y="847"/>
                  </a:cubicBezTo>
                  <a:close/>
                  <a:moveTo>
                    <a:pt x="1965" y="1020"/>
                  </a:moveTo>
                  <a:lnTo>
                    <a:pt x="1965" y="1020"/>
                  </a:lnTo>
                  <a:cubicBezTo>
                    <a:pt x="2066" y="759"/>
                    <a:pt x="2021" y="388"/>
                    <a:pt x="1695" y="334"/>
                  </a:cubicBezTo>
                  <a:lnTo>
                    <a:pt x="1695" y="334"/>
                  </a:lnTo>
                  <a:cubicBezTo>
                    <a:pt x="1634" y="162"/>
                    <a:pt x="1316" y="88"/>
                    <a:pt x="1113" y="181"/>
                  </a:cubicBezTo>
                  <a:lnTo>
                    <a:pt x="1113" y="181"/>
                  </a:lnTo>
                  <a:cubicBezTo>
                    <a:pt x="1068" y="0"/>
                    <a:pt x="830" y="90"/>
                    <a:pt x="725" y="172"/>
                  </a:cubicBezTo>
                  <a:lnTo>
                    <a:pt x="725" y="172"/>
                  </a:lnTo>
                  <a:cubicBezTo>
                    <a:pt x="692" y="199"/>
                    <a:pt x="663" y="231"/>
                    <a:pt x="640" y="266"/>
                  </a:cubicBezTo>
                  <a:lnTo>
                    <a:pt x="640" y="266"/>
                  </a:lnTo>
                  <a:cubicBezTo>
                    <a:pt x="636" y="264"/>
                    <a:pt x="631" y="262"/>
                    <a:pt x="624" y="263"/>
                  </a:cubicBezTo>
                  <a:lnTo>
                    <a:pt x="624" y="263"/>
                  </a:lnTo>
                  <a:cubicBezTo>
                    <a:pt x="344" y="285"/>
                    <a:pt x="0" y="661"/>
                    <a:pt x="182" y="907"/>
                  </a:cubicBezTo>
                  <a:lnTo>
                    <a:pt x="182" y="907"/>
                  </a:lnTo>
                  <a:cubicBezTo>
                    <a:pt x="36" y="1078"/>
                    <a:pt x="81" y="1307"/>
                    <a:pt x="176" y="1498"/>
                  </a:cubicBezTo>
                  <a:lnTo>
                    <a:pt x="176" y="1498"/>
                  </a:lnTo>
                  <a:cubicBezTo>
                    <a:pt x="221" y="1586"/>
                    <a:pt x="296" y="1645"/>
                    <a:pt x="390" y="1671"/>
                  </a:cubicBezTo>
                  <a:lnTo>
                    <a:pt x="390" y="1671"/>
                  </a:lnTo>
                  <a:cubicBezTo>
                    <a:pt x="412" y="1678"/>
                    <a:pt x="432" y="1679"/>
                    <a:pt x="450" y="1677"/>
                  </a:cubicBezTo>
                  <a:lnTo>
                    <a:pt x="450" y="1677"/>
                  </a:lnTo>
                  <a:cubicBezTo>
                    <a:pt x="460" y="1771"/>
                    <a:pt x="541" y="1840"/>
                    <a:pt x="636" y="1858"/>
                  </a:cubicBezTo>
                  <a:lnTo>
                    <a:pt x="636" y="1858"/>
                  </a:lnTo>
                  <a:cubicBezTo>
                    <a:pt x="695" y="1869"/>
                    <a:pt x="753" y="1852"/>
                    <a:pt x="804" y="1822"/>
                  </a:cubicBezTo>
                  <a:lnTo>
                    <a:pt x="804" y="1822"/>
                  </a:lnTo>
                  <a:cubicBezTo>
                    <a:pt x="1051" y="2114"/>
                    <a:pt x="1566" y="1911"/>
                    <a:pt x="1668" y="1576"/>
                  </a:cubicBezTo>
                  <a:lnTo>
                    <a:pt x="1668" y="1576"/>
                  </a:lnTo>
                  <a:cubicBezTo>
                    <a:pt x="1751" y="1548"/>
                    <a:pt x="1825" y="1485"/>
                    <a:pt x="1873" y="1407"/>
                  </a:cubicBezTo>
                  <a:lnTo>
                    <a:pt x="1873" y="1407"/>
                  </a:lnTo>
                  <a:cubicBezTo>
                    <a:pt x="1927" y="1320"/>
                    <a:pt x="1983" y="1155"/>
                    <a:pt x="1952" y="1036"/>
                  </a:cubicBezTo>
                  <a:lnTo>
                    <a:pt x="1952" y="1036"/>
                  </a:lnTo>
                  <a:cubicBezTo>
                    <a:pt x="1957" y="1032"/>
                    <a:pt x="1963" y="1027"/>
                    <a:pt x="1965" y="1020"/>
                  </a:cubicBezTo>
                  <a:close/>
                </a:path>
              </a:pathLst>
            </a:custGeom>
            <a:solidFill>
              <a:schemeClr val="accent5"/>
            </a:solidFill>
            <a:ln>
              <a:noFill/>
            </a:ln>
            <a:effectLst/>
          </p:spPr>
          <p:txBody>
            <a:bodyPr wrap="none" anchor="ctr"/>
            <a:lstStyle/>
            <a:p>
              <a:endParaRPr lang="es-ES_tradnl" sz="919"/>
            </a:p>
          </p:txBody>
        </p:sp>
        <p:grpSp>
          <p:nvGrpSpPr>
            <p:cNvPr id="11" name="Group 10">
              <a:extLst>
                <a:ext uri="{FF2B5EF4-FFF2-40B4-BE49-F238E27FC236}">
                  <a16:creationId xmlns:a16="http://schemas.microsoft.com/office/drawing/2014/main" id="{7680525F-A267-4146-AF78-8DE59197D72D}"/>
                </a:ext>
              </a:extLst>
            </p:cNvPr>
            <p:cNvGrpSpPr/>
            <p:nvPr/>
          </p:nvGrpSpPr>
          <p:grpSpPr>
            <a:xfrm rot="759599">
              <a:off x="243217" y="3192686"/>
              <a:ext cx="1041315" cy="1797483"/>
              <a:chOff x="2263797" y="2598086"/>
              <a:chExt cx="532496" cy="919177"/>
            </a:xfrm>
            <a:solidFill>
              <a:schemeClr val="accent5"/>
            </a:solidFill>
          </p:grpSpPr>
          <p:sp>
            <p:nvSpPr>
              <p:cNvPr id="436" name="Freeform 12">
                <a:extLst>
                  <a:ext uri="{FF2B5EF4-FFF2-40B4-BE49-F238E27FC236}">
                    <a16:creationId xmlns:a16="http://schemas.microsoft.com/office/drawing/2014/main" id="{57BD573A-1E0D-7340-A991-51E2196A5915}"/>
                  </a:ext>
                </a:extLst>
              </p:cNvPr>
              <p:cNvSpPr>
                <a:spLocks noChangeArrowheads="1"/>
              </p:cNvSpPr>
              <p:nvPr/>
            </p:nvSpPr>
            <p:spPr bwMode="auto">
              <a:xfrm>
                <a:off x="2555008" y="2944317"/>
                <a:ext cx="83169" cy="194420"/>
              </a:xfrm>
              <a:custGeom>
                <a:avLst/>
                <a:gdLst>
                  <a:gd name="T0" fmla="*/ 298 w 338"/>
                  <a:gd name="T1" fmla="*/ 19 h 792"/>
                  <a:gd name="T2" fmla="*/ 298 w 338"/>
                  <a:gd name="T3" fmla="*/ 19 h 792"/>
                  <a:gd name="T4" fmla="*/ 7 w 338"/>
                  <a:gd name="T5" fmla="*/ 760 h 792"/>
                  <a:gd name="T6" fmla="*/ 7 w 338"/>
                  <a:gd name="T7" fmla="*/ 760 h 792"/>
                  <a:gd name="T8" fmla="*/ 37 w 338"/>
                  <a:gd name="T9" fmla="*/ 771 h 792"/>
                  <a:gd name="T10" fmla="*/ 37 w 338"/>
                  <a:gd name="T11" fmla="*/ 771 h 792"/>
                  <a:gd name="T12" fmla="*/ 328 w 338"/>
                  <a:gd name="T13" fmla="*/ 31 h 792"/>
                  <a:gd name="T14" fmla="*/ 328 w 338"/>
                  <a:gd name="T15" fmla="*/ 31 h 792"/>
                  <a:gd name="T16" fmla="*/ 298 w 338"/>
                  <a:gd name="T17" fmla="*/ 19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8" h="792">
                    <a:moveTo>
                      <a:pt x="298" y="19"/>
                    </a:moveTo>
                    <a:lnTo>
                      <a:pt x="298" y="19"/>
                    </a:lnTo>
                    <a:cubicBezTo>
                      <a:pt x="187" y="260"/>
                      <a:pt x="91" y="507"/>
                      <a:pt x="7" y="760"/>
                    </a:cubicBezTo>
                    <a:lnTo>
                      <a:pt x="7" y="760"/>
                    </a:lnTo>
                    <a:cubicBezTo>
                      <a:pt x="0" y="779"/>
                      <a:pt x="31" y="791"/>
                      <a:pt x="37" y="771"/>
                    </a:cubicBezTo>
                    <a:lnTo>
                      <a:pt x="37" y="771"/>
                    </a:lnTo>
                    <a:cubicBezTo>
                      <a:pt x="121" y="519"/>
                      <a:pt x="218" y="272"/>
                      <a:pt x="328" y="31"/>
                    </a:cubicBezTo>
                    <a:lnTo>
                      <a:pt x="328" y="31"/>
                    </a:lnTo>
                    <a:cubicBezTo>
                      <a:pt x="337" y="11"/>
                      <a:pt x="307" y="0"/>
                      <a:pt x="298"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7" name="Freeform 13">
                <a:extLst>
                  <a:ext uri="{FF2B5EF4-FFF2-40B4-BE49-F238E27FC236}">
                    <a16:creationId xmlns:a16="http://schemas.microsoft.com/office/drawing/2014/main" id="{1BA699F3-A0B9-804F-A614-AF474F804D89}"/>
                  </a:ext>
                </a:extLst>
              </p:cNvPr>
              <p:cNvSpPr>
                <a:spLocks noChangeArrowheads="1"/>
              </p:cNvSpPr>
              <p:nvPr/>
            </p:nvSpPr>
            <p:spPr bwMode="auto">
              <a:xfrm>
                <a:off x="2263797" y="2598086"/>
                <a:ext cx="532496" cy="919177"/>
              </a:xfrm>
              <a:custGeom>
                <a:avLst/>
                <a:gdLst>
                  <a:gd name="T0" fmla="*/ 1449 w 2174"/>
                  <a:gd name="T1" fmla="*/ 890 h 3753"/>
                  <a:gd name="T2" fmla="*/ 1029 w 2174"/>
                  <a:gd name="T3" fmla="*/ 478 h 3753"/>
                  <a:gd name="T4" fmla="*/ 1517 w 2174"/>
                  <a:gd name="T5" fmla="*/ 1718 h 3753"/>
                  <a:gd name="T6" fmla="*/ 1598 w 2174"/>
                  <a:gd name="T7" fmla="*/ 1101 h 3753"/>
                  <a:gd name="T8" fmla="*/ 1555 w 2174"/>
                  <a:gd name="T9" fmla="*/ 2071 h 3753"/>
                  <a:gd name="T10" fmla="*/ 1304 w 2174"/>
                  <a:gd name="T11" fmla="*/ 2642 h 3753"/>
                  <a:gd name="T12" fmla="*/ 1729 w 2174"/>
                  <a:gd name="T13" fmla="*/ 1974 h 3753"/>
                  <a:gd name="T14" fmla="*/ 1555 w 2174"/>
                  <a:gd name="T15" fmla="*/ 2071 h 3753"/>
                  <a:gd name="T16" fmla="*/ 193 w 2174"/>
                  <a:gd name="T17" fmla="*/ 1300 h 3753"/>
                  <a:gd name="T18" fmla="*/ 1142 w 2174"/>
                  <a:gd name="T19" fmla="*/ 2289 h 3753"/>
                  <a:gd name="T20" fmla="*/ 420 w 2174"/>
                  <a:gd name="T21" fmla="*/ 1495 h 3753"/>
                  <a:gd name="T22" fmla="*/ 1100 w 2174"/>
                  <a:gd name="T23" fmla="*/ 2303 h 3753"/>
                  <a:gd name="T24" fmla="*/ 595 w 2174"/>
                  <a:gd name="T25" fmla="*/ 848 h 3753"/>
                  <a:gd name="T26" fmla="*/ 767 w 2174"/>
                  <a:gd name="T27" fmla="*/ 1220 h 3753"/>
                  <a:gd name="T28" fmla="*/ 1621 w 2174"/>
                  <a:gd name="T29" fmla="*/ 3049 h 3753"/>
                  <a:gd name="T30" fmla="*/ 1994 w 2174"/>
                  <a:gd name="T31" fmla="*/ 2671 h 3753"/>
                  <a:gd name="T32" fmla="*/ 2064 w 2174"/>
                  <a:gd name="T33" fmla="*/ 2166 h 3753"/>
                  <a:gd name="T34" fmla="*/ 1146 w 2174"/>
                  <a:gd name="T35" fmla="*/ 3477 h 3753"/>
                  <a:gd name="T36" fmla="*/ 881 w 2174"/>
                  <a:gd name="T37" fmla="*/ 3487 h 3753"/>
                  <a:gd name="T38" fmla="*/ 971 w 2174"/>
                  <a:gd name="T39" fmla="*/ 3356 h 3753"/>
                  <a:gd name="T40" fmla="*/ 1151 w 2174"/>
                  <a:gd name="T41" fmla="*/ 3610 h 3753"/>
                  <a:gd name="T42" fmla="*/ 119 w 2174"/>
                  <a:gd name="T43" fmla="*/ 2241 h 3753"/>
                  <a:gd name="T44" fmla="*/ 744 w 2174"/>
                  <a:gd name="T45" fmla="*/ 2594 h 3753"/>
                  <a:gd name="T46" fmla="*/ 1024 w 2174"/>
                  <a:gd name="T47" fmla="*/ 2841 h 3753"/>
                  <a:gd name="T48" fmla="*/ 1264 w 2174"/>
                  <a:gd name="T49" fmla="*/ 2975 h 3753"/>
                  <a:gd name="T50" fmla="*/ 961 w 2174"/>
                  <a:gd name="T51" fmla="*/ 2901 h 3753"/>
                  <a:gd name="T52" fmla="*/ 581 w 2174"/>
                  <a:gd name="T53" fmla="*/ 2674 h 3753"/>
                  <a:gd name="T54" fmla="*/ 629 w 2174"/>
                  <a:gd name="T55" fmla="*/ 2770 h 3753"/>
                  <a:gd name="T56" fmla="*/ 1205 w 2174"/>
                  <a:gd name="T57" fmla="*/ 1028 h 3753"/>
                  <a:gd name="T58" fmla="*/ 1249 w 2174"/>
                  <a:gd name="T59" fmla="*/ 475 h 3753"/>
                  <a:gd name="T60" fmla="*/ 1053 w 2174"/>
                  <a:gd name="T61" fmla="*/ 364 h 3753"/>
                  <a:gd name="T62" fmla="*/ 1048 w 2174"/>
                  <a:gd name="T63" fmla="*/ 47 h 3753"/>
                  <a:gd name="T64" fmla="*/ 1149 w 2174"/>
                  <a:gd name="T65" fmla="*/ 1044 h 3753"/>
                  <a:gd name="T66" fmla="*/ 1112 w 2174"/>
                  <a:gd name="T67" fmla="*/ 1524 h 3753"/>
                  <a:gd name="T68" fmla="*/ 521 w 2174"/>
                  <a:gd name="T69" fmla="*/ 821 h 3753"/>
                  <a:gd name="T70" fmla="*/ 767 w 2174"/>
                  <a:gd name="T71" fmla="*/ 1335 h 3753"/>
                  <a:gd name="T72" fmla="*/ 1129 w 2174"/>
                  <a:gd name="T73" fmla="*/ 2172 h 3753"/>
                  <a:gd name="T74" fmla="*/ 159 w 2174"/>
                  <a:gd name="T75" fmla="*/ 1235 h 3753"/>
                  <a:gd name="T76" fmla="*/ 336 w 2174"/>
                  <a:gd name="T77" fmla="*/ 1594 h 3753"/>
                  <a:gd name="T78" fmla="*/ 1153 w 2174"/>
                  <a:gd name="T79" fmla="*/ 2347 h 3753"/>
                  <a:gd name="T80" fmla="*/ 50 w 2174"/>
                  <a:gd name="T81" fmla="*/ 2170 h 3753"/>
                  <a:gd name="T82" fmla="*/ 19 w 2174"/>
                  <a:gd name="T83" fmla="*/ 2206 h 3753"/>
                  <a:gd name="T84" fmla="*/ 1570 w 2174"/>
                  <a:gd name="T85" fmla="*/ 3393 h 3753"/>
                  <a:gd name="T86" fmla="*/ 763 w 2174"/>
                  <a:gd name="T87" fmla="*/ 3365 h 3753"/>
                  <a:gd name="T88" fmla="*/ 491 w 2174"/>
                  <a:gd name="T89" fmla="*/ 3586 h 3753"/>
                  <a:gd name="T90" fmla="*/ 1634 w 2174"/>
                  <a:gd name="T91" fmla="*/ 3477 h 3753"/>
                  <a:gd name="T92" fmla="*/ 1538 w 2174"/>
                  <a:gd name="T93" fmla="*/ 3262 h 3753"/>
                  <a:gd name="T94" fmla="*/ 1997 w 2174"/>
                  <a:gd name="T95" fmla="*/ 2782 h 3753"/>
                  <a:gd name="T96" fmla="*/ 2105 w 2174"/>
                  <a:gd name="T97" fmla="*/ 1990 h 3753"/>
                  <a:gd name="T98" fmla="*/ 1467 w 2174"/>
                  <a:gd name="T99" fmla="*/ 3142 h 3753"/>
                  <a:gd name="T100" fmla="*/ 1379 w 2174"/>
                  <a:gd name="T101" fmla="*/ 2963 h 3753"/>
                  <a:gd name="T102" fmla="*/ 1926 w 2174"/>
                  <a:gd name="T103" fmla="*/ 1434 h 3753"/>
                  <a:gd name="T104" fmla="*/ 1877 w 2174"/>
                  <a:gd name="T105" fmla="*/ 1434 h 3753"/>
                  <a:gd name="T106" fmla="*/ 1254 w 2174"/>
                  <a:gd name="T107" fmla="*/ 2600 h 3753"/>
                  <a:gd name="T108" fmla="*/ 1218 w 2174"/>
                  <a:gd name="T109" fmla="*/ 2334 h 3753"/>
                  <a:gd name="T110" fmla="*/ 1650 w 2174"/>
                  <a:gd name="T111" fmla="*/ 1064 h 3753"/>
                  <a:gd name="T112" fmla="*/ 1638 w 2174"/>
                  <a:gd name="T113" fmla="*/ 1013 h 3753"/>
                  <a:gd name="T114" fmla="*/ 1155 w 2174"/>
                  <a:gd name="T115" fmla="*/ 1653 h 3753"/>
                  <a:gd name="T116" fmla="*/ 1156 w 2174"/>
                  <a:gd name="T117" fmla="*/ 1630 h 3753"/>
                  <a:gd name="T118" fmla="*/ 1617 w 2174"/>
                  <a:gd name="T119" fmla="*/ 452 h 3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74" h="3753">
                    <a:moveTo>
                      <a:pt x="1191" y="1245"/>
                    </a:moveTo>
                    <a:lnTo>
                      <a:pt x="1191" y="1245"/>
                    </a:lnTo>
                    <a:cubicBezTo>
                      <a:pt x="1245" y="978"/>
                      <a:pt x="1389" y="750"/>
                      <a:pt x="1551" y="536"/>
                    </a:cubicBezTo>
                    <a:lnTo>
                      <a:pt x="1551" y="536"/>
                    </a:lnTo>
                    <a:cubicBezTo>
                      <a:pt x="1526" y="656"/>
                      <a:pt x="1493" y="775"/>
                      <a:pt x="1449" y="890"/>
                    </a:cubicBezTo>
                    <a:lnTo>
                      <a:pt x="1449" y="890"/>
                    </a:lnTo>
                    <a:cubicBezTo>
                      <a:pt x="1402" y="1009"/>
                      <a:pt x="1324" y="1195"/>
                      <a:pt x="1191" y="1245"/>
                    </a:cubicBezTo>
                    <a:close/>
                    <a:moveTo>
                      <a:pt x="980" y="239"/>
                    </a:moveTo>
                    <a:lnTo>
                      <a:pt x="980" y="239"/>
                    </a:lnTo>
                    <a:cubicBezTo>
                      <a:pt x="988" y="324"/>
                      <a:pt x="1012" y="411"/>
                      <a:pt x="1029" y="478"/>
                    </a:cubicBezTo>
                    <a:lnTo>
                      <a:pt x="1029" y="478"/>
                    </a:lnTo>
                    <a:cubicBezTo>
                      <a:pt x="1072" y="647"/>
                      <a:pt x="1117" y="805"/>
                      <a:pt x="1139" y="978"/>
                    </a:cubicBezTo>
                    <a:lnTo>
                      <a:pt x="1139" y="978"/>
                    </a:lnTo>
                    <a:cubicBezTo>
                      <a:pt x="900" y="804"/>
                      <a:pt x="905" y="505"/>
                      <a:pt x="980" y="239"/>
                    </a:cubicBezTo>
                    <a:close/>
                    <a:moveTo>
                      <a:pt x="1517" y="1718"/>
                    </a:moveTo>
                    <a:lnTo>
                      <a:pt x="1517" y="1718"/>
                    </a:lnTo>
                    <a:cubicBezTo>
                      <a:pt x="1449" y="1910"/>
                      <a:pt x="1322" y="2089"/>
                      <a:pt x="1216" y="2264"/>
                    </a:cubicBezTo>
                    <a:lnTo>
                      <a:pt x="1216" y="2264"/>
                    </a:lnTo>
                    <a:cubicBezTo>
                      <a:pt x="1118" y="1846"/>
                      <a:pt x="1393" y="1451"/>
                      <a:pt x="1598" y="1101"/>
                    </a:cubicBezTo>
                    <a:lnTo>
                      <a:pt x="1598" y="1101"/>
                    </a:lnTo>
                    <a:lnTo>
                      <a:pt x="1598" y="1102"/>
                    </a:lnTo>
                    <a:lnTo>
                      <a:pt x="1598" y="1102"/>
                    </a:lnTo>
                    <a:cubicBezTo>
                      <a:pt x="1585" y="1307"/>
                      <a:pt x="1584" y="1524"/>
                      <a:pt x="1517" y="1718"/>
                    </a:cubicBezTo>
                    <a:close/>
                    <a:moveTo>
                      <a:pt x="1555" y="2071"/>
                    </a:moveTo>
                    <a:lnTo>
                      <a:pt x="1555" y="2071"/>
                    </a:lnTo>
                    <a:cubicBezTo>
                      <a:pt x="1661" y="1890"/>
                      <a:pt x="1768" y="1708"/>
                      <a:pt x="1874" y="1527"/>
                    </a:cubicBezTo>
                    <a:lnTo>
                      <a:pt x="1874" y="1527"/>
                    </a:lnTo>
                    <a:cubicBezTo>
                      <a:pt x="1867" y="1730"/>
                      <a:pt x="1844" y="1932"/>
                      <a:pt x="1782" y="2128"/>
                    </a:cubicBezTo>
                    <a:lnTo>
                      <a:pt x="1782" y="2128"/>
                    </a:lnTo>
                    <a:cubicBezTo>
                      <a:pt x="1715" y="2337"/>
                      <a:pt x="1552" y="2631"/>
                      <a:pt x="1304" y="2642"/>
                    </a:cubicBezTo>
                    <a:lnTo>
                      <a:pt x="1304" y="2642"/>
                    </a:lnTo>
                    <a:cubicBezTo>
                      <a:pt x="1485" y="2444"/>
                      <a:pt x="1637" y="2224"/>
                      <a:pt x="1759" y="1986"/>
                    </a:cubicBezTo>
                    <a:lnTo>
                      <a:pt x="1759" y="1986"/>
                    </a:lnTo>
                    <a:cubicBezTo>
                      <a:pt x="1769" y="1967"/>
                      <a:pt x="1739" y="1956"/>
                      <a:pt x="1729" y="1974"/>
                    </a:cubicBezTo>
                    <a:lnTo>
                      <a:pt x="1729" y="1974"/>
                    </a:lnTo>
                    <a:cubicBezTo>
                      <a:pt x="1618" y="2189"/>
                      <a:pt x="1483" y="2388"/>
                      <a:pt x="1326" y="2570"/>
                    </a:cubicBezTo>
                    <a:lnTo>
                      <a:pt x="1326" y="2570"/>
                    </a:lnTo>
                    <a:cubicBezTo>
                      <a:pt x="1321" y="2569"/>
                      <a:pt x="1316" y="2569"/>
                      <a:pt x="1312" y="2571"/>
                    </a:cubicBezTo>
                    <a:lnTo>
                      <a:pt x="1312" y="2571"/>
                    </a:lnTo>
                    <a:cubicBezTo>
                      <a:pt x="1364" y="2392"/>
                      <a:pt x="1458" y="2234"/>
                      <a:pt x="1555" y="2071"/>
                    </a:cubicBezTo>
                    <a:close/>
                    <a:moveTo>
                      <a:pt x="555" y="1855"/>
                    </a:moveTo>
                    <a:lnTo>
                      <a:pt x="555" y="1855"/>
                    </a:lnTo>
                    <a:cubicBezTo>
                      <a:pt x="511" y="1760"/>
                      <a:pt x="462" y="1671"/>
                      <a:pt x="396" y="1589"/>
                    </a:cubicBezTo>
                    <a:lnTo>
                      <a:pt x="396" y="1589"/>
                    </a:lnTo>
                    <a:cubicBezTo>
                      <a:pt x="321" y="1496"/>
                      <a:pt x="233" y="1414"/>
                      <a:pt x="193" y="1300"/>
                    </a:cubicBezTo>
                    <a:lnTo>
                      <a:pt x="193" y="1300"/>
                    </a:lnTo>
                    <a:cubicBezTo>
                      <a:pt x="418" y="1385"/>
                      <a:pt x="629" y="1489"/>
                      <a:pt x="773" y="1691"/>
                    </a:cubicBezTo>
                    <a:lnTo>
                      <a:pt x="773" y="1691"/>
                    </a:lnTo>
                    <a:cubicBezTo>
                      <a:pt x="908" y="1880"/>
                      <a:pt x="1022" y="2089"/>
                      <a:pt x="1142" y="2289"/>
                    </a:cubicBezTo>
                    <a:lnTo>
                      <a:pt x="1142" y="2289"/>
                    </a:lnTo>
                    <a:cubicBezTo>
                      <a:pt x="951" y="2186"/>
                      <a:pt x="807" y="2035"/>
                      <a:pt x="700" y="1845"/>
                    </a:cubicBezTo>
                    <a:lnTo>
                      <a:pt x="700" y="1845"/>
                    </a:lnTo>
                    <a:cubicBezTo>
                      <a:pt x="624" y="1709"/>
                      <a:pt x="559" y="1573"/>
                      <a:pt x="440" y="1469"/>
                    </a:cubicBezTo>
                    <a:lnTo>
                      <a:pt x="440" y="1469"/>
                    </a:lnTo>
                    <a:cubicBezTo>
                      <a:pt x="424" y="1455"/>
                      <a:pt x="404" y="1482"/>
                      <a:pt x="420" y="1495"/>
                    </a:cubicBezTo>
                    <a:lnTo>
                      <a:pt x="420" y="1495"/>
                    </a:lnTo>
                    <a:cubicBezTo>
                      <a:pt x="572" y="1626"/>
                      <a:pt x="637" y="1821"/>
                      <a:pt x="747" y="1984"/>
                    </a:cubicBezTo>
                    <a:lnTo>
                      <a:pt x="747" y="1984"/>
                    </a:lnTo>
                    <a:cubicBezTo>
                      <a:pt x="836" y="2117"/>
                      <a:pt x="961" y="2223"/>
                      <a:pt x="1100" y="2303"/>
                    </a:cubicBezTo>
                    <a:lnTo>
                      <a:pt x="1100" y="2303"/>
                    </a:lnTo>
                    <a:cubicBezTo>
                      <a:pt x="817" y="2315"/>
                      <a:pt x="669" y="2094"/>
                      <a:pt x="555" y="1855"/>
                    </a:cubicBezTo>
                    <a:close/>
                    <a:moveTo>
                      <a:pt x="767" y="1220"/>
                    </a:moveTo>
                    <a:lnTo>
                      <a:pt x="767" y="1220"/>
                    </a:lnTo>
                    <a:cubicBezTo>
                      <a:pt x="713" y="1092"/>
                      <a:pt x="672" y="962"/>
                      <a:pt x="595" y="848"/>
                    </a:cubicBezTo>
                    <a:lnTo>
                      <a:pt x="595" y="848"/>
                    </a:lnTo>
                    <a:cubicBezTo>
                      <a:pt x="899" y="982"/>
                      <a:pt x="983" y="1357"/>
                      <a:pt x="1108" y="1642"/>
                    </a:cubicBezTo>
                    <a:lnTo>
                      <a:pt x="1108" y="1642"/>
                    </a:lnTo>
                    <a:cubicBezTo>
                      <a:pt x="1108" y="1644"/>
                      <a:pt x="1108" y="1647"/>
                      <a:pt x="1108" y="1649"/>
                    </a:cubicBezTo>
                    <a:lnTo>
                      <a:pt x="1108" y="1649"/>
                    </a:lnTo>
                    <a:cubicBezTo>
                      <a:pt x="953" y="1539"/>
                      <a:pt x="842" y="1395"/>
                      <a:pt x="767" y="1220"/>
                    </a:cubicBezTo>
                    <a:close/>
                    <a:moveTo>
                      <a:pt x="2064" y="2166"/>
                    </a:moveTo>
                    <a:lnTo>
                      <a:pt x="2064" y="2166"/>
                    </a:lnTo>
                    <a:cubicBezTo>
                      <a:pt x="1941" y="2473"/>
                      <a:pt x="1719" y="2732"/>
                      <a:pt x="1591" y="3037"/>
                    </a:cubicBezTo>
                    <a:lnTo>
                      <a:pt x="1591" y="3037"/>
                    </a:lnTo>
                    <a:cubicBezTo>
                      <a:pt x="1583" y="3057"/>
                      <a:pt x="1614" y="3068"/>
                      <a:pt x="1621" y="3049"/>
                    </a:cubicBezTo>
                    <a:lnTo>
                      <a:pt x="1621" y="3049"/>
                    </a:lnTo>
                    <a:cubicBezTo>
                      <a:pt x="1755" y="2732"/>
                      <a:pt x="1988" y="2465"/>
                      <a:pt x="2107" y="2143"/>
                    </a:cubicBezTo>
                    <a:lnTo>
                      <a:pt x="2107" y="2143"/>
                    </a:lnTo>
                    <a:cubicBezTo>
                      <a:pt x="2101" y="2324"/>
                      <a:pt x="2062" y="2500"/>
                      <a:pt x="1994" y="2671"/>
                    </a:cubicBezTo>
                    <a:lnTo>
                      <a:pt x="1994" y="2671"/>
                    </a:lnTo>
                    <a:cubicBezTo>
                      <a:pt x="1952" y="2776"/>
                      <a:pt x="1895" y="2873"/>
                      <a:pt x="1830" y="2966"/>
                    </a:cubicBezTo>
                    <a:lnTo>
                      <a:pt x="1830" y="2966"/>
                    </a:lnTo>
                    <a:cubicBezTo>
                      <a:pt x="1768" y="3055"/>
                      <a:pt x="1648" y="3239"/>
                      <a:pt x="1523" y="3209"/>
                    </a:cubicBezTo>
                    <a:lnTo>
                      <a:pt x="1523" y="3209"/>
                    </a:lnTo>
                    <a:cubicBezTo>
                      <a:pt x="1452" y="2796"/>
                      <a:pt x="1857" y="2501"/>
                      <a:pt x="2064" y="2166"/>
                    </a:cubicBezTo>
                    <a:lnTo>
                      <a:pt x="612" y="3573"/>
                    </a:lnTo>
                    <a:lnTo>
                      <a:pt x="612" y="3573"/>
                    </a:lnTo>
                    <a:cubicBezTo>
                      <a:pt x="679" y="3572"/>
                      <a:pt x="745" y="3561"/>
                      <a:pt x="812" y="3542"/>
                    </a:cubicBezTo>
                    <a:lnTo>
                      <a:pt x="812" y="3542"/>
                    </a:lnTo>
                    <a:cubicBezTo>
                      <a:pt x="924" y="3510"/>
                      <a:pt x="1028" y="3466"/>
                      <a:pt x="1146" y="3477"/>
                    </a:cubicBezTo>
                    <a:lnTo>
                      <a:pt x="1146" y="3477"/>
                    </a:lnTo>
                    <a:cubicBezTo>
                      <a:pt x="1167" y="3479"/>
                      <a:pt x="1170" y="3446"/>
                      <a:pt x="1150" y="3444"/>
                    </a:cubicBezTo>
                    <a:lnTo>
                      <a:pt x="1150" y="3444"/>
                    </a:lnTo>
                    <a:cubicBezTo>
                      <a:pt x="1056" y="3436"/>
                      <a:pt x="969" y="3459"/>
                      <a:pt x="881" y="3487"/>
                    </a:cubicBezTo>
                    <a:lnTo>
                      <a:pt x="881" y="3487"/>
                    </a:lnTo>
                    <a:cubicBezTo>
                      <a:pt x="778" y="3518"/>
                      <a:pt x="683" y="3541"/>
                      <a:pt x="579" y="3540"/>
                    </a:cubicBezTo>
                    <a:lnTo>
                      <a:pt x="579" y="3540"/>
                    </a:lnTo>
                    <a:cubicBezTo>
                      <a:pt x="612" y="3520"/>
                      <a:pt x="643" y="3498"/>
                      <a:pt x="675" y="3475"/>
                    </a:cubicBezTo>
                    <a:lnTo>
                      <a:pt x="675" y="3475"/>
                    </a:lnTo>
                    <a:cubicBezTo>
                      <a:pt x="765" y="3410"/>
                      <a:pt x="861" y="3374"/>
                      <a:pt x="971" y="3356"/>
                    </a:cubicBezTo>
                    <a:lnTo>
                      <a:pt x="971" y="3356"/>
                    </a:lnTo>
                    <a:cubicBezTo>
                      <a:pt x="1171" y="3322"/>
                      <a:pt x="1376" y="3379"/>
                      <a:pt x="1566" y="3443"/>
                    </a:cubicBezTo>
                    <a:lnTo>
                      <a:pt x="1566" y="3443"/>
                    </a:lnTo>
                    <a:cubicBezTo>
                      <a:pt x="1423" y="3487"/>
                      <a:pt x="1299" y="3578"/>
                      <a:pt x="1151" y="3610"/>
                    </a:cubicBezTo>
                    <a:lnTo>
                      <a:pt x="1151" y="3610"/>
                    </a:lnTo>
                    <a:cubicBezTo>
                      <a:pt x="978" y="3647"/>
                      <a:pt x="786" y="3622"/>
                      <a:pt x="612" y="3573"/>
                    </a:cubicBezTo>
                    <a:lnTo>
                      <a:pt x="2064" y="2166"/>
                    </a:lnTo>
                    <a:close/>
                    <a:moveTo>
                      <a:pt x="629" y="2770"/>
                    </a:moveTo>
                    <a:lnTo>
                      <a:pt x="629" y="2770"/>
                    </a:lnTo>
                    <a:cubicBezTo>
                      <a:pt x="448" y="2607"/>
                      <a:pt x="285" y="2420"/>
                      <a:pt x="119" y="2241"/>
                    </a:cubicBezTo>
                    <a:lnTo>
                      <a:pt x="119" y="2241"/>
                    </a:lnTo>
                    <a:cubicBezTo>
                      <a:pt x="219" y="2272"/>
                      <a:pt x="317" y="2306"/>
                      <a:pt x="412" y="2352"/>
                    </a:cubicBezTo>
                    <a:lnTo>
                      <a:pt x="412" y="2352"/>
                    </a:lnTo>
                    <a:cubicBezTo>
                      <a:pt x="535" y="2412"/>
                      <a:pt x="642" y="2505"/>
                      <a:pt x="744" y="2594"/>
                    </a:cubicBezTo>
                    <a:lnTo>
                      <a:pt x="744" y="2594"/>
                    </a:lnTo>
                    <a:cubicBezTo>
                      <a:pt x="825" y="2666"/>
                      <a:pt x="905" y="2741"/>
                      <a:pt x="989" y="2807"/>
                    </a:cubicBezTo>
                    <a:lnTo>
                      <a:pt x="989" y="2807"/>
                    </a:lnTo>
                    <a:cubicBezTo>
                      <a:pt x="988" y="2809"/>
                      <a:pt x="986" y="2810"/>
                      <a:pt x="985" y="2812"/>
                    </a:cubicBezTo>
                    <a:lnTo>
                      <a:pt x="985" y="2812"/>
                    </a:lnTo>
                    <a:cubicBezTo>
                      <a:pt x="966" y="2837"/>
                      <a:pt x="1005" y="2866"/>
                      <a:pt x="1024" y="2841"/>
                    </a:cubicBezTo>
                    <a:lnTo>
                      <a:pt x="1024" y="2841"/>
                    </a:lnTo>
                    <a:cubicBezTo>
                      <a:pt x="1025" y="2839"/>
                      <a:pt x="1025" y="2837"/>
                      <a:pt x="1026" y="2836"/>
                    </a:cubicBezTo>
                    <a:lnTo>
                      <a:pt x="1026" y="2836"/>
                    </a:lnTo>
                    <a:cubicBezTo>
                      <a:pt x="1100" y="2891"/>
                      <a:pt x="1178" y="2939"/>
                      <a:pt x="1264" y="2975"/>
                    </a:cubicBezTo>
                    <a:lnTo>
                      <a:pt x="1264" y="2975"/>
                    </a:lnTo>
                    <a:cubicBezTo>
                      <a:pt x="1260" y="2975"/>
                      <a:pt x="1257" y="2975"/>
                      <a:pt x="1254" y="2975"/>
                    </a:cubicBezTo>
                    <a:lnTo>
                      <a:pt x="1254" y="2975"/>
                    </a:lnTo>
                    <a:cubicBezTo>
                      <a:pt x="1219" y="2974"/>
                      <a:pt x="1185" y="2969"/>
                      <a:pt x="1151" y="2963"/>
                    </a:cubicBezTo>
                    <a:lnTo>
                      <a:pt x="1151" y="2963"/>
                    </a:lnTo>
                    <a:cubicBezTo>
                      <a:pt x="1085" y="2953"/>
                      <a:pt x="1022" y="2929"/>
                      <a:pt x="961" y="2901"/>
                    </a:cubicBezTo>
                    <a:lnTo>
                      <a:pt x="961" y="2901"/>
                    </a:lnTo>
                    <a:cubicBezTo>
                      <a:pt x="830" y="2841"/>
                      <a:pt x="712" y="2738"/>
                      <a:pt x="600" y="2648"/>
                    </a:cubicBezTo>
                    <a:lnTo>
                      <a:pt x="600" y="2648"/>
                    </a:lnTo>
                    <a:cubicBezTo>
                      <a:pt x="584" y="2634"/>
                      <a:pt x="565" y="2661"/>
                      <a:pt x="581" y="2674"/>
                    </a:cubicBezTo>
                    <a:lnTo>
                      <a:pt x="581" y="2674"/>
                    </a:lnTo>
                    <a:cubicBezTo>
                      <a:pt x="706" y="2775"/>
                      <a:pt x="834" y="2878"/>
                      <a:pt x="981" y="2945"/>
                    </a:cubicBezTo>
                    <a:lnTo>
                      <a:pt x="981" y="2945"/>
                    </a:lnTo>
                    <a:cubicBezTo>
                      <a:pt x="1029" y="2967"/>
                      <a:pt x="1110" y="2997"/>
                      <a:pt x="1186" y="3010"/>
                    </a:cubicBezTo>
                    <a:lnTo>
                      <a:pt x="1186" y="3010"/>
                    </a:lnTo>
                    <a:cubicBezTo>
                      <a:pt x="980" y="3028"/>
                      <a:pt x="784" y="2909"/>
                      <a:pt x="629" y="2770"/>
                    </a:cubicBezTo>
                    <a:close/>
                    <a:moveTo>
                      <a:pt x="1604" y="428"/>
                    </a:moveTo>
                    <a:lnTo>
                      <a:pt x="1604" y="428"/>
                    </a:lnTo>
                    <a:cubicBezTo>
                      <a:pt x="1595" y="421"/>
                      <a:pt x="1580" y="419"/>
                      <a:pt x="1570" y="432"/>
                    </a:cubicBezTo>
                    <a:lnTo>
                      <a:pt x="1570" y="432"/>
                    </a:lnTo>
                    <a:cubicBezTo>
                      <a:pt x="1425" y="617"/>
                      <a:pt x="1290" y="810"/>
                      <a:pt x="1205" y="1028"/>
                    </a:cubicBezTo>
                    <a:lnTo>
                      <a:pt x="1205" y="1028"/>
                    </a:lnTo>
                    <a:cubicBezTo>
                      <a:pt x="1230" y="841"/>
                      <a:pt x="1262" y="657"/>
                      <a:pt x="1297" y="480"/>
                    </a:cubicBezTo>
                    <a:lnTo>
                      <a:pt x="1297" y="480"/>
                    </a:lnTo>
                    <a:cubicBezTo>
                      <a:pt x="1304" y="449"/>
                      <a:pt x="1255" y="444"/>
                      <a:pt x="1249" y="475"/>
                    </a:cubicBezTo>
                    <a:lnTo>
                      <a:pt x="1249" y="475"/>
                    </a:lnTo>
                    <a:cubicBezTo>
                      <a:pt x="1222" y="609"/>
                      <a:pt x="1197" y="746"/>
                      <a:pt x="1177" y="885"/>
                    </a:cubicBezTo>
                    <a:lnTo>
                      <a:pt x="1177" y="885"/>
                    </a:lnTo>
                    <a:cubicBezTo>
                      <a:pt x="1163" y="788"/>
                      <a:pt x="1145" y="692"/>
                      <a:pt x="1116" y="597"/>
                    </a:cubicBezTo>
                    <a:lnTo>
                      <a:pt x="1116" y="597"/>
                    </a:lnTo>
                    <a:cubicBezTo>
                      <a:pt x="1092" y="520"/>
                      <a:pt x="1069" y="444"/>
                      <a:pt x="1053" y="364"/>
                    </a:cubicBezTo>
                    <a:lnTo>
                      <a:pt x="1053" y="364"/>
                    </a:lnTo>
                    <a:cubicBezTo>
                      <a:pt x="1036" y="278"/>
                      <a:pt x="1009" y="150"/>
                      <a:pt x="1050" y="70"/>
                    </a:cubicBezTo>
                    <a:lnTo>
                      <a:pt x="1050" y="70"/>
                    </a:lnTo>
                    <a:cubicBezTo>
                      <a:pt x="1055" y="61"/>
                      <a:pt x="1053" y="52"/>
                      <a:pt x="1048" y="47"/>
                    </a:cubicBezTo>
                    <a:lnTo>
                      <a:pt x="1048" y="47"/>
                    </a:lnTo>
                    <a:lnTo>
                      <a:pt x="1048" y="47"/>
                    </a:lnTo>
                    <a:lnTo>
                      <a:pt x="1048" y="47"/>
                    </a:lnTo>
                    <a:cubicBezTo>
                      <a:pt x="1060" y="17"/>
                      <a:pt x="1014" y="0"/>
                      <a:pt x="1002" y="29"/>
                    </a:cubicBezTo>
                    <a:lnTo>
                      <a:pt x="1002" y="29"/>
                    </a:lnTo>
                    <a:cubicBezTo>
                      <a:pt x="864" y="360"/>
                      <a:pt x="785" y="823"/>
                      <a:pt x="1149" y="1044"/>
                    </a:cubicBezTo>
                    <a:lnTo>
                      <a:pt x="1149" y="1044"/>
                    </a:lnTo>
                    <a:cubicBezTo>
                      <a:pt x="1151" y="1045"/>
                      <a:pt x="1153" y="1045"/>
                      <a:pt x="1154" y="1046"/>
                    </a:cubicBezTo>
                    <a:lnTo>
                      <a:pt x="1154" y="1046"/>
                    </a:lnTo>
                    <a:cubicBezTo>
                      <a:pt x="1134" y="1204"/>
                      <a:pt x="1119" y="1364"/>
                      <a:pt x="1112" y="1524"/>
                    </a:cubicBezTo>
                    <a:lnTo>
                      <a:pt x="1112" y="1524"/>
                    </a:lnTo>
                    <a:cubicBezTo>
                      <a:pt x="990" y="1221"/>
                      <a:pt x="880" y="866"/>
                      <a:pt x="531" y="773"/>
                    </a:cubicBezTo>
                    <a:lnTo>
                      <a:pt x="531" y="773"/>
                    </a:lnTo>
                    <a:cubicBezTo>
                      <a:pt x="501" y="765"/>
                      <a:pt x="483" y="811"/>
                      <a:pt x="514" y="819"/>
                    </a:cubicBezTo>
                    <a:lnTo>
                      <a:pt x="514" y="819"/>
                    </a:lnTo>
                    <a:cubicBezTo>
                      <a:pt x="516" y="819"/>
                      <a:pt x="518" y="820"/>
                      <a:pt x="521" y="821"/>
                    </a:cubicBezTo>
                    <a:lnTo>
                      <a:pt x="521" y="821"/>
                    </a:lnTo>
                    <a:cubicBezTo>
                      <a:pt x="521" y="825"/>
                      <a:pt x="523" y="830"/>
                      <a:pt x="526" y="834"/>
                    </a:cubicBezTo>
                    <a:lnTo>
                      <a:pt x="526" y="834"/>
                    </a:lnTo>
                    <a:cubicBezTo>
                      <a:pt x="642" y="983"/>
                      <a:pt x="684" y="1169"/>
                      <a:pt x="767" y="1335"/>
                    </a:cubicBezTo>
                    <a:lnTo>
                      <a:pt x="767" y="1335"/>
                    </a:lnTo>
                    <a:cubicBezTo>
                      <a:pt x="842" y="1487"/>
                      <a:pt x="964" y="1612"/>
                      <a:pt x="1104" y="1706"/>
                    </a:cubicBezTo>
                    <a:lnTo>
                      <a:pt x="1104" y="1706"/>
                    </a:lnTo>
                    <a:cubicBezTo>
                      <a:pt x="1105" y="1706"/>
                      <a:pt x="1106" y="1706"/>
                      <a:pt x="1107" y="1707"/>
                    </a:cubicBezTo>
                    <a:lnTo>
                      <a:pt x="1107" y="1707"/>
                    </a:lnTo>
                    <a:cubicBezTo>
                      <a:pt x="1106" y="1863"/>
                      <a:pt x="1113" y="2019"/>
                      <a:pt x="1129" y="2172"/>
                    </a:cubicBezTo>
                    <a:lnTo>
                      <a:pt x="1129" y="2172"/>
                    </a:lnTo>
                    <a:cubicBezTo>
                      <a:pt x="1015" y="1975"/>
                      <a:pt x="902" y="1773"/>
                      <a:pt x="763" y="1596"/>
                    </a:cubicBezTo>
                    <a:lnTo>
                      <a:pt x="763" y="1596"/>
                    </a:lnTo>
                    <a:cubicBezTo>
                      <a:pt x="616" y="1409"/>
                      <a:pt x="375" y="1313"/>
                      <a:pt x="159" y="1235"/>
                    </a:cubicBezTo>
                    <a:lnTo>
                      <a:pt x="159" y="1235"/>
                    </a:lnTo>
                    <a:cubicBezTo>
                      <a:pt x="131" y="1225"/>
                      <a:pt x="114" y="1264"/>
                      <a:pt x="137" y="1278"/>
                    </a:cubicBezTo>
                    <a:lnTo>
                      <a:pt x="137" y="1278"/>
                    </a:lnTo>
                    <a:cubicBezTo>
                      <a:pt x="137" y="1280"/>
                      <a:pt x="137" y="1281"/>
                      <a:pt x="137" y="1282"/>
                    </a:cubicBezTo>
                    <a:lnTo>
                      <a:pt x="137" y="1282"/>
                    </a:lnTo>
                    <a:cubicBezTo>
                      <a:pt x="171" y="1407"/>
                      <a:pt x="253" y="1498"/>
                      <a:pt x="336" y="1594"/>
                    </a:cubicBezTo>
                    <a:lnTo>
                      <a:pt x="336" y="1594"/>
                    </a:lnTo>
                    <a:cubicBezTo>
                      <a:pt x="440" y="1715"/>
                      <a:pt x="500" y="1857"/>
                      <a:pt x="570" y="1997"/>
                    </a:cubicBezTo>
                    <a:lnTo>
                      <a:pt x="570" y="1997"/>
                    </a:lnTo>
                    <a:cubicBezTo>
                      <a:pt x="686" y="2228"/>
                      <a:pt x="887" y="2380"/>
                      <a:pt x="1153" y="2347"/>
                    </a:cubicBezTo>
                    <a:lnTo>
                      <a:pt x="1153" y="2347"/>
                    </a:lnTo>
                    <a:cubicBezTo>
                      <a:pt x="1187" y="2553"/>
                      <a:pt x="1241" y="2754"/>
                      <a:pt x="1319" y="2944"/>
                    </a:cubicBezTo>
                    <a:lnTo>
                      <a:pt x="1319" y="2944"/>
                    </a:lnTo>
                    <a:cubicBezTo>
                      <a:pt x="1093" y="2862"/>
                      <a:pt x="922" y="2687"/>
                      <a:pt x="744" y="2530"/>
                    </a:cubicBezTo>
                    <a:lnTo>
                      <a:pt x="744" y="2530"/>
                    </a:lnTo>
                    <a:cubicBezTo>
                      <a:pt x="536" y="2346"/>
                      <a:pt x="315" y="2247"/>
                      <a:pt x="50" y="2170"/>
                    </a:cubicBezTo>
                    <a:lnTo>
                      <a:pt x="50" y="2170"/>
                    </a:lnTo>
                    <a:cubicBezTo>
                      <a:pt x="50" y="2170"/>
                      <a:pt x="50" y="2170"/>
                      <a:pt x="49" y="2170"/>
                    </a:cubicBezTo>
                    <a:lnTo>
                      <a:pt x="49" y="2170"/>
                    </a:lnTo>
                    <a:cubicBezTo>
                      <a:pt x="27" y="2159"/>
                      <a:pt x="0" y="2186"/>
                      <a:pt x="19" y="2206"/>
                    </a:cubicBezTo>
                    <a:lnTo>
                      <a:pt x="19" y="2206"/>
                    </a:lnTo>
                    <a:cubicBezTo>
                      <a:pt x="237" y="2435"/>
                      <a:pt x="445" y="2689"/>
                      <a:pt x="692" y="2887"/>
                    </a:cubicBezTo>
                    <a:lnTo>
                      <a:pt x="692" y="2887"/>
                    </a:lnTo>
                    <a:cubicBezTo>
                      <a:pt x="876" y="3034"/>
                      <a:pt x="1126" y="3114"/>
                      <a:pt x="1351" y="3017"/>
                    </a:cubicBezTo>
                    <a:lnTo>
                      <a:pt x="1351" y="3017"/>
                    </a:lnTo>
                    <a:cubicBezTo>
                      <a:pt x="1411" y="3148"/>
                      <a:pt x="1483" y="3274"/>
                      <a:pt x="1570" y="3393"/>
                    </a:cubicBezTo>
                    <a:lnTo>
                      <a:pt x="1570" y="3393"/>
                    </a:lnTo>
                    <a:cubicBezTo>
                      <a:pt x="1395" y="3336"/>
                      <a:pt x="1217" y="3293"/>
                      <a:pt x="1031" y="3300"/>
                    </a:cubicBezTo>
                    <a:lnTo>
                      <a:pt x="1031" y="3300"/>
                    </a:lnTo>
                    <a:cubicBezTo>
                      <a:pt x="938" y="3305"/>
                      <a:pt x="848" y="3329"/>
                      <a:pt x="763" y="3365"/>
                    </a:cubicBezTo>
                    <a:lnTo>
                      <a:pt x="763" y="3365"/>
                    </a:lnTo>
                    <a:cubicBezTo>
                      <a:pt x="662" y="3409"/>
                      <a:pt x="585" y="3492"/>
                      <a:pt x="482" y="3534"/>
                    </a:cubicBezTo>
                    <a:lnTo>
                      <a:pt x="482" y="3534"/>
                    </a:lnTo>
                    <a:cubicBezTo>
                      <a:pt x="461" y="3542"/>
                      <a:pt x="465" y="3566"/>
                      <a:pt x="478" y="3576"/>
                    </a:cubicBezTo>
                    <a:lnTo>
                      <a:pt x="478" y="3576"/>
                    </a:lnTo>
                    <a:cubicBezTo>
                      <a:pt x="481" y="3581"/>
                      <a:pt x="485" y="3583"/>
                      <a:pt x="491" y="3586"/>
                    </a:cubicBezTo>
                    <a:lnTo>
                      <a:pt x="491" y="3586"/>
                    </a:lnTo>
                    <a:cubicBezTo>
                      <a:pt x="683" y="3653"/>
                      <a:pt x="885" y="3684"/>
                      <a:pt x="1089" y="3668"/>
                    </a:cubicBezTo>
                    <a:lnTo>
                      <a:pt x="1089" y="3668"/>
                    </a:lnTo>
                    <a:cubicBezTo>
                      <a:pt x="1290" y="3652"/>
                      <a:pt x="1441" y="3513"/>
                      <a:pt x="1634" y="3477"/>
                    </a:cubicBezTo>
                    <a:lnTo>
                      <a:pt x="1634" y="3477"/>
                    </a:lnTo>
                    <a:cubicBezTo>
                      <a:pt x="1705" y="3566"/>
                      <a:pt x="1786" y="3651"/>
                      <a:pt x="1876" y="3731"/>
                    </a:cubicBezTo>
                    <a:lnTo>
                      <a:pt x="1876" y="3731"/>
                    </a:lnTo>
                    <a:cubicBezTo>
                      <a:pt x="1899" y="3752"/>
                      <a:pt x="1928" y="3712"/>
                      <a:pt x="1904" y="3692"/>
                    </a:cubicBezTo>
                    <a:lnTo>
                      <a:pt x="1904" y="3692"/>
                    </a:lnTo>
                    <a:cubicBezTo>
                      <a:pt x="1758" y="3561"/>
                      <a:pt x="1637" y="3416"/>
                      <a:pt x="1538" y="3262"/>
                    </a:cubicBezTo>
                    <a:lnTo>
                      <a:pt x="1538" y="3262"/>
                    </a:lnTo>
                    <a:cubicBezTo>
                      <a:pt x="1632" y="3272"/>
                      <a:pt x="1701" y="3194"/>
                      <a:pt x="1762" y="3129"/>
                    </a:cubicBezTo>
                    <a:lnTo>
                      <a:pt x="1762" y="3129"/>
                    </a:lnTo>
                    <a:cubicBezTo>
                      <a:pt x="1858" y="3026"/>
                      <a:pt x="1933" y="2907"/>
                      <a:pt x="1997" y="2782"/>
                    </a:cubicBezTo>
                    <a:lnTo>
                      <a:pt x="1997" y="2782"/>
                    </a:lnTo>
                    <a:cubicBezTo>
                      <a:pt x="2124" y="2532"/>
                      <a:pt x="2173" y="2247"/>
                      <a:pt x="2152" y="1968"/>
                    </a:cubicBezTo>
                    <a:lnTo>
                      <a:pt x="2152" y="1968"/>
                    </a:lnTo>
                    <a:cubicBezTo>
                      <a:pt x="2150" y="1937"/>
                      <a:pt x="2102" y="1944"/>
                      <a:pt x="2104" y="1976"/>
                    </a:cubicBezTo>
                    <a:lnTo>
                      <a:pt x="2104" y="1976"/>
                    </a:lnTo>
                    <a:cubicBezTo>
                      <a:pt x="2105" y="1980"/>
                      <a:pt x="2104" y="1985"/>
                      <a:pt x="2105" y="1990"/>
                    </a:cubicBezTo>
                    <a:lnTo>
                      <a:pt x="2105" y="1990"/>
                    </a:lnTo>
                    <a:cubicBezTo>
                      <a:pt x="2099" y="1992"/>
                      <a:pt x="2095" y="1996"/>
                      <a:pt x="2092" y="2002"/>
                    </a:cubicBezTo>
                    <a:lnTo>
                      <a:pt x="2092" y="2002"/>
                    </a:lnTo>
                    <a:cubicBezTo>
                      <a:pt x="1940" y="2391"/>
                      <a:pt x="1445" y="2695"/>
                      <a:pt x="1467" y="3142"/>
                    </a:cubicBezTo>
                    <a:lnTo>
                      <a:pt x="1467" y="3142"/>
                    </a:lnTo>
                    <a:cubicBezTo>
                      <a:pt x="1440" y="3093"/>
                      <a:pt x="1415" y="3044"/>
                      <a:pt x="1393" y="2994"/>
                    </a:cubicBezTo>
                    <a:lnTo>
                      <a:pt x="1393" y="2994"/>
                    </a:lnTo>
                    <a:cubicBezTo>
                      <a:pt x="1397" y="2982"/>
                      <a:pt x="1395" y="2967"/>
                      <a:pt x="1379" y="2963"/>
                    </a:cubicBezTo>
                    <a:lnTo>
                      <a:pt x="1379" y="2963"/>
                    </a:lnTo>
                    <a:lnTo>
                      <a:pt x="1379" y="2963"/>
                    </a:lnTo>
                    <a:cubicBezTo>
                      <a:pt x="1341" y="2875"/>
                      <a:pt x="1308" y="2784"/>
                      <a:pt x="1280" y="2691"/>
                    </a:cubicBezTo>
                    <a:lnTo>
                      <a:pt x="1280" y="2691"/>
                    </a:lnTo>
                    <a:cubicBezTo>
                      <a:pt x="1506" y="2695"/>
                      <a:pt x="1659" y="2497"/>
                      <a:pt x="1757" y="2315"/>
                    </a:cubicBezTo>
                    <a:lnTo>
                      <a:pt x="1757" y="2315"/>
                    </a:lnTo>
                    <a:cubicBezTo>
                      <a:pt x="1899" y="2050"/>
                      <a:pt x="1920" y="1729"/>
                      <a:pt x="1926" y="1434"/>
                    </a:cubicBezTo>
                    <a:lnTo>
                      <a:pt x="1926" y="1434"/>
                    </a:lnTo>
                    <a:cubicBezTo>
                      <a:pt x="1927" y="1403"/>
                      <a:pt x="1878" y="1398"/>
                      <a:pt x="1877" y="1430"/>
                    </a:cubicBezTo>
                    <a:lnTo>
                      <a:pt x="1877" y="1430"/>
                    </a:lnTo>
                    <a:cubicBezTo>
                      <a:pt x="1877" y="1432"/>
                      <a:pt x="1877" y="1433"/>
                      <a:pt x="1877" y="1434"/>
                    </a:cubicBezTo>
                    <a:lnTo>
                      <a:pt x="1877" y="1434"/>
                    </a:lnTo>
                    <a:cubicBezTo>
                      <a:pt x="1873" y="1436"/>
                      <a:pt x="1870" y="1439"/>
                      <a:pt x="1867" y="1443"/>
                    </a:cubicBezTo>
                    <a:lnTo>
                      <a:pt x="1867" y="1443"/>
                    </a:lnTo>
                    <a:cubicBezTo>
                      <a:pt x="1735" y="1668"/>
                      <a:pt x="1603" y="1892"/>
                      <a:pt x="1472" y="2116"/>
                    </a:cubicBezTo>
                    <a:lnTo>
                      <a:pt x="1472" y="2116"/>
                    </a:lnTo>
                    <a:cubicBezTo>
                      <a:pt x="1379" y="2273"/>
                      <a:pt x="1298" y="2425"/>
                      <a:pt x="1254" y="2600"/>
                    </a:cubicBezTo>
                    <a:lnTo>
                      <a:pt x="1254" y="2600"/>
                    </a:lnTo>
                    <a:cubicBezTo>
                      <a:pt x="1234" y="2519"/>
                      <a:pt x="1216" y="2436"/>
                      <a:pt x="1203" y="2354"/>
                    </a:cubicBezTo>
                    <a:lnTo>
                      <a:pt x="1203" y="2354"/>
                    </a:lnTo>
                    <a:cubicBezTo>
                      <a:pt x="1210" y="2350"/>
                      <a:pt x="1216" y="2343"/>
                      <a:pt x="1218" y="2334"/>
                    </a:cubicBezTo>
                    <a:lnTo>
                      <a:pt x="1218" y="2334"/>
                    </a:lnTo>
                    <a:cubicBezTo>
                      <a:pt x="1225" y="2334"/>
                      <a:pt x="1232" y="2331"/>
                      <a:pt x="1237" y="2323"/>
                    </a:cubicBezTo>
                    <a:lnTo>
                      <a:pt x="1237" y="2323"/>
                    </a:lnTo>
                    <a:cubicBezTo>
                      <a:pt x="1350" y="2132"/>
                      <a:pt x="1479" y="1942"/>
                      <a:pt x="1562" y="1735"/>
                    </a:cubicBezTo>
                    <a:lnTo>
                      <a:pt x="1562" y="1735"/>
                    </a:lnTo>
                    <a:cubicBezTo>
                      <a:pt x="1644" y="1530"/>
                      <a:pt x="1633" y="1282"/>
                      <a:pt x="1650" y="1064"/>
                    </a:cubicBezTo>
                    <a:lnTo>
                      <a:pt x="1650" y="1064"/>
                    </a:lnTo>
                    <a:cubicBezTo>
                      <a:pt x="1651" y="1060"/>
                      <a:pt x="1649" y="1056"/>
                      <a:pt x="1648" y="1053"/>
                    </a:cubicBezTo>
                    <a:lnTo>
                      <a:pt x="1648" y="1053"/>
                    </a:lnTo>
                    <a:cubicBezTo>
                      <a:pt x="1648" y="1040"/>
                      <a:pt x="1644" y="1028"/>
                      <a:pt x="1638" y="1013"/>
                    </a:cubicBezTo>
                    <a:lnTo>
                      <a:pt x="1638" y="1013"/>
                    </a:lnTo>
                    <a:cubicBezTo>
                      <a:pt x="1631" y="998"/>
                      <a:pt x="1605" y="992"/>
                      <a:pt x="1596" y="1009"/>
                    </a:cubicBezTo>
                    <a:lnTo>
                      <a:pt x="1596" y="1009"/>
                    </a:lnTo>
                    <a:cubicBezTo>
                      <a:pt x="1436" y="1291"/>
                      <a:pt x="1214" y="1603"/>
                      <a:pt x="1159" y="1935"/>
                    </a:cubicBezTo>
                    <a:lnTo>
                      <a:pt x="1159" y="1935"/>
                    </a:lnTo>
                    <a:cubicBezTo>
                      <a:pt x="1155" y="1841"/>
                      <a:pt x="1154" y="1748"/>
                      <a:pt x="1155" y="1653"/>
                    </a:cubicBezTo>
                    <a:lnTo>
                      <a:pt x="1155" y="1653"/>
                    </a:lnTo>
                    <a:cubicBezTo>
                      <a:pt x="1160" y="1647"/>
                      <a:pt x="1161" y="1640"/>
                      <a:pt x="1157" y="1632"/>
                    </a:cubicBezTo>
                    <a:lnTo>
                      <a:pt x="1157" y="1632"/>
                    </a:lnTo>
                    <a:cubicBezTo>
                      <a:pt x="1157" y="1631"/>
                      <a:pt x="1157" y="1631"/>
                      <a:pt x="1156" y="1630"/>
                    </a:cubicBezTo>
                    <a:lnTo>
                      <a:pt x="1156" y="1630"/>
                    </a:lnTo>
                    <a:cubicBezTo>
                      <a:pt x="1159" y="1520"/>
                      <a:pt x="1165" y="1410"/>
                      <a:pt x="1175" y="1301"/>
                    </a:cubicBezTo>
                    <a:lnTo>
                      <a:pt x="1175" y="1301"/>
                    </a:lnTo>
                    <a:cubicBezTo>
                      <a:pt x="1314" y="1271"/>
                      <a:pt x="1386" y="1130"/>
                      <a:pt x="1447" y="1013"/>
                    </a:cubicBezTo>
                    <a:lnTo>
                      <a:pt x="1447" y="1013"/>
                    </a:lnTo>
                    <a:cubicBezTo>
                      <a:pt x="1537" y="839"/>
                      <a:pt x="1583" y="643"/>
                      <a:pt x="1617" y="452"/>
                    </a:cubicBezTo>
                    <a:lnTo>
                      <a:pt x="1617" y="452"/>
                    </a:lnTo>
                    <a:cubicBezTo>
                      <a:pt x="1619" y="440"/>
                      <a:pt x="1613" y="432"/>
                      <a:pt x="1604" y="42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12" name="Freeform 14">
              <a:extLst>
                <a:ext uri="{FF2B5EF4-FFF2-40B4-BE49-F238E27FC236}">
                  <a16:creationId xmlns:a16="http://schemas.microsoft.com/office/drawing/2014/main" id="{A8CC96E3-9699-2040-96C8-3F5F73C0BF88}"/>
                </a:ext>
              </a:extLst>
            </p:cNvPr>
            <p:cNvSpPr>
              <a:spLocks noChangeArrowheads="1"/>
            </p:cNvSpPr>
            <p:nvPr/>
          </p:nvSpPr>
          <p:spPr bwMode="auto">
            <a:xfrm rot="759599">
              <a:off x="800636" y="2972082"/>
              <a:ext cx="773066" cy="2078405"/>
            </a:xfrm>
            <a:custGeom>
              <a:avLst/>
              <a:gdLst>
                <a:gd name="T0" fmla="*/ 1543 w 1615"/>
                <a:gd name="T1" fmla="*/ 1190 h 4337"/>
                <a:gd name="T2" fmla="*/ 1455 w 1615"/>
                <a:gd name="T3" fmla="*/ 1828 h 4337"/>
                <a:gd name="T4" fmla="*/ 1091 w 1615"/>
                <a:gd name="T5" fmla="*/ 2545 h 4337"/>
                <a:gd name="T6" fmla="*/ 1142 w 1615"/>
                <a:gd name="T7" fmla="*/ 3076 h 4337"/>
                <a:gd name="T8" fmla="*/ 991 w 1615"/>
                <a:gd name="T9" fmla="*/ 3103 h 4337"/>
                <a:gd name="T10" fmla="*/ 227 w 1615"/>
                <a:gd name="T11" fmla="*/ 1709 h 4337"/>
                <a:gd name="T12" fmla="*/ 295 w 1615"/>
                <a:gd name="T13" fmla="*/ 2142 h 4337"/>
                <a:gd name="T14" fmla="*/ 440 w 1615"/>
                <a:gd name="T15" fmla="*/ 1817 h 4337"/>
                <a:gd name="T16" fmla="*/ 557 w 1615"/>
                <a:gd name="T17" fmla="*/ 2002 h 4337"/>
                <a:gd name="T18" fmla="*/ 518 w 1615"/>
                <a:gd name="T19" fmla="*/ 2928 h 4337"/>
                <a:gd name="T20" fmla="*/ 765 w 1615"/>
                <a:gd name="T21" fmla="*/ 1328 h 4337"/>
                <a:gd name="T22" fmla="*/ 833 w 1615"/>
                <a:gd name="T23" fmla="*/ 676 h 4337"/>
                <a:gd name="T24" fmla="*/ 1015 w 1615"/>
                <a:gd name="T25" fmla="*/ 642 h 4337"/>
                <a:gd name="T26" fmla="*/ 1314 w 1615"/>
                <a:gd name="T27" fmla="*/ 64 h 4337"/>
                <a:gd name="T28" fmla="*/ 1314 w 1615"/>
                <a:gd name="T29" fmla="*/ 64 h 4337"/>
                <a:gd name="T30" fmla="*/ 1479 w 1615"/>
                <a:gd name="T31" fmla="*/ 849 h 4337"/>
                <a:gd name="T32" fmla="*/ 1421 w 1615"/>
                <a:gd name="T33" fmla="*/ 924 h 4337"/>
                <a:gd name="T34" fmla="*/ 1563 w 1615"/>
                <a:gd name="T35" fmla="*/ 1138 h 4337"/>
                <a:gd name="T36" fmla="*/ 1212 w 1615"/>
                <a:gd name="T37" fmla="*/ 1914 h 4337"/>
                <a:gd name="T38" fmla="*/ 1123 w 1615"/>
                <a:gd name="T39" fmla="*/ 1768 h 4337"/>
                <a:gd name="T40" fmla="*/ 1108 w 1615"/>
                <a:gd name="T41" fmla="*/ 1784 h 4337"/>
                <a:gd name="T42" fmla="*/ 850 w 1615"/>
                <a:gd name="T43" fmla="*/ 2266 h 4337"/>
                <a:gd name="T44" fmla="*/ 1005 w 1615"/>
                <a:gd name="T45" fmla="*/ 1602 h 4337"/>
                <a:gd name="T46" fmla="*/ 1358 w 1615"/>
                <a:gd name="T47" fmla="*/ 1336 h 4337"/>
                <a:gd name="T48" fmla="*/ 1458 w 1615"/>
                <a:gd name="T49" fmla="*/ 971 h 4337"/>
                <a:gd name="T50" fmla="*/ 1434 w 1615"/>
                <a:gd name="T51" fmla="*/ 820 h 4337"/>
                <a:gd name="T52" fmla="*/ 1276 w 1615"/>
                <a:gd name="T53" fmla="*/ 867 h 4337"/>
                <a:gd name="T54" fmla="*/ 1361 w 1615"/>
                <a:gd name="T55" fmla="*/ 31 h 4337"/>
                <a:gd name="T56" fmla="*/ 1177 w 1615"/>
                <a:gd name="T57" fmla="*/ 404 h 4337"/>
                <a:gd name="T58" fmla="*/ 972 w 1615"/>
                <a:gd name="T59" fmla="*/ 815 h 4337"/>
                <a:gd name="T60" fmla="*/ 932 w 1615"/>
                <a:gd name="T61" fmla="*/ 637 h 4337"/>
                <a:gd name="T62" fmla="*/ 1065 w 1615"/>
                <a:gd name="T63" fmla="*/ 244 h 4337"/>
                <a:gd name="T64" fmla="*/ 884 w 1615"/>
                <a:gd name="T65" fmla="*/ 624 h 4337"/>
                <a:gd name="T66" fmla="*/ 743 w 1615"/>
                <a:gd name="T67" fmla="*/ 639 h 4337"/>
                <a:gd name="T68" fmla="*/ 633 w 1615"/>
                <a:gd name="T69" fmla="*/ 1034 h 4337"/>
                <a:gd name="T70" fmla="*/ 808 w 1615"/>
                <a:gd name="T71" fmla="*/ 2233 h 4337"/>
                <a:gd name="T72" fmla="*/ 504 w 1615"/>
                <a:gd name="T73" fmla="*/ 3106 h 4337"/>
                <a:gd name="T74" fmla="*/ 518 w 1615"/>
                <a:gd name="T75" fmla="*/ 2866 h 4337"/>
                <a:gd name="T76" fmla="*/ 548 w 1615"/>
                <a:gd name="T77" fmla="*/ 2053 h 4337"/>
                <a:gd name="T78" fmla="*/ 446 w 1615"/>
                <a:gd name="T79" fmla="*/ 1759 h 4337"/>
                <a:gd name="T80" fmla="*/ 495 w 1615"/>
                <a:gd name="T81" fmla="*/ 2050 h 4337"/>
                <a:gd name="T82" fmla="*/ 292 w 1615"/>
                <a:gd name="T83" fmla="*/ 2273 h 4337"/>
                <a:gd name="T84" fmla="*/ 201 w 1615"/>
                <a:gd name="T85" fmla="*/ 2158 h 4337"/>
                <a:gd name="T86" fmla="*/ 212 w 1615"/>
                <a:gd name="T87" fmla="*/ 1656 h 4337"/>
                <a:gd name="T88" fmla="*/ 75 w 1615"/>
                <a:gd name="T89" fmla="*/ 2085 h 4337"/>
                <a:gd name="T90" fmla="*/ 168 w 1615"/>
                <a:gd name="T91" fmla="*/ 2338 h 4337"/>
                <a:gd name="T92" fmla="*/ 328 w 1615"/>
                <a:gd name="T93" fmla="*/ 3163 h 4337"/>
                <a:gd name="T94" fmla="*/ 538 w 1615"/>
                <a:gd name="T95" fmla="*/ 3958 h 4337"/>
                <a:gd name="T96" fmla="*/ 593 w 1615"/>
                <a:gd name="T97" fmla="*/ 3534 h 4337"/>
                <a:gd name="T98" fmla="*/ 1192 w 1615"/>
                <a:gd name="T99" fmla="*/ 3051 h 4337"/>
                <a:gd name="T100" fmla="*/ 1119 w 1615"/>
                <a:gd name="T101" fmla="*/ 2615 h 4337"/>
                <a:gd name="T102" fmla="*/ 1153 w 1615"/>
                <a:gd name="T103" fmla="*/ 2456 h 4337"/>
                <a:gd name="T104" fmla="*/ 1072 w 1615"/>
                <a:gd name="T105" fmla="*/ 2600 h 4337"/>
                <a:gd name="T106" fmla="*/ 1274 w 1615"/>
                <a:gd name="T107" fmla="*/ 1906 h 4337"/>
                <a:gd name="T108" fmla="*/ 1336 w 1615"/>
                <a:gd name="T109" fmla="*/ 1800 h 4337"/>
                <a:gd name="T110" fmla="*/ 1563 w 1615"/>
                <a:gd name="T111" fmla="*/ 1138 h 4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15" h="4337">
                  <a:moveTo>
                    <a:pt x="1549" y="1327"/>
                  </a:moveTo>
                  <a:lnTo>
                    <a:pt x="1549" y="1327"/>
                  </a:lnTo>
                  <a:cubicBezTo>
                    <a:pt x="1545" y="1346"/>
                    <a:pt x="1513" y="1466"/>
                    <a:pt x="1484" y="1459"/>
                  </a:cubicBezTo>
                  <a:lnTo>
                    <a:pt x="1484" y="1459"/>
                  </a:lnTo>
                  <a:cubicBezTo>
                    <a:pt x="1442" y="1418"/>
                    <a:pt x="1435" y="1365"/>
                    <a:pt x="1451" y="1310"/>
                  </a:cubicBezTo>
                  <a:lnTo>
                    <a:pt x="1451" y="1310"/>
                  </a:lnTo>
                  <a:cubicBezTo>
                    <a:pt x="1458" y="1283"/>
                    <a:pt x="1506" y="1208"/>
                    <a:pt x="1543" y="1190"/>
                  </a:cubicBezTo>
                  <a:lnTo>
                    <a:pt x="1543" y="1190"/>
                  </a:lnTo>
                  <a:cubicBezTo>
                    <a:pt x="1547" y="1193"/>
                    <a:pt x="1552" y="1194"/>
                    <a:pt x="1558" y="1193"/>
                  </a:cubicBezTo>
                  <a:lnTo>
                    <a:pt x="1558" y="1193"/>
                  </a:lnTo>
                  <a:cubicBezTo>
                    <a:pt x="1561" y="1239"/>
                    <a:pt x="1558" y="1282"/>
                    <a:pt x="1549" y="1327"/>
                  </a:cubicBezTo>
                  <a:close/>
                  <a:moveTo>
                    <a:pt x="1455" y="1828"/>
                  </a:moveTo>
                  <a:lnTo>
                    <a:pt x="1455" y="1828"/>
                  </a:lnTo>
                  <a:cubicBezTo>
                    <a:pt x="1419" y="1863"/>
                    <a:pt x="1353" y="1910"/>
                    <a:pt x="1310" y="1872"/>
                  </a:cubicBezTo>
                  <a:lnTo>
                    <a:pt x="1310" y="1872"/>
                  </a:lnTo>
                  <a:cubicBezTo>
                    <a:pt x="1348" y="1844"/>
                    <a:pt x="1412" y="1808"/>
                    <a:pt x="1455" y="1828"/>
                  </a:cubicBezTo>
                  <a:close/>
                  <a:moveTo>
                    <a:pt x="1154" y="1959"/>
                  </a:moveTo>
                  <a:lnTo>
                    <a:pt x="1154" y="1959"/>
                  </a:lnTo>
                  <a:cubicBezTo>
                    <a:pt x="1133" y="1919"/>
                    <a:pt x="1139" y="1869"/>
                    <a:pt x="1149" y="1823"/>
                  </a:cubicBezTo>
                  <a:lnTo>
                    <a:pt x="1149" y="1823"/>
                  </a:lnTo>
                  <a:cubicBezTo>
                    <a:pt x="1179" y="1845"/>
                    <a:pt x="1167" y="1913"/>
                    <a:pt x="1154" y="1959"/>
                  </a:cubicBezTo>
                  <a:close/>
                  <a:moveTo>
                    <a:pt x="1085" y="2342"/>
                  </a:moveTo>
                  <a:lnTo>
                    <a:pt x="1085" y="2342"/>
                  </a:lnTo>
                  <a:cubicBezTo>
                    <a:pt x="1116" y="2403"/>
                    <a:pt x="1107" y="2477"/>
                    <a:pt x="1091" y="2545"/>
                  </a:cubicBezTo>
                  <a:lnTo>
                    <a:pt x="1091" y="2545"/>
                  </a:lnTo>
                  <a:cubicBezTo>
                    <a:pt x="1053" y="2487"/>
                    <a:pt x="1061" y="2406"/>
                    <a:pt x="1085" y="2342"/>
                  </a:cubicBezTo>
                  <a:close/>
                  <a:moveTo>
                    <a:pt x="1365" y="2349"/>
                  </a:moveTo>
                  <a:lnTo>
                    <a:pt x="1365" y="2349"/>
                  </a:lnTo>
                  <a:cubicBezTo>
                    <a:pt x="1323" y="2444"/>
                    <a:pt x="1245" y="2560"/>
                    <a:pt x="1142" y="2566"/>
                  </a:cubicBezTo>
                  <a:lnTo>
                    <a:pt x="1142" y="2566"/>
                  </a:lnTo>
                  <a:cubicBezTo>
                    <a:pt x="1187" y="2468"/>
                    <a:pt x="1267" y="2392"/>
                    <a:pt x="1365" y="2349"/>
                  </a:cubicBezTo>
                  <a:close/>
                  <a:moveTo>
                    <a:pt x="1142" y="3076"/>
                  </a:moveTo>
                  <a:lnTo>
                    <a:pt x="1142" y="3076"/>
                  </a:lnTo>
                  <a:cubicBezTo>
                    <a:pt x="1111" y="3113"/>
                    <a:pt x="1075" y="3141"/>
                    <a:pt x="1031" y="3163"/>
                  </a:cubicBezTo>
                  <a:lnTo>
                    <a:pt x="1031" y="3163"/>
                  </a:lnTo>
                  <a:cubicBezTo>
                    <a:pt x="998" y="3179"/>
                    <a:pt x="873" y="3221"/>
                    <a:pt x="857" y="3163"/>
                  </a:cubicBezTo>
                  <a:lnTo>
                    <a:pt x="857" y="3163"/>
                  </a:lnTo>
                  <a:lnTo>
                    <a:pt x="857" y="3162"/>
                  </a:lnTo>
                  <a:lnTo>
                    <a:pt x="857" y="3162"/>
                  </a:lnTo>
                  <a:cubicBezTo>
                    <a:pt x="898" y="3135"/>
                    <a:pt x="942" y="3117"/>
                    <a:pt x="991" y="3103"/>
                  </a:cubicBezTo>
                  <a:lnTo>
                    <a:pt x="991" y="3103"/>
                  </a:lnTo>
                  <a:cubicBezTo>
                    <a:pt x="1031" y="3092"/>
                    <a:pt x="1097" y="3067"/>
                    <a:pt x="1142" y="3076"/>
                  </a:cubicBezTo>
                  <a:close/>
                  <a:moveTo>
                    <a:pt x="71" y="2136"/>
                  </a:moveTo>
                  <a:lnTo>
                    <a:pt x="71" y="2136"/>
                  </a:lnTo>
                  <a:cubicBezTo>
                    <a:pt x="125" y="2161"/>
                    <a:pt x="144" y="2220"/>
                    <a:pt x="152" y="2276"/>
                  </a:cubicBezTo>
                  <a:lnTo>
                    <a:pt x="152" y="2276"/>
                  </a:lnTo>
                  <a:cubicBezTo>
                    <a:pt x="99" y="2253"/>
                    <a:pt x="64" y="2196"/>
                    <a:pt x="71" y="2136"/>
                  </a:cubicBezTo>
                  <a:close/>
                  <a:moveTo>
                    <a:pt x="227" y="1709"/>
                  </a:moveTo>
                  <a:lnTo>
                    <a:pt x="227" y="1709"/>
                  </a:lnTo>
                  <a:cubicBezTo>
                    <a:pt x="246" y="1804"/>
                    <a:pt x="282" y="1929"/>
                    <a:pt x="194" y="1989"/>
                  </a:cubicBezTo>
                  <a:lnTo>
                    <a:pt x="194" y="1989"/>
                  </a:lnTo>
                  <a:cubicBezTo>
                    <a:pt x="192" y="1986"/>
                    <a:pt x="190" y="1984"/>
                    <a:pt x="187" y="1982"/>
                  </a:cubicBezTo>
                  <a:lnTo>
                    <a:pt x="187" y="1982"/>
                  </a:lnTo>
                  <a:cubicBezTo>
                    <a:pt x="79" y="1906"/>
                    <a:pt x="154" y="1781"/>
                    <a:pt x="227" y="1709"/>
                  </a:cubicBezTo>
                  <a:close/>
                  <a:moveTo>
                    <a:pt x="295" y="2142"/>
                  </a:moveTo>
                  <a:lnTo>
                    <a:pt x="295" y="2142"/>
                  </a:lnTo>
                  <a:cubicBezTo>
                    <a:pt x="293" y="2163"/>
                    <a:pt x="288" y="2184"/>
                    <a:pt x="278" y="2204"/>
                  </a:cubicBezTo>
                  <a:lnTo>
                    <a:pt x="278" y="2204"/>
                  </a:lnTo>
                  <a:cubicBezTo>
                    <a:pt x="270" y="2223"/>
                    <a:pt x="240" y="2270"/>
                    <a:pt x="212" y="2283"/>
                  </a:cubicBezTo>
                  <a:lnTo>
                    <a:pt x="212" y="2283"/>
                  </a:lnTo>
                  <a:cubicBezTo>
                    <a:pt x="211" y="2282"/>
                    <a:pt x="210" y="2281"/>
                    <a:pt x="208" y="2280"/>
                  </a:cubicBezTo>
                  <a:lnTo>
                    <a:pt x="208" y="2280"/>
                  </a:lnTo>
                  <a:cubicBezTo>
                    <a:pt x="208" y="2222"/>
                    <a:pt x="242" y="2167"/>
                    <a:pt x="295" y="2142"/>
                  </a:cubicBezTo>
                  <a:close/>
                  <a:moveTo>
                    <a:pt x="440" y="1817"/>
                  </a:moveTo>
                  <a:lnTo>
                    <a:pt x="440" y="1817"/>
                  </a:lnTo>
                  <a:cubicBezTo>
                    <a:pt x="490" y="1862"/>
                    <a:pt x="515" y="1929"/>
                    <a:pt x="505" y="1998"/>
                  </a:cubicBezTo>
                  <a:lnTo>
                    <a:pt x="505" y="1998"/>
                  </a:lnTo>
                  <a:cubicBezTo>
                    <a:pt x="451" y="1955"/>
                    <a:pt x="424" y="1883"/>
                    <a:pt x="440" y="1817"/>
                  </a:cubicBezTo>
                  <a:close/>
                  <a:moveTo>
                    <a:pt x="666" y="1732"/>
                  </a:moveTo>
                  <a:lnTo>
                    <a:pt x="666" y="1732"/>
                  </a:lnTo>
                  <a:cubicBezTo>
                    <a:pt x="664" y="1828"/>
                    <a:pt x="651" y="1979"/>
                    <a:pt x="557" y="2002"/>
                  </a:cubicBezTo>
                  <a:lnTo>
                    <a:pt x="557" y="2002"/>
                  </a:lnTo>
                  <a:cubicBezTo>
                    <a:pt x="567" y="1916"/>
                    <a:pt x="595" y="1784"/>
                    <a:pt x="666" y="1732"/>
                  </a:cubicBezTo>
                  <a:close/>
                  <a:moveTo>
                    <a:pt x="518" y="2928"/>
                  </a:moveTo>
                  <a:lnTo>
                    <a:pt x="518" y="2928"/>
                  </a:lnTo>
                  <a:cubicBezTo>
                    <a:pt x="516" y="2961"/>
                    <a:pt x="509" y="2993"/>
                    <a:pt x="495" y="3025"/>
                  </a:cubicBezTo>
                  <a:lnTo>
                    <a:pt x="495" y="3025"/>
                  </a:lnTo>
                  <a:cubicBezTo>
                    <a:pt x="482" y="3056"/>
                    <a:pt x="432" y="3139"/>
                    <a:pt x="384" y="3138"/>
                  </a:cubicBezTo>
                  <a:lnTo>
                    <a:pt x="384" y="3138"/>
                  </a:lnTo>
                  <a:cubicBezTo>
                    <a:pt x="407" y="3056"/>
                    <a:pt x="453" y="2983"/>
                    <a:pt x="518" y="2928"/>
                  </a:cubicBezTo>
                  <a:lnTo>
                    <a:pt x="701" y="1250"/>
                  </a:lnTo>
                  <a:lnTo>
                    <a:pt x="701" y="1250"/>
                  </a:lnTo>
                  <a:cubicBezTo>
                    <a:pt x="669" y="1203"/>
                    <a:pt x="654" y="1150"/>
                    <a:pt x="652" y="1096"/>
                  </a:cubicBezTo>
                  <a:lnTo>
                    <a:pt x="652" y="1096"/>
                  </a:lnTo>
                  <a:cubicBezTo>
                    <a:pt x="726" y="1150"/>
                    <a:pt x="755" y="1244"/>
                    <a:pt x="770" y="1334"/>
                  </a:cubicBezTo>
                  <a:lnTo>
                    <a:pt x="770" y="1334"/>
                  </a:lnTo>
                  <a:cubicBezTo>
                    <a:pt x="768" y="1332"/>
                    <a:pt x="766" y="1330"/>
                    <a:pt x="765" y="1328"/>
                  </a:cubicBezTo>
                  <a:lnTo>
                    <a:pt x="765" y="1328"/>
                  </a:lnTo>
                  <a:cubicBezTo>
                    <a:pt x="740" y="1305"/>
                    <a:pt x="720" y="1278"/>
                    <a:pt x="701" y="1250"/>
                  </a:cubicBezTo>
                  <a:lnTo>
                    <a:pt x="518" y="2928"/>
                  </a:lnTo>
                  <a:close/>
                  <a:moveTo>
                    <a:pt x="771" y="545"/>
                  </a:moveTo>
                  <a:lnTo>
                    <a:pt x="771" y="545"/>
                  </a:lnTo>
                  <a:cubicBezTo>
                    <a:pt x="767" y="508"/>
                    <a:pt x="774" y="470"/>
                    <a:pt x="786" y="434"/>
                  </a:cubicBezTo>
                  <a:lnTo>
                    <a:pt x="786" y="434"/>
                  </a:lnTo>
                  <a:cubicBezTo>
                    <a:pt x="841" y="482"/>
                    <a:pt x="839" y="611"/>
                    <a:pt x="833" y="676"/>
                  </a:cubicBezTo>
                  <a:lnTo>
                    <a:pt x="833" y="676"/>
                  </a:lnTo>
                  <a:cubicBezTo>
                    <a:pt x="796" y="690"/>
                    <a:pt x="773" y="563"/>
                    <a:pt x="771" y="545"/>
                  </a:cubicBezTo>
                  <a:close/>
                  <a:moveTo>
                    <a:pt x="1057" y="305"/>
                  </a:moveTo>
                  <a:lnTo>
                    <a:pt x="1057" y="305"/>
                  </a:lnTo>
                  <a:cubicBezTo>
                    <a:pt x="1052" y="379"/>
                    <a:pt x="1051" y="472"/>
                    <a:pt x="981" y="478"/>
                  </a:cubicBezTo>
                  <a:lnTo>
                    <a:pt x="981" y="478"/>
                  </a:lnTo>
                  <a:cubicBezTo>
                    <a:pt x="944" y="408"/>
                    <a:pt x="998" y="345"/>
                    <a:pt x="1057" y="305"/>
                  </a:cubicBezTo>
                  <a:close/>
                  <a:moveTo>
                    <a:pt x="1015" y="642"/>
                  </a:moveTo>
                  <a:lnTo>
                    <a:pt x="1015" y="642"/>
                  </a:lnTo>
                  <a:cubicBezTo>
                    <a:pt x="1008" y="670"/>
                    <a:pt x="999" y="697"/>
                    <a:pt x="987" y="723"/>
                  </a:cubicBezTo>
                  <a:lnTo>
                    <a:pt x="987" y="723"/>
                  </a:lnTo>
                  <a:cubicBezTo>
                    <a:pt x="981" y="733"/>
                    <a:pt x="924" y="802"/>
                    <a:pt x="898" y="797"/>
                  </a:cubicBezTo>
                  <a:lnTo>
                    <a:pt x="898" y="797"/>
                  </a:lnTo>
                  <a:cubicBezTo>
                    <a:pt x="898" y="796"/>
                    <a:pt x="899" y="795"/>
                    <a:pt x="899" y="795"/>
                  </a:cubicBezTo>
                  <a:lnTo>
                    <a:pt x="899" y="795"/>
                  </a:lnTo>
                  <a:cubicBezTo>
                    <a:pt x="907" y="726"/>
                    <a:pt x="953" y="669"/>
                    <a:pt x="1015" y="642"/>
                  </a:cubicBezTo>
                  <a:close/>
                  <a:moveTo>
                    <a:pt x="1314" y="64"/>
                  </a:moveTo>
                  <a:lnTo>
                    <a:pt x="1314" y="64"/>
                  </a:lnTo>
                  <a:cubicBezTo>
                    <a:pt x="1315" y="64"/>
                    <a:pt x="1315" y="64"/>
                    <a:pt x="1315" y="63"/>
                  </a:cubicBezTo>
                  <a:lnTo>
                    <a:pt x="1315" y="63"/>
                  </a:lnTo>
                  <a:cubicBezTo>
                    <a:pt x="1325" y="184"/>
                    <a:pt x="1313" y="297"/>
                    <a:pt x="1220" y="379"/>
                  </a:cubicBezTo>
                  <a:lnTo>
                    <a:pt x="1220" y="379"/>
                  </a:lnTo>
                  <a:cubicBezTo>
                    <a:pt x="1207" y="332"/>
                    <a:pt x="1193" y="285"/>
                    <a:pt x="1193" y="235"/>
                  </a:cubicBezTo>
                  <a:lnTo>
                    <a:pt x="1193" y="235"/>
                  </a:lnTo>
                  <a:cubicBezTo>
                    <a:pt x="1192" y="159"/>
                    <a:pt x="1250" y="95"/>
                    <a:pt x="1314" y="64"/>
                  </a:cubicBezTo>
                  <a:close/>
                  <a:moveTo>
                    <a:pt x="1340" y="749"/>
                  </a:moveTo>
                  <a:lnTo>
                    <a:pt x="1340" y="749"/>
                  </a:lnTo>
                  <a:cubicBezTo>
                    <a:pt x="1387" y="786"/>
                    <a:pt x="1401" y="848"/>
                    <a:pt x="1373" y="900"/>
                  </a:cubicBezTo>
                  <a:lnTo>
                    <a:pt x="1373" y="900"/>
                  </a:lnTo>
                  <a:cubicBezTo>
                    <a:pt x="1366" y="898"/>
                    <a:pt x="1359" y="898"/>
                    <a:pt x="1353" y="901"/>
                  </a:cubicBezTo>
                  <a:lnTo>
                    <a:pt x="1353" y="901"/>
                  </a:lnTo>
                  <a:cubicBezTo>
                    <a:pt x="1308" y="871"/>
                    <a:pt x="1321" y="800"/>
                    <a:pt x="1340" y="749"/>
                  </a:cubicBezTo>
                  <a:close/>
                  <a:moveTo>
                    <a:pt x="1479" y="849"/>
                  </a:moveTo>
                  <a:lnTo>
                    <a:pt x="1479" y="849"/>
                  </a:lnTo>
                  <a:cubicBezTo>
                    <a:pt x="1500" y="836"/>
                    <a:pt x="1529" y="838"/>
                    <a:pt x="1548" y="853"/>
                  </a:cubicBezTo>
                  <a:lnTo>
                    <a:pt x="1548" y="853"/>
                  </a:lnTo>
                  <a:cubicBezTo>
                    <a:pt x="1532" y="878"/>
                    <a:pt x="1511" y="896"/>
                    <a:pt x="1485" y="910"/>
                  </a:cubicBezTo>
                  <a:lnTo>
                    <a:pt x="1485" y="910"/>
                  </a:lnTo>
                  <a:cubicBezTo>
                    <a:pt x="1480" y="913"/>
                    <a:pt x="1444" y="924"/>
                    <a:pt x="1419" y="928"/>
                  </a:cubicBezTo>
                  <a:lnTo>
                    <a:pt x="1419" y="928"/>
                  </a:lnTo>
                  <a:cubicBezTo>
                    <a:pt x="1420" y="927"/>
                    <a:pt x="1421" y="926"/>
                    <a:pt x="1421" y="924"/>
                  </a:cubicBezTo>
                  <a:lnTo>
                    <a:pt x="1421" y="924"/>
                  </a:lnTo>
                  <a:cubicBezTo>
                    <a:pt x="1433" y="894"/>
                    <a:pt x="1451" y="867"/>
                    <a:pt x="1479" y="849"/>
                  </a:cubicBezTo>
                  <a:close/>
                  <a:moveTo>
                    <a:pt x="1314" y="1370"/>
                  </a:moveTo>
                  <a:lnTo>
                    <a:pt x="1314" y="1370"/>
                  </a:lnTo>
                  <a:cubicBezTo>
                    <a:pt x="1269" y="1428"/>
                    <a:pt x="1194" y="1430"/>
                    <a:pt x="1142" y="1386"/>
                  </a:cubicBezTo>
                  <a:lnTo>
                    <a:pt x="1142" y="1386"/>
                  </a:lnTo>
                  <a:cubicBezTo>
                    <a:pt x="1194" y="1355"/>
                    <a:pt x="1257" y="1348"/>
                    <a:pt x="1314" y="1370"/>
                  </a:cubicBezTo>
                  <a:lnTo>
                    <a:pt x="1563" y="1138"/>
                  </a:lnTo>
                  <a:lnTo>
                    <a:pt x="1563" y="1138"/>
                  </a:lnTo>
                  <a:cubicBezTo>
                    <a:pt x="1562" y="1138"/>
                    <a:pt x="1561" y="1138"/>
                    <a:pt x="1560" y="1138"/>
                  </a:cubicBezTo>
                  <a:lnTo>
                    <a:pt x="1560" y="1138"/>
                  </a:lnTo>
                  <a:cubicBezTo>
                    <a:pt x="1502" y="1131"/>
                    <a:pt x="1428" y="1234"/>
                    <a:pt x="1410" y="1280"/>
                  </a:cubicBezTo>
                  <a:lnTo>
                    <a:pt x="1410" y="1280"/>
                  </a:lnTo>
                  <a:cubicBezTo>
                    <a:pt x="1383" y="1351"/>
                    <a:pt x="1390" y="1427"/>
                    <a:pt x="1441" y="1484"/>
                  </a:cubicBezTo>
                  <a:lnTo>
                    <a:pt x="1441" y="1484"/>
                  </a:lnTo>
                  <a:cubicBezTo>
                    <a:pt x="1374" y="1633"/>
                    <a:pt x="1298" y="1777"/>
                    <a:pt x="1212" y="1914"/>
                  </a:cubicBezTo>
                  <a:lnTo>
                    <a:pt x="1212" y="1914"/>
                  </a:lnTo>
                  <a:cubicBezTo>
                    <a:pt x="1220" y="1848"/>
                    <a:pt x="1207" y="1782"/>
                    <a:pt x="1139" y="1769"/>
                  </a:cubicBezTo>
                  <a:lnTo>
                    <a:pt x="1139" y="1769"/>
                  </a:lnTo>
                  <a:cubicBezTo>
                    <a:pt x="1135" y="1767"/>
                    <a:pt x="1131" y="1767"/>
                    <a:pt x="1126" y="1767"/>
                  </a:cubicBezTo>
                  <a:lnTo>
                    <a:pt x="1126" y="1767"/>
                  </a:lnTo>
                  <a:cubicBezTo>
                    <a:pt x="1126" y="1767"/>
                    <a:pt x="1125" y="1767"/>
                    <a:pt x="1124" y="1767"/>
                  </a:cubicBezTo>
                  <a:lnTo>
                    <a:pt x="1124" y="1767"/>
                  </a:lnTo>
                  <a:lnTo>
                    <a:pt x="1123" y="1768"/>
                  </a:lnTo>
                  <a:lnTo>
                    <a:pt x="1123" y="1768"/>
                  </a:lnTo>
                  <a:cubicBezTo>
                    <a:pt x="1122" y="1768"/>
                    <a:pt x="1121" y="1768"/>
                    <a:pt x="1119" y="1769"/>
                  </a:cubicBezTo>
                  <a:lnTo>
                    <a:pt x="1119" y="1769"/>
                  </a:lnTo>
                  <a:lnTo>
                    <a:pt x="1119" y="1769"/>
                  </a:lnTo>
                  <a:lnTo>
                    <a:pt x="1119" y="1769"/>
                  </a:lnTo>
                  <a:cubicBezTo>
                    <a:pt x="1118" y="1769"/>
                    <a:pt x="1117" y="1770"/>
                    <a:pt x="1116" y="1771"/>
                  </a:cubicBezTo>
                  <a:lnTo>
                    <a:pt x="1116" y="1771"/>
                  </a:lnTo>
                  <a:cubicBezTo>
                    <a:pt x="1112" y="1774"/>
                    <a:pt x="1109" y="1778"/>
                    <a:pt x="1108" y="1784"/>
                  </a:cubicBezTo>
                  <a:lnTo>
                    <a:pt x="1108" y="1784"/>
                  </a:lnTo>
                  <a:cubicBezTo>
                    <a:pt x="1089" y="1866"/>
                    <a:pt x="1075" y="1960"/>
                    <a:pt x="1141" y="2023"/>
                  </a:cubicBezTo>
                  <a:lnTo>
                    <a:pt x="1141" y="2023"/>
                  </a:lnTo>
                  <a:cubicBezTo>
                    <a:pt x="1040" y="2171"/>
                    <a:pt x="928" y="2312"/>
                    <a:pt x="805" y="2444"/>
                  </a:cubicBezTo>
                  <a:lnTo>
                    <a:pt x="805" y="2444"/>
                  </a:lnTo>
                  <a:cubicBezTo>
                    <a:pt x="809" y="2427"/>
                    <a:pt x="813" y="2410"/>
                    <a:pt x="818" y="2394"/>
                  </a:cubicBezTo>
                  <a:lnTo>
                    <a:pt x="818" y="2394"/>
                  </a:lnTo>
                  <a:cubicBezTo>
                    <a:pt x="829" y="2352"/>
                    <a:pt x="840" y="2309"/>
                    <a:pt x="850" y="2266"/>
                  </a:cubicBezTo>
                  <a:lnTo>
                    <a:pt x="850" y="2266"/>
                  </a:lnTo>
                  <a:cubicBezTo>
                    <a:pt x="856" y="2262"/>
                    <a:pt x="859" y="2256"/>
                    <a:pt x="858" y="2247"/>
                  </a:cubicBezTo>
                  <a:lnTo>
                    <a:pt x="858" y="2247"/>
                  </a:lnTo>
                  <a:cubicBezTo>
                    <a:pt x="858" y="2245"/>
                    <a:pt x="858" y="2242"/>
                    <a:pt x="857" y="2238"/>
                  </a:cubicBezTo>
                  <a:lnTo>
                    <a:pt x="857" y="2238"/>
                  </a:lnTo>
                  <a:cubicBezTo>
                    <a:pt x="910" y="2028"/>
                    <a:pt x="959" y="1817"/>
                    <a:pt x="1003" y="1604"/>
                  </a:cubicBezTo>
                  <a:lnTo>
                    <a:pt x="1003" y="1604"/>
                  </a:lnTo>
                  <a:cubicBezTo>
                    <a:pt x="1004" y="1603"/>
                    <a:pt x="1005" y="1603"/>
                    <a:pt x="1005" y="1602"/>
                  </a:cubicBezTo>
                  <a:lnTo>
                    <a:pt x="1005" y="1602"/>
                  </a:lnTo>
                  <a:cubicBezTo>
                    <a:pt x="1039" y="1542"/>
                    <a:pt x="1073" y="1482"/>
                    <a:pt x="1108" y="1422"/>
                  </a:cubicBezTo>
                  <a:lnTo>
                    <a:pt x="1108" y="1422"/>
                  </a:lnTo>
                  <a:cubicBezTo>
                    <a:pt x="1183" y="1490"/>
                    <a:pt x="1295" y="1476"/>
                    <a:pt x="1358" y="1393"/>
                  </a:cubicBezTo>
                  <a:lnTo>
                    <a:pt x="1358" y="1393"/>
                  </a:lnTo>
                  <a:cubicBezTo>
                    <a:pt x="1363" y="1386"/>
                    <a:pt x="1364" y="1380"/>
                    <a:pt x="1362" y="1374"/>
                  </a:cubicBezTo>
                  <a:lnTo>
                    <a:pt x="1362" y="1374"/>
                  </a:lnTo>
                  <a:cubicBezTo>
                    <a:pt x="1373" y="1364"/>
                    <a:pt x="1375" y="1345"/>
                    <a:pt x="1358" y="1336"/>
                  </a:cubicBezTo>
                  <a:lnTo>
                    <a:pt x="1358" y="1336"/>
                  </a:lnTo>
                  <a:cubicBezTo>
                    <a:pt x="1297" y="1305"/>
                    <a:pt x="1227" y="1300"/>
                    <a:pt x="1165" y="1322"/>
                  </a:cubicBezTo>
                  <a:lnTo>
                    <a:pt x="1165" y="1322"/>
                  </a:lnTo>
                  <a:cubicBezTo>
                    <a:pt x="1233" y="1204"/>
                    <a:pt x="1300" y="1085"/>
                    <a:pt x="1368" y="967"/>
                  </a:cubicBezTo>
                  <a:lnTo>
                    <a:pt x="1368" y="967"/>
                  </a:lnTo>
                  <a:cubicBezTo>
                    <a:pt x="1369" y="968"/>
                    <a:pt x="1372" y="968"/>
                    <a:pt x="1374" y="968"/>
                  </a:cubicBezTo>
                  <a:lnTo>
                    <a:pt x="1374" y="968"/>
                  </a:lnTo>
                  <a:cubicBezTo>
                    <a:pt x="1398" y="979"/>
                    <a:pt x="1434" y="976"/>
                    <a:pt x="1458" y="971"/>
                  </a:cubicBezTo>
                  <a:lnTo>
                    <a:pt x="1458" y="971"/>
                  </a:lnTo>
                  <a:cubicBezTo>
                    <a:pt x="1511" y="961"/>
                    <a:pt x="1557" y="926"/>
                    <a:pt x="1588" y="882"/>
                  </a:cubicBezTo>
                  <a:lnTo>
                    <a:pt x="1588" y="882"/>
                  </a:lnTo>
                  <a:cubicBezTo>
                    <a:pt x="1601" y="878"/>
                    <a:pt x="1613" y="863"/>
                    <a:pt x="1605" y="846"/>
                  </a:cubicBezTo>
                  <a:lnTo>
                    <a:pt x="1605" y="846"/>
                  </a:lnTo>
                  <a:cubicBezTo>
                    <a:pt x="1582" y="801"/>
                    <a:pt x="1534" y="787"/>
                    <a:pt x="1486" y="795"/>
                  </a:cubicBezTo>
                  <a:lnTo>
                    <a:pt x="1486" y="795"/>
                  </a:lnTo>
                  <a:cubicBezTo>
                    <a:pt x="1466" y="797"/>
                    <a:pt x="1449" y="807"/>
                    <a:pt x="1434" y="820"/>
                  </a:cubicBezTo>
                  <a:lnTo>
                    <a:pt x="1434" y="820"/>
                  </a:lnTo>
                  <a:cubicBezTo>
                    <a:pt x="1427" y="770"/>
                    <a:pt x="1397" y="723"/>
                    <a:pt x="1346" y="695"/>
                  </a:cubicBezTo>
                  <a:lnTo>
                    <a:pt x="1346" y="695"/>
                  </a:lnTo>
                  <a:cubicBezTo>
                    <a:pt x="1337" y="691"/>
                    <a:pt x="1330" y="691"/>
                    <a:pt x="1323" y="695"/>
                  </a:cubicBezTo>
                  <a:lnTo>
                    <a:pt x="1323" y="695"/>
                  </a:lnTo>
                  <a:cubicBezTo>
                    <a:pt x="1316" y="694"/>
                    <a:pt x="1308" y="698"/>
                    <a:pt x="1305" y="707"/>
                  </a:cubicBezTo>
                  <a:lnTo>
                    <a:pt x="1305" y="707"/>
                  </a:lnTo>
                  <a:cubicBezTo>
                    <a:pt x="1282" y="759"/>
                    <a:pt x="1265" y="810"/>
                    <a:pt x="1276" y="867"/>
                  </a:cubicBezTo>
                  <a:lnTo>
                    <a:pt x="1276" y="867"/>
                  </a:lnTo>
                  <a:cubicBezTo>
                    <a:pt x="1281" y="897"/>
                    <a:pt x="1301" y="924"/>
                    <a:pt x="1326" y="942"/>
                  </a:cubicBezTo>
                  <a:lnTo>
                    <a:pt x="1326" y="942"/>
                  </a:lnTo>
                  <a:cubicBezTo>
                    <a:pt x="1229" y="1112"/>
                    <a:pt x="1132" y="1281"/>
                    <a:pt x="1035" y="1451"/>
                  </a:cubicBezTo>
                  <a:lnTo>
                    <a:pt x="1035" y="1451"/>
                  </a:lnTo>
                  <a:cubicBezTo>
                    <a:pt x="1103" y="1114"/>
                    <a:pt x="1164" y="776"/>
                    <a:pt x="1224" y="438"/>
                  </a:cubicBezTo>
                  <a:lnTo>
                    <a:pt x="1224" y="438"/>
                  </a:lnTo>
                  <a:cubicBezTo>
                    <a:pt x="1361" y="338"/>
                    <a:pt x="1378" y="192"/>
                    <a:pt x="1361" y="31"/>
                  </a:cubicBezTo>
                  <a:lnTo>
                    <a:pt x="1361" y="31"/>
                  </a:lnTo>
                  <a:cubicBezTo>
                    <a:pt x="1358" y="4"/>
                    <a:pt x="1319" y="0"/>
                    <a:pt x="1313" y="22"/>
                  </a:cubicBezTo>
                  <a:lnTo>
                    <a:pt x="1313" y="22"/>
                  </a:lnTo>
                  <a:cubicBezTo>
                    <a:pt x="1306" y="18"/>
                    <a:pt x="1298" y="17"/>
                    <a:pt x="1290" y="22"/>
                  </a:cubicBezTo>
                  <a:lnTo>
                    <a:pt x="1290" y="22"/>
                  </a:lnTo>
                  <a:cubicBezTo>
                    <a:pt x="1225" y="53"/>
                    <a:pt x="1183" y="102"/>
                    <a:pt x="1156" y="168"/>
                  </a:cubicBezTo>
                  <a:lnTo>
                    <a:pt x="1156" y="168"/>
                  </a:lnTo>
                  <a:cubicBezTo>
                    <a:pt x="1126" y="245"/>
                    <a:pt x="1157" y="330"/>
                    <a:pt x="1177" y="404"/>
                  </a:cubicBezTo>
                  <a:lnTo>
                    <a:pt x="1177" y="404"/>
                  </a:lnTo>
                  <a:cubicBezTo>
                    <a:pt x="1177" y="407"/>
                    <a:pt x="1178" y="409"/>
                    <a:pt x="1179" y="411"/>
                  </a:cubicBezTo>
                  <a:lnTo>
                    <a:pt x="1179" y="411"/>
                  </a:lnTo>
                  <a:cubicBezTo>
                    <a:pt x="1081" y="969"/>
                    <a:pt x="978" y="1526"/>
                    <a:pt x="846" y="2077"/>
                  </a:cubicBezTo>
                  <a:lnTo>
                    <a:pt x="846" y="2077"/>
                  </a:lnTo>
                  <a:cubicBezTo>
                    <a:pt x="821" y="1663"/>
                    <a:pt x="830" y="1248"/>
                    <a:pt x="870" y="835"/>
                  </a:cubicBezTo>
                  <a:lnTo>
                    <a:pt x="870" y="835"/>
                  </a:lnTo>
                  <a:cubicBezTo>
                    <a:pt x="901" y="850"/>
                    <a:pt x="944" y="836"/>
                    <a:pt x="972" y="815"/>
                  </a:cubicBezTo>
                  <a:lnTo>
                    <a:pt x="972" y="815"/>
                  </a:lnTo>
                  <a:cubicBezTo>
                    <a:pt x="1033" y="770"/>
                    <a:pt x="1053" y="694"/>
                    <a:pt x="1069" y="624"/>
                  </a:cubicBezTo>
                  <a:lnTo>
                    <a:pt x="1069" y="624"/>
                  </a:lnTo>
                  <a:cubicBezTo>
                    <a:pt x="1084" y="612"/>
                    <a:pt x="1075" y="584"/>
                    <a:pt x="1055" y="581"/>
                  </a:cubicBezTo>
                  <a:lnTo>
                    <a:pt x="1055" y="581"/>
                  </a:lnTo>
                  <a:cubicBezTo>
                    <a:pt x="1046" y="578"/>
                    <a:pt x="1038" y="579"/>
                    <a:pt x="1031" y="584"/>
                  </a:cubicBezTo>
                  <a:lnTo>
                    <a:pt x="1031" y="584"/>
                  </a:lnTo>
                  <a:cubicBezTo>
                    <a:pt x="993" y="594"/>
                    <a:pt x="960" y="612"/>
                    <a:pt x="932" y="637"/>
                  </a:cubicBezTo>
                  <a:lnTo>
                    <a:pt x="932" y="637"/>
                  </a:lnTo>
                  <a:cubicBezTo>
                    <a:pt x="951" y="601"/>
                    <a:pt x="971" y="565"/>
                    <a:pt x="993" y="531"/>
                  </a:cubicBezTo>
                  <a:lnTo>
                    <a:pt x="993" y="531"/>
                  </a:lnTo>
                  <a:cubicBezTo>
                    <a:pt x="994" y="529"/>
                    <a:pt x="995" y="527"/>
                    <a:pt x="995" y="526"/>
                  </a:cubicBezTo>
                  <a:lnTo>
                    <a:pt x="995" y="526"/>
                  </a:lnTo>
                  <a:cubicBezTo>
                    <a:pt x="1118" y="510"/>
                    <a:pt x="1086" y="343"/>
                    <a:pt x="1112" y="257"/>
                  </a:cubicBezTo>
                  <a:lnTo>
                    <a:pt x="1112" y="257"/>
                  </a:lnTo>
                  <a:cubicBezTo>
                    <a:pt x="1122" y="227"/>
                    <a:pt x="1075" y="214"/>
                    <a:pt x="1065" y="244"/>
                  </a:cubicBezTo>
                  <a:lnTo>
                    <a:pt x="1065" y="244"/>
                  </a:lnTo>
                  <a:cubicBezTo>
                    <a:pt x="1065" y="244"/>
                    <a:pt x="1064" y="244"/>
                    <a:pt x="1063" y="244"/>
                  </a:cubicBezTo>
                  <a:lnTo>
                    <a:pt x="1063" y="244"/>
                  </a:lnTo>
                  <a:cubicBezTo>
                    <a:pt x="969" y="295"/>
                    <a:pt x="873" y="403"/>
                    <a:pt x="945" y="513"/>
                  </a:cubicBezTo>
                  <a:lnTo>
                    <a:pt x="945" y="513"/>
                  </a:lnTo>
                  <a:cubicBezTo>
                    <a:pt x="945" y="513"/>
                    <a:pt x="945" y="514"/>
                    <a:pt x="946" y="514"/>
                  </a:cubicBezTo>
                  <a:lnTo>
                    <a:pt x="946" y="514"/>
                  </a:lnTo>
                  <a:cubicBezTo>
                    <a:pt x="924" y="550"/>
                    <a:pt x="903" y="586"/>
                    <a:pt x="884" y="624"/>
                  </a:cubicBezTo>
                  <a:lnTo>
                    <a:pt x="884" y="624"/>
                  </a:lnTo>
                  <a:cubicBezTo>
                    <a:pt x="886" y="527"/>
                    <a:pt x="866" y="404"/>
                    <a:pt x="775" y="373"/>
                  </a:cubicBezTo>
                  <a:lnTo>
                    <a:pt x="775" y="373"/>
                  </a:lnTo>
                  <a:cubicBezTo>
                    <a:pt x="753" y="366"/>
                    <a:pt x="740" y="389"/>
                    <a:pt x="746" y="406"/>
                  </a:cubicBezTo>
                  <a:lnTo>
                    <a:pt x="746" y="406"/>
                  </a:lnTo>
                  <a:cubicBezTo>
                    <a:pt x="743" y="408"/>
                    <a:pt x="742" y="411"/>
                    <a:pt x="740" y="415"/>
                  </a:cubicBezTo>
                  <a:lnTo>
                    <a:pt x="740" y="415"/>
                  </a:lnTo>
                  <a:cubicBezTo>
                    <a:pt x="716" y="490"/>
                    <a:pt x="717" y="565"/>
                    <a:pt x="743" y="639"/>
                  </a:cubicBezTo>
                  <a:lnTo>
                    <a:pt x="743" y="639"/>
                  </a:lnTo>
                  <a:cubicBezTo>
                    <a:pt x="757" y="680"/>
                    <a:pt x="790" y="729"/>
                    <a:pt x="833" y="726"/>
                  </a:cubicBezTo>
                  <a:lnTo>
                    <a:pt x="833" y="726"/>
                  </a:lnTo>
                  <a:cubicBezTo>
                    <a:pt x="815" y="891"/>
                    <a:pt x="801" y="1057"/>
                    <a:pt x="793" y="1222"/>
                  </a:cubicBezTo>
                  <a:lnTo>
                    <a:pt x="793" y="1222"/>
                  </a:lnTo>
                  <a:cubicBezTo>
                    <a:pt x="768" y="1145"/>
                    <a:pt x="726" y="1076"/>
                    <a:pt x="649" y="1036"/>
                  </a:cubicBezTo>
                  <a:lnTo>
                    <a:pt x="649" y="1036"/>
                  </a:lnTo>
                  <a:cubicBezTo>
                    <a:pt x="644" y="1033"/>
                    <a:pt x="638" y="1032"/>
                    <a:pt x="633" y="1034"/>
                  </a:cubicBezTo>
                  <a:lnTo>
                    <a:pt x="633" y="1034"/>
                  </a:lnTo>
                  <a:cubicBezTo>
                    <a:pt x="620" y="1034"/>
                    <a:pt x="606" y="1041"/>
                    <a:pt x="605" y="1057"/>
                  </a:cubicBezTo>
                  <a:lnTo>
                    <a:pt x="605" y="1057"/>
                  </a:lnTo>
                  <a:cubicBezTo>
                    <a:pt x="596" y="1143"/>
                    <a:pt x="623" y="1221"/>
                    <a:pt x="671" y="1293"/>
                  </a:cubicBezTo>
                  <a:lnTo>
                    <a:pt x="671" y="1293"/>
                  </a:lnTo>
                  <a:cubicBezTo>
                    <a:pt x="694" y="1327"/>
                    <a:pt x="740" y="1394"/>
                    <a:pt x="786" y="1413"/>
                  </a:cubicBezTo>
                  <a:lnTo>
                    <a:pt x="786" y="1413"/>
                  </a:lnTo>
                  <a:cubicBezTo>
                    <a:pt x="779" y="1686"/>
                    <a:pt x="786" y="1960"/>
                    <a:pt x="808" y="2233"/>
                  </a:cubicBezTo>
                  <a:lnTo>
                    <a:pt x="808" y="2233"/>
                  </a:lnTo>
                  <a:cubicBezTo>
                    <a:pt x="793" y="2295"/>
                    <a:pt x="777" y="2357"/>
                    <a:pt x="760" y="2420"/>
                  </a:cubicBezTo>
                  <a:lnTo>
                    <a:pt x="760" y="2420"/>
                  </a:lnTo>
                  <a:cubicBezTo>
                    <a:pt x="641" y="2874"/>
                    <a:pt x="513" y="3347"/>
                    <a:pt x="529" y="3817"/>
                  </a:cubicBezTo>
                  <a:lnTo>
                    <a:pt x="529" y="3817"/>
                  </a:lnTo>
                  <a:cubicBezTo>
                    <a:pt x="452" y="3614"/>
                    <a:pt x="402" y="3402"/>
                    <a:pt x="379" y="3187"/>
                  </a:cubicBezTo>
                  <a:lnTo>
                    <a:pt x="379" y="3187"/>
                  </a:lnTo>
                  <a:cubicBezTo>
                    <a:pt x="429" y="3188"/>
                    <a:pt x="475" y="3146"/>
                    <a:pt x="504" y="3106"/>
                  </a:cubicBezTo>
                  <a:lnTo>
                    <a:pt x="504" y="3106"/>
                  </a:lnTo>
                  <a:cubicBezTo>
                    <a:pt x="553" y="3039"/>
                    <a:pt x="574" y="2961"/>
                    <a:pt x="565" y="2878"/>
                  </a:cubicBezTo>
                  <a:lnTo>
                    <a:pt x="565" y="2878"/>
                  </a:lnTo>
                  <a:lnTo>
                    <a:pt x="565" y="2878"/>
                  </a:lnTo>
                  <a:lnTo>
                    <a:pt x="565" y="2878"/>
                  </a:lnTo>
                  <a:cubicBezTo>
                    <a:pt x="564" y="2862"/>
                    <a:pt x="549" y="2848"/>
                    <a:pt x="533" y="2856"/>
                  </a:cubicBezTo>
                  <a:lnTo>
                    <a:pt x="533" y="2856"/>
                  </a:lnTo>
                  <a:cubicBezTo>
                    <a:pt x="527" y="2857"/>
                    <a:pt x="522" y="2861"/>
                    <a:pt x="518" y="2866"/>
                  </a:cubicBezTo>
                  <a:lnTo>
                    <a:pt x="518" y="2866"/>
                  </a:lnTo>
                  <a:cubicBezTo>
                    <a:pt x="454" y="2914"/>
                    <a:pt x="403" y="2973"/>
                    <a:pt x="369" y="3043"/>
                  </a:cubicBezTo>
                  <a:lnTo>
                    <a:pt x="369" y="3043"/>
                  </a:lnTo>
                  <a:cubicBezTo>
                    <a:pt x="363" y="2932"/>
                    <a:pt x="365" y="2821"/>
                    <a:pt x="374" y="2709"/>
                  </a:cubicBezTo>
                  <a:lnTo>
                    <a:pt x="374" y="2709"/>
                  </a:lnTo>
                  <a:cubicBezTo>
                    <a:pt x="375" y="2704"/>
                    <a:pt x="374" y="2700"/>
                    <a:pt x="372" y="2696"/>
                  </a:cubicBezTo>
                  <a:lnTo>
                    <a:pt x="372" y="2696"/>
                  </a:lnTo>
                  <a:cubicBezTo>
                    <a:pt x="443" y="2486"/>
                    <a:pt x="501" y="2271"/>
                    <a:pt x="548" y="2053"/>
                  </a:cubicBezTo>
                  <a:lnTo>
                    <a:pt x="548" y="2053"/>
                  </a:lnTo>
                  <a:cubicBezTo>
                    <a:pt x="695" y="2040"/>
                    <a:pt x="714" y="1828"/>
                    <a:pt x="716" y="1708"/>
                  </a:cubicBezTo>
                  <a:lnTo>
                    <a:pt x="716" y="1708"/>
                  </a:lnTo>
                  <a:cubicBezTo>
                    <a:pt x="731" y="1694"/>
                    <a:pt x="718" y="1660"/>
                    <a:pt x="692" y="1667"/>
                  </a:cubicBezTo>
                  <a:lnTo>
                    <a:pt x="692" y="1667"/>
                  </a:lnTo>
                  <a:cubicBezTo>
                    <a:pt x="609" y="1688"/>
                    <a:pt x="561" y="1775"/>
                    <a:pt x="534" y="1866"/>
                  </a:cubicBezTo>
                  <a:lnTo>
                    <a:pt x="534" y="1866"/>
                  </a:lnTo>
                  <a:cubicBezTo>
                    <a:pt x="515" y="1823"/>
                    <a:pt x="485" y="1787"/>
                    <a:pt x="446" y="1759"/>
                  </a:cubicBezTo>
                  <a:lnTo>
                    <a:pt x="446" y="1759"/>
                  </a:lnTo>
                  <a:cubicBezTo>
                    <a:pt x="442" y="1754"/>
                    <a:pt x="436" y="1750"/>
                    <a:pt x="430" y="1749"/>
                  </a:cubicBezTo>
                  <a:lnTo>
                    <a:pt x="430" y="1749"/>
                  </a:lnTo>
                  <a:lnTo>
                    <a:pt x="430" y="1749"/>
                  </a:lnTo>
                  <a:lnTo>
                    <a:pt x="430" y="1749"/>
                  </a:lnTo>
                  <a:cubicBezTo>
                    <a:pt x="406" y="1734"/>
                    <a:pt x="383" y="1767"/>
                    <a:pt x="399" y="1785"/>
                  </a:cubicBezTo>
                  <a:lnTo>
                    <a:pt x="399" y="1785"/>
                  </a:lnTo>
                  <a:cubicBezTo>
                    <a:pt x="368" y="1885"/>
                    <a:pt x="405" y="1993"/>
                    <a:pt x="495" y="2050"/>
                  </a:cubicBezTo>
                  <a:lnTo>
                    <a:pt x="495" y="2050"/>
                  </a:lnTo>
                  <a:cubicBezTo>
                    <a:pt x="496" y="2051"/>
                    <a:pt x="497" y="2051"/>
                    <a:pt x="498" y="2051"/>
                  </a:cubicBezTo>
                  <a:lnTo>
                    <a:pt x="498" y="2051"/>
                  </a:lnTo>
                  <a:cubicBezTo>
                    <a:pt x="455" y="2250"/>
                    <a:pt x="402" y="2446"/>
                    <a:pt x="339" y="2638"/>
                  </a:cubicBezTo>
                  <a:lnTo>
                    <a:pt x="339" y="2638"/>
                  </a:lnTo>
                  <a:cubicBezTo>
                    <a:pt x="277" y="2545"/>
                    <a:pt x="237" y="2444"/>
                    <a:pt x="216" y="2333"/>
                  </a:cubicBezTo>
                  <a:lnTo>
                    <a:pt x="216" y="2333"/>
                  </a:lnTo>
                  <a:cubicBezTo>
                    <a:pt x="245" y="2325"/>
                    <a:pt x="276" y="2291"/>
                    <a:pt x="292" y="2273"/>
                  </a:cubicBezTo>
                  <a:lnTo>
                    <a:pt x="292" y="2273"/>
                  </a:lnTo>
                  <a:cubicBezTo>
                    <a:pt x="332" y="2225"/>
                    <a:pt x="350" y="2162"/>
                    <a:pt x="344" y="2100"/>
                  </a:cubicBezTo>
                  <a:lnTo>
                    <a:pt x="344" y="2100"/>
                  </a:lnTo>
                  <a:cubicBezTo>
                    <a:pt x="342" y="2073"/>
                    <a:pt x="306" y="2070"/>
                    <a:pt x="298" y="2090"/>
                  </a:cubicBezTo>
                  <a:lnTo>
                    <a:pt x="298" y="2090"/>
                  </a:lnTo>
                  <a:cubicBezTo>
                    <a:pt x="296" y="2090"/>
                    <a:pt x="296" y="2090"/>
                    <a:pt x="295" y="2090"/>
                  </a:cubicBezTo>
                  <a:lnTo>
                    <a:pt x="295" y="2090"/>
                  </a:lnTo>
                  <a:cubicBezTo>
                    <a:pt x="256" y="2104"/>
                    <a:pt x="224" y="2128"/>
                    <a:pt x="201" y="2158"/>
                  </a:cubicBezTo>
                  <a:lnTo>
                    <a:pt x="201" y="2158"/>
                  </a:lnTo>
                  <a:cubicBezTo>
                    <a:pt x="206" y="2117"/>
                    <a:pt x="211" y="2075"/>
                    <a:pt x="215" y="2033"/>
                  </a:cubicBezTo>
                  <a:lnTo>
                    <a:pt x="215" y="2033"/>
                  </a:lnTo>
                  <a:cubicBezTo>
                    <a:pt x="344" y="1953"/>
                    <a:pt x="289" y="1792"/>
                    <a:pt x="269" y="1668"/>
                  </a:cubicBezTo>
                  <a:lnTo>
                    <a:pt x="269" y="1668"/>
                  </a:lnTo>
                  <a:cubicBezTo>
                    <a:pt x="266" y="1651"/>
                    <a:pt x="252" y="1648"/>
                    <a:pt x="240" y="1653"/>
                  </a:cubicBezTo>
                  <a:lnTo>
                    <a:pt x="240" y="1653"/>
                  </a:lnTo>
                  <a:cubicBezTo>
                    <a:pt x="231" y="1648"/>
                    <a:pt x="221" y="1649"/>
                    <a:pt x="212" y="1656"/>
                  </a:cubicBezTo>
                  <a:lnTo>
                    <a:pt x="212" y="1656"/>
                  </a:lnTo>
                  <a:cubicBezTo>
                    <a:pt x="106" y="1747"/>
                    <a:pt x="17" y="1923"/>
                    <a:pt x="162" y="2024"/>
                  </a:cubicBezTo>
                  <a:lnTo>
                    <a:pt x="162" y="2024"/>
                  </a:lnTo>
                  <a:cubicBezTo>
                    <a:pt x="164" y="2025"/>
                    <a:pt x="166" y="2026"/>
                    <a:pt x="167" y="2027"/>
                  </a:cubicBezTo>
                  <a:lnTo>
                    <a:pt x="167" y="2027"/>
                  </a:lnTo>
                  <a:cubicBezTo>
                    <a:pt x="163" y="2066"/>
                    <a:pt x="159" y="2105"/>
                    <a:pt x="154" y="2145"/>
                  </a:cubicBezTo>
                  <a:lnTo>
                    <a:pt x="154" y="2145"/>
                  </a:lnTo>
                  <a:cubicBezTo>
                    <a:pt x="136" y="2119"/>
                    <a:pt x="110" y="2098"/>
                    <a:pt x="75" y="2085"/>
                  </a:cubicBezTo>
                  <a:lnTo>
                    <a:pt x="75" y="2085"/>
                  </a:lnTo>
                  <a:cubicBezTo>
                    <a:pt x="69" y="2083"/>
                    <a:pt x="63" y="2084"/>
                    <a:pt x="59" y="2085"/>
                  </a:cubicBezTo>
                  <a:lnTo>
                    <a:pt x="59" y="2085"/>
                  </a:lnTo>
                  <a:cubicBezTo>
                    <a:pt x="47" y="2082"/>
                    <a:pt x="33" y="2087"/>
                    <a:pt x="29" y="2102"/>
                  </a:cubicBezTo>
                  <a:lnTo>
                    <a:pt x="29" y="2102"/>
                  </a:lnTo>
                  <a:cubicBezTo>
                    <a:pt x="0" y="2199"/>
                    <a:pt x="63" y="2309"/>
                    <a:pt x="161" y="2332"/>
                  </a:cubicBezTo>
                  <a:lnTo>
                    <a:pt x="161" y="2332"/>
                  </a:lnTo>
                  <a:cubicBezTo>
                    <a:pt x="163" y="2334"/>
                    <a:pt x="166" y="2336"/>
                    <a:pt x="168" y="2338"/>
                  </a:cubicBezTo>
                  <a:lnTo>
                    <a:pt x="168" y="2338"/>
                  </a:lnTo>
                  <a:cubicBezTo>
                    <a:pt x="191" y="2474"/>
                    <a:pt x="243" y="2595"/>
                    <a:pt x="327" y="2704"/>
                  </a:cubicBezTo>
                  <a:lnTo>
                    <a:pt x="327" y="2704"/>
                  </a:lnTo>
                  <a:lnTo>
                    <a:pt x="327" y="2704"/>
                  </a:lnTo>
                  <a:lnTo>
                    <a:pt x="327" y="2704"/>
                  </a:lnTo>
                  <a:cubicBezTo>
                    <a:pt x="327" y="2706"/>
                    <a:pt x="326" y="2708"/>
                    <a:pt x="326" y="2709"/>
                  </a:cubicBezTo>
                  <a:lnTo>
                    <a:pt x="326" y="2709"/>
                  </a:lnTo>
                  <a:cubicBezTo>
                    <a:pt x="313" y="2861"/>
                    <a:pt x="314" y="3013"/>
                    <a:pt x="328" y="3163"/>
                  </a:cubicBezTo>
                  <a:lnTo>
                    <a:pt x="328" y="3163"/>
                  </a:lnTo>
                  <a:cubicBezTo>
                    <a:pt x="328" y="3164"/>
                    <a:pt x="328" y="3165"/>
                    <a:pt x="328" y="3166"/>
                  </a:cubicBezTo>
                  <a:lnTo>
                    <a:pt x="328" y="3166"/>
                  </a:lnTo>
                  <a:cubicBezTo>
                    <a:pt x="326" y="3173"/>
                    <a:pt x="328" y="3178"/>
                    <a:pt x="330" y="3183"/>
                  </a:cubicBezTo>
                  <a:lnTo>
                    <a:pt x="330" y="3183"/>
                  </a:lnTo>
                  <a:cubicBezTo>
                    <a:pt x="356" y="3445"/>
                    <a:pt x="423" y="3702"/>
                    <a:pt x="529" y="3947"/>
                  </a:cubicBezTo>
                  <a:lnTo>
                    <a:pt x="529" y="3947"/>
                  </a:lnTo>
                  <a:cubicBezTo>
                    <a:pt x="531" y="3953"/>
                    <a:pt x="535" y="3956"/>
                    <a:pt x="538" y="3958"/>
                  </a:cubicBezTo>
                  <a:lnTo>
                    <a:pt x="538" y="3958"/>
                  </a:lnTo>
                  <a:cubicBezTo>
                    <a:pt x="550" y="4074"/>
                    <a:pt x="571" y="4190"/>
                    <a:pt x="605" y="4306"/>
                  </a:cubicBezTo>
                  <a:lnTo>
                    <a:pt x="605" y="4306"/>
                  </a:lnTo>
                  <a:cubicBezTo>
                    <a:pt x="614" y="4336"/>
                    <a:pt x="661" y="4323"/>
                    <a:pt x="652" y="4293"/>
                  </a:cubicBezTo>
                  <a:lnTo>
                    <a:pt x="652" y="4293"/>
                  </a:lnTo>
                  <a:cubicBezTo>
                    <a:pt x="580" y="4044"/>
                    <a:pt x="565" y="3793"/>
                    <a:pt x="583" y="3543"/>
                  </a:cubicBezTo>
                  <a:lnTo>
                    <a:pt x="583" y="3543"/>
                  </a:lnTo>
                  <a:cubicBezTo>
                    <a:pt x="587" y="3541"/>
                    <a:pt x="590" y="3539"/>
                    <a:pt x="593" y="3534"/>
                  </a:cubicBezTo>
                  <a:lnTo>
                    <a:pt x="593" y="3534"/>
                  </a:lnTo>
                  <a:cubicBezTo>
                    <a:pt x="671" y="3422"/>
                    <a:pt x="745" y="3307"/>
                    <a:pt x="815" y="3189"/>
                  </a:cubicBezTo>
                  <a:lnTo>
                    <a:pt x="815" y="3189"/>
                  </a:lnTo>
                  <a:cubicBezTo>
                    <a:pt x="840" y="3248"/>
                    <a:pt x="919" y="3241"/>
                    <a:pt x="974" y="3233"/>
                  </a:cubicBezTo>
                  <a:lnTo>
                    <a:pt x="974" y="3233"/>
                  </a:lnTo>
                  <a:cubicBezTo>
                    <a:pt x="1066" y="3217"/>
                    <a:pt x="1146" y="3156"/>
                    <a:pt x="1199" y="3082"/>
                  </a:cubicBezTo>
                  <a:lnTo>
                    <a:pt x="1199" y="3082"/>
                  </a:lnTo>
                  <a:cubicBezTo>
                    <a:pt x="1208" y="3069"/>
                    <a:pt x="1202" y="3057"/>
                    <a:pt x="1192" y="3051"/>
                  </a:cubicBezTo>
                  <a:lnTo>
                    <a:pt x="1192" y="3051"/>
                  </a:lnTo>
                  <a:cubicBezTo>
                    <a:pt x="1191" y="3046"/>
                    <a:pt x="1187" y="3041"/>
                    <a:pt x="1180" y="3038"/>
                  </a:cubicBezTo>
                  <a:lnTo>
                    <a:pt x="1180" y="3038"/>
                  </a:lnTo>
                  <a:cubicBezTo>
                    <a:pt x="1128" y="3016"/>
                    <a:pt x="1075" y="3033"/>
                    <a:pt x="1021" y="3045"/>
                  </a:cubicBezTo>
                  <a:lnTo>
                    <a:pt x="1021" y="3045"/>
                  </a:lnTo>
                  <a:cubicBezTo>
                    <a:pt x="968" y="3057"/>
                    <a:pt x="916" y="3073"/>
                    <a:pt x="868" y="3098"/>
                  </a:cubicBezTo>
                  <a:lnTo>
                    <a:pt x="868" y="3098"/>
                  </a:lnTo>
                  <a:cubicBezTo>
                    <a:pt x="959" y="2941"/>
                    <a:pt x="1042" y="2780"/>
                    <a:pt x="1119" y="2615"/>
                  </a:cubicBezTo>
                  <a:lnTo>
                    <a:pt x="1119" y="2615"/>
                  </a:lnTo>
                  <a:cubicBezTo>
                    <a:pt x="1275" y="2630"/>
                    <a:pt x="1384" y="2443"/>
                    <a:pt x="1429" y="2319"/>
                  </a:cubicBezTo>
                  <a:lnTo>
                    <a:pt x="1429" y="2319"/>
                  </a:lnTo>
                  <a:cubicBezTo>
                    <a:pt x="1431" y="2316"/>
                    <a:pt x="1431" y="2312"/>
                    <a:pt x="1431" y="2309"/>
                  </a:cubicBezTo>
                  <a:lnTo>
                    <a:pt x="1431" y="2309"/>
                  </a:lnTo>
                  <a:cubicBezTo>
                    <a:pt x="1431" y="2294"/>
                    <a:pt x="1419" y="2279"/>
                    <a:pt x="1401" y="2284"/>
                  </a:cubicBezTo>
                  <a:lnTo>
                    <a:pt x="1401" y="2284"/>
                  </a:lnTo>
                  <a:cubicBezTo>
                    <a:pt x="1300" y="2315"/>
                    <a:pt x="1214" y="2375"/>
                    <a:pt x="1153" y="2456"/>
                  </a:cubicBezTo>
                  <a:lnTo>
                    <a:pt x="1153" y="2456"/>
                  </a:lnTo>
                  <a:cubicBezTo>
                    <a:pt x="1156" y="2391"/>
                    <a:pt x="1143" y="2328"/>
                    <a:pt x="1096" y="2273"/>
                  </a:cubicBezTo>
                  <a:lnTo>
                    <a:pt x="1096" y="2273"/>
                  </a:lnTo>
                  <a:cubicBezTo>
                    <a:pt x="1083" y="2257"/>
                    <a:pt x="1063" y="2267"/>
                    <a:pt x="1057" y="2283"/>
                  </a:cubicBezTo>
                  <a:lnTo>
                    <a:pt x="1057" y="2283"/>
                  </a:lnTo>
                  <a:cubicBezTo>
                    <a:pt x="1056" y="2285"/>
                    <a:pt x="1055" y="2287"/>
                    <a:pt x="1053" y="2289"/>
                  </a:cubicBezTo>
                  <a:lnTo>
                    <a:pt x="1053" y="2289"/>
                  </a:lnTo>
                  <a:cubicBezTo>
                    <a:pt x="1009" y="2384"/>
                    <a:pt x="993" y="2518"/>
                    <a:pt x="1072" y="2600"/>
                  </a:cubicBezTo>
                  <a:lnTo>
                    <a:pt x="1072" y="2600"/>
                  </a:lnTo>
                  <a:cubicBezTo>
                    <a:pt x="934" y="2896"/>
                    <a:pt x="774" y="3179"/>
                    <a:pt x="591" y="3450"/>
                  </a:cubicBezTo>
                  <a:lnTo>
                    <a:pt x="591" y="3450"/>
                  </a:lnTo>
                  <a:cubicBezTo>
                    <a:pt x="624" y="3142"/>
                    <a:pt x="701" y="2835"/>
                    <a:pt x="780" y="2535"/>
                  </a:cubicBezTo>
                  <a:lnTo>
                    <a:pt x="780" y="2535"/>
                  </a:lnTo>
                  <a:cubicBezTo>
                    <a:pt x="784" y="2534"/>
                    <a:pt x="787" y="2532"/>
                    <a:pt x="791" y="2529"/>
                  </a:cubicBezTo>
                  <a:lnTo>
                    <a:pt x="791" y="2529"/>
                  </a:lnTo>
                  <a:cubicBezTo>
                    <a:pt x="976" y="2339"/>
                    <a:pt x="1138" y="2131"/>
                    <a:pt x="1274" y="1906"/>
                  </a:cubicBezTo>
                  <a:lnTo>
                    <a:pt x="1274" y="1906"/>
                  </a:lnTo>
                  <a:cubicBezTo>
                    <a:pt x="1339" y="1967"/>
                    <a:pt x="1438" y="1915"/>
                    <a:pt x="1494" y="1857"/>
                  </a:cubicBezTo>
                  <a:lnTo>
                    <a:pt x="1494" y="1857"/>
                  </a:lnTo>
                  <a:cubicBezTo>
                    <a:pt x="1500" y="1850"/>
                    <a:pt x="1502" y="1843"/>
                    <a:pt x="1500" y="1837"/>
                  </a:cubicBezTo>
                  <a:lnTo>
                    <a:pt x="1500" y="1837"/>
                  </a:lnTo>
                  <a:cubicBezTo>
                    <a:pt x="1511" y="1828"/>
                    <a:pt x="1516" y="1813"/>
                    <a:pt x="1502" y="1802"/>
                  </a:cubicBezTo>
                  <a:lnTo>
                    <a:pt x="1502" y="1802"/>
                  </a:lnTo>
                  <a:cubicBezTo>
                    <a:pt x="1454" y="1760"/>
                    <a:pt x="1392" y="1772"/>
                    <a:pt x="1336" y="1800"/>
                  </a:cubicBezTo>
                  <a:lnTo>
                    <a:pt x="1336" y="1800"/>
                  </a:lnTo>
                  <a:cubicBezTo>
                    <a:pt x="1389" y="1706"/>
                    <a:pt x="1439" y="1608"/>
                    <a:pt x="1483" y="1508"/>
                  </a:cubicBezTo>
                  <a:lnTo>
                    <a:pt x="1483" y="1508"/>
                  </a:lnTo>
                  <a:cubicBezTo>
                    <a:pt x="1534" y="1510"/>
                    <a:pt x="1559" y="1447"/>
                    <a:pt x="1575" y="1405"/>
                  </a:cubicBezTo>
                  <a:lnTo>
                    <a:pt x="1575" y="1405"/>
                  </a:lnTo>
                  <a:cubicBezTo>
                    <a:pt x="1606" y="1321"/>
                    <a:pt x="1614" y="1237"/>
                    <a:pt x="1602" y="1148"/>
                  </a:cubicBezTo>
                  <a:lnTo>
                    <a:pt x="1602" y="1148"/>
                  </a:lnTo>
                  <a:cubicBezTo>
                    <a:pt x="1599" y="1126"/>
                    <a:pt x="1576" y="1126"/>
                    <a:pt x="1563" y="1138"/>
                  </a:cubicBezTo>
                  <a:lnTo>
                    <a:pt x="1314" y="1370"/>
                  </a:lnTo>
                  <a:close/>
                </a:path>
              </a:pathLst>
            </a:custGeom>
            <a:solidFill>
              <a:schemeClr val="accent6"/>
            </a:solidFill>
            <a:ln>
              <a:noFill/>
            </a:ln>
            <a:effectLst/>
          </p:spPr>
          <p:txBody>
            <a:bodyPr wrap="none" anchor="ctr"/>
            <a:lstStyle/>
            <a:p>
              <a:endParaRPr lang="es-ES_tradnl" sz="919"/>
            </a:p>
          </p:txBody>
        </p:sp>
        <p:sp>
          <p:nvSpPr>
            <p:cNvPr id="13" name="Freeform 15">
              <a:extLst>
                <a:ext uri="{FF2B5EF4-FFF2-40B4-BE49-F238E27FC236}">
                  <a16:creationId xmlns:a16="http://schemas.microsoft.com/office/drawing/2014/main" id="{CCE04538-52F6-4248-AEDC-34DA872F1F32}"/>
                </a:ext>
              </a:extLst>
            </p:cNvPr>
            <p:cNvSpPr>
              <a:spLocks noChangeArrowheads="1"/>
            </p:cNvSpPr>
            <p:nvPr/>
          </p:nvSpPr>
          <p:spPr bwMode="auto">
            <a:xfrm rot="759599">
              <a:off x="-191607" y="1744079"/>
              <a:ext cx="1189169" cy="1751014"/>
            </a:xfrm>
            <a:custGeom>
              <a:avLst/>
              <a:gdLst>
                <a:gd name="T0" fmla="*/ 2156 w 2483"/>
                <a:gd name="T1" fmla="*/ 1175 h 3656"/>
                <a:gd name="T2" fmla="*/ 1809 w 2483"/>
                <a:gd name="T3" fmla="*/ 1718 h 3656"/>
                <a:gd name="T4" fmla="*/ 1180 w 2483"/>
                <a:gd name="T5" fmla="*/ 2218 h 3656"/>
                <a:gd name="T6" fmla="*/ 1005 w 2483"/>
                <a:gd name="T7" fmla="*/ 2722 h 3656"/>
                <a:gd name="T8" fmla="*/ 856 w 2483"/>
                <a:gd name="T9" fmla="*/ 2684 h 3656"/>
                <a:gd name="T10" fmla="*/ 1511 w 2483"/>
                <a:gd name="T11" fmla="*/ 2155 h 3656"/>
                <a:gd name="T12" fmla="*/ 624 w 2483"/>
                <a:gd name="T13" fmla="*/ 1520 h 3656"/>
                <a:gd name="T14" fmla="*/ 624 w 2483"/>
                <a:gd name="T15" fmla="*/ 1520 h 3656"/>
                <a:gd name="T16" fmla="*/ 921 w 2483"/>
                <a:gd name="T17" fmla="*/ 1502 h 3656"/>
                <a:gd name="T18" fmla="*/ 291 w 2483"/>
                <a:gd name="T19" fmla="*/ 2463 h 3656"/>
                <a:gd name="T20" fmla="*/ 1391 w 2483"/>
                <a:gd name="T21" fmla="*/ 976 h 3656"/>
                <a:gd name="T22" fmla="*/ 1724 w 2483"/>
                <a:gd name="T23" fmla="*/ 411 h 3656"/>
                <a:gd name="T24" fmla="*/ 1904 w 2483"/>
                <a:gd name="T25" fmla="*/ 456 h 3656"/>
                <a:gd name="T26" fmla="*/ 2417 w 2483"/>
                <a:gd name="T27" fmla="*/ 56 h 3656"/>
                <a:gd name="T28" fmla="*/ 2417 w 2483"/>
                <a:gd name="T29" fmla="*/ 56 h 3656"/>
                <a:gd name="T30" fmla="*/ 2239 w 2483"/>
                <a:gd name="T31" fmla="*/ 838 h 3656"/>
                <a:gd name="T32" fmla="*/ 2155 w 2483"/>
                <a:gd name="T33" fmla="*/ 882 h 3656"/>
                <a:gd name="T34" fmla="*/ 2196 w 2483"/>
                <a:gd name="T35" fmla="*/ 1136 h 3656"/>
                <a:gd name="T36" fmla="*/ 1553 w 2483"/>
                <a:gd name="T37" fmla="*/ 1694 h 3656"/>
                <a:gd name="T38" fmla="*/ 1533 w 2483"/>
                <a:gd name="T39" fmla="*/ 1525 h 3656"/>
                <a:gd name="T40" fmla="*/ 1512 w 2483"/>
                <a:gd name="T41" fmla="*/ 1534 h 3656"/>
                <a:gd name="T42" fmla="*/ 1078 w 2483"/>
                <a:gd name="T43" fmla="*/ 1864 h 3656"/>
                <a:gd name="T44" fmla="*/ 1495 w 2483"/>
                <a:gd name="T45" fmla="*/ 1325 h 3656"/>
                <a:gd name="T46" fmla="*/ 1927 w 2483"/>
                <a:gd name="T47" fmla="*/ 1231 h 3656"/>
                <a:gd name="T48" fmla="*/ 2170 w 2483"/>
                <a:gd name="T49" fmla="*/ 940 h 3656"/>
                <a:gd name="T50" fmla="*/ 2211 w 2483"/>
                <a:gd name="T51" fmla="*/ 793 h 3656"/>
                <a:gd name="T52" fmla="*/ 2048 w 2483"/>
                <a:gd name="T53" fmla="*/ 769 h 3656"/>
                <a:gd name="T54" fmla="*/ 2473 w 2483"/>
                <a:gd name="T55" fmla="*/ 45 h 3656"/>
                <a:gd name="T56" fmla="*/ 2150 w 2483"/>
                <a:gd name="T57" fmla="*/ 308 h 3656"/>
                <a:gd name="T58" fmla="*/ 1793 w 2483"/>
                <a:gd name="T59" fmla="*/ 596 h 3656"/>
                <a:gd name="T60" fmla="*/ 1831 w 2483"/>
                <a:gd name="T61" fmla="*/ 418 h 3656"/>
                <a:gd name="T62" fmla="*/ 2116 w 2483"/>
                <a:gd name="T63" fmla="*/ 115 h 3656"/>
                <a:gd name="T64" fmla="*/ 1793 w 2483"/>
                <a:gd name="T65" fmla="*/ 385 h 3656"/>
                <a:gd name="T66" fmla="*/ 1658 w 2483"/>
                <a:gd name="T67" fmla="*/ 341 h 3656"/>
                <a:gd name="T68" fmla="*/ 1394 w 2483"/>
                <a:gd name="T69" fmla="*/ 653 h 3656"/>
                <a:gd name="T70" fmla="*/ 1054 w 2483"/>
                <a:gd name="T71" fmla="*/ 1816 h 3656"/>
                <a:gd name="T72" fmla="*/ 413 w 2483"/>
                <a:gd name="T73" fmla="*/ 2483 h 3656"/>
                <a:gd name="T74" fmla="*/ 526 w 2483"/>
                <a:gd name="T75" fmla="*/ 2271 h 3656"/>
                <a:gd name="T76" fmla="*/ 891 w 2483"/>
                <a:gd name="T77" fmla="*/ 1545 h 3656"/>
                <a:gd name="T78" fmla="*/ 921 w 2483"/>
                <a:gd name="T79" fmla="*/ 1235 h 3656"/>
                <a:gd name="T80" fmla="*/ 845 w 2483"/>
                <a:gd name="T81" fmla="*/ 1520 h 3656"/>
                <a:gd name="T82" fmla="*/ 567 w 2483"/>
                <a:gd name="T83" fmla="*/ 1638 h 3656"/>
                <a:gd name="T84" fmla="*/ 533 w 2483"/>
                <a:gd name="T85" fmla="*/ 1496 h 3656"/>
                <a:gd name="T86" fmla="*/ 752 w 2483"/>
                <a:gd name="T87" fmla="*/ 1044 h 3656"/>
                <a:gd name="T88" fmla="*/ 448 w 2483"/>
                <a:gd name="T89" fmla="*/ 1377 h 3656"/>
                <a:gd name="T90" fmla="*/ 427 w 2483"/>
                <a:gd name="T91" fmla="*/ 1645 h 3656"/>
                <a:gd name="T92" fmla="*/ 230 w 2483"/>
                <a:gd name="T93" fmla="*/ 2462 h 3656"/>
                <a:gd name="T94" fmla="*/ 89 w 2483"/>
                <a:gd name="T95" fmla="*/ 3272 h 3656"/>
                <a:gd name="T96" fmla="*/ 315 w 2483"/>
                <a:gd name="T97" fmla="*/ 2910 h 3656"/>
                <a:gd name="T98" fmla="*/ 1061 w 2483"/>
                <a:gd name="T99" fmla="*/ 2720 h 3656"/>
                <a:gd name="T100" fmla="*/ 1177 w 2483"/>
                <a:gd name="T101" fmla="*/ 2293 h 3656"/>
                <a:gd name="T102" fmla="*/ 1274 w 2483"/>
                <a:gd name="T103" fmla="*/ 2163 h 3656"/>
                <a:gd name="T104" fmla="*/ 1140 w 2483"/>
                <a:gd name="T105" fmla="*/ 2261 h 3656"/>
                <a:gd name="T106" fmla="*/ 1613 w 2483"/>
                <a:gd name="T107" fmla="*/ 1713 h 3656"/>
                <a:gd name="T108" fmla="*/ 1714 w 2483"/>
                <a:gd name="T109" fmla="*/ 1643 h 3656"/>
                <a:gd name="T110" fmla="*/ 2196 w 2483"/>
                <a:gd name="T111" fmla="*/ 1136 h 3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83" h="3656">
                  <a:moveTo>
                    <a:pt x="2104" y="1302"/>
                  </a:moveTo>
                  <a:lnTo>
                    <a:pt x="2104" y="1302"/>
                  </a:lnTo>
                  <a:cubicBezTo>
                    <a:pt x="2092" y="1317"/>
                    <a:pt x="2013" y="1413"/>
                    <a:pt x="1989" y="1395"/>
                  </a:cubicBezTo>
                  <a:lnTo>
                    <a:pt x="1989" y="1395"/>
                  </a:lnTo>
                  <a:cubicBezTo>
                    <a:pt x="1969" y="1340"/>
                    <a:pt x="1984" y="1289"/>
                    <a:pt x="2021" y="1245"/>
                  </a:cubicBezTo>
                  <a:lnTo>
                    <a:pt x="2021" y="1245"/>
                  </a:lnTo>
                  <a:cubicBezTo>
                    <a:pt x="2040" y="1224"/>
                    <a:pt x="2115" y="1176"/>
                    <a:pt x="2156" y="1175"/>
                  </a:cubicBezTo>
                  <a:lnTo>
                    <a:pt x="2156" y="1175"/>
                  </a:lnTo>
                  <a:cubicBezTo>
                    <a:pt x="2158" y="1179"/>
                    <a:pt x="2162" y="1182"/>
                    <a:pt x="2168" y="1184"/>
                  </a:cubicBezTo>
                  <a:lnTo>
                    <a:pt x="2168" y="1184"/>
                  </a:lnTo>
                  <a:cubicBezTo>
                    <a:pt x="2152" y="1226"/>
                    <a:pt x="2131" y="1265"/>
                    <a:pt x="2104" y="1302"/>
                  </a:cubicBezTo>
                  <a:close/>
                  <a:moveTo>
                    <a:pt x="1809" y="1718"/>
                  </a:moveTo>
                  <a:lnTo>
                    <a:pt x="1809" y="1718"/>
                  </a:lnTo>
                  <a:cubicBezTo>
                    <a:pt x="1763" y="1734"/>
                    <a:pt x="1683" y="1750"/>
                    <a:pt x="1659" y="1698"/>
                  </a:cubicBezTo>
                  <a:lnTo>
                    <a:pt x="1659" y="1698"/>
                  </a:lnTo>
                  <a:cubicBezTo>
                    <a:pt x="1706" y="1688"/>
                    <a:pt x="1778" y="1682"/>
                    <a:pt x="1809" y="1718"/>
                  </a:cubicBezTo>
                  <a:close/>
                  <a:moveTo>
                    <a:pt x="1481" y="1712"/>
                  </a:moveTo>
                  <a:lnTo>
                    <a:pt x="1481" y="1712"/>
                  </a:lnTo>
                  <a:cubicBezTo>
                    <a:pt x="1479" y="1666"/>
                    <a:pt x="1505" y="1624"/>
                    <a:pt x="1534" y="1586"/>
                  </a:cubicBezTo>
                  <a:lnTo>
                    <a:pt x="1534" y="1586"/>
                  </a:lnTo>
                  <a:cubicBezTo>
                    <a:pt x="1552" y="1618"/>
                    <a:pt x="1513" y="1675"/>
                    <a:pt x="1481" y="1712"/>
                  </a:cubicBezTo>
                  <a:close/>
                  <a:moveTo>
                    <a:pt x="1259" y="2031"/>
                  </a:moveTo>
                  <a:lnTo>
                    <a:pt x="1259" y="2031"/>
                  </a:lnTo>
                  <a:cubicBezTo>
                    <a:pt x="1263" y="2100"/>
                    <a:pt x="1223" y="2163"/>
                    <a:pt x="1180" y="2218"/>
                  </a:cubicBezTo>
                  <a:lnTo>
                    <a:pt x="1180" y="2218"/>
                  </a:lnTo>
                  <a:cubicBezTo>
                    <a:pt x="1170" y="2150"/>
                    <a:pt x="1210" y="2079"/>
                    <a:pt x="1259" y="2031"/>
                  </a:cubicBezTo>
                  <a:close/>
                  <a:moveTo>
                    <a:pt x="1511" y="2155"/>
                  </a:moveTo>
                  <a:lnTo>
                    <a:pt x="1511" y="2155"/>
                  </a:lnTo>
                  <a:cubicBezTo>
                    <a:pt x="1432" y="2223"/>
                    <a:pt x="1314" y="2296"/>
                    <a:pt x="1218" y="2258"/>
                  </a:cubicBezTo>
                  <a:lnTo>
                    <a:pt x="1218" y="2258"/>
                  </a:lnTo>
                  <a:cubicBezTo>
                    <a:pt x="1300" y="2188"/>
                    <a:pt x="1404" y="2152"/>
                    <a:pt x="1511" y="2155"/>
                  </a:cubicBezTo>
                  <a:lnTo>
                    <a:pt x="1005" y="2722"/>
                  </a:lnTo>
                  <a:lnTo>
                    <a:pt x="1005" y="2722"/>
                  </a:lnTo>
                  <a:cubicBezTo>
                    <a:pt x="962" y="2743"/>
                    <a:pt x="917" y="2753"/>
                    <a:pt x="868" y="2755"/>
                  </a:cubicBezTo>
                  <a:lnTo>
                    <a:pt x="868" y="2755"/>
                  </a:lnTo>
                  <a:cubicBezTo>
                    <a:pt x="832" y="2756"/>
                    <a:pt x="700" y="2742"/>
                    <a:pt x="711" y="2682"/>
                  </a:cubicBezTo>
                  <a:lnTo>
                    <a:pt x="711" y="2682"/>
                  </a:lnTo>
                  <a:cubicBezTo>
                    <a:pt x="711" y="2682"/>
                    <a:pt x="711" y="2682"/>
                    <a:pt x="711" y="2681"/>
                  </a:cubicBezTo>
                  <a:lnTo>
                    <a:pt x="711" y="2681"/>
                  </a:lnTo>
                  <a:cubicBezTo>
                    <a:pt x="759" y="2674"/>
                    <a:pt x="807" y="2676"/>
                    <a:pt x="856" y="2684"/>
                  </a:cubicBezTo>
                  <a:lnTo>
                    <a:pt x="856" y="2684"/>
                  </a:lnTo>
                  <a:cubicBezTo>
                    <a:pt x="897" y="2690"/>
                    <a:pt x="968" y="2695"/>
                    <a:pt x="1005" y="2722"/>
                  </a:cubicBezTo>
                  <a:lnTo>
                    <a:pt x="423" y="1422"/>
                  </a:lnTo>
                  <a:lnTo>
                    <a:pt x="423" y="1422"/>
                  </a:lnTo>
                  <a:cubicBezTo>
                    <a:pt x="462" y="1467"/>
                    <a:pt x="454" y="1528"/>
                    <a:pt x="439" y="1583"/>
                  </a:cubicBezTo>
                  <a:lnTo>
                    <a:pt x="439" y="1583"/>
                  </a:lnTo>
                  <a:cubicBezTo>
                    <a:pt x="400" y="1539"/>
                    <a:pt x="392" y="1473"/>
                    <a:pt x="423" y="1422"/>
                  </a:cubicBezTo>
                  <a:lnTo>
                    <a:pt x="1511" y="2155"/>
                  </a:lnTo>
                  <a:close/>
                  <a:moveTo>
                    <a:pt x="743" y="1098"/>
                  </a:moveTo>
                  <a:lnTo>
                    <a:pt x="743" y="1098"/>
                  </a:lnTo>
                  <a:cubicBezTo>
                    <a:pt x="721" y="1192"/>
                    <a:pt x="702" y="1321"/>
                    <a:pt x="597" y="1339"/>
                  </a:cubicBezTo>
                  <a:lnTo>
                    <a:pt x="597" y="1339"/>
                  </a:lnTo>
                  <a:cubicBezTo>
                    <a:pt x="596" y="1336"/>
                    <a:pt x="595" y="1333"/>
                    <a:pt x="593" y="1330"/>
                  </a:cubicBezTo>
                  <a:lnTo>
                    <a:pt x="593" y="1330"/>
                  </a:lnTo>
                  <a:cubicBezTo>
                    <a:pt x="526" y="1215"/>
                    <a:pt x="646" y="1133"/>
                    <a:pt x="743" y="1098"/>
                  </a:cubicBezTo>
                  <a:close/>
                  <a:moveTo>
                    <a:pt x="624" y="1520"/>
                  </a:moveTo>
                  <a:lnTo>
                    <a:pt x="624" y="1520"/>
                  </a:lnTo>
                  <a:cubicBezTo>
                    <a:pt x="614" y="1538"/>
                    <a:pt x="601" y="1555"/>
                    <a:pt x="584" y="1569"/>
                  </a:cubicBezTo>
                  <a:lnTo>
                    <a:pt x="584" y="1569"/>
                  </a:lnTo>
                  <a:cubicBezTo>
                    <a:pt x="567" y="1584"/>
                    <a:pt x="521" y="1613"/>
                    <a:pt x="491" y="1614"/>
                  </a:cubicBezTo>
                  <a:lnTo>
                    <a:pt x="491" y="1614"/>
                  </a:lnTo>
                  <a:cubicBezTo>
                    <a:pt x="490" y="1613"/>
                    <a:pt x="489" y="1611"/>
                    <a:pt x="488" y="1610"/>
                  </a:cubicBezTo>
                  <a:lnTo>
                    <a:pt x="488" y="1610"/>
                  </a:lnTo>
                  <a:cubicBezTo>
                    <a:pt x="511" y="1557"/>
                    <a:pt x="566" y="1521"/>
                    <a:pt x="624" y="1520"/>
                  </a:cubicBezTo>
                  <a:close/>
                  <a:moveTo>
                    <a:pt x="891" y="1284"/>
                  </a:moveTo>
                  <a:lnTo>
                    <a:pt x="891" y="1284"/>
                  </a:lnTo>
                  <a:cubicBezTo>
                    <a:pt x="918" y="1347"/>
                    <a:pt x="914" y="1418"/>
                    <a:pt x="876" y="1477"/>
                  </a:cubicBezTo>
                  <a:lnTo>
                    <a:pt x="876" y="1477"/>
                  </a:lnTo>
                  <a:cubicBezTo>
                    <a:pt x="844" y="1415"/>
                    <a:pt x="850" y="1339"/>
                    <a:pt x="891" y="1284"/>
                  </a:cubicBezTo>
                  <a:close/>
                  <a:moveTo>
                    <a:pt x="1133" y="1302"/>
                  </a:moveTo>
                  <a:lnTo>
                    <a:pt x="1133" y="1302"/>
                  </a:lnTo>
                  <a:cubicBezTo>
                    <a:pt x="1091" y="1388"/>
                    <a:pt x="1016" y="1520"/>
                    <a:pt x="921" y="1502"/>
                  </a:cubicBezTo>
                  <a:lnTo>
                    <a:pt x="921" y="1502"/>
                  </a:lnTo>
                  <a:cubicBezTo>
                    <a:pt x="966" y="1428"/>
                    <a:pt x="1047" y="1320"/>
                    <a:pt x="1133" y="1302"/>
                  </a:cubicBezTo>
                  <a:close/>
                  <a:moveTo>
                    <a:pt x="500" y="2328"/>
                  </a:moveTo>
                  <a:lnTo>
                    <a:pt x="500" y="2328"/>
                  </a:lnTo>
                  <a:cubicBezTo>
                    <a:pt x="484" y="2357"/>
                    <a:pt x="464" y="2383"/>
                    <a:pt x="439" y="2407"/>
                  </a:cubicBezTo>
                  <a:lnTo>
                    <a:pt x="439" y="2407"/>
                  </a:lnTo>
                  <a:cubicBezTo>
                    <a:pt x="414" y="2429"/>
                    <a:pt x="333" y="2483"/>
                    <a:pt x="291" y="2463"/>
                  </a:cubicBezTo>
                  <a:lnTo>
                    <a:pt x="291" y="2463"/>
                  </a:lnTo>
                  <a:cubicBezTo>
                    <a:pt x="346" y="2398"/>
                    <a:pt x="418" y="2351"/>
                    <a:pt x="500" y="2328"/>
                  </a:cubicBezTo>
                  <a:close/>
                  <a:moveTo>
                    <a:pt x="1365" y="878"/>
                  </a:moveTo>
                  <a:lnTo>
                    <a:pt x="1365" y="878"/>
                  </a:lnTo>
                  <a:cubicBezTo>
                    <a:pt x="1356" y="823"/>
                    <a:pt x="1364" y="768"/>
                    <a:pt x="1385" y="718"/>
                  </a:cubicBezTo>
                  <a:lnTo>
                    <a:pt x="1385" y="718"/>
                  </a:lnTo>
                  <a:cubicBezTo>
                    <a:pt x="1430" y="798"/>
                    <a:pt x="1417" y="895"/>
                    <a:pt x="1393" y="984"/>
                  </a:cubicBezTo>
                  <a:lnTo>
                    <a:pt x="1393" y="984"/>
                  </a:lnTo>
                  <a:cubicBezTo>
                    <a:pt x="1392" y="981"/>
                    <a:pt x="1391" y="978"/>
                    <a:pt x="1391" y="976"/>
                  </a:cubicBezTo>
                  <a:lnTo>
                    <a:pt x="1391" y="976"/>
                  </a:lnTo>
                  <a:cubicBezTo>
                    <a:pt x="1378" y="944"/>
                    <a:pt x="1371" y="912"/>
                    <a:pt x="1365" y="878"/>
                  </a:cubicBezTo>
                  <a:close/>
                  <a:moveTo>
                    <a:pt x="1723" y="267"/>
                  </a:moveTo>
                  <a:lnTo>
                    <a:pt x="1723" y="267"/>
                  </a:lnTo>
                  <a:cubicBezTo>
                    <a:pt x="1735" y="232"/>
                    <a:pt x="1757" y="200"/>
                    <a:pt x="1782" y="172"/>
                  </a:cubicBezTo>
                  <a:lnTo>
                    <a:pt x="1782" y="172"/>
                  </a:lnTo>
                  <a:cubicBezTo>
                    <a:pt x="1813" y="239"/>
                    <a:pt x="1757" y="355"/>
                    <a:pt x="1724" y="411"/>
                  </a:cubicBezTo>
                  <a:lnTo>
                    <a:pt x="1724" y="411"/>
                  </a:lnTo>
                  <a:cubicBezTo>
                    <a:pt x="1686" y="409"/>
                    <a:pt x="1717" y="283"/>
                    <a:pt x="1723" y="267"/>
                  </a:cubicBezTo>
                  <a:close/>
                  <a:moveTo>
                    <a:pt x="2082" y="168"/>
                  </a:moveTo>
                  <a:lnTo>
                    <a:pt x="2082" y="168"/>
                  </a:lnTo>
                  <a:cubicBezTo>
                    <a:pt x="2048" y="233"/>
                    <a:pt x="2008" y="317"/>
                    <a:pt x="1941" y="293"/>
                  </a:cubicBezTo>
                  <a:lnTo>
                    <a:pt x="1941" y="293"/>
                  </a:lnTo>
                  <a:cubicBezTo>
                    <a:pt x="1937" y="214"/>
                    <a:pt x="2013" y="180"/>
                    <a:pt x="2082" y="168"/>
                  </a:cubicBezTo>
                  <a:close/>
                  <a:moveTo>
                    <a:pt x="1904" y="456"/>
                  </a:moveTo>
                  <a:lnTo>
                    <a:pt x="1904" y="456"/>
                  </a:lnTo>
                  <a:cubicBezTo>
                    <a:pt x="1886" y="479"/>
                    <a:pt x="1867" y="500"/>
                    <a:pt x="1844" y="518"/>
                  </a:cubicBezTo>
                  <a:lnTo>
                    <a:pt x="1844" y="518"/>
                  </a:lnTo>
                  <a:cubicBezTo>
                    <a:pt x="1836" y="525"/>
                    <a:pt x="1754" y="564"/>
                    <a:pt x="1734" y="549"/>
                  </a:cubicBezTo>
                  <a:lnTo>
                    <a:pt x="1734" y="549"/>
                  </a:lnTo>
                  <a:cubicBezTo>
                    <a:pt x="1734" y="548"/>
                    <a:pt x="1735" y="547"/>
                    <a:pt x="1735" y="547"/>
                  </a:cubicBezTo>
                  <a:lnTo>
                    <a:pt x="1735" y="547"/>
                  </a:lnTo>
                  <a:cubicBezTo>
                    <a:pt x="1771" y="487"/>
                    <a:pt x="1837" y="455"/>
                    <a:pt x="1904" y="456"/>
                  </a:cubicBezTo>
                  <a:close/>
                  <a:moveTo>
                    <a:pt x="2417" y="56"/>
                  </a:moveTo>
                  <a:lnTo>
                    <a:pt x="2417" y="56"/>
                  </a:lnTo>
                  <a:lnTo>
                    <a:pt x="2418" y="56"/>
                  </a:lnTo>
                  <a:lnTo>
                    <a:pt x="2418" y="56"/>
                  </a:lnTo>
                  <a:cubicBezTo>
                    <a:pt x="2377" y="169"/>
                    <a:pt x="2319" y="267"/>
                    <a:pt x="2201" y="303"/>
                  </a:cubicBezTo>
                  <a:lnTo>
                    <a:pt x="2201" y="303"/>
                  </a:lnTo>
                  <a:cubicBezTo>
                    <a:pt x="2208" y="255"/>
                    <a:pt x="2215" y="206"/>
                    <a:pt x="2235" y="161"/>
                  </a:cubicBezTo>
                  <a:lnTo>
                    <a:pt x="2235" y="161"/>
                  </a:lnTo>
                  <a:cubicBezTo>
                    <a:pt x="2266" y="91"/>
                    <a:pt x="2346" y="57"/>
                    <a:pt x="2417" y="56"/>
                  </a:cubicBezTo>
                  <a:close/>
                  <a:moveTo>
                    <a:pt x="2154" y="690"/>
                  </a:moveTo>
                  <a:lnTo>
                    <a:pt x="2154" y="690"/>
                  </a:lnTo>
                  <a:cubicBezTo>
                    <a:pt x="2182" y="743"/>
                    <a:pt x="2169" y="805"/>
                    <a:pt x="2122" y="841"/>
                  </a:cubicBezTo>
                  <a:lnTo>
                    <a:pt x="2122" y="841"/>
                  </a:lnTo>
                  <a:cubicBezTo>
                    <a:pt x="2117" y="835"/>
                    <a:pt x="2110" y="832"/>
                    <a:pt x="2102" y="833"/>
                  </a:cubicBezTo>
                  <a:lnTo>
                    <a:pt x="2102" y="833"/>
                  </a:lnTo>
                  <a:cubicBezTo>
                    <a:pt x="2075" y="787"/>
                    <a:pt x="2116" y="728"/>
                    <a:pt x="2154" y="690"/>
                  </a:cubicBezTo>
                  <a:close/>
                  <a:moveTo>
                    <a:pt x="2239" y="838"/>
                  </a:moveTo>
                  <a:lnTo>
                    <a:pt x="2239" y="838"/>
                  </a:lnTo>
                  <a:cubicBezTo>
                    <a:pt x="2265" y="835"/>
                    <a:pt x="2290" y="849"/>
                    <a:pt x="2301" y="871"/>
                  </a:cubicBezTo>
                  <a:lnTo>
                    <a:pt x="2301" y="871"/>
                  </a:lnTo>
                  <a:cubicBezTo>
                    <a:pt x="2276" y="886"/>
                    <a:pt x="2249" y="894"/>
                    <a:pt x="2219" y="896"/>
                  </a:cubicBezTo>
                  <a:lnTo>
                    <a:pt x="2219" y="896"/>
                  </a:lnTo>
                  <a:cubicBezTo>
                    <a:pt x="2213" y="896"/>
                    <a:pt x="2177" y="892"/>
                    <a:pt x="2152" y="885"/>
                  </a:cubicBezTo>
                  <a:lnTo>
                    <a:pt x="2152" y="885"/>
                  </a:lnTo>
                  <a:cubicBezTo>
                    <a:pt x="2154" y="884"/>
                    <a:pt x="2155" y="883"/>
                    <a:pt x="2155" y="882"/>
                  </a:cubicBezTo>
                  <a:lnTo>
                    <a:pt x="2155" y="882"/>
                  </a:lnTo>
                  <a:cubicBezTo>
                    <a:pt x="2180" y="859"/>
                    <a:pt x="2206" y="842"/>
                    <a:pt x="2239" y="838"/>
                  </a:cubicBezTo>
                  <a:close/>
                  <a:moveTo>
                    <a:pt x="1873" y="1244"/>
                  </a:moveTo>
                  <a:lnTo>
                    <a:pt x="1873" y="1244"/>
                  </a:lnTo>
                  <a:cubicBezTo>
                    <a:pt x="1808" y="1277"/>
                    <a:pt x="1738" y="1247"/>
                    <a:pt x="1709" y="1186"/>
                  </a:cubicBezTo>
                  <a:lnTo>
                    <a:pt x="1709" y="1186"/>
                  </a:lnTo>
                  <a:cubicBezTo>
                    <a:pt x="1770" y="1179"/>
                    <a:pt x="1829" y="1199"/>
                    <a:pt x="1873" y="1244"/>
                  </a:cubicBezTo>
                  <a:close/>
                  <a:moveTo>
                    <a:pt x="2196" y="1136"/>
                  </a:moveTo>
                  <a:lnTo>
                    <a:pt x="2196" y="1136"/>
                  </a:lnTo>
                  <a:cubicBezTo>
                    <a:pt x="2195" y="1135"/>
                    <a:pt x="2193" y="1134"/>
                    <a:pt x="2193" y="1134"/>
                  </a:cubicBezTo>
                  <a:lnTo>
                    <a:pt x="2193" y="1134"/>
                  </a:lnTo>
                  <a:cubicBezTo>
                    <a:pt x="2143" y="1104"/>
                    <a:pt x="2033" y="1166"/>
                    <a:pt x="1998" y="1201"/>
                  </a:cubicBezTo>
                  <a:lnTo>
                    <a:pt x="1998" y="1201"/>
                  </a:lnTo>
                  <a:cubicBezTo>
                    <a:pt x="1943" y="1254"/>
                    <a:pt x="1918" y="1327"/>
                    <a:pt x="1940" y="1400"/>
                  </a:cubicBezTo>
                  <a:lnTo>
                    <a:pt x="1940" y="1400"/>
                  </a:lnTo>
                  <a:cubicBezTo>
                    <a:pt x="1818" y="1507"/>
                    <a:pt x="1688" y="1606"/>
                    <a:pt x="1553" y="1694"/>
                  </a:cubicBezTo>
                  <a:lnTo>
                    <a:pt x="1553" y="1694"/>
                  </a:lnTo>
                  <a:cubicBezTo>
                    <a:pt x="1587" y="1638"/>
                    <a:pt x="1603" y="1572"/>
                    <a:pt x="1547" y="1532"/>
                  </a:cubicBezTo>
                  <a:lnTo>
                    <a:pt x="1547" y="1532"/>
                  </a:lnTo>
                  <a:cubicBezTo>
                    <a:pt x="1545" y="1529"/>
                    <a:pt x="1541" y="1527"/>
                    <a:pt x="1537" y="1526"/>
                  </a:cubicBezTo>
                  <a:lnTo>
                    <a:pt x="1537" y="1526"/>
                  </a:lnTo>
                  <a:cubicBezTo>
                    <a:pt x="1536" y="1526"/>
                    <a:pt x="1536" y="1526"/>
                    <a:pt x="1535" y="1526"/>
                  </a:cubicBezTo>
                  <a:lnTo>
                    <a:pt x="1535" y="1526"/>
                  </a:lnTo>
                  <a:cubicBezTo>
                    <a:pt x="1534" y="1525"/>
                    <a:pt x="1533" y="1525"/>
                    <a:pt x="1533" y="1525"/>
                  </a:cubicBezTo>
                  <a:lnTo>
                    <a:pt x="1533" y="1525"/>
                  </a:lnTo>
                  <a:cubicBezTo>
                    <a:pt x="1532" y="1524"/>
                    <a:pt x="1531" y="1524"/>
                    <a:pt x="1530" y="1524"/>
                  </a:cubicBezTo>
                  <a:lnTo>
                    <a:pt x="1530" y="1524"/>
                  </a:lnTo>
                  <a:cubicBezTo>
                    <a:pt x="1529" y="1524"/>
                    <a:pt x="1529" y="1524"/>
                    <a:pt x="1529" y="1524"/>
                  </a:cubicBezTo>
                  <a:lnTo>
                    <a:pt x="1529" y="1524"/>
                  </a:lnTo>
                  <a:cubicBezTo>
                    <a:pt x="1527" y="1524"/>
                    <a:pt x="1527" y="1525"/>
                    <a:pt x="1526" y="1525"/>
                  </a:cubicBezTo>
                  <a:lnTo>
                    <a:pt x="1526" y="1525"/>
                  </a:lnTo>
                  <a:cubicBezTo>
                    <a:pt x="1521" y="1526"/>
                    <a:pt x="1516" y="1528"/>
                    <a:pt x="1512" y="1534"/>
                  </a:cubicBezTo>
                  <a:lnTo>
                    <a:pt x="1512" y="1534"/>
                  </a:lnTo>
                  <a:cubicBezTo>
                    <a:pt x="1461" y="1600"/>
                    <a:pt x="1410" y="1680"/>
                    <a:pt x="1443" y="1764"/>
                  </a:cubicBezTo>
                  <a:lnTo>
                    <a:pt x="1443" y="1764"/>
                  </a:lnTo>
                  <a:cubicBezTo>
                    <a:pt x="1290" y="1857"/>
                    <a:pt x="1129" y="1938"/>
                    <a:pt x="962" y="2006"/>
                  </a:cubicBezTo>
                  <a:lnTo>
                    <a:pt x="962" y="2006"/>
                  </a:lnTo>
                  <a:cubicBezTo>
                    <a:pt x="973" y="1994"/>
                    <a:pt x="984" y="1980"/>
                    <a:pt x="995" y="1967"/>
                  </a:cubicBezTo>
                  <a:lnTo>
                    <a:pt x="995" y="1967"/>
                  </a:lnTo>
                  <a:cubicBezTo>
                    <a:pt x="1023" y="1933"/>
                    <a:pt x="1050" y="1898"/>
                    <a:pt x="1078" y="1864"/>
                  </a:cubicBezTo>
                  <a:lnTo>
                    <a:pt x="1078" y="1864"/>
                  </a:lnTo>
                  <a:cubicBezTo>
                    <a:pt x="1084" y="1863"/>
                    <a:pt x="1089" y="1859"/>
                    <a:pt x="1092" y="1851"/>
                  </a:cubicBezTo>
                  <a:lnTo>
                    <a:pt x="1092" y="1851"/>
                  </a:lnTo>
                  <a:cubicBezTo>
                    <a:pt x="1094" y="1848"/>
                    <a:pt x="1095" y="1845"/>
                    <a:pt x="1096" y="1842"/>
                  </a:cubicBezTo>
                  <a:lnTo>
                    <a:pt x="1096" y="1842"/>
                  </a:lnTo>
                  <a:cubicBezTo>
                    <a:pt x="1231" y="1673"/>
                    <a:pt x="1364" y="1501"/>
                    <a:pt x="1493" y="1326"/>
                  </a:cubicBezTo>
                  <a:lnTo>
                    <a:pt x="1493" y="1326"/>
                  </a:lnTo>
                  <a:cubicBezTo>
                    <a:pt x="1493" y="1326"/>
                    <a:pt x="1494" y="1326"/>
                    <a:pt x="1495" y="1325"/>
                  </a:cubicBezTo>
                  <a:lnTo>
                    <a:pt x="1495" y="1325"/>
                  </a:lnTo>
                  <a:cubicBezTo>
                    <a:pt x="1551" y="1285"/>
                    <a:pt x="1607" y="1245"/>
                    <a:pt x="1663" y="1204"/>
                  </a:cubicBezTo>
                  <a:lnTo>
                    <a:pt x="1663" y="1204"/>
                  </a:lnTo>
                  <a:cubicBezTo>
                    <a:pt x="1703" y="1297"/>
                    <a:pt x="1812" y="1332"/>
                    <a:pt x="1903" y="1282"/>
                  </a:cubicBezTo>
                  <a:lnTo>
                    <a:pt x="1903" y="1282"/>
                  </a:lnTo>
                  <a:cubicBezTo>
                    <a:pt x="1910" y="1278"/>
                    <a:pt x="1914" y="1273"/>
                    <a:pt x="1915" y="1267"/>
                  </a:cubicBezTo>
                  <a:lnTo>
                    <a:pt x="1915" y="1267"/>
                  </a:lnTo>
                  <a:cubicBezTo>
                    <a:pt x="1929" y="1262"/>
                    <a:pt x="1939" y="1246"/>
                    <a:pt x="1927" y="1231"/>
                  </a:cubicBezTo>
                  <a:lnTo>
                    <a:pt x="1927" y="1231"/>
                  </a:lnTo>
                  <a:cubicBezTo>
                    <a:pt x="1884" y="1176"/>
                    <a:pt x="1823" y="1144"/>
                    <a:pt x="1757" y="1137"/>
                  </a:cubicBezTo>
                  <a:lnTo>
                    <a:pt x="1757" y="1137"/>
                  </a:lnTo>
                  <a:cubicBezTo>
                    <a:pt x="1868" y="1058"/>
                    <a:pt x="1979" y="979"/>
                    <a:pt x="2089" y="899"/>
                  </a:cubicBezTo>
                  <a:lnTo>
                    <a:pt x="2089" y="899"/>
                  </a:lnTo>
                  <a:cubicBezTo>
                    <a:pt x="2091" y="900"/>
                    <a:pt x="2092" y="902"/>
                    <a:pt x="2094" y="902"/>
                  </a:cubicBezTo>
                  <a:lnTo>
                    <a:pt x="2094" y="902"/>
                  </a:lnTo>
                  <a:cubicBezTo>
                    <a:pt x="2112" y="922"/>
                    <a:pt x="2145" y="934"/>
                    <a:pt x="2170" y="940"/>
                  </a:cubicBezTo>
                  <a:lnTo>
                    <a:pt x="2170" y="940"/>
                  </a:lnTo>
                  <a:cubicBezTo>
                    <a:pt x="2222" y="954"/>
                    <a:pt x="2279" y="940"/>
                    <a:pt x="2325" y="913"/>
                  </a:cubicBezTo>
                  <a:lnTo>
                    <a:pt x="2325" y="913"/>
                  </a:lnTo>
                  <a:cubicBezTo>
                    <a:pt x="2339" y="916"/>
                    <a:pt x="2356" y="906"/>
                    <a:pt x="2355" y="888"/>
                  </a:cubicBezTo>
                  <a:lnTo>
                    <a:pt x="2355" y="888"/>
                  </a:lnTo>
                  <a:cubicBezTo>
                    <a:pt x="2353" y="837"/>
                    <a:pt x="2315" y="805"/>
                    <a:pt x="2269" y="792"/>
                  </a:cubicBezTo>
                  <a:lnTo>
                    <a:pt x="2269" y="792"/>
                  </a:lnTo>
                  <a:cubicBezTo>
                    <a:pt x="2250" y="786"/>
                    <a:pt x="2230" y="787"/>
                    <a:pt x="2211" y="793"/>
                  </a:cubicBezTo>
                  <a:lnTo>
                    <a:pt x="2211" y="793"/>
                  </a:lnTo>
                  <a:cubicBezTo>
                    <a:pt x="2225" y="744"/>
                    <a:pt x="2218" y="690"/>
                    <a:pt x="2183" y="643"/>
                  </a:cubicBezTo>
                  <a:lnTo>
                    <a:pt x="2183" y="643"/>
                  </a:lnTo>
                  <a:cubicBezTo>
                    <a:pt x="2177" y="635"/>
                    <a:pt x="2170" y="632"/>
                    <a:pt x="2162" y="633"/>
                  </a:cubicBezTo>
                  <a:lnTo>
                    <a:pt x="2162" y="633"/>
                  </a:lnTo>
                  <a:cubicBezTo>
                    <a:pt x="2156" y="630"/>
                    <a:pt x="2148" y="630"/>
                    <a:pt x="2140" y="637"/>
                  </a:cubicBezTo>
                  <a:lnTo>
                    <a:pt x="2140" y="637"/>
                  </a:lnTo>
                  <a:cubicBezTo>
                    <a:pt x="2098" y="674"/>
                    <a:pt x="2062" y="713"/>
                    <a:pt x="2048" y="769"/>
                  </a:cubicBezTo>
                  <a:lnTo>
                    <a:pt x="2048" y="769"/>
                  </a:lnTo>
                  <a:cubicBezTo>
                    <a:pt x="2040" y="799"/>
                    <a:pt x="2046" y="832"/>
                    <a:pt x="2061" y="859"/>
                  </a:cubicBezTo>
                  <a:lnTo>
                    <a:pt x="2061" y="859"/>
                  </a:lnTo>
                  <a:cubicBezTo>
                    <a:pt x="1903" y="972"/>
                    <a:pt x="1744" y="1086"/>
                    <a:pt x="1586" y="1200"/>
                  </a:cubicBezTo>
                  <a:lnTo>
                    <a:pt x="1586" y="1200"/>
                  </a:lnTo>
                  <a:cubicBezTo>
                    <a:pt x="1788" y="923"/>
                    <a:pt x="1984" y="641"/>
                    <a:pt x="2179" y="358"/>
                  </a:cubicBezTo>
                  <a:lnTo>
                    <a:pt x="2179" y="358"/>
                  </a:lnTo>
                  <a:cubicBezTo>
                    <a:pt x="2346" y="324"/>
                    <a:pt x="2422" y="199"/>
                    <a:pt x="2473" y="45"/>
                  </a:cubicBezTo>
                  <a:lnTo>
                    <a:pt x="2473" y="45"/>
                  </a:lnTo>
                  <a:cubicBezTo>
                    <a:pt x="2482" y="19"/>
                    <a:pt x="2448" y="0"/>
                    <a:pt x="2433" y="17"/>
                  </a:cubicBezTo>
                  <a:lnTo>
                    <a:pt x="2433" y="17"/>
                  </a:lnTo>
                  <a:cubicBezTo>
                    <a:pt x="2429" y="11"/>
                    <a:pt x="2422" y="7"/>
                    <a:pt x="2413" y="7"/>
                  </a:cubicBezTo>
                  <a:lnTo>
                    <a:pt x="2413" y="7"/>
                  </a:lnTo>
                  <a:cubicBezTo>
                    <a:pt x="2340" y="8"/>
                    <a:pt x="2282" y="36"/>
                    <a:pt x="2230" y="85"/>
                  </a:cubicBezTo>
                  <a:lnTo>
                    <a:pt x="2230" y="85"/>
                  </a:lnTo>
                  <a:cubicBezTo>
                    <a:pt x="2171" y="142"/>
                    <a:pt x="2164" y="232"/>
                    <a:pt x="2150" y="308"/>
                  </a:cubicBezTo>
                  <a:lnTo>
                    <a:pt x="2150" y="308"/>
                  </a:lnTo>
                  <a:cubicBezTo>
                    <a:pt x="2150" y="311"/>
                    <a:pt x="2150" y="313"/>
                    <a:pt x="2150" y="315"/>
                  </a:cubicBezTo>
                  <a:lnTo>
                    <a:pt x="2150" y="315"/>
                  </a:lnTo>
                  <a:cubicBezTo>
                    <a:pt x="1828" y="782"/>
                    <a:pt x="1502" y="1245"/>
                    <a:pt x="1153" y="1690"/>
                  </a:cubicBezTo>
                  <a:lnTo>
                    <a:pt x="1153" y="1690"/>
                  </a:lnTo>
                  <a:cubicBezTo>
                    <a:pt x="1303" y="1304"/>
                    <a:pt x="1483" y="930"/>
                    <a:pt x="1693" y="572"/>
                  </a:cubicBezTo>
                  <a:lnTo>
                    <a:pt x="1693" y="572"/>
                  </a:lnTo>
                  <a:cubicBezTo>
                    <a:pt x="1714" y="597"/>
                    <a:pt x="1758" y="603"/>
                    <a:pt x="1793" y="596"/>
                  </a:cubicBezTo>
                  <a:lnTo>
                    <a:pt x="1793" y="596"/>
                  </a:lnTo>
                  <a:cubicBezTo>
                    <a:pt x="1867" y="581"/>
                    <a:pt x="1918" y="520"/>
                    <a:pt x="1960" y="462"/>
                  </a:cubicBezTo>
                  <a:lnTo>
                    <a:pt x="1960" y="462"/>
                  </a:lnTo>
                  <a:cubicBezTo>
                    <a:pt x="1979" y="458"/>
                    <a:pt x="1983" y="429"/>
                    <a:pt x="1966" y="418"/>
                  </a:cubicBezTo>
                  <a:lnTo>
                    <a:pt x="1966" y="418"/>
                  </a:lnTo>
                  <a:cubicBezTo>
                    <a:pt x="1959" y="412"/>
                    <a:pt x="1951" y="409"/>
                    <a:pt x="1943" y="411"/>
                  </a:cubicBezTo>
                  <a:lnTo>
                    <a:pt x="1943" y="411"/>
                  </a:lnTo>
                  <a:cubicBezTo>
                    <a:pt x="1905" y="404"/>
                    <a:pt x="1867" y="406"/>
                    <a:pt x="1831" y="418"/>
                  </a:cubicBezTo>
                  <a:lnTo>
                    <a:pt x="1831" y="418"/>
                  </a:lnTo>
                  <a:cubicBezTo>
                    <a:pt x="1863" y="393"/>
                    <a:pt x="1896" y="368"/>
                    <a:pt x="1930" y="346"/>
                  </a:cubicBezTo>
                  <a:lnTo>
                    <a:pt x="1930" y="346"/>
                  </a:lnTo>
                  <a:cubicBezTo>
                    <a:pt x="1932" y="345"/>
                    <a:pt x="1933" y="344"/>
                    <a:pt x="1935" y="343"/>
                  </a:cubicBezTo>
                  <a:lnTo>
                    <a:pt x="1935" y="343"/>
                  </a:lnTo>
                  <a:cubicBezTo>
                    <a:pt x="2052" y="379"/>
                    <a:pt x="2093" y="214"/>
                    <a:pt x="2153" y="147"/>
                  </a:cubicBezTo>
                  <a:lnTo>
                    <a:pt x="2153" y="147"/>
                  </a:lnTo>
                  <a:cubicBezTo>
                    <a:pt x="2174" y="123"/>
                    <a:pt x="2137" y="92"/>
                    <a:pt x="2116" y="115"/>
                  </a:cubicBezTo>
                  <a:lnTo>
                    <a:pt x="2116" y="115"/>
                  </a:lnTo>
                  <a:cubicBezTo>
                    <a:pt x="2115" y="115"/>
                    <a:pt x="2114" y="115"/>
                    <a:pt x="2114" y="115"/>
                  </a:cubicBezTo>
                  <a:lnTo>
                    <a:pt x="2114" y="115"/>
                  </a:lnTo>
                  <a:cubicBezTo>
                    <a:pt x="2007" y="122"/>
                    <a:pt x="1874" y="180"/>
                    <a:pt x="1894" y="310"/>
                  </a:cubicBezTo>
                  <a:lnTo>
                    <a:pt x="1894" y="310"/>
                  </a:lnTo>
                  <a:cubicBezTo>
                    <a:pt x="1894" y="311"/>
                    <a:pt x="1895" y="311"/>
                    <a:pt x="1895" y="311"/>
                  </a:cubicBezTo>
                  <a:lnTo>
                    <a:pt x="1895" y="311"/>
                  </a:lnTo>
                  <a:cubicBezTo>
                    <a:pt x="1859" y="335"/>
                    <a:pt x="1826" y="360"/>
                    <a:pt x="1793" y="385"/>
                  </a:cubicBezTo>
                  <a:lnTo>
                    <a:pt x="1793" y="385"/>
                  </a:lnTo>
                  <a:cubicBezTo>
                    <a:pt x="1834" y="299"/>
                    <a:pt x="1868" y="178"/>
                    <a:pt x="1797" y="112"/>
                  </a:cubicBezTo>
                  <a:lnTo>
                    <a:pt x="1797" y="112"/>
                  </a:lnTo>
                  <a:cubicBezTo>
                    <a:pt x="1781" y="96"/>
                    <a:pt x="1759" y="112"/>
                    <a:pt x="1758" y="129"/>
                  </a:cubicBezTo>
                  <a:lnTo>
                    <a:pt x="1758" y="129"/>
                  </a:lnTo>
                  <a:cubicBezTo>
                    <a:pt x="1755" y="131"/>
                    <a:pt x="1752" y="133"/>
                    <a:pt x="1749" y="136"/>
                  </a:cubicBezTo>
                  <a:lnTo>
                    <a:pt x="1749" y="136"/>
                  </a:lnTo>
                  <a:cubicBezTo>
                    <a:pt x="1696" y="193"/>
                    <a:pt x="1665" y="263"/>
                    <a:pt x="1658" y="341"/>
                  </a:cubicBezTo>
                  <a:lnTo>
                    <a:pt x="1658" y="341"/>
                  </a:lnTo>
                  <a:cubicBezTo>
                    <a:pt x="1654" y="384"/>
                    <a:pt x="1663" y="442"/>
                    <a:pt x="1704" y="457"/>
                  </a:cubicBezTo>
                  <a:lnTo>
                    <a:pt x="1704" y="457"/>
                  </a:lnTo>
                  <a:cubicBezTo>
                    <a:pt x="1618" y="599"/>
                    <a:pt x="1537" y="744"/>
                    <a:pt x="1461" y="892"/>
                  </a:cubicBezTo>
                  <a:lnTo>
                    <a:pt x="1461" y="892"/>
                  </a:lnTo>
                  <a:cubicBezTo>
                    <a:pt x="1470" y="811"/>
                    <a:pt x="1461" y="730"/>
                    <a:pt x="1408" y="663"/>
                  </a:cubicBezTo>
                  <a:lnTo>
                    <a:pt x="1408" y="663"/>
                  </a:lnTo>
                  <a:cubicBezTo>
                    <a:pt x="1404" y="657"/>
                    <a:pt x="1398" y="655"/>
                    <a:pt x="1394" y="653"/>
                  </a:cubicBezTo>
                  <a:lnTo>
                    <a:pt x="1394" y="653"/>
                  </a:lnTo>
                  <a:cubicBezTo>
                    <a:pt x="1382" y="648"/>
                    <a:pt x="1367" y="649"/>
                    <a:pt x="1358" y="663"/>
                  </a:cubicBezTo>
                  <a:lnTo>
                    <a:pt x="1358" y="663"/>
                  </a:lnTo>
                  <a:cubicBezTo>
                    <a:pt x="1315" y="738"/>
                    <a:pt x="1307" y="820"/>
                    <a:pt x="1320" y="905"/>
                  </a:cubicBezTo>
                  <a:lnTo>
                    <a:pt x="1320" y="905"/>
                  </a:lnTo>
                  <a:cubicBezTo>
                    <a:pt x="1327" y="945"/>
                    <a:pt x="1341" y="1026"/>
                    <a:pt x="1375" y="1062"/>
                  </a:cubicBezTo>
                  <a:lnTo>
                    <a:pt x="1375" y="1062"/>
                  </a:lnTo>
                  <a:cubicBezTo>
                    <a:pt x="1255" y="1307"/>
                    <a:pt x="1148" y="1559"/>
                    <a:pt x="1054" y="1816"/>
                  </a:cubicBezTo>
                  <a:lnTo>
                    <a:pt x="1054" y="1816"/>
                  </a:lnTo>
                  <a:cubicBezTo>
                    <a:pt x="1013" y="1867"/>
                    <a:pt x="973" y="1916"/>
                    <a:pt x="932" y="1966"/>
                  </a:cubicBezTo>
                  <a:lnTo>
                    <a:pt x="932" y="1966"/>
                  </a:lnTo>
                  <a:cubicBezTo>
                    <a:pt x="633" y="2329"/>
                    <a:pt x="320" y="2706"/>
                    <a:pt x="139" y="3141"/>
                  </a:cubicBezTo>
                  <a:lnTo>
                    <a:pt x="139" y="3141"/>
                  </a:lnTo>
                  <a:cubicBezTo>
                    <a:pt x="154" y="2923"/>
                    <a:pt x="197" y="2710"/>
                    <a:pt x="266" y="2504"/>
                  </a:cubicBezTo>
                  <a:lnTo>
                    <a:pt x="266" y="2504"/>
                  </a:lnTo>
                  <a:cubicBezTo>
                    <a:pt x="310" y="2527"/>
                    <a:pt x="371" y="2508"/>
                    <a:pt x="413" y="2483"/>
                  </a:cubicBezTo>
                  <a:lnTo>
                    <a:pt x="413" y="2483"/>
                  </a:lnTo>
                  <a:cubicBezTo>
                    <a:pt x="484" y="2443"/>
                    <a:pt x="537" y="2380"/>
                    <a:pt x="563" y="2302"/>
                  </a:cubicBezTo>
                  <a:lnTo>
                    <a:pt x="563" y="2302"/>
                  </a:lnTo>
                  <a:lnTo>
                    <a:pt x="563" y="2302"/>
                  </a:lnTo>
                  <a:lnTo>
                    <a:pt x="563" y="2302"/>
                  </a:lnTo>
                  <a:cubicBezTo>
                    <a:pt x="569" y="2287"/>
                    <a:pt x="561" y="2267"/>
                    <a:pt x="543" y="2268"/>
                  </a:cubicBezTo>
                  <a:lnTo>
                    <a:pt x="543" y="2268"/>
                  </a:lnTo>
                  <a:cubicBezTo>
                    <a:pt x="537" y="2267"/>
                    <a:pt x="531" y="2267"/>
                    <a:pt x="526" y="2271"/>
                  </a:cubicBezTo>
                  <a:lnTo>
                    <a:pt x="526" y="2271"/>
                  </a:lnTo>
                  <a:cubicBezTo>
                    <a:pt x="448" y="2288"/>
                    <a:pt x="376" y="2321"/>
                    <a:pt x="316" y="2370"/>
                  </a:cubicBezTo>
                  <a:lnTo>
                    <a:pt x="316" y="2370"/>
                  </a:lnTo>
                  <a:cubicBezTo>
                    <a:pt x="358" y="2267"/>
                    <a:pt x="406" y="2166"/>
                    <a:pt x="461" y="2069"/>
                  </a:cubicBezTo>
                  <a:lnTo>
                    <a:pt x="461" y="2069"/>
                  </a:lnTo>
                  <a:cubicBezTo>
                    <a:pt x="463" y="2064"/>
                    <a:pt x="464" y="2060"/>
                    <a:pt x="464" y="2056"/>
                  </a:cubicBezTo>
                  <a:lnTo>
                    <a:pt x="464" y="2056"/>
                  </a:lnTo>
                  <a:cubicBezTo>
                    <a:pt x="615" y="1894"/>
                    <a:pt x="758" y="1723"/>
                    <a:pt x="891" y="1545"/>
                  </a:cubicBezTo>
                  <a:lnTo>
                    <a:pt x="891" y="1545"/>
                  </a:lnTo>
                  <a:cubicBezTo>
                    <a:pt x="1031" y="1594"/>
                    <a:pt x="1136" y="1409"/>
                    <a:pt x="1188" y="1301"/>
                  </a:cubicBezTo>
                  <a:lnTo>
                    <a:pt x="1188" y="1301"/>
                  </a:lnTo>
                  <a:cubicBezTo>
                    <a:pt x="1208" y="1294"/>
                    <a:pt x="1210" y="1258"/>
                    <a:pt x="1183" y="1254"/>
                  </a:cubicBezTo>
                  <a:lnTo>
                    <a:pt x="1183" y="1254"/>
                  </a:lnTo>
                  <a:cubicBezTo>
                    <a:pt x="1099" y="1238"/>
                    <a:pt x="1019" y="1297"/>
                    <a:pt x="957" y="1368"/>
                  </a:cubicBezTo>
                  <a:lnTo>
                    <a:pt x="957" y="1368"/>
                  </a:lnTo>
                  <a:cubicBezTo>
                    <a:pt x="958" y="1323"/>
                    <a:pt x="946" y="1276"/>
                    <a:pt x="921" y="1235"/>
                  </a:cubicBezTo>
                  <a:lnTo>
                    <a:pt x="921" y="1235"/>
                  </a:lnTo>
                  <a:cubicBezTo>
                    <a:pt x="920" y="1228"/>
                    <a:pt x="916" y="1223"/>
                    <a:pt x="911" y="1219"/>
                  </a:cubicBezTo>
                  <a:lnTo>
                    <a:pt x="911" y="1219"/>
                  </a:lnTo>
                  <a:lnTo>
                    <a:pt x="911" y="1219"/>
                  </a:lnTo>
                  <a:lnTo>
                    <a:pt x="911" y="1219"/>
                  </a:lnTo>
                  <a:cubicBezTo>
                    <a:pt x="895" y="1195"/>
                    <a:pt x="861" y="1216"/>
                    <a:pt x="867" y="1239"/>
                  </a:cubicBezTo>
                  <a:lnTo>
                    <a:pt x="867" y="1239"/>
                  </a:lnTo>
                  <a:cubicBezTo>
                    <a:pt x="798" y="1316"/>
                    <a:pt x="786" y="1430"/>
                    <a:pt x="845" y="1520"/>
                  </a:cubicBezTo>
                  <a:lnTo>
                    <a:pt x="845" y="1520"/>
                  </a:lnTo>
                  <a:cubicBezTo>
                    <a:pt x="846" y="1521"/>
                    <a:pt x="846" y="1522"/>
                    <a:pt x="847" y="1522"/>
                  </a:cubicBezTo>
                  <a:lnTo>
                    <a:pt x="847" y="1522"/>
                  </a:lnTo>
                  <a:cubicBezTo>
                    <a:pt x="725" y="1685"/>
                    <a:pt x="595" y="1840"/>
                    <a:pt x="458" y="1990"/>
                  </a:cubicBezTo>
                  <a:lnTo>
                    <a:pt x="458" y="1990"/>
                  </a:lnTo>
                  <a:cubicBezTo>
                    <a:pt x="440" y="1880"/>
                    <a:pt x="445" y="1770"/>
                    <a:pt x="473" y="1661"/>
                  </a:cubicBezTo>
                  <a:lnTo>
                    <a:pt x="473" y="1661"/>
                  </a:lnTo>
                  <a:cubicBezTo>
                    <a:pt x="503" y="1665"/>
                    <a:pt x="545" y="1648"/>
                    <a:pt x="567" y="1638"/>
                  </a:cubicBezTo>
                  <a:lnTo>
                    <a:pt x="567" y="1638"/>
                  </a:lnTo>
                  <a:cubicBezTo>
                    <a:pt x="623" y="1611"/>
                    <a:pt x="666" y="1561"/>
                    <a:pt x="687" y="1502"/>
                  </a:cubicBezTo>
                  <a:lnTo>
                    <a:pt x="687" y="1502"/>
                  </a:lnTo>
                  <a:cubicBezTo>
                    <a:pt x="696" y="1477"/>
                    <a:pt x="664" y="1458"/>
                    <a:pt x="649" y="1473"/>
                  </a:cubicBezTo>
                  <a:lnTo>
                    <a:pt x="649" y="1473"/>
                  </a:lnTo>
                  <a:cubicBezTo>
                    <a:pt x="648" y="1473"/>
                    <a:pt x="647" y="1473"/>
                    <a:pt x="646" y="1473"/>
                  </a:cubicBezTo>
                  <a:lnTo>
                    <a:pt x="646" y="1473"/>
                  </a:lnTo>
                  <a:cubicBezTo>
                    <a:pt x="605" y="1469"/>
                    <a:pt x="566" y="1478"/>
                    <a:pt x="533" y="1496"/>
                  </a:cubicBezTo>
                  <a:lnTo>
                    <a:pt x="533" y="1496"/>
                  </a:lnTo>
                  <a:cubicBezTo>
                    <a:pt x="554" y="1460"/>
                    <a:pt x="576" y="1424"/>
                    <a:pt x="598" y="1388"/>
                  </a:cubicBezTo>
                  <a:lnTo>
                    <a:pt x="598" y="1388"/>
                  </a:lnTo>
                  <a:cubicBezTo>
                    <a:pt x="748" y="1368"/>
                    <a:pt x="765" y="1199"/>
                    <a:pt x="798" y="1078"/>
                  </a:cubicBezTo>
                  <a:lnTo>
                    <a:pt x="798" y="1078"/>
                  </a:lnTo>
                  <a:cubicBezTo>
                    <a:pt x="803" y="1062"/>
                    <a:pt x="791" y="1053"/>
                    <a:pt x="777" y="1052"/>
                  </a:cubicBezTo>
                  <a:lnTo>
                    <a:pt x="777" y="1052"/>
                  </a:lnTo>
                  <a:cubicBezTo>
                    <a:pt x="772" y="1045"/>
                    <a:pt x="763" y="1041"/>
                    <a:pt x="752" y="1044"/>
                  </a:cubicBezTo>
                  <a:lnTo>
                    <a:pt x="752" y="1044"/>
                  </a:lnTo>
                  <a:cubicBezTo>
                    <a:pt x="618" y="1083"/>
                    <a:pt x="463" y="1205"/>
                    <a:pt x="553" y="1357"/>
                  </a:cubicBezTo>
                  <a:lnTo>
                    <a:pt x="553" y="1357"/>
                  </a:lnTo>
                  <a:cubicBezTo>
                    <a:pt x="554" y="1359"/>
                    <a:pt x="555" y="1361"/>
                    <a:pt x="557" y="1362"/>
                  </a:cubicBezTo>
                  <a:lnTo>
                    <a:pt x="557" y="1362"/>
                  </a:lnTo>
                  <a:cubicBezTo>
                    <a:pt x="536" y="1396"/>
                    <a:pt x="516" y="1430"/>
                    <a:pt x="495" y="1464"/>
                  </a:cubicBezTo>
                  <a:lnTo>
                    <a:pt x="495" y="1464"/>
                  </a:lnTo>
                  <a:cubicBezTo>
                    <a:pt x="489" y="1433"/>
                    <a:pt x="475" y="1403"/>
                    <a:pt x="448" y="1377"/>
                  </a:cubicBezTo>
                  <a:lnTo>
                    <a:pt x="448" y="1377"/>
                  </a:lnTo>
                  <a:cubicBezTo>
                    <a:pt x="443" y="1372"/>
                    <a:pt x="438" y="1370"/>
                    <a:pt x="433" y="1370"/>
                  </a:cubicBezTo>
                  <a:lnTo>
                    <a:pt x="433" y="1370"/>
                  </a:lnTo>
                  <a:cubicBezTo>
                    <a:pt x="423" y="1363"/>
                    <a:pt x="409" y="1361"/>
                    <a:pt x="399" y="1373"/>
                  </a:cubicBezTo>
                  <a:lnTo>
                    <a:pt x="399" y="1373"/>
                  </a:lnTo>
                  <a:cubicBezTo>
                    <a:pt x="332" y="1449"/>
                    <a:pt x="344" y="1575"/>
                    <a:pt x="424" y="1637"/>
                  </a:cubicBezTo>
                  <a:lnTo>
                    <a:pt x="424" y="1637"/>
                  </a:lnTo>
                  <a:cubicBezTo>
                    <a:pt x="424" y="1640"/>
                    <a:pt x="426" y="1643"/>
                    <a:pt x="427" y="1645"/>
                  </a:cubicBezTo>
                  <a:lnTo>
                    <a:pt x="427" y="1645"/>
                  </a:lnTo>
                  <a:cubicBezTo>
                    <a:pt x="392" y="1778"/>
                    <a:pt x="389" y="1910"/>
                    <a:pt x="419" y="2045"/>
                  </a:cubicBezTo>
                  <a:lnTo>
                    <a:pt x="419" y="2045"/>
                  </a:lnTo>
                  <a:lnTo>
                    <a:pt x="419" y="2045"/>
                  </a:lnTo>
                  <a:lnTo>
                    <a:pt x="419" y="2045"/>
                  </a:lnTo>
                  <a:cubicBezTo>
                    <a:pt x="418" y="2046"/>
                    <a:pt x="418" y="2047"/>
                    <a:pt x="416" y="2048"/>
                  </a:cubicBezTo>
                  <a:lnTo>
                    <a:pt x="416" y="2048"/>
                  </a:lnTo>
                  <a:cubicBezTo>
                    <a:pt x="341" y="2181"/>
                    <a:pt x="279" y="2320"/>
                    <a:pt x="230" y="2462"/>
                  </a:cubicBezTo>
                  <a:lnTo>
                    <a:pt x="230" y="2462"/>
                  </a:lnTo>
                  <a:cubicBezTo>
                    <a:pt x="229" y="2463"/>
                    <a:pt x="228" y="2464"/>
                    <a:pt x="227" y="2465"/>
                  </a:cubicBezTo>
                  <a:lnTo>
                    <a:pt x="227" y="2465"/>
                  </a:lnTo>
                  <a:cubicBezTo>
                    <a:pt x="224" y="2470"/>
                    <a:pt x="222" y="2475"/>
                    <a:pt x="222" y="2480"/>
                  </a:cubicBezTo>
                  <a:lnTo>
                    <a:pt x="222" y="2480"/>
                  </a:lnTo>
                  <a:cubicBezTo>
                    <a:pt x="137" y="2730"/>
                    <a:pt x="92" y="2991"/>
                    <a:pt x="85" y="3258"/>
                  </a:cubicBezTo>
                  <a:lnTo>
                    <a:pt x="85" y="3258"/>
                  </a:lnTo>
                  <a:cubicBezTo>
                    <a:pt x="85" y="3264"/>
                    <a:pt x="87" y="3269"/>
                    <a:pt x="89" y="3272"/>
                  </a:cubicBezTo>
                  <a:lnTo>
                    <a:pt x="89" y="3272"/>
                  </a:lnTo>
                  <a:cubicBezTo>
                    <a:pt x="52" y="3383"/>
                    <a:pt x="22" y="3497"/>
                    <a:pt x="5" y="3616"/>
                  </a:cubicBezTo>
                  <a:lnTo>
                    <a:pt x="5" y="3616"/>
                  </a:lnTo>
                  <a:cubicBezTo>
                    <a:pt x="0" y="3647"/>
                    <a:pt x="48" y="3655"/>
                    <a:pt x="53" y="3624"/>
                  </a:cubicBezTo>
                  <a:lnTo>
                    <a:pt x="53" y="3624"/>
                  </a:lnTo>
                  <a:cubicBezTo>
                    <a:pt x="91" y="3368"/>
                    <a:pt x="182" y="3134"/>
                    <a:pt x="303" y="2914"/>
                  </a:cubicBezTo>
                  <a:lnTo>
                    <a:pt x="303" y="2914"/>
                  </a:lnTo>
                  <a:cubicBezTo>
                    <a:pt x="307" y="2914"/>
                    <a:pt x="311" y="2913"/>
                    <a:pt x="315" y="2910"/>
                  </a:cubicBezTo>
                  <a:lnTo>
                    <a:pt x="315" y="2910"/>
                  </a:lnTo>
                  <a:cubicBezTo>
                    <a:pt x="433" y="2840"/>
                    <a:pt x="548" y="2766"/>
                    <a:pt x="661" y="2689"/>
                  </a:cubicBezTo>
                  <a:lnTo>
                    <a:pt x="661" y="2689"/>
                  </a:lnTo>
                  <a:cubicBezTo>
                    <a:pt x="660" y="2752"/>
                    <a:pt x="734" y="2779"/>
                    <a:pt x="787" y="2794"/>
                  </a:cubicBezTo>
                  <a:lnTo>
                    <a:pt x="787" y="2794"/>
                  </a:lnTo>
                  <a:cubicBezTo>
                    <a:pt x="877" y="2819"/>
                    <a:pt x="976" y="2797"/>
                    <a:pt x="1055" y="2751"/>
                  </a:cubicBezTo>
                  <a:lnTo>
                    <a:pt x="1055" y="2751"/>
                  </a:lnTo>
                  <a:cubicBezTo>
                    <a:pt x="1068" y="2744"/>
                    <a:pt x="1068" y="2730"/>
                    <a:pt x="1061" y="2720"/>
                  </a:cubicBezTo>
                  <a:lnTo>
                    <a:pt x="1061" y="2720"/>
                  </a:lnTo>
                  <a:cubicBezTo>
                    <a:pt x="1062" y="2715"/>
                    <a:pt x="1061" y="2709"/>
                    <a:pt x="1056" y="2704"/>
                  </a:cubicBezTo>
                  <a:lnTo>
                    <a:pt x="1056" y="2704"/>
                  </a:lnTo>
                  <a:cubicBezTo>
                    <a:pt x="1017" y="2661"/>
                    <a:pt x="963" y="2655"/>
                    <a:pt x="908" y="2644"/>
                  </a:cubicBezTo>
                  <a:lnTo>
                    <a:pt x="908" y="2644"/>
                  </a:lnTo>
                  <a:cubicBezTo>
                    <a:pt x="855" y="2632"/>
                    <a:pt x="801" y="2625"/>
                    <a:pt x="747" y="2628"/>
                  </a:cubicBezTo>
                  <a:lnTo>
                    <a:pt x="747" y="2628"/>
                  </a:lnTo>
                  <a:cubicBezTo>
                    <a:pt x="895" y="2523"/>
                    <a:pt x="1038" y="2411"/>
                    <a:pt x="1177" y="2293"/>
                  </a:cubicBezTo>
                  <a:lnTo>
                    <a:pt x="1177" y="2293"/>
                  </a:lnTo>
                  <a:cubicBezTo>
                    <a:pt x="1313" y="2372"/>
                    <a:pt x="1489" y="2247"/>
                    <a:pt x="1582" y="2154"/>
                  </a:cubicBezTo>
                  <a:lnTo>
                    <a:pt x="1582" y="2154"/>
                  </a:lnTo>
                  <a:cubicBezTo>
                    <a:pt x="1585" y="2151"/>
                    <a:pt x="1586" y="2148"/>
                    <a:pt x="1587" y="2145"/>
                  </a:cubicBezTo>
                  <a:lnTo>
                    <a:pt x="1587" y="2145"/>
                  </a:lnTo>
                  <a:cubicBezTo>
                    <a:pt x="1594" y="2132"/>
                    <a:pt x="1590" y="2113"/>
                    <a:pt x="1570" y="2110"/>
                  </a:cubicBezTo>
                  <a:lnTo>
                    <a:pt x="1570" y="2110"/>
                  </a:lnTo>
                  <a:cubicBezTo>
                    <a:pt x="1466" y="2096"/>
                    <a:pt x="1364" y="2115"/>
                    <a:pt x="1274" y="2163"/>
                  </a:cubicBezTo>
                  <a:lnTo>
                    <a:pt x="1274" y="2163"/>
                  </a:lnTo>
                  <a:cubicBezTo>
                    <a:pt x="1304" y="2105"/>
                    <a:pt x="1318" y="2043"/>
                    <a:pt x="1299" y="1974"/>
                  </a:cubicBezTo>
                  <a:lnTo>
                    <a:pt x="1299" y="1974"/>
                  </a:lnTo>
                  <a:cubicBezTo>
                    <a:pt x="1293" y="1953"/>
                    <a:pt x="1270" y="1954"/>
                    <a:pt x="1259" y="1966"/>
                  </a:cubicBezTo>
                  <a:lnTo>
                    <a:pt x="1259" y="1966"/>
                  </a:lnTo>
                  <a:cubicBezTo>
                    <a:pt x="1257" y="1967"/>
                    <a:pt x="1255" y="1968"/>
                    <a:pt x="1253" y="1969"/>
                  </a:cubicBezTo>
                  <a:lnTo>
                    <a:pt x="1253" y="1969"/>
                  </a:lnTo>
                  <a:cubicBezTo>
                    <a:pt x="1173" y="2038"/>
                    <a:pt x="1102" y="2153"/>
                    <a:pt x="1140" y="2261"/>
                  </a:cubicBezTo>
                  <a:lnTo>
                    <a:pt x="1140" y="2261"/>
                  </a:lnTo>
                  <a:cubicBezTo>
                    <a:pt x="891" y="2472"/>
                    <a:pt x="627" y="2663"/>
                    <a:pt x="349" y="2832"/>
                  </a:cubicBezTo>
                  <a:lnTo>
                    <a:pt x="349" y="2832"/>
                  </a:lnTo>
                  <a:cubicBezTo>
                    <a:pt x="507" y="2566"/>
                    <a:pt x="705" y="2319"/>
                    <a:pt x="902" y="2080"/>
                  </a:cubicBezTo>
                  <a:lnTo>
                    <a:pt x="902" y="2080"/>
                  </a:lnTo>
                  <a:cubicBezTo>
                    <a:pt x="906" y="2080"/>
                    <a:pt x="910" y="2080"/>
                    <a:pt x="914" y="2079"/>
                  </a:cubicBezTo>
                  <a:lnTo>
                    <a:pt x="914" y="2079"/>
                  </a:lnTo>
                  <a:cubicBezTo>
                    <a:pt x="1161" y="1983"/>
                    <a:pt x="1395" y="1861"/>
                    <a:pt x="1613" y="1713"/>
                  </a:cubicBezTo>
                  <a:lnTo>
                    <a:pt x="1613" y="1713"/>
                  </a:lnTo>
                  <a:cubicBezTo>
                    <a:pt x="1647" y="1795"/>
                    <a:pt x="1758" y="1790"/>
                    <a:pt x="1834" y="1761"/>
                  </a:cubicBezTo>
                  <a:lnTo>
                    <a:pt x="1834" y="1761"/>
                  </a:lnTo>
                  <a:cubicBezTo>
                    <a:pt x="1842" y="1757"/>
                    <a:pt x="1847" y="1752"/>
                    <a:pt x="1848" y="1744"/>
                  </a:cubicBezTo>
                  <a:lnTo>
                    <a:pt x="1848" y="1744"/>
                  </a:lnTo>
                  <a:cubicBezTo>
                    <a:pt x="1861" y="1742"/>
                    <a:pt x="1871" y="1729"/>
                    <a:pt x="1864" y="1714"/>
                  </a:cubicBezTo>
                  <a:lnTo>
                    <a:pt x="1864" y="1714"/>
                  </a:lnTo>
                  <a:cubicBezTo>
                    <a:pt x="1838" y="1656"/>
                    <a:pt x="1775" y="1641"/>
                    <a:pt x="1714" y="1643"/>
                  </a:cubicBezTo>
                  <a:lnTo>
                    <a:pt x="1714" y="1643"/>
                  </a:lnTo>
                  <a:cubicBezTo>
                    <a:pt x="1801" y="1579"/>
                    <a:pt x="1886" y="1511"/>
                    <a:pt x="1969" y="1439"/>
                  </a:cubicBezTo>
                  <a:lnTo>
                    <a:pt x="1969" y="1439"/>
                  </a:lnTo>
                  <a:cubicBezTo>
                    <a:pt x="2014" y="1462"/>
                    <a:pt x="2063" y="1416"/>
                    <a:pt x="2095" y="1383"/>
                  </a:cubicBezTo>
                  <a:lnTo>
                    <a:pt x="2095" y="1383"/>
                  </a:lnTo>
                  <a:cubicBezTo>
                    <a:pt x="2159" y="1320"/>
                    <a:pt x="2201" y="1247"/>
                    <a:pt x="2227" y="1161"/>
                  </a:cubicBezTo>
                  <a:lnTo>
                    <a:pt x="2227" y="1161"/>
                  </a:lnTo>
                  <a:cubicBezTo>
                    <a:pt x="2233" y="1141"/>
                    <a:pt x="2212" y="1131"/>
                    <a:pt x="2196" y="1136"/>
                  </a:cubicBezTo>
                  <a:close/>
                </a:path>
              </a:pathLst>
            </a:custGeom>
            <a:solidFill>
              <a:schemeClr val="accent5"/>
            </a:solidFill>
            <a:ln>
              <a:noFill/>
            </a:ln>
            <a:effectLst/>
          </p:spPr>
          <p:txBody>
            <a:bodyPr wrap="none" anchor="ctr"/>
            <a:lstStyle/>
            <a:p>
              <a:endParaRPr lang="es-ES_tradnl" sz="919" dirty="0"/>
            </a:p>
          </p:txBody>
        </p:sp>
        <p:grpSp>
          <p:nvGrpSpPr>
            <p:cNvPr id="14" name="Group 13">
              <a:extLst>
                <a:ext uri="{FF2B5EF4-FFF2-40B4-BE49-F238E27FC236}">
                  <a16:creationId xmlns:a16="http://schemas.microsoft.com/office/drawing/2014/main" id="{61A1B0FD-3C9F-884B-ABD1-651E1D1B6098}"/>
                </a:ext>
              </a:extLst>
            </p:cNvPr>
            <p:cNvGrpSpPr/>
            <p:nvPr/>
          </p:nvGrpSpPr>
          <p:grpSpPr>
            <a:xfrm rot="759599">
              <a:off x="5657515" y="4648323"/>
              <a:ext cx="946266" cy="1489101"/>
              <a:chOff x="5657514" y="3817121"/>
              <a:chExt cx="483891" cy="761480"/>
            </a:xfrm>
            <a:solidFill>
              <a:schemeClr val="accent5"/>
            </a:solidFill>
          </p:grpSpPr>
          <p:sp>
            <p:nvSpPr>
              <p:cNvPr id="433" name="Freeform 16">
                <a:extLst>
                  <a:ext uri="{FF2B5EF4-FFF2-40B4-BE49-F238E27FC236}">
                    <a16:creationId xmlns:a16="http://schemas.microsoft.com/office/drawing/2014/main" id="{32618F7C-0769-4547-8CA9-66D0C2AB040B}"/>
                  </a:ext>
                </a:extLst>
              </p:cNvPr>
              <p:cNvSpPr>
                <a:spLocks noChangeArrowheads="1"/>
              </p:cNvSpPr>
              <p:nvPr/>
            </p:nvSpPr>
            <p:spPr bwMode="auto">
              <a:xfrm>
                <a:off x="5657514" y="3817121"/>
                <a:ext cx="483891" cy="761480"/>
              </a:xfrm>
              <a:custGeom>
                <a:avLst/>
                <a:gdLst>
                  <a:gd name="T0" fmla="*/ 1896 w 1974"/>
                  <a:gd name="T1" fmla="*/ 723 h 3111"/>
                  <a:gd name="T2" fmla="*/ 131 w 1974"/>
                  <a:gd name="T3" fmla="*/ 1076 h 3111"/>
                  <a:gd name="T4" fmla="*/ 859 w 1974"/>
                  <a:gd name="T5" fmla="*/ 1256 h 3111"/>
                  <a:gd name="T6" fmla="*/ 931 w 1974"/>
                  <a:gd name="T7" fmla="*/ 1359 h 3111"/>
                  <a:gd name="T8" fmla="*/ 1104 w 1974"/>
                  <a:gd name="T9" fmla="*/ 1306 h 3111"/>
                  <a:gd name="T10" fmla="*/ 841 w 1974"/>
                  <a:gd name="T11" fmla="*/ 1050 h 3111"/>
                  <a:gd name="T12" fmla="*/ 723 w 1974"/>
                  <a:gd name="T13" fmla="*/ 732 h 3111"/>
                  <a:gd name="T14" fmla="*/ 841 w 1974"/>
                  <a:gd name="T15" fmla="*/ 1050 h 3111"/>
                  <a:gd name="T16" fmla="*/ 882 w 1974"/>
                  <a:gd name="T17" fmla="*/ 453 h 3111"/>
                  <a:gd name="T18" fmla="*/ 781 w 1974"/>
                  <a:gd name="T19" fmla="*/ 346 h 3111"/>
                  <a:gd name="T20" fmla="*/ 1053 w 1974"/>
                  <a:gd name="T21" fmla="*/ 206 h 3111"/>
                  <a:gd name="T22" fmla="*/ 1106 w 1974"/>
                  <a:gd name="T23" fmla="*/ 232 h 3111"/>
                  <a:gd name="T24" fmla="*/ 1141 w 1974"/>
                  <a:gd name="T25" fmla="*/ 87 h 3111"/>
                  <a:gd name="T26" fmla="*/ 1106 w 1974"/>
                  <a:gd name="T27" fmla="*/ 616 h 3111"/>
                  <a:gd name="T28" fmla="*/ 977 w 1974"/>
                  <a:gd name="T29" fmla="*/ 709 h 3111"/>
                  <a:gd name="T30" fmla="*/ 1300 w 1974"/>
                  <a:gd name="T31" fmla="*/ 348 h 3111"/>
                  <a:gd name="T32" fmla="*/ 1557 w 1974"/>
                  <a:gd name="T33" fmla="*/ 276 h 3111"/>
                  <a:gd name="T34" fmla="*/ 1459 w 1974"/>
                  <a:gd name="T35" fmla="*/ 359 h 3111"/>
                  <a:gd name="T36" fmla="*/ 1355 w 1974"/>
                  <a:gd name="T37" fmla="*/ 340 h 3111"/>
                  <a:gd name="T38" fmla="*/ 1557 w 1974"/>
                  <a:gd name="T39" fmla="*/ 276 h 3111"/>
                  <a:gd name="T40" fmla="*/ 1611 w 1974"/>
                  <a:gd name="T41" fmla="*/ 611 h 3111"/>
                  <a:gd name="T42" fmla="*/ 1660 w 1974"/>
                  <a:gd name="T43" fmla="*/ 410 h 3111"/>
                  <a:gd name="T44" fmla="*/ 1779 w 1974"/>
                  <a:gd name="T45" fmla="*/ 346 h 3111"/>
                  <a:gd name="T46" fmla="*/ 1415 w 1974"/>
                  <a:gd name="T47" fmla="*/ 936 h 3111"/>
                  <a:gd name="T48" fmla="*/ 1623 w 1974"/>
                  <a:gd name="T49" fmla="*/ 675 h 3111"/>
                  <a:gd name="T50" fmla="*/ 1128 w 1974"/>
                  <a:gd name="T51" fmla="*/ 1229 h 3111"/>
                  <a:gd name="T52" fmla="*/ 1432 w 1974"/>
                  <a:gd name="T53" fmla="*/ 728 h 3111"/>
                  <a:gd name="T54" fmla="*/ 1103 w 1974"/>
                  <a:gd name="T55" fmla="*/ 1187 h 3111"/>
                  <a:gd name="T56" fmla="*/ 1401 w 1974"/>
                  <a:gd name="T57" fmla="*/ 720 h 3111"/>
                  <a:gd name="T58" fmla="*/ 1266 w 1974"/>
                  <a:gd name="T59" fmla="*/ 398 h 3111"/>
                  <a:gd name="T60" fmla="*/ 1305 w 1974"/>
                  <a:gd name="T61" fmla="*/ 396 h 3111"/>
                  <a:gd name="T62" fmla="*/ 1296 w 1974"/>
                  <a:gd name="T63" fmla="*/ 627 h 3111"/>
                  <a:gd name="T64" fmla="*/ 1101 w 1974"/>
                  <a:gd name="T65" fmla="*/ 1028 h 3111"/>
                  <a:gd name="T66" fmla="*/ 938 w 1974"/>
                  <a:gd name="T67" fmla="*/ 1538 h 3111"/>
                  <a:gd name="T68" fmla="*/ 1916 w 1974"/>
                  <a:gd name="T69" fmla="*/ 629 h 3111"/>
                  <a:gd name="T70" fmla="*/ 1029 w 1974"/>
                  <a:gd name="T71" fmla="*/ 1640 h 3111"/>
                  <a:gd name="T72" fmla="*/ 1079 w 1974"/>
                  <a:gd name="T73" fmla="*/ 1466 h 3111"/>
                  <a:gd name="T74" fmla="*/ 1741 w 1974"/>
                  <a:gd name="T75" fmla="*/ 686 h 3111"/>
                  <a:gd name="T76" fmla="*/ 1785 w 1974"/>
                  <a:gd name="T77" fmla="*/ 296 h 3111"/>
                  <a:gd name="T78" fmla="*/ 1590 w 1974"/>
                  <a:gd name="T79" fmla="*/ 226 h 3111"/>
                  <a:gd name="T80" fmla="*/ 1329 w 1974"/>
                  <a:gd name="T81" fmla="*/ 180 h 3111"/>
                  <a:gd name="T82" fmla="*/ 1182 w 1974"/>
                  <a:gd name="T83" fmla="*/ 30 h 3111"/>
                  <a:gd name="T84" fmla="*/ 1096 w 1974"/>
                  <a:gd name="T85" fmla="*/ 47 h 3111"/>
                  <a:gd name="T86" fmla="*/ 921 w 1974"/>
                  <a:gd name="T87" fmla="*/ 99 h 3111"/>
                  <a:gd name="T88" fmla="*/ 466 w 1974"/>
                  <a:gd name="T89" fmla="*/ 279 h 3111"/>
                  <a:gd name="T90" fmla="*/ 738 w 1974"/>
                  <a:gd name="T91" fmla="*/ 273 h 3111"/>
                  <a:gd name="T92" fmla="*/ 255 w 1974"/>
                  <a:gd name="T93" fmla="*/ 433 h 3111"/>
                  <a:gd name="T94" fmla="*/ 733 w 1974"/>
                  <a:gd name="T95" fmla="*/ 350 h 3111"/>
                  <a:gd name="T96" fmla="*/ 476 w 1974"/>
                  <a:gd name="T97" fmla="*/ 524 h 3111"/>
                  <a:gd name="T98" fmla="*/ 229 w 1974"/>
                  <a:gd name="T99" fmla="*/ 658 h 3111"/>
                  <a:gd name="T100" fmla="*/ 813 w 1974"/>
                  <a:gd name="T101" fmla="*/ 1240 h 3111"/>
                  <a:gd name="T102" fmla="*/ 41 w 1974"/>
                  <a:gd name="T103" fmla="*/ 536 h 3111"/>
                  <a:gd name="T104" fmla="*/ 353 w 1974"/>
                  <a:gd name="T105" fmla="*/ 1554 h 3111"/>
                  <a:gd name="T106" fmla="*/ 881 w 1974"/>
                  <a:gd name="T107" fmla="*/ 2834 h 3111"/>
                  <a:gd name="T108" fmla="*/ 901 w 1974"/>
                  <a:gd name="T109" fmla="*/ 3079 h 3111"/>
                  <a:gd name="T110" fmla="*/ 1968 w 1974"/>
                  <a:gd name="T111" fmla="*/ 617 h 3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74" h="3111">
                    <a:moveTo>
                      <a:pt x="1023" y="1736"/>
                    </a:moveTo>
                    <a:lnTo>
                      <a:pt x="1023" y="1736"/>
                    </a:lnTo>
                    <a:cubicBezTo>
                      <a:pt x="1136" y="1539"/>
                      <a:pt x="1348" y="1439"/>
                      <a:pt x="1516" y="1298"/>
                    </a:cubicBezTo>
                    <a:lnTo>
                      <a:pt x="1516" y="1298"/>
                    </a:lnTo>
                    <a:cubicBezTo>
                      <a:pt x="1598" y="1230"/>
                      <a:pt x="1659" y="1149"/>
                      <a:pt x="1704" y="1053"/>
                    </a:cubicBezTo>
                    <a:lnTo>
                      <a:pt x="1704" y="1053"/>
                    </a:lnTo>
                    <a:cubicBezTo>
                      <a:pt x="1762" y="933"/>
                      <a:pt x="1815" y="824"/>
                      <a:pt x="1896" y="723"/>
                    </a:cubicBezTo>
                    <a:lnTo>
                      <a:pt x="1896" y="723"/>
                    </a:lnTo>
                    <a:cubicBezTo>
                      <a:pt x="1797" y="1156"/>
                      <a:pt x="1529" y="1820"/>
                      <a:pt x="1023" y="1736"/>
                    </a:cubicBezTo>
                    <a:close/>
                    <a:moveTo>
                      <a:pt x="600" y="1954"/>
                    </a:moveTo>
                    <a:lnTo>
                      <a:pt x="600" y="1954"/>
                    </a:lnTo>
                    <a:cubicBezTo>
                      <a:pt x="549" y="1800"/>
                      <a:pt x="488" y="1664"/>
                      <a:pt x="395" y="1529"/>
                    </a:cubicBezTo>
                    <a:lnTo>
                      <a:pt x="395" y="1529"/>
                    </a:lnTo>
                    <a:cubicBezTo>
                      <a:pt x="294" y="1382"/>
                      <a:pt x="194" y="1245"/>
                      <a:pt x="131" y="1076"/>
                    </a:cubicBezTo>
                    <a:lnTo>
                      <a:pt x="131" y="1076"/>
                    </a:lnTo>
                    <a:cubicBezTo>
                      <a:pt x="75" y="925"/>
                      <a:pt x="53" y="763"/>
                      <a:pt x="53" y="603"/>
                    </a:cubicBezTo>
                    <a:lnTo>
                      <a:pt x="53" y="603"/>
                    </a:lnTo>
                    <a:cubicBezTo>
                      <a:pt x="463" y="1119"/>
                      <a:pt x="691" y="1743"/>
                      <a:pt x="845" y="2378"/>
                    </a:cubicBezTo>
                    <a:lnTo>
                      <a:pt x="845" y="2378"/>
                    </a:lnTo>
                    <a:cubicBezTo>
                      <a:pt x="709" y="2275"/>
                      <a:pt x="652" y="2114"/>
                      <a:pt x="600" y="1954"/>
                    </a:cubicBezTo>
                    <a:close/>
                    <a:moveTo>
                      <a:pt x="859" y="1256"/>
                    </a:moveTo>
                    <a:lnTo>
                      <a:pt x="859" y="1256"/>
                    </a:lnTo>
                    <a:cubicBezTo>
                      <a:pt x="884" y="1280"/>
                      <a:pt x="908" y="1307"/>
                      <a:pt x="930" y="1337"/>
                    </a:cubicBezTo>
                    <a:lnTo>
                      <a:pt x="930" y="1337"/>
                    </a:lnTo>
                    <a:cubicBezTo>
                      <a:pt x="931" y="1339"/>
                      <a:pt x="932" y="1342"/>
                      <a:pt x="934" y="1345"/>
                    </a:cubicBezTo>
                    <a:lnTo>
                      <a:pt x="934" y="1345"/>
                    </a:lnTo>
                    <a:cubicBezTo>
                      <a:pt x="933" y="1349"/>
                      <a:pt x="932" y="1354"/>
                      <a:pt x="931" y="1359"/>
                    </a:cubicBezTo>
                    <a:lnTo>
                      <a:pt x="931" y="1359"/>
                    </a:lnTo>
                    <a:cubicBezTo>
                      <a:pt x="930" y="1374"/>
                      <a:pt x="940" y="1382"/>
                      <a:pt x="952" y="1382"/>
                    </a:cubicBezTo>
                    <a:lnTo>
                      <a:pt x="952" y="1382"/>
                    </a:lnTo>
                    <a:cubicBezTo>
                      <a:pt x="961" y="1389"/>
                      <a:pt x="974" y="1388"/>
                      <a:pt x="983" y="1382"/>
                    </a:cubicBezTo>
                    <a:lnTo>
                      <a:pt x="983" y="1382"/>
                    </a:lnTo>
                    <a:cubicBezTo>
                      <a:pt x="985" y="1381"/>
                      <a:pt x="986" y="1380"/>
                      <a:pt x="987" y="1379"/>
                    </a:cubicBezTo>
                    <a:lnTo>
                      <a:pt x="987" y="1379"/>
                    </a:lnTo>
                    <a:cubicBezTo>
                      <a:pt x="1026" y="1355"/>
                      <a:pt x="1065" y="1331"/>
                      <a:pt x="1104" y="1306"/>
                    </a:cubicBezTo>
                    <a:lnTo>
                      <a:pt x="1104" y="1306"/>
                    </a:lnTo>
                    <a:cubicBezTo>
                      <a:pt x="1096" y="1345"/>
                      <a:pt x="1089" y="1385"/>
                      <a:pt x="1062" y="1416"/>
                    </a:cubicBezTo>
                    <a:lnTo>
                      <a:pt x="1062" y="1416"/>
                    </a:lnTo>
                    <a:cubicBezTo>
                      <a:pt x="1018" y="1466"/>
                      <a:pt x="928" y="1510"/>
                      <a:pt x="863" y="1479"/>
                    </a:cubicBezTo>
                    <a:lnTo>
                      <a:pt x="863" y="1479"/>
                    </a:lnTo>
                    <a:cubicBezTo>
                      <a:pt x="790" y="1445"/>
                      <a:pt x="843" y="1311"/>
                      <a:pt x="859" y="1256"/>
                    </a:cubicBezTo>
                    <a:close/>
                    <a:moveTo>
                      <a:pt x="841" y="1050"/>
                    </a:moveTo>
                    <a:lnTo>
                      <a:pt x="841" y="1050"/>
                    </a:lnTo>
                    <a:cubicBezTo>
                      <a:pt x="733" y="868"/>
                      <a:pt x="607" y="696"/>
                      <a:pt x="520" y="502"/>
                    </a:cubicBezTo>
                    <a:lnTo>
                      <a:pt x="520" y="502"/>
                    </a:lnTo>
                    <a:cubicBezTo>
                      <a:pt x="558" y="478"/>
                      <a:pt x="598" y="457"/>
                      <a:pt x="639" y="438"/>
                    </a:cubicBezTo>
                    <a:lnTo>
                      <a:pt x="639" y="438"/>
                    </a:lnTo>
                    <a:cubicBezTo>
                      <a:pt x="667" y="536"/>
                      <a:pt x="695" y="633"/>
                      <a:pt x="723" y="732"/>
                    </a:cubicBezTo>
                    <a:lnTo>
                      <a:pt x="723" y="732"/>
                    </a:lnTo>
                    <a:cubicBezTo>
                      <a:pt x="729" y="751"/>
                      <a:pt x="760" y="743"/>
                      <a:pt x="755" y="723"/>
                    </a:cubicBezTo>
                    <a:lnTo>
                      <a:pt x="755" y="723"/>
                    </a:lnTo>
                    <a:cubicBezTo>
                      <a:pt x="726" y="623"/>
                      <a:pt x="698" y="524"/>
                      <a:pt x="669" y="425"/>
                    </a:cubicBezTo>
                    <a:lnTo>
                      <a:pt x="669" y="425"/>
                    </a:lnTo>
                    <a:cubicBezTo>
                      <a:pt x="695" y="415"/>
                      <a:pt x="721" y="405"/>
                      <a:pt x="748" y="397"/>
                    </a:cubicBezTo>
                    <a:lnTo>
                      <a:pt x="748" y="397"/>
                    </a:lnTo>
                    <a:cubicBezTo>
                      <a:pt x="810" y="608"/>
                      <a:pt x="789" y="836"/>
                      <a:pt x="841" y="1050"/>
                    </a:cubicBezTo>
                    <a:close/>
                    <a:moveTo>
                      <a:pt x="924" y="750"/>
                    </a:moveTo>
                    <a:lnTo>
                      <a:pt x="924" y="750"/>
                    </a:lnTo>
                    <a:cubicBezTo>
                      <a:pt x="921" y="791"/>
                      <a:pt x="915" y="834"/>
                      <a:pt x="910" y="877"/>
                    </a:cubicBezTo>
                    <a:lnTo>
                      <a:pt x="910" y="877"/>
                    </a:lnTo>
                    <a:cubicBezTo>
                      <a:pt x="911" y="736"/>
                      <a:pt x="913" y="594"/>
                      <a:pt x="914" y="453"/>
                    </a:cubicBezTo>
                    <a:lnTo>
                      <a:pt x="914" y="453"/>
                    </a:lnTo>
                    <a:cubicBezTo>
                      <a:pt x="915" y="432"/>
                      <a:pt x="882" y="432"/>
                      <a:pt x="882" y="453"/>
                    </a:cubicBezTo>
                    <a:lnTo>
                      <a:pt x="882" y="453"/>
                    </a:lnTo>
                    <a:cubicBezTo>
                      <a:pt x="880" y="632"/>
                      <a:pt x="878" y="813"/>
                      <a:pt x="876" y="992"/>
                    </a:cubicBezTo>
                    <a:lnTo>
                      <a:pt x="876" y="992"/>
                    </a:lnTo>
                    <a:cubicBezTo>
                      <a:pt x="833" y="789"/>
                      <a:pt x="850" y="574"/>
                      <a:pt x="790" y="373"/>
                    </a:cubicBezTo>
                    <a:lnTo>
                      <a:pt x="790" y="373"/>
                    </a:lnTo>
                    <a:cubicBezTo>
                      <a:pt x="793" y="363"/>
                      <a:pt x="790" y="352"/>
                      <a:pt x="781" y="346"/>
                    </a:cubicBezTo>
                    <a:lnTo>
                      <a:pt x="781" y="346"/>
                    </a:lnTo>
                    <a:cubicBezTo>
                      <a:pt x="778" y="333"/>
                      <a:pt x="773" y="322"/>
                      <a:pt x="769" y="309"/>
                    </a:cubicBezTo>
                    <a:lnTo>
                      <a:pt x="769" y="309"/>
                    </a:lnTo>
                    <a:cubicBezTo>
                      <a:pt x="818" y="272"/>
                      <a:pt x="872" y="246"/>
                      <a:pt x="931" y="230"/>
                    </a:cubicBezTo>
                    <a:lnTo>
                      <a:pt x="931" y="230"/>
                    </a:lnTo>
                    <a:cubicBezTo>
                      <a:pt x="940" y="403"/>
                      <a:pt x="938" y="577"/>
                      <a:pt x="924" y="750"/>
                    </a:cubicBezTo>
                    <a:close/>
                    <a:moveTo>
                      <a:pt x="1053" y="111"/>
                    </a:moveTo>
                    <a:lnTo>
                      <a:pt x="1053" y="206"/>
                    </a:lnTo>
                    <a:lnTo>
                      <a:pt x="1053" y="206"/>
                    </a:lnTo>
                    <a:cubicBezTo>
                      <a:pt x="1053" y="227"/>
                      <a:pt x="1086" y="227"/>
                      <a:pt x="1086" y="206"/>
                    </a:cubicBezTo>
                    <a:lnTo>
                      <a:pt x="1086" y="104"/>
                    </a:lnTo>
                    <a:lnTo>
                      <a:pt x="1086" y="104"/>
                    </a:lnTo>
                    <a:cubicBezTo>
                      <a:pt x="1087" y="104"/>
                      <a:pt x="1088" y="104"/>
                      <a:pt x="1089" y="104"/>
                    </a:cubicBezTo>
                    <a:lnTo>
                      <a:pt x="1089" y="104"/>
                    </a:lnTo>
                    <a:cubicBezTo>
                      <a:pt x="1094" y="147"/>
                      <a:pt x="1100" y="189"/>
                      <a:pt x="1106" y="232"/>
                    </a:cubicBezTo>
                    <a:lnTo>
                      <a:pt x="1106" y="232"/>
                    </a:lnTo>
                    <a:cubicBezTo>
                      <a:pt x="1108" y="252"/>
                      <a:pt x="1141" y="253"/>
                      <a:pt x="1138" y="232"/>
                    </a:cubicBezTo>
                    <a:lnTo>
                      <a:pt x="1138" y="232"/>
                    </a:lnTo>
                    <a:cubicBezTo>
                      <a:pt x="1132" y="186"/>
                      <a:pt x="1126" y="140"/>
                      <a:pt x="1121" y="94"/>
                    </a:cubicBezTo>
                    <a:lnTo>
                      <a:pt x="1121" y="94"/>
                    </a:lnTo>
                    <a:cubicBezTo>
                      <a:pt x="1127" y="93"/>
                      <a:pt x="1134" y="90"/>
                      <a:pt x="1141" y="87"/>
                    </a:cubicBezTo>
                    <a:lnTo>
                      <a:pt x="1141" y="87"/>
                    </a:lnTo>
                    <a:cubicBezTo>
                      <a:pt x="1174" y="310"/>
                      <a:pt x="1169" y="534"/>
                      <a:pt x="1125" y="756"/>
                    </a:cubicBezTo>
                    <a:lnTo>
                      <a:pt x="1125" y="756"/>
                    </a:lnTo>
                    <a:cubicBezTo>
                      <a:pt x="1103" y="869"/>
                      <a:pt x="1068" y="979"/>
                      <a:pt x="1026" y="1086"/>
                    </a:cubicBezTo>
                    <a:lnTo>
                      <a:pt x="1026" y="1086"/>
                    </a:lnTo>
                    <a:cubicBezTo>
                      <a:pt x="1012" y="1122"/>
                      <a:pt x="997" y="1156"/>
                      <a:pt x="982" y="1190"/>
                    </a:cubicBezTo>
                    <a:lnTo>
                      <a:pt x="982" y="1190"/>
                    </a:lnTo>
                    <a:cubicBezTo>
                      <a:pt x="995" y="992"/>
                      <a:pt x="1036" y="801"/>
                      <a:pt x="1106" y="616"/>
                    </a:cubicBezTo>
                    <a:lnTo>
                      <a:pt x="1106" y="616"/>
                    </a:lnTo>
                    <a:cubicBezTo>
                      <a:pt x="1113" y="596"/>
                      <a:pt x="1082" y="588"/>
                      <a:pt x="1074" y="607"/>
                    </a:cubicBezTo>
                    <a:lnTo>
                      <a:pt x="1074" y="607"/>
                    </a:lnTo>
                    <a:cubicBezTo>
                      <a:pt x="1000" y="807"/>
                      <a:pt x="958" y="1014"/>
                      <a:pt x="947" y="1226"/>
                    </a:cubicBezTo>
                    <a:lnTo>
                      <a:pt x="947" y="1226"/>
                    </a:lnTo>
                    <a:cubicBezTo>
                      <a:pt x="912" y="1059"/>
                      <a:pt x="963" y="875"/>
                      <a:pt x="977" y="709"/>
                    </a:cubicBezTo>
                    <a:lnTo>
                      <a:pt x="977" y="709"/>
                    </a:lnTo>
                    <a:cubicBezTo>
                      <a:pt x="992" y="513"/>
                      <a:pt x="988" y="315"/>
                      <a:pt x="972" y="118"/>
                    </a:cubicBezTo>
                    <a:lnTo>
                      <a:pt x="972" y="118"/>
                    </a:lnTo>
                    <a:cubicBezTo>
                      <a:pt x="1000" y="118"/>
                      <a:pt x="1027" y="116"/>
                      <a:pt x="1053" y="111"/>
                    </a:cubicBezTo>
                    <a:close/>
                    <a:moveTo>
                      <a:pt x="1305" y="235"/>
                    </a:moveTo>
                    <a:lnTo>
                      <a:pt x="1305" y="235"/>
                    </a:lnTo>
                    <a:cubicBezTo>
                      <a:pt x="1304" y="272"/>
                      <a:pt x="1301" y="310"/>
                      <a:pt x="1300" y="348"/>
                    </a:cubicBezTo>
                    <a:lnTo>
                      <a:pt x="1300" y="348"/>
                    </a:lnTo>
                    <a:cubicBezTo>
                      <a:pt x="1271" y="351"/>
                      <a:pt x="1242" y="350"/>
                      <a:pt x="1212" y="346"/>
                    </a:cubicBezTo>
                    <a:lnTo>
                      <a:pt x="1212" y="346"/>
                    </a:lnTo>
                    <a:cubicBezTo>
                      <a:pt x="1211" y="312"/>
                      <a:pt x="1209" y="277"/>
                      <a:pt x="1207" y="242"/>
                    </a:cubicBezTo>
                    <a:lnTo>
                      <a:pt x="1207" y="242"/>
                    </a:lnTo>
                    <a:cubicBezTo>
                      <a:pt x="1240" y="242"/>
                      <a:pt x="1273" y="240"/>
                      <a:pt x="1305" y="235"/>
                    </a:cubicBezTo>
                    <a:close/>
                    <a:moveTo>
                      <a:pt x="1557" y="276"/>
                    </a:moveTo>
                    <a:lnTo>
                      <a:pt x="1557" y="276"/>
                    </a:lnTo>
                    <a:cubicBezTo>
                      <a:pt x="1543" y="320"/>
                      <a:pt x="1522" y="361"/>
                      <a:pt x="1491" y="396"/>
                    </a:cubicBezTo>
                    <a:lnTo>
                      <a:pt x="1491" y="396"/>
                    </a:lnTo>
                    <a:cubicBezTo>
                      <a:pt x="1483" y="404"/>
                      <a:pt x="1483" y="413"/>
                      <a:pt x="1486" y="421"/>
                    </a:cubicBezTo>
                    <a:lnTo>
                      <a:pt x="1486" y="421"/>
                    </a:lnTo>
                    <a:cubicBezTo>
                      <a:pt x="1474" y="420"/>
                      <a:pt x="1461" y="418"/>
                      <a:pt x="1448" y="416"/>
                    </a:cubicBezTo>
                    <a:lnTo>
                      <a:pt x="1448" y="416"/>
                    </a:lnTo>
                    <a:cubicBezTo>
                      <a:pt x="1452" y="397"/>
                      <a:pt x="1456" y="378"/>
                      <a:pt x="1459" y="359"/>
                    </a:cubicBezTo>
                    <a:lnTo>
                      <a:pt x="1459" y="359"/>
                    </a:lnTo>
                    <a:cubicBezTo>
                      <a:pt x="1461" y="346"/>
                      <a:pt x="1454" y="336"/>
                      <a:pt x="1445" y="332"/>
                    </a:cubicBezTo>
                    <a:lnTo>
                      <a:pt x="1445" y="332"/>
                    </a:lnTo>
                    <a:cubicBezTo>
                      <a:pt x="1440" y="322"/>
                      <a:pt x="1430" y="316"/>
                      <a:pt x="1418" y="321"/>
                    </a:cubicBezTo>
                    <a:lnTo>
                      <a:pt x="1418" y="321"/>
                    </a:lnTo>
                    <a:cubicBezTo>
                      <a:pt x="1397" y="329"/>
                      <a:pt x="1376" y="335"/>
                      <a:pt x="1355" y="340"/>
                    </a:cubicBezTo>
                    <a:lnTo>
                      <a:pt x="1355" y="340"/>
                    </a:lnTo>
                    <a:cubicBezTo>
                      <a:pt x="1356" y="326"/>
                      <a:pt x="1356" y="311"/>
                      <a:pt x="1357" y="297"/>
                    </a:cubicBezTo>
                    <a:lnTo>
                      <a:pt x="1357" y="297"/>
                    </a:lnTo>
                    <a:cubicBezTo>
                      <a:pt x="1357" y="291"/>
                      <a:pt x="1355" y="287"/>
                      <a:pt x="1352" y="285"/>
                    </a:cubicBezTo>
                    <a:lnTo>
                      <a:pt x="1352" y="285"/>
                    </a:lnTo>
                    <a:cubicBezTo>
                      <a:pt x="1352" y="281"/>
                      <a:pt x="1352" y="276"/>
                      <a:pt x="1353" y="272"/>
                    </a:cubicBezTo>
                    <a:lnTo>
                      <a:pt x="1353" y="272"/>
                    </a:lnTo>
                    <a:cubicBezTo>
                      <a:pt x="1421" y="277"/>
                      <a:pt x="1489" y="279"/>
                      <a:pt x="1557" y="276"/>
                    </a:cubicBezTo>
                    <a:close/>
                    <a:moveTo>
                      <a:pt x="1779" y="346"/>
                    </a:moveTo>
                    <a:lnTo>
                      <a:pt x="1779" y="346"/>
                    </a:lnTo>
                    <a:cubicBezTo>
                      <a:pt x="1769" y="455"/>
                      <a:pt x="1722" y="553"/>
                      <a:pt x="1643" y="630"/>
                    </a:cubicBezTo>
                    <a:lnTo>
                      <a:pt x="1643" y="630"/>
                    </a:lnTo>
                    <a:cubicBezTo>
                      <a:pt x="1635" y="625"/>
                      <a:pt x="1627" y="620"/>
                      <a:pt x="1618" y="615"/>
                    </a:cubicBezTo>
                    <a:lnTo>
                      <a:pt x="1618" y="615"/>
                    </a:lnTo>
                    <a:cubicBezTo>
                      <a:pt x="1616" y="613"/>
                      <a:pt x="1613" y="612"/>
                      <a:pt x="1611" y="611"/>
                    </a:cubicBezTo>
                    <a:lnTo>
                      <a:pt x="1611" y="611"/>
                    </a:lnTo>
                    <a:cubicBezTo>
                      <a:pt x="1636" y="558"/>
                      <a:pt x="1660" y="504"/>
                      <a:pt x="1685" y="453"/>
                    </a:cubicBezTo>
                    <a:lnTo>
                      <a:pt x="1685" y="453"/>
                    </a:lnTo>
                    <a:cubicBezTo>
                      <a:pt x="1685" y="451"/>
                      <a:pt x="1686" y="449"/>
                      <a:pt x="1687" y="447"/>
                    </a:cubicBezTo>
                    <a:lnTo>
                      <a:pt x="1687" y="447"/>
                    </a:lnTo>
                    <a:cubicBezTo>
                      <a:pt x="1697" y="431"/>
                      <a:pt x="1683" y="405"/>
                      <a:pt x="1660" y="410"/>
                    </a:cubicBezTo>
                    <a:lnTo>
                      <a:pt x="1660" y="410"/>
                    </a:lnTo>
                    <a:cubicBezTo>
                      <a:pt x="1617" y="420"/>
                      <a:pt x="1575" y="425"/>
                      <a:pt x="1533" y="424"/>
                    </a:cubicBezTo>
                    <a:lnTo>
                      <a:pt x="1533" y="424"/>
                    </a:lnTo>
                    <a:cubicBezTo>
                      <a:pt x="1533" y="423"/>
                      <a:pt x="1533" y="423"/>
                      <a:pt x="1532" y="421"/>
                    </a:cubicBezTo>
                    <a:lnTo>
                      <a:pt x="1532" y="421"/>
                    </a:lnTo>
                    <a:cubicBezTo>
                      <a:pt x="1555" y="395"/>
                      <a:pt x="1572" y="367"/>
                      <a:pt x="1586" y="336"/>
                    </a:cubicBezTo>
                    <a:lnTo>
                      <a:pt x="1586" y="336"/>
                    </a:lnTo>
                    <a:cubicBezTo>
                      <a:pt x="1650" y="346"/>
                      <a:pt x="1714" y="349"/>
                      <a:pt x="1779" y="346"/>
                    </a:cubicBezTo>
                    <a:close/>
                    <a:moveTo>
                      <a:pt x="1206" y="1180"/>
                    </a:moveTo>
                    <a:lnTo>
                      <a:pt x="1206" y="1180"/>
                    </a:lnTo>
                    <a:cubicBezTo>
                      <a:pt x="1201" y="1177"/>
                      <a:pt x="1194" y="1176"/>
                      <a:pt x="1187" y="1179"/>
                    </a:cubicBezTo>
                    <a:lnTo>
                      <a:pt x="1187" y="1179"/>
                    </a:lnTo>
                    <a:cubicBezTo>
                      <a:pt x="1182" y="1181"/>
                      <a:pt x="1178" y="1183"/>
                      <a:pt x="1173" y="1185"/>
                    </a:cubicBezTo>
                    <a:lnTo>
                      <a:pt x="1173" y="1185"/>
                    </a:lnTo>
                    <a:cubicBezTo>
                      <a:pt x="1257" y="1105"/>
                      <a:pt x="1339" y="1024"/>
                      <a:pt x="1415" y="936"/>
                    </a:cubicBezTo>
                    <a:lnTo>
                      <a:pt x="1415" y="936"/>
                    </a:lnTo>
                    <a:cubicBezTo>
                      <a:pt x="1488" y="854"/>
                      <a:pt x="1541" y="755"/>
                      <a:pt x="1590" y="654"/>
                    </a:cubicBezTo>
                    <a:lnTo>
                      <a:pt x="1590" y="654"/>
                    </a:lnTo>
                    <a:cubicBezTo>
                      <a:pt x="1591" y="655"/>
                      <a:pt x="1593" y="657"/>
                      <a:pt x="1594" y="657"/>
                    </a:cubicBezTo>
                    <a:lnTo>
                      <a:pt x="1594" y="657"/>
                    </a:lnTo>
                    <a:cubicBezTo>
                      <a:pt x="1603" y="663"/>
                      <a:pt x="1613" y="669"/>
                      <a:pt x="1623" y="675"/>
                    </a:cubicBezTo>
                    <a:lnTo>
                      <a:pt x="1623" y="675"/>
                    </a:lnTo>
                    <a:cubicBezTo>
                      <a:pt x="1627" y="681"/>
                      <a:pt x="1634" y="686"/>
                      <a:pt x="1641" y="687"/>
                    </a:cubicBezTo>
                    <a:lnTo>
                      <a:pt x="1641" y="687"/>
                    </a:lnTo>
                    <a:cubicBezTo>
                      <a:pt x="1657" y="696"/>
                      <a:pt x="1672" y="704"/>
                      <a:pt x="1687" y="712"/>
                    </a:cubicBezTo>
                    <a:lnTo>
                      <a:pt x="1687" y="712"/>
                    </a:lnTo>
                    <a:cubicBezTo>
                      <a:pt x="1565" y="907"/>
                      <a:pt x="1392" y="1052"/>
                      <a:pt x="1206" y="1180"/>
                    </a:cubicBezTo>
                    <a:close/>
                    <a:moveTo>
                      <a:pt x="1128" y="1229"/>
                    </a:moveTo>
                    <a:lnTo>
                      <a:pt x="1128" y="1229"/>
                    </a:lnTo>
                    <a:cubicBezTo>
                      <a:pt x="1127" y="1231"/>
                      <a:pt x="1126" y="1233"/>
                      <a:pt x="1124" y="1235"/>
                    </a:cubicBezTo>
                    <a:lnTo>
                      <a:pt x="1124" y="1235"/>
                    </a:lnTo>
                    <a:cubicBezTo>
                      <a:pt x="1122" y="1237"/>
                      <a:pt x="1119" y="1238"/>
                      <a:pt x="1116" y="1241"/>
                    </a:cubicBezTo>
                    <a:lnTo>
                      <a:pt x="1116" y="1241"/>
                    </a:lnTo>
                    <a:cubicBezTo>
                      <a:pt x="1120" y="1237"/>
                      <a:pt x="1124" y="1233"/>
                      <a:pt x="1128" y="1229"/>
                    </a:cubicBezTo>
                    <a:close/>
                    <a:moveTo>
                      <a:pt x="1432" y="728"/>
                    </a:moveTo>
                    <a:lnTo>
                      <a:pt x="1432" y="728"/>
                    </a:lnTo>
                    <a:cubicBezTo>
                      <a:pt x="1461" y="643"/>
                      <a:pt x="1490" y="558"/>
                      <a:pt x="1519" y="473"/>
                    </a:cubicBezTo>
                    <a:lnTo>
                      <a:pt x="1519" y="473"/>
                    </a:lnTo>
                    <a:cubicBezTo>
                      <a:pt x="1555" y="474"/>
                      <a:pt x="1589" y="472"/>
                      <a:pt x="1624" y="467"/>
                    </a:cubicBezTo>
                    <a:lnTo>
                      <a:pt x="1624" y="467"/>
                    </a:lnTo>
                    <a:cubicBezTo>
                      <a:pt x="1553" y="617"/>
                      <a:pt x="1486" y="773"/>
                      <a:pt x="1381" y="902"/>
                    </a:cubicBezTo>
                    <a:lnTo>
                      <a:pt x="1381" y="902"/>
                    </a:lnTo>
                    <a:cubicBezTo>
                      <a:pt x="1298" y="1004"/>
                      <a:pt x="1200" y="1096"/>
                      <a:pt x="1103" y="1187"/>
                    </a:cubicBezTo>
                    <a:lnTo>
                      <a:pt x="1103" y="1187"/>
                    </a:lnTo>
                    <a:cubicBezTo>
                      <a:pt x="1247" y="961"/>
                      <a:pt x="1376" y="725"/>
                      <a:pt x="1438" y="463"/>
                    </a:cubicBezTo>
                    <a:lnTo>
                      <a:pt x="1438" y="463"/>
                    </a:lnTo>
                    <a:cubicBezTo>
                      <a:pt x="1454" y="466"/>
                      <a:pt x="1470" y="468"/>
                      <a:pt x="1486" y="470"/>
                    </a:cubicBezTo>
                    <a:lnTo>
                      <a:pt x="1486" y="470"/>
                    </a:lnTo>
                    <a:cubicBezTo>
                      <a:pt x="1457" y="553"/>
                      <a:pt x="1429" y="637"/>
                      <a:pt x="1401" y="720"/>
                    </a:cubicBezTo>
                    <a:lnTo>
                      <a:pt x="1401" y="720"/>
                    </a:lnTo>
                    <a:cubicBezTo>
                      <a:pt x="1394" y="740"/>
                      <a:pt x="1425" y="748"/>
                      <a:pt x="1432" y="728"/>
                    </a:cubicBezTo>
                    <a:lnTo>
                      <a:pt x="1186" y="693"/>
                    </a:lnTo>
                    <a:lnTo>
                      <a:pt x="1186" y="693"/>
                    </a:lnTo>
                    <a:cubicBezTo>
                      <a:pt x="1203" y="594"/>
                      <a:pt x="1212" y="495"/>
                      <a:pt x="1212" y="395"/>
                    </a:cubicBezTo>
                    <a:lnTo>
                      <a:pt x="1212" y="395"/>
                    </a:lnTo>
                    <a:cubicBezTo>
                      <a:pt x="1230" y="397"/>
                      <a:pt x="1248" y="398"/>
                      <a:pt x="1266" y="398"/>
                    </a:cubicBezTo>
                    <a:lnTo>
                      <a:pt x="1266" y="398"/>
                    </a:lnTo>
                    <a:cubicBezTo>
                      <a:pt x="1250" y="449"/>
                      <a:pt x="1235" y="500"/>
                      <a:pt x="1220" y="551"/>
                    </a:cubicBezTo>
                    <a:lnTo>
                      <a:pt x="1220" y="551"/>
                    </a:lnTo>
                    <a:cubicBezTo>
                      <a:pt x="1213" y="571"/>
                      <a:pt x="1245" y="580"/>
                      <a:pt x="1251" y="559"/>
                    </a:cubicBezTo>
                    <a:lnTo>
                      <a:pt x="1251" y="559"/>
                    </a:lnTo>
                    <a:cubicBezTo>
                      <a:pt x="1267" y="506"/>
                      <a:pt x="1284" y="451"/>
                      <a:pt x="1300" y="397"/>
                    </a:cubicBezTo>
                    <a:lnTo>
                      <a:pt x="1300" y="397"/>
                    </a:lnTo>
                    <a:cubicBezTo>
                      <a:pt x="1302" y="397"/>
                      <a:pt x="1303" y="397"/>
                      <a:pt x="1305" y="396"/>
                    </a:cubicBezTo>
                    <a:lnTo>
                      <a:pt x="1305" y="396"/>
                    </a:lnTo>
                    <a:cubicBezTo>
                      <a:pt x="1308" y="399"/>
                      <a:pt x="1311" y="401"/>
                      <a:pt x="1315" y="402"/>
                    </a:cubicBezTo>
                    <a:lnTo>
                      <a:pt x="1315" y="402"/>
                    </a:lnTo>
                    <a:cubicBezTo>
                      <a:pt x="1306" y="475"/>
                      <a:pt x="1289" y="547"/>
                      <a:pt x="1264" y="618"/>
                    </a:cubicBezTo>
                    <a:lnTo>
                      <a:pt x="1264" y="618"/>
                    </a:lnTo>
                    <a:cubicBezTo>
                      <a:pt x="1258" y="638"/>
                      <a:pt x="1289" y="647"/>
                      <a:pt x="1296" y="627"/>
                    </a:cubicBezTo>
                    <a:lnTo>
                      <a:pt x="1296" y="627"/>
                    </a:lnTo>
                    <a:cubicBezTo>
                      <a:pt x="1323" y="549"/>
                      <a:pt x="1340" y="471"/>
                      <a:pt x="1349" y="390"/>
                    </a:cubicBezTo>
                    <a:lnTo>
                      <a:pt x="1349" y="390"/>
                    </a:lnTo>
                    <a:cubicBezTo>
                      <a:pt x="1369" y="387"/>
                      <a:pt x="1388" y="383"/>
                      <a:pt x="1406" y="376"/>
                    </a:cubicBezTo>
                    <a:lnTo>
                      <a:pt x="1406" y="376"/>
                    </a:lnTo>
                    <a:cubicBezTo>
                      <a:pt x="1348" y="696"/>
                      <a:pt x="1185" y="974"/>
                      <a:pt x="1009" y="1243"/>
                    </a:cubicBezTo>
                    <a:lnTo>
                      <a:pt x="1009" y="1243"/>
                    </a:lnTo>
                    <a:cubicBezTo>
                      <a:pt x="1036" y="1170"/>
                      <a:pt x="1074" y="1099"/>
                      <a:pt x="1101" y="1028"/>
                    </a:cubicBezTo>
                    <a:lnTo>
                      <a:pt x="1101" y="1028"/>
                    </a:lnTo>
                    <a:cubicBezTo>
                      <a:pt x="1140" y="919"/>
                      <a:pt x="1167" y="806"/>
                      <a:pt x="1186" y="693"/>
                    </a:cubicBezTo>
                    <a:lnTo>
                      <a:pt x="1432" y="728"/>
                    </a:lnTo>
                    <a:close/>
                    <a:moveTo>
                      <a:pt x="901" y="2327"/>
                    </a:moveTo>
                    <a:lnTo>
                      <a:pt x="901" y="2327"/>
                    </a:lnTo>
                    <a:cubicBezTo>
                      <a:pt x="894" y="2064"/>
                      <a:pt x="901" y="1801"/>
                      <a:pt x="938" y="1538"/>
                    </a:cubicBezTo>
                    <a:lnTo>
                      <a:pt x="938" y="1538"/>
                    </a:lnTo>
                    <a:cubicBezTo>
                      <a:pt x="957" y="1535"/>
                      <a:pt x="976" y="1529"/>
                      <a:pt x="994" y="1520"/>
                    </a:cubicBezTo>
                    <a:lnTo>
                      <a:pt x="994" y="1520"/>
                    </a:lnTo>
                    <a:cubicBezTo>
                      <a:pt x="964" y="1787"/>
                      <a:pt x="925" y="2057"/>
                      <a:pt x="901" y="2327"/>
                    </a:cubicBezTo>
                    <a:close/>
                    <a:moveTo>
                      <a:pt x="1921" y="604"/>
                    </a:moveTo>
                    <a:lnTo>
                      <a:pt x="1921" y="604"/>
                    </a:lnTo>
                    <a:cubicBezTo>
                      <a:pt x="1919" y="612"/>
                      <a:pt x="1918" y="620"/>
                      <a:pt x="1916" y="629"/>
                    </a:cubicBezTo>
                    <a:lnTo>
                      <a:pt x="1916" y="629"/>
                    </a:lnTo>
                    <a:cubicBezTo>
                      <a:pt x="1914" y="630"/>
                      <a:pt x="1912" y="632"/>
                      <a:pt x="1910" y="634"/>
                    </a:cubicBezTo>
                    <a:lnTo>
                      <a:pt x="1910" y="634"/>
                    </a:lnTo>
                    <a:cubicBezTo>
                      <a:pt x="1827" y="721"/>
                      <a:pt x="1760" y="817"/>
                      <a:pt x="1708" y="925"/>
                    </a:cubicBezTo>
                    <a:lnTo>
                      <a:pt x="1708" y="925"/>
                    </a:lnTo>
                    <a:cubicBezTo>
                      <a:pt x="1644" y="1056"/>
                      <a:pt x="1593" y="1166"/>
                      <a:pt x="1482" y="1264"/>
                    </a:cubicBezTo>
                    <a:lnTo>
                      <a:pt x="1482" y="1264"/>
                    </a:lnTo>
                    <a:cubicBezTo>
                      <a:pt x="1333" y="1395"/>
                      <a:pt x="1150" y="1483"/>
                      <a:pt x="1029" y="1640"/>
                    </a:cubicBezTo>
                    <a:lnTo>
                      <a:pt x="1029" y="1640"/>
                    </a:lnTo>
                    <a:cubicBezTo>
                      <a:pt x="1035" y="1594"/>
                      <a:pt x="1040" y="1550"/>
                      <a:pt x="1045" y="1505"/>
                    </a:cubicBezTo>
                    <a:lnTo>
                      <a:pt x="1045" y="1505"/>
                    </a:lnTo>
                    <a:cubicBezTo>
                      <a:pt x="1045" y="1500"/>
                      <a:pt x="1044" y="1496"/>
                      <a:pt x="1042" y="1493"/>
                    </a:cubicBezTo>
                    <a:lnTo>
                      <a:pt x="1042" y="1493"/>
                    </a:lnTo>
                    <a:cubicBezTo>
                      <a:pt x="1056" y="1484"/>
                      <a:pt x="1068" y="1475"/>
                      <a:pt x="1079" y="1466"/>
                    </a:cubicBezTo>
                    <a:lnTo>
                      <a:pt x="1079" y="1466"/>
                    </a:lnTo>
                    <a:cubicBezTo>
                      <a:pt x="1104" y="1446"/>
                      <a:pt x="1132" y="1413"/>
                      <a:pt x="1140" y="1382"/>
                    </a:cubicBezTo>
                    <a:lnTo>
                      <a:pt x="1140" y="1382"/>
                    </a:lnTo>
                    <a:cubicBezTo>
                      <a:pt x="1149" y="1350"/>
                      <a:pt x="1147" y="1305"/>
                      <a:pt x="1160" y="1270"/>
                    </a:cubicBezTo>
                    <a:lnTo>
                      <a:pt x="1160" y="1270"/>
                    </a:lnTo>
                    <a:cubicBezTo>
                      <a:pt x="1382" y="1124"/>
                      <a:pt x="1592" y="960"/>
                      <a:pt x="1734" y="729"/>
                    </a:cubicBezTo>
                    <a:lnTo>
                      <a:pt x="1734" y="729"/>
                    </a:lnTo>
                    <a:cubicBezTo>
                      <a:pt x="1753" y="724"/>
                      <a:pt x="1763" y="696"/>
                      <a:pt x="1741" y="686"/>
                    </a:cubicBezTo>
                    <a:lnTo>
                      <a:pt x="1741" y="686"/>
                    </a:lnTo>
                    <a:cubicBezTo>
                      <a:pt x="1722" y="676"/>
                      <a:pt x="1704" y="667"/>
                      <a:pt x="1687" y="657"/>
                    </a:cubicBezTo>
                    <a:lnTo>
                      <a:pt x="1687" y="657"/>
                    </a:lnTo>
                    <a:cubicBezTo>
                      <a:pt x="1778" y="564"/>
                      <a:pt x="1828" y="441"/>
                      <a:pt x="1829" y="309"/>
                    </a:cubicBezTo>
                    <a:lnTo>
                      <a:pt x="1829" y="309"/>
                    </a:lnTo>
                    <a:cubicBezTo>
                      <a:pt x="1830" y="283"/>
                      <a:pt x="1796" y="279"/>
                      <a:pt x="1785" y="296"/>
                    </a:cubicBezTo>
                    <a:lnTo>
                      <a:pt x="1785" y="296"/>
                    </a:lnTo>
                    <a:cubicBezTo>
                      <a:pt x="1724" y="300"/>
                      <a:pt x="1664" y="298"/>
                      <a:pt x="1604" y="289"/>
                    </a:cubicBezTo>
                    <a:lnTo>
                      <a:pt x="1604" y="289"/>
                    </a:lnTo>
                    <a:cubicBezTo>
                      <a:pt x="1605" y="287"/>
                      <a:pt x="1606" y="285"/>
                      <a:pt x="1606" y="283"/>
                    </a:cubicBezTo>
                    <a:lnTo>
                      <a:pt x="1606" y="283"/>
                    </a:lnTo>
                    <a:cubicBezTo>
                      <a:pt x="1608" y="277"/>
                      <a:pt x="1607" y="272"/>
                      <a:pt x="1606" y="268"/>
                    </a:cubicBezTo>
                    <a:lnTo>
                      <a:pt x="1606" y="268"/>
                    </a:lnTo>
                    <a:cubicBezTo>
                      <a:pt x="1620" y="254"/>
                      <a:pt x="1614" y="225"/>
                      <a:pt x="1590" y="226"/>
                    </a:cubicBezTo>
                    <a:lnTo>
                      <a:pt x="1590" y="226"/>
                    </a:lnTo>
                    <a:cubicBezTo>
                      <a:pt x="1512" y="231"/>
                      <a:pt x="1433" y="229"/>
                      <a:pt x="1355" y="224"/>
                    </a:cubicBezTo>
                    <a:lnTo>
                      <a:pt x="1355" y="224"/>
                    </a:lnTo>
                    <a:cubicBezTo>
                      <a:pt x="1355" y="222"/>
                      <a:pt x="1355" y="221"/>
                      <a:pt x="1355" y="219"/>
                    </a:cubicBezTo>
                    <a:lnTo>
                      <a:pt x="1355" y="219"/>
                    </a:lnTo>
                    <a:cubicBezTo>
                      <a:pt x="1366" y="203"/>
                      <a:pt x="1353" y="174"/>
                      <a:pt x="1329" y="180"/>
                    </a:cubicBezTo>
                    <a:lnTo>
                      <a:pt x="1329" y="180"/>
                    </a:lnTo>
                    <a:cubicBezTo>
                      <a:pt x="1287" y="190"/>
                      <a:pt x="1245" y="194"/>
                      <a:pt x="1203" y="193"/>
                    </a:cubicBezTo>
                    <a:lnTo>
                      <a:pt x="1203" y="193"/>
                    </a:lnTo>
                    <a:cubicBezTo>
                      <a:pt x="1199" y="150"/>
                      <a:pt x="1193" y="108"/>
                      <a:pt x="1187" y="65"/>
                    </a:cubicBezTo>
                    <a:lnTo>
                      <a:pt x="1187" y="65"/>
                    </a:lnTo>
                    <a:cubicBezTo>
                      <a:pt x="1195" y="55"/>
                      <a:pt x="1191" y="41"/>
                      <a:pt x="1182" y="33"/>
                    </a:cubicBezTo>
                    <a:lnTo>
                      <a:pt x="1182" y="33"/>
                    </a:lnTo>
                    <a:cubicBezTo>
                      <a:pt x="1182" y="32"/>
                      <a:pt x="1182" y="31"/>
                      <a:pt x="1182" y="30"/>
                    </a:cubicBezTo>
                    <a:lnTo>
                      <a:pt x="1182" y="30"/>
                    </a:lnTo>
                    <a:cubicBezTo>
                      <a:pt x="1176" y="0"/>
                      <a:pt x="1135" y="11"/>
                      <a:pt x="1134" y="38"/>
                    </a:cubicBezTo>
                    <a:lnTo>
                      <a:pt x="1134" y="38"/>
                    </a:lnTo>
                    <a:cubicBezTo>
                      <a:pt x="1124" y="41"/>
                      <a:pt x="1115" y="46"/>
                      <a:pt x="1105" y="49"/>
                    </a:cubicBezTo>
                    <a:lnTo>
                      <a:pt x="1105" y="49"/>
                    </a:lnTo>
                    <a:cubicBezTo>
                      <a:pt x="1102" y="47"/>
                      <a:pt x="1099" y="47"/>
                      <a:pt x="1096" y="47"/>
                    </a:cubicBezTo>
                    <a:lnTo>
                      <a:pt x="1096" y="47"/>
                    </a:lnTo>
                    <a:cubicBezTo>
                      <a:pt x="1090" y="47"/>
                      <a:pt x="1084" y="50"/>
                      <a:pt x="1081" y="55"/>
                    </a:cubicBezTo>
                    <a:lnTo>
                      <a:pt x="1081" y="55"/>
                    </a:lnTo>
                    <a:cubicBezTo>
                      <a:pt x="1038" y="67"/>
                      <a:pt x="993" y="71"/>
                      <a:pt x="947" y="69"/>
                    </a:cubicBezTo>
                    <a:lnTo>
                      <a:pt x="947" y="69"/>
                    </a:lnTo>
                    <a:cubicBezTo>
                      <a:pt x="934" y="68"/>
                      <a:pt x="927" y="76"/>
                      <a:pt x="924" y="86"/>
                    </a:cubicBezTo>
                    <a:lnTo>
                      <a:pt x="924" y="86"/>
                    </a:lnTo>
                    <a:cubicBezTo>
                      <a:pt x="922" y="90"/>
                      <a:pt x="921" y="94"/>
                      <a:pt x="921" y="99"/>
                    </a:cubicBezTo>
                    <a:lnTo>
                      <a:pt x="921" y="99"/>
                    </a:lnTo>
                    <a:cubicBezTo>
                      <a:pt x="922" y="105"/>
                      <a:pt x="922" y="111"/>
                      <a:pt x="923" y="117"/>
                    </a:cubicBezTo>
                    <a:lnTo>
                      <a:pt x="923" y="117"/>
                    </a:lnTo>
                    <a:cubicBezTo>
                      <a:pt x="763" y="142"/>
                      <a:pt x="606" y="181"/>
                      <a:pt x="453" y="232"/>
                    </a:cubicBezTo>
                    <a:lnTo>
                      <a:pt x="453" y="232"/>
                    </a:lnTo>
                    <a:cubicBezTo>
                      <a:pt x="423" y="242"/>
                      <a:pt x="436" y="289"/>
                      <a:pt x="466" y="279"/>
                    </a:cubicBezTo>
                    <a:lnTo>
                      <a:pt x="466" y="279"/>
                    </a:lnTo>
                    <a:cubicBezTo>
                      <a:pt x="616" y="229"/>
                      <a:pt x="770" y="191"/>
                      <a:pt x="927" y="166"/>
                    </a:cubicBezTo>
                    <a:lnTo>
                      <a:pt x="927" y="166"/>
                    </a:lnTo>
                    <a:cubicBezTo>
                      <a:pt x="927" y="171"/>
                      <a:pt x="928" y="175"/>
                      <a:pt x="928" y="180"/>
                    </a:cubicBezTo>
                    <a:lnTo>
                      <a:pt x="928" y="180"/>
                    </a:lnTo>
                    <a:cubicBezTo>
                      <a:pt x="861" y="197"/>
                      <a:pt x="799" y="226"/>
                      <a:pt x="743" y="267"/>
                    </a:cubicBezTo>
                    <a:lnTo>
                      <a:pt x="743" y="267"/>
                    </a:lnTo>
                    <a:cubicBezTo>
                      <a:pt x="741" y="269"/>
                      <a:pt x="739" y="271"/>
                      <a:pt x="738" y="273"/>
                    </a:cubicBezTo>
                    <a:lnTo>
                      <a:pt x="738" y="273"/>
                    </a:lnTo>
                    <a:cubicBezTo>
                      <a:pt x="735" y="273"/>
                      <a:pt x="732" y="274"/>
                      <a:pt x="730" y="276"/>
                    </a:cubicBezTo>
                    <a:lnTo>
                      <a:pt x="730" y="276"/>
                    </a:lnTo>
                    <a:cubicBezTo>
                      <a:pt x="658" y="275"/>
                      <a:pt x="593" y="307"/>
                      <a:pt x="526" y="332"/>
                    </a:cubicBezTo>
                    <a:lnTo>
                      <a:pt x="526" y="332"/>
                    </a:lnTo>
                    <a:cubicBezTo>
                      <a:pt x="436" y="365"/>
                      <a:pt x="345" y="399"/>
                      <a:pt x="255" y="433"/>
                    </a:cubicBezTo>
                    <a:lnTo>
                      <a:pt x="255" y="433"/>
                    </a:lnTo>
                    <a:cubicBezTo>
                      <a:pt x="225" y="444"/>
                      <a:pt x="238" y="491"/>
                      <a:pt x="268" y="479"/>
                    </a:cubicBezTo>
                    <a:lnTo>
                      <a:pt x="268" y="479"/>
                    </a:lnTo>
                    <a:cubicBezTo>
                      <a:pt x="336" y="454"/>
                      <a:pt x="403" y="429"/>
                      <a:pt x="472" y="404"/>
                    </a:cubicBezTo>
                    <a:lnTo>
                      <a:pt x="472" y="404"/>
                    </a:lnTo>
                    <a:cubicBezTo>
                      <a:pt x="549" y="375"/>
                      <a:pt x="638" y="326"/>
                      <a:pt x="723" y="325"/>
                    </a:cubicBezTo>
                    <a:lnTo>
                      <a:pt x="723" y="325"/>
                    </a:lnTo>
                    <a:cubicBezTo>
                      <a:pt x="726" y="333"/>
                      <a:pt x="729" y="342"/>
                      <a:pt x="733" y="350"/>
                    </a:cubicBezTo>
                    <a:lnTo>
                      <a:pt x="733" y="350"/>
                    </a:lnTo>
                    <a:cubicBezTo>
                      <a:pt x="648" y="377"/>
                      <a:pt x="568" y="414"/>
                      <a:pt x="493" y="461"/>
                    </a:cubicBezTo>
                    <a:lnTo>
                      <a:pt x="493" y="461"/>
                    </a:lnTo>
                    <a:cubicBezTo>
                      <a:pt x="481" y="459"/>
                      <a:pt x="467" y="468"/>
                      <a:pt x="463" y="481"/>
                    </a:cubicBezTo>
                    <a:lnTo>
                      <a:pt x="463" y="481"/>
                    </a:lnTo>
                    <a:cubicBezTo>
                      <a:pt x="448" y="496"/>
                      <a:pt x="459" y="521"/>
                      <a:pt x="476" y="524"/>
                    </a:cubicBezTo>
                    <a:lnTo>
                      <a:pt x="476" y="524"/>
                    </a:lnTo>
                    <a:cubicBezTo>
                      <a:pt x="582" y="759"/>
                      <a:pt x="747" y="961"/>
                      <a:pt x="864" y="1189"/>
                    </a:cubicBezTo>
                    <a:lnTo>
                      <a:pt x="864" y="1189"/>
                    </a:lnTo>
                    <a:cubicBezTo>
                      <a:pt x="806" y="1133"/>
                      <a:pt x="742" y="1085"/>
                      <a:pt x="670" y="1042"/>
                    </a:cubicBezTo>
                    <a:lnTo>
                      <a:pt x="670" y="1042"/>
                    </a:lnTo>
                    <a:cubicBezTo>
                      <a:pt x="499" y="942"/>
                      <a:pt x="382" y="796"/>
                      <a:pt x="271" y="633"/>
                    </a:cubicBezTo>
                    <a:lnTo>
                      <a:pt x="271" y="633"/>
                    </a:lnTo>
                    <a:cubicBezTo>
                      <a:pt x="253" y="607"/>
                      <a:pt x="211" y="631"/>
                      <a:pt x="229" y="658"/>
                    </a:cubicBezTo>
                    <a:lnTo>
                      <a:pt x="229" y="658"/>
                    </a:lnTo>
                    <a:cubicBezTo>
                      <a:pt x="313" y="783"/>
                      <a:pt x="409" y="921"/>
                      <a:pt x="531" y="1012"/>
                    </a:cubicBezTo>
                    <a:lnTo>
                      <a:pt x="531" y="1012"/>
                    </a:lnTo>
                    <a:cubicBezTo>
                      <a:pt x="633" y="1087"/>
                      <a:pt x="736" y="1145"/>
                      <a:pt x="826" y="1225"/>
                    </a:cubicBezTo>
                    <a:lnTo>
                      <a:pt x="826" y="1225"/>
                    </a:lnTo>
                    <a:cubicBezTo>
                      <a:pt x="820" y="1227"/>
                      <a:pt x="815" y="1233"/>
                      <a:pt x="813" y="1240"/>
                    </a:cubicBezTo>
                    <a:lnTo>
                      <a:pt x="813" y="1240"/>
                    </a:lnTo>
                    <a:cubicBezTo>
                      <a:pt x="782" y="1348"/>
                      <a:pt x="743" y="1513"/>
                      <a:pt x="889" y="1537"/>
                    </a:cubicBezTo>
                    <a:lnTo>
                      <a:pt x="889" y="1537"/>
                    </a:lnTo>
                    <a:cubicBezTo>
                      <a:pt x="859" y="1758"/>
                      <a:pt x="849" y="1980"/>
                      <a:pt x="851" y="2203"/>
                    </a:cubicBezTo>
                    <a:lnTo>
                      <a:pt x="851" y="2203"/>
                    </a:lnTo>
                    <a:cubicBezTo>
                      <a:pt x="692" y="1605"/>
                      <a:pt x="460" y="1026"/>
                      <a:pt x="67" y="542"/>
                    </a:cubicBezTo>
                    <a:lnTo>
                      <a:pt x="67" y="542"/>
                    </a:lnTo>
                    <a:cubicBezTo>
                      <a:pt x="59" y="533"/>
                      <a:pt x="49" y="532"/>
                      <a:pt x="41" y="536"/>
                    </a:cubicBezTo>
                    <a:lnTo>
                      <a:pt x="41" y="536"/>
                    </a:lnTo>
                    <a:cubicBezTo>
                      <a:pt x="27" y="528"/>
                      <a:pt x="5" y="536"/>
                      <a:pt x="4" y="557"/>
                    </a:cubicBezTo>
                    <a:lnTo>
                      <a:pt x="4" y="557"/>
                    </a:lnTo>
                    <a:cubicBezTo>
                      <a:pt x="0" y="739"/>
                      <a:pt x="25" y="916"/>
                      <a:pt x="84" y="1089"/>
                    </a:cubicBezTo>
                    <a:lnTo>
                      <a:pt x="84" y="1089"/>
                    </a:lnTo>
                    <a:cubicBezTo>
                      <a:pt x="142" y="1261"/>
                      <a:pt x="250" y="1407"/>
                      <a:pt x="353" y="1554"/>
                    </a:cubicBezTo>
                    <a:lnTo>
                      <a:pt x="353" y="1554"/>
                    </a:lnTo>
                    <a:cubicBezTo>
                      <a:pt x="477" y="1730"/>
                      <a:pt x="531" y="1922"/>
                      <a:pt x="606" y="2119"/>
                    </a:cubicBezTo>
                    <a:lnTo>
                      <a:pt x="606" y="2119"/>
                    </a:lnTo>
                    <a:cubicBezTo>
                      <a:pt x="656" y="2252"/>
                      <a:pt x="735" y="2371"/>
                      <a:pt x="858" y="2445"/>
                    </a:cubicBezTo>
                    <a:lnTo>
                      <a:pt x="858" y="2445"/>
                    </a:lnTo>
                    <a:lnTo>
                      <a:pt x="858" y="2445"/>
                    </a:lnTo>
                    <a:lnTo>
                      <a:pt x="858" y="2445"/>
                    </a:lnTo>
                    <a:cubicBezTo>
                      <a:pt x="863" y="2575"/>
                      <a:pt x="872" y="2704"/>
                      <a:pt x="881" y="2834"/>
                    </a:cubicBezTo>
                    <a:lnTo>
                      <a:pt x="881" y="2834"/>
                    </a:lnTo>
                    <a:cubicBezTo>
                      <a:pt x="883" y="2905"/>
                      <a:pt x="887" y="2976"/>
                      <a:pt x="892" y="3047"/>
                    </a:cubicBezTo>
                    <a:lnTo>
                      <a:pt x="892" y="3047"/>
                    </a:lnTo>
                    <a:cubicBezTo>
                      <a:pt x="893" y="3053"/>
                      <a:pt x="896" y="3059"/>
                      <a:pt x="900" y="3062"/>
                    </a:cubicBezTo>
                    <a:lnTo>
                      <a:pt x="900" y="3062"/>
                    </a:lnTo>
                    <a:cubicBezTo>
                      <a:pt x="900" y="3068"/>
                      <a:pt x="901" y="3073"/>
                      <a:pt x="901" y="3079"/>
                    </a:cubicBezTo>
                    <a:lnTo>
                      <a:pt x="901" y="3079"/>
                    </a:lnTo>
                    <a:cubicBezTo>
                      <a:pt x="904" y="3110"/>
                      <a:pt x="953" y="3110"/>
                      <a:pt x="950" y="3079"/>
                    </a:cubicBezTo>
                    <a:lnTo>
                      <a:pt x="950" y="3079"/>
                    </a:lnTo>
                    <a:cubicBezTo>
                      <a:pt x="944" y="2998"/>
                      <a:pt x="937" y="2917"/>
                      <a:pt x="931" y="2836"/>
                    </a:cubicBezTo>
                    <a:lnTo>
                      <a:pt x="931" y="2836"/>
                    </a:lnTo>
                    <a:cubicBezTo>
                      <a:pt x="923" y="2485"/>
                      <a:pt x="968" y="2132"/>
                      <a:pt x="1012" y="1783"/>
                    </a:cubicBezTo>
                    <a:lnTo>
                      <a:pt x="1012" y="1783"/>
                    </a:lnTo>
                    <a:cubicBezTo>
                      <a:pt x="1601" y="1881"/>
                      <a:pt x="1889" y="1062"/>
                      <a:pt x="1968" y="617"/>
                    </a:cubicBezTo>
                    <a:lnTo>
                      <a:pt x="1968" y="617"/>
                    </a:lnTo>
                    <a:cubicBezTo>
                      <a:pt x="1973" y="585"/>
                      <a:pt x="1926" y="572"/>
                      <a:pt x="1921" y="60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4" name="Freeform 17">
                <a:extLst>
                  <a:ext uri="{FF2B5EF4-FFF2-40B4-BE49-F238E27FC236}">
                    <a16:creationId xmlns:a16="http://schemas.microsoft.com/office/drawing/2014/main" id="{E16D0F80-2ABA-5144-9285-03B1BEE96A57}"/>
                  </a:ext>
                </a:extLst>
              </p:cNvPr>
              <p:cNvSpPr>
                <a:spLocks noChangeArrowheads="1"/>
              </p:cNvSpPr>
              <p:nvPr/>
            </p:nvSpPr>
            <p:spPr bwMode="auto">
              <a:xfrm>
                <a:off x="5941585" y="4121713"/>
                <a:ext cx="130693" cy="110172"/>
              </a:xfrm>
              <a:custGeom>
                <a:avLst/>
                <a:gdLst>
                  <a:gd name="T0" fmla="*/ 297 w 532"/>
                  <a:gd name="T1" fmla="*/ 221 h 448"/>
                  <a:gd name="T2" fmla="*/ 297 w 532"/>
                  <a:gd name="T3" fmla="*/ 221 h 448"/>
                  <a:gd name="T4" fmla="*/ 35 w 532"/>
                  <a:gd name="T5" fmla="*/ 365 h 448"/>
                  <a:gd name="T6" fmla="*/ 35 w 532"/>
                  <a:gd name="T7" fmla="*/ 365 h 448"/>
                  <a:gd name="T8" fmla="*/ 393 w 532"/>
                  <a:gd name="T9" fmla="*/ 132 h 448"/>
                  <a:gd name="T10" fmla="*/ 393 w 532"/>
                  <a:gd name="T11" fmla="*/ 132 h 448"/>
                  <a:gd name="T12" fmla="*/ 297 w 532"/>
                  <a:gd name="T13" fmla="*/ 221 h 448"/>
                  <a:gd name="T14" fmla="*/ 501 w 532"/>
                  <a:gd name="T15" fmla="*/ 12 h 448"/>
                  <a:gd name="T16" fmla="*/ 501 w 532"/>
                  <a:gd name="T17" fmla="*/ 12 h 448"/>
                  <a:gd name="T18" fmla="*/ 9 w 532"/>
                  <a:gd name="T19" fmla="*/ 343 h 448"/>
                  <a:gd name="T20" fmla="*/ 9 w 532"/>
                  <a:gd name="T21" fmla="*/ 343 h 448"/>
                  <a:gd name="T22" fmla="*/ 2 w 532"/>
                  <a:gd name="T23" fmla="*/ 362 h 448"/>
                  <a:gd name="T24" fmla="*/ 2 w 532"/>
                  <a:gd name="T25" fmla="*/ 362 h 448"/>
                  <a:gd name="T26" fmla="*/ 1 w 532"/>
                  <a:gd name="T27" fmla="*/ 370 h 448"/>
                  <a:gd name="T28" fmla="*/ 1 w 532"/>
                  <a:gd name="T29" fmla="*/ 370 h 448"/>
                  <a:gd name="T30" fmla="*/ 173 w 532"/>
                  <a:gd name="T31" fmla="*/ 345 h 448"/>
                  <a:gd name="T32" fmla="*/ 173 w 532"/>
                  <a:gd name="T33" fmla="*/ 345 h 448"/>
                  <a:gd name="T34" fmla="*/ 458 w 532"/>
                  <a:gd name="T35" fmla="*/ 108 h 448"/>
                  <a:gd name="T36" fmla="*/ 458 w 532"/>
                  <a:gd name="T37" fmla="*/ 108 h 448"/>
                  <a:gd name="T38" fmla="*/ 467 w 532"/>
                  <a:gd name="T39" fmla="*/ 103 h 448"/>
                  <a:gd name="T40" fmla="*/ 467 w 532"/>
                  <a:gd name="T41" fmla="*/ 103 h 448"/>
                  <a:gd name="T42" fmla="*/ 520 w 532"/>
                  <a:gd name="T43" fmla="*/ 38 h 448"/>
                  <a:gd name="T44" fmla="*/ 520 w 532"/>
                  <a:gd name="T45" fmla="*/ 38 h 448"/>
                  <a:gd name="T46" fmla="*/ 501 w 532"/>
                  <a:gd name="T47" fmla="*/ 12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2" h="448">
                    <a:moveTo>
                      <a:pt x="297" y="221"/>
                    </a:moveTo>
                    <a:lnTo>
                      <a:pt x="297" y="221"/>
                    </a:lnTo>
                    <a:cubicBezTo>
                      <a:pt x="283" y="234"/>
                      <a:pt x="63" y="376"/>
                      <a:pt x="35" y="365"/>
                    </a:cubicBezTo>
                    <a:lnTo>
                      <a:pt x="35" y="365"/>
                    </a:lnTo>
                    <a:cubicBezTo>
                      <a:pt x="158" y="292"/>
                      <a:pt x="277" y="215"/>
                      <a:pt x="393" y="132"/>
                    </a:cubicBezTo>
                    <a:lnTo>
                      <a:pt x="393" y="132"/>
                    </a:lnTo>
                    <a:cubicBezTo>
                      <a:pt x="363" y="164"/>
                      <a:pt x="331" y="193"/>
                      <a:pt x="297" y="221"/>
                    </a:cubicBezTo>
                    <a:close/>
                    <a:moveTo>
                      <a:pt x="501" y="12"/>
                    </a:moveTo>
                    <a:lnTo>
                      <a:pt x="501" y="12"/>
                    </a:lnTo>
                    <a:cubicBezTo>
                      <a:pt x="343" y="132"/>
                      <a:pt x="179" y="242"/>
                      <a:pt x="9" y="343"/>
                    </a:cubicBezTo>
                    <a:lnTo>
                      <a:pt x="9" y="343"/>
                    </a:lnTo>
                    <a:cubicBezTo>
                      <a:pt x="1" y="347"/>
                      <a:pt x="0" y="355"/>
                      <a:pt x="2" y="362"/>
                    </a:cubicBezTo>
                    <a:lnTo>
                      <a:pt x="2" y="362"/>
                    </a:lnTo>
                    <a:cubicBezTo>
                      <a:pt x="1" y="365"/>
                      <a:pt x="0" y="367"/>
                      <a:pt x="1" y="370"/>
                    </a:cubicBezTo>
                    <a:lnTo>
                      <a:pt x="1" y="370"/>
                    </a:lnTo>
                    <a:cubicBezTo>
                      <a:pt x="13" y="447"/>
                      <a:pt x="146" y="359"/>
                      <a:pt x="173" y="345"/>
                    </a:cubicBezTo>
                    <a:lnTo>
                      <a:pt x="173" y="345"/>
                    </a:lnTo>
                    <a:cubicBezTo>
                      <a:pt x="282" y="285"/>
                      <a:pt x="377" y="202"/>
                      <a:pt x="458" y="108"/>
                    </a:cubicBezTo>
                    <a:lnTo>
                      <a:pt x="458" y="108"/>
                    </a:lnTo>
                    <a:cubicBezTo>
                      <a:pt x="461" y="108"/>
                      <a:pt x="464" y="106"/>
                      <a:pt x="467" y="103"/>
                    </a:cubicBezTo>
                    <a:lnTo>
                      <a:pt x="467" y="103"/>
                    </a:lnTo>
                    <a:cubicBezTo>
                      <a:pt x="484" y="81"/>
                      <a:pt x="502" y="60"/>
                      <a:pt x="520" y="38"/>
                    </a:cubicBezTo>
                    <a:lnTo>
                      <a:pt x="520" y="38"/>
                    </a:lnTo>
                    <a:cubicBezTo>
                      <a:pt x="531" y="24"/>
                      <a:pt x="517" y="0"/>
                      <a:pt x="501" y="1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5" name="Freeform 18">
                <a:extLst>
                  <a:ext uri="{FF2B5EF4-FFF2-40B4-BE49-F238E27FC236}">
                    <a16:creationId xmlns:a16="http://schemas.microsoft.com/office/drawing/2014/main" id="{D1064DF8-AFF8-F441-BAF9-F03CDE91280D}"/>
                  </a:ext>
                </a:extLst>
              </p:cNvPr>
              <p:cNvSpPr>
                <a:spLocks noChangeArrowheads="1"/>
              </p:cNvSpPr>
              <p:nvPr/>
            </p:nvSpPr>
            <p:spPr bwMode="auto">
              <a:xfrm>
                <a:off x="5752564" y="3949976"/>
                <a:ext cx="78849" cy="118812"/>
              </a:xfrm>
              <a:custGeom>
                <a:avLst/>
                <a:gdLst>
                  <a:gd name="T0" fmla="*/ 306 w 320"/>
                  <a:gd name="T1" fmla="*/ 445 h 485"/>
                  <a:gd name="T2" fmla="*/ 306 w 320"/>
                  <a:gd name="T3" fmla="*/ 445 h 485"/>
                  <a:gd name="T4" fmla="*/ 37 w 320"/>
                  <a:gd name="T5" fmla="*/ 19 h 485"/>
                  <a:gd name="T6" fmla="*/ 37 w 320"/>
                  <a:gd name="T7" fmla="*/ 19 h 485"/>
                  <a:gd name="T8" fmla="*/ 9 w 320"/>
                  <a:gd name="T9" fmla="*/ 36 h 485"/>
                  <a:gd name="T10" fmla="*/ 9 w 320"/>
                  <a:gd name="T11" fmla="*/ 36 h 485"/>
                  <a:gd name="T12" fmla="*/ 283 w 320"/>
                  <a:gd name="T13" fmla="*/ 468 h 485"/>
                  <a:gd name="T14" fmla="*/ 283 w 320"/>
                  <a:gd name="T15" fmla="*/ 468 h 485"/>
                  <a:gd name="T16" fmla="*/ 306 w 320"/>
                  <a:gd name="T17" fmla="*/ 44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485">
                    <a:moveTo>
                      <a:pt x="306" y="445"/>
                    </a:moveTo>
                    <a:lnTo>
                      <a:pt x="306" y="445"/>
                    </a:lnTo>
                    <a:cubicBezTo>
                      <a:pt x="195" y="316"/>
                      <a:pt x="106" y="174"/>
                      <a:pt x="37" y="19"/>
                    </a:cubicBezTo>
                    <a:lnTo>
                      <a:pt x="37" y="19"/>
                    </a:lnTo>
                    <a:cubicBezTo>
                      <a:pt x="29" y="0"/>
                      <a:pt x="0" y="17"/>
                      <a:pt x="9" y="36"/>
                    </a:cubicBezTo>
                    <a:lnTo>
                      <a:pt x="9" y="36"/>
                    </a:lnTo>
                    <a:cubicBezTo>
                      <a:pt x="79" y="193"/>
                      <a:pt x="170" y="337"/>
                      <a:pt x="283" y="468"/>
                    </a:cubicBezTo>
                    <a:lnTo>
                      <a:pt x="283" y="468"/>
                    </a:lnTo>
                    <a:cubicBezTo>
                      <a:pt x="297" y="484"/>
                      <a:pt x="319" y="461"/>
                      <a:pt x="306" y="4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15" name="Freeform 19">
              <a:extLst>
                <a:ext uri="{FF2B5EF4-FFF2-40B4-BE49-F238E27FC236}">
                  <a16:creationId xmlns:a16="http://schemas.microsoft.com/office/drawing/2014/main" id="{9746CE1D-2DDB-DA4A-965F-33A6710E1F61}"/>
                </a:ext>
              </a:extLst>
            </p:cNvPr>
            <p:cNvSpPr>
              <a:spLocks noChangeAspect="1" noChangeArrowheads="1"/>
            </p:cNvSpPr>
            <p:nvPr/>
          </p:nvSpPr>
          <p:spPr bwMode="auto">
            <a:xfrm rot="6678598">
              <a:off x="2078990" y="3138084"/>
              <a:ext cx="631548" cy="542835"/>
            </a:xfrm>
            <a:custGeom>
              <a:avLst/>
              <a:gdLst>
                <a:gd name="T0" fmla="*/ 1108 w 1319"/>
                <a:gd name="T1" fmla="*/ 764 h 1133"/>
                <a:gd name="T2" fmla="*/ 1133 w 1319"/>
                <a:gd name="T3" fmla="*/ 954 h 1133"/>
                <a:gd name="T4" fmla="*/ 1080 w 1319"/>
                <a:gd name="T5" fmla="*/ 910 h 1133"/>
                <a:gd name="T6" fmla="*/ 965 w 1319"/>
                <a:gd name="T7" fmla="*/ 512 h 1133"/>
                <a:gd name="T8" fmla="*/ 130 w 1319"/>
                <a:gd name="T9" fmla="*/ 137 h 1133"/>
                <a:gd name="T10" fmla="*/ 53 w 1319"/>
                <a:gd name="T11" fmla="*/ 68 h 1133"/>
                <a:gd name="T12" fmla="*/ 180 w 1319"/>
                <a:gd name="T13" fmla="*/ 138 h 1133"/>
                <a:gd name="T14" fmla="*/ 841 w 1319"/>
                <a:gd name="T15" fmla="*/ 388 h 1133"/>
                <a:gd name="T16" fmla="*/ 874 w 1319"/>
                <a:gd name="T17" fmla="*/ 554 h 1133"/>
                <a:gd name="T18" fmla="*/ 824 w 1319"/>
                <a:gd name="T19" fmla="*/ 695 h 1133"/>
                <a:gd name="T20" fmla="*/ 736 w 1319"/>
                <a:gd name="T21" fmla="*/ 309 h 1133"/>
                <a:gd name="T22" fmla="*/ 841 w 1319"/>
                <a:gd name="T23" fmla="*/ 388 h 1133"/>
                <a:gd name="T24" fmla="*/ 953 w 1319"/>
                <a:gd name="T25" fmla="*/ 805 h 1133"/>
                <a:gd name="T26" fmla="*/ 898 w 1319"/>
                <a:gd name="T27" fmla="*/ 515 h 1133"/>
                <a:gd name="T28" fmla="*/ 910 w 1319"/>
                <a:gd name="T29" fmla="*/ 452 h 1133"/>
                <a:gd name="T30" fmla="*/ 921 w 1319"/>
                <a:gd name="T31" fmla="*/ 819 h 1133"/>
                <a:gd name="T32" fmla="*/ 673 w 1319"/>
                <a:gd name="T33" fmla="*/ 855 h 1133"/>
                <a:gd name="T34" fmla="*/ 528 w 1319"/>
                <a:gd name="T35" fmla="*/ 777 h 1133"/>
                <a:gd name="T36" fmla="*/ 798 w 1319"/>
                <a:gd name="T37" fmla="*/ 715 h 1133"/>
                <a:gd name="T38" fmla="*/ 485 w 1319"/>
                <a:gd name="T39" fmla="*/ 748 h 1133"/>
                <a:gd name="T40" fmla="*/ 794 w 1319"/>
                <a:gd name="T41" fmla="*/ 715 h 1133"/>
                <a:gd name="T42" fmla="*/ 666 w 1319"/>
                <a:gd name="T43" fmla="*/ 604 h 1133"/>
                <a:gd name="T44" fmla="*/ 349 w 1319"/>
                <a:gd name="T45" fmla="*/ 638 h 1133"/>
                <a:gd name="T46" fmla="*/ 229 w 1319"/>
                <a:gd name="T47" fmla="*/ 508 h 1133"/>
                <a:gd name="T48" fmla="*/ 604 w 1319"/>
                <a:gd name="T49" fmla="*/ 552 h 1133"/>
                <a:gd name="T50" fmla="*/ 204 w 1319"/>
                <a:gd name="T51" fmla="*/ 473 h 1133"/>
                <a:gd name="T52" fmla="*/ 451 w 1319"/>
                <a:gd name="T53" fmla="*/ 419 h 1133"/>
                <a:gd name="T54" fmla="*/ 699 w 1319"/>
                <a:gd name="T55" fmla="*/ 294 h 1133"/>
                <a:gd name="T56" fmla="*/ 673 w 1319"/>
                <a:gd name="T57" fmla="*/ 568 h 1133"/>
                <a:gd name="T58" fmla="*/ 700 w 1319"/>
                <a:gd name="T59" fmla="*/ 284 h 1133"/>
                <a:gd name="T60" fmla="*/ 551 w 1319"/>
                <a:gd name="T61" fmla="*/ 218 h 1133"/>
                <a:gd name="T62" fmla="*/ 490 w 1319"/>
                <a:gd name="T63" fmla="*/ 409 h 1133"/>
                <a:gd name="T64" fmla="*/ 424 w 1319"/>
                <a:gd name="T65" fmla="*/ 143 h 1133"/>
                <a:gd name="T66" fmla="*/ 388 w 1319"/>
                <a:gd name="T67" fmla="*/ 138 h 1133"/>
                <a:gd name="T68" fmla="*/ 346 w 1319"/>
                <a:gd name="T69" fmla="*/ 284 h 1133"/>
                <a:gd name="T70" fmla="*/ 388 w 1319"/>
                <a:gd name="T71" fmla="*/ 130 h 1133"/>
                <a:gd name="T72" fmla="*/ 285 w 1319"/>
                <a:gd name="T73" fmla="*/ 230 h 1133"/>
                <a:gd name="T74" fmla="*/ 195 w 1319"/>
                <a:gd name="T75" fmla="*/ 75 h 1133"/>
                <a:gd name="T76" fmla="*/ 175 w 1319"/>
                <a:gd name="T77" fmla="*/ 177 h 1133"/>
                <a:gd name="T78" fmla="*/ 79 w 1319"/>
                <a:gd name="T79" fmla="*/ 211 h 1133"/>
                <a:gd name="T80" fmla="*/ 89 w 1319"/>
                <a:gd name="T81" fmla="*/ 244 h 1133"/>
                <a:gd name="T82" fmla="*/ 321 w 1319"/>
                <a:gd name="T83" fmla="*/ 307 h 1133"/>
                <a:gd name="T84" fmla="*/ 334 w 1319"/>
                <a:gd name="T85" fmla="*/ 317 h 1133"/>
                <a:gd name="T86" fmla="*/ 122 w 1319"/>
                <a:gd name="T87" fmla="*/ 328 h 1133"/>
                <a:gd name="T88" fmla="*/ 818 w 1319"/>
                <a:gd name="T89" fmla="*/ 924 h 1133"/>
                <a:gd name="T90" fmla="*/ 1035 w 1319"/>
                <a:gd name="T91" fmla="*/ 915 h 1133"/>
                <a:gd name="T92" fmla="*/ 1051 w 1319"/>
                <a:gd name="T93" fmla="*/ 929 h 1133"/>
                <a:gd name="T94" fmla="*/ 1078 w 1319"/>
                <a:gd name="T95" fmla="*/ 951 h 1133"/>
                <a:gd name="T96" fmla="*/ 1204 w 1319"/>
                <a:gd name="T97" fmla="*/ 1012 h 1133"/>
                <a:gd name="T98" fmla="*/ 1169 w 1319"/>
                <a:gd name="T99" fmla="*/ 976 h 1133"/>
                <a:gd name="T100" fmla="*/ 1156 w 1319"/>
                <a:gd name="T101" fmla="*/ 893 h 1133"/>
                <a:gd name="T102" fmla="*/ 940 w 1319"/>
                <a:gd name="T103" fmla="*/ 968 h 1133"/>
                <a:gd name="T104" fmla="*/ 1179 w 1319"/>
                <a:gd name="T105" fmla="*/ 1036 h 1133"/>
                <a:gd name="T106" fmla="*/ 50 w 1319"/>
                <a:gd name="T107" fmla="*/ 2 h 1133"/>
                <a:gd name="T108" fmla="*/ 1 w 1319"/>
                <a:gd name="T109" fmla="*/ 51 h 1133"/>
                <a:gd name="T110" fmla="*/ 1249 w 1319"/>
                <a:gd name="T111" fmla="*/ 1099 h 1133"/>
                <a:gd name="T112" fmla="*/ 1278 w 1319"/>
                <a:gd name="T113" fmla="*/ 1117 h 1133"/>
                <a:gd name="T114" fmla="*/ 1301 w 1319"/>
                <a:gd name="T115" fmla="*/ 1094 h 1133"/>
                <a:gd name="T116" fmla="*/ 1294 w 1319"/>
                <a:gd name="T117" fmla="*/ 1079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9" h="1133">
                  <a:moveTo>
                    <a:pt x="1093" y="726"/>
                  </a:moveTo>
                  <a:lnTo>
                    <a:pt x="1093" y="726"/>
                  </a:lnTo>
                  <a:cubicBezTo>
                    <a:pt x="1098" y="738"/>
                    <a:pt x="1103" y="751"/>
                    <a:pt x="1108" y="764"/>
                  </a:cubicBezTo>
                  <a:lnTo>
                    <a:pt x="1108" y="764"/>
                  </a:lnTo>
                  <a:cubicBezTo>
                    <a:pt x="1105" y="766"/>
                    <a:pt x="1103" y="771"/>
                    <a:pt x="1103" y="777"/>
                  </a:cubicBezTo>
                  <a:lnTo>
                    <a:pt x="1103" y="777"/>
                  </a:lnTo>
                  <a:cubicBezTo>
                    <a:pt x="1113" y="836"/>
                    <a:pt x="1123" y="895"/>
                    <a:pt x="1133" y="954"/>
                  </a:cubicBezTo>
                  <a:lnTo>
                    <a:pt x="1133" y="954"/>
                  </a:lnTo>
                  <a:cubicBezTo>
                    <a:pt x="1116" y="940"/>
                    <a:pt x="1097" y="925"/>
                    <a:pt x="1080" y="910"/>
                  </a:cubicBezTo>
                  <a:lnTo>
                    <a:pt x="1080" y="910"/>
                  </a:lnTo>
                  <a:lnTo>
                    <a:pt x="1080" y="910"/>
                  </a:lnTo>
                  <a:lnTo>
                    <a:pt x="1080" y="910"/>
                  </a:lnTo>
                  <a:cubicBezTo>
                    <a:pt x="1082" y="903"/>
                    <a:pt x="1081" y="896"/>
                    <a:pt x="1075" y="892"/>
                  </a:cubicBezTo>
                  <a:lnTo>
                    <a:pt x="1075" y="892"/>
                  </a:lnTo>
                  <a:cubicBezTo>
                    <a:pt x="1043" y="764"/>
                    <a:pt x="1007" y="637"/>
                    <a:pt x="965" y="512"/>
                  </a:cubicBezTo>
                  <a:lnTo>
                    <a:pt x="965" y="512"/>
                  </a:lnTo>
                  <a:cubicBezTo>
                    <a:pt x="1017" y="576"/>
                    <a:pt x="1061" y="646"/>
                    <a:pt x="1093" y="726"/>
                  </a:cubicBezTo>
                  <a:close/>
                  <a:moveTo>
                    <a:pt x="53" y="68"/>
                  </a:moveTo>
                  <a:lnTo>
                    <a:pt x="53" y="68"/>
                  </a:lnTo>
                  <a:cubicBezTo>
                    <a:pt x="78" y="91"/>
                    <a:pt x="104" y="114"/>
                    <a:pt x="130" y="137"/>
                  </a:cubicBezTo>
                  <a:lnTo>
                    <a:pt x="130" y="137"/>
                  </a:lnTo>
                  <a:cubicBezTo>
                    <a:pt x="108" y="135"/>
                    <a:pt x="85" y="136"/>
                    <a:pt x="63" y="139"/>
                  </a:cubicBezTo>
                  <a:lnTo>
                    <a:pt x="63" y="139"/>
                  </a:lnTo>
                  <a:cubicBezTo>
                    <a:pt x="59" y="116"/>
                    <a:pt x="55" y="92"/>
                    <a:pt x="53" y="68"/>
                  </a:cubicBezTo>
                  <a:close/>
                  <a:moveTo>
                    <a:pt x="159" y="68"/>
                  </a:moveTo>
                  <a:lnTo>
                    <a:pt x="159" y="68"/>
                  </a:lnTo>
                  <a:cubicBezTo>
                    <a:pt x="166" y="91"/>
                    <a:pt x="174" y="115"/>
                    <a:pt x="180" y="138"/>
                  </a:cubicBezTo>
                  <a:lnTo>
                    <a:pt x="180" y="138"/>
                  </a:lnTo>
                  <a:cubicBezTo>
                    <a:pt x="149" y="110"/>
                    <a:pt x="118" y="83"/>
                    <a:pt x="88" y="56"/>
                  </a:cubicBezTo>
                  <a:lnTo>
                    <a:pt x="88" y="56"/>
                  </a:lnTo>
                  <a:cubicBezTo>
                    <a:pt x="112" y="59"/>
                    <a:pt x="135" y="64"/>
                    <a:pt x="159" y="68"/>
                  </a:cubicBezTo>
                  <a:lnTo>
                    <a:pt x="841" y="388"/>
                  </a:lnTo>
                  <a:lnTo>
                    <a:pt x="841" y="388"/>
                  </a:lnTo>
                  <a:cubicBezTo>
                    <a:pt x="840" y="389"/>
                    <a:pt x="840" y="391"/>
                    <a:pt x="839" y="393"/>
                  </a:cubicBezTo>
                  <a:lnTo>
                    <a:pt x="839" y="393"/>
                  </a:lnTo>
                  <a:cubicBezTo>
                    <a:pt x="831" y="440"/>
                    <a:pt x="864" y="508"/>
                    <a:pt x="874" y="554"/>
                  </a:cubicBezTo>
                  <a:lnTo>
                    <a:pt x="874" y="554"/>
                  </a:lnTo>
                  <a:cubicBezTo>
                    <a:pt x="891" y="627"/>
                    <a:pt x="904" y="699"/>
                    <a:pt x="915" y="772"/>
                  </a:cubicBezTo>
                  <a:lnTo>
                    <a:pt x="915" y="772"/>
                  </a:lnTo>
                  <a:cubicBezTo>
                    <a:pt x="885" y="747"/>
                    <a:pt x="854" y="721"/>
                    <a:pt x="824" y="695"/>
                  </a:cubicBezTo>
                  <a:lnTo>
                    <a:pt x="824" y="695"/>
                  </a:lnTo>
                  <a:cubicBezTo>
                    <a:pt x="794" y="566"/>
                    <a:pt x="765" y="438"/>
                    <a:pt x="736" y="309"/>
                  </a:cubicBezTo>
                  <a:lnTo>
                    <a:pt x="736" y="309"/>
                  </a:lnTo>
                  <a:lnTo>
                    <a:pt x="736" y="309"/>
                  </a:lnTo>
                  <a:lnTo>
                    <a:pt x="736" y="309"/>
                  </a:lnTo>
                  <a:cubicBezTo>
                    <a:pt x="755" y="322"/>
                    <a:pt x="774" y="335"/>
                    <a:pt x="793" y="349"/>
                  </a:cubicBezTo>
                  <a:lnTo>
                    <a:pt x="793" y="349"/>
                  </a:lnTo>
                  <a:cubicBezTo>
                    <a:pt x="810" y="362"/>
                    <a:pt x="825" y="375"/>
                    <a:pt x="841" y="388"/>
                  </a:cubicBezTo>
                  <a:lnTo>
                    <a:pt x="159" y="68"/>
                  </a:lnTo>
                  <a:close/>
                  <a:moveTo>
                    <a:pt x="1037" y="875"/>
                  </a:moveTo>
                  <a:lnTo>
                    <a:pt x="1037" y="875"/>
                  </a:lnTo>
                  <a:cubicBezTo>
                    <a:pt x="1009" y="852"/>
                    <a:pt x="981" y="828"/>
                    <a:pt x="953" y="805"/>
                  </a:cubicBezTo>
                  <a:lnTo>
                    <a:pt x="953" y="805"/>
                  </a:lnTo>
                  <a:cubicBezTo>
                    <a:pt x="945" y="746"/>
                    <a:pt x="935" y="688"/>
                    <a:pt x="924" y="631"/>
                  </a:cubicBezTo>
                  <a:lnTo>
                    <a:pt x="924" y="631"/>
                  </a:lnTo>
                  <a:cubicBezTo>
                    <a:pt x="916" y="593"/>
                    <a:pt x="907" y="554"/>
                    <a:pt x="898" y="515"/>
                  </a:cubicBezTo>
                  <a:lnTo>
                    <a:pt x="898" y="515"/>
                  </a:lnTo>
                  <a:cubicBezTo>
                    <a:pt x="892" y="489"/>
                    <a:pt x="872" y="446"/>
                    <a:pt x="871" y="414"/>
                  </a:cubicBezTo>
                  <a:lnTo>
                    <a:pt x="871" y="414"/>
                  </a:lnTo>
                  <a:cubicBezTo>
                    <a:pt x="884" y="426"/>
                    <a:pt x="897" y="439"/>
                    <a:pt x="910" y="452"/>
                  </a:cubicBezTo>
                  <a:lnTo>
                    <a:pt x="910" y="452"/>
                  </a:lnTo>
                  <a:cubicBezTo>
                    <a:pt x="959" y="591"/>
                    <a:pt x="1001" y="732"/>
                    <a:pt x="1037" y="875"/>
                  </a:cubicBezTo>
                  <a:close/>
                  <a:moveTo>
                    <a:pt x="921" y="819"/>
                  </a:moveTo>
                  <a:lnTo>
                    <a:pt x="921" y="819"/>
                  </a:lnTo>
                  <a:cubicBezTo>
                    <a:pt x="942" y="837"/>
                    <a:pt x="963" y="855"/>
                    <a:pt x="985" y="873"/>
                  </a:cubicBezTo>
                  <a:lnTo>
                    <a:pt x="985" y="873"/>
                  </a:lnTo>
                  <a:cubicBezTo>
                    <a:pt x="881" y="857"/>
                    <a:pt x="777" y="850"/>
                    <a:pt x="673" y="855"/>
                  </a:cubicBezTo>
                  <a:lnTo>
                    <a:pt x="673" y="855"/>
                  </a:lnTo>
                  <a:cubicBezTo>
                    <a:pt x="670" y="855"/>
                    <a:pt x="669" y="855"/>
                    <a:pt x="667" y="856"/>
                  </a:cubicBezTo>
                  <a:lnTo>
                    <a:pt x="667" y="856"/>
                  </a:lnTo>
                  <a:cubicBezTo>
                    <a:pt x="619" y="832"/>
                    <a:pt x="573" y="805"/>
                    <a:pt x="528" y="777"/>
                  </a:cubicBezTo>
                  <a:lnTo>
                    <a:pt x="528" y="777"/>
                  </a:lnTo>
                  <a:cubicBezTo>
                    <a:pt x="661" y="767"/>
                    <a:pt x="792" y="782"/>
                    <a:pt x="921" y="819"/>
                  </a:cubicBezTo>
                  <a:close/>
                  <a:moveTo>
                    <a:pt x="794" y="715"/>
                  </a:moveTo>
                  <a:lnTo>
                    <a:pt x="794" y="715"/>
                  </a:lnTo>
                  <a:cubicBezTo>
                    <a:pt x="795" y="716"/>
                    <a:pt x="796" y="715"/>
                    <a:pt x="798" y="715"/>
                  </a:cubicBezTo>
                  <a:lnTo>
                    <a:pt x="798" y="715"/>
                  </a:lnTo>
                  <a:cubicBezTo>
                    <a:pt x="820" y="734"/>
                    <a:pt x="841" y="752"/>
                    <a:pt x="863" y="771"/>
                  </a:cubicBezTo>
                  <a:lnTo>
                    <a:pt x="863" y="771"/>
                  </a:lnTo>
                  <a:cubicBezTo>
                    <a:pt x="739" y="742"/>
                    <a:pt x="612" y="734"/>
                    <a:pt x="485" y="748"/>
                  </a:cubicBezTo>
                  <a:lnTo>
                    <a:pt x="485" y="748"/>
                  </a:lnTo>
                  <a:cubicBezTo>
                    <a:pt x="449" y="724"/>
                    <a:pt x="416" y="698"/>
                    <a:pt x="383" y="670"/>
                  </a:cubicBezTo>
                  <a:lnTo>
                    <a:pt x="383" y="670"/>
                  </a:lnTo>
                  <a:cubicBezTo>
                    <a:pt x="522" y="669"/>
                    <a:pt x="659" y="684"/>
                    <a:pt x="794" y="715"/>
                  </a:cubicBezTo>
                  <a:close/>
                  <a:moveTo>
                    <a:pt x="650" y="600"/>
                  </a:moveTo>
                  <a:lnTo>
                    <a:pt x="650" y="600"/>
                  </a:lnTo>
                  <a:cubicBezTo>
                    <a:pt x="653" y="605"/>
                    <a:pt x="660" y="605"/>
                    <a:pt x="666" y="604"/>
                  </a:cubicBezTo>
                  <a:lnTo>
                    <a:pt x="666" y="604"/>
                  </a:lnTo>
                  <a:cubicBezTo>
                    <a:pt x="692" y="627"/>
                    <a:pt x="719" y="649"/>
                    <a:pt x="745" y="671"/>
                  </a:cubicBezTo>
                  <a:lnTo>
                    <a:pt x="745" y="671"/>
                  </a:lnTo>
                  <a:cubicBezTo>
                    <a:pt x="615" y="645"/>
                    <a:pt x="483" y="634"/>
                    <a:pt x="349" y="638"/>
                  </a:cubicBezTo>
                  <a:lnTo>
                    <a:pt x="349" y="638"/>
                  </a:lnTo>
                  <a:cubicBezTo>
                    <a:pt x="348" y="638"/>
                    <a:pt x="348" y="638"/>
                    <a:pt x="347" y="639"/>
                  </a:cubicBezTo>
                  <a:lnTo>
                    <a:pt x="347" y="639"/>
                  </a:lnTo>
                  <a:cubicBezTo>
                    <a:pt x="304" y="598"/>
                    <a:pt x="264" y="555"/>
                    <a:pt x="229" y="508"/>
                  </a:cubicBezTo>
                  <a:lnTo>
                    <a:pt x="229" y="508"/>
                  </a:lnTo>
                  <a:cubicBezTo>
                    <a:pt x="372" y="522"/>
                    <a:pt x="513" y="553"/>
                    <a:pt x="650" y="600"/>
                  </a:cubicBezTo>
                  <a:lnTo>
                    <a:pt x="451" y="419"/>
                  </a:lnTo>
                  <a:lnTo>
                    <a:pt x="451" y="419"/>
                  </a:lnTo>
                  <a:cubicBezTo>
                    <a:pt x="502" y="463"/>
                    <a:pt x="553" y="507"/>
                    <a:pt x="604" y="552"/>
                  </a:cubicBezTo>
                  <a:lnTo>
                    <a:pt x="604" y="552"/>
                  </a:lnTo>
                  <a:cubicBezTo>
                    <a:pt x="475" y="511"/>
                    <a:pt x="342" y="484"/>
                    <a:pt x="206" y="473"/>
                  </a:cubicBezTo>
                  <a:lnTo>
                    <a:pt x="206" y="473"/>
                  </a:lnTo>
                  <a:cubicBezTo>
                    <a:pt x="205" y="473"/>
                    <a:pt x="204" y="473"/>
                    <a:pt x="204" y="473"/>
                  </a:cubicBezTo>
                  <a:lnTo>
                    <a:pt x="204" y="473"/>
                  </a:lnTo>
                  <a:cubicBezTo>
                    <a:pt x="179" y="438"/>
                    <a:pt x="157" y="401"/>
                    <a:pt x="137" y="362"/>
                  </a:cubicBezTo>
                  <a:lnTo>
                    <a:pt x="137" y="362"/>
                  </a:lnTo>
                  <a:cubicBezTo>
                    <a:pt x="243" y="375"/>
                    <a:pt x="348" y="393"/>
                    <a:pt x="451" y="419"/>
                  </a:cubicBezTo>
                  <a:lnTo>
                    <a:pt x="650" y="600"/>
                  </a:lnTo>
                  <a:close/>
                  <a:moveTo>
                    <a:pt x="700" y="284"/>
                  </a:moveTo>
                  <a:lnTo>
                    <a:pt x="700" y="284"/>
                  </a:lnTo>
                  <a:cubicBezTo>
                    <a:pt x="699" y="287"/>
                    <a:pt x="699" y="290"/>
                    <a:pt x="699" y="294"/>
                  </a:cubicBezTo>
                  <a:lnTo>
                    <a:pt x="699" y="294"/>
                  </a:lnTo>
                  <a:cubicBezTo>
                    <a:pt x="727" y="416"/>
                    <a:pt x="755" y="538"/>
                    <a:pt x="783" y="660"/>
                  </a:cubicBezTo>
                  <a:lnTo>
                    <a:pt x="783" y="660"/>
                  </a:lnTo>
                  <a:cubicBezTo>
                    <a:pt x="746" y="630"/>
                    <a:pt x="710" y="598"/>
                    <a:pt x="673" y="568"/>
                  </a:cubicBezTo>
                  <a:lnTo>
                    <a:pt x="673" y="568"/>
                  </a:lnTo>
                  <a:cubicBezTo>
                    <a:pt x="644" y="451"/>
                    <a:pt x="614" y="333"/>
                    <a:pt x="584" y="217"/>
                  </a:cubicBezTo>
                  <a:lnTo>
                    <a:pt x="584" y="217"/>
                  </a:lnTo>
                  <a:cubicBezTo>
                    <a:pt x="623" y="237"/>
                    <a:pt x="662" y="260"/>
                    <a:pt x="700" y="284"/>
                  </a:cubicBezTo>
                  <a:close/>
                  <a:moveTo>
                    <a:pt x="556" y="203"/>
                  </a:moveTo>
                  <a:lnTo>
                    <a:pt x="556" y="203"/>
                  </a:lnTo>
                  <a:cubicBezTo>
                    <a:pt x="552" y="206"/>
                    <a:pt x="549" y="212"/>
                    <a:pt x="551" y="218"/>
                  </a:cubicBezTo>
                  <a:lnTo>
                    <a:pt x="551" y="218"/>
                  </a:lnTo>
                  <a:cubicBezTo>
                    <a:pt x="578" y="322"/>
                    <a:pt x="604" y="426"/>
                    <a:pt x="630" y="531"/>
                  </a:cubicBezTo>
                  <a:lnTo>
                    <a:pt x="630" y="531"/>
                  </a:lnTo>
                  <a:cubicBezTo>
                    <a:pt x="583" y="490"/>
                    <a:pt x="537" y="450"/>
                    <a:pt x="490" y="409"/>
                  </a:cubicBezTo>
                  <a:lnTo>
                    <a:pt x="490" y="409"/>
                  </a:lnTo>
                  <a:lnTo>
                    <a:pt x="490" y="409"/>
                  </a:lnTo>
                  <a:lnTo>
                    <a:pt x="490" y="409"/>
                  </a:lnTo>
                  <a:cubicBezTo>
                    <a:pt x="468" y="321"/>
                    <a:pt x="446" y="232"/>
                    <a:pt x="424" y="143"/>
                  </a:cubicBezTo>
                  <a:lnTo>
                    <a:pt x="424" y="143"/>
                  </a:lnTo>
                  <a:cubicBezTo>
                    <a:pt x="469" y="161"/>
                    <a:pt x="513" y="181"/>
                    <a:pt x="556" y="203"/>
                  </a:cubicBezTo>
                  <a:close/>
                  <a:moveTo>
                    <a:pt x="388" y="130"/>
                  </a:moveTo>
                  <a:lnTo>
                    <a:pt x="388" y="130"/>
                  </a:lnTo>
                  <a:cubicBezTo>
                    <a:pt x="388" y="133"/>
                    <a:pt x="388" y="135"/>
                    <a:pt x="388" y="138"/>
                  </a:cubicBezTo>
                  <a:lnTo>
                    <a:pt x="388" y="138"/>
                  </a:lnTo>
                  <a:cubicBezTo>
                    <a:pt x="408" y="216"/>
                    <a:pt x="428" y="294"/>
                    <a:pt x="448" y="372"/>
                  </a:cubicBezTo>
                  <a:lnTo>
                    <a:pt x="448" y="372"/>
                  </a:lnTo>
                  <a:cubicBezTo>
                    <a:pt x="414" y="343"/>
                    <a:pt x="380" y="314"/>
                    <a:pt x="346" y="284"/>
                  </a:cubicBezTo>
                  <a:lnTo>
                    <a:pt x="346" y="284"/>
                  </a:lnTo>
                  <a:cubicBezTo>
                    <a:pt x="313" y="226"/>
                    <a:pt x="295" y="165"/>
                    <a:pt x="289" y="99"/>
                  </a:cubicBezTo>
                  <a:lnTo>
                    <a:pt x="289" y="99"/>
                  </a:lnTo>
                  <a:cubicBezTo>
                    <a:pt x="323" y="108"/>
                    <a:pt x="356" y="119"/>
                    <a:pt x="388" y="130"/>
                  </a:cubicBezTo>
                  <a:close/>
                  <a:moveTo>
                    <a:pt x="256" y="89"/>
                  </a:moveTo>
                  <a:lnTo>
                    <a:pt x="256" y="89"/>
                  </a:lnTo>
                  <a:cubicBezTo>
                    <a:pt x="259" y="138"/>
                    <a:pt x="269" y="186"/>
                    <a:pt x="285" y="230"/>
                  </a:cubicBezTo>
                  <a:lnTo>
                    <a:pt x="285" y="230"/>
                  </a:lnTo>
                  <a:cubicBezTo>
                    <a:pt x="266" y="214"/>
                    <a:pt x="247" y="196"/>
                    <a:pt x="227" y="180"/>
                  </a:cubicBezTo>
                  <a:lnTo>
                    <a:pt x="227" y="180"/>
                  </a:lnTo>
                  <a:cubicBezTo>
                    <a:pt x="217" y="145"/>
                    <a:pt x="206" y="110"/>
                    <a:pt x="195" y="75"/>
                  </a:cubicBezTo>
                  <a:lnTo>
                    <a:pt x="195" y="75"/>
                  </a:lnTo>
                  <a:cubicBezTo>
                    <a:pt x="216" y="79"/>
                    <a:pt x="236" y="85"/>
                    <a:pt x="256" y="89"/>
                  </a:cubicBezTo>
                  <a:close/>
                  <a:moveTo>
                    <a:pt x="70" y="171"/>
                  </a:moveTo>
                  <a:lnTo>
                    <a:pt x="70" y="171"/>
                  </a:lnTo>
                  <a:cubicBezTo>
                    <a:pt x="105" y="167"/>
                    <a:pt x="141" y="168"/>
                    <a:pt x="175" y="177"/>
                  </a:cubicBezTo>
                  <a:lnTo>
                    <a:pt x="175" y="177"/>
                  </a:lnTo>
                  <a:cubicBezTo>
                    <a:pt x="199" y="197"/>
                    <a:pt x="222" y="218"/>
                    <a:pt x="245" y="238"/>
                  </a:cubicBezTo>
                  <a:lnTo>
                    <a:pt x="245" y="238"/>
                  </a:lnTo>
                  <a:cubicBezTo>
                    <a:pt x="192" y="220"/>
                    <a:pt x="136" y="211"/>
                    <a:pt x="79" y="211"/>
                  </a:cubicBezTo>
                  <a:lnTo>
                    <a:pt x="79" y="211"/>
                  </a:lnTo>
                  <a:cubicBezTo>
                    <a:pt x="76" y="198"/>
                    <a:pt x="73" y="184"/>
                    <a:pt x="70" y="171"/>
                  </a:cubicBezTo>
                  <a:close/>
                  <a:moveTo>
                    <a:pt x="89" y="244"/>
                  </a:moveTo>
                  <a:lnTo>
                    <a:pt x="89" y="244"/>
                  </a:lnTo>
                  <a:cubicBezTo>
                    <a:pt x="169" y="246"/>
                    <a:pt x="246" y="267"/>
                    <a:pt x="317" y="305"/>
                  </a:cubicBezTo>
                  <a:lnTo>
                    <a:pt x="317" y="305"/>
                  </a:lnTo>
                  <a:cubicBezTo>
                    <a:pt x="318" y="307"/>
                    <a:pt x="320" y="307"/>
                    <a:pt x="321" y="307"/>
                  </a:cubicBezTo>
                  <a:lnTo>
                    <a:pt x="321" y="307"/>
                  </a:lnTo>
                  <a:cubicBezTo>
                    <a:pt x="322" y="308"/>
                    <a:pt x="323" y="309"/>
                    <a:pt x="323" y="310"/>
                  </a:cubicBezTo>
                  <a:lnTo>
                    <a:pt x="323" y="310"/>
                  </a:lnTo>
                  <a:cubicBezTo>
                    <a:pt x="326" y="315"/>
                    <a:pt x="330" y="317"/>
                    <a:pt x="334" y="317"/>
                  </a:cubicBezTo>
                  <a:lnTo>
                    <a:pt x="334" y="317"/>
                  </a:lnTo>
                  <a:cubicBezTo>
                    <a:pt x="356" y="336"/>
                    <a:pt x="377" y="355"/>
                    <a:pt x="399" y="373"/>
                  </a:cubicBezTo>
                  <a:lnTo>
                    <a:pt x="399" y="373"/>
                  </a:lnTo>
                  <a:cubicBezTo>
                    <a:pt x="307" y="353"/>
                    <a:pt x="215" y="338"/>
                    <a:pt x="122" y="328"/>
                  </a:cubicBezTo>
                  <a:lnTo>
                    <a:pt x="122" y="328"/>
                  </a:lnTo>
                  <a:cubicBezTo>
                    <a:pt x="109" y="301"/>
                    <a:pt x="99" y="272"/>
                    <a:pt x="89" y="244"/>
                  </a:cubicBezTo>
                  <a:close/>
                  <a:moveTo>
                    <a:pt x="825" y="923"/>
                  </a:moveTo>
                  <a:lnTo>
                    <a:pt x="825" y="923"/>
                  </a:lnTo>
                  <a:cubicBezTo>
                    <a:pt x="823" y="923"/>
                    <a:pt x="821" y="923"/>
                    <a:pt x="818" y="924"/>
                  </a:cubicBezTo>
                  <a:lnTo>
                    <a:pt x="818" y="924"/>
                  </a:lnTo>
                  <a:cubicBezTo>
                    <a:pt x="788" y="912"/>
                    <a:pt x="759" y="899"/>
                    <a:pt x="730" y="886"/>
                  </a:cubicBezTo>
                  <a:lnTo>
                    <a:pt x="730" y="886"/>
                  </a:lnTo>
                  <a:cubicBezTo>
                    <a:pt x="832" y="886"/>
                    <a:pt x="934" y="896"/>
                    <a:pt x="1035" y="915"/>
                  </a:cubicBezTo>
                  <a:lnTo>
                    <a:pt x="1035" y="915"/>
                  </a:lnTo>
                  <a:cubicBezTo>
                    <a:pt x="1040" y="920"/>
                    <a:pt x="1046" y="924"/>
                    <a:pt x="1051" y="928"/>
                  </a:cubicBezTo>
                  <a:lnTo>
                    <a:pt x="1051" y="928"/>
                  </a:lnTo>
                  <a:lnTo>
                    <a:pt x="1051" y="929"/>
                  </a:lnTo>
                  <a:lnTo>
                    <a:pt x="1051" y="929"/>
                  </a:lnTo>
                  <a:cubicBezTo>
                    <a:pt x="1053" y="937"/>
                    <a:pt x="1059" y="940"/>
                    <a:pt x="1065" y="940"/>
                  </a:cubicBezTo>
                  <a:lnTo>
                    <a:pt x="1065" y="940"/>
                  </a:lnTo>
                  <a:cubicBezTo>
                    <a:pt x="1069" y="944"/>
                    <a:pt x="1073" y="947"/>
                    <a:pt x="1078" y="951"/>
                  </a:cubicBezTo>
                  <a:lnTo>
                    <a:pt x="1078" y="951"/>
                  </a:lnTo>
                  <a:cubicBezTo>
                    <a:pt x="993" y="941"/>
                    <a:pt x="909" y="933"/>
                    <a:pt x="825" y="923"/>
                  </a:cubicBezTo>
                  <a:close/>
                  <a:moveTo>
                    <a:pt x="1204" y="1012"/>
                  </a:moveTo>
                  <a:lnTo>
                    <a:pt x="1204" y="1012"/>
                  </a:lnTo>
                  <a:cubicBezTo>
                    <a:pt x="1193" y="1004"/>
                    <a:pt x="1182" y="995"/>
                    <a:pt x="1171" y="986"/>
                  </a:cubicBezTo>
                  <a:lnTo>
                    <a:pt x="1171" y="986"/>
                  </a:lnTo>
                  <a:cubicBezTo>
                    <a:pt x="1171" y="983"/>
                    <a:pt x="1170" y="979"/>
                    <a:pt x="1169" y="976"/>
                  </a:cubicBezTo>
                  <a:lnTo>
                    <a:pt x="1169" y="976"/>
                  </a:lnTo>
                  <a:cubicBezTo>
                    <a:pt x="1169" y="972"/>
                    <a:pt x="1169" y="968"/>
                    <a:pt x="1168" y="966"/>
                  </a:cubicBezTo>
                  <a:lnTo>
                    <a:pt x="1168" y="966"/>
                  </a:lnTo>
                  <a:cubicBezTo>
                    <a:pt x="1164" y="941"/>
                    <a:pt x="1159" y="917"/>
                    <a:pt x="1156" y="893"/>
                  </a:cubicBezTo>
                  <a:lnTo>
                    <a:pt x="1156" y="893"/>
                  </a:lnTo>
                  <a:cubicBezTo>
                    <a:pt x="1170" y="933"/>
                    <a:pt x="1186" y="974"/>
                    <a:pt x="1204" y="1012"/>
                  </a:cubicBezTo>
                  <a:close/>
                  <a:moveTo>
                    <a:pt x="1179" y="1036"/>
                  </a:moveTo>
                  <a:lnTo>
                    <a:pt x="1179" y="1036"/>
                  </a:lnTo>
                  <a:cubicBezTo>
                    <a:pt x="1100" y="1017"/>
                    <a:pt x="1020" y="995"/>
                    <a:pt x="940" y="968"/>
                  </a:cubicBezTo>
                  <a:lnTo>
                    <a:pt x="940" y="968"/>
                  </a:lnTo>
                  <a:cubicBezTo>
                    <a:pt x="1001" y="975"/>
                    <a:pt x="1062" y="981"/>
                    <a:pt x="1123" y="988"/>
                  </a:cubicBezTo>
                  <a:lnTo>
                    <a:pt x="1123" y="988"/>
                  </a:lnTo>
                  <a:cubicBezTo>
                    <a:pt x="1142" y="1004"/>
                    <a:pt x="1161" y="1019"/>
                    <a:pt x="1179" y="1036"/>
                  </a:cubicBezTo>
                  <a:close/>
                  <a:moveTo>
                    <a:pt x="825" y="312"/>
                  </a:moveTo>
                  <a:lnTo>
                    <a:pt x="825" y="312"/>
                  </a:lnTo>
                  <a:cubicBezTo>
                    <a:pt x="603" y="137"/>
                    <a:pt x="329" y="34"/>
                    <a:pt x="50" y="2"/>
                  </a:cubicBezTo>
                  <a:lnTo>
                    <a:pt x="50" y="2"/>
                  </a:lnTo>
                  <a:cubicBezTo>
                    <a:pt x="33" y="0"/>
                    <a:pt x="23" y="13"/>
                    <a:pt x="21" y="26"/>
                  </a:cubicBezTo>
                  <a:lnTo>
                    <a:pt x="21" y="26"/>
                  </a:lnTo>
                  <a:cubicBezTo>
                    <a:pt x="10" y="27"/>
                    <a:pt x="0" y="36"/>
                    <a:pt x="1" y="51"/>
                  </a:cubicBezTo>
                  <a:lnTo>
                    <a:pt x="1" y="51"/>
                  </a:lnTo>
                  <a:cubicBezTo>
                    <a:pt x="60" y="689"/>
                    <a:pt x="687" y="987"/>
                    <a:pt x="1244" y="1099"/>
                  </a:cubicBezTo>
                  <a:lnTo>
                    <a:pt x="1244" y="1099"/>
                  </a:lnTo>
                  <a:cubicBezTo>
                    <a:pt x="1245" y="1099"/>
                    <a:pt x="1248" y="1099"/>
                    <a:pt x="1249" y="1099"/>
                  </a:cubicBezTo>
                  <a:lnTo>
                    <a:pt x="1249" y="1099"/>
                  </a:lnTo>
                  <a:cubicBezTo>
                    <a:pt x="1251" y="1102"/>
                    <a:pt x="1252" y="1104"/>
                    <a:pt x="1254" y="1106"/>
                  </a:cubicBezTo>
                  <a:lnTo>
                    <a:pt x="1254" y="1106"/>
                  </a:lnTo>
                  <a:cubicBezTo>
                    <a:pt x="1260" y="1116"/>
                    <a:pt x="1269" y="1118"/>
                    <a:pt x="1278" y="1117"/>
                  </a:cubicBezTo>
                  <a:lnTo>
                    <a:pt x="1278" y="1117"/>
                  </a:lnTo>
                  <a:cubicBezTo>
                    <a:pt x="1278" y="1117"/>
                    <a:pt x="1279" y="1118"/>
                    <a:pt x="1280" y="1118"/>
                  </a:cubicBezTo>
                  <a:lnTo>
                    <a:pt x="1280" y="1118"/>
                  </a:lnTo>
                  <a:cubicBezTo>
                    <a:pt x="1297" y="1132"/>
                    <a:pt x="1318" y="1107"/>
                    <a:pt x="1301" y="1094"/>
                  </a:cubicBezTo>
                  <a:lnTo>
                    <a:pt x="1301" y="1094"/>
                  </a:lnTo>
                  <a:cubicBezTo>
                    <a:pt x="1300" y="1092"/>
                    <a:pt x="1299" y="1092"/>
                    <a:pt x="1298" y="1091"/>
                  </a:cubicBezTo>
                  <a:lnTo>
                    <a:pt x="1298" y="1091"/>
                  </a:lnTo>
                  <a:cubicBezTo>
                    <a:pt x="1298" y="1087"/>
                    <a:pt x="1297" y="1083"/>
                    <a:pt x="1294" y="1079"/>
                  </a:cubicBezTo>
                  <a:lnTo>
                    <a:pt x="1294" y="1079"/>
                  </a:lnTo>
                  <a:cubicBezTo>
                    <a:pt x="1209" y="944"/>
                    <a:pt x="1176" y="787"/>
                    <a:pt x="1110" y="643"/>
                  </a:cubicBezTo>
                  <a:lnTo>
                    <a:pt x="1110" y="643"/>
                  </a:lnTo>
                  <a:cubicBezTo>
                    <a:pt x="1049" y="507"/>
                    <a:pt x="939" y="403"/>
                    <a:pt x="825" y="312"/>
                  </a:cubicBezTo>
                  <a:close/>
                </a:path>
              </a:pathLst>
            </a:custGeom>
            <a:solidFill>
              <a:schemeClr val="accent6"/>
            </a:solidFill>
            <a:ln>
              <a:noFill/>
            </a:ln>
            <a:effectLst/>
          </p:spPr>
          <p:txBody>
            <a:bodyPr wrap="none" anchor="ctr"/>
            <a:lstStyle/>
            <a:p>
              <a:endParaRPr lang="es-ES_tradnl" sz="919"/>
            </a:p>
          </p:txBody>
        </p:sp>
        <p:sp>
          <p:nvSpPr>
            <p:cNvPr id="16" name="Freeform 20">
              <a:extLst>
                <a:ext uri="{FF2B5EF4-FFF2-40B4-BE49-F238E27FC236}">
                  <a16:creationId xmlns:a16="http://schemas.microsoft.com/office/drawing/2014/main" id="{B5096B71-533B-8648-92B3-A8A2E712FC87}"/>
                </a:ext>
              </a:extLst>
            </p:cNvPr>
            <p:cNvSpPr>
              <a:spLocks noChangeArrowheads="1"/>
            </p:cNvSpPr>
            <p:nvPr/>
          </p:nvSpPr>
          <p:spPr bwMode="auto">
            <a:xfrm rot="759599">
              <a:off x="5420332" y="5521934"/>
              <a:ext cx="547061" cy="627324"/>
            </a:xfrm>
            <a:custGeom>
              <a:avLst/>
              <a:gdLst>
                <a:gd name="T0" fmla="*/ 369 w 1141"/>
                <a:gd name="T1" fmla="*/ 1103 h 1311"/>
                <a:gd name="T2" fmla="*/ 178 w 1141"/>
                <a:gd name="T3" fmla="*/ 1127 h 1311"/>
                <a:gd name="T4" fmla="*/ 223 w 1141"/>
                <a:gd name="T5" fmla="*/ 1073 h 1311"/>
                <a:gd name="T6" fmla="*/ 621 w 1141"/>
                <a:gd name="T7" fmla="*/ 962 h 1311"/>
                <a:gd name="T8" fmla="*/ 1003 w 1141"/>
                <a:gd name="T9" fmla="*/ 129 h 1311"/>
                <a:gd name="T10" fmla="*/ 1072 w 1141"/>
                <a:gd name="T11" fmla="*/ 52 h 1311"/>
                <a:gd name="T12" fmla="*/ 1001 w 1141"/>
                <a:gd name="T13" fmla="*/ 180 h 1311"/>
                <a:gd name="T14" fmla="*/ 747 w 1141"/>
                <a:gd name="T15" fmla="*/ 838 h 1311"/>
                <a:gd name="T16" fmla="*/ 580 w 1141"/>
                <a:gd name="T17" fmla="*/ 871 h 1311"/>
                <a:gd name="T18" fmla="*/ 439 w 1141"/>
                <a:gd name="T19" fmla="*/ 819 h 1311"/>
                <a:gd name="T20" fmla="*/ 826 w 1141"/>
                <a:gd name="T21" fmla="*/ 734 h 1311"/>
                <a:gd name="T22" fmla="*/ 747 w 1141"/>
                <a:gd name="T23" fmla="*/ 838 h 1311"/>
                <a:gd name="T24" fmla="*/ 329 w 1141"/>
                <a:gd name="T25" fmla="*/ 947 h 1311"/>
                <a:gd name="T26" fmla="*/ 619 w 1141"/>
                <a:gd name="T27" fmla="*/ 895 h 1311"/>
                <a:gd name="T28" fmla="*/ 681 w 1141"/>
                <a:gd name="T29" fmla="*/ 907 h 1311"/>
                <a:gd name="T30" fmla="*/ 260 w 1141"/>
                <a:gd name="T31" fmla="*/ 978 h 1311"/>
                <a:gd name="T32" fmla="*/ 280 w 1141"/>
                <a:gd name="T33" fmla="*/ 661 h 1311"/>
                <a:gd name="T34" fmla="*/ 314 w 1141"/>
                <a:gd name="T35" fmla="*/ 915 h 1311"/>
                <a:gd name="T36" fmla="*/ 419 w 1141"/>
                <a:gd name="T37" fmla="*/ 793 h 1311"/>
                <a:gd name="T38" fmla="*/ 388 w 1141"/>
                <a:gd name="T39" fmla="*/ 480 h 1311"/>
                <a:gd name="T40" fmla="*/ 536 w 1141"/>
                <a:gd name="T41" fmla="*/ 646 h 1311"/>
                <a:gd name="T42" fmla="*/ 464 w 1141"/>
                <a:gd name="T43" fmla="*/ 741 h 1311"/>
                <a:gd name="T44" fmla="*/ 499 w 1141"/>
                <a:gd name="T45" fmla="*/ 343 h 1311"/>
                <a:gd name="T46" fmla="*/ 536 w 1141"/>
                <a:gd name="T47" fmla="*/ 646 h 1311"/>
                <a:gd name="T48" fmla="*/ 585 w 1141"/>
                <a:gd name="T49" fmla="*/ 601 h 1311"/>
                <a:gd name="T50" fmla="*/ 666 w 1141"/>
                <a:gd name="T51" fmla="*/ 200 h 1311"/>
                <a:gd name="T52" fmla="*/ 851 w 1141"/>
                <a:gd name="T53" fmla="*/ 698 h 1311"/>
                <a:gd name="T54" fmla="*/ 475 w 1141"/>
                <a:gd name="T55" fmla="*/ 778 h 1311"/>
                <a:gd name="T56" fmla="*/ 919 w 1141"/>
                <a:gd name="T57" fmla="*/ 583 h 1311"/>
                <a:gd name="T58" fmla="*/ 934 w 1141"/>
                <a:gd name="T59" fmla="*/ 555 h 1311"/>
                <a:gd name="T60" fmla="*/ 605 w 1141"/>
                <a:gd name="T61" fmla="*/ 627 h 1311"/>
                <a:gd name="T62" fmla="*/ 728 w 1141"/>
                <a:gd name="T63" fmla="*/ 488 h 1311"/>
                <a:gd name="T64" fmla="*/ 1007 w 1141"/>
                <a:gd name="T65" fmla="*/ 388 h 1311"/>
                <a:gd name="T66" fmla="*/ 765 w 1141"/>
                <a:gd name="T67" fmla="*/ 445 h 1311"/>
                <a:gd name="T68" fmla="*/ 1040 w 1141"/>
                <a:gd name="T69" fmla="*/ 288 h 1311"/>
                <a:gd name="T70" fmla="*/ 1049 w 1141"/>
                <a:gd name="T71" fmla="*/ 256 h 1311"/>
                <a:gd name="T72" fmla="*/ 959 w 1141"/>
                <a:gd name="T73" fmla="*/ 226 h 1311"/>
                <a:gd name="T74" fmla="*/ 969 w 1141"/>
                <a:gd name="T75" fmla="*/ 69 h 1311"/>
                <a:gd name="T76" fmla="*/ 900 w 1141"/>
                <a:gd name="T77" fmla="*/ 243 h 1311"/>
                <a:gd name="T78" fmla="*/ 969 w 1141"/>
                <a:gd name="T79" fmla="*/ 69 h 1311"/>
                <a:gd name="T80" fmla="*/ 832 w 1141"/>
                <a:gd name="T81" fmla="*/ 315 h 1311"/>
                <a:gd name="T82" fmla="*/ 828 w 1141"/>
                <a:gd name="T83" fmla="*/ 321 h 1311"/>
                <a:gd name="T84" fmla="*/ 764 w 1141"/>
                <a:gd name="T85" fmla="*/ 397 h 1311"/>
                <a:gd name="T86" fmla="*/ 211 w 1141"/>
                <a:gd name="T87" fmla="*/ 819 h 1311"/>
                <a:gd name="T88" fmla="*/ 249 w 1141"/>
                <a:gd name="T89" fmla="*/ 723 h 1311"/>
                <a:gd name="T90" fmla="*/ 205 w 1141"/>
                <a:gd name="T91" fmla="*/ 1045 h 1311"/>
                <a:gd name="T92" fmla="*/ 193 w 1141"/>
                <a:gd name="T93" fmla="*/ 1058 h 1311"/>
                <a:gd name="T94" fmla="*/ 211 w 1141"/>
                <a:gd name="T95" fmla="*/ 819 h 1311"/>
                <a:gd name="T96" fmla="*/ 146 w 1141"/>
                <a:gd name="T97" fmla="*/ 1164 h 1311"/>
                <a:gd name="T98" fmla="*/ 166 w 1141"/>
                <a:gd name="T99" fmla="*/ 1161 h 1311"/>
                <a:gd name="T100" fmla="*/ 119 w 1141"/>
                <a:gd name="T101" fmla="*/ 1197 h 1311"/>
                <a:gd name="T102" fmla="*/ 165 w 1141"/>
                <a:gd name="T103" fmla="*/ 933 h 1311"/>
                <a:gd name="T104" fmla="*/ 822 w 1141"/>
                <a:gd name="T105" fmla="*/ 822 h 1311"/>
                <a:gd name="T106" fmla="*/ 1114 w 1141"/>
                <a:gd name="T107" fmla="*/ 21 h 1311"/>
                <a:gd name="T108" fmla="*/ 33 w 1141"/>
                <a:gd name="T109" fmla="*/ 1236 h 1311"/>
                <a:gd name="T110" fmla="*/ 25 w 1141"/>
                <a:gd name="T111" fmla="*/ 1246 h 1311"/>
                <a:gd name="T112" fmla="*/ 13 w 1141"/>
                <a:gd name="T113" fmla="*/ 1272 h 1311"/>
                <a:gd name="T114" fmla="*/ 41 w 1141"/>
                <a:gd name="T115" fmla="*/ 1290 h 1311"/>
                <a:gd name="T116" fmla="*/ 490 w 1141"/>
                <a:gd name="T117" fmla="*/ 1106 h 1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1" h="1311">
                  <a:moveTo>
                    <a:pt x="407" y="1088"/>
                  </a:moveTo>
                  <a:lnTo>
                    <a:pt x="407" y="1088"/>
                  </a:lnTo>
                  <a:cubicBezTo>
                    <a:pt x="394" y="1094"/>
                    <a:pt x="381" y="1098"/>
                    <a:pt x="369" y="1103"/>
                  </a:cubicBezTo>
                  <a:lnTo>
                    <a:pt x="369" y="1103"/>
                  </a:lnTo>
                  <a:cubicBezTo>
                    <a:pt x="366" y="1100"/>
                    <a:pt x="362" y="1097"/>
                    <a:pt x="356" y="1098"/>
                  </a:cubicBezTo>
                  <a:lnTo>
                    <a:pt x="356" y="1098"/>
                  </a:lnTo>
                  <a:cubicBezTo>
                    <a:pt x="297" y="1108"/>
                    <a:pt x="237" y="1117"/>
                    <a:pt x="178" y="1127"/>
                  </a:cubicBezTo>
                  <a:lnTo>
                    <a:pt x="178" y="1127"/>
                  </a:lnTo>
                  <a:cubicBezTo>
                    <a:pt x="193" y="1109"/>
                    <a:pt x="207" y="1091"/>
                    <a:pt x="223" y="1074"/>
                  </a:cubicBezTo>
                  <a:lnTo>
                    <a:pt x="223" y="1074"/>
                  </a:lnTo>
                  <a:lnTo>
                    <a:pt x="223" y="1073"/>
                  </a:lnTo>
                  <a:lnTo>
                    <a:pt x="223" y="1073"/>
                  </a:lnTo>
                  <a:cubicBezTo>
                    <a:pt x="230" y="1076"/>
                    <a:pt x="237" y="1075"/>
                    <a:pt x="242" y="1069"/>
                  </a:cubicBezTo>
                  <a:lnTo>
                    <a:pt x="242" y="1069"/>
                  </a:lnTo>
                  <a:cubicBezTo>
                    <a:pt x="369" y="1038"/>
                    <a:pt x="496" y="1002"/>
                    <a:pt x="621" y="962"/>
                  </a:cubicBezTo>
                  <a:lnTo>
                    <a:pt x="621" y="962"/>
                  </a:lnTo>
                  <a:cubicBezTo>
                    <a:pt x="557" y="1013"/>
                    <a:pt x="487" y="1056"/>
                    <a:pt x="407" y="1088"/>
                  </a:cubicBezTo>
                  <a:close/>
                  <a:moveTo>
                    <a:pt x="1072" y="52"/>
                  </a:moveTo>
                  <a:lnTo>
                    <a:pt x="1072" y="52"/>
                  </a:lnTo>
                  <a:cubicBezTo>
                    <a:pt x="1048" y="78"/>
                    <a:pt x="1026" y="104"/>
                    <a:pt x="1003" y="129"/>
                  </a:cubicBezTo>
                  <a:lnTo>
                    <a:pt x="1003" y="129"/>
                  </a:lnTo>
                  <a:cubicBezTo>
                    <a:pt x="1004" y="107"/>
                    <a:pt x="1003" y="85"/>
                    <a:pt x="1000" y="62"/>
                  </a:cubicBezTo>
                  <a:lnTo>
                    <a:pt x="1000" y="62"/>
                  </a:lnTo>
                  <a:cubicBezTo>
                    <a:pt x="1024" y="58"/>
                    <a:pt x="1047" y="55"/>
                    <a:pt x="1072" y="52"/>
                  </a:cubicBezTo>
                  <a:close/>
                  <a:moveTo>
                    <a:pt x="1072" y="159"/>
                  </a:moveTo>
                  <a:lnTo>
                    <a:pt x="1072" y="159"/>
                  </a:lnTo>
                  <a:cubicBezTo>
                    <a:pt x="1048" y="166"/>
                    <a:pt x="1024" y="173"/>
                    <a:pt x="1001" y="180"/>
                  </a:cubicBezTo>
                  <a:lnTo>
                    <a:pt x="1001" y="180"/>
                  </a:lnTo>
                  <a:cubicBezTo>
                    <a:pt x="1028" y="149"/>
                    <a:pt x="1056" y="118"/>
                    <a:pt x="1084" y="87"/>
                  </a:cubicBezTo>
                  <a:lnTo>
                    <a:pt x="1084" y="87"/>
                  </a:lnTo>
                  <a:cubicBezTo>
                    <a:pt x="1080" y="111"/>
                    <a:pt x="1076" y="135"/>
                    <a:pt x="1072" y="159"/>
                  </a:cubicBezTo>
                  <a:close/>
                  <a:moveTo>
                    <a:pt x="747" y="838"/>
                  </a:moveTo>
                  <a:lnTo>
                    <a:pt x="747" y="838"/>
                  </a:lnTo>
                  <a:cubicBezTo>
                    <a:pt x="745" y="838"/>
                    <a:pt x="743" y="836"/>
                    <a:pt x="741" y="836"/>
                  </a:cubicBezTo>
                  <a:lnTo>
                    <a:pt x="741" y="836"/>
                  </a:lnTo>
                  <a:cubicBezTo>
                    <a:pt x="694" y="828"/>
                    <a:pt x="626" y="860"/>
                    <a:pt x="580" y="871"/>
                  </a:cubicBezTo>
                  <a:lnTo>
                    <a:pt x="580" y="871"/>
                  </a:lnTo>
                  <a:cubicBezTo>
                    <a:pt x="508" y="886"/>
                    <a:pt x="435" y="899"/>
                    <a:pt x="361" y="910"/>
                  </a:cubicBezTo>
                  <a:lnTo>
                    <a:pt x="361" y="910"/>
                  </a:lnTo>
                  <a:cubicBezTo>
                    <a:pt x="387" y="879"/>
                    <a:pt x="414" y="849"/>
                    <a:pt x="439" y="819"/>
                  </a:cubicBezTo>
                  <a:lnTo>
                    <a:pt x="439" y="819"/>
                  </a:lnTo>
                  <a:cubicBezTo>
                    <a:pt x="568" y="791"/>
                    <a:pt x="697" y="763"/>
                    <a:pt x="826" y="734"/>
                  </a:cubicBezTo>
                  <a:lnTo>
                    <a:pt x="826" y="734"/>
                  </a:lnTo>
                  <a:lnTo>
                    <a:pt x="826" y="734"/>
                  </a:lnTo>
                  <a:lnTo>
                    <a:pt x="826" y="734"/>
                  </a:lnTo>
                  <a:cubicBezTo>
                    <a:pt x="813" y="753"/>
                    <a:pt x="800" y="772"/>
                    <a:pt x="785" y="791"/>
                  </a:cubicBezTo>
                  <a:lnTo>
                    <a:pt x="785" y="791"/>
                  </a:lnTo>
                  <a:cubicBezTo>
                    <a:pt x="772" y="807"/>
                    <a:pt x="760" y="823"/>
                    <a:pt x="747" y="838"/>
                  </a:cubicBezTo>
                  <a:close/>
                  <a:moveTo>
                    <a:pt x="258" y="1032"/>
                  </a:moveTo>
                  <a:lnTo>
                    <a:pt x="258" y="1032"/>
                  </a:lnTo>
                  <a:cubicBezTo>
                    <a:pt x="282" y="1003"/>
                    <a:pt x="306" y="975"/>
                    <a:pt x="329" y="947"/>
                  </a:cubicBezTo>
                  <a:lnTo>
                    <a:pt x="329" y="947"/>
                  </a:lnTo>
                  <a:cubicBezTo>
                    <a:pt x="387" y="939"/>
                    <a:pt x="445" y="931"/>
                    <a:pt x="503" y="919"/>
                  </a:cubicBezTo>
                  <a:lnTo>
                    <a:pt x="503" y="919"/>
                  </a:lnTo>
                  <a:cubicBezTo>
                    <a:pt x="542" y="912"/>
                    <a:pt x="580" y="904"/>
                    <a:pt x="619" y="895"/>
                  </a:cubicBezTo>
                  <a:lnTo>
                    <a:pt x="619" y="895"/>
                  </a:lnTo>
                  <a:cubicBezTo>
                    <a:pt x="645" y="889"/>
                    <a:pt x="689" y="869"/>
                    <a:pt x="720" y="868"/>
                  </a:cubicBezTo>
                  <a:lnTo>
                    <a:pt x="720" y="868"/>
                  </a:lnTo>
                  <a:cubicBezTo>
                    <a:pt x="707" y="881"/>
                    <a:pt x="695" y="894"/>
                    <a:pt x="681" y="907"/>
                  </a:cubicBezTo>
                  <a:lnTo>
                    <a:pt x="681" y="907"/>
                  </a:lnTo>
                  <a:cubicBezTo>
                    <a:pt x="542" y="955"/>
                    <a:pt x="401" y="996"/>
                    <a:pt x="258" y="1032"/>
                  </a:cubicBezTo>
                  <a:close/>
                  <a:moveTo>
                    <a:pt x="314" y="915"/>
                  </a:moveTo>
                  <a:lnTo>
                    <a:pt x="314" y="915"/>
                  </a:lnTo>
                  <a:cubicBezTo>
                    <a:pt x="296" y="936"/>
                    <a:pt x="278" y="957"/>
                    <a:pt x="260" y="978"/>
                  </a:cubicBezTo>
                  <a:lnTo>
                    <a:pt x="260" y="978"/>
                  </a:lnTo>
                  <a:cubicBezTo>
                    <a:pt x="277" y="875"/>
                    <a:pt x="285" y="771"/>
                    <a:pt x="282" y="667"/>
                  </a:cubicBezTo>
                  <a:lnTo>
                    <a:pt x="282" y="667"/>
                  </a:lnTo>
                  <a:cubicBezTo>
                    <a:pt x="282" y="664"/>
                    <a:pt x="281" y="663"/>
                    <a:pt x="280" y="661"/>
                  </a:cubicBezTo>
                  <a:lnTo>
                    <a:pt x="280" y="661"/>
                  </a:lnTo>
                  <a:cubicBezTo>
                    <a:pt x="304" y="613"/>
                    <a:pt x="331" y="567"/>
                    <a:pt x="359" y="523"/>
                  </a:cubicBezTo>
                  <a:lnTo>
                    <a:pt x="359" y="523"/>
                  </a:lnTo>
                  <a:cubicBezTo>
                    <a:pt x="368" y="656"/>
                    <a:pt x="353" y="786"/>
                    <a:pt x="314" y="915"/>
                  </a:cubicBezTo>
                  <a:close/>
                  <a:moveTo>
                    <a:pt x="419" y="790"/>
                  </a:moveTo>
                  <a:lnTo>
                    <a:pt x="419" y="790"/>
                  </a:lnTo>
                  <a:cubicBezTo>
                    <a:pt x="419" y="791"/>
                    <a:pt x="419" y="791"/>
                    <a:pt x="419" y="793"/>
                  </a:cubicBezTo>
                  <a:lnTo>
                    <a:pt x="419" y="793"/>
                  </a:lnTo>
                  <a:cubicBezTo>
                    <a:pt x="401" y="814"/>
                    <a:pt x="382" y="836"/>
                    <a:pt x="364" y="858"/>
                  </a:cubicBezTo>
                  <a:lnTo>
                    <a:pt x="364" y="858"/>
                  </a:lnTo>
                  <a:cubicBezTo>
                    <a:pt x="393" y="734"/>
                    <a:pt x="402" y="608"/>
                    <a:pt x="388" y="480"/>
                  </a:cubicBezTo>
                  <a:lnTo>
                    <a:pt x="388" y="480"/>
                  </a:lnTo>
                  <a:cubicBezTo>
                    <a:pt x="413" y="445"/>
                    <a:pt x="439" y="411"/>
                    <a:pt x="467" y="378"/>
                  </a:cubicBezTo>
                  <a:lnTo>
                    <a:pt x="467" y="378"/>
                  </a:lnTo>
                  <a:cubicBezTo>
                    <a:pt x="468" y="517"/>
                    <a:pt x="452" y="654"/>
                    <a:pt x="419" y="790"/>
                  </a:cubicBezTo>
                  <a:close/>
                  <a:moveTo>
                    <a:pt x="536" y="646"/>
                  </a:moveTo>
                  <a:lnTo>
                    <a:pt x="536" y="646"/>
                  </a:lnTo>
                  <a:cubicBezTo>
                    <a:pt x="531" y="650"/>
                    <a:pt x="530" y="656"/>
                    <a:pt x="532" y="662"/>
                  </a:cubicBezTo>
                  <a:lnTo>
                    <a:pt x="532" y="662"/>
                  </a:lnTo>
                  <a:cubicBezTo>
                    <a:pt x="509" y="688"/>
                    <a:pt x="487" y="715"/>
                    <a:pt x="464" y="741"/>
                  </a:cubicBezTo>
                  <a:lnTo>
                    <a:pt x="464" y="741"/>
                  </a:lnTo>
                  <a:cubicBezTo>
                    <a:pt x="490" y="611"/>
                    <a:pt x="502" y="478"/>
                    <a:pt x="499" y="345"/>
                  </a:cubicBezTo>
                  <a:lnTo>
                    <a:pt x="499" y="345"/>
                  </a:lnTo>
                  <a:cubicBezTo>
                    <a:pt x="499" y="344"/>
                    <a:pt x="499" y="344"/>
                    <a:pt x="499" y="343"/>
                  </a:cubicBezTo>
                  <a:lnTo>
                    <a:pt x="499" y="343"/>
                  </a:lnTo>
                  <a:cubicBezTo>
                    <a:pt x="540" y="300"/>
                    <a:pt x="583" y="260"/>
                    <a:pt x="630" y="225"/>
                  </a:cubicBezTo>
                  <a:lnTo>
                    <a:pt x="630" y="225"/>
                  </a:lnTo>
                  <a:cubicBezTo>
                    <a:pt x="616" y="369"/>
                    <a:pt x="584" y="509"/>
                    <a:pt x="536" y="646"/>
                  </a:cubicBezTo>
                  <a:close/>
                  <a:moveTo>
                    <a:pt x="719" y="449"/>
                  </a:moveTo>
                  <a:lnTo>
                    <a:pt x="719" y="449"/>
                  </a:lnTo>
                  <a:cubicBezTo>
                    <a:pt x="674" y="499"/>
                    <a:pt x="629" y="550"/>
                    <a:pt x="585" y="601"/>
                  </a:cubicBezTo>
                  <a:lnTo>
                    <a:pt x="585" y="601"/>
                  </a:lnTo>
                  <a:cubicBezTo>
                    <a:pt x="626" y="471"/>
                    <a:pt x="653" y="338"/>
                    <a:pt x="666" y="203"/>
                  </a:cubicBezTo>
                  <a:lnTo>
                    <a:pt x="666" y="203"/>
                  </a:lnTo>
                  <a:cubicBezTo>
                    <a:pt x="666" y="202"/>
                    <a:pt x="666" y="201"/>
                    <a:pt x="666" y="200"/>
                  </a:cubicBezTo>
                  <a:lnTo>
                    <a:pt x="666" y="200"/>
                  </a:lnTo>
                  <a:cubicBezTo>
                    <a:pt x="701" y="176"/>
                    <a:pt x="738" y="154"/>
                    <a:pt x="777" y="135"/>
                  </a:cubicBezTo>
                  <a:lnTo>
                    <a:pt x="777" y="135"/>
                  </a:lnTo>
                  <a:cubicBezTo>
                    <a:pt x="764" y="241"/>
                    <a:pt x="744" y="346"/>
                    <a:pt x="719" y="449"/>
                  </a:cubicBezTo>
                  <a:close/>
                  <a:moveTo>
                    <a:pt x="851" y="698"/>
                  </a:moveTo>
                  <a:lnTo>
                    <a:pt x="851" y="698"/>
                  </a:lnTo>
                  <a:cubicBezTo>
                    <a:pt x="848" y="697"/>
                    <a:pt x="845" y="697"/>
                    <a:pt x="842" y="697"/>
                  </a:cubicBezTo>
                  <a:lnTo>
                    <a:pt x="842" y="697"/>
                  </a:lnTo>
                  <a:cubicBezTo>
                    <a:pt x="720" y="724"/>
                    <a:pt x="597" y="751"/>
                    <a:pt x="475" y="778"/>
                  </a:cubicBezTo>
                  <a:lnTo>
                    <a:pt x="475" y="778"/>
                  </a:lnTo>
                  <a:cubicBezTo>
                    <a:pt x="506" y="742"/>
                    <a:pt x="537" y="705"/>
                    <a:pt x="568" y="670"/>
                  </a:cubicBezTo>
                  <a:lnTo>
                    <a:pt x="568" y="670"/>
                  </a:lnTo>
                  <a:cubicBezTo>
                    <a:pt x="685" y="641"/>
                    <a:pt x="802" y="612"/>
                    <a:pt x="919" y="583"/>
                  </a:cubicBezTo>
                  <a:lnTo>
                    <a:pt x="919" y="583"/>
                  </a:lnTo>
                  <a:cubicBezTo>
                    <a:pt x="898" y="622"/>
                    <a:pt x="875" y="660"/>
                    <a:pt x="851" y="698"/>
                  </a:cubicBezTo>
                  <a:close/>
                  <a:moveTo>
                    <a:pt x="934" y="555"/>
                  </a:moveTo>
                  <a:lnTo>
                    <a:pt x="934" y="555"/>
                  </a:lnTo>
                  <a:cubicBezTo>
                    <a:pt x="931" y="550"/>
                    <a:pt x="925" y="548"/>
                    <a:pt x="917" y="550"/>
                  </a:cubicBezTo>
                  <a:lnTo>
                    <a:pt x="917" y="550"/>
                  </a:lnTo>
                  <a:cubicBezTo>
                    <a:pt x="814" y="576"/>
                    <a:pt x="710" y="601"/>
                    <a:pt x="605" y="627"/>
                  </a:cubicBezTo>
                  <a:lnTo>
                    <a:pt x="605" y="627"/>
                  </a:lnTo>
                  <a:cubicBezTo>
                    <a:pt x="646" y="580"/>
                    <a:pt x="687" y="534"/>
                    <a:pt x="727" y="488"/>
                  </a:cubicBezTo>
                  <a:lnTo>
                    <a:pt x="727" y="488"/>
                  </a:lnTo>
                  <a:lnTo>
                    <a:pt x="728" y="488"/>
                  </a:lnTo>
                  <a:lnTo>
                    <a:pt x="728" y="488"/>
                  </a:lnTo>
                  <a:cubicBezTo>
                    <a:pt x="816" y="466"/>
                    <a:pt x="905" y="444"/>
                    <a:pt x="994" y="422"/>
                  </a:cubicBezTo>
                  <a:lnTo>
                    <a:pt x="994" y="422"/>
                  </a:lnTo>
                  <a:cubicBezTo>
                    <a:pt x="976" y="468"/>
                    <a:pt x="956" y="512"/>
                    <a:pt x="934" y="555"/>
                  </a:cubicBezTo>
                  <a:close/>
                  <a:moveTo>
                    <a:pt x="1007" y="388"/>
                  </a:moveTo>
                  <a:lnTo>
                    <a:pt x="1007" y="388"/>
                  </a:lnTo>
                  <a:cubicBezTo>
                    <a:pt x="1005" y="387"/>
                    <a:pt x="1003" y="387"/>
                    <a:pt x="1000" y="388"/>
                  </a:cubicBezTo>
                  <a:lnTo>
                    <a:pt x="1000" y="388"/>
                  </a:lnTo>
                  <a:cubicBezTo>
                    <a:pt x="922" y="407"/>
                    <a:pt x="843" y="426"/>
                    <a:pt x="765" y="445"/>
                  </a:cubicBezTo>
                  <a:lnTo>
                    <a:pt x="765" y="445"/>
                  </a:lnTo>
                  <a:cubicBezTo>
                    <a:pt x="795" y="411"/>
                    <a:pt x="824" y="377"/>
                    <a:pt x="854" y="344"/>
                  </a:cubicBezTo>
                  <a:lnTo>
                    <a:pt x="854" y="344"/>
                  </a:lnTo>
                  <a:cubicBezTo>
                    <a:pt x="912" y="312"/>
                    <a:pt x="974" y="294"/>
                    <a:pt x="1040" y="288"/>
                  </a:cubicBezTo>
                  <a:lnTo>
                    <a:pt x="1040" y="288"/>
                  </a:lnTo>
                  <a:cubicBezTo>
                    <a:pt x="1030" y="322"/>
                    <a:pt x="1019" y="355"/>
                    <a:pt x="1007" y="388"/>
                  </a:cubicBezTo>
                  <a:close/>
                  <a:moveTo>
                    <a:pt x="1049" y="256"/>
                  </a:moveTo>
                  <a:lnTo>
                    <a:pt x="1049" y="256"/>
                  </a:lnTo>
                  <a:cubicBezTo>
                    <a:pt x="1000" y="258"/>
                    <a:pt x="953" y="267"/>
                    <a:pt x="908" y="284"/>
                  </a:cubicBezTo>
                  <a:lnTo>
                    <a:pt x="908" y="284"/>
                  </a:lnTo>
                  <a:cubicBezTo>
                    <a:pt x="925" y="265"/>
                    <a:pt x="942" y="246"/>
                    <a:pt x="959" y="226"/>
                  </a:cubicBezTo>
                  <a:lnTo>
                    <a:pt x="959" y="226"/>
                  </a:lnTo>
                  <a:cubicBezTo>
                    <a:pt x="994" y="216"/>
                    <a:pt x="1029" y="206"/>
                    <a:pt x="1064" y="195"/>
                  </a:cubicBezTo>
                  <a:lnTo>
                    <a:pt x="1064" y="195"/>
                  </a:lnTo>
                  <a:cubicBezTo>
                    <a:pt x="1059" y="215"/>
                    <a:pt x="1054" y="236"/>
                    <a:pt x="1049" y="256"/>
                  </a:cubicBezTo>
                  <a:close/>
                  <a:moveTo>
                    <a:pt x="969" y="69"/>
                  </a:moveTo>
                  <a:lnTo>
                    <a:pt x="969" y="69"/>
                  </a:lnTo>
                  <a:cubicBezTo>
                    <a:pt x="973" y="104"/>
                    <a:pt x="970" y="139"/>
                    <a:pt x="962" y="175"/>
                  </a:cubicBezTo>
                  <a:lnTo>
                    <a:pt x="962" y="175"/>
                  </a:lnTo>
                  <a:cubicBezTo>
                    <a:pt x="942" y="197"/>
                    <a:pt x="921" y="220"/>
                    <a:pt x="900" y="243"/>
                  </a:cubicBezTo>
                  <a:lnTo>
                    <a:pt x="900" y="243"/>
                  </a:lnTo>
                  <a:cubicBezTo>
                    <a:pt x="919" y="190"/>
                    <a:pt x="928" y="135"/>
                    <a:pt x="929" y="78"/>
                  </a:cubicBezTo>
                  <a:lnTo>
                    <a:pt x="929" y="78"/>
                  </a:lnTo>
                  <a:cubicBezTo>
                    <a:pt x="942" y="75"/>
                    <a:pt x="955" y="72"/>
                    <a:pt x="969" y="69"/>
                  </a:cubicBezTo>
                  <a:close/>
                  <a:moveTo>
                    <a:pt x="896" y="88"/>
                  </a:moveTo>
                  <a:lnTo>
                    <a:pt x="896" y="88"/>
                  </a:lnTo>
                  <a:cubicBezTo>
                    <a:pt x="893" y="168"/>
                    <a:pt x="872" y="245"/>
                    <a:pt x="832" y="315"/>
                  </a:cubicBezTo>
                  <a:lnTo>
                    <a:pt x="832" y="315"/>
                  </a:lnTo>
                  <a:cubicBezTo>
                    <a:pt x="832" y="316"/>
                    <a:pt x="831" y="318"/>
                    <a:pt x="831" y="319"/>
                  </a:cubicBezTo>
                  <a:lnTo>
                    <a:pt x="831" y="319"/>
                  </a:lnTo>
                  <a:cubicBezTo>
                    <a:pt x="830" y="320"/>
                    <a:pt x="829" y="320"/>
                    <a:pt x="828" y="321"/>
                  </a:cubicBezTo>
                  <a:lnTo>
                    <a:pt x="828" y="321"/>
                  </a:lnTo>
                  <a:cubicBezTo>
                    <a:pt x="823" y="324"/>
                    <a:pt x="821" y="328"/>
                    <a:pt x="821" y="333"/>
                  </a:cubicBezTo>
                  <a:lnTo>
                    <a:pt x="821" y="333"/>
                  </a:lnTo>
                  <a:cubicBezTo>
                    <a:pt x="802" y="354"/>
                    <a:pt x="783" y="376"/>
                    <a:pt x="764" y="397"/>
                  </a:cubicBezTo>
                  <a:lnTo>
                    <a:pt x="764" y="397"/>
                  </a:lnTo>
                  <a:cubicBezTo>
                    <a:pt x="785" y="305"/>
                    <a:pt x="801" y="213"/>
                    <a:pt x="812" y="119"/>
                  </a:cubicBezTo>
                  <a:lnTo>
                    <a:pt x="812" y="119"/>
                  </a:lnTo>
                  <a:cubicBezTo>
                    <a:pt x="839" y="108"/>
                    <a:pt x="867" y="97"/>
                    <a:pt x="896" y="88"/>
                  </a:cubicBezTo>
                  <a:lnTo>
                    <a:pt x="211" y="819"/>
                  </a:lnTo>
                  <a:lnTo>
                    <a:pt x="211" y="819"/>
                  </a:lnTo>
                  <a:cubicBezTo>
                    <a:pt x="212" y="816"/>
                    <a:pt x="211" y="814"/>
                    <a:pt x="210" y="813"/>
                  </a:cubicBezTo>
                  <a:lnTo>
                    <a:pt x="210" y="813"/>
                  </a:lnTo>
                  <a:cubicBezTo>
                    <a:pt x="223" y="783"/>
                    <a:pt x="236" y="753"/>
                    <a:pt x="249" y="723"/>
                  </a:cubicBezTo>
                  <a:lnTo>
                    <a:pt x="249" y="723"/>
                  </a:lnTo>
                  <a:cubicBezTo>
                    <a:pt x="248" y="826"/>
                    <a:pt x="238" y="927"/>
                    <a:pt x="218" y="1028"/>
                  </a:cubicBezTo>
                  <a:lnTo>
                    <a:pt x="218" y="1028"/>
                  </a:lnTo>
                  <a:cubicBezTo>
                    <a:pt x="213" y="1034"/>
                    <a:pt x="209" y="1039"/>
                    <a:pt x="205" y="1045"/>
                  </a:cubicBezTo>
                  <a:lnTo>
                    <a:pt x="205" y="1045"/>
                  </a:lnTo>
                  <a:cubicBezTo>
                    <a:pt x="204" y="1045"/>
                    <a:pt x="204" y="1045"/>
                    <a:pt x="204" y="1045"/>
                  </a:cubicBezTo>
                  <a:lnTo>
                    <a:pt x="204" y="1045"/>
                  </a:lnTo>
                  <a:cubicBezTo>
                    <a:pt x="196" y="1047"/>
                    <a:pt x="193" y="1053"/>
                    <a:pt x="193" y="1058"/>
                  </a:cubicBezTo>
                  <a:lnTo>
                    <a:pt x="193" y="1058"/>
                  </a:lnTo>
                  <a:cubicBezTo>
                    <a:pt x="189" y="1063"/>
                    <a:pt x="186" y="1067"/>
                    <a:pt x="182" y="1071"/>
                  </a:cubicBezTo>
                  <a:lnTo>
                    <a:pt x="182" y="1071"/>
                  </a:lnTo>
                  <a:cubicBezTo>
                    <a:pt x="192" y="987"/>
                    <a:pt x="202" y="903"/>
                    <a:pt x="211" y="819"/>
                  </a:cubicBezTo>
                  <a:lnTo>
                    <a:pt x="896" y="88"/>
                  </a:lnTo>
                  <a:close/>
                  <a:moveTo>
                    <a:pt x="119" y="1197"/>
                  </a:moveTo>
                  <a:lnTo>
                    <a:pt x="119" y="1197"/>
                  </a:lnTo>
                  <a:cubicBezTo>
                    <a:pt x="128" y="1186"/>
                    <a:pt x="137" y="1176"/>
                    <a:pt x="146" y="1164"/>
                  </a:cubicBezTo>
                  <a:lnTo>
                    <a:pt x="146" y="1164"/>
                  </a:lnTo>
                  <a:cubicBezTo>
                    <a:pt x="150" y="1164"/>
                    <a:pt x="153" y="1163"/>
                    <a:pt x="156" y="1162"/>
                  </a:cubicBezTo>
                  <a:lnTo>
                    <a:pt x="156" y="1162"/>
                  </a:lnTo>
                  <a:cubicBezTo>
                    <a:pt x="160" y="1163"/>
                    <a:pt x="164" y="1162"/>
                    <a:pt x="166" y="1161"/>
                  </a:cubicBezTo>
                  <a:lnTo>
                    <a:pt x="166" y="1161"/>
                  </a:lnTo>
                  <a:cubicBezTo>
                    <a:pt x="191" y="1157"/>
                    <a:pt x="215" y="1153"/>
                    <a:pt x="239" y="1149"/>
                  </a:cubicBezTo>
                  <a:lnTo>
                    <a:pt x="239" y="1149"/>
                  </a:lnTo>
                  <a:cubicBezTo>
                    <a:pt x="199" y="1164"/>
                    <a:pt x="158" y="1179"/>
                    <a:pt x="119" y="1197"/>
                  </a:cubicBezTo>
                  <a:close/>
                  <a:moveTo>
                    <a:pt x="96" y="1172"/>
                  </a:moveTo>
                  <a:lnTo>
                    <a:pt x="96" y="1172"/>
                  </a:lnTo>
                  <a:cubicBezTo>
                    <a:pt x="115" y="1093"/>
                    <a:pt x="138" y="1013"/>
                    <a:pt x="165" y="933"/>
                  </a:cubicBezTo>
                  <a:lnTo>
                    <a:pt x="165" y="933"/>
                  </a:lnTo>
                  <a:cubicBezTo>
                    <a:pt x="158" y="994"/>
                    <a:pt x="151" y="1055"/>
                    <a:pt x="144" y="1116"/>
                  </a:cubicBezTo>
                  <a:lnTo>
                    <a:pt x="144" y="1116"/>
                  </a:lnTo>
                  <a:cubicBezTo>
                    <a:pt x="128" y="1135"/>
                    <a:pt x="112" y="1154"/>
                    <a:pt x="96" y="1172"/>
                  </a:cubicBezTo>
                  <a:close/>
                  <a:moveTo>
                    <a:pt x="822" y="822"/>
                  </a:moveTo>
                  <a:lnTo>
                    <a:pt x="822" y="822"/>
                  </a:lnTo>
                  <a:cubicBezTo>
                    <a:pt x="999" y="603"/>
                    <a:pt x="1105" y="329"/>
                    <a:pt x="1138" y="50"/>
                  </a:cubicBezTo>
                  <a:lnTo>
                    <a:pt x="1138" y="50"/>
                  </a:lnTo>
                  <a:cubicBezTo>
                    <a:pt x="1140" y="33"/>
                    <a:pt x="1127" y="23"/>
                    <a:pt x="1114" y="21"/>
                  </a:cubicBezTo>
                  <a:lnTo>
                    <a:pt x="1114" y="21"/>
                  </a:lnTo>
                  <a:cubicBezTo>
                    <a:pt x="1113" y="10"/>
                    <a:pt x="1104" y="0"/>
                    <a:pt x="1090" y="1"/>
                  </a:cubicBezTo>
                  <a:lnTo>
                    <a:pt x="1090" y="1"/>
                  </a:lnTo>
                  <a:cubicBezTo>
                    <a:pt x="451" y="55"/>
                    <a:pt x="148" y="681"/>
                    <a:pt x="33" y="1236"/>
                  </a:cubicBezTo>
                  <a:lnTo>
                    <a:pt x="33" y="1236"/>
                  </a:lnTo>
                  <a:cubicBezTo>
                    <a:pt x="32" y="1238"/>
                    <a:pt x="32" y="1240"/>
                    <a:pt x="32" y="1242"/>
                  </a:cubicBezTo>
                  <a:lnTo>
                    <a:pt x="32" y="1242"/>
                  </a:lnTo>
                  <a:cubicBezTo>
                    <a:pt x="30" y="1244"/>
                    <a:pt x="28" y="1245"/>
                    <a:pt x="25" y="1246"/>
                  </a:cubicBezTo>
                  <a:lnTo>
                    <a:pt x="25" y="1246"/>
                  </a:lnTo>
                  <a:cubicBezTo>
                    <a:pt x="15" y="1252"/>
                    <a:pt x="13" y="1261"/>
                    <a:pt x="15" y="1270"/>
                  </a:cubicBezTo>
                  <a:lnTo>
                    <a:pt x="15" y="1270"/>
                  </a:lnTo>
                  <a:cubicBezTo>
                    <a:pt x="14" y="1271"/>
                    <a:pt x="14" y="1272"/>
                    <a:pt x="13" y="1272"/>
                  </a:cubicBezTo>
                  <a:lnTo>
                    <a:pt x="13" y="1272"/>
                  </a:lnTo>
                  <a:cubicBezTo>
                    <a:pt x="0" y="1288"/>
                    <a:pt x="24" y="1310"/>
                    <a:pt x="38" y="1293"/>
                  </a:cubicBezTo>
                  <a:lnTo>
                    <a:pt x="38" y="1293"/>
                  </a:lnTo>
                  <a:cubicBezTo>
                    <a:pt x="38" y="1292"/>
                    <a:pt x="40" y="1291"/>
                    <a:pt x="41" y="1290"/>
                  </a:cubicBezTo>
                  <a:lnTo>
                    <a:pt x="41" y="1290"/>
                  </a:lnTo>
                  <a:cubicBezTo>
                    <a:pt x="44" y="1290"/>
                    <a:pt x="48" y="1289"/>
                    <a:pt x="52" y="1287"/>
                  </a:cubicBezTo>
                  <a:lnTo>
                    <a:pt x="52" y="1287"/>
                  </a:lnTo>
                  <a:cubicBezTo>
                    <a:pt x="188" y="1203"/>
                    <a:pt x="346" y="1171"/>
                    <a:pt x="490" y="1106"/>
                  </a:cubicBezTo>
                  <a:lnTo>
                    <a:pt x="490" y="1106"/>
                  </a:lnTo>
                  <a:cubicBezTo>
                    <a:pt x="626" y="1046"/>
                    <a:pt x="730" y="936"/>
                    <a:pt x="822" y="822"/>
                  </a:cubicBezTo>
                  <a:close/>
                </a:path>
              </a:pathLst>
            </a:custGeom>
            <a:solidFill>
              <a:schemeClr val="accent4"/>
            </a:solidFill>
            <a:ln>
              <a:noFill/>
            </a:ln>
            <a:effectLst/>
          </p:spPr>
          <p:txBody>
            <a:bodyPr wrap="none" anchor="ctr"/>
            <a:lstStyle/>
            <a:p>
              <a:endParaRPr lang="es-ES_tradnl" sz="919"/>
            </a:p>
          </p:txBody>
        </p:sp>
        <p:sp>
          <p:nvSpPr>
            <p:cNvPr id="17" name="Freeform 21">
              <a:extLst>
                <a:ext uri="{FF2B5EF4-FFF2-40B4-BE49-F238E27FC236}">
                  <a16:creationId xmlns:a16="http://schemas.microsoft.com/office/drawing/2014/main" id="{FBF97661-6B41-434A-A3F3-34CD116EAE64}"/>
                </a:ext>
              </a:extLst>
            </p:cNvPr>
            <p:cNvSpPr>
              <a:spLocks noChangeArrowheads="1"/>
            </p:cNvSpPr>
            <p:nvPr/>
          </p:nvSpPr>
          <p:spPr bwMode="auto">
            <a:xfrm rot="759599">
              <a:off x="1205915" y="4369227"/>
              <a:ext cx="716037" cy="923032"/>
            </a:xfrm>
            <a:custGeom>
              <a:avLst/>
              <a:gdLst>
                <a:gd name="T0" fmla="*/ 275 w 1493"/>
                <a:gd name="T1" fmla="*/ 1076 h 1925"/>
                <a:gd name="T2" fmla="*/ 501 w 1493"/>
                <a:gd name="T3" fmla="*/ 1195 h 1925"/>
                <a:gd name="T4" fmla="*/ 470 w 1493"/>
                <a:gd name="T5" fmla="*/ 1348 h 1925"/>
                <a:gd name="T6" fmla="*/ 454 w 1493"/>
                <a:gd name="T7" fmla="*/ 1377 h 1925"/>
                <a:gd name="T8" fmla="*/ 558 w 1493"/>
                <a:gd name="T9" fmla="*/ 1560 h 1925"/>
                <a:gd name="T10" fmla="*/ 205 w 1493"/>
                <a:gd name="T11" fmla="*/ 153 h 1925"/>
                <a:gd name="T12" fmla="*/ 210 w 1493"/>
                <a:gd name="T13" fmla="*/ 141 h 1925"/>
                <a:gd name="T14" fmla="*/ 486 w 1493"/>
                <a:gd name="T15" fmla="*/ 477 h 1925"/>
                <a:gd name="T16" fmla="*/ 498 w 1493"/>
                <a:gd name="T17" fmla="*/ 597 h 1925"/>
                <a:gd name="T18" fmla="*/ 364 w 1493"/>
                <a:gd name="T19" fmla="*/ 448 h 1925"/>
                <a:gd name="T20" fmla="*/ 477 w 1493"/>
                <a:gd name="T21" fmla="*/ 625 h 1925"/>
                <a:gd name="T22" fmla="*/ 205 w 1493"/>
                <a:gd name="T23" fmla="*/ 153 h 1925"/>
                <a:gd name="T24" fmla="*/ 922 w 1493"/>
                <a:gd name="T25" fmla="*/ 785 h 1925"/>
                <a:gd name="T26" fmla="*/ 709 w 1493"/>
                <a:gd name="T27" fmla="*/ 974 h 1925"/>
                <a:gd name="T28" fmla="*/ 839 w 1493"/>
                <a:gd name="T29" fmla="*/ 715 h 1925"/>
                <a:gd name="T30" fmla="*/ 853 w 1493"/>
                <a:gd name="T31" fmla="*/ 695 h 1925"/>
                <a:gd name="T32" fmla="*/ 702 w 1493"/>
                <a:gd name="T33" fmla="*/ 879 h 1925"/>
                <a:gd name="T34" fmla="*/ 781 w 1493"/>
                <a:gd name="T35" fmla="*/ 558 h 1925"/>
                <a:gd name="T36" fmla="*/ 1374 w 1493"/>
                <a:gd name="T37" fmla="*/ 1045 h 1925"/>
                <a:gd name="T38" fmla="*/ 825 w 1493"/>
                <a:gd name="T39" fmla="*/ 1603 h 1925"/>
                <a:gd name="T40" fmla="*/ 830 w 1493"/>
                <a:gd name="T41" fmla="*/ 1589 h 1925"/>
                <a:gd name="T42" fmla="*/ 988 w 1493"/>
                <a:gd name="T43" fmla="*/ 1326 h 1925"/>
                <a:gd name="T44" fmla="*/ 838 w 1493"/>
                <a:gd name="T45" fmla="*/ 1509 h 1925"/>
                <a:gd name="T46" fmla="*/ 1374 w 1493"/>
                <a:gd name="T47" fmla="*/ 1045 h 1925"/>
                <a:gd name="T48" fmla="*/ 1354 w 1493"/>
                <a:gd name="T49" fmla="*/ 931 h 1925"/>
                <a:gd name="T50" fmla="*/ 970 w 1493"/>
                <a:gd name="T51" fmla="*/ 1111 h 1925"/>
                <a:gd name="T52" fmla="*/ 705 w 1493"/>
                <a:gd name="T53" fmla="*/ 1064 h 1925"/>
                <a:gd name="T54" fmla="*/ 906 w 1493"/>
                <a:gd name="T55" fmla="*/ 868 h 1925"/>
                <a:gd name="T56" fmla="*/ 1210 w 1493"/>
                <a:gd name="T57" fmla="*/ 416 h 1925"/>
                <a:gd name="T58" fmla="*/ 1209 w 1493"/>
                <a:gd name="T59" fmla="*/ 403 h 1925"/>
                <a:gd name="T60" fmla="*/ 1172 w 1493"/>
                <a:gd name="T61" fmla="*/ 351 h 1925"/>
                <a:gd name="T62" fmla="*/ 838 w 1493"/>
                <a:gd name="T63" fmla="*/ 387 h 1925"/>
                <a:gd name="T64" fmla="*/ 557 w 1493"/>
                <a:gd name="T65" fmla="*/ 685 h 1925"/>
                <a:gd name="T66" fmla="*/ 546 w 1493"/>
                <a:gd name="T67" fmla="*/ 674 h 1925"/>
                <a:gd name="T68" fmla="*/ 452 w 1493"/>
                <a:gd name="T69" fmla="*/ 262 h 1925"/>
                <a:gd name="T70" fmla="*/ 155 w 1493"/>
                <a:gd name="T71" fmla="*/ 126 h 1925"/>
                <a:gd name="T72" fmla="*/ 165 w 1493"/>
                <a:gd name="T73" fmla="*/ 414 h 1925"/>
                <a:gd name="T74" fmla="*/ 287 w 1493"/>
                <a:gd name="T75" fmla="*/ 536 h 1925"/>
                <a:gd name="T76" fmla="*/ 512 w 1493"/>
                <a:gd name="T77" fmla="*/ 695 h 1925"/>
                <a:gd name="T78" fmla="*/ 515 w 1493"/>
                <a:gd name="T79" fmla="*/ 709 h 1925"/>
                <a:gd name="T80" fmla="*/ 134 w 1493"/>
                <a:gd name="T81" fmla="*/ 1082 h 1925"/>
                <a:gd name="T82" fmla="*/ 208 w 1493"/>
                <a:gd name="T83" fmla="*/ 1466 h 1925"/>
                <a:gd name="T84" fmla="*/ 755 w 1493"/>
                <a:gd name="T85" fmla="*/ 1654 h 1925"/>
                <a:gd name="T86" fmla="*/ 779 w 1493"/>
                <a:gd name="T87" fmla="*/ 1693 h 1925"/>
                <a:gd name="T88" fmla="*/ 803 w 1493"/>
                <a:gd name="T89" fmla="*/ 1892 h 1925"/>
                <a:gd name="T90" fmla="*/ 825 w 1493"/>
                <a:gd name="T91" fmla="*/ 167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3" h="1925">
                  <a:moveTo>
                    <a:pt x="159" y="1333"/>
                  </a:moveTo>
                  <a:lnTo>
                    <a:pt x="159" y="1333"/>
                  </a:lnTo>
                  <a:cubicBezTo>
                    <a:pt x="86" y="1224"/>
                    <a:pt x="144" y="1089"/>
                    <a:pt x="275" y="1076"/>
                  </a:cubicBezTo>
                  <a:lnTo>
                    <a:pt x="275" y="1076"/>
                  </a:lnTo>
                  <a:cubicBezTo>
                    <a:pt x="366" y="1068"/>
                    <a:pt x="443" y="1133"/>
                    <a:pt x="501" y="1195"/>
                  </a:cubicBezTo>
                  <a:lnTo>
                    <a:pt x="501" y="1195"/>
                  </a:lnTo>
                  <a:cubicBezTo>
                    <a:pt x="607" y="1307"/>
                    <a:pt x="695" y="1451"/>
                    <a:pt x="758" y="1593"/>
                  </a:cubicBezTo>
                  <a:lnTo>
                    <a:pt x="758" y="1593"/>
                  </a:lnTo>
                  <a:cubicBezTo>
                    <a:pt x="670" y="1502"/>
                    <a:pt x="574" y="1421"/>
                    <a:pt x="470" y="1348"/>
                  </a:cubicBezTo>
                  <a:lnTo>
                    <a:pt x="470" y="1348"/>
                  </a:lnTo>
                  <a:cubicBezTo>
                    <a:pt x="453" y="1337"/>
                    <a:pt x="437" y="1365"/>
                    <a:pt x="454" y="1377"/>
                  </a:cubicBezTo>
                  <a:lnTo>
                    <a:pt x="454" y="1377"/>
                  </a:lnTo>
                  <a:cubicBezTo>
                    <a:pt x="541" y="1437"/>
                    <a:pt x="621" y="1504"/>
                    <a:pt x="696" y="1578"/>
                  </a:cubicBezTo>
                  <a:lnTo>
                    <a:pt x="696" y="1578"/>
                  </a:lnTo>
                  <a:cubicBezTo>
                    <a:pt x="653" y="1567"/>
                    <a:pt x="607" y="1564"/>
                    <a:pt x="558" y="1560"/>
                  </a:cubicBezTo>
                  <a:lnTo>
                    <a:pt x="558" y="1560"/>
                  </a:lnTo>
                  <a:cubicBezTo>
                    <a:pt x="398" y="1549"/>
                    <a:pt x="247" y="1468"/>
                    <a:pt x="159" y="1333"/>
                  </a:cubicBezTo>
                  <a:close/>
                  <a:moveTo>
                    <a:pt x="205" y="153"/>
                  </a:moveTo>
                  <a:lnTo>
                    <a:pt x="205" y="153"/>
                  </a:lnTo>
                  <a:cubicBezTo>
                    <a:pt x="208" y="150"/>
                    <a:pt x="210" y="145"/>
                    <a:pt x="210" y="141"/>
                  </a:cubicBezTo>
                  <a:lnTo>
                    <a:pt x="210" y="141"/>
                  </a:lnTo>
                  <a:cubicBezTo>
                    <a:pt x="306" y="76"/>
                    <a:pt x="413" y="291"/>
                    <a:pt x="442" y="350"/>
                  </a:cubicBezTo>
                  <a:lnTo>
                    <a:pt x="442" y="350"/>
                  </a:lnTo>
                  <a:cubicBezTo>
                    <a:pt x="462" y="390"/>
                    <a:pt x="474" y="434"/>
                    <a:pt x="486" y="477"/>
                  </a:cubicBezTo>
                  <a:lnTo>
                    <a:pt x="486" y="477"/>
                  </a:lnTo>
                  <a:cubicBezTo>
                    <a:pt x="490" y="491"/>
                    <a:pt x="492" y="552"/>
                    <a:pt x="498" y="597"/>
                  </a:cubicBezTo>
                  <a:lnTo>
                    <a:pt x="498" y="597"/>
                  </a:lnTo>
                  <a:cubicBezTo>
                    <a:pt x="464" y="541"/>
                    <a:pt x="429" y="486"/>
                    <a:pt x="392" y="432"/>
                  </a:cubicBezTo>
                  <a:lnTo>
                    <a:pt x="392" y="432"/>
                  </a:lnTo>
                  <a:cubicBezTo>
                    <a:pt x="380" y="415"/>
                    <a:pt x="352" y="430"/>
                    <a:pt x="364" y="448"/>
                  </a:cubicBezTo>
                  <a:lnTo>
                    <a:pt x="364" y="448"/>
                  </a:lnTo>
                  <a:cubicBezTo>
                    <a:pt x="403" y="506"/>
                    <a:pt x="441" y="564"/>
                    <a:pt x="477" y="625"/>
                  </a:cubicBezTo>
                  <a:lnTo>
                    <a:pt x="477" y="625"/>
                  </a:lnTo>
                  <a:cubicBezTo>
                    <a:pt x="412" y="586"/>
                    <a:pt x="345" y="521"/>
                    <a:pt x="291" y="477"/>
                  </a:cubicBezTo>
                  <a:lnTo>
                    <a:pt x="291" y="477"/>
                  </a:lnTo>
                  <a:cubicBezTo>
                    <a:pt x="198" y="402"/>
                    <a:pt x="110" y="265"/>
                    <a:pt x="205" y="153"/>
                  </a:cubicBezTo>
                  <a:close/>
                  <a:moveTo>
                    <a:pt x="1162" y="417"/>
                  </a:moveTo>
                  <a:lnTo>
                    <a:pt x="1162" y="417"/>
                  </a:lnTo>
                  <a:cubicBezTo>
                    <a:pt x="1167" y="504"/>
                    <a:pt x="950" y="757"/>
                    <a:pt x="922" y="785"/>
                  </a:cubicBezTo>
                  <a:lnTo>
                    <a:pt x="922" y="785"/>
                  </a:lnTo>
                  <a:cubicBezTo>
                    <a:pt x="857" y="853"/>
                    <a:pt x="772" y="903"/>
                    <a:pt x="709" y="974"/>
                  </a:cubicBezTo>
                  <a:lnTo>
                    <a:pt x="709" y="974"/>
                  </a:lnTo>
                  <a:cubicBezTo>
                    <a:pt x="728" y="880"/>
                    <a:pt x="767" y="796"/>
                    <a:pt x="829" y="723"/>
                  </a:cubicBezTo>
                  <a:lnTo>
                    <a:pt x="829" y="723"/>
                  </a:lnTo>
                  <a:cubicBezTo>
                    <a:pt x="833" y="722"/>
                    <a:pt x="836" y="720"/>
                    <a:pt x="839" y="715"/>
                  </a:cubicBezTo>
                  <a:lnTo>
                    <a:pt x="839" y="715"/>
                  </a:lnTo>
                  <a:cubicBezTo>
                    <a:pt x="844" y="708"/>
                    <a:pt x="849" y="702"/>
                    <a:pt x="853" y="695"/>
                  </a:cubicBezTo>
                  <a:lnTo>
                    <a:pt x="853" y="695"/>
                  </a:lnTo>
                  <a:cubicBezTo>
                    <a:pt x="863" y="679"/>
                    <a:pt x="840" y="661"/>
                    <a:pt x="827" y="675"/>
                  </a:cubicBezTo>
                  <a:lnTo>
                    <a:pt x="827" y="675"/>
                  </a:lnTo>
                  <a:cubicBezTo>
                    <a:pt x="771" y="735"/>
                    <a:pt x="729" y="803"/>
                    <a:pt x="702" y="879"/>
                  </a:cubicBezTo>
                  <a:lnTo>
                    <a:pt x="702" y="879"/>
                  </a:lnTo>
                  <a:cubicBezTo>
                    <a:pt x="708" y="768"/>
                    <a:pt x="733" y="661"/>
                    <a:pt x="781" y="558"/>
                  </a:cubicBezTo>
                  <a:lnTo>
                    <a:pt x="781" y="558"/>
                  </a:lnTo>
                  <a:cubicBezTo>
                    <a:pt x="840" y="432"/>
                    <a:pt x="1051" y="225"/>
                    <a:pt x="1162" y="417"/>
                  </a:cubicBezTo>
                  <a:close/>
                  <a:moveTo>
                    <a:pt x="1374" y="1045"/>
                  </a:moveTo>
                  <a:lnTo>
                    <a:pt x="1374" y="1045"/>
                  </a:lnTo>
                  <a:cubicBezTo>
                    <a:pt x="1394" y="1198"/>
                    <a:pt x="1210" y="1331"/>
                    <a:pt x="1102" y="1402"/>
                  </a:cubicBezTo>
                  <a:lnTo>
                    <a:pt x="1102" y="1402"/>
                  </a:lnTo>
                  <a:cubicBezTo>
                    <a:pt x="1005" y="1466"/>
                    <a:pt x="907" y="1522"/>
                    <a:pt x="825" y="1603"/>
                  </a:cubicBezTo>
                  <a:lnTo>
                    <a:pt x="825" y="1603"/>
                  </a:lnTo>
                  <a:cubicBezTo>
                    <a:pt x="827" y="1599"/>
                    <a:pt x="830" y="1595"/>
                    <a:pt x="830" y="1589"/>
                  </a:cubicBezTo>
                  <a:lnTo>
                    <a:pt x="830" y="1589"/>
                  </a:lnTo>
                  <a:cubicBezTo>
                    <a:pt x="876" y="1499"/>
                    <a:pt x="936" y="1418"/>
                    <a:pt x="1011" y="1349"/>
                  </a:cubicBezTo>
                  <a:lnTo>
                    <a:pt x="1011" y="1349"/>
                  </a:lnTo>
                  <a:cubicBezTo>
                    <a:pt x="1026" y="1335"/>
                    <a:pt x="1003" y="1312"/>
                    <a:pt x="988" y="1326"/>
                  </a:cubicBezTo>
                  <a:lnTo>
                    <a:pt x="988" y="1326"/>
                  </a:lnTo>
                  <a:cubicBezTo>
                    <a:pt x="929" y="1381"/>
                    <a:pt x="879" y="1442"/>
                    <a:pt x="838" y="1509"/>
                  </a:cubicBezTo>
                  <a:lnTo>
                    <a:pt x="838" y="1509"/>
                  </a:lnTo>
                  <a:cubicBezTo>
                    <a:pt x="853" y="1404"/>
                    <a:pt x="891" y="1307"/>
                    <a:pt x="950" y="1215"/>
                  </a:cubicBezTo>
                  <a:lnTo>
                    <a:pt x="950" y="1215"/>
                  </a:lnTo>
                  <a:cubicBezTo>
                    <a:pt x="992" y="1151"/>
                    <a:pt x="1343" y="813"/>
                    <a:pt x="1374" y="1045"/>
                  </a:cubicBezTo>
                  <a:close/>
                  <a:moveTo>
                    <a:pt x="1313" y="1293"/>
                  </a:moveTo>
                  <a:lnTo>
                    <a:pt x="1313" y="1293"/>
                  </a:lnTo>
                  <a:cubicBezTo>
                    <a:pt x="1394" y="1207"/>
                    <a:pt x="1492" y="1010"/>
                    <a:pt x="1354" y="931"/>
                  </a:cubicBezTo>
                  <a:lnTo>
                    <a:pt x="1354" y="931"/>
                  </a:lnTo>
                  <a:cubicBezTo>
                    <a:pt x="1229" y="859"/>
                    <a:pt x="1045" y="1031"/>
                    <a:pt x="970" y="1111"/>
                  </a:cubicBezTo>
                  <a:lnTo>
                    <a:pt x="970" y="1111"/>
                  </a:lnTo>
                  <a:cubicBezTo>
                    <a:pt x="878" y="1210"/>
                    <a:pt x="819" y="1337"/>
                    <a:pt x="795" y="1469"/>
                  </a:cubicBezTo>
                  <a:lnTo>
                    <a:pt x="795" y="1469"/>
                  </a:lnTo>
                  <a:cubicBezTo>
                    <a:pt x="772" y="1333"/>
                    <a:pt x="744" y="1197"/>
                    <a:pt x="705" y="1064"/>
                  </a:cubicBezTo>
                  <a:lnTo>
                    <a:pt x="705" y="1064"/>
                  </a:lnTo>
                  <a:cubicBezTo>
                    <a:pt x="750" y="979"/>
                    <a:pt x="835" y="930"/>
                    <a:pt x="906" y="868"/>
                  </a:cubicBezTo>
                  <a:lnTo>
                    <a:pt x="906" y="868"/>
                  </a:lnTo>
                  <a:cubicBezTo>
                    <a:pt x="978" y="805"/>
                    <a:pt x="1039" y="731"/>
                    <a:pt x="1094" y="654"/>
                  </a:cubicBezTo>
                  <a:lnTo>
                    <a:pt x="1094" y="654"/>
                  </a:lnTo>
                  <a:cubicBezTo>
                    <a:pt x="1124" y="610"/>
                    <a:pt x="1213" y="496"/>
                    <a:pt x="1210" y="416"/>
                  </a:cubicBezTo>
                  <a:lnTo>
                    <a:pt x="1210" y="416"/>
                  </a:lnTo>
                  <a:cubicBezTo>
                    <a:pt x="1212" y="412"/>
                    <a:pt x="1211" y="407"/>
                    <a:pt x="1209" y="403"/>
                  </a:cubicBezTo>
                  <a:lnTo>
                    <a:pt x="1209" y="403"/>
                  </a:lnTo>
                  <a:cubicBezTo>
                    <a:pt x="1205" y="382"/>
                    <a:pt x="1195" y="363"/>
                    <a:pt x="1173" y="351"/>
                  </a:cubicBezTo>
                  <a:lnTo>
                    <a:pt x="1173" y="351"/>
                  </a:lnTo>
                  <a:lnTo>
                    <a:pt x="1172" y="351"/>
                  </a:lnTo>
                  <a:lnTo>
                    <a:pt x="1172" y="351"/>
                  </a:lnTo>
                  <a:cubicBezTo>
                    <a:pt x="1081" y="259"/>
                    <a:pt x="930" y="299"/>
                    <a:pt x="838" y="387"/>
                  </a:cubicBezTo>
                  <a:lnTo>
                    <a:pt x="838" y="387"/>
                  </a:lnTo>
                  <a:cubicBezTo>
                    <a:pt x="708" y="511"/>
                    <a:pt x="655" y="715"/>
                    <a:pt x="651" y="900"/>
                  </a:cubicBezTo>
                  <a:lnTo>
                    <a:pt x="651" y="900"/>
                  </a:lnTo>
                  <a:cubicBezTo>
                    <a:pt x="624" y="827"/>
                    <a:pt x="593" y="755"/>
                    <a:pt x="557" y="685"/>
                  </a:cubicBezTo>
                  <a:lnTo>
                    <a:pt x="557" y="685"/>
                  </a:lnTo>
                  <a:cubicBezTo>
                    <a:pt x="554" y="679"/>
                    <a:pt x="550" y="676"/>
                    <a:pt x="546" y="674"/>
                  </a:cubicBezTo>
                  <a:lnTo>
                    <a:pt x="546" y="674"/>
                  </a:lnTo>
                  <a:cubicBezTo>
                    <a:pt x="569" y="636"/>
                    <a:pt x="553" y="572"/>
                    <a:pt x="546" y="534"/>
                  </a:cubicBezTo>
                  <a:lnTo>
                    <a:pt x="546" y="534"/>
                  </a:lnTo>
                  <a:cubicBezTo>
                    <a:pt x="530" y="437"/>
                    <a:pt x="498" y="349"/>
                    <a:pt x="452" y="262"/>
                  </a:cubicBezTo>
                  <a:lnTo>
                    <a:pt x="452" y="262"/>
                  </a:lnTo>
                  <a:cubicBezTo>
                    <a:pt x="401" y="169"/>
                    <a:pt x="262" y="0"/>
                    <a:pt x="155" y="126"/>
                  </a:cubicBezTo>
                  <a:lnTo>
                    <a:pt x="155" y="126"/>
                  </a:lnTo>
                  <a:cubicBezTo>
                    <a:pt x="149" y="133"/>
                    <a:pt x="147" y="141"/>
                    <a:pt x="149" y="148"/>
                  </a:cubicBezTo>
                  <a:lnTo>
                    <a:pt x="149" y="148"/>
                  </a:lnTo>
                  <a:cubicBezTo>
                    <a:pt x="98" y="231"/>
                    <a:pt x="112" y="329"/>
                    <a:pt x="165" y="414"/>
                  </a:cubicBezTo>
                  <a:lnTo>
                    <a:pt x="165" y="414"/>
                  </a:lnTo>
                  <a:cubicBezTo>
                    <a:pt x="195" y="463"/>
                    <a:pt x="242" y="502"/>
                    <a:pt x="287" y="536"/>
                  </a:cubicBezTo>
                  <a:lnTo>
                    <a:pt x="287" y="536"/>
                  </a:lnTo>
                  <a:cubicBezTo>
                    <a:pt x="353" y="587"/>
                    <a:pt x="427" y="659"/>
                    <a:pt x="504" y="693"/>
                  </a:cubicBezTo>
                  <a:lnTo>
                    <a:pt x="504" y="693"/>
                  </a:lnTo>
                  <a:cubicBezTo>
                    <a:pt x="507" y="694"/>
                    <a:pt x="510" y="695"/>
                    <a:pt x="512" y="695"/>
                  </a:cubicBezTo>
                  <a:lnTo>
                    <a:pt x="512" y="695"/>
                  </a:lnTo>
                  <a:cubicBezTo>
                    <a:pt x="512" y="699"/>
                    <a:pt x="513" y="704"/>
                    <a:pt x="515" y="709"/>
                  </a:cubicBezTo>
                  <a:lnTo>
                    <a:pt x="515" y="709"/>
                  </a:lnTo>
                  <a:cubicBezTo>
                    <a:pt x="635" y="944"/>
                    <a:pt x="699" y="1196"/>
                    <a:pt x="743" y="1454"/>
                  </a:cubicBezTo>
                  <a:lnTo>
                    <a:pt x="743" y="1454"/>
                  </a:lnTo>
                  <a:cubicBezTo>
                    <a:pt x="612" y="1208"/>
                    <a:pt x="374" y="891"/>
                    <a:pt x="134" y="1082"/>
                  </a:cubicBezTo>
                  <a:lnTo>
                    <a:pt x="134" y="1082"/>
                  </a:lnTo>
                  <a:cubicBezTo>
                    <a:pt x="0" y="1189"/>
                    <a:pt x="117" y="1381"/>
                    <a:pt x="208" y="1466"/>
                  </a:cubicBezTo>
                  <a:lnTo>
                    <a:pt x="208" y="1466"/>
                  </a:lnTo>
                  <a:cubicBezTo>
                    <a:pt x="269" y="1522"/>
                    <a:pt x="345" y="1559"/>
                    <a:pt x="423" y="1585"/>
                  </a:cubicBezTo>
                  <a:lnTo>
                    <a:pt x="423" y="1585"/>
                  </a:lnTo>
                  <a:cubicBezTo>
                    <a:pt x="530" y="1621"/>
                    <a:pt x="659" y="1590"/>
                    <a:pt x="755" y="1654"/>
                  </a:cubicBezTo>
                  <a:lnTo>
                    <a:pt x="755" y="1670"/>
                  </a:lnTo>
                  <a:lnTo>
                    <a:pt x="755" y="1670"/>
                  </a:lnTo>
                  <a:cubicBezTo>
                    <a:pt x="755" y="1685"/>
                    <a:pt x="766" y="1693"/>
                    <a:pt x="779" y="1693"/>
                  </a:cubicBezTo>
                  <a:lnTo>
                    <a:pt x="779" y="1693"/>
                  </a:lnTo>
                  <a:cubicBezTo>
                    <a:pt x="787" y="1760"/>
                    <a:pt x="795" y="1826"/>
                    <a:pt x="803" y="1892"/>
                  </a:cubicBezTo>
                  <a:lnTo>
                    <a:pt x="803" y="1892"/>
                  </a:lnTo>
                  <a:cubicBezTo>
                    <a:pt x="807" y="1923"/>
                    <a:pt x="856" y="1924"/>
                    <a:pt x="851" y="1892"/>
                  </a:cubicBezTo>
                  <a:lnTo>
                    <a:pt x="851" y="1892"/>
                  </a:lnTo>
                  <a:cubicBezTo>
                    <a:pt x="843" y="1820"/>
                    <a:pt x="834" y="1747"/>
                    <a:pt x="825" y="1674"/>
                  </a:cubicBezTo>
                  <a:lnTo>
                    <a:pt x="825" y="1674"/>
                  </a:lnTo>
                  <a:cubicBezTo>
                    <a:pt x="963" y="1516"/>
                    <a:pt x="1169" y="1445"/>
                    <a:pt x="1313" y="1293"/>
                  </a:cubicBezTo>
                  <a:close/>
                </a:path>
              </a:pathLst>
            </a:custGeom>
            <a:solidFill>
              <a:schemeClr val="accent6"/>
            </a:solidFill>
            <a:ln>
              <a:noFill/>
            </a:ln>
            <a:effectLst/>
          </p:spPr>
          <p:txBody>
            <a:bodyPr wrap="none" anchor="ctr"/>
            <a:lstStyle/>
            <a:p>
              <a:endParaRPr lang="es-ES_tradnl" sz="919" dirty="0"/>
            </a:p>
          </p:txBody>
        </p:sp>
        <p:sp>
          <p:nvSpPr>
            <p:cNvPr id="18" name="Freeform 22">
              <a:extLst>
                <a:ext uri="{FF2B5EF4-FFF2-40B4-BE49-F238E27FC236}">
                  <a16:creationId xmlns:a16="http://schemas.microsoft.com/office/drawing/2014/main" id="{A4D925A0-4EBA-6D43-BBA6-584C250BA6BB}"/>
                </a:ext>
              </a:extLst>
            </p:cNvPr>
            <p:cNvSpPr>
              <a:spLocks noChangeAspect="1" noChangeArrowheads="1"/>
            </p:cNvSpPr>
            <p:nvPr/>
          </p:nvSpPr>
          <p:spPr bwMode="auto">
            <a:xfrm rot="759599">
              <a:off x="4685017" y="5041382"/>
              <a:ext cx="716037" cy="920918"/>
            </a:xfrm>
            <a:custGeom>
              <a:avLst/>
              <a:gdLst>
                <a:gd name="T0" fmla="*/ 795 w 1493"/>
                <a:gd name="T1" fmla="*/ 1577 h 1924"/>
                <a:gd name="T2" fmla="*/ 1037 w 1493"/>
                <a:gd name="T3" fmla="*/ 1376 h 1924"/>
                <a:gd name="T4" fmla="*/ 733 w 1493"/>
                <a:gd name="T5" fmla="*/ 1593 h 1924"/>
                <a:gd name="T6" fmla="*/ 991 w 1493"/>
                <a:gd name="T7" fmla="*/ 1194 h 1924"/>
                <a:gd name="T8" fmla="*/ 1333 w 1493"/>
                <a:gd name="T9" fmla="*/ 1333 h 1924"/>
                <a:gd name="T10" fmla="*/ 1200 w 1493"/>
                <a:gd name="T11" fmla="*/ 477 h 1924"/>
                <a:gd name="T12" fmla="*/ 1015 w 1493"/>
                <a:gd name="T13" fmla="*/ 624 h 1924"/>
                <a:gd name="T14" fmla="*/ 1099 w 1493"/>
                <a:gd name="T15" fmla="*/ 432 h 1924"/>
                <a:gd name="T16" fmla="*/ 994 w 1493"/>
                <a:gd name="T17" fmla="*/ 596 h 1924"/>
                <a:gd name="T18" fmla="*/ 1049 w 1493"/>
                <a:gd name="T19" fmla="*/ 349 h 1924"/>
                <a:gd name="T20" fmla="*/ 1281 w 1493"/>
                <a:gd name="T21" fmla="*/ 141 h 1924"/>
                <a:gd name="T22" fmla="*/ 1200 w 1493"/>
                <a:gd name="T23" fmla="*/ 477 h 1924"/>
                <a:gd name="T24" fmla="*/ 790 w 1493"/>
                <a:gd name="T25" fmla="*/ 878 h 1924"/>
                <a:gd name="T26" fmla="*/ 664 w 1493"/>
                <a:gd name="T27" fmla="*/ 675 h 1924"/>
                <a:gd name="T28" fmla="*/ 652 w 1493"/>
                <a:gd name="T29" fmla="*/ 715 h 1924"/>
                <a:gd name="T30" fmla="*/ 663 w 1493"/>
                <a:gd name="T31" fmla="*/ 722 h 1924"/>
                <a:gd name="T32" fmla="*/ 569 w 1493"/>
                <a:gd name="T33" fmla="*/ 785 h 1924"/>
                <a:gd name="T34" fmla="*/ 330 w 1493"/>
                <a:gd name="T35" fmla="*/ 417 h 1924"/>
                <a:gd name="T36" fmla="*/ 541 w 1493"/>
                <a:gd name="T37" fmla="*/ 1215 h 1924"/>
                <a:gd name="T38" fmla="*/ 504 w 1493"/>
                <a:gd name="T39" fmla="*/ 1326 h 1924"/>
                <a:gd name="T40" fmla="*/ 481 w 1493"/>
                <a:gd name="T41" fmla="*/ 1349 h 1924"/>
                <a:gd name="T42" fmla="*/ 666 w 1493"/>
                <a:gd name="T43" fmla="*/ 1603 h 1924"/>
                <a:gd name="T44" fmla="*/ 389 w 1493"/>
                <a:gd name="T45" fmla="*/ 1402 h 1924"/>
                <a:gd name="T46" fmla="*/ 541 w 1493"/>
                <a:gd name="T47" fmla="*/ 1215 h 1924"/>
                <a:gd name="T48" fmla="*/ 639 w 1493"/>
                <a:gd name="T49" fmla="*/ 1892 h 1924"/>
                <a:gd name="T50" fmla="*/ 688 w 1493"/>
                <a:gd name="T51" fmla="*/ 1892 h 1924"/>
                <a:gd name="T52" fmla="*/ 736 w 1493"/>
                <a:gd name="T53" fmla="*/ 1669 h 1924"/>
                <a:gd name="T54" fmla="*/ 1068 w 1493"/>
                <a:gd name="T55" fmla="*/ 1585 h 1924"/>
                <a:gd name="T56" fmla="*/ 1283 w 1493"/>
                <a:gd name="T57" fmla="*/ 1465 h 1924"/>
                <a:gd name="T58" fmla="*/ 749 w 1493"/>
                <a:gd name="T59" fmla="*/ 1453 h 1924"/>
                <a:gd name="T60" fmla="*/ 976 w 1493"/>
                <a:gd name="T61" fmla="*/ 709 h 1924"/>
                <a:gd name="T62" fmla="*/ 988 w 1493"/>
                <a:gd name="T63" fmla="*/ 692 h 1924"/>
                <a:gd name="T64" fmla="*/ 1205 w 1493"/>
                <a:gd name="T65" fmla="*/ 536 h 1924"/>
                <a:gd name="T66" fmla="*/ 1342 w 1493"/>
                <a:gd name="T67" fmla="*/ 147 h 1924"/>
                <a:gd name="T68" fmla="*/ 1337 w 1493"/>
                <a:gd name="T69" fmla="*/ 126 h 1924"/>
                <a:gd name="T70" fmla="*/ 945 w 1493"/>
                <a:gd name="T71" fmla="*/ 533 h 1924"/>
                <a:gd name="T72" fmla="*/ 945 w 1493"/>
                <a:gd name="T73" fmla="*/ 674 h 1924"/>
                <a:gd name="T74" fmla="*/ 840 w 1493"/>
                <a:gd name="T75" fmla="*/ 899 h 1924"/>
                <a:gd name="T76" fmla="*/ 653 w 1493"/>
                <a:gd name="T77" fmla="*/ 386 h 1924"/>
                <a:gd name="T78" fmla="*/ 319 w 1493"/>
                <a:gd name="T79" fmla="*/ 350 h 1924"/>
                <a:gd name="T80" fmla="*/ 282 w 1493"/>
                <a:gd name="T81" fmla="*/ 403 h 1924"/>
                <a:gd name="T82" fmla="*/ 397 w 1493"/>
                <a:gd name="T83" fmla="*/ 654 h 1924"/>
                <a:gd name="T84" fmla="*/ 585 w 1493"/>
                <a:gd name="T85" fmla="*/ 867 h 1924"/>
                <a:gd name="T86" fmla="*/ 697 w 1493"/>
                <a:gd name="T87" fmla="*/ 1469 h 1924"/>
                <a:gd name="T88" fmla="*/ 521 w 1493"/>
                <a:gd name="T89" fmla="*/ 1110 h 1924"/>
                <a:gd name="T90" fmla="*/ 179 w 1493"/>
                <a:gd name="T91" fmla="*/ 1293 h 1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3" h="1924">
                  <a:moveTo>
                    <a:pt x="933" y="1560"/>
                  </a:moveTo>
                  <a:lnTo>
                    <a:pt x="933" y="1560"/>
                  </a:lnTo>
                  <a:cubicBezTo>
                    <a:pt x="885" y="1563"/>
                    <a:pt x="839" y="1566"/>
                    <a:pt x="795" y="1577"/>
                  </a:cubicBezTo>
                  <a:lnTo>
                    <a:pt x="795" y="1577"/>
                  </a:lnTo>
                  <a:cubicBezTo>
                    <a:pt x="870" y="1504"/>
                    <a:pt x="951" y="1436"/>
                    <a:pt x="1037" y="1376"/>
                  </a:cubicBezTo>
                  <a:lnTo>
                    <a:pt x="1037" y="1376"/>
                  </a:lnTo>
                  <a:cubicBezTo>
                    <a:pt x="1055" y="1365"/>
                    <a:pt x="1039" y="1336"/>
                    <a:pt x="1021" y="1348"/>
                  </a:cubicBezTo>
                  <a:lnTo>
                    <a:pt x="1021" y="1348"/>
                  </a:lnTo>
                  <a:cubicBezTo>
                    <a:pt x="917" y="1421"/>
                    <a:pt x="822" y="1502"/>
                    <a:pt x="733" y="1593"/>
                  </a:cubicBezTo>
                  <a:lnTo>
                    <a:pt x="733" y="1593"/>
                  </a:lnTo>
                  <a:cubicBezTo>
                    <a:pt x="796" y="1451"/>
                    <a:pt x="885" y="1306"/>
                    <a:pt x="991" y="1194"/>
                  </a:cubicBezTo>
                  <a:lnTo>
                    <a:pt x="991" y="1194"/>
                  </a:lnTo>
                  <a:cubicBezTo>
                    <a:pt x="1049" y="1133"/>
                    <a:pt x="1125" y="1068"/>
                    <a:pt x="1216" y="1076"/>
                  </a:cubicBezTo>
                  <a:lnTo>
                    <a:pt x="1216" y="1076"/>
                  </a:lnTo>
                  <a:cubicBezTo>
                    <a:pt x="1347" y="1088"/>
                    <a:pt x="1405" y="1223"/>
                    <a:pt x="1333" y="1333"/>
                  </a:cubicBezTo>
                  <a:lnTo>
                    <a:pt x="1333" y="1333"/>
                  </a:lnTo>
                  <a:cubicBezTo>
                    <a:pt x="1244" y="1468"/>
                    <a:pt x="1093" y="1549"/>
                    <a:pt x="933" y="1560"/>
                  </a:cubicBezTo>
                  <a:close/>
                  <a:moveTo>
                    <a:pt x="1200" y="477"/>
                  </a:moveTo>
                  <a:lnTo>
                    <a:pt x="1200" y="477"/>
                  </a:lnTo>
                  <a:cubicBezTo>
                    <a:pt x="1146" y="521"/>
                    <a:pt x="1079" y="585"/>
                    <a:pt x="1015" y="624"/>
                  </a:cubicBezTo>
                  <a:lnTo>
                    <a:pt x="1015" y="624"/>
                  </a:lnTo>
                  <a:cubicBezTo>
                    <a:pt x="1051" y="564"/>
                    <a:pt x="1088" y="505"/>
                    <a:pt x="1127" y="448"/>
                  </a:cubicBezTo>
                  <a:lnTo>
                    <a:pt x="1127" y="448"/>
                  </a:lnTo>
                  <a:cubicBezTo>
                    <a:pt x="1139" y="430"/>
                    <a:pt x="1111" y="414"/>
                    <a:pt x="1099" y="432"/>
                  </a:cubicBezTo>
                  <a:lnTo>
                    <a:pt x="1099" y="432"/>
                  </a:lnTo>
                  <a:cubicBezTo>
                    <a:pt x="1062" y="485"/>
                    <a:pt x="1027" y="540"/>
                    <a:pt x="994" y="596"/>
                  </a:cubicBezTo>
                  <a:lnTo>
                    <a:pt x="994" y="596"/>
                  </a:lnTo>
                  <a:cubicBezTo>
                    <a:pt x="1000" y="552"/>
                    <a:pt x="1002" y="491"/>
                    <a:pt x="1006" y="477"/>
                  </a:cubicBezTo>
                  <a:lnTo>
                    <a:pt x="1006" y="477"/>
                  </a:lnTo>
                  <a:cubicBezTo>
                    <a:pt x="1017" y="434"/>
                    <a:pt x="1030" y="390"/>
                    <a:pt x="1049" y="349"/>
                  </a:cubicBezTo>
                  <a:lnTo>
                    <a:pt x="1049" y="349"/>
                  </a:lnTo>
                  <a:cubicBezTo>
                    <a:pt x="1078" y="291"/>
                    <a:pt x="1186" y="76"/>
                    <a:pt x="1281" y="141"/>
                  </a:cubicBezTo>
                  <a:lnTo>
                    <a:pt x="1281" y="141"/>
                  </a:lnTo>
                  <a:cubicBezTo>
                    <a:pt x="1282" y="145"/>
                    <a:pt x="1284" y="149"/>
                    <a:pt x="1287" y="153"/>
                  </a:cubicBezTo>
                  <a:lnTo>
                    <a:pt x="1287" y="153"/>
                  </a:lnTo>
                  <a:cubicBezTo>
                    <a:pt x="1381" y="265"/>
                    <a:pt x="1294" y="402"/>
                    <a:pt x="1200" y="477"/>
                  </a:cubicBezTo>
                  <a:close/>
                  <a:moveTo>
                    <a:pt x="709" y="557"/>
                  </a:moveTo>
                  <a:lnTo>
                    <a:pt x="709" y="557"/>
                  </a:lnTo>
                  <a:cubicBezTo>
                    <a:pt x="757" y="661"/>
                    <a:pt x="784" y="768"/>
                    <a:pt x="790" y="878"/>
                  </a:cubicBezTo>
                  <a:lnTo>
                    <a:pt x="790" y="878"/>
                  </a:lnTo>
                  <a:cubicBezTo>
                    <a:pt x="763" y="803"/>
                    <a:pt x="720" y="734"/>
                    <a:pt x="664" y="675"/>
                  </a:cubicBezTo>
                  <a:lnTo>
                    <a:pt x="664" y="675"/>
                  </a:lnTo>
                  <a:cubicBezTo>
                    <a:pt x="651" y="661"/>
                    <a:pt x="628" y="679"/>
                    <a:pt x="638" y="694"/>
                  </a:cubicBezTo>
                  <a:lnTo>
                    <a:pt x="638" y="694"/>
                  </a:lnTo>
                  <a:cubicBezTo>
                    <a:pt x="643" y="701"/>
                    <a:pt x="648" y="708"/>
                    <a:pt x="652" y="715"/>
                  </a:cubicBezTo>
                  <a:lnTo>
                    <a:pt x="652" y="715"/>
                  </a:lnTo>
                  <a:cubicBezTo>
                    <a:pt x="655" y="720"/>
                    <a:pt x="659" y="722"/>
                    <a:pt x="663" y="722"/>
                  </a:cubicBezTo>
                  <a:lnTo>
                    <a:pt x="663" y="722"/>
                  </a:lnTo>
                  <a:cubicBezTo>
                    <a:pt x="724" y="795"/>
                    <a:pt x="764" y="880"/>
                    <a:pt x="782" y="974"/>
                  </a:cubicBezTo>
                  <a:lnTo>
                    <a:pt x="782" y="974"/>
                  </a:lnTo>
                  <a:cubicBezTo>
                    <a:pt x="720" y="903"/>
                    <a:pt x="635" y="853"/>
                    <a:pt x="569" y="785"/>
                  </a:cubicBezTo>
                  <a:lnTo>
                    <a:pt x="569" y="785"/>
                  </a:lnTo>
                  <a:cubicBezTo>
                    <a:pt x="542" y="757"/>
                    <a:pt x="324" y="504"/>
                    <a:pt x="330" y="417"/>
                  </a:cubicBezTo>
                  <a:lnTo>
                    <a:pt x="330" y="417"/>
                  </a:lnTo>
                  <a:cubicBezTo>
                    <a:pt x="441" y="225"/>
                    <a:pt x="651" y="432"/>
                    <a:pt x="709" y="557"/>
                  </a:cubicBezTo>
                  <a:close/>
                  <a:moveTo>
                    <a:pt x="541" y="1215"/>
                  </a:moveTo>
                  <a:lnTo>
                    <a:pt x="541" y="1215"/>
                  </a:lnTo>
                  <a:cubicBezTo>
                    <a:pt x="600" y="1306"/>
                    <a:pt x="638" y="1404"/>
                    <a:pt x="653" y="1509"/>
                  </a:cubicBezTo>
                  <a:lnTo>
                    <a:pt x="653" y="1509"/>
                  </a:lnTo>
                  <a:cubicBezTo>
                    <a:pt x="612" y="1442"/>
                    <a:pt x="562" y="1380"/>
                    <a:pt x="504" y="1326"/>
                  </a:cubicBezTo>
                  <a:lnTo>
                    <a:pt x="504" y="1326"/>
                  </a:lnTo>
                  <a:cubicBezTo>
                    <a:pt x="488" y="1311"/>
                    <a:pt x="466" y="1334"/>
                    <a:pt x="481" y="1349"/>
                  </a:cubicBezTo>
                  <a:lnTo>
                    <a:pt x="481" y="1349"/>
                  </a:lnTo>
                  <a:cubicBezTo>
                    <a:pt x="555" y="1418"/>
                    <a:pt x="616" y="1499"/>
                    <a:pt x="661" y="1588"/>
                  </a:cubicBezTo>
                  <a:lnTo>
                    <a:pt x="661" y="1588"/>
                  </a:lnTo>
                  <a:cubicBezTo>
                    <a:pt x="662" y="1595"/>
                    <a:pt x="663" y="1599"/>
                    <a:pt x="666" y="1603"/>
                  </a:cubicBezTo>
                  <a:lnTo>
                    <a:pt x="666" y="1603"/>
                  </a:lnTo>
                  <a:cubicBezTo>
                    <a:pt x="584" y="1522"/>
                    <a:pt x="486" y="1465"/>
                    <a:pt x="389" y="1402"/>
                  </a:cubicBezTo>
                  <a:lnTo>
                    <a:pt x="389" y="1402"/>
                  </a:lnTo>
                  <a:cubicBezTo>
                    <a:pt x="281" y="1331"/>
                    <a:pt x="98" y="1198"/>
                    <a:pt x="118" y="1045"/>
                  </a:cubicBezTo>
                  <a:lnTo>
                    <a:pt x="118" y="1045"/>
                  </a:lnTo>
                  <a:cubicBezTo>
                    <a:pt x="148" y="813"/>
                    <a:pt x="500" y="1150"/>
                    <a:pt x="541" y="1215"/>
                  </a:cubicBezTo>
                  <a:close/>
                  <a:moveTo>
                    <a:pt x="666" y="1674"/>
                  </a:moveTo>
                  <a:lnTo>
                    <a:pt x="666" y="1674"/>
                  </a:lnTo>
                  <a:cubicBezTo>
                    <a:pt x="657" y="1747"/>
                    <a:pt x="648" y="1819"/>
                    <a:pt x="639" y="1892"/>
                  </a:cubicBezTo>
                  <a:lnTo>
                    <a:pt x="639" y="1892"/>
                  </a:lnTo>
                  <a:cubicBezTo>
                    <a:pt x="636" y="1923"/>
                    <a:pt x="685" y="1923"/>
                    <a:pt x="688" y="1892"/>
                  </a:cubicBezTo>
                  <a:lnTo>
                    <a:pt x="688" y="1892"/>
                  </a:lnTo>
                  <a:cubicBezTo>
                    <a:pt x="696" y="1826"/>
                    <a:pt x="704" y="1759"/>
                    <a:pt x="713" y="1693"/>
                  </a:cubicBezTo>
                  <a:lnTo>
                    <a:pt x="713" y="1693"/>
                  </a:lnTo>
                  <a:cubicBezTo>
                    <a:pt x="724" y="1693"/>
                    <a:pt x="736" y="1684"/>
                    <a:pt x="736" y="1669"/>
                  </a:cubicBezTo>
                  <a:lnTo>
                    <a:pt x="736" y="1654"/>
                  </a:lnTo>
                  <a:lnTo>
                    <a:pt x="736" y="1654"/>
                  </a:lnTo>
                  <a:cubicBezTo>
                    <a:pt x="832" y="1590"/>
                    <a:pt x="962" y="1621"/>
                    <a:pt x="1068" y="1585"/>
                  </a:cubicBezTo>
                  <a:lnTo>
                    <a:pt x="1068" y="1585"/>
                  </a:lnTo>
                  <a:cubicBezTo>
                    <a:pt x="1146" y="1559"/>
                    <a:pt x="1223" y="1522"/>
                    <a:pt x="1283" y="1465"/>
                  </a:cubicBezTo>
                  <a:lnTo>
                    <a:pt x="1283" y="1465"/>
                  </a:lnTo>
                  <a:cubicBezTo>
                    <a:pt x="1374" y="1381"/>
                    <a:pt x="1492" y="1189"/>
                    <a:pt x="1357" y="1082"/>
                  </a:cubicBezTo>
                  <a:lnTo>
                    <a:pt x="1357" y="1082"/>
                  </a:lnTo>
                  <a:cubicBezTo>
                    <a:pt x="1117" y="891"/>
                    <a:pt x="880" y="1208"/>
                    <a:pt x="749" y="1453"/>
                  </a:cubicBezTo>
                  <a:lnTo>
                    <a:pt x="749" y="1453"/>
                  </a:lnTo>
                  <a:cubicBezTo>
                    <a:pt x="792" y="1196"/>
                    <a:pt x="857" y="944"/>
                    <a:pt x="976" y="709"/>
                  </a:cubicBezTo>
                  <a:lnTo>
                    <a:pt x="976" y="709"/>
                  </a:lnTo>
                  <a:cubicBezTo>
                    <a:pt x="979" y="704"/>
                    <a:pt x="979" y="699"/>
                    <a:pt x="979" y="695"/>
                  </a:cubicBezTo>
                  <a:lnTo>
                    <a:pt x="979" y="695"/>
                  </a:lnTo>
                  <a:cubicBezTo>
                    <a:pt x="982" y="695"/>
                    <a:pt x="985" y="694"/>
                    <a:pt x="988" y="692"/>
                  </a:cubicBezTo>
                  <a:lnTo>
                    <a:pt x="988" y="692"/>
                  </a:lnTo>
                  <a:cubicBezTo>
                    <a:pt x="1064" y="659"/>
                    <a:pt x="1138" y="587"/>
                    <a:pt x="1205" y="536"/>
                  </a:cubicBezTo>
                  <a:lnTo>
                    <a:pt x="1205" y="536"/>
                  </a:lnTo>
                  <a:cubicBezTo>
                    <a:pt x="1249" y="502"/>
                    <a:pt x="1296" y="462"/>
                    <a:pt x="1326" y="414"/>
                  </a:cubicBezTo>
                  <a:lnTo>
                    <a:pt x="1326" y="414"/>
                  </a:lnTo>
                  <a:cubicBezTo>
                    <a:pt x="1379" y="328"/>
                    <a:pt x="1393" y="231"/>
                    <a:pt x="1342" y="147"/>
                  </a:cubicBezTo>
                  <a:lnTo>
                    <a:pt x="1342" y="147"/>
                  </a:lnTo>
                  <a:cubicBezTo>
                    <a:pt x="1344" y="140"/>
                    <a:pt x="1342" y="133"/>
                    <a:pt x="1337" y="126"/>
                  </a:cubicBezTo>
                  <a:lnTo>
                    <a:pt x="1337" y="126"/>
                  </a:lnTo>
                  <a:cubicBezTo>
                    <a:pt x="1228" y="0"/>
                    <a:pt x="1091" y="168"/>
                    <a:pt x="1040" y="262"/>
                  </a:cubicBezTo>
                  <a:lnTo>
                    <a:pt x="1040" y="262"/>
                  </a:lnTo>
                  <a:cubicBezTo>
                    <a:pt x="992" y="348"/>
                    <a:pt x="961" y="436"/>
                    <a:pt x="945" y="533"/>
                  </a:cubicBezTo>
                  <a:lnTo>
                    <a:pt x="945" y="533"/>
                  </a:lnTo>
                  <a:cubicBezTo>
                    <a:pt x="938" y="572"/>
                    <a:pt x="923" y="636"/>
                    <a:pt x="945" y="674"/>
                  </a:cubicBezTo>
                  <a:lnTo>
                    <a:pt x="945" y="674"/>
                  </a:lnTo>
                  <a:cubicBezTo>
                    <a:pt x="941" y="675"/>
                    <a:pt x="937" y="679"/>
                    <a:pt x="934" y="684"/>
                  </a:cubicBezTo>
                  <a:lnTo>
                    <a:pt x="934" y="684"/>
                  </a:lnTo>
                  <a:cubicBezTo>
                    <a:pt x="898" y="755"/>
                    <a:pt x="867" y="826"/>
                    <a:pt x="840" y="899"/>
                  </a:cubicBezTo>
                  <a:lnTo>
                    <a:pt x="840" y="899"/>
                  </a:lnTo>
                  <a:cubicBezTo>
                    <a:pt x="837" y="715"/>
                    <a:pt x="784" y="511"/>
                    <a:pt x="653" y="386"/>
                  </a:cubicBezTo>
                  <a:lnTo>
                    <a:pt x="653" y="386"/>
                  </a:lnTo>
                  <a:cubicBezTo>
                    <a:pt x="561" y="299"/>
                    <a:pt x="410" y="258"/>
                    <a:pt x="319" y="350"/>
                  </a:cubicBezTo>
                  <a:lnTo>
                    <a:pt x="319" y="350"/>
                  </a:lnTo>
                  <a:lnTo>
                    <a:pt x="319" y="350"/>
                  </a:lnTo>
                  <a:lnTo>
                    <a:pt x="319" y="350"/>
                  </a:lnTo>
                  <a:cubicBezTo>
                    <a:pt x="296" y="363"/>
                    <a:pt x="286" y="381"/>
                    <a:pt x="282" y="403"/>
                  </a:cubicBezTo>
                  <a:lnTo>
                    <a:pt x="282" y="403"/>
                  </a:lnTo>
                  <a:cubicBezTo>
                    <a:pt x="280" y="407"/>
                    <a:pt x="280" y="412"/>
                    <a:pt x="281" y="415"/>
                  </a:cubicBezTo>
                  <a:lnTo>
                    <a:pt x="281" y="415"/>
                  </a:lnTo>
                  <a:cubicBezTo>
                    <a:pt x="279" y="495"/>
                    <a:pt x="367" y="610"/>
                    <a:pt x="397" y="654"/>
                  </a:cubicBezTo>
                  <a:lnTo>
                    <a:pt x="397" y="654"/>
                  </a:lnTo>
                  <a:cubicBezTo>
                    <a:pt x="452" y="731"/>
                    <a:pt x="513" y="805"/>
                    <a:pt x="585" y="867"/>
                  </a:cubicBezTo>
                  <a:lnTo>
                    <a:pt x="585" y="867"/>
                  </a:lnTo>
                  <a:cubicBezTo>
                    <a:pt x="656" y="929"/>
                    <a:pt x="741" y="979"/>
                    <a:pt x="786" y="1064"/>
                  </a:cubicBezTo>
                  <a:lnTo>
                    <a:pt x="786" y="1064"/>
                  </a:lnTo>
                  <a:cubicBezTo>
                    <a:pt x="747" y="1196"/>
                    <a:pt x="719" y="1332"/>
                    <a:pt x="697" y="1469"/>
                  </a:cubicBezTo>
                  <a:lnTo>
                    <a:pt x="697" y="1469"/>
                  </a:lnTo>
                  <a:cubicBezTo>
                    <a:pt x="672" y="1337"/>
                    <a:pt x="613" y="1210"/>
                    <a:pt x="521" y="1110"/>
                  </a:cubicBezTo>
                  <a:lnTo>
                    <a:pt x="521" y="1110"/>
                  </a:lnTo>
                  <a:cubicBezTo>
                    <a:pt x="446" y="1030"/>
                    <a:pt x="263" y="859"/>
                    <a:pt x="137" y="931"/>
                  </a:cubicBezTo>
                  <a:lnTo>
                    <a:pt x="137" y="931"/>
                  </a:lnTo>
                  <a:cubicBezTo>
                    <a:pt x="0" y="1010"/>
                    <a:pt x="97" y="1208"/>
                    <a:pt x="179" y="1293"/>
                  </a:cubicBezTo>
                  <a:lnTo>
                    <a:pt x="179" y="1293"/>
                  </a:lnTo>
                  <a:cubicBezTo>
                    <a:pt x="323" y="1445"/>
                    <a:pt x="528" y="1516"/>
                    <a:pt x="666" y="1674"/>
                  </a:cubicBezTo>
                  <a:close/>
                </a:path>
              </a:pathLst>
            </a:custGeom>
            <a:solidFill>
              <a:schemeClr val="accent6"/>
            </a:solidFill>
            <a:ln>
              <a:noFill/>
            </a:ln>
            <a:effectLst/>
          </p:spPr>
          <p:txBody>
            <a:bodyPr wrap="none" anchor="ctr"/>
            <a:lstStyle/>
            <a:p>
              <a:endParaRPr lang="es-ES_tradnl" sz="919"/>
            </a:p>
          </p:txBody>
        </p:sp>
        <p:sp>
          <p:nvSpPr>
            <p:cNvPr id="19" name="Freeform 23">
              <a:extLst>
                <a:ext uri="{FF2B5EF4-FFF2-40B4-BE49-F238E27FC236}">
                  <a16:creationId xmlns:a16="http://schemas.microsoft.com/office/drawing/2014/main" id="{689A3BEA-81CB-1546-BB23-1EF85D793527}"/>
                </a:ext>
              </a:extLst>
            </p:cNvPr>
            <p:cNvSpPr>
              <a:spLocks noChangeArrowheads="1"/>
            </p:cNvSpPr>
            <p:nvPr/>
          </p:nvSpPr>
          <p:spPr bwMode="auto">
            <a:xfrm rot="759599">
              <a:off x="2047190" y="4588640"/>
              <a:ext cx="620986" cy="542835"/>
            </a:xfrm>
            <a:custGeom>
              <a:avLst/>
              <a:gdLst>
                <a:gd name="T0" fmla="*/ 858 w 1295"/>
                <a:gd name="T1" fmla="*/ 180 h 1134"/>
                <a:gd name="T2" fmla="*/ 993 w 1295"/>
                <a:gd name="T3" fmla="*/ 881 h 1134"/>
                <a:gd name="T4" fmla="*/ 628 w 1295"/>
                <a:gd name="T5" fmla="*/ 990 h 1134"/>
                <a:gd name="T6" fmla="*/ 840 w 1295"/>
                <a:gd name="T7" fmla="*/ 832 h 1134"/>
                <a:gd name="T8" fmla="*/ 505 w 1295"/>
                <a:gd name="T9" fmla="*/ 919 h 1134"/>
                <a:gd name="T10" fmla="*/ 710 w 1295"/>
                <a:gd name="T11" fmla="*/ 757 h 1134"/>
                <a:gd name="T12" fmla="*/ 669 w 1295"/>
                <a:gd name="T13" fmla="*/ 994 h 1134"/>
                <a:gd name="T14" fmla="*/ 235 w 1295"/>
                <a:gd name="T15" fmla="*/ 579 h 1134"/>
                <a:gd name="T16" fmla="*/ 322 w 1295"/>
                <a:gd name="T17" fmla="*/ 559 h 1134"/>
                <a:gd name="T18" fmla="*/ 401 w 1295"/>
                <a:gd name="T19" fmla="*/ 541 h 1134"/>
                <a:gd name="T20" fmla="*/ 424 w 1295"/>
                <a:gd name="T21" fmla="*/ 547 h 1134"/>
                <a:gd name="T22" fmla="*/ 303 w 1295"/>
                <a:gd name="T23" fmla="*/ 588 h 1134"/>
                <a:gd name="T24" fmla="*/ 365 w 1295"/>
                <a:gd name="T25" fmla="*/ 604 h 1134"/>
                <a:gd name="T26" fmla="*/ 464 w 1295"/>
                <a:gd name="T27" fmla="*/ 575 h 1134"/>
                <a:gd name="T28" fmla="*/ 286 w 1295"/>
                <a:gd name="T29" fmla="*/ 640 h 1134"/>
                <a:gd name="T30" fmla="*/ 252 w 1295"/>
                <a:gd name="T31" fmla="*/ 606 h 1134"/>
                <a:gd name="T32" fmla="*/ 128 w 1295"/>
                <a:gd name="T33" fmla="*/ 390 h 1134"/>
                <a:gd name="T34" fmla="*/ 52 w 1295"/>
                <a:gd name="T35" fmla="*/ 230 h 1134"/>
                <a:gd name="T36" fmla="*/ 152 w 1295"/>
                <a:gd name="T37" fmla="*/ 316 h 1134"/>
                <a:gd name="T38" fmla="*/ 143 w 1295"/>
                <a:gd name="T39" fmla="*/ 419 h 1134"/>
                <a:gd name="T40" fmla="*/ 369 w 1295"/>
                <a:gd name="T41" fmla="*/ 509 h 1134"/>
                <a:gd name="T42" fmla="*/ 218 w 1295"/>
                <a:gd name="T43" fmla="*/ 550 h 1134"/>
                <a:gd name="T44" fmla="*/ 415 w 1295"/>
                <a:gd name="T45" fmla="*/ 350 h 1134"/>
                <a:gd name="T46" fmla="*/ 415 w 1295"/>
                <a:gd name="T47" fmla="*/ 501 h 1134"/>
                <a:gd name="T48" fmla="*/ 297 w 1295"/>
                <a:gd name="T49" fmla="*/ 184 h 1134"/>
                <a:gd name="T50" fmla="*/ 324 w 1295"/>
                <a:gd name="T51" fmla="*/ 350 h 1134"/>
                <a:gd name="T52" fmla="*/ 223 w 1295"/>
                <a:gd name="T53" fmla="*/ 360 h 1134"/>
                <a:gd name="T54" fmla="*/ 655 w 1295"/>
                <a:gd name="T55" fmla="*/ 666 h 1134"/>
                <a:gd name="T56" fmla="*/ 534 w 1295"/>
                <a:gd name="T57" fmla="*/ 123 h 1134"/>
                <a:gd name="T58" fmla="*/ 691 w 1295"/>
                <a:gd name="T59" fmla="*/ 690 h 1134"/>
                <a:gd name="T60" fmla="*/ 691 w 1295"/>
                <a:gd name="T61" fmla="*/ 690 h 1134"/>
                <a:gd name="T62" fmla="*/ 428 w 1295"/>
                <a:gd name="T63" fmla="*/ 405 h 1134"/>
                <a:gd name="T64" fmla="*/ 501 w 1295"/>
                <a:gd name="T65" fmla="*/ 123 h 1134"/>
                <a:gd name="T66" fmla="*/ 403 w 1295"/>
                <a:gd name="T67" fmla="*/ 131 h 1134"/>
                <a:gd name="T68" fmla="*/ 500 w 1295"/>
                <a:gd name="T69" fmla="*/ 600 h 1134"/>
                <a:gd name="T70" fmla="*/ 615 w 1295"/>
                <a:gd name="T71" fmla="*/ 682 h 1134"/>
                <a:gd name="T72" fmla="*/ 480 w 1295"/>
                <a:gd name="T73" fmla="*/ 606 h 1134"/>
                <a:gd name="T74" fmla="*/ 608 w 1295"/>
                <a:gd name="T75" fmla="*/ 730 h 1134"/>
                <a:gd name="T76" fmla="*/ 405 w 1295"/>
                <a:gd name="T77" fmla="*/ 823 h 1134"/>
                <a:gd name="T78" fmla="*/ 651 w 1295"/>
                <a:gd name="T79" fmla="*/ 702 h 1134"/>
                <a:gd name="T80" fmla="*/ 662 w 1295"/>
                <a:gd name="T81" fmla="*/ 717 h 1134"/>
                <a:gd name="T82" fmla="*/ 444 w 1295"/>
                <a:gd name="T83" fmla="*/ 853 h 1134"/>
                <a:gd name="T84" fmla="*/ 423 w 1295"/>
                <a:gd name="T85" fmla="*/ 842 h 1134"/>
                <a:gd name="T86" fmla="*/ 836 w 1295"/>
                <a:gd name="T87" fmla="*/ 777 h 1134"/>
                <a:gd name="T88" fmla="*/ 586 w 1295"/>
                <a:gd name="T89" fmla="*/ 125 h 1134"/>
                <a:gd name="T90" fmla="*/ 700 w 1295"/>
                <a:gd name="T91" fmla="*/ 1013 h 1134"/>
                <a:gd name="T92" fmla="*/ 955 w 1295"/>
                <a:gd name="T93" fmla="*/ 868 h 1134"/>
                <a:gd name="T94" fmla="*/ 816 w 1295"/>
                <a:gd name="T95" fmla="*/ 165 h 1134"/>
                <a:gd name="T96" fmla="*/ 822 w 1295"/>
                <a:gd name="T97" fmla="*/ 224 h 1134"/>
                <a:gd name="T98" fmla="*/ 914 w 1295"/>
                <a:gd name="T99" fmla="*/ 815 h 1134"/>
                <a:gd name="T100" fmla="*/ 816 w 1295"/>
                <a:gd name="T101" fmla="*/ 165 h 1134"/>
                <a:gd name="T102" fmla="*/ 3 w 1295"/>
                <a:gd name="T103" fmla="*/ 240 h 1134"/>
                <a:gd name="T104" fmla="*/ 1227 w 1295"/>
                <a:gd name="T105" fmla="*/ 946 h 1134"/>
                <a:gd name="T106" fmla="*/ 928 w 1295"/>
                <a:gd name="T107" fmla="*/ 161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95" h="1134">
                  <a:moveTo>
                    <a:pt x="1212" y="890"/>
                  </a:moveTo>
                  <a:lnTo>
                    <a:pt x="1212" y="890"/>
                  </a:lnTo>
                  <a:cubicBezTo>
                    <a:pt x="1143" y="887"/>
                    <a:pt x="1077" y="874"/>
                    <a:pt x="1015" y="853"/>
                  </a:cubicBezTo>
                  <a:lnTo>
                    <a:pt x="1015" y="853"/>
                  </a:lnTo>
                  <a:cubicBezTo>
                    <a:pt x="971" y="630"/>
                    <a:pt x="945" y="392"/>
                    <a:pt x="858" y="180"/>
                  </a:cubicBezTo>
                  <a:lnTo>
                    <a:pt x="858" y="180"/>
                  </a:lnTo>
                  <a:cubicBezTo>
                    <a:pt x="1106" y="280"/>
                    <a:pt x="1235" y="639"/>
                    <a:pt x="1212" y="890"/>
                  </a:cubicBezTo>
                  <a:close/>
                  <a:moveTo>
                    <a:pt x="771" y="1028"/>
                  </a:moveTo>
                  <a:lnTo>
                    <a:pt x="771" y="1028"/>
                  </a:lnTo>
                  <a:cubicBezTo>
                    <a:pt x="848" y="986"/>
                    <a:pt x="921" y="929"/>
                    <a:pt x="993" y="881"/>
                  </a:cubicBezTo>
                  <a:lnTo>
                    <a:pt x="993" y="881"/>
                  </a:lnTo>
                  <a:cubicBezTo>
                    <a:pt x="1053" y="902"/>
                    <a:pt x="1115" y="915"/>
                    <a:pt x="1180" y="920"/>
                  </a:cubicBezTo>
                  <a:lnTo>
                    <a:pt x="1180" y="920"/>
                  </a:lnTo>
                  <a:cubicBezTo>
                    <a:pt x="1059" y="1011"/>
                    <a:pt x="912" y="1047"/>
                    <a:pt x="771" y="1028"/>
                  </a:cubicBezTo>
                  <a:close/>
                  <a:moveTo>
                    <a:pt x="628" y="990"/>
                  </a:moveTo>
                  <a:lnTo>
                    <a:pt x="628" y="990"/>
                  </a:lnTo>
                  <a:cubicBezTo>
                    <a:pt x="707" y="948"/>
                    <a:pt x="784" y="904"/>
                    <a:pt x="860" y="857"/>
                  </a:cubicBezTo>
                  <a:lnTo>
                    <a:pt x="860" y="857"/>
                  </a:lnTo>
                  <a:cubicBezTo>
                    <a:pt x="878" y="846"/>
                    <a:pt x="858" y="821"/>
                    <a:pt x="840" y="832"/>
                  </a:cubicBezTo>
                  <a:lnTo>
                    <a:pt x="840" y="832"/>
                  </a:lnTo>
                  <a:cubicBezTo>
                    <a:pt x="761" y="880"/>
                    <a:pt x="682" y="925"/>
                    <a:pt x="600" y="968"/>
                  </a:cubicBezTo>
                  <a:lnTo>
                    <a:pt x="600" y="968"/>
                  </a:lnTo>
                  <a:cubicBezTo>
                    <a:pt x="597" y="969"/>
                    <a:pt x="595" y="971"/>
                    <a:pt x="594" y="973"/>
                  </a:cubicBezTo>
                  <a:lnTo>
                    <a:pt x="594" y="973"/>
                  </a:lnTo>
                  <a:cubicBezTo>
                    <a:pt x="563" y="958"/>
                    <a:pt x="534" y="940"/>
                    <a:pt x="505" y="919"/>
                  </a:cubicBezTo>
                  <a:lnTo>
                    <a:pt x="505" y="919"/>
                  </a:lnTo>
                  <a:cubicBezTo>
                    <a:pt x="490" y="907"/>
                    <a:pt x="475" y="894"/>
                    <a:pt x="461" y="881"/>
                  </a:cubicBezTo>
                  <a:lnTo>
                    <a:pt x="461" y="881"/>
                  </a:lnTo>
                  <a:cubicBezTo>
                    <a:pt x="544" y="841"/>
                    <a:pt x="630" y="803"/>
                    <a:pt x="710" y="757"/>
                  </a:cubicBezTo>
                  <a:lnTo>
                    <a:pt x="710" y="757"/>
                  </a:lnTo>
                  <a:cubicBezTo>
                    <a:pt x="715" y="754"/>
                    <a:pt x="717" y="750"/>
                    <a:pt x="718" y="746"/>
                  </a:cubicBezTo>
                  <a:lnTo>
                    <a:pt x="718" y="746"/>
                  </a:lnTo>
                  <a:cubicBezTo>
                    <a:pt x="778" y="784"/>
                    <a:pt x="840" y="819"/>
                    <a:pt x="904" y="847"/>
                  </a:cubicBezTo>
                  <a:lnTo>
                    <a:pt x="904" y="847"/>
                  </a:lnTo>
                  <a:cubicBezTo>
                    <a:pt x="829" y="900"/>
                    <a:pt x="750" y="949"/>
                    <a:pt x="669" y="994"/>
                  </a:cubicBezTo>
                  <a:lnTo>
                    <a:pt x="669" y="994"/>
                  </a:lnTo>
                  <a:cubicBezTo>
                    <a:pt x="665" y="996"/>
                    <a:pt x="663" y="999"/>
                    <a:pt x="662" y="1002"/>
                  </a:cubicBezTo>
                  <a:lnTo>
                    <a:pt x="662" y="1002"/>
                  </a:lnTo>
                  <a:cubicBezTo>
                    <a:pt x="650" y="998"/>
                    <a:pt x="639" y="994"/>
                    <a:pt x="628" y="990"/>
                  </a:cubicBezTo>
                  <a:close/>
                  <a:moveTo>
                    <a:pt x="235" y="579"/>
                  </a:moveTo>
                  <a:lnTo>
                    <a:pt x="235" y="579"/>
                  </a:lnTo>
                  <a:cubicBezTo>
                    <a:pt x="245" y="576"/>
                    <a:pt x="262" y="574"/>
                    <a:pt x="266" y="573"/>
                  </a:cubicBezTo>
                  <a:lnTo>
                    <a:pt x="266" y="573"/>
                  </a:lnTo>
                  <a:cubicBezTo>
                    <a:pt x="284" y="569"/>
                    <a:pt x="303" y="564"/>
                    <a:pt x="322" y="559"/>
                  </a:cubicBezTo>
                  <a:lnTo>
                    <a:pt x="322" y="559"/>
                  </a:lnTo>
                  <a:cubicBezTo>
                    <a:pt x="347" y="554"/>
                    <a:pt x="372" y="547"/>
                    <a:pt x="395" y="540"/>
                  </a:cubicBezTo>
                  <a:lnTo>
                    <a:pt x="395" y="540"/>
                  </a:lnTo>
                  <a:cubicBezTo>
                    <a:pt x="397" y="540"/>
                    <a:pt x="398" y="541"/>
                    <a:pt x="400" y="541"/>
                  </a:cubicBezTo>
                  <a:lnTo>
                    <a:pt x="400" y="541"/>
                  </a:lnTo>
                  <a:cubicBezTo>
                    <a:pt x="400" y="541"/>
                    <a:pt x="400" y="541"/>
                    <a:pt x="401" y="541"/>
                  </a:cubicBezTo>
                  <a:lnTo>
                    <a:pt x="401" y="541"/>
                  </a:lnTo>
                  <a:cubicBezTo>
                    <a:pt x="404" y="540"/>
                    <a:pt x="407" y="539"/>
                    <a:pt x="409" y="536"/>
                  </a:cubicBezTo>
                  <a:lnTo>
                    <a:pt x="409" y="536"/>
                  </a:lnTo>
                  <a:cubicBezTo>
                    <a:pt x="414" y="540"/>
                    <a:pt x="420" y="544"/>
                    <a:pt x="424" y="547"/>
                  </a:cubicBezTo>
                  <a:lnTo>
                    <a:pt x="424" y="547"/>
                  </a:lnTo>
                  <a:cubicBezTo>
                    <a:pt x="425" y="549"/>
                    <a:pt x="425" y="551"/>
                    <a:pt x="426" y="554"/>
                  </a:cubicBezTo>
                  <a:lnTo>
                    <a:pt x="426" y="554"/>
                  </a:lnTo>
                  <a:lnTo>
                    <a:pt x="426" y="554"/>
                  </a:lnTo>
                  <a:cubicBezTo>
                    <a:pt x="385" y="565"/>
                    <a:pt x="344" y="576"/>
                    <a:pt x="303" y="588"/>
                  </a:cubicBezTo>
                  <a:lnTo>
                    <a:pt x="303" y="588"/>
                  </a:lnTo>
                  <a:cubicBezTo>
                    <a:pt x="283" y="594"/>
                    <a:pt x="296" y="624"/>
                    <a:pt x="316" y="618"/>
                  </a:cubicBezTo>
                  <a:lnTo>
                    <a:pt x="316" y="618"/>
                  </a:lnTo>
                  <a:cubicBezTo>
                    <a:pt x="326" y="615"/>
                    <a:pt x="336" y="612"/>
                    <a:pt x="347" y="609"/>
                  </a:cubicBezTo>
                  <a:lnTo>
                    <a:pt x="347" y="609"/>
                  </a:lnTo>
                  <a:cubicBezTo>
                    <a:pt x="353" y="612"/>
                    <a:pt x="362" y="610"/>
                    <a:pt x="365" y="604"/>
                  </a:cubicBezTo>
                  <a:lnTo>
                    <a:pt x="365" y="604"/>
                  </a:lnTo>
                  <a:cubicBezTo>
                    <a:pt x="397" y="595"/>
                    <a:pt x="428" y="586"/>
                    <a:pt x="459" y="577"/>
                  </a:cubicBezTo>
                  <a:lnTo>
                    <a:pt x="459" y="577"/>
                  </a:lnTo>
                  <a:cubicBezTo>
                    <a:pt x="461" y="577"/>
                    <a:pt x="463" y="576"/>
                    <a:pt x="464" y="575"/>
                  </a:cubicBezTo>
                  <a:lnTo>
                    <a:pt x="464" y="575"/>
                  </a:lnTo>
                  <a:cubicBezTo>
                    <a:pt x="463" y="576"/>
                    <a:pt x="463" y="576"/>
                    <a:pt x="462" y="577"/>
                  </a:cubicBezTo>
                  <a:lnTo>
                    <a:pt x="462" y="577"/>
                  </a:lnTo>
                  <a:cubicBezTo>
                    <a:pt x="404" y="600"/>
                    <a:pt x="345" y="621"/>
                    <a:pt x="287" y="640"/>
                  </a:cubicBezTo>
                  <a:lnTo>
                    <a:pt x="287" y="640"/>
                  </a:lnTo>
                  <a:cubicBezTo>
                    <a:pt x="286" y="640"/>
                    <a:pt x="286" y="640"/>
                    <a:pt x="286" y="640"/>
                  </a:cubicBezTo>
                  <a:lnTo>
                    <a:pt x="286" y="640"/>
                  </a:lnTo>
                  <a:cubicBezTo>
                    <a:pt x="282" y="640"/>
                    <a:pt x="278" y="641"/>
                    <a:pt x="275" y="641"/>
                  </a:cubicBezTo>
                  <a:lnTo>
                    <a:pt x="275" y="641"/>
                  </a:lnTo>
                  <a:cubicBezTo>
                    <a:pt x="268" y="630"/>
                    <a:pt x="260" y="617"/>
                    <a:pt x="252" y="606"/>
                  </a:cubicBezTo>
                  <a:lnTo>
                    <a:pt x="252" y="606"/>
                  </a:lnTo>
                  <a:cubicBezTo>
                    <a:pt x="246" y="597"/>
                    <a:pt x="241" y="588"/>
                    <a:pt x="235" y="579"/>
                  </a:cubicBezTo>
                  <a:close/>
                  <a:moveTo>
                    <a:pt x="180" y="376"/>
                  </a:moveTo>
                  <a:lnTo>
                    <a:pt x="180" y="376"/>
                  </a:lnTo>
                  <a:cubicBezTo>
                    <a:pt x="162" y="379"/>
                    <a:pt x="145" y="384"/>
                    <a:pt x="128" y="390"/>
                  </a:cubicBezTo>
                  <a:lnTo>
                    <a:pt x="128" y="390"/>
                  </a:lnTo>
                  <a:cubicBezTo>
                    <a:pt x="115" y="364"/>
                    <a:pt x="103" y="339"/>
                    <a:pt x="91" y="313"/>
                  </a:cubicBezTo>
                  <a:lnTo>
                    <a:pt x="91" y="313"/>
                  </a:lnTo>
                  <a:cubicBezTo>
                    <a:pt x="121" y="334"/>
                    <a:pt x="151" y="355"/>
                    <a:pt x="180" y="376"/>
                  </a:cubicBezTo>
                  <a:close/>
                  <a:moveTo>
                    <a:pt x="52" y="230"/>
                  </a:moveTo>
                  <a:lnTo>
                    <a:pt x="52" y="230"/>
                  </a:lnTo>
                  <a:cubicBezTo>
                    <a:pt x="62" y="226"/>
                    <a:pt x="71" y="221"/>
                    <a:pt x="81" y="217"/>
                  </a:cubicBezTo>
                  <a:lnTo>
                    <a:pt x="81" y="217"/>
                  </a:lnTo>
                  <a:cubicBezTo>
                    <a:pt x="81" y="219"/>
                    <a:pt x="82" y="220"/>
                    <a:pt x="83" y="222"/>
                  </a:cubicBezTo>
                  <a:lnTo>
                    <a:pt x="83" y="222"/>
                  </a:lnTo>
                  <a:cubicBezTo>
                    <a:pt x="106" y="253"/>
                    <a:pt x="129" y="284"/>
                    <a:pt x="152" y="316"/>
                  </a:cubicBezTo>
                  <a:lnTo>
                    <a:pt x="152" y="316"/>
                  </a:lnTo>
                  <a:cubicBezTo>
                    <a:pt x="122" y="295"/>
                    <a:pt x="92" y="275"/>
                    <a:pt x="63" y="254"/>
                  </a:cubicBezTo>
                  <a:lnTo>
                    <a:pt x="63" y="254"/>
                  </a:lnTo>
                  <a:cubicBezTo>
                    <a:pt x="60" y="246"/>
                    <a:pt x="56" y="238"/>
                    <a:pt x="52" y="230"/>
                  </a:cubicBezTo>
                  <a:close/>
                  <a:moveTo>
                    <a:pt x="143" y="419"/>
                  </a:moveTo>
                  <a:lnTo>
                    <a:pt x="143" y="419"/>
                  </a:lnTo>
                  <a:cubicBezTo>
                    <a:pt x="169" y="410"/>
                    <a:pt x="195" y="405"/>
                    <a:pt x="221" y="405"/>
                  </a:cubicBezTo>
                  <a:lnTo>
                    <a:pt x="221" y="405"/>
                  </a:lnTo>
                  <a:cubicBezTo>
                    <a:pt x="271" y="439"/>
                    <a:pt x="320" y="474"/>
                    <a:pt x="369" y="509"/>
                  </a:cubicBezTo>
                  <a:lnTo>
                    <a:pt x="369" y="509"/>
                  </a:lnTo>
                  <a:cubicBezTo>
                    <a:pt x="369" y="511"/>
                    <a:pt x="369" y="512"/>
                    <a:pt x="369" y="515"/>
                  </a:cubicBezTo>
                  <a:lnTo>
                    <a:pt x="369" y="515"/>
                  </a:lnTo>
                  <a:cubicBezTo>
                    <a:pt x="339" y="524"/>
                    <a:pt x="306" y="530"/>
                    <a:pt x="276" y="537"/>
                  </a:cubicBezTo>
                  <a:lnTo>
                    <a:pt x="276" y="537"/>
                  </a:lnTo>
                  <a:cubicBezTo>
                    <a:pt x="261" y="541"/>
                    <a:pt x="235" y="542"/>
                    <a:pt x="218" y="550"/>
                  </a:cubicBezTo>
                  <a:lnTo>
                    <a:pt x="218" y="550"/>
                  </a:lnTo>
                  <a:cubicBezTo>
                    <a:pt x="192" y="507"/>
                    <a:pt x="167" y="464"/>
                    <a:pt x="143" y="419"/>
                  </a:cubicBezTo>
                  <a:close/>
                  <a:moveTo>
                    <a:pt x="370" y="135"/>
                  </a:moveTo>
                  <a:lnTo>
                    <a:pt x="370" y="135"/>
                  </a:lnTo>
                  <a:cubicBezTo>
                    <a:pt x="385" y="207"/>
                    <a:pt x="400" y="279"/>
                    <a:pt x="415" y="350"/>
                  </a:cubicBezTo>
                  <a:lnTo>
                    <a:pt x="415" y="350"/>
                  </a:lnTo>
                  <a:cubicBezTo>
                    <a:pt x="409" y="333"/>
                    <a:pt x="380" y="337"/>
                    <a:pt x="384" y="357"/>
                  </a:cubicBezTo>
                  <a:lnTo>
                    <a:pt x="384" y="357"/>
                  </a:lnTo>
                  <a:cubicBezTo>
                    <a:pt x="394" y="405"/>
                    <a:pt x="404" y="452"/>
                    <a:pt x="415" y="501"/>
                  </a:cubicBezTo>
                  <a:lnTo>
                    <a:pt x="415" y="501"/>
                  </a:lnTo>
                  <a:cubicBezTo>
                    <a:pt x="410" y="497"/>
                    <a:pt x="406" y="494"/>
                    <a:pt x="402" y="491"/>
                  </a:cubicBezTo>
                  <a:lnTo>
                    <a:pt x="402" y="491"/>
                  </a:lnTo>
                  <a:cubicBezTo>
                    <a:pt x="399" y="455"/>
                    <a:pt x="386" y="423"/>
                    <a:pt x="373" y="388"/>
                  </a:cubicBezTo>
                  <a:lnTo>
                    <a:pt x="373" y="388"/>
                  </a:lnTo>
                  <a:cubicBezTo>
                    <a:pt x="348" y="320"/>
                    <a:pt x="322" y="252"/>
                    <a:pt x="297" y="184"/>
                  </a:cubicBezTo>
                  <a:lnTo>
                    <a:pt x="297" y="184"/>
                  </a:lnTo>
                  <a:cubicBezTo>
                    <a:pt x="289" y="164"/>
                    <a:pt x="259" y="177"/>
                    <a:pt x="267" y="197"/>
                  </a:cubicBezTo>
                  <a:lnTo>
                    <a:pt x="267" y="197"/>
                  </a:lnTo>
                  <a:cubicBezTo>
                    <a:pt x="286" y="247"/>
                    <a:pt x="305" y="299"/>
                    <a:pt x="324" y="350"/>
                  </a:cubicBezTo>
                  <a:lnTo>
                    <a:pt x="324" y="350"/>
                  </a:lnTo>
                  <a:cubicBezTo>
                    <a:pt x="338" y="386"/>
                    <a:pt x="357" y="426"/>
                    <a:pt x="365" y="466"/>
                  </a:cubicBezTo>
                  <a:lnTo>
                    <a:pt x="365" y="466"/>
                  </a:lnTo>
                  <a:cubicBezTo>
                    <a:pt x="319" y="434"/>
                    <a:pt x="273" y="401"/>
                    <a:pt x="226" y="368"/>
                  </a:cubicBezTo>
                  <a:lnTo>
                    <a:pt x="226" y="368"/>
                  </a:lnTo>
                  <a:cubicBezTo>
                    <a:pt x="226" y="366"/>
                    <a:pt x="226" y="363"/>
                    <a:pt x="223" y="360"/>
                  </a:cubicBezTo>
                  <a:lnTo>
                    <a:pt x="223" y="360"/>
                  </a:lnTo>
                  <a:cubicBezTo>
                    <a:pt x="186" y="309"/>
                    <a:pt x="149" y="257"/>
                    <a:pt x="111" y="205"/>
                  </a:cubicBezTo>
                  <a:lnTo>
                    <a:pt x="111" y="205"/>
                  </a:lnTo>
                  <a:cubicBezTo>
                    <a:pt x="195" y="172"/>
                    <a:pt x="282" y="149"/>
                    <a:pt x="370" y="135"/>
                  </a:cubicBezTo>
                  <a:close/>
                  <a:moveTo>
                    <a:pt x="655" y="666"/>
                  </a:moveTo>
                  <a:lnTo>
                    <a:pt x="655" y="666"/>
                  </a:lnTo>
                  <a:cubicBezTo>
                    <a:pt x="651" y="663"/>
                    <a:pt x="647" y="661"/>
                    <a:pt x="644" y="658"/>
                  </a:cubicBezTo>
                  <a:lnTo>
                    <a:pt x="644" y="658"/>
                  </a:lnTo>
                  <a:cubicBezTo>
                    <a:pt x="614" y="478"/>
                    <a:pt x="577" y="300"/>
                    <a:pt x="534" y="123"/>
                  </a:cubicBezTo>
                  <a:lnTo>
                    <a:pt x="534" y="123"/>
                  </a:lnTo>
                  <a:cubicBezTo>
                    <a:pt x="541" y="123"/>
                    <a:pt x="546" y="123"/>
                    <a:pt x="553" y="123"/>
                  </a:cubicBezTo>
                  <a:lnTo>
                    <a:pt x="553" y="123"/>
                  </a:lnTo>
                  <a:cubicBezTo>
                    <a:pt x="596" y="302"/>
                    <a:pt x="630" y="483"/>
                    <a:pt x="655" y="666"/>
                  </a:cubicBezTo>
                  <a:close/>
                  <a:moveTo>
                    <a:pt x="691" y="690"/>
                  </a:moveTo>
                  <a:lnTo>
                    <a:pt x="691" y="690"/>
                  </a:lnTo>
                  <a:cubicBezTo>
                    <a:pt x="680" y="602"/>
                    <a:pt x="666" y="515"/>
                    <a:pt x="650" y="428"/>
                  </a:cubicBezTo>
                  <a:lnTo>
                    <a:pt x="650" y="428"/>
                  </a:lnTo>
                  <a:cubicBezTo>
                    <a:pt x="675" y="516"/>
                    <a:pt x="693" y="606"/>
                    <a:pt x="694" y="691"/>
                  </a:cubicBezTo>
                  <a:lnTo>
                    <a:pt x="694" y="691"/>
                  </a:lnTo>
                  <a:cubicBezTo>
                    <a:pt x="693" y="691"/>
                    <a:pt x="692" y="690"/>
                    <a:pt x="691" y="690"/>
                  </a:cubicBezTo>
                  <a:lnTo>
                    <a:pt x="455" y="529"/>
                  </a:lnTo>
                  <a:lnTo>
                    <a:pt x="455" y="529"/>
                  </a:lnTo>
                  <a:cubicBezTo>
                    <a:pt x="454" y="528"/>
                    <a:pt x="454" y="527"/>
                    <a:pt x="454" y="527"/>
                  </a:cubicBezTo>
                  <a:lnTo>
                    <a:pt x="454" y="527"/>
                  </a:lnTo>
                  <a:cubicBezTo>
                    <a:pt x="445" y="486"/>
                    <a:pt x="436" y="446"/>
                    <a:pt x="428" y="405"/>
                  </a:cubicBezTo>
                  <a:lnTo>
                    <a:pt x="428" y="405"/>
                  </a:lnTo>
                  <a:cubicBezTo>
                    <a:pt x="437" y="446"/>
                    <a:pt x="446" y="487"/>
                    <a:pt x="455" y="529"/>
                  </a:cubicBezTo>
                  <a:lnTo>
                    <a:pt x="691" y="690"/>
                  </a:lnTo>
                  <a:close/>
                  <a:moveTo>
                    <a:pt x="501" y="123"/>
                  </a:moveTo>
                  <a:lnTo>
                    <a:pt x="501" y="123"/>
                  </a:lnTo>
                  <a:cubicBezTo>
                    <a:pt x="542" y="292"/>
                    <a:pt x="577" y="462"/>
                    <a:pt x="606" y="633"/>
                  </a:cubicBezTo>
                  <a:lnTo>
                    <a:pt x="606" y="633"/>
                  </a:lnTo>
                  <a:cubicBezTo>
                    <a:pt x="569" y="607"/>
                    <a:pt x="531" y="582"/>
                    <a:pt x="494" y="556"/>
                  </a:cubicBezTo>
                  <a:lnTo>
                    <a:pt x="494" y="556"/>
                  </a:lnTo>
                  <a:cubicBezTo>
                    <a:pt x="463" y="414"/>
                    <a:pt x="432" y="273"/>
                    <a:pt x="403" y="131"/>
                  </a:cubicBezTo>
                  <a:lnTo>
                    <a:pt x="403" y="131"/>
                  </a:lnTo>
                  <a:cubicBezTo>
                    <a:pt x="435" y="127"/>
                    <a:pt x="468" y="125"/>
                    <a:pt x="501" y="123"/>
                  </a:cubicBezTo>
                  <a:close/>
                  <a:moveTo>
                    <a:pt x="480" y="606"/>
                  </a:moveTo>
                  <a:lnTo>
                    <a:pt x="480" y="606"/>
                  </a:lnTo>
                  <a:cubicBezTo>
                    <a:pt x="488" y="608"/>
                    <a:pt x="496" y="606"/>
                    <a:pt x="500" y="600"/>
                  </a:cubicBezTo>
                  <a:lnTo>
                    <a:pt x="500" y="600"/>
                  </a:lnTo>
                  <a:cubicBezTo>
                    <a:pt x="538" y="626"/>
                    <a:pt x="576" y="651"/>
                    <a:pt x="614" y="677"/>
                  </a:cubicBezTo>
                  <a:lnTo>
                    <a:pt x="614" y="677"/>
                  </a:lnTo>
                  <a:cubicBezTo>
                    <a:pt x="614" y="678"/>
                    <a:pt x="615" y="680"/>
                    <a:pt x="615" y="682"/>
                  </a:cubicBezTo>
                  <a:lnTo>
                    <a:pt x="615" y="682"/>
                  </a:lnTo>
                  <a:cubicBezTo>
                    <a:pt x="533" y="714"/>
                    <a:pt x="450" y="745"/>
                    <a:pt x="368" y="776"/>
                  </a:cubicBezTo>
                  <a:lnTo>
                    <a:pt x="368" y="776"/>
                  </a:lnTo>
                  <a:cubicBezTo>
                    <a:pt x="342" y="742"/>
                    <a:pt x="318" y="707"/>
                    <a:pt x="295" y="672"/>
                  </a:cubicBezTo>
                  <a:lnTo>
                    <a:pt x="295" y="672"/>
                  </a:lnTo>
                  <a:cubicBezTo>
                    <a:pt x="357" y="651"/>
                    <a:pt x="419" y="629"/>
                    <a:pt x="480" y="606"/>
                  </a:cubicBezTo>
                  <a:close/>
                  <a:moveTo>
                    <a:pt x="427" y="841"/>
                  </a:moveTo>
                  <a:lnTo>
                    <a:pt x="427" y="841"/>
                  </a:lnTo>
                  <a:cubicBezTo>
                    <a:pt x="490" y="810"/>
                    <a:pt x="555" y="783"/>
                    <a:pt x="621" y="759"/>
                  </a:cubicBezTo>
                  <a:lnTo>
                    <a:pt x="621" y="759"/>
                  </a:lnTo>
                  <a:cubicBezTo>
                    <a:pt x="641" y="752"/>
                    <a:pt x="628" y="723"/>
                    <a:pt x="608" y="730"/>
                  </a:cubicBezTo>
                  <a:lnTo>
                    <a:pt x="608" y="730"/>
                  </a:lnTo>
                  <a:cubicBezTo>
                    <a:pt x="542" y="753"/>
                    <a:pt x="477" y="780"/>
                    <a:pt x="414" y="812"/>
                  </a:cubicBezTo>
                  <a:lnTo>
                    <a:pt x="414" y="812"/>
                  </a:lnTo>
                  <a:cubicBezTo>
                    <a:pt x="409" y="814"/>
                    <a:pt x="407" y="818"/>
                    <a:pt x="405" y="823"/>
                  </a:cubicBezTo>
                  <a:lnTo>
                    <a:pt x="405" y="823"/>
                  </a:lnTo>
                  <a:cubicBezTo>
                    <a:pt x="400" y="817"/>
                    <a:pt x="394" y="809"/>
                    <a:pt x="389" y="803"/>
                  </a:cubicBezTo>
                  <a:lnTo>
                    <a:pt x="389" y="803"/>
                  </a:lnTo>
                  <a:cubicBezTo>
                    <a:pt x="475" y="770"/>
                    <a:pt x="561" y="738"/>
                    <a:pt x="646" y="705"/>
                  </a:cubicBezTo>
                  <a:lnTo>
                    <a:pt x="646" y="705"/>
                  </a:lnTo>
                  <a:cubicBezTo>
                    <a:pt x="648" y="704"/>
                    <a:pt x="650" y="703"/>
                    <a:pt x="651" y="702"/>
                  </a:cubicBezTo>
                  <a:lnTo>
                    <a:pt x="651" y="702"/>
                  </a:lnTo>
                  <a:cubicBezTo>
                    <a:pt x="655" y="704"/>
                    <a:pt x="657" y="707"/>
                    <a:pt x="661" y="708"/>
                  </a:cubicBezTo>
                  <a:lnTo>
                    <a:pt x="661" y="708"/>
                  </a:lnTo>
                  <a:cubicBezTo>
                    <a:pt x="661" y="711"/>
                    <a:pt x="662" y="714"/>
                    <a:pt x="662" y="717"/>
                  </a:cubicBezTo>
                  <a:lnTo>
                    <a:pt x="662" y="717"/>
                  </a:lnTo>
                  <a:cubicBezTo>
                    <a:pt x="664" y="731"/>
                    <a:pt x="679" y="734"/>
                    <a:pt x="688" y="727"/>
                  </a:cubicBezTo>
                  <a:lnTo>
                    <a:pt x="688" y="727"/>
                  </a:lnTo>
                  <a:cubicBezTo>
                    <a:pt x="690" y="728"/>
                    <a:pt x="691" y="728"/>
                    <a:pt x="692" y="730"/>
                  </a:cubicBezTo>
                  <a:lnTo>
                    <a:pt x="692" y="730"/>
                  </a:lnTo>
                  <a:cubicBezTo>
                    <a:pt x="612" y="776"/>
                    <a:pt x="526" y="813"/>
                    <a:pt x="444" y="853"/>
                  </a:cubicBezTo>
                  <a:lnTo>
                    <a:pt x="444" y="853"/>
                  </a:lnTo>
                  <a:cubicBezTo>
                    <a:pt x="441" y="854"/>
                    <a:pt x="439" y="856"/>
                    <a:pt x="437" y="858"/>
                  </a:cubicBezTo>
                  <a:lnTo>
                    <a:pt x="437" y="858"/>
                  </a:lnTo>
                  <a:cubicBezTo>
                    <a:pt x="433" y="853"/>
                    <a:pt x="428" y="848"/>
                    <a:pt x="423" y="842"/>
                  </a:cubicBezTo>
                  <a:lnTo>
                    <a:pt x="423" y="842"/>
                  </a:lnTo>
                  <a:cubicBezTo>
                    <a:pt x="424" y="842"/>
                    <a:pt x="426" y="842"/>
                    <a:pt x="427" y="841"/>
                  </a:cubicBezTo>
                  <a:close/>
                  <a:moveTo>
                    <a:pt x="656" y="131"/>
                  </a:moveTo>
                  <a:lnTo>
                    <a:pt x="656" y="131"/>
                  </a:lnTo>
                  <a:cubicBezTo>
                    <a:pt x="732" y="341"/>
                    <a:pt x="792" y="557"/>
                    <a:pt x="836" y="777"/>
                  </a:cubicBezTo>
                  <a:lnTo>
                    <a:pt x="836" y="777"/>
                  </a:lnTo>
                  <a:cubicBezTo>
                    <a:pt x="799" y="757"/>
                    <a:pt x="763" y="735"/>
                    <a:pt x="726" y="712"/>
                  </a:cubicBezTo>
                  <a:lnTo>
                    <a:pt x="726" y="712"/>
                  </a:lnTo>
                  <a:cubicBezTo>
                    <a:pt x="727" y="519"/>
                    <a:pt x="648" y="309"/>
                    <a:pt x="588" y="128"/>
                  </a:cubicBezTo>
                  <a:lnTo>
                    <a:pt x="588" y="128"/>
                  </a:lnTo>
                  <a:cubicBezTo>
                    <a:pt x="587" y="126"/>
                    <a:pt x="587" y="126"/>
                    <a:pt x="586" y="125"/>
                  </a:cubicBezTo>
                  <a:lnTo>
                    <a:pt x="586" y="125"/>
                  </a:lnTo>
                  <a:cubicBezTo>
                    <a:pt x="586" y="125"/>
                    <a:pt x="586" y="125"/>
                    <a:pt x="586" y="124"/>
                  </a:cubicBezTo>
                  <a:lnTo>
                    <a:pt x="586" y="124"/>
                  </a:lnTo>
                  <a:cubicBezTo>
                    <a:pt x="609" y="125"/>
                    <a:pt x="633" y="128"/>
                    <a:pt x="656" y="131"/>
                  </a:cubicBezTo>
                  <a:close/>
                  <a:moveTo>
                    <a:pt x="700" y="1013"/>
                  </a:moveTo>
                  <a:lnTo>
                    <a:pt x="700" y="1013"/>
                  </a:lnTo>
                  <a:cubicBezTo>
                    <a:pt x="783" y="968"/>
                    <a:pt x="863" y="918"/>
                    <a:pt x="940" y="862"/>
                  </a:cubicBezTo>
                  <a:lnTo>
                    <a:pt x="940" y="862"/>
                  </a:lnTo>
                  <a:cubicBezTo>
                    <a:pt x="945" y="864"/>
                    <a:pt x="950" y="866"/>
                    <a:pt x="955" y="868"/>
                  </a:cubicBezTo>
                  <a:lnTo>
                    <a:pt x="955" y="868"/>
                  </a:lnTo>
                  <a:cubicBezTo>
                    <a:pt x="878" y="920"/>
                    <a:pt x="801" y="980"/>
                    <a:pt x="717" y="1019"/>
                  </a:cubicBezTo>
                  <a:lnTo>
                    <a:pt x="717" y="1019"/>
                  </a:lnTo>
                  <a:cubicBezTo>
                    <a:pt x="711" y="1017"/>
                    <a:pt x="706" y="1015"/>
                    <a:pt x="700" y="1013"/>
                  </a:cubicBezTo>
                  <a:close/>
                  <a:moveTo>
                    <a:pt x="816" y="165"/>
                  </a:moveTo>
                  <a:lnTo>
                    <a:pt x="816" y="165"/>
                  </a:lnTo>
                  <a:cubicBezTo>
                    <a:pt x="909" y="376"/>
                    <a:pt x="937" y="616"/>
                    <a:pt x="979" y="841"/>
                  </a:cubicBezTo>
                  <a:lnTo>
                    <a:pt x="979" y="841"/>
                  </a:lnTo>
                  <a:cubicBezTo>
                    <a:pt x="969" y="838"/>
                    <a:pt x="959" y="834"/>
                    <a:pt x="950" y="830"/>
                  </a:cubicBezTo>
                  <a:lnTo>
                    <a:pt x="950" y="830"/>
                  </a:lnTo>
                  <a:cubicBezTo>
                    <a:pt x="915" y="626"/>
                    <a:pt x="873" y="424"/>
                    <a:pt x="822" y="224"/>
                  </a:cubicBezTo>
                  <a:lnTo>
                    <a:pt x="822" y="224"/>
                  </a:lnTo>
                  <a:cubicBezTo>
                    <a:pt x="817" y="204"/>
                    <a:pt x="784" y="208"/>
                    <a:pt x="790" y="228"/>
                  </a:cubicBezTo>
                  <a:lnTo>
                    <a:pt x="790" y="228"/>
                  </a:lnTo>
                  <a:cubicBezTo>
                    <a:pt x="839" y="423"/>
                    <a:pt x="881" y="618"/>
                    <a:pt x="914" y="815"/>
                  </a:cubicBezTo>
                  <a:lnTo>
                    <a:pt x="914" y="815"/>
                  </a:lnTo>
                  <a:cubicBezTo>
                    <a:pt x="900" y="809"/>
                    <a:pt x="887" y="802"/>
                    <a:pt x="873" y="795"/>
                  </a:cubicBezTo>
                  <a:lnTo>
                    <a:pt x="873" y="795"/>
                  </a:lnTo>
                  <a:cubicBezTo>
                    <a:pt x="830" y="571"/>
                    <a:pt x="769" y="351"/>
                    <a:pt x="692" y="136"/>
                  </a:cubicBezTo>
                  <a:lnTo>
                    <a:pt x="692" y="136"/>
                  </a:lnTo>
                  <a:cubicBezTo>
                    <a:pt x="734" y="143"/>
                    <a:pt x="775" y="153"/>
                    <a:pt x="816" y="165"/>
                  </a:cubicBezTo>
                  <a:close/>
                  <a:moveTo>
                    <a:pt x="18" y="192"/>
                  </a:moveTo>
                  <a:lnTo>
                    <a:pt x="18" y="192"/>
                  </a:lnTo>
                  <a:cubicBezTo>
                    <a:pt x="7" y="197"/>
                    <a:pt x="3" y="208"/>
                    <a:pt x="5" y="218"/>
                  </a:cubicBezTo>
                  <a:lnTo>
                    <a:pt x="5" y="218"/>
                  </a:lnTo>
                  <a:cubicBezTo>
                    <a:pt x="1" y="224"/>
                    <a:pt x="0" y="232"/>
                    <a:pt x="3" y="240"/>
                  </a:cubicBezTo>
                  <a:lnTo>
                    <a:pt x="3" y="240"/>
                  </a:lnTo>
                  <a:cubicBezTo>
                    <a:pt x="124" y="513"/>
                    <a:pt x="289" y="857"/>
                    <a:pt x="557" y="1012"/>
                  </a:cubicBezTo>
                  <a:lnTo>
                    <a:pt x="557" y="1012"/>
                  </a:lnTo>
                  <a:cubicBezTo>
                    <a:pt x="767" y="1133"/>
                    <a:pt x="1043" y="1095"/>
                    <a:pt x="1227" y="946"/>
                  </a:cubicBezTo>
                  <a:lnTo>
                    <a:pt x="1227" y="946"/>
                  </a:lnTo>
                  <a:cubicBezTo>
                    <a:pt x="1230" y="944"/>
                    <a:pt x="1231" y="942"/>
                    <a:pt x="1233" y="940"/>
                  </a:cubicBezTo>
                  <a:lnTo>
                    <a:pt x="1233" y="940"/>
                  </a:lnTo>
                  <a:cubicBezTo>
                    <a:pt x="1244" y="940"/>
                    <a:pt x="1255" y="934"/>
                    <a:pt x="1258" y="919"/>
                  </a:cubicBezTo>
                  <a:lnTo>
                    <a:pt x="1258" y="919"/>
                  </a:lnTo>
                  <a:cubicBezTo>
                    <a:pt x="1294" y="650"/>
                    <a:pt x="1165" y="309"/>
                    <a:pt x="928" y="161"/>
                  </a:cubicBezTo>
                  <a:lnTo>
                    <a:pt x="928" y="161"/>
                  </a:lnTo>
                  <a:cubicBezTo>
                    <a:pt x="670" y="0"/>
                    <a:pt x="276" y="71"/>
                    <a:pt x="18" y="192"/>
                  </a:cubicBezTo>
                  <a:close/>
                </a:path>
              </a:pathLst>
            </a:custGeom>
            <a:solidFill>
              <a:schemeClr val="accent6"/>
            </a:solidFill>
            <a:ln>
              <a:noFill/>
            </a:ln>
            <a:effectLst/>
          </p:spPr>
          <p:txBody>
            <a:bodyPr wrap="none" anchor="ctr"/>
            <a:lstStyle/>
            <a:p>
              <a:endParaRPr lang="es-ES_tradnl" sz="919" dirty="0"/>
            </a:p>
          </p:txBody>
        </p:sp>
        <p:grpSp>
          <p:nvGrpSpPr>
            <p:cNvPr id="20" name="Group 19">
              <a:extLst>
                <a:ext uri="{FF2B5EF4-FFF2-40B4-BE49-F238E27FC236}">
                  <a16:creationId xmlns:a16="http://schemas.microsoft.com/office/drawing/2014/main" id="{D1301B29-06FC-BB49-823F-3C78A70D9C3C}"/>
                </a:ext>
              </a:extLst>
            </p:cNvPr>
            <p:cNvGrpSpPr/>
            <p:nvPr/>
          </p:nvGrpSpPr>
          <p:grpSpPr>
            <a:xfrm rot="759599">
              <a:off x="1394973" y="3709498"/>
              <a:ext cx="1522897" cy="1567252"/>
              <a:chOff x="3441122" y="3792279"/>
              <a:chExt cx="778762" cy="801444"/>
            </a:xfrm>
            <a:solidFill>
              <a:schemeClr val="accent6"/>
            </a:solidFill>
          </p:grpSpPr>
          <p:sp>
            <p:nvSpPr>
              <p:cNvPr id="354" name="Freeform 9">
                <a:extLst>
                  <a:ext uri="{FF2B5EF4-FFF2-40B4-BE49-F238E27FC236}">
                    <a16:creationId xmlns:a16="http://schemas.microsoft.com/office/drawing/2014/main" id="{5AD89304-165F-DA46-96B0-0B39E00279F1}"/>
                  </a:ext>
                </a:extLst>
              </p:cNvPr>
              <p:cNvSpPr>
                <a:spLocks noChangeArrowheads="1"/>
              </p:cNvSpPr>
              <p:nvPr/>
            </p:nvSpPr>
            <p:spPr bwMode="auto">
              <a:xfrm>
                <a:off x="4187480" y="4458709"/>
                <a:ext cx="25923" cy="12961"/>
              </a:xfrm>
              <a:custGeom>
                <a:avLst/>
                <a:gdLst>
                  <a:gd name="T0" fmla="*/ 30 w 105"/>
                  <a:gd name="T1" fmla="*/ 50 h 55"/>
                  <a:gd name="T2" fmla="*/ 30 w 105"/>
                  <a:gd name="T3" fmla="*/ 50 h 55"/>
                  <a:gd name="T4" fmla="*/ 84 w 105"/>
                  <a:gd name="T5" fmla="*/ 36 h 55"/>
                  <a:gd name="T6" fmla="*/ 84 w 105"/>
                  <a:gd name="T7" fmla="*/ 36 h 55"/>
                  <a:gd name="T8" fmla="*/ 75 w 105"/>
                  <a:gd name="T9" fmla="*/ 5 h 55"/>
                  <a:gd name="T10" fmla="*/ 75 w 105"/>
                  <a:gd name="T11" fmla="*/ 5 h 55"/>
                  <a:gd name="T12" fmla="*/ 21 w 105"/>
                  <a:gd name="T13" fmla="*/ 18 h 55"/>
                  <a:gd name="T14" fmla="*/ 21 w 105"/>
                  <a:gd name="T15" fmla="*/ 18 h 55"/>
                  <a:gd name="T16" fmla="*/ 30 w 105"/>
                  <a:gd name="T17" fmla="*/ 5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55">
                    <a:moveTo>
                      <a:pt x="30" y="50"/>
                    </a:moveTo>
                    <a:lnTo>
                      <a:pt x="30" y="50"/>
                    </a:lnTo>
                    <a:cubicBezTo>
                      <a:pt x="47" y="45"/>
                      <a:pt x="65" y="41"/>
                      <a:pt x="84" y="36"/>
                    </a:cubicBezTo>
                    <a:lnTo>
                      <a:pt x="84" y="36"/>
                    </a:lnTo>
                    <a:cubicBezTo>
                      <a:pt x="104" y="31"/>
                      <a:pt x="95" y="0"/>
                      <a:pt x="75" y="5"/>
                    </a:cubicBezTo>
                    <a:lnTo>
                      <a:pt x="75" y="5"/>
                    </a:lnTo>
                    <a:cubicBezTo>
                      <a:pt x="57" y="9"/>
                      <a:pt x="39" y="14"/>
                      <a:pt x="21" y="18"/>
                    </a:cubicBezTo>
                    <a:lnTo>
                      <a:pt x="21" y="18"/>
                    </a:lnTo>
                    <a:cubicBezTo>
                      <a:pt x="0" y="23"/>
                      <a:pt x="9" y="54"/>
                      <a:pt x="30" y="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5" name="Freeform 24">
                <a:extLst>
                  <a:ext uri="{FF2B5EF4-FFF2-40B4-BE49-F238E27FC236}">
                    <a16:creationId xmlns:a16="http://schemas.microsoft.com/office/drawing/2014/main" id="{E9C971AB-0FCA-0843-8B39-70880B3CE387}"/>
                  </a:ext>
                </a:extLst>
              </p:cNvPr>
              <p:cNvSpPr>
                <a:spLocks noChangeArrowheads="1"/>
              </p:cNvSpPr>
              <p:nvPr/>
            </p:nvSpPr>
            <p:spPr bwMode="auto">
              <a:xfrm>
                <a:off x="3495127" y="3834403"/>
                <a:ext cx="686952" cy="759320"/>
              </a:xfrm>
              <a:custGeom>
                <a:avLst/>
                <a:gdLst>
                  <a:gd name="T0" fmla="*/ 2727 w 2805"/>
                  <a:gd name="T1" fmla="*/ 219 h 3101"/>
                  <a:gd name="T2" fmla="*/ 2418 w 2805"/>
                  <a:gd name="T3" fmla="*/ 475 h 3101"/>
                  <a:gd name="T4" fmla="*/ 2538 w 2805"/>
                  <a:gd name="T5" fmla="*/ 44 h 3101"/>
                  <a:gd name="T6" fmla="*/ 2417 w 2805"/>
                  <a:gd name="T7" fmla="*/ 365 h 3101"/>
                  <a:gd name="T8" fmla="*/ 2374 w 2805"/>
                  <a:gd name="T9" fmla="*/ 30 h 3101"/>
                  <a:gd name="T10" fmla="*/ 2350 w 2805"/>
                  <a:gd name="T11" fmla="*/ 483 h 3101"/>
                  <a:gd name="T12" fmla="*/ 2334 w 2805"/>
                  <a:gd name="T13" fmla="*/ 514 h 3101"/>
                  <a:gd name="T14" fmla="*/ 1873 w 2805"/>
                  <a:gd name="T15" fmla="*/ 1145 h 3101"/>
                  <a:gd name="T16" fmla="*/ 1736 w 2805"/>
                  <a:gd name="T17" fmla="*/ 740 h 3101"/>
                  <a:gd name="T18" fmla="*/ 2115 w 2805"/>
                  <a:gd name="T19" fmla="*/ 596 h 3101"/>
                  <a:gd name="T20" fmla="*/ 1850 w 2805"/>
                  <a:gd name="T21" fmla="*/ 669 h 3101"/>
                  <a:gd name="T22" fmla="*/ 1996 w 2805"/>
                  <a:gd name="T23" fmla="*/ 478 h 3101"/>
                  <a:gd name="T24" fmla="*/ 1856 w 2805"/>
                  <a:gd name="T25" fmla="*/ 432 h 3101"/>
                  <a:gd name="T26" fmla="*/ 1725 w 2805"/>
                  <a:gd name="T27" fmla="*/ 669 h 3101"/>
                  <a:gd name="T28" fmla="*/ 1682 w 2805"/>
                  <a:gd name="T29" fmla="*/ 644 h 3101"/>
                  <a:gd name="T30" fmla="*/ 1544 w 2805"/>
                  <a:gd name="T31" fmla="*/ 349 h 3101"/>
                  <a:gd name="T32" fmla="*/ 1517 w 2805"/>
                  <a:gd name="T33" fmla="*/ 855 h 3101"/>
                  <a:gd name="T34" fmla="*/ 1557 w 2805"/>
                  <a:gd name="T35" fmla="*/ 707 h 3101"/>
                  <a:gd name="T36" fmla="*/ 1516 w 2805"/>
                  <a:gd name="T37" fmla="*/ 808 h 3101"/>
                  <a:gd name="T38" fmla="*/ 1518 w 2805"/>
                  <a:gd name="T39" fmla="*/ 718 h 3101"/>
                  <a:gd name="T40" fmla="*/ 1487 w 2805"/>
                  <a:gd name="T41" fmla="*/ 739 h 3101"/>
                  <a:gd name="T42" fmla="*/ 1485 w 2805"/>
                  <a:gd name="T43" fmla="*/ 797 h 3101"/>
                  <a:gd name="T44" fmla="*/ 1410 w 2805"/>
                  <a:gd name="T45" fmla="*/ 737 h 3101"/>
                  <a:gd name="T46" fmla="*/ 1431 w 2805"/>
                  <a:gd name="T47" fmla="*/ 809 h 3101"/>
                  <a:gd name="T48" fmla="*/ 1401 w 2805"/>
                  <a:gd name="T49" fmla="*/ 828 h 3101"/>
                  <a:gd name="T50" fmla="*/ 1529 w 2805"/>
                  <a:gd name="T51" fmla="*/ 1027 h 3101"/>
                  <a:gd name="T52" fmla="*/ 994 w 2805"/>
                  <a:gd name="T53" fmla="*/ 822 h 3101"/>
                  <a:gd name="T54" fmla="*/ 1257 w 2805"/>
                  <a:gd name="T55" fmla="*/ 612 h 3101"/>
                  <a:gd name="T56" fmla="*/ 1176 w 2805"/>
                  <a:gd name="T57" fmla="*/ 514 h 3101"/>
                  <a:gd name="T58" fmla="*/ 1044 w 2805"/>
                  <a:gd name="T59" fmla="*/ 517 h 3101"/>
                  <a:gd name="T60" fmla="*/ 787 w 2805"/>
                  <a:gd name="T61" fmla="*/ 528 h 3101"/>
                  <a:gd name="T62" fmla="*/ 934 w 2805"/>
                  <a:gd name="T63" fmla="*/ 776 h 3101"/>
                  <a:gd name="T64" fmla="*/ 708 w 2805"/>
                  <a:gd name="T65" fmla="*/ 664 h 3101"/>
                  <a:gd name="T66" fmla="*/ 948 w 2805"/>
                  <a:gd name="T67" fmla="*/ 815 h 3101"/>
                  <a:gd name="T68" fmla="*/ 1112 w 2805"/>
                  <a:gd name="T69" fmla="*/ 1582 h 3101"/>
                  <a:gd name="T70" fmla="*/ 514 w 2805"/>
                  <a:gd name="T71" fmla="*/ 754 h 3101"/>
                  <a:gd name="T72" fmla="*/ 534 w 2805"/>
                  <a:gd name="T73" fmla="*/ 689 h 3101"/>
                  <a:gd name="T74" fmla="*/ 491 w 2805"/>
                  <a:gd name="T75" fmla="*/ 679 h 3101"/>
                  <a:gd name="T76" fmla="*/ 492 w 2805"/>
                  <a:gd name="T77" fmla="*/ 570 h 3101"/>
                  <a:gd name="T78" fmla="*/ 417 w 2805"/>
                  <a:gd name="T79" fmla="*/ 746 h 3101"/>
                  <a:gd name="T80" fmla="*/ 385 w 2805"/>
                  <a:gd name="T81" fmla="*/ 708 h 3101"/>
                  <a:gd name="T82" fmla="*/ 182 w 2805"/>
                  <a:gd name="T83" fmla="*/ 396 h 3101"/>
                  <a:gd name="T84" fmla="*/ 43 w 2805"/>
                  <a:gd name="T85" fmla="*/ 488 h 3101"/>
                  <a:gd name="T86" fmla="*/ 38 w 2805"/>
                  <a:gd name="T87" fmla="*/ 646 h 3101"/>
                  <a:gd name="T88" fmla="*/ 1120 w 2805"/>
                  <a:gd name="T89" fmla="*/ 1647 h 3101"/>
                  <a:gd name="T90" fmla="*/ 1285 w 2805"/>
                  <a:gd name="T91" fmla="*/ 3070 h 3101"/>
                  <a:gd name="T92" fmla="*/ 1185 w 2805"/>
                  <a:gd name="T93" fmla="*/ 1667 h 3101"/>
                  <a:gd name="T94" fmla="*/ 1834 w 2805"/>
                  <a:gd name="T95" fmla="*/ 1252 h 3101"/>
                  <a:gd name="T96" fmla="*/ 1883 w 2805"/>
                  <a:gd name="T97" fmla="*/ 1231 h 3101"/>
                  <a:gd name="T98" fmla="*/ 2178 w 2805"/>
                  <a:gd name="T99" fmla="*/ 1185 h 3101"/>
                  <a:gd name="T100" fmla="*/ 2243 w 2805"/>
                  <a:gd name="T101" fmla="*/ 1149 h 3101"/>
                  <a:gd name="T102" fmla="*/ 2166 w 2805"/>
                  <a:gd name="T103" fmla="*/ 1138 h 3101"/>
                  <a:gd name="T104" fmla="*/ 2264 w 2805"/>
                  <a:gd name="T105" fmla="*/ 1056 h 3101"/>
                  <a:gd name="T106" fmla="*/ 2162 w 2805"/>
                  <a:gd name="T107" fmla="*/ 1107 h 3101"/>
                  <a:gd name="T108" fmla="*/ 2148 w 2805"/>
                  <a:gd name="T109" fmla="*/ 1068 h 3101"/>
                  <a:gd name="T110" fmla="*/ 2152 w 2805"/>
                  <a:gd name="T111" fmla="*/ 967 h 3101"/>
                  <a:gd name="T112" fmla="*/ 2375 w 2805"/>
                  <a:gd name="T113" fmla="*/ 541 h 3101"/>
                  <a:gd name="T114" fmla="*/ 2499 w 2805"/>
                  <a:gd name="T115" fmla="*/ 579 h 3101"/>
                  <a:gd name="T116" fmla="*/ 2577 w 2805"/>
                  <a:gd name="T117" fmla="*/ 549 h 3101"/>
                  <a:gd name="T118" fmla="*/ 2787 w 2805"/>
                  <a:gd name="T119" fmla="*/ 369 h 3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5" h="3101">
                    <a:moveTo>
                      <a:pt x="2770" y="341"/>
                    </a:moveTo>
                    <a:lnTo>
                      <a:pt x="2770" y="341"/>
                    </a:lnTo>
                    <a:cubicBezTo>
                      <a:pt x="2743" y="361"/>
                      <a:pt x="2516" y="495"/>
                      <a:pt x="2428" y="507"/>
                    </a:cubicBezTo>
                    <a:lnTo>
                      <a:pt x="2428" y="507"/>
                    </a:lnTo>
                    <a:cubicBezTo>
                      <a:pt x="2543" y="428"/>
                      <a:pt x="2643" y="332"/>
                      <a:pt x="2727" y="219"/>
                    </a:cubicBezTo>
                    <a:lnTo>
                      <a:pt x="2727" y="219"/>
                    </a:lnTo>
                    <a:cubicBezTo>
                      <a:pt x="2739" y="202"/>
                      <a:pt x="2711" y="186"/>
                      <a:pt x="2698" y="203"/>
                    </a:cubicBezTo>
                    <a:lnTo>
                      <a:pt x="2698" y="203"/>
                    </a:lnTo>
                    <a:cubicBezTo>
                      <a:pt x="2620" y="309"/>
                      <a:pt x="2526" y="400"/>
                      <a:pt x="2418" y="475"/>
                    </a:cubicBezTo>
                    <a:lnTo>
                      <a:pt x="2418" y="475"/>
                    </a:lnTo>
                    <a:cubicBezTo>
                      <a:pt x="2431" y="440"/>
                      <a:pt x="2440" y="398"/>
                      <a:pt x="2448" y="374"/>
                    </a:cubicBezTo>
                    <a:lnTo>
                      <a:pt x="2448" y="374"/>
                    </a:lnTo>
                    <a:cubicBezTo>
                      <a:pt x="2489" y="267"/>
                      <a:pt x="2529" y="159"/>
                      <a:pt x="2569" y="52"/>
                    </a:cubicBezTo>
                    <a:lnTo>
                      <a:pt x="2569" y="52"/>
                    </a:lnTo>
                    <a:cubicBezTo>
                      <a:pt x="2577" y="32"/>
                      <a:pt x="2545" y="24"/>
                      <a:pt x="2538" y="44"/>
                    </a:cubicBezTo>
                    <a:lnTo>
                      <a:pt x="2538" y="44"/>
                    </a:lnTo>
                    <a:cubicBezTo>
                      <a:pt x="2510" y="119"/>
                      <a:pt x="2482" y="194"/>
                      <a:pt x="2453" y="269"/>
                    </a:cubicBezTo>
                    <a:lnTo>
                      <a:pt x="2453" y="269"/>
                    </a:lnTo>
                    <a:cubicBezTo>
                      <a:pt x="2441" y="301"/>
                      <a:pt x="2429" y="333"/>
                      <a:pt x="2417" y="365"/>
                    </a:cubicBezTo>
                    <a:lnTo>
                      <a:pt x="2417" y="365"/>
                    </a:lnTo>
                    <a:cubicBezTo>
                      <a:pt x="2409" y="387"/>
                      <a:pt x="2401" y="408"/>
                      <a:pt x="2393" y="430"/>
                    </a:cubicBezTo>
                    <a:lnTo>
                      <a:pt x="2393" y="430"/>
                    </a:lnTo>
                    <a:cubicBezTo>
                      <a:pt x="2386" y="442"/>
                      <a:pt x="2382" y="454"/>
                      <a:pt x="2380" y="467"/>
                    </a:cubicBezTo>
                    <a:lnTo>
                      <a:pt x="2380" y="467"/>
                    </a:lnTo>
                    <a:cubicBezTo>
                      <a:pt x="2349" y="321"/>
                      <a:pt x="2347" y="176"/>
                      <a:pt x="2374" y="30"/>
                    </a:cubicBezTo>
                    <a:lnTo>
                      <a:pt x="2374" y="30"/>
                    </a:lnTo>
                    <a:cubicBezTo>
                      <a:pt x="2378" y="9"/>
                      <a:pt x="2347" y="0"/>
                      <a:pt x="2343" y="21"/>
                    </a:cubicBezTo>
                    <a:lnTo>
                      <a:pt x="2343" y="21"/>
                    </a:lnTo>
                    <a:cubicBezTo>
                      <a:pt x="2314" y="176"/>
                      <a:pt x="2316" y="329"/>
                      <a:pt x="2350" y="483"/>
                    </a:cubicBezTo>
                    <a:lnTo>
                      <a:pt x="2350" y="483"/>
                    </a:lnTo>
                    <a:cubicBezTo>
                      <a:pt x="2273" y="396"/>
                      <a:pt x="2232" y="288"/>
                      <a:pt x="2233" y="170"/>
                    </a:cubicBezTo>
                    <a:lnTo>
                      <a:pt x="2233" y="170"/>
                    </a:lnTo>
                    <a:cubicBezTo>
                      <a:pt x="2233" y="149"/>
                      <a:pt x="2201" y="149"/>
                      <a:pt x="2200" y="170"/>
                    </a:cubicBezTo>
                    <a:lnTo>
                      <a:pt x="2200" y="170"/>
                    </a:lnTo>
                    <a:cubicBezTo>
                      <a:pt x="2200" y="299"/>
                      <a:pt x="2247" y="420"/>
                      <a:pt x="2334" y="514"/>
                    </a:cubicBezTo>
                    <a:lnTo>
                      <a:pt x="2334" y="514"/>
                    </a:lnTo>
                    <a:cubicBezTo>
                      <a:pt x="2334" y="515"/>
                      <a:pt x="2334" y="515"/>
                      <a:pt x="2334" y="515"/>
                    </a:cubicBezTo>
                    <a:lnTo>
                      <a:pt x="2334" y="515"/>
                    </a:lnTo>
                    <a:cubicBezTo>
                      <a:pt x="2212" y="747"/>
                      <a:pt x="2057" y="958"/>
                      <a:pt x="1873" y="1145"/>
                    </a:cubicBezTo>
                    <a:lnTo>
                      <a:pt x="1873" y="1145"/>
                    </a:lnTo>
                    <a:cubicBezTo>
                      <a:pt x="1778" y="1242"/>
                      <a:pt x="1674" y="1329"/>
                      <a:pt x="1565" y="1410"/>
                    </a:cubicBezTo>
                    <a:lnTo>
                      <a:pt x="1565" y="1410"/>
                    </a:lnTo>
                    <a:cubicBezTo>
                      <a:pt x="1476" y="1476"/>
                      <a:pt x="1351" y="1578"/>
                      <a:pt x="1232" y="1610"/>
                    </a:cubicBezTo>
                    <a:lnTo>
                      <a:pt x="1232" y="1610"/>
                    </a:lnTo>
                    <a:cubicBezTo>
                      <a:pt x="1434" y="1336"/>
                      <a:pt x="1590" y="1046"/>
                      <a:pt x="1736" y="740"/>
                    </a:cubicBezTo>
                    <a:lnTo>
                      <a:pt x="1736" y="740"/>
                    </a:lnTo>
                    <a:cubicBezTo>
                      <a:pt x="1739" y="738"/>
                      <a:pt x="1742" y="735"/>
                      <a:pt x="1743" y="732"/>
                    </a:cubicBezTo>
                    <a:lnTo>
                      <a:pt x="1743" y="732"/>
                    </a:lnTo>
                    <a:cubicBezTo>
                      <a:pt x="1888" y="744"/>
                      <a:pt x="2004" y="689"/>
                      <a:pt x="2115" y="596"/>
                    </a:cubicBezTo>
                    <a:lnTo>
                      <a:pt x="2115" y="596"/>
                    </a:lnTo>
                    <a:cubicBezTo>
                      <a:pt x="2131" y="582"/>
                      <a:pt x="2108" y="559"/>
                      <a:pt x="2091" y="573"/>
                    </a:cubicBezTo>
                    <a:lnTo>
                      <a:pt x="2091" y="573"/>
                    </a:lnTo>
                    <a:cubicBezTo>
                      <a:pt x="2005" y="646"/>
                      <a:pt x="1916" y="692"/>
                      <a:pt x="1809" y="700"/>
                    </a:cubicBezTo>
                    <a:lnTo>
                      <a:pt x="1809" y="700"/>
                    </a:lnTo>
                    <a:cubicBezTo>
                      <a:pt x="1824" y="690"/>
                      <a:pt x="1838" y="678"/>
                      <a:pt x="1850" y="669"/>
                    </a:cubicBezTo>
                    <a:lnTo>
                      <a:pt x="1850" y="669"/>
                    </a:lnTo>
                    <a:cubicBezTo>
                      <a:pt x="1913" y="619"/>
                      <a:pt x="1970" y="564"/>
                      <a:pt x="2019" y="501"/>
                    </a:cubicBezTo>
                    <a:lnTo>
                      <a:pt x="2019" y="501"/>
                    </a:lnTo>
                    <a:cubicBezTo>
                      <a:pt x="2032" y="485"/>
                      <a:pt x="2009" y="462"/>
                      <a:pt x="1996" y="478"/>
                    </a:cubicBezTo>
                    <a:lnTo>
                      <a:pt x="1996" y="478"/>
                    </a:lnTo>
                    <a:cubicBezTo>
                      <a:pt x="1966" y="516"/>
                      <a:pt x="1933" y="553"/>
                      <a:pt x="1897" y="586"/>
                    </a:cubicBezTo>
                    <a:lnTo>
                      <a:pt x="1897" y="586"/>
                    </a:lnTo>
                    <a:cubicBezTo>
                      <a:pt x="1872" y="611"/>
                      <a:pt x="1804" y="682"/>
                      <a:pt x="1755" y="692"/>
                    </a:cubicBezTo>
                    <a:lnTo>
                      <a:pt x="1755" y="692"/>
                    </a:lnTo>
                    <a:cubicBezTo>
                      <a:pt x="1764" y="597"/>
                      <a:pt x="1797" y="509"/>
                      <a:pt x="1856" y="432"/>
                    </a:cubicBezTo>
                    <a:lnTo>
                      <a:pt x="1856" y="432"/>
                    </a:lnTo>
                    <a:cubicBezTo>
                      <a:pt x="1869" y="415"/>
                      <a:pt x="1840" y="398"/>
                      <a:pt x="1827" y="415"/>
                    </a:cubicBezTo>
                    <a:lnTo>
                      <a:pt x="1827" y="415"/>
                    </a:lnTo>
                    <a:cubicBezTo>
                      <a:pt x="1771" y="491"/>
                      <a:pt x="1736" y="577"/>
                      <a:pt x="1725" y="669"/>
                    </a:cubicBezTo>
                    <a:lnTo>
                      <a:pt x="1725" y="669"/>
                    </a:lnTo>
                    <a:cubicBezTo>
                      <a:pt x="1690" y="574"/>
                      <a:pt x="1678" y="475"/>
                      <a:pt x="1688" y="372"/>
                    </a:cubicBezTo>
                    <a:lnTo>
                      <a:pt x="1688" y="372"/>
                    </a:lnTo>
                    <a:cubicBezTo>
                      <a:pt x="1691" y="351"/>
                      <a:pt x="1658" y="351"/>
                      <a:pt x="1656" y="372"/>
                    </a:cubicBezTo>
                    <a:lnTo>
                      <a:pt x="1656" y="372"/>
                    </a:lnTo>
                    <a:cubicBezTo>
                      <a:pt x="1646" y="466"/>
                      <a:pt x="1655" y="556"/>
                      <a:pt x="1682" y="644"/>
                    </a:cubicBezTo>
                    <a:lnTo>
                      <a:pt x="1682" y="644"/>
                    </a:lnTo>
                    <a:cubicBezTo>
                      <a:pt x="1609" y="563"/>
                      <a:pt x="1564" y="465"/>
                      <a:pt x="1577" y="349"/>
                    </a:cubicBezTo>
                    <a:lnTo>
                      <a:pt x="1577" y="349"/>
                    </a:lnTo>
                    <a:cubicBezTo>
                      <a:pt x="1579" y="329"/>
                      <a:pt x="1547" y="329"/>
                      <a:pt x="1544" y="349"/>
                    </a:cubicBezTo>
                    <a:lnTo>
                      <a:pt x="1544" y="349"/>
                    </a:lnTo>
                    <a:cubicBezTo>
                      <a:pt x="1528" y="492"/>
                      <a:pt x="1597" y="613"/>
                      <a:pt x="1698" y="707"/>
                    </a:cubicBezTo>
                    <a:lnTo>
                      <a:pt x="1698" y="707"/>
                    </a:lnTo>
                    <a:cubicBezTo>
                      <a:pt x="1651" y="805"/>
                      <a:pt x="1604" y="901"/>
                      <a:pt x="1554" y="995"/>
                    </a:cubicBezTo>
                    <a:lnTo>
                      <a:pt x="1554" y="995"/>
                    </a:lnTo>
                    <a:cubicBezTo>
                      <a:pt x="1542" y="949"/>
                      <a:pt x="1530" y="902"/>
                      <a:pt x="1517" y="855"/>
                    </a:cubicBezTo>
                    <a:lnTo>
                      <a:pt x="1517" y="855"/>
                    </a:lnTo>
                    <a:cubicBezTo>
                      <a:pt x="1555" y="838"/>
                      <a:pt x="1584" y="740"/>
                      <a:pt x="1589" y="716"/>
                    </a:cubicBezTo>
                    <a:lnTo>
                      <a:pt x="1589" y="716"/>
                    </a:lnTo>
                    <a:cubicBezTo>
                      <a:pt x="1591" y="695"/>
                      <a:pt x="1560" y="687"/>
                      <a:pt x="1557" y="707"/>
                    </a:cubicBezTo>
                    <a:lnTo>
                      <a:pt x="1557" y="707"/>
                    </a:lnTo>
                    <a:cubicBezTo>
                      <a:pt x="1554" y="728"/>
                      <a:pt x="1549" y="748"/>
                      <a:pt x="1540" y="768"/>
                    </a:cubicBezTo>
                    <a:lnTo>
                      <a:pt x="1540" y="768"/>
                    </a:lnTo>
                    <a:cubicBezTo>
                      <a:pt x="1536" y="779"/>
                      <a:pt x="1530" y="788"/>
                      <a:pt x="1524" y="798"/>
                    </a:cubicBezTo>
                    <a:lnTo>
                      <a:pt x="1524" y="798"/>
                    </a:lnTo>
                    <a:cubicBezTo>
                      <a:pt x="1523" y="801"/>
                      <a:pt x="1519" y="804"/>
                      <a:pt x="1516" y="808"/>
                    </a:cubicBezTo>
                    <a:lnTo>
                      <a:pt x="1516" y="808"/>
                    </a:lnTo>
                    <a:cubicBezTo>
                      <a:pt x="1516" y="807"/>
                      <a:pt x="1516" y="806"/>
                      <a:pt x="1517" y="806"/>
                    </a:cubicBezTo>
                    <a:lnTo>
                      <a:pt x="1517" y="806"/>
                    </a:lnTo>
                    <a:cubicBezTo>
                      <a:pt x="1520" y="776"/>
                      <a:pt x="1521" y="747"/>
                      <a:pt x="1518" y="718"/>
                    </a:cubicBezTo>
                    <a:lnTo>
                      <a:pt x="1518" y="718"/>
                    </a:lnTo>
                    <a:cubicBezTo>
                      <a:pt x="1516" y="700"/>
                      <a:pt x="1492" y="695"/>
                      <a:pt x="1486" y="714"/>
                    </a:cubicBezTo>
                    <a:lnTo>
                      <a:pt x="1486" y="714"/>
                    </a:lnTo>
                    <a:cubicBezTo>
                      <a:pt x="1484" y="717"/>
                      <a:pt x="1484" y="720"/>
                      <a:pt x="1483" y="723"/>
                    </a:cubicBezTo>
                    <a:lnTo>
                      <a:pt x="1483" y="723"/>
                    </a:lnTo>
                    <a:cubicBezTo>
                      <a:pt x="1480" y="730"/>
                      <a:pt x="1483" y="735"/>
                      <a:pt x="1487" y="739"/>
                    </a:cubicBezTo>
                    <a:lnTo>
                      <a:pt x="1487" y="739"/>
                    </a:lnTo>
                    <a:cubicBezTo>
                      <a:pt x="1488" y="750"/>
                      <a:pt x="1488" y="760"/>
                      <a:pt x="1488" y="771"/>
                    </a:cubicBezTo>
                    <a:lnTo>
                      <a:pt x="1488" y="771"/>
                    </a:lnTo>
                    <a:cubicBezTo>
                      <a:pt x="1487" y="780"/>
                      <a:pt x="1486" y="788"/>
                      <a:pt x="1485" y="797"/>
                    </a:cubicBezTo>
                    <a:lnTo>
                      <a:pt x="1485" y="797"/>
                    </a:lnTo>
                    <a:cubicBezTo>
                      <a:pt x="1485" y="798"/>
                      <a:pt x="1484" y="800"/>
                      <a:pt x="1484" y="801"/>
                    </a:cubicBezTo>
                    <a:lnTo>
                      <a:pt x="1484" y="801"/>
                    </a:lnTo>
                    <a:cubicBezTo>
                      <a:pt x="1463" y="782"/>
                      <a:pt x="1448" y="756"/>
                      <a:pt x="1441" y="728"/>
                    </a:cubicBezTo>
                    <a:lnTo>
                      <a:pt x="1441" y="728"/>
                    </a:lnTo>
                    <a:cubicBezTo>
                      <a:pt x="1436" y="707"/>
                      <a:pt x="1405" y="716"/>
                      <a:pt x="1410" y="737"/>
                    </a:cubicBezTo>
                    <a:lnTo>
                      <a:pt x="1410" y="737"/>
                    </a:lnTo>
                    <a:cubicBezTo>
                      <a:pt x="1418" y="771"/>
                      <a:pt x="1436" y="801"/>
                      <a:pt x="1462" y="824"/>
                    </a:cubicBezTo>
                    <a:lnTo>
                      <a:pt x="1462" y="824"/>
                    </a:lnTo>
                    <a:cubicBezTo>
                      <a:pt x="1450" y="821"/>
                      <a:pt x="1440" y="815"/>
                      <a:pt x="1431" y="809"/>
                    </a:cubicBezTo>
                    <a:lnTo>
                      <a:pt x="1431" y="809"/>
                    </a:lnTo>
                    <a:cubicBezTo>
                      <a:pt x="1415" y="799"/>
                      <a:pt x="1381" y="779"/>
                      <a:pt x="1391" y="756"/>
                    </a:cubicBezTo>
                    <a:lnTo>
                      <a:pt x="1391" y="756"/>
                    </a:lnTo>
                    <a:cubicBezTo>
                      <a:pt x="1400" y="737"/>
                      <a:pt x="1372" y="720"/>
                      <a:pt x="1363" y="740"/>
                    </a:cubicBezTo>
                    <a:lnTo>
                      <a:pt x="1363" y="740"/>
                    </a:lnTo>
                    <a:cubicBezTo>
                      <a:pt x="1345" y="778"/>
                      <a:pt x="1371" y="806"/>
                      <a:pt x="1401" y="828"/>
                    </a:cubicBezTo>
                    <a:lnTo>
                      <a:pt x="1401" y="828"/>
                    </a:lnTo>
                    <a:cubicBezTo>
                      <a:pt x="1426" y="846"/>
                      <a:pt x="1454" y="861"/>
                      <a:pt x="1484" y="858"/>
                    </a:cubicBezTo>
                    <a:lnTo>
                      <a:pt x="1484" y="858"/>
                    </a:lnTo>
                    <a:cubicBezTo>
                      <a:pt x="1499" y="914"/>
                      <a:pt x="1514" y="970"/>
                      <a:pt x="1529" y="1027"/>
                    </a:cubicBezTo>
                    <a:lnTo>
                      <a:pt x="1529" y="1027"/>
                    </a:lnTo>
                    <a:cubicBezTo>
                      <a:pt x="1530" y="1030"/>
                      <a:pt x="1532" y="1033"/>
                      <a:pt x="1534" y="1034"/>
                    </a:cubicBezTo>
                    <a:lnTo>
                      <a:pt x="1534" y="1034"/>
                    </a:lnTo>
                    <a:cubicBezTo>
                      <a:pt x="1427" y="1233"/>
                      <a:pt x="1311" y="1426"/>
                      <a:pt x="1172" y="1610"/>
                    </a:cubicBezTo>
                    <a:lnTo>
                      <a:pt x="1172" y="1610"/>
                    </a:lnTo>
                    <a:cubicBezTo>
                      <a:pt x="1090" y="1352"/>
                      <a:pt x="1030" y="1089"/>
                      <a:pt x="994" y="822"/>
                    </a:cubicBezTo>
                    <a:lnTo>
                      <a:pt x="994" y="822"/>
                    </a:lnTo>
                    <a:cubicBezTo>
                      <a:pt x="1109" y="794"/>
                      <a:pt x="1197" y="715"/>
                      <a:pt x="1281" y="635"/>
                    </a:cubicBezTo>
                    <a:lnTo>
                      <a:pt x="1281" y="635"/>
                    </a:lnTo>
                    <a:cubicBezTo>
                      <a:pt x="1295" y="620"/>
                      <a:pt x="1272" y="598"/>
                      <a:pt x="1257" y="612"/>
                    </a:cubicBezTo>
                    <a:lnTo>
                      <a:pt x="1257" y="612"/>
                    </a:lnTo>
                    <a:cubicBezTo>
                      <a:pt x="1190" y="677"/>
                      <a:pt x="1121" y="741"/>
                      <a:pt x="1035" y="775"/>
                    </a:cubicBezTo>
                    <a:lnTo>
                      <a:pt x="1035" y="775"/>
                    </a:lnTo>
                    <a:cubicBezTo>
                      <a:pt x="1106" y="705"/>
                      <a:pt x="1164" y="623"/>
                      <a:pt x="1204" y="530"/>
                    </a:cubicBezTo>
                    <a:lnTo>
                      <a:pt x="1204" y="530"/>
                    </a:lnTo>
                    <a:cubicBezTo>
                      <a:pt x="1213" y="512"/>
                      <a:pt x="1184" y="495"/>
                      <a:pt x="1176" y="514"/>
                    </a:cubicBezTo>
                    <a:lnTo>
                      <a:pt x="1176" y="514"/>
                    </a:lnTo>
                    <a:cubicBezTo>
                      <a:pt x="1134" y="611"/>
                      <a:pt x="1074" y="695"/>
                      <a:pt x="997" y="766"/>
                    </a:cubicBezTo>
                    <a:lnTo>
                      <a:pt x="997" y="766"/>
                    </a:lnTo>
                    <a:cubicBezTo>
                      <a:pt x="1025" y="685"/>
                      <a:pt x="1040" y="603"/>
                      <a:pt x="1044" y="517"/>
                    </a:cubicBezTo>
                    <a:lnTo>
                      <a:pt x="1044" y="517"/>
                    </a:lnTo>
                    <a:cubicBezTo>
                      <a:pt x="1045" y="496"/>
                      <a:pt x="1012" y="496"/>
                      <a:pt x="1011" y="517"/>
                    </a:cubicBezTo>
                    <a:lnTo>
                      <a:pt x="1011" y="517"/>
                    </a:lnTo>
                    <a:cubicBezTo>
                      <a:pt x="1008" y="601"/>
                      <a:pt x="992" y="682"/>
                      <a:pt x="964" y="761"/>
                    </a:cubicBezTo>
                    <a:lnTo>
                      <a:pt x="964" y="761"/>
                    </a:lnTo>
                    <a:cubicBezTo>
                      <a:pt x="896" y="692"/>
                      <a:pt x="813" y="622"/>
                      <a:pt x="787" y="528"/>
                    </a:cubicBezTo>
                    <a:lnTo>
                      <a:pt x="787" y="528"/>
                    </a:lnTo>
                    <a:cubicBezTo>
                      <a:pt x="782" y="508"/>
                      <a:pt x="750" y="516"/>
                      <a:pt x="756" y="537"/>
                    </a:cubicBezTo>
                    <a:lnTo>
                      <a:pt x="756" y="537"/>
                    </a:lnTo>
                    <a:cubicBezTo>
                      <a:pt x="783" y="634"/>
                      <a:pt x="863" y="706"/>
                      <a:pt x="934" y="776"/>
                    </a:cubicBezTo>
                    <a:lnTo>
                      <a:pt x="934" y="776"/>
                    </a:lnTo>
                    <a:cubicBezTo>
                      <a:pt x="903" y="766"/>
                      <a:pt x="870" y="760"/>
                      <a:pt x="839" y="747"/>
                    </a:cubicBezTo>
                    <a:lnTo>
                      <a:pt x="839" y="747"/>
                    </a:lnTo>
                    <a:cubicBezTo>
                      <a:pt x="794" y="727"/>
                      <a:pt x="759" y="690"/>
                      <a:pt x="736" y="648"/>
                    </a:cubicBezTo>
                    <a:lnTo>
                      <a:pt x="736" y="648"/>
                    </a:lnTo>
                    <a:cubicBezTo>
                      <a:pt x="726" y="630"/>
                      <a:pt x="698" y="646"/>
                      <a:pt x="708" y="664"/>
                    </a:cubicBezTo>
                    <a:lnTo>
                      <a:pt x="708" y="664"/>
                    </a:lnTo>
                    <a:cubicBezTo>
                      <a:pt x="730" y="704"/>
                      <a:pt x="760" y="736"/>
                      <a:pt x="798" y="762"/>
                    </a:cubicBezTo>
                    <a:lnTo>
                      <a:pt x="798" y="762"/>
                    </a:lnTo>
                    <a:cubicBezTo>
                      <a:pt x="844" y="792"/>
                      <a:pt x="899" y="794"/>
                      <a:pt x="948" y="815"/>
                    </a:cubicBezTo>
                    <a:lnTo>
                      <a:pt x="948" y="815"/>
                    </a:lnTo>
                    <a:cubicBezTo>
                      <a:pt x="948" y="815"/>
                      <a:pt x="949" y="815"/>
                      <a:pt x="949" y="816"/>
                    </a:cubicBezTo>
                    <a:lnTo>
                      <a:pt x="949" y="816"/>
                    </a:lnTo>
                    <a:cubicBezTo>
                      <a:pt x="947" y="820"/>
                      <a:pt x="946" y="825"/>
                      <a:pt x="946" y="831"/>
                    </a:cubicBezTo>
                    <a:lnTo>
                      <a:pt x="946" y="831"/>
                    </a:lnTo>
                    <a:cubicBezTo>
                      <a:pt x="981" y="1086"/>
                      <a:pt x="1036" y="1336"/>
                      <a:pt x="1112" y="1582"/>
                    </a:cubicBezTo>
                    <a:lnTo>
                      <a:pt x="1112" y="1582"/>
                    </a:lnTo>
                    <a:cubicBezTo>
                      <a:pt x="827" y="1382"/>
                      <a:pt x="595" y="1121"/>
                      <a:pt x="430" y="814"/>
                    </a:cubicBezTo>
                    <a:lnTo>
                      <a:pt x="430" y="814"/>
                    </a:lnTo>
                    <a:cubicBezTo>
                      <a:pt x="462" y="802"/>
                      <a:pt x="495" y="770"/>
                      <a:pt x="514" y="754"/>
                    </a:cubicBezTo>
                    <a:lnTo>
                      <a:pt x="514" y="754"/>
                    </a:lnTo>
                    <a:cubicBezTo>
                      <a:pt x="572" y="704"/>
                      <a:pt x="618" y="639"/>
                      <a:pt x="650" y="569"/>
                    </a:cubicBezTo>
                    <a:lnTo>
                      <a:pt x="650" y="569"/>
                    </a:lnTo>
                    <a:cubicBezTo>
                      <a:pt x="659" y="550"/>
                      <a:pt x="631" y="534"/>
                      <a:pt x="622" y="553"/>
                    </a:cubicBezTo>
                    <a:lnTo>
                      <a:pt x="622" y="553"/>
                    </a:lnTo>
                    <a:cubicBezTo>
                      <a:pt x="600" y="603"/>
                      <a:pt x="570" y="648"/>
                      <a:pt x="534" y="689"/>
                    </a:cubicBezTo>
                    <a:lnTo>
                      <a:pt x="534" y="689"/>
                    </a:lnTo>
                    <a:cubicBezTo>
                      <a:pt x="524" y="700"/>
                      <a:pt x="474" y="752"/>
                      <a:pt x="437" y="775"/>
                    </a:cubicBezTo>
                    <a:lnTo>
                      <a:pt x="437" y="775"/>
                    </a:lnTo>
                    <a:cubicBezTo>
                      <a:pt x="463" y="749"/>
                      <a:pt x="483" y="698"/>
                      <a:pt x="491" y="679"/>
                    </a:cubicBezTo>
                    <a:lnTo>
                      <a:pt x="491" y="679"/>
                    </a:lnTo>
                    <a:cubicBezTo>
                      <a:pt x="535" y="576"/>
                      <a:pt x="545" y="470"/>
                      <a:pt x="520" y="361"/>
                    </a:cubicBezTo>
                    <a:lnTo>
                      <a:pt x="520" y="361"/>
                    </a:lnTo>
                    <a:cubicBezTo>
                      <a:pt x="516" y="341"/>
                      <a:pt x="484" y="349"/>
                      <a:pt x="489" y="370"/>
                    </a:cubicBezTo>
                    <a:lnTo>
                      <a:pt x="489" y="370"/>
                    </a:lnTo>
                    <a:cubicBezTo>
                      <a:pt x="504" y="438"/>
                      <a:pt x="505" y="502"/>
                      <a:pt x="492" y="570"/>
                    </a:cubicBezTo>
                    <a:lnTo>
                      <a:pt x="492" y="570"/>
                    </a:lnTo>
                    <a:cubicBezTo>
                      <a:pt x="488" y="596"/>
                      <a:pt x="479" y="621"/>
                      <a:pt x="470" y="646"/>
                    </a:cubicBezTo>
                    <a:lnTo>
                      <a:pt x="470" y="646"/>
                    </a:lnTo>
                    <a:cubicBezTo>
                      <a:pt x="459" y="679"/>
                      <a:pt x="430" y="711"/>
                      <a:pt x="417" y="746"/>
                    </a:cubicBezTo>
                    <a:lnTo>
                      <a:pt x="417" y="746"/>
                    </a:lnTo>
                    <a:cubicBezTo>
                      <a:pt x="419" y="612"/>
                      <a:pt x="396" y="482"/>
                      <a:pt x="349" y="356"/>
                    </a:cubicBezTo>
                    <a:lnTo>
                      <a:pt x="349" y="356"/>
                    </a:lnTo>
                    <a:cubicBezTo>
                      <a:pt x="341" y="337"/>
                      <a:pt x="310" y="345"/>
                      <a:pt x="317" y="364"/>
                    </a:cubicBezTo>
                    <a:lnTo>
                      <a:pt x="317" y="364"/>
                    </a:lnTo>
                    <a:cubicBezTo>
                      <a:pt x="359" y="476"/>
                      <a:pt x="381" y="590"/>
                      <a:pt x="385" y="708"/>
                    </a:cubicBezTo>
                    <a:lnTo>
                      <a:pt x="385" y="708"/>
                    </a:lnTo>
                    <a:cubicBezTo>
                      <a:pt x="326" y="599"/>
                      <a:pt x="268" y="489"/>
                      <a:pt x="210" y="379"/>
                    </a:cubicBezTo>
                    <a:lnTo>
                      <a:pt x="210" y="379"/>
                    </a:lnTo>
                    <a:cubicBezTo>
                      <a:pt x="200" y="361"/>
                      <a:pt x="172" y="378"/>
                      <a:pt x="182" y="396"/>
                    </a:cubicBezTo>
                    <a:lnTo>
                      <a:pt x="182" y="396"/>
                    </a:lnTo>
                    <a:cubicBezTo>
                      <a:pt x="245" y="515"/>
                      <a:pt x="309" y="634"/>
                      <a:pt x="372" y="754"/>
                    </a:cubicBezTo>
                    <a:lnTo>
                      <a:pt x="372" y="754"/>
                    </a:lnTo>
                    <a:cubicBezTo>
                      <a:pt x="243" y="694"/>
                      <a:pt x="140" y="598"/>
                      <a:pt x="72" y="472"/>
                    </a:cubicBezTo>
                    <a:lnTo>
                      <a:pt x="72" y="472"/>
                    </a:lnTo>
                    <a:cubicBezTo>
                      <a:pt x="62" y="453"/>
                      <a:pt x="33" y="469"/>
                      <a:pt x="43" y="488"/>
                    </a:cubicBezTo>
                    <a:lnTo>
                      <a:pt x="43" y="488"/>
                    </a:lnTo>
                    <a:cubicBezTo>
                      <a:pt x="113" y="617"/>
                      <a:pt x="219" y="717"/>
                      <a:pt x="351" y="780"/>
                    </a:cubicBezTo>
                    <a:lnTo>
                      <a:pt x="351" y="780"/>
                    </a:lnTo>
                    <a:cubicBezTo>
                      <a:pt x="272" y="858"/>
                      <a:pt x="91" y="695"/>
                      <a:pt x="38" y="646"/>
                    </a:cubicBezTo>
                    <a:lnTo>
                      <a:pt x="38" y="646"/>
                    </a:lnTo>
                    <a:cubicBezTo>
                      <a:pt x="23" y="631"/>
                      <a:pt x="0" y="654"/>
                      <a:pt x="15" y="669"/>
                    </a:cubicBezTo>
                    <a:lnTo>
                      <a:pt x="15" y="669"/>
                    </a:lnTo>
                    <a:cubicBezTo>
                      <a:pt x="87" y="737"/>
                      <a:pt x="271" y="897"/>
                      <a:pt x="371" y="806"/>
                    </a:cubicBezTo>
                    <a:lnTo>
                      <a:pt x="371" y="806"/>
                    </a:lnTo>
                    <a:cubicBezTo>
                      <a:pt x="547" y="1146"/>
                      <a:pt x="803" y="1433"/>
                      <a:pt x="1120" y="1647"/>
                    </a:cubicBezTo>
                    <a:lnTo>
                      <a:pt x="1120" y="1647"/>
                    </a:lnTo>
                    <a:cubicBezTo>
                      <a:pt x="1123" y="1649"/>
                      <a:pt x="1125" y="1650"/>
                      <a:pt x="1126" y="1651"/>
                    </a:cubicBezTo>
                    <a:lnTo>
                      <a:pt x="1126" y="1651"/>
                    </a:lnTo>
                    <a:cubicBezTo>
                      <a:pt x="1200" y="2122"/>
                      <a:pt x="1148" y="2608"/>
                      <a:pt x="1285" y="3070"/>
                    </a:cubicBezTo>
                    <a:lnTo>
                      <a:pt x="1285" y="3070"/>
                    </a:lnTo>
                    <a:cubicBezTo>
                      <a:pt x="1294" y="3100"/>
                      <a:pt x="1341" y="3087"/>
                      <a:pt x="1332" y="3057"/>
                    </a:cubicBezTo>
                    <a:lnTo>
                      <a:pt x="1332" y="3057"/>
                    </a:lnTo>
                    <a:cubicBezTo>
                      <a:pt x="1199" y="2608"/>
                      <a:pt x="1244" y="2135"/>
                      <a:pt x="1179" y="1675"/>
                    </a:cubicBezTo>
                    <a:lnTo>
                      <a:pt x="1179" y="1675"/>
                    </a:lnTo>
                    <a:cubicBezTo>
                      <a:pt x="1181" y="1673"/>
                      <a:pt x="1183" y="1671"/>
                      <a:pt x="1185" y="1667"/>
                    </a:cubicBezTo>
                    <a:lnTo>
                      <a:pt x="1185" y="1667"/>
                    </a:lnTo>
                    <a:cubicBezTo>
                      <a:pt x="1302" y="1659"/>
                      <a:pt x="1411" y="1574"/>
                      <a:pt x="1506" y="1511"/>
                    </a:cubicBezTo>
                    <a:lnTo>
                      <a:pt x="1506" y="1511"/>
                    </a:lnTo>
                    <a:cubicBezTo>
                      <a:pt x="1622" y="1434"/>
                      <a:pt x="1731" y="1346"/>
                      <a:pt x="1834" y="1252"/>
                    </a:cubicBezTo>
                    <a:lnTo>
                      <a:pt x="1834" y="1252"/>
                    </a:lnTo>
                    <a:cubicBezTo>
                      <a:pt x="1840" y="1246"/>
                      <a:pt x="1846" y="1240"/>
                      <a:pt x="1852" y="1234"/>
                    </a:cubicBezTo>
                    <a:lnTo>
                      <a:pt x="1852" y="1234"/>
                    </a:lnTo>
                    <a:cubicBezTo>
                      <a:pt x="1861" y="1235"/>
                      <a:pt x="1872" y="1232"/>
                      <a:pt x="1880" y="1231"/>
                    </a:cubicBezTo>
                    <a:lnTo>
                      <a:pt x="1880" y="1231"/>
                    </a:lnTo>
                    <a:cubicBezTo>
                      <a:pt x="1881" y="1231"/>
                      <a:pt x="1882" y="1231"/>
                      <a:pt x="1883" y="1231"/>
                    </a:cubicBezTo>
                    <a:lnTo>
                      <a:pt x="1883" y="1231"/>
                    </a:lnTo>
                    <a:cubicBezTo>
                      <a:pt x="1970" y="1215"/>
                      <a:pt x="2051" y="1182"/>
                      <a:pt x="2124" y="1134"/>
                    </a:cubicBezTo>
                    <a:lnTo>
                      <a:pt x="2124" y="1134"/>
                    </a:lnTo>
                    <a:cubicBezTo>
                      <a:pt x="2132" y="1157"/>
                      <a:pt x="2157" y="1179"/>
                      <a:pt x="2178" y="1185"/>
                    </a:cubicBezTo>
                    <a:lnTo>
                      <a:pt x="2178" y="1185"/>
                    </a:lnTo>
                    <a:cubicBezTo>
                      <a:pt x="2233" y="1202"/>
                      <a:pt x="2298" y="1164"/>
                      <a:pt x="2346" y="1139"/>
                    </a:cubicBezTo>
                    <a:lnTo>
                      <a:pt x="2346" y="1139"/>
                    </a:lnTo>
                    <a:cubicBezTo>
                      <a:pt x="2364" y="1129"/>
                      <a:pt x="2348" y="1102"/>
                      <a:pt x="2330" y="1111"/>
                    </a:cubicBezTo>
                    <a:lnTo>
                      <a:pt x="2330" y="1111"/>
                    </a:lnTo>
                    <a:cubicBezTo>
                      <a:pt x="2301" y="1126"/>
                      <a:pt x="2273" y="1138"/>
                      <a:pt x="2243" y="1149"/>
                    </a:cubicBezTo>
                    <a:lnTo>
                      <a:pt x="2243" y="1149"/>
                    </a:lnTo>
                    <a:cubicBezTo>
                      <a:pt x="2222" y="1157"/>
                      <a:pt x="2202" y="1161"/>
                      <a:pt x="2181" y="1151"/>
                    </a:cubicBezTo>
                    <a:lnTo>
                      <a:pt x="2181" y="1151"/>
                    </a:lnTo>
                    <a:cubicBezTo>
                      <a:pt x="2179" y="1150"/>
                      <a:pt x="2172" y="1144"/>
                      <a:pt x="2166" y="1138"/>
                    </a:cubicBezTo>
                    <a:lnTo>
                      <a:pt x="2166" y="1138"/>
                    </a:lnTo>
                    <a:cubicBezTo>
                      <a:pt x="2171" y="1137"/>
                      <a:pt x="2177" y="1135"/>
                      <a:pt x="2183" y="1134"/>
                    </a:cubicBezTo>
                    <a:lnTo>
                      <a:pt x="2183" y="1134"/>
                    </a:lnTo>
                    <a:cubicBezTo>
                      <a:pt x="2218" y="1123"/>
                      <a:pt x="2251" y="1105"/>
                      <a:pt x="2280" y="1083"/>
                    </a:cubicBezTo>
                    <a:lnTo>
                      <a:pt x="2280" y="1083"/>
                    </a:lnTo>
                    <a:cubicBezTo>
                      <a:pt x="2297" y="1071"/>
                      <a:pt x="2280" y="1043"/>
                      <a:pt x="2264" y="1056"/>
                    </a:cubicBezTo>
                    <a:lnTo>
                      <a:pt x="2264" y="1056"/>
                    </a:lnTo>
                    <a:cubicBezTo>
                      <a:pt x="2247" y="1068"/>
                      <a:pt x="2230" y="1078"/>
                      <a:pt x="2211" y="1088"/>
                    </a:cubicBezTo>
                    <a:lnTo>
                      <a:pt x="2211" y="1088"/>
                    </a:lnTo>
                    <a:cubicBezTo>
                      <a:pt x="2206" y="1090"/>
                      <a:pt x="2178" y="1104"/>
                      <a:pt x="2162" y="1107"/>
                    </a:cubicBezTo>
                    <a:lnTo>
                      <a:pt x="2162" y="1107"/>
                    </a:lnTo>
                    <a:cubicBezTo>
                      <a:pt x="2183" y="1074"/>
                      <a:pt x="2203" y="1038"/>
                      <a:pt x="2236" y="1016"/>
                    </a:cubicBezTo>
                    <a:lnTo>
                      <a:pt x="2236" y="1016"/>
                    </a:lnTo>
                    <a:cubicBezTo>
                      <a:pt x="2254" y="1005"/>
                      <a:pt x="2238" y="977"/>
                      <a:pt x="2220" y="988"/>
                    </a:cubicBezTo>
                    <a:lnTo>
                      <a:pt x="2220" y="988"/>
                    </a:lnTo>
                    <a:cubicBezTo>
                      <a:pt x="2189" y="1008"/>
                      <a:pt x="2168" y="1038"/>
                      <a:pt x="2148" y="1068"/>
                    </a:cubicBezTo>
                    <a:lnTo>
                      <a:pt x="2148" y="1068"/>
                    </a:lnTo>
                    <a:cubicBezTo>
                      <a:pt x="2149" y="1039"/>
                      <a:pt x="2155" y="1009"/>
                      <a:pt x="2175" y="990"/>
                    </a:cubicBezTo>
                    <a:lnTo>
                      <a:pt x="2175" y="990"/>
                    </a:lnTo>
                    <a:cubicBezTo>
                      <a:pt x="2190" y="976"/>
                      <a:pt x="2168" y="953"/>
                      <a:pt x="2152" y="967"/>
                    </a:cubicBezTo>
                    <a:lnTo>
                      <a:pt x="2152" y="967"/>
                    </a:lnTo>
                    <a:cubicBezTo>
                      <a:pt x="2118" y="1000"/>
                      <a:pt x="2113" y="1053"/>
                      <a:pt x="2118" y="1099"/>
                    </a:cubicBezTo>
                    <a:lnTo>
                      <a:pt x="2118" y="1099"/>
                    </a:lnTo>
                    <a:cubicBezTo>
                      <a:pt x="2048" y="1147"/>
                      <a:pt x="1973" y="1179"/>
                      <a:pt x="1892" y="1196"/>
                    </a:cubicBezTo>
                    <a:lnTo>
                      <a:pt x="1892" y="1196"/>
                    </a:lnTo>
                    <a:cubicBezTo>
                      <a:pt x="2086" y="1005"/>
                      <a:pt x="2249" y="782"/>
                      <a:pt x="2375" y="541"/>
                    </a:cubicBezTo>
                    <a:lnTo>
                      <a:pt x="2375" y="541"/>
                    </a:lnTo>
                    <a:cubicBezTo>
                      <a:pt x="2376" y="541"/>
                      <a:pt x="2377" y="540"/>
                      <a:pt x="2377" y="540"/>
                    </a:cubicBezTo>
                    <a:lnTo>
                      <a:pt x="2377" y="540"/>
                    </a:lnTo>
                    <a:cubicBezTo>
                      <a:pt x="2404" y="568"/>
                      <a:pt x="2466" y="574"/>
                      <a:pt x="2499" y="579"/>
                    </a:cubicBezTo>
                    <a:lnTo>
                      <a:pt x="2499" y="579"/>
                    </a:lnTo>
                    <a:cubicBezTo>
                      <a:pt x="2594" y="593"/>
                      <a:pt x="2690" y="570"/>
                      <a:pt x="2775" y="529"/>
                    </a:cubicBezTo>
                    <a:lnTo>
                      <a:pt x="2775" y="529"/>
                    </a:lnTo>
                    <a:cubicBezTo>
                      <a:pt x="2794" y="519"/>
                      <a:pt x="2777" y="491"/>
                      <a:pt x="2758" y="500"/>
                    </a:cubicBezTo>
                    <a:lnTo>
                      <a:pt x="2758" y="500"/>
                    </a:lnTo>
                    <a:cubicBezTo>
                      <a:pt x="2700" y="529"/>
                      <a:pt x="2642" y="545"/>
                      <a:pt x="2577" y="549"/>
                    </a:cubicBezTo>
                    <a:lnTo>
                      <a:pt x="2577" y="549"/>
                    </a:lnTo>
                    <a:cubicBezTo>
                      <a:pt x="2566" y="550"/>
                      <a:pt x="2496" y="548"/>
                      <a:pt x="2447" y="538"/>
                    </a:cubicBezTo>
                    <a:lnTo>
                      <a:pt x="2447" y="538"/>
                    </a:lnTo>
                    <a:cubicBezTo>
                      <a:pt x="2562" y="518"/>
                      <a:pt x="2750" y="396"/>
                      <a:pt x="2787" y="369"/>
                    </a:cubicBezTo>
                    <a:lnTo>
                      <a:pt x="2787" y="369"/>
                    </a:lnTo>
                    <a:cubicBezTo>
                      <a:pt x="2804" y="357"/>
                      <a:pt x="2787" y="328"/>
                      <a:pt x="2770" y="3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6" name="Freeform 25">
                <a:extLst>
                  <a:ext uri="{FF2B5EF4-FFF2-40B4-BE49-F238E27FC236}">
                    <a16:creationId xmlns:a16="http://schemas.microsoft.com/office/drawing/2014/main" id="{71ED521D-13E5-5E43-A86C-C55FD06AF78F}"/>
                  </a:ext>
                </a:extLst>
              </p:cNvPr>
              <p:cNvSpPr>
                <a:spLocks noChangeArrowheads="1"/>
              </p:cNvSpPr>
              <p:nvPr/>
            </p:nvSpPr>
            <p:spPr bwMode="auto">
              <a:xfrm>
                <a:off x="3683067" y="3926213"/>
                <a:ext cx="16202" cy="15122"/>
              </a:xfrm>
              <a:custGeom>
                <a:avLst/>
                <a:gdLst>
                  <a:gd name="T0" fmla="*/ 24 w 64"/>
                  <a:gd name="T1" fmla="*/ 47 h 63"/>
                  <a:gd name="T2" fmla="*/ 24 w 64"/>
                  <a:gd name="T3" fmla="*/ 47 h 63"/>
                  <a:gd name="T4" fmla="*/ 48 w 64"/>
                  <a:gd name="T5" fmla="*/ 24 h 63"/>
                  <a:gd name="T6" fmla="*/ 48 w 64"/>
                  <a:gd name="T7" fmla="*/ 24 h 63"/>
                  <a:gd name="T8" fmla="*/ 38 w 64"/>
                  <a:gd name="T9" fmla="*/ 15 h 63"/>
                  <a:gd name="T10" fmla="*/ 38 w 64"/>
                  <a:gd name="T11" fmla="*/ 15 h 63"/>
                  <a:gd name="T12" fmla="*/ 15 w 64"/>
                  <a:gd name="T13" fmla="*/ 38 h 63"/>
                  <a:gd name="T14" fmla="*/ 15 w 64"/>
                  <a:gd name="T15" fmla="*/ 38 h 63"/>
                  <a:gd name="T16" fmla="*/ 24 w 64"/>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24" y="47"/>
                    </a:moveTo>
                    <a:lnTo>
                      <a:pt x="24" y="47"/>
                    </a:lnTo>
                    <a:cubicBezTo>
                      <a:pt x="40" y="62"/>
                      <a:pt x="63" y="39"/>
                      <a:pt x="48" y="24"/>
                    </a:cubicBezTo>
                    <a:lnTo>
                      <a:pt x="48" y="24"/>
                    </a:lnTo>
                    <a:cubicBezTo>
                      <a:pt x="44" y="21"/>
                      <a:pt x="41" y="18"/>
                      <a:pt x="38" y="15"/>
                    </a:cubicBezTo>
                    <a:lnTo>
                      <a:pt x="38" y="15"/>
                    </a:lnTo>
                    <a:cubicBezTo>
                      <a:pt x="23" y="0"/>
                      <a:pt x="0" y="23"/>
                      <a:pt x="15" y="38"/>
                    </a:cubicBezTo>
                    <a:lnTo>
                      <a:pt x="15" y="38"/>
                    </a:lnTo>
                    <a:cubicBezTo>
                      <a:pt x="18" y="41"/>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7" name="Freeform 26">
                <a:extLst>
                  <a:ext uri="{FF2B5EF4-FFF2-40B4-BE49-F238E27FC236}">
                    <a16:creationId xmlns:a16="http://schemas.microsoft.com/office/drawing/2014/main" id="{4BA7D515-B3FF-4E4A-AD83-CD81B2F711BC}"/>
                  </a:ext>
                </a:extLst>
              </p:cNvPr>
              <p:cNvSpPr>
                <a:spLocks noChangeArrowheads="1"/>
              </p:cNvSpPr>
              <p:nvPr/>
            </p:nvSpPr>
            <p:spPr bwMode="auto">
              <a:xfrm>
                <a:off x="3708990" y="3911091"/>
                <a:ext cx="8641" cy="12961"/>
              </a:xfrm>
              <a:custGeom>
                <a:avLst/>
                <a:gdLst>
                  <a:gd name="T0" fmla="*/ 33 w 34"/>
                  <a:gd name="T1" fmla="*/ 30 h 52"/>
                  <a:gd name="T2" fmla="*/ 33 w 34"/>
                  <a:gd name="T3" fmla="*/ 21 h 52"/>
                  <a:gd name="T4" fmla="*/ 33 w 34"/>
                  <a:gd name="T5" fmla="*/ 21 h 52"/>
                  <a:gd name="T6" fmla="*/ 0 w 34"/>
                  <a:gd name="T7" fmla="*/ 21 h 52"/>
                  <a:gd name="T8" fmla="*/ 0 w 34"/>
                  <a:gd name="T9" fmla="*/ 30 h 52"/>
                  <a:gd name="T10" fmla="*/ 0 w 34"/>
                  <a:gd name="T11" fmla="*/ 30 h 52"/>
                  <a:gd name="T12" fmla="*/ 33 w 34"/>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4" h="52">
                    <a:moveTo>
                      <a:pt x="33" y="30"/>
                    </a:moveTo>
                    <a:lnTo>
                      <a:pt x="33" y="21"/>
                    </a:lnTo>
                    <a:lnTo>
                      <a:pt x="33" y="21"/>
                    </a:lnTo>
                    <a:cubicBezTo>
                      <a:pt x="33" y="0"/>
                      <a:pt x="0" y="0"/>
                      <a:pt x="0" y="21"/>
                    </a:cubicBezTo>
                    <a:lnTo>
                      <a:pt x="0" y="30"/>
                    </a:lnTo>
                    <a:lnTo>
                      <a:pt x="0" y="30"/>
                    </a:lnTo>
                    <a:cubicBezTo>
                      <a:pt x="0" y="51"/>
                      <a:pt x="33" y="51"/>
                      <a:pt x="3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8" name="Freeform 27">
                <a:extLst>
                  <a:ext uri="{FF2B5EF4-FFF2-40B4-BE49-F238E27FC236}">
                    <a16:creationId xmlns:a16="http://schemas.microsoft.com/office/drawing/2014/main" id="{AD66E40E-FE91-1246-9ADF-936234132954}"/>
                  </a:ext>
                </a:extLst>
              </p:cNvPr>
              <p:cNvSpPr>
                <a:spLocks noChangeArrowheads="1"/>
              </p:cNvSpPr>
              <p:nvPr/>
            </p:nvSpPr>
            <p:spPr bwMode="auto">
              <a:xfrm>
                <a:off x="3708990" y="3938094"/>
                <a:ext cx="15122" cy="16202"/>
              </a:xfrm>
              <a:custGeom>
                <a:avLst/>
                <a:gdLst>
                  <a:gd name="T0" fmla="*/ 14 w 62"/>
                  <a:gd name="T1" fmla="*/ 38 h 64"/>
                  <a:gd name="T2" fmla="*/ 14 w 62"/>
                  <a:gd name="T3" fmla="*/ 38 h 64"/>
                  <a:gd name="T4" fmla="*/ 24 w 62"/>
                  <a:gd name="T5" fmla="*/ 48 h 64"/>
                  <a:gd name="T6" fmla="*/ 24 w 62"/>
                  <a:gd name="T7" fmla="*/ 48 h 64"/>
                  <a:gd name="T8" fmla="*/ 47 w 62"/>
                  <a:gd name="T9" fmla="*/ 25 h 64"/>
                  <a:gd name="T10" fmla="*/ 47 w 62"/>
                  <a:gd name="T11" fmla="*/ 25 h 64"/>
                  <a:gd name="T12" fmla="*/ 37 w 62"/>
                  <a:gd name="T13" fmla="*/ 15 h 64"/>
                  <a:gd name="T14" fmla="*/ 37 w 62"/>
                  <a:gd name="T15" fmla="*/ 15 h 64"/>
                  <a:gd name="T16" fmla="*/ 14 w 62"/>
                  <a:gd name="T17" fmla="*/ 3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4">
                    <a:moveTo>
                      <a:pt x="14" y="38"/>
                    </a:moveTo>
                    <a:lnTo>
                      <a:pt x="14" y="38"/>
                    </a:lnTo>
                    <a:cubicBezTo>
                      <a:pt x="17" y="41"/>
                      <a:pt x="21" y="45"/>
                      <a:pt x="24" y="48"/>
                    </a:cubicBezTo>
                    <a:lnTo>
                      <a:pt x="24" y="48"/>
                    </a:lnTo>
                    <a:cubicBezTo>
                      <a:pt x="39" y="63"/>
                      <a:pt x="61" y="40"/>
                      <a:pt x="47" y="25"/>
                    </a:cubicBezTo>
                    <a:lnTo>
                      <a:pt x="47" y="25"/>
                    </a:lnTo>
                    <a:cubicBezTo>
                      <a:pt x="44" y="22"/>
                      <a:pt x="40" y="18"/>
                      <a:pt x="37" y="15"/>
                    </a:cubicBezTo>
                    <a:lnTo>
                      <a:pt x="37" y="15"/>
                    </a:lnTo>
                    <a:cubicBezTo>
                      <a:pt x="23" y="0"/>
                      <a:pt x="0" y="23"/>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9" name="Freeform 28">
                <a:extLst>
                  <a:ext uri="{FF2B5EF4-FFF2-40B4-BE49-F238E27FC236}">
                    <a16:creationId xmlns:a16="http://schemas.microsoft.com/office/drawing/2014/main" id="{01FCD7EC-9710-AB4C-96B5-A2F3DC7BC66F}"/>
                  </a:ext>
                </a:extLst>
              </p:cNvPr>
              <p:cNvSpPr>
                <a:spLocks noChangeArrowheads="1"/>
              </p:cNvSpPr>
              <p:nvPr/>
            </p:nvSpPr>
            <p:spPr bwMode="auto">
              <a:xfrm>
                <a:off x="3741394" y="3915412"/>
                <a:ext cx="7561" cy="12961"/>
              </a:xfrm>
              <a:custGeom>
                <a:avLst/>
                <a:gdLst>
                  <a:gd name="T0" fmla="*/ 32 w 33"/>
                  <a:gd name="T1" fmla="*/ 31 h 52"/>
                  <a:gd name="T2" fmla="*/ 32 w 33"/>
                  <a:gd name="T3" fmla="*/ 21 h 52"/>
                  <a:gd name="T4" fmla="*/ 32 w 33"/>
                  <a:gd name="T5" fmla="*/ 21 h 52"/>
                  <a:gd name="T6" fmla="*/ 0 w 33"/>
                  <a:gd name="T7" fmla="*/ 21 h 52"/>
                  <a:gd name="T8" fmla="*/ 0 w 33"/>
                  <a:gd name="T9" fmla="*/ 31 h 52"/>
                  <a:gd name="T10" fmla="*/ 0 w 33"/>
                  <a:gd name="T11" fmla="*/ 31 h 52"/>
                  <a:gd name="T12" fmla="*/ 32 w 33"/>
                  <a:gd name="T13" fmla="*/ 31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1"/>
                    </a:moveTo>
                    <a:lnTo>
                      <a:pt x="32" y="21"/>
                    </a:lnTo>
                    <a:lnTo>
                      <a:pt x="32" y="21"/>
                    </a:lnTo>
                    <a:cubicBezTo>
                      <a:pt x="32" y="0"/>
                      <a:pt x="0" y="0"/>
                      <a:pt x="0" y="21"/>
                    </a:cubicBezTo>
                    <a:lnTo>
                      <a:pt x="0" y="31"/>
                    </a:lnTo>
                    <a:lnTo>
                      <a:pt x="0" y="31"/>
                    </a:lnTo>
                    <a:cubicBezTo>
                      <a:pt x="0" y="51"/>
                      <a:pt x="32" y="51"/>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0" name="Freeform 29">
                <a:extLst>
                  <a:ext uri="{FF2B5EF4-FFF2-40B4-BE49-F238E27FC236}">
                    <a16:creationId xmlns:a16="http://schemas.microsoft.com/office/drawing/2014/main" id="{17F94534-8C30-4F46-AAD8-F77FC1F10D29}"/>
                  </a:ext>
                </a:extLst>
              </p:cNvPr>
              <p:cNvSpPr>
                <a:spLocks noChangeArrowheads="1"/>
              </p:cNvSpPr>
              <p:nvPr/>
            </p:nvSpPr>
            <p:spPr bwMode="auto">
              <a:xfrm>
                <a:off x="3757595" y="3931613"/>
                <a:ext cx="7560" cy="12961"/>
              </a:xfrm>
              <a:custGeom>
                <a:avLst/>
                <a:gdLst>
                  <a:gd name="T0" fmla="*/ 32 w 33"/>
                  <a:gd name="T1" fmla="*/ 31 h 52"/>
                  <a:gd name="T2" fmla="*/ 32 w 33"/>
                  <a:gd name="T3" fmla="*/ 21 h 52"/>
                  <a:gd name="T4" fmla="*/ 32 w 33"/>
                  <a:gd name="T5" fmla="*/ 21 h 52"/>
                  <a:gd name="T6" fmla="*/ 0 w 33"/>
                  <a:gd name="T7" fmla="*/ 21 h 52"/>
                  <a:gd name="T8" fmla="*/ 0 w 33"/>
                  <a:gd name="T9" fmla="*/ 31 h 52"/>
                  <a:gd name="T10" fmla="*/ 0 w 33"/>
                  <a:gd name="T11" fmla="*/ 31 h 52"/>
                  <a:gd name="T12" fmla="*/ 32 w 33"/>
                  <a:gd name="T13" fmla="*/ 31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1"/>
                    </a:moveTo>
                    <a:lnTo>
                      <a:pt x="32" y="21"/>
                    </a:lnTo>
                    <a:lnTo>
                      <a:pt x="32" y="21"/>
                    </a:lnTo>
                    <a:cubicBezTo>
                      <a:pt x="32" y="0"/>
                      <a:pt x="0" y="0"/>
                      <a:pt x="0" y="21"/>
                    </a:cubicBezTo>
                    <a:lnTo>
                      <a:pt x="0" y="31"/>
                    </a:lnTo>
                    <a:lnTo>
                      <a:pt x="0" y="31"/>
                    </a:lnTo>
                    <a:cubicBezTo>
                      <a:pt x="0" y="51"/>
                      <a:pt x="32" y="51"/>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1" name="Freeform 30">
                <a:extLst>
                  <a:ext uri="{FF2B5EF4-FFF2-40B4-BE49-F238E27FC236}">
                    <a16:creationId xmlns:a16="http://schemas.microsoft.com/office/drawing/2014/main" id="{E3911D5D-9FAB-074C-842E-652D2AAB5B91}"/>
                  </a:ext>
                </a:extLst>
              </p:cNvPr>
              <p:cNvSpPr>
                <a:spLocks noChangeArrowheads="1"/>
              </p:cNvSpPr>
              <p:nvPr/>
            </p:nvSpPr>
            <p:spPr bwMode="auto">
              <a:xfrm>
                <a:off x="3769476" y="3900290"/>
                <a:ext cx="16202" cy="15122"/>
              </a:xfrm>
              <a:custGeom>
                <a:avLst/>
                <a:gdLst>
                  <a:gd name="T0" fmla="*/ 25 w 64"/>
                  <a:gd name="T1" fmla="*/ 47 h 63"/>
                  <a:gd name="T2" fmla="*/ 25 w 64"/>
                  <a:gd name="T3" fmla="*/ 47 h 63"/>
                  <a:gd name="T4" fmla="*/ 47 w 64"/>
                  <a:gd name="T5" fmla="*/ 24 h 63"/>
                  <a:gd name="T6" fmla="*/ 47 w 64"/>
                  <a:gd name="T7" fmla="*/ 24 h 63"/>
                  <a:gd name="T8" fmla="*/ 38 w 64"/>
                  <a:gd name="T9" fmla="*/ 15 h 63"/>
                  <a:gd name="T10" fmla="*/ 38 w 64"/>
                  <a:gd name="T11" fmla="*/ 15 h 63"/>
                  <a:gd name="T12" fmla="*/ 15 w 64"/>
                  <a:gd name="T13" fmla="*/ 37 h 63"/>
                  <a:gd name="T14" fmla="*/ 15 w 64"/>
                  <a:gd name="T15" fmla="*/ 37 h 63"/>
                  <a:gd name="T16" fmla="*/ 25 w 64"/>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25" y="47"/>
                    </a:moveTo>
                    <a:lnTo>
                      <a:pt x="25" y="47"/>
                    </a:lnTo>
                    <a:cubicBezTo>
                      <a:pt x="39" y="62"/>
                      <a:pt x="63" y="38"/>
                      <a:pt x="47" y="24"/>
                    </a:cubicBezTo>
                    <a:lnTo>
                      <a:pt x="47" y="24"/>
                    </a:lnTo>
                    <a:cubicBezTo>
                      <a:pt x="45" y="21"/>
                      <a:pt x="41" y="17"/>
                      <a:pt x="38" y="15"/>
                    </a:cubicBezTo>
                    <a:lnTo>
                      <a:pt x="38" y="15"/>
                    </a:lnTo>
                    <a:cubicBezTo>
                      <a:pt x="23" y="0"/>
                      <a:pt x="0" y="23"/>
                      <a:pt x="15" y="37"/>
                    </a:cubicBezTo>
                    <a:lnTo>
                      <a:pt x="15" y="37"/>
                    </a:lnTo>
                    <a:cubicBezTo>
                      <a:pt x="18" y="41"/>
                      <a:pt x="21" y="44"/>
                      <a:pt x="25"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2" name="Freeform 31">
                <a:extLst>
                  <a:ext uri="{FF2B5EF4-FFF2-40B4-BE49-F238E27FC236}">
                    <a16:creationId xmlns:a16="http://schemas.microsoft.com/office/drawing/2014/main" id="{9F018351-D39A-024B-8096-51280B27A2F7}"/>
                  </a:ext>
                </a:extLst>
              </p:cNvPr>
              <p:cNvSpPr>
                <a:spLocks noChangeArrowheads="1"/>
              </p:cNvSpPr>
              <p:nvPr/>
            </p:nvSpPr>
            <p:spPr bwMode="auto">
              <a:xfrm>
                <a:off x="3782438" y="3927293"/>
                <a:ext cx="18362" cy="14042"/>
              </a:xfrm>
              <a:custGeom>
                <a:avLst/>
                <a:gdLst>
                  <a:gd name="T0" fmla="*/ 19 w 74"/>
                  <a:gd name="T1" fmla="*/ 38 h 57"/>
                  <a:gd name="T2" fmla="*/ 19 w 74"/>
                  <a:gd name="T3" fmla="*/ 38 h 57"/>
                  <a:gd name="T4" fmla="*/ 38 w 74"/>
                  <a:gd name="T5" fmla="*/ 47 h 57"/>
                  <a:gd name="T6" fmla="*/ 38 w 74"/>
                  <a:gd name="T7" fmla="*/ 47 h 57"/>
                  <a:gd name="T8" fmla="*/ 54 w 74"/>
                  <a:gd name="T9" fmla="*/ 19 h 57"/>
                  <a:gd name="T10" fmla="*/ 54 w 74"/>
                  <a:gd name="T11" fmla="*/ 19 h 57"/>
                  <a:gd name="T12" fmla="*/ 35 w 74"/>
                  <a:gd name="T13" fmla="*/ 9 h 57"/>
                  <a:gd name="T14" fmla="*/ 35 w 74"/>
                  <a:gd name="T15" fmla="*/ 9 h 57"/>
                  <a:gd name="T16" fmla="*/ 19 w 74"/>
                  <a:gd name="T17"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57">
                    <a:moveTo>
                      <a:pt x="19" y="38"/>
                    </a:moveTo>
                    <a:lnTo>
                      <a:pt x="19" y="38"/>
                    </a:lnTo>
                    <a:cubicBezTo>
                      <a:pt x="25" y="40"/>
                      <a:pt x="31" y="43"/>
                      <a:pt x="38" y="47"/>
                    </a:cubicBezTo>
                    <a:lnTo>
                      <a:pt x="38" y="47"/>
                    </a:lnTo>
                    <a:cubicBezTo>
                      <a:pt x="57" y="56"/>
                      <a:pt x="73" y="28"/>
                      <a:pt x="54" y="19"/>
                    </a:cubicBezTo>
                    <a:lnTo>
                      <a:pt x="54" y="19"/>
                    </a:lnTo>
                    <a:cubicBezTo>
                      <a:pt x="48" y="16"/>
                      <a:pt x="41" y="12"/>
                      <a:pt x="35" y="9"/>
                    </a:cubicBezTo>
                    <a:lnTo>
                      <a:pt x="35" y="9"/>
                    </a:lnTo>
                    <a:cubicBezTo>
                      <a:pt x="17" y="0"/>
                      <a:pt x="0" y="28"/>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3" name="Freeform 32">
                <a:extLst>
                  <a:ext uri="{FF2B5EF4-FFF2-40B4-BE49-F238E27FC236}">
                    <a16:creationId xmlns:a16="http://schemas.microsoft.com/office/drawing/2014/main" id="{4B4059D0-3019-E24F-948C-D05B8F869F3B}"/>
                  </a:ext>
                </a:extLst>
              </p:cNvPr>
              <p:cNvSpPr>
                <a:spLocks noChangeArrowheads="1"/>
              </p:cNvSpPr>
              <p:nvPr/>
            </p:nvSpPr>
            <p:spPr bwMode="auto">
              <a:xfrm>
                <a:off x="3797559" y="3956456"/>
                <a:ext cx="15122" cy="15122"/>
              </a:xfrm>
              <a:custGeom>
                <a:avLst/>
                <a:gdLst>
                  <a:gd name="T0" fmla="*/ 24 w 63"/>
                  <a:gd name="T1" fmla="*/ 48 h 63"/>
                  <a:gd name="T2" fmla="*/ 24 w 63"/>
                  <a:gd name="T3" fmla="*/ 48 h 63"/>
                  <a:gd name="T4" fmla="*/ 47 w 63"/>
                  <a:gd name="T5" fmla="*/ 25 h 63"/>
                  <a:gd name="T6" fmla="*/ 47 w 63"/>
                  <a:gd name="T7" fmla="*/ 25 h 63"/>
                  <a:gd name="T8" fmla="*/ 38 w 63"/>
                  <a:gd name="T9" fmla="*/ 15 h 63"/>
                  <a:gd name="T10" fmla="*/ 38 w 63"/>
                  <a:gd name="T11" fmla="*/ 15 h 63"/>
                  <a:gd name="T12" fmla="*/ 15 w 63"/>
                  <a:gd name="T13" fmla="*/ 38 h 63"/>
                  <a:gd name="T14" fmla="*/ 15 w 63"/>
                  <a:gd name="T15" fmla="*/ 38 h 63"/>
                  <a:gd name="T16" fmla="*/ 24 w 63"/>
                  <a:gd name="T17"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8"/>
                    </a:moveTo>
                    <a:lnTo>
                      <a:pt x="24" y="48"/>
                    </a:lnTo>
                    <a:cubicBezTo>
                      <a:pt x="39" y="62"/>
                      <a:pt x="62" y="40"/>
                      <a:pt x="47" y="25"/>
                    </a:cubicBezTo>
                    <a:lnTo>
                      <a:pt x="47" y="25"/>
                    </a:lnTo>
                    <a:cubicBezTo>
                      <a:pt x="44" y="21"/>
                      <a:pt x="41" y="18"/>
                      <a:pt x="38" y="15"/>
                    </a:cubicBezTo>
                    <a:lnTo>
                      <a:pt x="38" y="15"/>
                    </a:lnTo>
                    <a:cubicBezTo>
                      <a:pt x="23" y="0"/>
                      <a:pt x="0" y="24"/>
                      <a:pt x="15" y="38"/>
                    </a:cubicBezTo>
                    <a:lnTo>
                      <a:pt x="15" y="38"/>
                    </a:lnTo>
                    <a:cubicBezTo>
                      <a:pt x="18" y="41"/>
                      <a:pt x="21" y="45"/>
                      <a:pt x="24" y="4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4" name="Freeform 33">
                <a:extLst>
                  <a:ext uri="{FF2B5EF4-FFF2-40B4-BE49-F238E27FC236}">
                    <a16:creationId xmlns:a16="http://schemas.microsoft.com/office/drawing/2014/main" id="{ABFE20FC-24AD-5745-9153-25CF5AC94ED4}"/>
                  </a:ext>
                </a:extLst>
              </p:cNvPr>
              <p:cNvSpPr>
                <a:spLocks noChangeArrowheads="1"/>
              </p:cNvSpPr>
              <p:nvPr/>
            </p:nvSpPr>
            <p:spPr bwMode="auto">
              <a:xfrm>
                <a:off x="3814841" y="3939174"/>
                <a:ext cx="11882" cy="11881"/>
              </a:xfrm>
              <a:custGeom>
                <a:avLst/>
                <a:gdLst>
                  <a:gd name="T0" fmla="*/ 14 w 48"/>
                  <a:gd name="T1" fmla="*/ 38 h 50"/>
                  <a:gd name="T2" fmla="*/ 14 w 48"/>
                  <a:gd name="T3" fmla="*/ 38 h 50"/>
                  <a:gd name="T4" fmla="*/ 35 w 48"/>
                  <a:gd name="T5" fmla="*/ 43 h 50"/>
                  <a:gd name="T6" fmla="*/ 35 w 48"/>
                  <a:gd name="T7" fmla="*/ 43 h 50"/>
                  <a:gd name="T8" fmla="*/ 41 w 48"/>
                  <a:gd name="T9" fmla="*/ 21 h 50"/>
                  <a:gd name="T10" fmla="*/ 41 w 48"/>
                  <a:gd name="T11" fmla="*/ 21 h 50"/>
                  <a:gd name="T12" fmla="*/ 34 w 48"/>
                  <a:gd name="T13" fmla="*/ 10 h 50"/>
                  <a:gd name="T14" fmla="*/ 34 w 48"/>
                  <a:gd name="T15" fmla="*/ 10 h 50"/>
                  <a:gd name="T16" fmla="*/ 11 w 48"/>
                  <a:gd name="T17" fmla="*/ 5 h 50"/>
                  <a:gd name="T18" fmla="*/ 11 w 48"/>
                  <a:gd name="T19" fmla="*/ 5 h 50"/>
                  <a:gd name="T20" fmla="*/ 5 w 48"/>
                  <a:gd name="T21" fmla="*/ 27 h 50"/>
                  <a:gd name="T22" fmla="*/ 5 w 48"/>
                  <a:gd name="T23" fmla="*/ 27 h 50"/>
                  <a:gd name="T24" fmla="*/ 14 w 48"/>
                  <a:gd name="T25"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0">
                    <a:moveTo>
                      <a:pt x="14" y="38"/>
                    </a:moveTo>
                    <a:lnTo>
                      <a:pt x="14" y="38"/>
                    </a:lnTo>
                    <a:cubicBezTo>
                      <a:pt x="19" y="45"/>
                      <a:pt x="27" y="49"/>
                      <a:pt x="35" y="43"/>
                    </a:cubicBezTo>
                    <a:lnTo>
                      <a:pt x="35" y="43"/>
                    </a:lnTo>
                    <a:cubicBezTo>
                      <a:pt x="42" y="39"/>
                      <a:pt x="47" y="28"/>
                      <a:pt x="41" y="21"/>
                    </a:cubicBezTo>
                    <a:lnTo>
                      <a:pt x="41" y="21"/>
                    </a:lnTo>
                    <a:cubicBezTo>
                      <a:pt x="39" y="18"/>
                      <a:pt x="36" y="14"/>
                      <a:pt x="34" y="10"/>
                    </a:cubicBezTo>
                    <a:lnTo>
                      <a:pt x="34" y="10"/>
                    </a:lnTo>
                    <a:cubicBezTo>
                      <a:pt x="28" y="4"/>
                      <a:pt x="20" y="0"/>
                      <a:pt x="11" y="5"/>
                    </a:cubicBezTo>
                    <a:lnTo>
                      <a:pt x="11" y="5"/>
                    </a:lnTo>
                    <a:cubicBezTo>
                      <a:pt x="4" y="9"/>
                      <a:pt x="0" y="20"/>
                      <a:pt x="5" y="27"/>
                    </a:cubicBezTo>
                    <a:lnTo>
                      <a:pt x="5" y="27"/>
                    </a:lnTo>
                    <a:cubicBezTo>
                      <a:pt x="8" y="30"/>
                      <a:pt x="11" y="34"/>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5" name="Freeform 34">
                <a:extLst>
                  <a:ext uri="{FF2B5EF4-FFF2-40B4-BE49-F238E27FC236}">
                    <a16:creationId xmlns:a16="http://schemas.microsoft.com/office/drawing/2014/main" id="{C1CBABAB-E33F-AA42-B4CA-22DD623E1D82}"/>
                  </a:ext>
                </a:extLst>
              </p:cNvPr>
              <p:cNvSpPr>
                <a:spLocks noChangeArrowheads="1"/>
              </p:cNvSpPr>
              <p:nvPr/>
            </p:nvSpPr>
            <p:spPr bwMode="auto">
              <a:xfrm>
                <a:off x="3821322" y="3976978"/>
                <a:ext cx="12961" cy="8641"/>
              </a:xfrm>
              <a:custGeom>
                <a:avLst/>
                <a:gdLst>
                  <a:gd name="T0" fmla="*/ 21 w 53"/>
                  <a:gd name="T1" fmla="*/ 33 h 34"/>
                  <a:gd name="T2" fmla="*/ 31 w 53"/>
                  <a:gd name="T3" fmla="*/ 33 h 34"/>
                  <a:gd name="T4" fmla="*/ 31 w 53"/>
                  <a:gd name="T5" fmla="*/ 33 h 34"/>
                  <a:gd name="T6" fmla="*/ 31 w 53"/>
                  <a:gd name="T7" fmla="*/ 0 h 34"/>
                  <a:gd name="T8" fmla="*/ 21 w 53"/>
                  <a:gd name="T9" fmla="*/ 0 h 34"/>
                  <a:gd name="T10" fmla="*/ 21 w 53"/>
                  <a:gd name="T11" fmla="*/ 0 h 34"/>
                  <a:gd name="T12" fmla="*/ 21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1" y="33"/>
                    </a:moveTo>
                    <a:lnTo>
                      <a:pt x="31" y="33"/>
                    </a:lnTo>
                    <a:lnTo>
                      <a:pt x="31" y="33"/>
                    </a:lnTo>
                    <a:cubicBezTo>
                      <a:pt x="52" y="33"/>
                      <a:pt x="52" y="0"/>
                      <a:pt x="31"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6" name="Freeform 35">
                <a:extLst>
                  <a:ext uri="{FF2B5EF4-FFF2-40B4-BE49-F238E27FC236}">
                    <a16:creationId xmlns:a16="http://schemas.microsoft.com/office/drawing/2014/main" id="{FD8834DD-FB94-EA4B-915C-E64BB753C5D5}"/>
                  </a:ext>
                </a:extLst>
              </p:cNvPr>
              <p:cNvSpPr>
                <a:spLocks noChangeArrowheads="1"/>
              </p:cNvSpPr>
              <p:nvPr/>
            </p:nvSpPr>
            <p:spPr bwMode="auto">
              <a:xfrm>
                <a:off x="3885049" y="3883008"/>
                <a:ext cx="7560" cy="15122"/>
              </a:xfrm>
              <a:custGeom>
                <a:avLst/>
                <a:gdLst>
                  <a:gd name="T0" fmla="*/ 32 w 33"/>
                  <a:gd name="T1" fmla="*/ 40 h 62"/>
                  <a:gd name="T2" fmla="*/ 32 w 33"/>
                  <a:gd name="T3" fmla="*/ 21 h 62"/>
                  <a:gd name="T4" fmla="*/ 32 w 33"/>
                  <a:gd name="T5" fmla="*/ 21 h 62"/>
                  <a:gd name="T6" fmla="*/ 0 w 33"/>
                  <a:gd name="T7" fmla="*/ 21 h 62"/>
                  <a:gd name="T8" fmla="*/ 0 w 33"/>
                  <a:gd name="T9" fmla="*/ 40 h 62"/>
                  <a:gd name="T10" fmla="*/ 0 w 33"/>
                  <a:gd name="T11" fmla="*/ 40 h 62"/>
                  <a:gd name="T12" fmla="*/ 32 w 33"/>
                  <a:gd name="T13" fmla="*/ 40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2" y="40"/>
                    </a:moveTo>
                    <a:lnTo>
                      <a:pt x="32" y="21"/>
                    </a:lnTo>
                    <a:lnTo>
                      <a:pt x="32" y="21"/>
                    </a:lnTo>
                    <a:cubicBezTo>
                      <a:pt x="32" y="0"/>
                      <a:pt x="0" y="0"/>
                      <a:pt x="0" y="21"/>
                    </a:cubicBezTo>
                    <a:lnTo>
                      <a:pt x="0" y="40"/>
                    </a:lnTo>
                    <a:lnTo>
                      <a:pt x="0" y="40"/>
                    </a:lnTo>
                    <a:cubicBezTo>
                      <a:pt x="0" y="61"/>
                      <a:pt x="32" y="61"/>
                      <a:pt x="32"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7" name="Freeform 36">
                <a:extLst>
                  <a:ext uri="{FF2B5EF4-FFF2-40B4-BE49-F238E27FC236}">
                    <a16:creationId xmlns:a16="http://schemas.microsoft.com/office/drawing/2014/main" id="{5B817141-EFC1-1E49-B418-74B35D6B9636}"/>
                  </a:ext>
                </a:extLst>
              </p:cNvPr>
              <p:cNvSpPr>
                <a:spLocks noChangeArrowheads="1"/>
              </p:cNvSpPr>
              <p:nvPr/>
            </p:nvSpPr>
            <p:spPr bwMode="auto">
              <a:xfrm>
                <a:off x="3885049" y="3902451"/>
                <a:ext cx="15122" cy="16201"/>
              </a:xfrm>
              <a:custGeom>
                <a:avLst/>
                <a:gdLst>
                  <a:gd name="T0" fmla="*/ 15 w 63"/>
                  <a:gd name="T1" fmla="*/ 38 h 64"/>
                  <a:gd name="T2" fmla="*/ 15 w 63"/>
                  <a:gd name="T3" fmla="*/ 38 h 64"/>
                  <a:gd name="T4" fmla="*/ 24 w 63"/>
                  <a:gd name="T5" fmla="*/ 48 h 64"/>
                  <a:gd name="T6" fmla="*/ 24 w 63"/>
                  <a:gd name="T7" fmla="*/ 48 h 64"/>
                  <a:gd name="T8" fmla="*/ 48 w 63"/>
                  <a:gd name="T9" fmla="*/ 24 h 64"/>
                  <a:gd name="T10" fmla="*/ 48 w 63"/>
                  <a:gd name="T11" fmla="*/ 24 h 64"/>
                  <a:gd name="T12" fmla="*/ 39 w 63"/>
                  <a:gd name="T13" fmla="*/ 15 h 64"/>
                  <a:gd name="T14" fmla="*/ 39 w 63"/>
                  <a:gd name="T15" fmla="*/ 15 h 64"/>
                  <a:gd name="T16" fmla="*/ 15 w 63"/>
                  <a:gd name="T17" fmla="*/ 3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4">
                    <a:moveTo>
                      <a:pt x="15" y="38"/>
                    </a:moveTo>
                    <a:lnTo>
                      <a:pt x="15" y="38"/>
                    </a:lnTo>
                    <a:cubicBezTo>
                      <a:pt x="19" y="41"/>
                      <a:pt x="21" y="44"/>
                      <a:pt x="24" y="48"/>
                    </a:cubicBezTo>
                    <a:lnTo>
                      <a:pt x="24" y="48"/>
                    </a:lnTo>
                    <a:cubicBezTo>
                      <a:pt x="40" y="63"/>
                      <a:pt x="62" y="39"/>
                      <a:pt x="48" y="24"/>
                    </a:cubicBezTo>
                    <a:lnTo>
                      <a:pt x="48" y="24"/>
                    </a:lnTo>
                    <a:cubicBezTo>
                      <a:pt x="44" y="21"/>
                      <a:pt x="41" y="18"/>
                      <a:pt x="39" y="15"/>
                    </a:cubicBezTo>
                    <a:lnTo>
                      <a:pt x="39" y="15"/>
                    </a:lnTo>
                    <a:cubicBezTo>
                      <a:pt x="23" y="0"/>
                      <a:pt x="0" y="23"/>
                      <a:pt x="15"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8" name="Freeform 37">
                <a:extLst>
                  <a:ext uri="{FF2B5EF4-FFF2-40B4-BE49-F238E27FC236}">
                    <a16:creationId xmlns:a16="http://schemas.microsoft.com/office/drawing/2014/main" id="{6AC06BF4-BB89-4141-A208-7861A9B946F4}"/>
                  </a:ext>
                </a:extLst>
              </p:cNvPr>
              <p:cNvSpPr>
                <a:spLocks noChangeArrowheads="1"/>
              </p:cNvSpPr>
              <p:nvPr/>
            </p:nvSpPr>
            <p:spPr bwMode="auto">
              <a:xfrm>
                <a:off x="3862366" y="3891649"/>
                <a:ext cx="15122" cy="15122"/>
              </a:xfrm>
              <a:custGeom>
                <a:avLst/>
                <a:gdLst>
                  <a:gd name="T0" fmla="*/ 24 w 63"/>
                  <a:gd name="T1" fmla="*/ 47 h 63"/>
                  <a:gd name="T2" fmla="*/ 24 w 63"/>
                  <a:gd name="T3" fmla="*/ 47 h 63"/>
                  <a:gd name="T4" fmla="*/ 47 w 63"/>
                  <a:gd name="T5" fmla="*/ 24 h 63"/>
                  <a:gd name="T6" fmla="*/ 47 w 63"/>
                  <a:gd name="T7" fmla="*/ 24 h 63"/>
                  <a:gd name="T8" fmla="*/ 37 w 63"/>
                  <a:gd name="T9" fmla="*/ 14 h 63"/>
                  <a:gd name="T10" fmla="*/ 37 w 63"/>
                  <a:gd name="T11" fmla="*/ 14 h 63"/>
                  <a:gd name="T12" fmla="*/ 14 w 63"/>
                  <a:gd name="T13" fmla="*/ 38 h 63"/>
                  <a:gd name="T14" fmla="*/ 14 w 63"/>
                  <a:gd name="T15" fmla="*/ 38 h 63"/>
                  <a:gd name="T16" fmla="*/ 24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7"/>
                    </a:moveTo>
                    <a:lnTo>
                      <a:pt x="24" y="47"/>
                    </a:lnTo>
                    <a:cubicBezTo>
                      <a:pt x="39" y="62"/>
                      <a:pt x="62" y="39"/>
                      <a:pt x="47" y="24"/>
                    </a:cubicBezTo>
                    <a:lnTo>
                      <a:pt x="47" y="24"/>
                    </a:lnTo>
                    <a:cubicBezTo>
                      <a:pt x="44" y="21"/>
                      <a:pt x="40" y="18"/>
                      <a:pt x="37" y="14"/>
                    </a:cubicBezTo>
                    <a:lnTo>
                      <a:pt x="37" y="14"/>
                    </a:lnTo>
                    <a:cubicBezTo>
                      <a:pt x="23" y="0"/>
                      <a:pt x="0" y="23"/>
                      <a:pt x="14" y="38"/>
                    </a:cubicBezTo>
                    <a:lnTo>
                      <a:pt x="14" y="38"/>
                    </a:lnTo>
                    <a:cubicBezTo>
                      <a:pt x="17" y="41"/>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9" name="Freeform 38">
                <a:extLst>
                  <a:ext uri="{FF2B5EF4-FFF2-40B4-BE49-F238E27FC236}">
                    <a16:creationId xmlns:a16="http://schemas.microsoft.com/office/drawing/2014/main" id="{CE0E96B4-25C3-044F-888B-CE5648AECEF6}"/>
                  </a:ext>
                </a:extLst>
              </p:cNvPr>
              <p:cNvSpPr>
                <a:spLocks noChangeArrowheads="1"/>
              </p:cNvSpPr>
              <p:nvPr/>
            </p:nvSpPr>
            <p:spPr bwMode="auto">
              <a:xfrm>
                <a:off x="3914211" y="3891649"/>
                <a:ext cx="12961" cy="8641"/>
              </a:xfrm>
              <a:custGeom>
                <a:avLst/>
                <a:gdLst>
                  <a:gd name="T0" fmla="*/ 21 w 52"/>
                  <a:gd name="T1" fmla="*/ 33 h 34"/>
                  <a:gd name="T2" fmla="*/ 30 w 52"/>
                  <a:gd name="T3" fmla="*/ 33 h 34"/>
                  <a:gd name="T4" fmla="*/ 30 w 52"/>
                  <a:gd name="T5" fmla="*/ 33 h 34"/>
                  <a:gd name="T6" fmla="*/ 30 w 52"/>
                  <a:gd name="T7" fmla="*/ 0 h 34"/>
                  <a:gd name="T8" fmla="*/ 21 w 52"/>
                  <a:gd name="T9" fmla="*/ 0 h 34"/>
                  <a:gd name="T10" fmla="*/ 21 w 52"/>
                  <a:gd name="T11" fmla="*/ 0 h 34"/>
                  <a:gd name="T12" fmla="*/ 21 w 52"/>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2" h="34">
                    <a:moveTo>
                      <a:pt x="21" y="33"/>
                    </a:moveTo>
                    <a:lnTo>
                      <a:pt x="30" y="33"/>
                    </a:lnTo>
                    <a:lnTo>
                      <a:pt x="30" y="33"/>
                    </a:lnTo>
                    <a:cubicBezTo>
                      <a:pt x="51" y="33"/>
                      <a:pt x="51" y="0"/>
                      <a:pt x="30"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0" name="Freeform 39">
                <a:extLst>
                  <a:ext uri="{FF2B5EF4-FFF2-40B4-BE49-F238E27FC236}">
                    <a16:creationId xmlns:a16="http://schemas.microsoft.com/office/drawing/2014/main" id="{D17618B5-67EC-4142-B421-41509C0B5F09}"/>
                  </a:ext>
                </a:extLst>
              </p:cNvPr>
              <p:cNvSpPr>
                <a:spLocks noChangeArrowheads="1"/>
              </p:cNvSpPr>
              <p:nvPr/>
            </p:nvSpPr>
            <p:spPr bwMode="auto">
              <a:xfrm>
                <a:off x="3943375" y="3872207"/>
                <a:ext cx="10801" cy="15122"/>
              </a:xfrm>
              <a:custGeom>
                <a:avLst/>
                <a:gdLst>
                  <a:gd name="T0" fmla="*/ 12 w 44"/>
                  <a:gd name="T1" fmla="*/ 50 h 62"/>
                  <a:gd name="T2" fmla="*/ 12 w 44"/>
                  <a:gd name="T3" fmla="*/ 50 h 62"/>
                  <a:gd name="T4" fmla="*/ 12 w 44"/>
                  <a:gd name="T5" fmla="*/ 12 h 62"/>
                  <a:gd name="T6" fmla="*/ 12 w 44"/>
                  <a:gd name="T7" fmla="*/ 12 h 62"/>
                  <a:gd name="T8" fmla="*/ 2 w 44"/>
                  <a:gd name="T9" fmla="*/ 31 h 62"/>
                  <a:gd name="T10" fmla="*/ 2 w 44"/>
                  <a:gd name="T11" fmla="*/ 31 h 62"/>
                  <a:gd name="T12" fmla="*/ 12 w 44"/>
                  <a:gd name="T13" fmla="*/ 50 h 62"/>
                </a:gdLst>
                <a:ahLst/>
                <a:cxnLst>
                  <a:cxn ang="0">
                    <a:pos x="T0" y="T1"/>
                  </a:cxn>
                  <a:cxn ang="0">
                    <a:pos x="T2" y="T3"/>
                  </a:cxn>
                  <a:cxn ang="0">
                    <a:pos x="T4" y="T5"/>
                  </a:cxn>
                  <a:cxn ang="0">
                    <a:pos x="T6" y="T7"/>
                  </a:cxn>
                  <a:cxn ang="0">
                    <a:pos x="T8" y="T9"/>
                  </a:cxn>
                  <a:cxn ang="0">
                    <a:pos x="T10" y="T11"/>
                  </a:cxn>
                  <a:cxn ang="0">
                    <a:pos x="T12" y="T13"/>
                  </a:cxn>
                </a:cxnLst>
                <a:rect l="0" t="0" r="r" b="b"/>
                <a:pathLst>
                  <a:path w="44" h="62">
                    <a:moveTo>
                      <a:pt x="12" y="50"/>
                    </a:moveTo>
                    <a:lnTo>
                      <a:pt x="12" y="50"/>
                    </a:lnTo>
                    <a:cubicBezTo>
                      <a:pt x="43" y="61"/>
                      <a:pt x="43" y="0"/>
                      <a:pt x="12" y="12"/>
                    </a:cubicBezTo>
                    <a:lnTo>
                      <a:pt x="12" y="12"/>
                    </a:lnTo>
                    <a:cubicBezTo>
                      <a:pt x="3" y="15"/>
                      <a:pt x="0" y="23"/>
                      <a:pt x="2" y="31"/>
                    </a:cubicBezTo>
                    <a:lnTo>
                      <a:pt x="2" y="31"/>
                    </a:lnTo>
                    <a:cubicBezTo>
                      <a:pt x="0" y="39"/>
                      <a:pt x="3" y="47"/>
                      <a:pt x="12" y="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1" name="Freeform 40">
                <a:extLst>
                  <a:ext uri="{FF2B5EF4-FFF2-40B4-BE49-F238E27FC236}">
                    <a16:creationId xmlns:a16="http://schemas.microsoft.com/office/drawing/2014/main" id="{0736E49A-A94A-6D4B-A70F-FD9F4D25E6E0}"/>
                  </a:ext>
                </a:extLst>
              </p:cNvPr>
              <p:cNvSpPr>
                <a:spLocks noChangeArrowheads="1"/>
              </p:cNvSpPr>
              <p:nvPr/>
            </p:nvSpPr>
            <p:spPr bwMode="auto">
              <a:xfrm>
                <a:off x="3919612" y="3912171"/>
                <a:ext cx="16201" cy="15122"/>
              </a:xfrm>
              <a:custGeom>
                <a:avLst/>
                <a:gdLst>
                  <a:gd name="T0" fmla="*/ 16 w 64"/>
                  <a:gd name="T1" fmla="*/ 38 h 63"/>
                  <a:gd name="T2" fmla="*/ 16 w 64"/>
                  <a:gd name="T3" fmla="*/ 38 h 63"/>
                  <a:gd name="T4" fmla="*/ 25 w 64"/>
                  <a:gd name="T5" fmla="*/ 47 h 63"/>
                  <a:gd name="T6" fmla="*/ 25 w 64"/>
                  <a:gd name="T7" fmla="*/ 47 h 63"/>
                  <a:gd name="T8" fmla="*/ 48 w 64"/>
                  <a:gd name="T9" fmla="*/ 25 h 63"/>
                  <a:gd name="T10" fmla="*/ 48 w 64"/>
                  <a:gd name="T11" fmla="*/ 25 h 63"/>
                  <a:gd name="T12" fmla="*/ 39 w 64"/>
                  <a:gd name="T13" fmla="*/ 15 h 63"/>
                  <a:gd name="T14" fmla="*/ 39 w 64"/>
                  <a:gd name="T15" fmla="*/ 15 h 63"/>
                  <a:gd name="T16" fmla="*/ 16 w 64"/>
                  <a:gd name="T1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16" y="38"/>
                    </a:moveTo>
                    <a:lnTo>
                      <a:pt x="16" y="38"/>
                    </a:lnTo>
                    <a:cubicBezTo>
                      <a:pt x="19" y="41"/>
                      <a:pt x="21" y="44"/>
                      <a:pt x="25" y="47"/>
                    </a:cubicBezTo>
                    <a:lnTo>
                      <a:pt x="25" y="47"/>
                    </a:lnTo>
                    <a:cubicBezTo>
                      <a:pt x="40" y="62"/>
                      <a:pt x="63" y="39"/>
                      <a:pt x="48" y="25"/>
                    </a:cubicBezTo>
                    <a:lnTo>
                      <a:pt x="48" y="25"/>
                    </a:lnTo>
                    <a:cubicBezTo>
                      <a:pt x="45" y="21"/>
                      <a:pt x="41" y="18"/>
                      <a:pt x="39" y="15"/>
                    </a:cubicBezTo>
                    <a:lnTo>
                      <a:pt x="39" y="15"/>
                    </a:lnTo>
                    <a:cubicBezTo>
                      <a:pt x="23" y="0"/>
                      <a:pt x="0" y="23"/>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2" name="Freeform 41">
                <a:extLst>
                  <a:ext uri="{FF2B5EF4-FFF2-40B4-BE49-F238E27FC236}">
                    <a16:creationId xmlns:a16="http://schemas.microsoft.com/office/drawing/2014/main" id="{47CB9E33-987E-2149-8F87-9EDE236D3886}"/>
                  </a:ext>
                </a:extLst>
              </p:cNvPr>
              <p:cNvSpPr>
                <a:spLocks noChangeArrowheads="1"/>
              </p:cNvSpPr>
              <p:nvPr/>
            </p:nvSpPr>
            <p:spPr bwMode="auto">
              <a:xfrm>
                <a:off x="3955256" y="3898130"/>
                <a:ext cx="15122" cy="15122"/>
              </a:xfrm>
              <a:custGeom>
                <a:avLst/>
                <a:gdLst>
                  <a:gd name="T0" fmla="*/ 24 w 63"/>
                  <a:gd name="T1" fmla="*/ 47 h 63"/>
                  <a:gd name="T2" fmla="*/ 24 w 63"/>
                  <a:gd name="T3" fmla="*/ 47 h 63"/>
                  <a:gd name="T4" fmla="*/ 47 w 63"/>
                  <a:gd name="T5" fmla="*/ 25 h 63"/>
                  <a:gd name="T6" fmla="*/ 47 w 63"/>
                  <a:gd name="T7" fmla="*/ 25 h 63"/>
                  <a:gd name="T8" fmla="*/ 38 w 63"/>
                  <a:gd name="T9" fmla="*/ 15 h 63"/>
                  <a:gd name="T10" fmla="*/ 38 w 63"/>
                  <a:gd name="T11" fmla="*/ 15 h 63"/>
                  <a:gd name="T12" fmla="*/ 15 w 63"/>
                  <a:gd name="T13" fmla="*/ 38 h 63"/>
                  <a:gd name="T14" fmla="*/ 15 w 63"/>
                  <a:gd name="T15" fmla="*/ 38 h 63"/>
                  <a:gd name="T16" fmla="*/ 24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7"/>
                    </a:moveTo>
                    <a:lnTo>
                      <a:pt x="24" y="47"/>
                    </a:lnTo>
                    <a:cubicBezTo>
                      <a:pt x="39" y="62"/>
                      <a:pt x="62" y="39"/>
                      <a:pt x="47" y="25"/>
                    </a:cubicBezTo>
                    <a:lnTo>
                      <a:pt x="47" y="25"/>
                    </a:lnTo>
                    <a:cubicBezTo>
                      <a:pt x="44" y="22"/>
                      <a:pt x="41" y="18"/>
                      <a:pt x="38" y="15"/>
                    </a:cubicBezTo>
                    <a:lnTo>
                      <a:pt x="38" y="15"/>
                    </a:lnTo>
                    <a:cubicBezTo>
                      <a:pt x="23" y="0"/>
                      <a:pt x="0" y="23"/>
                      <a:pt x="15" y="38"/>
                    </a:cubicBezTo>
                    <a:lnTo>
                      <a:pt x="15" y="38"/>
                    </a:lnTo>
                    <a:cubicBezTo>
                      <a:pt x="18" y="41"/>
                      <a:pt x="21" y="45"/>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3" name="Freeform 42">
                <a:extLst>
                  <a:ext uri="{FF2B5EF4-FFF2-40B4-BE49-F238E27FC236}">
                    <a16:creationId xmlns:a16="http://schemas.microsoft.com/office/drawing/2014/main" id="{3C6953DA-1D8C-D74B-9975-8A59F95E6E2B}"/>
                  </a:ext>
                </a:extLst>
              </p:cNvPr>
              <p:cNvSpPr>
                <a:spLocks noChangeArrowheads="1"/>
              </p:cNvSpPr>
              <p:nvPr/>
            </p:nvSpPr>
            <p:spPr bwMode="auto">
              <a:xfrm>
                <a:off x="3957416" y="3932694"/>
                <a:ext cx="15122" cy="15122"/>
              </a:xfrm>
              <a:custGeom>
                <a:avLst/>
                <a:gdLst>
                  <a:gd name="T0" fmla="*/ 15 w 63"/>
                  <a:gd name="T1" fmla="*/ 37 h 63"/>
                  <a:gd name="T2" fmla="*/ 15 w 63"/>
                  <a:gd name="T3" fmla="*/ 37 h 63"/>
                  <a:gd name="T4" fmla="*/ 25 w 63"/>
                  <a:gd name="T5" fmla="*/ 46 h 63"/>
                  <a:gd name="T6" fmla="*/ 25 w 63"/>
                  <a:gd name="T7" fmla="*/ 46 h 63"/>
                  <a:gd name="T8" fmla="*/ 48 w 63"/>
                  <a:gd name="T9" fmla="*/ 24 h 63"/>
                  <a:gd name="T10" fmla="*/ 48 w 63"/>
                  <a:gd name="T11" fmla="*/ 24 h 63"/>
                  <a:gd name="T12" fmla="*/ 38 w 63"/>
                  <a:gd name="T13" fmla="*/ 14 h 63"/>
                  <a:gd name="T14" fmla="*/ 38 w 63"/>
                  <a:gd name="T15" fmla="*/ 14 h 63"/>
                  <a:gd name="T16" fmla="*/ 15 w 63"/>
                  <a:gd name="T17" fmla="*/ 3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15" y="37"/>
                    </a:moveTo>
                    <a:lnTo>
                      <a:pt x="15" y="37"/>
                    </a:lnTo>
                    <a:cubicBezTo>
                      <a:pt x="18" y="41"/>
                      <a:pt x="22" y="44"/>
                      <a:pt x="25" y="46"/>
                    </a:cubicBezTo>
                    <a:lnTo>
                      <a:pt x="25" y="46"/>
                    </a:lnTo>
                    <a:cubicBezTo>
                      <a:pt x="39" y="62"/>
                      <a:pt x="62" y="39"/>
                      <a:pt x="48" y="24"/>
                    </a:cubicBezTo>
                    <a:lnTo>
                      <a:pt x="48" y="24"/>
                    </a:lnTo>
                    <a:cubicBezTo>
                      <a:pt x="45" y="21"/>
                      <a:pt x="42" y="17"/>
                      <a:pt x="38" y="14"/>
                    </a:cubicBezTo>
                    <a:lnTo>
                      <a:pt x="38" y="14"/>
                    </a:lnTo>
                    <a:cubicBezTo>
                      <a:pt x="23" y="0"/>
                      <a:pt x="0" y="23"/>
                      <a:pt x="15"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4" name="Freeform 43">
                <a:extLst>
                  <a:ext uri="{FF2B5EF4-FFF2-40B4-BE49-F238E27FC236}">
                    <a16:creationId xmlns:a16="http://schemas.microsoft.com/office/drawing/2014/main" id="{FA5D186A-B2D6-F246-8D30-D1F87E9096E2}"/>
                  </a:ext>
                </a:extLst>
              </p:cNvPr>
              <p:cNvSpPr>
                <a:spLocks noChangeArrowheads="1"/>
              </p:cNvSpPr>
              <p:nvPr/>
            </p:nvSpPr>
            <p:spPr bwMode="auto">
              <a:xfrm>
                <a:off x="3985499" y="3914331"/>
                <a:ext cx="15122" cy="15122"/>
              </a:xfrm>
              <a:custGeom>
                <a:avLst/>
                <a:gdLst>
                  <a:gd name="T0" fmla="*/ 25 w 63"/>
                  <a:gd name="T1" fmla="*/ 47 h 63"/>
                  <a:gd name="T2" fmla="*/ 25 w 63"/>
                  <a:gd name="T3" fmla="*/ 47 h 63"/>
                  <a:gd name="T4" fmla="*/ 47 w 63"/>
                  <a:gd name="T5" fmla="*/ 24 h 63"/>
                  <a:gd name="T6" fmla="*/ 47 w 63"/>
                  <a:gd name="T7" fmla="*/ 24 h 63"/>
                  <a:gd name="T8" fmla="*/ 38 w 63"/>
                  <a:gd name="T9" fmla="*/ 15 h 63"/>
                  <a:gd name="T10" fmla="*/ 38 w 63"/>
                  <a:gd name="T11" fmla="*/ 15 h 63"/>
                  <a:gd name="T12" fmla="*/ 15 w 63"/>
                  <a:gd name="T13" fmla="*/ 37 h 63"/>
                  <a:gd name="T14" fmla="*/ 15 w 63"/>
                  <a:gd name="T15" fmla="*/ 37 h 63"/>
                  <a:gd name="T16" fmla="*/ 25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5" y="47"/>
                    </a:moveTo>
                    <a:lnTo>
                      <a:pt x="25" y="47"/>
                    </a:lnTo>
                    <a:cubicBezTo>
                      <a:pt x="39" y="62"/>
                      <a:pt x="62" y="39"/>
                      <a:pt x="47" y="24"/>
                    </a:cubicBezTo>
                    <a:lnTo>
                      <a:pt x="47" y="24"/>
                    </a:lnTo>
                    <a:cubicBezTo>
                      <a:pt x="45" y="21"/>
                      <a:pt x="41" y="18"/>
                      <a:pt x="38" y="15"/>
                    </a:cubicBezTo>
                    <a:lnTo>
                      <a:pt x="38" y="15"/>
                    </a:lnTo>
                    <a:cubicBezTo>
                      <a:pt x="24" y="0"/>
                      <a:pt x="0" y="23"/>
                      <a:pt x="15" y="37"/>
                    </a:cubicBezTo>
                    <a:lnTo>
                      <a:pt x="15" y="37"/>
                    </a:lnTo>
                    <a:cubicBezTo>
                      <a:pt x="18" y="40"/>
                      <a:pt x="22" y="44"/>
                      <a:pt x="25"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5" name="Freeform 44">
                <a:extLst>
                  <a:ext uri="{FF2B5EF4-FFF2-40B4-BE49-F238E27FC236}">
                    <a16:creationId xmlns:a16="http://schemas.microsoft.com/office/drawing/2014/main" id="{CAA3C742-C955-884D-9D55-EAF0AE49631C}"/>
                  </a:ext>
                </a:extLst>
              </p:cNvPr>
              <p:cNvSpPr>
                <a:spLocks noChangeArrowheads="1"/>
              </p:cNvSpPr>
              <p:nvPr/>
            </p:nvSpPr>
            <p:spPr bwMode="auto">
              <a:xfrm>
                <a:off x="3994140" y="3884088"/>
                <a:ext cx="15122" cy="16202"/>
              </a:xfrm>
              <a:custGeom>
                <a:avLst/>
                <a:gdLst>
                  <a:gd name="T0" fmla="*/ 24 w 63"/>
                  <a:gd name="T1" fmla="*/ 47 h 64"/>
                  <a:gd name="T2" fmla="*/ 24 w 63"/>
                  <a:gd name="T3" fmla="*/ 47 h 64"/>
                  <a:gd name="T4" fmla="*/ 48 w 63"/>
                  <a:gd name="T5" fmla="*/ 24 h 64"/>
                  <a:gd name="T6" fmla="*/ 48 w 63"/>
                  <a:gd name="T7" fmla="*/ 24 h 64"/>
                  <a:gd name="T8" fmla="*/ 38 w 63"/>
                  <a:gd name="T9" fmla="*/ 15 h 64"/>
                  <a:gd name="T10" fmla="*/ 38 w 63"/>
                  <a:gd name="T11" fmla="*/ 15 h 64"/>
                  <a:gd name="T12" fmla="*/ 15 w 63"/>
                  <a:gd name="T13" fmla="*/ 38 h 64"/>
                  <a:gd name="T14" fmla="*/ 15 w 63"/>
                  <a:gd name="T15" fmla="*/ 38 h 64"/>
                  <a:gd name="T16" fmla="*/ 24 w 63"/>
                  <a:gd name="T1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4">
                    <a:moveTo>
                      <a:pt x="24" y="47"/>
                    </a:moveTo>
                    <a:lnTo>
                      <a:pt x="24" y="47"/>
                    </a:lnTo>
                    <a:cubicBezTo>
                      <a:pt x="39" y="63"/>
                      <a:pt x="62" y="40"/>
                      <a:pt x="48" y="24"/>
                    </a:cubicBezTo>
                    <a:lnTo>
                      <a:pt x="48" y="24"/>
                    </a:lnTo>
                    <a:cubicBezTo>
                      <a:pt x="44" y="22"/>
                      <a:pt x="41" y="18"/>
                      <a:pt x="38" y="15"/>
                    </a:cubicBezTo>
                    <a:lnTo>
                      <a:pt x="38" y="15"/>
                    </a:lnTo>
                    <a:cubicBezTo>
                      <a:pt x="23" y="0"/>
                      <a:pt x="0" y="23"/>
                      <a:pt x="15" y="38"/>
                    </a:cubicBezTo>
                    <a:lnTo>
                      <a:pt x="15" y="38"/>
                    </a:lnTo>
                    <a:cubicBezTo>
                      <a:pt x="18" y="42"/>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6" name="Freeform 45">
                <a:extLst>
                  <a:ext uri="{FF2B5EF4-FFF2-40B4-BE49-F238E27FC236}">
                    <a16:creationId xmlns:a16="http://schemas.microsoft.com/office/drawing/2014/main" id="{1FE08399-9641-5E44-8EB7-F1FFE085B258}"/>
                  </a:ext>
                </a:extLst>
              </p:cNvPr>
              <p:cNvSpPr>
                <a:spLocks noChangeArrowheads="1"/>
              </p:cNvSpPr>
              <p:nvPr/>
            </p:nvSpPr>
            <p:spPr bwMode="auto">
              <a:xfrm>
                <a:off x="4003861" y="3940254"/>
                <a:ext cx="16201" cy="15122"/>
              </a:xfrm>
              <a:custGeom>
                <a:avLst/>
                <a:gdLst>
                  <a:gd name="T0" fmla="*/ 15 w 64"/>
                  <a:gd name="T1" fmla="*/ 38 h 63"/>
                  <a:gd name="T2" fmla="*/ 15 w 64"/>
                  <a:gd name="T3" fmla="*/ 38 h 63"/>
                  <a:gd name="T4" fmla="*/ 24 w 64"/>
                  <a:gd name="T5" fmla="*/ 47 h 63"/>
                  <a:gd name="T6" fmla="*/ 24 w 64"/>
                  <a:gd name="T7" fmla="*/ 47 h 63"/>
                  <a:gd name="T8" fmla="*/ 47 w 64"/>
                  <a:gd name="T9" fmla="*/ 25 h 63"/>
                  <a:gd name="T10" fmla="*/ 47 w 64"/>
                  <a:gd name="T11" fmla="*/ 25 h 63"/>
                  <a:gd name="T12" fmla="*/ 38 w 64"/>
                  <a:gd name="T13" fmla="*/ 15 h 63"/>
                  <a:gd name="T14" fmla="*/ 38 w 64"/>
                  <a:gd name="T15" fmla="*/ 15 h 63"/>
                  <a:gd name="T16" fmla="*/ 15 w 64"/>
                  <a:gd name="T1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15" y="38"/>
                    </a:moveTo>
                    <a:lnTo>
                      <a:pt x="15" y="38"/>
                    </a:lnTo>
                    <a:cubicBezTo>
                      <a:pt x="18" y="41"/>
                      <a:pt x="21" y="44"/>
                      <a:pt x="24" y="47"/>
                    </a:cubicBezTo>
                    <a:lnTo>
                      <a:pt x="24" y="47"/>
                    </a:lnTo>
                    <a:cubicBezTo>
                      <a:pt x="39" y="62"/>
                      <a:pt x="63" y="39"/>
                      <a:pt x="47" y="25"/>
                    </a:cubicBezTo>
                    <a:lnTo>
                      <a:pt x="47" y="25"/>
                    </a:lnTo>
                    <a:cubicBezTo>
                      <a:pt x="44" y="21"/>
                      <a:pt x="41" y="18"/>
                      <a:pt x="38" y="15"/>
                    </a:cubicBezTo>
                    <a:lnTo>
                      <a:pt x="38" y="15"/>
                    </a:lnTo>
                    <a:cubicBezTo>
                      <a:pt x="23" y="0"/>
                      <a:pt x="0" y="23"/>
                      <a:pt x="15"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7" name="Freeform 46">
                <a:extLst>
                  <a:ext uri="{FF2B5EF4-FFF2-40B4-BE49-F238E27FC236}">
                    <a16:creationId xmlns:a16="http://schemas.microsoft.com/office/drawing/2014/main" id="{17EB75EF-7835-0047-81E9-028D048C443A}"/>
                  </a:ext>
                </a:extLst>
              </p:cNvPr>
              <p:cNvSpPr>
                <a:spLocks noChangeArrowheads="1"/>
              </p:cNvSpPr>
              <p:nvPr/>
            </p:nvSpPr>
            <p:spPr bwMode="auto">
              <a:xfrm>
                <a:off x="3994140" y="3958616"/>
                <a:ext cx="15122" cy="15122"/>
              </a:xfrm>
              <a:custGeom>
                <a:avLst/>
                <a:gdLst>
                  <a:gd name="T0" fmla="*/ 38 w 63"/>
                  <a:gd name="T1" fmla="*/ 15 h 63"/>
                  <a:gd name="T2" fmla="*/ 38 w 63"/>
                  <a:gd name="T3" fmla="*/ 15 h 63"/>
                  <a:gd name="T4" fmla="*/ 15 w 63"/>
                  <a:gd name="T5" fmla="*/ 38 h 63"/>
                  <a:gd name="T6" fmla="*/ 15 w 63"/>
                  <a:gd name="T7" fmla="*/ 38 h 63"/>
                  <a:gd name="T8" fmla="*/ 25 w 63"/>
                  <a:gd name="T9" fmla="*/ 47 h 63"/>
                  <a:gd name="T10" fmla="*/ 25 w 63"/>
                  <a:gd name="T11" fmla="*/ 47 h 63"/>
                  <a:gd name="T12" fmla="*/ 48 w 63"/>
                  <a:gd name="T13" fmla="*/ 24 h 63"/>
                  <a:gd name="T14" fmla="*/ 48 w 63"/>
                  <a:gd name="T15" fmla="*/ 24 h 63"/>
                  <a:gd name="T16" fmla="*/ 38 w 63"/>
                  <a:gd name="T17"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38" y="15"/>
                    </a:moveTo>
                    <a:lnTo>
                      <a:pt x="38" y="15"/>
                    </a:lnTo>
                    <a:cubicBezTo>
                      <a:pt x="23" y="0"/>
                      <a:pt x="0" y="23"/>
                      <a:pt x="15" y="38"/>
                    </a:cubicBezTo>
                    <a:lnTo>
                      <a:pt x="15" y="38"/>
                    </a:lnTo>
                    <a:cubicBezTo>
                      <a:pt x="18" y="41"/>
                      <a:pt x="21" y="44"/>
                      <a:pt x="25" y="47"/>
                    </a:cubicBezTo>
                    <a:lnTo>
                      <a:pt x="25" y="47"/>
                    </a:lnTo>
                    <a:cubicBezTo>
                      <a:pt x="39" y="62"/>
                      <a:pt x="62" y="39"/>
                      <a:pt x="48" y="24"/>
                    </a:cubicBezTo>
                    <a:lnTo>
                      <a:pt x="48" y="24"/>
                    </a:lnTo>
                    <a:cubicBezTo>
                      <a:pt x="44" y="21"/>
                      <a:pt x="41" y="18"/>
                      <a:pt x="38" y="1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8" name="Freeform 47">
                <a:extLst>
                  <a:ext uri="{FF2B5EF4-FFF2-40B4-BE49-F238E27FC236}">
                    <a16:creationId xmlns:a16="http://schemas.microsoft.com/office/drawing/2014/main" id="{15BC653D-96C3-E44E-9899-23F8B55D45AB}"/>
                  </a:ext>
                </a:extLst>
              </p:cNvPr>
              <p:cNvSpPr>
                <a:spLocks noChangeArrowheads="1"/>
              </p:cNvSpPr>
              <p:nvPr/>
            </p:nvSpPr>
            <p:spPr bwMode="auto">
              <a:xfrm>
                <a:off x="4006021" y="3994260"/>
                <a:ext cx="15122" cy="10801"/>
              </a:xfrm>
              <a:custGeom>
                <a:avLst/>
                <a:gdLst>
                  <a:gd name="T0" fmla="*/ 31 w 62"/>
                  <a:gd name="T1" fmla="*/ 2 h 45"/>
                  <a:gd name="T2" fmla="*/ 31 w 62"/>
                  <a:gd name="T3" fmla="*/ 2 h 45"/>
                  <a:gd name="T4" fmla="*/ 11 w 62"/>
                  <a:gd name="T5" fmla="*/ 13 h 45"/>
                  <a:gd name="T6" fmla="*/ 11 w 62"/>
                  <a:gd name="T7" fmla="*/ 13 h 45"/>
                  <a:gd name="T8" fmla="*/ 50 w 62"/>
                  <a:gd name="T9" fmla="*/ 12 h 45"/>
                  <a:gd name="T10" fmla="*/ 50 w 62"/>
                  <a:gd name="T11" fmla="*/ 12 h 45"/>
                  <a:gd name="T12" fmla="*/ 31 w 62"/>
                  <a:gd name="T13" fmla="*/ 2 h 45"/>
                </a:gdLst>
                <a:ahLst/>
                <a:cxnLst>
                  <a:cxn ang="0">
                    <a:pos x="T0" y="T1"/>
                  </a:cxn>
                  <a:cxn ang="0">
                    <a:pos x="T2" y="T3"/>
                  </a:cxn>
                  <a:cxn ang="0">
                    <a:pos x="T4" y="T5"/>
                  </a:cxn>
                  <a:cxn ang="0">
                    <a:pos x="T6" y="T7"/>
                  </a:cxn>
                  <a:cxn ang="0">
                    <a:pos x="T8" y="T9"/>
                  </a:cxn>
                  <a:cxn ang="0">
                    <a:pos x="T10" y="T11"/>
                  </a:cxn>
                  <a:cxn ang="0">
                    <a:pos x="T12" y="T13"/>
                  </a:cxn>
                </a:cxnLst>
                <a:rect l="0" t="0" r="r" b="b"/>
                <a:pathLst>
                  <a:path w="62" h="45">
                    <a:moveTo>
                      <a:pt x="31" y="2"/>
                    </a:moveTo>
                    <a:lnTo>
                      <a:pt x="31" y="2"/>
                    </a:lnTo>
                    <a:cubicBezTo>
                      <a:pt x="23" y="0"/>
                      <a:pt x="15" y="3"/>
                      <a:pt x="11" y="13"/>
                    </a:cubicBezTo>
                    <a:lnTo>
                      <a:pt x="11" y="13"/>
                    </a:lnTo>
                    <a:cubicBezTo>
                      <a:pt x="0" y="44"/>
                      <a:pt x="61" y="43"/>
                      <a:pt x="50" y="12"/>
                    </a:cubicBezTo>
                    <a:lnTo>
                      <a:pt x="50" y="12"/>
                    </a:lnTo>
                    <a:cubicBezTo>
                      <a:pt x="47" y="4"/>
                      <a:pt x="39" y="1"/>
                      <a:pt x="31"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9" name="Freeform 48">
                <a:extLst>
                  <a:ext uri="{FF2B5EF4-FFF2-40B4-BE49-F238E27FC236}">
                    <a16:creationId xmlns:a16="http://schemas.microsoft.com/office/drawing/2014/main" id="{F51D88E8-66FE-B94D-A49A-214D83B260E9}"/>
                  </a:ext>
                </a:extLst>
              </p:cNvPr>
              <p:cNvSpPr>
                <a:spLocks noChangeArrowheads="1"/>
              </p:cNvSpPr>
              <p:nvPr/>
            </p:nvSpPr>
            <p:spPr bwMode="auto">
              <a:xfrm>
                <a:off x="3980099" y="3972658"/>
                <a:ext cx="16201" cy="16202"/>
              </a:xfrm>
              <a:custGeom>
                <a:avLst/>
                <a:gdLst>
                  <a:gd name="T0" fmla="*/ 15 w 64"/>
                  <a:gd name="T1" fmla="*/ 39 h 64"/>
                  <a:gd name="T2" fmla="*/ 15 w 64"/>
                  <a:gd name="T3" fmla="*/ 39 h 64"/>
                  <a:gd name="T4" fmla="*/ 25 w 64"/>
                  <a:gd name="T5" fmla="*/ 48 h 64"/>
                  <a:gd name="T6" fmla="*/ 25 w 64"/>
                  <a:gd name="T7" fmla="*/ 48 h 64"/>
                  <a:gd name="T8" fmla="*/ 48 w 64"/>
                  <a:gd name="T9" fmla="*/ 25 h 64"/>
                  <a:gd name="T10" fmla="*/ 48 w 64"/>
                  <a:gd name="T11" fmla="*/ 25 h 64"/>
                  <a:gd name="T12" fmla="*/ 38 w 64"/>
                  <a:gd name="T13" fmla="*/ 16 h 64"/>
                  <a:gd name="T14" fmla="*/ 38 w 64"/>
                  <a:gd name="T15" fmla="*/ 16 h 64"/>
                  <a:gd name="T16" fmla="*/ 15 w 64"/>
                  <a:gd name="T17" fmla="*/ 3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4">
                    <a:moveTo>
                      <a:pt x="15" y="39"/>
                    </a:moveTo>
                    <a:lnTo>
                      <a:pt x="15" y="39"/>
                    </a:lnTo>
                    <a:cubicBezTo>
                      <a:pt x="18" y="42"/>
                      <a:pt x="21" y="45"/>
                      <a:pt x="25" y="48"/>
                    </a:cubicBezTo>
                    <a:lnTo>
                      <a:pt x="25" y="48"/>
                    </a:lnTo>
                    <a:cubicBezTo>
                      <a:pt x="39" y="63"/>
                      <a:pt x="63" y="40"/>
                      <a:pt x="48" y="25"/>
                    </a:cubicBezTo>
                    <a:lnTo>
                      <a:pt x="48" y="25"/>
                    </a:lnTo>
                    <a:cubicBezTo>
                      <a:pt x="44" y="22"/>
                      <a:pt x="41" y="19"/>
                      <a:pt x="38" y="16"/>
                    </a:cubicBezTo>
                    <a:lnTo>
                      <a:pt x="38" y="16"/>
                    </a:lnTo>
                    <a:cubicBezTo>
                      <a:pt x="23" y="0"/>
                      <a:pt x="0" y="24"/>
                      <a:pt x="15"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0" name="Freeform 49">
                <a:extLst>
                  <a:ext uri="{FF2B5EF4-FFF2-40B4-BE49-F238E27FC236}">
                    <a16:creationId xmlns:a16="http://schemas.microsoft.com/office/drawing/2014/main" id="{FD2D5432-B5AE-664F-893E-EA017C2F5863}"/>
                  </a:ext>
                </a:extLst>
              </p:cNvPr>
              <p:cNvSpPr>
                <a:spLocks noChangeArrowheads="1"/>
              </p:cNvSpPr>
              <p:nvPr/>
            </p:nvSpPr>
            <p:spPr bwMode="auto">
              <a:xfrm>
                <a:off x="3591258" y="3930534"/>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1" name="Freeform 50">
                <a:extLst>
                  <a:ext uri="{FF2B5EF4-FFF2-40B4-BE49-F238E27FC236}">
                    <a16:creationId xmlns:a16="http://schemas.microsoft.com/office/drawing/2014/main" id="{A7B61231-8976-704C-A742-786F90270FD0}"/>
                  </a:ext>
                </a:extLst>
              </p:cNvPr>
              <p:cNvSpPr>
                <a:spLocks noChangeArrowheads="1"/>
              </p:cNvSpPr>
              <p:nvPr/>
            </p:nvSpPr>
            <p:spPr bwMode="auto">
              <a:xfrm>
                <a:off x="3579376" y="3900290"/>
                <a:ext cx="12961" cy="8641"/>
              </a:xfrm>
              <a:custGeom>
                <a:avLst/>
                <a:gdLst>
                  <a:gd name="T0" fmla="*/ 22 w 53"/>
                  <a:gd name="T1" fmla="*/ 33 h 34"/>
                  <a:gd name="T2" fmla="*/ 31 w 53"/>
                  <a:gd name="T3" fmla="*/ 33 h 34"/>
                  <a:gd name="T4" fmla="*/ 31 w 53"/>
                  <a:gd name="T5" fmla="*/ 33 h 34"/>
                  <a:gd name="T6" fmla="*/ 31 w 53"/>
                  <a:gd name="T7" fmla="*/ 0 h 34"/>
                  <a:gd name="T8" fmla="*/ 22 w 53"/>
                  <a:gd name="T9" fmla="*/ 0 h 34"/>
                  <a:gd name="T10" fmla="*/ 22 w 53"/>
                  <a:gd name="T11" fmla="*/ 0 h 34"/>
                  <a:gd name="T12" fmla="*/ 22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2" y="33"/>
                    </a:moveTo>
                    <a:lnTo>
                      <a:pt x="31" y="33"/>
                    </a:lnTo>
                    <a:lnTo>
                      <a:pt x="31" y="33"/>
                    </a:lnTo>
                    <a:cubicBezTo>
                      <a:pt x="52" y="33"/>
                      <a:pt x="52" y="0"/>
                      <a:pt x="31" y="0"/>
                    </a:cubicBezTo>
                    <a:lnTo>
                      <a:pt x="22" y="0"/>
                    </a:ln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2" name="Freeform 51">
                <a:extLst>
                  <a:ext uri="{FF2B5EF4-FFF2-40B4-BE49-F238E27FC236}">
                    <a16:creationId xmlns:a16="http://schemas.microsoft.com/office/drawing/2014/main" id="{459A20D8-F312-5F42-A276-63A9C461519D}"/>
                  </a:ext>
                </a:extLst>
              </p:cNvPr>
              <p:cNvSpPr>
                <a:spLocks noChangeArrowheads="1"/>
              </p:cNvSpPr>
              <p:nvPr/>
            </p:nvSpPr>
            <p:spPr bwMode="auto">
              <a:xfrm>
                <a:off x="3609619" y="3889489"/>
                <a:ext cx="12961" cy="7560"/>
              </a:xfrm>
              <a:custGeom>
                <a:avLst/>
                <a:gdLst>
                  <a:gd name="T0" fmla="*/ 21 w 52"/>
                  <a:gd name="T1" fmla="*/ 32 h 33"/>
                  <a:gd name="T2" fmla="*/ 30 w 52"/>
                  <a:gd name="T3" fmla="*/ 32 h 33"/>
                  <a:gd name="T4" fmla="*/ 30 w 52"/>
                  <a:gd name="T5" fmla="*/ 32 h 33"/>
                  <a:gd name="T6" fmla="*/ 30 w 52"/>
                  <a:gd name="T7" fmla="*/ 0 h 33"/>
                  <a:gd name="T8" fmla="*/ 21 w 52"/>
                  <a:gd name="T9" fmla="*/ 0 h 33"/>
                  <a:gd name="T10" fmla="*/ 21 w 52"/>
                  <a:gd name="T11" fmla="*/ 0 h 33"/>
                  <a:gd name="T12" fmla="*/ 21 w 52"/>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52" h="33">
                    <a:moveTo>
                      <a:pt x="21" y="32"/>
                    </a:moveTo>
                    <a:lnTo>
                      <a:pt x="30" y="32"/>
                    </a:lnTo>
                    <a:lnTo>
                      <a:pt x="30" y="32"/>
                    </a:lnTo>
                    <a:cubicBezTo>
                      <a:pt x="51" y="32"/>
                      <a:pt x="51" y="0"/>
                      <a:pt x="30"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3" name="Freeform 52">
                <a:extLst>
                  <a:ext uri="{FF2B5EF4-FFF2-40B4-BE49-F238E27FC236}">
                    <a16:creationId xmlns:a16="http://schemas.microsoft.com/office/drawing/2014/main" id="{6A9B9E72-7CCB-D54C-91BF-F3F22A1FAF4D}"/>
                  </a:ext>
                </a:extLst>
              </p:cNvPr>
              <p:cNvSpPr>
                <a:spLocks noChangeArrowheads="1"/>
              </p:cNvSpPr>
              <p:nvPr/>
            </p:nvSpPr>
            <p:spPr bwMode="auto">
              <a:xfrm>
                <a:off x="3594498" y="3912171"/>
                <a:ext cx="12961" cy="8641"/>
              </a:xfrm>
              <a:custGeom>
                <a:avLst/>
                <a:gdLst>
                  <a:gd name="T0" fmla="*/ 21 w 52"/>
                  <a:gd name="T1" fmla="*/ 33 h 34"/>
                  <a:gd name="T2" fmla="*/ 30 w 52"/>
                  <a:gd name="T3" fmla="*/ 33 h 34"/>
                  <a:gd name="T4" fmla="*/ 30 w 52"/>
                  <a:gd name="T5" fmla="*/ 33 h 34"/>
                  <a:gd name="T6" fmla="*/ 30 w 52"/>
                  <a:gd name="T7" fmla="*/ 0 h 34"/>
                  <a:gd name="T8" fmla="*/ 21 w 52"/>
                  <a:gd name="T9" fmla="*/ 0 h 34"/>
                  <a:gd name="T10" fmla="*/ 21 w 52"/>
                  <a:gd name="T11" fmla="*/ 0 h 34"/>
                  <a:gd name="T12" fmla="*/ 21 w 52"/>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2" h="34">
                    <a:moveTo>
                      <a:pt x="21" y="33"/>
                    </a:moveTo>
                    <a:lnTo>
                      <a:pt x="30" y="33"/>
                    </a:lnTo>
                    <a:lnTo>
                      <a:pt x="30" y="33"/>
                    </a:lnTo>
                    <a:cubicBezTo>
                      <a:pt x="51" y="33"/>
                      <a:pt x="51" y="0"/>
                      <a:pt x="30"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4" name="Freeform 53">
                <a:extLst>
                  <a:ext uri="{FF2B5EF4-FFF2-40B4-BE49-F238E27FC236}">
                    <a16:creationId xmlns:a16="http://schemas.microsoft.com/office/drawing/2014/main" id="{35AA59AB-E421-7847-83BA-92CE0AB3D5A6}"/>
                  </a:ext>
                </a:extLst>
              </p:cNvPr>
              <p:cNvSpPr>
                <a:spLocks noChangeArrowheads="1"/>
              </p:cNvSpPr>
              <p:nvPr/>
            </p:nvSpPr>
            <p:spPr bwMode="auto">
              <a:xfrm>
                <a:off x="3627982" y="3927293"/>
                <a:ext cx="8641" cy="11882"/>
              </a:xfrm>
              <a:custGeom>
                <a:avLst/>
                <a:gdLst>
                  <a:gd name="T0" fmla="*/ 33 w 34"/>
                  <a:gd name="T1" fmla="*/ 27 h 49"/>
                  <a:gd name="T2" fmla="*/ 33 w 34"/>
                  <a:gd name="T3" fmla="*/ 21 h 49"/>
                  <a:gd name="T4" fmla="*/ 33 w 34"/>
                  <a:gd name="T5" fmla="*/ 21 h 49"/>
                  <a:gd name="T6" fmla="*/ 0 w 34"/>
                  <a:gd name="T7" fmla="*/ 21 h 49"/>
                  <a:gd name="T8" fmla="*/ 0 w 34"/>
                  <a:gd name="T9" fmla="*/ 27 h 49"/>
                  <a:gd name="T10" fmla="*/ 0 w 34"/>
                  <a:gd name="T11" fmla="*/ 27 h 49"/>
                  <a:gd name="T12" fmla="*/ 33 w 34"/>
                  <a:gd name="T13" fmla="*/ 27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33" y="27"/>
                    </a:moveTo>
                    <a:lnTo>
                      <a:pt x="33" y="21"/>
                    </a:lnTo>
                    <a:lnTo>
                      <a:pt x="33" y="21"/>
                    </a:lnTo>
                    <a:cubicBezTo>
                      <a:pt x="33" y="0"/>
                      <a:pt x="0" y="0"/>
                      <a:pt x="0" y="21"/>
                    </a:cubicBezTo>
                    <a:lnTo>
                      <a:pt x="0" y="27"/>
                    </a:lnTo>
                    <a:lnTo>
                      <a:pt x="0" y="27"/>
                    </a:lnTo>
                    <a:cubicBezTo>
                      <a:pt x="0" y="48"/>
                      <a:pt x="33" y="48"/>
                      <a:pt x="3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5" name="Freeform 54">
                <a:extLst>
                  <a:ext uri="{FF2B5EF4-FFF2-40B4-BE49-F238E27FC236}">
                    <a16:creationId xmlns:a16="http://schemas.microsoft.com/office/drawing/2014/main" id="{0CB262BE-04B6-B64B-B8EE-CC59815686C3}"/>
                  </a:ext>
                </a:extLst>
              </p:cNvPr>
              <p:cNvSpPr>
                <a:spLocks noChangeArrowheads="1"/>
              </p:cNvSpPr>
              <p:nvPr/>
            </p:nvSpPr>
            <p:spPr bwMode="auto">
              <a:xfrm>
                <a:off x="3636623" y="3898130"/>
                <a:ext cx="15122" cy="15122"/>
              </a:xfrm>
              <a:custGeom>
                <a:avLst/>
                <a:gdLst>
                  <a:gd name="T0" fmla="*/ 23 w 63"/>
                  <a:gd name="T1" fmla="*/ 47 h 63"/>
                  <a:gd name="T2" fmla="*/ 23 w 63"/>
                  <a:gd name="T3" fmla="*/ 47 h 63"/>
                  <a:gd name="T4" fmla="*/ 47 w 63"/>
                  <a:gd name="T5" fmla="*/ 25 h 63"/>
                  <a:gd name="T6" fmla="*/ 47 w 63"/>
                  <a:gd name="T7" fmla="*/ 25 h 63"/>
                  <a:gd name="T8" fmla="*/ 37 w 63"/>
                  <a:gd name="T9" fmla="*/ 15 h 63"/>
                  <a:gd name="T10" fmla="*/ 37 w 63"/>
                  <a:gd name="T11" fmla="*/ 15 h 63"/>
                  <a:gd name="T12" fmla="*/ 14 w 63"/>
                  <a:gd name="T13" fmla="*/ 38 h 63"/>
                  <a:gd name="T14" fmla="*/ 14 w 63"/>
                  <a:gd name="T15" fmla="*/ 38 h 63"/>
                  <a:gd name="T16" fmla="*/ 23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3" y="47"/>
                    </a:moveTo>
                    <a:lnTo>
                      <a:pt x="23" y="47"/>
                    </a:lnTo>
                    <a:cubicBezTo>
                      <a:pt x="39" y="62"/>
                      <a:pt x="62" y="39"/>
                      <a:pt x="47" y="25"/>
                    </a:cubicBezTo>
                    <a:lnTo>
                      <a:pt x="47" y="25"/>
                    </a:lnTo>
                    <a:cubicBezTo>
                      <a:pt x="43" y="22"/>
                      <a:pt x="41" y="18"/>
                      <a:pt x="37" y="15"/>
                    </a:cubicBezTo>
                    <a:lnTo>
                      <a:pt x="37" y="15"/>
                    </a:lnTo>
                    <a:cubicBezTo>
                      <a:pt x="22" y="0"/>
                      <a:pt x="0" y="23"/>
                      <a:pt x="14" y="38"/>
                    </a:cubicBezTo>
                    <a:lnTo>
                      <a:pt x="14" y="38"/>
                    </a:lnTo>
                    <a:cubicBezTo>
                      <a:pt x="18" y="41"/>
                      <a:pt x="21" y="45"/>
                      <a:pt x="23"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6" name="Freeform 55">
                <a:extLst>
                  <a:ext uri="{FF2B5EF4-FFF2-40B4-BE49-F238E27FC236}">
                    <a16:creationId xmlns:a16="http://schemas.microsoft.com/office/drawing/2014/main" id="{0DAF5AB4-8262-B34A-9953-3527A5F799AD}"/>
                  </a:ext>
                </a:extLst>
              </p:cNvPr>
              <p:cNvSpPr>
                <a:spLocks noChangeArrowheads="1"/>
              </p:cNvSpPr>
              <p:nvPr/>
            </p:nvSpPr>
            <p:spPr bwMode="auto">
              <a:xfrm>
                <a:off x="3638783" y="3948895"/>
                <a:ext cx="7560" cy="12961"/>
              </a:xfrm>
              <a:custGeom>
                <a:avLst/>
                <a:gdLst>
                  <a:gd name="T0" fmla="*/ 32 w 33"/>
                  <a:gd name="T1" fmla="*/ 30 h 52"/>
                  <a:gd name="T2" fmla="*/ 32 w 33"/>
                  <a:gd name="T3" fmla="*/ 21 h 52"/>
                  <a:gd name="T4" fmla="*/ 32 w 33"/>
                  <a:gd name="T5" fmla="*/ 21 h 52"/>
                  <a:gd name="T6" fmla="*/ 0 w 33"/>
                  <a:gd name="T7" fmla="*/ 21 h 52"/>
                  <a:gd name="T8" fmla="*/ 0 w 33"/>
                  <a:gd name="T9" fmla="*/ 30 h 52"/>
                  <a:gd name="T10" fmla="*/ 0 w 33"/>
                  <a:gd name="T11" fmla="*/ 30 h 52"/>
                  <a:gd name="T12" fmla="*/ 32 w 33"/>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0"/>
                    </a:moveTo>
                    <a:lnTo>
                      <a:pt x="32" y="21"/>
                    </a:lnTo>
                    <a:lnTo>
                      <a:pt x="32" y="21"/>
                    </a:lnTo>
                    <a:cubicBezTo>
                      <a:pt x="32" y="0"/>
                      <a:pt x="0" y="0"/>
                      <a:pt x="0" y="21"/>
                    </a:cubicBezTo>
                    <a:lnTo>
                      <a:pt x="0" y="30"/>
                    </a:lnTo>
                    <a:lnTo>
                      <a:pt x="0" y="30"/>
                    </a:lnTo>
                    <a:cubicBezTo>
                      <a:pt x="0" y="51"/>
                      <a:pt x="32" y="51"/>
                      <a:pt x="32"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7" name="Freeform 56">
                <a:extLst>
                  <a:ext uri="{FF2B5EF4-FFF2-40B4-BE49-F238E27FC236}">
                    <a16:creationId xmlns:a16="http://schemas.microsoft.com/office/drawing/2014/main" id="{54BFFCCD-9151-FF48-A653-4B31A437CEB9}"/>
                  </a:ext>
                </a:extLst>
              </p:cNvPr>
              <p:cNvSpPr>
                <a:spLocks noChangeArrowheads="1"/>
              </p:cNvSpPr>
              <p:nvPr/>
            </p:nvSpPr>
            <p:spPr bwMode="auto">
              <a:xfrm>
                <a:off x="3650664" y="3934854"/>
                <a:ext cx="7561" cy="12961"/>
              </a:xfrm>
              <a:custGeom>
                <a:avLst/>
                <a:gdLst>
                  <a:gd name="T0" fmla="*/ 32 w 33"/>
                  <a:gd name="T1" fmla="*/ 30 h 52"/>
                  <a:gd name="T2" fmla="*/ 32 w 33"/>
                  <a:gd name="T3" fmla="*/ 21 h 52"/>
                  <a:gd name="T4" fmla="*/ 32 w 33"/>
                  <a:gd name="T5" fmla="*/ 21 h 52"/>
                  <a:gd name="T6" fmla="*/ 0 w 33"/>
                  <a:gd name="T7" fmla="*/ 21 h 52"/>
                  <a:gd name="T8" fmla="*/ 0 w 33"/>
                  <a:gd name="T9" fmla="*/ 30 h 52"/>
                  <a:gd name="T10" fmla="*/ 0 w 33"/>
                  <a:gd name="T11" fmla="*/ 30 h 52"/>
                  <a:gd name="T12" fmla="*/ 32 w 33"/>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0"/>
                    </a:moveTo>
                    <a:lnTo>
                      <a:pt x="32" y="21"/>
                    </a:lnTo>
                    <a:lnTo>
                      <a:pt x="32" y="21"/>
                    </a:lnTo>
                    <a:cubicBezTo>
                      <a:pt x="32" y="0"/>
                      <a:pt x="0" y="0"/>
                      <a:pt x="0" y="21"/>
                    </a:cubicBezTo>
                    <a:lnTo>
                      <a:pt x="0" y="30"/>
                    </a:lnTo>
                    <a:lnTo>
                      <a:pt x="0" y="30"/>
                    </a:lnTo>
                    <a:cubicBezTo>
                      <a:pt x="0" y="51"/>
                      <a:pt x="32" y="51"/>
                      <a:pt x="32"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8" name="Freeform 57">
                <a:extLst>
                  <a:ext uri="{FF2B5EF4-FFF2-40B4-BE49-F238E27FC236}">
                    <a16:creationId xmlns:a16="http://schemas.microsoft.com/office/drawing/2014/main" id="{DA5849E8-D60D-6A47-906D-DC8807DF7EB6}"/>
                  </a:ext>
                </a:extLst>
              </p:cNvPr>
              <p:cNvSpPr>
                <a:spLocks noChangeArrowheads="1"/>
              </p:cNvSpPr>
              <p:nvPr/>
            </p:nvSpPr>
            <p:spPr bwMode="auto">
              <a:xfrm>
                <a:off x="3552374" y="3907851"/>
                <a:ext cx="12961" cy="8641"/>
              </a:xfrm>
              <a:custGeom>
                <a:avLst/>
                <a:gdLst>
                  <a:gd name="T0" fmla="*/ 21 w 52"/>
                  <a:gd name="T1" fmla="*/ 34 h 35"/>
                  <a:gd name="T2" fmla="*/ 30 w 52"/>
                  <a:gd name="T3" fmla="*/ 34 h 35"/>
                  <a:gd name="T4" fmla="*/ 30 w 52"/>
                  <a:gd name="T5" fmla="*/ 34 h 35"/>
                  <a:gd name="T6" fmla="*/ 30 w 52"/>
                  <a:gd name="T7" fmla="*/ 0 h 35"/>
                  <a:gd name="T8" fmla="*/ 21 w 52"/>
                  <a:gd name="T9" fmla="*/ 0 h 35"/>
                  <a:gd name="T10" fmla="*/ 21 w 52"/>
                  <a:gd name="T11" fmla="*/ 0 h 35"/>
                  <a:gd name="T12" fmla="*/ 21 w 52"/>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52" h="35">
                    <a:moveTo>
                      <a:pt x="21" y="34"/>
                    </a:moveTo>
                    <a:lnTo>
                      <a:pt x="30" y="34"/>
                    </a:lnTo>
                    <a:lnTo>
                      <a:pt x="30" y="34"/>
                    </a:lnTo>
                    <a:cubicBezTo>
                      <a:pt x="51" y="34"/>
                      <a:pt x="51" y="0"/>
                      <a:pt x="30" y="0"/>
                    </a:cubicBezTo>
                    <a:lnTo>
                      <a:pt x="21" y="0"/>
                    </a:lnTo>
                    <a:lnTo>
                      <a:pt x="21" y="0"/>
                    </a:lnTo>
                    <a:cubicBezTo>
                      <a:pt x="0" y="0"/>
                      <a:pt x="0" y="34"/>
                      <a:pt x="21"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9" name="Freeform 58">
                <a:extLst>
                  <a:ext uri="{FF2B5EF4-FFF2-40B4-BE49-F238E27FC236}">
                    <a16:creationId xmlns:a16="http://schemas.microsoft.com/office/drawing/2014/main" id="{B6F99251-408F-904B-B9A7-C05917F2F014}"/>
                  </a:ext>
                </a:extLst>
              </p:cNvPr>
              <p:cNvSpPr>
                <a:spLocks noChangeArrowheads="1"/>
              </p:cNvSpPr>
              <p:nvPr/>
            </p:nvSpPr>
            <p:spPr bwMode="auto">
              <a:xfrm>
                <a:off x="3524291" y="3898130"/>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0" name="Freeform 59">
                <a:extLst>
                  <a:ext uri="{FF2B5EF4-FFF2-40B4-BE49-F238E27FC236}">
                    <a16:creationId xmlns:a16="http://schemas.microsoft.com/office/drawing/2014/main" id="{BC3D4250-6E9A-7848-8529-8DB508E64CAA}"/>
                  </a:ext>
                </a:extLst>
              </p:cNvPr>
              <p:cNvSpPr>
                <a:spLocks noChangeArrowheads="1"/>
              </p:cNvSpPr>
              <p:nvPr/>
            </p:nvSpPr>
            <p:spPr bwMode="auto">
              <a:xfrm>
                <a:off x="3537252" y="3865727"/>
                <a:ext cx="10801" cy="10801"/>
              </a:xfrm>
              <a:custGeom>
                <a:avLst/>
                <a:gdLst>
                  <a:gd name="T0" fmla="*/ 29 w 43"/>
                  <a:gd name="T1" fmla="*/ 9 h 45"/>
                  <a:gd name="T2" fmla="*/ 29 w 43"/>
                  <a:gd name="T3" fmla="*/ 9 h 45"/>
                  <a:gd name="T4" fmla="*/ 28 w 43"/>
                  <a:gd name="T5" fmla="*/ 8 h 45"/>
                  <a:gd name="T6" fmla="*/ 28 w 43"/>
                  <a:gd name="T7" fmla="*/ 8 h 45"/>
                  <a:gd name="T8" fmla="*/ 29 w 43"/>
                  <a:gd name="T9" fmla="*/ 9 h 45"/>
                  <a:gd name="T10" fmla="*/ 41 w 43"/>
                  <a:gd name="T11" fmla="*/ 18 h 45"/>
                  <a:gd name="T12" fmla="*/ 41 w 43"/>
                  <a:gd name="T13" fmla="*/ 18 h 45"/>
                  <a:gd name="T14" fmla="*/ 20 w 43"/>
                  <a:gd name="T15" fmla="*/ 4 h 45"/>
                  <a:gd name="T16" fmla="*/ 20 w 43"/>
                  <a:gd name="T17" fmla="*/ 4 h 45"/>
                  <a:gd name="T18" fmla="*/ 1 w 43"/>
                  <a:gd name="T19" fmla="*/ 19 h 45"/>
                  <a:gd name="T20" fmla="*/ 1 w 43"/>
                  <a:gd name="T21" fmla="*/ 19 h 45"/>
                  <a:gd name="T22" fmla="*/ 41 w 43"/>
                  <a:gd name="T2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5">
                    <a:moveTo>
                      <a:pt x="29" y="9"/>
                    </a:moveTo>
                    <a:lnTo>
                      <a:pt x="29" y="9"/>
                    </a:lnTo>
                    <a:cubicBezTo>
                      <a:pt x="29" y="9"/>
                      <a:pt x="29" y="9"/>
                      <a:pt x="28" y="8"/>
                    </a:cubicBezTo>
                    <a:lnTo>
                      <a:pt x="28" y="8"/>
                    </a:lnTo>
                    <a:cubicBezTo>
                      <a:pt x="29" y="8"/>
                      <a:pt x="29" y="9"/>
                      <a:pt x="29" y="9"/>
                    </a:cubicBezTo>
                    <a:close/>
                    <a:moveTo>
                      <a:pt x="41" y="18"/>
                    </a:moveTo>
                    <a:lnTo>
                      <a:pt x="41" y="18"/>
                    </a:lnTo>
                    <a:cubicBezTo>
                      <a:pt x="42" y="5"/>
                      <a:pt x="29" y="0"/>
                      <a:pt x="20" y="4"/>
                    </a:cubicBezTo>
                    <a:lnTo>
                      <a:pt x="20" y="4"/>
                    </a:lnTo>
                    <a:cubicBezTo>
                      <a:pt x="10" y="2"/>
                      <a:pt x="0" y="6"/>
                      <a:pt x="1" y="19"/>
                    </a:cubicBezTo>
                    <a:lnTo>
                      <a:pt x="1" y="19"/>
                    </a:lnTo>
                    <a:cubicBezTo>
                      <a:pt x="3" y="44"/>
                      <a:pt x="41" y="44"/>
                      <a:pt x="41" y="1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1" name="Freeform 60">
                <a:extLst>
                  <a:ext uri="{FF2B5EF4-FFF2-40B4-BE49-F238E27FC236}">
                    <a16:creationId xmlns:a16="http://schemas.microsoft.com/office/drawing/2014/main" id="{FAADA74D-CF4C-274B-A904-4384A0AE9F31}"/>
                  </a:ext>
                </a:extLst>
              </p:cNvPr>
              <p:cNvSpPr>
                <a:spLocks noChangeArrowheads="1"/>
              </p:cNvSpPr>
              <p:nvPr/>
            </p:nvSpPr>
            <p:spPr bwMode="auto">
              <a:xfrm>
                <a:off x="3544813" y="3891649"/>
                <a:ext cx="12961" cy="8641"/>
              </a:xfrm>
              <a:custGeom>
                <a:avLst/>
                <a:gdLst>
                  <a:gd name="T0" fmla="*/ 21 w 53"/>
                  <a:gd name="T1" fmla="*/ 33 h 34"/>
                  <a:gd name="T2" fmla="*/ 31 w 53"/>
                  <a:gd name="T3" fmla="*/ 33 h 34"/>
                  <a:gd name="T4" fmla="*/ 31 w 53"/>
                  <a:gd name="T5" fmla="*/ 33 h 34"/>
                  <a:gd name="T6" fmla="*/ 31 w 53"/>
                  <a:gd name="T7" fmla="*/ 0 h 34"/>
                  <a:gd name="T8" fmla="*/ 21 w 53"/>
                  <a:gd name="T9" fmla="*/ 0 h 34"/>
                  <a:gd name="T10" fmla="*/ 21 w 53"/>
                  <a:gd name="T11" fmla="*/ 0 h 34"/>
                  <a:gd name="T12" fmla="*/ 21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1" y="33"/>
                    </a:moveTo>
                    <a:lnTo>
                      <a:pt x="31" y="33"/>
                    </a:lnTo>
                    <a:lnTo>
                      <a:pt x="31" y="33"/>
                    </a:lnTo>
                    <a:cubicBezTo>
                      <a:pt x="52" y="33"/>
                      <a:pt x="52" y="0"/>
                      <a:pt x="31"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2" name="Freeform 61">
                <a:extLst>
                  <a:ext uri="{FF2B5EF4-FFF2-40B4-BE49-F238E27FC236}">
                    <a16:creationId xmlns:a16="http://schemas.microsoft.com/office/drawing/2014/main" id="{5AF36EAF-09EA-0F4D-B6DD-C43E476FB696}"/>
                  </a:ext>
                </a:extLst>
              </p:cNvPr>
              <p:cNvSpPr>
                <a:spLocks noChangeArrowheads="1"/>
              </p:cNvSpPr>
              <p:nvPr/>
            </p:nvSpPr>
            <p:spPr bwMode="auto">
              <a:xfrm>
                <a:off x="3569655" y="3872207"/>
                <a:ext cx="8641" cy="12961"/>
              </a:xfrm>
              <a:custGeom>
                <a:avLst/>
                <a:gdLst>
                  <a:gd name="T0" fmla="*/ 33 w 34"/>
                  <a:gd name="T1" fmla="*/ 30 h 52"/>
                  <a:gd name="T2" fmla="*/ 33 w 34"/>
                  <a:gd name="T3" fmla="*/ 21 h 52"/>
                  <a:gd name="T4" fmla="*/ 33 w 34"/>
                  <a:gd name="T5" fmla="*/ 21 h 52"/>
                  <a:gd name="T6" fmla="*/ 0 w 34"/>
                  <a:gd name="T7" fmla="*/ 21 h 52"/>
                  <a:gd name="T8" fmla="*/ 0 w 34"/>
                  <a:gd name="T9" fmla="*/ 30 h 52"/>
                  <a:gd name="T10" fmla="*/ 0 w 34"/>
                  <a:gd name="T11" fmla="*/ 30 h 52"/>
                  <a:gd name="T12" fmla="*/ 33 w 34"/>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4" h="52">
                    <a:moveTo>
                      <a:pt x="33" y="30"/>
                    </a:moveTo>
                    <a:lnTo>
                      <a:pt x="33" y="21"/>
                    </a:lnTo>
                    <a:lnTo>
                      <a:pt x="33" y="21"/>
                    </a:lnTo>
                    <a:cubicBezTo>
                      <a:pt x="33" y="0"/>
                      <a:pt x="0" y="0"/>
                      <a:pt x="0" y="21"/>
                    </a:cubicBezTo>
                    <a:lnTo>
                      <a:pt x="0" y="30"/>
                    </a:lnTo>
                    <a:lnTo>
                      <a:pt x="0" y="30"/>
                    </a:lnTo>
                    <a:cubicBezTo>
                      <a:pt x="0" y="51"/>
                      <a:pt x="33" y="51"/>
                      <a:pt x="3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3" name="Freeform 62">
                <a:extLst>
                  <a:ext uri="{FF2B5EF4-FFF2-40B4-BE49-F238E27FC236}">
                    <a16:creationId xmlns:a16="http://schemas.microsoft.com/office/drawing/2014/main" id="{D581590E-21F8-5E4C-B60E-788CC579BE1C}"/>
                  </a:ext>
                </a:extLst>
              </p:cNvPr>
              <p:cNvSpPr>
                <a:spLocks noChangeArrowheads="1"/>
              </p:cNvSpPr>
              <p:nvPr/>
            </p:nvSpPr>
            <p:spPr bwMode="auto">
              <a:xfrm>
                <a:off x="3526451" y="3952136"/>
                <a:ext cx="12961" cy="7560"/>
              </a:xfrm>
              <a:custGeom>
                <a:avLst/>
                <a:gdLst>
                  <a:gd name="T0" fmla="*/ 21 w 52"/>
                  <a:gd name="T1" fmla="*/ 32 h 33"/>
                  <a:gd name="T2" fmla="*/ 30 w 52"/>
                  <a:gd name="T3" fmla="*/ 32 h 33"/>
                  <a:gd name="T4" fmla="*/ 30 w 52"/>
                  <a:gd name="T5" fmla="*/ 32 h 33"/>
                  <a:gd name="T6" fmla="*/ 30 w 52"/>
                  <a:gd name="T7" fmla="*/ 0 h 33"/>
                  <a:gd name="T8" fmla="*/ 21 w 52"/>
                  <a:gd name="T9" fmla="*/ 0 h 33"/>
                  <a:gd name="T10" fmla="*/ 21 w 52"/>
                  <a:gd name="T11" fmla="*/ 0 h 33"/>
                  <a:gd name="T12" fmla="*/ 21 w 52"/>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52" h="33">
                    <a:moveTo>
                      <a:pt x="21" y="32"/>
                    </a:moveTo>
                    <a:lnTo>
                      <a:pt x="30" y="32"/>
                    </a:lnTo>
                    <a:lnTo>
                      <a:pt x="30" y="32"/>
                    </a:lnTo>
                    <a:cubicBezTo>
                      <a:pt x="51" y="32"/>
                      <a:pt x="51" y="0"/>
                      <a:pt x="30"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4" name="Freeform 63">
                <a:extLst>
                  <a:ext uri="{FF2B5EF4-FFF2-40B4-BE49-F238E27FC236}">
                    <a16:creationId xmlns:a16="http://schemas.microsoft.com/office/drawing/2014/main" id="{0895D630-6D1A-2C40-8A46-AA81138A8B42}"/>
                  </a:ext>
                </a:extLst>
              </p:cNvPr>
              <p:cNvSpPr>
                <a:spLocks noChangeArrowheads="1"/>
              </p:cNvSpPr>
              <p:nvPr/>
            </p:nvSpPr>
            <p:spPr bwMode="auto">
              <a:xfrm>
                <a:off x="3471365" y="3932694"/>
                <a:ext cx="15122" cy="15122"/>
              </a:xfrm>
              <a:custGeom>
                <a:avLst/>
                <a:gdLst>
                  <a:gd name="T0" fmla="*/ 25 w 63"/>
                  <a:gd name="T1" fmla="*/ 46 h 63"/>
                  <a:gd name="T2" fmla="*/ 25 w 63"/>
                  <a:gd name="T3" fmla="*/ 46 h 63"/>
                  <a:gd name="T4" fmla="*/ 47 w 63"/>
                  <a:gd name="T5" fmla="*/ 24 h 63"/>
                  <a:gd name="T6" fmla="*/ 47 w 63"/>
                  <a:gd name="T7" fmla="*/ 24 h 63"/>
                  <a:gd name="T8" fmla="*/ 38 w 63"/>
                  <a:gd name="T9" fmla="*/ 14 h 63"/>
                  <a:gd name="T10" fmla="*/ 38 w 63"/>
                  <a:gd name="T11" fmla="*/ 14 h 63"/>
                  <a:gd name="T12" fmla="*/ 15 w 63"/>
                  <a:gd name="T13" fmla="*/ 37 h 63"/>
                  <a:gd name="T14" fmla="*/ 15 w 63"/>
                  <a:gd name="T15" fmla="*/ 37 h 63"/>
                  <a:gd name="T16" fmla="*/ 25 w 63"/>
                  <a:gd name="T17"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5" y="46"/>
                    </a:moveTo>
                    <a:lnTo>
                      <a:pt x="25" y="46"/>
                    </a:lnTo>
                    <a:cubicBezTo>
                      <a:pt x="39" y="62"/>
                      <a:pt x="62" y="39"/>
                      <a:pt x="47" y="24"/>
                    </a:cubicBezTo>
                    <a:lnTo>
                      <a:pt x="47" y="24"/>
                    </a:lnTo>
                    <a:cubicBezTo>
                      <a:pt x="45" y="21"/>
                      <a:pt x="41" y="17"/>
                      <a:pt x="38" y="14"/>
                    </a:cubicBezTo>
                    <a:lnTo>
                      <a:pt x="38" y="14"/>
                    </a:lnTo>
                    <a:cubicBezTo>
                      <a:pt x="23" y="0"/>
                      <a:pt x="0" y="23"/>
                      <a:pt x="15" y="37"/>
                    </a:cubicBezTo>
                    <a:lnTo>
                      <a:pt x="15" y="37"/>
                    </a:lnTo>
                    <a:cubicBezTo>
                      <a:pt x="18" y="41"/>
                      <a:pt x="21" y="44"/>
                      <a:pt x="25"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5" name="Freeform 64">
                <a:extLst>
                  <a:ext uri="{FF2B5EF4-FFF2-40B4-BE49-F238E27FC236}">
                    <a16:creationId xmlns:a16="http://schemas.microsoft.com/office/drawing/2014/main" id="{B5B2B882-3169-C348-90F7-200AC7090C37}"/>
                  </a:ext>
                </a:extLst>
              </p:cNvPr>
              <p:cNvSpPr>
                <a:spLocks noChangeArrowheads="1"/>
              </p:cNvSpPr>
              <p:nvPr/>
            </p:nvSpPr>
            <p:spPr bwMode="auto">
              <a:xfrm>
                <a:off x="3485407" y="3893810"/>
                <a:ext cx="15122" cy="15122"/>
              </a:xfrm>
              <a:custGeom>
                <a:avLst/>
                <a:gdLst>
                  <a:gd name="T0" fmla="*/ 47 w 63"/>
                  <a:gd name="T1" fmla="*/ 25 h 63"/>
                  <a:gd name="T2" fmla="*/ 47 w 63"/>
                  <a:gd name="T3" fmla="*/ 25 h 63"/>
                  <a:gd name="T4" fmla="*/ 38 w 63"/>
                  <a:gd name="T5" fmla="*/ 15 h 63"/>
                  <a:gd name="T6" fmla="*/ 38 w 63"/>
                  <a:gd name="T7" fmla="*/ 15 h 63"/>
                  <a:gd name="T8" fmla="*/ 15 w 63"/>
                  <a:gd name="T9" fmla="*/ 38 h 63"/>
                  <a:gd name="T10" fmla="*/ 15 w 63"/>
                  <a:gd name="T11" fmla="*/ 38 h 63"/>
                  <a:gd name="T12" fmla="*/ 24 w 63"/>
                  <a:gd name="T13" fmla="*/ 48 h 63"/>
                  <a:gd name="T14" fmla="*/ 24 w 63"/>
                  <a:gd name="T15" fmla="*/ 48 h 63"/>
                  <a:gd name="T16" fmla="*/ 47 w 63"/>
                  <a:gd name="T17" fmla="*/ 2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47" y="25"/>
                    </a:moveTo>
                    <a:lnTo>
                      <a:pt x="47" y="25"/>
                    </a:lnTo>
                    <a:cubicBezTo>
                      <a:pt x="44" y="21"/>
                      <a:pt x="41" y="18"/>
                      <a:pt x="38" y="15"/>
                    </a:cubicBezTo>
                    <a:lnTo>
                      <a:pt x="38" y="15"/>
                    </a:lnTo>
                    <a:cubicBezTo>
                      <a:pt x="23" y="0"/>
                      <a:pt x="0" y="23"/>
                      <a:pt x="15" y="38"/>
                    </a:cubicBezTo>
                    <a:lnTo>
                      <a:pt x="15" y="38"/>
                    </a:lnTo>
                    <a:cubicBezTo>
                      <a:pt x="18" y="41"/>
                      <a:pt x="21" y="45"/>
                      <a:pt x="24" y="48"/>
                    </a:cubicBezTo>
                    <a:lnTo>
                      <a:pt x="24" y="48"/>
                    </a:lnTo>
                    <a:cubicBezTo>
                      <a:pt x="39" y="62"/>
                      <a:pt x="62" y="39"/>
                      <a:pt x="47"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6" name="Freeform 65">
                <a:extLst>
                  <a:ext uri="{FF2B5EF4-FFF2-40B4-BE49-F238E27FC236}">
                    <a16:creationId xmlns:a16="http://schemas.microsoft.com/office/drawing/2014/main" id="{F16CC127-3DD0-4B43-984C-35440BFB68AF}"/>
                  </a:ext>
                </a:extLst>
              </p:cNvPr>
              <p:cNvSpPr>
                <a:spLocks noChangeArrowheads="1"/>
              </p:cNvSpPr>
              <p:nvPr/>
            </p:nvSpPr>
            <p:spPr bwMode="auto">
              <a:xfrm>
                <a:off x="3497288" y="3919732"/>
                <a:ext cx="15122" cy="16201"/>
              </a:xfrm>
              <a:custGeom>
                <a:avLst/>
                <a:gdLst>
                  <a:gd name="T0" fmla="*/ 24 w 62"/>
                  <a:gd name="T1" fmla="*/ 48 h 64"/>
                  <a:gd name="T2" fmla="*/ 24 w 62"/>
                  <a:gd name="T3" fmla="*/ 48 h 64"/>
                  <a:gd name="T4" fmla="*/ 47 w 62"/>
                  <a:gd name="T5" fmla="*/ 25 h 64"/>
                  <a:gd name="T6" fmla="*/ 47 w 62"/>
                  <a:gd name="T7" fmla="*/ 25 h 64"/>
                  <a:gd name="T8" fmla="*/ 37 w 62"/>
                  <a:gd name="T9" fmla="*/ 15 h 64"/>
                  <a:gd name="T10" fmla="*/ 37 w 62"/>
                  <a:gd name="T11" fmla="*/ 15 h 64"/>
                  <a:gd name="T12" fmla="*/ 14 w 62"/>
                  <a:gd name="T13" fmla="*/ 38 h 64"/>
                  <a:gd name="T14" fmla="*/ 14 w 62"/>
                  <a:gd name="T15" fmla="*/ 38 h 64"/>
                  <a:gd name="T16" fmla="*/ 24 w 62"/>
                  <a:gd name="T17"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4">
                    <a:moveTo>
                      <a:pt x="24" y="48"/>
                    </a:moveTo>
                    <a:lnTo>
                      <a:pt x="24" y="48"/>
                    </a:lnTo>
                    <a:cubicBezTo>
                      <a:pt x="38" y="63"/>
                      <a:pt x="61" y="40"/>
                      <a:pt x="47" y="25"/>
                    </a:cubicBezTo>
                    <a:lnTo>
                      <a:pt x="47" y="25"/>
                    </a:lnTo>
                    <a:cubicBezTo>
                      <a:pt x="44" y="21"/>
                      <a:pt x="41" y="18"/>
                      <a:pt x="37" y="15"/>
                    </a:cubicBezTo>
                    <a:lnTo>
                      <a:pt x="37" y="15"/>
                    </a:lnTo>
                    <a:cubicBezTo>
                      <a:pt x="23" y="0"/>
                      <a:pt x="0" y="22"/>
                      <a:pt x="14" y="38"/>
                    </a:cubicBezTo>
                    <a:lnTo>
                      <a:pt x="14" y="38"/>
                    </a:lnTo>
                    <a:cubicBezTo>
                      <a:pt x="17" y="41"/>
                      <a:pt x="21" y="44"/>
                      <a:pt x="24" y="4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7" name="Freeform 66">
                <a:extLst>
                  <a:ext uri="{FF2B5EF4-FFF2-40B4-BE49-F238E27FC236}">
                    <a16:creationId xmlns:a16="http://schemas.microsoft.com/office/drawing/2014/main" id="{44260FF4-051B-3048-88F2-C9FC5FBEC219}"/>
                  </a:ext>
                </a:extLst>
              </p:cNvPr>
              <p:cNvSpPr>
                <a:spLocks noChangeArrowheads="1"/>
              </p:cNvSpPr>
              <p:nvPr/>
            </p:nvSpPr>
            <p:spPr bwMode="auto">
              <a:xfrm>
                <a:off x="3483247" y="3954296"/>
                <a:ext cx="10801" cy="10801"/>
              </a:xfrm>
              <a:custGeom>
                <a:avLst/>
                <a:gdLst>
                  <a:gd name="T0" fmla="*/ 30 w 43"/>
                  <a:gd name="T1" fmla="*/ 8 h 44"/>
                  <a:gd name="T2" fmla="*/ 30 w 43"/>
                  <a:gd name="T3" fmla="*/ 8 h 44"/>
                  <a:gd name="T4" fmla="*/ 29 w 43"/>
                  <a:gd name="T5" fmla="*/ 8 h 44"/>
                  <a:gd name="T6" fmla="*/ 29 w 43"/>
                  <a:gd name="T7" fmla="*/ 8 h 44"/>
                  <a:gd name="T8" fmla="*/ 29 w 43"/>
                  <a:gd name="T9" fmla="*/ 8 h 44"/>
                  <a:gd name="T10" fmla="*/ 29 w 43"/>
                  <a:gd name="T11" fmla="*/ 8 h 44"/>
                  <a:gd name="T12" fmla="*/ 30 w 43"/>
                  <a:gd name="T13" fmla="*/ 8 h 44"/>
                  <a:gd name="T14" fmla="*/ 20 w 43"/>
                  <a:gd name="T15" fmla="*/ 3 h 44"/>
                  <a:gd name="T16" fmla="*/ 20 w 43"/>
                  <a:gd name="T17" fmla="*/ 3 h 44"/>
                  <a:gd name="T18" fmla="*/ 2 w 43"/>
                  <a:gd name="T19" fmla="*/ 18 h 44"/>
                  <a:gd name="T20" fmla="*/ 2 w 43"/>
                  <a:gd name="T21" fmla="*/ 18 h 44"/>
                  <a:gd name="T22" fmla="*/ 42 w 43"/>
                  <a:gd name="T23" fmla="*/ 18 h 44"/>
                  <a:gd name="T24" fmla="*/ 42 w 43"/>
                  <a:gd name="T25" fmla="*/ 18 h 44"/>
                  <a:gd name="T26" fmla="*/ 20 w 43"/>
                  <a:gd name="T2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44">
                    <a:moveTo>
                      <a:pt x="30" y="8"/>
                    </a:moveTo>
                    <a:lnTo>
                      <a:pt x="30" y="8"/>
                    </a:lnTo>
                    <a:cubicBezTo>
                      <a:pt x="29" y="8"/>
                      <a:pt x="29" y="8"/>
                      <a:pt x="29" y="8"/>
                    </a:cubicBezTo>
                    <a:lnTo>
                      <a:pt x="29" y="8"/>
                    </a:lnTo>
                    <a:lnTo>
                      <a:pt x="29" y="8"/>
                    </a:lnTo>
                    <a:lnTo>
                      <a:pt x="29" y="8"/>
                    </a:lnTo>
                    <a:cubicBezTo>
                      <a:pt x="30" y="8"/>
                      <a:pt x="30" y="8"/>
                      <a:pt x="30" y="8"/>
                    </a:cubicBezTo>
                    <a:close/>
                    <a:moveTo>
                      <a:pt x="20" y="3"/>
                    </a:moveTo>
                    <a:lnTo>
                      <a:pt x="20" y="3"/>
                    </a:lnTo>
                    <a:cubicBezTo>
                      <a:pt x="10" y="1"/>
                      <a:pt x="0" y="6"/>
                      <a:pt x="2" y="18"/>
                    </a:cubicBezTo>
                    <a:lnTo>
                      <a:pt x="2" y="18"/>
                    </a:lnTo>
                    <a:cubicBezTo>
                      <a:pt x="4" y="43"/>
                      <a:pt x="41" y="43"/>
                      <a:pt x="42" y="18"/>
                    </a:cubicBezTo>
                    <a:lnTo>
                      <a:pt x="42" y="18"/>
                    </a:lnTo>
                    <a:cubicBezTo>
                      <a:pt x="42" y="5"/>
                      <a:pt x="30" y="0"/>
                      <a:pt x="20" y="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8" name="Freeform 67">
                <a:extLst>
                  <a:ext uri="{FF2B5EF4-FFF2-40B4-BE49-F238E27FC236}">
                    <a16:creationId xmlns:a16="http://schemas.microsoft.com/office/drawing/2014/main" id="{A393D91F-3AC7-5649-8753-E2E0C9E02E96}"/>
                  </a:ext>
                </a:extLst>
              </p:cNvPr>
              <p:cNvSpPr>
                <a:spLocks noChangeArrowheads="1"/>
              </p:cNvSpPr>
              <p:nvPr/>
            </p:nvSpPr>
            <p:spPr bwMode="auto">
              <a:xfrm>
                <a:off x="3441122" y="3965097"/>
                <a:ext cx="8641" cy="12961"/>
              </a:xfrm>
              <a:custGeom>
                <a:avLst/>
                <a:gdLst>
                  <a:gd name="T0" fmla="*/ 0 w 34"/>
                  <a:gd name="T1" fmla="*/ 21 h 53"/>
                  <a:gd name="T2" fmla="*/ 0 w 34"/>
                  <a:gd name="T3" fmla="*/ 31 h 53"/>
                  <a:gd name="T4" fmla="*/ 0 w 34"/>
                  <a:gd name="T5" fmla="*/ 31 h 53"/>
                  <a:gd name="T6" fmla="*/ 33 w 34"/>
                  <a:gd name="T7" fmla="*/ 31 h 53"/>
                  <a:gd name="T8" fmla="*/ 33 w 34"/>
                  <a:gd name="T9" fmla="*/ 21 h 53"/>
                  <a:gd name="T10" fmla="*/ 33 w 34"/>
                  <a:gd name="T11" fmla="*/ 21 h 53"/>
                  <a:gd name="T12" fmla="*/ 0 w 34"/>
                  <a:gd name="T13" fmla="*/ 21 h 53"/>
                </a:gdLst>
                <a:ahLst/>
                <a:cxnLst>
                  <a:cxn ang="0">
                    <a:pos x="T0" y="T1"/>
                  </a:cxn>
                  <a:cxn ang="0">
                    <a:pos x="T2" y="T3"/>
                  </a:cxn>
                  <a:cxn ang="0">
                    <a:pos x="T4" y="T5"/>
                  </a:cxn>
                  <a:cxn ang="0">
                    <a:pos x="T6" y="T7"/>
                  </a:cxn>
                  <a:cxn ang="0">
                    <a:pos x="T8" y="T9"/>
                  </a:cxn>
                  <a:cxn ang="0">
                    <a:pos x="T10" y="T11"/>
                  </a:cxn>
                  <a:cxn ang="0">
                    <a:pos x="T12" y="T13"/>
                  </a:cxn>
                </a:cxnLst>
                <a:rect l="0" t="0" r="r" b="b"/>
                <a:pathLst>
                  <a:path w="34" h="53">
                    <a:moveTo>
                      <a:pt x="0" y="21"/>
                    </a:moveTo>
                    <a:lnTo>
                      <a:pt x="0" y="31"/>
                    </a:lnTo>
                    <a:lnTo>
                      <a:pt x="0" y="31"/>
                    </a:lnTo>
                    <a:cubicBezTo>
                      <a:pt x="0" y="52"/>
                      <a:pt x="33" y="52"/>
                      <a:pt x="33" y="31"/>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9" name="Freeform 68">
                <a:extLst>
                  <a:ext uri="{FF2B5EF4-FFF2-40B4-BE49-F238E27FC236}">
                    <a16:creationId xmlns:a16="http://schemas.microsoft.com/office/drawing/2014/main" id="{2A06E824-F74E-5443-BCCD-2F1C73CDFC58}"/>
                  </a:ext>
                </a:extLst>
              </p:cNvPr>
              <p:cNvSpPr>
                <a:spLocks noChangeArrowheads="1"/>
              </p:cNvSpPr>
              <p:nvPr/>
            </p:nvSpPr>
            <p:spPr bwMode="auto">
              <a:xfrm>
                <a:off x="3455164" y="3993180"/>
                <a:ext cx="15122" cy="15122"/>
              </a:xfrm>
              <a:custGeom>
                <a:avLst/>
                <a:gdLst>
                  <a:gd name="T0" fmla="*/ 38 w 63"/>
                  <a:gd name="T1" fmla="*/ 15 h 63"/>
                  <a:gd name="T2" fmla="*/ 38 w 63"/>
                  <a:gd name="T3" fmla="*/ 15 h 63"/>
                  <a:gd name="T4" fmla="*/ 15 w 63"/>
                  <a:gd name="T5" fmla="*/ 38 h 63"/>
                  <a:gd name="T6" fmla="*/ 15 w 63"/>
                  <a:gd name="T7" fmla="*/ 38 h 63"/>
                  <a:gd name="T8" fmla="*/ 24 w 63"/>
                  <a:gd name="T9" fmla="*/ 47 h 63"/>
                  <a:gd name="T10" fmla="*/ 24 w 63"/>
                  <a:gd name="T11" fmla="*/ 47 h 63"/>
                  <a:gd name="T12" fmla="*/ 47 w 63"/>
                  <a:gd name="T13" fmla="*/ 24 h 63"/>
                  <a:gd name="T14" fmla="*/ 47 w 63"/>
                  <a:gd name="T15" fmla="*/ 24 h 63"/>
                  <a:gd name="T16" fmla="*/ 38 w 63"/>
                  <a:gd name="T17"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38" y="15"/>
                    </a:moveTo>
                    <a:lnTo>
                      <a:pt x="38" y="15"/>
                    </a:lnTo>
                    <a:cubicBezTo>
                      <a:pt x="22" y="0"/>
                      <a:pt x="0" y="23"/>
                      <a:pt x="15" y="38"/>
                    </a:cubicBezTo>
                    <a:lnTo>
                      <a:pt x="15" y="38"/>
                    </a:lnTo>
                    <a:cubicBezTo>
                      <a:pt x="18" y="41"/>
                      <a:pt x="21" y="44"/>
                      <a:pt x="24" y="47"/>
                    </a:cubicBezTo>
                    <a:lnTo>
                      <a:pt x="24" y="47"/>
                    </a:lnTo>
                    <a:cubicBezTo>
                      <a:pt x="39" y="62"/>
                      <a:pt x="62" y="39"/>
                      <a:pt x="47" y="24"/>
                    </a:cubicBezTo>
                    <a:lnTo>
                      <a:pt x="47" y="24"/>
                    </a:lnTo>
                    <a:cubicBezTo>
                      <a:pt x="43" y="21"/>
                      <a:pt x="41" y="18"/>
                      <a:pt x="38" y="1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0" name="Freeform 69">
                <a:extLst>
                  <a:ext uri="{FF2B5EF4-FFF2-40B4-BE49-F238E27FC236}">
                    <a16:creationId xmlns:a16="http://schemas.microsoft.com/office/drawing/2014/main" id="{4858E64D-7BCF-ED43-AE0E-68197B5E003C}"/>
                  </a:ext>
                </a:extLst>
              </p:cNvPr>
              <p:cNvSpPr>
                <a:spLocks noChangeArrowheads="1"/>
              </p:cNvSpPr>
              <p:nvPr/>
            </p:nvSpPr>
            <p:spPr bwMode="auto">
              <a:xfrm>
                <a:off x="3482166" y="4005061"/>
                <a:ext cx="12961" cy="8641"/>
              </a:xfrm>
              <a:custGeom>
                <a:avLst/>
                <a:gdLst>
                  <a:gd name="T0" fmla="*/ 31 w 53"/>
                  <a:gd name="T1" fmla="*/ 0 h 34"/>
                  <a:gd name="T2" fmla="*/ 22 w 53"/>
                  <a:gd name="T3" fmla="*/ 0 h 34"/>
                  <a:gd name="T4" fmla="*/ 22 w 53"/>
                  <a:gd name="T5" fmla="*/ 0 h 34"/>
                  <a:gd name="T6" fmla="*/ 22 w 53"/>
                  <a:gd name="T7" fmla="*/ 33 h 34"/>
                  <a:gd name="T8" fmla="*/ 31 w 53"/>
                  <a:gd name="T9" fmla="*/ 33 h 34"/>
                  <a:gd name="T10" fmla="*/ 31 w 53"/>
                  <a:gd name="T11" fmla="*/ 33 h 34"/>
                  <a:gd name="T12" fmla="*/ 31 w 5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31" y="0"/>
                    </a:moveTo>
                    <a:lnTo>
                      <a:pt x="22" y="0"/>
                    </a:lnTo>
                    <a:lnTo>
                      <a:pt x="22" y="0"/>
                    </a:lnTo>
                    <a:cubicBezTo>
                      <a:pt x="0" y="0"/>
                      <a:pt x="0" y="33"/>
                      <a:pt x="22" y="33"/>
                    </a:cubicBezTo>
                    <a:lnTo>
                      <a:pt x="31" y="33"/>
                    </a:lnTo>
                    <a:lnTo>
                      <a:pt x="31" y="33"/>
                    </a:lnTo>
                    <a:cubicBezTo>
                      <a:pt x="52" y="33"/>
                      <a:pt x="52" y="0"/>
                      <a:pt x="3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1" name="Freeform 70">
                <a:extLst>
                  <a:ext uri="{FF2B5EF4-FFF2-40B4-BE49-F238E27FC236}">
                    <a16:creationId xmlns:a16="http://schemas.microsoft.com/office/drawing/2014/main" id="{7968B7E4-C4C5-6941-AD21-217C773FCA3C}"/>
                  </a:ext>
                </a:extLst>
              </p:cNvPr>
              <p:cNvSpPr>
                <a:spLocks noChangeArrowheads="1"/>
              </p:cNvSpPr>
              <p:nvPr/>
            </p:nvSpPr>
            <p:spPr bwMode="auto">
              <a:xfrm>
                <a:off x="3473525" y="3976978"/>
                <a:ext cx="12961" cy="8641"/>
              </a:xfrm>
              <a:custGeom>
                <a:avLst/>
                <a:gdLst>
                  <a:gd name="T0" fmla="*/ 31 w 53"/>
                  <a:gd name="T1" fmla="*/ 0 h 34"/>
                  <a:gd name="T2" fmla="*/ 21 w 53"/>
                  <a:gd name="T3" fmla="*/ 0 h 34"/>
                  <a:gd name="T4" fmla="*/ 21 w 53"/>
                  <a:gd name="T5" fmla="*/ 0 h 34"/>
                  <a:gd name="T6" fmla="*/ 21 w 53"/>
                  <a:gd name="T7" fmla="*/ 33 h 34"/>
                  <a:gd name="T8" fmla="*/ 31 w 53"/>
                  <a:gd name="T9" fmla="*/ 33 h 34"/>
                  <a:gd name="T10" fmla="*/ 31 w 53"/>
                  <a:gd name="T11" fmla="*/ 33 h 34"/>
                  <a:gd name="T12" fmla="*/ 31 w 5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31" y="0"/>
                    </a:moveTo>
                    <a:lnTo>
                      <a:pt x="21" y="0"/>
                    </a:lnTo>
                    <a:lnTo>
                      <a:pt x="21" y="0"/>
                    </a:lnTo>
                    <a:cubicBezTo>
                      <a:pt x="0" y="0"/>
                      <a:pt x="0" y="33"/>
                      <a:pt x="21" y="33"/>
                    </a:cubicBezTo>
                    <a:lnTo>
                      <a:pt x="31" y="33"/>
                    </a:lnTo>
                    <a:lnTo>
                      <a:pt x="31" y="33"/>
                    </a:lnTo>
                    <a:cubicBezTo>
                      <a:pt x="52" y="33"/>
                      <a:pt x="52" y="0"/>
                      <a:pt x="3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2" name="Freeform 71">
                <a:extLst>
                  <a:ext uri="{FF2B5EF4-FFF2-40B4-BE49-F238E27FC236}">
                    <a16:creationId xmlns:a16="http://schemas.microsoft.com/office/drawing/2014/main" id="{2DBBAE4C-B965-F04C-817C-1D913E0D59F0}"/>
                  </a:ext>
                </a:extLst>
              </p:cNvPr>
              <p:cNvSpPr>
                <a:spLocks noChangeArrowheads="1"/>
              </p:cNvSpPr>
              <p:nvPr/>
            </p:nvSpPr>
            <p:spPr bwMode="auto">
              <a:xfrm>
                <a:off x="4018983" y="3844124"/>
                <a:ext cx="10801" cy="8641"/>
              </a:xfrm>
              <a:custGeom>
                <a:avLst/>
                <a:gdLst>
                  <a:gd name="T0" fmla="*/ 20 w 42"/>
                  <a:gd name="T1" fmla="*/ 33 h 34"/>
                  <a:gd name="T2" fmla="*/ 20 w 42"/>
                  <a:gd name="T3" fmla="*/ 33 h 34"/>
                  <a:gd name="T4" fmla="*/ 20 w 42"/>
                  <a:gd name="T5" fmla="*/ 0 h 34"/>
                  <a:gd name="T6" fmla="*/ 20 w 42"/>
                  <a:gd name="T7" fmla="*/ 0 h 34"/>
                  <a:gd name="T8" fmla="*/ 20 w 42"/>
                  <a:gd name="T9" fmla="*/ 33 h 34"/>
                </a:gdLst>
                <a:ahLst/>
                <a:cxnLst>
                  <a:cxn ang="0">
                    <a:pos x="T0" y="T1"/>
                  </a:cxn>
                  <a:cxn ang="0">
                    <a:pos x="T2" y="T3"/>
                  </a:cxn>
                  <a:cxn ang="0">
                    <a:pos x="T4" y="T5"/>
                  </a:cxn>
                  <a:cxn ang="0">
                    <a:pos x="T6" y="T7"/>
                  </a:cxn>
                  <a:cxn ang="0">
                    <a:pos x="T8" y="T9"/>
                  </a:cxn>
                </a:cxnLst>
                <a:rect l="0" t="0" r="r" b="b"/>
                <a:pathLst>
                  <a:path w="42" h="34">
                    <a:moveTo>
                      <a:pt x="20" y="33"/>
                    </a:moveTo>
                    <a:lnTo>
                      <a:pt x="20" y="33"/>
                    </a:lnTo>
                    <a:cubicBezTo>
                      <a:pt x="41" y="33"/>
                      <a:pt x="41" y="0"/>
                      <a:pt x="20" y="0"/>
                    </a:cubicBezTo>
                    <a:lnTo>
                      <a:pt x="20" y="0"/>
                    </a:lnTo>
                    <a:cubicBezTo>
                      <a:pt x="0" y="0"/>
                      <a:pt x="0" y="33"/>
                      <a:pt x="20"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3" name="Freeform 72">
                <a:extLst>
                  <a:ext uri="{FF2B5EF4-FFF2-40B4-BE49-F238E27FC236}">
                    <a16:creationId xmlns:a16="http://schemas.microsoft.com/office/drawing/2014/main" id="{F3D788C9-0DFE-A44C-B8A7-A5AAF6B78923}"/>
                  </a:ext>
                </a:extLst>
              </p:cNvPr>
              <p:cNvSpPr>
                <a:spLocks noChangeArrowheads="1"/>
              </p:cNvSpPr>
              <p:nvPr/>
            </p:nvSpPr>
            <p:spPr bwMode="auto">
              <a:xfrm>
                <a:off x="4017902" y="3862486"/>
                <a:ext cx="9721" cy="14042"/>
              </a:xfrm>
              <a:custGeom>
                <a:avLst/>
                <a:gdLst>
                  <a:gd name="T0" fmla="*/ 35 w 41"/>
                  <a:gd name="T1" fmla="*/ 34 h 56"/>
                  <a:gd name="T2" fmla="*/ 35 w 41"/>
                  <a:gd name="T3" fmla="*/ 34 h 56"/>
                  <a:gd name="T4" fmla="*/ 37 w 41"/>
                  <a:gd name="T5" fmla="*/ 30 h 56"/>
                  <a:gd name="T6" fmla="*/ 37 w 41"/>
                  <a:gd name="T7" fmla="*/ 30 h 56"/>
                  <a:gd name="T8" fmla="*/ 5 w 41"/>
                  <a:gd name="T9" fmla="*/ 21 h 56"/>
                  <a:gd name="T10" fmla="*/ 5 w 41"/>
                  <a:gd name="T11" fmla="*/ 21 h 56"/>
                  <a:gd name="T12" fmla="*/ 4 w 41"/>
                  <a:gd name="T13" fmla="*/ 26 h 56"/>
                  <a:gd name="T14" fmla="*/ 4 w 41"/>
                  <a:gd name="T15" fmla="*/ 26 h 56"/>
                  <a:gd name="T16" fmla="*/ 35 w 41"/>
                  <a:gd name="T17" fmla="*/ 3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56">
                    <a:moveTo>
                      <a:pt x="35" y="34"/>
                    </a:moveTo>
                    <a:lnTo>
                      <a:pt x="35" y="34"/>
                    </a:lnTo>
                    <a:cubicBezTo>
                      <a:pt x="35" y="33"/>
                      <a:pt x="36" y="31"/>
                      <a:pt x="37" y="30"/>
                    </a:cubicBezTo>
                    <a:lnTo>
                      <a:pt x="37" y="30"/>
                    </a:lnTo>
                    <a:cubicBezTo>
                      <a:pt x="40" y="9"/>
                      <a:pt x="8" y="0"/>
                      <a:pt x="5" y="21"/>
                    </a:cubicBezTo>
                    <a:lnTo>
                      <a:pt x="5" y="21"/>
                    </a:lnTo>
                    <a:cubicBezTo>
                      <a:pt x="5" y="23"/>
                      <a:pt x="4" y="24"/>
                      <a:pt x="4" y="26"/>
                    </a:cubicBezTo>
                    <a:lnTo>
                      <a:pt x="4" y="26"/>
                    </a:lnTo>
                    <a:cubicBezTo>
                      <a:pt x="0" y="47"/>
                      <a:pt x="32" y="55"/>
                      <a:pt x="35"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4" name="Freeform 73">
                <a:extLst>
                  <a:ext uri="{FF2B5EF4-FFF2-40B4-BE49-F238E27FC236}">
                    <a16:creationId xmlns:a16="http://schemas.microsoft.com/office/drawing/2014/main" id="{B3B5307D-35B4-224F-9944-D9868C6C4E4D}"/>
                  </a:ext>
                </a:extLst>
              </p:cNvPr>
              <p:cNvSpPr>
                <a:spLocks noChangeArrowheads="1"/>
              </p:cNvSpPr>
              <p:nvPr/>
            </p:nvSpPr>
            <p:spPr bwMode="auto">
              <a:xfrm>
                <a:off x="4035184" y="3841964"/>
                <a:ext cx="14042" cy="15122"/>
              </a:xfrm>
              <a:custGeom>
                <a:avLst/>
                <a:gdLst>
                  <a:gd name="T0" fmla="*/ 20 w 58"/>
                  <a:gd name="T1" fmla="*/ 43 h 60"/>
                  <a:gd name="T2" fmla="*/ 20 w 58"/>
                  <a:gd name="T3" fmla="*/ 43 h 60"/>
                  <a:gd name="T4" fmla="*/ 42 w 58"/>
                  <a:gd name="T5" fmla="*/ 20 h 60"/>
                  <a:gd name="T6" fmla="*/ 42 w 58"/>
                  <a:gd name="T7" fmla="*/ 20 h 60"/>
                  <a:gd name="T8" fmla="*/ 37 w 58"/>
                  <a:gd name="T9" fmla="*/ 15 h 60"/>
                  <a:gd name="T10" fmla="*/ 37 w 58"/>
                  <a:gd name="T11" fmla="*/ 15 h 60"/>
                  <a:gd name="T12" fmla="*/ 14 w 58"/>
                  <a:gd name="T13" fmla="*/ 38 h 60"/>
                  <a:gd name="T14" fmla="*/ 14 w 58"/>
                  <a:gd name="T15" fmla="*/ 38 h 60"/>
                  <a:gd name="T16" fmla="*/ 20 w 58"/>
                  <a:gd name="T17" fmla="*/ 4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60">
                    <a:moveTo>
                      <a:pt x="20" y="43"/>
                    </a:moveTo>
                    <a:lnTo>
                      <a:pt x="20" y="43"/>
                    </a:lnTo>
                    <a:cubicBezTo>
                      <a:pt x="34" y="59"/>
                      <a:pt x="57" y="36"/>
                      <a:pt x="42" y="20"/>
                    </a:cubicBezTo>
                    <a:lnTo>
                      <a:pt x="42" y="20"/>
                    </a:lnTo>
                    <a:cubicBezTo>
                      <a:pt x="41" y="19"/>
                      <a:pt x="39" y="17"/>
                      <a:pt x="37" y="15"/>
                    </a:cubicBezTo>
                    <a:lnTo>
                      <a:pt x="37" y="15"/>
                    </a:lnTo>
                    <a:cubicBezTo>
                      <a:pt x="23" y="0"/>
                      <a:pt x="0" y="23"/>
                      <a:pt x="14" y="38"/>
                    </a:cubicBezTo>
                    <a:lnTo>
                      <a:pt x="14" y="38"/>
                    </a:lnTo>
                    <a:cubicBezTo>
                      <a:pt x="16" y="40"/>
                      <a:pt x="18" y="41"/>
                      <a:pt x="20"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5" name="Freeform 74">
                <a:extLst>
                  <a:ext uri="{FF2B5EF4-FFF2-40B4-BE49-F238E27FC236}">
                    <a16:creationId xmlns:a16="http://schemas.microsoft.com/office/drawing/2014/main" id="{6610271B-BDE9-2846-A171-B355831C8FA3}"/>
                  </a:ext>
                </a:extLst>
              </p:cNvPr>
              <p:cNvSpPr>
                <a:spLocks noChangeArrowheads="1"/>
              </p:cNvSpPr>
              <p:nvPr/>
            </p:nvSpPr>
            <p:spPr bwMode="auto">
              <a:xfrm>
                <a:off x="4047066" y="3870047"/>
                <a:ext cx="11881" cy="8641"/>
              </a:xfrm>
              <a:custGeom>
                <a:avLst/>
                <a:gdLst>
                  <a:gd name="T0" fmla="*/ 22 w 48"/>
                  <a:gd name="T1" fmla="*/ 33 h 34"/>
                  <a:gd name="T2" fmla="*/ 27 w 48"/>
                  <a:gd name="T3" fmla="*/ 33 h 34"/>
                  <a:gd name="T4" fmla="*/ 27 w 48"/>
                  <a:gd name="T5" fmla="*/ 33 h 34"/>
                  <a:gd name="T6" fmla="*/ 27 w 48"/>
                  <a:gd name="T7" fmla="*/ 0 h 34"/>
                  <a:gd name="T8" fmla="*/ 22 w 48"/>
                  <a:gd name="T9" fmla="*/ 0 h 34"/>
                  <a:gd name="T10" fmla="*/ 22 w 48"/>
                  <a:gd name="T11" fmla="*/ 0 h 34"/>
                  <a:gd name="T12" fmla="*/ 22 w 48"/>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48" h="34">
                    <a:moveTo>
                      <a:pt x="22" y="33"/>
                    </a:moveTo>
                    <a:lnTo>
                      <a:pt x="27" y="33"/>
                    </a:lnTo>
                    <a:lnTo>
                      <a:pt x="27" y="33"/>
                    </a:lnTo>
                    <a:cubicBezTo>
                      <a:pt x="47" y="33"/>
                      <a:pt x="47" y="0"/>
                      <a:pt x="27" y="0"/>
                    </a:cubicBezTo>
                    <a:lnTo>
                      <a:pt x="22" y="0"/>
                    </a:ln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6" name="Freeform 75">
                <a:extLst>
                  <a:ext uri="{FF2B5EF4-FFF2-40B4-BE49-F238E27FC236}">
                    <a16:creationId xmlns:a16="http://schemas.microsoft.com/office/drawing/2014/main" id="{341D612A-D77B-DF4A-BD2D-9A98BA951885}"/>
                  </a:ext>
                </a:extLst>
              </p:cNvPr>
              <p:cNvSpPr>
                <a:spLocks noChangeArrowheads="1"/>
              </p:cNvSpPr>
              <p:nvPr/>
            </p:nvSpPr>
            <p:spPr bwMode="auto">
              <a:xfrm>
                <a:off x="4052466" y="3806320"/>
                <a:ext cx="7561" cy="12961"/>
              </a:xfrm>
              <a:custGeom>
                <a:avLst/>
                <a:gdLst>
                  <a:gd name="T0" fmla="*/ 32 w 33"/>
                  <a:gd name="T1" fmla="*/ 31 h 53"/>
                  <a:gd name="T2" fmla="*/ 32 w 33"/>
                  <a:gd name="T3" fmla="*/ 21 h 53"/>
                  <a:gd name="T4" fmla="*/ 32 w 33"/>
                  <a:gd name="T5" fmla="*/ 21 h 53"/>
                  <a:gd name="T6" fmla="*/ 0 w 33"/>
                  <a:gd name="T7" fmla="*/ 21 h 53"/>
                  <a:gd name="T8" fmla="*/ 0 w 33"/>
                  <a:gd name="T9" fmla="*/ 31 h 53"/>
                  <a:gd name="T10" fmla="*/ 0 w 33"/>
                  <a:gd name="T11" fmla="*/ 31 h 53"/>
                  <a:gd name="T12" fmla="*/ 32 w 33"/>
                  <a:gd name="T13" fmla="*/ 31 h 53"/>
                </a:gdLst>
                <a:ahLst/>
                <a:cxnLst>
                  <a:cxn ang="0">
                    <a:pos x="T0" y="T1"/>
                  </a:cxn>
                  <a:cxn ang="0">
                    <a:pos x="T2" y="T3"/>
                  </a:cxn>
                  <a:cxn ang="0">
                    <a:pos x="T4" y="T5"/>
                  </a:cxn>
                  <a:cxn ang="0">
                    <a:pos x="T6" y="T7"/>
                  </a:cxn>
                  <a:cxn ang="0">
                    <a:pos x="T8" y="T9"/>
                  </a:cxn>
                  <a:cxn ang="0">
                    <a:pos x="T10" y="T11"/>
                  </a:cxn>
                  <a:cxn ang="0">
                    <a:pos x="T12" y="T13"/>
                  </a:cxn>
                </a:cxnLst>
                <a:rect l="0" t="0" r="r" b="b"/>
                <a:pathLst>
                  <a:path w="33" h="53">
                    <a:moveTo>
                      <a:pt x="32" y="31"/>
                    </a:moveTo>
                    <a:lnTo>
                      <a:pt x="32" y="21"/>
                    </a:lnTo>
                    <a:lnTo>
                      <a:pt x="32" y="21"/>
                    </a:lnTo>
                    <a:cubicBezTo>
                      <a:pt x="32" y="0"/>
                      <a:pt x="0" y="0"/>
                      <a:pt x="0" y="21"/>
                    </a:cubicBezTo>
                    <a:lnTo>
                      <a:pt x="0" y="31"/>
                    </a:lnTo>
                    <a:lnTo>
                      <a:pt x="0" y="31"/>
                    </a:lnTo>
                    <a:cubicBezTo>
                      <a:pt x="0" y="52"/>
                      <a:pt x="32" y="52"/>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7" name="Freeform 76">
                <a:extLst>
                  <a:ext uri="{FF2B5EF4-FFF2-40B4-BE49-F238E27FC236}">
                    <a16:creationId xmlns:a16="http://schemas.microsoft.com/office/drawing/2014/main" id="{A3CC79DC-9450-E645-8E0B-0ECD546BFD4F}"/>
                  </a:ext>
                </a:extLst>
              </p:cNvPr>
              <p:cNvSpPr>
                <a:spLocks noChangeArrowheads="1"/>
              </p:cNvSpPr>
              <p:nvPr/>
            </p:nvSpPr>
            <p:spPr bwMode="auto">
              <a:xfrm>
                <a:off x="4085950" y="3817121"/>
                <a:ext cx="15122" cy="14042"/>
              </a:xfrm>
              <a:custGeom>
                <a:avLst/>
                <a:gdLst>
                  <a:gd name="T0" fmla="*/ 38 w 60"/>
                  <a:gd name="T1" fmla="*/ 42 h 58"/>
                  <a:gd name="T2" fmla="*/ 38 w 60"/>
                  <a:gd name="T3" fmla="*/ 42 h 58"/>
                  <a:gd name="T4" fmla="*/ 43 w 60"/>
                  <a:gd name="T5" fmla="*/ 37 h 58"/>
                  <a:gd name="T6" fmla="*/ 43 w 60"/>
                  <a:gd name="T7" fmla="*/ 37 h 58"/>
                  <a:gd name="T8" fmla="*/ 20 w 60"/>
                  <a:gd name="T9" fmla="*/ 14 h 58"/>
                  <a:gd name="T10" fmla="*/ 20 w 60"/>
                  <a:gd name="T11" fmla="*/ 14 h 58"/>
                  <a:gd name="T12" fmla="*/ 15 w 60"/>
                  <a:gd name="T13" fmla="*/ 19 h 58"/>
                  <a:gd name="T14" fmla="*/ 15 w 60"/>
                  <a:gd name="T15" fmla="*/ 19 h 58"/>
                  <a:gd name="T16" fmla="*/ 38 w 60"/>
                  <a:gd name="T17"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8">
                    <a:moveTo>
                      <a:pt x="38" y="42"/>
                    </a:moveTo>
                    <a:lnTo>
                      <a:pt x="38" y="42"/>
                    </a:lnTo>
                    <a:cubicBezTo>
                      <a:pt x="40" y="41"/>
                      <a:pt x="41" y="39"/>
                      <a:pt x="43" y="37"/>
                    </a:cubicBezTo>
                    <a:lnTo>
                      <a:pt x="43" y="37"/>
                    </a:lnTo>
                    <a:cubicBezTo>
                      <a:pt x="59" y="22"/>
                      <a:pt x="35" y="0"/>
                      <a:pt x="20" y="14"/>
                    </a:cubicBezTo>
                    <a:lnTo>
                      <a:pt x="20" y="14"/>
                    </a:lnTo>
                    <a:cubicBezTo>
                      <a:pt x="19" y="16"/>
                      <a:pt x="17" y="18"/>
                      <a:pt x="15" y="19"/>
                    </a:cubicBezTo>
                    <a:lnTo>
                      <a:pt x="15" y="19"/>
                    </a:lnTo>
                    <a:cubicBezTo>
                      <a:pt x="0" y="34"/>
                      <a:pt x="23" y="57"/>
                      <a:pt x="38"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8" name="Freeform 77">
                <a:extLst>
                  <a:ext uri="{FF2B5EF4-FFF2-40B4-BE49-F238E27FC236}">
                    <a16:creationId xmlns:a16="http://schemas.microsoft.com/office/drawing/2014/main" id="{BE7C2FC2-1669-1246-9E24-8A9B65EDA4C8}"/>
                  </a:ext>
                </a:extLst>
              </p:cNvPr>
              <p:cNvSpPr>
                <a:spLocks noChangeArrowheads="1"/>
              </p:cNvSpPr>
              <p:nvPr/>
            </p:nvSpPr>
            <p:spPr bwMode="auto">
              <a:xfrm>
                <a:off x="4082709" y="3841964"/>
                <a:ext cx="14042" cy="14041"/>
              </a:xfrm>
              <a:custGeom>
                <a:avLst/>
                <a:gdLst>
                  <a:gd name="T0" fmla="*/ 38 w 59"/>
                  <a:gd name="T1" fmla="*/ 43 h 59"/>
                  <a:gd name="T2" fmla="*/ 38 w 59"/>
                  <a:gd name="T3" fmla="*/ 43 h 59"/>
                  <a:gd name="T4" fmla="*/ 43 w 59"/>
                  <a:gd name="T5" fmla="*/ 38 h 59"/>
                  <a:gd name="T6" fmla="*/ 43 w 59"/>
                  <a:gd name="T7" fmla="*/ 38 h 59"/>
                  <a:gd name="T8" fmla="*/ 20 w 59"/>
                  <a:gd name="T9" fmla="*/ 14 h 59"/>
                  <a:gd name="T10" fmla="*/ 20 w 59"/>
                  <a:gd name="T11" fmla="*/ 14 h 59"/>
                  <a:gd name="T12" fmla="*/ 15 w 59"/>
                  <a:gd name="T13" fmla="*/ 20 h 59"/>
                  <a:gd name="T14" fmla="*/ 15 w 59"/>
                  <a:gd name="T15" fmla="*/ 20 h 59"/>
                  <a:gd name="T16" fmla="*/ 38 w 59"/>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38" y="43"/>
                    </a:moveTo>
                    <a:lnTo>
                      <a:pt x="38" y="43"/>
                    </a:lnTo>
                    <a:cubicBezTo>
                      <a:pt x="40" y="41"/>
                      <a:pt x="41" y="40"/>
                      <a:pt x="43" y="38"/>
                    </a:cubicBezTo>
                    <a:lnTo>
                      <a:pt x="43" y="38"/>
                    </a:lnTo>
                    <a:cubicBezTo>
                      <a:pt x="58" y="23"/>
                      <a:pt x="35" y="0"/>
                      <a:pt x="20" y="14"/>
                    </a:cubicBezTo>
                    <a:lnTo>
                      <a:pt x="20" y="14"/>
                    </a:lnTo>
                    <a:cubicBezTo>
                      <a:pt x="18" y="16"/>
                      <a:pt x="17" y="18"/>
                      <a:pt x="15" y="20"/>
                    </a:cubicBezTo>
                    <a:lnTo>
                      <a:pt x="15" y="20"/>
                    </a:lnTo>
                    <a:cubicBezTo>
                      <a:pt x="0" y="35"/>
                      <a:pt x="22" y="58"/>
                      <a:pt x="38"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9" name="Freeform 78">
                <a:extLst>
                  <a:ext uri="{FF2B5EF4-FFF2-40B4-BE49-F238E27FC236}">
                    <a16:creationId xmlns:a16="http://schemas.microsoft.com/office/drawing/2014/main" id="{1430C440-78A4-7648-B21C-27858077F203}"/>
                  </a:ext>
                </a:extLst>
              </p:cNvPr>
              <p:cNvSpPr>
                <a:spLocks noChangeArrowheads="1"/>
              </p:cNvSpPr>
              <p:nvPr/>
            </p:nvSpPr>
            <p:spPr bwMode="auto">
              <a:xfrm>
                <a:off x="4072989" y="3811721"/>
                <a:ext cx="10801" cy="8641"/>
              </a:xfrm>
              <a:custGeom>
                <a:avLst/>
                <a:gdLst>
                  <a:gd name="T0" fmla="*/ 21 w 42"/>
                  <a:gd name="T1" fmla="*/ 33 h 34"/>
                  <a:gd name="T2" fmla="*/ 21 w 42"/>
                  <a:gd name="T3" fmla="*/ 33 h 34"/>
                  <a:gd name="T4" fmla="*/ 21 w 42"/>
                  <a:gd name="T5" fmla="*/ 0 h 34"/>
                  <a:gd name="T6" fmla="*/ 21 w 42"/>
                  <a:gd name="T7" fmla="*/ 0 h 34"/>
                  <a:gd name="T8" fmla="*/ 21 w 42"/>
                  <a:gd name="T9" fmla="*/ 33 h 34"/>
                </a:gdLst>
                <a:ahLst/>
                <a:cxnLst>
                  <a:cxn ang="0">
                    <a:pos x="T0" y="T1"/>
                  </a:cxn>
                  <a:cxn ang="0">
                    <a:pos x="T2" y="T3"/>
                  </a:cxn>
                  <a:cxn ang="0">
                    <a:pos x="T4" y="T5"/>
                  </a:cxn>
                  <a:cxn ang="0">
                    <a:pos x="T6" y="T7"/>
                  </a:cxn>
                  <a:cxn ang="0">
                    <a:pos x="T8" y="T9"/>
                  </a:cxn>
                </a:cxnLst>
                <a:rect l="0" t="0" r="r" b="b"/>
                <a:pathLst>
                  <a:path w="42" h="34">
                    <a:moveTo>
                      <a:pt x="21" y="33"/>
                    </a:moveTo>
                    <a:lnTo>
                      <a:pt x="21" y="33"/>
                    </a:lnTo>
                    <a:cubicBezTo>
                      <a:pt x="41" y="33"/>
                      <a:pt x="41" y="0"/>
                      <a:pt x="21" y="0"/>
                    </a:cubicBez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0" name="Freeform 79">
                <a:extLst>
                  <a:ext uri="{FF2B5EF4-FFF2-40B4-BE49-F238E27FC236}">
                    <a16:creationId xmlns:a16="http://schemas.microsoft.com/office/drawing/2014/main" id="{25E53394-DB66-6442-95B0-DAE66E3DF955}"/>
                  </a:ext>
                </a:extLst>
              </p:cNvPr>
              <p:cNvSpPr>
                <a:spLocks noChangeArrowheads="1"/>
              </p:cNvSpPr>
              <p:nvPr/>
            </p:nvSpPr>
            <p:spPr bwMode="auto">
              <a:xfrm>
                <a:off x="4129155" y="3792279"/>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1" name="Freeform 80">
                <a:extLst>
                  <a:ext uri="{FF2B5EF4-FFF2-40B4-BE49-F238E27FC236}">
                    <a16:creationId xmlns:a16="http://schemas.microsoft.com/office/drawing/2014/main" id="{08325742-1D71-D048-872D-5A936E1B2714}"/>
                  </a:ext>
                </a:extLst>
              </p:cNvPr>
              <p:cNvSpPr>
                <a:spLocks noChangeArrowheads="1"/>
              </p:cNvSpPr>
              <p:nvPr/>
            </p:nvSpPr>
            <p:spPr bwMode="auto">
              <a:xfrm>
                <a:off x="4116193" y="3817121"/>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2" name="Freeform 81">
                <a:extLst>
                  <a:ext uri="{FF2B5EF4-FFF2-40B4-BE49-F238E27FC236}">
                    <a16:creationId xmlns:a16="http://schemas.microsoft.com/office/drawing/2014/main" id="{94A51FA1-6EF4-4749-ABF7-51AB63A5C03C}"/>
                  </a:ext>
                </a:extLst>
              </p:cNvPr>
              <p:cNvSpPr>
                <a:spLocks noChangeArrowheads="1"/>
              </p:cNvSpPr>
              <p:nvPr/>
            </p:nvSpPr>
            <p:spPr bwMode="auto">
              <a:xfrm>
                <a:off x="4147516" y="3806320"/>
                <a:ext cx="7561" cy="12961"/>
              </a:xfrm>
              <a:custGeom>
                <a:avLst/>
                <a:gdLst>
                  <a:gd name="T0" fmla="*/ 32 w 33"/>
                  <a:gd name="T1" fmla="*/ 31 h 53"/>
                  <a:gd name="T2" fmla="*/ 32 w 33"/>
                  <a:gd name="T3" fmla="*/ 21 h 53"/>
                  <a:gd name="T4" fmla="*/ 32 w 33"/>
                  <a:gd name="T5" fmla="*/ 21 h 53"/>
                  <a:gd name="T6" fmla="*/ 0 w 33"/>
                  <a:gd name="T7" fmla="*/ 21 h 53"/>
                  <a:gd name="T8" fmla="*/ 0 w 33"/>
                  <a:gd name="T9" fmla="*/ 31 h 53"/>
                  <a:gd name="T10" fmla="*/ 0 w 33"/>
                  <a:gd name="T11" fmla="*/ 31 h 53"/>
                  <a:gd name="T12" fmla="*/ 32 w 33"/>
                  <a:gd name="T13" fmla="*/ 31 h 53"/>
                </a:gdLst>
                <a:ahLst/>
                <a:cxnLst>
                  <a:cxn ang="0">
                    <a:pos x="T0" y="T1"/>
                  </a:cxn>
                  <a:cxn ang="0">
                    <a:pos x="T2" y="T3"/>
                  </a:cxn>
                  <a:cxn ang="0">
                    <a:pos x="T4" y="T5"/>
                  </a:cxn>
                  <a:cxn ang="0">
                    <a:pos x="T6" y="T7"/>
                  </a:cxn>
                  <a:cxn ang="0">
                    <a:pos x="T8" y="T9"/>
                  </a:cxn>
                  <a:cxn ang="0">
                    <a:pos x="T10" y="T11"/>
                  </a:cxn>
                  <a:cxn ang="0">
                    <a:pos x="T12" y="T13"/>
                  </a:cxn>
                </a:cxnLst>
                <a:rect l="0" t="0" r="r" b="b"/>
                <a:pathLst>
                  <a:path w="33" h="53">
                    <a:moveTo>
                      <a:pt x="32" y="31"/>
                    </a:moveTo>
                    <a:lnTo>
                      <a:pt x="32" y="21"/>
                    </a:lnTo>
                    <a:lnTo>
                      <a:pt x="32" y="21"/>
                    </a:lnTo>
                    <a:cubicBezTo>
                      <a:pt x="32" y="0"/>
                      <a:pt x="0" y="0"/>
                      <a:pt x="0" y="21"/>
                    </a:cubicBezTo>
                    <a:lnTo>
                      <a:pt x="0" y="31"/>
                    </a:lnTo>
                    <a:lnTo>
                      <a:pt x="0" y="31"/>
                    </a:lnTo>
                    <a:cubicBezTo>
                      <a:pt x="0" y="52"/>
                      <a:pt x="32" y="52"/>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3" name="Freeform 82">
                <a:extLst>
                  <a:ext uri="{FF2B5EF4-FFF2-40B4-BE49-F238E27FC236}">
                    <a16:creationId xmlns:a16="http://schemas.microsoft.com/office/drawing/2014/main" id="{DD1336F5-1E54-6F47-9E22-5358144688A0}"/>
                  </a:ext>
                </a:extLst>
              </p:cNvPr>
              <p:cNvSpPr>
                <a:spLocks noChangeArrowheads="1"/>
              </p:cNvSpPr>
              <p:nvPr/>
            </p:nvSpPr>
            <p:spPr bwMode="auto">
              <a:xfrm>
                <a:off x="4135635" y="3850605"/>
                <a:ext cx="8641" cy="11881"/>
              </a:xfrm>
              <a:custGeom>
                <a:avLst/>
                <a:gdLst>
                  <a:gd name="T0" fmla="*/ 0 w 34"/>
                  <a:gd name="T1" fmla="*/ 21 h 49"/>
                  <a:gd name="T2" fmla="*/ 0 w 34"/>
                  <a:gd name="T3" fmla="*/ 27 h 49"/>
                  <a:gd name="T4" fmla="*/ 0 w 34"/>
                  <a:gd name="T5" fmla="*/ 27 h 49"/>
                  <a:gd name="T6" fmla="*/ 33 w 34"/>
                  <a:gd name="T7" fmla="*/ 27 h 49"/>
                  <a:gd name="T8" fmla="*/ 33 w 34"/>
                  <a:gd name="T9" fmla="*/ 21 h 49"/>
                  <a:gd name="T10" fmla="*/ 33 w 34"/>
                  <a:gd name="T11" fmla="*/ 21 h 49"/>
                  <a:gd name="T12" fmla="*/ 0 w 34"/>
                  <a:gd name="T13" fmla="*/ 21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0" y="21"/>
                    </a:moveTo>
                    <a:lnTo>
                      <a:pt x="0" y="27"/>
                    </a:lnTo>
                    <a:lnTo>
                      <a:pt x="0" y="27"/>
                    </a:lnTo>
                    <a:cubicBezTo>
                      <a:pt x="0" y="48"/>
                      <a:pt x="33" y="48"/>
                      <a:pt x="33" y="27"/>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4" name="Freeform 83">
                <a:extLst>
                  <a:ext uri="{FF2B5EF4-FFF2-40B4-BE49-F238E27FC236}">
                    <a16:creationId xmlns:a16="http://schemas.microsoft.com/office/drawing/2014/main" id="{6D77C9B7-227E-2D4E-BE1E-4D725D5D2044}"/>
                  </a:ext>
                </a:extLst>
              </p:cNvPr>
              <p:cNvSpPr>
                <a:spLocks noChangeArrowheads="1"/>
              </p:cNvSpPr>
              <p:nvPr/>
            </p:nvSpPr>
            <p:spPr bwMode="auto">
              <a:xfrm>
                <a:off x="4190720" y="3848445"/>
                <a:ext cx="11882" cy="7560"/>
              </a:xfrm>
              <a:custGeom>
                <a:avLst/>
                <a:gdLst>
                  <a:gd name="T0" fmla="*/ 21 w 48"/>
                  <a:gd name="T1" fmla="*/ 32 h 33"/>
                  <a:gd name="T2" fmla="*/ 27 w 48"/>
                  <a:gd name="T3" fmla="*/ 32 h 33"/>
                  <a:gd name="T4" fmla="*/ 27 w 48"/>
                  <a:gd name="T5" fmla="*/ 32 h 33"/>
                  <a:gd name="T6" fmla="*/ 27 w 48"/>
                  <a:gd name="T7" fmla="*/ 0 h 33"/>
                  <a:gd name="T8" fmla="*/ 21 w 48"/>
                  <a:gd name="T9" fmla="*/ 0 h 33"/>
                  <a:gd name="T10" fmla="*/ 21 w 48"/>
                  <a:gd name="T11" fmla="*/ 0 h 33"/>
                  <a:gd name="T12" fmla="*/ 21 w 48"/>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48" h="33">
                    <a:moveTo>
                      <a:pt x="21" y="32"/>
                    </a:moveTo>
                    <a:lnTo>
                      <a:pt x="27" y="32"/>
                    </a:lnTo>
                    <a:lnTo>
                      <a:pt x="27" y="32"/>
                    </a:lnTo>
                    <a:cubicBezTo>
                      <a:pt x="47" y="32"/>
                      <a:pt x="47" y="0"/>
                      <a:pt x="27"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5" name="Freeform 85">
                <a:extLst>
                  <a:ext uri="{FF2B5EF4-FFF2-40B4-BE49-F238E27FC236}">
                    <a16:creationId xmlns:a16="http://schemas.microsoft.com/office/drawing/2014/main" id="{1A46756E-3FBF-4B46-9288-7773D4691342}"/>
                  </a:ext>
                </a:extLst>
              </p:cNvPr>
              <p:cNvSpPr>
                <a:spLocks noChangeArrowheads="1"/>
              </p:cNvSpPr>
              <p:nvPr/>
            </p:nvSpPr>
            <p:spPr bwMode="auto">
              <a:xfrm>
                <a:off x="4192881" y="3881928"/>
                <a:ext cx="10801" cy="7561"/>
              </a:xfrm>
              <a:custGeom>
                <a:avLst/>
                <a:gdLst>
                  <a:gd name="T0" fmla="*/ 20 w 42"/>
                  <a:gd name="T1" fmla="*/ 32 h 33"/>
                  <a:gd name="T2" fmla="*/ 20 w 42"/>
                  <a:gd name="T3" fmla="*/ 32 h 33"/>
                  <a:gd name="T4" fmla="*/ 20 w 42"/>
                  <a:gd name="T5" fmla="*/ 0 h 33"/>
                  <a:gd name="T6" fmla="*/ 20 w 42"/>
                  <a:gd name="T7" fmla="*/ 0 h 33"/>
                  <a:gd name="T8" fmla="*/ 20 w 42"/>
                  <a:gd name="T9" fmla="*/ 32 h 33"/>
                </a:gdLst>
                <a:ahLst/>
                <a:cxnLst>
                  <a:cxn ang="0">
                    <a:pos x="T0" y="T1"/>
                  </a:cxn>
                  <a:cxn ang="0">
                    <a:pos x="T2" y="T3"/>
                  </a:cxn>
                  <a:cxn ang="0">
                    <a:pos x="T4" y="T5"/>
                  </a:cxn>
                  <a:cxn ang="0">
                    <a:pos x="T6" y="T7"/>
                  </a:cxn>
                  <a:cxn ang="0">
                    <a:pos x="T8" y="T9"/>
                  </a:cxn>
                </a:cxnLst>
                <a:rect l="0" t="0" r="r" b="b"/>
                <a:pathLst>
                  <a:path w="42" h="33">
                    <a:moveTo>
                      <a:pt x="20" y="32"/>
                    </a:moveTo>
                    <a:lnTo>
                      <a:pt x="20" y="32"/>
                    </a:lnTo>
                    <a:cubicBezTo>
                      <a:pt x="41" y="32"/>
                      <a:pt x="41" y="0"/>
                      <a:pt x="20" y="0"/>
                    </a:cubicBezTo>
                    <a:lnTo>
                      <a:pt x="20" y="0"/>
                    </a:lnTo>
                    <a:cubicBezTo>
                      <a:pt x="0" y="0"/>
                      <a:pt x="0" y="32"/>
                      <a:pt x="2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6" name="Freeform 86">
                <a:extLst>
                  <a:ext uri="{FF2B5EF4-FFF2-40B4-BE49-F238E27FC236}">
                    <a16:creationId xmlns:a16="http://schemas.microsoft.com/office/drawing/2014/main" id="{0EAB01F7-7EEC-B741-AD86-3A140D08CA2D}"/>
                  </a:ext>
                </a:extLst>
              </p:cNvPr>
              <p:cNvSpPr>
                <a:spLocks noChangeArrowheads="1"/>
              </p:cNvSpPr>
              <p:nvPr/>
            </p:nvSpPr>
            <p:spPr bwMode="auto">
              <a:xfrm>
                <a:off x="4172359" y="3847364"/>
                <a:ext cx="11881" cy="8641"/>
              </a:xfrm>
              <a:custGeom>
                <a:avLst/>
                <a:gdLst>
                  <a:gd name="T0" fmla="*/ 27 w 49"/>
                  <a:gd name="T1" fmla="*/ 0 h 34"/>
                  <a:gd name="T2" fmla="*/ 21 w 49"/>
                  <a:gd name="T3" fmla="*/ 0 h 34"/>
                  <a:gd name="T4" fmla="*/ 21 w 49"/>
                  <a:gd name="T5" fmla="*/ 0 h 34"/>
                  <a:gd name="T6" fmla="*/ 21 w 49"/>
                  <a:gd name="T7" fmla="*/ 33 h 34"/>
                  <a:gd name="T8" fmla="*/ 27 w 49"/>
                  <a:gd name="T9" fmla="*/ 33 h 34"/>
                  <a:gd name="T10" fmla="*/ 27 w 49"/>
                  <a:gd name="T11" fmla="*/ 33 h 34"/>
                  <a:gd name="T12" fmla="*/ 27 w 49"/>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49" h="34">
                    <a:moveTo>
                      <a:pt x="27" y="0"/>
                    </a:moveTo>
                    <a:lnTo>
                      <a:pt x="21" y="0"/>
                    </a:lnTo>
                    <a:lnTo>
                      <a:pt x="21" y="0"/>
                    </a:lnTo>
                    <a:cubicBezTo>
                      <a:pt x="0" y="0"/>
                      <a:pt x="0" y="33"/>
                      <a:pt x="21" y="33"/>
                    </a:cubicBezTo>
                    <a:lnTo>
                      <a:pt x="27" y="33"/>
                    </a:lnTo>
                    <a:lnTo>
                      <a:pt x="27" y="33"/>
                    </a:lnTo>
                    <a:cubicBezTo>
                      <a:pt x="48" y="33"/>
                      <a:pt x="48" y="0"/>
                      <a:pt x="2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7" name="Freeform 87">
                <a:extLst>
                  <a:ext uri="{FF2B5EF4-FFF2-40B4-BE49-F238E27FC236}">
                    <a16:creationId xmlns:a16="http://schemas.microsoft.com/office/drawing/2014/main" id="{AEA39C6A-A8D8-E54A-B5E4-BD748AC324C3}"/>
                  </a:ext>
                </a:extLst>
              </p:cNvPr>
              <p:cNvSpPr>
                <a:spLocks noChangeArrowheads="1"/>
              </p:cNvSpPr>
              <p:nvPr/>
            </p:nvSpPr>
            <p:spPr bwMode="auto">
              <a:xfrm>
                <a:off x="4156157" y="3862486"/>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8" name="Freeform 88">
                <a:extLst>
                  <a:ext uri="{FF2B5EF4-FFF2-40B4-BE49-F238E27FC236}">
                    <a16:creationId xmlns:a16="http://schemas.microsoft.com/office/drawing/2014/main" id="{AAE0C728-DE7F-BB41-8B1D-7B8214A6BF5D}"/>
                  </a:ext>
                </a:extLst>
              </p:cNvPr>
              <p:cNvSpPr>
                <a:spLocks noChangeArrowheads="1"/>
              </p:cNvSpPr>
              <p:nvPr/>
            </p:nvSpPr>
            <p:spPr bwMode="auto">
              <a:xfrm>
                <a:off x="4166958" y="3901370"/>
                <a:ext cx="10801" cy="7561"/>
              </a:xfrm>
              <a:custGeom>
                <a:avLst/>
                <a:gdLst>
                  <a:gd name="T0" fmla="*/ 21 w 42"/>
                  <a:gd name="T1" fmla="*/ 32 h 33"/>
                  <a:gd name="T2" fmla="*/ 21 w 42"/>
                  <a:gd name="T3" fmla="*/ 32 h 33"/>
                  <a:gd name="T4" fmla="*/ 21 w 42"/>
                  <a:gd name="T5" fmla="*/ 0 h 33"/>
                  <a:gd name="T6" fmla="*/ 21 w 42"/>
                  <a:gd name="T7" fmla="*/ 0 h 33"/>
                  <a:gd name="T8" fmla="*/ 21 w 42"/>
                  <a:gd name="T9" fmla="*/ 32 h 33"/>
                </a:gdLst>
                <a:ahLst/>
                <a:cxnLst>
                  <a:cxn ang="0">
                    <a:pos x="T0" y="T1"/>
                  </a:cxn>
                  <a:cxn ang="0">
                    <a:pos x="T2" y="T3"/>
                  </a:cxn>
                  <a:cxn ang="0">
                    <a:pos x="T4" y="T5"/>
                  </a:cxn>
                  <a:cxn ang="0">
                    <a:pos x="T6" y="T7"/>
                  </a:cxn>
                  <a:cxn ang="0">
                    <a:pos x="T8" y="T9"/>
                  </a:cxn>
                </a:cxnLst>
                <a:rect l="0" t="0" r="r" b="b"/>
                <a:pathLst>
                  <a:path w="42" h="33">
                    <a:moveTo>
                      <a:pt x="21" y="32"/>
                    </a:moveTo>
                    <a:lnTo>
                      <a:pt x="21" y="32"/>
                    </a:lnTo>
                    <a:cubicBezTo>
                      <a:pt x="41" y="32"/>
                      <a:pt x="41"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9" name="Freeform 89">
                <a:extLst>
                  <a:ext uri="{FF2B5EF4-FFF2-40B4-BE49-F238E27FC236}">
                    <a16:creationId xmlns:a16="http://schemas.microsoft.com/office/drawing/2014/main" id="{5543D1D2-EA5A-4743-9A81-140A627C49E9}"/>
                  </a:ext>
                </a:extLst>
              </p:cNvPr>
              <p:cNvSpPr>
                <a:spLocks noChangeArrowheads="1"/>
              </p:cNvSpPr>
              <p:nvPr/>
            </p:nvSpPr>
            <p:spPr bwMode="auto">
              <a:xfrm>
                <a:off x="4206923" y="3915412"/>
                <a:ext cx="12961" cy="16201"/>
              </a:xfrm>
              <a:custGeom>
                <a:avLst/>
                <a:gdLst>
                  <a:gd name="T0" fmla="*/ 37 w 53"/>
                  <a:gd name="T1" fmla="*/ 18 h 65"/>
                  <a:gd name="T2" fmla="*/ 37 w 53"/>
                  <a:gd name="T3" fmla="*/ 18 h 65"/>
                  <a:gd name="T4" fmla="*/ 9 w 53"/>
                  <a:gd name="T5" fmla="*/ 35 h 65"/>
                  <a:gd name="T6" fmla="*/ 9 w 53"/>
                  <a:gd name="T7" fmla="*/ 35 h 65"/>
                  <a:gd name="T8" fmla="*/ 14 w 53"/>
                  <a:gd name="T9" fmla="*/ 45 h 65"/>
                  <a:gd name="T10" fmla="*/ 14 w 53"/>
                  <a:gd name="T11" fmla="*/ 45 h 65"/>
                  <a:gd name="T12" fmla="*/ 43 w 53"/>
                  <a:gd name="T13" fmla="*/ 29 h 65"/>
                  <a:gd name="T14" fmla="*/ 43 w 53"/>
                  <a:gd name="T15" fmla="*/ 29 h 65"/>
                  <a:gd name="T16" fmla="*/ 37 w 53"/>
                  <a:gd name="T17" fmla="*/ 1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5">
                    <a:moveTo>
                      <a:pt x="37" y="18"/>
                    </a:moveTo>
                    <a:lnTo>
                      <a:pt x="37" y="18"/>
                    </a:lnTo>
                    <a:cubicBezTo>
                      <a:pt x="27" y="0"/>
                      <a:pt x="0" y="16"/>
                      <a:pt x="9" y="35"/>
                    </a:cubicBezTo>
                    <a:lnTo>
                      <a:pt x="9" y="35"/>
                    </a:lnTo>
                    <a:cubicBezTo>
                      <a:pt x="11" y="38"/>
                      <a:pt x="13" y="42"/>
                      <a:pt x="14" y="45"/>
                    </a:cubicBezTo>
                    <a:lnTo>
                      <a:pt x="14" y="45"/>
                    </a:lnTo>
                    <a:cubicBezTo>
                      <a:pt x="24" y="64"/>
                      <a:pt x="52" y="48"/>
                      <a:pt x="43" y="29"/>
                    </a:cubicBezTo>
                    <a:lnTo>
                      <a:pt x="43" y="29"/>
                    </a:lnTo>
                    <a:cubicBezTo>
                      <a:pt x="41" y="25"/>
                      <a:pt x="39" y="22"/>
                      <a:pt x="37"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0" name="Freeform 90">
                <a:extLst>
                  <a:ext uri="{FF2B5EF4-FFF2-40B4-BE49-F238E27FC236}">
                    <a16:creationId xmlns:a16="http://schemas.microsoft.com/office/drawing/2014/main" id="{F7645061-5214-EB4E-B0E9-70538573283D}"/>
                  </a:ext>
                </a:extLst>
              </p:cNvPr>
              <p:cNvSpPr>
                <a:spLocks noChangeArrowheads="1"/>
              </p:cNvSpPr>
              <p:nvPr/>
            </p:nvSpPr>
            <p:spPr bwMode="auto">
              <a:xfrm>
                <a:off x="4161558" y="3942415"/>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1" name="Freeform 91">
                <a:extLst>
                  <a:ext uri="{FF2B5EF4-FFF2-40B4-BE49-F238E27FC236}">
                    <a16:creationId xmlns:a16="http://schemas.microsoft.com/office/drawing/2014/main" id="{15A0FA54-CF50-A14C-ACB0-9665C6949DFF}"/>
                  </a:ext>
                </a:extLst>
              </p:cNvPr>
              <p:cNvSpPr>
                <a:spLocks noChangeArrowheads="1"/>
              </p:cNvSpPr>
              <p:nvPr/>
            </p:nvSpPr>
            <p:spPr bwMode="auto">
              <a:xfrm>
                <a:off x="4164798" y="3985619"/>
                <a:ext cx="11882" cy="7561"/>
              </a:xfrm>
              <a:custGeom>
                <a:avLst/>
                <a:gdLst>
                  <a:gd name="T0" fmla="*/ 27 w 48"/>
                  <a:gd name="T1" fmla="*/ 0 h 33"/>
                  <a:gd name="T2" fmla="*/ 21 w 48"/>
                  <a:gd name="T3" fmla="*/ 0 h 33"/>
                  <a:gd name="T4" fmla="*/ 21 w 48"/>
                  <a:gd name="T5" fmla="*/ 0 h 33"/>
                  <a:gd name="T6" fmla="*/ 21 w 48"/>
                  <a:gd name="T7" fmla="*/ 32 h 33"/>
                  <a:gd name="T8" fmla="*/ 27 w 48"/>
                  <a:gd name="T9" fmla="*/ 32 h 33"/>
                  <a:gd name="T10" fmla="*/ 27 w 48"/>
                  <a:gd name="T11" fmla="*/ 32 h 33"/>
                  <a:gd name="T12" fmla="*/ 27 w 48"/>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8" h="33">
                    <a:moveTo>
                      <a:pt x="27" y="0"/>
                    </a:moveTo>
                    <a:lnTo>
                      <a:pt x="21" y="0"/>
                    </a:lnTo>
                    <a:lnTo>
                      <a:pt x="21" y="0"/>
                    </a:lnTo>
                    <a:cubicBezTo>
                      <a:pt x="0" y="0"/>
                      <a:pt x="0" y="32"/>
                      <a:pt x="21" y="32"/>
                    </a:cubicBezTo>
                    <a:lnTo>
                      <a:pt x="27" y="32"/>
                    </a:lnTo>
                    <a:lnTo>
                      <a:pt x="27" y="32"/>
                    </a:lnTo>
                    <a:cubicBezTo>
                      <a:pt x="47" y="32"/>
                      <a:pt x="47" y="0"/>
                      <a:pt x="2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2" name="Freeform 92">
                <a:extLst>
                  <a:ext uri="{FF2B5EF4-FFF2-40B4-BE49-F238E27FC236}">
                    <a16:creationId xmlns:a16="http://schemas.microsoft.com/office/drawing/2014/main" id="{520C69EB-9A3C-4145-B298-FD0300192EAA}"/>
                  </a:ext>
                </a:extLst>
              </p:cNvPr>
              <p:cNvSpPr>
                <a:spLocks noChangeArrowheads="1"/>
              </p:cNvSpPr>
              <p:nvPr/>
            </p:nvSpPr>
            <p:spPr bwMode="auto">
              <a:xfrm>
                <a:off x="4198281" y="3959696"/>
                <a:ext cx="8641" cy="11882"/>
              </a:xfrm>
              <a:custGeom>
                <a:avLst/>
                <a:gdLst>
                  <a:gd name="T0" fmla="*/ 0 w 34"/>
                  <a:gd name="T1" fmla="*/ 20 h 48"/>
                  <a:gd name="T2" fmla="*/ 0 w 34"/>
                  <a:gd name="T3" fmla="*/ 26 h 48"/>
                  <a:gd name="T4" fmla="*/ 0 w 34"/>
                  <a:gd name="T5" fmla="*/ 26 h 48"/>
                  <a:gd name="T6" fmla="*/ 33 w 34"/>
                  <a:gd name="T7" fmla="*/ 26 h 48"/>
                  <a:gd name="T8" fmla="*/ 33 w 34"/>
                  <a:gd name="T9" fmla="*/ 20 h 48"/>
                  <a:gd name="T10" fmla="*/ 33 w 34"/>
                  <a:gd name="T11" fmla="*/ 20 h 48"/>
                  <a:gd name="T12" fmla="*/ 0 w 34"/>
                  <a:gd name="T13" fmla="*/ 20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0"/>
                    </a:moveTo>
                    <a:lnTo>
                      <a:pt x="0" y="26"/>
                    </a:lnTo>
                    <a:lnTo>
                      <a:pt x="0" y="26"/>
                    </a:lnTo>
                    <a:cubicBezTo>
                      <a:pt x="0" y="47"/>
                      <a:pt x="33" y="47"/>
                      <a:pt x="33" y="26"/>
                    </a:cubicBezTo>
                    <a:lnTo>
                      <a:pt x="33" y="20"/>
                    </a:lnTo>
                    <a:lnTo>
                      <a:pt x="33" y="20"/>
                    </a:lnTo>
                    <a:cubicBezTo>
                      <a:pt x="33" y="0"/>
                      <a:pt x="0" y="0"/>
                      <a:pt x="0"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3" name="Freeform 95">
                <a:extLst>
                  <a:ext uri="{FF2B5EF4-FFF2-40B4-BE49-F238E27FC236}">
                    <a16:creationId xmlns:a16="http://schemas.microsoft.com/office/drawing/2014/main" id="{DE60C330-2E3B-A044-B25C-09B81D71B2E1}"/>
                  </a:ext>
                </a:extLst>
              </p:cNvPr>
              <p:cNvSpPr>
                <a:spLocks noChangeArrowheads="1"/>
              </p:cNvSpPr>
              <p:nvPr/>
            </p:nvSpPr>
            <p:spPr bwMode="auto">
              <a:xfrm>
                <a:off x="4188560" y="4137915"/>
                <a:ext cx="10801" cy="8641"/>
              </a:xfrm>
              <a:custGeom>
                <a:avLst/>
                <a:gdLst>
                  <a:gd name="T0" fmla="*/ 21 w 43"/>
                  <a:gd name="T1" fmla="*/ 0 h 34"/>
                  <a:gd name="T2" fmla="*/ 21 w 43"/>
                  <a:gd name="T3" fmla="*/ 0 h 34"/>
                  <a:gd name="T4" fmla="*/ 21 w 43"/>
                  <a:gd name="T5" fmla="*/ 33 h 34"/>
                  <a:gd name="T6" fmla="*/ 21 w 43"/>
                  <a:gd name="T7" fmla="*/ 33 h 34"/>
                  <a:gd name="T8" fmla="*/ 21 w 43"/>
                  <a:gd name="T9" fmla="*/ 0 h 34"/>
                </a:gdLst>
                <a:ahLst/>
                <a:cxnLst>
                  <a:cxn ang="0">
                    <a:pos x="T0" y="T1"/>
                  </a:cxn>
                  <a:cxn ang="0">
                    <a:pos x="T2" y="T3"/>
                  </a:cxn>
                  <a:cxn ang="0">
                    <a:pos x="T4" y="T5"/>
                  </a:cxn>
                  <a:cxn ang="0">
                    <a:pos x="T6" y="T7"/>
                  </a:cxn>
                  <a:cxn ang="0">
                    <a:pos x="T8" y="T9"/>
                  </a:cxn>
                </a:cxnLst>
                <a:rect l="0" t="0" r="r" b="b"/>
                <a:pathLst>
                  <a:path w="43" h="34">
                    <a:moveTo>
                      <a:pt x="21" y="0"/>
                    </a:moveTo>
                    <a:lnTo>
                      <a:pt x="21" y="0"/>
                    </a:lnTo>
                    <a:cubicBezTo>
                      <a:pt x="0" y="0"/>
                      <a:pt x="0" y="33"/>
                      <a:pt x="21" y="33"/>
                    </a:cubicBezTo>
                    <a:lnTo>
                      <a:pt x="21" y="33"/>
                    </a:lnTo>
                    <a:cubicBezTo>
                      <a:pt x="42" y="33"/>
                      <a:pt x="42" y="0"/>
                      <a:pt x="2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4" name="Freeform 96">
                <a:extLst>
                  <a:ext uri="{FF2B5EF4-FFF2-40B4-BE49-F238E27FC236}">
                    <a16:creationId xmlns:a16="http://schemas.microsoft.com/office/drawing/2014/main" id="{804E54A4-C60E-914A-9E44-318B638C636B}"/>
                  </a:ext>
                </a:extLst>
              </p:cNvPr>
              <p:cNvSpPr>
                <a:spLocks noChangeArrowheads="1"/>
              </p:cNvSpPr>
              <p:nvPr/>
            </p:nvSpPr>
            <p:spPr bwMode="auto">
              <a:xfrm>
                <a:off x="3850485" y="3987779"/>
                <a:ext cx="14041" cy="14042"/>
              </a:xfrm>
              <a:custGeom>
                <a:avLst/>
                <a:gdLst>
                  <a:gd name="T0" fmla="*/ 20 w 58"/>
                  <a:gd name="T1" fmla="*/ 42 h 57"/>
                  <a:gd name="T2" fmla="*/ 20 w 58"/>
                  <a:gd name="T3" fmla="*/ 42 h 57"/>
                  <a:gd name="T4" fmla="*/ 42 w 58"/>
                  <a:gd name="T5" fmla="*/ 19 h 57"/>
                  <a:gd name="T6" fmla="*/ 42 w 58"/>
                  <a:gd name="T7" fmla="*/ 19 h 57"/>
                  <a:gd name="T8" fmla="*/ 38 w 58"/>
                  <a:gd name="T9" fmla="*/ 15 h 57"/>
                  <a:gd name="T10" fmla="*/ 38 w 58"/>
                  <a:gd name="T11" fmla="*/ 15 h 57"/>
                  <a:gd name="T12" fmla="*/ 16 w 58"/>
                  <a:gd name="T13" fmla="*/ 38 h 57"/>
                  <a:gd name="T14" fmla="*/ 16 w 58"/>
                  <a:gd name="T15" fmla="*/ 38 h 57"/>
                  <a:gd name="T16" fmla="*/ 20 w 58"/>
                  <a:gd name="T17" fmla="*/ 4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20" y="42"/>
                    </a:moveTo>
                    <a:lnTo>
                      <a:pt x="20" y="42"/>
                    </a:lnTo>
                    <a:cubicBezTo>
                      <a:pt x="34" y="56"/>
                      <a:pt x="57" y="34"/>
                      <a:pt x="42" y="19"/>
                    </a:cubicBezTo>
                    <a:lnTo>
                      <a:pt x="42" y="19"/>
                    </a:lnTo>
                    <a:cubicBezTo>
                      <a:pt x="41" y="17"/>
                      <a:pt x="40" y="16"/>
                      <a:pt x="38" y="15"/>
                    </a:cubicBezTo>
                    <a:lnTo>
                      <a:pt x="38" y="15"/>
                    </a:lnTo>
                    <a:cubicBezTo>
                      <a:pt x="24" y="0"/>
                      <a:pt x="0" y="23"/>
                      <a:pt x="16" y="38"/>
                    </a:cubicBezTo>
                    <a:lnTo>
                      <a:pt x="16" y="38"/>
                    </a:lnTo>
                    <a:cubicBezTo>
                      <a:pt x="17" y="39"/>
                      <a:pt x="18" y="40"/>
                      <a:pt x="20"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5" name="Freeform 97">
                <a:extLst>
                  <a:ext uri="{FF2B5EF4-FFF2-40B4-BE49-F238E27FC236}">
                    <a16:creationId xmlns:a16="http://schemas.microsoft.com/office/drawing/2014/main" id="{7EA9F583-D194-CC4D-85E6-B5C1793D540A}"/>
                  </a:ext>
                </a:extLst>
              </p:cNvPr>
              <p:cNvSpPr>
                <a:spLocks noChangeArrowheads="1"/>
              </p:cNvSpPr>
              <p:nvPr/>
            </p:nvSpPr>
            <p:spPr bwMode="auto">
              <a:xfrm>
                <a:off x="3834283" y="3992100"/>
                <a:ext cx="14042" cy="9721"/>
              </a:xfrm>
              <a:custGeom>
                <a:avLst/>
                <a:gdLst>
                  <a:gd name="T0" fmla="*/ 25 w 59"/>
                  <a:gd name="T1" fmla="*/ 5 h 40"/>
                  <a:gd name="T2" fmla="*/ 26 w 59"/>
                  <a:gd name="T3" fmla="*/ 5 h 40"/>
                  <a:gd name="T4" fmla="*/ 26 w 59"/>
                  <a:gd name="T5" fmla="*/ 5 h 40"/>
                  <a:gd name="T6" fmla="*/ 21 w 59"/>
                  <a:gd name="T7" fmla="*/ 7 h 40"/>
                  <a:gd name="T8" fmla="*/ 21 w 59"/>
                  <a:gd name="T9" fmla="*/ 7 h 40"/>
                  <a:gd name="T10" fmla="*/ 25 w 59"/>
                  <a:gd name="T11" fmla="*/ 5 h 40"/>
                  <a:gd name="T12" fmla="*/ 34 w 59"/>
                  <a:gd name="T13" fmla="*/ 5 h 40"/>
                  <a:gd name="T14" fmla="*/ 34 w 59"/>
                  <a:gd name="T15" fmla="*/ 5 h 40"/>
                  <a:gd name="T16" fmla="*/ 37 w 59"/>
                  <a:gd name="T17" fmla="*/ 7 h 40"/>
                  <a:gd name="T18" fmla="*/ 37 w 59"/>
                  <a:gd name="T19" fmla="*/ 7 h 40"/>
                  <a:gd name="T20" fmla="*/ 33 w 59"/>
                  <a:gd name="T21" fmla="*/ 5 h 40"/>
                  <a:gd name="T22" fmla="*/ 34 w 59"/>
                  <a:gd name="T23" fmla="*/ 5 h 40"/>
                  <a:gd name="T24" fmla="*/ 45 w 59"/>
                  <a:gd name="T25" fmla="*/ 31 h 40"/>
                  <a:gd name="T26" fmla="*/ 45 w 59"/>
                  <a:gd name="T27" fmla="*/ 31 h 40"/>
                  <a:gd name="T28" fmla="*/ 30 w 59"/>
                  <a:gd name="T29" fmla="*/ 4 h 40"/>
                  <a:gd name="T30" fmla="*/ 30 w 59"/>
                  <a:gd name="T31" fmla="*/ 4 h 40"/>
                  <a:gd name="T32" fmla="*/ 14 w 59"/>
                  <a:gd name="T33" fmla="*/ 30 h 40"/>
                  <a:gd name="T34" fmla="*/ 14 w 59"/>
                  <a:gd name="T35" fmla="*/ 30 h 40"/>
                  <a:gd name="T36" fmla="*/ 45 w 59"/>
                  <a:gd name="T37"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40">
                    <a:moveTo>
                      <a:pt x="25" y="5"/>
                    </a:moveTo>
                    <a:lnTo>
                      <a:pt x="26" y="5"/>
                    </a:lnTo>
                    <a:lnTo>
                      <a:pt x="26" y="5"/>
                    </a:lnTo>
                    <a:cubicBezTo>
                      <a:pt x="24" y="6"/>
                      <a:pt x="23" y="6"/>
                      <a:pt x="21" y="7"/>
                    </a:cubicBezTo>
                    <a:lnTo>
                      <a:pt x="21" y="7"/>
                    </a:lnTo>
                    <a:cubicBezTo>
                      <a:pt x="23" y="7"/>
                      <a:pt x="24" y="6"/>
                      <a:pt x="25" y="5"/>
                    </a:cubicBezTo>
                    <a:close/>
                    <a:moveTo>
                      <a:pt x="34" y="5"/>
                    </a:moveTo>
                    <a:lnTo>
                      <a:pt x="34" y="5"/>
                    </a:lnTo>
                    <a:cubicBezTo>
                      <a:pt x="35" y="6"/>
                      <a:pt x="36" y="7"/>
                      <a:pt x="37" y="7"/>
                    </a:cubicBezTo>
                    <a:lnTo>
                      <a:pt x="37" y="7"/>
                    </a:lnTo>
                    <a:cubicBezTo>
                      <a:pt x="36" y="6"/>
                      <a:pt x="34" y="6"/>
                      <a:pt x="33" y="5"/>
                    </a:cubicBezTo>
                    <a:lnTo>
                      <a:pt x="34" y="5"/>
                    </a:lnTo>
                    <a:close/>
                    <a:moveTo>
                      <a:pt x="45" y="31"/>
                    </a:moveTo>
                    <a:lnTo>
                      <a:pt x="45" y="31"/>
                    </a:lnTo>
                    <a:cubicBezTo>
                      <a:pt x="58" y="19"/>
                      <a:pt x="44" y="2"/>
                      <a:pt x="30" y="4"/>
                    </a:cubicBezTo>
                    <a:lnTo>
                      <a:pt x="30" y="4"/>
                    </a:lnTo>
                    <a:cubicBezTo>
                      <a:pt x="15" y="0"/>
                      <a:pt x="0" y="19"/>
                      <a:pt x="14" y="30"/>
                    </a:cubicBezTo>
                    <a:lnTo>
                      <a:pt x="14" y="30"/>
                    </a:lnTo>
                    <a:cubicBezTo>
                      <a:pt x="24" y="39"/>
                      <a:pt x="35" y="39"/>
                      <a:pt x="45" y="3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6" name="Freeform 98">
                <a:extLst>
                  <a:ext uri="{FF2B5EF4-FFF2-40B4-BE49-F238E27FC236}">
                    <a16:creationId xmlns:a16="http://schemas.microsoft.com/office/drawing/2014/main" id="{568BA93A-F538-F74C-8667-50B9175DDEBA}"/>
                  </a:ext>
                </a:extLst>
              </p:cNvPr>
              <p:cNvSpPr>
                <a:spLocks noChangeArrowheads="1"/>
              </p:cNvSpPr>
              <p:nvPr/>
            </p:nvSpPr>
            <p:spPr bwMode="auto">
              <a:xfrm>
                <a:off x="3819161" y="3999661"/>
                <a:ext cx="14042" cy="14041"/>
              </a:xfrm>
              <a:custGeom>
                <a:avLst/>
                <a:gdLst>
                  <a:gd name="T0" fmla="*/ 14 w 56"/>
                  <a:gd name="T1" fmla="*/ 38 h 59"/>
                  <a:gd name="T2" fmla="*/ 14 w 56"/>
                  <a:gd name="T3" fmla="*/ 38 h 59"/>
                  <a:gd name="T4" fmla="*/ 18 w 56"/>
                  <a:gd name="T5" fmla="*/ 43 h 59"/>
                  <a:gd name="T6" fmla="*/ 18 w 56"/>
                  <a:gd name="T7" fmla="*/ 43 h 59"/>
                  <a:gd name="T8" fmla="*/ 41 w 56"/>
                  <a:gd name="T9" fmla="*/ 20 h 59"/>
                  <a:gd name="T10" fmla="*/ 41 w 56"/>
                  <a:gd name="T11" fmla="*/ 20 h 59"/>
                  <a:gd name="T12" fmla="*/ 37 w 56"/>
                  <a:gd name="T13" fmla="*/ 15 h 59"/>
                  <a:gd name="T14" fmla="*/ 37 w 56"/>
                  <a:gd name="T15" fmla="*/ 15 h 59"/>
                  <a:gd name="T16" fmla="*/ 14 w 56"/>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9">
                    <a:moveTo>
                      <a:pt x="14" y="38"/>
                    </a:moveTo>
                    <a:lnTo>
                      <a:pt x="14" y="38"/>
                    </a:lnTo>
                    <a:cubicBezTo>
                      <a:pt x="15" y="40"/>
                      <a:pt x="17" y="41"/>
                      <a:pt x="18" y="43"/>
                    </a:cubicBezTo>
                    <a:lnTo>
                      <a:pt x="18" y="43"/>
                    </a:lnTo>
                    <a:cubicBezTo>
                      <a:pt x="32" y="58"/>
                      <a:pt x="55" y="35"/>
                      <a:pt x="41" y="20"/>
                    </a:cubicBezTo>
                    <a:lnTo>
                      <a:pt x="41" y="20"/>
                    </a:lnTo>
                    <a:cubicBezTo>
                      <a:pt x="39" y="18"/>
                      <a:pt x="38" y="17"/>
                      <a:pt x="37" y="15"/>
                    </a:cubicBezTo>
                    <a:lnTo>
                      <a:pt x="37" y="15"/>
                    </a:lnTo>
                    <a:cubicBezTo>
                      <a:pt x="23" y="0"/>
                      <a:pt x="0" y="23"/>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7" name="Freeform 99">
                <a:extLst>
                  <a:ext uri="{FF2B5EF4-FFF2-40B4-BE49-F238E27FC236}">
                    <a16:creationId xmlns:a16="http://schemas.microsoft.com/office/drawing/2014/main" id="{3815127E-EB67-CF44-8D1F-4316BD77542B}"/>
                  </a:ext>
                </a:extLst>
              </p:cNvPr>
              <p:cNvSpPr>
                <a:spLocks noChangeArrowheads="1"/>
              </p:cNvSpPr>
              <p:nvPr/>
            </p:nvSpPr>
            <p:spPr bwMode="auto">
              <a:xfrm>
                <a:off x="3874247" y="3989939"/>
                <a:ext cx="8641" cy="8641"/>
              </a:xfrm>
              <a:custGeom>
                <a:avLst/>
                <a:gdLst>
                  <a:gd name="T0" fmla="*/ 15 w 35"/>
                  <a:gd name="T1" fmla="*/ 36 h 37"/>
                  <a:gd name="T2" fmla="*/ 15 w 35"/>
                  <a:gd name="T3" fmla="*/ 36 h 37"/>
                  <a:gd name="T4" fmla="*/ 16 w 35"/>
                  <a:gd name="T5" fmla="*/ 36 h 37"/>
                  <a:gd name="T6" fmla="*/ 16 w 35"/>
                  <a:gd name="T7" fmla="*/ 36 h 37"/>
                  <a:gd name="T8" fmla="*/ 30 w 35"/>
                  <a:gd name="T9" fmla="*/ 28 h 37"/>
                  <a:gd name="T10" fmla="*/ 30 w 35"/>
                  <a:gd name="T11" fmla="*/ 28 h 37"/>
                  <a:gd name="T12" fmla="*/ 30 w 35"/>
                  <a:gd name="T13" fmla="*/ 8 h 37"/>
                  <a:gd name="T14" fmla="*/ 30 w 35"/>
                  <a:gd name="T15" fmla="*/ 8 h 37"/>
                  <a:gd name="T16" fmla="*/ 16 w 35"/>
                  <a:gd name="T17" fmla="*/ 1 h 37"/>
                  <a:gd name="T18" fmla="*/ 16 w 35"/>
                  <a:gd name="T19" fmla="*/ 1 h 37"/>
                  <a:gd name="T20" fmla="*/ 15 w 35"/>
                  <a:gd name="T21" fmla="*/ 1 h 37"/>
                  <a:gd name="T22" fmla="*/ 15 w 35"/>
                  <a:gd name="T23" fmla="*/ 1 h 37"/>
                  <a:gd name="T24" fmla="*/ 0 w 35"/>
                  <a:gd name="T25" fmla="*/ 18 h 37"/>
                  <a:gd name="T26" fmla="*/ 0 w 35"/>
                  <a:gd name="T27" fmla="*/ 18 h 37"/>
                  <a:gd name="T28" fmla="*/ 15 w 35"/>
                  <a:gd name="T2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7">
                    <a:moveTo>
                      <a:pt x="15" y="36"/>
                    </a:moveTo>
                    <a:lnTo>
                      <a:pt x="15" y="36"/>
                    </a:lnTo>
                    <a:cubicBezTo>
                      <a:pt x="15" y="36"/>
                      <a:pt x="15" y="36"/>
                      <a:pt x="16" y="36"/>
                    </a:cubicBezTo>
                    <a:lnTo>
                      <a:pt x="16" y="36"/>
                    </a:lnTo>
                    <a:cubicBezTo>
                      <a:pt x="21" y="36"/>
                      <a:pt x="27" y="32"/>
                      <a:pt x="30" y="28"/>
                    </a:cubicBezTo>
                    <a:lnTo>
                      <a:pt x="30" y="28"/>
                    </a:lnTo>
                    <a:cubicBezTo>
                      <a:pt x="34" y="22"/>
                      <a:pt x="34" y="15"/>
                      <a:pt x="30" y="8"/>
                    </a:cubicBezTo>
                    <a:lnTo>
                      <a:pt x="30" y="8"/>
                    </a:lnTo>
                    <a:cubicBezTo>
                      <a:pt x="28" y="4"/>
                      <a:pt x="21" y="0"/>
                      <a:pt x="16" y="1"/>
                    </a:cubicBezTo>
                    <a:lnTo>
                      <a:pt x="16" y="1"/>
                    </a:lnTo>
                    <a:cubicBezTo>
                      <a:pt x="15" y="1"/>
                      <a:pt x="15" y="1"/>
                      <a:pt x="15" y="1"/>
                    </a:cubicBezTo>
                    <a:lnTo>
                      <a:pt x="15" y="1"/>
                    </a:lnTo>
                    <a:cubicBezTo>
                      <a:pt x="4" y="1"/>
                      <a:pt x="0" y="10"/>
                      <a:pt x="0" y="18"/>
                    </a:cubicBezTo>
                    <a:lnTo>
                      <a:pt x="0" y="18"/>
                    </a:lnTo>
                    <a:cubicBezTo>
                      <a:pt x="0" y="26"/>
                      <a:pt x="4" y="35"/>
                      <a:pt x="15"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8" name="Freeform 100">
                <a:extLst>
                  <a:ext uri="{FF2B5EF4-FFF2-40B4-BE49-F238E27FC236}">
                    <a16:creationId xmlns:a16="http://schemas.microsoft.com/office/drawing/2014/main" id="{49083FA7-CBFA-5540-8DF8-4924D2175012}"/>
                  </a:ext>
                </a:extLst>
              </p:cNvPr>
              <p:cNvSpPr>
                <a:spLocks noChangeArrowheads="1"/>
              </p:cNvSpPr>
              <p:nvPr/>
            </p:nvSpPr>
            <p:spPr bwMode="auto">
              <a:xfrm>
                <a:off x="4074068" y="4097951"/>
                <a:ext cx="8641" cy="10801"/>
              </a:xfrm>
              <a:custGeom>
                <a:avLst/>
                <a:gdLst>
                  <a:gd name="T0" fmla="*/ 0 w 34"/>
                  <a:gd name="T1" fmla="*/ 21 h 45"/>
                  <a:gd name="T2" fmla="*/ 0 w 34"/>
                  <a:gd name="T3" fmla="*/ 23 h 45"/>
                  <a:gd name="T4" fmla="*/ 0 w 34"/>
                  <a:gd name="T5" fmla="*/ 23 h 45"/>
                  <a:gd name="T6" fmla="*/ 33 w 34"/>
                  <a:gd name="T7" fmla="*/ 23 h 45"/>
                  <a:gd name="T8" fmla="*/ 33 w 34"/>
                  <a:gd name="T9" fmla="*/ 21 h 45"/>
                  <a:gd name="T10" fmla="*/ 33 w 34"/>
                  <a:gd name="T11" fmla="*/ 21 h 45"/>
                  <a:gd name="T12" fmla="*/ 0 w 34"/>
                  <a:gd name="T13" fmla="*/ 21 h 45"/>
                </a:gdLst>
                <a:ahLst/>
                <a:cxnLst>
                  <a:cxn ang="0">
                    <a:pos x="T0" y="T1"/>
                  </a:cxn>
                  <a:cxn ang="0">
                    <a:pos x="T2" y="T3"/>
                  </a:cxn>
                  <a:cxn ang="0">
                    <a:pos x="T4" y="T5"/>
                  </a:cxn>
                  <a:cxn ang="0">
                    <a:pos x="T6" y="T7"/>
                  </a:cxn>
                  <a:cxn ang="0">
                    <a:pos x="T8" y="T9"/>
                  </a:cxn>
                  <a:cxn ang="0">
                    <a:pos x="T10" y="T11"/>
                  </a:cxn>
                  <a:cxn ang="0">
                    <a:pos x="T12" y="T13"/>
                  </a:cxn>
                </a:cxnLst>
                <a:rect l="0" t="0" r="r" b="b"/>
                <a:pathLst>
                  <a:path w="34" h="45">
                    <a:moveTo>
                      <a:pt x="0" y="21"/>
                    </a:moveTo>
                    <a:lnTo>
                      <a:pt x="0" y="23"/>
                    </a:lnTo>
                    <a:lnTo>
                      <a:pt x="0" y="23"/>
                    </a:lnTo>
                    <a:cubicBezTo>
                      <a:pt x="0" y="44"/>
                      <a:pt x="33" y="44"/>
                      <a:pt x="33" y="23"/>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9" name="Freeform 101">
                <a:extLst>
                  <a:ext uri="{FF2B5EF4-FFF2-40B4-BE49-F238E27FC236}">
                    <a16:creationId xmlns:a16="http://schemas.microsoft.com/office/drawing/2014/main" id="{435937B6-6AD2-C24E-87A8-77884542BACF}"/>
                  </a:ext>
                </a:extLst>
              </p:cNvPr>
              <p:cNvSpPr>
                <a:spLocks noChangeArrowheads="1"/>
              </p:cNvSpPr>
              <p:nvPr/>
            </p:nvSpPr>
            <p:spPr bwMode="auto">
              <a:xfrm>
                <a:off x="4056787" y="4086070"/>
                <a:ext cx="10801" cy="8641"/>
              </a:xfrm>
              <a:custGeom>
                <a:avLst/>
                <a:gdLst>
                  <a:gd name="T0" fmla="*/ 20 w 42"/>
                  <a:gd name="T1" fmla="*/ 33 h 34"/>
                  <a:gd name="T2" fmla="*/ 20 w 42"/>
                  <a:gd name="T3" fmla="*/ 33 h 34"/>
                  <a:gd name="T4" fmla="*/ 20 w 42"/>
                  <a:gd name="T5" fmla="*/ 0 h 34"/>
                  <a:gd name="T6" fmla="*/ 20 w 42"/>
                  <a:gd name="T7" fmla="*/ 0 h 34"/>
                  <a:gd name="T8" fmla="*/ 20 w 42"/>
                  <a:gd name="T9" fmla="*/ 33 h 34"/>
                </a:gdLst>
                <a:ahLst/>
                <a:cxnLst>
                  <a:cxn ang="0">
                    <a:pos x="T0" y="T1"/>
                  </a:cxn>
                  <a:cxn ang="0">
                    <a:pos x="T2" y="T3"/>
                  </a:cxn>
                  <a:cxn ang="0">
                    <a:pos x="T4" y="T5"/>
                  </a:cxn>
                  <a:cxn ang="0">
                    <a:pos x="T6" y="T7"/>
                  </a:cxn>
                  <a:cxn ang="0">
                    <a:pos x="T8" y="T9"/>
                  </a:cxn>
                </a:cxnLst>
                <a:rect l="0" t="0" r="r" b="b"/>
                <a:pathLst>
                  <a:path w="42" h="34">
                    <a:moveTo>
                      <a:pt x="20" y="33"/>
                    </a:moveTo>
                    <a:lnTo>
                      <a:pt x="20" y="33"/>
                    </a:lnTo>
                    <a:cubicBezTo>
                      <a:pt x="41" y="33"/>
                      <a:pt x="41" y="0"/>
                      <a:pt x="20" y="0"/>
                    </a:cubicBezTo>
                    <a:lnTo>
                      <a:pt x="20" y="0"/>
                    </a:lnTo>
                    <a:cubicBezTo>
                      <a:pt x="0" y="0"/>
                      <a:pt x="0" y="33"/>
                      <a:pt x="20"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0" name="Freeform 102">
                <a:extLst>
                  <a:ext uri="{FF2B5EF4-FFF2-40B4-BE49-F238E27FC236}">
                    <a16:creationId xmlns:a16="http://schemas.microsoft.com/office/drawing/2014/main" id="{56ECBF7D-2EDB-D949-84AA-304BC7AB29C6}"/>
                  </a:ext>
                </a:extLst>
              </p:cNvPr>
              <p:cNvSpPr>
                <a:spLocks noChangeArrowheads="1"/>
              </p:cNvSpPr>
              <p:nvPr/>
            </p:nvSpPr>
            <p:spPr bwMode="auto">
              <a:xfrm>
                <a:off x="4076228" y="4059067"/>
                <a:ext cx="8641" cy="11882"/>
              </a:xfrm>
              <a:custGeom>
                <a:avLst/>
                <a:gdLst>
                  <a:gd name="T0" fmla="*/ 0 w 34"/>
                  <a:gd name="T1" fmla="*/ 21 h 48"/>
                  <a:gd name="T2" fmla="*/ 0 w 34"/>
                  <a:gd name="T3" fmla="*/ 26 h 48"/>
                  <a:gd name="T4" fmla="*/ 0 w 34"/>
                  <a:gd name="T5" fmla="*/ 26 h 48"/>
                  <a:gd name="T6" fmla="*/ 33 w 34"/>
                  <a:gd name="T7" fmla="*/ 26 h 48"/>
                  <a:gd name="T8" fmla="*/ 33 w 34"/>
                  <a:gd name="T9" fmla="*/ 21 h 48"/>
                  <a:gd name="T10" fmla="*/ 33 w 34"/>
                  <a:gd name="T11" fmla="*/ 21 h 48"/>
                  <a:gd name="T12" fmla="*/ 0 w 34"/>
                  <a:gd name="T13" fmla="*/ 21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1"/>
                    </a:moveTo>
                    <a:lnTo>
                      <a:pt x="0" y="26"/>
                    </a:lnTo>
                    <a:lnTo>
                      <a:pt x="0" y="26"/>
                    </a:lnTo>
                    <a:cubicBezTo>
                      <a:pt x="0" y="47"/>
                      <a:pt x="33" y="47"/>
                      <a:pt x="33" y="26"/>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1" name="Freeform 103">
                <a:extLst>
                  <a:ext uri="{FF2B5EF4-FFF2-40B4-BE49-F238E27FC236}">
                    <a16:creationId xmlns:a16="http://schemas.microsoft.com/office/drawing/2014/main" id="{47258001-9512-E945-B1F7-6A09F8ED7233}"/>
                  </a:ext>
                </a:extLst>
              </p:cNvPr>
              <p:cNvSpPr>
                <a:spLocks noChangeArrowheads="1"/>
              </p:cNvSpPr>
              <p:nvPr/>
            </p:nvSpPr>
            <p:spPr bwMode="auto">
              <a:xfrm>
                <a:off x="4043825" y="4065547"/>
                <a:ext cx="14042" cy="14042"/>
              </a:xfrm>
              <a:custGeom>
                <a:avLst/>
                <a:gdLst>
                  <a:gd name="T0" fmla="*/ 18 w 57"/>
                  <a:gd name="T1" fmla="*/ 14 h 56"/>
                  <a:gd name="T2" fmla="*/ 18 w 57"/>
                  <a:gd name="T3" fmla="*/ 14 h 56"/>
                  <a:gd name="T4" fmla="*/ 16 w 57"/>
                  <a:gd name="T5" fmla="*/ 17 h 56"/>
                  <a:gd name="T6" fmla="*/ 16 w 57"/>
                  <a:gd name="T7" fmla="*/ 17 h 56"/>
                  <a:gd name="T8" fmla="*/ 38 w 57"/>
                  <a:gd name="T9" fmla="*/ 40 h 56"/>
                  <a:gd name="T10" fmla="*/ 38 w 57"/>
                  <a:gd name="T11" fmla="*/ 40 h 56"/>
                  <a:gd name="T12" fmla="*/ 41 w 57"/>
                  <a:gd name="T13" fmla="*/ 38 h 56"/>
                  <a:gd name="T14" fmla="*/ 41 w 57"/>
                  <a:gd name="T15" fmla="*/ 38 h 56"/>
                  <a:gd name="T16" fmla="*/ 18 w 57"/>
                  <a:gd name="T17"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8" y="14"/>
                    </a:moveTo>
                    <a:lnTo>
                      <a:pt x="18" y="14"/>
                    </a:lnTo>
                    <a:cubicBezTo>
                      <a:pt x="17" y="16"/>
                      <a:pt x="16" y="16"/>
                      <a:pt x="16" y="17"/>
                    </a:cubicBezTo>
                    <a:lnTo>
                      <a:pt x="16" y="17"/>
                    </a:lnTo>
                    <a:cubicBezTo>
                      <a:pt x="0" y="32"/>
                      <a:pt x="24" y="55"/>
                      <a:pt x="38" y="40"/>
                    </a:cubicBezTo>
                    <a:lnTo>
                      <a:pt x="38" y="40"/>
                    </a:lnTo>
                    <a:cubicBezTo>
                      <a:pt x="39" y="39"/>
                      <a:pt x="40" y="39"/>
                      <a:pt x="41" y="38"/>
                    </a:cubicBezTo>
                    <a:lnTo>
                      <a:pt x="41" y="38"/>
                    </a:lnTo>
                    <a:cubicBezTo>
                      <a:pt x="56" y="23"/>
                      <a:pt x="33" y="0"/>
                      <a:pt x="18"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2" name="Freeform 104">
                <a:extLst>
                  <a:ext uri="{FF2B5EF4-FFF2-40B4-BE49-F238E27FC236}">
                    <a16:creationId xmlns:a16="http://schemas.microsoft.com/office/drawing/2014/main" id="{8729B244-9F18-F144-B6A7-939A95618A95}"/>
                  </a:ext>
                </a:extLst>
              </p:cNvPr>
              <p:cNvSpPr>
                <a:spLocks noChangeArrowheads="1"/>
              </p:cNvSpPr>
              <p:nvPr/>
            </p:nvSpPr>
            <p:spPr bwMode="auto">
              <a:xfrm>
                <a:off x="4027624" y="4056906"/>
                <a:ext cx="10801" cy="8641"/>
              </a:xfrm>
              <a:custGeom>
                <a:avLst/>
                <a:gdLst>
                  <a:gd name="T0" fmla="*/ 22 w 44"/>
                  <a:gd name="T1" fmla="*/ 33 h 34"/>
                  <a:gd name="T2" fmla="*/ 22 w 44"/>
                  <a:gd name="T3" fmla="*/ 33 h 34"/>
                  <a:gd name="T4" fmla="*/ 22 w 44"/>
                  <a:gd name="T5" fmla="*/ 0 h 34"/>
                  <a:gd name="T6" fmla="*/ 22 w 44"/>
                  <a:gd name="T7" fmla="*/ 0 h 34"/>
                  <a:gd name="T8" fmla="*/ 22 w 44"/>
                  <a:gd name="T9" fmla="*/ 33 h 34"/>
                </a:gdLst>
                <a:ahLst/>
                <a:cxnLst>
                  <a:cxn ang="0">
                    <a:pos x="T0" y="T1"/>
                  </a:cxn>
                  <a:cxn ang="0">
                    <a:pos x="T2" y="T3"/>
                  </a:cxn>
                  <a:cxn ang="0">
                    <a:pos x="T4" y="T5"/>
                  </a:cxn>
                  <a:cxn ang="0">
                    <a:pos x="T6" y="T7"/>
                  </a:cxn>
                  <a:cxn ang="0">
                    <a:pos x="T8" y="T9"/>
                  </a:cxn>
                </a:cxnLst>
                <a:rect l="0" t="0" r="r" b="b"/>
                <a:pathLst>
                  <a:path w="44" h="34">
                    <a:moveTo>
                      <a:pt x="22" y="33"/>
                    </a:moveTo>
                    <a:lnTo>
                      <a:pt x="22" y="33"/>
                    </a:lnTo>
                    <a:cubicBezTo>
                      <a:pt x="43" y="33"/>
                      <a:pt x="43" y="0"/>
                      <a:pt x="22" y="0"/>
                    </a:cubicBez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21" name="Group 20">
              <a:extLst>
                <a:ext uri="{FF2B5EF4-FFF2-40B4-BE49-F238E27FC236}">
                  <a16:creationId xmlns:a16="http://schemas.microsoft.com/office/drawing/2014/main" id="{CB28CB1B-8123-9540-AE38-7D8FBACD962E}"/>
                </a:ext>
              </a:extLst>
            </p:cNvPr>
            <p:cNvGrpSpPr/>
            <p:nvPr/>
          </p:nvGrpSpPr>
          <p:grpSpPr>
            <a:xfrm rot="759599">
              <a:off x="7377888" y="3708836"/>
              <a:ext cx="1522897" cy="1670749"/>
              <a:chOff x="6422235" y="3131250"/>
              <a:chExt cx="778762" cy="854369"/>
            </a:xfrm>
            <a:solidFill>
              <a:schemeClr val="accent6"/>
            </a:solidFill>
          </p:grpSpPr>
          <p:sp>
            <p:nvSpPr>
              <p:cNvPr id="274" name="Freeform 105">
                <a:extLst>
                  <a:ext uri="{FF2B5EF4-FFF2-40B4-BE49-F238E27FC236}">
                    <a16:creationId xmlns:a16="http://schemas.microsoft.com/office/drawing/2014/main" id="{4375F071-5360-FA4C-BAA9-964CABFD23E6}"/>
                  </a:ext>
                </a:extLst>
              </p:cNvPr>
              <p:cNvSpPr>
                <a:spLocks noChangeArrowheads="1"/>
              </p:cNvSpPr>
              <p:nvPr/>
            </p:nvSpPr>
            <p:spPr bwMode="auto">
              <a:xfrm>
                <a:off x="6478401" y="3182015"/>
                <a:ext cx="661029" cy="803604"/>
              </a:xfrm>
              <a:custGeom>
                <a:avLst/>
                <a:gdLst>
                  <a:gd name="T0" fmla="*/ 2565 w 2699"/>
                  <a:gd name="T1" fmla="*/ 149 h 3281"/>
                  <a:gd name="T2" fmla="*/ 2322 w 2699"/>
                  <a:gd name="T3" fmla="*/ 468 h 3281"/>
                  <a:gd name="T4" fmla="*/ 2341 w 2699"/>
                  <a:gd name="T5" fmla="*/ 21 h 3281"/>
                  <a:gd name="T6" fmla="*/ 2297 w 2699"/>
                  <a:gd name="T7" fmla="*/ 362 h 3281"/>
                  <a:gd name="T8" fmla="*/ 2179 w 2699"/>
                  <a:gd name="T9" fmla="*/ 44 h 3281"/>
                  <a:gd name="T10" fmla="*/ 2258 w 2699"/>
                  <a:gd name="T11" fmla="*/ 491 h 3281"/>
                  <a:gd name="T12" fmla="*/ 2250 w 2699"/>
                  <a:gd name="T13" fmla="*/ 525 h 3281"/>
                  <a:gd name="T14" fmla="*/ 1945 w 2699"/>
                  <a:gd name="T15" fmla="*/ 1245 h 3281"/>
                  <a:gd name="T16" fmla="*/ 1719 w 2699"/>
                  <a:gd name="T17" fmla="*/ 881 h 3281"/>
                  <a:gd name="T18" fmla="*/ 2055 w 2699"/>
                  <a:gd name="T19" fmla="*/ 655 h 3281"/>
                  <a:gd name="T20" fmla="*/ 1814 w 2699"/>
                  <a:gd name="T21" fmla="*/ 786 h 3281"/>
                  <a:gd name="T22" fmla="*/ 1913 w 2699"/>
                  <a:gd name="T23" fmla="*/ 567 h 3281"/>
                  <a:gd name="T24" fmla="*/ 1766 w 2699"/>
                  <a:gd name="T25" fmla="*/ 554 h 3281"/>
                  <a:gd name="T26" fmla="*/ 1692 w 2699"/>
                  <a:gd name="T27" fmla="*/ 815 h 3281"/>
                  <a:gd name="T28" fmla="*/ 1644 w 2699"/>
                  <a:gd name="T29" fmla="*/ 800 h 3281"/>
                  <a:gd name="T30" fmla="*/ 1443 w 2699"/>
                  <a:gd name="T31" fmla="*/ 545 h 3281"/>
                  <a:gd name="T32" fmla="*/ 1532 w 2699"/>
                  <a:gd name="T33" fmla="*/ 1043 h 3281"/>
                  <a:gd name="T34" fmla="*/ 1537 w 2699"/>
                  <a:gd name="T35" fmla="*/ 890 h 3281"/>
                  <a:gd name="T36" fmla="*/ 1521 w 2699"/>
                  <a:gd name="T37" fmla="*/ 997 h 3281"/>
                  <a:gd name="T38" fmla="*/ 1501 w 2699"/>
                  <a:gd name="T39" fmla="*/ 910 h 3281"/>
                  <a:gd name="T40" fmla="*/ 1476 w 2699"/>
                  <a:gd name="T41" fmla="*/ 937 h 3281"/>
                  <a:gd name="T42" fmla="*/ 1488 w 2699"/>
                  <a:gd name="T43" fmla="*/ 994 h 3281"/>
                  <a:gd name="T44" fmla="*/ 1400 w 2699"/>
                  <a:gd name="T45" fmla="*/ 952 h 3281"/>
                  <a:gd name="T46" fmla="*/ 1437 w 2699"/>
                  <a:gd name="T47" fmla="*/ 1017 h 3281"/>
                  <a:gd name="T48" fmla="*/ 1413 w 2699"/>
                  <a:gd name="T49" fmla="*/ 1043 h 3281"/>
                  <a:gd name="T50" fmla="*/ 1582 w 2699"/>
                  <a:gd name="T51" fmla="*/ 1208 h 3281"/>
                  <a:gd name="T52" fmla="*/ 1015 w 2699"/>
                  <a:gd name="T53" fmla="*/ 1130 h 3281"/>
                  <a:gd name="T54" fmla="*/ 1224 w 2699"/>
                  <a:gd name="T55" fmla="*/ 865 h 3281"/>
                  <a:gd name="T56" fmla="*/ 1123 w 2699"/>
                  <a:gd name="T57" fmla="*/ 789 h 3281"/>
                  <a:gd name="T58" fmla="*/ 994 w 2699"/>
                  <a:gd name="T59" fmla="*/ 821 h 3281"/>
                  <a:gd name="T60" fmla="*/ 747 w 2699"/>
                  <a:gd name="T61" fmla="*/ 891 h 3281"/>
                  <a:gd name="T62" fmla="*/ 946 w 2699"/>
                  <a:gd name="T63" fmla="*/ 1099 h 3281"/>
                  <a:gd name="T64" fmla="*/ 700 w 2699"/>
                  <a:gd name="T65" fmla="*/ 1042 h 3281"/>
                  <a:gd name="T66" fmla="*/ 968 w 2699"/>
                  <a:gd name="T67" fmla="*/ 1134 h 3281"/>
                  <a:gd name="T68" fmla="*/ 1303 w 2699"/>
                  <a:gd name="T69" fmla="*/ 1843 h 3281"/>
                  <a:gd name="T70" fmla="*/ 532 w 2699"/>
                  <a:gd name="T71" fmla="*/ 1173 h 3281"/>
                  <a:gd name="T72" fmla="*/ 537 w 2699"/>
                  <a:gd name="T73" fmla="*/ 1105 h 3281"/>
                  <a:gd name="T74" fmla="*/ 493 w 2699"/>
                  <a:gd name="T75" fmla="*/ 1104 h 3281"/>
                  <a:gd name="T76" fmla="*/ 469 w 2699"/>
                  <a:gd name="T77" fmla="*/ 999 h 3281"/>
                  <a:gd name="T78" fmla="*/ 437 w 2699"/>
                  <a:gd name="T79" fmla="*/ 1187 h 3281"/>
                  <a:gd name="T80" fmla="*/ 396 w 2699"/>
                  <a:gd name="T81" fmla="*/ 1157 h 3281"/>
                  <a:gd name="T82" fmla="*/ 127 w 2699"/>
                  <a:gd name="T83" fmla="*/ 900 h 3281"/>
                  <a:gd name="T84" fmla="*/ 14 w 2699"/>
                  <a:gd name="T85" fmla="*/ 1021 h 3281"/>
                  <a:gd name="T86" fmla="*/ 44 w 2699"/>
                  <a:gd name="T87" fmla="*/ 1176 h 3281"/>
                  <a:gd name="T88" fmla="*/ 1326 w 2699"/>
                  <a:gd name="T89" fmla="*/ 1905 h 3281"/>
                  <a:gd name="T90" fmla="*/ 1810 w 2699"/>
                  <a:gd name="T91" fmla="*/ 3252 h 3281"/>
                  <a:gd name="T92" fmla="*/ 1393 w 2699"/>
                  <a:gd name="T93" fmla="*/ 1910 h 3281"/>
                  <a:gd name="T94" fmla="*/ 1931 w 2699"/>
                  <a:gd name="T95" fmla="*/ 1357 h 3281"/>
                  <a:gd name="T96" fmla="*/ 1973 w 2699"/>
                  <a:gd name="T97" fmla="*/ 1326 h 3281"/>
                  <a:gd name="T98" fmla="*/ 2250 w 2699"/>
                  <a:gd name="T99" fmla="*/ 1214 h 3281"/>
                  <a:gd name="T100" fmla="*/ 2306 w 2699"/>
                  <a:gd name="T101" fmla="*/ 1164 h 3281"/>
                  <a:gd name="T102" fmla="*/ 2228 w 2699"/>
                  <a:gd name="T103" fmla="*/ 1171 h 3281"/>
                  <a:gd name="T104" fmla="*/ 2305 w 2699"/>
                  <a:gd name="T105" fmla="*/ 1068 h 3281"/>
                  <a:gd name="T106" fmla="*/ 2217 w 2699"/>
                  <a:gd name="T107" fmla="*/ 1142 h 3281"/>
                  <a:gd name="T108" fmla="*/ 2195 w 2699"/>
                  <a:gd name="T109" fmla="*/ 1107 h 3281"/>
                  <a:gd name="T110" fmla="*/ 2176 w 2699"/>
                  <a:gd name="T111" fmla="*/ 1008 h 3281"/>
                  <a:gd name="T112" fmla="*/ 2296 w 2699"/>
                  <a:gd name="T113" fmla="*/ 542 h 3281"/>
                  <a:gd name="T114" fmla="*/ 2425 w 2699"/>
                  <a:gd name="T115" fmla="*/ 550 h 3281"/>
                  <a:gd name="T116" fmla="*/ 2495 w 2699"/>
                  <a:gd name="T117" fmla="*/ 504 h 3281"/>
                  <a:gd name="T118" fmla="*/ 2658 w 2699"/>
                  <a:gd name="T119" fmla="*/ 281 h 3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9" h="3281">
                    <a:moveTo>
                      <a:pt x="2635" y="257"/>
                    </a:moveTo>
                    <a:lnTo>
                      <a:pt x="2635" y="257"/>
                    </a:lnTo>
                    <a:cubicBezTo>
                      <a:pt x="2613" y="283"/>
                      <a:pt x="2423" y="465"/>
                      <a:pt x="2340" y="497"/>
                    </a:cubicBezTo>
                    <a:lnTo>
                      <a:pt x="2340" y="497"/>
                    </a:lnTo>
                    <a:cubicBezTo>
                      <a:pt x="2434" y="394"/>
                      <a:pt x="2510" y="277"/>
                      <a:pt x="2565" y="149"/>
                    </a:cubicBezTo>
                    <a:lnTo>
                      <a:pt x="2565" y="149"/>
                    </a:lnTo>
                    <a:cubicBezTo>
                      <a:pt x="2573" y="130"/>
                      <a:pt x="2542" y="120"/>
                      <a:pt x="2534" y="139"/>
                    </a:cubicBezTo>
                    <a:lnTo>
                      <a:pt x="2534" y="139"/>
                    </a:lnTo>
                    <a:cubicBezTo>
                      <a:pt x="2482" y="261"/>
                      <a:pt x="2411" y="371"/>
                      <a:pt x="2322" y="468"/>
                    </a:cubicBezTo>
                    <a:lnTo>
                      <a:pt x="2322" y="468"/>
                    </a:lnTo>
                    <a:cubicBezTo>
                      <a:pt x="2328" y="431"/>
                      <a:pt x="2326" y="388"/>
                      <a:pt x="2330" y="363"/>
                    </a:cubicBezTo>
                    <a:lnTo>
                      <a:pt x="2330" y="363"/>
                    </a:lnTo>
                    <a:cubicBezTo>
                      <a:pt x="2344" y="249"/>
                      <a:pt x="2359" y="135"/>
                      <a:pt x="2374" y="22"/>
                    </a:cubicBezTo>
                    <a:lnTo>
                      <a:pt x="2374" y="22"/>
                    </a:lnTo>
                    <a:cubicBezTo>
                      <a:pt x="2377" y="1"/>
                      <a:pt x="2344" y="0"/>
                      <a:pt x="2341" y="21"/>
                    </a:cubicBezTo>
                    <a:lnTo>
                      <a:pt x="2341" y="21"/>
                    </a:lnTo>
                    <a:cubicBezTo>
                      <a:pt x="2331" y="100"/>
                      <a:pt x="2321" y="179"/>
                      <a:pt x="2310" y="259"/>
                    </a:cubicBezTo>
                    <a:lnTo>
                      <a:pt x="2310" y="259"/>
                    </a:lnTo>
                    <a:cubicBezTo>
                      <a:pt x="2306" y="293"/>
                      <a:pt x="2301" y="327"/>
                      <a:pt x="2297" y="362"/>
                    </a:cubicBezTo>
                    <a:lnTo>
                      <a:pt x="2297" y="362"/>
                    </a:lnTo>
                    <a:cubicBezTo>
                      <a:pt x="2294" y="384"/>
                      <a:pt x="2291" y="407"/>
                      <a:pt x="2288" y="429"/>
                    </a:cubicBezTo>
                    <a:lnTo>
                      <a:pt x="2288" y="429"/>
                    </a:lnTo>
                    <a:cubicBezTo>
                      <a:pt x="2284" y="443"/>
                      <a:pt x="2283" y="456"/>
                      <a:pt x="2284" y="469"/>
                    </a:cubicBezTo>
                    <a:lnTo>
                      <a:pt x="2284" y="469"/>
                    </a:lnTo>
                    <a:cubicBezTo>
                      <a:pt x="2220" y="334"/>
                      <a:pt x="2185" y="193"/>
                      <a:pt x="2179" y="44"/>
                    </a:cubicBezTo>
                    <a:lnTo>
                      <a:pt x="2179" y="44"/>
                    </a:lnTo>
                    <a:cubicBezTo>
                      <a:pt x="2177" y="23"/>
                      <a:pt x="2145" y="22"/>
                      <a:pt x="2146" y="42"/>
                    </a:cubicBezTo>
                    <a:lnTo>
                      <a:pt x="2146" y="42"/>
                    </a:lnTo>
                    <a:cubicBezTo>
                      <a:pt x="2153" y="201"/>
                      <a:pt x="2190" y="350"/>
                      <a:pt x="2258" y="491"/>
                    </a:cubicBezTo>
                    <a:lnTo>
                      <a:pt x="2258" y="491"/>
                    </a:lnTo>
                    <a:cubicBezTo>
                      <a:pt x="2164" y="424"/>
                      <a:pt x="2099" y="328"/>
                      <a:pt x="2074" y="212"/>
                    </a:cubicBezTo>
                    <a:lnTo>
                      <a:pt x="2074" y="212"/>
                    </a:lnTo>
                    <a:cubicBezTo>
                      <a:pt x="2069" y="192"/>
                      <a:pt x="2037" y="199"/>
                      <a:pt x="2042" y="220"/>
                    </a:cubicBezTo>
                    <a:lnTo>
                      <a:pt x="2042" y="220"/>
                    </a:lnTo>
                    <a:cubicBezTo>
                      <a:pt x="2071" y="347"/>
                      <a:pt x="2144" y="454"/>
                      <a:pt x="2250" y="525"/>
                    </a:cubicBezTo>
                    <a:lnTo>
                      <a:pt x="2250" y="525"/>
                    </a:lnTo>
                    <a:cubicBezTo>
                      <a:pt x="2250" y="525"/>
                      <a:pt x="2250" y="525"/>
                      <a:pt x="2250" y="526"/>
                    </a:cubicBezTo>
                    <a:lnTo>
                      <a:pt x="2250" y="526"/>
                    </a:lnTo>
                    <a:cubicBezTo>
                      <a:pt x="2184" y="780"/>
                      <a:pt x="2082" y="1021"/>
                      <a:pt x="1945" y="1245"/>
                    </a:cubicBezTo>
                    <a:lnTo>
                      <a:pt x="1945" y="1245"/>
                    </a:lnTo>
                    <a:cubicBezTo>
                      <a:pt x="1874" y="1360"/>
                      <a:pt x="1793" y="1469"/>
                      <a:pt x="1706" y="1572"/>
                    </a:cubicBezTo>
                    <a:lnTo>
                      <a:pt x="1706" y="1572"/>
                    </a:lnTo>
                    <a:cubicBezTo>
                      <a:pt x="1633" y="1657"/>
                      <a:pt x="1535" y="1785"/>
                      <a:pt x="1426" y="1843"/>
                    </a:cubicBezTo>
                    <a:lnTo>
                      <a:pt x="1426" y="1843"/>
                    </a:lnTo>
                    <a:cubicBezTo>
                      <a:pt x="1561" y="1531"/>
                      <a:pt x="1647" y="1213"/>
                      <a:pt x="1719" y="881"/>
                    </a:cubicBezTo>
                    <a:lnTo>
                      <a:pt x="1719" y="881"/>
                    </a:lnTo>
                    <a:cubicBezTo>
                      <a:pt x="1722" y="878"/>
                      <a:pt x="1723" y="875"/>
                      <a:pt x="1724" y="872"/>
                    </a:cubicBezTo>
                    <a:lnTo>
                      <a:pt x="1724" y="872"/>
                    </a:lnTo>
                    <a:cubicBezTo>
                      <a:pt x="1868" y="851"/>
                      <a:pt x="1968" y="770"/>
                      <a:pt x="2055" y="655"/>
                    </a:cubicBezTo>
                    <a:lnTo>
                      <a:pt x="2055" y="655"/>
                    </a:lnTo>
                    <a:cubicBezTo>
                      <a:pt x="2067" y="638"/>
                      <a:pt x="2039" y="621"/>
                      <a:pt x="2027" y="638"/>
                    </a:cubicBezTo>
                    <a:lnTo>
                      <a:pt x="2027" y="638"/>
                    </a:lnTo>
                    <a:cubicBezTo>
                      <a:pt x="1960" y="728"/>
                      <a:pt x="1883" y="794"/>
                      <a:pt x="1782" y="826"/>
                    </a:cubicBezTo>
                    <a:lnTo>
                      <a:pt x="1782" y="826"/>
                    </a:lnTo>
                    <a:cubicBezTo>
                      <a:pt x="1793" y="812"/>
                      <a:pt x="1804" y="797"/>
                      <a:pt x="1814" y="786"/>
                    </a:cubicBezTo>
                    <a:lnTo>
                      <a:pt x="1814" y="786"/>
                    </a:lnTo>
                    <a:cubicBezTo>
                      <a:pt x="1864" y="723"/>
                      <a:pt x="1906" y="656"/>
                      <a:pt x="1940" y="584"/>
                    </a:cubicBezTo>
                    <a:lnTo>
                      <a:pt x="1940" y="584"/>
                    </a:lnTo>
                    <a:cubicBezTo>
                      <a:pt x="1949" y="565"/>
                      <a:pt x="1921" y="548"/>
                      <a:pt x="1913" y="567"/>
                    </a:cubicBezTo>
                    <a:lnTo>
                      <a:pt x="1913" y="567"/>
                    </a:lnTo>
                    <a:cubicBezTo>
                      <a:pt x="1892" y="612"/>
                      <a:pt x="1868" y="654"/>
                      <a:pt x="1841" y="695"/>
                    </a:cubicBezTo>
                    <a:lnTo>
                      <a:pt x="1841" y="695"/>
                    </a:lnTo>
                    <a:cubicBezTo>
                      <a:pt x="1822" y="724"/>
                      <a:pt x="1772" y="810"/>
                      <a:pt x="1726" y="831"/>
                    </a:cubicBezTo>
                    <a:lnTo>
                      <a:pt x="1726" y="831"/>
                    </a:lnTo>
                    <a:cubicBezTo>
                      <a:pt x="1713" y="736"/>
                      <a:pt x="1726" y="642"/>
                      <a:pt x="1766" y="554"/>
                    </a:cubicBezTo>
                    <a:lnTo>
                      <a:pt x="1766" y="554"/>
                    </a:lnTo>
                    <a:cubicBezTo>
                      <a:pt x="1774" y="534"/>
                      <a:pt x="1743" y="525"/>
                      <a:pt x="1735" y="544"/>
                    </a:cubicBezTo>
                    <a:lnTo>
                      <a:pt x="1735" y="544"/>
                    </a:lnTo>
                    <a:cubicBezTo>
                      <a:pt x="1696" y="631"/>
                      <a:pt x="1682" y="722"/>
                      <a:pt x="1692" y="815"/>
                    </a:cubicBezTo>
                    <a:lnTo>
                      <a:pt x="1692" y="815"/>
                    </a:lnTo>
                    <a:cubicBezTo>
                      <a:pt x="1636" y="730"/>
                      <a:pt x="1601" y="636"/>
                      <a:pt x="1589" y="534"/>
                    </a:cubicBezTo>
                    <a:lnTo>
                      <a:pt x="1589" y="534"/>
                    </a:lnTo>
                    <a:cubicBezTo>
                      <a:pt x="1587" y="513"/>
                      <a:pt x="1555" y="521"/>
                      <a:pt x="1557" y="541"/>
                    </a:cubicBezTo>
                    <a:lnTo>
                      <a:pt x="1557" y="541"/>
                    </a:lnTo>
                    <a:cubicBezTo>
                      <a:pt x="1569" y="635"/>
                      <a:pt x="1598" y="721"/>
                      <a:pt x="1644" y="800"/>
                    </a:cubicBezTo>
                    <a:lnTo>
                      <a:pt x="1644" y="800"/>
                    </a:lnTo>
                    <a:cubicBezTo>
                      <a:pt x="1556" y="737"/>
                      <a:pt x="1489" y="652"/>
                      <a:pt x="1475" y="538"/>
                    </a:cubicBezTo>
                    <a:lnTo>
                      <a:pt x="1475" y="538"/>
                    </a:lnTo>
                    <a:cubicBezTo>
                      <a:pt x="1473" y="517"/>
                      <a:pt x="1441" y="524"/>
                      <a:pt x="1443" y="545"/>
                    </a:cubicBezTo>
                    <a:lnTo>
                      <a:pt x="1443" y="545"/>
                    </a:lnTo>
                    <a:cubicBezTo>
                      <a:pt x="1460" y="687"/>
                      <a:pt x="1555" y="790"/>
                      <a:pt x="1674" y="858"/>
                    </a:cubicBezTo>
                    <a:lnTo>
                      <a:pt x="1674" y="858"/>
                    </a:lnTo>
                    <a:cubicBezTo>
                      <a:pt x="1651" y="963"/>
                      <a:pt x="1627" y="1068"/>
                      <a:pt x="1600" y="1171"/>
                    </a:cubicBezTo>
                    <a:lnTo>
                      <a:pt x="1600" y="1171"/>
                    </a:lnTo>
                    <a:cubicBezTo>
                      <a:pt x="1578" y="1128"/>
                      <a:pt x="1555" y="1086"/>
                      <a:pt x="1532" y="1043"/>
                    </a:cubicBezTo>
                    <a:lnTo>
                      <a:pt x="1532" y="1043"/>
                    </a:lnTo>
                    <a:cubicBezTo>
                      <a:pt x="1565" y="1019"/>
                      <a:pt x="1571" y="915"/>
                      <a:pt x="1570" y="891"/>
                    </a:cubicBezTo>
                    <a:lnTo>
                      <a:pt x="1570" y="891"/>
                    </a:lnTo>
                    <a:cubicBezTo>
                      <a:pt x="1568" y="871"/>
                      <a:pt x="1536" y="870"/>
                      <a:pt x="1537" y="890"/>
                    </a:cubicBezTo>
                    <a:lnTo>
                      <a:pt x="1537" y="890"/>
                    </a:lnTo>
                    <a:cubicBezTo>
                      <a:pt x="1539" y="911"/>
                      <a:pt x="1538" y="932"/>
                      <a:pt x="1535" y="953"/>
                    </a:cubicBezTo>
                    <a:lnTo>
                      <a:pt x="1535" y="953"/>
                    </a:lnTo>
                    <a:cubicBezTo>
                      <a:pt x="1532" y="965"/>
                      <a:pt x="1530" y="975"/>
                      <a:pt x="1526" y="986"/>
                    </a:cubicBezTo>
                    <a:lnTo>
                      <a:pt x="1526" y="986"/>
                    </a:lnTo>
                    <a:cubicBezTo>
                      <a:pt x="1525" y="989"/>
                      <a:pt x="1523" y="993"/>
                      <a:pt x="1521" y="997"/>
                    </a:cubicBezTo>
                    <a:lnTo>
                      <a:pt x="1521" y="997"/>
                    </a:lnTo>
                    <a:cubicBezTo>
                      <a:pt x="1520" y="996"/>
                      <a:pt x="1520" y="996"/>
                      <a:pt x="1520" y="995"/>
                    </a:cubicBezTo>
                    <a:lnTo>
                      <a:pt x="1520" y="995"/>
                    </a:lnTo>
                    <a:cubicBezTo>
                      <a:pt x="1517" y="966"/>
                      <a:pt x="1511" y="938"/>
                      <a:pt x="1501" y="910"/>
                    </a:cubicBezTo>
                    <a:lnTo>
                      <a:pt x="1501" y="910"/>
                    </a:lnTo>
                    <a:cubicBezTo>
                      <a:pt x="1496" y="892"/>
                      <a:pt x="1471" y="894"/>
                      <a:pt x="1469" y="912"/>
                    </a:cubicBezTo>
                    <a:lnTo>
                      <a:pt x="1469" y="912"/>
                    </a:lnTo>
                    <a:cubicBezTo>
                      <a:pt x="1469" y="916"/>
                      <a:pt x="1469" y="920"/>
                      <a:pt x="1469" y="922"/>
                    </a:cubicBezTo>
                    <a:lnTo>
                      <a:pt x="1469" y="922"/>
                    </a:lnTo>
                    <a:cubicBezTo>
                      <a:pt x="1467" y="930"/>
                      <a:pt x="1471" y="935"/>
                      <a:pt x="1476" y="937"/>
                    </a:cubicBezTo>
                    <a:lnTo>
                      <a:pt x="1476" y="937"/>
                    </a:lnTo>
                    <a:cubicBezTo>
                      <a:pt x="1479" y="947"/>
                      <a:pt x="1481" y="958"/>
                      <a:pt x="1484" y="968"/>
                    </a:cubicBezTo>
                    <a:lnTo>
                      <a:pt x="1484" y="968"/>
                    </a:lnTo>
                    <a:cubicBezTo>
                      <a:pt x="1486" y="976"/>
                      <a:pt x="1487" y="985"/>
                      <a:pt x="1488" y="994"/>
                    </a:cubicBezTo>
                    <a:lnTo>
                      <a:pt x="1488" y="994"/>
                    </a:lnTo>
                    <a:cubicBezTo>
                      <a:pt x="1488" y="995"/>
                      <a:pt x="1488" y="996"/>
                      <a:pt x="1488" y="997"/>
                    </a:cubicBezTo>
                    <a:lnTo>
                      <a:pt x="1488" y="997"/>
                    </a:lnTo>
                    <a:cubicBezTo>
                      <a:pt x="1462" y="984"/>
                      <a:pt x="1442" y="963"/>
                      <a:pt x="1429" y="936"/>
                    </a:cubicBezTo>
                    <a:lnTo>
                      <a:pt x="1429" y="936"/>
                    </a:lnTo>
                    <a:cubicBezTo>
                      <a:pt x="1420" y="918"/>
                      <a:pt x="1391" y="933"/>
                      <a:pt x="1400" y="952"/>
                    </a:cubicBezTo>
                    <a:lnTo>
                      <a:pt x="1400" y="952"/>
                    </a:lnTo>
                    <a:cubicBezTo>
                      <a:pt x="1416" y="984"/>
                      <a:pt x="1441" y="1009"/>
                      <a:pt x="1471" y="1026"/>
                    </a:cubicBezTo>
                    <a:lnTo>
                      <a:pt x="1471" y="1026"/>
                    </a:lnTo>
                    <a:cubicBezTo>
                      <a:pt x="1460" y="1025"/>
                      <a:pt x="1448" y="1022"/>
                      <a:pt x="1437" y="1017"/>
                    </a:cubicBezTo>
                    <a:lnTo>
                      <a:pt x="1437" y="1017"/>
                    </a:lnTo>
                    <a:cubicBezTo>
                      <a:pt x="1420" y="1012"/>
                      <a:pt x="1382" y="1000"/>
                      <a:pt x="1387" y="975"/>
                    </a:cubicBezTo>
                    <a:lnTo>
                      <a:pt x="1387" y="975"/>
                    </a:lnTo>
                    <a:cubicBezTo>
                      <a:pt x="1391" y="955"/>
                      <a:pt x="1360" y="945"/>
                      <a:pt x="1356" y="965"/>
                    </a:cubicBezTo>
                    <a:lnTo>
                      <a:pt x="1356" y="965"/>
                    </a:lnTo>
                    <a:cubicBezTo>
                      <a:pt x="1347" y="1007"/>
                      <a:pt x="1379" y="1029"/>
                      <a:pt x="1413" y="1043"/>
                    </a:cubicBezTo>
                    <a:lnTo>
                      <a:pt x="1413" y="1043"/>
                    </a:lnTo>
                    <a:cubicBezTo>
                      <a:pt x="1441" y="1055"/>
                      <a:pt x="1473" y="1063"/>
                      <a:pt x="1501" y="1053"/>
                    </a:cubicBezTo>
                    <a:lnTo>
                      <a:pt x="1501" y="1053"/>
                    </a:lnTo>
                    <a:cubicBezTo>
                      <a:pt x="1528" y="1104"/>
                      <a:pt x="1556" y="1156"/>
                      <a:pt x="1582" y="1208"/>
                    </a:cubicBezTo>
                    <a:lnTo>
                      <a:pt x="1582" y="1208"/>
                    </a:lnTo>
                    <a:cubicBezTo>
                      <a:pt x="1584" y="1211"/>
                      <a:pt x="1587" y="1213"/>
                      <a:pt x="1589" y="1214"/>
                    </a:cubicBezTo>
                    <a:lnTo>
                      <a:pt x="1589" y="1214"/>
                    </a:lnTo>
                    <a:cubicBezTo>
                      <a:pt x="1531" y="1432"/>
                      <a:pt x="1461" y="1646"/>
                      <a:pt x="1368" y="1857"/>
                    </a:cubicBezTo>
                    <a:lnTo>
                      <a:pt x="1368" y="1857"/>
                    </a:lnTo>
                    <a:cubicBezTo>
                      <a:pt x="1229" y="1624"/>
                      <a:pt x="1112" y="1382"/>
                      <a:pt x="1015" y="1130"/>
                    </a:cubicBezTo>
                    <a:lnTo>
                      <a:pt x="1015" y="1130"/>
                    </a:lnTo>
                    <a:cubicBezTo>
                      <a:pt x="1121" y="1077"/>
                      <a:pt x="1188" y="980"/>
                      <a:pt x="1251" y="882"/>
                    </a:cubicBezTo>
                    <a:lnTo>
                      <a:pt x="1251" y="882"/>
                    </a:lnTo>
                    <a:cubicBezTo>
                      <a:pt x="1263" y="865"/>
                      <a:pt x="1235" y="848"/>
                      <a:pt x="1224" y="865"/>
                    </a:cubicBezTo>
                    <a:lnTo>
                      <a:pt x="1224" y="865"/>
                    </a:lnTo>
                    <a:cubicBezTo>
                      <a:pt x="1173" y="944"/>
                      <a:pt x="1120" y="1022"/>
                      <a:pt x="1044" y="1074"/>
                    </a:cubicBezTo>
                    <a:lnTo>
                      <a:pt x="1044" y="1074"/>
                    </a:lnTo>
                    <a:cubicBezTo>
                      <a:pt x="1098" y="991"/>
                      <a:pt x="1135" y="898"/>
                      <a:pt x="1154" y="799"/>
                    </a:cubicBezTo>
                    <a:lnTo>
                      <a:pt x="1154" y="799"/>
                    </a:lnTo>
                    <a:cubicBezTo>
                      <a:pt x="1157" y="778"/>
                      <a:pt x="1126" y="769"/>
                      <a:pt x="1123" y="789"/>
                    </a:cubicBezTo>
                    <a:lnTo>
                      <a:pt x="1123" y="789"/>
                    </a:lnTo>
                    <a:cubicBezTo>
                      <a:pt x="1103" y="892"/>
                      <a:pt x="1064" y="988"/>
                      <a:pt x="1005" y="1074"/>
                    </a:cubicBezTo>
                    <a:lnTo>
                      <a:pt x="1005" y="1074"/>
                    </a:lnTo>
                    <a:cubicBezTo>
                      <a:pt x="1014" y="990"/>
                      <a:pt x="1011" y="906"/>
                      <a:pt x="994" y="821"/>
                    </a:cubicBezTo>
                    <a:lnTo>
                      <a:pt x="994" y="821"/>
                    </a:lnTo>
                    <a:cubicBezTo>
                      <a:pt x="990" y="801"/>
                      <a:pt x="958" y="809"/>
                      <a:pt x="962" y="829"/>
                    </a:cubicBezTo>
                    <a:lnTo>
                      <a:pt x="962" y="829"/>
                    </a:lnTo>
                    <a:cubicBezTo>
                      <a:pt x="978" y="912"/>
                      <a:pt x="982" y="994"/>
                      <a:pt x="972" y="1077"/>
                    </a:cubicBezTo>
                    <a:lnTo>
                      <a:pt x="972" y="1077"/>
                    </a:lnTo>
                    <a:cubicBezTo>
                      <a:pt x="890" y="1026"/>
                      <a:pt x="794" y="976"/>
                      <a:pt x="747" y="891"/>
                    </a:cubicBezTo>
                    <a:lnTo>
                      <a:pt x="747" y="891"/>
                    </a:lnTo>
                    <a:cubicBezTo>
                      <a:pt x="737" y="872"/>
                      <a:pt x="708" y="888"/>
                      <a:pt x="718" y="906"/>
                    </a:cubicBezTo>
                    <a:lnTo>
                      <a:pt x="718" y="906"/>
                    </a:lnTo>
                    <a:cubicBezTo>
                      <a:pt x="767" y="995"/>
                      <a:pt x="861" y="1047"/>
                      <a:pt x="946" y="1099"/>
                    </a:cubicBezTo>
                    <a:lnTo>
                      <a:pt x="946" y="1099"/>
                    </a:lnTo>
                    <a:cubicBezTo>
                      <a:pt x="913" y="1097"/>
                      <a:pt x="880" y="1098"/>
                      <a:pt x="847" y="1092"/>
                    </a:cubicBezTo>
                    <a:lnTo>
                      <a:pt x="847" y="1092"/>
                    </a:lnTo>
                    <a:cubicBezTo>
                      <a:pt x="799" y="1083"/>
                      <a:pt x="757" y="1055"/>
                      <a:pt x="724" y="1019"/>
                    </a:cubicBezTo>
                    <a:lnTo>
                      <a:pt x="724" y="1019"/>
                    </a:lnTo>
                    <a:cubicBezTo>
                      <a:pt x="710" y="1003"/>
                      <a:pt x="686" y="1026"/>
                      <a:pt x="700" y="1042"/>
                    </a:cubicBezTo>
                    <a:lnTo>
                      <a:pt x="700" y="1042"/>
                    </a:lnTo>
                    <a:cubicBezTo>
                      <a:pt x="731" y="1076"/>
                      <a:pt x="768" y="1100"/>
                      <a:pt x="811" y="1116"/>
                    </a:cubicBezTo>
                    <a:lnTo>
                      <a:pt x="811" y="1116"/>
                    </a:lnTo>
                    <a:cubicBezTo>
                      <a:pt x="862" y="1135"/>
                      <a:pt x="916" y="1124"/>
                      <a:pt x="968" y="1134"/>
                    </a:cubicBezTo>
                    <a:lnTo>
                      <a:pt x="968" y="1134"/>
                    </a:lnTo>
                    <a:cubicBezTo>
                      <a:pt x="969" y="1134"/>
                      <a:pt x="969" y="1134"/>
                      <a:pt x="971" y="1134"/>
                    </a:cubicBezTo>
                    <a:lnTo>
                      <a:pt x="971" y="1134"/>
                    </a:lnTo>
                    <a:cubicBezTo>
                      <a:pt x="969" y="1138"/>
                      <a:pt x="969" y="1144"/>
                      <a:pt x="971" y="1149"/>
                    </a:cubicBezTo>
                    <a:lnTo>
                      <a:pt x="971" y="1149"/>
                    </a:lnTo>
                    <a:cubicBezTo>
                      <a:pt x="1063" y="1390"/>
                      <a:pt x="1173" y="1621"/>
                      <a:pt x="1303" y="1843"/>
                    </a:cubicBezTo>
                    <a:lnTo>
                      <a:pt x="1303" y="1843"/>
                    </a:lnTo>
                    <a:cubicBezTo>
                      <a:pt x="980" y="1713"/>
                      <a:pt x="695" y="1511"/>
                      <a:pt x="464" y="1251"/>
                    </a:cubicBezTo>
                    <a:lnTo>
                      <a:pt x="464" y="1251"/>
                    </a:lnTo>
                    <a:cubicBezTo>
                      <a:pt x="493" y="1231"/>
                      <a:pt x="517" y="1193"/>
                      <a:pt x="532" y="1173"/>
                    </a:cubicBezTo>
                    <a:lnTo>
                      <a:pt x="532" y="1173"/>
                    </a:lnTo>
                    <a:cubicBezTo>
                      <a:pt x="578" y="1112"/>
                      <a:pt x="608" y="1037"/>
                      <a:pt x="623" y="962"/>
                    </a:cubicBezTo>
                    <a:lnTo>
                      <a:pt x="623" y="962"/>
                    </a:lnTo>
                    <a:cubicBezTo>
                      <a:pt x="627" y="942"/>
                      <a:pt x="596" y="932"/>
                      <a:pt x="592" y="953"/>
                    </a:cubicBezTo>
                    <a:lnTo>
                      <a:pt x="592" y="953"/>
                    </a:lnTo>
                    <a:cubicBezTo>
                      <a:pt x="580" y="1006"/>
                      <a:pt x="563" y="1057"/>
                      <a:pt x="537" y="1105"/>
                    </a:cubicBezTo>
                    <a:lnTo>
                      <a:pt x="537" y="1105"/>
                    </a:lnTo>
                    <a:cubicBezTo>
                      <a:pt x="529" y="1118"/>
                      <a:pt x="493" y="1180"/>
                      <a:pt x="461" y="1211"/>
                    </a:cubicBezTo>
                    <a:lnTo>
                      <a:pt x="461" y="1211"/>
                    </a:lnTo>
                    <a:cubicBezTo>
                      <a:pt x="481" y="1180"/>
                      <a:pt x="489" y="1125"/>
                      <a:pt x="493" y="1104"/>
                    </a:cubicBezTo>
                    <a:lnTo>
                      <a:pt x="493" y="1104"/>
                    </a:lnTo>
                    <a:cubicBezTo>
                      <a:pt x="512" y="995"/>
                      <a:pt x="498" y="890"/>
                      <a:pt x="449" y="790"/>
                    </a:cubicBezTo>
                    <a:lnTo>
                      <a:pt x="449" y="790"/>
                    </a:lnTo>
                    <a:cubicBezTo>
                      <a:pt x="440" y="770"/>
                      <a:pt x="411" y="786"/>
                      <a:pt x="421" y="805"/>
                    </a:cubicBezTo>
                    <a:lnTo>
                      <a:pt x="421" y="805"/>
                    </a:lnTo>
                    <a:cubicBezTo>
                      <a:pt x="451" y="868"/>
                      <a:pt x="466" y="930"/>
                      <a:pt x="469" y="999"/>
                    </a:cubicBezTo>
                    <a:lnTo>
                      <a:pt x="469" y="999"/>
                    </a:lnTo>
                    <a:cubicBezTo>
                      <a:pt x="471" y="1025"/>
                      <a:pt x="468" y="1052"/>
                      <a:pt x="465" y="1077"/>
                    </a:cubicBezTo>
                    <a:lnTo>
                      <a:pt x="465" y="1077"/>
                    </a:lnTo>
                    <a:cubicBezTo>
                      <a:pt x="461" y="1112"/>
                      <a:pt x="441" y="1151"/>
                      <a:pt x="437" y="1187"/>
                    </a:cubicBezTo>
                    <a:lnTo>
                      <a:pt x="437" y="1187"/>
                    </a:lnTo>
                    <a:cubicBezTo>
                      <a:pt x="407" y="1056"/>
                      <a:pt x="356" y="935"/>
                      <a:pt x="281" y="823"/>
                    </a:cubicBezTo>
                    <a:lnTo>
                      <a:pt x="281" y="823"/>
                    </a:lnTo>
                    <a:cubicBezTo>
                      <a:pt x="269" y="805"/>
                      <a:pt x="240" y="821"/>
                      <a:pt x="252" y="839"/>
                    </a:cubicBezTo>
                    <a:lnTo>
                      <a:pt x="252" y="839"/>
                    </a:lnTo>
                    <a:cubicBezTo>
                      <a:pt x="319" y="938"/>
                      <a:pt x="366" y="1044"/>
                      <a:pt x="396" y="1157"/>
                    </a:cubicBezTo>
                    <a:lnTo>
                      <a:pt x="396" y="1157"/>
                    </a:lnTo>
                    <a:cubicBezTo>
                      <a:pt x="314" y="1065"/>
                      <a:pt x="232" y="971"/>
                      <a:pt x="151" y="878"/>
                    </a:cubicBezTo>
                    <a:lnTo>
                      <a:pt x="151" y="878"/>
                    </a:lnTo>
                    <a:cubicBezTo>
                      <a:pt x="137" y="862"/>
                      <a:pt x="114" y="884"/>
                      <a:pt x="127" y="900"/>
                    </a:cubicBezTo>
                    <a:lnTo>
                      <a:pt x="127" y="900"/>
                    </a:lnTo>
                    <a:cubicBezTo>
                      <a:pt x="216" y="1002"/>
                      <a:pt x="305" y="1103"/>
                      <a:pt x="394" y="1205"/>
                    </a:cubicBezTo>
                    <a:lnTo>
                      <a:pt x="394" y="1205"/>
                    </a:lnTo>
                    <a:cubicBezTo>
                      <a:pt x="255" y="1176"/>
                      <a:pt x="132" y="1106"/>
                      <a:pt x="37" y="999"/>
                    </a:cubicBezTo>
                    <a:lnTo>
                      <a:pt x="37" y="999"/>
                    </a:lnTo>
                    <a:cubicBezTo>
                      <a:pt x="23" y="983"/>
                      <a:pt x="0" y="1005"/>
                      <a:pt x="14" y="1021"/>
                    </a:cubicBezTo>
                    <a:lnTo>
                      <a:pt x="14" y="1021"/>
                    </a:lnTo>
                    <a:cubicBezTo>
                      <a:pt x="110" y="1131"/>
                      <a:pt x="237" y="1204"/>
                      <a:pt x="380" y="1235"/>
                    </a:cubicBezTo>
                    <a:lnTo>
                      <a:pt x="380" y="1235"/>
                    </a:lnTo>
                    <a:cubicBezTo>
                      <a:pt x="320" y="1329"/>
                      <a:pt x="107" y="1213"/>
                      <a:pt x="44" y="1176"/>
                    </a:cubicBezTo>
                    <a:lnTo>
                      <a:pt x="44" y="1176"/>
                    </a:lnTo>
                    <a:cubicBezTo>
                      <a:pt x="26" y="1166"/>
                      <a:pt x="9" y="1193"/>
                      <a:pt x="27" y="1204"/>
                    </a:cubicBezTo>
                    <a:lnTo>
                      <a:pt x="27" y="1204"/>
                    </a:lnTo>
                    <a:cubicBezTo>
                      <a:pt x="112" y="1254"/>
                      <a:pt x="329" y="1368"/>
                      <a:pt x="404" y="1256"/>
                    </a:cubicBezTo>
                    <a:lnTo>
                      <a:pt x="404" y="1256"/>
                    </a:lnTo>
                    <a:cubicBezTo>
                      <a:pt x="653" y="1547"/>
                      <a:pt x="968" y="1769"/>
                      <a:pt x="1326" y="1905"/>
                    </a:cubicBezTo>
                    <a:lnTo>
                      <a:pt x="1326" y="1905"/>
                    </a:lnTo>
                    <a:cubicBezTo>
                      <a:pt x="1329" y="1906"/>
                      <a:pt x="1330" y="1906"/>
                      <a:pt x="1333" y="1906"/>
                    </a:cubicBezTo>
                    <a:lnTo>
                      <a:pt x="1333" y="1906"/>
                    </a:lnTo>
                    <a:cubicBezTo>
                      <a:pt x="1511" y="2349"/>
                      <a:pt x="1572" y="2834"/>
                      <a:pt x="1810" y="3252"/>
                    </a:cubicBezTo>
                    <a:lnTo>
                      <a:pt x="1810" y="3252"/>
                    </a:lnTo>
                    <a:cubicBezTo>
                      <a:pt x="1825" y="3280"/>
                      <a:pt x="1869" y="3256"/>
                      <a:pt x="1853" y="3230"/>
                    </a:cubicBezTo>
                    <a:lnTo>
                      <a:pt x="1853" y="3230"/>
                    </a:lnTo>
                    <a:cubicBezTo>
                      <a:pt x="1621" y="2822"/>
                      <a:pt x="1557" y="2351"/>
                      <a:pt x="1389" y="1919"/>
                    </a:cubicBezTo>
                    <a:lnTo>
                      <a:pt x="1389" y="1919"/>
                    </a:lnTo>
                    <a:cubicBezTo>
                      <a:pt x="1392" y="1916"/>
                      <a:pt x="1393" y="1913"/>
                      <a:pt x="1393" y="1910"/>
                    </a:cubicBezTo>
                    <a:lnTo>
                      <a:pt x="1393" y="1910"/>
                    </a:lnTo>
                    <a:cubicBezTo>
                      <a:pt x="1506" y="1874"/>
                      <a:pt x="1592" y="1768"/>
                      <a:pt x="1671" y="1685"/>
                    </a:cubicBezTo>
                    <a:lnTo>
                      <a:pt x="1671" y="1685"/>
                    </a:lnTo>
                    <a:cubicBezTo>
                      <a:pt x="1766" y="1583"/>
                      <a:pt x="1852" y="1472"/>
                      <a:pt x="1931" y="1357"/>
                    </a:cubicBezTo>
                    <a:lnTo>
                      <a:pt x="1931" y="1357"/>
                    </a:lnTo>
                    <a:cubicBezTo>
                      <a:pt x="1935" y="1350"/>
                      <a:pt x="1940" y="1343"/>
                      <a:pt x="1944" y="1337"/>
                    </a:cubicBezTo>
                    <a:lnTo>
                      <a:pt x="1944" y="1337"/>
                    </a:lnTo>
                    <a:cubicBezTo>
                      <a:pt x="1954" y="1335"/>
                      <a:pt x="1963" y="1329"/>
                      <a:pt x="1971" y="1327"/>
                    </a:cubicBezTo>
                    <a:lnTo>
                      <a:pt x="1971" y="1327"/>
                    </a:lnTo>
                    <a:cubicBezTo>
                      <a:pt x="1972" y="1327"/>
                      <a:pt x="1973" y="1327"/>
                      <a:pt x="1973" y="1326"/>
                    </a:cubicBezTo>
                    <a:lnTo>
                      <a:pt x="1973" y="1326"/>
                    </a:lnTo>
                    <a:cubicBezTo>
                      <a:pt x="2055" y="1291"/>
                      <a:pt x="2126" y="1241"/>
                      <a:pt x="2186" y="1177"/>
                    </a:cubicBezTo>
                    <a:lnTo>
                      <a:pt x="2186" y="1177"/>
                    </a:lnTo>
                    <a:cubicBezTo>
                      <a:pt x="2200" y="1197"/>
                      <a:pt x="2229" y="1213"/>
                      <a:pt x="2250" y="1214"/>
                    </a:cubicBezTo>
                    <a:lnTo>
                      <a:pt x="2250" y="1214"/>
                    </a:lnTo>
                    <a:cubicBezTo>
                      <a:pt x="2308" y="1218"/>
                      <a:pt x="2362" y="1167"/>
                      <a:pt x="2404" y="1132"/>
                    </a:cubicBezTo>
                    <a:lnTo>
                      <a:pt x="2404" y="1132"/>
                    </a:lnTo>
                    <a:cubicBezTo>
                      <a:pt x="2419" y="1118"/>
                      <a:pt x="2397" y="1094"/>
                      <a:pt x="2381" y="1108"/>
                    </a:cubicBezTo>
                    <a:lnTo>
                      <a:pt x="2381" y="1108"/>
                    </a:lnTo>
                    <a:cubicBezTo>
                      <a:pt x="2357" y="1128"/>
                      <a:pt x="2332" y="1147"/>
                      <a:pt x="2306" y="1164"/>
                    </a:cubicBezTo>
                    <a:lnTo>
                      <a:pt x="2306" y="1164"/>
                    </a:lnTo>
                    <a:cubicBezTo>
                      <a:pt x="2287" y="1176"/>
                      <a:pt x="2269" y="1186"/>
                      <a:pt x="2246" y="1180"/>
                    </a:cubicBezTo>
                    <a:lnTo>
                      <a:pt x="2246" y="1180"/>
                    </a:lnTo>
                    <a:cubicBezTo>
                      <a:pt x="2244" y="1180"/>
                      <a:pt x="2236" y="1176"/>
                      <a:pt x="2228" y="1171"/>
                    </a:cubicBezTo>
                    <a:lnTo>
                      <a:pt x="2228" y="1171"/>
                    </a:lnTo>
                    <a:cubicBezTo>
                      <a:pt x="2233" y="1169"/>
                      <a:pt x="2238" y="1166"/>
                      <a:pt x="2244" y="1163"/>
                    </a:cubicBezTo>
                    <a:lnTo>
                      <a:pt x="2244" y="1163"/>
                    </a:lnTo>
                    <a:cubicBezTo>
                      <a:pt x="2276" y="1145"/>
                      <a:pt x="2303" y="1120"/>
                      <a:pt x="2327" y="1092"/>
                    </a:cubicBezTo>
                    <a:lnTo>
                      <a:pt x="2327" y="1092"/>
                    </a:lnTo>
                    <a:cubicBezTo>
                      <a:pt x="2340" y="1076"/>
                      <a:pt x="2318" y="1052"/>
                      <a:pt x="2305" y="1068"/>
                    </a:cubicBezTo>
                    <a:lnTo>
                      <a:pt x="2305" y="1068"/>
                    </a:lnTo>
                    <a:cubicBezTo>
                      <a:pt x="2291" y="1084"/>
                      <a:pt x="2277" y="1098"/>
                      <a:pt x="2261" y="1112"/>
                    </a:cubicBezTo>
                    <a:lnTo>
                      <a:pt x="2261" y="1112"/>
                    </a:lnTo>
                    <a:cubicBezTo>
                      <a:pt x="2257" y="1115"/>
                      <a:pt x="2233" y="1135"/>
                      <a:pt x="2217" y="1142"/>
                    </a:cubicBezTo>
                    <a:lnTo>
                      <a:pt x="2217" y="1142"/>
                    </a:lnTo>
                    <a:cubicBezTo>
                      <a:pt x="2230" y="1104"/>
                      <a:pt x="2242" y="1065"/>
                      <a:pt x="2269" y="1036"/>
                    </a:cubicBezTo>
                    <a:lnTo>
                      <a:pt x="2269" y="1036"/>
                    </a:lnTo>
                    <a:cubicBezTo>
                      <a:pt x="2284" y="1022"/>
                      <a:pt x="2261" y="997"/>
                      <a:pt x="2247" y="1013"/>
                    </a:cubicBezTo>
                    <a:lnTo>
                      <a:pt x="2247" y="1013"/>
                    </a:lnTo>
                    <a:cubicBezTo>
                      <a:pt x="2221" y="1039"/>
                      <a:pt x="2207" y="1073"/>
                      <a:pt x="2195" y="1107"/>
                    </a:cubicBezTo>
                    <a:lnTo>
                      <a:pt x="2195" y="1107"/>
                    </a:lnTo>
                    <a:cubicBezTo>
                      <a:pt x="2189" y="1079"/>
                      <a:pt x="2188" y="1048"/>
                      <a:pt x="2203" y="1025"/>
                    </a:cubicBezTo>
                    <a:lnTo>
                      <a:pt x="2203" y="1025"/>
                    </a:lnTo>
                    <a:cubicBezTo>
                      <a:pt x="2215" y="1008"/>
                      <a:pt x="2187" y="991"/>
                      <a:pt x="2176" y="1008"/>
                    </a:cubicBezTo>
                    <a:lnTo>
                      <a:pt x="2176" y="1008"/>
                    </a:lnTo>
                    <a:cubicBezTo>
                      <a:pt x="2150" y="1047"/>
                      <a:pt x="2157" y="1100"/>
                      <a:pt x="2172" y="1144"/>
                    </a:cubicBezTo>
                    <a:lnTo>
                      <a:pt x="2172" y="1144"/>
                    </a:lnTo>
                    <a:cubicBezTo>
                      <a:pt x="2116" y="1206"/>
                      <a:pt x="2050" y="1254"/>
                      <a:pt x="1974" y="1289"/>
                    </a:cubicBezTo>
                    <a:lnTo>
                      <a:pt x="1974" y="1289"/>
                    </a:lnTo>
                    <a:cubicBezTo>
                      <a:pt x="2120" y="1060"/>
                      <a:pt x="2227" y="805"/>
                      <a:pt x="2296" y="542"/>
                    </a:cubicBezTo>
                    <a:lnTo>
                      <a:pt x="2296" y="542"/>
                    </a:lnTo>
                    <a:cubicBezTo>
                      <a:pt x="2297" y="542"/>
                      <a:pt x="2297" y="541"/>
                      <a:pt x="2298" y="540"/>
                    </a:cubicBezTo>
                    <a:lnTo>
                      <a:pt x="2298" y="540"/>
                    </a:lnTo>
                    <a:cubicBezTo>
                      <a:pt x="2330" y="562"/>
                      <a:pt x="2393" y="554"/>
                      <a:pt x="2425" y="550"/>
                    </a:cubicBezTo>
                    <a:lnTo>
                      <a:pt x="2425" y="550"/>
                    </a:lnTo>
                    <a:cubicBezTo>
                      <a:pt x="2521" y="542"/>
                      <a:pt x="2609" y="499"/>
                      <a:pt x="2683" y="439"/>
                    </a:cubicBezTo>
                    <a:lnTo>
                      <a:pt x="2683" y="439"/>
                    </a:lnTo>
                    <a:cubicBezTo>
                      <a:pt x="2698" y="426"/>
                      <a:pt x="2676" y="402"/>
                      <a:pt x="2660" y="416"/>
                    </a:cubicBezTo>
                    <a:lnTo>
                      <a:pt x="2660" y="416"/>
                    </a:lnTo>
                    <a:cubicBezTo>
                      <a:pt x="2610" y="457"/>
                      <a:pt x="2557" y="485"/>
                      <a:pt x="2495" y="504"/>
                    </a:cubicBezTo>
                    <a:lnTo>
                      <a:pt x="2495" y="504"/>
                    </a:lnTo>
                    <a:cubicBezTo>
                      <a:pt x="2485" y="507"/>
                      <a:pt x="2416" y="521"/>
                      <a:pt x="2365" y="522"/>
                    </a:cubicBezTo>
                    <a:lnTo>
                      <a:pt x="2365" y="522"/>
                    </a:lnTo>
                    <a:cubicBezTo>
                      <a:pt x="2473" y="477"/>
                      <a:pt x="2628" y="315"/>
                      <a:pt x="2658" y="281"/>
                    </a:cubicBezTo>
                    <a:lnTo>
                      <a:pt x="2658" y="281"/>
                    </a:lnTo>
                    <a:cubicBezTo>
                      <a:pt x="2671" y="265"/>
                      <a:pt x="2649" y="241"/>
                      <a:pt x="2635" y="2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5" name="Freeform 106">
                <a:extLst>
                  <a:ext uri="{FF2B5EF4-FFF2-40B4-BE49-F238E27FC236}">
                    <a16:creationId xmlns:a16="http://schemas.microsoft.com/office/drawing/2014/main" id="{C21F2C2A-B74C-CC42-8741-D9A6BD9DAF12}"/>
                  </a:ext>
                </a:extLst>
              </p:cNvPr>
              <p:cNvSpPr>
                <a:spLocks noChangeArrowheads="1"/>
              </p:cNvSpPr>
              <p:nvPr/>
            </p:nvSpPr>
            <p:spPr bwMode="auto">
              <a:xfrm>
                <a:off x="6650139" y="3363473"/>
                <a:ext cx="16201" cy="14042"/>
              </a:xfrm>
              <a:custGeom>
                <a:avLst/>
                <a:gdLst>
                  <a:gd name="T0" fmla="*/ 29 w 65"/>
                  <a:gd name="T1" fmla="*/ 46 h 57"/>
                  <a:gd name="T2" fmla="*/ 29 w 65"/>
                  <a:gd name="T3" fmla="*/ 46 h 57"/>
                  <a:gd name="T4" fmla="*/ 46 w 65"/>
                  <a:gd name="T5" fmla="*/ 18 h 57"/>
                  <a:gd name="T6" fmla="*/ 46 w 65"/>
                  <a:gd name="T7" fmla="*/ 18 h 57"/>
                  <a:gd name="T8" fmla="*/ 35 w 65"/>
                  <a:gd name="T9" fmla="*/ 10 h 57"/>
                  <a:gd name="T10" fmla="*/ 35 w 65"/>
                  <a:gd name="T11" fmla="*/ 10 h 57"/>
                  <a:gd name="T12" fmla="*/ 17 w 65"/>
                  <a:gd name="T13" fmla="*/ 39 h 57"/>
                  <a:gd name="T14" fmla="*/ 17 w 65"/>
                  <a:gd name="T15" fmla="*/ 39 h 57"/>
                  <a:gd name="T16" fmla="*/ 29 w 65"/>
                  <a:gd name="T17"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29" y="46"/>
                    </a:moveTo>
                    <a:lnTo>
                      <a:pt x="29" y="46"/>
                    </a:lnTo>
                    <a:cubicBezTo>
                      <a:pt x="47" y="56"/>
                      <a:pt x="64" y="29"/>
                      <a:pt x="46" y="18"/>
                    </a:cubicBezTo>
                    <a:lnTo>
                      <a:pt x="46" y="18"/>
                    </a:lnTo>
                    <a:cubicBezTo>
                      <a:pt x="42" y="16"/>
                      <a:pt x="39" y="13"/>
                      <a:pt x="35" y="10"/>
                    </a:cubicBezTo>
                    <a:lnTo>
                      <a:pt x="35" y="10"/>
                    </a:lnTo>
                    <a:cubicBezTo>
                      <a:pt x="17" y="0"/>
                      <a:pt x="0" y="28"/>
                      <a:pt x="17" y="39"/>
                    </a:cubicBezTo>
                    <a:lnTo>
                      <a:pt x="17" y="39"/>
                    </a:lnTo>
                    <a:cubicBezTo>
                      <a:pt x="21" y="41"/>
                      <a:pt x="25"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6" name="Freeform 107">
                <a:extLst>
                  <a:ext uri="{FF2B5EF4-FFF2-40B4-BE49-F238E27FC236}">
                    <a16:creationId xmlns:a16="http://schemas.microsoft.com/office/drawing/2014/main" id="{D4BA33B3-CBC1-024F-B1C4-0ADAD03A0871}"/>
                  </a:ext>
                </a:extLst>
              </p:cNvPr>
              <p:cNvSpPr>
                <a:spLocks noChangeArrowheads="1"/>
              </p:cNvSpPr>
              <p:nvPr/>
            </p:nvSpPr>
            <p:spPr bwMode="auto">
              <a:xfrm>
                <a:off x="6669581" y="3342952"/>
                <a:ext cx="10801" cy="14041"/>
              </a:xfrm>
              <a:custGeom>
                <a:avLst/>
                <a:gdLst>
                  <a:gd name="T0" fmla="*/ 39 w 45"/>
                  <a:gd name="T1" fmla="*/ 30 h 59"/>
                  <a:gd name="T2" fmla="*/ 39 w 45"/>
                  <a:gd name="T3" fmla="*/ 30 h 59"/>
                  <a:gd name="T4" fmla="*/ 37 w 45"/>
                  <a:gd name="T5" fmla="*/ 21 h 59"/>
                  <a:gd name="T6" fmla="*/ 37 w 45"/>
                  <a:gd name="T7" fmla="*/ 21 h 59"/>
                  <a:gd name="T8" fmla="*/ 5 w 45"/>
                  <a:gd name="T9" fmla="*/ 28 h 59"/>
                  <a:gd name="T10" fmla="*/ 5 w 45"/>
                  <a:gd name="T11" fmla="*/ 28 h 59"/>
                  <a:gd name="T12" fmla="*/ 8 w 45"/>
                  <a:gd name="T13" fmla="*/ 37 h 59"/>
                  <a:gd name="T14" fmla="*/ 8 w 45"/>
                  <a:gd name="T15" fmla="*/ 37 h 59"/>
                  <a:gd name="T16" fmla="*/ 39 w 45"/>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9">
                    <a:moveTo>
                      <a:pt x="39" y="30"/>
                    </a:moveTo>
                    <a:lnTo>
                      <a:pt x="39" y="30"/>
                    </a:lnTo>
                    <a:cubicBezTo>
                      <a:pt x="39" y="26"/>
                      <a:pt x="38" y="24"/>
                      <a:pt x="37" y="21"/>
                    </a:cubicBezTo>
                    <a:lnTo>
                      <a:pt x="37" y="21"/>
                    </a:lnTo>
                    <a:cubicBezTo>
                      <a:pt x="32" y="0"/>
                      <a:pt x="0" y="8"/>
                      <a:pt x="5" y="28"/>
                    </a:cubicBezTo>
                    <a:lnTo>
                      <a:pt x="5" y="28"/>
                    </a:lnTo>
                    <a:cubicBezTo>
                      <a:pt x="7" y="31"/>
                      <a:pt x="7" y="34"/>
                      <a:pt x="8" y="37"/>
                    </a:cubicBezTo>
                    <a:lnTo>
                      <a:pt x="8" y="37"/>
                    </a:lnTo>
                    <a:cubicBezTo>
                      <a:pt x="12" y="58"/>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7" name="Freeform 108">
                <a:extLst>
                  <a:ext uri="{FF2B5EF4-FFF2-40B4-BE49-F238E27FC236}">
                    <a16:creationId xmlns:a16="http://schemas.microsoft.com/office/drawing/2014/main" id="{651001E0-F05A-074C-9FC0-B8C7AA636A02}"/>
                  </a:ext>
                </a:extLst>
              </p:cNvPr>
              <p:cNvSpPr>
                <a:spLocks noChangeArrowheads="1"/>
              </p:cNvSpPr>
              <p:nvPr/>
            </p:nvSpPr>
            <p:spPr bwMode="auto">
              <a:xfrm>
                <a:off x="6677142" y="3368875"/>
                <a:ext cx="16202" cy="14041"/>
              </a:xfrm>
              <a:custGeom>
                <a:avLst/>
                <a:gdLst>
                  <a:gd name="T0" fmla="*/ 18 w 66"/>
                  <a:gd name="T1" fmla="*/ 39 h 58"/>
                  <a:gd name="T2" fmla="*/ 18 w 66"/>
                  <a:gd name="T3" fmla="*/ 39 h 58"/>
                  <a:gd name="T4" fmla="*/ 29 w 66"/>
                  <a:gd name="T5" fmla="*/ 46 h 58"/>
                  <a:gd name="T6" fmla="*/ 29 w 66"/>
                  <a:gd name="T7" fmla="*/ 46 h 58"/>
                  <a:gd name="T8" fmla="*/ 46 w 66"/>
                  <a:gd name="T9" fmla="*/ 18 h 58"/>
                  <a:gd name="T10" fmla="*/ 46 w 66"/>
                  <a:gd name="T11" fmla="*/ 18 h 58"/>
                  <a:gd name="T12" fmla="*/ 35 w 66"/>
                  <a:gd name="T13" fmla="*/ 11 h 58"/>
                  <a:gd name="T14" fmla="*/ 35 w 66"/>
                  <a:gd name="T15" fmla="*/ 11 h 58"/>
                  <a:gd name="T16" fmla="*/ 18 w 66"/>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8" y="39"/>
                    </a:moveTo>
                    <a:lnTo>
                      <a:pt x="18" y="39"/>
                    </a:lnTo>
                    <a:cubicBezTo>
                      <a:pt x="22" y="41"/>
                      <a:pt x="26" y="44"/>
                      <a:pt x="29" y="46"/>
                    </a:cubicBezTo>
                    <a:lnTo>
                      <a:pt x="29" y="46"/>
                    </a:lnTo>
                    <a:cubicBezTo>
                      <a:pt x="47" y="57"/>
                      <a:pt x="65" y="29"/>
                      <a:pt x="46" y="18"/>
                    </a:cubicBezTo>
                    <a:lnTo>
                      <a:pt x="46" y="18"/>
                    </a:lnTo>
                    <a:cubicBezTo>
                      <a:pt x="43" y="16"/>
                      <a:pt x="39" y="14"/>
                      <a:pt x="35" y="11"/>
                    </a:cubicBezTo>
                    <a:lnTo>
                      <a:pt x="35"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8" name="Freeform 109">
                <a:extLst>
                  <a:ext uri="{FF2B5EF4-FFF2-40B4-BE49-F238E27FC236}">
                    <a16:creationId xmlns:a16="http://schemas.microsoft.com/office/drawing/2014/main" id="{3CD0B374-5B93-F244-8BF2-616A7C951069}"/>
                  </a:ext>
                </a:extLst>
              </p:cNvPr>
              <p:cNvSpPr>
                <a:spLocks noChangeArrowheads="1"/>
              </p:cNvSpPr>
              <p:nvPr/>
            </p:nvSpPr>
            <p:spPr bwMode="auto">
              <a:xfrm>
                <a:off x="6701985" y="3339711"/>
                <a:ext cx="10801" cy="14042"/>
              </a:xfrm>
              <a:custGeom>
                <a:avLst/>
                <a:gdLst>
                  <a:gd name="T0" fmla="*/ 39 w 45"/>
                  <a:gd name="T1" fmla="*/ 30 h 59"/>
                  <a:gd name="T2" fmla="*/ 39 w 45"/>
                  <a:gd name="T3" fmla="*/ 30 h 59"/>
                  <a:gd name="T4" fmla="*/ 37 w 45"/>
                  <a:gd name="T5" fmla="*/ 21 h 59"/>
                  <a:gd name="T6" fmla="*/ 37 w 45"/>
                  <a:gd name="T7" fmla="*/ 21 h 59"/>
                  <a:gd name="T8" fmla="*/ 5 w 45"/>
                  <a:gd name="T9" fmla="*/ 28 h 59"/>
                  <a:gd name="T10" fmla="*/ 5 w 45"/>
                  <a:gd name="T11" fmla="*/ 28 h 59"/>
                  <a:gd name="T12" fmla="*/ 7 w 45"/>
                  <a:gd name="T13" fmla="*/ 37 h 59"/>
                  <a:gd name="T14" fmla="*/ 7 w 45"/>
                  <a:gd name="T15" fmla="*/ 37 h 59"/>
                  <a:gd name="T16" fmla="*/ 39 w 45"/>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9">
                    <a:moveTo>
                      <a:pt x="39" y="30"/>
                    </a:moveTo>
                    <a:lnTo>
                      <a:pt x="39" y="30"/>
                    </a:lnTo>
                    <a:cubicBezTo>
                      <a:pt x="38" y="27"/>
                      <a:pt x="37" y="24"/>
                      <a:pt x="37" y="21"/>
                    </a:cubicBezTo>
                    <a:lnTo>
                      <a:pt x="37" y="21"/>
                    </a:lnTo>
                    <a:cubicBezTo>
                      <a:pt x="32" y="0"/>
                      <a:pt x="0" y="8"/>
                      <a:pt x="5" y="28"/>
                    </a:cubicBezTo>
                    <a:lnTo>
                      <a:pt x="5" y="28"/>
                    </a:lnTo>
                    <a:cubicBezTo>
                      <a:pt x="6" y="32"/>
                      <a:pt x="6" y="35"/>
                      <a:pt x="7" y="37"/>
                    </a:cubicBezTo>
                    <a:lnTo>
                      <a:pt x="7" y="37"/>
                    </a:lnTo>
                    <a:cubicBezTo>
                      <a:pt x="12" y="58"/>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9" name="Freeform 110">
                <a:extLst>
                  <a:ext uri="{FF2B5EF4-FFF2-40B4-BE49-F238E27FC236}">
                    <a16:creationId xmlns:a16="http://schemas.microsoft.com/office/drawing/2014/main" id="{170BFE61-C9BB-A442-AC06-4DF5943F9646}"/>
                  </a:ext>
                </a:extLst>
              </p:cNvPr>
              <p:cNvSpPr>
                <a:spLocks noChangeArrowheads="1"/>
              </p:cNvSpPr>
              <p:nvPr/>
            </p:nvSpPr>
            <p:spPr bwMode="auto">
              <a:xfrm>
                <a:off x="6722507" y="3351593"/>
                <a:ext cx="10801" cy="14041"/>
              </a:xfrm>
              <a:custGeom>
                <a:avLst/>
                <a:gdLst>
                  <a:gd name="T0" fmla="*/ 38 w 45"/>
                  <a:gd name="T1" fmla="*/ 30 h 58"/>
                  <a:gd name="T2" fmla="*/ 38 w 45"/>
                  <a:gd name="T3" fmla="*/ 30 h 58"/>
                  <a:gd name="T4" fmla="*/ 37 w 45"/>
                  <a:gd name="T5" fmla="*/ 20 h 58"/>
                  <a:gd name="T6" fmla="*/ 37 w 45"/>
                  <a:gd name="T7" fmla="*/ 20 h 58"/>
                  <a:gd name="T8" fmla="*/ 5 w 45"/>
                  <a:gd name="T9" fmla="*/ 28 h 58"/>
                  <a:gd name="T10" fmla="*/ 5 w 45"/>
                  <a:gd name="T11" fmla="*/ 28 h 58"/>
                  <a:gd name="T12" fmla="*/ 7 w 45"/>
                  <a:gd name="T13" fmla="*/ 37 h 58"/>
                  <a:gd name="T14" fmla="*/ 7 w 45"/>
                  <a:gd name="T15" fmla="*/ 37 h 58"/>
                  <a:gd name="T16" fmla="*/ 38 w 45"/>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8" y="30"/>
                    </a:moveTo>
                    <a:lnTo>
                      <a:pt x="38" y="30"/>
                    </a:lnTo>
                    <a:cubicBezTo>
                      <a:pt x="38" y="27"/>
                      <a:pt x="37" y="23"/>
                      <a:pt x="37" y="20"/>
                    </a:cubicBezTo>
                    <a:lnTo>
                      <a:pt x="37" y="20"/>
                    </a:lnTo>
                    <a:cubicBezTo>
                      <a:pt x="32" y="0"/>
                      <a:pt x="0" y="7"/>
                      <a:pt x="5" y="28"/>
                    </a:cubicBezTo>
                    <a:lnTo>
                      <a:pt x="5" y="28"/>
                    </a:lnTo>
                    <a:cubicBezTo>
                      <a:pt x="6" y="31"/>
                      <a:pt x="6" y="34"/>
                      <a:pt x="7" y="37"/>
                    </a:cubicBezTo>
                    <a:lnTo>
                      <a:pt x="7" y="37"/>
                    </a:lnTo>
                    <a:cubicBezTo>
                      <a:pt x="12" y="57"/>
                      <a:pt x="44" y="50"/>
                      <a:pt x="3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0" name="Freeform 111">
                <a:extLst>
                  <a:ext uri="{FF2B5EF4-FFF2-40B4-BE49-F238E27FC236}">
                    <a16:creationId xmlns:a16="http://schemas.microsoft.com/office/drawing/2014/main" id="{BA81E098-AF6E-5543-9AD2-4DC303778EF1}"/>
                  </a:ext>
                </a:extLst>
              </p:cNvPr>
              <p:cNvSpPr>
                <a:spLocks noChangeArrowheads="1"/>
              </p:cNvSpPr>
              <p:nvPr/>
            </p:nvSpPr>
            <p:spPr bwMode="auto">
              <a:xfrm>
                <a:off x="6726827" y="3319190"/>
                <a:ext cx="16202" cy="14041"/>
              </a:xfrm>
              <a:custGeom>
                <a:avLst/>
                <a:gdLst>
                  <a:gd name="T0" fmla="*/ 30 w 66"/>
                  <a:gd name="T1" fmla="*/ 46 h 58"/>
                  <a:gd name="T2" fmla="*/ 30 w 66"/>
                  <a:gd name="T3" fmla="*/ 46 h 58"/>
                  <a:gd name="T4" fmla="*/ 47 w 66"/>
                  <a:gd name="T5" fmla="*/ 19 h 58"/>
                  <a:gd name="T6" fmla="*/ 47 w 66"/>
                  <a:gd name="T7" fmla="*/ 19 h 58"/>
                  <a:gd name="T8" fmla="*/ 36 w 66"/>
                  <a:gd name="T9" fmla="*/ 11 h 58"/>
                  <a:gd name="T10" fmla="*/ 36 w 66"/>
                  <a:gd name="T11" fmla="*/ 11 h 58"/>
                  <a:gd name="T12" fmla="*/ 19 w 66"/>
                  <a:gd name="T13" fmla="*/ 39 h 58"/>
                  <a:gd name="T14" fmla="*/ 19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8" y="57"/>
                      <a:pt x="65" y="29"/>
                      <a:pt x="47" y="19"/>
                    </a:cubicBezTo>
                    <a:lnTo>
                      <a:pt x="47" y="19"/>
                    </a:lnTo>
                    <a:cubicBezTo>
                      <a:pt x="44" y="16"/>
                      <a:pt x="39" y="14"/>
                      <a:pt x="36" y="11"/>
                    </a:cubicBezTo>
                    <a:lnTo>
                      <a:pt x="36" y="11"/>
                    </a:lnTo>
                    <a:cubicBezTo>
                      <a:pt x="18" y="0"/>
                      <a:pt x="0" y="28"/>
                      <a:pt x="19" y="39"/>
                    </a:cubicBezTo>
                    <a:lnTo>
                      <a:pt x="19" y="39"/>
                    </a:lnTo>
                    <a:cubicBezTo>
                      <a:pt x="22" y="41"/>
                      <a:pt x="26" y="44"/>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1" name="Freeform 112">
                <a:extLst>
                  <a:ext uri="{FF2B5EF4-FFF2-40B4-BE49-F238E27FC236}">
                    <a16:creationId xmlns:a16="http://schemas.microsoft.com/office/drawing/2014/main" id="{91754E9B-60D7-F74C-AE36-58EC6793B40A}"/>
                  </a:ext>
                </a:extLst>
              </p:cNvPr>
              <p:cNvSpPr>
                <a:spLocks noChangeArrowheads="1"/>
              </p:cNvSpPr>
              <p:nvPr/>
            </p:nvSpPr>
            <p:spPr bwMode="auto">
              <a:xfrm>
                <a:off x="6747349" y="3341871"/>
                <a:ext cx="17282" cy="11882"/>
              </a:xfrm>
              <a:custGeom>
                <a:avLst/>
                <a:gdLst>
                  <a:gd name="T0" fmla="*/ 20 w 72"/>
                  <a:gd name="T1" fmla="*/ 36 h 47"/>
                  <a:gd name="T2" fmla="*/ 20 w 72"/>
                  <a:gd name="T3" fmla="*/ 36 h 47"/>
                  <a:gd name="T4" fmla="*/ 41 w 72"/>
                  <a:gd name="T5" fmla="*/ 41 h 47"/>
                  <a:gd name="T6" fmla="*/ 41 w 72"/>
                  <a:gd name="T7" fmla="*/ 41 h 47"/>
                  <a:gd name="T8" fmla="*/ 50 w 72"/>
                  <a:gd name="T9" fmla="*/ 10 h 47"/>
                  <a:gd name="T10" fmla="*/ 50 w 72"/>
                  <a:gd name="T11" fmla="*/ 10 h 47"/>
                  <a:gd name="T12" fmla="*/ 30 w 72"/>
                  <a:gd name="T13" fmla="*/ 5 h 47"/>
                  <a:gd name="T14" fmla="*/ 30 w 72"/>
                  <a:gd name="T15" fmla="*/ 5 h 47"/>
                  <a:gd name="T16" fmla="*/ 20 w 72"/>
                  <a:gd name="T1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47">
                    <a:moveTo>
                      <a:pt x="20" y="36"/>
                    </a:moveTo>
                    <a:lnTo>
                      <a:pt x="20" y="36"/>
                    </a:lnTo>
                    <a:cubicBezTo>
                      <a:pt x="27" y="38"/>
                      <a:pt x="34" y="40"/>
                      <a:pt x="41" y="41"/>
                    </a:cubicBezTo>
                    <a:lnTo>
                      <a:pt x="41" y="41"/>
                    </a:lnTo>
                    <a:cubicBezTo>
                      <a:pt x="61" y="46"/>
                      <a:pt x="71" y="15"/>
                      <a:pt x="50" y="10"/>
                    </a:cubicBezTo>
                    <a:lnTo>
                      <a:pt x="50" y="10"/>
                    </a:lnTo>
                    <a:cubicBezTo>
                      <a:pt x="44" y="8"/>
                      <a:pt x="37" y="7"/>
                      <a:pt x="30" y="5"/>
                    </a:cubicBezTo>
                    <a:lnTo>
                      <a:pt x="30" y="5"/>
                    </a:lnTo>
                    <a:cubicBezTo>
                      <a:pt x="9" y="0"/>
                      <a:pt x="0" y="32"/>
                      <a:pt x="20"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2" name="Freeform 113">
                <a:extLst>
                  <a:ext uri="{FF2B5EF4-FFF2-40B4-BE49-F238E27FC236}">
                    <a16:creationId xmlns:a16="http://schemas.microsoft.com/office/drawing/2014/main" id="{A6C5C77E-5979-CD45-92DB-E2B1A3E96E31}"/>
                  </a:ext>
                </a:extLst>
              </p:cNvPr>
              <p:cNvSpPr>
                <a:spLocks noChangeArrowheads="1"/>
              </p:cNvSpPr>
              <p:nvPr/>
            </p:nvSpPr>
            <p:spPr bwMode="auto">
              <a:xfrm>
                <a:off x="6766791" y="3366715"/>
                <a:ext cx="16201" cy="14041"/>
              </a:xfrm>
              <a:custGeom>
                <a:avLst/>
                <a:gdLst>
                  <a:gd name="T0" fmla="*/ 30 w 66"/>
                  <a:gd name="T1" fmla="*/ 46 h 58"/>
                  <a:gd name="T2" fmla="*/ 30 w 66"/>
                  <a:gd name="T3" fmla="*/ 46 h 58"/>
                  <a:gd name="T4" fmla="*/ 47 w 66"/>
                  <a:gd name="T5" fmla="*/ 18 h 58"/>
                  <a:gd name="T6" fmla="*/ 47 w 66"/>
                  <a:gd name="T7" fmla="*/ 18 h 58"/>
                  <a:gd name="T8" fmla="*/ 35 w 66"/>
                  <a:gd name="T9" fmla="*/ 11 h 58"/>
                  <a:gd name="T10" fmla="*/ 35 w 66"/>
                  <a:gd name="T11" fmla="*/ 11 h 58"/>
                  <a:gd name="T12" fmla="*/ 18 w 66"/>
                  <a:gd name="T13" fmla="*/ 39 h 58"/>
                  <a:gd name="T14" fmla="*/ 18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8" y="57"/>
                      <a:pt x="65" y="29"/>
                      <a:pt x="47" y="18"/>
                    </a:cubicBezTo>
                    <a:lnTo>
                      <a:pt x="47" y="18"/>
                    </a:lnTo>
                    <a:cubicBezTo>
                      <a:pt x="43" y="16"/>
                      <a:pt x="39" y="14"/>
                      <a:pt x="35" y="11"/>
                    </a:cubicBezTo>
                    <a:lnTo>
                      <a:pt x="35" y="11"/>
                    </a:lnTo>
                    <a:cubicBezTo>
                      <a:pt x="17" y="0"/>
                      <a:pt x="0" y="28"/>
                      <a:pt x="18" y="39"/>
                    </a:cubicBezTo>
                    <a:lnTo>
                      <a:pt x="18" y="39"/>
                    </a:lnTo>
                    <a:cubicBezTo>
                      <a:pt x="22" y="41"/>
                      <a:pt x="26" y="44"/>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3" name="Freeform 114">
                <a:extLst>
                  <a:ext uri="{FF2B5EF4-FFF2-40B4-BE49-F238E27FC236}">
                    <a16:creationId xmlns:a16="http://schemas.microsoft.com/office/drawing/2014/main" id="{3D01486E-2EBB-C34A-AFF7-BCAA4A5E246F}"/>
                  </a:ext>
                </a:extLst>
              </p:cNvPr>
              <p:cNvSpPr>
                <a:spLocks noChangeArrowheads="1"/>
              </p:cNvSpPr>
              <p:nvPr/>
            </p:nvSpPr>
            <p:spPr bwMode="auto">
              <a:xfrm>
                <a:off x="6780832" y="3347273"/>
                <a:ext cx="11882" cy="10801"/>
              </a:xfrm>
              <a:custGeom>
                <a:avLst/>
                <a:gdLst>
                  <a:gd name="T0" fmla="*/ 18 w 49"/>
                  <a:gd name="T1" fmla="*/ 38 h 46"/>
                  <a:gd name="T2" fmla="*/ 18 w 49"/>
                  <a:gd name="T3" fmla="*/ 38 h 46"/>
                  <a:gd name="T4" fmla="*/ 40 w 49"/>
                  <a:gd name="T5" fmla="*/ 38 h 46"/>
                  <a:gd name="T6" fmla="*/ 40 w 49"/>
                  <a:gd name="T7" fmla="*/ 38 h 46"/>
                  <a:gd name="T8" fmla="*/ 41 w 49"/>
                  <a:gd name="T9" fmla="*/ 16 h 46"/>
                  <a:gd name="T10" fmla="*/ 41 w 49"/>
                  <a:gd name="T11" fmla="*/ 16 h 46"/>
                  <a:gd name="T12" fmla="*/ 31 w 49"/>
                  <a:gd name="T13" fmla="*/ 7 h 46"/>
                  <a:gd name="T14" fmla="*/ 31 w 49"/>
                  <a:gd name="T15" fmla="*/ 7 h 46"/>
                  <a:gd name="T16" fmla="*/ 8 w 49"/>
                  <a:gd name="T17" fmla="*/ 6 h 46"/>
                  <a:gd name="T18" fmla="*/ 8 w 49"/>
                  <a:gd name="T19" fmla="*/ 6 h 46"/>
                  <a:gd name="T20" fmla="*/ 7 w 49"/>
                  <a:gd name="T21" fmla="*/ 29 h 46"/>
                  <a:gd name="T22" fmla="*/ 7 w 49"/>
                  <a:gd name="T23" fmla="*/ 29 h 46"/>
                  <a:gd name="T24" fmla="*/ 18 w 49"/>
                  <a:gd name="T25"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46">
                    <a:moveTo>
                      <a:pt x="18" y="38"/>
                    </a:moveTo>
                    <a:lnTo>
                      <a:pt x="18" y="38"/>
                    </a:lnTo>
                    <a:cubicBezTo>
                      <a:pt x="24" y="43"/>
                      <a:pt x="33" y="45"/>
                      <a:pt x="40" y="38"/>
                    </a:cubicBezTo>
                    <a:lnTo>
                      <a:pt x="40" y="38"/>
                    </a:lnTo>
                    <a:cubicBezTo>
                      <a:pt x="46" y="33"/>
                      <a:pt x="48" y="21"/>
                      <a:pt x="41" y="16"/>
                    </a:cubicBezTo>
                    <a:lnTo>
                      <a:pt x="41" y="16"/>
                    </a:lnTo>
                    <a:cubicBezTo>
                      <a:pt x="37" y="13"/>
                      <a:pt x="34" y="10"/>
                      <a:pt x="31" y="7"/>
                    </a:cubicBezTo>
                    <a:lnTo>
                      <a:pt x="31" y="7"/>
                    </a:lnTo>
                    <a:cubicBezTo>
                      <a:pt x="24" y="2"/>
                      <a:pt x="14" y="0"/>
                      <a:pt x="8" y="6"/>
                    </a:cubicBezTo>
                    <a:lnTo>
                      <a:pt x="8" y="6"/>
                    </a:lnTo>
                    <a:cubicBezTo>
                      <a:pt x="2" y="12"/>
                      <a:pt x="0" y="24"/>
                      <a:pt x="7" y="29"/>
                    </a:cubicBezTo>
                    <a:lnTo>
                      <a:pt x="7" y="29"/>
                    </a:lnTo>
                    <a:cubicBezTo>
                      <a:pt x="10" y="32"/>
                      <a:pt x="14" y="35"/>
                      <a:pt x="1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4" name="Freeform 115">
                <a:extLst>
                  <a:ext uri="{FF2B5EF4-FFF2-40B4-BE49-F238E27FC236}">
                    <a16:creationId xmlns:a16="http://schemas.microsoft.com/office/drawing/2014/main" id="{7CE8592A-6EE0-D249-8D53-CA278D8918ED}"/>
                  </a:ext>
                </a:extLst>
              </p:cNvPr>
              <p:cNvSpPr>
                <a:spLocks noChangeArrowheads="1"/>
              </p:cNvSpPr>
              <p:nvPr/>
            </p:nvSpPr>
            <p:spPr bwMode="auto">
              <a:xfrm>
                <a:off x="6794874" y="3380756"/>
                <a:ext cx="14041" cy="10801"/>
              </a:xfrm>
              <a:custGeom>
                <a:avLst/>
                <a:gdLst>
                  <a:gd name="T0" fmla="*/ 28 w 59"/>
                  <a:gd name="T1" fmla="*/ 38 h 44"/>
                  <a:gd name="T2" fmla="*/ 28 w 59"/>
                  <a:gd name="T3" fmla="*/ 38 h 44"/>
                  <a:gd name="T4" fmla="*/ 37 w 59"/>
                  <a:gd name="T5" fmla="*/ 36 h 44"/>
                  <a:gd name="T6" fmla="*/ 37 w 59"/>
                  <a:gd name="T7" fmla="*/ 36 h 44"/>
                  <a:gd name="T8" fmla="*/ 30 w 59"/>
                  <a:gd name="T9" fmla="*/ 4 h 44"/>
                  <a:gd name="T10" fmla="*/ 30 w 59"/>
                  <a:gd name="T11" fmla="*/ 4 h 44"/>
                  <a:gd name="T12" fmla="*/ 21 w 59"/>
                  <a:gd name="T13" fmla="*/ 6 h 44"/>
                  <a:gd name="T14" fmla="*/ 21 w 59"/>
                  <a:gd name="T15" fmla="*/ 6 h 44"/>
                  <a:gd name="T16" fmla="*/ 28 w 59"/>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4">
                    <a:moveTo>
                      <a:pt x="28" y="38"/>
                    </a:moveTo>
                    <a:lnTo>
                      <a:pt x="28" y="38"/>
                    </a:lnTo>
                    <a:cubicBezTo>
                      <a:pt x="31" y="37"/>
                      <a:pt x="34" y="37"/>
                      <a:pt x="37" y="36"/>
                    </a:cubicBezTo>
                    <a:lnTo>
                      <a:pt x="37" y="36"/>
                    </a:lnTo>
                    <a:cubicBezTo>
                      <a:pt x="58" y="31"/>
                      <a:pt x="50" y="0"/>
                      <a:pt x="30" y="4"/>
                    </a:cubicBezTo>
                    <a:lnTo>
                      <a:pt x="30" y="4"/>
                    </a:lnTo>
                    <a:cubicBezTo>
                      <a:pt x="27" y="5"/>
                      <a:pt x="24" y="5"/>
                      <a:pt x="21" y="6"/>
                    </a:cubicBezTo>
                    <a:lnTo>
                      <a:pt x="21" y="6"/>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5" name="Freeform 116">
                <a:extLst>
                  <a:ext uri="{FF2B5EF4-FFF2-40B4-BE49-F238E27FC236}">
                    <a16:creationId xmlns:a16="http://schemas.microsoft.com/office/drawing/2014/main" id="{BD887AF8-6047-C047-ADF3-C42AEAB61861}"/>
                  </a:ext>
                </a:extLst>
              </p:cNvPr>
              <p:cNvSpPr>
                <a:spLocks noChangeArrowheads="1"/>
              </p:cNvSpPr>
              <p:nvPr/>
            </p:nvSpPr>
            <p:spPr bwMode="auto">
              <a:xfrm>
                <a:off x="6835919" y="3274905"/>
                <a:ext cx="10801" cy="16202"/>
              </a:xfrm>
              <a:custGeom>
                <a:avLst/>
                <a:gdLst>
                  <a:gd name="T0" fmla="*/ 41 w 46"/>
                  <a:gd name="T1" fmla="*/ 39 h 68"/>
                  <a:gd name="T2" fmla="*/ 41 w 46"/>
                  <a:gd name="T3" fmla="*/ 39 h 68"/>
                  <a:gd name="T4" fmla="*/ 36 w 46"/>
                  <a:gd name="T5" fmla="*/ 21 h 68"/>
                  <a:gd name="T6" fmla="*/ 36 w 46"/>
                  <a:gd name="T7" fmla="*/ 21 h 68"/>
                  <a:gd name="T8" fmla="*/ 5 w 46"/>
                  <a:gd name="T9" fmla="*/ 28 h 68"/>
                  <a:gd name="T10" fmla="*/ 5 w 46"/>
                  <a:gd name="T11" fmla="*/ 28 h 68"/>
                  <a:gd name="T12" fmla="*/ 9 w 46"/>
                  <a:gd name="T13" fmla="*/ 47 h 68"/>
                  <a:gd name="T14" fmla="*/ 9 w 46"/>
                  <a:gd name="T15" fmla="*/ 47 h 68"/>
                  <a:gd name="T16" fmla="*/ 41 w 46"/>
                  <a:gd name="T17" fmla="*/ 3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68">
                    <a:moveTo>
                      <a:pt x="41" y="39"/>
                    </a:moveTo>
                    <a:lnTo>
                      <a:pt x="41" y="39"/>
                    </a:lnTo>
                    <a:cubicBezTo>
                      <a:pt x="39" y="33"/>
                      <a:pt x="38" y="27"/>
                      <a:pt x="36" y="21"/>
                    </a:cubicBezTo>
                    <a:lnTo>
                      <a:pt x="36" y="21"/>
                    </a:lnTo>
                    <a:cubicBezTo>
                      <a:pt x="31" y="0"/>
                      <a:pt x="0" y="8"/>
                      <a:pt x="5" y="28"/>
                    </a:cubicBezTo>
                    <a:lnTo>
                      <a:pt x="5" y="28"/>
                    </a:lnTo>
                    <a:cubicBezTo>
                      <a:pt x="6" y="34"/>
                      <a:pt x="7" y="40"/>
                      <a:pt x="9" y="47"/>
                    </a:cubicBezTo>
                    <a:lnTo>
                      <a:pt x="9" y="47"/>
                    </a:lnTo>
                    <a:cubicBezTo>
                      <a:pt x="14" y="67"/>
                      <a:pt x="45" y="59"/>
                      <a:pt x="41"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6" name="Freeform 117">
                <a:extLst>
                  <a:ext uri="{FF2B5EF4-FFF2-40B4-BE49-F238E27FC236}">
                    <a16:creationId xmlns:a16="http://schemas.microsoft.com/office/drawing/2014/main" id="{1DFC9E0F-108E-7940-BECB-80D8C16357A9}"/>
                  </a:ext>
                </a:extLst>
              </p:cNvPr>
              <p:cNvSpPr>
                <a:spLocks noChangeArrowheads="1"/>
              </p:cNvSpPr>
              <p:nvPr/>
            </p:nvSpPr>
            <p:spPr bwMode="auto">
              <a:xfrm>
                <a:off x="6841319" y="3295427"/>
                <a:ext cx="16202" cy="14041"/>
              </a:xfrm>
              <a:custGeom>
                <a:avLst/>
                <a:gdLst>
                  <a:gd name="T0" fmla="*/ 19 w 66"/>
                  <a:gd name="T1" fmla="*/ 38 h 58"/>
                  <a:gd name="T2" fmla="*/ 19 w 66"/>
                  <a:gd name="T3" fmla="*/ 38 h 58"/>
                  <a:gd name="T4" fmla="*/ 30 w 66"/>
                  <a:gd name="T5" fmla="*/ 46 h 58"/>
                  <a:gd name="T6" fmla="*/ 30 w 66"/>
                  <a:gd name="T7" fmla="*/ 46 h 58"/>
                  <a:gd name="T8" fmla="*/ 47 w 66"/>
                  <a:gd name="T9" fmla="*/ 18 h 58"/>
                  <a:gd name="T10" fmla="*/ 47 w 66"/>
                  <a:gd name="T11" fmla="*/ 18 h 58"/>
                  <a:gd name="T12" fmla="*/ 36 w 66"/>
                  <a:gd name="T13" fmla="*/ 10 h 58"/>
                  <a:gd name="T14" fmla="*/ 36 w 66"/>
                  <a:gd name="T15" fmla="*/ 10 h 58"/>
                  <a:gd name="T16" fmla="*/ 19 w 66"/>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9" y="38"/>
                    </a:moveTo>
                    <a:lnTo>
                      <a:pt x="19" y="38"/>
                    </a:lnTo>
                    <a:cubicBezTo>
                      <a:pt x="22" y="41"/>
                      <a:pt x="26" y="43"/>
                      <a:pt x="30" y="46"/>
                    </a:cubicBezTo>
                    <a:lnTo>
                      <a:pt x="30" y="46"/>
                    </a:lnTo>
                    <a:cubicBezTo>
                      <a:pt x="47" y="57"/>
                      <a:pt x="65" y="29"/>
                      <a:pt x="47" y="18"/>
                    </a:cubicBezTo>
                    <a:lnTo>
                      <a:pt x="47" y="18"/>
                    </a:lnTo>
                    <a:cubicBezTo>
                      <a:pt x="43" y="15"/>
                      <a:pt x="39" y="13"/>
                      <a:pt x="36" y="10"/>
                    </a:cubicBezTo>
                    <a:lnTo>
                      <a:pt x="36" y="10"/>
                    </a:lnTo>
                    <a:cubicBezTo>
                      <a:pt x="18" y="0"/>
                      <a:pt x="0" y="27"/>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7" name="Freeform 118">
                <a:extLst>
                  <a:ext uri="{FF2B5EF4-FFF2-40B4-BE49-F238E27FC236}">
                    <a16:creationId xmlns:a16="http://schemas.microsoft.com/office/drawing/2014/main" id="{F1C5572B-5C5C-8A43-8661-57605A49088F}"/>
                  </a:ext>
                </a:extLst>
              </p:cNvPr>
              <p:cNvSpPr>
                <a:spLocks noChangeArrowheads="1"/>
              </p:cNvSpPr>
              <p:nvPr/>
            </p:nvSpPr>
            <p:spPr bwMode="auto">
              <a:xfrm>
                <a:off x="6815396" y="3288946"/>
                <a:ext cx="16202" cy="14041"/>
              </a:xfrm>
              <a:custGeom>
                <a:avLst/>
                <a:gdLst>
                  <a:gd name="T0" fmla="*/ 28 w 65"/>
                  <a:gd name="T1" fmla="*/ 46 h 57"/>
                  <a:gd name="T2" fmla="*/ 28 w 65"/>
                  <a:gd name="T3" fmla="*/ 46 h 57"/>
                  <a:gd name="T4" fmla="*/ 46 w 65"/>
                  <a:gd name="T5" fmla="*/ 18 h 57"/>
                  <a:gd name="T6" fmla="*/ 46 w 65"/>
                  <a:gd name="T7" fmla="*/ 18 h 57"/>
                  <a:gd name="T8" fmla="*/ 34 w 65"/>
                  <a:gd name="T9" fmla="*/ 11 h 57"/>
                  <a:gd name="T10" fmla="*/ 34 w 65"/>
                  <a:gd name="T11" fmla="*/ 11 h 57"/>
                  <a:gd name="T12" fmla="*/ 17 w 65"/>
                  <a:gd name="T13" fmla="*/ 39 h 57"/>
                  <a:gd name="T14" fmla="*/ 17 w 65"/>
                  <a:gd name="T15" fmla="*/ 39 h 57"/>
                  <a:gd name="T16" fmla="*/ 28 w 65"/>
                  <a:gd name="T17"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28" y="46"/>
                    </a:moveTo>
                    <a:lnTo>
                      <a:pt x="28" y="46"/>
                    </a:lnTo>
                    <a:cubicBezTo>
                      <a:pt x="47" y="56"/>
                      <a:pt x="64" y="29"/>
                      <a:pt x="46" y="18"/>
                    </a:cubicBezTo>
                    <a:lnTo>
                      <a:pt x="46" y="18"/>
                    </a:lnTo>
                    <a:cubicBezTo>
                      <a:pt x="42" y="16"/>
                      <a:pt x="38" y="13"/>
                      <a:pt x="34" y="11"/>
                    </a:cubicBezTo>
                    <a:lnTo>
                      <a:pt x="34" y="11"/>
                    </a:lnTo>
                    <a:cubicBezTo>
                      <a:pt x="17" y="0"/>
                      <a:pt x="0" y="28"/>
                      <a:pt x="17" y="39"/>
                    </a:cubicBezTo>
                    <a:lnTo>
                      <a:pt x="17" y="39"/>
                    </a:lnTo>
                    <a:cubicBezTo>
                      <a:pt x="21" y="41"/>
                      <a:pt x="25" y="43"/>
                      <a:pt x="28"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8" name="Freeform 119">
                <a:extLst>
                  <a:ext uri="{FF2B5EF4-FFF2-40B4-BE49-F238E27FC236}">
                    <a16:creationId xmlns:a16="http://schemas.microsoft.com/office/drawing/2014/main" id="{5365E9CC-48E3-BB4B-BBC1-F4D6C33D0AB7}"/>
                  </a:ext>
                </a:extLst>
              </p:cNvPr>
              <p:cNvSpPr>
                <a:spLocks noChangeArrowheads="1"/>
              </p:cNvSpPr>
              <p:nvPr/>
            </p:nvSpPr>
            <p:spPr bwMode="auto">
              <a:xfrm>
                <a:off x="6866162" y="3275985"/>
                <a:ext cx="14041" cy="10801"/>
              </a:xfrm>
              <a:custGeom>
                <a:avLst/>
                <a:gdLst>
                  <a:gd name="T0" fmla="*/ 28 w 59"/>
                  <a:gd name="T1" fmla="*/ 39 h 45"/>
                  <a:gd name="T2" fmla="*/ 28 w 59"/>
                  <a:gd name="T3" fmla="*/ 39 h 45"/>
                  <a:gd name="T4" fmla="*/ 37 w 59"/>
                  <a:gd name="T5" fmla="*/ 37 h 45"/>
                  <a:gd name="T6" fmla="*/ 37 w 59"/>
                  <a:gd name="T7" fmla="*/ 37 h 45"/>
                  <a:gd name="T8" fmla="*/ 29 w 59"/>
                  <a:gd name="T9" fmla="*/ 5 h 45"/>
                  <a:gd name="T10" fmla="*/ 29 w 59"/>
                  <a:gd name="T11" fmla="*/ 5 h 45"/>
                  <a:gd name="T12" fmla="*/ 20 w 59"/>
                  <a:gd name="T13" fmla="*/ 7 h 45"/>
                  <a:gd name="T14" fmla="*/ 20 w 59"/>
                  <a:gd name="T15" fmla="*/ 7 h 45"/>
                  <a:gd name="T16" fmla="*/ 28 w 59"/>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5">
                    <a:moveTo>
                      <a:pt x="28" y="39"/>
                    </a:moveTo>
                    <a:lnTo>
                      <a:pt x="28" y="39"/>
                    </a:lnTo>
                    <a:cubicBezTo>
                      <a:pt x="31" y="38"/>
                      <a:pt x="34" y="37"/>
                      <a:pt x="37" y="37"/>
                    </a:cubicBezTo>
                    <a:lnTo>
                      <a:pt x="37" y="37"/>
                    </a:lnTo>
                    <a:cubicBezTo>
                      <a:pt x="58" y="32"/>
                      <a:pt x="50" y="0"/>
                      <a:pt x="29" y="5"/>
                    </a:cubicBezTo>
                    <a:lnTo>
                      <a:pt x="29" y="5"/>
                    </a:lnTo>
                    <a:cubicBezTo>
                      <a:pt x="26" y="6"/>
                      <a:pt x="23" y="6"/>
                      <a:pt x="20" y="7"/>
                    </a:cubicBezTo>
                    <a:lnTo>
                      <a:pt x="20" y="7"/>
                    </a:lnTo>
                    <a:cubicBezTo>
                      <a:pt x="0" y="12"/>
                      <a:pt x="8" y="44"/>
                      <a:pt x="2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9" name="Freeform 120">
                <a:extLst>
                  <a:ext uri="{FF2B5EF4-FFF2-40B4-BE49-F238E27FC236}">
                    <a16:creationId xmlns:a16="http://schemas.microsoft.com/office/drawing/2014/main" id="{13812CD8-7BAC-1A46-8286-5D8A4B018BD6}"/>
                  </a:ext>
                </a:extLst>
              </p:cNvPr>
              <p:cNvSpPr>
                <a:spLocks noChangeArrowheads="1"/>
              </p:cNvSpPr>
              <p:nvPr/>
            </p:nvSpPr>
            <p:spPr bwMode="auto">
              <a:xfrm>
                <a:off x="6891004" y="3251142"/>
                <a:ext cx="12961" cy="15122"/>
              </a:xfrm>
              <a:custGeom>
                <a:avLst/>
                <a:gdLst>
                  <a:gd name="T0" fmla="*/ 17 w 51"/>
                  <a:gd name="T1" fmla="*/ 55 h 61"/>
                  <a:gd name="T2" fmla="*/ 17 w 51"/>
                  <a:gd name="T3" fmla="*/ 55 h 61"/>
                  <a:gd name="T4" fmla="*/ 9 w 51"/>
                  <a:gd name="T5" fmla="*/ 18 h 61"/>
                  <a:gd name="T6" fmla="*/ 9 w 51"/>
                  <a:gd name="T7" fmla="*/ 18 h 61"/>
                  <a:gd name="T8" fmla="*/ 3 w 51"/>
                  <a:gd name="T9" fmla="*/ 40 h 61"/>
                  <a:gd name="T10" fmla="*/ 3 w 51"/>
                  <a:gd name="T11" fmla="*/ 40 h 61"/>
                  <a:gd name="T12" fmla="*/ 17 w 51"/>
                  <a:gd name="T13" fmla="*/ 55 h 61"/>
                </a:gdLst>
                <a:ahLst/>
                <a:cxnLst>
                  <a:cxn ang="0">
                    <a:pos x="T0" y="T1"/>
                  </a:cxn>
                  <a:cxn ang="0">
                    <a:pos x="T2" y="T3"/>
                  </a:cxn>
                  <a:cxn ang="0">
                    <a:pos x="T4" y="T5"/>
                  </a:cxn>
                  <a:cxn ang="0">
                    <a:pos x="T6" y="T7"/>
                  </a:cxn>
                  <a:cxn ang="0">
                    <a:pos x="T8" y="T9"/>
                  </a:cxn>
                  <a:cxn ang="0">
                    <a:pos x="T10" y="T11"/>
                  </a:cxn>
                  <a:cxn ang="0">
                    <a:pos x="T12" y="T13"/>
                  </a:cxn>
                </a:cxnLst>
                <a:rect l="0" t="0" r="r" b="b"/>
                <a:pathLst>
                  <a:path w="51" h="61">
                    <a:moveTo>
                      <a:pt x="17" y="55"/>
                    </a:moveTo>
                    <a:lnTo>
                      <a:pt x="17" y="55"/>
                    </a:lnTo>
                    <a:cubicBezTo>
                      <a:pt x="50" y="60"/>
                      <a:pt x="37" y="0"/>
                      <a:pt x="9" y="18"/>
                    </a:cubicBezTo>
                    <a:lnTo>
                      <a:pt x="9" y="18"/>
                    </a:lnTo>
                    <a:cubicBezTo>
                      <a:pt x="1" y="24"/>
                      <a:pt x="0" y="33"/>
                      <a:pt x="3" y="40"/>
                    </a:cubicBezTo>
                    <a:lnTo>
                      <a:pt x="3" y="40"/>
                    </a:lnTo>
                    <a:cubicBezTo>
                      <a:pt x="3" y="46"/>
                      <a:pt x="8" y="54"/>
                      <a:pt x="17" y="5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0" name="Freeform 121">
                <a:extLst>
                  <a:ext uri="{FF2B5EF4-FFF2-40B4-BE49-F238E27FC236}">
                    <a16:creationId xmlns:a16="http://schemas.microsoft.com/office/drawing/2014/main" id="{946F6D63-CD1B-EB45-B0D0-BE6B73E7D575}"/>
                  </a:ext>
                </a:extLst>
              </p:cNvPr>
              <p:cNvSpPr>
                <a:spLocks noChangeArrowheads="1"/>
              </p:cNvSpPr>
              <p:nvPr/>
            </p:nvSpPr>
            <p:spPr bwMode="auto">
              <a:xfrm>
                <a:off x="6876963" y="3296506"/>
                <a:ext cx="16201" cy="14042"/>
              </a:xfrm>
              <a:custGeom>
                <a:avLst/>
                <a:gdLst>
                  <a:gd name="T0" fmla="*/ 18 w 65"/>
                  <a:gd name="T1" fmla="*/ 39 h 58"/>
                  <a:gd name="T2" fmla="*/ 18 w 65"/>
                  <a:gd name="T3" fmla="*/ 39 h 58"/>
                  <a:gd name="T4" fmla="*/ 29 w 65"/>
                  <a:gd name="T5" fmla="*/ 46 h 58"/>
                  <a:gd name="T6" fmla="*/ 29 w 65"/>
                  <a:gd name="T7" fmla="*/ 46 h 58"/>
                  <a:gd name="T8" fmla="*/ 46 w 65"/>
                  <a:gd name="T9" fmla="*/ 18 h 58"/>
                  <a:gd name="T10" fmla="*/ 46 w 65"/>
                  <a:gd name="T11" fmla="*/ 18 h 58"/>
                  <a:gd name="T12" fmla="*/ 34 w 65"/>
                  <a:gd name="T13" fmla="*/ 11 h 58"/>
                  <a:gd name="T14" fmla="*/ 34 w 65"/>
                  <a:gd name="T15" fmla="*/ 11 h 58"/>
                  <a:gd name="T16" fmla="*/ 18 w 65"/>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18" y="39"/>
                    </a:moveTo>
                    <a:lnTo>
                      <a:pt x="18" y="39"/>
                    </a:lnTo>
                    <a:cubicBezTo>
                      <a:pt x="22" y="41"/>
                      <a:pt x="25" y="43"/>
                      <a:pt x="29" y="46"/>
                    </a:cubicBezTo>
                    <a:lnTo>
                      <a:pt x="29" y="46"/>
                    </a:lnTo>
                    <a:cubicBezTo>
                      <a:pt x="47" y="57"/>
                      <a:pt x="64" y="29"/>
                      <a:pt x="46" y="18"/>
                    </a:cubicBezTo>
                    <a:lnTo>
                      <a:pt x="46" y="18"/>
                    </a:lnTo>
                    <a:cubicBezTo>
                      <a:pt x="42" y="16"/>
                      <a:pt x="39" y="13"/>
                      <a:pt x="34" y="11"/>
                    </a:cubicBezTo>
                    <a:lnTo>
                      <a:pt x="34"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1" name="Freeform 122">
                <a:extLst>
                  <a:ext uri="{FF2B5EF4-FFF2-40B4-BE49-F238E27FC236}">
                    <a16:creationId xmlns:a16="http://schemas.microsoft.com/office/drawing/2014/main" id="{133271BC-39F0-994D-BD80-D6F6B6721F7D}"/>
                  </a:ext>
                </a:extLst>
              </p:cNvPr>
              <p:cNvSpPr>
                <a:spLocks noChangeArrowheads="1"/>
              </p:cNvSpPr>
              <p:nvPr/>
            </p:nvSpPr>
            <p:spPr bwMode="auto">
              <a:xfrm>
                <a:off x="6908286" y="3274904"/>
                <a:ext cx="16202" cy="14042"/>
              </a:xfrm>
              <a:custGeom>
                <a:avLst/>
                <a:gdLst>
                  <a:gd name="T0" fmla="*/ 29 w 66"/>
                  <a:gd name="T1" fmla="*/ 46 h 58"/>
                  <a:gd name="T2" fmla="*/ 29 w 66"/>
                  <a:gd name="T3" fmla="*/ 46 h 58"/>
                  <a:gd name="T4" fmla="*/ 47 w 66"/>
                  <a:gd name="T5" fmla="*/ 19 h 58"/>
                  <a:gd name="T6" fmla="*/ 47 w 66"/>
                  <a:gd name="T7" fmla="*/ 19 h 58"/>
                  <a:gd name="T8" fmla="*/ 35 w 66"/>
                  <a:gd name="T9" fmla="*/ 11 h 58"/>
                  <a:gd name="T10" fmla="*/ 35 w 66"/>
                  <a:gd name="T11" fmla="*/ 11 h 58"/>
                  <a:gd name="T12" fmla="*/ 18 w 66"/>
                  <a:gd name="T13" fmla="*/ 39 h 58"/>
                  <a:gd name="T14" fmla="*/ 18 w 66"/>
                  <a:gd name="T15" fmla="*/ 39 h 58"/>
                  <a:gd name="T16" fmla="*/ 29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29" y="46"/>
                    </a:moveTo>
                    <a:lnTo>
                      <a:pt x="29" y="46"/>
                    </a:lnTo>
                    <a:cubicBezTo>
                      <a:pt x="48" y="57"/>
                      <a:pt x="65" y="30"/>
                      <a:pt x="47" y="19"/>
                    </a:cubicBezTo>
                    <a:lnTo>
                      <a:pt x="47" y="19"/>
                    </a:lnTo>
                    <a:cubicBezTo>
                      <a:pt x="43" y="16"/>
                      <a:pt x="39" y="14"/>
                      <a:pt x="35" y="11"/>
                    </a:cubicBezTo>
                    <a:lnTo>
                      <a:pt x="35" y="11"/>
                    </a:lnTo>
                    <a:cubicBezTo>
                      <a:pt x="18" y="0"/>
                      <a:pt x="0" y="28"/>
                      <a:pt x="18" y="39"/>
                    </a:cubicBezTo>
                    <a:lnTo>
                      <a:pt x="18" y="39"/>
                    </a:lnTo>
                    <a:cubicBezTo>
                      <a:pt x="22" y="41"/>
                      <a:pt x="26" y="44"/>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2" name="Freeform 123">
                <a:extLst>
                  <a:ext uri="{FF2B5EF4-FFF2-40B4-BE49-F238E27FC236}">
                    <a16:creationId xmlns:a16="http://schemas.microsoft.com/office/drawing/2014/main" id="{37868EDC-736B-9947-ABA5-CFF936232A01}"/>
                  </a:ext>
                </a:extLst>
              </p:cNvPr>
              <p:cNvSpPr>
                <a:spLocks noChangeArrowheads="1"/>
              </p:cNvSpPr>
              <p:nvPr/>
            </p:nvSpPr>
            <p:spPr bwMode="auto">
              <a:xfrm>
                <a:off x="6918007" y="3308388"/>
                <a:ext cx="16201" cy="14041"/>
              </a:xfrm>
              <a:custGeom>
                <a:avLst/>
                <a:gdLst>
                  <a:gd name="T0" fmla="*/ 18 w 65"/>
                  <a:gd name="T1" fmla="*/ 38 h 57"/>
                  <a:gd name="T2" fmla="*/ 18 w 65"/>
                  <a:gd name="T3" fmla="*/ 38 h 57"/>
                  <a:gd name="T4" fmla="*/ 29 w 65"/>
                  <a:gd name="T5" fmla="*/ 45 h 57"/>
                  <a:gd name="T6" fmla="*/ 29 w 65"/>
                  <a:gd name="T7" fmla="*/ 45 h 57"/>
                  <a:gd name="T8" fmla="*/ 47 w 65"/>
                  <a:gd name="T9" fmla="*/ 18 h 57"/>
                  <a:gd name="T10" fmla="*/ 47 w 65"/>
                  <a:gd name="T11" fmla="*/ 18 h 57"/>
                  <a:gd name="T12" fmla="*/ 35 w 65"/>
                  <a:gd name="T13" fmla="*/ 11 h 57"/>
                  <a:gd name="T14" fmla="*/ 35 w 65"/>
                  <a:gd name="T15" fmla="*/ 11 h 57"/>
                  <a:gd name="T16" fmla="*/ 18 w 65"/>
                  <a:gd name="T17"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18" y="38"/>
                    </a:moveTo>
                    <a:lnTo>
                      <a:pt x="18" y="38"/>
                    </a:lnTo>
                    <a:cubicBezTo>
                      <a:pt x="21" y="41"/>
                      <a:pt x="26" y="43"/>
                      <a:pt x="29" y="45"/>
                    </a:cubicBezTo>
                    <a:lnTo>
                      <a:pt x="29" y="45"/>
                    </a:lnTo>
                    <a:cubicBezTo>
                      <a:pt x="47" y="56"/>
                      <a:pt x="64" y="29"/>
                      <a:pt x="47" y="18"/>
                    </a:cubicBezTo>
                    <a:lnTo>
                      <a:pt x="47" y="18"/>
                    </a:lnTo>
                    <a:cubicBezTo>
                      <a:pt x="43" y="15"/>
                      <a:pt x="39" y="13"/>
                      <a:pt x="35" y="11"/>
                    </a:cubicBezTo>
                    <a:lnTo>
                      <a:pt x="35" y="11"/>
                    </a:lnTo>
                    <a:cubicBezTo>
                      <a:pt x="17" y="0"/>
                      <a:pt x="0" y="27"/>
                      <a:pt x="1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3" name="Freeform 124">
                <a:extLst>
                  <a:ext uri="{FF2B5EF4-FFF2-40B4-BE49-F238E27FC236}">
                    <a16:creationId xmlns:a16="http://schemas.microsoft.com/office/drawing/2014/main" id="{3ADD0E9A-9325-A64F-A601-6CBC9B0BCF7A}"/>
                  </a:ext>
                </a:extLst>
              </p:cNvPr>
              <p:cNvSpPr>
                <a:spLocks noChangeArrowheads="1"/>
              </p:cNvSpPr>
              <p:nvPr/>
            </p:nvSpPr>
            <p:spPr bwMode="auto">
              <a:xfrm>
                <a:off x="6940689" y="3283545"/>
                <a:ext cx="16202" cy="14042"/>
              </a:xfrm>
              <a:custGeom>
                <a:avLst/>
                <a:gdLst>
                  <a:gd name="T0" fmla="*/ 29 w 65"/>
                  <a:gd name="T1" fmla="*/ 45 h 58"/>
                  <a:gd name="T2" fmla="*/ 29 w 65"/>
                  <a:gd name="T3" fmla="*/ 45 h 58"/>
                  <a:gd name="T4" fmla="*/ 46 w 65"/>
                  <a:gd name="T5" fmla="*/ 18 h 58"/>
                  <a:gd name="T6" fmla="*/ 46 w 65"/>
                  <a:gd name="T7" fmla="*/ 18 h 58"/>
                  <a:gd name="T8" fmla="*/ 35 w 65"/>
                  <a:gd name="T9" fmla="*/ 11 h 58"/>
                  <a:gd name="T10" fmla="*/ 35 w 65"/>
                  <a:gd name="T11" fmla="*/ 11 h 58"/>
                  <a:gd name="T12" fmla="*/ 17 w 65"/>
                  <a:gd name="T13" fmla="*/ 39 h 58"/>
                  <a:gd name="T14" fmla="*/ 17 w 65"/>
                  <a:gd name="T15" fmla="*/ 39 h 58"/>
                  <a:gd name="T16" fmla="*/ 29 w 65"/>
                  <a:gd name="T17" fmla="*/ 4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29" y="45"/>
                    </a:moveTo>
                    <a:lnTo>
                      <a:pt x="29" y="45"/>
                    </a:lnTo>
                    <a:cubicBezTo>
                      <a:pt x="47" y="57"/>
                      <a:pt x="64" y="29"/>
                      <a:pt x="46" y="18"/>
                    </a:cubicBezTo>
                    <a:lnTo>
                      <a:pt x="46" y="18"/>
                    </a:lnTo>
                    <a:cubicBezTo>
                      <a:pt x="42" y="15"/>
                      <a:pt x="38" y="13"/>
                      <a:pt x="35" y="11"/>
                    </a:cubicBezTo>
                    <a:lnTo>
                      <a:pt x="35" y="11"/>
                    </a:lnTo>
                    <a:cubicBezTo>
                      <a:pt x="17" y="0"/>
                      <a:pt x="0" y="27"/>
                      <a:pt x="17" y="39"/>
                    </a:cubicBezTo>
                    <a:lnTo>
                      <a:pt x="17" y="39"/>
                    </a:lnTo>
                    <a:cubicBezTo>
                      <a:pt x="22" y="41"/>
                      <a:pt x="25" y="43"/>
                      <a:pt x="29"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4" name="Freeform 125">
                <a:extLst>
                  <a:ext uri="{FF2B5EF4-FFF2-40B4-BE49-F238E27FC236}">
                    <a16:creationId xmlns:a16="http://schemas.microsoft.com/office/drawing/2014/main" id="{BD747D9D-5E07-9241-B3D3-886EFAC192BD}"/>
                  </a:ext>
                </a:extLst>
              </p:cNvPr>
              <p:cNvSpPr>
                <a:spLocks noChangeArrowheads="1"/>
              </p:cNvSpPr>
              <p:nvPr/>
            </p:nvSpPr>
            <p:spPr bwMode="auto">
              <a:xfrm>
                <a:off x="6942850" y="3252223"/>
                <a:ext cx="16202" cy="14041"/>
              </a:xfrm>
              <a:custGeom>
                <a:avLst/>
                <a:gdLst>
                  <a:gd name="T0" fmla="*/ 30 w 66"/>
                  <a:gd name="T1" fmla="*/ 46 h 58"/>
                  <a:gd name="T2" fmla="*/ 30 w 66"/>
                  <a:gd name="T3" fmla="*/ 46 h 58"/>
                  <a:gd name="T4" fmla="*/ 47 w 66"/>
                  <a:gd name="T5" fmla="*/ 18 h 58"/>
                  <a:gd name="T6" fmla="*/ 47 w 66"/>
                  <a:gd name="T7" fmla="*/ 18 h 58"/>
                  <a:gd name="T8" fmla="*/ 36 w 66"/>
                  <a:gd name="T9" fmla="*/ 11 h 58"/>
                  <a:gd name="T10" fmla="*/ 36 w 66"/>
                  <a:gd name="T11" fmla="*/ 11 h 58"/>
                  <a:gd name="T12" fmla="*/ 18 w 66"/>
                  <a:gd name="T13" fmla="*/ 39 h 58"/>
                  <a:gd name="T14" fmla="*/ 18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7" y="57"/>
                      <a:pt x="65" y="30"/>
                      <a:pt x="47" y="18"/>
                    </a:cubicBezTo>
                    <a:lnTo>
                      <a:pt x="47" y="18"/>
                    </a:lnTo>
                    <a:cubicBezTo>
                      <a:pt x="43" y="16"/>
                      <a:pt x="39" y="14"/>
                      <a:pt x="36" y="11"/>
                    </a:cubicBezTo>
                    <a:lnTo>
                      <a:pt x="36" y="11"/>
                    </a:lnTo>
                    <a:cubicBezTo>
                      <a:pt x="17" y="0"/>
                      <a:pt x="0" y="28"/>
                      <a:pt x="18" y="39"/>
                    </a:cubicBezTo>
                    <a:lnTo>
                      <a:pt x="18" y="39"/>
                    </a:lnTo>
                    <a:cubicBezTo>
                      <a:pt x="22" y="41"/>
                      <a:pt x="26" y="43"/>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5" name="Freeform 126">
                <a:extLst>
                  <a:ext uri="{FF2B5EF4-FFF2-40B4-BE49-F238E27FC236}">
                    <a16:creationId xmlns:a16="http://schemas.microsoft.com/office/drawing/2014/main" id="{89472D28-B533-C34C-99CC-FE2C34451C5E}"/>
                  </a:ext>
                </a:extLst>
              </p:cNvPr>
              <p:cNvSpPr>
                <a:spLocks noChangeArrowheads="1"/>
              </p:cNvSpPr>
              <p:nvPr/>
            </p:nvSpPr>
            <p:spPr bwMode="auto">
              <a:xfrm>
                <a:off x="6964452" y="3304068"/>
                <a:ext cx="16202" cy="14041"/>
              </a:xfrm>
              <a:custGeom>
                <a:avLst/>
                <a:gdLst>
                  <a:gd name="T0" fmla="*/ 18 w 65"/>
                  <a:gd name="T1" fmla="*/ 39 h 58"/>
                  <a:gd name="T2" fmla="*/ 18 w 65"/>
                  <a:gd name="T3" fmla="*/ 39 h 58"/>
                  <a:gd name="T4" fmla="*/ 29 w 65"/>
                  <a:gd name="T5" fmla="*/ 46 h 58"/>
                  <a:gd name="T6" fmla="*/ 29 w 65"/>
                  <a:gd name="T7" fmla="*/ 46 h 58"/>
                  <a:gd name="T8" fmla="*/ 47 w 65"/>
                  <a:gd name="T9" fmla="*/ 19 h 58"/>
                  <a:gd name="T10" fmla="*/ 47 w 65"/>
                  <a:gd name="T11" fmla="*/ 19 h 58"/>
                  <a:gd name="T12" fmla="*/ 36 w 65"/>
                  <a:gd name="T13" fmla="*/ 11 h 58"/>
                  <a:gd name="T14" fmla="*/ 36 w 65"/>
                  <a:gd name="T15" fmla="*/ 11 h 58"/>
                  <a:gd name="T16" fmla="*/ 18 w 65"/>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18" y="39"/>
                    </a:moveTo>
                    <a:lnTo>
                      <a:pt x="18" y="39"/>
                    </a:lnTo>
                    <a:cubicBezTo>
                      <a:pt x="22" y="41"/>
                      <a:pt x="26" y="44"/>
                      <a:pt x="29" y="46"/>
                    </a:cubicBezTo>
                    <a:lnTo>
                      <a:pt x="29" y="46"/>
                    </a:lnTo>
                    <a:cubicBezTo>
                      <a:pt x="47" y="57"/>
                      <a:pt x="64" y="30"/>
                      <a:pt x="47" y="19"/>
                    </a:cubicBezTo>
                    <a:lnTo>
                      <a:pt x="47" y="19"/>
                    </a:lnTo>
                    <a:cubicBezTo>
                      <a:pt x="43" y="16"/>
                      <a:pt x="39" y="14"/>
                      <a:pt x="36" y="11"/>
                    </a:cubicBezTo>
                    <a:lnTo>
                      <a:pt x="36"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6" name="Freeform 127">
                <a:extLst>
                  <a:ext uri="{FF2B5EF4-FFF2-40B4-BE49-F238E27FC236}">
                    <a16:creationId xmlns:a16="http://schemas.microsoft.com/office/drawing/2014/main" id="{8B2D130F-91A4-D74C-A98C-370202494D9B}"/>
                  </a:ext>
                </a:extLst>
              </p:cNvPr>
              <p:cNvSpPr>
                <a:spLocks noChangeArrowheads="1"/>
              </p:cNvSpPr>
              <p:nvPr/>
            </p:nvSpPr>
            <p:spPr bwMode="auto">
              <a:xfrm>
                <a:off x="6960131" y="3324589"/>
                <a:ext cx="16202" cy="14042"/>
              </a:xfrm>
              <a:custGeom>
                <a:avLst/>
                <a:gdLst>
                  <a:gd name="T0" fmla="*/ 35 w 65"/>
                  <a:gd name="T1" fmla="*/ 12 h 59"/>
                  <a:gd name="T2" fmla="*/ 35 w 65"/>
                  <a:gd name="T3" fmla="*/ 12 h 59"/>
                  <a:gd name="T4" fmla="*/ 17 w 65"/>
                  <a:gd name="T5" fmla="*/ 39 h 59"/>
                  <a:gd name="T6" fmla="*/ 17 w 65"/>
                  <a:gd name="T7" fmla="*/ 39 h 59"/>
                  <a:gd name="T8" fmla="*/ 28 w 65"/>
                  <a:gd name="T9" fmla="*/ 46 h 59"/>
                  <a:gd name="T10" fmla="*/ 28 w 65"/>
                  <a:gd name="T11" fmla="*/ 46 h 59"/>
                  <a:gd name="T12" fmla="*/ 46 w 65"/>
                  <a:gd name="T13" fmla="*/ 19 h 59"/>
                  <a:gd name="T14" fmla="*/ 46 w 65"/>
                  <a:gd name="T15" fmla="*/ 19 h 59"/>
                  <a:gd name="T16" fmla="*/ 35 w 65"/>
                  <a:gd name="T17" fmla="*/ 1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9">
                    <a:moveTo>
                      <a:pt x="35" y="12"/>
                    </a:moveTo>
                    <a:lnTo>
                      <a:pt x="35" y="12"/>
                    </a:lnTo>
                    <a:cubicBezTo>
                      <a:pt x="17" y="0"/>
                      <a:pt x="0" y="28"/>
                      <a:pt x="17" y="39"/>
                    </a:cubicBezTo>
                    <a:lnTo>
                      <a:pt x="17" y="39"/>
                    </a:lnTo>
                    <a:cubicBezTo>
                      <a:pt x="21" y="42"/>
                      <a:pt x="25" y="44"/>
                      <a:pt x="28" y="46"/>
                    </a:cubicBezTo>
                    <a:lnTo>
                      <a:pt x="28" y="46"/>
                    </a:lnTo>
                    <a:cubicBezTo>
                      <a:pt x="47" y="58"/>
                      <a:pt x="64" y="30"/>
                      <a:pt x="46" y="19"/>
                    </a:cubicBezTo>
                    <a:lnTo>
                      <a:pt x="46" y="19"/>
                    </a:lnTo>
                    <a:cubicBezTo>
                      <a:pt x="42" y="17"/>
                      <a:pt x="38" y="14"/>
                      <a:pt x="35" y="1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7" name="Freeform 128">
                <a:extLst>
                  <a:ext uri="{FF2B5EF4-FFF2-40B4-BE49-F238E27FC236}">
                    <a16:creationId xmlns:a16="http://schemas.microsoft.com/office/drawing/2014/main" id="{58FF64C4-3DC3-5D4D-A1ED-787C8DAA088C}"/>
                  </a:ext>
                </a:extLst>
              </p:cNvPr>
              <p:cNvSpPr>
                <a:spLocks noChangeArrowheads="1"/>
              </p:cNvSpPr>
              <p:nvPr/>
            </p:nvSpPr>
            <p:spPr bwMode="auto">
              <a:xfrm>
                <a:off x="6980654" y="3355913"/>
                <a:ext cx="15122" cy="12961"/>
              </a:xfrm>
              <a:custGeom>
                <a:avLst/>
                <a:gdLst>
                  <a:gd name="T0" fmla="*/ 20 w 60"/>
                  <a:gd name="T1" fmla="*/ 2 h 51"/>
                  <a:gd name="T2" fmla="*/ 20 w 60"/>
                  <a:gd name="T3" fmla="*/ 2 h 51"/>
                  <a:gd name="T4" fmla="*/ 4 w 60"/>
                  <a:gd name="T5" fmla="*/ 17 h 51"/>
                  <a:gd name="T6" fmla="*/ 4 w 60"/>
                  <a:gd name="T7" fmla="*/ 17 h 51"/>
                  <a:gd name="T8" fmla="*/ 41 w 60"/>
                  <a:gd name="T9" fmla="*/ 8 h 51"/>
                  <a:gd name="T10" fmla="*/ 41 w 60"/>
                  <a:gd name="T11" fmla="*/ 8 h 51"/>
                  <a:gd name="T12" fmla="*/ 20 w 60"/>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60" h="51">
                    <a:moveTo>
                      <a:pt x="20" y="2"/>
                    </a:moveTo>
                    <a:lnTo>
                      <a:pt x="20" y="2"/>
                    </a:lnTo>
                    <a:cubicBezTo>
                      <a:pt x="13" y="3"/>
                      <a:pt x="5" y="7"/>
                      <a:pt x="4" y="17"/>
                    </a:cubicBezTo>
                    <a:lnTo>
                      <a:pt x="4" y="17"/>
                    </a:lnTo>
                    <a:cubicBezTo>
                      <a:pt x="0" y="50"/>
                      <a:pt x="59" y="36"/>
                      <a:pt x="41" y="8"/>
                    </a:cubicBezTo>
                    <a:lnTo>
                      <a:pt x="41" y="8"/>
                    </a:lnTo>
                    <a:cubicBezTo>
                      <a:pt x="35" y="1"/>
                      <a:pt x="27" y="0"/>
                      <a:pt x="2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8" name="Freeform 129">
                <a:extLst>
                  <a:ext uri="{FF2B5EF4-FFF2-40B4-BE49-F238E27FC236}">
                    <a16:creationId xmlns:a16="http://schemas.microsoft.com/office/drawing/2014/main" id="{B5E73C5F-3F30-334C-95DA-AC4129517E24}"/>
                  </a:ext>
                </a:extLst>
              </p:cNvPr>
              <p:cNvSpPr>
                <a:spLocks noChangeArrowheads="1"/>
              </p:cNvSpPr>
              <p:nvPr/>
            </p:nvSpPr>
            <p:spPr bwMode="auto">
              <a:xfrm>
                <a:off x="6949330" y="3340792"/>
                <a:ext cx="16202" cy="14041"/>
              </a:xfrm>
              <a:custGeom>
                <a:avLst/>
                <a:gdLst>
                  <a:gd name="T0" fmla="*/ 18 w 66"/>
                  <a:gd name="T1" fmla="*/ 39 h 58"/>
                  <a:gd name="T2" fmla="*/ 18 w 66"/>
                  <a:gd name="T3" fmla="*/ 39 h 58"/>
                  <a:gd name="T4" fmla="*/ 29 w 66"/>
                  <a:gd name="T5" fmla="*/ 46 h 58"/>
                  <a:gd name="T6" fmla="*/ 29 w 66"/>
                  <a:gd name="T7" fmla="*/ 46 h 58"/>
                  <a:gd name="T8" fmla="*/ 46 w 66"/>
                  <a:gd name="T9" fmla="*/ 19 h 58"/>
                  <a:gd name="T10" fmla="*/ 46 w 66"/>
                  <a:gd name="T11" fmla="*/ 19 h 58"/>
                  <a:gd name="T12" fmla="*/ 35 w 66"/>
                  <a:gd name="T13" fmla="*/ 11 h 58"/>
                  <a:gd name="T14" fmla="*/ 35 w 66"/>
                  <a:gd name="T15" fmla="*/ 11 h 58"/>
                  <a:gd name="T16" fmla="*/ 18 w 66"/>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8" y="39"/>
                    </a:moveTo>
                    <a:lnTo>
                      <a:pt x="18" y="39"/>
                    </a:lnTo>
                    <a:cubicBezTo>
                      <a:pt x="22" y="41"/>
                      <a:pt x="26" y="44"/>
                      <a:pt x="29" y="46"/>
                    </a:cubicBezTo>
                    <a:lnTo>
                      <a:pt x="29" y="46"/>
                    </a:lnTo>
                    <a:cubicBezTo>
                      <a:pt x="48" y="57"/>
                      <a:pt x="65" y="29"/>
                      <a:pt x="46" y="19"/>
                    </a:cubicBezTo>
                    <a:lnTo>
                      <a:pt x="46" y="19"/>
                    </a:lnTo>
                    <a:cubicBezTo>
                      <a:pt x="43" y="16"/>
                      <a:pt x="39" y="14"/>
                      <a:pt x="35" y="11"/>
                    </a:cubicBezTo>
                    <a:lnTo>
                      <a:pt x="35" y="11"/>
                    </a:lnTo>
                    <a:cubicBezTo>
                      <a:pt x="18"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9" name="Freeform 130">
                <a:extLst>
                  <a:ext uri="{FF2B5EF4-FFF2-40B4-BE49-F238E27FC236}">
                    <a16:creationId xmlns:a16="http://schemas.microsoft.com/office/drawing/2014/main" id="{CF4E4FC4-1549-0240-8D2C-C6A690AF9B0D}"/>
                  </a:ext>
                </a:extLst>
              </p:cNvPr>
              <p:cNvSpPr>
                <a:spLocks noChangeArrowheads="1"/>
              </p:cNvSpPr>
              <p:nvPr/>
            </p:nvSpPr>
            <p:spPr bwMode="auto">
              <a:xfrm>
                <a:off x="6560489" y="3388317"/>
                <a:ext cx="11882" cy="10801"/>
              </a:xfrm>
              <a:custGeom>
                <a:avLst/>
                <a:gdLst>
                  <a:gd name="T0" fmla="*/ 29 w 50"/>
                  <a:gd name="T1" fmla="*/ 36 h 42"/>
                  <a:gd name="T2" fmla="*/ 29 w 50"/>
                  <a:gd name="T3" fmla="*/ 36 h 42"/>
                  <a:gd name="T4" fmla="*/ 21 w 50"/>
                  <a:gd name="T5" fmla="*/ 4 h 42"/>
                  <a:gd name="T6" fmla="*/ 21 w 50"/>
                  <a:gd name="T7" fmla="*/ 4 h 42"/>
                  <a:gd name="T8" fmla="*/ 29 w 50"/>
                  <a:gd name="T9" fmla="*/ 36 h 42"/>
                </a:gdLst>
                <a:ahLst/>
                <a:cxnLst>
                  <a:cxn ang="0">
                    <a:pos x="T0" y="T1"/>
                  </a:cxn>
                  <a:cxn ang="0">
                    <a:pos x="T2" y="T3"/>
                  </a:cxn>
                  <a:cxn ang="0">
                    <a:pos x="T4" y="T5"/>
                  </a:cxn>
                  <a:cxn ang="0">
                    <a:pos x="T6" y="T7"/>
                  </a:cxn>
                  <a:cxn ang="0">
                    <a:pos x="T8" y="T9"/>
                  </a:cxn>
                </a:cxnLst>
                <a:rect l="0" t="0" r="r" b="b"/>
                <a:pathLst>
                  <a:path w="50" h="42">
                    <a:moveTo>
                      <a:pt x="29" y="36"/>
                    </a:moveTo>
                    <a:lnTo>
                      <a:pt x="29" y="36"/>
                    </a:lnTo>
                    <a:cubicBezTo>
                      <a:pt x="49" y="31"/>
                      <a:pt x="42" y="0"/>
                      <a:pt x="21" y="4"/>
                    </a:cubicBezTo>
                    <a:lnTo>
                      <a:pt x="21" y="4"/>
                    </a:lnTo>
                    <a:cubicBezTo>
                      <a:pt x="0" y="9"/>
                      <a:pt x="8" y="41"/>
                      <a:pt x="29"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0" name="Freeform 131">
                <a:extLst>
                  <a:ext uri="{FF2B5EF4-FFF2-40B4-BE49-F238E27FC236}">
                    <a16:creationId xmlns:a16="http://schemas.microsoft.com/office/drawing/2014/main" id="{82D47556-F3CA-084E-B502-EEF5C85C24F2}"/>
                  </a:ext>
                </a:extLst>
              </p:cNvPr>
              <p:cNvSpPr>
                <a:spLocks noChangeArrowheads="1"/>
              </p:cNvSpPr>
              <p:nvPr/>
            </p:nvSpPr>
            <p:spPr bwMode="auto">
              <a:xfrm>
                <a:off x="6542128" y="3361314"/>
                <a:ext cx="14041" cy="10801"/>
              </a:xfrm>
              <a:custGeom>
                <a:avLst/>
                <a:gdLst>
                  <a:gd name="T0" fmla="*/ 27 w 58"/>
                  <a:gd name="T1" fmla="*/ 39 h 45"/>
                  <a:gd name="T2" fmla="*/ 27 w 58"/>
                  <a:gd name="T3" fmla="*/ 39 h 45"/>
                  <a:gd name="T4" fmla="*/ 36 w 58"/>
                  <a:gd name="T5" fmla="*/ 37 h 45"/>
                  <a:gd name="T6" fmla="*/ 36 w 58"/>
                  <a:gd name="T7" fmla="*/ 37 h 45"/>
                  <a:gd name="T8" fmla="*/ 30 w 58"/>
                  <a:gd name="T9" fmla="*/ 5 h 45"/>
                  <a:gd name="T10" fmla="*/ 30 w 58"/>
                  <a:gd name="T11" fmla="*/ 5 h 45"/>
                  <a:gd name="T12" fmla="*/ 20 w 58"/>
                  <a:gd name="T13" fmla="*/ 7 h 45"/>
                  <a:gd name="T14" fmla="*/ 20 w 58"/>
                  <a:gd name="T15" fmla="*/ 7 h 45"/>
                  <a:gd name="T16" fmla="*/ 27 w 58"/>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7" y="39"/>
                    </a:moveTo>
                    <a:lnTo>
                      <a:pt x="27" y="39"/>
                    </a:lnTo>
                    <a:cubicBezTo>
                      <a:pt x="31" y="38"/>
                      <a:pt x="33" y="37"/>
                      <a:pt x="36" y="37"/>
                    </a:cubicBezTo>
                    <a:lnTo>
                      <a:pt x="36" y="37"/>
                    </a:lnTo>
                    <a:cubicBezTo>
                      <a:pt x="57" y="32"/>
                      <a:pt x="49" y="0"/>
                      <a:pt x="30" y="5"/>
                    </a:cubicBezTo>
                    <a:lnTo>
                      <a:pt x="30" y="5"/>
                    </a:lnTo>
                    <a:cubicBezTo>
                      <a:pt x="26" y="5"/>
                      <a:pt x="23" y="7"/>
                      <a:pt x="20" y="7"/>
                    </a:cubicBezTo>
                    <a:lnTo>
                      <a:pt x="20" y="7"/>
                    </a:lnTo>
                    <a:cubicBezTo>
                      <a:pt x="0" y="12"/>
                      <a:pt x="7" y="44"/>
                      <a:pt x="2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1" name="Freeform 132">
                <a:extLst>
                  <a:ext uri="{FF2B5EF4-FFF2-40B4-BE49-F238E27FC236}">
                    <a16:creationId xmlns:a16="http://schemas.microsoft.com/office/drawing/2014/main" id="{D92CBEF5-9D5B-3C48-96A2-BE7A11C36AF7}"/>
                  </a:ext>
                </a:extLst>
              </p:cNvPr>
              <p:cNvSpPr>
                <a:spLocks noChangeArrowheads="1"/>
              </p:cNvSpPr>
              <p:nvPr/>
            </p:nvSpPr>
            <p:spPr bwMode="auto">
              <a:xfrm>
                <a:off x="6569130" y="3342952"/>
                <a:ext cx="14042" cy="10801"/>
              </a:xfrm>
              <a:custGeom>
                <a:avLst/>
                <a:gdLst>
                  <a:gd name="T0" fmla="*/ 27 w 58"/>
                  <a:gd name="T1" fmla="*/ 38 h 44"/>
                  <a:gd name="T2" fmla="*/ 27 w 58"/>
                  <a:gd name="T3" fmla="*/ 38 h 44"/>
                  <a:gd name="T4" fmla="*/ 37 w 58"/>
                  <a:gd name="T5" fmla="*/ 36 h 44"/>
                  <a:gd name="T6" fmla="*/ 37 w 58"/>
                  <a:gd name="T7" fmla="*/ 36 h 44"/>
                  <a:gd name="T8" fmla="*/ 30 w 58"/>
                  <a:gd name="T9" fmla="*/ 5 h 44"/>
                  <a:gd name="T10" fmla="*/ 30 w 58"/>
                  <a:gd name="T11" fmla="*/ 5 h 44"/>
                  <a:gd name="T12" fmla="*/ 20 w 58"/>
                  <a:gd name="T13" fmla="*/ 6 h 44"/>
                  <a:gd name="T14" fmla="*/ 20 w 58"/>
                  <a:gd name="T15" fmla="*/ 6 h 44"/>
                  <a:gd name="T16" fmla="*/ 27 w 58"/>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7" y="38"/>
                    </a:moveTo>
                    <a:lnTo>
                      <a:pt x="27" y="38"/>
                    </a:lnTo>
                    <a:cubicBezTo>
                      <a:pt x="31" y="38"/>
                      <a:pt x="34" y="37"/>
                      <a:pt x="37" y="36"/>
                    </a:cubicBezTo>
                    <a:lnTo>
                      <a:pt x="37" y="36"/>
                    </a:lnTo>
                    <a:cubicBezTo>
                      <a:pt x="57" y="32"/>
                      <a:pt x="50" y="0"/>
                      <a:pt x="30" y="5"/>
                    </a:cubicBezTo>
                    <a:lnTo>
                      <a:pt x="30" y="5"/>
                    </a:lnTo>
                    <a:cubicBezTo>
                      <a:pt x="26" y="5"/>
                      <a:pt x="23" y="6"/>
                      <a:pt x="20" y="6"/>
                    </a:cubicBezTo>
                    <a:lnTo>
                      <a:pt x="20" y="6"/>
                    </a:lnTo>
                    <a:cubicBezTo>
                      <a:pt x="0" y="11"/>
                      <a:pt x="7" y="43"/>
                      <a:pt x="2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2" name="Freeform 133">
                <a:extLst>
                  <a:ext uri="{FF2B5EF4-FFF2-40B4-BE49-F238E27FC236}">
                    <a16:creationId xmlns:a16="http://schemas.microsoft.com/office/drawing/2014/main" id="{2947FBDC-95D1-694E-AB5B-09CC8A8BC313}"/>
                  </a:ext>
                </a:extLst>
              </p:cNvPr>
              <p:cNvSpPr>
                <a:spLocks noChangeArrowheads="1"/>
              </p:cNvSpPr>
              <p:nvPr/>
            </p:nvSpPr>
            <p:spPr bwMode="auto">
              <a:xfrm>
                <a:off x="6558329" y="3368875"/>
                <a:ext cx="14042" cy="10801"/>
              </a:xfrm>
              <a:custGeom>
                <a:avLst/>
                <a:gdLst>
                  <a:gd name="T0" fmla="*/ 27 w 58"/>
                  <a:gd name="T1" fmla="*/ 39 h 44"/>
                  <a:gd name="T2" fmla="*/ 27 w 58"/>
                  <a:gd name="T3" fmla="*/ 39 h 44"/>
                  <a:gd name="T4" fmla="*/ 37 w 58"/>
                  <a:gd name="T5" fmla="*/ 37 h 44"/>
                  <a:gd name="T6" fmla="*/ 37 w 58"/>
                  <a:gd name="T7" fmla="*/ 37 h 44"/>
                  <a:gd name="T8" fmla="*/ 29 w 58"/>
                  <a:gd name="T9" fmla="*/ 5 h 44"/>
                  <a:gd name="T10" fmla="*/ 29 w 58"/>
                  <a:gd name="T11" fmla="*/ 5 h 44"/>
                  <a:gd name="T12" fmla="*/ 20 w 58"/>
                  <a:gd name="T13" fmla="*/ 7 h 44"/>
                  <a:gd name="T14" fmla="*/ 20 w 58"/>
                  <a:gd name="T15" fmla="*/ 7 h 44"/>
                  <a:gd name="T16" fmla="*/ 27 w 58"/>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7" y="39"/>
                    </a:moveTo>
                    <a:lnTo>
                      <a:pt x="27" y="39"/>
                    </a:lnTo>
                    <a:cubicBezTo>
                      <a:pt x="30" y="38"/>
                      <a:pt x="34" y="38"/>
                      <a:pt x="37" y="37"/>
                    </a:cubicBezTo>
                    <a:lnTo>
                      <a:pt x="37" y="37"/>
                    </a:lnTo>
                    <a:cubicBezTo>
                      <a:pt x="57" y="32"/>
                      <a:pt x="50" y="0"/>
                      <a:pt x="29" y="5"/>
                    </a:cubicBezTo>
                    <a:lnTo>
                      <a:pt x="29" y="5"/>
                    </a:lnTo>
                    <a:cubicBezTo>
                      <a:pt x="26" y="6"/>
                      <a:pt x="23" y="7"/>
                      <a:pt x="20" y="7"/>
                    </a:cubicBezTo>
                    <a:lnTo>
                      <a:pt x="20" y="7"/>
                    </a:lnTo>
                    <a:cubicBezTo>
                      <a:pt x="0" y="12"/>
                      <a:pt x="7" y="43"/>
                      <a:pt x="2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3" name="Freeform 134">
                <a:extLst>
                  <a:ext uri="{FF2B5EF4-FFF2-40B4-BE49-F238E27FC236}">
                    <a16:creationId xmlns:a16="http://schemas.microsoft.com/office/drawing/2014/main" id="{97FCA7EE-20B4-AB49-97D2-D72523AF3BFB}"/>
                  </a:ext>
                </a:extLst>
              </p:cNvPr>
              <p:cNvSpPr>
                <a:spLocks noChangeArrowheads="1"/>
              </p:cNvSpPr>
              <p:nvPr/>
            </p:nvSpPr>
            <p:spPr bwMode="auto">
              <a:xfrm>
                <a:off x="6593973" y="3377516"/>
                <a:ext cx="10801" cy="14041"/>
              </a:xfrm>
              <a:custGeom>
                <a:avLst/>
                <a:gdLst>
                  <a:gd name="T0" fmla="*/ 37 w 43"/>
                  <a:gd name="T1" fmla="*/ 26 h 56"/>
                  <a:gd name="T2" fmla="*/ 37 w 43"/>
                  <a:gd name="T3" fmla="*/ 26 h 56"/>
                  <a:gd name="T4" fmla="*/ 36 w 43"/>
                  <a:gd name="T5" fmla="*/ 21 h 56"/>
                  <a:gd name="T6" fmla="*/ 36 w 43"/>
                  <a:gd name="T7" fmla="*/ 21 h 56"/>
                  <a:gd name="T8" fmla="*/ 4 w 43"/>
                  <a:gd name="T9" fmla="*/ 28 h 56"/>
                  <a:gd name="T10" fmla="*/ 4 w 43"/>
                  <a:gd name="T11" fmla="*/ 28 h 56"/>
                  <a:gd name="T12" fmla="*/ 6 w 43"/>
                  <a:gd name="T13" fmla="*/ 34 h 56"/>
                  <a:gd name="T14" fmla="*/ 6 w 43"/>
                  <a:gd name="T15" fmla="*/ 34 h 56"/>
                  <a:gd name="T16" fmla="*/ 37 w 43"/>
                  <a:gd name="T17" fmla="*/ 2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6">
                    <a:moveTo>
                      <a:pt x="37" y="26"/>
                    </a:moveTo>
                    <a:lnTo>
                      <a:pt x="37" y="26"/>
                    </a:lnTo>
                    <a:cubicBezTo>
                      <a:pt x="37" y="25"/>
                      <a:pt x="36" y="23"/>
                      <a:pt x="36" y="21"/>
                    </a:cubicBezTo>
                    <a:lnTo>
                      <a:pt x="36" y="21"/>
                    </a:lnTo>
                    <a:cubicBezTo>
                      <a:pt x="32" y="0"/>
                      <a:pt x="0" y="7"/>
                      <a:pt x="4" y="28"/>
                    </a:cubicBezTo>
                    <a:lnTo>
                      <a:pt x="4" y="28"/>
                    </a:lnTo>
                    <a:cubicBezTo>
                      <a:pt x="5" y="30"/>
                      <a:pt x="5" y="32"/>
                      <a:pt x="6" y="34"/>
                    </a:cubicBezTo>
                    <a:lnTo>
                      <a:pt x="6" y="34"/>
                    </a:lnTo>
                    <a:cubicBezTo>
                      <a:pt x="10" y="55"/>
                      <a:pt x="42" y="47"/>
                      <a:pt x="37"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4" name="Freeform 135">
                <a:extLst>
                  <a:ext uri="{FF2B5EF4-FFF2-40B4-BE49-F238E27FC236}">
                    <a16:creationId xmlns:a16="http://schemas.microsoft.com/office/drawing/2014/main" id="{0494804C-0AE2-5548-B415-62E68501E132}"/>
                  </a:ext>
                </a:extLst>
              </p:cNvPr>
              <p:cNvSpPr>
                <a:spLocks noChangeArrowheads="1"/>
              </p:cNvSpPr>
              <p:nvPr/>
            </p:nvSpPr>
            <p:spPr bwMode="auto">
              <a:xfrm>
                <a:off x="6598294" y="3347273"/>
                <a:ext cx="16201" cy="14041"/>
              </a:xfrm>
              <a:custGeom>
                <a:avLst/>
                <a:gdLst>
                  <a:gd name="T0" fmla="*/ 29 w 66"/>
                  <a:gd name="T1" fmla="*/ 46 h 58"/>
                  <a:gd name="T2" fmla="*/ 29 w 66"/>
                  <a:gd name="T3" fmla="*/ 46 h 58"/>
                  <a:gd name="T4" fmla="*/ 46 w 66"/>
                  <a:gd name="T5" fmla="*/ 18 h 58"/>
                  <a:gd name="T6" fmla="*/ 46 w 66"/>
                  <a:gd name="T7" fmla="*/ 18 h 58"/>
                  <a:gd name="T8" fmla="*/ 35 w 66"/>
                  <a:gd name="T9" fmla="*/ 11 h 58"/>
                  <a:gd name="T10" fmla="*/ 35 w 66"/>
                  <a:gd name="T11" fmla="*/ 11 h 58"/>
                  <a:gd name="T12" fmla="*/ 18 w 66"/>
                  <a:gd name="T13" fmla="*/ 38 h 58"/>
                  <a:gd name="T14" fmla="*/ 18 w 66"/>
                  <a:gd name="T15" fmla="*/ 38 h 58"/>
                  <a:gd name="T16" fmla="*/ 29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29" y="46"/>
                    </a:moveTo>
                    <a:lnTo>
                      <a:pt x="29" y="46"/>
                    </a:lnTo>
                    <a:cubicBezTo>
                      <a:pt x="47" y="57"/>
                      <a:pt x="65" y="29"/>
                      <a:pt x="46" y="18"/>
                    </a:cubicBezTo>
                    <a:lnTo>
                      <a:pt x="46" y="18"/>
                    </a:lnTo>
                    <a:cubicBezTo>
                      <a:pt x="43" y="16"/>
                      <a:pt x="39" y="13"/>
                      <a:pt x="35" y="11"/>
                    </a:cubicBezTo>
                    <a:lnTo>
                      <a:pt x="35" y="11"/>
                    </a:lnTo>
                    <a:cubicBezTo>
                      <a:pt x="18" y="0"/>
                      <a:pt x="0" y="27"/>
                      <a:pt x="18" y="38"/>
                    </a:cubicBezTo>
                    <a:lnTo>
                      <a:pt x="18" y="38"/>
                    </a:lnTo>
                    <a:cubicBezTo>
                      <a:pt x="22" y="41"/>
                      <a:pt x="26"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5" name="Freeform 136">
                <a:extLst>
                  <a:ext uri="{FF2B5EF4-FFF2-40B4-BE49-F238E27FC236}">
                    <a16:creationId xmlns:a16="http://schemas.microsoft.com/office/drawing/2014/main" id="{A9CA2E10-DF75-1143-B3D3-77E8D1D453CC}"/>
                  </a:ext>
                </a:extLst>
              </p:cNvPr>
              <p:cNvSpPr>
                <a:spLocks noChangeArrowheads="1"/>
              </p:cNvSpPr>
              <p:nvPr/>
            </p:nvSpPr>
            <p:spPr bwMode="auto">
              <a:xfrm>
                <a:off x="6610175" y="3394797"/>
                <a:ext cx="10801" cy="14041"/>
              </a:xfrm>
              <a:custGeom>
                <a:avLst/>
                <a:gdLst>
                  <a:gd name="T0" fmla="*/ 39 w 45"/>
                  <a:gd name="T1" fmla="*/ 30 h 58"/>
                  <a:gd name="T2" fmla="*/ 39 w 45"/>
                  <a:gd name="T3" fmla="*/ 30 h 58"/>
                  <a:gd name="T4" fmla="*/ 36 w 45"/>
                  <a:gd name="T5" fmla="*/ 20 h 58"/>
                  <a:gd name="T6" fmla="*/ 36 w 45"/>
                  <a:gd name="T7" fmla="*/ 20 h 58"/>
                  <a:gd name="T8" fmla="*/ 5 w 45"/>
                  <a:gd name="T9" fmla="*/ 27 h 58"/>
                  <a:gd name="T10" fmla="*/ 5 w 45"/>
                  <a:gd name="T11" fmla="*/ 27 h 58"/>
                  <a:gd name="T12" fmla="*/ 7 w 45"/>
                  <a:gd name="T13" fmla="*/ 37 h 58"/>
                  <a:gd name="T14" fmla="*/ 7 w 45"/>
                  <a:gd name="T15" fmla="*/ 37 h 58"/>
                  <a:gd name="T16" fmla="*/ 39 w 45"/>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9" y="30"/>
                    </a:moveTo>
                    <a:lnTo>
                      <a:pt x="39" y="30"/>
                    </a:lnTo>
                    <a:cubicBezTo>
                      <a:pt x="38" y="26"/>
                      <a:pt x="38" y="23"/>
                      <a:pt x="36" y="20"/>
                    </a:cubicBezTo>
                    <a:lnTo>
                      <a:pt x="36" y="20"/>
                    </a:lnTo>
                    <a:cubicBezTo>
                      <a:pt x="32" y="0"/>
                      <a:pt x="0" y="7"/>
                      <a:pt x="5" y="27"/>
                    </a:cubicBezTo>
                    <a:lnTo>
                      <a:pt x="5" y="27"/>
                    </a:lnTo>
                    <a:cubicBezTo>
                      <a:pt x="6" y="31"/>
                      <a:pt x="7" y="34"/>
                      <a:pt x="7" y="37"/>
                    </a:cubicBezTo>
                    <a:lnTo>
                      <a:pt x="7" y="37"/>
                    </a:lnTo>
                    <a:cubicBezTo>
                      <a:pt x="12" y="57"/>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6" name="Freeform 137">
                <a:extLst>
                  <a:ext uri="{FF2B5EF4-FFF2-40B4-BE49-F238E27FC236}">
                    <a16:creationId xmlns:a16="http://schemas.microsoft.com/office/drawing/2014/main" id="{3633015A-FB3A-1541-9F9F-05D98B369585}"/>
                  </a:ext>
                </a:extLst>
              </p:cNvPr>
              <p:cNvSpPr>
                <a:spLocks noChangeArrowheads="1"/>
              </p:cNvSpPr>
              <p:nvPr/>
            </p:nvSpPr>
            <p:spPr bwMode="auto">
              <a:xfrm>
                <a:off x="6618816" y="3378595"/>
                <a:ext cx="10801" cy="14042"/>
              </a:xfrm>
              <a:custGeom>
                <a:avLst/>
                <a:gdLst>
                  <a:gd name="T0" fmla="*/ 38 w 44"/>
                  <a:gd name="T1" fmla="*/ 30 h 59"/>
                  <a:gd name="T2" fmla="*/ 38 w 44"/>
                  <a:gd name="T3" fmla="*/ 30 h 59"/>
                  <a:gd name="T4" fmla="*/ 36 w 44"/>
                  <a:gd name="T5" fmla="*/ 21 h 59"/>
                  <a:gd name="T6" fmla="*/ 36 w 44"/>
                  <a:gd name="T7" fmla="*/ 21 h 59"/>
                  <a:gd name="T8" fmla="*/ 4 w 44"/>
                  <a:gd name="T9" fmla="*/ 29 h 59"/>
                  <a:gd name="T10" fmla="*/ 4 w 44"/>
                  <a:gd name="T11" fmla="*/ 29 h 59"/>
                  <a:gd name="T12" fmla="*/ 6 w 44"/>
                  <a:gd name="T13" fmla="*/ 38 h 59"/>
                  <a:gd name="T14" fmla="*/ 6 w 44"/>
                  <a:gd name="T15" fmla="*/ 38 h 59"/>
                  <a:gd name="T16" fmla="*/ 38 w 44"/>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9">
                    <a:moveTo>
                      <a:pt x="38" y="30"/>
                    </a:moveTo>
                    <a:lnTo>
                      <a:pt x="38" y="30"/>
                    </a:lnTo>
                    <a:cubicBezTo>
                      <a:pt x="37" y="28"/>
                      <a:pt x="36" y="24"/>
                      <a:pt x="36" y="21"/>
                    </a:cubicBezTo>
                    <a:lnTo>
                      <a:pt x="36" y="21"/>
                    </a:lnTo>
                    <a:cubicBezTo>
                      <a:pt x="31" y="0"/>
                      <a:pt x="0" y="8"/>
                      <a:pt x="4" y="29"/>
                    </a:cubicBezTo>
                    <a:lnTo>
                      <a:pt x="4" y="29"/>
                    </a:lnTo>
                    <a:cubicBezTo>
                      <a:pt x="5" y="31"/>
                      <a:pt x="6" y="34"/>
                      <a:pt x="6" y="38"/>
                    </a:cubicBezTo>
                    <a:lnTo>
                      <a:pt x="6" y="38"/>
                    </a:lnTo>
                    <a:cubicBezTo>
                      <a:pt x="11" y="58"/>
                      <a:pt x="43" y="51"/>
                      <a:pt x="3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7" name="Freeform 138">
                <a:extLst>
                  <a:ext uri="{FF2B5EF4-FFF2-40B4-BE49-F238E27FC236}">
                    <a16:creationId xmlns:a16="http://schemas.microsoft.com/office/drawing/2014/main" id="{C6E36187-2A24-F748-B617-8FDDFCBB302E}"/>
                  </a:ext>
                </a:extLst>
              </p:cNvPr>
              <p:cNvSpPr>
                <a:spLocks noChangeArrowheads="1"/>
              </p:cNvSpPr>
              <p:nvPr/>
            </p:nvSpPr>
            <p:spPr bwMode="auto">
              <a:xfrm>
                <a:off x="6516205" y="3374275"/>
                <a:ext cx="14041" cy="10801"/>
              </a:xfrm>
              <a:custGeom>
                <a:avLst/>
                <a:gdLst>
                  <a:gd name="T0" fmla="*/ 28 w 58"/>
                  <a:gd name="T1" fmla="*/ 38 h 44"/>
                  <a:gd name="T2" fmla="*/ 28 w 58"/>
                  <a:gd name="T3" fmla="*/ 38 h 44"/>
                  <a:gd name="T4" fmla="*/ 37 w 58"/>
                  <a:gd name="T5" fmla="*/ 36 h 44"/>
                  <a:gd name="T6" fmla="*/ 37 w 58"/>
                  <a:gd name="T7" fmla="*/ 36 h 44"/>
                  <a:gd name="T8" fmla="*/ 30 w 58"/>
                  <a:gd name="T9" fmla="*/ 4 h 44"/>
                  <a:gd name="T10" fmla="*/ 30 w 58"/>
                  <a:gd name="T11" fmla="*/ 4 h 44"/>
                  <a:gd name="T12" fmla="*/ 20 w 58"/>
                  <a:gd name="T13" fmla="*/ 7 h 44"/>
                  <a:gd name="T14" fmla="*/ 20 w 58"/>
                  <a:gd name="T15" fmla="*/ 7 h 44"/>
                  <a:gd name="T16" fmla="*/ 28 w 58"/>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8" y="38"/>
                    </a:moveTo>
                    <a:lnTo>
                      <a:pt x="28" y="38"/>
                    </a:lnTo>
                    <a:cubicBezTo>
                      <a:pt x="31" y="38"/>
                      <a:pt x="34" y="37"/>
                      <a:pt x="37" y="36"/>
                    </a:cubicBezTo>
                    <a:lnTo>
                      <a:pt x="37" y="36"/>
                    </a:lnTo>
                    <a:cubicBezTo>
                      <a:pt x="57" y="31"/>
                      <a:pt x="50" y="0"/>
                      <a:pt x="30" y="4"/>
                    </a:cubicBezTo>
                    <a:lnTo>
                      <a:pt x="30" y="4"/>
                    </a:lnTo>
                    <a:cubicBezTo>
                      <a:pt x="27" y="6"/>
                      <a:pt x="24" y="6"/>
                      <a:pt x="20" y="7"/>
                    </a:cubicBezTo>
                    <a:lnTo>
                      <a:pt x="20" y="7"/>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8" name="Freeform 139">
                <a:extLst>
                  <a:ext uri="{FF2B5EF4-FFF2-40B4-BE49-F238E27FC236}">
                    <a16:creationId xmlns:a16="http://schemas.microsoft.com/office/drawing/2014/main" id="{17BB9059-999C-C745-A9E9-95E056905200}"/>
                  </a:ext>
                </a:extLst>
              </p:cNvPr>
              <p:cNvSpPr>
                <a:spLocks noChangeArrowheads="1"/>
              </p:cNvSpPr>
              <p:nvPr/>
            </p:nvSpPr>
            <p:spPr bwMode="auto">
              <a:xfrm>
                <a:off x="6487042" y="3372115"/>
                <a:ext cx="11882" cy="10801"/>
              </a:xfrm>
              <a:custGeom>
                <a:avLst/>
                <a:gdLst>
                  <a:gd name="T0" fmla="*/ 27 w 49"/>
                  <a:gd name="T1" fmla="*/ 36 h 42"/>
                  <a:gd name="T2" fmla="*/ 27 w 49"/>
                  <a:gd name="T3" fmla="*/ 36 h 42"/>
                  <a:gd name="T4" fmla="*/ 20 w 49"/>
                  <a:gd name="T5" fmla="*/ 5 h 42"/>
                  <a:gd name="T6" fmla="*/ 20 w 49"/>
                  <a:gd name="T7" fmla="*/ 5 h 42"/>
                  <a:gd name="T8" fmla="*/ 27 w 49"/>
                  <a:gd name="T9" fmla="*/ 36 h 42"/>
                </a:gdLst>
                <a:ahLst/>
                <a:cxnLst>
                  <a:cxn ang="0">
                    <a:pos x="T0" y="T1"/>
                  </a:cxn>
                  <a:cxn ang="0">
                    <a:pos x="T2" y="T3"/>
                  </a:cxn>
                  <a:cxn ang="0">
                    <a:pos x="T4" y="T5"/>
                  </a:cxn>
                  <a:cxn ang="0">
                    <a:pos x="T6" y="T7"/>
                  </a:cxn>
                  <a:cxn ang="0">
                    <a:pos x="T8" y="T9"/>
                  </a:cxn>
                </a:cxnLst>
                <a:rect l="0" t="0" r="r" b="b"/>
                <a:pathLst>
                  <a:path w="49" h="42">
                    <a:moveTo>
                      <a:pt x="27" y="36"/>
                    </a:moveTo>
                    <a:lnTo>
                      <a:pt x="27" y="36"/>
                    </a:lnTo>
                    <a:cubicBezTo>
                      <a:pt x="48" y="31"/>
                      <a:pt x="40" y="0"/>
                      <a:pt x="20" y="5"/>
                    </a:cubicBezTo>
                    <a:lnTo>
                      <a:pt x="20" y="5"/>
                    </a:lnTo>
                    <a:cubicBezTo>
                      <a:pt x="0" y="9"/>
                      <a:pt x="7" y="41"/>
                      <a:pt x="27"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9" name="Freeform 140">
                <a:extLst>
                  <a:ext uri="{FF2B5EF4-FFF2-40B4-BE49-F238E27FC236}">
                    <a16:creationId xmlns:a16="http://schemas.microsoft.com/office/drawing/2014/main" id="{B90E4867-E452-E343-814F-19088D745EC3}"/>
                  </a:ext>
                </a:extLst>
              </p:cNvPr>
              <p:cNvSpPr>
                <a:spLocks noChangeArrowheads="1"/>
              </p:cNvSpPr>
              <p:nvPr/>
            </p:nvSpPr>
            <p:spPr bwMode="auto">
              <a:xfrm>
                <a:off x="6492442" y="3337551"/>
                <a:ext cx="11881" cy="11882"/>
              </a:xfrm>
              <a:custGeom>
                <a:avLst/>
                <a:gdLst>
                  <a:gd name="T0" fmla="*/ 29 w 49"/>
                  <a:gd name="T1" fmla="*/ 8 h 49"/>
                  <a:gd name="T2" fmla="*/ 29 w 49"/>
                  <a:gd name="T3" fmla="*/ 8 h 49"/>
                  <a:gd name="T4" fmla="*/ 28 w 49"/>
                  <a:gd name="T5" fmla="*/ 8 h 49"/>
                  <a:gd name="T6" fmla="*/ 28 w 49"/>
                  <a:gd name="T7" fmla="*/ 8 h 49"/>
                  <a:gd name="T8" fmla="*/ 28 w 49"/>
                  <a:gd name="T9" fmla="*/ 8 h 49"/>
                  <a:gd name="T10" fmla="*/ 28 w 49"/>
                  <a:gd name="T11" fmla="*/ 8 h 49"/>
                  <a:gd name="T12" fmla="*/ 29 w 49"/>
                  <a:gd name="T13" fmla="*/ 8 h 49"/>
                  <a:gd name="T14" fmla="*/ 43 w 49"/>
                  <a:gd name="T15" fmla="*/ 15 h 49"/>
                  <a:gd name="T16" fmla="*/ 43 w 49"/>
                  <a:gd name="T17" fmla="*/ 15 h 49"/>
                  <a:gd name="T18" fmla="*/ 18 w 49"/>
                  <a:gd name="T19" fmla="*/ 5 h 49"/>
                  <a:gd name="T20" fmla="*/ 18 w 49"/>
                  <a:gd name="T21" fmla="*/ 5 h 49"/>
                  <a:gd name="T22" fmla="*/ 3 w 49"/>
                  <a:gd name="T23" fmla="*/ 24 h 49"/>
                  <a:gd name="T24" fmla="*/ 3 w 49"/>
                  <a:gd name="T25" fmla="*/ 24 h 49"/>
                  <a:gd name="T26" fmla="*/ 43 w 49"/>
                  <a:gd name="T27" fmla="*/ 1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9">
                    <a:moveTo>
                      <a:pt x="29" y="8"/>
                    </a:moveTo>
                    <a:lnTo>
                      <a:pt x="29" y="8"/>
                    </a:lnTo>
                    <a:cubicBezTo>
                      <a:pt x="28" y="8"/>
                      <a:pt x="28" y="8"/>
                      <a:pt x="28" y="8"/>
                    </a:cubicBezTo>
                    <a:lnTo>
                      <a:pt x="28" y="8"/>
                    </a:lnTo>
                    <a:lnTo>
                      <a:pt x="28" y="8"/>
                    </a:lnTo>
                    <a:lnTo>
                      <a:pt x="28" y="8"/>
                    </a:lnTo>
                    <a:lnTo>
                      <a:pt x="29" y="8"/>
                    </a:lnTo>
                    <a:close/>
                    <a:moveTo>
                      <a:pt x="43" y="15"/>
                    </a:moveTo>
                    <a:lnTo>
                      <a:pt x="43" y="15"/>
                    </a:lnTo>
                    <a:cubicBezTo>
                      <a:pt x="40" y="2"/>
                      <a:pt x="27" y="0"/>
                      <a:pt x="18" y="5"/>
                    </a:cubicBezTo>
                    <a:lnTo>
                      <a:pt x="18" y="5"/>
                    </a:lnTo>
                    <a:cubicBezTo>
                      <a:pt x="9" y="5"/>
                      <a:pt x="0" y="12"/>
                      <a:pt x="3" y="24"/>
                    </a:cubicBezTo>
                    <a:lnTo>
                      <a:pt x="3" y="24"/>
                    </a:lnTo>
                    <a:cubicBezTo>
                      <a:pt x="12" y="48"/>
                      <a:pt x="48" y="40"/>
                      <a:pt x="43" y="1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0" name="Freeform 141">
                <a:extLst>
                  <a:ext uri="{FF2B5EF4-FFF2-40B4-BE49-F238E27FC236}">
                    <a16:creationId xmlns:a16="http://schemas.microsoft.com/office/drawing/2014/main" id="{013B98CA-9C0B-C844-B916-38E667EBB999}"/>
                  </a:ext>
                </a:extLst>
              </p:cNvPr>
              <p:cNvSpPr>
                <a:spLocks noChangeArrowheads="1"/>
              </p:cNvSpPr>
              <p:nvPr/>
            </p:nvSpPr>
            <p:spPr bwMode="auto">
              <a:xfrm>
                <a:off x="6505404" y="3359153"/>
                <a:ext cx="14041" cy="10801"/>
              </a:xfrm>
              <a:custGeom>
                <a:avLst/>
                <a:gdLst>
                  <a:gd name="T0" fmla="*/ 28 w 59"/>
                  <a:gd name="T1" fmla="*/ 39 h 45"/>
                  <a:gd name="T2" fmla="*/ 28 w 59"/>
                  <a:gd name="T3" fmla="*/ 39 h 45"/>
                  <a:gd name="T4" fmla="*/ 38 w 59"/>
                  <a:gd name="T5" fmla="*/ 37 h 45"/>
                  <a:gd name="T6" fmla="*/ 38 w 59"/>
                  <a:gd name="T7" fmla="*/ 37 h 45"/>
                  <a:gd name="T8" fmla="*/ 30 w 59"/>
                  <a:gd name="T9" fmla="*/ 5 h 45"/>
                  <a:gd name="T10" fmla="*/ 30 w 59"/>
                  <a:gd name="T11" fmla="*/ 5 h 45"/>
                  <a:gd name="T12" fmla="*/ 21 w 59"/>
                  <a:gd name="T13" fmla="*/ 7 h 45"/>
                  <a:gd name="T14" fmla="*/ 21 w 59"/>
                  <a:gd name="T15" fmla="*/ 7 h 45"/>
                  <a:gd name="T16" fmla="*/ 28 w 59"/>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5">
                    <a:moveTo>
                      <a:pt x="28" y="39"/>
                    </a:moveTo>
                    <a:lnTo>
                      <a:pt x="28" y="39"/>
                    </a:lnTo>
                    <a:cubicBezTo>
                      <a:pt x="31" y="39"/>
                      <a:pt x="34" y="38"/>
                      <a:pt x="38" y="37"/>
                    </a:cubicBezTo>
                    <a:lnTo>
                      <a:pt x="38" y="37"/>
                    </a:lnTo>
                    <a:cubicBezTo>
                      <a:pt x="58" y="32"/>
                      <a:pt x="50" y="0"/>
                      <a:pt x="30" y="5"/>
                    </a:cubicBezTo>
                    <a:lnTo>
                      <a:pt x="30" y="5"/>
                    </a:lnTo>
                    <a:cubicBezTo>
                      <a:pt x="27" y="6"/>
                      <a:pt x="24" y="7"/>
                      <a:pt x="21" y="7"/>
                    </a:cubicBezTo>
                    <a:lnTo>
                      <a:pt x="21" y="7"/>
                    </a:lnTo>
                    <a:cubicBezTo>
                      <a:pt x="0" y="12"/>
                      <a:pt x="8" y="44"/>
                      <a:pt x="2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1" name="Freeform 142">
                <a:extLst>
                  <a:ext uri="{FF2B5EF4-FFF2-40B4-BE49-F238E27FC236}">
                    <a16:creationId xmlns:a16="http://schemas.microsoft.com/office/drawing/2014/main" id="{D816DDC6-6A6B-4845-B8BB-2FAFECC6FC4F}"/>
                  </a:ext>
                </a:extLst>
              </p:cNvPr>
              <p:cNvSpPr>
                <a:spLocks noChangeArrowheads="1"/>
              </p:cNvSpPr>
              <p:nvPr/>
            </p:nvSpPr>
            <p:spPr bwMode="auto">
              <a:xfrm>
                <a:off x="6524846" y="3336471"/>
                <a:ext cx="10801" cy="14041"/>
              </a:xfrm>
              <a:custGeom>
                <a:avLst/>
                <a:gdLst>
                  <a:gd name="T0" fmla="*/ 39 w 44"/>
                  <a:gd name="T1" fmla="*/ 30 h 58"/>
                  <a:gd name="T2" fmla="*/ 39 w 44"/>
                  <a:gd name="T3" fmla="*/ 30 h 58"/>
                  <a:gd name="T4" fmla="*/ 36 w 44"/>
                  <a:gd name="T5" fmla="*/ 20 h 58"/>
                  <a:gd name="T6" fmla="*/ 36 w 44"/>
                  <a:gd name="T7" fmla="*/ 20 h 58"/>
                  <a:gd name="T8" fmla="*/ 4 w 44"/>
                  <a:gd name="T9" fmla="*/ 28 h 58"/>
                  <a:gd name="T10" fmla="*/ 4 w 44"/>
                  <a:gd name="T11" fmla="*/ 28 h 58"/>
                  <a:gd name="T12" fmla="*/ 7 w 44"/>
                  <a:gd name="T13" fmla="*/ 37 h 58"/>
                  <a:gd name="T14" fmla="*/ 7 w 44"/>
                  <a:gd name="T15" fmla="*/ 37 h 58"/>
                  <a:gd name="T16" fmla="*/ 39 w 44"/>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8">
                    <a:moveTo>
                      <a:pt x="39" y="30"/>
                    </a:moveTo>
                    <a:lnTo>
                      <a:pt x="39" y="30"/>
                    </a:lnTo>
                    <a:cubicBezTo>
                      <a:pt x="38" y="27"/>
                      <a:pt x="37" y="23"/>
                      <a:pt x="36" y="20"/>
                    </a:cubicBezTo>
                    <a:lnTo>
                      <a:pt x="36" y="20"/>
                    </a:lnTo>
                    <a:cubicBezTo>
                      <a:pt x="31" y="0"/>
                      <a:pt x="0" y="7"/>
                      <a:pt x="4" y="28"/>
                    </a:cubicBezTo>
                    <a:lnTo>
                      <a:pt x="4" y="28"/>
                    </a:lnTo>
                    <a:cubicBezTo>
                      <a:pt x="6" y="31"/>
                      <a:pt x="6" y="33"/>
                      <a:pt x="7" y="37"/>
                    </a:cubicBezTo>
                    <a:lnTo>
                      <a:pt x="7" y="37"/>
                    </a:lnTo>
                    <a:cubicBezTo>
                      <a:pt x="11" y="57"/>
                      <a:pt x="43"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2" name="Freeform 143">
                <a:extLst>
                  <a:ext uri="{FF2B5EF4-FFF2-40B4-BE49-F238E27FC236}">
                    <a16:creationId xmlns:a16="http://schemas.microsoft.com/office/drawing/2014/main" id="{28BEF4E3-17C1-5640-B1C6-00256890DF48}"/>
                  </a:ext>
                </a:extLst>
              </p:cNvPr>
              <p:cNvSpPr>
                <a:spLocks noChangeArrowheads="1"/>
              </p:cNvSpPr>
              <p:nvPr/>
            </p:nvSpPr>
            <p:spPr bwMode="auto">
              <a:xfrm>
                <a:off x="6501084" y="3422880"/>
                <a:ext cx="14041" cy="10801"/>
              </a:xfrm>
              <a:custGeom>
                <a:avLst/>
                <a:gdLst>
                  <a:gd name="T0" fmla="*/ 29 w 59"/>
                  <a:gd name="T1" fmla="*/ 39 h 44"/>
                  <a:gd name="T2" fmla="*/ 29 w 59"/>
                  <a:gd name="T3" fmla="*/ 39 h 44"/>
                  <a:gd name="T4" fmla="*/ 37 w 59"/>
                  <a:gd name="T5" fmla="*/ 37 h 44"/>
                  <a:gd name="T6" fmla="*/ 37 w 59"/>
                  <a:gd name="T7" fmla="*/ 37 h 44"/>
                  <a:gd name="T8" fmla="*/ 30 w 59"/>
                  <a:gd name="T9" fmla="*/ 5 h 44"/>
                  <a:gd name="T10" fmla="*/ 30 w 59"/>
                  <a:gd name="T11" fmla="*/ 5 h 44"/>
                  <a:gd name="T12" fmla="*/ 21 w 59"/>
                  <a:gd name="T13" fmla="*/ 7 h 44"/>
                  <a:gd name="T14" fmla="*/ 21 w 59"/>
                  <a:gd name="T15" fmla="*/ 7 h 44"/>
                  <a:gd name="T16" fmla="*/ 29 w 59"/>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4">
                    <a:moveTo>
                      <a:pt x="29" y="39"/>
                    </a:moveTo>
                    <a:lnTo>
                      <a:pt x="29" y="39"/>
                    </a:lnTo>
                    <a:cubicBezTo>
                      <a:pt x="32" y="38"/>
                      <a:pt x="35" y="37"/>
                      <a:pt x="37" y="37"/>
                    </a:cubicBezTo>
                    <a:lnTo>
                      <a:pt x="37" y="37"/>
                    </a:lnTo>
                    <a:cubicBezTo>
                      <a:pt x="58" y="31"/>
                      <a:pt x="50" y="0"/>
                      <a:pt x="30" y="5"/>
                    </a:cubicBezTo>
                    <a:lnTo>
                      <a:pt x="30" y="5"/>
                    </a:lnTo>
                    <a:cubicBezTo>
                      <a:pt x="27" y="6"/>
                      <a:pt x="24" y="6"/>
                      <a:pt x="21" y="7"/>
                    </a:cubicBezTo>
                    <a:lnTo>
                      <a:pt x="21" y="7"/>
                    </a:lnTo>
                    <a:cubicBezTo>
                      <a:pt x="0" y="11"/>
                      <a:pt x="8" y="43"/>
                      <a:pt x="29"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3" name="Freeform 144">
                <a:extLst>
                  <a:ext uri="{FF2B5EF4-FFF2-40B4-BE49-F238E27FC236}">
                    <a16:creationId xmlns:a16="http://schemas.microsoft.com/office/drawing/2014/main" id="{6B81CD5B-EA19-FF49-BDFF-CA273A551828}"/>
                  </a:ext>
                </a:extLst>
              </p:cNvPr>
              <p:cNvSpPr>
                <a:spLocks noChangeArrowheads="1"/>
              </p:cNvSpPr>
              <p:nvPr/>
            </p:nvSpPr>
            <p:spPr bwMode="auto">
              <a:xfrm>
                <a:off x="6444917" y="3418560"/>
                <a:ext cx="16201" cy="14041"/>
              </a:xfrm>
              <a:custGeom>
                <a:avLst/>
                <a:gdLst>
                  <a:gd name="T0" fmla="*/ 29 w 65"/>
                  <a:gd name="T1" fmla="*/ 46 h 58"/>
                  <a:gd name="T2" fmla="*/ 29 w 65"/>
                  <a:gd name="T3" fmla="*/ 46 h 58"/>
                  <a:gd name="T4" fmla="*/ 46 w 65"/>
                  <a:gd name="T5" fmla="*/ 18 h 58"/>
                  <a:gd name="T6" fmla="*/ 46 w 65"/>
                  <a:gd name="T7" fmla="*/ 18 h 58"/>
                  <a:gd name="T8" fmla="*/ 34 w 65"/>
                  <a:gd name="T9" fmla="*/ 11 h 58"/>
                  <a:gd name="T10" fmla="*/ 34 w 65"/>
                  <a:gd name="T11" fmla="*/ 11 h 58"/>
                  <a:gd name="T12" fmla="*/ 17 w 65"/>
                  <a:gd name="T13" fmla="*/ 38 h 58"/>
                  <a:gd name="T14" fmla="*/ 17 w 65"/>
                  <a:gd name="T15" fmla="*/ 38 h 58"/>
                  <a:gd name="T16" fmla="*/ 29 w 65"/>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29" y="46"/>
                    </a:moveTo>
                    <a:lnTo>
                      <a:pt x="29" y="46"/>
                    </a:lnTo>
                    <a:cubicBezTo>
                      <a:pt x="47" y="57"/>
                      <a:pt x="64" y="29"/>
                      <a:pt x="46" y="18"/>
                    </a:cubicBezTo>
                    <a:lnTo>
                      <a:pt x="46" y="18"/>
                    </a:lnTo>
                    <a:cubicBezTo>
                      <a:pt x="42" y="16"/>
                      <a:pt x="39" y="13"/>
                      <a:pt x="34" y="11"/>
                    </a:cubicBezTo>
                    <a:lnTo>
                      <a:pt x="34" y="11"/>
                    </a:lnTo>
                    <a:cubicBezTo>
                      <a:pt x="17" y="0"/>
                      <a:pt x="0" y="28"/>
                      <a:pt x="17" y="38"/>
                    </a:cubicBezTo>
                    <a:lnTo>
                      <a:pt x="17" y="38"/>
                    </a:lnTo>
                    <a:cubicBezTo>
                      <a:pt x="22" y="41"/>
                      <a:pt x="25"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4" name="Freeform 145">
                <a:extLst>
                  <a:ext uri="{FF2B5EF4-FFF2-40B4-BE49-F238E27FC236}">
                    <a16:creationId xmlns:a16="http://schemas.microsoft.com/office/drawing/2014/main" id="{AB3D1CEC-6CC0-F141-A53F-8B592603C8DF}"/>
                  </a:ext>
                </a:extLst>
              </p:cNvPr>
              <p:cNvSpPr>
                <a:spLocks noChangeArrowheads="1"/>
              </p:cNvSpPr>
              <p:nvPr/>
            </p:nvSpPr>
            <p:spPr bwMode="auto">
              <a:xfrm>
                <a:off x="6450318" y="3377516"/>
                <a:ext cx="16202" cy="14041"/>
              </a:xfrm>
              <a:custGeom>
                <a:avLst/>
                <a:gdLst>
                  <a:gd name="T0" fmla="*/ 46 w 65"/>
                  <a:gd name="T1" fmla="*/ 18 h 58"/>
                  <a:gd name="T2" fmla="*/ 46 w 65"/>
                  <a:gd name="T3" fmla="*/ 18 h 58"/>
                  <a:gd name="T4" fmla="*/ 34 w 65"/>
                  <a:gd name="T5" fmla="*/ 11 h 58"/>
                  <a:gd name="T6" fmla="*/ 34 w 65"/>
                  <a:gd name="T7" fmla="*/ 11 h 58"/>
                  <a:gd name="T8" fmla="*/ 17 w 65"/>
                  <a:gd name="T9" fmla="*/ 39 h 58"/>
                  <a:gd name="T10" fmla="*/ 17 w 65"/>
                  <a:gd name="T11" fmla="*/ 39 h 58"/>
                  <a:gd name="T12" fmla="*/ 29 w 65"/>
                  <a:gd name="T13" fmla="*/ 46 h 58"/>
                  <a:gd name="T14" fmla="*/ 29 w 65"/>
                  <a:gd name="T15" fmla="*/ 46 h 58"/>
                  <a:gd name="T16" fmla="*/ 46 w 65"/>
                  <a:gd name="T17" fmla="*/ 1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46" y="18"/>
                    </a:moveTo>
                    <a:lnTo>
                      <a:pt x="46" y="18"/>
                    </a:lnTo>
                    <a:cubicBezTo>
                      <a:pt x="42" y="16"/>
                      <a:pt x="38" y="14"/>
                      <a:pt x="34" y="11"/>
                    </a:cubicBezTo>
                    <a:lnTo>
                      <a:pt x="34" y="11"/>
                    </a:lnTo>
                    <a:cubicBezTo>
                      <a:pt x="16" y="0"/>
                      <a:pt x="0" y="27"/>
                      <a:pt x="17" y="39"/>
                    </a:cubicBezTo>
                    <a:lnTo>
                      <a:pt x="17" y="39"/>
                    </a:lnTo>
                    <a:cubicBezTo>
                      <a:pt x="21" y="41"/>
                      <a:pt x="25" y="44"/>
                      <a:pt x="29" y="46"/>
                    </a:cubicBezTo>
                    <a:lnTo>
                      <a:pt x="29" y="46"/>
                    </a:lnTo>
                    <a:cubicBezTo>
                      <a:pt x="46" y="57"/>
                      <a:pt x="64" y="29"/>
                      <a:pt x="46"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5" name="Freeform 146">
                <a:extLst>
                  <a:ext uri="{FF2B5EF4-FFF2-40B4-BE49-F238E27FC236}">
                    <a16:creationId xmlns:a16="http://schemas.microsoft.com/office/drawing/2014/main" id="{09D0787F-9D86-B444-9798-33C7E8C980C9}"/>
                  </a:ext>
                </a:extLst>
              </p:cNvPr>
              <p:cNvSpPr>
                <a:spLocks noChangeArrowheads="1"/>
              </p:cNvSpPr>
              <p:nvPr/>
            </p:nvSpPr>
            <p:spPr bwMode="auto">
              <a:xfrm>
                <a:off x="6466520" y="3399118"/>
                <a:ext cx="16201" cy="15122"/>
              </a:xfrm>
              <a:custGeom>
                <a:avLst/>
                <a:gdLst>
                  <a:gd name="T0" fmla="*/ 29 w 64"/>
                  <a:gd name="T1" fmla="*/ 46 h 60"/>
                  <a:gd name="T2" fmla="*/ 29 w 64"/>
                  <a:gd name="T3" fmla="*/ 46 h 60"/>
                  <a:gd name="T4" fmla="*/ 46 w 64"/>
                  <a:gd name="T5" fmla="*/ 19 h 60"/>
                  <a:gd name="T6" fmla="*/ 46 w 64"/>
                  <a:gd name="T7" fmla="*/ 19 h 60"/>
                  <a:gd name="T8" fmla="*/ 35 w 64"/>
                  <a:gd name="T9" fmla="*/ 11 h 60"/>
                  <a:gd name="T10" fmla="*/ 35 w 64"/>
                  <a:gd name="T11" fmla="*/ 11 h 60"/>
                  <a:gd name="T12" fmla="*/ 17 w 64"/>
                  <a:gd name="T13" fmla="*/ 39 h 60"/>
                  <a:gd name="T14" fmla="*/ 17 w 64"/>
                  <a:gd name="T15" fmla="*/ 39 h 60"/>
                  <a:gd name="T16" fmla="*/ 29 w 64"/>
                  <a:gd name="T17" fmla="*/ 4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0">
                    <a:moveTo>
                      <a:pt x="29" y="46"/>
                    </a:moveTo>
                    <a:lnTo>
                      <a:pt x="29" y="46"/>
                    </a:lnTo>
                    <a:cubicBezTo>
                      <a:pt x="46" y="59"/>
                      <a:pt x="63" y="30"/>
                      <a:pt x="46" y="19"/>
                    </a:cubicBezTo>
                    <a:lnTo>
                      <a:pt x="46" y="19"/>
                    </a:lnTo>
                    <a:cubicBezTo>
                      <a:pt x="42" y="16"/>
                      <a:pt x="39" y="14"/>
                      <a:pt x="35" y="11"/>
                    </a:cubicBezTo>
                    <a:lnTo>
                      <a:pt x="35" y="11"/>
                    </a:lnTo>
                    <a:cubicBezTo>
                      <a:pt x="17" y="0"/>
                      <a:pt x="0" y="28"/>
                      <a:pt x="17" y="39"/>
                    </a:cubicBezTo>
                    <a:lnTo>
                      <a:pt x="17" y="39"/>
                    </a:lnTo>
                    <a:cubicBezTo>
                      <a:pt x="22" y="42"/>
                      <a:pt x="25" y="44"/>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6" name="Freeform 147">
                <a:extLst>
                  <a:ext uri="{FF2B5EF4-FFF2-40B4-BE49-F238E27FC236}">
                    <a16:creationId xmlns:a16="http://schemas.microsoft.com/office/drawing/2014/main" id="{A3D1CF8C-F000-E142-BF1B-75AE272F7FE6}"/>
                  </a:ext>
                </a:extLst>
              </p:cNvPr>
              <p:cNvSpPr>
                <a:spLocks noChangeArrowheads="1"/>
              </p:cNvSpPr>
              <p:nvPr/>
            </p:nvSpPr>
            <p:spPr bwMode="auto">
              <a:xfrm>
                <a:off x="6461119" y="3435841"/>
                <a:ext cx="11882" cy="11881"/>
              </a:xfrm>
              <a:custGeom>
                <a:avLst/>
                <a:gdLst>
                  <a:gd name="T0" fmla="*/ 29 w 49"/>
                  <a:gd name="T1" fmla="*/ 8 h 49"/>
                  <a:gd name="T2" fmla="*/ 29 w 49"/>
                  <a:gd name="T3" fmla="*/ 8 h 49"/>
                  <a:gd name="T4" fmla="*/ 27 w 49"/>
                  <a:gd name="T5" fmla="*/ 7 h 49"/>
                  <a:gd name="T6" fmla="*/ 27 w 49"/>
                  <a:gd name="T7" fmla="*/ 7 h 49"/>
                  <a:gd name="T8" fmla="*/ 28 w 49"/>
                  <a:gd name="T9" fmla="*/ 8 h 49"/>
                  <a:gd name="T10" fmla="*/ 28 w 49"/>
                  <a:gd name="T11" fmla="*/ 8 h 49"/>
                  <a:gd name="T12" fmla="*/ 29 w 49"/>
                  <a:gd name="T13" fmla="*/ 8 h 49"/>
                  <a:gd name="T14" fmla="*/ 18 w 49"/>
                  <a:gd name="T15" fmla="*/ 5 h 49"/>
                  <a:gd name="T16" fmla="*/ 18 w 49"/>
                  <a:gd name="T17" fmla="*/ 5 h 49"/>
                  <a:gd name="T18" fmla="*/ 3 w 49"/>
                  <a:gd name="T19" fmla="*/ 24 h 49"/>
                  <a:gd name="T20" fmla="*/ 3 w 49"/>
                  <a:gd name="T21" fmla="*/ 24 h 49"/>
                  <a:gd name="T22" fmla="*/ 42 w 49"/>
                  <a:gd name="T23" fmla="*/ 14 h 49"/>
                  <a:gd name="T24" fmla="*/ 42 w 49"/>
                  <a:gd name="T25" fmla="*/ 14 h 49"/>
                  <a:gd name="T26" fmla="*/ 18 w 49"/>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9">
                    <a:moveTo>
                      <a:pt x="29" y="8"/>
                    </a:moveTo>
                    <a:lnTo>
                      <a:pt x="29" y="8"/>
                    </a:lnTo>
                    <a:cubicBezTo>
                      <a:pt x="28" y="8"/>
                      <a:pt x="28" y="7"/>
                      <a:pt x="27" y="7"/>
                    </a:cubicBezTo>
                    <a:lnTo>
                      <a:pt x="27" y="7"/>
                    </a:lnTo>
                    <a:cubicBezTo>
                      <a:pt x="28" y="7"/>
                      <a:pt x="28" y="7"/>
                      <a:pt x="28" y="8"/>
                    </a:cubicBezTo>
                    <a:lnTo>
                      <a:pt x="28" y="8"/>
                    </a:lnTo>
                    <a:cubicBezTo>
                      <a:pt x="29" y="8"/>
                      <a:pt x="29" y="8"/>
                      <a:pt x="29" y="8"/>
                    </a:cubicBezTo>
                    <a:close/>
                    <a:moveTo>
                      <a:pt x="18" y="5"/>
                    </a:moveTo>
                    <a:lnTo>
                      <a:pt x="18" y="5"/>
                    </a:lnTo>
                    <a:cubicBezTo>
                      <a:pt x="9" y="6"/>
                      <a:pt x="0" y="12"/>
                      <a:pt x="3" y="24"/>
                    </a:cubicBezTo>
                    <a:lnTo>
                      <a:pt x="3" y="24"/>
                    </a:lnTo>
                    <a:cubicBezTo>
                      <a:pt x="11" y="48"/>
                      <a:pt x="48" y="39"/>
                      <a:pt x="42" y="14"/>
                    </a:cubicBezTo>
                    <a:lnTo>
                      <a:pt x="42" y="14"/>
                    </a:lnTo>
                    <a:cubicBezTo>
                      <a:pt x="40" y="1"/>
                      <a:pt x="26" y="0"/>
                      <a:pt x="18" y="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7" name="Freeform 148">
                <a:extLst>
                  <a:ext uri="{FF2B5EF4-FFF2-40B4-BE49-F238E27FC236}">
                    <a16:creationId xmlns:a16="http://schemas.microsoft.com/office/drawing/2014/main" id="{189480B7-2153-1942-9599-8C6854162F21}"/>
                  </a:ext>
                </a:extLst>
              </p:cNvPr>
              <p:cNvSpPr>
                <a:spLocks noChangeArrowheads="1"/>
              </p:cNvSpPr>
              <p:nvPr/>
            </p:nvSpPr>
            <p:spPr bwMode="auto">
              <a:xfrm>
                <a:off x="6422235" y="3455284"/>
                <a:ext cx="10801" cy="14041"/>
              </a:xfrm>
              <a:custGeom>
                <a:avLst/>
                <a:gdLst>
                  <a:gd name="T0" fmla="*/ 5 w 45"/>
                  <a:gd name="T1" fmla="*/ 28 h 58"/>
                  <a:gd name="T2" fmla="*/ 5 w 45"/>
                  <a:gd name="T3" fmla="*/ 28 h 58"/>
                  <a:gd name="T4" fmla="*/ 7 w 45"/>
                  <a:gd name="T5" fmla="*/ 37 h 58"/>
                  <a:gd name="T6" fmla="*/ 7 w 45"/>
                  <a:gd name="T7" fmla="*/ 37 h 58"/>
                  <a:gd name="T8" fmla="*/ 39 w 45"/>
                  <a:gd name="T9" fmla="*/ 30 h 58"/>
                  <a:gd name="T10" fmla="*/ 39 w 45"/>
                  <a:gd name="T11" fmla="*/ 30 h 58"/>
                  <a:gd name="T12" fmla="*/ 37 w 45"/>
                  <a:gd name="T13" fmla="*/ 20 h 58"/>
                  <a:gd name="T14" fmla="*/ 37 w 45"/>
                  <a:gd name="T15" fmla="*/ 20 h 58"/>
                  <a:gd name="T16" fmla="*/ 5 w 45"/>
                  <a:gd name="T17"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5" y="28"/>
                    </a:moveTo>
                    <a:lnTo>
                      <a:pt x="5" y="28"/>
                    </a:lnTo>
                    <a:cubicBezTo>
                      <a:pt x="6" y="31"/>
                      <a:pt x="7" y="34"/>
                      <a:pt x="7" y="37"/>
                    </a:cubicBezTo>
                    <a:lnTo>
                      <a:pt x="7" y="37"/>
                    </a:lnTo>
                    <a:cubicBezTo>
                      <a:pt x="12" y="57"/>
                      <a:pt x="44" y="50"/>
                      <a:pt x="39" y="30"/>
                    </a:cubicBezTo>
                    <a:lnTo>
                      <a:pt x="39" y="30"/>
                    </a:lnTo>
                    <a:cubicBezTo>
                      <a:pt x="38" y="27"/>
                      <a:pt x="38" y="24"/>
                      <a:pt x="37" y="20"/>
                    </a:cubicBezTo>
                    <a:lnTo>
                      <a:pt x="37" y="20"/>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8" name="Freeform 149">
                <a:extLst>
                  <a:ext uri="{FF2B5EF4-FFF2-40B4-BE49-F238E27FC236}">
                    <a16:creationId xmlns:a16="http://schemas.microsoft.com/office/drawing/2014/main" id="{1ED31303-EC51-CF48-B2A6-125EFC404E53}"/>
                  </a:ext>
                </a:extLst>
              </p:cNvPr>
              <p:cNvSpPr>
                <a:spLocks noChangeArrowheads="1"/>
              </p:cNvSpPr>
              <p:nvPr/>
            </p:nvSpPr>
            <p:spPr bwMode="auto">
              <a:xfrm>
                <a:off x="6442757" y="3481207"/>
                <a:ext cx="16201" cy="14041"/>
              </a:xfrm>
              <a:custGeom>
                <a:avLst/>
                <a:gdLst>
                  <a:gd name="T0" fmla="*/ 35 w 65"/>
                  <a:gd name="T1" fmla="*/ 11 h 58"/>
                  <a:gd name="T2" fmla="*/ 35 w 65"/>
                  <a:gd name="T3" fmla="*/ 11 h 58"/>
                  <a:gd name="T4" fmla="*/ 18 w 65"/>
                  <a:gd name="T5" fmla="*/ 39 h 58"/>
                  <a:gd name="T6" fmla="*/ 18 w 65"/>
                  <a:gd name="T7" fmla="*/ 39 h 58"/>
                  <a:gd name="T8" fmla="*/ 29 w 65"/>
                  <a:gd name="T9" fmla="*/ 46 h 58"/>
                  <a:gd name="T10" fmla="*/ 29 w 65"/>
                  <a:gd name="T11" fmla="*/ 46 h 58"/>
                  <a:gd name="T12" fmla="*/ 46 w 65"/>
                  <a:gd name="T13" fmla="*/ 18 h 58"/>
                  <a:gd name="T14" fmla="*/ 46 w 65"/>
                  <a:gd name="T15" fmla="*/ 18 h 58"/>
                  <a:gd name="T16" fmla="*/ 35 w 65"/>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35" y="11"/>
                    </a:moveTo>
                    <a:lnTo>
                      <a:pt x="35" y="11"/>
                    </a:lnTo>
                    <a:cubicBezTo>
                      <a:pt x="18" y="0"/>
                      <a:pt x="0" y="28"/>
                      <a:pt x="18" y="39"/>
                    </a:cubicBezTo>
                    <a:lnTo>
                      <a:pt x="18" y="39"/>
                    </a:lnTo>
                    <a:cubicBezTo>
                      <a:pt x="22" y="41"/>
                      <a:pt x="26" y="44"/>
                      <a:pt x="29" y="46"/>
                    </a:cubicBezTo>
                    <a:lnTo>
                      <a:pt x="29" y="46"/>
                    </a:lnTo>
                    <a:cubicBezTo>
                      <a:pt x="48" y="57"/>
                      <a:pt x="64" y="29"/>
                      <a:pt x="46" y="18"/>
                    </a:cubicBezTo>
                    <a:lnTo>
                      <a:pt x="46" y="18"/>
                    </a:lnTo>
                    <a:cubicBezTo>
                      <a:pt x="43" y="16"/>
                      <a:pt x="39" y="14"/>
                      <a:pt x="35"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9" name="Freeform 150">
                <a:extLst>
                  <a:ext uri="{FF2B5EF4-FFF2-40B4-BE49-F238E27FC236}">
                    <a16:creationId xmlns:a16="http://schemas.microsoft.com/office/drawing/2014/main" id="{B2930900-089A-B546-9033-0E09769B758B}"/>
                  </a:ext>
                </a:extLst>
              </p:cNvPr>
              <p:cNvSpPr>
                <a:spLocks noChangeArrowheads="1"/>
              </p:cNvSpPr>
              <p:nvPr/>
            </p:nvSpPr>
            <p:spPr bwMode="auto">
              <a:xfrm>
                <a:off x="6470840" y="3484447"/>
                <a:ext cx="14041" cy="10801"/>
              </a:xfrm>
              <a:custGeom>
                <a:avLst/>
                <a:gdLst>
                  <a:gd name="T0" fmla="*/ 29 w 58"/>
                  <a:gd name="T1" fmla="*/ 5 h 45"/>
                  <a:gd name="T2" fmla="*/ 29 w 58"/>
                  <a:gd name="T3" fmla="*/ 5 h 45"/>
                  <a:gd name="T4" fmla="*/ 20 w 58"/>
                  <a:gd name="T5" fmla="*/ 8 h 45"/>
                  <a:gd name="T6" fmla="*/ 20 w 58"/>
                  <a:gd name="T7" fmla="*/ 8 h 45"/>
                  <a:gd name="T8" fmla="*/ 27 w 58"/>
                  <a:gd name="T9" fmla="*/ 39 h 45"/>
                  <a:gd name="T10" fmla="*/ 27 w 58"/>
                  <a:gd name="T11" fmla="*/ 39 h 45"/>
                  <a:gd name="T12" fmla="*/ 37 w 58"/>
                  <a:gd name="T13" fmla="*/ 37 h 45"/>
                  <a:gd name="T14" fmla="*/ 37 w 58"/>
                  <a:gd name="T15" fmla="*/ 37 h 45"/>
                  <a:gd name="T16" fmla="*/ 29 w 58"/>
                  <a:gd name="T1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9" y="5"/>
                    </a:moveTo>
                    <a:lnTo>
                      <a:pt x="29" y="5"/>
                    </a:lnTo>
                    <a:cubicBezTo>
                      <a:pt x="26" y="6"/>
                      <a:pt x="23" y="7"/>
                      <a:pt x="20" y="8"/>
                    </a:cubicBezTo>
                    <a:lnTo>
                      <a:pt x="20" y="8"/>
                    </a:lnTo>
                    <a:cubicBezTo>
                      <a:pt x="0" y="12"/>
                      <a:pt x="7" y="44"/>
                      <a:pt x="27" y="39"/>
                    </a:cubicBezTo>
                    <a:lnTo>
                      <a:pt x="27" y="39"/>
                    </a:lnTo>
                    <a:cubicBezTo>
                      <a:pt x="31" y="39"/>
                      <a:pt x="34" y="37"/>
                      <a:pt x="37" y="37"/>
                    </a:cubicBezTo>
                    <a:lnTo>
                      <a:pt x="37" y="37"/>
                    </a:lnTo>
                    <a:cubicBezTo>
                      <a:pt x="57" y="32"/>
                      <a:pt x="50" y="0"/>
                      <a:pt x="29"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0" name="Freeform 151">
                <a:extLst>
                  <a:ext uri="{FF2B5EF4-FFF2-40B4-BE49-F238E27FC236}">
                    <a16:creationId xmlns:a16="http://schemas.microsoft.com/office/drawing/2014/main" id="{4FF0ABC6-E983-7344-ADAC-C00AEB69EA50}"/>
                  </a:ext>
                </a:extLst>
              </p:cNvPr>
              <p:cNvSpPr>
                <a:spLocks noChangeArrowheads="1"/>
              </p:cNvSpPr>
              <p:nvPr/>
            </p:nvSpPr>
            <p:spPr bwMode="auto">
              <a:xfrm>
                <a:off x="6455719" y="3459604"/>
                <a:ext cx="14041" cy="10801"/>
              </a:xfrm>
              <a:custGeom>
                <a:avLst/>
                <a:gdLst>
                  <a:gd name="T0" fmla="*/ 29 w 58"/>
                  <a:gd name="T1" fmla="*/ 5 h 45"/>
                  <a:gd name="T2" fmla="*/ 29 w 58"/>
                  <a:gd name="T3" fmla="*/ 5 h 45"/>
                  <a:gd name="T4" fmla="*/ 21 w 58"/>
                  <a:gd name="T5" fmla="*/ 7 h 45"/>
                  <a:gd name="T6" fmla="*/ 21 w 58"/>
                  <a:gd name="T7" fmla="*/ 7 h 45"/>
                  <a:gd name="T8" fmla="*/ 27 w 58"/>
                  <a:gd name="T9" fmla="*/ 39 h 45"/>
                  <a:gd name="T10" fmla="*/ 27 w 58"/>
                  <a:gd name="T11" fmla="*/ 39 h 45"/>
                  <a:gd name="T12" fmla="*/ 37 w 58"/>
                  <a:gd name="T13" fmla="*/ 37 h 45"/>
                  <a:gd name="T14" fmla="*/ 37 w 58"/>
                  <a:gd name="T15" fmla="*/ 37 h 45"/>
                  <a:gd name="T16" fmla="*/ 29 w 58"/>
                  <a:gd name="T1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9" y="5"/>
                    </a:moveTo>
                    <a:lnTo>
                      <a:pt x="29" y="5"/>
                    </a:lnTo>
                    <a:cubicBezTo>
                      <a:pt x="26" y="5"/>
                      <a:pt x="23" y="7"/>
                      <a:pt x="21" y="7"/>
                    </a:cubicBezTo>
                    <a:lnTo>
                      <a:pt x="21" y="7"/>
                    </a:lnTo>
                    <a:cubicBezTo>
                      <a:pt x="0" y="12"/>
                      <a:pt x="7" y="44"/>
                      <a:pt x="27" y="39"/>
                    </a:cubicBezTo>
                    <a:lnTo>
                      <a:pt x="27" y="39"/>
                    </a:lnTo>
                    <a:cubicBezTo>
                      <a:pt x="31" y="38"/>
                      <a:pt x="34" y="37"/>
                      <a:pt x="37" y="37"/>
                    </a:cubicBezTo>
                    <a:lnTo>
                      <a:pt x="37" y="37"/>
                    </a:lnTo>
                    <a:cubicBezTo>
                      <a:pt x="57" y="32"/>
                      <a:pt x="50" y="0"/>
                      <a:pt x="29"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1" name="Freeform 152">
                <a:extLst>
                  <a:ext uri="{FF2B5EF4-FFF2-40B4-BE49-F238E27FC236}">
                    <a16:creationId xmlns:a16="http://schemas.microsoft.com/office/drawing/2014/main" id="{1158B2AF-2A85-CC4F-8546-FE2BBAA5003D}"/>
                  </a:ext>
                </a:extLst>
              </p:cNvPr>
              <p:cNvSpPr>
                <a:spLocks noChangeArrowheads="1"/>
              </p:cNvSpPr>
              <p:nvPr/>
            </p:nvSpPr>
            <p:spPr bwMode="auto">
              <a:xfrm>
                <a:off x="6956891" y="3206858"/>
                <a:ext cx="11881" cy="10801"/>
              </a:xfrm>
              <a:custGeom>
                <a:avLst/>
                <a:gdLst>
                  <a:gd name="T0" fmla="*/ 28 w 49"/>
                  <a:gd name="T1" fmla="*/ 36 h 42"/>
                  <a:gd name="T2" fmla="*/ 28 w 49"/>
                  <a:gd name="T3" fmla="*/ 36 h 42"/>
                  <a:gd name="T4" fmla="*/ 20 w 49"/>
                  <a:gd name="T5" fmla="*/ 5 h 42"/>
                  <a:gd name="T6" fmla="*/ 20 w 49"/>
                  <a:gd name="T7" fmla="*/ 5 h 42"/>
                  <a:gd name="T8" fmla="*/ 28 w 49"/>
                  <a:gd name="T9" fmla="*/ 36 h 42"/>
                </a:gdLst>
                <a:ahLst/>
                <a:cxnLst>
                  <a:cxn ang="0">
                    <a:pos x="T0" y="T1"/>
                  </a:cxn>
                  <a:cxn ang="0">
                    <a:pos x="T2" y="T3"/>
                  </a:cxn>
                  <a:cxn ang="0">
                    <a:pos x="T4" y="T5"/>
                  </a:cxn>
                  <a:cxn ang="0">
                    <a:pos x="T6" y="T7"/>
                  </a:cxn>
                  <a:cxn ang="0">
                    <a:pos x="T8" y="T9"/>
                  </a:cxn>
                </a:cxnLst>
                <a:rect l="0" t="0" r="r" b="b"/>
                <a:pathLst>
                  <a:path w="49" h="42">
                    <a:moveTo>
                      <a:pt x="28" y="36"/>
                    </a:moveTo>
                    <a:lnTo>
                      <a:pt x="28" y="36"/>
                    </a:lnTo>
                    <a:cubicBezTo>
                      <a:pt x="48" y="32"/>
                      <a:pt x="41" y="0"/>
                      <a:pt x="20" y="5"/>
                    </a:cubicBezTo>
                    <a:lnTo>
                      <a:pt x="20" y="5"/>
                    </a:lnTo>
                    <a:cubicBezTo>
                      <a:pt x="0" y="10"/>
                      <a:pt x="7"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2" name="Freeform 153">
                <a:extLst>
                  <a:ext uri="{FF2B5EF4-FFF2-40B4-BE49-F238E27FC236}">
                    <a16:creationId xmlns:a16="http://schemas.microsoft.com/office/drawing/2014/main" id="{3172FFE6-F654-144B-9859-236E8D6D852F}"/>
                  </a:ext>
                </a:extLst>
              </p:cNvPr>
              <p:cNvSpPr>
                <a:spLocks noChangeArrowheads="1"/>
              </p:cNvSpPr>
              <p:nvPr/>
            </p:nvSpPr>
            <p:spPr bwMode="auto">
              <a:xfrm>
                <a:off x="6961211" y="3226299"/>
                <a:ext cx="8641" cy="11881"/>
              </a:xfrm>
              <a:custGeom>
                <a:avLst/>
                <a:gdLst>
                  <a:gd name="T0" fmla="*/ 34 w 36"/>
                  <a:gd name="T1" fmla="*/ 27 h 49"/>
                  <a:gd name="T2" fmla="*/ 34 w 36"/>
                  <a:gd name="T3" fmla="*/ 27 h 49"/>
                  <a:gd name="T4" fmla="*/ 34 w 36"/>
                  <a:gd name="T5" fmla="*/ 22 h 49"/>
                  <a:gd name="T6" fmla="*/ 34 w 36"/>
                  <a:gd name="T7" fmla="*/ 22 h 49"/>
                  <a:gd name="T8" fmla="*/ 1 w 36"/>
                  <a:gd name="T9" fmla="*/ 21 h 49"/>
                  <a:gd name="T10" fmla="*/ 1 w 36"/>
                  <a:gd name="T11" fmla="*/ 21 h 49"/>
                  <a:gd name="T12" fmla="*/ 1 w 36"/>
                  <a:gd name="T13" fmla="*/ 26 h 49"/>
                  <a:gd name="T14" fmla="*/ 1 w 36"/>
                  <a:gd name="T15" fmla="*/ 26 h 49"/>
                  <a:gd name="T16" fmla="*/ 34 w 36"/>
                  <a:gd name="T17"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49">
                    <a:moveTo>
                      <a:pt x="34" y="27"/>
                    </a:moveTo>
                    <a:lnTo>
                      <a:pt x="34" y="27"/>
                    </a:lnTo>
                    <a:cubicBezTo>
                      <a:pt x="34" y="26"/>
                      <a:pt x="34" y="24"/>
                      <a:pt x="34" y="22"/>
                    </a:cubicBezTo>
                    <a:lnTo>
                      <a:pt x="34" y="22"/>
                    </a:lnTo>
                    <a:cubicBezTo>
                      <a:pt x="32" y="1"/>
                      <a:pt x="0" y="0"/>
                      <a:pt x="1" y="21"/>
                    </a:cubicBezTo>
                    <a:lnTo>
                      <a:pt x="1" y="21"/>
                    </a:lnTo>
                    <a:cubicBezTo>
                      <a:pt x="1" y="22"/>
                      <a:pt x="1" y="24"/>
                      <a:pt x="1" y="26"/>
                    </a:cubicBezTo>
                    <a:lnTo>
                      <a:pt x="1" y="26"/>
                    </a:lnTo>
                    <a:cubicBezTo>
                      <a:pt x="2" y="47"/>
                      <a:pt x="35" y="48"/>
                      <a:pt x="34"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3" name="Freeform 154">
                <a:extLst>
                  <a:ext uri="{FF2B5EF4-FFF2-40B4-BE49-F238E27FC236}">
                    <a16:creationId xmlns:a16="http://schemas.microsoft.com/office/drawing/2014/main" id="{1E14D4C4-B31C-7743-963B-E99E2E4CF193}"/>
                  </a:ext>
                </a:extLst>
              </p:cNvPr>
              <p:cNvSpPr>
                <a:spLocks noChangeArrowheads="1"/>
              </p:cNvSpPr>
              <p:nvPr/>
            </p:nvSpPr>
            <p:spPr bwMode="auto">
              <a:xfrm>
                <a:off x="6974173" y="3201456"/>
                <a:ext cx="14041" cy="14042"/>
              </a:xfrm>
              <a:custGeom>
                <a:avLst/>
                <a:gdLst>
                  <a:gd name="T0" fmla="*/ 23 w 59"/>
                  <a:gd name="T1" fmla="*/ 43 h 56"/>
                  <a:gd name="T2" fmla="*/ 23 w 59"/>
                  <a:gd name="T3" fmla="*/ 43 h 56"/>
                  <a:gd name="T4" fmla="*/ 41 w 59"/>
                  <a:gd name="T5" fmla="*/ 15 h 56"/>
                  <a:gd name="T6" fmla="*/ 41 w 59"/>
                  <a:gd name="T7" fmla="*/ 15 h 56"/>
                  <a:gd name="T8" fmla="*/ 34 w 59"/>
                  <a:gd name="T9" fmla="*/ 12 h 56"/>
                  <a:gd name="T10" fmla="*/ 34 w 59"/>
                  <a:gd name="T11" fmla="*/ 12 h 56"/>
                  <a:gd name="T12" fmla="*/ 17 w 59"/>
                  <a:gd name="T13" fmla="*/ 39 h 56"/>
                  <a:gd name="T14" fmla="*/ 17 w 59"/>
                  <a:gd name="T15" fmla="*/ 39 h 56"/>
                  <a:gd name="T16" fmla="*/ 23 w 59"/>
                  <a:gd name="T17" fmla="*/ 4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6">
                    <a:moveTo>
                      <a:pt x="23" y="43"/>
                    </a:moveTo>
                    <a:lnTo>
                      <a:pt x="23" y="43"/>
                    </a:lnTo>
                    <a:cubicBezTo>
                      <a:pt x="41" y="55"/>
                      <a:pt x="58" y="27"/>
                      <a:pt x="41" y="15"/>
                    </a:cubicBezTo>
                    <a:lnTo>
                      <a:pt x="41" y="15"/>
                    </a:lnTo>
                    <a:cubicBezTo>
                      <a:pt x="38" y="14"/>
                      <a:pt x="36" y="13"/>
                      <a:pt x="34" y="12"/>
                    </a:cubicBezTo>
                    <a:lnTo>
                      <a:pt x="34" y="12"/>
                    </a:lnTo>
                    <a:cubicBezTo>
                      <a:pt x="16" y="0"/>
                      <a:pt x="0" y="28"/>
                      <a:pt x="17" y="39"/>
                    </a:cubicBezTo>
                    <a:lnTo>
                      <a:pt x="17" y="39"/>
                    </a:lnTo>
                    <a:cubicBezTo>
                      <a:pt x="19" y="41"/>
                      <a:pt x="21" y="42"/>
                      <a:pt x="2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4" name="Freeform 155">
                <a:extLst>
                  <a:ext uri="{FF2B5EF4-FFF2-40B4-BE49-F238E27FC236}">
                    <a16:creationId xmlns:a16="http://schemas.microsoft.com/office/drawing/2014/main" id="{843CE523-FC27-DD40-8C27-14FA3F34C21C}"/>
                  </a:ext>
                </a:extLst>
              </p:cNvPr>
              <p:cNvSpPr>
                <a:spLocks noChangeArrowheads="1"/>
              </p:cNvSpPr>
              <p:nvPr/>
            </p:nvSpPr>
            <p:spPr bwMode="auto">
              <a:xfrm>
                <a:off x="6989295" y="3225219"/>
                <a:ext cx="12961" cy="10801"/>
              </a:xfrm>
              <a:custGeom>
                <a:avLst/>
                <a:gdLst>
                  <a:gd name="T0" fmla="*/ 27 w 54"/>
                  <a:gd name="T1" fmla="*/ 38 h 43"/>
                  <a:gd name="T2" fmla="*/ 27 w 54"/>
                  <a:gd name="T3" fmla="*/ 38 h 43"/>
                  <a:gd name="T4" fmla="*/ 33 w 54"/>
                  <a:gd name="T5" fmla="*/ 37 h 43"/>
                  <a:gd name="T6" fmla="*/ 33 w 54"/>
                  <a:gd name="T7" fmla="*/ 37 h 43"/>
                  <a:gd name="T8" fmla="*/ 25 w 54"/>
                  <a:gd name="T9" fmla="*/ 5 h 43"/>
                  <a:gd name="T10" fmla="*/ 25 w 54"/>
                  <a:gd name="T11" fmla="*/ 5 h 43"/>
                  <a:gd name="T12" fmla="*/ 20 w 54"/>
                  <a:gd name="T13" fmla="*/ 6 h 43"/>
                  <a:gd name="T14" fmla="*/ 20 w 54"/>
                  <a:gd name="T15" fmla="*/ 6 h 43"/>
                  <a:gd name="T16" fmla="*/ 27 w 54"/>
                  <a:gd name="T17"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3">
                    <a:moveTo>
                      <a:pt x="27" y="38"/>
                    </a:moveTo>
                    <a:lnTo>
                      <a:pt x="27" y="38"/>
                    </a:lnTo>
                    <a:cubicBezTo>
                      <a:pt x="29" y="37"/>
                      <a:pt x="31" y="37"/>
                      <a:pt x="33" y="37"/>
                    </a:cubicBezTo>
                    <a:lnTo>
                      <a:pt x="33" y="37"/>
                    </a:lnTo>
                    <a:cubicBezTo>
                      <a:pt x="53" y="32"/>
                      <a:pt x="46" y="0"/>
                      <a:pt x="25" y="5"/>
                    </a:cubicBezTo>
                    <a:lnTo>
                      <a:pt x="25" y="5"/>
                    </a:lnTo>
                    <a:cubicBezTo>
                      <a:pt x="23" y="5"/>
                      <a:pt x="22" y="5"/>
                      <a:pt x="20" y="6"/>
                    </a:cubicBezTo>
                    <a:lnTo>
                      <a:pt x="20" y="6"/>
                    </a:lnTo>
                    <a:cubicBezTo>
                      <a:pt x="0" y="11"/>
                      <a:pt x="7" y="42"/>
                      <a:pt x="2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5" name="Freeform 156">
                <a:extLst>
                  <a:ext uri="{FF2B5EF4-FFF2-40B4-BE49-F238E27FC236}">
                    <a16:creationId xmlns:a16="http://schemas.microsoft.com/office/drawing/2014/main" id="{3342ACB4-2997-9044-ACE4-DF5BC8E55703}"/>
                  </a:ext>
                </a:extLst>
              </p:cNvPr>
              <p:cNvSpPr>
                <a:spLocks noChangeArrowheads="1"/>
              </p:cNvSpPr>
              <p:nvPr/>
            </p:nvSpPr>
            <p:spPr bwMode="auto">
              <a:xfrm>
                <a:off x="6979574" y="3162573"/>
                <a:ext cx="10801" cy="15122"/>
              </a:xfrm>
              <a:custGeom>
                <a:avLst/>
                <a:gdLst>
                  <a:gd name="T0" fmla="*/ 39 w 45"/>
                  <a:gd name="T1" fmla="*/ 31 h 60"/>
                  <a:gd name="T2" fmla="*/ 39 w 45"/>
                  <a:gd name="T3" fmla="*/ 31 h 60"/>
                  <a:gd name="T4" fmla="*/ 37 w 45"/>
                  <a:gd name="T5" fmla="*/ 21 h 60"/>
                  <a:gd name="T6" fmla="*/ 37 w 45"/>
                  <a:gd name="T7" fmla="*/ 21 h 60"/>
                  <a:gd name="T8" fmla="*/ 5 w 45"/>
                  <a:gd name="T9" fmla="*/ 28 h 60"/>
                  <a:gd name="T10" fmla="*/ 5 w 45"/>
                  <a:gd name="T11" fmla="*/ 28 h 60"/>
                  <a:gd name="T12" fmla="*/ 7 w 45"/>
                  <a:gd name="T13" fmla="*/ 39 h 60"/>
                  <a:gd name="T14" fmla="*/ 7 w 45"/>
                  <a:gd name="T15" fmla="*/ 39 h 60"/>
                  <a:gd name="T16" fmla="*/ 39 w 45"/>
                  <a:gd name="T17"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0">
                    <a:moveTo>
                      <a:pt x="39" y="31"/>
                    </a:moveTo>
                    <a:lnTo>
                      <a:pt x="39" y="31"/>
                    </a:lnTo>
                    <a:cubicBezTo>
                      <a:pt x="38" y="28"/>
                      <a:pt x="38" y="24"/>
                      <a:pt x="37" y="21"/>
                    </a:cubicBezTo>
                    <a:lnTo>
                      <a:pt x="37" y="21"/>
                    </a:lnTo>
                    <a:cubicBezTo>
                      <a:pt x="32" y="0"/>
                      <a:pt x="0" y="8"/>
                      <a:pt x="5" y="28"/>
                    </a:cubicBezTo>
                    <a:lnTo>
                      <a:pt x="5" y="28"/>
                    </a:lnTo>
                    <a:cubicBezTo>
                      <a:pt x="6" y="31"/>
                      <a:pt x="7" y="35"/>
                      <a:pt x="7" y="39"/>
                    </a:cubicBezTo>
                    <a:lnTo>
                      <a:pt x="7" y="39"/>
                    </a:lnTo>
                    <a:cubicBezTo>
                      <a:pt x="12" y="59"/>
                      <a:pt x="44" y="51"/>
                      <a:pt x="39"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6" name="Freeform 157">
                <a:extLst>
                  <a:ext uri="{FF2B5EF4-FFF2-40B4-BE49-F238E27FC236}">
                    <a16:creationId xmlns:a16="http://schemas.microsoft.com/office/drawing/2014/main" id="{CA7FA371-F353-D14F-A662-1354D07A1C06}"/>
                  </a:ext>
                </a:extLst>
              </p:cNvPr>
              <p:cNvSpPr>
                <a:spLocks noChangeArrowheads="1"/>
              </p:cNvSpPr>
              <p:nvPr/>
            </p:nvSpPr>
            <p:spPr bwMode="auto">
              <a:xfrm>
                <a:off x="7017378" y="3164733"/>
                <a:ext cx="12961" cy="15122"/>
              </a:xfrm>
              <a:custGeom>
                <a:avLst/>
                <a:gdLst>
                  <a:gd name="T0" fmla="*/ 39 w 55"/>
                  <a:gd name="T1" fmla="*/ 41 h 60"/>
                  <a:gd name="T2" fmla="*/ 39 w 55"/>
                  <a:gd name="T3" fmla="*/ 41 h 60"/>
                  <a:gd name="T4" fmla="*/ 43 w 55"/>
                  <a:gd name="T5" fmla="*/ 35 h 60"/>
                  <a:gd name="T6" fmla="*/ 43 w 55"/>
                  <a:gd name="T7" fmla="*/ 35 h 60"/>
                  <a:gd name="T8" fmla="*/ 15 w 55"/>
                  <a:gd name="T9" fmla="*/ 18 h 60"/>
                  <a:gd name="T10" fmla="*/ 15 w 55"/>
                  <a:gd name="T11" fmla="*/ 18 h 60"/>
                  <a:gd name="T12" fmla="*/ 12 w 55"/>
                  <a:gd name="T13" fmla="*/ 24 h 60"/>
                  <a:gd name="T14" fmla="*/ 12 w 55"/>
                  <a:gd name="T15" fmla="*/ 24 h 60"/>
                  <a:gd name="T16" fmla="*/ 39 w 55"/>
                  <a:gd name="T1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9" y="41"/>
                    </a:moveTo>
                    <a:lnTo>
                      <a:pt x="39" y="41"/>
                    </a:lnTo>
                    <a:cubicBezTo>
                      <a:pt x="41" y="39"/>
                      <a:pt x="42" y="37"/>
                      <a:pt x="43" y="35"/>
                    </a:cubicBezTo>
                    <a:lnTo>
                      <a:pt x="43" y="35"/>
                    </a:lnTo>
                    <a:cubicBezTo>
                      <a:pt x="54" y="17"/>
                      <a:pt x="27" y="0"/>
                      <a:pt x="15" y="18"/>
                    </a:cubicBezTo>
                    <a:lnTo>
                      <a:pt x="15" y="18"/>
                    </a:lnTo>
                    <a:cubicBezTo>
                      <a:pt x="14" y="20"/>
                      <a:pt x="13" y="22"/>
                      <a:pt x="12" y="24"/>
                    </a:cubicBezTo>
                    <a:lnTo>
                      <a:pt x="12" y="24"/>
                    </a:lnTo>
                    <a:cubicBezTo>
                      <a:pt x="0" y="42"/>
                      <a:pt x="28" y="59"/>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7" name="Freeform 158">
                <a:extLst>
                  <a:ext uri="{FF2B5EF4-FFF2-40B4-BE49-F238E27FC236}">
                    <a16:creationId xmlns:a16="http://schemas.microsoft.com/office/drawing/2014/main" id="{A37C85D1-A146-BA43-A9D5-3428D2EAAD16}"/>
                  </a:ext>
                </a:extLst>
              </p:cNvPr>
              <p:cNvSpPr>
                <a:spLocks noChangeArrowheads="1"/>
              </p:cNvSpPr>
              <p:nvPr/>
            </p:nvSpPr>
            <p:spPr bwMode="auto">
              <a:xfrm>
                <a:off x="7019538" y="3190655"/>
                <a:ext cx="12961" cy="15122"/>
              </a:xfrm>
              <a:custGeom>
                <a:avLst/>
                <a:gdLst>
                  <a:gd name="T0" fmla="*/ 39 w 55"/>
                  <a:gd name="T1" fmla="*/ 41 h 60"/>
                  <a:gd name="T2" fmla="*/ 39 w 55"/>
                  <a:gd name="T3" fmla="*/ 41 h 60"/>
                  <a:gd name="T4" fmla="*/ 43 w 55"/>
                  <a:gd name="T5" fmla="*/ 35 h 60"/>
                  <a:gd name="T6" fmla="*/ 43 w 55"/>
                  <a:gd name="T7" fmla="*/ 35 h 60"/>
                  <a:gd name="T8" fmla="*/ 15 w 55"/>
                  <a:gd name="T9" fmla="*/ 18 h 60"/>
                  <a:gd name="T10" fmla="*/ 15 w 55"/>
                  <a:gd name="T11" fmla="*/ 18 h 60"/>
                  <a:gd name="T12" fmla="*/ 11 w 55"/>
                  <a:gd name="T13" fmla="*/ 24 h 60"/>
                  <a:gd name="T14" fmla="*/ 11 w 55"/>
                  <a:gd name="T15" fmla="*/ 24 h 60"/>
                  <a:gd name="T16" fmla="*/ 39 w 55"/>
                  <a:gd name="T1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9" y="41"/>
                    </a:moveTo>
                    <a:lnTo>
                      <a:pt x="39" y="41"/>
                    </a:lnTo>
                    <a:cubicBezTo>
                      <a:pt x="40" y="39"/>
                      <a:pt x="41" y="37"/>
                      <a:pt x="43" y="35"/>
                    </a:cubicBezTo>
                    <a:lnTo>
                      <a:pt x="43" y="35"/>
                    </a:lnTo>
                    <a:cubicBezTo>
                      <a:pt x="54" y="17"/>
                      <a:pt x="26" y="0"/>
                      <a:pt x="15" y="18"/>
                    </a:cubicBezTo>
                    <a:lnTo>
                      <a:pt x="15" y="18"/>
                    </a:lnTo>
                    <a:cubicBezTo>
                      <a:pt x="14" y="19"/>
                      <a:pt x="13" y="22"/>
                      <a:pt x="11" y="24"/>
                    </a:cubicBezTo>
                    <a:lnTo>
                      <a:pt x="11" y="24"/>
                    </a:lnTo>
                    <a:cubicBezTo>
                      <a:pt x="0" y="42"/>
                      <a:pt x="28" y="59"/>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8" name="Freeform 159">
                <a:extLst>
                  <a:ext uri="{FF2B5EF4-FFF2-40B4-BE49-F238E27FC236}">
                    <a16:creationId xmlns:a16="http://schemas.microsoft.com/office/drawing/2014/main" id="{510852C9-A596-264B-B44D-F84A197EE761}"/>
                  </a:ext>
                </a:extLst>
              </p:cNvPr>
              <p:cNvSpPr>
                <a:spLocks noChangeArrowheads="1"/>
              </p:cNvSpPr>
              <p:nvPr/>
            </p:nvSpPr>
            <p:spPr bwMode="auto">
              <a:xfrm>
                <a:off x="7001176" y="3162573"/>
                <a:ext cx="11882" cy="10801"/>
              </a:xfrm>
              <a:custGeom>
                <a:avLst/>
                <a:gdLst>
                  <a:gd name="T0" fmla="*/ 28 w 50"/>
                  <a:gd name="T1" fmla="*/ 37 h 42"/>
                  <a:gd name="T2" fmla="*/ 28 w 50"/>
                  <a:gd name="T3" fmla="*/ 37 h 42"/>
                  <a:gd name="T4" fmla="*/ 21 w 50"/>
                  <a:gd name="T5" fmla="*/ 5 h 42"/>
                  <a:gd name="T6" fmla="*/ 21 w 50"/>
                  <a:gd name="T7" fmla="*/ 5 h 42"/>
                  <a:gd name="T8" fmla="*/ 28 w 50"/>
                  <a:gd name="T9" fmla="*/ 37 h 42"/>
                </a:gdLst>
                <a:ahLst/>
                <a:cxnLst>
                  <a:cxn ang="0">
                    <a:pos x="T0" y="T1"/>
                  </a:cxn>
                  <a:cxn ang="0">
                    <a:pos x="T2" y="T3"/>
                  </a:cxn>
                  <a:cxn ang="0">
                    <a:pos x="T4" y="T5"/>
                  </a:cxn>
                  <a:cxn ang="0">
                    <a:pos x="T6" y="T7"/>
                  </a:cxn>
                  <a:cxn ang="0">
                    <a:pos x="T8" y="T9"/>
                  </a:cxn>
                </a:cxnLst>
                <a:rect l="0" t="0" r="r" b="b"/>
                <a:pathLst>
                  <a:path w="50" h="42">
                    <a:moveTo>
                      <a:pt x="28" y="37"/>
                    </a:moveTo>
                    <a:lnTo>
                      <a:pt x="28" y="37"/>
                    </a:lnTo>
                    <a:cubicBezTo>
                      <a:pt x="49" y="31"/>
                      <a:pt x="41" y="0"/>
                      <a:pt x="21" y="5"/>
                    </a:cubicBezTo>
                    <a:lnTo>
                      <a:pt x="21" y="5"/>
                    </a:lnTo>
                    <a:cubicBezTo>
                      <a:pt x="0" y="10"/>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9" name="Freeform 160">
                <a:extLst>
                  <a:ext uri="{FF2B5EF4-FFF2-40B4-BE49-F238E27FC236}">
                    <a16:creationId xmlns:a16="http://schemas.microsoft.com/office/drawing/2014/main" id="{DEAF0E8B-C754-2A4B-9E83-2B813804D51C}"/>
                  </a:ext>
                </a:extLst>
              </p:cNvPr>
              <p:cNvSpPr>
                <a:spLocks noChangeArrowheads="1"/>
              </p:cNvSpPr>
              <p:nvPr/>
            </p:nvSpPr>
            <p:spPr bwMode="auto">
              <a:xfrm>
                <a:off x="7053021" y="3131250"/>
                <a:ext cx="11882" cy="10801"/>
              </a:xfrm>
              <a:custGeom>
                <a:avLst/>
                <a:gdLst>
                  <a:gd name="T0" fmla="*/ 27 w 49"/>
                  <a:gd name="T1" fmla="*/ 37 h 42"/>
                  <a:gd name="T2" fmla="*/ 27 w 49"/>
                  <a:gd name="T3" fmla="*/ 37 h 42"/>
                  <a:gd name="T4" fmla="*/ 19 w 49"/>
                  <a:gd name="T5" fmla="*/ 5 h 42"/>
                  <a:gd name="T6" fmla="*/ 19 w 49"/>
                  <a:gd name="T7" fmla="*/ 5 h 42"/>
                  <a:gd name="T8" fmla="*/ 27 w 49"/>
                  <a:gd name="T9" fmla="*/ 37 h 42"/>
                </a:gdLst>
                <a:ahLst/>
                <a:cxnLst>
                  <a:cxn ang="0">
                    <a:pos x="T0" y="T1"/>
                  </a:cxn>
                  <a:cxn ang="0">
                    <a:pos x="T2" y="T3"/>
                  </a:cxn>
                  <a:cxn ang="0">
                    <a:pos x="T4" y="T5"/>
                  </a:cxn>
                  <a:cxn ang="0">
                    <a:pos x="T6" y="T7"/>
                  </a:cxn>
                  <a:cxn ang="0">
                    <a:pos x="T8" y="T9"/>
                  </a:cxn>
                </a:cxnLst>
                <a:rect l="0" t="0" r="r" b="b"/>
                <a:pathLst>
                  <a:path w="49" h="42">
                    <a:moveTo>
                      <a:pt x="27" y="37"/>
                    </a:moveTo>
                    <a:lnTo>
                      <a:pt x="27" y="37"/>
                    </a:lnTo>
                    <a:cubicBezTo>
                      <a:pt x="48" y="32"/>
                      <a:pt x="40" y="0"/>
                      <a:pt x="19" y="5"/>
                    </a:cubicBezTo>
                    <a:lnTo>
                      <a:pt x="19" y="5"/>
                    </a:lnTo>
                    <a:cubicBezTo>
                      <a:pt x="0" y="9"/>
                      <a:pt x="6" y="41"/>
                      <a:pt x="27"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0" name="Freeform 161">
                <a:extLst>
                  <a:ext uri="{FF2B5EF4-FFF2-40B4-BE49-F238E27FC236}">
                    <a16:creationId xmlns:a16="http://schemas.microsoft.com/office/drawing/2014/main" id="{6D765028-0553-3643-A7A5-DCF66F5ACF82}"/>
                  </a:ext>
                </a:extLst>
              </p:cNvPr>
              <p:cNvSpPr>
                <a:spLocks noChangeArrowheads="1"/>
              </p:cNvSpPr>
              <p:nvPr/>
            </p:nvSpPr>
            <p:spPr bwMode="auto">
              <a:xfrm>
                <a:off x="7044380" y="3157173"/>
                <a:ext cx="11882" cy="10801"/>
              </a:xfrm>
              <a:custGeom>
                <a:avLst/>
                <a:gdLst>
                  <a:gd name="T0" fmla="*/ 28 w 49"/>
                  <a:gd name="T1" fmla="*/ 37 h 42"/>
                  <a:gd name="T2" fmla="*/ 28 w 49"/>
                  <a:gd name="T3" fmla="*/ 37 h 42"/>
                  <a:gd name="T4" fmla="*/ 20 w 49"/>
                  <a:gd name="T5" fmla="*/ 5 h 42"/>
                  <a:gd name="T6" fmla="*/ 20 w 49"/>
                  <a:gd name="T7" fmla="*/ 5 h 42"/>
                  <a:gd name="T8" fmla="*/ 28 w 49"/>
                  <a:gd name="T9" fmla="*/ 37 h 42"/>
                </a:gdLst>
                <a:ahLst/>
                <a:cxnLst>
                  <a:cxn ang="0">
                    <a:pos x="T0" y="T1"/>
                  </a:cxn>
                  <a:cxn ang="0">
                    <a:pos x="T2" y="T3"/>
                  </a:cxn>
                  <a:cxn ang="0">
                    <a:pos x="T4" y="T5"/>
                  </a:cxn>
                  <a:cxn ang="0">
                    <a:pos x="T6" y="T7"/>
                  </a:cxn>
                  <a:cxn ang="0">
                    <a:pos x="T8" y="T9"/>
                  </a:cxn>
                </a:cxnLst>
                <a:rect l="0" t="0" r="r" b="b"/>
                <a:pathLst>
                  <a:path w="49" h="42">
                    <a:moveTo>
                      <a:pt x="28" y="37"/>
                    </a:moveTo>
                    <a:lnTo>
                      <a:pt x="28" y="37"/>
                    </a:lnTo>
                    <a:cubicBezTo>
                      <a:pt x="48" y="31"/>
                      <a:pt x="41" y="0"/>
                      <a:pt x="20" y="5"/>
                    </a:cubicBezTo>
                    <a:lnTo>
                      <a:pt x="20" y="5"/>
                    </a:lnTo>
                    <a:cubicBezTo>
                      <a:pt x="0" y="10"/>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1" name="Freeform 162">
                <a:extLst>
                  <a:ext uri="{FF2B5EF4-FFF2-40B4-BE49-F238E27FC236}">
                    <a16:creationId xmlns:a16="http://schemas.microsoft.com/office/drawing/2014/main" id="{75DBF34C-13EF-284C-A048-B93ED9E03A3C}"/>
                  </a:ext>
                </a:extLst>
              </p:cNvPr>
              <p:cNvSpPr>
                <a:spLocks noChangeArrowheads="1"/>
              </p:cNvSpPr>
              <p:nvPr/>
            </p:nvSpPr>
            <p:spPr bwMode="auto">
              <a:xfrm>
                <a:off x="7073544" y="3140970"/>
                <a:ext cx="10801" cy="14042"/>
              </a:xfrm>
              <a:custGeom>
                <a:avLst/>
                <a:gdLst>
                  <a:gd name="T0" fmla="*/ 39 w 44"/>
                  <a:gd name="T1" fmla="*/ 30 h 59"/>
                  <a:gd name="T2" fmla="*/ 39 w 44"/>
                  <a:gd name="T3" fmla="*/ 30 h 59"/>
                  <a:gd name="T4" fmla="*/ 36 w 44"/>
                  <a:gd name="T5" fmla="*/ 20 h 59"/>
                  <a:gd name="T6" fmla="*/ 36 w 44"/>
                  <a:gd name="T7" fmla="*/ 20 h 59"/>
                  <a:gd name="T8" fmla="*/ 4 w 44"/>
                  <a:gd name="T9" fmla="*/ 27 h 59"/>
                  <a:gd name="T10" fmla="*/ 4 w 44"/>
                  <a:gd name="T11" fmla="*/ 27 h 59"/>
                  <a:gd name="T12" fmla="*/ 7 w 44"/>
                  <a:gd name="T13" fmla="*/ 38 h 59"/>
                  <a:gd name="T14" fmla="*/ 7 w 44"/>
                  <a:gd name="T15" fmla="*/ 38 h 59"/>
                  <a:gd name="T16" fmla="*/ 39 w 44"/>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9">
                    <a:moveTo>
                      <a:pt x="39" y="30"/>
                    </a:moveTo>
                    <a:lnTo>
                      <a:pt x="39" y="30"/>
                    </a:lnTo>
                    <a:cubicBezTo>
                      <a:pt x="37" y="27"/>
                      <a:pt x="37" y="24"/>
                      <a:pt x="36" y="20"/>
                    </a:cubicBezTo>
                    <a:lnTo>
                      <a:pt x="36" y="20"/>
                    </a:lnTo>
                    <a:cubicBezTo>
                      <a:pt x="32" y="0"/>
                      <a:pt x="0" y="7"/>
                      <a:pt x="4" y="27"/>
                    </a:cubicBezTo>
                    <a:lnTo>
                      <a:pt x="4" y="27"/>
                    </a:lnTo>
                    <a:cubicBezTo>
                      <a:pt x="5" y="31"/>
                      <a:pt x="6" y="34"/>
                      <a:pt x="7" y="38"/>
                    </a:cubicBezTo>
                    <a:lnTo>
                      <a:pt x="7" y="38"/>
                    </a:lnTo>
                    <a:cubicBezTo>
                      <a:pt x="12" y="58"/>
                      <a:pt x="43" y="51"/>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2" name="Freeform 163">
                <a:extLst>
                  <a:ext uri="{FF2B5EF4-FFF2-40B4-BE49-F238E27FC236}">
                    <a16:creationId xmlns:a16="http://schemas.microsoft.com/office/drawing/2014/main" id="{A396C717-D742-F34C-9313-C0B0B5227A21}"/>
                  </a:ext>
                </a:extLst>
              </p:cNvPr>
              <p:cNvSpPr>
                <a:spLocks noChangeArrowheads="1"/>
              </p:cNvSpPr>
              <p:nvPr/>
            </p:nvSpPr>
            <p:spPr bwMode="auto">
              <a:xfrm>
                <a:off x="7072463" y="3187415"/>
                <a:ext cx="10801" cy="12961"/>
              </a:xfrm>
              <a:custGeom>
                <a:avLst/>
                <a:gdLst>
                  <a:gd name="T0" fmla="*/ 4 w 43"/>
                  <a:gd name="T1" fmla="*/ 28 h 54"/>
                  <a:gd name="T2" fmla="*/ 4 w 43"/>
                  <a:gd name="T3" fmla="*/ 28 h 54"/>
                  <a:gd name="T4" fmla="*/ 6 w 43"/>
                  <a:gd name="T5" fmla="*/ 33 h 54"/>
                  <a:gd name="T6" fmla="*/ 6 w 43"/>
                  <a:gd name="T7" fmla="*/ 33 h 54"/>
                  <a:gd name="T8" fmla="*/ 37 w 43"/>
                  <a:gd name="T9" fmla="*/ 26 h 54"/>
                  <a:gd name="T10" fmla="*/ 37 w 43"/>
                  <a:gd name="T11" fmla="*/ 26 h 54"/>
                  <a:gd name="T12" fmla="*/ 36 w 43"/>
                  <a:gd name="T13" fmla="*/ 21 h 54"/>
                  <a:gd name="T14" fmla="*/ 36 w 43"/>
                  <a:gd name="T15" fmla="*/ 21 h 54"/>
                  <a:gd name="T16" fmla="*/ 4 w 43"/>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4">
                    <a:moveTo>
                      <a:pt x="4" y="28"/>
                    </a:moveTo>
                    <a:lnTo>
                      <a:pt x="4" y="28"/>
                    </a:lnTo>
                    <a:cubicBezTo>
                      <a:pt x="4" y="30"/>
                      <a:pt x="5" y="31"/>
                      <a:pt x="6" y="33"/>
                    </a:cubicBezTo>
                    <a:lnTo>
                      <a:pt x="6" y="33"/>
                    </a:lnTo>
                    <a:cubicBezTo>
                      <a:pt x="10" y="53"/>
                      <a:pt x="42" y="46"/>
                      <a:pt x="37" y="26"/>
                    </a:cubicBezTo>
                    <a:lnTo>
                      <a:pt x="37" y="26"/>
                    </a:lnTo>
                    <a:cubicBezTo>
                      <a:pt x="37" y="24"/>
                      <a:pt x="36" y="22"/>
                      <a:pt x="36" y="21"/>
                    </a:cubicBezTo>
                    <a:lnTo>
                      <a:pt x="36" y="21"/>
                    </a:lnTo>
                    <a:cubicBezTo>
                      <a:pt x="31" y="0"/>
                      <a:pt x="0" y="8"/>
                      <a:pt x="4"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3" name="Freeform 164">
                <a:extLst>
                  <a:ext uri="{FF2B5EF4-FFF2-40B4-BE49-F238E27FC236}">
                    <a16:creationId xmlns:a16="http://schemas.microsoft.com/office/drawing/2014/main" id="{B1D73B51-310C-1744-9850-7258E448D61C}"/>
                  </a:ext>
                </a:extLst>
              </p:cNvPr>
              <p:cNvSpPr>
                <a:spLocks noChangeArrowheads="1"/>
              </p:cNvSpPr>
              <p:nvPr/>
            </p:nvSpPr>
            <p:spPr bwMode="auto">
              <a:xfrm>
                <a:off x="7124308" y="3171214"/>
                <a:ext cx="12961" cy="10801"/>
              </a:xfrm>
              <a:custGeom>
                <a:avLst/>
                <a:gdLst>
                  <a:gd name="T0" fmla="*/ 28 w 54"/>
                  <a:gd name="T1" fmla="*/ 38 h 44"/>
                  <a:gd name="T2" fmla="*/ 28 w 54"/>
                  <a:gd name="T3" fmla="*/ 38 h 44"/>
                  <a:gd name="T4" fmla="*/ 33 w 54"/>
                  <a:gd name="T5" fmla="*/ 37 h 44"/>
                  <a:gd name="T6" fmla="*/ 33 w 54"/>
                  <a:gd name="T7" fmla="*/ 37 h 44"/>
                  <a:gd name="T8" fmla="*/ 25 w 54"/>
                  <a:gd name="T9" fmla="*/ 5 h 44"/>
                  <a:gd name="T10" fmla="*/ 25 w 54"/>
                  <a:gd name="T11" fmla="*/ 5 h 44"/>
                  <a:gd name="T12" fmla="*/ 20 w 54"/>
                  <a:gd name="T13" fmla="*/ 6 h 44"/>
                  <a:gd name="T14" fmla="*/ 20 w 54"/>
                  <a:gd name="T15" fmla="*/ 6 h 44"/>
                  <a:gd name="T16" fmla="*/ 28 w 54"/>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4">
                    <a:moveTo>
                      <a:pt x="28" y="38"/>
                    </a:moveTo>
                    <a:lnTo>
                      <a:pt x="28" y="38"/>
                    </a:lnTo>
                    <a:cubicBezTo>
                      <a:pt x="30" y="37"/>
                      <a:pt x="31" y="37"/>
                      <a:pt x="33" y="37"/>
                    </a:cubicBezTo>
                    <a:lnTo>
                      <a:pt x="33" y="37"/>
                    </a:lnTo>
                    <a:cubicBezTo>
                      <a:pt x="53" y="32"/>
                      <a:pt x="46" y="0"/>
                      <a:pt x="25" y="5"/>
                    </a:cubicBezTo>
                    <a:lnTo>
                      <a:pt x="25" y="5"/>
                    </a:lnTo>
                    <a:cubicBezTo>
                      <a:pt x="24" y="6"/>
                      <a:pt x="22" y="6"/>
                      <a:pt x="20" y="6"/>
                    </a:cubicBezTo>
                    <a:lnTo>
                      <a:pt x="20" y="6"/>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4" name="Freeform 165">
                <a:extLst>
                  <a:ext uri="{FF2B5EF4-FFF2-40B4-BE49-F238E27FC236}">
                    <a16:creationId xmlns:a16="http://schemas.microsoft.com/office/drawing/2014/main" id="{E4098117-D964-6B48-9237-4BD24599636D}"/>
                  </a:ext>
                </a:extLst>
              </p:cNvPr>
              <p:cNvSpPr>
                <a:spLocks noChangeArrowheads="1"/>
              </p:cNvSpPr>
              <p:nvPr/>
            </p:nvSpPr>
            <p:spPr bwMode="auto">
              <a:xfrm>
                <a:off x="7157793" y="3153932"/>
                <a:ext cx="10801" cy="12961"/>
              </a:xfrm>
              <a:custGeom>
                <a:avLst/>
                <a:gdLst>
                  <a:gd name="T0" fmla="*/ 5 w 44"/>
                  <a:gd name="T1" fmla="*/ 28 h 55"/>
                  <a:gd name="T2" fmla="*/ 5 w 44"/>
                  <a:gd name="T3" fmla="*/ 28 h 55"/>
                  <a:gd name="T4" fmla="*/ 6 w 44"/>
                  <a:gd name="T5" fmla="*/ 33 h 55"/>
                  <a:gd name="T6" fmla="*/ 6 w 44"/>
                  <a:gd name="T7" fmla="*/ 33 h 55"/>
                  <a:gd name="T8" fmla="*/ 38 w 44"/>
                  <a:gd name="T9" fmla="*/ 26 h 55"/>
                  <a:gd name="T10" fmla="*/ 38 w 44"/>
                  <a:gd name="T11" fmla="*/ 26 h 55"/>
                  <a:gd name="T12" fmla="*/ 37 w 44"/>
                  <a:gd name="T13" fmla="*/ 21 h 55"/>
                  <a:gd name="T14" fmla="*/ 37 w 44"/>
                  <a:gd name="T15" fmla="*/ 21 h 55"/>
                  <a:gd name="T16" fmla="*/ 5 w 44"/>
                  <a:gd name="T17"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5">
                    <a:moveTo>
                      <a:pt x="5" y="28"/>
                    </a:moveTo>
                    <a:lnTo>
                      <a:pt x="5" y="28"/>
                    </a:lnTo>
                    <a:cubicBezTo>
                      <a:pt x="6" y="30"/>
                      <a:pt x="6" y="32"/>
                      <a:pt x="6" y="33"/>
                    </a:cubicBezTo>
                    <a:lnTo>
                      <a:pt x="6" y="33"/>
                    </a:lnTo>
                    <a:cubicBezTo>
                      <a:pt x="12" y="54"/>
                      <a:pt x="43" y="47"/>
                      <a:pt x="38" y="26"/>
                    </a:cubicBezTo>
                    <a:lnTo>
                      <a:pt x="38" y="26"/>
                    </a:lnTo>
                    <a:cubicBezTo>
                      <a:pt x="38" y="25"/>
                      <a:pt x="38" y="23"/>
                      <a:pt x="37" y="21"/>
                    </a:cubicBezTo>
                    <a:lnTo>
                      <a:pt x="37" y="21"/>
                    </a:lnTo>
                    <a:cubicBezTo>
                      <a:pt x="32" y="0"/>
                      <a:pt x="0" y="8"/>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5" name="Freeform 166">
                <a:extLst>
                  <a:ext uri="{FF2B5EF4-FFF2-40B4-BE49-F238E27FC236}">
                    <a16:creationId xmlns:a16="http://schemas.microsoft.com/office/drawing/2014/main" id="{8C2EE564-3921-AE4A-85F4-C9D5DCED6BA0}"/>
                  </a:ext>
                </a:extLst>
              </p:cNvPr>
              <p:cNvSpPr>
                <a:spLocks noChangeArrowheads="1"/>
              </p:cNvSpPr>
              <p:nvPr/>
            </p:nvSpPr>
            <p:spPr bwMode="auto">
              <a:xfrm>
                <a:off x="7135110" y="3202537"/>
                <a:ext cx="11882" cy="10801"/>
              </a:xfrm>
              <a:custGeom>
                <a:avLst/>
                <a:gdLst>
                  <a:gd name="T0" fmla="*/ 27 w 49"/>
                  <a:gd name="T1" fmla="*/ 36 h 42"/>
                  <a:gd name="T2" fmla="*/ 27 w 49"/>
                  <a:gd name="T3" fmla="*/ 36 h 42"/>
                  <a:gd name="T4" fmla="*/ 20 w 49"/>
                  <a:gd name="T5" fmla="*/ 5 h 42"/>
                  <a:gd name="T6" fmla="*/ 20 w 49"/>
                  <a:gd name="T7" fmla="*/ 5 h 42"/>
                  <a:gd name="T8" fmla="*/ 27 w 49"/>
                  <a:gd name="T9" fmla="*/ 36 h 42"/>
                </a:gdLst>
                <a:ahLst/>
                <a:cxnLst>
                  <a:cxn ang="0">
                    <a:pos x="T0" y="T1"/>
                  </a:cxn>
                  <a:cxn ang="0">
                    <a:pos x="T2" y="T3"/>
                  </a:cxn>
                  <a:cxn ang="0">
                    <a:pos x="T4" y="T5"/>
                  </a:cxn>
                  <a:cxn ang="0">
                    <a:pos x="T6" y="T7"/>
                  </a:cxn>
                  <a:cxn ang="0">
                    <a:pos x="T8" y="T9"/>
                  </a:cxn>
                </a:cxnLst>
                <a:rect l="0" t="0" r="r" b="b"/>
                <a:pathLst>
                  <a:path w="49" h="42">
                    <a:moveTo>
                      <a:pt x="27" y="36"/>
                    </a:moveTo>
                    <a:lnTo>
                      <a:pt x="27" y="36"/>
                    </a:lnTo>
                    <a:cubicBezTo>
                      <a:pt x="48" y="32"/>
                      <a:pt x="40" y="0"/>
                      <a:pt x="20" y="5"/>
                    </a:cubicBezTo>
                    <a:lnTo>
                      <a:pt x="20" y="5"/>
                    </a:lnTo>
                    <a:cubicBezTo>
                      <a:pt x="0" y="9"/>
                      <a:pt x="7" y="41"/>
                      <a:pt x="27"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6" name="Freeform 167">
                <a:extLst>
                  <a:ext uri="{FF2B5EF4-FFF2-40B4-BE49-F238E27FC236}">
                    <a16:creationId xmlns:a16="http://schemas.microsoft.com/office/drawing/2014/main" id="{D30D1067-112F-0949-82F9-DF91B88FC68E}"/>
                  </a:ext>
                </a:extLst>
              </p:cNvPr>
              <p:cNvSpPr>
                <a:spLocks noChangeArrowheads="1"/>
              </p:cNvSpPr>
              <p:nvPr/>
            </p:nvSpPr>
            <p:spPr bwMode="auto">
              <a:xfrm>
                <a:off x="7107027" y="3174454"/>
                <a:ext cx="12961" cy="10801"/>
              </a:xfrm>
              <a:custGeom>
                <a:avLst/>
                <a:gdLst>
                  <a:gd name="T0" fmla="*/ 25 w 54"/>
                  <a:gd name="T1" fmla="*/ 5 h 44"/>
                  <a:gd name="T2" fmla="*/ 25 w 54"/>
                  <a:gd name="T3" fmla="*/ 5 h 44"/>
                  <a:gd name="T4" fmla="*/ 21 w 54"/>
                  <a:gd name="T5" fmla="*/ 6 h 44"/>
                  <a:gd name="T6" fmla="*/ 21 w 54"/>
                  <a:gd name="T7" fmla="*/ 6 h 44"/>
                  <a:gd name="T8" fmla="*/ 28 w 54"/>
                  <a:gd name="T9" fmla="*/ 38 h 44"/>
                  <a:gd name="T10" fmla="*/ 28 w 54"/>
                  <a:gd name="T11" fmla="*/ 38 h 44"/>
                  <a:gd name="T12" fmla="*/ 33 w 54"/>
                  <a:gd name="T13" fmla="*/ 37 h 44"/>
                  <a:gd name="T14" fmla="*/ 33 w 54"/>
                  <a:gd name="T15" fmla="*/ 37 h 44"/>
                  <a:gd name="T16" fmla="*/ 25 w 54"/>
                  <a:gd name="T1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4">
                    <a:moveTo>
                      <a:pt x="25" y="5"/>
                    </a:moveTo>
                    <a:lnTo>
                      <a:pt x="25" y="5"/>
                    </a:lnTo>
                    <a:cubicBezTo>
                      <a:pt x="24" y="5"/>
                      <a:pt x="22" y="5"/>
                      <a:pt x="21" y="6"/>
                    </a:cubicBezTo>
                    <a:lnTo>
                      <a:pt x="21" y="6"/>
                    </a:lnTo>
                    <a:cubicBezTo>
                      <a:pt x="0" y="11"/>
                      <a:pt x="7" y="43"/>
                      <a:pt x="28" y="38"/>
                    </a:cubicBezTo>
                    <a:lnTo>
                      <a:pt x="28" y="38"/>
                    </a:lnTo>
                    <a:cubicBezTo>
                      <a:pt x="29" y="37"/>
                      <a:pt x="31" y="37"/>
                      <a:pt x="33" y="37"/>
                    </a:cubicBezTo>
                    <a:lnTo>
                      <a:pt x="33" y="37"/>
                    </a:lnTo>
                    <a:cubicBezTo>
                      <a:pt x="53" y="32"/>
                      <a:pt x="46" y="0"/>
                      <a:pt x="25"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7" name="Freeform 168">
                <a:extLst>
                  <a:ext uri="{FF2B5EF4-FFF2-40B4-BE49-F238E27FC236}">
                    <a16:creationId xmlns:a16="http://schemas.microsoft.com/office/drawing/2014/main" id="{725CBBA6-08C9-B540-81D3-273342B8CEF9}"/>
                  </a:ext>
                </a:extLst>
              </p:cNvPr>
              <p:cNvSpPr>
                <a:spLocks noChangeArrowheads="1"/>
              </p:cNvSpPr>
              <p:nvPr/>
            </p:nvSpPr>
            <p:spPr bwMode="auto">
              <a:xfrm>
                <a:off x="7094065" y="3192816"/>
                <a:ext cx="11882" cy="10801"/>
              </a:xfrm>
              <a:custGeom>
                <a:avLst/>
                <a:gdLst>
                  <a:gd name="T0" fmla="*/ 28 w 49"/>
                  <a:gd name="T1" fmla="*/ 37 h 42"/>
                  <a:gd name="T2" fmla="*/ 28 w 49"/>
                  <a:gd name="T3" fmla="*/ 37 h 42"/>
                  <a:gd name="T4" fmla="*/ 21 w 49"/>
                  <a:gd name="T5" fmla="*/ 5 h 42"/>
                  <a:gd name="T6" fmla="*/ 21 w 49"/>
                  <a:gd name="T7" fmla="*/ 5 h 42"/>
                  <a:gd name="T8" fmla="*/ 28 w 49"/>
                  <a:gd name="T9" fmla="*/ 37 h 42"/>
                </a:gdLst>
                <a:ahLst/>
                <a:cxnLst>
                  <a:cxn ang="0">
                    <a:pos x="T0" y="T1"/>
                  </a:cxn>
                  <a:cxn ang="0">
                    <a:pos x="T2" y="T3"/>
                  </a:cxn>
                  <a:cxn ang="0">
                    <a:pos x="T4" y="T5"/>
                  </a:cxn>
                  <a:cxn ang="0">
                    <a:pos x="T6" y="T7"/>
                  </a:cxn>
                  <a:cxn ang="0">
                    <a:pos x="T8" y="T9"/>
                  </a:cxn>
                </a:cxnLst>
                <a:rect l="0" t="0" r="r" b="b"/>
                <a:pathLst>
                  <a:path w="49" h="42">
                    <a:moveTo>
                      <a:pt x="28" y="37"/>
                    </a:moveTo>
                    <a:lnTo>
                      <a:pt x="28" y="37"/>
                    </a:lnTo>
                    <a:cubicBezTo>
                      <a:pt x="48" y="32"/>
                      <a:pt x="42" y="0"/>
                      <a:pt x="21" y="5"/>
                    </a:cubicBezTo>
                    <a:lnTo>
                      <a:pt x="21" y="5"/>
                    </a:lnTo>
                    <a:cubicBezTo>
                      <a:pt x="0" y="9"/>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8" name="Freeform 169">
                <a:extLst>
                  <a:ext uri="{FF2B5EF4-FFF2-40B4-BE49-F238E27FC236}">
                    <a16:creationId xmlns:a16="http://schemas.microsoft.com/office/drawing/2014/main" id="{A5D1593B-59F1-5C49-9125-EA70104ACA83}"/>
                  </a:ext>
                </a:extLst>
              </p:cNvPr>
              <p:cNvSpPr>
                <a:spLocks noChangeArrowheads="1"/>
              </p:cNvSpPr>
              <p:nvPr/>
            </p:nvSpPr>
            <p:spPr bwMode="auto">
              <a:xfrm>
                <a:off x="7113507" y="3229540"/>
                <a:ext cx="11882" cy="10801"/>
              </a:xfrm>
              <a:custGeom>
                <a:avLst/>
                <a:gdLst>
                  <a:gd name="T0" fmla="*/ 28 w 50"/>
                  <a:gd name="T1" fmla="*/ 36 h 42"/>
                  <a:gd name="T2" fmla="*/ 28 w 50"/>
                  <a:gd name="T3" fmla="*/ 36 h 42"/>
                  <a:gd name="T4" fmla="*/ 21 w 50"/>
                  <a:gd name="T5" fmla="*/ 4 h 42"/>
                  <a:gd name="T6" fmla="*/ 21 w 50"/>
                  <a:gd name="T7" fmla="*/ 4 h 42"/>
                  <a:gd name="T8" fmla="*/ 28 w 50"/>
                  <a:gd name="T9" fmla="*/ 36 h 42"/>
                </a:gdLst>
                <a:ahLst/>
                <a:cxnLst>
                  <a:cxn ang="0">
                    <a:pos x="T0" y="T1"/>
                  </a:cxn>
                  <a:cxn ang="0">
                    <a:pos x="T2" y="T3"/>
                  </a:cxn>
                  <a:cxn ang="0">
                    <a:pos x="T4" y="T5"/>
                  </a:cxn>
                  <a:cxn ang="0">
                    <a:pos x="T6" y="T7"/>
                  </a:cxn>
                  <a:cxn ang="0">
                    <a:pos x="T8" y="T9"/>
                  </a:cxn>
                </a:cxnLst>
                <a:rect l="0" t="0" r="r" b="b"/>
                <a:pathLst>
                  <a:path w="50" h="42">
                    <a:moveTo>
                      <a:pt x="28" y="36"/>
                    </a:moveTo>
                    <a:lnTo>
                      <a:pt x="28" y="36"/>
                    </a:lnTo>
                    <a:cubicBezTo>
                      <a:pt x="49" y="31"/>
                      <a:pt x="41" y="0"/>
                      <a:pt x="21" y="4"/>
                    </a:cubicBezTo>
                    <a:lnTo>
                      <a:pt x="21" y="4"/>
                    </a:lnTo>
                    <a:cubicBezTo>
                      <a:pt x="0" y="9"/>
                      <a:pt x="8"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9" name="Freeform 170">
                <a:extLst>
                  <a:ext uri="{FF2B5EF4-FFF2-40B4-BE49-F238E27FC236}">
                    <a16:creationId xmlns:a16="http://schemas.microsoft.com/office/drawing/2014/main" id="{447246D6-67EA-5240-B1F2-6AA1383FDCD5}"/>
                  </a:ext>
                </a:extLst>
              </p:cNvPr>
              <p:cNvSpPr>
                <a:spLocks noChangeArrowheads="1"/>
              </p:cNvSpPr>
              <p:nvPr/>
            </p:nvSpPr>
            <p:spPr bwMode="auto">
              <a:xfrm>
                <a:off x="7156712" y="3233860"/>
                <a:ext cx="14042" cy="16202"/>
              </a:xfrm>
              <a:custGeom>
                <a:avLst/>
                <a:gdLst>
                  <a:gd name="T0" fmla="*/ 37 w 59"/>
                  <a:gd name="T1" fmla="*/ 16 h 64"/>
                  <a:gd name="T2" fmla="*/ 37 w 59"/>
                  <a:gd name="T3" fmla="*/ 16 h 64"/>
                  <a:gd name="T4" fmla="*/ 13 w 59"/>
                  <a:gd name="T5" fmla="*/ 39 h 64"/>
                  <a:gd name="T6" fmla="*/ 13 w 59"/>
                  <a:gd name="T7" fmla="*/ 39 h 64"/>
                  <a:gd name="T8" fmla="*/ 21 w 59"/>
                  <a:gd name="T9" fmla="*/ 47 h 64"/>
                  <a:gd name="T10" fmla="*/ 21 w 59"/>
                  <a:gd name="T11" fmla="*/ 47 h 64"/>
                  <a:gd name="T12" fmla="*/ 45 w 59"/>
                  <a:gd name="T13" fmla="*/ 25 h 64"/>
                  <a:gd name="T14" fmla="*/ 45 w 59"/>
                  <a:gd name="T15" fmla="*/ 25 h 64"/>
                  <a:gd name="T16" fmla="*/ 37 w 59"/>
                  <a:gd name="T17"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4">
                    <a:moveTo>
                      <a:pt x="37" y="16"/>
                    </a:moveTo>
                    <a:lnTo>
                      <a:pt x="37" y="16"/>
                    </a:lnTo>
                    <a:cubicBezTo>
                      <a:pt x="23" y="0"/>
                      <a:pt x="0" y="23"/>
                      <a:pt x="13" y="39"/>
                    </a:cubicBezTo>
                    <a:lnTo>
                      <a:pt x="13" y="39"/>
                    </a:lnTo>
                    <a:cubicBezTo>
                      <a:pt x="16" y="41"/>
                      <a:pt x="18" y="44"/>
                      <a:pt x="21" y="47"/>
                    </a:cubicBezTo>
                    <a:lnTo>
                      <a:pt x="21" y="47"/>
                    </a:lnTo>
                    <a:cubicBezTo>
                      <a:pt x="35" y="63"/>
                      <a:pt x="58" y="41"/>
                      <a:pt x="45" y="25"/>
                    </a:cubicBezTo>
                    <a:lnTo>
                      <a:pt x="45" y="25"/>
                    </a:lnTo>
                    <a:cubicBezTo>
                      <a:pt x="42" y="22"/>
                      <a:pt x="40" y="19"/>
                      <a:pt x="37"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0" name="Freeform 171">
                <a:extLst>
                  <a:ext uri="{FF2B5EF4-FFF2-40B4-BE49-F238E27FC236}">
                    <a16:creationId xmlns:a16="http://schemas.microsoft.com/office/drawing/2014/main" id="{9CFEE6B4-588C-F84A-B848-FEA06DA3D01E}"/>
                  </a:ext>
                </a:extLst>
              </p:cNvPr>
              <p:cNvSpPr>
                <a:spLocks noChangeArrowheads="1"/>
              </p:cNvSpPr>
              <p:nvPr/>
            </p:nvSpPr>
            <p:spPr bwMode="auto">
              <a:xfrm>
                <a:off x="7117828" y="3269504"/>
                <a:ext cx="11882" cy="10801"/>
              </a:xfrm>
              <a:custGeom>
                <a:avLst/>
                <a:gdLst>
                  <a:gd name="T0" fmla="*/ 28 w 49"/>
                  <a:gd name="T1" fmla="*/ 36 h 42"/>
                  <a:gd name="T2" fmla="*/ 28 w 49"/>
                  <a:gd name="T3" fmla="*/ 36 h 42"/>
                  <a:gd name="T4" fmla="*/ 20 w 49"/>
                  <a:gd name="T5" fmla="*/ 5 h 42"/>
                  <a:gd name="T6" fmla="*/ 20 w 49"/>
                  <a:gd name="T7" fmla="*/ 5 h 42"/>
                  <a:gd name="T8" fmla="*/ 28 w 49"/>
                  <a:gd name="T9" fmla="*/ 36 h 42"/>
                </a:gdLst>
                <a:ahLst/>
                <a:cxnLst>
                  <a:cxn ang="0">
                    <a:pos x="T0" y="T1"/>
                  </a:cxn>
                  <a:cxn ang="0">
                    <a:pos x="T2" y="T3"/>
                  </a:cxn>
                  <a:cxn ang="0">
                    <a:pos x="T4" y="T5"/>
                  </a:cxn>
                  <a:cxn ang="0">
                    <a:pos x="T6" y="T7"/>
                  </a:cxn>
                  <a:cxn ang="0">
                    <a:pos x="T8" y="T9"/>
                  </a:cxn>
                </a:cxnLst>
                <a:rect l="0" t="0" r="r" b="b"/>
                <a:pathLst>
                  <a:path w="49" h="42">
                    <a:moveTo>
                      <a:pt x="28" y="36"/>
                    </a:moveTo>
                    <a:lnTo>
                      <a:pt x="28" y="36"/>
                    </a:lnTo>
                    <a:cubicBezTo>
                      <a:pt x="48" y="31"/>
                      <a:pt x="41" y="0"/>
                      <a:pt x="20" y="5"/>
                    </a:cubicBezTo>
                    <a:lnTo>
                      <a:pt x="20" y="5"/>
                    </a:lnTo>
                    <a:cubicBezTo>
                      <a:pt x="0" y="10"/>
                      <a:pt x="8"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1" name="Freeform 172">
                <a:extLst>
                  <a:ext uri="{FF2B5EF4-FFF2-40B4-BE49-F238E27FC236}">
                    <a16:creationId xmlns:a16="http://schemas.microsoft.com/office/drawing/2014/main" id="{B360EF6D-F06B-DC48-A158-63BD45923D7D}"/>
                  </a:ext>
                </a:extLst>
              </p:cNvPr>
              <p:cNvSpPr>
                <a:spLocks noChangeArrowheads="1"/>
              </p:cNvSpPr>
              <p:nvPr/>
            </p:nvSpPr>
            <p:spPr bwMode="auto">
              <a:xfrm>
                <a:off x="7130789" y="3310549"/>
                <a:ext cx="12961" cy="10801"/>
              </a:xfrm>
              <a:custGeom>
                <a:avLst/>
                <a:gdLst>
                  <a:gd name="T0" fmla="*/ 26 w 55"/>
                  <a:gd name="T1" fmla="*/ 5 h 44"/>
                  <a:gd name="T2" fmla="*/ 26 w 55"/>
                  <a:gd name="T3" fmla="*/ 5 h 44"/>
                  <a:gd name="T4" fmla="*/ 21 w 55"/>
                  <a:gd name="T5" fmla="*/ 6 h 44"/>
                  <a:gd name="T6" fmla="*/ 21 w 55"/>
                  <a:gd name="T7" fmla="*/ 6 h 44"/>
                  <a:gd name="T8" fmla="*/ 28 w 55"/>
                  <a:gd name="T9" fmla="*/ 38 h 44"/>
                  <a:gd name="T10" fmla="*/ 28 w 55"/>
                  <a:gd name="T11" fmla="*/ 38 h 44"/>
                  <a:gd name="T12" fmla="*/ 33 w 55"/>
                  <a:gd name="T13" fmla="*/ 36 h 44"/>
                  <a:gd name="T14" fmla="*/ 33 w 55"/>
                  <a:gd name="T15" fmla="*/ 36 h 44"/>
                  <a:gd name="T16" fmla="*/ 26 w 55"/>
                  <a:gd name="T1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44">
                    <a:moveTo>
                      <a:pt x="26" y="5"/>
                    </a:moveTo>
                    <a:lnTo>
                      <a:pt x="26" y="5"/>
                    </a:lnTo>
                    <a:cubicBezTo>
                      <a:pt x="24" y="5"/>
                      <a:pt x="22" y="5"/>
                      <a:pt x="21" y="6"/>
                    </a:cubicBezTo>
                    <a:lnTo>
                      <a:pt x="21" y="6"/>
                    </a:lnTo>
                    <a:cubicBezTo>
                      <a:pt x="0" y="11"/>
                      <a:pt x="8" y="43"/>
                      <a:pt x="28" y="38"/>
                    </a:cubicBezTo>
                    <a:lnTo>
                      <a:pt x="28" y="38"/>
                    </a:lnTo>
                    <a:cubicBezTo>
                      <a:pt x="30" y="37"/>
                      <a:pt x="32" y="37"/>
                      <a:pt x="33" y="36"/>
                    </a:cubicBezTo>
                    <a:lnTo>
                      <a:pt x="33" y="36"/>
                    </a:lnTo>
                    <a:cubicBezTo>
                      <a:pt x="54" y="32"/>
                      <a:pt x="47" y="0"/>
                      <a:pt x="26"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2" name="Freeform 173">
                <a:extLst>
                  <a:ext uri="{FF2B5EF4-FFF2-40B4-BE49-F238E27FC236}">
                    <a16:creationId xmlns:a16="http://schemas.microsoft.com/office/drawing/2014/main" id="{6E3983B9-66C0-5647-B6FD-B56690D5D3EB}"/>
                  </a:ext>
                </a:extLst>
              </p:cNvPr>
              <p:cNvSpPr>
                <a:spLocks noChangeArrowheads="1"/>
              </p:cNvSpPr>
              <p:nvPr/>
            </p:nvSpPr>
            <p:spPr bwMode="auto">
              <a:xfrm>
                <a:off x="7156712" y="3278145"/>
                <a:ext cx="10801" cy="12961"/>
              </a:xfrm>
              <a:custGeom>
                <a:avLst/>
                <a:gdLst>
                  <a:gd name="T0" fmla="*/ 5 w 44"/>
                  <a:gd name="T1" fmla="*/ 28 h 54"/>
                  <a:gd name="T2" fmla="*/ 5 w 44"/>
                  <a:gd name="T3" fmla="*/ 28 h 54"/>
                  <a:gd name="T4" fmla="*/ 7 w 44"/>
                  <a:gd name="T5" fmla="*/ 33 h 54"/>
                  <a:gd name="T6" fmla="*/ 7 w 44"/>
                  <a:gd name="T7" fmla="*/ 33 h 54"/>
                  <a:gd name="T8" fmla="*/ 38 w 44"/>
                  <a:gd name="T9" fmla="*/ 26 h 54"/>
                  <a:gd name="T10" fmla="*/ 38 w 44"/>
                  <a:gd name="T11" fmla="*/ 26 h 54"/>
                  <a:gd name="T12" fmla="*/ 37 w 44"/>
                  <a:gd name="T13" fmla="*/ 20 h 54"/>
                  <a:gd name="T14" fmla="*/ 37 w 44"/>
                  <a:gd name="T15" fmla="*/ 20 h 54"/>
                  <a:gd name="T16" fmla="*/ 5 w 44"/>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4">
                    <a:moveTo>
                      <a:pt x="5" y="28"/>
                    </a:moveTo>
                    <a:lnTo>
                      <a:pt x="5" y="28"/>
                    </a:lnTo>
                    <a:cubicBezTo>
                      <a:pt x="6" y="30"/>
                      <a:pt x="6" y="32"/>
                      <a:pt x="7" y="33"/>
                    </a:cubicBezTo>
                    <a:lnTo>
                      <a:pt x="7" y="33"/>
                    </a:lnTo>
                    <a:cubicBezTo>
                      <a:pt x="12" y="53"/>
                      <a:pt x="43" y="46"/>
                      <a:pt x="38" y="26"/>
                    </a:cubicBezTo>
                    <a:lnTo>
                      <a:pt x="38" y="26"/>
                    </a:lnTo>
                    <a:cubicBezTo>
                      <a:pt x="38" y="24"/>
                      <a:pt x="37" y="22"/>
                      <a:pt x="37" y="20"/>
                    </a:cubicBezTo>
                    <a:lnTo>
                      <a:pt x="37" y="20"/>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3" name="Freeform 175">
                <a:extLst>
                  <a:ext uri="{FF2B5EF4-FFF2-40B4-BE49-F238E27FC236}">
                    <a16:creationId xmlns:a16="http://schemas.microsoft.com/office/drawing/2014/main" id="{90568E0E-8803-A840-B171-814A246DDE5E}"/>
                  </a:ext>
                </a:extLst>
              </p:cNvPr>
              <p:cNvSpPr>
                <a:spLocks noChangeArrowheads="1"/>
              </p:cNvSpPr>
              <p:nvPr/>
            </p:nvSpPr>
            <p:spPr bwMode="auto">
              <a:xfrm>
                <a:off x="7178314" y="3250062"/>
                <a:ext cx="11882" cy="10801"/>
              </a:xfrm>
              <a:custGeom>
                <a:avLst/>
                <a:gdLst>
                  <a:gd name="T0" fmla="*/ 20 w 49"/>
                  <a:gd name="T1" fmla="*/ 5 h 43"/>
                  <a:gd name="T2" fmla="*/ 20 w 49"/>
                  <a:gd name="T3" fmla="*/ 5 h 43"/>
                  <a:gd name="T4" fmla="*/ 28 w 49"/>
                  <a:gd name="T5" fmla="*/ 37 h 43"/>
                  <a:gd name="T6" fmla="*/ 28 w 49"/>
                  <a:gd name="T7" fmla="*/ 37 h 43"/>
                  <a:gd name="T8" fmla="*/ 20 w 49"/>
                  <a:gd name="T9" fmla="*/ 5 h 43"/>
                </a:gdLst>
                <a:ahLst/>
                <a:cxnLst>
                  <a:cxn ang="0">
                    <a:pos x="T0" y="T1"/>
                  </a:cxn>
                  <a:cxn ang="0">
                    <a:pos x="T2" y="T3"/>
                  </a:cxn>
                  <a:cxn ang="0">
                    <a:pos x="T4" y="T5"/>
                  </a:cxn>
                  <a:cxn ang="0">
                    <a:pos x="T6" y="T7"/>
                  </a:cxn>
                  <a:cxn ang="0">
                    <a:pos x="T8" y="T9"/>
                  </a:cxn>
                </a:cxnLst>
                <a:rect l="0" t="0" r="r" b="b"/>
                <a:pathLst>
                  <a:path w="49" h="43">
                    <a:moveTo>
                      <a:pt x="20" y="5"/>
                    </a:moveTo>
                    <a:lnTo>
                      <a:pt x="20" y="5"/>
                    </a:lnTo>
                    <a:cubicBezTo>
                      <a:pt x="0" y="10"/>
                      <a:pt x="7" y="42"/>
                      <a:pt x="28" y="37"/>
                    </a:cubicBezTo>
                    <a:lnTo>
                      <a:pt x="28" y="37"/>
                    </a:lnTo>
                    <a:cubicBezTo>
                      <a:pt x="48" y="32"/>
                      <a:pt x="41" y="0"/>
                      <a:pt x="20"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4" name="Freeform 176">
                <a:extLst>
                  <a:ext uri="{FF2B5EF4-FFF2-40B4-BE49-F238E27FC236}">
                    <a16:creationId xmlns:a16="http://schemas.microsoft.com/office/drawing/2014/main" id="{6EAE3DC8-162B-0840-9EC0-D61CCB90084B}"/>
                  </a:ext>
                </a:extLst>
              </p:cNvPr>
              <p:cNvSpPr>
                <a:spLocks noChangeArrowheads="1"/>
              </p:cNvSpPr>
              <p:nvPr/>
            </p:nvSpPr>
            <p:spPr bwMode="auto">
              <a:xfrm>
                <a:off x="7189115" y="3454203"/>
                <a:ext cx="11882" cy="10801"/>
              </a:xfrm>
              <a:custGeom>
                <a:avLst/>
                <a:gdLst>
                  <a:gd name="T0" fmla="*/ 21 w 49"/>
                  <a:gd name="T1" fmla="*/ 5 h 42"/>
                  <a:gd name="T2" fmla="*/ 21 w 49"/>
                  <a:gd name="T3" fmla="*/ 5 h 42"/>
                  <a:gd name="T4" fmla="*/ 28 w 49"/>
                  <a:gd name="T5" fmla="*/ 37 h 42"/>
                  <a:gd name="T6" fmla="*/ 28 w 49"/>
                  <a:gd name="T7" fmla="*/ 37 h 42"/>
                  <a:gd name="T8" fmla="*/ 21 w 49"/>
                  <a:gd name="T9" fmla="*/ 5 h 42"/>
                </a:gdLst>
                <a:ahLst/>
                <a:cxnLst>
                  <a:cxn ang="0">
                    <a:pos x="T0" y="T1"/>
                  </a:cxn>
                  <a:cxn ang="0">
                    <a:pos x="T2" y="T3"/>
                  </a:cxn>
                  <a:cxn ang="0">
                    <a:pos x="T4" y="T5"/>
                  </a:cxn>
                  <a:cxn ang="0">
                    <a:pos x="T6" y="T7"/>
                  </a:cxn>
                  <a:cxn ang="0">
                    <a:pos x="T8" y="T9"/>
                  </a:cxn>
                </a:cxnLst>
                <a:rect l="0" t="0" r="r" b="b"/>
                <a:pathLst>
                  <a:path w="49" h="42">
                    <a:moveTo>
                      <a:pt x="21" y="5"/>
                    </a:moveTo>
                    <a:lnTo>
                      <a:pt x="21" y="5"/>
                    </a:lnTo>
                    <a:cubicBezTo>
                      <a:pt x="0" y="9"/>
                      <a:pt x="7" y="41"/>
                      <a:pt x="28" y="37"/>
                    </a:cubicBezTo>
                    <a:lnTo>
                      <a:pt x="28" y="37"/>
                    </a:lnTo>
                    <a:cubicBezTo>
                      <a:pt x="48" y="32"/>
                      <a:pt x="41" y="0"/>
                      <a:pt x="21"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5" name="Freeform 177">
                <a:extLst>
                  <a:ext uri="{FF2B5EF4-FFF2-40B4-BE49-F238E27FC236}">
                    <a16:creationId xmlns:a16="http://schemas.microsoft.com/office/drawing/2014/main" id="{565F56F7-D37A-9149-AC84-7EC49D59BE88}"/>
                  </a:ext>
                </a:extLst>
              </p:cNvPr>
              <p:cNvSpPr>
                <a:spLocks noChangeArrowheads="1"/>
              </p:cNvSpPr>
              <p:nvPr/>
            </p:nvSpPr>
            <p:spPr bwMode="auto">
              <a:xfrm>
                <a:off x="6826197" y="3385076"/>
                <a:ext cx="14042" cy="12961"/>
              </a:xfrm>
              <a:custGeom>
                <a:avLst/>
                <a:gdLst>
                  <a:gd name="T0" fmla="*/ 23 w 59"/>
                  <a:gd name="T1" fmla="*/ 41 h 53"/>
                  <a:gd name="T2" fmla="*/ 23 w 59"/>
                  <a:gd name="T3" fmla="*/ 41 h 53"/>
                  <a:gd name="T4" fmla="*/ 40 w 59"/>
                  <a:gd name="T5" fmla="*/ 13 h 53"/>
                  <a:gd name="T6" fmla="*/ 40 w 59"/>
                  <a:gd name="T7" fmla="*/ 13 h 53"/>
                  <a:gd name="T8" fmla="*/ 35 w 59"/>
                  <a:gd name="T9" fmla="*/ 11 h 53"/>
                  <a:gd name="T10" fmla="*/ 35 w 59"/>
                  <a:gd name="T11" fmla="*/ 11 h 53"/>
                  <a:gd name="T12" fmla="*/ 18 w 59"/>
                  <a:gd name="T13" fmla="*/ 38 h 53"/>
                  <a:gd name="T14" fmla="*/ 18 w 59"/>
                  <a:gd name="T15" fmla="*/ 38 h 53"/>
                  <a:gd name="T16" fmla="*/ 23 w 59"/>
                  <a:gd name="T17"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3">
                    <a:moveTo>
                      <a:pt x="23" y="41"/>
                    </a:moveTo>
                    <a:lnTo>
                      <a:pt x="23" y="41"/>
                    </a:lnTo>
                    <a:cubicBezTo>
                      <a:pt x="41" y="52"/>
                      <a:pt x="58" y="25"/>
                      <a:pt x="40" y="13"/>
                    </a:cubicBezTo>
                    <a:lnTo>
                      <a:pt x="40" y="13"/>
                    </a:lnTo>
                    <a:cubicBezTo>
                      <a:pt x="38" y="12"/>
                      <a:pt x="37" y="11"/>
                      <a:pt x="35" y="11"/>
                    </a:cubicBezTo>
                    <a:lnTo>
                      <a:pt x="35" y="11"/>
                    </a:lnTo>
                    <a:cubicBezTo>
                      <a:pt x="17" y="0"/>
                      <a:pt x="0" y="27"/>
                      <a:pt x="18" y="38"/>
                    </a:cubicBezTo>
                    <a:lnTo>
                      <a:pt x="18" y="38"/>
                    </a:lnTo>
                    <a:cubicBezTo>
                      <a:pt x="19" y="39"/>
                      <a:pt x="21" y="40"/>
                      <a:pt x="23"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6" name="Freeform 178">
                <a:extLst>
                  <a:ext uri="{FF2B5EF4-FFF2-40B4-BE49-F238E27FC236}">
                    <a16:creationId xmlns:a16="http://schemas.microsoft.com/office/drawing/2014/main" id="{7EDD1E3D-195A-3942-A7C6-0C768244027B}"/>
                  </a:ext>
                </a:extLst>
              </p:cNvPr>
              <p:cNvSpPr>
                <a:spLocks noChangeArrowheads="1"/>
              </p:cNvSpPr>
              <p:nvPr/>
            </p:nvSpPr>
            <p:spPr bwMode="auto">
              <a:xfrm>
                <a:off x="6811075" y="3392637"/>
                <a:ext cx="14042" cy="10801"/>
              </a:xfrm>
              <a:custGeom>
                <a:avLst/>
                <a:gdLst>
                  <a:gd name="T0" fmla="*/ 21 w 57"/>
                  <a:gd name="T1" fmla="*/ 8 h 43"/>
                  <a:gd name="T2" fmla="*/ 21 w 57"/>
                  <a:gd name="T3" fmla="*/ 8 h 43"/>
                  <a:gd name="T4" fmla="*/ 22 w 57"/>
                  <a:gd name="T5" fmla="*/ 8 h 43"/>
                  <a:gd name="T6" fmla="*/ 22 w 57"/>
                  <a:gd name="T7" fmla="*/ 8 h 43"/>
                  <a:gd name="T8" fmla="*/ 18 w 57"/>
                  <a:gd name="T9" fmla="*/ 11 h 43"/>
                  <a:gd name="T10" fmla="*/ 18 w 57"/>
                  <a:gd name="T11" fmla="*/ 11 h 43"/>
                  <a:gd name="T12" fmla="*/ 21 w 57"/>
                  <a:gd name="T13" fmla="*/ 8 h 43"/>
                  <a:gd name="T14" fmla="*/ 29 w 57"/>
                  <a:gd name="T15" fmla="*/ 6 h 43"/>
                  <a:gd name="T16" fmla="*/ 29 w 57"/>
                  <a:gd name="T17" fmla="*/ 6 h 43"/>
                  <a:gd name="T18" fmla="*/ 33 w 57"/>
                  <a:gd name="T19" fmla="*/ 8 h 43"/>
                  <a:gd name="T20" fmla="*/ 33 w 57"/>
                  <a:gd name="T21" fmla="*/ 8 h 43"/>
                  <a:gd name="T22" fmla="*/ 29 w 57"/>
                  <a:gd name="T23" fmla="*/ 6 h 43"/>
                  <a:gd name="T24" fmla="*/ 46 w 57"/>
                  <a:gd name="T25" fmla="*/ 28 h 43"/>
                  <a:gd name="T26" fmla="*/ 46 w 57"/>
                  <a:gd name="T27" fmla="*/ 28 h 43"/>
                  <a:gd name="T28" fmla="*/ 25 w 57"/>
                  <a:gd name="T29" fmla="*/ 6 h 43"/>
                  <a:gd name="T30" fmla="*/ 25 w 57"/>
                  <a:gd name="T31" fmla="*/ 6 h 43"/>
                  <a:gd name="T32" fmla="*/ 16 w 57"/>
                  <a:gd name="T33" fmla="*/ 35 h 43"/>
                  <a:gd name="T34" fmla="*/ 16 w 57"/>
                  <a:gd name="T35" fmla="*/ 35 h 43"/>
                  <a:gd name="T36" fmla="*/ 46 w 57"/>
                  <a:gd name="T37"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43">
                    <a:moveTo>
                      <a:pt x="21" y="8"/>
                    </a:moveTo>
                    <a:lnTo>
                      <a:pt x="21" y="8"/>
                    </a:lnTo>
                    <a:cubicBezTo>
                      <a:pt x="21" y="8"/>
                      <a:pt x="21" y="8"/>
                      <a:pt x="22" y="8"/>
                    </a:cubicBezTo>
                    <a:lnTo>
                      <a:pt x="22" y="8"/>
                    </a:lnTo>
                    <a:cubicBezTo>
                      <a:pt x="20" y="9"/>
                      <a:pt x="19" y="10"/>
                      <a:pt x="18" y="11"/>
                    </a:cubicBezTo>
                    <a:lnTo>
                      <a:pt x="18" y="11"/>
                    </a:lnTo>
                    <a:cubicBezTo>
                      <a:pt x="19" y="10"/>
                      <a:pt x="20" y="9"/>
                      <a:pt x="21" y="8"/>
                    </a:cubicBezTo>
                    <a:close/>
                    <a:moveTo>
                      <a:pt x="29" y="6"/>
                    </a:moveTo>
                    <a:lnTo>
                      <a:pt x="29" y="6"/>
                    </a:lnTo>
                    <a:cubicBezTo>
                      <a:pt x="30" y="7"/>
                      <a:pt x="32" y="7"/>
                      <a:pt x="33" y="8"/>
                    </a:cubicBezTo>
                    <a:lnTo>
                      <a:pt x="33" y="8"/>
                    </a:lnTo>
                    <a:cubicBezTo>
                      <a:pt x="32" y="7"/>
                      <a:pt x="30" y="6"/>
                      <a:pt x="29" y="6"/>
                    </a:cubicBezTo>
                    <a:close/>
                    <a:moveTo>
                      <a:pt x="46" y="28"/>
                    </a:moveTo>
                    <a:lnTo>
                      <a:pt x="46" y="28"/>
                    </a:lnTo>
                    <a:cubicBezTo>
                      <a:pt x="56" y="14"/>
                      <a:pt x="38" y="0"/>
                      <a:pt x="25" y="6"/>
                    </a:cubicBezTo>
                    <a:lnTo>
                      <a:pt x="25" y="6"/>
                    </a:lnTo>
                    <a:cubicBezTo>
                      <a:pt x="10" y="6"/>
                      <a:pt x="0" y="27"/>
                      <a:pt x="16" y="35"/>
                    </a:cubicBezTo>
                    <a:lnTo>
                      <a:pt x="16" y="35"/>
                    </a:lnTo>
                    <a:cubicBezTo>
                      <a:pt x="27" y="42"/>
                      <a:pt x="38" y="39"/>
                      <a:pt x="46" y="2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7" name="Freeform 179">
                <a:extLst>
                  <a:ext uri="{FF2B5EF4-FFF2-40B4-BE49-F238E27FC236}">
                    <a16:creationId xmlns:a16="http://schemas.microsoft.com/office/drawing/2014/main" id="{CB529D0C-7AD2-4143-8435-BA132CAC1E52}"/>
                  </a:ext>
                </a:extLst>
              </p:cNvPr>
              <p:cNvSpPr>
                <a:spLocks noChangeArrowheads="1"/>
              </p:cNvSpPr>
              <p:nvPr/>
            </p:nvSpPr>
            <p:spPr bwMode="auto">
              <a:xfrm>
                <a:off x="6799195" y="3404518"/>
                <a:ext cx="14041" cy="14042"/>
              </a:xfrm>
              <a:custGeom>
                <a:avLst/>
                <a:gdLst>
                  <a:gd name="T0" fmla="*/ 17 w 57"/>
                  <a:gd name="T1" fmla="*/ 40 h 56"/>
                  <a:gd name="T2" fmla="*/ 17 w 57"/>
                  <a:gd name="T3" fmla="*/ 40 h 56"/>
                  <a:gd name="T4" fmla="*/ 21 w 57"/>
                  <a:gd name="T5" fmla="*/ 43 h 56"/>
                  <a:gd name="T6" fmla="*/ 21 w 57"/>
                  <a:gd name="T7" fmla="*/ 43 h 56"/>
                  <a:gd name="T8" fmla="*/ 39 w 57"/>
                  <a:gd name="T9" fmla="*/ 16 h 56"/>
                  <a:gd name="T10" fmla="*/ 39 w 57"/>
                  <a:gd name="T11" fmla="*/ 16 h 56"/>
                  <a:gd name="T12" fmla="*/ 34 w 57"/>
                  <a:gd name="T13" fmla="*/ 12 h 56"/>
                  <a:gd name="T14" fmla="*/ 34 w 57"/>
                  <a:gd name="T15" fmla="*/ 12 h 56"/>
                  <a:gd name="T16" fmla="*/ 17 w 57"/>
                  <a:gd name="T17" fmla="*/ 4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7" y="40"/>
                    </a:moveTo>
                    <a:lnTo>
                      <a:pt x="17" y="40"/>
                    </a:lnTo>
                    <a:cubicBezTo>
                      <a:pt x="19" y="41"/>
                      <a:pt x="20" y="42"/>
                      <a:pt x="21" y="43"/>
                    </a:cubicBezTo>
                    <a:lnTo>
                      <a:pt x="21" y="43"/>
                    </a:lnTo>
                    <a:cubicBezTo>
                      <a:pt x="39" y="55"/>
                      <a:pt x="56" y="27"/>
                      <a:pt x="39" y="16"/>
                    </a:cubicBezTo>
                    <a:lnTo>
                      <a:pt x="39" y="16"/>
                    </a:lnTo>
                    <a:cubicBezTo>
                      <a:pt x="37" y="14"/>
                      <a:pt x="36" y="13"/>
                      <a:pt x="34" y="12"/>
                    </a:cubicBezTo>
                    <a:lnTo>
                      <a:pt x="34" y="12"/>
                    </a:lnTo>
                    <a:cubicBezTo>
                      <a:pt x="17" y="0"/>
                      <a:pt x="0" y="28"/>
                      <a:pt x="17"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8" name="Freeform 180">
                <a:extLst>
                  <a:ext uri="{FF2B5EF4-FFF2-40B4-BE49-F238E27FC236}">
                    <a16:creationId xmlns:a16="http://schemas.microsoft.com/office/drawing/2014/main" id="{37C373ED-88B2-EC48-A6A5-8DF63B6CA95F}"/>
                  </a:ext>
                </a:extLst>
              </p:cNvPr>
              <p:cNvSpPr>
                <a:spLocks noChangeArrowheads="1"/>
              </p:cNvSpPr>
              <p:nvPr/>
            </p:nvSpPr>
            <p:spPr bwMode="auto">
              <a:xfrm>
                <a:off x="6848880" y="3381836"/>
                <a:ext cx="9721" cy="9721"/>
              </a:xfrm>
              <a:custGeom>
                <a:avLst/>
                <a:gdLst>
                  <a:gd name="T0" fmla="*/ 22 w 38"/>
                  <a:gd name="T1" fmla="*/ 36 h 39"/>
                  <a:gd name="T2" fmla="*/ 22 w 38"/>
                  <a:gd name="T3" fmla="*/ 36 h 39"/>
                  <a:gd name="T4" fmla="*/ 23 w 38"/>
                  <a:gd name="T5" fmla="*/ 36 h 39"/>
                  <a:gd name="T6" fmla="*/ 23 w 38"/>
                  <a:gd name="T7" fmla="*/ 36 h 39"/>
                  <a:gd name="T8" fmla="*/ 34 w 38"/>
                  <a:gd name="T9" fmla="*/ 25 h 39"/>
                  <a:gd name="T10" fmla="*/ 34 w 38"/>
                  <a:gd name="T11" fmla="*/ 25 h 39"/>
                  <a:gd name="T12" fmla="*/ 30 w 38"/>
                  <a:gd name="T13" fmla="*/ 6 h 39"/>
                  <a:gd name="T14" fmla="*/ 30 w 38"/>
                  <a:gd name="T15" fmla="*/ 6 h 39"/>
                  <a:gd name="T16" fmla="*/ 14 w 38"/>
                  <a:gd name="T17" fmla="*/ 2 h 39"/>
                  <a:gd name="T18" fmla="*/ 14 w 38"/>
                  <a:gd name="T19" fmla="*/ 2 h 39"/>
                  <a:gd name="T20" fmla="*/ 14 w 38"/>
                  <a:gd name="T21" fmla="*/ 2 h 39"/>
                  <a:gd name="T22" fmla="*/ 14 w 38"/>
                  <a:gd name="T23" fmla="*/ 2 h 39"/>
                  <a:gd name="T24" fmla="*/ 3 w 38"/>
                  <a:gd name="T25" fmla="*/ 23 h 39"/>
                  <a:gd name="T26" fmla="*/ 3 w 38"/>
                  <a:gd name="T27" fmla="*/ 23 h 39"/>
                  <a:gd name="T28" fmla="*/ 22 w 38"/>
                  <a:gd name="T29"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9">
                    <a:moveTo>
                      <a:pt x="22" y="36"/>
                    </a:moveTo>
                    <a:lnTo>
                      <a:pt x="22" y="36"/>
                    </a:lnTo>
                    <a:lnTo>
                      <a:pt x="23" y="36"/>
                    </a:lnTo>
                    <a:lnTo>
                      <a:pt x="23" y="36"/>
                    </a:lnTo>
                    <a:cubicBezTo>
                      <a:pt x="28" y="35"/>
                      <a:pt x="33" y="30"/>
                      <a:pt x="34" y="25"/>
                    </a:cubicBezTo>
                    <a:lnTo>
                      <a:pt x="34" y="25"/>
                    </a:lnTo>
                    <a:cubicBezTo>
                      <a:pt x="37" y="18"/>
                      <a:pt x="35" y="12"/>
                      <a:pt x="30" y="6"/>
                    </a:cubicBezTo>
                    <a:lnTo>
                      <a:pt x="30" y="6"/>
                    </a:lnTo>
                    <a:cubicBezTo>
                      <a:pt x="27" y="2"/>
                      <a:pt x="20" y="0"/>
                      <a:pt x="14" y="2"/>
                    </a:cubicBezTo>
                    <a:lnTo>
                      <a:pt x="14" y="2"/>
                    </a:lnTo>
                    <a:lnTo>
                      <a:pt x="14" y="2"/>
                    </a:lnTo>
                    <a:lnTo>
                      <a:pt x="14" y="2"/>
                    </a:lnTo>
                    <a:cubicBezTo>
                      <a:pt x="3" y="5"/>
                      <a:pt x="0" y="14"/>
                      <a:pt x="3" y="23"/>
                    </a:cubicBezTo>
                    <a:lnTo>
                      <a:pt x="3" y="23"/>
                    </a:lnTo>
                    <a:cubicBezTo>
                      <a:pt x="4" y="30"/>
                      <a:pt x="12" y="38"/>
                      <a:pt x="22"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9" name="Freeform 181">
                <a:extLst>
                  <a:ext uri="{FF2B5EF4-FFF2-40B4-BE49-F238E27FC236}">
                    <a16:creationId xmlns:a16="http://schemas.microsoft.com/office/drawing/2014/main" id="{1C94DE2A-1A54-5445-87D8-027FA825D96A}"/>
                  </a:ext>
                </a:extLst>
              </p:cNvPr>
              <p:cNvSpPr>
                <a:spLocks noChangeArrowheads="1"/>
              </p:cNvSpPr>
              <p:nvPr/>
            </p:nvSpPr>
            <p:spPr bwMode="auto">
              <a:xfrm>
                <a:off x="7068143" y="3441242"/>
                <a:ext cx="10801" cy="12961"/>
              </a:xfrm>
              <a:custGeom>
                <a:avLst/>
                <a:gdLst>
                  <a:gd name="T0" fmla="*/ 5 w 43"/>
                  <a:gd name="T1" fmla="*/ 28 h 52"/>
                  <a:gd name="T2" fmla="*/ 5 w 43"/>
                  <a:gd name="T3" fmla="*/ 28 h 52"/>
                  <a:gd name="T4" fmla="*/ 5 w 43"/>
                  <a:gd name="T5" fmla="*/ 31 h 52"/>
                  <a:gd name="T6" fmla="*/ 5 w 43"/>
                  <a:gd name="T7" fmla="*/ 31 h 52"/>
                  <a:gd name="T8" fmla="*/ 37 w 43"/>
                  <a:gd name="T9" fmla="*/ 23 h 52"/>
                  <a:gd name="T10" fmla="*/ 37 w 43"/>
                  <a:gd name="T11" fmla="*/ 23 h 52"/>
                  <a:gd name="T12" fmla="*/ 37 w 43"/>
                  <a:gd name="T13" fmla="*/ 21 h 52"/>
                  <a:gd name="T14" fmla="*/ 37 w 43"/>
                  <a:gd name="T15" fmla="*/ 21 h 52"/>
                  <a:gd name="T16" fmla="*/ 5 w 43"/>
                  <a:gd name="T17"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2">
                    <a:moveTo>
                      <a:pt x="5" y="28"/>
                    </a:moveTo>
                    <a:lnTo>
                      <a:pt x="5" y="28"/>
                    </a:lnTo>
                    <a:cubicBezTo>
                      <a:pt x="5" y="29"/>
                      <a:pt x="5" y="30"/>
                      <a:pt x="5" y="31"/>
                    </a:cubicBezTo>
                    <a:lnTo>
                      <a:pt x="5" y="31"/>
                    </a:lnTo>
                    <a:cubicBezTo>
                      <a:pt x="10" y="51"/>
                      <a:pt x="42" y="44"/>
                      <a:pt x="37" y="23"/>
                    </a:cubicBezTo>
                    <a:lnTo>
                      <a:pt x="37" y="23"/>
                    </a:lnTo>
                    <a:lnTo>
                      <a:pt x="37" y="21"/>
                    </a:lnTo>
                    <a:lnTo>
                      <a:pt x="37" y="21"/>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0" name="Freeform 182">
                <a:extLst>
                  <a:ext uri="{FF2B5EF4-FFF2-40B4-BE49-F238E27FC236}">
                    <a16:creationId xmlns:a16="http://schemas.microsoft.com/office/drawing/2014/main" id="{86DE0E0E-EDDB-E246-BD39-51987B15EA62}"/>
                  </a:ext>
                </a:extLst>
              </p:cNvPr>
              <p:cNvSpPr>
                <a:spLocks noChangeArrowheads="1"/>
              </p:cNvSpPr>
              <p:nvPr/>
            </p:nvSpPr>
            <p:spPr bwMode="auto">
              <a:xfrm>
                <a:off x="7048700" y="3433682"/>
                <a:ext cx="11882" cy="10801"/>
              </a:xfrm>
              <a:custGeom>
                <a:avLst/>
                <a:gdLst>
                  <a:gd name="T0" fmla="*/ 28 w 49"/>
                  <a:gd name="T1" fmla="*/ 37 h 43"/>
                  <a:gd name="T2" fmla="*/ 28 w 49"/>
                  <a:gd name="T3" fmla="*/ 37 h 43"/>
                  <a:gd name="T4" fmla="*/ 20 w 49"/>
                  <a:gd name="T5" fmla="*/ 5 h 43"/>
                  <a:gd name="T6" fmla="*/ 20 w 49"/>
                  <a:gd name="T7" fmla="*/ 5 h 43"/>
                  <a:gd name="T8" fmla="*/ 28 w 49"/>
                  <a:gd name="T9" fmla="*/ 37 h 43"/>
                </a:gdLst>
                <a:ahLst/>
                <a:cxnLst>
                  <a:cxn ang="0">
                    <a:pos x="T0" y="T1"/>
                  </a:cxn>
                  <a:cxn ang="0">
                    <a:pos x="T2" y="T3"/>
                  </a:cxn>
                  <a:cxn ang="0">
                    <a:pos x="T4" y="T5"/>
                  </a:cxn>
                  <a:cxn ang="0">
                    <a:pos x="T6" y="T7"/>
                  </a:cxn>
                  <a:cxn ang="0">
                    <a:pos x="T8" y="T9"/>
                  </a:cxn>
                </a:cxnLst>
                <a:rect l="0" t="0" r="r" b="b"/>
                <a:pathLst>
                  <a:path w="49" h="43">
                    <a:moveTo>
                      <a:pt x="28" y="37"/>
                    </a:moveTo>
                    <a:lnTo>
                      <a:pt x="28" y="37"/>
                    </a:lnTo>
                    <a:cubicBezTo>
                      <a:pt x="48" y="32"/>
                      <a:pt x="41" y="0"/>
                      <a:pt x="20" y="5"/>
                    </a:cubicBezTo>
                    <a:lnTo>
                      <a:pt x="20" y="5"/>
                    </a:lnTo>
                    <a:cubicBezTo>
                      <a:pt x="0" y="10"/>
                      <a:pt x="7" y="42"/>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1" name="Freeform 183">
                <a:extLst>
                  <a:ext uri="{FF2B5EF4-FFF2-40B4-BE49-F238E27FC236}">
                    <a16:creationId xmlns:a16="http://schemas.microsoft.com/office/drawing/2014/main" id="{1BA4C525-9A9A-7446-A9E7-1F90FF40D2F4}"/>
                  </a:ext>
                </a:extLst>
              </p:cNvPr>
              <p:cNvSpPr>
                <a:spLocks noChangeArrowheads="1"/>
              </p:cNvSpPr>
              <p:nvPr/>
            </p:nvSpPr>
            <p:spPr bwMode="auto">
              <a:xfrm>
                <a:off x="7061662" y="3403438"/>
                <a:ext cx="10801" cy="12961"/>
              </a:xfrm>
              <a:custGeom>
                <a:avLst/>
                <a:gdLst>
                  <a:gd name="T0" fmla="*/ 5 w 43"/>
                  <a:gd name="T1" fmla="*/ 28 h 54"/>
                  <a:gd name="T2" fmla="*/ 5 w 43"/>
                  <a:gd name="T3" fmla="*/ 28 h 54"/>
                  <a:gd name="T4" fmla="*/ 6 w 43"/>
                  <a:gd name="T5" fmla="*/ 32 h 54"/>
                  <a:gd name="T6" fmla="*/ 6 w 43"/>
                  <a:gd name="T7" fmla="*/ 32 h 54"/>
                  <a:gd name="T8" fmla="*/ 37 w 43"/>
                  <a:gd name="T9" fmla="*/ 25 h 54"/>
                  <a:gd name="T10" fmla="*/ 37 w 43"/>
                  <a:gd name="T11" fmla="*/ 25 h 54"/>
                  <a:gd name="T12" fmla="*/ 36 w 43"/>
                  <a:gd name="T13" fmla="*/ 20 h 54"/>
                  <a:gd name="T14" fmla="*/ 36 w 43"/>
                  <a:gd name="T15" fmla="*/ 20 h 54"/>
                  <a:gd name="T16" fmla="*/ 5 w 43"/>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4">
                    <a:moveTo>
                      <a:pt x="5" y="28"/>
                    </a:moveTo>
                    <a:lnTo>
                      <a:pt x="5" y="28"/>
                    </a:lnTo>
                    <a:cubicBezTo>
                      <a:pt x="5" y="30"/>
                      <a:pt x="5" y="31"/>
                      <a:pt x="6" y="32"/>
                    </a:cubicBezTo>
                    <a:lnTo>
                      <a:pt x="6" y="32"/>
                    </a:lnTo>
                    <a:cubicBezTo>
                      <a:pt x="10" y="53"/>
                      <a:pt x="42" y="45"/>
                      <a:pt x="37" y="25"/>
                    </a:cubicBezTo>
                    <a:lnTo>
                      <a:pt x="37" y="25"/>
                    </a:lnTo>
                    <a:cubicBezTo>
                      <a:pt x="37" y="24"/>
                      <a:pt x="37" y="22"/>
                      <a:pt x="36" y="20"/>
                    </a:cubicBezTo>
                    <a:lnTo>
                      <a:pt x="36" y="20"/>
                    </a:lnTo>
                    <a:cubicBezTo>
                      <a:pt x="31"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2" name="Freeform 184">
                <a:extLst>
                  <a:ext uri="{FF2B5EF4-FFF2-40B4-BE49-F238E27FC236}">
                    <a16:creationId xmlns:a16="http://schemas.microsoft.com/office/drawing/2014/main" id="{12A426C8-19C0-284F-9D76-0E004DAA83A2}"/>
                  </a:ext>
                </a:extLst>
              </p:cNvPr>
              <p:cNvSpPr>
                <a:spLocks noChangeArrowheads="1"/>
              </p:cNvSpPr>
              <p:nvPr/>
            </p:nvSpPr>
            <p:spPr bwMode="auto">
              <a:xfrm>
                <a:off x="7033579" y="3416400"/>
                <a:ext cx="12961" cy="14041"/>
              </a:xfrm>
              <a:custGeom>
                <a:avLst/>
                <a:gdLst>
                  <a:gd name="T0" fmla="*/ 13 w 52"/>
                  <a:gd name="T1" fmla="*/ 17 h 57"/>
                  <a:gd name="T2" fmla="*/ 13 w 52"/>
                  <a:gd name="T3" fmla="*/ 17 h 57"/>
                  <a:gd name="T4" fmla="*/ 11 w 52"/>
                  <a:gd name="T5" fmla="*/ 21 h 57"/>
                  <a:gd name="T6" fmla="*/ 11 w 52"/>
                  <a:gd name="T7" fmla="*/ 21 h 57"/>
                  <a:gd name="T8" fmla="*/ 39 w 52"/>
                  <a:gd name="T9" fmla="*/ 38 h 57"/>
                  <a:gd name="T10" fmla="*/ 39 w 52"/>
                  <a:gd name="T11" fmla="*/ 38 h 57"/>
                  <a:gd name="T12" fmla="*/ 40 w 52"/>
                  <a:gd name="T13" fmla="*/ 35 h 57"/>
                  <a:gd name="T14" fmla="*/ 40 w 52"/>
                  <a:gd name="T15" fmla="*/ 35 h 57"/>
                  <a:gd name="T16" fmla="*/ 13 w 52"/>
                  <a:gd name="T17"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13" y="17"/>
                    </a:moveTo>
                    <a:lnTo>
                      <a:pt x="13" y="17"/>
                    </a:lnTo>
                    <a:cubicBezTo>
                      <a:pt x="12" y="19"/>
                      <a:pt x="11" y="20"/>
                      <a:pt x="11" y="21"/>
                    </a:cubicBezTo>
                    <a:lnTo>
                      <a:pt x="11" y="21"/>
                    </a:lnTo>
                    <a:cubicBezTo>
                      <a:pt x="0" y="39"/>
                      <a:pt x="27" y="56"/>
                      <a:pt x="39" y="38"/>
                    </a:cubicBezTo>
                    <a:lnTo>
                      <a:pt x="39" y="38"/>
                    </a:lnTo>
                    <a:cubicBezTo>
                      <a:pt x="39" y="37"/>
                      <a:pt x="40" y="36"/>
                      <a:pt x="40" y="35"/>
                    </a:cubicBezTo>
                    <a:lnTo>
                      <a:pt x="40" y="35"/>
                    </a:lnTo>
                    <a:cubicBezTo>
                      <a:pt x="51" y="17"/>
                      <a:pt x="24" y="0"/>
                      <a:pt x="13"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3" name="Freeform 185">
                <a:extLst>
                  <a:ext uri="{FF2B5EF4-FFF2-40B4-BE49-F238E27FC236}">
                    <a16:creationId xmlns:a16="http://schemas.microsoft.com/office/drawing/2014/main" id="{AAEA27C7-74A0-1449-B4F4-570771D5F371}"/>
                  </a:ext>
                </a:extLst>
              </p:cNvPr>
              <p:cNvSpPr>
                <a:spLocks noChangeArrowheads="1"/>
              </p:cNvSpPr>
              <p:nvPr/>
            </p:nvSpPr>
            <p:spPr bwMode="auto">
              <a:xfrm>
                <a:off x="7013057" y="3410999"/>
                <a:ext cx="11881" cy="10801"/>
              </a:xfrm>
              <a:custGeom>
                <a:avLst/>
                <a:gdLst>
                  <a:gd name="T0" fmla="*/ 29 w 50"/>
                  <a:gd name="T1" fmla="*/ 36 h 42"/>
                  <a:gd name="T2" fmla="*/ 29 w 50"/>
                  <a:gd name="T3" fmla="*/ 36 h 42"/>
                  <a:gd name="T4" fmla="*/ 21 w 50"/>
                  <a:gd name="T5" fmla="*/ 5 h 42"/>
                  <a:gd name="T6" fmla="*/ 21 w 50"/>
                  <a:gd name="T7" fmla="*/ 5 h 42"/>
                  <a:gd name="T8" fmla="*/ 29 w 50"/>
                  <a:gd name="T9" fmla="*/ 36 h 42"/>
                </a:gdLst>
                <a:ahLst/>
                <a:cxnLst>
                  <a:cxn ang="0">
                    <a:pos x="T0" y="T1"/>
                  </a:cxn>
                  <a:cxn ang="0">
                    <a:pos x="T2" y="T3"/>
                  </a:cxn>
                  <a:cxn ang="0">
                    <a:pos x="T4" y="T5"/>
                  </a:cxn>
                  <a:cxn ang="0">
                    <a:pos x="T6" y="T7"/>
                  </a:cxn>
                  <a:cxn ang="0">
                    <a:pos x="T8" y="T9"/>
                  </a:cxn>
                </a:cxnLst>
                <a:rect l="0" t="0" r="r" b="b"/>
                <a:pathLst>
                  <a:path w="50" h="42">
                    <a:moveTo>
                      <a:pt x="29" y="36"/>
                    </a:moveTo>
                    <a:lnTo>
                      <a:pt x="29" y="36"/>
                    </a:lnTo>
                    <a:cubicBezTo>
                      <a:pt x="49" y="32"/>
                      <a:pt x="41" y="0"/>
                      <a:pt x="21" y="5"/>
                    </a:cubicBezTo>
                    <a:lnTo>
                      <a:pt x="21" y="5"/>
                    </a:lnTo>
                    <a:cubicBezTo>
                      <a:pt x="0" y="9"/>
                      <a:pt x="8" y="41"/>
                      <a:pt x="29"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22" name="Group 21">
              <a:extLst>
                <a:ext uri="{FF2B5EF4-FFF2-40B4-BE49-F238E27FC236}">
                  <a16:creationId xmlns:a16="http://schemas.microsoft.com/office/drawing/2014/main" id="{0F119927-DBE0-0249-9AA1-D93A203928A7}"/>
                </a:ext>
              </a:extLst>
            </p:cNvPr>
            <p:cNvGrpSpPr/>
            <p:nvPr/>
          </p:nvGrpSpPr>
          <p:grpSpPr>
            <a:xfrm rot="759599">
              <a:off x="87817" y="1974707"/>
              <a:ext cx="1575702" cy="1467979"/>
              <a:chOff x="2593233" y="3069683"/>
              <a:chExt cx="805765" cy="750679"/>
            </a:xfrm>
            <a:solidFill>
              <a:schemeClr val="accent6"/>
            </a:solidFill>
          </p:grpSpPr>
          <p:sp>
            <p:nvSpPr>
              <p:cNvPr id="193" name="Freeform 186">
                <a:extLst>
                  <a:ext uri="{FF2B5EF4-FFF2-40B4-BE49-F238E27FC236}">
                    <a16:creationId xmlns:a16="http://schemas.microsoft.com/office/drawing/2014/main" id="{906B25C2-5F30-214C-AB03-EE428040AE6B}"/>
                  </a:ext>
                </a:extLst>
              </p:cNvPr>
              <p:cNvSpPr>
                <a:spLocks noChangeArrowheads="1"/>
              </p:cNvSpPr>
              <p:nvPr/>
            </p:nvSpPr>
            <p:spPr bwMode="auto">
              <a:xfrm>
                <a:off x="2593233" y="3120449"/>
                <a:ext cx="722596" cy="699913"/>
              </a:xfrm>
              <a:custGeom>
                <a:avLst/>
                <a:gdLst>
                  <a:gd name="T0" fmla="*/ 2929 w 2951"/>
                  <a:gd name="T1" fmla="*/ 1505 h 2856"/>
                  <a:gd name="T2" fmla="*/ 2528 w 2951"/>
                  <a:gd name="T3" fmla="*/ 1509 h 2856"/>
                  <a:gd name="T4" fmla="*/ 2894 w 2951"/>
                  <a:gd name="T5" fmla="*/ 1250 h 2856"/>
                  <a:gd name="T6" fmla="*/ 2597 w 2951"/>
                  <a:gd name="T7" fmla="*/ 1423 h 2856"/>
                  <a:gd name="T8" fmla="*/ 2776 w 2951"/>
                  <a:gd name="T9" fmla="*/ 1136 h 2856"/>
                  <a:gd name="T10" fmla="*/ 2471 w 2951"/>
                  <a:gd name="T11" fmla="*/ 1472 h 2856"/>
                  <a:gd name="T12" fmla="*/ 2440 w 2951"/>
                  <a:gd name="T13" fmla="*/ 1486 h 2856"/>
                  <a:gd name="T14" fmla="*/ 1683 w 2951"/>
                  <a:gd name="T15" fmla="*/ 1685 h 2856"/>
                  <a:gd name="T16" fmla="*/ 1833 w 2951"/>
                  <a:gd name="T17" fmla="*/ 1284 h 2856"/>
                  <a:gd name="T18" fmla="*/ 2217 w 2951"/>
                  <a:gd name="T19" fmla="*/ 1411 h 2856"/>
                  <a:gd name="T20" fmla="*/ 1966 w 2951"/>
                  <a:gd name="T21" fmla="*/ 1301 h 2856"/>
                  <a:gd name="T22" fmla="*/ 2199 w 2951"/>
                  <a:gd name="T23" fmla="*/ 1245 h 2856"/>
                  <a:gd name="T24" fmla="*/ 2120 w 2951"/>
                  <a:gd name="T25" fmla="*/ 1120 h 2856"/>
                  <a:gd name="T26" fmla="*/ 1868 w 2951"/>
                  <a:gd name="T27" fmla="*/ 1222 h 2856"/>
                  <a:gd name="T28" fmla="*/ 1851 w 2951"/>
                  <a:gd name="T29" fmla="*/ 1175 h 2856"/>
                  <a:gd name="T30" fmla="*/ 1930 w 2951"/>
                  <a:gd name="T31" fmla="*/ 860 h 2856"/>
                  <a:gd name="T32" fmla="*/ 1590 w 2951"/>
                  <a:gd name="T33" fmla="*/ 1235 h 2856"/>
                  <a:gd name="T34" fmla="*/ 1714 w 2951"/>
                  <a:gd name="T35" fmla="*/ 1146 h 2856"/>
                  <a:gd name="T36" fmla="*/ 1619 w 2951"/>
                  <a:gd name="T37" fmla="*/ 1198 h 2856"/>
                  <a:gd name="T38" fmla="*/ 1677 w 2951"/>
                  <a:gd name="T39" fmla="*/ 1129 h 2856"/>
                  <a:gd name="T40" fmla="*/ 1640 w 2951"/>
                  <a:gd name="T41" fmla="*/ 1126 h 2856"/>
                  <a:gd name="T42" fmla="*/ 1601 w 2951"/>
                  <a:gd name="T43" fmla="*/ 1170 h 2856"/>
                  <a:gd name="T44" fmla="*/ 1581 w 2951"/>
                  <a:gd name="T45" fmla="*/ 1075 h 2856"/>
                  <a:gd name="T46" fmla="*/ 1552 w 2951"/>
                  <a:gd name="T47" fmla="*/ 1144 h 2856"/>
                  <a:gd name="T48" fmla="*/ 1517 w 2951"/>
                  <a:gd name="T49" fmla="*/ 1141 h 2856"/>
                  <a:gd name="T50" fmla="*/ 1491 w 2951"/>
                  <a:gd name="T51" fmla="*/ 1376 h 2856"/>
                  <a:gd name="T52" fmla="*/ 1206 w 2951"/>
                  <a:gd name="T53" fmla="*/ 879 h 2856"/>
                  <a:gd name="T54" fmla="*/ 1542 w 2951"/>
                  <a:gd name="T55" fmla="*/ 882 h 2856"/>
                  <a:gd name="T56" fmla="*/ 1540 w 2951"/>
                  <a:gd name="T57" fmla="*/ 756 h 2856"/>
                  <a:gd name="T58" fmla="*/ 1437 w 2951"/>
                  <a:gd name="T59" fmla="*/ 674 h 2856"/>
                  <a:gd name="T60" fmla="*/ 1230 w 2951"/>
                  <a:gd name="T61" fmla="*/ 521 h 2856"/>
                  <a:gd name="T62" fmla="*/ 1187 w 2951"/>
                  <a:gd name="T63" fmla="*/ 806 h 2856"/>
                  <a:gd name="T64" fmla="*/ 1082 w 2951"/>
                  <a:gd name="T65" fmla="*/ 576 h 2856"/>
                  <a:gd name="T66" fmla="*/ 1173 w 2951"/>
                  <a:gd name="T67" fmla="*/ 845 h 2856"/>
                  <a:gd name="T68" fmla="*/ 817 w 2951"/>
                  <a:gd name="T69" fmla="*/ 1543 h 2856"/>
                  <a:gd name="T70" fmla="*/ 876 w 2951"/>
                  <a:gd name="T71" fmla="*/ 524 h 2856"/>
                  <a:gd name="T72" fmla="*/ 933 w 2951"/>
                  <a:gd name="T73" fmla="*/ 485 h 2856"/>
                  <a:gd name="T74" fmla="*/ 906 w 2951"/>
                  <a:gd name="T75" fmla="*/ 451 h 2856"/>
                  <a:gd name="T76" fmla="*/ 975 w 2951"/>
                  <a:gd name="T77" fmla="*/ 367 h 2856"/>
                  <a:gd name="T78" fmla="*/ 806 w 2951"/>
                  <a:gd name="T79" fmla="*/ 457 h 2856"/>
                  <a:gd name="T80" fmla="*/ 804 w 2951"/>
                  <a:gd name="T81" fmla="*/ 406 h 2856"/>
                  <a:gd name="T82" fmla="*/ 844 w 2951"/>
                  <a:gd name="T83" fmla="*/ 36 h 2856"/>
                  <a:gd name="T84" fmla="*/ 679 w 2951"/>
                  <a:gd name="T85" fmla="*/ 20 h 2856"/>
                  <a:gd name="T86" fmla="*/ 574 w 2951"/>
                  <a:gd name="T87" fmla="*/ 140 h 2856"/>
                  <a:gd name="T88" fmla="*/ 782 w 2951"/>
                  <a:gd name="T89" fmla="*/ 1600 h 2856"/>
                  <a:gd name="T90" fmla="*/ 12 w 2951"/>
                  <a:gd name="T91" fmla="*/ 2807 h 2856"/>
                  <a:gd name="T92" fmla="*/ 820 w 2951"/>
                  <a:gd name="T93" fmla="*/ 1655 h 2856"/>
                  <a:gd name="T94" fmla="*/ 1586 w 2951"/>
                  <a:gd name="T95" fmla="*/ 1742 h 2856"/>
                  <a:gd name="T96" fmla="*/ 1636 w 2951"/>
                  <a:gd name="T97" fmla="*/ 1757 h 2856"/>
                  <a:gd name="T98" fmla="*/ 1894 w 2951"/>
                  <a:gd name="T99" fmla="*/ 1908 h 2856"/>
                  <a:gd name="T100" fmla="*/ 1968 w 2951"/>
                  <a:gd name="T101" fmla="*/ 1922 h 2856"/>
                  <a:gd name="T102" fmla="*/ 1915 w 2951"/>
                  <a:gd name="T103" fmla="*/ 1864 h 2856"/>
                  <a:gd name="T104" fmla="*/ 2043 w 2951"/>
                  <a:gd name="T105" fmla="*/ 1862 h 2856"/>
                  <a:gd name="T106" fmla="*/ 1932 w 2951"/>
                  <a:gd name="T107" fmla="*/ 1837 h 2856"/>
                  <a:gd name="T108" fmla="*/ 1945 w 2951"/>
                  <a:gd name="T109" fmla="*/ 1799 h 2856"/>
                  <a:gd name="T110" fmla="*/ 2012 w 2951"/>
                  <a:gd name="T111" fmla="*/ 1723 h 2856"/>
                  <a:gd name="T112" fmla="*/ 2454 w 2951"/>
                  <a:gd name="T113" fmla="*/ 1533 h 2856"/>
                  <a:gd name="T114" fmla="*/ 2526 w 2951"/>
                  <a:gd name="T115" fmla="*/ 1641 h 2856"/>
                  <a:gd name="T116" fmla="*/ 2605 w 2951"/>
                  <a:gd name="T117" fmla="*/ 1667 h 2856"/>
                  <a:gd name="T118" fmla="*/ 2882 w 2951"/>
                  <a:gd name="T119" fmla="*/ 1660 h 2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51" h="2856">
                    <a:moveTo>
                      <a:pt x="2887" y="1627"/>
                    </a:moveTo>
                    <a:lnTo>
                      <a:pt x="2887" y="1627"/>
                    </a:lnTo>
                    <a:cubicBezTo>
                      <a:pt x="2853" y="1625"/>
                      <a:pt x="2593" y="1586"/>
                      <a:pt x="2516" y="1540"/>
                    </a:cubicBezTo>
                    <a:lnTo>
                      <a:pt x="2516" y="1540"/>
                    </a:lnTo>
                    <a:cubicBezTo>
                      <a:pt x="2655" y="1552"/>
                      <a:pt x="2794" y="1540"/>
                      <a:pt x="2929" y="1505"/>
                    </a:cubicBezTo>
                    <a:lnTo>
                      <a:pt x="2929" y="1505"/>
                    </a:lnTo>
                    <a:cubicBezTo>
                      <a:pt x="2950" y="1500"/>
                      <a:pt x="2938" y="1470"/>
                      <a:pt x="2918" y="1475"/>
                    </a:cubicBezTo>
                    <a:lnTo>
                      <a:pt x="2918" y="1475"/>
                    </a:lnTo>
                    <a:cubicBezTo>
                      <a:pt x="2790" y="1507"/>
                      <a:pt x="2659" y="1519"/>
                      <a:pt x="2528" y="1509"/>
                    </a:cubicBezTo>
                    <a:lnTo>
                      <a:pt x="2528" y="1509"/>
                    </a:lnTo>
                    <a:cubicBezTo>
                      <a:pt x="2561" y="1490"/>
                      <a:pt x="2594" y="1463"/>
                      <a:pt x="2616" y="1450"/>
                    </a:cubicBezTo>
                    <a:lnTo>
                      <a:pt x="2616" y="1450"/>
                    </a:lnTo>
                    <a:cubicBezTo>
                      <a:pt x="2715" y="1392"/>
                      <a:pt x="2814" y="1334"/>
                      <a:pt x="2913" y="1277"/>
                    </a:cubicBezTo>
                    <a:lnTo>
                      <a:pt x="2913" y="1277"/>
                    </a:lnTo>
                    <a:cubicBezTo>
                      <a:pt x="2931" y="1266"/>
                      <a:pt x="2912" y="1240"/>
                      <a:pt x="2894" y="1250"/>
                    </a:cubicBezTo>
                    <a:lnTo>
                      <a:pt x="2894" y="1250"/>
                    </a:lnTo>
                    <a:cubicBezTo>
                      <a:pt x="2825" y="1290"/>
                      <a:pt x="2756" y="1331"/>
                      <a:pt x="2686" y="1371"/>
                    </a:cubicBezTo>
                    <a:lnTo>
                      <a:pt x="2686" y="1371"/>
                    </a:lnTo>
                    <a:cubicBezTo>
                      <a:pt x="2656" y="1389"/>
                      <a:pt x="2627" y="1406"/>
                      <a:pt x="2597" y="1423"/>
                    </a:cubicBezTo>
                    <a:lnTo>
                      <a:pt x="2597" y="1423"/>
                    </a:lnTo>
                    <a:cubicBezTo>
                      <a:pt x="2577" y="1435"/>
                      <a:pt x="2558" y="1446"/>
                      <a:pt x="2538" y="1458"/>
                    </a:cubicBezTo>
                    <a:lnTo>
                      <a:pt x="2538" y="1458"/>
                    </a:lnTo>
                    <a:cubicBezTo>
                      <a:pt x="2525" y="1463"/>
                      <a:pt x="2514" y="1470"/>
                      <a:pt x="2504" y="1479"/>
                    </a:cubicBezTo>
                    <a:lnTo>
                      <a:pt x="2504" y="1479"/>
                    </a:lnTo>
                    <a:cubicBezTo>
                      <a:pt x="2572" y="1346"/>
                      <a:pt x="2662" y="1232"/>
                      <a:pt x="2776" y="1136"/>
                    </a:cubicBezTo>
                    <a:lnTo>
                      <a:pt x="2776" y="1136"/>
                    </a:lnTo>
                    <a:cubicBezTo>
                      <a:pt x="2792" y="1122"/>
                      <a:pt x="2773" y="1095"/>
                      <a:pt x="2757" y="1109"/>
                    </a:cubicBezTo>
                    <a:lnTo>
                      <a:pt x="2757" y="1109"/>
                    </a:lnTo>
                    <a:cubicBezTo>
                      <a:pt x="2636" y="1211"/>
                      <a:pt x="2542" y="1332"/>
                      <a:pt x="2471" y="1472"/>
                    </a:cubicBezTo>
                    <a:lnTo>
                      <a:pt x="2471" y="1472"/>
                    </a:lnTo>
                    <a:cubicBezTo>
                      <a:pt x="2466" y="1356"/>
                      <a:pt x="2503" y="1247"/>
                      <a:pt x="2578" y="1156"/>
                    </a:cubicBezTo>
                    <a:lnTo>
                      <a:pt x="2578" y="1156"/>
                    </a:lnTo>
                    <a:cubicBezTo>
                      <a:pt x="2592" y="1139"/>
                      <a:pt x="2566" y="1119"/>
                      <a:pt x="2553" y="1135"/>
                    </a:cubicBezTo>
                    <a:lnTo>
                      <a:pt x="2553" y="1135"/>
                    </a:lnTo>
                    <a:cubicBezTo>
                      <a:pt x="2470" y="1235"/>
                      <a:pt x="2431" y="1358"/>
                      <a:pt x="2440" y="1486"/>
                    </a:cubicBezTo>
                    <a:lnTo>
                      <a:pt x="2440" y="1486"/>
                    </a:lnTo>
                    <a:cubicBezTo>
                      <a:pt x="2439" y="1486"/>
                      <a:pt x="2439" y="1486"/>
                      <a:pt x="2439" y="1487"/>
                    </a:cubicBezTo>
                    <a:lnTo>
                      <a:pt x="2439" y="1487"/>
                    </a:lnTo>
                    <a:cubicBezTo>
                      <a:pt x="2197" y="1590"/>
                      <a:pt x="1944" y="1656"/>
                      <a:pt x="1683" y="1685"/>
                    </a:cubicBezTo>
                    <a:lnTo>
                      <a:pt x="1683" y="1685"/>
                    </a:lnTo>
                    <a:cubicBezTo>
                      <a:pt x="1549" y="1700"/>
                      <a:pt x="1413" y="1702"/>
                      <a:pt x="1278" y="1696"/>
                    </a:cubicBezTo>
                    <a:lnTo>
                      <a:pt x="1278" y="1696"/>
                    </a:lnTo>
                    <a:cubicBezTo>
                      <a:pt x="1166" y="1691"/>
                      <a:pt x="1005" y="1691"/>
                      <a:pt x="893" y="1641"/>
                    </a:cubicBezTo>
                    <a:lnTo>
                      <a:pt x="893" y="1641"/>
                    </a:lnTo>
                    <a:cubicBezTo>
                      <a:pt x="1222" y="1556"/>
                      <a:pt x="1526" y="1429"/>
                      <a:pt x="1833" y="1284"/>
                    </a:cubicBezTo>
                    <a:lnTo>
                      <a:pt x="1833" y="1284"/>
                    </a:lnTo>
                    <a:cubicBezTo>
                      <a:pt x="1836" y="1284"/>
                      <a:pt x="1839" y="1284"/>
                      <a:pt x="1843" y="1283"/>
                    </a:cubicBezTo>
                    <a:lnTo>
                      <a:pt x="1843" y="1283"/>
                    </a:lnTo>
                    <a:cubicBezTo>
                      <a:pt x="1948" y="1383"/>
                      <a:pt x="2073" y="1413"/>
                      <a:pt x="2217" y="1411"/>
                    </a:cubicBezTo>
                    <a:lnTo>
                      <a:pt x="2217" y="1411"/>
                    </a:lnTo>
                    <a:cubicBezTo>
                      <a:pt x="2238" y="1410"/>
                      <a:pt x="2235" y="1378"/>
                      <a:pt x="2214" y="1379"/>
                    </a:cubicBezTo>
                    <a:lnTo>
                      <a:pt x="2214" y="1379"/>
                    </a:lnTo>
                    <a:cubicBezTo>
                      <a:pt x="2101" y="1380"/>
                      <a:pt x="2002" y="1360"/>
                      <a:pt x="1915" y="1299"/>
                    </a:cubicBezTo>
                    <a:lnTo>
                      <a:pt x="1915" y="1299"/>
                    </a:lnTo>
                    <a:cubicBezTo>
                      <a:pt x="1933" y="1301"/>
                      <a:pt x="1951" y="1300"/>
                      <a:pt x="1966" y="1301"/>
                    </a:cubicBezTo>
                    <a:lnTo>
                      <a:pt x="1966" y="1301"/>
                    </a:lnTo>
                    <a:cubicBezTo>
                      <a:pt x="2046" y="1302"/>
                      <a:pt x="2125" y="1295"/>
                      <a:pt x="2203" y="1277"/>
                    </a:cubicBezTo>
                    <a:lnTo>
                      <a:pt x="2203" y="1277"/>
                    </a:lnTo>
                    <a:cubicBezTo>
                      <a:pt x="2223" y="1273"/>
                      <a:pt x="2220" y="1241"/>
                      <a:pt x="2199" y="1245"/>
                    </a:cubicBezTo>
                    <a:lnTo>
                      <a:pt x="2199" y="1245"/>
                    </a:lnTo>
                    <a:cubicBezTo>
                      <a:pt x="2152" y="1255"/>
                      <a:pt x="2104" y="1263"/>
                      <a:pt x="2055" y="1267"/>
                    </a:cubicBezTo>
                    <a:lnTo>
                      <a:pt x="2055" y="1267"/>
                    </a:lnTo>
                    <a:cubicBezTo>
                      <a:pt x="2019" y="1269"/>
                      <a:pt x="1921" y="1282"/>
                      <a:pt x="1877" y="1259"/>
                    </a:cubicBezTo>
                    <a:lnTo>
                      <a:pt x="1877" y="1259"/>
                    </a:lnTo>
                    <a:cubicBezTo>
                      <a:pt x="1945" y="1190"/>
                      <a:pt x="2026" y="1144"/>
                      <a:pt x="2120" y="1120"/>
                    </a:cubicBezTo>
                    <a:lnTo>
                      <a:pt x="2120" y="1120"/>
                    </a:lnTo>
                    <a:cubicBezTo>
                      <a:pt x="2141" y="1115"/>
                      <a:pt x="2129" y="1084"/>
                      <a:pt x="2109" y="1090"/>
                    </a:cubicBezTo>
                    <a:lnTo>
                      <a:pt x="2109" y="1090"/>
                    </a:lnTo>
                    <a:cubicBezTo>
                      <a:pt x="2017" y="1113"/>
                      <a:pt x="1936" y="1157"/>
                      <a:pt x="1868" y="1222"/>
                    </a:cubicBezTo>
                    <a:lnTo>
                      <a:pt x="1868" y="1222"/>
                    </a:lnTo>
                    <a:cubicBezTo>
                      <a:pt x="1901" y="1126"/>
                      <a:pt x="1955" y="1041"/>
                      <a:pt x="2028" y="969"/>
                    </a:cubicBezTo>
                    <a:lnTo>
                      <a:pt x="2028" y="969"/>
                    </a:lnTo>
                    <a:cubicBezTo>
                      <a:pt x="2043" y="953"/>
                      <a:pt x="2017" y="933"/>
                      <a:pt x="2003" y="948"/>
                    </a:cubicBezTo>
                    <a:lnTo>
                      <a:pt x="2003" y="948"/>
                    </a:lnTo>
                    <a:cubicBezTo>
                      <a:pt x="1936" y="1014"/>
                      <a:pt x="1885" y="1091"/>
                      <a:pt x="1851" y="1175"/>
                    </a:cubicBezTo>
                    <a:lnTo>
                      <a:pt x="1851" y="1175"/>
                    </a:lnTo>
                    <a:cubicBezTo>
                      <a:pt x="1846" y="1066"/>
                      <a:pt x="1873" y="962"/>
                      <a:pt x="1955" y="881"/>
                    </a:cubicBezTo>
                    <a:lnTo>
                      <a:pt x="1955" y="881"/>
                    </a:lnTo>
                    <a:cubicBezTo>
                      <a:pt x="1970" y="866"/>
                      <a:pt x="1945" y="846"/>
                      <a:pt x="1930" y="860"/>
                    </a:cubicBezTo>
                    <a:lnTo>
                      <a:pt x="1930" y="860"/>
                    </a:lnTo>
                    <a:cubicBezTo>
                      <a:pt x="1828" y="961"/>
                      <a:pt x="1805" y="1098"/>
                      <a:pt x="1824" y="1234"/>
                    </a:cubicBezTo>
                    <a:lnTo>
                      <a:pt x="1824" y="1234"/>
                    </a:lnTo>
                    <a:cubicBezTo>
                      <a:pt x="1726" y="1281"/>
                      <a:pt x="1629" y="1325"/>
                      <a:pt x="1530" y="1368"/>
                    </a:cubicBezTo>
                    <a:lnTo>
                      <a:pt x="1530" y="1368"/>
                    </a:lnTo>
                    <a:cubicBezTo>
                      <a:pt x="1550" y="1323"/>
                      <a:pt x="1570" y="1279"/>
                      <a:pt x="1590" y="1235"/>
                    </a:cubicBezTo>
                    <a:lnTo>
                      <a:pt x="1590" y="1235"/>
                    </a:lnTo>
                    <a:cubicBezTo>
                      <a:pt x="1630" y="1246"/>
                      <a:pt x="1715" y="1188"/>
                      <a:pt x="1733" y="1172"/>
                    </a:cubicBezTo>
                    <a:lnTo>
                      <a:pt x="1733" y="1172"/>
                    </a:lnTo>
                    <a:cubicBezTo>
                      <a:pt x="1748" y="1158"/>
                      <a:pt x="1730" y="1132"/>
                      <a:pt x="1714" y="1146"/>
                    </a:cubicBezTo>
                    <a:lnTo>
                      <a:pt x="1714" y="1146"/>
                    </a:lnTo>
                    <a:cubicBezTo>
                      <a:pt x="1699" y="1160"/>
                      <a:pt x="1681" y="1172"/>
                      <a:pt x="1663" y="1182"/>
                    </a:cubicBezTo>
                    <a:lnTo>
                      <a:pt x="1663" y="1182"/>
                    </a:lnTo>
                    <a:cubicBezTo>
                      <a:pt x="1653" y="1187"/>
                      <a:pt x="1642" y="1192"/>
                      <a:pt x="1631" y="1195"/>
                    </a:cubicBezTo>
                    <a:lnTo>
                      <a:pt x="1631" y="1195"/>
                    </a:lnTo>
                    <a:cubicBezTo>
                      <a:pt x="1629" y="1196"/>
                      <a:pt x="1624" y="1197"/>
                      <a:pt x="1619" y="1198"/>
                    </a:cubicBezTo>
                    <a:lnTo>
                      <a:pt x="1619" y="1198"/>
                    </a:lnTo>
                    <a:cubicBezTo>
                      <a:pt x="1620" y="1197"/>
                      <a:pt x="1620" y="1197"/>
                      <a:pt x="1621" y="1197"/>
                    </a:cubicBezTo>
                    <a:lnTo>
                      <a:pt x="1621" y="1197"/>
                    </a:lnTo>
                    <a:cubicBezTo>
                      <a:pt x="1642" y="1176"/>
                      <a:pt x="1661" y="1154"/>
                      <a:pt x="1677" y="1129"/>
                    </a:cubicBezTo>
                    <a:lnTo>
                      <a:pt x="1677" y="1129"/>
                    </a:lnTo>
                    <a:cubicBezTo>
                      <a:pt x="1687" y="1114"/>
                      <a:pt x="1671" y="1096"/>
                      <a:pt x="1655" y="1106"/>
                    </a:cubicBezTo>
                    <a:lnTo>
                      <a:pt x="1655" y="1106"/>
                    </a:lnTo>
                    <a:cubicBezTo>
                      <a:pt x="1652" y="1107"/>
                      <a:pt x="1649" y="1109"/>
                      <a:pt x="1646" y="1111"/>
                    </a:cubicBezTo>
                    <a:lnTo>
                      <a:pt x="1646" y="1111"/>
                    </a:lnTo>
                    <a:cubicBezTo>
                      <a:pt x="1640" y="1115"/>
                      <a:pt x="1639" y="1120"/>
                      <a:pt x="1640" y="1126"/>
                    </a:cubicBezTo>
                    <a:lnTo>
                      <a:pt x="1640" y="1126"/>
                    </a:lnTo>
                    <a:cubicBezTo>
                      <a:pt x="1633" y="1134"/>
                      <a:pt x="1627" y="1143"/>
                      <a:pt x="1620" y="1151"/>
                    </a:cubicBezTo>
                    <a:lnTo>
                      <a:pt x="1620" y="1151"/>
                    </a:lnTo>
                    <a:cubicBezTo>
                      <a:pt x="1614" y="1157"/>
                      <a:pt x="1608" y="1164"/>
                      <a:pt x="1601" y="1170"/>
                    </a:cubicBezTo>
                    <a:lnTo>
                      <a:pt x="1601" y="1170"/>
                    </a:lnTo>
                    <a:cubicBezTo>
                      <a:pt x="1601" y="1171"/>
                      <a:pt x="1600" y="1172"/>
                      <a:pt x="1599" y="1173"/>
                    </a:cubicBezTo>
                    <a:lnTo>
                      <a:pt x="1599" y="1173"/>
                    </a:lnTo>
                    <a:cubicBezTo>
                      <a:pt x="1594" y="1144"/>
                      <a:pt x="1598" y="1115"/>
                      <a:pt x="1611" y="1088"/>
                    </a:cubicBezTo>
                    <a:lnTo>
                      <a:pt x="1611" y="1088"/>
                    </a:lnTo>
                    <a:cubicBezTo>
                      <a:pt x="1621" y="1069"/>
                      <a:pt x="1591" y="1056"/>
                      <a:pt x="1581" y="1075"/>
                    </a:cubicBezTo>
                    <a:lnTo>
                      <a:pt x="1581" y="1075"/>
                    </a:lnTo>
                    <a:cubicBezTo>
                      <a:pt x="1566" y="1107"/>
                      <a:pt x="1561" y="1142"/>
                      <a:pt x="1567" y="1177"/>
                    </a:cubicBezTo>
                    <a:lnTo>
                      <a:pt x="1567" y="1177"/>
                    </a:lnTo>
                    <a:cubicBezTo>
                      <a:pt x="1560" y="1167"/>
                      <a:pt x="1556" y="1155"/>
                      <a:pt x="1552" y="1144"/>
                    </a:cubicBezTo>
                    <a:lnTo>
                      <a:pt x="1552" y="1144"/>
                    </a:lnTo>
                    <a:cubicBezTo>
                      <a:pt x="1546" y="1127"/>
                      <a:pt x="1532" y="1090"/>
                      <a:pt x="1555" y="1079"/>
                    </a:cubicBezTo>
                    <a:lnTo>
                      <a:pt x="1555" y="1079"/>
                    </a:lnTo>
                    <a:cubicBezTo>
                      <a:pt x="1574" y="1069"/>
                      <a:pt x="1562" y="1039"/>
                      <a:pt x="1543" y="1048"/>
                    </a:cubicBezTo>
                    <a:lnTo>
                      <a:pt x="1543" y="1048"/>
                    </a:lnTo>
                    <a:cubicBezTo>
                      <a:pt x="1506" y="1067"/>
                      <a:pt x="1508" y="1105"/>
                      <a:pt x="1517" y="1141"/>
                    </a:cubicBezTo>
                    <a:lnTo>
                      <a:pt x="1517" y="1141"/>
                    </a:lnTo>
                    <a:cubicBezTo>
                      <a:pt x="1525" y="1171"/>
                      <a:pt x="1538" y="1200"/>
                      <a:pt x="1563" y="1216"/>
                    </a:cubicBezTo>
                    <a:lnTo>
                      <a:pt x="1563" y="1216"/>
                    </a:lnTo>
                    <a:cubicBezTo>
                      <a:pt x="1539" y="1269"/>
                      <a:pt x="1515" y="1322"/>
                      <a:pt x="1491" y="1376"/>
                    </a:cubicBezTo>
                    <a:lnTo>
                      <a:pt x="1491" y="1376"/>
                    </a:lnTo>
                    <a:cubicBezTo>
                      <a:pt x="1489" y="1379"/>
                      <a:pt x="1489" y="1382"/>
                      <a:pt x="1490" y="1385"/>
                    </a:cubicBezTo>
                    <a:lnTo>
                      <a:pt x="1490" y="1385"/>
                    </a:lnTo>
                    <a:cubicBezTo>
                      <a:pt x="1281" y="1472"/>
                      <a:pt x="1069" y="1547"/>
                      <a:pt x="846" y="1602"/>
                    </a:cubicBezTo>
                    <a:lnTo>
                      <a:pt x="846" y="1602"/>
                    </a:lnTo>
                    <a:cubicBezTo>
                      <a:pt x="945" y="1351"/>
                      <a:pt x="1065" y="1110"/>
                      <a:pt x="1206" y="879"/>
                    </a:cubicBezTo>
                    <a:lnTo>
                      <a:pt x="1206" y="879"/>
                    </a:lnTo>
                    <a:cubicBezTo>
                      <a:pt x="1312" y="931"/>
                      <a:pt x="1429" y="924"/>
                      <a:pt x="1546" y="915"/>
                    </a:cubicBezTo>
                    <a:lnTo>
                      <a:pt x="1546" y="915"/>
                    </a:lnTo>
                    <a:cubicBezTo>
                      <a:pt x="1566" y="913"/>
                      <a:pt x="1563" y="881"/>
                      <a:pt x="1542" y="882"/>
                    </a:cubicBezTo>
                    <a:lnTo>
                      <a:pt x="1542" y="882"/>
                    </a:lnTo>
                    <a:cubicBezTo>
                      <a:pt x="1449" y="890"/>
                      <a:pt x="1355" y="896"/>
                      <a:pt x="1267" y="868"/>
                    </a:cubicBezTo>
                    <a:lnTo>
                      <a:pt x="1267" y="868"/>
                    </a:lnTo>
                    <a:cubicBezTo>
                      <a:pt x="1366" y="860"/>
                      <a:pt x="1462" y="832"/>
                      <a:pt x="1552" y="786"/>
                    </a:cubicBezTo>
                    <a:lnTo>
                      <a:pt x="1552" y="786"/>
                    </a:lnTo>
                    <a:cubicBezTo>
                      <a:pt x="1570" y="776"/>
                      <a:pt x="1559" y="746"/>
                      <a:pt x="1540" y="756"/>
                    </a:cubicBezTo>
                    <a:lnTo>
                      <a:pt x="1540" y="756"/>
                    </a:lnTo>
                    <a:cubicBezTo>
                      <a:pt x="1447" y="804"/>
                      <a:pt x="1347" y="831"/>
                      <a:pt x="1243" y="837"/>
                    </a:cubicBezTo>
                    <a:lnTo>
                      <a:pt x="1243" y="837"/>
                    </a:lnTo>
                    <a:cubicBezTo>
                      <a:pt x="1316" y="792"/>
                      <a:pt x="1379" y="739"/>
                      <a:pt x="1437" y="674"/>
                    </a:cubicBezTo>
                    <a:lnTo>
                      <a:pt x="1437" y="674"/>
                    </a:lnTo>
                    <a:cubicBezTo>
                      <a:pt x="1450" y="658"/>
                      <a:pt x="1425" y="638"/>
                      <a:pt x="1411" y="653"/>
                    </a:cubicBezTo>
                    <a:lnTo>
                      <a:pt x="1411" y="653"/>
                    </a:lnTo>
                    <a:cubicBezTo>
                      <a:pt x="1356" y="717"/>
                      <a:pt x="1292" y="770"/>
                      <a:pt x="1221" y="813"/>
                    </a:cubicBezTo>
                    <a:lnTo>
                      <a:pt x="1221" y="813"/>
                    </a:lnTo>
                    <a:cubicBezTo>
                      <a:pt x="1211" y="717"/>
                      <a:pt x="1191" y="610"/>
                      <a:pt x="1230" y="521"/>
                    </a:cubicBezTo>
                    <a:lnTo>
                      <a:pt x="1230" y="521"/>
                    </a:lnTo>
                    <a:cubicBezTo>
                      <a:pt x="1238" y="501"/>
                      <a:pt x="1208" y="488"/>
                      <a:pt x="1200" y="508"/>
                    </a:cubicBezTo>
                    <a:lnTo>
                      <a:pt x="1200" y="508"/>
                    </a:lnTo>
                    <a:cubicBezTo>
                      <a:pt x="1160" y="600"/>
                      <a:pt x="1177" y="707"/>
                      <a:pt x="1187" y="806"/>
                    </a:cubicBezTo>
                    <a:lnTo>
                      <a:pt x="1187" y="806"/>
                    </a:lnTo>
                    <a:cubicBezTo>
                      <a:pt x="1169" y="779"/>
                      <a:pt x="1147" y="753"/>
                      <a:pt x="1132" y="723"/>
                    </a:cubicBezTo>
                    <a:lnTo>
                      <a:pt x="1132" y="723"/>
                    </a:lnTo>
                    <a:cubicBezTo>
                      <a:pt x="1110" y="680"/>
                      <a:pt x="1106" y="629"/>
                      <a:pt x="1115" y="581"/>
                    </a:cubicBezTo>
                    <a:lnTo>
                      <a:pt x="1115" y="581"/>
                    </a:lnTo>
                    <a:cubicBezTo>
                      <a:pt x="1118" y="561"/>
                      <a:pt x="1086" y="555"/>
                      <a:pt x="1082" y="576"/>
                    </a:cubicBezTo>
                    <a:lnTo>
                      <a:pt x="1082" y="576"/>
                    </a:lnTo>
                    <a:cubicBezTo>
                      <a:pt x="1075" y="622"/>
                      <a:pt x="1078" y="665"/>
                      <a:pt x="1091" y="709"/>
                    </a:cubicBezTo>
                    <a:lnTo>
                      <a:pt x="1091" y="709"/>
                    </a:lnTo>
                    <a:cubicBezTo>
                      <a:pt x="1107" y="761"/>
                      <a:pt x="1149" y="797"/>
                      <a:pt x="1173" y="845"/>
                    </a:cubicBezTo>
                    <a:lnTo>
                      <a:pt x="1173" y="845"/>
                    </a:lnTo>
                    <a:cubicBezTo>
                      <a:pt x="1174" y="845"/>
                      <a:pt x="1174" y="845"/>
                      <a:pt x="1175" y="846"/>
                    </a:cubicBezTo>
                    <a:lnTo>
                      <a:pt x="1175" y="846"/>
                    </a:lnTo>
                    <a:cubicBezTo>
                      <a:pt x="1170" y="849"/>
                      <a:pt x="1166" y="851"/>
                      <a:pt x="1163" y="856"/>
                    </a:cubicBezTo>
                    <a:lnTo>
                      <a:pt x="1163" y="856"/>
                    </a:lnTo>
                    <a:cubicBezTo>
                      <a:pt x="1029" y="1076"/>
                      <a:pt x="913" y="1305"/>
                      <a:pt x="817" y="1543"/>
                    </a:cubicBezTo>
                    <a:lnTo>
                      <a:pt x="817" y="1543"/>
                    </a:lnTo>
                    <a:cubicBezTo>
                      <a:pt x="722" y="1208"/>
                      <a:pt x="707" y="859"/>
                      <a:pt x="773" y="517"/>
                    </a:cubicBezTo>
                    <a:lnTo>
                      <a:pt x="773" y="517"/>
                    </a:lnTo>
                    <a:cubicBezTo>
                      <a:pt x="805" y="528"/>
                      <a:pt x="851" y="524"/>
                      <a:pt x="876" y="524"/>
                    </a:cubicBezTo>
                    <a:lnTo>
                      <a:pt x="876" y="524"/>
                    </a:lnTo>
                    <a:cubicBezTo>
                      <a:pt x="953" y="522"/>
                      <a:pt x="1029" y="500"/>
                      <a:pt x="1098" y="466"/>
                    </a:cubicBezTo>
                    <a:lnTo>
                      <a:pt x="1098" y="466"/>
                    </a:lnTo>
                    <a:cubicBezTo>
                      <a:pt x="1116" y="457"/>
                      <a:pt x="1105" y="427"/>
                      <a:pt x="1086" y="436"/>
                    </a:cubicBezTo>
                    <a:lnTo>
                      <a:pt x="1086" y="436"/>
                    </a:lnTo>
                    <a:cubicBezTo>
                      <a:pt x="1037" y="460"/>
                      <a:pt x="987" y="477"/>
                      <a:pt x="933" y="485"/>
                    </a:cubicBezTo>
                    <a:lnTo>
                      <a:pt x="933" y="485"/>
                    </a:lnTo>
                    <a:cubicBezTo>
                      <a:pt x="917" y="488"/>
                      <a:pt x="846" y="497"/>
                      <a:pt x="802" y="491"/>
                    </a:cubicBezTo>
                    <a:lnTo>
                      <a:pt x="802" y="491"/>
                    </a:lnTo>
                    <a:cubicBezTo>
                      <a:pt x="839" y="487"/>
                      <a:pt x="887" y="461"/>
                      <a:pt x="906" y="451"/>
                    </a:cubicBezTo>
                    <a:lnTo>
                      <a:pt x="906" y="451"/>
                    </a:lnTo>
                    <a:cubicBezTo>
                      <a:pt x="1004" y="398"/>
                      <a:pt x="1078" y="323"/>
                      <a:pt x="1128" y="223"/>
                    </a:cubicBezTo>
                    <a:lnTo>
                      <a:pt x="1128" y="223"/>
                    </a:lnTo>
                    <a:cubicBezTo>
                      <a:pt x="1137" y="205"/>
                      <a:pt x="1107" y="191"/>
                      <a:pt x="1098" y="210"/>
                    </a:cubicBezTo>
                    <a:lnTo>
                      <a:pt x="1098" y="210"/>
                    </a:lnTo>
                    <a:cubicBezTo>
                      <a:pt x="1068" y="272"/>
                      <a:pt x="1028" y="322"/>
                      <a:pt x="975" y="367"/>
                    </a:cubicBezTo>
                    <a:lnTo>
                      <a:pt x="975" y="367"/>
                    </a:lnTo>
                    <a:cubicBezTo>
                      <a:pt x="955" y="384"/>
                      <a:pt x="933" y="398"/>
                      <a:pt x="910" y="412"/>
                    </a:cubicBezTo>
                    <a:lnTo>
                      <a:pt x="910" y="412"/>
                    </a:lnTo>
                    <a:cubicBezTo>
                      <a:pt x="880" y="430"/>
                      <a:pt x="838" y="438"/>
                      <a:pt x="806" y="457"/>
                    </a:cubicBezTo>
                    <a:lnTo>
                      <a:pt x="806" y="457"/>
                    </a:lnTo>
                    <a:cubicBezTo>
                      <a:pt x="891" y="353"/>
                      <a:pt x="956" y="239"/>
                      <a:pt x="998" y="110"/>
                    </a:cubicBezTo>
                    <a:lnTo>
                      <a:pt x="998" y="110"/>
                    </a:lnTo>
                    <a:cubicBezTo>
                      <a:pt x="1005" y="91"/>
                      <a:pt x="975" y="77"/>
                      <a:pt x="969" y="97"/>
                    </a:cubicBezTo>
                    <a:lnTo>
                      <a:pt x="969" y="97"/>
                    </a:lnTo>
                    <a:cubicBezTo>
                      <a:pt x="931" y="211"/>
                      <a:pt x="876" y="313"/>
                      <a:pt x="804" y="406"/>
                    </a:cubicBezTo>
                    <a:lnTo>
                      <a:pt x="804" y="406"/>
                    </a:lnTo>
                    <a:cubicBezTo>
                      <a:pt x="828" y="285"/>
                      <a:pt x="852" y="163"/>
                      <a:pt x="876" y="41"/>
                    </a:cubicBezTo>
                    <a:lnTo>
                      <a:pt x="876" y="41"/>
                    </a:lnTo>
                    <a:cubicBezTo>
                      <a:pt x="880" y="21"/>
                      <a:pt x="848" y="16"/>
                      <a:pt x="844" y="36"/>
                    </a:cubicBezTo>
                    <a:lnTo>
                      <a:pt x="844" y="36"/>
                    </a:lnTo>
                    <a:cubicBezTo>
                      <a:pt x="818" y="169"/>
                      <a:pt x="792" y="302"/>
                      <a:pt x="766" y="434"/>
                    </a:cubicBezTo>
                    <a:lnTo>
                      <a:pt x="766" y="434"/>
                    </a:lnTo>
                    <a:cubicBezTo>
                      <a:pt x="703" y="306"/>
                      <a:pt x="684" y="166"/>
                      <a:pt x="711" y="25"/>
                    </a:cubicBezTo>
                    <a:lnTo>
                      <a:pt x="711" y="25"/>
                    </a:lnTo>
                    <a:cubicBezTo>
                      <a:pt x="715" y="4"/>
                      <a:pt x="682" y="0"/>
                      <a:pt x="679" y="20"/>
                    </a:cubicBezTo>
                    <a:lnTo>
                      <a:pt x="679" y="20"/>
                    </a:lnTo>
                    <a:cubicBezTo>
                      <a:pt x="651" y="164"/>
                      <a:pt x="670" y="309"/>
                      <a:pt x="733" y="441"/>
                    </a:cubicBezTo>
                    <a:lnTo>
                      <a:pt x="733" y="441"/>
                    </a:lnTo>
                    <a:cubicBezTo>
                      <a:pt x="623" y="451"/>
                      <a:pt x="584" y="211"/>
                      <a:pt x="574" y="140"/>
                    </a:cubicBezTo>
                    <a:lnTo>
                      <a:pt x="574" y="140"/>
                    </a:lnTo>
                    <a:cubicBezTo>
                      <a:pt x="572" y="118"/>
                      <a:pt x="540" y="122"/>
                      <a:pt x="542" y="142"/>
                    </a:cubicBezTo>
                    <a:lnTo>
                      <a:pt x="542" y="142"/>
                    </a:lnTo>
                    <a:cubicBezTo>
                      <a:pt x="556" y="241"/>
                      <a:pt x="597" y="482"/>
                      <a:pt x="732" y="473"/>
                    </a:cubicBezTo>
                    <a:lnTo>
                      <a:pt x="732" y="473"/>
                    </a:lnTo>
                    <a:cubicBezTo>
                      <a:pt x="654" y="849"/>
                      <a:pt x="671" y="1233"/>
                      <a:pt x="782" y="1600"/>
                    </a:cubicBezTo>
                    <a:lnTo>
                      <a:pt x="782" y="1600"/>
                    </a:lnTo>
                    <a:cubicBezTo>
                      <a:pt x="783" y="1602"/>
                      <a:pt x="784" y="1604"/>
                      <a:pt x="785" y="1606"/>
                    </a:cubicBezTo>
                    <a:lnTo>
                      <a:pt x="785" y="1606"/>
                    </a:lnTo>
                    <a:cubicBezTo>
                      <a:pt x="544" y="2017"/>
                      <a:pt x="198" y="2362"/>
                      <a:pt x="12" y="2807"/>
                    </a:cubicBezTo>
                    <a:lnTo>
                      <a:pt x="12" y="2807"/>
                    </a:lnTo>
                    <a:cubicBezTo>
                      <a:pt x="0" y="2835"/>
                      <a:pt x="44" y="2855"/>
                      <a:pt x="57" y="2826"/>
                    </a:cubicBezTo>
                    <a:lnTo>
                      <a:pt x="57" y="2826"/>
                    </a:lnTo>
                    <a:cubicBezTo>
                      <a:pt x="237" y="2394"/>
                      <a:pt x="570" y="2055"/>
                      <a:pt x="810" y="1658"/>
                    </a:cubicBezTo>
                    <a:lnTo>
                      <a:pt x="810" y="1658"/>
                    </a:lnTo>
                    <a:cubicBezTo>
                      <a:pt x="813" y="1658"/>
                      <a:pt x="816" y="1657"/>
                      <a:pt x="820" y="1655"/>
                    </a:cubicBezTo>
                    <a:lnTo>
                      <a:pt x="820" y="1655"/>
                    </a:lnTo>
                    <a:cubicBezTo>
                      <a:pt x="917" y="1723"/>
                      <a:pt x="1054" y="1725"/>
                      <a:pt x="1167" y="1737"/>
                    </a:cubicBezTo>
                    <a:lnTo>
                      <a:pt x="1167" y="1737"/>
                    </a:lnTo>
                    <a:cubicBezTo>
                      <a:pt x="1306" y="1751"/>
                      <a:pt x="1447" y="1751"/>
                      <a:pt x="1586" y="1742"/>
                    </a:cubicBezTo>
                    <a:lnTo>
                      <a:pt x="1586" y="1742"/>
                    </a:lnTo>
                    <a:cubicBezTo>
                      <a:pt x="1594" y="1742"/>
                      <a:pt x="1602" y="1741"/>
                      <a:pt x="1610" y="1741"/>
                    </a:cubicBezTo>
                    <a:lnTo>
                      <a:pt x="1610" y="1741"/>
                    </a:lnTo>
                    <a:cubicBezTo>
                      <a:pt x="1617" y="1747"/>
                      <a:pt x="1627" y="1751"/>
                      <a:pt x="1635" y="1756"/>
                    </a:cubicBezTo>
                    <a:lnTo>
                      <a:pt x="1635" y="1756"/>
                    </a:lnTo>
                    <a:lnTo>
                      <a:pt x="1636" y="1757"/>
                    </a:lnTo>
                    <a:lnTo>
                      <a:pt x="1636" y="1757"/>
                    </a:lnTo>
                    <a:cubicBezTo>
                      <a:pt x="1714" y="1800"/>
                      <a:pt x="1797" y="1826"/>
                      <a:pt x="1885" y="1834"/>
                    </a:cubicBezTo>
                    <a:lnTo>
                      <a:pt x="1885" y="1834"/>
                    </a:lnTo>
                    <a:cubicBezTo>
                      <a:pt x="1876" y="1857"/>
                      <a:pt x="1882" y="1890"/>
                      <a:pt x="1894" y="1908"/>
                    </a:cubicBezTo>
                    <a:lnTo>
                      <a:pt x="1894" y="1908"/>
                    </a:lnTo>
                    <a:cubicBezTo>
                      <a:pt x="1926" y="1956"/>
                      <a:pt x="2000" y="1968"/>
                      <a:pt x="2054" y="1978"/>
                    </a:cubicBezTo>
                    <a:lnTo>
                      <a:pt x="2054" y="1978"/>
                    </a:lnTo>
                    <a:cubicBezTo>
                      <a:pt x="2074" y="1983"/>
                      <a:pt x="2079" y="1951"/>
                      <a:pt x="2058" y="1947"/>
                    </a:cubicBezTo>
                    <a:lnTo>
                      <a:pt x="2058" y="1947"/>
                    </a:lnTo>
                    <a:cubicBezTo>
                      <a:pt x="2027" y="1940"/>
                      <a:pt x="1997" y="1932"/>
                      <a:pt x="1968" y="1922"/>
                    </a:cubicBezTo>
                    <a:lnTo>
                      <a:pt x="1968" y="1922"/>
                    </a:lnTo>
                    <a:cubicBezTo>
                      <a:pt x="1947" y="1914"/>
                      <a:pt x="1928" y="1905"/>
                      <a:pt x="1919" y="1883"/>
                    </a:cubicBezTo>
                    <a:lnTo>
                      <a:pt x="1919" y="1883"/>
                    </a:lnTo>
                    <a:cubicBezTo>
                      <a:pt x="1917" y="1882"/>
                      <a:pt x="1916" y="1873"/>
                      <a:pt x="1915" y="1864"/>
                    </a:cubicBezTo>
                    <a:lnTo>
                      <a:pt x="1915" y="1864"/>
                    </a:lnTo>
                    <a:cubicBezTo>
                      <a:pt x="1920" y="1867"/>
                      <a:pt x="1925" y="1869"/>
                      <a:pt x="1930" y="1872"/>
                    </a:cubicBezTo>
                    <a:lnTo>
                      <a:pt x="1930" y="1872"/>
                    </a:lnTo>
                    <a:cubicBezTo>
                      <a:pt x="1964" y="1886"/>
                      <a:pt x="2002" y="1892"/>
                      <a:pt x="2038" y="1894"/>
                    </a:cubicBezTo>
                    <a:lnTo>
                      <a:pt x="2038" y="1894"/>
                    </a:lnTo>
                    <a:cubicBezTo>
                      <a:pt x="2058" y="1894"/>
                      <a:pt x="2064" y="1863"/>
                      <a:pt x="2043" y="1862"/>
                    </a:cubicBezTo>
                    <a:lnTo>
                      <a:pt x="2043" y="1862"/>
                    </a:lnTo>
                    <a:cubicBezTo>
                      <a:pt x="2022" y="1861"/>
                      <a:pt x="2002" y="1858"/>
                      <a:pt x="1982" y="1854"/>
                    </a:cubicBezTo>
                    <a:lnTo>
                      <a:pt x="1982" y="1854"/>
                    </a:lnTo>
                    <a:cubicBezTo>
                      <a:pt x="1976" y="1853"/>
                      <a:pt x="1946" y="1846"/>
                      <a:pt x="1932" y="1837"/>
                    </a:cubicBezTo>
                    <a:lnTo>
                      <a:pt x="1932" y="1837"/>
                    </a:lnTo>
                    <a:cubicBezTo>
                      <a:pt x="1969" y="1825"/>
                      <a:pt x="2007" y="1810"/>
                      <a:pt x="2046" y="1814"/>
                    </a:cubicBezTo>
                    <a:lnTo>
                      <a:pt x="2046" y="1814"/>
                    </a:lnTo>
                    <a:cubicBezTo>
                      <a:pt x="2067" y="1816"/>
                      <a:pt x="2072" y="1784"/>
                      <a:pt x="2051" y="1782"/>
                    </a:cubicBezTo>
                    <a:lnTo>
                      <a:pt x="2051" y="1782"/>
                    </a:lnTo>
                    <a:cubicBezTo>
                      <a:pt x="2014" y="1778"/>
                      <a:pt x="1980" y="1788"/>
                      <a:pt x="1945" y="1799"/>
                    </a:cubicBezTo>
                    <a:lnTo>
                      <a:pt x="1945" y="1799"/>
                    </a:lnTo>
                    <a:cubicBezTo>
                      <a:pt x="1964" y="1776"/>
                      <a:pt x="1987" y="1757"/>
                      <a:pt x="2015" y="1755"/>
                    </a:cubicBezTo>
                    <a:lnTo>
                      <a:pt x="2015" y="1755"/>
                    </a:lnTo>
                    <a:cubicBezTo>
                      <a:pt x="2036" y="1754"/>
                      <a:pt x="2033" y="1722"/>
                      <a:pt x="2012" y="1723"/>
                    </a:cubicBezTo>
                    <a:lnTo>
                      <a:pt x="2012" y="1723"/>
                    </a:lnTo>
                    <a:cubicBezTo>
                      <a:pt x="1964" y="1726"/>
                      <a:pt x="1927" y="1765"/>
                      <a:pt x="1902" y="1803"/>
                    </a:cubicBezTo>
                    <a:lnTo>
                      <a:pt x="1902" y="1803"/>
                    </a:lnTo>
                    <a:cubicBezTo>
                      <a:pt x="1818" y="1796"/>
                      <a:pt x="1740" y="1774"/>
                      <a:pt x="1666" y="1736"/>
                    </a:cubicBezTo>
                    <a:lnTo>
                      <a:pt x="1666" y="1736"/>
                    </a:lnTo>
                    <a:cubicBezTo>
                      <a:pt x="1937" y="1711"/>
                      <a:pt x="2204" y="1640"/>
                      <a:pt x="2454" y="1533"/>
                    </a:cubicBezTo>
                    <a:lnTo>
                      <a:pt x="2454" y="1533"/>
                    </a:lnTo>
                    <a:cubicBezTo>
                      <a:pt x="2454" y="1533"/>
                      <a:pt x="2455" y="1533"/>
                      <a:pt x="2456" y="1534"/>
                    </a:cubicBezTo>
                    <a:lnTo>
                      <a:pt x="2456" y="1534"/>
                    </a:lnTo>
                    <a:cubicBezTo>
                      <a:pt x="2459" y="1572"/>
                      <a:pt x="2504" y="1617"/>
                      <a:pt x="2526" y="1641"/>
                    </a:cubicBezTo>
                    <a:lnTo>
                      <a:pt x="2526" y="1641"/>
                    </a:lnTo>
                    <a:cubicBezTo>
                      <a:pt x="2591" y="1711"/>
                      <a:pt x="2679" y="1754"/>
                      <a:pt x="2772" y="1775"/>
                    </a:cubicBezTo>
                    <a:lnTo>
                      <a:pt x="2772" y="1775"/>
                    </a:lnTo>
                    <a:cubicBezTo>
                      <a:pt x="2792" y="1780"/>
                      <a:pt x="2797" y="1748"/>
                      <a:pt x="2777" y="1743"/>
                    </a:cubicBezTo>
                    <a:lnTo>
                      <a:pt x="2777" y="1743"/>
                    </a:lnTo>
                    <a:cubicBezTo>
                      <a:pt x="2713" y="1729"/>
                      <a:pt x="2659" y="1704"/>
                      <a:pt x="2605" y="1667"/>
                    </a:cubicBezTo>
                    <a:lnTo>
                      <a:pt x="2605" y="1667"/>
                    </a:lnTo>
                    <a:cubicBezTo>
                      <a:pt x="2596" y="1661"/>
                      <a:pt x="2543" y="1615"/>
                      <a:pt x="2512" y="1576"/>
                    </a:cubicBezTo>
                    <a:lnTo>
                      <a:pt x="2512" y="1576"/>
                    </a:lnTo>
                    <a:cubicBezTo>
                      <a:pt x="2613" y="1633"/>
                      <a:pt x="2836" y="1657"/>
                      <a:pt x="2882" y="1660"/>
                    </a:cubicBezTo>
                    <a:lnTo>
                      <a:pt x="2882" y="1660"/>
                    </a:lnTo>
                    <a:cubicBezTo>
                      <a:pt x="2903" y="1660"/>
                      <a:pt x="2908" y="1628"/>
                      <a:pt x="2887" y="16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4" name="Freeform 187">
                <a:extLst>
                  <a:ext uri="{FF2B5EF4-FFF2-40B4-BE49-F238E27FC236}">
                    <a16:creationId xmlns:a16="http://schemas.microsoft.com/office/drawing/2014/main" id="{D17748B0-4054-0F4E-90A6-0160340B6199}"/>
                  </a:ext>
                </a:extLst>
              </p:cNvPr>
              <p:cNvSpPr>
                <a:spLocks noChangeArrowheads="1"/>
              </p:cNvSpPr>
              <p:nvPr/>
            </p:nvSpPr>
            <p:spPr bwMode="auto">
              <a:xfrm>
                <a:off x="2910786" y="3219819"/>
                <a:ext cx="9721" cy="15122"/>
              </a:xfrm>
              <a:custGeom>
                <a:avLst/>
                <a:gdLst>
                  <a:gd name="T0" fmla="*/ 4 w 40"/>
                  <a:gd name="T1" fmla="*/ 38 h 60"/>
                  <a:gd name="T2" fmla="*/ 4 w 40"/>
                  <a:gd name="T3" fmla="*/ 38 h 60"/>
                  <a:gd name="T4" fmla="*/ 36 w 40"/>
                  <a:gd name="T5" fmla="*/ 35 h 60"/>
                  <a:gd name="T6" fmla="*/ 36 w 40"/>
                  <a:gd name="T7" fmla="*/ 35 h 60"/>
                  <a:gd name="T8" fmla="*/ 35 w 40"/>
                  <a:gd name="T9" fmla="*/ 21 h 60"/>
                  <a:gd name="T10" fmla="*/ 35 w 40"/>
                  <a:gd name="T11" fmla="*/ 21 h 60"/>
                  <a:gd name="T12" fmla="*/ 2 w 40"/>
                  <a:gd name="T13" fmla="*/ 25 h 60"/>
                  <a:gd name="T14" fmla="*/ 2 w 40"/>
                  <a:gd name="T15" fmla="*/ 25 h 60"/>
                  <a:gd name="T16" fmla="*/ 4 w 40"/>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0">
                    <a:moveTo>
                      <a:pt x="4" y="38"/>
                    </a:moveTo>
                    <a:lnTo>
                      <a:pt x="4" y="38"/>
                    </a:lnTo>
                    <a:cubicBezTo>
                      <a:pt x="6" y="59"/>
                      <a:pt x="39" y="55"/>
                      <a:pt x="36" y="35"/>
                    </a:cubicBezTo>
                    <a:lnTo>
                      <a:pt x="36" y="35"/>
                    </a:lnTo>
                    <a:cubicBezTo>
                      <a:pt x="36" y="30"/>
                      <a:pt x="35" y="26"/>
                      <a:pt x="35" y="21"/>
                    </a:cubicBezTo>
                    <a:lnTo>
                      <a:pt x="35" y="21"/>
                    </a:lnTo>
                    <a:cubicBezTo>
                      <a:pt x="33" y="0"/>
                      <a:pt x="0" y="3"/>
                      <a:pt x="2" y="25"/>
                    </a:cubicBezTo>
                    <a:lnTo>
                      <a:pt x="2" y="25"/>
                    </a:lnTo>
                    <a:cubicBezTo>
                      <a:pt x="3" y="29"/>
                      <a:pt x="3"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5" name="Freeform 188">
                <a:extLst>
                  <a:ext uri="{FF2B5EF4-FFF2-40B4-BE49-F238E27FC236}">
                    <a16:creationId xmlns:a16="http://schemas.microsoft.com/office/drawing/2014/main" id="{D9D53884-56D8-7C45-9C42-498A9DBB3579}"/>
                  </a:ext>
                </a:extLst>
              </p:cNvPr>
              <p:cNvSpPr>
                <a:spLocks noChangeArrowheads="1"/>
              </p:cNvSpPr>
              <p:nvPr/>
            </p:nvSpPr>
            <p:spPr bwMode="auto">
              <a:xfrm>
                <a:off x="2935628" y="3220899"/>
                <a:ext cx="14042" cy="15122"/>
              </a:xfrm>
              <a:custGeom>
                <a:avLst/>
                <a:gdLst>
                  <a:gd name="T0" fmla="*/ 39 w 59"/>
                  <a:gd name="T1" fmla="*/ 44 h 61"/>
                  <a:gd name="T2" fmla="*/ 39 w 59"/>
                  <a:gd name="T3" fmla="*/ 44 h 61"/>
                  <a:gd name="T4" fmla="*/ 45 w 59"/>
                  <a:gd name="T5" fmla="*/ 36 h 61"/>
                  <a:gd name="T6" fmla="*/ 45 w 59"/>
                  <a:gd name="T7" fmla="*/ 36 h 61"/>
                  <a:gd name="T8" fmla="*/ 19 w 59"/>
                  <a:gd name="T9" fmla="*/ 16 h 61"/>
                  <a:gd name="T10" fmla="*/ 19 w 59"/>
                  <a:gd name="T11" fmla="*/ 16 h 61"/>
                  <a:gd name="T12" fmla="*/ 14 w 59"/>
                  <a:gd name="T13" fmla="*/ 23 h 61"/>
                  <a:gd name="T14" fmla="*/ 14 w 59"/>
                  <a:gd name="T15" fmla="*/ 23 h 61"/>
                  <a:gd name="T16" fmla="*/ 39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9" y="44"/>
                    </a:moveTo>
                    <a:lnTo>
                      <a:pt x="39" y="44"/>
                    </a:lnTo>
                    <a:cubicBezTo>
                      <a:pt x="40" y="41"/>
                      <a:pt x="43" y="39"/>
                      <a:pt x="45" y="36"/>
                    </a:cubicBezTo>
                    <a:lnTo>
                      <a:pt x="45" y="36"/>
                    </a:lnTo>
                    <a:cubicBezTo>
                      <a:pt x="58" y="20"/>
                      <a:pt x="33" y="0"/>
                      <a:pt x="19" y="16"/>
                    </a:cubicBezTo>
                    <a:lnTo>
                      <a:pt x="19" y="16"/>
                    </a:lnTo>
                    <a:cubicBezTo>
                      <a:pt x="18" y="18"/>
                      <a:pt x="15" y="21"/>
                      <a:pt x="14" y="23"/>
                    </a:cubicBezTo>
                    <a:lnTo>
                      <a:pt x="14" y="23"/>
                    </a:lnTo>
                    <a:cubicBezTo>
                      <a:pt x="0" y="40"/>
                      <a:pt x="25" y="60"/>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6" name="Freeform 189">
                <a:extLst>
                  <a:ext uri="{FF2B5EF4-FFF2-40B4-BE49-F238E27FC236}">
                    <a16:creationId xmlns:a16="http://schemas.microsoft.com/office/drawing/2014/main" id="{DFF3AB10-6B94-984D-97DA-715FC5C6F31E}"/>
                  </a:ext>
                </a:extLst>
              </p:cNvPr>
              <p:cNvSpPr>
                <a:spLocks noChangeArrowheads="1"/>
              </p:cNvSpPr>
              <p:nvPr/>
            </p:nvSpPr>
            <p:spPr bwMode="auto">
              <a:xfrm>
                <a:off x="2923748" y="3244661"/>
                <a:ext cx="9721" cy="15122"/>
              </a:xfrm>
              <a:custGeom>
                <a:avLst/>
                <a:gdLst>
                  <a:gd name="T0" fmla="*/ 2 w 39"/>
                  <a:gd name="T1" fmla="*/ 24 h 60"/>
                  <a:gd name="T2" fmla="*/ 2 w 39"/>
                  <a:gd name="T3" fmla="*/ 24 h 60"/>
                  <a:gd name="T4" fmla="*/ 4 w 39"/>
                  <a:gd name="T5" fmla="*/ 37 h 60"/>
                  <a:gd name="T6" fmla="*/ 4 w 39"/>
                  <a:gd name="T7" fmla="*/ 37 h 60"/>
                  <a:gd name="T8" fmla="*/ 37 w 39"/>
                  <a:gd name="T9" fmla="*/ 34 h 60"/>
                  <a:gd name="T10" fmla="*/ 37 w 39"/>
                  <a:gd name="T11" fmla="*/ 34 h 60"/>
                  <a:gd name="T12" fmla="*/ 35 w 39"/>
                  <a:gd name="T13" fmla="*/ 21 h 60"/>
                  <a:gd name="T14" fmla="*/ 35 w 39"/>
                  <a:gd name="T15" fmla="*/ 21 h 60"/>
                  <a:gd name="T16" fmla="*/ 2 w 39"/>
                  <a:gd name="T17"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4"/>
                    </a:moveTo>
                    <a:lnTo>
                      <a:pt x="2" y="24"/>
                    </a:lnTo>
                    <a:cubicBezTo>
                      <a:pt x="3" y="29"/>
                      <a:pt x="4" y="33"/>
                      <a:pt x="4" y="37"/>
                    </a:cubicBezTo>
                    <a:lnTo>
                      <a:pt x="4" y="37"/>
                    </a:lnTo>
                    <a:cubicBezTo>
                      <a:pt x="6" y="59"/>
                      <a:pt x="38" y="55"/>
                      <a:pt x="37" y="34"/>
                    </a:cubicBezTo>
                    <a:lnTo>
                      <a:pt x="37" y="34"/>
                    </a:lnTo>
                    <a:cubicBezTo>
                      <a:pt x="36" y="30"/>
                      <a:pt x="35" y="25"/>
                      <a:pt x="35" y="21"/>
                    </a:cubicBezTo>
                    <a:lnTo>
                      <a:pt x="35" y="21"/>
                    </a:lnTo>
                    <a:cubicBezTo>
                      <a:pt x="33" y="0"/>
                      <a:pt x="0" y="3"/>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7" name="Freeform 190">
                <a:extLst>
                  <a:ext uri="{FF2B5EF4-FFF2-40B4-BE49-F238E27FC236}">
                    <a16:creationId xmlns:a16="http://schemas.microsoft.com/office/drawing/2014/main" id="{AE6F4BB9-22FA-894A-8BA4-D27B8551B924}"/>
                  </a:ext>
                </a:extLst>
              </p:cNvPr>
              <p:cNvSpPr>
                <a:spLocks noChangeArrowheads="1"/>
              </p:cNvSpPr>
              <p:nvPr/>
            </p:nvSpPr>
            <p:spPr bwMode="auto">
              <a:xfrm>
                <a:off x="2958312" y="3244661"/>
                <a:ext cx="14041" cy="15122"/>
              </a:xfrm>
              <a:custGeom>
                <a:avLst/>
                <a:gdLst>
                  <a:gd name="T0" fmla="*/ 39 w 59"/>
                  <a:gd name="T1" fmla="*/ 44 h 61"/>
                  <a:gd name="T2" fmla="*/ 39 w 59"/>
                  <a:gd name="T3" fmla="*/ 44 h 61"/>
                  <a:gd name="T4" fmla="*/ 45 w 59"/>
                  <a:gd name="T5" fmla="*/ 37 h 61"/>
                  <a:gd name="T6" fmla="*/ 45 w 59"/>
                  <a:gd name="T7" fmla="*/ 37 h 61"/>
                  <a:gd name="T8" fmla="*/ 19 w 59"/>
                  <a:gd name="T9" fmla="*/ 16 h 61"/>
                  <a:gd name="T10" fmla="*/ 19 w 59"/>
                  <a:gd name="T11" fmla="*/ 16 h 61"/>
                  <a:gd name="T12" fmla="*/ 14 w 59"/>
                  <a:gd name="T13" fmla="*/ 24 h 61"/>
                  <a:gd name="T14" fmla="*/ 14 w 59"/>
                  <a:gd name="T15" fmla="*/ 24 h 61"/>
                  <a:gd name="T16" fmla="*/ 39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9" y="44"/>
                    </a:moveTo>
                    <a:lnTo>
                      <a:pt x="39" y="44"/>
                    </a:lnTo>
                    <a:cubicBezTo>
                      <a:pt x="41" y="42"/>
                      <a:pt x="43" y="39"/>
                      <a:pt x="45" y="37"/>
                    </a:cubicBezTo>
                    <a:lnTo>
                      <a:pt x="45" y="37"/>
                    </a:lnTo>
                    <a:cubicBezTo>
                      <a:pt x="58" y="21"/>
                      <a:pt x="33" y="0"/>
                      <a:pt x="19" y="16"/>
                    </a:cubicBezTo>
                    <a:lnTo>
                      <a:pt x="19" y="16"/>
                    </a:lnTo>
                    <a:cubicBezTo>
                      <a:pt x="18" y="19"/>
                      <a:pt x="16" y="21"/>
                      <a:pt x="14" y="24"/>
                    </a:cubicBezTo>
                    <a:lnTo>
                      <a:pt x="14" y="24"/>
                    </a:lnTo>
                    <a:cubicBezTo>
                      <a:pt x="0" y="40"/>
                      <a:pt x="25" y="60"/>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8" name="Freeform 191">
                <a:extLst>
                  <a:ext uri="{FF2B5EF4-FFF2-40B4-BE49-F238E27FC236}">
                    <a16:creationId xmlns:a16="http://schemas.microsoft.com/office/drawing/2014/main" id="{4659E589-FD4E-3C4D-BB87-414A2A9F49B3}"/>
                  </a:ext>
                </a:extLst>
              </p:cNvPr>
              <p:cNvSpPr>
                <a:spLocks noChangeArrowheads="1"/>
              </p:cNvSpPr>
              <p:nvPr/>
            </p:nvSpPr>
            <p:spPr bwMode="auto">
              <a:xfrm>
                <a:off x="2960472" y="3268424"/>
                <a:ext cx="14041" cy="15122"/>
              </a:xfrm>
              <a:custGeom>
                <a:avLst/>
                <a:gdLst>
                  <a:gd name="T0" fmla="*/ 38 w 59"/>
                  <a:gd name="T1" fmla="*/ 44 h 61"/>
                  <a:gd name="T2" fmla="*/ 38 w 59"/>
                  <a:gd name="T3" fmla="*/ 44 h 61"/>
                  <a:gd name="T4" fmla="*/ 44 w 59"/>
                  <a:gd name="T5" fmla="*/ 36 h 61"/>
                  <a:gd name="T6" fmla="*/ 44 w 59"/>
                  <a:gd name="T7" fmla="*/ 36 h 61"/>
                  <a:gd name="T8" fmla="*/ 19 w 59"/>
                  <a:gd name="T9" fmla="*/ 16 h 61"/>
                  <a:gd name="T10" fmla="*/ 19 w 59"/>
                  <a:gd name="T11" fmla="*/ 16 h 61"/>
                  <a:gd name="T12" fmla="*/ 13 w 59"/>
                  <a:gd name="T13" fmla="*/ 23 h 61"/>
                  <a:gd name="T14" fmla="*/ 13 w 59"/>
                  <a:gd name="T15" fmla="*/ 23 h 61"/>
                  <a:gd name="T16" fmla="*/ 38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8" y="44"/>
                    </a:moveTo>
                    <a:lnTo>
                      <a:pt x="38" y="44"/>
                    </a:lnTo>
                    <a:cubicBezTo>
                      <a:pt x="41" y="41"/>
                      <a:pt x="42" y="38"/>
                      <a:pt x="44" y="36"/>
                    </a:cubicBezTo>
                    <a:lnTo>
                      <a:pt x="44" y="36"/>
                    </a:lnTo>
                    <a:cubicBezTo>
                      <a:pt x="58" y="20"/>
                      <a:pt x="32" y="0"/>
                      <a:pt x="19" y="16"/>
                    </a:cubicBezTo>
                    <a:lnTo>
                      <a:pt x="19" y="16"/>
                    </a:lnTo>
                    <a:cubicBezTo>
                      <a:pt x="17" y="18"/>
                      <a:pt x="15" y="21"/>
                      <a:pt x="13" y="23"/>
                    </a:cubicBezTo>
                    <a:lnTo>
                      <a:pt x="13" y="23"/>
                    </a:lnTo>
                    <a:cubicBezTo>
                      <a:pt x="0" y="40"/>
                      <a:pt x="25" y="60"/>
                      <a:pt x="38"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9" name="Freeform 192">
                <a:extLst>
                  <a:ext uri="{FF2B5EF4-FFF2-40B4-BE49-F238E27FC236}">
                    <a16:creationId xmlns:a16="http://schemas.microsoft.com/office/drawing/2014/main" id="{49FE3934-D577-2741-ABCC-A630B15FCD4F}"/>
                  </a:ext>
                </a:extLst>
              </p:cNvPr>
              <p:cNvSpPr>
                <a:spLocks noChangeArrowheads="1"/>
              </p:cNvSpPr>
              <p:nvPr/>
            </p:nvSpPr>
            <p:spPr bwMode="auto">
              <a:xfrm>
                <a:off x="2993955" y="3254383"/>
                <a:ext cx="9721" cy="14041"/>
              </a:xfrm>
              <a:custGeom>
                <a:avLst/>
                <a:gdLst>
                  <a:gd name="T0" fmla="*/ 4 w 39"/>
                  <a:gd name="T1" fmla="*/ 38 h 59"/>
                  <a:gd name="T2" fmla="*/ 4 w 39"/>
                  <a:gd name="T3" fmla="*/ 38 h 59"/>
                  <a:gd name="T4" fmla="*/ 36 w 39"/>
                  <a:gd name="T5" fmla="*/ 34 h 59"/>
                  <a:gd name="T6" fmla="*/ 36 w 39"/>
                  <a:gd name="T7" fmla="*/ 34 h 59"/>
                  <a:gd name="T8" fmla="*/ 35 w 39"/>
                  <a:gd name="T9" fmla="*/ 21 h 59"/>
                  <a:gd name="T10" fmla="*/ 35 w 39"/>
                  <a:gd name="T11" fmla="*/ 21 h 59"/>
                  <a:gd name="T12" fmla="*/ 3 w 39"/>
                  <a:gd name="T13" fmla="*/ 24 h 59"/>
                  <a:gd name="T14" fmla="*/ 3 w 39"/>
                  <a:gd name="T15" fmla="*/ 24 h 59"/>
                  <a:gd name="T16" fmla="*/ 4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8"/>
                    </a:moveTo>
                    <a:lnTo>
                      <a:pt x="4" y="38"/>
                    </a:lnTo>
                    <a:cubicBezTo>
                      <a:pt x="6" y="58"/>
                      <a:pt x="38" y="55"/>
                      <a:pt x="36" y="34"/>
                    </a:cubicBezTo>
                    <a:lnTo>
                      <a:pt x="36" y="34"/>
                    </a:lnTo>
                    <a:cubicBezTo>
                      <a:pt x="36" y="29"/>
                      <a:pt x="35" y="25"/>
                      <a:pt x="35" y="21"/>
                    </a:cubicBezTo>
                    <a:lnTo>
                      <a:pt x="35" y="21"/>
                    </a:lnTo>
                    <a:cubicBezTo>
                      <a:pt x="33" y="0"/>
                      <a:pt x="0" y="3"/>
                      <a:pt x="3" y="24"/>
                    </a:cubicBezTo>
                    <a:lnTo>
                      <a:pt x="3" y="24"/>
                    </a:lnTo>
                    <a:cubicBezTo>
                      <a:pt x="3" y="28"/>
                      <a:pt x="4"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0" name="Freeform 193">
                <a:extLst>
                  <a:ext uri="{FF2B5EF4-FFF2-40B4-BE49-F238E27FC236}">
                    <a16:creationId xmlns:a16="http://schemas.microsoft.com/office/drawing/2014/main" id="{9F83FC49-4FF6-4A40-A9DA-D25F4AF42862}"/>
                  </a:ext>
                </a:extLst>
              </p:cNvPr>
              <p:cNvSpPr>
                <a:spLocks noChangeArrowheads="1"/>
              </p:cNvSpPr>
              <p:nvPr/>
            </p:nvSpPr>
            <p:spPr bwMode="auto">
              <a:xfrm>
                <a:off x="2986395" y="3282465"/>
                <a:ext cx="14041" cy="17282"/>
              </a:xfrm>
              <a:custGeom>
                <a:avLst/>
                <a:gdLst>
                  <a:gd name="T0" fmla="*/ 9 w 57"/>
                  <a:gd name="T1" fmla="*/ 31 h 71"/>
                  <a:gd name="T2" fmla="*/ 9 w 57"/>
                  <a:gd name="T3" fmla="*/ 31 h 71"/>
                  <a:gd name="T4" fmla="*/ 18 w 57"/>
                  <a:gd name="T5" fmla="*/ 50 h 71"/>
                  <a:gd name="T6" fmla="*/ 18 w 57"/>
                  <a:gd name="T7" fmla="*/ 50 h 71"/>
                  <a:gd name="T8" fmla="*/ 48 w 57"/>
                  <a:gd name="T9" fmla="*/ 39 h 71"/>
                  <a:gd name="T10" fmla="*/ 48 w 57"/>
                  <a:gd name="T11" fmla="*/ 39 h 71"/>
                  <a:gd name="T12" fmla="*/ 39 w 57"/>
                  <a:gd name="T13" fmla="*/ 20 h 71"/>
                  <a:gd name="T14" fmla="*/ 39 w 57"/>
                  <a:gd name="T15" fmla="*/ 20 h 71"/>
                  <a:gd name="T16" fmla="*/ 9 w 57"/>
                  <a:gd name="T17" fmla="*/ 3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71">
                    <a:moveTo>
                      <a:pt x="9" y="31"/>
                    </a:moveTo>
                    <a:lnTo>
                      <a:pt x="9" y="31"/>
                    </a:lnTo>
                    <a:cubicBezTo>
                      <a:pt x="12" y="38"/>
                      <a:pt x="15" y="44"/>
                      <a:pt x="18" y="50"/>
                    </a:cubicBezTo>
                    <a:lnTo>
                      <a:pt x="18" y="50"/>
                    </a:lnTo>
                    <a:cubicBezTo>
                      <a:pt x="26" y="70"/>
                      <a:pt x="56" y="59"/>
                      <a:pt x="48" y="39"/>
                    </a:cubicBezTo>
                    <a:lnTo>
                      <a:pt x="48" y="39"/>
                    </a:lnTo>
                    <a:cubicBezTo>
                      <a:pt x="45" y="33"/>
                      <a:pt x="42" y="26"/>
                      <a:pt x="39" y="20"/>
                    </a:cubicBezTo>
                    <a:lnTo>
                      <a:pt x="39" y="20"/>
                    </a:lnTo>
                    <a:cubicBezTo>
                      <a:pt x="31" y="0"/>
                      <a:pt x="0" y="12"/>
                      <a:pt x="9"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1" name="Freeform 194">
                <a:extLst>
                  <a:ext uri="{FF2B5EF4-FFF2-40B4-BE49-F238E27FC236}">
                    <a16:creationId xmlns:a16="http://schemas.microsoft.com/office/drawing/2014/main" id="{228FABD5-EAF6-584D-BE78-7244CA022BDB}"/>
                  </a:ext>
                </a:extLst>
              </p:cNvPr>
              <p:cNvSpPr>
                <a:spLocks noChangeArrowheads="1"/>
              </p:cNvSpPr>
              <p:nvPr/>
            </p:nvSpPr>
            <p:spPr bwMode="auto">
              <a:xfrm>
                <a:off x="2979914" y="3314869"/>
                <a:ext cx="9721" cy="14041"/>
              </a:xfrm>
              <a:custGeom>
                <a:avLst/>
                <a:gdLst>
                  <a:gd name="T0" fmla="*/ 3 w 39"/>
                  <a:gd name="T1" fmla="*/ 38 h 59"/>
                  <a:gd name="T2" fmla="*/ 3 w 39"/>
                  <a:gd name="T3" fmla="*/ 38 h 59"/>
                  <a:gd name="T4" fmla="*/ 36 w 39"/>
                  <a:gd name="T5" fmla="*/ 35 h 59"/>
                  <a:gd name="T6" fmla="*/ 36 w 39"/>
                  <a:gd name="T7" fmla="*/ 35 h 59"/>
                  <a:gd name="T8" fmla="*/ 35 w 39"/>
                  <a:gd name="T9" fmla="*/ 21 h 59"/>
                  <a:gd name="T10" fmla="*/ 35 w 39"/>
                  <a:gd name="T11" fmla="*/ 21 h 59"/>
                  <a:gd name="T12" fmla="*/ 2 w 39"/>
                  <a:gd name="T13" fmla="*/ 25 h 59"/>
                  <a:gd name="T14" fmla="*/ 2 w 39"/>
                  <a:gd name="T15" fmla="*/ 25 h 59"/>
                  <a:gd name="T16" fmla="*/ 3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8"/>
                    </a:moveTo>
                    <a:lnTo>
                      <a:pt x="3" y="38"/>
                    </a:lnTo>
                    <a:cubicBezTo>
                      <a:pt x="6" y="58"/>
                      <a:pt x="38" y="56"/>
                      <a:pt x="36" y="35"/>
                    </a:cubicBezTo>
                    <a:lnTo>
                      <a:pt x="36" y="35"/>
                    </a:lnTo>
                    <a:cubicBezTo>
                      <a:pt x="35" y="30"/>
                      <a:pt x="35" y="26"/>
                      <a:pt x="35" y="21"/>
                    </a:cubicBezTo>
                    <a:lnTo>
                      <a:pt x="35" y="21"/>
                    </a:lnTo>
                    <a:cubicBezTo>
                      <a:pt x="32" y="0"/>
                      <a:pt x="0" y="3"/>
                      <a:pt x="2" y="25"/>
                    </a:cubicBezTo>
                    <a:lnTo>
                      <a:pt x="2" y="25"/>
                    </a:lnTo>
                    <a:cubicBezTo>
                      <a:pt x="3" y="28"/>
                      <a:pt x="3" y="33"/>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2" name="Freeform 195">
                <a:extLst>
                  <a:ext uri="{FF2B5EF4-FFF2-40B4-BE49-F238E27FC236}">
                    <a16:creationId xmlns:a16="http://schemas.microsoft.com/office/drawing/2014/main" id="{3BF94D24-C17A-D340-A477-F5CAC2CB4759}"/>
                  </a:ext>
                </a:extLst>
              </p:cNvPr>
              <p:cNvSpPr>
                <a:spLocks noChangeArrowheads="1"/>
              </p:cNvSpPr>
              <p:nvPr/>
            </p:nvSpPr>
            <p:spPr bwMode="auto">
              <a:xfrm>
                <a:off x="3004756" y="3311628"/>
                <a:ext cx="8641" cy="11882"/>
              </a:xfrm>
              <a:custGeom>
                <a:avLst/>
                <a:gdLst>
                  <a:gd name="T0" fmla="*/ 1 w 35"/>
                  <a:gd name="T1" fmla="*/ 29 h 49"/>
                  <a:gd name="T2" fmla="*/ 1 w 35"/>
                  <a:gd name="T3" fmla="*/ 29 h 49"/>
                  <a:gd name="T4" fmla="*/ 14 w 35"/>
                  <a:gd name="T5" fmla="*/ 47 h 49"/>
                  <a:gd name="T6" fmla="*/ 14 w 35"/>
                  <a:gd name="T7" fmla="*/ 47 h 49"/>
                  <a:gd name="T8" fmla="*/ 33 w 35"/>
                  <a:gd name="T9" fmla="*/ 34 h 49"/>
                  <a:gd name="T10" fmla="*/ 33 w 35"/>
                  <a:gd name="T11" fmla="*/ 34 h 49"/>
                  <a:gd name="T12" fmla="*/ 33 w 35"/>
                  <a:gd name="T13" fmla="*/ 20 h 49"/>
                  <a:gd name="T14" fmla="*/ 33 w 35"/>
                  <a:gd name="T15" fmla="*/ 20 h 49"/>
                  <a:gd name="T16" fmla="*/ 20 w 35"/>
                  <a:gd name="T17" fmla="*/ 2 h 49"/>
                  <a:gd name="T18" fmla="*/ 20 w 35"/>
                  <a:gd name="T19" fmla="*/ 2 h 49"/>
                  <a:gd name="T20" fmla="*/ 1 w 35"/>
                  <a:gd name="T21" fmla="*/ 15 h 49"/>
                  <a:gd name="T22" fmla="*/ 1 w 35"/>
                  <a:gd name="T23" fmla="*/ 15 h 49"/>
                  <a:gd name="T24" fmla="*/ 1 w 35"/>
                  <a:gd name="T25" fmla="*/ 2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49">
                    <a:moveTo>
                      <a:pt x="1" y="29"/>
                    </a:moveTo>
                    <a:lnTo>
                      <a:pt x="1" y="29"/>
                    </a:lnTo>
                    <a:cubicBezTo>
                      <a:pt x="0" y="38"/>
                      <a:pt x="5" y="46"/>
                      <a:pt x="14" y="47"/>
                    </a:cubicBezTo>
                    <a:lnTo>
                      <a:pt x="14" y="47"/>
                    </a:lnTo>
                    <a:cubicBezTo>
                      <a:pt x="22" y="48"/>
                      <a:pt x="33" y="42"/>
                      <a:pt x="33" y="34"/>
                    </a:cubicBezTo>
                    <a:lnTo>
                      <a:pt x="33" y="34"/>
                    </a:lnTo>
                    <a:cubicBezTo>
                      <a:pt x="33" y="29"/>
                      <a:pt x="33" y="25"/>
                      <a:pt x="33" y="20"/>
                    </a:cubicBezTo>
                    <a:lnTo>
                      <a:pt x="33" y="20"/>
                    </a:lnTo>
                    <a:cubicBezTo>
                      <a:pt x="34" y="11"/>
                      <a:pt x="29" y="3"/>
                      <a:pt x="20" y="2"/>
                    </a:cubicBezTo>
                    <a:lnTo>
                      <a:pt x="20" y="2"/>
                    </a:lnTo>
                    <a:cubicBezTo>
                      <a:pt x="12" y="0"/>
                      <a:pt x="2" y="7"/>
                      <a:pt x="1" y="15"/>
                    </a:cubicBezTo>
                    <a:lnTo>
                      <a:pt x="1" y="15"/>
                    </a:lnTo>
                    <a:cubicBezTo>
                      <a:pt x="1" y="19"/>
                      <a:pt x="1" y="24"/>
                      <a:pt x="1"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3" name="Freeform 196">
                <a:extLst>
                  <a:ext uri="{FF2B5EF4-FFF2-40B4-BE49-F238E27FC236}">
                    <a16:creationId xmlns:a16="http://schemas.microsoft.com/office/drawing/2014/main" id="{2A7BEF7A-ACD2-7B43-B0A8-65CD549077E7}"/>
                  </a:ext>
                </a:extLst>
              </p:cNvPr>
              <p:cNvSpPr>
                <a:spLocks noChangeArrowheads="1"/>
              </p:cNvSpPr>
              <p:nvPr/>
            </p:nvSpPr>
            <p:spPr bwMode="auto">
              <a:xfrm>
                <a:off x="2984234" y="3342952"/>
                <a:ext cx="15122" cy="14041"/>
              </a:xfrm>
              <a:custGeom>
                <a:avLst/>
                <a:gdLst>
                  <a:gd name="T0" fmla="*/ 16 w 61"/>
                  <a:gd name="T1" fmla="*/ 38 h 58"/>
                  <a:gd name="T2" fmla="*/ 16 w 61"/>
                  <a:gd name="T3" fmla="*/ 38 h 58"/>
                  <a:gd name="T4" fmla="*/ 23 w 61"/>
                  <a:gd name="T5" fmla="*/ 44 h 58"/>
                  <a:gd name="T6" fmla="*/ 23 w 61"/>
                  <a:gd name="T7" fmla="*/ 44 h 58"/>
                  <a:gd name="T8" fmla="*/ 44 w 61"/>
                  <a:gd name="T9" fmla="*/ 19 h 58"/>
                  <a:gd name="T10" fmla="*/ 44 w 61"/>
                  <a:gd name="T11" fmla="*/ 19 h 58"/>
                  <a:gd name="T12" fmla="*/ 37 w 61"/>
                  <a:gd name="T13" fmla="*/ 13 h 58"/>
                  <a:gd name="T14" fmla="*/ 37 w 61"/>
                  <a:gd name="T15" fmla="*/ 13 h 58"/>
                  <a:gd name="T16" fmla="*/ 16 w 61"/>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8">
                    <a:moveTo>
                      <a:pt x="16" y="38"/>
                    </a:moveTo>
                    <a:lnTo>
                      <a:pt x="16" y="38"/>
                    </a:lnTo>
                    <a:cubicBezTo>
                      <a:pt x="18" y="40"/>
                      <a:pt x="21" y="42"/>
                      <a:pt x="23" y="44"/>
                    </a:cubicBezTo>
                    <a:lnTo>
                      <a:pt x="23" y="44"/>
                    </a:lnTo>
                    <a:cubicBezTo>
                      <a:pt x="40" y="57"/>
                      <a:pt x="60" y="32"/>
                      <a:pt x="44" y="19"/>
                    </a:cubicBezTo>
                    <a:lnTo>
                      <a:pt x="44" y="19"/>
                    </a:lnTo>
                    <a:cubicBezTo>
                      <a:pt x="41" y="17"/>
                      <a:pt x="39" y="15"/>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4" name="Freeform 197">
                <a:extLst>
                  <a:ext uri="{FF2B5EF4-FFF2-40B4-BE49-F238E27FC236}">
                    <a16:creationId xmlns:a16="http://schemas.microsoft.com/office/drawing/2014/main" id="{D1A7EE1F-307A-E149-B838-DE3E785D7BAC}"/>
                  </a:ext>
                </a:extLst>
              </p:cNvPr>
              <p:cNvSpPr>
                <a:spLocks noChangeArrowheads="1"/>
              </p:cNvSpPr>
              <p:nvPr/>
            </p:nvSpPr>
            <p:spPr bwMode="auto">
              <a:xfrm>
                <a:off x="3089005" y="3310548"/>
                <a:ext cx="16202" cy="17282"/>
              </a:xfrm>
              <a:custGeom>
                <a:avLst/>
                <a:gdLst>
                  <a:gd name="T0" fmla="*/ 38 w 64"/>
                  <a:gd name="T1" fmla="*/ 52 h 69"/>
                  <a:gd name="T2" fmla="*/ 38 w 64"/>
                  <a:gd name="T3" fmla="*/ 52 h 69"/>
                  <a:gd name="T4" fmla="*/ 50 w 64"/>
                  <a:gd name="T5" fmla="*/ 37 h 69"/>
                  <a:gd name="T6" fmla="*/ 50 w 64"/>
                  <a:gd name="T7" fmla="*/ 37 h 69"/>
                  <a:gd name="T8" fmla="*/ 25 w 64"/>
                  <a:gd name="T9" fmla="*/ 16 h 69"/>
                  <a:gd name="T10" fmla="*/ 25 w 64"/>
                  <a:gd name="T11" fmla="*/ 16 h 69"/>
                  <a:gd name="T12" fmla="*/ 12 w 64"/>
                  <a:gd name="T13" fmla="*/ 31 h 69"/>
                  <a:gd name="T14" fmla="*/ 12 w 64"/>
                  <a:gd name="T15" fmla="*/ 31 h 69"/>
                  <a:gd name="T16" fmla="*/ 38 w 64"/>
                  <a:gd name="T17" fmla="*/ 5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9">
                    <a:moveTo>
                      <a:pt x="38" y="52"/>
                    </a:moveTo>
                    <a:lnTo>
                      <a:pt x="38" y="52"/>
                    </a:lnTo>
                    <a:cubicBezTo>
                      <a:pt x="42" y="46"/>
                      <a:pt x="46" y="42"/>
                      <a:pt x="50" y="37"/>
                    </a:cubicBezTo>
                    <a:lnTo>
                      <a:pt x="50" y="37"/>
                    </a:lnTo>
                    <a:cubicBezTo>
                      <a:pt x="63" y="21"/>
                      <a:pt x="38" y="0"/>
                      <a:pt x="25" y="16"/>
                    </a:cubicBezTo>
                    <a:lnTo>
                      <a:pt x="25" y="16"/>
                    </a:lnTo>
                    <a:cubicBezTo>
                      <a:pt x="21" y="21"/>
                      <a:pt x="17" y="26"/>
                      <a:pt x="12" y="31"/>
                    </a:cubicBezTo>
                    <a:lnTo>
                      <a:pt x="12" y="31"/>
                    </a:lnTo>
                    <a:cubicBezTo>
                      <a:pt x="0" y="48"/>
                      <a:pt x="25" y="68"/>
                      <a:pt x="38"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5" name="Freeform 198">
                <a:extLst>
                  <a:ext uri="{FF2B5EF4-FFF2-40B4-BE49-F238E27FC236}">
                    <a16:creationId xmlns:a16="http://schemas.microsoft.com/office/drawing/2014/main" id="{3FEC7A38-D022-6C4D-8291-94EBE88AB761}"/>
                  </a:ext>
                </a:extLst>
              </p:cNvPr>
              <p:cNvSpPr>
                <a:spLocks noChangeArrowheads="1"/>
              </p:cNvSpPr>
              <p:nvPr/>
            </p:nvSpPr>
            <p:spPr bwMode="auto">
              <a:xfrm>
                <a:off x="3082524" y="3328910"/>
                <a:ext cx="9721" cy="15122"/>
              </a:xfrm>
              <a:custGeom>
                <a:avLst/>
                <a:gdLst>
                  <a:gd name="T0" fmla="*/ 2 w 39"/>
                  <a:gd name="T1" fmla="*/ 25 h 60"/>
                  <a:gd name="T2" fmla="*/ 2 w 39"/>
                  <a:gd name="T3" fmla="*/ 25 h 60"/>
                  <a:gd name="T4" fmla="*/ 4 w 39"/>
                  <a:gd name="T5" fmla="*/ 38 h 60"/>
                  <a:gd name="T6" fmla="*/ 4 w 39"/>
                  <a:gd name="T7" fmla="*/ 38 h 60"/>
                  <a:gd name="T8" fmla="*/ 36 w 39"/>
                  <a:gd name="T9" fmla="*/ 35 h 60"/>
                  <a:gd name="T10" fmla="*/ 36 w 39"/>
                  <a:gd name="T11" fmla="*/ 35 h 60"/>
                  <a:gd name="T12" fmla="*/ 35 w 39"/>
                  <a:gd name="T13" fmla="*/ 21 h 60"/>
                  <a:gd name="T14" fmla="*/ 35 w 39"/>
                  <a:gd name="T15" fmla="*/ 21 h 60"/>
                  <a:gd name="T16" fmla="*/ 2 w 39"/>
                  <a:gd name="T17"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5"/>
                    </a:moveTo>
                    <a:lnTo>
                      <a:pt x="2" y="25"/>
                    </a:lnTo>
                    <a:cubicBezTo>
                      <a:pt x="3" y="29"/>
                      <a:pt x="4" y="33"/>
                      <a:pt x="4" y="38"/>
                    </a:cubicBezTo>
                    <a:lnTo>
                      <a:pt x="4" y="38"/>
                    </a:lnTo>
                    <a:cubicBezTo>
                      <a:pt x="6" y="59"/>
                      <a:pt x="38" y="56"/>
                      <a:pt x="36" y="35"/>
                    </a:cubicBezTo>
                    <a:lnTo>
                      <a:pt x="36" y="35"/>
                    </a:lnTo>
                    <a:cubicBezTo>
                      <a:pt x="36" y="30"/>
                      <a:pt x="35" y="26"/>
                      <a:pt x="35" y="21"/>
                    </a:cubicBezTo>
                    <a:lnTo>
                      <a:pt x="35" y="21"/>
                    </a:lnTo>
                    <a:cubicBezTo>
                      <a:pt x="33" y="0"/>
                      <a:pt x="0" y="3"/>
                      <a:pt x="2"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6" name="Freeform 199">
                <a:extLst>
                  <a:ext uri="{FF2B5EF4-FFF2-40B4-BE49-F238E27FC236}">
                    <a16:creationId xmlns:a16="http://schemas.microsoft.com/office/drawing/2014/main" id="{7A50BF64-A64A-0A4F-9B55-53F2AC6E1ABD}"/>
                  </a:ext>
                </a:extLst>
              </p:cNvPr>
              <p:cNvSpPr>
                <a:spLocks noChangeArrowheads="1"/>
              </p:cNvSpPr>
              <p:nvPr/>
            </p:nvSpPr>
            <p:spPr bwMode="auto">
              <a:xfrm>
                <a:off x="3071723" y="3306228"/>
                <a:ext cx="9721" cy="14041"/>
              </a:xfrm>
              <a:custGeom>
                <a:avLst/>
                <a:gdLst>
                  <a:gd name="T0" fmla="*/ 3 w 39"/>
                  <a:gd name="T1" fmla="*/ 37 h 59"/>
                  <a:gd name="T2" fmla="*/ 3 w 39"/>
                  <a:gd name="T3" fmla="*/ 37 h 59"/>
                  <a:gd name="T4" fmla="*/ 35 w 39"/>
                  <a:gd name="T5" fmla="*/ 34 h 59"/>
                  <a:gd name="T6" fmla="*/ 35 w 39"/>
                  <a:gd name="T7" fmla="*/ 34 h 59"/>
                  <a:gd name="T8" fmla="*/ 34 w 39"/>
                  <a:gd name="T9" fmla="*/ 21 h 59"/>
                  <a:gd name="T10" fmla="*/ 34 w 39"/>
                  <a:gd name="T11" fmla="*/ 21 h 59"/>
                  <a:gd name="T12" fmla="*/ 2 w 39"/>
                  <a:gd name="T13" fmla="*/ 24 h 59"/>
                  <a:gd name="T14" fmla="*/ 2 w 39"/>
                  <a:gd name="T15" fmla="*/ 24 h 59"/>
                  <a:gd name="T16" fmla="*/ 3 w 39"/>
                  <a:gd name="T17"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7"/>
                    </a:moveTo>
                    <a:lnTo>
                      <a:pt x="3" y="37"/>
                    </a:lnTo>
                    <a:cubicBezTo>
                      <a:pt x="5" y="58"/>
                      <a:pt x="38" y="55"/>
                      <a:pt x="35" y="34"/>
                    </a:cubicBezTo>
                    <a:lnTo>
                      <a:pt x="35" y="34"/>
                    </a:lnTo>
                    <a:cubicBezTo>
                      <a:pt x="35" y="30"/>
                      <a:pt x="35" y="25"/>
                      <a:pt x="34" y="21"/>
                    </a:cubicBezTo>
                    <a:lnTo>
                      <a:pt x="34" y="21"/>
                    </a:lnTo>
                    <a:cubicBezTo>
                      <a:pt x="32" y="0"/>
                      <a:pt x="0" y="3"/>
                      <a:pt x="2" y="24"/>
                    </a:cubicBezTo>
                    <a:lnTo>
                      <a:pt x="2" y="24"/>
                    </a:lnTo>
                    <a:cubicBezTo>
                      <a:pt x="2" y="28"/>
                      <a:pt x="2" y="33"/>
                      <a:pt x="3"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7" name="Freeform 200">
                <a:extLst>
                  <a:ext uri="{FF2B5EF4-FFF2-40B4-BE49-F238E27FC236}">
                    <a16:creationId xmlns:a16="http://schemas.microsoft.com/office/drawing/2014/main" id="{6A112C56-C35B-4D46-891E-09B9A8E8120A}"/>
                  </a:ext>
                </a:extLst>
              </p:cNvPr>
              <p:cNvSpPr>
                <a:spLocks noChangeArrowheads="1"/>
              </p:cNvSpPr>
              <p:nvPr/>
            </p:nvSpPr>
            <p:spPr bwMode="auto">
              <a:xfrm>
                <a:off x="3110607" y="3335390"/>
                <a:ext cx="15122" cy="14042"/>
              </a:xfrm>
              <a:custGeom>
                <a:avLst/>
                <a:gdLst>
                  <a:gd name="T0" fmla="*/ 17 w 62"/>
                  <a:gd name="T1" fmla="*/ 38 h 59"/>
                  <a:gd name="T2" fmla="*/ 17 w 62"/>
                  <a:gd name="T3" fmla="*/ 38 h 59"/>
                  <a:gd name="T4" fmla="*/ 24 w 62"/>
                  <a:gd name="T5" fmla="*/ 44 h 59"/>
                  <a:gd name="T6" fmla="*/ 24 w 62"/>
                  <a:gd name="T7" fmla="*/ 44 h 59"/>
                  <a:gd name="T8" fmla="*/ 44 w 62"/>
                  <a:gd name="T9" fmla="*/ 19 h 59"/>
                  <a:gd name="T10" fmla="*/ 44 w 62"/>
                  <a:gd name="T11" fmla="*/ 19 h 59"/>
                  <a:gd name="T12" fmla="*/ 37 w 62"/>
                  <a:gd name="T13" fmla="*/ 13 h 59"/>
                  <a:gd name="T14" fmla="*/ 37 w 62"/>
                  <a:gd name="T15" fmla="*/ 13 h 59"/>
                  <a:gd name="T16" fmla="*/ 17 w 62"/>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8"/>
                    </a:moveTo>
                    <a:lnTo>
                      <a:pt x="17" y="38"/>
                    </a:lnTo>
                    <a:cubicBezTo>
                      <a:pt x="19" y="40"/>
                      <a:pt x="21" y="43"/>
                      <a:pt x="24" y="44"/>
                    </a:cubicBezTo>
                    <a:lnTo>
                      <a:pt x="24" y="44"/>
                    </a:lnTo>
                    <a:cubicBezTo>
                      <a:pt x="40" y="58"/>
                      <a:pt x="61" y="33"/>
                      <a:pt x="44" y="19"/>
                    </a:cubicBezTo>
                    <a:lnTo>
                      <a:pt x="44" y="19"/>
                    </a:lnTo>
                    <a:cubicBezTo>
                      <a:pt x="42" y="17"/>
                      <a:pt x="40" y="15"/>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8" name="Freeform 201">
                <a:extLst>
                  <a:ext uri="{FF2B5EF4-FFF2-40B4-BE49-F238E27FC236}">
                    <a16:creationId xmlns:a16="http://schemas.microsoft.com/office/drawing/2014/main" id="{5FCCE6B4-3F30-E44D-B1AC-1E5389D9B5DA}"/>
                  </a:ext>
                </a:extLst>
              </p:cNvPr>
              <p:cNvSpPr>
                <a:spLocks noChangeArrowheads="1"/>
              </p:cNvSpPr>
              <p:nvPr/>
            </p:nvSpPr>
            <p:spPr bwMode="auto">
              <a:xfrm>
                <a:off x="3143010" y="3342952"/>
                <a:ext cx="15122" cy="15122"/>
              </a:xfrm>
              <a:custGeom>
                <a:avLst/>
                <a:gdLst>
                  <a:gd name="T0" fmla="*/ 5 w 62"/>
                  <a:gd name="T1" fmla="*/ 33 h 62"/>
                  <a:gd name="T2" fmla="*/ 5 w 62"/>
                  <a:gd name="T3" fmla="*/ 33 h 62"/>
                  <a:gd name="T4" fmla="*/ 30 w 62"/>
                  <a:gd name="T5" fmla="*/ 3 h 62"/>
                  <a:gd name="T6" fmla="*/ 30 w 62"/>
                  <a:gd name="T7" fmla="*/ 3 h 62"/>
                  <a:gd name="T8" fmla="*/ 9 w 62"/>
                  <a:gd name="T9" fmla="*/ 11 h 62"/>
                  <a:gd name="T10" fmla="*/ 9 w 62"/>
                  <a:gd name="T11" fmla="*/ 11 h 62"/>
                  <a:gd name="T12" fmla="*/ 5 w 62"/>
                  <a:gd name="T13" fmla="*/ 33 h 62"/>
                </a:gdLst>
                <a:ahLst/>
                <a:cxnLst>
                  <a:cxn ang="0">
                    <a:pos x="T0" y="T1"/>
                  </a:cxn>
                  <a:cxn ang="0">
                    <a:pos x="T2" y="T3"/>
                  </a:cxn>
                  <a:cxn ang="0">
                    <a:pos x="T4" y="T5"/>
                  </a:cxn>
                  <a:cxn ang="0">
                    <a:pos x="T6" y="T7"/>
                  </a:cxn>
                  <a:cxn ang="0">
                    <a:pos x="T8" y="T9"/>
                  </a:cxn>
                  <a:cxn ang="0">
                    <a:pos x="T10" y="T11"/>
                  </a:cxn>
                  <a:cxn ang="0">
                    <a:pos x="T12" y="T13"/>
                  </a:cxn>
                </a:cxnLst>
                <a:rect l="0" t="0" r="r" b="b"/>
                <a:pathLst>
                  <a:path w="62" h="62">
                    <a:moveTo>
                      <a:pt x="5" y="33"/>
                    </a:moveTo>
                    <a:lnTo>
                      <a:pt x="5" y="33"/>
                    </a:lnTo>
                    <a:cubicBezTo>
                      <a:pt x="22" y="61"/>
                      <a:pt x="61" y="14"/>
                      <a:pt x="30" y="3"/>
                    </a:cubicBezTo>
                    <a:lnTo>
                      <a:pt x="30" y="3"/>
                    </a:lnTo>
                    <a:cubicBezTo>
                      <a:pt x="20" y="0"/>
                      <a:pt x="13" y="4"/>
                      <a:pt x="9" y="11"/>
                    </a:cubicBezTo>
                    <a:lnTo>
                      <a:pt x="9" y="11"/>
                    </a:lnTo>
                    <a:cubicBezTo>
                      <a:pt x="4" y="16"/>
                      <a:pt x="0" y="24"/>
                      <a:pt x="5"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9" name="Freeform 202">
                <a:extLst>
                  <a:ext uri="{FF2B5EF4-FFF2-40B4-BE49-F238E27FC236}">
                    <a16:creationId xmlns:a16="http://schemas.microsoft.com/office/drawing/2014/main" id="{6A042A69-F47F-4F46-9EDB-EF7A52F8137D}"/>
                  </a:ext>
                </a:extLst>
              </p:cNvPr>
              <p:cNvSpPr>
                <a:spLocks noChangeArrowheads="1"/>
              </p:cNvSpPr>
              <p:nvPr/>
            </p:nvSpPr>
            <p:spPr bwMode="auto">
              <a:xfrm>
                <a:off x="3104126" y="3358074"/>
                <a:ext cx="9721" cy="14041"/>
              </a:xfrm>
              <a:custGeom>
                <a:avLst/>
                <a:gdLst>
                  <a:gd name="T0" fmla="*/ 2 w 39"/>
                  <a:gd name="T1" fmla="*/ 24 h 59"/>
                  <a:gd name="T2" fmla="*/ 2 w 39"/>
                  <a:gd name="T3" fmla="*/ 24 h 59"/>
                  <a:gd name="T4" fmla="*/ 3 w 39"/>
                  <a:gd name="T5" fmla="*/ 37 h 59"/>
                  <a:gd name="T6" fmla="*/ 3 w 39"/>
                  <a:gd name="T7" fmla="*/ 37 h 59"/>
                  <a:gd name="T8" fmla="*/ 36 w 39"/>
                  <a:gd name="T9" fmla="*/ 34 h 59"/>
                  <a:gd name="T10" fmla="*/ 36 w 39"/>
                  <a:gd name="T11" fmla="*/ 34 h 59"/>
                  <a:gd name="T12" fmla="*/ 34 w 39"/>
                  <a:gd name="T13" fmla="*/ 20 h 59"/>
                  <a:gd name="T14" fmla="*/ 34 w 39"/>
                  <a:gd name="T15" fmla="*/ 20 h 59"/>
                  <a:gd name="T16" fmla="*/ 2 w 39"/>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2" y="24"/>
                    </a:moveTo>
                    <a:lnTo>
                      <a:pt x="2" y="24"/>
                    </a:lnTo>
                    <a:cubicBezTo>
                      <a:pt x="2" y="29"/>
                      <a:pt x="3" y="33"/>
                      <a:pt x="3" y="37"/>
                    </a:cubicBezTo>
                    <a:lnTo>
                      <a:pt x="3" y="37"/>
                    </a:lnTo>
                    <a:cubicBezTo>
                      <a:pt x="5" y="58"/>
                      <a:pt x="38" y="55"/>
                      <a:pt x="36" y="34"/>
                    </a:cubicBezTo>
                    <a:lnTo>
                      <a:pt x="36" y="34"/>
                    </a:lnTo>
                    <a:cubicBezTo>
                      <a:pt x="35" y="30"/>
                      <a:pt x="34" y="25"/>
                      <a:pt x="34" y="20"/>
                    </a:cubicBezTo>
                    <a:lnTo>
                      <a:pt x="34" y="20"/>
                    </a:lnTo>
                    <a:cubicBezTo>
                      <a:pt x="32" y="0"/>
                      <a:pt x="0" y="3"/>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0" name="Freeform 203">
                <a:extLst>
                  <a:ext uri="{FF2B5EF4-FFF2-40B4-BE49-F238E27FC236}">
                    <a16:creationId xmlns:a16="http://schemas.microsoft.com/office/drawing/2014/main" id="{6A7E7621-1564-FC4C-AD78-5E27991A2E42}"/>
                  </a:ext>
                </a:extLst>
              </p:cNvPr>
              <p:cNvSpPr>
                <a:spLocks noChangeArrowheads="1"/>
              </p:cNvSpPr>
              <p:nvPr/>
            </p:nvSpPr>
            <p:spPr bwMode="auto">
              <a:xfrm>
                <a:off x="3139770" y="3369954"/>
                <a:ext cx="9721" cy="14042"/>
              </a:xfrm>
              <a:custGeom>
                <a:avLst/>
                <a:gdLst>
                  <a:gd name="T0" fmla="*/ 4 w 39"/>
                  <a:gd name="T1" fmla="*/ 36 h 59"/>
                  <a:gd name="T2" fmla="*/ 4 w 39"/>
                  <a:gd name="T3" fmla="*/ 36 h 59"/>
                  <a:gd name="T4" fmla="*/ 36 w 39"/>
                  <a:gd name="T5" fmla="*/ 34 h 59"/>
                  <a:gd name="T6" fmla="*/ 36 w 39"/>
                  <a:gd name="T7" fmla="*/ 34 h 59"/>
                  <a:gd name="T8" fmla="*/ 35 w 39"/>
                  <a:gd name="T9" fmla="*/ 20 h 59"/>
                  <a:gd name="T10" fmla="*/ 35 w 39"/>
                  <a:gd name="T11" fmla="*/ 20 h 59"/>
                  <a:gd name="T12" fmla="*/ 2 w 39"/>
                  <a:gd name="T13" fmla="*/ 24 h 59"/>
                  <a:gd name="T14" fmla="*/ 2 w 39"/>
                  <a:gd name="T15" fmla="*/ 24 h 59"/>
                  <a:gd name="T16" fmla="*/ 4 w 39"/>
                  <a:gd name="T17"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6"/>
                    </a:moveTo>
                    <a:lnTo>
                      <a:pt x="4" y="36"/>
                    </a:lnTo>
                    <a:cubicBezTo>
                      <a:pt x="5" y="58"/>
                      <a:pt x="38" y="54"/>
                      <a:pt x="36" y="34"/>
                    </a:cubicBezTo>
                    <a:lnTo>
                      <a:pt x="36" y="34"/>
                    </a:lnTo>
                    <a:cubicBezTo>
                      <a:pt x="35" y="29"/>
                      <a:pt x="35" y="25"/>
                      <a:pt x="35" y="20"/>
                    </a:cubicBezTo>
                    <a:lnTo>
                      <a:pt x="35" y="20"/>
                    </a:lnTo>
                    <a:cubicBezTo>
                      <a:pt x="32" y="0"/>
                      <a:pt x="0" y="3"/>
                      <a:pt x="2" y="24"/>
                    </a:cubicBezTo>
                    <a:lnTo>
                      <a:pt x="2" y="24"/>
                    </a:lnTo>
                    <a:cubicBezTo>
                      <a:pt x="3" y="28"/>
                      <a:pt x="3" y="33"/>
                      <a:pt x="4"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1" name="Freeform 204">
                <a:extLst>
                  <a:ext uri="{FF2B5EF4-FFF2-40B4-BE49-F238E27FC236}">
                    <a16:creationId xmlns:a16="http://schemas.microsoft.com/office/drawing/2014/main" id="{DA447588-A06D-F343-8FC8-62AA7E61F914}"/>
                  </a:ext>
                </a:extLst>
              </p:cNvPr>
              <p:cNvSpPr>
                <a:spLocks noChangeArrowheads="1"/>
              </p:cNvSpPr>
              <p:nvPr/>
            </p:nvSpPr>
            <p:spPr bwMode="auto">
              <a:xfrm>
                <a:off x="3119248" y="3398037"/>
                <a:ext cx="9721" cy="14042"/>
              </a:xfrm>
              <a:custGeom>
                <a:avLst/>
                <a:gdLst>
                  <a:gd name="T0" fmla="*/ 3 w 40"/>
                  <a:gd name="T1" fmla="*/ 24 h 59"/>
                  <a:gd name="T2" fmla="*/ 3 w 40"/>
                  <a:gd name="T3" fmla="*/ 24 h 59"/>
                  <a:gd name="T4" fmla="*/ 4 w 40"/>
                  <a:gd name="T5" fmla="*/ 38 h 59"/>
                  <a:gd name="T6" fmla="*/ 4 w 40"/>
                  <a:gd name="T7" fmla="*/ 38 h 59"/>
                  <a:gd name="T8" fmla="*/ 37 w 40"/>
                  <a:gd name="T9" fmla="*/ 34 h 59"/>
                  <a:gd name="T10" fmla="*/ 37 w 40"/>
                  <a:gd name="T11" fmla="*/ 34 h 59"/>
                  <a:gd name="T12" fmla="*/ 35 w 40"/>
                  <a:gd name="T13" fmla="*/ 20 h 59"/>
                  <a:gd name="T14" fmla="*/ 35 w 40"/>
                  <a:gd name="T15" fmla="*/ 20 h 59"/>
                  <a:gd name="T16" fmla="*/ 3 w 40"/>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59">
                    <a:moveTo>
                      <a:pt x="3" y="24"/>
                    </a:moveTo>
                    <a:lnTo>
                      <a:pt x="3" y="24"/>
                    </a:lnTo>
                    <a:cubicBezTo>
                      <a:pt x="3" y="28"/>
                      <a:pt x="4" y="33"/>
                      <a:pt x="4" y="38"/>
                    </a:cubicBezTo>
                    <a:lnTo>
                      <a:pt x="4" y="38"/>
                    </a:lnTo>
                    <a:cubicBezTo>
                      <a:pt x="6" y="58"/>
                      <a:pt x="39" y="54"/>
                      <a:pt x="37" y="34"/>
                    </a:cubicBezTo>
                    <a:lnTo>
                      <a:pt x="37" y="34"/>
                    </a:lnTo>
                    <a:cubicBezTo>
                      <a:pt x="36" y="29"/>
                      <a:pt x="36" y="25"/>
                      <a:pt x="35" y="20"/>
                    </a:cubicBezTo>
                    <a:lnTo>
                      <a:pt x="35" y="20"/>
                    </a:lnTo>
                    <a:cubicBezTo>
                      <a:pt x="33" y="0"/>
                      <a:pt x="0" y="3"/>
                      <a:pt x="3"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2" name="Freeform 205">
                <a:extLst>
                  <a:ext uri="{FF2B5EF4-FFF2-40B4-BE49-F238E27FC236}">
                    <a16:creationId xmlns:a16="http://schemas.microsoft.com/office/drawing/2014/main" id="{8146508E-95AC-4749-B435-EA81FEBF12DC}"/>
                  </a:ext>
                </a:extLst>
              </p:cNvPr>
              <p:cNvSpPr>
                <a:spLocks noChangeArrowheads="1"/>
              </p:cNvSpPr>
              <p:nvPr/>
            </p:nvSpPr>
            <p:spPr bwMode="auto">
              <a:xfrm>
                <a:off x="3152732" y="3401278"/>
                <a:ext cx="9721" cy="14041"/>
              </a:xfrm>
              <a:custGeom>
                <a:avLst/>
                <a:gdLst>
                  <a:gd name="T0" fmla="*/ 3 w 39"/>
                  <a:gd name="T1" fmla="*/ 37 h 59"/>
                  <a:gd name="T2" fmla="*/ 3 w 39"/>
                  <a:gd name="T3" fmla="*/ 37 h 59"/>
                  <a:gd name="T4" fmla="*/ 35 w 39"/>
                  <a:gd name="T5" fmla="*/ 34 h 59"/>
                  <a:gd name="T6" fmla="*/ 35 w 39"/>
                  <a:gd name="T7" fmla="*/ 34 h 59"/>
                  <a:gd name="T8" fmla="*/ 34 w 39"/>
                  <a:gd name="T9" fmla="*/ 20 h 59"/>
                  <a:gd name="T10" fmla="*/ 34 w 39"/>
                  <a:gd name="T11" fmla="*/ 20 h 59"/>
                  <a:gd name="T12" fmla="*/ 2 w 39"/>
                  <a:gd name="T13" fmla="*/ 24 h 59"/>
                  <a:gd name="T14" fmla="*/ 2 w 39"/>
                  <a:gd name="T15" fmla="*/ 24 h 59"/>
                  <a:gd name="T16" fmla="*/ 3 w 39"/>
                  <a:gd name="T17"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7"/>
                    </a:moveTo>
                    <a:lnTo>
                      <a:pt x="3" y="37"/>
                    </a:lnTo>
                    <a:cubicBezTo>
                      <a:pt x="5" y="58"/>
                      <a:pt x="38" y="55"/>
                      <a:pt x="35" y="34"/>
                    </a:cubicBezTo>
                    <a:lnTo>
                      <a:pt x="35" y="34"/>
                    </a:lnTo>
                    <a:cubicBezTo>
                      <a:pt x="35" y="29"/>
                      <a:pt x="35" y="25"/>
                      <a:pt x="34" y="20"/>
                    </a:cubicBezTo>
                    <a:lnTo>
                      <a:pt x="34" y="20"/>
                    </a:lnTo>
                    <a:cubicBezTo>
                      <a:pt x="32" y="0"/>
                      <a:pt x="0" y="3"/>
                      <a:pt x="2" y="24"/>
                    </a:cubicBezTo>
                    <a:lnTo>
                      <a:pt x="2" y="24"/>
                    </a:lnTo>
                    <a:cubicBezTo>
                      <a:pt x="3" y="29"/>
                      <a:pt x="3" y="33"/>
                      <a:pt x="3"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3" name="Freeform 206">
                <a:extLst>
                  <a:ext uri="{FF2B5EF4-FFF2-40B4-BE49-F238E27FC236}">
                    <a16:creationId xmlns:a16="http://schemas.microsoft.com/office/drawing/2014/main" id="{B75D6B79-4D53-A948-80C6-EB6FAD601ABA}"/>
                  </a:ext>
                </a:extLst>
              </p:cNvPr>
              <p:cNvSpPr>
                <a:spLocks noChangeArrowheads="1"/>
              </p:cNvSpPr>
              <p:nvPr/>
            </p:nvSpPr>
            <p:spPr bwMode="auto">
              <a:xfrm>
                <a:off x="3178655" y="3383996"/>
                <a:ext cx="9721" cy="14041"/>
              </a:xfrm>
              <a:custGeom>
                <a:avLst/>
                <a:gdLst>
                  <a:gd name="T0" fmla="*/ 4 w 39"/>
                  <a:gd name="T1" fmla="*/ 38 h 59"/>
                  <a:gd name="T2" fmla="*/ 4 w 39"/>
                  <a:gd name="T3" fmla="*/ 38 h 59"/>
                  <a:gd name="T4" fmla="*/ 36 w 39"/>
                  <a:gd name="T5" fmla="*/ 34 h 59"/>
                  <a:gd name="T6" fmla="*/ 36 w 39"/>
                  <a:gd name="T7" fmla="*/ 34 h 59"/>
                  <a:gd name="T8" fmla="*/ 35 w 39"/>
                  <a:gd name="T9" fmla="*/ 21 h 59"/>
                  <a:gd name="T10" fmla="*/ 35 w 39"/>
                  <a:gd name="T11" fmla="*/ 21 h 59"/>
                  <a:gd name="T12" fmla="*/ 2 w 39"/>
                  <a:gd name="T13" fmla="*/ 24 h 59"/>
                  <a:gd name="T14" fmla="*/ 2 w 39"/>
                  <a:gd name="T15" fmla="*/ 24 h 59"/>
                  <a:gd name="T16" fmla="*/ 4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8"/>
                    </a:moveTo>
                    <a:lnTo>
                      <a:pt x="4" y="38"/>
                    </a:lnTo>
                    <a:cubicBezTo>
                      <a:pt x="5" y="58"/>
                      <a:pt x="38" y="55"/>
                      <a:pt x="36" y="34"/>
                    </a:cubicBezTo>
                    <a:lnTo>
                      <a:pt x="36" y="34"/>
                    </a:lnTo>
                    <a:cubicBezTo>
                      <a:pt x="35" y="29"/>
                      <a:pt x="35" y="25"/>
                      <a:pt x="35" y="21"/>
                    </a:cubicBezTo>
                    <a:lnTo>
                      <a:pt x="35" y="21"/>
                    </a:lnTo>
                    <a:cubicBezTo>
                      <a:pt x="32" y="0"/>
                      <a:pt x="0" y="3"/>
                      <a:pt x="2" y="24"/>
                    </a:cubicBezTo>
                    <a:lnTo>
                      <a:pt x="2" y="24"/>
                    </a:lnTo>
                    <a:cubicBezTo>
                      <a:pt x="2" y="28"/>
                      <a:pt x="3"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4" name="Freeform 207">
                <a:extLst>
                  <a:ext uri="{FF2B5EF4-FFF2-40B4-BE49-F238E27FC236}">
                    <a16:creationId xmlns:a16="http://schemas.microsoft.com/office/drawing/2014/main" id="{A0AF89D4-87D5-5246-B067-96DF2DFCCBDC}"/>
                  </a:ext>
                </a:extLst>
              </p:cNvPr>
              <p:cNvSpPr>
                <a:spLocks noChangeArrowheads="1"/>
              </p:cNvSpPr>
              <p:nvPr/>
            </p:nvSpPr>
            <p:spPr bwMode="auto">
              <a:xfrm>
                <a:off x="3150572" y="3432601"/>
                <a:ext cx="9721" cy="15122"/>
              </a:xfrm>
              <a:custGeom>
                <a:avLst/>
                <a:gdLst>
                  <a:gd name="T0" fmla="*/ 2 w 39"/>
                  <a:gd name="T1" fmla="*/ 24 h 60"/>
                  <a:gd name="T2" fmla="*/ 2 w 39"/>
                  <a:gd name="T3" fmla="*/ 24 h 60"/>
                  <a:gd name="T4" fmla="*/ 3 w 39"/>
                  <a:gd name="T5" fmla="*/ 38 h 60"/>
                  <a:gd name="T6" fmla="*/ 3 w 39"/>
                  <a:gd name="T7" fmla="*/ 38 h 60"/>
                  <a:gd name="T8" fmla="*/ 36 w 39"/>
                  <a:gd name="T9" fmla="*/ 34 h 60"/>
                  <a:gd name="T10" fmla="*/ 36 w 39"/>
                  <a:gd name="T11" fmla="*/ 34 h 60"/>
                  <a:gd name="T12" fmla="*/ 34 w 39"/>
                  <a:gd name="T13" fmla="*/ 22 h 60"/>
                  <a:gd name="T14" fmla="*/ 34 w 39"/>
                  <a:gd name="T15" fmla="*/ 22 h 60"/>
                  <a:gd name="T16" fmla="*/ 2 w 39"/>
                  <a:gd name="T17"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4"/>
                    </a:moveTo>
                    <a:lnTo>
                      <a:pt x="2" y="24"/>
                    </a:lnTo>
                    <a:cubicBezTo>
                      <a:pt x="2" y="29"/>
                      <a:pt x="3" y="33"/>
                      <a:pt x="3" y="38"/>
                    </a:cubicBezTo>
                    <a:lnTo>
                      <a:pt x="3" y="38"/>
                    </a:lnTo>
                    <a:cubicBezTo>
                      <a:pt x="5" y="59"/>
                      <a:pt x="38" y="56"/>
                      <a:pt x="36" y="34"/>
                    </a:cubicBezTo>
                    <a:lnTo>
                      <a:pt x="36" y="34"/>
                    </a:lnTo>
                    <a:cubicBezTo>
                      <a:pt x="35" y="30"/>
                      <a:pt x="35" y="26"/>
                      <a:pt x="34" y="22"/>
                    </a:cubicBezTo>
                    <a:lnTo>
                      <a:pt x="34" y="22"/>
                    </a:lnTo>
                    <a:cubicBezTo>
                      <a:pt x="32" y="0"/>
                      <a:pt x="0" y="4"/>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5" name="Freeform 208">
                <a:extLst>
                  <a:ext uri="{FF2B5EF4-FFF2-40B4-BE49-F238E27FC236}">
                    <a16:creationId xmlns:a16="http://schemas.microsoft.com/office/drawing/2014/main" id="{F38BD215-6CED-154F-A477-6E8B9E80859F}"/>
                  </a:ext>
                </a:extLst>
              </p:cNvPr>
              <p:cNvSpPr>
                <a:spLocks noChangeArrowheads="1"/>
              </p:cNvSpPr>
              <p:nvPr/>
            </p:nvSpPr>
            <p:spPr bwMode="auto">
              <a:xfrm>
                <a:off x="3132209" y="3441242"/>
                <a:ext cx="9721" cy="14042"/>
              </a:xfrm>
              <a:custGeom>
                <a:avLst/>
                <a:gdLst>
                  <a:gd name="T0" fmla="*/ 35 w 39"/>
                  <a:gd name="T1" fmla="*/ 20 h 59"/>
                  <a:gd name="T2" fmla="*/ 35 w 39"/>
                  <a:gd name="T3" fmla="*/ 20 h 59"/>
                  <a:gd name="T4" fmla="*/ 2 w 39"/>
                  <a:gd name="T5" fmla="*/ 24 h 59"/>
                  <a:gd name="T6" fmla="*/ 2 w 39"/>
                  <a:gd name="T7" fmla="*/ 24 h 59"/>
                  <a:gd name="T8" fmla="*/ 4 w 39"/>
                  <a:gd name="T9" fmla="*/ 37 h 59"/>
                  <a:gd name="T10" fmla="*/ 4 w 39"/>
                  <a:gd name="T11" fmla="*/ 37 h 59"/>
                  <a:gd name="T12" fmla="*/ 36 w 39"/>
                  <a:gd name="T13" fmla="*/ 34 h 59"/>
                  <a:gd name="T14" fmla="*/ 36 w 39"/>
                  <a:gd name="T15" fmla="*/ 34 h 59"/>
                  <a:gd name="T16" fmla="*/ 35 w 39"/>
                  <a:gd name="T17"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5" y="20"/>
                    </a:moveTo>
                    <a:lnTo>
                      <a:pt x="35" y="20"/>
                    </a:lnTo>
                    <a:cubicBezTo>
                      <a:pt x="33" y="0"/>
                      <a:pt x="0" y="3"/>
                      <a:pt x="2" y="24"/>
                    </a:cubicBezTo>
                    <a:lnTo>
                      <a:pt x="2" y="24"/>
                    </a:lnTo>
                    <a:cubicBezTo>
                      <a:pt x="3" y="28"/>
                      <a:pt x="4" y="33"/>
                      <a:pt x="4" y="37"/>
                    </a:cubicBezTo>
                    <a:lnTo>
                      <a:pt x="4" y="37"/>
                    </a:lnTo>
                    <a:cubicBezTo>
                      <a:pt x="6" y="58"/>
                      <a:pt x="38" y="54"/>
                      <a:pt x="36" y="34"/>
                    </a:cubicBezTo>
                    <a:lnTo>
                      <a:pt x="36" y="34"/>
                    </a:lnTo>
                    <a:cubicBezTo>
                      <a:pt x="36" y="29"/>
                      <a:pt x="35" y="25"/>
                      <a:pt x="35"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6" name="Freeform 209">
                <a:extLst>
                  <a:ext uri="{FF2B5EF4-FFF2-40B4-BE49-F238E27FC236}">
                    <a16:creationId xmlns:a16="http://schemas.microsoft.com/office/drawing/2014/main" id="{F361A613-DDFF-8840-B52F-25E362CD2E28}"/>
                  </a:ext>
                </a:extLst>
              </p:cNvPr>
              <p:cNvSpPr>
                <a:spLocks noChangeArrowheads="1"/>
              </p:cNvSpPr>
              <p:nvPr/>
            </p:nvSpPr>
            <p:spPr bwMode="auto">
              <a:xfrm>
                <a:off x="3116008" y="3475805"/>
                <a:ext cx="15122" cy="15122"/>
              </a:xfrm>
              <a:custGeom>
                <a:avLst/>
                <a:gdLst>
                  <a:gd name="T0" fmla="*/ 51 w 62"/>
                  <a:gd name="T1" fmla="*/ 9 h 61"/>
                  <a:gd name="T2" fmla="*/ 51 w 62"/>
                  <a:gd name="T3" fmla="*/ 9 h 61"/>
                  <a:gd name="T4" fmla="*/ 29 w 62"/>
                  <a:gd name="T5" fmla="*/ 5 h 61"/>
                  <a:gd name="T6" fmla="*/ 29 w 62"/>
                  <a:gd name="T7" fmla="*/ 5 h 61"/>
                  <a:gd name="T8" fmla="*/ 58 w 62"/>
                  <a:gd name="T9" fmla="*/ 29 h 61"/>
                  <a:gd name="T10" fmla="*/ 58 w 62"/>
                  <a:gd name="T11" fmla="*/ 29 h 61"/>
                  <a:gd name="T12" fmla="*/ 51 w 62"/>
                  <a:gd name="T13" fmla="*/ 9 h 61"/>
                </a:gdLst>
                <a:ahLst/>
                <a:cxnLst>
                  <a:cxn ang="0">
                    <a:pos x="T0" y="T1"/>
                  </a:cxn>
                  <a:cxn ang="0">
                    <a:pos x="T2" y="T3"/>
                  </a:cxn>
                  <a:cxn ang="0">
                    <a:pos x="T4" y="T5"/>
                  </a:cxn>
                  <a:cxn ang="0">
                    <a:pos x="T6" y="T7"/>
                  </a:cxn>
                  <a:cxn ang="0">
                    <a:pos x="T8" y="T9"/>
                  </a:cxn>
                  <a:cxn ang="0">
                    <a:pos x="T10" y="T11"/>
                  </a:cxn>
                  <a:cxn ang="0">
                    <a:pos x="T12" y="T13"/>
                  </a:cxn>
                </a:cxnLst>
                <a:rect l="0" t="0" r="r" b="b"/>
                <a:pathLst>
                  <a:path w="62" h="61">
                    <a:moveTo>
                      <a:pt x="51" y="9"/>
                    </a:moveTo>
                    <a:lnTo>
                      <a:pt x="51" y="9"/>
                    </a:lnTo>
                    <a:cubicBezTo>
                      <a:pt x="45" y="3"/>
                      <a:pt x="37" y="0"/>
                      <a:pt x="29" y="5"/>
                    </a:cubicBezTo>
                    <a:lnTo>
                      <a:pt x="29" y="5"/>
                    </a:lnTo>
                    <a:cubicBezTo>
                      <a:pt x="0" y="22"/>
                      <a:pt x="48" y="60"/>
                      <a:pt x="58" y="29"/>
                    </a:cubicBezTo>
                    <a:lnTo>
                      <a:pt x="58" y="29"/>
                    </a:lnTo>
                    <a:cubicBezTo>
                      <a:pt x="61" y="20"/>
                      <a:pt x="57" y="13"/>
                      <a:pt x="51"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7" name="Freeform 210">
                <a:extLst>
                  <a:ext uri="{FF2B5EF4-FFF2-40B4-BE49-F238E27FC236}">
                    <a16:creationId xmlns:a16="http://schemas.microsoft.com/office/drawing/2014/main" id="{84C6B6BE-B375-364E-9E18-BCB7E30760D9}"/>
                  </a:ext>
                </a:extLst>
              </p:cNvPr>
              <p:cNvSpPr>
                <a:spLocks noChangeArrowheads="1"/>
              </p:cNvSpPr>
              <p:nvPr/>
            </p:nvSpPr>
            <p:spPr bwMode="auto">
              <a:xfrm>
                <a:off x="3111688" y="3443402"/>
                <a:ext cx="9721" cy="14042"/>
              </a:xfrm>
              <a:custGeom>
                <a:avLst/>
                <a:gdLst>
                  <a:gd name="T0" fmla="*/ 3 w 39"/>
                  <a:gd name="T1" fmla="*/ 24 h 59"/>
                  <a:gd name="T2" fmla="*/ 3 w 39"/>
                  <a:gd name="T3" fmla="*/ 24 h 59"/>
                  <a:gd name="T4" fmla="*/ 4 w 39"/>
                  <a:gd name="T5" fmla="*/ 37 h 59"/>
                  <a:gd name="T6" fmla="*/ 4 w 39"/>
                  <a:gd name="T7" fmla="*/ 37 h 59"/>
                  <a:gd name="T8" fmla="*/ 37 w 39"/>
                  <a:gd name="T9" fmla="*/ 34 h 59"/>
                  <a:gd name="T10" fmla="*/ 37 w 39"/>
                  <a:gd name="T11" fmla="*/ 34 h 59"/>
                  <a:gd name="T12" fmla="*/ 35 w 39"/>
                  <a:gd name="T13" fmla="*/ 20 h 59"/>
                  <a:gd name="T14" fmla="*/ 35 w 39"/>
                  <a:gd name="T15" fmla="*/ 20 h 59"/>
                  <a:gd name="T16" fmla="*/ 3 w 39"/>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24"/>
                    </a:moveTo>
                    <a:lnTo>
                      <a:pt x="3" y="24"/>
                    </a:lnTo>
                    <a:cubicBezTo>
                      <a:pt x="3" y="28"/>
                      <a:pt x="4" y="33"/>
                      <a:pt x="4" y="37"/>
                    </a:cubicBezTo>
                    <a:lnTo>
                      <a:pt x="4" y="37"/>
                    </a:lnTo>
                    <a:cubicBezTo>
                      <a:pt x="6" y="58"/>
                      <a:pt x="38" y="55"/>
                      <a:pt x="37" y="34"/>
                    </a:cubicBezTo>
                    <a:lnTo>
                      <a:pt x="37" y="34"/>
                    </a:lnTo>
                    <a:cubicBezTo>
                      <a:pt x="36" y="29"/>
                      <a:pt x="35" y="25"/>
                      <a:pt x="35" y="20"/>
                    </a:cubicBezTo>
                    <a:lnTo>
                      <a:pt x="35" y="20"/>
                    </a:lnTo>
                    <a:cubicBezTo>
                      <a:pt x="33" y="0"/>
                      <a:pt x="0" y="3"/>
                      <a:pt x="3"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8" name="Freeform 211">
                <a:extLst>
                  <a:ext uri="{FF2B5EF4-FFF2-40B4-BE49-F238E27FC236}">
                    <a16:creationId xmlns:a16="http://schemas.microsoft.com/office/drawing/2014/main" id="{542A7A76-65B7-9043-8D25-2B59E23B1824}"/>
                  </a:ext>
                </a:extLst>
              </p:cNvPr>
              <p:cNvSpPr>
                <a:spLocks noChangeArrowheads="1"/>
              </p:cNvSpPr>
              <p:nvPr/>
            </p:nvSpPr>
            <p:spPr bwMode="auto">
              <a:xfrm>
                <a:off x="2835179" y="3162573"/>
                <a:ext cx="12961" cy="12961"/>
              </a:xfrm>
              <a:custGeom>
                <a:avLst/>
                <a:gdLst>
                  <a:gd name="T0" fmla="*/ 16 w 54"/>
                  <a:gd name="T1" fmla="*/ 38 h 53"/>
                  <a:gd name="T2" fmla="*/ 16 w 54"/>
                  <a:gd name="T3" fmla="*/ 38 h 53"/>
                  <a:gd name="T4" fmla="*/ 36 w 54"/>
                  <a:gd name="T5" fmla="*/ 13 h 53"/>
                  <a:gd name="T6" fmla="*/ 36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2" y="52"/>
                      <a:pt x="53" y="26"/>
                      <a:pt x="36" y="13"/>
                    </a:cubicBezTo>
                    <a:lnTo>
                      <a:pt x="36"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9" name="Freeform 212">
                <a:extLst>
                  <a:ext uri="{FF2B5EF4-FFF2-40B4-BE49-F238E27FC236}">
                    <a16:creationId xmlns:a16="http://schemas.microsoft.com/office/drawing/2014/main" id="{C522BD7A-F0BA-654B-AE41-DDD168A6030A}"/>
                  </a:ext>
                </a:extLst>
              </p:cNvPr>
              <p:cNvSpPr>
                <a:spLocks noChangeArrowheads="1"/>
              </p:cNvSpPr>
              <p:nvPr/>
            </p:nvSpPr>
            <p:spPr bwMode="auto">
              <a:xfrm>
                <a:off x="2845980" y="3131250"/>
                <a:ext cx="15122" cy="14041"/>
              </a:xfrm>
              <a:custGeom>
                <a:avLst/>
                <a:gdLst>
                  <a:gd name="T0" fmla="*/ 16 w 61"/>
                  <a:gd name="T1" fmla="*/ 38 h 59"/>
                  <a:gd name="T2" fmla="*/ 16 w 61"/>
                  <a:gd name="T3" fmla="*/ 38 h 59"/>
                  <a:gd name="T4" fmla="*/ 24 w 61"/>
                  <a:gd name="T5" fmla="*/ 45 h 59"/>
                  <a:gd name="T6" fmla="*/ 24 w 61"/>
                  <a:gd name="T7" fmla="*/ 45 h 59"/>
                  <a:gd name="T8" fmla="*/ 44 w 61"/>
                  <a:gd name="T9" fmla="*/ 20 h 59"/>
                  <a:gd name="T10" fmla="*/ 44 w 61"/>
                  <a:gd name="T11" fmla="*/ 20 h 59"/>
                  <a:gd name="T12" fmla="*/ 37 w 61"/>
                  <a:gd name="T13" fmla="*/ 13 h 59"/>
                  <a:gd name="T14" fmla="*/ 37 w 61"/>
                  <a:gd name="T15" fmla="*/ 13 h 59"/>
                  <a:gd name="T16" fmla="*/ 16 w 61"/>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9">
                    <a:moveTo>
                      <a:pt x="16" y="38"/>
                    </a:moveTo>
                    <a:lnTo>
                      <a:pt x="16" y="38"/>
                    </a:lnTo>
                    <a:cubicBezTo>
                      <a:pt x="18" y="41"/>
                      <a:pt x="21" y="43"/>
                      <a:pt x="24" y="45"/>
                    </a:cubicBezTo>
                    <a:lnTo>
                      <a:pt x="24" y="45"/>
                    </a:lnTo>
                    <a:cubicBezTo>
                      <a:pt x="40" y="58"/>
                      <a:pt x="60" y="33"/>
                      <a:pt x="44" y="20"/>
                    </a:cubicBezTo>
                    <a:lnTo>
                      <a:pt x="44" y="20"/>
                    </a:lnTo>
                    <a:cubicBezTo>
                      <a:pt x="41" y="17"/>
                      <a:pt x="39" y="16"/>
                      <a:pt x="37" y="13"/>
                    </a:cubicBezTo>
                    <a:lnTo>
                      <a:pt x="37" y="13"/>
                    </a:lnTo>
                    <a:cubicBezTo>
                      <a:pt x="20" y="0"/>
                      <a:pt x="0" y="26"/>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0" name="Freeform 213">
                <a:extLst>
                  <a:ext uri="{FF2B5EF4-FFF2-40B4-BE49-F238E27FC236}">
                    <a16:creationId xmlns:a16="http://schemas.microsoft.com/office/drawing/2014/main" id="{857057A8-9B02-E648-9453-2EBBE183E931}"/>
                  </a:ext>
                </a:extLst>
              </p:cNvPr>
              <p:cNvSpPr>
                <a:spLocks noChangeArrowheads="1"/>
              </p:cNvSpPr>
              <p:nvPr/>
            </p:nvSpPr>
            <p:spPr bwMode="auto">
              <a:xfrm>
                <a:off x="2876223" y="3140970"/>
                <a:ext cx="15122" cy="14042"/>
              </a:xfrm>
              <a:custGeom>
                <a:avLst/>
                <a:gdLst>
                  <a:gd name="T0" fmla="*/ 17 w 62"/>
                  <a:gd name="T1" fmla="*/ 39 h 59"/>
                  <a:gd name="T2" fmla="*/ 17 w 62"/>
                  <a:gd name="T3" fmla="*/ 39 h 59"/>
                  <a:gd name="T4" fmla="*/ 24 w 62"/>
                  <a:gd name="T5" fmla="*/ 45 h 59"/>
                  <a:gd name="T6" fmla="*/ 24 w 62"/>
                  <a:gd name="T7" fmla="*/ 45 h 59"/>
                  <a:gd name="T8" fmla="*/ 44 w 62"/>
                  <a:gd name="T9" fmla="*/ 19 h 59"/>
                  <a:gd name="T10" fmla="*/ 44 w 62"/>
                  <a:gd name="T11" fmla="*/ 19 h 59"/>
                  <a:gd name="T12" fmla="*/ 37 w 62"/>
                  <a:gd name="T13" fmla="*/ 14 h 59"/>
                  <a:gd name="T14" fmla="*/ 37 w 62"/>
                  <a:gd name="T15" fmla="*/ 14 h 59"/>
                  <a:gd name="T16" fmla="*/ 17 w 62"/>
                  <a:gd name="T17"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9"/>
                    </a:moveTo>
                    <a:lnTo>
                      <a:pt x="17" y="39"/>
                    </a:lnTo>
                    <a:cubicBezTo>
                      <a:pt x="19" y="41"/>
                      <a:pt x="21" y="43"/>
                      <a:pt x="24" y="45"/>
                    </a:cubicBezTo>
                    <a:lnTo>
                      <a:pt x="24" y="45"/>
                    </a:lnTo>
                    <a:cubicBezTo>
                      <a:pt x="40" y="58"/>
                      <a:pt x="61" y="33"/>
                      <a:pt x="44" y="19"/>
                    </a:cubicBezTo>
                    <a:lnTo>
                      <a:pt x="44" y="19"/>
                    </a:lnTo>
                    <a:cubicBezTo>
                      <a:pt x="42" y="17"/>
                      <a:pt x="40" y="16"/>
                      <a:pt x="37" y="14"/>
                    </a:cubicBezTo>
                    <a:lnTo>
                      <a:pt x="37" y="14"/>
                    </a:lnTo>
                    <a:cubicBezTo>
                      <a:pt x="21" y="0"/>
                      <a:pt x="0" y="26"/>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1" name="Freeform 214">
                <a:extLst>
                  <a:ext uri="{FF2B5EF4-FFF2-40B4-BE49-F238E27FC236}">
                    <a16:creationId xmlns:a16="http://schemas.microsoft.com/office/drawing/2014/main" id="{41B1E5FC-8057-EE48-8F1A-BA8B04A1FA68}"/>
                  </a:ext>
                </a:extLst>
              </p:cNvPr>
              <p:cNvSpPr>
                <a:spLocks noChangeArrowheads="1"/>
              </p:cNvSpPr>
              <p:nvPr/>
            </p:nvSpPr>
            <p:spPr bwMode="auto">
              <a:xfrm>
                <a:off x="2849220" y="3149611"/>
                <a:ext cx="15122" cy="14042"/>
              </a:xfrm>
              <a:custGeom>
                <a:avLst/>
                <a:gdLst>
                  <a:gd name="T0" fmla="*/ 16 w 61"/>
                  <a:gd name="T1" fmla="*/ 38 h 59"/>
                  <a:gd name="T2" fmla="*/ 16 w 61"/>
                  <a:gd name="T3" fmla="*/ 38 h 59"/>
                  <a:gd name="T4" fmla="*/ 24 w 61"/>
                  <a:gd name="T5" fmla="*/ 44 h 59"/>
                  <a:gd name="T6" fmla="*/ 24 w 61"/>
                  <a:gd name="T7" fmla="*/ 44 h 59"/>
                  <a:gd name="T8" fmla="*/ 44 w 61"/>
                  <a:gd name="T9" fmla="*/ 19 h 59"/>
                  <a:gd name="T10" fmla="*/ 44 w 61"/>
                  <a:gd name="T11" fmla="*/ 19 h 59"/>
                  <a:gd name="T12" fmla="*/ 37 w 61"/>
                  <a:gd name="T13" fmla="*/ 13 h 59"/>
                  <a:gd name="T14" fmla="*/ 37 w 61"/>
                  <a:gd name="T15" fmla="*/ 13 h 59"/>
                  <a:gd name="T16" fmla="*/ 16 w 61"/>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9">
                    <a:moveTo>
                      <a:pt x="16" y="38"/>
                    </a:moveTo>
                    <a:lnTo>
                      <a:pt x="16" y="38"/>
                    </a:lnTo>
                    <a:cubicBezTo>
                      <a:pt x="19" y="40"/>
                      <a:pt x="21" y="43"/>
                      <a:pt x="24" y="44"/>
                    </a:cubicBezTo>
                    <a:lnTo>
                      <a:pt x="24" y="44"/>
                    </a:lnTo>
                    <a:cubicBezTo>
                      <a:pt x="40" y="58"/>
                      <a:pt x="60" y="33"/>
                      <a:pt x="44" y="19"/>
                    </a:cubicBezTo>
                    <a:lnTo>
                      <a:pt x="44" y="19"/>
                    </a:lnTo>
                    <a:cubicBezTo>
                      <a:pt x="42" y="17"/>
                      <a:pt x="39" y="15"/>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2" name="Freeform 215">
                <a:extLst>
                  <a:ext uri="{FF2B5EF4-FFF2-40B4-BE49-F238E27FC236}">
                    <a16:creationId xmlns:a16="http://schemas.microsoft.com/office/drawing/2014/main" id="{74D36F2C-EA68-7243-9544-5DBA602E7F16}"/>
                  </a:ext>
                </a:extLst>
              </p:cNvPr>
              <p:cNvSpPr>
                <a:spLocks noChangeArrowheads="1"/>
              </p:cNvSpPr>
              <p:nvPr/>
            </p:nvSpPr>
            <p:spPr bwMode="auto">
              <a:xfrm>
                <a:off x="2863262" y="3182014"/>
                <a:ext cx="14041" cy="14042"/>
              </a:xfrm>
              <a:custGeom>
                <a:avLst/>
                <a:gdLst>
                  <a:gd name="T0" fmla="*/ 39 w 57"/>
                  <a:gd name="T1" fmla="*/ 41 h 58"/>
                  <a:gd name="T2" fmla="*/ 39 w 57"/>
                  <a:gd name="T3" fmla="*/ 41 h 58"/>
                  <a:gd name="T4" fmla="*/ 42 w 57"/>
                  <a:gd name="T5" fmla="*/ 36 h 58"/>
                  <a:gd name="T6" fmla="*/ 42 w 57"/>
                  <a:gd name="T7" fmla="*/ 36 h 58"/>
                  <a:gd name="T8" fmla="*/ 17 w 57"/>
                  <a:gd name="T9" fmla="*/ 15 h 58"/>
                  <a:gd name="T10" fmla="*/ 17 w 57"/>
                  <a:gd name="T11" fmla="*/ 15 h 58"/>
                  <a:gd name="T12" fmla="*/ 13 w 57"/>
                  <a:gd name="T13" fmla="*/ 20 h 58"/>
                  <a:gd name="T14" fmla="*/ 13 w 57"/>
                  <a:gd name="T15" fmla="*/ 20 h 58"/>
                  <a:gd name="T16" fmla="*/ 39 w 57"/>
                  <a:gd name="T17"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8">
                    <a:moveTo>
                      <a:pt x="39" y="41"/>
                    </a:moveTo>
                    <a:lnTo>
                      <a:pt x="39" y="41"/>
                    </a:lnTo>
                    <a:cubicBezTo>
                      <a:pt x="40" y="40"/>
                      <a:pt x="41" y="38"/>
                      <a:pt x="42" y="36"/>
                    </a:cubicBezTo>
                    <a:lnTo>
                      <a:pt x="42" y="36"/>
                    </a:lnTo>
                    <a:cubicBezTo>
                      <a:pt x="56" y="20"/>
                      <a:pt x="30" y="0"/>
                      <a:pt x="17" y="15"/>
                    </a:cubicBezTo>
                    <a:lnTo>
                      <a:pt x="17" y="15"/>
                    </a:lnTo>
                    <a:cubicBezTo>
                      <a:pt x="16" y="17"/>
                      <a:pt x="14" y="19"/>
                      <a:pt x="13" y="20"/>
                    </a:cubicBezTo>
                    <a:lnTo>
                      <a:pt x="13" y="20"/>
                    </a:lnTo>
                    <a:cubicBezTo>
                      <a:pt x="0" y="37"/>
                      <a:pt x="25" y="57"/>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3" name="Freeform 216">
                <a:extLst>
                  <a:ext uri="{FF2B5EF4-FFF2-40B4-BE49-F238E27FC236}">
                    <a16:creationId xmlns:a16="http://schemas.microsoft.com/office/drawing/2014/main" id="{D663892F-A235-2842-AEF8-36320A6D1E62}"/>
                  </a:ext>
                </a:extLst>
              </p:cNvPr>
              <p:cNvSpPr>
                <a:spLocks noChangeArrowheads="1"/>
              </p:cNvSpPr>
              <p:nvPr/>
            </p:nvSpPr>
            <p:spPr bwMode="auto">
              <a:xfrm>
                <a:off x="2892424" y="3169053"/>
                <a:ext cx="9721" cy="15122"/>
              </a:xfrm>
              <a:custGeom>
                <a:avLst/>
                <a:gdLst>
                  <a:gd name="T0" fmla="*/ 3 w 39"/>
                  <a:gd name="T1" fmla="*/ 38 h 60"/>
                  <a:gd name="T2" fmla="*/ 3 w 39"/>
                  <a:gd name="T3" fmla="*/ 38 h 60"/>
                  <a:gd name="T4" fmla="*/ 36 w 39"/>
                  <a:gd name="T5" fmla="*/ 34 h 60"/>
                  <a:gd name="T6" fmla="*/ 36 w 39"/>
                  <a:gd name="T7" fmla="*/ 34 h 60"/>
                  <a:gd name="T8" fmla="*/ 34 w 39"/>
                  <a:gd name="T9" fmla="*/ 21 h 60"/>
                  <a:gd name="T10" fmla="*/ 34 w 39"/>
                  <a:gd name="T11" fmla="*/ 21 h 60"/>
                  <a:gd name="T12" fmla="*/ 2 w 39"/>
                  <a:gd name="T13" fmla="*/ 24 h 60"/>
                  <a:gd name="T14" fmla="*/ 2 w 39"/>
                  <a:gd name="T15" fmla="*/ 24 h 60"/>
                  <a:gd name="T16" fmla="*/ 3 w 39"/>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3" y="38"/>
                    </a:moveTo>
                    <a:lnTo>
                      <a:pt x="3" y="38"/>
                    </a:lnTo>
                    <a:cubicBezTo>
                      <a:pt x="5" y="59"/>
                      <a:pt x="38" y="55"/>
                      <a:pt x="36" y="34"/>
                    </a:cubicBezTo>
                    <a:lnTo>
                      <a:pt x="36" y="34"/>
                    </a:lnTo>
                    <a:cubicBezTo>
                      <a:pt x="35" y="30"/>
                      <a:pt x="35" y="25"/>
                      <a:pt x="34" y="21"/>
                    </a:cubicBezTo>
                    <a:lnTo>
                      <a:pt x="34" y="21"/>
                    </a:lnTo>
                    <a:cubicBezTo>
                      <a:pt x="33" y="0"/>
                      <a:pt x="0" y="4"/>
                      <a:pt x="2" y="24"/>
                    </a:cubicBezTo>
                    <a:lnTo>
                      <a:pt x="2" y="24"/>
                    </a:lnTo>
                    <a:cubicBezTo>
                      <a:pt x="3" y="29"/>
                      <a:pt x="3" y="34"/>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4" name="Freeform 217">
                <a:extLst>
                  <a:ext uri="{FF2B5EF4-FFF2-40B4-BE49-F238E27FC236}">
                    <a16:creationId xmlns:a16="http://schemas.microsoft.com/office/drawing/2014/main" id="{DC2861B6-AF36-E348-8E2F-FC35F723AB7C}"/>
                  </a:ext>
                </a:extLst>
              </p:cNvPr>
              <p:cNvSpPr>
                <a:spLocks noChangeArrowheads="1"/>
              </p:cNvSpPr>
              <p:nvPr/>
            </p:nvSpPr>
            <p:spPr bwMode="auto">
              <a:xfrm>
                <a:off x="2858941" y="3205777"/>
                <a:ext cx="14041" cy="15122"/>
              </a:xfrm>
              <a:custGeom>
                <a:avLst/>
                <a:gdLst>
                  <a:gd name="T0" fmla="*/ 38 w 59"/>
                  <a:gd name="T1" fmla="*/ 45 h 62"/>
                  <a:gd name="T2" fmla="*/ 38 w 59"/>
                  <a:gd name="T3" fmla="*/ 45 h 62"/>
                  <a:gd name="T4" fmla="*/ 44 w 59"/>
                  <a:gd name="T5" fmla="*/ 37 h 62"/>
                  <a:gd name="T6" fmla="*/ 44 w 59"/>
                  <a:gd name="T7" fmla="*/ 37 h 62"/>
                  <a:gd name="T8" fmla="*/ 19 w 59"/>
                  <a:gd name="T9" fmla="*/ 17 h 62"/>
                  <a:gd name="T10" fmla="*/ 19 w 59"/>
                  <a:gd name="T11" fmla="*/ 17 h 62"/>
                  <a:gd name="T12" fmla="*/ 13 w 59"/>
                  <a:gd name="T13" fmla="*/ 25 h 62"/>
                  <a:gd name="T14" fmla="*/ 13 w 59"/>
                  <a:gd name="T15" fmla="*/ 25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0" y="43"/>
                      <a:pt x="42" y="40"/>
                      <a:pt x="44" y="37"/>
                    </a:cubicBezTo>
                    <a:lnTo>
                      <a:pt x="44" y="37"/>
                    </a:lnTo>
                    <a:cubicBezTo>
                      <a:pt x="58" y="21"/>
                      <a:pt x="32" y="0"/>
                      <a:pt x="19" y="17"/>
                    </a:cubicBezTo>
                    <a:lnTo>
                      <a:pt x="19" y="17"/>
                    </a:lnTo>
                    <a:cubicBezTo>
                      <a:pt x="17" y="19"/>
                      <a:pt x="15" y="22"/>
                      <a:pt x="13" y="25"/>
                    </a:cubicBezTo>
                    <a:lnTo>
                      <a:pt x="13" y="25"/>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5" name="Freeform 218">
                <a:extLst>
                  <a:ext uri="{FF2B5EF4-FFF2-40B4-BE49-F238E27FC236}">
                    <a16:creationId xmlns:a16="http://schemas.microsoft.com/office/drawing/2014/main" id="{A6C25DBA-AE0A-7B4C-91A0-AECA61034099}"/>
                  </a:ext>
                </a:extLst>
              </p:cNvPr>
              <p:cNvSpPr>
                <a:spLocks noChangeArrowheads="1"/>
              </p:cNvSpPr>
              <p:nvPr/>
            </p:nvSpPr>
            <p:spPr bwMode="auto">
              <a:xfrm>
                <a:off x="2876223" y="3202537"/>
                <a:ext cx="14041" cy="15122"/>
              </a:xfrm>
              <a:custGeom>
                <a:avLst/>
                <a:gdLst>
                  <a:gd name="T0" fmla="*/ 39 w 59"/>
                  <a:gd name="T1" fmla="*/ 44 h 62"/>
                  <a:gd name="T2" fmla="*/ 39 w 59"/>
                  <a:gd name="T3" fmla="*/ 44 h 62"/>
                  <a:gd name="T4" fmla="*/ 45 w 59"/>
                  <a:gd name="T5" fmla="*/ 37 h 62"/>
                  <a:gd name="T6" fmla="*/ 45 w 59"/>
                  <a:gd name="T7" fmla="*/ 37 h 62"/>
                  <a:gd name="T8" fmla="*/ 20 w 59"/>
                  <a:gd name="T9" fmla="*/ 17 h 62"/>
                  <a:gd name="T10" fmla="*/ 20 w 59"/>
                  <a:gd name="T11" fmla="*/ 17 h 62"/>
                  <a:gd name="T12" fmla="*/ 14 w 59"/>
                  <a:gd name="T13" fmla="*/ 24 h 62"/>
                  <a:gd name="T14" fmla="*/ 14 w 59"/>
                  <a:gd name="T15" fmla="*/ 24 h 62"/>
                  <a:gd name="T16" fmla="*/ 39 w 59"/>
                  <a:gd name="T17"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9" y="44"/>
                    </a:moveTo>
                    <a:lnTo>
                      <a:pt x="39" y="44"/>
                    </a:lnTo>
                    <a:cubicBezTo>
                      <a:pt x="41" y="42"/>
                      <a:pt x="43" y="40"/>
                      <a:pt x="45" y="37"/>
                    </a:cubicBezTo>
                    <a:lnTo>
                      <a:pt x="45" y="37"/>
                    </a:lnTo>
                    <a:cubicBezTo>
                      <a:pt x="58" y="21"/>
                      <a:pt x="33" y="0"/>
                      <a:pt x="20" y="17"/>
                    </a:cubicBezTo>
                    <a:lnTo>
                      <a:pt x="20" y="17"/>
                    </a:lnTo>
                    <a:cubicBezTo>
                      <a:pt x="18" y="19"/>
                      <a:pt x="16" y="21"/>
                      <a:pt x="14" y="24"/>
                    </a:cubicBezTo>
                    <a:lnTo>
                      <a:pt x="14" y="24"/>
                    </a:lnTo>
                    <a:cubicBezTo>
                      <a:pt x="0" y="40"/>
                      <a:pt x="26" y="61"/>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6" name="Freeform 219">
                <a:extLst>
                  <a:ext uri="{FF2B5EF4-FFF2-40B4-BE49-F238E27FC236}">
                    <a16:creationId xmlns:a16="http://schemas.microsoft.com/office/drawing/2014/main" id="{B37F5C40-1539-5B43-A654-0CCF76A1D8A8}"/>
                  </a:ext>
                </a:extLst>
              </p:cNvPr>
              <p:cNvSpPr>
                <a:spLocks noChangeArrowheads="1"/>
              </p:cNvSpPr>
              <p:nvPr/>
            </p:nvSpPr>
            <p:spPr bwMode="auto">
              <a:xfrm>
                <a:off x="2818976" y="3119368"/>
                <a:ext cx="15122" cy="14042"/>
              </a:xfrm>
              <a:custGeom>
                <a:avLst/>
                <a:gdLst>
                  <a:gd name="T0" fmla="*/ 17 w 62"/>
                  <a:gd name="T1" fmla="*/ 39 h 59"/>
                  <a:gd name="T2" fmla="*/ 17 w 62"/>
                  <a:gd name="T3" fmla="*/ 39 h 59"/>
                  <a:gd name="T4" fmla="*/ 24 w 62"/>
                  <a:gd name="T5" fmla="*/ 45 h 59"/>
                  <a:gd name="T6" fmla="*/ 24 w 62"/>
                  <a:gd name="T7" fmla="*/ 45 h 59"/>
                  <a:gd name="T8" fmla="*/ 45 w 62"/>
                  <a:gd name="T9" fmla="*/ 20 h 59"/>
                  <a:gd name="T10" fmla="*/ 45 w 62"/>
                  <a:gd name="T11" fmla="*/ 20 h 59"/>
                  <a:gd name="T12" fmla="*/ 37 w 62"/>
                  <a:gd name="T13" fmla="*/ 14 h 59"/>
                  <a:gd name="T14" fmla="*/ 37 w 62"/>
                  <a:gd name="T15" fmla="*/ 14 h 59"/>
                  <a:gd name="T16" fmla="*/ 17 w 62"/>
                  <a:gd name="T17"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9"/>
                    </a:moveTo>
                    <a:lnTo>
                      <a:pt x="17" y="39"/>
                    </a:lnTo>
                    <a:cubicBezTo>
                      <a:pt x="19" y="41"/>
                      <a:pt x="21" y="43"/>
                      <a:pt x="24" y="45"/>
                    </a:cubicBezTo>
                    <a:lnTo>
                      <a:pt x="24" y="45"/>
                    </a:lnTo>
                    <a:cubicBezTo>
                      <a:pt x="40" y="58"/>
                      <a:pt x="61" y="33"/>
                      <a:pt x="45" y="20"/>
                    </a:cubicBezTo>
                    <a:lnTo>
                      <a:pt x="45" y="20"/>
                    </a:lnTo>
                    <a:cubicBezTo>
                      <a:pt x="42" y="17"/>
                      <a:pt x="40" y="16"/>
                      <a:pt x="37" y="14"/>
                    </a:cubicBezTo>
                    <a:lnTo>
                      <a:pt x="37" y="14"/>
                    </a:lnTo>
                    <a:cubicBezTo>
                      <a:pt x="21" y="0"/>
                      <a:pt x="0" y="26"/>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7" name="Freeform 220">
                <a:extLst>
                  <a:ext uri="{FF2B5EF4-FFF2-40B4-BE49-F238E27FC236}">
                    <a16:creationId xmlns:a16="http://schemas.microsoft.com/office/drawing/2014/main" id="{948A8BC2-8394-F64F-BADB-D54C13471DD6}"/>
                  </a:ext>
                </a:extLst>
              </p:cNvPr>
              <p:cNvSpPr>
                <a:spLocks noChangeArrowheads="1"/>
              </p:cNvSpPr>
              <p:nvPr/>
            </p:nvSpPr>
            <p:spPr bwMode="auto">
              <a:xfrm>
                <a:off x="2803855" y="3094526"/>
                <a:ext cx="12961" cy="12961"/>
              </a:xfrm>
              <a:custGeom>
                <a:avLst/>
                <a:gdLst>
                  <a:gd name="T0" fmla="*/ 17 w 54"/>
                  <a:gd name="T1" fmla="*/ 38 h 53"/>
                  <a:gd name="T2" fmla="*/ 17 w 54"/>
                  <a:gd name="T3" fmla="*/ 38 h 53"/>
                  <a:gd name="T4" fmla="*/ 37 w 54"/>
                  <a:gd name="T5" fmla="*/ 13 h 53"/>
                  <a:gd name="T6" fmla="*/ 37 w 54"/>
                  <a:gd name="T7" fmla="*/ 13 h 53"/>
                  <a:gd name="T8" fmla="*/ 17 w 54"/>
                  <a:gd name="T9" fmla="*/ 38 h 53"/>
                </a:gdLst>
                <a:ahLst/>
                <a:cxnLst>
                  <a:cxn ang="0">
                    <a:pos x="T0" y="T1"/>
                  </a:cxn>
                  <a:cxn ang="0">
                    <a:pos x="T2" y="T3"/>
                  </a:cxn>
                  <a:cxn ang="0">
                    <a:pos x="T4" y="T5"/>
                  </a:cxn>
                  <a:cxn ang="0">
                    <a:pos x="T6" y="T7"/>
                  </a:cxn>
                  <a:cxn ang="0">
                    <a:pos x="T8" y="T9"/>
                  </a:cxn>
                </a:cxnLst>
                <a:rect l="0" t="0" r="r" b="b"/>
                <a:pathLst>
                  <a:path w="54" h="53">
                    <a:moveTo>
                      <a:pt x="17" y="38"/>
                    </a:moveTo>
                    <a:lnTo>
                      <a:pt x="17" y="38"/>
                    </a:lnTo>
                    <a:cubicBezTo>
                      <a:pt x="33" y="52"/>
                      <a:pt x="53" y="27"/>
                      <a:pt x="37" y="13"/>
                    </a:cubicBezTo>
                    <a:lnTo>
                      <a:pt x="37" y="13"/>
                    </a:lnTo>
                    <a:cubicBezTo>
                      <a:pt x="21" y="0"/>
                      <a:pt x="0" y="26"/>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8" name="Freeform 221">
                <a:extLst>
                  <a:ext uri="{FF2B5EF4-FFF2-40B4-BE49-F238E27FC236}">
                    <a16:creationId xmlns:a16="http://schemas.microsoft.com/office/drawing/2014/main" id="{B12C210D-9565-F94F-B92F-15156EB374EB}"/>
                  </a:ext>
                </a:extLst>
              </p:cNvPr>
              <p:cNvSpPr>
                <a:spLocks noChangeArrowheads="1"/>
              </p:cNvSpPr>
              <p:nvPr/>
            </p:nvSpPr>
            <p:spPr bwMode="auto">
              <a:xfrm>
                <a:off x="2833018" y="3078323"/>
                <a:ext cx="12961" cy="14042"/>
              </a:xfrm>
              <a:custGeom>
                <a:avLst/>
                <a:gdLst>
                  <a:gd name="T0" fmla="*/ 42 w 55"/>
                  <a:gd name="T1" fmla="*/ 20 h 56"/>
                  <a:gd name="T2" fmla="*/ 42 w 55"/>
                  <a:gd name="T3" fmla="*/ 20 h 56"/>
                  <a:gd name="T4" fmla="*/ 42 w 55"/>
                  <a:gd name="T5" fmla="*/ 19 h 56"/>
                  <a:gd name="T6" fmla="*/ 42 w 55"/>
                  <a:gd name="T7" fmla="*/ 19 h 56"/>
                  <a:gd name="T8" fmla="*/ 42 w 55"/>
                  <a:gd name="T9" fmla="*/ 20 h 56"/>
                  <a:gd name="T10" fmla="*/ 45 w 55"/>
                  <a:gd name="T11" fmla="*/ 35 h 56"/>
                  <a:gd name="T12" fmla="*/ 45 w 55"/>
                  <a:gd name="T13" fmla="*/ 35 h 56"/>
                  <a:gd name="T14" fmla="*/ 38 w 55"/>
                  <a:gd name="T15" fmla="*/ 10 h 56"/>
                  <a:gd name="T16" fmla="*/ 38 w 55"/>
                  <a:gd name="T17" fmla="*/ 10 h 56"/>
                  <a:gd name="T18" fmla="*/ 14 w 55"/>
                  <a:gd name="T19" fmla="*/ 10 h 56"/>
                  <a:gd name="T20" fmla="*/ 14 w 55"/>
                  <a:gd name="T21" fmla="*/ 10 h 56"/>
                  <a:gd name="T22" fmla="*/ 45 w 55"/>
                  <a:gd name="T23" fmla="*/ 3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6">
                    <a:moveTo>
                      <a:pt x="42" y="20"/>
                    </a:moveTo>
                    <a:lnTo>
                      <a:pt x="42" y="20"/>
                    </a:lnTo>
                    <a:lnTo>
                      <a:pt x="42" y="19"/>
                    </a:lnTo>
                    <a:lnTo>
                      <a:pt x="42" y="19"/>
                    </a:lnTo>
                    <a:lnTo>
                      <a:pt x="42" y="20"/>
                    </a:lnTo>
                    <a:close/>
                    <a:moveTo>
                      <a:pt x="45" y="35"/>
                    </a:moveTo>
                    <a:lnTo>
                      <a:pt x="45" y="35"/>
                    </a:lnTo>
                    <a:cubicBezTo>
                      <a:pt x="54" y="25"/>
                      <a:pt x="48" y="13"/>
                      <a:pt x="38" y="10"/>
                    </a:cubicBezTo>
                    <a:lnTo>
                      <a:pt x="38" y="10"/>
                    </a:lnTo>
                    <a:cubicBezTo>
                      <a:pt x="32" y="3"/>
                      <a:pt x="20" y="0"/>
                      <a:pt x="14" y="10"/>
                    </a:cubicBezTo>
                    <a:lnTo>
                      <a:pt x="14" y="10"/>
                    </a:lnTo>
                    <a:cubicBezTo>
                      <a:pt x="0" y="31"/>
                      <a:pt x="29" y="55"/>
                      <a:pt x="45" y="3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9" name="Freeform 222">
                <a:extLst>
                  <a:ext uri="{FF2B5EF4-FFF2-40B4-BE49-F238E27FC236}">
                    <a16:creationId xmlns:a16="http://schemas.microsoft.com/office/drawing/2014/main" id="{42F2208A-11C3-4A46-8829-37386375E469}"/>
                  </a:ext>
                </a:extLst>
              </p:cNvPr>
              <p:cNvSpPr>
                <a:spLocks noChangeArrowheads="1"/>
              </p:cNvSpPr>
              <p:nvPr/>
            </p:nvSpPr>
            <p:spPr bwMode="auto">
              <a:xfrm>
                <a:off x="2824377" y="3102086"/>
                <a:ext cx="15122" cy="14042"/>
              </a:xfrm>
              <a:custGeom>
                <a:avLst/>
                <a:gdLst>
                  <a:gd name="T0" fmla="*/ 17 w 62"/>
                  <a:gd name="T1" fmla="*/ 38 h 59"/>
                  <a:gd name="T2" fmla="*/ 17 w 62"/>
                  <a:gd name="T3" fmla="*/ 38 h 59"/>
                  <a:gd name="T4" fmla="*/ 24 w 62"/>
                  <a:gd name="T5" fmla="*/ 44 h 59"/>
                  <a:gd name="T6" fmla="*/ 24 w 62"/>
                  <a:gd name="T7" fmla="*/ 44 h 59"/>
                  <a:gd name="T8" fmla="*/ 44 w 62"/>
                  <a:gd name="T9" fmla="*/ 20 h 59"/>
                  <a:gd name="T10" fmla="*/ 44 w 62"/>
                  <a:gd name="T11" fmla="*/ 20 h 59"/>
                  <a:gd name="T12" fmla="*/ 37 w 62"/>
                  <a:gd name="T13" fmla="*/ 13 h 59"/>
                  <a:gd name="T14" fmla="*/ 37 w 62"/>
                  <a:gd name="T15" fmla="*/ 13 h 59"/>
                  <a:gd name="T16" fmla="*/ 17 w 62"/>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8"/>
                    </a:moveTo>
                    <a:lnTo>
                      <a:pt x="17" y="38"/>
                    </a:lnTo>
                    <a:cubicBezTo>
                      <a:pt x="19" y="41"/>
                      <a:pt x="21" y="42"/>
                      <a:pt x="24" y="44"/>
                    </a:cubicBezTo>
                    <a:lnTo>
                      <a:pt x="24" y="44"/>
                    </a:lnTo>
                    <a:cubicBezTo>
                      <a:pt x="40" y="58"/>
                      <a:pt x="61" y="33"/>
                      <a:pt x="44" y="20"/>
                    </a:cubicBezTo>
                    <a:lnTo>
                      <a:pt x="44" y="20"/>
                    </a:lnTo>
                    <a:cubicBezTo>
                      <a:pt x="42" y="17"/>
                      <a:pt x="40" y="15"/>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0" name="Freeform 223">
                <a:extLst>
                  <a:ext uri="{FF2B5EF4-FFF2-40B4-BE49-F238E27FC236}">
                    <a16:creationId xmlns:a16="http://schemas.microsoft.com/office/drawing/2014/main" id="{964C802F-2047-1843-9662-6741529E718C}"/>
                  </a:ext>
                </a:extLst>
              </p:cNvPr>
              <p:cNvSpPr>
                <a:spLocks noChangeArrowheads="1"/>
              </p:cNvSpPr>
              <p:nvPr/>
            </p:nvSpPr>
            <p:spPr bwMode="auto">
              <a:xfrm>
                <a:off x="2852461" y="3102086"/>
                <a:ext cx="14041" cy="15122"/>
              </a:xfrm>
              <a:custGeom>
                <a:avLst/>
                <a:gdLst>
                  <a:gd name="T0" fmla="*/ 38 w 58"/>
                  <a:gd name="T1" fmla="*/ 45 h 62"/>
                  <a:gd name="T2" fmla="*/ 38 w 58"/>
                  <a:gd name="T3" fmla="*/ 45 h 62"/>
                  <a:gd name="T4" fmla="*/ 44 w 58"/>
                  <a:gd name="T5" fmla="*/ 37 h 62"/>
                  <a:gd name="T6" fmla="*/ 44 w 58"/>
                  <a:gd name="T7" fmla="*/ 37 h 62"/>
                  <a:gd name="T8" fmla="*/ 19 w 58"/>
                  <a:gd name="T9" fmla="*/ 16 h 62"/>
                  <a:gd name="T10" fmla="*/ 19 w 58"/>
                  <a:gd name="T11" fmla="*/ 16 h 62"/>
                  <a:gd name="T12" fmla="*/ 13 w 58"/>
                  <a:gd name="T13" fmla="*/ 24 h 62"/>
                  <a:gd name="T14" fmla="*/ 13 w 58"/>
                  <a:gd name="T15" fmla="*/ 24 h 62"/>
                  <a:gd name="T16" fmla="*/ 38 w 58"/>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62">
                    <a:moveTo>
                      <a:pt x="38" y="45"/>
                    </a:moveTo>
                    <a:lnTo>
                      <a:pt x="38" y="45"/>
                    </a:lnTo>
                    <a:cubicBezTo>
                      <a:pt x="40" y="42"/>
                      <a:pt x="42" y="39"/>
                      <a:pt x="44" y="37"/>
                    </a:cubicBezTo>
                    <a:lnTo>
                      <a:pt x="44" y="37"/>
                    </a:lnTo>
                    <a:cubicBezTo>
                      <a:pt x="57" y="21"/>
                      <a:pt x="32" y="0"/>
                      <a:pt x="19" y="16"/>
                    </a:cubicBezTo>
                    <a:lnTo>
                      <a:pt x="19" y="16"/>
                    </a:lnTo>
                    <a:cubicBezTo>
                      <a:pt x="17" y="19"/>
                      <a:pt x="15" y="21"/>
                      <a:pt x="13" y="24"/>
                    </a:cubicBezTo>
                    <a:lnTo>
                      <a:pt x="13" y="24"/>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1" name="Freeform 224">
                <a:extLst>
                  <a:ext uri="{FF2B5EF4-FFF2-40B4-BE49-F238E27FC236}">
                    <a16:creationId xmlns:a16="http://schemas.microsoft.com/office/drawing/2014/main" id="{C4AA03E7-66F7-834A-BA4C-5C7D0E69E464}"/>
                  </a:ext>
                </a:extLst>
              </p:cNvPr>
              <p:cNvSpPr>
                <a:spLocks noChangeArrowheads="1"/>
              </p:cNvSpPr>
              <p:nvPr/>
            </p:nvSpPr>
            <p:spPr bwMode="auto">
              <a:xfrm>
                <a:off x="2771451" y="3137731"/>
                <a:ext cx="15122" cy="14041"/>
              </a:xfrm>
              <a:custGeom>
                <a:avLst/>
                <a:gdLst>
                  <a:gd name="T0" fmla="*/ 16 w 61"/>
                  <a:gd name="T1" fmla="*/ 38 h 58"/>
                  <a:gd name="T2" fmla="*/ 16 w 61"/>
                  <a:gd name="T3" fmla="*/ 38 h 58"/>
                  <a:gd name="T4" fmla="*/ 23 w 61"/>
                  <a:gd name="T5" fmla="*/ 44 h 58"/>
                  <a:gd name="T6" fmla="*/ 23 w 61"/>
                  <a:gd name="T7" fmla="*/ 44 h 58"/>
                  <a:gd name="T8" fmla="*/ 44 w 61"/>
                  <a:gd name="T9" fmla="*/ 19 h 58"/>
                  <a:gd name="T10" fmla="*/ 44 w 61"/>
                  <a:gd name="T11" fmla="*/ 19 h 58"/>
                  <a:gd name="T12" fmla="*/ 37 w 61"/>
                  <a:gd name="T13" fmla="*/ 13 h 58"/>
                  <a:gd name="T14" fmla="*/ 37 w 61"/>
                  <a:gd name="T15" fmla="*/ 13 h 58"/>
                  <a:gd name="T16" fmla="*/ 16 w 61"/>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8">
                    <a:moveTo>
                      <a:pt x="16" y="38"/>
                    </a:moveTo>
                    <a:lnTo>
                      <a:pt x="16" y="38"/>
                    </a:lnTo>
                    <a:cubicBezTo>
                      <a:pt x="19" y="40"/>
                      <a:pt x="21" y="42"/>
                      <a:pt x="23" y="44"/>
                    </a:cubicBezTo>
                    <a:lnTo>
                      <a:pt x="23" y="44"/>
                    </a:lnTo>
                    <a:cubicBezTo>
                      <a:pt x="40" y="57"/>
                      <a:pt x="60" y="32"/>
                      <a:pt x="44" y="19"/>
                    </a:cubicBezTo>
                    <a:lnTo>
                      <a:pt x="44" y="19"/>
                    </a:lnTo>
                    <a:cubicBezTo>
                      <a:pt x="42" y="16"/>
                      <a:pt x="39" y="15"/>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2" name="Freeform 225">
                <a:extLst>
                  <a:ext uri="{FF2B5EF4-FFF2-40B4-BE49-F238E27FC236}">
                    <a16:creationId xmlns:a16="http://schemas.microsoft.com/office/drawing/2014/main" id="{139E7A30-4A60-5144-8241-EE10CA69EB4D}"/>
                  </a:ext>
                </a:extLst>
              </p:cNvPr>
              <p:cNvSpPr>
                <a:spLocks noChangeArrowheads="1"/>
              </p:cNvSpPr>
              <p:nvPr/>
            </p:nvSpPr>
            <p:spPr bwMode="auto">
              <a:xfrm>
                <a:off x="2742289" y="3091285"/>
                <a:ext cx="9721" cy="15122"/>
              </a:xfrm>
              <a:custGeom>
                <a:avLst/>
                <a:gdLst>
                  <a:gd name="T0" fmla="*/ 3 w 39"/>
                  <a:gd name="T1" fmla="*/ 38 h 60"/>
                  <a:gd name="T2" fmla="*/ 3 w 39"/>
                  <a:gd name="T3" fmla="*/ 38 h 60"/>
                  <a:gd name="T4" fmla="*/ 36 w 39"/>
                  <a:gd name="T5" fmla="*/ 35 h 60"/>
                  <a:gd name="T6" fmla="*/ 36 w 39"/>
                  <a:gd name="T7" fmla="*/ 35 h 60"/>
                  <a:gd name="T8" fmla="*/ 34 w 39"/>
                  <a:gd name="T9" fmla="*/ 21 h 60"/>
                  <a:gd name="T10" fmla="*/ 34 w 39"/>
                  <a:gd name="T11" fmla="*/ 21 h 60"/>
                  <a:gd name="T12" fmla="*/ 2 w 39"/>
                  <a:gd name="T13" fmla="*/ 25 h 60"/>
                  <a:gd name="T14" fmla="*/ 2 w 39"/>
                  <a:gd name="T15" fmla="*/ 25 h 60"/>
                  <a:gd name="T16" fmla="*/ 3 w 39"/>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3" y="38"/>
                    </a:moveTo>
                    <a:lnTo>
                      <a:pt x="3" y="38"/>
                    </a:lnTo>
                    <a:cubicBezTo>
                      <a:pt x="6" y="59"/>
                      <a:pt x="38" y="56"/>
                      <a:pt x="36" y="35"/>
                    </a:cubicBezTo>
                    <a:lnTo>
                      <a:pt x="36" y="35"/>
                    </a:lnTo>
                    <a:cubicBezTo>
                      <a:pt x="35" y="30"/>
                      <a:pt x="35" y="26"/>
                      <a:pt x="34" y="21"/>
                    </a:cubicBezTo>
                    <a:lnTo>
                      <a:pt x="34" y="21"/>
                    </a:lnTo>
                    <a:cubicBezTo>
                      <a:pt x="32" y="0"/>
                      <a:pt x="0" y="4"/>
                      <a:pt x="2" y="25"/>
                    </a:cubicBezTo>
                    <a:lnTo>
                      <a:pt x="2" y="25"/>
                    </a:lnTo>
                    <a:cubicBezTo>
                      <a:pt x="3" y="29"/>
                      <a:pt x="3" y="34"/>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3" name="Freeform 226">
                <a:extLst>
                  <a:ext uri="{FF2B5EF4-FFF2-40B4-BE49-F238E27FC236}">
                    <a16:creationId xmlns:a16="http://schemas.microsoft.com/office/drawing/2014/main" id="{897542EA-1A0A-834F-A67F-DAD5C629D3A5}"/>
                  </a:ext>
                </a:extLst>
              </p:cNvPr>
              <p:cNvSpPr>
                <a:spLocks noChangeArrowheads="1"/>
              </p:cNvSpPr>
              <p:nvPr/>
            </p:nvSpPr>
            <p:spPr bwMode="auto">
              <a:xfrm>
                <a:off x="2777932" y="3069683"/>
                <a:ext cx="9721" cy="14042"/>
              </a:xfrm>
              <a:custGeom>
                <a:avLst/>
                <a:gdLst>
                  <a:gd name="T0" fmla="*/ 36 w 38"/>
                  <a:gd name="T1" fmla="*/ 34 h 59"/>
                  <a:gd name="T2" fmla="*/ 36 w 38"/>
                  <a:gd name="T3" fmla="*/ 34 h 59"/>
                  <a:gd name="T4" fmla="*/ 34 w 38"/>
                  <a:gd name="T5" fmla="*/ 20 h 59"/>
                  <a:gd name="T6" fmla="*/ 34 w 38"/>
                  <a:gd name="T7" fmla="*/ 20 h 59"/>
                  <a:gd name="T8" fmla="*/ 2 w 38"/>
                  <a:gd name="T9" fmla="*/ 24 h 59"/>
                  <a:gd name="T10" fmla="*/ 2 w 38"/>
                  <a:gd name="T11" fmla="*/ 24 h 59"/>
                  <a:gd name="T12" fmla="*/ 3 w 38"/>
                  <a:gd name="T13" fmla="*/ 37 h 59"/>
                  <a:gd name="T14" fmla="*/ 3 w 38"/>
                  <a:gd name="T15" fmla="*/ 37 h 59"/>
                  <a:gd name="T16" fmla="*/ 36 w 38"/>
                  <a:gd name="T17"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59">
                    <a:moveTo>
                      <a:pt x="36" y="34"/>
                    </a:moveTo>
                    <a:lnTo>
                      <a:pt x="36" y="34"/>
                    </a:lnTo>
                    <a:cubicBezTo>
                      <a:pt x="35" y="29"/>
                      <a:pt x="35" y="25"/>
                      <a:pt x="34" y="20"/>
                    </a:cubicBezTo>
                    <a:lnTo>
                      <a:pt x="34" y="20"/>
                    </a:lnTo>
                    <a:cubicBezTo>
                      <a:pt x="32" y="0"/>
                      <a:pt x="0" y="3"/>
                      <a:pt x="2" y="24"/>
                    </a:cubicBezTo>
                    <a:lnTo>
                      <a:pt x="2" y="24"/>
                    </a:lnTo>
                    <a:cubicBezTo>
                      <a:pt x="2" y="28"/>
                      <a:pt x="3" y="32"/>
                      <a:pt x="3" y="37"/>
                    </a:cubicBezTo>
                    <a:lnTo>
                      <a:pt x="3" y="37"/>
                    </a:lnTo>
                    <a:cubicBezTo>
                      <a:pt x="5" y="58"/>
                      <a:pt x="37" y="54"/>
                      <a:pt x="36"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4" name="Freeform 227">
                <a:extLst>
                  <a:ext uri="{FF2B5EF4-FFF2-40B4-BE49-F238E27FC236}">
                    <a16:creationId xmlns:a16="http://schemas.microsoft.com/office/drawing/2014/main" id="{3F4E1A3F-AABA-D044-AF15-A9FA7FC2B69E}"/>
                  </a:ext>
                </a:extLst>
              </p:cNvPr>
              <p:cNvSpPr>
                <a:spLocks noChangeArrowheads="1"/>
              </p:cNvSpPr>
              <p:nvPr/>
            </p:nvSpPr>
            <p:spPr bwMode="auto">
              <a:xfrm>
                <a:off x="2771451" y="3096686"/>
                <a:ext cx="8641" cy="15122"/>
              </a:xfrm>
              <a:custGeom>
                <a:avLst/>
                <a:gdLst>
                  <a:gd name="T0" fmla="*/ 2 w 36"/>
                  <a:gd name="T1" fmla="*/ 38 h 60"/>
                  <a:gd name="T2" fmla="*/ 2 w 36"/>
                  <a:gd name="T3" fmla="*/ 38 h 60"/>
                  <a:gd name="T4" fmla="*/ 34 w 36"/>
                  <a:gd name="T5" fmla="*/ 35 h 60"/>
                  <a:gd name="T6" fmla="*/ 34 w 36"/>
                  <a:gd name="T7" fmla="*/ 35 h 60"/>
                  <a:gd name="T8" fmla="*/ 33 w 36"/>
                  <a:gd name="T9" fmla="*/ 21 h 60"/>
                  <a:gd name="T10" fmla="*/ 33 w 36"/>
                  <a:gd name="T11" fmla="*/ 21 h 60"/>
                  <a:gd name="T12" fmla="*/ 1 w 36"/>
                  <a:gd name="T13" fmla="*/ 25 h 60"/>
                  <a:gd name="T14" fmla="*/ 1 w 36"/>
                  <a:gd name="T15" fmla="*/ 25 h 60"/>
                  <a:gd name="T16" fmla="*/ 2 w 36"/>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60">
                    <a:moveTo>
                      <a:pt x="2" y="38"/>
                    </a:moveTo>
                    <a:lnTo>
                      <a:pt x="2" y="38"/>
                    </a:lnTo>
                    <a:cubicBezTo>
                      <a:pt x="3" y="59"/>
                      <a:pt x="35" y="55"/>
                      <a:pt x="34" y="35"/>
                    </a:cubicBezTo>
                    <a:lnTo>
                      <a:pt x="34" y="35"/>
                    </a:lnTo>
                    <a:cubicBezTo>
                      <a:pt x="34" y="30"/>
                      <a:pt x="34" y="26"/>
                      <a:pt x="33" y="21"/>
                    </a:cubicBezTo>
                    <a:lnTo>
                      <a:pt x="33" y="21"/>
                    </a:lnTo>
                    <a:cubicBezTo>
                      <a:pt x="32" y="0"/>
                      <a:pt x="0" y="4"/>
                      <a:pt x="1" y="25"/>
                    </a:cubicBezTo>
                    <a:lnTo>
                      <a:pt x="1" y="25"/>
                    </a:lnTo>
                    <a:cubicBezTo>
                      <a:pt x="1" y="29"/>
                      <a:pt x="1" y="34"/>
                      <a:pt x="2"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5" name="Freeform 228">
                <a:extLst>
                  <a:ext uri="{FF2B5EF4-FFF2-40B4-BE49-F238E27FC236}">
                    <a16:creationId xmlns:a16="http://schemas.microsoft.com/office/drawing/2014/main" id="{0DE31FE8-EE60-9D46-9379-2EFB708078DA}"/>
                  </a:ext>
                </a:extLst>
              </p:cNvPr>
              <p:cNvSpPr>
                <a:spLocks noChangeArrowheads="1"/>
              </p:cNvSpPr>
              <p:nvPr/>
            </p:nvSpPr>
            <p:spPr bwMode="auto">
              <a:xfrm>
                <a:off x="2735808" y="3112887"/>
                <a:ext cx="12961" cy="14042"/>
              </a:xfrm>
              <a:custGeom>
                <a:avLst/>
                <a:gdLst>
                  <a:gd name="T0" fmla="*/ 42 w 55"/>
                  <a:gd name="T1" fmla="*/ 20 h 56"/>
                  <a:gd name="T2" fmla="*/ 42 w 55"/>
                  <a:gd name="T3" fmla="*/ 20 h 56"/>
                  <a:gd name="T4" fmla="*/ 42 w 55"/>
                  <a:gd name="T5" fmla="*/ 19 h 56"/>
                  <a:gd name="T6" fmla="*/ 42 w 55"/>
                  <a:gd name="T7" fmla="*/ 19 h 56"/>
                  <a:gd name="T8" fmla="*/ 42 w 55"/>
                  <a:gd name="T9" fmla="*/ 20 h 56"/>
                  <a:gd name="T10" fmla="*/ 38 w 55"/>
                  <a:gd name="T11" fmla="*/ 10 h 56"/>
                  <a:gd name="T12" fmla="*/ 38 w 55"/>
                  <a:gd name="T13" fmla="*/ 10 h 56"/>
                  <a:gd name="T14" fmla="*/ 14 w 55"/>
                  <a:gd name="T15" fmla="*/ 10 h 56"/>
                  <a:gd name="T16" fmla="*/ 14 w 55"/>
                  <a:gd name="T17" fmla="*/ 10 h 56"/>
                  <a:gd name="T18" fmla="*/ 46 w 55"/>
                  <a:gd name="T19" fmla="*/ 35 h 56"/>
                  <a:gd name="T20" fmla="*/ 46 w 55"/>
                  <a:gd name="T21" fmla="*/ 35 h 56"/>
                  <a:gd name="T22" fmla="*/ 38 w 55"/>
                  <a:gd name="T23" fmla="*/ 1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6">
                    <a:moveTo>
                      <a:pt x="42" y="20"/>
                    </a:moveTo>
                    <a:lnTo>
                      <a:pt x="42" y="20"/>
                    </a:lnTo>
                    <a:cubicBezTo>
                      <a:pt x="42" y="20"/>
                      <a:pt x="42" y="20"/>
                      <a:pt x="42" y="19"/>
                    </a:cubicBezTo>
                    <a:lnTo>
                      <a:pt x="42" y="19"/>
                    </a:lnTo>
                    <a:cubicBezTo>
                      <a:pt x="42" y="20"/>
                      <a:pt x="42" y="20"/>
                      <a:pt x="42" y="20"/>
                    </a:cubicBezTo>
                    <a:close/>
                    <a:moveTo>
                      <a:pt x="38" y="10"/>
                    </a:moveTo>
                    <a:lnTo>
                      <a:pt x="38" y="10"/>
                    </a:lnTo>
                    <a:cubicBezTo>
                      <a:pt x="32" y="2"/>
                      <a:pt x="21" y="0"/>
                      <a:pt x="14" y="10"/>
                    </a:cubicBezTo>
                    <a:lnTo>
                      <a:pt x="14" y="10"/>
                    </a:lnTo>
                    <a:cubicBezTo>
                      <a:pt x="0" y="31"/>
                      <a:pt x="29" y="55"/>
                      <a:pt x="46" y="35"/>
                    </a:cubicBezTo>
                    <a:lnTo>
                      <a:pt x="46" y="35"/>
                    </a:lnTo>
                    <a:cubicBezTo>
                      <a:pt x="54" y="25"/>
                      <a:pt x="47" y="13"/>
                      <a:pt x="38" y="1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6" name="Freeform 229">
                <a:extLst>
                  <a:ext uri="{FF2B5EF4-FFF2-40B4-BE49-F238E27FC236}">
                    <a16:creationId xmlns:a16="http://schemas.microsoft.com/office/drawing/2014/main" id="{97C15664-FAB5-4346-B76F-9EA5CB955653}"/>
                  </a:ext>
                </a:extLst>
              </p:cNvPr>
              <p:cNvSpPr>
                <a:spLocks noChangeArrowheads="1"/>
              </p:cNvSpPr>
              <p:nvPr/>
            </p:nvSpPr>
            <p:spPr bwMode="auto">
              <a:xfrm>
                <a:off x="2694764" y="3093445"/>
                <a:ext cx="14041" cy="15122"/>
              </a:xfrm>
              <a:custGeom>
                <a:avLst/>
                <a:gdLst>
                  <a:gd name="T0" fmla="*/ 20 w 59"/>
                  <a:gd name="T1" fmla="*/ 17 h 62"/>
                  <a:gd name="T2" fmla="*/ 20 w 59"/>
                  <a:gd name="T3" fmla="*/ 17 h 62"/>
                  <a:gd name="T4" fmla="*/ 14 w 59"/>
                  <a:gd name="T5" fmla="*/ 24 h 62"/>
                  <a:gd name="T6" fmla="*/ 14 w 59"/>
                  <a:gd name="T7" fmla="*/ 24 h 62"/>
                  <a:gd name="T8" fmla="*/ 39 w 59"/>
                  <a:gd name="T9" fmla="*/ 45 h 62"/>
                  <a:gd name="T10" fmla="*/ 39 w 59"/>
                  <a:gd name="T11" fmla="*/ 45 h 62"/>
                  <a:gd name="T12" fmla="*/ 45 w 59"/>
                  <a:gd name="T13" fmla="*/ 38 h 62"/>
                  <a:gd name="T14" fmla="*/ 45 w 59"/>
                  <a:gd name="T15" fmla="*/ 38 h 62"/>
                  <a:gd name="T16" fmla="*/ 20 w 59"/>
                  <a:gd name="T17" fmla="*/ 1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20" y="17"/>
                    </a:moveTo>
                    <a:lnTo>
                      <a:pt x="20" y="17"/>
                    </a:lnTo>
                    <a:cubicBezTo>
                      <a:pt x="18" y="19"/>
                      <a:pt x="16" y="21"/>
                      <a:pt x="14" y="24"/>
                    </a:cubicBezTo>
                    <a:lnTo>
                      <a:pt x="14" y="24"/>
                    </a:lnTo>
                    <a:cubicBezTo>
                      <a:pt x="0" y="40"/>
                      <a:pt x="26" y="61"/>
                      <a:pt x="39" y="45"/>
                    </a:cubicBezTo>
                    <a:lnTo>
                      <a:pt x="39" y="45"/>
                    </a:lnTo>
                    <a:cubicBezTo>
                      <a:pt x="41" y="42"/>
                      <a:pt x="43" y="40"/>
                      <a:pt x="45" y="38"/>
                    </a:cubicBezTo>
                    <a:lnTo>
                      <a:pt x="45" y="38"/>
                    </a:lnTo>
                    <a:cubicBezTo>
                      <a:pt x="58" y="21"/>
                      <a:pt x="33" y="0"/>
                      <a:pt x="20"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7" name="Freeform 230">
                <a:extLst>
                  <a:ext uri="{FF2B5EF4-FFF2-40B4-BE49-F238E27FC236}">
                    <a16:creationId xmlns:a16="http://schemas.microsoft.com/office/drawing/2014/main" id="{E1E0DBE1-5398-324C-B8B6-C4CE6A4A3F9D}"/>
                  </a:ext>
                </a:extLst>
              </p:cNvPr>
              <p:cNvSpPr>
                <a:spLocks noChangeArrowheads="1"/>
              </p:cNvSpPr>
              <p:nvPr/>
            </p:nvSpPr>
            <p:spPr bwMode="auto">
              <a:xfrm>
                <a:off x="2691523" y="3128009"/>
                <a:ext cx="9721" cy="14042"/>
              </a:xfrm>
              <a:custGeom>
                <a:avLst/>
                <a:gdLst>
                  <a:gd name="T0" fmla="*/ 34 w 39"/>
                  <a:gd name="T1" fmla="*/ 20 h 59"/>
                  <a:gd name="T2" fmla="*/ 34 w 39"/>
                  <a:gd name="T3" fmla="*/ 20 h 59"/>
                  <a:gd name="T4" fmla="*/ 2 w 39"/>
                  <a:gd name="T5" fmla="*/ 24 h 59"/>
                  <a:gd name="T6" fmla="*/ 2 w 39"/>
                  <a:gd name="T7" fmla="*/ 24 h 59"/>
                  <a:gd name="T8" fmla="*/ 3 w 39"/>
                  <a:gd name="T9" fmla="*/ 38 h 59"/>
                  <a:gd name="T10" fmla="*/ 3 w 39"/>
                  <a:gd name="T11" fmla="*/ 38 h 59"/>
                  <a:gd name="T12" fmla="*/ 36 w 39"/>
                  <a:gd name="T13" fmla="*/ 34 h 59"/>
                  <a:gd name="T14" fmla="*/ 36 w 39"/>
                  <a:gd name="T15" fmla="*/ 34 h 59"/>
                  <a:gd name="T16" fmla="*/ 34 w 39"/>
                  <a:gd name="T17"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4" y="20"/>
                    </a:moveTo>
                    <a:lnTo>
                      <a:pt x="34" y="20"/>
                    </a:lnTo>
                    <a:cubicBezTo>
                      <a:pt x="32" y="0"/>
                      <a:pt x="0" y="4"/>
                      <a:pt x="2" y="24"/>
                    </a:cubicBezTo>
                    <a:lnTo>
                      <a:pt x="2" y="24"/>
                    </a:lnTo>
                    <a:cubicBezTo>
                      <a:pt x="2" y="29"/>
                      <a:pt x="3" y="33"/>
                      <a:pt x="3" y="38"/>
                    </a:cubicBezTo>
                    <a:lnTo>
                      <a:pt x="3" y="38"/>
                    </a:lnTo>
                    <a:cubicBezTo>
                      <a:pt x="5" y="58"/>
                      <a:pt x="38" y="55"/>
                      <a:pt x="36" y="34"/>
                    </a:cubicBezTo>
                    <a:lnTo>
                      <a:pt x="36" y="34"/>
                    </a:lnTo>
                    <a:cubicBezTo>
                      <a:pt x="35" y="30"/>
                      <a:pt x="35" y="25"/>
                      <a:pt x="34"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8" name="Freeform 231">
                <a:extLst>
                  <a:ext uri="{FF2B5EF4-FFF2-40B4-BE49-F238E27FC236}">
                    <a16:creationId xmlns:a16="http://schemas.microsoft.com/office/drawing/2014/main" id="{EFBD62A0-4725-FD45-AA23-76A013C4B179}"/>
                  </a:ext>
                </a:extLst>
              </p:cNvPr>
              <p:cNvSpPr>
                <a:spLocks noChangeArrowheads="1"/>
              </p:cNvSpPr>
              <p:nvPr/>
            </p:nvSpPr>
            <p:spPr bwMode="auto">
              <a:xfrm>
                <a:off x="2703405" y="3150692"/>
                <a:ext cx="15122" cy="14041"/>
              </a:xfrm>
              <a:custGeom>
                <a:avLst/>
                <a:gdLst>
                  <a:gd name="T0" fmla="*/ 45 w 62"/>
                  <a:gd name="T1" fmla="*/ 19 h 59"/>
                  <a:gd name="T2" fmla="*/ 45 w 62"/>
                  <a:gd name="T3" fmla="*/ 19 h 59"/>
                  <a:gd name="T4" fmla="*/ 37 w 62"/>
                  <a:gd name="T5" fmla="*/ 13 h 59"/>
                  <a:gd name="T6" fmla="*/ 37 w 62"/>
                  <a:gd name="T7" fmla="*/ 13 h 59"/>
                  <a:gd name="T8" fmla="*/ 16 w 62"/>
                  <a:gd name="T9" fmla="*/ 38 h 59"/>
                  <a:gd name="T10" fmla="*/ 16 w 62"/>
                  <a:gd name="T11" fmla="*/ 38 h 59"/>
                  <a:gd name="T12" fmla="*/ 24 w 62"/>
                  <a:gd name="T13" fmla="*/ 44 h 59"/>
                  <a:gd name="T14" fmla="*/ 24 w 62"/>
                  <a:gd name="T15" fmla="*/ 44 h 59"/>
                  <a:gd name="T16" fmla="*/ 45 w 62"/>
                  <a:gd name="T17" fmla="*/ 1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45" y="19"/>
                    </a:moveTo>
                    <a:lnTo>
                      <a:pt x="45" y="19"/>
                    </a:lnTo>
                    <a:cubicBezTo>
                      <a:pt x="43" y="17"/>
                      <a:pt x="39" y="15"/>
                      <a:pt x="37" y="13"/>
                    </a:cubicBezTo>
                    <a:lnTo>
                      <a:pt x="37" y="13"/>
                    </a:lnTo>
                    <a:cubicBezTo>
                      <a:pt x="21" y="0"/>
                      <a:pt x="0" y="25"/>
                      <a:pt x="16" y="38"/>
                    </a:cubicBezTo>
                    <a:lnTo>
                      <a:pt x="16" y="38"/>
                    </a:lnTo>
                    <a:cubicBezTo>
                      <a:pt x="19" y="40"/>
                      <a:pt x="22" y="42"/>
                      <a:pt x="24" y="44"/>
                    </a:cubicBezTo>
                    <a:lnTo>
                      <a:pt x="24" y="44"/>
                    </a:lnTo>
                    <a:cubicBezTo>
                      <a:pt x="40" y="58"/>
                      <a:pt x="61" y="33"/>
                      <a:pt x="45"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9" name="Freeform 232">
                <a:extLst>
                  <a:ext uri="{FF2B5EF4-FFF2-40B4-BE49-F238E27FC236}">
                    <a16:creationId xmlns:a16="http://schemas.microsoft.com/office/drawing/2014/main" id="{BA3F8E66-22D9-464C-ADE0-3C945AA72CDD}"/>
                  </a:ext>
                </a:extLst>
              </p:cNvPr>
              <p:cNvSpPr>
                <a:spLocks noChangeArrowheads="1"/>
              </p:cNvSpPr>
              <p:nvPr/>
            </p:nvSpPr>
            <p:spPr bwMode="auto">
              <a:xfrm>
                <a:off x="2714206" y="3123688"/>
                <a:ext cx="15122" cy="15122"/>
              </a:xfrm>
              <a:custGeom>
                <a:avLst/>
                <a:gdLst>
                  <a:gd name="T0" fmla="*/ 44 w 62"/>
                  <a:gd name="T1" fmla="*/ 20 h 60"/>
                  <a:gd name="T2" fmla="*/ 44 w 62"/>
                  <a:gd name="T3" fmla="*/ 20 h 60"/>
                  <a:gd name="T4" fmla="*/ 36 w 62"/>
                  <a:gd name="T5" fmla="*/ 14 h 60"/>
                  <a:gd name="T6" fmla="*/ 36 w 62"/>
                  <a:gd name="T7" fmla="*/ 14 h 60"/>
                  <a:gd name="T8" fmla="*/ 16 w 62"/>
                  <a:gd name="T9" fmla="*/ 39 h 60"/>
                  <a:gd name="T10" fmla="*/ 16 w 62"/>
                  <a:gd name="T11" fmla="*/ 39 h 60"/>
                  <a:gd name="T12" fmla="*/ 23 w 62"/>
                  <a:gd name="T13" fmla="*/ 45 h 60"/>
                  <a:gd name="T14" fmla="*/ 23 w 62"/>
                  <a:gd name="T15" fmla="*/ 45 h 60"/>
                  <a:gd name="T16" fmla="*/ 44 w 62"/>
                  <a:gd name="T17" fmla="*/ 2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0">
                    <a:moveTo>
                      <a:pt x="44" y="20"/>
                    </a:moveTo>
                    <a:lnTo>
                      <a:pt x="44" y="20"/>
                    </a:lnTo>
                    <a:cubicBezTo>
                      <a:pt x="42" y="18"/>
                      <a:pt x="39" y="16"/>
                      <a:pt x="36" y="14"/>
                    </a:cubicBezTo>
                    <a:lnTo>
                      <a:pt x="36" y="14"/>
                    </a:lnTo>
                    <a:cubicBezTo>
                      <a:pt x="21" y="0"/>
                      <a:pt x="0" y="26"/>
                      <a:pt x="16" y="39"/>
                    </a:cubicBezTo>
                    <a:lnTo>
                      <a:pt x="16" y="39"/>
                    </a:lnTo>
                    <a:cubicBezTo>
                      <a:pt x="19" y="41"/>
                      <a:pt x="21" y="43"/>
                      <a:pt x="23" y="45"/>
                    </a:cubicBezTo>
                    <a:lnTo>
                      <a:pt x="23" y="45"/>
                    </a:lnTo>
                    <a:cubicBezTo>
                      <a:pt x="40" y="59"/>
                      <a:pt x="61" y="33"/>
                      <a:pt x="44"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0" name="Freeform 233">
                <a:extLst>
                  <a:ext uri="{FF2B5EF4-FFF2-40B4-BE49-F238E27FC236}">
                    <a16:creationId xmlns:a16="http://schemas.microsoft.com/office/drawing/2014/main" id="{C2C8B6A3-0DBF-EA48-BA20-6D049992158B}"/>
                  </a:ext>
                </a:extLst>
              </p:cNvPr>
              <p:cNvSpPr>
                <a:spLocks noChangeArrowheads="1"/>
              </p:cNvSpPr>
              <p:nvPr/>
            </p:nvSpPr>
            <p:spPr bwMode="auto">
              <a:xfrm>
                <a:off x="3221859" y="3364554"/>
                <a:ext cx="12961" cy="12961"/>
              </a:xfrm>
              <a:custGeom>
                <a:avLst/>
                <a:gdLst>
                  <a:gd name="T0" fmla="*/ 16 w 54"/>
                  <a:gd name="T1" fmla="*/ 38 h 52"/>
                  <a:gd name="T2" fmla="*/ 16 w 54"/>
                  <a:gd name="T3" fmla="*/ 38 h 52"/>
                  <a:gd name="T4" fmla="*/ 37 w 54"/>
                  <a:gd name="T5" fmla="*/ 13 h 52"/>
                  <a:gd name="T6" fmla="*/ 37 w 54"/>
                  <a:gd name="T7" fmla="*/ 13 h 52"/>
                  <a:gd name="T8" fmla="*/ 16 w 54"/>
                  <a:gd name="T9" fmla="*/ 38 h 52"/>
                </a:gdLst>
                <a:ahLst/>
                <a:cxnLst>
                  <a:cxn ang="0">
                    <a:pos x="T0" y="T1"/>
                  </a:cxn>
                  <a:cxn ang="0">
                    <a:pos x="T2" y="T3"/>
                  </a:cxn>
                  <a:cxn ang="0">
                    <a:pos x="T4" y="T5"/>
                  </a:cxn>
                  <a:cxn ang="0">
                    <a:pos x="T6" y="T7"/>
                  </a:cxn>
                  <a:cxn ang="0">
                    <a:pos x="T8" y="T9"/>
                  </a:cxn>
                </a:cxnLst>
                <a:rect l="0" t="0" r="r" b="b"/>
                <a:pathLst>
                  <a:path w="54" h="52">
                    <a:moveTo>
                      <a:pt x="16" y="38"/>
                    </a:moveTo>
                    <a:lnTo>
                      <a:pt x="16" y="38"/>
                    </a:lnTo>
                    <a:cubicBezTo>
                      <a:pt x="33" y="51"/>
                      <a:pt x="53" y="26"/>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1" name="Freeform 234">
                <a:extLst>
                  <a:ext uri="{FF2B5EF4-FFF2-40B4-BE49-F238E27FC236}">
                    <a16:creationId xmlns:a16="http://schemas.microsoft.com/office/drawing/2014/main" id="{27C91D09-75B7-844C-8772-DF045101530C}"/>
                  </a:ext>
                </a:extLst>
              </p:cNvPr>
              <p:cNvSpPr>
                <a:spLocks noChangeArrowheads="1"/>
              </p:cNvSpPr>
              <p:nvPr/>
            </p:nvSpPr>
            <p:spPr bwMode="auto">
              <a:xfrm>
                <a:off x="3206738" y="3379676"/>
                <a:ext cx="12961" cy="14041"/>
              </a:xfrm>
              <a:custGeom>
                <a:avLst/>
                <a:gdLst>
                  <a:gd name="T0" fmla="*/ 34 w 55"/>
                  <a:gd name="T1" fmla="*/ 44 h 58"/>
                  <a:gd name="T2" fmla="*/ 34 w 55"/>
                  <a:gd name="T3" fmla="*/ 44 h 58"/>
                  <a:gd name="T4" fmla="*/ 38 w 55"/>
                  <a:gd name="T5" fmla="*/ 40 h 58"/>
                  <a:gd name="T6" fmla="*/ 38 w 55"/>
                  <a:gd name="T7" fmla="*/ 40 h 58"/>
                  <a:gd name="T8" fmla="*/ 20 w 55"/>
                  <a:gd name="T9" fmla="*/ 14 h 58"/>
                  <a:gd name="T10" fmla="*/ 20 w 55"/>
                  <a:gd name="T11" fmla="*/ 14 h 58"/>
                  <a:gd name="T12" fmla="*/ 15 w 55"/>
                  <a:gd name="T13" fmla="*/ 17 h 58"/>
                  <a:gd name="T14" fmla="*/ 15 w 55"/>
                  <a:gd name="T15" fmla="*/ 17 h 58"/>
                  <a:gd name="T16" fmla="*/ 34 w 55"/>
                  <a:gd name="T17"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8">
                    <a:moveTo>
                      <a:pt x="34" y="44"/>
                    </a:moveTo>
                    <a:lnTo>
                      <a:pt x="34" y="44"/>
                    </a:lnTo>
                    <a:cubicBezTo>
                      <a:pt x="36" y="43"/>
                      <a:pt x="37" y="42"/>
                      <a:pt x="38" y="40"/>
                    </a:cubicBezTo>
                    <a:lnTo>
                      <a:pt x="38" y="40"/>
                    </a:lnTo>
                    <a:cubicBezTo>
                      <a:pt x="54" y="27"/>
                      <a:pt x="35" y="0"/>
                      <a:pt x="20" y="14"/>
                    </a:cubicBezTo>
                    <a:lnTo>
                      <a:pt x="20" y="14"/>
                    </a:lnTo>
                    <a:cubicBezTo>
                      <a:pt x="18" y="15"/>
                      <a:pt x="17" y="16"/>
                      <a:pt x="15" y="17"/>
                    </a:cubicBezTo>
                    <a:lnTo>
                      <a:pt x="15" y="17"/>
                    </a:lnTo>
                    <a:cubicBezTo>
                      <a:pt x="0" y="31"/>
                      <a:pt x="18" y="57"/>
                      <a:pt x="34"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2" name="Freeform 235">
                <a:extLst>
                  <a:ext uri="{FF2B5EF4-FFF2-40B4-BE49-F238E27FC236}">
                    <a16:creationId xmlns:a16="http://schemas.microsoft.com/office/drawing/2014/main" id="{AFE15F4A-C6FB-6542-9C56-CEAD2832C557}"/>
                  </a:ext>
                </a:extLst>
              </p:cNvPr>
              <p:cNvSpPr>
                <a:spLocks noChangeArrowheads="1"/>
              </p:cNvSpPr>
              <p:nvPr/>
            </p:nvSpPr>
            <p:spPr bwMode="auto">
              <a:xfrm>
                <a:off x="3236980" y="3377515"/>
                <a:ext cx="8641" cy="12961"/>
              </a:xfrm>
              <a:custGeom>
                <a:avLst/>
                <a:gdLst>
                  <a:gd name="T0" fmla="*/ 2 w 37"/>
                  <a:gd name="T1" fmla="*/ 32 h 53"/>
                  <a:gd name="T2" fmla="*/ 2 w 37"/>
                  <a:gd name="T3" fmla="*/ 32 h 53"/>
                  <a:gd name="T4" fmla="*/ 35 w 37"/>
                  <a:gd name="T5" fmla="*/ 28 h 53"/>
                  <a:gd name="T6" fmla="*/ 35 w 37"/>
                  <a:gd name="T7" fmla="*/ 28 h 53"/>
                  <a:gd name="T8" fmla="*/ 34 w 37"/>
                  <a:gd name="T9" fmla="*/ 21 h 53"/>
                  <a:gd name="T10" fmla="*/ 34 w 37"/>
                  <a:gd name="T11" fmla="*/ 21 h 53"/>
                  <a:gd name="T12" fmla="*/ 1 w 37"/>
                  <a:gd name="T13" fmla="*/ 24 h 53"/>
                  <a:gd name="T14" fmla="*/ 1 w 37"/>
                  <a:gd name="T15" fmla="*/ 24 h 53"/>
                  <a:gd name="T16" fmla="*/ 2 w 37"/>
                  <a:gd name="T17"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53">
                    <a:moveTo>
                      <a:pt x="2" y="32"/>
                    </a:moveTo>
                    <a:lnTo>
                      <a:pt x="2" y="32"/>
                    </a:lnTo>
                    <a:cubicBezTo>
                      <a:pt x="4" y="52"/>
                      <a:pt x="36" y="49"/>
                      <a:pt x="35" y="28"/>
                    </a:cubicBezTo>
                    <a:lnTo>
                      <a:pt x="35" y="28"/>
                    </a:lnTo>
                    <a:cubicBezTo>
                      <a:pt x="34" y="26"/>
                      <a:pt x="34" y="24"/>
                      <a:pt x="34" y="21"/>
                    </a:cubicBezTo>
                    <a:lnTo>
                      <a:pt x="34" y="21"/>
                    </a:lnTo>
                    <a:cubicBezTo>
                      <a:pt x="32" y="0"/>
                      <a:pt x="0" y="4"/>
                      <a:pt x="1" y="24"/>
                    </a:cubicBezTo>
                    <a:lnTo>
                      <a:pt x="1" y="24"/>
                    </a:lnTo>
                    <a:cubicBezTo>
                      <a:pt x="2" y="26"/>
                      <a:pt x="2" y="29"/>
                      <a:pt x="2"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3" name="Freeform 236">
                <a:extLst>
                  <a:ext uri="{FF2B5EF4-FFF2-40B4-BE49-F238E27FC236}">
                    <a16:creationId xmlns:a16="http://schemas.microsoft.com/office/drawing/2014/main" id="{7160732A-BEB3-E44F-BEB1-8DE3BCD0812C}"/>
                  </a:ext>
                </a:extLst>
              </p:cNvPr>
              <p:cNvSpPr>
                <a:spLocks noChangeArrowheads="1"/>
              </p:cNvSpPr>
              <p:nvPr/>
            </p:nvSpPr>
            <p:spPr bwMode="auto">
              <a:xfrm>
                <a:off x="3227259" y="3402357"/>
                <a:ext cx="14042" cy="14042"/>
              </a:xfrm>
              <a:custGeom>
                <a:avLst/>
                <a:gdLst>
                  <a:gd name="T0" fmla="*/ 15 w 57"/>
                  <a:gd name="T1" fmla="*/ 39 h 56"/>
                  <a:gd name="T2" fmla="*/ 15 w 57"/>
                  <a:gd name="T3" fmla="*/ 39 h 56"/>
                  <a:gd name="T4" fmla="*/ 19 w 57"/>
                  <a:gd name="T5" fmla="*/ 42 h 56"/>
                  <a:gd name="T6" fmla="*/ 19 w 57"/>
                  <a:gd name="T7" fmla="*/ 42 h 56"/>
                  <a:gd name="T8" fmla="*/ 40 w 57"/>
                  <a:gd name="T9" fmla="*/ 17 h 56"/>
                  <a:gd name="T10" fmla="*/ 40 w 57"/>
                  <a:gd name="T11" fmla="*/ 17 h 56"/>
                  <a:gd name="T12" fmla="*/ 36 w 57"/>
                  <a:gd name="T13" fmla="*/ 14 h 56"/>
                  <a:gd name="T14" fmla="*/ 36 w 57"/>
                  <a:gd name="T15" fmla="*/ 14 h 56"/>
                  <a:gd name="T16" fmla="*/ 15 w 57"/>
                  <a:gd name="T17" fmla="*/ 3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5" y="39"/>
                    </a:moveTo>
                    <a:lnTo>
                      <a:pt x="15" y="39"/>
                    </a:lnTo>
                    <a:cubicBezTo>
                      <a:pt x="17" y="40"/>
                      <a:pt x="18" y="41"/>
                      <a:pt x="19" y="42"/>
                    </a:cubicBezTo>
                    <a:lnTo>
                      <a:pt x="19" y="42"/>
                    </a:lnTo>
                    <a:cubicBezTo>
                      <a:pt x="36" y="55"/>
                      <a:pt x="56" y="30"/>
                      <a:pt x="40" y="17"/>
                    </a:cubicBezTo>
                    <a:lnTo>
                      <a:pt x="40" y="17"/>
                    </a:lnTo>
                    <a:cubicBezTo>
                      <a:pt x="39" y="16"/>
                      <a:pt x="38" y="14"/>
                      <a:pt x="36" y="14"/>
                    </a:cubicBezTo>
                    <a:lnTo>
                      <a:pt x="36" y="14"/>
                    </a:lnTo>
                    <a:cubicBezTo>
                      <a:pt x="20" y="0"/>
                      <a:pt x="0" y="26"/>
                      <a:pt x="15"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4" name="Freeform 237">
                <a:extLst>
                  <a:ext uri="{FF2B5EF4-FFF2-40B4-BE49-F238E27FC236}">
                    <a16:creationId xmlns:a16="http://schemas.microsoft.com/office/drawing/2014/main" id="{B9BA5C5B-3569-0E49-B48E-A88F0099F84B}"/>
                  </a:ext>
                </a:extLst>
              </p:cNvPr>
              <p:cNvSpPr>
                <a:spLocks noChangeArrowheads="1"/>
              </p:cNvSpPr>
              <p:nvPr/>
            </p:nvSpPr>
            <p:spPr bwMode="auto">
              <a:xfrm>
                <a:off x="3268303" y="3355913"/>
                <a:ext cx="14042" cy="15122"/>
              </a:xfrm>
              <a:custGeom>
                <a:avLst/>
                <a:gdLst>
                  <a:gd name="T0" fmla="*/ 38 w 59"/>
                  <a:gd name="T1" fmla="*/ 45 h 62"/>
                  <a:gd name="T2" fmla="*/ 38 w 59"/>
                  <a:gd name="T3" fmla="*/ 45 h 62"/>
                  <a:gd name="T4" fmla="*/ 45 w 59"/>
                  <a:gd name="T5" fmla="*/ 37 h 62"/>
                  <a:gd name="T6" fmla="*/ 45 w 59"/>
                  <a:gd name="T7" fmla="*/ 37 h 62"/>
                  <a:gd name="T8" fmla="*/ 20 w 59"/>
                  <a:gd name="T9" fmla="*/ 16 h 62"/>
                  <a:gd name="T10" fmla="*/ 20 w 59"/>
                  <a:gd name="T11" fmla="*/ 16 h 62"/>
                  <a:gd name="T12" fmla="*/ 13 w 59"/>
                  <a:gd name="T13" fmla="*/ 24 h 62"/>
                  <a:gd name="T14" fmla="*/ 13 w 59"/>
                  <a:gd name="T15" fmla="*/ 24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1" y="43"/>
                      <a:pt x="42" y="40"/>
                      <a:pt x="45" y="37"/>
                    </a:cubicBezTo>
                    <a:lnTo>
                      <a:pt x="45" y="37"/>
                    </a:lnTo>
                    <a:cubicBezTo>
                      <a:pt x="58" y="21"/>
                      <a:pt x="33" y="0"/>
                      <a:pt x="20" y="16"/>
                    </a:cubicBezTo>
                    <a:lnTo>
                      <a:pt x="20" y="16"/>
                    </a:lnTo>
                    <a:cubicBezTo>
                      <a:pt x="17" y="19"/>
                      <a:pt x="16" y="22"/>
                      <a:pt x="13" y="24"/>
                    </a:cubicBezTo>
                    <a:lnTo>
                      <a:pt x="13" y="24"/>
                    </a:lnTo>
                    <a:cubicBezTo>
                      <a:pt x="0" y="41"/>
                      <a:pt x="26"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5" name="Freeform 238">
                <a:extLst>
                  <a:ext uri="{FF2B5EF4-FFF2-40B4-BE49-F238E27FC236}">
                    <a16:creationId xmlns:a16="http://schemas.microsoft.com/office/drawing/2014/main" id="{AC8AF8DF-379F-9645-84D6-BB3D61A7786D}"/>
                  </a:ext>
                </a:extLst>
              </p:cNvPr>
              <p:cNvSpPr>
                <a:spLocks noChangeArrowheads="1"/>
              </p:cNvSpPr>
              <p:nvPr/>
            </p:nvSpPr>
            <p:spPr bwMode="auto">
              <a:xfrm>
                <a:off x="3290986" y="3391557"/>
                <a:ext cx="12961" cy="9721"/>
              </a:xfrm>
              <a:custGeom>
                <a:avLst/>
                <a:gdLst>
                  <a:gd name="T0" fmla="*/ 24 w 54"/>
                  <a:gd name="T1" fmla="*/ 35 h 38"/>
                  <a:gd name="T2" fmla="*/ 24 w 54"/>
                  <a:gd name="T3" fmla="*/ 35 h 38"/>
                  <a:gd name="T4" fmla="*/ 31 w 54"/>
                  <a:gd name="T5" fmla="*/ 34 h 38"/>
                  <a:gd name="T6" fmla="*/ 31 w 54"/>
                  <a:gd name="T7" fmla="*/ 34 h 38"/>
                  <a:gd name="T8" fmla="*/ 28 w 54"/>
                  <a:gd name="T9" fmla="*/ 2 h 38"/>
                  <a:gd name="T10" fmla="*/ 28 w 54"/>
                  <a:gd name="T11" fmla="*/ 2 h 38"/>
                  <a:gd name="T12" fmla="*/ 21 w 54"/>
                  <a:gd name="T13" fmla="*/ 3 h 38"/>
                  <a:gd name="T14" fmla="*/ 21 w 54"/>
                  <a:gd name="T15" fmla="*/ 3 h 38"/>
                  <a:gd name="T16" fmla="*/ 24 w 54"/>
                  <a:gd name="T1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8">
                    <a:moveTo>
                      <a:pt x="24" y="35"/>
                    </a:moveTo>
                    <a:lnTo>
                      <a:pt x="24" y="35"/>
                    </a:lnTo>
                    <a:cubicBezTo>
                      <a:pt x="27" y="35"/>
                      <a:pt x="29" y="35"/>
                      <a:pt x="31" y="34"/>
                    </a:cubicBezTo>
                    <a:lnTo>
                      <a:pt x="31" y="34"/>
                    </a:lnTo>
                    <a:cubicBezTo>
                      <a:pt x="53" y="32"/>
                      <a:pt x="49" y="0"/>
                      <a:pt x="28" y="2"/>
                    </a:cubicBezTo>
                    <a:lnTo>
                      <a:pt x="28" y="2"/>
                    </a:lnTo>
                    <a:cubicBezTo>
                      <a:pt x="25" y="2"/>
                      <a:pt x="23" y="2"/>
                      <a:pt x="21" y="3"/>
                    </a:cubicBezTo>
                    <a:lnTo>
                      <a:pt x="21" y="3"/>
                    </a:lnTo>
                    <a:cubicBezTo>
                      <a:pt x="0" y="5"/>
                      <a:pt x="3" y="37"/>
                      <a:pt x="24"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6" name="Freeform 239">
                <a:extLst>
                  <a:ext uri="{FF2B5EF4-FFF2-40B4-BE49-F238E27FC236}">
                    <a16:creationId xmlns:a16="http://schemas.microsoft.com/office/drawing/2014/main" id="{B50CEE9D-DD87-0A47-BEC3-E6826FB2FF76}"/>
                  </a:ext>
                </a:extLst>
              </p:cNvPr>
              <p:cNvSpPr>
                <a:spLocks noChangeArrowheads="1"/>
              </p:cNvSpPr>
              <p:nvPr/>
            </p:nvSpPr>
            <p:spPr bwMode="auto">
              <a:xfrm>
                <a:off x="3271544" y="3408838"/>
                <a:ext cx="12961" cy="9721"/>
              </a:xfrm>
              <a:custGeom>
                <a:avLst/>
                <a:gdLst>
                  <a:gd name="T0" fmla="*/ 24 w 54"/>
                  <a:gd name="T1" fmla="*/ 35 h 38"/>
                  <a:gd name="T2" fmla="*/ 24 w 54"/>
                  <a:gd name="T3" fmla="*/ 35 h 38"/>
                  <a:gd name="T4" fmla="*/ 32 w 54"/>
                  <a:gd name="T5" fmla="*/ 34 h 38"/>
                  <a:gd name="T6" fmla="*/ 32 w 54"/>
                  <a:gd name="T7" fmla="*/ 34 h 38"/>
                  <a:gd name="T8" fmla="*/ 28 w 54"/>
                  <a:gd name="T9" fmla="*/ 2 h 38"/>
                  <a:gd name="T10" fmla="*/ 28 w 54"/>
                  <a:gd name="T11" fmla="*/ 2 h 38"/>
                  <a:gd name="T12" fmla="*/ 21 w 54"/>
                  <a:gd name="T13" fmla="*/ 2 h 38"/>
                  <a:gd name="T14" fmla="*/ 21 w 54"/>
                  <a:gd name="T15" fmla="*/ 2 h 38"/>
                  <a:gd name="T16" fmla="*/ 24 w 54"/>
                  <a:gd name="T1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8">
                    <a:moveTo>
                      <a:pt x="24" y="35"/>
                    </a:moveTo>
                    <a:lnTo>
                      <a:pt x="24" y="35"/>
                    </a:lnTo>
                    <a:cubicBezTo>
                      <a:pt x="27" y="35"/>
                      <a:pt x="30" y="34"/>
                      <a:pt x="32" y="34"/>
                    </a:cubicBezTo>
                    <a:lnTo>
                      <a:pt x="32" y="34"/>
                    </a:lnTo>
                    <a:cubicBezTo>
                      <a:pt x="53" y="32"/>
                      <a:pt x="49" y="0"/>
                      <a:pt x="28" y="2"/>
                    </a:cubicBezTo>
                    <a:lnTo>
                      <a:pt x="28" y="2"/>
                    </a:lnTo>
                    <a:cubicBezTo>
                      <a:pt x="26" y="2"/>
                      <a:pt x="23" y="2"/>
                      <a:pt x="21" y="2"/>
                    </a:cubicBezTo>
                    <a:lnTo>
                      <a:pt x="21" y="2"/>
                    </a:lnTo>
                    <a:cubicBezTo>
                      <a:pt x="0" y="5"/>
                      <a:pt x="4" y="37"/>
                      <a:pt x="24"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7" name="Freeform 240">
                <a:extLst>
                  <a:ext uri="{FF2B5EF4-FFF2-40B4-BE49-F238E27FC236}">
                    <a16:creationId xmlns:a16="http://schemas.microsoft.com/office/drawing/2014/main" id="{DB549C53-2BFB-E749-BF98-477597A7D22E}"/>
                  </a:ext>
                </a:extLst>
              </p:cNvPr>
              <p:cNvSpPr>
                <a:spLocks noChangeArrowheads="1"/>
              </p:cNvSpPr>
              <p:nvPr/>
            </p:nvSpPr>
            <p:spPr bwMode="auto">
              <a:xfrm>
                <a:off x="3283425" y="3373195"/>
                <a:ext cx="12961" cy="12961"/>
              </a:xfrm>
              <a:custGeom>
                <a:avLst/>
                <a:gdLst>
                  <a:gd name="T0" fmla="*/ 17 w 55"/>
                  <a:gd name="T1" fmla="*/ 38 h 52"/>
                  <a:gd name="T2" fmla="*/ 17 w 55"/>
                  <a:gd name="T3" fmla="*/ 38 h 52"/>
                  <a:gd name="T4" fmla="*/ 37 w 55"/>
                  <a:gd name="T5" fmla="*/ 13 h 52"/>
                  <a:gd name="T6" fmla="*/ 37 w 55"/>
                  <a:gd name="T7" fmla="*/ 13 h 52"/>
                  <a:gd name="T8" fmla="*/ 17 w 55"/>
                  <a:gd name="T9" fmla="*/ 38 h 52"/>
                </a:gdLst>
                <a:ahLst/>
                <a:cxnLst>
                  <a:cxn ang="0">
                    <a:pos x="T0" y="T1"/>
                  </a:cxn>
                  <a:cxn ang="0">
                    <a:pos x="T2" y="T3"/>
                  </a:cxn>
                  <a:cxn ang="0">
                    <a:pos x="T4" y="T5"/>
                  </a:cxn>
                  <a:cxn ang="0">
                    <a:pos x="T6" y="T7"/>
                  </a:cxn>
                  <a:cxn ang="0">
                    <a:pos x="T8" y="T9"/>
                  </a:cxn>
                </a:cxnLst>
                <a:rect l="0" t="0" r="r" b="b"/>
                <a:pathLst>
                  <a:path w="55" h="52">
                    <a:moveTo>
                      <a:pt x="17" y="38"/>
                    </a:moveTo>
                    <a:lnTo>
                      <a:pt x="17" y="38"/>
                    </a:lnTo>
                    <a:cubicBezTo>
                      <a:pt x="33" y="51"/>
                      <a:pt x="54" y="26"/>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8" name="Freeform 241">
                <a:extLst>
                  <a:ext uri="{FF2B5EF4-FFF2-40B4-BE49-F238E27FC236}">
                    <a16:creationId xmlns:a16="http://schemas.microsoft.com/office/drawing/2014/main" id="{4C98F276-384D-6440-A4CF-7DA09690FAEC}"/>
                  </a:ext>
                </a:extLst>
              </p:cNvPr>
              <p:cNvSpPr>
                <a:spLocks noChangeArrowheads="1"/>
              </p:cNvSpPr>
              <p:nvPr/>
            </p:nvSpPr>
            <p:spPr bwMode="auto">
              <a:xfrm>
                <a:off x="3340672" y="3393717"/>
                <a:ext cx="12961" cy="12961"/>
              </a:xfrm>
              <a:custGeom>
                <a:avLst/>
                <a:gdLst>
                  <a:gd name="T0" fmla="*/ 16 w 54"/>
                  <a:gd name="T1" fmla="*/ 39 h 54"/>
                  <a:gd name="T2" fmla="*/ 16 w 54"/>
                  <a:gd name="T3" fmla="*/ 39 h 54"/>
                  <a:gd name="T4" fmla="*/ 36 w 54"/>
                  <a:gd name="T5" fmla="*/ 14 h 54"/>
                  <a:gd name="T6" fmla="*/ 36 w 54"/>
                  <a:gd name="T7" fmla="*/ 14 h 54"/>
                  <a:gd name="T8" fmla="*/ 16 w 54"/>
                  <a:gd name="T9" fmla="*/ 39 h 54"/>
                </a:gdLst>
                <a:ahLst/>
                <a:cxnLst>
                  <a:cxn ang="0">
                    <a:pos x="T0" y="T1"/>
                  </a:cxn>
                  <a:cxn ang="0">
                    <a:pos x="T2" y="T3"/>
                  </a:cxn>
                  <a:cxn ang="0">
                    <a:pos x="T4" y="T5"/>
                  </a:cxn>
                  <a:cxn ang="0">
                    <a:pos x="T6" y="T7"/>
                  </a:cxn>
                  <a:cxn ang="0">
                    <a:pos x="T8" y="T9"/>
                  </a:cxn>
                </a:cxnLst>
                <a:rect l="0" t="0" r="r" b="b"/>
                <a:pathLst>
                  <a:path w="54" h="54">
                    <a:moveTo>
                      <a:pt x="16" y="39"/>
                    </a:moveTo>
                    <a:lnTo>
                      <a:pt x="16" y="39"/>
                    </a:lnTo>
                    <a:cubicBezTo>
                      <a:pt x="32" y="53"/>
                      <a:pt x="53" y="27"/>
                      <a:pt x="36" y="14"/>
                    </a:cubicBezTo>
                    <a:lnTo>
                      <a:pt x="36" y="14"/>
                    </a:lnTo>
                    <a:cubicBezTo>
                      <a:pt x="20" y="0"/>
                      <a:pt x="0" y="26"/>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9" name="Freeform 242">
                <a:extLst>
                  <a:ext uri="{FF2B5EF4-FFF2-40B4-BE49-F238E27FC236}">
                    <a16:creationId xmlns:a16="http://schemas.microsoft.com/office/drawing/2014/main" id="{6E50ED76-95BB-8441-8032-6DFB4C27BD8D}"/>
                  </a:ext>
                </a:extLst>
              </p:cNvPr>
              <p:cNvSpPr>
                <a:spLocks noChangeArrowheads="1"/>
              </p:cNvSpPr>
              <p:nvPr/>
            </p:nvSpPr>
            <p:spPr bwMode="auto">
              <a:xfrm>
                <a:off x="3313668" y="3404518"/>
                <a:ext cx="12961" cy="12961"/>
              </a:xfrm>
              <a:custGeom>
                <a:avLst/>
                <a:gdLst>
                  <a:gd name="T0" fmla="*/ 16 w 55"/>
                  <a:gd name="T1" fmla="*/ 39 h 53"/>
                  <a:gd name="T2" fmla="*/ 16 w 55"/>
                  <a:gd name="T3" fmla="*/ 39 h 53"/>
                  <a:gd name="T4" fmla="*/ 37 w 55"/>
                  <a:gd name="T5" fmla="*/ 14 h 53"/>
                  <a:gd name="T6" fmla="*/ 37 w 55"/>
                  <a:gd name="T7" fmla="*/ 14 h 53"/>
                  <a:gd name="T8" fmla="*/ 16 w 55"/>
                  <a:gd name="T9" fmla="*/ 39 h 53"/>
                </a:gdLst>
                <a:ahLst/>
                <a:cxnLst>
                  <a:cxn ang="0">
                    <a:pos x="T0" y="T1"/>
                  </a:cxn>
                  <a:cxn ang="0">
                    <a:pos x="T2" y="T3"/>
                  </a:cxn>
                  <a:cxn ang="0">
                    <a:pos x="T4" y="T5"/>
                  </a:cxn>
                  <a:cxn ang="0">
                    <a:pos x="T6" y="T7"/>
                  </a:cxn>
                  <a:cxn ang="0">
                    <a:pos x="T8" y="T9"/>
                  </a:cxn>
                </a:cxnLst>
                <a:rect l="0" t="0" r="r" b="b"/>
                <a:pathLst>
                  <a:path w="55" h="53">
                    <a:moveTo>
                      <a:pt x="16" y="39"/>
                    </a:moveTo>
                    <a:lnTo>
                      <a:pt x="16" y="39"/>
                    </a:lnTo>
                    <a:cubicBezTo>
                      <a:pt x="33" y="52"/>
                      <a:pt x="54" y="26"/>
                      <a:pt x="37" y="14"/>
                    </a:cubicBezTo>
                    <a:lnTo>
                      <a:pt x="37" y="14"/>
                    </a:lnTo>
                    <a:cubicBezTo>
                      <a:pt x="21"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0" name="Freeform 243">
                <a:extLst>
                  <a:ext uri="{FF2B5EF4-FFF2-40B4-BE49-F238E27FC236}">
                    <a16:creationId xmlns:a16="http://schemas.microsoft.com/office/drawing/2014/main" id="{A9EA97C0-98C8-E84A-B91B-409198108716}"/>
                  </a:ext>
                </a:extLst>
              </p:cNvPr>
              <p:cNvSpPr>
                <a:spLocks noChangeArrowheads="1"/>
              </p:cNvSpPr>
              <p:nvPr/>
            </p:nvSpPr>
            <p:spPr bwMode="auto">
              <a:xfrm>
                <a:off x="3341751" y="3416399"/>
                <a:ext cx="14042" cy="15122"/>
              </a:xfrm>
              <a:custGeom>
                <a:avLst/>
                <a:gdLst>
                  <a:gd name="T0" fmla="*/ 38 w 59"/>
                  <a:gd name="T1" fmla="*/ 45 h 62"/>
                  <a:gd name="T2" fmla="*/ 38 w 59"/>
                  <a:gd name="T3" fmla="*/ 45 h 62"/>
                  <a:gd name="T4" fmla="*/ 45 w 59"/>
                  <a:gd name="T5" fmla="*/ 37 h 62"/>
                  <a:gd name="T6" fmla="*/ 45 w 59"/>
                  <a:gd name="T7" fmla="*/ 37 h 62"/>
                  <a:gd name="T8" fmla="*/ 19 w 59"/>
                  <a:gd name="T9" fmla="*/ 16 h 62"/>
                  <a:gd name="T10" fmla="*/ 19 w 59"/>
                  <a:gd name="T11" fmla="*/ 16 h 62"/>
                  <a:gd name="T12" fmla="*/ 13 w 59"/>
                  <a:gd name="T13" fmla="*/ 24 h 62"/>
                  <a:gd name="T14" fmla="*/ 13 w 59"/>
                  <a:gd name="T15" fmla="*/ 24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1" y="42"/>
                      <a:pt x="43" y="39"/>
                      <a:pt x="45" y="37"/>
                    </a:cubicBezTo>
                    <a:lnTo>
                      <a:pt x="45" y="37"/>
                    </a:lnTo>
                    <a:cubicBezTo>
                      <a:pt x="58" y="20"/>
                      <a:pt x="33" y="0"/>
                      <a:pt x="19" y="16"/>
                    </a:cubicBezTo>
                    <a:lnTo>
                      <a:pt x="19" y="16"/>
                    </a:lnTo>
                    <a:cubicBezTo>
                      <a:pt x="18" y="19"/>
                      <a:pt x="15" y="22"/>
                      <a:pt x="13" y="24"/>
                    </a:cubicBezTo>
                    <a:lnTo>
                      <a:pt x="13" y="24"/>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1" name="Freeform 244">
                <a:extLst>
                  <a:ext uri="{FF2B5EF4-FFF2-40B4-BE49-F238E27FC236}">
                    <a16:creationId xmlns:a16="http://schemas.microsoft.com/office/drawing/2014/main" id="{9B175F55-D4AE-7848-ADBF-BC276A894BD2}"/>
                  </a:ext>
                </a:extLst>
              </p:cNvPr>
              <p:cNvSpPr>
                <a:spLocks noChangeArrowheads="1"/>
              </p:cNvSpPr>
              <p:nvPr/>
            </p:nvSpPr>
            <p:spPr bwMode="auto">
              <a:xfrm>
                <a:off x="3306108" y="3443402"/>
                <a:ext cx="14041" cy="14042"/>
              </a:xfrm>
              <a:custGeom>
                <a:avLst/>
                <a:gdLst>
                  <a:gd name="T0" fmla="*/ 17 w 56"/>
                  <a:gd name="T1" fmla="*/ 17 h 58"/>
                  <a:gd name="T2" fmla="*/ 17 w 56"/>
                  <a:gd name="T3" fmla="*/ 17 h 58"/>
                  <a:gd name="T4" fmla="*/ 14 w 56"/>
                  <a:gd name="T5" fmla="*/ 20 h 58"/>
                  <a:gd name="T6" fmla="*/ 14 w 56"/>
                  <a:gd name="T7" fmla="*/ 20 h 58"/>
                  <a:gd name="T8" fmla="*/ 39 w 56"/>
                  <a:gd name="T9" fmla="*/ 41 h 58"/>
                  <a:gd name="T10" fmla="*/ 39 w 56"/>
                  <a:gd name="T11" fmla="*/ 41 h 58"/>
                  <a:gd name="T12" fmla="*/ 42 w 56"/>
                  <a:gd name="T13" fmla="*/ 37 h 58"/>
                  <a:gd name="T14" fmla="*/ 42 w 56"/>
                  <a:gd name="T15" fmla="*/ 37 h 58"/>
                  <a:gd name="T16" fmla="*/ 17 w 56"/>
                  <a:gd name="T17"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7" y="17"/>
                    </a:moveTo>
                    <a:lnTo>
                      <a:pt x="17" y="17"/>
                    </a:lnTo>
                    <a:cubicBezTo>
                      <a:pt x="16" y="18"/>
                      <a:pt x="15" y="19"/>
                      <a:pt x="14" y="20"/>
                    </a:cubicBezTo>
                    <a:lnTo>
                      <a:pt x="14" y="20"/>
                    </a:lnTo>
                    <a:cubicBezTo>
                      <a:pt x="0" y="37"/>
                      <a:pt x="25" y="57"/>
                      <a:pt x="39" y="41"/>
                    </a:cubicBezTo>
                    <a:lnTo>
                      <a:pt x="39" y="41"/>
                    </a:lnTo>
                    <a:cubicBezTo>
                      <a:pt x="40" y="40"/>
                      <a:pt x="41" y="39"/>
                      <a:pt x="42" y="37"/>
                    </a:cubicBezTo>
                    <a:lnTo>
                      <a:pt x="42" y="37"/>
                    </a:lnTo>
                    <a:cubicBezTo>
                      <a:pt x="55" y="21"/>
                      <a:pt x="30" y="0"/>
                      <a:pt x="17"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2" name="Freeform 245">
                <a:extLst>
                  <a:ext uri="{FF2B5EF4-FFF2-40B4-BE49-F238E27FC236}">
                    <a16:creationId xmlns:a16="http://schemas.microsoft.com/office/drawing/2014/main" id="{38DE8D2B-6C55-F24E-B0BF-9AD1E65A3E20}"/>
                  </a:ext>
                </a:extLst>
              </p:cNvPr>
              <p:cNvSpPr>
                <a:spLocks noChangeArrowheads="1"/>
              </p:cNvSpPr>
              <p:nvPr/>
            </p:nvSpPr>
            <p:spPr bwMode="auto">
              <a:xfrm>
                <a:off x="3352552" y="3475805"/>
                <a:ext cx="14042" cy="14042"/>
              </a:xfrm>
              <a:custGeom>
                <a:avLst/>
                <a:gdLst>
                  <a:gd name="T0" fmla="*/ 16 w 58"/>
                  <a:gd name="T1" fmla="*/ 38 h 56"/>
                  <a:gd name="T2" fmla="*/ 16 w 58"/>
                  <a:gd name="T3" fmla="*/ 38 h 56"/>
                  <a:gd name="T4" fmla="*/ 20 w 58"/>
                  <a:gd name="T5" fmla="*/ 42 h 56"/>
                  <a:gd name="T6" fmla="*/ 20 w 58"/>
                  <a:gd name="T7" fmla="*/ 42 h 56"/>
                  <a:gd name="T8" fmla="*/ 41 w 58"/>
                  <a:gd name="T9" fmla="*/ 17 h 56"/>
                  <a:gd name="T10" fmla="*/ 41 w 58"/>
                  <a:gd name="T11" fmla="*/ 17 h 56"/>
                  <a:gd name="T12" fmla="*/ 37 w 58"/>
                  <a:gd name="T13" fmla="*/ 13 h 56"/>
                  <a:gd name="T14" fmla="*/ 37 w 58"/>
                  <a:gd name="T15" fmla="*/ 13 h 56"/>
                  <a:gd name="T16" fmla="*/ 16 w 58"/>
                  <a:gd name="T1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6">
                    <a:moveTo>
                      <a:pt x="16" y="38"/>
                    </a:moveTo>
                    <a:lnTo>
                      <a:pt x="16" y="38"/>
                    </a:lnTo>
                    <a:cubicBezTo>
                      <a:pt x="17" y="39"/>
                      <a:pt x="19" y="41"/>
                      <a:pt x="20" y="42"/>
                    </a:cubicBezTo>
                    <a:lnTo>
                      <a:pt x="20" y="42"/>
                    </a:lnTo>
                    <a:cubicBezTo>
                      <a:pt x="37" y="55"/>
                      <a:pt x="57" y="30"/>
                      <a:pt x="41" y="17"/>
                    </a:cubicBezTo>
                    <a:lnTo>
                      <a:pt x="41" y="17"/>
                    </a:lnTo>
                    <a:cubicBezTo>
                      <a:pt x="40" y="16"/>
                      <a:pt x="38" y="14"/>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3" name="Freeform 246">
                <a:extLst>
                  <a:ext uri="{FF2B5EF4-FFF2-40B4-BE49-F238E27FC236}">
                    <a16:creationId xmlns:a16="http://schemas.microsoft.com/office/drawing/2014/main" id="{0794B10A-490A-5C47-B4BB-B891CE1646DA}"/>
                  </a:ext>
                </a:extLst>
              </p:cNvPr>
              <p:cNvSpPr>
                <a:spLocks noChangeArrowheads="1"/>
              </p:cNvSpPr>
              <p:nvPr/>
            </p:nvSpPr>
            <p:spPr bwMode="auto">
              <a:xfrm>
                <a:off x="3384956" y="3492008"/>
                <a:ext cx="14042" cy="14041"/>
              </a:xfrm>
              <a:custGeom>
                <a:avLst/>
                <a:gdLst>
                  <a:gd name="T0" fmla="*/ 17 w 56"/>
                  <a:gd name="T1" fmla="*/ 16 h 58"/>
                  <a:gd name="T2" fmla="*/ 17 w 56"/>
                  <a:gd name="T3" fmla="*/ 16 h 58"/>
                  <a:gd name="T4" fmla="*/ 13 w 56"/>
                  <a:gd name="T5" fmla="*/ 20 h 58"/>
                  <a:gd name="T6" fmla="*/ 13 w 56"/>
                  <a:gd name="T7" fmla="*/ 20 h 58"/>
                  <a:gd name="T8" fmla="*/ 38 w 56"/>
                  <a:gd name="T9" fmla="*/ 41 h 58"/>
                  <a:gd name="T10" fmla="*/ 38 w 56"/>
                  <a:gd name="T11" fmla="*/ 41 h 58"/>
                  <a:gd name="T12" fmla="*/ 42 w 56"/>
                  <a:gd name="T13" fmla="*/ 37 h 58"/>
                  <a:gd name="T14" fmla="*/ 42 w 56"/>
                  <a:gd name="T15" fmla="*/ 37 h 58"/>
                  <a:gd name="T16" fmla="*/ 17 w 56"/>
                  <a:gd name="T17" fmla="*/ 1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7" y="16"/>
                    </a:moveTo>
                    <a:lnTo>
                      <a:pt x="17" y="16"/>
                    </a:lnTo>
                    <a:cubicBezTo>
                      <a:pt x="15" y="18"/>
                      <a:pt x="14" y="19"/>
                      <a:pt x="13" y="20"/>
                    </a:cubicBezTo>
                    <a:lnTo>
                      <a:pt x="13" y="20"/>
                    </a:lnTo>
                    <a:cubicBezTo>
                      <a:pt x="0" y="36"/>
                      <a:pt x="25" y="57"/>
                      <a:pt x="38" y="41"/>
                    </a:cubicBezTo>
                    <a:lnTo>
                      <a:pt x="38" y="41"/>
                    </a:lnTo>
                    <a:cubicBezTo>
                      <a:pt x="39" y="39"/>
                      <a:pt x="40" y="38"/>
                      <a:pt x="42" y="37"/>
                    </a:cubicBezTo>
                    <a:lnTo>
                      <a:pt x="42" y="37"/>
                    </a:lnTo>
                    <a:cubicBezTo>
                      <a:pt x="55" y="21"/>
                      <a:pt x="30" y="0"/>
                      <a:pt x="17"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4" name="Freeform 247">
                <a:extLst>
                  <a:ext uri="{FF2B5EF4-FFF2-40B4-BE49-F238E27FC236}">
                    <a16:creationId xmlns:a16="http://schemas.microsoft.com/office/drawing/2014/main" id="{AA9CE41D-456A-B946-93AF-9009510AF8C1}"/>
                  </a:ext>
                </a:extLst>
              </p:cNvPr>
              <p:cNvSpPr>
                <a:spLocks noChangeArrowheads="1"/>
              </p:cNvSpPr>
              <p:nvPr/>
            </p:nvSpPr>
            <p:spPr bwMode="auto">
              <a:xfrm>
                <a:off x="3333110" y="3503888"/>
                <a:ext cx="12961" cy="12961"/>
              </a:xfrm>
              <a:custGeom>
                <a:avLst/>
                <a:gdLst>
                  <a:gd name="T0" fmla="*/ 16 w 54"/>
                  <a:gd name="T1" fmla="*/ 39 h 53"/>
                  <a:gd name="T2" fmla="*/ 16 w 54"/>
                  <a:gd name="T3" fmla="*/ 39 h 53"/>
                  <a:gd name="T4" fmla="*/ 37 w 54"/>
                  <a:gd name="T5" fmla="*/ 14 h 53"/>
                  <a:gd name="T6" fmla="*/ 37 w 54"/>
                  <a:gd name="T7" fmla="*/ 14 h 53"/>
                  <a:gd name="T8" fmla="*/ 16 w 54"/>
                  <a:gd name="T9" fmla="*/ 39 h 53"/>
                </a:gdLst>
                <a:ahLst/>
                <a:cxnLst>
                  <a:cxn ang="0">
                    <a:pos x="T0" y="T1"/>
                  </a:cxn>
                  <a:cxn ang="0">
                    <a:pos x="T2" y="T3"/>
                  </a:cxn>
                  <a:cxn ang="0">
                    <a:pos x="T4" y="T5"/>
                  </a:cxn>
                  <a:cxn ang="0">
                    <a:pos x="T6" y="T7"/>
                  </a:cxn>
                  <a:cxn ang="0">
                    <a:pos x="T8" y="T9"/>
                  </a:cxn>
                </a:cxnLst>
                <a:rect l="0" t="0" r="r" b="b"/>
                <a:pathLst>
                  <a:path w="54" h="53">
                    <a:moveTo>
                      <a:pt x="16" y="39"/>
                    </a:moveTo>
                    <a:lnTo>
                      <a:pt x="16" y="39"/>
                    </a:lnTo>
                    <a:cubicBezTo>
                      <a:pt x="32" y="52"/>
                      <a:pt x="53" y="27"/>
                      <a:pt x="37" y="14"/>
                    </a:cubicBezTo>
                    <a:lnTo>
                      <a:pt x="37" y="14"/>
                    </a:lnTo>
                    <a:cubicBezTo>
                      <a:pt x="20" y="0"/>
                      <a:pt x="0" y="26"/>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5" name="Freeform 248">
                <a:extLst>
                  <a:ext uri="{FF2B5EF4-FFF2-40B4-BE49-F238E27FC236}">
                    <a16:creationId xmlns:a16="http://schemas.microsoft.com/office/drawing/2014/main" id="{AD2A80F6-8B68-9040-9486-B12385922748}"/>
                  </a:ext>
                </a:extLst>
              </p:cNvPr>
              <p:cNvSpPr>
                <a:spLocks noChangeArrowheads="1"/>
              </p:cNvSpPr>
              <p:nvPr/>
            </p:nvSpPr>
            <p:spPr bwMode="auto">
              <a:xfrm>
                <a:off x="3339591" y="3463925"/>
                <a:ext cx="14042" cy="14041"/>
              </a:xfrm>
              <a:custGeom>
                <a:avLst/>
                <a:gdLst>
                  <a:gd name="T0" fmla="*/ 40 w 58"/>
                  <a:gd name="T1" fmla="*/ 17 h 57"/>
                  <a:gd name="T2" fmla="*/ 40 w 58"/>
                  <a:gd name="T3" fmla="*/ 17 h 57"/>
                  <a:gd name="T4" fmla="*/ 36 w 58"/>
                  <a:gd name="T5" fmla="*/ 13 h 57"/>
                  <a:gd name="T6" fmla="*/ 36 w 58"/>
                  <a:gd name="T7" fmla="*/ 13 h 57"/>
                  <a:gd name="T8" fmla="*/ 16 w 58"/>
                  <a:gd name="T9" fmla="*/ 38 h 57"/>
                  <a:gd name="T10" fmla="*/ 16 w 58"/>
                  <a:gd name="T11" fmla="*/ 38 h 57"/>
                  <a:gd name="T12" fmla="*/ 20 w 58"/>
                  <a:gd name="T13" fmla="*/ 42 h 57"/>
                  <a:gd name="T14" fmla="*/ 20 w 58"/>
                  <a:gd name="T15" fmla="*/ 42 h 57"/>
                  <a:gd name="T16" fmla="*/ 40 w 58"/>
                  <a:gd name="T17"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40" y="17"/>
                    </a:moveTo>
                    <a:lnTo>
                      <a:pt x="40" y="17"/>
                    </a:lnTo>
                    <a:cubicBezTo>
                      <a:pt x="39" y="16"/>
                      <a:pt x="38" y="14"/>
                      <a:pt x="36" y="13"/>
                    </a:cubicBezTo>
                    <a:lnTo>
                      <a:pt x="36" y="13"/>
                    </a:lnTo>
                    <a:cubicBezTo>
                      <a:pt x="20" y="0"/>
                      <a:pt x="0" y="26"/>
                      <a:pt x="16" y="38"/>
                    </a:cubicBezTo>
                    <a:lnTo>
                      <a:pt x="16" y="38"/>
                    </a:lnTo>
                    <a:cubicBezTo>
                      <a:pt x="18" y="40"/>
                      <a:pt x="19" y="41"/>
                      <a:pt x="20" y="42"/>
                    </a:cubicBezTo>
                    <a:lnTo>
                      <a:pt x="20" y="42"/>
                    </a:lnTo>
                    <a:cubicBezTo>
                      <a:pt x="36" y="56"/>
                      <a:pt x="57" y="30"/>
                      <a:pt x="40"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6" name="Freeform 249">
                <a:extLst>
                  <a:ext uri="{FF2B5EF4-FFF2-40B4-BE49-F238E27FC236}">
                    <a16:creationId xmlns:a16="http://schemas.microsoft.com/office/drawing/2014/main" id="{BB3CF11B-8E62-B14A-880A-AA9654E46D1A}"/>
                  </a:ext>
                </a:extLst>
              </p:cNvPr>
              <p:cNvSpPr>
                <a:spLocks noChangeArrowheads="1"/>
              </p:cNvSpPr>
              <p:nvPr/>
            </p:nvSpPr>
            <p:spPr bwMode="auto">
              <a:xfrm>
                <a:off x="3316909" y="3465004"/>
                <a:ext cx="12961" cy="12961"/>
              </a:xfrm>
              <a:custGeom>
                <a:avLst/>
                <a:gdLst>
                  <a:gd name="T0" fmla="*/ 16 w 54"/>
                  <a:gd name="T1" fmla="*/ 38 h 53"/>
                  <a:gd name="T2" fmla="*/ 16 w 54"/>
                  <a:gd name="T3" fmla="*/ 38 h 53"/>
                  <a:gd name="T4" fmla="*/ 37 w 54"/>
                  <a:gd name="T5" fmla="*/ 13 h 53"/>
                  <a:gd name="T6" fmla="*/ 37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3" y="52"/>
                      <a:pt x="53" y="27"/>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7" name="Freeform 250">
                <a:extLst>
                  <a:ext uri="{FF2B5EF4-FFF2-40B4-BE49-F238E27FC236}">
                    <a16:creationId xmlns:a16="http://schemas.microsoft.com/office/drawing/2014/main" id="{EF6BBC98-66DD-D745-99D6-9C825EDD3FEB}"/>
                  </a:ext>
                </a:extLst>
              </p:cNvPr>
              <p:cNvSpPr>
                <a:spLocks noChangeArrowheads="1"/>
              </p:cNvSpPr>
              <p:nvPr/>
            </p:nvSpPr>
            <p:spPr bwMode="auto">
              <a:xfrm>
                <a:off x="3299627" y="3502809"/>
                <a:ext cx="12961" cy="12961"/>
              </a:xfrm>
              <a:custGeom>
                <a:avLst/>
                <a:gdLst>
                  <a:gd name="T0" fmla="*/ 16 w 54"/>
                  <a:gd name="T1" fmla="*/ 38 h 53"/>
                  <a:gd name="T2" fmla="*/ 16 w 54"/>
                  <a:gd name="T3" fmla="*/ 38 h 53"/>
                  <a:gd name="T4" fmla="*/ 36 w 54"/>
                  <a:gd name="T5" fmla="*/ 13 h 53"/>
                  <a:gd name="T6" fmla="*/ 36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2" y="52"/>
                      <a:pt x="53" y="27"/>
                      <a:pt x="36" y="13"/>
                    </a:cubicBezTo>
                    <a:lnTo>
                      <a:pt x="36"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8" name="Freeform 251">
                <a:extLst>
                  <a:ext uri="{FF2B5EF4-FFF2-40B4-BE49-F238E27FC236}">
                    <a16:creationId xmlns:a16="http://schemas.microsoft.com/office/drawing/2014/main" id="{3A5D0F9A-810C-0B43-BFC6-E63690C551EB}"/>
                  </a:ext>
                </a:extLst>
              </p:cNvPr>
              <p:cNvSpPr>
                <a:spLocks noChangeArrowheads="1"/>
              </p:cNvSpPr>
              <p:nvPr/>
            </p:nvSpPr>
            <p:spPr bwMode="auto">
              <a:xfrm>
                <a:off x="3321230" y="3541693"/>
                <a:ext cx="10801" cy="14041"/>
              </a:xfrm>
              <a:custGeom>
                <a:avLst/>
                <a:gdLst>
                  <a:gd name="T0" fmla="*/ 39 w 45"/>
                  <a:gd name="T1" fmla="*/ 26 h 58"/>
                  <a:gd name="T2" fmla="*/ 39 w 45"/>
                  <a:gd name="T3" fmla="*/ 26 h 58"/>
                  <a:gd name="T4" fmla="*/ 7 w 45"/>
                  <a:gd name="T5" fmla="*/ 21 h 58"/>
                  <a:gd name="T6" fmla="*/ 7 w 45"/>
                  <a:gd name="T7" fmla="*/ 21 h 58"/>
                  <a:gd name="T8" fmla="*/ 4 w 45"/>
                  <a:gd name="T9" fmla="*/ 32 h 58"/>
                  <a:gd name="T10" fmla="*/ 4 w 45"/>
                  <a:gd name="T11" fmla="*/ 32 h 58"/>
                  <a:gd name="T12" fmla="*/ 37 w 45"/>
                  <a:gd name="T13" fmla="*/ 37 h 58"/>
                  <a:gd name="T14" fmla="*/ 37 w 45"/>
                  <a:gd name="T15" fmla="*/ 37 h 58"/>
                  <a:gd name="T16" fmla="*/ 39 w 45"/>
                  <a:gd name="T17" fmla="*/ 2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9" y="26"/>
                    </a:moveTo>
                    <a:lnTo>
                      <a:pt x="39" y="26"/>
                    </a:lnTo>
                    <a:cubicBezTo>
                      <a:pt x="44" y="5"/>
                      <a:pt x="11" y="0"/>
                      <a:pt x="7" y="21"/>
                    </a:cubicBezTo>
                    <a:lnTo>
                      <a:pt x="7" y="21"/>
                    </a:lnTo>
                    <a:cubicBezTo>
                      <a:pt x="6" y="24"/>
                      <a:pt x="5" y="28"/>
                      <a:pt x="4" y="32"/>
                    </a:cubicBezTo>
                    <a:lnTo>
                      <a:pt x="4" y="32"/>
                    </a:lnTo>
                    <a:cubicBezTo>
                      <a:pt x="0" y="52"/>
                      <a:pt x="33" y="57"/>
                      <a:pt x="37" y="37"/>
                    </a:cubicBezTo>
                    <a:lnTo>
                      <a:pt x="37" y="37"/>
                    </a:lnTo>
                    <a:cubicBezTo>
                      <a:pt x="37" y="33"/>
                      <a:pt x="38" y="29"/>
                      <a:pt x="39"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9" name="Freeform 252">
                <a:extLst>
                  <a:ext uri="{FF2B5EF4-FFF2-40B4-BE49-F238E27FC236}">
                    <a16:creationId xmlns:a16="http://schemas.microsoft.com/office/drawing/2014/main" id="{18CB8CE0-BFAC-0149-BC7E-75A375031303}"/>
                  </a:ext>
                </a:extLst>
              </p:cNvPr>
              <p:cNvSpPr>
                <a:spLocks noChangeArrowheads="1"/>
              </p:cNvSpPr>
              <p:nvPr/>
            </p:nvSpPr>
            <p:spPr bwMode="auto">
              <a:xfrm>
                <a:off x="3270464" y="3530892"/>
                <a:ext cx="12961" cy="12961"/>
              </a:xfrm>
              <a:custGeom>
                <a:avLst/>
                <a:gdLst>
                  <a:gd name="T0" fmla="*/ 16 w 54"/>
                  <a:gd name="T1" fmla="*/ 38 h 52"/>
                  <a:gd name="T2" fmla="*/ 16 w 54"/>
                  <a:gd name="T3" fmla="*/ 38 h 52"/>
                  <a:gd name="T4" fmla="*/ 37 w 54"/>
                  <a:gd name="T5" fmla="*/ 13 h 52"/>
                  <a:gd name="T6" fmla="*/ 37 w 54"/>
                  <a:gd name="T7" fmla="*/ 13 h 52"/>
                  <a:gd name="T8" fmla="*/ 16 w 54"/>
                  <a:gd name="T9" fmla="*/ 38 h 52"/>
                </a:gdLst>
                <a:ahLst/>
                <a:cxnLst>
                  <a:cxn ang="0">
                    <a:pos x="T0" y="T1"/>
                  </a:cxn>
                  <a:cxn ang="0">
                    <a:pos x="T2" y="T3"/>
                  </a:cxn>
                  <a:cxn ang="0">
                    <a:pos x="T4" y="T5"/>
                  </a:cxn>
                  <a:cxn ang="0">
                    <a:pos x="T6" y="T7"/>
                  </a:cxn>
                  <a:cxn ang="0">
                    <a:pos x="T8" y="T9"/>
                  </a:cxn>
                </a:cxnLst>
                <a:rect l="0" t="0" r="r" b="b"/>
                <a:pathLst>
                  <a:path w="54" h="52">
                    <a:moveTo>
                      <a:pt x="16" y="38"/>
                    </a:moveTo>
                    <a:lnTo>
                      <a:pt x="16" y="38"/>
                    </a:lnTo>
                    <a:cubicBezTo>
                      <a:pt x="32" y="51"/>
                      <a:pt x="53" y="26"/>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0" name="Freeform 253">
                <a:extLst>
                  <a:ext uri="{FF2B5EF4-FFF2-40B4-BE49-F238E27FC236}">
                    <a16:creationId xmlns:a16="http://schemas.microsoft.com/office/drawing/2014/main" id="{A9A90F94-F5DE-C440-A8E6-E50D4B7A6FAD}"/>
                  </a:ext>
                </a:extLst>
              </p:cNvPr>
              <p:cNvSpPr>
                <a:spLocks noChangeArrowheads="1"/>
              </p:cNvSpPr>
              <p:nvPr/>
            </p:nvSpPr>
            <p:spPr bwMode="auto">
              <a:xfrm>
                <a:off x="3245622" y="3566535"/>
                <a:ext cx="14041" cy="14042"/>
              </a:xfrm>
              <a:custGeom>
                <a:avLst/>
                <a:gdLst>
                  <a:gd name="T0" fmla="*/ 40 w 58"/>
                  <a:gd name="T1" fmla="*/ 16 h 56"/>
                  <a:gd name="T2" fmla="*/ 40 w 58"/>
                  <a:gd name="T3" fmla="*/ 16 h 56"/>
                  <a:gd name="T4" fmla="*/ 36 w 58"/>
                  <a:gd name="T5" fmla="*/ 12 h 56"/>
                  <a:gd name="T6" fmla="*/ 36 w 58"/>
                  <a:gd name="T7" fmla="*/ 12 h 56"/>
                  <a:gd name="T8" fmla="*/ 16 w 58"/>
                  <a:gd name="T9" fmla="*/ 38 h 56"/>
                  <a:gd name="T10" fmla="*/ 16 w 58"/>
                  <a:gd name="T11" fmla="*/ 38 h 56"/>
                  <a:gd name="T12" fmla="*/ 20 w 58"/>
                  <a:gd name="T13" fmla="*/ 41 h 56"/>
                  <a:gd name="T14" fmla="*/ 20 w 58"/>
                  <a:gd name="T15" fmla="*/ 41 h 56"/>
                  <a:gd name="T16" fmla="*/ 40 w 58"/>
                  <a:gd name="T17"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6">
                    <a:moveTo>
                      <a:pt x="40" y="16"/>
                    </a:moveTo>
                    <a:lnTo>
                      <a:pt x="40" y="16"/>
                    </a:lnTo>
                    <a:cubicBezTo>
                      <a:pt x="39" y="15"/>
                      <a:pt x="38" y="14"/>
                      <a:pt x="36" y="12"/>
                    </a:cubicBezTo>
                    <a:lnTo>
                      <a:pt x="36" y="12"/>
                    </a:lnTo>
                    <a:cubicBezTo>
                      <a:pt x="20" y="0"/>
                      <a:pt x="0" y="25"/>
                      <a:pt x="16" y="38"/>
                    </a:cubicBezTo>
                    <a:lnTo>
                      <a:pt x="16" y="38"/>
                    </a:lnTo>
                    <a:cubicBezTo>
                      <a:pt x="17" y="39"/>
                      <a:pt x="18" y="40"/>
                      <a:pt x="20" y="41"/>
                    </a:cubicBezTo>
                    <a:lnTo>
                      <a:pt x="20" y="41"/>
                    </a:lnTo>
                    <a:cubicBezTo>
                      <a:pt x="36" y="55"/>
                      <a:pt x="57" y="30"/>
                      <a:pt x="40"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1" name="Freeform 254">
                <a:extLst>
                  <a:ext uri="{FF2B5EF4-FFF2-40B4-BE49-F238E27FC236}">
                    <a16:creationId xmlns:a16="http://schemas.microsoft.com/office/drawing/2014/main" id="{0AABEE58-6124-6A4C-B7C7-6C5934C6E685}"/>
                  </a:ext>
                </a:extLst>
              </p:cNvPr>
              <p:cNvSpPr>
                <a:spLocks noChangeArrowheads="1"/>
              </p:cNvSpPr>
              <p:nvPr/>
            </p:nvSpPr>
            <p:spPr bwMode="auto">
              <a:xfrm>
                <a:off x="3285585" y="3566535"/>
                <a:ext cx="14042" cy="14042"/>
              </a:xfrm>
              <a:custGeom>
                <a:avLst/>
                <a:gdLst>
                  <a:gd name="T0" fmla="*/ 16 w 56"/>
                  <a:gd name="T1" fmla="*/ 17 h 58"/>
                  <a:gd name="T2" fmla="*/ 16 w 56"/>
                  <a:gd name="T3" fmla="*/ 17 h 58"/>
                  <a:gd name="T4" fmla="*/ 14 w 56"/>
                  <a:gd name="T5" fmla="*/ 21 h 58"/>
                  <a:gd name="T6" fmla="*/ 14 w 56"/>
                  <a:gd name="T7" fmla="*/ 21 h 58"/>
                  <a:gd name="T8" fmla="*/ 39 w 56"/>
                  <a:gd name="T9" fmla="*/ 41 h 58"/>
                  <a:gd name="T10" fmla="*/ 39 w 56"/>
                  <a:gd name="T11" fmla="*/ 41 h 58"/>
                  <a:gd name="T12" fmla="*/ 42 w 56"/>
                  <a:gd name="T13" fmla="*/ 37 h 58"/>
                  <a:gd name="T14" fmla="*/ 42 w 56"/>
                  <a:gd name="T15" fmla="*/ 37 h 58"/>
                  <a:gd name="T16" fmla="*/ 16 w 56"/>
                  <a:gd name="T17"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6" y="17"/>
                    </a:moveTo>
                    <a:lnTo>
                      <a:pt x="16" y="17"/>
                    </a:lnTo>
                    <a:cubicBezTo>
                      <a:pt x="15" y="18"/>
                      <a:pt x="15" y="19"/>
                      <a:pt x="14" y="21"/>
                    </a:cubicBezTo>
                    <a:lnTo>
                      <a:pt x="14" y="21"/>
                    </a:lnTo>
                    <a:cubicBezTo>
                      <a:pt x="0" y="37"/>
                      <a:pt x="25" y="57"/>
                      <a:pt x="39" y="41"/>
                    </a:cubicBezTo>
                    <a:lnTo>
                      <a:pt x="39" y="41"/>
                    </a:lnTo>
                    <a:cubicBezTo>
                      <a:pt x="40" y="40"/>
                      <a:pt x="40" y="39"/>
                      <a:pt x="42" y="37"/>
                    </a:cubicBezTo>
                    <a:lnTo>
                      <a:pt x="42" y="37"/>
                    </a:lnTo>
                    <a:cubicBezTo>
                      <a:pt x="55" y="21"/>
                      <a:pt x="30" y="0"/>
                      <a:pt x="16"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2" name="Freeform 255">
                <a:extLst>
                  <a:ext uri="{FF2B5EF4-FFF2-40B4-BE49-F238E27FC236}">
                    <a16:creationId xmlns:a16="http://schemas.microsoft.com/office/drawing/2014/main" id="{7E745E75-DD18-D24E-8DD8-E8D192C6D1A7}"/>
                  </a:ext>
                </a:extLst>
              </p:cNvPr>
              <p:cNvSpPr>
                <a:spLocks noChangeArrowheads="1"/>
              </p:cNvSpPr>
              <p:nvPr/>
            </p:nvSpPr>
            <p:spPr bwMode="auto">
              <a:xfrm>
                <a:off x="3313668" y="3614060"/>
                <a:ext cx="12961" cy="15122"/>
              </a:xfrm>
              <a:custGeom>
                <a:avLst/>
                <a:gdLst>
                  <a:gd name="T0" fmla="*/ 44 w 53"/>
                  <a:gd name="T1" fmla="*/ 29 h 60"/>
                  <a:gd name="T2" fmla="*/ 44 w 53"/>
                  <a:gd name="T3" fmla="*/ 29 h 60"/>
                  <a:gd name="T4" fmla="*/ 39 w 53"/>
                  <a:gd name="T5" fmla="*/ 18 h 60"/>
                  <a:gd name="T6" fmla="*/ 39 w 53"/>
                  <a:gd name="T7" fmla="*/ 18 h 60"/>
                  <a:gd name="T8" fmla="*/ 9 w 53"/>
                  <a:gd name="T9" fmla="*/ 30 h 60"/>
                  <a:gd name="T10" fmla="*/ 9 w 53"/>
                  <a:gd name="T11" fmla="*/ 30 h 60"/>
                  <a:gd name="T12" fmla="*/ 13 w 53"/>
                  <a:gd name="T13" fmla="*/ 41 h 60"/>
                  <a:gd name="T14" fmla="*/ 13 w 53"/>
                  <a:gd name="T15" fmla="*/ 41 h 60"/>
                  <a:gd name="T16" fmla="*/ 44 w 53"/>
                  <a:gd name="T17"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0">
                    <a:moveTo>
                      <a:pt x="44" y="29"/>
                    </a:moveTo>
                    <a:lnTo>
                      <a:pt x="44" y="29"/>
                    </a:lnTo>
                    <a:cubicBezTo>
                      <a:pt x="42" y="25"/>
                      <a:pt x="40" y="22"/>
                      <a:pt x="39" y="18"/>
                    </a:cubicBezTo>
                    <a:lnTo>
                      <a:pt x="39" y="18"/>
                    </a:lnTo>
                    <a:cubicBezTo>
                      <a:pt x="30" y="0"/>
                      <a:pt x="0" y="11"/>
                      <a:pt x="9" y="30"/>
                    </a:cubicBezTo>
                    <a:lnTo>
                      <a:pt x="9" y="30"/>
                    </a:lnTo>
                    <a:cubicBezTo>
                      <a:pt x="10" y="34"/>
                      <a:pt x="12" y="37"/>
                      <a:pt x="13" y="41"/>
                    </a:cubicBezTo>
                    <a:lnTo>
                      <a:pt x="13" y="41"/>
                    </a:lnTo>
                    <a:cubicBezTo>
                      <a:pt x="22" y="59"/>
                      <a:pt x="52" y="48"/>
                      <a:pt x="44"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3" name="Freeform 256">
                <a:extLst>
                  <a:ext uri="{FF2B5EF4-FFF2-40B4-BE49-F238E27FC236}">
                    <a16:creationId xmlns:a16="http://schemas.microsoft.com/office/drawing/2014/main" id="{D5F0677A-B00E-914C-A0EF-2AFCE987CC28}"/>
                  </a:ext>
                </a:extLst>
              </p:cNvPr>
              <p:cNvSpPr>
                <a:spLocks noChangeArrowheads="1"/>
              </p:cNvSpPr>
              <p:nvPr/>
            </p:nvSpPr>
            <p:spPr bwMode="auto">
              <a:xfrm>
                <a:off x="3322309" y="3566535"/>
                <a:ext cx="12961" cy="12961"/>
              </a:xfrm>
              <a:custGeom>
                <a:avLst/>
                <a:gdLst>
                  <a:gd name="T0" fmla="*/ 37 w 54"/>
                  <a:gd name="T1" fmla="*/ 13 h 52"/>
                  <a:gd name="T2" fmla="*/ 37 w 54"/>
                  <a:gd name="T3" fmla="*/ 13 h 52"/>
                  <a:gd name="T4" fmla="*/ 17 w 54"/>
                  <a:gd name="T5" fmla="*/ 38 h 52"/>
                  <a:gd name="T6" fmla="*/ 17 w 54"/>
                  <a:gd name="T7" fmla="*/ 38 h 52"/>
                  <a:gd name="T8" fmla="*/ 37 w 54"/>
                  <a:gd name="T9" fmla="*/ 13 h 52"/>
                </a:gdLst>
                <a:ahLst/>
                <a:cxnLst>
                  <a:cxn ang="0">
                    <a:pos x="T0" y="T1"/>
                  </a:cxn>
                  <a:cxn ang="0">
                    <a:pos x="T2" y="T3"/>
                  </a:cxn>
                  <a:cxn ang="0">
                    <a:pos x="T4" y="T5"/>
                  </a:cxn>
                  <a:cxn ang="0">
                    <a:pos x="T6" y="T7"/>
                  </a:cxn>
                  <a:cxn ang="0">
                    <a:pos x="T8" y="T9"/>
                  </a:cxn>
                </a:cxnLst>
                <a:rect l="0" t="0" r="r" b="b"/>
                <a:pathLst>
                  <a:path w="54" h="52">
                    <a:moveTo>
                      <a:pt x="37" y="13"/>
                    </a:moveTo>
                    <a:lnTo>
                      <a:pt x="37" y="13"/>
                    </a:lnTo>
                    <a:cubicBezTo>
                      <a:pt x="21" y="0"/>
                      <a:pt x="0" y="25"/>
                      <a:pt x="17" y="38"/>
                    </a:cubicBezTo>
                    <a:lnTo>
                      <a:pt x="17" y="38"/>
                    </a:lnTo>
                    <a:cubicBezTo>
                      <a:pt x="33" y="51"/>
                      <a:pt x="53" y="26"/>
                      <a:pt x="37"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4" name="Freeform 257">
                <a:extLst>
                  <a:ext uri="{FF2B5EF4-FFF2-40B4-BE49-F238E27FC236}">
                    <a16:creationId xmlns:a16="http://schemas.microsoft.com/office/drawing/2014/main" id="{B7111783-1201-7C46-BA1E-2ABD3DBF1CC4}"/>
                  </a:ext>
                </a:extLst>
              </p:cNvPr>
              <p:cNvSpPr>
                <a:spLocks noChangeArrowheads="1"/>
              </p:cNvSpPr>
              <p:nvPr/>
            </p:nvSpPr>
            <p:spPr bwMode="auto">
              <a:xfrm>
                <a:off x="3167853" y="3699389"/>
                <a:ext cx="12961" cy="12961"/>
              </a:xfrm>
              <a:custGeom>
                <a:avLst/>
                <a:gdLst>
                  <a:gd name="T0" fmla="*/ 37 w 54"/>
                  <a:gd name="T1" fmla="*/ 13 h 53"/>
                  <a:gd name="T2" fmla="*/ 37 w 54"/>
                  <a:gd name="T3" fmla="*/ 13 h 53"/>
                  <a:gd name="T4" fmla="*/ 16 w 54"/>
                  <a:gd name="T5" fmla="*/ 39 h 53"/>
                  <a:gd name="T6" fmla="*/ 16 w 54"/>
                  <a:gd name="T7" fmla="*/ 39 h 53"/>
                  <a:gd name="T8" fmla="*/ 37 w 54"/>
                  <a:gd name="T9" fmla="*/ 13 h 53"/>
                </a:gdLst>
                <a:ahLst/>
                <a:cxnLst>
                  <a:cxn ang="0">
                    <a:pos x="T0" y="T1"/>
                  </a:cxn>
                  <a:cxn ang="0">
                    <a:pos x="T2" y="T3"/>
                  </a:cxn>
                  <a:cxn ang="0">
                    <a:pos x="T4" y="T5"/>
                  </a:cxn>
                  <a:cxn ang="0">
                    <a:pos x="T6" y="T7"/>
                  </a:cxn>
                  <a:cxn ang="0">
                    <a:pos x="T8" y="T9"/>
                  </a:cxn>
                </a:cxnLst>
                <a:rect l="0" t="0" r="r" b="b"/>
                <a:pathLst>
                  <a:path w="54" h="53">
                    <a:moveTo>
                      <a:pt x="37" y="13"/>
                    </a:moveTo>
                    <a:lnTo>
                      <a:pt x="37" y="13"/>
                    </a:lnTo>
                    <a:cubicBezTo>
                      <a:pt x="21" y="0"/>
                      <a:pt x="0" y="25"/>
                      <a:pt x="16" y="39"/>
                    </a:cubicBezTo>
                    <a:lnTo>
                      <a:pt x="16" y="39"/>
                    </a:lnTo>
                    <a:cubicBezTo>
                      <a:pt x="33" y="52"/>
                      <a:pt x="53" y="26"/>
                      <a:pt x="37"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5" name="Freeform 258">
                <a:extLst>
                  <a:ext uri="{FF2B5EF4-FFF2-40B4-BE49-F238E27FC236}">
                    <a16:creationId xmlns:a16="http://schemas.microsoft.com/office/drawing/2014/main" id="{C5F4F2BA-AF5E-D54C-B30B-81DEDB7B56A7}"/>
                  </a:ext>
                </a:extLst>
              </p:cNvPr>
              <p:cNvSpPr>
                <a:spLocks noChangeArrowheads="1"/>
              </p:cNvSpPr>
              <p:nvPr/>
            </p:nvSpPr>
            <p:spPr bwMode="auto">
              <a:xfrm>
                <a:off x="3002596" y="3373195"/>
                <a:ext cx="9721" cy="12961"/>
              </a:xfrm>
              <a:custGeom>
                <a:avLst/>
                <a:gdLst>
                  <a:gd name="T0" fmla="*/ 3 w 39"/>
                  <a:gd name="T1" fmla="*/ 30 h 52"/>
                  <a:gd name="T2" fmla="*/ 3 w 39"/>
                  <a:gd name="T3" fmla="*/ 30 h 52"/>
                  <a:gd name="T4" fmla="*/ 35 w 39"/>
                  <a:gd name="T5" fmla="*/ 27 h 52"/>
                  <a:gd name="T6" fmla="*/ 35 w 39"/>
                  <a:gd name="T7" fmla="*/ 27 h 52"/>
                  <a:gd name="T8" fmla="*/ 34 w 39"/>
                  <a:gd name="T9" fmla="*/ 21 h 52"/>
                  <a:gd name="T10" fmla="*/ 34 w 39"/>
                  <a:gd name="T11" fmla="*/ 21 h 52"/>
                  <a:gd name="T12" fmla="*/ 2 w 39"/>
                  <a:gd name="T13" fmla="*/ 24 h 52"/>
                  <a:gd name="T14" fmla="*/ 2 w 39"/>
                  <a:gd name="T15" fmla="*/ 24 h 52"/>
                  <a:gd name="T16" fmla="*/ 3 w 39"/>
                  <a:gd name="T17" fmla="*/ 3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2">
                    <a:moveTo>
                      <a:pt x="3" y="30"/>
                    </a:moveTo>
                    <a:lnTo>
                      <a:pt x="3" y="30"/>
                    </a:lnTo>
                    <a:cubicBezTo>
                      <a:pt x="5" y="51"/>
                      <a:pt x="38" y="47"/>
                      <a:pt x="35" y="27"/>
                    </a:cubicBezTo>
                    <a:lnTo>
                      <a:pt x="35" y="27"/>
                    </a:lnTo>
                    <a:cubicBezTo>
                      <a:pt x="34" y="25"/>
                      <a:pt x="34" y="23"/>
                      <a:pt x="34" y="21"/>
                    </a:cubicBezTo>
                    <a:lnTo>
                      <a:pt x="34" y="21"/>
                    </a:lnTo>
                    <a:cubicBezTo>
                      <a:pt x="32" y="0"/>
                      <a:pt x="0" y="3"/>
                      <a:pt x="2" y="24"/>
                    </a:cubicBezTo>
                    <a:lnTo>
                      <a:pt x="2" y="24"/>
                    </a:lnTo>
                    <a:cubicBezTo>
                      <a:pt x="2" y="26"/>
                      <a:pt x="2" y="28"/>
                      <a:pt x="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6" name="Freeform 259">
                <a:extLst>
                  <a:ext uri="{FF2B5EF4-FFF2-40B4-BE49-F238E27FC236}">
                    <a16:creationId xmlns:a16="http://schemas.microsoft.com/office/drawing/2014/main" id="{6FCA26A8-1017-B44C-B559-3A7459FE3FC0}"/>
                  </a:ext>
                </a:extLst>
              </p:cNvPr>
              <p:cNvSpPr>
                <a:spLocks noChangeArrowheads="1"/>
              </p:cNvSpPr>
              <p:nvPr/>
            </p:nvSpPr>
            <p:spPr bwMode="auto">
              <a:xfrm>
                <a:off x="2987474" y="3364554"/>
                <a:ext cx="10801" cy="10801"/>
              </a:xfrm>
              <a:custGeom>
                <a:avLst/>
                <a:gdLst>
                  <a:gd name="T0" fmla="*/ 28 w 46"/>
                  <a:gd name="T1" fmla="*/ 10 h 44"/>
                  <a:gd name="T2" fmla="*/ 28 w 46"/>
                  <a:gd name="T3" fmla="*/ 10 h 44"/>
                  <a:gd name="T4" fmla="*/ 28 w 46"/>
                  <a:gd name="T5" fmla="*/ 10 h 44"/>
                  <a:gd name="T6" fmla="*/ 28 w 46"/>
                  <a:gd name="T7" fmla="*/ 10 h 44"/>
                  <a:gd name="T8" fmla="*/ 24 w 46"/>
                  <a:gd name="T9" fmla="*/ 10 h 44"/>
                  <a:gd name="T10" fmla="*/ 24 w 46"/>
                  <a:gd name="T11" fmla="*/ 10 h 44"/>
                  <a:gd name="T12" fmla="*/ 28 w 46"/>
                  <a:gd name="T13" fmla="*/ 10 h 44"/>
                  <a:gd name="T14" fmla="*/ 34 w 46"/>
                  <a:gd name="T15" fmla="*/ 15 h 44"/>
                  <a:gd name="T16" fmla="*/ 34 w 46"/>
                  <a:gd name="T17" fmla="*/ 15 h 44"/>
                  <a:gd name="T18" fmla="*/ 35 w 46"/>
                  <a:gd name="T19" fmla="*/ 19 h 44"/>
                  <a:gd name="T20" fmla="*/ 35 w 46"/>
                  <a:gd name="T21" fmla="*/ 19 h 44"/>
                  <a:gd name="T22" fmla="*/ 34 w 46"/>
                  <a:gd name="T23" fmla="*/ 15 h 44"/>
                  <a:gd name="T24" fmla="*/ 27 w 46"/>
                  <a:gd name="T25" fmla="*/ 42 h 44"/>
                  <a:gd name="T26" fmla="*/ 27 w 46"/>
                  <a:gd name="T27" fmla="*/ 42 h 44"/>
                  <a:gd name="T28" fmla="*/ 32 w 46"/>
                  <a:gd name="T29" fmla="*/ 12 h 44"/>
                  <a:gd name="T30" fmla="*/ 32 w 46"/>
                  <a:gd name="T31" fmla="*/ 12 h 44"/>
                  <a:gd name="T32" fmla="*/ 3 w 46"/>
                  <a:gd name="T33" fmla="*/ 23 h 44"/>
                  <a:gd name="T34" fmla="*/ 3 w 46"/>
                  <a:gd name="T35" fmla="*/ 23 h 44"/>
                  <a:gd name="T36" fmla="*/ 27 w 46"/>
                  <a:gd name="T37"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4">
                    <a:moveTo>
                      <a:pt x="28" y="10"/>
                    </a:moveTo>
                    <a:lnTo>
                      <a:pt x="28" y="10"/>
                    </a:lnTo>
                    <a:lnTo>
                      <a:pt x="28" y="10"/>
                    </a:lnTo>
                    <a:lnTo>
                      <a:pt x="28" y="10"/>
                    </a:lnTo>
                    <a:cubicBezTo>
                      <a:pt x="27" y="10"/>
                      <a:pt x="25" y="10"/>
                      <a:pt x="24" y="10"/>
                    </a:cubicBezTo>
                    <a:lnTo>
                      <a:pt x="24" y="10"/>
                    </a:lnTo>
                    <a:cubicBezTo>
                      <a:pt x="25" y="10"/>
                      <a:pt x="27" y="10"/>
                      <a:pt x="28" y="10"/>
                    </a:cubicBezTo>
                    <a:close/>
                    <a:moveTo>
                      <a:pt x="34" y="15"/>
                    </a:moveTo>
                    <a:lnTo>
                      <a:pt x="34" y="15"/>
                    </a:lnTo>
                    <a:cubicBezTo>
                      <a:pt x="35" y="17"/>
                      <a:pt x="35" y="18"/>
                      <a:pt x="35" y="19"/>
                    </a:cubicBezTo>
                    <a:lnTo>
                      <a:pt x="35" y="19"/>
                    </a:lnTo>
                    <a:cubicBezTo>
                      <a:pt x="35" y="18"/>
                      <a:pt x="35" y="17"/>
                      <a:pt x="34" y="15"/>
                    </a:cubicBezTo>
                    <a:close/>
                    <a:moveTo>
                      <a:pt x="27" y="42"/>
                    </a:moveTo>
                    <a:lnTo>
                      <a:pt x="27" y="42"/>
                    </a:lnTo>
                    <a:cubicBezTo>
                      <a:pt x="45" y="41"/>
                      <a:pt x="45" y="19"/>
                      <a:pt x="32" y="12"/>
                    </a:cubicBezTo>
                    <a:lnTo>
                      <a:pt x="32" y="12"/>
                    </a:lnTo>
                    <a:cubicBezTo>
                      <a:pt x="23" y="0"/>
                      <a:pt x="0" y="5"/>
                      <a:pt x="3" y="23"/>
                    </a:cubicBezTo>
                    <a:lnTo>
                      <a:pt x="3" y="23"/>
                    </a:lnTo>
                    <a:cubicBezTo>
                      <a:pt x="5" y="35"/>
                      <a:pt x="14" y="43"/>
                      <a:pt x="27" y="4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7" name="Freeform 260">
                <a:extLst>
                  <a:ext uri="{FF2B5EF4-FFF2-40B4-BE49-F238E27FC236}">
                    <a16:creationId xmlns:a16="http://schemas.microsoft.com/office/drawing/2014/main" id="{0992D6AF-F779-144A-8FCC-39C88D1FF902}"/>
                  </a:ext>
                </a:extLst>
              </p:cNvPr>
              <p:cNvSpPr>
                <a:spLocks noChangeArrowheads="1"/>
              </p:cNvSpPr>
              <p:nvPr/>
            </p:nvSpPr>
            <p:spPr bwMode="auto">
              <a:xfrm>
                <a:off x="2969112" y="3362394"/>
                <a:ext cx="8641" cy="12961"/>
              </a:xfrm>
              <a:custGeom>
                <a:avLst/>
                <a:gdLst>
                  <a:gd name="T0" fmla="*/ 1 w 36"/>
                  <a:gd name="T1" fmla="*/ 24 h 53"/>
                  <a:gd name="T2" fmla="*/ 1 w 36"/>
                  <a:gd name="T3" fmla="*/ 24 h 53"/>
                  <a:gd name="T4" fmla="*/ 1 w 36"/>
                  <a:gd name="T5" fmla="*/ 30 h 53"/>
                  <a:gd name="T6" fmla="*/ 1 w 36"/>
                  <a:gd name="T7" fmla="*/ 30 h 53"/>
                  <a:gd name="T8" fmla="*/ 34 w 36"/>
                  <a:gd name="T9" fmla="*/ 27 h 53"/>
                  <a:gd name="T10" fmla="*/ 34 w 36"/>
                  <a:gd name="T11" fmla="*/ 27 h 53"/>
                  <a:gd name="T12" fmla="*/ 33 w 36"/>
                  <a:gd name="T13" fmla="*/ 22 h 53"/>
                  <a:gd name="T14" fmla="*/ 33 w 36"/>
                  <a:gd name="T15" fmla="*/ 22 h 53"/>
                  <a:gd name="T16" fmla="*/ 1 w 36"/>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3">
                    <a:moveTo>
                      <a:pt x="1" y="24"/>
                    </a:moveTo>
                    <a:lnTo>
                      <a:pt x="1" y="24"/>
                    </a:lnTo>
                    <a:cubicBezTo>
                      <a:pt x="1" y="27"/>
                      <a:pt x="1" y="29"/>
                      <a:pt x="1" y="30"/>
                    </a:cubicBezTo>
                    <a:lnTo>
                      <a:pt x="1" y="30"/>
                    </a:lnTo>
                    <a:cubicBezTo>
                      <a:pt x="2" y="52"/>
                      <a:pt x="35" y="48"/>
                      <a:pt x="34" y="27"/>
                    </a:cubicBezTo>
                    <a:lnTo>
                      <a:pt x="34" y="27"/>
                    </a:lnTo>
                    <a:cubicBezTo>
                      <a:pt x="33" y="25"/>
                      <a:pt x="33" y="23"/>
                      <a:pt x="33" y="22"/>
                    </a:cubicBezTo>
                    <a:lnTo>
                      <a:pt x="33" y="22"/>
                    </a:lnTo>
                    <a:cubicBezTo>
                      <a:pt x="32" y="0"/>
                      <a:pt x="0" y="4"/>
                      <a:pt x="1"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8" name="Freeform 261">
                <a:extLst>
                  <a:ext uri="{FF2B5EF4-FFF2-40B4-BE49-F238E27FC236}">
                    <a16:creationId xmlns:a16="http://schemas.microsoft.com/office/drawing/2014/main" id="{89E836D4-3DE5-D441-9375-3C095294BF0A}"/>
                  </a:ext>
                </a:extLst>
              </p:cNvPr>
              <p:cNvSpPr>
                <a:spLocks noChangeArrowheads="1"/>
              </p:cNvSpPr>
              <p:nvPr/>
            </p:nvSpPr>
            <p:spPr bwMode="auto">
              <a:xfrm>
                <a:off x="3017717" y="3387236"/>
                <a:ext cx="9721" cy="9721"/>
              </a:xfrm>
              <a:custGeom>
                <a:avLst/>
                <a:gdLst>
                  <a:gd name="T0" fmla="*/ 7 w 38"/>
                  <a:gd name="T1" fmla="*/ 34 h 40"/>
                  <a:gd name="T2" fmla="*/ 7 w 38"/>
                  <a:gd name="T3" fmla="*/ 34 h 40"/>
                  <a:gd name="T4" fmla="*/ 9 w 38"/>
                  <a:gd name="T5" fmla="*/ 35 h 40"/>
                  <a:gd name="T6" fmla="*/ 9 w 38"/>
                  <a:gd name="T7" fmla="*/ 35 h 40"/>
                  <a:gd name="T8" fmla="*/ 25 w 38"/>
                  <a:gd name="T9" fmla="*/ 37 h 40"/>
                  <a:gd name="T10" fmla="*/ 25 w 38"/>
                  <a:gd name="T11" fmla="*/ 37 h 40"/>
                  <a:gd name="T12" fmla="*/ 37 w 38"/>
                  <a:gd name="T13" fmla="*/ 22 h 40"/>
                  <a:gd name="T14" fmla="*/ 37 w 38"/>
                  <a:gd name="T15" fmla="*/ 22 h 40"/>
                  <a:gd name="T16" fmla="*/ 31 w 38"/>
                  <a:gd name="T17" fmla="*/ 7 h 40"/>
                  <a:gd name="T18" fmla="*/ 31 w 38"/>
                  <a:gd name="T19" fmla="*/ 7 h 40"/>
                  <a:gd name="T20" fmla="*/ 30 w 38"/>
                  <a:gd name="T21" fmla="*/ 6 h 40"/>
                  <a:gd name="T22" fmla="*/ 30 w 38"/>
                  <a:gd name="T23" fmla="*/ 6 h 40"/>
                  <a:gd name="T24" fmla="*/ 7 w 38"/>
                  <a:gd name="T25" fmla="*/ 10 h 40"/>
                  <a:gd name="T26" fmla="*/ 7 w 38"/>
                  <a:gd name="T27" fmla="*/ 10 h 40"/>
                  <a:gd name="T28" fmla="*/ 7 w 38"/>
                  <a:gd name="T29"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0">
                    <a:moveTo>
                      <a:pt x="7" y="34"/>
                    </a:moveTo>
                    <a:lnTo>
                      <a:pt x="7" y="34"/>
                    </a:lnTo>
                    <a:cubicBezTo>
                      <a:pt x="8" y="34"/>
                      <a:pt x="8" y="34"/>
                      <a:pt x="9" y="35"/>
                    </a:cubicBezTo>
                    <a:lnTo>
                      <a:pt x="9" y="35"/>
                    </a:lnTo>
                    <a:cubicBezTo>
                      <a:pt x="12" y="38"/>
                      <a:pt x="19" y="39"/>
                      <a:pt x="25" y="37"/>
                    </a:cubicBezTo>
                    <a:lnTo>
                      <a:pt x="25" y="37"/>
                    </a:lnTo>
                    <a:cubicBezTo>
                      <a:pt x="31" y="34"/>
                      <a:pt x="35" y="29"/>
                      <a:pt x="37" y="22"/>
                    </a:cubicBezTo>
                    <a:lnTo>
                      <a:pt x="37" y="22"/>
                    </a:lnTo>
                    <a:cubicBezTo>
                      <a:pt x="37" y="16"/>
                      <a:pt x="35" y="10"/>
                      <a:pt x="31" y="7"/>
                    </a:cubicBezTo>
                    <a:lnTo>
                      <a:pt x="31" y="7"/>
                    </a:lnTo>
                    <a:cubicBezTo>
                      <a:pt x="30" y="6"/>
                      <a:pt x="30" y="6"/>
                      <a:pt x="30" y="6"/>
                    </a:cubicBezTo>
                    <a:lnTo>
                      <a:pt x="30" y="6"/>
                    </a:lnTo>
                    <a:cubicBezTo>
                      <a:pt x="22" y="0"/>
                      <a:pt x="12" y="4"/>
                      <a:pt x="7" y="10"/>
                    </a:cubicBezTo>
                    <a:lnTo>
                      <a:pt x="7" y="10"/>
                    </a:lnTo>
                    <a:cubicBezTo>
                      <a:pt x="2" y="16"/>
                      <a:pt x="0" y="26"/>
                      <a:pt x="7"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9" name="Freeform 262">
                <a:extLst>
                  <a:ext uri="{FF2B5EF4-FFF2-40B4-BE49-F238E27FC236}">
                    <a16:creationId xmlns:a16="http://schemas.microsoft.com/office/drawing/2014/main" id="{84969CEB-CEF9-E949-86A4-7CE97401F940}"/>
                  </a:ext>
                </a:extLst>
              </p:cNvPr>
              <p:cNvSpPr>
                <a:spLocks noChangeArrowheads="1"/>
              </p:cNvSpPr>
              <p:nvPr/>
            </p:nvSpPr>
            <p:spPr bwMode="auto">
              <a:xfrm>
                <a:off x="3103047" y="3595699"/>
                <a:ext cx="12961" cy="14041"/>
              </a:xfrm>
              <a:custGeom>
                <a:avLst/>
                <a:gdLst>
                  <a:gd name="T0" fmla="*/ 15 w 54"/>
                  <a:gd name="T1" fmla="*/ 16 h 56"/>
                  <a:gd name="T2" fmla="*/ 15 w 54"/>
                  <a:gd name="T3" fmla="*/ 16 h 56"/>
                  <a:gd name="T4" fmla="*/ 13 w 54"/>
                  <a:gd name="T5" fmla="*/ 18 h 56"/>
                  <a:gd name="T6" fmla="*/ 13 w 54"/>
                  <a:gd name="T7" fmla="*/ 18 h 56"/>
                  <a:gd name="T8" fmla="*/ 38 w 54"/>
                  <a:gd name="T9" fmla="*/ 39 h 56"/>
                  <a:gd name="T10" fmla="*/ 38 w 54"/>
                  <a:gd name="T11" fmla="*/ 39 h 56"/>
                  <a:gd name="T12" fmla="*/ 40 w 54"/>
                  <a:gd name="T13" fmla="*/ 37 h 56"/>
                  <a:gd name="T14" fmla="*/ 40 w 54"/>
                  <a:gd name="T15" fmla="*/ 37 h 56"/>
                  <a:gd name="T16" fmla="*/ 15 w 54"/>
                  <a:gd name="T17"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6">
                    <a:moveTo>
                      <a:pt x="15" y="16"/>
                    </a:moveTo>
                    <a:lnTo>
                      <a:pt x="15" y="16"/>
                    </a:lnTo>
                    <a:cubicBezTo>
                      <a:pt x="14" y="17"/>
                      <a:pt x="14" y="18"/>
                      <a:pt x="13" y="18"/>
                    </a:cubicBezTo>
                    <a:lnTo>
                      <a:pt x="13" y="18"/>
                    </a:lnTo>
                    <a:cubicBezTo>
                      <a:pt x="0" y="35"/>
                      <a:pt x="25" y="55"/>
                      <a:pt x="38" y="39"/>
                    </a:cubicBezTo>
                    <a:lnTo>
                      <a:pt x="38" y="39"/>
                    </a:lnTo>
                    <a:cubicBezTo>
                      <a:pt x="39" y="38"/>
                      <a:pt x="40" y="38"/>
                      <a:pt x="40" y="37"/>
                    </a:cubicBezTo>
                    <a:lnTo>
                      <a:pt x="40" y="37"/>
                    </a:lnTo>
                    <a:cubicBezTo>
                      <a:pt x="53" y="21"/>
                      <a:pt x="28" y="0"/>
                      <a:pt x="15"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0" name="Freeform 263">
                <a:extLst>
                  <a:ext uri="{FF2B5EF4-FFF2-40B4-BE49-F238E27FC236}">
                    <a16:creationId xmlns:a16="http://schemas.microsoft.com/office/drawing/2014/main" id="{6836073D-2884-DB4D-8966-62C131D392A5}"/>
                  </a:ext>
                </a:extLst>
              </p:cNvPr>
              <p:cNvSpPr>
                <a:spLocks noChangeArrowheads="1"/>
              </p:cNvSpPr>
              <p:nvPr/>
            </p:nvSpPr>
            <p:spPr bwMode="auto">
              <a:xfrm>
                <a:off x="3098726" y="3576256"/>
                <a:ext cx="12961" cy="12961"/>
              </a:xfrm>
              <a:custGeom>
                <a:avLst/>
                <a:gdLst>
                  <a:gd name="T0" fmla="*/ 16 w 53"/>
                  <a:gd name="T1" fmla="*/ 39 h 53"/>
                  <a:gd name="T2" fmla="*/ 16 w 53"/>
                  <a:gd name="T3" fmla="*/ 39 h 53"/>
                  <a:gd name="T4" fmla="*/ 36 w 53"/>
                  <a:gd name="T5" fmla="*/ 14 h 53"/>
                  <a:gd name="T6" fmla="*/ 36 w 53"/>
                  <a:gd name="T7" fmla="*/ 14 h 53"/>
                  <a:gd name="T8" fmla="*/ 16 w 53"/>
                  <a:gd name="T9" fmla="*/ 39 h 53"/>
                </a:gdLst>
                <a:ahLst/>
                <a:cxnLst>
                  <a:cxn ang="0">
                    <a:pos x="T0" y="T1"/>
                  </a:cxn>
                  <a:cxn ang="0">
                    <a:pos x="T2" y="T3"/>
                  </a:cxn>
                  <a:cxn ang="0">
                    <a:pos x="T4" y="T5"/>
                  </a:cxn>
                  <a:cxn ang="0">
                    <a:pos x="T6" y="T7"/>
                  </a:cxn>
                  <a:cxn ang="0">
                    <a:pos x="T8" y="T9"/>
                  </a:cxn>
                </a:cxnLst>
                <a:rect l="0" t="0" r="r" b="b"/>
                <a:pathLst>
                  <a:path w="53" h="53">
                    <a:moveTo>
                      <a:pt x="16" y="39"/>
                    </a:moveTo>
                    <a:lnTo>
                      <a:pt x="16" y="39"/>
                    </a:lnTo>
                    <a:cubicBezTo>
                      <a:pt x="32" y="52"/>
                      <a:pt x="52" y="27"/>
                      <a:pt x="36" y="14"/>
                    </a:cubicBezTo>
                    <a:lnTo>
                      <a:pt x="36" y="14"/>
                    </a:lnTo>
                    <a:cubicBezTo>
                      <a:pt x="20"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1" name="Freeform 264">
                <a:extLst>
                  <a:ext uri="{FF2B5EF4-FFF2-40B4-BE49-F238E27FC236}">
                    <a16:creationId xmlns:a16="http://schemas.microsoft.com/office/drawing/2014/main" id="{33F2D4E6-DC9E-224B-8941-17A111C11360}"/>
                  </a:ext>
                </a:extLst>
              </p:cNvPr>
              <p:cNvSpPr>
                <a:spLocks noChangeArrowheads="1"/>
              </p:cNvSpPr>
              <p:nvPr/>
            </p:nvSpPr>
            <p:spPr bwMode="auto">
              <a:xfrm>
                <a:off x="3128970" y="3567616"/>
                <a:ext cx="14041" cy="14041"/>
              </a:xfrm>
              <a:custGeom>
                <a:avLst/>
                <a:gdLst>
                  <a:gd name="T0" fmla="*/ 17 w 56"/>
                  <a:gd name="T1" fmla="*/ 17 h 59"/>
                  <a:gd name="T2" fmla="*/ 17 w 56"/>
                  <a:gd name="T3" fmla="*/ 17 h 59"/>
                  <a:gd name="T4" fmla="*/ 13 w 56"/>
                  <a:gd name="T5" fmla="*/ 21 h 59"/>
                  <a:gd name="T6" fmla="*/ 13 w 56"/>
                  <a:gd name="T7" fmla="*/ 21 h 59"/>
                  <a:gd name="T8" fmla="*/ 38 w 56"/>
                  <a:gd name="T9" fmla="*/ 42 h 59"/>
                  <a:gd name="T10" fmla="*/ 38 w 56"/>
                  <a:gd name="T11" fmla="*/ 42 h 59"/>
                  <a:gd name="T12" fmla="*/ 42 w 56"/>
                  <a:gd name="T13" fmla="*/ 38 h 59"/>
                  <a:gd name="T14" fmla="*/ 42 w 56"/>
                  <a:gd name="T15" fmla="*/ 38 h 59"/>
                  <a:gd name="T16" fmla="*/ 17 w 56"/>
                  <a:gd name="T1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9">
                    <a:moveTo>
                      <a:pt x="17" y="17"/>
                    </a:moveTo>
                    <a:lnTo>
                      <a:pt x="17" y="17"/>
                    </a:lnTo>
                    <a:cubicBezTo>
                      <a:pt x="15" y="18"/>
                      <a:pt x="14" y="20"/>
                      <a:pt x="13" y="21"/>
                    </a:cubicBezTo>
                    <a:lnTo>
                      <a:pt x="13" y="21"/>
                    </a:lnTo>
                    <a:cubicBezTo>
                      <a:pt x="0" y="38"/>
                      <a:pt x="25" y="58"/>
                      <a:pt x="38" y="42"/>
                    </a:cubicBezTo>
                    <a:lnTo>
                      <a:pt x="38" y="42"/>
                    </a:lnTo>
                    <a:cubicBezTo>
                      <a:pt x="40" y="40"/>
                      <a:pt x="41" y="39"/>
                      <a:pt x="42" y="38"/>
                    </a:cubicBezTo>
                    <a:lnTo>
                      <a:pt x="42" y="38"/>
                    </a:lnTo>
                    <a:cubicBezTo>
                      <a:pt x="55" y="21"/>
                      <a:pt x="30" y="0"/>
                      <a:pt x="17"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2" name="Freeform 265">
                <a:extLst>
                  <a:ext uri="{FF2B5EF4-FFF2-40B4-BE49-F238E27FC236}">
                    <a16:creationId xmlns:a16="http://schemas.microsoft.com/office/drawing/2014/main" id="{8F309271-FCE5-844F-AFE7-3AA460FDA5CC}"/>
                  </a:ext>
                </a:extLst>
              </p:cNvPr>
              <p:cNvSpPr>
                <a:spLocks noChangeArrowheads="1"/>
              </p:cNvSpPr>
              <p:nvPr/>
            </p:nvSpPr>
            <p:spPr bwMode="auto">
              <a:xfrm>
                <a:off x="3101966" y="3556814"/>
                <a:ext cx="11882" cy="9721"/>
              </a:xfrm>
              <a:custGeom>
                <a:avLst/>
                <a:gdLst>
                  <a:gd name="T0" fmla="*/ 25 w 50"/>
                  <a:gd name="T1" fmla="*/ 2 h 38"/>
                  <a:gd name="T2" fmla="*/ 25 w 50"/>
                  <a:gd name="T3" fmla="*/ 2 h 38"/>
                  <a:gd name="T4" fmla="*/ 21 w 50"/>
                  <a:gd name="T5" fmla="*/ 3 h 38"/>
                  <a:gd name="T6" fmla="*/ 21 w 50"/>
                  <a:gd name="T7" fmla="*/ 3 h 38"/>
                  <a:gd name="T8" fmla="*/ 24 w 50"/>
                  <a:gd name="T9" fmla="*/ 35 h 38"/>
                  <a:gd name="T10" fmla="*/ 24 w 50"/>
                  <a:gd name="T11" fmla="*/ 35 h 38"/>
                  <a:gd name="T12" fmla="*/ 27 w 50"/>
                  <a:gd name="T13" fmla="*/ 34 h 38"/>
                  <a:gd name="T14" fmla="*/ 27 w 50"/>
                  <a:gd name="T15" fmla="*/ 34 h 38"/>
                  <a:gd name="T16" fmla="*/ 25 w 50"/>
                  <a:gd name="T1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38">
                    <a:moveTo>
                      <a:pt x="25" y="2"/>
                    </a:moveTo>
                    <a:lnTo>
                      <a:pt x="25" y="2"/>
                    </a:lnTo>
                    <a:cubicBezTo>
                      <a:pt x="23" y="2"/>
                      <a:pt x="22" y="3"/>
                      <a:pt x="21" y="3"/>
                    </a:cubicBezTo>
                    <a:lnTo>
                      <a:pt x="21" y="3"/>
                    </a:lnTo>
                    <a:cubicBezTo>
                      <a:pt x="0" y="5"/>
                      <a:pt x="3" y="37"/>
                      <a:pt x="24" y="35"/>
                    </a:cubicBezTo>
                    <a:lnTo>
                      <a:pt x="24" y="35"/>
                    </a:lnTo>
                    <a:cubicBezTo>
                      <a:pt x="25" y="35"/>
                      <a:pt x="26" y="34"/>
                      <a:pt x="27" y="34"/>
                    </a:cubicBezTo>
                    <a:lnTo>
                      <a:pt x="27" y="34"/>
                    </a:lnTo>
                    <a:cubicBezTo>
                      <a:pt x="49" y="32"/>
                      <a:pt x="45" y="0"/>
                      <a:pt x="25"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3" name="Freeform 266">
                <a:extLst>
                  <a:ext uri="{FF2B5EF4-FFF2-40B4-BE49-F238E27FC236}">
                    <a16:creationId xmlns:a16="http://schemas.microsoft.com/office/drawing/2014/main" id="{D2D69C40-D347-1045-8A88-27BF8F33903B}"/>
                  </a:ext>
                </a:extLst>
              </p:cNvPr>
              <p:cNvSpPr>
                <a:spLocks noChangeArrowheads="1"/>
              </p:cNvSpPr>
              <p:nvPr/>
            </p:nvSpPr>
            <p:spPr bwMode="auto">
              <a:xfrm>
                <a:off x="3094406" y="3535212"/>
                <a:ext cx="12961" cy="12961"/>
              </a:xfrm>
              <a:custGeom>
                <a:avLst/>
                <a:gdLst>
                  <a:gd name="T0" fmla="*/ 16 w 54"/>
                  <a:gd name="T1" fmla="*/ 39 h 53"/>
                  <a:gd name="T2" fmla="*/ 16 w 54"/>
                  <a:gd name="T3" fmla="*/ 39 h 53"/>
                  <a:gd name="T4" fmla="*/ 37 w 54"/>
                  <a:gd name="T5" fmla="*/ 14 h 53"/>
                  <a:gd name="T6" fmla="*/ 37 w 54"/>
                  <a:gd name="T7" fmla="*/ 14 h 53"/>
                  <a:gd name="T8" fmla="*/ 16 w 54"/>
                  <a:gd name="T9" fmla="*/ 39 h 53"/>
                </a:gdLst>
                <a:ahLst/>
                <a:cxnLst>
                  <a:cxn ang="0">
                    <a:pos x="T0" y="T1"/>
                  </a:cxn>
                  <a:cxn ang="0">
                    <a:pos x="T2" y="T3"/>
                  </a:cxn>
                  <a:cxn ang="0">
                    <a:pos x="T4" y="T5"/>
                  </a:cxn>
                  <a:cxn ang="0">
                    <a:pos x="T6" y="T7"/>
                  </a:cxn>
                  <a:cxn ang="0">
                    <a:pos x="T8" y="T9"/>
                  </a:cxn>
                </a:cxnLst>
                <a:rect l="0" t="0" r="r" b="b"/>
                <a:pathLst>
                  <a:path w="54" h="53">
                    <a:moveTo>
                      <a:pt x="16" y="39"/>
                    </a:moveTo>
                    <a:lnTo>
                      <a:pt x="16" y="39"/>
                    </a:lnTo>
                    <a:cubicBezTo>
                      <a:pt x="33" y="52"/>
                      <a:pt x="53" y="27"/>
                      <a:pt x="37" y="14"/>
                    </a:cubicBezTo>
                    <a:lnTo>
                      <a:pt x="37" y="14"/>
                    </a:lnTo>
                    <a:cubicBezTo>
                      <a:pt x="21"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23" name="Group 22">
              <a:extLst>
                <a:ext uri="{FF2B5EF4-FFF2-40B4-BE49-F238E27FC236}">
                  <a16:creationId xmlns:a16="http://schemas.microsoft.com/office/drawing/2014/main" id="{78866BBF-C5B7-0D45-8FB3-FE74DCDCCC77}"/>
                </a:ext>
              </a:extLst>
            </p:cNvPr>
            <p:cNvGrpSpPr/>
            <p:nvPr/>
          </p:nvGrpSpPr>
          <p:grpSpPr>
            <a:xfrm rot="759599">
              <a:off x="5391156" y="3366207"/>
              <a:ext cx="1068772" cy="2669822"/>
              <a:chOff x="5454454" y="3202537"/>
              <a:chExt cx="546537" cy="1365264"/>
            </a:xfrm>
            <a:solidFill>
              <a:schemeClr val="accent6"/>
            </a:solidFill>
          </p:grpSpPr>
          <p:sp>
            <p:nvSpPr>
              <p:cNvPr id="144" name="Freeform 348">
                <a:extLst>
                  <a:ext uri="{FF2B5EF4-FFF2-40B4-BE49-F238E27FC236}">
                    <a16:creationId xmlns:a16="http://schemas.microsoft.com/office/drawing/2014/main" id="{B983CCAB-8826-B54F-8115-3353C0AC4E12}"/>
                  </a:ext>
                </a:extLst>
              </p:cNvPr>
              <p:cNvSpPr>
                <a:spLocks noChangeArrowheads="1"/>
              </p:cNvSpPr>
              <p:nvPr/>
            </p:nvSpPr>
            <p:spPr bwMode="auto">
              <a:xfrm>
                <a:off x="5454454" y="3381836"/>
                <a:ext cx="546537" cy="1185965"/>
              </a:xfrm>
              <a:custGeom>
                <a:avLst/>
                <a:gdLst>
                  <a:gd name="T0" fmla="*/ 1622 w 2231"/>
                  <a:gd name="T1" fmla="*/ 3446 h 4842"/>
                  <a:gd name="T2" fmla="*/ 1425 w 2231"/>
                  <a:gd name="T3" fmla="*/ 3401 h 4842"/>
                  <a:gd name="T4" fmla="*/ 1801 w 2231"/>
                  <a:gd name="T5" fmla="*/ 3389 h 4842"/>
                  <a:gd name="T6" fmla="*/ 1701 w 2231"/>
                  <a:gd name="T7" fmla="*/ 3498 h 4842"/>
                  <a:gd name="T8" fmla="*/ 117 w 2231"/>
                  <a:gd name="T9" fmla="*/ 2849 h 4842"/>
                  <a:gd name="T10" fmla="*/ 403 w 2231"/>
                  <a:gd name="T11" fmla="*/ 2908 h 4842"/>
                  <a:gd name="T12" fmla="*/ 730 w 2231"/>
                  <a:gd name="T13" fmla="*/ 3132 h 4842"/>
                  <a:gd name="T14" fmla="*/ 664 w 2231"/>
                  <a:gd name="T15" fmla="*/ 3178 h 4842"/>
                  <a:gd name="T16" fmla="*/ 755 w 2231"/>
                  <a:gd name="T17" fmla="*/ 3334 h 4842"/>
                  <a:gd name="T18" fmla="*/ 750 w 2231"/>
                  <a:gd name="T19" fmla="*/ 3442 h 4842"/>
                  <a:gd name="T20" fmla="*/ 757 w 2231"/>
                  <a:gd name="T21" fmla="*/ 528 h 4842"/>
                  <a:gd name="T22" fmla="*/ 777 w 2231"/>
                  <a:gd name="T23" fmla="*/ 477 h 4842"/>
                  <a:gd name="T24" fmla="*/ 1017 w 2231"/>
                  <a:gd name="T25" fmla="*/ 745 h 4842"/>
                  <a:gd name="T26" fmla="*/ 937 w 2231"/>
                  <a:gd name="T27" fmla="*/ 754 h 4842"/>
                  <a:gd name="T28" fmla="*/ 1034 w 2231"/>
                  <a:gd name="T29" fmla="*/ 443 h 4842"/>
                  <a:gd name="T30" fmla="*/ 1084 w 2231"/>
                  <a:gd name="T31" fmla="*/ 404 h 4842"/>
                  <a:gd name="T32" fmla="*/ 1109 w 2231"/>
                  <a:gd name="T33" fmla="*/ 661 h 4842"/>
                  <a:gd name="T34" fmla="*/ 1048 w 2231"/>
                  <a:gd name="T35" fmla="*/ 594 h 4842"/>
                  <a:gd name="T36" fmla="*/ 1504 w 2231"/>
                  <a:gd name="T37" fmla="*/ 364 h 4842"/>
                  <a:gd name="T38" fmla="*/ 1501 w 2231"/>
                  <a:gd name="T39" fmla="*/ 422 h 4842"/>
                  <a:gd name="T40" fmla="*/ 1408 w 2231"/>
                  <a:gd name="T41" fmla="*/ 563 h 4842"/>
                  <a:gd name="T42" fmla="*/ 1222 w 2231"/>
                  <a:gd name="T43" fmla="*/ 647 h 4842"/>
                  <a:gd name="T44" fmla="*/ 1560 w 2231"/>
                  <a:gd name="T45" fmla="*/ 633 h 4842"/>
                  <a:gd name="T46" fmla="*/ 1355 w 2231"/>
                  <a:gd name="T47" fmla="*/ 743 h 4842"/>
                  <a:gd name="T48" fmla="*/ 1752 w 2231"/>
                  <a:gd name="T49" fmla="*/ 411 h 4842"/>
                  <a:gd name="T50" fmla="*/ 1753 w 2231"/>
                  <a:gd name="T51" fmla="*/ 431 h 4842"/>
                  <a:gd name="T52" fmla="*/ 1781 w 2231"/>
                  <a:gd name="T53" fmla="*/ 267 h 4842"/>
                  <a:gd name="T54" fmla="*/ 2203 w 2231"/>
                  <a:gd name="T55" fmla="*/ 3261 h 4842"/>
                  <a:gd name="T56" fmla="*/ 1103 w 2231"/>
                  <a:gd name="T57" fmla="*/ 3446 h 4842"/>
                  <a:gd name="T58" fmla="*/ 1450 w 2231"/>
                  <a:gd name="T59" fmla="*/ 809 h 4842"/>
                  <a:gd name="T60" fmla="*/ 1877 w 2231"/>
                  <a:gd name="T61" fmla="*/ 422 h 4842"/>
                  <a:gd name="T62" fmla="*/ 1808 w 2231"/>
                  <a:gd name="T63" fmla="*/ 365 h 4842"/>
                  <a:gd name="T64" fmla="*/ 1845 w 2231"/>
                  <a:gd name="T65" fmla="*/ 340 h 4842"/>
                  <a:gd name="T66" fmla="*/ 1886 w 2231"/>
                  <a:gd name="T67" fmla="*/ 380 h 4842"/>
                  <a:gd name="T68" fmla="*/ 1831 w 2231"/>
                  <a:gd name="T69" fmla="*/ 309 h 4842"/>
                  <a:gd name="T70" fmla="*/ 1812 w 2231"/>
                  <a:gd name="T71" fmla="*/ 292 h 4842"/>
                  <a:gd name="T72" fmla="*/ 1794 w 2231"/>
                  <a:gd name="T73" fmla="*/ 202 h 4842"/>
                  <a:gd name="T74" fmla="*/ 1758 w 2231"/>
                  <a:gd name="T75" fmla="*/ 171 h 4842"/>
                  <a:gd name="T76" fmla="*/ 1771 w 2231"/>
                  <a:gd name="T77" fmla="*/ 123 h 4842"/>
                  <a:gd name="T78" fmla="*/ 1745 w 2231"/>
                  <a:gd name="T79" fmla="*/ 174 h 4842"/>
                  <a:gd name="T80" fmla="*/ 1762 w 2231"/>
                  <a:gd name="T81" fmla="*/ 214 h 4842"/>
                  <a:gd name="T82" fmla="*/ 1766 w 2231"/>
                  <a:gd name="T83" fmla="*/ 306 h 4842"/>
                  <a:gd name="T84" fmla="*/ 1756 w 2231"/>
                  <a:gd name="T85" fmla="*/ 348 h 4842"/>
                  <a:gd name="T86" fmla="*/ 1719 w 2231"/>
                  <a:gd name="T87" fmla="*/ 427 h 4842"/>
                  <a:gd name="T88" fmla="*/ 1577 w 2231"/>
                  <a:gd name="T89" fmla="*/ 340 h 4842"/>
                  <a:gd name="T90" fmla="*/ 1639 w 2231"/>
                  <a:gd name="T91" fmla="*/ 256 h 4842"/>
                  <a:gd name="T92" fmla="*/ 1380 w 2231"/>
                  <a:gd name="T93" fmla="*/ 399 h 4842"/>
                  <a:gd name="T94" fmla="*/ 1325 w 2231"/>
                  <a:gd name="T95" fmla="*/ 428 h 4842"/>
                  <a:gd name="T96" fmla="*/ 1530 w 2231"/>
                  <a:gd name="T97" fmla="*/ 22 h 4842"/>
                  <a:gd name="T98" fmla="*/ 1489 w 2231"/>
                  <a:gd name="T99" fmla="*/ 41 h 4842"/>
                  <a:gd name="T100" fmla="*/ 1159 w 2231"/>
                  <a:gd name="T101" fmla="*/ 351 h 4842"/>
                  <a:gd name="T102" fmla="*/ 955 w 2231"/>
                  <a:gd name="T103" fmla="*/ 169 h 4842"/>
                  <a:gd name="T104" fmla="*/ 832 w 2231"/>
                  <a:gd name="T105" fmla="*/ 445 h 4842"/>
                  <a:gd name="T106" fmla="*/ 602 w 2231"/>
                  <a:gd name="T107" fmla="*/ 331 h 4842"/>
                  <a:gd name="T108" fmla="*/ 569 w 2231"/>
                  <a:gd name="T109" fmla="*/ 394 h 4842"/>
                  <a:gd name="T110" fmla="*/ 692 w 2231"/>
                  <a:gd name="T111" fmla="*/ 2989 h 4842"/>
                  <a:gd name="T112" fmla="*/ 336 w 2231"/>
                  <a:gd name="T113" fmla="*/ 3094 h 4842"/>
                  <a:gd name="T114" fmla="*/ 975 w 2231"/>
                  <a:gd name="T115" fmla="*/ 3583 h 4842"/>
                  <a:gd name="T116" fmla="*/ 1064 w 2231"/>
                  <a:gd name="T117" fmla="*/ 3588 h 4842"/>
                  <a:gd name="T118" fmla="*/ 2131 w 2231"/>
                  <a:gd name="T119" fmla="*/ 3332 h 4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31" h="4842">
                    <a:moveTo>
                      <a:pt x="1727" y="3551"/>
                    </a:moveTo>
                    <a:lnTo>
                      <a:pt x="1727" y="3551"/>
                    </a:lnTo>
                    <a:cubicBezTo>
                      <a:pt x="1604" y="3584"/>
                      <a:pt x="1465" y="3538"/>
                      <a:pt x="1344" y="3519"/>
                    </a:cubicBezTo>
                    <a:lnTo>
                      <a:pt x="1344" y="3519"/>
                    </a:lnTo>
                    <a:cubicBezTo>
                      <a:pt x="1319" y="3515"/>
                      <a:pt x="1294" y="3512"/>
                      <a:pt x="1270" y="3511"/>
                    </a:cubicBezTo>
                    <a:lnTo>
                      <a:pt x="1270" y="3511"/>
                    </a:lnTo>
                    <a:cubicBezTo>
                      <a:pt x="1388" y="3490"/>
                      <a:pt x="1505" y="3468"/>
                      <a:pt x="1622" y="3446"/>
                    </a:cubicBezTo>
                    <a:lnTo>
                      <a:pt x="1622" y="3446"/>
                    </a:lnTo>
                    <a:cubicBezTo>
                      <a:pt x="1643" y="3443"/>
                      <a:pt x="1634" y="3411"/>
                      <a:pt x="1614" y="3415"/>
                    </a:cubicBezTo>
                    <a:lnTo>
                      <a:pt x="1614" y="3415"/>
                    </a:lnTo>
                    <a:cubicBezTo>
                      <a:pt x="1465" y="3443"/>
                      <a:pt x="1315" y="3470"/>
                      <a:pt x="1166" y="3497"/>
                    </a:cubicBezTo>
                    <a:lnTo>
                      <a:pt x="1166" y="3497"/>
                    </a:lnTo>
                    <a:cubicBezTo>
                      <a:pt x="1244" y="3454"/>
                      <a:pt x="1332" y="3432"/>
                      <a:pt x="1425" y="3433"/>
                    </a:cubicBezTo>
                    <a:lnTo>
                      <a:pt x="1425" y="3433"/>
                    </a:lnTo>
                    <a:cubicBezTo>
                      <a:pt x="1446" y="3434"/>
                      <a:pt x="1446" y="3401"/>
                      <a:pt x="1425" y="3401"/>
                    </a:cubicBezTo>
                    <a:lnTo>
                      <a:pt x="1425" y="3401"/>
                    </a:lnTo>
                    <a:cubicBezTo>
                      <a:pt x="1325" y="3399"/>
                      <a:pt x="1231" y="3424"/>
                      <a:pt x="1147" y="3470"/>
                    </a:cubicBezTo>
                    <a:lnTo>
                      <a:pt x="1147" y="3470"/>
                    </a:lnTo>
                    <a:cubicBezTo>
                      <a:pt x="1271" y="3352"/>
                      <a:pt x="1434" y="3337"/>
                      <a:pt x="1612" y="3360"/>
                    </a:cubicBezTo>
                    <a:lnTo>
                      <a:pt x="1612" y="3360"/>
                    </a:lnTo>
                    <a:cubicBezTo>
                      <a:pt x="1724" y="3375"/>
                      <a:pt x="1833" y="3372"/>
                      <a:pt x="1942" y="3360"/>
                    </a:cubicBezTo>
                    <a:lnTo>
                      <a:pt x="1942" y="3360"/>
                    </a:lnTo>
                    <a:cubicBezTo>
                      <a:pt x="1895" y="3375"/>
                      <a:pt x="1849" y="3384"/>
                      <a:pt x="1801" y="3389"/>
                    </a:cubicBezTo>
                    <a:lnTo>
                      <a:pt x="1801" y="3389"/>
                    </a:lnTo>
                    <a:cubicBezTo>
                      <a:pt x="1780" y="3390"/>
                      <a:pt x="1780" y="3423"/>
                      <a:pt x="1801" y="3421"/>
                    </a:cubicBezTo>
                    <a:lnTo>
                      <a:pt x="1801" y="3421"/>
                    </a:lnTo>
                    <a:cubicBezTo>
                      <a:pt x="1833" y="3418"/>
                      <a:pt x="1866" y="3413"/>
                      <a:pt x="1897" y="3406"/>
                    </a:cubicBezTo>
                    <a:lnTo>
                      <a:pt x="1897" y="3406"/>
                    </a:lnTo>
                    <a:cubicBezTo>
                      <a:pt x="1852" y="3430"/>
                      <a:pt x="1746" y="3492"/>
                      <a:pt x="1717" y="3470"/>
                    </a:cubicBezTo>
                    <a:lnTo>
                      <a:pt x="1717" y="3470"/>
                    </a:lnTo>
                    <a:cubicBezTo>
                      <a:pt x="1700" y="3458"/>
                      <a:pt x="1684" y="3486"/>
                      <a:pt x="1701" y="3498"/>
                    </a:cubicBezTo>
                    <a:lnTo>
                      <a:pt x="1701" y="3498"/>
                    </a:lnTo>
                    <a:cubicBezTo>
                      <a:pt x="1741" y="3528"/>
                      <a:pt x="1809" y="3479"/>
                      <a:pt x="1849" y="3462"/>
                    </a:cubicBezTo>
                    <a:lnTo>
                      <a:pt x="1849" y="3462"/>
                    </a:lnTo>
                    <a:cubicBezTo>
                      <a:pt x="1888" y="3446"/>
                      <a:pt x="1927" y="3427"/>
                      <a:pt x="1965" y="3408"/>
                    </a:cubicBezTo>
                    <a:lnTo>
                      <a:pt x="1965" y="3408"/>
                    </a:lnTo>
                    <a:cubicBezTo>
                      <a:pt x="1893" y="3469"/>
                      <a:pt x="1822" y="3526"/>
                      <a:pt x="1727" y="3551"/>
                    </a:cubicBezTo>
                    <a:close/>
                    <a:moveTo>
                      <a:pt x="447" y="3186"/>
                    </a:moveTo>
                    <a:lnTo>
                      <a:pt x="447" y="3186"/>
                    </a:lnTo>
                    <a:cubicBezTo>
                      <a:pt x="373" y="3037"/>
                      <a:pt x="262" y="2923"/>
                      <a:pt x="117" y="2849"/>
                    </a:cubicBezTo>
                    <a:lnTo>
                      <a:pt x="117" y="2849"/>
                    </a:lnTo>
                    <a:cubicBezTo>
                      <a:pt x="199" y="2873"/>
                      <a:pt x="274" y="2911"/>
                      <a:pt x="341" y="2965"/>
                    </a:cubicBezTo>
                    <a:lnTo>
                      <a:pt x="341" y="2965"/>
                    </a:lnTo>
                    <a:cubicBezTo>
                      <a:pt x="357" y="2979"/>
                      <a:pt x="380" y="2956"/>
                      <a:pt x="364" y="2942"/>
                    </a:cubicBezTo>
                    <a:lnTo>
                      <a:pt x="364" y="2942"/>
                    </a:lnTo>
                    <a:cubicBezTo>
                      <a:pt x="320" y="2907"/>
                      <a:pt x="273" y="2878"/>
                      <a:pt x="223" y="2855"/>
                    </a:cubicBezTo>
                    <a:lnTo>
                      <a:pt x="223" y="2855"/>
                    </a:lnTo>
                    <a:cubicBezTo>
                      <a:pt x="285" y="2864"/>
                      <a:pt x="344" y="2882"/>
                      <a:pt x="403" y="2908"/>
                    </a:cubicBezTo>
                    <a:lnTo>
                      <a:pt x="403" y="2908"/>
                    </a:lnTo>
                    <a:cubicBezTo>
                      <a:pt x="422" y="2917"/>
                      <a:pt x="438" y="2889"/>
                      <a:pt x="419" y="2880"/>
                    </a:cubicBezTo>
                    <a:lnTo>
                      <a:pt x="419" y="2880"/>
                    </a:lnTo>
                    <a:cubicBezTo>
                      <a:pt x="390" y="2867"/>
                      <a:pt x="362" y="2856"/>
                      <a:pt x="332" y="2847"/>
                    </a:cubicBezTo>
                    <a:lnTo>
                      <a:pt x="332" y="2847"/>
                    </a:lnTo>
                    <a:cubicBezTo>
                      <a:pt x="386" y="2853"/>
                      <a:pt x="439" y="2865"/>
                      <a:pt x="491" y="2887"/>
                    </a:cubicBezTo>
                    <a:lnTo>
                      <a:pt x="491" y="2887"/>
                    </a:lnTo>
                    <a:cubicBezTo>
                      <a:pt x="599" y="2933"/>
                      <a:pt x="671" y="3035"/>
                      <a:pt x="730" y="3132"/>
                    </a:cubicBezTo>
                    <a:lnTo>
                      <a:pt x="730" y="3132"/>
                    </a:lnTo>
                    <a:cubicBezTo>
                      <a:pt x="817" y="3273"/>
                      <a:pt x="884" y="3427"/>
                      <a:pt x="1011" y="3532"/>
                    </a:cubicBezTo>
                    <a:lnTo>
                      <a:pt x="1011" y="3532"/>
                    </a:lnTo>
                    <a:cubicBezTo>
                      <a:pt x="982" y="3519"/>
                      <a:pt x="954" y="3504"/>
                      <a:pt x="928" y="3488"/>
                    </a:cubicBezTo>
                    <a:lnTo>
                      <a:pt x="928" y="3488"/>
                    </a:lnTo>
                    <a:cubicBezTo>
                      <a:pt x="853" y="3381"/>
                      <a:pt x="770" y="3282"/>
                      <a:pt x="678" y="3191"/>
                    </a:cubicBezTo>
                    <a:lnTo>
                      <a:pt x="678" y="3191"/>
                    </a:lnTo>
                    <a:cubicBezTo>
                      <a:pt x="676" y="3185"/>
                      <a:pt x="672" y="3179"/>
                      <a:pt x="664" y="3178"/>
                    </a:cubicBezTo>
                    <a:lnTo>
                      <a:pt x="664" y="3178"/>
                    </a:lnTo>
                    <a:cubicBezTo>
                      <a:pt x="630" y="3146"/>
                      <a:pt x="595" y="3114"/>
                      <a:pt x="559" y="3083"/>
                    </a:cubicBezTo>
                    <a:lnTo>
                      <a:pt x="559" y="3083"/>
                    </a:lnTo>
                    <a:cubicBezTo>
                      <a:pt x="543" y="3070"/>
                      <a:pt x="520" y="3093"/>
                      <a:pt x="536" y="3106"/>
                    </a:cubicBezTo>
                    <a:lnTo>
                      <a:pt x="536" y="3106"/>
                    </a:lnTo>
                    <a:cubicBezTo>
                      <a:pt x="648" y="3200"/>
                      <a:pt x="747" y="3305"/>
                      <a:pt x="836" y="3418"/>
                    </a:cubicBezTo>
                    <a:lnTo>
                      <a:pt x="836" y="3418"/>
                    </a:lnTo>
                    <a:cubicBezTo>
                      <a:pt x="807" y="3393"/>
                      <a:pt x="780" y="3365"/>
                      <a:pt x="755" y="3334"/>
                    </a:cubicBezTo>
                    <a:lnTo>
                      <a:pt x="755" y="3334"/>
                    </a:lnTo>
                    <a:cubicBezTo>
                      <a:pt x="742" y="3318"/>
                      <a:pt x="719" y="3341"/>
                      <a:pt x="732" y="3357"/>
                    </a:cubicBezTo>
                    <a:lnTo>
                      <a:pt x="732" y="3357"/>
                    </a:lnTo>
                    <a:cubicBezTo>
                      <a:pt x="771" y="3406"/>
                      <a:pt x="816" y="3447"/>
                      <a:pt x="864" y="3483"/>
                    </a:cubicBezTo>
                    <a:lnTo>
                      <a:pt x="864" y="3483"/>
                    </a:lnTo>
                    <a:cubicBezTo>
                      <a:pt x="830" y="3470"/>
                      <a:pt x="799" y="3448"/>
                      <a:pt x="773" y="3419"/>
                    </a:cubicBezTo>
                    <a:lnTo>
                      <a:pt x="773" y="3419"/>
                    </a:lnTo>
                    <a:cubicBezTo>
                      <a:pt x="759" y="3403"/>
                      <a:pt x="736" y="3427"/>
                      <a:pt x="750" y="3442"/>
                    </a:cubicBezTo>
                    <a:lnTo>
                      <a:pt x="750" y="3442"/>
                    </a:lnTo>
                    <a:cubicBezTo>
                      <a:pt x="775" y="3470"/>
                      <a:pt x="804" y="3491"/>
                      <a:pt x="837" y="3507"/>
                    </a:cubicBezTo>
                    <a:lnTo>
                      <a:pt x="837" y="3507"/>
                    </a:lnTo>
                    <a:cubicBezTo>
                      <a:pt x="789" y="3495"/>
                      <a:pt x="741" y="3480"/>
                      <a:pt x="696" y="3461"/>
                    </a:cubicBezTo>
                    <a:lnTo>
                      <a:pt x="696" y="3461"/>
                    </a:lnTo>
                    <a:cubicBezTo>
                      <a:pt x="571" y="3406"/>
                      <a:pt x="505" y="3304"/>
                      <a:pt x="447" y="3186"/>
                    </a:cubicBezTo>
                    <a:close/>
                    <a:moveTo>
                      <a:pt x="757" y="528"/>
                    </a:moveTo>
                    <a:lnTo>
                      <a:pt x="757" y="528"/>
                    </a:lnTo>
                    <a:cubicBezTo>
                      <a:pt x="745" y="499"/>
                      <a:pt x="730" y="472"/>
                      <a:pt x="714" y="448"/>
                    </a:cubicBezTo>
                    <a:lnTo>
                      <a:pt x="714" y="448"/>
                    </a:lnTo>
                    <a:cubicBezTo>
                      <a:pt x="758" y="498"/>
                      <a:pt x="793" y="555"/>
                      <a:pt x="816" y="619"/>
                    </a:cubicBezTo>
                    <a:lnTo>
                      <a:pt x="816" y="619"/>
                    </a:lnTo>
                    <a:cubicBezTo>
                      <a:pt x="824" y="638"/>
                      <a:pt x="855" y="630"/>
                      <a:pt x="848" y="610"/>
                    </a:cubicBezTo>
                    <a:lnTo>
                      <a:pt x="848" y="610"/>
                    </a:lnTo>
                    <a:cubicBezTo>
                      <a:pt x="830" y="562"/>
                      <a:pt x="806" y="517"/>
                      <a:pt x="777" y="477"/>
                    </a:cubicBezTo>
                    <a:lnTo>
                      <a:pt x="777" y="477"/>
                    </a:lnTo>
                    <a:cubicBezTo>
                      <a:pt x="795" y="493"/>
                      <a:pt x="811" y="512"/>
                      <a:pt x="826" y="532"/>
                    </a:cubicBezTo>
                    <a:lnTo>
                      <a:pt x="826" y="532"/>
                    </a:lnTo>
                    <a:cubicBezTo>
                      <a:pt x="829" y="535"/>
                      <a:pt x="831" y="537"/>
                      <a:pt x="833" y="537"/>
                    </a:cubicBezTo>
                    <a:lnTo>
                      <a:pt x="833" y="537"/>
                    </a:lnTo>
                    <a:cubicBezTo>
                      <a:pt x="855" y="577"/>
                      <a:pt x="872" y="619"/>
                      <a:pt x="902" y="653"/>
                    </a:cubicBezTo>
                    <a:lnTo>
                      <a:pt x="902" y="653"/>
                    </a:lnTo>
                    <a:cubicBezTo>
                      <a:pt x="937" y="692"/>
                      <a:pt x="975" y="722"/>
                      <a:pt x="1017" y="745"/>
                    </a:cubicBezTo>
                    <a:lnTo>
                      <a:pt x="1017" y="745"/>
                    </a:lnTo>
                    <a:cubicBezTo>
                      <a:pt x="968" y="732"/>
                      <a:pt x="923" y="703"/>
                      <a:pt x="890" y="661"/>
                    </a:cubicBezTo>
                    <a:lnTo>
                      <a:pt x="890" y="661"/>
                    </a:lnTo>
                    <a:cubicBezTo>
                      <a:pt x="877" y="644"/>
                      <a:pt x="854" y="668"/>
                      <a:pt x="867" y="684"/>
                    </a:cubicBezTo>
                    <a:lnTo>
                      <a:pt x="867" y="684"/>
                    </a:lnTo>
                    <a:cubicBezTo>
                      <a:pt x="892" y="716"/>
                      <a:pt x="924" y="740"/>
                      <a:pt x="959" y="758"/>
                    </a:cubicBezTo>
                    <a:lnTo>
                      <a:pt x="959" y="758"/>
                    </a:lnTo>
                    <a:cubicBezTo>
                      <a:pt x="952" y="757"/>
                      <a:pt x="944" y="755"/>
                      <a:pt x="937" y="754"/>
                    </a:cubicBezTo>
                    <a:lnTo>
                      <a:pt x="937" y="754"/>
                    </a:lnTo>
                    <a:cubicBezTo>
                      <a:pt x="831" y="730"/>
                      <a:pt x="793" y="615"/>
                      <a:pt x="757" y="528"/>
                    </a:cubicBezTo>
                    <a:close/>
                    <a:moveTo>
                      <a:pt x="958" y="504"/>
                    </a:moveTo>
                    <a:lnTo>
                      <a:pt x="958" y="504"/>
                    </a:lnTo>
                    <a:cubicBezTo>
                      <a:pt x="980" y="477"/>
                      <a:pt x="992" y="449"/>
                      <a:pt x="1002" y="417"/>
                    </a:cubicBezTo>
                    <a:lnTo>
                      <a:pt x="1002" y="417"/>
                    </a:lnTo>
                    <a:cubicBezTo>
                      <a:pt x="1002" y="426"/>
                      <a:pt x="1002" y="434"/>
                      <a:pt x="1002" y="443"/>
                    </a:cubicBezTo>
                    <a:lnTo>
                      <a:pt x="1002" y="443"/>
                    </a:lnTo>
                    <a:cubicBezTo>
                      <a:pt x="1001" y="464"/>
                      <a:pt x="1033" y="464"/>
                      <a:pt x="1034" y="443"/>
                    </a:cubicBezTo>
                    <a:lnTo>
                      <a:pt x="1034" y="443"/>
                    </a:lnTo>
                    <a:cubicBezTo>
                      <a:pt x="1035" y="417"/>
                      <a:pt x="1035" y="391"/>
                      <a:pt x="1034" y="366"/>
                    </a:cubicBezTo>
                    <a:lnTo>
                      <a:pt x="1034" y="366"/>
                    </a:lnTo>
                    <a:cubicBezTo>
                      <a:pt x="1045" y="392"/>
                      <a:pt x="1055" y="419"/>
                      <a:pt x="1063" y="447"/>
                    </a:cubicBezTo>
                    <a:lnTo>
                      <a:pt x="1063" y="447"/>
                    </a:lnTo>
                    <a:cubicBezTo>
                      <a:pt x="1069" y="467"/>
                      <a:pt x="1101" y="458"/>
                      <a:pt x="1095" y="438"/>
                    </a:cubicBezTo>
                    <a:lnTo>
                      <a:pt x="1095" y="438"/>
                    </a:lnTo>
                    <a:cubicBezTo>
                      <a:pt x="1092" y="427"/>
                      <a:pt x="1087" y="416"/>
                      <a:pt x="1084" y="404"/>
                    </a:cubicBezTo>
                    <a:lnTo>
                      <a:pt x="1084" y="404"/>
                    </a:lnTo>
                    <a:cubicBezTo>
                      <a:pt x="1149" y="492"/>
                      <a:pt x="1165" y="576"/>
                      <a:pt x="1149" y="676"/>
                    </a:cubicBezTo>
                    <a:lnTo>
                      <a:pt x="1149" y="676"/>
                    </a:lnTo>
                    <a:cubicBezTo>
                      <a:pt x="1134" y="636"/>
                      <a:pt x="1126" y="594"/>
                      <a:pt x="1125" y="549"/>
                    </a:cubicBezTo>
                    <a:lnTo>
                      <a:pt x="1125" y="549"/>
                    </a:lnTo>
                    <a:cubicBezTo>
                      <a:pt x="1125" y="529"/>
                      <a:pt x="1092" y="529"/>
                      <a:pt x="1093" y="549"/>
                    </a:cubicBezTo>
                    <a:lnTo>
                      <a:pt x="1093" y="549"/>
                    </a:lnTo>
                    <a:cubicBezTo>
                      <a:pt x="1093" y="588"/>
                      <a:pt x="1099" y="625"/>
                      <a:pt x="1109" y="661"/>
                    </a:cubicBezTo>
                    <a:lnTo>
                      <a:pt x="1109" y="661"/>
                    </a:lnTo>
                    <a:cubicBezTo>
                      <a:pt x="1089" y="622"/>
                      <a:pt x="1076" y="579"/>
                      <a:pt x="1075" y="533"/>
                    </a:cubicBezTo>
                    <a:lnTo>
                      <a:pt x="1075" y="533"/>
                    </a:lnTo>
                    <a:cubicBezTo>
                      <a:pt x="1074" y="512"/>
                      <a:pt x="1042" y="512"/>
                      <a:pt x="1042" y="533"/>
                    </a:cubicBezTo>
                    <a:lnTo>
                      <a:pt x="1042" y="533"/>
                    </a:lnTo>
                    <a:cubicBezTo>
                      <a:pt x="1044" y="582"/>
                      <a:pt x="1056" y="628"/>
                      <a:pt x="1077" y="669"/>
                    </a:cubicBezTo>
                    <a:lnTo>
                      <a:pt x="1077" y="669"/>
                    </a:lnTo>
                    <a:cubicBezTo>
                      <a:pt x="1063" y="647"/>
                      <a:pt x="1053" y="622"/>
                      <a:pt x="1048" y="594"/>
                    </a:cubicBezTo>
                    <a:lnTo>
                      <a:pt x="1048" y="594"/>
                    </a:lnTo>
                    <a:cubicBezTo>
                      <a:pt x="1043" y="574"/>
                      <a:pt x="1012" y="583"/>
                      <a:pt x="1016" y="603"/>
                    </a:cubicBezTo>
                    <a:lnTo>
                      <a:pt x="1016" y="603"/>
                    </a:lnTo>
                    <a:cubicBezTo>
                      <a:pt x="1023" y="642"/>
                      <a:pt x="1040" y="676"/>
                      <a:pt x="1063" y="706"/>
                    </a:cubicBezTo>
                    <a:lnTo>
                      <a:pt x="1063" y="706"/>
                    </a:lnTo>
                    <a:cubicBezTo>
                      <a:pt x="986" y="669"/>
                      <a:pt x="891" y="592"/>
                      <a:pt x="958" y="504"/>
                    </a:cubicBezTo>
                    <a:close/>
                    <a:moveTo>
                      <a:pt x="1504" y="364"/>
                    </a:moveTo>
                    <a:lnTo>
                      <a:pt x="1504" y="364"/>
                    </a:lnTo>
                    <a:cubicBezTo>
                      <a:pt x="1484" y="384"/>
                      <a:pt x="1465" y="406"/>
                      <a:pt x="1448" y="428"/>
                    </a:cubicBezTo>
                    <a:lnTo>
                      <a:pt x="1448" y="428"/>
                    </a:lnTo>
                    <a:cubicBezTo>
                      <a:pt x="1435" y="445"/>
                      <a:pt x="1463" y="461"/>
                      <a:pt x="1476" y="445"/>
                    </a:cubicBezTo>
                    <a:lnTo>
                      <a:pt x="1476" y="445"/>
                    </a:lnTo>
                    <a:cubicBezTo>
                      <a:pt x="1485" y="434"/>
                      <a:pt x="1495" y="422"/>
                      <a:pt x="1504" y="411"/>
                    </a:cubicBezTo>
                    <a:lnTo>
                      <a:pt x="1504" y="411"/>
                    </a:lnTo>
                    <a:cubicBezTo>
                      <a:pt x="1503" y="415"/>
                      <a:pt x="1502" y="418"/>
                      <a:pt x="1501" y="422"/>
                    </a:cubicBezTo>
                    <a:lnTo>
                      <a:pt x="1501" y="422"/>
                    </a:lnTo>
                    <a:cubicBezTo>
                      <a:pt x="1482" y="513"/>
                      <a:pt x="1476" y="609"/>
                      <a:pt x="1395" y="672"/>
                    </a:cubicBezTo>
                    <a:lnTo>
                      <a:pt x="1395" y="672"/>
                    </a:lnTo>
                    <a:cubicBezTo>
                      <a:pt x="1355" y="702"/>
                      <a:pt x="1301" y="709"/>
                      <a:pt x="1248" y="709"/>
                    </a:cubicBezTo>
                    <a:lnTo>
                      <a:pt x="1248" y="709"/>
                    </a:lnTo>
                    <a:cubicBezTo>
                      <a:pt x="1314" y="676"/>
                      <a:pt x="1375" y="636"/>
                      <a:pt x="1431" y="586"/>
                    </a:cubicBezTo>
                    <a:lnTo>
                      <a:pt x="1431" y="586"/>
                    </a:lnTo>
                    <a:cubicBezTo>
                      <a:pt x="1446" y="572"/>
                      <a:pt x="1424" y="549"/>
                      <a:pt x="1408" y="563"/>
                    </a:cubicBezTo>
                    <a:lnTo>
                      <a:pt x="1408" y="563"/>
                    </a:lnTo>
                    <a:cubicBezTo>
                      <a:pt x="1356" y="609"/>
                      <a:pt x="1299" y="647"/>
                      <a:pt x="1237" y="678"/>
                    </a:cubicBezTo>
                    <a:lnTo>
                      <a:pt x="1237" y="678"/>
                    </a:lnTo>
                    <a:cubicBezTo>
                      <a:pt x="1273" y="639"/>
                      <a:pt x="1311" y="604"/>
                      <a:pt x="1355" y="573"/>
                    </a:cubicBezTo>
                    <a:lnTo>
                      <a:pt x="1355" y="573"/>
                    </a:lnTo>
                    <a:cubicBezTo>
                      <a:pt x="1371" y="561"/>
                      <a:pt x="1355" y="533"/>
                      <a:pt x="1338" y="545"/>
                    </a:cubicBezTo>
                    <a:lnTo>
                      <a:pt x="1338" y="545"/>
                    </a:lnTo>
                    <a:cubicBezTo>
                      <a:pt x="1295" y="576"/>
                      <a:pt x="1257" y="610"/>
                      <a:pt x="1222" y="647"/>
                    </a:cubicBezTo>
                    <a:lnTo>
                      <a:pt x="1222" y="647"/>
                    </a:lnTo>
                    <a:cubicBezTo>
                      <a:pt x="1281" y="528"/>
                      <a:pt x="1394" y="445"/>
                      <a:pt x="1504" y="364"/>
                    </a:cubicBezTo>
                    <a:close/>
                    <a:moveTo>
                      <a:pt x="1517" y="599"/>
                    </a:moveTo>
                    <a:lnTo>
                      <a:pt x="1517" y="599"/>
                    </a:lnTo>
                    <a:cubicBezTo>
                      <a:pt x="1560" y="561"/>
                      <a:pt x="1609" y="531"/>
                      <a:pt x="1661" y="510"/>
                    </a:cubicBezTo>
                    <a:lnTo>
                      <a:pt x="1661" y="510"/>
                    </a:lnTo>
                    <a:cubicBezTo>
                      <a:pt x="1616" y="538"/>
                      <a:pt x="1574" y="571"/>
                      <a:pt x="1537" y="611"/>
                    </a:cubicBezTo>
                    <a:lnTo>
                      <a:pt x="1537" y="611"/>
                    </a:lnTo>
                    <a:cubicBezTo>
                      <a:pt x="1522" y="626"/>
                      <a:pt x="1545" y="649"/>
                      <a:pt x="1560" y="633"/>
                    </a:cubicBezTo>
                    <a:lnTo>
                      <a:pt x="1560" y="633"/>
                    </a:lnTo>
                    <a:cubicBezTo>
                      <a:pt x="1586" y="606"/>
                      <a:pt x="1615" y="581"/>
                      <a:pt x="1645" y="559"/>
                    </a:cubicBezTo>
                    <a:lnTo>
                      <a:pt x="1645" y="559"/>
                    </a:lnTo>
                    <a:cubicBezTo>
                      <a:pt x="1601" y="603"/>
                      <a:pt x="1549" y="666"/>
                      <a:pt x="1490" y="716"/>
                    </a:cubicBezTo>
                    <a:lnTo>
                      <a:pt x="1490" y="716"/>
                    </a:lnTo>
                    <a:cubicBezTo>
                      <a:pt x="1488" y="707"/>
                      <a:pt x="1478" y="700"/>
                      <a:pt x="1467" y="706"/>
                    </a:cubicBezTo>
                    <a:lnTo>
                      <a:pt x="1467" y="706"/>
                    </a:lnTo>
                    <a:cubicBezTo>
                      <a:pt x="1431" y="727"/>
                      <a:pt x="1394" y="739"/>
                      <a:pt x="1355" y="743"/>
                    </a:cubicBezTo>
                    <a:lnTo>
                      <a:pt x="1355" y="743"/>
                    </a:lnTo>
                    <a:cubicBezTo>
                      <a:pt x="1400" y="731"/>
                      <a:pt x="1442" y="707"/>
                      <a:pt x="1472" y="666"/>
                    </a:cubicBezTo>
                    <a:lnTo>
                      <a:pt x="1472" y="666"/>
                    </a:lnTo>
                    <a:cubicBezTo>
                      <a:pt x="1484" y="648"/>
                      <a:pt x="1494" y="628"/>
                      <a:pt x="1502" y="605"/>
                    </a:cubicBezTo>
                    <a:lnTo>
                      <a:pt x="1502" y="605"/>
                    </a:lnTo>
                    <a:cubicBezTo>
                      <a:pt x="1507" y="605"/>
                      <a:pt x="1512" y="603"/>
                      <a:pt x="1517" y="599"/>
                    </a:cubicBezTo>
                    <a:close/>
                    <a:moveTo>
                      <a:pt x="1752" y="411"/>
                    </a:moveTo>
                    <a:lnTo>
                      <a:pt x="1752" y="411"/>
                    </a:lnTo>
                    <a:cubicBezTo>
                      <a:pt x="1753" y="410"/>
                      <a:pt x="1755" y="408"/>
                      <a:pt x="1756" y="407"/>
                    </a:cubicBezTo>
                    <a:lnTo>
                      <a:pt x="1756" y="407"/>
                    </a:lnTo>
                    <a:cubicBezTo>
                      <a:pt x="1759" y="406"/>
                      <a:pt x="1762" y="405"/>
                      <a:pt x="1764" y="404"/>
                    </a:cubicBezTo>
                    <a:lnTo>
                      <a:pt x="1764" y="404"/>
                    </a:lnTo>
                    <a:cubicBezTo>
                      <a:pt x="1772" y="407"/>
                      <a:pt x="1776" y="419"/>
                      <a:pt x="1773" y="428"/>
                    </a:cubicBezTo>
                    <a:lnTo>
                      <a:pt x="1773" y="428"/>
                    </a:lnTo>
                    <a:cubicBezTo>
                      <a:pt x="1767" y="429"/>
                      <a:pt x="1761" y="430"/>
                      <a:pt x="1753" y="431"/>
                    </a:cubicBezTo>
                    <a:lnTo>
                      <a:pt x="1753" y="431"/>
                    </a:lnTo>
                    <a:cubicBezTo>
                      <a:pt x="1751" y="426"/>
                      <a:pt x="1749" y="417"/>
                      <a:pt x="1752" y="411"/>
                    </a:cubicBezTo>
                    <a:close/>
                    <a:moveTo>
                      <a:pt x="1796" y="281"/>
                    </a:moveTo>
                    <a:lnTo>
                      <a:pt x="1796" y="281"/>
                    </a:lnTo>
                    <a:cubicBezTo>
                      <a:pt x="1793" y="280"/>
                      <a:pt x="1790" y="280"/>
                      <a:pt x="1788" y="281"/>
                    </a:cubicBezTo>
                    <a:lnTo>
                      <a:pt x="1788" y="281"/>
                    </a:lnTo>
                    <a:cubicBezTo>
                      <a:pt x="1784" y="277"/>
                      <a:pt x="1782" y="273"/>
                      <a:pt x="1781" y="267"/>
                    </a:cubicBezTo>
                    <a:lnTo>
                      <a:pt x="1781" y="267"/>
                    </a:lnTo>
                    <a:lnTo>
                      <a:pt x="1781" y="267"/>
                    </a:lnTo>
                    <a:lnTo>
                      <a:pt x="1781" y="267"/>
                    </a:lnTo>
                    <a:cubicBezTo>
                      <a:pt x="1785" y="272"/>
                      <a:pt x="1791" y="277"/>
                      <a:pt x="1796" y="281"/>
                    </a:cubicBezTo>
                    <a:close/>
                    <a:moveTo>
                      <a:pt x="1228" y="760"/>
                    </a:moveTo>
                    <a:lnTo>
                      <a:pt x="1228" y="760"/>
                    </a:lnTo>
                    <a:cubicBezTo>
                      <a:pt x="1299" y="784"/>
                      <a:pt x="1374" y="782"/>
                      <a:pt x="1442" y="754"/>
                    </a:cubicBezTo>
                    <a:lnTo>
                      <a:pt x="1442" y="754"/>
                    </a:lnTo>
                    <a:cubicBezTo>
                      <a:pt x="1372" y="801"/>
                      <a:pt x="1299" y="820"/>
                      <a:pt x="1228" y="760"/>
                    </a:cubicBezTo>
                    <a:close/>
                    <a:moveTo>
                      <a:pt x="2203" y="3261"/>
                    </a:moveTo>
                    <a:lnTo>
                      <a:pt x="2203" y="3261"/>
                    </a:lnTo>
                    <a:cubicBezTo>
                      <a:pt x="2173" y="3263"/>
                      <a:pt x="2146" y="3272"/>
                      <a:pt x="2122" y="3285"/>
                    </a:cubicBezTo>
                    <a:lnTo>
                      <a:pt x="2122" y="3285"/>
                    </a:lnTo>
                    <a:cubicBezTo>
                      <a:pt x="2018" y="3304"/>
                      <a:pt x="1913" y="3319"/>
                      <a:pt x="1807" y="3323"/>
                    </a:cubicBezTo>
                    <a:lnTo>
                      <a:pt x="1807" y="3323"/>
                    </a:lnTo>
                    <a:cubicBezTo>
                      <a:pt x="1690" y="3328"/>
                      <a:pt x="1576" y="3301"/>
                      <a:pt x="1460" y="3296"/>
                    </a:cubicBezTo>
                    <a:lnTo>
                      <a:pt x="1460" y="3296"/>
                    </a:lnTo>
                    <a:cubicBezTo>
                      <a:pt x="1324" y="3290"/>
                      <a:pt x="1196" y="3351"/>
                      <a:pt x="1103" y="3446"/>
                    </a:cubicBezTo>
                    <a:lnTo>
                      <a:pt x="1103" y="3446"/>
                    </a:lnTo>
                    <a:cubicBezTo>
                      <a:pt x="1318" y="2596"/>
                      <a:pt x="1254" y="1654"/>
                      <a:pt x="1179" y="793"/>
                    </a:cubicBezTo>
                    <a:lnTo>
                      <a:pt x="1179" y="793"/>
                    </a:lnTo>
                    <a:cubicBezTo>
                      <a:pt x="1182" y="792"/>
                      <a:pt x="1183" y="792"/>
                      <a:pt x="1185" y="792"/>
                    </a:cubicBezTo>
                    <a:lnTo>
                      <a:pt x="1185" y="792"/>
                    </a:lnTo>
                    <a:cubicBezTo>
                      <a:pt x="1186" y="791"/>
                      <a:pt x="1187" y="791"/>
                      <a:pt x="1188" y="790"/>
                    </a:cubicBezTo>
                    <a:lnTo>
                      <a:pt x="1188" y="790"/>
                    </a:lnTo>
                    <a:cubicBezTo>
                      <a:pt x="1260" y="850"/>
                      <a:pt x="1366" y="855"/>
                      <a:pt x="1450" y="809"/>
                    </a:cubicBezTo>
                    <a:lnTo>
                      <a:pt x="1450" y="809"/>
                    </a:lnTo>
                    <a:cubicBezTo>
                      <a:pt x="1617" y="716"/>
                      <a:pt x="1725" y="437"/>
                      <a:pt x="1948" y="483"/>
                    </a:cubicBezTo>
                    <a:lnTo>
                      <a:pt x="1948" y="483"/>
                    </a:lnTo>
                    <a:cubicBezTo>
                      <a:pt x="1978" y="490"/>
                      <a:pt x="1991" y="442"/>
                      <a:pt x="1961" y="436"/>
                    </a:cubicBezTo>
                    <a:lnTo>
                      <a:pt x="1961" y="436"/>
                    </a:lnTo>
                    <a:cubicBezTo>
                      <a:pt x="1938" y="431"/>
                      <a:pt x="1915" y="430"/>
                      <a:pt x="1894" y="430"/>
                    </a:cubicBezTo>
                    <a:lnTo>
                      <a:pt x="1894" y="430"/>
                    </a:lnTo>
                    <a:cubicBezTo>
                      <a:pt x="1890" y="426"/>
                      <a:pt x="1884" y="422"/>
                      <a:pt x="1877" y="422"/>
                    </a:cubicBezTo>
                    <a:lnTo>
                      <a:pt x="1877" y="422"/>
                    </a:lnTo>
                    <a:cubicBezTo>
                      <a:pt x="1853" y="421"/>
                      <a:pt x="1829" y="422"/>
                      <a:pt x="1806" y="424"/>
                    </a:cubicBezTo>
                    <a:lnTo>
                      <a:pt x="1806" y="424"/>
                    </a:lnTo>
                    <a:cubicBezTo>
                      <a:pt x="1808" y="404"/>
                      <a:pt x="1800" y="384"/>
                      <a:pt x="1782" y="375"/>
                    </a:cubicBezTo>
                    <a:lnTo>
                      <a:pt x="1782" y="375"/>
                    </a:lnTo>
                    <a:cubicBezTo>
                      <a:pt x="1784" y="376"/>
                      <a:pt x="1786" y="376"/>
                      <a:pt x="1788" y="377"/>
                    </a:cubicBezTo>
                    <a:lnTo>
                      <a:pt x="1788" y="377"/>
                    </a:lnTo>
                    <a:cubicBezTo>
                      <a:pt x="1796" y="380"/>
                      <a:pt x="1805" y="373"/>
                      <a:pt x="1808" y="365"/>
                    </a:cubicBezTo>
                    <a:lnTo>
                      <a:pt x="1808" y="365"/>
                    </a:lnTo>
                    <a:cubicBezTo>
                      <a:pt x="1809" y="362"/>
                      <a:pt x="1808" y="359"/>
                      <a:pt x="1808" y="357"/>
                    </a:cubicBezTo>
                    <a:lnTo>
                      <a:pt x="1808" y="357"/>
                    </a:lnTo>
                    <a:cubicBezTo>
                      <a:pt x="1814" y="356"/>
                      <a:pt x="1821" y="353"/>
                      <a:pt x="1827" y="351"/>
                    </a:cubicBezTo>
                    <a:lnTo>
                      <a:pt x="1827" y="351"/>
                    </a:lnTo>
                    <a:cubicBezTo>
                      <a:pt x="1834" y="352"/>
                      <a:pt x="1841" y="349"/>
                      <a:pt x="1844" y="343"/>
                    </a:cubicBezTo>
                    <a:lnTo>
                      <a:pt x="1844" y="343"/>
                    </a:lnTo>
                    <a:cubicBezTo>
                      <a:pt x="1844" y="342"/>
                      <a:pt x="1845" y="341"/>
                      <a:pt x="1845" y="340"/>
                    </a:cubicBezTo>
                    <a:lnTo>
                      <a:pt x="1845" y="340"/>
                    </a:lnTo>
                    <a:cubicBezTo>
                      <a:pt x="1848" y="337"/>
                      <a:pt x="1851" y="335"/>
                      <a:pt x="1853" y="332"/>
                    </a:cubicBezTo>
                    <a:lnTo>
                      <a:pt x="1853" y="332"/>
                    </a:lnTo>
                    <a:cubicBezTo>
                      <a:pt x="1856" y="330"/>
                      <a:pt x="1857" y="327"/>
                      <a:pt x="1857" y="325"/>
                    </a:cubicBezTo>
                    <a:lnTo>
                      <a:pt x="1857" y="325"/>
                    </a:lnTo>
                    <a:cubicBezTo>
                      <a:pt x="1858" y="340"/>
                      <a:pt x="1857" y="356"/>
                      <a:pt x="1855" y="371"/>
                    </a:cubicBezTo>
                    <a:lnTo>
                      <a:pt x="1855" y="371"/>
                    </a:lnTo>
                    <a:cubicBezTo>
                      <a:pt x="1852" y="392"/>
                      <a:pt x="1883" y="401"/>
                      <a:pt x="1886" y="380"/>
                    </a:cubicBezTo>
                    <a:lnTo>
                      <a:pt x="1886" y="380"/>
                    </a:lnTo>
                    <a:cubicBezTo>
                      <a:pt x="1892" y="350"/>
                      <a:pt x="1892" y="321"/>
                      <a:pt x="1886" y="291"/>
                    </a:cubicBezTo>
                    <a:lnTo>
                      <a:pt x="1886" y="291"/>
                    </a:lnTo>
                    <a:cubicBezTo>
                      <a:pt x="1883" y="270"/>
                      <a:pt x="1852" y="279"/>
                      <a:pt x="1855" y="300"/>
                    </a:cubicBezTo>
                    <a:lnTo>
                      <a:pt x="1855" y="300"/>
                    </a:lnTo>
                    <a:cubicBezTo>
                      <a:pt x="1856" y="305"/>
                      <a:pt x="1857" y="311"/>
                      <a:pt x="1857" y="316"/>
                    </a:cubicBezTo>
                    <a:lnTo>
                      <a:pt x="1857" y="316"/>
                    </a:lnTo>
                    <a:cubicBezTo>
                      <a:pt x="1853" y="306"/>
                      <a:pt x="1840" y="299"/>
                      <a:pt x="1831" y="309"/>
                    </a:cubicBezTo>
                    <a:lnTo>
                      <a:pt x="1831" y="309"/>
                    </a:lnTo>
                    <a:cubicBezTo>
                      <a:pt x="1829" y="310"/>
                      <a:pt x="1828" y="311"/>
                      <a:pt x="1827" y="312"/>
                    </a:cubicBezTo>
                    <a:lnTo>
                      <a:pt x="1827" y="312"/>
                    </a:lnTo>
                    <a:cubicBezTo>
                      <a:pt x="1825" y="311"/>
                      <a:pt x="1823" y="310"/>
                      <a:pt x="1821" y="308"/>
                    </a:cubicBezTo>
                    <a:lnTo>
                      <a:pt x="1821" y="308"/>
                    </a:lnTo>
                    <a:cubicBezTo>
                      <a:pt x="1821" y="306"/>
                      <a:pt x="1821" y="305"/>
                      <a:pt x="1820" y="303"/>
                    </a:cubicBezTo>
                    <a:lnTo>
                      <a:pt x="1820" y="303"/>
                    </a:lnTo>
                    <a:cubicBezTo>
                      <a:pt x="1819" y="298"/>
                      <a:pt x="1816" y="295"/>
                      <a:pt x="1812" y="292"/>
                    </a:cubicBezTo>
                    <a:lnTo>
                      <a:pt x="1804" y="286"/>
                    </a:lnTo>
                    <a:lnTo>
                      <a:pt x="1804" y="286"/>
                    </a:lnTo>
                    <a:cubicBezTo>
                      <a:pt x="1819" y="289"/>
                      <a:pt x="1830" y="265"/>
                      <a:pt x="1815" y="255"/>
                    </a:cubicBezTo>
                    <a:lnTo>
                      <a:pt x="1815" y="255"/>
                    </a:lnTo>
                    <a:cubicBezTo>
                      <a:pt x="1799" y="244"/>
                      <a:pt x="1793" y="226"/>
                      <a:pt x="1794" y="208"/>
                    </a:cubicBezTo>
                    <a:lnTo>
                      <a:pt x="1794" y="208"/>
                    </a:lnTo>
                    <a:cubicBezTo>
                      <a:pt x="1794" y="206"/>
                      <a:pt x="1794" y="204"/>
                      <a:pt x="1794" y="202"/>
                    </a:cubicBezTo>
                    <a:lnTo>
                      <a:pt x="1794" y="202"/>
                    </a:lnTo>
                    <a:cubicBezTo>
                      <a:pt x="1801" y="201"/>
                      <a:pt x="1807" y="199"/>
                      <a:pt x="1813" y="196"/>
                    </a:cubicBezTo>
                    <a:lnTo>
                      <a:pt x="1813" y="196"/>
                    </a:lnTo>
                    <a:cubicBezTo>
                      <a:pt x="1821" y="193"/>
                      <a:pt x="1823" y="181"/>
                      <a:pt x="1819" y="174"/>
                    </a:cubicBezTo>
                    <a:lnTo>
                      <a:pt x="1819" y="174"/>
                    </a:lnTo>
                    <a:cubicBezTo>
                      <a:pt x="1814" y="166"/>
                      <a:pt x="1804" y="165"/>
                      <a:pt x="1796" y="168"/>
                    </a:cubicBezTo>
                    <a:lnTo>
                      <a:pt x="1796" y="168"/>
                    </a:lnTo>
                    <a:cubicBezTo>
                      <a:pt x="1784" y="174"/>
                      <a:pt x="1771" y="174"/>
                      <a:pt x="1758" y="171"/>
                    </a:cubicBezTo>
                    <a:lnTo>
                      <a:pt x="1758" y="171"/>
                    </a:lnTo>
                    <a:cubicBezTo>
                      <a:pt x="1756" y="170"/>
                      <a:pt x="1754" y="170"/>
                      <a:pt x="1752" y="171"/>
                    </a:cubicBezTo>
                    <a:lnTo>
                      <a:pt x="1752" y="171"/>
                    </a:lnTo>
                    <a:cubicBezTo>
                      <a:pt x="1789" y="149"/>
                      <a:pt x="1827" y="128"/>
                      <a:pt x="1864" y="107"/>
                    </a:cubicBezTo>
                    <a:lnTo>
                      <a:pt x="1864" y="107"/>
                    </a:lnTo>
                    <a:cubicBezTo>
                      <a:pt x="1883" y="96"/>
                      <a:pt x="1866" y="68"/>
                      <a:pt x="1848" y="78"/>
                    </a:cubicBezTo>
                    <a:lnTo>
                      <a:pt x="1848" y="78"/>
                    </a:lnTo>
                    <a:cubicBezTo>
                      <a:pt x="1822" y="93"/>
                      <a:pt x="1797" y="108"/>
                      <a:pt x="1771" y="123"/>
                    </a:cubicBezTo>
                    <a:lnTo>
                      <a:pt x="1771" y="123"/>
                    </a:lnTo>
                    <a:cubicBezTo>
                      <a:pt x="1774" y="107"/>
                      <a:pt x="1751" y="97"/>
                      <a:pt x="1741" y="112"/>
                    </a:cubicBezTo>
                    <a:lnTo>
                      <a:pt x="1741" y="112"/>
                    </a:lnTo>
                    <a:cubicBezTo>
                      <a:pt x="1732" y="124"/>
                      <a:pt x="1723" y="137"/>
                      <a:pt x="1715" y="149"/>
                    </a:cubicBezTo>
                    <a:lnTo>
                      <a:pt x="1715" y="149"/>
                    </a:lnTo>
                    <a:cubicBezTo>
                      <a:pt x="1706" y="164"/>
                      <a:pt x="1722" y="176"/>
                      <a:pt x="1735" y="172"/>
                    </a:cubicBezTo>
                    <a:lnTo>
                      <a:pt x="1735" y="172"/>
                    </a:lnTo>
                    <a:cubicBezTo>
                      <a:pt x="1738" y="174"/>
                      <a:pt x="1741" y="174"/>
                      <a:pt x="1745" y="174"/>
                    </a:cubicBezTo>
                    <a:lnTo>
                      <a:pt x="1745" y="174"/>
                    </a:lnTo>
                    <a:cubicBezTo>
                      <a:pt x="1735" y="181"/>
                      <a:pt x="1735" y="198"/>
                      <a:pt x="1749" y="202"/>
                    </a:cubicBezTo>
                    <a:lnTo>
                      <a:pt x="1749" y="202"/>
                    </a:lnTo>
                    <a:cubicBezTo>
                      <a:pt x="1754" y="204"/>
                      <a:pt x="1758" y="204"/>
                      <a:pt x="1763" y="205"/>
                    </a:cubicBezTo>
                    <a:lnTo>
                      <a:pt x="1763" y="205"/>
                    </a:lnTo>
                    <a:cubicBezTo>
                      <a:pt x="1762" y="206"/>
                      <a:pt x="1762" y="206"/>
                      <a:pt x="1762" y="208"/>
                    </a:cubicBezTo>
                    <a:lnTo>
                      <a:pt x="1762" y="208"/>
                    </a:lnTo>
                    <a:cubicBezTo>
                      <a:pt x="1762" y="210"/>
                      <a:pt x="1762" y="212"/>
                      <a:pt x="1762" y="214"/>
                    </a:cubicBezTo>
                    <a:lnTo>
                      <a:pt x="1762" y="214"/>
                    </a:lnTo>
                    <a:cubicBezTo>
                      <a:pt x="1752" y="206"/>
                      <a:pt x="1733" y="215"/>
                      <a:pt x="1737" y="231"/>
                    </a:cubicBezTo>
                    <a:lnTo>
                      <a:pt x="1737" y="231"/>
                    </a:lnTo>
                    <a:cubicBezTo>
                      <a:pt x="1741" y="251"/>
                      <a:pt x="1745" y="272"/>
                      <a:pt x="1749" y="292"/>
                    </a:cubicBezTo>
                    <a:lnTo>
                      <a:pt x="1749" y="292"/>
                    </a:lnTo>
                    <a:cubicBezTo>
                      <a:pt x="1751" y="300"/>
                      <a:pt x="1757" y="303"/>
                      <a:pt x="1763" y="303"/>
                    </a:cubicBezTo>
                    <a:lnTo>
                      <a:pt x="1763" y="303"/>
                    </a:lnTo>
                    <a:cubicBezTo>
                      <a:pt x="1764" y="305"/>
                      <a:pt x="1765" y="305"/>
                      <a:pt x="1766" y="306"/>
                    </a:cubicBezTo>
                    <a:lnTo>
                      <a:pt x="1766" y="306"/>
                    </a:lnTo>
                    <a:cubicBezTo>
                      <a:pt x="1767" y="308"/>
                      <a:pt x="1769" y="310"/>
                      <a:pt x="1771" y="311"/>
                    </a:cubicBezTo>
                    <a:lnTo>
                      <a:pt x="1771" y="311"/>
                    </a:lnTo>
                    <a:cubicBezTo>
                      <a:pt x="1777" y="316"/>
                      <a:pt x="1783" y="321"/>
                      <a:pt x="1790" y="325"/>
                    </a:cubicBezTo>
                    <a:lnTo>
                      <a:pt x="1790" y="325"/>
                    </a:lnTo>
                    <a:cubicBezTo>
                      <a:pt x="1783" y="325"/>
                      <a:pt x="1777" y="323"/>
                      <a:pt x="1771" y="321"/>
                    </a:cubicBezTo>
                    <a:lnTo>
                      <a:pt x="1771" y="321"/>
                    </a:lnTo>
                    <a:cubicBezTo>
                      <a:pt x="1753" y="314"/>
                      <a:pt x="1745" y="337"/>
                      <a:pt x="1756" y="348"/>
                    </a:cubicBezTo>
                    <a:lnTo>
                      <a:pt x="1756" y="348"/>
                    </a:lnTo>
                    <a:cubicBezTo>
                      <a:pt x="1742" y="356"/>
                      <a:pt x="1730" y="369"/>
                      <a:pt x="1727" y="385"/>
                    </a:cubicBezTo>
                    <a:lnTo>
                      <a:pt x="1727" y="385"/>
                    </a:lnTo>
                    <a:cubicBezTo>
                      <a:pt x="1712" y="392"/>
                      <a:pt x="1697" y="401"/>
                      <a:pt x="1684" y="412"/>
                    </a:cubicBezTo>
                    <a:lnTo>
                      <a:pt x="1684" y="412"/>
                    </a:lnTo>
                    <a:cubicBezTo>
                      <a:pt x="1667" y="424"/>
                      <a:pt x="1683" y="452"/>
                      <a:pt x="1700" y="440"/>
                    </a:cubicBezTo>
                    <a:lnTo>
                      <a:pt x="1700" y="440"/>
                    </a:lnTo>
                    <a:cubicBezTo>
                      <a:pt x="1706" y="435"/>
                      <a:pt x="1712" y="431"/>
                      <a:pt x="1719" y="427"/>
                    </a:cubicBezTo>
                    <a:lnTo>
                      <a:pt x="1719" y="427"/>
                    </a:lnTo>
                    <a:cubicBezTo>
                      <a:pt x="1719" y="431"/>
                      <a:pt x="1721" y="434"/>
                      <a:pt x="1722" y="438"/>
                    </a:cubicBezTo>
                    <a:lnTo>
                      <a:pt x="1722" y="438"/>
                    </a:lnTo>
                    <a:cubicBezTo>
                      <a:pt x="1651" y="456"/>
                      <a:pt x="1584" y="487"/>
                      <a:pt x="1523" y="532"/>
                    </a:cubicBezTo>
                    <a:lnTo>
                      <a:pt x="1523" y="532"/>
                    </a:lnTo>
                    <a:cubicBezTo>
                      <a:pt x="1538" y="468"/>
                      <a:pt x="1548" y="401"/>
                      <a:pt x="1571" y="346"/>
                    </a:cubicBezTo>
                    <a:lnTo>
                      <a:pt x="1571" y="346"/>
                    </a:lnTo>
                    <a:cubicBezTo>
                      <a:pt x="1574" y="344"/>
                      <a:pt x="1576" y="342"/>
                      <a:pt x="1577" y="340"/>
                    </a:cubicBezTo>
                    <a:lnTo>
                      <a:pt x="1577" y="340"/>
                    </a:lnTo>
                    <a:cubicBezTo>
                      <a:pt x="1583" y="336"/>
                      <a:pt x="1584" y="330"/>
                      <a:pt x="1581" y="325"/>
                    </a:cubicBezTo>
                    <a:lnTo>
                      <a:pt x="1581" y="325"/>
                    </a:lnTo>
                    <a:cubicBezTo>
                      <a:pt x="1589" y="310"/>
                      <a:pt x="1598" y="297"/>
                      <a:pt x="1608" y="285"/>
                    </a:cubicBezTo>
                    <a:lnTo>
                      <a:pt x="1608" y="285"/>
                    </a:lnTo>
                    <a:cubicBezTo>
                      <a:pt x="1616" y="278"/>
                      <a:pt x="1625" y="271"/>
                      <a:pt x="1632" y="265"/>
                    </a:cubicBezTo>
                    <a:lnTo>
                      <a:pt x="1632" y="265"/>
                    </a:lnTo>
                    <a:cubicBezTo>
                      <a:pt x="1636" y="262"/>
                      <a:pt x="1638" y="259"/>
                      <a:pt x="1639" y="256"/>
                    </a:cubicBezTo>
                    <a:lnTo>
                      <a:pt x="1639" y="256"/>
                    </a:lnTo>
                    <a:cubicBezTo>
                      <a:pt x="1649" y="249"/>
                      <a:pt x="1660" y="242"/>
                      <a:pt x="1672" y="237"/>
                    </a:cubicBezTo>
                    <a:lnTo>
                      <a:pt x="1672" y="237"/>
                    </a:lnTo>
                    <a:cubicBezTo>
                      <a:pt x="1701" y="225"/>
                      <a:pt x="1688" y="178"/>
                      <a:pt x="1660" y="190"/>
                    </a:cubicBezTo>
                    <a:lnTo>
                      <a:pt x="1660" y="190"/>
                    </a:lnTo>
                    <a:cubicBezTo>
                      <a:pt x="1628" y="203"/>
                      <a:pt x="1602" y="221"/>
                      <a:pt x="1583" y="243"/>
                    </a:cubicBezTo>
                    <a:lnTo>
                      <a:pt x="1583" y="243"/>
                    </a:lnTo>
                    <a:cubicBezTo>
                      <a:pt x="1519" y="296"/>
                      <a:pt x="1447" y="346"/>
                      <a:pt x="1380" y="399"/>
                    </a:cubicBezTo>
                    <a:lnTo>
                      <a:pt x="1380" y="399"/>
                    </a:lnTo>
                    <a:cubicBezTo>
                      <a:pt x="1395" y="373"/>
                      <a:pt x="1412" y="349"/>
                      <a:pt x="1429" y="326"/>
                    </a:cubicBezTo>
                    <a:lnTo>
                      <a:pt x="1429" y="326"/>
                    </a:lnTo>
                    <a:cubicBezTo>
                      <a:pt x="1442" y="309"/>
                      <a:pt x="1414" y="293"/>
                      <a:pt x="1401" y="310"/>
                    </a:cubicBezTo>
                    <a:lnTo>
                      <a:pt x="1401" y="310"/>
                    </a:lnTo>
                    <a:cubicBezTo>
                      <a:pt x="1373" y="346"/>
                      <a:pt x="1348" y="386"/>
                      <a:pt x="1327" y="427"/>
                    </a:cubicBezTo>
                    <a:lnTo>
                      <a:pt x="1327" y="427"/>
                    </a:lnTo>
                    <a:cubicBezTo>
                      <a:pt x="1326" y="427"/>
                      <a:pt x="1326" y="427"/>
                      <a:pt x="1325" y="428"/>
                    </a:cubicBezTo>
                    <a:lnTo>
                      <a:pt x="1325" y="428"/>
                    </a:lnTo>
                    <a:cubicBezTo>
                      <a:pt x="1318" y="436"/>
                      <a:pt x="1315" y="444"/>
                      <a:pt x="1314" y="454"/>
                    </a:cubicBezTo>
                    <a:lnTo>
                      <a:pt x="1314" y="454"/>
                    </a:lnTo>
                    <a:cubicBezTo>
                      <a:pt x="1296" y="470"/>
                      <a:pt x="1279" y="487"/>
                      <a:pt x="1263" y="504"/>
                    </a:cubicBezTo>
                    <a:lnTo>
                      <a:pt x="1263" y="504"/>
                    </a:lnTo>
                    <a:cubicBezTo>
                      <a:pt x="1335" y="339"/>
                      <a:pt x="1424" y="185"/>
                      <a:pt x="1532" y="41"/>
                    </a:cubicBezTo>
                    <a:lnTo>
                      <a:pt x="1532" y="41"/>
                    </a:lnTo>
                    <a:cubicBezTo>
                      <a:pt x="1537" y="34"/>
                      <a:pt x="1535" y="27"/>
                      <a:pt x="1530" y="22"/>
                    </a:cubicBezTo>
                    <a:lnTo>
                      <a:pt x="1530" y="22"/>
                    </a:lnTo>
                    <a:cubicBezTo>
                      <a:pt x="1531" y="15"/>
                      <a:pt x="1528" y="8"/>
                      <a:pt x="1522" y="5"/>
                    </a:cubicBezTo>
                    <a:lnTo>
                      <a:pt x="1522" y="5"/>
                    </a:lnTo>
                    <a:cubicBezTo>
                      <a:pt x="1514" y="0"/>
                      <a:pt x="1505" y="4"/>
                      <a:pt x="1500" y="11"/>
                    </a:cubicBezTo>
                    <a:lnTo>
                      <a:pt x="1500" y="11"/>
                    </a:lnTo>
                    <a:cubicBezTo>
                      <a:pt x="1500" y="11"/>
                      <a:pt x="1499" y="10"/>
                      <a:pt x="1497" y="10"/>
                    </a:cubicBezTo>
                    <a:lnTo>
                      <a:pt x="1497" y="10"/>
                    </a:lnTo>
                    <a:cubicBezTo>
                      <a:pt x="1477" y="3"/>
                      <a:pt x="1469" y="34"/>
                      <a:pt x="1489" y="41"/>
                    </a:cubicBezTo>
                    <a:lnTo>
                      <a:pt x="1489" y="41"/>
                    </a:lnTo>
                    <a:cubicBezTo>
                      <a:pt x="1490" y="41"/>
                      <a:pt x="1491" y="41"/>
                      <a:pt x="1491" y="41"/>
                    </a:cubicBezTo>
                    <a:lnTo>
                      <a:pt x="1491" y="41"/>
                    </a:lnTo>
                    <a:cubicBezTo>
                      <a:pt x="1389" y="180"/>
                      <a:pt x="1304" y="329"/>
                      <a:pt x="1235" y="488"/>
                    </a:cubicBezTo>
                    <a:lnTo>
                      <a:pt x="1235" y="488"/>
                    </a:lnTo>
                    <a:cubicBezTo>
                      <a:pt x="1224" y="438"/>
                      <a:pt x="1209" y="390"/>
                      <a:pt x="1191" y="343"/>
                    </a:cubicBezTo>
                    <a:lnTo>
                      <a:pt x="1191" y="343"/>
                    </a:lnTo>
                    <a:cubicBezTo>
                      <a:pt x="1183" y="323"/>
                      <a:pt x="1152" y="331"/>
                      <a:pt x="1159" y="351"/>
                    </a:cubicBezTo>
                    <a:lnTo>
                      <a:pt x="1159" y="351"/>
                    </a:lnTo>
                    <a:cubicBezTo>
                      <a:pt x="1185" y="419"/>
                      <a:pt x="1205" y="489"/>
                      <a:pt x="1217" y="561"/>
                    </a:cubicBezTo>
                    <a:lnTo>
                      <a:pt x="1217" y="561"/>
                    </a:lnTo>
                    <a:cubicBezTo>
                      <a:pt x="1214" y="564"/>
                      <a:pt x="1212" y="568"/>
                      <a:pt x="1210" y="571"/>
                    </a:cubicBezTo>
                    <a:lnTo>
                      <a:pt x="1210" y="571"/>
                    </a:lnTo>
                    <a:cubicBezTo>
                      <a:pt x="1207" y="538"/>
                      <a:pt x="1200" y="505"/>
                      <a:pt x="1184" y="474"/>
                    </a:cubicBezTo>
                    <a:lnTo>
                      <a:pt x="1184" y="474"/>
                    </a:lnTo>
                    <a:cubicBezTo>
                      <a:pt x="1127" y="361"/>
                      <a:pt x="1034" y="266"/>
                      <a:pt x="955" y="169"/>
                    </a:cubicBezTo>
                    <a:lnTo>
                      <a:pt x="955" y="169"/>
                    </a:lnTo>
                    <a:cubicBezTo>
                      <a:pt x="937" y="148"/>
                      <a:pt x="901" y="176"/>
                      <a:pt x="916" y="199"/>
                    </a:cubicBezTo>
                    <a:lnTo>
                      <a:pt x="916" y="199"/>
                    </a:lnTo>
                    <a:cubicBezTo>
                      <a:pt x="971" y="277"/>
                      <a:pt x="978" y="364"/>
                      <a:pt x="936" y="450"/>
                    </a:cubicBezTo>
                    <a:lnTo>
                      <a:pt x="936" y="450"/>
                    </a:lnTo>
                    <a:cubicBezTo>
                      <a:pt x="922" y="479"/>
                      <a:pt x="893" y="504"/>
                      <a:pt x="884" y="536"/>
                    </a:cubicBezTo>
                    <a:lnTo>
                      <a:pt x="884" y="536"/>
                    </a:lnTo>
                    <a:cubicBezTo>
                      <a:pt x="867" y="505"/>
                      <a:pt x="851" y="474"/>
                      <a:pt x="832" y="445"/>
                    </a:cubicBezTo>
                    <a:lnTo>
                      <a:pt x="832" y="445"/>
                    </a:lnTo>
                    <a:cubicBezTo>
                      <a:pt x="786" y="380"/>
                      <a:pt x="711" y="347"/>
                      <a:pt x="635" y="335"/>
                    </a:cubicBezTo>
                    <a:lnTo>
                      <a:pt x="635" y="335"/>
                    </a:lnTo>
                    <a:cubicBezTo>
                      <a:pt x="634" y="334"/>
                      <a:pt x="634" y="334"/>
                      <a:pt x="633" y="334"/>
                    </a:cubicBezTo>
                    <a:lnTo>
                      <a:pt x="633" y="334"/>
                    </a:lnTo>
                    <a:cubicBezTo>
                      <a:pt x="627" y="330"/>
                      <a:pt x="621" y="330"/>
                      <a:pt x="617" y="333"/>
                    </a:cubicBezTo>
                    <a:lnTo>
                      <a:pt x="617" y="333"/>
                    </a:lnTo>
                    <a:cubicBezTo>
                      <a:pt x="612" y="333"/>
                      <a:pt x="607" y="332"/>
                      <a:pt x="602" y="331"/>
                    </a:cubicBezTo>
                    <a:lnTo>
                      <a:pt x="602" y="331"/>
                    </a:lnTo>
                    <a:cubicBezTo>
                      <a:pt x="597" y="331"/>
                      <a:pt x="593" y="333"/>
                      <a:pt x="590" y="334"/>
                    </a:cubicBezTo>
                    <a:lnTo>
                      <a:pt x="590" y="334"/>
                    </a:lnTo>
                    <a:cubicBezTo>
                      <a:pt x="588" y="334"/>
                      <a:pt x="585" y="333"/>
                      <a:pt x="582" y="332"/>
                    </a:cubicBezTo>
                    <a:lnTo>
                      <a:pt x="582" y="332"/>
                    </a:lnTo>
                    <a:cubicBezTo>
                      <a:pt x="570" y="329"/>
                      <a:pt x="562" y="340"/>
                      <a:pt x="562" y="349"/>
                    </a:cubicBezTo>
                    <a:lnTo>
                      <a:pt x="562" y="349"/>
                    </a:lnTo>
                    <a:cubicBezTo>
                      <a:pt x="548" y="359"/>
                      <a:pt x="546" y="387"/>
                      <a:pt x="569" y="394"/>
                    </a:cubicBezTo>
                    <a:lnTo>
                      <a:pt x="569" y="394"/>
                    </a:lnTo>
                    <a:cubicBezTo>
                      <a:pt x="737" y="445"/>
                      <a:pt x="708" y="666"/>
                      <a:pt x="839" y="758"/>
                    </a:cubicBezTo>
                    <a:lnTo>
                      <a:pt x="839" y="758"/>
                    </a:lnTo>
                    <a:cubicBezTo>
                      <a:pt x="928" y="820"/>
                      <a:pt x="1029" y="818"/>
                      <a:pt x="1132" y="801"/>
                    </a:cubicBezTo>
                    <a:lnTo>
                      <a:pt x="1132" y="801"/>
                    </a:lnTo>
                    <a:cubicBezTo>
                      <a:pt x="1207" y="1675"/>
                      <a:pt x="1273" y="2636"/>
                      <a:pt x="1041" y="3494"/>
                    </a:cubicBezTo>
                    <a:lnTo>
                      <a:pt x="1041" y="3494"/>
                    </a:lnTo>
                    <a:cubicBezTo>
                      <a:pt x="881" y="3362"/>
                      <a:pt x="823" y="3147"/>
                      <a:pt x="692" y="2989"/>
                    </a:cubicBezTo>
                    <a:lnTo>
                      <a:pt x="692" y="2989"/>
                    </a:lnTo>
                    <a:cubicBezTo>
                      <a:pt x="524" y="2788"/>
                      <a:pt x="293" y="2781"/>
                      <a:pt x="48" y="2804"/>
                    </a:cubicBezTo>
                    <a:lnTo>
                      <a:pt x="48" y="2804"/>
                    </a:lnTo>
                    <a:cubicBezTo>
                      <a:pt x="40" y="2805"/>
                      <a:pt x="34" y="2808"/>
                      <a:pt x="30" y="2813"/>
                    </a:cubicBezTo>
                    <a:lnTo>
                      <a:pt x="30" y="2813"/>
                    </a:lnTo>
                    <a:cubicBezTo>
                      <a:pt x="8" y="2813"/>
                      <a:pt x="0" y="2852"/>
                      <a:pt x="26" y="2862"/>
                    </a:cubicBezTo>
                    <a:lnTo>
                      <a:pt x="26" y="2862"/>
                    </a:lnTo>
                    <a:cubicBezTo>
                      <a:pt x="151" y="2909"/>
                      <a:pt x="255" y="2987"/>
                      <a:pt x="336" y="3094"/>
                    </a:cubicBezTo>
                    <a:lnTo>
                      <a:pt x="336" y="3094"/>
                    </a:lnTo>
                    <a:cubicBezTo>
                      <a:pt x="408" y="3188"/>
                      <a:pt x="440" y="3305"/>
                      <a:pt x="519" y="3395"/>
                    </a:cubicBezTo>
                    <a:lnTo>
                      <a:pt x="519" y="3395"/>
                    </a:lnTo>
                    <a:cubicBezTo>
                      <a:pt x="623" y="3516"/>
                      <a:pt x="793" y="3556"/>
                      <a:pt x="950" y="3579"/>
                    </a:cubicBezTo>
                    <a:lnTo>
                      <a:pt x="950" y="3579"/>
                    </a:lnTo>
                    <a:cubicBezTo>
                      <a:pt x="950" y="3579"/>
                      <a:pt x="950" y="3579"/>
                      <a:pt x="950" y="3580"/>
                    </a:cubicBezTo>
                    <a:lnTo>
                      <a:pt x="950" y="3580"/>
                    </a:lnTo>
                    <a:cubicBezTo>
                      <a:pt x="957" y="3590"/>
                      <a:pt x="968" y="3589"/>
                      <a:pt x="975" y="3583"/>
                    </a:cubicBezTo>
                    <a:lnTo>
                      <a:pt x="975" y="3583"/>
                    </a:lnTo>
                    <a:cubicBezTo>
                      <a:pt x="988" y="3585"/>
                      <a:pt x="1002" y="3587"/>
                      <a:pt x="1015" y="3588"/>
                    </a:cubicBezTo>
                    <a:lnTo>
                      <a:pt x="1015" y="3588"/>
                    </a:lnTo>
                    <a:cubicBezTo>
                      <a:pt x="884" y="4024"/>
                      <a:pt x="673" y="4431"/>
                      <a:pt x="342" y="4784"/>
                    </a:cubicBezTo>
                    <a:lnTo>
                      <a:pt x="342" y="4784"/>
                    </a:lnTo>
                    <a:cubicBezTo>
                      <a:pt x="320" y="4806"/>
                      <a:pt x="354" y="4841"/>
                      <a:pt x="376" y="4817"/>
                    </a:cubicBezTo>
                    <a:lnTo>
                      <a:pt x="376" y="4817"/>
                    </a:lnTo>
                    <a:cubicBezTo>
                      <a:pt x="717" y="4455"/>
                      <a:pt x="932" y="4036"/>
                      <a:pt x="1064" y="3588"/>
                    </a:cubicBezTo>
                    <a:lnTo>
                      <a:pt x="1064" y="3588"/>
                    </a:lnTo>
                    <a:cubicBezTo>
                      <a:pt x="1066" y="3587"/>
                      <a:pt x="1068" y="3585"/>
                      <a:pt x="1068" y="3583"/>
                    </a:cubicBezTo>
                    <a:lnTo>
                      <a:pt x="1068" y="3583"/>
                    </a:lnTo>
                    <a:cubicBezTo>
                      <a:pt x="1281" y="3521"/>
                      <a:pt x="1483" y="3623"/>
                      <a:pt x="1698" y="3605"/>
                    </a:cubicBezTo>
                    <a:lnTo>
                      <a:pt x="1698" y="3605"/>
                    </a:lnTo>
                    <a:cubicBezTo>
                      <a:pt x="1782" y="3598"/>
                      <a:pt x="1856" y="3556"/>
                      <a:pt x="1923" y="3507"/>
                    </a:cubicBezTo>
                    <a:lnTo>
                      <a:pt x="1923" y="3507"/>
                    </a:lnTo>
                    <a:cubicBezTo>
                      <a:pt x="1984" y="3463"/>
                      <a:pt x="2055" y="3373"/>
                      <a:pt x="2131" y="3332"/>
                    </a:cubicBezTo>
                    <a:lnTo>
                      <a:pt x="2131" y="3332"/>
                    </a:lnTo>
                    <a:cubicBezTo>
                      <a:pt x="2156" y="3327"/>
                      <a:pt x="2180" y="3323"/>
                      <a:pt x="2205" y="3319"/>
                    </a:cubicBezTo>
                    <a:lnTo>
                      <a:pt x="2205" y="3319"/>
                    </a:lnTo>
                    <a:cubicBezTo>
                      <a:pt x="2217" y="3316"/>
                      <a:pt x="2223" y="3307"/>
                      <a:pt x="2223" y="3297"/>
                    </a:cubicBezTo>
                    <a:lnTo>
                      <a:pt x="2223" y="3297"/>
                    </a:lnTo>
                    <a:cubicBezTo>
                      <a:pt x="2230" y="3283"/>
                      <a:pt x="2225" y="3261"/>
                      <a:pt x="2203" y="326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5" name="Freeform 349">
                <a:extLst>
                  <a:ext uri="{FF2B5EF4-FFF2-40B4-BE49-F238E27FC236}">
                    <a16:creationId xmlns:a16="http://schemas.microsoft.com/office/drawing/2014/main" id="{92A1923F-0828-5B4B-80E2-98E19E37BF02}"/>
                  </a:ext>
                </a:extLst>
              </p:cNvPr>
              <p:cNvSpPr>
                <a:spLocks noChangeArrowheads="1"/>
              </p:cNvSpPr>
              <p:nvPr/>
            </p:nvSpPr>
            <p:spPr bwMode="auto">
              <a:xfrm>
                <a:off x="5606749" y="3403438"/>
                <a:ext cx="65887" cy="60486"/>
              </a:xfrm>
              <a:custGeom>
                <a:avLst/>
                <a:gdLst>
                  <a:gd name="T0" fmla="*/ 38 w 271"/>
                  <a:gd name="T1" fmla="*/ 38 h 248"/>
                  <a:gd name="T2" fmla="*/ 46 w 271"/>
                  <a:gd name="T3" fmla="*/ 43 h 248"/>
                  <a:gd name="T4" fmla="*/ 28 w 271"/>
                  <a:gd name="T5" fmla="*/ 39 h 248"/>
                  <a:gd name="T6" fmla="*/ 20 w 271"/>
                  <a:gd name="T7" fmla="*/ 70 h 248"/>
                  <a:gd name="T8" fmla="*/ 27 w 271"/>
                  <a:gd name="T9" fmla="*/ 72 h 248"/>
                  <a:gd name="T10" fmla="*/ 72 w 271"/>
                  <a:gd name="T11" fmla="*/ 88 h 248"/>
                  <a:gd name="T12" fmla="*/ 72 w 271"/>
                  <a:gd name="T13" fmla="*/ 108 h 248"/>
                  <a:gd name="T14" fmla="*/ 61 w 271"/>
                  <a:gd name="T15" fmla="*/ 105 h 248"/>
                  <a:gd name="T16" fmla="*/ 41 w 271"/>
                  <a:gd name="T17" fmla="*/ 123 h 248"/>
                  <a:gd name="T18" fmla="*/ 37 w 271"/>
                  <a:gd name="T19" fmla="*/ 133 h 248"/>
                  <a:gd name="T20" fmla="*/ 44 w 271"/>
                  <a:gd name="T21" fmla="*/ 169 h 248"/>
                  <a:gd name="T22" fmla="*/ 48 w 271"/>
                  <a:gd name="T23" fmla="*/ 200 h 248"/>
                  <a:gd name="T24" fmla="*/ 74 w 271"/>
                  <a:gd name="T25" fmla="*/ 202 h 248"/>
                  <a:gd name="T26" fmla="*/ 33 w 271"/>
                  <a:gd name="T27" fmla="*/ 212 h 248"/>
                  <a:gd name="T28" fmla="*/ 41 w 271"/>
                  <a:gd name="T29" fmla="*/ 243 h 248"/>
                  <a:gd name="T30" fmla="*/ 116 w 271"/>
                  <a:gd name="T31" fmla="*/ 226 h 248"/>
                  <a:gd name="T32" fmla="*/ 119 w 271"/>
                  <a:gd name="T33" fmla="*/ 224 h 248"/>
                  <a:gd name="T34" fmla="*/ 135 w 271"/>
                  <a:gd name="T35" fmla="*/ 198 h 248"/>
                  <a:gd name="T36" fmla="*/ 84 w 271"/>
                  <a:gd name="T37" fmla="*/ 170 h 248"/>
                  <a:gd name="T38" fmla="*/ 111 w 271"/>
                  <a:gd name="T39" fmla="*/ 163 h 248"/>
                  <a:gd name="T40" fmla="*/ 123 w 271"/>
                  <a:gd name="T41" fmla="*/ 158 h 248"/>
                  <a:gd name="T42" fmla="*/ 187 w 271"/>
                  <a:gd name="T43" fmla="*/ 178 h 248"/>
                  <a:gd name="T44" fmla="*/ 206 w 271"/>
                  <a:gd name="T45" fmla="*/ 168 h 248"/>
                  <a:gd name="T46" fmla="*/ 228 w 271"/>
                  <a:gd name="T47" fmla="*/ 168 h 248"/>
                  <a:gd name="T48" fmla="*/ 263 w 271"/>
                  <a:gd name="T49" fmla="*/ 109 h 248"/>
                  <a:gd name="T50" fmla="*/ 232 w 271"/>
                  <a:gd name="T51" fmla="*/ 101 h 248"/>
                  <a:gd name="T52" fmla="*/ 205 w 271"/>
                  <a:gd name="T53" fmla="*/ 145 h 248"/>
                  <a:gd name="T54" fmla="*/ 202 w 271"/>
                  <a:gd name="T55" fmla="*/ 151 h 248"/>
                  <a:gd name="T56" fmla="*/ 195 w 271"/>
                  <a:gd name="T57" fmla="*/ 146 h 248"/>
                  <a:gd name="T58" fmla="*/ 111 w 271"/>
                  <a:gd name="T59" fmla="*/ 120 h 248"/>
                  <a:gd name="T60" fmla="*/ 147 w 271"/>
                  <a:gd name="T61" fmla="*/ 94 h 248"/>
                  <a:gd name="T62" fmla="*/ 141 w 271"/>
                  <a:gd name="T63" fmla="*/ 67 h 248"/>
                  <a:gd name="T64" fmla="*/ 138 w 271"/>
                  <a:gd name="T65" fmla="*/ 65 h 248"/>
                  <a:gd name="T66" fmla="*/ 130 w 271"/>
                  <a:gd name="T67" fmla="*/ 52 h 248"/>
                  <a:gd name="T68" fmla="*/ 54 w 271"/>
                  <a:gd name="T69" fmla="*/ 1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48">
                    <a:moveTo>
                      <a:pt x="38" y="38"/>
                    </a:moveTo>
                    <a:lnTo>
                      <a:pt x="38" y="38"/>
                    </a:lnTo>
                    <a:cubicBezTo>
                      <a:pt x="40" y="40"/>
                      <a:pt x="43" y="41"/>
                      <a:pt x="46" y="43"/>
                    </a:cubicBezTo>
                    <a:lnTo>
                      <a:pt x="46" y="43"/>
                    </a:lnTo>
                    <a:cubicBezTo>
                      <a:pt x="40" y="41"/>
                      <a:pt x="34" y="40"/>
                      <a:pt x="28" y="39"/>
                    </a:cubicBezTo>
                    <a:lnTo>
                      <a:pt x="28" y="39"/>
                    </a:lnTo>
                    <a:cubicBezTo>
                      <a:pt x="8" y="34"/>
                      <a:pt x="0" y="65"/>
                      <a:pt x="20" y="70"/>
                    </a:cubicBezTo>
                    <a:lnTo>
                      <a:pt x="20" y="70"/>
                    </a:lnTo>
                    <a:cubicBezTo>
                      <a:pt x="22" y="71"/>
                      <a:pt x="24" y="71"/>
                      <a:pt x="27" y="72"/>
                    </a:cubicBezTo>
                    <a:lnTo>
                      <a:pt x="27" y="72"/>
                    </a:lnTo>
                    <a:cubicBezTo>
                      <a:pt x="40" y="82"/>
                      <a:pt x="56" y="88"/>
                      <a:pt x="72" y="88"/>
                    </a:cubicBezTo>
                    <a:lnTo>
                      <a:pt x="72" y="88"/>
                    </a:lnTo>
                    <a:cubicBezTo>
                      <a:pt x="67" y="93"/>
                      <a:pt x="66" y="102"/>
                      <a:pt x="72" y="108"/>
                    </a:cubicBezTo>
                    <a:lnTo>
                      <a:pt x="72" y="108"/>
                    </a:lnTo>
                    <a:cubicBezTo>
                      <a:pt x="68" y="107"/>
                      <a:pt x="65" y="106"/>
                      <a:pt x="61" y="105"/>
                    </a:cubicBezTo>
                    <a:lnTo>
                      <a:pt x="61" y="105"/>
                    </a:lnTo>
                    <a:cubicBezTo>
                      <a:pt x="48" y="101"/>
                      <a:pt x="40" y="113"/>
                      <a:pt x="41" y="123"/>
                    </a:cubicBezTo>
                    <a:lnTo>
                      <a:pt x="41" y="123"/>
                    </a:lnTo>
                    <a:cubicBezTo>
                      <a:pt x="40" y="126"/>
                      <a:pt x="38" y="129"/>
                      <a:pt x="37" y="133"/>
                    </a:cubicBezTo>
                    <a:lnTo>
                      <a:pt x="37" y="133"/>
                    </a:lnTo>
                    <a:cubicBezTo>
                      <a:pt x="37" y="146"/>
                      <a:pt x="39" y="158"/>
                      <a:pt x="44" y="169"/>
                    </a:cubicBezTo>
                    <a:lnTo>
                      <a:pt x="44" y="169"/>
                    </a:lnTo>
                    <a:cubicBezTo>
                      <a:pt x="28" y="175"/>
                      <a:pt x="29" y="202"/>
                      <a:pt x="48" y="200"/>
                    </a:cubicBezTo>
                    <a:lnTo>
                      <a:pt x="48" y="200"/>
                    </a:lnTo>
                    <a:cubicBezTo>
                      <a:pt x="57" y="200"/>
                      <a:pt x="66" y="200"/>
                      <a:pt x="74" y="202"/>
                    </a:cubicBezTo>
                    <a:lnTo>
                      <a:pt x="74" y="202"/>
                    </a:lnTo>
                    <a:cubicBezTo>
                      <a:pt x="60" y="205"/>
                      <a:pt x="47" y="209"/>
                      <a:pt x="33" y="212"/>
                    </a:cubicBezTo>
                    <a:lnTo>
                      <a:pt x="33" y="212"/>
                    </a:lnTo>
                    <a:cubicBezTo>
                      <a:pt x="12" y="216"/>
                      <a:pt x="21" y="247"/>
                      <a:pt x="41" y="243"/>
                    </a:cubicBezTo>
                    <a:lnTo>
                      <a:pt x="41" y="243"/>
                    </a:lnTo>
                    <a:cubicBezTo>
                      <a:pt x="66" y="238"/>
                      <a:pt x="91" y="232"/>
                      <a:pt x="116" y="226"/>
                    </a:cubicBezTo>
                    <a:lnTo>
                      <a:pt x="116" y="226"/>
                    </a:lnTo>
                    <a:cubicBezTo>
                      <a:pt x="117" y="226"/>
                      <a:pt x="118" y="225"/>
                      <a:pt x="119" y="224"/>
                    </a:cubicBezTo>
                    <a:lnTo>
                      <a:pt x="119" y="224"/>
                    </a:lnTo>
                    <a:cubicBezTo>
                      <a:pt x="134" y="229"/>
                      <a:pt x="149" y="210"/>
                      <a:pt x="135" y="198"/>
                    </a:cubicBezTo>
                    <a:lnTo>
                      <a:pt x="135" y="198"/>
                    </a:lnTo>
                    <a:cubicBezTo>
                      <a:pt x="121" y="185"/>
                      <a:pt x="103" y="175"/>
                      <a:pt x="84" y="170"/>
                    </a:cubicBezTo>
                    <a:lnTo>
                      <a:pt x="84" y="170"/>
                    </a:lnTo>
                    <a:cubicBezTo>
                      <a:pt x="81" y="168"/>
                      <a:pt x="79" y="165"/>
                      <a:pt x="77" y="163"/>
                    </a:cubicBezTo>
                    <a:lnTo>
                      <a:pt x="111" y="163"/>
                    </a:lnTo>
                    <a:lnTo>
                      <a:pt x="111" y="163"/>
                    </a:lnTo>
                    <a:cubicBezTo>
                      <a:pt x="117" y="163"/>
                      <a:pt x="120" y="161"/>
                      <a:pt x="123" y="158"/>
                    </a:cubicBezTo>
                    <a:lnTo>
                      <a:pt x="123" y="158"/>
                    </a:lnTo>
                    <a:cubicBezTo>
                      <a:pt x="144" y="165"/>
                      <a:pt x="165" y="171"/>
                      <a:pt x="187" y="178"/>
                    </a:cubicBezTo>
                    <a:lnTo>
                      <a:pt x="187" y="178"/>
                    </a:lnTo>
                    <a:cubicBezTo>
                      <a:pt x="197" y="181"/>
                      <a:pt x="204" y="175"/>
                      <a:pt x="206" y="168"/>
                    </a:cubicBezTo>
                    <a:lnTo>
                      <a:pt x="206" y="168"/>
                    </a:lnTo>
                    <a:cubicBezTo>
                      <a:pt x="212" y="173"/>
                      <a:pt x="221" y="175"/>
                      <a:pt x="228" y="168"/>
                    </a:cubicBezTo>
                    <a:lnTo>
                      <a:pt x="228" y="168"/>
                    </a:lnTo>
                    <a:cubicBezTo>
                      <a:pt x="245" y="151"/>
                      <a:pt x="256" y="132"/>
                      <a:pt x="263" y="109"/>
                    </a:cubicBezTo>
                    <a:lnTo>
                      <a:pt x="263" y="109"/>
                    </a:lnTo>
                    <a:cubicBezTo>
                      <a:pt x="270" y="89"/>
                      <a:pt x="239" y="81"/>
                      <a:pt x="232" y="101"/>
                    </a:cubicBezTo>
                    <a:lnTo>
                      <a:pt x="232" y="101"/>
                    </a:lnTo>
                    <a:cubicBezTo>
                      <a:pt x="227" y="118"/>
                      <a:pt x="218" y="132"/>
                      <a:pt x="205" y="145"/>
                    </a:cubicBezTo>
                    <a:lnTo>
                      <a:pt x="205" y="145"/>
                    </a:lnTo>
                    <a:cubicBezTo>
                      <a:pt x="204" y="146"/>
                      <a:pt x="203" y="148"/>
                      <a:pt x="202" y="151"/>
                    </a:cubicBezTo>
                    <a:lnTo>
                      <a:pt x="202" y="151"/>
                    </a:lnTo>
                    <a:cubicBezTo>
                      <a:pt x="200" y="149"/>
                      <a:pt x="198" y="148"/>
                      <a:pt x="195" y="146"/>
                    </a:cubicBezTo>
                    <a:lnTo>
                      <a:pt x="195" y="146"/>
                    </a:lnTo>
                    <a:cubicBezTo>
                      <a:pt x="167" y="138"/>
                      <a:pt x="139" y="129"/>
                      <a:pt x="111" y="120"/>
                    </a:cubicBezTo>
                    <a:lnTo>
                      <a:pt x="111" y="120"/>
                    </a:lnTo>
                    <a:cubicBezTo>
                      <a:pt x="126" y="118"/>
                      <a:pt x="140" y="109"/>
                      <a:pt x="147" y="94"/>
                    </a:cubicBezTo>
                    <a:lnTo>
                      <a:pt x="147" y="94"/>
                    </a:lnTo>
                    <a:cubicBezTo>
                      <a:pt x="155" y="87"/>
                      <a:pt x="155" y="70"/>
                      <a:pt x="141" y="67"/>
                    </a:cubicBezTo>
                    <a:lnTo>
                      <a:pt x="138" y="65"/>
                    </a:lnTo>
                    <a:lnTo>
                      <a:pt x="138" y="65"/>
                    </a:lnTo>
                    <a:cubicBezTo>
                      <a:pt x="138" y="60"/>
                      <a:pt x="136" y="55"/>
                      <a:pt x="130" y="52"/>
                    </a:cubicBezTo>
                    <a:lnTo>
                      <a:pt x="130" y="52"/>
                    </a:lnTo>
                    <a:cubicBezTo>
                      <a:pt x="105" y="38"/>
                      <a:pt x="80" y="24"/>
                      <a:pt x="54" y="11"/>
                    </a:cubicBezTo>
                    <a:lnTo>
                      <a:pt x="54" y="11"/>
                    </a:lnTo>
                    <a:cubicBezTo>
                      <a:pt x="36" y="0"/>
                      <a:pt x="19" y="28"/>
                      <a:pt x="3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6" name="Freeform 350">
                <a:extLst>
                  <a:ext uri="{FF2B5EF4-FFF2-40B4-BE49-F238E27FC236}">
                    <a16:creationId xmlns:a16="http://schemas.microsoft.com/office/drawing/2014/main" id="{7B18497D-7BE9-A14B-B246-1E2B1106FE4F}"/>
                  </a:ext>
                </a:extLst>
              </p:cNvPr>
              <p:cNvSpPr>
                <a:spLocks noChangeArrowheads="1"/>
              </p:cNvSpPr>
              <p:nvPr/>
            </p:nvSpPr>
            <p:spPr bwMode="auto">
              <a:xfrm>
                <a:off x="5649954" y="3448803"/>
                <a:ext cx="23762" cy="31323"/>
              </a:xfrm>
              <a:custGeom>
                <a:avLst/>
                <a:gdLst>
                  <a:gd name="T0" fmla="*/ 58 w 98"/>
                  <a:gd name="T1" fmla="*/ 18 h 129"/>
                  <a:gd name="T2" fmla="*/ 58 w 98"/>
                  <a:gd name="T3" fmla="*/ 18 h 129"/>
                  <a:gd name="T4" fmla="*/ 11 w 98"/>
                  <a:gd name="T5" fmla="*/ 93 h 129"/>
                  <a:gd name="T6" fmla="*/ 11 w 98"/>
                  <a:gd name="T7" fmla="*/ 93 h 129"/>
                  <a:gd name="T8" fmla="*/ 39 w 98"/>
                  <a:gd name="T9" fmla="*/ 110 h 129"/>
                  <a:gd name="T10" fmla="*/ 39 w 98"/>
                  <a:gd name="T11" fmla="*/ 110 h 129"/>
                  <a:gd name="T12" fmla="*/ 86 w 98"/>
                  <a:gd name="T13" fmla="*/ 34 h 129"/>
                  <a:gd name="T14" fmla="*/ 86 w 98"/>
                  <a:gd name="T15" fmla="*/ 34 h 129"/>
                  <a:gd name="T16" fmla="*/ 58 w 98"/>
                  <a:gd name="T17" fmla="*/ 1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129">
                    <a:moveTo>
                      <a:pt x="58" y="18"/>
                    </a:moveTo>
                    <a:lnTo>
                      <a:pt x="58" y="18"/>
                    </a:lnTo>
                    <a:cubicBezTo>
                      <a:pt x="42" y="43"/>
                      <a:pt x="26" y="68"/>
                      <a:pt x="11" y="93"/>
                    </a:cubicBezTo>
                    <a:lnTo>
                      <a:pt x="11" y="93"/>
                    </a:lnTo>
                    <a:cubicBezTo>
                      <a:pt x="0" y="111"/>
                      <a:pt x="28" y="128"/>
                      <a:pt x="39" y="110"/>
                    </a:cubicBezTo>
                    <a:lnTo>
                      <a:pt x="39" y="110"/>
                    </a:lnTo>
                    <a:cubicBezTo>
                      <a:pt x="54" y="85"/>
                      <a:pt x="70" y="59"/>
                      <a:pt x="86" y="34"/>
                    </a:cubicBezTo>
                    <a:lnTo>
                      <a:pt x="86" y="34"/>
                    </a:lnTo>
                    <a:cubicBezTo>
                      <a:pt x="97" y="16"/>
                      <a:pt x="69" y="0"/>
                      <a:pt x="58"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7" name="Freeform 351">
                <a:extLst>
                  <a:ext uri="{FF2B5EF4-FFF2-40B4-BE49-F238E27FC236}">
                    <a16:creationId xmlns:a16="http://schemas.microsoft.com/office/drawing/2014/main" id="{47826821-69B8-4E40-990A-BA397B2D46ED}"/>
                  </a:ext>
                </a:extLst>
              </p:cNvPr>
              <p:cNvSpPr>
                <a:spLocks noChangeArrowheads="1"/>
              </p:cNvSpPr>
              <p:nvPr/>
            </p:nvSpPr>
            <p:spPr bwMode="auto">
              <a:xfrm>
                <a:off x="5641313" y="3405598"/>
                <a:ext cx="29163" cy="15122"/>
              </a:xfrm>
              <a:custGeom>
                <a:avLst/>
                <a:gdLst>
                  <a:gd name="T0" fmla="*/ 84 w 120"/>
                  <a:gd name="T1" fmla="*/ 19 h 62"/>
                  <a:gd name="T2" fmla="*/ 84 w 120"/>
                  <a:gd name="T3" fmla="*/ 19 h 62"/>
                  <a:gd name="T4" fmla="*/ 39 w 120"/>
                  <a:gd name="T5" fmla="*/ 14 h 62"/>
                  <a:gd name="T6" fmla="*/ 39 w 120"/>
                  <a:gd name="T7" fmla="*/ 14 h 62"/>
                  <a:gd name="T8" fmla="*/ 16 w 120"/>
                  <a:gd name="T9" fmla="*/ 37 h 62"/>
                  <a:gd name="T10" fmla="*/ 16 w 120"/>
                  <a:gd name="T11" fmla="*/ 37 h 62"/>
                  <a:gd name="T12" fmla="*/ 100 w 120"/>
                  <a:gd name="T13" fmla="*/ 47 h 62"/>
                  <a:gd name="T14" fmla="*/ 100 w 120"/>
                  <a:gd name="T15" fmla="*/ 47 h 62"/>
                  <a:gd name="T16" fmla="*/ 84 w 120"/>
                  <a:gd name="T17" fmla="*/ 1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62">
                    <a:moveTo>
                      <a:pt x="84" y="19"/>
                    </a:moveTo>
                    <a:lnTo>
                      <a:pt x="84" y="19"/>
                    </a:lnTo>
                    <a:cubicBezTo>
                      <a:pt x="69" y="26"/>
                      <a:pt x="51" y="24"/>
                      <a:pt x="39" y="14"/>
                    </a:cubicBezTo>
                    <a:lnTo>
                      <a:pt x="39" y="14"/>
                    </a:lnTo>
                    <a:cubicBezTo>
                      <a:pt x="24" y="0"/>
                      <a:pt x="0" y="23"/>
                      <a:pt x="16" y="37"/>
                    </a:cubicBezTo>
                    <a:lnTo>
                      <a:pt x="16" y="37"/>
                    </a:lnTo>
                    <a:cubicBezTo>
                      <a:pt x="40" y="57"/>
                      <a:pt x="72" y="61"/>
                      <a:pt x="100" y="47"/>
                    </a:cubicBezTo>
                    <a:lnTo>
                      <a:pt x="100" y="47"/>
                    </a:lnTo>
                    <a:cubicBezTo>
                      <a:pt x="119" y="38"/>
                      <a:pt x="102" y="10"/>
                      <a:pt x="84"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8" name="Freeform 352">
                <a:extLst>
                  <a:ext uri="{FF2B5EF4-FFF2-40B4-BE49-F238E27FC236}">
                    <a16:creationId xmlns:a16="http://schemas.microsoft.com/office/drawing/2014/main" id="{491BB573-D8DB-954D-8724-0BE313ABB90E}"/>
                  </a:ext>
                </a:extLst>
              </p:cNvPr>
              <p:cNvSpPr>
                <a:spLocks noChangeArrowheads="1"/>
              </p:cNvSpPr>
              <p:nvPr/>
            </p:nvSpPr>
            <p:spPr bwMode="auto">
              <a:xfrm>
                <a:off x="5688838" y="3398037"/>
                <a:ext cx="25923" cy="36724"/>
              </a:xfrm>
              <a:custGeom>
                <a:avLst/>
                <a:gdLst>
                  <a:gd name="T0" fmla="*/ 41 w 104"/>
                  <a:gd name="T1" fmla="*/ 34 h 148"/>
                  <a:gd name="T2" fmla="*/ 41 w 104"/>
                  <a:gd name="T3" fmla="*/ 34 h 148"/>
                  <a:gd name="T4" fmla="*/ 34 w 104"/>
                  <a:gd name="T5" fmla="*/ 18 h 148"/>
                  <a:gd name="T6" fmla="*/ 34 w 104"/>
                  <a:gd name="T7" fmla="*/ 18 h 148"/>
                  <a:gd name="T8" fmla="*/ 4 w 104"/>
                  <a:gd name="T9" fmla="*/ 30 h 148"/>
                  <a:gd name="T10" fmla="*/ 4 w 104"/>
                  <a:gd name="T11" fmla="*/ 30 h 148"/>
                  <a:gd name="T12" fmla="*/ 64 w 104"/>
                  <a:gd name="T13" fmla="*/ 133 h 148"/>
                  <a:gd name="T14" fmla="*/ 64 w 104"/>
                  <a:gd name="T15" fmla="*/ 133 h 148"/>
                  <a:gd name="T16" fmla="*/ 87 w 104"/>
                  <a:gd name="T17" fmla="*/ 110 h 148"/>
                  <a:gd name="T18" fmla="*/ 87 w 104"/>
                  <a:gd name="T19" fmla="*/ 110 h 148"/>
                  <a:gd name="T20" fmla="*/ 42 w 104"/>
                  <a:gd name="T21" fmla="*/ 42 h 148"/>
                  <a:gd name="T22" fmla="*/ 42 w 104"/>
                  <a:gd name="T23" fmla="*/ 42 h 148"/>
                  <a:gd name="T24" fmla="*/ 41 w 104"/>
                  <a:gd name="T25" fmla="*/ 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48">
                    <a:moveTo>
                      <a:pt x="41" y="34"/>
                    </a:moveTo>
                    <a:lnTo>
                      <a:pt x="41" y="34"/>
                    </a:lnTo>
                    <a:cubicBezTo>
                      <a:pt x="38" y="28"/>
                      <a:pt x="36" y="23"/>
                      <a:pt x="34" y="18"/>
                    </a:cubicBezTo>
                    <a:lnTo>
                      <a:pt x="34" y="18"/>
                    </a:lnTo>
                    <a:cubicBezTo>
                      <a:pt x="26" y="0"/>
                      <a:pt x="0" y="13"/>
                      <a:pt x="4" y="30"/>
                    </a:cubicBezTo>
                    <a:lnTo>
                      <a:pt x="4" y="30"/>
                    </a:lnTo>
                    <a:cubicBezTo>
                      <a:pt x="14" y="70"/>
                      <a:pt x="34" y="105"/>
                      <a:pt x="64" y="133"/>
                    </a:cubicBezTo>
                    <a:lnTo>
                      <a:pt x="64" y="133"/>
                    </a:lnTo>
                    <a:cubicBezTo>
                      <a:pt x="79" y="147"/>
                      <a:pt x="103" y="125"/>
                      <a:pt x="87" y="110"/>
                    </a:cubicBezTo>
                    <a:lnTo>
                      <a:pt x="87" y="110"/>
                    </a:lnTo>
                    <a:cubicBezTo>
                      <a:pt x="67" y="91"/>
                      <a:pt x="51" y="68"/>
                      <a:pt x="42" y="42"/>
                    </a:cubicBezTo>
                    <a:lnTo>
                      <a:pt x="42" y="42"/>
                    </a:lnTo>
                    <a:cubicBezTo>
                      <a:pt x="42" y="40"/>
                      <a:pt x="42" y="36"/>
                      <a:pt x="41"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9" name="Freeform 353">
                <a:extLst>
                  <a:ext uri="{FF2B5EF4-FFF2-40B4-BE49-F238E27FC236}">
                    <a16:creationId xmlns:a16="http://schemas.microsoft.com/office/drawing/2014/main" id="{E094A595-6F0E-B947-B914-E3E7D603C71F}"/>
                  </a:ext>
                </a:extLst>
              </p:cNvPr>
              <p:cNvSpPr>
                <a:spLocks noChangeArrowheads="1"/>
              </p:cNvSpPr>
              <p:nvPr/>
            </p:nvSpPr>
            <p:spPr bwMode="auto">
              <a:xfrm>
                <a:off x="5724482" y="3373195"/>
                <a:ext cx="36724" cy="70207"/>
              </a:xfrm>
              <a:custGeom>
                <a:avLst/>
                <a:gdLst>
                  <a:gd name="T0" fmla="*/ 38 w 149"/>
                  <a:gd name="T1" fmla="*/ 264 h 285"/>
                  <a:gd name="T2" fmla="*/ 38 w 149"/>
                  <a:gd name="T3" fmla="*/ 264 h 285"/>
                  <a:gd name="T4" fmla="*/ 138 w 149"/>
                  <a:gd name="T5" fmla="*/ 35 h 285"/>
                  <a:gd name="T6" fmla="*/ 138 w 149"/>
                  <a:gd name="T7" fmla="*/ 35 h 285"/>
                  <a:gd name="T8" fmla="*/ 110 w 149"/>
                  <a:gd name="T9" fmla="*/ 18 h 285"/>
                  <a:gd name="T10" fmla="*/ 110 w 149"/>
                  <a:gd name="T11" fmla="*/ 18 h 285"/>
                  <a:gd name="T12" fmla="*/ 6 w 149"/>
                  <a:gd name="T13" fmla="*/ 256 h 285"/>
                  <a:gd name="T14" fmla="*/ 6 w 149"/>
                  <a:gd name="T15" fmla="*/ 256 h 285"/>
                  <a:gd name="T16" fmla="*/ 38 w 149"/>
                  <a:gd name="T17" fmla="*/ 26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285">
                    <a:moveTo>
                      <a:pt x="38" y="264"/>
                    </a:moveTo>
                    <a:lnTo>
                      <a:pt x="38" y="264"/>
                    </a:lnTo>
                    <a:cubicBezTo>
                      <a:pt x="65" y="184"/>
                      <a:pt x="99" y="108"/>
                      <a:pt x="138" y="35"/>
                    </a:cubicBezTo>
                    <a:lnTo>
                      <a:pt x="138" y="35"/>
                    </a:lnTo>
                    <a:cubicBezTo>
                      <a:pt x="148" y="16"/>
                      <a:pt x="120" y="0"/>
                      <a:pt x="110" y="18"/>
                    </a:cubicBezTo>
                    <a:lnTo>
                      <a:pt x="110" y="18"/>
                    </a:lnTo>
                    <a:cubicBezTo>
                      <a:pt x="69" y="94"/>
                      <a:pt x="34" y="173"/>
                      <a:pt x="6" y="256"/>
                    </a:cubicBezTo>
                    <a:lnTo>
                      <a:pt x="6" y="256"/>
                    </a:lnTo>
                    <a:cubicBezTo>
                      <a:pt x="0" y="276"/>
                      <a:pt x="31" y="284"/>
                      <a:pt x="38" y="26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0" name="Freeform 354">
                <a:extLst>
                  <a:ext uri="{FF2B5EF4-FFF2-40B4-BE49-F238E27FC236}">
                    <a16:creationId xmlns:a16="http://schemas.microsoft.com/office/drawing/2014/main" id="{0F42758C-C878-B042-B4B3-0E626F43402A}"/>
                  </a:ext>
                </a:extLst>
              </p:cNvPr>
              <p:cNvSpPr>
                <a:spLocks noChangeArrowheads="1"/>
              </p:cNvSpPr>
              <p:nvPr/>
            </p:nvSpPr>
            <p:spPr bwMode="auto">
              <a:xfrm>
                <a:off x="5734203" y="3408838"/>
                <a:ext cx="27002" cy="50766"/>
              </a:xfrm>
              <a:custGeom>
                <a:avLst/>
                <a:gdLst>
                  <a:gd name="T0" fmla="*/ 36 w 109"/>
                  <a:gd name="T1" fmla="*/ 186 h 207"/>
                  <a:gd name="T2" fmla="*/ 36 w 109"/>
                  <a:gd name="T3" fmla="*/ 186 h 207"/>
                  <a:gd name="T4" fmla="*/ 100 w 109"/>
                  <a:gd name="T5" fmla="*/ 36 h 207"/>
                  <a:gd name="T6" fmla="*/ 100 w 109"/>
                  <a:gd name="T7" fmla="*/ 36 h 207"/>
                  <a:gd name="T8" fmla="*/ 71 w 109"/>
                  <a:gd name="T9" fmla="*/ 19 h 207"/>
                  <a:gd name="T10" fmla="*/ 71 w 109"/>
                  <a:gd name="T11" fmla="*/ 19 h 207"/>
                  <a:gd name="T12" fmla="*/ 8 w 109"/>
                  <a:gd name="T13" fmla="*/ 170 h 207"/>
                  <a:gd name="T14" fmla="*/ 8 w 109"/>
                  <a:gd name="T15" fmla="*/ 170 h 207"/>
                  <a:gd name="T16" fmla="*/ 36 w 109"/>
                  <a:gd name="T17" fmla="*/ 18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207">
                    <a:moveTo>
                      <a:pt x="36" y="186"/>
                    </a:moveTo>
                    <a:lnTo>
                      <a:pt x="36" y="186"/>
                    </a:lnTo>
                    <a:cubicBezTo>
                      <a:pt x="58" y="136"/>
                      <a:pt x="79" y="86"/>
                      <a:pt x="100" y="36"/>
                    </a:cubicBezTo>
                    <a:lnTo>
                      <a:pt x="100" y="36"/>
                    </a:lnTo>
                    <a:cubicBezTo>
                      <a:pt x="108" y="17"/>
                      <a:pt x="80" y="0"/>
                      <a:pt x="71" y="19"/>
                    </a:cubicBezTo>
                    <a:lnTo>
                      <a:pt x="71" y="19"/>
                    </a:lnTo>
                    <a:cubicBezTo>
                      <a:pt x="50" y="70"/>
                      <a:pt x="29" y="120"/>
                      <a:pt x="8" y="170"/>
                    </a:cubicBezTo>
                    <a:lnTo>
                      <a:pt x="8" y="170"/>
                    </a:lnTo>
                    <a:cubicBezTo>
                      <a:pt x="0" y="189"/>
                      <a:pt x="28" y="206"/>
                      <a:pt x="36" y="1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1" name="Freeform 355">
                <a:extLst>
                  <a:ext uri="{FF2B5EF4-FFF2-40B4-BE49-F238E27FC236}">
                    <a16:creationId xmlns:a16="http://schemas.microsoft.com/office/drawing/2014/main" id="{93019767-E108-9E40-90CF-14EAA6854EAE}"/>
                  </a:ext>
                </a:extLst>
              </p:cNvPr>
              <p:cNvSpPr>
                <a:spLocks noChangeArrowheads="1"/>
              </p:cNvSpPr>
              <p:nvPr/>
            </p:nvSpPr>
            <p:spPr bwMode="auto">
              <a:xfrm>
                <a:off x="5723402" y="3352672"/>
                <a:ext cx="16201" cy="30243"/>
              </a:xfrm>
              <a:custGeom>
                <a:avLst/>
                <a:gdLst>
                  <a:gd name="T0" fmla="*/ 59 w 66"/>
                  <a:gd name="T1" fmla="*/ 95 h 125"/>
                  <a:gd name="T2" fmla="*/ 59 w 66"/>
                  <a:gd name="T3" fmla="*/ 95 h 125"/>
                  <a:gd name="T4" fmla="*/ 37 w 66"/>
                  <a:gd name="T5" fmla="*/ 20 h 125"/>
                  <a:gd name="T6" fmla="*/ 37 w 66"/>
                  <a:gd name="T7" fmla="*/ 20 h 125"/>
                  <a:gd name="T8" fmla="*/ 6 w 66"/>
                  <a:gd name="T9" fmla="*/ 29 h 125"/>
                  <a:gd name="T10" fmla="*/ 6 w 66"/>
                  <a:gd name="T11" fmla="*/ 29 h 125"/>
                  <a:gd name="T12" fmla="*/ 27 w 66"/>
                  <a:gd name="T13" fmla="*/ 104 h 125"/>
                  <a:gd name="T14" fmla="*/ 27 w 66"/>
                  <a:gd name="T15" fmla="*/ 104 h 125"/>
                  <a:gd name="T16" fmla="*/ 59 w 66"/>
                  <a:gd name="T17" fmla="*/ 9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25">
                    <a:moveTo>
                      <a:pt x="59" y="95"/>
                    </a:moveTo>
                    <a:lnTo>
                      <a:pt x="59" y="95"/>
                    </a:lnTo>
                    <a:cubicBezTo>
                      <a:pt x="52" y="70"/>
                      <a:pt x="44" y="45"/>
                      <a:pt x="37" y="20"/>
                    </a:cubicBezTo>
                    <a:lnTo>
                      <a:pt x="37" y="20"/>
                    </a:lnTo>
                    <a:cubicBezTo>
                      <a:pt x="31" y="0"/>
                      <a:pt x="0" y="9"/>
                      <a:pt x="6" y="29"/>
                    </a:cubicBezTo>
                    <a:lnTo>
                      <a:pt x="6" y="29"/>
                    </a:lnTo>
                    <a:cubicBezTo>
                      <a:pt x="13" y="54"/>
                      <a:pt x="20" y="79"/>
                      <a:pt x="27" y="104"/>
                    </a:cubicBezTo>
                    <a:lnTo>
                      <a:pt x="27" y="104"/>
                    </a:lnTo>
                    <a:cubicBezTo>
                      <a:pt x="33" y="124"/>
                      <a:pt x="65" y="116"/>
                      <a:pt x="59" y="9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2" name="Freeform 356">
                <a:extLst>
                  <a:ext uri="{FF2B5EF4-FFF2-40B4-BE49-F238E27FC236}">
                    <a16:creationId xmlns:a16="http://schemas.microsoft.com/office/drawing/2014/main" id="{C0F69F04-93EF-064B-83ED-050D5B451D53}"/>
                  </a:ext>
                </a:extLst>
              </p:cNvPr>
              <p:cNvSpPr>
                <a:spLocks noChangeArrowheads="1"/>
              </p:cNvSpPr>
              <p:nvPr/>
            </p:nvSpPr>
            <p:spPr bwMode="auto">
              <a:xfrm>
                <a:off x="5764446" y="3361314"/>
                <a:ext cx="23762" cy="23762"/>
              </a:xfrm>
              <a:custGeom>
                <a:avLst/>
                <a:gdLst>
                  <a:gd name="T0" fmla="*/ 36 w 99"/>
                  <a:gd name="T1" fmla="*/ 81 h 98"/>
                  <a:gd name="T2" fmla="*/ 36 w 99"/>
                  <a:gd name="T3" fmla="*/ 81 h 98"/>
                  <a:gd name="T4" fmla="*/ 81 w 99"/>
                  <a:gd name="T5" fmla="*/ 40 h 98"/>
                  <a:gd name="T6" fmla="*/ 81 w 99"/>
                  <a:gd name="T7" fmla="*/ 40 h 98"/>
                  <a:gd name="T8" fmla="*/ 64 w 99"/>
                  <a:gd name="T9" fmla="*/ 12 h 98"/>
                  <a:gd name="T10" fmla="*/ 64 w 99"/>
                  <a:gd name="T11" fmla="*/ 12 h 98"/>
                  <a:gd name="T12" fmla="*/ 13 w 99"/>
                  <a:gd name="T13" fmla="*/ 57 h 98"/>
                  <a:gd name="T14" fmla="*/ 13 w 99"/>
                  <a:gd name="T15" fmla="*/ 57 h 98"/>
                  <a:gd name="T16" fmla="*/ 36 w 99"/>
                  <a:gd name="T17" fmla="*/ 8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98">
                    <a:moveTo>
                      <a:pt x="36" y="81"/>
                    </a:moveTo>
                    <a:lnTo>
                      <a:pt x="36" y="81"/>
                    </a:lnTo>
                    <a:cubicBezTo>
                      <a:pt x="50" y="65"/>
                      <a:pt x="64" y="51"/>
                      <a:pt x="81" y="40"/>
                    </a:cubicBezTo>
                    <a:lnTo>
                      <a:pt x="81" y="40"/>
                    </a:lnTo>
                    <a:cubicBezTo>
                      <a:pt x="98" y="28"/>
                      <a:pt x="82" y="0"/>
                      <a:pt x="64" y="12"/>
                    </a:cubicBezTo>
                    <a:lnTo>
                      <a:pt x="64" y="12"/>
                    </a:lnTo>
                    <a:cubicBezTo>
                      <a:pt x="46" y="25"/>
                      <a:pt x="28" y="40"/>
                      <a:pt x="13" y="57"/>
                    </a:cubicBezTo>
                    <a:lnTo>
                      <a:pt x="13" y="57"/>
                    </a:lnTo>
                    <a:cubicBezTo>
                      <a:pt x="0" y="74"/>
                      <a:pt x="23" y="97"/>
                      <a:pt x="36" y="8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3" name="Freeform 357">
                <a:extLst>
                  <a:ext uri="{FF2B5EF4-FFF2-40B4-BE49-F238E27FC236}">
                    <a16:creationId xmlns:a16="http://schemas.microsoft.com/office/drawing/2014/main" id="{A3EA846E-FFE3-714A-8432-E3A86964D5BD}"/>
                  </a:ext>
                </a:extLst>
              </p:cNvPr>
              <p:cNvSpPr>
                <a:spLocks noChangeArrowheads="1"/>
              </p:cNvSpPr>
              <p:nvPr/>
            </p:nvSpPr>
            <p:spPr bwMode="auto">
              <a:xfrm>
                <a:off x="5740684" y="3312709"/>
                <a:ext cx="113412" cy="81008"/>
              </a:xfrm>
              <a:custGeom>
                <a:avLst/>
                <a:gdLst>
                  <a:gd name="T0" fmla="*/ 100 w 462"/>
                  <a:gd name="T1" fmla="*/ 131 h 330"/>
                  <a:gd name="T2" fmla="*/ 327 w 462"/>
                  <a:gd name="T3" fmla="*/ 191 h 330"/>
                  <a:gd name="T4" fmla="*/ 314 w 462"/>
                  <a:gd name="T5" fmla="*/ 200 h 330"/>
                  <a:gd name="T6" fmla="*/ 382 w 462"/>
                  <a:gd name="T7" fmla="*/ 217 h 330"/>
                  <a:gd name="T8" fmla="*/ 380 w 462"/>
                  <a:gd name="T9" fmla="*/ 224 h 330"/>
                  <a:gd name="T10" fmla="*/ 376 w 462"/>
                  <a:gd name="T11" fmla="*/ 212 h 330"/>
                  <a:gd name="T12" fmla="*/ 11 w 462"/>
                  <a:gd name="T13" fmla="*/ 123 h 330"/>
                  <a:gd name="T14" fmla="*/ 6 w 462"/>
                  <a:gd name="T15" fmla="*/ 132 h 330"/>
                  <a:gd name="T16" fmla="*/ 32 w 462"/>
                  <a:gd name="T17" fmla="*/ 186 h 330"/>
                  <a:gd name="T18" fmla="*/ 63 w 462"/>
                  <a:gd name="T19" fmla="*/ 177 h 330"/>
                  <a:gd name="T20" fmla="*/ 61 w 462"/>
                  <a:gd name="T21" fmla="*/ 166 h 330"/>
                  <a:gd name="T22" fmla="*/ 66 w 462"/>
                  <a:gd name="T23" fmla="*/ 123 h 330"/>
                  <a:gd name="T24" fmla="*/ 98 w 462"/>
                  <a:gd name="T25" fmla="*/ 149 h 330"/>
                  <a:gd name="T26" fmla="*/ 96 w 462"/>
                  <a:gd name="T27" fmla="*/ 171 h 330"/>
                  <a:gd name="T28" fmla="*/ 131 w 462"/>
                  <a:gd name="T29" fmla="*/ 143 h 330"/>
                  <a:gd name="T30" fmla="*/ 141 w 462"/>
                  <a:gd name="T31" fmla="*/ 141 h 330"/>
                  <a:gd name="T32" fmla="*/ 150 w 462"/>
                  <a:gd name="T33" fmla="*/ 138 h 330"/>
                  <a:gd name="T34" fmla="*/ 167 w 462"/>
                  <a:gd name="T35" fmla="*/ 166 h 330"/>
                  <a:gd name="T36" fmla="*/ 180 w 462"/>
                  <a:gd name="T37" fmla="*/ 156 h 330"/>
                  <a:gd name="T38" fmla="*/ 206 w 462"/>
                  <a:gd name="T39" fmla="*/ 175 h 330"/>
                  <a:gd name="T40" fmla="*/ 238 w 462"/>
                  <a:gd name="T41" fmla="*/ 178 h 330"/>
                  <a:gd name="T42" fmla="*/ 249 w 462"/>
                  <a:gd name="T43" fmla="*/ 158 h 330"/>
                  <a:gd name="T44" fmla="*/ 247 w 462"/>
                  <a:gd name="T45" fmla="*/ 213 h 330"/>
                  <a:gd name="T46" fmla="*/ 280 w 462"/>
                  <a:gd name="T47" fmla="*/ 231 h 330"/>
                  <a:gd name="T48" fmla="*/ 283 w 462"/>
                  <a:gd name="T49" fmla="*/ 224 h 330"/>
                  <a:gd name="T50" fmla="*/ 306 w 462"/>
                  <a:gd name="T51" fmla="*/ 229 h 330"/>
                  <a:gd name="T52" fmla="*/ 316 w 462"/>
                  <a:gd name="T53" fmla="*/ 257 h 330"/>
                  <a:gd name="T54" fmla="*/ 336 w 462"/>
                  <a:gd name="T55" fmla="*/ 245 h 330"/>
                  <a:gd name="T56" fmla="*/ 348 w 462"/>
                  <a:gd name="T57" fmla="*/ 232 h 330"/>
                  <a:gd name="T58" fmla="*/ 373 w 462"/>
                  <a:gd name="T59" fmla="*/ 240 h 330"/>
                  <a:gd name="T60" fmla="*/ 401 w 462"/>
                  <a:gd name="T61" fmla="*/ 258 h 330"/>
                  <a:gd name="T62" fmla="*/ 414 w 462"/>
                  <a:gd name="T63" fmla="*/ 224 h 330"/>
                  <a:gd name="T64" fmla="*/ 407 w 462"/>
                  <a:gd name="T65" fmla="*/ 300 h 330"/>
                  <a:gd name="T66" fmla="*/ 438 w 462"/>
                  <a:gd name="T67" fmla="*/ 309 h 330"/>
                  <a:gd name="T68" fmla="*/ 450 w 462"/>
                  <a:gd name="T69" fmla="*/ 251 h 330"/>
                  <a:gd name="T70" fmla="*/ 455 w 462"/>
                  <a:gd name="T71" fmla="*/ 223 h 330"/>
                  <a:gd name="T72" fmla="*/ 425 w 462"/>
                  <a:gd name="T73" fmla="*/ 196 h 330"/>
                  <a:gd name="T74" fmla="*/ 429 w 462"/>
                  <a:gd name="T75" fmla="*/ 187 h 330"/>
                  <a:gd name="T76" fmla="*/ 420 w 462"/>
                  <a:gd name="T77" fmla="*/ 150 h 330"/>
                  <a:gd name="T78" fmla="*/ 376 w 462"/>
                  <a:gd name="T79" fmla="*/ 190 h 330"/>
                  <a:gd name="T80" fmla="*/ 367 w 462"/>
                  <a:gd name="T81" fmla="*/ 186 h 330"/>
                  <a:gd name="T82" fmla="*/ 346 w 462"/>
                  <a:gd name="T83" fmla="*/ 175 h 330"/>
                  <a:gd name="T84" fmla="*/ 313 w 462"/>
                  <a:gd name="T85" fmla="*/ 161 h 330"/>
                  <a:gd name="T86" fmla="*/ 283 w 462"/>
                  <a:gd name="T87" fmla="*/ 158 h 330"/>
                  <a:gd name="T88" fmla="*/ 267 w 462"/>
                  <a:gd name="T89" fmla="*/ 127 h 330"/>
                  <a:gd name="T90" fmla="*/ 272 w 462"/>
                  <a:gd name="T91" fmla="*/ 113 h 330"/>
                  <a:gd name="T92" fmla="*/ 246 w 462"/>
                  <a:gd name="T93" fmla="*/ 64 h 330"/>
                  <a:gd name="T94" fmla="*/ 235 w 462"/>
                  <a:gd name="T95" fmla="*/ 84 h 330"/>
                  <a:gd name="T96" fmla="*/ 242 w 462"/>
                  <a:gd name="T97" fmla="*/ 126 h 330"/>
                  <a:gd name="T98" fmla="*/ 230 w 462"/>
                  <a:gd name="T99" fmla="*/ 132 h 330"/>
                  <a:gd name="T100" fmla="*/ 207 w 462"/>
                  <a:gd name="T101" fmla="*/ 106 h 330"/>
                  <a:gd name="T102" fmla="*/ 188 w 462"/>
                  <a:gd name="T103" fmla="*/ 141 h 330"/>
                  <a:gd name="T104" fmla="*/ 166 w 462"/>
                  <a:gd name="T105" fmla="*/ 88 h 330"/>
                  <a:gd name="T106" fmla="*/ 162 w 462"/>
                  <a:gd name="T107" fmla="*/ 73 h 330"/>
                  <a:gd name="T108" fmla="*/ 134 w 462"/>
                  <a:gd name="T109" fmla="*/ 67 h 330"/>
                  <a:gd name="T110" fmla="*/ 133 w 462"/>
                  <a:gd name="T111" fmla="*/ 20 h 330"/>
                  <a:gd name="T112" fmla="*/ 101 w 462"/>
                  <a:gd name="T113" fmla="*/ 75 h 330"/>
                  <a:gd name="T114" fmla="*/ 66 w 462"/>
                  <a:gd name="T115" fmla="*/ 122 h 330"/>
                  <a:gd name="T116" fmla="*/ 50 w 462"/>
                  <a:gd name="T117" fmla="*/ 99 h 330"/>
                  <a:gd name="T118" fmla="*/ 41 w 462"/>
                  <a:gd name="T119" fmla="*/ 102 h 330"/>
                  <a:gd name="T120" fmla="*/ 27 w 462"/>
                  <a:gd name="T121" fmla="*/ 91 h 330"/>
                  <a:gd name="T122" fmla="*/ 7 w 462"/>
                  <a:gd name="T123" fmla="*/ 94 h 330"/>
                  <a:gd name="T124" fmla="*/ 11 w 462"/>
                  <a:gd name="T125" fmla="*/ 12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2" h="330">
                    <a:moveTo>
                      <a:pt x="100" y="119"/>
                    </a:moveTo>
                    <a:lnTo>
                      <a:pt x="100" y="119"/>
                    </a:lnTo>
                    <a:cubicBezTo>
                      <a:pt x="100" y="123"/>
                      <a:pt x="100" y="127"/>
                      <a:pt x="100" y="131"/>
                    </a:cubicBezTo>
                    <a:lnTo>
                      <a:pt x="100" y="131"/>
                    </a:lnTo>
                    <a:cubicBezTo>
                      <a:pt x="99" y="127"/>
                      <a:pt x="99" y="123"/>
                      <a:pt x="100" y="119"/>
                    </a:cubicBezTo>
                    <a:close/>
                    <a:moveTo>
                      <a:pt x="327" y="191"/>
                    </a:moveTo>
                    <a:lnTo>
                      <a:pt x="327" y="191"/>
                    </a:lnTo>
                    <a:cubicBezTo>
                      <a:pt x="322" y="196"/>
                      <a:pt x="318" y="202"/>
                      <a:pt x="314" y="209"/>
                    </a:cubicBezTo>
                    <a:lnTo>
                      <a:pt x="314" y="200"/>
                    </a:lnTo>
                    <a:lnTo>
                      <a:pt x="314" y="200"/>
                    </a:lnTo>
                    <a:cubicBezTo>
                      <a:pt x="319" y="197"/>
                      <a:pt x="323" y="194"/>
                      <a:pt x="327" y="191"/>
                    </a:cubicBezTo>
                    <a:close/>
                    <a:moveTo>
                      <a:pt x="382" y="217"/>
                    </a:moveTo>
                    <a:lnTo>
                      <a:pt x="382" y="217"/>
                    </a:lnTo>
                    <a:cubicBezTo>
                      <a:pt x="382" y="219"/>
                      <a:pt x="380" y="221"/>
                      <a:pt x="380" y="224"/>
                    </a:cubicBezTo>
                    <a:lnTo>
                      <a:pt x="380" y="224"/>
                    </a:lnTo>
                    <a:cubicBezTo>
                      <a:pt x="379" y="224"/>
                      <a:pt x="380" y="224"/>
                      <a:pt x="379" y="223"/>
                    </a:cubicBezTo>
                    <a:lnTo>
                      <a:pt x="379" y="223"/>
                    </a:lnTo>
                    <a:cubicBezTo>
                      <a:pt x="378" y="219"/>
                      <a:pt x="377" y="216"/>
                      <a:pt x="376" y="212"/>
                    </a:cubicBezTo>
                    <a:lnTo>
                      <a:pt x="376" y="212"/>
                    </a:lnTo>
                    <a:cubicBezTo>
                      <a:pt x="377" y="214"/>
                      <a:pt x="380" y="215"/>
                      <a:pt x="382" y="217"/>
                    </a:cubicBezTo>
                    <a:close/>
                    <a:moveTo>
                      <a:pt x="11" y="123"/>
                    </a:moveTo>
                    <a:lnTo>
                      <a:pt x="11" y="123"/>
                    </a:lnTo>
                    <a:cubicBezTo>
                      <a:pt x="9" y="126"/>
                      <a:pt x="8" y="129"/>
                      <a:pt x="6" y="132"/>
                    </a:cubicBezTo>
                    <a:lnTo>
                      <a:pt x="6" y="132"/>
                    </a:lnTo>
                    <a:cubicBezTo>
                      <a:pt x="0" y="145"/>
                      <a:pt x="11" y="157"/>
                      <a:pt x="22" y="157"/>
                    </a:cubicBezTo>
                    <a:lnTo>
                      <a:pt x="22" y="157"/>
                    </a:lnTo>
                    <a:cubicBezTo>
                      <a:pt x="26" y="166"/>
                      <a:pt x="28" y="176"/>
                      <a:pt x="32" y="186"/>
                    </a:cubicBezTo>
                    <a:lnTo>
                      <a:pt x="32" y="186"/>
                    </a:lnTo>
                    <a:cubicBezTo>
                      <a:pt x="38" y="205"/>
                      <a:pt x="70" y="197"/>
                      <a:pt x="63" y="177"/>
                    </a:cubicBezTo>
                    <a:lnTo>
                      <a:pt x="63" y="177"/>
                    </a:lnTo>
                    <a:cubicBezTo>
                      <a:pt x="63" y="174"/>
                      <a:pt x="61" y="171"/>
                      <a:pt x="60" y="168"/>
                    </a:cubicBezTo>
                    <a:lnTo>
                      <a:pt x="60" y="168"/>
                    </a:lnTo>
                    <a:cubicBezTo>
                      <a:pt x="61" y="167"/>
                      <a:pt x="61" y="167"/>
                      <a:pt x="61" y="166"/>
                    </a:cubicBezTo>
                    <a:lnTo>
                      <a:pt x="61" y="166"/>
                    </a:lnTo>
                    <a:cubicBezTo>
                      <a:pt x="63" y="151"/>
                      <a:pt x="64" y="137"/>
                      <a:pt x="66" y="123"/>
                    </a:cubicBezTo>
                    <a:lnTo>
                      <a:pt x="66" y="123"/>
                    </a:lnTo>
                    <a:cubicBezTo>
                      <a:pt x="66" y="129"/>
                      <a:pt x="66" y="137"/>
                      <a:pt x="69" y="144"/>
                    </a:cubicBezTo>
                    <a:lnTo>
                      <a:pt x="69" y="144"/>
                    </a:lnTo>
                    <a:cubicBezTo>
                      <a:pt x="74" y="158"/>
                      <a:pt x="91" y="158"/>
                      <a:pt x="98" y="149"/>
                    </a:cubicBezTo>
                    <a:lnTo>
                      <a:pt x="98" y="149"/>
                    </a:lnTo>
                    <a:cubicBezTo>
                      <a:pt x="97" y="157"/>
                      <a:pt x="97" y="164"/>
                      <a:pt x="96" y="171"/>
                    </a:cubicBezTo>
                    <a:lnTo>
                      <a:pt x="96" y="171"/>
                    </a:lnTo>
                    <a:cubicBezTo>
                      <a:pt x="94" y="191"/>
                      <a:pt x="126" y="191"/>
                      <a:pt x="128" y="171"/>
                    </a:cubicBezTo>
                    <a:lnTo>
                      <a:pt x="128" y="171"/>
                    </a:lnTo>
                    <a:cubicBezTo>
                      <a:pt x="130" y="161"/>
                      <a:pt x="130" y="152"/>
                      <a:pt x="131" y="143"/>
                    </a:cubicBezTo>
                    <a:lnTo>
                      <a:pt x="131" y="143"/>
                    </a:lnTo>
                    <a:cubicBezTo>
                      <a:pt x="135" y="144"/>
                      <a:pt x="138" y="143"/>
                      <a:pt x="141" y="141"/>
                    </a:cubicBezTo>
                    <a:lnTo>
                      <a:pt x="141" y="141"/>
                    </a:lnTo>
                    <a:cubicBezTo>
                      <a:pt x="149" y="135"/>
                      <a:pt x="156" y="127"/>
                      <a:pt x="161" y="118"/>
                    </a:cubicBezTo>
                    <a:lnTo>
                      <a:pt x="161" y="118"/>
                    </a:lnTo>
                    <a:cubicBezTo>
                      <a:pt x="161" y="126"/>
                      <a:pt x="157" y="134"/>
                      <a:pt x="150" y="138"/>
                    </a:cubicBezTo>
                    <a:lnTo>
                      <a:pt x="150" y="138"/>
                    </a:lnTo>
                    <a:cubicBezTo>
                      <a:pt x="132" y="149"/>
                      <a:pt x="149" y="177"/>
                      <a:pt x="167" y="166"/>
                    </a:cubicBezTo>
                    <a:lnTo>
                      <a:pt x="167" y="166"/>
                    </a:lnTo>
                    <a:cubicBezTo>
                      <a:pt x="174" y="161"/>
                      <a:pt x="180" y="154"/>
                      <a:pt x="184" y="147"/>
                    </a:cubicBezTo>
                    <a:lnTo>
                      <a:pt x="184" y="147"/>
                    </a:lnTo>
                    <a:cubicBezTo>
                      <a:pt x="183" y="150"/>
                      <a:pt x="181" y="153"/>
                      <a:pt x="180" y="156"/>
                    </a:cubicBezTo>
                    <a:lnTo>
                      <a:pt x="180" y="156"/>
                    </a:lnTo>
                    <a:cubicBezTo>
                      <a:pt x="171" y="173"/>
                      <a:pt x="194" y="188"/>
                      <a:pt x="206" y="175"/>
                    </a:cubicBezTo>
                    <a:lnTo>
                      <a:pt x="206" y="175"/>
                    </a:lnTo>
                    <a:cubicBezTo>
                      <a:pt x="206" y="176"/>
                      <a:pt x="206" y="177"/>
                      <a:pt x="206" y="178"/>
                    </a:cubicBezTo>
                    <a:lnTo>
                      <a:pt x="206" y="178"/>
                    </a:lnTo>
                    <a:cubicBezTo>
                      <a:pt x="208" y="199"/>
                      <a:pt x="240" y="199"/>
                      <a:pt x="238" y="178"/>
                    </a:cubicBezTo>
                    <a:lnTo>
                      <a:pt x="238" y="178"/>
                    </a:lnTo>
                    <a:cubicBezTo>
                      <a:pt x="238" y="169"/>
                      <a:pt x="241" y="162"/>
                      <a:pt x="249" y="158"/>
                    </a:cubicBezTo>
                    <a:lnTo>
                      <a:pt x="249" y="158"/>
                    </a:lnTo>
                    <a:cubicBezTo>
                      <a:pt x="254" y="170"/>
                      <a:pt x="253" y="183"/>
                      <a:pt x="245" y="194"/>
                    </a:cubicBezTo>
                    <a:lnTo>
                      <a:pt x="245" y="194"/>
                    </a:lnTo>
                    <a:cubicBezTo>
                      <a:pt x="241" y="202"/>
                      <a:pt x="242" y="208"/>
                      <a:pt x="247" y="213"/>
                    </a:cubicBezTo>
                    <a:lnTo>
                      <a:pt x="247" y="213"/>
                    </a:lnTo>
                    <a:cubicBezTo>
                      <a:pt x="238" y="231"/>
                      <a:pt x="265" y="253"/>
                      <a:pt x="280" y="231"/>
                    </a:cubicBezTo>
                    <a:lnTo>
                      <a:pt x="280" y="231"/>
                    </a:lnTo>
                    <a:cubicBezTo>
                      <a:pt x="282" y="229"/>
                      <a:pt x="282" y="227"/>
                      <a:pt x="282" y="225"/>
                    </a:cubicBezTo>
                    <a:lnTo>
                      <a:pt x="282" y="225"/>
                    </a:lnTo>
                    <a:cubicBezTo>
                      <a:pt x="283" y="225"/>
                      <a:pt x="283" y="224"/>
                      <a:pt x="283" y="224"/>
                    </a:cubicBezTo>
                    <a:lnTo>
                      <a:pt x="283" y="224"/>
                    </a:lnTo>
                    <a:cubicBezTo>
                      <a:pt x="288" y="232"/>
                      <a:pt x="299" y="234"/>
                      <a:pt x="306" y="229"/>
                    </a:cubicBezTo>
                    <a:lnTo>
                      <a:pt x="306" y="229"/>
                    </a:lnTo>
                    <a:cubicBezTo>
                      <a:pt x="306" y="232"/>
                      <a:pt x="305" y="234"/>
                      <a:pt x="305" y="237"/>
                    </a:cubicBezTo>
                    <a:lnTo>
                      <a:pt x="305" y="237"/>
                    </a:lnTo>
                    <a:cubicBezTo>
                      <a:pt x="303" y="245"/>
                      <a:pt x="306" y="254"/>
                      <a:pt x="316" y="257"/>
                    </a:cubicBezTo>
                    <a:lnTo>
                      <a:pt x="316" y="257"/>
                    </a:lnTo>
                    <a:cubicBezTo>
                      <a:pt x="323" y="259"/>
                      <a:pt x="334" y="254"/>
                      <a:pt x="336" y="245"/>
                    </a:cubicBezTo>
                    <a:lnTo>
                      <a:pt x="336" y="245"/>
                    </a:lnTo>
                    <a:cubicBezTo>
                      <a:pt x="337" y="237"/>
                      <a:pt x="340" y="228"/>
                      <a:pt x="344" y="221"/>
                    </a:cubicBezTo>
                    <a:lnTo>
                      <a:pt x="344" y="221"/>
                    </a:lnTo>
                    <a:cubicBezTo>
                      <a:pt x="346" y="225"/>
                      <a:pt x="347" y="228"/>
                      <a:pt x="348" y="232"/>
                    </a:cubicBezTo>
                    <a:lnTo>
                      <a:pt x="348" y="232"/>
                    </a:lnTo>
                    <a:cubicBezTo>
                      <a:pt x="352" y="244"/>
                      <a:pt x="365" y="245"/>
                      <a:pt x="373" y="240"/>
                    </a:cubicBezTo>
                    <a:lnTo>
                      <a:pt x="373" y="240"/>
                    </a:lnTo>
                    <a:cubicBezTo>
                      <a:pt x="372" y="244"/>
                      <a:pt x="371" y="247"/>
                      <a:pt x="370" y="249"/>
                    </a:cubicBezTo>
                    <a:lnTo>
                      <a:pt x="370" y="249"/>
                    </a:lnTo>
                    <a:cubicBezTo>
                      <a:pt x="363" y="269"/>
                      <a:pt x="394" y="277"/>
                      <a:pt x="401" y="258"/>
                    </a:cubicBezTo>
                    <a:lnTo>
                      <a:pt x="401" y="258"/>
                    </a:lnTo>
                    <a:cubicBezTo>
                      <a:pt x="406" y="247"/>
                      <a:pt x="410" y="235"/>
                      <a:pt x="414" y="224"/>
                    </a:cubicBezTo>
                    <a:lnTo>
                      <a:pt x="414" y="224"/>
                    </a:lnTo>
                    <a:cubicBezTo>
                      <a:pt x="413" y="232"/>
                      <a:pt x="414" y="242"/>
                      <a:pt x="417" y="251"/>
                    </a:cubicBezTo>
                    <a:lnTo>
                      <a:pt x="417" y="251"/>
                    </a:lnTo>
                    <a:cubicBezTo>
                      <a:pt x="413" y="268"/>
                      <a:pt x="410" y="283"/>
                      <a:pt x="407" y="300"/>
                    </a:cubicBezTo>
                    <a:lnTo>
                      <a:pt x="407" y="300"/>
                    </a:lnTo>
                    <a:cubicBezTo>
                      <a:pt x="402" y="320"/>
                      <a:pt x="434" y="329"/>
                      <a:pt x="438" y="309"/>
                    </a:cubicBezTo>
                    <a:lnTo>
                      <a:pt x="438" y="309"/>
                    </a:lnTo>
                    <a:cubicBezTo>
                      <a:pt x="441" y="293"/>
                      <a:pt x="444" y="278"/>
                      <a:pt x="447" y="263"/>
                    </a:cubicBezTo>
                    <a:lnTo>
                      <a:pt x="447" y="263"/>
                    </a:lnTo>
                    <a:cubicBezTo>
                      <a:pt x="450" y="259"/>
                      <a:pt x="450" y="255"/>
                      <a:pt x="450" y="251"/>
                    </a:cubicBezTo>
                    <a:lnTo>
                      <a:pt x="450" y="251"/>
                    </a:lnTo>
                    <a:cubicBezTo>
                      <a:pt x="451" y="242"/>
                      <a:pt x="454" y="232"/>
                      <a:pt x="455" y="223"/>
                    </a:cubicBezTo>
                    <a:lnTo>
                      <a:pt x="455" y="223"/>
                    </a:lnTo>
                    <a:cubicBezTo>
                      <a:pt x="457" y="218"/>
                      <a:pt x="455" y="214"/>
                      <a:pt x="453" y="211"/>
                    </a:cubicBezTo>
                    <a:lnTo>
                      <a:pt x="453" y="211"/>
                    </a:lnTo>
                    <a:cubicBezTo>
                      <a:pt x="461" y="194"/>
                      <a:pt x="437" y="181"/>
                      <a:pt x="425" y="196"/>
                    </a:cubicBezTo>
                    <a:lnTo>
                      <a:pt x="425" y="196"/>
                    </a:lnTo>
                    <a:cubicBezTo>
                      <a:pt x="426" y="192"/>
                      <a:pt x="427" y="189"/>
                      <a:pt x="429" y="187"/>
                    </a:cubicBezTo>
                    <a:lnTo>
                      <a:pt x="429" y="187"/>
                    </a:lnTo>
                    <a:cubicBezTo>
                      <a:pt x="433" y="182"/>
                      <a:pt x="438" y="178"/>
                      <a:pt x="443" y="174"/>
                    </a:cubicBezTo>
                    <a:lnTo>
                      <a:pt x="443" y="174"/>
                    </a:lnTo>
                    <a:cubicBezTo>
                      <a:pt x="459" y="159"/>
                      <a:pt x="435" y="137"/>
                      <a:pt x="420" y="150"/>
                    </a:cubicBezTo>
                    <a:lnTo>
                      <a:pt x="420" y="150"/>
                    </a:lnTo>
                    <a:cubicBezTo>
                      <a:pt x="405" y="164"/>
                      <a:pt x="390" y="177"/>
                      <a:pt x="376" y="190"/>
                    </a:cubicBezTo>
                    <a:lnTo>
                      <a:pt x="376" y="190"/>
                    </a:lnTo>
                    <a:cubicBezTo>
                      <a:pt x="373" y="192"/>
                      <a:pt x="372" y="195"/>
                      <a:pt x="371" y="198"/>
                    </a:cubicBezTo>
                    <a:lnTo>
                      <a:pt x="371" y="198"/>
                    </a:lnTo>
                    <a:cubicBezTo>
                      <a:pt x="369" y="194"/>
                      <a:pt x="368" y="189"/>
                      <a:pt x="367" y="186"/>
                    </a:cubicBezTo>
                    <a:lnTo>
                      <a:pt x="367" y="186"/>
                    </a:lnTo>
                    <a:cubicBezTo>
                      <a:pt x="363" y="176"/>
                      <a:pt x="353" y="172"/>
                      <a:pt x="346" y="175"/>
                    </a:cubicBezTo>
                    <a:lnTo>
                      <a:pt x="346" y="175"/>
                    </a:lnTo>
                    <a:cubicBezTo>
                      <a:pt x="353" y="161"/>
                      <a:pt x="339" y="141"/>
                      <a:pt x="324" y="153"/>
                    </a:cubicBezTo>
                    <a:lnTo>
                      <a:pt x="324" y="153"/>
                    </a:lnTo>
                    <a:cubicBezTo>
                      <a:pt x="320" y="155"/>
                      <a:pt x="317" y="158"/>
                      <a:pt x="313" y="161"/>
                    </a:cubicBezTo>
                    <a:lnTo>
                      <a:pt x="313" y="161"/>
                    </a:lnTo>
                    <a:cubicBezTo>
                      <a:pt x="309" y="147"/>
                      <a:pt x="289" y="146"/>
                      <a:pt x="283" y="158"/>
                    </a:cubicBezTo>
                    <a:lnTo>
                      <a:pt x="283" y="158"/>
                    </a:lnTo>
                    <a:cubicBezTo>
                      <a:pt x="282" y="149"/>
                      <a:pt x="278" y="140"/>
                      <a:pt x="273" y="133"/>
                    </a:cubicBezTo>
                    <a:lnTo>
                      <a:pt x="273" y="133"/>
                    </a:lnTo>
                    <a:cubicBezTo>
                      <a:pt x="272" y="130"/>
                      <a:pt x="269" y="128"/>
                      <a:pt x="267" y="127"/>
                    </a:cubicBezTo>
                    <a:lnTo>
                      <a:pt x="267" y="127"/>
                    </a:lnTo>
                    <a:cubicBezTo>
                      <a:pt x="270" y="124"/>
                      <a:pt x="273" y="119"/>
                      <a:pt x="272" y="113"/>
                    </a:cubicBezTo>
                    <a:lnTo>
                      <a:pt x="272" y="113"/>
                    </a:lnTo>
                    <a:cubicBezTo>
                      <a:pt x="270" y="100"/>
                      <a:pt x="268" y="88"/>
                      <a:pt x="266" y="76"/>
                    </a:cubicBezTo>
                    <a:lnTo>
                      <a:pt x="266" y="76"/>
                    </a:lnTo>
                    <a:cubicBezTo>
                      <a:pt x="265" y="67"/>
                      <a:pt x="253" y="62"/>
                      <a:pt x="246" y="64"/>
                    </a:cubicBezTo>
                    <a:lnTo>
                      <a:pt x="246" y="64"/>
                    </a:lnTo>
                    <a:cubicBezTo>
                      <a:pt x="237" y="67"/>
                      <a:pt x="233" y="75"/>
                      <a:pt x="235" y="84"/>
                    </a:cubicBezTo>
                    <a:lnTo>
                      <a:pt x="235" y="84"/>
                    </a:lnTo>
                    <a:cubicBezTo>
                      <a:pt x="237" y="97"/>
                      <a:pt x="239" y="109"/>
                      <a:pt x="241" y="121"/>
                    </a:cubicBezTo>
                    <a:lnTo>
                      <a:pt x="241" y="121"/>
                    </a:lnTo>
                    <a:cubicBezTo>
                      <a:pt x="241" y="123"/>
                      <a:pt x="242" y="125"/>
                      <a:pt x="242" y="126"/>
                    </a:cubicBezTo>
                    <a:lnTo>
                      <a:pt x="242" y="126"/>
                    </a:lnTo>
                    <a:cubicBezTo>
                      <a:pt x="238" y="127"/>
                      <a:pt x="234" y="129"/>
                      <a:pt x="230" y="132"/>
                    </a:cubicBezTo>
                    <a:lnTo>
                      <a:pt x="230" y="132"/>
                    </a:lnTo>
                    <a:cubicBezTo>
                      <a:pt x="232" y="128"/>
                      <a:pt x="233" y="126"/>
                      <a:pt x="235" y="123"/>
                    </a:cubicBezTo>
                    <a:lnTo>
                      <a:pt x="235" y="123"/>
                    </a:lnTo>
                    <a:cubicBezTo>
                      <a:pt x="245" y="104"/>
                      <a:pt x="217" y="88"/>
                      <a:pt x="207" y="106"/>
                    </a:cubicBezTo>
                    <a:lnTo>
                      <a:pt x="207" y="106"/>
                    </a:lnTo>
                    <a:cubicBezTo>
                      <a:pt x="201" y="118"/>
                      <a:pt x="194" y="129"/>
                      <a:pt x="188" y="141"/>
                    </a:cubicBezTo>
                    <a:lnTo>
                      <a:pt x="188" y="141"/>
                    </a:lnTo>
                    <a:cubicBezTo>
                      <a:pt x="194" y="127"/>
                      <a:pt x="194" y="110"/>
                      <a:pt x="187" y="94"/>
                    </a:cubicBezTo>
                    <a:lnTo>
                      <a:pt x="187" y="94"/>
                    </a:lnTo>
                    <a:cubicBezTo>
                      <a:pt x="182" y="84"/>
                      <a:pt x="173" y="84"/>
                      <a:pt x="166" y="88"/>
                    </a:cubicBezTo>
                    <a:lnTo>
                      <a:pt x="166" y="88"/>
                    </a:lnTo>
                    <a:cubicBezTo>
                      <a:pt x="165" y="83"/>
                      <a:pt x="165" y="77"/>
                      <a:pt x="162" y="73"/>
                    </a:cubicBezTo>
                    <a:lnTo>
                      <a:pt x="162" y="73"/>
                    </a:lnTo>
                    <a:cubicBezTo>
                      <a:pt x="159" y="65"/>
                      <a:pt x="152" y="58"/>
                      <a:pt x="142" y="61"/>
                    </a:cubicBezTo>
                    <a:lnTo>
                      <a:pt x="142" y="61"/>
                    </a:lnTo>
                    <a:cubicBezTo>
                      <a:pt x="139" y="62"/>
                      <a:pt x="137" y="65"/>
                      <a:pt x="134" y="67"/>
                    </a:cubicBezTo>
                    <a:lnTo>
                      <a:pt x="134" y="67"/>
                    </a:lnTo>
                    <a:cubicBezTo>
                      <a:pt x="134" y="52"/>
                      <a:pt x="134" y="36"/>
                      <a:pt x="133" y="20"/>
                    </a:cubicBezTo>
                    <a:lnTo>
                      <a:pt x="133" y="20"/>
                    </a:lnTo>
                    <a:cubicBezTo>
                      <a:pt x="132" y="0"/>
                      <a:pt x="100" y="0"/>
                      <a:pt x="101" y="20"/>
                    </a:cubicBezTo>
                    <a:lnTo>
                      <a:pt x="101" y="20"/>
                    </a:lnTo>
                    <a:cubicBezTo>
                      <a:pt x="101" y="38"/>
                      <a:pt x="102" y="57"/>
                      <a:pt x="101" y="75"/>
                    </a:cubicBezTo>
                    <a:lnTo>
                      <a:pt x="101" y="75"/>
                    </a:lnTo>
                    <a:cubicBezTo>
                      <a:pt x="82" y="83"/>
                      <a:pt x="68" y="101"/>
                      <a:pt x="66" y="122"/>
                    </a:cubicBezTo>
                    <a:lnTo>
                      <a:pt x="66" y="122"/>
                    </a:lnTo>
                    <a:cubicBezTo>
                      <a:pt x="66" y="120"/>
                      <a:pt x="67" y="118"/>
                      <a:pt x="67" y="116"/>
                    </a:cubicBezTo>
                    <a:lnTo>
                      <a:pt x="67" y="116"/>
                    </a:lnTo>
                    <a:cubicBezTo>
                      <a:pt x="68" y="107"/>
                      <a:pt x="58" y="99"/>
                      <a:pt x="50" y="99"/>
                    </a:cubicBezTo>
                    <a:lnTo>
                      <a:pt x="50" y="99"/>
                    </a:lnTo>
                    <a:cubicBezTo>
                      <a:pt x="47" y="99"/>
                      <a:pt x="44" y="101"/>
                      <a:pt x="41" y="102"/>
                    </a:cubicBezTo>
                    <a:lnTo>
                      <a:pt x="41" y="102"/>
                    </a:lnTo>
                    <a:cubicBezTo>
                      <a:pt x="40" y="101"/>
                      <a:pt x="38" y="100"/>
                      <a:pt x="36" y="99"/>
                    </a:cubicBezTo>
                    <a:lnTo>
                      <a:pt x="36" y="99"/>
                    </a:lnTo>
                    <a:cubicBezTo>
                      <a:pt x="33" y="96"/>
                      <a:pt x="31" y="93"/>
                      <a:pt x="27" y="91"/>
                    </a:cubicBezTo>
                    <a:lnTo>
                      <a:pt x="27" y="91"/>
                    </a:lnTo>
                    <a:cubicBezTo>
                      <a:pt x="20" y="88"/>
                      <a:pt x="13" y="88"/>
                      <a:pt x="7" y="94"/>
                    </a:cubicBezTo>
                    <a:lnTo>
                      <a:pt x="7" y="94"/>
                    </a:lnTo>
                    <a:cubicBezTo>
                      <a:pt x="2" y="100"/>
                      <a:pt x="0" y="105"/>
                      <a:pt x="2" y="113"/>
                    </a:cubicBezTo>
                    <a:lnTo>
                      <a:pt x="2" y="113"/>
                    </a:lnTo>
                    <a:cubicBezTo>
                      <a:pt x="3" y="118"/>
                      <a:pt x="7" y="121"/>
                      <a:pt x="11" y="12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4" name="Freeform 358">
                <a:extLst>
                  <a:ext uri="{FF2B5EF4-FFF2-40B4-BE49-F238E27FC236}">
                    <a16:creationId xmlns:a16="http://schemas.microsoft.com/office/drawing/2014/main" id="{3FC84BCD-2C70-B54A-80F3-3F1FCF6C721B}"/>
                  </a:ext>
                </a:extLst>
              </p:cNvPr>
              <p:cNvSpPr>
                <a:spLocks noChangeArrowheads="1"/>
              </p:cNvSpPr>
              <p:nvPr/>
            </p:nvSpPr>
            <p:spPr bwMode="auto">
              <a:xfrm>
                <a:off x="5756885" y="3416399"/>
                <a:ext cx="14042" cy="64807"/>
              </a:xfrm>
              <a:custGeom>
                <a:avLst/>
                <a:gdLst>
                  <a:gd name="T0" fmla="*/ 36 w 58"/>
                  <a:gd name="T1" fmla="*/ 245 h 266"/>
                  <a:gd name="T2" fmla="*/ 36 w 58"/>
                  <a:gd name="T3" fmla="*/ 245 h 266"/>
                  <a:gd name="T4" fmla="*/ 50 w 58"/>
                  <a:gd name="T5" fmla="*/ 20 h 266"/>
                  <a:gd name="T6" fmla="*/ 50 w 58"/>
                  <a:gd name="T7" fmla="*/ 20 h 266"/>
                  <a:gd name="T8" fmla="*/ 18 w 58"/>
                  <a:gd name="T9" fmla="*/ 20 h 266"/>
                  <a:gd name="T10" fmla="*/ 18 w 58"/>
                  <a:gd name="T11" fmla="*/ 20 h 266"/>
                  <a:gd name="T12" fmla="*/ 4 w 58"/>
                  <a:gd name="T13" fmla="*/ 236 h 266"/>
                  <a:gd name="T14" fmla="*/ 4 w 58"/>
                  <a:gd name="T15" fmla="*/ 236 h 266"/>
                  <a:gd name="T16" fmla="*/ 36 w 58"/>
                  <a:gd name="T17" fmla="*/ 24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6">
                    <a:moveTo>
                      <a:pt x="36" y="245"/>
                    </a:moveTo>
                    <a:lnTo>
                      <a:pt x="36" y="245"/>
                    </a:lnTo>
                    <a:cubicBezTo>
                      <a:pt x="51" y="171"/>
                      <a:pt x="57" y="96"/>
                      <a:pt x="50" y="20"/>
                    </a:cubicBezTo>
                    <a:lnTo>
                      <a:pt x="50" y="20"/>
                    </a:lnTo>
                    <a:cubicBezTo>
                      <a:pt x="48" y="0"/>
                      <a:pt x="16" y="0"/>
                      <a:pt x="18" y="20"/>
                    </a:cubicBezTo>
                    <a:lnTo>
                      <a:pt x="18" y="20"/>
                    </a:lnTo>
                    <a:cubicBezTo>
                      <a:pt x="24" y="93"/>
                      <a:pt x="19" y="164"/>
                      <a:pt x="4" y="236"/>
                    </a:cubicBezTo>
                    <a:lnTo>
                      <a:pt x="4" y="236"/>
                    </a:lnTo>
                    <a:cubicBezTo>
                      <a:pt x="0" y="256"/>
                      <a:pt x="31" y="265"/>
                      <a:pt x="36" y="2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5" name="Freeform 359">
                <a:extLst>
                  <a:ext uri="{FF2B5EF4-FFF2-40B4-BE49-F238E27FC236}">
                    <a16:creationId xmlns:a16="http://schemas.microsoft.com/office/drawing/2014/main" id="{77C827DE-B469-564D-83AE-D4B59EA1FC56}"/>
                  </a:ext>
                </a:extLst>
              </p:cNvPr>
              <p:cNvSpPr>
                <a:spLocks noChangeArrowheads="1"/>
              </p:cNvSpPr>
              <p:nvPr/>
            </p:nvSpPr>
            <p:spPr bwMode="auto">
              <a:xfrm>
                <a:off x="5774166" y="3398038"/>
                <a:ext cx="14042" cy="37804"/>
              </a:xfrm>
              <a:custGeom>
                <a:avLst/>
                <a:gdLst>
                  <a:gd name="T0" fmla="*/ 9 w 56"/>
                  <a:gd name="T1" fmla="*/ 35 h 153"/>
                  <a:gd name="T2" fmla="*/ 9 w 56"/>
                  <a:gd name="T3" fmla="*/ 35 h 153"/>
                  <a:gd name="T4" fmla="*/ 10 w 56"/>
                  <a:gd name="T5" fmla="*/ 50 h 153"/>
                  <a:gd name="T6" fmla="*/ 10 w 56"/>
                  <a:gd name="T7" fmla="*/ 50 h 153"/>
                  <a:gd name="T8" fmla="*/ 13 w 56"/>
                  <a:gd name="T9" fmla="*/ 75 h 153"/>
                  <a:gd name="T10" fmla="*/ 13 w 56"/>
                  <a:gd name="T11" fmla="*/ 75 h 153"/>
                  <a:gd name="T12" fmla="*/ 21 w 56"/>
                  <a:gd name="T13" fmla="*/ 131 h 153"/>
                  <a:gd name="T14" fmla="*/ 21 w 56"/>
                  <a:gd name="T15" fmla="*/ 131 h 153"/>
                  <a:gd name="T16" fmla="*/ 52 w 56"/>
                  <a:gd name="T17" fmla="*/ 122 h 153"/>
                  <a:gd name="T18" fmla="*/ 52 w 56"/>
                  <a:gd name="T19" fmla="*/ 122 h 153"/>
                  <a:gd name="T20" fmla="*/ 42 w 56"/>
                  <a:gd name="T21" fmla="*/ 50 h 153"/>
                  <a:gd name="T22" fmla="*/ 42 w 56"/>
                  <a:gd name="T23" fmla="*/ 50 h 153"/>
                  <a:gd name="T24" fmla="*/ 30 w 56"/>
                  <a:gd name="T25" fmla="*/ 6 h 153"/>
                  <a:gd name="T26" fmla="*/ 30 w 56"/>
                  <a:gd name="T27" fmla="*/ 6 h 153"/>
                  <a:gd name="T28" fmla="*/ 11 w 56"/>
                  <a:gd name="T29" fmla="*/ 4 h 153"/>
                  <a:gd name="T30" fmla="*/ 11 w 56"/>
                  <a:gd name="T31" fmla="*/ 4 h 153"/>
                  <a:gd name="T32" fmla="*/ 1 w 56"/>
                  <a:gd name="T33" fmla="*/ 21 h 153"/>
                  <a:gd name="T34" fmla="*/ 1 w 56"/>
                  <a:gd name="T35" fmla="*/ 21 h 153"/>
                  <a:gd name="T36" fmla="*/ 9 w 56"/>
                  <a:gd name="T37" fmla="*/ 3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153">
                    <a:moveTo>
                      <a:pt x="9" y="35"/>
                    </a:moveTo>
                    <a:lnTo>
                      <a:pt x="9" y="35"/>
                    </a:lnTo>
                    <a:cubicBezTo>
                      <a:pt x="10" y="40"/>
                      <a:pt x="10" y="48"/>
                      <a:pt x="10" y="50"/>
                    </a:cubicBezTo>
                    <a:lnTo>
                      <a:pt x="10" y="50"/>
                    </a:lnTo>
                    <a:cubicBezTo>
                      <a:pt x="11" y="59"/>
                      <a:pt x="12" y="67"/>
                      <a:pt x="13" y="75"/>
                    </a:cubicBezTo>
                    <a:lnTo>
                      <a:pt x="13" y="75"/>
                    </a:lnTo>
                    <a:cubicBezTo>
                      <a:pt x="15" y="94"/>
                      <a:pt x="19" y="112"/>
                      <a:pt x="21" y="131"/>
                    </a:cubicBezTo>
                    <a:lnTo>
                      <a:pt x="21" y="131"/>
                    </a:lnTo>
                    <a:cubicBezTo>
                      <a:pt x="24" y="152"/>
                      <a:pt x="55" y="142"/>
                      <a:pt x="52" y="122"/>
                    </a:cubicBezTo>
                    <a:lnTo>
                      <a:pt x="52" y="122"/>
                    </a:lnTo>
                    <a:cubicBezTo>
                      <a:pt x="49" y="98"/>
                      <a:pt x="45" y="74"/>
                      <a:pt x="42" y="50"/>
                    </a:cubicBezTo>
                    <a:lnTo>
                      <a:pt x="42" y="50"/>
                    </a:lnTo>
                    <a:cubicBezTo>
                      <a:pt x="40" y="36"/>
                      <a:pt x="42" y="16"/>
                      <a:pt x="30" y="6"/>
                    </a:cubicBezTo>
                    <a:lnTo>
                      <a:pt x="30" y="6"/>
                    </a:lnTo>
                    <a:cubicBezTo>
                      <a:pt x="25" y="1"/>
                      <a:pt x="17" y="0"/>
                      <a:pt x="11" y="4"/>
                    </a:cubicBezTo>
                    <a:lnTo>
                      <a:pt x="11" y="4"/>
                    </a:lnTo>
                    <a:cubicBezTo>
                      <a:pt x="4" y="8"/>
                      <a:pt x="1" y="13"/>
                      <a:pt x="1" y="21"/>
                    </a:cubicBezTo>
                    <a:lnTo>
                      <a:pt x="1" y="21"/>
                    </a:lnTo>
                    <a:cubicBezTo>
                      <a:pt x="0" y="27"/>
                      <a:pt x="4" y="32"/>
                      <a:pt x="9"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6" name="Freeform 360">
                <a:extLst>
                  <a:ext uri="{FF2B5EF4-FFF2-40B4-BE49-F238E27FC236}">
                    <a16:creationId xmlns:a16="http://schemas.microsoft.com/office/drawing/2014/main" id="{CAFADB30-10F5-DC41-8472-CD3D85007612}"/>
                  </a:ext>
                </a:extLst>
              </p:cNvPr>
              <p:cNvSpPr>
                <a:spLocks noChangeArrowheads="1"/>
              </p:cNvSpPr>
              <p:nvPr/>
            </p:nvSpPr>
            <p:spPr bwMode="auto">
              <a:xfrm>
                <a:off x="5811971" y="3426120"/>
                <a:ext cx="23762" cy="16202"/>
              </a:xfrm>
              <a:custGeom>
                <a:avLst/>
                <a:gdLst>
                  <a:gd name="T0" fmla="*/ 67 w 96"/>
                  <a:gd name="T1" fmla="*/ 7 h 64"/>
                  <a:gd name="T2" fmla="*/ 67 w 96"/>
                  <a:gd name="T3" fmla="*/ 7 h 64"/>
                  <a:gd name="T4" fmla="*/ 20 w 96"/>
                  <a:gd name="T5" fmla="*/ 25 h 64"/>
                  <a:gd name="T6" fmla="*/ 20 w 96"/>
                  <a:gd name="T7" fmla="*/ 25 h 64"/>
                  <a:gd name="T8" fmla="*/ 28 w 96"/>
                  <a:gd name="T9" fmla="*/ 56 h 64"/>
                  <a:gd name="T10" fmla="*/ 28 w 96"/>
                  <a:gd name="T11" fmla="*/ 56 h 64"/>
                  <a:gd name="T12" fmla="*/ 76 w 96"/>
                  <a:gd name="T13" fmla="*/ 39 h 64"/>
                  <a:gd name="T14" fmla="*/ 76 w 96"/>
                  <a:gd name="T15" fmla="*/ 39 h 64"/>
                  <a:gd name="T16" fmla="*/ 67 w 96"/>
                  <a:gd name="T17"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64">
                    <a:moveTo>
                      <a:pt x="67" y="7"/>
                    </a:moveTo>
                    <a:lnTo>
                      <a:pt x="67" y="7"/>
                    </a:lnTo>
                    <a:cubicBezTo>
                      <a:pt x="51" y="13"/>
                      <a:pt x="36" y="19"/>
                      <a:pt x="20" y="25"/>
                    </a:cubicBezTo>
                    <a:lnTo>
                      <a:pt x="20" y="25"/>
                    </a:lnTo>
                    <a:cubicBezTo>
                      <a:pt x="0" y="31"/>
                      <a:pt x="8" y="63"/>
                      <a:pt x="28" y="56"/>
                    </a:cubicBezTo>
                    <a:lnTo>
                      <a:pt x="28" y="56"/>
                    </a:lnTo>
                    <a:cubicBezTo>
                      <a:pt x="44" y="50"/>
                      <a:pt x="60" y="44"/>
                      <a:pt x="76" y="39"/>
                    </a:cubicBezTo>
                    <a:lnTo>
                      <a:pt x="76" y="39"/>
                    </a:lnTo>
                    <a:cubicBezTo>
                      <a:pt x="95" y="31"/>
                      <a:pt x="87" y="0"/>
                      <a:pt x="67"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7" name="Freeform 361">
                <a:extLst>
                  <a:ext uri="{FF2B5EF4-FFF2-40B4-BE49-F238E27FC236}">
                    <a16:creationId xmlns:a16="http://schemas.microsoft.com/office/drawing/2014/main" id="{40AFCC93-5317-4744-8913-D69A8537C102}"/>
                  </a:ext>
                </a:extLst>
              </p:cNvPr>
              <p:cNvSpPr>
                <a:spLocks noChangeArrowheads="1"/>
              </p:cNvSpPr>
              <p:nvPr/>
            </p:nvSpPr>
            <p:spPr bwMode="auto">
              <a:xfrm>
                <a:off x="5830333" y="3401278"/>
                <a:ext cx="12961" cy="18362"/>
              </a:xfrm>
              <a:custGeom>
                <a:avLst/>
                <a:gdLst>
                  <a:gd name="T0" fmla="*/ 32 w 53"/>
                  <a:gd name="T1" fmla="*/ 63 h 74"/>
                  <a:gd name="T2" fmla="*/ 32 w 53"/>
                  <a:gd name="T3" fmla="*/ 63 h 74"/>
                  <a:gd name="T4" fmla="*/ 48 w 53"/>
                  <a:gd name="T5" fmla="*/ 26 h 74"/>
                  <a:gd name="T6" fmla="*/ 48 w 53"/>
                  <a:gd name="T7" fmla="*/ 26 h 74"/>
                  <a:gd name="T8" fmla="*/ 42 w 53"/>
                  <a:gd name="T9" fmla="*/ 4 h 74"/>
                  <a:gd name="T10" fmla="*/ 42 w 53"/>
                  <a:gd name="T11" fmla="*/ 4 h 74"/>
                  <a:gd name="T12" fmla="*/ 20 w 53"/>
                  <a:gd name="T13" fmla="*/ 10 h 74"/>
                  <a:gd name="T14" fmla="*/ 20 w 53"/>
                  <a:gd name="T15" fmla="*/ 10 h 74"/>
                  <a:gd name="T16" fmla="*/ 4 w 53"/>
                  <a:gd name="T17" fmla="*/ 47 h 74"/>
                  <a:gd name="T18" fmla="*/ 4 w 53"/>
                  <a:gd name="T19" fmla="*/ 47 h 74"/>
                  <a:gd name="T20" fmla="*/ 9 w 53"/>
                  <a:gd name="T21" fmla="*/ 69 h 74"/>
                  <a:gd name="T22" fmla="*/ 9 w 53"/>
                  <a:gd name="T23" fmla="*/ 69 h 74"/>
                  <a:gd name="T24" fmla="*/ 32 w 53"/>
                  <a:gd name="T25" fmla="*/ 6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74">
                    <a:moveTo>
                      <a:pt x="32" y="63"/>
                    </a:moveTo>
                    <a:lnTo>
                      <a:pt x="32" y="63"/>
                    </a:lnTo>
                    <a:cubicBezTo>
                      <a:pt x="37" y="51"/>
                      <a:pt x="42" y="38"/>
                      <a:pt x="48" y="26"/>
                    </a:cubicBezTo>
                    <a:lnTo>
                      <a:pt x="48" y="26"/>
                    </a:lnTo>
                    <a:cubicBezTo>
                      <a:pt x="52" y="18"/>
                      <a:pt x="51" y="8"/>
                      <a:pt x="42" y="4"/>
                    </a:cubicBezTo>
                    <a:lnTo>
                      <a:pt x="42" y="4"/>
                    </a:lnTo>
                    <a:cubicBezTo>
                      <a:pt x="35" y="0"/>
                      <a:pt x="24" y="1"/>
                      <a:pt x="20" y="10"/>
                    </a:cubicBezTo>
                    <a:lnTo>
                      <a:pt x="20" y="10"/>
                    </a:lnTo>
                    <a:cubicBezTo>
                      <a:pt x="15" y="22"/>
                      <a:pt x="9" y="34"/>
                      <a:pt x="4" y="47"/>
                    </a:cubicBezTo>
                    <a:lnTo>
                      <a:pt x="4" y="47"/>
                    </a:lnTo>
                    <a:cubicBezTo>
                      <a:pt x="0" y="55"/>
                      <a:pt x="1" y="64"/>
                      <a:pt x="9" y="69"/>
                    </a:cubicBezTo>
                    <a:lnTo>
                      <a:pt x="9" y="69"/>
                    </a:lnTo>
                    <a:cubicBezTo>
                      <a:pt x="16" y="73"/>
                      <a:pt x="28" y="71"/>
                      <a:pt x="32" y="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8" name="Freeform 362">
                <a:extLst>
                  <a:ext uri="{FF2B5EF4-FFF2-40B4-BE49-F238E27FC236}">
                    <a16:creationId xmlns:a16="http://schemas.microsoft.com/office/drawing/2014/main" id="{A72BAF98-7D75-304B-8B5D-56A4B220D6AF}"/>
                  </a:ext>
                </a:extLst>
              </p:cNvPr>
              <p:cNvSpPr>
                <a:spLocks noChangeArrowheads="1"/>
              </p:cNvSpPr>
              <p:nvPr/>
            </p:nvSpPr>
            <p:spPr bwMode="auto">
              <a:xfrm>
                <a:off x="5791449" y="3378595"/>
                <a:ext cx="11882" cy="17282"/>
              </a:xfrm>
              <a:custGeom>
                <a:avLst/>
                <a:gdLst>
                  <a:gd name="T0" fmla="*/ 5 w 48"/>
                  <a:gd name="T1" fmla="*/ 29 h 72"/>
                  <a:gd name="T2" fmla="*/ 5 w 48"/>
                  <a:gd name="T3" fmla="*/ 29 h 72"/>
                  <a:gd name="T4" fmla="*/ 10 w 48"/>
                  <a:gd name="T5" fmla="*/ 50 h 72"/>
                  <a:gd name="T6" fmla="*/ 10 w 48"/>
                  <a:gd name="T7" fmla="*/ 50 h 72"/>
                  <a:gd name="T8" fmla="*/ 42 w 48"/>
                  <a:gd name="T9" fmla="*/ 42 h 72"/>
                  <a:gd name="T10" fmla="*/ 42 w 48"/>
                  <a:gd name="T11" fmla="*/ 42 h 72"/>
                  <a:gd name="T12" fmla="*/ 36 w 48"/>
                  <a:gd name="T13" fmla="*/ 20 h 72"/>
                  <a:gd name="T14" fmla="*/ 36 w 48"/>
                  <a:gd name="T15" fmla="*/ 20 h 72"/>
                  <a:gd name="T16" fmla="*/ 5 w 48"/>
                  <a:gd name="T17" fmla="*/ 2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72">
                    <a:moveTo>
                      <a:pt x="5" y="29"/>
                    </a:moveTo>
                    <a:lnTo>
                      <a:pt x="5" y="29"/>
                    </a:lnTo>
                    <a:cubicBezTo>
                      <a:pt x="7" y="36"/>
                      <a:pt x="9" y="43"/>
                      <a:pt x="10" y="50"/>
                    </a:cubicBezTo>
                    <a:lnTo>
                      <a:pt x="10" y="50"/>
                    </a:lnTo>
                    <a:cubicBezTo>
                      <a:pt x="15" y="71"/>
                      <a:pt x="47" y="62"/>
                      <a:pt x="42" y="42"/>
                    </a:cubicBezTo>
                    <a:lnTo>
                      <a:pt x="42" y="42"/>
                    </a:lnTo>
                    <a:cubicBezTo>
                      <a:pt x="40" y="35"/>
                      <a:pt x="38" y="28"/>
                      <a:pt x="36" y="20"/>
                    </a:cubicBezTo>
                    <a:lnTo>
                      <a:pt x="36" y="20"/>
                    </a:lnTo>
                    <a:cubicBezTo>
                      <a:pt x="31" y="0"/>
                      <a:pt x="0" y="9"/>
                      <a:pt x="5"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9" name="Freeform 363">
                <a:extLst>
                  <a:ext uri="{FF2B5EF4-FFF2-40B4-BE49-F238E27FC236}">
                    <a16:creationId xmlns:a16="http://schemas.microsoft.com/office/drawing/2014/main" id="{3AD46C1C-4767-BB41-919B-AD0BC73640CC}"/>
                  </a:ext>
                </a:extLst>
              </p:cNvPr>
              <p:cNvSpPr>
                <a:spLocks noChangeArrowheads="1"/>
              </p:cNvSpPr>
              <p:nvPr/>
            </p:nvSpPr>
            <p:spPr bwMode="auto">
              <a:xfrm>
                <a:off x="5678037" y="3321350"/>
                <a:ext cx="23762" cy="18362"/>
              </a:xfrm>
              <a:custGeom>
                <a:avLst/>
                <a:gdLst>
                  <a:gd name="T0" fmla="*/ 17 w 96"/>
                  <a:gd name="T1" fmla="*/ 39 h 77"/>
                  <a:gd name="T2" fmla="*/ 17 w 96"/>
                  <a:gd name="T3" fmla="*/ 39 h 77"/>
                  <a:gd name="T4" fmla="*/ 61 w 96"/>
                  <a:gd name="T5" fmla="*/ 66 h 77"/>
                  <a:gd name="T6" fmla="*/ 61 w 96"/>
                  <a:gd name="T7" fmla="*/ 66 h 77"/>
                  <a:gd name="T8" fmla="*/ 77 w 96"/>
                  <a:gd name="T9" fmla="*/ 37 h 77"/>
                  <a:gd name="T10" fmla="*/ 77 w 96"/>
                  <a:gd name="T11" fmla="*/ 37 h 77"/>
                  <a:gd name="T12" fmla="*/ 34 w 96"/>
                  <a:gd name="T13" fmla="*/ 11 h 77"/>
                  <a:gd name="T14" fmla="*/ 34 w 96"/>
                  <a:gd name="T15" fmla="*/ 11 h 77"/>
                  <a:gd name="T16" fmla="*/ 17 w 96"/>
                  <a:gd name="T17"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77">
                    <a:moveTo>
                      <a:pt x="17" y="39"/>
                    </a:moveTo>
                    <a:lnTo>
                      <a:pt x="17" y="39"/>
                    </a:lnTo>
                    <a:cubicBezTo>
                      <a:pt x="32" y="48"/>
                      <a:pt x="46" y="57"/>
                      <a:pt x="61" y="66"/>
                    </a:cubicBezTo>
                    <a:lnTo>
                      <a:pt x="61" y="66"/>
                    </a:lnTo>
                    <a:cubicBezTo>
                      <a:pt x="78" y="76"/>
                      <a:pt x="95" y="49"/>
                      <a:pt x="77" y="37"/>
                    </a:cubicBezTo>
                    <a:lnTo>
                      <a:pt x="77" y="37"/>
                    </a:lnTo>
                    <a:cubicBezTo>
                      <a:pt x="63" y="29"/>
                      <a:pt x="48" y="20"/>
                      <a:pt x="34" y="11"/>
                    </a:cubicBezTo>
                    <a:lnTo>
                      <a:pt x="34" y="11"/>
                    </a:lnTo>
                    <a:cubicBezTo>
                      <a:pt x="16" y="0"/>
                      <a:pt x="0" y="28"/>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0" name="Freeform 364">
                <a:extLst>
                  <a:ext uri="{FF2B5EF4-FFF2-40B4-BE49-F238E27FC236}">
                    <a16:creationId xmlns:a16="http://schemas.microsoft.com/office/drawing/2014/main" id="{D0C61979-EA9C-2947-83A0-D3AB9A99A7D2}"/>
                  </a:ext>
                </a:extLst>
              </p:cNvPr>
              <p:cNvSpPr>
                <a:spLocks noChangeArrowheads="1"/>
              </p:cNvSpPr>
              <p:nvPr/>
            </p:nvSpPr>
            <p:spPr bwMode="auto">
              <a:xfrm>
                <a:off x="5710441" y="3314869"/>
                <a:ext cx="32403" cy="36724"/>
              </a:xfrm>
              <a:custGeom>
                <a:avLst/>
                <a:gdLst>
                  <a:gd name="T0" fmla="*/ 12 w 131"/>
                  <a:gd name="T1" fmla="*/ 34 h 151"/>
                  <a:gd name="T2" fmla="*/ 12 w 131"/>
                  <a:gd name="T3" fmla="*/ 34 h 151"/>
                  <a:gd name="T4" fmla="*/ 65 w 131"/>
                  <a:gd name="T5" fmla="*/ 98 h 151"/>
                  <a:gd name="T6" fmla="*/ 65 w 131"/>
                  <a:gd name="T7" fmla="*/ 98 h 151"/>
                  <a:gd name="T8" fmla="*/ 65 w 131"/>
                  <a:gd name="T9" fmla="*/ 129 h 151"/>
                  <a:gd name="T10" fmla="*/ 65 w 131"/>
                  <a:gd name="T11" fmla="*/ 129 h 151"/>
                  <a:gd name="T12" fmla="*/ 96 w 131"/>
                  <a:gd name="T13" fmla="*/ 132 h 151"/>
                  <a:gd name="T14" fmla="*/ 96 w 131"/>
                  <a:gd name="T15" fmla="*/ 132 h 151"/>
                  <a:gd name="T16" fmla="*/ 110 w 131"/>
                  <a:gd name="T17" fmla="*/ 122 h 151"/>
                  <a:gd name="T18" fmla="*/ 110 w 131"/>
                  <a:gd name="T19" fmla="*/ 122 h 151"/>
                  <a:gd name="T20" fmla="*/ 123 w 131"/>
                  <a:gd name="T21" fmla="*/ 84 h 151"/>
                  <a:gd name="T22" fmla="*/ 123 w 131"/>
                  <a:gd name="T23" fmla="*/ 84 h 151"/>
                  <a:gd name="T24" fmla="*/ 95 w 131"/>
                  <a:gd name="T25" fmla="*/ 71 h 151"/>
                  <a:gd name="T26" fmla="*/ 95 w 131"/>
                  <a:gd name="T27" fmla="*/ 71 h 151"/>
                  <a:gd name="T28" fmla="*/ 76 w 131"/>
                  <a:gd name="T29" fmla="*/ 64 h 151"/>
                  <a:gd name="T30" fmla="*/ 76 w 131"/>
                  <a:gd name="T31" fmla="*/ 64 h 151"/>
                  <a:gd name="T32" fmla="*/ 40 w 131"/>
                  <a:gd name="T33" fmla="*/ 17 h 151"/>
                  <a:gd name="T34" fmla="*/ 40 w 131"/>
                  <a:gd name="T35" fmla="*/ 17 h 151"/>
                  <a:gd name="T36" fmla="*/ 12 w 131"/>
                  <a:gd name="T37" fmla="*/ 3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51">
                    <a:moveTo>
                      <a:pt x="12" y="34"/>
                    </a:moveTo>
                    <a:lnTo>
                      <a:pt x="12" y="34"/>
                    </a:lnTo>
                    <a:cubicBezTo>
                      <a:pt x="27" y="57"/>
                      <a:pt x="44" y="79"/>
                      <a:pt x="65" y="98"/>
                    </a:cubicBezTo>
                    <a:lnTo>
                      <a:pt x="65" y="98"/>
                    </a:lnTo>
                    <a:cubicBezTo>
                      <a:pt x="65" y="108"/>
                      <a:pt x="65" y="118"/>
                      <a:pt x="65" y="129"/>
                    </a:cubicBezTo>
                    <a:lnTo>
                      <a:pt x="65" y="129"/>
                    </a:lnTo>
                    <a:cubicBezTo>
                      <a:pt x="65" y="149"/>
                      <a:pt x="93" y="150"/>
                      <a:pt x="96" y="132"/>
                    </a:cubicBezTo>
                    <a:lnTo>
                      <a:pt x="96" y="132"/>
                    </a:lnTo>
                    <a:cubicBezTo>
                      <a:pt x="102" y="132"/>
                      <a:pt x="108" y="128"/>
                      <a:pt x="110" y="122"/>
                    </a:cubicBezTo>
                    <a:lnTo>
                      <a:pt x="110" y="122"/>
                    </a:lnTo>
                    <a:cubicBezTo>
                      <a:pt x="115" y="109"/>
                      <a:pt x="119" y="96"/>
                      <a:pt x="123" y="84"/>
                    </a:cubicBezTo>
                    <a:lnTo>
                      <a:pt x="123" y="84"/>
                    </a:lnTo>
                    <a:cubicBezTo>
                      <a:pt x="130" y="66"/>
                      <a:pt x="105" y="57"/>
                      <a:pt x="95" y="71"/>
                    </a:cubicBezTo>
                    <a:lnTo>
                      <a:pt x="95" y="71"/>
                    </a:lnTo>
                    <a:cubicBezTo>
                      <a:pt x="91" y="65"/>
                      <a:pt x="83" y="62"/>
                      <a:pt x="76" y="64"/>
                    </a:cubicBezTo>
                    <a:lnTo>
                      <a:pt x="76" y="64"/>
                    </a:lnTo>
                    <a:cubicBezTo>
                      <a:pt x="63" y="50"/>
                      <a:pt x="50" y="35"/>
                      <a:pt x="40" y="17"/>
                    </a:cubicBezTo>
                    <a:lnTo>
                      <a:pt x="40" y="17"/>
                    </a:lnTo>
                    <a:cubicBezTo>
                      <a:pt x="29" y="0"/>
                      <a:pt x="0" y="16"/>
                      <a:pt x="12"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1" name="Freeform 365">
                <a:extLst>
                  <a:ext uri="{FF2B5EF4-FFF2-40B4-BE49-F238E27FC236}">
                    <a16:creationId xmlns:a16="http://schemas.microsoft.com/office/drawing/2014/main" id="{B75584FA-B37D-514F-A16A-A6345F625653}"/>
                  </a:ext>
                </a:extLst>
              </p:cNvPr>
              <p:cNvSpPr>
                <a:spLocks noChangeArrowheads="1"/>
              </p:cNvSpPr>
              <p:nvPr/>
            </p:nvSpPr>
            <p:spPr bwMode="auto">
              <a:xfrm>
                <a:off x="5624031" y="3333231"/>
                <a:ext cx="50765" cy="48605"/>
              </a:xfrm>
              <a:custGeom>
                <a:avLst/>
                <a:gdLst>
                  <a:gd name="T0" fmla="*/ 154 w 206"/>
                  <a:gd name="T1" fmla="*/ 166 h 200"/>
                  <a:gd name="T2" fmla="*/ 154 w 206"/>
                  <a:gd name="T3" fmla="*/ 166 h 200"/>
                  <a:gd name="T4" fmla="*/ 155 w 206"/>
                  <a:gd name="T5" fmla="*/ 167 h 200"/>
                  <a:gd name="T6" fmla="*/ 155 w 206"/>
                  <a:gd name="T7" fmla="*/ 167 h 200"/>
                  <a:gd name="T8" fmla="*/ 145 w 206"/>
                  <a:gd name="T9" fmla="*/ 171 h 200"/>
                  <a:gd name="T10" fmla="*/ 145 w 206"/>
                  <a:gd name="T11" fmla="*/ 171 h 200"/>
                  <a:gd name="T12" fmla="*/ 147 w 206"/>
                  <a:gd name="T13" fmla="*/ 157 h 200"/>
                  <a:gd name="T14" fmla="*/ 147 w 206"/>
                  <a:gd name="T15" fmla="*/ 157 h 200"/>
                  <a:gd name="T16" fmla="*/ 154 w 206"/>
                  <a:gd name="T17" fmla="*/ 166 h 200"/>
                  <a:gd name="T18" fmla="*/ 80 w 206"/>
                  <a:gd name="T19" fmla="*/ 130 h 200"/>
                  <a:gd name="T20" fmla="*/ 80 w 206"/>
                  <a:gd name="T21" fmla="*/ 130 h 200"/>
                  <a:gd name="T22" fmla="*/ 102 w 206"/>
                  <a:gd name="T23" fmla="*/ 123 h 200"/>
                  <a:gd name="T24" fmla="*/ 102 w 206"/>
                  <a:gd name="T25" fmla="*/ 123 h 200"/>
                  <a:gd name="T26" fmla="*/ 106 w 206"/>
                  <a:gd name="T27" fmla="*/ 132 h 200"/>
                  <a:gd name="T28" fmla="*/ 106 w 206"/>
                  <a:gd name="T29" fmla="*/ 132 h 200"/>
                  <a:gd name="T30" fmla="*/ 114 w 206"/>
                  <a:gd name="T31" fmla="*/ 166 h 200"/>
                  <a:gd name="T32" fmla="*/ 114 w 206"/>
                  <a:gd name="T33" fmla="*/ 166 h 200"/>
                  <a:gd name="T34" fmla="*/ 139 w 206"/>
                  <a:gd name="T35" fmla="*/ 184 h 200"/>
                  <a:gd name="T36" fmla="*/ 139 w 206"/>
                  <a:gd name="T37" fmla="*/ 184 h 200"/>
                  <a:gd name="T38" fmla="*/ 155 w 206"/>
                  <a:gd name="T39" fmla="*/ 199 h 200"/>
                  <a:gd name="T40" fmla="*/ 168 w 206"/>
                  <a:gd name="T41" fmla="*/ 199 h 200"/>
                  <a:gd name="T42" fmla="*/ 168 w 206"/>
                  <a:gd name="T43" fmla="*/ 199 h 200"/>
                  <a:gd name="T44" fmla="*/ 177 w 206"/>
                  <a:gd name="T45" fmla="*/ 171 h 200"/>
                  <a:gd name="T46" fmla="*/ 177 w 206"/>
                  <a:gd name="T47" fmla="*/ 171 h 200"/>
                  <a:gd name="T48" fmla="*/ 182 w 206"/>
                  <a:gd name="T49" fmla="*/ 150 h 200"/>
                  <a:gd name="T50" fmla="*/ 182 w 206"/>
                  <a:gd name="T51" fmla="*/ 150 h 200"/>
                  <a:gd name="T52" fmla="*/ 160 w 206"/>
                  <a:gd name="T53" fmla="*/ 118 h 200"/>
                  <a:gd name="T54" fmla="*/ 160 w 206"/>
                  <a:gd name="T55" fmla="*/ 118 h 200"/>
                  <a:gd name="T56" fmla="*/ 172 w 206"/>
                  <a:gd name="T57" fmla="*/ 107 h 200"/>
                  <a:gd name="T58" fmla="*/ 172 w 206"/>
                  <a:gd name="T59" fmla="*/ 107 h 200"/>
                  <a:gd name="T60" fmla="*/ 199 w 206"/>
                  <a:gd name="T61" fmla="*/ 28 h 200"/>
                  <a:gd name="T62" fmla="*/ 199 w 206"/>
                  <a:gd name="T63" fmla="*/ 28 h 200"/>
                  <a:gd name="T64" fmla="*/ 168 w 206"/>
                  <a:gd name="T65" fmla="*/ 20 h 200"/>
                  <a:gd name="T66" fmla="*/ 168 w 206"/>
                  <a:gd name="T67" fmla="*/ 20 h 200"/>
                  <a:gd name="T68" fmla="*/ 141 w 206"/>
                  <a:gd name="T69" fmla="*/ 98 h 200"/>
                  <a:gd name="T70" fmla="*/ 141 w 206"/>
                  <a:gd name="T71" fmla="*/ 98 h 200"/>
                  <a:gd name="T72" fmla="*/ 140 w 206"/>
                  <a:gd name="T73" fmla="*/ 105 h 200"/>
                  <a:gd name="T74" fmla="*/ 140 w 206"/>
                  <a:gd name="T75" fmla="*/ 105 h 200"/>
                  <a:gd name="T76" fmla="*/ 130 w 206"/>
                  <a:gd name="T77" fmla="*/ 110 h 200"/>
                  <a:gd name="T78" fmla="*/ 130 w 206"/>
                  <a:gd name="T79" fmla="*/ 110 h 200"/>
                  <a:gd name="T80" fmla="*/ 129 w 206"/>
                  <a:gd name="T81" fmla="*/ 108 h 200"/>
                  <a:gd name="T82" fmla="*/ 129 w 206"/>
                  <a:gd name="T83" fmla="*/ 108 h 200"/>
                  <a:gd name="T84" fmla="*/ 104 w 206"/>
                  <a:gd name="T85" fmla="*/ 112 h 200"/>
                  <a:gd name="T86" fmla="*/ 104 w 206"/>
                  <a:gd name="T87" fmla="*/ 112 h 200"/>
                  <a:gd name="T88" fmla="*/ 97 w 206"/>
                  <a:gd name="T89" fmla="*/ 102 h 200"/>
                  <a:gd name="T90" fmla="*/ 97 w 206"/>
                  <a:gd name="T91" fmla="*/ 102 h 200"/>
                  <a:gd name="T92" fmla="*/ 39 w 206"/>
                  <a:gd name="T93" fmla="*/ 53 h 200"/>
                  <a:gd name="T94" fmla="*/ 39 w 206"/>
                  <a:gd name="T95" fmla="*/ 53 h 200"/>
                  <a:gd name="T96" fmla="*/ 11 w 206"/>
                  <a:gd name="T97" fmla="*/ 69 h 200"/>
                  <a:gd name="T98" fmla="*/ 11 w 206"/>
                  <a:gd name="T99" fmla="*/ 69 h 200"/>
                  <a:gd name="T100" fmla="*/ 80 w 206"/>
                  <a:gd name="T101" fmla="*/ 13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200">
                    <a:moveTo>
                      <a:pt x="154" y="166"/>
                    </a:moveTo>
                    <a:lnTo>
                      <a:pt x="154" y="166"/>
                    </a:lnTo>
                    <a:cubicBezTo>
                      <a:pt x="154" y="166"/>
                      <a:pt x="154" y="167"/>
                      <a:pt x="155" y="167"/>
                    </a:cubicBezTo>
                    <a:lnTo>
                      <a:pt x="155" y="167"/>
                    </a:lnTo>
                    <a:cubicBezTo>
                      <a:pt x="150" y="167"/>
                      <a:pt x="148" y="169"/>
                      <a:pt x="145" y="171"/>
                    </a:cubicBezTo>
                    <a:lnTo>
                      <a:pt x="145" y="171"/>
                    </a:lnTo>
                    <a:cubicBezTo>
                      <a:pt x="147" y="166"/>
                      <a:pt x="147" y="161"/>
                      <a:pt x="147" y="157"/>
                    </a:cubicBezTo>
                    <a:lnTo>
                      <a:pt x="147" y="157"/>
                    </a:lnTo>
                    <a:cubicBezTo>
                      <a:pt x="149" y="160"/>
                      <a:pt x="152" y="163"/>
                      <a:pt x="154" y="166"/>
                    </a:cubicBezTo>
                    <a:close/>
                    <a:moveTo>
                      <a:pt x="80" y="130"/>
                    </a:moveTo>
                    <a:lnTo>
                      <a:pt x="80" y="130"/>
                    </a:lnTo>
                    <a:cubicBezTo>
                      <a:pt x="89" y="135"/>
                      <a:pt x="98" y="130"/>
                      <a:pt x="102" y="123"/>
                    </a:cubicBezTo>
                    <a:lnTo>
                      <a:pt x="102" y="123"/>
                    </a:lnTo>
                    <a:cubicBezTo>
                      <a:pt x="102" y="126"/>
                      <a:pt x="104" y="129"/>
                      <a:pt x="106" y="132"/>
                    </a:cubicBezTo>
                    <a:lnTo>
                      <a:pt x="106" y="132"/>
                    </a:lnTo>
                    <a:cubicBezTo>
                      <a:pt x="114" y="141"/>
                      <a:pt x="117" y="154"/>
                      <a:pt x="114" y="166"/>
                    </a:cubicBezTo>
                    <a:lnTo>
                      <a:pt x="114" y="166"/>
                    </a:lnTo>
                    <a:cubicBezTo>
                      <a:pt x="109" y="183"/>
                      <a:pt x="129" y="191"/>
                      <a:pt x="139" y="184"/>
                    </a:cubicBezTo>
                    <a:lnTo>
                      <a:pt x="139" y="184"/>
                    </a:lnTo>
                    <a:cubicBezTo>
                      <a:pt x="139" y="191"/>
                      <a:pt x="145" y="199"/>
                      <a:pt x="155" y="199"/>
                    </a:cubicBezTo>
                    <a:lnTo>
                      <a:pt x="168" y="199"/>
                    </a:lnTo>
                    <a:lnTo>
                      <a:pt x="168" y="199"/>
                    </a:lnTo>
                    <a:cubicBezTo>
                      <a:pt x="185" y="199"/>
                      <a:pt x="188" y="179"/>
                      <a:pt x="177" y="171"/>
                    </a:cubicBezTo>
                    <a:lnTo>
                      <a:pt x="177" y="171"/>
                    </a:lnTo>
                    <a:cubicBezTo>
                      <a:pt x="183" y="166"/>
                      <a:pt x="187" y="158"/>
                      <a:pt x="182" y="150"/>
                    </a:cubicBezTo>
                    <a:lnTo>
                      <a:pt x="182" y="150"/>
                    </a:lnTo>
                    <a:cubicBezTo>
                      <a:pt x="175" y="139"/>
                      <a:pt x="167" y="128"/>
                      <a:pt x="160" y="118"/>
                    </a:cubicBezTo>
                    <a:lnTo>
                      <a:pt x="160" y="118"/>
                    </a:lnTo>
                    <a:cubicBezTo>
                      <a:pt x="165" y="116"/>
                      <a:pt x="170" y="113"/>
                      <a:pt x="172" y="107"/>
                    </a:cubicBezTo>
                    <a:lnTo>
                      <a:pt x="172" y="107"/>
                    </a:lnTo>
                    <a:cubicBezTo>
                      <a:pt x="183" y="81"/>
                      <a:pt x="192" y="55"/>
                      <a:pt x="199" y="28"/>
                    </a:cubicBezTo>
                    <a:lnTo>
                      <a:pt x="199" y="28"/>
                    </a:lnTo>
                    <a:cubicBezTo>
                      <a:pt x="205" y="8"/>
                      <a:pt x="173" y="0"/>
                      <a:pt x="168" y="20"/>
                    </a:cubicBezTo>
                    <a:lnTo>
                      <a:pt x="168" y="20"/>
                    </a:lnTo>
                    <a:cubicBezTo>
                      <a:pt x="160" y="46"/>
                      <a:pt x="151" y="73"/>
                      <a:pt x="141" y="98"/>
                    </a:cubicBezTo>
                    <a:lnTo>
                      <a:pt x="141" y="98"/>
                    </a:lnTo>
                    <a:cubicBezTo>
                      <a:pt x="140" y="101"/>
                      <a:pt x="140" y="103"/>
                      <a:pt x="140" y="105"/>
                    </a:cubicBezTo>
                    <a:lnTo>
                      <a:pt x="140" y="105"/>
                    </a:lnTo>
                    <a:cubicBezTo>
                      <a:pt x="136" y="106"/>
                      <a:pt x="133" y="108"/>
                      <a:pt x="130" y="110"/>
                    </a:cubicBezTo>
                    <a:lnTo>
                      <a:pt x="130" y="110"/>
                    </a:lnTo>
                    <a:cubicBezTo>
                      <a:pt x="129" y="109"/>
                      <a:pt x="129" y="109"/>
                      <a:pt x="129" y="108"/>
                    </a:cubicBezTo>
                    <a:lnTo>
                      <a:pt x="129" y="108"/>
                    </a:lnTo>
                    <a:cubicBezTo>
                      <a:pt x="120" y="99"/>
                      <a:pt x="109" y="104"/>
                      <a:pt x="104" y="112"/>
                    </a:cubicBezTo>
                    <a:lnTo>
                      <a:pt x="104" y="112"/>
                    </a:lnTo>
                    <a:cubicBezTo>
                      <a:pt x="104" y="108"/>
                      <a:pt x="101" y="104"/>
                      <a:pt x="97" y="102"/>
                    </a:cubicBezTo>
                    <a:lnTo>
                      <a:pt x="97" y="102"/>
                    </a:lnTo>
                    <a:cubicBezTo>
                      <a:pt x="73" y="91"/>
                      <a:pt x="53" y="74"/>
                      <a:pt x="39" y="53"/>
                    </a:cubicBezTo>
                    <a:lnTo>
                      <a:pt x="39" y="53"/>
                    </a:lnTo>
                    <a:cubicBezTo>
                      <a:pt x="28" y="35"/>
                      <a:pt x="0" y="51"/>
                      <a:pt x="11" y="69"/>
                    </a:cubicBezTo>
                    <a:lnTo>
                      <a:pt x="11" y="69"/>
                    </a:lnTo>
                    <a:cubicBezTo>
                      <a:pt x="28" y="95"/>
                      <a:pt x="51" y="116"/>
                      <a:pt x="80" y="13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2" name="Freeform 366">
                <a:extLst>
                  <a:ext uri="{FF2B5EF4-FFF2-40B4-BE49-F238E27FC236}">
                    <a16:creationId xmlns:a16="http://schemas.microsoft.com/office/drawing/2014/main" id="{A8BA49BA-9A0B-0246-B030-6619B277AB16}"/>
                  </a:ext>
                </a:extLst>
              </p:cNvPr>
              <p:cNvSpPr>
                <a:spLocks noChangeArrowheads="1"/>
              </p:cNvSpPr>
              <p:nvPr/>
            </p:nvSpPr>
            <p:spPr bwMode="auto">
              <a:xfrm>
                <a:off x="5862736" y="3345112"/>
                <a:ext cx="21602" cy="31323"/>
              </a:xfrm>
              <a:custGeom>
                <a:avLst/>
                <a:gdLst>
                  <a:gd name="T0" fmla="*/ 48 w 86"/>
                  <a:gd name="T1" fmla="*/ 19 h 130"/>
                  <a:gd name="T2" fmla="*/ 48 w 86"/>
                  <a:gd name="T3" fmla="*/ 19 h 130"/>
                  <a:gd name="T4" fmla="*/ 9 w 86"/>
                  <a:gd name="T5" fmla="*/ 94 h 130"/>
                  <a:gd name="T6" fmla="*/ 9 w 86"/>
                  <a:gd name="T7" fmla="*/ 94 h 130"/>
                  <a:gd name="T8" fmla="*/ 37 w 86"/>
                  <a:gd name="T9" fmla="*/ 110 h 130"/>
                  <a:gd name="T10" fmla="*/ 37 w 86"/>
                  <a:gd name="T11" fmla="*/ 110 h 130"/>
                  <a:gd name="T12" fmla="*/ 75 w 86"/>
                  <a:gd name="T13" fmla="*/ 35 h 130"/>
                  <a:gd name="T14" fmla="*/ 75 w 86"/>
                  <a:gd name="T15" fmla="*/ 35 h 130"/>
                  <a:gd name="T16" fmla="*/ 48 w 86"/>
                  <a:gd name="T17" fmla="*/ 1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130">
                    <a:moveTo>
                      <a:pt x="48" y="19"/>
                    </a:moveTo>
                    <a:lnTo>
                      <a:pt x="48" y="19"/>
                    </a:lnTo>
                    <a:cubicBezTo>
                      <a:pt x="35" y="44"/>
                      <a:pt x="22" y="69"/>
                      <a:pt x="9" y="94"/>
                    </a:cubicBezTo>
                    <a:lnTo>
                      <a:pt x="9" y="94"/>
                    </a:lnTo>
                    <a:cubicBezTo>
                      <a:pt x="0" y="112"/>
                      <a:pt x="28" y="129"/>
                      <a:pt x="37" y="110"/>
                    </a:cubicBezTo>
                    <a:lnTo>
                      <a:pt x="37" y="110"/>
                    </a:lnTo>
                    <a:cubicBezTo>
                      <a:pt x="50" y="85"/>
                      <a:pt x="63" y="60"/>
                      <a:pt x="75" y="35"/>
                    </a:cubicBezTo>
                    <a:lnTo>
                      <a:pt x="75" y="35"/>
                    </a:lnTo>
                    <a:cubicBezTo>
                      <a:pt x="85" y="16"/>
                      <a:pt x="57" y="0"/>
                      <a:pt x="48"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3" name="Freeform 367">
                <a:extLst>
                  <a:ext uri="{FF2B5EF4-FFF2-40B4-BE49-F238E27FC236}">
                    <a16:creationId xmlns:a16="http://schemas.microsoft.com/office/drawing/2014/main" id="{B90A94E2-C526-D54E-9293-D6DFB84F3450}"/>
                  </a:ext>
                </a:extLst>
              </p:cNvPr>
              <p:cNvSpPr>
                <a:spLocks noChangeArrowheads="1"/>
              </p:cNvSpPr>
              <p:nvPr/>
            </p:nvSpPr>
            <p:spPr bwMode="auto">
              <a:xfrm>
                <a:off x="5818451" y="3295427"/>
                <a:ext cx="11881" cy="39964"/>
              </a:xfrm>
              <a:custGeom>
                <a:avLst/>
                <a:gdLst>
                  <a:gd name="T0" fmla="*/ 35 w 48"/>
                  <a:gd name="T1" fmla="*/ 140 h 161"/>
                  <a:gd name="T2" fmla="*/ 35 w 48"/>
                  <a:gd name="T3" fmla="*/ 140 h 161"/>
                  <a:gd name="T4" fmla="*/ 44 w 48"/>
                  <a:gd name="T5" fmla="*/ 21 h 161"/>
                  <a:gd name="T6" fmla="*/ 44 w 48"/>
                  <a:gd name="T7" fmla="*/ 21 h 161"/>
                  <a:gd name="T8" fmla="*/ 11 w 48"/>
                  <a:gd name="T9" fmla="*/ 21 h 161"/>
                  <a:gd name="T10" fmla="*/ 11 w 48"/>
                  <a:gd name="T11" fmla="*/ 21 h 161"/>
                  <a:gd name="T12" fmla="*/ 4 w 48"/>
                  <a:gd name="T13" fmla="*/ 132 h 161"/>
                  <a:gd name="T14" fmla="*/ 4 w 48"/>
                  <a:gd name="T15" fmla="*/ 132 h 161"/>
                  <a:gd name="T16" fmla="*/ 35 w 48"/>
                  <a:gd name="T17" fmla="*/ 14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1">
                    <a:moveTo>
                      <a:pt x="35" y="140"/>
                    </a:moveTo>
                    <a:lnTo>
                      <a:pt x="35" y="140"/>
                    </a:lnTo>
                    <a:cubicBezTo>
                      <a:pt x="44" y="101"/>
                      <a:pt x="47" y="61"/>
                      <a:pt x="44" y="21"/>
                    </a:cubicBezTo>
                    <a:lnTo>
                      <a:pt x="44" y="21"/>
                    </a:lnTo>
                    <a:cubicBezTo>
                      <a:pt x="42" y="0"/>
                      <a:pt x="9" y="0"/>
                      <a:pt x="11" y="21"/>
                    </a:cubicBezTo>
                    <a:lnTo>
                      <a:pt x="11" y="21"/>
                    </a:lnTo>
                    <a:cubicBezTo>
                      <a:pt x="14" y="58"/>
                      <a:pt x="11" y="95"/>
                      <a:pt x="4" y="132"/>
                    </a:cubicBezTo>
                    <a:lnTo>
                      <a:pt x="4" y="132"/>
                    </a:lnTo>
                    <a:cubicBezTo>
                      <a:pt x="0" y="152"/>
                      <a:pt x="31" y="160"/>
                      <a:pt x="35" y="1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4" name="Freeform 368">
                <a:extLst>
                  <a:ext uri="{FF2B5EF4-FFF2-40B4-BE49-F238E27FC236}">
                    <a16:creationId xmlns:a16="http://schemas.microsoft.com/office/drawing/2014/main" id="{2C00C7BE-6F20-AF43-839D-1D8B91CF62EA}"/>
                  </a:ext>
                </a:extLst>
              </p:cNvPr>
              <p:cNvSpPr>
                <a:spLocks noChangeArrowheads="1"/>
              </p:cNvSpPr>
              <p:nvPr/>
            </p:nvSpPr>
            <p:spPr bwMode="auto">
              <a:xfrm>
                <a:off x="5739603" y="3295427"/>
                <a:ext cx="15122" cy="21602"/>
              </a:xfrm>
              <a:custGeom>
                <a:avLst/>
                <a:gdLst>
                  <a:gd name="T0" fmla="*/ 37 w 62"/>
                  <a:gd name="T1" fmla="*/ 69 h 89"/>
                  <a:gd name="T2" fmla="*/ 37 w 62"/>
                  <a:gd name="T3" fmla="*/ 69 h 89"/>
                  <a:gd name="T4" fmla="*/ 52 w 62"/>
                  <a:gd name="T5" fmla="*/ 35 h 89"/>
                  <a:gd name="T6" fmla="*/ 52 w 62"/>
                  <a:gd name="T7" fmla="*/ 35 h 89"/>
                  <a:gd name="T8" fmla="*/ 24 w 62"/>
                  <a:gd name="T9" fmla="*/ 18 h 89"/>
                  <a:gd name="T10" fmla="*/ 24 w 62"/>
                  <a:gd name="T11" fmla="*/ 18 h 89"/>
                  <a:gd name="T12" fmla="*/ 8 w 62"/>
                  <a:gd name="T13" fmla="*/ 53 h 89"/>
                  <a:gd name="T14" fmla="*/ 8 w 62"/>
                  <a:gd name="T15" fmla="*/ 53 h 89"/>
                  <a:gd name="T16" fmla="*/ 37 w 62"/>
                  <a:gd name="T17" fmla="*/ 6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89">
                    <a:moveTo>
                      <a:pt x="37" y="69"/>
                    </a:moveTo>
                    <a:lnTo>
                      <a:pt x="37" y="69"/>
                    </a:lnTo>
                    <a:cubicBezTo>
                      <a:pt x="42" y="58"/>
                      <a:pt x="47" y="47"/>
                      <a:pt x="52" y="35"/>
                    </a:cubicBezTo>
                    <a:lnTo>
                      <a:pt x="52" y="35"/>
                    </a:lnTo>
                    <a:cubicBezTo>
                      <a:pt x="61" y="16"/>
                      <a:pt x="33" y="0"/>
                      <a:pt x="24" y="18"/>
                    </a:cubicBezTo>
                    <a:lnTo>
                      <a:pt x="24" y="18"/>
                    </a:lnTo>
                    <a:cubicBezTo>
                      <a:pt x="19" y="30"/>
                      <a:pt x="14" y="41"/>
                      <a:pt x="8" y="53"/>
                    </a:cubicBezTo>
                    <a:lnTo>
                      <a:pt x="8" y="53"/>
                    </a:lnTo>
                    <a:cubicBezTo>
                      <a:pt x="0" y="72"/>
                      <a:pt x="28" y="88"/>
                      <a:pt x="37" y="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5" name="Freeform 369">
                <a:extLst>
                  <a:ext uri="{FF2B5EF4-FFF2-40B4-BE49-F238E27FC236}">
                    <a16:creationId xmlns:a16="http://schemas.microsoft.com/office/drawing/2014/main" id="{8B9FF46C-5EF1-C945-ACA2-9CDF332AF63A}"/>
                  </a:ext>
                </a:extLst>
              </p:cNvPr>
              <p:cNvSpPr>
                <a:spLocks noChangeArrowheads="1"/>
              </p:cNvSpPr>
              <p:nvPr/>
            </p:nvSpPr>
            <p:spPr bwMode="auto">
              <a:xfrm>
                <a:off x="5777407" y="3308388"/>
                <a:ext cx="12961" cy="14041"/>
              </a:xfrm>
              <a:custGeom>
                <a:avLst/>
                <a:gdLst>
                  <a:gd name="T0" fmla="*/ 20 w 55"/>
                  <a:gd name="T1" fmla="*/ 47 h 58"/>
                  <a:gd name="T2" fmla="*/ 20 w 55"/>
                  <a:gd name="T3" fmla="*/ 47 h 58"/>
                  <a:gd name="T4" fmla="*/ 42 w 55"/>
                  <a:gd name="T5" fmla="*/ 53 h 58"/>
                  <a:gd name="T6" fmla="*/ 42 w 55"/>
                  <a:gd name="T7" fmla="*/ 53 h 58"/>
                  <a:gd name="T8" fmla="*/ 48 w 55"/>
                  <a:gd name="T9" fmla="*/ 30 h 58"/>
                  <a:gd name="T10" fmla="*/ 48 w 55"/>
                  <a:gd name="T11" fmla="*/ 30 h 58"/>
                  <a:gd name="T12" fmla="*/ 34 w 55"/>
                  <a:gd name="T13" fmla="*/ 11 h 58"/>
                  <a:gd name="T14" fmla="*/ 34 w 55"/>
                  <a:gd name="T15" fmla="*/ 11 h 58"/>
                  <a:gd name="T16" fmla="*/ 11 w 55"/>
                  <a:gd name="T17" fmla="*/ 5 h 58"/>
                  <a:gd name="T18" fmla="*/ 11 w 55"/>
                  <a:gd name="T19" fmla="*/ 5 h 58"/>
                  <a:gd name="T20" fmla="*/ 5 w 55"/>
                  <a:gd name="T21" fmla="*/ 27 h 58"/>
                  <a:gd name="T22" fmla="*/ 5 w 55"/>
                  <a:gd name="T23" fmla="*/ 27 h 58"/>
                  <a:gd name="T24" fmla="*/ 20 w 55"/>
                  <a:gd name="T25" fmla="*/ 4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58">
                    <a:moveTo>
                      <a:pt x="20" y="47"/>
                    </a:moveTo>
                    <a:lnTo>
                      <a:pt x="20" y="47"/>
                    </a:lnTo>
                    <a:cubicBezTo>
                      <a:pt x="25" y="54"/>
                      <a:pt x="34" y="57"/>
                      <a:pt x="42" y="53"/>
                    </a:cubicBezTo>
                    <a:lnTo>
                      <a:pt x="42" y="53"/>
                    </a:lnTo>
                    <a:cubicBezTo>
                      <a:pt x="49" y="49"/>
                      <a:pt x="54" y="37"/>
                      <a:pt x="48" y="30"/>
                    </a:cubicBezTo>
                    <a:lnTo>
                      <a:pt x="48" y="30"/>
                    </a:lnTo>
                    <a:cubicBezTo>
                      <a:pt x="43" y="24"/>
                      <a:pt x="38" y="17"/>
                      <a:pt x="34" y="11"/>
                    </a:cubicBezTo>
                    <a:lnTo>
                      <a:pt x="34" y="11"/>
                    </a:lnTo>
                    <a:cubicBezTo>
                      <a:pt x="28" y="4"/>
                      <a:pt x="19" y="0"/>
                      <a:pt x="11" y="5"/>
                    </a:cubicBezTo>
                    <a:lnTo>
                      <a:pt x="11" y="5"/>
                    </a:lnTo>
                    <a:cubicBezTo>
                      <a:pt x="4" y="9"/>
                      <a:pt x="0" y="20"/>
                      <a:pt x="5" y="27"/>
                    </a:cubicBezTo>
                    <a:lnTo>
                      <a:pt x="5" y="27"/>
                    </a:lnTo>
                    <a:cubicBezTo>
                      <a:pt x="10" y="34"/>
                      <a:pt x="15" y="40"/>
                      <a:pt x="20"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6" name="Freeform 370">
                <a:extLst>
                  <a:ext uri="{FF2B5EF4-FFF2-40B4-BE49-F238E27FC236}">
                    <a16:creationId xmlns:a16="http://schemas.microsoft.com/office/drawing/2014/main" id="{6D87D70A-E08B-0B45-80D9-4454618B12F2}"/>
                  </a:ext>
                </a:extLst>
              </p:cNvPr>
              <p:cNvSpPr>
                <a:spLocks noChangeArrowheads="1"/>
              </p:cNvSpPr>
              <p:nvPr/>
            </p:nvSpPr>
            <p:spPr bwMode="auto">
              <a:xfrm>
                <a:off x="5708280" y="3255462"/>
                <a:ext cx="7560" cy="11882"/>
              </a:xfrm>
              <a:custGeom>
                <a:avLst/>
                <a:gdLst>
                  <a:gd name="T0" fmla="*/ 32 w 33"/>
                  <a:gd name="T1" fmla="*/ 28 h 50"/>
                  <a:gd name="T2" fmla="*/ 32 w 33"/>
                  <a:gd name="T3" fmla="*/ 21 h 50"/>
                  <a:gd name="T4" fmla="*/ 32 w 33"/>
                  <a:gd name="T5" fmla="*/ 21 h 50"/>
                  <a:gd name="T6" fmla="*/ 0 w 33"/>
                  <a:gd name="T7" fmla="*/ 21 h 50"/>
                  <a:gd name="T8" fmla="*/ 0 w 33"/>
                  <a:gd name="T9" fmla="*/ 28 h 50"/>
                  <a:gd name="T10" fmla="*/ 0 w 33"/>
                  <a:gd name="T11" fmla="*/ 28 h 50"/>
                  <a:gd name="T12" fmla="*/ 32 w 33"/>
                  <a:gd name="T13" fmla="*/ 28 h 50"/>
                </a:gdLst>
                <a:ahLst/>
                <a:cxnLst>
                  <a:cxn ang="0">
                    <a:pos x="T0" y="T1"/>
                  </a:cxn>
                  <a:cxn ang="0">
                    <a:pos x="T2" y="T3"/>
                  </a:cxn>
                  <a:cxn ang="0">
                    <a:pos x="T4" y="T5"/>
                  </a:cxn>
                  <a:cxn ang="0">
                    <a:pos x="T6" y="T7"/>
                  </a:cxn>
                  <a:cxn ang="0">
                    <a:pos x="T8" y="T9"/>
                  </a:cxn>
                  <a:cxn ang="0">
                    <a:pos x="T10" y="T11"/>
                  </a:cxn>
                  <a:cxn ang="0">
                    <a:pos x="T12" y="T13"/>
                  </a:cxn>
                </a:cxnLst>
                <a:rect l="0" t="0" r="r" b="b"/>
                <a:pathLst>
                  <a:path w="33" h="50">
                    <a:moveTo>
                      <a:pt x="32" y="28"/>
                    </a:moveTo>
                    <a:lnTo>
                      <a:pt x="32" y="21"/>
                    </a:lnTo>
                    <a:lnTo>
                      <a:pt x="32" y="21"/>
                    </a:lnTo>
                    <a:cubicBezTo>
                      <a:pt x="32" y="0"/>
                      <a:pt x="0" y="0"/>
                      <a:pt x="0" y="21"/>
                    </a:cubicBezTo>
                    <a:lnTo>
                      <a:pt x="0" y="28"/>
                    </a:lnTo>
                    <a:lnTo>
                      <a:pt x="0" y="28"/>
                    </a:lnTo>
                    <a:cubicBezTo>
                      <a:pt x="0" y="49"/>
                      <a:pt x="32" y="49"/>
                      <a:pt x="32"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7" name="Freeform 371">
                <a:extLst>
                  <a:ext uri="{FF2B5EF4-FFF2-40B4-BE49-F238E27FC236}">
                    <a16:creationId xmlns:a16="http://schemas.microsoft.com/office/drawing/2014/main" id="{292336D6-5F94-1343-B6E3-9A5AE3EAD2CF}"/>
                  </a:ext>
                </a:extLst>
              </p:cNvPr>
              <p:cNvSpPr>
                <a:spLocks noChangeArrowheads="1"/>
              </p:cNvSpPr>
              <p:nvPr/>
            </p:nvSpPr>
            <p:spPr bwMode="auto">
              <a:xfrm>
                <a:off x="5681277" y="3255462"/>
                <a:ext cx="14042" cy="24843"/>
              </a:xfrm>
              <a:custGeom>
                <a:avLst/>
                <a:gdLst>
                  <a:gd name="T0" fmla="*/ 48 w 58"/>
                  <a:gd name="T1" fmla="*/ 65 h 101"/>
                  <a:gd name="T2" fmla="*/ 48 w 58"/>
                  <a:gd name="T3" fmla="*/ 65 h 101"/>
                  <a:gd name="T4" fmla="*/ 40 w 58"/>
                  <a:gd name="T5" fmla="*/ 46 h 101"/>
                  <a:gd name="T6" fmla="*/ 40 w 58"/>
                  <a:gd name="T7" fmla="*/ 46 h 101"/>
                  <a:gd name="T8" fmla="*/ 37 w 58"/>
                  <a:gd name="T9" fmla="*/ 35 h 101"/>
                  <a:gd name="T10" fmla="*/ 37 w 58"/>
                  <a:gd name="T11" fmla="*/ 35 h 101"/>
                  <a:gd name="T12" fmla="*/ 36 w 58"/>
                  <a:gd name="T13" fmla="*/ 32 h 101"/>
                  <a:gd name="T14" fmla="*/ 36 w 58"/>
                  <a:gd name="T15" fmla="*/ 32 h 101"/>
                  <a:gd name="T16" fmla="*/ 38 w 58"/>
                  <a:gd name="T17" fmla="*/ 19 h 101"/>
                  <a:gd name="T18" fmla="*/ 38 w 58"/>
                  <a:gd name="T19" fmla="*/ 19 h 101"/>
                  <a:gd name="T20" fmla="*/ 3 w 58"/>
                  <a:gd name="T21" fmla="*/ 21 h 101"/>
                  <a:gd name="T22" fmla="*/ 3 w 58"/>
                  <a:gd name="T23" fmla="*/ 21 h 101"/>
                  <a:gd name="T24" fmla="*/ 20 w 58"/>
                  <a:gd name="T25" fmla="*/ 81 h 101"/>
                  <a:gd name="T26" fmla="*/ 20 w 58"/>
                  <a:gd name="T27" fmla="*/ 81 h 101"/>
                  <a:gd name="T28" fmla="*/ 48 w 58"/>
                  <a:gd name="T29" fmla="*/ 6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01">
                    <a:moveTo>
                      <a:pt x="48" y="65"/>
                    </a:moveTo>
                    <a:lnTo>
                      <a:pt x="48" y="65"/>
                    </a:lnTo>
                    <a:cubicBezTo>
                      <a:pt x="45" y="59"/>
                      <a:pt x="43" y="52"/>
                      <a:pt x="40" y="46"/>
                    </a:cubicBezTo>
                    <a:lnTo>
                      <a:pt x="40" y="46"/>
                    </a:lnTo>
                    <a:cubicBezTo>
                      <a:pt x="39" y="42"/>
                      <a:pt x="38" y="38"/>
                      <a:pt x="37" y="35"/>
                    </a:cubicBezTo>
                    <a:lnTo>
                      <a:pt x="37" y="35"/>
                    </a:lnTo>
                    <a:cubicBezTo>
                      <a:pt x="37" y="33"/>
                      <a:pt x="37" y="32"/>
                      <a:pt x="36" y="32"/>
                    </a:cubicBezTo>
                    <a:lnTo>
                      <a:pt x="36" y="32"/>
                    </a:lnTo>
                    <a:cubicBezTo>
                      <a:pt x="38" y="28"/>
                      <a:pt x="40" y="24"/>
                      <a:pt x="38" y="19"/>
                    </a:cubicBezTo>
                    <a:lnTo>
                      <a:pt x="38" y="19"/>
                    </a:lnTo>
                    <a:cubicBezTo>
                      <a:pt x="35" y="0"/>
                      <a:pt x="6" y="1"/>
                      <a:pt x="3" y="21"/>
                    </a:cubicBezTo>
                    <a:lnTo>
                      <a:pt x="3" y="21"/>
                    </a:lnTo>
                    <a:cubicBezTo>
                      <a:pt x="0" y="40"/>
                      <a:pt x="12" y="64"/>
                      <a:pt x="20" y="81"/>
                    </a:cubicBezTo>
                    <a:lnTo>
                      <a:pt x="20" y="81"/>
                    </a:lnTo>
                    <a:cubicBezTo>
                      <a:pt x="28" y="100"/>
                      <a:pt x="57" y="83"/>
                      <a:pt x="48" y="6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8" name="Freeform 372">
                <a:extLst>
                  <a:ext uri="{FF2B5EF4-FFF2-40B4-BE49-F238E27FC236}">
                    <a16:creationId xmlns:a16="http://schemas.microsoft.com/office/drawing/2014/main" id="{F1A439C2-B2F3-9248-9C2C-37A63C9EC1B9}"/>
                  </a:ext>
                </a:extLst>
              </p:cNvPr>
              <p:cNvSpPr>
                <a:spLocks noChangeArrowheads="1"/>
              </p:cNvSpPr>
              <p:nvPr/>
            </p:nvSpPr>
            <p:spPr bwMode="auto">
              <a:xfrm>
                <a:off x="5808731" y="3202537"/>
                <a:ext cx="10801" cy="16201"/>
              </a:xfrm>
              <a:custGeom>
                <a:avLst/>
                <a:gdLst>
                  <a:gd name="T0" fmla="*/ 18 w 45"/>
                  <a:gd name="T1" fmla="*/ 66 h 67"/>
                  <a:gd name="T2" fmla="*/ 18 w 45"/>
                  <a:gd name="T3" fmla="*/ 66 h 67"/>
                  <a:gd name="T4" fmla="*/ 33 w 45"/>
                  <a:gd name="T5" fmla="*/ 50 h 67"/>
                  <a:gd name="T6" fmla="*/ 33 w 45"/>
                  <a:gd name="T7" fmla="*/ 50 h 67"/>
                  <a:gd name="T8" fmla="*/ 35 w 45"/>
                  <a:gd name="T9" fmla="*/ 35 h 67"/>
                  <a:gd name="T10" fmla="*/ 35 w 45"/>
                  <a:gd name="T11" fmla="*/ 35 h 67"/>
                  <a:gd name="T12" fmla="*/ 7 w 45"/>
                  <a:gd name="T13" fmla="*/ 19 h 67"/>
                  <a:gd name="T14" fmla="*/ 7 w 45"/>
                  <a:gd name="T15" fmla="*/ 19 h 67"/>
                  <a:gd name="T16" fmla="*/ 1 w 45"/>
                  <a:gd name="T17" fmla="*/ 50 h 67"/>
                  <a:gd name="T18" fmla="*/ 1 w 45"/>
                  <a:gd name="T19" fmla="*/ 50 h 67"/>
                  <a:gd name="T20" fmla="*/ 18 w 45"/>
                  <a:gd name="T21"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67">
                    <a:moveTo>
                      <a:pt x="18" y="66"/>
                    </a:moveTo>
                    <a:lnTo>
                      <a:pt x="18" y="66"/>
                    </a:lnTo>
                    <a:cubicBezTo>
                      <a:pt x="25" y="66"/>
                      <a:pt x="35" y="59"/>
                      <a:pt x="33" y="50"/>
                    </a:cubicBezTo>
                    <a:lnTo>
                      <a:pt x="33" y="50"/>
                    </a:lnTo>
                    <a:cubicBezTo>
                      <a:pt x="33" y="44"/>
                      <a:pt x="33" y="40"/>
                      <a:pt x="35" y="35"/>
                    </a:cubicBezTo>
                    <a:lnTo>
                      <a:pt x="35" y="35"/>
                    </a:lnTo>
                    <a:cubicBezTo>
                      <a:pt x="44" y="16"/>
                      <a:pt x="16" y="0"/>
                      <a:pt x="7" y="19"/>
                    </a:cubicBezTo>
                    <a:lnTo>
                      <a:pt x="7" y="19"/>
                    </a:lnTo>
                    <a:cubicBezTo>
                      <a:pt x="2" y="29"/>
                      <a:pt x="0" y="39"/>
                      <a:pt x="1" y="50"/>
                    </a:cubicBezTo>
                    <a:lnTo>
                      <a:pt x="1" y="50"/>
                    </a:lnTo>
                    <a:cubicBezTo>
                      <a:pt x="2" y="59"/>
                      <a:pt x="8" y="66"/>
                      <a:pt x="18" y="6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9" name="Freeform 373">
                <a:extLst>
                  <a:ext uri="{FF2B5EF4-FFF2-40B4-BE49-F238E27FC236}">
                    <a16:creationId xmlns:a16="http://schemas.microsoft.com/office/drawing/2014/main" id="{D62DBCFA-02F1-C243-A981-B30921736759}"/>
                  </a:ext>
                </a:extLst>
              </p:cNvPr>
              <p:cNvSpPr>
                <a:spLocks noChangeArrowheads="1"/>
              </p:cNvSpPr>
              <p:nvPr/>
            </p:nvSpPr>
            <p:spPr bwMode="auto">
              <a:xfrm>
                <a:off x="5787128" y="3236020"/>
                <a:ext cx="11882" cy="17282"/>
              </a:xfrm>
              <a:custGeom>
                <a:avLst/>
                <a:gdLst>
                  <a:gd name="T0" fmla="*/ 35 w 48"/>
                  <a:gd name="T1" fmla="*/ 41 h 71"/>
                  <a:gd name="T2" fmla="*/ 35 w 48"/>
                  <a:gd name="T3" fmla="*/ 41 h 71"/>
                  <a:gd name="T4" fmla="*/ 36 w 48"/>
                  <a:gd name="T5" fmla="*/ 34 h 71"/>
                  <a:gd name="T6" fmla="*/ 36 w 48"/>
                  <a:gd name="T7" fmla="*/ 34 h 71"/>
                  <a:gd name="T8" fmla="*/ 8 w 48"/>
                  <a:gd name="T9" fmla="*/ 17 h 71"/>
                  <a:gd name="T10" fmla="*/ 8 w 48"/>
                  <a:gd name="T11" fmla="*/ 17 h 71"/>
                  <a:gd name="T12" fmla="*/ 3 w 48"/>
                  <a:gd name="T13" fmla="*/ 50 h 71"/>
                  <a:gd name="T14" fmla="*/ 3 w 48"/>
                  <a:gd name="T15" fmla="*/ 50 h 71"/>
                  <a:gd name="T16" fmla="*/ 35 w 48"/>
                  <a:gd name="T17" fmla="*/ 4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71">
                    <a:moveTo>
                      <a:pt x="35" y="41"/>
                    </a:moveTo>
                    <a:lnTo>
                      <a:pt x="35" y="41"/>
                    </a:lnTo>
                    <a:cubicBezTo>
                      <a:pt x="34" y="38"/>
                      <a:pt x="35" y="36"/>
                      <a:pt x="36" y="34"/>
                    </a:cubicBezTo>
                    <a:lnTo>
                      <a:pt x="36" y="34"/>
                    </a:lnTo>
                    <a:cubicBezTo>
                      <a:pt x="47" y="16"/>
                      <a:pt x="19" y="0"/>
                      <a:pt x="8" y="17"/>
                    </a:cubicBezTo>
                    <a:lnTo>
                      <a:pt x="8" y="17"/>
                    </a:lnTo>
                    <a:cubicBezTo>
                      <a:pt x="2" y="28"/>
                      <a:pt x="0" y="38"/>
                      <a:pt x="3" y="50"/>
                    </a:cubicBezTo>
                    <a:lnTo>
                      <a:pt x="3" y="50"/>
                    </a:lnTo>
                    <a:cubicBezTo>
                      <a:pt x="7" y="70"/>
                      <a:pt x="38" y="61"/>
                      <a:pt x="35"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0" name="Freeform 374">
                <a:extLst>
                  <a:ext uri="{FF2B5EF4-FFF2-40B4-BE49-F238E27FC236}">
                    <a16:creationId xmlns:a16="http://schemas.microsoft.com/office/drawing/2014/main" id="{1806273D-03DF-A244-9B3A-4BF52BB4566E}"/>
                  </a:ext>
                </a:extLst>
              </p:cNvPr>
              <p:cNvSpPr>
                <a:spLocks noChangeArrowheads="1"/>
              </p:cNvSpPr>
              <p:nvPr/>
            </p:nvSpPr>
            <p:spPr bwMode="auto">
              <a:xfrm>
                <a:off x="5846535" y="3456364"/>
                <a:ext cx="28083" cy="24843"/>
              </a:xfrm>
              <a:custGeom>
                <a:avLst/>
                <a:gdLst>
                  <a:gd name="T0" fmla="*/ 75 w 114"/>
                  <a:gd name="T1" fmla="*/ 14 h 103"/>
                  <a:gd name="T2" fmla="*/ 75 w 114"/>
                  <a:gd name="T3" fmla="*/ 14 h 103"/>
                  <a:gd name="T4" fmla="*/ 17 w 114"/>
                  <a:gd name="T5" fmla="*/ 62 h 103"/>
                  <a:gd name="T6" fmla="*/ 17 w 114"/>
                  <a:gd name="T7" fmla="*/ 62 h 103"/>
                  <a:gd name="T8" fmla="*/ 34 w 114"/>
                  <a:gd name="T9" fmla="*/ 90 h 103"/>
                  <a:gd name="T10" fmla="*/ 34 w 114"/>
                  <a:gd name="T11" fmla="*/ 90 h 103"/>
                  <a:gd name="T12" fmla="*/ 98 w 114"/>
                  <a:gd name="T13" fmla="*/ 37 h 103"/>
                  <a:gd name="T14" fmla="*/ 98 w 114"/>
                  <a:gd name="T15" fmla="*/ 37 h 103"/>
                  <a:gd name="T16" fmla="*/ 75 w 114"/>
                  <a:gd name="T1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03">
                    <a:moveTo>
                      <a:pt x="75" y="14"/>
                    </a:moveTo>
                    <a:lnTo>
                      <a:pt x="75" y="14"/>
                    </a:lnTo>
                    <a:cubicBezTo>
                      <a:pt x="56" y="31"/>
                      <a:pt x="37" y="47"/>
                      <a:pt x="17" y="62"/>
                    </a:cubicBezTo>
                    <a:lnTo>
                      <a:pt x="17" y="62"/>
                    </a:lnTo>
                    <a:cubicBezTo>
                      <a:pt x="0" y="74"/>
                      <a:pt x="17" y="102"/>
                      <a:pt x="34" y="90"/>
                    </a:cubicBezTo>
                    <a:lnTo>
                      <a:pt x="34" y="90"/>
                    </a:lnTo>
                    <a:cubicBezTo>
                      <a:pt x="56" y="73"/>
                      <a:pt x="77" y="56"/>
                      <a:pt x="98" y="37"/>
                    </a:cubicBezTo>
                    <a:lnTo>
                      <a:pt x="98" y="37"/>
                    </a:lnTo>
                    <a:cubicBezTo>
                      <a:pt x="113" y="23"/>
                      <a:pt x="90" y="0"/>
                      <a:pt x="75"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1" name="Freeform 375">
                <a:extLst>
                  <a:ext uri="{FF2B5EF4-FFF2-40B4-BE49-F238E27FC236}">
                    <a16:creationId xmlns:a16="http://schemas.microsoft.com/office/drawing/2014/main" id="{66C179A0-86F8-1949-9AC8-578D43C9E0F7}"/>
                  </a:ext>
                </a:extLst>
              </p:cNvPr>
              <p:cNvSpPr>
                <a:spLocks noChangeArrowheads="1"/>
              </p:cNvSpPr>
              <p:nvPr/>
            </p:nvSpPr>
            <p:spPr bwMode="auto">
              <a:xfrm>
                <a:off x="5832493" y="3479046"/>
                <a:ext cx="16202" cy="22682"/>
              </a:xfrm>
              <a:custGeom>
                <a:avLst/>
                <a:gdLst>
                  <a:gd name="T0" fmla="*/ 33 w 64"/>
                  <a:gd name="T1" fmla="*/ 1 h 93"/>
                  <a:gd name="T2" fmla="*/ 33 w 64"/>
                  <a:gd name="T3" fmla="*/ 1 h 93"/>
                  <a:gd name="T4" fmla="*/ 20 w 64"/>
                  <a:gd name="T5" fmla="*/ 46 h 93"/>
                  <a:gd name="T6" fmla="*/ 20 w 64"/>
                  <a:gd name="T7" fmla="*/ 46 h 93"/>
                  <a:gd name="T8" fmla="*/ 22 w 64"/>
                  <a:gd name="T9" fmla="*/ 47 h 93"/>
                  <a:gd name="T10" fmla="*/ 22 w 64"/>
                  <a:gd name="T11" fmla="*/ 47 h 93"/>
                  <a:gd name="T12" fmla="*/ 27 w 64"/>
                  <a:gd name="T13" fmla="*/ 72 h 93"/>
                  <a:gd name="T14" fmla="*/ 27 w 64"/>
                  <a:gd name="T15" fmla="*/ 72 h 93"/>
                  <a:gd name="T16" fmla="*/ 58 w 64"/>
                  <a:gd name="T17" fmla="*/ 63 h 93"/>
                  <a:gd name="T18" fmla="*/ 58 w 64"/>
                  <a:gd name="T19" fmla="*/ 63 h 93"/>
                  <a:gd name="T20" fmla="*/ 48 w 64"/>
                  <a:gd name="T21" fmla="*/ 13 h 93"/>
                  <a:gd name="T22" fmla="*/ 48 w 64"/>
                  <a:gd name="T23" fmla="*/ 13 h 93"/>
                  <a:gd name="T24" fmla="*/ 33 w 64"/>
                  <a:gd name="T25"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93">
                    <a:moveTo>
                      <a:pt x="33" y="1"/>
                    </a:moveTo>
                    <a:lnTo>
                      <a:pt x="33" y="1"/>
                    </a:lnTo>
                    <a:cubicBezTo>
                      <a:pt x="9" y="4"/>
                      <a:pt x="0" y="32"/>
                      <a:pt x="20" y="46"/>
                    </a:cubicBezTo>
                    <a:lnTo>
                      <a:pt x="20" y="46"/>
                    </a:lnTo>
                    <a:cubicBezTo>
                      <a:pt x="21" y="47"/>
                      <a:pt x="22" y="47"/>
                      <a:pt x="22" y="47"/>
                    </a:cubicBezTo>
                    <a:lnTo>
                      <a:pt x="22" y="47"/>
                    </a:lnTo>
                    <a:cubicBezTo>
                      <a:pt x="24" y="55"/>
                      <a:pt x="26" y="63"/>
                      <a:pt x="27" y="72"/>
                    </a:cubicBezTo>
                    <a:lnTo>
                      <a:pt x="27" y="72"/>
                    </a:lnTo>
                    <a:cubicBezTo>
                      <a:pt x="32" y="92"/>
                      <a:pt x="63" y="84"/>
                      <a:pt x="58" y="63"/>
                    </a:cubicBezTo>
                    <a:lnTo>
                      <a:pt x="58" y="63"/>
                    </a:lnTo>
                    <a:cubicBezTo>
                      <a:pt x="55" y="47"/>
                      <a:pt x="52" y="29"/>
                      <a:pt x="48" y="13"/>
                    </a:cubicBezTo>
                    <a:lnTo>
                      <a:pt x="48" y="13"/>
                    </a:lnTo>
                    <a:cubicBezTo>
                      <a:pt x="47" y="7"/>
                      <a:pt x="39" y="0"/>
                      <a:pt x="33" y="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2" name="Freeform 376">
                <a:extLst>
                  <a:ext uri="{FF2B5EF4-FFF2-40B4-BE49-F238E27FC236}">
                    <a16:creationId xmlns:a16="http://schemas.microsoft.com/office/drawing/2014/main" id="{412216E2-6937-4044-BFF4-F41A6DF9676D}"/>
                  </a:ext>
                </a:extLst>
              </p:cNvPr>
              <p:cNvSpPr>
                <a:spLocks noChangeArrowheads="1"/>
              </p:cNvSpPr>
              <p:nvPr/>
            </p:nvSpPr>
            <p:spPr bwMode="auto">
              <a:xfrm>
                <a:off x="5849775" y="3400198"/>
                <a:ext cx="16202" cy="23762"/>
              </a:xfrm>
              <a:custGeom>
                <a:avLst/>
                <a:gdLst>
                  <a:gd name="T0" fmla="*/ 9 w 67"/>
                  <a:gd name="T1" fmla="*/ 35 h 97"/>
                  <a:gd name="T2" fmla="*/ 9 w 67"/>
                  <a:gd name="T3" fmla="*/ 35 h 97"/>
                  <a:gd name="T4" fmla="*/ 28 w 67"/>
                  <a:gd name="T5" fmla="*/ 78 h 97"/>
                  <a:gd name="T6" fmla="*/ 28 w 67"/>
                  <a:gd name="T7" fmla="*/ 78 h 97"/>
                  <a:gd name="T8" fmla="*/ 57 w 67"/>
                  <a:gd name="T9" fmla="*/ 61 h 97"/>
                  <a:gd name="T10" fmla="*/ 57 w 67"/>
                  <a:gd name="T11" fmla="*/ 61 h 97"/>
                  <a:gd name="T12" fmla="*/ 37 w 67"/>
                  <a:gd name="T13" fmla="*/ 19 h 97"/>
                  <a:gd name="T14" fmla="*/ 37 w 67"/>
                  <a:gd name="T15" fmla="*/ 19 h 97"/>
                  <a:gd name="T16" fmla="*/ 9 w 67"/>
                  <a:gd name="T17" fmla="*/ 3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97">
                    <a:moveTo>
                      <a:pt x="9" y="35"/>
                    </a:moveTo>
                    <a:lnTo>
                      <a:pt x="9" y="35"/>
                    </a:lnTo>
                    <a:cubicBezTo>
                      <a:pt x="16" y="50"/>
                      <a:pt x="22" y="63"/>
                      <a:pt x="28" y="78"/>
                    </a:cubicBezTo>
                    <a:lnTo>
                      <a:pt x="28" y="78"/>
                    </a:lnTo>
                    <a:cubicBezTo>
                      <a:pt x="37" y="96"/>
                      <a:pt x="66" y="80"/>
                      <a:pt x="57" y="61"/>
                    </a:cubicBezTo>
                    <a:lnTo>
                      <a:pt x="57" y="61"/>
                    </a:lnTo>
                    <a:cubicBezTo>
                      <a:pt x="50" y="47"/>
                      <a:pt x="44" y="33"/>
                      <a:pt x="37" y="19"/>
                    </a:cubicBezTo>
                    <a:lnTo>
                      <a:pt x="37" y="19"/>
                    </a:lnTo>
                    <a:cubicBezTo>
                      <a:pt x="28" y="0"/>
                      <a:pt x="0" y="16"/>
                      <a:pt x="9"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3" name="Freeform 377">
                <a:extLst>
                  <a:ext uri="{FF2B5EF4-FFF2-40B4-BE49-F238E27FC236}">
                    <a16:creationId xmlns:a16="http://schemas.microsoft.com/office/drawing/2014/main" id="{004025AD-8D7C-E346-A7D9-23A5110893D5}"/>
                  </a:ext>
                </a:extLst>
              </p:cNvPr>
              <p:cNvSpPr>
                <a:spLocks noChangeArrowheads="1"/>
              </p:cNvSpPr>
              <p:nvPr/>
            </p:nvSpPr>
            <p:spPr bwMode="auto">
              <a:xfrm>
                <a:off x="5890819" y="3355913"/>
                <a:ext cx="18362" cy="30243"/>
              </a:xfrm>
              <a:custGeom>
                <a:avLst/>
                <a:gdLst>
                  <a:gd name="T0" fmla="*/ 39 w 76"/>
                  <a:gd name="T1" fmla="*/ 19 h 125"/>
                  <a:gd name="T2" fmla="*/ 39 w 76"/>
                  <a:gd name="T3" fmla="*/ 19 h 125"/>
                  <a:gd name="T4" fmla="*/ 8 w 76"/>
                  <a:gd name="T5" fmla="*/ 88 h 125"/>
                  <a:gd name="T6" fmla="*/ 8 w 76"/>
                  <a:gd name="T7" fmla="*/ 88 h 125"/>
                  <a:gd name="T8" fmla="*/ 36 w 76"/>
                  <a:gd name="T9" fmla="*/ 104 h 125"/>
                  <a:gd name="T10" fmla="*/ 36 w 76"/>
                  <a:gd name="T11" fmla="*/ 104 h 125"/>
                  <a:gd name="T12" fmla="*/ 67 w 76"/>
                  <a:gd name="T13" fmla="*/ 36 h 125"/>
                  <a:gd name="T14" fmla="*/ 67 w 76"/>
                  <a:gd name="T15" fmla="*/ 36 h 125"/>
                  <a:gd name="T16" fmla="*/ 39 w 76"/>
                  <a:gd name="T17" fmla="*/ 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125">
                    <a:moveTo>
                      <a:pt x="39" y="19"/>
                    </a:moveTo>
                    <a:lnTo>
                      <a:pt x="39" y="19"/>
                    </a:lnTo>
                    <a:cubicBezTo>
                      <a:pt x="28" y="42"/>
                      <a:pt x="18" y="65"/>
                      <a:pt x="8" y="88"/>
                    </a:cubicBezTo>
                    <a:lnTo>
                      <a:pt x="8" y="88"/>
                    </a:lnTo>
                    <a:cubicBezTo>
                      <a:pt x="0" y="107"/>
                      <a:pt x="27" y="124"/>
                      <a:pt x="36" y="104"/>
                    </a:cubicBezTo>
                    <a:lnTo>
                      <a:pt x="36" y="104"/>
                    </a:lnTo>
                    <a:cubicBezTo>
                      <a:pt x="47" y="81"/>
                      <a:pt x="57" y="59"/>
                      <a:pt x="67" y="36"/>
                    </a:cubicBezTo>
                    <a:lnTo>
                      <a:pt x="67" y="36"/>
                    </a:lnTo>
                    <a:cubicBezTo>
                      <a:pt x="75" y="17"/>
                      <a:pt x="47" y="0"/>
                      <a:pt x="39"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4" name="Freeform 378">
                <a:extLst>
                  <a:ext uri="{FF2B5EF4-FFF2-40B4-BE49-F238E27FC236}">
                    <a16:creationId xmlns:a16="http://schemas.microsoft.com/office/drawing/2014/main" id="{3247124C-8791-2D47-9AFC-103335BE3545}"/>
                  </a:ext>
                </a:extLst>
              </p:cNvPr>
              <p:cNvSpPr>
                <a:spLocks noChangeArrowheads="1"/>
              </p:cNvSpPr>
              <p:nvPr/>
            </p:nvSpPr>
            <p:spPr bwMode="auto">
              <a:xfrm>
                <a:off x="5899460" y="3419639"/>
                <a:ext cx="65887" cy="25923"/>
              </a:xfrm>
              <a:custGeom>
                <a:avLst/>
                <a:gdLst>
                  <a:gd name="T0" fmla="*/ 11 w 271"/>
                  <a:gd name="T1" fmla="*/ 70 h 107"/>
                  <a:gd name="T2" fmla="*/ 11 w 271"/>
                  <a:gd name="T3" fmla="*/ 70 h 107"/>
                  <a:gd name="T4" fmla="*/ 8 w 271"/>
                  <a:gd name="T5" fmla="*/ 71 h 107"/>
                  <a:gd name="T6" fmla="*/ 8 w 271"/>
                  <a:gd name="T7" fmla="*/ 71 h 107"/>
                  <a:gd name="T8" fmla="*/ 0 w 271"/>
                  <a:gd name="T9" fmla="*/ 84 h 107"/>
                  <a:gd name="T10" fmla="*/ 0 w 271"/>
                  <a:gd name="T11" fmla="*/ 84 h 107"/>
                  <a:gd name="T12" fmla="*/ 1 w 271"/>
                  <a:gd name="T13" fmla="*/ 88 h 107"/>
                  <a:gd name="T14" fmla="*/ 1 w 271"/>
                  <a:gd name="T15" fmla="*/ 88 h 107"/>
                  <a:gd name="T16" fmla="*/ 17 w 271"/>
                  <a:gd name="T17" fmla="*/ 104 h 107"/>
                  <a:gd name="T18" fmla="*/ 17 w 271"/>
                  <a:gd name="T19" fmla="*/ 104 h 107"/>
                  <a:gd name="T20" fmla="*/ 114 w 271"/>
                  <a:gd name="T21" fmla="*/ 80 h 107"/>
                  <a:gd name="T22" fmla="*/ 114 w 271"/>
                  <a:gd name="T23" fmla="*/ 80 h 107"/>
                  <a:gd name="T24" fmla="*/ 250 w 271"/>
                  <a:gd name="T25" fmla="*/ 38 h 107"/>
                  <a:gd name="T26" fmla="*/ 250 w 271"/>
                  <a:gd name="T27" fmla="*/ 38 h 107"/>
                  <a:gd name="T28" fmla="*/ 242 w 271"/>
                  <a:gd name="T29" fmla="*/ 7 h 107"/>
                  <a:gd name="T30" fmla="*/ 242 w 271"/>
                  <a:gd name="T31" fmla="*/ 7 h 107"/>
                  <a:gd name="T32" fmla="*/ 139 w 271"/>
                  <a:gd name="T33" fmla="*/ 38 h 107"/>
                  <a:gd name="T34" fmla="*/ 139 w 271"/>
                  <a:gd name="T35" fmla="*/ 38 h 107"/>
                  <a:gd name="T36" fmla="*/ 28 w 271"/>
                  <a:gd name="T37" fmla="*/ 72 h 107"/>
                  <a:gd name="T38" fmla="*/ 28 w 271"/>
                  <a:gd name="T39" fmla="*/ 72 h 107"/>
                  <a:gd name="T40" fmla="*/ 11 w 271"/>
                  <a:gd name="T41" fmla="*/ 7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107">
                    <a:moveTo>
                      <a:pt x="11" y="70"/>
                    </a:moveTo>
                    <a:lnTo>
                      <a:pt x="11" y="70"/>
                    </a:lnTo>
                    <a:cubicBezTo>
                      <a:pt x="10" y="70"/>
                      <a:pt x="9" y="70"/>
                      <a:pt x="8" y="71"/>
                    </a:cubicBezTo>
                    <a:lnTo>
                      <a:pt x="8" y="71"/>
                    </a:lnTo>
                    <a:cubicBezTo>
                      <a:pt x="4" y="73"/>
                      <a:pt x="0" y="80"/>
                      <a:pt x="0" y="84"/>
                    </a:cubicBezTo>
                    <a:lnTo>
                      <a:pt x="0" y="84"/>
                    </a:lnTo>
                    <a:cubicBezTo>
                      <a:pt x="0" y="86"/>
                      <a:pt x="1" y="87"/>
                      <a:pt x="1" y="88"/>
                    </a:cubicBezTo>
                    <a:lnTo>
                      <a:pt x="1" y="88"/>
                    </a:lnTo>
                    <a:cubicBezTo>
                      <a:pt x="2" y="97"/>
                      <a:pt x="7" y="104"/>
                      <a:pt x="17" y="104"/>
                    </a:cubicBezTo>
                    <a:lnTo>
                      <a:pt x="17" y="104"/>
                    </a:lnTo>
                    <a:cubicBezTo>
                      <a:pt x="48" y="106"/>
                      <a:pt x="85" y="88"/>
                      <a:pt x="114" y="80"/>
                    </a:cubicBezTo>
                    <a:lnTo>
                      <a:pt x="114" y="80"/>
                    </a:lnTo>
                    <a:cubicBezTo>
                      <a:pt x="160" y="67"/>
                      <a:pt x="205" y="53"/>
                      <a:pt x="250" y="38"/>
                    </a:cubicBezTo>
                    <a:lnTo>
                      <a:pt x="250" y="38"/>
                    </a:lnTo>
                    <a:cubicBezTo>
                      <a:pt x="270" y="32"/>
                      <a:pt x="262" y="0"/>
                      <a:pt x="242" y="7"/>
                    </a:cubicBezTo>
                    <a:lnTo>
                      <a:pt x="242" y="7"/>
                    </a:lnTo>
                    <a:cubicBezTo>
                      <a:pt x="208" y="18"/>
                      <a:pt x="174" y="28"/>
                      <a:pt x="139" y="38"/>
                    </a:cubicBezTo>
                    <a:lnTo>
                      <a:pt x="139" y="38"/>
                    </a:lnTo>
                    <a:cubicBezTo>
                      <a:pt x="108" y="48"/>
                      <a:pt x="63" y="69"/>
                      <a:pt x="28" y="72"/>
                    </a:cubicBezTo>
                    <a:lnTo>
                      <a:pt x="28" y="72"/>
                    </a:lnTo>
                    <a:cubicBezTo>
                      <a:pt x="23" y="68"/>
                      <a:pt x="17" y="67"/>
                      <a:pt x="11" y="7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5" name="Freeform 379">
                <a:extLst>
                  <a:ext uri="{FF2B5EF4-FFF2-40B4-BE49-F238E27FC236}">
                    <a16:creationId xmlns:a16="http://schemas.microsoft.com/office/drawing/2014/main" id="{C0A7BD60-6900-2C40-818F-FCD687CAAA6A}"/>
                  </a:ext>
                </a:extLst>
              </p:cNvPr>
              <p:cNvSpPr>
                <a:spLocks noChangeArrowheads="1"/>
              </p:cNvSpPr>
              <p:nvPr/>
            </p:nvSpPr>
            <p:spPr bwMode="auto">
              <a:xfrm>
                <a:off x="5923223" y="3359153"/>
                <a:ext cx="10801" cy="8641"/>
              </a:xfrm>
              <a:custGeom>
                <a:avLst/>
                <a:gdLst>
                  <a:gd name="T0" fmla="*/ 22 w 43"/>
                  <a:gd name="T1" fmla="*/ 33 h 34"/>
                  <a:gd name="T2" fmla="*/ 22 w 43"/>
                  <a:gd name="T3" fmla="*/ 33 h 34"/>
                  <a:gd name="T4" fmla="*/ 22 w 43"/>
                  <a:gd name="T5" fmla="*/ 0 h 34"/>
                  <a:gd name="T6" fmla="*/ 22 w 43"/>
                  <a:gd name="T7" fmla="*/ 0 h 34"/>
                  <a:gd name="T8" fmla="*/ 22 w 43"/>
                  <a:gd name="T9" fmla="*/ 33 h 34"/>
                </a:gdLst>
                <a:ahLst/>
                <a:cxnLst>
                  <a:cxn ang="0">
                    <a:pos x="T0" y="T1"/>
                  </a:cxn>
                  <a:cxn ang="0">
                    <a:pos x="T2" y="T3"/>
                  </a:cxn>
                  <a:cxn ang="0">
                    <a:pos x="T4" y="T5"/>
                  </a:cxn>
                  <a:cxn ang="0">
                    <a:pos x="T6" y="T7"/>
                  </a:cxn>
                  <a:cxn ang="0">
                    <a:pos x="T8" y="T9"/>
                  </a:cxn>
                </a:cxnLst>
                <a:rect l="0" t="0" r="r" b="b"/>
                <a:pathLst>
                  <a:path w="43" h="34">
                    <a:moveTo>
                      <a:pt x="22" y="33"/>
                    </a:moveTo>
                    <a:lnTo>
                      <a:pt x="22" y="33"/>
                    </a:lnTo>
                    <a:cubicBezTo>
                      <a:pt x="42" y="33"/>
                      <a:pt x="42" y="0"/>
                      <a:pt x="22" y="0"/>
                    </a:cubicBez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6" name="Freeform 380">
                <a:extLst>
                  <a:ext uri="{FF2B5EF4-FFF2-40B4-BE49-F238E27FC236}">
                    <a16:creationId xmlns:a16="http://schemas.microsoft.com/office/drawing/2014/main" id="{9513205B-9306-8E46-8A33-9EB57022C0E0}"/>
                  </a:ext>
                </a:extLst>
              </p:cNvPr>
              <p:cNvSpPr>
                <a:spLocks noChangeArrowheads="1"/>
              </p:cNvSpPr>
              <p:nvPr/>
            </p:nvSpPr>
            <p:spPr bwMode="auto">
              <a:xfrm>
                <a:off x="5888659" y="3299747"/>
                <a:ext cx="7561" cy="11881"/>
              </a:xfrm>
              <a:custGeom>
                <a:avLst/>
                <a:gdLst>
                  <a:gd name="T0" fmla="*/ 32 w 33"/>
                  <a:gd name="T1" fmla="*/ 26 h 47"/>
                  <a:gd name="T2" fmla="*/ 32 w 33"/>
                  <a:gd name="T3" fmla="*/ 21 h 47"/>
                  <a:gd name="T4" fmla="*/ 32 w 33"/>
                  <a:gd name="T5" fmla="*/ 21 h 47"/>
                  <a:gd name="T6" fmla="*/ 0 w 33"/>
                  <a:gd name="T7" fmla="*/ 21 h 47"/>
                  <a:gd name="T8" fmla="*/ 0 w 33"/>
                  <a:gd name="T9" fmla="*/ 26 h 47"/>
                  <a:gd name="T10" fmla="*/ 0 w 33"/>
                  <a:gd name="T11" fmla="*/ 26 h 47"/>
                  <a:gd name="T12" fmla="*/ 32 w 33"/>
                  <a:gd name="T13" fmla="*/ 26 h 47"/>
                </a:gdLst>
                <a:ahLst/>
                <a:cxnLst>
                  <a:cxn ang="0">
                    <a:pos x="T0" y="T1"/>
                  </a:cxn>
                  <a:cxn ang="0">
                    <a:pos x="T2" y="T3"/>
                  </a:cxn>
                  <a:cxn ang="0">
                    <a:pos x="T4" y="T5"/>
                  </a:cxn>
                  <a:cxn ang="0">
                    <a:pos x="T6" y="T7"/>
                  </a:cxn>
                  <a:cxn ang="0">
                    <a:pos x="T8" y="T9"/>
                  </a:cxn>
                  <a:cxn ang="0">
                    <a:pos x="T10" y="T11"/>
                  </a:cxn>
                  <a:cxn ang="0">
                    <a:pos x="T12" y="T13"/>
                  </a:cxn>
                </a:cxnLst>
                <a:rect l="0" t="0" r="r" b="b"/>
                <a:pathLst>
                  <a:path w="33" h="47">
                    <a:moveTo>
                      <a:pt x="32" y="26"/>
                    </a:moveTo>
                    <a:lnTo>
                      <a:pt x="32" y="21"/>
                    </a:lnTo>
                    <a:lnTo>
                      <a:pt x="32" y="21"/>
                    </a:lnTo>
                    <a:cubicBezTo>
                      <a:pt x="32" y="0"/>
                      <a:pt x="0" y="0"/>
                      <a:pt x="0" y="21"/>
                    </a:cubicBezTo>
                    <a:lnTo>
                      <a:pt x="0" y="26"/>
                    </a:lnTo>
                    <a:lnTo>
                      <a:pt x="0" y="26"/>
                    </a:lnTo>
                    <a:cubicBezTo>
                      <a:pt x="0" y="46"/>
                      <a:pt x="32" y="46"/>
                      <a:pt x="32"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7" name="Freeform 381">
                <a:extLst>
                  <a:ext uri="{FF2B5EF4-FFF2-40B4-BE49-F238E27FC236}">
                    <a16:creationId xmlns:a16="http://schemas.microsoft.com/office/drawing/2014/main" id="{0830B842-4B00-054E-B557-600FBF96631B}"/>
                  </a:ext>
                </a:extLst>
              </p:cNvPr>
              <p:cNvSpPr>
                <a:spLocks noChangeArrowheads="1"/>
              </p:cNvSpPr>
              <p:nvPr/>
            </p:nvSpPr>
            <p:spPr bwMode="auto">
              <a:xfrm>
                <a:off x="5909181" y="3327830"/>
                <a:ext cx="15122" cy="15122"/>
              </a:xfrm>
              <a:custGeom>
                <a:avLst/>
                <a:gdLst>
                  <a:gd name="T0" fmla="*/ 23 w 62"/>
                  <a:gd name="T1" fmla="*/ 45 h 61"/>
                  <a:gd name="T2" fmla="*/ 23 w 62"/>
                  <a:gd name="T3" fmla="*/ 45 h 61"/>
                  <a:gd name="T4" fmla="*/ 46 w 62"/>
                  <a:gd name="T5" fmla="*/ 22 h 61"/>
                  <a:gd name="T6" fmla="*/ 46 w 62"/>
                  <a:gd name="T7" fmla="*/ 22 h 61"/>
                  <a:gd name="T8" fmla="*/ 38 w 62"/>
                  <a:gd name="T9" fmla="*/ 14 h 61"/>
                  <a:gd name="T10" fmla="*/ 38 w 62"/>
                  <a:gd name="T11" fmla="*/ 14 h 61"/>
                  <a:gd name="T12" fmla="*/ 16 w 62"/>
                  <a:gd name="T13" fmla="*/ 37 h 61"/>
                  <a:gd name="T14" fmla="*/ 23 w 62"/>
                  <a:gd name="T15" fmla="*/ 45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61">
                    <a:moveTo>
                      <a:pt x="23" y="45"/>
                    </a:moveTo>
                    <a:lnTo>
                      <a:pt x="23" y="45"/>
                    </a:lnTo>
                    <a:cubicBezTo>
                      <a:pt x="38" y="60"/>
                      <a:pt x="61" y="37"/>
                      <a:pt x="46" y="22"/>
                    </a:cubicBezTo>
                    <a:lnTo>
                      <a:pt x="46" y="22"/>
                    </a:lnTo>
                    <a:cubicBezTo>
                      <a:pt x="44" y="20"/>
                      <a:pt x="41" y="17"/>
                      <a:pt x="38" y="14"/>
                    </a:cubicBezTo>
                    <a:lnTo>
                      <a:pt x="38" y="14"/>
                    </a:lnTo>
                    <a:cubicBezTo>
                      <a:pt x="24" y="0"/>
                      <a:pt x="0" y="23"/>
                      <a:pt x="16" y="37"/>
                    </a:cubicBezTo>
                    <a:lnTo>
                      <a:pt x="2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8" name="Freeform 382">
                <a:extLst>
                  <a:ext uri="{FF2B5EF4-FFF2-40B4-BE49-F238E27FC236}">
                    <a16:creationId xmlns:a16="http://schemas.microsoft.com/office/drawing/2014/main" id="{562C804D-715D-9C4C-A643-CC3040A99641}"/>
                  </a:ext>
                </a:extLst>
              </p:cNvPr>
              <p:cNvSpPr>
                <a:spLocks noChangeArrowheads="1"/>
              </p:cNvSpPr>
              <p:nvPr/>
            </p:nvSpPr>
            <p:spPr bwMode="auto">
              <a:xfrm>
                <a:off x="5896220" y="3335391"/>
                <a:ext cx="19442" cy="29163"/>
              </a:xfrm>
              <a:custGeom>
                <a:avLst/>
                <a:gdLst>
                  <a:gd name="T0" fmla="*/ 40 w 79"/>
                  <a:gd name="T1" fmla="*/ 98 h 118"/>
                  <a:gd name="T2" fmla="*/ 40 w 79"/>
                  <a:gd name="T3" fmla="*/ 98 h 118"/>
                  <a:gd name="T4" fmla="*/ 68 w 79"/>
                  <a:gd name="T5" fmla="*/ 82 h 118"/>
                  <a:gd name="T6" fmla="*/ 68 w 79"/>
                  <a:gd name="T7" fmla="*/ 82 h 118"/>
                  <a:gd name="T8" fmla="*/ 38 w 79"/>
                  <a:gd name="T9" fmla="*/ 18 h 118"/>
                  <a:gd name="T10" fmla="*/ 38 w 79"/>
                  <a:gd name="T11" fmla="*/ 18 h 118"/>
                  <a:gd name="T12" fmla="*/ 9 w 79"/>
                  <a:gd name="T13" fmla="*/ 35 h 118"/>
                  <a:gd name="T14" fmla="*/ 9 w 79"/>
                  <a:gd name="T15" fmla="*/ 35 h 118"/>
                  <a:gd name="T16" fmla="*/ 40 w 79"/>
                  <a:gd name="T17" fmla="*/ 9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18">
                    <a:moveTo>
                      <a:pt x="40" y="98"/>
                    </a:moveTo>
                    <a:lnTo>
                      <a:pt x="40" y="98"/>
                    </a:lnTo>
                    <a:cubicBezTo>
                      <a:pt x="49" y="117"/>
                      <a:pt x="78" y="101"/>
                      <a:pt x="68" y="82"/>
                    </a:cubicBezTo>
                    <a:lnTo>
                      <a:pt x="68" y="82"/>
                    </a:lnTo>
                    <a:cubicBezTo>
                      <a:pt x="58" y="61"/>
                      <a:pt x="48" y="40"/>
                      <a:pt x="38" y="18"/>
                    </a:cubicBezTo>
                    <a:lnTo>
                      <a:pt x="38" y="18"/>
                    </a:lnTo>
                    <a:cubicBezTo>
                      <a:pt x="28" y="0"/>
                      <a:pt x="0" y="16"/>
                      <a:pt x="9" y="35"/>
                    </a:cubicBezTo>
                    <a:lnTo>
                      <a:pt x="9" y="35"/>
                    </a:lnTo>
                    <a:cubicBezTo>
                      <a:pt x="19" y="56"/>
                      <a:pt x="30" y="77"/>
                      <a:pt x="40" y="9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9" name="Freeform 383">
                <a:extLst>
                  <a:ext uri="{FF2B5EF4-FFF2-40B4-BE49-F238E27FC236}">
                    <a16:creationId xmlns:a16="http://schemas.microsoft.com/office/drawing/2014/main" id="{1A5454A0-5D24-5A40-B5ED-72C459C25F99}"/>
                  </a:ext>
                </a:extLst>
              </p:cNvPr>
              <p:cNvSpPr>
                <a:spLocks noChangeArrowheads="1"/>
              </p:cNvSpPr>
              <p:nvPr/>
            </p:nvSpPr>
            <p:spPr bwMode="auto">
              <a:xfrm>
                <a:off x="5913502" y="3396958"/>
                <a:ext cx="15122" cy="27002"/>
              </a:xfrm>
              <a:custGeom>
                <a:avLst/>
                <a:gdLst>
                  <a:gd name="T0" fmla="*/ 4 w 61"/>
                  <a:gd name="T1" fmla="*/ 34 h 111"/>
                  <a:gd name="T2" fmla="*/ 4 w 61"/>
                  <a:gd name="T3" fmla="*/ 34 h 111"/>
                  <a:gd name="T4" fmla="*/ 11 w 61"/>
                  <a:gd name="T5" fmla="*/ 43 h 111"/>
                  <a:gd name="T6" fmla="*/ 11 w 61"/>
                  <a:gd name="T7" fmla="*/ 43 h 111"/>
                  <a:gd name="T8" fmla="*/ 11 w 61"/>
                  <a:gd name="T9" fmla="*/ 44 h 111"/>
                  <a:gd name="T10" fmla="*/ 11 w 61"/>
                  <a:gd name="T11" fmla="*/ 44 h 111"/>
                  <a:gd name="T12" fmla="*/ 15 w 61"/>
                  <a:gd name="T13" fmla="*/ 58 h 111"/>
                  <a:gd name="T14" fmla="*/ 15 w 61"/>
                  <a:gd name="T15" fmla="*/ 58 h 111"/>
                  <a:gd name="T16" fmla="*/ 23 w 61"/>
                  <a:gd name="T17" fmla="*/ 89 h 111"/>
                  <a:gd name="T18" fmla="*/ 23 w 61"/>
                  <a:gd name="T19" fmla="*/ 89 h 111"/>
                  <a:gd name="T20" fmla="*/ 55 w 61"/>
                  <a:gd name="T21" fmla="*/ 81 h 111"/>
                  <a:gd name="T22" fmla="*/ 55 w 61"/>
                  <a:gd name="T23" fmla="*/ 81 h 111"/>
                  <a:gd name="T24" fmla="*/ 47 w 61"/>
                  <a:gd name="T25" fmla="*/ 49 h 111"/>
                  <a:gd name="T26" fmla="*/ 47 w 61"/>
                  <a:gd name="T27" fmla="*/ 49 h 111"/>
                  <a:gd name="T28" fmla="*/ 37 w 61"/>
                  <a:gd name="T29" fmla="*/ 19 h 111"/>
                  <a:gd name="T30" fmla="*/ 37 w 61"/>
                  <a:gd name="T31" fmla="*/ 19 h 111"/>
                  <a:gd name="T32" fmla="*/ 4 w 61"/>
                  <a:gd name="T33" fmla="*/ 3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111">
                    <a:moveTo>
                      <a:pt x="4" y="34"/>
                    </a:moveTo>
                    <a:lnTo>
                      <a:pt x="4" y="34"/>
                    </a:lnTo>
                    <a:cubicBezTo>
                      <a:pt x="5" y="37"/>
                      <a:pt x="8" y="41"/>
                      <a:pt x="11" y="43"/>
                    </a:cubicBezTo>
                    <a:lnTo>
                      <a:pt x="11" y="43"/>
                    </a:lnTo>
                    <a:cubicBezTo>
                      <a:pt x="11" y="44"/>
                      <a:pt x="11" y="44"/>
                      <a:pt x="11" y="44"/>
                    </a:cubicBezTo>
                    <a:lnTo>
                      <a:pt x="11" y="44"/>
                    </a:lnTo>
                    <a:cubicBezTo>
                      <a:pt x="12" y="48"/>
                      <a:pt x="14" y="53"/>
                      <a:pt x="15" y="58"/>
                    </a:cubicBezTo>
                    <a:lnTo>
                      <a:pt x="15" y="58"/>
                    </a:lnTo>
                    <a:cubicBezTo>
                      <a:pt x="18" y="68"/>
                      <a:pt x="20" y="78"/>
                      <a:pt x="23" y="89"/>
                    </a:cubicBezTo>
                    <a:lnTo>
                      <a:pt x="23" y="89"/>
                    </a:lnTo>
                    <a:cubicBezTo>
                      <a:pt x="29" y="110"/>
                      <a:pt x="60" y="101"/>
                      <a:pt x="55" y="81"/>
                    </a:cubicBezTo>
                    <a:lnTo>
                      <a:pt x="55" y="81"/>
                    </a:lnTo>
                    <a:cubicBezTo>
                      <a:pt x="52" y="70"/>
                      <a:pt x="49" y="60"/>
                      <a:pt x="47" y="49"/>
                    </a:cubicBezTo>
                    <a:lnTo>
                      <a:pt x="47" y="49"/>
                    </a:lnTo>
                    <a:cubicBezTo>
                      <a:pt x="44" y="39"/>
                      <a:pt x="42" y="27"/>
                      <a:pt x="37" y="19"/>
                    </a:cubicBezTo>
                    <a:lnTo>
                      <a:pt x="37" y="19"/>
                    </a:lnTo>
                    <a:cubicBezTo>
                      <a:pt x="25" y="0"/>
                      <a:pt x="0" y="14"/>
                      <a:pt x="4"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0" name="Freeform 384">
                <a:extLst>
                  <a:ext uri="{FF2B5EF4-FFF2-40B4-BE49-F238E27FC236}">
                    <a16:creationId xmlns:a16="http://schemas.microsoft.com/office/drawing/2014/main" id="{C9FAC377-52C9-E74F-A515-9FBA03DE0EDF}"/>
                  </a:ext>
                </a:extLst>
              </p:cNvPr>
              <p:cNvSpPr>
                <a:spLocks noChangeArrowheads="1"/>
              </p:cNvSpPr>
              <p:nvPr/>
            </p:nvSpPr>
            <p:spPr bwMode="auto">
              <a:xfrm>
                <a:off x="5927543" y="3450963"/>
                <a:ext cx="22683" cy="16201"/>
              </a:xfrm>
              <a:custGeom>
                <a:avLst/>
                <a:gdLst>
                  <a:gd name="T0" fmla="*/ 52 w 91"/>
                  <a:gd name="T1" fmla="*/ 14 h 67"/>
                  <a:gd name="T2" fmla="*/ 52 w 91"/>
                  <a:gd name="T3" fmla="*/ 14 h 67"/>
                  <a:gd name="T4" fmla="*/ 21 w 91"/>
                  <a:gd name="T5" fmla="*/ 29 h 67"/>
                  <a:gd name="T6" fmla="*/ 21 w 91"/>
                  <a:gd name="T7" fmla="*/ 29 h 67"/>
                  <a:gd name="T8" fmla="*/ 29 w 91"/>
                  <a:gd name="T9" fmla="*/ 61 h 67"/>
                  <a:gd name="T10" fmla="*/ 29 w 91"/>
                  <a:gd name="T11" fmla="*/ 61 h 67"/>
                  <a:gd name="T12" fmla="*/ 74 w 91"/>
                  <a:gd name="T13" fmla="*/ 37 h 67"/>
                  <a:gd name="T14" fmla="*/ 74 w 91"/>
                  <a:gd name="T15" fmla="*/ 37 h 67"/>
                  <a:gd name="T16" fmla="*/ 52 w 91"/>
                  <a:gd name="T17" fmla="*/ 1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67">
                    <a:moveTo>
                      <a:pt x="52" y="14"/>
                    </a:moveTo>
                    <a:lnTo>
                      <a:pt x="52" y="14"/>
                    </a:lnTo>
                    <a:cubicBezTo>
                      <a:pt x="42" y="22"/>
                      <a:pt x="32" y="27"/>
                      <a:pt x="21" y="29"/>
                    </a:cubicBezTo>
                    <a:lnTo>
                      <a:pt x="21" y="29"/>
                    </a:lnTo>
                    <a:cubicBezTo>
                      <a:pt x="0" y="35"/>
                      <a:pt x="9" y="66"/>
                      <a:pt x="29" y="61"/>
                    </a:cubicBezTo>
                    <a:lnTo>
                      <a:pt x="29" y="61"/>
                    </a:lnTo>
                    <a:cubicBezTo>
                      <a:pt x="46" y="57"/>
                      <a:pt x="61" y="49"/>
                      <a:pt x="74" y="37"/>
                    </a:cubicBezTo>
                    <a:lnTo>
                      <a:pt x="74" y="37"/>
                    </a:lnTo>
                    <a:cubicBezTo>
                      <a:pt x="90" y="24"/>
                      <a:pt x="67" y="0"/>
                      <a:pt x="52"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1" name="Freeform 385">
                <a:extLst>
                  <a:ext uri="{FF2B5EF4-FFF2-40B4-BE49-F238E27FC236}">
                    <a16:creationId xmlns:a16="http://schemas.microsoft.com/office/drawing/2014/main" id="{DA472DA9-9BA4-AD46-9FFE-132946389B97}"/>
                  </a:ext>
                </a:extLst>
              </p:cNvPr>
              <p:cNvSpPr>
                <a:spLocks noChangeArrowheads="1"/>
              </p:cNvSpPr>
              <p:nvPr/>
            </p:nvSpPr>
            <p:spPr bwMode="auto">
              <a:xfrm>
                <a:off x="5582987" y="3417479"/>
                <a:ext cx="19442" cy="30243"/>
              </a:xfrm>
              <a:custGeom>
                <a:avLst/>
                <a:gdLst>
                  <a:gd name="T0" fmla="*/ 10 w 81"/>
                  <a:gd name="T1" fmla="*/ 35 h 122"/>
                  <a:gd name="T2" fmla="*/ 10 w 81"/>
                  <a:gd name="T3" fmla="*/ 35 h 122"/>
                  <a:gd name="T4" fmla="*/ 42 w 81"/>
                  <a:gd name="T5" fmla="*/ 103 h 122"/>
                  <a:gd name="T6" fmla="*/ 42 w 81"/>
                  <a:gd name="T7" fmla="*/ 103 h 122"/>
                  <a:gd name="T8" fmla="*/ 71 w 81"/>
                  <a:gd name="T9" fmla="*/ 86 h 122"/>
                  <a:gd name="T10" fmla="*/ 71 w 81"/>
                  <a:gd name="T11" fmla="*/ 86 h 122"/>
                  <a:gd name="T12" fmla="*/ 38 w 81"/>
                  <a:gd name="T13" fmla="*/ 19 h 122"/>
                  <a:gd name="T14" fmla="*/ 38 w 81"/>
                  <a:gd name="T15" fmla="*/ 19 h 122"/>
                  <a:gd name="T16" fmla="*/ 10 w 81"/>
                  <a:gd name="T17" fmla="*/ 3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22">
                    <a:moveTo>
                      <a:pt x="10" y="35"/>
                    </a:moveTo>
                    <a:lnTo>
                      <a:pt x="10" y="35"/>
                    </a:lnTo>
                    <a:cubicBezTo>
                      <a:pt x="21" y="58"/>
                      <a:pt x="31" y="80"/>
                      <a:pt x="42" y="103"/>
                    </a:cubicBezTo>
                    <a:lnTo>
                      <a:pt x="42" y="103"/>
                    </a:lnTo>
                    <a:cubicBezTo>
                      <a:pt x="52" y="121"/>
                      <a:pt x="80" y="105"/>
                      <a:pt x="71" y="86"/>
                    </a:cubicBezTo>
                    <a:lnTo>
                      <a:pt x="71" y="86"/>
                    </a:lnTo>
                    <a:cubicBezTo>
                      <a:pt x="60" y="64"/>
                      <a:pt x="48" y="41"/>
                      <a:pt x="38" y="19"/>
                    </a:cubicBezTo>
                    <a:lnTo>
                      <a:pt x="38" y="19"/>
                    </a:lnTo>
                    <a:cubicBezTo>
                      <a:pt x="28" y="0"/>
                      <a:pt x="0" y="17"/>
                      <a:pt x="10"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2" name="Freeform 386">
                <a:extLst>
                  <a:ext uri="{FF2B5EF4-FFF2-40B4-BE49-F238E27FC236}">
                    <a16:creationId xmlns:a16="http://schemas.microsoft.com/office/drawing/2014/main" id="{588903BC-4C7C-924B-9198-7D9B06C40B7F}"/>
                  </a:ext>
                </a:extLst>
              </p:cNvPr>
              <p:cNvSpPr>
                <a:spLocks noChangeArrowheads="1"/>
              </p:cNvSpPr>
              <p:nvPr/>
            </p:nvSpPr>
            <p:spPr bwMode="auto">
              <a:xfrm>
                <a:off x="5582987" y="3393717"/>
                <a:ext cx="27002" cy="23762"/>
              </a:xfrm>
              <a:custGeom>
                <a:avLst/>
                <a:gdLst>
                  <a:gd name="T0" fmla="*/ 93 w 111"/>
                  <a:gd name="T1" fmla="*/ 54 h 95"/>
                  <a:gd name="T2" fmla="*/ 93 w 111"/>
                  <a:gd name="T3" fmla="*/ 54 h 95"/>
                  <a:gd name="T4" fmla="*/ 34 w 111"/>
                  <a:gd name="T5" fmla="*/ 13 h 95"/>
                  <a:gd name="T6" fmla="*/ 34 w 111"/>
                  <a:gd name="T7" fmla="*/ 13 h 95"/>
                  <a:gd name="T8" fmla="*/ 18 w 111"/>
                  <a:gd name="T9" fmla="*/ 40 h 95"/>
                  <a:gd name="T10" fmla="*/ 18 w 111"/>
                  <a:gd name="T11" fmla="*/ 40 h 95"/>
                  <a:gd name="T12" fmla="*/ 77 w 111"/>
                  <a:gd name="T13" fmla="*/ 82 h 95"/>
                  <a:gd name="T14" fmla="*/ 77 w 111"/>
                  <a:gd name="T15" fmla="*/ 82 h 95"/>
                  <a:gd name="T16" fmla="*/ 93 w 111"/>
                  <a:gd name="T17" fmla="*/ 5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95">
                    <a:moveTo>
                      <a:pt x="93" y="54"/>
                    </a:moveTo>
                    <a:lnTo>
                      <a:pt x="93" y="54"/>
                    </a:lnTo>
                    <a:cubicBezTo>
                      <a:pt x="74" y="40"/>
                      <a:pt x="54" y="26"/>
                      <a:pt x="34" y="13"/>
                    </a:cubicBezTo>
                    <a:lnTo>
                      <a:pt x="34" y="13"/>
                    </a:lnTo>
                    <a:cubicBezTo>
                      <a:pt x="17" y="0"/>
                      <a:pt x="0" y="29"/>
                      <a:pt x="18" y="40"/>
                    </a:cubicBezTo>
                    <a:lnTo>
                      <a:pt x="18" y="40"/>
                    </a:lnTo>
                    <a:cubicBezTo>
                      <a:pt x="37" y="54"/>
                      <a:pt x="57" y="68"/>
                      <a:pt x="77" y="82"/>
                    </a:cubicBezTo>
                    <a:lnTo>
                      <a:pt x="77" y="82"/>
                    </a:lnTo>
                    <a:cubicBezTo>
                      <a:pt x="94" y="94"/>
                      <a:pt x="110" y="66"/>
                      <a:pt x="93"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3" name="Freeform 387">
                <a:extLst>
                  <a:ext uri="{FF2B5EF4-FFF2-40B4-BE49-F238E27FC236}">
                    <a16:creationId xmlns:a16="http://schemas.microsoft.com/office/drawing/2014/main" id="{F3B1E023-F5DC-884A-B18A-2FBB7B0A06AF}"/>
                  </a:ext>
                </a:extLst>
              </p:cNvPr>
              <p:cNvSpPr>
                <a:spLocks noChangeArrowheads="1"/>
              </p:cNvSpPr>
              <p:nvPr/>
            </p:nvSpPr>
            <p:spPr bwMode="auto">
              <a:xfrm>
                <a:off x="5580826" y="3356993"/>
                <a:ext cx="37804" cy="21602"/>
              </a:xfrm>
              <a:custGeom>
                <a:avLst/>
                <a:gdLst>
                  <a:gd name="T0" fmla="*/ 18 w 156"/>
                  <a:gd name="T1" fmla="*/ 37 h 88"/>
                  <a:gd name="T2" fmla="*/ 18 w 156"/>
                  <a:gd name="T3" fmla="*/ 37 h 88"/>
                  <a:gd name="T4" fmla="*/ 119 w 156"/>
                  <a:gd name="T5" fmla="*/ 79 h 88"/>
                  <a:gd name="T6" fmla="*/ 119 w 156"/>
                  <a:gd name="T7" fmla="*/ 79 h 88"/>
                  <a:gd name="T8" fmla="*/ 135 w 156"/>
                  <a:gd name="T9" fmla="*/ 51 h 88"/>
                  <a:gd name="T10" fmla="*/ 135 w 156"/>
                  <a:gd name="T11" fmla="*/ 51 h 88"/>
                  <a:gd name="T12" fmla="*/ 35 w 156"/>
                  <a:gd name="T13" fmla="*/ 8 h 88"/>
                  <a:gd name="T14" fmla="*/ 35 w 156"/>
                  <a:gd name="T15" fmla="*/ 8 h 88"/>
                  <a:gd name="T16" fmla="*/ 18 w 156"/>
                  <a:gd name="T17" fmla="*/ 3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88">
                    <a:moveTo>
                      <a:pt x="18" y="37"/>
                    </a:moveTo>
                    <a:lnTo>
                      <a:pt x="18" y="37"/>
                    </a:lnTo>
                    <a:cubicBezTo>
                      <a:pt x="52" y="51"/>
                      <a:pt x="85" y="65"/>
                      <a:pt x="119" y="79"/>
                    </a:cubicBezTo>
                    <a:lnTo>
                      <a:pt x="119" y="79"/>
                    </a:lnTo>
                    <a:cubicBezTo>
                      <a:pt x="138" y="87"/>
                      <a:pt x="155" y="59"/>
                      <a:pt x="135" y="51"/>
                    </a:cubicBezTo>
                    <a:lnTo>
                      <a:pt x="135" y="51"/>
                    </a:lnTo>
                    <a:cubicBezTo>
                      <a:pt x="102" y="37"/>
                      <a:pt x="68" y="22"/>
                      <a:pt x="35" y="8"/>
                    </a:cubicBezTo>
                    <a:lnTo>
                      <a:pt x="35" y="8"/>
                    </a:lnTo>
                    <a:cubicBezTo>
                      <a:pt x="16" y="0"/>
                      <a:pt x="0" y="28"/>
                      <a:pt x="1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4" name="Freeform 388">
                <a:extLst>
                  <a:ext uri="{FF2B5EF4-FFF2-40B4-BE49-F238E27FC236}">
                    <a16:creationId xmlns:a16="http://schemas.microsoft.com/office/drawing/2014/main" id="{3E9EFC8E-18DD-4145-B3E0-797F4960F2FC}"/>
                  </a:ext>
                </a:extLst>
              </p:cNvPr>
              <p:cNvSpPr>
                <a:spLocks noChangeArrowheads="1"/>
              </p:cNvSpPr>
              <p:nvPr/>
            </p:nvSpPr>
            <p:spPr bwMode="auto">
              <a:xfrm>
                <a:off x="5633752" y="3307307"/>
                <a:ext cx="15122" cy="25923"/>
              </a:xfrm>
              <a:custGeom>
                <a:avLst/>
                <a:gdLst>
                  <a:gd name="T0" fmla="*/ 47 w 62"/>
                  <a:gd name="T1" fmla="*/ 66 h 106"/>
                  <a:gd name="T2" fmla="*/ 47 w 62"/>
                  <a:gd name="T3" fmla="*/ 66 h 106"/>
                  <a:gd name="T4" fmla="*/ 36 w 62"/>
                  <a:gd name="T5" fmla="*/ 23 h 106"/>
                  <a:gd name="T6" fmla="*/ 36 w 62"/>
                  <a:gd name="T7" fmla="*/ 23 h 106"/>
                  <a:gd name="T8" fmla="*/ 24 w 62"/>
                  <a:gd name="T9" fmla="*/ 3 h 106"/>
                  <a:gd name="T10" fmla="*/ 24 w 62"/>
                  <a:gd name="T11" fmla="*/ 3 h 106"/>
                  <a:gd name="T12" fmla="*/ 4 w 62"/>
                  <a:gd name="T13" fmla="*/ 14 h 106"/>
                  <a:gd name="T14" fmla="*/ 4 w 62"/>
                  <a:gd name="T15" fmla="*/ 14 h 106"/>
                  <a:gd name="T16" fmla="*/ 24 w 62"/>
                  <a:gd name="T17" fmla="*/ 89 h 106"/>
                  <a:gd name="T18" fmla="*/ 24 w 62"/>
                  <a:gd name="T19" fmla="*/ 89 h 106"/>
                  <a:gd name="T20" fmla="*/ 47 w 62"/>
                  <a:gd name="T21" fmla="*/ 6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106">
                    <a:moveTo>
                      <a:pt x="47" y="66"/>
                    </a:moveTo>
                    <a:lnTo>
                      <a:pt x="47" y="66"/>
                    </a:lnTo>
                    <a:cubicBezTo>
                      <a:pt x="38" y="54"/>
                      <a:pt x="33" y="38"/>
                      <a:pt x="36" y="23"/>
                    </a:cubicBezTo>
                    <a:lnTo>
                      <a:pt x="36" y="23"/>
                    </a:lnTo>
                    <a:cubicBezTo>
                      <a:pt x="37" y="14"/>
                      <a:pt x="33" y="5"/>
                      <a:pt x="24" y="3"/>
                    </a:cubicBezTo>
                    <a:lnTo>
                      <a:pt x="24" y="3"/>
                    </a:lnTo>
                    <a:cubicBezTo>
                      <a:pt x="16" y="0"/>
                      <a:pt x="6" y="5"/>
                      <a:pt x="4" y="14"/>
                    </a:cubicBezTo>
                    <a:lnTo>
                      <a:pt x="4" y="14"/>
                    </a:lnTo>
                    <a:cubicBezTo>
                      <a:pt x="0" y="41"/>
                      <a:pt x="7" y="67"/>
                      <a:pt x="24" y="89"/>
                    </a:cubicBezTo>
                    <a:lnTo>
                      <a:pt x="24" y="89"/>
                    </a:lnTo>
                    <a:cubicBezTo>
                      <a:pt x="38" y="105"/>
                      <a:pt x="61" y="81"/>
                      <a:pt x="47" y="6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5" name="Freeform 389">
                <a:extLst>
                  <a:ext uri="{FF2B5EF4-FFF2-40B4-BE49-F238E27FC236}">
                    <a16:creationId xmlns:a16="http://schemas.microsoft.com/office/drawing/2014/main" id="{DDA18AD9-A06E-F04B-AB58-CFE08E887767}"/>
                  </a:ext>
                </a:extLst>
              </p:cNvPr>
              <p:cNvSpPr>
                <a:spLocks noChangeArrowheads="1"/>
              </p:cNvSpPr>
              <p:nvPr/>
            </p:nvSpPr>
            <p:spPr bwMode="auto">
              <a:xfrm>
                <a:off x="5708280" y="3413159"/>
                <a:ext cx="12961" cy="28083"/>
              </a:xfrm>
              <a:custGeom>
                <a:avLst/>
                <a:gdLst>
                  <a:gd name="T0" fmla="*/ 53 w 55"/>
                  <a:gd name="T1" fmla="*/ 94 h 116"/>
                  <a:gd name="T2" fmla="*/ 53 w 55"/>
                  <a:gd name="T3" fmla="*/ 94 h 116"/>
                  <a:gd name="T4" fmla="*/ 40 w 55"/>
                  <a:gd name="T5" fmla="*/ 19 h 116"/>
                  <a:gd name="T6" fmla="*/ 40 w 55"/>
                  <a:gd name="T7" fmla="*/ 19 h 116"/>
                  <a:gd name="T8" fmla="*/ 8 w 55"/>
                  <a:gd name="T9" fmla="*/ 28 h 116"/>
                  <a:gd name="T10" fmla="*/ 8 w 55"/>
                  <a:gd name="T11" fmla="*/ 28 h 116"/>
                  <a:gd name="T12" fmla="*/ 21 w 55"/>
                  <a:gd name="T13" fmla="*/ 94 h 116"/>
                  <a:gd name="T14" fmla="*/ 21 w 55"/>
                  <a:gd name="T15" fmla="*/ 94 h 116"/>
                  <a:gd name="T16" fmla="*/ 53 w 55"/>
                  <a:gd name="T17" fmla="*/ 9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16">
                    <a:moveTo>
                      <a:pt x="53" y="94"/>
                    </a:moveTo>
                    <a:lnTo>
                      <a:pt x="53" y="94"/>
                    </a:lnTo>
                    <a:cubicBezTo>
                      <a:pt x="54" y="69"/>
                      <a:pt x="50" y="43"/>
                      <a:pt x="40" y="19"/>
                    </a:cubicBezTo>
                    <a:lnTo>
                      <a:pt x="40" y="19"/>
                    </a:lnTo>
                    <a:cubicBezTo>
                      <a:pt x="32" y="0"/>
                      <a:pt x="0" y="8"/>
                      <a:pt x="8" y="28"/>
                    </a:cubicBezTo>
                    <a:lnTo>
                      <a:pt x="8" y="28"/>
                    </a:lnTo>
                    <a:cubicBezTo>
                      <a:pt x="17" y="49"/>
                      <a:pt x="22" y="71"/>
                      <a:pt x="21" y="94"/>
                    </a:cubicBezTo>
                    <a:lnTo>
                      <a:pt x="21" y="94"/>
                    </a:lnTo>
                    <a:cubicBezTo>
                      <a:pt x="20" y="115"/>
                      <a:pt x="53" y="115"/>
                      <a:pt x="53" y="9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6" name="Freeform 390">
                <a:extLst>
                  <a:ext uri="{FF2B5EF4-FFF2-40B4-BE49-F238E27FC236}">
                    <a16:creationId xmlns:a16="http://schemas.microsoft.com/office/drawing/2014/main" id="{38EE991D-396A-4445-9E92-965F0B2B16A3}"/>
                  </a:ext>
                </a:extLst>
              </p:cNvPr>
              <p:cNvSpPr>
                <a:spLocks noChangeArrowheads="1"/>
              </p:cNvSpPr>
              <p:nvPr/>
            </p:nvSpPr>
            <p:spPr bwMode="auto">
              <a:xfrm>
                <a:off x="5851935" y="3322429"/>
                <a:ext cx="8641" cy="11882"/>
              </a:xfrm>
              <a:custGeom>
                <a:avLst/>
                <a:gdLst>
                  <a:gd name="T0" fmla="*/ 33 w 34"/>
                  <a:gd name="T1" fmla="*/ 27 h 49"/>
                  <a:gd name="T2" fmla="*/ 33 w 34"/>
                  <a:gd name="T3" fmla="*/ 21 h 49"/>
                  <a:gd name="T4" fmla="*/ 33 w 34"/>
                  <a:gd name="T5" fmla="*/ 21 h 49"/>
                  <a:gd name="T6" fmla="*/ 0 w 34"/>
                  <a:gd name="T7" fmla="*/ 21 h 49"/>
                  <a:gd name="T8" fmla="*/ 0 w 34"/>
                  <a:gd name="T9" fmla="*/ 27 h 49"/>
                  <a:gd name="T10" fmla="*/ 0 w 34"/>
                  <a:gd name="T11" fmla="*/ 27 h 49"/>
                  <a:gd name="T12" fmla="*/ 33 w 34"/>
                  <a:gd name="T13" fmla="*/ 27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33" y="27"/>
                    </a:moveTo>
                    <a:lnTo>
                      <a:pt x="33" y="21"/>
                    </a:lnTo>
                    <a:lnTo>
                      <a:pt x="33" y="21"/>
                    </a:lnTo>
                    <a:cubicBezTo>
                      <a:pt x="33" y="0"/>
                      <a:pt x="0" y="0"/>
                      <a:pt x="0" y="21"/>
                    </a:cubicBezTo>
                    <a:lnTo>
                      <a:pt x="0" y="27"/>
                    </a:lnTo>
                    <a:lnTo>
                      <a:pt x="0" y="27"/>
                    </a:lnTo>
                    <a:cubicBezTo>
                      <a:pt x="0" y="48"/>
                      <a:pt x="33" y="48"/>
                      <a:pt x="3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7" name="Freeform 392">
                <a:extLst>
                  <a:ext uri="{FF2B5EF4-FFF2-40B4-BE49-F238E27FC236}">
                    <a16:creationId xmlns:a16="http://schemas.microsoft.com/office/drawing/2014/main" id="{7F2C1475-BFA0-A04C-9FDC-0207142C6814}"/>
                  </a:ext>
                </a:extLst>
              </p:cNvPr>
              <p:cNvSpPr>
                <a:spLocks noChangeArrowheads="1"/>
              </p:cNvSpPr>
              <p:nvPr/>
            </p:nvSpPr>
            <p:spPr bwMode="auto">
              <a:xfrm>
                <a:off x="5862736" y="3229539"/>
                <a:ext cx="19442" cy="17282"/>
              </a:xfrm>
              <a:custGeom>
                <a:avLst/>
                <a:gdLst>
                  <a:gd name="T0" fmla="*/ 54 w 81"/>
                  <a:gd name="T1" fmla="*/ 65 h 72"/>
                  <a:gd name="T2" fmla="*/ 54 w 81"/>
                  <a:gd name="T3" fmla="*/ 65 h 72"/>
                  <a:gd name="T4" fmla="*/ 49 w 81"/>
                  <a:gd name="T5" fmla="*/ 2 h 72"/>
                  <a:gd name="T6" fmla="*/ 49 w 81"/>
                  <a:gd name="T7" fmla="*/ 2 h 72"/>
                  <a:gd name="T8" fmla="*/ 26 w 81"/>
                  <a:gd name="T9" fmla="*/ 5 h 72"/>
                  <a:gd name="T10" fmla="*/ 26 w 81"/>
                  <a:gd name="T11" fmla="*/ 5 h 72"/>
                  <a:gd name="T12" fmla="*/ 23 w 81"/>
                  <a:gd name="T13" fmla="*/ 5 h 72"/>
                  <a:gd name="T14" fmla="*/ 23 w 81"/>
                  <a:gd name="T15" fmla="*/ 5 h 72"/>
                  <a:gd name="T16" fmla="*/ 9 w 81"/>
                  <a:gd name="T17" fmla="*/ 12 h 72"/>
                  <a:gd name="T18" fmla="*/ 9 w 81"/>
                  <a:gd name="T19" fmla="*/ 12 h 72"/>
                  <a:gd name="T20" fmla="*/ 13 w 81"/>
                  <a:gd name="T21" fmla="*/ 56 h 72"/>
                  <a:gd name="T22" fmla="*/ 13 w 81"/>
                  <a:gd name="T23" fmla="*/ 56 h 72"/>
                  <a:gd name="T24" fmla="*/ 54 w 81"/>
                  <a:gd name="T2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72">
                    <a:moveTo>
                      <a:pt x="54" y="65"/>
                    </a:moveTo>
                    <a:lnTo>
                      <a:pt x="54" y="65"/>
                    </a:lnTo>
                    <a:cubicBezTo>
                      <a:pt x="80" y="54"/>
                      <a:pt x="74" y="8"/>
                      <a:pt x="49" y="2"/>
                    </a:cubicBezTo>
                    <a:lnTo>
                      <a:pt x="49" y="2"/>
                    </a:lnTo>
                    <a:cubicBezTo>
                      <a:pt x="40" y="0"/>
                      <a:pt x="32" y="1"/>
                      <a:pt x="26" y="5"/>
                    </a:cubicBezTo>
                    <a:lnTo>
                      <a:pt x="26" y="5"/>
                    </a:lnTo>
                    <a:cubicBezTo>
                      <a:pt x="25" y="5"/>
                      <a:pt x="24" y="5"/>
                      <a:pt x="23" y="5"/>
                    </a:cubicBezTo>
                    <a:lnTo>
                      <a:pt x="23" y="5"/>
                    </a:lnTo>
                    <a:cubicBezTo>
                      <a:pt x="17" y="4"/>
                      <a:pt x="12" y="8"/>
                      <a:pt x="9" y="12"/>
                    </a:cubicBezTo>
                    <a:lnTo>
                      <a:pt x="9" y="12"/>
                    </a:lnTo>
                    <a:cubicBezTo>
                      <a:pt x="0" y="27"/>
                      <a:pt x="3" y="44"/>
                      <a:pt x="13" y="56"/>
                    </a:cubicBezTo>
                    <a:lnTo>
                      <a:pt x="13" y="56"/>
                    </a:lnTo>
                    <a:cubicBezTo>
                      <a:pt x="24" y="68"/>
                      <a:pt x="40" y="71"/>
                      <a:pt x="54" y="6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8" name="Freeform 393">
                <a:extLst>
                  <a:ext uri="{FF2B5EF4-FFF2-40B4-BE49-F238E27FC236}">
                    <a16:creationId xmlns:a16="http://schemas.microsoft.com/office/drawing/2014/main" id="{6C17B4EF-7015-C040-AC3E-A3F4910CC5AD}"/>
                  </a:ext>
                </a:extLst>
              </p:cNvPr>
              <p:cNvSpPr>
                <a:spLocks noChangeArrowheads="1"/>
              </p:cNvSpPr>
              <p:nvPr/>
            </p:nvSpPr>
            <p:spPr bwMode="auto">
              <a:xfrm>
                <a:off x="5969668" y="3318109"/>
                <a:ext cx="22682" cy="23762"/>
              </a:xfrm>
              <a:custGeom>
                <a:avLst/>
                <a:gdLst>
                  <a:gd name="T0" fmla="*/ 3 w 94"/>
                  <a:gd name="T1" fmla="*/ 63 h 98"/>
                  <a:gd name="T2" fmla="*/ 3 w 94"/>
                  <a:gd name="T3" fmla="*/ 63 h 98"/>
                  <a:gd name="T4" fmla="*/ 66 w 94"/>
                  <a:gd name="T5" fmla="*/ 86 h 98"/>
                  <a:gd name="T6" fmla="*/ 66 w 94"/>
                  <a:gd name="T7" fmla="*/ 86 h 98"/>
                  <a:gd name="T8" fmla="*/ 79 w 94"/>
                  <a:gd name="T9" fmla="*/ 22 h 98"/>
                  <a:gd name="T10" fmla="*/ 79 w 94"/>
                  <a:gd name="T11" fmla="*/ 22 h 98"/>
                  <a:gd name="T12" fmla="*/ 13 w 94"/>
                  <a:gd name="T13" fmla="*/ 18 h 98"/>
                  <a:gd name="T14" fmla="*/ 13 w 94"/>
                  <a:gd name="T15" fmla="*/ 18 h 98"/>
                  <a:gd name="T16" fmla="*/ 2 w 94"/>
                  <a:gd name="T17" fmla="*/ 49 h 98"/>
                  <a:gd name="T18" fmla="*/ 2 w 94"/>
                  <a:gd name="T19" fmla="*/ 49 h 98"/>
                  <a:gd name="T20" fmla="*/ 3 w 94"/>
                  <a:gd name="T21" fmla="*/ 6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8">
                    <a:moveTo>
                      <a:pt x="3" y="63"/>
                    </a:moveTo>
                    <a:lnTo>
                      <a:pt x="3" y="63"/>
                    </a:lnTo>
                    <a:cubicBezTo>
                      <a:pt x="13" y="88"/>
                      <a:pt x="42" y="97"/>
                      <a:pt x="66" y="86"/>
                    </a:cubicBezTo>
                    <a:lnTo>
                      <a:pt x="66" y="86"/>
                    </a:lnTo>
                    <a:cubicBezTo>
                      <a:pt x="89" y="76"/>
                      <a:pt x="93" y="42"/>
                      <a:pt x="79" y="22"/>
                    </a:cubicBezTo>
                    <a:lnTo>
                      <a:pt x="79" y="22"/>
                    </a:lnTo>
                    <a:cubicBezTo>
                      <a:pt x="63" y="0"/>
                      <a:pt x="32" y="1"/>
                      <a:pt x="13" y="18"/>
                    </a:cubicBezTo>
                    <a:lnTo>
                      <a:pt x="13" y="18"/>
                    </a:lnTo>
                    <a:cubicBezTo>
                      <a:pt x="3" y="26"/>
                      <a:pt x="0" y="38"/>
                      <a:pt x="2" y="49"/>
                    </a:cubicBezTo>
                    <a:lnTo>
                      <a:pt x="2" y="49"/>
                    </a:lnTo>
                    <a:cubicBezTo>
                      <a:pt x="2" y="54"/>
                      <a:pt x="2" y="59"/>
                      <a:pt x="3" y="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9" name="Freeform 394">
                <a:extLst>
                  <a:ext uri="{FF2B5EF4-FFF2-40B4-BE49-F238E27FC236}">
                    <a16:creationId xmlns:a16="http://schemas.microsoft.com/office/drawing/2014/main" id="{9C6EA2AD-B156-9244-B965-C24ACEFD5AFF}"/>
                  </a:ext>
                </a:extLst>
              </p:cNvPr>
              <p:cNvSpPr>
                <a:spLocks noChangeArrowheads="1"/>
              </p:cNvSpPr>
              <p:nvPr/>
            </p:nvSpPr>
            <p:spPr bwMode="auto">
              <a:xfrm>
                <a:off x="5622951" y="3369955"/>
                <a:ext cx="50766" cy="37804"/>
              </a:xfrm>
              <a:custGeom>
                <a:avLst/>
                <a:gdLst>
                  <a:gd name="T0" fmla="*/ 57 w 206"/>
                  <a:gd name="T1" fmla="*/ 89 h 155"/>
                  <a:gd name="T2" fmla="*/ 52 w 206"/>
                  <a:gd name="T3" fmla="*/ 90 h 155"/>
                  <a:gd name="T4" fmla="*/ 49 w 206"/>
                  <a:gd name="T5" fmla="*/ 87 h 155"/>
                  <a:gd name="T6" fmla="*/ 47 w 206"/>
                  <a:gd name="T7" fmla="*/ 73 h 155"/>
                  <a:gd name="T8" fmla="*/ 47 w 206"/>
                  <a:gd name="T9" fmla="*/ 73 h 155"/>
                  <a:gd name="T10" fmla="*/ 70 w 206"/>
                  <a:gd name="T11" fmla="*/ 97 h 155"/>
                  <a:gd name="T12" fmla="*/ 72 w 206"/>
                  <a:gd name="T13" fmla="*/ 96 h 155"/>
                  <a:gd name="T14" fmla="*/ 75 w 206"/>
                  <a:gd name="T15" fmla="*/ 103 h 155"/>
                  <a:gd name="T16" fmla="*/ 71 w 206"/>
                  <a:gd name="T17" fmla="*/ 102 h 155"/>
                  <a:gd name="T18" fmla="*/ 70 w 206"/>
                  <a:gd name="T19" fmla="*/ 97 h 155"/>
                  <a:gd name="T20" fmla="*/ 4 w 206"/>
                  <a:gd name="T21" fmla="*/ 124 h 155"/>
                  <a:gd name="T22" fmla="*/ 48 w 206"/>
                  <a:gd name="T23" fmla="*/ 147 h 155"/>
                  <a:gd name="T24" fmla="*/ 60 w 206"/>
                  <a:gd name="T25" fmla="*/ 133 h 155"/>
                  <a:gd name="T26" fmla="*/ 77 w 206"/>
                  <a:gd name="T27" fmla="*/ 138 h 155"/>
                  <a:gd name="T28" fmla="*/ 97 w 206"/>
                  <a:gd name="T29" fmla="*/ 121 h 155"/>
                  <a:gd name="T30" fmla="*/ 108 w 206"/>
                  <a:gd name="T31" fmla="*/ 124 h 155"/>
                  <a:gd name="T32" fmla="*/ 123 w 206"/>
                  <a:gd name="T33" fmla="*/ 108 h 155"/>
                  <a:gd name="T34" fmla="*/ 108 w 206"/>
                  <a:gd name="T35" fmla="*/ 91 h 155"/>
                  <a:gd name="T36" fmla="*/ 102 w 206"/>
                  <a:gd name="T37" fmla="*/ 74 h 155"/>
                  <a:gd name="T38" fmla="*/ 105 w 206"/>
                  <a:gd name="T39" fmla="*/ 77 h 155"/>
                  <a:gd name="T40" fmla="*/ 170 w 206"/>
                  <a:gd name="T41" fmla="*/ 110 h 155"/>
                  <a:gd name="T42" fmla="*/ 186 w 206"/>
                  <a:gd name="T43" fmla="*/ 82 h 155"/>
                  <a:gd name="T44" fmla="*/ 122 w 206"/>
                  <a:gd name="T45" fmla="*/ 49 h 155"/>
                  <a:gd name="T46" fmla="*/ 108 w 206"/>
                  <a:gd name="T47" fmla="*/ 48 h 155"/>
                  <a:gd name="T48" fmla="*/ 91 w 206"/>
                  <a:gd name="T49" fmla="*/ 43 h 155"/>
                  <a:gd name="T50" fmla="*/ 81 w 206"/>
                  <a:gd name="T51" fmla="*/ 33 h 155"/>
                  <a:gd name="T52" fmla="*/ 66 w 206"/>
                  <a:gd name="T53" fmla="*/ 28 h 155"/>
                  <a:gd name="T54" fmla="*/ 58 w 206"/>
                  <a:gd name="T55" fmla="*/ 33 h 155"/>
                  <a:gd name="T56" fmla="*/ 46 w 206"/>
                  <a:gd name="T57" fmla="*/ 62 h 155"/>
                  <a:gd name="T58" fmla="*/ 46 w 206"/>
                  <a:gd name="T59" fmla="*/ 62 h 155"/>
                  <a:gd name="T60" fmla="*/ 42 w 206"/>
                  <a:gd name="T61" fmla="*/ 35 h 155"/>
                  <a:gd name="T62" fmla="*/ 14 w 206"/>
                  <a:gd name="T63" fmla="*/ 19 h 155"/>
                  <a:gd name="T64" fmla="*/ 17 w 206"/>
                  <a:gd name="T65" fmla="*/ 78 h 155"/>
                  <a:gd name="T66" fmla="*/ 17 w 206"/>
                  <a:gd name="T67" fmla="*/ 78 h 155"/>
                  <a:gd name="T68" fmla="*/ 20 w 206"/>
                  <a:gd name="T69" fmla="*/ 10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6" h="155">
                    <a:moveTo>
                      <a:pt x="57" y="89"/>
                    </a:moveTo>
                    <a:lnTo>
                      <a:pt x="57" y="89"/>
                    </a:lnTo>
                    <a:cubicBezTo>
                      <a:pt x="56" y="89"/>
                      <a:pt x="54" y="89"/>
                      <a:pt x="52" y="90"/>
                    </a:cubicBezTo>
                    <a:lnTo>
                      <a:pt x="52" y="90"/>
                    </a:lnTo>
                    <a:cubicBezTo>
                      <a:pt x="50" y="91"/>
                      <a:pt x="48" y="89"/>
                      <a:pt x="49" y="87"/>
                    </a:cubicBezTo>
                    <a:lnTo>
                      <a:pt x="49" y="87"/>
                    </a:lnTo>
                    <a:cubicBezTo>
                      <a:pt x="51" y="81"/>
                      <a:pt x="50" y="77"/>
                      <a:pt x="47" y="73"/>
                    </a:cubicBezTo>
                    <a:lnTo>
                      <a:pt x="47" y="73"/>
                    </a:lnTo>
                    <a:lnTo>
                      <a:pt x="47" y="73"/>
                    </a:lnTo>
                    <a:lnTo>
                      <a:pt x="47" y="73"/>
                    </a:lnTo>
                    <a:cubicBezTo>
                      <a:pt x="49" y="78"/>
                      <a:pt x="52" y="84"/>
                      <a:pt x="57" y="89"/>
                    </a:cubicBezTo>
                    <a:close/>
                    <a:moveTo>
                      <a:pt x="70" y="97"/>
                    </a:moveTo>
                    <a:lnTo>
                      <a:pt x="70" y="97"/>
                    </a:lnTo>
                    <a:cubicBezTo>
                      <a:pt x="71" y="97"/>
                      <a:pt x="71" y="96"/>
                      <a:pt x="72" y="96"/>
                    </a:cubicBezTo>
                    <a:lnTo>
                      <a:pt x="72" y="96"/>
                    </a:lnTo>
                    <a:cubicBezTo>
                      <a:pt x="74" y="98"/>
                      <a:pt x="74" y="101"/>
                      <a:pt x="75" y="103"/>
                    </a:cubicBezTo>
                    <a:lnTo>
                      <a:pt x="75" y="103"/>
                    </a:lnTo>
                    <a:cubicBezTo>
                      <a:pt x="74" y="103"/>
                      <a:pt x="73" y="103"/>
                      <a:pt x="71" y="102"/>
                    </a:cubicBezTo>
                    <a:lnTo>
                      <a:pt x="71" y="102"/>
                    </a:lnTo>
                    <a:cubicBezTo>
                      <a:pt x="71" y="100"/>
                      <a:pt x="71" y="98"/>
                      <a:pt x="70" y="97"/>
                    </a:cubicBezTo>
                    <a:close/>
                    <a:moveTo>
                      <a:pt x="4" y="124"/>
                    </a:moveTo>
                    <a:lnTo>
                      <a:pt x="4" y="124"/>
                    </a:lnTo>
                    <a:cubicBezTo>
                      <a:pt x="10" y="142"/>
                      <a:pt x="30" y="154"/>
                      <a:pt x="48" y="147"/>
                    </a:cubicBezTo>
                    <a:lnTo>
                      <a:pt x="48" y="147"/>
                    </a:lnTo>
                    <a:cubicBezTo>
                      <a:pt x="55" y="144"/>
                      <a:pt x="60" y="139"/>
                      <a:pt x="60" y="133"/>
                    </a:cubicBezTo>
                    <a:lnTo>
                      <a:pt x="60" y="133"/>
                    </a:lnTo>
                    <a:cubicBezTo>
                      <a:pt x="66" y="134"/>
                      <a:pt x="71" y="136"/>
                      <a:pt x="77" y="138"/>
                    </a:cubicBezTo>
                    <a:lnTo>
                      <a:pt x="77" y="138"/>
                    </a:lnTo>
                    <a:cubicBezTo>
                      <a:pt x="90" y="143"/>
                      <a:pt x="98" y="131"/>
                      <a:pt x="97" y="121"/>
                    </a:cubicBezTo>
                    <a:lnTo>
                      <a:pt x="97" y="121"/>
                    </a:lnTo>
                    <a:cubicBezTo>
                      <a:pt x="100" y="123"/>
                      <a:pt x="104" y="124"/>
                      <a:pt x="108" y="124"/>
                    </a:cubicBezTo>
                    <a:lnTo>
                      <a:pt x="108" y="124"/>
                    </a:lnTo>
                    <a:cubicBezTo>
                      <a:pt x="117" y="125"/>
                      <a:pt x="123" y="116"/>
                      <a:pt x="123" y="108"/>
                    </a:cubicBezTo>
                    <a:lnTo>
                      <a:pt x="123" y="108"/>
                    </a:lnTo>
                    <a:cubicBezTo>
                      <a:pt x="123" y="98"/>
                      <a:pt x="117" y="93"/>
                      <a:pt x="108" y="91"/>
                    </a:cubicBezTo>
                    <a:lnTo>
                      <a:pt x="108" y="91"/>
                    </a:lnTo>
                    <a:cubicBezTo>
                      <a:pt x="102" y="91"/>
                      <a:pt x="100" y="80"/>
                      <a:pt x="102" y="74"/>
                    </a:cubicBezTo>
                    <a:lnTo>
                      <a:pt x="102" y="74"/>
                    </a:lnTo>
                    <a:cubicBezTo>
                      <a:pt x="103" y="75"/>
                      <a:pt x="104" y="76"/>
                      <a:pt x="105" y="77"/>
                    </a:cubicBezTo>
                    <a:lnTo>
                      <a:pt x="105" y="77"/>
                    </a:lnTo>
                    <a:cubicBezTo>
                      <a:pt x="127" y="88"/>
                      <a:pt x="148" y="99"/>
                      <a:pt x="170" y="110"/>
                    </a:cubicBezTo>
                    <a:lnTo>
                      <a:pt x="170" y="110"/>
                    </a:lnTo>
                    <a:cubicBezTo>
                      <a:pt x="188" y="120"/>
                      <a:pt x="205" y="91"/>
                      <a:pt x="186" y="82"/>
                    </a:cubicBezTo>
                    <a:lnTo>
                      <a:pt x="186" y="82"/>
                    </a:lnTo>
                    <a:cubicBezTo>
                      <a:pt x="165" y="71"/>
                      <a:pt x="143" y="60"/>
                      <a:pt x="122" y="49"/>
                    </a:cubicBezTo>
                    <a:lnTo>
                      <a:pt x="122" y="49"/>
                    </a:lnTo>
                    <a:cubicBezTo>
                      <a:pt x="117" y="46"/>
                      <a:pt x="112" y="47"/>
                      <a:pt x="108" y="48"/>
                    </a:cubicBezTo>
                    <a:lnTo>
                      <a:pt x="108" y="48"/>
                    </a:lnTo>
                    <a:cubicBezTo>
                      <a:pt x="104" y="43"/>
                      <a:pt x="98" y="40"/>
                      <a:pt x="91" y="43"/>
                    </a:cubicBezTo>
                    <a:lnTo>
                      <a:pt x="91" y="43"/>
                    </a:lnTo>
                    <a:cubicBezTo>
                      <a:pt x="88" y="39"/>
                      <a:pt x="85" y="35"/>
                      <a:pt x="81" y="33"/>
                    </a:cubicBezTo>
                    <a:lnTo>
                      <a:pt x="81" y="33"/>
                    </a:lnTo>
                    <a:cubicBezTo>
                      <a:pt x="76" y="27"/>
                      <a:pt x="70" y="27"/>
                      <a:pt x="66" y="28"/>
                    </a:cubicBezTo>
                    <a:lnTo>
                      <a:pt x="66" y="28"/>
                    </a:lnTo>
                    <a:cubicBezTo>
                      <a:pt x="62" y="30"/>
                      <a:pt x="60" y="31"/>
                      <a:pt x="58" y="33"/>
                    </a:cubicBezTo>
                    <a:lnTo>
                      <a:pt x="58" y="33"/>
                    </a:lnTo>
                    <a:cubicBezTo>
                      <a:pt x="48" y="40"/>
                      <a:pt x="45" y="51"/>
                      <a:pt x="46" y="62"/>
                    </a:cubicBezTo>
                    <a:lnTo>
                      <a:pt x="46" y="62"/>
                    </a:lnTo>
                    <a:lnTo>
                      <a:pt x="46" y="62"/>
                    </a:lnTo>
                    <a:lnTo>
                      <a:pt x="46" y="62"/>
                    </a:lnTo>
                    <a:cubicBezTo>
                      <a:pt x="40" y="54"/>
                      <a:pt x="37" y="45"/>
                      <a:pt x="42" y="35"/>
                    </a:cubicBezTo>
                    <a:lnTo>
                      <a:pt x="42" y="35"/>
                    </a:lnTo>
                    <a:cubicBezTo>
                      <a:pt x="51" y="17"/>
                      <a:pt x="23" y="0"/>
                      <a:pt x="14" y="19"/>
                    </a:cubicBezTo>
                    <a:lnTo>
                      <a:pt x="14" y="19"/>
                    </a:lnTo>
                    <a:cubicBezTo>
                      <a:pt x="4" y="38"/>
                      <a:pt x="4" y="61"/>
                      <a:pt x="17" y="78"/>
                    </a:cubicBezTo>
                    <a:lnTo>
                      <a:pt x="17" y="78"/>
                    </a:lnTo>
                    <a:lnTo>
                      <a:pt x="17" y="78"/>
                    </a:lnTo>
                    <a:lnTo>
                      <a:pt x="17" y="78"/>
                    </a:lnTo>
                    <a:cubicBezTo>
                      <a:pt x="14" y="87"/>
                      <a:pt x="16" y="97"/>
                      <a:pt x="20" y="104"/>
                    </a:cubicBezTo>
                    <a:lnTo>
                      <a:pt x="20" y="104"/>
                    </a:lnTo>
                    <a:cubicBezTo>
                      <a:pt x="10" y="103"/>
                      <a:pt x="0" y="111"/>
                      <a:pt x="4" y="1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0" name="Freeform 395">
                <a:extLst>
                  <a:ext uri="{FF2B5EF4-FFF2-40B4-BE49-F238E27FC236}">
                    <a16:creationId xmlns:a16="http://schemas.microsoft.com/office/drawing/2014/main" id="{660D0DE8-9480-1545-A368-D9CD279C5312}"/>
                  </a:ext>
                </a:extLst>
              </p:cNvPr>
              <p:cNvSpPr>
                <a:spLocks noChangeArrowheads="1"/>
              </p:cNvSpPr>
              <p:nvPr/>
            </p:nvSpPr>
            <p:spPr bwMode="auto">
              <a:xfrm>
                <a:off x="5666155" y="3345112"/>
                <a:ext cx="45365" cy="59406"/>
              </a:xfrm>
              <a:custGeom>
                <a:avLst/>
                <a:gdLst>
                  <a:gd name="T0" fmla="*/ 17 w 184"/>
                  <a:gd name="T1" fmla="*/ 18 h 242"/>
                  <a:gd name="T2" fmla="*/ 17 w 184"/>
                  <a:gd name="T3" fmla="*/ 18 h 242"/>
                  <a:gd name="T4" fmla="*/ 17 w 184"/>
                  <a:gd name="T5" fmla="*/ 44 h 242"/>
                  <a:gd name="T6" fmla="*/ 17 w 184"/>
                  <a:gd name="T7" fmla="*/ 44 h 242"/>
                  <a:gd name="T8" fmla="*/ 6 w 184"/>
                  <a:gd name="T9" fmla="*/ 68 h 242"/>
                  <a:gd name="T10" fmla="*/ 6 w 184"/>
                  <a:gd name="T11" fmla="*/ 68 h 242"/>
                  <a:gd name="T12" fmla="*/ 17 w 184"/>
                  <a:gd name="T13" fmla="*/ 91 h 242"/>
                  <a:gd name="T14" fmla="*/ 17 w 184"/>
                  <a:gd name="T15" fmla="*/ 114 h 242"/>
                  <a:gd name="T16" fmla="*/ 17 w 184"/>
                  <a:gd name="T17" fmla="*/ 114 h 242"/>
                  <a:gd name="T18" fmla="*/ 50 w 184"/>
                  <a:gd name="T19" fmla="*/ 114 h 242"/>
                  <a:gd name="T20" fmla="*/ 50 w 184"/>
                  <a:gd name="T21" fmla="*/ 75 h 242"/>
                  <a:gd name="T22" fmla="*/ 50 w 184"/>
                  <a:gd name="T23" fmla="*/ 75 h 242"/>
                  <a:gd name="T24" fmla="*/ 56 w 184"/>
                  <a:gd name="T25" fmla="*/ 76 h 242"/>
                  <a:gd name="T26" fmla="*/ 56 w 184"/>
                  <a:gd name="T27" fmla="*/ 76 h 242"/>
                  <a:gd name="T28" fmla="*/ 87 w 184"/>
                  <a:gd name="T29" fmla="*/ 76 h 242"/>
                  <a:gd name="T30" fmla="*/ 87 w 184"/>
                  <a:gd name="T31" fmla="*/ 76 h 242"/>
                  <a:gd name="T32" fmla="*/ 144 w 184"/>
                  <a:gd name="T33" fmla="*/ 222 h 242"/>
                  <a:gd name="T34" fmla="*/ 144 w 184"/>
                  <a:gd name="T35" fmla="*/ 222 h 242"/>
                  <a:gd name="T36" fmla="*/ 175 w 184"/>
                  <a:gd name="T37" fmla="*/ 213 h 242"/>
                  <a:gd name="T38" fmla="*/ 175 w 184"/>
                  <a:gd name="T39" fmla="*/ 213 h 242"/>
                  <a:gd name="T40" fmla="*/ 115 w 184"/>
                  <a:gd name="T41" fmla="*/ 58 h 242"/>
                  <a:gd name="T42" fmla="*/ 115 w 184"/>
                  <a:gd name="T43" fmla="*/ 58 h 242"/>
                  <a:gd name="T44" fmla="*/ 94 w 184"/>
                  <a:gd name="T45" fmla="*/ 48 h 242"/>
                  <a:gd name="T46" fmla="*/ 94 w 184"/>
                  <a:gd name="T47" fmla="*/ 48 h 242"/>
                  <a:gd name="T48" fmla="*/ 75 w 184"/>
                  <a:gd name="T49" fmla="*/ 46 h 242"/>
                  <a:gd name="T50" fmla="*/ 75 w 184"/>
                  <a:gd name="T51" fmla="*/ 46 h 242"/>
                  <a:gd name="T52" fmla="*/ 66 w 184"/>
                  <a:gd name="T53" fmla="*/ 41 h 242"/>
                  <a:gd name="T54" fmla="*/ 66 w 184"/>
                  <a:gd name="T55" fmla="*/ 41 h 242"/>
                  <a:gd name="T56" fmla="*/ 50 w 184"/>
                  <a:gd name="T57" fmla="*/ 21 h 242"/>
                  <a:gd name="T58" fmla="*/ 50 w 184"/>
                  <a:gd name="T59" fmla="*/ 21 h 242"/>
                  <a:gd name="T60" fmla="*/ 17 w 184"/>
                  <a:gd name="T61" fmla="*/ 1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242">
                    <a:moveTo>
                      <a:pt x="17" y="18"/>
                    </a:moveTo>
                    <a:lnTo>
                      <a:pt x="17" y="18"/>
                    </a:lnTo>
                    <a:cubicBezTo>
                      <a:pt x="14" y="27"/>
                      <a:pt x="15" y="36"/>
                      <a:pt x="17" y="44"/>
                    </a:cubicBezTo>
                    <a:lnTo>
                      <a:pt x="17" y="44"/>
                    </a:lnTo>
                    <a:cubicBezTo>
                      <a:pt x="8" y="47"/>
                      <a:pt x="0" y="57"/>
                      <a:pt x="6" y="68"/>
                    </a:cubicBezTo>
                    <a:lnTo>
                      <a:pt x="6" y="68"/>
                    </a:lnTo>
                    <a:cubicBezTo>
                      <a:pt x="10" y="76"/>
                      <a:pt x="13" y="83"/>
                      <a:pt x="17" y="91"/>
                    </a:cubicBezTo>
                    <a:lnTo>
                      <a:pt x="17" y="114"/>
                    </a:lnTo>
                    <a:lnTo>
                      <a:pt x="17" y="114"/>
                    </a:lnTo>
                    <a:cubicBezTo>
                      <a:pt x="17" y="136"/>
                      <a:pt x="50" y="136"/>
                      <a:pt x="50" y="114"/>
                    </a:cubicBezTo>
                    <a:lnTo>
                      <a:pt x="50" y="75"/>
                    </a:lnTo>
                    <a:lnTo>
                      <a:pt x="50" y="75"/>
                    </a:lnTo>
                    <a:cubicBezTo>
                      <a:pt x="52" y="75"/>
                      <a:pt x="54" y="76"/>
                      <a:pt x="56" y="76"/>
                    </a:cubicBezTo>
                    <a:lnTo>
                      <a:pt x="56" y="76"/>
                    </a:lnTo>
                    <a:cubicBezTo>
                      <a:pt x="66" y="81"/>
                      <a:pt x="77" y="81"/>
                      <a:pt x="87" y="76"/>
                    </a:cubicBezTo>
                    <a:lnTo>
                      <a:pt x="87" y="76"/>
                    </a:lnTo>
                    <a:cubicBezTo>
                      <a:pt x="106" y="124"/>
                      <a:pt x="125" y="173"/>
                      <a:pt x="144" y="222"/>
                    </a:cubicBezTo>
                    <a:lnTo>
                      <a:pt x="144" y="222"/>
                    </a:lnTo>
                    <a:cubicBezTo>
                      <a:pt x="151" y="241"/>
                      <a:pt x="183" y="233"/>
                      <a:pt x="175" y="213"/>
                    </a:cubicBezTo>
                    <a:lnTo>
                      <a:pt x="175" y="213"/>
                    </a:lnTo>
                    <a:cubicBezTo>
                      <a:pt x="155" y="161"/>
                      <a:pt x="135" y="110"/>
                      <a:pt x="115" y="58"/>
                    </a:cubicBezTo>
                    <a:lnTo>
                      <a:pt x="115" y="58"/>
                    </a:lnTo>
                    <a:cubicBezTo>
                      <a:pt x="111" y="48"/>
                      <a:pt x="101" y="46"/>
                      <a:pt x="94" y="48"/>
                    </a:cubicBezTo>
                    <a:lnTo>
                      <a:pt x="94" y="48"/>
                    </a:lnTo>
                    <a:cubicBezTo>
                      <a:pt x="88" y="43"/>
                      <a:pt x="80" y="41"/>
                      <a:pt x="75" y="46"/>
                    </a:cubicBezTo>
                    <a:lnTo>
                      <a:pt x="75" y="46"/>
                    </a:lnTo>
                    <a:cubicBezTo>
                      <a:pt x="71" y="48"/>
                      <a:pt x="64" y="46"/>
                      <a:pt x="66" y="41"/>
                    </a:cubicBezTo>
                    <a:lnTo>
                      <a:pt x="66" y="41"/>
                    </a:lnTo>
                    <a:cubicBezTo>
                      <a:pt x="70" y="28"/>
                      <a:pt x="60" y="21"/>
                      <a:pt x="50" y="21"/>
                    </a:cubicBezTo>
                    <a:lnTo>
                      <a:pt x="50" y="21"/>
                    </a:lnTo>
                    <a:cubicBezTo>
                      <a:pt x="50" y="6"/>
                      <a:pt x="25" y="0"/>
                      <a:pt x="17"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1" name="Freeform 396">
                <a:extLst>
                  <a:ext uri="{FF2B5EF4-FFF2-40B4-BE49-F238E27FC236}">
                    <a16:creationId xmlns:a16="http://schemas.microsoft.com/office/drawing/2014/main" id="{8A122136-77EE-1540-9415-217F474367AE}"/>
                  </a:ext>
                </a:extLst>
              </p:cNvPr>
              <p:cNvSpPr>
                <a:spLocks noChangeArrowheads="1"/>
              </p:cNvSpPr>
              <p:nvPr/>
            </p:nvSpPr>
            <p:spPr bwMode="auto">
              <a:xfrm>
                <a:off x="5685598" y="3329990"/>
                <a:ext cx="41044" cy="81008"/>
              </a:xfrm>
              <a:custGeom>
                <a:avLst/>
                <a:gdLst>
                  <a:gd name="T0" fmla="*/ 73 w 166"/>
                  <a:gd name="T1" fmla="*/ 56 h 331"/>
                  <a:gd name="T2" fmla="*/ 73 w 166"/>
                  <a:gd name="T3" fmla="*/ 56 h 331"/>
                  <a:gd name="T4" fmla="*/ 73 w 166"/>
                  <a:gd name="T5" fmla="*/ 56 h 331"/>
                  <a:gd name="T6" fmla="*/ 73 w 166"/>
                  <a:gd name="T7" fmla="*/ 56 h 331"/>
                  <a:gd name="T8" fmla="*/ 76 w 166"/>
                  <a:gd name="T9" fmla="*/ 54 h 331"/>
                  <a:gd name="T10" fmla="*/ 76 w 166"/>
                  <a:gd name="T11" fmla="*/ 54 h 331"/>
                  <a:gd name="T12" fmla="*/ 73 w 166"/>
                  <a:gd name="T13" fmla="*/ 56 h 331"/>
                  <a:gd name="T14" fmla="*/ 85 w 166"/>
                  <a:gd name="T15" fmla="*/ 60 h 331"/>
                  <a:gd name="T16" fmla="*/ 85 w 166"/>
                  <a:gd name="T17" fmla="*/ 60 h 331"/>
                  <a:gd name="T18" fmla="*/ 82 w 166"/>
                  <a:gd name="T19" fmla="*/ 57 h 331"/>
                  <a:gd name="T20" fmla="*/ 82 w 166"/>
                  <a:gd name="T21" fmla="*/ 57 h 331"/>
                  <a:gd name="T22" fmla="*/ 85 w 166"/>
                  <a:gd name="T23" fmla="*/ 60 h 331"/>
                  <a:gd name="T24" fmla="*/ 52 w 166"/>
                  <a:gd name="T25" fmla="*/ 60 h 331"/>
                  <a:gd name="T26" fmla="*/ 52 w 166"/>
                  <a:gd name="T27" fmla="*/ 60 h 331"/>
                  <a:gd name="T28" fmla="*/ 46 w 166"/>
                  <a:gd name="T29" fmla="*/ 49 h 331"/>
                  <a:gd name="T30" fmla="*/ 46 w 166"/>
                  <a:gd name="T31" fmla="*/ 49 h 331"/>
                  <a:gd name="T32" fmla="*/ 28 w 166"/>
                  <a:gd name="T33" fmla="*/ 42 h 331"/>
                  <a:gd name="T34" fmla="*/ 28 w 166"/>
                  <a:gd name="T35" fmla="*/ 42 h 331"/>
                  <a:gd name="T36" fmla="*/ 16 w 166"/>
                  <a:gd name="T37" fmla="*/ 50 h 331"/>
                  <a:gd name="T38" fmla="*/ 16 w 166"/>
                  <a:gd name="T39" fmla="*/ 50 h 331"/>
                  <a:gd name="T40" fmla="*/ 39 w 166"/>
                  <a:gd name="T41" fmla="*/ 110 h 331"/>
                  <a:gd name="T42" fmla="*/ 39 w 166"/>
                  <a:gd name="T43" fmla="*/ 110 h 331"/>
                  <a:gd name="T44" fmla="*/ 47 w 166"/>
                  <a:gd name="T45" fmla="*/ 110 h 331"/>
                  <a:gd name="T46" fmla="*/ 47 w 166"/>
                  <a:gd name="T47" fmla="*/ 110 h 331"/>
                  <a:gd name="T48" fmla="*/ 71 w 166"/>
                  <a:gd name="T49" fmla="*/ 97 h 331"/>
                  <a:gd name="T50" fmla="*/ 71 w 166"/>
                  <a:gd name="T51" fmla="*/ 97 h 331"/>
                  <a:gd name="T52" fmla="*/ 93 w 166"/>
                  <a:gd name="T53" fmla="*/ 92 h 331"/>
                  <a:gd name="T54" fmla="*/ 93 w 166"/>
                  <a:gd name="T55" fmla="*/ 92 h 331"/>
                  <a:gd name="T56" fmla="*/ 128 w 166"/>
                  <a:gd name="T57" fmla="*/ 309 h 331"/>
                  <a:gd name="T58" fmla="*/ 128 w 166"/>
                  <a:gd name="T59" fmla="*/ 309 h 331"/>
                  <a:gd name="T60" fmla="*/ 160 w 166"/>
                  <a:gd name="T61" fmla="*/ 301 h 331"/>
                  <a:gd name="T62" fmla="*/ 160 w 166"/>
                  <a:gd name="T63" fmla="*/ 301 h 331"/>
                  <a:gd name="T64" fmla="*/ 131 w 166"/>
                  <a:gd name="T65" fmla="*/ 150 h 331"/>
                  <a:gd name="T66" fmla="*/ 131 w 166"/>
                  <a:gd name="T67" fmla="*/ 150 h 331"/>
                  <a:gd name="T68" fmla="*/ 131 w 166"/>
                  <a:gd name="T69" fmla="*/ 118 h 331"/>
                  <a:gd name="T70" fmla="*/ 128 w 166"/>
                  <a:gd name="T71" fmla="*/ 118 h 331"/>
                  <a:gd name="T72" fmla="*/ 128 w 166"/>
                  <a:gd name="T73" fmla="*/ 118 h 331"/>
                  <a:gd name="T74" fmla="*/ 126 w 166"/>
                  <a:gd name="T75" fmla="*/ 86 h 331"/>
                  <a:gd name="T76" fmla="*/ 126 w 166"/>
                  <a:gd name="T77" fmla="*/ 86 h 331"/>
                  <a:gd name="T78" fmla="*/ 127 w 166"/>
                  <a:gd name="T79" fmla="*/ 87 h 331"/>
                  <a:gd name="T80" fmla="*/ 127 w 166"/>
                  <a:gd name="T81" fmla="*/ 87 h 331"/>
                  <a:gd name="T82" fmla="*/ 127 w 166"/>
                  <a:gd name="T83" fmla="*/ 87 h 331"/>
                  <a:gd name="T84" fmla="*/ 127 w 166"/>
                  <a:gd name="T85" fmla="*/ 87 h 331"/>
                  <a:gd name="T86" fmla="*/ 159 w 166"/>
                  <a:gd name="T87" fmla="*/ 88 h 331"/>
                  <a:gd name="T88" fmla="*/ 159 w 166"/>
                  <a:gd name="T89" fmla="*/ 88 h 331"/>
                  <a:gd name="T90" fmla="*/ 143 w 166"/>
                  <a:gd name="T91" fmla="*/ 22 h 331"/>
                  <a:gd name="T92" fmla="*/ 143 w 166"/>
                  <a:gd name="T93" fmla="*/ 22 h 331"/>
                  <a:gd name="T94" fmla="*/ 122 w 166"/>
                  <a:gd name="T95" fmla="*/ 21 h 331"/>
                  <a:gd name="T96" fmla="*/ 122 w 166"/>
                  <a:gd name="T97" fmla="*/ 21 h 331"/>
                  <a:gd name="T98" fmla="*/ 89 w 166"/>
                  <a:gd name="T99" fmla="*/ 21 h 331"/>
                  <a:gd name="T100" fmla="*/ 89 w 166"/>
                  <a:gd name="T101" fmla="*/ 35 h 331"/>
                  <a:gd name="T102" fmla="*/ 89 w 166"/>
                  <a:gd name="T103" fmla="*/ 35 h 331"/>
                  <a:gd name="T104" fmla="*/ 87 w 166"/>
                  <a:gd name="T105" fmla="*/ 33 h 331"/>
                  <a:gd name="T106" fmla="*/ 87 w 166"/>
                  <a:gd name="T107" fmla="*/ 33 h 331"/>
                  <a:gd name="T108" fmla="*/ 52 w 166"/>
                  <a:gd name="T109" fmla="*/ 6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6" h="331">
                    <a:moveTo>
                      <a:pt x="73" y="56"/>
                    </a:moveTo>
                    <a:lnTo>
                      <a:pt x="73" y="56"/>
                    </a:lnTo>
                    <a:lnTo>
                      <a:pt x="73" y="56"/>
                    </a:lnTo>
                    <a:lnTo>
                      <a:pt x="73" y="56"/>
                    </a:lnTo>
                    <a:cubicBezTo>
                      <a:pt x="74" y="55"/>
                      <a:pt x="75" y="55"/>
                      <a:pt x="76" y="54"/>
                    </a:cubicBezTo>
                    <a:lnTo>
                      <a:pt x="76" y="54"/>
                    </a:lnTo>
                    <a:cubicBezTo>
                      <a:pt x="75" y="55"/>
                      <a:pt x="75" y="55"/>
                      <a:pt x="73" y="56"/>
                    </a:cubicBezTo>
                    <a:close/>
                    <a:moveTo>
                      <a:pt x="85" y="60"/>
                    </a:moveTo>
                    <a:lnTo>
                      <a:pt x="85" y="60"/>
                    </a:lnTo>
                    <a:cubicBezTo>
                      <a:pt x="84" y="59"/>
                      <a:pt x="83" y="58"/>
                      <a:pt x="82" y="57"/>
                    </a:cubicBezTo>
                    <a:lnTo>
                      <a:pt x="82" y="57"/>
                    </a:lnTo>
                    <a:cubicBezTo>
                      <a:pt x="84" y="58"/>
                      <a:pt x="85" y="59"/>
                      <a:pt x="85" y="60"/>
                    </a:cubicBezTo>
                    <a:close/>
                    <a:moveTo>
                      <a:pt x="52" y="60"/>
                    </a:moveTo>
                    <a:lnTo>
                      <a:pt x="52" y="60"/>
                    </a:lnTo>
                    <a:cubicBezTo>
                      <a:pt x="50" y="57"/>
                      <a:pt x="48" y="53"/>
                      <a:pt x="46" y="49"/>
                    </a:cubicBezTo>
                    <a:lnTo>
                      <a:pt x="46" y="49"/>
                    </a:lnTo>
                    <a:cubicBezTo>
                      <a:pt x="42" y="42"/>
                      <a:pt x="35" y="41"/>
                      <a:pt x="28" y="42"/>
                    </a:cubicBezTo>
                    <a:lnTo>
                      <a:pt x="28" y="42"/>
                    </a:lnTo>
                    <a:cubicBezTo>
                      <a:pt x="23" y="43"/>
                      <a:pt x="19" y="46"/>
                      <a:pt x="16" y="50"/>
                    </a:cubicBezTo>
                    <a:lnTo>
                      <a:pt x="16" y="50"/>
                    </a:lnTo>
                    <a:cubicBezTo>
                      <a:pt x="0" y="72"/>
                      <a:pt x="14" y="104"/>
                      <a:pt x="39" y="110"/>
                    </a:cubicBezTo>
                    <a:lnTo>
                      <a:pt x="39" y="110"/>
                    </a:lnTo>
                    <a:cubicBezTo>
                      <a:pt x="42" y="111"/>
                      <a:pt x="44" y="111"/>
                      <a:pt x="47" y="110"/>
                    </a:cubicBezTo>
                    <a:lnTo>
                      <a:pt x="47" y="110"/>
                    </a:lnTo>
                    <a:cubicBezTo>
                      <a:pt x="57" y="117"/>
                      <a:pt x="71" y="108"/>
                      <a:pt x="71" y="97"/>
                    </a:cubicBezTo>
                    <a:lnTo>
                      <a:pt x="71" y="97"/>
                    </a:lnTo>
                    <a:cubicBezTo>
                      <a:pt x="79" y="103"/>
                      <a:pt x="89" y="99"/>
                      <a:pt x="93" y="92"/>
                    </a:cubicBezTo>
                    <a:lnTo>
                      <a:pt x="93" y="92"/>
                    </a:lnTo>
                    <a:cubicBezTo>
                      <a:pt x="98" y="166"/>
                      <a:pt x="109" y="238"/>
                      <a:pt x="128" y="309"/>
                    </a:cubicBezTo>
                    <a:lnTo>
                      <a:pt x="128" y="309"/>
                    </a:lnTo>
                    <a:cubicBezTo>
                      <a:pt x="133" y="330"/>
                      <a:pt x="165" y="321"/>
                      <a:pt x="160" y="301"/>
                    </a:cubicBezTo>
                    <a:lnTo>
                      <a:pt x="160" y="301"/>
                    </a:lnTo>
                    <a:cubicBezTo>
                      <a:pt x="146" y="251"/>
                      <a:pt x="138" y="201"/>
                      <a:pt x="131" y="150"/>
                    </a:cubicBezTo>
                    <a:lnTo>
                      <a:pt x="131" y="150"/>
                    </a:lnTo>
                    <a:cubicBezTo>
                      <a:pt x="152" y="150"/>
                      <a:pt x="152" y="118"/>
                      <a:pt x="131" y="118"/>
                    </a:cubicBezTo>
                    <a:lnTo>
                      <a:pt x="128" y="118"/>
                    </a:lnTo>
                    <a:lnTo>
                      <a:pt x="128" y="118"/>
                    </a:lnTo>
                    <a:cubicBezTo>
                      <a:pt x="127" y="108"/>
                      <a:pt x="126" y="97"/>
                      <a:pt x="126" y="86"/>
                    </a:cubicBezTo>
                    <a:lnTo>
                      <a:pt x="126" y="86"/>
                    </a:lnTo>
                    <a:cubicBezTo>
                      <a:pt x="126" y="87"/>
                      <a:pt x="126" y="87"/>
                      <a:pt x="127" y="87"/>
                    </a:cubicBezTo>
                    <a:lnTo>
                      <a:pt x="127" y="87"/>
                    </a:lnTo>
                    <a:lnTo>
                      <a:pt x="127" y="87"/>
                    </a:lnTo>
                    <a:lnTo>
                      <a:pt x="127" y="87"/>
                    </a:lnTo>
                    <a:cubicBezTo>
                      <a:pt x="130" y="101"/>
                      <a:pt x="154" y="106"/>
                      <a:pt x="159" y="88"/>
                    </a:cubicBezTo>
                    <a:lnTo>
                      <a:pt x="159" y="88"/>
                    </a:lnTo>
                    <a:cubicBezTo>
                      <a:pt x="165" y="64"/>
                      <a:pt x="159" y="41"/>
                      <a:pt x="143" y="22"/>
                    </a:cubicBezTo>
                    <a:lnTo>
                      <a:pt x="143" y="22"/>
                    </a:lnTo>
                    <a:cubicBezTo>
                      <a:pt x="136" y="14"/>
                      <a:pt x="128" y="15"/>
                      <a:pt x="122" y="21"/>
                    </a:cubicBezTo>
                    <a:lnTo>
                      <a:pt x="122" y="21"/>
                    </a:lnTo>
                    <a:cubicBezTo>
                      <a:pt x="121" y="0"/>
                      <a:pt x="89" y="0"/>
                      <a:pt x="89" y="21"/>
                    </a:cubicBezTo>
                    <a:lnTo>
                      <a:pt x="89" y="35"/>
                    </a:lnTo>
                    <a:lnTo>
                      <a:pt x="89" y="35"/>
                    </a:lnTo>
                    <a:cubicBezTo>
                      <a:pt x="89" y="34"/>
                      <a:pt x="88" y="34"/>
                      <a:pt x="87" y="33"/>
                    </a:cubicBezTo>
                    <a:lnTo>
                      <a:pt x="87" y="33"/>
                    </a:lnTo>
                    <a:cubicBezTo>
                      <a:pt x="68" y="26"/>
                      <a:pt x="52" y="43"/>
                      <a:pt x="52" y="6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2" name="Freeform 397">
                <a:extLst>
                  <a:ext uri="{FF2B5EF4-FFF2-40B4-BE49-F238E27FC236}">
                    <a16:creationId xmlns:a16="http://schemas.microsoft.com/office/drawing/2014/main" id="{AC55F283-D19A-824A-82AD-2D556E6B7192}"/>
                  </a:ext>
                </a:extLst>
              </p:cNvPr>
              <p:cNvSpPr>
                <a:spLocks noChangeArrowheads="1"/>
              </p:cNvSpPr>
              <p:nvPr/>
            </p:nvSpPr>
            <p:spPr bwMode="auto">
              <a:xfrm>
                <a:off x="5850855" y="3363473"/>
                <a:ext cx="35643" cy="52926"/>
              </a:xfrm>
              <a:custGeom>
                <a:avLst/>
                <a:gdLst>
                  <a:gd name="T0" fmla="*/ 90 w 147"/>
                  <a:gd name="T1" fmla="*/ 146 h 217"/>
                  <a:gd name="T2" fmla="*/ 90 w 147"/>
                  <a:gd name="T3" fmla="*/ 146 h 217"/>
                  <a:gd name="T4" fmla="*/ 90 w 147"/>
                  <a:gd name="T5" fmla="*/ 145 h 217"/>
                  <a:gd name="T6" fmla="*/ 90 w 147"/>
                  <a:gd name="T7" fmla="*/ 145 h 217"/>
                  <a:gd name="T8" fmla="*/ 91 w 147"/>
                  <a:gd name="T9" fmla="*/ 145 h 217"/>
                  <a:gd name="T10" fmla="*/ 91 w 147"/>
                  <a:gd name="T11" fmla="*/ 145 h 217"/>
                  <a:gd name="T12" fmla="*/ 90 w 147"/>
                  <a:gd name="T13" fmla="*/ 146 h 217"/>
                  <a:gd name="T14" fmla="*/ 19 w 147"/>
                  <a:gd name="T15" fmla="*/ 20 h 217"/>
                  <a:gd name="T16" fmla="*/ 19 w 147"/>
                  <a:gd name="T17" fmla="*/ 68 h 217"/>
                  <a:gd name="T18" fmla="*/ 19 w 147"/>
                  <a:gd name="T19" fmla="*/ 68 h 217"/>
                  <a:gd name="T20" fmla="*/ 14 w 147"/>
                  <a:gd name="T21" fmla="*/ 97 h 217"/>
                  <a:gd name="T22" fmla="*/ 14 w 147"/>
                  <a:gd name="T23" fmla="*/ 97 h 217"/>
                  <a:gd name="T24" fmla="*/ 54 w 147"/>
                  <a:gd name="T25" fmla="*/ 110 h 217"/>
                  <a:gd name="T26" fmla="*/ 54 w 147"/>
                  <a:gd name="T27" fmla="*/ 110 h 217"/>
                  <a:gd name="T28" fmla="*/ 56 w 147"/>
                  <a:gd name="T29" fmla="*/ 133 h 217"/>
                  <a:gd name="T30" fmla="*/ 56 w 147"/>
                  <a:gd name="T31" fmla="*/ 133 h 217"/>
                  <a:gd name="T32" fmla="*/ 56 w 147"/>
                  <a:gd name="T33" fmla="*/ 134 h 217"/>
                  <a:gd name="T34" fmla="*/ 56 w 147"/>
                  <a:gd name="T35" fmla="*/ 134 h 217"/>
                  <a:gd name="T36" fmla="*/ 57 w 147"/>
                  <a:gd name="T37" fmla="*/ 136 h 217"/>
                  <a:gd name="T38" fmla="*/ 57 w 147"/>
                  <a:gd name="T39" fmla="*/ 136 h 217"/>
                  <a:gd name="T40" fmla="*/ 61 w 147"/>
                  <a:gd name="T41" fmla="*/ 171 h 217"/>
                  <a:gd name="T42" fmla="*/ 61 w 147"/>
                  <a:gd name="T43" fmla="*/ 171 h 217"/>
                  <a:gd name="T44" fmla="*/ 65 w 147"/>
                  <a:gd name="T45" fmla="*/ 181 h 217"/>
                  <a:gd name="T46" fmla="*/ 65 w 147"/>
                  <a:gd name="T47" fmla="*/ 181 h 217"/>
                  <a:gd name="T48" fmla="*/ 59 w 147"/>
                  <a:gd name="T49" fmla="*/ 189 h 217"/>
                  <a:gd name="T50" fmla="*/ 59 w 147"/>
                  <a:gd name="T51" fmla="*/ 189 h 217"/>
                  <a:gd name="T52" fmla="*/ 65 w 147"/>
                  <a:gd name="T53" fmla="*/ 211 h 217"/>
                  <a:gd name="T54" fmla="*/ 65 w 147"/>
                  <a:gd name="T55" fmla="*/ 211 h 217"/>
                  <a:gd name="T56" fmla="*/ 87 w 147"/>
                  <a:gd name="T57" fmla="*/ 205 h 217"/>
                  <a:gd name="T58" fmla="*/ 87 w 147"/>
                  <a:gd name="T59" fmla="*/ 205 h 217"/>
                  <a:gd name="T60" fmla="*/ 124 w 147"/>
                  <a:gd name="T61" fmla="*/ 155 h 217"/>
                  <a:gd name="T62" fmla="*/ 124 w 147"/>
                  <a:gd name="T63" fmla="*/ 155 h 217"/>
                  <a:gd name="T64" fmla="*/ 119 w 147"/>
                  <a:gd name="T65" fmla="*/ 132 h 217"/>
                  <a:gd name="T66" fmla="*/ 119 w 147"/>
                  <a:gd name="T67" fmla="*/ 132 h 217"/>
                  <a:gd name="T68" fmla="*/ 116 w 147"/>
                  <a:gd name="T69" fmla="*/ 131 h 217"/>
                  <a:gd name="T70" fmla="*/ 116 w 147"/>
                  <a:gd name="T71" fmla="*/ 131 h 217"/>
                  <a:gd name="T72" fmla="*/ 137 w 147"/>
                  <a:gd name="T73" fmla="*/ 105 h 217"/>
                  <a:gd name="T74" fmla="*/ 137 w 147"/>
                  <a:gd name="T75" fmla="*/ 105 h 217"/>
                  <a:gd name="T76" fmla="*/ 111 w 147"/>
                  <a:gd name="T77" fmla="*/ 86 h 217"/>
                  <a:gd name="T78" fmla="*/ 111 w 147"/>
                  <a:gd name="T79" fmla="*/ 86 h 217"/>
                  <a:gd name="T80" fmla="*/ 98 w 147"/>
                  <a:gd name="T81" fmla="*/ 80 h 217"/>
                  <a:gd name="T82" fmla="*/ 98 w 147"/>
                  <a:gd name="T83" fmla="*/ 80 h 217"/>
                  <a:gd name="T84" fmla="*/ 51 w 147"/>
                  <a:gd name="T85" fmla="*/ 76 h 217"/>
                  <a:gd name="T86" fmla="*/ 51 w 147"/>
                  <a:gd name="T87" fmla="*/ 20 h 217"/>
                  <a:gd name="T88" fmla="*/ 51 w 147"/>
                  <a:gd name="T89" fmla="*/ 20 h 217"/>
                  <a:gd name="T90" fmla="*/ 19 w 147"/>
                  <a:gd name="T91" fmla="*/ 2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7" h="217">
                    <a:moveTo>
                      <a:pt x="90" y="146"/>
                    </a:moveTo>
                    <a:lnTo>
                      <a:pt x="90" y="146"/>
                    </a:lnTo>
                    <a:cubicBezTo>
                      <a:pt x="90" y="146"/>
                      <a:pt x="90" y="146"/>
                      <a:pt x="90" y="145"/>
                    </a:cubicBezTo>
                    <a:lnTo>
                      <a:pt x="90" y="145"/>
                    </a:lnTo>
                    <a:lnTo>
                      <a:pt x="91" y="145"/>
                    </a:lnTo>
                    <a:lnTo>
                      <a:pt x="91" y="145"/>
                    </a:lnTo>
                    <a:cubicBezTo>
                      <a:pt x="91" y="145"/>
                      <a:pt x="91" y="146"/>
                      <a:pt x="90" y="146"/>
                    </a:cubicBezTo>
                    <a:close/>
                    <a:moveTo>
                      <a:pt x="19" y="20"/>
                    </a:moveTo>
                    <a:lnTo>
                      <a:pt x="19" y="68"/>
                    </a:lnTo>
                    <a:lnTo>
                      <a:pt x="19" y="68"/>
                    </a:lnTo>
                    <a:cubicBezTo>
                      <a:pt x="7" y="72"/>
                      <a:pt x="0" y="90"/>
                      <a:pt x="14" y="97"/>
                    </a:cubicBezTo>
                    <a:lnTo>
                      <a:pt x="14" y="97"/>
                    </a:lnTo>
                    <a:cubicBezTo>
                      <a:pt x="27" y="103"/>
                      <a:pt x="41" y="107"/>
                      <a:pt x="54" y="110"/>
                    </a:cubicBezTo>
                    <a:lnTo>
                      <a:pt x="54" y="110"/>
                    </a:lnTo>
                    <a:cubicBezTo>
                      <a:pt x="55" y="118"/>
                      <a:pt x="56" y="125"/>
                      <a:pt x="56" y="133"/>
                    </a:cubicBezTo>
                    <a:lnTo>
                      <a:pt x="56" y="133"/>
                    </a:lnTo>
                    <a:cubicBezTo>
                      <a:pt x="56" y="133"/>
                      <a:pt x="56" y="133"/>
                      <a:pt x="56" y="134"/>
                    </a:cubicBezTo>
                    <a:lnTo>
                      <a:pt x="56" y="134"/>
                    </a:lnTo>
                    <a:cubicBezTo>
                      <a:pt x="56" y="134"/>
                      <a:pt x="57" y="135"/>
                      <a:pt x="57" y="136"/>
                    </a:cubicBezTo>
                    <a:lnTo>
                      <a:pt x="57" y="136"/>
                    </a:lnTo>
                    <a:cubicBezTo>
                      <a:pt x="58" y="148"/>
                      <a:pt x="59" y="160"/>
                      <a:pt x="61" y="171"/>
                    </a:cubicBezTo>
                    <a:lnTo>
                      <a:pt x="61" y="171"/>
                    </a:lnTo>
                    <a:cubicBezTo>
                      <a:pt x="61" y="175"/>
                      <a:pt x="63" y="178"/>
                      <a:pt x="65" y="181"/>
                    </a:cubicBezTo>
                    <a:lnTo>
                      <a:pt x="65" y="181"/>
                    </a:lnTo>
                    <a:cubicBezTo>
                      <a:pt x="63" y="183"/>
                      <a:pt x="61" y="186"/>
                      <a:pt x="59" y="189"/>
                    </a:cubicBezTo>
                    <a:lnTo>
                      <a:pt x="59" y="189"/>
                    </a:lnTo>
                    <a:cubicBezTo>
                      <a:pt x="53" y="196"/>
                      <a:pt x="58" y="207"/>
                      <a:pt x="65" y="211"/>
                    </a:cubicBezTo>
                    <a:lnTo>
                      <a:pt x="65" y="211"/>
                    </a:lnTo>
                    <a:cubicBezTo>
                      <a:pt x="73" y="216"/>
                      <a:pt x="82" y="212"/>
                      <a:pt x="87" y="205"/>
                    </a:cubicBezTo>
                    <a:lnTo>
                      <a:pt x="87" y="205"/>
                    </a:lnTo>
                    <a:cubicBezTo>
                      <a:pt x="99" y="188"/>
                      <a:pt x="112" y="172"/>
                      <a:pt x="124" y="155"/>
                    </a:cubicBezTo>
                    <a:lnTo>
                      <a:pt x="124" y="155"/>
                    </a:lnTo>
                    <a:cubicBezTo>
                      <a:pt x="130" y="148"/>
                      <a:pt x="126" y="137"/>
                      <a:pt x="119" y="132"/>
                    </a:cubicBezTo>
                    <a:lnTo>
                      <a:pt x="119" y="132"/>
                    </a:lnTo>
                    <a:cubicBezTo>
                      <a:pt x="118" y="132"/>
                      <a:pt x="117" y="132"/>
                      <a:pt x="116" y="131"/>
                    </a:cubicBezTo>
                    <a:lnTo>
                      <a:pt x="116" y="131"/>
                    </a:lnTo>
                    <a:cubicBezTo>
                      <a:pt x="124" y="124"/>
                      <a:pt x="133" y="115"/>
                      <a:pt x="137" y="105"/>
                    </a:cubicBezTo>
                    <a:lnTo>
                      <a:pt x="137" y="105"/>
                    </a:lnTo>
                    <a:cubicBezTo>
                      <a:pt x="146" y="87"/>
                      <a:pt x="121" y="71"/>
                      <a:pt x="111" y="86"/>
                    </a:cubicBezTo>
                    <a:lnTo>
                      <a:pt x="111" y="86"/>
                    </a:lnTo>
                    <a:cubicBezTo>
                      <a:pt x="109" y="82"/>
                      <a:pt x="104" y="79"/>
                      <a:pt x="98" y="80"/>
                    </a:cubicBezTo>
                    <a:lnTo>
                      <a:pt x="98" y="80"/>
                    </a:lnTo>
                    <a:cubicBezTo>
                      <a:pt x="82" y="81"/>
                      <a:pt x="66" y="80"/>
                      <a:pt x="51" y="76"/>
                    </a:cubicBezTo>
                    <a:lnTo>
                      <a:pt x="51" y="20"/>
                    </a:lnTo>
                    <a:lnTo>
                      <a:pt x="51" y="20"/>
                    </a:lnTo>
                    <a:cubicBezTo>
                      <a:pt x="51" y="0"/>
                      <a:pt x="19" y="0"/>
                      <a:pt x="19" y="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24" name="Freeform 398">
              <a:extLst>
                <a:ext uri="{FF2B5EF4-FFF2-40B4-BE49-F238E27FC236}">
                  <a16:creationId xmlns:a16="http://schemas.microsoft.com/office/drawing/2014/main" id="{D89CAFC7-7BA8-1F4E-BEF7-C1253D32916F}"/>
                </a:ext>
              </a:extLst>
            </p:cNvPr>
            <p:cNvSpPr>
              <a:spLocks noChangeArrowheads="1"/>
            </p:cNvSpPr>
            <p:nvPr/>
          </p:nvSpPr>
          <p:spPr bwMode="auto">
            <a:xfrm rot="759599">
              <a:off x="6122886" y="5166261"/>
              <a:ext cx="549171" cy="973725"/>
            </a:xfrm>
            <a:custGeom>
              <a:avLst/>
              <a:gdLst>
                <a:gd name="T0" fmla="*/ 1036 w 1147"/>
                <a:gd name="T1" fmla="*/ 674 h 2033"/>
                <a:gd name="T2" fmla="*/ 572 w 1147"/>
                <a:gd name="T3" fmla="*/ 1214 h 2033"/>
                <a:gd name="T4" fmla="*/ 573 w 1147"/>
                <a:gd name="T5" fmla="*/ 1166 h 2033"/>
                <a:gd name="T6" fmla="*/ 575 w 1147"/>
                <a:gd name="T7" fmla="*/ 1168 h 2033"/>
                <a:gd name="T8" fmla="*/ 64 w 1147"/>
                <a:gd name="T9" fmla="*/ 1025 h 2033"/>
                <a:gd name="T10" fmla="*/ 116 w 1147"/>
                <a:gd name="T11" fmla="*/ 968 h 2033"/>
                <a:gd name="T12" fmla="*/ 127 w 1147"/>
                <a:gd name="T13" fmla="*/ 1006 h 2033"/>
                <a:gd name="T14" fmla="*/ 102 w 1147"/>
                <a:gd name="T15" fmla="*/ 1046 h 2033"/>
                <a:gd name="T16" fmla="*/ 416 w 1147"/>
                <a:gd name="T17" fmla="*/ 99 h 2033"/>
                <a:gd name="T18" fmla="*/ 442 w 1147"/>
                <a:gd name="T19" fmla="*/ 97 h 2033"/>
                <a:gd name="T20" fmla="*/ 459 w 1147"/>
                <a:gd name="T21" fmla="*/ 115 h 2033"/>
                <a:gd name="T22" fmla="*/ 416 w 1147"/>
                <a:gd name="T23" fmla="*/ 99 h 2033"/>
                <a:gd name="T24" fmla="*/ 718 w 1147"/>
                <a:gd name="T25" fmla="*/ 122 h 2033"/>
                <a:gd name="T26" fmla="*/ 700 w 1147"/>
                <a:gd name="T27" fmla="*/ 95 h 2033"/>
                <a:gd name="T28" fmla="*/ 733 w 1147"/>
                <a:gd name="T29" fmla="*/ 67 h 2033"/>
                <a:gd name="T30" fmla="*/ 796 w 1147"/>
                <a:gd name="T31" fmla="*/ 337 h 2033"/>
                <a:gd name="T32" fmla="*/ 827 w 1147"/>
                <a:gd name="T33" fmla="*/ 358 h 2033"/>
                <a:gd name="T34" fmla="*/ 778 w 1147"/>
                <a:gd name="T35" fmla="*/ 408 h 2033"/>
                <a:gd name="T36" fmla="*/ 773 w 1147"/>
                <a:gd name="T37" fmla="*/ 356 h 2033"/>
                <a:gd name="T38" fmla="*/ 1059 w 1147"/>
                <a:gd name="T39" fmla="*/ 597 h 2033"/>
                <a:gd name="T40" fmla="*/ 988 w 1147"/>
                <a:gd name="T41" fmla="*/ 676 h 2033"/>
                <a:gd name="T42" fmla="*/ 757 w 1147"/>
                <a:gd name="T43" fmla="*/ 458 h 2033"/>
                <a:gd name="T44" fmla="*/ 876 w 1147"/>
                <a:gd name="T45" fmla="*/ 364 h 2033"/>
                <a:gd name="T46" fmla="*/ 789 w 1147"/>
                <a:gd name="T47" fmla="*/ 315 h 2033"/>
                <a:gd name="T48" fmla="*/ 723 w 1147"/>
                <a:gd name="T49" fmla="*/ 421 h 2033"/>
                <a:gd name="T50" fmla="*/ 615 w 1147"/>
                <a:gd name="T51" fmla="*/ 613 h 2033"/>
                <a:gd name="T52" fmla="*/ 556 w 1147"/>
                <a:gd name="T53" fmla="*/ 362 h 2033"/>
                <a:gd name="T54" fmla="*/ 743 w 1147"/>
                <a:gd name="T55" fmla="*/ 165 h 2033"/>
                <a:gd name="T56" fmla="*/ 661 w 1147"/>
                <a:gd name="T57" fmla="*/ 42 h 2033"/>
                <a:gd name="T58" fmla="*/ 650 w 1147"/>
                <a:gd name="T59" fmla="*/ 82 h 2033"/>
                <a:gd name="T60" fmla="*/ 651 w 1147"/>
                <a:gd name="T61" fmla="*/ 118 h 2033"/>
                <a:gd name="T62" fmla="*/ 480 w 1147"/>
                <a:gd name="T63" fmla="*/ 181 h 2033"/>
                <a:gd name="T64" fmla="*/ 442 w 1147"/>
                <a:gd name="T65" fmla="*/ 47 h 2033"/>
                <a:gd name="T66" fmla="*/ 439 w 1147"/>
                <a:gd name="T67" fmla="*/ 208 h 2033"/>
                <a:gd name="T68" fmla="*/ 577 w 1147"/>
                <a:gd name="T69" fmla="*/ 679 h 2033"/>
                <a:gd name="T70" fmla="*/ 258 w 1147"/>
                <a:gd name="T71" fmla="*/ 1340 h 2033"/>
                <a:gd name="T72" fmla="*/ 156 w 1147"/>
                <a:gd name="T73" fmla="*/ 1056 h 2033"/>
                <a:gd name="T74" fmla="*/ 74 w 1147"/>
                <a:gd name="T75" fmla="*/ 946 h 2033"/>
                <a:gd name="T76" fmla="*/ 29 w 1147"/>
                <a:gd name="T77" fmla="*/ 1075 h 2033"/>
                <a:gd name="T78" fmla="*/ 212 w 1147"/>
                <a:gd name="T79" fmla="*/ 1282 h 2033"/>
                <a:gd name="T80" fmla="*/ 223 w 1147"/>
                <a:gd name="T81" fmla="*/ 1465 h 2033"/>
                <a:gd name="T82" fmla="*/ 231 w 1147"/>
                <a:gd name="T83" fmla="*/ 2001 h 2033"/>
                <a:gd name="T84" fmla="*/ 537 w 1147"/>
                <a:gd name="T85" fmla="*/ 1257 h 2033"/>
                <a:gd name="T86" fmla="*/ 608 w 1147"/>
                <a:gd name="T87" fmla="*/ 1131 h 2033"/>
                <a:gd name="T88" fmla="*/ 514 w 1147"/>
                <a:gd name="T89" fmla="*/ 1157 h 2033"/>
                <a:gd name="T90" fmla="*/ 302 w 1147"/>
                <a:gd name="T91" fmla="*/ 1368 h 2033"/>
                <a:gd name="T92" fmla="*/ 406 w 1147"/>
                <a:gd name="T93" fmla="*/ 1105 h 2033"/>
                <a:gd name="T94" fmla="*/ 1004 w 1147"/>
                <a:gd name="T95" fmla="*/ 722 h 2033"/>
                <a:gd name="T96" fmla="*/ 1132 w 1147"/>
                <a:gd name="T97" fmla="*/ 701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47" h="2033">
                  <a:moveTo>
                    <a:pt x="1060" y="703"/>
                  </a:moveTo>
                  <a:lnTo>
                    <a:pt x="1060" y="703"/>
                  </a:lnTo>
                  <a:cubicBezTo>
                    <a:pt x="1045" y="704"/>
                    <a:pt x="1037" y="687"/>
                    <a:pt x="1036" y="674"/>
                  </a:cubicBezTo>
                  <a:lnTo>
                    <a:pt x="1036" y="674"/>
                  </a:lnTo>
                  <a:cubicBezTo>
                    <a:pt x="1036" y="657"/>
                    <a:pt x="1053" y="646"/>
                    <a:pt x="1069" y="645"/>
                  </a:cubicBezTo>
                  <a:lnTo>
                    <a:pt x="1069" y="645"/>
                  </a:lnTo>
                  <a:cubicBezTo>
                    <a:pt x="1086" y="668"/>
                    <a:pt x="1099" y="702"/>
                    <a:pt x="1060" y="703"/>
                  </a:cubicBezTo>
                  <a:close/>
                  <a:moveTo>
                    <a:pt x="572" y="1214"/>
                  </a:moveTo>
                  <a:lnTo>
                    <a:pt x="572" y="1214"/>
                  </a:lnTo>
                  <a:cubicBezTo>
                    <a:pt x="564" y="1220"/>
                    <a:pt x="553" y="1209"/>
                    <a:pt x="551" y="1203"/>
                  </a:cubicBezTo>
                  <a:lnTo>
                    <a:pt x="551" y="1203"/>
                  </a:lnTo>
                  <a:cubicBezTo>
                    <a:pt x="546" y="1188"/>
                    <a:pt x="561" y="1173"/>
                    <a:pt x="573" y="1166"/>
                  </a:cubicBezTo>
                  <a:lnTo>
                    <a:pt x="573" y="1166"/>
                  </a:lnTo>
                  <a:lnTo>
                    <a:pt x="573" y="1166"/>
                  </a:lnTo>
                  <a:lnTo>
                    <a:pt x="573" y="1166"/>
                  </a:lnTo>
                  <a:cubicBezTo>
                    <a:pt x="574" y="1166"/>
                    <a:pt x="574" y="1167"/>
                    <a:pt x="575" y="1168"/>
                  </a:cubicBezTo>
                  <a:lnTo>
                    <a:pt x="575" y="1168"/>
                  </a:lnTo>
                  <a:cubicBezTo>
                    <a:pt x="578" y="1178"/>
                    <a:pt x="582" y="1207"/>
                    <a:pt x="572" y="1214"/>
                  </a:cubicBezTo>
                  <a:close/>
                  <a:moveTo>
                    <a:pt x="64" y="1025"/>
                  </a:moveTo>
                  <a:lnTo>
                    <a:pt x="64" y="1025"/>
                  </a:lnTo>
                  <a:cubicBezTo>
                    <a:pt x="66" y="1010"/>
                    <a:pt x="75" y="1000"/>
                    <a:pt x="86" y="991"/>
                  </a:cubicBezTo>
                  <a:lnTo>
                    <a:pt x="86" y="991"/>
                  </a:lnTo>
                  <a:cubicBezTo>
                    <a:pt x="99" y="992"/>
                    <a:pt x="114" y="985"/>
                    <a:pt x="116" y="968"/>
                  </a:cubicBezTo>
                  <a:lnTo>
                    <a:pt x="116" y="968"/>
                  </a:lnTo>
                  <a:cubicBezTo>
                    <a:pt x="117" y="955"/>
                    <a:pt x="127" y="975"/>
                    <a:pt x="130" y="979"/>
                  </a:cubicBezTo>
                  <a:lnTo>
                    <a:pt x="130" y="979"/>
                  </a:lnTo>
                  <a:cubicBezTo>
                    <a:pt x="132" y="988"/>
                    <a:pt x="129" y="997"/>
                    <a:pt x="127" y="1006"/>
                  </a:cubicBezTo>
                  <a:lnTo>
                    <a:pt x="127" y="1006"/>
                  </a:lnTo>
                  <a:cubicBezTo>
                    <a:pt x="122" y="1018"/>
                    <a:pt x="115" y="1031"/>
                    <a:pt x="107" y="1042"/>
                  </a:cubicBezTo>
                  <a:lnTo>
                    <a:pt x="107" y="1042"/>
                  </a:lnTo>
                  <a:cubicBezTo>
                    <a:pt x="105" y="1043"/>
                    <a:pt x="103" y="1045"/>
                    <a:pt x="102" y="1046"/>
                  </a:cubicBezTo>
                  <a:lnTo>
                    <a:pt x="102" y="1046"/>
                  </a:lnTo>
                  <a:cubicBezTo>
                    <a:pt x="101" y="1048"/>
                    <a:pt x="100" y="1049"/>
                    <a:pt x="99" y="1050"/>
                  </a:cubicBezTo>
                  <a:lnTo>
                    <a:pt x="99" y="1050"/>
                  </a:lnTo>
                  <a:cubicBezTo>
                    <a:pt x="80" y="1069"/>
                    <a:pt x="61" y="1043"/>
                    <a:pt x="64" y="1025"/>
                  </a:cubicBezTo>
                  <a:close/>
                  <a:moveTo>
                    <a:pt x="416" y="99"/>
                  </a:moveTo>
                  <a:lnTo>
                    <a:pt x="416" y="99"/>
                  </a:lnTo>
                  <a:cubicBezTo>
                    <a:pt x="423" y="103"/>
                    <a:pt x="432" y="104"/>
                    <a:pt x="440" y="98"/>
                  </a:cubicBezTo>
                  <a:lnTo>
                    <a:pt x="440" y="98"/>
                  </a:lnTo>
                  <a:cubicBezTo>
                    <a:pt x="440" y="98"/>
                    <a:pt x="441" y="98"/>
                    <a:pt x="442" y="97"/>
                  </a:cubicBezTo>
                  <a:lnTo>
                    <a:pt x="442" y="97"/>
                  </a:lnTo>
                  <a:cubicBezTo>
                    <a:pt x="444" y="98"/>
                    <a:pt x="447" y="97"/>
                    <a:pt x="449" y="97"/>
                  </a:cubicBezTo>
                  <a:lnTo>
                    <a:pt x="449" y="97"/>
                  </a:lnTo>
                  <a:cubicBezTo>
                    <a:pt x="456" y="100"/>
                    <a:pt x="459" y="109"/>
                    <a:pt x="459" y="115"/>
                  </a:cubicBezTo>
                  <a:lnTo>
                    <a:pt x="459" y="115"/>
                  </a:lnTo>
                  <a:cubicBezTo>
                    <a:pt x="460" y="132"/>
                    <a:pt x="443" y="151"/>
                    <a:pt x="430" y="159"/>
                  </a:cubicBezTo>
                  <a:lnTo>
                    <a:pt x="430" y="159"/>
                  </a:lnTo>
                  <a:cubicBezTo>
                    <a:pt x="413" y="171"/>
                    <a:pt x="398" y="115"/>
                    <a:pt x="416" y="99"/>
                  </a:cubicBezTo>
                  <a:close/>
                  <a:moveTo>
                    <a:pt x="726" y="112"/>
                  </a:moveTo>
                  <a:lnTo>
                    <a:pt x="726" y="112"/>
                  </a:lnTo>
                  <a:cubicBezTo>
                    <a:pt x="724" y="115"/>
                    <a:pt x="721" y="119"/>
                    <a:pt x="718" y="122"/>
                  </a:cubicBezTo>
                  <a:lnTo>
                    <a:pt x="718" y="122"/>
                  </a:lnTo>
                  <a:cubicBezTo>
                    <a:pt x="716" y="123"/>
                    <a:pt x="715" y="124"/>
                    <a:pt x="715" y="125"/>
                  </a:cubicBezTo>
                  <a:lnTo>
                    <a:pt x="715" y="125"/>
                  </a:lnTo>
                  <a:cubicBezTo>
                    <a:pt x="707" y="117"/>
                    <a:pt x="703" y="105"/>
                    <a:pt x="700" y="95"/>
                  </a:cubicBezTo>
                  <a:lnTo>
                    <a:pt x="700" y="95"/>
                  </a:lnTo>
                  <a:cubicBezTo>
                    <a:pt x="697" y="84"/>
                    <a:pt x="705" y="56"/>
                    <a:pt x="722" y="64"/>
                  </a:cubicBezTo>
                  <a:lnTo>
                    <a:pt x="722" y="64"/>
                  </a:lnTo>
                  <a:cubicBezTo>
                    <a:pt x="726" y="66"/>
                    <a:pt x="729" y="66"/>
                    <a:pt x="733" y="67"/>
                  </a:cubicBezTo>
                  <a:lnTo>
                    <a:pt x="733" y="67"/>
                  </a:lnTo>
                  <a:cubicBezTo>
                    <a:pt x="741" y="79"/>
                    <a:pt x="732" y="102"/>
                    <a:pt x="726" y="112"/>
                  </a:cubicBezTo>
                  <a:close/>
                  <a:moveTo>
                    <a:pt x="773" y="356"/>
                  </a:moveTo>
                  <a:lnTo>
                    <a:pt x="773" y="356"/>
                  </a:lnTo>
                  <a:cubicBezTo>
                    <a:pt x="786" y="357"/>
                    <a:pt x="794" y="347"/>
                    <a:pt x="796" y="337"/>
                  </a:cubicBezTo>
                  <a:lnTo>
                    <a:pt x="796" y="337"/>
                  </a:lnTo>
                  <a:cubicBezTo>
                    <a:pt x="799" y="340"/>
                    <a:pt x="804" y="341"/>
                    <a:pt x="811" y="341"/>
                  </a:cubicBezTo>
                  <a:lnTo>
                    <a:pt x="811" y="341"/>
                  </a:lnTo>
                  <a:cubicBezTo>
                    <a:pt x="822" y="339"/>
                    <a:pt x="826" y="348"/>
                    <a:pt x="827" y="358"/>
                  </a:cubicBezTo>
                  <a:lnTo>
                    <a:pt x="827" y="358"/>
                  </a:lnTo>
                  <a:cubicBezTo>
                    <a:pt x="828" y="374"/>
                    <a:pt x="807" y="388"/>
                    <a:pt x="796" y="396"/>
                  </a:cubicBezTo>
                  <a:lnTo>
                    <a:pt x="796" y="396"/>
                  </a:lnTo>
                  <a:cubicBezTo>
                    <a:pt x="790" y="400"/>
                    <a:pt x="785" y="404"/>
                    <a:pt x="778" y="408"/>
                  </a:cubicBezTo>
                  <a:lnTo>
                    <a:pt x="778" y="408"/>
                  </a:lnTo>
                  <a:cubicBezTo>
                    <a:pt x="770" y="413"/>
                    <a:pt x="770" y="408"/>
                    <a:pt x="767" y="401"/>
                  </a:cubicBezTo>
                  <a:lnTo>
                    <a:pt x="767" y="401"/>
                  </a:lnTo>
                  <a:cubicBezTo>
                    <a:pt x="763" y="391"/>
                    <a:pt x="755" y="355"/>
                    <a:pt x="773" y="356"/>
                  </a:cubicBezTo>
                  <a:close/>
                  <a:moveTo>
                    <a:pt x="1092" y="598"/>
                  </a:moveTo>
                  <a:lnTo>
                    <a:pt x="1092" y="598"/>
                  </a:lnTo>
                  <a:cubicBezTo>
                    <a:pt x="1082" y="588"/>
                    <a:pt x="1068" y="590"/>
                    <a:pt x="1059" y="597"/>
                  </a:cubicBezTo>
                  <a:lnTo>
                    <a:pt x="1059" y="597"/>
                  </a:lnTo>
                  <a:cubicBezTo>
                    <a:pt x="1025" y="602"/>
                    <a:pt x="995" y="626"/>
                    <a:pt x="989" y="662"/>
                  </a:cubicBezTo>
                  <a:lnTo>
                    <a:pt x="989" y="662"/>
                  </a:lnTo>
                  <a:cubicBezTo>
                    <a:pt x="988" y="667"/>
                    <a:pt x="988" y="671"/>
                    <a:pt x="988" y="676"/>
                  </a:cubicBezTo>
                  <a:lnTo>
                    <a:pt x="988" y="676"/>
                  </a:lnTo>
                  <a:cubicBezTo>
                    <a:pt x="793" y="729"/>
                    <a:pt x="619" y="827"/>
                    <a:pt x="475" y="964"/>
                  </a:cubicBezTo>
                  <a:lnTo>
                    <a:pt x="475" y="964"/>
                  </a:lnTo>
                  <a:cubicBezTo>
                    <a:pt x="565" y="793"/>
                    <a:pt x="665" y="626"/>
                    <a:pt x="757" y="458"/>
                  </a:cubicBezTo>
                  <a:lnTo>
                    <a:pt x="757" y="458"/>
                  </a:lnTo>
                  <a:cubicBezTo>
                    <a:pt x="768" y="462"/>
                    <a:pt x="781" y="462"/>
                    <a:pt x="796" y="454"/>
                  </a:cubicBezTo>
                  <a:lnTo>
                    <a:pt x="796" y="454"/>
                  </a:lnTo>
                  <a:cubicBezTo>
                    <a:pt x="830" y="436"/>
                    <a:pt x="872" y="405"/>
                    <a:pt x="876" y="364"/>
                  </a:cubicBezTo>
                  <a:lnTo>
                    <a:pt x="876" y="364"/>
                  </a:lnTo>
                  <a:cubicBezTo>
                    <a:pt x="878" y="328"/>
                    <a:pt x="851" y="287"/>
                    <a:pt x="811" y="292"/>
                  </a:cubicBezTo>
                  <a:lnTo>
                    <a:pt x="811" y="292"/>
                  </a:lnTo>
                  <a:cubicBezTo>
                    <a:pt x="798" y="294"/>
                    <a:pt x="790" y="304"/>
                    <a:pt x="789" y="315"/>
                  </a:cubicBezTo>
                  <a:lnTo>
                    <a:pt x="789" y="315"/>
                  </a:lnTo>
                  <a:cubicBezTo>
                    <a:pt x="785" y="310"/>
                    <a:pt x="779" y="308"/>
                    <a:pt x="773" y="307"/>
                  </a:cubicBezTo>
                  <a:lnTo>
                    <a:pt x="773" y="307"/>
                  </a:lnTo>
                  <a:cubicBezTo>
                    <a:pt x="712" y="304"/>
                    <a:pt x="702" y="374"/>
                    <a:pt x="723" y="421"/>
                  </a:cubicBezTo>
                  <a:lnTo>
                    <a:pt x="723" y="421"/>
                  </a:lnTo>
                  <a:cubicBezTo>
                    <a:pt x="721" y="422"/>
                    <a:pt x="719" y="424"/>
                    <a:pt x="718" y="427"/>
                  </a:cubicBezTo>
                  <a:lnTo>
                    <a:pt x="718" y="427"/>
                  </a:lnTo>
                  <a:cubicBezTo>
                    <a:pt x="684" y="489"/>
                    <a:pt x="649" y="550"/>
                    <a:pt x="615" y="613"/>
                  </a:cubicBezTo>
                  <a:lnTo>
                    <a:pt x="615" y="613"/>
                  </a:lnTo>
                  <a:cubicBezTo>
                    <a:pt x="600" y="529"/>
                    <a:pt x="580" y="448"/>
                    <a:pt x="554" y="368"/>
                  </a:cubicBezTo>
                  <a:lnTo>
                    <a:pt x="554" y="368"/>
                  </a:lnTo>
                  <a:cubicBezTo>
                    <a:pt x="555" y="367"/>
                    <a:pt x="555" y="364"/>
                    <a:pt x="556" y="362"/>
                  </a:cubicBezTo>
                  <a:lnTo>
                    <a:pt x="556" y="362"/>
                  </a:lnTo>
                  <a:cubicBezTo>
                    <a:pt x="575" y="281"/>
                    <a:pt x="617" y="212"/>
                    <a:pt x="680" y="158"/>
                  </a:cubicBezTo>
                  <a:lnTo>
                    <a:pt x="680" y="158"/>
                  </a:lnTo>
                  <a:cubicBezTo>
                    <a:pt x="697" y="174"/>
                    <a:pt x="720" y="180"/>
                    <a:pt x="743" y="165"/>
                  </a:cubicBezTo>
                  <a:lnTo>
                    <a:pt x="743" y="165"/>
                  </a:lnTo>
                  <a:cubicBezTo>
                    <a:pt x="781" y="139"/>
                    <a:pt x="801" y="68"/>
                    <a:pt x="767" y="32"/>
                  </a:cubicBezTo>
                  <a:lnTo>
                    <a:pt x="767" y="32"/>
                  </a:lnTo>
                  <a:cubicBezTo>
                    <a:pt x="739" y="2"/>
                    <a:pt x="679" y="0"/>
                    <a:pt x="661" y="42"/>
                  </a:cubicBezTo>
                  <a:lnTo>
                    <a:pt x="661" y="42"/>
                  </a:lnTo>
                  <a:cubicBezTo>
                    <a:pt x="659" y="47"/>
                    <a:pt x="659" y="51"/>
                    <a:pt x="659" y="55"/>
                  </a:cubicBezTo>
                  <a:lnTo>
                    <a:pt x="659" y="55"/>
                  </a:lnTo>
                  <a:cubicBezTo>
                    <a:pt x="655" y="63"/>
                    <a:pt x="652" y="72"/>
                    <a:pt x="650" y="82"/>
                  </a:cubicBezTo>
                  <a:lnTo>
                    <a:pt x="650" y="82"/>
                  </a:lnTo>
                  <a:cubicBezTo>
                    <a:pt x="649" y="93"/>
                    <a:pt x="650" y="105"/>
                    <a:pt x="654" y="116"/>
                  </a:cubicBezTo>
                  <a:lnTo>
                    <a:pt x="654" y="116"/>
                  </a:lnTo>
                  <a:cubicBezTo>
                    <a:pt x="653" y="117"/>
                    <a:pt x="652" y="118"/>
                    <a:pt x="651" y="118"/>
                  </a:cubicBezTo>
                  <a:lnTo>
                    <a:pt x="651" y="118"/>
                  </a:lnTo>
                  <a:cubicBezTo>
                    <a:pt x="595" y="165"/>
                    <a:pt x="553" y="225"/>
                    <a:pt x="527" y="292"/>
                  </a:cubicBezTo>
                  <a:lnTo>
                    <a:pt x="527" y="292"/>
                  </a:lnTo>
                  <a:cubicBezTo>
                    <a:pt x="513" y="255"/>
                    <a:pt x="497" y="217"/>
                    <a:pt x="480" y="181"/>
                  </a:cubicBezTo>
                  <a:lnTo>
                    <a:pt x="480" y="181"/>
                  </a:lnTo>
                  <a:cubicBezTo>
                    <a:pt x="500" y="159"/>
                    <a:pt x="511" y="128"/>
                    <a:pt x="507" y="102"/>
                  </a:cubicBezTo>
                  <a:lnTo>
                    <a:pt x="507" y="102"/>
                  </a:lnTo>
                  <a:cubicBezTo>
                    <a:pt x="502" y="71"/>
                    <a:pt x="472" y="46"/>
                    <a:pt x="442" y="47"/>
                  </a:cubicBezTo>
                  <a:lnTo>
                    <a:pt x="442" y="47"/>
                  </a:lnTo>
                  <a:cubicBezTo>
                    <a:pt x="339" y="27"/>
                    <a:pt x="332" y="220"/>
                    <a:pt x="429" y="211"/>
                  </a:cubicBezTo>
                  <a:lnTo>
                    <a:pt x="429" y="211"/>
                  </a:lnTo>
                  <a:cubicBezTo>
                    <a:pt x="433" y="210"/>
                    <a:pt x="436" y="209"/>
                    <a:pt x="439" y="208"/>
                  </a:cubicBezTo>
                  <a:lnTo>
                    <a:pt x="439" y="208"/>
                  </a:lnTo>
                  <a:cubicBezTo>
                    <a:pt x="507" y="357"/>
                    <a:pt x="552" y="511"/>
                    <a:pt x="575" y="673"/>
                  </a:cubicBezTo>
                  <a:lnTo>
                    <a:pt x="575" y="673"/>
                  </a:lnTo>
                  <a:cubicBezTo>
                    <a:pt x="575" y="675"/>
                    <a:pt x="577" y="677"/>
                    <a:pt x="577" y="679"/>
                  </a:cubicBezTo>
                  <a:lnTo>
                    <a:pt x="577" y="679"/>
                  </a:lnTo>
                  <a:cubicBezTo>
                    <a:pt x="483" y="847"/>
                    <a:pt x="390" y="1017"/>
                    <a:pt x="313" y="1193"/>
                  </a:cubicBezTo>
                  <a:lnTo>
                    <a:pt x="313" y="1193"/>
                  </a:lnTo>
                  <a:cubicBezTo>
                    <a:pt x="292" y="1241"/>
                    <a:pt x="273" y="1290"/>
                    <a:pt x="258" y="1340"/>
                  </a:cubicBezTo>
                  <a:lnTo>
                    <a:pt x="258" y="1340"/>
                  </a:lnTo>
                  <a:cubicBezTo>
                    <a:pt x="258" y="1300"/>
                    <a:pt x="259" y="1259"/>
                    <a:pt x="251" y="1221"/>
                  </a:cubicBezTo>
                  <a:lnTo>
                    <a:pt x="251" y="1221"/>
                  </a:lnTo>
                  <a:cubicBezTo>
                    <a:pt x="239" y="1157"/>
                    <a:pt x="201" y="1101"/>
                    <a:pt x="156" y="1056"/>
                  </a:cubicBezTo>
                  <a:lnTo>
                    <a:pt x="156" y="1056"/>
                  </a:lnTo>
                  <a:cubicBezTo>
                    <a:pt x="178" y="1022"/>
                    <a:pt x="191" y="974"/>
                    <a:pt x="164" y="941"/>
                  </a:cubicBezTo>
                  <a:lnTo>
                    <a:pt x="164" y="941"/>
                  </a:lnTo>
                  <a:cubicBezTo>
                    <a:pt x="137" y="908"/>
                    <a:pt x="92" y="914"/>
                    <a:pt x="74" y="946"/>
                  </a:cubicBezTo>
                  <a:lnTo>
                    <a:pt x="74" y="946"/>
                  </a:lnTo>
                  <a:cubicBezTo>
                    <a:pt x="69" y="945"/>
                    <a:pt x="63" y="947"/>
                    <a:pt x="57" y="951"/>
                  </a:cubicBezTo>
                  <a:lnTo>
                    <a:pt x="57" y="951"/>
                  </a:lnTo>
                  <a:cubicBezTo>
                    <a:pt x="19" y="981"/>
                    <a:pt x="0" y="1032"/>
                    <a:pt x="29" y="1075"/>
                  </a:cubicBezTo>
                  <a:lnTo>
                    <a:pt x="29" y="1075"/>
                  </a:lnTo>
                  <a:cubicBezTo>
                    <a:pt x="52" y="1110"/>
                    <a:pt x="92" y="1111"/>
                    <a:pt x="122" y="1092"/>
                  </a:cubicBezTo>
                  <a:lnTo>
                    <a:pt x="122" y="1092"/>
                  </a:lnTo>
                  <a:cubicBezTo>
                    <a:pt x="174" y="1145"/>
                    <a:pt x="202" y="1207"/>
                    <a:pt x="212" y="1282"/>
                  </a:cubicBezTo>
                  <a:lnTo>
                    <a:pt x="212" y="1282"/>
                  </a:lnTo>
                  <a:cubicBezTo>
                    <a:pt x="219" y="1340"/>
                    <a:pt x="205" y="1400"/>
                    <a:pt x="221" y="1458"/>
                  </a:cubicBezTo>
                  <a:lnTo>
                    <a:pt x="221" y="1458"/>
                  </a:lnTo>
                  <a:cubicBezTo>
                    <a:pt x="221" y="1460"/>
                    <a:pt x="222" y="1463"/>
                    <a:pt x="223" y="1465"/>
                  </a:cubicBezTo>
                  <a:lnTo>
                    <a:pt x="223" y="1465"/>
                  </a:lnTo>
                  <a:cubicBezTo>
                    <a:pt x="182" y="1640"/>
                    <a:pt x="170" y="1822"/>
                    <a:pt x="182" y="2001"/>
                  </a:cubicBezTo>
                  <a:lnTo>
                    <a:pt x="182" y="2001"/>
                  </a:lnTo>
                  <a:cubicBezTo>
                    <a:pt x="184" y="2032"/>
                    <a:pt x="233" y="2032"/>
                    <a:pt x="231" y="2001"/>
                  </a:cubicBezTo>
                  <a:lnTo>
                    <a:pt x="231" y="2001"/>
                  </a:lnTo>
                  <a:cubicBezTo>
                    <a:pt x="219" y="1828"/>
                    <a:pt x="232" y="1657"/>
                    <a:pt x="270" y="1491"/>
                  </a:cubicBezTo>
                  <a:lnTo>
                    <a:pt x="270" y="1491"/>
                  </a:lnTo>
                  <a:cubicBezTo>
                    <a:pt x="335" y="1387"/>
                    <a:pt x="426" y="1308"/>
                    <a:pt x="537" y="1257"/>
                  </a:cubicBezTo>
                  <a:lnTo>
                    <a:pt x="537" y="1257"/>
                  </a:lnTo>
                  <a:cubicBezTo>
                    <a:pt x="559" y="1268"/>
                    <a:pt x="588" y="1268"/>
                    <a:pt x="605" y="1250"/>
                  </a:cubicBezTo>
                  <a:lnTo>
                    <a:pt x="605" y="1250"/>
                  </a:lnTo>
                  <a:cubicBezTo>
                    <a:pt x="633" y="1221"/>
                    <a:pt x="635" y="1162"/>
                    <a:pt x="608" y="1131"/>
                  </a:cubicBezTo>
                  <a:lnTo>
                    <a:pt x="608" y="1131"/>
                  </a:lnTo>
                  <a:cubicBezTo>
                    <a:pt x="583" y="1100"/>
                    <a:pt x="524" y="1103"/>
                    <a:pt x="514" y="1147"/>
                  </a:cubicBezTo>
                  <a:lnTo>
                    <a:pt x="514" y="1147"/>
                  </a:lnTo>
                  <a:cubicBezTo>
                    <a:pt x="514" y="1151"/>
                    <a:pt x="514" y="1154"/>
                    <a:pt x="514" y="1157"/>
                  </a:cubicBezTo>
                  <a:lnTo>
                    <a:pt x="514" y="1157"/>
                  </a:lnTo>
                  <a:cubicBezTo>
                    <a:pt x="503" y="1176"/>
                    <a:pt x="500" y="1197"/>
                    <a:pt x="505" y="1218"/>
                  </a:cubicBezTo>
                  <a:lnTo>
                    <a:pt x="505" y="1218"/>
                  </a:lnTo>
                  <a:cubicBezTo>
                    <a:pt x="428" y="1255"/>
                    <a:pt x="359" y="1306"/>
                    <a:pt x="302" y="1368"/>
                  </a:cubicBezTo>
                  <a:lnTo>
                    <a:pt x="302" y="1368"/>
                  </a:lnTo>
                  <a:cubicBezTo>
                    <a:pt x="321" y="1305"/>
                    <a:pt x="344" y="1242"/>
                    <a:pt x="371" y="1181"/>
                  </a:cubicBezTo>
                  <a:lnTo>
                    <a:pt x="371" y="1181"/>
                  </a:lnTo>
                  <a:cubicBezTo>
                    <a:pt x="382" y="1156"/>
                    <a:pt x="394" y="1130"/>
                    <a:pt x="406" y="1105"/>
                  </a:cubicBezTo>
                  <a:lnTo>
                    <a:pt x="406" y="1105"/>
                  </a:lnTo>
                  <a:cubicBezTo>
                    <a:pt x="410" y="1104"/>
                    <a:pt x="414" y="1102"/>
                    <a:pt x="419" y="1097"/>
                  </a:cubicBezTo>
                  <a:lnTo>
                    <a:pt x="419" y="1097"/>
                  </a:lnTo>
                  <a:cubicBezTo>
                    <a:pt x="573" y="912"/>
                    <a:pt x="771" y="784"/>
                    <a:pt x="1004" y="722"/>
                  </a:cubicBezTo>
                  <a:lnTo>
                    <a:pt x="1004" y="722"/>
                  </a:lnTo>
                  <a:cubicBezTo>
                    <a:pt x="1013" y="734"/>
                    <a:pt x="1026" y="744"/>
                    <a:pt x="1042" y="750"/>
                  </a:cubicBezTo>
                  <a:lnTo>
                    <a:pt x="1042" y="750"/>
                  </a:lnTo>
                  <a:cubicBezTo>
                    <a:pt x="1081" y="762"/>
                    <a:pt x="1119" y="736"/>
                    <a:pt x="1132" y="701"/>
                  </a:cubicBezTo>
                  <a:lnTo>
                    <a:pt x="1132" y="701"/>
                  </a:lnTo>
                  <a:cubicBezTo>
                    <a:pt x="1146" y="664"/>
                    <a:pt x="1119" y="621"/>
                    <a:pt x="1092" y="598"/>
                  </a:cubicBezTo>
                  <a:close/>
                </a:path>
              </a:pathLst>
            </a:custGeom>
            <a:solidFill>
              <a:schemeClr val="accent6"/>
            </a:solidFill>
            <a:ln>
              <a:noFill/>
            </a:ln>
            <a:effectLst/>
          </p:spPr>
          <p:txBody>
            <a:bodyPr wrap="none" anchor="ctr"/>
            <a:lstStyle/>
            <a:p>
              <a:endParaRPr lang="es-ES_tradnl" sz="919"/>
            </a:p>
          </p:txBody>
        </p:sp>
        <p:sp>
          <p:nvSpPr>
            <p:cNvPr id="25" name="Freeform 399">
              <a:extLst>
                <a:ext uri="{FF2B5EF4-FFF2-40B4-BE49-F238E27FC236}">
                  <a16:creationId xmlns:a16="http://schemas.microsoft.com/office/drawing/2014/main" id="{1E0A8E5F-CAEA-4143-AC85-3AB444A2533C}"/>
                </a:ext>
              </a:extLst>
            </p:cNvPr>
            <p:cNvSpPr>
              <a:spLocks noChangeAspect="1" noChangeArrowheads="1"/>
            </p:cNvSpPr>
            <p:nvPr/>
          </p:nvSpPr>
          <p:spPr bwMode="auto">
            <a:xfrm rot="759599">
              <a:off x="6291060" y="5676433"/>
              <a:ext cx="726597" cy="749830"/>
            </a:xfrm>
            <a:custGeom>
              <a:avLst/>
              <a:gdLst>
                <a:gd name="T0" fmla="*/ 878 w 1518"/>
                <a:gd name="T1" fmla="*/ 827 h 1565"/>
                <a:gd name="T2" fmla="*/ 857 w 1518"/>
                <a:gd name="T3" fmla="*/ 774 h 1565"/>
                <a:gd name="T4" fmla="*/ 807 w 1518"/>
                <a:gd name="T5" fmla="*/ 741 h 1565"/>
                <a:gd name="T6" fmla="*/ 1365 w 1518"/>
                <a:gd name="T7" fmla="*/ 1228 h 1565"/>
                <a:gd name="T8" fmla="*/ 1320 w 1518"/>
                <a:gd name="T9" fmla="*/ 1220 h 1565"/>
                <a:gd name="T10" fmla="*/ 1267 w 1518"/>
                <a:gd name="T11" fmla="*/ 1229 h 1565"/>
                <a:gd name="T12" fmla="*/ 1261 w 1518"/>
                <a:gd name="T13" fmla="*/ 1268 h 1565"/>
                <a:gd name="T14" fmla="*/ 1036 w 1518"/>
                <a:gd name="T15" fmla="*/ 1035 h 1565"/>
                <a:gd name="T16" fmla="*/ 782 w 1518"/>
                <a:gd name="T17" fmla="*/ 1469 h 1565"/>
                <a:gd name="T18" fmla="*/ 690 w 1518"/>
                <a:gd name="T19" fmla="*/ 1014 h 1565"/>
                <a:gd name="T20" fmla="*/ 804 w 1518"/>
                <a:gd name="T21" fmla="*/ 1044 h 1565"/>
                <a:gd name="T22" fmla="*/ 962 w 1518"/>
                <a:gd name="T23" fmla="*/ 1238 h 1565"/>
                <a:gd name="T24" fmla="*/ 236 w 1518"/>
                <a:gd name="T25" fmla="*/ 1251 h 1565"/>
                <a:gd name="T26" fmla="*/ 168 w 1518"/>
                <a:gd name="T27" fmla="*/ 1194 h 1565"/>
                <a:gd name="T28" fmla="*/ 181 w 1518"/>
                <a:gd name="T29" fmla="*/ 1126 h 1565"/>
                <a:gd name="T30" fmla="*/ 272 w 1518"/>
                <a:gd name="T31" fmla="*/ 891 h 1565"/>
                <a:gd name="T32" fmla="*/ 640 w 1518"/>
                <a:gd name="T33" fmla="*/ 779 h 1565"/>
                <a:gd name="T34" fmla="*/ 499 w 1518"/>
                <a:gd name="T35" fmla="*/ 1121 h 1565"/>
                <a:gd name="T36" fmla="*/ 166 w 1518"/>
                <a:gd name="T37" fmla="*/ 678 h 1565"/>
                <a:gd name="T38" fmla="*/ 194 w 1518"/>
                <a:gd name="T39" fmla="*/ 580 h 1565"/>
                <a:gd name="T40" fmla="*/ 512 w 1518"/>
                <a:gd name="T41" fmla="*/ 655 h 1565"/>
                <a:gd name="T42" fmla="*/ 509 w 1518"/>
                <a:gd name="T43" fmla="*/ 715 h 1565"/>
                <a:gd name="T44" fmla="*/ 434 w 1518"/>
                <a:gd name="T45" fmla="*/ 842 h 1565"/>
                <a:gd name="T46" fmla="*/ 344 w 1518"/>
                <a:gd name="T47" fmla="*/ 192 h 1565"/>
                <a:gd name="T48" fmla="*/ 388 w 1518"/>
                <a:gd name="T49" fmla="*/ 229 h 1565"/>
                <a:gd name="T50" fmla="*/ 614 w 1518"/>
                <a:gd name="T51" fmla="*/ 298 h 1565"/>
                <a:gd name="T52" fmla="*/ 553 w 1518"/>
                <a:gd name="T53" fmla="*/ 448 h 1565"/>
                <a:gd name="T54" fmla="*/ 496 w 1518"/>
                <a:gd name="T55" fmla="*/ 429 h 1565"/>
                <a:gd name="T56" fmla="*/ 451 w 1518"/>
                <a:gd name="T57" fmla="*/ 489 h 1565"/>
                <a:gd name="T58" fmla="*/ 310 w 1518"/>
                <a:gd name="T59" fmla="*/ 476 h 1565"/>
                <a:gd name="T60" fmla="*/ 482 w 1518"/>
                <a:gd name="T61" fmla="*/ 477 h 1565"/>
                <a:gd name="T62" fmla="*/ 808 w 1518"/>
                <a:gd name="T63" fmla="*/ 262 h 1565"/>
                <a:gd name="T64" fmla="*/ 1037 w 1518"/>
                <a:gd name="T65" fmla="*/ 358 h 1565"/>
                <a:gd name="T66" fmla="*/ 789 w 1518"/>
                <a:gd name="T67" fmla="*/ 609 h 1565"/>
                <a:gd name="T68" fmla="*/ 796 w 1518"/>
                <a:gd name="T69" fmla="*/ 491 h 1565"/>
                <a:gd name="T70" fmla="*/ 700 w 1518"/>
                <a:gd name="T71" fmla="*/ 664 h 1565"/>
                <a:gd name="T72" fmla="*/ 1313 w 1518"/>
                <a:gd name="T73" fmla="*/ 236 h 1565"/>
                <a:gd name="T74" fmla="*/ 1291 w 1518"/>
                <a:gd name="T75" fmla="*/ 286 h 1565"/>
                <a:gd name="T76" fmla="*/ 1338 w 1518"/>
                <a:gd name="T77" fmla="*/ 413 h 1565"/>
                <a:gd name="T78" fmla="*/ 1248 w 1518"/>
                <a:gd name="T79" fmla="*/ 509 h 1565"/>
                <a:gd name="T80" fmla="*/ 1046 w 1518"/>
                <a:gd name="T81" fmla="*/ 562 h 1565"/>
                <a:gd name="T82" fmla="*/ 1129 w 1518"/>
                <a:gd name="T83" fmla="*/ 461 h 1565"/>
                <a:gd name="T84" fmla="*/ 1089 w 1518"/>
                <a:gd name="T85" fmla="*/ 419 h 1565"/>
                <a:gd name="T86" fmla="*/ 1309 w 1518"/>
                <a:gd name="T87" fmla="*/ 479 h 1565"/>
                <a:gd name="T88" fmla="*/ 1325 w 1518"/>
                <a:gd name="T89" fmla="*/ 468 h 1565"/>
                <a:gd name="T90" fmla="*/ 1311 w 1518"/>
                <a:gd name="T91" fmla="*/ 476 h 1565"/>
                <a:gd name="T92" fmla="*/ 1287 w 1518"/>
                <a:gd name="T93" fmla="*/ 530 h 1565"/>
                <a:gd name="T94" fmla="*/ 1375 w 1518"/>
                <a:gd name="T95" fmla="*/ 477 h 1565"/>
                <a:gd name="T96" fmla="*/ 1390 w 1518"/>
                <a:gd name="T97" fmla="*/ 405 h 1565"/>
                <a:gd name="T98" fmla="*/ 1456 w 1518"/>
                <a:gd name="T99" fmla="*/ 208 h 1565"/>
                <a:gd name="T100" fmla="*/ 1045 w 1518"/>
                <a:gd name="T101" fmla="*/ 262 h 1565"/>
                <a:gd name="T102" fmla="*/ 659 w 1518"/>
                <a:gd name="T103" fmla="*/ 277 h 1565"/>
                <a:gd name="T104" fmla="*/ 263 w 1518"/>
                <a:gd name="T105" fmla="*/ 501 h 1565"/>
                <a:gd name="T106" fmla="*/ 220 w 1518"/>
                <a:gd name="T107" fmla="*/ 872 h 1565"/>
                <a:gd name="T108" fmla="*/ 337 w 1518"/>
                <a:gd name="T109" fmla="*/ 1307 h 1565"/>
                <a:gd name="T110" fmla="*/ 815 w 1518"/>
                <a:gd name="T111" fmla="*/ 1532 h 1565"/>
                <a:gd name="T112" fmla="*/ 1403 w 1518"/>
                <a:gd name="T113" fmla="*/ 1349 h 1565"/>
                <a:gd name="T114" fmla="*/ 1299 w 1518"/>
                <a:gd name="T115" fmla="*/ 914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8" h="1565">
                  <a:moveTo>
                    <a:pt x="1274" y="872"/>
                  </a:moveTo>
                  <a:lnTo>
                    <a:pt x="1274" y="872"/>
                  </a:lnTo>
                  <a:cubicBezTo>
                    <a:pt x="1180" y="920"/>
                    <a:pt x="1142" y="1005"/>
                    <a:pt x="1016" y="981"/>
                  </a:cubicBezTo>
                  <a:lnTo>
                    <a:pt x="1016" y="981"/>
                  </a:lnTo>
                  <a:cubicBezTo>
                    <a:pt x="922" y="963"/>
                    <a:pt x="858" y="878"/>
                    <a:pt x="807" y="798"/>
                  </a:cubicBezTo>
                  <a:lnTo>
                    <a:pt x="807" y="798"/>
                  </a:lnTo>
                  <a:cubicBezTo>
                    <a:pt x="828" y="811"/>
                    <a:pt x="852" y="821"/>
                    <a:pt x="878" y="827"/>
                  </a:cubicBezTo>
                  <a:lnTo>
                    <a:pt x="878" y="827"/>
                  </a:lnTo>
                  <a:cubicBezTo>
                    <a:pt x="899" y="831"/>
                    <a:pt x="907" y="799"/>
                    <a:pt x="887" y="795"/>
                  </a:cubicBezTo>
                  <a:lnTo>
                    <a:pt x="887" y="795"/>
                  </a:lnTo>
                  <a:cubicBezTo>
                    <a:pt x="867" y="792"/>
                    <a:pt x="848" y="784"/>
                    <a:pt x="831" y="775"/>
                  </a:cubicBezTo>
                  <a:lnTo>
                    <a:pt x="831" y="775"/>
                  </a:lnTo>
                  <a:cubicBezTo>
                    <a:pt x="839" y="774"/>
                    <a:pt x="848" y="774"/>
                    <a:pt x="857" y="774"/>
                  </a:cubicBezTo>
                  <a:lnTo>
                    <a:pt x="857" y="774"/>
                  </a:lnTo>
                  <a:cubicBezTo>
                    <a:pt x="897" y="773"/>
                    <a:pt x="935" y="770"/>
                    <a:pt x="974" y="766"/>
                  </a:cubicBezTo>
                  <a:lnTo>
                    <a:pt x="974" y="766"/>
                  </a:lnTo>
                  <a:cubicBezTo>
                    <a:pt x="994" y="764"/>
                    <a:pt x="995" y="732"/>
                    <a:pt x="974" y="733"/>
                  </a:cubicBezTo>
                  <a:lnTo>
                    <a:pt x="974" y="733"/>
                  </a:lnTo>
                  <a:cubicBezTo>
                    <a:pt x="945" y="736"/>
                    <a:pt x="916" y="739"/>
                    <a:pt x="887" y="740"/>
                  </a:cubicBezTo>
                  <a:lnTo>
                    <a:pt x="887" y="740"/>
                  </a:lnTo>
                  <a:cubicBezTo>
                    <a:pt x="861" y="742"/>
                    <a:pt x="833" y="745"/>
                    <a:pt x="807" y="741"/>
                  </a:cubicBezTo>
                  <a:lnTo>
                    <a:pt x="807" y="741"/>
                  </a:lnTo>
                  <a:cubicBezTo>
                    <a:pt x="878" y="660"/>
                    <a:pt x="1004" y="627"/>
                    <a:pt x="1104" y="601"/>
                  </a:cubicBezTo>
                  <a:lnTo>
                    <a:pt x="1104" y="601"/>
                  </a:lnTo>
                  <a:cubicBezTo>
                    <a:pt x="1274" y="557"/>
                    <a:pt x="1405" y="669"/>
                    <a:pt x="1455" y="819"/>
                  </a:cubicBezTo>
                  <a:lnTo>
                    <a:pt x="1455" y="819"/>
                  </a:lnTo>
                  <a:cubicBezTo>
                    <a:pt x="1395" y="815"/>
                    <a:pt x="1306" y="856"/>
                    <a:pt x="1274" y="872"/>
                  </a:cubicBezTo>
                  <a:close/>
                  <a:moveTo>
                    <a:pt x="1365" y="1228"/>
                  </a:moveTo>
                  <a:lnTo>
                    <a:pt x="1365" y="1228"/>
                  </a:lnTo>
                  <a:cubicBezTo>
                    <a:pt x="1347" y="1201"/>
                    <a:pt x="1330" y="1176"/>
                    <a:pt x="1312" y="1149"/>
                  </a:cubicBezTo>
                  <a:lnTo>
                    <a:pt x="1312" y="1149"/>
                  </a:lnTo>
                  <a:cubicBezTo>
                    <a:pt x="1301" y="1132"/>
                    <a:pt x="1273" y="1148"/>
                    <a:pt x="1285" y="1166"/>
                  </a:cubicBezTo>
                  <a:lnTo>
                    <a:pt x="1285" y="1166"/>
                  </a:lnTo>
                  <a:cubicBezTo>
                    <a:pt x="1296" y="1184"/>
                    <a:pt x="1308" y="1201"/>
                    <a:pt x="1320" y="1220"/>
                  </a:cubicBezTo>
                  <a:lnTo>
                    <a:pt x="1320" y="1220"/>
                  </a:lnTo>
                  <a:cubicBezTo>
                    <a:pt x="1297" y="1200"/>
                    <a:pt x="1274" y="1179"/>
                    <a:pt x="1251" y="1160"/>
                  </a:cubicBezTo>
                  <a:lnTo>
                    <a:pt x="1251" y="1160"/>
                  </a:lnTo>
                  <a:cubicBezTo>
                    <a:pt x="1234" y="1146"/>
                    <a:pt x="1211" y="1169"/>
                    <a:pt x="1227" y="1183"/>
                  </a:cubicBezTo>
                  <a:lnTo>
                    <a:pt x="1227" y="1183"/>
                  </a:lnTo>
                  <a:cubicBezTo>
                    <a:pt x="1258" y="1208"/>
                    <a:pt x="1288" y="1234"/>
                    <a:pt x="1317" y="1260"/>
                  </a:cubicBezTo>
                  <a:lnTo>
                    <a:pt x="1317" y="1260"/>
                  </a:lnTo>
                  <a:cubicBezTo>
                    <a:pt x="1299" y="1253"/>
                    <a:pt x="1282" y="1242"/>
                    <a:pt x="1267" y="1229"/>
                  </a:cubicBezTo>
                  <a:lnTo>
                    <a:pt x="1267" y="1229"/>
                  </a:lnTo>
                  <a:cubicBezTo>
                    <a:pt x="1251" y="1216"/>
                    <a:pt x="1228" y="1238"/>
                    <a:pt x="1244" y="1252"/>
                  </a:cubicBezTo>
                  <a:lnTo>
                    <a:pt x="1244" y="1252"/>
                  </a:lnTo>
                  <a:cubicBezTo>
                    <a:pt x="1251" y="1257"/>
                    <a:pt x="1257" y="1263"/>
                    <a:pt x="1264" y="1268"/>
                  </a:cubicBezTo>
                  <a:lnTo>
                    <a:pt x="1264" y="1268"/>
                  </a:lnTo>
                  <a:cubicBezTo>
                    <a:pt x="1263" y="1268"/>
                    <a:pt x="1262" y="1268"/>
                    <a:pt x="1261" y="1268"/>
                  </a:cubicBezTo>
                  <a:lnTo>
                    <a:pt x="1261" y="1268"/>
                  </a:lnTo>
                  <a:cubicBezTo>
                    <a:pt x="1212" y="1269"/>
                    <a:pt x="1040" y="1320"/>
                    <a:pt x="1007" y="1261"/>
                  </a:cubicBezTo>
                  <a:lnTo>
                    <a:pt x="1007" y="1261"/>
                  </a:lnTo>
                  <a:cubicBezTo>
                    <a:pt x="1019" y="1239"/>
                    <a:pt x="1027" y="1214"/>
                    <a:pt x="1028" y="1185"/>
                  </a:cubicBezTo>
                  <a:lnTo>
                    <a:pt x="1028" y="1185"/>
                  </a:lnTo>
                  <a:cubicBezTo>
                    <a:pt x="1031" y="1113"/>
                    <a:pt x="990" y="1055"/>
                    <a:pt x="939" y="999"/>
                  </a:cubicBezTo>
                  <a:lnTo>
                    <a:pt x="939" y="999"/>
                  </a:lnTo>
                  <a:cubicBezTo>
                    <a:pt x="968" y="1015"/>
                    <a:pt x="1000" y="1027"/>
                    <a:pt x="1036" y="1035"/>
                  </a:cubicBezTo>
                  <a:lnTo>
                    <a:pt x="1036" y="1035"/>
                  </a:lnTo>
                  <a:cubicBezTo>
                    <a:pt x="1097" y="1046"/>
                    <a:pt x="1154" y="1025"/>
                    <a:pt x="1202" y="989"/>
                  </a:cubicBezTo>
                  <a:lnTo>
                    <a:pt x="1202" y="989"/>
                  </a:lnTo>
                  <a:cubicBezTo>
                    <a:pt x="1218" y="978"/>
                    <a:pt x="1232" y="965"/>
                    <a:pt x="1247" y="953"/>
                  </a:cubicBezTo>
                  <a:lnTo>
                    <a:pt x="1247" y="953"/>
                  </a:lnTo>
                  <a:cubicBezTo>
                    <a:pt x="1293" y="1042"/>
                    <a:pt x="1332" y="1134"/>
                    <a:pt x="1365" y="1228"/>
                  </a:cubicBezTo>
                  <a:close/>
                  <a:moveTo>
                    <a:pt x="782" y="1469"/>
                  </a:moveTo>
                  <a:lnTo>
                    <a:pt x="782" y="1469"/>
                  </a:lnTo>
                  <a:cubicBezTo>
                    <a:pt x="726" y="1391"/>
                    <a:pt x="636" y="1342"/>
                    <a:pt x="585" y="1256"/>
                  </a:cubicBezTo>
                  <a:lnTo>
                    <a:pt x="585" y="1256"/>
                  </a:lnTo>
                  <a:cubicBezTo>
                    <a:pt x="486" y="1088"/>
                    <a:pt x="582" y="949"/>
                    <a:pt x="691" y="830"/>
                  </a:cubicBezTo>
                  <a:lnTo>
                    <a:pt x="691" y="830"/>
                  </a:lnTo>
                  <a:cubicBezTo>
                    <a:pt x="672" y="890"/>
                    <a:pt x="663" y="951"/>
                    <a:pt x="690" y="1014"/>
                  </a:cubicBezTo>
                  <a:lnTo>
                    <a:pt x="690" y="1014"/>
                  </a:lnTo>
                  <a:cubicBezTo>
                    <a:pt x="698" y="1033"/>
                    <a:pt x="726" y="1016"/>
                    <a:pt x="718" y="997"/>
                  </a:cubicBezTo>
                  <a:lnTo>
                    <a:pt x="718" y="997"/>
                  </a:lnTo>
                  <a:cubicBezTo>
                    <a:pt x="699" y="953"/>
                    <a:pt x="703" y="908"/>
                    <a:pt x="714" y="864"/>
                  </a:cubicBezTo>
                  <a:lnTo>
                    <a:pt x="714" y="864"/>
                  </a:lnTo>
                  <a:cubicBezTo>
                    <a:pt x="730" y="927"/>
                    <a:pt x="762" y="986"/>
                    <a:pt x="773" y="1052"/>
                  </a:cubicBezTo>
                  <a:lnTo>
                    <a:pt x="773" y="1052"/>
                  </a:lnTo>
                  <a:cubicBezTo>
                    <a:pt x="777" y="1073"/>
                    <a:pt x="808" y="1065"/>
                    <a:pt x="804" y="1044"/>
                  </a:cubicBezTo>
                  <a:lnTo>
                    <a:pt x="804" y="1044"/>
                  </a:lnTo>
                  <a:cubicBezTo>
                    <a:pt x="792" y="969"/>
                    <a:pt x="750" y="903"/>
                    <a:pt x="741" y="829"/>
                  </a:cubicBezTo>
                  <a:lnTo>
                    <a:pt x="741" y="829"/>
                  </a:lnTo>
                  <a:cubicBezTo>
                    <a:pt x="786" y="928"/>
                    <a:pt x="890" y="1018"/>
                    <a:pt x="945" y="1097"/>
                  </a:cubicBezTo>
                  <a:lnTo>
                    <a:pt x="945" y="1097"/>
                  </a:lnTo>
                  <a:cubicBezTo>
                    <a:pt x="982" y="1151"/>
                    <a:pt x="980" y="1196"/>
                    <a:pt x="962" y="1238"/>
                  </a:cubicBezTo>
                  <a:lnTo>
                    <a:pt x="962" y="1238"/>
                  </a:lnTo>
                  <a:cubicBezTo>
                    <a:pt x="958" y="1241"/>
                    <a:pt x="956" y="1246"/>
                    <a:pt x="955" y="1251"/>
                  </a:cubicBezTo>
                  <a:lnTo>
                    <a:pt x="955" y="1251"/>
                  </a:lnTo>
                  <a:cubicBezTo>
                    <a:pt x="914" y="1325"/>
                    <a:pt x="821" y="1389"/>
                    <a:pt x="782" y="1469"/>
                  </a:cubicBezTo>
                  <a:close/>
                  <a:moveTo>
                    <a:pt x="506" y="1191"/>
                  </a:moveTo>
                  <a:lnTo>
                    <a:pt x="506" y="1191"/>
                  </a:lnTo>
                  <a:cubicBezTo>
                    <a:pt x="423" y="1252"/>
                    <a:pt x="336" y="1267"/>
                    <a:pt x="236" y="1251"/>
                  </a:cubicBezTo>
                  <a:lnTo>
                    <a:pt x="236" y="1251"/>
                  </a:lnTo>
                  <a:cubicBezTo>
                    <a:pt x="210" y="1247"/>
                    <a:pt x="185" y="1243"/>
                    <a:pt x="161" y="1243"/>
                  </a:cubicBezTo>
                  <a:lnTo>
                    <a:pt x="161" y="1243"/>
                  </a:lnTo>
                  <a:cubicBezTo>
                    <a:pt x="173" y="1232"/>
                    <a:pt x="186" y="1221"/>
                    <a:pt x="199" y="1210"/>
                  </a:cubicBezTo>
                  <a:lnTo>
                    <a:pt x="199" y="1210"/>
                  </a:lnTo>
                  <a:cubicBezTo>
                    <a:pt x="214" y="1196"/>
                    <a:pt x="192" y="1173"/>
                    <a:pt x="176" y="1186"/>
                  </a:cubicBezTo>
                  <a:lnTo>
                    <a:pt x="176" y="1186"/>
                  </a:lnTo>
                  <a:cubicBezTo>
                    <a:pt x="173" y="1189"/>
                    <a:pt x="170" y="1191"/>
                    <a:pt x="168" y="1194"/>
                  </a:cubicBezTo>
                  <a:lnTo>
                    <a:pt x="168" y="1194"/>
                  </a:lnTo>
                  <a:cubicBezTo>
                    <a:pt x="217" y="1127"/>
                    <a:pt x="276" y="1070"/>
                    <a:pt x="345" y="1022"/>
                  </a:cubicBezTo>
                  <a:lnTo>
                    <a:pt x="345" y="1022"/>
                  </a:lnTo>
                  <a:cubicBezTo>
                    <a:pt x="362" y="1010"/>
                    <a:pt x="346" y="982"/>
                    <a:pt x="329" y="994"/>
                  </a:cubicBezTo>
                  <a:lnTo>
                    <a:pt x="329" y="994"/>
                  </a:lnTo>
                  <a:cubicBezTo>
                    <a:pt x="274" y="1032"/>
                    <a:pt x="224" y="1076"/>
                    <a:pt x="181" y="1126"/>
                  </a:cubicBezTo>
                  <a:lnTo>
                    <a:pt x="181" y="1126"/>
                  </a:lnTo>
                  <a:cubicBezTo>
                    <a:pt x="200" y="1097"/>
                    <a:pt x="222" y="1070"/>
                    <a:pt x="249" y="1046"/>
                  </a:cubicBezTo>
                  <a:lnTo>
                    <a:pt x="249" y="1046"/>
                  </a:lnTo>
                  <a:cubicBezTo>
                    <a:pt x="264" y="1032"/>
                    <a:pt x="241" y="1009"/>
                    <a:pt x="226" y="1023"/>
                  </a:cubicBezTo>
                  <a:lnTo>
                    <a:pt x="226" y="1023"/>
                  </a:lnTo>
                  <a:cubicBezTo>
                    <a:pt x="193" y="1053"/>
                    <a:pt x="166" y="1087"/>
                    <a:pt x="143" y="1123"/>
                  </a:cubicBezTo>
                  <a:lnTo>
                    <a:pt x="143" y="1123"/>
                  </a:lnTo>
                  <a:cubicBezTo>
                    <a:pt x="167" y="1032"/>
                    <a:pt x="201" y="943"/>
                    <a:pt x="272" y="891"/>
                  </a:cubicBezTo>
                  <a:lnTo>
                    <a:pt x="272" y="891"/>
                  </a:lnTo>
                  <a:cubicBezTo>
                    <a:pt x="273" y="890"/>
                    <a:pt x="274" y="890"/>
                    <a:pt x="275" y="888"/>
                  </a:cubicBezTo>
                  <a:lnTo>
                    <a:pt x="275" y="888"/>
                  </a:lnTo>
                  <a:cubicBezTo>
                    <a:pt x="331" y="901"/>
                    <a:pt x="387" y="901"/>
                    <a:pt x="447" y="889"/>
                  </a:cubicBezTo>
                  <a:lnTo>
                    <a:pt x="447" y="889"/>
                  </a:lnTo>
                  <a:cubicBezTo>
                    <a:pt x="508" y="877"/>
                    <a:pt x="577" y="807"/>
                    <a:pt x="640" y="779"/>
                  </a:cubicBezTo>
                  <a:lnTo>
                    <a:pt x="640" y="779"/>
                  </a:lnTo>
                  <a:cubicBezTo>
                    <a:pt x="602" y="807"/>
                    <a:pt x="564" y="835"/>
                    <a:pt x="525" y="863"/>
                  </a:cubicBezTo>
                  <a:lnTo>
                    <a:pt x="525" y="863"/>
                  </a:lnTo>
                  <a:cubicBezTo>
                    <a:pt x="509" y="875"/>
                    <a:pt x="525" y="904"/>
                    <a:pt x="542" y="891"/>
                  </a:cubicBezTo>
                  <a:lnTo>
                    <a:pt x="542" y="891"/>
                  </a:lnTo>
                  <a:cubicBezTo>
                    <a:pt x="568" y="871"/>
                    <a:pt x="595" y="852"/>
                    <a:pt x="620" y="833"/>
                  </a:cubicBezTo>
                  <a:lnTo>
                    <a:pt x="620" y="833"/>
                  </a:lnTo>
                  <a:cubicBezTo>
                    <a:pt x="550" y="913"/>
                    <a:pt x="498" y="995"/>
                    <a:pt x="499" y="1121"/>
                  </a:cubicBezTo>
                  <a:lnTo>
                    <a:pt x="499" y="1121"/>
                  </a:lnTo>
                  <a:cubicBezTo>
                    <a:pt x="500" y="1145"/>
                    <a:pt x="503" y="1167"/>
                    <a:pt x="509" y="1190"/>
                  </a:cubicBezTo>
                  <a:lnTo>
                    <a:pt x="509" y="1190"/>
                  </a:lnTo>
                  <a:cubicBezTo>
                    <a:pt x="507" y="1190"/>
                    <a:pt x="507" y="1191"/>
                    <a:pt x="506" y="1191"/>
                  </a:cubicBezTo>
                  <a:close/>
                  <a:moveTo>
                    <a:pt x="64" y="628"/>
                  </a:moveTo>
                  <a:lnTo>
                    <a:pt x="64" y="628"/>
                  </a:lnTo>
                  <a:cubicBezTo>
                    <a:pt x="93" y="652"/>
                    <a:pt x="128" y="669"/>
                    <a:pt x="166" y="678"/>
                  </a:cubicBezTo>
                  <a:lnTo>
                    <a:pt x="166" y="678"/>
                  </a:lnTo>
                  <a:cubicBezTo>
                    <a:pt x="186" y="683"/>
                    <a:pt x="194" y="651"/>
                    <a:pt x="175" y="647"/>
                  </a:cubicBezTo>
                  <a:lnTo>
                    <a:pt x="175" y="647"/>
                  </a:lnTo>
                  <a:cubicBezTo>
                    <a:pt x="139" y="638"/>
                    <a:pt x="106" y="622"/>
                    <a:pt x="79" y="598"/>
                  </a:cubicBezTo>
                  <a:lnTo>
                    <a:pt x="79" y="598"/>
                  </a:lnTo>
                  <a:cubicBezTo>
                    <a:pt x="116" y="607"/>
                    <a:pt x="156" y="598"/>
                    <a:pt x="194" y="580"/>
                  </a:cubicBezTo>
                  <a:lnTo>
                    <a:pt x="194" y="580"/>
                  </a:lnTo>
                  <a:cubicBezTo>
                    <a:pt x="311" y="526"/>
                    <a:pt x="484" y="549"/>
                    <a:pt x="598" y="632"/>
                  </a:cubicBezTo>
                  <a:lnTo>
                    <a:pt x="598" y="632"/>
                  </a:lnTo>
                  <a:cubicBezTo>
                    <a:pt x="610" y="649"/>
                    <a:pt x="623" y="664"/>
                    <a:pt x="638" y="678"/>
                  </a:cubicBezTo>
                  <a:lnTo>
                    <a:pt x="638" y="678"/>
                  </a:lnTo>
                  <a:cubicBezTo>
                    <a:pt x="635" y="676"/>
                    <a:pt x="632" y="675"/>
                    <a:pt x="628" y="674"/>
                  </a:cubicBezTo>
                  <a:lnTo>
                    <a:pt x="628" y="674"/>
                  </a:lnTo>
                  <a:cubicBezTo>
                    <a:pt x="591" y="663"/>
                    <a:pt x="549" y="661"/>
                    <a:pt x="512" y="655"/>
                  </a:cubicBezTo>
                  <a:lnTo>
                    <a:pt x="512" y="655"/>
                  </a:lnTo>
                  <a:cubicBezTo>
                    <a:pt x="491" y="652"/>
                    <a:pt x="482" y="684"/>
                    <a:pt x="503" y="687"/>
                  </a:cubicBezTo>
                  <a:lnTo>
                    <a:pt x="503" y="687"/>
                  </a:lnTo>
                  <a:cubicBezTo>
                    <a:pt x="519" y="689"/>
                    <a:pt x="536" y="692"/>
                    <a:pt x="552" y="694"/>
                  </a:cubicBezTo>
                  <a:lnTo>
                    <a:pt x="552" y="694"/>
                  </a:lnTo>
                  <a:cubicBezTo>
                    <a:pt x="537" y="698"/>
                    <a:pt x="522" y="705"/>
                    <a:pt x="509" y="715"/>
                  </a:cubicBezTo>
                  <a:lnTo>
                    <a:pt x="509" y="715"/>
                  </a:lnTo>
                  <a:cubicBezTo>
                    <a:pt x="493" y="728"/>
                    <a:pt x="509" y="756"/>
                    <a:pt x="526" y="743"/>
                  </a:cubicBezTo>
                  <a:lnTo>
                    <a:pt x="526" y="743"/>
                  </a:lnTo>
                  <a:cubicBezTo>
                    <a:pt x="557" y="719"/>
                    <a:pt x="596" y="715"/>
                    <a:pt x="630" y="729"/>
                  </a:cubicBezTo>
                  <a:lnTo>
                    <a:pt x="630" y="729"/>
                  </a:lnTo>
                  <a:cubicBezTo>
                    <a:pt x="623" y="732"/>
                    <a:pt x="616" y="736"/>
                    <a:pt x="609" y="740"/>
                  </a:cubicBezTo>
                  <a:lnTo>
                    <a:pt x="609" y="740"/>
                  </a:lnTo>
                  <a:cubicBezTo>
                    <a:pt x="546" y="777"/>
                    <a:pt x="507" y="821"/>
                    <a:pt x="434" y="842"/>
                  </a:cubicBezTo>
                  <a:lnTo>
                    <a:pt x="434" y="842"/>
                  </a:lnTo>
                  <a:cubicBezTo>
                    <a:pt x="269" y="890"/>
                    <a:pt x="113" y="779"/>
                    <a:pt x="64" y="628"/>
                  </a:cubicBezTo>
                  <a:close/>
                  <a:moveTo>
                    <a:pt x="327" y="232"/>
                  </a:moveTo>
                  <a:lnTo>
                    <a:pt x="327" y="232"/>
                  </a:lnTo>
                  <a:cubicBezTo>
                    <a:pt x="333" y="216"/>
                    <a:pt x="337" y="202"/>
                    <a:pt x="341" y="187"/>
                  </a:cubicBezTo>
                  <a:lnTo>
                    <a:pt x="341" y="187"/>
                  </a:lnTo>
                  <a:cubicBezTo>
                    <a:pt x="341" y="189"/>
                    <a:pt x="343" y="191"/>
                    <a:pt x="344" y="192"/>
                  </a:cubicBezTo>
                  <a:lnTo>
                    <a:pt x="344" y="192"/>
                  </a:lnTo>
                  <a:cubicBezTo>
                    <a:pt x="351" y="216"/>
                    <a:pt x="357" y="241"/>
                    <a:pt x="364" y="265"/>
                  </a:cubicBezTo>
                  <a:lnTo>
                    <a:pt x="364" y="265"/>
                  </a:lnTo>
                  <a:cubicBezTo>
                    <a:pt x="370" y="285"/>
                    <a:pt x="401" y="277"/>
                    <a:pt x="395" y="256"/>
                  </a:cubicBezTo>
                  <a:lnTo>
                    <a:pt x="395" y="256"/>
                  </a:lnTo>
                  <a:cubicBezTo>
                    <a:pt x="393" y="247"/>
                    <a:pt x="390" y="238"/>
                    <a:pt x="388" y="229"/>
                  </a:cubicBezTo>
                  <a:lnTo>
                    <a:pt x="388" y="229"/>
                  </a:lnTo>
                  <a:cubicBezTo>
                    <a:pt x="391" y="234"/>
                    <a:pt x="395" y="239"/>
                    <a:pt x="398" y="245"/>
                  </a:cubicBezTo>
                  <a:lnTo>
                    <a:pt x="398" y="245"/>
                  </a:lnTo>
                  <a:cubicBezTo>
                    <a:pt x="411" y="261"/>
                    <a:pt x="439" y="245"/>
                    <a:pt x="426" y="228"/>
                  </a:cubicBezTo>
                  <a:lnTo>
                    <a:pt x="426" y="228"/>
                  </a:lnTo>
                  <a:cubicBezTo>
                    <a:pt x="410" y="204"/>
                    <a:pt x="394" y="180"/>
                    <a:pt x="381" y="154"/>
                  </a:cubicBezTo>
                  <a:lnTo>
                    <a:pt x="381" y="154"/>
                  </a:lnTo>
                  <a:cubicBezTo>
                    <a:pt x="476" y="189"/>
                    <a:pt x="597" y="198"/>
                    <a:pt x="614" y="298"/>
                  </a:cubicBezTo>
                  <a:lnTo>
                    <a:pt x="614" y="298"/>
                  </a:lnTo>
                  <a:cubicBezTo>
                    <a:pt x="615" y="306"/>
                    <a:pt x="619" y="310"/>
                    <a:pt x="625" y="314"/>
                  </a:cubicBezTo>
                  <a:lnTo>
                    <a:pt x="625" y="314"/>
                  </a:lnTo>
                  <a:cubicBezTo>
                    <a:pt x="594" y="347"/>
                    <a:pt x="569" y="384"/>
                    <a:pt x="557" y="428"/>
                  </a:cubicBezTo>
                  <a:lnTo>
                    <a:pt x="557" y="428"/>
                  </a:lnTo>
                  <a:cubicBezTo>
                    <a:pt x="555" y="435"/>
                    <a:pt x="554" y="441"/>
                    <a:pt x="553" y="448"/>
                  </a:cubicBezTo>
                  <a:lnTo>
                    <a:pt x="553" y="448"/>
                  </a:lnTo>
                  <a:cubicBezTo>
                    <a:pt x="549" y="436"/>
                    <a:pt x="546" y="423"/>
                    <a:pt x="542" y="411"/>
                  </a:cubicBezTo>
                  <a:lnTo>
                    <a:pt x="542" y="411"/>
                  </a:lnTo>
                  <a:cubicBezTo>
                    <a:pt x="537" y="391"/>
                    <a:pt x="505" y="399"/>
                    <a:pt x="511" y="420"/>
                  </a:cubicBezTo>
                  <a:lnTo>
                    <a:pt x="511" y="420"/>
                  </a:lnTo>
                  <a:cubicBezTo>
                    <a:pt x="517" y="440"/>
                    <a:pt x="522" y="460"/>
                    <a:pt x="528" y="481"/>
                  </a:cubicBezTo>
                  <a:lnTo>
                    <a:pt x="528" y="481"/>
                  </a:lnTo>
                  <a:cubicBezTo>
                    <a:pt x="517" y="464"/>
                    <a:pt x="506" y="447"/>
                    <a:pt x="496" y="429"/>
                  </a:cubicBezTo>
                  <a:lnTo>
                    <a:pt x="496" y="429"/>
                  </a:lnTo>
                  <a:cubicBezTo>
                    <a:pt x="486" y="411"/>
                    <a:pt x="458" y="427"/>
                    <a:pt x="468" y="446"/>
                  </a:cubicBezTo>
                  <a:lnTo>
                    <a:pt x="468" y="446"/>
                  </a:lnTo>
                  <a:cubicBezTo>
                    <a:pt x="470" y="448"/>
                    <a:pt x="472" y="451"/>
                    <a:pt x="474" y="454"/>
                  </a:cubicBezTo>
                  <a:lnTo>
                    <a:pt x="474" y="454"/>
                  </a:lnTo>
                  <a:cubicBezTo>
                    <a:pt x="454" y="443"/>
                    <a:pt x="434" y="470"/>
                    <a:pt x="451" y="489"/>
                  </a:cubicBezTo>
                  <a:lnTo>
                    <a:pt x="451" y="489"/>
                  </a:lnTo>
                  <a:cubicBezTo>
                    <a:pt x="464" y="504"/>
                    <a:pt x="478" y="518"/>
                    <a:pt x="494" y="531"/>
                  </a:cubicBezTo>
                  <a:lnTo>
                    <a:pt x="494" y="531"/>
                  </a:lnTo>
                  <a:cubicBezTo>
                    <a:pt x="493" y="531"/>
                    <a:pt x="493" y="531"/>
                    <a:pt x="493" y="531"/>
                  </a:cubicBezTo>
                  <a:lnTo>
                    <a:pt x="493" y="531"/>
                  </a:lnTo>
                  <a:cubicBezTo>
                    <a:pt x="438" y="512"/>
                    <a:pt x="380" y="500"/>
                    <a:pt x="321" y="496"/>
                  </a:cubicBezTo>
                  <a:lnTo>
                    <a:pt x="321" y="496"/>
                  </a:lnTo>
                  <a:cubicBezTo>
                    <a:pt x="322" y="488"/>
                    <a:pt x="319" y="481"/>
                    <a:pt x="310" y="476"/>
                  </a:cubicBezTo>
                  <a:lnTo>
                    <a:pt x="310" y="476"/>
                  </a:lnTo>
                  <a:cubicBezTo>
                    <a:pt x="213" y="416"/>
                    <a:pt x="301" y="303"/>
                    <a:pt x="327" y="232"/>
                  </a:cubicBezTo>
                  <a:close/>
                  <a:moveTo>
                    <a:pt x="484" y="471"/>
                  </a:moveTo>
                  <a:lnTo>
                    <a:pt x="484" y="471"/>
                  </a:lnTo>
                  <a:cubicBezTo>
                    <a:pt x="486" y="476"/>
                    <a:pt x="489" y="480"/>
                    <a:pt x="491" y="484"/>
                  </a:cubicBezTo>
                  <a:lnTo>
                    <a:pt x="491" y="484"/>
                  </a:lnTo>
                  <a:cubicBezTo>
                    <a:pt x="488" y="482"/>
                    <a:pt x="485" y="479"/>
                    <a:pt x="482" y="477"/>
                  </a:cubicBezTo>
                  <a:lnTo>
                    <a:pt x="482" y="477"/>
                  </a:lnTo>
                  <a:cubicBezTo>
                    <a:pt x="483" y="475"/>
                    <a:pt x="484" y="473"/>
                    <a:pt x="484" y="471"/>
                  </a:cubicBezTo>
                  <a:close/>
                  <a:moveTo>
                    <a:pt x="721" y="275"/>
                  </a:moveTo>
                  <a:lnTo>
                    <a:pt x="721" y="275"/>
                  </a:lnTo>
                  <a:cubicBezTo>
                    <a:pt x="770" y="233"/>
                    <a:pt x="816" y="192"/>
                    <a:pt x="844" y="141"/>
                  </a:cubicBezTo>
                  <a:lnTo>
                    <a:pt x="844" y="141"/>
                  </a:lnTo>
                  <a:cubicBezTo>
                    <a:pt x="842" y="183"/>
                    <a:pt x="829" y="224"/>
                    <a:pt x="808" y="262"/>
                  </a:cubicBezTo>
                  <a:lnTo>
                    <a:pt x="808" y="262"/>
                  </a:lnTo>
                  <a:cubicBezTo>
                    <a:pt x="797" y="281"/>
                    <a:pt x="825" y="297"/>
                    <a:pt x="836" y="279"/>
                  </a:cubicBezTo>
                  <a:lnTo>
                    <a:pt x="836" y="279"/>
                  </a:lnTo>
                  <a:cubicBezTo>
                    <a:pt x="861" y="234"/>
                    <a:pt x="874" y="186"/>
                    <a:pt x="876" y="138"/>
                  </a:cubicBezTo>
                  <a:lnTo>
                    <a:pt x="876" y="138"/>
                  </a:lnTo>
                  <a:cubicBezTo>
                    <a:pt x="927" y="212"/>
                    <a:pt x="1003" y="269"/>
                    <a:pt x="1037" y="358"/>
                  </a:cubicBezTo>
                  <a:lnTo>
                    <a:pt x="1037" y="358"/>
                  </a:lnTo>
                  <a:cubicBezTo>
                    <a:pt x="1076" y="462"/>
                    <a:pt x="945" y="579"/>
                    <a:pt x="871" y="619"/>
                  </a:cubicBezTo>
                  <a:lnTo>
                    <a:pt x="871" y="619"/>
                  </a:lnTo>
                  <a:cubicBezTo>
                    <a:pt x="842" y="634"/>
                    <a:pt x="817" y="649"/>
                    <a:pt x="793" y="666"/>
                  </a:cubicBezTo>
                  <a:lnTo>
                    <a:pt x="793" y="666"/>
                  </a:lnTo>
                  <a:cubicBezTo>
                    <a:pt x="801" y="652"/>
                    <a:pt x="809" y="639"/>
                    <a:pt x="817" y="625"/>
                  </a:cubicBezTo>
                  <a:lnTo>
                    <a:pt x="817" y="625"/>
                  </a:lnTo>
                  <a:cubicBezTo>
                    <a:pt x="828" y="608"/>
                    <a:pt x="799" y="591"/>
                    <a:pt x="789" y="609"/>
                  </a:cubicBezTo>
                  <a:lnTo>
                    <a:pt x="789" y="609"/>
                  </a:lnTo>
                  <a:cubicBezTo>
                    <a:pt x="779" y="625"/>
                    <a:pt x="770" y="641"/>
                    <a:pt x="761" y="656"/>
                  </a:cubicBezTo>
                  <a:lnTo>
                    <a:pt x="761" y="656"/>
                  </a:lnTo>
                  <a:cubicBezTo>
                    <a:pt x="764" y="605"/>
                    <a:pt x="784" y="556"/>
                    <a:pt x="818" y="515"/>
                  </a:cubicBezTo>
                  <a:lnTo>
                    <a:pt x="818" y="515"/>
                  </a:lnTo>
                  <a:cubicBezTo>
                    <a:pt x="832" y="498"/>
                    <a:pt x="809" y="476"/>
                    <a:pt x="796" y="491"/>
                  </a:cubicBezTo>
                  <a:lnTo>
                    <a:pt x="796" y="491"/>
                  </a:lnTo>
                  <a:cubicBezTo>
                    <a:pt x="758" y="536"/>
                    <a:pt x="736" y="588"/>
                    <a:pt x="729" y="643"/>
                  </a:cubicBezTo>
                  <a:lnTo>
                    <a:pt x="729" y="643"/>
                  </a:lnTo>
                  <a:cubicBezTo>
                    <a:pt x="727" y="625"/>
                    <a:pt x="728" y="606"/>
                    <a:pt x="733" y="587"/>
                  </a:cubicBezTo>
                  <a:lnTo>
                    <a:pt x="733" y="587"/>
                  </a:lnTo>
                  <a:cubicBezTo>
                    <a:pt x="738" y="566"/>
                    <a:pt x="707" y="558"/>
                    <a:pt x="701" y="578"/>
                  </a:cubicBezTo>
                  <a:lnTo>
                    <a:pt x="701" y="578"/>
                  </a:lnTo>
                  <a:cubicBezTo>
                    <a:pt x="695" y="607"/>
                    <a:pt x="694" y="636"/>
                    <a:pt x="700" y="664"/>
                  </a:cubicBezTo>
                  <a:lnTo>
                    <a:pt x="700" y="664"/>
                  </a:lnTo>
                  <a:cubicBezTo>
                    <a:pt x="681" y="640"/>
                    <a:pt x="660" y="619"/>
                    <a:pt x="636" y="602"/>
                  </a:cubicBezTo>
                  <a:lnTo>
                    <a:pt x="636" y="602"/>
                  </a:lnTo>
                  <a:cubicBezTo>
                    <a:pt x="570" y="501"/>
                    <a:pt x="616" y="366"/>
                    <a:pt x="721" y="275"/>
                  </a:cubicBezTo>
                  <a:close/>
                  <a:moveTo>
                    <a:pt x="1269" y="244"/>
                  </a:moveTo>
                  <a:lnTo>
                    <a:pt x="1269" y="244"/>
                  </a:lnTo>
                  <a:cubicBezTo>
                    <a:pt x="1284" y="241"/>
                    <a:pt x="1299" y="239"/>
                    <a:pt x="1313" y="236"/>
                  </a:cubicBezTo>
                  <a:lnTo>
                    <a:pt x="1313" y="236"/>
                  </a:lnTo>
                  <a:cubicBezTo>
                    <a:pt x="1316" y="246"/>
                    <a:pt x="1326" y="254"/>
                    <a:pt x="1337" y="246"/>
                  </a:cubicBezTo>
                  <a:lnTo>
                    <a:pt x="1337" y="246"/>
                  </a:lnTo>
                  <a:cubicBezTo>
                    <a:pt x="1339" y="245"/>
                    <a:pt x="1340" y="244"/>
                    <a:pt x="1342" y="243"/>
                  </a:cubicBezTo>
                  <a:lnTo>
                    <a:pt x="1342" y="243"/>
                  </a:lnTo>
                  <a:cubicBezTo>
                    <a:pt x="1325" y="257"/>
                    <a:pt x="1307" y="271"/>
                    <a:pt x="1291" y="286"/>
                  </a:cubicBezTo>
                  <a:lnTo>
                    <a:pt x="1291" y="286"/>
                  </a:lnTo>
                  <a:cubicBezTo>
                    <a:pt x="1275" y="300"/>
                    <a:pt x="1298" y="323"/>
                    <a:pt x="1313" y="309"/>
                  </a:cubicBezTo>
                  <a:lnTo>
                    <a:pt x="1313" y="309"/>
                  </a:lnTo>
                  <a:cubicBezTo>
                    <a:pt x="1333" y="292"/>
                    <a:pt x="1352" y="276"/>
                    <a:pt x="1372" y="261"/>
                  </a:cubicBezTo>
                  <a:lnTo>
                    <a:pt x="1372" y="261"/>
                  </a:lnTo>
                  <a:cubicBezTo>
                    <a:pt x="1362" y="286"/>
                    <a:pt x="1356" y="314"/>
                    <a:pt x="1350" y="342"/>
                  </a:cubicBezTo>
                  <a:lnTo>
                    <a:pt x="1350" y="342"/>
                  </a:lnTo>
                  <a:cubicBezTo>
                    <a:pt x="1346" y="366"/>
                    <a:pt x="1342" y="389"/>
                    <a:pt x="1338" y="413"/>
                  </a:cubicBezTo>
                  <a:lnTo>
                    <a:pt x="1338" y="413"/>
                  </a:lnTo>
                  <a:cubicBezTo>
                    <a:pt x="1308" y="441"/>
                    <a:pt x="1274" y="463"/>
                    <a:pt x="1236" y="480"/>
                  </a:cubicBezTo>
                  <a:lnTo>
                    <a:pt x="1236" y="480"/>
                  </a:lnTo>
                  <a:cubicBezTo>
                    <a:pt x="1217" y="488"/>
                    <a:pt x="1232" y="515"/>
                    <a:pt x="1251" y="508"/>
                  </a:cubicBezTo>
                  <a:lnTo>
                    <a:pt x="1251" y="508"/>
                  </a:lnTo>
                  <a:cubicBezTo>
                    <a:pt x="1250" y="508"/>
                    <a:pt x="1249" y="509"/>
                    <a:pt x="1248" y="509"/>
                  </a:cubicBezTo>
                  <a:lnTo>
                    <a:pt x="1248" y="509"/>
                  </a:lnTo>
                  <a:cubicBezTo>
                    <a:pt x="1232" y="513"/>
                    <a:pt x="1235" y="534"/>
                    <a:pt x="1246" y="539"/>
                  </a:cubicBezTo>
                  <a:lnTo>
                    <a:pt x="1246" y="539"/>
                  </a:lnTo>
                  <a:cubicBezTo>
                    <a:pt x="1244" y="541"/>
                    <a:pt x="1243" y="544"/>
                    <a:pt x="1242" y="546"/>
                  </a:cubicBezTo>
                  <a:lnTo>
                    <a:pt x="1242" y="546"/>
                  </a:lnTo>
                  <a:cubicBezTo>
                    <a:pt x="1232" y="544"/>
                    <a:pt x="1222" y="543"/>
                    <a:pt x="1211" y="543"/>
                  </a:cubicBezTo>
                  <a:lnTo>
                    <a:pt x="1211" y="543"/>
                  </a:lnTo>
                  <a:cubicBezTo>
                    <a:pt x="1161" y="542"/>
                    <a:pt x="1104" y="548"/>
                    <a:pt x="1046" y="562"/>
                  </a:cubicBezTo>
                  <a:lnTo>
                    <a:pt x="1046" y="562"/>
                  </a:lnTo>
                  <a:cubicBezTo>
                    <a:pt x="1096" y="524"/>
                    <a:pt x="1147" y="487"/>
                    <a:pt x="1199" y="451"/>
                  </a:cubicBezTo>
                  <a:lnTo>
                    <a:pt x="1199" y="451"/>
                  </a:lnTo>
                  <a:cubicBezTo>
                    <a:pt x="1216" y="440"/>
                    <a:pt x="1200" y="411"/>
                    <a:pt x="1182" y="423"/>
                  </a:cubicBezTo>
                  <a:lnTo>
                    <a:pt x="1182" y="423"/>
                  </a:lnTo>
                  <a:cubicBezTo>
                    <a:pt x="1164" y="436"/>
                    <a:pt x="1147" y="448"/>
                    <a:pt x="1129" y="461"/>
                  </a:cubicBezTo>
                  <a:lnTo>
                    <a:pt x="1129" y="461"/>
                  </a:lnTo>
                  <a:cubicBezTo>
                    <a:pt x="1142" y="447"/>
                    <a:pt x="1155" y="433"/>
                    <a:pt x="1167" y="418"/>
                  </a:cubicBezTo>
                  <a:lnTo>
                    <a:pt x="1167" y="418"/>
                  </a:lnTo>
                  <a:cubicBezTo>
                    <a:pt x="1181" y="402"/>
                    <a:pt x="1158" y="379"/>
                    <a:pt x="1144" y="395"/>
                  </a:cubicBezTo>
                  <a:lnTo>
                    <a:pt x="1144" y="395"/>
                  </a:lnTo>
                  <a:cubicBezTo>
                    <a:pt x="1121" y="423"/>
                    <a:pt x="1096" y="449"/>
                    <a:pt x="1071" y="475"/>
                  </a:cubicBezTo>
                  <a:lnTo>
                    <a:pt x="1071" y="475"/>
                  </a:lnTo>
                  <a:cubicBezTo>
                    <a:pt x="1079" y="457"/>
                    <a:pt x="1084" y="438"/>
                    <a:pt x="1089" y="419"/>
                  </a:cubicBezTo>
                  <a:lnTo>
                    <a:pt x="1089" y="419"/>
                  </a:lnTo>
                  <a:cubicBezTo>
                    <a:pt x="1098" y="380"/>
                    <a:pt x="1091" y="344"/>
                    <a:pt x="1074" y="310"/>
                  </a:cubicBezTo>
                  <a:lnTo>
                    <a:pt x="1074" y="310"/>
                  </a:lnTo>
                  <a:cubicBezTo>
                    <a:pt x="1103" y="255"/>
                    <a:pt x="1224" y="252"/>
                    <a:pt x="1269" y="244"/>
                  </a:cubicBezTo>
                  <a:close/>
                  <a:moveTo>
                    <a:pt x="1311" y="476"/>
                  </a:moveTo>
                  <a:lnTo>
                    <a:pt x="1311" y="476"/>
                  </a:lnTo>
                  <a:cubicBezTo>
                    <a:pt x="1310" y="477"/>
                    <a:pt x="1309" y="478"/>
                    <a:pt x="1309" y="479"/>
                  </a:cubicBezTo>
                  <a:lnTo>
                    <a:pt x="1309" y="479"/>
                  </a:lnTo>
                  <a:cubicBezTo>
                    <a:pt x="1309" y="480"/>
                    <a:pt x="1308" y="481"/>
                    <a:pt x="1307" y="482"/>
                  </a:cubicBezTo>
                  <a:lnTo>
                    <a:pt x="1307" y="482"/>
                  </a:lnTo>
                  <a:cubicBezTo>
                    <a:pt x="1291" y="494"/>
                    <a:pt x="1273" y="502"/>
                    <a:pt x="1253" y="508"/>
                  </a:cubicBezTo>
                  <a:lnTo>
                    <a:pt x="1253" y="508"/>
                  </a:lnTo>
                  <a:cubicBezTo>
                    <a:pt x="1274" y="498"/>
                    <a:pt x="1292" y="487"/>
                    <a:pt x="1311" y="476"/>
                  </a:cubicBezTo>
                  <a:lnTo>
                    <a:pt x="1325" y="468"/>
                  </a:lnTo>
                  <a:lnTo>
                    <a:pt x="1325" y="468"/>
                  </a:lnTo>
                  <a:cubicBezTo>
                    <a:pt x="1324" y="468"/>
                    <a:pt x="1323" y="468"/>
                    <a:pt x="1322" y="468"/>
                  </a:cubicBezTo>
                  <a:lnTo>
                    <a:pt x="1322" y="468"/>
                  </a:lnTo>
                  <a:cubicBezTo>
                    <a:pt x="1323" y="467"/>
                    <a:pt x="1325" y="466"/>
                    <a:pt x="1326" y="466"/>
                  </a:cubicBezTo>
                  <a:lnTo>
                    <a:pt x="1326" y="466"/>
                  </a:lnTo>
                  <a:cubicBezTo>
                    <a:pt x="1325" y="466"/>
                    <a:pt x="1325" y="467"/>
                    <a:pt x="1325" y="468"/>
                  </a:cubicBezTo>
                  <a:lnTo>
                    <a:pt x="1311" y="476"/>
                  </a:lnTo>
                  <a:close/>
                  <a:moveTo>
                    <a:pt x="1285" y="536"/>
                  </a:moveTo>
                  <a:lnTo>
                    <a:pt x="1285" y="536"/>
                  </a:lnTo>
                  <a:cubicBezTo>
                    <a:pt x="1281" y="537"/>
                    <a:pt x="1276" y="539"/>
                    <a:pt x="1272" y="540"/>
                  </a:cubicBezTo>
                  <a:lnTo>
                    <a:pt x="1272" y="540"/>
                  </a:lnTo>
                  <a:cubicBezTo>
                    <a:pt x="1271" y="539"/>
                    <a:pt x="1269" y="538"/>
                    <a:pt x="1268" y="537"/>
                  </a:cubicBezTo>
                  <a:lnTo>
                    <a:pt x="1268" y="537"/>
                  </a:lnTo>
                  <a:cubicBezTo>
                    <a:pt x="1275" y="535"/>
                    <a:pt x="1281" y="532"/>
                    <a:pt x="1287" y="530"/>
                  </a:cubicBezTo>
                  <a:lnTo>
                    <a:pt x="1287" y="530"/>
                  </a:lnTo>
                  <a:cubicBezTo>
                    <a:pt x="1286" y="532"/>
                    <a:pt x="1286" y="534"/>
                    <a:pt x="1285" y="536"/>
                  </a:cubicBezTo>
                  <a:close/>
                  <a:moveTo>
                    <a:pt x="1511" y="839"/>
                  </a:moveTo>
                  <a:lnTo>
                    <a:pt x="1511" y="839"/>
                  </a:lnTo>
                  <a:cubicBezTo>
                    <a:pt x="1487" y="740"/>
                    <a:pt x="1422" y="631"/>
                    <a:pt x="1329" y="577"/>
                  </a:cubicBezTo>
                  <a:lnTo>
                    <a:pt x="1329" y="577"/>
                  </a:lnTo>
                  <a:cubicBezTo>
                    <a:pt x="1355" y="552"/>
                    <a:pt x="1366" y="509"/>
                    <a:pt x="1375" y="477"/>
                  </a:cubicBezTo>
                  <a:lnTo>
                    <a:pt x="1375" y="477"/>
                  </a:lnTo>
                  <a:cubicBezTo>
                    <a:pt x="1377" y="468"/>
                    <a:pt x="1379" y="460"/>
                    <a:pt x="1381" y="452"/>
                  </a:cubicBezTo>
                  <a:lnTo>
                    <a:pt x="1381" y="452"/>
                  </a:lnTo>
                  <a:cubicBezTo>
                    <a:pt x="1381" y="451"/>
                    <a:pt x="1382" y="450"/>
                    <a:pt x="1382" y="448"/>
                  </a:cubicBezTo>
                  <a:lnTo>
                    <a:pt x="1382" y="448"/>
                  </a:lnTo>
                  <a:cubicBezTo>
                    <a:pt x="1385" y="435"/>
                    <a:pt x="1387" y="420"/>
                    <a:pt x="1390" y="405"/>
                  </a:cubicBezTo>
                  <a:lnTo>
                    <a:pt x="1390" y="405"/>
                  </a:lnTo>
                  <a:lnTo>
                    <a:pt x="1390" y="405"/>
                  </a:lnTo>
                  <a:lnTo>
                    <a:pt x="1390" y="405"/>
                  </a:lnTo>
                  <a:cubicBezTo>
                    <a:pt x="1395" y="399"/>
                    <a:pt x="1396" y="392"/>
                    <a:pt x="1393" y="387"/>
                  </a:cubicBezTo>
                  <a:lnTo>
                    <a:pt x="1393" y="387"/>
                  </a:lnTo>
                  <a:cubicBezTo>
                    <a:pt x="1403" y="326"/>
                    <a:pt x="1413" y="266"/>
                    <a:pt x="1453" y="214"/>
                  </a:cubicBezTo>
                  <a:lnTo>
                    <a:pt x="1453" y="214"/>
                  </a:lnTo>
                  <a:cubicBezTo>
                    <a:pt x="1454" y="212"/>
                    <a:pt x="1455" y="210"/>
                    <a:pt x="1456" y="208"/>
                  </a:cubicBezTo>
                  <a:lnTo>
                    <a:pt x="1456" y="208"/>
                  </a:lnTo>
                  <a:cubicBezTo>
                    <a:pt x="1472" y="195"/>
                    <a:pt x="1458" y="161"/>
                    <a:pt x="1432" y="166"/>
                  </a:cubicBezTo>
                  <a:lnTo>
                    <a:pt x="1432" y="166"/>
                  </a:lnTo>
                  <a:cubicBezTo>
                    <a:pt x="1335" y="183"/>
                    <a:pt x="1237" y="201"/>
                    <a:pt x="1140" y="218"/>
                  </a:cubicBezTo>
                  <a:lnTo>
                    <a:pt x="1140" y="218"/>
                  </a:lnTo>
                  <a:cubicBezTo>
                    <a:pt x="1101" y="224"/>
                    <a:pt x="1067" y="236"/>
                    <a:pt x="1045" y="262"/>
                  </a:cubicBezTo>
                  <a:lnTo>
                    <a:pt x="1045" y="262"/>
                  </a:lnTo>
                  <a:cubicBezTo>
                    <a:pt x="988" y="183"/>
                    <a:pt x="899" y="112"/>
                    <a:pt x="880" y="30"/>
                  </a:cubicBezTo>
                  <a:lnTo>
                    <a:pt x="880" y="30"/>
                  </a:lnTo>
                  <a:cubicBezTo>
                    <a:pt x="878" y="20"/>
                    <a:pt x="871" y="14"/>
                    <a:pt x="863" y="13"/>
                  </a:cubicBezTo>
                  <a:lnTo>
                    <a:pt x="863" y="13"/>
                  </a:lnTo>
                  <a:cubicBezTo>
                    <a:pt x="850" y="0"/>
                    <a:pt x="821" y="5"/>
                    <a:pt x="822" y="29"/>
                  </a:cubicBezTo>
                  <a:lnTo>
                    <a:pt x="822" y="29"/>
                  </a:lnTo>
                  <a:cubicBezTo>
                    <a:pt x="823" y="137"/>
                    <a:pt x="736" y="202"/>
                    <a:pt x="659" y="277"/>
                  </a:cubicBezTo>
                  <a:lnTo>
                    <a:pt x="659" y="277"/>
                  </a:lnTo>
                  <a:cubicBezTo>
                    <a:pt x="625" y="118"/>
                    <a:pt x="409" y="168"/>
                    <a:pt x="324" y="61"/>
                  </a:cubicBezTo>
                  <a:lnTo>
                    <a:pt x="324" y="61"/>
                  </a:lnTo>
                  <a:cubicBezTo>
                    <a:pt x="306" y="38"/>
                    <a:pt x="276" y="67"/>
                    <a:pt x="286" y="91"/>
                  </a:cubicBezTo>
                  <a:lnTo>
                    <a:pt x="286" y="91"/>
                  </a:lnTo>
                  <a:cubicBezTo>
                    <a:pt x="344" y="219"/>
                    <a:pt x="131" y="390"/>
                    <a:pt x="263" y="501"/>
                  </a:cubicBezTo>
                  <a:lnTo>
                    <a:pt x="263" y="501"/>
                  </a:lnTo>
                  <a:cubicBezTo>
                    <a:pt x="192" y="523"/>
                    <a:pt x="114" y="587"/>
                    <a:pt x="54" y="531"/>
                  </a:cubicBezTo>
                  <a:lnTo>
                    <a:pt x="54" y="531"/>
                  </a:lnTo>
                  <a:cubicBezTo>
                    <a:pt x="37" y="515"/>
                    <a:pt x="15" y="528"/>
                    <a:pt x="12" y="546"/>
                  </a:cubicBezTo>
                  <a:lnTo>
                    <a:pt x="12" y="546"/>
                  </a:lnTo>
                  <a:cubicBezTo>
                    <a:pt x="5" y="549"/>
                    <a:pt x="0" y="556"/>
                    <a:pt x="1" y="567"/>
                  </a:cubicBezTo>
                  <a:lnTo>
                    <a:pt x="1" y="567"/>
                  </a:lnTo>
                  <a:cubicBezTo>
                    <a:pt x="18" y="695"/>
                    <a:pt x="93" y="824"/>
                    <a:pt x="220" y="872"/>
                  </a:cubicBezTo>
                  <a:lnTo>
                    <a:pt x="220" y="872"/>
                  </a:lnTo>
                  <a:cubicBezTo>
                    <a:pt x="112" y="972"/>
                    <a:pt x="93" y="1142"/>
                    <a:pt x="58" y="1278"/>
                  </a:cubicBezTo>
                  <a:lnTo>
                    <a:pt x="58" y="1278"/>
                  </a:lnTo>
                  <a:cubicBezTo>
                    <a:pt x="52" y="1299"/>
                    <a:pt x="75" y="1314"/>
                    <a:pt x="93" y="1306"/>
                  </a:cubicBezTo>
                  <a:lnTo>
                    <a:pt x="93" y="1306"/>
                  </a:lnTo>
                  <a:cubicBezTo>
                    <a:pt x="168" y="1269"/>
                    <a:pt x="259" y="1309"/>
                    <a:pt x="337" y="1307"/>
                  </a:cubicBezTo>
                  <a:lnTo>
                    <a:pt x="337" y="1307"/>
                  </a:lnTo>
                  <a:cubicBezTo>
                    <a:pt x="405" y="1306"/>
                    <a:pt x="469" y="1277"/>
                    <a:pt x="524" y="1238"/>
                  </a:cubicBezTo>
                  <a:lnTo>
                    <a:pt x="524" y="1238"/>
                  </a:lnTo>
                  <a:cubicBezTo>
                    <a:pt x="537" y="1272"/>
                    <a:pt x="555" y="1303"/>
                    <a:pt x="576" y="1332"/>
                  </a:cubicBezTo>
                  <a:lnTo>
                    <a:pt x="576" y="1332"/>
                  </a:lnTo>
                  <a:cubicBezTo>
                    <a:pt x="633" y="1410"/>
                    <a:pt x="730" y="1445"/>
                    <a:pt x="767" y="1539"/>
                  </a:cubicBezTo>
                  <a:lnTo>
                    <a:pt x="767" y="1539"/>
                  </a:lnTo>
                  <a:cubicBezTo>
                    <a:pt x="777" y="1564"/>
                    <a:pt x="814" y="1561"/>
                    <a:pt x="815" y="1532"/>
                  </a:cubicBezTo>
                  <a:lnTo>
                    <a:pt x="815" y="1532"/>
                  </a:lnTo>
                  <a:cubicBezTo>
                    <a:pt x="819" y="1428"/>
                    <a:pt x="916" y="1378"/>
                    <a:pt x="978" y="1304"/>
                  </a:cubicBezTo>
                  <a:lnTo>
                    <a:pt x="978" y="1304"/>
                  </a:lnTo>
                  <a:cubicBezTo>
                    <a:pt x="994" y="1321"/>
                    <a:pt x="1017" y="1331"/>
                    <a:pt x="1042" y="1333"/>
                  </a:cubicBezTo>
                  <a:lnTo>
                    <a:pt x="1042" y="1333"/>
                  </a:lnTo>
                  <a:cubicBezTo>
                    <a:pt x="1162" y="1344"/>
                    <a:pt x="1295" y="1279"/>
                    <a:pt x="1403" y="1349"/>
                  </a:cubicBezTo>
                  <a:lnTo>
                    <a:pt x="1403" y="1349"/>
                  </a:lnTo>
                  <a:cubicBezTo>
                    <a:pt x="1416" y="1373"/>
                    <a:pt x="1456" y="1360"/>
                    <a:pt x="1448" y="1331"/>
                  </a:cubicBezTo>
                  <a:lnTo>
                    <a:pt x="1448" y="1331"/>
                  </a:lnTo>
                  <a:cubicBezTo>
                    <a:pt x="1408" y="1190"/>
                    <a:pt x="1355" y="1055"/>
                    <a:pt x="1287" y="925"/>
                  </a:cubicBezTo>
                  <a:lnTo>
                    <a:pt x="1287" y="925"/>
                  </a:lnTo>
                  <a:cubicBezTo>
                    <a:pt x="1287" y="924"/>
                    <a:pt x="1286" y="924"/>
                    <a:pt x="1286" y="923"/>
                  </a:cubicBezTo>
                  <a:lnTo>
                    <a:pt x="1286" y="923"/>
                  </a:lnTo>
                  <a:cubicBezTo>
                    <a:pt x="1291" y="920"/>
                    <a:pt x="1295" y="917"/>
                    <a:pt x="1299" y="914"/>
                  </a:cubicBezTo>
                  <a:lnTo>
                    <a:pt x="1299" y="914"/>
                  </a:lnTo>
                  <a:cubicBezTo>
                    <a:pt x="1311" y="907"/>
                    <a:pt x="1457" y="852"/>
                    <a:pt x="1462" y="867"/>
                  </a:cubicBezTo>
                  <a:lnTo>
                    <a:pt x="1462" y="867"/>
                  </a:lnTo>
                  <a:cubicBezTo>
                    <a:pt x="1471" y="897"/>
                    <a:pt x="1517" y="885"/>
                    <a:pt x="1509" y="856"/>
                  </a:cubicBezTo>
                  <a:lnTo>
                    <a:pt x="1509" y="856"/>
                  </a:lnTo>
                  <a:cubicBezTo>
                    <a:pt x="1512" y="851"/>
                    <a:pt x="1513" y="845"/>
                    <a:pt x="1511" y="839"/>
                  </a:cubicBezTo>
                  <a:close/>
                </a:path>
              </a:pathLst>
            </a:custGeom>
            <a:solidFill>
              <a:schemeClr val="accent6"/>
            </a:solidFill>
            <a:ln>
              <a:noFill/>
            </a:ln>
            <a:effectLst/>
          </p:spPr>
          <p:txBody>
            <a:bodyPr wrap="none" anchor="ctr"/>
            <a:lstStyle/>
            <a:p>
              <a:endParaRPr lang="es-ES_tradnl" sz="919" dirty="0"/>
            </a:p>
          </p:txBody>
        </p:sp>
        <p:grpSp>
          <p:nvGrpSpPr>
            <p:cNvPr id="26" name="Group 25">
              <a:extLst>
                <a:ext uri="{FF2B5EF4-FFF2-40B4-BE49-F238E27FC236}">
                  <a16:creationId xmlns:a16="http://schemas.microsoft.com/office/drawing/2014/main" id="{44919132-B862-EA41-A1EB-CF3BD8483AB6}"/>
                </a:ext>
              </a:extLst>
            </p:cNvPr>
            <p:cNvGrpSpPr/>
            <p:nvPr/>
          </p:nvGrpSpPr>
          <p:grpSpPr>
            <a:xfrm rot="759599">
              <a:off x="4255492" y="3949389"/>
              <a:ext cx="745606" cy="1153261"/>
              <a:chOff x="4870112" y="3645384"/>
              <a:chExt cx="381280" cy="589742"/>
            </a:xfrm>
            <a:solidFill>
              <a:schemeClr val="accent5"/>
            </a:solidFill>
          </p:grpSpPr>
          <p:sp>
            <p:nvSpPr>
              <p:cNvPr id="138" name="Freeform 401">
                <a:extLst>
                  <a:ext uri="{FF2B5EF4-FFF2-40B4-BE49-F238E27FC236}">
                    <a16:creationId xmlns:a16="http://schemas.microsoft.com/office/drawing/2014/main" id="{5A95FCAA-B8DA-C14E-96C9-7C47DED595C9}"/>
                  </a:ext>
                </a:extLst>
              </p:cNvPr>
              <p:cNvSpPr>
                <a:spLocks noChangeArrowheads="1"/>
              </p:cNvSpPr>
              <p:nvPr/>
            </p:nvSpPr>
            <p:spPr bwMode="auto">
              <a:xfrm>
                <a:off x="5185505" y="3739353"/>
                <a:ext cx="19442" cy="25923"/>
              </a:xfrm>
              <a:custGeom>
                <a:avLst/>
                <a:gdLst>
                  <a:gd name="T0" fmla="*/ 38 w 81"/>
                  <a:gd name="T1" fmla="*/ 86 h 105"/>
                  <a:gd name="T2" fmla="*/ 38 w 81"/>
                  <a:gd name="T3" fmla="*/ 86 h 105"/>
                  <a:gd name="T4" fmla="*/ 69 w 81"/>
                  <a:gd name="T5" fmla="*/ 34 h 105"/>
                  <a:gd name="T6" fmla="*/ 69 w 81"/>
                  <a:gd name="T7" fmla="*/ 34 h 105"/>
                  <a:gd name="T8" fmla="*/ 41 w 81"/>
                  <a:gd name="T9" fmla="*/ 18 h 105"/>
                  <a:gd name="T10" fmla="*/ 41 w 81"/>
                  <a:gd name="T11" fmla="*/ 18 h 105"/>
                  <a:gd name="T12" fmla="*/ 10 w 81"/>
                  <a:gd name="T13" fmla="*/ 70 h 105"/>
                  <a:gd name="T14" fmla="*/ 10 w 81"/>
                  <a:gd name="T15" fmla="*/ 70 h 105"/>
                  <a:gd name="T16" fmla="*/ 38 w 81"/>
                  <a:gd name="T17" fmla="*/ 8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05">
                    <a:moveTo>
                      <a:pt x="38" y="86"/>
                    </a:moveTo>
                    <a:lnTo>
                      <a:pt x="38" y="86"/>
                    </a:lnTo>
                    <a:cubicBezTo>
                      <a:pt x="48" y="69"/>
                      <a:pt x="59" y="52"/>
                      <a:pt x="69" y="34"/>
                    </a:cubicBezTo>
                    <a:lnTo>
                      <a:pt x="69" y="34"/>
                    </a:lnTo>
                    <a:cubicBezTo>
                      <a:pt x="80" y="16"/>
                      <a:pt x="52" y="0"/>
                      <a:pt x="41" y="18"/>
                    </a:cubicBezTo>
                    <a:lnTo>
                      <a:pt x="41" y="18"/>
                    </a:lnTo>
                    <a:cubicBezTo>
                      <a:pt x="31" y="35"/>
                      <a:pt x="21" y="53"/>
                      <a:pt x="10" y="70"/>
                    </a:cubicBezTo>
                    <a:lnTo>
                      <a:pt x="10" y="70"/>
                    </a:lnTo>
                    <a:cubicBezTo>
                      <a:pt x="0" y="88"/>
                      <a:pt x="28" y="104"/>
                      <a:pt x="38"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nvGrpSpPr>
              <p:cNvPr id="139" name="Group 138">
                <a:extLst>
                  <a:ext uri="{FF2B5EF4-FFF2-40B4-BE49-F238E27FC236}">
                    <a16:creationId xmlns:a16="http://schemas.microsoft.com/office/drawing/2014/main" id="{0506544E-D1BF-E24F-80F1-B82F229529B1}"/>
                  </a:ext>
                </a:extLst>
              </p:cNvPr>
              <p:cNvGrpSpPr/>
              <p:nvPr/>
            </p:nvGrpSpPr>
            <p:grpSpPr>
              <a:xfrm>
                <a:off x="4870112" y="3645384"/>
                <a:ext cx="381280" cy="589742"/>
                <a:chOff x="4870112" y="3645384"/>
                <a:chExt cx="381280" cy="589742"/>
              </a:xfrm>
              <a:grpFill/>
            </p:grpSpPr>
            <p:sp>
              <p:nvSpPr>
                <p:cNvPr id="140" name="Freeform 402">
                  <a:extLst>
                    <a:ext uri="{FF2B5EF4-FFF2-40B4-BE49-F238E27FC236}">
                      <a16:creationId xmlns:a16="http://schemas.microsoft.com/office/drawing/2014/main" id="{D34D581B-EB76-2147-9677-10B3734B7495}"/>
                    </a:ext>
                  </a:extLst>
                </p:cNvPr>
                <p:cNvSpPr>
                  <a:spLocks noChangeArrowheads="1"/>
                </p:cNvSpPr>
                <p:nvPr/>
              </p:nvSpPr>
              <p:spPr bwMode="auto">
                <a:xfrm>
                  <a:off x="5194146" y="3746914"/>
                  <a:ext cx="17282" cy="24842"/>
                </a:xfrm>
                <a:custGeom>
                  <a:avLst/>
                  <a:gdLst>
                    <a:gd name="T0" fmla="*/ 10 w 72"/>
                    <a:gd name="T1" fmla="*/ 64 h 101"/>
                    <a:gd name="T2" fmla="*/ 10 w 72"/>
                    <a:gd name="T3" fmla="*/ 64 h 101"/>
                    <a:gd name="T4" fmla="*/ 39 w 72"/>
                    <a:gd name="T5" fmla="*/ 81 h 101"/>
                    <a:gd name="T6" fmla="*/ 39 w 72"/>
                    <a:gd name="T7" fmla="*/ 81 h 101"/>
                    <a:gd name="T8" fmla="*/ 61 w 72"/>
                    <a:gd name="T9" fmla="*/ 35 h 101"/>
                    <a:gd name="T10" fmla="*/ 61 w 72"/>
                    <a:gd name="T11" fmla="*/ 35 h 101"/>
                    <a:gd name="T12" fmla="*/ 33 w 72"/>
                    <a:gd name="T13" fmla="*/ 19 h 101"/>
                    <a:gd name="T14" fmla="*/ 33 w 72"/>
                    <a:gd name="T15" fmla="*/ 19 h 101"/>
                    <a:gd name="T16" fmla="*/ 10 w 72"/>
                    <a:gd name="T17" fmla="*/ 6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01">
                      <a:moveTo>
                        <a:pt x="10" y="64"/>
                      </a:moveTo>
                      <a:lnTo>
                        <a:pt x="10" y="64"/>
                      </a:lnTo>
                      <a:cubicBezTo>
                        <a:pt x="0" y="83"/>
                        <a:pt x="29" y="100"/>
                        <a:pt x="39" y="81"/>
                      </a:cubicBezTo>
                      <a:lnTo>
                        <a:pt x="39" y="81"/>
                      </a:lnTo>
                      <a:cubicBezTo>
                        <a:pt x="46" y="65"/>
                        <a:pt x="54" y="50"/>
                        <a:pt x="61" y="35"/>
                      </a:cubicBezTo>
                      <a:lnTo>
                        <a:pt x="61" y="35"/>
                      </a:lnTo>
                      <a:cubicBezTo>
                        <a:pt x="71" y="17"/>
                        <a:pt x="43" y="0"/>
                        <a:pt x="33" y="19"/>
                      </a:cubicBezTo>
                      <a:lnTo>
                        <a:pt x="33" y="19"/>
                      </a:lnTo>
                      <a:cubicBezTo>
                        <a:pt x="26" y="34"/>
                        <a:pt x="18" y="49"/>
                        <a:pt x="10" y="6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nvGrpSpPr>
                <p:cNvPr id="141" name="Group 140">
                  <a:extLst>
                    <a:ext uri="{FF2B5EF4-FFF2-40B4-BE49-F238E27FC236}">
                      <a16:creationId xmlns:a16="http://schemas.microsoft.com/office/drawing/2014/main" id="{4F01096A-DA12-7D4F-B841-08EC04454DA9}"/>
                    </a:ext>
                  </a:extLst>
                </p:cNvPr>
                <p:cNvGrpSpPr/>
                <p:nvPr/>
              </p:nvGrpSpPr>
              <p:grpSpPr>
                <a:xfrm>
                  <a:off x="4870112" y="3645384"/>
                  <a:ext cx="381280" cy="589742"/>
                  <a:chOff x="4870112" y="3645384"/>
                  <a:chExt cx="381280" cy="589742"/>
                </a:xfrm>
                <a:grpFill/>
              </p:grpSpPr>
              <p:sp>
                <p:nvSpPr>
                  <p:cNvPr id="142" name="Freeform 400">
                    <a:extLst>
                      <a:ext uri="{FF2B5EF4-FFF2-40B4-BE49-F238E27FC236}">
                        <a16:creationId xmlns:a16="http://schemas.microsoft.com/office/drawing/2014/main" id="{CC0E3B0B-39C8-5D4D-85D7-C5CE8D9AC935}"/>
                      </a:ext>
                    </a:extLst>
                  </p:cNvPr>
                  <p:cNvSpPr>
                    <a:spLocks noChangeArrowheads="1"/>
                  </p:cNvSpPr>
                  <p:nvPr/>
                </p:nvSpPr>
                <p:spPr bwMode="auto">
                  <a:xfrm>
                    <a:off x="4870112" y="3645384"/>
                    <a:ext cx="381280" cy="589742"/>
                  </a:xfrm>
                  <a:custGeom>
                    <a:avLst/>
                    <a:gdLst>
                      <a:gd name="T0" fmla="*/ 1213 w 1556"/>
                      <a:gd name="T1" fmla="*/ 681 h 2407"/>
                      <a:gd name="T2" fmla="*/ 1115 w 1556"/>
                      <a:gd name="T3" fmla="*/ 639 h 2407"/>
                      <a:gd name="T4" fmla="*/ 1269 w 1556"/>
                      <a:gd name="T5" fmla="*/ 414 h 2407"/>
                      <a:gd name="T6" fmla="*/ 1399 w 1556"/>
                      <a:gd name="T7" fmla="*/ 608 h 2407"/>
                      <a:gd name="T8" fmla="*/ 130 w 1556"/>
                      <a:gd name="T9" fmla="*/ 401 h 2407"/>
                      <a:gd name="T10" fmla="*/ 194 w 1556"/>
                      <a:gd name="T11" fmla="*/ 473 h 2407"/>
                      <a:gd name="T12" fmla="*/ 146 w 1556"/>
                      <a:gd name="T13" fmla="*/ 335 h 2407"/>
                      <a:gd name="T14" fmla="*/ 243 w 1556"/>
                      <a:gd name="T15" fmla="*/ 316 h 2407"/>
                      <a:gd name="T16" fmla="*/ 376 w 1556"/>
                      <a:gd name="T17" fmla="*/ 568 h 2407"/>
                      <a:gd name="T18" fmla="*/ 402 w 1556"/>
                      <a:gd name="T19" fmla="*/ 646 h 2407"/>
                      <a:gd name="T20" fmla="*/ 130 w 1556"/>
                      <a:gd name="T21" fmla="*/ 347 h 2407"/>
                      <a:gd name="T22" fmla="*/ 385 w 1556"/>
                      <a:gd name="T23" fmla="*/ 205 h 2407"/>
                      <a:gd name="T24" fmla="*/ 569 w 1556"/>
                      <a:gd name="T25" fmla="*/ 131 h 2407"/>
                      <a:gd name="T26" fmla="*/ 530 w 1556"/>
                      <a:gd name="T27" fmla="*/ 191 h 2407"/>
                      <a:gd name="T28" fmla="*/ 365 w 1556"/>
                      <a:gd name="T29" fmla="*/ 306 h 2407"/>
                      <a:gd name="T30" fmla="*/ 998 w 1556"/>
                      <a:gd name="T31" fmla="*/ 125 h 2407"/>
                      <a:gd name="T32" fmla="*/ 911 w 1556"/>
                      <a:gd name="T33" fmla="*/ 159 h 2407"/>
                      <a:gd name="T34" fmla="*/ 886 w 1556"/>
                      <a:gd name="T35" fmla="*/ 111 h 2407"/>
                      <a:gd name="T36" fmla="*/ 832 w 1556"/>
                      <a:gd name="T37" fmla="*/ 90 h 2407"/>
                      <a:gd name="T38" fmla="*/ 790 w 1556"/>
                      <a:gd name="T39" fmla="*/ 166 h 2407"/>
                      <a:gd name="T40" fmla="*/ 995 w 1556"/>
                      <a:gd name="T41" fmla="*/ 65 h 2407"/>
                      <a:gd name="T42" fmla="*/ 937 w 1556"/>
                      <a:gd name="T43" fmla="*/ 180 h 2407"/>
                      <a:gd name="T44" fmla="*/ 829 w 1556"/>
                      <a:gd name="T45" fmla="*/ 570 h 2407"/>
                      <a:gd name="T46" fmla="*/ 771 w 1556"/>
                      <a:gd name="T47" fmla="*/ 514 h 2407"/>
                      <a:gd name="T48" fmla="*/ 668 w 1556"/>
                      <a:gd name="T49" fmla="*/ 465 h 2407"/>
                      <a:gd name="T50" fmla="*/ 539 w 1556"/>
                      <a:gd name="T51" fmla="*/ 462 h 2407"/>
                      <a:gd name="T52" fmla="*/ 558 w 1556"/>
                      <a:gd name="T53" fmla="*/ 498 h 2407"/>
                      <a:gd name="T54" fmla="*/ 587 w 1556"/>
                      <a:gd name="T55" fmla="*/ 569 h 2407"/>
                      <a:gd name="T56" fmla="*/ 545 w 1556"/>
                      <a:gd name="T57" fmla="*/ 267 h 2407"/>
                      <a:gd name="T58" fmla="*/ 622 w 1556"/>
                      <a:gd name="T59" fmla="*/ 326 h 2407"/>
                      <a:gd name="T60" fmla="*/ 722 w 1556"/>
                      <a:gd name="T61" fmla="*/ 248 h 2407"/>
                      <a:gd name="T62" fmla="*/ 814 w 1556"/>
                      <a:gd name="T63" fmla="*/ 213 h 2407"/>
                      <a:gd name="T64" fmla="*/ 847 w 1556"/>
                      <a:gd name="T65" fmla="*/ 208 h 2407"/>
                      <a:gd name="T66" fmla="*/ 915 w 1556"/>
                      <a:gd name="T67" fmla="*/ 221 h 2407"/>
                      <a:gd name="T68" fmla="*/ 974 w 1556"/>
                      <a:gd name="T69" fmla="*/ 265 h 2407"/>
                      <a:gd name="T70" fmla="*/ 1009 w 1556"/>
                      <a:gd name="T71" fmla="*/ 289 h 2407"/>
                      <a:gd name="T72" fmla="*/ 1115 w 1556"/>
                      <a:gd name="T73" fmla="*/ 305 h 2407"/>
                      <a:gd name="T74" fmla="*/ 1163 w 1556"/>
                      <a:gd name="T75" fmla="*/ 472 h 2407"/>
                      <a:gd name="T76" fmla="*/ 689 w 1556"/>
                      <a:gd name="T77" fmla="*/ 702 h 2407"/>
                      <a:gd name="T78" fmla="*/ 1301 w 1556"/>
                      <a:gd name="T79" fmla="*/ 242 h 2407"/>
                      <a:gd name="T80" fmla="*/ 1252 w 1556"/>
                      <a:gd name="T81" fmla="*/ 215 h 2407"/>
                      <a:gd name="T82" fmla="*/ 1233 w 1556"/>
                      <a:gd name="T83" fmla="*/ 190 h 2407"/>
                      <a:gd name="T84" fmla="*/ 1112 w 1556"/>
                      <a:gd name="T85" fmla="*/ 214 h 2407"/>
                      <a:gd name="T86" fmla="*/ 982 w 1556"/>
                      <a:gd name="T87" fmla="*/ 211 h 2407"/>
                      <a:gd name="T88" fmla="*/ 1090 w 1556"/>
                      <a:gd name="T89" fmla="*/ 1049 h 2407"/>
                      <a:gd name="T90" fmla="*/ 1054 w 1556"/>
                      <a:gd name="T91" fmla="*/ 1138 h 2407"/>
                      <a:gd name="T92" fmla="*/ 284 w 1556"/>
                      <a:gd name="T93" fmla="*/ 1368 h 2407"/>
                      <a:gd name="T94" fmla="*/ 359 w 1556"/>
                      <a:gd name="T95" fmla="*/ 1316 h 2407"/>
                      <a:gd name="T96" fmla="*/ 1441 w 1556"/>
                      <a:gd name="T97" fmla="*/ 358 h 2407"/>
                      <a:gd name="T98" fmla="*/ 692 w 1556"/>
                      <a:gd name="T99" fmla="*/ 88 h 2407"/>
                      <a:gd name="T100" fmla="*/ 252 w 1556"/>
                      <a:gd name="T101" fmla="*/ 260 h 2407"/>
                      <a:gd name="T102" fmla="*/ 538 w 1556"/>
                      <a:gd name="T103" fmla="*/ 740 h 2407"/>
                      <a:gd name="T104" fmla="*/ 529 w 1556"/>
                      <a:gd name="T105" fmla="*/ 1598 h 2407"/>
                      <a:gd name="T106" fmla="*/ 449 w 1556"/>
                      <a:gd name="T107" fmla="*/ 1482 h 2407"/>
                      <a:gd name="T108" fmla="*/ 258 w 1556"/>
                      <a:gd name="T109" fmla="*/ 1090 h 2407"/>
                      <a:gd name="T110" fmla="*/ 406 w 1556"/>
                      <a:gd name="T111" fmla="*/ 1506 h 2407"/>
                      <a:gd name="T112" fmla="*/ 610 w 1556"/>
                      <a:gd name="T113" fmla="*/ 1427 h 2407"/>
                      <a:gd name="T114" fmla="*/ 980 w 1556"/>
                      <a:gd name="T115" fmla="*/ 1040 h 2407"/>
                      <a:gd name="T116" fmla="*/ 1452 w 1556"/>
                      <a:gd name="T117" fmla="*/ 630 h 2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6" h="2407">
                        <a:moveTo>
                          <a:pt x="904" y="678"/>
                        </a:moveTo>
                        <a:lnTo>
                          <a:pt x="904" y="678"/>
                        </a:lnTo>
                        <a:cubicBezTo>
                          <a:pt x="906" y="677"/>
                          <a:pt x="907" y="677"/>
                          <a:pt x="908" y="677"/>
                        </a:cubicBezTo>
                        <a:lnTo>
                          <a:pt x="908" y="677"/>
                        </a:lnTo>
                        <a:cubicBezTo>
                          <a:pt x="962" y="668"/>
                          <a:pt x="1016" y="659"/>
                          <a:pt x="1070" y="651"/>
                        </a:cubicBezTo>
                        <a:lnTo>
                          <a:pt x="1070" y="651"/>
                        </a:lnTo>
                        <a:cubicBezTo>
                          <a:pt x="1017" y="664"/>
                          <a:pt x="958" y="678"/>
                          <a:pt x="904" y="678"/>
                        </a:cubicBezTo>
                        <a:close/>
                        <a:moveTo>
                          <a:pt x="1399" y="608"/>
                        </a:moveTo>
                        <a:lnTo>
                          <a:pt x="1399" y="608"/>
                        </a:lnTo>
                        <a:cubicBezTo>
                          <a:pt x="1344" y="645"/>
                          <a:pt x="1276" y="663"/>
                          <a:pt x="1213" y="681"/>
                        </a:cubicBezTo>
                        <a:lnTo>
                          <a:pt x="1213" y="681"/>
                        </a:lnTo>
                        <a:cubicBezTo>
                          <a:pt x="1155" y="696"/>
                          <a:pt x="1095" y="706"/>
                          <a:pt x="1037" y="717"/>
                        </a:cubicBezTo>
                        <a:lnTo>
                          <a:pt x="1037" y="717"/>
                        </a:lnTo>
                        <a:cubicBezTo>
                          <a:pt x="984" y="726"/>
                          <a:pt x="938" y="722"/>
                          <a:pt x="894" y="709"/>
                        </a:cubicBezTo>
                        <a:lnTo>
                          <a:pt x="894" y="709"/>
                        </a:lnTo>
                        <a:cubicBezTo>
                          <a:pt x="979" y="712"/>
                          <a:pt x="1074" y="682"/>
                          <a:pt x="1146" y="664"/>
                        </a:cubicBezTo>
                        <a:lnTo>
                          <a:pt x="1146" y="664"/>
                        </a:lnTo>
                        <a:cubicBezTo>
                          <a:pt x="1166" y="659"/>
                          <a:pt x="1158" y="628"/>
                          <a:pt x="1137" y="633"/>
                        </a:cubicBezTo>
                        <a:lnTo>
                          <a:pt x="1137" y="633"/>
                        </a:lnTo>
                        <a:cubicBezTo>
                          <a:pt x="1130" y="635"/>
                          <a:pt x="1122" y="636"/>
                          <a:pt x="1115" y="639"/>
                        </a:cubicBezTo>
                        <a:lnTo>
                          <a:pt x="1115" y="639"/>
                        </a:lnTo>
                        <a:cubicBezTo>
                          <a:pt x="1121" y="629"/>
                          <a:pt x="1112" y="611"/>
                          <a:pt x="1096" y="613"/>
                        </a:cubicBezTo>
                        <a:lnTo>
                          <a:pt x="1096" y="613"/>
                        </a:lnTo>
                        <a:cubicBezTo>
                          <a:pt x="1053" y="621"/>
                          <a:pt x="1009" y="628"/>
                          <a:pt x="965" y="635"/>
                        </a:cubicBezTo>
                        <a:lnTo>
                          <a:pt x="965" y="635"/>
                        </a:lnTo>
                        <a:cubicBezTo>
                          <a:pt x="926" y="642"/>
                          <a:pt x="874" y="659"/>
                          <a:pt x="832" y="652"/>
                        </a:cubicBezTo>
                        <a:lnTo>
                          <a:pt x="832" y="652"/>
                        </a:lnTo>
                        <a:cubicBezTo>
                          <a:pt x="1006" y="631"/>
                          <a:pt x="1204" y="578"/>
                          <a:pt x="1267" y="419"/>
                        </a:cubicBezTo>
                        <a:lnTo>
                          <a:pt x="1267" y="419"/>
                        </a:lnTo>
                        <a:cubicBezTo>
                          <a:pt x="1267" y="417"/>
                          <a:pt x="1268" y="415"/>
                          <a:pt x="1269" y="414"/>
                        </a:cubicBezTo>
                        <a:lnTo>
                          <a:pt x="1269" y="414"/>
                        </a:lnTo>
                        <a:cubicBezTo>
                          <a:pt x="1271" y="413"/>
                          <a:pt x="1274" y="412"/>
                          <a:pt x="1276" y="410"/>
                        </a:cubicBezTo>
                        <a:lnTo>
                          <a:pt x="1276" y="410"/>
                        </a:lnTo>
                        <a:cubicBezTo>
                          <a:pt x="1310" y="381"/>
                          <a:pt x="1349" y="372"/>
                          <a:pt x="1393" y="384"/>
                        </a:cubicBezTo>
                        <a:lnTo>
                          <a:pt x="1393" y="384"/>
                        </a:lnTo>
                        <a:cubicBezTo>
                          <a:pt x="1396" y="384"/>
                          <a:pt x="1400" y="386"/>
                          <a:pt x="1402" y="386"/>
                        </a:cubicBezTo>
                        <a:lnTo>
                          <a:pt x="1402" y="386"/>
                        </a:lnTo>
                        <a:cubicBezTo>
                          <a:pt x="1406" y="388"/>
                          <a:pt x="1410" y="389"/>
                          <a:pt x="1415" y="389"/>
                        </a:cubicBezTo>
                        <a:lnTo>
                          <a:pt x="1415" y="389"/>
                        </a:lnTo>
                        <a:cubicBezTo>
                          <a:pt x="1532" y="428"/>
                          <a:pt x="1456" y="570"/>
                          <a:pt x="1399" y="608"/>
                        </a:cubicBezTo>
                        <a:close/>
                        <a:moveTo>
                          <a:pt x="307" y="691"/>
                        </a:moveTo>
                        <a:lnTo>
                          <a:pt x="307" y="691"/>
                        </a:lnTo>
                        <a:cubicBezTo>
                          <a:pt x="228" y="667"/>
                          <a:pt x="166" y="606"/>
                          <a:pt x="126" y="537"/>
                        </a:cubicBezTo>
                        <a:lnTo>
                          <a:pt x="126" y="537"/>
                        </a:lnTo>
                        <a:cubicBezTo>
                          <a:pt x="99" y="493"/>
                          <a:pt x="83" y="424"/>
                          <a:pt x="110" y="373"/>
                        </a:cubicBezTo>
                        <a:lnTo>
                          <a:pt x="110" y="373"/>
                        </a:lnTo>
                        <a:cubicBezTo>
                          <a:pt x="110" y="373"/>
                          <a:pt x="110" y="374"/>
                          <a:pt x="111" y="374"/>
                        </a:cubicBezTo>
                        <a:lnTo>
                          <a:pt x="111" y="374"/>
                        </a:lnTo>
                        <a:cubicBezTo>
                          <a:pt x="117" y="384"/>
                          <a:pt x="123" y="393"/>
                          <a:pt x="130" y="401"/>
                        </a:cubicBezTo>
                        <a:lnTo>
                          <a:pt x="130" y="401"/>
                        </a:lnTo>
                        <a:cubicBezTo>
                          <a:pt x="118" y="399"/>
                          <a:pt x="104" y="411"/>
                          <a:pt x="111" y="426"/>
                        </a:cubicBezTo>
                        <a:lnTo>
                          <a:pt x="111" y="426"/>
                        </a:lnTo>
                        <a:cubicBezTo>
                          <a:pt x="129" y="461"/>
                          <a:pt x="154" y="490"/>
                          <a:pt x="186" y="514"/>
                        </a:cubicBezTo>
                        <a:lnTo>
                          <a:pt x="186" y="514"/>
                        </a:lnTo>
                        <a:cubicBezTo>
                          <a:pt x="203" y="526"/>
                          <a:pt x="219" y="498"/>
                          <a:pt x="203" y="485"/>
                        </a:cubicBezTo>
                        <a:lnTo>
                          <a:pt x="203" y="485"/>
                        </a:lnTo>
                        <a:cubicBezTo>
                          <a:pt x="180" y="469"/>
                          <a:pt x="162" y="447"/>
                          <a:pt x="148" y="424"/>
                        </a:cubicBezTo>
                        <a:lnTo>
                          <a:pt x="148" y="424"/>
                        </a:lnTo>
                        <a:cubicBezTo>
                          <a:pt x="162" y="441"/>
                          <a:pt x="178" y="458"/>
                          <a:pt x="194" y="473"/>
                        </a:cubicBezTo>
                        <a:lnTo>
                          <a:pt x="194" y="473"/>
                        </a:lnTo>
                        <a:cubicBezTo>
                          <a:pt x="209" y="488"/>
                          <a:pt x="232" y="465"/>
                          <a:pt x="218" y="451"/>
                        </a:cubicBezTo>
                        <a:lnTo>
                          <a:pt x="218" y="451"/>
                        </a:lnTo>
                        <a:cubicBezTo>
                          <a:pt x="221" y="453"/>
                          <a:pt x="223" y="455"/>
                          <a:pt x="227" y="458"/>
                        </a:cubicBezTo>
                        <a:lnTo>
                          <a:pt x="227" y="458"/>
                        </a:lnTo>
                        <a:cubicBezTo>
                          <a:pt x="243" y="471"/>
                          <a:pt x="259" y="442"/>
                          <a:pt x="242" y="430"/>
                        </a:cubicBezTo>
                        <a:lnTo>
                          <a:pt x="242" y="430"/>
                        </a:lnTo>
                        <a:cubicBezTo>
                          <a:pt x="211" y="405"/>
                          <a:pt x="183" y="376"/>
                          <a:pt x="160" y="341"/>
                        </a:cubicBezTo>
                        <a:lnTo>
                          <a:pt x="160" y="341"/>
                        </a:lnTo>
                        <a:cubicBezTo>
                          <a:pt x="157" y="336"/>
                          <a:pt x="151" y="335"/>
                          <a:pt x="146" y="335"/>
                        </a:cubicBezTo>
                        <a:lnTo>
                          <a:pt x="146" y="335"/>
                        </a:lnTo>
                        <a:cubicBezTo>
                          <a:pt x="153" y="330"/>
                          <a:pt x="161" y="325"/>
                          <a:pt x="171" y="321"/>
                        </a:cubicBezTo>
                        <a:lnTo>
                          <a:pt x="171" y="321"/>
                        </a:lnTo>
                        <a:cubicBezTo>
                          <a:pt x="182" y="318"/>
                          <a:pt x="193" y="315"/>
                          <a:pt x="204" y="315"/>
                        </a:cubicBezTo>
                        <a:lnTo>
                          <a:pt x="204" y="315"/>
                        </a:lnTo>
                        <a:cubicBezTo>
                          <a:pt x="262" y="409"/>
                          <a:pt x="335" y="490"/>
                          <a:pt x="423" y="556"/>
                        </a:cubicBezTo>
                        <a:lnTo>
                          <a:pt x="423" y="556"/>
                        </a:lnTo>
                        <a:cubicBezTo>
                          <a:pt x="440" y="570"/>
                          <a:pt x="456" y="541"/>
                          <a:pt x="440" y="528"/>
                        </a:cubicBezTo>
                        <a:lnTo>
                          <a:pt x="440" y="528"/>
                        </a:lnTo>
                        <a:cubicBezTo>
                          <a:pt x="362" y="470"/>
                          <a:pt x="297" y="398"/>
                          <a:pt x="243" y="316"/>
                        </a:cubicBezTo>
                        <a:lnTo>
                          <a:pt x="243" y="316"/>
                        </a:lnTo>
                        <a:cubicBezTo>
                          <a:pt x="284" y="323"/>
                          <a:pt x="325" y="341"/>
                          <a:pt x="359" y="356"/>
                        </a:cubicBezTo>
                        <a:lnTo>
                          <a:pt x="359" y="356"/>
                        </a:lnTo>
                        <a:cubicBezTo>
                          <a:pt x="362" y="445"/>
                          <a:pt x="429" y="527"/>
                          <a:pt x="509" y="585"/>
                        </a:cubicBezTo>
                        <a:lnTo>
                          <a:pt x="509" y="585"/>
                        </a:lnTo>
                        <a:cubicBezTo>
                          <a:pt x="455" y="572"/>
                          <a:pt x="413" y="565"/>
                          <a:pt x="409" y="573"/>
                        </a:cubicBezTo>
                        <a:lnTo>
                          <a:pt x="409" y="573"/>
                        </a:lnTo>
                        <a:cubicBezTo>
                          <a:pt x="417" y="553"/>
                          <a:pt x="386" y="545"/>
                          <a:pt x="378" y="564"/>
                        </a:cubicBezTo>
                        <a:lnTo>
                          <a:pt x="378" y="564"/>
                        </a:lnTo>
                        <a:cubicBezTo>
                          <a:pt x="378" y="565"/>
                          <a:pt x="377" y="566"/>
                          <a:pt x="376" y="568"/>
                        </a:cubicBezTo>
                        <a:lnTo>
                          <a:pt x="376" y="568"/>
                        </a:lnTo>
                        <a:cubicBezTo>
                          <a:pt x="375" y="573"/>
                          <a:pt x="377" y="580"/>
                          <a:pt x="380" y="583"/>
                        </a:cubicBezTo>
                        <a:lnTo>
                          <a:pt x="380" y="583"/>
                        </a:lnTo>
                        <a:cubicBezTo>
                          <a:pt x="413" y="612"/>
                          <a:pt x="483" y="615"/>
                          <a:pt x="524" y="626"/>
                        </a:cubicBezTo>
                        <a:lnTo>
                          <a:pt x="524" y="626"/>
                        </a:lnTo>
                        <a:cubicBezTo>
                          <a:pt x="540" y="630"/>
                          <a:pt x="555" y="634"/>
                          <a:pt x="571" y="638"/>
                        </a:cubicBezTo>
                        <a:lnTo>
                          <a:pt x="571" y="638"/>
                        </a:lnTo>
                        <a:cubicBezTo>
                          <a:pt x="517" y="631"/>
                          <a:pt x="464" y="623"/>
                          <a:pt x="411" y="614"/>
                        </a:cubicBezTo>
                        <a:lnTo>
                          <a:pt x="411" y="614"/>
                        </a:lnTo>
                        <a:cubicBezTo>
                          <a:pt x="390" y="611"/>
                          <a:pt x="382" y="642"/>
                          <a:pt x="402" y="646"/>
                        </a:cubicBezTo>
                        <a:lnTo>
                          <a:pt x="402" y="646"/>
                        </a:lnTo>
                        <a:cubicBezTo>
                          <a:pt x="459" y="655"/>
                          <a:pt x="516" y="663"/>
                          <a:pt x="572" y="671"/>
                        </a:cubicBezTo>
                        <a:lnTo>
                          <a:pt x="572" y="671"/>
                        </a:lnTo>
                        <a:cubicBezTo>
                          <a:pt x="577" y="672"/>
                          <a:pt x="582" y="673"/>
                          <a:pt x="587" y="673"/>
                        </a:cubicBezTo>
                        <a:lnTo>
                          <a:pt x="587" y="673"/>
                        </a:lnTo>
                        <a:cubicBezTo>
                          <a:pt x="570" y="672"/>
                          <a:pt x="553" y="669"/>
                          <a:pt x="536" y="666"/>
                        </a:cubicBezTo>
                        <a:lnTo>
                          <a:pt x="536" y="666"/>
                        </a:lnTo>
                        <a:cubicBezTo>
                          <a:pt x="520" y="664"/>
                          <a:pt x="512" y="681"/>
                          <a:pt x="517" y="691"/>
                        </a:cubicBezTo>
                        <a:lnTo>
                          <a:pt x="517" y="691"/>
                        </a:lnTo>
                        <a:cubicBezTo>
                          <a:pt x="445" y="692"/>
                          <a:pt x="383" y="714"/>
                          <a:pt x="307" y="691"/>
                        </a:cubicBezTo>
                        <a:close/>
                        <a:moveTo>
                          <a:pt x="130" y="347"/>
                        </a:moveTo>
                        <a:lnTo>
                          <a:pt x="130" y="347"/>
                        </a:lnTo>
                        <a:cubicBezTo>
                          <a:pt x="130" y="348"/>
                          <a:pt x="130" y="350"/>
                          <a:pt x="130" y="351"/>
                        </a:cubicBezTo>
                        <a:lnTo>
                          <a:pt x="130" y="351"/>
                        </a:lnTo>
                        <a:cubicBezTo>
                          <a:pt x="128" y="351"/>
                          <a:pt x="127" y="351"/>
                          <a:pt x="126" y="350"/>
                        </a:cubicBezTo>
                        <a:lnTo>
                          <a:pt x="126" y="350"/>
                        </a:lnTo>
                        <a:cubicBezTo>
                          <a:pt x="127" y="349"/>
                          <a:pt x="128" y="348"/>
                          <a:pt x="130" y="347"/>
                        </a:cubicBezTo>
                        <a:close/>
                        <a:moveTo>
                          <a:pt x="375" y="209"/>
                        </a:moveTo>
                        <a:lnTo>
                          <a:pt x="375" y="209"/>
                        </a:lnTo>
                        <a:cubicBezTo>
                          <a:pt x="378" y="209"/>
                          <a:pt x="382" y="207"/>
                          <a:pt x="385" y="205"/>
                        </a:cubicBezTo>
                        <a:lnTo>
                          <a:pt x="385" y="205"/>
                        </a:lnTo>
                        <a:cubicBezTo>
                          <a:pt x="465" y="141"/>
                          <a:pt x="580" y="60"/>
                          <a:pt x="675" y="147"/>
                        </a:cubicBezTo>
                        <a:lnTo>
                          <a:pt x="675" y="147"/>
                        </a:lnTo>
                        <a:cubicBezTo>
                          <a:pt x="693" y="163"/>
                          <a:pt x="708" y="179"/>
                          <a:pt x="724" y="191"/>
                        </a:cubicBezTo>
                        <a:lnTo>
                          <a:pt x="724" y="191"/>
                        </a:lnTo>
                        <a:cubicBezTo>
                          <a:pt x="686" y="207"/>
                          <a:pt x="650" y="224"/>
                          <a:pt x="612" y="228"/>
                        </a:cubicBezTo>
                        <a:lnTo>
                          <a:pt x="612" y="228"/>
                        </a:lnTo>
                        <a:cubicBezTo>
                          <a:pt x="609" y="195"/>
                          <a:pt x="605" y="164"/>
                          <a:pt x="601" y="131"/>
                        </a:cubicBezTo>
                        <a:lnTo>
                          <a:pt x="601" y="131"/>
                        </a:lnTo>
                        <a:cubicBezTo>
                          <a:pt x="599" y="111"/>
                          <a:pt x="567" y="111"/>
                          <a:pt x="569" y="131"/>
                        </a:cubicBezTo>
                        <a:lnTo>
                          <a:pt x="569" y="131"/>
                        </a:lnTo>
                        <a:cubicBezTo>
                          <a:pt x="572" y="164"/>
                          <a:pt x="577" y="195"/>
                          <a:pt x="580" y="228"/>
                        </a:cubicBezTo>
                        <a:lnTo>
                          <a:pt x="580" y="228"/>
                        </a:lnTo>
                        <a:cubicBezTo>
                          <a:pt x="580" y="228"/>
                          <a:pt x="578" y="228"/>
                          <a:pt x="578" y="227"/>
                        </a:cubicBezTo>
                        <a:lnTo>
                          <a:pt x="578" y="227"/>
                        </a:lnTo>
                        <a:cubicBezTo>
                          <a:pt x="567" y="210"/>
                          <a:pt x="561" y="193"/>
                          <a:pt x="561" y="173"/>
                        </a:cubicBezTo>
                        <a:lnTo>
                          <a:pt x="561" y="173"/>
                        </a:lnTo>
                        <a:cubicBezTo>
                          <a:pt x="560" y="152"/>
                          <a:pt x="528" y="152"/>
                          <a:pt x="529" y="173"/>
                        </a:cubicBezTo>
                        <a:lnTo>
                          <a:pt x="529" y="173"/>
                        </a:lnTo>
                        <a:cubicBezTo>
                          <a:pt x="529" y="179"/>
                          <a:pt x="529" y="185"/>
                          <a:pt x="530" y="191"/>
                        </a:cubicBezTo>
                        <a:lnTo>
                          <a:pt x="530" y="191"/>
                        </a:lnTo>
                        <a:cubicBezTo>
                          <a:pt x="527" y="187"/>
                          <a:pt x="525" y="181"/>
                          <a:pt x="522" y="176"/>
                        </a:cubicBezTo>
                        <a:lnTo>
                          <a:pt x="522" y="176"/>
                        </a:lnTo>
                        <a:cubicBezTo>
                          <a:pt x="513" y="157"/>
                          <a:pt x="485" y="174"/>
                          <a:pt x="494" y="192"/>
                        </a:cubicBezTo>
                        <a:lnTo>
                          <a:pt x="494" y="192"/>
                        </a:lnTo>
                        <a:cubicBezTo>
                          <a:pt x="497" y="199"/>
                          <a:pt x="500" y="205"/>
                          <a:pt x="503" y="210"/>
                        </a:cubicBezTo>
                        <a:lnTo>
                          <a:pt x="503" y="210"/>
                        </a:lnTo>
                        <a:cubicBezTo>
                          <a:pt x="458" y="201"/>
                          <a:pt x="415" y="200"/>
                          <a:pt x="385" y="255"/>
                        </a:cubicBezTo>
                        <a:lnTo>
                          <a:pt x="385" y="255"/>
                        </a:lnTo>
                        <a:cubicBezTo>
                          <a:pt x="375" y="272"/>
                          <a:pt x="369" y="289"/>
                          <a:pt x="365" y="306"/>
                        </a:cubicBezTo>
                        <a:lnTo>
                          <a:pt x="365" y="306"/>
                        </a:lnTo>
                        <a:cubicBezTo>
                          <a:pt x="343" y="297"/>
                          <a:pt x="320" y="289"/>
                          <a:pt x="299" y="283"/>
                        </a:cubicBezTo>
                        <a:lnTo>
                          <a:pt x="299" y="283"/>
                        </a:lnTo>
                        <a:cubicBezTo>
                          <a:pt x="324" y="259"/>
                          <a:pt x="349" y="234"/>
                          <a:pt x="375" y="209"/>
                        </a:cubicBezTo>
                        <a:lnTo>
                          <a:pt x="995" y="65"/>
                        </a:lnTo>
                        <a:lnTo>
                          <a:pt x="995" y="65"/>
                        </a:lnTo>
                        <a:cubicBezTo>
                          <a:pt x="1018" y="72"/>
                          <a:pt x="1038" y="84"/>
                          <a:pt x="1057" y="95"/>
                        </a:cubicBezTo>
                        <a:lnTo>
                          <a:pt x="1057" y="95"/>
                        </a:lnTo>
                        <a:cubicBezTo>
                          <a:pt x="1035" y="105"/>
                          <a:pt x="1014" y="118"/>
                          <a:pt x="993" y="135"/>
                        </a:cubicBezTo>
                        <a:lnTo>
                          <a:pt x="993" y="135"/>
                        </a:lnTo>
                        <a:cubicBezTo>
                          <a:pt x="995" y="131"/>
                          <a:pt x="997" y="128"/>
                          <a:pt x="998" y="125"/>
                        </a:cubicBezTo>
                        <a:lnTo>
                          <a:pt x="998" y="125"/>
                        </a:lnTo>
                        <a:cubicBezTo>
                          <a:pt x="1007" y="106"/>
                          <a:pt x="979" y="89"/>
                          <a:pt x="970" y="108"/>
                        </a:cubicBezTo>
                        <a:lnTo>
                          <a:pt x="970" y="108"/>
                        </a:lnTo>
                        <a:cubicBezTo>
                          <a:pt x="965" y="119"/>
                          <a:pt x="960" y="130"/>
                          <a:pt x="955" y="141"/>
                        </a:cubicBezTo>
                        <a:lnTo>
                          <a:pt x="955" y="141"/>
                        </a:lnTo>
                        <a:cubicBezTo>
                          <a:pt x="956" y="134"/>
                          <a:pt x="957" y="128"/>
                          <a:pt x="958" y="121"/>
                        </a:cubicBezTo>
                        <a:lnTo>
                          <a:pt x="958" y="121"/>
                        </a:lnTo>
                        <a:cubicBezTo>
                          <a:pt x="958" y="100"/>
                          <a:pt x="925" y="100"/>
                          <a:pt x="925" y="121"/>
                        </a:cubicBezTo>
                        <a:lnTo>
                          <a:pt x="925" y="121"/>
                        </a:lnTo>
                        <a:cubicBezTo>
                          <a:pt x="924" y="135"/>
                          <a:pt x="920" y="148"/>
                          <a:pt x="911" y="159"/>
                        </a:cubicBezTo>
                        <a:lnTo>
                          <a:pt x="911" y="159"/>
                        </a:lnTo>
                        <a:cubicBezTo>
                          <a:pt x="910" y="162"/>
                          <a:pt x="909" y="165"/>
                          <a:pt x="909" y="167"/>
                        </a:cubicBezTo>
                        <a:lnTo>
                          <a:pt x="909" y="167"/>
                        </a:lnTo>
                        <a:cubicBezTo>
                          <a:pt x="908" y="167"/>
                          <a:pt x="908" y="167"/>
                          <a:pt x="907" y="167"/>
                        </a:cubicBezTo>
                        <a:lnTo>
                          <a:pt x="907" y="167"/>
                        </a:lnTo>
                        <a:cubicBezTo>
                          <a:pt x="908" y="165"/>
                          <a:pt x="910" y="164"/>
                          <a:pt x="910" y="162"/>
                        </a:cubicBezTo>
                        <a:lnTo>
                          <a:pt x="910" y="162"/>
                        </a:lnTo>
                        <a:cubicBezTo>
                          <a:pt x="916" y="145"/>
                          <a:pt x="918" y="128"/>
                          <a:pt x="918" y="111"/>
                        </a:cubicBezTo>
                        <a:lnTo>
                          <a:pt x="918" y="111"/>
                        </a:lnTo>
                        <a:cubicBezTo>
                          <a:pt x="918" y="89"/>
                          <a:pt x="886" y="89"/>
                          <a:pt x="886" y="111"/>
                        </a:cubicBezTo>
                        <a:lnTo>
                          <a:pt x="886" y="111"/>
                        </a:lnTo>
                        <a:cubicBezTo>
                          <a:pt x="886" y="125"/>
                          <a:pt x="883" y="139"/>
                          <a:pt x="878" y="153"/>
                        </a:cubicBezTo>
                        <a:lnTo>
                          <a:pt x="878" y="153"/>
                        </a:lnTo>
                        <a:cubicBezTo>
                          <a:pt x="878" y="155"/>
                          <a:pt x="878" y="157"/>
                          <a:pt x="878" y="158"/>
                        </a:cubicBezTo>
                        <a:lnTo>
                          <a:pt x="878" y="158"/>
                        </a:lnTo>
                        <a:cubicBezTo>
                          <a:pt x="874" y="157"/>
                          <a:pt x="870" y="157"/>
                          <a:pt x="865" y="156"/>
                        </a:cubicBezTo>
                        <a:lnTo>
                          <a:pt x="865" y="156"/>
                        </a:lnTo>
                        <a:cubicBezTo>
                          <a:pt x="863" y="134"/>
                          <a:pt x="863" y="113"/>
                          <a:pt x="864" y="90"/>
                        </a:cubicBezTo>
                        <a:lnTo>
                          <a:pt x="864" y="90"/>
                        </a:lnTo>
                        <a:cubicBezTo>
                          <a:pt x="866" y="69"/>
                          <a:pt x="834" y="70"/>
                          <a:pt x="832" y="90"/>
                        </a:cubicBezTo>
                        <a:lnTo>
                          <a:pt x="832" y="90"/>
                        </a:lnTo>
                        <a:cubicBezTo>
                          <a:pt x="830" y="113"/>
                          <a:pt x="830" y="135"/>
                          <a:pt x="833" y="157"/>
                        </a:cubicBezTo>
                        <a:lnTo>
                          <a:pt x="833" y="157"/>
                        </a:lnTo>
                        <a:cubicBezTo>
                          <a:pt x="829" y="157"/>
                          <a:pt x="826" y="158"/>
                          <a:pt x="823" y="158"/>
                        </a:cubicBezTo>
                        <a:lnTo>
                          <a:pt x="823" y="158"/>
                        </a:lnTo>
                        <a:cubicBezTo>
                          <a:pt x="820" y="151"/>
                          <a:pt x="817" y="144"/>
                          <a:pt x="816" y="137"/>
                        </a:cubicBezTo>
                        <a:lnTo>
                          <a:pt x="816" y="137"/>
                        </a:lnTo>
                        <a:cubicBezTo>
                          <a:pt x="815" y="116"/>
                          <a:pt x="782" y="116"/>
                          <a:pt x="784" y="137"/>
                        </a:cubicBezTo>
                        <a:lnTo>
                          <a:pt x="784" y="137"/>
                        </a:lnTo>
                        <a:cubicBezTo>
                          <a:pt x="785" y="147"/>
                          <a:pt x="787" y="157"/>
                          <a:pt x="790" y="166"/>
                        </a:cubicBezTo>
                        <a:lnTo>
                          <a:pt x="790" y="166"/>
                        </a:lnTo>
                        <a:cubicBezTo>
                          <a:pt x="790" y="166"/>
                          <a:pt x="789" y="166"/>
                          <a:pt x="789" y="167"/>
                        </a:cubicBezTo>
                        <a:lnTo>
                          <a:pt x="789" y="167"/>
                        </a:lnTo>
                        <a:lnTo>
                          <a:pt x="789" y="166"/>
                        </a:lnTo>
                        <a:lnTo>
                          <a:pt x="789" y="166"/>
                        </a:lnTo>
                        <a:cubicBezTo>
                          <a:pt x="759" y="165"/>
                          <a:pt x="741" y="145"/>
                          <a:pt x="722" y="125"/>
                        </a:cubicBezTo>
                        <a:lnTo>
                          <a:pt x="722" y="125"/>
                        </a:lnTo>
                        <a:cubicBezTo>
                          <a:pt x="723" y="124"/>
                          <a:pt x="725" y="124"/>
                          <a:pt x="726" y="123"/>
                        </a:cubicBezTo>
                        <a:lnTo>
                          <a:pt x="726" y="123"/>
                        </a:lnTo>
                        <a:cubicBezTo>
                          <a:pt x="802" y="53"/>
                          <a:pt x="898" y="34"/>
                          <a:pt x="995" y="65"/>
                        </a:cubicBezTo>
                        <a:lnTo>
                          <a:pt x="375" y="209"/>
                        </a:lnTo>
                        <a:close/>
                        <a:moveTo>
                          <a:pt x="937" y="180"/>
                        </a:moveTo>
                        <a:lnTo>
                          <a:pt x="937" y="180"/>
                        </a:lnTo>
                        <a:cubicBezTo>
                          <a:pt x="937" y="181"/>
                          <a:pt x="937" y="181"/>
                          <a:pt x="937" y="181"/>
                        </a:cubicBezTo>
                        <a:lnTo>
                          <a:pt x="937" y="181"/>
                        </a:lnTo>
                        <a:cubicBezTo>
                          <a:pt x="936" y="181"/>
                          <a:pt x="936" y="180"/>
                          <a:pt x="935" y="180"/>
                        </a:cubicBezTo>
                        <a:lnTo>
                          <a:pt x="935" y="180"/>
                        </a:lnTo>
                        <a:cubicBezTo>
                          <a:pt x="936" y="179"/>
                          <a:pt x="937" y="179"/>
                          <a:pt x="938" y="178"/>
                        </a:cubicBezTo>
                        <a:lnTo>
                          <a:pt x="938" y="178"/>
                        </a:lnTo>
                        <a:cubicBezTo>
                          <a:pt x="937" y="179"/>
                          <a:pt x="937" y="179"/>
                          <a:pt x="937" y="180"/>
                        </a:cubicBezTo>
                        <a:close/>
                        <a:moveTo>
                          <a:pt x="1021" y="471"/>
                        </a:moveTo>
                        <a:lnTo>
                          <a:pt x="1021" y="471"/>
                        </a:lnTo>
                        <a:cubicBezTo>
                          <a:pt x="982" y="499"/>
                          <a:pt x="944" y="524"/>
                          <a:pt x="903" y="549"/>
                        </a:cubicBezTo>
                        <a:lnTo>
                          <a:pt x="903" y="549"/>
                        </a:lnTo>
                        <a:cubicBezTo>
                          <a:pt x="921" y="534"/>
                          <a:pt x="938" y="518"/>
                          <a:pt x="955" y="503"/>
                        </a:cubicBezTo>
                        <a:lnTo>
                          <a:pt x="955" y="503"/>
                        </a:lnTo>
                        <a:cubicBezTo>
                          <a:pt x="970" y="489"/>
                          <a:pt x="947" y="465"/>
                          <a:pt x="932" y="480"/>
                        </a:cubicBezTo>
                        <a:lnTo>
                          <a:pt x="932" y="480"/>
                        </a:lnTo>
                        <a:cubicBezTo>
                          <a:pt x="899" y="511"/>
                          <a:pt x="864" y="541"/>
                          <a:pt x="829" y="570"/>
                        </a:cubicBezTo>
                        <a:lnTo>
                          <a:pt x="829" y="570"/>
                        </a:lnTo>
                        <a:cubicBezTo>
                          <a:pt x="853" y="532"/>
                          <a:pt x="877" y="497"/>
                          <a:pt x="903" y="461"/>
                        </a:cubicBezTo>
                        <a:lnTo>
                          <a:pt x="903" y="461"/>
                        </a:lnTo>
                        <a:cubicBezTo>
                          <a:pt x="915" y="444"/>
                          <a:pt x="887" y="428"/>
                          <a:pt x="874" y="445"/>
                        </a:cubicBezTo>
                        <a:lnTo>
                          <a:pt x="874" y="445"/>
                        </a:lnTo>
                        <a:cubicBezTo>
                          <a:pt x="848" y="480"/>
                          <a:pt x="824" y="516"/>
                          <a:pt x="801" y="552"/>
                        </a:cubicBezTo>
                        <a:lnTo>
                          <a:pt x="801" y="552"/>
                        </a:lnTo>
                        <a:cubicBezTo>
                          <a:pt x="802" y="540"/>
                          <a:pt x="803" y="527"/>
                          <a:pt x="804" y="514"/>
                        </a:cubicBezTo>
                        <a:lnTo>
                          <a:pt x="804" y="514"/>
                        </a:lnTo>
                        <a:cubicBezTo>
                          <a:pt x="805" y="493"/>
                          <a:pt x="772" y="493"/>
                          <a:pt x="771" y="514"/>
                        </a:cubicBezTo>
                        <a:lnTo>
                          <a:pt x="771" y="514"/>
                        </a:lnTo>
                        <a:lnTo>
                          <a:pt x="771" y="515"/>
                        </a:lnTo>
                        <a:lnTo>
                          <a:pt x="771" y="515"/>
                        </a:lnTo>
                        <a:cubicBezTo>
                          <a:pt x="767" y="504"/>
                          <a:pt x="763" y="492"/>
                          <a:pt x="761" y="480"/>
                        </a:cubicBezTo>
                        <a:lnTo>
                          <a:pt x="761" y="480"/>
                        </a:lnTo>
                        <a:cubicBezTo>
                          <a:pt x="755" y="460"/>
                          <a:pt x="724" y="469"/>
                          <a:pt x="729" y="489"/>
                        </a:cubicBezTo>
                        <a:lnTo>
                          <a:pt x="729" y="489"/>
                        </a:lnTo>
                        <a:cubicBezTo>
                          <a:pt x="734" y="511"/>
                          <a:pt x="740" y="532"/>
                          <a:pt x="747" y="553"/>
                        </a:cubicBezTo>
                        <a:lnTo>
                          <a:pt x="747" y="553"/>
                        </a:lnTo>
                        <a:cubicBezTo>
                          <a:pt x="719" y="526"/>
                          <a:pt x="692" y="497"/>
                          <a:pt x="668" y="465"/>
                        </a:cubicBezTo>
                        <a:lnTo>
                          <a:pt x="668" y="465"/>
                        </a:lnTo>
                        <a:cubicBezTo>
                          <a:pt x="655" y="449"/>
                          <a:pt x="632" y="472"/>
                          <a:pt x="645" y="489"/>
                        </a:cubicBezTo>
                        <a:lnTo>
                          <a:pt x="645" y="489"/>
                        </a:lnTo>
                        <a:cubicBezTo>
                          <a:pt x="677" y="530"/>
                          <a:pt x="712" y="567"/>
                          <a:pt x="751" y="602"/>
                        </a:cubicBezTo>
                        <a:lnTo>
                          <a:pt x="751" y="602"/>
                        </a:lnTo>
                        <a:cubicBezTo>
                          <a:pt x="751" y="603"/>
                          <a:pt x="751" y="605"/>
                          <a:pt x="751" y="606"/>
                        </a:cubicBezTo>
                        <a:lnTo>
                          <a:pt x="751" y="606"/>
                        </a:lnTo>
                        <a:cubicBezTo>
                          <a:pt x="681" y="559"/>
                          <a:pt x="618" y="504"/>
                          <a:pt x="562" y="440"/>
                        </a:cubicBezTo>
                        <a:lnTo>
                          <a:pt x="562" y="440"/>
                        </a:lnTo>
                        <a:cubicBezTo>
                          <a:pt x="548" y="424"/>
                          <a:pt x="525" y="447"/>
                          <a:pt x="539" y="462"/>
                        </a:cubicBezTo>
                        <a:lnTo>
                          <a:pt x="539" y="462"/>
                        </a:lnTo>
                        <a:cubicBezTo>
                          <a:pt x="588" y="520"/>
                          <a:pt x="644" y="570"/>
                          <a:pt x="704" y="613"/>
                        </a:cubicBezTo>
                        <a:lnTo>
                          <a:pt x="704" y="613"/>
                        </a:lnTo>
                        <a:cubicBezTo>
                          <a:pt x="704" y="614"/>
                          <a:pt x="703" y="614"/>
                          <a:pt x="703" y="614"/>
                        </a:cubicBezTo>
                        <a:lnTo>
                          <a:pt x="703" y="614"/>
                        </a:lnTo>
                        <a:cubicBezTo>
                          <a:pt x="676" y="598"/>
                          <a:pt x="651" y="581"/>
                          <a:pt x="626" y="560"/>
                        </a:cubicBezTo>
                        <a:lnTo>
                          <a:pt x="626" y="560"/>
                        </a:lnTo>
                        <a:cubicBezTo>
                          <a:pt x="615" y="551"/>
                          <a:pt x="604" y="541"/>
                          <a:pt x="594" y="531"/>
                        </a:cubicBezTo>
                        <a:lnTo>
                          <a:pt x="594" y="531"/>
                        </a:lnTo>
                        <a:cubicBezTo>
                          <a:pt x="589" y="527"/>
                          <a:pt x="564" y="507"/>
                          <a:pt x="558" y="498"/>
                        </a:cubicBezTo>
                        <a:lnTo>
                          <a:pt x="558" y="498"/>
                        </a:lnTo>
                        <a:cubicBezTo>
                          <a:pt x="560" y="489"/>
                          <a:pt x="555" y="478"/>
                          <a:pt x="543" y="479"/>
                        </a:cubicBezTo>
                        <a:lnTo>
                          <a:pt x="543" y="479"/>
                        </a:lnTo>
                        <a:cubicBezTo>
                          <a:pt x="542" y="479"/>
                          <a:pt x="541" y="479"/>
                          <a:pt x="541" y="479"/>
                        </a:cubicBezTo>
                        <a:lnTo>
                          <a:pt x="541" y="479"/>
                        </a:lnTo>
                        <a:cubicBezTo>
                          <a:pt x="531" y="480"/>
                          <a:pt x="525" y="486"/>
                          <a:pt x="524" y="495"/>
                        </a:cubicBezTo>
                        <a:lnTo>
                          <a:pt x="524" y="495"/>
                        </a:lnTo>
                        <a:cubicBezTo>
                          <a:pt x="523" y="508"/>
                          <a:pt x="530" y="515"/>
                          <a:pt x="539" y="523"/>
                        </a:cubicBezTo>
                        <a:lnTo>
                          <a:pt x="539" y="523"/>
                        </a:lnTo>
                        <a:cubicBezTo>
                          <a:pt x="554" y="538"/>
                          <a:pt x="570" y="553"/>
                          <a:pt x="587" y="569"/>
                        </a:cubicBezTo>
                        <a:lnTo>
                          <a:pt x="587" y="569"/>
                        </a:lnTo>
                        <a:cubicBezTo>
                          <a:pt x="595" y="576"/>
                          <a:pt x="604" y="584"/>
                          <a:pt x="612" y="591"/>
                        </a:cubicBezTo>
                        <a:lnTo>
                          <a:pt x="612" y="591"/>
                        </a:lnTo>
                        <a:cubicBezTo>
                          <a:pt x="566" y="571"/>
                          <a:pt x="526" y="543"/>
                          <a:pt x="487" y="505"/>
                        </a:cubicBezTo>
                        <a:lnTo>
                          <a:pt x="487" y="505"/>
                        </a:lnTo>
                        <a:cubicBezTo>
                          <a:pt x="451" y="470"/>
                          <a:pt x="428" y="424"/>
                          <a:pt x="412" y="376"/>
                        </a:cubicBezTo>
                        <a:lnTo>
                          <a:pt x="412" y="376"/>
                        </a:lnTo>
                        <a:cubicBezTo>
                          <a:pt x="448" y="337"/>
                          <a:pt x="484" y="298"/>
                          <a:pt x="520" y="259"/>
                        </a:cubicBezTo>
                        <a:lnTo>
                          <a:pt x="520" y="259"/>
                        </a:lnTo>
                        <a:cubicBezTo>
                          <a:pt x="529" y="262"/>
                          <a:pt x="537" y="264"/>
                          <a:pt x="545" y="267"/>
                        </a:cubicBezTo>
                        <a:lnTo>
                          <a:pt x="545" y="267"/>
                        </a:lnTo>
                        <a:cubicBezTo>
                          <a:pt x="552" y="293"/>
                          <a:pt x="565" y="318"/>
                          <a:pt x="587" y="335"/>
                        </a:cubicBezTo>
                        <a:lnTo>
                          <a:pt x="587" y="335"/>
                        </a:lnTo>
                        <a:cubicBezTo>
                          <a:pt x="588" y="336"/>
                          <a:pt x="589" y="336"/>
                          <a:pt x="590" y="336"/>
                        </a:cubicBezTo>
                        <a:lnTo>
                          <a:pt x="590" y="336"/>
                        </a:lnTo>
                        <a:cubicBezTo>
                          <a:pt x="591" y="338"/>
                          <a:pt x="592" y="340"/>
                          <a:pt x="594" y="343"/>
                        </a:cubicBezTo>
                        <a:lnTo>
                          <a:pt x="594" y="343"/>
                        </a:lnTo>
                        <a:cubicBezTo>
                          <a:pt x="600" y="350"/>
                          <a:pt x="608" y="353"/>
                          <a:pt x="617" y="349"/>
                        </a:cubicBezTo>
                        <a:lnTo>
                          <a:pt x="617" y="349"/>
                        </a:lnTo>
                        <a:cubicBezTo>
                          <a:pt x="624" y="344"/>
                          <a:pt x="628" y="333"/>
                          <a:pt x="622" y="326"/>
                        </a:cubicBezTo>
                        <a:lnTo>
                          <a:pt x="622" y="326"/>
                        </a:lnTo>
                        <a:cubicBezTo>
                          <a:pt x="611" y="311"/>
                          <a:pt x="604" y="296"/>
                          <a:pt x="600" y="278"/>
                        </a:cubicBezTo>
                        <a:lnTo>
                          <a:pt x="600" y="278"/>
                        </a:lnTo>
                        <a:cubicBezTo>
                          <a:pt x="631" y="280"/>
                          <a:pt x="661" y="272"/>
                          <a:pt x="691" y="260"/>
                        </a:cubicBezTo>
                        <a:lnTo>
                          <a:pt x="691" y="260"/>
                        </a:lnTo>
                        <a:cubicBezTo>
                          <a:pt x="693" y="266"/>
                          <a:pt x="694" y="271"/>
                          <a:pt x="696" y="276"/>
                        </a:cubicBezTo>
                        <a:lnTo>
                          <a:pt x="696" y="276"/>
                        </a:lnTo>
                        <a:cubicBezTo>
                          <a:pt x="702" y="296"/>
                          <a:pt x="733" y="288"/>
                          <a:pt x="727" y="268"/>
                        </a:cubicBezTo>
                        <a:lnTo>
                          <a:pt x="727" y="268"/>
                        </a:lnTo>
                        <a:cubicBezTo>
                          <a:pt x="725" y="262"/>
                          <a:pt x="724" y="255"/>
                          <a:pt x="722" y="248"/>
                        </a:cubicBezTo>
                        <a:lnTo>
                          <a:pt x="722" y="248"/>
                        </a:lnTo>
                        <a:cubicBezTo>
                          <a:pt x="731" y="244"/>
                          <a:pt x="740" y="240"/>
                          <a:pt x="749" y="236"/>
                        </a:cubicBezTo>
                        <a:lnTo>
                          <a:pt x="749" y="236"/>
                        </a:lnTo>
                        <a:cubicBezTo>
                          <a:pt x="749" y="247"/>
                          <a:pt x="747" y="257"/>
                          <a:pt x="745" y="268"/>
                        </a:cubicBezTo>
                        <a:lnTo>
                          <a:pt x="745" y="268"/>
                        </a:lnTo>
                        <a:cubicBezTo>
                          <a:pt x="739" y="288"/>
                          <a:pt x="771" y="296"/>
                          <a:pt x="776" y="276"/>
                        </a:cubicBezTo>
                        <a:lnTo>
                          <a:pt x="776" y="276"/>
                        </a:lnTo>
                        <a:cubicBezTo>
                          <a:pt x="781" y="259"/>
                          <a:pt x="782" y="241"/>
                          <a:pt x="781" y="224"/>
                        </a:cubicBezTo>
                        <a:lnTo>
                          <a:pt x="781" y="224"/>
                        </a:lnTo>
                        <a:cubicBezTo>
                          <a:pt x="792" y="219"/>
                          <a:pt x="803" y="216"/>
                          <a:pt x="814" y="213"/>
                        </a:cubicBezTo>
                        <a:lnTo>
                          <a:pt x="814" y="213"/>
                        </a:lnTo>
                        <a:cubicBezTo>
                          <a:pt x="813" y="220"/>
                          <a:pt x="812" y="229"/>
                          <a:pt x="810" y="236"/>
                        </a:cubicBezTo>
                        <a:lnTo>
                          <a:pt x="810" y="236"/>
                        </a:lnTo>
                        <a:cubicBezTo>
                          <a:pt x="809" y="245"/>
                          <a:pt x="813" y="253"/>
                          <a:pt x="822" y="256"/>
                        </a:cubicBezTo>
                        <a:lnTo>
                          <a:pt x="822" y="256"/>
                        </a:lnTo>
                        <a:cubicBezTo>
                          <a:pt x="830" y="258"/>
                          <a:pt x="840" y="253"/>
                          <a:pt x="842" y="245"/>
                        </a:cubicBezTo>
                        <a:lnTo>
                          <a:pt x="842" y="245"/>
                        </a:lnTo>
                        <a:cubicBezTo>
                          <a:pt x="844" y="233"/>
                          <a:pt x="846" y="220"/>
                          <a:pt x="847" y="209"/>
                        </a:cubicBezTo>
                        <a:lnTo>
                          <a:pt x="847" y="209"/>
                        </a:lnTo>
                        <a:cubicBezTo>
                          <a:pt x="847" y="208"/>
                          <a:pt x="847" y="208"/>
                          <a:pt x="847" y="208"/>
                        </a:cubicBezTo>
                        <a:lnTo>
                          <a:pt x="847" y="208"/>
                        </a:lnTo>
                        <a:cubicBezTo>
                          <a:pt x="856" y="208"/>
                          <a:pt x="866" y="208"/>
                          <a:pt x="874" y="209"/>
                        </a:cubicBezTo>
                        <a:lnTo>
                          <a:pt x="874" y="209"/>
                        </a:lnTo>
                        <a:cubicBezTo>
                          <a:pt x="876" y="220"/>
                          <a:pt x="876" y="230"/>
                          <a:pt x="873" y="241"/>
                        </a:cubicBezTo>
                        <a:lnTo>
                          <a:pt x="873" y="241"/>
                        </a:lnTo>
                        <a:cubicBezTo>
                          <a:pt x="868" y="262"/>
                          <a:pt x="899" y="270"/>
                          <a:pt x="904" y="250"/>
                        </a:cubicBezTo>
                        <a:lnTo>
                          <a:pt x="904" y="250"/>
                        </a:lnTo>
                        <a:cubicBezTo>
                          <a:pt x="907" y="239"/>
                          <a:pt x="907" y="229"/>
                          <a:pt x="907" y="218"/>
                        </a:cubicBezTo>
                        <a:lnTo>
                          <a:pt x="907" y="218"/>
                        </a:lnTo>
                        <a:cubicBezTo>
                          <a:pt x="910" y="219"/>
                          <a:pt x="913" y="220"/>
                          <a:pt x="915" y="221"/>
                        </a:cubicBezTo>
                        <a:lnTo>
                          <a:pt x="915" y="221"/>
                        </a:lnTo>
                        <a:cubicBezTo>
                          <a:pt x="922" y="224"/>
                          <a:pt x="928" y="229"/>
                          <a:pt x="935" y="233"/>
                        </a:cubicBezTo>
                        <a:lnTo>
                          <a:pt x="935" y="233"/>
                        </a:lnTo>
                        <a:cubicBezTo>
                          <a:pt x="924" y="273"/>
                          <a:pt x="908" y="311"/>
                          <a:pt x="887" y="348"/>
                        </a:cubicBezTo>
                        <a:lnTo>
                          <a:pt x="887" y="348"/>
                        </a:lnTo>
                        <a:cubicBezTo>
                          <a:pt x="876" y="366"/>
                          <a:pt x="904" y="381"/>
                          <a:pt x="915" y="364"/>
                        </a:cubicBezTo>
                        <a:lnTo>
                          <a:pt x="915" y="364"/>
                        </a:lnTo>
                        <a:cubicBezTo>
                          <a:pt x="935" y="330"/>
                          <a:pt x="951" y="293"/>
                          <a:pt x="963" y="255"/>
                        </a:cubicBezTo>
                        <a:lnTo>
                          <a:pt x="963" y="255"/>
                        </a:lnTo>
                        <a:cubicBezTo>
                          <a:pt x="966" y="258"/>
                          <a:pt x="970" y="261"/>
                          <a:pt x="974" y="265"/>
                        </a:cubicBezTo>
                        <a:lnTo>
                          <a:pt x="974" y="265"/>
                        </a:lnTo>
                        <a:cubicBezTo>
                          <a:pt x="970" y="271"/>
                          <a:pt x="967" y="278"/>
                          <a:pt x="964" y="285"/>
                        </a:cubicBezTo>
                        <a:lnTo>
                          <a:pt x="964" y="285"/>
                        </a:lnTo>
                        <a:cubicBezTo>
                          <a:pt x="960" y="293"/>
                          <a:pt x="961" y="301"/>
                          <a:pt x="969" y="307"/>
                        </a:cubicBezTo>
                        <a:lnTo>
                          <a:pt x="969" y="307"/>
                        </a:lnTo>
                        <a:cubicBezTo>
                          <a:pt x="977" y="311"/>
                          <a:pt x="988" y="309"/>
                          <a:pt x="992" y="301"/>
                        </a:cubicBezTo>
                        <a:lnTo>
                          <a:pt x="992" y="301"/>
                        </a:lnTo>
                        <a:cubicBezTo>
                          <a:pt x="994" y="295"/>
                          <a:pt x="997" y="290"/>
                          <a:pt x="1000" y="284"/>
                        </a:cubicBezTo>
                        <a:lnTo>
                          <a:pt x="1000" y="284"/>
                        </a:lnTo>
                        <a:cubicBezTo>
                          <a:pt x="1003" y="286"/>
                          <a:pt x="1006" y="287"/>
                          <a:pt x="1009" y="289"/>
                        </a:cubicBezTo>
                        <a:lnTo>
                          <a:pt x="1009" y="289"/>
                        </a:lnTo>
                        <a:cubicBezTo>
                          <a:pt x="1005" y="296"/>
                          <a:pt x="1002" y="303"/>
                          <a:pt x="999" y="310"/>
                        </a:cubicBezTo>
                        <a:lnTo>
                          <a:pt x="999" y="310"/>
                        </a:lnTo>
                        <a:cubicBezTo>
                          <a:pt x="996" y="318"/>
                          <a:pt x="997" y="328"/>
                          <a:pt x="1005" y="332"/>
                        </a:cubicBezTo>
                        <a:lnTo>
                          <a:pt x="1005" y="332"/>
                        </a:lnTo>
                        <a:cubicBezTo>
                          <a:pt x="1012" y="336"/>
                          <a:pt x="1024" y="335"/>
                          <a:pt x="1027" y="326"/>
                        </a:cubicBezTo>
                        <a:lnTo>
                          <a:pt x="1027" y="326"/>
                        </a:lnTo>
                        <a:cubicBezTo>
                          <a:pt x="1031" y="318"/>
                          <a:pt x="1035" y="308"/>
                          <a:pt x="1039" y="299"/>
                        </a:cubicBezTo>
                        <a:lnTo>
                          <a:pt x="1039" y="299"/>
                        </a:lnTo>
                        <a:cubicBezTo>
                          <a:pt x="1074" y="305"/>
                          <a:pt x="1078" y="305"/>
                          <a:pt x="1115" y="305"/>
                        </a:cubicBezTo>
                        <a:lnTo>
                          <a:pt x="1115" y="305"/>
                        </a:lnTo>
                        <a:cubicBezTo>
                          <a:pt x="1123" y="305"/>
                          <a:pt x="1130" y="306"/>
                          <a:pt x="1138" y="308"/>
                        </a:cubicBezTo>
                        <a:lnTo>
                          <a:pt x="1138" y="308"/>
                        </a:lnTo>
                        <a:cubicBezTo>
                          <a:pt x="1125" y="327"/>
                          <a:pt x="1108" y="343"/>
                          <a:pt x="1088" y="356"/>
                        </a:cubicBezTo>
                        <a:lnTo>
                          <a:pt x="1088" y="356"/>
                        </a:lnTo>
                        <a:cubicBezTo>
                          <a:pt x="1070" y="367"/>
                          <a:pt x="1087" y="395"/>
                          <a:pt x="1105" y="384"/>
                        </a:cubicBezTo>
                        <a:lnTo>
                          <a:pt x="1105" y="384"/>
                        </a:lnTo>
                        <a:cubicBezTo>
                          <a:pt x="1130" y="368"/>
                          <a:pt x="1150" y="348"/>
                          <a:pt x="1167" y="323"/>
                        </a:cubicBezTo>
                        <a:lnTo>
                          <a:pt x="1167" y="323"/>
                        </a:lnTo>
                        <a:cubicBezTo>
                          <a:pt x="1205" y="358"/>
                          <a:pt x="1204" y="430"/>
                          <a:pt x="1163" y="472"/>
                        </a:cubicBezTo>
                        <a:lnTo>
                          <a:pt x="1163" y="472"/>
                        </a:lnTo>
                        <a:cubicBezTo>
                          <a:pt x="1090" y="545"/>
                          <a:pt x="991" y="579"/>
                          <a:pt x="887" y="596"/>
                        </a:cubicBezTo>
                        <a:lnTo>
                          <a:pt x="887" y="596"/>
                        </a:lnTo>
                        <a:cubicBezTo>
                          <a:pt x="939" y="566"/>
                          <a:pt x="989" y="534"/>
                          <a:pt x="1037" y="500"/>
                        </a:cubicBezTo>
                        <a:lnTo>
                          <a:pt x="1037" y="500"/>
                        </a:lnTo>
                        <a:cubicBezTo>
                          <a:pt x="1054" y="487"/>
                          <a:pt x="1038" y="459"/>
                          <a:pt x="1021" y="471"/>
                        </a:cubicBezTo>
                        <a:close/>
                        <a:moveTo>
                          <a:pt x="689" y="682"/>
                        </a:moveTo>
                        <a:lnTo>
                          <a:pt x="689" y="682"/>
                        </a:lnTo>
                        <a:cubicBezTo>
                          <a:pt x="701" y="683"/>
                          <a:pt x="712" y="685"/>
                          <a:pt x="721" y="689"/>
                        </a:cubicBezTo>
                        <a:lnTo>
                          <a:pt x="721" y="689"/>
                        </a:lnTo>
                        <a:cubicBezTo>
                          <a:pt x="711" y="694"/>
                          <a:pt x="700" y="699"/>
                          <a:pt x="689" y="702"/>
                        </a:cubicBezTo>
                        <a:lnTo>
                          <a:pt x="689" y="702"/>
                        </a:lnTo>
                        <a:cubicBezTo>
                          <a:pt x="693" y="696"/>
                          <a:pt x="693" y="687"/>
                          <a:pt x="689" y="682"/>
                        </a:cubicBezTo>
                        <a:close/>
                        <a:moveTo>
                          <a:pt x="1392" y="336"/>
                        </a:moveTo>
                        <a:lnTo>
                          <a:pt x="1392" y="336"/>
                        </a:lnTo>
                        <a:cubicBezTo>
                          <a:pt x="1363" y="329"/>
                          <a:pt x="1332" y="330"/>
                          <a:pt x="1300" y="342"/>
                        </a:cubicBezTo>
                        <a:lnTo>
                          <a:pt x="1300" y="342"/>
                        </a:lnTo>
                        <a:cubicBezTo>
                          <a:pt x="1312" y="313"/>
                          <a:pt x="1324" y="282"/>
                          <a:pt x="1333" y="250"/>
                        </a:cubicBezTo>
                        <a:lnTo>
                          <a:pt x="1333" y="250"/>
                        </a:lnTo>
                        <a:cubicBezTo>
                          <a:pt x="1339" y="230"/>
                          <a:pt x="1307" y="222"/>
                          <a:pt x="1301" y="242"/>
                        </a:cubicBezTo>
                        <a:lnTo>
                          <a:pt x="1301" y="242"/>
                        </a:lnTo>
                        <a:cubicBezTo>
                          <a:pt x="1294" y="269"/>
                          <a:pt x="1284" y="295"/>
                          <a:pt x="1274" y="319"/>
                        </a:cubicBezTo>
                        <a:lnTo>
                          <a:pt x="1274" y="319"/>
                        </a:lnTo>
                        <a:cubicBezTo>
                          <a:pt x="1269" y="303"/>
                          <a:pt x="1259" y="288"/>
                          <a:pt x="1242" y="278"/>
                        </a:cubicBezTo>
                        <a:lnTo>
                          <a:pt x="1242" y="278"/>
                        </a:lnTo>
                        <a:cubicBezTo>
                          <a:pt x="1254" y="265"/>
                          <a:pt x="1265" y="251"/>
                          <a:pt x="1276" y="238"/>
                        </a:cubicBezTo>
                        <a:lnTo>
                          <a:pt x="1276" y="238"/>
                        </a:lnTo>
                        <a:cubicBezTo>
                          <a:pt x="1281" y="230"/>
                          <a:pt x="1282" y="221"/>
                          <a:pt x="1276" y="215"/>
                        </a:cubicBezTo>
                        <a:lnTo>
                          <a:pt x="1276" y="215"/>
                        </a:lnTo>
                        <a:cubicBezTo>
                          <a:pt x="1270" y="209"/>
                          <a:pt x="1259" y="208"/>
                          <a:pt x="1252" y="215"/>
                        </a:cubicBezTo>
                        <a:lnTo>
                          <a:pt x="1252" y="215"/>
                        </a:lnTo>
                        <a:cubicBezTo>
                          <a:pt x="1239" y="231"/>
                          <a:pt x="1226" y="248"/>
                          <a:pt x="1212" y="265"/>
                        </a:cubicBezTo>
                        <a:lnTo>
                          <a:pt x="1212" y="265"/>
                        </a:lnTo>
                        <a:cubicBezTo>
                          <a:pt x="1206" y="263"/>
                          <a:pt x="1200" y="262"/>
                          <a:pt x="1193" y="260"/>
                        </a:cubicBezTo>
                        <a:lnTo>
                          <a:pt x="1193" y="260"/>
                        </a:lnTo>
                        <a:cubicBezTo>
                          <a:pt x="1196" y="258"/>
                          <a:pt x="1199" y="255"/>
                          <a:pt x="1201" y="252"/>
                        </a:cubicBezTo>
                        <a:lnTo>
                          <a:pt x="1201" y="252"/>
                        </a:lnTo>
                        <a:cubicBezTo>
                          <a:pt x="1210" y="242"/>
                          <a:pt x="1203" y="228"/>
                          <a:pt x="1194" y="225"/>
                        </a:cubicBezTo>
                        <a:lnTo>
                          <a:pt x="1194" y="225"/>
                        </a:lnTo>
                        <a:cubicBezTo>
                          <a:pt x="1207" y="214"/>
                          <a:pt x="1220" y="202"/>
                          <a:pt x="1233" y="190"/>
                        </a:cubicBezTo>
                        <a:lnTo>
                          <a:pt x="1233" y="190"/>
                        </a:lnTo>
                        <a:cubicBezTo>
                          <a:pt x="1249" y="177"/>
                          <a:pt x="1226" y="154"/>
                          <a:pt x="1210" y="168"/>
                        </a:cubicBezTo>
                        <a:lnTo>
                          <a:pt x="1210" y="168"/>
                        </a:lnTo>
                        <a:cubicBezTo>
                          <a:pt x="1190" y="185"/>
                          <a:pt x="1169" y="204"/>
                          <a:pt x="1148" y="222"/>
                        </a:cubicBezTo>
                        <a:lnTo>
                          <a:pt x="1148" y="222"/>
                        </a:lnTo>
                        <a:cubicBezTo>
                          <a:pt x="1150" y="208"/>
                          <a:pt x="1133" y="195"/>
                          <a:pt x="1120" y="208"/>
                        </a:cubicBezTo>
                        <a:lnTo>
                          <a:pt x="1120" y="208"/>
                        </a:lnTo>
                        <a:cubicBezTo>
                          <a:pt x="1120" y="208"/>
                          <a:pt x="1119" y="209"/>
                          <a:pt x="1118" y="210"/>
                        </a:cubicBezTo>
                        <a:lnTo>
                          <a:pt x="1118" y="210"/>
                        </a:lnTo>
                        <a:cubicBezTo>
                          <a:pt x="1116" y="211"/>
                          <a:pt x="1114" y="212"/>
                          <a:pt x="1112" y="214"/>
                        </a:cubicBezTo>
                        <a:lnTo>
                          <a:pt x="1112" y="214"/>
                        </a:lnTo>
                        <a:cubicBezTo>
                          <a:pt x="1105" y="221"/>
                          <a:pt x="1098" y="228"/>
                          <a:pt x="1091" y="235"/>
                        </a:cubicBezTo>
                        <a:lnTo>
                          <a:pt x="1091" y="235"/>
                        </a:lnTo>
                        <a:cubicBezTo>
                          <a:pt x="1089" y="237"/>
                          <a:pt x="1088" y="239"/>
                          <a:pt x="1087" y="242"/>
                        </a:cubicBezTo>
                        <a:lnTo>
                          <a:pt x="1087" y="242"/>
                        </a:lnTo>
                        <a:cubicBezTo>
                          <a:pt x="1083" y="245"/>
                          <a:pt x="1080" y="248"/>
                          <a:pt x="1076" y="252"/>
                        </a:cubicBezTo>
                        <a:lnTo>
                          <a:pt x="1076" y="252"/>
                        </a:lnTo>
                        <a:cubicBezTo>
                          <a:pt x="1052" y="249"/>
                          <a:pt x="1028" y="242"/>
                          <a:pt x="1006" y="228"/>
                        </a:cubicBezTo>
                        <a:lnTo>
                          <a:pt x="1006" y="228"/>
                        </a:lnTo>
                        <a:cubicBezTo>
                          <a:pt x="998" y="222"/>
                          <a:pt x="990" y="217"/>
                          <a:pt x="982" y="211"/>
                        </a:cubicBezTo>
                        <a:lnTo>
                          <a:pt x="982" y="211"/>
                        </a:lnTo>
                        <a:cubicBezTo>
                          <a:pt x="986" y="210"/>
                          <a:pt x="989" y="208"/>
                          <a:pt x="992" y="204"/>
                        </a:cubicBezTo>
                        <a:lnTo>
                          <a:pt x="992" y="204"/>
                        </a:lnTo>
                        <a:cubicBezTo>
                          <a:pt x="1133" y="41"/>
                          <a:pt x="1381" y="131"/>
                          <a:pt x="1392" y="336"/>
                        </a:cubicBezTo>
                        <a:close/>
                        <a:moveTo>
                          <a:pt x="988" y="1086"/>
                        </a:moveTo>
                        <a:lnTo>
                          <a:pt x="988" y="1086"/>
                        </a:lnTo>
                        <a:cubicBezTo>
                          <a:pt x="996" y="1088"/>
                          <a:pt x="1004" y="1086"/>
                          <a:pt x="1010" y="1080"/>
                        </a:cubicBezTo>
                        <a:lnTo>
                          <a:pt x="1010" y="1080"/>
                        </a:lnTo>
                        <a:cubicBezTo>
                          <a:pt x="1032" y="1075"/>
                          <a:pt x="1053" y="1071"/>
                          <a:pt x="1072" y="1068"/>
                        </a:cubicBezTo>
                        <a:lnTo>
                          <a:pt x="1072" y="1068"/>
                        </a:lnTo>
                        <a:cubicBezTo>
                          <a:pt x="1083" y="1066"/>
                          <a:pt x="1089" y="1058"/>
                          <a:pt x="1090" y="1049"/>
                        </a:cubicBezTo>
                        <a:lnTo>
                          <a:pt x="1090" y="1049"/>
                        </a:lnTo>
                        <a:cubicBezTo>
                          <a:pt x="1119" y="1060"/>
                          <a:pt x="1143" y="1090"/>
                          <a:pt x="1147" y="1124"/>
                        </a:cubicBezTo>
                        <a:lnTo>
                          <a:pt x="1147" y="1124"/>
                        </a:lnTo>
                        <a:cubicBezTo>
                          <a:pt x="1155" y="1195"/>
                          <a:pt x="1089" y="1239"/>
                          <a:pt x="1029" y="1254"/>
                        </a:cubicBezTo>
                        <a:lnTo>
                          <a:pt x="1029" y="1254"/>
                        </a:lnTo>
                        <a:cubicBezTo>
                          <a:pt x="980" y="1266"/>
                          <a:pt x="917" y="1250"/>
                          <a:pt x="900" y="1208"/>
                        </a:cubicBezTo>
                        <a:lnTo>
                          <a:pt x="900" y="1208"/>
                        </a:lnTo>
                        <a:cubicBezTo>
                          <a:pt x="902" y="1207"/>
                          <a:pt x="904" y="1207"/>
                          <a:pt x="906" y="1206"/>
                        </a:cubicBezTo>
                        <a:lnTo>
                          <a:pt x="906" y="1206"/>
                        </a:lnTo>
                        <a:cubicBezTo>
                          <a:pt x="955" y="1184"/>
                          <a:pt x="1005" y="1161"/>
                          <a:pt x="1054" y="1138"/>
                        </a:cubicBezTo>
                        <a:lnTo>
                          <a:pt x="1054" y="1138"/>
                        </a:lnTo>
                        <a:cubicBezTo>
                          <a:pt x="1074" y="1130"/>
                          <a:pt x="1056" y="1101"/>
                          <a:pt x="1038" y="1110"/>
                        </a:cubicBezTo>
                        <a:lnTo>
                          <a:pt x="1038" y="1110"/>
                        </a:lnTo>
                        <a:cubicBezTo>
                          <a:pt x="991" y="1131"/>
                          <a:pt x="944" y="1153"/>
                          <a:pt x="897" y="1174"/>
                        </a:cubicBezTo>
                        <a:lnTo>
                          <a:pt x="897" y="1174"/>
                        </a:lnTo>
                        <a:cubicBezTo>
                          <a:pt x="899" y="1167"/>
                          <a:pt x="901" y="1159"/>
                          <a:pt x="905" y="1150"/>
                        </a:cubicBezTo>
                        <a:lnTo>
                          <a:pt x="905" y="1150"/>
                        </a:lnTo>
                        <a:cubicBezTo>
                          <a:pt x="920" y="1116"/>
                          <a:pt x="953" y="1098"/>
                          <a:pt x="988" y="1086"/>
                        </a:cubicBezTo>
                        <a:close/>
                        <a:moveTo>
                          <a:pt x="284" y="1368"/>
                        </a:moveTo>
                        <a:lnTo>
                          <a:pt x="284" y="1368"/>
                        </a:lnTo>
                        <a:cubicBezTo>
                          <a:pt x="159" y="1365"/>
                          <a:pt x="176" y="1192"/>
                          <a:pt x="273" y="1159"/>
                        </a:cubicBezTo>
                        <a:lnTo>
                          <a:pt x="273" y="1159"/>
                        </a:lnTo>
                        <a:cubicBezTo>
                          <a:pt x="274" y="1159"/>
                          <a:pt x="275" y="1159"/>
                          <a:pt x="277" y="1158"/>
                        </a:cubicBezTo>
                        <a:lnTo>
                          <a:pt x="277" y="1158"/>
                        </a:lnTo>
                        <a:cubicBezTo>
                          <a:pt x="287" y="1164"/>
                          <a:pt x="297" y="1170"/>
                          <a:pt x="302" y="1174"/>
                        </a:cubicBezTo>
                        <a:lnTo>
                          <a:pt x="302" y="1174"/>
                        </a:lnTo>
                        <a:cubicBezTo>
                          <a:pt x="327" y="1196"/>
                          <a:pt x="346" y="1222"/>
                          <a:pt x="358" y="1252"/>
                        </a:cubicBezTo>
                        <a:lnTo>
                          <a:pt x="358" y="1252"/>
                        </a:lnTo>
                        <a:cubicBezTo>
                          <a:pt x="366" y="1275"/>
                          <a:pt x="366" y="1297"/>
                          <a:pt x="359" y="1316"/>
                        </a:cubicBezTo>
                        <a:lnTo>
                          <a:pt x="359" y="1316"/>
                        </a:lnTo>
                        <a:cubicBezTo>
                          <a:pt x="351" y="1305"/>
                          <a:pt x="343" y="1293"/>
                          <a:pt x="335" y="1281"/>
                        </a:cubicBezTo>
                        <a:lnTo>
                          <a:pt x="335" y="1281"/>
                        </a:lnTo>
                        <a:cubicBezTo>
                          <a:pt x="322" y="1264"/>
                          <a:pt x="294" y="1281"/>
                          <a:pt x="307" y="1298"/>
                        </a:cubicBezTo>
                        <a:lnTo>
                          <a:pt x="307" y="1298"/>
                        </a:lnTo>
                        <a:cubicBezTo>
                          <a:pt x="318" y="1313"/>
                          <a:pt x="329" y="1329"/>
                          <a:pt x="339" y="1345"/>
                        </a:cubicBezTo>
                        <a:lnTo>
                          <a:pt x="339" y="1345"/>
                        </a:lnTo>
                        <a:cubicBezTo>
                          <a:pt x="339" y="1346"/>
                          <a:pt x="339" y="1347"/>
                          <a:pt x="338" y="1348"/>
                        </a:cubicBezTo>
                        <a:lnTo>
                          <a:pt x="338" y="1348"/>
                        </a:lnTo>
                        <a:cubicBezTo>
                          <a:pt x="325" y="1361"/>
                          <a:pt x="306" y="1368"/>
                          <a:pt x="284" y="1368"/>
                        </a:cubicBezTo>
                        <a:close/>
                        <a:moveTo>
                          <a:pt x="1441" y="358"/>
                        </a:moveTo>
                        <a:lnTo>
                          <a:pt x="1441" y="358"/>
                        </a:lnTo>
                        <a:cubicBezTo>
                          <a:pt x="1446" y="185"/>
                          <a:pt x="1309" y="71"/>
                          <a:pt x="1165" y="71"/>
                        </a:cubicBezTo>
                        <a:lnTo>
                          <a:pt x="1165" y="71"/>
                        </a:lnTo>
                        <a:cubicBezTo>
                          <a:pt x="1161" y="57"/>
                          <a:pt x="1146" y="47"/>
                          <a:pt x="1130" y="57"/>
                        </a:cubicBezTo>
                        <a:lnTo>
                          <a:pt x="1130" y="57"/>
                        </a:lnTo>
                        <a:cubicBezTo>
                          <a:pt x="1100" y="77"/>
                          <a:pt x="1038" y="30"/>
                          <a:pt x="1009" y="18"/>
                        </a:cubicBezTo>
                        <a:lnTo>
                          <a:pt x="1009" y="18"/>
                        </a:lnTo>
                        <a:cubicBezTo>
                          <a:pt x="969" y="2"/>
                          <a:pt x="924" y="0"/>
                          <a:pt x="883" y="2"/>
                        </a:cubicBezTo>
                        <a:lnTo>
                          <a:pt x="883" y="2"/>
                        </a:lnTo>
                        <a:cubicBezTo>
                          <a:pt x="810" y="4"/>
                          <a:pt x="744" y="40"/>
                          <a:pt x="692" y="88"/>
                        </a:cubicBezTo>
                        <a:lnTo>
                          <a:pt x="692" y="88"/>
                        </a:lnTo>
                        <a:cubicBezTo>
                          <a:pt x="690" y="89"/>
                          <a:pt x="688" y="91"/>
                          <a:pt x="687" y="93"/>
                        </a:cubicBezTo>
                        <a:lnTo>
                          <a:pt x="687" y="93"/>
                        </a:lnTo>
                        <a:cubicBezTo>
                          <a:pt x="655" y="72"/>
                          <a:pt x="625" y="64"/>
                          <a:pt x="587" y="60"/>
                        </a:cubicBezTo>
                        <a:lnTo>
                          <a:pt x="587" y="60"/>
                        </a:lnTo>
                        <a:cubicBezTo>
                          <a:pt x="507" y="53"/>
                          <a:pt x="433" y="105"/>
                          <a:pt x="372" y="153"/>
                        </a:cubicBezTo>
                        <a:lnTo>
                          <a:pt x="372" y="153"/>
                        </a:lnTo>
                        <a:cubicBezTo>
                          <a:pt x="366" y="153"/>
                          <a:pt x="360" y="155"/>
                          <a:pt x="355" y="160"/>
                        </a:cubicBezTo>
                        <a:lnTo>
                          <a:pt x="355" y="160"/>
                        </a:lnTo>
                        <a:cubicBezTo>
                          <a:pt x="321" y="194"/>
                          <a:pt x="287" y="226"/>
                          <a:pt x="252" y="260"/>
                        </a:cubicBezTo>
                        <a:lnTo>
                          <a:pt x="252" y="260"/>
                        </a:lnTo>
                        <a:cubicBezTo>
                          <a:pt x="248" y="263"/>
                          <a:pt x="247" y="268"/>
                          <a:pt x="245" y="272"/>
                        </a:cubicBezTo>
                        <a:lnTo>
                          <a:pt x="245" y="272"/>
                        </a:lnTo>
                        <a:cubicBezTo>
                          <a:pt x="188" y="264"/>
                          <a:pt x="131" y="275"/>
                          <a:pt x="80" y="321"/>
                        </a:cubicBezTo>
                        <a:lnTo>
                          <a:pt x="80" y="321"/>
                        </a:lnTo>
                        <a:cubicBezTo>
                          <a:pt x="0" y="395"/>
                          <a:pt x="62" y="549"/>
                          <a:pt x="119" y="615"/>
                        </a:cubicBezTo>
                        <a:lnTo>
                          <a:pt x="119" y="615"/>
                        </a:lnTo>
                        <a:cubicBezTo>
                          <a:pt x="202" y="712"/>
                          <a:pt x="315" y="765"/>
                          <a:pt x="444" y="754"/>
                        </a:cubicBezTo>
                        <a:lnTo>
                          <a:pt x="444" y="754"/>
                        </a:lnTo>
                        <a:cubicBezTo>
                          <a:pt x="475" y="752"/>
                          <a:pt x="507" y="744"/>
                          <a:pt x="538" y="740"/>
                        </a:cubicBezTo>
                        <a:lnTo>
                          <a:pt x="538" y="740"/>
                        </a:lnTo>
                        <a:cubicBezTo>
                          <a:pt x="577" y="737"/>
                          <a:pt x="622" y="758"/>
                          <a:pt x="663" y="759"/>
                        </a:cubicBezTo>
                        <a:lnTo>
                          <a:pt x="663" y="759"/>
                        </a:lnTo>
                        <a:cubicBezTo>
                          <a:pt x="700" y="760"/>
                          <a:pt x="736" y="740"/>
                          <a:pt x="769" y="717"/>
                        </a:cubicBezTo>
                        <a:lnTo>
                          <a:pt x="769" y="717"/>
                        </a:lnTo>
                        <a:cubicBezTo>
                          <a:pt x="774" y="848"/>
                          <a:pt x="725" y="973"/>
                          <a:pt x="675" y="1096"/>
                        </a:cubicBezTo>
                        <a:lnTo>
                          <a:pt x="675" y="1096"/>
                        </a:lnTo>
                        <a:cubicBezTo>
                          <a:pt x="617" y="1236"/>
                          <a:pt x="567" y="1373"/>
                          <a:pt x="540" y="1523"/>
                        </a:cubicBezTo>
                        <a:lnTo>
                          <a:pt x="540" y="1523"/>
                        </a:lnTo>
                        <a:cubicBezTo>
                          <a:pt x="535" y="1548"/>
                          <a:pt x="532" y="1573"/>
                          <a:pt x="529" y="1598"/>
                        </a:cubicBezTo>
                        <a:lnTo>
                          <a:pt x="529" y="1598"/>
                        </a:lnTo>
                        <a:cubicBezTo>
                          <a:pt x="527" y="1597"/>
                          <a:pt x="525" y="1596"/>
                          <a:pt x="523" y="1595"/>
                        </a:cubicBezTo>
                        <a:lnTo>
                          <a:pt x="523" y="1595"/>
                        </a:lnTo>
                        <a:cubicBezTo>
                          <a:pt x="521" y="1595"/>
                          <a:pt x="519" y="1594"/>
                          <a:pt x="517" y="1593"/>
                        </a:cubicBezTo>
                        <a:lnTo>
                          <a:pt x="517" y="1593"/>
                        </a:lnTo>
                        <a:cubicBezTo>
                          <a:pt x="511" y="1591"/>
                          <a:pt x="506" y="1591"/>
                          <a:pt x="501" y="1593"/>
                        </a:cubicBezTo>
                        <a:lnTo>
                          <a:pt x="501" y="1593"/>
                        </a:lnTo>
                        <a:cubicBezTo>
                          <a:pt x="496" y="1583"/>
                          <a:pt x="491" y="1573"/>
                          <a:pt x="486" y="1562"/>
                        </a:cubicBezTo>
                        <a:lnTo>
                          <a:pt x="486" y="1562"/>
                        </a:lnTo>
                        <a:cubicBezTo>
                          <a:pt x="474" y="1535"/>
                          <a:pt x="461" y="1508"/>
                          <a:pt x="449" y="1482"/>
                        </a:cubicBezTo>
                        <a:lnTo>
                          <a:pt x="449" y="1482"/>
                        </a:lnTo>
                        <a:cubicBezTo>
                          <a:pt x="438" y="1459"/>
                          <a:pt x="428" y="1436"/>
                          <a:pt x="417" y="1414"/>
                        </a:cubicBezTo>
                        <a:lnTo>
                          <a:pt x="417" y="1414"/>
                        </a:lnTo>
                        <a:cubicBezTo>
                          <a:pt x="417" y="1411"/>
                          <a:pt x="416" y="1406"/>
                          <a:pt x="414" y="1402"/>
                        </a:cubicBezTo>
                        <a:lnTo>
                          <a:pt x="414" y="1402"/>
                        </a:lnTo>
                        <a:cubicBezTo>
                          <a:pt x="407" y="1388"/>
                          <a:pt x="400" y="1374"/>
                          <a:pt x="393" y="1361"/>
                        </a:cubicBezTo>
                        <a:lnTo>
                          <a:pt x="393" y="1361"/>
                        </a:lnTo>
                        <a:cubicBezTo>
                          <a:pt x="426" y="1305"/>
                          <a:pt x="411" y="1226"/>
                          <a:pt x="369" y="1175"/>
                        </a:cubicBezTo>
                        <a:lnTo>
                          <a:pt x="369" y="1175"/>
                        </a:lnTo>
                        <a:cubicBezTo>
                          <a:pt x="344" y="1145"/>
                          <a:pt x="299" y="1094"/>
                          <a:pt x="258" y="1090"/>
                        </a:cubicBezTo>
                        <a:lnTo>
                          <a:pt x="258" y="1090"/>
                        </a:lnTo>
                        <a:cubicBezTo>
                          <a:pt x="224" y="1086"/>
                          <a:pt x="196" y="1110"/>
                          <a:pt x="203" y="1145"/>
                        </a:cubicBezTo>
                        <a:lnTo>
                          <a:pt x="203" y="1145"/>
                        </a:lnTo>
                        <a:cubicBezTo>
                          <a:pt x="156" y="1186"/>
                          <a:pt x="134" y="1250"/>
                          <a:pt x="150" y="1315"/>
                        </a:cubicBezTo>
                        <a:lnTo>
                          <a:pt x="150" y="1315"/>
                        </a:lnTo>
                        <a:cubicBezTo>
                          <a:pt x="168" y="1391"/>
                          <a:pt x="270" y="1441"/>
                          <a:pt x="342" y="1407"/>
                        </a:cubicBezTo>
                        <a:lnTo>
                          <a:pt x="342" y="1407"/>
                        </a:lnTo>
                        <a:cubicBezTo>
                          <a:pt x="347" y="1404"/>
                          <a:pt x="352" y="1402"/>
                          <a:pt x="356" y="1399"/>
                        </a:cubicBezTo>
                        <a:lnTo>
                          <a:pt x="356" y="1399"/>
                        </a:lnTo>
                        <a:cubicBezTo>
                          <a:pt x="373" y="1435"/>
                          <a:pt x="390" y="1471"/>
                          <a:pt x="406" y="1506"/>
                        </a:cubicBezTo>
                        <a:lnTo>
                          <a:pt x="406" y="1506"/>
                        </a:lnTo>
                        <a:cubicBezTo>
                          <a:pt x="426" y="1547"/>
                          <a:pt x="442" y="1608"/>
                          <a:pt x="473" y="1643"/>
                        </a:cubicBezTo>
                        <a:lnTo>
                          <a:pt x="473" y="1643"/>
                        </a:lnTo>
                        <a:cubicBezTo>
                          <a:pt x="489" y="1659"/>
                          <a:pt x="508" y="1663"/>
                          <a:pt x="522" y="1656"/>
                        </a:cubicBezTo>
                        <a:lnTo>
                          <a:pt x="522" y="1656"/>
                        </a:lnTo>
                        <a:cubicBezTo>
                          <a:pt x="501" y="1900"/>
                          <a:pt x="541" y="2149"/>
                          <a:pt x="630" y="2377"/>
                        </a:cubicBezTo>
                        <a:lnTo>
                          <a:pt x="630" y="2377"/>
                        </a:lnTo>
                        <a:cubicBezTo>
                          <a:pt x="641" y="2406"/>
                          <a:pt x="688" y="2394"/>
                          <a:pt x="677" y="2364"/>
                        </a:cubicBezTo>
                        <a:lnTo>
                          <a:pt x="677" y="2364"/>
                        </a:lnTo>
                        <a:cubicBezTo>
                          <a:pt x="560" y="2063"/>
                          <a:pt x="537" y="1741"/>
                          <a:pt x="610" y="1427"/>
                        </a:cubicBezTo>
                        <a:lnTo>
                          <a:pt x="610" y="1427"/>
                        </a:lnTo>
                        <a:cubicBezTo>
                          <a:pt x="615" y="1402"/>
                          <a:pt x="622" y="1377"/>
                          <a:pt x="630" y="1352"/>
                        </a:cubicBezTo>
                        <a:lnTo>
                          <a:pt x="630" y="1352"/>
                        </a:lnTo>
                        <a:cubicBezTo>
                          <a:pt x="705" y="1312"/>
                          <a:pt x="780" y="1271"/>
                          <a:pt x="856" y="1230"/>
                        </a:cubicBezTo>
                        <a:lnTo>
                          <a:pt x="856" y="1230"/>
                        </a:lnTo>
                        <a:cubicBezTo>
                          <a:pt x="891" y="1314"/>
                          <a:pt x="1009" y="1318"/>
                          <a:pt x="1086" y="1287"/>
                        </a:cubicBezTo>
                        <a:lnTo>
                          <a:pt x="1086" y="1287"/>
                        </a:lnTo>
                        <a:cubicBezTo>
                          <a:pt x="1178" y="1249"/>
                          <a:pt x="1221" y="1147"/>
                          <a:pt x="1178" y="1058"/>
                        </a:cubicBezTo>
                        <a:lnTo>
                          <a:pt x="1178" y="1058"/>
                        </a:lnTo>
                        <a:cubicBezTo>
                          <a:pt x="1140" y="980"/>
                          <a:pt x="1031" y="982"/>
                          <a:pt x="980" y="1040"/>
                        </a:cubicBezTo>
                        <a:lnTo>
                          <a:pt x="980" y="1040"/>
                        </a:lnTo>
                        <a:cubicBezTo>
                          <a:pt x="911" y="1064"/>
                          <a:pt x="845" y="1106"/>
                          <a:pt x="846" y="1180"/>
                        </a:cubicBezTo>
                        <a:lnTo>
                          <a:pt x="846" y="1180"/>
                        </a:lnTo>
                        <a:cubicBezTo>
                          <a:pt x="782" y="1214"/>
                          <a:pt x="718" y="1249"/>
                          <a:pt x="654" y="1284"/>
                        </a:cubicBezTo>
                        <a:lnTo>
                          <a:pt x="654" y="1284"/>
                        </a:lnTo>
                        <a:cubicBezTo>
                          <a:pt x="722" y="1102"/>
                          <a:pt x="820" y="922"/>
                          <a:pt x="819" y="732"/>
                        </a:cubicBezTo>
                        <a:lnTo>
                          <a:pt x="819" y="732"/>
                        </a:lnTo>
                        <a:cubicBezTo>
                          <a:pt x="903" y="767"/>
                          <a:pt x="983" y="776"/>
                          <a:pt x="1085" y="757"/>
                        </a:cubicBezTo>
                        <a:lnTo>
                          <a:pt x="1085" y="757"/>
                        </a:lnTo>
                        <a:cubicBezTo>
                          <a:pt x="1203" y="736"/>
                          <a:pt x="1358" y="712"/>
                          <a:pt x="1452" y="630"/>
                        </a:cubicBezTo>
                        <a:lnTo>
                          <a:pt x="1452" y="630"/>
                        </a:lnTo>
                        <a:cubicBezTo>
                          <a:pt x="1555" y="541"/>
                          <a:pt x="1523" y="411"/>
                          <a:pt x="1441" y="3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3" name="Freeform 403">
                    <a:extLst>
                      <a:ext uri="{FF2B5EF4-FFF2-40B4-BE49-F238E27FC236}">
                        <a16:creationId xmlns:a16="http://schemas.microsoft.com/office/drawing/2014/main" id="{E7B8B56C-447C-EA46-B98E-A0F36ED8BABB}"/>
                      </a:ext>
                    </a:extLst>
                  </p:cNvPr>
                  <p:cNvSpPr>
                    <a:spLocks noChangeArrowheads="1"/>
                  </p:cNvSpPr>
                  <p:nvPr/>
                </p:nvSpPr>
                <p:spPr bwMode="auto">
                  <a:xfrm>
                    <a:off x="5174704" y="3749075"/>
                    <a:ext cx="56166" cy="49685"/>
                  </a:xfrm>
                  <a:custGeom>
                    <a:avLst/>
                    <a:gdLst>
                      <a:gd name="T0" fmla="*/ 191 w 228"/>
                      <a:gd name="T1" fmla="*/ 16 h 201"/>
                      <a:gd name="T2" fmla="*/ 191 w 228"/>
                      <a:gd name="T3" fmla="*/ 16 h 201"/>
                      <a:gd name="T4" fmla="*/ 19 w 228"/>
                      <a:gd name="T5" fmla="*/ 162 h 201"/>
                      <a:gd name="T6" fmla="*/ 19 w 228"/>
                      <a:gd name="T7" fmla="*/ 162 h 201"/>
                      <a:gd name="T8" fmla="*/ 36 w 228"/>
                      <a:gd name="T9" fmla="*/ 190 h 201"/>
                      <a:gd name="T10" fmla="*/ 36 w 228"/>
                      <a:gd name="T11" fmla="*/ 190 h 201"/>
                      <a:gd name="T12" fmla="*/ 214 w 228"/>
                      <a:gd name="T13" fmla="*/ 39 h 201"/>
                      <a:gd name="T14" fmla="*/ 214 w 228"/>
                      <a:gd name="T15" fmla="*/ 39 h 201"/>
                      <a:gd name="T16" fmla="*/ 191 w 228"/>
                      <a:gd name="T17" fmla="*/ 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201">
                        <a:moveTo>
                          <a:pt x="191" y="16"/>
                        </a:moveTo>
                        <a:lnTo>
                          <a:pt x="191" y="16"/>
                        </a:lnTo>
                        <a:cubicBezTo>
                          <a:pt x="145" y="77"/>
                          <a:pt x="87" y="125"/>
                          <a:pt x="19" y="162"/>
                        </a:cubicBezTo>
                        <a:lnTo>
                          <a:pt x="19" y="162"/>
                        </a:lnTo>
                        <a:cubicBezTo>
                          <a:pt x="0" y="172"/>
                          <a:pt x="17" y="200"/>
                          <a:pt x="36" y="190"/>
                        </a:cubicBezTo>
                        <a:lnTo>
                          <a:pt x="36" y="190"/>
                        </a:lnTo>
                        <a:cubicBezTo>
                          <a:pt x="106" y="152"/>
                          <a:pt x="166" y="102"/>
                          <a:pt x="214" y="39"/>
                        </a:cubicBezTo>
                        <a:lnTo>
                          <a:pt x="214" y="39"/>
                        </a:lnTo>
                        <a:cubicBezTo>
                          <a:pt x="227" y="23"/>
                          <a:pt x="204" y="0"/>
                          <a:pt x="191"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grpSp>
        <p:sp>
          <p:nvSpPr>
            <p:cNvPr id="27" name="Freeform 415">
              <a:extLst>
                <a:ext uri="{FF2B5EF4-FFF2-40B4-BE49-F238E27FC236}">
                  <a16:creationId xmlns:a16="http://schemas.microsoft.com/office/drawing/2014/main" id="{CDAC1AEE-4703-CF4E-8324-D2E0A994A79D}"/>
                </a:ext>
              </a:extLst>
            </p:cNvPr>
            <p:cNvSpPr>
              <a:spLocks noChangeAspect="1" noChangeArrowheads="1"/>
            </p:cNvSpPr>
            <p:nvPr/>
          </p:nvSpPr>
          <p:spPr bwMode="auto">
            <a:xfrm rot="759599">
              <a:off x="7113695" y="5072166"/>
              <a:ext cx="1541906" cy="1404612"/>
            </a:xfrm>
            <a:custGeom>
              <a:avLst/>
              <a:gdLst>
                <a:gd name="T0" fmla="*/ 2743 w 3218"/>
                <a:gd name="T1" fmla="*/ 877 h 2931"/>
                <a:gd name="T2" fmla="*/ 2828 w 3218"/>
                <a:gd name="T3" fmla="*/ 294 h 2931"/>
                <a:gd name="T4" fmla="*/ 2115 w 3218"/>
                <a:gd name="T5" fmla="*/ 1420 h 2931"/>
                <a:gd name="T6" fmla="*/ 2660 w 3218"/>
                <a:gd name="T7" fmla="*/ 1122 h 2931"/>
                <a:gd name="T8" fmla="*/ 1853 w 3218"/>
                <a:gd name="T9" fmla="*/ 1660 h 2931"/>
                <a:gd name="T10" fmla="*/ 1243 w 3218"/>
                <a:gd name="T11" fmla="*/ 1796 h 2931"/>
                <a:gd name="T12" fmla="*/ 2033 w 3218"/>
                <a:gd name="T13" fmla="*/ 1744 h 2931"/>
                <a:gd name="T14" fmla="*/ 1853 w 3218"/>
                <a:gd name="T15" fmla="*/ 1660 h 2931"/>
                <a:gd name="T16" fmla="*/ 1670 w 3218"/>
                <a:gd name="T17" fmla="*/ 105 h 2931"/>
                <a:gd name="T18" fmla="*/ 1433 w 3218"/>
                <a:gd name="T19" fmla="*/ 1456 h 2931"/>
                <a:gd name="T20" fmla="*/ 1646 w 3218"/>
                <a:gd name="T21" fmla="*/ 405 h 2931"/>
                <a:gd name="T22" fmla="*/ 1397 w 3218"/>
                <a:gd name="T23" fmla="*/ 1429 h 2931"/>
                <a:gd name="T24" fmla="*/ 2272 w 3218"/>
                <a:gd name="T25" fmla="*/ 163 h 2931"/>
                <a:gd name="T26" fmla="*/ 2074 w 3218"/>
                <a:gd name="T27" fmla="*/ 521 h 2931"/>
                <a:gd name="T28" fmla="*/ 1103 w 3218"/>
                <a:gd name="T29" fmla="*/ 2292 h 2931"/>
                <a:gd name="T30" fmla="*/ 1628 w 3218"/>
                <a:gd name="T31" fmla="*/ 2369 h 2931"/>
                <a:gd name="T32" fmla="*/ 2076 w 3218"/>
                <a:gd name="T33" fmla="*/ 2127 h 2931"/>
                <a:gd name="T34" fmla="*/ 477 w 3218"/>
                <a:gd name="T35" fmla="*/ 2160 h 2931"/>
                <a:gd name="T36" fmla="*/ 312 w 3218"/>
                <a:gd name="T37" fmla="*/ 1952 h 2931"/>
                <a:gd name="T38" fmla="*/ 471 w 3218"/>
                <a:gd name="T39" fmla="*/ 1947 h 2931"/>
                <a:gd name="T40" fmla="*/ 372 w 3218"/>
                <a:gd name="T41" fmla="*/ 2243 h 2931"/>
                <a:gd name="T42" fmla="*/ 867 w 3218"/>
                <a:gd name="T43" fmla="*/ 602 h 2931"/>
                <a:gd name="T44" fmla="*/ 924 w 3218"/>
                <a:gd name="T45" fmla="*/ 1639 h 2931"/>
                <a:gd name="T46" fmla="*/ 918 w 3218"/>
                <a:gd name="T47" fmla="*/ 1686 h 2931"/>
                <a:gd name="T48" fmla="*/ 945 w 3218"/>
                <a:gd name="T49" fmla="*/ 1951 h 2931"/>
                <a:gd name="T50" fmla="*/ 833 w 3218"/>
                <a:gd name="T51" fmla="*/ 1671 h 2931"/>
                <a:gd name="T52" fmla="*/ 808 w 3218"/>
                <a:gd name="T53" fmla="*/ 1713 h 2931"/>
                <a:gd name="T54" fmla="*/ 84 w 3218"/>
                <a:gd name="T55" fmla="*/ 1786 h 2931"/>
                <a:gd name="T56" fmla="*/ 2488 w 3218"/>
                <a:gd name="T57" fmla="*/ 762 h 2931"/>
                <a:gd name="T58" fmla="*/ 2959 w 3218"/>
                <a:gd name="T59" fmla="*/ 470 h 2931"/>
                <a:gd name="T60" fmla="*/ 2933 w 3218"/>
                <a:gd name="T61" fmla="*/ 247 h 2931"/>
                <a:gd name="T62" fmla="*/ 3186 w 3218"/>
                <a:gd name="T63" fmla="*/ 55 h 2931"/>
                <a:gd name="T64" fmla="*/ 2441 w 3218"/>
                <a:gd name="T65" fmla="*/ 726 h 2931"/>
                <a:gd name="T66" fmla="*/ 2032 w 3218"/>
                <a:gd name="T67" fmla="*/ 980 h 2931"/>
                <a:gd name="T68" fmla="*/ 2250 w 3218"/>
                <a:gd name="T69" fmla="*/ 87 h 2931"/>
                <a:gd name="T70" fmla="*/ 1981 w 3218"/>
                <a:gd name="T71" fmla="*/ 589 h 2931"/>
                <a:gd name="T72" fmla="*/ 1520 w 3218"/>
                <a:gd name="T73" fmla="*/ 1377 h 2931"/>
                <a:gd name="T74" fmla="*/ 1702 w 3218"/>
                <a:gd name="T75" fmla="*/ 40 h 2931"/>
                <a:gd name="T76" fmla="*/ 1517 w 3218"/>
                <a:gd name="T77" fmla="*/ 395 h 2931"/>
                <a:gd name="T78" fmla="*/ 1393 w 3218"/>
                <a:gd name="T79" fmla="*/ 1499 h 2931"/>
                <a:gd name="T80" fmla="*/ 884 w 3218"/>
                <a:gd name="T81" fmla="*/ 504 h 2931"/>
                <a:gd name="T82" fmla="*/ 837 w 3218"/>
                <a:gd name="T83" fmla="*/ 500 h 2931"/>
                <a:gd name="T84" fmla="*/ 794 w 3218"/>
                <a:gd name="T85" fmla="*/ 2453 h 2931"/>
                <a:gd name="T86" fmla="*/ 340 w 3218"/>
                <a:gd name="T87" fmla="*/ 1786 h 2931"/>
                <a:gd name="T88" fmla="*/ 2 w 3218"/>
                <a:gd name="T89" fmla="*/ 1696 h 2931"/>
                <a:gd name="T90" fmla="*/ 764 w 3218"/>
                <a:gd name="T91" fmla="*/ 2554 h 2931"/>
                <a:gd name="T92" fmla="*/ 881 w 3218"/>
                <a:gd name="T93" fmla="*/ 2349 h 2931"/>
                <a:gd name="T94" fmla="*/ 1539 w 3218"/>
                <a:gd name="T95" fmla="*/ 2437 h 2931"/>
                <a:gd name="T96" fmla="*/ 2243 w 3218"/>
                <a:gd name="T97" fmla="*/ 2056 h 2931"/>
                <a:gd name="T98" fmla="*/ 936 w 3218"/>
                <a:gd name="T99" fmla="*/ 2221 h 2931"/>
                <a:gd name="T100" fmla="*/ 1029 w 3218"/>
                <a:gd name="T101" fmla="*/ 2046 h 2931"/>
                <a:gd name="T102" fmla="*/ 2585 w 3218"/>
                <a:gd name="T103" fmla="*/ 1583 h 2931"/>
                <a:gd name="T104" fmla="*/ 2556 w 3218"/>
                <a:gd name="T105" fmla="*/ 1544 h 2931"/>
                <a:gd name="T106" fmla="*/ 1248 w 3218"/>
                <a:gd name="T107" fmla="*/ 1730 h 2931"/>
                <a:gd name="T108" fmla="*/ 1441 w 3218"/>
                <a:gd name="T109" fmla="*/ 1543 h 2931"/>
                <a:gd name="T110" fmla="*/ 2721 w 3218"/>
                <a:gd name="T111" fmla="*/ 1142 h 2931"/>
                <a:gd name="T112" fmla="*/ 2755 w 3218"/>
                <a:gd name="T113" fmla="*/ 1102 h 2931"/>
                <a:gd name="T114" fmla="*/ 1954 w 3218"/>
                <a:gd name="T115" fmla="*/ 1091 h 2931"/>
                <a:gd name="T116" fmla="*/ 1972 w 3218"/>
                <a:gd name="T117" fmla="*/ 1078 h 2931"/>
                <a:gd name="T118" fmla="*/ 3195 w 3218"/>
                <a:gd name="T119" fmla="*/ 753 h 2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18" h="2931">
                  <a:moveTo>
                    <a:pt x="2304" y="879"/>
                  </a:moveTo>
                  <a:lnTo>
                    <a:pt x="2304" y="879"/>
                  </a:lnTo>
                  <a:cubicBezTo>
                    <a:pt x="2551" y="765"/>
                    <a:pt x="2820" y="746"/>
                    <a:pt x="3088" y="750"/>
                  </a:cubicBezTo>
                  <a:lnTo>
                    <a:pt x="3088" y="750"/>
                  </a:lnTo>
                  <a:cubicBezTo>
                    <a:pt x="2976" y="801"/>
                    <a:pt x="2862" y="845"/>
                    <a:pt x="2743" y="877"/>
                  </a:cubicBezTo>
                  <a:lnTo>
                    <a:pt x="2743" y="877"/>
                  </a:lnTo>
                  <a:cubicBezTo>
                    <a:pt x="2620" y="910"/>
                    <a:pt x="2422" y="956"/>
                    <a:pt x="2304" y="879"/>
                  </a:cubicBezTo>
                  <a:close/>
                  <a:moveTo>
                    <a:pt x="2991" y="114"/>
                  </a:moveTo>
                  <a:lnTo>
                    <a:pt x="2991" y="114"/>
                  </a:lnTo>
                  <a:cubicBezTo>
                    <a:pt x="2928" y="171"/>
                    <a:pt x="2872" y="241"/>
                    <a:pt x="2828" y="294"/>
                  </a:cubicBezTo>
                  <a:lnTo>
                    <a:pt x="2828" y="294"/>
                  </a:lnTo>
                  <a:cubicBezTo>
                    <a:pt x="2716" y="428"/>
                    <a:pt x="2616" y="559"/>
                    <a:pt x="2488" y="678"/>
                  </a:cubicBezTo>
                  <a:lnTo>
                    <a:pt x="2488" y="678"/>
                  </a:lnTo>
                  <a:cubicBezTo>
                    <a:pt x="2488" y="383"/>
                    <a:pt x="2732" y="211"/>
                    <a:pt x="2991" y="114"/>
                  </a:cubicBezTo>
                  <a:close/>
                  <a:moveTo>
                    <a:pt x="2115" y="1420"/>
                  </a:moveTo>
                  <a:lnTo>
                    <a:pt x="2115" y="1420"/>
                  </a:lnTo>
                  <a:cubicBezTo>
                    <a:pt x="1920" y="1480"/>
                    <a:pt x="1700" y="1482"/>
                    <a:pt x="1497" y="1500"/>
                  </a:cubicBezTo>
                  <a:lnTo>
                    <a:pt x="1497" y="1500"/>
                  </a:lnTo>
                  <a:cubicBezTo>
                    <a:pt x="1775" y="1175"/>
                    <a:pt x="2257" y="1163"/>
                    <a:pt x="2660" y="1122"/>
                  </a:cubicBezTo>
                  <a:lnTo>
                    <a:pt x="2660" y="1122"/>
                  </a:lnTo>
                  <a:lnTo>
                    <a:pt x="2660" y="1123"/>
                  </a:lnTo>
                  <a:lnTo>
                    <a:pt x="2660" y="1123"/>
                  </a:lnTo>
                  <a:cubicBezTo>
                    <a:pt x="2486" y="1233"/>
                    <a:pt x="2311" y="1361"/>
                    <a:pt x="2115" y="1420"/>
                  </a:cubicBezTo>
                  <a:close/>
                  <a:moveTo>
                    <a:pt x="1853" y="1660"/>
                  </a:moveTo>
                  <a:lnTo>
                    <a:pt x="1853" y="1660"/>
                  </a:lnTo>
                  <a:cubicBezTo>
                    <a:pt x="2062" y="1639"/>
                    <a:pt x="2271" y="1617"/>
                    <a:pt x="2480" y="1597"/>
                  </a:cubicBezTo>
                  <a:lnTo>
                    <a:pt x="2480" y="1597"/>
                  </a:lnTo>
                  <a:cubicBezTo>
                    <a:pt x="2311" y="1711"/>
                    <a:pt x="2135" y="1812"/>
                    <a:pt x="1940" y="1877"/>
                  </a:cubicBezTo>
                  <a:lnTo>
                    <a:pt x="1940" y="1877"/>
                  </a:lnTo>
                  <a:cubicBezTo>
                    <a:pt x="1733" y="1947"/>
                    <a:pt x="1399" y="1988"/>
                    <a:pt x="1243" y="1796"/>
                  </a:cubicBezTo>
                  <a:lnTo>
                    <a:pt x="1243" y="1796"/>
                  </a:lnTo>
                  <a:cubicBezTo>
                    <a:pt x="1510" y="1824"/>
                    <a:pt x="1776" y="1816"/>
                    <a:pt x="2042" y="1775"/>
                  </a:cubicBezTo>
                  <a:lnTo>
                    <a:pt x="2042" y="1775"/>
                  </a:lnTo>
                  <a:cubicBezTo>
                    <a:pt x="2062" y="1772"/>
                    <a:pt x="2054" y="1740"/>
                    <a:pt x="2033" y="1744"/>
                  </a:cubicBezTo>
                  <a:lnTo>
                    <a:pt x="2033" y="1744"/>
                  </a:lnTo>
                  <a:cubicBezTo>
                    <a:pt x="1795" y="1781"/>
                    <a:pt x="1554" y="1789"/>
                    <a:pt x="1314" y="1770"/>
                  </a:cubicBezTo>
                  <a:lnTo>
                    <a:pt x="1314" y="1770"/>
                  </a:lnTo>
                  <a:cubicBezTo>
                    <a:pt x="1313" y="1765"/>
                    <a:pt x="1310" y="1762"/>
                    <a:pt x="1305" y="1760"/>
                  </a:cubicBezTo>
                  <a:lnTo>
                    <a:pt x="1305" y="1760"/>
                  </a:lnTo>
                  <a:cubicBezTo>
                    <a:pt x="1481" y="1695"/>
                    <a:pt x="1664" y="1678"/>
                    <a:pt x="1853" y="1660"/>
                  </a:cubicBezTo>
                  <a:close/>
                  <a:moveTo>
                    <a:pt x="1436" y="726"/>
                  </a:moveTo>
                  <a:lnTo>
                    <a:pt x="1436" y="726"/>
                  </a:lnTo>
                  <a:cubicBezTo>
                    <a:pt x="1486" y="634"/>
                    <a:pt x="1529" y="542"/>
                    <a:pt x="1556" y="441"/>
                  </a:cubicBezTo>
                  <a:lnTo>
                    <a:pt x="1556" y="441"/>
                  </a:lnTo>
                  <a:cubicBezTo>
                    <a:pt x="1587" y="325"/>
                    <a:pt x="1601" y="206"/>
                    <a:pt x="1670" y="105"/>
                  </a:cubicBezTo>
                  <a:lnTo>
                    <a:pt x="1670" y="105"/>
                  </a:lnTo>
                  <a:cubicBezTo>
                    <a:pt x="1735" y="337"/>
                    <a:pt x="1775" y="569"/>
                    <a:pt x="1697" y="804"/>
                  </a:cubicBezTo>
                  <a:lnTo>
                    <a:pt x="1697" y="804"/>
                  </a:lnTo>
                  <a:cubicBezTo>
                    <a:pt x="1624" y="1025"/>
                    <a:pt x="1523" y="1241"/>
                    <a:pt x="1433" y="1456"/>
                  </a:cubicBezTo>
                  <a:lnTo>
                    <a:pt x="1433" y="1456"/>
                  </a:lnTo>
                  <a:cubicBezTo>
                    <a:pt x="1403" y="1241"/>
                    <a:pt x="1439" y="1035"/>
                    <a:pt x="1530" y="837"/>
                  </a:cubicBezTo>
                  <a:lnTo>
                    <a:pt x="1530" y="837"/>
                  </a:lnTo>
                  <a:cubicBezTo>
                    <a:pt x="1594" y="695"/>
                    <a:pt x="1666" y="562"/>
                    <a:pt x="1679" y="405"/>
                  </a:cubicBezTo>
                  <a:lnTo>
                    <a:pt x="1679" y="405"/>
                  </a:lnTo>
                  <a:cubicBezTo>
                    <a:pt x="1681" y="383"/>
                    <a:pt x="1648" y="383"/>
                    <a:pt x="1646" y="405"/>
                  </a:cubicBezTo>
                  <a:lnTo>
                    <a:pt x="1646" y="405"/>
                  </a:lnTo>
                  <a:cubicBezTo>
                    <a:pt x="1631" y="604"/>
                    <a:pt x="1513" y="772"/>
                    <a:pt x="1446" y="956"/>
                  </a:cubicBezTo>
                  <a:lnTo>
                    <a:pt x="1446" y="956"/>
                  </a:lnTo>
                  <a:cubicBezTo>
                    <a:pt x="1390" y="1107"/>
                    <a:pt x="1379" y="1271"/>
                    <a:pt x="1397" y="1429"/>
                  </a:cubicBezTo>
                  <a:lnTo>
                    <a:pt x="1397" y="1429"/>
                  </a:lnTo>
                  <a:cubicBezTo>
                    <a:pt x="1219" y="1208"/>
                    <a:pt x="1310" y="958"/>
                    <a:pt x="1436" y="726"/>
                  </a:cubicBezTo>
                  <a:close/>
                  <a:moveTo>
                    <a:pt x="2074" y="521"/>
                  </a:moveTo>
                  <a:lnTo>
                    <a:pt x="2074" y="521"/>
                  </a:lnTo>
                  <a:cubicBezTo>
                    <a:pt x="2145" y="402"/>
                    <a:pt x="2225" y="292"/>
                    <a:pt x="2272" y="163"/>
                  </a:cubicBezTo>
                  <a:lnTo>
                    <a:pt x="2272" y="163"/>
                  </a:lnTo>
                  <a:cubicBezTo>
                    <a:pt x="2344" y="488"/>
                    <a:pt x="2090" y="777"/>
                    <a:pt x="1935" y="1046"/>
                  </a:cubicBezTo>
                  <a:lnTo>
                    <a:pt x="1935" y="1046"/>
                  </a:lnTo>
                  <a:cubicBezTo>
                    <a:pt x="1933" y="1047"/>
                    <a:pt x="1931" y="1049"/>
                    <a:pt x="1928" y="1050"/>
                  </a:cubicBezTo>
                  <a:lnTo>
                    <a:pt x="1928" y="1050"/>
                  </a:lnTo>
                  <a:cubicBezTo>
                    <a:pt x="1926" y="860"/>
                    <a:pt x="1977" y="686"/>
                    <a:pt x="2074" y="521"/>
                  </a:cubicBezTo>
                  <a:close/>
                  <a:moveTo>
                    <a:pt x="2076" y="2127"/>
                  </a:moveTo>
                  <a:lnTo>
                    <a:pt x="2076" y="2127"/>
                  </a:lnTo>
                  <a:cubicBezTo>
                    <a:pt x="1756" y="2209"/>
                    <a:pt x="1416" y="2183"/>
                    <a:pt x="1094" y="2260"/>
                  </a:cubicBezTo>
                  <a:lnTo>
                    <a:pt x="1094" y="2260"/>
                  </a:lnTo>
                  <a:cubicBezTo>
                    <a:pt x="1073" y="2265"/>
                    <a:pt x="1082" y="2296"/>
                    <a:pt x="1103" y="2292"/>
                  </a:cubicBezTo>
                  <a:lnTo>
                    <a:pt x="1103" y="2292"/>
                  </a:lnTo>
                  <a:cubicBezTo>
                    <a:pt x="1438" y="2212"/>
                    <a:pt x="1790" y="2242"/>
                    <a:pt x="2120" y="2148"/>
                  </a:cubicBezTo>
                  <a:lnTo>
                    <a:pt x="2120" y="2148"/>
                  </a:lnTo>
                  <a:cubicBezTo>
                    <a:pt x="1971" y="2250"/>
                    <a:pt x="1805" y="2323"/>
                    <a:pt x="1628" y="2369"/>
                  </a:cubicBezTo>
                  <a:lnTo>
                    <a:pt x="1628" y="2369"/>
                  </a:lnTo>
                  <a:cubicBezTo>
                    <a:pt x="1518" y="2397"/>
                    <a:pt x="1406" y="2409"/>
                    <a:pt x="1293" y="2411"/>
                  </a:cubicBezTo>
                  <a:lnTo>
                    <a:pt x="1293" y="2411"/>
                  </a:lnTo>
                  <a:cubicBezTo>
                    <a:pt x="1184" y="2414"/>
                    <a:pt x="965" y="2425"/>
                    <a:pt x="915" y="2307"/>
                  </a:cubicBezTo>
                  <a:lnTo>
                    <a:pt x="915" y="2307"/>
                  </a:lnTo>
                  <a:cubicBezTo>
                    <a:pt x="1207" y="2005"/>
                    <a:pt x="1684" y="2158"/>
                    <a:pt x="2076" y="2127"/>
                  </a:cubicBezTo>
                  <a:close/>
                  <a:moveTo>
                    <a:pt x="84" y="1786"/>
                  </a:moveTo>
                  <a:lnTo>
                    <a:pt x="84" y="1786"/>
                  </a:lnTo>
                  <a:cubicBezTo>
                    <a:pt x="124" y="1840"/>
                    <a:pt x="172" y="1887"/>
                    <a:pt x="227" y="1929"/>
                  </a:cubicBezTo>
                  <a:lnTo>
                    <a:pt x="227" y="1929"/>
                  </a:lnTo>
                  <a:cubicBezTo>
                    <a:pt x="318" y="2000"/>
                    <a:pt x="416" y="2059"/>
                    <a:pt x="477" y="2160"/>
                  </a:cubicBezTo>
                  <a:lnTo>
                    <a:pt x="477" y="2160"/>
                  </a:lnTo>
                  <a:cubicBezTo>
                    <a:pt x="487" y="2179"/>
                    <a:pt x="515" y="2162"/>
                    <a:pt x="505" y="2144"/>
                  </a:cubicBezTo>
                  <a:lnTo>
                    <a:pt x="505" y="2144"/>
                  </a:lnTo>
                  <a:cubicBezTo>
                    <a:pt x="457" y="2064"/>
                    <a:pt x="387" y="2007"/>
                    <a:pt x="312" y="1952"/>
                  </a:cubicBezTo>
                  <a:lnTo>
                    <a:pt x="312" y="1952"/>
                  </a:lnTo>
                  <a:cubicBezTo>
                    <a:pt x="226" y="1889"/>
                    <a:pt x="151" y="1825"/>
                    <a:pt x="91" y="1740"/>
                  </a:cubicBezTo>
                  <a:lnTo>
                    <a:pt x="91" y="1740"/>
                  </a:lnTo>
                  <a:cubicBezTo>
                    <a:pt x="126" y="1755"/>
                    <a:pt x="163" y="1767"/>
                    <a:pt x="199" y="1779"/>
                  </a:cubicBezTo>
                  <a:lnTo>
                    <a:pt x="199" y="1779"/>
                  </a:lnTo>
                  <a:cubicBezTo>
                    <a:pt x="305" y="1814"/>
                    <a:pt x="391" y="1870"/>
                    <a:pt x="471" y="1947"/>
                  </a:cubicBezTo>
                  <a:lnTo>
                    <a:pt x="471" y="1947"/>
                  </a:lnTo>
                  <a:cubicBezTo>
                    <a:pt x="616" y="2089"/>
                    <a:pt x="690" y="2288"/>
                    <a:pt x="751" y="2480"/>
                  </a:cubicBezTo>
                  <a:lnTo>
                    <a:pt x="751" y="2480"/>
                  </a:lnTo>
                  <a:cubicBezTo>
                    <a:pt x="632" y="2390"/>
                    <a:pt x="485" y="2344"/>
                    <a:pt x="372" y="2243"/>
                  </a:cubicBezTo>
                  <a:lnTo>
                    <a:pt x="372" y="2243"/>
                  </a:lnTo>
                  <a:cubicBezTo>
                    <a:pt x="239" y="2125"/>
                    <a:pt x="146" y="1956"/>
                    <a:pt x="84" y="1786"/>
                  </a:cubicBezTo>
                  <a:lnTo>
                    <a:pt x="742" y="1326"/>
                  </a:lnTo>
                  <a:lnTo>
                    <a:pt x="742" y="1326"/>
                  </a:lnTo>
                  <a:cubicBezTo>
                    <a:pt x="766" y="1083"/>
                    <a:pt x="821" y="841"/>
                    <a:pt x="867" y="602"/>
                  </a:cubicBezTo>
                  <a:lnTo>
                    <a:pt x="867" y="602"/>
                  </a:lnTo>
                  <a:cubicBezTo>
                    <a:pt x="901" y="700"/>
                    <a:pt x="932" y="800"/>
                    <a:pt x="951" y="904"/>
                  </a:cubicBezTo>
                  <a:lnTo>
                    <a:pt x="951" y="904"/>
                  </a:lnTo>
                  <a:cubicBezTo>
                    <a:pt x="975" y="1039"/>
                    <a:pt x="963" y="1179"/>
                    <a:pt x="951" y="1314"/>
                  </a:cubicBezTo>
                  <a:lnTo>
                    <a:pt x="951" y="1314"/>
                  </a:lnTo>
                  <a:cubicBezTo>
                    <a:pt x="941" y="1423"/>
                    <a:pt x="928" y="1531"/>
                    <a:pt x="924" y="1639"/>
                  </a:cubicBezTo>
                  <a:lnTo>
                    <a:pt x="924" y="1639"/>
                  </a:lnTo>
                  <a:cubicBezTo>
                    <a:pt x="922" y="1638"/>
                    <a:pt x="920" y="1637"/>
                    <a:pt x="918" y="1637"/>
                  </a:cubicBezTo>
                  <a:lnTo>
                    <a:pt x="918" y="1637"/>
                  </a:lnTo>
                  <a:cubicBezTo>
                    <a:pt x="886" y="1637"/>
                    <a:pt x="886" y="1686"/>
                    <a:pt x="918" y="1686"/>
                  </a:cubicBezTo>
                  <a:lnTo>
                    <a:pt x="918" y="1686"/>
                  </a:lnTo>
                  <a:cubicBezTo>
                    <a:pt x="920" y="1686"/>
                    <a:pt x="921" y="1685"/>
                    <a:pt x="923" y="1685"/>
                  </a:cubicBezTo>
                  <a:lnTo>
                    <a:pt x="923" y="1685"/>
                  </a:lnTo>
                  <a:cubicBezTo>
                    <a:pt x="922" y="1777"/>
                    <a:pt x="929" y="1869"/>
                    <a:pt x="951" y="1959"/>
                  </a:cubicBezTo>
                  <a:lnTo>
                    <a:pt x="951" y="1959"/>
                  </a:lnTo>
                  <a:cubicBezTo>
                    <a:pt x="949" y="1956"/>
                    <a:pt x="947" y="1953"/>
                    <a:pt x="945" y="1951"/>
                  </a:cubicBezTo>
                  <a:lnTo>
                    <a:pt x="945" y="1951"/>
                  </a:lnTo>
                  <a:cubicBezTo>
                    <a:pt x="925" y="1923"/>
                    <a:pt x="909" y="1892"/>
                    <a:pt x="894" y="1862"/>
                  </a:cubicBezTo>
                  <a:lnTo>
                    <a:pt x="894" y="1862"/>
                  </a:lnTo>
                  <a:cubicBezTo>
                    <a:pt x="864" y="1802"/>
                    <a:pt x="846" y="1736"/>
                    <a:pt x="833" y="1671"/>
                  </a:cubicBezTo>
                  <a:lnTo>
                    <a:pt x="833" y="1671"/>
                  </a:lnTo>
                  <a:cubicBezTo>
                    <a:pt x="803" y="1530"/>
                    <a:pt x="816" y="1374"/>
                    <a:pt x="823" y="1230"/>
                  </a:cubicBezTo>
                  <a:lnTo>
                    <a:pt x="823" y="1230"/>
                  </a:lnTo>
                  <a:cubicBezTo>
                    <a:pt x="824" y="1209"/>
                    <a:pt x="791" y="1209"/>
                    <a:pt x="790" y="1230"/>
                  </a:cubicBezTo>
                  <a:lnTo>
                    <a:pt x="790" y="1230"/>
                  </a:lnTo>
                  <a:cubicBezTo>
                    <a:pt x="783" y="1391"/>
                    <a:pt x="775" y="1555"/>
                    <a:pt x="808" y="1713"/>
                  </a:cubicBezTo>
                  <a:lnTo>
                    <a:pt x="808" y="1713"/>
                  </a:lnTo>
                  <a:cubicBezTo>
                    <a:pt x="818" y="1766"/>
                    <a:pt x="843" y="1847"/>
                    <a:pt x="877" y="1917"/>
                  </a:cubicBezTo>
                  <a:lnTo>
                    <a:pt x="877" y="1917"/>
                  </a:lnTo>
                  <a:cubicBezTo>
                    <a:pt x="740" y="1762"/>
                    <a:pt x="722" y="1533"/>
                    <a:pt x="742" y="1326"/>
                  </a:cubicBezTo>
                  <a:lnTo>
                    <a:pt x="84" y="1786"/>
                  </a:lnTo>
                  <a:close/>
                  <a:moveTo>
                    <a:pt x="3207" y="730"/>
                  </a:moveTo>
                  <a:lnTo>
                    <a:pt x="3207" y="730"/>
                  </a:lnTo>
                  <a:cubicBezTo>
                    <a:pt x="3208" y="717"/>
                    <a:pt x="3200" y="704"/>
                    <a:pt x="3183" y="703"/>
                  </a:cubicBezTo>
                  <a:lnTo>
                    <a:pt x="3183" y="703"/>
                  </a:lnTo>
                  <a:cubicBezTo>
                    <a:pt x="2949" y="696"/>
                    <a:pt x="2713" y="701"/>
                    <a:pt x="2488" y="762"/>
                  </a:cubicBezTo>
                  <a:lnTo>
                    <a:pt x="2488" y="762"/>
                  </a:lnTo>
                  <a:cubicBezTo>
                    <a:pt x="2653" y="671"/>
                    <a:pt x="2820" y="588"/>
                    <a:pt x="2984" y="513"/>
                  </a:cubicBezTo>
                  <a:lnTo>
                    <a:pt x="2984" y="513"/>
                  </a:lnTo>
                  <a:cubicBezTo>
                    <a:pt x="3012" y="499"/>
                    <a:pt x="2988" y="457"/>
                    <a:pt x="2959" y="470"/>
                  </a:cubicBezTo>
                  <a:lnTo>
                    <a:pt x="2959" y="470"/>
                  </a:lnTo>
                  <a:cubicBezTo>
                    <a:pt x="2836" y="528"/>
                    <a:pt x="2711" y="589"/>
                    <a:pt x="2586" y="654"/>
                  </a:cubicBezTo>
                  <a:lnTo>
                    <a:pt x="2586" y="654"/>
                  </a:lnTo>
                  <a:cubicBezTo>
                    <a:pt x="2657" y="586"/>
                    <a:pt x="2723" y="516"/>
                    <a:pt x="2782" y="436"/>
                  </a:cubicBezTo>
                  <a:lnTo>
                    <a:pt x="2782" y="436"/>
                  </a:lnTo>
                  <a:cubicBezTo>
                    <a:pt x="2830" y="370"/>
                    <a:pt x="2879" y="307"/>
                    <a:pt x="2933" y="247"/>
                  </a:cubicBezTo>
                  <a:lnTo>
                    <a:pt x="2933" y="247"/>
                  </a:lnTo>
                  <a:cubicBezTo>
                    <a:pt x="2993" y="183"/>
                    <a:pt x="3080" y="85"/>
                    <a:pt x="3169" y="71"/>
                  </a:cubicBezTo>
                  <a:lnTo>
                    <a:pt x="3169" y="71"/>
                  </a:lnTo>
                  <a:cubicBezTo>
                    <a:pt x="3180" y="69"/>
                    <a:pt x="3184" y="63"/>
                    <a:pt x="3186" y="55"/>
                  </a:cubicBezTo>
                  <a:lnTo>
                    <a:pt x="3186" y="55"/>
                  </a:lnTo>
                  <a:lnTo>
                    <a:pt x="3186" y="54"/>
                  </a:lnTo>
                  <a:lnTo>
                    <a:pt x="3186" y="54"/>
                  </a:lnTo>
                  <a:cubicBezTo>
                    <a:pt x="3217" y="47"/>
                    <a:pt x="3204" y="0"/>
                    <a:pt x="3173" y="8"/>
                  </a:cubicBezTo>
                  <a:lnTo>
                    <a:pt x="3173" y="8"/>
                  </a:lnTo>
                  <a:cubicBezTo>
                    <a:pt x="2825" y="92"/>
                    <a:pt x="2405" y="302"/>
                    <a:pt x="2441" y="726"/>
                  </a:cubicBezTo>
                  <a:lnTo>
                    <a:pt x="2441" y="726"/>
                  </a:lnTo>
                  <a:cubicBezTo>
                    <a:pt x="2442" y="728"/>
                    <a:pt x="2442" y="729"/>
                    <a:pt x="2443" y="731"/>
                  </a:cubicBezTo>
                  <a:lnTo>
                    <a:pt x="2443" y="731"/>
                  </a:lnTo>
                  <a:cubicBezTo>
                    <a:pt x="2303" y="809"/>
                    <a:pt x="2165" y="891"/>
                    <a:pt x="2032" y="980"/>
                  </a:cubicBezTo>
                  <a:lnTo>
                    <a:pt x="2032" y="980"/>
                  </a:lnTo>
                  <a:cubicBezTo>
                    <a:pt x="2204" y="702"/>
                    <a:pt x="2426" y="403"/>
                    <a:pt x="2295" y="67"/>
                  </a:cubicBezTo>
                  <a:lnTo>
                    <a:pt x="2295" y="67"/>
                  </a:lnTo>
                  <a:cubicBezTo>
                    <a:pt x="2284" y="38"/>
                    <a:pt x="2236" y="51"/>
                    <a:pt x="2248" y="80"/>
                  </a:cubicBezTo>
                  <a:lnTo>
                    <a:pt x="2248" y="80"/>
                  </a:lnTo>
                  <a:cubicBezTo>
                    <a:pt x="2249" y="83"/>
                    <a:pt x="2250" y="85"/>
                    <a:pt x="2250" y="87"/>
                  </a:cubicBezTo>
                  <a:lnTo>
                    <a:pt x="2250" y="87"/>
                  </a:lnTo>
                  <a:cubicBezTo>
                    <a:pt x="2247" y="90"/>
                    <a:pt x="2244" y="94"/>
                    <a:pt x="2243" y="100"/>
                  </a:cubicBezTo>
                  <a:lnTo>
                    <a:pt x="2243" y="100"/>
                  </a:lnTo>
                  <a:cubicBezTo>
                    <a:pt x="2191" y="281"/>
                    <a:pt x="2067" y="425"/>
                    <a:pt x="1981" y="589"/>
                  </a:cubicBezTo>
                  <a:lnTo>
                    <a:pt x="1981" y="589"/>
                  </a:lnTo>
                  <a:cubicBezTo>
                    <a:pt x="1902" y="740"/>
                    <a:pt x="1873" y="913"/>
                    <a:pt x="1881" y="1081"/>
                  </a:cubicBezTo>
                  <a:lnTo>
                    <a:pt x="1881" y="1081"/>
                  </a:lnTo>
                  <a:cubicBezTo>
                    <a:pt x="1881" y="1082"/>
                    <a:pt x="1881" y="1083"/>
                    <a:pt x="1881" y="1083"/>
                  </a:cubicBezTo>
                  <a:lnTo>
                    <a:pt x="1881" y="1083"/>
                  </a:lnTo>
                  <a:cubicBezTo>
                    <a:pt x="1755" y="1175"/>
                    <a:pt x="1633" y="1273"/>
                    <a:pt x="1520" y="1377"/>
                  </a:cubicBezTo>
                  <a:lnTo>
                    <a:pt x="1520" y="1377"/>
                  </a:lnTo>
                  <a:cubicBezTo>
                    <a:pt x="1610" y="1167"/>
                    <a:pt x="1707" y="956"/>
                    <a:pt x="1768" y="740"/>
                  </a:cubicBezTo>
                  <a:lnTo>
                    <a:pt x="1768" y="740"/>
                  </a:lnTo>
                  <a:cubicBezTo>
                    <a:pt x="1832" y="511"/>
                    <a:pt x="1767" y="261"/>
                    <a:pt x="1702" y="40"/>
                  </a:cubicBezTo>
                  <a:lnTo>
                    <a:pt x="1702" y="40"/>
                  </a:lnTo>
                  <a:cubicBezTo>
                    <a:pt x="1694" y="12"/>
                    <a:pt x="1652" y="21"/>
                    <a:pt x="1654" y="47"/>
                  </a:cubicBezTo>
                  <a:lnTo>
                    <a:pt x="1654" y="47"/>
                  </a:lnTo>
                  <a:cubicBezTo>
                    <a:pt x="1654" y="48"/>
                    <a:pt x="1652" y="49"/>
                    <a:pt x="1652" y="50"/>
                  </a:cubicBezTo>
                  <a:lnTo>
                    <a:pt x="1652" y="50"/>
                  </a:lnTo>
                  <a:cubicBezTo>
                    <a:pt x="1571" y="151"/>
                    <a:pt x="1545" y="271"/>
                    <a:pt x="1517" y="395"/>
                  </a:cubicBezTo>
                  <a:lnTo>
                    <a:pt x="1517" y="395"/>
                  </a:lnTo>
                  <a:cubicBezTo>
                    <a:pt x="1481" y="550"/>
                    <a:pt x="1402" y="682"/>
                    <a:pt x="1330" y="821"/>
                  </a:cubicBezTo>
                  <a:lnTo>
                    <a:pt x="1330" y="821"/>
                  </a:lnTo>
                  <a:cubicBezTo>
                    <a:pt x="1212" y="1051"/>
                    <a:pt x="1208" y="1304"/>
                    <a:pt x="1393" y="1499"/>
                  </a:cubicBezTo>
                  <a:lnTo>
                    <a:pt x="1393" y="1499"/>
                  </a:lnTo>
                  <a:cubicBezTo>
                    <a:pt x="1246" y="1647"/>
                    <a:pt x="1116" y="1809"/>
                    <a:pt x="1009" y="1986"/>
                  </a:cubicBezTo>
                  <a:lnTo>
                    <a:pt x="1009" y="1986"/>
                  </a:lnTo>
                  <a:cubicBezTo>
                    <a:pt x="941" y="1755"/>
                    <a:pt x="981" y="1514"/>
                    <a:pt x="1003" y="1277"/>
                  </a:cubicBezTo>
                  <a:lnTo>
                    <a:pt x="1003" y="1277"/>
                  </a:lnTo>
                  <a:cubicBezTo>
                    <a:pt x="1029" y="1000"/>
                    <a:pt x="977" y="763"/>
                    <a:pt x="884" y="504"/>
                  </a:cubicBezTo>
                  <a:lnTo>
                    <a:pt x="884" y="504"/>
                  </a:lnTo>
                  <a:cubicBezTo>
                    <a:pt x="884" y="504"/>
                    <a:pt x="884" y="504"/>
                    <a:pt x="884" y="503"/>
                  </a:cubicBezTo>
                  <a:lnTo>
                    <a:pt x="884" y="503"/>
                  </a:lnTo>
                  <a:cubicBezTo>
                    <a:pt x="879" y="480"/>
                    <a:pt x="841" y="473"/>
                    <a:pt x="837" y="500"/>
                  </a:cubicBezTo>
                  <a:lnTo>
                    <a:pt x="837" y="500"/>
                  </a:lnTo>
                  <a:cubicBezTo>
                    <a:pt x="780" y="811"/>
                    <a:pt x="699" y="1129"/>
                    <a:pt x="684" y="1446"/>
                  </a:cubicBezTo>
                  <a:lnTo>
                    <a:pt x="684" y="1446"/>
                  </a:lnTo>
                  <a:cubicBezTo>
                    <a:pt x="674" y="1681"/>
                    <a:pt x="757" y="1930"/>
                    <a:pt x="968" y="2055"/>
                  </a:cubicBezTo>
                  <a:lnTo>
                    <a:pt x="968" y="2055"/>
                  </a:lnTo>
                  <a:cubicBezTo>
                    <a:pt x="898" y="2180"/>
                    <a:pt x="839" y="2313"/>
                    <a:pt x="794" y="2453"/>
                  </a:cubicBezTo>
                  <a:lnTo>
                    <a:pt x="794" y="2453"/>
                  </a:lnTo>
                  <a:cubicBezTo>
                    <a:pt x="737" y="2278"/>
                    <a:pt x="668" y="2109"/>
                    <a:pt x="551" y="1963"/>
                  </a:cubicBezTo>
                  <a:lnTo>
                    <a:pt x="551" y="1963"/>
                  </a:lnTo>
                  <a:cubicBezTo>
                    <a:pt x="493" y="1891"/>
                    <a:pt x="420" y="1833"/>
                    <a:pt x="340" y="1786"/>
                  </a:cubicBezTo>
                  <a:lnTo>
                    <a:pt x="340" y="1786"/>
                  </a:lnTo>
                  <a:cubicBezTo>
                    <a:pt x="245" y="1730"/>
                    <a:pt x="133" y="1717"/>
                    <a:pt x="38" y="1659"/>
                  </a:cubicBezTo>
                  <a:lnTo>
                    <a:pt x="38" y="1659"/>
                  </a:lnTo>
                  <a:cubicBezTo>
                    <a:pt x="19" y="1647"/>
                    <a:pt x="2" y="1664"/>
                    <a:pt x="2" y="1681"/>
                  </a:cubicBezTo>
                  <a:lnTo>
                    <a:pt x="2" y="1681"/>
                  </a:lnTo>
                  <a:cubicBezTo>
                    <a:pt x="0" y="1685"/>
                    <a:pt x="0" y="1690"/>
                    <a:pt x="2" y="1696"/>
                  </a:cubicBezTo>
                  <a:lnTo>
                    <a:pt x="2" y="1696"/>
                  </a:lnTo>
                  <a:cubicBezTo>
                    <a:pt x="61" y="1891"/>
                    <a:pt x="155" y="2073"/>
                    <a:pt x="289" y="2228"/>
                  </a:cubicBezTo>
                  <a:lnTo>
                    <a:pt x="289" y="2228"/>
                  </a:lnTo>
                  <a:cubicBezTo>
                    <a:pt x="420" y="2380"/>
                    <a:pt x="622" y="2420"/>
                    <a:pt x="764" y="2554"/>
                  </a:cubicBezTo>
                  <a:lnTo>
                    <a:pt x="764" y="2554"/>
                  </a:lnTo>
                  <a:cubicBezTo>
                    <a:pt x="735" y="2665"/>
                    <a:pt x="714" y="2779"/>
                    <a:pt x="702" y="2899"/>
                  </a:cubicBezTo>
                  <a:lnTo>
                    <a:pt x="702" y="2899"/>
                  </a:lnTo>
                  <a:cubicBezTo>
                    <a:pt x="699" y="2930"/>
                    <a:pt x="749" y="2930"/>
                    <a:pt x="751" y="2899"/>
                  </a:cubicBezTo>
                  <a:lnTo>
                    <a:pt x="751" y="2899"/>
                  </a:lnTo>
                  <a:cubicBezTo>
                    <a:pt x="770" y="2703"/>
                    <a:pt x="815" y="2520"/>
                    <a:pt x="881" y="2349"/>
                  </a:cubicBezTo>
                  <a:lnTo>
                    <a:pt x="881" y="2349"/>
                  </a:lnTo>
                  <a:cubicBezTo>
                    <a:pt x="929" y="2432"/>
                    <a:pt x="1032" y="2441"/>
                    <a:pt x="1121" y="2452"/>
                  </a:cubicBezTo>
                  <a:lnTo>
                    <a:pt x="1121" y="2452"/>
                  </a:lnTo>
                  <a:cubicBezTo>
                    <a:pt x="1260" y="2468"/>
                    <a:pt x="1401" y="2459"/>
                    <a:pt x="1539" y="2437"/>
                  </a:cubicBezTo>
                  <a:lnTo>
                    <a:pt x="1539" y="2437"/>
                  </a:lnTo>
                  <a:cubicBezTo>
                    <a:pt x="1816" y="2392"/>
                    <a:pt x="2076" y="2263"/>
                    <a:pt x="2288" y="2081"/>
                  </a:cubicBezTo>
                  <a:lnTo>
                    <a:pt x="2288" y="2081"/>
                  </a:lnTo>
                  <a:cubicBezTo>
                    <a:pt x="2312" y="2061"/>
                    <a:pt x="2277" y="2027"/>
                    <a:pt x="2254" y="2047"/>
                  </a:cubicBezTo>
                  <a:lnTo>
                    <a:pt x="2254" y="2047"/>
                  </a:lnTo>
                  <a:cubicBezTo>
                    <a:pt x="2250" y="2049"/>
                    <a:pt x="2246" y="2053"/>
                    <a:pt x="2243" y="2056"/>
                  </a:cubicBezTo>
                  <a:lnTo>
                    <a:pt x="2243" y="2056"/>
                  </a:lnTo>
                  <a:cubicBezTo>
                    <a:pt x="2238" y="2053"/>
                    <a:pt x="2232" y="2051"/>
                    <a:pt x="2225" y="2053"/>
                  </a:cubicBezTo>
                  <a:lnTo>
                    <a:pt x="2225" y="2053"/>
                  </a:lnTo>
                  <a:cubicBezTo>
                    <a:pt x="1822" y="2160"/>
                    <a:pt x="1284" y="1939"/>
                    <a:pt x="936" y="2221"/>
                  </a:cubicBezTo>
                  <a:lnTo>
                    <a:pt x="936" y="2221"/>
                  </a:lnTo>
                  <a:cubicBezTo>
                    <a:pt x="959" y="2171"/>
                    <a:pt x="985" y="2122"/>
                    <a:pt x="1012" y="2074"/>
                  </a:cubicBezTo>
                  <a:lnTo>
                    <a:pt x="1012" y="2074"/>
                  </a:lnTo>
                  <a:cubicBezTo>
                    <a:pt x="1025" y="2071"/>
                    <a:pt x="1035" y="2061"/>
                    <a:pt x="1029" y="2046"/>
                  </a:cubicBezTo>
                  <a:lnTo>
                    <a:pt x="1029" y="2046"/>
                  </a:lnTo>
                  <a:lnTo>
                    <a:pt x="1029" y="2046"/>
                  </a:lnTo>
                  <a:cubicBezTo>
                    <a:pt x="1077" y="1962"/>
                    <a:pt x="1131" y="1882"/>
                    <a:pt x="1189" y="1805"/>
                  </a:cubicBezTo>
                  <a:lnTo>
                    <a:pt x="1189" y="1805"/>
                  </a:lnTo>
                  <a:cubicBezTo>
                    <a:pt x="1319" y="1989"/>
                    <a:pt x="1570" y="1996"/>
                    <a:pt x="1775" y="1967"/>
                  </a:cubicBezTo>
                  <a:lnTo>
                    <a:pt x="1775" y="1967"/>
                  </a:lnTo>
                  <a:cubicBezTo>
                    <a:pt x="2073" y="1925"/>
                    <a:pt x="2344" y="1753"/>
                    <a:pt x="2585" y="1583"/>
                  </a:cubicBezTo>
                  <a:lnTo>
                    <a:pt x="2585" y="1583"/>
                  </a:lnTo>
                  <a:cubicBezTo>
                    <a:pt x="2610" y="1566"/>
                    <a:pt x="2586" y="1523"/>
                    <a:pt x="2560" y="1542"/>
                  </a:cubicBezTo>
                  <a:lnTo>
                    <a:pt x="2560" y="1542"/>
                  </a:lnTo>
                  <a:cubicBezTo>
                    <a:pt x="2559" y="1542"/>
                    <a:pt x="2557" y="1543"/>
                    <a:pt x="2556" y="1544"/>
                  </a:cubicBezTo>
                  <a:lnTo>
                    <a:pt x="2556" y="1544"/>
                  </a:lnTo>
                  <a:cubicBezTo>
                    <a:pt x="2553" y="1542"/>
                    <a:pt x="2549" y="1541"/>
                    <a:pt x="2543" y="1542"/>
                  </a:cubicBezTo>
                  <a:lnTo>
                    <a:pt x="2543" y="1542"/>
                  </a:lnTo>
                  <a:cubicBezTo>
                    <a:pt x="2284" y="1567"/>
                    <a:pt x="2025" y="1593"/>
                    <a:pt x="1766" y="1620"/>
                  </a:cubicBezTo>
                  <a:lnTo>
                    <a:pt x="1766" y="1620"/>
                  </a:lnTo>
                  <a:cubicBezTo>
                    <a:pt x="1586" y="1638"/>
                    <a:pt x="1414" y="1662"/>
                    <a:pt x="1248" y="1730"/>
                  </a:cubicBezTo>
                  <a:lnTo>
                    <a:pt x="1248" y="1730"/>
                  </a:lnTo>
                  <a:cubicBezTo>
                    <a:pt x="1301" y="1665"/>
                    <a:pt x="1357" y="1603"/>
                    <a:pt x="1416" y="1542"/>
                  </a:cubicBezTo>
                  <a:lnTo>
                    <a:pt x="1416" y="1542"/>
                  </a:lnTo>
                  <a:cubicBezTo>
                    <a:pt x="1423" y="1546"/>
                    <a:pt x="1433" y="1547"/>
                    <a:pt x="1441" y="1543"/>
                  </a:cubicBezTo>
                  <a:lnTo>
                    <a:pt x="1441" y="1543"/>
                  </a:lnTo>
                  <a:cubicBezTo>
                    <a:pt x="1445" y="1549"/>
                    <a:pt x="1451" y="1553"/>
                    <a:pt x="1461" y="1552"/>
                  </a:cubicBezTo>
                  <a:lnTo>
                    <a:pt x="1461" y="1552"/>
                  </a:lnTo>
                  <a:cubicBezTo>
                    <a:pt x="1682" y="1530"/>
                    <a:pt x="1911" y="1523"/>
                    <a:pt x="2128" y="1468"/>
                  </a:cubicBezTo>
                  <a:lnTo>
                    <a:pt x="2128" y="1468"/>
                  </a:lnTo>
                  <a:cubicBezTo>
                    <a:pt x="2342" y="1412"/>
                    <a:pt x="2535" y="1257"/>
                    <a:pt x="2721" y="1142"/>
                  </a:cubicBezTo>
                  <a:lnTo>
                    <a:pt x="2721" y="1142"/>
                  </a:lnTo>
                  <a:cubicBezTo>
                    <a:pt x="2724" y="1140"/>
                    <a:pt x="2727" y="1137"/>
                    <a:pt x="2729" y="1134"/>
                  </a:cubicBezTo>
                  <a:lnTo>
                    <a:pt x="2729" y="1134"/>
                  </a:lnTo>
                  <a:cubicBezTo>
                    <a:pt x="2738" y="1126"/>
                    <a:pt x="2747" y="1116"/>
                    <a:pt x="2755" y="1102"/>
                  </a:cubicBezTo>
                  <a:lnTo>
                    <a:pt x="2755" y="1102"/>
                  </a:lnTo>
                  <a:cubicBezTo>
                    <a:pt x="2763" y="1087"/>
                    <a:pt x="2752" y="1064"/>
                    <a:pt x="2734" y="1065"/>
                  </a:cubicBezTo>
                  <a:lnTo>
                    <a:pt x="2734" y="1065"/>
                  </a:lnTo>
                  <a:cubicBezTo>
                    <a:pt x="2412" y="1103"/>
                    <a:pt x="2028" y="1109"/>
                    <a:pt x="1728" y="1260"/>
                  </a:cubicBezTo>
                  <a:lnTo>
                    <a:pt x="1728" y="1260"/>
                  </a:lnTo>
                  <a:cubicBezTo>
                    <a:pt x="1801" y="1201"/>
                    <a:pt x="1877" y="1145"/>
                    <a:pt x="1954" y="1091"/>
                  </a:cubicBezTo>
                  <a:lnTo>
                    <a:pt x="1954" y="1091"/>
                  </a:lnTo>
                  <a:cubicBezTo>
                    <a:pt x="1961" y="1091"/>
                    <a:pt x="1967" y="1087"/>
                    <a:pt x="1972" y="1079"/>
                  </a:cubicBezTo>
                  <a:lnTo>
                    <a:pt x="1972" y="1079"/>
                  </a:lnTo>
                  <a:lnTo>
                    <a:pt x="1972" y="1078"/>
                  </a:lnTo>
                  <a:lnTo>
                    <a:pt x="1972" y="1078"/>
                  </a:lnTo>
                  <a:cubicBezTo>
                    <a:pt x="2063" y="1015"/>
                    <a:pt x="2156" y="955"/>
                    <a:pt x="2250" y="899"/>
                  </a:cubicBezTo>
                  <a:lnTo>
                    <a:pt x="2250" y="899"/>
                  </a:lnTo>
                  <a:cubicBezTo>
                    <a:pt x="2355" y="992"/>
                    <a:pt x="2512" y="968"/>
                    <a:pt x="2642" y="948"/>
                  </a:cubicBezTo>
                  <a:lnTo>
                    <a:pt x="2642" y="948"/>
                  </a:lnTo>
                  <a:cubicBezTo>
                    <a:pt x="2836" y="918"/>
                    <a:pt x="3020" y="839"/>
                    <a:pt x="3195" y="753"/>
                  </a:cubicBezTo>
                  <a:lnTo>
                    <a:pt x="3195" y="753"/>
                  </a:lnTo>
                  <a:cubicBezTo>
                    <a:pt x="3206" y="748"/>
                    <a:pt x="3209" y="739"/>
                    <a:pt x="3207" y="730"/>
                  </a:cubicBezTo>
                  <a:close/>
                </a:path>
              </a:pathLst>
            </a:custGeom>
            <a:solidFill>
              <a:schemeClr val="accent6"/>
            </a:solidFill>
            <a:ln>
              <a:noFill/>
            </a:ln>
            <a:effectLst/>
          </p:spPr>
          <p:txBody>
            <a:bodyPr wrap="none" anchor="ctr"/>
            <a:lstStyle/>
            <a:p>
              <a:endParaRPr lang="es-ES_tradnl" sz="919"/>
            </a:p>
          </p:txBody>
        </p:sp>
        <p:grpSp>
          <p:nvGrpSpPr>
            <p:cNvPr id="28" name="Group 27">
              <a:extLst>
                <a:ext uri="{FF2B5EF4-FFF2-40B4-BE49-F238E27FC236}">
                  <a16:creationId xmlns:a16="http://schemas.microsoft.com/office/drawing/2014/main" id="{E21C9A1A-E688-9443-ACB3-8734E808FF8B}"/>
                </a:ext>
              </a:extLst>
            </p:cNvPr>
            <p:cNvGrpSpPr>
              <a:grpSpLocks noChangeAspect="1"/>
            </p:cNvGrpSpPr>
            <p:nvPr/>
          </p:nvGrpSpPr>
          <p:grpSpPr>
            <a:xfrm rot="759599">
              <a:off x="-197418" y="3264006"/>
              <a:ext cx="1030753" cy="1846062"/>
              <a:chOff x="1887379" y="3556297"/>
              <a:chExt cx="527095" cy="944019"/>
            </a:xfrm>
            <a:solidFill>
              <a:schemeClr val="accent4"/>
            </a:solidFill>
          </p:grpSpPr>
          <p:sp>
            <p:nvSpPr>
              <p:cNvPr id="136" name="Freeform 416">
                <a:extLst>
                  <a:ext uri="{FF2B5EF4-FFF2-40B4-BE49-F238E27FC236}">
                    <a16:creationId xmlns:a16="http://schemas.microsoft.com/office/drawing/2014/main" id="{38188925-DEB8-844D-A299-0C74E38D2BA5}"/>
                  </a:ext>
                </a:extLst>
              </p:cNvPr>
              <p:cNvSpPr>
                <a:spLocks noChangeArrowheads="1"/>
              </p:cNvSpPr>
              <p:nvPr/>
            </p:nvSpPr>
            <p:spPr bwMode="auto">
              <a:xfrm>
                <a:off x="2180559" y="3908931"/>
                <a:ext cx="123133" cy="173899"/>
              </a:xfrm>
              <a:custGeom>
                <a:avLst/>
                <a:gdLst>
                  <a:gd name="T0" fmla="*/ 462 w 503"/>
                  <a:gd name="T1" fmla="*/ 16 h 708"/>
                  <a:gd name="T2" fmla="*/ 462 w 503"/>
                  <a:gd name="T3" fmla="*/ 16 h 708"/>
                  <a:gd name="T4" fmla="*/ 11 w 503"/>
                  <a:gd name="T5" fmla="*/ 672 h 708"/>
                  <a:gd name="T6" fmla="*/ 11 w 503"/>
                  <a:gd name="T7" fmla="*/ 672 h 708"/>
                  <a:gd name="T8" fmla="*/ 38 w 503"/>
                  <a:gd name="T9" fmla="*/ 690 h 708"/>
                  <a:gd name="T10" fmla="*/ 38 w 503"/>
                  <a:gd name="T11" fmla="*/ 690 h 708"/>
                  <a:gd name="T12" fmla="*/ 489 w 503"/>
                  <a:gd name="T13" fmla="*/ 34 h 708"/>
                  <a:gd name="T14" fmla="*/ 489 w 503"/>
                  <a:gd name="T15" fmla="*/ 34 h 708"/>
                  <a:gd name="T16" fmla="*/ 462 w 503"/>
                  <a:gd name="T17" fmla="*/ 16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3" h="708">
                    <a:moveTo>
                      <a:pt x="462" y="16"/>
                    </a:moveTo>
                    <a:lnTo>
                      <a:pt x="462" y="16"/>
                    </a:lnTo>
                    <a:cubicBezTo>
                      <a:pt x="300" y="227"/>
                      <a:pt x="149" y="445"/>
                      <a:pt x="11" y="672"/>
                    </a:cubicBezTo>
                    <a:lnTo>
                      <a:pt x="11" y="672"/>
                    </a:lnTo>
                    <a:cubicBezTo>
                      <a:pt x="0" y="689"/>
                      <a:pt x="27" y="707"/>
                      <a:pt x="38" y="690"/>
                    </a:cubicBezTo>
                    <a:lnTo>
                      <a:pt x="38" y="690"/>
                    </a:lnTo>
                    <a:cubicBezTo>
                      <a:pt x="176" y="463"/>
                      <a:pt x="327" y="245"/>
                      <a:pt x="489" y="34"/>
                    </a:cubicBezTo>
                    <a:lnTo>
                      <a:pt x="489" y="34"/>
                    </a:lnTo>
                    <a:cubicBezTo>
                      <a:pt x="502" y="17"/>
                      <a:pt x="475" y="0"/>
                      <a:pt x="462"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7" name="Freeform 417">
                <a:extLst>
                  <a:ext uri="{FF2B5EF4-FFF2-40B4-BE49-F238E27FC236}">
                    <a16:creationId xmlns:a16="http://schemas.microsoft.com/office/drawing/2014/main" id="{1A2E580A-D0E3-D94E-84D8-56931ECB699F}"/>
                  </a:ext>
                </a:extLst>
              </p:cNvPr>
              <p:cNvSpPr>
                <a:spLocks noChangeArrowheads="1"/>
              </p:cNvSpPr>
              <p:nvPr/>
            </p:nvSpPr>
            <p:spPr bwMode="auto">
              <a:xfrm>
                <a:off x="1887379" y="3556297"/>
                <a:ext cx="527095" cy="944019"/>
              </a:xfrm>
              <a:custGeom>
                <a:avLst/>
                <a:gdLst>
                  <a:gd name="T0" fmla="*/ 1704 w 2152"/>
                  <a:gd name="T1" fmla="*/ 965 h 3856"/>
                  <a:gd name="T2" fmla="*/ 1389 w 2152"/>
                  <a:gd name="T3" fmla="*/ 468 h 3856"/>
                  <a:gd name="T4" fmla="*/ 1583 w 2152"/>
                  <a:gd name="T5" fmla="*/ 1787 h 3856"/>
                  <a:gd name="T6" fmla="*/ 1802 w 2152"/>
                  <a:gd name="T7" fmla="*/ 1205 h 3856"/>
                  <a:gd name="T8" fmla="*/ 1541 w 2152"/>
                  <a:gd name="T9" fmla="*/ 2139 h 3856"/>
                  <a:gd name="T10" fmla="*/ 1167 w 2152"/>
                  <a:gd name="T11" fmla="*/ 2640 h 3856"/>
                  <a:gd name="T12" fmla="*/ 1732 w 2152"/>
                  <a:gd name="T13" fmla="*/ 2085 h 3856"/>
                  <a:gd name="T14" fmla="*/ 1541 w 2152"/>
                  <a:gd name="T15" fmla="*/ 2139 h 3856"/>
                  <a:gd name="T16" fmla="*/ 389 w 2152"/>
                  <a:gd name="T17" fmla="*/ 1081 h 3856"/>
                  <a:gd name="T18" fmla="*/ 1089 w 2152"/>
                  <a:gd name="T19" fmla="*/ 2258 h 3856"/>
                  <a:gd name="T20" fmla="*/ 565 w 2152"/>
                  <a:gd name="T21" fmla="*/ 1322 h 3856"/>
                  <a:gd name="T22" fmla="*/ 1045 w 2152"/>
                  <a:gd name="T23" fmla="*/ 2262 h 3856"/>
                  <a:gd name="T24" fmla="*/ 883 w 2152"/>
                  <a:gd name="T25" fmla="*/ 731 h 3856"/>
                  <a:gd name="T26" fmla="*/ 966 w 2152"/>
                  <a:gd name="T27" fmla="*/ 1132 h 3856"/>
                  <a:gd name="T28" fmla="*/ 1385 w 2152"/>
                  <a:gd name="T29" fmla="*/ 3108 h 3856"/>
                  <a:gd name="T30" fmla="*/ 1833 w 2152"/>
                  <a:gd name="T31" fmla="*/ 2823 h 3856"/>
                  <a:gd name="T32" fmla="*/ 2015 w 2152"/>
                  <a:gd name="T33" fmla="*/ 2347 h 3856"/>
                  <a:gd name="T34" fmla="*/ 825 w 2152"/>
                  <a:gd name="T35" fmla="*/ 3416 h 3856"/>
                  <a:gd name="T36" fmla="*/ 564 w 2152"/>
                  <a:gd name="T37" fmla="*/ 3366 h 3856"/>
                  <a:gd name="T38" fmla="*/ 681 w 2152"/>
                  <a:gd name="T39" fmla="*/ 3259 h 3856"/>
                  <a:gd name="T40" fmla="*/ 800 w 2152"/>
                  <a:gd name="T41" fmla="*/ 3547 h 3856"/>
                  <a:gd name="T42" fmla="*/ 104 w 2152"/>
                  <a:gd name="T43" fmla="*/ 1980 h 3856"/>
                  <a:gd name="T44" fmla="*/ 632 w 2152"/>
                  <a:gd name="T45" fmla="*/ 2466 h 3856"/>
                  <a:gd name="T46" fmla="*/ 850 w 2152"/>
                  <a:gd name="T47" fmla="*/ 2769 h 3856"/>
                  <a:gd name="T48" fmla="*/ 1053 w 2152"/>
                  <a:gd name="T49" fmla="*/ 2954 h 3856"/>
                  <a:gd name="T50" fmla="*/ 775 w 2152"/>
                  <a:gd name="T51" fmla="*/ 2813 h 3856"/>
                  <a:gd name="T52" fmla="*/ 456 w 2152"/>
                  <a:gd name="T53" fmla="*/ 2507 h 3856"/>
                  <a:gd name="T54" fmla="*/ 482 w 2152"/>
                  <a:gd name="T55" fmla="*/ 2611 h 3856"/>
                  <a:gd name="T56" fmla="*/ 1436 w 2152"/>
                  <a:gd name="T57" fmla="*/ 1044 h 3856"/>
                  <a:gd name="T58" fmla="*/ 1603 w 2152"/>
                  <a:gd name="T59" fmla="*/ 516 h 3856"/>
                  <a:gd name="T60" fmla="*/ 1438 w 2152"/>
                  <a:gd name="T61" fmla="*/ 363 h 3856"/>
                  <a:gd name="T62" fmla="*/ 1504 w 2152"/>
                  <a:gd name="T63" fmla="*/ 53 h 3856"/>
                  <a:gd name="T64" fmla="*/ 1378 w 2152"/>
                  <a:gd name="T65" fmla="*/ 1047 h 3856"/>
                  <a:gd name="T66" fmla="*/ 1233 w 2152"/>
                  <a:gd name="T67" fmla="*/ 1507 h 3856"/>
                  <a:gd name="T68" fmla="*/ 816 w 2152"/>
                  <a:gd name="T69" fmla="*/ 688 h 3856"/>
                  <a:gd name="T70" fmla="*/ 940 w 2152"/>
                  <a:gd name="T71" fmla="*/ 1245 h 3856"/>
                  <a:gd name="T72" fmla="*/ 1103 w 2152"/>
                  <a:gd name="T73" fmla="*/ 2141 h 3856"/>
                  <a:gd name="T74" fmla="*/ 370 w 2152"/>
                  <a:gd name="T75" fmla="*/ 1010 h 3856"/>
                  <a:gd name="T76" fmla="*/ 462 w 2152"/>
                  <a:gd name="T77" fmla="*/ 1399 h 3856"/>
                  <a:gd name="T78" fmla="*/ 1087 w 2152"/>
                  <a:gd name="T79" fmla="*/ 2317 h 3856"/>
                  <a:gd name="T80" fmla="*/ 53 w 2152"/>
                  <a:gd name="T81" fmla="*/ 1895 h 3856"/>
                  <a:gd name="T82" fmla="*/ 14 w 2152"/>
                  <a:gd name="T83" fmla="*/ 1923 h 3856"/>
                  <a:gd name="T84" fmla="*/ 1256 w 2152"/>
                  <a:gd name="T85" fmla="*/ 3431 h 3856"/>
                  <a:gd name="T86" fmla="*/ 477 w 2152"/>
                  <a:gd name="T87" fmla="*/ 3221 h 3856"/>
                  <a:gd name="T88" fmla="*/ 162 w 2152"/>
                  <a:gd name="T89" fmla="*/ 3374 h 3856"/>
                  <a:gd name="T90" fmla="*/ 1300 w 2152"/>
                  <a:gd name="T91" fmla="*/ 3526 h 3856"/>
                  <a:gd name="T92" fmla="*/ 1255 w 2152"/>
                  <a:gd name="T93" fmla="*/ 3295 h 3856"/>
                  <a:gd name="T94" fmla="*/ 1811 w 2152"/>
                  <a:gd name="T95" fmla="*/ 2933 h 3856"/>
                  <a:gd name="T96" fmla="*/ 2095 w 2152"/>
                  <a:gd name="T97" fmla="*/ 2184 h 3856"/>
                  <a:gd name="T98" fmla="*/ 1213 w 2152"/>
                  <a:gd name="T99" fmla="*/ 3163 h 3856"/>
                  <a:gd name="T100" fmla="*/ 1168 w 2152"/>
                  <a:gd name="T101" fmla="*/ 2969 h 3856"/>
                  <a:gd name="T102" fmla="*/ 2046 w 2152"/>
                  <a:gd name="T103" fmla="*/ 1603 h 3856"/>
                  <a:gd name="T104" fmla="*/ 1999 w 2152"/>
                  <a:gd name="T105" fmla="*/ 1592 h 3856"/>
                  <a:gd name="T106" fmla="*/ 1129 w 2152"/>
                  <a:gd name="T107" fmla="*/ 2587 h 3856"/>
                  <a:gd name="T108" fmla="*/ 1153 w 2152"/>
                  <a:gd name="T109" fmla="*/ 2319 h 3856"/>
                  <a:gd name="T110" fmla="*/ 1861 w 2152"/>
                  <a:gd name="T111" fmla="*/ 1181 h 3856"/>
                  <a:gd name="T112" fmla="*/ 1860 w 2152"/>
                  <a:gd name="T113" fmla="*/ 1128 h 3856"/>
                  <a:gd name="T114" fmla="*/ 1247 w 2152"/>
                  <a:gd name="T115" fmla="*/ 1642 h 3856"/>
                  <a:gd name="T116" fmla="*/ 1252 w 2152"/>
                  <a:gd name="T117" fmla="*/ 1620 h 3856"/>
                  <a:gd name="T118" fmla="*/ 1967 w 2152"/>
                  <a:gd name="T119" fmla="*/ 576 h 3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52" h="3856">
                    <a:moveTo>
                      <a:pt x="1373" y="1253"/>
                    </a:moveTo>
                    <a:lnTo>
                      <a:pt x="1373" y="1253"/>
                    </a:lnTo>
                    <a:cubicBezTo>
                      <a:pt x="1486" y="1005"/>
                      <a:pt x="1678" y="815"/>
                      <a:pt x="1884" y="643"/>
                    </a:cubicBezTo>
                    <a:lnTo>
                      <a:pt x="1884" y="643"/>
                    </a:lnTo>
                    <a:cubicBezTo>
                      <a:pt x="1832" y="755"/>
                      <a:pt x="1774" y="863"/>
                      <a:pt x="1704" y="965"/>
                    </a:cubicBezTo>
                    <a:lnTo>
                      <a:pt x="1704" y="965"/>
                    </a:lnTo>
                    <a:cubicBezTo>
                      <a:pt x="1633" y="1070"/>
                      <a:pt x="1513" y="1235"/>
                      <a:pt x="1373" y="1253"/>
                    </a:cubicBezTo>
                    <a:close/>
                    <a:moveTo>
                      <a:pt x="1395" y="225"/>
                    </a:moveTo>
                    <a:lnTo>
                      <a:pt x="1395" y="225"/>
                    </a:lnTo>
                    <a:cubicBezTo>
                      <a:pt x="1384" y="310"/>
                      <a:pt x="1388" y="399"/>
                      <a:pt x="1389" y="468"/>
                    </a:cubicBezTo>
                    <a:lnTo>
                      <a:pt x="1389" y="468"/>
                    </a:lnTo>
                    <a:cubicBezTo>
                      <a:pt x="1392" y="643"/>
                      <a:pt x="1401" y="807"/>
                      <a:pt x="1383" y="981"/>
                    </a:cubicBezTo>
                    <a:lnTo>
                      <a:pt x="1383" y="981"/>
                    </a:lnTo>
                    <a:cubicBezTo>
                      <a:pt x="1190" y="757"/>
                      <a:pt x="1262" y="467"/>
                      <a:pt x="1395" y="225"/>
                    </a:cubicBezTo>
                    <a:close/>
                    <a:moveTo>
                      <a:pt x="1583" y="1787"/>
                    </a:moveTo>
                    <a:lnTo>
                      <a:pt x="1583" y="1787"/>
                    </a:lnTo>
                    <a:cubicBezTo>
                      <a:pt x="1475" y="1959"/>
                      <a:pt x="1310" y="2104"/>
                      <a:pt x="1167" y="2250"/>
                    </a:cubicBezTo>
                    <a:lnTo>
                      <a:pt x="1167" y="2250"/>
                    </a:lnTo>
                    <a:cubicBezTo>
                      <a:pt x="1166" y="1822"/>
                      <a:pt x="1523" y="1499"/>
                      <a:pt x="1802" y="1205"/>
                    </a:cubicBezTo>
                    <a:lnTo>
                      <a:pt x="1802" y="1205"/>
                    </a:lnTo>
                    <a:cubicBezTo>
                      <a:pt x="1802" y="1205"/>
                      <a:pt x="1802" y="1205"/>
                      <a:pt x="1802" y="1206"/>
                    </a:cubicBezTo>
                    <a:lnTo>
                      <a:pt x="1802" y="1206"/>
                    </a:lnTo>
                    <a:cubicBezTo>
                      <a:pt x="1743" y="1402"/>
                      <a:pt x="1693" y="1613"/>
                      <a:pt x="1583" y="1787"/>
                    </a:cubicBezTo>
                    <a:close/>
                    <a:moveTo>
                      <a:pt x="1541" y="2139"/>
                    </a:moveTo>
                    <a:lnTo>
                      <a:pt x="1541" y="2139"/>
                    </a:lnTo>
                    <a:cubicBezTo>
                      <a:pt x="1686" y="1987"/>
                      <a:pt x="1831" y="1834"/>
                      <a:pt x="1975" y="1681"/>
                    </a:cubicBezTo>
                    <a:lnTo>
                      <a:pt x="1975" y="1681"/>
                    </a:lnTo>
                    <a:cubicBezTo>
                      <a:pt x="1922" y="1878"/>
                      <a:pt x="1854" y="2070"/>
                      <a:pt x="1749" y="2247"/>
                    </a:cubicBezTo>
                    <a:lnTo>
                      <a:pt x="1749" y="2247"/>
                    </a:lnTo>
                    <a:cubicBezTo>
                      <a:pt x="1637" y="2434"/>
                      <a:pt x="1412" y="2685"/>
                      <a:pt x="1167" y="2640"/>
                    </a:cubicBezTo>
                    <a:lnTo>
                      <a:pt x="1167" y="2640"/>
                    </a:lnTo>
                    <a:cubicBezTo>
                      <a:pt x="1388" y="2487"/>
                      <a:pt x="1586" y="2308"/>
                      <a:pt x="1759" y="2103"/>
                    </a:cubicBezTo>
                    <a:lnTo>
                      <a:pt x="1759" y="2103"/>
                    </a:lnTo>
                    <a:cubicBezTo>
                      <a:pt x="1773" y="2087"/>
                      <a:pt x="1746" y="2069"/>
                      <a:pt x="1732" y="2085"/>
                    </a:cubicBezTo>
                    <a:lnTo>
                      <a:pt x="1732" y="2085"/>
                    </a:lnTo>
                    <a:cubicBezTo>
                      <a:pt x="1576" y="2269"/>
                      <a:pt x="1399" y="2432"/>
                      <a:pt x="1204" y="2574"/>
                    </a:cubicBezTo>
                    <a:lnTo>
                      <a:pt x="1204" y="2574"/>
                    </a:lnTo>
                    <a:cubicBezTo>
                      <a:pt x="1201" y="2571"/>
                      <a:pt x="1196" y="2571"/>
                      <a:pt x="1192" y="2572"/>
                    </a:cubicBezTo>
                    <a:lnTo>
                      <a:pt x="1192" y="2572"/>
                    </a:lnTo>
                    <a:cubicBezTo>
                      <a:pt x="1283" y="2409"/>
                      <a:pt x="1410" y="2277"/>
                      <a:pt x="1541" y="2139"/>
                    </a:cubicBezTo>
                    <a:close/>
                    <a:moveTo>
                      <a:pt x="616" y="1703"/>
                    </a:moveTo>
                    <a:lnTo>
                      <a:pt x="616" y="1703"/>
                    </a:lnTo>
                    <a:cubicBezTo>
                      <a:pt x="594" y="1601"/>
                      <a:pt x="567" y="1503"/>
                      <a:pt x="521" y="1408"/>
                    </a:cubicBezTo>
                    <a:lnTo>
                      <a:pt x="521" y="1408"/>
                    </a:lnTo>
                    <a:cubicBezTo>
                      <a:pt x="469" y="1300"/>
                      <a:pt x="402" y="1201"/>
                      <a:pt x="389" y="1081"/>
                    </a:cubicBezTo>
                    <a:lnTo>
                      <a:pt x="389" y="1081"/>
                    </a:lnTo>
                    <a:cubicBezTo>
                      <a:pt x="588" y="1214"/>
                      <a:pt x="770" y="1363"/>
                      <a:pt x="865" y="1593"/>
                    </a:cubicBezTo>
                    <a:lnTo>
                      <a:pt x="865" y="1593"/>
                    </a:lnTo>
                    <a:cubicBezTo>
                      <a:pt x="954" y="1808"/>
                      <a:pt x="1018" y="2036"/>
                      <a:pt x="1089" y="2258"/>
                    </a:cubicBezTo>
                    <a:lnTo>
                      <a:pt x="1089" y="2258"/>
                    </a:lnTo>
                    <a:cubicBezTo>
                      <a:pt x="927" y="2114"/>
                      <a:pt x="820" y="1935"/>
                      <a:pt x="759" y="1726"/>
                    </a:cubicBezTo>
                    <a:lnTo>
                      <a:pt x="759" y="1726"/>
                    </a:lnTo>
                    <a:cubicBezTo>
                      <a:pt x="716" y="1577"/>
                      <a:pt x="684" y="1429"/>
                      <a:pt x="590" y="1301"/>
                    </a:cubicBezTo>
                    <a:lnTo>
                      <a:pt x="590" y="1301"/>
                    </a:lnTo>
                    <a:cubicBezTo>
                      <a:pt x="578" y="1284"/>
                      <a:pt x="554" y="1305"/>
                      <a:pt x="565" y="1322"/>
                    </a:cubicBezTo>
                    <a:lnTo>
                      <a:pt x="565" y="1322"/>
                    </a:lnTo>
                    <a:cubicBezTo>
                      <a:pt x="684" y="1484"/>
                      <a:pt x="704" y="1689"/>
                      <a:pt x="773" y="1872"/>
                    </a:cubicBezTo>
                    <a:lnTo>
                      <a:pt x="773" y="1872"/>
                    </a:lnTo>
                    <a:cubicBezTo>
                      <a:pt x="830" y="2022"/>
                      <a:pt x="928" y="2153"/>
                      <a:pt x="1045" y="2262"/>
                    </a:cubicBezTo>
                    <a:lnTo>
                      <a:pt x="1045" y="2262"/>
                    </a:lnTo>
                    <a:cubicBezTo>
                      <a:pt x="766" y="2210"/>
                      <a:pt x="672" y="1962"/>
                      <a:pt x="616" y="1703"/>
                    </a:cubicBezTo>
                    <a:close/>
                    <a:moveTo>
                      <a:pt x="966" y="1132"/>
                    </a:moveTo>
                    <a:lnTo>
                      <a:pt x="966" y="1132"/>
                    </a:lnTo>
                    <a:cubicBezTo>
                      <a:pt x="942" y="995"/>
                      <a:pt x="931" y="860"/>
                      <a:pt x="883" y="731"/>
                    </a:cubicBezTo>
                    <a:lnTo>
                      <a:pt x="883" y="731"/>
                    </a:lnTo>
                    <a:cubicBezTo>
                      <a:pt x="1149" y="931"/>
                      <a:pt x="1145" y="1315"/>
                      <a:pt x="1203" y="1620"/>
                    </a:cubicBezTo>
                    <a:lnTo>
                      <a:pt x="1203" y="1620"/>
                    </a:lnTo>
                    <a:cubicBezTo>
                      <a:pt x="1202" y="1623"/>
                      <a:pt x="1202" y="1625"/>
                      <a:pt x="1201" y="1628"/>
                    </a:cubicBezTo>
                    <a:lnTo>
                      <a:pt x="1201" y="1628"/>
                    </a:lnTo>
                    <a:cubicBezTo>
                      <a:pt x="1075" y="1485"/>
                      <a:pt x="1000" y="1320"/>
                      <a:pt x="966" y="1132"/>
                    </a:cubicBezTo>
                    <a:close/>
                    <a:moveTo>
                      <a:pt x="2015" y="2347"/>
                    </a:moveTo>
                    <a:lnTo>
                      <a:pt x="2015" y="2347"/>
                    </a:lnTo>
                    <a:cubicBezTo>
                      <a:pt x="1826" y="2618"/>
                      <a:pt x="1552" y="2820"/>
                      <a:pt x="1358" y="3089"/>
                    </a:cubicBezTo>
                    <a:lnTo>
                      <a:pt x="1358" y="3089"/>
                    </a:lnTo>
                    <a:cubicBezTo>
                      <a:pt x="1345" y="3106"/>
                      <a:pt x="1373" y="3125"/>
                      <a:pt x="1385" y="3108"/>
                    </a:cubicBezTo>
                    <a:lnTo>
                      <a:pt x="1385" y="3108"/>
                    </a:lnTo>
                    <a:cubicBezTo>
                      <a:pt x="1586" y="2828"/>
                      <a:pt x="1874" y="2621"/>
                      <a:pt x="2063" y="2334"/>
                    </a:cubicBezTo>
                    <a:lnTo>
                      <a:pt x="2063" y="2334"/>
                    </a:lnTo>
                    <a:cubicBezTo>
                      <a:pt x="2015" y="2509"/>
                      <a:pt x="1938" y="2673"/>
                      <a:pt x="1833" y="2823"/>
                    </a:cubicBezTo>
                    <a:lnTo>
                      <a:pt x="1833" y="2823"/>
                    </a:lnTo>
                    <a:cubicBezTo>
                      <a:pt x="1768" y="2915"/>
                      <a:pt x="1690" y="2998"/>
                      <a:pt x="1607" y="3073"/>
                    </a:cubicBezTo>
                    <a:lnTo>
                      <a:pt x="1607" y="3073"/>
                    </a:lnTo>
                    <a:cubicBezTo>
                      <a:pt x="1526" y="3146"/>
                      <a:pt x="1368" y="3299"/>
                      <a:pt x="1253" y="3241"/>
                    </a:cubicBezTo>
                    <a:lnTo>
                      <a:pt x="1253" y="3241"/>
                    </a:lnTo>
                    <a:cubicBezTo>
                      <a:pt x="1277" y="2823"/>
                      <a:pt x="1738" y="2626"/>
                      <a:pt x="2015" y="2347"/>
                    </a:cubicBezTo>
                    <a:lnTo>
                      <a:pt x="283" y="3390"/>
                    </a:lnTo>
                    <a:lnTo>
                      <a:pt x="283" y="3390"/>
                    </a:lnTo>
                    <a:cubicBezTo>
                      <a:pt x="349" y="3403"/>
                      <a:pt x="415" y="3408"/>
                      <a:pt x="485" y="3404"/>
                    </a:cubicBezTo>
                    <a:lnTo>
                      <a:pt x="485" y="3404"/>
                    </a:lnTo>
                    <a:cubicBezTo>
                      <a:pt x="600" y="3398"/>
                      <a:pt x="712" y="3379"/>
                      <a:pt x="825" y="3416"/>
                    </a:cubicBezTo>
                    <a:lnTo>
                      <a:pt x="825" y="3416"/>
                    </a:lnTo>
                    <a:cubicBezTo>
                      <a:pt x="845" y="3423"/>
                      <a:pt x="856" y="3392"/>
                      <a:pt x="836" y="3386"/>
                    </a:cubicBezTo>
                    <a:lnTo>
                      <a:pt x="836" y="3386"/>
                    </a:lnTo>
                    <a:cubicBezTo>
                      <a:pt x="746" y="3356"/>
                      <a:pt x="656" y="3359"/>
                      <a:pt x="564" y="3366"/>
                    </a:cubicBezTo>
                    <a:lnTo>
                      <a:pt x="564" y="3366"/>
                    </a:lnTo>
                    <a:cubicBezTo>
                      <a:pt x="457" y="3374"/>
                      <a:pt x="359" y="3375"/>
                      <a:pt x="258" y="3350"/>
                    </a:cubicBezTo>
                    <a:lnTo>
                      <a:pt x="258" y="3350"/>
                    </a:lnTo>
                    <a:cubicBezTo>
                      <a:pt x="295" y="3338"/>
                      <a:pt x="330" y="3323"/>
                      <a:pt x="366" y="3309"/>
                    </a:cubicBezTo>
                    <a:lnTo>
                      <a:pt x="366" y="3309"/>
                    </a:lnTo>
                    <a:cubicBezTo>
                      <a:pt x="469" y="3265"/>
                      <a:pt x="571" y="3251"/>
                      <a:pt x="681" y="3259"/>
                    </a:cubicBezTo>
                    <a:lnTo>
                      <a:pt x="681" y="3259"/>
                    </a:lnTo>
                    <a:cubicBezTo>
                      <a:pt x="884" y="3272"/>
                      <a:pt x="1071" y="3373"/>
                      <a:pt x="1241" y="3479"/>
                    </a:cubicBezTo>
                    <a:lnTo>
                      <a:pt x="1241" y="3479"/>
                    </a:lnTo>
                    <a:cubicBezTo>
                      <a:pt x="1093" y="3489"/>
                      <a:pt x="951" y="3550"/>
                      <a:pt x="800" y="3547"/>
                    </a:cubicBezTo>
                    <a:lnTo>
                      <a:pt x="800" y="3547"/>
                    </a:lnTo>
                    <a:cubicBezTo>
                      <a:pt x="623" y="3544"/>
                      <a:pt x="441" y="3476"/>
                      <a:pt x="283" y="3390"/>
                    </a:cubicBezTo>
                    <a:lnTo>
                      <a:pt x="2015" y="2347"/>
                    </a:lnTo>
                    <a:close/>
                    <a:moveTo>
                      <a:pt x="482" y="2611"/>
                    </a:moveTo>
                    <a:lnTo>
                      <a:pt x="482" y="2611"/>
                    </a:lnTo>
                    <a:cubicBezTo>
                      <a:pt x="342" y="2411"/>
                      <a:pt x="225" y="2192"/>
                      <a:pt x="104" y="1980"/>
                    </a:cubicBezTo>
                    <a:lnTo>
                      <a:pt x="104" y="1980"/>
                    </a:lnTo>
                    <a:cubicBezTo>
                      <a:pt x="194" y="2033"/>
                      <a:pt x="282" y="2088"/>
                      <a:pt x="364" y="2155"/>
                    </a:cubicBezTo>
                    <a:lnTo>
                      <a:pt x="364" y="2155"/>
                    </a:lnTo>
                    <a:cubicBezTo>
                      <a:pt x="471" y="2241"/>
                      <a:pt x="553" y="2355"/>
                      <a:pt x="632" y="2466"/>
                    </a:cubicBezTo>
                    <a:lnTo>
                      <a:pt x="632" y="2466"/>
                    </a:lnTo>
                    <a:cubicBezTo>
                      <a:pt x="695" y="2554"/>
                      <a:pt x="756" y="2645"/>
                      <a:pt x="823" y="2729"/>
                    </a:cubicBezTo>
                    <a:lnTo>
                      <a:pt x="823" y="2729"/>
                    </a:lnTo>
                    <a:cubicBezTo>
                      <a:pt x="821" y="2730"/>
                      <a:pt x="820" y="2731"/>
                      <a:pt x="818" y="2732"/>
                    </a:cubicBezTo>
                    <a:lnTo>
                      <a:pt x="818" y="2732"/>
                    </a:lnTo>
                    <a:cubicBezTo>
                      <a:pt x="794" y="2753"/>
                      <a:pt x="826" y="2790"/>
                      <a:pt x="850" y="2769"/>
                    </a:cubicBezTo>
                    <a:lnTo>
                      <a:pt x="850" y="2769"/>
                    </a:lnTo>
                    <a:cubicBezTo>
                      <a:pt x="851" y="2767"/>
                      <a:pt x="852" y="2766"/>
                      <a:pt x="853" y="2764"/>
                    </a:cubicBezTo>
                    <a:lnTo>
                      <a:pt x="853" y="2764"/>
                    </a:lnTo>
                    <a:cubicBezTo>
                      <a:pt x="912" y="2835"/>
                      <a:pt x="977" y="2900"/>
                      <a:pt x="1053" y="2954"/>
                    </a:cubicBezTo>
                    <a:lnTo>
                      <a:pt x="1053" y="2954"/>
                    </a:lnTo>
                    <a:cubicBezTo>
                      <a:pt x="1049" y="2954"/>
                      <a:pt x="1046" y="2953"/>
                      <a:pt x="1043" y="2952"/>
                    </a:cubicBezTo>
                    <a:lnTo>
                      <a:pt x="1043" y="2952"/>
                    </a:lnTo>
                    <a:cubicBezTo>
                      <a:pt x="1010" y="2944"/>
                      <a:pt x="978" y="2931"/>
                      <a:pt x="946" y="2918"/>
                    </a:cubicBezTo>
                    <a:lnTo>
                      <a:pt x="946" y="2918"/>
                    </a:lnTo>
                    <a:cubicBezTo>
                      <a:pt x="884" y="2892"/>
                      <a:pt x="828" y="2854"/>
                      <a:pt x="775" y="2813"/>
                    </a:cubicBezTo>
                    <a:lnTo>
                      <a:pt x="775" y="2813"/>
                    </a:lnTo>
                    <a:cubicBezTo>
                      <a:pt x="661" y="2725"/>
                      <a:pt x="568" y="2598"/>
                      <a:pt x="480" y="2486"/>
                    </a:cubicBezTo>
                    <a:lnTo>
                      <a:pt x="480" y="2486"/>
                    </a:lnTo>
                    <a:cubicBezTo>
                      <a:pt x="467" y="2469"/>
                      <a:pt x="443" y="2490"/>
                      <a:pt x="456" y="2507"/>
                    </a:cubicBezTo>
                    <a:lnTo>
                      <a:pt x="456" y="2507"/>
                    </a:lnTo>
                    <a:cubicBezTo>
                      <a:pt x="554" y="2633"/>
                      <a:pt x="656" y="2763"/>
                      <a:pt x="784" y="2861"/>
                    </a:cubicBezTo>
                    <a:lnTo>
                      <a:pt x="784" y="2861"/>
                    </a:lnTo>
                    <a:cubicBezTo>
                      <a:pt x="826" y="2894"/>
                      <a:pt x="898" y="2941"/>
                      <a:pt x="970" y="2971"/>
                    </a:cubicBezTo>
                    <a:lnTo>
                      <a:pt x="970" y="2971"/>
                    </a:lnTo>
                    <a:cubicBezTo>
                      <a:pt x="764" y="2942"/>
                      <a:pt x="601" y="2781"/>
                      <a:pt x="482" y="2611"/>
                    </a:cubicBezTo>
                    <a:lnTo>
                      <a:pt x="1960" y="550"/>
                    </a:lnTo>
                    <a:lnTo>
                      <a:pt x="1960" y="550"/>
                    </a:lnTo>
                    <a:cubicBezTo>
                      <a:pt x="1953" y="541"/>
                      <a:pt x="1939" y="536"/>
                      <a:pt x="1926" y="546"/>
                    </a:cubicBezTo>
                    <a:lnTo>
                      <a:pt x="1926" y="546"/>
                    </a:lnTo>
                    <a:cubicBezTo>
                      <a:pt x="1742" y="694"/>
                      <a:pt x="1567" y="851"/>
                      <a:pt x="1436" y="1044"/>
                    </a:cubicBezTo>
                    <a:lnTo>
                      <a:pt x="1436" y="1044"/>
                    </a:lnTo>
                    <a:cubicBezTo>
                      <a:pt x="1503" y="868"/>
                      <a:pt x="1575" y="696"/>
                      <a:pt x="1650" y="531"/>
                    </a:cubicBezTo>
                    <a:lnTo>
                      <a:pt x="1650" y="531"/>
                    </a:lnTo>
                    <a:cubicBezTo>
                      <a:pt x="1662" y="503"/>
                      <a:pt x="1616" y="487"/>
                      <a:pt x="1603" y="516"/>
                    </a:cubicBezTo>
                    <a:lnTo>
                      <a:pt x="1603" y="516"/>
                    </a:lnTo>
                    <a:cubicBezTo>
                      <a:pt x="1547" y="639"/>
                      <a:pt x="1492" y="768"/>
                      <a:pt x="1441" y="899"/>
                    </a:cubicBezTo>
                    <a:lnTo>
                      <a:pt x="1441" y="899"/>
                    </a:lnTo>
                    <a:cubicBezTo>
                      <a:pt x="1449" y="801"/>
                      <a:pt x="1454" y="704"/>
                      <a:pt x="1446" y="605"/>
                    </a:cubicBezTo>
                    <a:lnTo>
                      <a:pt x="1446" y="605"/>
                    </a:lnTo>
                    <a:cubicBezTo>
                      <a:pt x="1441" y="524"/>
                      <a:pt x="1436" y="445"/>
                      <a:pt x="1438" y="363"/>
                    </a:cubicBezTo>
                    <a:lnTo>
                      <a:pt x="1438" y="363"/>
                    </a:lnTo>
                    <a:cubicBezTo>
                      <a:pt x="1441" y="276"/>
                      <a:pt x="1443" y="145"/>
                      <a:pt x="1502" y="76"/>
                    </a:cubicBezTo>
                    <a:lnTo>
                      <a:pt x="1502" y="76"/>
                    </a:lnTo>
                    <a:cubicBezTo>
                      <a:pt x="1509" y="68"/>
                      <a:pt x="1508" y="60"/>
                      <a:pt x="1504" y="53"/>
                    </a:cubicBezTo>
                    <a:lnTo>
                      <a:pt x="1504" y="53"/>
                    </a:lnTo>
                    <a:cubicBezTo>
                      <a:pt x="1504" y="53"/>
                      <a:pt x="1504" y="53"/>
                      <a:pt x="1505" y="52"/>
                    </a:cubicBezTo>
                    <a:lnTo>
                      <a:pt x="1505" y="52"/>
                    </a:lnTo>
                    <a:cubicBezTo>
                      <a:pt x="1523" y="27"/>
                      <a:pt x="1482" y="0"/>
                      <a:pt x="1464" y="25"/>
                    </a:cubicBezTo>
                    <a:lnTo>
                      <a:pt x="1464" y="25"/>
                    </a:lnTo>
                    <a:cubicBezTo>
                      <a:pt x="1254" y="317"/>
                      <a:pt x="1073" y="750"/>
                      <a:pt x="1378" y="1047"/>
                    </a:cubicBezTo>
                    <a:lnTo>
                      <a:pt x="1378" y="1047"/>
                    </a:lnTo>
                    <a:cubicBezTo>
                      <a:pt x="1379" y="1048"/>
                      <a:pt x="1381" y="1049"/>
                      <a:pt x="1383" y="1050"/>
                    </a:cubicBezTo>
                    <a:lnTo>
                      <a:pt x="1383" y="1050"/>
                    </a:lnTo>
                    <a:cubicBezTo>
                      <a:pt x="1326" y="1200"/>
                      <a:pt x="1276" y="1353"/>
                      <a:pt x="1233" y="1507"/>
                    </a:cubicBezTo>
                    <a:lnTo>
                      <a:pt x="1233" y="1507"/>
                    </a:lnTo>
                    <a:cubicBezTo>
                      <a:pt x="1183" y="1183"/>
                      <a:pt x="1156" y="813"/>
                      <a:pt x="837" y="644"/>
                    </a:cubicBezTo>
                    <a:lnTo>
                      <a:pt x="837" y="644"/>
                    </a:lnTo>
                    <a:cubicBezTo>
                      <a:pt x="810" y="629"/>
                      <a:pt x="782" y="669"/>
                      <a:pt x="810" y="684"/>
                    </a:cubicBezTo>
                    <a:lnTo>
                      <a:pt x="810" y="684"/>
                    </a:lnTo>
                    <a:cubicBezTo>
                      <a:pt x="812" y="685"/>
                      <a:pt x="814" y="687"/>
                      <a:pt x="816" y="688"/>
                    </a:cubicBezTo>
                    <a:lnTo>
                      <a:pt x="816" y="688"/>
                    </a:lnTo>
                    <a:cubicBezTo>
                      <a:pt x="816" y="692"/>
                      <a:pt x="816" y="697"/>
                      <a:pt x="819" y="702"/>
                    </a:cubicBezTo>
                    <a:lnTo>
                      <a:pt x="819" y="702"/>
                    </a:lnTo>
                    <a:cubicBezTo>
                      <a:pt x="897" y="873"/>
                      <a:pt x="897" y="1064"/>
                      <a:pt x="940" y="1245"/>
                    </a:cubicBezTo>
                    <a:lnTo>
                      <a:pt x="940" y="1245"/>
                    </a:lnTo>
                    <a:cubicBezTo>
                      <a:pt x="978" y="1409"/>
                      <a:pt x="1069" y="1559"/>
                      <a:pt x="1184" y="1682"/>
                    </a:cubicBezTo>
                    <a:lnTo>
                      <a:pt x="1184" y="1682"/>
                    </a:lnTo>
                    <a:cubicBezTo>
                      <a:pt x="1185" y="1683"/>
                      <a:pt x="1186" y="1683"/>
                      <a:pt x="1187" y="1684"/>
                    </a:cubicBezTo>
                    <a:lnTo>
                      <a:pt x="1187" y="1684"/>
                    </a:lnTo>
                    <a:cubicBezTo>
                      <a:pt x="1150" y="1835"/>
                      <a:pt x="1122" y="1989"/>
                      <a:pt x="1103" y="2141"/>
                    </a:cubicBezTo>
                    <a:lnTo>
                      <a:pt x="1103" y="2141"/>
                    </a:lnTo>
                    <a:cubicBezTo>
                      <a:pt x="1036" y="1924"/>
                      <a:pt x="972" y="1701"/>
                      <a:pt x="877" y="1498"/>
                    </a:cubicBezTo>
                    <a:lnTo>
                      <a:pt x="877" y="1498"/>
                    </a:lnTo>
                    <a:cubicBezTo>
                      <a:pt x="776" y="1282"/>
                      <a:pt x="563" y="1135"/>
                      <a:pt x="370" y="1010"/>
                    </a:cubicBezTo>
                    <a:lnTo>
                      <a:pt x="370" y="1010"/>
                    </a:lnTo>
                    <a:cubicBezTo>
                      <a:pt x="345" y="993"/>
                      <a:pt x="319" y="1028"/>
                      <a:pt x="338" y="1046"/>
                    </a:cubicBezTo>
                    <a:lnTo>
                      <a:pt x="338" y="1046"/>
                    </a:lnTo>
                    <a:cubicBezTo>
                      <a:pt x="338" y="1048"/>
                      <a:pt x="338" y="1049"/>
                      <a:pt x="338" y="1050"/>
                    </a:cubicBezTo>
                    <a:lnTo>
                      <a:pt x="338" y="1050"/>
                    </a:lnTo>
                    <a:cubicBezTo>
                      <a:pt x="343" y="1180"/>
                      <a:pt x="402" y="1287"/>
                      <a:pt x="462" y="1399"/>
                    </a:cubicBezTo>
                    <a:lnTo>
                      <a:pt x="462" y="1399"/>
                    </a:lnTo>
                    <a:cubicBezTo>
                      <a:pt x="535" y="1540"/>
                      <a:pt x="561" y="1692"/>
                      <a:pt x="598" y="1845"/>
                    </a:cubicBezTo>
                    <a:lnTo>
                      <a:pt x="598" y="1845"/>
                    </a:lnTo>
                    <a:cubicBezTo>
                      <a:pt x="659" y="2096"/>
                      <a:pt x="820" y="2290"/>
                      <a:pt x="1087" y="2317"/>
                    </a:cubicBezTo>
                    <a:lnTo>
                      <a:pt x="1087" y="2317"/>
                    </a:lnTo>
                    <a:cubicBezTo>
                      <a:pt x="1073" y="2525"/>
                      <a:pt x="1081" y="2733"/>
                      <a:pt x="1114" y="2937"/>
                    </a:cubicBezTo>
                    <a:lnTo>
                      <a:pt x="1114" y="2937"/>
                    </a:lnTo>
                    <a:cubicBezTo>
                      <a:pt x="912" y="2806"/>
                      <a:pt x="785" y="2597"/>
                      <a:pt x="647" y="2403"/>
                    </a:cubicBezTo>
                    <a:lnTo>
                      <a:pt x="647" y="2403"/>
                    </a:lnTo>
                    <a:cubicBezTo>
                      <a:pt x="486" y="2177"/>
                      <a:pt x="293" y="2031"/>
                      <a:pt x="53" y="1895"/>
                    </a:cubicBezTo>
                    <a:lnTo>
                      <a:pt x="53" y="1895"/>
                    </a:lnTo>
                    <a:cubicBezTo>
                      <a:pt x="53" y="1895"/>
                      <a:pt x="52" y="1895"/>
                      <a:pt x="51" y="1895"/>
                    </a:cubicBezTo>
                    <a:lnTo>
                      <a:pt x="51" y="1895"/>
                    </a:lnTo>
                    <a:cubicBezTo>
                      <a:pt x="33" y="1881"/>
                      <a:pt x="0" y="1899"/>
                      <a:pt x="14" y="1923"/>
                    </a:cubicBezTo>
                    <a:lnTo>
                      <a:pt x="14" y="1923"/>
                    </a:lnTo>
                    <a:cubicBezTo>
                      <a:pt x="175" y="2196"/>
                      <a:pt x="320" y="2490"/>
                      <a:pt x="516" y="2739"/>
                    </a:cubicBezTo>
                    <a:lnTo>
                      <a:pt x="516" y="2739"/>
                    </a:lnTo>
                    <a:cubicBezTo>
                      <a:pt x="662" y="2924"/>
                      <a:pt x="887" y="3058"/>
                      <a:pt x="1129" y="3015"/>
                    </a:cubicBezTo>
                    <a:lnTo>
                      <a:pt x="1129" y="3015"/>
                    </a:lnTo>
                    <a:cubicBezTo>
                      <a:pt x="1157" y="3156"/>
                      <a:pt x="1199" y="3295"/>
                      <a:pt x="1256" y="3431"/>
                    </a:cubicBezTo>
                    <a:lnTo>
                      <a:pt x="1256" y="3431"/>
                    </a:lnTo>
                    <a:cubicBezTo>
                      <a:pt x="1099" y="3335"/>
                      <a:pt x="936" y="3253"/>
                      <a:pt x="752" y="3219"/>
                    </a:cubicBezTo>
                    <a:lnTo>
                      <a:pt x="752" y="3219"/>
                    </a:lnTo>
                    <a:cubicBezTo>
                      <a:pt x="661" y="3201"/>
                      <a:pt x="568" y="3205"/>
                      <a:pt x="477" y="3221"/>
                    </a:cubicBezTo>
                    <a:lnTo>
                      <a:pt x="477" y="3221"/>
                    </a:lnTo>
                    <a:cubicBezTo>
                      <a:pt x="368" y="3241"/>
                      <a:pt x="275" y="3305"/>
                      <a:pt x="165" y="3322"/>
                    </a:cubicBezTo>
                    <a:lnTo>
                      <a:pt x="165" y="3322"/>
                    </a:lnTo>
                    <a:cubicBezTo>
                      <a:pt x="143" y="3325"/>
                      <a:pt x="141" y="3350"/>
                      <a:pt x="152" y="3363"/>
                    </a:cubicBezTo>
                    <a:lnTo>
                      <a:pt x="152" y="3363"/>
                    </a:lnTo>
                    <a:cubicBezTo>
                      <a:pt x="154" y="3367"/>
                      <a:pt x="157" y="3371"/>
                      <a:pt x="162" y="3374"/>
                    </a:cubicBezTo>
                    <a:lnTo>
                      <a:pt x="162" y="3374"/>
                    </a:lnTo>
                    <a:cubicBezTo>
                      <a:pt x="334" y="3483"/>
                      <a:pt x="524" y="3560"/>
                      <a:pt x="726" y="3590"/>
                    </a:cubicBezTo>
                    <a:lnTo>
                      <a:pt x="726" y="3590"/>
                    </a:lnTo>
                    <a:cubicBezTo>
                      <a:pt x="926" y="3620"/>
                      <a:pt x="1104" y="3518"/>
                      <a:pt x="1300" y="3526"/>
                    </a:cubicBezTo>
                    <a:lnTo>
                      <a:pt x="1300" y="3526"/>
                    </a:lnTo>
                    <a:cubicBezTo>
                      <a:pt x="1349" y="3630"/>
                      <a:pt x="1408" y="3731"/>
                      <a:pt x="1478" y="3829"/>
                    </a:cubicBezTo>
                    <a:lnTo>
                      <a:pt x="1478" y="3829"/>
                    </a:lnTo>
                    <a:cubicBezTo>
                      <a:pt x="1496" y="3855"/>
                      <a:pt x="1533" y="3822"/>
                      <a:pt x="1515" y="3797"/>
                    </a:cubicBezTo>
                    <a:lnTo>
                      <a:pt x="1515" y="3797"/>
                    </a:lnTo>
                    <a:cubicBezTo>
                      <a:pt x="1401" y="3636"/>
                      <a:pt x="1316" y="3468"/>
                      <a:pt x="1255" y="3295"/>
                    </a:cubicBezTo>
                    <a:lnTo>
                      <a:pt x="1255" y="3295"/>
                    </a:lnTo>
                    <a:cubicBezTo>
                      <a:pt x="1344" y="3327"/>
                      <a:pt x="1429" y="3267"/>
                      <a:pt x="1503" y="3217"/>
                    </a:cubicBezTo>
                    <a:lnTo>
                      <a:pt x="1503" y="3217"/>
                    </a:lnTo>
                    <a:cubicBezTo>
                      <a:pt x="1620" y="3138"/>
                      <a:pt x="1720" y="3039"/>
                      <a:pt x="1811" y="2933"/>
                    </a:cubicBezTo>
                    <a:lnTo>
                      <a:pt x="1811" y="2933"/>
                    </a:lnTo>
                    <a:cubicBezTo>
                      <a:pt x="1991" y="2717"/>
                      <a:pt x="2104" y="2450"/>
                      <a:pt x="2146" y="2174"/>
                    </a:cubicBezTo>
                    <a:lnTo>
                      <a:pt x="2146" y="2174"/>
                    </a:lnTo>
                    <a:cubicBezTo>
                      <a:pt x="2151" y="2143"/>
                      <a:pt x="2102" y="2139"/>
                      <a:pt x="2097" y="2171"/>
                    </a:cubicBezTo>
                    <a:lnTo>
                      <a:pt x="2097" y="2171"/>
                    </a:lnTo>
                    <a:cubicBezTo>
                      <a:pt x="2096" y="2175"/>
                      <a:pt x="2095" y="2179"/>
                      <a:pt x="2095" y="2184"/>
                    </a:cubicBezTo>
                    <a:lnTo>
                      <a:pt x="2095" y="2184"/>
                    </a:lnTo>
                    <a:cubicBezTo>
                      <a:pt x="2090" y="2185"/>
                      <a:pt x="2084" y="2188"/>
                      <a:pt x="2080" y="2194"/>
                    </a:cubicBezTo>
                    <a:lnTo>
                      <a:pt x="2080" y="2194"/>
                    </a:lnTo>
                    <a:cubicBezTo>
                      <a:pt x="1844" y="2539"/>
                      <a:pt x="1292" y="2722"/>
                      <a:pt x="1213" y="3163"/>
                    </a:cubicBezTo>
                    <a:lnTo>
                      <a:pt x="1213" y="3163"/>
                    </a:lnTo>
                    <a:cubicBezTo>
                      <a:pt x="1198" y="3109"/>
                      <a:pt x="1185" y="3055"/>
                      <a:pt x="1174" y="3001"/>
                    </a:cubicBezTo>
                    <a:lnTo>
                      <a:pt x="1174" y="3001"/>
                    </a:lnTo>
                    <a:cubicBezTo>
                      <a:pt x="1182" y="2991"/>
                      <a:pt x="1182" y="2977"/>
                      <a:pt x="1168" y="2969"/>
                    </a:cubicBezTo>
                    <a:lnTo>
                      <a:pt x="1168" y="2969"/>
                    </a:lnTo>
                    <a:lnTo>
                      <a:pt x="1168" y="2969"/>
                    </a:lnTo>
                    <a:cubicBezTo>
                      <a:pt x="1150" y="2874"/>
                      <a:pt x="1139" y="2778"/>
                      <a:pt x="1133" y="2682"/>
                    </a:cubicBezTo>
                    <a:lnTo>
                      <a:pt x="1133" y="2682"/>
                    </a:lnTo>
                    <a:cubicBezTo>
                      <a:pt x="1352" y="2736"/>
                      <a:pt x="1546" y="2578"/>
                      <a:pt x="1682" y="2423"/>
                    </a:cubicBezTo>
                    <a:lnTo>
                      <a:pt x="1682" y="2423"/>
                    </a:lnTo>
                    <a:cubicBezTo>
                      <a:pt x="1881" y="2197"/>
                      <a:pt x="1974" y="1889"/>
                      <a:pt x="2046" y="1603"/>
                    </a:cubicBezTo>
                    <a:lnTo>
                      <a:pt x="2046" y="1603"/>
                    </a:lnTo>
                    <a:cubicBezTo>
                      <a:pt x="2054" y="1573"/>
                      <a:pt x="2007" y="1557"/>
                      <a:pt x="2000" y="1588"/>
                    </a:cubicBezTo>
                    <a:lnTo>
                      <a:pt x="2000" y="1588"/>
                    </a:lnTo>
                    <a:cubicBezTo>
                      <a:pt x="2000" y="1589"/>
                      <a:pt x="1999" y="1591"/>
                      <a:pt x="1999" y="1592"/>
                    </a:cubicBezTo>
                    <a:lnTo>
                      <a:pt x="1999" y="1592"/>
                    </a:lnTo>
                    <a:cubicBezTo>
                      <a:pt x="1995" y="1593"/>
                      <a:pt x="1991" y="1595"/>
                      <a:pt x="1987" y="1599"/>
                    </a:cubicBezTo>
                    <a:lnTo>
                      <a:pt x="1987" y="1599"/>
                    </a:lnTo>
                    <a:cubicBezTo>
                      <a:pt x="1808" y="1787"/>
                      <a:pt x="1628" y="1976"/>
                      <a:pt x="1449" y="2165"/>
                    </a:cubicBezTo>
                    <a:lnTo>
                      <a:pt x="1449" y="2165"/>
                    </a:lnTo>
                    <a:cubicBezTo>
                      <a:pt x="1324" y="2296"/>
                      <a:pt x="1210" y="2427"/>
                      <a:pt x="1129" y="2587"/>
                    </a:cubicBezTo>
                    <a:lnTo>
                      <a:pt x="1129" y="2587"/>
                    </a:lnTo>
                    <a:cubicBezTo>
                      <a:pt x="1126" y="2503"/>
                      <a:pt x="1128" y="2419"/>
                      <a:pt x="1133" y="2335"/>
                    </a:cubicBezTo>
                    <a:lnTo>
                      <a:pt x="1133" y="2335"/>
                    </a:lnTo>
                    <a:cubicBezTo>
                      <a:pt x="1142" y="2333"/>
                      <a:pt x="1149" y="2328"/>
                      <a:pt x="1153" y="2319"/>
                    </a:cubicBezTo>
                    <a:lnTo>
                      <a:pt x="1153" y="2319"/>
                    </a:lnTo>
                    <a:cubicBezTo>
                      <a:pt x="1160" y="2321"/>
                      <a:pt x="1167" y="2320"/>
                      <a:pt x="1174" y="2313"/>
                    </a:cubicBezTo>
                    <a:lnTo>
                      <a:pt x="1174" y="2313"/>
                    </a:lnTo>
                    <a:cubicBezTo>
                      <a:pt x="1327" y="2152"/>
                      <a:pt x="1496" y="1997"/>
                      <a:pt x="1624" y="1814"/>
                    </a:cubicBezTo>
                    <a:lnTo>
                      <a:pt x="1624" y="1814"/>
                    </a:lnTo>
                    <a:cubicBezTo>
                      <a:pt x="1751" y="1632"/>
                      <a:pt x="1795" y="1389"/>
                      <a:pt x="1861" y="1181"/>
                    </a:cubicBezTo>
                    <a:lnTo>
                      <a:pt x="1861" y="1181"/>
                    </a:lnTo>
                    <a:cubicBezTo>
                      <a:pt x="1862" y="1176"/>
                      <a:pt x="1862" y="1172"/>
                      <a:pt x="1862" y="1169"/>
                    </a:cubicBezTo>
                    <a:lnTo>
                      <a:pt x="1862" y="1169"/>
                    </a:lnTo>
                    <a:cubicBezTo>
                      <a:pt x="1864" y="1156"/>
                      <a:pt x="1863" y="1144"/>
                      <a:pt x="1860" y="1128"/>
                    </a:cubicBezTo>
                    <a:lnTo>
                      <a:pt x="1860" y="1128"/>
                    </a:lnTo>
                    <a:cubicBezTo>
                      <a:pt x="1858" y="1111"/>
                      <a:pt x="1834" y="1099"/>
                      <a:pt x="1821" y="1113"/>
                    </a:cubicBezTo>
                    <a:lnTo>
                      <a:pt x="1821" y="1113"/>
                    </a:lnTo>
                    <a:cubicBezTo>
                      <a:pt x="1601" y="1352"/>
                      <a:pt x="1315" y="1607"/>
                      <a:pt x="1186" y="1918"/>
                    </a:cubicBezTo>
                    <a:lnTo>
                      <a:pt x="1186" y="1918"/>
                    </a:lnTo>
                    <a:cubicBezTo>
                      <a:pt x="1203" y="1825"/>
                      <a:pt x="1223" y="1733"/>
                      <a:pt x="1247" y="1642"/>
                    </a:cubicBezTo>
                    <a:lnTo>
                      <a:pt x="1247" y="1642"/>
                    </a:lnTo>
                    <a:cubicBezTo>
                      <a:pt x="1252" y="1638"/>
                      <a:pt x="1254" y="1630"/>
                      <a:pt x="1253" y="1621"/>
                    </a:cubicBezTo>
                    <a:lnTo>
                      <a:pt x="1253" y="1621"/>
                    </a:lnTo>
                    <a:lnTo>
                      <a:pt x="1252" y="1620"/>
                    </a:lnTo>
                    <a:lnTo>
                      <a:pt x="1252" y="1620"/>
                    </a:lnTo>
                    <a:cubicBezTo>
                      <a:pt x="1280" y="1513"/>
                      <a:pt x="1311" y="1408"/>
                      <a:pt x="1345" y="1303"/>
                    </a:cubicBezTo>
                    <a:lnTo>
                      <a:pt x="1345" y="1303"/>
                    </a:lnTo>
                    <a:cubicBezTo>
                      <a:pt x="1486" y="1306"/>
                      <a:pt x="1589" y="1185"/>
                      <a:pt x="1674" y="1084"/>
                    </a:cubicBezTo>
                    <a:lnTo>
                      <a:pt x="1674" y="1084"/>
                    </a:lnTo>
                    <a:cubicBezTo>
                      <a:pt x="1802" y="936"/>
                      <a:pt x="1890" y="755"/>
                      <a:pt x="1967" y="576"/>
                    </a:cubicBezTo>
                    <a:lnTo>
                      <a:pt x="1967" y="576"/>
                    </a:lnTo>
                    <a:cubicBezTo>
                      <a:pt x="1972" y="565"/>
                      <a:pt x="1968" y="556"/>
                      <a:pt x="1960" y="550"/>
                    </a:cubicBezTo>
                    <a:lnTo>
                      <a:pt x="482" y="261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29" name="Freeform 418">
              <a:extLst>
                <a:ext uri="{FF2B5EF4-FFF2-40B4-BE49-F238E27FC236}">
                  <a16:creationId xmlns:a16="http://schemas.microsoft.com/office/drawing/2014/main" id="{F7195710-B862-444A-945C-4E253F303F51}"/>
                </a:ext>
              </a:extLst>
            </p:cNvPr>
            <p:cNvSpPr>
              <a:spLocks noChangeArrowheads="1"/>
            </p:cNvSpPr>
            <p:nvPr/>
          </p:nvSpPr>
          <p:spPr bwMode="auto">
            <a:xfrm rot="759599">
              <a:off x="3136147" y="3420291"/>
              <a:ext cx="1070884" cy="2154444"/>
            </a:xfrm>
            <a:custGeom>
              <a:avLst/>
              <a:gdLst>
                <a:gd name="T0" fmla="*/ 1964 w 2236"/>
                <a:gd name="T1" fmla="*/ 3355 h 4497"/>
                <a:gd name="T2" fmla="*/ 1637 w 2236"/>
                <a:gd name="T3" fmla="*/ 1132 h 4497"/>
                <a:gd name="T4" fmla="*/ 1639 w 2236"/>
                <a:gd name="T5" fmla="*/ 2044 h 4497"/>
                <a:gd name="T6" fmla="*/ 1563 w 2236"/>
                <a:gd name="T7" fmla="*/ 1715 h 4497"/>
                <a:gd name="T8" fmla="*/ 1590 w 2236"/>
                <a:gd name="T9" fmla="*/ 2044 h 4497"/>
                <a:gd name="T10" fmla="*/ 1457 w 2236"/>
                <a:gd name="T11" fmla="*/ 2017 h 4497"/>
                <a:gd name="T12" fmla="*/ 1381 w 2236"/>
                <a:gd name="T13" fmla="*/ 2067 h 4497"/>
                <a:gd name="T14" fmla="*/ 1139 w 2236"/>
                <a:gd name="T15" fmla="*/ 2678 h 4497"/>
                <a:gd name="T16" fmla="*/ 1236 w 2236"/>
                <a:gd name="T17" fmla="*/ 2092 h 4497"/>
                <a:gd name="T18" fmla="*/ 1193 w 2236"/>
                <a:gd name="T19" fmla="*/ 2069 h 4497"/>
                <a:gd name="T20" fmla="*/ 1362 w 2236"/>
                <a:gd name="T21" fmla="*/ 1389 h 4497"/>
                <a:gd name="T22" fmla="*/ 1605 w 2236"/>
                <a:gd name="T23" fmla="*/ 1057 h 4497"/>
                <a:gd name="T24" fmla="*/ 1370 w 2236"/>
                <a:gd name="T25" fmla="*/ 1318 h 4497"/>
                <a:gd name="T26" fmla="*/ 1283 w 2236"/>
                <a:gd name="T27" fmla="*/ 1163 h 4497"/>
                <a:gd name="T28" fmla="*/ 1320 w 2236"/>
                <a:gd name="T29" fmla="*/ 1365 h 4497"/>
                <a:gd name="T30" fmla="*/ 798 w 2236"/>
                <a:gd name="T31" fmla="*/ 714 h 4497"/>
                <a:gd name="T32" fmla="*/ 739 w 2236"/>
                <a:gd name="T33" fmla="*/ 737 h 4497"/>
                <a:gd name="T34" fmla="*/ 446 w 2236"/>
                <a:gd name="T35" fmla="*/ 90 h 4497"/>
                <a:gd name="T36" fmla="*/ 369 w 2236"/>
                <a:gd name="T37" fmla="*/ 223 h 4497"/>
                <a:gd name="T38" fmla="*/ 247 w 2236"/>
                <a:gd name="T39" fmla="*/ 535 h 4497"/>
                <a:gd name="T40" fmla="*/ 107 w 2236"/>
                <a:gd name="T41" fmla="*/ 535 h 4497"/>
                <a:gd name="T42" fmla="*/ 806 w 2236"/>
                <a:gd name="T43" fmla="*/ 1368 h 4497"/>
                <a:gd name="T44" fmla="*/ 353 w 2236"/>
                <a:gd name="T45" fmla="*/ 1137 h 4497"/>
                <a:gd name="T46" fmla="*/ 953 w 2236"/>
                <a:gd name="T47" fmla="*/ 1931 h 4497"/>
                <a:gd name="T48" fmla="*/ 775 w 2236"/>
                <a:gd name="T49" fmla="*/ 2116 h 4497"/>
                <a:gd name="T50" fmla="*/ 406 w 2236"/>
                <a:gd name="T51" fmla="*/ 1569 h 4497"/>
                <a:gd name="T52" fmla="*/ 717 w 2236"/>
                <a:gd name="T53" fmla="*/ 2119 h 4497"/>
                <a:gd name="T54" fmla="*/ 243 w 2236"/>
                <a:gd name="T55" fmla="*/ 2008 h 4497"/>
                <a:gd name="T56" fmla="*/ 1152 w 2236"/>
                <a:gd name="T57" fmla="*/ 3079 h 4497"/>
                <a:gd name="T58" fmla="*/ 569 w 2236"/>
                <a:gd name="T59" fmla="*/ 2700 h 4497"/>
                <a:gd name="T60" fmla="*/ 432 w 2236"/>
                <a:gd name="T61" fmla="*/ 2783 h 4497"/>
                <a:gd name="T62" fmla="*/ 579 w 2236"/>
                <a:gd name="T63" fmla="*/ 3068 h 4497"/>
                <a:gd name="T64" fmla="*/ 608 w 2236"/>
                <a:gd name="T65" fmla="*/ 3114 h 4497"/>
                <a:gd name="T66" fmla="*/ 440 w 2236"/>
                <a:gd name="T67" fmla="*/ 3255 h 4497"/>
                <a:gd name="T68" fmla="*/ 374 w 2236"/>
                <a:gd name="T69" fmla="*/ 3323 h 4497"/>
                <a:gd name="T70" fmla="*/ 1182 w 2236"/>
                <a:gd name="T71" fmla="*/ 3276 h 4497"/>
                <a:gd name="T72" fmla="*/ 892 w 2236"/>
                <a:gd name="T73" fmla="*/ 3473 h 4497"/>
                <a:gd name="T74" fmla="*/ 872 w 2236"/>
                <a:gd name="T75" fmla="*/ 3627 h 4497"/>
                <a:gd name="T76" fmla="*/ 741 w 2236"/>
                <a:gd name="T77" fmla="*/ 3750 h 4497"/>
                <a:gd name="T78" fmla="*/ 803 w 2236"/>
                <a:gd name="T79" fmla="*/ 3816 h 4497"/>
                <a:gd name="T80" fmla="*/ 930 w 2236"/>
                <a:gd name="T81" fmla="*/ 3907 h 4497"/>
                <a:gd name="T82" fmla="*/ 1281 w 2236"/>
                <a:gd name="T83" fmla="*/ 4135 h 4497"/>
                <a:gd name="T84" fmla="*/ 1332 w 2236"/>
                <a:gd name="T85" fmla="*/ 3889 h 4497"/>
                <a:gd name="T86" fmla="*/ 1680 w 2236"/>
                <a:gd name="T87" fmla="*/ 3631 h 4497"/>
                <a:gd name="T88" fmla="*/ 1653 w 2236"/>
                <a:gd name="T89" fmla="*/ 3548 h 4497"/>
                <a:gd name="T90" fmla="*/ 1912 w 2236"/>
                <a:gd name="T91" fmla="*/ 3264 h 4497"/>
                <a:gd name="T92" fmla="*/ 1755 w 2236"/>
                <a:gd name="T93" fmla="*/ 3281 h 4497"/>
                <a:gd name="T94" fmla="*/ 1648 w 2236"/>
                <a:gd name="T95" fmla="*/ 3163 h 4497"/>
                <a:gd name="T96" fmla="*/ 1227 w 2236"/>
                <a:gd name="T97" fmla="*/ 3248 h 4497"/>
                <a:gd name="T98" fmla="*/ 1585 w 2236"/>
                <a:gd name="T99" fmla="*/ 2736 h 4497"/>
                <a:gd name="T100" fmla="*/ 1908 w 2236"/>
                <a:gd name="T101" fmla="*/ 2518 h 4497"/>
                <a:gd name="T102" fmla="*/ 1714 w 2236"/>
                <a:gd name="T103" fmla="*/ 2488 h 4497"/>
                <a:gd name="T104" fmla="*/ 1564 w 2236"/>
                <a:gd name="T105" fmla="*/ 2689 h 4497"/>
                <a:gd name="T106" fmla="*/ 1197 w 2236"/>
                <a:gd name="T107" fmla="*/ 3038 h 4497"/>
                <a:gd name="T108" fmla="*/ 1185 w 2236"/>
                <a:gd name="T109" fmla="*/ 2699 h 4497"/>
                <a:gd name="T110" fmla="*/ 2048 w 2236"/>
                <a:gd name="T111" fmla="*/ 1886 h 4497"/>
                <a:gd name="T112" fmla="*/ 2046 w 2236"/>
                <a:gd name="T113" fmla="*/ 1667 h 4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6" h="4497">
                  <a:moveTo>
                    <a:pt x="1607" y="1835"/>
                  </a:moveTo>
                  <a:lnTo>
                    <a:pt x="1607" y="1835"/>
                  </a:lnTo>
                  <a:cubicBezTo>
                    <a:pt x="1608" y="1835"/>
                    <a:pt x="1608" y="1835"/>
                    <a:pt x="1609" y="1835"/>
                  </a:cubicBezTo>
                  <a:lnTo>
                    <a:pt x="1609" y="1835"/>
                  </a:lnTo>
                  <a:cubicBezTo>
                    <a:pt x="1608" y="1836"/>
                    <a:pt x="1608" y="1836"/>
                    <a:pt x="1607" y="1837"/>
                  </a:cubicBezTo>
                  <a:lnTo>
                    <a:pt x="1607" y="1837"/>
                  </a:lnTo>
                  <a:cubicBezTo>
                    <a:pt x="1607" y="1836"/>
                    <a:pt x="1607" y="1836"/>
                    <a:pt x="1607" y="1835"/>
                  </a:cubicBezTo>
                  <a:close/>
                  <a:moveTo>
                    <a:pt x="1964" y="3355"/>
                  </a:moveTo>
                  <a:lnTo>
                    <a:pt x="1964" y="3355"/>
                  </a:lnTo>
                  <a:cubicBezTo>
                    <a:pt x="1964" y="3355"/>
                    <a:pt x="1965" y="3355"/>
                    <a:pt x="1965" y="3354"/>
                  </a:cubicBezTo>
                  <a:lnTo>
                    <a:pt x="1965" y="3354"/>
                  </a:lnTo>
                  <a:cubicBezTo>
                    <a:pt x="1965" y="3355"/>
                    <a:pt x="1964" y="3355"/>
                    <a:pt x="1963" y="3355"/>
                  </a:cubicBezTo>
                  <a:lnTo>
                    <a:pt x="1963" y="3355"/>
                  </a:lnTo>
                  <a:lnTo>
                    <a:pt x="1964" y="3355"/>
                  </a:lnTo>
                  <a:close/>
                  <a:moveTo>
                    <a:pt x="1634" y="1137"/>
                  </a:moveTo>
                  <a:lnTo>
                    <a:pt x="1634" y="1137"/>
                  </a:lnTo>
                  <a:cubicBezTo>
                    <a:pt x="1635" y="1136"/>
                    <a:pt x="1636" y="1134"/>
                    <a:pt x="1637" y="1132"/>
                  </a:cubicBezTo>
                  <a:lnTo>
                    <a:pt x="1637" y="1132"/>
                  </a:lnTo>
                  <a:cubicBezTo>
                    <a:pt x="1639" y="1127"/>
                    <a:pt x="1644" y="1133"/>
                    <a:pt x="1634" y="1137"/>
                  </a:cubicBezTo>
                  <a:close/>
                  <a:moveTo>
                    <a:pt x="2046" y="1667"/>
                  </a:moveTo>
                  <a:lnTo>
                    <a:pt x="2046" y="1667"/>
                  </a:lnTo>
                  <a:cubicBezTo>
                    <a:pt x="1978" y="1698"/>
                    <a:pt x="1970" y="1777"/>
                    <a:pt x="2001" y="1836"/>
                  </a:cubicBezTo>
                  <a:lnTo>
                    <a:pt x="2001" y="1836"/>
                  </a:lnTo>
                  <a:cubicBezTo>
                    <a:pt x="1893" y="1928"/>
                    <a:pt x="1772" y="1998"/>
                    <a:pt x="1638" y="2047"/>
                  </a:cubicBezTo>
                  <a:lnTo>
                    <a:pt x="1638" y="2047"/>
                  </a:lnTo>
                  <a:cubicBezTo>
                    <a:pt x="1639" y="2046"/>
                    <a:pt x="1639" y="2045"/>
                    <a:pt x="1639" y="2044"/>
                  </a:cubicBezTo>
                  <a:lnTo>
                    <a:pt x="1639" y="2044"/>
                  </a:lnTo>
                  <a:cubicBezTo>
                    <a:pt x="1645" y="1996"/>
                    <a:pt x="1643" y="1948"/>
                    <a:pt x="1632" y="1900"/>
                  </a:cubicBezTo>
                  <a:lnTo>
                    <a:pt x="1632" y="1900"/>
                  </a:lnTo>
                  <a:cubicBezTo>
                    <a:pt x="1630" y="1896"/>
                    <a:pt x="1627" y="1892"/>
                    <a:pt x="1624" y="1888"/>
                  </a:cubicBezTo>
                  <a:lnTo>
                    <a:pt x="1624" y="1888"/>
                  </a:lnTo>
                  <a:cubicBezTo>
                    <a:pt x="1670" y="1859"/>
                    <a:pt x="1683" y="1788"/>
                    <a:pt x="1656" y="1742"/>
                  </a:cubicBezTo>
                  <a:lnTo>
                    <a:pt x="1656" y="1742"/>
                  </a:lnTo>
                  <a:cubicBezTo>
                    <a:pt x="1641" y="1716"/>
                    <a:pt x="1611" y="1706"/>
                    <a:pt x="1584" y="1711"/>
                  </a:cubicBezTo>
                  <a:lnTo>
                    <a:pt x="1584" y="1711"/>
                  </a:lnTo>
                  <a:cubicBezTo>
                    <a:pt x="1578" y="1709"/>
                    <a:pt x="1570" y="1710"/>
                    <a:pt x="1563" y="1715"/>
                  </a:cubicBezTo>
                  <a:lnTo>
                    <a:pt x="1563" y="1715"/>
                  </a:lnTo>
                  <a:cubicBezTo>
                    <a:pt x="1535" y="1733"/>
                    <a:pt x="1504" y="1761"/>
                    <a:pt x="1494" y="1794"/>
                  </a:cubicBezTo>
                  <a:lnTo>
                    <a:pt x="1494" y="1794"/>
                  </a:lnTo>
                  <a:cubicBezTo>
                    <a:pt x="1473" y="1855"/>
                    <a:pt x="1524" y="1907"/>
                    <a:pt x="1584" y="1902"/>
                  </a:cubicBezTo>
                  <a:lnTo>
                    <a:pt x="1584" y="1902"/>
                  </a:lnTo>
                  <a:cubicBezTo>
                    <a:pt x="1583" y="1906"/>
                    <a:pt x="1583" y="1909"/>
                    <a:pt x="1584" y="1913"/>
                  </a:cubicBezTo>
                  <a:lnTo>
                    <a:pt x="1584" y="1913"/>
                  </a:lnTo>
                  <a:cubicBezTo>
                    <a:pt x="1594" y="1957"/>
                    <a:pt x="1596" y="2000"/>
                    <a:pt x="1590" y="2044"/>
                  </a:cubicBezTo>
                  <a:lnTo>
                    <a:pt x="1590" y="2044"/>
                  </a:lnTo>
                  <a:cubicBezTo>
                    <a:pt x="1590" y="2049"/>
                    <a:pt x="1590" y="2053"/>
                    <a:pt x="1592" y="2057"/>
                  </a:cubicBezTo>
                  <a:lnTo>
                    <a:pt x="1592" y="2057"/>
                  </a:lnTo>
                  <a:cubicBezTo>
                    <a:pt x="1592" y="2057"/>
                    <a:pt x="1590" y="2058"/>
                    <a:pt x="1590" y="2059"/>
                  </a:cubicBezTo>
                  <a:lnTo>
                    <a:pt x="1590" y="2059"/>
                  </a:lnTo>
                  <a:cubicBezTo>
                    <a:pt x="1547" y="2103"/>
                    <a:pt x="1508" y="2148"/>
                    <a:pt x="1469" y="2195"/>
                  </a:cubicBezTo>
                  <a:lnTo>
                    <a:pt x="1469" y="2195"/>
                  </a:lnTo>
                  <a:cubicBezTo>
                    <a:pt x="1462" y="2149"/>
                    <a:pt x="1456" y="2102"/>
                    <a:pt x="1450" y="2057"/>
                  </a:cubicBezTo>
                  <a:lnTo>
                    <a:pt x="1450" y="2057"/>
                  </a:lnTo>
                  <a:cubicBezTo>
                    <a:pt x="1457" y="2044"/>
                    <a:pt x="1460" y="2029"/>
                    <a:pt x="1457" y="2017"/>
                  </a:cubicBezTo>
                  <a:lnTo>
                    <a:pt x="1457" y="2017"/>
                  </a:lnTo>
                  <a:cubicBezTo>
                    <a:pt x="1453" y="2001"/>
                    <a:pt x="1443" y="1994"/>
                    <a:pt x="1430" y="1991"/>
                  </a:cubicBezTo>
                  <a:lnTo>
                    <a:pt x="1430" y="1991"/>
                  </a:lnTo>
                  <a:cubicBezTo>
                    <a:pt x="1426" y="1987"/>
                    <a:pt x="1421" y="1985"/>
                    <a:pt x="1413" y="1985"/>
                  </a:cubicBezTo>
                  <a:lnTo>
                    <a:pt x="1413" y="1985"/>
                  </a:lnTo>
                  <a:cubicBezTo>
                    <a:pt x="1387" y="1985"/>
                    <a:pt x="1370" y="2008"/>
                    <a:pt x="1368" y="2034"/>
                  </a:cubicBezTo>
                  <a:lnTo>
                    <a:pt x="1368" y="2034"/>
                  </a:lnTo>
                  <a:cubicBezTo>
                    <a:pt x="1367" y="2046"/>
                    <a:pt x="1372" y="2058"/>
                    <a:pt x="1381" y="2067"/>
                  </a:cubicBezTo>
                  <a:lnTo>
                    <a:pt x="1381" y="2067"/>
                  </a:lnTo>
                  <a:cubicBezTo>
                    <a:pt x="1387" y="2074"/>
                    <a:pt x="1395" y="2077"/>
                    <a:pt x="1404" y="2078"/>
                  </a:cubicBezTo>
                  <a:lnTo>
                    <a:pt x="1404" y="2078"/>
                  </a:lnTo>
                  <a:cubicBezTo>
                    <a:pt x="1412" y="2134"/>
                    <a:pt x="1419" y="2190"/>
                    <a:pt x="1426" y="2246"/>
                  </a:cubicBezTo>
                  <a:lnTo>
                    <a:pt x="1426" y="2246"/>
                  </a:lnTo>
                  <a:cubicBezTo>
                    <a:pt x="1322" y="2376"/>
                    <a:pt x="1230" y="2515"/>
                    <a:pt x="1149" y="2662"/>
                  </a:cubicBezTo>
                  <a:lnTo>
                    <a:pt x="1149" y="2662"/>
                  </a:lnTo>
                  <a:cubicBezTo>
                    <a:pt x="1146" y="2665"/>
                    <a:pt x="1143" y="2668"/>
                    <a:pt x="1140" y="2674"/>
                  </a:cubicBezTo>
                  <a:lnTo>
                    <a:pt x="1140" y="2674"/>
                  </a:lnTo>
                  <a:cubicBezTo>
                    <a:pt x="1140" y="2676"/>
                    <a:pt x="1139" y="2677"/>
                    <a:pt x="1139" y="2678"/>
                  </a:cubicBezTo>
                  <a:lnTo>
                    <a:pt x="1139" y="2678"/>
                  </a:lnTo>
                  <a:cubicBezTo>
                    <a:pt x="1123" y="2581"/>
                    <a:pt x="1107" y="2484"/>
                    <a:pt x="1090" y="2387"/>
                  </a:cubicBezTo>
                  <a:lnTo>
                    <a:pt x="1090" y="2387"/>
                  </a:lnTo>
                  <a:cubicBezTo>
                    <a:pt x="1096" y="2380"/>
                    <a:pt x="1099" y="2369"/>
                    <a:pt x="1096" y="2360"/>
                  </a:cubicBezTo>
                  <a:lnTo>
                    <a:pt x="1096" y="2360"/>
                  </a:lnTo>
                  <a:cubicBezTo>
                    <a:pt x="1099" y="2358"/>
                    <a:pt x="1100" y="2355"/>
                    <a:pt x="1102" y="2353"/>
                  </a:cubicBezTo>
                  <a:lnTo>
                    <a:pt x="1102" y="2353"/>
                  </a:lnTo>
                  <a:cubicBezTo>
                    <a:pt x="1147" y="2266"/>
                    <a:pt x="1191" y="2179"/>
                    <a:pt x="1236" y="2092"/>
                  </a:cubicBezTo>
                  <a:lnTo>
                    <a:pt x="1236" y="2092"/>
                  </a:lnTo>
                  <a:cubicBezTo>
                    <a:pt x="1241" y="2094"/>
                    <a:pt x="1247" y="2094"/>
                    <a:pt x="1253" y="2094"/>
                  </a:cubicBezTo>
                  <a:lnTo>
                    <a:pt x="1253" y="2094"/>
                  </a:lnTo>
                  <a:cubicBezTo>
                    <a:pt x="1289" y="2094"/>
                    <a:pt x="1322" y="2059"/>
                    <a:pt x="1323" y="2024"/>
                  </a:cubicBezTo>
                  <a:lnTo>
                    <a:pt x="1323" y="2024"/>
                  </a:lnTo>
                  <a:cubicBezTo>
                    <a:pt x="1325" y="1982"/>
                    <a:pt x="1290" y="1955"/>
                    <a:pt x="1251" y="1950"/>
                  </a:cubicBezTo>
                  <a:lnTo>
                    <a:pt x="1251" y="1950"/>
                  </a:lnTo>
                  <a:cubicBezTo>
                    <a:pt x="1210" y="1946"/>
                    <a:pt x="1181" y="1986"/>
                    <a:pt x="1177" y="2023"/>
                  </a:cubicBezTo>
                  <a:lnTo>
                    <a:pt x="1177" y="2023"/>
                  </a:lnTo>
                  <a:cubicBezTo>
                    <a:pt x="1176" y="2041"/>
                    <a:pt x="1182" y="2057"/>
                    <a:pt x="1193" y="2069"/>
                  </a:cubicBezTo>
                  <a:lnTo>
                    <a:pt x="1193" y="2069"/>
                  </a:lnTo>
                  <a:cubicBezTo>
                    <a:pt x="1154" y="2146"/>
                    <a:pt x="1114" y="2223"/>
                    <a:pt x="1075" y="2300"/>
                  </a:cubicBezTo>
                  <a:lnTo>
                    <a:pt x="1075" y="2300"/>
                  </a:lnTo>
                  <a:cubicBezTo>
                    <a:pt x="1051" y="2173"/>
                    <a:pt x="1027" y="2046"/>
                    <a:pt x="1000" y="1918"/>
                  </a:cubicBezTo>
                  <a:lnTo>
                    <a:pt x="1000" y="1918"/>
                  </a:lnTo>
                  <a:cubicBezTo>
                    <a:pt x="999" y="1914"/>
                    <a:pt x="998" y="1910"/>
                    <a:pt x="997" y="1906"/>
                  </a:cubicBezTo>
                  <a:lnTo>
                    <a:pt x="997" y="1906"/>
                  </a:lnTo>
                  <a:cubicBezTo>
                    <a:pt x="1119" y="1734"/>
                    <a:pt x="1241" y="1561"/>
                    <a:pt x="1362" y="1389"/>
                  </a:cubicBezTo>
                  <a:lnTo>
                    <a:pt x="1362" y="1389"/>
                  </a:lnTo>
                  <a:cubicBezTo>
                    <a:pt x="1364" y="1387"/>
                    <a:pt x="1365" y="1385"/>
                    <a:pt x="1366" y="1382"/>
                  </a:cubicBezTo>
                  <a:lnTo>
                    <a:pt x="1366" y="1382"/>
                  </a:lnTo>
                  <a:cubicBezTo>
                    <a:pt x="1440" y="1325"/>
                    <a:pt x="1514" y="1268"/>
                    <a:pt x="1589" y="1212"/>
                  </a:cubicBezTo>
                  <a:lnTo>
                    <a:pt x="1589" y="1212"/>
                  </a:lnTo>
                  <a:cubicBezTo>
                    <a:pt x="1597" y="1216"/>
                    <a:pt x="1605" y="1218"/>
                    <a:pt x="1614" y="1220"/>
                  </a:cubicBezTo>
                  <a:lnTo>
                    <a:pt x="1614" y="1220"/>
                  </a:lnTo>
                  <a:cubicBezTo>
                    <a:pt x="1708" y="1234"/>
                    <a:pt x="1760" y="1104"/>
                    <a:pt x="1684" y="1048"/>
                  </a:cubicBezTo>
                  <a:lnTo>
                    <a:pt x="1684" y="1048"/>
                  </a:lnTo>
                  <a:cubicBezTo>
                    <a:pt x="1660" y="1031"/>
                    <a:pt x="1628" y="1040"/>
                    <a:pt x="1605" y="1057"/>
                  </a:cubicBezTo>
                  <a:lnTo>
                    <a:pt x="1605" y="1057"/>
                  </a:lnTo>
                  <a:cubicBezTo>
                    <a:pt x="1603" y="1058"/>
                    <a:pt x="1602" y="1058"/>
                    <a:pt x="1599" y="1059"/>
                  </a:cubicBezTo>
                  <a:lnTo>
                    <a:pt x="1599" y="1059"/>
                  </a:lnTo>
                  <a:cubicBezTo>
                    <a:pt x="1562" y="1070"/>
                    <a:pt x="1540" y="1105"/>
                    <a:pt x="1541" y="1144"/>
                  </a:cubicBezTo>
                  <a:lnTo>
                    <a:pt x="1541" y="1144"/>
                  </a:lnTo>
                  <a:cubicBezTo>
                    <a:pt x="1541" y="1157"/>
                    <a:pt x="1545" y="1168"/>
                    <a:pt x="1552" y="1179"/>
                  </a:cubicBezTo>
                  <a:lnTo>
                    <a:pt x="1552" y="1179"/>
                  </a:lnTo>
                  <a:cubicBezTo>
                    <a:pt x="1491" y="1226"/>
                    <a:pt x="1431" y="1272"/>
                    <a:pt x="1370" y="1318"/>
                  </a:cubicBezTo>
                  <a:lnTo>
                    <a:pt x="1370" y="1318"/>
                  </a:lnTo>
                  <a:cubicBezTo>
                    <a:pt x="1372" y="1258"/>
                    <a:pt x="1362" y="1201"/>
                    <a:pt x="1337" y="1146"/>
                  </a:cubicBezTo>
                  <a:lnTo>
                    <a:pt x="1337" y="1146"/>
                  </a:lnTo>
                  <a:cubicBezTo>
                    <a:pt x="1367" y="1117"/>
                    <a:pt x="1372" y="1063"/>
                    <a:pt x="1337" y="1032"/>
                  </a:cubicBezTo>
                  <a:lnTo>
                    <a:pt x="1337" y="1032"/>
                  </a:lnTo>
                  <a:cubicBezTo>
                    <a:pt x="1304" y="1005"/>
                    <a:pt x="1267" y="1024"/>
                    <a:pt x="1249" y="1054"/>
                  </a:cubicBezTo>
                  <a:lnTo>
                    <a:pt x="1249" y="1054"/>
                  </a:lnTo>
                  <a:cubicBezTo>
                    <a:pt x="1234" y="1063"/>
                    <a:pt x="1224" y="1079"/>
                    <a:pt x="1224" y="1097"/>
                  </a:cubicBezTo>
                  <a:lnTo>
                    <a:pt x="1224" y="1097"/>
                  </a:lnTo>
                  <a:cubicBezTo>
                    <a:pt x="1222" y="1132"/>
                    <a:pt x="1250" y="1160"/>
                    <a:pt x="1283" y="1163"/>
                  </a:cubicBezTo>
                  <a:lnTo>
                    <a:pt x="1283" y="1163"/>
                  </a:lnTo>
                  <a:cubicBezTo>
                    <a:pt x="1286" y="1163"/>
                    <a:pt x="1289" y="1163"/>
                    <a:pt x="1292" y="1163"/>
                  </a:cubicBezTo>
                  <a:lnTo>
                    <a:pt x="1292" y="1163"/>
                  </a:lnTo>
                  <a:cubicBezTo>
                    <a:pt x="1318" y="1220"/>
                    <a:pt x="1328" y="1282"/>
                    <a:pt x="1320" y="1345"/>
                  </a:cubicBezTo>
                  <a:lnTo>
                    <a:pt x="1320" y="1345"/>
                  </a:lnTo>
                  <a:cubicBezTo>
                    <a:pt x="1319" y="1351"/>
                    <a:pt x="1321" y="1357"/>
                    <a:pt x="1323" y="1361"/>
                  </a:cubicBezTo>
                  <a:lnTo>
                    <a:pt x="1323" y="1361"/>
                  </a:lnTo>
                  <a:cubicBezTo>
                    <a:pt x="1322" y="1362"/>
                    <a:pt x="1321" y="1363"/>
                    <a:pt x="1320" y="1365"/>
                  </a:cubicBezTo>
                  <a:lnTo>
                    <a:pt x="1320" y="1365"/>
                  </a:lnTo>
                  <a:cubicBezTo>
                    <a:pt x="1208" y="1523"/>
                    <a:pt x="1096" y="1682"/>
                    <a:pt x="983" y="1841"/>
                  </a:cubicBezTo>
                  <a:lnTo>
                    <a:pt x="983" y="1841"/>
                  </a:lnTo>
                  <a:cubicBezTo>
                    <a:pt x="931" y="1609"/>
                    <a:pt x="868" y="1377"/>
                    <a:pt x="785" y="1152"/>
                  </a:cubicBezTo>
                  <a:lnTo>
                    <a:pt x="785" y="1152"/>
                  </a:lnTo>
                  <a:cubicBezTo>
                    <a:pt x="790" y="1148"/>
                    <a:pt x="793" y="1143"/>
                    <a:pt x="793" y="1135"/>
                  </a:cubicBezTo>
                  <a:lnTo>
                    <a:pt x="793" y="1135"/>
                  </a:lnTo>
                  <a:cubicBezTo>
                    <a:pt x="804" y="998"/>
                    <a:pt x="802" y="862"/>
                    <a:pt x="786" y="726"/>
                  </a:cubicBezTo>
                  <a:lnTo>
                    <a:pt x="786" y="726"/>
                  </a:lnTo>
                  <a:cubicBezTo>
                    <a:pt x="791" y="722"/>
                    <a:pt x="794" y="719"/>
                    <a:pt x="798" y="714"/>
                  </a:cubicBezTo>
                  <a:lnTo>
                    <a:pt x="798" y="714"/>
                  </a:lnTo>
                  <a:cubicBezTo>
                    <a:pt x="840" y="666"/>
                    <a:pt x="847" y="574"/>
                    <a:pt x="769" y="560"/>
                  </a:cubicBezTo>
                  <a:lnTo>
                    <a:pt x="769" y="560"/>
                  </a:lnTo>
                  <a:cubicBezTo>
                    <a:pt x="714" y="551"/>
                    <a:pt x="686" y="607"/>
                    <a:pt x="699" y="652"/>
                  </a:cubicBezTo>
                  <a:lnTo>
                    <a:pt x="699" y="652"/>
                  </a:lnTo>
                  <a:cubicBezTo>
                    <a:pt x="693" y="676"/>
                    <a:pt x="696" y="701"/>
                    <a:pt x="715" y="722"/>
                  </a:cubicBezTo>
                  <a:lnTo>
                    <a:pt x="715" y="722"/>
                  </a:lnTo>
                  <a:cubicBezTo>
                    <a:pt x="722" y="730"/>
                    <a:pt x="731" y="734"/>
                    <a:pt x="739" y="737"/>
                  </a:cubicBezTo>
                  <a:lnTo>
                    <a:pt x="739" y="737"/>
                  </a:lnTo>
                  <a:cubicBezTo>
                    <a:pt x="751" y="844"/>
                    <a:pt x="754" y="951"/>
                    <a:pt x="749" y="1059"/>
                  </a:cubicBezTo>
                  <a:lnTo>
                    <a:pt x="749" y="1059"/>
                  </a:lnTo>
                  <a:cubicBezTo>
                    <a:pt x="659" y="832"/>
                    <a:pt x="547" y="615"/>
                    <a:pt x="408" y="416"/>
                  </a:cubicBezTo>
                  <a:lnTo>
                    <a:pt x="408" y="416"/>
                  </a:lnTo>
                  <a:cubicBezTo>
                    <a:pt x="410" y="413"/>
                    <a:pt x="413" y="408"/>
                    <a:pt x="413" y="403"/>
                  </a:cubicBezTo>
                  <a:lnTo>
                    <a:pt x="413" y="403"/>
                  </a:lnTo>
                  <a:cubicBezTo>
                    <a:pt x="419" y="345"/>
                    <a:pt x="421" y="288"/>
                    <a:pt x="419" y="231"/>
                  </a:cubicBezTo>
                  <a:lnTo>
                    <a:pt x="419" y="231"/>
                  </a:lnTo>
                  <a:cubicBezTo>
                    <a:pt x="483" y="221"/>
                    <a:pt x="507" y="128"/>
                    <a:pt x="446" y="90"/>
                  </a:cubicBezTo>
                  <a:lnTo>
                    <a:pt x="446" y="90"/>
                  </a:lnTo>
                  <a:cubicBezTo>
                    <a:pt x="430" y="78"/>
                    <a:pt x="408" y="77"/>
                    <a:pt x="388" y="83"/>
                  </a:cubicBezTo>
                  <a:lnTo>
                    <a:pt x="388" y="83"/>
                  </a:lnTo>
                  <a:cubicBezTo>
                    <a:pt x="383" y="81"/>
                    <a:pt x="378" y="82"/>
                    <a:pt x="372" y="84"/>
                  </a:cubicBezTo>
                  <a:lnTo>
                    <a:pt x="372" y="84"/>
                  </a:lnTo>
                  <a:cubicBezTo>
                    <a:pt x="343" y="98"/>
                    <a:pt x="325" y="132"/>
                    <a:pt x="328" y="165"/>
                  </a:cubicBezTo>
                  <a:lnTo>
                    <a:pt x="328" y="165"/>
                  </a:lnTo>
                  <a:cubicBezTo>
                    <a:pt x="331" y="191"/>
                    <a:pt x="347" y="212"/>
                    <a:pt x="369" y="223"/>
                  </a:cubicBezTo>
                  <a:lnTo>
                    <a:pt x="369" y="223"/>
                  </a:lnTo>
                  <a:cubicBezTo>
                    <a:pt x="372" y="269"/>
                    <a:pt x="371" y="316"/>
                    <a:pt x="368" y="362"/>
                  </a:cubicBezTo>
                  <a:lnTo>
                    <a:pt x="368" y="362"/>
                  </a:lnTo>
                  <a:cubicBezTo>
                    <a:pt x="277" y="240"/>
                    <a:pt x="174" y="125"/>
                    <a:pt x="58" y="21"/>
                  </a:cubicBezTo>
                  <a:lnTo>
                    <a:pt x="58" y="21"/>
                  </a:lnTo>
                  <a:cubicBezTo>
                    <a:pt x="35" y="0"/>
                    <a:pt x="0" y="34"/>
                    <a:pt x="23" y="55"/>
                  </a:cubicBezTo>
                  <a:lnTo>
                    <a:pt x="23" y="55"/>
                  </a:lnTo>
                  <a:cubicBezTo>
                    <a:pt x="237" y="247"/>
                    <a:pt x="403" y="473"/>
                    <a:pt x="536" y="718"/>
                  </a:cubicBezTo>
                  <a:lnTo>
                    <a:pt x="536" y="718"/>
                  </a:lnTo>
                  <a:cubicBezTo>
                    <a:pt x="440" y="657"/>
                    <a:pt x="343" y="597"/>
                    <a:pt x="247" y="535"/>
                  </a:cubicBezTo>
                  <a:lnTo>
                    <a:pt x="247" y="535"/>
                  </a:lnTo>
                  <a:cubicBezTo>
                    <a:pt x="251" y="522"/>
                    <a:pt x="254" y="509"/>
                    <a:pt x="251" y="496"/>
                  </a:cubicBezTo>
                  <a:lnTo>
                    <a:pt x="251" y="496"/>
                  </a:lnTo>
                  <a:cubicBezTo>
                    <a:pt x="244" y="451"/>
                    <a:pt x="197" y="427"/>
                    <a:pt x="154" y="435"/>
                  </a:cubicBezTo>
                  <a:lnTo>
                    <a:pt x="154" y="435"/>
                  </a:lnTo>
                  <a:cubicBezTo>
                    <a:pt x="114" y="443"/>
                    <a:pt x="91" y="489"/>
                    <a:pt x="106" y="525"/>
                  </a:cubicBezTo>
                  <a:lnTo>
                    <a:pt x="106" y="525"/>
                  </a:lnTo>
                  <a:cubicBezTo>
                    <a:pt x="106" y="528"/>
                    <a:pt x="106" y="531"/>
                    <a:pt x="107" y="535"/>
                  </a:cubicBezTo>
                  <a:lnTo>
                    <a:pt x="107" y="535"/>
                  </a:lnTo>
                  <a:cubicBezTo>
                    <a:pt x="116" y="574"/>
                    <a:pt x="153" y="593"/>
                    <a:pt x="190" y="586"/>
                  </a:cubicBezTo>
                  <a:lnTo>
                    <a:pt x="190" y="586"/>
                  </a:lnTo>
                  <a:cubicBezTo>
                    <a:pt x="199" y="584"/>
                    <a:pt x="209" y="580"/>
                    <a:pt x="217" y="574"/>
                  </a:cubicBezTo>
                  <a:lnTo>
                    <a:pt x="217" y="574"/>
                  </a:lnTo>
                  <a:cubicBezTo>
                    <a:pt x="330" y="646"/>
                    <a:pt x="444" y="718"/>
                    <a:pt x="558" y="790"/>
                  </a:cubicBezTo>
                  <a:lnTo>
                    <a:pt x="558" y="790"/>
                  </a:lnTo>
                  <a:cubicBezTo>
                    <a:pt x="564" y="793"/>
                    <a:pt x="570" y="794"/>
                    <a:pt x="575" y="793"/>
                  </a:cubicBezTo>
                  <a:lnTo>
                    <a:pt x="575" y="793"/>
                  </a:lnTo>
                  <a:cubicBezTo>
                    <a:pt x="668" y="976"/>
                    <a:pt x="743" y="1170"/>
                    <a:pt x="806" y="1368"/>
                  </a:cubicBezTo>
                  <a:lnTo>
                    <a:pt x="806" y="1368"/>
                  </a:lnTo>
                  <a:cubicBezTo>
                    <a:pt x="696" y="1313"/>
                    <a:pt x="589" y="1252"/>
                    <a:pt x="486" y="1185"/>
                  </a:cubicBezTo>
                  <a:lnTo>
                    <a:pt x="486" y="1185"/>
                  </a:lnTo>
                  <a:cubicBezTo>
                    <a:pt x="495" y="1158"/>
                    <a:pt x="493" y="1127"/>
                    <a:pt x="476" y="1105"/>
                  </a:cubicBezTo>
                  <a:lnTo>
                    <a:pt x="476" y="1105"/>
                  </a:lnTo>
                  <a:cubicBezTo>
                    <a:pt x="450" y="1073"/>
                    <a:pt x="401" y="1067"/>
                    <a:pt x="372" y="1096"/>
                  </a:cubicBezTo>
                  <a:lnTo>
                    <a:pt x="372" y="1096"/>
                  </a:lnTo>
                  <a:cubicBezTo>
                    <a:pt x="362" y="1105"/>
                    <a:pt x="356" y="1120"/>
                    <a:pt x="353" y="1137"/>
                  </a:cubicBezTo>
                  <a:lnTo>
                    <a:pt x="353" y="1137"/>
                  </a:lnTo>
                  <a:cubicBezTo>
                    <a:pt x="339" y="1163"/>
                    <a:pt x="336" y="1192"/>
                    <a:pt x="353" y="1221"/>
                  </a:cubicBezTo>
                  <a:lnTo>
                    <a:pt x="353" y="1221"/>
                  </a:lnTo>
                  <a:cubicBezTo>
                    <a:pt x="378" y="1262"/>
                    <a:pt x="429" y="1254"/>
                    <a:pt x="459" y="1226"/>
                  </a:cubicBezTo>
                  <a:lnTo>
                    <a:pt x="459" y="1226"/>
                  </a:lnTo>
                  <a:cubicBezTo>
                    <a:pt x="574" y="1301"/>
                    <a:pt x="693" y="1368"/>
                    <a:pt x="816" y="1427"/>
                  </a:cubicBezTo>
                  <a:lnTo>
                    <a:pt x="816" y="1427"/>
                  </a:lnTo>
                  <a:cubicBezTo>
                    <a:pt x="819" y="1429"/>
                    <a:pt x="822" y="1429"/>
                    <a:pt x="825" y="1430"/>
                  </a:cubicBezTo>
                  <a:lnTo>
                    <a:pt x="825" y="1430"/>
                  </a:lnTo>
                  <a:cubicBezTo>
                    <a:pt x="875" y="1595"/>
                    <a:pt x="917" y="1764"/>
                    <a:pt x="953" y="1931"/>
                  </a:cubicBezTo>
                  <a:lnTo>
                    <a:pt x="953" y="1931"/>
                  </a:lnTo>
                  <a:cubicBezTo>
                    <a:pt x="980" y="2056"/>
                    <a:pt x="1004" y="2180"/>
                    <a:pt x="1026" y="2306"/>
                  </a:cubicBezTo>
                  <a:lnTo>
                    <a:pt x="1026" y="2306"/>
                  </a:lnTo>
                  <a:cubicBezTo>
                    <a:pt x="961" y="2262"/>
                    <a:pt x="894" y="2220"/>
                    <a:pt x="826" y="2180"/>
                  </a:cubicBezTo>
                  <a:lnTo>
                    <a:pt x="826" y="2180"/>
                  </a:lnTo>
                  <a:cubicBezTo>
                    <a:pt x="825" y="2176"/>
                    <a:pt x="823" y="2172"/>
                    <a:pt x="820" y="2169"/>
                  </a:cubicBezTo>
                  <a:lnTo>
                    <a:pt x="820" y="2169"/>
                  </a:lnTo>
                  <a:cubicBezTo>
                    <a:pt x="803" y="2153"/>
                    <a:pt x="788" y="2135"/>
                    <a:pt x="775" y="2116"/>
                  </a:cubicBezTo>
                  <a:lnTo>
                    <a:pt x="775" y="2116"/>
                  </a:lnTo>
                  <a:cubicBezTo>
                    <a:pt x="773" y="2113"/>
                    <a:pt x="771" y="2111"/>
                    <a:pt x="769" y="2109"/>
                  </a:cubicBezTo>
                  <a:lnTo>
                    <a:pt x="769" y="2109"/>
                  </a:lnTo>
                  <a:cubicBezTo>
                    <a:pt x="673" y="1967"/>
                    <a:pt x="578" y="1825"/>
                    <a:pt x="482" y="1683"/>
                  </a:cubicBezTo>
                  <a:lnTo>
                    <a:pt x="482" y="1683"/>
                  </a:lnTo>
                  <a:cubicBezTo>
                    <a:pt x="495" y="1666"/>
                    <a:pt x="500" y="1645"/>
                    <a:pt x="496" y="1623"/>
                  </a:cubicBezTo>
                  <a:lnTo>
                    <a:pt x="496" y="1623"/>
                  </a:lnTo>
                  <a:cubicBezTo>
                    <a:pt x="489" y="1587"/>
                    <a:pt x="453" y="1560"/>
                    <a:pt x="417" y="1565"/>
                  </a:cubicBezTo>
                  <a:lnTo>
                    <a:pt x="417" y="1565"/>
                  </a:lnTo>
                  <a:cubicBezTo>
                    <a:pt x="413" y="1566"/>
                    <a:pt x="409" y="1567"/>
                    <a:pt x="406" y="1569"/>
                  </a:cubicBezTo>
                  <a:lnTo>
                    <a:pt x="406" y="1569"/>
                  </a:lnTo>
                  <a:cubicBezTo>
                    <a:pt x="400" y="1566"/>
                    <a:pt x="393" y="1566"/>
                    <a:pt x="386" y="1570"/>
                  </a:cubicBezTo>
                  <a:lnTo>
                    <a:pt x="386" y="1570"/>
                  </a:lnTo>
                  <a:cubicBezTo>
                    <a:pt x="353" y="1590"/>
                    <a:pt x="339" y="1631"/>
                    <a:pt x="353" y="1666"/>
                  </a:cubicBezTo>
                  <a:lnTo>
                    <a:pt x="353" y="1666"/>
                  </a:lnTo>
                  <a:cubicBezTo>
                    <a:pt x="367" y="1702"/>
                    <a:pt x="405" y="1717"/>
                    <a:pt x="441" y="1709"/>
                  </a:cubicBezTo>
                  <a:lnTo>
                    <a:pt x="441" y="1709"/>
                  </a:lnTo>
                  <a:cubicBezTo>
                    <a:pt x="533" y="1846"/>
                    <a:pt x="625" y="1983"/>
                    <a:pt x="717" y="2119"/>
                  </a:cubicBezTo>
                  <a:lnTo>
                    <a:pt x="717" y="2119"/>
                  </a:lnTo>
                  <a:cubicBezTo>
                    <a:pt x="622" y="2068"/>
                    <a:pt x="524" y="2021"/>
                    <a:pt x="425" y="1977"/>
                  </a:cubicBezTo>
                  <a:lnTo>
                    <a:pt x="425" y="1977"/>
                  </a:lnTo>
                  <a:cubicBezTo>
                    <a:pt x="425" y="1971"/>
                    <a:pt x="423" y="1964"/>
                    <a:pt x="421" y="1957"/>
                  </a:cubicBezTo>
                  <a:lnTo>
                    <a:pt x="421" y="1957"/>
                  </a:lnTo>
                  <a:cubicBezTo>
                    <a:pt x="410" y="1909"/>
                    <a:pt x="357" y="1882"/>
                    <a:pt x="312" y="1903"/>
                  </a:cubicBezTo>
                  <a:lnTo>
                    <a:pt x="312" y="1903"/>
                  </a:lnTo>
                  <a:cubicBezTo>
                    <a:pt x="300" y="1908"/>
                    <a:pt x="289" y="1917"/>
                    <a:pt x="281" y="1927"/>
                  </a:cubicBezTo>
                  <a:lnTo>
                    <a:pt x="281" y="1927"/>
                  </a:lnTo>
                  <a:cubicBezTo>
                    <a:pt x="254" y="1942"/>
                    <a:pt x="235" y="1976"/>
                    <a:pt x="243" y="2008"/>
                  </a:cubicBezTo>
                  <a:lnTo>
                    <a:pt x="243" y="2008"/>
                  </a:lnTo>
                  <a:cubicBezTo>
                    <a:pt x="255" y="2059"/>
                    <a:pt x="309" y="2082"/>
                    <a:pt x="357" y="2071"/>
                  </a:cubicBezTo>
                  <a:lnTo>
                    <a:pt x="357" y="2071"/>
                  </a:lnTo>
                  <a:cubicBezTo>
                    <a:pt x="384" y="2065"/>
                    <a:pt x="403" y="2048"/>
                    <a:pt x="414" y="2026"/>
                  </a:cubicBezTo>
                  <a:lnTo>
                    <a:pt x="414" y="2026"/>
                  </a:lnTo>
                  <a:cubicBezTo>
                    <a:pt x="633" y="2122"/>
                    <a:pt x="842" y="2238"/>
                    <a:pt x="1038" y="2373"/>
                  </a:cubicBezTo>
                  <a:lnTo>
                    <a:pt x="1038" y="2373"/>
                  </a:lnTo>
                  <a:cubicBezTo>
                    <a:pt x="1079" y="2607"/>
                    <a:pt x="1115" y="2844"/>
                    <a:pt x="1152" y="3079"/>
                  </a:cubicBezTo>
                  <a:lnTo>
                    <a:pt x="1152" y="3079"/>
                  </a:lnTo>
                  <a:cubicBezTo>
                    <a:pt x="1159" y="3123"/>
                    <a:pt x="1166" y="3167"/>
                    <a:pt x="1173" y="3211"/>
                  </a:cubicBezTo>
                  <a:lnTo>
                    <a:pt x="1173" y="3211"/>
                  </a:lnTo>
                  <a:cubicBezTo>
                    <a:pt x="1024" y="3116"/>
                    <a:pt x="867" y="3041"/>
                    <a:pt x="699" y="2985"/>
                  </a:cubicBezTo>
                  <a:lnTo>
                    <a:pt x="699" y="2985"/>
                  </a:lnTo>
                  <a:cubicBezTo>
                    <a:pt x="698" y="2985"/>
                    <a:pt x="698" y="2985"/>
                    <a:pt x="697" y="2985"/>
                  </a:cubicBezTo>
                  <a:lnTo>
                    <a:pt x="697" y="2985"/>
                  </a:lnTo>
                  <a:cubicBezTo>
                    <a:pt x="656" y="2923"/>
                    <a:pt x="615" y="2862"/>
                    <a:pt x="573" y="2801"/>
                  </a:cubicBezTo>
                  <a:lnTo>
                    <a:pt x="573" y="2801"/>
                  </a:lnTo>
                  <a:cubicBezTo>
                    <a:pt x="597" y="2773"/>
                    <a:pt x="595" y="2731"/>
                    <a:pt x="569" y="2700"/>
                  </a:cubicBezTo>
                  <a:lnTo>
                    <a:pt x="569" y="2700"/>
                  </a:lnTo>
                  <a:cubicBezTo>
                    <a:pt x="557" y="2686"/>
                    <a:pt x="541" y="2678"/>
                    <a:pt x="526" y="2676"/>
                  </a:cubicBezTo>
                  <a:lnTo>
                    <a:pt x="526" y="2676"/>
                  </a:lnTo>
                  <a:cubicBezTo>
                    <a:pt x="522" y="2670"/>
                    <a:pt x="516" y="2666"/>
                    <a:pt x="507" y="2666"/>
                  </a:cubicBezTo>
                  <a:lnTo>
                    <a:pt x="506" y="2666"/>
                  </a:lnTo>
                  <a:lnTo>
                    <a:pt x="506" y="2666"/>
                  </a:lnTo>
                  <a:cubicBezTo>
                    <a:pt x="500" y="2656"/>
                    <a:pt x="487" y="2649"/>
                    <a:pt x="473" y="2658"/>
                  </a:cubicBezTo>
                  <a:lnTo>
                    <a:pt x="473" y="2658"/>
                  </a:lnTo>
                  <a:cubicBezTo>
                    <a:pt x="432" y="2683"/>
                    <a:pt x="411" y="2738"/>
                    <a:pt x="432" y="2783"/>
                  </a:cubicBezTo>
                  <a:lnTo>
                    <a:pt x="432" y="2783"/>
                  </a:lnTo>
                  <a:cubicBezTo>
                    <a:pt x="449" y="2821"/>
                    <a:pt x="492" y="2838"/>
                    <a:pt x="531" y="2827"/>
                  </a:cubicBezTo>
                  <a:lnTo>
                    <a:pt x="531" y="2827"/>
                  </a:lnTo>
                  <a:cubicBezTo>
                    <a:pt x="574" y="2889"/>
                    <a:pt x="615" y="2950"/>
                    <a:pt x="656" y="3013"/>
                  </a:cubicBezTo>
                  <a:lnTo>
                    <a:pt x="656" y="3013"/>
                  </a:lnTo>
                  <a:cubicBezTo>
                    <a:pt x="635" y="3036"/>
                    <a:pt x="611" y="3056"/>
                    <a:pt x="584" y="3071"/>
                  </a:cubicBezTo>
                  <a:lnTo>
                    <a:pt x="584" y="3071"/>
                  </a:lnTo>
                  <a:cubicBezTo>
                    <a:pt x="582" y="3070"/>
                    <a:pt x="581" y="3069"/>
                    <a:pt x="579" y="3068"/>
                  </a:cubicBezTo>
                  <a:lnTo>
                    <a:pt x="579" y="3068"/>
                  </a:lnTo>
                  <a:cubicBezTo>
                    <a:pt x="557" y="3054"/>
                    <a:pt x="527" y="3059"/>
                    <a:pt x="510" y="3076"/>
                  </a:cubicBezTo>
                  <a:lnTo>
                    <a:pt x="510" y="3076"/>
                  </a:lnTo>
                  <a:cubicBezTo>
                    <a:pt x="500" y="3077"/>
                    <a:pt x="491" y="3081"/>
                    <a:pt x="487" y="3093"/>
                  </a:cubicBezTo>
                  <a:lnTo>
                    <a:pt x="487" y="3093"/>
                  </a:lnTo>
                  <a:cubicBezTo>
                    <a:pt x="479" y="3123"/>
                    <a:pt x="492" y="3153"/>
                    <a:pt x="517" y="3169"/>
                  </a:cubicBezTo>
                  <a:lnTo>
                    <a:pt x="517" y="3169"/>
                  </a:lnTo>
                  <a:cubicBezTo>
                    <a:pt x="547" y="3188"/>
                    <a:pt x="584" y="3171"/>
                    <a:pt x="600" y="3144"/>
                  </a:cubicBezTo>
                  <a:lnTo>
                    <a:pt x="600" y="3144"/>
                  </a:lnTo>
                  <a:cubicBezTo>
                    <a:pt x="606" y="3135"/>
                    <a:pt x="608" y="3125"/>
                    <a:pt x="608" y="3114"/>
                  </a:cubicBezTo>
                  <a:lnTo>
                    <a:pt x="608" y="3114"/>
                  </a:lnTo>
                  <a:cubicBezTo>
                    <a:pt x="637" y="3097"/>
                    <a:pt x="665" y="3076"/>
                    <a:pt x="688" y="3050"/>
                  </a:cubicBezTo>
                  <a:lnTo>
                    <a:pt x="688" y="3050"/>
                  </a:lnTo>
                  <a:cubicBezTo>
                    <a:pt x="698" y="3053"/>
                    <a:pt x="709" y="3050"/>
                    <a:pt x="716" y="3043"/>
                  </a:cubicBezTo>
                  <a:lnTo>
                    <a:pt x="716" y="3043"/>
                  </a:lnTo>
                  <a:cubicBezTo>
                    <a:pt x="763" y="3059"/>
                    <a:pt x="809" y="3077"/>
                    <a:pt x="854" y="3097"/>
                  </a:cubicBezTo>
                  <a:lnTo>
                    <a:pt x="854" y="3097"/>
                  </a:lnTo>
                  <a:cubicBezTo>
                    <a:pt x="754" y="3150"/>
                    <a:pt x="514" y="3272"/>
                    <a:pt x="440" y="3255"/>
                  </a:cubicBezTo>
                  <a:lnTo>
                    <a:pt x="440" y="3255"/>
                  </a:lnTo>
                  <a:cubicBezTo>
                    <a:pt x="440" y="3247"/>
                    <a:pt x="440" y="3240"/>
                    <a:pt x="438" y="3231"/>
                  </a:cubicBezTo>
                  <a:lnTo>
                    <a:pt x="438" y="3231"/>
                  </a:lnTo>
                  <a:cubicBezTo>
                    <a:pt x="431" y="3198"/>
                    <a:pt x="399" y="3174"/>
                    <a:pt x="366" y="3170"/>
                  </a:cubicBezTo>
                  <a:lnTo>
                    <a:pt x="366" y="3170"/>
                  </a:lnTo>
                  <a:cubicBezTo>
                    <a:pt x="363" y="3160"/>
                    <a:pt x="353" y="3152"/>
                    <a:pt x="339" y="3157"/>
                  </a:cubicBezTo>
                  <a:lnTo>
                    <a:pt x="339" y="3157"/>
                  </a:lnTo>
                  <a:cubicBezTo>
                    <a:pt x="297" y="3172"/>
                    <a:pt x="269" y="3217"/>
                    <a:pt x="278" y="3262"/>
                  </a:cubicBezTo>
                  <a:lnTo>
                    <a:pt x="278" y="3262"/>
                  </a:lnTo>
                  <a:cubicBezTo>
                    <a:pt x="287" y="3307"/>
                    <a:pt x="330" y="3332"/>
                    <a:pt x="374" y="3323"/>
                  </a:cubicBezTo>
                  <a:lnTo>
                    <a:pt x="374" y="3323"/>
                  </a:lnTo>
                  <a:cubicBezTo>
                    <a:pt x="391" y="3320"/>
                    <a:pt x="406" y="3312"/>
                    <a:pt x="418" y="3302"/>
                  </a:cubicBezTo>
                  <a:lnTo>
                    <a:pt x="418" y="3302"/>
                  </a:lnTo>
                  <a:cubicBezTo>
                    <a:pt x="456" y="3312"/>
                    <a:pt x="509" y="3292"/>
                    <a:pt x="545" y="3282"/>
                  </a:cubicBezTo>
                  <a:lnTo>
                    <a:pt x="545" y="3282"/>
                  </a:lnTo>
                  <a:cubicBezTo>
                    <a:pt x="672" y="3245"/>
                    <a:pt x="794" y="3188"/>
                    <a:pt x="910" y="3122"/>
                  </a:cubicBezTo>
                  <a:lnTo>
                    <a:pt x="910" y="3122"/>
                  </a:lnTo>
                  <a:cubicBezTo>
                    <a:pt x="1004" y="3166"/>
                    <a:pt x="1095" y="3217"/>
                    <a:pt x="1182" y="3276"/>
                  </a:cubicBezTo>
                  <a:lnTo>
                    <a:pt x="1182" y="3276"/>
                  </a:lnTo>
                  <a:cubicBezTo>
                    <a:pt x="1221" y="3536"/>
                    <a:pt x="1256" y="3796"/>
                    <a:pt x="1282" y="4058"/>
                  </a:cubicBezTo>
                  <a:lnTo>
                    <a:pt x="1282" y="4058"/>
                  </a:lnTo>
                  <a:cubicBezTo>
                    <a:pt x="1198" y="3954"/>
                    <a:pt x="1103" y="3860"/>
                    <a:pt x="997" y="3777"/>
                  </a:cubicBezTo>
                  <a:lnTo>
                    <a:pt x="997" y="3777"/>
                  </a:lnTo>
                  <a:cubicBezTo>
                    <a:pt x="968" y="3724"/>
                    <a:pt x="942" y="3669"/>
                    <a:pt x="920" y="3614"/>
                  </a:cubicBezTo>
                  <a:lnTo>
                    <a:pt x="920" y="3614"/>
                  </a:lnTo>
                  <a:cubicBezTo>
                    <a:pt x="959" y="3585"/>
                    <a:pt x="969" y="3518"/>
                    <a:pt x="924" y="3485"/>
                  </a:cubicBezTo>
                  <a:lnTo>
                    <a:pt x="924" y="3485"/>
                  </a:lnTo>
                  <a:cubicBezTo>
                    <a:pt x="915" y="3478"/>
                    <a:pt x="904" y="3474"/>
                    <a:pt x="892" y="3473"/>
                  </a:cubicBezTo>
                  <a:lnTo>
                    <a:pt x="892" y="3473"/>
                  </a:lnTo>
                  <a:cubicBezTo>
                    <a:pt x="904" y="3454"/>
                    <a:pt x="874" y="3427"/>
                    <a:pt x="852" y="3445"/>
                  </a:cubicBezTo>
                  <a:lnTo>
                    <a:pt x="852" y="3445"/>
                  </a:lnTo>
                  <a:cubicBezTo>
                    <a:pt x="819" y="3471"/>
                    <a:pt x="787" y="3504"/>
                    <a:pt x="793" y="3549"/>
                  </a:cubicBezTo>
                  <a:lnTo>
                    <a:pt x="793" y="3549"/>
                  </a:lnTo>
                  <a:cubicBezTo>
                    <a:pt x="797" y="3587"/>
                    <a:pt x="824" y="3617"/>
                    <a:pt x="861" y="3626"/>
                  </a:cubicBezTo>
                  <a:lnTo>
                    <a:pt x="861" y="3626"/>
                  </a:lnTo>
                  <a:cubicBezTo>
                    <a:pt x="865" y="3627"/>
                    <a:pt x="868" y="3627"/>
                    <a:pt x="872" y="3627"/>
                  </a:cubicBezTo>
                  <a:lnTo>
                    <a:pt x="872" y="3627"/>
                  </a:lnTo>
                  <a:cubicBezTo>
                    <a:pt x="872" y="3629"/>
                    <a:pt x="873" y="3631"/>
                    <a:pt x="873" y="3632"/>
                  </a:cubicBezTo>
                  <a:lnTo>
                    <a:pt x="873" y="3632"/>
                  </a:lnTo>
                  <a:cubicBezTo>
                    <a:pt x="873" y="3642"/>
                    <a:pt x="877" y="3648"/>
                    <a:pt x="883" y="3652"/>
                  </a:cubicBezTo>
                  <a:lnTo>
                    <a:pt x="883" y="3652"/>
                  </a:lnTo>
                  <a:cubicBezTo>
                    <a:pt x="897" y="3687"/>
                    <a:pt x="913" y="3722"/>
                    <a:pt x="930" y="3756"/>
                  </a:cubicBezTo>
                  <a:lnTo>
                    <a:pt x="930" y="3756"/>
                  </a:lnTo>
                  <a:cubicBezTo>
                    <a:pt x="880" y="3760"/>
                    <a:pt x="831" y="3765"/>
                    <a:pt x="782" y="3770"/>
                  </a:cubicBezTo>
                  <a:lnTo>
                    <a:pt x="782" y="3770"/>
                  </a:lnTo>
                  <a:cubicBezTo>
                    <a:pt x="771" y="3759"/>
                    <a:pt x="756" y="3752"/>
                    <a:pt x="741" y="3750"/>
                  </a:cubicBezTo>
                  <a:lnTo>
                    <a:pt x="741" y="3750"/>
                  </a:lnTo>
                  <a:cubicBezTo>
                    <a:pt x="738" y="3745"/>
                    <a:pt x="733" y="3740"/>
                    <a:pt x="726" y="3737"/>
                  </a:cubicBezTo>
                  <a:lnTo>
                    <a:pt x="726" y="3737"/>
                  </a:lnTo>
                  <a:cubicBezTo>
                    <a:pt x="682" y="3719"/>
                    <a:pt x="652" y="3781"/>
                    <a:pt x="645" y="3816"/>
                  </a:cubicBezTo>
                  <a:lnTo>
                    <a:pt x="645" y="3816"/>
                  </a:lnTo>
                  <a:cubicBezTo>
                    <a:pt x="638" y="3853"/>
                    <a:pt x="663" y="3887"/>
                    <a:pt x="696" y="3902"/>
                  </a:cubicBezTo>
                  <a:lnTo>
                    <a:pt x="696" y="3902"/>
                  </a:lnTo>
                  <a:cubicBezTo>
                    <a:pt x="758" y="3930"/>
                    <a:pt x="809" y="3873"/>
                    <a:pt x="803" y="3816"/>
                  </a:cubicBezTo>
                  <a:lnTo>
                    <a:pt x="803" y="3816"/>
                  </a:lnTo>
                  <a:cubicBezTo>
                    <a:pt x="847" y="3812"/>
                    <a:pt x="892" y="3808"/>
                    <a:pt x="937" y="3804"/>
                  </a:cubicBezTo>
                  <a:lnTo>
                    <a:pt x="937" y="3804"/>
                  </a:lnTo>
                  <a:cubicBezTo>
                    <a:pt x="940" y="3803"/>
                    <a:pt x="943" y="3802"/>
                    <a:pt x="946" y="3801"/>
                  </a:cubicBezTo>
                  <a:lnTo>
                    <a:pt x="946" y="3801"/>
                  </a:lnTo>
                  <a:cubicBezTo>
                    <a:pt x="944" y="3803"/>
                    <a:pt x="943" y="3806"/>
                    <a:pt x="941" y="3809"/>
                  </a:cubicBezTo>
                  <a:lnTo>
                    <a:pt x="941" y="3809"/>
                  </a:lnTo>
                  <a:cubicBezTo>
                    <a:pt x="932" y="3831"/>
                    <a:pt x="923" y="3854"/>
                    <a:pt x="913" y="3877"/>
                  </a:cubicBezTo>
                  <a:lnTo>
                    <a:pt x="913" y="3877"/>
                  </a:lnTo>
                  <a:cubicBezTo>
                    <a:pt x="908" y="3889"/>
                    <a:pt x="918" y="3904"/>
                    <a:pt x="930" y="3907"/>
                  </a:cubicBezTo>
                  <a:lnTo>
                    <a:pt x="930" y="3907"/>
                  </a:lnTo>
                  <a:cubicBezTo>
                    <a:pt x="944" y="3911"/>
                    <a:pt x="955" y="3902"/>
                    <a:pt x="960" y="3890"/>
                  </a:cubicBezTo>
                  <a:lnTo>
                    <a:pt x="960" y="3890"/>
                  </a:lnTo>
                  <a:cubicBezTo>
                    <a:pt x="968" y="3871"/>
                    <a:pt x="975" y="3853"/>
                    <a:pt x="983" y="3836"/>
                  </a:cubicBezTo>
                  <a:lnTo>
                    <a:pt x="983" y="3836"/>
                  </a:lnTo>
                  <a:cubicBezTo>
                    <a:pt x="986" y="3836"/>
                    <a:pt x="989" y="3836"/>
                    <a:pt x="992" y="3835"/>
                  </a:cubicBezTo>
                  <a:lnTo>
                    <a:pt x="992" y="3835"/>
                  </a:lnTo>
                  <a:cubicBezTo>
                    <a:pt x="1100" y="3923"/>
                    <a:pt x="1197" y="4023"/>
                    <a:pt x="1281" y="4135"/>
                  </a:cubicBezTo>
                  <a:lnTo>
                    <a:pt x="1281" y="4135"/>
                  </a:lnTo>
                  <a:cubicBezTo>
                    <a:pt x="1284" y="4138"/>
                    <a:pt x="1287" y="4141"/>
                    <a:pt x="1291" y="4143"/>
                  </a:cubicBezTo>
                  <a:lnTo>
                    <a:pt x="1291" y="4143"/>
                  </a:lnTo>
                  <a:cubicBezTo>
                    <a:pt x="1301" y="4250"/>
                    <a:pt x="1310" y="4357"/>
                    <a:pt x="1318" y="4464"/>
                  </a:cubicBezTo>
                  <a:lnTo>
                    <a:pt x="1318" y="4464"/>
                  </a:lnTo>
                  <a:cubicBezTo>
                    <a:pt x="1320" y="4496"/>
                    <a:pt x="1368" y="4496"/>
                    <a:pt x="1367" y="4464"/>
                  </a:cubicBezTo>
                  <a:lnTo>
                    <a:pt x="1367" y="4464"/>
                  </a:lnTo>
                  <a:cubicBezTo>
                    <a:pt x="1354" y="4277"/>
                    <a:pt x="1336" y="4091"/>
                    <a:pt x="1315" y="3905"/>
                  </a:cubicBezTo>
                  <a:lnTo>
                    <a:pt x="1315" y="3905"/>
                  </a:lnTo>
                  <a:cubicBezTo>
                    <a:pt x="1322" y="3903"/>
                    <a:pt x="1329" y="3898"/>
                    <a:pt x="1332" y="3889"/>
                  </a:cubicBezTo>
                  <a:lnTo>
                    <a:pt x="1332" y="3889"/>
                  </a:lnTo>
                  <a:cubicBezTo>
                    <a:pt x="1335" y="3876"/>
                    <a:pt x="1338" y="3864"/>
                    <a:pt x="1341" y="3851"/>
                  </a:cubicBezTo>
                  <a:lnTo>
                    <a:pt x="1341" y="3851"/>
                  </a:lnTo>
                  <a:cubicBezTo>
                    <a:pt x="1422" y="3753"/>
                    <a:pt x="1507" y="3660"/>
                    <a:pt x="1597" y="3571"/>
                  </a:cubicBezTo>
                  <a:lnTo>
                    <a:pt x="1597" y="3571"/>
                  </a:lnTo>
                  <a:cubicBezTo>
                    <a:pt x="1624" y="3587"/>
                    <a:pt x="1652" y="3603"/>
                    <a:pt x="1680" y="3619"/>
                  </a:cubicBezTo>
                  <a:lnTo>
                    <a:pt x="1680" y="3619"/>
                  </a:lnTo>
                  <a:cubicBezTo>
                    <a:pt x="1680" y="3623"/>
                    <a:pt x="1680" y="3627"/>
                    <a:pt x="1680" y="3631"/>
                  </a:cubicBezTo>
                  <a:lnTo>
                    <a:pt x="1680" y="3631"/>
                  </a:lnTo>
                  <a:cubicBezTo>
                    <a:pt x="1687" y="3659"/>
                    <a:pt x="1718" y="3672"/>
                    <a:pt x="1744" y="3665"/>
                  </a:cubicBezTo>
                  <a:lnTo>
                    <a:pt x="1744" y="3665"/>
                  </a:lnTo>
                  <a:cubicBezTo>
                    <a:pt x="1768" y="3659"/>
                    <a:pt x="1786" y="3632"/>
                    <a:pt x="1783" y="3607"/>
                  </a:cubicBezTo>
                  <a:lnTo>
                    <a:pt x="1783" y="3607"/>
                  </a:lnTo>
                  <a:cubicBezTo>
                    <a:pt x="1780" y="3581"/>
                    <a:pt x="1758" y="3562"/>
                    <a:pt x="1731" y="3564"/>
                  </a:cubicBezTo>
                  <a:lnTo>
                    <a:pt x="1731" y="3564"/>
                  </a:lnTo>
                  <a:cubicBezTo>
                    <a:pt x="1720" y="3566"/>
                    <a:pt x="1710" y="3569"/>
                    <a:pt x="1703" y="3576"/>
                  </a:cubicBezTo>
                  <a:lnTo>
                    <a:pt x="1703" y="3576"/>
                  </a:lnTo>
                  <a:cubicBezTo>
                    <a:pt x="1686" y="3567"/>
                    <a:pt x="1670" y="3557"/>
                    <a:pt x="1653" y="3548"/>
                  </a:cubicBezTo>
                  <a:lnTo>
                    <a:pt x="1653" y="3548"/>
                  </a:lnTo>
                  <a:cubicBezTo>
                    <a:pt x="1726" y="3515"/>
                    <a:pt x="1797" y="3478"/>
                    <a:pt x="1865" y="3437"/>
                  </a:cubicBezTo>
                  <a:lnTo>
                    <a:pt x="1865" y="3437"/>
                  </a:lnTo>
                  <a:cubicBezTo>
                    <a:pt x="1900" y="3467"/>
                    <a:pt x="1956" y="3471"/>
                    <a:pt x="1997" y="3454"/>
                  </a:cubicBezTo>
                  <a:lnTo>
                    <a:pt x="1997" y="3454"/>
                  </a:lnTo>
                  <a:cubicBezTo>
                    <a:pt x="2062" y="3425"/>
                    <a:pt x="2072" y="3334"/>
                    <a:pt x="2044" y="3277"/>
                  </a:cubicBezTo>
                  <a:lnTo>
                    <a:pt x="2044" y="3277"/>
                  </a:lnTo>
                  <a:cubicBezTo>
                    <a:pt x="2013" y="3213"/>
                    <a:pt x="1955" y="3227"/>
                    <a:pt x="1912" y="3264"/>
                  </a:cubicBezTo>
                  <a:lnTo>
                    <a:pt x="1912" y="3264"/>
                  </a:lnTo>
                  <a:cubicBezTo>
                    <a:pt x="1857" y="3276"/>
                    <a:pt x="1822" y="3338"/>
                    <a:pt x="1838" y="3394"/>
                  </a:cubicBezTo>
                  <a:lnTo>
                    <a:pt x="1838" y="3394"/>
                  </a:lnTo>
                  <a:cubicBezTo>
                    <a:pt x="1838" y="3395"/>
                    <a:pt x="1838" y="3396"/>
                    <a:pt x="1838" y="3397"/>
                  </a:cubicBezTo>
                  <a:lnTo>
                    <a:pt x="1838" y="3397"/>
                  </a:lnTo>
                  <a:cubicBezTo>
                    <a:pt x="1779" y="3432"/>
                    <a:pt x="1719" y="3464"/>
                    <a:pt x="1657" y="3493"/>
                  </a:cubicBezTo>
                  <a:lnTo>
                    <a:pt x="1657" y="3493"/>
                  </a:lnTo>
                  <a:cubicBezTo>
                    <a:pt x="1673" y="3437"/>
                    <a:pt x="1684" y="3380"/>
                    <a:pt x="1693" y="3323"/>
                  </a:cubicBezTo>
                  <a:lnTo>
                    <a:pt x="1693" y="3323"/>
                  </a:lnTo>
                  <a:cubicBezTo>
                    <a:pt x="1718" y="3318"/>
                    <a:pt x="1741" y="3303"/>
                    <a:pt x="1755" y="3281"/>
                  </a:cubicBezTo>
                  <a:lnTo>
                    <a:pt x="1755" y="3281"/>
                  </a:lnTo>
                  <a:cubicBezTo>
                    <a:pt x="1779" y="3245"/>
                    <a:pt x="1764" y="3198"/>
                    <a:pt x="1739" y="3168"/>
                  </a:cubicBezTo>
                  <a:lnTo>
                    <a:pt x="1739" y="3168"/>
                  </a:lnTo>
                  <a:cubicBezTo>
                    <a:pt x="1729" y="3156"/>
                    <a:pt x="1708" y="3141"/>
                    <a:pt x="1691" y="3141"/>
                  </a:cubicBezTo>
                  <a:lnTo>
                    <a:pt x="1691" y="3141"/>
                  </a:lnTo>
                  <a:cubicBezTo>
                    <a:pt x="1678" y="3141"/>
                    <a:pt x="1665" y="3151"/>
                    <a:pt x="1654" y="3162"/>
                  </a:cubicBezTo>
                  <a:lnTo>
                    <a:pt x="1654" y="3162"/>
                  </a:lnTo>
                  <a:cubicBezTo>
                    <a:pt x="1652" y="3163"/>
                    <a:pt x="1650" y="3163"/>
                    <a:pt x="1648" y="3163"/>
                  </a:cubicBezTo>
                  <a:lnTo>
                    <a:pt x="1648" y="3163"/>
                  </a:lnTo>
                  <a:cubicBezTo>
                    <a:pt x="1578" y="3190"/>
                    <a:pt x="1576" y="3294"/>
                    <a:pt x="1644" y="3319"/>
                  </a:cubicBezTo>
                  <a:lnTo>
                    <a:pt x="1644" y="3319"/>
                  </a:lnTo>
                  <a:cubicBezTo>
                    <a:pt x="1635" y="3378"/>
                    <a:pt x="1623" y="3436"/>
                    <a:pt x="1606" y="3493"/>
                  </a:cubicBezTo>
                  <a:lnTo>
                    <a:pt x="1606" y="3493"/>
                  </a:lnTo>
                  <a:cubicBezTo>
                    <a:pt x="1499" y="3596"/>
                    <a:pt x="1399" y="3704"/>
                    <a:pt x="1305" y="3819"/>
                  </a:cubicBezTo>
                  <a:lnTo>
                    <a:pt x="1305" y="3819"/>
                  </a:lnTo>
                  <a:cubicBezTo>
                    <a:pt x="1283" y="3637"/>
                    <a:pt x="1258" y="3455"/>
                    <a:pt x="1231" y="3274"/>
                  </a:cubicBezTo>
                  <a:lnTo>
                    <a:pt x="1231" y="3274"/>
                  </a:lnTo>
                  <a:cubicBezTo>
                    <a:pt x="1234" y="3265"/>
                    <a:pt x="1234" y="3255"/>
                    <a:pt x="1227" y="3248"/>
                  </a:cubicBezTo>
                  <a:lnTo>
                    <a:pt x="1227" y="3248"/>
                  </a:lnTo>
                  <a:cubicBezTo>
                    <a:pt x="1220" y="3201"/>
                    <a:pt x="1213" y="3154"/>
                    <a:pt x="1206" y="3108"/>
                  </a:cubicBezTo>
                  <a:lnTo>
                    <a:pt x="1206" y="3108"/>
                  </a:lnTo>
                  <a:cubicBezTo>
                    <a:pt x="1204" y="3097"/>
                    <a:pt x="1202" y="3085"/>
                    <a:pt x="1200" y="3074"/>
                  </a:cubicBezTo>
                  <a:lnTo>
                    <a:pt x="1200" y="3074"/>
                  </a:lnTo>
                  <a:cubicBezTo>
                    <a:pt x="1209" y="3080"/>
                    <a:pt x="1222" y="3082"/>
                    <a:pt x="1232" y="3072"/>
                  </a:cubicBezTo>
                  <a:lnTo>
                    <a:pt x="1232" y="3072"/>
                  </a:lnTo>
                  <a:cubicBezTo>
                    <a:pt x="1350" y="2960"/>
                    <a:pt x="1468" y="2848"/>
                    <a:pt x="1585" y="2736"/>
                  </a:cubicBezTo>
                  <a:lnTo>
                    <a:pt x="1585" y="2736"/>
                  </a:lnTo>
                  <a:cubicBezTo>
                    <a:pt x="1656" y="2716"/>
                    <a:pt x="1726" y="2696"/>
                    <a:pt x="1798" y="2676"/>
                  </a:cubicBezTo>
                  <a:lnTo>
                    <a:pt x="1798" y="2676"/>
                  </a:lnTo>
                  <a:cubicBezTo>
                    <a:pt x="1832" y="2738"/>
                    <a:pt x="1923" y="2753"/>
                    <a:pt x="1974" y="2702"/>
                  </a:cubicBezTo>
                  <a:lnTo>
                    <a:pt x="1974" y="2702"/>
                  </a:lnTo>
                  <a:cubicBezTo>
                    <a:pt x="2023" y="2652"/>
                    <a:pt x="2001" y="2562"/>
                    <a:pt x="1944" y="2529"/>
                  </a:cubicBezTo>
                  <a:lnTo>
                    <a:pt x="1944" y="2529"/>
                  </a:lnTo>
                  <a:cubicBezTo>
                    <a:pt x="1933" y="2523"/>
                    <a:pt x="1922" y="2520"/>
                    <a:pt x="1911" y="2519"/>
                  </a:cubicBezTo>
                  <a:lnTo>
                    <a:pt x="1911" y="2519"/>
                  </a:lnTo>
                  <a:cubicBezTo>
                    <a:pt x="1910" y="2519"/>
                    <a:pt x="1909" y="2519"/>
                    <a:pt x="1908" y="2518"/>
                  </a:cubicBezTo>
                  <a:lnTo>
                    <a:pt x="1908" y="2518"/>
                  </a:lnTo>
                  <a:cubicBezTo>
                    <a:pt x="1845" y="2512"/>
                    <a:pt x="1786" y="2568"/>
                    <a:pt x="1785" y="2629"/>
                  </a:cubicBezTo>
                  <a:lnTo>
                    <a:pt x="1785" y="2629"/>
                  </a:lnTo>
                  <a:cubicBezTo>
                    <a:pt x="1730" y="2645"/>
                    <a:pt x="1675" y="2660"/>
                    <a:pt x="1620" y="2676"/>
                  </a:cubicBezTo>
                  <a:lnTo>
                    <a:pt x="1620" y="2676"/>
                  </a:lnTo>
                  <a:cubicBezTo>
                    <a:pt x="1637" y="2624"/>
                    <a:pt x="1650" y="2571"/>
                    <a:pt x="1659" y="2517"/>
                  </a:cubicBezTo>
                  <a:lnTo>
                    <a:pt x="1659" y="2517"/>
                  </a:lnTo>
                  <a:cubicBezTo>
                    <a:pt x="1680" y="2514"/>
                    <a:pt x="1700" y="2504"/>
                    <a:pt x="1714" y="2488"/>
                  </a:cubicBezTo>
                  <a:lnTo>
                    <a:pt x="1714" y="2488"/>
                  </a:lnTo>
                  <a:cubicBezTo>
                    <a:pt x="1750" y="2446"/>
                    <a:pt x="1733" y="2373"/>
                    <a:pt x="1679" y="2355"/>
                  </a:cubicBezTo>
                  <a:lnTo>
                    <a:pt x="1679" y="2355"/>
                  </a:lnTo>
                  <a:cubicBezTo>
                    <a:pt x="1637" y="2341"/>
                    <a:pt x="1592" y="2364"/>
                    <a:pt x="1577" y="2404"/>
                  </a:cubicBezTo>
                  <a:lnTo>
                    <a:pt x="1577" y="2404"/>
                  </a:lnTo>
                  <a:cubicBezTo>
                    <a:pt x="1567" y="2425"/>
                    <a:pt x="1566" y="2450"/>
                    <a:pt x="1577" y="2475"/>
                  </a:cubicBezTo>
                  <a:lnTo>
                    <a:pt x="1577" y="2475"/>
                  </a:lnTo>
                  <a:cubicBezTo>
                    <a:pt x="1584" y="2492"/>
                    <a:pt x="1596" y="2503"/>
                    <a:pt x="1611" y="2510"/>
                  </a:cubicBezTo>
                  <a:lnTo>
                    <a:pt x="1611" y="2510"/>
                  </a:lnTo>
                  <a:cubicBezTo>
                    <a:pt x="1600" y="2571"/>
                    <a:pt x="1585" y="2630"/>
                    <a:pt x="1564" y="2689"/>
                  </a:cubicBezTo>
                  <a:lnTo>
                    <a:pt x="1564" y="2689"/>
                  </a:lnTo>
                  <a:cubicBezTo>
                    <a:pt x="1564" y="2690"/>
                    <a:pt x="1564" y="2691"/>
                    <a:pt x="1564" y="2693"/>
                  </a:cubicBezTo>
                  <a:lnTo>
                    <a:pt x="1564" y="2693"/>
                  </a:lnTo>
                  <a:cubicBezTo>
                    <a:pt x="1562" y="2693"/>
                    <a:pt x="1561" y="2694"/>
                    <a:pt x="1560" y="2695"/>
                  </a:cubicBezTo>
                  <a:lnTo>
                    <a:pt x="1560" y="2695"/>
                  </a:lnTo>
                  <a:cubicBezTo>
                    <a:pt x="1557" y="2696"/>
                    <a:pt x="1555" y="2698"/>
                    <a:pt x="1553" y="2700"/>
                  </a:cubicBezTo>
                  <a:lnTo>
                    <a:pt x="1553" y="2700"/>
                  </a:lnTo>
                  <a:cubicBezTo>
                    <a:pt x="1434" y="2812"/>
                    <a:pt x="1316" y="2925"/>
                    <a:pt x="1197" y="3038"/>
                  </a:cubicBezTo>
                  <a:lnTo>
                    <a:pt x="1197" y="3038"/>
                  </a:lnTo>
                  <a:cubicBezTo>
                    <a:pt x="1197" y="3039"/>
                    <a:pt x="1196" y="3039"/>
                    <a:pt x="1196" y="3040"/>
                  </a:cubicBezTo>
                  <a:lnTo>
                    <a:pt x="1196" y="3040"/>
                  </a:lnTo>
                  <a:cubicBezTo>
                    <a:pt x="1181" y="2945"/>
                    <a:pt x="1166" y="2851"/>
                    <a:pt x="1151" y="2756"/>
                  </a:cubicBezTo>
                  <a:lnTo>
                    <a:pt x="1151" y="2756"/>
                  </a:lnTo>
                  <a:cubicBezTo>
                    <a:pt x="1159" y="2754"/>
                    <a:pt x="1165" y="2748"/>
                    <a:pt x="1167" y="2740"/>
                  </a:cubicBezTo>
                  <a:lnTo>
                    <a:pt x="1167" y="2740"/>
                  </a:lnTo>
                  <a:cubicBezTo>
                    <a:pt x="1172" y="2727"/>
                    <a:pt x="1177" y="2716"/>
                    <a:pt x="1181" y="2703"/>
                  </a:cubicBezTo>
                  <a:lnTo>
                    <a:pt x="1181" y="2703"/>
                  </a:lnTo>
                  <a:cubicBezTo>
                    <a:pt x="1182" y="2702"/>
                    <a:pt x="1183" y="2701"/>
                    <a:pt x="1185" y="2699"/>
                  </a:cubicBezTo>
                  <a:lnTo>
                    <a:pt x="1185" y="2699"/>
                  </a:lnTo>
                  <a:cubicBezTo>
                    <a:pt x="1301" y="2484"/>
                    <a:pt x="1443" y="2286"/>
                    <a:pt x="1611" y="2108"/>
                  </a:cubicBezTo>
                  <a:lnTo>
                    <a:pt x="1611" y="2108"/>
                  </a:lnTo>
                  <a:cubicBezTo>
                    <a:pt x="1612" y="2108"/>
                    <a:pt x="1612" y="2108"/>
                    <a:pt x="1613" y="2107"/>
                  </a:cubicBezTo>
                  <a:lnTo>
                    <a:pt x="1613" y="2107"/>
                  </a:lnTo>
                  <a:cubicBezTo>
                    <a:pt x="1768" y="2058"/>
                    <a:pt x="1908" y="1979"/>
                    <a:pt x="2032" y="1874"/>
                  </a:cubicBezTo>
                  <a:lnTo>
                    <a:pt x="2032" y="1874"/>
                  </a:lnTo>
                  <a:cubicBezTo>
                    <a:pt x="2037" y="1878"/>
                    <a:pt x="2042" y="1883"/>
                    <a:pt x="2048" y="1886"/>
                  </a:cubicBezTo>
                  <a:lnTo>
                    <a:pt x="2048" y="1886"/>
                  </a:lnTo>
                  <a:cubicBezTo>
                    <a:pt x="2051" y="1887"/>
                    <a:pt x="2053" y="1888"/>
                    <a:pt x="2056" y="1889"/>
                  </a:cubicBezTo>
                  <a:lnTo>
                    <a:pt x="2056" y="1889"/>
                  </a:lnTo>
                  <a:cubicBezTo>
                    <a:pt x="2070" y="1900"/>
                    <a:pt x="2092" y="1902"/>
                    <a:pt x="2107" y="1891"/>
                  </a:cubicBezTo>
                  <a:lnTo>
                    <a:pt x="2107" y="1891"/>
                  </a:lnTo>
                  <a:cubicBezTo>
                    <a:pt x="2108" y="1890"/>
                    <a:pt x="2108" y="1889"/>
                    <a:pt x="2109" y="1888"/>
                  </a:cubicBezTo>
                  <a:lnTo>
                    <a:pt x="2109" y="1888"/>
                  </a:lnTo>
                  <a:cubicBezTo>
                    <a:pt x="2165" y="1887"/>
                    <a:pt x="2217" y="1843"/>
                    <a:pt x="2224" y="1779"/>
                  </a:cubicBezTo>
                  <a:lnTo>
                    <a:pt x="2224" y="1779"/>
                  </a:lnTo>
                  <a:cubicBezTo>
                    <a:pt x="2235" y="1678"/>
                    <a:pt x="2128" y="1630"/>
                    <a:pt x="2046" y="1667"/>
                  </a:cubicBezTo>
                  <a:close/>
                </a:path>
              </a:pathLst>
            </a:custGeom>
            <a:solidFill>
              <a:schemeClr val="accent6"/>
            </a:solidFill>
            <a:ln>
              <a:noFill/>
            </a:ln>
            <a:effectLst/>
          </p:spPr>
          <p:txBody>
            <a:bodyPr wrap="none" anchor="ctr"/>
            <a:lstStyle/>
            <a:p>
              <a:endParaRPr lang="es-ES_tradnl" sz="919"/>
            </a:p>
          </p:txBody>
        </p:sp>
        <p:grpSp>
          <p:nvGrpSpPr>
            <p:cNvPr id="30" name="Group 29">
              <a:extLst>
                <a:ext uri="{FF2B5EF4-FFF2-40B4-BE49-F238E27FC236}">
                  <a16:creationId xmlns:a16="http://schemas.microsoft.com/office/drawing/2014/main" id="{07BD79E1-B58B-1E48-8B1D-39B5AF54AB93}"/>
                </a:ext>
              </a:extLst>
            </p:cNvPr>
            <p:cNvGrpSpPr/>
            <p:nvPr/>
          </p:nvGrpSpPr>
          <p:grpSpPr>
            <a:xfrm rot="759599">
              <a:off x="3899396" y="4553531"/>
              <a:ext cx="1161709" cy="1195507"/>
              <a:chOff x="4762101" y="3958616"/>
              <a:chExt cx="594062" cy="611345"/>
            </a:xfrm>
            <a:solidFill>
              <a:schemeClr val="accent4"/>
            </a:solidFill>
          </p:grpSpPr>
          <p:sp>
            <p:nvSpPr>
              <p:cNvPr id="123" name="Freeform 404">
                <a:extLst>
                  <a:ext uri="{FF2B5EF4-FFF2-40B4-BE49-F238E27FC236}">
                    <a16:creationId xmlns:a16="http://schemas.microsoft.com/office/drawing/2014/main" id="{9C1A7068-F2BD-1642-825D-4FE6329511A5}"/>
                  </a:ext>
                </a:extLst>
              </p:cNvPr>
              <p:cNvSpPr>
                <a:spLocks noChangeArrowheads="1"/>
              </p:cNvSpPr>
              <p:nvPr/>
            </p:nvSpPr>
            <p:spPr bwMode="auto">
              <a:xfrm>
                <a:off x="4822587" y="4000741"/>
                <a:ext cx="533576" cy="569220"/>
              </a:xfrm>
              <a:custGeom>
                <a:avLst/>
                <a:gdLst>
                  <a:gd name="T0" fmla="*/ 1891 w 2180"/>
                  <a:gd name="T1" fmla="*/ 347 h 2322"/>
                  <a:gd name="T2" fmla="*/ 1634 w 2180"/>
                  <a:gd name="T3" fmla="*/ 101 h 2322"/>
                  <a:gd name="T4" fmla="*/ 1753 w 2180"/>
                  <a:gd name="T5" fmla="*/ 186 h 2322"/>
                  <a:gd name="T6" fmla="*/ 1963 w 2180"/>
                  <a:gd name="T7" fmla="*/ 212 h 2322"/>
                  <a:gd name="T8" fmla="*/ 1851 w 2180"/>
                  <a:gd name="T9" fmla="*/ 319 h 2322"/>
                  <a:gd name="T10" fmla="*/ 1803 w 2180"/>
                  <a:gd name="T11" fmla="*/ 329 h 2322"/>
                  <a:gd name="T12" fmla="*/ 1770 w 2180"/>
                  <a:gd name="T13" fmla="*/ 323 h 2322"/>
                  <a:gd name="T14" fmla="*/ 1760 w 2180"/>
                  <a:gd name="T15" fmla="*/ 261 h 2322"/>
                  <a:gd name="T16" fmla="*/ 1753 w 2180"/>
                  <a:gd name="T17" fmla="*/ 186 h 2322"/>
                  <a:gd name="T18" fmla="*/ 1022 w 2180"/>
                  <a:gd name="T19" fmla="*/ 241 h 2322"/>
                  <a:gd name="T20" fmla="*/ 1259 w 2180"/>
                  <a:gd name="T21" fmla="*/ 312 h 2322"/>
                  <a:gd name="T22" fmla="*/ 1202 w 2180"/>
                  <a:gd name="T23" fmla="*/ 302 h 2322"/>
                  <a:gd name="T24" fmla="*/ 1170 w 2180"/>
                  <a:gd name="T25" fmla="*/ 292 h 2322"/>
                  <a:gd name="T26" fmla="*/ 1131 w 2180"/>
                  <a:gd name="T27" fmla="*/ 319 h 2322"/>
                  <a:gd name="T28" fmla="*/ 1147 w 2180"/>
                  <a:gd name="T29" fmla="*/ 507 h 2322"/>
                  <a:gd name="T30" fmla="*/ 1352 w 2180"/>
                  <a:gd name="T31" fmla="*/ 330 h 2322"/>
                  <a:gd name="T32" fmla="*/ 976 w 2180"/>
                  <a:gd name="T33" fmla="*/ 1281 h 2322"/>
                  <a:gd name="T34" fmla="*/ 956 w 2180"/>
                  <a:gd name="T35" fmla="*/ 1338 h 2322"/>
                  <a:gd name="T36" fmla="*/ 1057 w 2180"/>
                  <a:gd name="T37" fmla="*/ 1304 h 2322"/>
                  <a:gd name="T38" fmla="*/ 1164 w 2180"/>
                  <a:gd name="T39" fmla="*/ 1338 h 2322"/>
                  <a:gd name="T40" fmla="*/ 1057 w 2180"/>
                  <a:gd name="T41" fmla="*/ 1304 h 2322"/>
                  <a:gd name="T42" fmla="*/ 1064 w 2180"/>
                  <a:gd name="T43" fmla="*/ 1425 h 2322"/>
                  <a:gd name="T44" fmla="*/ 1052 w 2180"/>
                  <a:gd name="T45" fmla="*/ 1455 h 2322"/>
                  <a:gd name="T46" fmla="*/ 75 w 2180"/>
                  <a:gd name="T47" fmla="*/ 820 h 2322"/>
                  <a:gd name="T48" fmla="*/ 304 w 2180"/>
                  <a:gd name="T49" fmla="*/ 1205 h 2322"/>
                  <a:gd name="T50" fmla="*/ 194 w 2180"/>
                  <a:gd name="T51" fmla="*/ 713 h 2322"/>
                  <a:gd name="T52" fmla="*/ 250 w 2180"/>
                  <a:gd name="T53" fmla="*/ 652 h 2322"/>
                  <a:gd name="T54" fmla="*/ 247 w 2180"/>
                  <a:gd name="T55" fmla="*/ 912 h 2322"/>
                  <a:gd name="T56" fmla="*/ 300 w 2180"/>
                  <a:gd name="T57" fmla="*/ 706 h 2322"/>
                  <a:gd name="T58" fmla="*/ 310 w 2180"/>
                  <a:gd name="T59" fmla="*/ 638 h 2322"/>
                  <a:gd name="T60" fmla="*/ 308 w 2180"/>
                  <a:gd name="T61" fmla="*/ 1035 h 2322"/>
                  <a:gd name="T62" fmla="*/ 170 w 2180"/>
                  <a:gd name="T63" fmla="*/ 820 h 2322"/>
                  <a:gd name="T64" fmla="*/ 445 w 2180"/>
                  <a:gd name="T65" fmla="*/ 1094 h 2322"/>
                  <a:gd name="T66" fmla="*/ 418 w 2180"/>
                  <a:gd name="T67" fmla="*/ 992 h 2322"/>
                  <a:gd name="T68" fmla="*/ 365 w 2180"/>
                  <a:gd name="T69" fmla="*/ 1145 h 2322"/>
                  <a:gd name="T70" fmla="*/ 2121 w 2180"/>
                  <a:gd name="T71" fmla="*/ 147 h 2322"/>
                  <a:gd name="T72" fmla="*/ 2015 w 2180"/>
                  <a:gd name="T73" fmla="*/ 205 h 2322"/>
                  <a:gd name="T74" fmla="*/ 1647 w 2180"/>
                  <a:gd name="T75" fmla="*/ 41 h 2322"/>
                  <a:gd name="T76" fmla="*/ 1604 w 2180"/>
                  <a:gd name="T77" fmla="*/ 51 h 2322"/>
                  <a:gd name="T78" fmla="*/ 786 w 2180"/>
                  <a:gd name="T79" fmla="*/ 1152 h 2322"/>
                  <a:gd name="T80" fmla="*/ 1289 w 2180"/>
                  <a:gd name="T81" fmla="*/ 527 h 2322"/>
                  <a:gd name="T82" fmla="*/ 1310 w 2180"/>
                  <a:gd name="T83" fmla="*/ 291 h 2322"/>
                  <a:gd name="T84" fmla="*/ 1085 w 2180"/>
                  <a:gd name="T85" fmla="*/ 238 h 2322"/>
                  <a:gd name="T86" fmla="*/ 995 w 2180"/>
                  <a:gd name="T87" fmla="*/ 195 h 2322"/>
                  <a:gd name="T88" fmla="*/ 631 w 2180"/>
                  <a:gd name="T89" fmla="*/ 1654 h 2322"/>
                  <a:gd name="T90" fmla="*/ 388 w 2180"/>
                  <a:gd name="T91" fmla="*/ 1210 h 2322"/>
                  <a:gd name="T92" fmla="*/ 559 w 2180"/>
                  <a:gd name="T93" fmla="*/ 652 h 2322"/>
                  <a:gd name="T94" fmla="*/ 259 w 2180"/>
                  <a:gd name="T95" fmla="*/ 596 h 2322"/>
                  <a:gd name="T96" fmla="*/ 60 w 2180"/>
                  <a:gd name="T97" fmla="*/ 749 h 2322"/>
                  <a:gd name="T98" fmla="*/ 3 w 2180"/>
                  <a:gd name="T99" fmla="*/ 962 h 2322"/>
                  <a:gd name="T100" fmla="*/ 12 w 2180"/>
                  <a:gd name="T101" fmla="*/ 991 h 2322"/>
                  <a:gd name="T102" fmla="*/ 328 w 2180"/>
                  <a:gd name="T103" fmla="*/ 1247 h 2322"/>
                  <a:gd name="T104" fmla="*/ 620 w 2180"/>
                  <a:gd name="T105" fmla="*/ 1715 h 2322"/>
                  <a:gd name="T106" fmla="*/ 669 w 2180"/>
                  <a:gd name="T107" fmla="*/ 1722 h 2322"/>
                  <a:gd name="T108" fmla="*/ 1100 w 2180"/>
                  <a:gd name="T109" fmla="*/ 1506 h 2322"/>
                  <a:gd name="T110" fmla="*/ 1239 w 2180"/>
                  <a:gd name="T111" fmla="*/ 1348 h 2322"/>
                  <a:gd name="T112" fmla="*/ 1147 w 2180"/>
                  <a:gd name="T113" fmla="*/ 1223 h 2322"/>
                  <a:gd name="T114" fmla="*/ 970 w 2180"/>
                  <a:gd name="T115" fmla="*/ 1227 h 2322"/>
                  <a:gd name="T116" fmla="*/ 854 w 2180"/>
                  <a:gd name="T117" fmla="*/ 1570 h 2322"/>
                  <a:gd name="T118" fmla="*/ 1282 w 2180"/>
                  <a:gd name="T119" fmla="*/ 986 h 2322"/>
                  <a:gd name="T120" fmla="*/ 1928 w 2180"/>
                  <a:gd name="T121" fmla="*/ 473 h 2322"/>
                  <a:gd name="T122" fmla="*/ 2145 w 2180"/>
                  <a:gd name="T123" fmla="*/ 193 h 2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80" h="2322">
                    <a:moveTo>
                      <a:pt x="1988" y="339"/>
                    </a:moveTo>
                    <a:lnTo>
                      <a:pt x="1988" y="339"/>
                    </a:lnTo>
                    <a:cubicBezTo>
                      <a:pt x="1946" y="391"/>
                      <a:pt x="1842" y="516"/>
                      <a:pt x="1758" y="534"/>
                    </a:cubicBezTo>
                    <a:lnTo>
                      <a:pt x="1758" y="534"/>
                    </a:lnTo>
                    <a:cubicBezTo>
                      <a:pt x="1794" y="466"/>
                      <a:pt x="1832" y="401"/>
                      <a:pt x="1891" y="347"/>
                    </a:cubicBezTo>
                    <a:lnTo>
                      <a:pt x="1891" y="347"/>
                    </a:lnTo>
                    <a:cubicBezTo>
                      <a:pt x="1936" y="306"/>
                      <a:pt x="1991" y="272"/>
                      <a:pt x="2048" y="242"/>
                    </a:cubicBezTo>
                    <a:lnTo>
                      <a:pt x="2048" y="242"/>
                    </a:lnTo>
                    <a:cubicBezTo>
                      <a:pt x="2028" y="276"/>
                      <a:pt x="2010" y="311"/>
                      <a:pt x="1988" y="339"/>
                    </a:cubicBezTo>
                    <a:close/>
                    <a:moveTo>
                      <a:pt x="1634" y="101"/>
                    </a:moveTo>
                    <a:lnTo>
                      <a:pt x="1634" y="101"/>
                    </a:lnTo>
                    <a:cubicBezTo>
                      <a:pt x="1735" y="228"/>
                      <a:pt x="1713" y="369"/>
                      <a:pt x="1694" y="521"/>
                    </a:cubicBezTo>
                    <a:lnTo>
                      <a:pt x="1694" y="521"/>
                    </a:lnTo>
                    <a:cubicBezTo>
                      <a:pt x="1596" y="403"/>
                      <a:pt x="1573" y="242"/>
                      <a:pt x="1634" y="101"/>
                    </a:cubicBezTo>
                    <a:close/>
                    <a:moveTo>
                      <a:pt x="1753" y="186"/>
                    </a:moveTo>
                    <a:lnTo>
                      <a:pt x="1753" y="186"/>
                    </a:lnTo>
                    <a:cubicBezTo>
                      <a:pt x="1768" y="125"/>
                      <a:pt x="1808" y="77"/>
                      <a:pt x="1869" y="59"/>
                    </a:cubicBezTo>
                    <a:lnTo>
                      <a:pt x="1869" y="59"/>
                    </a:lnTo>
                    <a:cubicBezTo>
                      <a:pt x="1962" y="30"/>
                      <a:pt x="1983" y="151"/>
                      <a:pt x="1963" y="212"/>
                    </a:cubicBezTo>
                    <a:lnTo>
                      <a:pt x="1963" y="212"/>
                    </a:lnTo>
                    <a:cubicBezTo>
                      <a:pt x="1960" y="221"/>
                      <a:pt x="1962" y="228"/>
                      <a:pt x="1966" y="234"/>
                    </a:cubicBezTo>
                    <a:lnTo>
                      <a:pt x="1966" y="234"/>
                    </a:lnTo>
                    <a:cubicBezTo>
                      <a:pt x="1935" y="253"/>
                      <a:pt x="1904" y="274"/>
                      <a:pt x="1876" y="297"/>
                    </a:cubicBezTo>
                    <a:lnTo>
                      <a:pt x="1876" y="297"/>
                    </a:lnTo>
                    <a:cubicBezTo>
                      <a:pt x="1867" y="304"/>
                      <a:pt x="1859" y="312"/>
                      <a:pt x="1851" y="319"/>
                    </a:cubicBezTo>
                    <a:lnTo>
                      <a:pt x="1851" y="319"/>
                    </a:lnTo>
                    <a:cubicBezTo>
                      <a:pt x="1857" y="304"/>
                      <a:pt x="1837" y="286"/>
                      <a:pt x="1825" y="301"/>
                    </a:cubicBezTo>
                    <a:lnTo>
                      <a:pt x="1825" y="301"/>
                    </a:lnTo>
                    <a:cubicBezTo>
                      <a:pt x="1818" y="310"/>
                      <a:pt x="1810" y="319"/>
                      <a:pt x="1803" y="329"/>
                    </a:cubicBezTo>
                    <a:lnTo>
                      <a:pt x="1803" y="329"/>
                    </a:lnTo>
                    <a:cubicBezTo>
                      <a:pt x="1820" y="292"/>
                      <a:pt x="1838" y="256"/>
                      <a:pt x="1855" y="220"/>
                    </a:cubicBezTo>
                    <a:lnTo>
                      <a:pt x="1855" y="220"/>
                    </a:lnTo>
                    <a:cubicBezTo>
                      <a:pt x="1865" y="201"/>
                      <a:pt x="1837" y="184"/>
                      <a:pt x="1827" y="203"/>
                    </a:cubicBezTo>
                    <a:lnTo>
                      <a:pt x="1827" y="203"/>
                    </a:lnTo>
                    <a:cubicBezTo>
                      <a:pt x="1808" y="243"/>
                      <a:pt x="1788" y="283"/>
                      <a:pt x="1770" y="323"/>
                    </a:cubicBezTo>
                    <a:lnTo>
                      <a:pt x="1770" y="323"/>
                    </a:lnTo>
                    <a:cubicBezTo>
                      <a:pt x="1775" y="307"/>
                      <a:pt x="1781" y="292"/>
                      <a:pt x="1788" y="277"/>
                    </a:cubicBezTo>
                    <a:lnTo>
                      <a:pt x="1788" y="277"/>
                    </a:lnTo>
                    <a:cubicBezTo>
                      <a:pt x="1797" y="258"/>
                      <a:pt x="1770" y="242"/>
                      <a:pt x="1760" y="261"/>
                    </a:cubicBezTo>
                    <a:lnTo>
                      <a:pt x="1760" y="261"/>
                    </a:lnTo>
                    <a:cubicBezTo>
                      <a:pt x="1758" y="265"/>
                      <a:pt x="1756" y="270"/>
                      <a:pt x="1754" y="275"/>
                    </a:cubicBezTo>
                    <a:lnTo>
                      <a:pt x="1754" y="275"/>
                    </a:lnTo>
                    <a:cubicBezTo>
                      <a:pt x="1751" y="250"/>
                      <a:pt x="1747" y="226"/>
                      <a:pt x="1740" y="202"/>
                    </a:cubicBezTo>
                    <a:lnTo>
                      <a:pt x="1740" y="202"/>
                    </a:lnTo>
                    <a:cubicBezTo>
                      <a:pt x="1746" y="200"/>
                      <a:pt x="1751" y="194"/>
                      <a:pt x="1753" y="186"/>
                    </a:cubicBezTo>
                    <a:close/>
                    <a:moveTo>
                      <a:pt x="1022" y="241"/>
                    </a:moveTo>
                    <a:lnTo>
                      <a:pt x="1022" y="241"/>
                    </a:lnTo>
                    <a:cubicBezTo>
                      <a:pt x="1090" y="308"/>
                      <a:pt x="1118" y="402"/>
                      <a:pt x="1095" y="496"/>
                    </a:cubicBezTo>
                    <a:lnTo>
                      <a:pt x="1095" y="496"/>
                    </a:lnTo>
                    <a:cubicBezTo>
                      <a:pt x="999" y="443"/>
                      <a:pt x="970" y="333"/>
                      <a:pt x="1022" y="241"/>
                    </a:cubicBezTo>
                    <a:close/>
                    <a:moveTo>
                      <a:pt x="1129" y="286"/>
                    </a:moveTo>
                    <a:lnTo>
                      <a:pt x="1129" y="286"/>
                    </a:lnTo>
                    <a:cubicBezTo>
                      <a:pt x="1123" y="238"/>
                      <a:pt x="1162" y="204"/>
                      <a:pt x="1209" y="215"/>
                    </a:cubicBezTo>
                    <a:lnTo>
                      <a:pt x="1209" y="215"/>
                    </a:lnTo>
                    <a:cubicBezTo>
                      <a:pt x="1254" y="226"/>
                      <a:pt x="1267" y="272"/>
                      <a:pt x="1259" y="312"/>
                    </a:cubicBezTo>
                    <a:lnTo>
                      <a:pt x="1259" y="312"/>
                    </a:lnTo>
                    <a:cubicBezTo>
                      <a:pt x="1222" y="331"/>
                      <a:pt x="1189" y="357"/>
                      <a:pt x="1162" y="388"/>
                    </a:cubicBezTo>
                    <a:lnTo>
                      <a:pt x="1162" y="388"/>
                    </a:lnTo>
                    <a:cubicBezTo>
                      <a:pt x="1175" y="359"/>
                      <a:pt x="1189" y="331"/>
                      <a:pt x="1202" y="302"/>
                    </a:cubicBezTo>
                    <a:lnTo>
                      <a:pt x="1202" y="302"/>
                    </a:lnTo>
                    <a:cubicBezTo>
                      <a:pt x="1211" y="282"/>
                      <a:pt x="1182" y="266"/>
                      <a:pt x="1173" y="285"/>
                    </a:cubicBezTo>
                    <a:lnTo>
                      <a:pt x="1173" y="285"/>
                    </a:lnTo>
                    <a:cubicBezTo>
                      <a:pt x="1172" y="288"/>
                      <a:pt x="1171" y="291"/>
                      <a:pt x="1169" y="294"/>
                    </a:cubicBezTo>
                    <a:lnTo>
                      <a:pt x="1169" y="294"/>
                    </a:lnTo>
                    <a:cubicBezTo>
                      <a:pt x="1169" y="293"/>
                      <a:pt x="1169" y="293"/>
                      <a:pt x="1170" y="292"/>
                    </a:cubicBezTo>
                    <a:lnTo>
                      <a:pt x="1170" y="292"/>
                    </a:lnTo>
                    <a:cubicBezTo>
                      <a:pt x="1174" y="272"/>
                      <a:pt x="1143" y="263"/>
                      <a:pt x="1138" y="283"/>
                    </a:cubicBezTo>
                    <a:lnTo>
                      <a:pt x="1138" y="283"/>
                    </a:lnTo>
                    <a:cubicBezTo>
                      <a:pt x="1136" y="295"/>
                      <a:pt x="1133" y="307"/>
                      <a:pt x="1131" y="319"/>
                    </a:cubicBezTo>
                    <a:lnTo>
                      <a:pt x="1131" y="319"/>
                    </a:lnTo>
                    <a:cubicBezTo>
                      <a:pt x="1129" y="313"/>
                      <a:pt x="1127" y="308"/>
                      <a:pt x="1124" y="303"/>
                    </a:cubicBezTo>
                    <a:lnTo>
                      <a:pt x="1124" y="303"/>
                    </a:lnTo>
                    <a:cubicBezTo>
                      <a:pt x="1128" y="299"/>
                      <a:pt x="1130" y="293"/>
                      <a:pt x="1129" y="286"/>
                    </a:cubicBezTo>
                    <a:lnTo>
                      <a:pt x="1147" y="507"/>
                    </a:lnTo>
                    <a:lnTo>
                      <a:pt x="1147" y="507"/>
                    </a:lnTo>
                    <a:cubicBezTo>
                      <a:pt x="1171" y="441"/>
                      <a:pt x="1218" y="388"/>
                      <a:pt x="1278" y="357"/>
                    </a:cubicBezTo>
                    <a:lnTo>
                      <a:pt x="1278" y="357"/>
                    </a:lnTo>
                    <a:cubicBezTo>
                      <a:pt x="1286" y="357"/>
                      <a:pt x="1293" y="354"/>
                      <a:pt x="1299" y="347"/>
                    </a:cubicBezTo>
                    <a:lnTo>
                      <a:pt x="1299" y="347"/>
                    </a:lnTo>
                    <a:cubicBezTo>
                      <a:pt x="1316" y="339"/>
                      <a:pt x="1333" y="333"/>
                      <a:pt x="1352" y="330"/>
                    </a:cubicBezTo>
                    <a:lnTo>
                      <a:pt x="1352" y="330"/>
                    </a:lnTo>
                    <a:cubicBezTo>
                      <a:pt x="1322" y="423"/>
                      <a:pt x="1253" y="552"/>
                      <a:pt x="1147" y="507"/>
                    </a:cubicBezTo>
                    <a:lnTo>
                      <a:pt x="1129" y="286"/>
                    </a:lnTo>
                    <a:close/>
                    <a:moveTo>
                      <a:pt x="976" y="1281"/>
                    </a:moveTo>
                    <a:lnTo>
                      <a:pt x="976" y="1281"/>
                    </a:lnTo>
                    <a:cubicBezTo>
                      <a:pt x="1006" y="1314"/>
                      <a:pt x="1014" y="1362"/>
                      <a:pt x="996" y="1402"/>
                    </a:cubicBezTo>
                    <a:lnTo>
                      <a:pt x="996" y="1402"/>
                    </a:lnTo>
                    <a:cubicBezTo>
                      <a:pt x="990" y="1382"/>
                      <a:pt x="987" y="1361"/>
                      <a:pt x="988" y="1338"/>
                    </a:cubicBezTo>
                    <a:lnTo>
                      <a:pt x="988" y="1338"/>
                    </a:lnTo>
                    <a:cubicBezTo>
                      <a:pt x="990" y="1318"/>
                      <a:pt x="957" y="1318"/>
                      <a:pt x="956" y="1338"/>
                    </a:cubicBezTo>
                    <a:lnTo>
                      <a:pt x="956" y="1338"/>
                    </a:lnTo>
                    <a:cubicBezTo>
                      <a:pt x="955" y="1357"/>
                      <a:pt x="956" y="1375"/>
                      <a:pt x="960" y="1392"/>
                    </a:cubicBezTo>
                    <a:lnTo>
                      <a:pt x="960" y="1392"/>
                    </a:lnTo>
                    <a:cubicBezTo>
                      <a:pt x="935" y="1359"/>
                      <a:pt x="941" y="1311"/>
                      <a:pt x="976" y="1281"/>
                    </a:cubicBezTo>
                    <a:close/>
                    <a:moveTo>
                      <a:pt x="1057" y="1304"/>
                    </a:moveTo>
                    <a:lnTo>
                      <a:pt x="1057" y="1304"/>
                    </a:lnTo>
                    <a:cubicBezTo>
                      <a:pt x="1068" y="1274"/>
                      <a:pt x="1105" y="1258"/>
                      <a:pt x="1135" y="1271"/>
                    </a:cubicBezTo>
                    <a:lnTo>
                      <a:pt x="1135" y="1271"/>
                    </a:lnTo>
                    <a:cubicBezTo>
                      <a:pt x="1161" y="1283"/>
                      <a:pt x="1169" y="1312"/>
                      <a:pt x="1164" y="1338"/>
                    </a:cubicBezTo>
                    <a:lnTo>
                      <a:pt x="1164" y="1338"/>
                    </a:lnTo>
                    <a:cubicBezTo>
                      <a:pt x="1125" y="1340"/>
                      <a:pt x="1087" y="1352"/>
                      <a:pt x="1053" y="1373"/>
                    </a:cubicBezTo>
                    <a:lnTo>
                      <a:pt x="1053" y="1373"/>
                    </a:lnTo>
                    <a:cubicBezTo>
                      <a:pt x="1056" y="1354"/>
                      <a:pt x="1054" y="1334"/>
                      <a:pt x="1049" y="1314"/>
                    </a:cubicBezTo>
                    <a:lnTo>
                      <a:pt x="1049" y="1314"/>
                    </a:lnTo>
                    <a:cubicBezTo>
                      <a:pt x="1052" y="1312"/>
                      <a:pt x="1055" y="1308"/>
                      <a:pt x="1057" y="1304"/>
                    </a:cubicBezTo>
                    <a:close/>
                    <a:moveTo>
                      <a:pt x="1141" y="1437"/>
                    </a:moveTo>
                    <a:lnTo>
                      <a:pt x="1141" y="1437"/>
                    </a:lnTo>
                    <a:cubicBezTo>
                      <a:pt x="1148" y="1423"/>
                      <a:pt x="1133" y="1404"/>
                      <a:pt x="1119" y="1414"/>
                    </a:cubicBezTo>
                    <a:lnTo>
                      <a:pt x="1119" y="1414"/>
                    </a:lnTo>
                    <a:cubicBezTo>
                      <a:pt x="1102" y="1426"/>
                      <a:pt x="1083" y="1430"/>
                      <a:pt x="1064" y="1425"/>
                    </a:cubicBezTo>
                    <a:lnTo>
                      <a:pt x="1064" y="1425"/>
                    </a:lnTo>
                    <a:cubicBezTo>
                      <a:pt x="1101" y="1395"/>
                      <a:pt x="1148" y="1383"/>
                      <a:pt x="1195" y="1389"/>
                    </a:cubicBezTo>
                    <a:lnTo>
                      <a:pt x="1195" y="1389"/>
                    </a:lnTo>
                    <a:cubicBezTo>
                      <a:pt x="1180" y="1405"/>
                      <a:pt x="1161" y="1422"/>
                      <a:pt x="1141" y="1437"/>
                    </a:cubicBezTo>
                    <a:close/>
                    <a:moveTo>
                      <a:pt x="1052" y="1455"/>
                    </a:moveTo>
                    <a:lnTo>
                      <a:pt x="1052" y="1455"/>
                    </a:lnTo>
                    <a:cubicBezTo>
                      <a:pt x="1067" y="1459"/>
                      <a:pt x="1081" y="1460"/>
                      <a:pt x="1095" y="1458"/>
                    </a:cubicBezTo>
                    <a:lnTo>
                      <a:pt x="1095" y="1458"/>
                    </a:lnTo>
                    <a:cubicBezTo>
                      <a:pt x="1081" y="1462"/>
                      <a:pt x="1066" y="1461"/>
                      <a:pt x="1052" y="1455"/>
                    </a:cubicBezTo>
                    <a:close/>
                    <a:moveTo>
                      <a:pt x="75" y="820"/>
                    </a:moveTo>
                    <a:lnTo>
                      <a:pt x="75" y="820"/>
                    </a:lnTo>
                    <a:cubicBezTo>
                      <a:pt x="200" y="916"/>
                      <a:pt x="282" y="1052"/>
                      <a:pt x="313" y="1207"/>
                    </a:cubicBezTo>
                    <a:lnTo>
                      <a:pt x="313" y="1207"/>
                    </a:lnTo>
                    <a:cubicBezTo>
                      <a:pt x="310" y="1206"/>
                      <a:pt x="307" y="1205"/>
                      <a:pt x="304" y="1205"/>
                    </a:cubicBezTo>
                    <a:lnTo>
                      <a:pt x="304" y="1205"/>
                    </a:lnTo>
                    <a:cubicBezTo>
                      <a:pt x="114" y="1183"/>
                      <a:pt x="6" y="995"/>
                      <a:pt x="75" y="820"/>
                    </a:cubicBezTo>
                    <a:close/>
                    <a:moveTo>
                      <a:pt x="196" y="704"/>
                    </a:moveTo>
                    <a:lnTo>
                      <a:pt x="196" y="704"/>
                    </a:lnTo>
                    <a:cubicBezTo>
                      <a:pt x="196" y="707"/>
                      <a:pt x="194" y="710"/>
                      <a:pt x="194" y="713"/>
                    </a:cubicBezTo>
                    <a:lnTo>
                      <a:pt x="194" y="713"/>
                    </a:lnTo>
                    <a:cubicBezTo>
                      <a:pt x="189" y="733"/>
                      <a:pt x="220" y="742"/>
                      <a:pt x="226" y="722"/>
                    </a:cubicBezTo>
                    <a:lnTo>
                      <a:pt x="226" y="722"/>
                    </a:lnTo>
                    <a:cubicBezTo>
                      <a:pt x="230" y="700"/>
                      <a:pt x="236" y="680"/>
                      <a:pt x="240" y="659"/>
                    </a:cubicBezTo>
                    <a:lnTo>
                      <a:pt x="240" y="659"/>
                    </a:lnTo>
                    <a:cubicBezTo>
                      <a:pt x="244" y="657"/>
                      <a:pt x="246" y="654"/>
                      <a:pt x="250" y="652"/>
                    </a:cubicBezTo>
                    <a:lnTo>
                      <a:pt x="250" y="652"/>
                    </a:lnTo>
                    <a:cubicBezTo>
                      <a:pt x="250" y="652"/>
                      <a:pt x="251" y="651"/>
                      <a:pt x="252" y="650"/>
                    </a:cubicBezTo>
                    <a:lnTo>
                      <a:pt x="252" y="650"/>
                    </a:lnTo>
                    <a:cubicBezTo>
                      <a:pt x="235" y="738"/>
                      <a:pt x="233" y="824"/>
                      <a:pt x="247" y="912"/>
                    </a:cubicBezTo>
                    <a:lnTo>
                      <a:pt x="247" y="912"/>
                    </a:lnTo>
                    <a:cubicBezTo>
                      <a:pt x="250" y="932"/>
                      <a:pt x="281" y="924"/>
                      <a:pt x="278" y="903"/>
                    </a:cubicBezTo>
                    <a:lnTo>
                      <a:pt x="278" y="903"/>
                    </a:lnTo>
                    <a:cubicBezTo>
                      <a:pt x="266" y="821"/>
                      <a:pt x="267" y="740"/>
                      <a:pt x="284" y="659"/>
                    </a:cubicBezTo>
                    <a:lnTo>
                      <a:pt x="284" y="659"/>
                    </a:lnTo>
                    <a:cubicBezTo>
                      <a:pt x="291" y="674"/>
                      <a:pt x="296" y="690"/>
                      <a:pt x="300" y="706"/>
                    </a:cubicBezTo>
                    <a:lnTo>
                      <a:pt x="300" y="706"/>
                    </a:lnTo>
                    <a:cubicBezTo>
                      <a:pt x="304" y="727"/>
                      <a:pt x="335" y="718"/>
                      <a:pt x="331" y="698"/>
                    </a:cubicBezTo>
                    <a:lnTo>
                      <a:pt x="331" y="698"/>
                    </a:lnTo>
                    <a:cubicBezTo>
                      <a:pt x="327" y="677"/>
                      <a:pt x="320" y="657"/>
                      <a:pt x="310" y="638"/>
                    </a:cubicBezTo>
                    <a:lnTo>
                      <a:pt x="310" y="638"/>
                    </a:lnTo>
                    <a:cubicBezTo>
                      <a:pt x="358" y="639"/>
                      <a:pt x="406" y="671"/>
                      <a:pt x="424" y="716"/>
                    </a:cubicBezTo>
                    <a:lnTo>
                      <a:pt x="424" y="716"/>
                    </a:lnTo>
                    <a:cubicBezTo>
                      <a:pt x="424" y="716"/>
                      <a:pt x="424" y="716"/>
                      <a:pt x="424" y="717"/>
                    </a:cubicBezTo>
                    <a:lnTo>
                      <a:pt x="424" y="717"/>
                    </a:lnTo>
                    <a:cubicBezTo>
                      <a:pt x="342" y="800"/>
                      <a:pt x="310" y="915"/>
                      <a:pt x="308" y="1035"/>
                    </a:cubicBezTo>
                    <a:lnTo>
                      <a:pt x="308" y="1035"/>
                    </a:lnTo>
                    <a:cubicBezTo>
                      <a:pt x="274" y="960"/>
                      <a:pt x="226" y="892"/>
                      <a:pt x="166" y="834"/>
                    </a:cubicBezTo>
                    <a:lnTo>
                      <a:pt x="166" y="834"/>
                    </a:lnTo>
                    <a:cubicBezTo>
                      <a:pt x="169" y="831"/>
                      <a:pt x="170" y="826"/>
                      <a:pt x="170" y="820"/>
                    </a:cubicBezTo>
                    <a:lnTo>
                      <a:pt x="170" y="820"/>
                    </a:lnTo>
                    <a:cubicBezTo>
                      <a:pt x="166" y="778"/>
                      <a:pt x="175" y="737"/>
                      <a:pt x="196" y="704"/>
                    </a:cubicBezTo>
                    <a:lnTo>
                      <a:pt x="420" y="1146"/>
                    </a:lnTo>
                    <a:lnTo>
                      <a:pt x="420" y="1146"/>
                    </a:lnTo>
                    <a:cubicBezTo>
                      <a:pt x="428" y="1129"/>
                      <a:pt x="437" y="1111"/>
                      <a:pt x="445" y="1094"/>
                    </a:cubicBezTo>
                    <a:lnTo>
                      <a:pt x="445" y="1094"/>
                    </a:lnTo>
                    <a:cubicBezTo>
                      <a:pt x="453" y="1079"/>
                      <a:pt x="436" y="1066"/>
                      <a:pt x="425" y="1071"/>
                    </a:cubicBezTo>
                    <a:lnTo>
                      <a:pt x="425" y="1071"/>
                    </a:lnTo>
                    <a:cubicBezTo>
                      <a:pt x="433" y="1047"/>
                      <a:pt x="442" y="1024"/>
                      <a:pt x="449" y="1000"/>
                    </a:cubicBezTo>
                    <a:lnTo>
                      <a:pt x="449" y="1000"/>
                    </a:lnTo>
                    <a:cubicBezTo>
                      <a:pt x="456" y="980"/>
                      <a:pt x="425" y="972"/>
                      <a:pt x="418" y="992"/>
                    </a:cubicBezTo>
                    <a:lnTo>
                      <a:pt x="418" y="992"/>
                    </a:lnTo>
                    <a:cubicBezTo>
                      <a:pt x="406" y="1027"/>
                      <a:pt x="393" y="1063"/>
                      <a:pt x="381" y="1099"/>
                    </a:cubicBezTo>
                    <a:lnTo>
                      <a:pt x="381" y="1099"/>
                    </a:lnTo>
                    <a:cubicBezTo>
                      <a:pt x="375" y="1114"/>
                      <a:pt x="370" y="1129"/>
                      <a:pt x="365" y="1145"/>
                    </a:cubicBezTo>
                    <a:lnTo>
                      <a:pt x="365" y="1145"/>
                    </a:lnTo>
                    <a:cubicBezTo>
                      <a:pt x="340" y="974"/>
                      <a:pt x="368" y="793"/>
                      <a:pt x="527" y="700"/>
                    </a:cubicBezTo>
                    <a:lnTo>
                      <a:pt x="527" y="700"/>
                    </a:lnTo>
                    <a:cubicBezTo>
                      <a:pt x="533" y="824"/>
                      <a:pt x="535" y="1073"/>
                      <a:pt x="420" y="1146"/>
                    </a:cubicBezTo>
                    <a:lnTo>
                      <a:pt x="196" y="704"/>
                    </a:lnTo>
                    <a:close/>
                    <a:moveTo>
                      <a:pt x="2121" y="147"/>
                    </a:moveTo>
                    <a:lnTo>
                      <a:pt x="2121" y="147"/>
                    </a:lnTo>
                    <a:cubicBezTo>
                      <a:pt x="2119" y="150"/>
                      <a:pt x="2115" y="152"/>
                      <a:pt x="2113" y="155"/>
                    </a:cubicBezTo>
                    <a:lnTo>
                      <a:pt x="2113" y="155"/>
                    </a:lnTo>
                    <a:cubicBezTo>
                      <a:pt x="2080" y="171"/>
                      <a:pt x="2048" y="188"/>
                      <a:pt x="2015" y="205"/>
                    </a:cubicBezTo>
                    <a:lnTo>
                      <a:pt x="2015" y="205"/>
                    </a:lnTo>
                    <a:cubicBezTo>
                      <a:pt x="2033" y="123"/>
                      <a:pt x="2002" y="18"/>
                      <a:pt x="1905" y="9"/>
                    </a:cubicBezTo>
                    <a:lnTo>
                      <a:pt x="1905" y="9"/>
                    </a:lnTo>
                    <a:cubicBezTo>
                      <a:pt x="1819" y="0"/>
                      <a:pt x="1747" y="65"/>
                      <a:pt x="1716" y="141"/>
                    </a:cubicBezTo>
                    <a:lnTo>
                      <a:pt x="1716" y="141"/>
                    </a:lnTo>
                    <a:cubicBezTo>
                      <a:pt x="1700" y="107"/>
                      <a:pt x="1677" y="73"/>
                      <a:pt x="1647" y="41"/>
                    </a:cubicBezTo>
                    <a:lnTo>
                      <a:pt x="1647" y="41"/>
                    </a:lnTo>
                    <a:cubicBezTo>
                      <a:pt x="1636" y="29"/>
                      <a:pt x="1622" y="32"/>
                      <a:pt x="1614" y="41"/>
                    </a:cubicBezTo>
                    <a:lnTo>
                      <a:pt x="1614" y="41"/>
                    </a:lnTo>
                    <a:cubicBezTo>
                      <a:pt x="1610" y="43"/>
                      <a:pt x="1606" y="46"/>
                      <a:pt x="1604" y="51"/>
                    </a:cubicBezTo>
                    <a:lnTo>
                      <a:pt x="1604" y="51"/>
                    </a:lnTo>
                    <a:cubicBezTo>
                      <a:pt x="1515" y="226"/>
                      <a:pt x="1543" y="431"/>
                      <a:pt x="1676" y="574"/>
                    </a:cubicBezTo>
                    <a:lnTo>
                      <a:pt x="1676" y="574"/>
                    </a:lnTo>
                    <a:cubicBezTo>
                      <a:pt x="1572" y="714"/>
                      <a:pt x="1424" y="822"/>
                      <a:pt x="1286" y="924"/>
                    </a:cubicBezTo>
                    <a:lnTo>
                      <a:pt x="1286" y="924"/>
                    </a:lnTo>
                    <a:cubicBezTo>
                      <a:pt x="1137" y="1034"/>
                      <a:pt x="971" y="1125"/>
                      <a:pt x="786" y="1152"/>
                    </a:cubicBezTo>
                    <a:lnTo>
                      <a:pt x="786" y="1152"/>
                    </a:lnTo>
                    <a:cubicBezTo>
                      <a:pt x="862" y="935"/>
                      <a:pt x="974" y="730"/>
                      <a:pt x="1119" y="547"/>
                    </a:cubicBezTo>
                    <a:lnTo>
                      <a:pt x="1119" y="547"/>
                    </a:lnTo>
                    <a:cubicBezTo>
                      <a:pt x="1175" y="572"/>
                      <a:pt x="1237" y="561"/>
                      <a:pt x="1289" y="527"/>
                    </a:cubicBezTo>
                    <a:lnTo>
                      <a:pt x="1289" y="527"/>
                    </a:lnTo>
                    <a:cubicBezTo>
                      <a:pt x="1357" y="483"/>
                      <a:pt x="1385" y="396"/>
                      <a:pt x="1405" y="321"/>
                    </a:cubicBezTo>
                    <a:lnTo>
                      <a:pt x="1405" y="321"/>
                    </a:lnTo>
                    <a:cubicBezTo>
                      <a:pt x="1425" y="310"/>
                      <a:pt x="1422" y="274"/>
                      <a:pt x="1394" y="275"/>
                    </a:cubicBezTo>
                    <a:lnTo>
                      <a:pt x="1394" y="275"/>
                    </a:lnTo>
                    <a:cubicBezTo>
                      <a:pt x="1365" y="276"/>
                      <a:pt x="1337" y="282"/>
                      <a:pt x="1310" y="291"/>
                    </a:cubicBezTo>
                    <a:lnTo>
                      <a:pt x="1310" y="291"/>
                    </a:lnTo>
                    <a:cubicBezTo>
                      <a:pt x="1310" y="233"/>
                      <a:pt x="1274" y="181"/>
                      <a:pt x="1213" y="166"/>
                    </a:cubicBezTo>
                    <a:lnTo>
                      <a:pt x="1213" y="166"/>
                    </a:lnTo>
                    <a:cubicBezTo>
                      <a:pt x="1157" y="152"/>
                      <a:pt x="1103" y="188"/>
                      <a:pt x="1085" y="238"/>
                    </a:cubicBezTo>
                    <a:lnTo>
                      <a:pt x="1085" y="238"/>
                    </a:lnTo>
                    <a:cubicBezTo>
                      <a:pt x="1071" y="220"/>
                      <a:pt x="1054" y="202"/>
                      <a:pt x="1036" y="187"/>
                    </a:cubicBezTo>
                    <a:lnTo>
                      <a:pt x="1036" y="187"/>
                    </a:lnTo>
                    <a:cubicBezTo>
                      <a:pt x="1024" y="177"/>
                      <a:pt x="1008" y="181"/>
                      <a:pt x="1000" y="190"/>
                    </a:cubicBezTo>
                    <a:lnTo>
                      <a:pt x="1000" y="190"/>
                    </a:lnTo>
                    <a:cubicBezTo>
                      <a:pt x="998" y="191"/>
                      <a:pt x="996" y="192"/>
                      <a:pt x="995" y="195"/>
                    </a:cubicBezTo>
                    <a:lnTo>
                      <a:pt x="995" y="195"/>
                    </a:lnTo>
                    <a:cubicBezTo>
                      <a:pt x="909" y="310"/>
                      <a:pt x="945" y="466"/>
                      <a:pt x="1067" y="536"/>
                    </a:cubicBezTo>
                    <a:lnTo>
                      <a:pt x="1067" y="536"/>
                    </a:lnTo>
                    <a:cubicBezTo>
                      <a:pt x="816" y="860"/>
                      <a:pt x="665" y="1246"/>
                      <a:pt x="631" y="1654"/>
                    </a:cubicBezTo>
                    <a:lnTo>
                      <a:pt x="631" y="1654"/>
                    </a:lnTo>
                    <a:cubicBezTo>
                      <a:pt x="630" y="1654"/>
                      <a:pt x="628" y="1655"/>
                      <a:pt x="627" y="1655"/>
                    </a:cubicBezTo>
                    <a:lnTo>
                      <a:pt x="627" y="1655"/>
                    </a:lnTo>
                    <a:cubicBezTo>
                      <a:pt x="506" y="1539"/>
                      <a:pt x="421" y="1398"/>
                      <a:pt x="376" y="1236"/>
                    </a:cubicBezTo>
                    <a:lnTo>
                      <a:pt x="376" y="1236"/>
                    </a:lnTo>
                    <a:cubicBezTo>
                      <a:pt x="380" y="1227"/>
                      <a:pt x="384" y="1219"/>
                      <a:pt x="388" y="1210"/>
                    </a:cubicBezTo>
                    <a:lnTo>
                      <a:pt x="388" y="1210"/>
                    </a:lnTo>
                    <a:cubicBezTo>
                      <a:pt x="587" y="1161"/>
                      <a:pt x="584" y="831"/>
                      <a:pt x="574" y="673"/>
                    </a:cubicBezTo>
                    <a:lnTo>
                      <a:pt x="574" y="673"/>
                    </a:lnTo>
                    <a:cubicBezTo>
                      <a:pt x="573" y="663"/>
                      <a:pt x="567" y="656"/>
                      <a:pt x="559" y="652"/>
                    </a:cubicBezTo>
                    <a:lnTo>
                      <a:pt x="559" y="652"/>
                    </a:lnTo>
                    <a:cubicBezTo>
                      <a:pt x="553" y="643"/>
                      <a:pt x="541" y="638"/>
                      <a:pt x="527" y="643"/>
                    </a:cubicBezTo>
                    <a:lnTo>
                      <a:pt x="527" y="643"/>
                    </a:lnTo>
                    <a:cubicBezTo>
                      <a:pt x="503" y="655"/>
                      <a:pt x="482" y="669"/>
                      <a:pt x="462" y="684"/>
                    </a:cubicBezTo>
                    <a:lnTo>
                      <a:pt x="462" y="684"/>
                    </a:lnTo>
                    <a:cubicBezTo>
                      <a:pt x="424" y="610"/>
                      <a:pt x="342" y="577"/>
                      <a:pt x="259" y="596"/>
                    </a:cubicBezTo>
                    <a:lnTo>
                      <a:pt x="259" y="596"/>
                    </a:lnTo>
                    <a:cubicBezTo>
                      <a:pt x="172" y="616"/>
                      <a:pt x="123" y="709"/>
                      <a:pt x="120" y="793"/>
                    </a:cubicBezTo>
                    <a:lnTo>
                      <a:pt x="120" y="793"/>
                    </a:lnTo>
                    <a:cubicBezTo>
                      <a:pt x="101" y="778"/>
                      <a:pt x="81" y="763"/>
                      <a:pt x="60" y="749"/>
                    </a:cubicBezTo>
                    <a:lnTo>
                      <a:pt x="60" y="749"/>
                    </a:lnTo>
                    <a:cubicBezTo>
                      <a:pt x="35" y="732"/>
                      <a:pt x="11" y="773"/>
                      <a:pt x="36" y="790"/>
                    </a:cubicBezTo>
                    <a:lnTo>
                      <a:pt x="36" y="790"/>
                    </a:lnTo>
                    <a:cubicBezTo>
                      <a:pt x="13" y="843"/>
                      <a:pt x="4" y="897"/>
                      <a:pt x="7" y="948"/>
                    </a:cubicBezTo>
                    <a:lnTo>
                      <a:pt x="7" y="948"/>
                    </a:lnTo>
                    <a:cubicBezTo>
                      <a:pt x="5" y="952"/>
                      <a:pt x="3" y="956"/>
                      <a:pt x="3" y="962"/>
                    </a:cubicBezTo>
                    <a:lnTo>
                      <a:pt x="3" y="962"/>
                    </a:lnTo>
                    <a:lnTo>
                      <a:pt x="4" y="963"/>
                    </a:lnTo>
                    <a:lnTo>
                      <a:pt x="4" y="963"/>
                    </a:lnTo>
                    <a:cubicBezTo>
                      <a:pt x="0" y="972"/>
                      <a:pt x="3" y="984"/>
                      <a:pt x="12" y="991"/>
                    </a:cubicBezTo>
                    <a:lnTo>
                      <a:pt x="12" y="991"/>
                    </a:lnTo>
                    <a:cubicBezTo>
                      <a:pt x="38" y="1126"/>
                      <a:pt x="148" y="1236"/>
                      <a:pt x="304" y="1254"/>
                    </a:cubicBezTo>
                    <a:lnTo>
                      <a:pt x="304" y="1254"/>
                    </a:lnTo>
                    <a:cubicBezTo>
                      <a:pt x="314" y="1255"/>
                      <a:pt x="321" y="1250"/>
                      <a:pt x="324" y="1244"/>
                    </a:cubicBezTo>
                    <a:lnTo>
                      <a:pt x="324" y="1244"/>
                    </a:lnTo>
                    <a:cubicBezTo>
                      <a:pt x="325" y="1245"/>
                      <a:pt x="327" y="1246"/>
                      <a:pt x="328" y="1247"/>
                    </a:cubicBezTo>
                    <a:lnTo>
                      <a:pt x="328" y="1247"/>
                    </a:lnTo>
                    <a:cubicBezTo>
                      <a:pt x="378" y="1427"/>
                      <a:pt x="475" y="1586"/>
                      <a:pt x="615" y="1711"/>
                    </a:cubicBezTo>
                    <a:lnTo>
                      <a:pt x="615" y="1711"/>
                    </a:lnTo>
                    <a:cubicBezTo>
                      <a:pt x="617" y="1713"/>
                      <a:pt x="618" y="1714"/>
                      <a:pt x="620" y="1715"/>
                    </a:cubicBezTo>
                    <a:lnTo>
                      <a:pt x="620" y="1715"/>
                    </a:lnTo>
                    <a:cubicBezTo>
                      <a:pt x="623" y="1912"/>
                      <a:pt x="654" y="2104"/>
                      <a:pt x="717" y="2292"/>
                    </a:cubicBezTo>
                    <a:lnTo>
                      <a:pt x="717" y="2292"/>
                    </a:lnTo>
                    <a:cubicBezTo>
                      <a:pt x="727" y="2321"/>
                      <a:pt x="775" y="2309"/>
                      <a:pt x="765" y="2279"/>
                    </a:cubicBezTo>
                    <a:lnTo>
                      <a:pt x="765" y="2279"/>
                    </a:lnTo>
                    <a:cubicBezTo>
                      <a:pt x="704" y="2098"/>
                      <a:pt x="673" y="1913"/>
                      <a:pt x="669" y="1722"/>
                    </a:cubicBezTo>
                    <a:lnTo>
                      <a:pt x="669" y="1722"/>
                    </a:lnTo>
                    <a:cubicBezTo>
                      <a:pt x="805" y="1741"/>
                      <a:pt x="925" y="1569"/>
                      <a:pt x="1008" y="1482"/>
                    </a:cubicBezTo>
                    <a:lnTo>
                      <a:pt x="1008" y="1482"/>
                    </a:lnTo>
                    <a:cubicBezTo>
                      <a:pt x="1034" y="1501"/>
                      <a:pt x="1066" y="1509"/>
                      <a:pt x="1100" y="1506"/>
                    </a:cubicBezTo>
                    <a:lnTo>
                      <a:pt x="1100" y="1506"/>
                    </a:lnTo>
                    <a:cubicBezTo>
                      <a:pt x="1162" y="1500"/>
                      <a:pt x="1209" y="1450"/>
                      <a:pt x="1245" y="1405"/>
                    </a:cubicBezTo>
                    <a:lnTo>
                      <a:pt x="1245" y="1405"/>
                    </a:lnTo>
                    <a:cubicBezTo>
                      <a:pt x="1250" y="1399"/>
                      <a:pt x="1252" y="1393"/>
                      <a:pt x="1251" y="1387"/>
                    </a:cubicBezTo>
                    <a:lnTo>
                      <a:pt x="1251" y="1387"/>
                    </a:lnTo>
                    <a:cubicBezTo>
                      <a:pt x="1260" y="1375"/>
                      <a:pt x="1258" y="1354"/>
                      <a:pt x="1239" y="1348"/>
                    </a:cubicBezTo>
                    <a:lnTo>
                      <a:pt x="1239" y="1348"/>
                    </a:lnTo>
                    <a:cubicBezTo>
                      <a:pt x="1231" y="1346"/>
                      <a:pt x="1222" y="1344"/>
                      <a:pt x="1213" y="1342"/>
                    </a:cubicBezTo>
                    <a:lnTo>
                      <a:pt x="1213" y="1342"/>
                    </a:lnTo>
                    <a:cubicBezTo>
                      <a:pt x="1221" y="1294"/>
                      <a:pt x="1195" y="1239"/>
                      <a:pt x="1147" y="1223"/>
                    </a:cubicBezTo>
                    <a:lnTo>
                      <a:pt x="1147" y="1223"/>
                    </a:lnTo>
                    <a:cubicBezTo>
                      <a:pt x="1100" y="1208"/>
                      <a:pt x="1052" y="1227"/>
                      <a:pt x="1025" y="1264"/>
                    </a:cubicBezTo>
                    <a:lnTo>
                      <a:pt x="1025" y="1264"/>
                    </a:lnTo>
                    <a:cubicBezTo>
                      <a:pt x="1020" y="1256"/>
                      <a:pt x="1013" y="1249"/>
                      <a:pt x="1006" y="1243"/>
                    </a:cubicBezTo>
                    <a:lnTo>
                      <a:pt x="1006" y="1243"/>
                    </a:lnTo>
                    <a:cubicBezTo>
                      <a:pt x="1001" y="1229"/>
                      <a:pt x="987" y="1219"/>
                      <a:pt x="970" y="1227"/>
                    </a:cubicBezTo>
                    <a:lnTo>
                      <a:pt x="970" y="1227"/>
                    </a:lnTo>
                    <a:cubicBezTo>
                      <a:pt x="870" y="1276"/>
                      <a:pt x="876" y="1407"/>
                      <a:pt x="963" y="1458"/>
                    </a:cubicBezTo>
                    <a:lnTo>
                      <a:pt x="963" y="1458"/>
                    </a:lnTo>
                    <a:cubicBezTo>
                      <a:pt x="927" y="1495"/>
                      <a:pt x="890" y="1532"/>
                      <a:pt x="854" y="1570"/>
                    </a:cubicBezTo>
                    <a:lnTo>
                      <a:pt x="854" y="1570"/>
                    </a:lnTo>
                    <a:cubicBezTo>
                      <a:pt x="807" y="1618"/>
                      <a:pt x="749" y="1681"/>
                      <a:pt x="678" y="1674"/>
                    </a:cubicBezTo>
                    <a:lnTo>
                      <a:pt x="678" y="1674"/>
                    </a:lnTo>
                    <a:cubicBezTo>
                      <a:pt x="690" y="1513"/>
                      <a:pt x="721" y="1355"/>
                      <a:pt x="769" y="1203"/>
                    </a:cubicBezTo>
                    <a:lnTo>
                      <a:pt x="769" y="1203"/>
                    </a:lnTo>
                    <a:cubicBezTo>
                      <a:pt x="960" y="1179"/>
                      <a:pt x="1125" y="1096"/>
                      <a:pt x="1282" y="986"/>
                    </a:cubicBezTo>
                    <a:lnTo>
                      <a:pt x="1282" y="986"/>
                    </a:lnTo>
                    <a:cubicBezTo>
                      <a:pt x="1443" y="875"/>
                      <a:pt x="1615" y="748"/>
                      <a:pt x="1728" y="585"/>
                    </a:cubicBezTo>
                    <a:lnTo>
                      <a:pt x="1728" y="585"/>
                    </a:lnTo>
                    <a:cubicBezTo>
                      <a:pt x="1804" y="591"/>
                      <a:pt x="1874" y="520"/>
                      <a:pt x="1928" y="473"/>
                    </a:cubicBezTo>
                    <a:lnTo>
                      <a:pt x="1928" y="473"/>
                    </a:lnTo>
                    <a:cubicBezTo>
                      <a:pt x="1970" y="436"/>
                      <a:pt x="2009" y="392"/>
                      <a:pt x="2043" y="346"/>
                    </a:cubicBezTo>
                    <a:lnTo>
                      <a:pt x="2043" y="346"/>
                    </a:lnTo>
                    <a:cubicBezTo>
                      <a:pt x="2076" y="301"/>
                      <a:pt x="2101" y="236"/>
                      <a:pt x="2141" y="195"/>
                    </a:cubicBezTo>
                    <a:lnTo>
                      <a:pt x="2141" y="195"/>
                    </a:lnTo>
                    <a:cubicBezTo>
                      <a:pt x="2143" y="195"/>
                      <a:pt x="2144" y="194"/>
                      <a:pt x="2145" y="193"/>
                    </a:cubicBezTo>
                    <a:lnTo>
                      <a:pt x="2145" y="193"/>
                    </a:lnTo>
                    <a:cubicBezTo>
                      <a:pt x="2152" y="190"/>
                      <a:pt x="2155" y="185"/>
                      <a:pt x="2157" y="181"/>
                    </a:cubicBezTo>
                    <a:lnTo>
                      <a:pt x="2157" y="181"/>
                    </a:lnTo>
                    <a:cubicBezTo>
                      <a:pt x="2179" y="161"/>
                      <a:pt x="2145" y="128"/>
                      <a:pt x="2121" y="14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4" name="Freeform 405">
                <a:extLst>
                  <a:ext uri="{FF2B5EF4-FFF2-40B4-BE49-F238E27FC236}">
                    <a16:creationId xmlns:a16="http://schemas.microsoft.com/office/drawing/2014/main" id="{1A0C0270-FE8F-0745-B77A-1AF0BDCC22F9}"/>
                  </a:ext>
                </a:extLst>
              </p:cNvPr>
              <p:cNvSpPr>
                <a:spLocks noChangeArrowheads="1"/>
              </p:cNvSpPr>
              <p:nvPr/>
            </p:nvSpPr>
            <p:spPr bwMode="auto">
              <a:xfrm>
                <a:off x="5237351" y="3973738"/>
                <a:ext cx="16201" cy="18362"/>
              </a:xfrm>
              <a:custGeom>
                <a:avLst/>
                <a:gdLst>
                  <a:gd name="T0" fmla="*/ 6 w 64"/>
                  <a:gd name="T1" fmla="*/ 61 h 74"/>
                  <a:gd name="T2" fmla="*/ 6 w 64"/>
                  <a:gd name="T3" fmla="*/ 61 h 74"/>
                  <a:gd name="T4" fmla="*/ 34 w 64"/>
                  <a:gd name="T5" fmla="*/ 71 h 74"/>
                  <a:gd name="T6" fmla="*/ 34 w 64"/>
                  <a:gd name="T7" fmla="*/ 71 h 74"/>
                  <a:gd name="T8" fmla="*/ 54 w 64"/>
                  <a:gd name="T9" fmla="*/ 25 h 74"/>
                  <a:gd name="T10" fmla="*/ 54 w 64"/>
                  <a:gd name="T11" fmla="*/ 25 h 74"/>
                  <a:gd name="T12" fmla="*/ 3 w 64"/>
                  <a:gd name="T13" fmla="*/ 32 h 74"/>
                  <a:gd name="T14" fmla="*/ 3 w 64"/>
                  <a:gd name="T15" fmla="*/ 32 h 74"/>
                  <a:gd name="T16" fmla="*/ 2 w 64"/>
                  <a:gd name="T17" fmla="*/ 45 h 74"/>
                  <a:gd name="T18" fmla="*/ 2 w 64"/>
                  <a:gd name="T19" fmla="*/ 45 h 74"/>
                  <a:gd name="T20" fmla="*/ 6 w 64"/>
                  <a:gd name="T21" fmla="*/ 6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74">
                    <a:moveTo>
                      <a:pt x="6" y="61"/>
                    </a:moveTo>
                    <a:lnTo>
                      <a:pt x="6" y="61"/>
                    </a:lnTo>
                    <a:cubicBezTo>
                      <a:pt x="11" y="70"/>
                      <a:pt x="24" y="73"/>
                      <a:pt x="34" y="71"/>
                    </a:cubicBezTo>
                    <a:lnTo>
                      <a:pt x="34" y="71"/>
                    </a:lnTo>
                    <a:cubicBezTo>
                      <a:pt x="56" y="67"/>
                      <a:pt x="63" y="44"/>
                      <a:pt x="54" y="25"/>
                    </a:cubicBezTo>
                    <a:lnTo>
                      <a:pt x="54" y="25"/>
                    </a:lnTo>
                    <a:cubicBezTo>
                      <a:pt x="43" y="0"/>
                      <a:pt x="14" y="17"/>
                      <a:pt x="3" y="32"/>
                    </a:cubicBezTo>
                    <a:lnTo>
                      <a:pt x="3" y="32"/>
                    </a:lnTo>
                    <a:cubicBezTo>
                      <a:pt x="1" y="37"/>
                      <a:pt x="0" y="42"/>
                      <a:pt x="2" y="45"/>
                    </a:cubicBezTo>
                    <a:lnTo>
                      <a:pt x="2" y="45"/>
                    </a:lnTo>
                    <a:cubicBezTo>
                      <a:pt x="2" y="51"/>
                      <a:pt x="3" y="57"/>
                      <a:pt x="6" y="6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5" name="Freeform 406">
                <a:extLst>
                  <a:ext uri="{FF2B5EF4-FFF2-40B4-BE49-F238E27FC236}">
                    <a16:creationId xmlns:a16="http://schemas.microsoft.com/office/drawing/2014/main" id="{E58FE494-A485-2F47-BB07-9A827B85FCA1}"/>
                  </a:ext>
                </a:extLst>
              </p:cNvPr>
              <p:cNvSpPr>
                <a:spLocks noChangeArrowheads="1"/>
              </p:cNvSpPr>
              <p:nvPr/>
            </p:nvSpPr>
            <p:spPr bwMode="auto">
              <a:xfrm>
                <a:off x="5285955" y="3958616"/>
                <a:ext cx="17282" cy="17282"/>
              </a:xfrm>
              <a:custGeom>
                <a:avLst/>
                <a:gdLst>
                  <a:gd name="T0" fmla="*/ 62 w 72"/>
                  <a:gd name="T1" fmla="*/ 52 h 71"/>
                  <a:gd name="T2" fmla="*/ 62 w 72"/>
                  <a:gd name="T3" fmla="*/ 52 h 71"/>
                  <a:gd name="T4" fmla="*/ 59 w 72"/>
                  <a:gd name="T5" fmla="*/ 9 h 71"/>
                  <a:gd name="T6" fmla="*/ 59 w 72"/>
                  <a:gd name="T7" fmla="*/ 9 h 71"/>
                  <a:gd name="T8" fmla="*/ 26 w 72"/>
                  <a:gd name="T9" fmla="*/ 5 h 71"/>
                  <a:gd name="T10" fmla="*/ 26 w 72"/>
                  <a:gd name="T11" fmla="*/ 5 h 71"/>
                  <a:gd name="T12" fmla="*/ 9 w 72"/>
                  <a:gd name="T13" fmla="*/ 12 h 71"/>
                  <a:gd name="T14" fmla="*/ 9 w 72"/>
                  <a:gd name="T15" fmla="*/ 12 h 71"/>
                  <a:gd name="T16" fmla="*/ 17 w 72"/>
                  <a:gd name="T17" fmla="*/ 58 h 71"/>
                  <a:gd name="T18" fmla="*/ 17 w 72"/>
                  <a:gd name="T19" fmla="*/ 58 h 71"/>
                  <a:gd name="T20" fmla="*/ 62 w 72"/>
                  <a:gd name="T21" fmla="*/ 5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71">
                    <a:moveTo>
                      <a:pt x="62" y="52"/>
                    </a:moveTo>
                    <a:lnTo>
                      <a:pt x="62" y="52"/>
                    </a:lnTo>
                    <a:cubicBezTo>
                      <a:pt x="71" y="38"/>
                      <a:pt x="71" y="19"/>
                      <a:pt x="59" y="9"/>
                    </a:cubicBezTo>
                    <a:lnTo>
                      <a:pt x="59" y="9"/>
                    </a:lnTo>
                    <a:cubicBezTo>
                      <a:pt x="49" y="0"/>
                      <a:pt x="36" y="0"/>
                      <a:pt x="26" y="5"/>
                    </a:cubicBezTo>
                    <a:lnTo>
                      <a:pt x="26" y="5"/>
                    </a:lnTo>
                    <a:cubicBezTo>
                      <a:pt x="19" y="3"/>
                      <a:pt x="13" y="5"/>
                      <a:pt x="9" y="12"/>
                    </a:cubicBezTo>
                    <a:lnTo>
                      <a:pt x="9" y="12"/>
                    </a:lnTo>
                    <a:cubicBezTo>
                      <a:pt x="0" y="27"/>
                      <a:pt x="3" y="47"/>
                      <a:pt x="17" y="58"/>
                    </a:cubicBezTo>
                    <a:lnTo>
                      <a:pt x="17" y="58"/>
                    </a:lnTo>
                    <a:cubicBezTo>
                      <a:pt x="32" y="70"/>
                      <a:pt x="52" y="67"/>
                      <a:pt x="62"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6" name="Freeform 407">
                <a:extLst>
                  <a:ext uri="{FF2B5EF4-FFF2-40B4-BE49-F238E27FC236}">
                    <a16:creationId xmlns:a16="http://schemas.microsoft.com/office/drawing/2014/main" id="{6CDF3A68-41CE-B642-89A9-AC0C5D97DC8D}"/>
                  </a:ext>
                </a:extLst>
              </p:cNvPr>
              <p:cNvSpPr>
                <a:spLocks noChangeArrowheads="1"/>
              </p:cNvSpPr>
              <p:nvPr/>
            </p:nvSpPr>
            <p:spPr bwMode="auto">
              <a:xfrm>
                <a:off x="5310798" y="3986699"/>
                <a:ext cx="8641" cy="12961"/>
              </a:xfrm>
              <a:custGeom>
                <a:avLst/>
                <a:gdLst>
                  <a:gd name="T0" fmla="*/ 33 w 35"/>
                  <a:gd name="T1" fmla="*/ 33 h 55"/>
                  <a:gd name="T2" fmla="*/ 33 w 35"/>
                  <a:gd name="T3" fmla="*/ 33 h 55"/>
                  <a:gd name="T4" fmla="*/ 33 w 35"/>
                  <a:gd name="T5" fmla="*/ 21 h 55"/>
                  <a:gd name="T6" fmla="*/ 33 w 35"/>
                  <a:gd name="T7" fmla="*/ 21 h 55"/>
                  <a:gd name="T8" fmla="*/ 1 w 35"/>
                  <a:gd name="T9" fmla="*/ 21 h 55"/>
                  <a:gd name="T10" fmla="*/ 1 w 35"/>
                  <a:gd name="T11" fmla="*/ 21 h 55"/>
                  <a:gd name="T12" fmla="*/ 1 w 35"/>
                  <a:gd name="T13" fmla="*/ 33 h 55"/>
                  <a:gd name="T14" fmla="*/ 1 w 35"/>
                  <a:gd name="T15" fmla="*/ 33 h 55"/>
                  <a:gd name="T16" fmla="*/ 33 w 35"/>
                  <a:gd name="T17"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55">
                    <a:moveTo>
                      <a:pt x="33" y="33"/>
                    </a:moveTo>
                    <a:lnTo>
                      <a:pt x="33" y="33"/>
                    </a:lnTo>
                    <a:cubicBezTo>
                      <a:pt x="33" y="29"/>
                      <a:pt x="33" y="25"/>
                      <a:pt x="33" y="21"/>
                    </a:cubicBezTo>
                    <a:lnTo>
                      <a:pt x="33" y="21"/>
                    </a:lnTo>
                    <a:cubicBezTo>
                      <a:pt x="33" y="0"/>
                      <a:pt x="0" y="0"/>
                      <a:pt x="1" y="21"/>
                    </a:cubicBezTo>
                    <a:lnTo>
                      <a:pt x="1" y="21"/>
                    </a:lnTo>
                    <a:cubicBezTo>
                      <a:pt x="1" y="25"/>
                      <a:pt x="1" y="29"/>
                      <a:pt x="1" y="33"/>
                    </a:cubicBezTo>
                    <a:lnTo>
                      <a:pt x="1" y="33"/>
                    </a:lnTo>
                    <a:cubicBezTo>
                      <a:pt x="1" y="54"/>
                      <a:pt x="34" y="54"/>
                      <a:pt x="33"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7" name="Freeform 408">
                <a:extLst>
                  <a:ext uri="{FF2B5EF4-FFF2-40B4-BE49-F238E27FC236}">
                    <a16:creationId xmlns:a16="http://schemas.microsoft.com/office/drawing/2014/main" id="{FEF21EBD-965A-5348-86C2-9483305EAB82}"/>
                  </a:ext>
                </a:extLst>
              </p:cNvPr>
              <p:cNvSpPr>
                <a:spLocks noChangeArrowheads="1"/>
              </p:cNvSpPr>
              <p:nvPr/>
            </p:nvSpPr>
            <p:spPr bwMode="auto">
              <a:xfrm>
                <a:off x="5142300" y="4042865"/>
                <a:ext cx="17282" cy="16201"/>
              </a:xfrm>
              <a:custGeom>
                <a:avLst/>
                <a:gdLst>
                  <a:gd name="T0" fmla="*/ 53 w 69"/>
                  <a:gd name="T1" fmla="*/ 54 h 67"/>
                  <a:gd name="T2" fmla="*/ 53 w 69"/>
                  <a:gd name="T3" fmla="*/ 54 h 67"/>
                  <a:gd name="T4" fmla="*/ 45 w 69"/>
                  <a:gd name="T5" fmla="*/ 5 h 67"/>
                  <a:gd name="T6" fmla="*/ 45 w 69"/>
                  <a:gd name="T7" fmla="*/ 5 h 67"/>
                  <a:gd name="T8" fmla="*/ 23 w 69"/>
                  <a:gd name="T9" fmla="*/ 12 h 67"/>
                  <a:gd name="T10" fmla="*/ 23 w 69"/>
                  <a:gd name="T11" fmla="*/ 12 h 67"/>
                  <a:gd name="T12" fmla="*/ 4 w 69"/>
                  <a:gd name="T13" fmla="*/ 32 h 67"/>
                  <a:gd name="T14" fmla="*/ 4 w 69"/>
                  <a:gd name="T15" fmla="*/ 32 h 67"/>
                  <a:gd name="T16" fmla="*/ 6 w 69"/>
                  <a:gd name="T17" fmla="*/ 52 h 67"/>
                  <a:gd name="T18" fmla="*/ 6 w 69"/>
                  <a:gd name="T19" fmla="*/ 52 h 67"/>
                  <a:gd name="T20" fmla="*/ 53 w 69"/>
                  <a:gd name="T21" fmla="*/ 5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67">
                    <a:moveTo>
                      <a:pt x="53" y="54"/>
                    </a:moveTo>
                    <a:lnTo>
                      <a:pt x="53" y="54"/>
                    </a:lnTo>
                    <a:cubicBezTo>
                      <a:pt x="68" y="40"/>
                      <a:pt x="60" y="15"/>
                      <a:pt x="45" y="5"/>
                    </a:cubicBezTo>
                    <a:lnTo>
                      <a:pt x="45" y="5"/>
                    </a:lnTo>
                    <a:cubicBezTo>
                      <a:pt x="36" y="0"/>
                      <a:pt x="27" y="4"/>
                      <a:pt x="23" y="12"/>
                    </a:cubicBezTo>
                    <a:lnTo>
                      <a:pt x="23" y="12"/>
                    </a:lnTo>
                    <a:cubicBezTo>
                      <a:pt x="15" y="17"/>
                      <a:pt x="8" y="24"/>
                      <a:pt x="4" y="32"/>
                    </a:cubicBezTo>
                    <a:lnTo>
                      <a:pt x="4" y="32"/>
                    </a:lnTo>
                    <a:cubicBezTo>
                      <a:pt x="0" y="39"/>
                      <a:pt x="1" y="46"/>
                      <a:pt x="6" y="52"/>
                    </a:cubicBezTo>
                    <a:lnTo>
                      <a:pt x="6" y="52"/>
                    </a:lnTo>
                    <a:cubicBezTo>
                      <a:pt x="18" y="66"/>
                      <a:pt x="39" y="65"/>
                      <a:pt x="53"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8" name="Freeform 409">
                <a:extLst>
                  <a:ext uri="{FF2B5EF4-FFF2-40B4-BE49-F238E27FC236}">
                    <a16:creationId xmlns:a16="http://schemas.microsoft.com/office/drawing/2014/main" id="{B228B7ED-D367-034A-8CF0-F43ACBE4E8EA}"/>
                  </a:ext>
                </a:extLst>
              </p:cNvPr>
              <p:cNvSpPr>
                <a:spLocks noChangeArrowheads="1"/>
              </p:cNvSpPr>
              <p:nvPr/>
            </p:nvSpPr>
            <p:spPr bwMode="auto">
              <a:xfrm>
                <a:off x="5123938" y="4014782"/>
                <a:ext cx="14042" cy="16201"/>
              </a:xfrm>
              <a:custGeom>
                <a:avLst/>
                <a:gdLst>
                  <a:gd name="T0" fmla="*/ 11 w 56"/>
                  <a:gd name="T1" fmla="*/ 56 h 64"/>
                  <a:gd name="T2" fmla="*/ 11 w 56"/>
                  <a:gd name="T3" fmla="*/ 56 h 64"/>
                  <a:gd name="T4" fmla="*/ 53 w 56"/>
                  <a:gd name="T5" fmla="*/ 23 h 64"/>
                  <a:gd name="T6" fmla="*/ 53 w 56"/>
                  <a:gd name="T7" fmla="*/ 23 h 64"/>
                  <a:gd name="T8" fmla="*/ 39 w 56"/>
                  <a:gd name="T9" fmla="*/ 7 h 64"/>
                  <a:gd name="T10" fmla="*/ 39 w 56"/>
                  <a:gd name="T11" fmla="*/ 7 h 64"/>
                  <a:gd name="T12" fmla="*/ 19 w 56"/>
                  <a:gd name="T13" fmla="*/ 5 h 64"/>
                  <a:gd name="T14" fmla="*/ 19 w 56"/>
                  <a:gd name="T15" fmla="*/ 5 h 64"/>
                  <a:gd name="T16" fmla="*/ 0 w 56"/>
                  <a:gd name="T17" fmla="*/ 40 h 64"/>
                  <a:gd name="T18" fmla="*/ 0 w 56"/>
                  <a:gd name="T19" fmla="*/ 40 h 64"/>
                  <a:gd name="T20" fmla="*/ 11 w 56"/>
                  <a:gd name="T21"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64">
                    <a:moveTo>
                      <a:pt x="11" y="56"/>
                    </a:moveTo>
                    <a:lnTo>
                      <a:pt x="11" y="56"/>
                    </a:lnTo>
                    <a:cubicBezTo>
                      <a:pt x="32" y="63"/>
                      <a:pt x="55" y="45"/>
                      <a:pt x="53" y="23"/>
                    </a:cubicBezTo>
                    <a:lnTo>
                      <a:pt x="53" y="23"/>
                    </a:lnTo>
                    <a:cubicBezTo>
                      <a:pt x="52" y="16"/>
                      <a:pt x="46" y="9"/>
                      <a:pt x="39" y="7"/>
                    </a:cubicBezTo>
                    <a:lnTo>
                      <a:pt x="39" y="7"/>
                    </a:lnTo>
                    <a:cubicBezTo>
                      <a:pt x="34" y="2"/>
                      <a:pt x="27" y="0"/>
                      <a:pt x="19" y="5"/>
                    </a:cubicBezTo>
                    <a:lnTo>
                      <a:pt x="19" y="5"/>
                    </a:lnTo>
                    <a:cubicBezTo>
                      <a:pt x="7" y="12"/>
                      <a:pt x="0" y="25"/>
                      <a:pt x="0" y="40"/>
                    </a:cubicBezTo>
                    <a:lnTo>
                      <a:pt x="0" y="40"/>
                    </a:lnTo>
                    <a:cubicBezTo>
                      <a:pt x="0" y="47"/>
                      <a:pt x="5" y="53"/>
                      <a:pt x="11" y="5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9" name="Freeform 410">
                <a:extLst>
                  <a:ext uri="{FF2B5EF4-FFF2-40B4-BE49-F238E27FC236}">
                    <a16:creationId xmlns:a16="http://schemas.microsoft.com/office/drawing/2014/main" id="{2E7EED1E-3A8F-8941-B7FF-ED0B2D0E7AC2}"/>
                  </a:ext>
                </a:extLst>
              </p:cNvPr>
              <p:cNvSpPr>
                <a:spLocks noChangeArrowheads="1"/>
              </p:cNvSpPr>
              <p:nvPr/>
            </p:nvSpPr>
            <p:spPr bwMode="auto">
              <a:xfrm>
                <a:off x="5088295" y="3989939"/>
                <a:ext cx="14041" cy="15122"/>
              </a:xfrm>
              <a:custGeom>
                <a:avLst/>
                <a:gdLst>
                  <a:gd name="T0" fmla="*/ 21 w 59"/>
                  <a:gd name="T1" fmla="*/ 44 h 60"/>
                  <a:gd name="T2" fmla="*/ 21 w 59"/>
                  <a:gd name="T3" fmla="*/ 44 h 60"/>
                  <a:gd name="T4" fmla="*/ 44 w 59"/>
                  <a:gd name="T5" fmla="*/ 21 h 60"/>
                  <a:gd name="T6" fmla="*/ 44 w 59"/>
                  <a:gd name="T7" fmla="*/ 21 h 60"/>
                  <a:gd name="T8" fmla="*/ 38 w 59"/>
                  <a:gd name="T9" fmla="*/ 15 h 60"/>
                  <a:gd name="T10" fmla="*/ 38 w 59"/>
                  <a:gd name="T11" fmla="*/ 15 h 60"/>
                  <a:gd name="T12" fmla="*/ 15 w 59"/>
                  <a:gd name="T13" fmla="*/ 38 h 60"/>
                  <a:gd name="T14" fmla="*/ 21 w 59"/>
                  <a:gd name="T15" fmla="*/ 44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60">
                    <a:moveTo>
                      <a:pt x="21" y="44"/>
                    </a:moveTo>
                    <a:lnTo>
                      <a:pt x="21" y="44"/>
                    </a:lnTo>
                    <a:cubicBezTo>
                      <a:pt x="36" y="59"/>
                      <a:pt x="58" y="36"/>
                      <a:pt x="44" y="21"/>
                    </a:cubicBezTo>
                    <a:lnTo>
                      <a:pt x="44" y="21"/>
                    </a:lnTo>
                    <a:cubicBezTo>
                      <a:pt x="42" y="19"/>
                      <a:pt x="40" y="17"/>
                      <a:pt x="38" y="15"/>
                    </a:cubicBezTo>
                    <a:lnTo>
                      <a:pt x="38" y="15"/>
                    </a:lnTo>
                    <a:cubicBezTo>
                      <a:pt x="23" y="0"/>
                      <a:pt x="0" y="23"/>
                      <a:pt x="15" y="38"/>
                    </a:cubicBezTo>
                    <a:lnTo>
                      <a:pt x="21" y="4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0" name="Freeform 411">
                <a:extLst>
                  <a:ext uri="{FF2B5EF4-FFF2-40B4-BE49-F238E27FC236}">
                    <a16:creationId xmlns:a16="http://schemas.microsoft.com/office/drawing/2014/main" id="{522BEDB6-5CF7-484F-A858-C94F44D017E8}"/>
                  </a:ext>
                </a:extLst>
              </p:cNvPr>
              <p:cNvSpPr>
                <a:spLocks noChangeArrowheads="1"/>
              </p:cNvSpPr>
              <p:nvPr/>
            </p:nvSpPr>
            <p:spPr bwMode="auto">
              <a:xfrm>
                <a:off x="5079654" y="4025584"/>
                <a:ext cx="19442" cy="19442"/>
              </a:xfrm>
              <a:custGeom>
                <a:avLst/>
                <a:gdLst>
                  <a:gd name="T0" fmla="*/ 8 w 78"/>
                  <a:gd name="T1" fmla="*/ 49 h 78"/>
                  <a:gd name="T2" fmla="*/ 8 w 78"/>
                  <a:gd name="T3" fmla="*/ 49 h 78"/>
                  <a:gd name="T4" fmla="*/ 64 w 78"/>
                  <a:gd name="T5" fmla="*/ 54 h 78"/>
                  <a:gd name="T6" fmla="*/ 64 w 78"/>
                  <a:gd name="T7" fmla="*/ 54 h 78"/>
                  <a:gd name="T8" fmla="*/ 43 w 78"/>
                  <a:gd name="T9" fmla="*/ 2 h 78"/>
                  <a:gd name="T10" fmla="*/ 43 w 78"/>
                  <a:gd name="T11" fmla="*/ 2 h 78"/>
                  <a:gd name="T12" fmla="*/ 42 w 78"/>
                  <a:gd name="T13" fmla="*/ 2 h 78"/>
                  <a:gd name="T14" fmla="*/ 42 w 78"/>
                  <a:gd name="T15" fmla="*/ 2 h 78"/>
                  <a:gd name="T16" fmla="*/ 38 w 78"/>
                  <a:gd name="T17" fmla="*/ 1 h 78"/>
                  <a:gd name="T18" fmla="*/ 38 w 78"/>
                  <a:gd name="T19" fmla="*/ 1 h 78"/>
                  <a:gd name="T20" fmla="*/ 7 w 78"/>
                  <a:gd name="T21" fmla="*/ 44 h 78"/>
                  <a:gd name="T22" fmla="*/ 7 w 78"/>
                  <a:gd name="T23" fmla="*/ 44 h 78"/>
                  <a:gd name="T24" fmla="*/ 8 w 78"/>
                  <a:gd name="T25" fmla="*/ 4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78">
                    <a:moveTo>
                      <a:pt x="8" y="49"/>
                    </a:moveTo>
                    <a:lnTo>
                      <a:pt x="8" y="49"/>
                    </a:lnTo>
                    <a:cubicBezTo>
                      <a:pt x="14" y="77"/>
                      <a:pt x="50" y="73"/>
                      <a:pt x="64" y="54"/>
                    </a:cubicBezTo>
                    <a:lnTo>
                      <a:pt x="64" y="54"/>
                    </a:lnTo>
                    <a:cubicBezTo>
                      <a:pt x="77" y="35"/>
                      <a:pt x="66" y="6"/>
                      <a:pt x="43" y="2"/>
                    </a:cubicBezTo>
                    <a:lnTo>
                      <a:pt x="43" y="2"/>
                    </a:lnTo>
                    <a:lnTo>
                      <a:pt x="42" y="2"/>
                    </a:lnTo>
                    <a:lnTo>
                      <a:pt x="42" y="2"/>
                    </a:lnTo>
                    <a:cubicBezTo>
                      <a:pt x="40" y="1"/>
                      <a:pt x="39" y="1"/>
                      <a:pt x="38" y="1"/>
                    </a:cubicBezTo>
                    <a:lnTo>
                      <a:pt x="38" y="1"/>
                    </a:lnTo>
                    <a:cubicBezTo>
                      <a:pt x="14" y="0"/>
                      <a:pt x="0" y="23"/>
                      <a:pt x="7" y="44"/>
                    </a:cubicBezTo>
                    <a:lnTo>
                      <a:pt x="7" y="44"/>
                    </a:lnTo>
                    <a:cubicBezTo>
                      <a:pt x="7" y="46"/>
                      <a:pt x="8" y="47"/>
                      <a:pt x="8" y="4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1" name="Freeform 412">
                <a:extLst>
                  <a:ext uri="{FF2B5EF4-FFF2-40B4-BE49-F238E27FC236}">
                    <a16:creationId xmlns:a16="http://schemas.microsoft.com/office/drawing/2014/main" id="{CF17BA14-87FF-7C41-B262-60E2E74604B8}"/>
                  </a:ext>
                </a:extLst>
              </p:cNvPr>
              <p:cNvSpPr>
                <a:spLocks noChangeArrowheads="1"/>
              </p:cNvSpPr>
              <p:nvPr/>
            </p:nvSpPr>
            <p:spPr bwMode="auto">
              <a:xfrm>
                <a:off x="4880913" y="4114153"/>
                <a:ext cx="12961" cy="12961"/>
              </a:xfrm>
              <a:custGeom>
                <a:avLst/>
                <a:gdLst>
                  <a:gd name="T0" fmla="*/ 14 w 54"/>
                  <a:gd name="T1" fmla="*/ 31 h 54"/>
                  <a:gd name="T2" fmla="*/ 14 w 54"/>
                  <a:gd name="T3" fmla="*/ 31 h 54"/>
                  <a:gd name="T4" fmla="*/ 17 w 54"/>
                  <a:gd name="T5" fmla="*/ 35 h 54"/>
                  <a:gd name="T6" fmla="*/ 17 w 54"/>
                  <a:gd name="T7" fmla="*/ 35 h 54"/>
                  <a:gd name="T8" fmla="*/ 17 w 54"/>
                  <a:gd name="T9" fmla="*/ 35 h 54"/>
                  <a:gd name="T10" fmla="*/ 17 w 54"/>
                  <a:gd name="T11" fmla="*/ 35 h 54"/>
                  <a:gd name="T12" fmla="*/ 14 w 54"/>
                  <a:gd name="T13" fmla="*/ 31 h 54"/>
                  <a:gd name="T14" fmla="*/ 45 w 54"/>
                  <a:gd name="T15" fmla="*/ 40 h 54"/>
                  <a:gd name="T16" fmla="*/ 45 w 54"/>
                  <a:gd name="T17" fmla="*/ 40 h 54"/>
                  <a:gd name="T18" fmla="*/ 35 w 54"/>
                  <a:gd name="T19" fmla="*/ 4 h 54"/>
                  <a:gd name="T20" fmla="*/ 35 w 54"/>
                  <a:gd name="T21" fmla="*/ 4 h 54"/>
                  <a:gd name="T22" fmla="*/ 16 w 54"/>
                  <a:gd name="T23" fmla="*/ 7 h 54"/>
                  <a:gd name="T24" fmla="*/ 16 w 54"/>
                  <a:gd name="T25" fmla="*/ 7 h 54"/>
                  <a:gd name="T26" fmla="*/ 12 w 54"/>
                  <a:gd name="T27" fmla="*/ 9 h 54"/>
                  <a:gd name="T28" fmla="*/ 12 w 54"/>
                  <a:gd name="T29" fmla="*/ 9 h 54"/>
                  <a:gd name="T30" fmla="*/ 13 w 54"/>
                  <a:gd name="T31" fmla="*/ 45 h 54"/>
                  <a:gd name="T32" fmla="*/ 13 w 54"/>
                  <a:gd name="T33" fmla="*/ 45 h 54"/>
                  <a:gd name="T34" fmla="*/ 45 w 54"/>
                  <a:gd name="T35"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54">
                    <a:moveTo>
                      <a:pt x="14" y="31"/>
                    </a:moveTo>
                    <a:lnTo>
                      <a:pt x="14" y="31"/>
                    </a:lnTo>
                    <a:cubicBezTo>
                      <a:pt x="15" y="33"/>
                      <a:pt x="16" y="34"/>
                      <a:pt x="17" y="35"/>
                    </a:cubicBezTo>
                    <a:lnTo>
                      <a:pt x="17" y="35"/>
                    </a:lnTo>
                    <a:lnTo>
                      <a:pt x="17" y="35"/>
                    </a:lnTo>
                    <a:lnTo>
                      <a:pt x="17" y="35"/>
                    </a:lnTo>
                    <a:cubicBezTo>
                      <a:pt x="16" y="34"/>
                      <a:pt x="15" y="33"/>
                      <a:pt x="14" y="31"/>
                    </a:cubicBezTo>
                    <a:close/>
                    <a:moveTo>
                      <a:pt x="45" y="40"/>
                    </a:moveTo>
                    <a:lnTo>
                      <a:pt x="45" y="40"/>
                    </a:lnTo>
                    <a:cubicBezTo>
                      <a:pt x="53" y="26"/>
                      <a:pt x="46" y="11"/>
                      <a:pt x="35" y="4"/>
                    </a:cubicBezTo>
                    <a:lnTo>
                      <a:pt x="35" y="4"/>
                    </a:lnTo>
                    <a:cubicBezTo>
                      <a:pt x="27" y="0"/>
                      <a:pt x="21" y="2"/>
                      <a:pt x="16" y="7"/>
                    </a:cubicBezTo>
                    <a:lnTo>
                      <a:pt x="16" y="7"/>
                    </a:lnTo>
                    <a:cubicBezTo>
                      <a:pt x="14" y="7"/>
                      <a:pt x="13" y="8"/>
                      <a:pt x="12" y="9"/>
                    </a:cubicBezTo>
                    <a:lnTo>
                      <a:pt x="12" y="9"/>
                    </a:lnTo>
                    <a:cubicBezTo>
                      <a:pt x="0" y="18"/>
                      <a:pt x="0" y="35"/>
                      <a:pt x="13" y="45"/>
                    </a:cubicBezTo>
                    <a:lnTo>
                      <a:pt x="13" y="45"/>
                    </a:lnTo>
                    <a:cubicBezTo>
                      <a:pt x="24" y="53"/>
                      <a:pt x="39" y="51"/>
                      <a:pt x="45" y="4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2" name="Freeform 413">
                <a:extLst>
                  <a:ext uri="{FF2B5EF4-FFF2-40B4-BE49-F238E27FC236}">
                    <a16:creationId xmlns:a16="http://schemas.microsoft.com/office/drawing/2014/main" id="{690B55DE-9170-6F4A-878C-C65262E8A6B8}"/>
                  </a:ext>
                </a:extLst>
              </p:cNvPr>
              <p:cNvSpPr>
                <a:spLocks noChangeArrowheads="1"/>
              </p:cNvSpPr>
              <p:nvPr/>
            </p:nvSpPr>
            <p:spPr bwMode="auto">
              <a:xfrm>
                <a:off x="4910076" y="4110912"/>
                <a:ext cx="17282" cy="16202"/>
              </a:xfrm>
              <a:custGeom>
                <a:avLst/>
                <a:gdLst>
                  <a:gd name="T0" fmla="*/ 25 w 70"/>
                  <a:gd name="T1" fmla="*/ 60 h 67"/>
                  <a:gd name="T2" fmla="*/ 25 w 70"/>
                  <a:gd name="T3" fmla="*/ 60 h 67"/>
                  <a:gd name="T4" fmla="*/ 57 w 70"/>
                  <a:gd name="T5" fmla="*/ 55 h 67"/>
                  <a:gd name="T6" fmla="*/ 57 w 70"/>
                  <a:gd name="T7" fmla="*/ 55 h 67"/>
                  <a:gd name="T8" fmla="*/ 69 w 70"/>
                  <a:gd name="T9" fmla="*/ 19 h 67"/>
                  <a:gd name="T10" fmla="*/ 69 w 70"/>
                  <a:gd name="T11" fmla="*/ 19 h 67"/>
                  <a:gd name="T12" fmla="*/ 57 w 70"/>
                  <a:gd name="T13" fmla="*/ 3 h 67"/>
                  <a:gd name="T14" fmla="*/ 57 w 70"/>
                  <a:gd name="T15" fmla="*/ 3 h 67"/>
                  <a:gd name="T16" fmla="*/ 49 w 70"/>
                  <a:gd name="T17" fmla="*/ 2 h 67"/>
                  <a:gd name="T18" fmla="*/ 49 w 70"/>
                  <a:gd name="T19" fmla="*/ 2 h 67"/>
                  <a:gd name="T20" fmla="*/ 35 w 70"/>
                  <a:gd name="T21" fmla="*/ 3 h 67"/>
                  <a:gd name="T22" fmla="*/ 35 w 70"/>
                  <a:gd name="T23" fmla="*/ 3 h 67"/>
                  <a:gd name="T24" fmla="*/ 25 w 70"/>
                  <a:gd name="T25"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67">
                    <a:moveTo>
                      <a:pt x="25" y="60"/>
                    </a:moveTo>
                    <a:lnTo>
                      <a:pt x="25" y="60"/>
                    </a:lnTo>
                    <a:cubicBezTo>
                      <a:pt x="35" y="66"/>
                      <a:pt x="49" y="62"/>
                      <a:pt x="57" y="55"/>
                    </a:cubicBezTo>
                    <a:lnTo>
                      <a:pt x="57" y="55"/>
                    </a:lnTo>
                    <a:cubicBezTo>
                      <a:pt x="68" y="46"/>
                      <a:pt x="69" y="32"/>
                      <a:pt x="69" y="19"/>
                    </a:cubicBezTo>
                    <a:lnTo>
                      <a:pt x="69" y="19"/>
                    </a:lnTo>
                    <a:cubicBezTo>
                      <a:pt x="69" y="12"/>
                      <a:pt x="64" y="6"/>
                      <a:pt x="57" y="3"/>
                    </a:cubicBezTo>
                    <a:lnTo>
                      <a:pt x="57" y="3"/>
                    </a:lnTo>
                    <a:cubicBezTo>
                      <a:pt x="54" y="2"/>
                      <a:pt x="51" y="2"/>
                      <a:pt x="49" y="2"/>
                    </a:cubicBezTo>
                    <a:lnTo>
                      <a:pt x="49" y="2"/>
                    </a:lnTo>
                    <a:cubicBezTo>
                      <a:pt x="45" y="0"/>
                      <a:pt x="40" y="0"/>
                      <a:pt x="35" y="3"/>
                    </a:cubicBezTo>
                    <a:lnTo>
                      <a:pt x="35" y="3"/>
                    </a:lnTo>
                    <a:cubicBezTo>
                      <a:pt x="16" y="16"/>
                      <a:pt x="0" y="43"/>
                      <a:pt x="25" y="6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3" name="Freeform 419">
                <a:extLst>
                  <a:ext uri="{FF2B5EF4-FFF2-40B4-BE49-F238E27FC236}">
                    <a16:creationId xmlns:a16="http://schemas.microsoft.com/office/drawing/2014/main" id="{4AD02FC1-3A7A-8A48-B05A-1CE6FDC07C82}"/>
                  </a:ext>
                </a:extLst>
              </p:cNvPr>
              <p:cNvSpPr>
                <a:spLocks noChangeArrowheads="1"/>
              </p:cNvSpPr>
              <p:nvPr/>
            </p:nvSpPr>
            <p:spPr bwMode="auto">
              <a:xfrm>
                <a:off x="4762101" y="4188680"/>
                <a:ext cx="23762" cy="25923"/>
              </a:xfrm>
              <a:custGeom>
                <a:avLst/>
                <a:gdLst>
                  <a:gd name="T0" fmla="*/ 12 w 99"/>
                  <a:gd name="T1" fmla="*/ 86 h 107"/>
                  <a:gd name="T2" fmla="*/ 12 w 99"/>
                  <a:gd name="T3" fmla="*/ 86 h 107"/>
                  <a:gd name="T4" fmla="*/ 35 w 99"/>
                  <a:gd name="T5" fmla="*/ 105 h 107"/>
                  <a:gd name="T6" fmla="*/ 35 w 99"/>
                  <a:gd name="T7" fmla="*/ 105 h 107"/>
                  <a:gd name="T8" fmla="*/ 85 w 99"/>
                  <a:gd name="T9" fmla="*/ 76 h 107"/>
                  <a:gd name="T10" fmla="*/ 85 w 99"/>
                  <a:gd name="T11" fmla="*/ 76 h 107"/>
                  <a:gd name="T12" fmla="*/ 80 w 99"/>
                  <a:gd name="T13" fmla="*/ 17 h 107"/>
                  <a:gd name="T14" fmla="*/ 80 w 99"/>
                  <a:gd name="T15" fmla="*/ 17 h 107"/>
                  <a:gd name="T16" fmla="*/ 42 w 99"/>
                  <a:gd name="T17" fmla="*/ 2 h 107"/>
                  <a:gd name="T18" fmla="*/ 42 w 99"/>
                  <a:gd name="T19" fmla="*/ 2 h 107"/>
                  <a:gd name="T20" fmla="*/ 28 w 99"/>
                  <a:gd name="T21" fmla="*/ 6 h 107"/>
                  <a:gd name="T22" fmla="*/ 28 w 99"/>
                  <a:gd name="T23" fmla="*/ 6 h 107"/>
                  <a:gd name="T24" fmla="*/ 25 w 99"/>
                  <a:gd name="T25" fmla="*/ 8 h 107"/>
                  <a:gd name="T26" fmla="*/ 25 w 99"/>
                  <a:gd name="T27" fmla="*/ 8 h 107"/>
                  <a:gd name="T28" fmla="*/ 9 w 99"/>
                  <a:gd name="T29" fmla="*/ 64 h 107"/>
                  <a:gd name="T30" fmla="*/ 9 w 99"/>
                  <a:gd name="T31" fmla="*/ 64 h 107"/>
                  <a:gd name="T32" fmla="*/ 9 w 99"/>
                  <a:gd name="T33" fmla="*/ 64 h 107"/>
                  <a:gd name="T34" fmla="*/ 9 w 99"/>
                  <a:gd name="T35" fmla="*/ 64 h 107"/>
                  <a:gd name="T36" fmla="*/ 12 w 99"/>
                  <a:gd name="T37" fmla="*/ 8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07">
                    <a:moveTo>
                      <a:pt x="12" y="86"/>
                    </a:moveTo>
                    <a:lnTo>
                      <a:pt x="12" y="86"/>
                    </a:lnTo>
                    <a:cubicBezTo>
                      <a:pt x="13" y="96"/>
                      <a:pt x="24" y="106"/>
                      <a:pt x="35" y="105"/>
                    </a:cubicBezTo>
                    <a:lnTo>
                      <a:pt x="35" y="105"/>
                    </a:lnTo>
                    <a:cubicBezTo>
                      <a:pt x="56" y="102"/>
                      <a:pt x="73" y="94"/>
                      <a:pt x="85" y="76"/>
                    </a:cubicBezTo>
                    <a:lnTo>
                      <a:pt x="85" y="76"/>
                    </a:lnTo>
                    <a:cubicBezTo>
                      <a:pt x="98" y="58"/>
                      <a:pt x="93" y="34"/>
                      <a:pt x="80" y="17"/>
                    </a:cubicBezTo>
                    <a:lnTo>
                      <a:pt x="80" y="17"/>
                    </a:lnTo>
                    <a:cubicBezTo>
                      <a:pt x="71" y="5"/>
                      <a:pt x="56" y="0"/>
                      <a:pt x="42" y="2"/>
                    </a:cubicBezTo>
                    <a:lnTo>
                      <a:pt x="42" y="2"/>
                    </a:lnTo>
                    <a:cubicBezTo>
                      <a:pt x="37" y="2"/>
                      <a:pt x="32" y="3"/>
                      <a:pt x="28" y="6"/>
                    </a:cubicBezTo>
                    <a:lnTo>
                      <a:pt x="28" y="6"/>
                    </a:lnTo>
                    <a:cubicBezTo>
                      <a:pt x="27" y="6"/>
                      <a:pt x="26" y="7"/>
                      <a:pt x="25" y="8"/>
                    </a:cubicBezTo>
                    <a:lnTo>
                      <a:pt x="25" y="8"/>
                    </a:lnTo>
                    <a:cubicBezTo>
                      <a:pt x="4" y="19"/>
                      <a:pt x="0" y="44"/>
                      <a:pt x="9" y="64"/>
                    </a:cubicBezTo>
                    <a:lnTo>
                      <a:pt x="9" y="64"/>
                    </a:lnTo>
                    <a:lnTo>
                      <a:pt x="9" y="64"/>
                    </a:lnTo>
                    <a:lnTo>
                      <a:pt x="9" y="64"/>
                    </a:lnTo>
                    <a:cubicBezTo>
                      <a:pt x="9" y="71"/>
                      <a:pt x="10" y="79"/>
                      <a:pt x="12"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4" name="Freeform 420">
                <a:extLst>
                  <a:ext uri="{FF2B5EF4-FFF2-40B4-BE49-F238E27FC236}">
                    <a16:creationId xmlns:a16="http://schemas.microsoft.com/office/drawing/2014/main" id="{179D52FF-7111-024E-914E-208781B48EA5}"/>
                  </a:ext>
                </a:extLst>
              </p:cNvPr>
              <p:cNvSpPr>
                <a:spLocks noChangeArrowheads="1"/>
              </p:cNvSpPr>
              <p:nvPr/>
            </p:nvSpPr>
            <p:spPr bwMode="auto">
              <a:xfrm>
                <a:off x="4810706" y="4030984"/>
                <a:ext cx="20522" cy="19442"/>
              </a:xfrm>
              <a:custGeom>
                <a:avLst/>
                <a:gdLst>
                  <a:gd name="T0" fmla="*/ 69 w 82"/>
                  <a:gd name="T1" fmla="*/ 13 h 78"/>
                  <a:gd name="T2" fmla="*/ 69 w 82"/>
                  <a:gd name="T3" fmla="*/ 13 h 78"/>
                  <a:gd name="T4" fmla="*/ 38 w 82"/>
                  <a:gd name="T5" fmla="*/ 3 h 78"/>
                  <a:gd name="T6" fmla="*/ 38 w 82"/>
                  <a:gd name="T7" fmla="*/ 3 h 78"/>
                  <a:gd name="T8" fmla="*/ 26 w 82"/>
                  <a:gd name="T9" fmla="*/ 0 h 78"/>
                  <a:gd name="T10" fmla="*/ 26 w 82"/>
                  <a:gd name="T11" fmla="*/ 0 h 78"/>
                  <a:gd name="T12" fmla="*/ 1 w 82"/>
                  <a:gd name="T13" fmla="*/ 24 h 78"/>
                  <a:gd name="T14" fmla="*/ 1 w 82"/>
                  <a:gd name="T15" fmla="*/ 24 h 78"/>
                  <a:gd name="T16" fmla="*/ 3 w 82"/>
                  <a:gd name="T17" fmla="*/ 52 h 78"/>
                  <a:gd name="T18" fmla="*/ 3 w 82"/>
                  <a:gd name="T19" fmla="*/ 52 h 78"/>
                  <a:gd name="T20" fmla="*/ 34 w 82"/>
                  <a:gd name="T21" fmla="*/ 75 h 78"/>
                  <a:gd name="T22" fmla="*/ 34 w 82"/>
                  <a:gd name="T23" fmla="*/ 75 h 78"/>
                  <a:gd name="T24" fmla="*/ 71 w 82"/>
                  <a:gd name="T25" fmla="*/ 55 h 78"/>
                  <a:gd name="T26" fmla="*/ 71 w 82"/>
                  <a:gd name="T27" fmla="*/ 55 h 78"/>
                  <a:gd name="T28" fmla="*/ 69 w 82"/>
                  <a:gd name="T29" fmla="*/ 1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78">
                    <a:moveTo>
                      <a:pt x="69" y="13"/>
                    </a:moveTo>
                    <a:lnTo>
                      <a:pt x="69" y="13"/>
                    </a:lnTo>
                    <a:cubicBezTo>
                      <a:pt x="61" y="4"/>
                      <a:pt x="49" y="1"/>
                      <a:pt x="38" y="3"/>
                    </a:cubicBezTo>
                    <a:lnTo>
                      <a:pt x="38" y="3"/>
                    </a:lnTo>
                    <a:cubicBezTo>
                      <a:pt x="35" y="1"/>
                      <a:pt x="30" y="0"/>
                      <a:pt x="26" y="0"/>
                    </a:cubicBezTo>
                    <a:lnTo>
                      <a:pt x="26" y="0"/>
                    </a:lnTo>
                    <a:cubicBezTo>
                      <a:pt x="13" y="0"/>
                      <a:pt x="0" y="11"/>
                      <a:pt x="1" y="24"/>
                    </a:cubicBezTo>
                    <a:lnTo>
                      <a:pt x="1" y="24"/>
                    </a:lnTo>
                    <a:cubicBezTo>
                      <a:pt x="1" y="33"/>
                      <a:pt x="2" y="42"/>
                      <a:pt x="3" y="52"/>
                    </a:cubicBezTo>
                    <a:lnTo>
                      <a:pt x="3" y="52"/>
                    </a:lnTo>
                    <a:cubicBezTo>
                      <a:pt x="4" y="69"/>
                      <a:pt x="17" y="77"/>
                      <a:pt x="34" y="75"/>
                    </a:cubicBezTo>
                    <a:lnTo>
                      <a:pt x="34" y="75"/>
                    </a:lnTo>
                    <a:cubicBezTo>
                      <a:pt x="49" y="73"/>
                      <a:pt x="62" y="67"/>
                      <a:pt x="71" y="55"/>
                    </a:cubicBezTo>
                    <a:lnTo>
                      <a:pt x="71" y="55"/>
                    </a:lnTo>
                    <a:cubicBezTo>
                      <a:pt x="81" y="42"/>
                      <a:pt x="79" y="25"/>
                      <a:pt x="69"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5" name="Freeform 422">
                <a:extLst>
                  <a:ext uri="{FF2B5EF4-FFF2-40B4-BE49-F238E27FC236}">
                    <a16:creationId xmlns:a16="http://schemas.microsoft.com/office/drawing/2014/main" id="{E8CCAF3D-A7A5-9346-AE13-6CB68E1B6C6C}"/>
                  </a:ext>
                </a:extLst>
              </p:cNvPr>
              <p:cNvSpPr>
                <a:spLocks noChangeArrowheads="1"/>
              </p:cNvSpPr>
              <p:nvPr/>
            </p:nvSpPr>
            <p:spPr bwMode="auto">
              <a:xfrm>
                <a:off x="4825828" y="4210283"/>
                <a:ext cx="20522" cy="24843"/>
              </a:xfrm>
              <a:custGeom>
                <a:avLst/>
                <a:gdLst>
                  <a:gd name="T0" fmla="*/ 59 w 85"/>
                  <a:gd name="T1" fmla="*/ 42 h 100"/>
                  <a:gd name="T2" fmla="*/ 59 w 85"/>
                  <a:gd name="T3" fmla="*/ 42 h 100"/>
                  <a:gd name="T4" fmla="*/ 60 w 85"/>
                  <a:gd name="T5" fmla="*/ 46 h 100"/>
                  <a:gd name="T6" fmla="*/ 60 w 85"/>
                  <a:gd name="T7" fmla="*/ 46 h 100"/>
                  <a:gd name="T8" fmla="*/ 59 w 85"/>
                  <a:gd name="T9" fmla="*/ 42 h 100"/>
                  <a:gd name="T10" fmla="*/ 45 w 85"/>
                  <a:gd name="T11" fmla="*/ 5 h 100"/>
                  <a:gd name="T12" fmla="*/ 45 w 85"/>
                  <a:gd name="T13" fmla="*/ 5 h 100"/>
                  <a:gd name="T14" fmla="*/ 45 w 85"/>
                  <a:gd name="T15" fmla="*/ 5 h 100"/>
                  <a:gd name="T16" fmla="*/ 45 w 85"/>
                  <a:gd name="T17" fmla="*/ 5 h 100"/>
                  <a:gd name="T18" fmla="*/ 16 w 85"/>
                  <a:gd name="T19" fmla="*/ 15 h 100"/>
                  <a:gd name="T20" fmla="*/ 16 w 85"/>
                  <a:gd name="T21" fmla="*/ 15 h 100"/>
                  <a:gd name="T22" fmla="*/ 12 w 85"/>
                  <a:gd name="T23" fmla="*/ 86 h 100"/>
                  <a:gd name="T24" fmla="*/ 12 w 85"/>
                  <a:gd name="T25" fmla="*/ 86 h 100"/>
                  <a:gd name="T26" fmla="*/ 32 w 85"/>
                  <a:gd name="T27" fmla="*/ 99 h 100"/>
                  <a:gd name="T28" fmla="*/ 32 w 85"/>
                  <a:gd name="T29" fmla="*/ 99 h 100"/>
                  <a:gd name="T30" fmla="*/ 75 w 85"/>
                  <a:gd name="T31" fmla="*/ 70 h 100"/>
                  <a:gd name="T32" fmla="*/ 75 w 85"/>
                  <a:gd name="T33" fmla="*/ 70 h 100"/>
                  <a:gd name="T34" fmla="*/ 73 w 85"/>
                  <a:gd name="T35" fmla="*/ 16 h 100"/>
                  <a:gd name="T36" fmla="*/ 73 w 85"/>
                  <a:gd name="T37" fmla="*/ 16 h 100"/>
                  <a:gd name="T38" fmla="*/ 45 w 85"/>
                  <a:gd name="T39" fmla="*/ 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100">
                    <a:moveTo>
                      <a:pt x="59" y="42"/>
                    </a:moveTo>
                    <a:lnTo>
                      <a:pt x="59" y="42"/>
                    </a:lnTo>
                    <a:cubicBezTo>
                      <a:pt x="60" y="44"/>
                      <a:pt x="60" y="45"/>
                      <a:pt x="60" y="46"/>
                    </a:cubicBezTo>
                    <a:lnTo>
                      <a:pt x="60" y="46"/>
                    </a:lnTo>
                    <a:cubicBezTo>
                      <a:pt x="60" y="45"/>
                      <a:pt x="60" y="44"/>
                      <a:pt x="59" y="42"/>
                    </a:cubicBezTo>
                    <a:close/>
                    <a:moveTo>
                      <a:pt x="45" y="5"/>
                    </a:moveTo>
                    <a:lnTo>
                      <a:pt x="45" y="5"/>
                    </a:lnTo>
                    <a:lnTo>
                      <a:pt x="45" y="5"/>
                    </a:lnTo>
                    <a:lnTo>
                      <a:pt x="45" y="5"/>
                    </a:lnTo>
                    <a:cubicBezTo>
                      <a:pt x="34" y="0"/>
                      <a:pt x="24" y="5"/>
                      <a:pt x="16" y="15"/>
                    </a:cubicBezTo>
                    <a:lnTo>
                      <a:pt x="16" y="15"/>
                    </a:lnTo>
                    <a:cubicBezTo>
                      <a:pt x="0" y="36"/>
                      <a:pt x="0" y="63"/>
                      <a:pt x="12" y="86"/>
                    </a:cubicBezTo>
                    <a:lnTo>
                      <a:pt x="12" y="86"/>
                    </a:lnTo>
                    <a:cubicBezTo>
                      <a:pt x="15" y="93"/>
                      <a:pt x="25" y="99"/>
                      <a:pt x="32" y="99"/>
                    </a:cubicBezTo>
                    <a:lnTo>
                      <a:pt x="32" y="99"/>
                    </a:lnTo>
                    <a:cubicBezTo>
                      <a:pt x="50" y="96"/>
                      <a:pt x="66" y="87"/>
                      <a:pt x="75" y="70"/>
                    </a:cubicBezTo>
                    <a:lnTo>
                      <a:pt x="75" y="70"/>
                    </a:lnTo>
                    <a:cubicBezTo>
                      <a:pt x="83" y="53"/>
                      <a:pt x="84" y="32"/>
                      <a:pt x="73" y="16"/>
                    </a:cubicBezTo>
                    <a:lnTo>
                      <a:pt x="73" y="16"/>
                    </a:lnTo>
                    <a:cubicBezTo>
                      <a:pt x="66" y="6"/>
                      <a:pt x="57" y="3"/>
                      <a:pt x="45" y="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31" name="Group 30">
              <a:extLst>
                <a:ext uri="{FF2B5EF4-FFF2-40B4-BE49-F238E27FC236}">
                  <a16:creationId xmlns:a16="http://schemas.microsoft.com/office/drawing/2014/main" id="{E584C43A-ACED-A748-8FCA-22580A074FEA}"/>
                </a:ext>
              </a:extLst>
            </p:cNvPr>
            <p:cNvGrpSpPr/>
            <p:nvPr/>
          </p:nvGrpSpPr>
          <p:grpSpPr>
            <a:xfrm rot="759599">
              <a:off x="3054078" y="3228395"/>
              <a:ext cx="1463755" cy="1691874"/>
              <a:chOff x="4227444" y="3369954"/>
              <a:chExt cx="748519" cy="865172"/>
            </a:xfrm>
            <a:solidFill>
              <a:schemeClr val="accent5"/>
            </a:solidFill>
          </p:grpSpPr>
          <p:sp>
            <p:nvSpPr>
              <p:cNvPr id="34" name="Freeform 2">
                <a:extLst>
                  <a:ext uri="{FF2B5EF4-FFF2-40B4-BE49-F238E27FC236}">
                    <a16:creationId xmlns:a16="http://schemas.microsoft.com/office/drawing/2014/main" id="{A5505E18-E793-6A46-B891-0607597D9F16}"/>
                  </a:ext>
                </a:extLst>
              </p:cNvPr>
              <p:cNvSpPr>
                <a:spLocks noChangeArrowheads="1"/>
              </p:cNvSpPr>
              <p:nvPr/>
            </p:nvSpPr>
            <p:spPr bwMode="auto">
              <a:xfrm>
                <a:off x="4653009" y="3709110"/>
                <a:ext cx="10801" cy="8641"/>
              </a:xfrm>
              <a:custGeom>
                <a:avLst/>
                <a:gdLst>
                  <a:gd name="T0" fmla="*/ 8 w 42"/>
                  <a:gd name="T1" fmla="*/ 16 h 37"/>
                  <a:gd name="T2" fmla="*/ 8 w 42"/>
                  <a:gd name="T3" fmla="*/ 16 h 37"/>
                  <a:gd name="T4" fmla="*/ 40 w 42"/>
                  <a:gd name="T5" fmla="*/ 20 h 37"/>
                  <a:gd name="T6" fmla="*/ 40 w 42"/>
                  <a:gd name="T7" fmla="*/ 20 h 37"/>
                  <a:gd name="T8" fmla="*/ 8 w 42"/>
                  <a:gd name="T9" fmla="*/ 33 h 37"/>
                  <a:gd name="T10" fmla="*/ 8 w 42"/>
                  <a:gd name="T11" fmla="*/ 33 h 37"/>
                  <a:gd name="T12" fmla="*/ 8 w 42"/>
                  <a:gd name="T13" fmla="*/ 16 h 37"/>
                </a:gdLst>
                <a:ahLst/>
                <a:cxnLst>
                  <a:cxn ang="0">
                    <a:pos x="T0" y="T1"/>
                  </a:cxn>
                  <a:cxn ang="0">
                    <a:pos x="T2" y="T3"/>
                  </a:cxn>
                  <a:cxn ang="0">
                    <a:pos x="T4" y="T5"/>
                  </a:cxn>
                  <a:cxn ang="0">
                    <a:pos x="T6" y="T7"/>
                  </a:cxn>
                  <a:cxn ang="0">
                    <a:pos x="T8" y="T9"/>
                  </a:cxn>
                  <a:cxn ang="0">
                    <a:pos x="T10" y="T11"/>
                  </a:cxn>
                  <a:cxn ang="0">
                    <a:pos x="T12" y="T13"/>
                  </a:cxn>
                </a:cxnLst>
                <a:rect l="0" t="0" r="r" b="b"/>
                <a:pathLst>
                  <a:path w="42" h="37">
                    <a:moveTo>
                      <a:pt x="8" y="16"/>
                    </a:moveTo>
                    <a:lnTo>
                      <a:pt x="8" y="16"/>
                    </a:lnTo>
                    <a:cubicBezTo>
                      <a:pt x="20" y="14"/>
                      <a:pt x="38" y="0"/>
                      <a:pt x="40" y="20"/>
                    </a:cubicBezTo>
                    <a:lnTo>
                      <a:pt x="40" y="20"/>
                    </a:lnTo>
                    <a:cubicBezTo>
                      <a:pt x="41" y="36"/>
                      <a:pt x="19" y="27"/>
                      <a:pt x="8" y="33"/>
                    </a:cubicBezTo>
                    <a:lnTo>
                      <a:pt x="8" y="33"/>
                    </a:lnTo>
                    <a:cubicBezTo>
                      <a:pt x="1" y="27"/>
                      <a:pt x="0" y="22"/>
                      <a:pt x="8"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 name="Freeform 84">
                <a:extLst>
                  <a:ext uri="{FF2B5EF4-FFF2-40B4-BE49-F238E27FC236}">
                    <a16:creationId xmlns:a16="http://schemas.microsoft.com/office/drawing/2014/main" id="{BF9D98FF-EC1A-3940-AF87-DF2BFBED5C38}"/>
                  </a:ext>
                </a:extLst>
              </p:cNvPr>
              <p:cNvSpPr>
                <a:spLocks noChangeArrowheads="1"/>
              </p:cNvSpPr>
              <p:nvPr/>
            </p:nvSpPr>
            <p:spPr bwMode="auto">
              <a:xfrm>
                <a:off x="4227444" y="3838723"/>
                <a:ext cx="8641" cy="11882"/>
              </a:xfrm>
              <a:custGeom>
                <a:avLst/>
                <a:gdLst>
                  <a:gd name="T0" fmla="*/ 0 w 34"/>
                  <a:gd name="T1" fmla="*/ 22 h 48"/>
                  <a:gd name="T2" fmla="*/ 0 w 34"/>
                  <a:gd name="T3" fmla="*/ 27 h 48"/>
                  <a:gd name="T4" fmla="*/ 0 w 34"/>
                  <a:gd name="T5" fmla="*/ 27 h 48"/>
                  <a:gd name="T6" fmla="*/ 33 w 34"/>
                  <a:gd name="T7" fmla="*/ 27 h 48"/>
                  <a:gd name="T8" fmla="*/ 33 w 34"/>
                  <a:gd name="T9" fmla="*/ 22 h 48"/>
                  <a:gd name="T10" fmla="*/ 33 w 34"/>
                  <a:gd name="T11" fmla="*/ 22 h 48"/>
                  <a:gd name="T12" fmla="*/ 0 w 34"/>
                  <a:gd name="T13" fmla="*/ 22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2"/>
                    </a:moveTo>
                    <a:lnTo>
                      <a:pt x="0" y="27"/>
                    </a:lnTo>
                    <a:lnTo>
                      <a:pt x="0" y="27"/>
                    </a:lnTo>
                    <a:cubicBezTo>
                      <a:pt x="0" y="47"/>
                      <a:pt x="33" y="47"/>
                      <a:pt x="33" y="27"/>
                    </a:cubicBezTo>
                    <a:lnTo>
                      <a:pt x="33" y="22"/>
                    </a:lnTo>
                    <a:lnTo>
                      <a:pt x="33" y="22"/>
                    </a:lnTo>
                    <a:cubicBezTo>
                      <a:pt x="33" y="0"/>
                      <a:pt x="0" y="0"/>
                      <a:pt x="0" y="2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 name="Freeform 267">
                <a:extLst>
                  <a:ext uri="{FF2B5EF4-FFF2-40B4-BE49-F238E27FC236}">
                    <a16:creationId xmlns:a16="http://schemas.microsoft.com/office/drawing/2014/main" id="{6C4E839C-4B7E-4849-85C2-F30A099EA948}"/>
                  </a:ext>
                </a:extLst>
              </p:cNvPr>
              <p:cNvSpPr>
                <a:spLocks noChangeArrowheads="1"/>
              </p:cNvSpPr>
              <p:nvPr/>
            </p:nvSpPr>
            <p:spPr bwMode="auto">
              <a:xfrm>
                <a:off x="4276050" y="3420720"/>
                <a:ext cx="616744" cy="814406"/>
              </a:xfrm>
              <a:custGeom>
                <a:avLst/>
                <a:gdLst>
                  <a:gd name="T0" fmla="*/ 2326 w 2516"/>
                  <a:gd name="T1" fmla="*/ 105 h 3323"/>
                  <a:gd name="T2" fmla="*/ 2157 w 2516"/>
                  <a:gd name="T3" fmla="*/ 468 h 3323"/>
                  <a:gd name="T4" fmla="*/ 2081 w 2516"/>
                  <a:gd name="T5" fmla="*/ 27 h 3323"/>
                  <a:gd name="T6" fmla="*/ 2110 w 2516"/>
                  <a:gd name="T7" fmla="*/ 370 h 3323"/>
                  <a:gd name="T8" fmla="*/ 1927 w 2516"/>
                  <a:gd name="T9" fmla="*/ 84 h 3323"/>
                  <a:gd name="T10" fmla="*/ 2100 w 2516"/>
                  <a:gd name="T11" fmla="*/ 504 h 3323"/>
                  <a:gd name="T12" fmla="*/ 2099 w 2516"/>
                  <a:gd name="T13" fmla="*/ 539 h 3323"/>
                  <a:gd name="T14" fmla="*/ 1952 w 2516"/>
                  <a:gd name="T15" fmla="*/ 1307 h 3323"/>
                  <a:gd name="T16" fmla="*/ 1654 w 2516"/>
                  <a:gd name="T17" fmla="*/ 999 h 3323"/>
                  <a:gd name="T18" fmla="*/ 1935 w 2516"/>
                  <a:gd name="T19" fmla="*/ 707 h 3323"/>
                  <a:gd name="T20" fmla="*/ 1727 w 2516"/>
                  <a:gd name="T21" fmla="*/ 885 h 3323"/>
                  <a:gd name="T22" fmla="*/ 1778 w 2516"/>
                  <a:gd name="T23" fmla="*/ 652 h 3323"/>
                  <a:gd name="T24" fmla="*/ 1631 w 2516"/>
                  <a:gd name="T25" fmla="*/ 669 h 3323"/>
                  <a:gd name="T26" fmla="*/ 1614 w 2516"/>
                  <a:gd name="T27" fmla="*/ 940 h 3323"/>
                  <a:gd name="T28" fmla="*/ 1564 w 2516"/>
                  <a:gd name="T29" fmla="*/ 936 h 3323"/>
                  <a:gd name="T30" fmla="*/ 1314 w 2516"/>
                  <a:gd name="T31" fmla="*/ 728 h 3323"/>
                  <a:gd name="T32" fmla="*/ 1506 w 2516"/>
                  <a:gd name="T33" fmla="*/ 1197 h 3323"/>
                  <a:gd name="T34" fmla="*/ 1478 w 2516"/>
                  <a:gd name="T35" fmla="*/ 1046 h 3323"/>
                  <a:gd name="T36" fmla="*/ 1485 w 2516"/>
                  <a:gd name="T37" fmla="*/ 1154 h 3323"/>
                  <a:gd name="T38" fmla="*/ 1448 w 2516"/>
                  <a:gd name="T39" fmla="*/ 1073 h 3323"/>
                  <a:gd name="T40" fmla="*/ 1429 w 2516"/>
                  <a:gd name="T41" fmla="*/ 1105 h 3323"/>
                  <a:gd name="T42" fmla="*/ 1452 w 2516"/>
                  <a:gd name="T43" fmla="*/ 1158 h 3323"/>
                  <a:gd name="T44" fmla="*/ 1358 w 2516"/>
                  <a:gd name="T45" fmla="*/ 1135 h 3323"/>
                  <a:gd name="T46" fmla="*/ 1408 w 2516"/>
                  <a:gd name="T47" fmla="*/ 1192 h 3323"/>
                  <a:gd name="T48" fmla="*/ 1390 w 2516"/>
                  <a:gd name="T49" fmla="*/ 1222 h 3323"/>
                  <a:gd name="T50" fmla="*/ 1590 w 2516"/>
                  <a:gd name="T51" fmla="*/ 1347 h 3323"/>
                  <a:gd name="T52" fmla="*/ 1019 w 2516"/>
                  <a:gd name="T53" fmla="*/ 1390 h 3323"/>
                  <a:gd name="T54" fmla="*/ 1167 w 2516"/>
                  <a:gd name="T55" fmla="*/ 1088 h 3323"/>
                  <a:gd name="T56" fmla="*/ 1052 w 2516"/>
                  <a:gd name="T57" fmla="*/ 1034 h 3323"/>
                  <a:gd name="T58" fmla="*/ 933 w 2516"/>
                  <a:gd name="T59" fmla="*/ 1094 h 3323"/>
                  <a:gd name="T60" fmla="*/ 706 w 2516"/>
                  <a:gd name="T61" fmla="*/ 1214 h 3323"/>
                  <a:gd name="T62" fmla="*/ 945 w 2516"/>
                  <a:gd name="T63" fmla="*/ 1375 h 3323"/>
                  <a:gd name="T64" fmla="*/ 692 w 2516"/>
                  <a:gd name="T65" fmla="*/ 1370 h 3323"/>
                  <a:gd name="T66" fmla="*/ 974 w 2516"/>
                  <a:gd name="T67" fmla="*/ 1405 h 3323"/>
                  <a:gd name="T68" fmla="*/ 1451 w 2516"/>
                  <a:gd name="T69" fmla="*/ 2027 h 3323"/>
                  <a:gd name="T70" fmla="*/ 556 w 2516"/>
                  <a:gd name="T71" fmla="*/ 1535 h 3323"/>
                  <a:gd name="T72" fmla="*/ 546 w 2516"/>
                  <a:gd name="T73" fmla="*/ 1467 h 3323"/>
                  <a:gd name="T74" fmla="*/ 503 w 2516"/>
                  <a:gd name="T75" fmla="*/ 1476 h 3323"/>
                  <a:gd name="T76" fmla="*/ 458 w 2516"/>
                  <a:gd name="T77" fmla="*/ 1377 h 3323"/>
                  <a:gd name="T78" fmla="*/ 465 w 2516"/>
                  <a:gd name="T79" fmla="*/ 1568 h 3323"/>
                  <a:gd name="T80" fmla="*/ 419 w 2516"/>
                  <a:gd name="T81" fmla="*/ 1548 h 3323"/>
                  <a:gd name="T82" fmla="*/ 102 w 2516"/>
                  <a:gd name="T83" fmla="*/ 1354 h 3323"/>
                  <a:gd name="T84" fmla="*/ 16 w 2516"/>
                  <a:gd name="T85" fmla="*/ 1496 h 3323"/>
                  <a:gd name="T86" fmla="*/ 79 w 2516"/>
                  <a:gd name="T87" fmla="*/ 1641 h 3323"/>
                  <a:gd name="T88" fmla="*/ 1486 w 2516"/>
                  <a:gd name="T89" fmla="*/ 2083 h 3323"/>
                  <a:gd name="T90" fmla="*/ 2243 w 2516"/>
                  <a:gd name="T91" fmla="*/ 3298 h 3323"/>
                  <a:gd name="T92" fmla="*/ 1553 w 2516"/>
                  <a:gd name="T93" fmla="*/ 2074 h 3323"/>
                  <a:gd name="T94" fmla="*/ 1962 w 2516"/>
                  <a:gd name="T95" fmla="*/ 1420 h 3323"/>
                  <a:gd name="T96" fmla="*/ 1997 w 2516"/>
                  <a:gd name="T97" fmla="*/ 1380 h 3323"/>
                  <a:gd name="T98" fmla="*/ 2244 w 2516"/>
                  <a:gd name="T99" fmla="*/ 1213 h 3323"/>
                  <a:gd name="T100" fmla="*/ 2287 w 2516"/>
                  <a:gd name="T101" fmla="*/ 1152 h 3323"/>
                  <a:gd name="T102" fmla="*/ 2213 w 2516"/>
                  <a:gd name="T103" fmla="*/ 1175 h 3323"/>
                  <a:gd name="T104" fmla="*/ 2266 w 2516"/>
                  <a:gd name="T105" fmla="*/ 1059 h 3323"/>
                  <a:gd name="T106" fmla="*/ 2197 w 2516"/>
                  <a:gd name="T107" fmla="*/ 1149 h 3323"/>
                  <a:gd name="T108" fmla="*/ 2168 w 2516"/>
                  <a:gd name="T109" fmla="*/ 1120 h 3323"/>
                  <a:gd name="T110" fmla="*/ 2128 w 2516"/>
                  <a:gd name="T111" fmla="*/ 1027 h 3323"/>
                  <a:gd name="T112" fmla="*/ 2147 w 2516"/>
                  <a:gd name="T113" fmla="*/ 546 h 3323"/>
                  <a:gd name="T114" fmla="*/ 2274 w 2516"/>
                  <a:gd name="T115" fmla="*/ 527 h 3323"/>
                  <a:gd name="T116" fmla="*/ 2332 w 2516"/>
                  <a:gd name="T117" fmla="*/ 467 h 3323"/>
                  <a:gd name="T118" fmla="*/ 2444 w 2516"/>
                  <a:gd name="T119" fmla="*/ 215 h 3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16" h="3323">
                    <a:moveTo>
                      <a:pt x="2418" y="196"/>
                    </a:moveTo>
                    <a:lnTo>
                      <a:pt x="2418" y="196"/>
                    </a:lnTo>
                    <a:cubicBezTo>
                      <a:pt x="2401" y="226"/>
                      <a:pt x="2255" y="444"/>
                      <a:pt x="2180" y="493"/>
                    </a:cubicBezTo>
                    <a:lnTo>
                      <a:pt x="2180" y="493"/>
                    </a:lnTo>
                    <a:cubicBezTo>
                      <a:pt x="2251" y="373"/>
                      <a:pt x="2299" y="243"/>
                      <a:pt x="2326" y="105"/>
                    </a:cubicBezTo>
                    <a:lnTo>
                      <a:pt x="2326" y="105"/>
                    </a:lnTo>
                    <a:cubicBezTo>
                      <a:pt x="2330" y="84"/>
                      <a:pt x="2298" y="82"/>
                      <a:pt x="2293" y="102"/>
                    </a:cubicBezTo>
                    <a:lnTo>
                      <a:pt x="2293" y="102"/>
                    </a:lnTo>
                    <a:cubicBezTo>
                      <a:pt x="2269" y="232"/>
                      <a:pt x="2223" y="354"/>
                      <a:pt x="2157" y="468"/>
                    </a:cubicBezTo>
                    <a:lnTo>
                      <a:pt x="2157" y="468"/>
                    </a:lnTo>
                    <a:cubicBezTo>
                      <a:pt x="2155" y="431"/>
                      <a:pt x="2144" y="389"/>
                      <a:pt x="2142" y="364"/>
                    </a:cubicBezTo>
                    <a:lnTo>
                      <a:pt x="2142" y="364"/>
                    </a:lnTo>
                    <a:cubicBezTo>
                      <a:pt x="2132" y="250"/>
                      <a:pt x="2123" y="135"/>
                      <a:pt x="2114" y="21"/>
                    </a:cubicBezTo>
                    <a:lnTo>
                      <a:pt x="2114" y="21"/>
                    </a:lnTo>
                    <a:cubicBezTo>
                      <a:pt x="2112" y="0"/>
                      <a:pt x="2080" y="6"/>
                      <a:pt x="2081" y="27"/>
                    </a:cubicBezTo>
                    <a:lnTo>
                      <a:pt x="2081" y="27"/>
                    </a:lnTo>
                    <a:cubicBezTo>
                      <a:pt x="2088" y="107"/>
                      <a:pt x="2095" y="187"/>
                      <a:pt x="2101" y="267"/>
                    </a:cubicBezTo>
                    <a:lnTo>
                      <a:pt x="2101" y="267"/>
                    </a:lnTo>
                    <a:cubicBezTo>
                      <a:pt x="2104" y="301"/>
                      <a:pt x="2107" y="335"/>
                      <a:pt x="2110" y="370"/>
                    </a:cubicBezTo>
                    <a:lnTo>
                      <a:pt x="2110" y="370"/>
                    </a:lnTo>
                    <a:cubicBezTo>
                      <a:pt x="2111" y="393"/>
                      <a:pt x="2114" y="415"/>
                      <a:pt x="2116" y="438"/>
                    </a:cubicBezTo>
                    <a:lnTo>
                      <a:pt x="2116" y="438"/>
                    </a:lnTo>
                    <a:cubicBezTo>
                      <a:pt x="2114" y="452"/>
                      <a:pt x="2116" y="465"/>
                      <a:pt x="2119" y="477"/>
                    </a:cubicBezTo>
                    <a:lnTo>
                      <a:pt x="2119" y="477"/>
                    </a:lnTo>
                    <a:cubicBezTo>
                      <a:pt x="2030" y="359"/>
                      <a:pt x="1965" y="229"/>
                      <a:pt x="1927" y="84"/>
                    </a:cubicBezTo>
                    <a:lnTo>
                      <a:pt x="1927" y="84"/>
                    </a:lnTo>
                    <a:cubicBezTo>
                      <a:pt x="1922" y="64"/>
                      <a:pt x="1890" y="70"/>
                      <a:pt x="1895" y="90"/>
                    </a:cubicBezTo>
                    <a:lnTo>
                      <a:pt x="1895" y="90"/>
                    </a:lnTo>
                    <a:cubicBezTo>
                      <a:pt x="1935" y="242"/>
                      <a:pt x="2003" y="380"/>
                      <a:pt x="2100" y="504"/>
                    </a:cubicBezTo>
                    <a:lnTo>
                      <a:pt x="2100" y="504"/>
                    </a:lnTo>
                    <a:cubicBezTo>
                      <a:pt x="1993" y="459"/>
                      <a:pt x="1910" y="379"/>
                      <a:pt x="1860" y="271"/>
                    </a:cubicBezTo>
                    <a:lnTo>
                      <a:pt x="1860" y="271"/>
                    </a:lnTo>
                    <a:cubicBezTo>
                      <a:pt x="1851" y="252"/>
                      <a:pt x="1822" y="266"/>
                      <a:pt x="1831" y="285"/>
                    </a:cubicBezTo>
                    <a:lnTo>
                      <a:pt x="1831" y="285"/>
                    </a:lnTo>
                    <a:cubicBezTo>
                      <a:pt x="1885" y="403"/>
                      <a:pt x="1979" y="492"/>
                      <a:pt x="2099" y="539"/>
                    </a:cubicBezTo>
                    <a:lnTo>
                      <a:pt x="2099" y="539"/>
                    </a:lnTo>
                    <a:cubicBezTo>
                      <a:pt x="2099" y="539"/>
                      <a:pt x="2098" y="539"/>
                      <a:pt x="2098" y="540"/>
                    </a:cubicBezTo>
                    <a:lnTo>
                      <a:pt x="2098" y="540"/>
                    </a:lnTo>
                    <a:cubicBezTo>
                      <a:pt x="2087" y="802"/>
                      <a:pt x="2038" y="1059"/>
                      <a:pt x="1952" y="1307"/>
                    </a:cubicBezTo>
                    <a:lnTo>
                      <a:pt x="1952" y="1307"/>
                    </a:lnTo>
                    <a:cubicBezTo>
                      <a:pt x="1907" y="1435"/>
                      <a:pt x="1851" y="1558"/>
                      <a:pt x="1787" y="1678"/>
                    </a:cubicBezTo>
                    <a:lnTo>
                      <a:pt x="1787" y="1678"/>
                    </a:lnTo>
                    <a:cubicBezTo>
                      <a:pt x="1734" y="1776"/>
                      <a:pt x="1665" y="1922"/>
                      <a:pt x="1571" y="2001"/>
                    </a:cubicBezTo>
                    <a:lnTo>
                      <a:pt x="1571" y="2001"/>
                    </a:lnTo>
                    <a:cubicBezTo>
                      <a:pt x="1637" y="1668"/>
                      <a:pt x="1653" y="1338"/>
                      <a:pt x="1654" y="999"/>
                    </a:cubicBezTo>
                    <a:lnTo>
                      <a:pt x="1654" y="999"/>
                    </a:lnTo>
                    <a:cubicBezTo>
                      <a:pt x="1656" y="996"/>
                      <a:pt x="1657" y="993"/>
                      <a:pt x="1658" y="989"/>
                    </a:cubicBezTo>
                    <a:lnTo>
                      <a:pt x="1658" y="989"/>
                    </a:lnTo>
                    <a:cubicBezTo>
                      <a:pt x="1794" y="938"/>
                      <a:pt x="1875" y="838"/>
                      <a:pt x="1935" y="707"/>
                    </a:cubicBezTo>
                    <a:lnTo>
                      <a:pt x="1935" y="707"/>
                    </a:lnTo>
                    <a:cubicBezTo>
                      <a:pt x="1943" y="688"/>
                      <a:pt x="1913" y="677"/>
                      <a:pt x="1904" y="696"/>
                    </a:cubicBezTo>
                    <a:lnTo>
                      <a:pt x="1904" y="696"/>
                    </a:lnTo>
                    <a:cubicBezTo>
                      <a:pt x="1857" y="799"/>
                      <a:pt x="1796" y="880"/>
                      <a:pt x="1704" y="932"/>
                    </a:cubicBezTo>
                    <a:lnTo>
                      <a:pt x="1704" y="932"/>
                    </a:lnTo>
                    <a:cubicBezTo>
                      <a:pt x="1713" y="916"/>
                      <a:pt x="1720" y="899"/>
                      <a:pt x="1727" y="885"/>
                    </a:cubicBezTo>
                    <a:lnTo>
                      <a:pt x="1727" y="885"/>
                    </a:lnTo>
                    <a:cubicBezTo>
                      <a:pt x="1763" y="814"/>
                      <a:pt x="1790" y="740"/>
                      <a:pt x="1808" y="662"/>
                    </a:cubicBezTo>
                    <a:lnTo>
                      <a:pt x="1808" y="662"/>
                    </a:lnTo>
                    <a:cubicBezTo>
                      <a:pt x="1813" y="642"/>
                      <a:pt x="1783" y="631"/>
                      <a:pt x="1778" y="652"/>
                    </a:cubicBezTo>
                    <a:lnTo>
                      <a:pt x="1778" y="652"/>
                    </a:lnTo>
                    <a:cubicBezTo>
                      <a:pt x="1766" y="699"/>
                      <a:pt x="1753" y="746"/>
                      <a:pt x="1734" y="791"/>
                    </a:cubicBezTo>
                    <a:lnTo>
                      <a:pt x="1734" y="791"/>
                    </a:lnTo>
                    <a:cubicBezTo>
                      <a:pt x="1722" y="824"/>
                      <a:pt x="1691" y="919"/>
                      <a:pt x="1651" y="948"/>
                    </a:cubicBezTo>
                    <a:lnTo>
                      <a:pt x="1651" y="948"/>
                    </a:lnTo>
                    <a:cubicBezTo>
                      <a:pt x="1618" y="858"/>
                      <a:pt x="1612" y="764"/>
                      <a:pt x="1631" y="669"/>
                    </a:cubicBezTo>
                    <a:lnTo>
                      <a:pt x="1631" y="669"/>
                    </a:lnTo>
                    <a:cubicBezTo>
                      <a:pt x="1635" y="649"/>
                      <a:pt x="1603" y="646"/>
                      <a:pt x="1599" y="666"/>
                    </a:cubicBezTo>
                    <a:lnTo>
                      <a:pt x="1599" y="666"/>
                    </a:lnTo>
                    <a:cubicBezTo>
                      <a:pt x="1579" y="759"/>
                      <a:pt x="1585" y="851"/>
                      <a:pt x="1614" y="940"/>
                    </a:cubicBezTo>
                    <a:lnTo>
                      <a:pt x="1614" y="940"/>
                    </a:lnTo>
                    <a:cubicBezTo>
                      <a:pt x="1541" y="869"/>
                      <a:pt x="1488" y="784"/>
                      <a:pt x="1454" y="687"/>
                    </a:cubicBezTo>
                    <a:lnTo>
                      <a:pt x="1454" y="687"/>
                    </a:lnTo>
                    <a:cubicBezTo>
                      <a:pt x="1447" y="667"/>
                      <a:pt x="1418" y="682"/>
                      <a:pt x="1425" y="701"/>
                    </a:cubicBezTo>
                    <a:lnTo>
                      <a:pt x="1425" y="701"/>
                    </a:lnTo>
                    <a:cubicBezTo>
                      <a:pt x="1455" y="790"/>
                      <a:pt x="1502" y="868"/>
                      <a:pt x="1564" y="936"/>
                    </a:cubicBezTo>
                    <a:lnTo>
                      <a:pt x="1564" y="936"/>
                    </a:lnTo>
                    <a:cubicBezTo>
                      <a:pt x="1464" y="894"/>
                      <a:pt x="1381" y="824"/>
                      <a:pt x="1344" y="715"/>
                    </a:cubicBezTo>
                    <a:lnTo>
                      <a:pt x="1344" y="715"/>
                    </a:lnTo>
                    <a:cubicBezTo>
                      <a:pt x="1337" y="695"/>
                      <a:pt x="1307" y="709"/>
                      <a:pt x="1314" y="728"/>
                    </a:cubicBezTo>
                    <a:lnTo>
                      <a:pt x="1314" y="728"/>
                    </a:lnTo>
                    <a:cubicBezTo>
                      <a:pt x="1360" y="864"/>
                      <a:pt x="1475" y="944"/>
                      <a:pt x="1605" y="986"/>
                    </a:cubicBezTo>
                    <a:lnTo>
                      <a:pt x="1605" y="986"/>
                    </a:lnTo>
                    <a:cubicBezTo>
                      <a:pt x="1605" y="1094"/>
                      <a:pt x="1604" y="1201"/>
                      <a:pt x="1599" y="1308"/>
                    </a:cubicBezTo>
                    <a:lnTo>
                      <a:pt x="1599" y="1308"/>
                    </a:lnTo>
                    <a:cubicBezTo>
                      <a:pt x="1568" y="1271"/>
                      <a:pt x="1537" y="1234"/>
                      <a:pt x="1506" y="1197"/>
                    </a:cubicBezTo>
                    <a:lnTo>
                      <a:pt x="1506" y="1197"/>
                    </a:lnTo>
                    <a:cubicBezTo>
                      <a:pt x="1533" y="1166"/>
                      <a:pt x="1518" y="1064"/>
                      <a:pt x="1511" y="1041"/>
                    </a:cubicBezTo>
                    <a:lnTo>
                      <a:pt x="1511" y="1041"/>
                    </a:lnTo>
                    <a:cubicBezTo>
                      <a:pt x="1504" y="1021"/>
                      <a:pt x="1472" y="1026"/>
                      <a:pt x="1478" y="1046"/>
                    </a:cubicBezTo>
                    <a:lnTo>
                      <a:pt x="1478" y="1046"/>
                    </a:lnTo>
                    <a:cubicBezTo>
                      <a:pt x="1485" y="1067"/>
                      <a:pt x="1489" y="1087"/>
                      <a:pt x="1489" y="1109"/>
                    </a:cubicBezTo>
                    <a:lnTo>
                      <a:pt x="1489" y="1109"/>
                    </a:lnTo>
                    <a:cubicBezTo>
                      <a:pt x="1490" y="1120"/>
                      <a:pt x="1489" y="1131"/>
                      <a:pt x="1488" y="1143"/>
                    </a:cubicBezTo>
                    <a:lnTo>
                      <a:pt x="1488" y="1143"/>
                    </a:lnTo>
                    <a:cubicBezTo>
                      <a:pt x="1488" y="1145"/>
                      <a:pt x="1486" y="1150"/>
                      <a:pt x="1485" y="1154"/>
                    </a:cubicBezTo>
                    <a:lnTo>
                      <a:pt x="1485" y="1154"/>
                    </a:lnTo>
                    <a:cubicBezTo>
                      <a:pt x="1485" y="1154"/>
                      <a:pt x="1485" y="1153"/>
                      <a:pt x="1484" y="1153"/>
                    </a:cubicBezTo>
                    <a:lnTo>
                      <a:pt x="1484" y="1153"/>
                    </a:lnTo>
                    <a:cubicBezTo>
                      <a:pt x="1475" y="1124"/>
                      <a:pt x="1463" y="1098"/>
                      <a:pt x="1448" y="1073"/>
                    </a:cubicBezTo>
                    <a:lnTo>
                      <a:pt x="1448" y="1073"/>
                    </a:lnTo>
                    <a:cubicBezTo>
                      <a:pt x="1438" y="1057"/>
                      <a:pt x="1415" y="1063"/>
                      <a:pt x="1417" y="1082"/>
                    </a:cubicBezTo>
                    <a:lnTo>
                      <a:pt x="1417" y="1082"/>
                    </a:lnTo>
                    <a:cubicBezTo>
                      <a:pt x="1417" y="1086"/>
                      <a:pt x="1418" y="1089"/>
                      <a:pt x="1418" y="1093"/>
                    </a:cubicBezTo>
                    <a:lnTo>
                      <a:pt x="1418" y="1093"/>
                    </a:lnTo>
                    <a:cubicBezTo>
                      <a:pt x="1419" y="1100"/>
                      <a:pt x="1423" y="1104"/>
                      <a:pt x="1429" y="1105"/>
                    </a:cubicBezTo>
                    <a:lnTo>
                      <a:pt x="1429" y="1105"/>
                    </a:lnTo>
                    <a:cubicBezTo>
                      <a:pt x="1433" y="1114"/>
                      <a:pt x="1438" y="1124"/>
                      <a:pt x="1443" y="1134"/>
                    </a:cubicBezTo>
                    <a:lnTo>
                      <a:pt x="1443" y="1134"/>
                    </a:lnTo>
                    <a:cubicBezTo>
                      <a:pt x="1447" y="1141"/>
                      <a:pt x="1449" y="1150"/>
                      <a:pt x="1452" y="1158"/>
                    </a:cubicBezTo>
                    <a:lnTo>
                      <a:pt x="1452" y="1158"/>
                    </a:lnTo>
                    <a:cubicBezTo>
                      <a:pt x="1452" y="1160"/>
                      <a:pt x="1453" y="1161"/>
                      <a:pt x="1453" y="1161"/>
                    </a:cubicBezTo>
                    <a:lnTo>
                      <a:pt x="1453" y="1161"/>
                    </a:lnTo>
                    <a:cubicBezTo>
                      <a:pt x="1425" y="1154"/>
                      <a:pt x="1401" y="1138"/>
                      <a:pt x="1382" y="1114"/>
                    </a:cubicBezTo>
                    <a:lnTo>
                      <a:pt x="1382" y="1114"/>
                    </a:lnTo>
                    <a:cubicBezTo>
                      <a:pt x="1370" y="1098"/>
                      <a:pt x="1345" y="1119"/>
                      <a:pt x="1358" y="1135"/>
                    </a:cubicBezTo>
                    <a:lnTo>
                      <a:pt x="1358" y="1135"/>
                    </a:lnTo>
                    <a:cubicBezTo>
                      <a:pt x="1380" y="1164"/>
                      <a:pt x="1410" y="1183"/>
                      <a:pt x="1443" y="1193"/>
                    </a:cubicBezTo>
                    <a:lnTo>
                      <a:pt x="1443" y="1193"/>
                    </a:lnTo>
                    <a:cubicBezTo>
                      <a:pt x="1431" y="1195"/>
                      <a:pt x="1419" y="1194"/>
                      <a:pt x="1408" y="1192"/>
                    </a:cubicBezTo>
                    <a:lnTo>
                      <a:pt x="1408" y="1192"/>
                    </a:lnTo>
                    <a:cubicBezTo>
                      <a:pt x="1390" y="1190"/>
                      <a:pt x="1350" y="1186"/>
                      <a:pt x="1350" y="1161"/>
                    </a:cubicBezTo>
                    <a:lnTo>
                      <a:pt x="1350" y="1161"/>
                    </a:lnTo>
                    <a:cubicBezTo>
                      <a:pt x="1349" y="1140"/>
                      <a:pt x="1317" y="1137"/>
                      <a:pt x="1317" y="1158"/>
                    </a:cubicBezTo>
                    <a:lnTo>
                      <a:pt x="1317" y="1158"/>
                    </a:lnTo>
                    <a:cubicBezTo>
                      <a:pt x="1317" y="1200"/>
                      <a:pt x="1353" y="1215"/>
                      <a:pt x="1390" y="1222"/>
                    </a:cubicBezTo>
                    <a:lnTo>
                      <a:pt x="1390" y="1222"/>
                    </a:lnTo>
                    <a:cubicBezTo>
                      <a:pt x="1420" y="1228"/>
                      <a:pt x="1452" y="1229"/>
                      <a:pt x="1477" y="1213"/>
                    </a:cubicBezTo>
                    <a:lnTo>
                      <a:pt x="1477" y="1213"/>
                    </a:lnTo>
                    <a:cubicBezTo>
                      <a:pt x="1514" y="1258"/>
                      <a:pt x="1552" y="1302"/>
                      <a:pt x="1590" y="1347"/>
                    </a:cubicBezTo>
                    <a:lnTo>
                      <a:pt x="1590" y="1347"/>
                    </a:lnTo>
                    <a:cubicBezTo>
                      <a:pt x="1592" y="1350"/>
                      <a:pt x="1594" y="1351"/>
                      <a:pt x="1597" y="1352"/>
                    </a:cubicBezTo>
                    <a:lnTo>
                      <a:pt x="1597" y="1352"/>
                    </a:lnTo>
                    <a:cubicBezTo>
                      <a:pt x="1586" y="1578"/>
                      <a:pt x="1563" y="1801"/>
                      <a:pt x="1516" y="2027"/>
                    </a:cubicBezTo>
                    <a:lnTo>
                      <a:pt x="1516" y="2027"/>
                    </a:lnTo>
                    <a:cubicBezTo>
                      <a:pt x="1332" y="1829"/>
                      <a:pt x="1166" y="1617"/>
                      <a:pt x="1019" y="1390"/>
                    </a:cubicBezTo>
                    <a:lnTo>
                      <a:pt x="1019" y="1390"/>
                    </a:lnTo>
                    <a:cubicBezTo>
                      <a:pt x="1111" y="1316"/>
                      <a:pt x="1156" y="1208"/>
                      <a:pt x="1197" y="1099"/>
                    </a:cubicBezTo>
                    <a:lnTo>
                      <a:pt x="1197" y="1099"/>
                    </a:lnTo>
                    <a:cubicBezTo>
                      <a:pt x="1205" y="1080"/>
                      <a:pt x="1175" y="1069"/>
                      <a:pt x="1167" y="1088"/>
                    </a:cubicBezTo>
                    <a:lnTo>
                      <a:pt x="1167" y="1088"/>
                    </a:lnTo>
                    <a:cubicBezTo>
                      <a:pt x="1134" y="1175"/>
                      <a:pt x="1098" y="1263"/>
                      <a:pt x="1035" y="1331"/>
                    </a:cubicBezTo>
                    <a:lnTo>
                      <a:pt x="1035" y="1331"/>
                    </a:lnTo>
                    <a:cubicBezTo>
                      <a:pt x="1071" y="1237"/>
                      <a:pt x="1087" y="1139"/>
                      <a:pt x="1084" y="1038"/>
                    </a:cubicBezTo>
                    <a:lnTo>
                      <a:pt x="1084" y="1038"/>
                    </a:lnTo>
                    <a:cubicBezTo>
                      <a:pt x="1084" y="1017"/>
                      <a:pt x="1051" y="1014"/>
                      <a:pt x="1052" y="1034"/>
                    </a:cubicBezTo>
                    <a:lnTo>
                      <a:pt x="1052" y="1034"/>
                    </a:lnTo>
                    <a:cubicBezTo>
                      <a:pt x="1055" y="1140"/>
                      <a:pt x="1036" y="1242"/>
                      <a:pt x="997" y="1339"/>
                    </a:cubicBezTo>
                    <a:lnTo>
                      <a:pt x="997" y="1339"/>
                    </a:lnTo>
                    <a:cubicBezTo>
                      <a:pt x="988" y="1254"/>
                      <a:pt x="967" y="1173"/>
                      <a:pt x="933" y="1094"/>
                    </a:cubicBezTo>
                    <a:lnTo>
                      <a:pt x="933" y="1094"/>
                    </a:lnTo>
                    <a:cubicBezTo>
                      <a:pt x="925" y="1074"/>
                      <a:pt x="895" y="1089"/>
                      <a:pt x="904" y="1107"/>
                    </a:cubicBezTo>
                    <a:lnTo>
                      <a:pt x="904" y="1107"/>
                    </a:lnTo>
                    <a:cubicBezTo>
                      <a:pt x="937" y="1185"/>
                      <a:pt x="957" y="1265"/>
                      <a:pt x="966" y="1348"/>
                    </a:cubicBezTo>
                    <a:lnTo>
                      <a:pt x="966" y="1348"/>
                    </a:lnTo>
                    <a:cubicBezTo>
                      <a:pt x="875" y="1316"/>
                      <a:pt x="770" y="1288"/>
                      <a:pt x="706" y="1214"/>
                    </a:cubicBezTo>
                    <a:lnTo>
                      <a:pt x="706" y="1214"/>
                    </a:lnTo>
                    <a:cubicBezTo>
                      <a:pt x="692" y="1198"/>
                      <a:pt x="668" y="1219"/>
                      <a:pt x="681" y="1235"/>
                    </a:cubicBezTo>
                    <a:lnTo>
                      <a:pt x="681" y="1235"/>
                    </a:lnTo>
                    <a:cubicBezTo>
                      <a:pt x="748" y="1311"/>
                      <a:pt x="851" y="1342"/>
                      <a:pt x="945" y="1375"/>
                    </a:cubicBezTo>
                    <a:lnTo>
                      <a:pt x="945" y="1375"/>
                    </a:lnTo>
                    <a:cubicBezTo>
                      <a:pt x="912" y="1380"/>
                      <a:pt x="880" y="1388"/>
                      <a:pt x="847" y="1389"/>
                    </a:cubicBezTo>
                    <a:lnTo>
                      <a:pt x="847" y="1389"/>
                    </a:lnTo>
                    <a:cubicBezTo>
                      <a:pt x="797" y="1391"/>
                      <a:pt x="750" y="1372"/>
                      <a:pt x="711" y="1344"/>
                    </a:cubicBezTo>
                    <a:lnTo>
                      <a:pt x="711" y="1344"/>
                    </a:lnTo>
                    <a:cubicBezTo>
                      <a:pt x="693" y="1332"/>
                      <a:pt x="675" y="1358"/>
                      <a:pt x="692" y="1370"/>
                    </a:cubicBezTo>
                    <a:lnTo>
                      <a:pt x="692" y="1370"/>
                    </a:lnTo>
                    <a:cubicBezTo>
                      <a:pt x="730" y="1397"/>
                      <a:pt x="771" y="1413"/>
                      <a:pt x="816" y="1420"/>
                    </a:cubicBezTo>
                    <a:lnTo>
                      <a:pt x="816" y="1420"/>
                    </a:lnTo>
                    <a:cubicBezTo>
                      <a:pt x="870" y="1428"/>
                      <a:pt x="920" y="1406"/>
                      <a:pt x="974" y="1405"/>
                    </a:cubicBezTo>
                    <a:lnTo>
                      <a:pt x="974" y="1405"/>
                    </a:lnTo>
                    <a:cubicBezTo>
                      <a:pt x="975" y="1405"/>
                      <a:pt x="975" y="1404"/>
                      <a:pt x="975" y="1404"/>
                    </a:cubicBezTo>
                    <a:lnTo>
                      <a:pt x="975" y="1404"/>
                    </a:lnTo>
                    <a:cubicBezTo>
                      <a:pt x="975" y="1409"/>
                      <a:pt x="977" y="1414"/>
                      <a:pt x="980" y="1419"/>
                    </a:cubicBezTo>
                    <a:lnTo>
                      <a:pt x="980" y="1419"/>
                    </a:lnTo>
                    <a:cubicBezTo>
                      <a:pt x="1120" y="1635"/>
                      <a:pt x="1277" y="1837"/>
                      <a:pt x="1451" y="2027"/>
                    </a:cubicBezTo>
                    <a:lnTo>
                      <a:pt x="1451" y="2027"/>
                    </a:lnTo>
                    <a:cubicBezTo>
                      <a:pt x="1107" y="1969"/>
                      <a:pt x="786" y="1832"/>
                      <a:pt x="506" y="1625"/>
                    </a:cubicBezTo>
                    <a:lnTo>
                      <a:pt x="506" y="1625"/>
                    </a:lnTo>
                    <a:cubicBezTo>
                      <a:pt x="529" y="1600"/>
                      <a:pt x="545" y="1557"/>
                      <a:pt x="556" y="1535"/>
                    </a:cubicBezTo>
                    <a:lnTo>
                      <a:pt x="556" y="1535"/>
                    </a:lnTo>
                    <a:cubicBezTo>
                      <a:pt x="588" y="1465"/>
                      <a:pt x="601" y="1386"/>
                      <a:pt x="600" y="1309"/>
                    </a:cubicBezTo>
                    <a:lnTo>
                      <a:pt x="600" y="1309"/>
                    </a:lnTo>
                    <a:cubicBezTo>
                      <a:pt x="600" y="1289"/>
                      <a:pt x="567" y="1286"/>
                      <a:pt x="567" y="1307"/>
                    </a:cubicBezTo>
                    <a:lnTo>
                      <a:pt x="567" y="1307"/>
                    </a:lnTo>
                    <a:cubicBezTo>
                      <a:pt x="569" y="1362"/>
                      <a:pt x="561" y="1415"/>
                      <a:pt x="546" y="1467"/>
                    </a:cubicBezTo>
                    <a:lnTo>
                      <a:pt x="546" y="1467"/>
                    </a:lnTo>
                    <a:cubicBezTo>
                      <a:pt x="541" y="1481"/>
                      <a:pt x="519" y="1550"/>
                      <a:pt x="494" y="1587"/>
                    </a:cubicBezTo>
                    <a:lnTo>
                      <a:pt x="494" y="1587"/>
                    </a:lnTo>
                    <a:cubicBezTo>
                      <a:pt x="507" y="1552"/>
                      <a:pt x="504" y="1497"/>
                      <a:pt x="503" y="1476"/>
                    </a:cubicBezTo>
                    <a:lnTo>
                      <a:pt x="503" y="1476"/>
                    </a:lnTo>
                    <a:cubicBezTo>
                      <a:pt x="499" y="1365"/>
                      <a:pt x="462" y="1265"/>
                      <a:pt x="393" y="1177"/>
                    </a:cubicBezTo>
                    <a:lnTo>
                      <a:pt x="393" y="1177"/>
                    </a:lnTo>
                    <a:cubicBezTo>
                      <a:pt x="380" y="1161"/>
                      <a:pt x="356" y="1182"/>
                      <a:pt x="369" y="1198"/>
                    </a:cubicBezTo>
                    <a:lnTo>
                      <a:pt x="369" y="1198"/>
                    </a:lnTo>
                    <a:cubicBezTo>
                      <a:pt x="412" y="1254"/>
                      <a:pt x="440" y="1311"/>
                      <a:pt x="458" y="1377"/>
                    </a:cubicBezTo>
                    <a:lnTo>
                      <a:pt x="458" y="1377"/>
                    </a:lnTo>
                    <a:cubicBezTo>
                      <a:pt x="465" y="1403"/>
                      <a:pt x="467" y="1429"/>
                      <a:pt x="470" y="1455"/>
                    </a:cubicBezTo>
                    <a:lnTo>
                      <a:pt x="470" y="1455"/>
                    </a:lnTo>
                    <a:cubicBezTo>
                      <a:pt x="473" y="1490"/>
                      <a:pt x="461" y="1532"/>
                      <a:pt x="465" y="1568"/>
                    </a:cubicBezTo>
                    <a:lnTo>
                      <a:pt x="465" y="1568"/>
                    </a:lnTo>
                    <a:cubicBezTo>
                      <a:pt x="409" y="1447"/>
                      <a:pt x="333" y="1339"/>
                      <a:pt x="236" y="1245"/>
                    </a:cubicBezTo>
                    <a:lnTo>
                      <a:pt x="236" y="1245"/>
                    </a:lnTo>
                    <a:cubicBezTo>
                      <a:pt x="221" y="1231"/>
                      <a:pt x="196" y="1253"/>
                      <a:pt x="211" y="1266"/>
                    </a:cubicBezTo>
                    <a:lnTo>
                      <a:pt x="211" y="1266"/>
                    </a:lnTo>
                    <a:cubicBezTo>
                      <a:pt x="297" y="1349"/>
                      <a:pt x="366" y="1443"/>
                      <a:pt x="419" y="1548"/>
                    </a:cubicBezTo>
                    <a:lnTo>
                      <a:pt x="419" y="1548"/>
                    </a:lnTo>
                    <a:cubicBezTo>
                      <a:pt x="319" y="1475"/>
                      <a:pt x="220" y="1400"/>
                      <a:pt x="121" y="1326"/>
                    </a:cubicBezTo>
                    <a:lnTo>
                      <a:pt x="121" y="1326"/>
                    </a:lnTo>
                    <a:cubicBezTo>
                      <a:pt x="104" y="1314"/>
                      <a:pt x="86" y="1341"/>
                      <a:pt x="102" y="1354"/>
                    </a:cubicBezTo>
                    <a:lnTo>
                      <a:pt x="102" y="1354"/>
                    </a:lnTo>
                    <a:cubicBezTo>
                      <a:pt x="211" y="1434"/>
                      <a:pt x="319" y="1514"/>
                      <a:pt x="428" y="1596"/>
                    </a:cubicBezTo>
                    <a:lnTo>
                      <a:pt x="428" y="1596"/>
                    </a:lnTo>
                    <a:cubicBezTo>
                      <a:pt x="285" y="1596"/>
                      <a:pt x="150" y="1553"/>
                      <a:pt x="35" y="1468"/>
                    </a:cubicBezTo>
                    <a:lnTo>
                      <a:pt x="35" y="1468"/>
                    </a:lnTo>
                    <a:cubicBezTo>
                      <a:pt x="18" y="1456"/>
                      <a:pt x="0" y="1483"/>
                      <a:pt x="16" y="1496"/>
                    </a:cubicBezTo>
                    <a:lnTo>
                      <a:pt x="16" y="1496"/>
                    </a:lnTo>
                    <a:cubicBezTo>
                      <a:pt x="134" y="1582"/>
                      <a:pt x="274" y="1628"/>
                      <a:pt x="419" y="1628"/>
                    </a:cubicBezTo>
                    <a:lnTo>
                      <a:pt x="419" y="1628"/>
                    </a:lnTo>
                    <a:cubicBezTo>
                      <a:pt x="382" y="1732"/>
                      <a:pt x="148" y="1663"/>
                      <a:pt x="79" y="1641"/>
                    </a:cubicBezTo>
                    <a:lnTo>
                      <a:pt x="79" y="1641"/>
                    </a:lnTo>
                    <a:cubicBezTo>
                      <a:pt x="59" y="1634"/>
                      <a:pt x="48" y="1665"/>
                      <a:pt x="68" y="1671"/>
                    </a:cubicBezTo>
                    <a:lnTo>
                      <a:pt x="68" y="1671"/>
                    </a:lnTo>
                    <a:cubicBezTo>
                      <a:pt x="163" y="1702"/>
                      <a:pt x="398" y="1768"/>
                      <a:pt x="449" y="1642"/>
                    </a:cubicBezTo>
                    <a:lnTo>
                      <a:pt x="449" y="1642"/>
                    </a:lnTo>
                    <a:cubicBezTo>
                      <a:pt x="753" y="1875"/>
                      <a:pt x="1108" y="2025"/>
                      <a:pt x="1486" y="2083"/>
                    </a:cubicBezTo>
                    <a:lnTo>
                      <a:pt x="1486" y="2083"/>
                    </a:lnTo>
                    <a:cubicBezTo>
                      <a:pt x="1489" y="2083"/>
                      <a:pt x="1491" y="2083"/>
                      <a:pt x="1493" y="2083"/>
                    </a:cubicBezTo>
                    <a:lnTo>
                      <a:pt x="1493" y="2083"/>
                    </a:lnTo>
                    <a:cubicBezTo>
                      <a:pt x="1761" y="2478"/>
                      <a:pt x="1922" y="2939"/>
                      <a:pt x="2243" y="3298"/>
                    </a:cubicBezTo>
                    <a:lnTo>
                      <a:pt x="2243" y="3298"/>
                    </a:lnTo>
                    <a:cubicBezTo>
                      <a:pt x="2264" y="3322"/>
                      <a:pt x="2300" y="3290"/>
                      <a:pt x="2279" y="3267"/>
                    </a:cubicBezTo>
                    <a:lnTo>
                      <a:pt x="2279" y="3267"/>
                    </a:lnTo>
                    <a:cubicBezTo>
                      <a:pt x="1968" y="2917"/>
                      <a:pt x="1806" y="2471"/>
                      <a:pt x="1551" y="2083"/>
                    </a:cubicBezTo>
                    <a:lnTo>
                      <a:pt x="1551" y="2083"/>
                    </a:lnTo>
                    <a:cubicBezTo>
                      <a:pt x="1552" y="2080"/>
                      <a:pt x="1553" y="2077"/>
                      <a:pt x="1553" y="2074"/>
                    </a:cubicBezTo>
                    <a:lnTo>
                      <a:pt x="1553" y="2074"/>
                    </a:lnTo>
                    <a:cubicBezTo>
                      <a:pt x="1655" y="2015"/>
                      <a:pt x="1717" y="1893"/>
                      <a:pt x="1776" y="1794"/>
                    </a:cubicBezTo>
                    <a:lnTo>
                      <a:pt x="1776" y="1794"/>
                    </a:lnTo>
                    <a:cubicBezTo>
                      <a:pt x="1848" y="1675"/>
                      <a:pt x="1909" y="1549"/>
                      <a:pt x="1962" y="1420"/>
                    </a:cubicBezTo>
                    <a:lnTo>
                      <a:pt x="1962" y="1420"/>
                    </a:lnTo>
                    <a:cubicBezTo>
                      <a:pt x="1965" y="1412"/>
                      <a:pt x="1967" y="1405"/>
                      <a:pt x="1970" y="1397"/>
                    </a:cubicBezTo>
                    <a:lnTo>
                      <a:pt x="1970" y="1397"/>
                    </a:lnTo>
                    <a:cubicBezTo>
                      <a:pt x="1979" y="1394"/>
                      <a:pt x="1987" y="1386"/>
                      <a:pt x="1995" y="1381"/>
                    </a:cubicBezTo>
                    <a:lnTo>
                      <a:pt x="1995" y="1381"/>
                    </a:lnTo>
                    <a:cubicBezTo>
                      <a:pt x="1996" y="1381"/>
                      <a:pt x="1996" y="1381"/>
                      <a:pt x="1997" y="1380"/>
                    </a:cubicBezTo>
                    <a:lnTo>
                      <a:pt x="1997" y="1380"/>
                    </a:lnTo>
                    <a:cubicBezTo>
                      <a:pt x="2069" y="1329"/>
                      <a:pt x="2128" y="1265"/>
                      <a:pt x="2173" y="1190"/>
                    </a:cubicBezTo>
                    <a:lnTo>
                      <a:pt x="2173" y="1190"/>
                    </a:lnTo>
                    <a:cubicBezTo>
                      <a:pt x="2191" y="1206"/>
                      <a:pt x="2223" y="1216"/>
                      <a:pt x="2244" y="1213"/>
                    </a:cubicBezTo>
                    <a:lnTo>
                      <a:pt x="2244" y="1213"/>
                    </a:lnTo>
                    <a:cubicBezTo>
                      <a:pt x="2300" y="1204"/>
                      <a:pt x="2343" y="1143"/>
                      <a:pt x="2375" y="1100"/>
                    </a:cubicBezTo>
                    <a:lnTo>
                      <a:pt x="2375" y="1100"/>
                    </a:lnTo>
                    <a:cubicBezTo>
                      <a:pt x="2388" y="1083"/>
                      <a:pt x="2361" y="1064"/>
                      <a:pt x="2349" y="1081"/>
                    </a:cubicBezTo>
                    <a:lnTo>
                      <a:pt x="2349" y="1081"/>
                    </a:lnTo>
                    <a:cubicBezTo>
                      <a:pt x="2329" y="1106"/>
                      <a:pt x="2309" y="1130"/>
                      <a:pt x="2287" y="1152"/>
                    </a:cubicBezTo>
                    <a:lnTo>
                      <a:pt x="2287" y="1152"/>
                    </a:lnTo>
                    <a:cubicBezTo>
                      <a:pt x="2271" y="1168"/>
                      <a:pt x="2256" y="1181"/>
                      <a:pt x="2232" y="1180"/>
                    </a:cubicBezTo>
                    <a:lnTo>
                      <a:pt x="2232" y="1180"/>
                    </a:lnTo>
                    <a:cubicBezTo>
                      <a:pt x="2231" y="1180"/>
                      <a:pt x="2222" y="1178"/>
                      <a:pt x="2213" y="1175"/>
                    </a:cubicBezTo>
                    <a:lnTo>
                      <a:pt x="2213" y="1175"/>
                    </a:lnTo>
                    <a:cubicBezTo>
                      <a:pt x="2218" y="1172"/>
                      <a:pt x="2222" y="1168"/>
                      <a:pt x="2226" y="1164"/>
                    </a:cubicBezTo>
                    <a:lnTo>
                      <a:pt x="2226" y="1164"/>
                    </a:lnTo>
                    <a:cubicBezTo>
                      <a:pt x="2254" y="1140"/>
                      <a:pt x="2275" y="1109"/>
                      <a:pt x="2292" y="1077"/>
                    </a:cubicBezTo>
                    <a:lnTo>
                      <a:pt x="2292" y="1077"/>
                    </a:lnTo>
                    <a:cubicBezTo>
                      <a:pt x="2302" y="1059"/>
                      <a:pt x="2275" y="1040"/>
                      <a:pt x="2266" y="1059"/>
                    </a:cubicBezTo>
                    <a:lnTo>
                      <a:pt x="2266" y="1059"/>
                    </a:lnTo>
                    <a:cubicBezTo>
                      <a:pt x="2256" y="1077"/>
                      <a:pt x="2245" y="1094"/>
                      <a:pt x="2233" y="1110"/>
                    </a:cubicBezTo>
                    <a:lnTo>
                      <a:pt x="2233" y="1110"/>
                    </a:lnTo>
                    <a:cubicBezTo>
                      <a:pt x="2229" y="1114"/>
                      <a:pt x="2210" y="1139"/>
                      <a:pt x="2197" y="1149"/>
                    </a:cubicBezTo>
                    <a:lnTo>
                      <a:pt x="2197" y="1149"/>
                    </a:lnTo>
                    <a:cubicBezTo>
                      <a:pt x="2201" y="1110"/>
                      <a:pt x="2204" y="1069"/>
                      <a:pt x="2225" y="1035"/>
                    </a:cubicBezTo>
                    <a:lnTo>
                      <a:pt x="2225" y="1035"/>
                    </a:lnTo>
                    <a:cubicBezTo>
                      <a:pt x="2236" y="1018"/>
                      <a:pt x="2209" y="999"/>
                      <a:pt x="2198" y="1017"/>
                    </a:cubicBezTo>
                    <a:lnTo>
                      <a:pt x="2198" y="1017"/>
                    </a:lnTo>
                    <a:cubicBezTo>
                      <a:pt x="2179" y="1048"/>
                      <a:pt x="2172" y="1084"/>
                      <a:pt x="2168" y="1120"/>
                    </a:cubicBezTo>
                    <a:lnTo>
                      <a:pt x="2168" y="1120"/>
                    </a:lnTo>
                    <a:cubicBezTo>
                      <a:pt x="2155" y="1093"/>
                      <a:pt x="2148" y="1064"/>
                      <a:pt x="2158" y="1038"/>
                    </a:cubicBezTo>
                    <a:lnTo>
                      <a:pt x="2158" y="1038"/>
                    </a:lnTo>
                    <a:cubicBezTo>
                      <a:pt x="2166" y="1019"/>
                      <a:pt x="2135" y="1008"/>
                      <a:pt x="2128" y="1027"/>
                    </a:cubicBezTo>
                    <a:lnTo>
                      <a:pt x="2128" y="1027"/>
                    </a:lnTo>
                    <a:cubicBezTo>
                      <a:pt x="2110" y="1071"/>
                      <a:pt x="2129" y="1121"/>
                      <a:pt x="2153" y="1161"/>
                    </a:cubicBezTo>
                    <a:lnTo>
                      <a:pt x="2153" y="1161"/>
                    </a:lnTo>
                    <a:cubicBezTo>
                      <a:pt x="2111" y="1233"/>
                      <a:pt x="2056" y="1294"/>
                      <a:pt x="1990" y="1345"/>
                    </a:cubicBezTo>
                    <a:lnTo>
                      <a:pt x="1990" y="1345"/>
                    </a:lnTo>
                    <a:cubicBezTo>
                      <a:pt x="2084" y="1089"/>
                      <a:pt x="2135" y="818"/>
                      <a:pt x="2147" y="546"/>
                    </a:cubicBezTo>
                    <a:lnTo>
                      <a:pt x="2147" y="546"/>
                    </a:lnTo>
                    <a:cubicBezTo>
                      <a:pt x="2148" y="545"/>
                      <a:pt x="2148" y="545"/>
                      <a:pt x="2148" y="545"/>
                    </a:cubicBezTo>
                    <a:lnTo>
                      <a:pt x="2148" y="545"/>
                    </a:lnTo>
                    <a:cubicBezTo>
                      <a:pt x="2184" y="559"/>
                      <a:pt x="2244" y="537"/>
                      <a:pt x="2274" y="527"/>
                    </a:cubicBezTo>
                    <a:lnTo>
                      <a:pt x="2274" y="527"/>
                    </a:lnTo>
                    <a:cubicBezTo>
                      <a:pt x="2366" y="499"/>
                      <a:pt x="2443" y="438"/>
                      <a:pt x="2502" y="364"/>
                    </a:cubicBezTo>
                    <a:lnTo>
                      <a:pt x="2502" y="364"/>
                    </a:lnTo>
                    <a:cubicBezTo>
                      <a:pt x="2515" y="347"/>
                      <a:pt x="2488" y="329"/>
                      <a:pt x="2475" y="345"/>
                    </a:cubicBezTo>
                    <a:lnTo>
                      <a:pt x="2475" y="345"/>
                    </a:lnTo>
                    <a:cubicBezTo>
                      <a:pt x="2434" y="397"/>
                      <a:pt x="2389" y="435"/>
                      <a:pt x="2332" y="467"/>
                    </a:cubicBezTo>
                    <a:lnTo>
                      <a:pt x="2332" y="467"/>
                    </a:lnTo>
                    <a:cubicBezTo>
                      <a:pt x="2323" y="473"/>
                      <a:pt x="2260" y="501"/>
                      <a:pt x="2211" y="512"/>
                    </a:cubicBezTo>
                    <a:lnTo>
                      <a:pt x="2211" y="512"/>
                    </a:lnTo>
                    <a:cubicBezTo>
                      <a:pt x="2305" y="445"/>
                      <a:pt x="2423" y="254"/>
                      <a:pt x="2444" y="215"/>
                    </a:cubicBezTo>
                    <a:lnTo>
                      <a:pt x="2444" y="215"/>
                    </a:lnTo>
                    <a:cubicBezTo>
                      <a:pt x="2454" y="196"/>
                      <a:pt x="2427" y="178"/>
                      <a:pt x="2418" y="19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 name="Freeform 268">
                <a:extLst>
                  <a:ext uri="{FF2B5EF4-FFF2-40B4-BE49-F238E27FC236}">
                    <a16:creationId xmlns:a16="http://schemas.microsoft.com/office/drawing/2014/main" id="{BB456C25-8C4D-874B-B839-F1901A96EFC6}"/>
                  </a:ext>
                </a:extLst>
              </p:cNvPr>
              <p:cNvSpPr>
                <a:spLocks noChangeArrowheads="1"/>
              </p:cNvSpPr>
              <p:nvPr/>
            </p:nvSpPr>
            <p:spPr bwMode="auto">
              <a:xfrm>
                <a:off x="4431586" y="3684267"/>
                <a:ext cx="16201" cy="11881"/>
              </a:xfrm>
              <a:custGeom>
                <a:avLst/>
                <a:gdLst>
                  <a:gd name="T0" fmla="*/ 33 w 64"/>
                  <a:gd name="T1" fmla="*/ 42 h 50"/>
                  <a:gd name="T2" fmla="*/ 33 w 64"/>
                  <a:gd name="T3" fmla="*/ 42 h 50"/>
                  <a:gd name="T4" fmla="*/ 44 w 64"/>
                  <a:gd name="T5" fmla="*/ 11 h 50"/>
                  <a:gd name="T6" fmla="*/ 44 w 64"/>
                  <a:gd name="T7" fmla="*/ 11 h 50"/>
                  <a:gd name="T8" fmla="*/ 31 w 64"/>
                  <a:gd name="T9" fmla="*/ 7 h 50"/>
                  <a:gd name="T10" fmla="*/ 31 w 64"/>
                  <a:gd name="T11" fmla="*/ 7 h 50"/>
                  <a:gd name="T12" fmla="*/ 20 w 64"/>
                  <a:gd name="T13" fmla="*/ 38 h 50"/>
                  <a:gd name="T14" fmla="*/ 20 w 64"/>
                  <a:gd name="T15" fmla="*/ 38 h 50"/>
                  <a:gd name="T16" fmla="*/ 33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3" y="42"/>
                    </a:moveTo>
                    <a:lnTo>
                      <a:pt x="33" y="42"/>
                    </a:lnTo>
                    <a:cubicBezTo>
                      <a:pt x="52" y="49"/>
                      <a:pt x="63" y="19"/>
                      <a:pt x="44" y="11"/>
                    </a:cubicBezTo>
                    <a:lnTo>
                      <a:pt x="44" y="11"/>
                    </a:lnTo>
                    <a:cubicBezTo>
                      <a:pt x="39" y="10"/>
                      <a:pt x="35" y="9"/>
                      <a:pt x="31" y="7"/>
                    </a:cubicBezTo>
                    <a:lnTo>
                      <a:pt x="31" y="7"/>
                    </a:lnTo>
                    <a:cubicBezTo>
                      <a:pt x="11" y="0"/>
                      <a:pt x="0" y="31"/>
                      <a:pt x="20" y="38"/>
                    </a:cubicBezTo>
                    <a:lnTo>
                      <a:pt x="20" y="38"/>
                    </a:lnTo>
                    <a:cubicBezTo>
                      <a:pt x="24"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 name="Freeform 269">
                <a:extLst>
                  <a:ext uri="{FF2B5EF4-FFF2-40B4-BE49-F238E27FC236}">
                    <a16:creationId xmlns:a16="http://schemas.microsoft.com/office/drawing/2014/main" id="{2DE2BCE6-8F77-A548-9BDD-CAB83C2F6D0A}"/>
                  </a:ext>
                </a:extLst>
              </p:cNvPr>
              <p:cNvSpPr>
                <a:spLocks noChangeArrowheads="1"/>
              </p:cNvSpPr>
              <p:nvPr/>
            </p:nvSpPr>
            <p:spPr bwMode="auto">
              <a:xfrm>
                <a:off x="4445627" y="3658345"/>
                <a:ext cx="12961" cy="15122"/>
              </a:xfrm>
              <a:custGeom>
                <a:avLst/>
                <a:gdLst>
                  <a:gd name="T0" fmla="*/ 43 w 53"/>
                  <a:gd name="T1" fmla="*/ 27 h 61"/>
                  <a:gd name="T2" fmla="*/ 43 w 53"/>
                  <a:gd name="T3" fmla="*/ 27 h 61"/>
                  <a:gd name="T4" fmla="*/ 39 w 53"/>
                  <a:gd name="T5" fmla="*/ 19 h 61"/>
                  <a:gd name="T6" fmla="*/ 39 w 53"/>
                  <a:gd name="T7" fmla="*/ 19 h 61"/>
                  <a:gd name="T8" fmla="*/ 9 w 53"/>
                  <a:gd name="T9" fmla="*/ 33 h 61"/>
                  <a:gd name="T10" fmla="*/ 9 w 53"/>
                  <a:gd name="T11" fmla="*/ 33 h 61"/>
                  <a:gd name="T12" fmla="*/ 13 w 53"/>
                  <a:gd name="T13" fmla="*/ 41 h 61"/>
                  <a:gd name="T14" fmla="*/ 13 w 53"/>
                  <a:gd name="T15" fmla="*/ 41 h 61"/>
                  <a:gd name="T16" fmla="*/ 43 w 53"/>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43" y="27"/>
                    </a:moveTo>
                    <a:lnTo>
                      <a:pt x="43" y="27"/>
                    </a:lnTo>
                    <a:cubicBezTo>
                      <a:pt x="41" y="24"/>
                      <a:pt x="40" y="22"/>
                      <a:pt x="39" y="19"/>
                    </a:cubicBezTo>
                    <a:lnTo>
                      <a:pt x="39" y="19"/>
                    </a:lnTo>
                    <a:cubicBezTo>
                      <a:pt x="29" y="0"/>
                      <a:pt x="0" y="14"/>
                      <a:pt x="9" y="33"/>
                    </a:cubicBezTo>
                    <a:lnTo>
                      <a:pt x="9" y="33"/>
                    </a:lnTo>
                    <a:cubicBezTo>
                      <a:pt x="10" y="35"/>
                      <a:pt x="12" y="39"/>
                      <a:pt x="13" y="41"/>
                    </a:cubicBezTo>
                    <a:lnTo>
                      <a:pt x="13" y="41"/>
                    </a:lnTo>
                    <a:cubicBezTo>
                      <a:pt x="22" y="60"/>
                      <a:pt x="52" y="47"/>
                      <a:pt x="4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 name="Freeform 270">
                <a:extLst>
                  <a:ext uri="{FF2B5EF4-FFF2-40B4-BE49-F238E27FC236}">
                    <a16:creationId xmlns:a16="http://schemas.microsoft.com/office/drawing/2014/main" id="{80BA0CA6-46BE-F847-911A-1397861706B1}"/>
                  </a:ext>
                </a:extLst>
              </p:cNvPr>
              <p:cNvSpPr>
                <a:spLocks noChangeArrowheads="1"/>
              </p:cNvSpPr>
              <p:nvPr/>
            </p:nvSpPr>
            <p:spPr bwMode="auto">
              <a:xfrm>
                <a:off x="4459669" y="3683187"/>
                <a:ext cx="16201" cy="11882"/>
              </a:xfrm>
              <a:custGeom>
                <a:avLst/>
                <a:gdLst>
                  <a:gd name="T0" fmla="*/ 20 w 64"/>
                  <a:gd name="T1" fmla="*/ 37 h 50"/>
                  <a:gd name="T2" fmla="*/ 20 w 64"/>
                  <a:gd name="T3" fmla="*/ 37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20 w 64"/>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7"/>
                    </a:moveTo>
                    <a:lnTo>
                      <a:pt x="20" y="37"/>
                    </a:lnTo>
                    <a:cubicBezTo>
                      <a:pt x="24" y="38"/>
                      <a:pt x="28" y="40"/>
                      <a:pt x="32" y="42"/>
                    </a:cubicBezTo>
                    <a:lnTo>
                      <a:pt x="32" y="42"/>
                    </a:lnTo>
                    <a:cubicBezTo>
                      <a:pt x="52" y="49"/>
                      <a:pt x="63" y="18"/>
                      <a:pt x="43" y="11"/>
                    </a:cubicBezTo>
                    <a:lnTo>
                      <a:pt x="43" y="11"/>
                    </a:lnTo>
                    <a:cubicBezTo>
                      <a:pt x="39" y="10"/>
                      <a:pt x="34" y="8"/>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 name="Freeform 271">
                <a:extLst>
                  <a:ext uri="{FF2B5EF4-FFF2-40B4-BE49-F238E27FC236}">
                    <a16:creationId xmlns:a16="http://schemas.microsoft.com/office/drawing/2014/main" id="{95927688-6A34-E048-9643-240716848582}"/>
                  </a:ext>
                </a:extLst>
              </p:cNvPr>
              <p:cNvSpPr>
                <a:spLocks noChangeArrowheads="1"/>
              </p:cNvSpPr>
              <p:nvPr/>
            </p:nvSpPr>
            <p:spPr bwMode="auto">
              <a:xfrm>
                <a:off x="4476951" y="3648624"/>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3 w 53"/>
                  <a:gd name="T13" fmla="*/ 42 h 62"/>
                  <a:gd name="T14" fmla="*/ 13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1" y="25"/>
                      <a:pt x="40" y="22"/>
                      <a:pt x="39" y="19"/>
                    </a:cubicBezTo>
                    <a:lnTo>
                      <a:pt x="39" y="19"/>
                    </a:lnTo>
                    <a:cubicBezTo>
                      <a:pt x="30" y="0"/>
                      <a:pt x="0" y="14"/>
                      <a:pt x="9" y="33"/>
                    </a:cubicBezTo>
                    <a:lnTo>
                      <a:pt x="9" y="33"/>
                    </a:lnTo>
                    <a:cubicBezTo>
                      <a:pt x="11" y="36"/>
                      <a:pt x="12" y="39"/>
                      <a:pt x="13" y="42"/>
                    </a:cubicBezTo>
                    <a:lnTo>
                      <a:pt x="13" y="42"/>
                    </a:lnTo>
                    <a:cubicBezTo>
                      <a:pt x="22" y="61"/>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 name="Freeform 272">
                <a:extLst>
                  <a:ext uri="{FF2B5EF4-FFF2-40B4-BE49-F238E27FC236}">
                    <a16:creationId xmlns:a16="http://schemas.microsoft.com/office/drawing/2014/main" id="{AFBA9F75-C7B6-F045-B3B8-727A1FCBE6F5}"/>
                  </a:ext>
                </a:extLst>
              </p:cNvPr>
              <p:cNvSpPr>
                <a:spLocks noChangeArrowheads="1"/>
              </p:cNvSpPr>
              <p:nvPr/>
            </p:nvSpPr>
            <p:spPr bwMode="auto">
              <a:xfrm>
                <a:off x="4498553" y="3656185"/>
                <a:ext cx="12961" cy="15122"/>
              </a:xfrm>
              <a:custGeom>
                <a:avLst/>
                <a:gdLst>
                  <a:gd name="T0" fmla="*/ 42 w 52"/>
                  <a:gd name="T1" fmla="*/ 28 h 62"/>
                  <a:gd name="T2" fmla="*/ 42 w 52"/>
                  <a:gd name="T3" fmla="*/ 28 h 62"/>
                  <a:gd name="T4" fmla="*/ 38 w 52"/>
                  <a:gd name="T5" fmla="*/ 19 h 62"/>
                  <a:gd name="T6" fmla="*/ 38 w 52"/>
                  <a:gd name="T7" fmla="*/ 19 h 62"/>
                  <a:gd name="T8" fmla="*/ 8 w 52"/>
                  <a:gd name="T9" fmla="*/ 33 h 62"/>
                  <a:gd name="T10" fmla="*/ 8 w 52"/>
                  <a:gd name="T11" fmla="*/ 33 h 62"/>
                  <a:gd name="T12" fmla="*/ 13 w 52"/>
                  <a:gd name="T13" fmla="*/ 41 h 62"/>
                  <a:gd name="T14" fmla="*/ 13 w 52"/>
                  <a:gd name="T15" fmla="*/ 41 h 62"/>
                  <a:gd name="T16" fmla="*/ 42 w 52"/>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2">
                    <a:moveTo>
                      <a:pt x="42" y="28"/>
                    </a:moveTo>
                    <a:lnTo>
                      <a:pt x="42" y="28"/>
                    </a:lnTo>
                    <a:cubicBezTo>
                      <a:pt x="41" y="25"/>
                      <a:pt x="40" y="22"/>
                      <a:pt x="38" y="19"/>
                    </a:cubicBezTo>
                    <a:lnTo>
                      <a:pt x="38" y="19"/>
                    </a:lnTo>
                    <a:cubicBezTo>
                      <a:pt x="29" y="0"/>
                      <a:pt x="0" y="14"/>
                      <a:pt x="8" y="33"/>
                    </a:cubicBezTo>
                    <a:lnTo>
                      <a:pt x="8" y="33"/>
                    </a:lnTo>
                    <a:cubicBezTo>
                      <a:pt x="10" y="36"/>
                      <a:pt x="12" y="38"/>
                      <a:pt x="13" y="41"/>
                    </a:cubicBezTo>
                    <a:lnTo>
                      <a:pt x="13" y="41"/>
                    </a:lnTo>
                    <a:cubicBezTo>
                      <a:pt x="22" y="61"/>
                      <a:pt x="51" y="47"/>
                      <a:pt x="42"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 name="Freeform 273">
                <a:extLst>
                  <a:ext uri="{FF2B5EF4-FFF2-40B4-BE49-F238E27FC236}">
                    <a16:creationId xmlns:a16="http://schemas.microsoft.com/office/drawing/2014/main" id="{867E83F1-D91C-B54D-825C-C6C4FC9924D4}"/>
                  </a:ext>
                </a:extLst>
              </p:cNvPr>
              <p:cNvSpPr>
                <a:spLocks noChangeArrowheads="1"/>
              </p:cNvSpPr>
              <p:nvPr/>
            </p:nvSpPr>
            <p:spPr bwMode="auto">
              <a:xfrm>
                <a:off x="4498553" y="3623781"/>
                <a:ext cx="16201" cy="12961"/>
              </a:xfrm>
              <a:custGeom>
                <a:avLst/>
                <a:gdLst>
                  <a:gd name="T0" fmla="*/ 32 w 64"/>
                  <a:gd name="T1" fmla="*/ 43 h 51"/>
                  <a:gd name="T2" fmla="*/ 32 w 64"/>
                  <a:gd name="T3" fmla="*/ 43 h 51"/>
                  <a:gd name="T4" fmla="*/ 43 w 64"/>
                  <a:gd name="T5" fmla="*/ 12 h 51"/>
                  <a:gd name="T6" fmla="*/ 43 w 64"/>
                  <a:gd name="T7" fmla="*/ 12 h 51"/>
                  <a:gd name="T8" fmla="*/ 30 w 64"/>
                  <a:gd name="T9" fmla="*/ 8 h 51"/>
                  <a:gd name="T10" fmla="*/ 30 w 64"/>
                  <a:gd name="T11" fmla="*/ 8 h 51"/>
                  <a:gd name="T12" fmla="*/ 20 w 64"/>
                  <a:gd name="T13" fmla="*/ 39 h 51"/>
                  <a:gd name="T14" fmla="*/ 20 w 64"/>
                  <a:gd name="T15" fmla="*/ 39 h 51"/>
                  <a:gd name="T16" fmla="*/ 32 w 64"/>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2" y="43"/>
                    </a:moveTo>
                    <a:lnTo>
                      <a:pt x="32" y="43"/>
                    </a:lnTo>
                    <a:cubicBezTo>
                      <a:pt x="52" y="50"/>
                      <a:pt x="63" y="19"/>
                      <a:pt x="43" y="12"/>
                    </a:cubicBezTo>
                    <a:lnTo>
                      <a:pt x="43" y="12"/>
                    </a:lnTo>
                    <a:cubicBezTo>
                      <a:pt x="39" y="11"/>
                      <a:pt x="35" y="9"/>
                      <a:pt x="30" y="8"/>
                    </a:cubicBezTo>
                    <a:lnTo>
                      <a:pt x="30" y="8"/>
                    </a:lnTo>
                    <a:cubicBezTo>
                      <a:pt x="11" y="0"/>
                      <a:pt x="0" y="31"/>
                      <a:pt x="20" y="39"/>
                    </a:cubicBezTo>
                    <a:lnTo>
                      <a:pt x="20" y="39"/>
                    </a:lnTo>
                    <a:cubicBezTo>
                      <a:pt x="24" y="40"/>
                      <a:pt x="28" y="41"/>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 name="Freeform 274">
                <a:extLst>
                  <a:ext uri="{FF2B5EF4-FFF2-40B4-BE49-F238E27FC236}">
                    <a16:creationId xmlns:a16="http://schemas.microsoft.com/office/drawing/2014/main" id="{69CE6292-40DF-D642-83B3-4816C82715B0}"/>
                  </a:ext>
                </a:extLst>
              </p:cNvPr>
              <p:cNvSpPr>
                <a:spLocks noChangeArrowheads="1"/>
              </p:cNvSpPr>
              <p:nvPr/>
            </p:nvSpPr>
            <p:spPr bwMode="auto">
              <a:xfrm>
                <a:off x="4522316" y="3643223"/>
                <a:ext cx="16201" cy="8641"/>
              </a:xfrm>
              <a:custGeom>
                <a:avLst/>
                <a:gdLst>
                  <a:gd name="T0" fmla="*/ 21 w 68"/>
                  <a:gd name="T1" fmla="*/ 33 h 35"/>
                  <a:gd name="T2" fmla="*/ 21 w 68"/>
                  <a:gd name="T3" fmla="*/ 33 h 35"/>
                  <a:gd name="T4" fmla="*/ 43 w 68"/>
                  <a:gd name="T5" fmla="*/ 34 h 35"/>
                  <a:gd name="T6" fmla="*/ 43 w 68"/>
                  <a:gd name="T7" fmla="*/ 34 h 35"/>
                  <a:gd name="T8" fmla="*/ 46 w 68"/>
                  <a:gd name="T9" fmla="*/ 2 h 35"/>
                  <a:gd name="T10" fmla="*/ 46 w 68"/>
                  <a:gd name="T11" fmla="*/ 2 h 35"/>
                  <a:gd name="T12" fmla="*/ 24 w 68"/>
                  <a:gd name="T13" fmla="*/ 1 h 35"/>
                  <a:gd name="T14" fmla="*/ 24 w 68"/>
                  <a:gd name="T15" fmla="*/ 1 h 35"/>
                  <a:gd name="T16" fmla="*/ 21 w 68"/>
                  <a:gd name="T17"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35">
                    <a:moveTo>
                      <a:pt x="21" y="33"/>
                    </a:moveTo>
                    <a:lnTo>
                      <a:pt x="21" y="33"/>
                    </a:lnTo>
                    <a:cubicBezTo>
                      <a:pt x="29" y="33"/>
                      <a:pt x="36" y="34"/>
                      <a:pt x="43" y="34"/>
                    </a:cubicBezTo>
                    <a:lnTo>
                      <a:pt x="43" y="34"/>
                    </a:lnTo>
                    <a:cubicBezTo>
                      <a:pt x="64" y="34"/>
                      <a:pt x="67" y="2"/>
                      <a:pt x="46" y="2"/>
                    </a:cubicBezTo>
                    <a:lnTo>
                      <a:pt x="46" y="2"/>
                    </a:lnTo>
                    <a:cubicBezTo>
                      <a:pt x="39" y="1"/>
                      <a:pt x="31" y="1"/>
                      <a:pt x="24" y="1"/>
                    </a:cubicBezTo>
                    <a:lnTo>
                      <a:pt x="24" y="1"/>
                    </a:lnTo>
                    <a:cubicBezTo>
                      <a:pt x="3"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 name="Freeform 275">
                <a:extLst>
                  <a:ext uri="{FF2B5EF4-FFF2-40B4-BE49-F238E27FC236}">
                    <a16:creationId xmlns:a16="http://schemas.microsoft.com/office/drawing/2014/main" id="{F740EBA9-ACB2-8445-B928-9E602580A9CA}"/>
                  </a:ext>
                </a:extLst>
              </p:cNvPr>
              <p:cNvSpPr>
                <a:spLocks noChangeArrowheads="1"/>
              </p:cNvSpPr>
              <p:nvPr/>
            </p:nvSpPr>
            <p:spPr bwMode="auto">
              <a:xfrm>
                <a:off x="4547158" y="3662665"/>
                <a:ext cx="16202" cy="11881"/>
              </a:xfrm>
              <a:custGeom>
                <a:avLst/>
                <a:gdLst>
                  <a:gd name="T0" fmla="*/ 32 w 64"/>
                  <a:gd name="T1" fmla="*/ 42 h 50"/>
                  <a:gd name="T2" fmla="*/ 32 w 64"/>
                  <a:gd name="T3" fmla="*/ 42 h 50"/>
                  <a:gd name="T4" fmla="*/ 43 w 64"/>
                  <a:gd name="T5" fmla="*/ 12 h 50"/>
                  <a:gd name="T6" fmla="*/ 43 w 64"/>
                  <a:gd name="T7" fmla="*/ 12 h 50"/>
                  <a:gd name="T8" fmla="*/ 31 w 64"/>
                  <a:gd name="T9" fmla="*/ 7 h 50"/>
                  <a:gd name="T10" fmla="*/ 31 w 64"/>
                  <a:gd name="T11" fmla="*/ 7 h 50"/>
                  <a:gd name="T12" fmla="*/ 20 w 64"/>
                  <a:gd name="T13" fmla="*/ 37 h 50"/>
                  <a:gd name="T14" fmla="*/ 20 w 64"/>
                  <a:gd name="T15" fmla="*/ 37 h 50"/>
                  <a:gd name="T16" fmla="*/ 32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2" y="42"/>
                    </a:moveTo>
                    <a:lnTo>
                      <a:pt x="32" y="42"/>
                    </a:lnTo>
                    <a:cubicBezTo>
                      <a:pt x="52" y="49"/>
                      <a:pt x="63" y="18"/>
                      <a:pt x="43" y="12"/>
                    </a:cubicBezTo>
                    <a:lnTo>
                      <a:pt x="43" y="12"/>
                    </a:lnTo>
                    <a:cubicBezTo>
                      <a:pt x="39" y="10"/>
                      <a:pt x="35" y="9"/>
                      <a:pt x="31" y="7"/>
                    </a:cubicBezTo>
                    <a:lnTo>
                      <a:pt x="31" y="7"/>
                    </a:lnTo>
                    <a:cubicBezTo>
                      <a:pt x="11" y="0"/>
                      <a:pt x="0" y="30"/>
                      <a:pt x="20" y="37"/>
                    </a:cubicBezTo>
                    <a:lnTo>
                      <a:pt x="20" y="37"/>
                    </a:lnTo>
                    <a:cubicBezTo>
                      <a:pt x="24" y="39"/>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5" name="Freeform 276">
                <a:extLst>
                  <a:ext uri="{FF2B5EF4-FFF2-40B4-BE49-F238E27FC236}">
                    <a16:creationId xmlns:a16="http://schemas.microsoft.com/office/drawing/2014/main" id="{5C5638EB-DFAD-7543-8042-375C7FDD4A65}"/>
                  </a:ext>
                </a:extLst>
              </p:cNvPr>
              <p:cNvSpPr>
                <a:spLocks noChangeArrowheads="1"/>
              </p:cNvSpPr>
              <p:nvPr/>
            </p:nvSpPr>
            <p:spPr bwMode="auto">
              <a:xfrm>
                <a:off x="4555799" y="3639983"/>
                <a:ext cx="11882" cy="10801"/>
              </a:xfrm>
              <a:custGeom>
                <a:avLst/>
                <a:gdLst>
                  <a:gd name="T0" fmla="*/ 20 w 48"/>
                  <a:gd name="T1" fmla="*/ 37 h 42"/>
                  <a:gd name="T2" fmla="*/ 20 w 48"/>
                  <a:gd name="T3" fmla="*/ 37 h 42"/>
                  <a:gd name="T4" fmla="*/ 43 w 48"/>
                  <a:gd name="T5" fmla="*/ 33 h 42"/>
                  <a:gd name="T6" fmla="*/ 43 w 48"/>
                  <a:gd name="T7" fmla="*/ 33 h 42"/>
                  <a:gd name="T8" fmla="*/ 38 w 48"/>
                  <a:gd name="T9" fmla="*/ 10 h 42"/>
                  <a:gd name="T10" fmla="*/ 38 w 48"/>
                  <a:gd name="T11" fmla="*/ 10 h 42"/>
                  <a:gd name="T12" fmla="*/ 27 w 48"/>
                  <a:gd name="T13" fmla="*/ 4 h 42"/>
                  <a:gd name="T14" fmla="*/ 27 w 48"/>
                  <a:gd name="T15" fmla="*/ 4 h 42"/>
                  <a:gd name="T16" fmla="*/ 4 w 48"/>
                  <a:gd name="T17" fmla="*/ 8 h 42"/>
                  <a:gd name="T18" fmla="*/ 4 w 48"/>
                  <a:gd name="T19" fmla="*/ 8 h 42"/>
                  <a:gd name="T20" fmla="*/ 8 w 48"/>
                  <a:gd name="T21" fmla="*/ 31 h 42"/>
                  <a:gd name="T22" fmla="*/ 8 w 48"/>
                  <a:gd name="T23" fmla="*/ 31 h 42"/>
                  <a:gd name="T24" fmla="*/ 20 w 48"/>
                  <a:gd name="T25"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42">
                    <a:moveTo>
                      <a:pt x="20" y="37"/>
                    </a:moveTo>
                    <a:lnTo>
                      <a:pt x="20" y="37"/>
                    </a:lnTo>
                    <a:cubicBezTo>
                      <a:pt x="28" y="41"/>
                      <a:pt x="37" y="41"/>
                      <a:pt x="43" y="33"/>
                    </a:cubicBezTo>
                    <a:lnTo>
                      <a:pt x="43" y="33"/>
                    </a:lnTo>
                    <a:cubicBezTo>
                      <a:pt x="47" y="26"/>
                      <a:pt x="47" y="14"/>
                      <a:pt x="38" y="10"/>
                    </a:cubicBezTo>
                    <a:lnTo>
                      <a:pt x="38" y="10"/>
                    </a:lnTo>
                    <a:cubicBezTo>
                      <a:pt x="35" y="8"/>
                      <a:pt x="31" y="6"/>
                      <a:pt x="27" y="4"/>
                    </a:cubicBezTo>
                    <a:lnTo>
                      <a:pt x="27" y="4"/>
                    </a:lnTo>
                    <a:cubicBezTo>
                      <a:pt x="19" y="0"/>
                      <a:pt x="10" y="0"/>
                      <a:pt x="4" y="8"/>
                    </a:cubicBezTo>
                    <a:lnTo>
                      <a:pt x="4" y="8"/>
                    </a:lnTo>
                    <a:cubicBezTo>
                      <a:pt x="0" y="15"/>
                      <a:pt x="0" y="27"/>
                      <a:pt x="8" y="31"/>
                    </a:cubicBezTo>
                    <a:lnTo>
                      <a:pt x="8" y="31"/>
                    </a:lnTo>
                    <a:cubicBezTo>
                      <a:pt x="13" y="33"/>
                      <a:pt x="16" y="35"/>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6" name="Freeform 277">
                <a:extLst>
                  <a:ext uri="{FF2B5EF4-FFF2-40B4-BE49-F238E27FC236}">
                    <a16:creationId xmlns:a16="http://schemas.microsoft.com/office/drawing/2014/main" id="{4D0333A4-36A4-5C4A-9ADE-1B05EDBA0F7A}"/>
                  </a:ext>
                </a:extLst>
              </p:cNvPr>
              <p:cNvSpPr>
                <a:spLocks noChangeArrowheads="1"/>
              </p:cNvSpPr>
              <p:nvPr/>
            </p:nvSpPr>
            <p:spPr bwMode="auto">
              <a:xfrm>
                <a:off x="4576321" y="3668066"/>
                <a:ext cx="15122" cy="12961"/>
              </a:xfrm>
              <a:custGeom>
                <a:avLst/>
                <a:gdLst>
                  <a:gd name="T0" fmla="*/ 32 w 61"/>
                  <a:gd name="T1" fmla="*/ 42 h 52"/>
                  <a:gd name="T2" fmla="*/ 32 w 61"/>
                  <a:gd name="T3" fmla="*/ 42 h 52"/>
                  <a:gd name="T4" fmla="*/ 41 w 61"/>
                  <a:gd name="T5" fmla="*/ 38 h 52"/>
                  <a:gd name="T6" fmla="*/ 41 w 61"/>
                  <a:gd name="T7" fmla="*/ 38 h 52"/>
                  <a:gd name="T8" fmla="*/ 27 w 61"/>
                  <a:gd name="T9" fmla="*/ 9 h 52"/>
                  <a:gd name="T10" fmla="*/ 27 w 61"/>
                  <a:gd name="T11" fmla="*/ 9 h 52"/>
                  <a:gd name="T12" fmla="*/ 18 w 61"/>
                  <a:gd name="T13" fmla="*/ 13 h 52"/>
                  <a:gd name="T14" fmla="*/ 18 w 61"/>
                  <a:gd name="T15" fmla="*/ 13 h 52"/>
                  <a:gd name="T16" fmla="*/ 32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2" y="42"/>
                    </a:moveTo>
                    <a:lnTo>
                      <a:pt x="32" y="42"/>
                    </a:lnTo>
                    <a:cubicBezTo>
                      <a:pt x="35" y="41"/>
                      <a:pt x="38" y="39"/>
                      <a:pt x="41" y="38"/>
                    </a:cubicBezTo>
                    <a:lnTo>
                      <a:pt x="41" y="38"/>
                    </a:lnTo>
                    <a:cubicBezTo>
                      <a:pt x="60" y="29"/>
                      <a:pt x="46" y="0"/>
                      <a:pt x="27" y="9"/>
                    </a:cubicBezTo>
                    <a:lnTo>
                      <a:pt x="27" y="9"/>
                    </a:lnTo>
                    <a:cubicBezTo>
                      <a:pt x="24" y="10"/>
                      <a:pt x="21" y="11"/>
                      <a:pt x="18" y="13"/>
                    </a:cubicBezTo>
                    <a:lnTo>
                      <a:pt x="18" y="13"/>
                    </a:lnTo>
                    <a:cubicBezTo>
                      <a:pt x="0" y="21"/>
                      <a:pt x="14" y="51"/>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7" name="Freeform 278">
                <a:extLst>
                  <a:ext uri="{FF2B5EF4-FFF2-40B4-BE49-F238E27FC236}">
                    <a16:creationId xmlns:a16="http://schemas.microsoft.com/office/drawing/2014/main" id="{E2B80E8F-0118-9C4A-B563-87DE746B679F}"/>
                  </a:ext>
                </a:extLst>
              </p:cNvPr>
              <p:cNvSpPr>
                <a:spLocks noChangeArrowheads="1"/>
              </p:cNvSpPr>
              <p:nvPr/>
            </p:nvSpPr>
            <p:spPr bwMode="auto">
              <a:xfrm>
                <a:off x="4593603" y="3557894"/>
                <a:ext cx="14041" cy="17282"/>
              </a:xfrm>
              <a:custGeom>
                <a:avLst/>
                <a:gdLst>
                  <a:gd name="T0" fmla="*/ 46 w 56"/>
                  <a:gd name="T1" fmla="*/ 36 h 70"/>
                  <a:gd name="T2" fmla="*/ 46 w 56"/>
                  <a:gd name="T3" fmla="*/ 36 h 70"/>
                  <a:gd name="T4" fmla="*/ 38 w 56"/>
                  <a:gd name="T5" fmla="*/ 19 h 70"/>
                  <a:gd name="T6" fmla="*/ 38 w 56"/>
                  <a:gd name="T7" fmla="*/ 19 h 70"/>
                  <a:gd name="T8" fmla="*/ 9 w 56"/>
                  <a:gd name="T9" fmla="*/ 32 h 70"/>
                  <a:gd name="T10" fmla="*/ 9 w 56"/>
                  <a:gd name="T11" fmla="*/ 32 h 70"/>
                  <a:gd name="T12" fmla="*/ 17 w 56"/>
                  <a:gd name="T13" fmla="*/ 49 h 70"/>
                  <a:gd name="T14" fmla="*/ 17 w 56"/>
                  <a:gd name="T15" fmla="*/ 49 h 70"/>
                  <a:gd name="T16" fmla="*/ 46 w 56"/>
                  <a:gd name="T17"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0">
                    <a:moveTo>
                      <a:pt x="46" y="36"/>
                    </a:moveTo>
                    <a:lnTo>
                      <a:pt x="46" y="36"/>
                    </a:lnTo>
                    <a:cubicBezTo>
                      <a:pt x="44" y="30"/>
                      <a:pt x="41" y="24"/>
                      <a:pt x="38" y="19"/>
                    </a:cubicBezTo>
                    <a:lnTo>
                      <a:pt x="38" y="19"/>
                    </a:lnTo>
                    <a:cubicBezTo>
                      <a:pt x="30" y="0"/>
                      <a:pt x="0" y="14"/>
                      <a:pt x="9" y="32"/>
                    </a:cubicBezTo>
                    <a:lnTo>
                      <a:pt x="9" y="32"/>
                    </a:lnTo>
                    <a:cubicBezTo>
                      <a:pt x="12" y="38"/>
                      <a:pt x="14" y="44"/>
                      <a:pt x="17" y="49"/>
                    </a:cubicBezTo>
                    <a:lnTo>
                      <a:pt x="17" y="49"/>
                    </a:lnTo>
                    <a:cubicBezTo>
                      <a:pt x="26" y="69"/>
                      <a:pt x="55" y="55"/>
                      <a:pt x="46"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8" name="Freeform 279">
                <a:extLst>
                  <a:ext uri="{FF2B5EF4-FFF2-40B4-BE49-F238E27FC236}">
                    <a16:creationId xmlns:a16="http://schemas.microsoft.com/office/drawing/2014/main" id="{540970A1-327C-224A-9D27-7E323A19D06F}"/>
                  </a:ext>
                </a:extLst>
              </p:cNvPr>
              <p:cNvSpPr>
                <a:spLocks noChangeArrowheads="1"/>
              </p:cNvSpPr>
              <p:nvPr/>
            </p:nvSpPr>
            <p:spPr bwMode="auto">
              <a:xfrm>
                <a:off x="4604404" y="3576256"/>
                <a:ext cx="15122" cy="11881"/>
              </a:xfrm>
              <a:custGeom>
                <a:avLst/>
                <a:gdLst>
                  <a:gd name="T0" fmla="*/ 20 w 63"/>
                  <a:gd name="T1" fmla="*/ 37 h 50"/>
                  <a:gd name="T2" fmla="*/ 20 w 63"/>
                  <a:gd name="T3" fmla="*/ 37 h 50"/>
                  <a:gd name="T4" fmla="*/ 32 w 63"/>
                  <a:gd name="T5" fmla="*/ 42 h 50"/>
                  <a:gd name="T6" fmla="*/ 32 w 63"/>
                  <a:gd name="T7" fmla="*/ 42 h 50"/>
                  <a:gd name="T8" fmla="*/ 43 w 63"/>
                  <a:gd name="T9" fmla="*/ 11 h 50"/>
                  <a:gd name="T10" fmla="*/ 43 w 63"/>
                  <a:gd name="T11" fmla="*/ 11 h 50"/>
                  <a:gd name="T12" fmla="*/ 30 w 63"/>
                  <a:gd name="T13" fmla="*/ 7 h 50"/>
                  <a:gd name="T14" fmla="*/ 30 w 63"/>
                  <a:gd name="T15" fmla="*/ 7 h 50"/>
                  <a:gd name="T16" fmla="*/ 20 w 63"/>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0">
                    <a:moveTo>
                      <a:pt x="20" y="37"/>
                    </a:moveTo>
                    <a:lnTo>
                      <a:pt x="20" y="37"/>
                    </a:lnTo>
                    <a:cubicBezTo>
                      <a:pt x="24" y="38"/>
                      <a:pt x="28" y="40"/>
                      <a:pt x="32" y="42"/>
                    </a:cubicBezTo>
                    <a:lnTo>
                      <a:pt x="32" y="42"/>
                    </a:lnTo>
                    <a:cubicBezTo>
                      <a:pt x="52" y="49"/>
                      <a:pt x="62" y="18"/>
                      <a:pt x="43" y="11"/>
                    </a:cubicBezTo>
                    <a:lnTo>
                      <a:pt x="43" y="11"/>
                    </a:lnTo>
                    <a:cubicBezTo>
                      <a:pt x="39" y="10"/>
                      <a:pt x="34" y="8"/>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9" name="Freeform 280">
                <a:extLst>
                  <a:ext uri="{FF2B5EF4-FFF2-40B4-BE49-F238E27FC236}">
                    <a16:creationId xmlns:a16="http://schemas.microsoft.com/office/drawing/2014/main" id="{2324BFE3-6738-3547-8098-0D7A2346B33D}"/>
                  </a:ext>
                </a:extLst>
              </p:cNvPr>
              <p:cNvSpPr>
                <a:spLocks noChangeArrowheads="1"/>
              </p:cNvSpPr>
              <p:nvPr/>
            </p:nvSpPr>
            <p:spPr bwMode="auto">
              <a:xfrm>
                <a:off x="4577401" y="3576256"/>
                <a:ext cx="16202" cy="12961"/>
              </a:xfrm>
              <a:custGeom>
                <a:avLst/>
                <a:gdLst>
                  <a:gd name="T0" fmla="*/ 33 w 65"/>
                  <a:gd name="T1" fmla="*/ 43 h 51"/>
                  <a:gd name="T2" fmla="*/ 33 w 65"/>
                  <a:gd name="T3" fmla="*/ 43 h 51"/>
                  <a:gd name="T4" fmla="*/ 44 w 65"/>
                  <a:gd name="T5" fmla="*/ 12 h 51"/>
                  <a:gd name="T6" fmla="*/ 44 w 65"/>
                  <a:gd name="T7" fmla="*/ 12 h 51"/>
                  <a:gd name="T8" fmla="*/ 31 w 65"/>
                  <a:gd name="T9" fmla="*/ 7 h 51"/>
                  <a:gd name="T10" fmla="*/ 31 w 65"/>
                  <a:gd name="T11" fmla="*/ 7 h 51"/>
                  <a:gd name="T12" fmla="*/ 20 w 65"/>
                  <a:gd name="T13" fmla="*/ 38 h 51"/>
                  <a:gd name="T14" fmla="*/ 20 w 65"/>
                  <a:gd name="T15" fmla="*/ 38 h 51"/>
                  <a:gd name="T16" fmla="*/ 33 w 65"/>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1">
                    <a:moveTo>
                      <a:pt x="33" y="43"/>
                    </a:moveTo>
                    <a:lnTo>
                      <a:pt x="33" y="43"/>
                    </a:lnTo>
                    <a:cubicBezTo>
                      <a:pt x="53" y="50"/>
                      <a:pt x="64" y="18"/>
                      <a:pt x="44" y="12"/>
                    </a:cubicBezTo>
                    <a:lnTo>
                      <a:pt x="44" y="12"/>
                    </a:lnTo>
                    <a:cubicBezTo>
                      <a:pt x="40" y="10"/>
                      <a:pt x="36" y="8"/>
                      <a:pt x="31" y="7"/>
                    </a:cubicBezTo>
                    <a:lnTo>
                      <a:pt x="31" y="7"/>
                    </a:lnTo>
                    <a:cubicBezTo>
                      <a:pt x="11" y="0"/>
                      <a:pt x="0" y="31"/>
                      <a:pt x="20" y="38"/>
                    </a:cubicBezTo>
                    <a:lnTo>
                      <a:pt x="20" y="38"/>
                    </a:lnTo>
                    <a:cubicBezTo>
                      <a:pt x="24" y="40"/>
                      <a:pt x="28" y="41"/>
                      <a:pt x="3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0" name="Freeform 281">
                <a:extLst>
                  <a:ext uri="{FF2B5EF4-FFF2-40B4-BE49-F238E27FC236}">
                    <a16:creationId xmlns:a16="http://schemas.microsoft.com/office/drawing/2014/main" id="{571B601A-7FF1-F148-9B52-3BC9FDE759C8}"/>
                  </a:ext>
                </a:extLst>
              </p:cNvPr>
              <p:cNvSpPr>
                <a:spLocks noChangeArrowheads="1"/>
              </p:cNvSpPr>
              <p:nvPr/>
            </p:nvSpPr>
            <p:spPr bwMode="auto">
              <a:xfrm>
                <a:off x="4622766" y="3550334"/>
                <a:ext cx="15122" cy="12961"/>
              </a:xfrm>
              <a:custGeom>
                <a:avLst/>
                <a:gdLst>
                  <a:gd name="T0" fmla="*/ 33 w 61"/>
                  <a:gd name="T1" fmla="*/ 42 h 53"/>
                  <a:gd name="T2" fmla="*/ 33 w 61"/>
                  <a:gd name="T3" fmla="*/ 42 h 53"/>
                  <a:gd name="T4" fmla="*/ 41 w 61"/>
                  <a:gd name="T5" fmla="*/ 38 h 53"/>
                  <a:gd name="T6" fmla="*/ 41 w 61"/>
                  <a:gd name="T7" fmla="*/ 38 h 53"/>
                  <a:gd name="T8" fmla="*/ 27 w 61"/>
                  <a:gd name="T9" fmla="*/ 9 h 53"/>
                  <a:gd name="T10" fmla="*/ 27 w 61"/>
                  <a:gd name="T11" fmla="*/ 9 h 53"/>
                  <a:gd name="T12" fmla="*/ 19 w 61"/>
                  <a:gd name="T13" fmla="*/ 13 h 53"/>
                  <a:gd name="T14" fmla="*/ 19 w 61"/>
                  <a:gd name="T15" fmla="*/ 13 h 53"/>
                  <a:gd name="T16" fmla="*/ 33 w 61"/>
                  <a:gd name="T17"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33" y="42"/>
                    </a:moveTo>
                    <a:lnTo>
                      <a:pt x="33" y="42"/>
                    </a:lnTo>
                    <a:cubicBezTo>
                      <a:pt x="35" y="41"/>
                      <a:pt x="38" y="40"/>
                      <a:pt x="41" y="38"/>
                    </a:cubicBezTo>
                    <a:lnTo>
                      <a:pt x="41" y="38"/>
                    </a:lnTo>
                    <a:cubicBezTo>
                      <a:pt x="60" y="29"/>
                      <a:pt x="46" y="0"/>
                      <a:pt x="27" y="9"/>
                    </a:cubicBezTo>
                    <a:lnTo>
                      <a:pt x="27" y="9"/>
                    </a:lnTo>
                    <a:cubicBezTo>
                      <a:pt x="24" y="10"/>
                      <a:pt x="21" y="12"/>
                      <a:pt x="19" y="13"/>
                    </a:cubicBezTo>
                    <a:lnTo>
                      <a:pt x="19" y="13"/>
                    </a:lnTo>
                    <a:cubicBezTo>
                      <a:pt x="0" y="22"/>
                      <a:pt x="13" y="52"/>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1" name="Freeform 282">
                <a:extLst>
                  <a:ext uri="{FF2B5EF4-FFF2-40B4-BE49-F238E27FC236}">
                    <a16:creationId xmlns:a16="http://schemas.microsoft.com/office/drawing/2014/main" id="{D49AB788-EA43-C54D-A0BE-2771A1363330}"/>
                  </a:ext>
                </a:extLst>
              </p:cNvPr>
              <p:cNvSpPr>
                <a:spLocks noChangeArrowheads="1"/>
              </p:cNvSpPr>
              <p:nvPr/>
            </p:nvSpPr>
            <p:spPr bwMode="auto">
              <a:xfrm>
                <a:off x="4643289" y="3522251"/>
                <a:ext cx="14041" cy="15122"/>
              </a:xfrm>
              <a:custGeom>
                <a:avLst/>
                <a:gdLst>
                  <a:gd name="T0" fmla="*/ 23 w 56"/>
                  <a:gd name="T1" fmla="*/ 58 h 60"/>
                  <a:gd name="T2" fmla="*/ 23 w 56"/>
                  <a:gd name="T3" fmla="*/ 58 h 60"/>
                  <a:gd name="T4" fmla="*/ 7 w 56"/>
                  <a:gd name="T5" fmla="*/ 23 h 60"/>
                  <a:gd name="T6" fmla="*/ 7 w 56"/>
                  <a:gd name="T7" fmla="*/ 23 h 60"/>
                  <a:gd name="T8" fmla="*/ 5 w 56"/>
                  <a:gd name="T9" fmla="*/ 45 h 60"/>
                  <a:gd name="T10" fmla="*/ 5 w 56"/>
                  <a:gd name="T11" fmla="*/ 45 h 60"/>
                  <a:gd name="T12" fmla="*/ 23 w 56"/>
                  <a:gd name="T13" fmla="*/ 58 h 60"/>
                </a:gdLst>
                <a:ahLst/>
                <a:cxnLst>
                  <a:cxn ang="0">
                    <a:pos x="T0" y="T1"/>
                  </a:cxn>
                  <a:cxn ang="0">
                    <a:pos x="T2" y="T3"/>
                  </a:cxn>
                  <a:cxn ang="0">
                    <a:pos x="T4" y="T5"/>
                  </a:cxn>
                  <a:cxn ang="0">
                    <a:pos x="T6" y="T7"/>
                  </a:cxn>
                  <a:cxn ang="0">
                    <a:pos x="T8" y="T9"/>
                  </a:cxn>
                  <a:cxn ang="0">
                    <a:pos x="T10" y="T11"/>
                  </a:cxn>
                  <a:cxn ang="0">
                    <a:pos x="T12" y="T13"/>
                  </a:cxn>
                </a:cxnLst>
                <a:rect l="0" t="0" r="r" b="b"/>
                <a:pathLst>
                  <a:path w="56" h="60">
                    <a:moveTo>
                      <a:pt x="23" y="58"/>
                    </a:moveTo>
                    <a:lnTo>
                      <a:pt x="23" y="58"/>
                    </a:lnTo>
                    <a:cubicBezTo>
                      <a:pt x="55" y="55"/>
                      <a:pt x="30" y="0"/>
                      <a:pt x="7" y="23"/>
                    </a:cubicBezTo>
                    <a:lnTo>
                      <a:pt x="7" y="23"/>
                    </a:lnTo>
                    <a:cubicBezTo>
                      <a:pt x="0" y="30"/>
                      <a:pt x="1" y="39"/>
                      <a:pt x="5" y="45"/>
                    </a:cubicBezTo>
                    <a:lnTo>
                      <a:pt x="5" y="45"/>
                    </a:lnTo>
                    <a:cubicBezTo>
                      <a:pt x="7" y="52"/>
                      <a:pt x="13" y="59"/>
                      <a:pt x="23"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2" name="Freeform 283">
                <a:extLst>
                  <a:ext uri="{FF2B5EF4-FFF2-40B4-BE49-F238E27FC236}">
                    <a16:creationId xmlns:a16="http://schemas.microsoft.com/office/drawing/2014/main" id="{A5E1F6BF-0AD5-F04D-94F3-6DB8A7D041EB}"/>
                  </a:ext>
                </a:extLst>
              </p:cNvPr>
              <p:cNvSpPr>
                <a:spLocks noChangeArrowheads="1"/>
              </p:cNvSpPr>
              <p:nvPr/>
            </p:nvSpPr>
            <p:spPr bwMode="auto">
              <a:xfrm>
                <a:off x="4640048" y="3569775"/>
                <a:ext cx="16202" cy="11881"/>
              </a:xfrm>
              <a:custGeom>
                <a:avLst/>
                <a:gdLst>
                  <a:gd name="T0" fmla="*/ 19 w 64"/>
                  <a:gd name="T1" fmla="*/ 38 h 50"/>
                  <a:gd name="T2" fmla="*/ 19 w 64"/>
                  <a:gd name="T3" fmla="*/ 38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19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19" y="38"/>
                    </a:moveTo>
                    <a:lnTo>
                      <a:pt x="19" y="38"/>
                    </a:lnTo>
                    <a:cubicBezTo>
                      <a:pt x="23" y="39"/>
                      <a:pt x="28" y="41"/>
                      <a:pt x="32" y="42"/>
                    </a:cubicBezTo>
                    <a:lnTo>
                      <a:pt x="32" y="42"/>
                    </a:lnTo>
                    <a:cubicBezTo>
                      <a:pt x="51" y="49"/>
                      <a:pt x="63" y="18"/>
                      <a:pt x="43" y="11"/>
                    </a:cubicBezTo>
                    <a:lnTo>
                      <a:pt x="43" y="11"/>
                    </a:lnTo>
                    <a:cubicBezTo>
                      <a:pt x="38" y="10"/>
                      <a:pt x="34" y="8"/>
                      <a:pt x="30" y="7"/>
                    </a:cubicBezTo>
                    <a:lnTo>
                      <a:pt x="30" y="7"/>
                    </a:lnTo>
                    <a:cubicBezTo>
                      <a:pt x="10" y="0"/>
                      <a:pt x="0" y="31"/>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3" name="Freeform 284">
                <a:extLst>
                  <a:ext uri="{FF2B5EF4-FFF2-40B4-BE49-F238E27FC236}">
                    <a16:creationId xmlns:a16="http://schemas.microsoft.com/office/drawing/2014/main" id="{7B896533-93FC-B74A-ABE4-248F40326CD6}"/>
                  </a:ext>
                </a:extLst>
              </p:cNvPr>
              <p:cNvSpPr>
                <a:spLocks noChangeArrowheads="1"/>
              </p:cNvSpPr>
              <p:nvPr/>
            </p:nvSpPr>
            <p:spPr bwMode="auto">
              <a:xfrm>
                <a:off x="4664891" y="3542772"/>
                <a:ext cx="16201" cy="12961"/>
              </a:xfrm>
              <a:custGeom>
                <a:avLst/>
                <a:gdLst>
                  <a:gd name="T0" fmla="*/ 32 w 64"/>
                  <a:gd name="T1" fmla="*/ 43 h 51"/>
                  <a:gd name="T2" fmla="*/ 32 w 64"/>
                  <a:gd name="T3" fmla="*/ 43 h 51"/>
                  <a:gd name="T4" fmla="*/ 43 w 64"/>
                  <a:gd name="T5" fmla="*/ 12 h 51"/>
                  <a:gd name="T6" fmla="*/ 43 w 64"/>
                  <a:gd name="T7" fmla="*/ 12 h 51"/>
                  <a:gd name="T8" fmla="*/ 30 w 64"/>
                  <a:gd name="T9" fmla="*/ 8 h 51"/>
                  <a:gd name="T10" fmla="*/ 30 w 64"/>
                  <a:gd name="T11" fmla="*/ 8 h 51"/>
                  <a:gd name="T12" fmla="*/ 20 w 64"/>
                  <a:gd name="T13" fmla="*/ 38 h 51"/>
                  <a:gd name="T14" fmla="*/ 20 w 64"/>
                  <a:gd name="T15" fmla="*/ 38 h 51"/>
                  <a:gd name="T16" fmla="*/ 32 w 64"/>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2" y="43"/>
                    </a:moveTo>
                    <a:lnTo>
                      <a:pt x="32" y="43"/>
                    </a:lnTo>
                    <a:cubicBezTo>
                      <a:pt x="52" y="50"/>
                      <a:pt x="63" y="19"/>
                      <a:pt x="43" y="12"/>
                    </a:cubicBezTo>
                    <a:lnTo>
                      <a:pt x="43" y="12"/>
                    </a:lnTo>
                    <a:cubicBezTo>
                      <a:pt x="39" y="10"/>
                      <a:pt x="34" y="9"/>
                      <a:pt x="30" y="8"/>
                    </a:cubicBezTo>
                    <a:lnTo>
                      <a:pt x="30" y="8"/>
                    </a:lnTo>
                    <a:cubicBezTo>
                      <a:pt x="11" y="0"/>
                      <a:pt x="0" y="31"/>
                      <a:pt x="20" y="38"/>
                    </a:cubicBezTo>
                    <a:lnTo>
                      <a:pt x="20" y="38"/>
                    </a:lnTo>
                    <a:cubicBezTo>
                      <a:pt x="24" y="40"/>
                      <a:pt x="28" y="41"/>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4" name="Freeform 285">
                <a:extLst>
                  <a:ext uri="{FF2B5EF4-FFF2-40B4-BE49-F238E27FC236}">
                    <a16:creationId xmlns:a16="http://schemas.microsoft.com/office/drawing/2014/main" id="{5A900971-8203-4A43-8015-57215EC8E188}"/>
                  </a:ext>
                </a:extLst>
              </p:cNvPr>
              <p:cNvSpPr>
                <a:spLocks noChangeArrowheads="1"/>
              </p:cNvSpPr>
              <p:nvPr/>
            </p:nvSpPr>
            <p:spPr bwMode="auto">
              <a:xfrm>
                <a:off x="4682172" y="3573016"/>
                <a:ext cx="16201" cy="11882"/>
              </a:xfrm>
              <a:custGeom>
                <a:avLst/>
                <a:gdLst>
                  <a:gd name="T0" fmla="*/ 20 w 64"/>
                  <a:gd name="T1" fmla="*/ 38 h 50"/>
                  <a:gd name="T2" fmla="*/ 20 w 64"/>
                  <a:gd name="T3" fmla="*/ 38 h 50"/>
                  <a:gd name="T4" fmla="*/ 32 w 64"/>
                  <a:gd name="T5" fmla="*/ 42 h 50"/>
                  <a:gd name="T6" fmla="*/ 32 w 64"/>
                  <a:gd name="T7" fmla="*/ 42 h 50"/>
                  <a:gd name="T8" fmla="*/ 43 w 64"/>
                  <a:gd name="T9" fmla="*/ 12 h 50"/>
                  <a:gd name="T10" fmla="*/ 43 w 64"/>
                  <a:gd name="T11" fmla="*/ 12 h 50"/>
                  <a:gd name="T12" fmla="*/ 31 w 64"/>
                  <a:gd name="T13" fmla="*/ 7 h 50"/>
                  <a:gd name="T14" fmla="*/ 31 w 64"/>
                  <a:gd name="T15" fmla="*/ 7 h 50"/>
                  <a:gd name="T16" fmla="*/ 20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8"/>
                    </a:moveTo>
                    <a:lnTo>
                      <a:pt x="20" y="38"/>
                    </a:lnTo>
                    <a:cubicBezTo>
                      <a:pt x="24" y="39"/>
                      <a:pt x="28" y="41"/>
                      <a:pt x="32" y="42"/>
                    </a:cubicBezTo>
                    <a:lnTo>
                      <a:pt x="32" y="42"/>
                    </a:lnTo>
                    <a:cubicBezTo>
                      <a:pt x="52" y="49"/>
                      <a:pt x="63" y="19"/>
                      <a:pt x="43" y="12"/>
                    </a:cubicBezTo>
                    <a:lnTo>
                      <a:pt x="43" y="12"/>
                    </a:lnTo>
                    <a:cubicBezTo>
                      <a:pt x="39" y="10"/>
                      <a:pt x="35" y="9"/>
                      <a:pt x="31" y="7"/>
                    </a:cubicBezTo>
                    <a:lnTo>
                      <a:pt x="31" y="7"/>
                    </a:lnTo>
                    <a:cubicBezTo>
                      <a:pt x="11" y="0"/>
                      <a:pt x="0" y="31"/>
                      <a:pt x="20"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5" name="Freeform 286">
                <a:extLst>
                  <a:ext uri="{FF2B5EF4-FFF2-40B4-BE49-F238E27FC236}">
                    <a16:creationId xmlns:a16="http://schemas.microsoft.com/office/drawing/2014/main" id="{0487AC24-8CDD-7B4A-B44F-0C1AFD4C8E2A}"/>
                  </a:ext>
                </a:extLst>
              </p:cNvPr>
              <p:cNvSpPr>
                <a:spLocks noChangeArrowheads="1"/>
              </p:cNvSpPr>
              <p:nvPr/>
            </p:nvSpPr>
            <p:spPr bwMode="auto">
              <a:xfrm>
                <a:off x="4699454" y="3543853"/>
                <a:ext cx="16201" cy="11881"/>
              </a:xfrm>
              <a:custGeom>
                <a:avLst/>
                <a:gdLst>
                  <a:gd name="T0" fmla="*/ 33 w 65"/>
                  <a:gd name="T1" fmla="*/ 42 h 50"/>
                  <a:gd name="T2" fmla="*/ 33 w 65"/>
                  <a:gd name="T3" fmla="*/ 42 h 50"/>
                  <a:gd name="T4" fmla="*/ 44 w 65"/>
                  <a:gd name="T5" fmla="*/ 12 h 50"/>
                  <a:gd name="T6" fmla="*/ 44 w 65"/>
                  <a:gd name="T7" fmla="*/ 12 h 50"/>
                  <a:gd name="T8" fmla="*/ 31 w 65"/>
                  <a:gd name="T9" fmla="*/ 7 h 50"/>
                  <a:gd name="T10" fmla="*/ 31 w 65"/>
                  <a:gd name="T11" fmla="*/ 7 h 50"/>
                  <a:gd name="T12" fmla="*/ 20 w 65"/>
                  <a:gd name="T13" fmla="*/ 38 h 50"/>
                  <a:gd name="T14" fmla="*/ 20 w 65"/>
                  <a:gd name="T15" fmla="*/ 38 h 50"/>
                  <a:gd name="T16" fmla="*/ 33 w 65"/>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0">
                    <a:moveTo>
                      <a:pt x="33" y="42"/>
                    </a:moveTo>
                    <a:lnTo>
                      <a:pt x="33" y="42"/>
                    </a:lnTo>
                    <a:cubicBezTo>
                      <a:pt x="53" y="49"/>
                      <a:pt x="64" y="19"/>
                      <a:pt x="44" y="12"/>
                    </a:cubicBezTo>
                    <a:lnTo>
                      <a:pt x="44" y="12"/>
                    </a:lnTo>
                    <a:cubicBezTo>
                      <a:pt x="40" y="10"/>
                      <a:pt x="36" y="8"/>
                      <a:pt x="31" y="7"/>
                    </a:cubicBezTo>
                    <a:lnTo>
                      <a:pt x="31" y="7"/>
                    </a:lnTo>
                    <a:cubicBezTo>
                      <a:pt x="12" y="0"/>
                      <a:pt x="0" y="31"/>
                      <a:pt x="20" y="38"/>
                    </a:cubicBezTo>
                    <a:lnTo>
                      <a:pt x="20" y="38"/>
                    </a:lnTo>
                    <a:cubicBezTo>
                      <a:pt x="25"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6" name="Freeform 287">
                <a:extLst>
                  <a:ext uri="{FF2B5EF4-FFF2-40B4-BE49-F238E27FC236}">
                    <a16:creationId xmlns:a16="http://schemas.microsoft.com/office/drawing/2014/main" id="{A9EE38BA-DE48-024A-846D-D485E900167A}"/>
                  </a:ext>
                </a:extLst>
              </p:cNvPr>
              <p:cNvSpPr>
                <a:spLocks noChangeArrowheads="1"/>
              </p:cNvSpPr>
              <p:nvPr/>
            </p:nvSpPr>
            <p:spPr bwMode="auto">
              <a:xfrm>
                <a:off x="4695134" y="3512529"/>
                <a:ext cx="16201" cy="11882"/>
              </a:xfrm>
              <a:custGeom>
                <a:avLst/>
                <a:gdLst>
                  <a:gd name="T0" fmla="*/ 33 w 64"/>
                  <a:gd name="T1" fmla="*/ 42 h 50"/>
                  <a:gd name="T2" fmla="*/ 33 w 64"/>
                  <a:gd name="T3" fmla="*/ 42 h 50"/>
                  <a:gd name="T4" fmla="*/ 44 w 64"/>
                  <a:gd name="T5" fmla="*/ 12 h 50"/>
                  <a:gd name="T6" fmla="*/ 44 w 64"/>
                  <a:gd name="T7" fmla="*/ 12 h 50"/>
                  <a:gd name="T8" fmla="*/ 31 w 64"/>
                  <a:gd name="T9" fmla="*/ 7 h 50"/>
                  <a:gd name="T10" fmla="*/ 31 w 64"/>
                  <a:gd name="T11" fmla="*/ 7 h 50"/>
                  <a:gd name="T12" fmla="*/ 20 w 64"/>
                  <a:gd name="T13" fmla="*/ 38 h 50"/>
                  <a:gd name="T14" fmla="*/ 20 w 64"/>
                  <a:gd name="T15" fmla="*/ 38 h 50"/>
                  <a:gd name="T16" fmla="*/ 33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3" y="42"/>
                    </a:moveTo>
                    <a:lnTo>
                      <a:pt x="33" y="42"/>
                    </a:lnTo>
                    <a:cubicBezTo>
                      <a:pt x="53" y="49"/>
                      <a:pt x="63" y="19"/>
                      <a:pt x="44" y="12"/>
                    </a:cubicBezTo>
                    <a:lnTo>
                      <a:pt x="44" y="12"/>
                    </a:lnTo>
                    <a:cubicBezTo>
                      <a:pt x="39" y="10"/>
                      <a:pt x="35" y="9"/>
                      <a:pt x="31" y="7"/>
                    </a:cubicBezTo>
                    <a:lnTo>
                      <a:pt x="31" y="7"/>
                    </a:lnTo>
                    <a:cubicBezTo>
                      <a:pt x="11" y="0"/>
                      <a:pt x="0" y="30"/>
                      <a:pt x="20" y="38"/>
                    </a:cubicBezTo>
                    <a:lnTo>
                      <a:pt x="20" y="38"/>
                    </a:lnTo>
                    <a:cubicBezTo>
                      <a:pt x="24"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7" name="Freeform 288">
                <a:extLst>
                  <a:ext uri="{FF2B5EF4-FFF2-40B4-BE49-F238E27FC236}">
                    <a16:creationId xmlns:a16="http://schemas.microsoft.com/office/drawing/2014/main" id="{5D002600-00DF-2345-BACE-0846CB8FF42E}"/>
                  </a:ext>
                </a:extLst>
              </p:cNvPr>
              <p:cNvSpPr>
                <a:spLocks noChangeArrowheads="1"/>
              </p:cNvSpPr>
              <p:nvPr/>
            </p:nvSpPr>
            <p:spPr bwMode="auto">
              <a:xfrm>
                <a:off x="4727537" y="3558974"/>
                <a:ext cx="16201" cy="11881"/>
              </a:xfrm>
              <a:custGeom>
                <a:avLst/>
                <a:gdLst>
                  <a:gd name="T0" fmla="*/ 20 w 64"/>
                  <a:gd name="T1" fmla="*/ 37 h 50"/>
                  <a:gd name="T2" fmla="*/ 20 w 64"/>
                  <a:gd name="T3" fmla="*/ 37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20 w 64"/>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7"/>
                    </a:moveTo>
                    <a:lnTo>
                      <a:pt x="20" y="37"/>
                    </a:lnTo>
                    <a:cubicBezTo>
                      <a:pt x="24" y="39"/>
                      <a:pt x="28" y="40"/>
                      <a:pt x="32" y="42"/>
                    </a:cubicBezTo>
                    <a:lnTo>
                      <a:pt x="32" y="42"/>
                    </a:lnTo>
                    <a:cubicBezTo>
                      <a:pt x="52" y="49"/>
                      <a:pt x="63" y="19"/>
                      <a:pt x="43" y="11"/>
                    </a:cubicBezTo>
                    <a:lnTo>
                      <a:pt x="43" y="11"/>
                    </a:lnTo>
                    <a:cubicBezTo>
                      <a:pt x="39" y="10"/>
                      <a:pt x="34" y="9"/>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8" name="Freeform 289">
                <a:extLst>
                  <a:ext uri="{FF2B5EF4-FFF2-40B4-BE49-F238E27FC236}">
                    <a16:creationId xmlns:a16="http://schemas.microsoft.com/office/drawing/2014/main" id="{351C0589-7784-8740-A04D-468F614D8789}"/>
                  </a:ext>
                </a:extLst>
              </p:cNvPr>
              <p:cNvSpPr>
                <a:spLocks noChangeArrowheads="1"/>
              </p:cNvSpPr>
              <p:nvPr/>
            </p:nvSpPr>
            <p:spPr bwMode="auto">
              <a:xfrm>
                <a:off x="4726457" y="3579496"/>
                <a:ext cx="16202" cy="12961"/>
              </a:xfrm>
              <a:custGeom>
                <a:avLst/>
                <a:gdLst>
                  <a:gd name="T0" fmla="*/ 30 w 64"/>
                  <a:gd name="T1" fmla="*/ 7 h 51"/>
                  <a:gd name="T2" fmla="*/ 30 w 64"/>
                  <a:gd name="T3" fmla="*/ 7 h 51"/>
                  <a:gd name="T4" fmla="*/ 19 w 64"/>
                  <a:gd name="T5" fmla="*/ 38 h 51"/>
                  <a:gd name="T6" fmla="*/ 19 w 64"/>
                  <a:gd name="T7" fmla="*/ 38 h 51"/>
                  <a:gd name="T8" fmla="*/ 32 w 64"/>
                  <a:gd name="T9" fmla="*/ 42 h 51"/>
                  <a:gd name="T10" fmla="*/ 32 w 64"/>
                  <a:gd name="T11" fmla="*/ 42 h 51"/>
                  <a:gd name="T12" fmla="*/ 44 w 64"/>
                  <a:gd name="T13" fmla="*/ 12 h 51"/>
                  <a:gd name="T14" fmla="*/ 44 w 64"/>
                  <a:gd name="T15" fmla="*/ 12 h 51"/>
                  <a:gd name="T16" fmla="*/ 30 w 64"/>
                  <a:gd name="T1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0" y="7"/>
                    </a:moveTo>
                    <a:lnTo>
                      <a:pt x="30" y="7"/>
                    </a:lnTo>
                    <a:cubicBezTo>
                      <a:pt x="11" y="0"/>
                      <a:pt x="0" y="31"/>
                      <a:pt x="19" y="38"/>
                    </a:cubicBezTo>
                    <a:lnTo>
                      <a:pt x="19" y="38"/>
                    </a:lnTo>
                    <a:cubicBezTo>
                      <a:pt x="24" y="40"/>
                      <a:pt x="28" y="41"/>
                      <a:pt x="32" y="42"/>
                    </a:cubicBezTo>
                    <a:lnTo>
                      <a:pt x="32" y="42"/>
                    </a:lnTo>
                    <a:cubicBezTo>
                      <a:pt x="52" y="50"/>
                      <a:pt x="63" y="19"/>
                      <a:pt x="44" y="12"/>
                    </a:cubicBezTo>
                    <a:lnTo>
                      <a:pt x="44" y="12"/>
                    </a:lnTo>
                    <a:cubicBezTo>
                      <a:pt x="39" y="11"/>
                      <a:pt x="35" y="9"/>
                      <a:pt x="30"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9" name="Freeform 290">
                <a:extLst>
                  <a:ext uri="{FF2B5EF4-FFF2-40B4-BE49-F238E27FC236}">
                    <a16:creationId xmlns:a16="http://schemas.microsoft.com/office/drawing/2014/main" id="{E3F43F71-B8B8-C443-93B6-2098F12F4DEC}"/>
                  </a:ext>
                </a:extLst>
              </p:cNvPr>
              <p:cNvSpPr>
                <a:spLocks noChangeArrowheads="1"/>
              </p:cNvSpPr>
              <p:nvPr/>
            </p:nvSpPr>
            <p:spPr bwMode="auto">
              <a:xfrm>
                <a:off x="4753460" y="3605419"/>
                <a:ext cx="15122" cy="14042"/>
              </a:xfrm>
              <a:custGeom>
                <a:avLst/>
                <a:gdLst>
                  <a:gd name="T0" fmla="*/ 14 w 60"/>
                  <a:gd name="T1" fmla="*/ 6 h 58"/>
                  <a:gd name="T2" fmla="*/ 14 w 60"/>
                  <a:gd name="T3" fmla="*/ 6 h 58"/>
                  <a:gd name="T4" fmla="*/ 1 w 60"/>
                  <a:gd name="T5" fmla="*/ 23 h 58"/>
                  <a:gd name="T6" fmla="*/ 1 w 60"/>
                  <a:gd name="T7" fmla="*/ 23 h 58"/>
                  <a:gd name="T8" fmla="*/ 36 w 60"/>
                  <a:gd name="T9" fmla="*/ 7 h 58"/>
                  <a:gd name="T10" fmla="*/ 36 w 60"/>
                  <a:gd name="T11" fmla="*/ 7 h 58"/>
                  <a:gd name="T12" fmla="*/ 14 w 60"/>
                  <a:gd name="T13" fmla="*/ 6 h 58"/>
                </a:gdLst>
                <a:ahLst/>
                <a:cxnLst>
                  <a:cxn ang="0">
                    <a:pos x="T0" y="T1"/>
                  </a:cxn>
                  <a:cxn ang="0">
                    <a:pos x="T2" y="T3"/>
                  </a:cxn>
                  <a:cxn ang="0">
                    <a:pos x="T4" y="T5"/>
                  </a:cxn>
                  <a:cxn ang="0">
                    <a:pos x="T6" y="T7"/>
                  </a:cxn>
                  <a:cxn ang="0">
                    <a:pos x="T8" y="T9"/>
                  </a:cxn>
                  <a:cxn ang="0">
                    <a:pos x="T10" y="T11"/>
                  </a:cxn>
                  <a:cxn ang="0">
                    <a:pos x="T12" y="T13"/>
                  </a:cxn>
                </a:cxnLst>
                <a:rect l="0" t="0" r="r" b="b"/>
                <a:pathLst>
                  <a:path w="60" h="58">
                    <a:moveTo>
                      <a:pt x="14" y="6"/>
                    </a:moveTo>
                    <a:lnTo>
                      <a:pt x="14" y="6"/>
                    </a:lnTo>
                    <a:cubicBezTo>
                      <a:pt x="7" y="7"/>
                      <a:pt x="0" y="14"/>
                      <a:pt x="1" y="23"/>
                    </a:cubicBezTo>
                    <a:lnTo>
                      <a:pt x="1" y="23"/>
                    </a:lnTo>
                    <a:cubicBezTo>
                      <a:pt x="5" y="57"/>
                      <a:pt x="59" y="30"/>
                      <a:pt x="36" y="7"/>
                    </a:cubicBezTo>
                    <a:lnTo>
                      <a:pt x="36" y="7"/>
                    </a:lnTo>
                    <a:cubicBezTo>
                      <a:pt x="29" y="0"/>
                      <a:pt x="21" y="2"/>
                      <a:pt x="14" y="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0" name="Freeform 291">
                <a:extLst>
                  <a:ext uri="{FF2B5EF4-FFF2-40B4-BE49-F238E27FC236}">
                    <a16:creationId xmlns:a16="http://schemas.microsoft.com/office/drawing/2014/main" id="{35E8DAC3-834C-E940-921D-362FB0D4A9B7}"/>
                  </a:ext>
                </a:extLst>
              </p:cNvPr>
              <p:cNvSpPr>
                <a:spLocks noChangeArrowheads="1"/>
              </p:cNvSpPr>
              <p:nvPr/>
            </p:nvSpPr>
            <p:spPr bwMode="auto">
              <a:xfrm>
                <a:off x="4719976" y="3598938"/>
                <a:ext cx="16202" cy="11882"/>
              </a:xfrm>
              <a:custGeom>
                <a:avLst/>
                <a:gdLst>
                  <a:gd name="T0" fmla="*/ 19 w 64"/>
                  <a:gd name="T1" fmla="*/ 38 h 50"/>
                  <a:gd name="T2" fmla="*/ 19 w 64"/>
                  <a:gd name="T3" fmla="*/ 38 h 50"/>
                  <a:gd name="T4" fmla="*/ 32 w 64"/>
                  <a:gd name="T5" fmla="*/ 42 h 50"/>
                  <a:gd name="T6" fmla="*/ 32 w 64"/>
                  <a:gd name="T7" fmla="*/ 42 h 50"/>
                  <a:gd name="T8" fmla="*/ 43 w 64"/>
                  <a:gd name="T9" fmla="*/ 12 h 50"/>
                  <a:gd name="T10" fmla="*/ 43 w 64"/>
                  <a:gd name="T11" fmla="*/ 12 h 50"/>
                  <a:gd name="T12" fmla="*/ 31 w 64"/>
                  <a:gd name="T13" fmla="*/ 8 h 50"/>
                  <a:gd name="T14" fmla="*/ 31 w 64"/>
                  <a:gd name="T15" fmla="*/ 8 h 50"/>
                  <a:gd name="T16" fmla="*/ 19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19" y="38"/>
                    </a:moveTo>
                    <a:lnTo>
                      <a:pt x="19" y="38"/>
                    </a:lnTo>
                    <a:cubicBezTo>
                      <a:pt x="24" y="39"/>
                      <a:pt x="28" y="41"/>
                      <a:pt x="32" y="42"/>
                    </a:cubicBezTo>
                    <a:lnTo>
                      <a:pt x="32" y="42"/>
                    </a:lnTo>
                    <a:cubicBezTo>
                      <a:pt x="52" y="49"/>
                      <a:pt x="63" y="19"/>
                      <a:pt x="43" y="12"/>
                    </a:cubicBezTo>
                    <a:lnTo>
                      <a:pt x="43" y="12"/>
                    </a:lnTo>
                    <a:cubicBezTo>
                      <a:pt x="39" y="11"/>
                      <a:pt x="35" y="9"/>
                      <a:pt x="31" y="8"/>
                    </a:cubicBezTo>
                    <a:lnTo>
                      <a:pt x="31" y="8"/>
                    </a:lnTo>
                    <a:cubicBezTo>
                      <a:pt x="11" y="0"/>
                      <a:pt x="0" y="31"/>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1" name="Freeform 292">
                <a:extLst>
                  <a:ext uri="{FF2B5EF4-FFF2-40B4-BE49-F238E27FC236}">
                    <a16:creationId xmlns:a16="http://schemas.microsoft.com/office/drawing/2014/main" id="{85AF1DC7-7390-D148-8080-9F98FF8ED627}"/>
                  </a:ext>
                </a:extLst>
              </p:cNvPr>
              <p:cNvSpPr>
                <a:spLocks noChangeArrowheads="1"/>
              </p:cNvSpPr>
              <p:nvPr/>
            </p:nvSpPr>
            <p:spPr bwMode="auto">
              <a:xfrm>
                <a:off x="4348417" y="3725312"/>
                <a:ext cx="12961" cy="11881"/>
              </a:xfrm>
              <a:custGeom>
                <a:avLst/>
                <a:gdLst>
                  <a:gd name="T0" fmla="*/ 33 w 52"/>
                  <a:gd name="T1" fmla="*/ 38 h 48"/>
                  <a:gd name="T2" fmla="*/ 33 w 52"/>
                  <a:gd name="T3" fmla="*/ 38 h 48"/>
                  <a:gd name="T4" fmla="*/ 19 w 52"/>
                  <a:gd name="T5" fmla="*/ 9 h 48"/>
                  <a:gd name="T6" fmla="*/ 19 w 52"/>
                  <a:gd name="T7" fmla="*/ 9 h 48"/>
                  <a:gd name="T8" fmla="*/ 33 w 52"/>
                  <a:gd name="T9" fmla="*/ 38 h 48"/>
                </a:gdLst>
                <a:ahLst/>
                <a:cxnLst>
                  <a:cxn ang="0">
                    <a:pos x="T0" y="T1"/>
                  </a:cxn>
                  <a:cxn ang="0">
                    <a:pos x="T2" y="T3"/>
                  </a:cxn>
                  <a:cxn ang="0">
                    <a:pos x="T4" y="T5"/>
                  </a:cxn>
                  <a:cxn ang="0">
                    <a:pos x="T6" y="T7"/>
                  </a:cxn>
                  <a:cxn ang="0">
                    <a:pos x="T8" y="T9"/>
                  </a:cxn>
                </a:cxnLst>
                <a:rect l="0" t="0" r="r" b="b"/>
                <a:pathLst>
                  <a:path w="52" h="48">
                    <a:moveTo>
                      <a:pt x="33" y="38"/>
                    </a:moveTo>
                    <a:lnTo>
                      <a:pt x="33" y="38"/>
                    </a:lnTo>
                    <a:cubicBezTo>
                      <a:pt x="51" y="29"/>
                      <a:pt x="37" y="0"/>
                      <a:pt x="19" y="9"/>
                    </a:cubicBezTo>
                    <a:lnTo>
                      <a:pt x="19" y="9"/>
                    </a:lnTo>
                    <a:cubicBezTo>
                      <a:pt x="0" y="18"/>
                      <a:pt x="13"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2" name="Freeform 293">
                <a:extLst>
                  <a:ext uri="{FF2B5EF4-FFF2-40B4-BE49-F238E27FC236}">
                    <a16:creationId xmlns:a16="http://schemas.microsoft.com/office/drawing/2014/main" id="{C5DF1E40-46CB-9440-919E-D1BF233BFFBE}"/>
                  </a:ext>
                </a:extLst>
              </p:cNvPr>
              <p:cNvSpPr>
                <a:spLocks noChangeArrowheads="1"/>
              </p:cNvSpPr>
              <p:nvPr/>
            </p:nvSpPr>
            <p:spPr bwMode="auto">
              <a:xfrm>
                <a:off x="4324655" y="3701549"/>
                <a:ext cx="15122" cy="12961"/>
              </a:xfrm>
              <a:custGeom>
                <a:avLst/>
                <a:gdLst>
                  <a:gd name="T0" fmla="*/ 33 w 61"/>
                  <a:gd name="T1" fmla="*/ 43 h 53"/>
                  <a:gd name="T2" fmla="*/ 33 w 61"/>
                  <a:gd name="T3" fmla="*/ 43 h 53"/>
                  <a:gd name="T4" fmla="*/ 42 w 61"/>
                  <a:gd name="T5" fmla="*/ 39 h 53"/>
                  <a:gd name="T6" fmla="*/ 42 w 61"/>
                  <a:gd name="T7" fmla="*/ 39 h 53"/>
                  <a:gd name="T8" fmla="*/ 28 w 61"/>
                  <a:gd name="T9" fmla="*/ 9 h 53"/>
                  <a:gd name="T10" fmla="*/ 28 w 61"/>
                  <a:gd name="T11" fmla="*/ 9 h 53"/>
                  <a:gd name="T12" fmla="*/ 19 w 61"/>
                  <a:gd name="T13" fmla="*/ 13 h 53"/>
                  <a:gd name="T14" fmla="*/ 19 w 61"/>
                  <a:gd name="T15" fmla="*/ 13 h 53"/>
                  <a:gd name="T16" fmla="*/ 33 w 61"/>
                  <a:gd name="T17"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33" y="43"/>
                    </a:moveTo>
                    <a:lnTo>
                      <a:pt x="33" y="43"/>
                    </a:lnTo>
                    <a:cubicBezTo>
                      <a:pt x="36" y="41"/>
                      <a:pt x="39" y="40"/>
                      <a:pt x="42" y="39"/>
                    </a:cubicBezTo>
                    <a:lnTo>
                      <a:pt x="42" y="39"/>
                    </a:lnTo>
                    <a:cubicBezTo>
                      <a:pt x="60" y="30"/>
                      <a:pt x="46" y="0"/>
                      <a:pt x="28" y="9"/>
                    </a:cubicBezTo>
                    <a:lnTo>
                      <a:pt x="28" y="9"/>
                    </a:lnTo>
                    <a:cubicBezTo>
                      <a:pt x="25" y="11"/>
                      <a:pt x="22" y="12"/>
                      <a:pt x="19" y="13"/>
                    </a:cubicBezTo>
                    <a:lnTo>
                      <a:pt x="19" y="13"/>
                    </a:lnTo>
                    <a:cubicBezTo>
                      <a:pt x="0" y="23"/>
                      <a:pt x="14" y="52"/>
                      <a:pt x="3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3" name="Freeform 294">
                <a:extLst>
                  <a:ext uri="{FF2B5EF4-FFF2-40B4-BE49-F238E27FC236}">
                    <a16:creationId xmlns:a16="http://schemas.microsoft.com/office/drawing/2014/main" id="{B9CD7EA0-C7EF-7B4D-9AC8-639F8F363D64}"/>
                  </a:ext>
                </a:extLst>
              </p:cNvPr>
              <p:cNvSpPr>
                <a:spLocks noChangeArrowheads="1"/>
              </p:cNvSpPr>
              <p:nvPr/>
            </p:nvSpPr>
            <p:spPr bwMode="auto">
              <a:xfrm>
                <a:off x="4347337" y="3678867"/>
                <a:ext cx="15122" cy="12961"/>
              </a:xfrm>
              <a:custGeom>
                <a:avLst/>
                <a:gdLst>
                  <a:gd name="T0" fmla="*/ 33 w 61"/>
                  <a:gd name="T1" fmla="*/ 42 h 52"/>
                  <a:gd name="T2" fmla="*/ 33 w 61"/>
                  <a:gd name="T3" fmla="*/ 42 h 52"/>
                  <a:gd name="T4" fmla="*/ 42 w 61"/>
                  <a:gd name="T5" fmla="*/ 38 h 52"/>
                  <a:gd name="T6" fmla="*/ 42 w 61"/>
                  <a:gd name="T7" fmla="*/ 38 h 52"/>
                  <a:gd name="T8" fmla="*/ 28 w 61"/>
                  <a:gd name="T9" fmla="*/ 9 h 52"/>
                  <a:gd name="T10" fmla="*/ 28 w 61"/>
                  <a:gd name="T11" fmla="*/ 9 h 52"/>
                  <a:gd name="T12" fmla="*/ 19 w 61"/>
                  <a:gd name="T13" fmla="*/ 13 h 52"/>
                  <a:gd name="T14" fmla="*/ 19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9" y="40"/>
                      <a:pt x="42" y="38"/>
                    </a:cubicBezTo>
                    <a:lnTo>
                      <a:pt x="42" y="38"/>
                    </a:lnTo>
                    <a:cubicBezTo>
                      <a:pt x="60" y="29"/>
                      <a:pt x="46" y="0"/>
                      <a:pt x="28" y="9"/>
                    </a:cubicBezTo>
                    <a:lnTo>
                      <a:pt x="28" y="9"/>
                    </a:lnTo>
                    <a:cubicBezTo>
                      <a:pt x="25" y="10"/>
                      <a:pt x="22" y="11"/>
                      <a:pt x="19" y="13"/>
                    </a:cubicBezTo>
                    <a:lnTo>
                      <a:pt x="19"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4" name="Freeform 295">
                <a:extLst>
                  <a:ext uri="{FF2B5EF4-FFF2-40B4-BE49-F238E27FC236}">
                    <a16:creationId xmlns:a16="http://schemas.microsoft.com/office/drawing/2014/main" id="{88DE6EAE-C271-254C-A95D-7FAFBB0C7FDB}"/>
                  </a:ext>
                </a:extLst>
              </p:cNvPr>
              <p:cNvSpPr>
                <a:spLocks noChangeArrowheads="1"/>
              </p:cNvSpPr>
              <p:nvPr/>
            </p:nvSpPr>
            <p:spPr bwMode="auto">
              <a:xfrm>
                <a:off x="4341936" y="3706950"/>
                <a:ext cx="15122" cy="12961"/>
              </a:xfrm>
              <a:custGeom>
                <a:avLst/>
                <a:gdLst>
                  <a:gd name="T0" fmla="*/ 33 w 61"/>
                  <a:gd name="T1" fmla="*/ 42 h 52"/>
                  <a:gd name="T2" fmla="*/ 33 w 61"/>
                  <a:gd name="T3" fmla="*/ 42 h 52"/>
                  <a:gd name="T4" fmla="*/ 41 w 61"/>
                  <a:gd name="T5" fmla="*/ 38 h 52"/>
                  <a:gd name="T6" fmla="*/ 41 w 61"/>
                  <a:gd name="T7" fmla="*/ 38 h 52"/>
                  <a:gd name="T8" fmla="*/ 27 w 61"/>
                  <a:gd name="T9" fmla="*/ 9 h 52"/>
                  <a:gd name="T10" fmla="*/ 27 w 61"/>
                  <a:gd name="T11" fmla="*/ 9 h 52"/>
                  <a:gd name="T12" fmla="*/ 18 w 61"/>
                  <a:gd name="T13" fmla="*/ 13 h 52"/>
                  <a:gd name="T14" fmla="*/ 18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8" y="39"/>
                      <a:pt x="41" y="38"/>
                    </a:cubicBezTo>
                    <a:lnTo>
                      <a:pt x="41" y="38"/>
                    </a:lnTo>
                    <a:cubicBezTo>
                      <a:pt x="60" y="29"/>
                      <a:pt x="46" y="0"/>
                      <a:pt x="27" y="9"/>
                    </a:cubicBezTo>
                    <a:lnTo>
                      <a:pt x="27" y="9"/>
                    </a:lnTo>
                    <a:cubicBezTo>
                      <a:pt x="24" y="10"/>
                      <a:pt x="21" y="12"/>
                      <a:pt x="18" y="13"/>
                    </a:cubicBezTo>
                    <a:lnTo>
                      <a:pt x="18"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5" name="Freeform 296">
                <a:extLst>
                  <a:ext uri="{FF2B5EF4-FFF2-40B4-BE49-F238E27FC236}">
                    <a16:creationId xmlns:a16="http://schemas.microsoft.com/office/drawing/2014/main" id="{ECB1BDFB-D3AA-024E-9A89-ECB963FDCF99}"/>
                  </a:ext>
                </a:extLst>
              </p:cNvPr>
              <p:cNvSpPr>
                <a:spLocks noChangeArrowheads="1"/>
              </p:cNvSpPr>
              <p:nvPr/>
            </p:nvSpPr>
            <p:spPr bwMode="auto">
              <a:xfrm>
                <a:off x="4378660" y="3708030"/>
                <a:ext cx="12961" cy="14041"/>
              </a:xfrm>
              <a:custGeom>
                <a:avLst/>
                <a:gdLst>
                  <a:gd name="T0" fmla="*/ 41 w 51"/>
                  <a:gd name="T1" fmla="*/ 24 h 58"/>
                  <a:gd name="T2" fmla="*/ 41 w 51"/>
                  <a:gd name="T3" fmla="*/ 24 h 58"/>
                  <a:gd name="T4" fmla="*/ 39 w 51"/>
                  <a:gd name="T5" fmla="*/ 19 h 58"/>
                  <a:gd name="T6" fmla="*/ 39 w 51"/>
                  <a:gd name="T7" fmla="*/ 19 h 58"/>
                  <a:gd name="T8" fmla="*/ 9 w 51"/>
                  <a:gd name="T9" fmla="*/ 33 h 58"/>
                  <a:gd name="T10" fmla="*/ 9 w 51"/>
                  <a:gd name="T11" fmla="*/ 33 h 58"/>
                  <a:gd name="T12" fmla="*/ 12 w 51"/>
                  <a:gd name="T13" fmla="*/ 38 h 58"/>
                  <a:gd name="T14" fmla="*/ 12 w 51"/>
                  <a:gd name="T15" fmla="*/ 38 h 58"/>
                  <a:gd name="T16" fmla="*/ 41 w 51"/>
                  <a:gd name="T17" fmla="*/ 2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8">
                    <a:moveTo>
                      <a:pt x="41" y="24"/>
                    </a:moveTo>
                    <a:lnTo>
                      <a:pt x="41" y="24"/>
                    </a:lnTo>
                    <a:cubicBezTo>
                      <a:pt x="40" y="23"/>
                      <a:pt x="39" y="21"/>
                      <a:pt x="39" y="19"/>
                    </a:cubicBezTo>
                    <a:lnTo>
                      <a:pt x="39" y="19"/>
                    </a:lnTo>
                    <a:cubicBezTo>
                      <a:pt x="30" y="0"/>
                      <a:pt x="0" y="14"/>
                      <a:pt x="9" y="33"/>
                    </a:cubicBezTo>
                    <a:lnTo>
                      <a:pt x="9" y="33"/>
                    </a:lnTo>
                    <a:cubicBezTo>
                      <a:pt x="10" y="34"/>
                      <a:pt x="11" y="36"/>
                      <a:pt x="12" y="38"/>
                    </a:cubicBezTo>
                    <a:lnTo>
                      <a:pt x="12" y="38"/>
                    </a:lnTo>
                    <a:cubicBezTo>
                      <a:pt x="20" y="57"/>
                      <a:pt x="50" y="43"/>
                      <a:pt x="41"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6" name="Freeform 297">
                <a:extLst>
                  <a:ext uri="{FF2B5EF4-FFF2-40B4-BE49-F238E27FC236}">
                    <a16:creationId xmlns:a16="http://schemas.microsoft.com/office/drawing/2014/main" id="{C5427DD7-ECFB-AF49-A955-C3F882281C87}"/>
                  </a:ext>
                </a:extLst>
              </p:cNvPr>
              <p:cNvSpPr>
                <a:spLocks noChangeArrowheads="1"/>
              </p:cNvSpPr>
              <p:nvPr/>
            </p:nvSpPr>
            <p:spPr bwMode="auto">
              <a:xfrm>
                <a:off x="4377580" y="3678867"/>
                <a:ext cx="16201" cy="11882"/>
              </a:xfrm>
              <a:custGeom>
                <a:avLst/>
                <a:gdLst>
                  <a:gd name="T0" fmla="*/ 32 w 64"/>
                  <a:gd name="T1" fmla="*/ 42 h 50"/>
                  <a:gd name="T2" fmla="*/ 32 w 64"/>
                  <a:gd name="T3" fmla="*/ 42 h 50"/>
                  <a:gd name="T4" fmla="*/ 43 w 64"/>
                  <a:gd name="T5" fmla="*/ 11 h 50"/>
                  <a:gd name="T6" fmla="*/ 43 w 64"/>
                  <a:gd name="T7" fmla="*/ 11 h 50"/>
                  <a:gd name="T8" fmla="*/ 31 w 64"/>
                  <a:gd name="T9" fmla="*/ 7 h 50"/>
                  <a:gd name="T10" fmla="*/ 31 w 64"/>
                  <a:gd name="T11" fmla="*/ 7 h 50"/>
                  <a:gd name="T12" fmla="*/ 20 w 64"/>
                  <a:gd name="T13" fmla="*/ 37 h 50"/>
                  <a:gd name="T14" fmla="*/ 20 w 64"/>
                  <a:gd name="T15" fmla="*/ 37 h 50"/>
                  <a:gd name="T16" fmla="*/ 32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2" y="42"/>
                    </a:moveTo>
                    <a:lnTo>
                      <a:pt x="32" y="42"/>
                    </a:lnTo>
                    <a:cubicBezTo>
                      <a:pt x="52" y="49"/>
                      <a:pt x="63" y="18"/>
                      <a:pt x="43" y="11"/>
                    </a:cubicBezTo>
                    <a:lnTo>
                      <a:pt x="43" y="11"/>
                    </a:lnTo>
                    <a:cubicBezTo>
                      <a:pt x="39" y="10"/>
                      <a:pt x="35" y="8"/>
                      <a:pt x="31" y="7"/>
                    </a:cubicBezTo>
                    <a:lnTo>
                      <a:pt x="31" y="7"/>
                    </a:lnTo>
                    <a:cubicBezTo>
                      <a:pt x="11" y="0"/>
                      <a:pt x="0" y="30"/>
                      <a:pt x="20" y="37"/>
                    </a:cubicBezTo>
                    <a:lnTo>
                      <a:pt x="20" y="37"/>
                    </a:lnTo>
                    <a:cubicBezTo>
                      <a:pt x="24" y="38"/>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7" name="Freeform 298">
                <a:extLst>
                  <a:ext uri="{FF2B5EF4-FFF2-40B4-BE49-F238E27FC236}">
                    <a16:creationId xmlns:a16="http://schemas.microsoft.com/office/drawing/2014/main" id="{3B63D244-43D5-FC44-AEEA-57D984BD8C54}"/>
                  </a:ext>
                </a:extLst>
              </p:cNvPr>
              <p:cNvSpPr>
                <a:spLocks noChangeArrowheads="1"/>
              </p:cNvSpPr>
              <p:nvPr/>
            </p:nvSpPr>
            <p:spPr bwMode="auto">
              <a:xfrm>
                <a:off x="4398102" y="3722071"/>
                <a:ext cx="12961" cy="15122"/>
              </a:xfrm>
              <a:custGeom>
                <a:avLst/>
                <a:gdLst>
                  <a:gd name="T0" fmla="*/ 42 w 52"/>
                  <a:gd name="T1" fmla="*/ 27 h 61"/>
                  <a:gd name="T2" fmla="*/ 42 w 52"/>
                  <a:gd name="T3" fmla="*/ 27 h 61"/>
                  <a:gd name="T4" fmla="*/ 38 w 52"/>
                  <a:gd name="T5" fmla="*/ 18 h 61"/>
                  <a:gd name="T6" fmla="*/ 38 w 52"/>
                  <a:gd name="T7" fmla="*/ 18 h 61"/>
                  <a:gd name="T8" fmla="*/ 9 w 52"/>
                  <a:gd name="T9" fmla="*/ 33 h 61"/>
                  <a:gd name="T10" fmla="*/ 9 w 52"/>
                  <a:gd name="T11" fmla="*/ 33 h 61"/>
                  <a:gd name="T12" fmla="*/ 13 w 52"/>
                  <a:gd name="T13" fmla="*/ 41 h 61"/>
                  <a:gd name="T14" fmla="*/ 13 w 52"/>
                  <a:gd name="T15" fmla="*/ 41 h 61"/>
                  <a:gd name="T16" fmla="*/ 42 w 52"/>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1">
                    <a:moveTo>
                      <a:pt x="42" y="27"/>
                    </a:moveTo>
                    <a:lnTo>
                      <a:pt x="42" y="27"/>
                    </a:lnTo>
                    <a:cubicBezTo>
                      <a:pt x="41" y="25"/>
                      <a:pt x="39" y="22"/>
                      <a:pt x="38" y="18"/>
                    </a:cubicBezTo>
                    <a:lnTo>
                      <a:pt x="38" y="18"/>
                    </a:lnTo>
                    <a:cubicBezTo>
                      <a:pt x="29" y="0"/>
                      <a:pt x="0" y="14"/>
                      <a:pt x="9" y="33"/>
                    </a:cubicBezTo>
                    <a:lnTo>
                      <a:pt x="9" y="33"/>
                    </a:lnTo>
                    <a:cubicBezTo>
                      <a:pt x="10" y="36"/>
                      <a:pt x="12" y="38"/>
                      <a:pt x="13" y="41"/>
                    </a:cubicBezTo>
                    <a:lnTo>
                      <a:pt x="13" y="41"/>
                    </a:lnTo>
                    <a:cubicBezTo>
                      <a:pt x="21" y="60"/>
                      <a:pt x="51" y="46"/>
                      <a:pt x="42"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8" name="Freeform 299">
                <a:extLst>
                  <a:ext uri="{FF2B5EF4-FFF2-40B4-BE49-F238E27FC236}">
                    <a16:creationId xmlns:a16="http://schemas.microsoft.com/office/drawing/2014/main" id="{DD139F11-3B5B-1E41-A6A8-E6755D7D8008}"/>
                  </a:ext>
                </a:extLst>
              </p:cNvPr>
              <p:cNvSpPr>
                <a:spLocks noChangeArrowheads="1"/>
              </p:cNvSpPr>
              <p:nvPr/>
            </p:nvSpPr>
            <p:spPr bwMode="auto">
              <a:xfrm>
                <a:off x="4403503" y="3703710"/>
                <a:ext cx="12961" cy="15122"/>
              </a:xfrm>
              <a:custGeom>
                <a:avLst/>
                <a:gdLst>
                  <a:gd name="T0" fmla="*/ 43 w 53"/>
                  <a:gd name="T1" fmla="*/ 28 h 61"/>
                  <a:gd name="T2" fmla="*/ 43 w 53"/>
                  <a:gd name="T3" fmla="*/ 28 h 61"/>
                  <a:gd name="T4" fmla="*/ 39 w 53"/>
                  <a:gd name="T5" fmla="*/ 19 h 61"/>
                  <a:gd name="T6" fmla="*/ 39 w 53"/>
                  <a:gd name="T7" fmla="*/ 19 h 61"/>
                  <a:gd name="T8" fmla="*/ 10 w 53"/>
                  <a:gd name="T9" fmla="*/ 33 h 61"/>
                  <a:gd name="T10" fmla="*/ 10 w 53"/>
                  <a:gd name="T11" fmla="*/ 33 h 61"/>
                  <a:gd name="T12" fmla="*/ 13 w 53"/>
                  <a:gd name="T13" fmla="*/ 42 h 61"/>
                  <a:gd name="T14" fmla="*/ 13 w 53"/>
                  <a:gd name="T15" fmla="*/ 42 h 61"/>
                  <a:gd name="T16" fmla="*/ 43 w 53"/>
                  <a:gd name="T17" fmla="*/ 2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43" y="28"/>
                    </a:moveTo>
                    <a:lnTo>
                      <a:pt x="43" y="28"/>
                    </a:lnTo>
                    <a:cubicBezTo>
                      <a:pt x="41" y="25"/>
                      <a:pt x="40" y="22"/>
                      <a:pt x="39" y="19"/>
                    </a:cubicBezTo>
                    <a:lnTo>
                      <a:pt x="39" y="19"/>
                    </a:lnTo>
                    <a:cubicBezTo>
                      <a:pt x="30" y="0"/>
                      <a:pt x="0" y="14"/>
                      <a:pt x="10" y="33"/>
                    </a:cubicBezTo>
                    <a:lnTo>
                      <a:pt x="10" y="33"/>
                    </a:lnTo>
                    <a:cubicBezTo>
                      <a:pt x="11" y="36"/>
                      <a:pt x="12" y="39"/>
                      <a:pt x="13" y="42"/>
                    </a:cubicBezTo>
                    <a:lnTo>
                      <a:pt x="13" y="42"/>
                    </a:lnTo>
                    <a:cubicBezTo>
                      <a:pt x="22" y="60"/>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9" name="Freeform 300">
                <a:extLst>
                  <a:ext uri="{FF2B5EF4-FFF2-40B4-BE49-F238E27FC236}">
                    <a16:creationId xmlns:a16="http://schemas.microsoft.com/office/drawing/2014/main" id="{4FDA0FAC-9066-B242-AC0E-95879EA08FD5}"/>
                  </a:ext>
                </a:extLst>
              </p:cNvPr>
              <p:cNvSpPr>
                <a:spLocks noChangeArrowheads="1"/>
              </p:cNvSpPr>
              <p:nvPr/>
            </p:nvSpPr>
            <p:spPr bwMode="auto">
              <a:xfrm>
                <a:off x="4301972" y="3719911"/>
                <a:ext cx="15122" cy="12961"/>
              </a:xfrm>
              <a:custGeom>
                <a:avLst/>
                <a:gdLst>
                  <a:gd name="T0" fmla="*/ 34 w 61"/>
                  <a:gd name="T1" fmla="*/ 42 h 52"/>
                  <a:gd name="T2" fmla="*/ 34 w 61"/>
                  <a:gd name="T3" fmla="*/ 42 h 52"/>
                  <a:gd name="T4" fmla="*/ 42 w 61"/>
                  <a:gd name="T5" fmla="*/ 38 h 52"/>
                  <a:gd name="T6" fmla="*/ 42 w 61"/>
                  <a:gd name="T7" fmla="*/ 38 h 52"/>
                  <a:gd name="T8" fmla="*/ 28 w 61"/>
                  <a:gd name="T9" fmla="*/ 9 h 52"/>
                  <a:gd name="T10" fmla="*/ 28 w 61"/>
                  <a:gd name="T11" fmla="*/ 9 h 52"/>
                  <a:gd name="T12" fmla="*/ 19 w 61"/>
                  <a:gd name="T13" fmla="*/ 13 h 52"/>
                  <a:gd name="T14" fmla="*/ 19 w 61"/>
                  <a:gd name="T15" fmla="*/ 13 h 52"/>
                  <a:gd name="T16" fmla="*/ 34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4" y="42"/>
                    </a:moveTo>
                    <a:lnTo>
                      <a:pt x="34" y="42"/>
                    </a:lnTo>
                    <a:cubicBezTo>
                      <a:pt x="36" y="41"/>
                      <a:pt x="39" y="40"/>
                      <a:pt x="42" y="38"/>
                    </a:cubicBezTo>
                    <a:lnTo>
                      <a:pt x="42" y="38"/>
                    </a:lnTo>
                    <a:cubicBezTo>
                      <a:pt x="60" y="29"/>
                      <a:pt x="47" y="0"/>
                      <a:pt x="28" y="9"/>
                    </a:cubicBezTo>
                    <a:lnTo>
                      <a:pt x="28" y="9"/>
                    </a:lnTo>
                    <a:cubicBezTo>
                      <a:pt x="25" y="10"/>
                      <a:pt x="22" y="12"/>
                      <a:pt x="19" y="13"/>
                    </a:cubicBezTo>
                    <a:lnTo>
                      <a:pt x="19" y="13"/>
                    </a:lnTo>
                    <a:cubicBezTo>
                      <a:pt x="0" y="22"/>
                      <a:pt x="14" y="51"/>
                      <a:pt x="34"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0" name="Freeform 301">
                <a:extLst>
                  <a:ext uri="{FF2B5EF4-FFF2-40B4-BE49-F238E27FC236}">
                    <a16:creationId xmlns:a16="http://schemas.microsoft.com/office/drawing/2014/main" id="{CB3FD752-63B1-434A-A10D-C685830BD605}"/>
                  </a:ext>
                </a:extLst>
              </p:cNvPr>
              <p:cNvSpPr>
                <a:spLocks noChangeArrowheads="1"/>
              </p:cNvSpPr>
              <p:nvPr/>
            </p:nvSpPr>
            <p:spPr bwMode="auto">
              <a:xfrm>
                <a:off x="4272809" y="3725312"/>
                <a:ext cx="12961" cy="11881"/>
              </a:xfrm>
              <a:custGeom>
                <a:avLst/>
                <a:gdLst>
                  <a:gd name="T0" fmla="*/ 33 w 53"/>
                  <a:gd name="T1" fmla="*/ 39 h 49"/>
                  <a:gd name="T2" fmla="*/ 33 w 53"/>
                  <a:gd name="T3" fmla="*/ 39 h 49"/>
                  <a:gd name="T4" fmla="*/ 19 w 53"/>
                  <a:gd name="T5" fmla="*/ 10 h 49"/>
                  <a:gd name="T6" fmla="*/ 19 w 53"/>
                  <a:gd name="T7" fmla="*/ 10 h 49"/>
                  <a:gd name="T8" fmla="*/ 33 w 53"/>
                  <a:gd name="T9" fmla="*/ 39 h 49"/>
                </a:gdLst>
                <a:ahLst/>
                <a:cxnLst>
                  <a:cxn ang="0">
                    <a:pos x="T0" y="T1"/>
                  </a:cxn>
                  <a:cxn ang="0">
                    <a:pos x="T2" y="T3"/>
                  </a:cxn>
                  <a:cxn ang="0">
                    <a:pos x="T4" y="T5"/>
                  </a:cxn>
                  <a:cxn ang="0">
                    <a:pos x="T6" y="T7"/>
                  </a:cxn>
                  <a:cxn ang="0">
                    <a:pos x="T8" y="T9"/>
                  </a:cxn>
                </a:cxnLst>
                <a:rect l="0" t="0" r="r" b="b"/>
                <a:pathLst>
                  <a:path w="53" h="49">
                    <a:moveTo>
                      <a:pt x="33" y="39"/>
                    </a:moveTo>
                    <a:lnTo>
                      <a:pt x="33" y="39"/>
                    </a:lnTo>
                    <a:cubicBezTo>
                      <a:pt x="52" y="29"/>
                      <a:pt x="38" y="0"/>
                      <a:pt x="19" y="10"/>
                    </a:cubicBezTo>
                    <a:lnTo>
                      <a:pt x="19" y="10"/>
                    </a:lnTo>
                    <a:cubicBezTo>
                      <a:pt x="0" y="18"/>
                      <a:pt x="14" y="48"/>
                      <a:pt x="33"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1" name="Freeform 302">
                <a:extLst>
                  <a:ext uri="{FF2B5EF4-FFF2-40B4-BE49-F238E27FC236}">
                    <a16:creationId xmlns:a16="http://schemas.microsoft.com/office/drawing/2014/main" id="{B94164E6-28BE-6543-9947-7CAA394298C0}"/>
                  </a:ext>
                </a:extLst>
              </p:cNvPr>
              <p:cNvSpPr>
                <a:spLocks noChangeArrowheads="1"/>
              </p:cNvSpPr>
              <p:nvPr/>
            </p:nvSpPr>
            <p:spPr bwMode="auto">
              <a:xfrm>
                <a:off x="4271729" y="3690748"/>
                <a:ext cx="12961" cy="12961"/>
              </a:xfrm>
              <a:custGeom>
                <a:avLst/>
                <a:gdLst>
                  <a:gd name="T0" fmla="*/ 27 w 54"/>
                  <a:gd name="T1" fmla="*/ 8 h 52"/>
                  <a:gd name="T2" fmla="*/ 27 w 54"/>
                  <a:gd name="T3" fmla="*/ 8 h 52"/>
                  <a:gd name="T4" fmla="*/ 43 w 54"/>
                  <a:gd name="T5" fmla="*/ 12 h 52"/>
                  <a:gd name="T6" fmla="*/ 43 w 54"/>
                  <a:gd name="T7" fmla="*/ 12 h 52"/>
                  <a:gd name="T8" fmla="*/ 16 w 54"/>
                  <a:gd name="T9" fmla="*/ 8 h 52"/>
                  <a:gd name="T10" fmla="*/ 16 w 54"/>
                  <a:gd name="T11" fmla="*/ 8 h 52"/>
                  <a:gd name="T12" fmla="*/ 6 w 54"/>
                  <a:gd name="T13" fmla="*/ 29 h 52"/>
                  <a:gd name="T14" fmla="*/ 6 w 54"/>
                  <a:gd name="T15" fmla="*/ 29 h 52"/>
                  <a:gd name="T16" fmla="*/ 43 w 54"/>
                  <a:gd name="T17"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8"/>
                    </a:moveTo>
                    <a:lnTo>
                      <a:pt x="27" y="8"/>
                    </a:lnTo>
                    <a:close/>
                    <a:moveTo>
                      <a:pt x="43" y="12"/>
                    </a:moveTo>
                    <a:lnTo>
                      <a:pt x="43" y="12"/>
                    </a:lnTo>
                    <a:cubicBezTo>
                      <a:pt x="37" y="0"/>
                      <a:pt x="24" y="1"/>
                      <a:pt x="16" y="8"/>
                    </a:cubicBezTo>
                    <a:lnTo>
                      <a:pt x="16" y="8"/>
                    </a:lnTo>
                    <a:cubicBezTo>
                      <a:pt x="7" y="10"/>
                      <a:pt x="0" y="19"/>
                      <a:pt x="6" y="29"/>
                    </a:cubicBezTo>
                    <a:lnTo>
                      <a:pt x="6" y="29"/>
                    </a:lnTo>
                    <a:cubicBezTo>
                      <a:pt x="19" y="51"/>
                      <a:pt x="53" y="35"/>
                      <a:pt x="43" y="1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2" name="Freeform 303">
                <a:extLst>
                  <a:ext uri="{FF2B5EF4-FFF2-40B4-BE49-F238E27FC236}">
                    <a16:creationId xmlns:a16="http://schemas.microsoft.com/office/drawing/2014/main" id="{336A1EFD-E302-C94B-8BEF-9DB96E03132B}"/>
                  </a:ext>
                </a:extLst>
              </p:cNvPr>
              <p:cNvSpPr>
                <a:spLocks noChangeArrowheads="1"/>
              </p:cNvSpPr>
              <p:nvPr/>
            </p:nvSpPr>
            <p:spPr bwMode="auto">
              <a:xfrm>
                <a:off x="4289011" y="3709110"/>
                <a:ext cx="15122" cy="12961"/>
              </a:xfrm>
              <a:custGeom>
                <a:avLst/>
                <a:gdLst>
                  <a:gd name="T0" fmla="*/ 33 w 61"/>
                  <a:gd name="T1" fmla="*/ 42 h 52"/>
                  <a:gd name="T2" fmla="*/ 33 w 61"/>
                  <a:gd name="T3" fmla="*/ 42 h 52"/>
                  <a:gd name="T4" fmla="*/ 42 w 61"/>
                  <a:gd name="T5" fmla="*/ 39 h 52"/>
                  <a:gd name="T6" fmla="*/ 42 w 61"/>
                  <a:gd name="T7" fmla="*/ 39 h 52"/>
                  <a:gd name="T8" fmla="*/ 28 w 61"/>
                  <a:gd name="T9" fmla="*/ 9 h 52"/>
                  <a:gd name="T10" fmla="*/ 28 w 61"/>
                  <a:gd name="T11" fmla="*/ 9 h 52"/>
                  <a:gd name="T12" fmla="*/ 19 w 61"/>
                  <a:gd name="T13" fmla="*/ 13 h 52"/>
                  <a:gd name="T14" fmla="*/ 19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9" y="40"/>
                      <a:pt x="42" y="39"/>
                    </a:cubicBezTo>
                    <a:lnTo>
                      <a:pt x="42" y="39"/>
                    </a:lnTo>
                    <a:cubicBezTo>
                      <a:pt x="60" y="29"/>
                      <a:pt x="47" y="0"/>
                      <a:pt x="28" y="9"/>
                    </a:cubicBezTo>
                    <a:lnTo>
                      <a:pt x="28" y="9"/>
                    </a:lnTo>
                    <a:cubicBezTo>
                      <a:pt x="25" y="10"/>
                      <a:pt x="22" y="11"/>
                      <a:pt x="19" y="13"/>
                    </a:cubicBezTo>
                    <a:lnTo>
                      <a:pt x="19"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3" name="Freeform 304">
                <a:extLst>
                  <a:ext uri="{FF2B5EF4-FFF2-40B4-BE49-F238E27FC236}">
                    <a16:creationId xmlns:a16="http://schemas.microsoft.com/office/drawing/2014/main" id="{3B748CC3-48E7-9945-80F9-CC67503F9336}"/>
                  </a:ext>
                </a:extLst>
              </p:cNvPr>
              <p:cNvSpPr>
                <a:spLocks noChangeArrowheads="1"/>
              </p:cNvSpPr>
              <p:nvPr/>
            </p:nvSpPr>
            <p:spPr bwMode="auto">
              <a:xfrm>
                <a:off x="4303052" y="3682107"/>
                <a:ext cx="12961" cy="15122"/>
              </a:xfrm>
              <a:custGeom>
                <a:avLst/>
                <a:gdLst>
                  <a:gd name="T0" fmla="*/ 42 w 52"/>
                  <a:gd name="T1" fmla="*/ 27 h 61"/>
                  <a:gd name="T2" fmla="*/ 42 w 52"/>
                  <a:gd name="T3" fmla="*/ 27 h 61"/>
                  <a:gd name="T4" fmla="*/ 38 w 52"/>
                  <a:gd name="T5" fmla="*/ 19 h 61"/>
                  <a:gd name="T6" fmla="*/ 38 w 52"/>
                  <a:gd name="T7" fmla="*/ 19 h 61"/>
                  <a:gd name="T8" fmla="*/ 8 w 52"/>
                  <a:gd name="T9" fmla="*/ 33 h 61"/>
                  <a:gd name="T10" fmla="*/ 8 w 52"/>
                  <a:gd name="T11" fmla="*/ 33 h 61"/>
                  <a:gd name="T12" fmla="*/ 13 w 52"/>
                  <a:gd name="T13" fmla="*/ 41 h 61"/>
                  <a:gd name="T14" fmla="*/ 13 w 52"/>
                  <a:gd name="T15" fmla="*/ 41 h 61"/>
                  <a:gd name="T16" fmla="*/ 42 w 52"/>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1">
                    <a:moveTo>
                      <a:pt x="42" y="27"/>
                    </a:moveTo>
                    <a:lnTo>
                      <a:pt x="42" y="27"/>
                    </a:lnTo>
                    <a:cubicBezTo>
                      <a:pt x="41" y="25"/>
                      <a:pt x="40" y="22"/>
                      <a:pt x="38" y="19"/>
                    </a:cubicBezTo>
                    <a:lnTo>
                      <a:pt x="38" y="19"/>
                    </a:lnTo>
                    <a:cubicBezTo>
                      <a:pt x="29" y="0"/>
                      <a:pt x="0" y="13"/>
                      <a:pt x="8" y="33"/>
                    </a:cubicBezTo>
                    <a:lnTo>
                      <a:pt x="8" y="33"/>
                    </a:lnTo>
                    <a:cubicBezTo>
                      <a:pt x="10" y="36"/>
                      <a:pt x="12" y="38"/>
                      <a:pt x="13" y="41"/>
                    </a:cubicBezTo>
                    <a:lnTo>
                      <a:pt x="13" y="41"/>
                    </a:lnTo>
                    <a:cubicBezTo>
                      <a:pt x="22" y="60"/>
                      <a:pt x="51" y="46"/>
                      <a:pt x="42"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4" name="Freeform 305">
                <a:extLst>
                  <a:ext uri="{FF2B5EF4-FFF2-40B4-BE49-F238E27FC236}">
                    <a16:creationId xmlns:a16="http://schemas.microsoft.com/office/drawing/2014/main" id="{F6E827E3-64DE-364F-A5E7-C7B5E2FD4FEE}"/>
                  </a:ext>
                </a:extLst>
              </p:cNvPr>
              <p:cNvSpPr>
                <a:spLocks noChangeArrowheads="1"/>
              </p:cNvSpPr>
              <p:nvPr/>
            </p:nvSpPr>
            <p:spPr bwMode="auto">
              <a:xfrm>
                <a:off x="4297652" y="3770677"/>
                <a:ext cx="15122" cy="12961"/>
              </a:xfrm>
              <a:custGeom>
                <a:avLst/>
                <a:gdLst>
                  <a:gd name="T0" fmla="*/ 33 w 62"/>
                  <a:gd name="T1" fmla="*/ 42 h 53"/>
                  <a:gd name="T2" fmla="*/ 33 w 62"/>
                  <a:gd name="T3" fmla="*/ 42 h 53"/>
                  <a:gd name="T4" fmla="*/ 42 w 62"/>
                  <a:gd name="T5" fmla="*/ 39 h 53"/>
                  <a:gd name="T6" fmla="*/ 42 w 62"/>
                  <a:gd name="T7" fmla="*/ 39 h 53"/>
                  <a:gd name="T8" fmla="*/ 27 w 62"/>
                  <a:gd name="T9" fmla="*/ 10 h 53"/>
                  <a:gd name="T10" fmla="*/ 27 w 62"/>
                  <a:gd name="T11" fmla="*/ 10 h 53"/>
                  <a:gd name="T12" fmla="*/ 19 w 62"/>
                  <a:gd name="T13" fmla="*/ 13 h 53"/>
                  <a:gd name="T14" fmla="*/ 19 w 62"/>
                  <a:gd name="T15" fmla="*/ 13 h 53"/>
                  <a:gd name="T16" fmla="*/ 33 w 62"/>
                  <a:gd name="T17"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3">
                    <a:moveTo>
                      <a:pt x="33" y="42"/>
                    </a:moveTo>
                    <a:lnTo>
                      <a:pt x="33" y="42"/>
                    </a:lnTo>
                    <a:cubicBezTo>
                      <a:pt x="36" y="41"/>
                      <a:pt x="39" y="40"/>
                      <a:pt x="42" y="39"/>
                    </a:cubicBezTo>
                    <a:lnTo>
                      <a:pt x="42" y="39"/>
                    </a:lnTo>
                    <a:cubicBezTo>
                      <a:pt x="61" y="30"/>
                      <a:pt x="46" y="0"/>
                      <a:pt x="27" y="10"/>
                    </a:cubicBezTo>
                    <a:lnTo>
                      <a:pt x="27" y="10"/>
                    </a:lnTo>
                    <a:cubicBezTo>
                      <a:pt x="25" y="11"/>
                      <a:pt x="22" y="12"/>
                      <a:pt x="19" y="13"/>
                    </a:cubicBezTo>
                    <a:lnTo>
                      <a:pt x="19" y="13"/>
                    </a:lnTo>
                    <a:cubicBezTo>
                      <a:pt x="0" y="23"/>
                      <a:pt x="14" y="52"/>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5" name="Freeform 306">
                <a:extLst>
                  <a:ext uri="{FF2B5EF4-FFF2-40B4-BE49-F238E27FC236}">
                    <a16:creationId xmlns:a16="http://schemas.microsoft.com/office/drawing/2014/main" id="{9D20DADF-B247-564D-B093-FF70758652E5}"/>
                  </a:ext>
                </a:extLst>
              </p:cNvPr>
              <p:cNvSpPr>
                <a:spLocks noChangeArrowheads="1"/>
              </p:cNvSpPr>
              <p:nvPr/>
            </p:nvSpPr>
            <p:spPr bwMode="auto">
              <a:xfrm>
                <a:off x="4242566" y="3780397"/>
                <a:ext cx="16202" cy="11882"/>
              </a:xfrm>
              <a:custGeom>
                <a:avLst/>
                <a:gdLst>
                  <a:gd name="T0" fmla="*/ 32 w 65"/>
                  <a:gd name="T1" fmla="*/ 42 h 50"/>
                  <a:gd name="T2" fmla="*/ 32 w 65"/>
                  <a:gd name="T3" fmla="*/ 42 h 50"/>
                  <a:gd name="T4" fmla="*/ 44 w 65"/>
                  <a:gd name="T5" fmla="*/ 12 h 50"/>
                  <a:gd name="T6" fmla="*/ 44 w 65"/>
                  <a:gd name="T7" fmla="*/ 12 h 50"/>
                  <a:gd name="T8" fmla="*/ 31 w 65"/>
                  <a:gd name="T9" fmla="*/ 7 h 50"/>
                  <a:gd name="T10" fmla="*/ 31 w 65"/>
                  <a:gd name="T11" fmla="*/ 7 h 50"/>
                  <a:gd name="T12" fmla="*/ 20 w 65"/>
                  <a:gd name="T13" fmla="*/ 38 h 50"/>
                  <a:gd name="T14" fmla="*/ 20 w 65"/>
                  <a:gd name="T15" fmla="*/ 38 h 50"/>
                  <a:gd name="T16" fmla="*/ 32 w 65"/>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0">
                    <a:moveTo>
                      <a:pt x="32" y="42"/>
                    </a:moveTo>
                    <a:lnTo>
                      <a:pt x="32" y="42"/>
                    </a:lnTo>
                    <a:cubicBezTo>
                      <a:pt x="52" y="49"/>
                      <a:pt x="64" y="19"/>
                      <a:pt x="44" y="12"/>
                    </a:cubicBezTo>
                    <a:lnTo>
                      <a:pt x="44" y="12"/>
                    </a:lnTo>
                    <a:cubicBezTo>
                      <a:pt x="39" y="10"/>
                      <a:pt x="35" y="9"/>
                      <a:pt x="31" y="7"/>
                    </a:cubicBezTo>
                    <a:lnTo>
                      <a:pt x="31" y="7"/>
                    </a:lnTo>
                    <a:cubicBezTo>
                      <a:pt x="11" y="0"/>
                      <a:pt x="0" y="30"/>
                      <a:pt x="20" y="38"/>
                    </a:cubicBezTo>
                    <a:lnTo>
                      <a:pt x="20" y="38"/>
                    </a:lnTo>
                    <a:cubicBezTo>
                      <a:pt x="24" y="39"/>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6" name="Freeform 307">
                <a:extLst>
                  <a:ext uri="{FF2B5EF4-FFF2-40B4-BE49-F238E27FC236}">
                    <a16:creationId xmlns:a16="http://schemas.microsoft.com/office/drawing/2014/main" id="{9E27CF47-E87D-B044-999B-08F7BFF66482}"/>
                  </a:ext>
                </a:extLst>
              </p:cNvPr>
              <p:cNvSpPr>
                <a:spLocks noChangeArrowheads="1"/>
              </p:cNvSpPr>
              <p:nvPr/>
            </p:nvSpPr>
            <p:spPr bwMode="auto">
              <a:xfrm>
                <a:off x="4239326" y="3739353"/>
                <a:ext cx="16201" cy="11882"/>
              </a:xfrm>
              <a:custGeom>
                <a:avLst/>
                <a:gdLst>
                  <a:gd name="T0" fmla="*/ 43 w 64"/>
                  <a:gd name="T1" fmla="*/ 11 h 50"/>
                  <a:gd name="T2" fmla="*/ 43 w 64"/>
                  <a:gd name="T3" fmla="*/ 11 h 50"/>
                  <a:gd name="T4" fmla="*/ 31 w 64"/>
                  <a:gd name="T5" fmla="*/ 7 h 50"/>
                  <a:gd name="T6" fmla="*/ 31 w 64"/>
                  <a:gd name="T7" fmla="*/ 7 h 50"/>
                  <a:gd name="T8" fmla="*/ 19 w 64"/>
                  <a:gd name="T9" fmla="*/ 38 h 50"/>
                  <a:gd name="T10" fmla="*/ 19 w 64"/>
                  <a:gd name="T11" fmla="*/ 38 h 50"/>
                  <a:gd name="T12" fmla="*/ 32 w 64"/>
                  <a:gd name="T13" fmla="*/ 42 h 50"/>
                  <a:gd name="T14" fmla="*/ 32 w 64"/>
                  <a:gd name="T15" fmla="*/ 42 h 50"/>
                  <a:gd name="T16" fmla="*/ 43 w 64"/>
                  <a:gd name="T1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43" y="11"/>
                    </a:moveTo>
                    <a:lnTo>
                      <a:pt x="43" y="11"/>
                    </a:lnTo>
                    <a:cubicBezTo>
                      <a:pt x="39" y="10"/>
                      <a:pt x="35" y="8"/>
                      <a:pt x="31" y="7"/>
                    </a:cubicBezTo>
                    <a:lnTo>
                      <a:pt x="31" y="7"/>
                    </a:lnTo>
                    <a:cubicBezTo>
                      <a:pt x="11" y="0"/>
                      <a:pt x="0" y="30"/>
                      <a:pt x="19" y="38"/>
                    </a:cubicBezTo>
                    <a:lnTo>
                      <a:pt x="19" y="38"/>
                    </a:lnTo>
                    <a:cubicBezTo>
                      <a:pt x="23" y="39"/>
                      <a:pt x="28" y="41"/>
                      <a:pt x="32" y="42"/>
                    </a:cubicBezTo>
                    <a:lnTo>
                      <a:pt x="32" y="42"/>
                    </a:lnTo>
                    <a:cubicBezTo>
                      <a:pt x="52" y="49"/>
                      <a:pt x="63" y="18"/>
                      <a:pt x="43"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7" name="Freeform 308">
                <a:extLst>
                  <a:ext uri="{FF2B5EF4-FFF2-40B4-BE49-F238E27FC236}">
                    <a16:creationId xmlns:a16="http://schemas.microsoft.com/office/drawing/2014/main" id="{BF70FA40-F3FB-2143-8BB1-91160E8D5EDC}"/>
                  </a:ext>
                </a:extLst>
              </p:cNvPr>
              <p:cNvSpPr>
                <a:spLocks noChangeArrowheads="1"/>
              </p:cNvSpPr>
              <p:nvPr/>
            </p:nvSpPr>
            <p:spPr bwMode="auto">
              <a:xfrm>
                <a:off x="4259848" y="3756635"/>
                <a:ext cx="15122" cy="12961"/>
              </a:xfrm>
              <a:custGeom>
                <a:avLst/>
                <a:gdLst>
                  <a:gd name="T0" fmla="*/ 32 w 63"/>
                  <a:gd name="T1" fmla="*/ 43 h 52"/>
                  <a:gd name="T2" fmla="*/ 32 w 63"/>
                  <a:gd name="T3" fmla="*/ 43 h 52"/>
                  <a:gd name="T4" fmla="*/ 43 w 63"/>
                  <a:gd name="T5" fmla="*/ 13 h 52"/>
                  <a:gd name="T6" fmla="*/ 43 w 63"/>
                  <a:gd name="T7" fmla="*/ 13 h 52"/>
                  <a:gd name="T8" fmla="*/ 30 w 63"/>
                  <a:gd name="T9" fmla="*/ 8 h 52"/>
                  <a:gd name="T10" fmla="*/ 30 w 63"/>
                  <a:gd name="T11" fmla="*/ 8 h 52"/>
                  <a:gd name="T12" fmla="*/ 19 w 63"/>
                  <a:gd name="T13" fmla="*/ 38 h 52"/>
                  <a:gd name="T14" fmla="*/ 19 w 63"/>
                  <a:gd name="T15" fmla="*/ 38 h 52"/>
                  <a:gd name="T16" fmla="*/ 32 w 63"/>
                  <a:gd name="T17"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2">
                    <a:moveTo>
                      <a:pt x="32" y="43"/>
                    </a:moveTo>
                    <a:lnTo>
                      <a:pt x="32" y="43"/>
                    </a:lnTo>
                    <a:cubicBezTo>
                      <a:pt x="52" y="51"/>
                      <a:pt x="62" y="21"/>
                      <a:pt x="43" y="13"/>
                    </a:cubicBezTo>
                    <a:lnTo>
                      <a:pt x="43" y="13"/>
                    </a:lnTo>
                    <a:cubicBezTo>
                      <a:pt x="39" y="11"/>
                      <a:pt x="35" y="9"/>
                      <a:pt x="30" y="8"/>
                    </a:cubicBezTo>
                    <a:lnTo>
                      <a:pt x="30" y="8"/>
                    </a:lnTo>
                    <a:cubicBezTo>
                      <a:pt x="11" y="0"/>
                      <a:pt x="0" y="31"/>
                      <a:pt x="19" y="38"/>
                    </a:cubicBezTo>
                    <a:lnTo>
                      <a:pt x="19" y="38"/>
                    </a:lnTo>
                    <a:cubicBezTo>
                      <a:pt x="24" y="40"/>
                      <a:pt x="28" y="42"/>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8" name="Freeform 309">
                <a:extLst>
                  <a:ext uri="{FF2B5EF4-FFF2-40B4-BE49-F238E27FC236}">
                    <a16:creationId xmlns:a16="http://schemas.microsoft.com/office/drawing/2014/main" id="{5F60D422-5983-D147-9814-5FADFEA2ABA5}"/>
                  </a:ext>
                </a:extLst>
              </p:cNvPr>
              <p:cNvSpPr>
                <a:spLocks noChangeArrowheads="1"/>
              </p:cNvSpPr>
              <p:nvPr/>
            </p:nvSpPr>
            <p:spPr bwMode="auto">
              <a:xfrm>
                <a:off x="4260928" y="3793359"/>
                <a:ext cx="12961" cy="12961"/>
              </a:xfrm>
              <a:custGeom>
                <a:avLst/>
                <a:gdLst>
                  <a:gd name="T0" fmla="*/ 27 w 54"/>
                  <a:gd name="T1" fmla="*/ 8 h 52"/>
                  <a:gd name="T2" fmla="*/ 27 w 54"/>
                  <a:gd name="T3" fmla="*/ 8 h 52"/>
                  <a:gd name="T4" fmla="*/ 26 w 54"/>
                  <a:gd name="T5" fmla="*/ 8 h 52"/>
                  <a:gd name="T6" fmla="*/ 26 w 54"/>
                  <a:gd name="T7" fmla="*/ 8 h 52"/>
                  <a:gd name="T8" fmla="*/ 27 w 54"/>
                  <a:gd name="T9" fmla="*/ 8 h 52"/>
                  <a:gd name="T10" fmla="*/ 16 w 54"/>
                  <a:gd name="T11" fmla="*/ 8 h 52"/>
                  <a:gd name="T12" fmla="*/ 16 w 54"/>
                  <a:gd name="T13" fmla="*/ 8 h 52"/>
                  <a:gd name="T14" fmla="*/ 6 w 54"/>
                  <a:gd name="T15" fmla="*/ 29 h 52"/>
                  <a:gd name="T16" fmla="*/ 6 w 54"/>
                  <a:gd name="T17" fmla="*/ 29 h 52"/>
                  <a:gd name="T18" fmla="*/ 42 w 54"/>
                  <a:gd name="T19" fmla="*/ 12 h 52"/>
                  <a:gd name="T20" fmla="*/ 42 w 54"/>
                  <a:gd name="T21" fmla="*/ 12 h 52"/>
                  <a:gd name="T22" fmla="*/ 16 w 54"/>
                  <a:gd name="T2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2">
                    <a:moveTo>
                      <a:pt x="27" y="8"/>
                    </a:moveTo>
                    <a:lnTo>
                      <a:pt x="27" y="8"/>
                    </a:lnTo>
                    <a:cubicBezTo>
                      <a:pt x="27" y="8"/>
                      <a:pt x="27" y="8"/>
                      <a:pt x="26" y="8"/>
                    </a:cubicBezTo>
                    <a:lnTo>
                      <a:pt x="26" y="8"/>
                    </a:lnTo>
                    <a:lnTo>
                      <a:pt x="27" y="8"/>
                    </a:lnTo>
                    <a:close/>
                    <a:moveTo>
                      <a:pt x="16" y="8"/>
                    </a:moveTo>
                    <a:lnTo>
                      <a:pt x="16" y="8"/>
                    </a:lnTo>
                    <a:cubicBezTo>
                      <a:pt x="7" y="10"/>
                      <a:pt x="0" y="19"/>
                      <a:pt x="6" y="29"/>
                    </a:cubicBezTo>
                    <a:lnTo>
                      <a:pt x="6" y="29"/>
                    </a:lnTo>
                    <a:cubicBezTo>
                      <a:pt x="19" y="51"/>
                      <a:pt x="53" y="36"/>
                      <a:pt x="42" y="12"/>
                    </a:cubicBezTo>
                    <a:lnTo>
                      <a:pt x="42" y="12"/>
                    </a:lnTo>
                    <a:cubicBezTo>
                      <a:pt x="37" y="0"/>
                      <a:pt x="23" y="1"/>
                      <a:pt x="16" y="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9" name="Freeform 310">
                <a:extLst>
                  <a:ext uri="{FF2B5EF4-FFF2-40B4-BE49-F238E27FC236}">
                    <a16:creationId xmlns:a16="http://schemas.microsoft.com/office/drawing/2014/main" id="{44C1E5FE-B3F5-DD4B-9180-472013493EA4}"/>
                  </a:ext>
                </a:extLst>
              </p:cNvPr>
              <p:cNvSpPr>
                <a:spLocks noChangeArrowheads="1"/>
              </p:cNvSpPr>
              <p:nvPr/>
            </p:nvSpPr>
            <p:spPr bwMode="auto">
              <a:xfrm>
                <a:off x="4227444" y="3821442"/>
                <a:ext cx="12961" cy="15122"/>
              </a:xfrm>
              <a:custGeom>
                <a:avLst/>
                <a:gdLst>
                  <a:gd name="T0" fmla="*/ 10 w 53"/>
                  <a:gd name="T1" fmla="*/ 32 h 61"/>
                  <a:gd name="T2" fmla="*/ 10 w 53"/>
                  <a:gd name="T3" fmla="*/ 32 h 61"/>
                  <a:gd name="T4" fmla="*/ 13 w 53"/>
                  <a:gd name="T5" fmla="*/ 41 h 61"/>
                  <a:gd name="T6" fmla="*/ 13 w 53"/>
                  <a:gd name="T7" fmla="*/ 41 h 61"/>
                  <a:gd name="T8" fmla="*/ 43 w 53"/>
                  <a:gd name="T9" fmla="*/ 27 h 61"/>
                  <a:gd name="T10" fmla="*/ 43 w 53"/>
                  <a:gd name="T11" fmla="*/ 27 h 61"/>
                  <a:gd name="T12" fmla="*/ 39 w 53"/>
                  <a:gd name="T13" fmla="*/ 19 h 61"/>
                  <a:gd name="T14" fmla="*/ 39 w 53"/>
                  <a:gd name="T15" fmla="*/ 19 h 61"/>
                  <a:gd name="T16" fmla="*/ 10 w 53"/>
                  <a:gd name="T17"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10" y="32"/>
                    </a:moveTo>
                    <a:lnTo>
                      <a:pt x="10" y="32"/>
                    </a:lnTo>
                    <a:cubicBezTo>
                      <a:pt x="11" y="35"/>
                      <a:pt x="12" y="38"/>
                      <a:pt x="13" y="41"/>
                    </a:cubicBezTo>
                    <a:lnTo>
                      <a:pt x="13" y="41"/>
                    </a:lnTo>
                    <a:cubicBezTo>
                      <a:pt x="22" y="60"/>
                      <a:pt x="52" y="46"/>
                      <a:pt x="43" y="27"/>
                    </a:cubicBezTo>
                    <a:lnTo>
                      <a:pt x="43" y="27"/>
                    </a:lnTo>
                    <a:cubicBezTo>
                      <a:pt x="41" y="25"/>
                      <a:pt x="40" y="22"/>
                      <a:pt x="39" y="19"/>
                    </a:cubicBezTo>
                    <a:lnTo>
                      <a:pt x="39" y="19"/>
                    </a:lnTo>
                    <a:cubicBezTo>
                      <a:pt x="30" y="0"/>
                      <a:pt x="0" y="14"/>
                      <a:pt x="1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0" name="Freeform 311">
                <a:extLst>
                  <a:ext uri="{FF2B5EF4-FFF2-40B4-BE49-F238E27FC236}">
                    <a16:creationId xmlns:a16="http://schemas.microsoft.com/office/drawing/2014/main" id="{F8C804D6-6391-DD42-B621-0AB926C64CE8}"/>
                  </a:ext>
                </a:extLst>
              </p:cNvPr>
              <p:cNvSpPr>
                <a:spLocks noChangeArrowheads="1"/>
              </p:cNvSpPr>
              <p:nvPr/>
            </p:nvSpPr>
            <p:spPr bwMode="auto">
              <a:xfrm>
                <a:off x="4254448" y="3841964"/>
                <a:ext cx="16201" cy="12961"/>
              </a:xfrm>
              <a:custGeom>
                <a:avLst/>
                <a:gdLst>
                  <a:gd name="T0" fmla="*/ 30 w 64"/>
                  <a:gd name="T1" fmla="*/ 7 h 51"/>
                  <a:gd name="T2" fmla="*/ 30 w 64"/>
                  <a:gd name="T3" fmla="*/ 7 h 51"/>
                  <a:gd name="T4" fmla="*/ 19 w 64"/>
                  <a:gd name="T5" fmla="*/ 38 h 51"/>
                  <a:gd name="T6" fmla="*/ 19 w 64"/>
                  <a:gd name="T7" fmla="*/ 38 h 51"/>
                  <a:gd name="T8" fmla="*/ 32 w 64"/>
                  <a:gd name="T9" fmla="*/ 43 h 51"/>
                  <a:gd name="T10" fmla="*/ 32 w 64"/>
                  <a:gd name="T11" fmla="*/ 43 h 51"/>
                  <a:gd name="T12" fmla="*/ 43 w 64"/>
                  <a:gd name="T13" fmla="*/ 12 h 51"/>
                  <a:gd name="T14" fmla="*/ 43 w 64"/>
                  <a:gd name="T15" fmla="*/ 12 h 51"/>
                  <a:gd name="T16" fmla="*/ 30 w 64"/>
                  <a:gd name="T1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0" y="7"/>
                    </a:moveTo>
                    <a:lnTo>
                      <a:pt x="30" y="7"/>
                    </a:lnTo>
                    <a:cubicBezTo>
                      <a:pt x="10" y="0"/>
                      <a:pt x="0" y="31"/>
                      <a:pt x="19" y="38"/>
                    </a:cubicBezTo>
                    <a:lnTo>
                      <a:pt x="19" y="38"/>
                    </a:lnTo>
                    <a:cubicBezTo>
                      <a:pt x="23" y="40"/>
                      <a:pt x="28" y="41"/>
                      <a:pt x="32" y="43"/>
                    </a:cubicBezTo>
                    <a:lnTo>
                      <a:pt x="32" y="43"/>
                    </a:lnTo>
                    <a:cubicBezTo>
                      <a:pt x="52" y="50"/>
                      <a:pt x="63" y="19"/>
                      <a:pt x="43" y="12"/>
                    </a:cubicBezTo>
                    <a:lnTo>
                      <a:pt x="43" y="12"/>
                    </a:lnTo>
                    <a:cubicBezTo>
                      <a:pt x="39" y="10"/>
                      <a:pt x="34" y="9"/>
                      <a:pt x="30"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1" name="Freeform 312">
                <a:extLst>
                  <a:ext uri="{FF2B5EF4-FFF2-40B4-BE49-F238E27FC236}">
                    <a16:creationId xmlns:a16="http://schemas.microsoft.com/office/drawing/2014/main" id="{59E21C7E-30EC-864F-ADD2-F9CECD1EACAD}"/>
                  </a:ext>
                </a:extLst>
              </p:cNvPr>
              <p:cNvSpPr>
                <a:spLocks noChangeArrowheads="1"/>
              </p:cNvSpPr>
              <p:nvPr/>
            </p:nvSpPr>
            <p:spPr bwMode="auto">
              <a:xfrm>
                <a:off x="4281450" y="3838724"/>
                <a:ext cx="15122" cy="12961"/>
              </a:xfrm>
              <a:custGeom>
                <a:avLst/>
                <a:gdLst>
                  <a:gd name="T0" fmla="*/ 27 w 61"/>
                  <a:gd name="T1" fmla="*/ 9 h 53"/>
                  <a:gd name="T2" fmla="*/ 27 w 61"/>
                  <a:gd name="T3" fmla="*/ 9 h 53"/>
                  <a:gd name="T4" fmla="*/ 19 w 61"/>
                  <a:gd name="T5" fmla="*/ 14 h 53"/>
                  <a:gd name="T6" fmla="*/ 19 w 61"/>
                  <a:gd name="T7" fmla="*/ 14 h 53"/>
                  <a:gd name="T8" fmla="*/ 32 w 61"/>
                  <a:gd name="T9" fmla="*/ 43 h 53"/>
                  <a:gd name="T10" fmla="*/ 32 w 61"/>
                  <a:gd name="T11" fmla="*/ 43 h 53"/>
                  <a:gd name="T12" fmla="*/ 41 w 61"/>
                  <a:gd name="T13" fmla="*/ 39 h 53"/>
                  <a:gd name="T14" fmla="*/ 41 w 61"/>
                  <a:gd name="T15" fmla="*/ 39 h 53"/>
                  <a:gd name="T16" fmla="*/ 27 w 61"/>
                  <a:gd name="T17" fmla="*/ 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27" y="9"/>
                    </a:moveTo>
                    <a:lnTo>
                      <a:pt x="27" y="9"/>
                    </a:lnTo>
                    <a:cubicBezTo>
                      <a:pt x="24" y="11"/>
                      <a:pt x="21" y="12"/>
                      <a:pt x="19" y="14"/>
                    </a:cubicBezTo>
                    <a:lnTo>
                      <a:pt x="19" y="14"/>
                    </a:lnTo>
                    <a:cubicBezTo>
                      <a:pt x="0" y="23"/>
                      <a:pt x="13" y="52"/>
                      <a:pt x="32" y="43"/>
                    </a:cubicBezTo>
                    <a:lnTo>
                      <a:pt x="32" y="43"/>
                    </a:lnTo>
                    <a:cubicBezTo>
                      <a:pt x="35" y="42"/>
                      <a:pt x="38" y="40"/>
                      <a:pt x="41" y="39"/>
                    </a:cubicBezTo>
                    <a:lnTo>
                      <a:pt x="41" y="39"/>
                    </a:lnTo>
                    <a:cubicBezTo>
                      <a:pt x="60" y="30"/>
                      <a:pt x="46" y="0"/>
                      <a:pt x="27"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2" name="Freeform 313">
                <a:extLst>
                  <a:ext uri="{FF2B5EF4-FFF2-40B4-BE49-F238E27FC236}">
                    <a16:creationId xmlns:a16="http://schemas.microsoft.com/office/drawing/2014/main" id="{A554CB91-D0E7-0541-922A-E46E0AF21F39}"/>
                  </a:ext>
                </a:extLst>
              </p:cNvPr>
              <p:cNvSpPr>
                <a:spLocks noChangeArrowheads="1"/>
              </p:cNvSpPr>
              <p:nvPr/>
            </p:nvSpPr>
            <p:spPr bwMode="auto">
              <a:xfrm>
                <a:off x="4260928" y="3817121"/>
                <a:ext cx="15122" cy="12961"/>
              </a:xfrm>
              <a:custGeom>
                <a:avLst/>
                <a:gdLst>
                  <a:gd name="T0" fmla="*/ 28 w 62"/>
                  <a:gd name="T1" fmla="*/ 9 h 52"/>
                  <a:gd name="T2" fmla="*/ 28 w 62"/>
                  <a:gd name="T3" fmla="*/ 9 h 52"/>
                  <a:gd name="T4" fmla="*/ 20 w 62"/>
                  <a:gd name="T5" fmla="*/ 13 h 52"/>
                  <a:gd name="T6" fmla="*/ 20 w 62"/>
                  <a:gd name="T7" fmla="*/ 13 h 52"/>
                  <a:gd name="T8" fmla="*/ 33 w 62"/>
                  <a:gd name="T9" fmla="*/ 42 h 52"/>
                  <a:gd name="T10" fmla="*/ 33 w 62"/>
                  <a:gd name="T11" fmla="*/ 42 h 52"/>
                  <a:gd name="T12" fmla="*/ 42 w 62"/>
                  <a:gd name="T13" fmla="*/ 38 h 52"/>
                  <a:gd name="T14" fmla="*/ 42 w 62"/>
                  <a:gd name="T15" fmla="*/ 38 h 52"/>
                  <a:gd name="T16" fmla="*/ 28 w 62"/>
                  <a:gd name="T17"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2">
                    <a:moveTo>
                      <a:pt x="28" y="9"/>
                    </a:moveTo>
                    <a:lnTo>
                      <a:pt x="28" y="9"/>
                    </a:lnTo>
                    <a:cubicBezTo>
                      <a:pt x="25" y="10"/>
                      <a:pt x="23" y="12"/>
                      <a:pt x="20" y="13"/>
                    </a:cubicBezTo>
                    <a:lnTo>
                      <a:pt x="20" y="13"/>
                    </a:lnTo>
                    <a:cubicBezTo>
                      <a:pt x="0" y="22"/>
                      <a:pt x="14" y="51"/>
                      <a:pt x="33" y="42"/>
                    </a:cubicBezTo>
                    <a:lnTo>
                      <a:pt x="33" y="42"/>
                    </a:lnTo>
                    <a:cubicBezTo>
                      <a:pt x="36" y="41"/>
                      <a:pt x="39" y="40"/>
                      <a:pt x="42" y="38"/>
                    </a:cubicBezTo>
                    <a:lnTo>
                      <a:pt x="42" y="38"/>
                    </a:lnTo>
                    <a:cubicBezTo>
                      <a:pt x="61" y="30"/>
                      <a:pt x="47" y="0"/>
                      <a:pt x="28"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3" name="Freeform 314">
                <a:extLst>
                  <a:ext uri="{FF2B5EF4-FFF2-40B4-BE49-F238E27FC236}">
                    <a16:creationId xmlns:a16="http://schemas.microsoft.com/office/drawing/2014/main" id="{513F573D-38C1-AE44-A44C-5B14D951C495}"/>
                  </a:ext>
                </a:extLst>
              </p:cNvPr>
              <p:cNvSpPr>
                <a:spLocks noChangeArrowheads="1"/>
              </p:cNvSpPr>
              <p:nvPr/>
            </p:nvSpPr>
            <p:spPr bwMode="auto">
              <a:xfrm>
                <a:off x="4697294" y="3465004"/>
                <a:ext cx="12961" cy="11882"/>
              </a:xfrm>
              <a:custGeom>
                <a:avLst/>
                <a:gdLst>
                  <a:gd name="T0" fmla="*/ 33 w 53"/>
                  <a:gd name="T1" fmla="*/ 38 h 48"/>
                  <a:gd name="T2" fmla="*/ 33 w 53"/>
                  <a:gd name="T3" fmla="*/ 38 h 48"/>
                  <a:gd name="T4" fmla="*/ 19 w 53"/>
                  <a:gd name="T5" fmla="*/ 8 h 48"/>
                  <a:gd name="T6" fmla="*/ 19 w 53"/>
                  <a:gd name="T7" fmla="*/ 8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8"/>
                    </a:cubicBezTo>
                    <a:lnTo>
                      <a:pt x="19" y="8"/>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4" name="Freeform 315">
                <a:extLst>
                  <a:ext uri="{FF2B5EF4-FFF2-40B4-BE49-F238E27FC236}">
                    <a16:creationId xmlns:a16="http://schemas.microsoft.com/office/drawing/2014/main" id="{96AF3FF4-6892-FC4C-B305-7F50AC16ED90}"/>
                  </a:ext>
                </a:extLst>
              </p:cNvPr>
              <p:cNvSpPr>
                <a:spLocks noChangeArrowheads="1"/>
              </p:cNvSpPr>
              <p:nvPr/>
            </p:nvSpPr>
            <p:spPr bwMode="auto">
              <a:xfrm>
                <a:off x="4705935" y="3483367"/>
                <a:ext cx="10801" cy="12961"/>
              </a:xfrm>
              <a:custGeom>
                <a:avLst/>
                <a:gdLst>
                  <a:gd name="T0" fmla="*/ 39 w 46"/>
                  <a:gd name="T1" fmla="*/ 25 h 51"/>
                  <a:gd name="T2" fmla="*/ 39 w 46"/>
                  <a:gd name="T3" fmla="*/ 25 h 51"/>
                  <a:gd name="T4" fmla="*/ 38 w 46"/>
                  <a:gd name="T5" fmla="*/ 20 h 51"/>
                  <a:gd name="T6" fmla="*/ 38 w 46"/>
                  <a:gd name="T7" fmla="*/ 20 h 51"/>
                  <a:gd name="T8" fmla="*/ 6 w 46"/>
                  <a:gd name="T9" fmla="*/ 26 h 51"/>
                  <a:gd name="T10" fmla="*/ 6 w 46"/>
                  <a:gd name="T11" fmla="*/ 26 h 51"/>
                  <a:gd name="T12" fmla="*/ 7 w 46"/>
                  <a:gd name="T13" fmla="*/ 30 h 51"/>
                  <a:gd name="T14" fmla="*/ 7 w 46"/>
                  <a:gd name="T15" fmla="*/ 30 h 51"/>
                  <a:gd name="T16" fmla="*/ 39 w 46"/>
                  <a:gd name="T17"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1">
                    <a:moveTo>
                      <a:pt x="39" y="25"/>
                    </a:moveTo>
                    <a:lnTo>
                      <a:pt x="39" y="25"/>
                    </a:lnTo>
                    <a:cubicBezTo>
                      <a:pt x="39" y="23"/>
                      <a:pt x="38" y="21"/>
                      <a:pt x="38" y="20"/>
                    </a:cubicBezTo>
                    <a:lnTo>
                      <a:pt x="38" y="20"/>
                    </a:lnTo>
                    <a:cubicBezTo>
                      <a:pt x="32" y="0"/>
                      <a:pt x="0" y="5"/>
                      <a:pt x="6" y="26"/>
                    </a:cubicBezTo>
                    <a:lnTo>
                      <a:pt x="6" y="26"/>
                    </a:lnTo>
                    <a:cubicBezTo>
                      <a:pt x="6" y="27"/>
                      <a:pt x="7" y="28"/>
                      <a:pt x="7" y="30"/>
                    </a:cubicBezTo>
                    <a:lnTo>
                      <a:pt x="7" y="30"/>
                    </a:lnTo>
                    <a:cubicBezTo>
                      <a:pt x="12" y="50"/>
                      <a:pt x="45" y="45"/>
                      <a:pt x="39"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5" name="Freeform 316">
                <a:extLst>
                  <a:ext uri="{FF2B5EF4-FFF2-40B4-BE49-F238E27FC236}">
                    <a16:creationId xmlns:a16="http://schemas.microsoft.com/office/drawing/2014/main" id="{EB2E4630-7305-DB40-AD24-AFE6757C4147}"/>
                  </a:ext>
                </a:extLst>
              </p:cNvPr>
              <p:cNvSpPr>
                <a:spLocks noChangeArrowheads="1"/>
              </p:cNvSpPr>
              <p:nvPr/>
            </p:nvSpPr>
            <p:spPr bwMode="auto">
              <a:xfrm>
                <a:off x="4713495" y="3457444"/>
                <a:ext cx="14042" cy="11881"/>
              </a:xfrm>
              <a:custGeom>
                <a:avLst/>
                <a:gdLst>
                  <a:gd name="T0" fmla="*/ 26 w 58"/>
                  <a:gd name="T1" fmla="*/ 40 h 49"/>
                  <a:gd name="T2" fmla="*/ 26 w 58"/>
                  <a:gd name="T3" fmla="*/ 40 h 49"/>
                  <a:gd name="T4" fmla="*/ 37 w 58"/>
                  <a:gd name="T5" fmla="*/ 10 h 49"/>
                  <a:gd name="T6" fmla="*/ 37 w 58"/>
                  <a:gd name="T7" fmla="*/ 10 h 49"/>
                  <a:gd name="T8" fmla="*/ 30 w 58"/>
                  <a:gd name="T9" fmla="*/ 7 h 49"/>
                  <a:gd name="T10" fmla="*/ 30 w 58"/>
                  <a:gd name="T11" fmla="*/ 7 h 49"/>
                  <a:gd name="T12" fmla="*/ 20 w 58"/>
                  <a:gd name="T13" fmla="*/ 38 h 49"/>
                  <a:gd name="T14" fmla="*/ 20 w 58"/>
                  <a:gd name="T15" fmla="*/ 38 h 49"/>
                  <a:gd name="T16" fmla="*/ 26 w 58"/>
                  <a:gd name="T17"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9">
                    <a:moveTo>
                      <a:pt x="26" y="40"/>
                    </a:moveTo>
                    <a:lnTo>
                      <a:pt x="26" y="40"/>
                    </a:lnTo>
                    <a:cubicBezTo>
                      <a:pt x="46" y="48"/>
                      <a:pt x="57" y="17"/>
                      <a:pt x="37" y="10"/>
                    </a:cubicBezTo>
                    <a:lnTo>
                      <a:pt x="37" y="10"/>
                    </a:lnTo>
                    <a:cubicBezTo>
                      <a:pt x="35" y="9"/>
                      <a:pt x="33" y="8"/>
                      <a:pt x="30" y="7"/>
                    </a:cubicBezTo>
                    <a:lnTo>
                      <a:pt x="30" y="7"/>
                    </a:lnTo>
                    <a:cubicBezTo>
                      <a:pt x="11" y="0"/>
                      <a:pt x="0" y="30"/>
                      <a:pt x="20" y="38"/>
                    </a:cubicBezTo>
                    <a:lnTo>
                      <a:pt x="20" y="38"/>
                    </a:lnTo>
                    <a:cubicBezTo>
                      <a:pt x="21" y="38"/>
                      <a:pt x="24" y="40"/>
                      <a:pt x="26"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6" name="Freeform 317">
                <a:extLst>
                  <a:ext uri="{FF2B5EF4-FFF2-40B4-BE49-F238E27FC236}">
                    <a16:creationId xmlns:a16="http://schemas.microsoft.com/office/drawing/2014/main" id="{7FDBDA6E-2EB6-FD4E-B099-CA31EE8D16CC}"/>
                  </a:ext>
                </a:extLst>
              </p:cNvPr>
              <p:cNvSpPr>
                <a:spLocks noChangeArrowheads="1"/>
              </p:cNvSpPr>
              <p:nvPr/>
            </p:nvSpPr>
            <p:spPr bwMode="auto">
              <a:xfrm>
                <a:off x="4734018" y="3474725"/>
                <a:ext cx="14041" cy="11881"/>
              </a:xfrm>
              <a:custGeom>
                <a:avLst/>
                <a:gdLst>
                  <a:gd name="T0" fmla="*/ 33 w 58"/>
                  <a:gd name="T1" fmla="*/ 40 h 50"/>
                  <a:gd name="T2" fmla="*/ 33 w 58"/>
                  <a:gd name="T3" fmla="*/ 40 h 50"/>
                  <a:gd name="T4" fmla="*/ 37 w 58"/>
                  <a:gd name="T5" fmla="*/ 38 h 50"/>
                  <a:gd name="T6" fmla="*/ 37 w 58"/>
                  <a:gd name="T7" fmla="*/ 38 h 50"/>
                  <a:gd name="T8" fmla="*/ 24 w 58"/>
                  <a:gd name="T9" fmla="*/ 8 h 50"/>
                  <a:gd name="T10" fmla="*/ 24 w 58"/>
                  <a:gd name="T11" fmla="*/ 8 h 50"/>
                  <a:gd name="T12" fmla="*/ 19 w 58"/>
                  <a:gd name="T13" fmla="*/ 11 h 50"/>
                  <a:gd name="T14" fmla="*/ 19 w 58"/>
                  <a:gd name="T15" fmla="*/ 11 h 50"/>
                  <a:gd name="T16" fmla="*/ 33 w 58"/>
                  <a:gd name="T17"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0">
                    <a:moveTo>
                      <a:pt x="33" y="40"/>
                    </a:moveTo>
                    <a:lnTo>
                      <a:pt x="33" y="40"/>
                    </a:lnTo>
                    <a:cubicBezTo>
                      <a:pt x="35" y="39"/>
                      <a:pt x="36" y="38"/>
                      <a:pt x="37" y="38"/>
                    </a:cubicBezTo>
                    <a:lnTo>
                      <a:pt x="37" y="38"/>
                    </a:lnTo>
                    <a:cubicBezTo>
                      <a:pt x="57" y="29"/>
                      <a:pt x="43" y="0"/>
                      <a:pt x="24" y="8"/>
                    </a:cubicBezTo>
                    <a:lnTo>
                      <a:pt x="24" y="8"/>
                    </a:lnTo>
                    <a:cubicBezTo>
                      <a:pt x="22" y="9"/>
                      <a:pt x="20" y="10"/>
                      <a:pt x="19" y="11"/>
                    </a:cubicBezTo>
                    <a:lnTo>
                      <a:pt x="19" y="11"/>
                    </a:lnTo>
                    <a:cubicBezTo>
                      <a:pt x="0" y="20"/>
                      <a:pt x="14" y="49"/>
                      <a:pt x="33"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7" name="Freeform 318">
                <a:extLst>
                  <a:ext uri="{FF2B5EF4-FFF2-40B4-BE49-F238E27FC236}">
                    <a16:creationId xmlns:a16="http://schemas.microsoft.com/office/drawing/2014/main" id="{65C79DAE-34CA-894E-B0BE-181F50F9FC1C}"/>
                  </a:ext>
                </a:extLst>
              </p:cNvPr>
              <p:cNvSpPr>
                <a:spLocks noChangeArrowheads="1"/>
              </p:cNvSpPr>
              <p:nvPr/>
            </p:nvSpPr>
            <p:spPr bwMode="auto">
              <a:xfrm>
                <a:off x="4711335" y="3417479"/>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4 w 53"/>
                  <a:gd name="T13" fmla="*/ 42 h 62"/>
                  <a:gd name="T14" fmla="*/ 14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2" y="25"/>
                      <a:pt x="40" y="22"/>
                      <a:pt x="39" y="19"/>
                    </a:cubicBezTo>
                    <a:lnTo>
                      <a:pt x="39" y="19"/>
                    </a:lnTo>
                    <a:cubicBezTo>
                      <a:pt x="30" y="0"/>
                      <a:pt x="0" y="13"/>
                      <a:pt x="9" y="33"/>
                    </a:cubicBezTo>
                    <a:lnTo>
                      <a:pt x="9" y="33"/>
                    </a:lnTo>
                    <a:cubicBezTo>
                      <a:pt x="11" y="36"/>
                      <a:pt x="12" y="38"/>
                      <a:pt x="14" y="42"/>
                    </a:cubicBezTo>
                    <a:lnTo>
                      <a:pt x="14" y="42"/>
                    </a:lnTo>
                    <a:cubicBezTo>
                      <a:pt x="23" y="61"/>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8" name="Freeform 319">
                <a:extLst>
                  <a:ext uri="{FF2B5EF4-FFF2-40B4-BE49-F238E27FC236}">
                    <a16:creationId xmlns:a16="http://schemas.microsoft.com/office/drawing/2014/main" id="{4F389739-F370-CD4E-9D30-B9918A0EA9A3}"/>
                  </a:ext>
                </a:extLst>
              </p:cNvPr>
              <p:cNvSpPr>
                <a:spLocks noChangeArrowheads="1"/>
              </p:cNvSpPr>
              <p:nvPr/>
            </p:nvSpPr>
            <p:spPr bwMode="auto">
              <a:xfrm>
                <a:off x="4750219" y="3410998"/>
                <a:ext cx="11882" cy="14042"/>
              </a:xfrm>
              <a:custGeom>
                <a:avLst/>
                <a:gdLst>
                  <a:gd name="T0" fmla="*/ 38 w 48"/>
                  <a:gd name="T1" fmla="*/ 37 h 58"/>
                  <a:gd name="T2" fmla="*/ 38 w 48"/>
                  <a:gd name="T3" fmla="*/ 37 h 58"/>
                  <a:gd name="T4" fmla="*/ 40 w 48"/>
                  <a:gd name="T5" fmla="*/ 31 h 58"/>
                  <a:gd name="T6" fmla="*/ 40 w 48"/>
                  <a:gd name="T7" fmla="*/ 31 h 58"/>
                  <a:gd name="T8" fmla="*/ 10 w 48"/>
                  <a:gd name="T9" fmla="*/ 20 h 58"/>
                  <a:gd name="T10" fmla="*/ 10 w 48"/>
                  <a:gd name="T11" fmla="*/ 20 h 58"/>
                  <a:gd name="T12" fmla="*/ 7 w 48"/>
                  <a:gd name="T13" fmla="*/ 27 h 58"/>
                  <a:gd name="T14" fmla="*/ 7 w 48"/>
                  <a:gd name="T15" fmla="*/ 27 h 58"/>
                  <a:gd name="T16" fmla="*/ 38 w 48"/>
                  <a:gd name="T17"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58">
                    <a:moveTo>
                      <a:pt x="38" y="37"/>
                    </a:moveTo>
                    <a:lnTo>
                      <a:pt x="38" y="37"/>
                    </a:lnTo>
                    <a:cubicBezTo>
                      <a:pt x="39" y="36"/>
                      <a:pt x="40" y="33"/>
                      <a:pt x="40" y="31"/>
                    </a:cubicBezTo>
                    <a:lnTo>
                      <a:pt x="40" y="31"/>
                    </a:lnTo>
                    <a:cubicBezTo>
                      <a:pt x="47" y="11"/>
                      <a:pt x="17" y="0"/>
                      <a:pt x="10" y="20"/>
                    </a:cubicBezTo>
                    <a:lnTo>
                      <a:pt x="10" y="20"/>
                    </a:lnTo>
                    <a:cubicBezTo>
                      <a:pt x="9" y="22"/>
                      <a:pt x="8" y="24"/>
                      <a:pt x="7" y="27"/>
                    </a:cubicBezTo>
                    <a:lnTo>
                      <a:pt x="7" y="27"/>
                    </a:lnTo>
                    <a:cubicBezTo>
                      <a:pt x="0" y="46"/>
                      <a:pt x="31" y="57"/>
                      <a:pt x="3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9" name="Freeform 320">
                <a:extLst>
                  <a:ext uri="{FF2B5EF4-FFF2-40B4-BE49-F238E27FC236}">
                    <a16:creationId xmlns:a16="http://schemas.microsoft.com/office/drawing/2014/main" id="{7DA01FF0-2C05-E948-978E-96E44803E6CD}"/>
                  </a:ext>
                </a:extLst>
              </p:cNvPr>
              <p:cNvSpPr>
                <a:spLocks noChangeArrowheads="1"/>
              </p:cNvSpPr>
              <p:nvPr/>
            </p:nvSpPr>
            <p:spPr bwMode="auto">
              <a:xfrm>
                <a:off x="4757780" y="3435842"/>
                <a:ext cx="11881" cy="14041"/>
              </a:xfrm>
              <a:custGeom>
                <a:avLst/>
                <a:gdLst>
                  <a:gd name="T0" fmla="*/ 39 w 49"/>
                  <a:gd name="T1" fmla="*/ 37 h 58"/>
                  <a:gd name="T2" fmla="*/ 39 w 49"/>
                  <a:gd name="T3" fmla="*/ 37 h 58"/>
                  <a:gd name="T4" fmla="*/ 41 w 49"/>
                  <a:gd name="T5" fmla="*/ 30 h 58"/>
                  <a:gd name="T6" fmla="*/ 41 w 49"/>
                  <a:gd name="T7" fmla="*/ 30 h 58"/>
                  <a:gd name="T8" fmla="*/ 10 w 49"/>
                  <a:gd name="T9" fmla="*/ 19 h 58"/>
                  <a:gd name="T10" fmla="*/ 10 w 49"/>
                  <a:gd name="T11" fmla="*/ 19 h 58"/>
                  <a:gd name="T12" fmla="*/ 7 w 49"/>
                  <a:gd name="T13" fmla="*/ 26 h 58"/>
                  <a:gd name="T14" fmla="*/ 7 w 49"/>
                  <a:gd name="T15" fmla="*/ 26 h 58"/>
                  <a:gd name="T16" fmla="*/ 39 w 49"/>
                  <a:gd name="T17"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8">
                    <a:moveTo>
                      <a:pt x="39" y="37"/>
                    </a:moveTo>
                    <a:lnTo>
                      <a:pt x="39" y="37"/>
                    </a:lnTo>
                    <a:cubicBezTo>
                      <a:pt x="39" y="35"/>
                      <a:pt x="40" y="33"/>
                      <a:pt x="41" y="30"/>
                    </a:cubicBezTo>
                    <a:lnTo>
                      <a:pt x="41" y="30"/>
                    </a:lnTo>
                    <a:cubicBezTo>
                      <a:pt x="48" y="10"/>
                      <a:pt x="17" y="0"/>
                      <a:pt x="10" y="19"/>
                    </a:cubicBezTo>
                    <a:lnTo>
                      <a:pt x="10" y="19"/>
                    </a:lnTo>
                    <a:cubicBezTo>
                      <a:pt x="9" y="21"/>
                      <a:pt x="9" y="24"/>
                      <a:pt x="7" y="26"/>
                    </a:cubicBezTo>
                    <a:lnTo>
                      <a:pt x="7" y="26"/>
                    </a:lnTo>
                    <a:cubicBezTo>
                      <a:pt x="0" y="46"/>
                      <a:pt x="31" y="57"/>
                      <a:pt x="39"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0" name="Freeform 321">
                <a:extLst>
                  <a:ext uri="{FF2B5EF4-FFF2-40B4-BE49-F238E27FC236}">
                    <a16:creationId xmlns:a16="http://schemas.microsoft.com/office/drawing/2014/main" id="{3879CFF1-8B05-EF42-A0FB-121707AFDAAD}"/>
                  </a:ext>
                </a:extLst>
              </p:cNvPr>
              <p:cNvSpPr>
                <a:spLocks noChangeArrowheads="1"/>
              </p:cNvSpPr>
              <p:nvPr/>
            </p:nvSpPr>
            <p:spPr bwMode="auto">
              <a:xfrm>
                <a:off x="4731858" y="3412079"/>
                <a:ext cx="12961" cy="11881"/>
              </a:xfrm>
              <a:custGeom>
                <a:avLst/>
                <a:gdLst>
                  <a:gd name="T0" fmla="*/ 34 w 54"/>
                  <a:gd name="T1" fmla="*/ 39 h 49"/>
                  <a:gd name="T2" fmla="*/ 34 w 54"/>
                  <a:gd name="T3" fmla="*/ 39 h 49"/>
                  <a:gd name="T4" fmla="*/ 20 w 54"/>
                  <a:gd name="T5" fmla="*/ 9 h 49"/>
                  <a:gd name="T6" fmla="*/ 20 w 54"/>
                  <a:gd name="T7" fmla="*/ 9 h 49"/>
                  <a:gd name="T8" fmla="*/ 34 w 54"/>
                  <a:gd name="T9" fmla="*/ 39 h 49"/>
                </a:gdLst>
                <a:ahLst/>
                <a:cxnLst>
                  <a:cxn ang="0">
                    <a:pos x="T0" y="T1"/>
                  </a:cxn>
                  <a:cxn ang="0">
                    <a:pos x="T2" y="T3"/>
                  </a:cxn>
                  <a:cxn ang="0">
                    <a:pos x="T4" y="T5"/>
                  </a:cxn>
                  <a:cxn ang="0">
                    <a:pos x="T6" y="T7"/>
                  </a:cxn>
                  <a:cxn ang="0">
                    <a:pos x="T8" y="T9"/>
                  </a:cxn>
                </a:cxnLst>
                <a:rect l="0" t="0" r="r" b="b"/>
                <a:pathLst>
                  <a:path w="54" h="49">
                    <a:moveTo>
                      <a:pt x="34" y="39"/>
                    </a:moveTo>
                    <a:lnTo>
                      <a:pt x="34" y="39"/>
                    </a:lnTo>
                    <a:cubicBezTo>
                      <a:pt x="53" y="29"/>
                      <a:pt x="39" y="0"/>
                      <a:pt x="20" y="9"/>
                    </a:cubicBezTo>
                    <a:lnTo>
                      <a:pt x="20" y="9"/>
                    </a:lnTo>
                    <a:cubicBezTo>
                      <a:pt x="0" y="18"/>
                      <a:pt x="15" y="48"/>
                      <a:pt x="34"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1" name="Freeform 322">
                <a:extLst>
                  <a:ext uri="{FF2B5EF4-FFF2-40B4-BE49-F238E27FC236}">
                    <a16:creationId xmlns:a16="http://schemas.microsoft.com/office/drawing/2014/main" id="{5DEA7401-2A2F-E340-9FC1-C49E0A50F86B}"/>
                  </a:ext>
                </a:extLst>
              </p:cNvPr>
              <p:cNvSpPr>
                <a:spLocks noChangeArrowheads="1"/>
              </p:cNvSpPr>
              <p:nvPr/>
            </p:nvSpPr>
            <p:spPr bwMode="auto">
              <a:xfrm>
                <a:off x="4775062" y="3369954"/>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9" y="0"/>
                      <a:pt x="19" y="9"/>
                    </a:cubicBezTo>
                    <a:lnTo>
                      <a:pt x="19" y="9"/>
                    </a:lnTo>
                    <a:cubicBezTo>
                      <a:pt x="0" y="18"/>
                      <a:pt x="15"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2" name="Freeform 323">
                <a:extLst>
                  <a:ext uri="{FF2B5EF4-FFF2-40B4-BE49-F238E27FC236}">
                    <a16:creationId xmlns:a16="http://schemas.microsoft.com/office/drawing/2014/main" id="{42C4C440-CCEA-1046-91ED-9AE9B5F6BE05}"/>
                  </a:ext>
                </a:extLst>
              </p:cNvPr>
              <p:cNvSpPr>
                <a:spLocks noChangeArrowheads="1"/>
              </p:cNvSpPr>
              <p:nvPr/>
            </p:nvSpPr>
            <p:spPr bwMode="auto">
              <a:xfrm>
                <a:off x="4772902" y="3398037"/>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9"/>
                    </a:cubicBezTo>
                    <a:lnTo>
                      <a:pt x="19" y="9"/>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3" name="Freeform 324">
                <a:extLst>
                  <a:ext uri="{FF2B5EF4-FFF2-40B4-BE49-F238E27FC236}">
                    <a16:creationId xmlns:a16="http://schemas.microsoft.com/office/drawing/2014/main" id="{3F8C8F5B-66C4-7748-B222-2F05C48D41B8}"/>
                  </a:ext>
                </a:extLst>
              </p:cNvPr>
              <p:cNvSpPr>
                <a:spLocks noChangeArrowheads="1"/>
              </p:cNvSpPr>
              <p:nvPr/>
            </p:nvSpPr>
            <p:spPr bwMode="auto">
              <a:xfrm>
                <a:off x="4796664" y="3376435"/>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4 w 53"/>
                  <a:gd name="T13" fmla="*/ 42 h 62"/>
                  <a:gd name="T14" fmla="*/ 14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2" y="25"/>
                      <a:pt x="40" y="22"/>
                      <a:pt x="39" y="19"/>
                    </a:cubicBezTo>
                    <a:lnTo>
                      <a:pt x="39" y="19"/>
                    </a:lnTo>
                    <a:cubicBezTo>
                      <a:pt x="30" y="0"/>
                      <a:pt x="0" y="14"/>
                      <a:pt x="9" y="33"/>
                    </a:cubicBezTo>
                    <a:lnTo>
                      <a:pt x="9" y="33"/>
                    </a:lnTo>
                    <a:cubicBezTo>
                      <a:pt x="11" y="37"/>
                      <a:pt x="13" y="39"/>
                      <a:pt x="14" y="42"/>
                    </a:cubicBezTo>
                    <a:lnTo>
                      <a:pt x="14" y="42"/>
                    </a:lnTo>
                    <a:cubicBezTo>
                      <a:pt x="23" y="61"/>
                      <a:pt x="52" y="48"/>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4" name="Freeform 325">
                <a:extLst>
                  <a:ext uri="{FF2B5EF4-FFF2-40B4-BE49-F238E27FC236}">
                    <a16:creationId xmlns:a16="http://schemas.microsoft.com/office/drawing/2014/main" id="{E5DFBFF5-6F82-9F4D-A426-D3F896325D66}"/>
                  </a:ext>
                </a:extLst>
              </p:cNvPr>
              <p:cNvSpPr>
                <a:spLocks noChangeArrowheads="1"/>
              </p:cNvSpPr>
              <p:nvPr/>
            </p:nvSpPr>
            <p:spPr bwMode="auto">
              <a:xfrm>
                <a:off x="4806385" y="3421799"/>
                <a:ext cx="11882" cy="14042"/>
              </a:xfrm>
              <a:custGeom>
                <a:avLst/>
                <a:gdLst>
                  <a:gd name="T0" fmla="*/ 9 w 50"/>
                  <a:gd name="T1" fmla="*/ 33 h 58"/>
                  <a:gd name="T2" fmla="*/ 11 w 50"/>
                  <a:gd name="T3" fmla="*/ 38 h 58"/>
                  <a:gd name="T4" fmla="*/ 11 w 50"/>
                  <a:gd name="T5" fmla="*/ 38 h 58"/>
                  <a:gd name="T6" fmla="*/ 41 w 50"/>
                  <a:gd name="T7" fmla="*/ 24 h 58"/>
                  <a:gd name="T8" fmla="*/ 41 w 50"/>
                  <a:gd name="T9" fmla="*/ 24 h 58"/>
                  <a:gd name="T10" fmla="*/ 38 w 50"/>
                  <a:gd name="T11" fmla="*/ 19 h 58"/>
                  <a:gd name="T12" fmla="*/ 38 w 50"/>
                  <a:gd name="T13" fmla="*/ 19 h 58"/>
                  <a:gd name="T14" fmla="*/ 9 w 50"/>
                  <a:gd name="T15" fmla="*/ 33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8">
                    <a:moveTo>
                      <a:pt x="9" y="33"/>
                    </a:moveTo>
                    <a:lnTo>
                      <a:pt x="11" y="38"/>
                    </a:lnTo>
                    <a:lnTo>
                      <a:pt x="11" y="38"/>
                    </a:lnTo>
                    <a:cubicBezTo>
                      <a:pt x="20" y="57"/>
                      <a:pt x="49" y="43"/>
                      <a:pt x="41" y="24"/>
                    </a:cubicBezTo>
                    <a:lnTo>
                      <a:pt x="41" y="24"/>
                    </a:lnTo>
                    <a:cubicBezTo>
                      <a:pt x="40" y="22"/>
                      <a:pt x="39" y="21"/>
                      <a:pt x="38" y="19"/>
                    </a:cubicBezTo>
                    <a:lnTo>
                      <a:pt x="38" y="19"/>
                    </a:lnTo>
                    <a:cubicBezTo>
                      <a:pt x="29" y="0"/>
                      <a:pt x="0" y="15"/>
                      <a:pt x="9"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5" name="Freeform 326">
                <a:extLst>
                  <a:ext uri="{FF2B5EF4-FFF2-40B4-BE49-F238E27FC236}">
                    <a16:creationId xmlns:a16="http://schemas.microsoft.com/office/drawing/2014/main" id="{639A5FF6-5759-3F4F-B8A7-2B72EA2616AC}"/>
                  </a:ext>
                </a:extLst>
              </p:cNvPr>
              <p:cNvSpPr>
                <a:spLocks noChangeArrowheads="1"/>
              </p:cNvSpPr>
              <p:nvPr/>
            </p:nvSpPr>
            <p:spPr bwMode="auto">
              <a:xfrm>
                <a:off x="4853910" y="3393717"/>
                <a:ext cx="14042" cy="11882"/>
              </a:xfrm>
              <a:custGeom>
                <a:avLst/>
                <a:gdLst>
                  <a:gd name="T0" fmla="*/ 32 w 57"/>
                  <a:gd name="T1" fmla="*/ 40 h 50"/>
                  <a:gd name="T2" fmla="*/ 32 w 57"/>
                  <a:gd name="T3" fmla="*/ 40 h 50"/>
                  <a:gd name="T4" fmla="*/ 37 w 57"/>
                  <a:gd name="T5" fmla="*/ 38 h 50"/>
                  <a:gd name="T6" fmla="*/ 37 w 57"/>
                  <a:gd name="T7" fmla="*/ 38 h 50"/>
                  <a:gd name="T8" fmla="*/ 23 w 57"/>
                  <a:gd name="T9" fmla="*/ 9 h 50"/>
                  <a:gd name="T10" fmla="*/ 23 w 57"/>
                  <a:gd name="T11" fmla="*/ 9 h 50"/>
                  <a:gd name="T12" fmla="*/ 18 w 57"/>
                  <a:gd name="T13" fmla="*/ 11 h 50"/>
                  <a:gd name="T14" fmla="*/ 18 w 57"/>
                  <a:gd name="T15" fmla="*/ 11 h 50"/>
                  <a:gd name="T16" fmla="*/ 32 w 57"/>
                  <a:gd name="T17"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0">
                    <a:moveTo>
                      <a:pt x="32" y="40"/>
                    </a:moveTo>
                    <a:lnTo>
                      <a:pt x="32" y="40"/>
                    </a:lnTo>
                    <a:cubicBezTo>
                      <a:pt x="34" y="39"/>
                      <a:pt x="35" y="39"/>
                      <a:pt x="37" y="38"/>
                    </a:cubicBezTo>
                    <a:lnTo>
                      <a:pt x="37" y="38"/>
                    </a:lnTo>
                    <a:cubicBezTo>
                      <a:pt x="56" y="29"/>
                      <a:pt x="42" y="0"/>
                      <a:pt x="23" y="9"/>
                    </a:cubicBezTo>
                    <a:lnTo>
                      <a:pt x="23" y="9"/>
                    </a:lnTo>
                    <a:cubicBezTo>
                      <a:pt x="22" y="9"/>
                      <a:pt x="20" y="10"/>
                      <a:pt x="18" y="11"/>
                    </a:cubicBezTo>
                    <a:lnTo>
                      <a:pt x="18" y="11"/>
                    </a:lnTo>
                    <a:cubicBezTo>
                      <a:pt x="0" y="20"/>
                      <a:pt x="13" y="49"/>
                      <a:pt x="32"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6" name="Freeform 327">
                <a:extLst>
                  <a:ext uri="{FF2B5EF4-FFF2-40B4-BE49-F238E27FC236}">
                    <a16:creationId xmlns:a16="http://schemas.microsoft.com/office/drawing/2014/main" id="{B15AC6E2-B1D5-7F4D-8AC6-51BCA7E2A11F}"/>
                  </a:ext>
                </a:extLst>
              </p:cNvPr>
              <p:cNvSpPr>
                <a:spLocks noChangeArrowheads="1"/>
              </p:cNvSpPr>
              <p:nvPr/>
            </p:nvSpPr>
            <p:spPr bwMode="auto">
              <a:xfrm>
                <a:off x="4883074" y="3371035"/>
                <a:ext cx="12961" cy="14041"/>
              </a:xfrm>
              <a:custGeom>
                <a:avLst/>
                <a:gdLst>
                  <a:gd name="T0" fmla="*/ 8 w 51"/>
                  <a:gd name="T1" fmla="*/ 32 h 57"/>
                  <a:gd name="T2" fmla="*/ 8 w 51"/>
                  <a:gd name="T3" fmla="*/ 32 h 57"/>
                  <a:gd name="T4" fmla="*/ 11 w 51"/>
                  <a:gd name="T5" fmla="*/ 37 h 57"/>
                  <a:gd name="T6" fmla="*/ 11 w 51"/>
                  <a:gd name="T7" fmla="*/ 37 h 57"/>
                  <a:gd name="T8" fmla="*/ 40 w 51"/>
                  <a:gd name="T9" fmla="*/ 23 h 57"/>
                  <a:gd name="T10" fmla="*/ 40 w 51"/>
                  <a:gd name="T11" fmla="*/ 23 h 57"/>
                  <a:gd name="T12" fmla="*/ 38 w 51"/>
                  <a:gd name="T13" fmla="*/ 19 h 57"/>
                  <a:gd name="T14" fmla="*/ 38 w 51"/>
                  <a:gd name="T15" fmla="*/ 19 h 57"/>
                  <a:gd name="T16" fmla="*/ 8 w 51"/>
                  <a:gd name="T17"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7">
                    <a:moveTo>
                      <a:pt x="8" y="32"/>
                    </a:moveTo>
                    <a:lnTo>
                      <a:pt x="8" y="32"/>
                    </a:lnTo>
                    <a:cubicBezTo>
                      <a:pt x="10" y="34"/>
                      <a:pt x="10" y="35"/>
                      <a:pt x="11" y="37"/>
                    </a:cubicBezTo>
                    <a:lnTo>
                      <a:pt x="11" y="37"/>
                    </a:lnTo>
                    <a:cubicBezTo>
                      <a:pt x="20" y="56"/>
                      <a:pt x="50" y="42"/>
                      <a:pt x="40" y="23"/>
                    </a:cubicBezTo>
                    <a:lnTo>
                      <a:pt x="40" y="23"/>
                    </a:lnTo>
                    <a:cubicBezTo>
                      <a:pt x="40" y="21"/>
                      <a:pt x="39" y="20"/>
                      <a:pt x="38" y="19"/>
                    </a:cubicBezTo>
                    <a:lnTo>
                      <a:pt x="38" y="19"/>
                    </a:lnTo>
                    <a:cubicBezTo>
                      <a:pt x="29" y="0"/>
                      <a:pt x="0" y="14"/>
                      <a:pt x="8"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7" name="Freeform 328">
                <a:extLst>
                  <a:ext uri="{FF2B5EF4-FFF2-40B4-BE49-F238E27FC236}">
                    <a16:creationId xmlns:a16="http://schemas.microsoft.com/office/drawing/2014/main" id="{A4D2559E-F03C-8445-8727-60A7CE58A810}"/>
                  </a:ext>
                </a:extLst>
              </p:cNvPr>
              <p:cNvSpPr>
                <a:spLocks noChangeArrowheads="1"/>
              </p:cNvSpPr>
              <p:nvPr/>
            </p:nvSpPr>
            <p:spPr bwMode="auto">
              <a:xfrm>
                <a:off x="4870112" y="3423960"/>
                <a:ext cx="12961" cy="11882"/>
              </a:xfrm>
              <a:custGeom>
                <a:avLst/>
                <a:gdLst>
                  <a:gd name="T0" fmla="*/ 33 w 54"/>
                  <a:gd name="T1" fmla="*/ 38 h 48"/>
                  <a:gd name="T2" fmla="*/ 33 w 54"/>
                  <a:gd name="T3" fmla="*/ 38 h 48"/>
                  <a:gd name="T4" fmla="*/ 20 w 54"/>
                  <a:gd name="T5" fmla="*/ 8 h 48"/>
                  <a:gd name="T6" fmla="*/ 20 w 54"/>
                  <a:gd name="T7" fmla="*/ 8 h 48"/>
                  <a:gd name="T8" fmla="*/ 33 w 54"/>
                  <a:gd name="T9" fmla="*/ 38 h 48"/>
                </a:gdLst>
                <a:ahLst/>
                <a:cxnLst>
                  <a:cxn ang="0">
                    <a:pos x="T0" y="T1"/>
                  </a:cxn>
                  <a:cxn ang="0">
                    <a:pos x="T2" y="T3"/>
                  </a:cxn>
                  <a:cxn ang="0">
                    <a:pos x="T4" y="T5"/>
                  </a:cxn>
                  <a:cxn ang="0">
                    <a:pos x="T6" y="T7"/>
                  </a:cxn>
                  <a:cxn ang="0">
                    <a:pos x="T8" y="T9"/>
                  </a:cxn>
                </a:cxnLst>
                <a:rect l="0" t="0" r="r" b="b"/>
                <a:pathLst>
                  <a:path w="54" h="48">
                    <a:moveTo>
                      <a:pt x="33" y="38"/>
                    </a:moveTo>
                    <a:lnTo>
                      <a:pt x="33" y="38"/>
                    </a:lnTo>
                    <a:cubicBezTo>
                      <a:pt x="53" y="29"/>
                      <a:pt x="39" y="0"/>
                      <a:pt x="20" y="8"/>
                    </a:cubicBezTo>
                    <a:lnTo>
                      <a:pt x="20" y="8"/>
                    </a:lnTo>
                    <a:cubicBezTo>
                      <a:pt x="0" y="17"/>
                      <a:pt x="15"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8" name="Freeform 329">
                <a:extLst>
                  <a:ext uri="{FF2B5EF4-FFF2-40B4-BE49-F238E27FC236}">
                    <a16:creationId xmlns:a16="http://schemas.microsoft.com/office/drawing/2014/main" id="{25C8920C-CD16-7F48-958F-F3B0657A0E38}"/>
                  </a:ext>
                </a:extLst>
              </p:cNvPr>
              <p:cNvSpPr>
                <a:spLocks noChangeArrowheads="1"/>
              </p:cNvSpPr>
              <p:nvPr/>
            </p:nvSpPr>
            <p:spPr bwMode="auto">
              <a:xfrm>
                <a:off x="4837709" y="3400197"/>
                <a:ext cx="14041" cy="12961"/>
              </a:xfrm>
              <a:custGeom>
                <a:avLst/>
                <a:gdLst>
                  <a:gd name="T0" fmla="*/ 25 w 58"/>
                  <a:gd name="T1" fmla="*/ 9 h 51"/>
                  <a:gd name="T2" fmla="*/ 25 w 58"/>
                  <a:gd name="T3" fmla="*/ 9 h 51"/>
                  <a:gd name="T4" fmla="*/ 20 w 58"/>
                  <a:gd name="T5" fmla="*/ 11 h 51"/>
                  <a:gd name="T6" fmla="*/ 20 w 58"/>
                  <a:gd name="T7" fmla="*/ 11 h 51"/>
                  <a:gd name="T8" fmla="*/ 33 w 58"/>
                  <a:gd name="T9" fmla="*/ 41 h 51"/>
                  <a:gd name="T10" fmla="*/ 33 w 58"/>
                  <a:gd name="T11" fmla="*/ 41 h 51"/>
                  <a:gd name="T12" fmla="*/ 38 w 58"/>
                  <a:gd name="T13" fmla="*/ 39 h 51"/>
                  <a:gd name="T14" fmla="*/ 38 w 58"/>
                  <a:gd name="T15" fmla="*/ 39 h 51"/>
                  <a:gd name="T16" fmla="*/ 25 w 58"/>
                  <a:gd name="T17"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5" y="9"/>
                    </a:moveTo>
                    <a:lnTo>
                      <a:pt x="25" y="9"/>
                    </a:lnTo>
                    <a:cubicBezTo>
                      <a:pt x="23" y="10"/>
                      <a:pt x="21" y="10"/>
                      <a:pt x="20" y="11"/>
                    </a:cubicBezTo>
                    <a:lnTo>
                      <a:pt x="20" y="11"/>
                    </a:lnTo>
                    <a:cubicBezTo>
                      <a:pt x="0" y="20"/>
                      <a:pt x="15" y="50"/>
                      <a:pt x="33" y="41"/>
                    </a:cubicBezTo>
                    <a:lnTo>
                      <a:pt x="33" y="41"/>
                    </a:lnTo>
                    <a:cubicBezTo>
                      <a:pt x="35" y="40"/>
                      <a:pt x="37" y="39"/>
                      <a:pt x="38" y="39"/>
                    </a:cubicBezTo>
                    <a:lnTo>
                      <a:pt x="38" y="39"/>
                    </a:lnTo>
                    <a:cubicBezTo>
                      <a:pt x="57" y="30"/>
                      <a:pt x="43" y="0"/>
                      <a:pt x="25"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9" name="Freeform 330">
                <a:extLst>
                  <a:ext uri="{FF2B5EF4-FFF2-40B4-BE49-F238E27FC236}">
                    <a16:creationId xmlns:a16="http://schemas.microsoft.com/office/drawing/2014/main" id="{430D3D99-F664-FE47-A3B2-2482DF472253}"/>
                  </a:ext>
                </a:extLst>
              </p:cNvPr>
              <p:cNvSpPr>
                <a:spLocks noChangeArrowheads="1"/>
              </p:cNvSpPr>
              <p:nvPr/>
            </p:nvSpPr>
            <p:spPr bwMode="auto">
              <a:xfrm>
                <a:off x="4829068" y="3421800"/>
                <a:ext cx="12961" cy="11882"/>
              </a:xfrm>
              <a:custGeom>
                <a:avLst/>
                <a:gdLst>
                  <a:gd name="T0" fmla="*/ 32 w 52"/>
                  <a:gd name="T1" fmla="*/ 39 h 49"/>
                  <a:gd name="T2" fmla="*/ 32 w 52"/>
                  <a:gd name="T3" fmla="*/ 39 h 49"/>
                  <a:gd name="T4" fmla="*/ 18 w 52"/>
                  <a:gd name="T5" fmla="*/ 10 h 49"/>
                  <a:gd name="T6" fmla="*/ 18 w 52"/>
                  <a:gd name="T7" fmla="*/ 10 h 49"/>
                  <a:gd name="T8" fmla="*/ 32 w 52"/>
                  <a:gd name="T9" fmla="*/ 39 h 49"/>
                </a:gdLst>
                <a:ahLst/>
                <a:cxnLst>
                  <a:cxn ang="0">
                    <a:pos x="T0" y="T1"/>
                  </a:cxn>
                  <a:cxn ang="0">
                    <a:pos x="T2" y="T3"/>
                  </a:cxn>
                  <a:cxn ang="0">
                    <a:pos x="T4" y="T5"/>
                  </a:cxn>
                  <a:cxn ang="0">
                    <a:pos x="T6" y="T7"/>
                  </a:cxn>
                  <a:cxn ang="0">
                    <a:pos x="T8" y="T9"/>
                  </a:cxn>
                </a:cxnLst>
                <a:rect l="0" t="0" r="r" b="b"/>
                <a:pathLst>
                  <a:path w="52" h="49">
                    <a:moveTo>
                      <a:pt x="32" y="39"/>
                    </a:moveTo>
                    <a:lnTo>
                      <a:pt x="32" y="39"/>
                    </a:lnTo>
                    <a:cubicBezTo>
                      <a:pt x="51" y="29"/>
                      <a:pt x="38" y="0"/>
                      <a:pt x="18" y="10"/>
                    </a:cubicBezTo>
                    <a:lnTo>
                      <a:pt x="18" y="10"/>
                    </a:lnTo>
                    <a:cubicBezTo>
                      <a:pt x="0" y="18"/>
                      <a:pt x="13" y="48"/>
                      <a:pt x="32"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0" name="Freeform 331">
                <a:extLst>
                  <a:ext uri="{FF2B5EF4-FFF2-40B4-BE49-F238E27FC236}">
                    <a16:creationId xmlns:a16="http://schemas.microsoft.com/office/drawing/2014/main" id="{9585050F-38FC-DB4E-A1B3-A03A500D72F2}"/>
                  </a:ext>
                </a:extLst>
              </p:cNvPr>
              <p:cNvSpPr>
                <a:spLocks noChangeArrowheads="1"/>
              </p:cNvSpPr>
              <p:nvPr/>
            </p:nvSpPr>
            <p:spPr bwMode="auto">
              <a:xfrm>
                <a:off x="4854991" y="3453123"/>
                <a:ext cx="12961" cy="11881"/>
              </a:xfrm>
              <a:custGeom>
                <a:avLst/>
                <a:gdLst>
                  <a:gd name="T0" fmla="*/ 33 w 52"/>
                  <a:gd name="T1" fmla="*/ 38 h 48"/>
                  <a:gd name="T2" fmla="*/ 33 w 52"/>
                  <a:gd name="T3" fmla="*/ 38 h 48"/>
                  <a:gd name="T4" fmla="*/ 18 w 52"/>
                  <a:gd name="T5" fmla="*/ 9 h 48"/>
                  <a:gd name="T6" fmla="*/ 18 w 52"/>
                  <a:gd name="T7" fmla="*/ 9 h 48"/>
                  <a:gd name="T8" fmla="*/ 33 w 52"/>
                  <a:gd name="T9" fmla="*/ 38 h 48"/>
                </a:gdLst>
                <a:ahLst/>
                <a:cxnLst>
                  <a:cxn ang="0">
                    <a:pos x="T0" y="T1"/>
                  </a:cxn>
                  <a:cxn ang="0">
                    <a:pos x="T2" y="T3"/>
                  </a:cxn>
                  <a:cxn ang="0">
                    <a:pos x="T4" y="T5"/>
                  </a:cxn>
                  <a:cxn ang="0">
                    <a:pos x="T6" y="T7"/>
                  </a:cxn>
                  <a:cxn ang="0">
                    <a:pos x="T8" y="T9"/>
                  </a:cxn>
                </a:cxnLst>
                <a:rect l="0" t="0" r="r" b="b"/>
                <a:pathLst>
                  <a:path w="52" h="48">
                    <a:moveTo>
                      <a:pt x="33" y="38"/>
                    </a:moveTo>
                    <a:lnTo>
                      <a:pt x="33" y="38"/>
                    </a:lnTo>
                    <a:cubicBezTo>
                      <a:pt x="51" y="30"/>
                      <a:pt x="38" y="0"/>
                      <a:pt x="18" y="9"/>
                    </a:cubicBezTo>
                    <a:lnTo>
                      <a:pt x="18" y="9"/>
                    </a:lnTo>
                    <a:cubicBezTo>
                      <a:pt x="0" y="18"/>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1" name="Freeform 332">
                <a:extLst>
                  <a:ext uri="{FF2B5EF4-FFF2-40B4-BE49-F238E27FC236}">
                    <a16:creationId xmlns:a16="http://schemas.microsoft.com/office/drawing/2014/main" id="{4848D9A6-3150-9E4A-B5AB-C4EA1B683F8A}"/>
                  </a:ext>
                </a:extLst>
              </p:cNvPr>
              <p:cNvSpPr>
                <a:spLocks noChangeArrowheads="1"/>
              </p:cNvSpPr>
              <p:nvPr/>
            </p:nvSpPr>
            <p:spPr bwMode="auto">
              <a:xfrm>
                <a:off x="4899275" y="3449883"/>
                <a:ext cx="15122" cy="15122"/>
              </a:xfrm>
              <a:custGeom>
                <a:avLst/>
                <a:gdLst>
                  <a:gd name="T0" fmla="*/ 34 w 61"/>
                  <a:gd name="T1" fmla="*/ 13 h 61"/>
                  <a:gd name="T2" fmla="*/ 34 w 61"/>
                  <a:gd name="T3" fmla="*/ 13 h 61"/>
                  <a:gd name="T4" fmla="*/ 16 w 61"/>
                  <a:gd name="T5" fmla="*/ 40 h 61"/>
                  <a:gd name="T6" fmla="*/ 16 w 61"/>
                  <a:gd name="T7" fmla="*/ 40 h 61"/>
                  <a:gd name="T8" fmla="*/ 25 w 61"/>
                  <a:gd name="T9" fmla="*/ 47 h 61"/>
                  <a:gd name="T10" fmla="*/ 25 w 61"/>
                  <a:gd name="T11" fmla="*/ 47 h 61"/>
                  <a:gd name="T12" fmla="*/ 44 w 61"/>
                  <a:gd name="T13" fmla="*/ 20 h 61"/>
                  <a:gd name="T14" fmla="*/ 44 w 61"/>
                  <a:gd name="T15" fmla="*/ 20 h 61"/>
                  <a:gd name="T16" fmla="*/ 34 w 61"/>
                  <a:gd name="T17"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61">
                    <a:moveTo>
                      <a:pt x="34" y="13"/>
                    </a:moveTo>
                    <a:lnTo>
                      <a:pt x="34" y="13"/>
                    </a:lnTo>
                    <a:cubicBezTo>
                      <a:pt x="18" y="0"/>
                      <a:pt x="0" y="27"/>
                      <a:pt x="16" y="40"/>
                    </a:cubicBezTo>
                    <a:lnTo>
                      <a:pt x="16" y="40"/>
                    </a:lnTo>
                    <a:cubicBezTo>
                      <a:pt x="19" y="42"/>
                      <a:pt x="22" y="44"/>
                      <a:pt x="25" y="47"/>
                    </a:cubicBezTo>
                    <a:lnTo>
                      <a:pt x="25" y="47"/>
                    </a:lnTo>
                    <a:cubicBezTo>
                      <a:pt x="42" y="60"/>
                      <a:pt x="60" y="33"/>
                      <a:pt x="44" y="20"/>
                    </a:cubicBezTo>
                    <a:lnTo>
                      <a:pt x="44" y="20"/>
                    </a:lnTo>
                    <a:cubicBezTo>
                      <a:pt x="40" y="18"/>
                      <a:pt x="37" y="15"/>
                      <a:pt x="34"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2" name="Freeform 333">
                <a:extLst>
                  <a:ext uri="{FF2B5EF4-FFF2-40B4-BE49-F238E27FC236}">
                    <a16:creationId xmlns:a16="http://schemas.microsoft.com/office/drawing/2014/main" id="{DC7C677B-8DEB-1F4B-9397-95930F7A650B}"/>
                  </a:ext>
                </a:extLst>
              </p:cNvPr>
              <p:cNvSpPr>
                <a:spLocks noChangeArrowheads="1"/>
              </p:cNvSpPr>
              <p:nvPr/>
            </p:nvSpPr>
            <p:spPr bwMode="auto">
              <a:xfrm>
                <a:off x="4867952" y="3492007"/>
                <a:ext cx="12961" cy="11881"/>
              </a:xfrm>
              <a:custGeom>
                <a:avLst/>
                <a:gdLst>
                  <a:gd name="T0" fmla="*/ 33 w 53"/>
                  <a:gd name="T1" fmla="*/ 39 h 48"/>
                  <a:gd name="T2" fmla="*/ 33 w 53"/>
                  <a:gd name="T3" fmla="*/ 39 h 48"/>
                  <a:gd name="T4" fmla="*/ 19 w 53"/>
                  <a:gd name="T5" fmla="*/ 9 h 48"/>
                  <a:gd name="T6" fmla="*/ 19 w 53"/>
                  <a:gd name="T7" fmla="*/ 9 h 48"/>
                  <a:gd name="T8" fmla="*/ 33 w 53"/>
                  <a:gd name="T9" fmla="*/ 39 h 48"/>
                </a:gdLst>
                <a:ahLst/>
                <a:cxnLst>
                  <a:cxn ang="0">
                    <a:pos x="T0" y="T1"/>
                  </a:cxn>
                  <a:cxn ang="0">
                    <a:pos x="T2" y="T3"/>
                  </a:cxn>
                  <a:cxn ang="0">
                    <a:pos x="T4" y="T5"/>
                  </a:cxn>
                  <a:cxn ang="0">
                    <a:pos x="T6" y="T7"/>
                  </a:cxn>
                  <a:cxn ang="0">
                    <a:pos x="T8" y="T9"/>
                  </a:cxn>
                </a:cxnLst>
                <a:rect l="0" t="0" r="r" b="b"/>
                <a:pathLst>
                  <a:path w="53" h="48">
                    <a:moveTo>
                      <a:pt x="33" y="39"/>
                    </a:moveTo>
                    <a:lnTo>
                      <a:pt x="33" y="39"/>
                    </a:lnTo>
                    <a:cubicBezTo>
                      <a:pt x="52" y="30"/>
                      <a:pt x="38" y="0"/>
                      <a:pt x="19" y="9"/>
                    </a:cubicBezTo>
                    <a:lnTo>
                      <a:pt x="19" y="9"/>
                    </a:lnTo>
                    <a:cubicBezTo>
                      <a:pt x="0" y="18"/>
                      <a:pt x="14" y="47"/>
                      <a:pt x="33"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3" name="Freeform 334">
                <a:extLst>
                  <a:ext uri="{FF2B5EF4-FFF2-40B4-BE49-F238E27FC236}">
                    <a16:creationId xmlns:a16="http://schemas.microsoft.com/office/drawing/2014/main" id="{094EB7CB-2F25-2D43-B5BA-BEE81307336B}"/>
                  </a:ext>
                </a:extLst>
              </p:cNvPr>
              <p:cNvSpPr>
                <a:spLocks noChangeArrowheads="1"/>
              </p:cNvSpPr>
              <p:nvPr/>
            </p:nvSpPr>
            <p:spPr bwMode="auto">
              <a:xfrm>
                <a:off x="4889554" y="3528731"/>
                <a:ext cx="14041" cy="12961"/>
              </a:xfrm>
              <a:custGeom>
                <a:avLst/>
                <a:gdLst>
                  <a:gd name="T0" fmla="*/ 23 w 57"/>
                  <a:gd name="T1" fmla="*/ 9 h 51"/>
                  <a:gd name="T2" fmla="*/ 23 w 57"/>
                  <a:gd name="T3" fmla="*/ 9 h 51"/>
                  <a:gd name="T4" fmla="*/ 18 w 57"/>
                  <a:gd name="T5" fmla="*/ 11 h 51"/>
                  <a:gd name="T6" fmla="*/ 18 w 57"/>
                  <a:gd name="T7" fmla="*/ 11 h 51"/>
                  <a:gd name="T8" fmla="*/ 33 w 57"/>
                  <a:gd name="T9" fmla="*/ 40 h 51"/>
                  <a:gd name="T10" fmla="*/ 33 w 57"/>
                  <a:gd name="T11" fmla="*/ 40 h 51"/>
                  <a:gd name="T12" fmla="*/ 37 w 57"/>
                  <a:gd name="T13" fmla="*/ 39 h 51"/>
                  <a:gd name="T14" fmla="*/ 37 w 57"/>
                  <a:gd name="T15" fmla="*/ 39 h 51"/>
                  <a:gd name="T16" fmla="*/ 23 w 57"/>
                  <a:gd name="T17"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3" y="9"/>
                    </a:moveTo>
                    <a:lnTo>
                      <a:pt x="23" y="9"/>
                    </a:lnTo>
                    <a:cubicBezTo>
                      <a:pt x="22" y="10"/>
                      <a:pt x="20" y="10"/>
                      <a:pt x="18" y="11"/>
                    </a:cubicBezTo>
                    <a:lnTo>
                      <a:pt x="18" y="11"/>
                    </a:lnTo>
                    <a:cubicBezTo>
                      <a:pt x="0" y="20"/>
                      <a:pt x="13" y="50"/>
                      <a:pt x="33" y="40"/>
                    </a:cubicBezTo>
                    <a:lnTo>
                      <a:pt x="33" y="40"/>
                    </a:lnTo>
                    <a:cubicBezTo>
                      <a:pt x="34" y="40"/>
                      <a:pt x="36" y="39"/>
                      <a:pt x="37" y="39"/>
                    </a:cubicBezTo>
                    <a:lnTo>
                      <a:pt x="37" y="39"/>
                    </a:lnTo>
                    <a:cubicBezTo>
                      <a:pt x="56" y="29"/>
                      <a:pt x="42" y="0"/>
                      <a:pt x="23"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4" name="Freeform 335">
                <a:extLst>
                  <a:ext uri="{FF2B5EF4-FFF2-40B4-BE49-F238E27FC236}">
                    <a16:creationId xmlns:a16="http://schemas.microsoft.com/office/drawing/2014/main" id="{45E67729-2A25-FC48-88FD-C7C246DAB457}"/>
                  </a:ext>
                </a:extLst>
              </p:cNvPr>
              <p:cNvSpPr>
                <a:spLocks noChangeArrowheads="1"/>
              </p:cNvSpPr>
              <p:nvPr/>
            </p:nvSpPr>
            <p:spPr bwMode="auto">
              <a:xfrm>
                <a:off x="4907916" y="3493087"/>
                <a:ext cx="12961" cy="14042"/>
              </a:xfrm>
              <a:custGeom>
                <a:avLst/>
                <a:gdLst>
                  <a:gd name="T0" fmla="*/ 10 w 51"/>
                  <a:gd name="T1" fmla="*/ 32 h 57"/>
                  <a:gd name="T2" fmla="*/ 10 w 51"/>
                  <a:gd name="T3" fmla="*/ 32 h 57"/>
                  <a:gd name="T4" fmla="*/ 12 w 51"/>
                  <a:gd name="T5" fmla="*/ 37 h 57"/>
                  <a:gd name="T6" fmla="*/ 12 w 51"/>
                  <a:gd name="T7" fmla="*/ 37 h 57"/>
                  <a:gd name="T8" fmla="*/ 42 w 51"/>
                  <a:gd name="T9" fmla="*/ 23 h 57"/>
                  <a:gd name="T10" fmla="*/ 42 w 51"/>
                  <a:gd name="T11" fmla="*/ 23 h 57"/>
                  <a:gd name="T12" fmla="*/ 39 w 51"/>
                  <a:gd name="T13" fmla="*/ 18 h 57"/>
                  <a:gd name="T14" fmla="*/ 39 w 51"/>
                  <a:gd name="T15" fmla="*/ 18 h 57"/>
                  <a:gd name="T16" fmla="*/ 10 w 51"/>
                  <a:gd name="T17"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7">
                    <a:moveTo>
                      <a:pt x="10" y="32"/>
                    </a:moveTo>
                    <a:lnTo>
                      <a:pt x="10" y="32"/>
                    </a:lnTo>
                    <a:cubicBezTo>
                      <a:pt x="10" y="34"/>
                      <a:pt x="11" y="35"/>
                      <a:pt x="12" y="37"/>
                    </a:cubicBezTo>
                    <a:lnTo>
                      <a:pt x="12" y="37"/>
                    </a:lnTo>
                    <a:cubicBezTo>
                      <a:pt x="21" y="56"/>
                      <a:pt x="50" y="42"/>
                      <a:pt x="42" y="23"/>
                    </a:cubicBezTo>
                    <a:lnTo>
                      <a:pt x="42" y="23"/>
                    </a:lnTo>
                    <a:cubicBezTo>
                      <a:pt x="40" y="21"/>
                      <a:pt x="40" y="20"/>
                      <a:pt x="39" y="18"/>
                    </a:cubicBezTo>
                    <a:lnTo>
                      <a:pt x="39" y="18"/>
                    </a:lnTo>
                    <a:cubicBezTo>
                      <a:pt x="30" y="0"/>
                      <a:pt x="0" y="13"/>
                      <a:pt x="1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5" name="Freeform 336">
                <a:extLst>
                  <a:ext uri="{FF2B5EF4-FFF2-40B4-BE49-F238E27FC236}">
                    <a16:creationId xmlns:a16="http://schemas.microsoft.com/office/drawing/2014/main" id="{D9045C68-C235-7A4D-B9AA-76209C265BE5}"/>
                  </a:ext>
                </a:extLst>
              </p:cNvPr>
              <p:cNvSpPr>
                <a:spLocks noChangeArrowheads="1"/>
              </p:cNvSpPr>
              <p:nvPr/>
            </p:nvSpPr>
            <p:spPr bwMode="auto">
              <a:xfrm>
                <a:off x="4961921" y="3490927"/>
                <a:ext cx="14042" cy="8641"/>
              </a:xfrm>
              <a:custGeom>
                <a:avLst/>
                <a:gdLst>
                  <a:gd name="T0" fmla="*/ 36 w 58"/>
                  <a:gd name="T1" fmla="*/ 1 h 35"/>
                  <a:gd name="T2" fmla="*/ 36 w 58"/>
                  <a:gd name="T3" fmla="*/ 1 h 35"/>
                  <a:gd name="T4" fmla="*/ 24 w 58"/>
                  <a:gd name="T5" fmla="*/ 1 h 35"/>
                  <a:gd name="T6" fmla="*/ 24 w 58"/>
                  <a:gd name="T7" fmla="*/ 1 h 35"/>
                  <a:gd name="T8" fmla="*/ 21 w 58"/>
                  <a:gd name="T9" fmla="*/ 33 h 35"/>
                  <a:gd name="T10" fmla="*/ 21 w 58"/>
                  <a:gd name="T11" fmla="*/ 33 h 35"/>
                  <a:gd name="T12" fmla="*/ 33 w 58"/>
                  <a:gd name="T13" fmla="*/ 33 h 35"/>
                  <a:gd name="T14" fmla="*/ 33 w 58"/>
                  <a:gd name="T15" fmla="*/ 33 h 35"/>
                  <a:gd name="T16" fmla="*/ 36 w 58"/>
                  <a:gd name="T1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5">
                    <a:moveTo>
                      <a:pt x="36" y="1"/>
                    </a:moveTo>
                    <a:lnTo>
                      <a:pt x="36" y="1"/>
                    </a:lnTo>
                    <a:cubicBezTo>
                      <a:pt x="32" y="1"/>
                      <a:pt x="28" y="1"/>
                      <a:pt x="24" y="1"/>
                    </a:cubicBezTo>
                    <a:lnTo>
                      <a:pt x="24" y="1"/>
                    </a:lnTo>
                    <a:cubicBezTo>
                      <a:pt x="3" y="0"/>
                      <a:pt x="0" y="32"/>
                      <a:pt x="21" y="33"/>
                    </a:cubicBezTo>
                    <a:lnTo>
                      <a:pt x="21" y="33"/>
                    </a:lnTo>
                    <a:cubicBezTo>
                      <a:pt x="25" y="33"/>
                      <a:pt x="29" y="33"/>
                      <a:pt x="33" y="33"/>
                    </a:cubicBezTo>
                    <a:lnTo>
                      <a:pt x="33" y="33"/>
                    </a:lnTo>
                    <a:cubicBezTo>
                      <a:pt x="54" y="34"/>
                      <a:pt x="57" y="1"/>
                      <a:pt x="36" y="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6" name="Freeform 337">
                <a:extLst>
                  <a:ext uri="{FF2B5EF4-FFF2-40B4-BE49-F238E27FC236}">
                    <a16:creationId xmlns:a16="http://schemas.microsoft.com/office/drawing/2014/main" id="{596D306E-9900-AF44-A36A-68A1F63ACB7E}"/>
                  </a:ext>
                </a:extLst>
              </p:cNvPr>
              <p:cNvSpPr>
                <a:spLocks noChangeArrowheads="1"/>
              </p:cNvSpPr>
              <p:nvPr/>
            </p:nvSpPr>
            <p:spPr bwMode="auto">
              <a:xfrm>
                <a:off x="4923037" y="3460684"/>
                <a:ext cx="12961" cy="11882"/>
              </a:xfrm>
              <a:custGeom>
                <a:avLst/>
                <a:gdLst>
                  <a:gd name="T0" fmla="*/ 19 w 53"/>
                  <a:gd name="T1" fmla="*/ 8 h 48"/>
                  <a:gd name="T2" fmla="*/ 19 w 53"/>
                  <a:gd name="T3" fmla="*/ 8 h 48"/>
                  <a:gd name="T4" fmla="*/ 32 w 53"/>
                  <a:gd name="T5" fmla="*/ 38 h 48"/>
                  <a:gd name="T6" fmla="*/ 32 w 53"/>
                  <a:gd name="T7" fmla="*/ 38 h 48"/>
                  <a:gd name="T8" fmla="*/ 19 w 53"/>
                  <a:gd name="T9" fmla="*/ 8 h 48"/>
                </a:gdLst>
                <a:ahLst/>
                <a:cxnLst>
                  <a:cxn ang="0">
                    <a:pos x="T0" y="T1"/>
                  </a:cxn>
                  <a:cxn ang="0">
                    <a:pos x="T2" y="T3"/>
                  </a:cxn>
                  <a:cxn ang="0">
                    <a:pos x="T4" y="T5"/>
                  </a:cxn>
                  <a:cxn ang="0">
                    <a:pos x="T6" y="T7"/>
                  </a:cxn>
                  <a:cxn ang="0">
                    <a:pos x="T8" y="T9"/>
                  </a:cxn>
                </a:cxnLst>
                <a:rect l="0" t="0" r="r" b="b"/>
                <a:pathLst>
                  <a:path w="53" h="48">
                    <a:moveTo>
                      <a:pt x="19" y="8"/>
                    </a:moveTo>
                    <a:lnTo>
                      <a:pt x="19" y="8"/>
                    </a:lnTo>
                    <a:cubicBezTo>
                      <a:pt x="0" y="17"/>
                      <a:pt x="13" y="47"/>
                      <a:pt x="32" y="38"/>
                    </a:cubicBezTo>
                    <a:lnTo>
                      <a:pt x="32" y="38"/>
                    </a:lnTo>
                    <a:cubicBezTo>
                      <a:pt x="52" y="29"/>
                      <a:pt x="38" y="0"/>
                      <a:pt x="19" y="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7" name="Freeform 339">
                <a:extLst>
                  <a:ext uri="{FF2B5EF4-FFF2-40B4-BE49-F238E27FC236}">
                    <a16:creationId xmlns:a16="http://schemas.microsoft.com/office/drawing/2014/main" id="{4D039DA5-2EDD-6D47-B18F-1196B47987C4}"/>
                  </a:ext>
                </a:extLst>
              </p:cNvPr>
              <p:cNvSpPr>
                <a:spLocks noChangeArrowheads="1"/>
              </p:cNvSpPr>
              <p:nvPr/>
            </p:nvSpPr>
            <p:spPr bwMode="auto">
              <a:xfrm>
                <a:off x="4608725" y="3666986"/>
                <a:ext cx="14041" cy="11881"/>
              </a:xfrm>
              <a:custGeom>
                <a:avLst/>
                <a:gdLst>
                  <a:gd name="T0" fmla="*/ 26 w 58"/>
                  <a:gd name="T1" fmla="*/ 40 h 48"/>
                  <a:gd name="T2" fmla="*/ 26 w 58"/>
                  <a:gd name="T3" fmla="*/ 40 h 48"/>
                  <a:gd name="T4" fmla="*/ 37 w 58"/>
                  <a:gd name="T5" fmla="*/ 10 h 48"/>
                  <a:gd name="T6" fmla="*/ 37 w 58"/>
                  <a:gd name="T7" fmla="*/ 10 h 48"/>
                  <a:gd name="T8" fmla="*/ 32 w 58"/>
                  <a:gd name="T9" fmla="*/ 7 h 48"/>
                  <a:gd name="T10" fmla="*/ 32 w 58"/>
                  <a:gd name="T11" fmla="*/ 7 h 48"/>
                  <a:gd name="T12" fmla="*/ 20 w 58"/>
                  <a:gd name="T13" fmla="*/ 38 h 48"/>
                  <a:gd name="T14" fmla="*/ 20 w 58"/>
                  <a:gd name="T15" fmla="*/ 38 h 48"/>
                  <a:gd name="T16" fmla="*/ 26 w 58"/>
                  <a:gd name="T17"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8">
                    <a:moveTo>
                      <a:pt x="26" y="40"/>
                    </a:moveTo>
                    <a:lnTo>
                      <a:pt x="26" y="40"/>
                    </a:lnTo>
                    <a:cubicBezTo>
                      <a:pt x="45" y="47"/>
                      <a:pt x="57" y="17"/>
                      <a:pt x="37" y="10"/>
                    </a:cubicBezTo>
                    <a:lnTo>
                      <a:pt x="37" y="10"/>
                    </a:lnTo>
                    <a:cubicBezTo>
                      <a:pt x="35" y="9"/>
                      <a:pt x="33" y="8"/>
                      <a:pt x="32" y="7"/>
                    </a:cubicBezTo>
                    <a:lnTo>
                      <a:pt x="32" y="7"/>
                    </a:lnTo>
                    <a:cubicBezTo>
                      <a:pt x="12" y="0"/>
                      <a:pt x="0" y="32"/>
                      <a:pt x="20" y="38"/>
                    </a:cubicBezTo>
                    <a:lnTo>
                      <a:pt x="20" y="38"/>
                    </a:lnTo>
                    <a:cubicBezTo>
                      <a:pt x="22" y="39"/>
                      <a:pt x="24" y="40"/>
                      <a:pt x="26"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8" name="Freeform 340">
                <a:extLst>
                  <a:ext uri="{FF2B5EF4-FFF2-40B4-BE49-F238E27FC236}">
                    <a16:creationId xmlns:a16="http://schemas.microsoft.com/office/drawing/2014/main" id="{D8481D92-C74B-284B-A729-1B410FA2CF7F}"/>
                  </a:ext>
                </a:extLst>
              </p:cNvPr>
              <p:cNvSpPr>
                <a:spLocks noChangeArrowheads="1"/>
              </p:cNvSpPr>
              <p:nvPr/>
            </p:nvSpPr>
            <p:spPr bwMode="auto">
              <a:xfrm>
                <a:off x="4595763" y="3676707"/>
                <a:ext cx="12961" cy="10801"/>
              </a:xfrm>
              <a:custGeom>
                <a:avLst/>
                <a:gdLst>
                  <a:gd name="T0" fmla="*/ 17 w 54"/>
                  <a:gd name="T1" fmla="*/ 12 h 44"/>
                  <a:gd name="T2" fmla="*/ 17 w 54"/>
                  <a:gd name="T3" fmla="*/ 12 h 44"/>
                  <a:gd name="T4" fmla="*/ 17 w 54"/>
                  <a:gd name="T5" fmla="*/ 11 h 44"/>
                  <a:gd name="T6" fmla="*/ 17 w 54"/>
                  <a:gd name="T7" fmla="*/ 11 h 44"/>
                  <a:gd name="T8" fmla="*/ 15 w 54"/>
                  <a:gd name="T9" fmla="*/ 15 h 44"/>
                  <a:gd name="T10" fmla="*/ 15 w 54"/>
                  <a:gd name="T11" fmla="*/ 15 h 44"/>
                  <a:gd name="T12" fmla="*/ 17 w 54"/>
                  <a:gd name="T13" fmla="*/ 12 h 44"/>
                  <a:gd name="T14" fmla="*/ 25 w 54"/>
                  <a:gd name="T15" fmla="*/ 8 h 44"/>
                  <a:gd name="T16" fmla="*/ 25 w 54"/>
                  <a:gd name="T17" fmla="*/ 8 h 44"/>
                  <a:gd name="T18" fmla="*/ 28 w 54"/>
                  <a:gd name="T19" fmla="*/ 9 h 44"/>
                  <a:gd name="T20" fmla="*/ 28 w 54"/>
                  <a:gd name="T21" fmla="*/ 9 h 44"/>
                  <a:gd name="T22" fmla="*/ 24 w 54"/>
                  <a:gd name="T23" fmla="*/ 8 h 44"/>
                  <a:gd name="T24" fmla="*/ 24 w 54"/>
                  <a:gd name="T25" fmla="*/ 8 h 44"/>
                  <a:gd name="T26" fmla="*/ 25 w 54"/>
                  <a:gd name="T27" fmla="*/ 8 h 44"/>
                  <a:gd name="T28" fmla="*/ 46 w 54"/>
                  <a:gd name="T29" fmla="*/ 27 h 44"/>
                  <a:gd name="T30" fmla="*/ 46 w 54"/>
                  <a:gd name="T31" fmla="*/ 27 h 44"/>
                  <a:gd name="T32" fmla="*/ 20 w 54"/>
                  <a:gd name="T33" fmla="*/ 8 h 44"/>
                  <a:gd name="T34" fmla="*/ 20 w 54"/>
                  <a:gd name="T35" fmla="*/ 8 h 44"/>
                  <a:gd name="T36" fmla="*/ 18 w 54"/>
                  <a:gd name="T37" fmla="*/ 39 h 44"/>
                  <a:gd name="T38" fmla="*/ 18 w 54"/>
                  <a:gd name="T39" fmla="*/ 39 h 44"/>
                  <a:gd name="T40" fmla="*/ 46 w 54"/>
                  <a:gd name="T41"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44">
                    <a:moveTo>
                      <a:pt x="17" y="12"/>
                    </a:moveTo>
                    <a:lnTo>
                      <a:pt x="17" y="12"/>
                    </a:lnTo>
                    <a:cubicBezTo>
                      <a:pt x="17" y="12"/>
                      <a:pt x="17" y="12"/>
                      <a:pt x="17" y="11"/>
                    </a:cubicBezTo>
                    <a:lnTo>
                      <a:pt x="17" y="11"/>
                    </a:lnTo>
                    <a:cubicBezTo>
                      <a:pt x="17" y="12"/>
                      <a:pt x="16" y="14"/>
                      <a:pt x="15" y="15"/>
                    </a:cubicBezTo>
                    <a:lnTo>
                      <a:pt x="15" y="15"/>
                    </a:lnTo>
                    <a:cubicBezTo>
                      <a:pt x="16" y="14"/>
                      <a:pt x="16" y="13"/>
                      <a:pt x="17" y="12"/>
                    </a:cubicBezTo>
                    <a:close/>
                    <a:moveTo>
                      <a:pt x="25" y="8"/>
                    </a:moveTo>
                    <a:lnTo>
                      <a:pt x="25" y="8"/>
                    </a:lnTo>
                    <a:cubicBezTo>
                      <a:pt x="26" y="8"/>
                      <a:pt x="27" y="8"/>
                      <a:pt x="28" y="9"/>
                    </a:cubicBezTo>
                    <a:lnTo>
                      <a:pt x="28" y="9"/>
                    </a:lnTo>
                    <a:cubicBezTo>
                      <a:pt x="27" y="8"/>
                      <a:pt x="26" y="8"/>
                      <a:pt x="24" y="8"/>
                    </a:cubicBezTo>
                    <a:lnTo>
                      <a:pt x="24" y="8"/>
                    </a:lnTo>
                    <a:cubicBezTo>
                      <a:pt x="24" y="8"/>
                      <a:pt x="24" y="8"/>
                      <a:pt x="25" y="8"/>
                    </a:cubicBezTo>
                    <a:close/>
                    <a:moveTo>
                      <a:pt x="46" y="27"/>
                    </a:moveTo>
                    <a:lnTo>
                      <a:pt x="46" y="27"/>
                    </a:lnTo>
                    <a:cubicBezTo>
                      <a:pt x="53" y="10"/>
                      <a:pt x="32" y="0"/>
                      <a:pt x="20" y="8"/>
                    </a:cubicBezTo>
                    <a:lnTo>
                      <a:pt x="20" y="8"/>
                    </a:lnTo>
                    <a:cubicBezTo>
                      <a:pt x="6" y="12"/>
                      <a:pt x="0" y="34"/>
                      <a:pt x="18" y="39"/>
                    </a:cubicBezTo>
                    <a:lnTo>
                      <a:pt x="18" y="39"/>
                    </a:lnTo>
                    <a:cubicBezTo>
                      <a:pt x="30" y="43"/>
                      <a:pt x="40" y="38"/>
                      <a:pt x="46" y="2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9" name="Freeform 341">
                <a:extLst>
                  <a:ext uri="{FF2B5EF4-FFF2-40B4-BE49-F238E27FC236}">
                    <a16:creationId xmlns:a16="http://schemas.microsoft.com/office/drawing/2014/main" id="{5BE36F7D-3FD8-0846-BA1D-37C141C2B53C}"/>
                  </a:ext>
                </a:extLst>
              </p:cNvPr>
              <p:cNvSpPr>
                <a:spLocks noChangeArrowheads="1"/>
              </p:cNvSpPr>
              <p:nvPr/>
            </p:nvSpPr>
            <p:spPr bwMode="auto">
              <a:xfrm>
                <a:off x="4586042" y="3692908"/>
                <a:ext cx="14042" cy="11881"/>
              </a:xfrm>
              <a:custGeom>
                <a:avLst/>
                <a:gdLst>
                  <a:gd name="T0" fmla="*/ 19 w 56"/>
                  <a:gd name="T1" fmla="*/ 38 h 50"/>
                  <a:gd name="T2" fmla="*/ 19 w 56"/>
                  <a:gd name="T3" fmla="*/ 38 h 50"/>
                  <a:gd name="T4" fmla="*/ 24 w 56"/>
                  <a:gd name="T5" fmla="*/ 41 h 50"/>
                  <a:gd name="T6" fmla="*/ 24 w 56"/>
                  <a:gd name="T7" fmla="*/ 41 h 50"/>
                  <a:gd name="T8" fmla="*/ 35 w 56"/>
                  <a:gd name="T9" fmla="*/ 10 h 50"/>
                  <a:gd name="T10" fmla="*/ 35 w 56"/>
                  <a:gd name="T11" fmla="*/ 10 h 50"/>
                  <a:gd name="T12" fmla="*/ 30 w 56"/>
                  <a:gd name="T13" fmla="*/ 8 h 50"/>
                  <a:gd name="T14" fmla="*/ 30 w 56"/>
                  <a:gd name="T15" fmla="*/ 8 h 50"/>
                  <a:gd name="T16" fmla="*/ 19 w 56"/>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0">
                    <a:moveTo>
                      <a:pt x="19" y="38"/>
                    </a:moveTo>
                    <a:lnTo>
                      <a:pt x="19" y="38"/>
                    </a:lnTo>
                    <a:cubicBezTo>
                      <a:pt x="21" y="39"/>
                      <a:pt x="22" y="40"/>
                      <a:pt x="24" y="41"/>
                    </a:cubicBezTo>
                    <a:lnTo>
                      <a:pt x="24" y="41"/>
                    </a:lnTo>
                    <a:cubicBezTo>
                      <a:pt x="43" y="49"/>
                      <a:pt x="55" y="18"/>
                      <a:pt x="35" y="10"/>
                    </a:cubicBezTo>
                    <a:lnTo>
                      <a:pt x="35" y="10"/>
                    </a:lnTo>
                    <a:cubicBezTo>
                      <a:pt x="33" y="9"/>
                      <a:pt x="32" y="8"/>
                      <a:pt x="30" y="8"/>
                    </a:cubicBezTo>
                    <a:lnTo>
                      <a:pt x="30" y="8"/>
                    </a:lnTo>
                    <a:cubicBezTo>
                      <a:pt x="11" y="0"/>
                      <a:pt x="0" y="30"/>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0" name="Freeform 342">
                <a:extLst>
                  <a:ext uri="{FF2B5EF4-FFF2-40B4-BE49-F238E27FC236}">
                    <a16:creationId xmlns:a16="http://schemas.microsoft.com/office/drawing/2014/main" id="{AAC3F9CD-2351-8C4A-9E58-D75222FDE81E}"/>
                  </a:ext>
                </a:extLst>
              </p:cNvPr>
              <p:cNvSpPr>
                <a:spLocks noChangeArrowheads="1"/>
              </p:cNvSpPr>
              <p:nvPr/>
            </p:nvSpPr>
            <p:spPr bwMode="auto">
              <a:xfrm>
                <a:off x="4629246" y="3659425"/>
                <a:ext cx="8641" cy="9721"/>
              </a:xfrm>
              <a:custGeom>
                <a:avLst/>
                <a:gdLst>
                  <a:gd name="T0" fmla="*/ 25 w 37"/>
                  <a:gd name="T1" fmla="*/ 35 h 40"/>
                  <a:gd name="T2" fmla="*/ 25 w 37"/>
                  <a:gd name="T3" fmla="*/ 35 h 40"/>
                  <a:gd name="T4" fmla="*/ 27 w 37"/>
                  <a:gd name="T5" fmla="*/ 35 h 40"/>
                  <a:gd name="T6" fmla="*/ 27 w 37"/>
                  <a:gd name="T7" fmla="*/ 35 h 40"/>
                  <a:gd name="T8" fmla="*/ 35 w 37"/>
                  <a:gd name="T9" fmla="*/ 22 h 40"/>
                  <a:gd name="T10" fmla="*/ 35 w 37"/>
                  <a:gd name="T11" fmla="*/ 22 h 40"/>
                  <a:gd name="T12" fmla="*/ 27 w 37"/>
                  <a:gd name="T13" fmla="*/ 4 h 40"/>
                  <a:gd name="T14" fmla="*/ 27 w 37"/>
                  <a:gd name="T15" fmla="*/ 4 h 40"/>
                  <a:gd name="T16" fmla="*/ 11 w 37"/>
                  <a:gd name="T17" fmla="*/ 3 h 40"/>
                  <a:gd name="T18" fmla="*/ 11 w 37"/>
                  <a:gd name="T19" fmla="*/ 3 h 40"/>
                  <a:gd name="T20" fmla="*/ 10 w 37"/>
                  <a:gd name="T21" fmla="*/ 3 h 40"/>
                  <a:gd name="T22" fmla="*/ 10 w 37"/>
                  <a:gd name="T23" fmla="*/ 3 h 40"/>
                  <a:gd name="T24" fmla="*/ 4 w 37"/>
                  <a:gd name="T25" fmla="*/ 26 h 40"/>
                  <a:gd name="T26" fmla="*/ 4 w 37"/>
                  <a:gd name="T27" fmla="*/ 26 h 40"/>
                  <a:gd name="T28" fmla="*/ 25 w 37"/>
                  <a:gd name="T29"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0">
                    <a:moveTo>
                      <a:pt x="25" y="35"/>
                    </a:moveTo>
                    <a:lnTo>
                      <a:pt x="25" y="35"/>
                    </a:lnTo>
                    <a:cubicBezTo>
                      <a:pt x="25" y="35"/>
                      <a:pt x="26" y="35"/>
                      <a:pt x="27" y="35"/>
                    </a:cubicBezTo>
                    <a:lnTo>
                      <a:pt x="27" y="35"/>
                    </a:lnTo>
                    <a:cubicBezTo>
                      <a:pt x="31" y="33"/>
                      <a:pt x="35" y="27"/>
                      <a:pt x="35" y="22"/>
                    </a:cubicBezTo>
                    <a:lnTo>
                      <a:pt x="35" y="22"/>
                    </a:lnTo>
                    <a:cubicBezTo>
                      <a:pt x="36" y="14"/>
                      <a:pt x="33" y="8"/>
                      <a:pt x="27" y="4"/>
                    </a:cubicBezTo>
                    <a:lnTo>
                      <a:pt x="27" y="4"/>
                    </a:lnTo>
                    <a:cubicBezTo>
                      <a:pt x="23" y="1"/>
                      <a:pt x="16" y="0"/>
                      <a:pt x="11" y="3"/>
                    </a:cubicBezTo>
                    <a:lnTo>
                      <a:pt x="11" y="3"/>
                    </a:lnTo>
                    <a:cubicBezTo>
                      <a:pt x="11" y="3"/>
                      <a:pt x="11" y="3"/>
                      <a:pt x="10" y="3"/>
                    </a:cubicBezTo>
                    <a:lnTo>
                      <a:pt x="10" y="3"/>
                    </a:lnTo>
                    <a:cubicBezTo>
                      <a:pt x="1" y="8"/>
                      <a:pt x="0" y="18"/>
                      <a:pt x="4" y="26"/>
                    </a:cubicBezTo>
                    <a:lnTo>
                      <a:pt x="4" y="26"/>
                    </a:lnTo>
                    <a:cubicBezTo>
                      <a:pt x="7" y="34"/>
                      <a:pt x="15" y="39"/>
                      <a:pt x="25"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1" name="Freeform 343">
                <a:extLst>
                  <a:ext uri="{FF2B5EF4-FFF2-40B4-BE49-F238E27FC236}">
                    <a16:creationId xmlns:a16="http://schemas.microsoft.com/office/drawing/2014/main" id="{651FA929-2EE5-1C4B-BF63-272A7B3FF16A}"/>
                  </a:ext>
                </a:extLst>
              </p:cNvPr>
              <p:cNvSpPr>
                <a:spLocks noChangeArrowheads="1"/>
              </p:cNvSpPr>
              <p:nvPr/>
            </p:nvSpPr>
            <p:spPr bwMode="auto">
              <a:xfrm>
                <a:off x="4856070" y="3670226"/>
                <a:ext cx="11882" cy="12961"/>
              </a:xfrm>
              <a:custGeom>
                <a:avLst/>
                <a:gdLst>
                  <a:gd name="T0" fmla="*/ 8 w 49"/>
                  <a:gd name="T1" fmla="*/ 33 h 55"/>
                  <a:gd name="T2" fmla="*/ 8 w 49"/>
                  <a:gd name="T3" fmla="*/ 33 h 55"/>
                  <a:gd name="T4" fmla="*/ 10 w 49"/>
                  <a:gd name="T5" fmla="*/ 35 h 55"/>
                  <a:gd name="T6" fmla="*/ 10 w 49"/>
                  <a:gd name="T7" fmla="*/ 35 h 55"/>
                  <a:gd name="T8" fmla="*/ 39 w 49"/>
                  <a:gd name="T9" fmla="*/ 21 h 55"/>
                  <a:gd name="T10" fmla="*/ 39 w 49"/>
                  <a:gd name="T11" fmla="*/ 21 h 55"/>
                  <a:gd name="T12" fmla="*/ 38 w 49"/>
                  <a:gd name="T13" fmla="*/ 19 h 55"/>
                  <a:gd name="T14" fmla="*/ 38 w 49"/>
                  <a:gd name="T15" fmla="*/ 19 h 55"/>
                  <a:gd name="T16" fmla="*/ 8 w 49"/>
                  <a:gd name="T17"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8" y="33"/>
                    </a:moveTo>
                    <a:lnTo>
                      <a:pt x="8" y="33"/>
                    </a:lnTo>
                    <a:cubicBezTo>
                      <a:pt x="9" y="34"/>
                      <a:pt x="9" y="35"/>
                      <a:pt x="10" y="35"/>
                    </a:cubicBezTo>
                    <a:lnTo>
                      <a:pt x="10" y="35"/>
                    </a:lnTo>
                    <a:cubicBezTo>
                      <a:pt x="18" y="54"/>
                      <a:pt x="48" y="41"/>
                      <a:pt x="39" y="21"/>
                    </a:cubicBezTo>
                    <a:lnTo>
                      <a:pt x="39" y="21"/>
                    </a:lnTo>
                    <a:cubicBezTo>
                      <a:pt x="38" y="21"/>
                      <a:pt x="38" y="20"/>
                      <a:pt x="38" y="19"/>
                    </a:cubicBezTo>
                    <a:lnTo>
                      <a:pt x="38" y="19"/>
                    </a:lnTo>
                    <a:cubicBezTo>
                      <a:pt x="29" y="0"/>
                      <a:pt x="0" y="14"/>
                      <a:pt x="8"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2" name="Freeform 344">
                <a:extLst>
                  <a:ext uri="{FF2B5EF4-FFF2-40B4-BE49-F238E27FC236}">
                    <a16:creationId xmlns:a16="http://schemas.microsoft.com/office/drawing/2014/main" id="{F360ABE3-7794-6F4D-A0DC-91DC07718D44}"/>
                  </a:ext>
                </a:extLst>
              </p:cNvPr>
              <p:cNvSpPr>
                <a:spLocks noChangeArrowheads="1"/>
              </p:cNvSpPr>
              <p:nvPr/>
            </p:nvSpPr>
            <p:spPr bwMode="auto">
              <a:xfrm>
                <a:off x="4835549" y="3666986"/>
                <a:ext cx="12961" cy="11881"/>
              </a:xfrm>
              <a:custGeom>
                <a:avLst/>
                <a:gdLst>
                  <a:gd name="T0" fmla="*/ 34 w 53"/>
                  <a:gd name="T1" fmla="*/ 39 h 49"/>
                  <a:gd name="T2" fmla="*/ 34 w 53"/>
                  <a:gd name="T3" fmla="*/ 39 h 49"/>
                  <a:gd name="T4" fmla="*/ 19 w 53"/>
                  <a:gd name="T5" fmla="*/ 9 h 49"/>
                  <a:gd name="T6" fmla="*/ 19 w 53"/>
                  <a:gd name="T7" fmla="*/ 9 h 49"/>
                  <a:gd name="T8" fmla="*/ 34 w 53"/>
                  <a:gd name="T9" fmla="*/ 39 h 49"/>
                </a:gdLst>
                <a:ahLst/>
                <a:cxnLst>
                  <a:cxn ang="0">
                    <a:pos x="T0" y="T1"/>
                  </a:cxn>
                  <a:cxn ang="0">
                    <a:pos x="T2" y="T3"/>
                  </a:cxn>
                  <a:cxn ang="0">
                    <a:pos x="T4" y="T5"/>
                  </a:cxn>
                  <a:cxn ang="0">
                    <a:pos x="T6" y="T7"/>
                  </a:cxn>
                  <a:cxn ang="0">
                    <a:pos x="T8" y="T9"/>
                  </a:cxn>
                </a:cxnLst>
                <a:rect l="0" t="0" r="r" b="b"/>
                <a:pathLst>
                  <a:path w="53" h="49">
                    <a:moveTo>
                      <a:pt x="34" y="39"/>
                    </a:moveTo>
                    <a:lnTo>
                      <a:pt x="34" y="39"/>
                    </a:lnTo>
                    <a:cubicBezTo>
                      <a:pt x="52" y="30"/>
                      <a:pt x="38" y="0"/>
                      <a:pt x="19" y="9"/>
                    </a:cubicBezTo>
                    <a:lnTo>
                      <a:pt x="19" y="9"/>
                    </a:lnTo>
                    <a:cubicBezTo>
                      <a:pt x="0" y="19"/>
                      <a:pt x="14" y="48"/>
                      <a:pt x="34"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3" name="Freeform 345">
                <a:extLst>
                  <a:ext uri="{FF2B5EF4-FFF2-40B4-BE49-F238E27FC236}">
                    <a16:creationId xmlns:a16="http://schemas.microsoft.com/office/drawing/2014/main" id="{AAE6E251-EA3C-3D4D-984D-EE6AA82A0A06}"/>
                  </a:ext>
                </a:extLst>
              </p:cNvPr>
              <p:cNvSpPr>
                <a:spLocks noChangeArrowheads="1"/>
              </p:cNvSpPr>
              <p:nvPr/>
            </p:nvSpPr>
            <p:spPr bwMode="auto">
              <a:xfrm>
                <a:off x="4840949" y="3634583"/>
                <a:ext cx="11882" cy="14041"/>
              </a:xfrm>
              <a:custGeom>
                <a:avLst/>
                <a:gdLst>
                  <a:gd name="T0" fmla="*/ 9 w 50"/>
                  <a:gd name="T1" fmla="*/ 33 h 58"/>
                  <a:gd name="T2" fmla="*/ 9 w 50"/>
                  <a:gd name="T3" fmla="*/ 33 h 58"/>
                  <a:gd name="T4" fmla="*/ 11 w 50"/>
                  <a:gd name="T5" fmla="*/ 37 h 58"/>
                  <a:gd name="T6" fmla="*/ 11 w 50"/>
                  <a:gd name="T7" fmla="*/ 37 h 58"/>
                  <a:gd name="T8" fmla="*/ 41 w 50"/>
                  <a:gd name="T9" fmla="*/ 24 h 58"/>
                  <a:gd name="T10" fmla="*/ 41 w 50"/>
                  <a:gd name="T11" fmla="*/ 24 h 58"/>
                  <a:gd name="T12" fmla="*/ 38 w 50"/>
                  <a:gd name="T13" fmla="*/ 19 h 58"/>
                  <a:gd name="T14" fmla="*/ 38 w 50"/>
                  <a:gd name="T15" fmla="*/ 19 h 58"/>
                  <a:gd name="T16" fmla="*/ 9 w 50"/>
                  <a:gd name="T17" fmla="*/ 3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8">
                    <a:moveTo>
                      <a:pt x="9" y="33"/>
                    </a:moveTo>
                    <a:lnTo>
                      <a:pt x="9" y="33"/>
                    </a:lnTo>
                    <a:cubicBezTo>
                      <a:pt x="10" y="35"/>
                      <a:pt x="10" y="36"/>
                      <a:pt x="11" y="37"/>
                    </a:cubicBezTo>
                    <a:lnTo>
                      <a:pt x="11" y="37"/>
                    </a:lnTo>
                    <a:cubicBezTo>
                      <a:pt x="20" y="57"/>
                      <a:pt x="49" y="43"/>
                      <a:pt x="41" y="24"/>
                    </a:cubicBezTo>
                    <a:lnTo>
                      <a:pt x="41" y="24"/>
                    </a:lnTo>
                    <a:cubicBezTo>
                      <a:pt x="40" y="22"/>
                      <a:pt x="39" y="20"/>
                      <a:pt x="38" y="19"/>
                    </a:cubicBezTo>
                    <a:lnTo>
                      <a:pt x="38" y="19"/>
                    </a:lnTo>
                    <a:cubicBezTo>
                      <a:pt x="29" y="0"/>
                      <a:pt x="0" y="14"/>
                      <a:pt x="9"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4" name="Freeform 346">
                <a:extLst>
                  <a:ext uri="{FF2B5EF4-FFF2-40B4-BE49-F238E27FC236}">
                    <a16:creationId xmlns:a16="http://schemas.microsoft.com/office/drawing/2014/main" id="{862F57B2-7093-3A48-8078-9CF69BFEEBFF}"/>
                  </a:ext>
                </a:extLst>
              </p:cNvPr>
              <p:cNvSpPr>
                <a:spLocks noChangeArrowheads="1"/>
              </p:cNvSpPr>
              <p:nvPr/>
            </p:nvSpPr>
            <p:spPr bwMode="auto">
              <a:xfrm>
                <a:off x="4818266" y="3654024"/>
                <a:ext cx="11881" cy="12961"/>
              </a:xfrm>
              <a:custGeom>
                <a:avLst/>
                <a:gdLst>
                  <a:gd name="T0" fmla="*/ 9 w 47"/>
                  <a:gd name="T1" fmla="*/ 20 h 55"/>
                  <a:gd name="T2" fmla="*/ 9 w 47"/>
                  <a:gd name="T3" fmla="*/ 20 h 55"/>
                  <a:gd name="T4" fmla="*/ 8 w 47"/>
                  <a:gd name="T5" fmla="*/ 23 h 55"/>
                  <a:gd name="T6" fmla="*/ 8 w 47"/>
                  <a:gd name="T7" fmla="*/ 23 h 55"/>
                  <a:gd name="T8" fmla="*/ 38 w 47"/>
                  <a:gd name="T9" fmla="*/ 34 h 55"/>
                  <a:gd name="T10" fmla="*/ 38 w 47"/>
                  <a:gd name="T11" fmla="*/ 34 h 55"/>
                  <a:gd name="T12" fmla="*/ 40 w 47"/>
                  <a:gd name="T13" fmla="*/ 30 h 55"/>
                  <a:gd name="T14" fmla="*/ 40 w 47"/>
                  <a:gd name="T15" fmla="*/ 30 h 55"/>
                  <a:gd name="T16" fmla="*/ 9 w 47"/>
                  <a:gd name="T17" fmla="*/ 2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5">
                    <a:moveTo>
                      <a:pt x="9" y="20"/>
                    </a:moveTo>
                    <a:lnTo>
                      <a:pt x="9" y="20"/>
                    </a:lnTo>
                    <a:cubicBezTo>
                      <a:pt x="9" y="21"/>
                      <a:pt x="8" y="22"/>
                      <a:pt x="8" y="23"/>
                    </a:cubicBezTo>
                    <a:lnTo>
                      <a:pt x="8" y="23"/>
                    </a:lnTo>
                    <a:cubicBezTo>
                      <a:pt x="0" y="43"/>
                      <a:pt x="32" y="54"/>
                      <a:pt x="38" y="34"/>
                    </a:cubicBezTo>
                    <a:lnTo>
                      <a:pt x="38" y="34"/>
                    </a:lnTo>
                    <a:cubicBezTo>
                      <a:pt x="39" y="33"/>
                      <a:pt x="39" y="31"/>
                      <a:pt x="40" y="30"/>
                    </a:cubicBezTo>
                    <a:lnTo>
                      <a:pt x="40" y="30"/>
                    </a:lnTo>
                    <a:cubicBezTo>
                      <a:pt x="46" y="11"/>
                      <a:pt x="16" y="0"/>
                      <a:pt x="9"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5" name="Freeform 347">
                <a:extLst>
                  <a:ext uri="{FF2B5EF4-FFF2-40B4-BE49-F238E27FC236}">
                    <a16:creationId xmlns:a16="http://schemas.microsoft.com/office/drawing/2014/main" id="{6F614C04-24C8-BE41-A69B-459787F0AC4B}"/>
                  </a:ext>
                </a:extLst>
              </p:cNvPr>
              <p:cNvSpPr>
                <a:spLocks noChangeArrowheads="1"/>
              </p:cNvSpPr>
              <p:nvPr/>
            </p:nvSpPr>
            <p:spPr bwMode="auto">
              <a:xfrm>
                <a:off x="4796664" y="3652944"/>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9"/>
                    </a:cubicBezTo>
                    <a:lnTo>
                      <a:pt x="19" y="9"/>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6" name="Freeform 421">
                <a:extLst>
                  <a:ext uri="{FF2B5EF4-FFF2-40B4-BE49-F238E27FC236}">
                    <a16:creationId xmlns:a16="http://schemas.microsoft.com/office/drawing/2014/main" id="{5F4494DC-AD6D-3D47-8969-012BEF804136}"/>
                  </a:ext>
                </a:extLst>
              </p:cNvPr>
              <p:cNvSpPr>
                <a:spLocks noChangeArrowheads="1"/>
              </p:cNvSpPr>
              <p:nvPr/>
            </p:nvSpPr>
            <p:spPr bwMode="auto">
              <a:xfrm>
                <a:off x="4677852" y="4204882"/>
                <a:ext cx="11881" cy="18362"/>
              </a:xfrm>
              <a:custGeom>
                <a:avLst/>
                <a:gdLst>
                  <a:gd name="T0" fmla="*/ 0 w 50"/>
                  <a:gd name="T1" fmla="*/ 31 h 73"/>
                  <a:gd name="T2" fmla="*/ 0 w 50"/>
                  <a:gd name="T3" fmla="*/ 40 h 73"/>
                  <a:gd name="T4" fmla="*/ 0 w 50"/>
                  <a:gd name="T5" fmla="*/ 40 h 73"/>
                  <a:gd name="T6" fmla="*/ 49 w 50"/>
                  <a:gd name="T7" fmla="*/ 40 h 73"/>
                  <a:gd name="T8" fmla="*/ 49 w 50"/>
                  <a:gd name="T9" fmla="*/ 31 h 73"/>
                  <a:gd name="T10" fmla="*/ 49 w 50"/>
                  <a:gd name="T11" fmla="*/ 31 h 73"/>
                  <a:gd name="T12" fmla="*/ 0 w 50"/>
                  <a:gd name="T13" fmla="*/ 31 h 73"/>
                </a:gdLst>
                <a:ahLst/>
                <a:cxnLst>
                  <a:cxn ang="0">
                    <a:pos x="T0" y="T1"/>
                  </a:cxn>
                  <a:cxn ang="0">
                    <a:pos x="T2" y="T3"/>
                  </a:cxn>
                  <a:cxn ang="0">
                    <a:pos x="T4" y="T5"/>
                  </a:cxn>
                  <a:cxn ang="0">
                    <a:pos x="T6" y="T7"/>
                  </a:cxn>
                  <a:cxn ang="0">
                    <a:pos x="T8" y="T9"/>
                  </a:cxn>
                  <a:cxn ang="0">
                    <a:pos x="T10" y="T11"/>
                  </a:cxn>
                  <a:cxn ang="0">
                    <a:pos x="T12" y="T13"/>
                  </a:cxn>
                </a:cxnLst>
                <a:rect l="0" t="0" r="r" b="b"/>
                <a:pathLst>
                  <a:path w="50" h="73">
                    <a:moveTo>
                      <a:pt x="0" y="31"/>
                    </a:moveTo>
                    <a:lnTo>
                      <a:pt x="0" y="40"/>
                    </a:lnTo>
                    <a:lnTo>
                      <a:pt x="0" y="40"/>
                    </a:lnTo>
                    <a:cubicBezTo>
                      <a:pt x="0" y="72"/>
                      <a:pt x="49" y="72"/>
                      <a:pt x="49" y="40"/>
                    </a:cubicBezTo>
                    <a:lnTo>
                      <a:pt x="49" y="31"/>
                    </a:lnTo>
                    <a:lnTo>
                      <a:pt x="49" y="31"/>
                    </a:lnTo>
                    <a:cubicBezTo>
                      <a:pt x="49" y="0"/>
                      <a:pt x="0" y="0"/>
                      <a:pt x="0"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7" name="Freeform 423">
                <a:extLst>
                  <a:ext uri="{FF2B5EF4-FFF2-40B4-BE49-F238E27FC236}">
                    <a16:creationId xmlns:a16="http://schemas.microsoft.com/office/drawing/2014/main" id="{2A542CA2-855B-6C46-99D4-80A2022EBB7F}"/>
                  </a:ext>
                </a:extLst>
              </p:cNvPr>
              <p:cNvSpPr>
                <a:spLocks noChangeArrowheads="1"/>
              </p:cNvSpPr>
              <p:nvPr/>
            </p:nvSpPr>
            <p:spPr bwMode="auto">
              <a:xfrm>
                <a:off x="4624926" y="3897049"/>
                <a:ext cx="28083" cy="25923"/>
              </a:xfrm>
              <a:custGeom>
                <a:avLst/>
                <a:gdLst>
                  <a:gd name="T0" fmla="*/ 59 w 115"/>
                  <a:gd name="T1" fmla="*/ 53 h 108"/>
                  <a:gd name="T2" fmla="*/ 59 w 115"/>
                  <a:gd name="T3" fmla="*/ 53 h 108"/>
                  <a:gd name="T4" fmla="*/ 58 w 115"/>
                  <a:gd name="T5" fmla="*/ 51 h 108"/>
                  <a:gd name="T6" fmla="*/ 58 w 115"/>
                  <a:gd name="T7" fmla="*/ 51 h 108"/>
                  <a:gd name="T8" fmla="*/ 58 w 115"/>
                  <a:gd name="T9" fmla="*/ 51 h 108"/>
                  <a:gd name="T10" fmla="*/ 58 w 115"/>
                  <a:gd name="T11" fmla="*/ 51 h 108"/>
                  <a:gd name="T12" fmla="*/ 58 w 115"/>
                  <a:gd name="T13" fmla="*/ 50 h 108"/>
                  <a:gd name="T14" fmla="*/ 58 w 115"/>
                  <a:gd name="T15" fmla="*/ 50 h 108"/>
                  <a:gd name="T16" fmla="*/ 58 w 115"/>
                  <a:gd name="T17" fmla="*/ 51 h 108"/>
                  <a:gd name="T18" fmla="*/ 52 w 115"/>
                  <a:gd name="T19" fmla="*/ 4 h 108"/>
                  <a:gd name="T20" fmla="*/ 52 w 115"/>
                  <a:gd name="T21" fmla="*/ 4 h 108"/>
                  <a:gd name="T22" fmla="*/ 24 w 115"/>
                  <a:gd name="T23" fmla="*/ 9 h 108"/>
                  <a:gd name="T24" fmla="*/ 24 w 115"/>
                  <a:gd name="T25" fmla="*/ 9 h 108"/>
                  <a:gd name="T26" fmla="*/ 16 w 115"/>
                  <a:gd name="T27" fmla="*/ 80 h 108"/>
                  <a:gd name="T28" fmla="*/ 16 w 115"/>
                  <a:gd name="T29" fmla="*/ 80 h 108"/>
                  <a:gd name="T30" fmla="*/ 94 w 115"/>
                  <a:gd name="T31" fmla="*/ 81 h 108"/>
                  <a:gd name="T32" fmla="*/ 94 w 115"/>
                  <a:gd name="T33" fmla="*/ 81 h 108"/>
                  <a:gd name="T34" fmla="*/ 75 w 115"/>
                  <a:gd name="T35" fmla="*/ 6 h 108"/>
                  <a:gd name="T36" fmla="*/ 75 w 115"/>
                  <a:gd name="T37" fmla="*/ 6 h 108"/>
                  <a:gd name="T38" fmla="*/ 52 w 115"/>
                  <a:gd name="T39"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108">
                    <a:moveTo>
                      <a:pt x="59" y="53"/>
                    </a:moveTo>
                    <a:lnTo>
                      <a:pt x="59" y="53"/>
                    </a:lnTo>
                    <a:close/>
                    <a:moveTo>
                      <a:pt x="58" y="51"/>
                    </a:moveTo>
                    <a:lnTo>
                      <a:pt x="58" y="51"/>
                    </a:lnTo>
                    <a:lnTo>
                      <a:pt x="58" y="51"/>
                    </a:lnTo>
                    <a:lnTo>
                      <a:pt x="58" y="51"/>
                    </a:lnTo>
                    <a:cubicBezTo>
                      <a:pt x="58" y="50"/>
                      <a:pt x="58" y="50"/>
                      <a:pt x="58" y="50"/>
                    </a:cubicBezTo>
                    <a:lnTo>
                      <a:pt x="58" y="50"/>
                    </a:lnTo>
                    <a:cubicBezTo>
                      <a:pt x="58" y="51"/>
                      <a:pt x="58" y="51"/>
                      <a:pt x="58" y="51"/>
                    </a:cubicBezTo>
                    <a:close/>
                    <a:moveTo>
                      <a:pt x="52" y="4"/>
                    </a:moveTo>
                    <a:lnTo>
                      <a:pt x="52" y="4"/>
                    </a:lnTo>
                    <a:cubicBezTo>
                      <a:pt x="43" y="0"/>
                      <a:pt x="32" y="2"/>
                      <a:pt x="24" y="9"/>
                    </a:cubicBezTo>
                    <a:lnTo>
                      <a:pt x="24" y="9"/>
                    </a:lnTo>
                    <a:cubicBezTo>
                      <a:pt x="3" y="25"/>
                      <a:pt x="0" y="60"/>
                      <a:pt x="16" y="80"/>
                    </a:cubicBezTo>
                    <a:lnTo>
                      <a:pt x="16" y="80"/>
                    </a:lnTo>
                    <a:cubicBezTo>
                      <a:pt x="36" y="106"/>
                      <a:pt x="73" y="107"/>
                      <a:pt x="94" y="81"/>
                    </a:cubicBezTo>
                    <a:lnTo>
                      <a:pt x="94" y="81"/>
                    </a:lnTo>
                    <a:cubicBezTo>
                      <a:pt x="114" y="55"/>
                      <a:pt x="108" y="18"/>
                      <a:pt x="75" y="6"/>
                    </a:cubicBezTo>
                    <a:lnTo>
                      <a:pt x="75" y="6"/>
                    </a:lnTo>
                    <a:cubicBezTo>
                      <a:pt x="67" y="4"/>
                      <a:pt x="59" y="3"/>
                      <a:pt x="52" y="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8" name="Freeform 427">
                <a:extLst>
                  <a:ext uri="{FF2B5EF4-FFF2-40B4-BE49-F238E27FC236}">
                    <a16:creationId xmlns:a16="http://schemas.microsoft.com/office/drawing/2014/main" id="{4F775950-D5AC-384E-B301-E56D3E9E53B4}"/>
                  </a:ext>
                </a:extLst>
              </p:cNvPr>
              <p:cNvSpPr>
                <a:spLocks noChangeArrowheads="1"/>
              </p:cNvSpPr>
              <p:nvPr/>
            </p:nvSpPr>
            <p:spPr bwMode="auto">
              <a:xfrm>
                <a:off x="4474791" y="3873287"/>
                <a:ext cx="14041" cy="12961"/>
              </a:xfrm>
              <a:custGeom>
                <a:avLst/>
                <a:gdLst>
                  <a:gd name="T0" fmla="*/ 29 w 58"/>
                  <a:gd name="T1" fmla="*/ 52 h 53"/>
                  <a:gd name="T2" fmla="*/ 29 w 58"/>
                  <a:gd name="T3" fmla="*/ 52 h 53"/>
                  <a:gd name="T4" fmla="*/ 56 w 58"/>
                  <a:gd name="T5" fmla="*/ 25 h 53"/>
                  <a:gd name="T6" fmla="*/ 56 w 58"/>
                  <a:gd name="T7" fmla="*/ 25 h 53"/>
                  <a:gd name="T8" fmla="*/ 31 w 58"/>
                  <a:gd name="T9" fmla="*/ 0 h 53"/>
                  <a:gd name="T10" fmla="*/ 31 w 58"/>
                  <a:gd name="T11" fmla="*/ 0 h 53"/>
                  <a:gd name="T12" fmla="*/ 28 w 58"/>
                  <a:gd name="T13" fmla="*/ 1 h 53"/>
                  <a:gd name="T14" fmla="*/ 28 w 58"/>
                  <a:gd name="T15" fmla="*/ 1 h 53"/>
                  <a:gd name="T16" fmla="*/ 18 w 58"/>
                  <a:gd name="T17" fmla="*/ 1 h 53"/>
                  <a:gd name="T18" fmla="*/ 18 w 58"/>
                  <a:gd name="T19" fmla="*/ 1 h 53"/>
                  <a:gd name="T20" fmla="*/ 1 w 58"/>
                  <a:gd name="T21" fmla="*/ 31 h 53"/>
                  <a:gd name="T22" fmla="*/ 1 w 58"/>
                  <a:gd name="T23" fmla="*/ 31 h 53"/>
                  <a:gd name="T24" fmla="*/ 29 w 58"/>
                  <a:gd name="T25"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53">
                    <a:moveTo>
                      <a:pt x="29" y="52"/>
                    </a:moveTo>
                    <a:lnTo>
                      <a:pt x="29" y="52"/>
                    </a:lnTo>
                    <a:cubicBezTo>
                      <a:pt x="45" y="51"/>
                      <a:pt x="55" y="39"/>
                      <a:pt x="56" y="25"/>
                    </a:cubicBezTo>
                    <a:lnTo>
                      <a:pt x="56" y="25"/>
                    </a:lnTo>
                    <a:cubicBezTo>
                      <a:pt x="57" y="11"/>
                      <a:pt x="44" y="0"/>
                      <a:pt x="31" y="0"/>
                    </a:cubicBezTo>
                    <a:lnTo>
                      <a:pt x="31" y="0"/>
                    </a:lnTo>
                    <a:cubicBezTo>
                      <a:pt x="30" y="0"/>
                      <a:pt x="30" y="1"/>
                      <a:pt x="28" y="1"/>
                    </a:cubicBezTo>
                    <a:lnTo>
                      <a:pt x="28" y="1"/>
                    </a:lnTo>
                    <a:cubicBezTo>
                      <a:pt x="25" y="1"/>
                      <a:pt x="21" y="1"/>
                      <a:pt x="18" y="1"/>
                    </a:cubicBezTo>
                    <a:lnTo>
                      <a:pt x="18" y="1"/>
                    </a:lnTo>
                    <a:cubicBezTo>
                      <a:pt x="4" y="5"/>
                      <a:pt x="0" y="18"/>
                      <a:pt x="1" y="31"/>
                    </a:cubicBezTo>
                    <a:lnTo>
                      <a:pt x="1" y="31"/>
                    </a:lnTo>
                    <a:cubicBezTo>
                      <a:pt x="3" y="44"/>
                      <a:pt x="17" y="52"/>
                      <a:pt x="29"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9" name="Freeform 428">
                <a:extLst>
                  <a:ext uri="{FF2B5EF4-FFF2-40B4-BE49-F238E27FC236}">
                    <a16:creationId xmlns:a16="http://schemas.microsoft.com/office/drawing/2014/main" id="{FC10F7ED-0F0E-384E-8130-EDB613B6062F}"/>
                  </a:ext>
                </a:extLst>
              </p:cNvPr>
              <p:cNvSpPr>
                <a:spLocks noChangeArrowheads="1"/>
              </p:cNvSpPr>
              <p:nvPr/>
            </p:nvSpPr>
            <p:spPr bwMode="auto">
              <a:xfrm>
                <a:off x="4332216" y="3700469"/>
                <a:ext cx="21602" cy="22683"/>
              </a:xfrm>
              <a:custGeom>
                <a:avLst/>
                <a:gdLst>
                  <a:gd name="T0" fmla="*/ 47 w 88"/>
                  <a:gd name="T1" fmla="*/ 10 h 94"/>
                  <a:gd name="T2" fmla="*/ 47 w 88"/>
                  <a:gd name="T3" fmla="*/ 10 h 94"/>
                  <a:gd name="T4" fmla="*/ 36 w 88"/>
                  <a:gd name="T5" fmla="*/ 3 h 94"/>
                  <a:gd name="T6" fmla="*/ 36 w 88"/>
                  <a:gd name="T7" fmla="*/ 3 h 94"/>
                  <a:gd name="T8" fmla="*/ 6 w 88"/>
                  <a:gd name="T9" fmla="*/ 20 h 94"/>
                  <a:gd name="T10" fmla="*/ 6 w 88"/>
                  <a:gd name="T11" fmla="*/ 20 h 94"/>
                  <a:gd name="T12" fmla="*/ 12 w 88"/>
                  <a:gd name="T13" fmla="*/ 71 h 94"/>
                  <a:gd name="T14" fmla="*/ 12 w 88"/>
                  <a:gd name="T15" fmla="*/ 71 h 94"/>
                  <a:gd name="T16" fmla="*/ 20 w 88"/>
                  <a:gd name="T17" fmla="*/ 81 h 94"/>
                  <a:gd name="T18" fmla="*/ 20 w 88"/>
                  <a:gd name="T19" fmla="*/ 81 h 94"/>
                  <a:gd name="T20" fmla="*/ 22 w 88"/>
                  <a:gd name="T21" fmla="*/ 82 h 94"/>
                  <a:gd name="T22" fmla="*/ 22 w 88"/>
                  <a:gd name="T23" fmla="*/ 82 h 94"/>
                  <a:gd name="T24" fmla="*/ 28 w 88"/>
                  <a:gd name="T25" fmla="*/ 86 h 94"/>
                  <a:gd name="T26" fmla="*/ 28 w 88"/>
                  <a:gd name="T27" fmla="*/ 86 h 94"/>
                  <a:gd name="T28" fmla="*/ 67 w 88"/>
                  <a:gd name="T29" fmla="*/ 85 h 94"/>
                  <a:gd name="T30" fmla="*/ 67 w 88"/>
                  <a:gd name="T31" fmla="*/ 85 h 94"/>
                  <a:gd name="T32" fmla="*/ 85 w 88"/>
                  <a:gd name="T33" fmla="*/ 51 h 94"/>
                  <a:gd name="T34" fmla="*/ 85 w 88"/>
                  <a:gd name="T35" fmla="*/ 51 h 94"/>
                  <a:gd name="T36" fmla="*/ 47 w 88"/>
                  <a:gd name="T37"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 h="94">
                    <a:moveTo>
                      <a:pt x="47" y="10"/>
                    </a:moveTo>
                    <a:lnTo>
                      <a:pt x="47" y="10"/>
                    </a:lnTo>
                    <a:cubicBezTo>
                      <a:pt x="44" y="7"/>
                      <a:pt x="40" y="4"/>
                      <a:pt x="36" y="3"/>
                    </a:cubicBezTo>
                    <a:lnTo>
                      <a:pt x="36" y="3"/>
                    </a:lnTo>
                    <a:cubicBezTo>
                      <a:pt x="23" y="0"/>
                      <a:pt x="10" y="8"/>
                      <a:pt x="6" y="20"/>
                    </a:cubicBezTo>
                    <a:lnTo>
                      <a:pt x="6" y="20"/>
                    </a:lnTo>
                    <a:cubicBezTo>
                      <a:pt x="0" y="37"/>
                      <a:pt x="3" y="57"/>
                      <a:pt x="12" y="71"/>
                    </a:cubicBezTo>
                    <a:lnTo>
                      <a:pt x="12" y="71"/>
                    </a:lnTo>
                    <a:cubicBezTo>
                      <a:pt x="15" y="75"/>
                      <a:pt x="17" y="78"/>
                      <a:pt x="20" y="81"/>
                    </a:cubicBezTo>
                    <a:lnTo>
                      <a:pt x="20" y="81"/>
                    </a:lnTo>
                    <a:cubicBezTo>
                      <a:pt x="21" y="82"/>
                      <a:pt x="21" y="82"/>
                      <a:pt x="22" y="82"/>
                    </a:cubicBezTo>
                    <a:lnTo>
                      <a:pt x="22" y="82"/>
                    </a:lnTo>
                    <a:cubicBezTo>
                      <a:pt x="24" y="84"/>
                      <a:pt x="26" y="85"/>
                      <a:pt x="28" y="86"/>
                    </a:cubicBezTo>
                    <a:lnTo>
                      <a:pt x="28" y="86"/>
                    </a:lnTo>
                    <a:cubicBezTo>
                      <a:pt x="40" y="93"/>
                      <a:pt x="55" y="93"/>
                      <a:pt x="67" y="85"/>
                    </a:cubicBezTo>
                    <a:lnTo>
                      <a:pt x="67" y="85"/>
                    </a:lnTo>
                    <a:cubicBezTo>
                      <a:pt x="79" y="78"/>
                      <a:pt x="84" y="65"/>
                      <a:pt x="85" y="51"/>
                    </a:cubicBezTo>
                    <a:lnTo>
                      <a:pt x="85" y="51"/>
                    </a:lnTo>
                    <a:cubicBezTo>
                      <a:pt x="87" y="29"/>
                      <a:pt x="67" y="10"/>
                      <a:pt x="47" y="1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0" name="Freeform 429">
                <a:extLst>
                  <a:ext uri="{FF2B5EF4-FFF2-40B4-BE49-F238E27FC236}">
                    <a16:creationId xmlns:a16="http://schemas.microsoft.com/office/drawing/2014/main" id="{DF54AA4E-48AE-4E4B-B243-B85E7E3A3BC4}"/>
                  </a:ext>
                </a:extLst>
              </p:cNvPr>
              <p:cNvSpPr>
                <a:spLocks noChangeArrowheads="1"/>
              </p:cNvSpPr>
              <p:nvPr/>
            </p:nvSpPr>
            <p:spPr bwMode="auto">
              <a:xfrm>
                <a:off x="4557959" y="3633502"/>
                <a:ext cx="25923" cy="23762"/>
              </a:xfrm>
              <a:custGeom>
                <a:avLst/>
                <a:gdLst>
                  <a:gd name="T0" fmla="*/ 51 w 105"/>
                  <a:gd name="T1" fmla="*/ 48 h 96"/>
                  <a:gd name="T2" fmla="*/ 51 w 105"/>
                  <a:gd name="T3" fmla="*/ 48 h 96"/>
                  <a:gd name="T4" fmla="*/ 51 w 105"/>
                  <a:gd name="T5" fmla="*/ 48 h 96"/>
                  <a:gd name="T6" fmla="*/ 51 w 105"/>
                  <a:gd name="T7" fmla="*/ 48 h 96"/>
                  <a:gd name="T8" fmla="*/ 51 w 105"/>
                  <a:gd name="T9" fmla="*/ 49 h 96"/>
                  <a:gd name="T10" fmla="*/ 51 w 105"/>
                  <a:gd name="T11" fmla="*/ 49 h 96"/>
                  <a:gd name="T12" fmla="*/ 51 w 105"/>
                  <a:gd name="T13" fmla="*/ 48 h 96"/>
                  <a:gd name="T14" fmla="*/ 46 w 105"/>
                  <a:gd name="T15" fmla="*/ 93 h 96"/>
                  <a:gd name="T16" fmla="*/ 46 w 105"/>
                  <a:gd name="T17" fmla="*/ 93 h 96"/>
                  <a:gd name="T18" fmla="*/ 94 w 105"/>
                  <a:gd name="T19" fmla="*/ 59 h 96"/>
                  <a:gd name="T20" fmla="*/ 94 w 105"/>
                  <a:gd name="T21" fmla="*/ 59 h 96"/>
                  <a:gd name="T22" fmla="*/ 65 w 105"/>
                  <a:gd name="T23" fmla="*/ 3 h 96"/>
                  <a:gd name="T24" fmla="*/ 65 w 105"/>
                  <a:gd name="T25" fmla="*/ 3 h 96"/>
                  <a:gd name="T26" fmla="*/ 46 w 105"/>
                  <a:gd name="T27" fmla="*/ 1 h 96"/>
                  <a:gd name="T28" fmla="*/ 46 w 105"/>
                  <a:gd name="T29" fmla="*/ 1 h 96"/>
                  <a:gd name="T30" fmla="*/ 29 w 105"/>
                  <a:gd name="T31" fmla="*/ 3 h 96"/>
                  <a:gd name="T32" fmla="*/ 29 w 105"/>
                  <a:gd name="T33" fmla="*/ 3 h 96"/>
                  <a:gd name="T34" fmla="*/ 3 w 105"/>
                  <a:gd name="T35" fmla="*/ 52 h 96"/>
                  <a:gd name="T36" fmla="*/ 3 w 105"/>
                  <a:gd name="T37" fmla="*/ 52 h 96"/>
                  <a:gd name="T38" fmla="*/ 46 w 105"/>
                  <a:gd name="T39" fmla="*/ 9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96">
                    <a:moveTo>
                      <a:pt x="51" y="48"/>
                    </a:moveTo>
                    <a:lnTo>
                      <a:pt x="51" y="48"/>
                    </a:lnTo>
                    <a:lnTo>
                      <a:pt x="51" y="48"/>
                    </a:lnTo>
                    <a:lnTo>
                      <a:pt x="51" y="48"/>
                    </a:lnTo>
                    <a:cubicBezTo>
                      <a:pt x="51" y="48"/>
                      <a:pt x="51" y="48"/>
                      <a:pt x="51" y="49"/>
                    </a:cubicBezTo>
                    <a:lnTo>
                      <a:pt x="51" y="49"/>
                    </a:lnTo>
                    <a:cubicBezTo>
                      <a:pt x="51" y="48"/>
                      <a:pt x="51" y="48"/>
                      <a:pt x="51" y="48"/>
                    </a:cubicBezTo>
                    <a:close/>
                    <a:moveTo>
                      <a:pt x="46" y="93"/>
                    </a:moveTo>
                    <a:lnTo>
                      <a:pt x="46" y="93"/>
                    </a:lnTo>
                    <a:cubicBezTo>
                      <a:pt x="69" y="95"/>
                      <a:pt x="87" y="78"/>
                      <a:pt x="94" y="59"/>
                    </a:cubicBezTo>
                    <a:lnTo>
                      <a:pt x="94" y="59"/>
                    </a:lnTo>
                    <a:cubicBezTo>
                      <a:pt x="104" y="36"/>
                      <a:pt x="85" y="10"/>
                      <a:pt x="65" y="3"/>
                    </a:cubicBezTo>
                    <a:lnTo>
                      <a:pt x="65" y="3"/>
                    </a:lnTo>
                    <a:cubicBezTo>
                      <a:pt x="58" y="1"/>
                      <a:pt x="51" y="0"/>
                      <a:pt x="46" y="1"/>
                    </a:cubicBezTo>
                    <a:lnTo>
                      <a:pt x="46" y="1"/>
                    </a:lnTo>
                    <a:cubicBezTo>
                      <a:pt x="40" y="0"/>
                      <a:pt x="35" y="1"/>
                      <a:pt x="29" y="3"/>
                    </a:cubicBezTo>
                    <a:lnTo>
                      <a:pt x="29" y="3"/>
                    </a:lnTo>
                    <a:cubicBezTo>
                      <a:pt x="11" y="11"/>
                      <a:pt x="0" y="33"/>
                      <a:pt x="3" y="52"/>
                    </a:cubicBezTo>
                    <a:lnTo>
                      <a:pt x="3" y="52"/>
                    </a:lnTo>
                    <a:cubicBezTo>
                      <a:pt x="6" y="76"/>
                      <a:pt x="22" y="91"/>
                      <a:pt x="46" y="9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1" name="Freeform 430">
                <a:extLst>
                  <a:ext uri="{FF2B5EF4-FFF2-40B4-BE49-F238E27FC236}">
                    <a16:creationId xmlns:a16="http://schemas.microsoft.com/office/drawing/2014/main" id="{9DCCE9C9-29FF-0044-BA54-02EA440E930B}"/>
                  </a:ext>
                </a:extLst>
              </p:cNvPr>
              <p:cNvSpPr>
                <a:spLocks noChangeArrowheads="1"/>
              </p:cNvSpPr>
              <p:nvPr/>
            </p:nvSpPr>
            <p:spPr bwMode="auto">
              <a:xfrm>
                <a:off x="4580642" y="3802000"/>
                <a:ext cx="16201" cy="11882"/>
              </a:xfrm>
              <a:custGeom>
                <a:avLst/>
                <a:gdLst>
                  <a:gd name="T0" fmla="*/ 31 w 64"/>
                  <a:gd name="T1" fmla="*/ 49 h 50"/>
                  <a:gd name="T2" fmla="*/ 31 w 64"/>
                  <a:gd name="T3" fmla="*/ 49 h 50"/>
                  <a:gd name="T4" fmla="*/ 31 w 64"/>
                  <a:gd name="T5" fmla="*/ 0 h 50"/>
                  <a:gd name="T6" fmla="*/ 31 w 64"/>
                  <a:gd name="T7" fmla="*/ 0 h 50"/>
                  <a:gd name="T8" fmla="*/ 31 w 64"/>
                  <a:gd name="T9" fmla="*/ 49 h 50"/>
                </a:gdLst>
                <a:ahLst/>
                <a:cxnLst>
                  <a:cxn ang="0">
                    <a:pos x="T0" y="T1"/>
                  </a:cxn>
                  <a:cxn ang="0">
                    <a:pos x="T2" y="T3"/>
                  </a:cxn>
                  <a:cxn ang="0">
                    <a:pos x="T4" y="T5"/>
                  </a:cxn>
                  <a:cxn ang="0">
                    <a:pos x="T6" y="T7"/>
                  </a:cxn>
                  <a:cxn ang="0">
                    <a:pos x="T8" y="T9"/>
                  </a:cxn>
                </a:cxnLst>
                <a:rect l="0" t="0" r="r" b="b"/>
                <a:pathLst>
                  <a:path w="64" h="50">
                    <a:moveTo>
                      <a:pt x="31" y="49"/>
                    </a:moveTo>
                    <a:lnTo>
                      <a:pt x="31" y="49"/>
                    </a:lnTo>
                    <a:cubicBezTo>
                      <a:pt x="63" y="49"/>
                      <a:pt x="63" y="0"/>
                      <a:pt x="31" y="0"/>
                    </a:cubicBezTo>
                    <a:lnTo>
                      <a:pt x="31" y="0"/>
                    </a:lnTo>
                    <a:cubicBezTo>
                      <a:pt x="0" y="0"/>
                      <a:pt x="0" y="49"/>
                      <a:pt x="31" y="4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2" name="Freeform 431">
                <a:extLst>
                  <a:ext uri="{FF2B5EF4-FFF2-40B4-BE49-F238E27FC236}">
                    <a16:creationId xmlns:a16="http://schemas.microsoft.com/office/drawing/2014/main" id="{24C0376E-F0B4-F041-96A4-0762CEDFDAFD}"/>
                  </a:ext>
                </a:extLst>
              </p:cNvPr>
              <p:cNvSpPr>
                <a:spLocks noChangeArrowheads="1"/>
              </p:cNvSpPr>
              <p:nvPr/>
            </p:nvSpPr>
            <p:spPr bwMode="auto">
              <a:xfrm>
                <a:off x="4674611" y="3671306"/>
                <a:ext cx="24843" cy="24842"/>
              </a:xfrm>
              <a:custGeom>
                <a:avLst/>
                <a:gdLst>
                  <a:gd name="T0" fmla="*/ 62 w 103"/>
                  <a:gd name="T1" fmla="*/ 49 h 103"/>
                  <a:gd name="T2" fmla="*/ 62 w 103"/>
                  <a:gd name="T3" fmla="*/ 49 h 103"/>
                  <a:gd name="T4" fmla="*/ 57 w 103"/>
                  <a:gd name="T5" fmla="*/ 44 h 103"/>
                  <a:gd name="T6" fmla="*/ 57 w 103"/>
                  <a:gd name="T7" fmla="*/ 44 h 103"/>
                  <a:gd name="T8" fmla="*/ 62 w 103"/>
                  <a:gd name="T9" fmla="*/ 49 h 103"/>
                  <a:gd name="T10" fmla="*/ 54 w 103"/>
                  <a:gd name="T11" fmla="*/ 99 h 103"/>
                  <a:gd name="T12" fmla="*/ 54 w 103"/>
                  <a:gd name="T13" fmla="*/ 99 h 103"/>
                  <a:gd name="T14" fmla="*/ 97 w 103"/>
                  <a:gd name="T15" fmla="*/ 42 h 103"/>
                  <a:gd name="T16" fmla="*/ 97 w 103"/>
                  <a:gd name="T17" fmla="*/ 42 h 103"/>
                  <a:gd name="T18" fmla="*/ 36 w 103"/>
                  <a:gd name="T19" fmla="*/ 16 h 103"/>
                  <a:gd name="T20" fmla="*/ 36 w 103"/>
                  <a:gd name="T21" fmla="*/ 16 h 103"/>
                  <a:gd name="T22" fmla="*/ 34 w 103"/>
                  <a:gd name="T23" fmla="*/ 18 h 103"/>
                  <a:gd name="T24" fmla="*/ 34 w 103"/>
                  <a:gd name="T25" fmla="*/ 18 h 103"/>
                  <a:gd name="T26" fmla="*/ 6 w 103"/>
                  <a:gd name="T27" fmla="*/ 36 h 103"/>
                  <a:gd name="T28" fmla="*/ 6 w 103"/>
                  <a:gd name="T29" fmla="*/ 36 h 103"/>
                  <a:gd name="T30" fmla="*/ 54 w 103"/>
                  <a:gd name="T31" fmla="*/ 9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103">
                    <a:moveTo>
                      <a:pt x="62" y="49"/>
                    </a:moveTo>
                    <a:lnTo>
                      <a:pt x="62" y="49"/>
                    </a:lnTo>
                    <a:cubicBezTo>
                      <a:pt x="61" y="47"/>
                      <a:pt x="59" y="46"/>
                      <a:pt x="57" y="44"/>
                    </a:cubicBezTo>
                    <a:lnTo>
                      <a:pt x="57" y="44"/>
                    </a:lnTo>
                    <a:cubicBezTo>
                      <a:pt x="60" y="46"/>
                      <a:pt x="62" y="47"/>
                      <a:pt x="62" y="49"/>
                    </a:cubicBezTo>
                    <a:close/>
                    <a:moveTo>
                      <a:pt x="54" y="99"/>
                    </a:moveTo>
                    <a:lnTo>
                      <a:pt x="54" y="99"/>
                    </a:lnTo>
                    <a:cubicBezTo>
                      <a:pt x="83" y="102"/>
                      <a:pt x="102" y="68"/>
                      <a:pt x="97" y="42"/>
                    </a:cubicBezTo>
                    <a:lnTo>
                      <a:pt x="97" y="42"/>
                    </a:lnTo>
                    <a:cubicBezTo>
                      <a:pt x="92" y="15"/>
                      <a:pt x="60" y="0"/>
                      <a:pt x="36" y="16"/>
                    </a:cubicBezTo>
                    <a:lnTo>
                      <a:pt x="36" y="16"/>
                    </a:lnTo>
                    <a:cubicBezTo>
                      <a:pt x="35" y="16"/>
                      <a:pt x="35" y="17"/>
                      <a:pt x="34" y="18"/>
                    </a:cubicBezTo>
                    <a:lnTo>
                      <a:pt x="34" y="18"/>
                    </a:lnTo>
                    <a:cubicBezTo>
                      <a:pt x="22" y="17"/>
                      <a:pt x="8" y="23"/>
                      <a:pt x="6" y="36"/>
                    </a:cubicBezTo>
                    <a:lnTo>
                      <a:pt x="6" y="36"/>
                    </a:lnTo>
                    <a:cubicBezTo>
                      <a:pt x="0" y="68"/>
                      <a:pt x="21" y="96"/>
                      <a:pt x="54" y="9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32" name="Freeform 442">
              <a:extLst>
                <a:ext uri="{FF2B5EF4-FFF2-40B4-BE49-F238E27FC236}">
                  <a16:creationId xmlns:a16="http://schemas.microsoft.com/office/drawing/2014/main" id="{F6543D74-13CB-D445-B4E3-B46ED5509F6A}"/>
                </a:ext>
              </a:extLst>
            </p:cNvPr>
            <p:cNvSpPr>
              <a:spLocks noChangeArrowheads="1"/>
            </p:cNvSpPr>
            <p:nvPr/>
          </p:nvSpPr>
          <p:spPr bwMode="auto">
            <a:xfrm rot="759599">
              <a:off x="1425197" y="2525429"/>
              <a:ext cx="994845" cy="1015969"/>
            </a:xfrm>
            <a:custGeom>
              <a:avLst/>
              <a:gdLst>
                <a:gd name="T0" fmla="*/ 235 w 2075"/>
                <a:gd name="T1" fmla="*/ 1636 h 2122"/>
                <a:gd name="T2" fmla="*/ 385 w 2075"/>
                <a:gd name="T3" fmla="*/ 1632 h 2122"/>
                <a:gd name="T4" fmla="*/ 447 w 2075"/>
                <a:gd name="T5" fmla="*/ 596 h 2122"/>
                <a:gd name="T6" fmla="*/ 414 w 2075"/>
                <a:gd name="T7" fmla="*/ 644 h 2122"/>
                <a:gd name="T8" fmla="*/ 338 w 2075"/>
                <a:gd name="T9" fmla="*/ 760 h 2122"/>
                <a:gd name="T10" fmla="*/ 1152 w 2075"/>
                <a:gd name="T11" fmla="*/ 383 h 2122"/>
                <a:gd name="T12" fmla="*/ 1402 w 2075"/>
                <a:gd name="T13" fmla="*/ 534 h 2122"/>
                <a:gd name="T14" fmla="*/ 1785 w 2075"/>
                <a:gd name="T15" fmla="*/ 1117 h 2122"/>
                <a:gd name="T16" fmla="*/ 1611 w 2075"/>
                <a:gd name="T17" fmla="*/ 786 h 2122"/>
                <a:gd name="T18" fmla="*/ 1561 w 2075"/>
                <a:gd name="T19" fmla="*/ 742 h 2122"/>
                <a:gd name="T20" fmla="*/ 1578 w 2075"/>
                <a:gd name="T21" fmla="*/ 1674 h 2122"/>
                <a:gd name="T22" fmla="*/ 1633 w 2075"/>
                <a:gd name="T23" fmla="*/ 1596 h 2122"/>
                <a:gd name="T24" fmla="*/ 1342 w 2075"/>
                <a:gd name="T25" fmla="*/ 1864 h 2122"/>
                <a:gd name="T26" fmla="*/ 1148 w 2075"/>
                <a:gd name="T27" fmla="*/ 1972 h 2122"/>
                <a:gd name="T28" fmla="*/ 1018 w 2075"/>
                <a:gd name="T29" fmla="*/ 1903 h 2122"/>
                <a:gd name="T30" fmla="*/ 603 w 2075"/>
                <a:gd name="T31" fmla="*/ 1620 h 2122"/>
                <a:gd name="T32" fmla="*/ 514 w 2075"/>
                <a:gd name="T33" fmla="*/ 1768 h 2122"/>
                <a:gd name="T34" fmla="*/ 655 w 2075"/>
                <a:gd name="T35" fmla="*/ 1794 h 2122"/>
                <a:gd name="T36" fmla="*/ 944 w 2075"/>
                <a:gd name="T37" fmla="*/ 412 h 2122"/>
                <a:gd name="T38" fmla="*/ 646 w 2075"/>
                <a:gd name="T39" fmla="*/ 579 h 2122"/>
                <a:gd name="T40" fmla="*/ 1175 w 2075"/>
                <a:gd name="T41" fmla="*/ 1291 h 2122"/>
                <a:gd name="T42" fmla="*/ 1024 w 2075"/>
                <a:gd name="T43" fmla="*/ 1152 h 2122"/>
                <a:gd name="T44" fmla="*/ 995 w 2075"/>
                <a:gd name="T45" fmla="*/ 1113 h 2122"/>
                <a:gd name="T46" fmla="*/ 982 w 2075"/>
                <a:gd name="T47" fmla="*/ 1429 h 2122"/>
                <a:gd name="T48" fmla="*/ 900 w 2075"/>
                <a:gd name="T49" fmla="*/ 1425 h 2122"/>
                <a:gd name="T50" fmla="*/ 1324 w 2075"/>
                <a:gd name="T51" fmla="*/ 1253 h 2122"/>
                <a:gd name="T52" fmla="*/ 1125 w 2075"/>
                <a:gd name="T53" fmla="*/ 1256 h 2122"/>
                <a:gd name="T54" fmla="*/ 1176 w 2075"/>
                <a:gd name="T55" fmla="*/ 1237 h 2122"/>
                <a:gd name="T56" fmla="*/ 1187 w 2075"/>
                <a:gd name="T57" fmla="*/ 987 h 2122"/>
                <a:gd name="T58" fmla="*/ 1025 w 2075"/>
                <a:gd name="T59" fmla="*/ 946 h 2122"/>
                <a:gd name="T60" fmla="*/ 812 w 2075"/>
                <a:gd name="T61" fmla="*/ 1208 h 2122"/>
                <a:gd name="T62" fmla="*/ 1028 w 2075"/>
                <a:gd name="T63" fmla="*/ 823 h 2122"/>
                <a:gd name="T64" fmla="*/ 825 w 2075"/>
                <a:gd name="T65" fmla="*/ 942 h 2122"/>
                <a:gd name="T66" fmla="*/ 801 w 2075"/>
                <a:gd name="T67" fmla="*/ 987 h 2122"/>
                <a:gd name="T68" fmla="*/ 767 w 2075"/>
                <a:gd name="T69" fmla="*/ 1080 h 2122"/>
                <a:gd name="T70" fmla="*/ 589 w 2075"/>
                <a:gd name="T71" fmla="*/ 1301 h 2122"/>
                <a:gd name="T72" fmla="*/ 630 w 2075"/>
                <a:gd name="T73" fmla="*/ 1674 h 2122"/>
                <a:gd name="T74" fmla="*/ 950 w 2075"/>
                <a:gd name="T75" fmla="*/ 1521 h 2122"/>
                <a:gd name="T76" fmla="*/ 1021 w 2075"/>
                <a:gd name="T77" fmla="*/ 1493 h 2122"/>
                <a:gd name="T78" fmla="*/ 1060 w 2075"/>
                <a:gd name="T79" fmla="*/ 1470 h 2122"/>
                <a:gd name="T80" fmla="*/ 1247 w 2075"/>
                <a:gd name="T81" fmla="*/ 1407 h 2122"/>
                <a:gd name="T82" fmla="*/ 1568 w 2075"/>
                <a:gd name="T83" fmla="*/ 1124 h 2122"/>
                <a:gd name="T84" fmla="*/ 1594 w 2075"/>
                <a:gd name="T85" fmla="*/ 1235 h 2122"/>
                <a:gd name="T86" fmla="*/ 1659 w 2075"/>
                <a:gd name="T87" fmla="*/ 1349 h 2122"/>
                <a:gd name="T88" fmla="*/ 1452 w 2075"/>
                <a:gd name="T89" fmla="*/ 1500 h 2122"/>
                <a:gd name="T90" fmla="*/ 1373 w 2075"/>
                <a:gd name="T91" fmla="*/ 1018 h 2122"/>
                <a:gd name="T92" fmla="*/ 948 w 2075"/>
                <a:gd name="T93" fmla="*/ 1757 h 2122"/>
                <a:gd name="T94" fmla="*/ 1150 w 2075"/>
                <a:gd name="T95" fmla="*/ 816 h 2122"/>
                <a:gd name="T96" fmla="*/ 957 w 2075"/>
                <a:gd name="T97" fmla="*/ 564 h 2122"/>
                <a:gd name="T98" fmla="*/ 1125 w 2075"/>
                <a:gd name="T99" fmla="*/ 454 h 2122"/>
                <a:gd name="T100" fmla="*/ 1185 w 2075"/>
                <a:gd name="T101" fmla="*/ 455 h 2122"/>
                <a:gd name="T102" fmla="*/ 238 w 2075"/>
                <a:gd name="T103" fmla="*/ 1271 h 2122"/>
                <a:gd name="T104" fmla="*/ 339 w 2075"/>
                <a:gd name="T105" fmla="*/ 1162 h 2122"/>
                <a:gd name="T106" fmla="*/ 475 w 2075"/>
                <a:gd name="T107" fmla="*/ 888 h 2122"/>
                <a:gd name="T108" fmla="*/ 443 w 2075"/>
                <a:gd name="T109" fmla="*/ 1040 h 2122"/>
                <a:gd name="T110" fmla="*/ 456 w 2075"/>
                <a:gd name="T111" fmla="*/ 1144 h 2122"/>
                <a:gd name="T112" fmla="*/ 446 w 2075"/>
                <a:gd name="T113" fmla="*/ 1446 h 2122"/>
                <a:gd name="T114" fmla="*/ 584 w 2075"/>
                <a:gd name="T115" fmla="*/ 1560 h 2122"/>
                <a:gd name="T116" fmla="*/ 373 w 2075"/>
                <a:gd name="T117" fmla="*/ 1786 h 2122"/>
                <a:gd name="T118" fmla="*/ 1897 w 2075"/>
                <a:gd name="T119" fmla="*/ 618 h 2122"/>
                <a:gd name="T120" fmla="*/ 400 w 2075"/>
                <a:gd name="T121" fmla="*/ 541 h 2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5" h="2122">
                  <a:moveTo>
                    <a:pt x="172" y="1174"/>
                  </a:moveTo>
                  <a:lnTo>
                    <a:pt x="172" y="1174"/>
                  </a:lnTo>
                  <a:cubicBezTo>
                    <a:pt x="169" y="1219"/>
                    <a:pt x="170" y="1263"/>
                    <a:pt x="175" y="1306"/>
                  </a:cubicBezTo>
                  <a:lnTo>
                    <a:pt x="175" y="1306"/>
                  </a:lnTo>
                  <a:cubicBezTo>
                    <a:pt x="170" y="1315"/>
                    <a:pt x="173" y="1327"/>
                    <a:pt x="180" y="1335"/>
                  </a:cubicBezTo>
                  <a:lnTo>
                    <a:pt x="180" y="1335"/>
                  </a:lnTo>
                  <a:cubicBezTo>
                    <a:pt x="199" y="1436"/>
                    <a:pt x="242" y="1526"/>
                    <a:pt x="314" y="1581"/>
                  </a:cubicBezTo>
                  <a:lnTo>
                    <a:pt x="314" y="1581"/>
                  </a:lnTo>
                  <a:cubicBezTo>
                    <a:pt x="288" y="1584"/>
                    <a:pt x="261" y="1588"/>
                    <a:pt x="235" y="1591"/>
                  </a:cubicBezTo>
                  <a:lnTo>
                    <a:pt x="235" y="1591"/>
                  </a:lnTo>
                  <a:cubicBezTo>
                    <a:pt x="207" y="1594"/>
                    <a:pt x="207" y="1639"/>
                    <a:pt x="235" y="1636"/>
                  </a:cubicBezTo>
                  <a:lnTo>
                    <a:pt x="235" y="1636"/>
                  </a:lnTo>
                  <a:cubicBezTo>
                    <a:pt x="260" y="1632"/>
                    <a:pt x="285" y="1629"/>
                    <a:pt x="310" y="1626"/>
                  </a:cubicBezTo>
                  <a:lnTo>
                    <a:pt x="310" y="1626"/>
                  </a:lnTo>
                  <a:cubicBezTo>
                    <a:pt x="303" y="1632"/>
                    <a:pt x="297" y="1638"/>
                    <a:pt x="295" y="1645"/>
                  </a:cubicBezTo>
                  <a:lnTo>
                    <a:pt x="295" y="1645"/>
                  </a:lnTo>
                  <a:cubicBezTo>
                    <a:pt x="285" y="1684"/>
                    <a:pt x="345" y="1689"/>
                    <a:pt x="345" y="1655"/>
                  </a:cubicBezTo>
                  <a:lnTo>
                    <a:pt x="345" y="1655"/>
                  </a:lnTo>
                  <a:cubicBezTo>
                    <a:pt x="351" y="1650"/>
                    <a:pt x="359" y="1647"/>
                    <a:pt x="364" y="1643"/>
                  </a:cubicBezTo>
                  <a:lnTo>
                    <a:pt x="364" y="1643"/>
                  </a:lnTo>
                  <a:cubicBezTo>
                    <a:pt x="371" y="1639"/>
                    <a:pt x="377" y="1636"/>
                    <a:pt x="385" y="1632"/>
                  </a:cubicBezTo>
                  <a:lnTo>
                    <a:pt x="385" y="1632"/>
                  </a:lnTo>
                  <a:cubicBezTo>
                    <a:pt x="371" y="1661"/>
                    <a:pt x="365" y="1689"/>
                    <a:pt x="364" y="1716"/>
                  </a:cubicBezTo>
                  <a:lnTo>
                    <a:pt x="364" y="1716"/>
                  </a:lnTo>
                  <a:cubicBezTo>
                    <a:pt x="112" y="1655"/>
                    <a:pt x="83" y="1373"/>
                    <a:pt x="153" y="1155"/>
                  </a:cubicBezTo>
                  <a:lnTo>
                    <a:pt x="153" y="1155"/>
                  </a:lnTo>
                  <a:cubicBezTo>
                    <a:pt x="159" y="1162"/>
                    <a:pt x="165" y="1168"/>
                    <a:pt x="172" y="1174"/>
                  </a:cubicBezTo>
                  <a:close/>
                  <a:moveTo>
                    <a:pt x="237" y="773"/>
                  </a:moveTo>
                  <a:lnTo>
                    <a:pt x="237" y="773"/>
                  </a:lnTo>
                  <a:cubicBezTo>
                    <a:pt x="272" y="692"/>
                    <a:pt x="344" y="625"/>
                    <a:pt x="424" y="602"/>
                  </a:cubicBezTo>
                  <a:lnTo>
                    <a:pt x="424" y="602"/>
                  </a:lnTo>
                  <a:cubicBezTo>
                    <a:pt x="432" y="603"/>
                    <a:pt x="440" y="601"/>
                    <a:pt x="447" y="596"/>
                  </a:cubicBezTo>
                  <a:lnTo>
                    <a:pt x="447" y="596"/>
                  </a:lnTo>
                  <a:cubicBezTo>
                    <a:pt x="491" y="588"/>
                    <a:pt x="537" y="593"/>
                    <a:pt x="581" y="615"/>
                  </a:cubicBezTo>
                  <a:lnTo>
                    <a:pt x="581" y="615"/>
                  </a:lnTo>
                  <a:cubicBezTo>
                    <a:pt x="582" y="619"/>
                    <a:pt x="583" y="622"/>
                    <a:pt x="583" y="625"/>
                  </a:cubicBezTo>
                  <a:lnTo>
                    <a:pt x="583" y="625"/>
                  </a:lnTo>
                  <a:cubicBezTo>
                    <a:pt x="584" y="630"/>
                    <a:pt x="586" y="634"/>
                    <a:pt x="588" y="637"/>
                  </a:cubicBezTo>
                  <a:lnTo>
                    <a:pt x="588" y="637"/>
                  </a:lnTo>
                  <a:cubicBezTo>
                    <a:pt x="573" y="657"/>
                    <a:pt x="561" y="677"/>
                    <a:pt x="553" y="698"/>
                  </a:cubicBezTo>
                  <a:lnTo>
                    <a:pt x="553" y="698"/>
                  </a:lnTo>
                  <a:cubicBezTo>
                    <a:pt x="517" y="669"/>
                    <a:pt x="481" y="641"/>
                    <a:pt x="445" y="612"/>
                  </a:cubicBezTo>
                  <a:lnTo>
                    <a:pt x="445" y="612"/>
                  </a:lnTo>
                  <a:cubicBezTo>
                    <a:pt x="423" y="595"/>
                    <a:pt x="392" y="626"/>
                    <a:pt x="414" y="644"/>
                  </a:cubicBezTo>
                  <a:lnTo>
                    <a:pt x="414" y="644"/>
                  </a:lnTo>
                  <a:cubicBezTo>
                    <a:pt x="440" y="665"/>
                    <a:pt x="466" y="685"/>
                    <a:pt x="492" y="706"/>
                  </a:cubicBezTo>
                  <a:lnTo>
                    <a:pt x="492" y="706"/>
                  </a:lnTo>
                  <a:cubicBezTo>
                    <a:pt x="455" y="713"/>
                    <a:pt x="422" y="726"/>
                    <a:pt x="391" y="745"/>
                  </a:cubicBezTo>
                  <a:lnTo>
                    <a:pt x="391" y="745"/>
                  </a:lnTo>
                  <a:cubicBezTo>
                    <a:pt x="381" y="737"/>
                    <a:pt x="371" y="729"/>
                    <a:pt x="361" y="721"/>
                  </a:cubicBezTo>
                  <a:lnTo>
                    <a:pt x="361" y="721"/>
                  </a:lnTo>
                  <a:cubicBezTo>
                    <a:pt x="351" y="715"/>
                    <a:pt x="336" y="720"/>
                    <a:pt x="330" y="730"/>
                  </a:cubicBezTo>
                  <a:lnTo>
                    <a:pt x="330" y="730"/>
                  </a:lnTo>
                  <a:cubicBezTo>
                    <a:pt x="324" y="741"/>
                    <a:pt x="328" y="753"/>
                    <a:pt x="338" y="760"/>
                  </a:cubicBezTo>
                  <a:lnTo>
                    <a:pt x="338" y="760"/>
                  </a:lnTo>
                  <a:cubicBezTo>
                    <a:pt x="343" y="764"/>
                    <a:pt x="348" y="767"/>
                    <a:pt x="353" y="771"/>
                  </a:cubicBezTo>
                  <a:lnTo>
                    <a:pt x="353" y="771"/>
                  </a:lnTo>
                  <a:cubicBezTo>
                    <a:pt x="266" y="842"/>
                    <a:pt x="209" y="959"/>
                    <a:pt x="184" y="1083"/>
                  </a:cubicBezTo>
                  <a:lnTo>
                    <a:pt x="184" y="1083"/>
                  </a:lnTo>
                  <a:cubicBezTo>
                    <a:pt x="149" y="997"/>
                    <a:pt x="207" y="841"/>
                    <a:pt x="237" y="773"/>
                  </a:cubicBezTo>
                  <a:close/>
                  <a:moveTo>
                    <a:pt x="1212" y="332"/>
                  </a:moveTo>
                  <a:lnTo>
                    <a:pt x="1212" y="332"/>
                  </a:lnTo>
                  <a:cubicBezTo>
                    <a:pt x="1193" y="348"/>
                    <a:pt x="1175" y="365"/>
                    <a:pt x="1159" y="383"/>
                  </a:cubicBezTo>
                  <a:lnTo>
                    <a:pt x="1159" y="383"/>
                  </a:lnTo>
                  <a:cubicBezTo>
                    <a:pt x="1157" y="383"/>
                    <a:pt x="1155" y="383"/>
                    <a:pt x="1152" y="383"/>
                  </a:cubicBezTo>
                  <a:lnTo>
                    <a:pt x="1152" y="383"/>
                  </a:lnTo>
                  <a:cubicBezTo>
                    <a:pt x="1050" y="299"/>
                    <a:pt x="918" y="277"/>
                    <a:pt x="789" y="314"/>
                  </a:cubicBezTo>
                  <a:lnTo>
                    <a:pt x="789" y="314"/>
                  </a:lnTo>
                  <a:cubicBezTo>
                    <a:pt x="682" y="346"/>
                    <a:pt x="595" y="435"/>
                    <a:pt x="580" y="542"/>
                  </a:cubicBezTo>
                  <a:lnTo>
                    <a:pt x="580" y="542"/>
                  </a:lnTo>
                  <a:cubicBezTo>
                    <a:pt x="546" y="529"/>
                    <a:pt x="510" y="524"/>
                    <a:pt x="476" y="525"/>
                  </a:cubicBezTo>
                  <a:lnTo>
                    <a:pt x="476" y="525"/>
                  </a:lnTo>
                  <a:cubicBezTo>
                    <a:pt x="587" y="256"/>
                    <a:pt x="1002" y="101"/>
                    <a:pt x="1212" y="332"/>
                  </a:cubicBezTo>
                  <a:close/>
                  <a:moveTo>
                    <a:pt x="1556" y="459"/>
                  </a:moveTo>
                  <a:lnTo>
                    <a:pt x="1556" y="459"/>
                  </a:lnTo>
                  <a:cubicBezTo>
                    <a:pt x="1506" y="484"/>
                    <a:pt x="1461" y="523"/>
                    <a:pt x="1402" y="534"/>
                  </a:cubicBezTo>
                  <a:lnTo>
                    <a:pt x="1402" y="534"/>
                  </a:lnTo>
                  <a:cubicBezTo>
                    <a:pt x="1350" y="480"/>
                    <a:pt x="1291" y="436"/>
                    <a:pt x="1224" y="411"/>
                  </a:cubicBezTo>
                  <a:lnTo>
                    <a:pt x="1224" y="411"/>
                  </a:lnTo>
                  <a:cubicBezTo>
                    <a:pt x="1263" y="373"/>
                    <a:pt x="1308" y="343"/>
                    <a:pt x="1363" y="327"/>
                  </a:cubicBezTo>
                  <a:lnTo>
                    <a:pt x="1363" y="327"/>
                  </a:lnTo>
                  <a:cubicBezTo>
                    <a:pt x="1454" y="301"/>
                    <a:pt x="1553" y="367"/>
                    <a:pt x="1556" y="459"/>
                  </a:cubicBezTo>
                  <a:close/>
                  <a:moveTo>
                    <a:pt x="1791" y="582"/>
                  </a:moveTo>
                  <a:lnTo>
                    <a:pt x="1791" y="582"/>
                  </a:lnTo>
                  <a:cubicBezTo>
                    <a:pt x="1935" y="719"/>
                    <a:pt x="1967" y="1004"/>
                    <a:pt x="1845" y="1161"/>
                  </a:cubicBezTo>
                  <a:lnTo>
                    <a:pt x="1845" y="1161"/>
                  </a:lnTo>
                  <a:cubicBezTo>
                    <a:pt x="1828" y="1145"/>
                    <a:pt x="1808" y="1132"/>
                    <a:pt x="1785" y="1117"/>
                  </a:cubicBezTo>
                  <a:lnTo>
                    <a:pt x="1785" y="1117"/>
                  </a:lnTo>
                  <a:cubicBezTo>
                    <a:pt x="1785" y="1114"/>
                    <a:pt x="1785" y="1112"/>
                    <a:pt x="1784" y="1109"/>
                  </a:cubicBezTo>
                  <a:lnTo>
                    <a:pt x="1784" y="1109"/>
                  </a:lnTo>
                  <a:cubicBezTo>
                    <a:pt x="1775" y="1002"/>
                    <a:pt x="1728" y="893"/>
                    <a:pt x="1650" y="818"/>
                  </a:cubicBezTo>
                  <a:lnTo>
                    <a:pt x="1650" y="818"/>
                  </a:lnTo>
                  <a:cubicBezTo>
                    <a:pt x="1679" y="809"/>
                    <a:pt x="1706" y="800"/>
                    <a:pt x="1734" y="791"/>
                  </a:cubicBezTo>
                  <a:lnTo>
                    <a:pt x="1734" y="791"/>
                  </a:lnTo>
                  <a:cubicBezTo>
                    <a:pt x="1761" y="781"/>
                    <a:pt x="1750" y="739"/>
                    <a:pt x="1722" y="748"/>
                  </a:cubicBezTo>
                  <a:lnTo>
                    <a:pt x="1722" y="748"/>
                  </a:lnTo>
                  <a:cubicBezTo>
                    <a:pt x="1687" y="759"/>
                    <a:pt x="1652" y="771"/>
                    <a:pt x="1616" y="783"/>
                  </a:cubicBezTo>
                  <a:lnTo>
                    <a:pt x="1616" y="783"/>
                  </a:lnTo>
                  <a:cubicBezTo>
                    <a:pt x="1614" y="784"/>
                    <a:pt x="1613" y="785"/>
                    <a:pt x="1611" y="786"/>
                  </a:cubicBezTo>
                  <a:lnTo>
                    <a:pt x="1611" y="786"/>
                  </a:lnTo>
                  <a:cubicBezTo>
                    <a:pt x="1606" y="782"/>
                    <a:pt x="1601" y="778"/>
                    <a:pt x="1596" y="774"/>
                  </a:cubicBezTo>
                  <a:lnTo>
                    <a:pt x="1596" y="774"/>
                  </a:lnTo>
                  <a:cubicBezTo>
                    <a:pt x="1595" y="774"/>
                    <a:pt x="1595" y="773"/>
                    <a:pt x="1594" y="773"/>
                  </a:cubicBezTo>
                  <a:lnTo>
                    <a:pt x="1594" y="773"/>
                  </a:lnTo>
                  <a:cubicBezTo>
                    <a:pt x="1623" y="746"/>
                    <a:pt x="1652" y="719"/>
                    <a:pt x="1681" y="692"/>
                  </a:cubicBezTo>
                  <a:lnTo>
                    <a:pt x="1681" y="692"/>
                  </a:lnTo>
                  <a:cubicBezTo>
                    <a:pt x="1702" y="673"/>
                    <a:pt x="1671" y="642"/>
                    <a:pt x="1650" y="661"/>
                  </a:cubicBezTo>
                  <a:lnTo>
                    <a:pt x="1650" y="661"/>
                  </a:lnTo>
                  <a:cubicBezTo>
                    <a:pt x="1620" y="688"/>
                    <a:pt x="1591" y="715"/>
                    <a:pt x="1561" y="742"/>
                  </a:cubicBezTo>
                  <a:lnTo>
                    <a:pt x="1561" y="742"/>
                  </a:lnTo>
                  <a:cubicBezTo>
                    <a:pt x="1528" y="689"/>
                    <a:pt x="1492" y="636"/>
                    <a:pt x="1452" y="589"/>
                  </a:cubicBezTo>
                  <a:lnTo>
                    <a:pt x="1452" y="589"/>
                  </a:lnTo>
                  <a:cubicBezTo>
                    <a:pt x="1475" y="582"/>
                    <a:pt x="1495" y="571"/>
                    <a:pt x="1518" y="555"/>
                  </a:cubicBezTo>
                  <a:lnTo>
                    <a:pt x="1518" y="555"/>
                  </a:lnTo>
                  <a:cubicBezTo>
                    <a:pt x="1619" y="488"/>
                    <a:pt x="1703" y="499"/>
                    <a:pt x="1791" y="582"/>
                  </a:cubicBezTo>
                  <a:close/>
                  <a:moveTo>
                    <a:pt x="1464" y="1788"/>
                  </a:moveTo>
                  <a:lnTo>
                    <a:pt x="1464" y="1788"/>
                  </a:lnTo>
                  <a:cubicBezTo>
                    <a:pt x="1483" y="1739"/>
                    <a:pt x="1488" y="1687"/>
                    <a:pt x="1477" y="1636"/>
                  </a:cubicBezTo>
                  <a:lnTo>
                    <a:pt x="1477" y="1636"/>
                  </a:lnTo>
                  <a:cubicBezTo>
                    <a:pt x="1510" y="1649"/>
                    <a:pt x="1544" y="1661"/>
                    <a:pt x="1578" y="1674"/>
                  </a:cubicBezTo>
                  <a:lnTo>
                    <a:pt x="1578" y="1674"/>
                  </a:lnTo>
                  <a:cubicBezTo>
                    <a:pt x="1605" y="1684"/>
                    <a:pt x="1616" y="1641"/>
                    <a:pt x="1589" y="1631"/>
                  </a:cubicBezTo>
                  <a:lnTo>
                    <a:pt x="1589" y="1631"/>
                  </a:lnTo>
                  <a:cubicBezTo>
                    <a:pt x="1545" y="1615"/>
                    <a:pt x="1501" y="1598"/>
                    <a:pt x="1457" y="1581"/>
                  </a:cubicBezTo>
                  <a:lnTo>
                    <a:pt x="1457" y="1581"/>
                  </a:lnTo>
                  <a:lnTo>
                    <a:pt x="1457" y="1581"/>
                  </a:lnTo>
                  <a:lnTo>
                    <a:pt x="1457" y="1581"/>
                  </a:lnTo>
                  <a:cubicBezTo>
                    <a:pt x="1502" y="1590"/>
                    <a:pt x="1554" y="1567"/>
                    <a:pt x="1596" y="1532"/>
                  </a:cubicBezTo>
                  <a:lnTo>
                    <a:pt x="1596" y="1532"/>
                  </a:lnTo>
                  <a:cubicBezTo>
                    <a:pt x="1597" y="1535"/>
                    <a:pt x="1597" y="1537"/>
                    <a:pt x="1599" y="1539"/>
                  </a:cubicBezTo>
                  <a:lnTo>
                    <a:pt x="1599" y="1539"/>
                  </a:lnTo>
                  <a:cubicBezTo>
                    <a:pt x="1610" y="1558"/>
                    <a:pt x="1621" y="1577"/>
                    <a:pt x="1633" y="1596"/>
                  </a:cubicBezTo>
                  <a:lnTo>
                    <a:pt x="1633" y="1596"/>
                  </a:lnTo>
                  <a:cubicBezTo>
                    <a:pt x="1647" y="1620"/>
                    <a:pt x="1686" y="1598"/>
                    <a:pt x="1671" y="1573"/>
                  </a:cubicBezTo>
                  <a:lnTo>
                    <a:pt x="1671" y="1573"/>
                  </a:lnTo>
                  <a:cubicBezTo>
                    <a:pt x="1660" y="1554"/>
                    <a:pt x="1648" y="1536"/>
                    <a:pt x="1637" y="1516"/>
                  </a:cubicBezTo>
                  <a:lnTo>
                    <a:pt x="1637" y="1516"/>
                  </a:lnTo>
                  <a:cubicBezTo>
                    <a:pt x="1633" y="1511"/>
                    <a:pt x="1629" y="1508"/>
                    <a:pt x="1624" y="1507"/>
                  </a:cubicBezTo>
                  <a:lnTo>
                    <a:pt x="1624" y="1507"/>
                  </a:lnTo>
                  <a:cubicBezTo>
                    <a:pt x="1709" y="1424"/>
                    <a:pt x="1769" y="1313"/>
                    <a:pt x="1783" y="1197"/>
                  </a:cubicBezTo>
                  <a:lnTo>
                    <a:pt x="1783" y="1197"/>
                  </a:lnTo>
                  <a:cubicBezTo>
                    <a:pt x="2042" y="1392"/>
                    <a:pt x="1709" y="1754"/>
                    <a:pt x="1464" y="1788"/>
                  </a:cubicBezTo>
                  <a:close/>
                  <a:moveTo>
                    <a:pt x="1342" y="1864"/>
                  </a:moveTo>
                  <a:lnTo>
                    <a:pt x="1342" y="1864"/>
                  </a:lnTo>
                  <a:cubicBezTo>
                    <a:pt x="1324" y="1884"/>
                    <a:pt x="1287" y="1911"/>
                    <a:pt x="1244" y="1934"/>
                  </a:cubicBezTo>
                  <a:lnTo>
                    <a:pt x="1244" y="1934"/>
                  </a:lnTo>
                  <a:cubicBezTo>
                    <a:pt x="1244" y="1904"/>
                    <a:pt x="1242" y="1873"/>
                    <a:pt x="1236" y="1843"/>
                  </a:cubicBezTo>
                  <a:lnTo>
                    <a:pt x="1236" y="1843"/>
                  </a:lnTo>
                  <a:cubicBezTo>
                    <a:pt x="1230" y="1815"/>
                    <a:pt x="1187" y="1827"/>
                    <a:pt x="1193" y="1855"/>
                  </a:cubicBezTo>
                  <a:lnTo>
                    <a:pt x="1193" y="1855"/>
                  </a:lnTo>
                  <a:cubicBezTo>
                    <a:pt x="1200" y="1889"/>
                    <a:pt x="1201" y="1922"/>
                    <a:pt x="1198" y="1956"/>
                  </a:cubicBezTo>
                  <a:lnTo>
                    <a:pt x="1198" y="1956"/>
                  </a:lnTo>
                  <a:cubicBezTo>
                    <a:pt x="1182" y="1963"/>
                    <a:pt x="1165" y="1968"/>
                    <a:pt x="1148" y="1972"/>
                  </a:cubicBezTo>
                  <a:lnTo>
                    <a:pt x="1148" y="1972"/>
                  </a:lnTo>
                  <a:cubicBezTo>
                    <a:pt x="1149" y="1963"/>
                    <a:pt x="1149" y="1954"/>
                    <a:pt x="1150" y="1945"/>
                  </a:cubicBezTo>
                  <a:lnTo>
                    <a:pt x="1150" y="1945"/>
                  </a:lnTo>
                  <a:cubicBezTo>
                    <a:pt x="1152" y="1924"/>
                    <a:pt x="1153" y="1904"/>
                    <a:pt x="1154" y="1883"/>
                  </a:cubicBezTo>
                  <a:lnTo>
                    <a:pt x="1154" y="1883"/>
                  </a:lnTo>
                  <a:cubicBezTo>
                    <a:pt x="1156" y="1854"/>
                    <a:pt x="1112" y="1854"/>
                    <a:pt x="1110" y="1883"/>
                  </a:cubicBezTo>
                  <a:lnTo>
                    <a:pt x="1110" y="1883"/>
                  </a:lnTo>
                  <a:cubicBezTo>
                    <a:pt x="1108" y="1904"/>
                    <a:pt x="1107" y="1924"/>
                    <a:pt x="1105" y="1945"/>
                  </a:cubicBezTo>
                  <a:lnTo>
                    <a:pt x="1105" y="1945"/>
                  </a:lnTo>
                  <a:cubicBezTo>
                    <a:pt x="1105" y="1955"/>
                    <a:pt x="1103" y="1967"/>
                    <a:pt x="1102" y="1978"/>
                  </a:cubicBezTo>
                  <a:lnTo>
                    <a:pt x="1102" y="1978"/>
                  </a:lnTo>
                  <a:cubicBezTo>
                    <a:pt x="1060" y="1977"/>
                    <a:pt x="1027" y="1957"/>
                    <a:pt x="1018" y="1903"/>
                  </a:cubicBezTo>
                  <a:lnTo>
                    <a:pt x="1018" y="1903"/>
                  </a:lnTo>
                  <a:cubicBezTo>
                    <a:pt x="1056" y="1874"/>
                    <a:pt x="1087" y="1838"/>
                    <a:pt x="1106" y="1791"/>
                  </a:cubicBezTo>
                  <a:lnTo>
                    <a:pt x="1106" y="1791"/>
                  </a:lnTo>
                  <a:cubicBezTo>
                    <a:pt x="1207" y="1759"/>
                    <a:pt x="1331" y="1697"/>
                    <a:pt x="1396" y="1610"/>
                  </a:cubicBezTo>
                  <a:lnTo>
                    <a:pt x="1396" y="1610"/>
                  </a:lnTo>
                  <a:cubicBezTo>
                    <a:pt x="1441" y="1692"/>
                    <a:pt x="1408" y="1793"/>
                    <a:pt x="1342" y="1864"/>
                  </a:cubicBezTo>
                  <a:lnTo>
                    <a:pt x="457" y="1636"/>
                  </a:lnTo>
                  <a:lnTo>
                    <a:pt x="457" y="1636"/>
                  </a:lnTo>
                  <a:cubicBezTo>
                    <a:pt x="497" y="1640"/>
                    <a:pt x="542" y="1637"/>
                    <a:pt x="591" y="1625"/>
                  </a:cubicBezTo>
                  <a:lnTo>
                    <a:pt x="591" y="1625"/>
                  </a:lnTo>
                  <a:cubicBezTo>
                    <a:pt x="596" y="1624"/>
                    <a:pt x="599" y="1622"/>
                    <a:pt x="603" y="1620"/>
                  </a:cubicBezTo>
                  <a:lnTo>
                    <a:pt x="603" y="1620"/>
                  </a:lnTo>
                  <a:cubicBezTo>
                    <a:pt x="604" y="1622"/>
                    <a:pt x="606" y="1626"/>
                    <a:pt x="607" y="1629"/>
                  </a:cubicBezTo>
                  <a:lnTo>
                    <a:pt x="607" y="1629"/>
                  </a:lnTo>
                  <a:cubicBezTo>
                    <a:pt x="563" y="1650"/>
                    <a:pt x="520" y="1673"/>
                    <a:pt x="479" y="1701"/>
                  </a:cubicBezTo>
                  <a:lnTo>
                    <a:pt x="479" y="1701"/>
                  </a:lnTo>
                  <a:cubicBezTo>
                    <a:pt x="455" y="1716"/>
                    <a:pt x="477" y="1755"/>
                    <a:pt x="502" y="1739"/>
                  </a:cubicBezTo>
                  <a:lnTo>
                    <a:pt x="502" y="1739"/>
                  </a:lnTo>
                  <a:cubicBezTo>
                    <a:pt x="534" y="1717"/>
                    <a:pt x="568" y="1698"/>
                    <a:pt x="603" y="1681"/>
                  </a:cubicBezTo>
                  <a:lnTo>
                    <a:pt x="603" y="1681"/>
                  </a:lnTo>
                  <a:cubicBezTo>
                    <a:pt x="573" y="1709"/>
                    <a:pt x="543" y="1739"/>
                    <a:pt x="514" y="1768"/>
                  </a:cubicBezTo>
                  <a:lnTo>
                    <a:pt x="514" y="1768"/>
                  </a:lnTo>
                  <a:cubicBezTo>
                    <a:pt x="493" y="1788"/>
                    <a:pt x="525" y="1819"/>
                    <a:pt x="546" y="1799"/>
                  </a:cubicBezTo>
                  <a:lnTo>
                    <a:pt x="546" y="1799"/>
                  </a:lnTo>
                  <a:cubicBezTo>
                    <a:pt x="576" y="1769"/>
                    <a:pt x="606" y="1739"/>
                    <a:pt x="637" y="1709"/>
                  </a:cubicBezTo>
                  <a:lnTo>
                    <a:pt x="637" y="1709"/>
                  </a:lnTo>
                  <a:cubicBezTo>
                    <a:pt x="642" y="1704"/>
                    <a:pt x="644" y="1698"/>
                    <a:pt x="643" y="1693"/>
                  </a:cubicBezTo>
                  <a:lnTo>
                    <a:pt x="643" y="1693"/>
                  </a:lnTo>
                  <a:cubicBezTo>
                    <a:pt x="654" y="1708"/>
                    <a:pt x="667" y="1721"/>
                    <a:pt x="681" y="1733"/>
                  </a:cubicBezTo>
                  <a:lnTo>
                    <a:pt x="681" y="1733"/>
                  </a:lnTo>
                  <a:cubicBezTo>
                    <a:pt x="677" y="1737"/>
                    <a:pt x="674" y="1739"/>
                    <a:pt x="672" y="1745"/>
                  </a:cubicBezTo>
                  <a:lnTo>
                    <a:pt x="672" y="1745"/>
                  </a:lnTo>
                  <a:cubicBezTo>
                    <a:pt x="667" y="1761"/>
                    <a:pt x="661" y="1778"/>
                    <a:pt x="655" y="1794"/>
                  </a:cubicBezTo>
                  <a:lnTo>
                    <a:pt x="655" y="1794"/>
                  </a:lnTo>
                  <a:cubicBezTo>
                    <a:pt x="646" y="1821"/>
                    <a:pt x="689" y="1833"/>
                    <a:pt x="698" y="1806"/>
                  </a:cubicBezTo>
                  <a:lnTo>
                    <a:pt x="698" y="1806"/>
                  </a:lnTo>
                  <a:cubicBezTo>
                    <a:pt x="704" y="1790"/>
                    <a:pt x="709" y="1774"/>
                    <a:pt x="714" y="1759"/>
                  </a:cubicBezTo>
                  <a:lnTo>
                    <a:pt x="714" y="1759"/>
                  </a:lnTo>
                  <a:cubicBezTo>
                    <a:pt x="810" y="1820"/>
                    <a:pt x="913" y="1832"/>
                    <a:pt x="1019" y="1813"/>
                  </a:cubicBezTo>
                  <a:lnTo>
                    <a:pt x="1019" y="1813"/>
                  </a:lnTo>
                  <a:cubicBezTo>
                    <a:pt x="864" y="2015"/>
                    <a:pt x="307" y="1897"/>
                    <a:pt x="457" y="1636"/>
                  </a:cubicBezTo>
                  <a:lnTo>
                    <a:pt x="1342" y="1864"/>
                  </a:lnTo>
                  <a:close/>
                  <a:moveTo>
                    <a:pt x="944" y="412"/>
                  </a:moveTo>
                  <a:lnTo>
                    <a:pt x="944" y="412"/>
                  </a:lnTo>
                  <a:cubicBezTo>
                    <a:pt x="911" y="423"/>
                    <a:pt x="866" y="442"/>
                    <a:pt x="818" y="467"/>
                  </a:cubicBezTo>
                  <a:lnTo>
                    <a:pt x="818" y="467"/>
                  </a:lnTo>
                  <a:cubicBezTo>
                    <a:pt x="815" y="447"/>
                    <a:pt x="805" y="430"/>
                    <a:pt x="788" y="418"/>
                  </a:cubicBezTo>
                  <a:lnTo>
                    <a:pt x="788" y="418"/>
                  </a:lnTo>
                  <a:cubicBezTo>
                    <a:pt x="763" y="403"/>
                    <a:pt x="741" y="441"/>
                    <a:pt x="765" y="457"/>
                  </a:cubicBezTo>
                  <a:lnTo>
                    <a:pt x="765" y="457"/>
                  </a:lnTo>
                  <a:cubicBezTo>
                    <a:pt x="773" y="462"/>
                    <a:pt x="777" y="471"/>
                    <a:pt x="775" y="481"/>
                  </a:cubicBezTo>
                  <a:lnTo>
                    <a:pt x="775" y="481"/>
                  </a:lnTo>
                  <a:cubicBezTo>
                    <a:pt x="775" y="484"/>
                    <a:pt x="775" y="487"/>
                    <a:pt x="776" y="490"/>
                  </a:cubicBezTo>
                  <a:lnTo>
                    <a:pt x="776" y="490"/>
                  </a:lnTo>
                  <a:cubicBezTo>
                    <a:pt x="730" y="515"/>
                    <a:pt x="685" y="545"/>
                    <a:pt x="646" y="579"/>
                  </a:cubicBezTo>
                  <a:lnTo>
                    <a:pt x="646" y="579"/>
                  </a:lnTo>
                  <a:cubicBezTo>
                    <a:pt x="646" y="578"/>
                    <a:pt x="644" y="576"/>
                    <a:pt x="644" y="575"/>
                  </a:cubicBezTo>
                  <a:lnTo>
                    <a:pt x="644" y="575"/>
                  </a:lnTo>
                  <a:cubicBezTo>
                    <a:pt x="638" y="453"/>
                    <a:pt x="768" y="377"/>
                    <a:pt x="878" y="363"/>
                  </a:cubicBezTo>
                  <a:lnTo>
                    <a:pt x="878" y="363"/>
                  </a:lnTo>
                  <a:cubicBezTo>
                    <a:pt x="933" y="356"/>
                    <a:pt x="989" y="366"/>
                    <a:pt x="1038" y="389"/>
                  </a:cubicBezTo>
                  <a:lnTo>
                    <a:pt x="1038" y="389"/>
                  </a:lnTo>
                  <a:cubicBezTo>
                    <a:pt x="1008" y="393"/>
                    <a:pt x="977" y="400"/>
                    <a:pt x="944" y="412"/>
                  </a:cubicBezTo>
                  <a:lnTo>
                    <a:pt x="1175" y="1291"/>
                  </a:lnTo>
                  <a:lnTo>
                    <a:pt x="1175" y="1291"/>
                  </a:lnTo>
                  <a:cubicBezTo>
                    <a:pt x="1177" y="1294"/>
                    <a:pt x="1177" y="1294"/>
                    <a:pt x="1175" y="1291"/>
                  </a:cubicBezTo>
                  <a:lnTo>
                    <a:pt x="944" y="412"/>
                  </a:lnTo>
                  <a:close/>
                  <a:moveTo>
                    <a:pt x="1055" y="1128"/>
                  </a:moveTo>
                  <a:lnTo>
                    <a:pt x="1055" y="1128"/>
                  </a:lnTo>
                  <a:cubicBezTo>
                    <a:pt x="1071" y="1133"/>
                    <a:pt x="1087" y="1143"/>
                    <a:pt x="1096" y="1155"/>
                  </a:cubicBezTo>
                  <a:lnTo>
                    <a:pt x="1096" y="1155"/>
                  </a:lnTo>
                  <a:cubicBezTo>
                    <a:pt x="1102" y="1164"/>
                    <a:pt x="1099" y="1173"/>
                    <a:pt x="1092" y="1182"/>
                  </a:cubicBezTo>
                  <a:lnTo>
                    <a:pt x="1092" y="1182"/>
                  </a:lnTo>
                  <a:cubicBezTo>
                    <a:pt x="1080" y="1172"/>
                    <a:pt x="1068" y="1162"/>
                    <a:pt x="1055" y="1152"/>
                  </a:cubicBezTo>
                  <a:lnTo>
                    <a:pt x="1055" y="1152"/>
                  </a:lnTo>
                  <a:cubicBezTo>
                    <a:pt x="1046" y="1144"/>
                    <a:pt x="1033" y="1143"/>
                    <a:pt x="1024" y="1152"/>
                  </a:cubicBezTo>
                  <a:lnTo>
                    <a:pt x="1024" y="1152"/>
                  </a:lnTo>
                  <a:cubicBezTo>
                    <a:pt x="1023" y="1153"/>
                    <a:pt x="1023" y="1154"/>
                    <a:pt x="1022" y="1154"/>
                  </a:cubicBezTo>
                  <a:lnTo>
                    <a:pt x="1022" y="1154"/>
                  </a:lnTo>
                  <a:cubicBezTo>
                    <a:pt x="1007" y="1135"/>
                    <a:pt x="973" y="1156"/>
                    <a:pt x="987" y="1180"/>
                  </a:cubicBezTo>
                  <a:lnTo>
                    <a:pt x="987" y="1180"/>
                  </a:lnTo>
                  <a:cubicBezTo>
                    <a:pt x="998" y="1200"/>
                    <a:pt x="1009" y="1220"/>
                    <a:pt x="1021" y="1241"/>
                  </a:cubicBezTo>
                  <a:lnTo>
                    <a:pt x="1021" y="1241"/>
                  </a:lnTo>
                  <a:cubicBezTo>
                    <a:pt x="998" y="1256"/>
                    <a:pt x="977" y="1273"/>
                    <a:pt x="954" y="1289"/>
                  </a:cubicBezTo>
                  <a:lnTo>
                    <a:pt x="954" y="1289"/>
                  </a:lnTo>
                  <a:cubicBezTo>
                    <a:pt x="957" y="1251"/>
                    <a:pt x="961" y="1212"/>
                    <a:pt x="966" y="1174"/>
                  </a:cubicBezTo>
                  <a:lnTo>
                    <a:pt x="966" y="1174"/>
                  </a:lnTo>
                  <a:cubicBezTo>
                    <a:pt x="969" y="1157"/>
                    <a:pt x="970" y="1116"/>
                    <a:pt x="995" y="1113"/>
                  </a:cubicBezTo>
                  <a:lnTo>
                    <a:pt x="995" y="1113"/>
                  </a:lnTo>
                  <a:cubicBezTo>
                    <a:pt x="1015" y="1111"/>
                    <a:pt x="1038" y="1122"/>
                    <a:pt x="1055" y="1128"/>
                  </a:cubicBezTo>
                  <a:close/>
                  <a:moveTo>
                    <a:pt x="1052" y="1207"/>
                  </a:moveTo>
                  <a:lnTo>
                    <a:pt x="1052" y="1207"/>
                  </a:lnTo>
                  <a:cubicBezTo>
                    <a:pt x="1055" y="1208"/>
                    <a:pt x="1057" y="1210"/>
                    <a:pt x="1060" y="1212"/>
                  </a:cubicBezTo>
                  <a:lnTo>
                    <a:pt x="1060" y="1212"/>
                  </a:lnTo>
                  <a:cubicBezTo>
                    <a:pt x="1058" y="1213"/>
                    <a:pt x="1058" y="1214"/>
                    <a:pt x="1056" y="1214"/>
                  </a:cubicBezTo>
                  <a:lnTo>
                    <a:pt x="1056" y="1214"/>
                  </a:lnTo>
                  <a:cubicBezTo>
                    <a:pt x="1055" y="1212"/>
                    <a:pt x="1054" y="1209"/>
                    <a:pt x="1052" y="1207"/>
                  </a:cubicBezTo>
                  <a:close/>
                  <a:moveTo>
                    <a:pt x="982" y="1429"/>
                  </a:moveTo>
                  <a:lnTo>
                    <a:pt x="982" y="1429"/>
                  </a:lnTo>
                  <a:cubicBezTo>
                    <a:pt x="971" y="1485"/>
                    <a:pt x="836" y="1463"/>
                    <a:pt x="803" y="1446"/>
                  </a:cubicBezTo>
                  <a:lnTo>
                    <a:pt x="803" y="1446"/>
                  </a:lnTo>
                  <a:cubicBezTo>
                    <a:pt x="704" y="1394"/>
                    <a:pt x="815" y="1288"/>
                    <a:pt x="890" y="1231"/>
                  </a:cubicBezTo>
                  <a:lnTo>
                    <a:pt x="890" y="1231"/>
                  </a:lnTo>
                  <a:cubicBezTo>
                    <a:pt x="888" y="1261"/>
                    <a:pt x="887" y="1291"/>
                    <a:pt x="886" y="1316"/>
                  </a:cubicBezTo>
                  <a:lnTo>
                    <a:pt x="886" y="1316"/>
                  </a:lnTo>
                  <a:cubicBezTo>
                    <a:pt x="886" y="1324"/>
                    <a:pt x="888" y="1330"/>
                    <a:pt x="891" y="1335"/>
                  </a:cubicBezTo>
                  <a:lnTo>
                    <a:pt x="891" y="1335"/>
                  </a:lnTo>
                  <a:cubicBezTo>
                    <a:pt x="881" y="1358"/>
                    <a:pt x="872" y="1380"/>
                    <a:pt x="862" y="1402"/>
                  </a:cubicBezTo>
                  <a:lnTo>
                    <a:pt x="862" y="1402"/>
                  </a:lnTo>
                  <a:cubicBezTo>
                    <a:pt x="850" y="1428"/>
                    <a:pt x="889" y="1450"/>
                    <a:pt x="900" y="1425"/>
                  </a:cubicBezTo>
                  <a:lnTo>
                    <a:pt x="900" y="1425"/>
                  </a:lnTo>
                  <a:cubicBezTo>
                    <a:pt x="909" y="1406"/>
                    <a:pt x="916" y="1389"/>
                    <a:pt x="924" y="1371"/>
                  </a:cubicBezTo>
                  <a:lnTo>
                    <a:pt x="924" y="1371"/>
                  </a:lnTo>
                  <a:cubicBezTo>
                    <a:pt x="933" y="1378"/>
                    <a:pt x="945" y="1379"/>
                    <a:pt x="957" y="1370"/>
                  </a:cubicBezTo>
                  <a:lnTo>
                    <a:pt x="957" y="1370"/>
                  </a:lnTo>
                  <a:cubicBezTo>
                    <a:pt x="971" y="1359"/>
                    <a:pt x="985" y="1349"/>
                    <a:pt x="1000" y="1338"/>
                  </a:cubicBezTo>
                  <a:lnTo>
                    <a:pt x="1000" y="1338"/>
                  </a:lnTo>
                  <a:cubicBezTo>
                    <a:pt x="994" y="1368"/>
                    <a:pt x="988" y="1398"/>
                    <a:pt x="982" y="1429"/>
                  </a:cubicBezTo>
                  <a:lnTo>
                    <a:pt x="1263" y="969"/>
                  </a:lnTo>
                  <a:lnTo>
                    <a:pt x="1263" y="969"/>
                  </a:lnTo>
                  <a:cubicBezTo>
                    <a:pt x="1322" y="1048"/>
                    <a:pt x="1375" y="1159"/>
                    <a:pt x="1324" y="1253"/>
                  </a:cubicBezTo>
                  <a:lnTo>
                    <a:pt x="1324" y="1253"/>
                  </a:lnTo>
                  <a:cubicBezTo>
                    <a:pt x="1276" y="1342"/>
                    <a:pt x="1155" y="1383"/>
                    <a:pt x="1060" y="1402"/>
                  </a:cubicBezTo>
                  <a:lnTo>
                    <a:pt x="1060" y="1402"/>
                  </a:lnTo>
                  <a:cubicBezTo>
                    <a:pt x="1065" y="1369"/>
                    <a:pt x="1068" y="1335"/>
                    <a:pt x="1074" y="1308"/>
                  </a:cubicBezTo>
                  <a:lnTo>
                    <a:pt x="1074" y="1308"/>
                  </a:lnTo>
                  <a:cubicBezTo>
                    <a:pt x="1075" y="1299"/>
                    <a:pt x="1074" y="1292"/>
                    <a:pt x="1071" y="1286"/>
                  </a:cubicBezTo>
                  <a:lnTo>
                    <a:pt x="1071" y="1286"/>
                  </a:lnTo>
                  <a:cubicBezTo>
                    <a:pt x="1086" y="1275"/>
                    <a:pt x="1102" y="1264"/>
                    <a:pt x="1117" y="1252"/>
                  </a:cubicBezTo>
                  <a:lnTo>
                    <a:pt x="1117" y="1252"/>
                  </a:lnTo>
                  <a:cubicBezTo>
                    <a:pt x="1120" y="1253"/>
                    <a:pt x="1122" y="1255"/>
                    <a:pt x="1125" y="1256"/>
                  </a:cubicBezTo>
                  <a:lnTo>
                    <a:pt x="1125" y="1256"/>
                  </a:lnTo>
                  <a:cubicBezTo>
                    <a:pt x="1133" y="1261"/>
                    <a:pt x="1141" y="1266"/>
                    <a:pt x="1149" y="1273"/>
                  </a:cubicBezTo>
                  <a:lnTo>
                    <a:pt x="1149" y="1273"/>
                  </a:lnTo>
                  <a:cubicBezTo>
                    <a:pt x="1156" y="1277"/>
                    <a:pt x="1163" y="1282"/>
                    <a:pt x="1169" y="1287"/>
                  </a:cubicBezTo>
                  <a:lnTo>
                    <a:pt x="1169" y="1287"/>
                  </a:lnTo>
                  <a:cubicBezTo>
                    <a:pt x="1171" y="1289"/>
                    <a:pt x="1173" y="1292"/>
                    <a:pt x="1176" y="1294"/>
                  </a:cubicBezTo>
                  <a:lnTo>
                    <a:pt x="1176" y="1294"/>
                  </a:lnTo>
                  <a:cubicBezTo>
                    <a:pt x="1182" y="1297"/>
                    <a:pt x="1187" y="1299"/>
                    <a:pt x="1193" y="1300"/>
                  </a:cubicBezTo>
                  <a:lnTo>
                    <a:pt x="1193" y="1300"/>
                  </a:lnTo>
                  <a:cubicBezTo>
                    <a:pt x="1209" y="1301"/>
                    <a:pt x="1217" y="1285"/>
                    <a:pt x="1215" y="1272"/>
                  </a:cubicBezTo>
                  <a:lnTo>
                    <a:pt x="1215" y="1272"/>
                  </a:lnTo>
                  <a:cubicBezTo>
                    <a:pt x="1212" y="1257"/>
                    <a:pt x="1187" y="1245"/>
                    <a:pt x="1176" y="1237"/>
                  </a:cubicBezTo>
                  <a:lnTo>
                    <a:pt x="1176" y="1237"/>
                  </a:lnTo>
                  <a:cubicBezTo>
                    <a:pt x="1167" y="1231"/>
                    <a:pt x="1157" y="1224"/>
                    <a:pt x="1148" y="1218"/>
                  </a:cubicBezTo>
                  <a:lnTo>
                    <a:pt x="1148" y="1218"/>
                  </a:lnTo>
                  <a:cubicBezTo>
                    <a:pt x="1148" y="1217"/>
                    <a:pt x="1149" y="1217"/>
                    <a:pt x="1149" y="1216"/>
                  </a:cubicBezTo>
                  <a:lnTo>
                    <a:pt x="1149" y="1216"/>
                  </a:lnTo>
                  <a:cubicBezTo>
                    <a:pt x="1175" y="1171"/>
                    <a:pt x="1165" y="1129"/>
                    <a:pt x="1132" y="1099"/>
                  </a:cubicBezTo>
                  <a:lnTo>
                    <a:pt x="1132" y="1099"/>
                  </a:lnTo>
                  <a:cubicBezTo>
                    <a:pt x="1161" y="1072"/>
                    <a:pt x="1190" y="1045"/>
                    <a:pt x="1219" y="1018"/>
                  </a:cubicBezTo>
                  <a:lnTo>
                    <a:pt x="1219" y="1018"/>
                  </a:lnTo>
                  <a:cubicBezTo>
                    <a:pt x="1240" y="999"/>
                    <a:pt x="1209" y="968"/>
                    <a:pt x="1187" y="987"/>
                  </a:cubicBezTo>
                  <a:lnTo>
                    <a:pt x="1187" y="987"/>
                  </a:lnTo>
                  <a:cubicBezTo>
                    <a:pt x="1164" y="1009"/>
                    <a:pt x="1140" y="1031"/>
                    <a:pt x="1116" y="1052"/>
                  </a:cubicBezTo>
                  <a:lnTo>
                    <a:pt x="1116" y="1052"/>
                  </a:lnTo>
                  <a:cubicBezTo>
                    <a:pt x="1131" y="1026"/>
                    <a:pt x="1145" y="1001"/>
                    <a:pt x="1160" y="975"/>
                  </a:cubicBezTo>
                  <a:lnTo>
                    <a:pt x="1160" y="975"/>
                  </a:lnTo>
                  <a:cubicBezTo>
                    <a:pt x="1174" y="950"/>
                    <a:pt x="1136" y="928"/>
                    <a:pt x="1122" y="952"/>
                  </a:cubicBezTo>
                  <a:lnTo>
                    <a:pt x="1122" y="952"/>
                  </a:lnTo>
                  <a:cubicBezTo>
                    <a:pt x="1105" y="982"/>
                    <a:pt x="1088" y="1012"/>
                    <a:pt x="1071" y="1042"/>
                  </a:cubicBezTo>
                  <a:lnTo>
                    <a:pt x="1071" y="1042"/>
                  </a:lnTo>
                  <a:cubicBezTo>
                    <a:pt x="1071" y="1010"/>
                    <a:pt x="1070" y="978"/>
                    <a:pt x="1070" y="946"/>
                  </a:cubicBezTo>
                  <a:lnTo>
                    <a:pt x="1070" y="946"/>
                  </a:lnTo>
                  <a:cubicBezTo>
                    <a:pt x="1070" y="917"/>
                    <a:pt x="1025" y="917"/>
                    <a:pt x="1025" y="946"/>
                  </a:cubicBezTo>
                  <a:lnTo>
                    <a:pt x="1025" y="946"/>
                  </a:lnTo>
                  <a:cubicBezTo>
                    <a:pt x="1026" y="980"/>
                    <a:pt x="1027" y="1015"/>
                    <a:pt x="1027" y="1049"/>
                  </a:cubicBezTo>
                  <a:lnTo>
                    <a:pt x="1027" y="1049"/>
                  </a:lnTo>
                  <a:cubicBezTo>
                    <a:pt x="991" y="1042"/>
                    <a:pt x="955" y="1044"/>
                    <a:pt x="934" y="1070"/>
                  </a:cubicBezTo>
                  <a:lnTo>
                    <a:pt x="934" y="1070"/>
                  </a:lnTo>
                  <a:cubicBezTo>
                    <a:pt x="919" y="1090"/>
                    <a:pt x="909" y="1116"/>
                    <a:pt x="902" y="1143"/>
                  </a:cubicBezTo>
                  <a:lnTo>
                    <a:pt x="902" y="1143"/>
                  </a:lnTo>
                  <a:cubicBezTo>
                    <a:pt x="901" y="1143"/>
                    <a:pt x="900" y="1143"/>
                    <a:pt x="900" y="1144"/>
                  </a:cubicBezTo>
                  <a:lnTo>
                    <a:pt x="900" y="1144"/>
                  </a:lnTo>
                  <a:cubicBezTo>
                    <a:pt x="873" y="1160"/>
                    <a:pt x="842" y="1182"/>
                    <a:pt x="812" y="1208"/>
                  </a:cubicBezTo>
                  <a:lnTo>
                    <a:pt x="812" y="1208"/>
                  </a:lnTo>
                  <a:cubicBezTo>
                    <a:pt x="812" y="1137"/>
                    <a:pt x="834" y="1071"/>
                    <a:pt x="874" y="1008"/>
                  </a:cubicBezTo>
                  <a:lnTo>
                    <a:pt x="874" y="1008"/>
                  </a:lnTo>
                  <a:cubicBezTo>
                    <a:pt x="960" y="874"/>
                    <a:pt x="1159" y="830"/>
                    <a:pt x="1263" y="969"/>
                  </a:cubicBezTo>
                  <a:lnTo>
                    <a:pt x="982" y="1429"/>
                  </a:lnTo>
                  <a:close/>
                  <a:moveTo>
                    <a:pt x="669" y="880"/>
                  </a:moveTo>
                  <a:lnTo>
                    <a:pt x="669" y="880"/>
                  </a:lnTo>
                  <a:cubicBezTo>
                    <a:pt x="700" y="818"/>
                    <a:pt x="745" y="767"/>
                    <a:pt x="795" y="720"/>
                  </a:cubicBezTo>
                  <a:lnTo>
                    <a:pt x="795" y="720"/>
                  </a:lnTo>
                  <a:cubicBezTo>
                    <a:pt x="824" y="694"/>
                    <a:pt x="856" y="672"/>
                    <a:pt x="891" y="654"/>
                  </a:cubicBezTo>
                  <a:lnTo>
                    <a:pt x="891" y="654"/>
                  </a:lnTo>
                  <a:cubicBezTo>
                    <a:pt x="1000" y="590"/>
                    <a:pt x="1021" y="756"/>
                    <a:pt x="1028" y="823"/>
                  </a:cubicBezTo>
                  <a:lnTo>
                    <a:pt x="1028" y="823"/>
                  </a:lnTo>
                  <a:cubicBezTo>
                    <a:pt x="975" y="836"/>
                    <a:pt x="926" y="862"/>
                    <a:pt x="890" y="895"/>
                  </a:cubicBezTo>
                  <a:lnTo>
                    <a:pt x="890" y="895"/>
                  </a:lnTo>
                  <a:cubicBezTo>
                    <a:pt x="881" y="902"/>
                    <a:pt x="873" y="911"/>
                    <a:pt x="864" y="920"/>
                  </a:cubicBezTo>
                  <a:lnTo>
                    <a:pt x="864" y="920"/>
                  </a:lnTo>
                  <a:cubicBezTo>
                    <a:pt x="858" y="896"/>
                    <a:pt x="851" y="873"/>
                    <a:pt x="846" y="850"/>
                  </a:cubicBezTo>
                  <a:lnTo>
                    <a:pt x="846" y="850"/>
                  </a:lnTo>
                  <a:cubicBezTo>
                    <a:pt x="838" y="822"/>
                    <a:pt x="795" y="834"/>
                    <a:pt x="803" y="862"/>
                  </a:cubicBezTo>
                  <a:lnTo>
                    <a:pt x="803" y="862"/>
                  </a:lnTo>
                  <a:cubicBezTo>
                    <a:pt x="810" y="889"/>
                    <a:pt x="818" y="916"/>
                    <a:pt x="825" y="942"/>
                  </a:cubicBezTo>
                  <a:lnTo>
                    <a:pt x="825" y="942"/>
                  </a:lnTo>
                  <a:cubicBezTo>
                    <a:pt x="826" y="948"/>
                    <a:pt x="830" y="952"/>
                    <a:pt x="833" y="955"/>
                  </a:cubicBezTo>
                  <a:lnTo>
                    <a:pt x="833" y="955"/>
                  </a:lnTo>
                  <a:cubicBezTo>
                    <a:pt x="833" y="955"/>
                    <a:pt x="833" y="955"/>
                    <a:pt x="833" y="956"/>
                  </a:cubicBezTo>
                  <a:lnTo>
                    <a:pt x="833" y="956"/>
                  </a:lnTo>
                  <a:lnTo>
                    <a:pt x="833" y="956"/>
                  </a:lnTo>
                  <a:lnTo>
                    <a:pt x="833" y="956"/>
                  </a:lnTo>
                  <a:cubicBezTo>
                    <a:pt x="817" y="938"/>
                    <a:pt x="802" y="921"/>
                    <a:pt x="786" y="904"/>
                  </a:cubicBezTo>
                  <a:lnTo>
                    <a:pt x="786" y="904"/>
                  </a:lnTo>
                  <a:cubicBezTo>
                    <a:pt x="767" y="882"/>
                    <a:pt x="736" y="914"/>
                    <a:pt x="755" y="935"/>
                  </a:cubicBezTo>
                  <a:lnTo>
                    <a:pt x="755" y="935"/>
                  </a:lnTo>
                  <a:cubicBezTo>
                    <a:pt x="770" y="952"/>
                    <a:pt x="786" y="970"/>
                    <a:pt x="801" y="987"/>
                  </a:cubicBezTo>
                  <a:lnTo>
                    <a:pt x="801" y="987"/>
                  </a:lnTo>
                  <a:cubicBezTo>
                    <a:pt x="803" y="989"/>
                    <a:pt x="805" y="991"/>
                    <a:pt x="808" y="992"/>
                  </a:cubicBezTo>
                  <a:lnTo>
                    <a:pt x="808" y="992"/>
                  </a:lnTo>
                  <a:cubicBezTo>
                    <a:pt x="799" y="1007"/>
                    <a:pt x="790" y="1022"/>
                    <a:pt x="783" y="1038"/>
                  </a:cubicBezTo>
                  <a:lnTo>
                    <a:pt x="783" y="1038"/>
                  </a:lnTo>
                  <a:cubicBezTo>
                    <a:pt x="758" y="1026"/>
                    <a:pt x="730" y="1021"/>
                    <a:pt x="703" y="1022"/>
                  </a:cubicBezTo>
                  <a:lnTo>
                    <a:pt x="703" y="1022"/>
                  </a:lnTo>
                  <a:cubicBezTo>
                    <a:pt x="674" y="1024"/>
                    <a:pt x="674" y="1069"/>
                    <a:pt x="703" y="1067"/>
                  </a:cubicBezTo>
                  <a:lnTo>
                    <a:pt x="703" y="1067"/>
                  </a:lnTo>
                  <a:cubicBezTo>
                    <a:pt x="726" y="1065"/>
                    <a:pt x="747" y="1070"/>
                    <a:pt x="767" y="1080"/>
                  </a:cubicBezTo>
                  <a:lnTo>
                    <a:pt x="767" y="1080"/>
                  </a:lnTo>
                  <a:cubicBezTo>
                    <a:pt x="747" y="1139"/>
                    <a:pt x="742" y="1204"/>
                    <a:pt x="750" y="1271"/>
                  </a:cubicBezTo>
                  <a:lnTo>
                    <a:pt x="750" y="1271"/>
                  </a:lnTo>
                  <a:cubicBezTo>
                    <a:pt x="727" y="1302"/>
                    <a:pt x="708" y="1335"/>
                    <a:pt x="702" y="1368"/>
                  </a:cubicBezTo>
                  <a:lnTo>
                    <a:pt x="702" y="1368"/>
                  </a:lnTo>
                  <a:cubicBezTo>
                    <a:pt x="657" y="1379"/>
                    <a:pt x="627" y="1366"/>
                    <a:pt x="608" y="1342"/>
                  </a:cubicBezTo>
                  <a:lnTo>
                    <a:pt x="608" y="1342"/>
                  </a:lnTo>
                  <a:cubicBezTo>
                    <a:pt x="625" y="1333"/>
                    <a:pt x="642" y="1327"/>
                    <a:pt x="661" y="1325"/>
                  </a:cubicBezTo>
                  <a:lnTo>
                    <a:pt x="661" y="1325"/>
                  </a:lnTo>
                  <a:cubicBezTo>
                    <a:pt x="689" y="1322"/>
                    <a:pt x="690" y="1277"/>
                    <a:pt x="661" y="1281"/>
                  </a:cubicBezTo>
                  <a:lnTo>
                    <a:pt x="661" y="1281"/>
                  </a:lnTo>
                  <a:cubicBezTo>
                    <a:pt x="636" y="1283"/>
                    <a:pt x="612" y="1290"/>
                    <a:pt x="589" y="1301"/>
                  </a:cubicBezTo>
                  <a:lnTo>
                    <a:pt x="589" y="1301"/>
                  </a:lnTo>
                  <a:cubicBezTo>
                    <a:pt x="567" y="1224"/>
                    <a:pt x="590" y="1107"/>
                    <a:pt x="597" y="1073"/>
                  </a:cubicBezTo>
                  <a:lnTo>
                    <a:pt x="597" y="1073"/>
                  </a:lnTo>
                  <a:cubicBezTo>
                    <a:pt x="610" y="1005"/>
                    <a:pt x="638" y="941"/>
                    <a:pt x="669" y="880"/>
                  </a:cubicBezTo>
                  <a:lnTo>
                    <a:pt x="630" y="1674"/>
                  </a:lnTo>
                  <a:lnTo>
                    <a:pt x="630" y="1674"/>
                  </a:lnTo>
                  <a:cubicBezTo>
                    <a:pt x="627" y="1673"/>
                    <a:pt x="624" y="1672"/>
                    <a:pt x="620" y="1672"/>
                  </a:cubicBezTo>
                  <a:lnTo>
                    <a:pt x="620" y="1672"/>
                  </a:lnTo>
                  <a:cubicBezTo>
                    <a:pt x="623" y="1671"/>
                    <a:pt x="625" y="1670"/>
                    <a:pt x="627" y="1668"/>
                  </a:cubicBezTo>
                  <a:lnTo>
                    <a:pt x="627" y="1668"/>
                  </a:lnTo>
                  <a:cubicBezTo>
                    <a:pt x="628" y="1671"/>
                    <a:pt x="629" y="1672"/>
                    <a:pt x="630" y="1674"/>
                  </a:cubicBezTo>
                  <a:lnTo>
                    <a:pt x="669" y="880"/>
                  </a:lnTo>
                  <a:close/>
                  <a:moveTo>
                    <a:pt x="948" y="1757"/>
                  </a:moveTo>
                  <a:lnTo>
                    <a:pt x="948" y="1757"/>
                  </a:lnTo>
                  <a:cubicBezTo>
                    <a:pt x="737" y="1778"/>
                    <a:pt x="655" y="1610"/>
                    <a:pt x="628" y="1437"/>
                  </a:cubicBezTo>
                  <a:lnTo>
                    <a:pt x="628" y="1437"/>
                  </a:lnTo>
                  <a:cubicBezTo>
                    <a:pt x="651" y="1442"/>
                    <a:pt x="678" y="1442"/>
                    <a:pt x="709" y="1435"/>
                  </a:cubicBezTo>
                  <a:lnTo>
                    <a:pt x="709" y="1435"/>
                  </a:lnTo>
                  <a:cubicBezTo>
                    <a:pt x="717" y="1453"/>
                    <a:pt x="730" y="1472"/>
                    <a:pt x="749" y="1489"/>
                  </a:cubicBezTo>
                  <a:lnTo>
                    <a:pt x="749" y="1489"/>
                  </a:lnTo>
                  <a:cubicBezTo>
                    <a:pt x="804" y="1538"/>
                    <a:pt x="881" y="1533"/>
                    <a:pt x="950" y="1521"/>
                  </a:cubicBezTo>
                  <a:lnTo>
                    <a:pt x="950" y="1521"/>
                  </a:lnTo>
                  <a:cubicBezTo>
                    <a:pt x="947" y="1543"/>
                    <a:pt x="944" y="1565"/>
                    <a:pt x="942" y="1587"/>
                  </a:cubicBezTo>
                  <a:lnTo>
                    <a:pt x="942" y="1587"/>
                  </a:lnTo>
                  <a:cubicBezTo>
                    <a:pt x="941" y="1598"/>
                    <a:pt x="953" y="1609"/>
                    <a:pt x="964" y="1609"/>
                  </a:cubicBezTo>
                  <a:lnTo>
                    <a:pt x="964" y="1609"/>
                  </a:lnTo>
                  <a:cubicBezTo>
                    <a:pt x="977" y="1609"/>
                    <a:pt x="985" y="1598"/>
                    <a:pt x="987" y="1587"/>
                  </a:cubicBezTo>
                  <a:lnTo>
                    <a:pt x="987" y="1587"/>
                  </a:lnTo>
                  <a:cubicBezTo>
                    <a:pt x="989" y="1562"/>
                    <a:pt x="992" y="1537"/>
                    <a:pt x="995" y="1513"/>
                  </a:cubicBezTo>
                  <a:lnTo>
                    <a:pt x="995" y="1513"/>
                  </a:lnTo>
                  <a:cubicBezTo>
                    <a:pt x="995" y="1512"/>
                    <a:pt x="994" y="1511"/>
                    <a:pt x="994" y="1511"/>
                  </a:cubicBezTo>
                  <a:lnTo>
                    <a:pt x="994" y="1511"/>
                  </a:lnTo>
                  <a:cubicBezTo>
                    <a:pt x="1005" y="1507"/>
                    <a:pt x="1013" y="1500"/>
                    <a:pt x="1021" y="1493"/>
                  </a:cubicBezTo>
                  <a:lnTo>
                    <a:pt x="1021" y="1493"/>
                  </a:lnTo>
                  <a:cubicBezTo>
                    <a:pt x="1034" y="1539"/>
                    <a:pt x="1045" y="1586"/>
                    <a:pt x="1055" y="1632"/>
                  </a:cubicBezTo>
                  <a:lnTo>
                    <a:pt x="1055" y="1632"/>
                  </a:lnTo>
                  <a:cubicBezTo>
                    <a:pt x="1059" y="1648"/>
                    <a:pt x="1082" y="1655"/>
                    <a:pt x="1092" y="1642"/>
                  </a:cubicBezTo>
                  <a:lnTo>
                    <a:pt x="1092" y="1642"/>
                  </a:lnTo>
                  <a:cubicBezTo>
                    <a:pt x="1096" y="1637"/>
                    <a:pt x="1101" y="1632"/>
                    <a:pt x="1105" y="1627"/>
                  </a:cubicBezTo>
                  <a:lnTo>
                    <a:pt x="1105" y="1627"/>
                  </a:lnTo>
                  <a:cubicBezTo>
                    <a:pt x="1118" y="1611"/>
                    <a:pt x="1105" y="1591"/>
                    <a:pt x="1091" y="1589"/>
                  </a:cubicBezTo>
                  <a:lnTo>
                    <a:pt x="1091" y="1589"/>
                  </a:lnTo>
                  <a:cubicBezTo>
                    <a:pt x="1082" y="1548"/>
                    <a:pt x="1071" y="1509"/>
                    <a:pt x="1060" y="1470"/>
                  </a:cubicBezTo>
                  <a:lnTo>
                    <a:pt x="1060" y="1470"/>
                  </a:lnTo>
                  <a:cubicBezTo>
                    <a:pt x="1065" y="1469"/>
                    <a:pt x="1070" y="1467"/>
                    <a:pt x="1075" y="1467"/>
                  </a:cubicBezTo>
                  <a:lnTo>
                    <a:pt x="1075" y="1467"/>
                  </a:lnTo>
                  <a:cubicBezTo>
                    <a:pt x="1075" y="1471"/>
                    <a:pt x="1077" y="1476"/>
                    <a:pt x="1081" y="1479"/>
                  </a:cubicBezTo>
                  <a:lnTo>
                    <a:pt x="1081" y="1479"/>
                  </a:lnTo>
                  <a:cubicBezTo>
                    <a:pt x="1107" y="1501"/>
                    <a:pt x="1128" y="1527"/>
                    <a:pt x="1144" y="1557"/>
                  </a:cubicBezTo>
                  <a:lnTo>
                    <a:pt x="1144" y="1557"/>
                  </a:lnTo>
                  <a:cubicBezTo>
                    <a:pt x="1157" y="1582"/>
                    <a:pt x="1196" y="1560"/>
                    <a:pt x="1182" y="1535"/>
                  </a:cubicBezTo>
                  <a:lnTo>
                    <a:pt x="1182" y="1535"/>
                  </a:lnTo>
                  <a:cubicBezTo>
                    <a:pt x="1166" y="1505"/>
                    <a:pt x="1145" y="1479"/>
                    <a:pt x="1121" y="1456"/>
                  </a:cubicBezTo>
                  <a:lnTo>
                    <a:pt x="1121" y="1456"/>
                  </a:lnTo>
                  <a:cubicBezTo>
                    <a:pt x="1163" y="1444"/>
                    <a:pt x="1206" y="1428"/>
                    <a:pt x="1247" y="1407"/>
                  </a:cubicBezTo>
                  <a:lnTo>
                    <a:pt x="1247" y="1407"/>
                  </a:lnTo>
                  <a:cubicBezTo>
                    <a:pt x="1249" y="1410"/>
                    <a:pt x="1252" y="1414"/>
                    <a:pt x="1256" y="1416"/>
                  </a:cubicBezTo>
                  <a:lnTo>
                    <a:pt x="1256" y="1416"/>
                  </a:lnTo>
                  <a:cubicBezTo>
                    <a:pt x="1499" y="1591"/>
                    <a:pt x="1075" y="1744"/>
                    <a:pt x="948" y="1757"/>
                  </a:cubicBezTo>
                  <a:lnTo>
                    <a:pt x="1613" y="871"/>
                  </a:lnTo>
                  <a:lnTo>
                    <a:pt x="1613" y="871"/>
                  </a:lnTo>
                  <a:cubicBezTo>
                    <a:pt x="1669" y="920"/>
                    <a:pt x="1691" y="1003"/>
                    <a:pt x="1710" y="1071"/>
                  </a:cubicBezTo>
                  <a:lnTo>
                    <a:pt x="1710" y="1071"/>
                  </a:lnTo>
                  <a:cubicBezTo>
                    <a:pt x="1714" y="1087"/>
                    <a:pt x="1717" y="1102"/>
                    <a:pt x="1719" y="1117"/>
                  </a:cubicBezTo>
                  <a:lnTo>
                    <a:pt x="1719" y="1117"/>
                  </a:lnTo>
                  <a:cubicBezTo>
                    <a:pt x="1669" y="1113"/>
                    <a:pt x="1619" y="1116"/>
                    <a:pt x="1568" y="1124"/>
                  </a:cubicBezTo>
                  <a:lnTo>
                    <a:pt x="1568" y="1124"/>
                  </a:lnTo>
                  <a:cubicBezTo>
                    <a:pt x="1540" y="1128"/>
                    <a:pt x="1552" y="1171"/>
                    <a:pt x="1580" y="1167"/>
                  </a:cubicBezTo>
                  <a:lnTo>
                    <a:pt x="1580" y="1167"/>
                  </a:lnTo>
                  <a:cubicBezTo>
                    <a:pt x="1627" y="1159"/>
                    <a:pt x="1674" y="1158"/>
                    <a:pt x="1721" y="1162"/>
                  </a:cubicBezTo>
                  <a:lnTo>
                    <a:pt x="1721" y="1162"/>
                  </a:lnTo>
                  <a:cubicBezTo>
                    <a:pt x="1720" y="1178"/>
                    <a:pt x="1719" y="1194"/>
                    <a:pt x="1715" y="1210"/>
                  </a:cubicBezTo>
                  <a:lnTo>
                    <a:pt x="1715" y="1210"/>
                  </a:lnTo>
                  <a:cubicBezTo>
                    <a:pt x="1699" y="1207"/>
                    <a:pt x="1680" y="1210"/>
                    <a:pt x="1665" y="1213"/>
                  </a:cubicBezTo>
                  <a:lnTo>
                    <a:pt x="1665" y="1213"/>
                  </a:lnTo>
                  <a:cubicBezTo>
                    <a:pt x="1640" y="1217"/>
                    <a:pt x="1617" y="1224"/>
                    <a:pt x="1594" y="1235"/>
                  </a:cubicBezTo>
                  <a:lnTo>
                    <a:pt x="1594" y="1235"/>
                  </a:lnTo>
                  <a:cubicBezTo>
                    <a:pt x="1569" y="1248"/>
                    <a:pt x="1591" y="1286"/>
                    <a:pt x="1616" y="1274"/>
                  </a:cubicBezTo>
                  <a:lnTo>
                    <a:pt x="1616" y="1274"/>
                  </a:lnTo>
                  <a:cubicBezTo>
                    <a:pt x="1633" y="1266"/>
                    <a:pt x="1650" y="1261"/>
                    <a:pt x="1668" y="1256"/>
                  </a:cubicBezTo>
                  <a:lnTo>
                    <a:pt x="1668" y="1256"/>
                  </a:lnTo>
                  <a:cubicBezTo>
                    <a:pt x="1677" y="1255"/>
                    <a:pt x="1687" y="1254"/>
                    <a:pt x="1696" y="1254"/>
                  </a:cubicBezTo>
                  <a:lnTo>
                    <a:pt x="1696" y="1254"/>
                  </a:lnTo>
                  <a:cubicBezTo>
                    <a:pt x="1697" y="1254"/>
                    <a:pt x="1699" y="1254"/>
                    <a:pt x="1701" y="1254"/>
                  </a:cubicBezTo>
                  <a:lnTo>
                    <a:pt x="1701" y="1254"/>
                  </a:lnTo>
                  <a:cubicBezTo>
                    <a:pt x="1701" y="1256"/>
                    <a:pt x="1701" y="1257"/>
                    <a:pt x="1702" y="1259"/>
                  </a:cubicBezTo>
                  <a:lnTo>
                    <a:pt x="1702" y="1259"/>
                  </a:lnTo>
                  <a:cubicBezTo>
                    <a:pt x="1691" y="1289"/>
                    <a:pt x="1677" y="1319"/>
                    <a:pt x="1659" y="1349"/>
                  </a:cubicBezTo>
                  <a:lnTo>
                    <a:pt x="1659" y="1349"/>
                  </a:lnTo>
                  <a:cubicBezTo>
                    <a:pt x="1653" y="1358"/>
                    <a:pt x="1611" y="1422"/>
                    <a:pt x="1564" y="1467"/>
                  </a:cubicBezTo>
                  <a:lnTo>
                    <a:pt x="1564" y="1467"/>
                  </a:lnTo>
                  <a:cubicBezTo>
                    <a:pt x="1545" y="1436"/>
                    <a:pt x="1530" y="1404"/>
                    <a:pt x="1520" y="1368"/>
                  </a:cubicBezTo>
                  <a:lnTo>
                    <a:pt x="1520" y="1368"/>
                  </a:lnTo>
                  <a:cubicBezTo>
                    <a:pt x="1513" y="1340"/>
                    <a:pt x="1470" y="1352"/>
                    <a:pt x="1478" y="1379"/>
                  </a:cubicBezTo>
                  <a:lnTo>
                    <a:pt x="1478" y="1379"/>
                  </a:lnTo>
                  <a:cubicBezTo>
                    <a:pt x="1489" y="1421"/>
                    <a:pt x="1506" y="1460"/>
                    <a:pt x="1530" y="1496"/>
                  </a:cubicBezTo>
                  <a:lnTo>
                    <a:pt x="1530" y="1496"/>
                  </a:lnTo>
                  <a:cubicBezTo>
                    <a:pt x="1500" y="1516"/>
                    <a:pt x="1472" y="1523"/>
                    <a:pt x="1452" y="1500"/>
                  </a:cubicBezTo>
                  <a:lnTo>
                    <a:pt x="1452" y="1500"/>
                  </a:lnTo>
                  <a:cubicBezTo>
                    <a:pt x="1441" y="1462"/>
                    <a:pt x="1431" y="1424"/>
                    <a:pt x="1419" y="1385"/>
                  </a:cubicBezTo>
                  <a:lnTo>
                    <a:pt x="1419" y="1385"/>
                  </a:lnTo>
                  <a:cubicBezTo>
                    <a:pt x="1412" y="1357"/>
                    <a:pt x="1369" y="1369"/>
                    <a:pt x="1377" y="1396"/>
                  </a:cubicBezTo>
                  <a:lnTo>
                    <a:pt x="1377" y="1396"/>
                  </a:lnTo>
                  <a:cubicBezTo>
                    <a:pt x="1383" y="1417"/>
                    <a:pt x="1388" y="1438"/>
                    <a:pt x="1394" y="1459"/>
                  </a:cubicBezTo>
                  <a:lnTo>
                    <a:pt x="1394" y="1459"/>
                  </a:lnTo>
                  <a:cubicBezTo>
                    <a:pt x="1370" y="1424"/>
                    <a:pt x="1335" y="1394"/>
                    <a:pt x="1306" y="1371"/>
                  </a:cubicBezTo>
                  <a:lnTo>
                    <a:pt x="1306" y="1371"/>
                  </a:lnTo>
                  <a:cubicBezTo>
                    <a:pt x="1350" y="1339"/>
                    <a:pt x="1384" y="1299"/>
                    <a:pt x="1401" y="1249"/>
                  </a:cubicBezTo>
                  <a:lnTo>
                    <a:pt x="1401" y="1249"/>
                  </a:lnTo>
                  <a:cubicBezTo>
                    <a:pt x="1425" y="1176"/>
                    <a:pt x="1409" y="1093"/>
                    <a:pt x="1373" y="1018"/>
                  </a:cubicBezTo>
                  <a:lnTo>
                    <a:pt x="1373" y="1018"/>
                  </a:lnTo>
                  <a:cubicBezTo>
                    <a:pt x="1399" y="1000"/>
                    <a:pt x="1426" y="982"/>
                    <a:pt x="1453" y="965"/>
                  </a:cubicBezTo>
                  <a:lnTo>
                    <a:pt x="1453" y="965"/>
                  </a:lnTo>
                  <a:cubicBezTo>
                    <a:pt x="1477" y="949"/>
                    <a:pt x="1455" y="911"/>
                    <a:pt x="1431" y="927"/>
                  </a:cubicBezTo>
                  <a:lnTo>
                    <a:pt x="1431" y="927"/>
                  </a:lnTo>
                  <a:cubicBezTo>
                    <a:pt x="1404" y="943"/>
                    <a:pt x="1378" y="961"/>
                    <a:pt x="1351" y="978"/>
                  </a:cubicBezTo>
                  <a:lnTo>
                    <a:pt x="1351" y="978"/>
                  </a:lnTo>
                  <a:cubicBezTo>
                    <a:pt x="1340" y="961"/>
                    <a:pt x="1328" y="943"/>
                    <a:pt x="1316" y="928"/>
                  </a:cubicBezTo>
                  <a:lnTo>
                    <a:pt x="1316" y="928"/>
                  </a:lnTo>
                  <a:cubicBezTo>
                    <a:pt x="1402" y="847"/>
                    <a:pt x="1506" y="773"/>
                    <a:pt x="1613" y="871"/>
                  </a:cubicBezTo>
                  <a:lnTo>
                    <a:pt x="948" y="1757"/>
                  </a:lnTo>
                  <a:close/>
                  <a:moveTo>
                    <a:pt x="1247" y="620"/>
                  </a:moveTo>
                  <a:lnTo>
                    <a:pt x="1247" y="620"/>
                  </a:lnTo>
                  <a:cubicBezTo>
                    <a:pt x="1267" y="589"/>
                    <a:pt x="1287" y="557"/>
                    <a:pt x="1307" y="526"/>
                  </a:cubicBezTo>
                  <a:lnTo>
                    <a:pt x="1307" y="526"/>
                  </a:lnTo>
                  <a:cubicBezTo>
                    <a:pt x="1380" y="588"/>
                    <a:pt x="1440" y="675"/>
                    <a:pt x="1488" y="750"/>
                  </a:cubicBezTo>
                  <a:lnTo>
                    <a:pt x="1488" y="750"/>
                  </a:lnTo>
                  <a:cubicBezTo>
                    <a:pt x="1406" y="760"/>
                    <a:pt x="1327" y="826"/>
                    <a:pt x="1271" y="879"/>
                  </a:cubicBezTo>
                  <a:lnTo>
                    <a:pt x="1271" y="879"/>
                  </a:lnTo>
                  <a:cubicBezTo>
                    <a:pt x="1262" y="871"/>
                    <a:pt x="1254" y="863"/>
                    <a:pt x="1244" y="856"/>
                  </a:cubicBezTo>
                  <a:lnTo>
                    <a:pt x="1244" y="856"/>
                  </a:lnTo>
                  <a:cubicBezTo>
                    <a:pt x="1217" y="834"/>
                    <a:pt x="1184" y="822"/>
                    <a:pt x="1150" y="816"/>
                  </a:cubicBezTo>
                  <a:lnTo>
                    <a:pt x="1150" y="816"/>
                  </a:lnTo>
                  <a:cubicBezTo>
                    <a:pt x="1159" y="776"/>
                    <a:pt x="1167" y="737"/>
                    <a:pt x="1176" y="697"/>
                  </a:cubicBezTo>
                  <a:lnTo>
                    <a:pt x="1176" y="697"/>
                  </a:lnTo>
                  <a:cubicBezTo>
                    <a:pt x="1182" y="669"/>
                    <a:pt x="1139" y="657"/>
                    <a:pt x="1133" y="685"/>
                  </a:cubicBezTo>
                  <a:lnTo>
                    <a:pt x="1133" y="685"/>
                  </a:lnTo>
                  <a:cubicBezTo>
                    <a:pt x="1123" y="728"/>
                    <a:pt x="1115" y="770"/>
                    <a:pt x="1105" y="813"/>
                  </a:cubicBezTo>
                  <a:lnTo>
                    <a:pt x="1105" y="813"/>
                  </a:lnTo>
                  <a:cubicBezTo>
                    <a:pt x="1101" y="813"/>
                    <a:pt x="1098" y="813"/>
                    <a:pt x="1093" y="813"/>
                  </a:cubicBezTo>
                  <a:lnTo>
                    <a:pt x="1093" y="813"/>
                  </a:lnTo>
                  <a:cubicBezTo>
                    <a:pt x="1083" y="729"/>
                    <a:pt x="1053" y="564"/>
                    <a:pt x="957" y="564"/>
                  </a:cubicBezTo>
                  <a:lnTo>
                    <a:pt x="957" y="564"/>
                  </a:lnTo>
                  <a:cubicBezTo>
                    <a:pt x="823" y="564"/>
                    <a:pt x="700" y="711"/>
                    <a:pt x="634" y="809"/>
                  </a:cubicBezTo>
                  <a:lnTo>
                    <a:pt x="634" y="809"/>
                  </a:lnTo>
                  <a:cubicBezTo>
                    <a:pt x="634" y="810"/>
                    <a:pt x="634" y="810"/>
                    <a:pt x="633" y="810"/>
                  </a:cubicBezTo>
                  <a:lnTo>
                    <a:pt x="633" y="810"/>
                  </a:lnTo>
                  <a:cubicBezTo>
                    <a:pt x="505" y="644"/>
                    <a:pt x="964" y="472"/>
                    <a:pt x="1042" y="452"/>
                  </a:cubicBezTo>
                  <a:lnTo>
                    <a:pt x="1042" y="452"/>
                  </a:lnTo>
                  <a:cubicBezTo>
                    <a:pt x="1069" y="444"/>
                    <a:pt x="1095" y="442"/>
                    <a:pt x="1119" y="443"/>
                  </a:cubicBezTo>
                  <a:lnTo>
                    <a:pt x="1119" y="443"/>
                  </a:lnTo>
                  <a:cubicBezTo>
                    <a:pt x="1121" y="444"/>
                    <a:pt x="1122" y="444"/>
                    <a:pt x="1123" y="445"/>
                  </a:cubicBezTo>
                  <a:lnTo>
                    <a:pt x="1123" y="445"/>
                  </a:lnTo>
                  <a:cubicBezTo>
                    <a:pt x="1123" y="448"/>
                    <a:pt x="1124" y="452"/>
                    <a:pt x="1125" y="454"/>
                  </a:cubicBezTo>
                  <a:lnTo>
                    <a:pt x="1125" y="454"/>
                  </a:lnTo>
                  <a:cubicBezTo>
                    <a:pt x="1119" y="503"/>
                    <a:pt x="1113" y="552"/>
                    <a:pt x="1107" y="601"/>
                  </a:cubicBezTo>
                  <a:lnTo>
                    <a:pt x="1107" y="601"/>
                  </a:lnTo>
                  <a:cubicBezTo>
                    <a:pt x="1103" y="629"/>
                    <a:pt x="1147" y="629"/>
                    <a:pt x="1151" y="601"/>
                  </a:cubicBezTo>
                  <a:lnTo>
                    <a:pt x="1151" y="601"/>
                  </a:lnTo>
                  <a:cubicBezTo>
                    <a:pt x="1157" y="558"/>
                    <a:pt x="1162" y="515"/>
                    <a:pt x="1167" y="473"/>
                  </a:cubicBezTo>
                  <a:lnTo>
                    <a:pt x="1167" y="473"/>
                  </a:lnTo>
                  <a:cubicBezTo>
                    <a:pt x="1171" y="470"/>
                    <a:pt x="1174" y="468"/>
                    <a:pt x="1177" y="464"/>
                  </a:cubicBezTo>
                  <a:lnTo>
                    <a:pt x="1177" y="464"/>
                  </a:lnTo>
                  <a:cubicBezTo>
                    <a:pt x="1179" y="461"/>
                    <a:pt x="1182" y="458"/>
                    <a:pt x="1185" y="455"/>
                  </a:cubicBezTo>
                  <a:lnTo>
                    <a:pt x="1185" y="455"/>
                  </a:lnTo>
                  <a:cubicBezTo>
                    <a:pt x="1215" y="464"/>
                    <a:pt x="1244" y="480"/>
                    <a:pt x="1272" y="499"/>
                  </a:cubicBezTo>
                  <a:lnTo>
                    <a:pt x="1272" y="499"/>
                  </a:lnTo>
                  <a:cubicBezTo>
                    <a:pt x="1251" y="532"/>
                    <a:pt x="1230" y="565"/>
                    <a:pt x="1209" y="598"/>
                  </a:cubicBezTo>
                  <a:lnTo>
                    <a:pt x="1209" y="598"/>
                  </a:lnTo>
                  <a:cubicBezTo>
                    <a:pt x="1193" y="622"/>
                    <a:pt x="1232" y="644"/>
                    <a:pt x="1247" y="620"/>
                  </a:cubicBezTo>
                  <a:lnTo>
                    <a:pt x="358" y="1271"/>
                  </a:lnTo>
                  <a:lnTo>
                    <a:pt x="358" y="1271"/>
                  </a:lnTo>
                  <a:cubicBezTo>
                    <a:pt x="318" y="1274"/>
                    <a:pt x="278" y="1280"/>
                    <a:pt x="240" y="1288"/>
                  </a:cubicBezTo>
                  <a:lnTo>
                    <a:pt x="240" y="1288"/>
                  </a:lnTo>
                  <a:cubicBezTo>
                    <a:pt x="239" y="1282"/>
                    <a:pt x="238" y="1276"/>
                    <a:pt x="238" y="1271"/>
                  </a:cubicBezTo>
                  <a:lnTo>
                    <a:pt x="238" y="1271"/>
                  </a:lnTo>
                  <a:cubicBezTo>
                    <a:pt x="248" y="1274"/>
                    <a:pt x="260" y="1276"/>
                    <a:pt x="270" y="1278"/>
                  </a:cubicBezTo>
                  <a:lnTo>
                    <a:pt x="270" y="1278"/>
                  </a:lnTo>
                  <a:cubicBezTo>
                    <a:pt x="298" y="1284"/>
                    <a:pt x="310" y="1241"/>
                    <a:pt x="282" y="1235"/>
                  </a:cubicBezTo>
                  <a:lnTo>
                    <a:pt x="282" y="1235"/>
                  </a:lnTo>
                  <a:cubicBezTo>
                    <a:pt x="267" y="1232"/>
                    <a:pt x="251" y="1228"/>
                    <a:pt x="236" y="1225"/>
                  </a:cubicBezTo>
                  <a:lnTo>
                    <a:pt x="236" y="1225"/>
                  </a:lnTo>
                  <a:cubicBezTo>
                    <a:pt x="236" y="1211"/>
                    <a:pt x="237" y="1197"/>
                    <a:pt x="238" y="1182"/>
                  </a:cubicBezTo>
                  <a:lnTo>
                    <a:pt x="238" y="1182"/>
                  </a:lnTo>
                  <a:cubicBezTo>
                    <a:pt x="267" y="1192"/>
                    <a:pt x="296" y="1200"/>
                    <a:pt x="328" y="1205"/>
                  </a:cubicBezTo>
                  <a:lnTo>
                    <a:pt x="328" y="1205"/>
                  </a:lnTo>
                  <a:cubicBezTo>
                    <a:pt x="355" y="1209"/>
                    <a:pt x="368" y="1167"/>
                    <a:pt x="339" y="1162"/>
                  </a:cubicBezTo>
                  <a:lnTo>
                    <a:pt x="339" y="1162"/>
                  </a:lnTo>
                  <a:cubicBezTo>
                    <a:pt x="306" y="1157"/>
                    <a:pt x="274" y="1149"/>
                    <a:pt x="242" y="1137"/>
                  </a:cubicBezTo>
                  <a:lnTo>
                    <a:pt x="242" y="1137"/>
                  </a:lnTo>
                  <a:cubicBezTo>
                    <a:pt x="268" y="952"/>
                    <a:pt x="374" y="776"/>
                    <a:pt x="542" y="768"/>
                  </a:cubicBezTo>
                  <a:lnTo>
                    <a:pt x="542" y="768"/>
                  </a:lnTo>
                  <a:cubicBezTo>
                    <a:pt x="546" y="803"/>
                    <a:pt x="564" y="837"/>
                    <a:pt x="600" y="872"/>
                  </a:cubicBezTo>
                  <a:lnTo>
                    <a:pt x="600" y="872"/>
                  </a:lnTo>
                  <a:cubicBezTo>
                    <a:pt x="589" y="896"/>
                    <a:pt x="579" y="923"/>
                    <a:pt x="570" y="952"/>
                  </a:cubicBezTo>
                  <a:lnTo>
                    <a:pt x="570" y="952"/>
                  </a:lnTo>
                  <a:cubicBezTo>
                    <a:pt x="541" y="927"/>
                    <a:pt x="509" y="905"/>
                    <a:pt x="475" y="888"/>
                  </a:cubicBezTo>
                  <a:lnTo>
                    <a:pt x="475" y="888"/>
                  </a:lnTo>
                  <a:cubicBezTo>
                    <a:pt x="449" y="876"/>
                    <a:pt x="426" y="914"/>
                    <a:pt x="452" y="927"/>
                  </a:cubicBezTo>
                  <a:lnTo>
                    <a:pt x="452" y="927"/>
                  </a:lnTo>
                  <a:cubicBezTo>
                    <a:pt x="488" y="944"/>
                    <a:pt x="520" y="966"/>
                    <a:pt x="549" y="993"/>
                  </a:cubicBezTo>
                  <a:lnTo>
                    <a:pt x="549" y="993"/>
                  </a:lnTo>
                  <a:cubicBezTo>
                    <a:pt x="551" y="995"/>
                    <a:pt x="554" y="996"/>
                    <a:pt x="556" y="997"/>
                  </a:cubicBezTo>
                  <a:lnTo>
                    <a:pt x="556" y="997"/>
                  </a:lnTo>
                  <a:cubicBezTo>
                    <a:pt x="554" y="1005"/>
                    <a:pt x="551" y="1013"/>
                    <a:pt x="549" y="1022"/>
                  </a:cubicBezTo>
                  <a:lnTo>
                    <a:pt x="549" y="1022"/>
                  </a:lnTo>
                  <a:cubicBezTo>
                    <a:pt x="518" y="1013"/>
                    <a:pt x="486" y="1005"/>
                    <a:pt x="455" y="997"/>
                  </a:cubicBezTo>
                  <a:lnTo>
                    <a:pt x="455" y="997"/>
                  </a:lnTo>
                  <a:cubicBezTo>
                    <a:pt x="427" y="990"/>
                    <a:pt x="415" y="1033"/>
                    <a:pt x="443" y="1040"/>
                  </a:cubicBezTo>
                  <a:lnTo>
                    <a:pt x="443" y="1040"/>
                  </a:lnTo>
                  <a:cubicBezTo>
                    <a:pt x="475" y="1048"/>
                    <a:pt x="507" y="1056"/>
                    <a:pt x="539" y="1064"/>
                  </a:cubicBezTo>
                  <a:lnTo>
                    <a:pt x="539" y="1064"/>
                  </a:lnTo>
                  <a:cubicBezTo>
                    <a:pt x="536" y="1076"/>
                    <a:pt x="534" y="1088"/>
                    <a:pt x="532" y="1099"/>
                  </a:cubicBezTo>
                  <a:lnTo>
                    <a:pt x="532" y="1099"/>
                  </a:lnTo>
                  <a:cubicBezTo>
                    <a:pt x="531" y="1099"/>
                    <a:pt x="531" y="1099"/>
                    <a:pt x="530" y="1099"/>
                  </a:cubicBezTo>
                  <a:lnTo>
                    <a:pt x="530" y="1099"/>
                  </a:lnTo>
                  <a:cubicBezTo>
                    <a:pt x="506" y="1099"/>
                    <a:pt x="481" y="1100"/>
                    <a:pt x="456" y="1100"/>
                  </a:cubicBezTo>
                  <a:lnTo>
                    <a:pt x="456" y="1100"/>
                  </a:lnTo>
                  <a:cubicBezTo>
                    <a:pt x="427" y="1100"/>
                    <a:pt x="427" y="1144"/>
                    <a:pt x="456" y="1144"/>
                  </a:cubicBezTo>
                  <a:lnTo>
                    <a:pt x="456" y="1144"/>
                  </a:lnTo>
                  <a:cubicBezTo>
                    <a:pt x="479" y="1144"/>
                    <a:pt x="502" y="1144"/>
                    <a:pt x="525" y="1143"/>
                  </a:cubicBezTo>
                  <a:lnTo>
                    <a:pt x="525" y="1143"/>
                  </a:lnTo>
                  <a:cubicBezTo>
                    <a:pt x="516" y="1213"/>
                    <a:pt x="515" y="1280"/>
                    <a:pt x="530" y="1333"/>
                  </a:cubicBezTo>
                  <a:lnTo>
                    <a:pt x="530" y="1333"/>
                  </a:lnTo>
                  <a:cubicBezTo>
                    <a:pt x="477" y="1344"/>
                    <a:pt x="426" y="1358"/>
                    <a:pt x="377" y="1377"/>
                  </a:cubicBezTo>
                  <a:lnTo>
                    <a:pt x="377" y="1377"/>
                  </a:lnTo>
                  <a:cubicBezTo>
                    <a:pt x="350" y="1386"/>
                    <a:pt x="362" y="1430"/>
                    <a:pt x="389" y="1419"/>
                  </a:cubicBezTo>
                  <a:lnTo>
                    <a:pt x="389" y="1419"/>
                  </a:lnTo>
                  <a:cubicBezTo>
                    <a:pt x="437" y="1401"/>
                    <a:pt x="487" y="1387"/>
                    <a:pt x="538" y="1376"/>
                  </a:cubicBezTo>
                  <a:lnTo>
                    <a:pt x="538" y="1376"/>
                  </a:lnTo>
                  <a:cubicBezTo>
                    <a:pt x="508" y="1399"/>
                    <a:pt x="477" y="1422"/>
                    <a:pt x="446" y="1446"/>
                  </a:cubicBezTo>
                  <a:lnTo>
                    <a:pt x="446" y="1446"/>
                  </a:lnTo>
                  <a:cubicBezTo>
                    <a:pt x="423" y="1463"/>
                    <a:pt x="446" y="1501"/>
                    <a:pt x="469" y="1484"/>
                  </a:cubicBezTo>
                  <a:lnTo>
                    <a:pt x="469" y="1484"/>
                  </a:lnTo>
                  <a:cubicBezTo>
                    <a:pt x="503" y="1459"/>
                    <a:pt x="537" y="1433"/>
                    <a:pt x="570" y="1407"/>
                  </a:cubicBezTo>
                  <a:lnTo>
                    <a:pt x="570" y="1407"/>
                  </a:lnTo>
                  <a:cubicBezTo>
                    <a:pt x="571" y="1408"/>
                    <a:pt x="571" y="1409"/>
                    <a:pt x="572" y="1409"/>
                  </a:cubicBezTo>
                  <a:lnTo>
                    <a:pt x="572" y="1409"/>
                  </a:lnTo>
                  <a:cubicBezTo>
                    <a:pt x="564" y="1416"/>
                    <a:pt x="560" y="1426"/>
                    <a:pt x="561" y="1439"/>
                  </a:cubicBezTo>
                  <a:lnTo>
                    <a:pt x="561" y="1439"/>
                  </a:lnTo>
                  <a:cubicBezTo>
                    <a:pt x="567" y="1479"/>
                    <a:pt x="573" y="1520"/>
                    <a:pt x="584" y="1560"/>
                  </a:cubicBezTo>
                  <a:lnTo>
                    <a:pt x="584" y="1560"/>
                  </a:lnTo>
                  <a:cubicBezTo>
                    <a:pt x="580" y="1560"/>
                    <a:pt x="577" y="1560"/>
                    <a:pt x="573" y="1561"/>
                  </a:cubicBezTo>
                  <a:lnTo>
                    <a:pt x="573" y="1561"/>
                  </a:lnTo>
                  <a:cubicBezTo>
                    <a:pt x="381" y="1607"/>
                    <a:pt x="277" y="1489"/>
                    <a:pt x="246" y="1331"/>
                  </a:cubicBezTo>
                  <a:lnTo>
                    <a:pt x="246" y="1331"/>
                  </a:lnTo>
                  <a:cubicBezTo>
                    <a:pt x="283" y="1324"/>
                    <a:pt x="320" y="1318"/>
                    <a:pt x="358" y="1315"/>
                  </a:cubicBezTo>
                  <a:lnTo>
                    <a:pt x="358" y="1315"/>
                  </a:lnTo>
                  <a:cubicBezTo>
                    <a:pt x="386" y="1313"/>
                    <a:pt x="386" y="1268"/>
                    <a:pt x="358" y="1271"/>
                  </a:cubicBezTo>
                  <a:lnTo>
                    <a:pt x="102" y="1098"/>
                  </a:lnTo>
                  <a:lnTo>
                    <a:pt x="102" y="1098"/>
                  </a:lnTo>
                  <a:cubicBezTo>
                    <a:pt x="0" y="1359"/>
                    <a:pt x="46" y="1732"/>
                    <a:pt x="373" y="1786"/>
                  </a:cubicBezTo>
                  <a:lnTo>
                    <a:pt x="373" y="1786"/>
                  </a:lnTo>
                  <a:cubicBezTo>
                    <a:pt x="434" y="1958"/>
                    <a:pt x="753" y="2033"/>
                    <a:pt x="957" y="1939"/>
                  </a:cubicBezTo>
                  <a:lnTo>
                    <a:pt x="957" y="1939"/>
                  </a:lnTo>
                  <a:cubicBezTo>
                    <a:pt x="1002" y="2121"/>
                    <a:pt x="1240" y="2031"/>
                    <a:pt x="1346" y="1948"/>
                  </a:cubicBezTo>
                  <a:lnTo>
                    <a:pt x="1346" y="1948"/>
                  </a:lnTo>
                  <a:cubicBezTo>
                    <a:pt x="1379" y="1922"/>
                    <a:pt x="1409" y="1889"/>
                    <a:pt x="1431" y="1854"/>
                  </a:cubicBezTo>
                  <a:lnTo>
                    <a:pt x="1431" y="1854"/>
                  </a:lnTo>
                  <a:cubicBezTo>
                    <a:pt x="1436" y="1856"/>
                    <a:pt x="1441" y="1857"/>
                    <a:pt x="1447" y="1857"/>
                  </a:cubicBezTo>
                  <a:lnTo>
                    <a:pt x="1447" y="1857"/>
                  </a:lnTo>
                  <a:cubicBezTo>
                    <a:pt x="1728" y="1835"/>
                    <a:pt x="2074" y="1457"/>
                    <a:pt x="1891" y="1211"/>
                  </a:cubicBezTo>
                  <a:lnTo>
                    <a:pt x="1891" y="1211"/>
                  </a:lnTo>
                  <a:cubicBezTo>
                    <a:pt x="2037" y="1039"/>
                    <a:pt x="1992" y="810"/>
                    <a:pt x="1897" y="618"/>
                  </a:cubicBezTo>
                  <a:lnTo>
                    <a:pt x="1897" y="618"/>
                  </a:lnTo>
                  <a:cubicBezTo>
                    <a:pt x="1852" y="529"/>
                    <a:pt x="1776" y="471"/>
                    <a:pt x="1682" y="444"/>
                  </a:cubicBezTo>
                  <a:lnTo>
                    <a:pt x="1682" y="444"/>
                  </a:lnTo>
                  <a:cubicBezTo>
                    <a:pt x="1661" y="438"/>
                    <a:pt x="1641" y="436"/>
                    <a:pt x="1622" y="438"/>
                  </a:cubicBezTo>
                  <a:lnTo>
                    <a:pt x="1622" y="438"/>
                  </a:lnTo>
                  <a:cubicBezTo>
                    <a:pt x="1612" y="344"/>
                    <a:pt x="1530" y="275"/>
                    <a:pt x="1436" y="258"/>
                  </a:cubicBezTo>
                  <a:lnTo>
                    <a:pt x="1436" y="258"/>
                  </a:lnTo>
                  <a:cubicBezTo>
                    <a:pt x="1376" y="246"/>
                    <a:pt x="1318" y="263"/>
                    <a:pt x="1267" y="293"/>
                  </a:cubicBezTo>
                  <a:lnTo>
                    <a:pt x="1267" y="293"/>
                  </a:lnTo>
                  <a:cubicBezTo>
                    <a:pt x="1020" y="0"/>
                    <a:pt x="503" y="203"/>
                    <a:pt x="400" y="541"/>
                  </a:cubicBezTo>
                  <a:lnTo>
                    <a:pt x="400" y="541"/>
                  </a:lnTo>
                  <a:cubicBezTo>
                    <a:pt x="318" y="568"/>
                    <a:pt x="244" y="631"/>
                    <a:pt x="194" y="710"/>
                  </a:cubicBezTo>
                  <a:lnTo>
                    <a:pt x="194" y="710"/>
                  </a:lnTo>
                  <a:cubicBezTo>
                    <a:pt x="140" y="796"/>
                    <a:pt x="84" y="962"/>
                    <a:pt x="116" y="1081"/>
                  </a:cubicBezTo>
                  <a:lnTo>
                    <a:pt x="116" y="1081"/>
                  </a:lnTo>
                  <a:cubicBezTo>
                    <a:pt x="110" y="1085"/>
                    <a:pt x="105" y="1090"/>
                    <a:pt x="102" y="1098"/>
                  </a:cubicBezTo>
                  <a:lnTo>
                    <a:pt x="1247" y="620"/>
                  </a:lnTo>
                  <a:close/>
                </a:path>
              </a:pathLst>
            </a:custGeom>
            <a:solidFill>
              <a:schemeClr val="accent5"/>
            </a:solidFill>
            <a:ln>
              <a:noFill/>
            </a:ln>
            <a:effectLst/>
          </p:spPr>
          <p:txBody>
            <a:bodyPr wrap="none" anchor="ctr"/>
            <a:lstStyle/>
            <a:p>
              <a:endParaRPr lang="es-ES_tradnl" sz="919"/>
            </a:p>
          </p:txBody>
        </p:sp>
        <p:sp>
          <p:nvSpPr>
            <p:cNvPr id="33" name="Freeform 452">
              <a:extLst>
                <a:ext uri="{FF2B5EF4-FFF2-40B4-BE49-F238E27FC236}">
                  <a16:creationId xmlns:a16="http://schemas.microsoft.com/office/drawing/2014/main" id="{401D69B2-FFA6-B546-B56B-BDAD89F31ACF}"/>
                </a:ext>
              </a:extLst>
            </p:cNvPr>
            <p:cNvSpPr>
              <a:spLocks noChangeArrowheads="1"/>
            </p:cNvSpPr>
            <p:nvPr/>
          </p:nvSpPr>
          <p:spPr bwMode="auto">
            <a:xfrm rot="11559599">
              <a:off x="5470738" y="4243042"/>
              <a:ext cx="513265" cy="705475"/>
            </a:xfrm>
            <a:custGeom>
              <a:avLst/>
              <a:gdLst>
                <a:gd name="T0" fmla="*/ 93 w 1070"/>
                <a:gd name="T1" fmla="*/ 410 h 1474"/>
                <a:gd name="T2" fmla="*/ 129 w 1070"/>
                <a:gd name="T3" fmla="*/ 221 h 1474"/>
                <a:gd name="T4" fmla="*/ 166 w 1070"/>
                <a:gd name="T5" fmla="*/ 279 h 1474"/>
                <a:gd name="T6" fmla="*/ 151 w 1070"/>
                <a:gd name="T7" fmla="*/ 694 h 1474"/>
                <a:gd name="T8" fmla="*/ 830 w 1070"/>
                <a:gd name="T9" fmla="*/ 1312 h 1474"/>
                <a:gd name="T10" fmla="*/ 883 w 1070"/>
                <a:gd name="T11" fmla="*/ 1402 h 1474"/>
                <a:gd name="T12" fmla="*/ 782 w 1070"/>
                <a:gd name="T13" fmla="*/ 1295 h 1474"/>
                <a:gd name="T14" fmla="*/ 231 w 1070"/>
                <a:gd name="T15" fmla="*/ 851 h 1474"/>
                <a:gd name="T16" fmla="*/ 251 w 1070"/>
                <a:gd name="T17" fmla="*/ 682 h 1474"/>
                <a:gd name="T18" fmla="*/ 342 w 1070"/>
                <a:gd name="T19" fmla="*/ 564 h 1474"/>
                <a:gd name="T20" fmla="*/ 306 w 1070"/>
                <a:gd name="T21" fmla="*/ 960 h 1474"/>
                <a:gd name="T22" fmla="*/ 231 w 1070"/>
                <a:gd name="T23" fmla="*/ 851 h 1474"/>
                <a:gd name="T24" fmla="*/ 254 w 1070"/>
                <a:gd name="T25" fmla="*/ 419 h 1474"/>
                <a:gd name="T26" fmla="*/ 216 w 1070"/>
                <a:gd name="T27" fmla="*/ 712 h 1474"/>
                <a:gd name="T28" fmla="*/ 184 w 1070"/>
                <a:gd name="T29" fmla="*/ 768 h 1474"/>
                <a:gd name="T30" fmla="*/ 245 w 1070"/>
                <a:gd name="T31" fmla="*/ 344 h 1474"/>
                <a:gd name="T32" fmla="*/ 543 w 1070"/>
                <a:gd name="T33" fmla="*/ 460 h 1474"/>
                <a:gd name="T34" fmla="*/ 290 w 1070"/>
                <a:gd name="T35" fmla="*/ 415 h 1474"/>
                <a:gd name="T36" fmla="*/ 374 w 1070"/>
                <a:gd name="T37" fmla="*/ 552 h 1474"/>
                <a:gd name="T38" fmla="*/ 682 w 1070"/>
                <a:gd name="T39" fmla="*/ 618 h 1474"/>
                <a:gd name="T40" fmla="*/ 479 w 1070"/>
                <a:gd name="T41" fmla="*/ 709 h 1474"/>
                <a:gd name="T42" fmla="*/ 410 w 1070"/>
                <a:gd name="T43" fmla="*/ 611 h 1474"/>
                <a:gd name="T44" fmla="*/ 779 w 1070"/>
                <a:gd name="T45" fmla="*/ 766 h 1474"/>
                <a:gd name="T46" fmla="*/ 479 w 1070"/>
                <a:gd name="T47" fmla="*/ 709 h 1474"/>
                <a:gd name="T48" fmla="*/ 507 w 1070"/>
                <a:gd name="T49" fmla="*/ 769 h 1474"/>
                <a:gd name="T50" fmla="*/ 865 w 1070"/>
                <a:gd name="T51" fmla="*/ 968 h 1474"/>
                <a:gd name="T52" fmla="*/ 333 w 1070"/>
                <a:gd name="T53" fmla="*/ 994 h 1474"/>
                <a:gd name="T54" fmla="*/ 371 w 1070"/>
                <a:gd name="T55" fmla="*/ 610 h 1474"/>
                <a:gd name="T56" fmla="*/ 422 w 1070"/>
                <a:gd name="T57" fmla="*/ 1095 h 1474"/>
                <a:gd name="T58" fmla="*/ 444 w 1070"/>
                <a:gd name="T59" fmla="*/ 1117 h 1474"/>
                <a:gd name="T60" fmla="*/ 476 w 1070"/>
                <a:gd name="T61" fmla="*/ 781 h 1474"/>
                <a:gd name="T62" fmla="*/ 572 w 1070"/>
                <a:gd name="T63" fmla="*/ 940 h 1474"/>
                <a:gd name="T64" fmla="*/ 581 w 1070"/>
                <a:gd name="T65" fmla="*/ 1238 h 1474"/>
                <a:gd name="T66" fmla="*/ 601 w 1070"/>
                <a:gd name="T67" fmla="*/ 989 h 1474"/>
                <a:gd name="T68" fmla="*/ 666 w 1070"/>
                <a:gd name="T69" fmla="*/ 1299 h 1474"/>
                <a:gd name="T70" fmla="*/ 695 w 1070"/>
                <a:gd name="T71" fmla="*/ 1318 h 1474"/>
                <a:gd name="T72" fmla="*/ 750 w 1070"/>
                <a:gd name="T73" fmla="*/ 1241 h 1474"/>
                <a:gd name="T74" fmla="*/ 899 w 1070"/>
                <a:gd name="T75" fmla="*/ 1298 h 1474"/>
                <a:gd name="T76" fmla="*/ 752 w 1070"/>
                <a:gd name="T77" fmla="*/ 1179 h 1474"/>
                <a:gd name="T78" fmla="*/ 899 w 1070"/>
                <a:gd name="T79" fmla="*/ 1298 h 1474"/>
                <a:gd name="T80" fmla="*/ 705 w 1070"/>
                <a:gd name="T81" fmla="*/ 1094 h 1474"/>
                <a:gd name="T82" fmla="*/ 700 w 1070"/>
                <a:gd name="T83" fmla="*/ 1087 h 1474"/>
                <a:gd name="T84" fmla="*/ 647 w 1070"/>
                <a:gd name="T85" fmla="*/ 1003 h 1474"/>
                <a:gd name="T86" fmla="*/ 412 w 1070"/>
                <a:gd name="T87" fmla="*/ 346 h 1474"/>
                <a:gd name="T88" fmla="*/ 492 w 1070"/>
                <a:gd name="T89" fmla="*/ 411 h 1474"/>
                <a:gd name="T90" fmla="*/ 199 w 1070"/>
                <a:gd name="T91" fmla="*/ 271 h 1474"/>
                <a:gd name="T92" fmla="*/ 189 w 1070"/>
                <a:gd name="T93" fmla="*/ 255 h 1474"/>
                <a:gd name="T94" fmla="*/ 412 w 1070"/>
                <a:gd name="T95" fmla="*/ 346 h 1474"/>
                <a:gd name="T96" fmla="*/ 102 w 1070"/>
                <a:gd name="T97" fmla="*/ 178 h 1474"/>
                <a:gd name="T98" fmla="*/ 99 w 1070"/>
                <a:gd name="T99" fmla="*/ 198 h 1474"/>
                <a:gd name="T100" fmla="*/ 109 w 1070"/>
                <a:gd name="T101" fmla="*/ 128 h 1474"/>
                <a:gd name="T102" fmla="*/ 149 w 1070"/>
                <a:gd name="T103" fmla="*/ 191 h 1474"/>
                <a:gd name="T104" fmla="*/ 222 w 1070"/>
                <a:gd name="T105" fmla="*/ 928 h 1474"/>
                <a:gd name="T106" fmla="*/ 899 w 1070"/>
                <a:gd name="T107" fmla="*/ 1452 h 1474"/>
                <a:gd name="T108" fmla="*/ 68 w 1070"/>
                <a:gd name="T109" fmla="*/ 48 h 1474"/>
                <a:gd name="T110" fmla="*/ 61 w 1070"/>
                <a:gd name="T111" fmla="*/ 38 h 1474"/>
                <a:gd name="T112" fmla="*/ 39 w 1070"/>
                <a:gd name="T113" fmla="*/ 18 h 1474"/>
                <a:gd name="T114" fmla="*/ 14 w 1070"/>
                <a:gd name="T115" fmla="*/ 39 h 1474"/>
                <a:gd name="T116" fmla="*/ 53 w 1070"/>
                <a:gd name="T117" fmla="*/ 524 h 1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70" h="1474">
                  <a:moveTo>
                    <a:pt x="95" y="450"/>
                  </a:moveTo>
                  <a:lnTo>
                    <a:pt x="95" y="450"/>
                  </a:lnTo>
                  <a:cubicBezTo>
                    <a:pt x="94" y="437"/>
                    <a:pt x="93" y="423"/>
                    <a:pt x="93" y="410"/>
                  </a:cubicBezTo>
                  <a:lnTo>
                    <a:pt x="93" y="410"/>
                  </a:lnTo>
                  <a:cubicBezTo>
                    <a:pt x="97" y="408"/>
                    <a:pt x="100" y="405"/>
                    <a:pt x="101" y="398"/>
                  </a:cubicBezTo>
                  <a:lnTo>
                    <a:pt x="101" y="398"/>
                  </a:lnTo>
                  <a:cubicBezTo>
                    <a:pt x="110" y="339"/>
                    <a:pt x="120" y="280"/>
                    <a:pt x="129" y="221"/>
                  </a:cubicBezTo>
                  <a:lnTo>
                    <a:pt x="129" y="221"/>
                  </a:lnTo>
                  <a:cubicBezTo>
                    <a:pt x="141" y="240"/>
                    <a:pt x="153" y="259"/>
                    <a:pt x="166" y="279"/>
                  </a:cubicBezTo>
                  <a:lnTo>
                    <a:pt x="166" y="279"/>
                  </a:lnTo>
                  <a:lnTo>
                    <a:pt x="166" y="279"/>
                  </a:lnTo>
                  <a:lnTo>
                    <a:pt x="166" y="279"/>
                  </a:lnTo>
                  <a:cubicBezTo>
                    <a:pt x="161" y="285"/>
                    <a:pt x="160" y="292"/>
                    <a:pt x="164" y="298"/>
                  </a:cubicBezTo>
                  <a:lnTo>
                    <a:pt x="164" y="298"/>
                  </a:lnTo>
                  <a:cubicBezTo>
                    <a:pt x="154" y="430"/>
                    <a:pt x="150" y="562"/>
                    <a:pt x="151" y="694"/>
                  </a:cubicBezTo>
                  <a:lnTo>
                    <a:pt x="151" y="694"/>
                  </a:lnTo>
                  <a:cubicBezTo>
                    <a:pt x="121" y="617"/>
                    <a:pt x="101" y="536"/>
                    <a:pt x="95" y="450"/>
                  </a:cubicBezTo>
                  <a:close/>
                  <a:moveTo>
                    <a:pt x="883" y="1402"/>
                  </a:moveTo>
                  <a:lnTo>
                    <a:pt x="883" y="1402"/>
                  </a:lnTo>
                  <a:cubicBezTo>
                    <a:pt x="866" y="1372"/>
                    <a:pt x="848" y="1342"/>
                    <a:pt x="830" y="1312"/>
                  </a:cubicBezTo>
                  <a:lnTo>
                    <a:pt x="830" y="1312"/>
                  </a:lnTo>
                  <a:cubicBezTo>
                    <a:pt x="851" y="1321"/>
                    <a:pt x="873" y="1327"/>
                    <a:pt x="895" y="1331"/>
                  </a:cubicBezTo>
                  <a:lnTo>
                    <a:pt x="895" y="1331"/>
                  </a:lnTo>
                  <a:cubicBezTo>
                    <a:pt x="891" y="1354"/>
                    <a:pt x="888" y="1378"/>
                    <a:pt x="883" y="1402"/>
                  </a:cubicBezTo>
                  <a:close/>
                  <a:moveTo>
                    <a:pt x="781" y="1369"/>
                  </a:moveTo>
                  <a:lnTo>
                    <a:pt x="781" y="1369"/>
                  </a:lnTo>
                  <a:cubicBezTo>
                    <a:pt x="781" y="1344"/>
                    <a:pt x="782" y="1319"/>
                    <a:pt x="782" y="1295"/>
                  </a:cubicBezTo>
                  <a:lnTo>
                    <a:pt x="782" y="1295"/>
                  </a:lnTo>
                  <a:cubicBezTo>
                    <a:pt x="803" y="1331"/>
                    <a:pt x="825" y="1367"/>
                    <a:pt x="846" y="1403"/>
                  </a:cubicBezTo>
                  <a:lnTo>
                    <a:pt x="846" y="1403"/>
                  </a:lnTo>
                  <a:cubicBezTo>
                    <a:pt x="823" y="1392"/>
                    <a:pt x="802" y="1381"/>
                    <a:pt x="781" y="1369"/>
                  </a:cubicBezTo>
                  <a:close/>
                  <a:moveTo>
                    <a:pt x="231" y="851"/>
                  </a:moveTo>
                  <a:lnTo>
                    <a:pt x="231" y="851"/>
                  </a:lnTo>
                  <a:cubicBezTo>
                    <a:pt x="232" y="850"/>
                    <a:pt x="233" y="849"/>
                    <a:pt x="234" y="847"/>
                  </a:cubicBezTo>
                  <a:lnTo>
                    <a:pt x="234" y="847"/>
                  </a:lnTo>
                  <a:cubicBezTo>
                    <a:pt x="257" y="804"/>
                    <a:pt x="247" y="730"/>
                    <a:pt x="251" y="682"/>
                  </a:cubicBezTo>
                  <a:lnTo>
                    <a:pt x="251" y="682"/>
                  </a:lnTo>
                  <a:cubicBezTo>
                    <a:pt x="257" y="608"/>
                    <a:pt x="267" y="535"/>
                    <a:pt x="280" y="461"/>
                  </a:cubicBezTo>
                  <a:lnTo>
                    <a:pt x="280" y="461"/>
                  </a:lnTo>
                  <a:cubicBezTo>
                    <a:pt x="301" y="496"/>
                    <a:pt x="322" y="530"/>
                    <a:pt x="342" y="564"/>
                  </a:cubicBezTo>
                  <a:lnTo>
                    <a:pt x="342" y="564"/>
                  </a:lnTo>
                  <a:cubicBezTo>
                    <a:pt x="331" y="695"/>
                    <a:pt x="318" y="827"/>
                    <a:pt x="306" y="959"/>
                  </a:cubicBezTo>
                  <a:lnTo>
                    <a:pt x="306" y="959"/>
                  </a:lnTo>
                  <a:lnTo>
                    <a:pt x="306" y="960"/>
                  </a:lnTo>
                  <a:lnTo>
                    <a:pt x="306" y="960"/>
                  </a:lnTo>
                  <a:cubicBezTo>
                    <a:pt x="292" y="941"/>
                    <a:pt x="278" y="922"/>
                    <a:pt x="264" y="903"/>
                  </a:cubicBezTo>
                  <a:lnTo>
                    <a:pt x="264" y="903"/>
                  </a:lnTo>
                  <a:cubicBezTo>
                    <a:pt x="252" y="885"/>
                    <a:pt x="241" y="869"/>
                    <a:pt x="231" y="851"/>
                  </a:cubicBezTo>
                  <a:close/>
                  <a:moveTo>
                    <a:pt x="195" y="326"/>
                  </a:moveTo>
                  <a:lnTo>
                    <a:pt x="195" y="326"/>
                  </a:lnTo>
                  <a:cubicBezTo>
                    <a:pt x="214" y="357"/>
                    <a:pt x="234" y="388"/>
                    <a:pt x="254" y="419"/>
                  </a:cubicBezTo>
                  <a:lnTo>
                    <a:pt x="254" y="419"/>
                  </a:lnTo>
                  <a:cubicBezTo>
                    <a:pt x="244" y="477"/>
                    <a:pt x="234" y="535"/>
                    <a:pt x="228" y="594"/>
                  </a:cubicBezTo>
                  <a:lnTo>
                    <a:pt x="228" y="594"/>
                  </a:lnTo>
                  <a:cubicBezTo>
                    <a:pt x="223" y="633"/>
                    <a:pt x="219" y="672"/>
                    <a:pt x="216" y="712"/>
                  </a:cubicBezTo>
                  <a:lnTo>
                    <a:pt x="216" y="712"/>
                  </a:lnTo>
                  <a:cubicBezTo>
                    <a:pt x="213" y="739"/>
                    <a:pt x="219" y="786"/>
                    <a:pt x="211" y="817"/>
                  </a:cubicBezTo>
                  <a:lnTo>
                    <a:pt x="211" y="817"/>
                  </a:lnTo>
                  <a:cubicBezTo>
                    <a:pt x="201" y="801"/>
                    <a:pt x="192" y="784"/>
                    <a:pt x="184" y="768"/>
                  </a:cubicBezTo>
                  <a:lnTo>
                    <a:pt x="184" y="768"/>
                  </a:lnTo>
                  <a:cubicBezTo>
                    <a:pt x="181" y="621"/>
                    <a:pt x="185" y="473"/>
                    <a:pt x="195" y="326"/>
                  </a:cubicBezTo>
                  <a:close/>
                  <a:moveTo>
                    <a:pt x="290" y="415"/>
                  </a:moveTo>
                  <a:lnTo>
                    <a:pt x="290" y="415"/>
                  </a:lnTo>
                  <a:cubicBezTo>
                    <a:pt x="275" y="392"/>
                    <a:pt x="260" y="367"/>
                    <a:pt x="245" y="344"/>
                  </a:cubicBezTo>
                  <a:lnTo>
                    <a:pt x="245" y="344"/>
                  </a:lnTo>
                  <a:cubicBezTo>
                    <a:pt x="338" y="391"/>
                    <a:pt x="436" y="430"/>
                    <a:pt x="537" y="459"/>
                  </a:cubicBezTo>
                  <a:lnTo>
                    <a:pt x="537" y="459"/>
                  </a:lnTo>
                  <a:cubicBezTo>
                    <a:pt x="538" y="460"/>
                    <a:pt x="541" y="460"/>
                    <a:pt x="543" y="460"/>
                  </a:cubicBezTo>
                  <a:lnTo>
                    <a:pt x="543" y="460"/>
                  </a:lnTo>
                  <a:cubicBezTo>
                    <a:pt x="580" y="497"/>
                    <a:pt x="617" y="537"/>
                    <a:pt x="650" y="578"/>
                  </a:cubicBezTo>
                  <a:lnTo>
                    <a:pt x="650" y="578"/>
                  </a:lnTo>
                  <a:cubicBezTo>
                    <a:pt x="520" y="546"/>
                    <a:pt x="400" y="491"/>
                    <a:pt x="290" y="415"/>
                  </a:cubicBezTo>
                  <a:close/>
                  <a:moveTo>
                    <a:pt x="377" y="554"/>
                  </a:moveTo>
                  <a:lnTo>
                    <a:pt x="377" y="554"/>
                  </a:lnTo>
                  <a:cubicBezTo>
                    <a:pt x="376" y="553"/>
                    <a:pt x="375" y="553"/>
                    <a:pt x="374" y="552"/>
                  </a:cubicBezTo>
                  <a:lnTo>
                    <a:pt x="374" y="552"/>
                  </a:lnTo>
                  <a:cubicBezTo>
                    <a:pt x="359" y="528"/>
                    <a:pt x="344" y="504"/>
                    <a:pt x="329" y="480"/>
                  </a:cubicBezTo>
                  <a:lnTo>
                    <a:pt x="329" y="480"/>
                  </a:lnTo>
                  <a:cubicBezTo>
                    <a:pt x="438" y="546"/>
                    <a:pt x="556" y="592"/>
                    <a:pt x="682" y="618"/>
                  </a:cubicBezTo>
                  <a:lnTo>
                    <a:pt x="682" y="618"/>
                  </a:lnTo>
                  <a:cubicBezTo>
                    <a:pt x="708" y="653"/>
                    <a:pt x="733" y="688"/>
                    <a:pt x="755" y="724"/>
                  </a:cubicBezTo>
                  <a:lnTo>
                    <a:pt x="755" y="724"/>
                  </a:lnTo>
                  <a:cubicBezTo>
                    <a:pt x="623" y="683"/>
                    <a:pt x="496" y="626"/>
                    <a:pt x="377" y="554"/>
                  </a:cubicBezTo>
                  <a:close/>
                  <a:moveTo>
                    <a:pt x="479" y="709"/>
                  </a:moveTo>
                  <a:lnTo>
                    <a:pt x="479" y="709"/>
                  </a:lnTo>
                  <a:cubicBezTo>
                    <a:pt x="477" y="703"/>
                    <a:pt x="471" y="700"/>
                    <a:pt x="465" y="700"/>
                  </a:cubicBezTo>
                  <a:lnTo>
                    <a:pt x="465" y="700"/>
                  </a:lnTo>
                  <a:cubicBezTo>
                    <a:pt x="447" y="670"/>
                    <a:pt x="428" y="640"/>
                    <a:pt x="410" y="611"/>
                  </a:cubicBezTo>
                  <a:lnTo>
                    <a:pt x="410" y="611"/>
                  </a:lnTo>
                  <a:cubicBezTo>
                    <a:pt x="526" y="676"/>
                    <a:pt x="649" y="728"/>
                    <a:pt x="778" y="766"/>
                  </a:cubicBezTo>
                  <a:lnTo>
                    <a:pt x="778" y="766"/>
                  </a:lnTo>
                  <a:lnTo>
                    <a:pt x="779" y="766"/>
                  </a:lnTo>
                  <a:lnTo>
                    <a:pt x="779" y="766"/>
                  </a:lnTo>
                  <a:cubicBezTo>
                    <a:pt x="808" y="818"/>
                    <a:pt x="833" y="872"/>
                    <a:pt x="852" y="927"/>
                  </a:cubicBezTo>
                  <a:lnTo>
                    <a:pt x="852" y="927"/>
                  </a:lnTo>
                  <a:cubicBezTo>
                    <a:pt x="719" y="869"/>
                    <a:pt x="595" y="796"/>
                    <a:pt x="479" y="709"/>
                  </a:cubicBezTo>
                  <a:close/>
                  <a:moveTo>
                    <a:pt x="611" y="943"/>
                  </a:moveTo>
                  <a:lnTo>
                    <a:pt x="611" y="943"/>
                  </a:lnTo>
                  <a:cubicBezTo>
                    <a:pt x="577" y="885"/>
                    <a:pt x="542" y="827"/>
                    <a:pt x="507" y="769"/>
                  </a:cubicBezTo>
                  <a:lnTo>
                    <a:pt x="507" y="769"/>
                  </a:lnTo>
                  <a:cubicBezTo>
                    <a:pt x="618" y="848"/>
                    <a:pt x="736" y="915"/>
                    <a:pt x="863" y="968"/>
                  </a:cubicBezTo>
                  <a:lnTo>
                    <a:pt x="863" y="968"/>
                  </a:lnTo>
                  <a:lnTo>
                    <a:pt x="865" y="968"/>
                  </a:lnTo>
                  <a:lnTo>
                    <a:pt x="865" y="968"/>
                  </a:lnTo>
                  <a:cubicBezTo>
                    <a:pt x="877" y="1009"/>
                    <a:pt x="887" y="1052"/>
                    <a:pt x="893" y="1095"/>
                  </a:cubicBezTo>
                  <a:lnTo>
                    <a:pt x="893" y="1095"/>
                  </a:lnTo>
                  <a:cubicBezTo>
                    <a:pt x="796" y="1050"/>
                    <a:pt x="702" y="999"/>
                    <a:pt x="611" y="943"/>
                  </a:cubicBezTo>
                  <a:close/>
                  <a:moveTo>
                    <a:pt x="333" y="994"/>
                  </a:moveTo>
                  <a:lnTo>
                    <a:pt x="333" y="994"/>
                  </a:lnTo>
                  <a:cubicBezTo>
                    <a:pt x="335" y="991"/>
                    <a:pt x="336" y="989"/>
                    <a:pt x="336" y="985"/>
                  </a:cubicBezTo>
                  <a:lnTo>
                    <a:pt x="336" y="985"/>
                  </a:lnTo>
                  <a:cubicBezTo>
                    <a:pt x="348" y="860"/>
                    <a:pt x="359" y="735"/>
                    <a:pt x="371" y="610"/>
                  </a:cubicBezTo>
                  <a:lnTo>
                    <a:pt x="371" y="610"/>
                  </a:lnTo>
                  <a:cubicBezTo>
                    <a:pt x="396" y="651"/>
                    <a:pt x="422" y="691"/>
                    <a:pt x="446" y="732"/>
                  </a:cubicBezTo>
                  <a:lnTo>
                    <a:pt x="446" y="732"/>
                  </a:lnTo>
                  <a:cubicBezTo>
                    <a:pt x="438" y="853"/>
                    <a:pt x="430" y="974"/>
                    <a:pt x="422" y="1095"/>
                  </a:cubicBezTo>
                  <a:lnTo>
                    <a:pt x="422" y="1095"/>
                  </a:lnTo>
                  <a:cubicBezTo>
                    <a:pt x="391" y="1062"/>
                    <a:pt x="361" y="1029"/>
                    <a:pt x="333" y="994"/>
                  </a:cubicBezTo>
                  <a:close/>
                  <a:moveTo>
                    <a:pt x="444" y="1117"/>
                  </a:moveTo>
                  <a:lnTo>
                    <a:pt x="444" y="1117"/>
                  </a:lnTo>
                  <a:cubicBezTo>
                    <a:pt x="449" y="1115"/>
                    <a:pt x="454" y="1110"/>
                    <a:pt x="454" y="1103"/>
                  </a:cubicBezTo>
                  <a:lnTo>
                    <a:pt x="454" y="1103"/>
                  </a:lnTo>
                  <a:cubicBezTo>
                    <a:pt x="462" y="995"/>
                    <a:pt x="469" y="888"/>
                    <a:pt x="476" y="781"/>
                  </a:cubicBezTo>
                  <a:lnTo>
                    <a:pt x="476" y="781"/>
                  </a:lnTo>
                  <a:cubicBezTo>
                    <a:pt x="508" y="834"/>
                    <a:pt x="540" y="887"/>
                    <a:pt x="572" y="940"/>
                  </a:cubicBezTo>
                  <a:lnTo>
                    <a:pt x="572" y="940"/>
                  </a:lnTo>
                  <a:lnTo>
                    <a:pt x="572" y="940"/>
                  </a:lnTo>
                  <a:lnTo>
                    <a:pt x="572" y="940"/>
                  </a:lnTo>
                  <a:cubicBezTo>
                    <a:pt x="565" y="1032"/>
                    <a:pt x="559" y="1123"/>
                    <a:pt x="553" y="1215"/>
                  </a:cubicBezTo>
                  <a:lnTo>
                    <a:pt x="553" y="1215"/>
                  </a:lnTo>
                  <a:cubicBezTo>
                    <a:pt x="515" y="1184"/>
                    <a:pt x="479" y="1151"/>
                    <a:pt x="444" y="1117"/>
                  </a:cubicBezTo>
                  <a:close/>
                  <a:moveTo>
                    <a:pt x="581" y="1238"/>
                  </a:moveTo>
                  <a:lnTo>
                    <a:pt x="581" y="1238"/>
                  </a:lnTo>
                  <a:cubicBezTo>
                    <a:pt x="583" y="1236"/>
                    <a:pt x="584" y="1233"/>
                    <a:pt x="584" y="1231"/>
                  </a:cubicBezTo>
                  <a:lnTo>
                    <a:pt x="584" y="1231"/>
                  </a:lnTo>
                  <a:cubicBezTo>
                    <a:pt x="590" y="1150"/>
                    <a:pt x="595" y="1069"/>
                    <a:pt x="601" y="989"/>
                  </a:cubicBezTo>
                  <a:lnTo>
                    <a:pt x="601" y="989"/>
                  </a:lnTo>
                  <a:cubicBezTo>
                    <a:pt x="624" y="1028"/>
                    <a:pt x="647" y="1066"/>
                    <a:pt x="671" y="1105"/>
                  </a:cubicBezTo>
                  <a:lnTo>
                    <a:pt x="671" y="1105"/>
                  </a:lnTo>
                  <a:cubicBezTo>
                    <a:pt x="684" y="1170"/>
                    <a:pt x="682" y="1235"/>
                    <a:pt x="666" y="1299"/>
                  </a:cubicBezTo>
                  <a:lnTo>
                    <a:pt x="666" y="1299"/>
                  </a:lnTo>
                  <a:cubicBezTo>
                    <a:pt x="637" y="1280"/>
                    <a:pt x="609" y="1259"/>
                    <a:pt x="581" y="1238"/>
                  </a:cubicBezTo>
                  <a:close/>
                  <a:moveTo>
                    <a:pt x="695" y="1318"/>
                  </a:moveTo>
                  <a:lnTo>
                    <a:pt x="695" y="1318"/>
                  </a:lnTo>
                  <a:cubicBezTo>
                    <a:pt x="708" y="1270"/>
                    <a:pt x="714" y="1223"/>
                    <a:pt x="711" y="1175"/>
                  </a:cubicBezTo>
                  <a:lnTo>
                    <a:pt x="711" y="1175"/>
                  </a:lnTo>
                  <a:cubicBezTo>
                    <a:pt x="725" y="1197"/>
                    <a:pt x="738" y="1219"/>
                    <a:pt x="750" y="1241"/>
                  </a:cubicBezTo>
                  <a:lnTo>
                    <a:pt x="750" y="1241"/>
                  </a:lnTo>
                  <a:cubicBezTo>
                    <a:pt x="750" y="1278"/>
                    <a:pt x="749" y="1314"/>
                    <a:pt x="749" y="1351"/>
                  </a:cubicBezTo>
                  <a:lnTo>
                    <a:pt x="749" y="1351"/>
                  </a:lnTo>
                  <a:cubicBezTo>
                    <a:pt x="731" y="1340"/>
                    <a:pt x="713" y="1329"/>
                    <a:pt x="695" y="1318"/>
                  </a:cubicBezTo>
                  <a:close/>
                  <a:moveTo>
                    <a:pt x="899" y="1298"/>
                  </a:moveTo>
                  <a:lnTo>
                    <a:pt x="899" y="1298"/>
                  </a:lnTo>
                  <a:cubicBezTo>
                    <a:pt x="863" y="1291"/>
                    <a:pt x="830" y="1278"/>
                    <a:pt x="799" y="1260"/>
                  </a:cubicBezTo>
                  <a:lnTo>
                    <a:pt x="799" y="1260"/>
                  </a:lnTo>
                  <a:cubicBezTo>
                    <a:pt x="784" y="1233"/>
                    <a:pt x="768" y="1206"/>
                    <a:pt x="752" y="1179"/>
                  </a:cubicBezTo>
                  <a:lnTo>
                    <a:pt x="752" y="1179"/>
                  </a:lnTo>
                  <a:cubicBezTo>
                    <a:pt x="797" y="1213"/>
                    <a:pt x="847" y="1239"/>
                    <a:pt x="901" y="1257"/>
                  </a:cubicBezTo>
                  <a:lnTo>
                    <a:pt x="901" y="1257"/>
                  </a:lnTo>
                  <a:cubicBezTo>
                    <a:pt x="901" y="1271"/>
                    <a:pt x="900" y="1284"/>
                    <a:pt x="899" y="1298"/>
                  </a:cubicBezTo>
                  <a:close/>
                  <a:moveTo>
                    <a:pt x="902" y="1223"/>
                  </a:moveTo>
                  <a:lnTo>
                    <a:pt x="902" y="1223"/>
                  </a:lnTo>
                  <a:cubicBezTo>
                    <a:pt x="826" y="1196"/>
                    <a:pt x="760" y="1152"/>
                    <a:pt x="705" y="1094"/>
                  </a:cubicBezTo>
                  <a:lnTo>
                    <a:pt x="705" y="1094"/>
                  </a:lnTo>
                  <a:cubicBezTo>
                    <a:pt x="704" y="1092"/>
                    <a:pt x="702" y="1091"/>
                    <a:pt x="701" y="1090"/>
                  </a:cubicBezTo>
                  <a:lnTo>
                    <a:pt x="701" y="1090"/>
                  </a:lnTo>
                  <a:cubicBezTo>
                    <a:pt x="701" y="1089"/>
                    <a:pt x="701" y="1088"/>
                    <a:pt x="700" y="1087"/>
                  </a:cubicBezTo>
                  <a:lnTo>
                    <a:pt x="700" y="1087"/>
                  </a:lnTo>
                  <a:cubicBezTo>
                    <a:pt x="699" y="1081"/>
                    <a:pt x="695" y="1078"/>
                    <a:pt x="692" y="1076"/>
                  </a:cubicBezTo>
                  <a:lnTo>
                    <a:pt x="692" y="1076"/>
                  </a:lnTo>
                  <a:cubicBezTo>
                    <a:pt x="677" y="1052"/>
                    <a:pt x="662" y="1027"/>
                    <a:pt x="647" y="1003"/>
                  </a:cubicBezTo>
                  <a:lnTo>
                    <a:pt x="647" y="1003"/>
                  </a:lnTo>
                  <a:cubicBezTo>
                    <a:pt x="728" y="1051"/>
                    <a:pt x="812" y="1094"/>
                    <a:pt x="898" y="1133"/>
                  </a:cubicBezTo>
                  <a:lnTo>
                    <a:pt x="898" y="1133"/>
                  </a:lnTo>
                  <a:cubicBezTo>
                    <a:pt x="901" y="1162"/>
                    <a:pt x="902" y="1192"/>
                    <a:pt x="902" y="1223"/>
                  </a:cubicBezTo>
                  <a:close/>
                  <a:moveTo>
                    <a:pt x="412" y="346"/>
                  </a:moveTo>
                  <a:lnTo>
                    <a:pt x="412" y="346"/>
                  </a:lnTo>
                  <a:cubicBezTo>
                    <a:pt x="414" y="346"/>
                    <a:pt x="417" y="347"/>
                    <a:pt x="419" y="347"/>
                  </a:cubicBezTo>
                  <a:lnTo>
                    <a:pt x="419" y="347"/>
                  </a:lnTo>
                  <a:cubicBezTo>
                    <a:pt x="444" y="368"/>
                    <a:pt x="468" y="389"/>
                    <a:pt x="492" y="411"/>
                  </a:cubicBezTo>
                  <a:lnTo>
                    <a:pt x="492" y="411"/>
                  </a:lnTo>
                  <a:cubicBezTo>
                    <a:pt x="394" y="379"/>
                    <a:pt x="300" y="338"/>
                    <a:pt x="210" y="288"/>
                  </a:cubicBezTo>
                  <a:lnTo>
                    <a:pt x="210" y="288"/>
                  </a:lnTo>
                  <a:cubicBezTo>
                    <a:pt x="206" y="282"/>
                    <a:pt x="202" y="276"/>
                    <a:pt x="199" y="271"/>
                  </a:cubicBezTo>
                  <a:lnTo>
                    <a:pt x="199" y="271"/>
                  </a:lnTo>
                  <a:cubicBezTo>
                    <a:pt x="199" y="270"/>
                    <a:pt x="199" y="270"/>
                    <a:pt x="199" y="269"/>
                  </a:cubicBezTo>
                  <a:lnTo>
                    <a:pt x="199" y="269"/>
                  </a:lnTo>
                  <a:cubicBezTo>
                    <a:pt x="200" y="262"/>
                    <a:pt x="195" y="256"/>
                    <a:pt x="189" y="255"/>
                  </a:cubicBezTo>
                  <a:lnTo>
                    <a:pt x="189" y="255"/>
                  </a:lnTo>
                  <a:cubicBezTo>
                    <a:pt x="186" y="250"/>
                    <a:pt x="183" y="245"/>
                    <a:pt x="180" y="241"/>
                  </a:cubicBezTo>
                  <a:lnTo>
                    <a:pt x="180" y="241"/>
                  </a:lnTo>
                  <a:cubicBezTo>
                    <a:pt x="257" y="276"/>
                    <a:pt x="335" y="310"/>
                    <a:pt x="412" y="346"/>
                  </a:cubicBezTo>
                  <a:close/>
                  <a:moveTo>
                    <a:pt x="79" y="143"/>
                  </a:moveTo>
                  <a:lnTo>
                    <a:pt x="79" y="143"/>
                  </a:lnTo>
                  <a:cubicBezTo>
                    <a:pt x="87" y="154"/>
                    <a:pt x="95" y="166"/>
                    <a:pt x="102" y="178"/>
                  </a:cubicBezTo>
                  <a:lnTo>
                    <a:pt x="102" y="178"/>
                  </a:lnTo>
                  <a:cubicBezTo>
                    <a:pt x="101" y="182"/>
                    <a:pt x="101" y="185"/>
                    <a:pt x="100" y="188"/>
                  </a:cubicBezTo>
                  <a:lnTo>
                    <a:pt x="100" y="188"/>
                  </a:lnTo>
                  <a:cubicBezTo>
                    <a:pt x="99" y="192"/>
                    <a:pt x="99" y="195"/>
                    <a:pt x="99" y="198"/>
                  </a:cubicBezTo>
                  <a:lnTo>
                    <a:pt x="99" y="198"/>
                  </a:lnTo>
                  <a:cubicBezTo>
                    <a:pt x="95" y="223"/>
                    <a:pt x="91" y="247"/>
                    <a:pt x="88" y="272"/>
                  </a:cubicBezTo>
                  <a:lnTo>
                    <a:pt x="88" y="272"/>
                  </a:lnTo>
                  <a:cubicBezTo>
                    <a:pt x="86" y="229"/>
                    <a:pt x="84" y="185"/>
                    <a:pt x="79" y="143"/>
                  </a:cubicBezTo>
                  <a:close/>
                  <a:moveTo>
                    <a:pt x="109" y="128"/>
                  </a:moveTo>
                  <a:lnTo>
                    <a:pt x="109" y="128"/>
                  </a:lnTo>
                  <a:cubicBezTo>
                    <a:pt x="179" y="171"/>
                    <a:pt x="250" y="216"/>
                    <a:pt x="317" y="267"/>
                  </a:cubicBezTo>
                  <a:lnTo>
                    <a:pt x="317" y="267"/>
                  </a:lnTo>
                  <a:cubicBezTo>
                    <a:pt x="261" y="242"/>
                    <a:pt x="205" y="216"/>
                    <a:pt x="149" y="191"/>
                  </a:cubicBezTo>
                  <a:lnTo>
                    <a:pt x="149" y="191"/>
                  </a:lnTo>
                  <a:cubicBezTo>
                    <a:pt x="136" y="170"/>
                    <a:pt x="122" y="149"/>
                    <a:pt x="109" y="128"/>
                  </a:cubicBezTo>
                  <a:close/>
                  <a:moveTo>
                    <a:pt x="222" y="928"/>
                  </a:moveTo>
                  <a:lnTo>
                    <a:pt x="222" y="928"/>
                  </a:lnTo>
                  <a:cubicBezTo>
                    <a:pt x="379" y="1165"/>
                    <a:pt x="608" y="1349"/>
                    <a:pt x="865" y="1466"/>
                  </a:cubicBezTo>
                  <a:lnTo>
                    <a:pt x="865" y="1466"/>
                  </a:lnTo>
                  <a:cubicBezTo>
                    <a:pt x="880" y="1473"/>
                    <a:pt x="894" y="1463"/>
                    <a:pt x="899" y="1452"/>
                  </a:cubicBezTo>
                  <a:lnTo>
                    <a:pt x="899" y="1452"/>
                  </a:lnTo>
                  <a:cubicBezTo>
                    <a:pt x="911" y="1453"/>
                    <a:pt x="923" y="1449"/>
                    <a:pt x="926" y="1434"/>
                  </a:cubicBezTo>
                  <a:lnTo>
                    <a:pt x="926" y="1434"/>
                  </a:lnTo>
                  <a:cubicBezTo>
                    <a:pt x="1069" y="807"/>
                    <a:pt x="564" y="327"/>
                    <a:pt x="68" y="48"/>
                  </a:cubicBezTo>
                  <a:lnTo>
                    <a:pt x="68" y="48"/>
                  </a:lnTo>
                  <a:cubicBezTo>
                    <a:pt x="66" y="47"/>
                    <a:pt x="65" y="46"/>
                    <a:pt x="63" y="46"/>
                  </a:cubicBezTo>
                  <a:lnTo>
                    <a:pt x="63" y="46"/>
                  </a:lnTo>
                  <a:cubicBezTo>
                    <a:pt x="62" y="43"/>
                    <a:pt x="62" y="40"/>
                    <a:pt x="61" y="38"/>
                  </a:cubicBezTo>
                  <a:lnTo>
                    <a:pt x="61" y="38"/>
                  </a:lnTo>
                  <a:cubicBezTo>
                    <a:pt x="58" y="26"/>
                    <a:pt x="50" y="21"/>
                    <a:pt x="41" y="20"/>
                  </a:cubicBezTo>
                  <a:lnTo>
                    <a:pt x="41" y="20"/>
                  </a:lnTo>
                  <a:cubicBezTo>
                    <a:pt x="40" y="20"/>
                    <a:pt x="40" y="19"/>
                    <a:pt x="39" y="18"/>
                  </a:cubicBezTo>
                  <a:lnTo>
                    <a:pt x="39" y="18"/>
                  </a:lnTo>
                  <a:cubicBezTo>
                    <a:pt x="28" y="0"/>
                    <a:pt x="0" y="17"/>
                    <a:pt x="12" y="35"/>
                  </a:cubicBezTo>
                  <a:lnTo>
                    <a:pt x="12" y="35"/>
                  </a:lnTo>
                  <a:cubicBezTo>
                    <a:pt x="12" y="36"/>
                    <a:pt x="13" y="37"/>
                    <a:pt x="14" y="39"/>
                  </a:cubicBezTo>
                  <a:lnTo>
                    <a:pt x="14" y="39"/>
                  </a:lnTo>
                  <a:cubicBezTo>
                    <a:pt x="13" y="43"/>
                    <a:pt x="13" y="47"/>
                    <a:pt x="14" y="52"/>
                  </a:cubicBezTo>
                  <a:lnTo>
                    <a:pt x="14" y="52"/>
                  </a:lnTo>
                  <a:cubicBezTo>
                    <a:pt x="52" y="206"/>
                    <a:pt x="36" y="366"/>
                    <a:pt x="53" y="524"/>
                  </a:cubicBezTo>
                  <a:lnTo>
                    <a:pt x="53" y="524"/>
                  </a:lnTo>
                  <a:cubicBezTo>
                    <a:pt x="69" y="673"/>
                    <a:pt x="141" y="806"/>
                    <a:pt x="222" y="928"/>
                  </a:cubicBezTo>
                  <a:close/>
                </a:path>
              </a:pathLst>
            </a:custGeom>
            <a:solidFill>
              <a:schemeClr val="accent6"/>
            </a:solidFill>
            <a:ln>
              <a:noFill/>
            </a:ln>
            <a:effectLst/>
          </p:spPr>
          <p:txBody>
            <a:bodyPr wrap="none" anchor="ctr"/>
            <a:lstStyle/>
            <a:p>
              <a:endParaRPr lang="es-ES_tradnl" sz="919"/>
            </a:p>
          </p:txBody>
        </p:sp>
      </p:grpSp>
      <p:pic>
        <p:nvPicPr>
          <p:cNvPr id="443" name="Picture 442" descr="A picture containing text, map&#10;&#10;Description automatically generated">
            <a:extLst>
              <a:ext uri="{FF2B5EF4-FFF2-40B4-BE49-F238E27FC236}">
                <a16:creationId xmlns:a16="http://schemas.microsoft.com/office/drawing/2014/main" id="{9E09DA7C-7426-A84C-BFC0-7C9D61968E9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92841" y="2055840"/>
            <a:ext cx="4479577" cy="2452549"/>
          </a:xfrm>
          <a:prstGeom prst="rect">
            <a:avLst/>
          </a:prstGeom>
        </p:spPr>
      </p:pic>
      <p:pic>
        <p:nvPicPr>
          <p:cNvPr id="445" name="image1.png">
            <a:extLst>
              <a:ext uri="{FF2B5EF4-FFF2-40B4-BE49-F238E27FC236}">
                <a16:creationId xmlns:a16="http://schemas.microsoft.com/office/drawing/2014/main" id="{29217CA0-1D97-274D-A2F0-CAF77901933C}"/>
              </a:ext>
            </a:extLst>
          </p:cNvPr>
          <p:cNvPicPr/>
          <p:nvPr/>
        </p:nvPicPr>
        <p:blipFill>
          <a:blip r:embed="rId4"/>
          <a:srcRect/>
          <a:stretch>
            <a:fillRect/>
          </a:stretch>
        </p:blipFill>
        <p:spPr>
          <a:xfrm>
            <a:off x="6028358" y="2055840"/>
            <a:ext cx="2711667" cy="2452549"/>
          </a:xfrm>
          <a:prstGeom prst="rect">
            <a:avLst/>
          </a:prstGeom>
          <a:ln/>
        </p:spPr>
      </p:pic>
      <p:sp>
        <p:nvSpPr>
          <p:cNvPr id="442" name="Left-Right Arrow 441">
            <a:extLst>
              <a:ext uri="{FF2B5EF4-FFF2-40B4-BE49-F238E27FC236}">
                <a16:creationId xmlns:a16="http://schemas.microsoft.com/office/drawing/2014/main" id="{CFE6492C-B52A-E641-AE08-22AFCF513F84}"/>
              </a:ext>
            </a:extLst>
          </p:cNvPr>
          <p:cNvSpPr/>
          <p:nvPr/>
        </p:nvSpPr>
        <p:spPr>
          <a:xfrm>
            <a:off x="5327725" y="3194213"/>
            <a:ext cx="645325" cy="175801"/>
          </a:xfrm>
          <a:prstGeom prst="leftRightArrow">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4" name="TextBox 443">
            <a:extLst>
              <a:ext uri="{FF2B5EF4-FFF2-40B4-BE49-F238E27FC236}">
                <a16:creationId xmlns:a16="http://schemas.microsoft.com/office/drawing/2014/main" id="{099D378B-6258-1C4D-B24D-6FEE1FD92CCD}"/>
              </a:ext>
            </a:extLst>
          </p:cNvPr>
          <p:cNvSpPr txBox="1"/>
          <p:nvPr/>
        </p:nvSpPr>
        <p:spPr>
          <a:xfrm>
            <a:off x="792841" y="4524994"/>
            <a:ext cx="4479577" cy="646331"/>
          </a:xfrm>
          <a:prstGeom prst="rect">
            <a:avLst/>
          </a:prstGeom>
          <a:noFill/>
        </p:spPr>
        <p:txBody>
          <a:bodyPr wrap="square" rtlCol="0">
            <a:spAutoFit/>
          </a:bodyPr>
          <a:lstStyle/>
          <a:p>
            <a:r>
              <a:rPr lang="en-US" dirty="0">
                <a:solidFill>
                  <a:schemeClr val="tx2"/>
                </a:solidFill>
                <a:latin typeface="Handlee" panose="02000000000000000000" pitchFamily="2" charset="77"/>
              </a:rPr>
              <a:t>Domains of altered states of consciousness (</a:t>
            </a:r>
            <a:r>
              <a:rPr lang="en-US" dirty="0" err="1">
                <a:solidFill>
                  <a:schemeClr val="tx2"/>
                </a:solidFill>
                <a:latin typeface="Handlee" panose="02000000000000000000" pitchFamily="2" charset="77"/>
              </a:rPr>
              <a:t>Studerus</a:t>
            </a:r>
            <a:r>
              <a:rPr lang="en-US" dirty="0">
                <a:solidFill>
                  <a:schemeClr val="tx2"/>
                </a:solidFill>
                <a:latin typeface="Handlee" panose="02000000000000000000" pitchFamily="2" charset="77"/>
              </a:rPr>
              <a:t> et al. 2011)</a:t>
            </a:r>
          </a:p>
        </p:txBody>
      </p:sp>
      <p:sp>
        <p:nvSpPr>
          <p:cNvPr id="446" name="TextBox 445">
            <a:extLst>
              <a:ext uri="{FF2B5EF4-FFF2-40B4-BE49-F238E27FC236}">
                <a16:creationId xmlns:a16="http://schemas.microsoft.com/office/drawing/2014/main" id="{E2080AE4-254D-DC48-A82E-725023C21812}"/>
              </a:ext>
            </a:extLst>
          </p:cNvPr>
          <p:cNvSpPr txBox="1"/>
          <p:nvPr/>
        </p:nvSpPr>
        <p:spPr>
          <a:xfrm>
            <a:off x="6549765" y="4580652"/>
            <a:ext cx="1668851" cy="369332"/>
          </a:xfrm>
          <a:prstGeom prst="rect">
            <a:avLst/>
          </a:prstGeom>
          <a:noFill/>
        </p:spPr>
        <p:txBody>
          <a:bodyPr wrap="square" rtlCol="0">
            <a:spAutoFit/>
          </a:bodyPr>
          <a:lstStyle/>
          <a:p>
            <a:r>
              <a:rPr lang="en-US" dirty="0">
                <a:solidFill>
                  <a:schemeClr val="tx2"/>
                </a:solidFill>
                <a:latin typeface="Handlee" panose="02000000000000000000" pitchFamily="2" charset="77"/>
              </a:rPr>
              <a:t>ACT processes</a:t>
            </a:r>
          </a:p>
        </p:txBody>
      </p:sp>
      <p:sp>
        <p:nvSpPr>
          <p:cNvPr id="451" name="Donut 450">
            <a:extLst>
              <a:ext uri="{FF2B5EF4-FFF2-40B4-BE49-F238E27FC236}">
                <a16:creationId xmlns:a16="http://schemas.microsoft.com/office/drawing/2014/main" id="{2D96E18F-1055-654C-8434-3144C520F990}"/>
              </a:ext>
            </a:extLst>
          </p:cNvPr>
          <p:cNvSpPr/>
          <p:nvPr/>
        </p:nvSpPr>
        <p:spPr>
          <a:xfrm>
            <a:off x="864288" y="2766391"/>
            <a:ext cx="948609" cy="427822"/>
          </a:xfrm>
          <a:prstGeom prst="donut">
            <a:avLst>
              <a:gd name="adj" fmla="val 1274"/>
            </a:avLst>
          </a:prstGeom>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52" name="Donut 451">
            <a:extLst>
              <a:ext uri="{FF2B5EF4-FFF2-40B4-BE49-F238E27FC236}">
                <a16:creationId xmlns:a16="http://schemas.microsoft.com/office/drawing/2014/main" id="{5FC208A5-FF59-F540-AB5B-74AA54813165}"/>
              </a:ext>
            </a:extLst>
          </p:cNvPr>
          <p:cNvSpPr/>
          <p:nvPr/>
        </p:nvSpPr>
        <p:spPr>
          <a:xfrm>
            <a:off x="8186966" y="2552480"/>
            <a:ext cx="498038" cy="427822"/>
          </a:xfrm>
          <a:prstGeom prst="donut">
            <a:avLst>
              <a:gd name="adj" fmla="val 1274"/>
            </a:avLst>
          </a:prstGeom>
          <a:ln w="63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43639824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ontent Placeholder 8">
            <a:extLst>
              <a:ext uri="{FF2B5EF4-FFF2-40B4-BE49-F238E27FC236}">
                <a16:creationId xmlns:a16="http://schemas.microsoft.com/office/drawing/2014/main" id="{4DF59008-557D-014E-AEC5-72E35DA228D5}"/>
              </a:ext>
            </a:extLst>
          </p:cNvPr>
          <p:cNvGraphicFramePr>
            <a:graphicFrameLocks noGrp="1"/>
          </p:cNvGraphicFramePr>
          <p:nvPr>
            <p:ph idx="1"/>
            <p:extLst>
              <p:ext uri="{D42A27DB-BD31-4B8C-83A1-F6EECF244321}">
                <p14:modId xmlns:p14="http://schemas.microsoft.com/office/powerpoint/2010/main" val="2490300382"/>
              </p:ext>
            </p:extLst>
          </p:nvPr>
        </p:nvGraphicFramePr>
        <p:xfrm>
          <a:off x="628650" y="1147482"/>
          <a:ext cx="7886700" cy="3810000"/>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a:extLst>
              <a:ext uri="{FF2B5EF4-FFF2-40B4-BE49-F238E27FC236}">
                <a16:creationId xmlns:a16="http://schemas.microsoft.com/office/drawing/2014/main" id="{1A1A2205-43F1-144E-B46F-8A5123F9AB75}"/>
              </a:ext>
            </a:extLst>
          </p:cNvPr>
          <p:cNvSpPr>
            <a:spLocks noGrp="1"/>
          </p:cNvSpPr>
          <p:nvPr>
            <p:ph type="title"/>
          </p:nvPr>
        </p:nvSpPr>
        <p:spPr/>
        <p:txBody>
          <a:bodyPr>
            <a:normAutofit/>
          </a:bodyPr>
          <a:lstStyle/>
          <a:p>
            <a:pPr algn="ctr"/>
            <a:r>
              <a:rPr lang="en-US" b="1" dirty="0">
                <a:solidFill>
                  <a:schemeClr val="tx2"/>
                </a:solidFill>
                <a:latin typeface="Handlee" panose="02000000000000000000" pitchFamily="2" charset="77"/>
              </a:rPr>
              <a:t>Psychological Flexibility (n=6)</a:t>
            </a:r>
          </a:p>
        </p:txBody>
      </p:sp>
      <p:pic>
        <p:nvPicPr>
          <p:cNvPr id="447" name="Graphic 446" descr="Medicine">
            <a:extLst>
              <a:ext uri="{FF2B5EF4-FFF2-40B4-BE49-F238E27FC236}">
                <a16:creationId xmlns:a16="http://schemas.microsoft.com/office/drawing/2014/main" id="{764A8B93-4994-3648-A43C-03CAD6F83EA8}"/>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458551" y="4617131"/>
            <a:ext cx="353743" cy="353743"/>
          </a:xfrm>
          <a:prstGeom prst="rect">
            <a:avLst/>
          </a:prstGeom>
        </p:spPr>
      </p:pic>
      <p:pic>
        <p:nvPicPr>
          <p:cNvPr id="448" name="Graphic 447" descr="Medicine">
            <a:extLst>
              <a:ext uri="{FF2B5EF4-FFF2-40B4-BE49-F238E27FC236}">
                <a16:creationId xmlns:a16="http://schemas.microsoft.com/office/drawing/2014/main" id="{C2258EAA-8F89-2D4F-9CA9-4DD1A42F811A}"/>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880041" y="4617130"/>
            <a:ext cx="353743" cy="353743"/>
          </a:xfrm>
          <a:prstGeom prst="rect">
            <a:avLst/>
          </a:prstGeom>
        </p:spPr>
      </p:pic>
    </p:spTree>
    <p:extLst>
      <p:ext uri="{BB962C8B-B14F-4D97-AF65-F5344CB8AC3E}">
        <p14:creationId xmlns:p14="http://schemas.microsoft.com/office/powerpoint/2010/main" val="31506740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a:extLst>
              <a:ext uri="{FF2B5EF4-FFF2-40B4-BE49-F238E27FC236}">
                <a16:creationId xmlns:a16="http://schemas.microsoft.com/office/drawing/2014/main" id="{9B641955-608C-5B44-A033-5DA296158484}"/>
              </a:ext>
            </a:extLst>
          </p:cNvPr>
          <p:cNvGraphicFramePr>
            <a:graphicFrameLocks noGrp="1"/>
          </p:cNvGraphicFramePr>
          <p:nvPr>
            <p:ph idx="1"/>
            <p:extLst>
              <p:ext uri="{D42A27DB-BD31-4B8C-83A1-F6EECF244321}">
                <p14:modId xmlns:p14="http://schemas.microsoft.com/office/powerpoint/2010/main" val="1437393330"/>
              </p:ext>
            </p:extLst>
          </p:nvPr>
        </p:nvGraphicFramePr>
        <p:xfrm>
          <a:off x="628650" y="439270"/>
          <a:ext cx="7886700" cy="441063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73908463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1A2205-43F1-144E-B46F-8A5123F9AB75}"/>
              </a:ext>
            </a:extLst>
          </p:cNvPr>
          <p:cNvSpPr>
            <a:spLocks noGrp="1"/>
          </p:cNvSpPr>
          <p:nvPr>
            <p:ph type="title"/>
          </p:nvPr>
        </p:nvSpPr>
        <p:spPr/>
        <p:txBody>
          <a:bodyPr>
            <a:normAutofit/>
          </a:bodyPr>
          <a:lstStyle/>
          <a:p>
            <a:pPr algn="ctr"/>
            <a:r>
              <a:rPr lang="en-US" b="1" dirty="0">
                <a:solidFill>
                  <a:schemeClr val="tx2"/>
                </a:solidFill>
                <a:latin typeface="Handlee" panose="02000000000000000000" pitchFamily="2" charset="77"/>
              </a:rPr>
              <a:t>Discussion Points</a:t>
            </a:r>
          </a:p>
        </p:txBody>
      </p:sp>
      <p:grpSp>
        <p:nvGrpSpPr>
          <p:cNvPr id="8" name="Group 7">
            <a:extLst>
              <a:ext uri="{FF2B5EF4-FFF2-40B4-BE49-F238E27FC236}">
                <a16:creationId xmlns:a16="http://schemas.microsoft.com/office/drawing/2014/main" id="{F37D00F5-30B0-854F-88A5-EF796A0C0790}"/>
              </a:ext>
            </a:extLst>
          </p:cNvPr>
          <p:cNvGrpSpPr/>
          <p:nvPr/>
        </p:nvGrpSpPr>
        <p:grpSpPr>
          <a:xfrm rot="4785233">
            <a:off x="-4163118" y="1174262"/>
            <a:ext cx="9098203" cy="4817894"/>
            <a:chOff x="-197418" y="1744079"/>
            <a:chExt cx="9098203" cy="4817894"/>
          </a:xfrm>
        </p:grpSpPr>
        <p:sp>
          <p:nvSpPr>
            <p:cNvPr id="9" name="Freeform 391">
              <a:extLst>
                <a:ext uri="{FF2B5EF4-FFF2-40B4-BE49-F238E27FC236}">
                  <a16:creationId xmlns:a16="http://schemas.microsoft.com/office/drawing/2014/main" id="{93E9B419-0B80-0F40-9ABE-35244D145612}"/>
                </a:ext>
              </a:extLst>
            </p:cNvPr>
            <p:cNvSpPr>
              <a:spLocks noChangeArrowheads="1"/>
            </p:cNvSpPr>
            <p:nvPr/>
          </p:nvSpPr>
          <p:spPr bwMode="auto">
            <a:xfrm rot="759599">
              <a:off x="6317398" y="4923149"/>
              <a:ext cx="29572" cy="29572"/>
            </a:xfrm>
            <a:custGeom>
              <a:avLst/>
              <a:gdLst>
                <a:gd name="T0" fmla="*/ 25 w 61"/>
                <a:gd name="T1" fmla="*/ 60 h 63"/>
                <a:gd name="T2" fmla="*/ 25 w 61"/>
                <a:gd name="T3" fmla="*/ 60 h 63"/>
                <a:gd name="T4" fmla="*/ 38 w 61"/>
                <a:gd name="T5" fmla="*/ 60 h 63"/>
                <a:gd name="T6" fmla="*/ 38 w 61"/>
                <a:gd name="T7" fmla="*/ 60 h 63"/>
                <a:gd name="T8" fmla="*/ 49 w 61"/>
                <a:gd name="T9" fmla="*/ 57 h 63"/>
                <a:gd name="T10" fmla="*/ 49 w 61"/>
                <a:gd name="T11" fmla="*/ 57 h 63"/>
                <a:gd name="T12" fmla="*/ 58 w 61"/>
                <a:gd name="T13" fmla="*/ 26 h 63"/>
                <a:gd name="T14" fmla="*/ 58 w 61"/>
                <a:gd name="T15" fmla="*/ 26 h 63"/>
                <a:gd name="T16" fmla="*/ 33 w 61"/>
                <a:gd name="T17" fmla="*/ 2 h 63"/>
                <a:gd name="T18" fmla="*/ 33 w 61"/>
                <a:gd name="T19" fmla="*/ 2 h 63"/>
                <a:gd name="T20" fmla="*/ 15 w 61"/>
                <a:gd name="T21" fmla="*/ 9 h 63"/>
                <a:gd name="T22" fmla="*/ 15 w 61"/>
                <a:gd name="T23" fmla="*/ 9 h 63"/>
                <a:gd name="T24" fmla="*/ 25 w 61"/>
                <a:gd name="T25"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63">
                  <a:moveTo>
                    <a:pt x="25" y="60"/>
                  </a:moveTo>
                  <a:lnTo>
                    <a:pt x="25" y="60"/>
                  </a:lnTo>
                  <a:cubicBezTo>
                    <a:pt x="29" y="62"/>
                    <a:pt x="33" y="61"/>
                    <a:pt x="38" y="60"/>
                  </a:cubicBezTo>
                  <a:lnTo>
                    <a:pt x="38" y="60"/>
                  </a:lnTo>
                  <a:cubicBezTo>
                    <a:pt x="41" y="60"/>
                    <a:pt x="46" y="59"/>
                    <a:pt x="49" y="57"/>
                  </a:cubicBezTo>
                  <a:lnTo>
                    <a:pt x="49" y="57"/>
                  </a:lnTo>
                  <a:cubicBezTo>
                    <a:pt x="60" y="50"/>
                    <a:pt x="60" y="36"/>
                    <a:pt x="58" y="26"/>
                  </a:cubicBezTo>
                  <a:lnTo>
                    <a:pt x="58" y="26"/>
                  </a:lnTo>
                  <a:cubicBezTo>
                    <a:pt x="54" y="14"/>
                    <a:pt x="44" y="5"/>
                    <a:pt x="33" y="2"/>
                  </a:cubicBezTo>
                  <a:lnTo>
                    <a:pt x="33" y="2"/>
                  </a:lnTo>
                  <a:cubicBezTo>
                    <a:pt x="26" y="0"/>
                    <a:pt x="18" y="4"/>
                    <a:pt x="15" y="9"/>
                  </a:cubicBezTo>
                  <a:lnTo>
                    <a:pt x="15" y="9"/>
                  </a:lnTo>
                  <a:cubicBezTo>
                    <a:pt x="5" y="26"/>
                    <a:pt x="0" y="54"/>
                    <a:pt x="25" y="60"/>
                  </a:cubicBezTo>
                </a:path>
              </a:pathLst>
            </a:custGeom>
            <a:solidFill>
              <a:srgbClr val="45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 name="Freeform 3">
              <a:extLst>
                <a:ext uri="{FF2B5EF4-FFF2-40B4-BE49-F238E27FC236}">
                  <a16:creationId xmlns:a16="http://schemas.microsoft.com/office/drawing/2014/main" id="{CB1CDD8C-C986-C44B-BA0D-965A91117A44}"/>
                </a:ext>
              </a:extLst>
            </p:cNvPr>
            <p:cNvSpPr>
              <a:spLocks noChangeArrowheads="1"/>
            </p:cNvSpPr>
            <p:nvPr/>
          </p:nvSpPr>
          <p:spPr bwMode="auto">
            <a:xfrm rot="759599">
              <a:off x="6858493" y="4734971"/>
              <a:ext cx="798412" cy="1567252"/>
            </a:xfrm>
            <a:custGeom>
              <a:avLst/>
              <a:gdLst>
                <a:gd name="T0" fmla="*/ 669 w 1666"/>
                <a:gd name="T1" fmla="*/ 172 h 3270"/>
                <a:gd name="T2" fmla="*/ 1243 w 1666"/>
                <a:gd name="T3" fmla="*/ 417 h 3270"/>
                <a:gd name="T4" fmla="*/ 1127 w 1666"/>
                <a:gd name="T5" fmla="*/ 669 h 3270"/>
                <a:gd name="T6" fmla="*/ 793 w 1666"/>
                <a:gd name="T7" fmla="*/ 1253 h 3270"/>
                <a:gd name="T8" fmla="*/ 761 w 1666"/>
                <a:gd name="T9" fmla="*/ 1247 h 3270"/>
                <a:gd name="T10" fmla="*/ 613 w 1666"/>
                <a:gd name="T11" fmla="*/ 448 h 3270"/>
                <a:gd name="T12" fmla="*/ 485 w 1666"/>
                <a:gd name="T13" fmla="*/ 586 h 3270"/>
                <a:gd name="T14" fmla="*/ 688 w 1666"/>
                <a:gd name="T15" fmla="*/ 1269 h 3270"/>
                <a:gd name="T16" fmla="*/ 481 w 1666"/>
                <a:gd name="T17" fmla="*/ 1160 h 3270"/>
                <a:gd name="T18" fmla="*/ 416 w 1666"/>
                <a:gd name="T19" fmla="*/ 1129 h 3270"/>
                <a:gd name="T20" fmla="*/ 77 w 1666"/>
                <a:gd name="T21" fmla="*/ 231 h 3270"/>
                <a:gd name="T22" fmla="*/ 511 w 1666"/>
                <a:gd name="T23" fmla="*/ 1180 h 3270"/>
                <a:gd name="T24" fmla="*/ 505 w 1666"/>
                <a:gd name="T25" fmla="*/ 186 h 3270"/>
                <a:gd name="T26" fmla="*/ 470 w 1666"/>
                <a:gd name="T27" fmla="*/ 156 h 3270"/>
                <a:gd name="T28" fmla="*/ 442 w 1666"/>
                <a:gd name="T29" fmla="*/ 228 h 3270"/>
                <a:gd name="T30" fmla="*/ 411 w 1666"/>
                <a:gd name="T31" fmla="*/ 140 h 3270"/>
                <a:gd name="T32" fmla="*/ 374 w 1666"/>
                <a:gd name="T33" fmla="*/ 291 h 3270"/>
                <a:gd name="T34" fmla="*/ 339 w 1666"/>
                <a:gd name="T35" fmla="*/ 200 h 3270"/>
                <a:gd name="T36" fmla="*/ 307 w 1666"/>
                <a:gd name="T37" fmla="*/ 194 h 3270"/>
                <a:gd name="T38" fmla="*/ 280 w 1666"/>
                <a:gd name="T39" fmla="*/ 254 h 3270"/>
                <a:gd name="T40" fmla="*/ 1220 w 1666"/>
                <a:gd name="T41" fmla="*/ 116 h 3270"/>
                <a:gd name="T42" fmla="*/ 1349 w 1666"/>
                <a:gd name="T43" fmla="*/ 259 h 3270"/>
                <a:gd name="T44" fmla="*/ 1283 w 1666"/>
                <a:gd name="T45" fmla="*/ 354 h 3270"/>
                <a:gd name="T46" fmla="*/ 1272 w 1666"/>
                <a:gd name="T47" fmla="*/ 372 h 3270"/>
                <a:gd name="T48" fmla="*/ 1278 w 1666"/>
                <a:gd name="T49" fmla="*/ 176 h 3270"/>
                <a:gd name="T50" fmla="*/ 1218 w 1666"/>
                <a:gd name="T51" fmla="*/ 300 h 3270"/>
                <a:gd name="T52" fmla="*/ 1158 w 1666"/>
                <a:gd name="T53" fmla="*/ 156 h 3270"/>
                <a:gd name="T54" fmla="*/ 1145 w 1666"/>
                <a:gd name="T55" fmla="*/ 221 h 3270"/>
                <a:gd name="T56" fmla="*/ 1134 w 1666"/>
                <a:gd name="T57" fmla="*/ 202 h 3270"/>
                <a:gd name="T58" fmla="*/ 1101 w 1666"/>
                <a:gd name="T59" fmla="*/ 200 h 3270"/>
                <a:gd name="T60" fmla="*/ 1601 w 1666"/>
                <a:gd name="T61" fmla="*/ 328 h 3270"/>
                <a:gd name="T62" fmla="*/ 1458 w 1666"/>
                <a:gd name="T63" fmla="*/ 772 h 3270"/>
                <a:gd name="T64" fmla="*/ 1468 w 1666"/>
                <a:gd name="T65" fmla="*/ 493 h 3270"/>
                <a:gd name="T66" fmla="*/ 1131 w 1666"/>
                <a:gd name="T67" fmla="*/ 1145 h 3270"/>
                <a:gd name="T68" fmla="*/ 1304 w 1666"/>
                <a:gd name="T69" fmla="*/ 414 h 3270"/>
                <a:gd name="T70" fmla="*/ 739 w 1666"/>
                <a:gd name="T71" fmla="*/ 2069 h 3270"/>
                <a:gd name="T72" fmla="*/ 1079 w 1666"/>
                <a:gd name="T73" fmla="*/ 1791 h 3270"/>
                <a:gd name="T74" fmla="*/ 317 w 1666"/>
                <a:gd name="T75" fmla="*/ 2297 h 3270"/>
                <a:gd name="T76" fmla="*/ 296 w 1666"/>
                <a:gd name="T77" fmla="*/ 2050 h 3270"/>
                <a:gd name="T78" fmla="*/ 568 w 1666"/>
                <a:gd name="T79" fmla="*/ 2577 h 3270"/>
                <a:gd name="T80" fmla="*/ 1048 w 1666"/>
                <a:gd name="T81" fmla="*/ 1206 h 3270"/>
                <a:gd name="T82" fmla="*/ 1644 w 1666"/>
                <a:gd name="T83" fmla="*/ 303 h 3270"/>
                <a:gd name="T84" fmla="*/ 1233 w 1666"/>
                <a:gd name="T85" fmla="*/ 68 h 3270"/>
                <a:gd name="T86" fmla="*/ 677 w 1666"/>
                <a:gd name="T87" fmla="*/ 120 h 3270"/>
                <a:gd name="T88" fmla="*/ 135 w 1666"/>
                <a:gd name="T89" fmla="*/ 191 h 3270"/>
                <a:gd name="T90" fmla="*/ 149 w 1666"/>
                <a:gd name="T91" fmla="*/ 838 h 3270"/>
                <a:gd name="T92" fmla="*/ 558 w 1666"/>
                <a:gd name="T93" fmla="*/ 1237 h 3270"/>
                <a:gd name="T94" fmla="*/ 643 w 1666"/>
                <a:gd name="T95" fmla="*/ 2066 h 3270"/>
                <a:gd name="T96" fmla="*/ 655 w 1666"/>
                <a:gd name="T97" fmla="*/ 2116 h 3270"/>
                <a:gd name="T98" fmla="*/ 193 w 1666"/>
                <a:gd name="T99" fmla="*/ 1820 h 3270"/>
                <a:gd name="T100" fmla="*/ 149 w 1666"/>
                <a:gd name="T101" fmla="*/ 1851 h 3270"/>
                <a:gd name="T102" fmla="*/ 633 w 1666"/>
                <a:gd name="T103" fmla="*/ 2667 h 3270"/>
                <a:gd name="T104" fmla="*/ 946 w 1666"/>
                <a:gd name="T105" fmla="*/ 3249 h 3270"/>
                <a:gd name="T106" fmla="*/ 704 w 1666"/>
                <a:gd name="T107" fmla="*/ 2121 h 3270"/>
                <a:gd name="T108" fmla="*/ 1375 w 1666"/>
                <a:gd name="T109" fmla="*/ 1616 h 3270"/>
                <a:gd name="T110" fmla="*/ 782 w 1666"/>
                <a:gd name="T111" fmla="*/ 1327 h 3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6" h="3270">
                  <a:moveTo>
                    <a:pt x="416" y="858"/>
                  </a:moveTo>
                  <a:lnTo>
                    <a:pt x="416" y="858"/>
                  </a:lnTo>
                  <a:cubicBezTo>
                    <a:pt x="365" y="699"/>
                    <a:pt x="357" y="530"/>
                    <a:pt x="374" y="365"/>
                  </a:cubicBezTo>
                  <a:lnTo>
                    <a:pt x="374" y="365"/>
                  </a:lnTo>
                  <a:cubicBezTo>
                    <a:pt x="453" y="264"/>
                    <a:pt x="558" y="199"/>
                    <a:pt x="669" y="172"/>
                  </a:cubicBezTo>
                  <a:lnTo>
                    <a:pt x="669" y="172"/>
                  </a:lnTo>
                  <a:cubicBezTo>
                    <a:pt x="676" y="176"/>
                    <a:pt x="683" y="173"/>
                    <a:pt x="688" y="168"/>
                  </a:cubicBezTo>
                  <a:lnTo>
                    <a:pt x="688" y="168"/>
                  </a:lnTo>
                  <a:cubicBezTo>
                    <a:pt x="895" y="126"/>
                    <a:pt x="1120" y="210"/>
                    <a:pt x="1243" y="417"/>
                  </a:cubicBezTo>
                  <a:lnTo>
                    <a:pt x="1243" y="417"/>
                  </a:lnTo>
                  <a:cubicBezTo>
                    <a:pt x="1245" y="420"/>
                    <a:pt x="1248" y="423"/>
                    <a:pt x="1250" y="424"/>
                  </a:cubicBezTo>
                  <a:lnTo>
                    <a:pt x="1250" y="424"/>
                  </a:lnTo>
                  <a:cubicBezTo>
                    <a:pt x="1233" y="707"/>
                    <a:pt x="1139" y="1207"/>
                    <a:pt x="819" y="1273"/>
                  </a:cubicBezTo>
                  <a:lnTo>
                    <a:pt x="819" y="1273"/>
                  </a:lnTo>
                  <a:cubicBezTo>
                    <a:pt x="970" y="1099"/>
                    <a:pt x="1075" y="896"/>
                    <a:pt x="1127" y="669"/>
                  </a:cubicBezTo>
                  <a:lnTo>
                    <a:pt x="1127" y="669"/>
                  </a:lnTo>
                  <a:cubicBezTo>
                    <a:pt x="1132" y="649"/>
                    <a:pt x="1101" y="640"/>
                    <a:pt x="1096" y="661"/>
                  </a:cubicBezTo>
                  <a:lnTo>
                    <a:pt x="1096" y="661"/>
                  </a:lnTo>
                  <a:cubicBezTo>
                    <a:pt x="1044" y="883"/>
                    <a:pt x="942" y="1082"/>
                    <a:pt x="793" y="1253"/>
                  </a:cubicBezTo>
                  <a:lnTo>
                    <a:pt x="793" y="1253"/>
                  </a:lnTo>
                  <a:cubicBezTo>
                    <a:pt x="886" y="984"/>
                    <a:pt x="928" y="704"/>
                    <a:pt x="919" y="418"/>
                  </a:cubicBezTo>
                  <a:lnTo>
                    <a:pt x="919" y="418"/>
                  </a:lnTo>
                  <a:cubicBezTo>
                    <a:pt x="917" y="397"/>
                    <a:pt x="885" y="397"/>
                    <a:pt x="886" y="418"/>
                  </a:cubicBezTo>
                  <a:lnTo>
                    <a:pt x="886" y="418"/>
                  </a:lnTo>
                  <a:cubicBezTo>
                    <a:pt x="895" y="701"/>
                    <a:pt x="854" y="979"/>
                    <a:pt x="761" y="1247"/>
                  </a:cubicBezTo>
                  <a:lnTo>
                    <a:pt x="761" y="1247"/>
                  </a:lnTo>
                  <a:cubicBezTo>
                    <a:pt x="677" y="988"/>
                    <a:pt x="638" y="721"/>
                    <a:pt x="646" y="448"/>
                  </a:cubicBezTo>
                  <a:lnTo>
                    <a:pt x="646" y="448"/>
                  </a:lnTo>
                  <a:cubicBezTo>
                    <a:pt x="647" y="427"/>
                    <a:pt x="614" y="427"/>
                    <a:pt x="613" y="448"/>
                  </a:cubicBezTo>
                  <a:lnTo>
                    <a:pt x="613" y="448"/>
                  </a:lnTo>
                  <a:cubicBezTo>
                    <a:pt x="605" y="732"/>
                    <a:pt x="647" y="1010"/>
                    <a:pt x="737" y="1279"/>
                  </a:cubicBezTo>
                  <a:lnTo>
                    <a:pt x="737" y="1279"/>
                  </a:lnTo>
                  <a:cubicBezTo>
                    <a:pt x="736" y="1279"/>
                    <a:pt x="736" y="1279"/>
                    <a:pt x="735" y="1279"/>
                  </a:cubicBezTo>
                  <a:lnTo>
                    <a:pt x="735" y="1279"/>
                  </a:lnTo>
                  <a:cubicBezTo>
                    <a:pt x="583" y="1077"/>
                    <a:pt x="498" y="840"/>
                    <a:pt x="485" y="586"/>
                  </a:cubicBezTo>
                  <a:lnTo>
                    <a:pt x="485" y="586"/>
                  </a:lnTo>
                  <a:cubicBezTo>
                    <a:pt x="483" y="565"/>
                    <a:pt x="451" y="565"/>
                    <a:pt x="452" y="586"/>
                  </a:cubicBezTo>
                  <a:lnTo>
                    <a:pt x="452" y="586"/>
                  </a:lnTo>
                  <a:cubicBezTo>
                    <a:pt x="465" y="835"/>
                    <a:pt x="546" y="1067"/>
                    <a:pt x="688" y="1269"/>
                  </a:cubicBezTo>
                  <a:lnTo>
                    <a:pt x="688" y="1269"/>
                  </a:lnTo>
                  <a:cubicBezTo>
                    <a:pt x="538" y="1214"/>
                    <a:pt x="457" y="988"/>
                    <a:pt x="416" y="858"/>
                  </a:cubicBezTo>
                  <a:close/>
                  <a:moveTo>
                    <a:pt x="484" y="1169"/>
                  </a:moveTo>
                  <a:lnTo>
                    <a:pt x="484" y="1169"/>
                  </a:lnTo>
                  <a:cubicBezTo>
                    <a:pt x="483" y="1166"/>
                    <a:pt x="483" y="1163"/>
                    <a:pt x="481" y="1160"/>
                  </a:cubicBezTo>
                  <a:lnTo>
                    <a:pt x="481" y="1160"/>
                  </a:lnTo>
                  <a:cubicBezTo>
                    <a:pt x="294" y="937"/>
                    <a:pt x="235" y="650"/>
                    <a:pt x="197" y="369"/>
                  </a:cubicBezTo>
                  <a:lnTo>
                    <a:pt x="197" y="369"/>
                  </a:lnTo>
                  <a:cubicBezTo>
                    <a:pt x="195" y="348"/>
                    <a:pt x="162" y="348"/>
                    <a:pt x="165" y="369"/>
                  </a:cubicBezTo>
                  <a:lnTo>
                    <a:pt x="165" y="369"/>
                  </a:lnTo>
                  <a:cubicBezTo>
                    <a:pt x="200" y="638"/>
                    <a:pt x="256" y="908"/>
                    <a:pt x="416" y="1129"/>
                  </a:cubicBezTo>
                  <a:lnTo>
                    <a:pt x="416" y="1129"/>
                  </a:lnTo>
                  <a:cubicBezTo>
                    <a:pt x="312" y="1054"/>
                    <a:pt x="249" y="931"/>
                    <a:pt x="192" y="814"/>
                  </a:cubicBezTo>
                  <a:lnTo>
                    <a:pt x="192" y="814"/>
                  </a:lnTo>
                  <a:cubicBezTo>
                    <a:pt x="99" y="626"/>
                    <a:pt x="53" y="438"/>
                    <a:pt x="77" y="231"/>
                  </a:cubicBezTo>
                  <a:lnTo>
                    <a:pt x="77" y="231"/>
                  </a:lnTo>
                  <a:cubicBezTo>
                    <a:pt x="174" y="241"/>
                    <a:pt x="260" y="286"/>
                    <a:pt x="326" y="359"/>
                  </a:cubicBezTo>
                  <a:lnTo>
                    <a:pt x="326" y="359"/>
                  </a:lnTo>
                  <a:cubicBezTo>
                    <a:pt x="303" y="570"/>
                    <a:pt x="329" y="777"/>
                    <a:pt x="405" y="976"/>
                  </a:cubicBezTo>
                  <a:lnTo>
                    <a:pt x="405" y="976"/>
                  </a:lnTo>
                  <a:cubicBezTo>
                    <a:pt x="429" y="1039"/>
                    <a:pt x="464" y="1115"/>
                    <a:pt x="511" y="1180"/>
                  </a:cubicBezTo>
                  <a:lnTo>
                    <a:pt x="511" y="1180"/>
                  </a:lnTo>
                  <a:cubicBezTo>
                    <a:pt x="502" y="1177"/>
                    <a:pt x="493" y="1173"/>
                    <a:pt x="484" y="1169"/>
                  </a:cubicBezTo>
                  <a:close/>
                  <a:moveTo>
                    <a:pt x="612" y="137"/>
                  </a:moveTo>
                  <a:lnTo>
                    <a:pt x="612" y="137"/>
                  </a:lnTo>
                  <a:cubicBezTo>
                    <a:pt x="575" y="149"/>
                    <a:pt x="539" y="166"/>
                    <a:pt x="505" y="186"/>
                  </a:cubicBezTo>
                  <a:lnTo>
                    <a:pt x="505" y="186"/>
                  </a:lnTo>
                  <a:cubicBezTo>
                    <a:pt x="507" y="173"/>
                    <a:pt x="506" y="160"/>
                    <a:pt x="501" y="147"/>
                  </a:cubicBezTo>
                  <a:lnTo>
                    <a:pt x="501" y="147"/>
                  </a:lnTo>
                  <a:cubicBezTo>
                    <a:pt x="495" y="127"/>
                    <a:pt x="463" y="136"/>
                    <a:pt x="470" y="156"/>
                  </a:cubicBezTo>
                  <a:lnTo>
                    <a:pt x="470" y="156"/>
                  </a:lnTo>
                  <a:cubicBezTo>
                    <a:pt x="476" y="173"/>
                    <a:pt x="473" y="188"/>
                    <a:pt x="463" y="203"/>
                  </a:cubicBezTo>
                  <a:lnTo>
                    <a:pt x="463" y="203"/>
                  </a:lnTo>
                  <a:cubicBezTo>
                    <a:pt x="460" y="207"/>
                    <a:pt x="459" y="211"/>
                    <a:pt x="460" y="215"/>
                  </a:cubicBezTo>
                  <a:lnTo>
                    <a:pt x="460" y="215"/>
                  </a:lnTo>
                  <a:cubicBezTo>
                    <a:pt x="454" y="219"/>
                    <a:pt x="448" y="223"/>
                    <a:pt x="442" y="228"/>
                  </a:cubicBezTo>
                  <a:lnTo>
                    <a:pt x="442" y="228"/>
                  </a:lnTo>
                  <a:cubicBezTo>
                    <a:pt x="445" y="198"/>
                    <a:pt x="446" y="169"/>
                    <a:pt x="443" y="140"/>
                  </a:cubicBezTo>
                  <a:lnTo>
                    <a:pt x="443" y="140"/>
                  </a:lnTo>
                  <a:cubicBezTo>
                    <a:pt x="442" y="118"/>
                    <a:pt x="410" y="118"/>
                    <a:pt x="411" y="140"/>
                  </a:cubicBezTo>
                  <a:lnTo>
                    <a:pt x="411" y="140"/>
                  </a:lnTo>
                  <a:cubicBezTo>
                    <a:pt x="414" y="177"/>
                    <a:pt x="412" y="213"/>
                    <a:pt x="407" y="250"/>
                  </a:cubicBezTo>
                  <a:lnTo>
                    <a:pt x="407" y="250"/>
                  </a:lnTo>
                  <a:cubicBezTo>
                    <a:pt x="406" y="253"/>
                    <a:pt x="407" y="255"/>
                    <a:pt x="407" y="258"/>
                  </a:cubicBezTo>
                  <a:lnTo>
                    <a:pt x="407" y="258"/>
                  </a:lnTo>
                  <a:cubicBezTo>
                    <a:pt x="395" y="268"/>
                    <a:pt x="384" y="279"/>
                    <a:pt x="374" y="291"/>
                  </a:cubicBezTo>
                  <a:lnTo>
                    <a:pt x="374" y="291"/>
                  </a:lnTo>
                  <a:cubicBezTo>
                    <a:pt x="369" y="261"/>
                    <a:pt x="368" y="231"/>
                    <a:pt x="371" y="200"/>
                  </a:cubicBezTo>
                  <a:lnTo>
                    <a:pt x="371" y="200"/>
                  </a:lnTo>
                  <a:cubicBezTo>
                    <a:pt x="374" y="179"/>
                    <a:pt x="341" y="179"/>
                    <a:pt x="339" y="200"/>
                  </a:cubicBezTo>
                  <a:lnTo>
                    <a:pt x="339" y="200"/>
                  </a:lnTo>
                  <a:cubicBezTo>
                    <a:pt x="336" y="235"/>
                    <a:pt x="337" y="270"/>
                    <a:pt x="342" y="305"/>
                  </a:cubicBezTo>
                  <a:lnTo>
                    <a:pt x="342" y="305"/>
                  </a:lnTo>
                  <a:cubicBezTo>
                    <a:pt x="335" y="298"/>
                    <a:pt x="327" y="291"/>
                    <a:pt x="319" y="284"/>
                  </a:cubicBezTo>
                  <a:lnTo>
                    <a:pt x="319" y="284"/>
                  </a:lnTo>
                  <a:cubicBezTo>
                    <a:pt x="312" y="255"/>
                    <a:pt x="308" y="225"/>
                    <a:pt x="307" y="194"/>
                  </a:cubicBezTo>
                  <a:lnTo>
                    <a:pt x="307" y="194"/>
                  </a:lnTo>
                  <a:cubicBezTo>
                    <a:pt x="306" y="173"/>
                    <a:pt x="274" y="173"/>
                    <a:pt x="274" y="194"/>
                  </a:cubicBezTo>
                  <a:lnTo>
                    <a:pt x="274" y="194"/>
                  </a:lnTo>
                  <a:cubicBezTo>
                    <a:pt x="275" y="214"/>
                    <a:pt x="277" y="234"/>
                    <a:pt x="280" y="254"/>
                  </a:cubicBezTo>
                  <a:lnTo>
                    <a:pt x="280" y="254"/>
                  </a:lnTo>
                  <a:cubicBezTo>
                    <a:pt x="251" y="235"/>
                    <a:pt x="219" y="218"/>
                    <a:pt x="186" y="207"/>
                  </a:cubicBezTo>
                  <a:lnTo>
                    <a:pt x="186" y="207"/>
                  </a:lnTo>
                  <a:cubicBezTo>
                    <a:pt x="298" y="88"/>
                    <a:pt x="472" y="63"/>
                    <a:pt x="612" y="137"/>
                  </a:cubicBezTo>
                  <a:close/>
                  <a:moveTo>
                    <a:pt x="1220" y="116"/>
                  </a:moveTo>
                  <a:lnTo>
                    <a:pt x="1220" y="116"/>
                  </a:lnTo>
                  <a:cubicBezTo>
                    <a:pt x="1306" y="136"/>
                    <a:pt x="1354" y="203"/>
                    <a:pt x="1394" y="276"/>
                  </a:cubicBezTo>
                  <a:lnTo>
                    <a:pt x="1394" y="276"/>
                  </a:lnTo>
                  <a:cubicBezTo>
                    <a:pt x="1372" y="289"/>
                    <a:pt x="1350" y="305"/>
                    <a:pt x="1331" y="321"/>
                  </a:cubicBezTo>
                  <a:lnTo>
                    <a:pt x="1331" y="321"/>
                  </a:lnTo>
                  <a:cubicBezTo>
                    <a:pt x="1338" y="301"/>
                    <a:pt x="1344" y="281"/>
                    <a:pt x="1349" y="259"/>
                  </a:cubicBezTo>
                  <a:lnTo>
                    <a:pt x="1349" y="259"/>
                  </a:lnTo>
                  <a:cubicBezTo>
                    <a:pt x="1353" y="239"/>
                    <a:pt x="1322" y="231"/>
                    <a:pt x="1318" y="251"/>
                  </a:cubicBezTo>
                  <a:lnTo>
                    <a:pt x="1318" y="251"/>
                  </a:lnTo>
                  <a:cubicBezTo>
                    <a:pt x="1309" y="287"/>
                    <a:pt x="1298" y="321"/>
                    <a:pt x="1283" y="354"/>
                  </a:cubicBezTo>
                  <a:lnTo>
                    <a:pt x="1283" y="354"/>
                  </a:lnTo>
                  <a:cubicBezTo>
                    <a:pt x="1281" y="358"/>
                    <a:pt x="1281" y="363"/>
                    <a:pt x="1282" y="366"/>
                  </a:cubicBezTo>
                  <a:lnTo>
                    <a:pt x="1282" y="366"/>
                  </a:lnTo>
                  <a:cubicBezTo>
                    <a:pt x="1280" y="368"/>
                    <a:pt x="1279" y="369"/>
                    <a:pt x="1278" y="371"/>
                  </a:cubicBezTo>
                  <a:lnTo>
                    <a:pt x="1278" y="371"/>
                  </a:lnTo>
                  <a:cubicBezTo>
                    <a:pt x="1276" y="371"/>
                    <a:pt x="1274" y="371"/>
                    <a:pt x="1272" y="372"/>
                  </a:cubicBezTo>
                  <a:lnTo>
                    <a:pt x="1272" y="372"/>
                  </a:lnTo>
                  <a:cubicBezTo>
                    <a:pt x="1272" y="372"/>
                    <a:pt x="1272" y="372"/>
                    <a:pt x="1272" y="371"/>
                  </a:cubicBezTo>
                  <a:lnTo>
                    <a:pt x="1272" y="371"/>
                  </a:lnTo>
                  <a:cubicBezTo>
                    <a:pt x="1273" y="307"/>
                    <a:pt x="1276" y="241"/>
                    <a:pt x="1278" y="176"/>
                  </a:cubicBezTo>
                  <a:lnTo>
                    <a:pt x="1278" y="176"/>
                  </a:lnTo>
                  <a:cubicBezTo>
                    <a:pt x="1278" y="155"/>
                    <a:pt x="1245" y="156"/>
                    <a:pt x="1245" y="176"/>
                  </a:cubicBezTo>
                  <a:lnTo>
                    <a:pt x="1245" y="176"/>
                  </a:lnTo>
                  <a:cubicBezTo>
                    <a:pt x="1243" y="227"/>
                    <a:pt x="1242" y="277"/>
                    <a:pt x="1241" y="328"/>
                  </a:cubicBezTo>
                  <a:lnTo>
                    <a:pt x="1241" y="328"/>
                  </a:lnTo>
                  <a:cubicBezTo>
                    <a:pt x="1233" y="318"/>
                    <a:pt x="1225" y="309"/>
                    <a:pt x="1218" y="300"/>
                  </a:cubicBezTo>
                  <a:lnTo>
                    <a:pt x="1218" y="300"/>
                  </a:lnTo>
                  <a:cubicBezTo>
                    <a:pt x="1208" y="249"/>
                    <a:pt x="1199" y="198"/>
                    <a:pt x="1189" y="147"/>
                  </a:cubicBezTo>
                  <a:lnTo>
                    <a:pt x="1189" y="147"/>
                  </a:lnTo>
                  <a:cubicBezTo>
                    <a:pt x="1185" y="127"/>
                    <a:pt x="1154" y="136"/>
                    <a:pt x="1158" y="156"/>
                  </a:cubicBezTo>
                  <a:lnTo>
                    <a:pt x="1158" y="156"/>
                  </a:lnTo>
                  <a:cubicBezTo>
                    <a:pt x="1164" y="190"/>
                    <a:pt x="1171" y="225"/>
                    <a:pt x="1177" y="259"/>
                  </a:cubicBezTo>
                  <a:lnTo>
                    <a:pt x="1177" y="259"/>
                  </a:lnTo>
                  <a:cubicBezTo>
                    <a:pt x="1167" y="250"/>
                    <a:pt x="1158" y="242"/>
                    <a:pt x="1148" y="234"/>
                  </a:cubicBezTo>
                  <a:lnTo>
                    <a:pt x="1148" y="234"/>
                  </a:lnTo>
                  <a:cubicBezTo>
                    <a:pt x="1149" y="230"/>
                    <a:pt x="1148" y="226"/>
                    <a:pt x="1145" y="221"/>
                  </a:cubicBezTo>
                  <a:lnTo>
                    <a:pt x="1145" y="221"/>
                  </a:lnTo>
                  <a:cubicBezTo>
                    <a:pt x="1142" y="216"/>
                    <a:pt x="1138" y="211"/>
                    <a:pt x="1134" y="206"/>
                  </a:cubicBezTo>
                  <a:lnTo>
                    <a:pt x="1134" y="206"/>
                  </a:lnTo>
                  <a:cubicBezTo>
                    <a:pt x="1134" y="204"/>
                    <a:pt x="1135" y="203"/>
                    <a:pt x="1134" y="202"/>
                  </a:cubicBezTo>
                  <a:lnTo>
                    <a:pt x="1134" y="202"/>
                  </a:lnTo>
                  <a:cubicBezTo>
                    <a:pt x="1132" y="188"/>
                    <a:pt x="1129" y="174"/>
                    <a:pt x="1127" y="160"/>
                  </a:cubicBezTo>
                  <a:lnTo>
                    <a:pt x="1127" y="160"/>
                  </a:lnTo>
                  <a:cubicBezTo>
                    <a:pt x="1124" y="139"/>
                    <a:pt x="1092" y="148"/>
                    <a:pt x="1096" y="168"/>
                  </a:cubicBezTo>
                  <a:lnTo>
                    <a:pt x="1096" y="168"/>
                  </a:lnTo>
                  <a:cubicBezTo>
                    <a:pt x="1098" y="179"/>
                    <a:pt x="1100" y="189"/>
                    <a:pt x="1101" y="200"/>
                  </a:cubicBezTo>
                  <a:lnTo>
                    <a:pt x="1101" y="200"/>
                  </a:lnTo>
                  <a:cubicBezTo>
                    <a:pt x="1063" y="176"/>
                    <a:pt x="1023" y="156"/>
                    <a:pt x="981" y="141"/>
                  </a:cubicBezTo>
                  <a:lnTo>
                    <a:pt x="981" y="141"/>
                  </a:lnTo>
                  <a:cubicBezTo>
                    <a:pt x="1057" y="105"/>
                    <a:pt x="1136" y="96"/>
                    <a:pt x="1220" y="116"/>
                  </a:cubicBezTo>
                  <a:close/>
                  <a:moveTo>
                    <a:pt x="1601" y="328"/>
                  </a:moveTo>
                  <a:lnTo>
                    <a:pt x="1601" y="328"/>
                  </a:lnTo>
                  <a:cubicBezTo>
                    <a:pt x="1604" y="331"/>
                    <a:pt x="1606" y="333"/>
                    <a:pt x="1609" y="335"/>
                  </a:cubicBezTo>
                  <a:lnTo>
                    <a:pt x="1609" y="335"/>
                  </a:lnTo>
                  <a:cubicBezTo>
                    <a:pt x="1559" y="481"/>
                    <a:pt x="1511" y="628"/>
                    <a:pt x="1458" y="772"/>
                  </a:cubicBezTo>
                  <a:lnTo>
                    <a:pt x="1458" y="772"/>
                  </a:lnTo>
                  <a:cubicBezTo>
                    <a:pt x="1407" y="913"/>
                    <a:pt x="1323" y="1059"/>
                    <a:pt x="1189" y="1123"/>
                  </a:cubicBezTo>
                  <a:lnTo>
                    <a:pt x="1189" y="1123"/>
                  </a:lnTo>
                  <a:cubicBezTo>
                    <a:pt x="1336" y="938"/>
                    <a:pt x="1420" y="723"/>
                    <a:pt x="1500" y="501"/>
                  </a:cubicBezTo>
                  <a:lnTo>
                    <a:pt x="1500" y="501"/>
                  </a:lnTo>
                  <a:cubicBezTo>
                    <a:pt x="1507" y="482"/>
                    <a:pt x="1475" y="473"/>
                    <a:pt x="1468" y="493"/>
                  </a:cubicBezTo>
                  <a:lnTo>
                    <a:pt x="1468" y="493"/>
                  </a:lnTo>
                  <a:cubicBezTo>
                    <a:pt x="1385" y="725"/>
                    <a:pt x="1296" y="951"/>
                    <a:pt x="1134" y="1140"/>
                  </a:cubicBezTo>
                  <a:lnTo>
                    <a:pt x="1134" y="1140"/>
                  </a:lnTo>
                  <a:cubicBezTo>
                    <a:pt x="1132" y="1142"/>
                    <a:pt x="1131" y="1143"/>
                    <a:pt x="1131" y="1145"/>
                  </a:cubicBezTo>
                  <a:lnTo>
                    <a:pt x="1131" y="1145"/>
                  </a:lnTo>
                  <a:cubicBezTo>
                    <a:pt x="1115" y="1150"/>
                    <a:pt x="1098" y="1153"/>
                    <a:pt x="1081" y="1154"/>
                  </a:cubicBezTo>
                  <a:lnTo>
                    <a:pt x="1081" y="1154"/>
                  </a:lnTo>
                  <a:cubicBezTo>
                    <a:pt x="1231" y="955"/>
                    <a:pt x="1287" y="626"/>
                    <a:pt x="1299" y="418"/>
                  </a:cubicBezTo>
                  <a:lnTo>
                    <a:pt x="1299" y="418"/>
                  </a:lnTo>
                  <a:cubicBezTo>
                    <a:pt x="1301" y="417"/>
                    <a:pt x="1303" y="416"/>
                    <a:pt x="1304" y="414"/>
                  </a:cubicBezTo>
                  <a:lnTo>
                    <a:pt x="1304" y="414"/>
                  </a:lnTo>
                  <a:cubicBezTo>
                    <a:pt x="1369" y="344"/>
                    <a:pt x="1511" y="211"/>
                    <a:pt x="1601" y="328"/>
                  </a:cubicBezTo>
                  <a:close/>
                  <a:moveTo>
                    <a:pt x="1316" y="1650"/>
                  </a:moveTo>
                  <a:lnTo>
                    <a:pt x="1316" y="1650"/>
                  </a:lnTo>
                  <a:cubicBezTo>
                    <a:pt x="1170" y="1824"/>
                    <a:pt x="970" y="2039"/>
                    <a:pt x="739" y="2069"/>
                  </a:cubicBezTo>
                  <a:lnTo>
                    <a:pt x="739" y="2069"/>
                  </a:lnTo>
                  <a:cubicBezTo>
                    <a:pt x="858" y="1986"/>
                    <a:pt x="976" y="1902"/>
                    <a:pt x="1096" y="1819"/>
                  </a:cubicBezTo>
                  <a:lnTo>
                    <a:pt x="1096" y="1819"/>
                  </a:lnTo>
                  <a:cubicBezTo>
                    <a:pt x="1112" y="1807"/>
                    <a:pt x="1096" y="1779"/>
                    <a:pt x="1079" y="1791"/>
                  </a:cubicBezTo>
                  <a:lnTo>
                    <a:pt x="1079" y="1791"/>
                  </a:lnTo>
                  <a:cubicBezTo>
                    <a:pt x="960" y="1874"/>
                    <a:pt x="841" y="1958"/>
                    <a:pt x="722" y="2041"/>
                  </a:cubicBezTo>
                  <a:lnTo>
                    <a:pt x="722" y="2041"/>
                  </a:lnTo>
                  <a:cubicBezTo>
                    <a:pt x="872" y="1847"/>
                    <a:pt x="1079" y="1711"/>
                    <a:pt x="1316" y="1650"/>
                  </a:cubicBezTo>
                  <a:close/>
                  <a:moveTo>
                    <a:pt x="317" y="2297"/>
                  </a:moveTo>
                  <a:lnTo>
                    <a:pt x="317" y="2297"/>
                  </a:lnTo>
                  <a:cubicBezTo>
                    <a:pt x="241" y="2175"/>
                    <a:pt x="203" y="2033"/>
                    <a:pt x="199" y="1889"/>
                  </a:cubicBezTo>
                  <a:lnTo>
                    <a:pt x="199" y="1889"/>
                  </a:lnTo>
                  <a:cubicBezTo>
                    <a:pt x="400" y="2069"/>
                    <a:pt x="498" y="2306"/>
                    <a:pt x="590" y="2554"/>
                  </a:cubicBezTo>
                  <a:lnTo>
                    <a:pt x="590" y="2554"/>
                  </a:lnTo>
                  <a:cubicBezTo>
                    <a:pt x="473" y="2397"/>
                    <a:pt x="375" y="2229"/>
                    <a:pt x="296" y="2050"/>
                  </a:cubicBezTo>
                  <a:lnTo>
                    <a:pt x="296" y="2050"/>
                  </a:lnTo>
                  <a:cubicBezTo>
                    <a:pt x="287" y="2031"/>
                    <a:pt x="260" y="2047"/>
                    <a:pt x="268" y="2067"/>
                  </a:cubicBezTo>
                  <a:lnTo>
                    <a:pt x="268" y="2067"/>
                  </a:lnTo>
                  <a:cubicBezTo>
                    <a:pt x="348" y="2249"/>
                    <a:pt x="448" y="2418"/>
                    <a:pt x="568" y="2577"/>
                  </a:cubicBezTo>
                  <a:lnTo>
                    <a:pt x="568" y="2577"/>
                  </a:lnTo>
                  <a:cubicBezTo>
                    <a:pt x="463" y="2511"/>
                    <a:pt x="369" y="2382"/>
                    <a:pt x="317" y="2297"/>
                  </a:cubicBezTo>
                  <a:close/>
                  <a:moveTo>
                    <a:pt x="1038" y="1204"/>
                  </a:moveTo>
                  <a:lnTo>
                    <a:pt x="1038" y="1204"/>
                  </a:lnTo>
                  <a:cubicBezTo>
                    <a:pt x="1041" y="1206"/>
                    <a:pt x="1044" y="1206"/>
                    <a:pt x="1048" y="1206"/>
                  </a:cubicBezTo>
                  <a:lnTo>
                    <a:pt x="1048" y="1206"/>
                  </a:lnTo>
                  <a:cubicBezTo>
                    <a:pt x="1462" y="1195"/>
                    <a:pt x="1555" y="642"/>
                    <a:pt x="1660" y="337"/>
                  </a:cubicBezTo>
                  <a:lnTo>
                    <a:pt x="1660" y="337"/>
                  </a:lnTo>
                  <a:cubicBezTo>
                    <a:pt x="1665" y="323"/>
                    <a:pt x="1657" y="313"/>
                    <a:pt x="1646" y="309"/>
                  </a:cubicBezTo>
                  <a:lnTo>
                    <a:pt x="1646" y="309"/>
                  </a:lnTo>
                  <a:cubicBezTo>
                    <a:pt x="1646" y="307"/>
                    <a:pt x="1645" y="305"/>
                    <a:pt x="1644" y="303"/>
                  </a:cubicBezTo>
                  <a:lnTo>
                    <a:pt x="1644" y="303"/>
                  </a:lnTo>
                  <a:cubicBezTo>
                    <a:pt x="1584" y="226"/>
                    <a:pt x="1509" y="224"/>
                    <a:pt x="1437" y="254"/>
                  </a:cubicBezTo>
                  <a:lnTo>
                    <a:pt x="1437" y="254"/>
                  </a:lnTo>
                  <a:cubicBezTo>
                    <a:pt x="1389" y="164"/>
                    <a:pt x="1334" y="102"/>
                    <a:pt x="1233" y="68"/>
                  </a:cubicBezTo>
                  <a:lnTo>
                    <a:pt x="1233" y="68"/>
                  </a:lnTo>
                  <a:cubicBezTo>
                    <a:pt x="1132" y="36"/>
                    <a:pt x="1020" y="61"/>
                    <a:pt x="931" y="112"/>
                  </a:cubicBezTo>
                  <a:lnTo>
                    <a:pt x="931" y="112"/>
                  </a:lnTo>
                  <a:cubicBezTo>
                    <a:pt x="926" y="115"/>
                    <a:pt x="922" y="119"/>
                    <a:pt x="920" y="124"/>
                  </a:cubicBezTo>
                  <a:lnTo>
                    <a:pt x="920" y="124"/>
                  </a:lnTo>
                  <a:cubicBezTo>
                    <a:pt x="841" y="105"/>
                    <a:pt x="758" y="104"/>
                    <a:pt x="677" y="120"/>
                  </a:cubicBezTo>
                  <a:lnTo>
                    <a:pt x="677" y="120"/>
                  </a:lnTo>
                  <a:cubicBezTo>
                    <a:pt x="511" y="0"/>
                    <a:pt x="274" y="28"/>
                    <a:pt x="140" y="184"/>
                  </a:cubicBezTo>
                  <a:lnTo>
                    <a:pt x="140" y="184"/>
                  </a:lnTo>
                  <a:cubicBezTo>
                    <a:pt x="138" y="187"/>
                    <a:pt x="136" y="189"/>
                    <a:pt x="135" y="191"/>
                  </a:cubicBezTo>
                  <a:lnTo>
                    <a:pt x="135" y="191"/>
                  </a:lnTo>
                  <a:cubicBezTo>
                    <a:pt x="115" y="187"/>
                    <a:pt x="94" y="184"/>
                    <a:pt x="72" y="181"/>
                  </a:cubicBezTo>
                  <a:lnTo>
                    <a:pt x="72" y="181"/>
                  </a:lnTo>
                  <a:cubicBezTo>
                    <a:pt x="59" y="170"/>
                    <a:pt x="36" y="170"/>
                    <a:pt x="33" y="191"/>
                  </a:cubicBezTo>
                  <a:lnTo>
                    <a:pt x="33" y="191"/>
                  </a:lnTo>
                  <a:cubicBezTo>
                    <a:pt x="0" y="423"/>
                    <a:pt x="47" y="630"/>
                    <a:pt x="149" y="838"/>
                  </a:cubicBezTo>
                  <a:lnTo>
                    <a:pt x="149" y="838"/>
                  </a:lnTo>
                  <a:cubicBezTo>
                    <a:pt x="235" y="1012"/>
                    <a:pt x="337" y="1193"/>
                    <a:pt x="540" y="1240"/>
                  </a:cubicBezTo>
                  <a:lnTo>
                    <a:pt x="540" y="1240"/>
                  </a:lnTo>
                  <a:cubicBezTo>
                    <a:pt x="547" y="1241"/>
                    <a:pt x="553" y="1240"/>
                    <a:pt x="558" y="1237"/>
                  </a:cubicBezTo>
                  <a:lnTo>
                    <a:pt x="558" y="1237"/>
                  </a:lnTo>
                  <a:cubicBezTo>
                    <a:pt x="606" y="1285"/>
                    <a:pt x="664" y="1321"/>
                    <a:pt x="733" y="1326"/>
                  </a:cubicBezTo>
                  <a:lnTo>
                    <a:pt x="733" y="1326"/>
                  </a:lnTo>
                  <a:cubicBezTo>
                    <a:pt x="699" y="1565"/>
                    <a:pt x="674" y="1804"/>
                    <a:pt x="660" y="2044"/>
                  </a:cubicBezTo>
                  <a:lnTo>
                    <a:pt x="660" y="2044"/>
                  </a:lnTo>
                  <a:cubicBezTo>
                    <a:pt x="654" y="2051"/>
                    <a:pt x="649" y="2059"/>
                    <a:pt x="643" y="2066"/>
                  </a:cubicBezTo>
                  <a:lnTo>
                    <a:pt x="643" y="2066"/>
                  </a:lnTo>
                  <a:cubicBezTo>
                    <a:pt x="636" y="2077"/>
                    <a:pt x="639" y="2087"/>
                    <a:pt x="646" y="2094"/>
                  </a:cubicBezTo>
                  <a:lnTo>
                    <a:pt x="646" y="2094"/>
                  </a:lnTo>
                  <a:cubicBezTo>
                    <a:pt x="645" y="2102"/>
                    <a:pt x="649" y="2111"/>
                    <a:pt x="655" y="2116"/>
                  </a:cubicBezTo>
                  <a:lnTo>
                    <a:pt x="655" y="2116"/>
                  </a:lnTo>
                  <a:cubicBezTo>
                    <a:pt x="650" y="2218"/>
                    <a:pt x="646" y="2320"/>
                    <a:pt x="644" y="2422"/>
                  </a:cubicBezTo>
                  <a:lnTo>
                    <a:pt x="644" y="2422"/>
                  </a:lnTo>
                  <a:cubicBezTo>
                    <a:pt x="644" y="2470"/>
                    <a:pt x="644" y="2518"/>
                    <a:pt x="647" y="2567"/>
                  </a:cubicBezTo>
                  <a:lnTo>
                    <a:pt x="647" y="2567"/>
                  </a:lnTo>
                  <a:cubicBezTo>
                    <a:pt x="543" y="2286"/>
                    <a:pt x="436" y="2014"/>
                    <a:pt x="193" y="1820"/>
                  </a:cubicBezTo>
                  <a:lnTo>
                    <a:pt x="193" y="1820"/>
                  </a:lnTo>
                  <a:cubicBezTo>
                    <a:pt x="172" y="1805"/>
                    <a:pt x="145" y="1825"/>
                    <a:pt x="150" y="1844"/>
                  </a:cubicBezTo>
                  <a:lnTo>
                    <a:pt x="150" y="1844"/>
                  </a:lnTo>
                  <a:cubicBezTo>
                    <a:pt x="149" y="1847"/>
                    <a:pt x="149" y="1849"/>
                    <a:pt x="149" y="1851"/>
                  </a:cubicBezTo>
                  <a:lnTo>
                    <a:pt x="149" y="1851"/>
                  </a:lnTo>
                  <a:cubicBezTo>
                    <a:pt x="148" y="2030"/>
                    <a:pt x="198" y="2197"/>
                    <a:pt x="291" y="2349"/>
                  </a:cubicBezTo>
                  <a:lnTo>
                    <a:pt x="291" y="2349"/>
                  </a:lnTo>
                  <a:cubicBezTo>
                    <a:pt x="357" y="2455"/>
                    <a:pt x="496" y="2623"/>
                    <a:pt x="629" y="2658"/>
                  </a:cubicBezTo>
                  <a:lnTo>
                    <a:pt x="629" y="2658"/>
                  </a:lnTo>
                  <a:cubicBezTo>
                    <a:pt x="630" y="2660"/>
                    <a:pt x="632" y="2664"/>
                    <a:pt x="633" y="2667"/>
                  </a:cubicBezTo>
                  <a:lnTo>
                    <a:pt x="633" y="2667"/>
                  </a:lnTo>
                  <a:cubicBezTo>
                    <a:pt x="637" y="2679"/>
                    <a:pt x="647" y="2684"/>
                    <a:pt x="657" y="2683"/>
                  </a:cubicBezTo>
                  <a:lnTo>
                    <a:pt x="657" y="2683"/>
                  </a:lnTo>
                  <a:cubicBezTo>
                    <a:pt x="685" y="2901"/>
                    <a:pt x="763" y="3109"/>
                    <a:pt x="946" y="3249"/>
                  </a:cubicBezTo>
                  <a:lnTo>
                    <a:pt x="946" y="3249"/>
                  </a:lnTo>
                  <a:cubicBezTo>
                    <a:pt x="971" y="3269"/>
                    <a:pt x="995" y="3227"/>
                    <a:pt x="970" y="3208"/>
                  </a:cubicBezTo>
                  <a:lnTo>
                    <a:pt x="970" y="3208"/>
                  </a:lnTo>
                  <a:cubicBezTo>
                    <a:pt x="704" y="3002"/>
                    <a:pt x="688" y="2650"/>
                    <a:pt x="695" y="2341"/>
                  </a:cubicBezTo>
                  <a:lnTo>
                    <a:pt x="695" y="2341"/>
                  </a:lnTo>
                  <a:cubicBezTo>
                    <a:pt x="697" y="2267"/>
                    <a:pt x="700" y="2194"/>
                    <a:pt x="704" y="2121"/>
                  </a:cubicBezTo>
                  <a:lnTo>
                    <a:pt x="704" y="2121"/>
                  </a:lnTo>
                  <a:cubicBezTo>
                    <a:pt x="980" y="2110"/>
                    <a:pt x="1214" y="1849"/>
                    <a:pt x="1378" y="1652"/>
                  </a:cubicBezTo>
                  <a:lnTo>
                    <a:pt x="1378" y="1652"/>
                  </a:lnTo>
                  <a:cubicBezTo>
                    <a:pt x="1389" y="1640"/>
                    <a:pt x="1384" y="1625"/>
                    <a:pt x="1375" y="1616"/>
                  </a:cubicBezTo>
                  <a:lnTo>
                    <a:pt x="1375" y="1616"/>
                  </a:lnTo>
                  <a:cubicBezTo>
                    <a:pt x="1374" y="1603"/>
                    <a:pt x="1362" y="1589"/>
                    <a:pt x="1344" y="1593"/>
                  </a:cubicBezTo>
                  <a:lnTo>
                    <a:pt x="1344" y="1593"/>
                  </a:lnTo>
                  <a:cubicBezTo>
                    <a:pt x="1094" y="1648"/>
                    <a:pt x="875" y="1782"/>
                    <a:pt x="712" y="1976"/>
                  </a:cubicBezTo>
                  <a:lnTo>
                    <a:pt x="712" y="1976"/>
                  </a:lnTo>
                  <a:cubicBezTo>
                    <a:pt x="727" y="1759"/>
                    <a:pt x="751" y="1542"/>
                    <a:pt x="782" y="1327"/>
                  </a:cubicBezTo>
                  <a:lnTo>
                    <a:pt x="782" y="1327"/>
                  </a:lnTo>
                  <a:cubicBezTo>
                    <a:pt x="886" y="1322"/>
                    <a:pt x="970" y="1275"/>
                    <a:pt x="1038" y="1204"/>
                  </a:cubicBezTo>
                  <a:close/>
                </a:path>
              </a:pathLst>
            </a:custGeom>
            <a:solidFill>
              <a:schemeClr val="accent4"/>
            </a:solidFill>
            <a:ln>
              <a:noFill/>
            </a:ln>
            <a:effectLst/>
          </p:spPr>
          <p:txBody>
            <a:bodyPr wrap="none" anchor="ctr"/>
            <a:lstStyle/>
            <a:p>
              <a:endParaRPr lang="es-ES_tradnl" sz="919"/>
            </a:p>
          </p:txBody>
        </p:sp>
        <p:grpSp>
          <p:nvGrpSpPr>
            <p:cNvPr id="11" name="Group 10">
              <a:extLst>
                <a:ext uri="{FF2B5EF4-FFF2-40B4-BE49-F238E27FC236}">
                  <a16:creationId xmlns:a16="http://schemas.microsoft.com/office/drawing/2014/main" id="{27BA1353-E7C9-6D41-8A4E-A3D88F9F0F0A}"/>
                </a:ext>
              </a:extLst>
            </p:cNvPr>
            <p:cNvGrpSpPr/>
            <p:nvPr/>
          </p:nvGrpSpPr>
          <p:grpSpPr>
            <a:xfrm rot="759599">
              <a:off x="4776803" y="4846867"/>
              <a:ext cx="718149" cy="1715106"/>
              <a:chOff x="3917452" y="3752314"/>
              <a:chExt cx="367239" cy="877052"/>
            </a:xfrm>
            <a:solidFill>
              <a:schemeClr val="accent5"/>
            </a:solidFill>
          </p:grpSpPr>
          <p:sp>
            <p:nvSpPr>
              <p:cNvPr id="444" name="Freeform 4">
                <a:extLst>
                  <a:ext uri="{FF2B5EF4-FFF2-40B4-BE49-F238E27FC236}">
                    <a16:creationId xmlns:a16="http://schemas.microsoft.com/office/drawing/2014/main" id="{2D17F91B-43A3-E642-80E7-CFDEBE0684F8}"/>
                  </a:ext>
                </a:extLst>
              </p:cNvPr>
              <p:cNvSpPr>
                <a:spLocks noChangeArrowheads="1"/>
              </p:cNvSpPr>
              <p:nvPr/>
            </p:nvSpPr>
            <p:spPr bwMode="auto">
              <a:xfrm>
                <a:off x="3917452" y="3752314"/>
                <a:ext cx="367239" cy="877052"/>
              </a:xfrm>
              <a:custGeom>
                <a:avLst/>
                <a:gdLst>
                  <a:gd name="T0" fmla="*/ 1253 w 1498"/>
                  <a:gd name="T1" fmla="*/ 2533 h 3582"/>
                  <a:gd name="T2" fmla="*/ 759 w 1498"/>
                  <a:gd name="T3" fmla="*/ 3401 h 3582"/>
                  <a:gd name="T4" fmla="*/ 742 w 1498"/>
                  <a:gd name="T5" fmla="*/ 3324 h 3582"/>
                  <a:gd name="T6" fmla="*/ 1010 w 1498"/>
                  <a:gd name="T7" fmla="*/ 2457 h 3582"/>
                  <a:gd name="T8" fmla="*/ 1308 w 1498"/>
                  <a:gd name="T9" fmla="*/ 2212 h 3582"/>
                  <a:gd name="T10" fmla="*/ 1315 w 1498"/>
                  <a:gd name="T11" fmla="*/ 2423 h 3582"/>
                  <a:gd name="T12" fmla="*/ 751 w 1498"/>
                  <a:gd name="T13" fmla="*/ 3496 h 3582"/>
                  <a:gd name="T14" fmla="*/ 207 w 1498"/>
                  <a:gd name="T15" fmla="*/ 1533 h 3582"/>
                  <a:gd name="T16" fmla="*/ 148 w 1498"/>
                  <a:gd name="T17" fmla="*/ 1135 h 3582"/>
                  <a:gd name="T18" fmla="*/ 301 w 1498"/>
                  <a:gd name="T19" fmla="*/ 1818 h 3582"/>
                  <a:gd name="T20" fmla="*/ 168 w 1498"/>
                  <a:gd name="T21" fmla="*/ 1094 h 3582"/>
                  <a:gd name="T22" fmla="*/ 590 w 1498"/>
                  <a:gd name="T23" fmla="*/ 2934 h 3582"/>
                  <a:gd name="T24" fmla="*/ 648 w 1498"/>
                  <a:gd name="T25" fmla="*/ 3451 h 3582"/>
                  <a:gd name="T26" fmla="*/ 540 w 1498"/>
                  <a:gd name="T27" fmla="*/ 3280 h 3582"/>
                  <a:gd name="T28" fmla="*/ 379 w 1498"/>
                  <a:gd name="T29" fmla="*/ 3017 h 3582"/>
                  <a:gd name="T30" fmla="*/ 848 w 1498"/>
                  <a:gd name="T31" fmla="*/ 949 h 3582"/>
                  <a:gd name="T32" fmla="*/ 993 w 1498"/>
                  <a:gd name="T33" fmla="*/ 875 h 3582"/>
                  <a:gd name="T34" fmla="*/ 115 w 1498"/>
                  <a:gd name="T35" fmla="*/ 2302 h 3582"/>
                  <a:gd name="T36" fmla="*/ 699 w 1498"/>
                  <a:gd name="T37" fmla="*/ 404 h 3582"/>
                  <a:gd name="T38" fmla="*/ 738 w 1498"/>
                  <a:gd name="T39" fmla="*/ 329 h 3582"/>
                  <a:gd name="T40" fmla="*/ 663 w 1498"/>
                  <a:gd name="T41" fmla="*/ 371 h 3582"/>
                  <a:gd name="T42" fmla="*/ 877 w 1498"/>
                  <a:gd name="T43" fmla="*/ 331 h 3582"/>
                  <a:gd name="T44" fmla="*/ 941 w 1498"/>
                  <a:gd name="T45" fmla="*/ 349 h 3582"/>
                  <a:gd name="T46" fmla="*/ 1018 w 1498"/>
                  <a:gd name="T47" fmla="*/ 825 h 3582"/>
                  <a:gd name="T48" fmla="*/ 1001 w 1498"/>
                  <a:gd name="T49" fmla="*/ 774 h 3582"/>
                  <a:gd name="T50" fmla="*/ 980 w 1498"/>
                  <a:gd name="T51" fmla="*/ 733 h 3582"/>
                  <a:gd name="T52" fmla="*/ 959 w 1498"/>
                  <a:gd name="T53" fmla="*/ 800 h 3582"/>
                  <a:gd name="T54" fmla="*/ 941 w 1498"/>
                  <a:gd name="T55" fmla="*/ 817 h 3582"/>
                  <a:gd name="T56" fmla="*/ 934 w 1498"/>
                  <a:gd name="T57" fmla="*/ 828 h 3582"/>
                  <a:gd name="T58" fmla="*/ 903 w 1498"/>
                  <a:gd name="T59" fmla="*/ 821 h 3582"/>
                  <a:gd name="T60" fmla="*/ 891 w 1498"/>
                  <a:gd name="T61" fmla="*/ 828 h 3582"/>
                  <a:gd name="T62" fmla="*/ 809 w 1498"/>
                  <a:gd name="T63" fmla="*/ 617 h 3582"/>
                  <a:gd name="T64" fmla="*/ 812 w 1498"/>
                  <a:gd name="T65" fmla="*/ 823 h 3582"/>
                  <a:gd name="T66" fmla="*/ 1123 w 1498"/>
                  <a:gd name="T67" fmla="*/ 344 h 3582"/>
                  <a:gd name="T68" fmla="*/ 1192 w 1498"/>
                  <a:gd name="T69" fmla="*/ 450 h 3582"/>
                  <a:gd name="T70" fmla="*/ 1243 w 1498"/>
                  <a:gd name="T71" fmla="*/ 258 h 3582"/>
                  <a:gd name="T72" fmla="*/ 1225 w 1498"/>
                  <a:gd name="T73" fmla="*/ 577 h 3582"/>
                  <a:gd name="T74" fmla="*/ 1069 w 1498"/>
                  <a:gd name="T75" fmla="*/ 828 h 3582"/>
                  <a:gd name="T76" fmla="*/ 1152 w 1498"/>
                  <a:gd name="T77" fmla="*/ 553 h 3582"/>
                  <a:gd name="T78" fmla="*/ 1117 w 1498"/>
                  <a:gd name="T79" fmla="*/ 348 h 3582"/>
                  <a:gd name="T80" fmla="*/ 1429 w 1498"/>
                  <a:gd name="T81" fmla="*/ 1673 h 3582"/>
                  <a:gd name="T82" fmla="*/ 731 w 1498"/>
                  <a:gd name="T83" fmla="*/ 2904 h 3582"/>
                  <a:gd name="T84" fmla="*/ 953 w 1498"/>
                  <a:gd name="T85" fmla="*/ 1018 h 3582"/>
                  <a:gd name="T86" fmla="*/ 1300 w 1498"/>
                  <a:gd name="T87" fmla="*/ 259 h 3582"/>
                  <a:gd name="T88" fmla="*/ 1257 w 1498"/>
                  <a:gd name="T89" fmla="*/ 203 h 3582"/>
                  <a:gd name="T90" fmla="*/ 947 w 1498"/>
                  <a:gd name="T91" fmla="*/ 12 h 3582"/>
                  <a:gd name="T92" fmla="*/ 913 w 1498"/>
                  <a:gd name="T93" fmla="*/ 52 h 3582"/>
                  <a:gd name="T94" fmla="*/ 667 w 1498"/>
                  <a:gd name="T95" fmla="*/ 243 h 3582"/>
                  <a:gd name="T96" fmla="*/ 748 w 1498"/>
                  <a:gd name="T97" fmla="*/ 836 h 3582"/>
                  <a:gd name="T98" fmla="*/ 768 w 1498"/>
                  <a:gd name="T99" fmla="*/ 846 h 3582"/>
                  <a:gd name="T100" fmla="*/ 814 w 1498"/>
                  <a:gd name="T101" fmla="*/ 988 h 3582"/>
                  <a:gd name="T102" fmla="*/ 635 w 1498"/>
                  <a:gd name="T103" fmla="*/ 2853 h 3582"/>
                  <a:gd name="T104" fmla="*/ 383 w 1498"/>
                  <a:gd name="T105" fmla="*/ 1463 h 3582"/>
                  <a:gd name="T106" fmla="*/ 71 w 1498"/>
                  <a:gd name="T107" fmla="*/ 973 h 3582"/>
                  <a:gd name="T108" fmla="*/ 605 w 1498"/>
                  <a:gd name="T109" fmla="*/ 3476 h 3582"/>
                  <a:gd name="T110" fmla="*/ 686 w 1498"/>
                  <a:gd name="T111" fmla="*/ 3567 h 3582"/>
                  <a:gd name="T112" fmla="*/ 734 w 1498"/>
                  <a:gd name="T113" fmla="*/ 3543 h 3582"/>
                  <a:gd name="T114" fmla="*/ 1463 w 1498"/>
                  <a:gd name="T115" fmla="*/ 1658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98" h="3582">
                    <a:moveTo>
                      <a:pt x="751" y="3496"/>
                    </a:moveTo>
                    <a:lnTo>
                      <a:pt x="751" y="3496"/>
                    </a:lnTo>
                    <a:cubicBezTo>
                      <a:pt x="750" y="3491"/>
                      <a:pt x="750" y="3485"/>
                      <a:pt x="750" y="3479"/>
                    </a:cubicBezTo>
                    <a:lnTo>
                      <a:pt x="750" y="3479"/>
                    </a:lnTo>
                    <a:cubicBezTo>
                      <a:pt x="938" y="3174"/>
                      <a:pt x="1106" y="2859"/>
                      <a:pt x="1253" y="2533"/>
                    </a:cubicBezTo>
                    <a:lnTo>
                      <a:pt x="1253" y="2533"/>
                    </a:lnTo>
                    <a:cubicBezTo>
                      <a:pt x="1261" y="2514"/>
                      <a:pt x="1233" y="2497"/>
                      <a:pt x="1224" y="2517"/>
                    </a:cubicBezTo>
                    <a:lnTo>
                      <a:pt x="1224" y="2517"/>
                    </a:lnTo>
                    <a:cubicBezTo>
                      <a:pt x="1088" y="2821"/>
                      <a:pt x="932" y="3116"/>
                      <a:pt x="759" y="3401"/>
                    </a:cubicBezTo>
                    <a:lnTo>
                      <a:pt x="759" y="3401"/>
                    </a:lnTo>
                    <a:cubicBezTo>
                      <a:pt x="806" y="3133"/>
                      <a:pt x="925" y="2886"/>
                      <a:pt x="1107" y="2681"/>
                    </a:cubicBezTo>
                    <a:lnTo>
                      <a:pt x="1107" y="2681"/>
                    </a:lnTo>
                    <a:cubicBezTo>
                      <a:pt x="1121" y="2665"/>
                      <a:pt x="1098" y="2642"/>
                      <a:pt x="1084" y="2658"/>
                    </a:cubicBezTo>
                    <a:lnTo>
                      <a:pt x="1084" y="2658"/>
                    </a:lnTo>
                    <a:cubicBezTo>
                      <a:pt x="913" y="2850"/>
                      <a:pt x="798" y="3077"/>
                      <a:pt x="742" y="3324"/>
                    </a:cubicBezTo>
                    <a:lnTo>
                      <a:pt x="742" y="3324"/>
                    </a:lnTo>
                    <a:cubicBezTo>
                      <a:pt x="739" y="3182"/>
                      <a:pt x="747" y="3041"/>
                      <a:pt x="783" y="2901"/>
                    </a:cubicBezTo>
                    <a:lnTo>
                      <a:pt x="783" y="2901"/>
                    </a:lnTo>
                    <a:cubicBezTo>
                      <a:pt x="825" y="2740"/>
                      <a:pt x="917" y="2594"/>
                      <a:pt x="1010" y="2457"/>
                    </a:cubicBezTo>
                    <a:lnTo>
                      <a:pt x="1010" y="2457"/>
                    </a:lnTo>
                    <a:cubicBezTo>
                      <a:pt x="1129" y="2283"/>
                      <a:pt x="1266" y="2117"/>
                      <a:pt x="1369" y="1933"/>
                    </a:cubicBezTo>
                    <a:lnTo>
                      <a:pt x="1369" y="1933"/>
                    </a:lnTo>
                    <a:cubicBezTo>
                      <a:pt x="1346" y="2022"/>
                      <a:pt x="1316" y="2110"/>
                      <a:pt x="1279" y="2196"/>
                    </a:cubicBezTo>
                    <a:lnTo>
                      <a:pt x="1279" y="2196"/>
                    </a:lnTo>
                    <a:cubicBezTo>
                      <a:pt x="1272" y="2215"/>
                      <a:pt x="1299" y="2231"/>
                      <a:pt x="1308" y="2212"/>
                    </a:cubicBezTo>
                    <a:lnTo>
                      <a:pt x="1308" y="2212"/>
                    </a:lnTo>
                    <a:cubicBezTo>
                      <a:pt x="1356" y="2097"/>
                      <a:pt x="1394" y="1980"/>
                      <a:pt x="1420" y="1860"/>
                    </a:cubicBezTo>
                    <a:lnTo>
                      <a:pt x="1420" y="1860"/>
                    </a:lnTo>
                    <a:cubicBezTo>
                      <a:pt x="1406" y="2051"/>
                      <a:pt x="1370" y="2238"/>
                      <a:pt x="1315" y="2423"/>
                    </a:cubicBezTo>
                    <a:lnTo>
                      <a:pt x="1315" y="2423"/>
                    </a:lnTo>
                    <a:cubicBezTo>
                      <a:pt x="1309" y="2443"/>
                      <a:pt x="1340" y="2452"/>
                      <a:pt x="1346" y="2432"/>
                    </a:cubicBezTo>
                    <a:lnTo>
                      <a:pt x="1346" y="2432"/>
                    </a:lnTo>
                    <a:cubicBezTo>
                      <a:pt x="1395" y="2273"/>
                      <a:pt x="1427" y="2112"/>
                      <a:pt x="1445" y="1949"/>
                    </a:cubicBezTo>
                    <a:lnTo>
                      <a:pt x="1445" y="1949"/>
                    </a:lnTo>
                    <a:cubicBezTo>
                      <a:pt x="1428" y="2544"/>
                      <a:pt x="1326" y="3206"/>
                      <a:pt x="751" y="3496"/>
                    </a:cubicBezTo>
                    <a:close/>
                    <a:moveTo>
                      <a:pt x="115" y="2302"/>
                    </a:moveTo>
                    <a:lnTo>
                      <a:pt x="115" y="2302"/>
                    </a:lnTo>
                    <a:cubicBezTo>
                      <a:pt x="80" y="1968"/>
                      <a:pt x="154" y="1634"/>
                      <a:pt x="153" y="1301"/>
                    </a:cubicBezTo>
                    <a:lnTo>
                      <a:pt x="153" y="1301"/>
                    </a:lnTo>
                    <a:cubicBezTo>
                      <a:pt x="171" y="1379"/>
                      <a:pt x="190" y="1456"/>
                      <a:pt x="207" y="1533"/>
                    </a:cubicBezTo>
                    <a:lnTo>
                      <a:pt x="207" y="1533"/>
                    </a:lnTo>
                    <a:cubicBezTo>
                      <a:pt x="212" y="1553"/>
                      <a:pt x="243" y="1545"/>
                      <a:pt x="239" y="1525"/>
                    </a:cubicBezTo>
                    <a:lnTo>
                      <a:pt x="239" y="1525"/>
                    </a:lnTo>
                    <a:cubicBezTo>
                      <a:pt x="208" y="1394"/>
                      <a:pt x="178" y="1265"/>
                      <a:pt x="148" y="1135"/>
                    </a:cubicBezTo>
                    <a:lnTo>
                      <a:pt x="148" y="1135"/>
                    </a:lnTo>
                    <a:cubicBezTo>
                      <a:pt x="178" y="1213"/>
                      <a:pt x="206" y="1292"/>
                      <a:pt x="226" y="1373"/>
                    </a:cubicBezTo>
                    <a:lnTo>
                      <a:pt x="226" y="1373"/>
                    </a:lnTo>
                    <a:cubicBezTo>
                      <a:pt x="264" y="1518"/>
                      <a:pt x="265" y="1670"/>
                      <a:pt x="268" y="1818"/>
                    </a:cubicBezTo>
                    <a:lnTo>
                      <a:pt x="268" y="1818"/>
                    </a:lnTo>
                    <a:cubicBezTo>
                      <a:pt x="268" y="1840"/>
                      <a:pt x="301" y="1840"/>
                      <a:pt x="301" y="1818"/>
                    </a:cubicBezTo>
                    <a:lnTo>
                      <a:pt x="301" y="1818"/>
                    </a:lnTo>
                    <a:cubicBezTo>
                      <a:pt x="298" y="1679"/>
                      <a:pt x="292" y="1541"/>
                      <a:pt x="267" y="1403"/>
                    </a:cubicBezTo>
                    <a:lnTo>
                      <a:pt x="267" y="1403"/>
                    </a:lnTo>
                    <a:cubicBezTo>
                      <a:pt x="247" y="1297"/>
                      <a:pt x="209" y="1194"/>
                      <a:pt x="168" y="1094"/>
                    </a:cubicBezTo>
                    <a:lnTo>
                      <a:pt x="168" y="1094"/>
                    </a:lnTo>
                    <a:cubicBezTo>
                      <a:pt x="252" y="1234"/>
                      <a:pt x="309" y="1389"/>
                      <a:pt x="358" y="1546"/>
                    </a:cubicBezTo>
                    <a:lnTo>
                      <a:pt x="358" y="1546"/>
                    </a:lnTo>
                    <a:cubicBezTo>
                      <a:pt x="427" y="1764"/>
                      <a:pt x="491" y="1985"/>
                      <a:pt x="533" y="2210"/>
                    </a:cubicBezTo>
                    <a:lnTo>
                      <a:pt x="533" y="2210"/>
                    </a:lnTo>
                    <a:cubicBezTo>
                      <a:pt x="576" y="2449"/>
                      <a:pt x="579" y="2693"/>
                      <a:pt x="590" y="2934"/>
                    </a:cubicBezTo>
                    <a:lnTo>
                      <a:pt x="590" y="2934"/>
                    </a:lnTo>
                    <a:cubicBezTo>
                      <a:pt x="598" y="3109"/>
                      <a:pt x="604" y="3289"/>
                      <a:pt x="653" y="3456"/>
                    </a:cubicBezTo>
                    <a:lnTo>
                      <a:pt x="653" y="3456"/>
                    </a:lnTo>
                    <a:cubicBezTo>
                      <a:pt x="651" y="3455"/>
                      <a:pt x="649" y="3453"/>
                      <a:pt x="648" y="3451"/>
                    </a:cubicBezTo>
                    <a:lnTo>
                      <a:pt x="648" y="3451"/>
                    </a:lnTo>
                    <a:cubicBezTo>
                      <a:pt x="549" y="3219"/>
                      <a:pt x="451" y="2987"/>
                      <a:pt x="353" y="2754"/>
                    </a:cubicBezTo>
                    <a:lnTo>
                      <a:pt x="353" y="2754"/>
                    </a:lnTo>
                    <a:cubicBezTo>
                      <a:pt x="345" y="2735"/>
                      <a:pt x="317" y="2752"/>
                      <a:pt x="325" y="2770"/>
                    </a:cubicBezTo>
                    <a:lnTo>
                      <a:pt x="325" y="2770"/>
                    </a:lnTo>
                    <a:cubicBezTo>
                      <a:pt x="397" y="2940"/>
                      <a:pt x="468" y="3110"/>
                      <a:pt x="540" y="3280"/>
                    </a:cubicBezTo>
                    <a:lnTo>
                      <a:pt x="540" y="3280"/>
                    </a:lnTo>
                    <a:cubicBezTo>
                      <a:pt x="494" y="3188"/>
                      <a:pt x="450" y="3095"/>
                      <a:pt x="407" y="3000"/>
                    </a:cubicBezTo>
                    <a:lnTo>
                      <a:pt x="407" y="3000"/>
                    </a:lnTo>
                    <a:cubicBezTo>
                      <a:pt x="398" y="2981"/>
                      <a:pt x="371" y="2998"/>
                      <a:pt x="379" y="3017"/>
                    </a:cubicBezTo>
                    <a:lnTo>
                      <a:pt x="379" y="3017"/>
                    </a:lnTo>
                    <a:cubicBezTo>
                      <a:pt x="412" y="3091"/>
                      <a:pt x="447" y="3163"/>
                      <a:pt x="482" y="3236"/>
                    </a:cubicBezTo>
                    <a:lnTo>
                      <a:pt x="482" y="3236"/>
                    </a:lnTo>
                    <a:cubicBezTo>
                      <a:pt x="290" y="2957"/>
                      <a:pt x="151" y="2637"/>
                      <a:pt x="115" y="2302"/>
                    </a:cubicBezTo>
                    <a:lnTo>
                      <a:pt x="848" y="949"/>
                    </a:lnTo>
                    <a:lnTo>
                      <a:pt x="848" y="949"/>
                    </a:lnTo>
                    <a:cubicBezTo>
                      <a:pt x="837" y="925"/>
                      <a:pt x="828" y="899"/>
                      <a:pt x="822" y="873"/>
                    </a:cubicBezTo>
                    <a:lnTo>
                      <a:pt x="822" y="873"/>
                    </a:lnTo>
                    <a:cubicBezTo>
                      <a:pt x="832" y="874"/>
                      <a:pt x="843" y="873"/>
                      <a:pt x="852" y="874"/>
                    </a:cubicBezTo>
                    <a:lnTo>
                      <a:pt x="852" y="874"/>
                    </a:lnTo>
                    <a:cubicBezTo>
                      <a:pt x="899" y="878"/>
                      <a:pt x="947" y="877"/>
                      <a:pt x="993" y="875"/>
                    </a:cubicBezTo>
                    <a:lnTo>
                      <a:pt x="993" y="875"/>
                    </a:lnTo>
                    <a:cubicBezTo>
                      <a:pt x="962" y="919"/>
                      <a:pt x="931" y="964"/>
                      <a:pt x="901" y="1008"/>
                    </a:cubicBezTo>
                    <a:lnTo>
                      <a:pt x="901" y="1008"/>
                    </a:lnTo>
                    <a:cubicBezTo>
                      <a:pt x="886" y="1029"/>
                      <a:pt x="852" y="956"/>
                      <a:pt x="848" y="949"/>
                    </a:cubicBezTo>
                    <a:lnTo>
                      <a:pt x="115" y="2302"/>
                    </a:lnTo>
                    <a:close/>
                    <a:moveTo>
                      <a:pt x="663" y="371"/>
                    </a:moveTo>
                    <a:lnTo>
                      <a:pt x="663" y="371"/>
                    </a:lnTo>
                    <a:cubicBezTo>
                      <a:pt x="665" y="382"/>
                      <a:pt x="665" y="392"/>
                      <a:pt x="666" y="404"/>
                    </a:cubicBezTo>
                    <a:lnTo>
                      <a:pt x="666" y="404"/>
                    </a:lnTo>
                    <a:cubicBezTo>
                      <a:pt x="669" y="424"/>
                      <a:pt x="701" y="424"/>
                      <a:pt x="699" y="404"/>
                    </a:cubicBezTo>
                    <a:lnTo>
                      <a:pt x="699" y="404"/>
                    </a:lnTo>
                    <a:cubicBezTo>
                      <a:pt x="696" y="371"/>
                      <a:pt x="693" y="339"/>
                      <a:pt x="690" y="307"/>
                    </a:cubicBezTo>
                    <a:lnTo>
                      <a:pt x="690" y="307"/>
                    </a:lnTo>
                    <a:cubicBezTo>
                      <a:pt x="706" y="314"/>
                      <a:pt x="722" y="322"/>
                      <a:pt x="738" y="329"/>
                    </a:cubicBezTo>
                    <a:lnTo>
                      <a:pt x="738" y="329"/>
                    </a:lnTo>
                    <a:cubicBezTo>
                      <a:pt x="739" y="329"/>
                      <a:pt x="740" y="329"/>
                      <a:pt x="740" y="330"/>
                    </a:cubicBezTo>
                    <a:lnTo>
                      <a:pt x="740" y="330"/>
                    </a:lnTo>
                    <a:cubicBezTo>
                      <a:pt x="697" y="468"/>
                      <a:pt x="696" y="618"/>
                      <a:pt x="739" y="761"/>
                    </a:cubicBezTo>
                    <a:lnTo>
                      <a:pt x="739" y="761"/>
                    </a:lnTo>
                    <a:cubicBezTo>
                      <a:pt x="644" y="654"/>
                      <a:pt x="644" y="510"/>
                      <a:pt x="663" y="371"/>
                    </a:cubicBezTo>
                    <a:close/>
                    <a:moveTo>
                      <a:pt x="907" y="122"/>
                    </a:moveTo>
                    <a:lnTo>
                      <a:pt x="907" y="122"/>
                    </a:lnTo>
                    <a:cubicBezTo>
                      <a:pt x="886" y="189"/>
                      <a:pt x="866" y="255"/>
                      <a:pt x="846" y="323"/>
                    </a:cubicBezTo>
                    <a:lnTo>
                      <a:pt x="846" y="323"/>
                    </a:lnTo>
                    <a:cubicBezTo>
                      <a:pt x="840" y="343"/>
                      <a:pt x="871" y="351"/>
                      <a:pt x="877" y="331"/>
                    </a:cubicBezTo>
                    <a:lnTo>
                      <a:pt x="877" y="331"/>
                    </a:lnTo>
                    <a:cubicBezTo>
                      <a:pt x="898" y="262"/>
                      <a:pt x="920" y="192"/>
                      <a:pt x="941" y="122"/>
                    </a:cubicBezTo>
                    <a:lnTo>
                      <a:pt x="941" y="122"/>
                    </a:lnTo>
                    <a:cubicBezTo>
                      <a:pt x="941" y="198"/>
                      <a:pt x="941" y="274"/>
                      <a:pt x="941" y="349"/>
                    </a:cubicBezTo>
                    <a:lnTo>
                      <a:pt x="941" y="349"/>
                    </a:lnTo>
                    <a:cubicBezTo>
                      <a:pt x="941" y="371"/>
                      <a:pt x="973" y="371"/>
                      <a:pt x="973" y="349"/>
                    </a:cubicBezTo>
                    <a:lnTo>
                      <a:pt x="973" y="349"/>
                    </a:lnTo>
                    <a:cubicBezTo>
                      <a:pt x="973" y="263"/>
                      <a:pt x="973" y="177"/>
                      <a:pt x="973" y="91"/>
                    </a:cubicBezTo>
                    <a:lnTo>
                      <a:pt x="973" y="91"/>
                    </a:lnTo>
                    <a:cubicBezTo>
                      <a:pt x="1101" y="315"/>
                      <a:pt x="1119" y="584"/>
                      <a:pt x="1018" y="825"/>
                    </a:cubicBezTo>
                    <a:lnTo>
                      <a:pt x="1018" y="825"/>
                    </a:lnTo>
                    <a:cubicBezTo>
                      <a:pt x="1005" y="825"/>
                      <a:pt x="993" y="826"/>
                      <a:pt x="981" y="826"/>
                    </a:cubicBezTo>
                    <a:lnTo>
                      <a:pt x="981" y="826"/>
                    </a:lnTo>
                    <a:cubicBezTo>
                      <a:pt x="992" y="812"/>
                      <a:pt x="995" y="791"/>
                      <a:pt x="1001" y="774"/>
                    </a:cubicBezTo>
                    <a:lnTo>
                      <a:pt x="1001" y="774"/>
                    </a:lnTo>
                    <a:cubicBezTo>
                      <a:pt x="1012" y="741"/>
                      <a:pt x="1023" y="709"/>
                      <a:pt x="1033" y="676"/>
                    </a:cubicBezTo>
                    <a:lnTo>
                      <a:pt x="1033" y="676"/>
                    </a:lnTo>
                    <a:cubicBezTo>
                      <a:pt x="1041" y="656"/>
                      <a:pt x="1009" y="648"/>
                      <a:pt x="1002" y="668"/>
                    </a:cubicBezTo>
                    <a:lnTo>
                      <a:pt x="1002" y="668"/>
                    </a:lnTo>
                    <a:cubicBezTo>
                      <a:pt x="995" y="690"/>
                      <a:pt x="988" y="711"/>
                      <a:pt x="980" y="733"/>
                    </a:cubicBezTo>
                    <a:lnTo>
                      <a:pt x="980" y="733"/>
                    </a:lnTo>
                    <a:cubicBezTo>
                      <a:pt x="976" y="743"/>
                      <a:pt x="973" y="755"/>
                      <a:pt x="969" y="765"/>
                    </a:cubicBezTo>
                    <a:lnTo>
                      <a:pt x="969" y="765"/>
                    </a:lnTo>
                    <a:cubicBezTo>
                      <a:pt x="967" y="772"/>
                      <a:pt x="964" y="788"/>
                      <a:pt x="959" y="800"/>
                    </a:cubicBezTo>
                    <a:lnTo>
                      <a:pt x="959" y="800"/>
                    </a:lnTo>
                    <a:cubicBezTo>
                      <a:pt x="958" y="800"/>
                      <a:pt x="957" y="800"/>
                      <a:pt x="956" y="800"/>
                    </a:cubicBezTo>
                    <a:lnTo>
                      <a:pt x="956" y="800"/>
                    </a:lnTo>
                    <a:cubicBezTo>
                      <a:pt x="955" y="801"/>
                      <a:pt x="954" y="801"/>
                      <a:pt x="953" y="801"/>
                    </a:cubicBezTo>
                    <a:lnTo>
                      <a:pt x="953" y="801"/>
                    </a:lnTo>
                    <a:cubicBezTo>
                      <a:pt x="947" y="803"/>
                      <a:pt x="941" y="810"/>
                      <a:pt x="941" y="817"/>
                    </a:cubicBezTo>
                    <a:lnTo>
                      <a:pt x="941" y="817"/>
                    </a:lnTo>
                    <a:cubicBezTo>
                      <a:pt x="941" y="821"/>
                      <a:pt x="942" y="825"/>
                      <a:pt x="943" y="828"/>
                    </a:cubicBezTo>
                    <a:lnTo>
                      <a:pt x="943" y="828"/>
                    </a:lnTo>
                    <a:cubicBezTo>
                      <a:pt x="940" y="828"/>
                      <a:pt x="937" y="828"/>
                      <a:pt x="934" y="828"/>
                    </a:cubicBezTo>
                    <a:lnTo>
                      <a:pt x="934" y="828"/>
                    </a:lnTo>
                    <a:cubicBezTo>
                      <a:pt x="935" y="826"/>
                      <a:pt x="936" y="823"/>
                      <a:pt x="936" y="821"/>
                    </a:cubicBezTo>
                    <a:lnTo>
                      <a:pt x="936" y="468"/>
                    </a:lnTo>
                    <a:lnTo>
                      <a:pt x="936" y="468"/>
                    </a:lnTo>
                    <a:cubicBezTo>
                      <a:pt x="936" y="446"/>
                      <a:pt x="903" y="446"/>
                      <a:pt x="903" y="468"/>
                    </a:cubicBezTo>
                    <a:lnTo>
                      <a:pt x="903" y="821"/>
                    </a:lnTo>
                    <a:lnTo>
                      <a:pt x="903" y="821"/>
                    </a:lnTo>
                    <a:cubicBezTo>
                      <a:pt x="903" y="824"/>
                      <a:pt x="903" y="826"/>
                      <a:pt x="904" y="828"/>
                    </a:cubicBezTo>
                    <a:lnTo>
                      <a:pt x="904" y="828"/>
                    </a:lnTo>
                    <a:cubicBezTo>
                      <a:pt x="900" y="828"/>
                      <a:pt x="896" y="828"/>
                      <a:pt x="891" y="828"/>
                    </a:cubicBezTo>
                    <a:lnTo>
                      <a:pt x="891" y="828"/>
                    </a:lnTo>
                    <a:lnTo>
                      <a:pt x="891" y="828"/>
                    </a:lnTo>
                    <a:lnTo>
                      <a:pt x="891" y="828"/>
                    </a:lnTo>
                    <a:cubicBezTo>
                      <a:pt x="865" y="760"/>
                      <a:pt x="848" y="690"/>
                      <a:pt x="841" y="617"/>
                    </a:cubicBezTo>
                    <a:lnTo>
                      <a:pt x="841" y="617"/>
                    </a:lnTo>
                    <a:cubicBezTo>
                      <a:pt x="839" y="597"/>
                      <a:pt x="807" y="597"/>
                      <a:pt x="809" y="617"/>
                    </a:cubicBezTo>
                    <a:lnTo>
                      <a:pt x="809" y="617"/>
                    </a:lnTo>
                    <a:cubicBezTo>
                      <a:pt x="816" y="690"/>
                      <a:pt x="831" y="760"/>
                      <a:pt x="857" y="828"/>
                    </a:cubicBezTo>
                    <a:lnTo>
                      <a:pt x="857" y="828"/>
                    </a:lnTo>
                    <a:cubicBezTo>
                      <a:pt x="841" y="828"/>
                      <a:pt x="826" y="826"/>
                      <a:pt x="812" y="823"/>
                    </a:cubicBezTo>
                    <a:lnTo>
                      <a:pt x="812" y="823"/>
                    </a:lnTo>
                    <a:cubicBezTo>
                      <a:pt x="811" y="821"/>
                      <a:pt x="811" y="819"/>
                      <a:pt x="810" y="816"/>
                    </a:cubicBezTo>
                    <a:lnTo>
                      <a:pt x="810" y="816"/>
                    </a:lnTo>
                    <a:cubicBezTo>
                      <a:pt x="710" y="584"/>
                      <a:pt x="749" y="317"/>
                      <a:pt x="907" y="122"/>
                    </a:cubicBezTo>
                    <a:close/>
                    <a:moveTo>
                      <a:pt x="1123" y="344"/>
                    </a:moveTo>
                    <a:lnTo>
                      <a:pt x="1123" y="344"/>
                    </a:lnTo>
                    <a:cubicBezTo>
                      <a:pt x="1146" y="315"/>
                      <a:pt x="1174" y="293"/>
                      <a:pt x="1204" y="276"/>
                    </a:cubicBezTo>
                    <a:lnTo>
                      <a:pt x="1204" y="276"/>
                    </a:lnTo>
                    <a:cubicBezTo>
                      <a:pt x="1190" y="331"/>
                      <a:pt x="1175" y="387"/>
                      <a:pt x="1160" y="442"/>
                    </a:cubicBezTo>
                    <a:lnTo>
                      <a:pt x="1160" y="442"/>
                    </a:lnTo>
                    <a:cubicBezTo>
                      <a:pt x="1155" y="462"/>
                      <a:pt x="1186" y="470"/>
                      <a:pt x="1192" y="450"/>
                    </a:cubicBezTo>
                    <a:lnTo>
                      <a:pt x="1192" y="450"/>
                    </a:lnTo>
                    <a:cubicBezTo>
                      <a:pt x="1208" y="387"/>
                      <a:pt x="1225" y="323"/>
                      <a:pt x="1243" y="260"/>
                    </a:cubicBezTo>
                    <a:lnTo>
                      <a:pt x="1243" y="260"/>
                    </a:lnTo>
                    <a:cubicBezTo>
                      <a:pt x="1243" y="259"/>
                      <a:pt x="1243" y="259"/>
                      <a:pt x="1243" y="258"/>
                    </a:cubicBezTo>
                    <a:lnTo>
                      <a:pt x="1243" y="258"/>
                    </a:lnTo>
                    <a:cubicBezTo>
                      <a:pt x="1245" y="257"/>
                      <a:pt x="1249" y="256"/>
                      <a:pt x="1252" y="255"/>
                    </a:cubicBezTo>
                    <a:lnTo>
                      <a:pt x="1252" y="255"/>
                    </a:lnTo>
                    <a:cubicBezTo>
                      <a:pt x="1251" y="257"/>
                      <a:pt x="1251" y="258"/>
                      <a:pt x="1251" y="259"/>
                    </a:cubicBezTo>
                    <a:lnTo>
                      <a:pt x="1251" y="259"/>
                    </a:lnTo>
                    <a:cubicBezTo>
                      <a:pt x="1252" y="367"/>
                      <a:pt x="1249" y="471"/>
                      <a:pt x="1225" y="577"/>
                    </a:cubicBezTo>
                    <a:lnTo>
                      <a:pt x="1225" y="577"/>
                    </a:lnTo>
                    <a:cubicBezTo>
                      <a:pt x="1220" y="601"/>
                      <a:pt x="1119" y="830"/>
                      <a:pt x="1067" y="831"/>
                    </a:cubicBezTo>
                    <a:lnTo>
                      <a:pt x="1067" y="831"/>
                    </a:lnTo>
                    <a:cubicBezTo>
                      <a:pt x="1067" y="829"/>
                      <a:pt x="1068" y="828"/>
                      <a:pt x="1069" y="828"/>
                    </a:cubicBezTo>
                    <a:lnTo>
                      <a:pt x="1069" y="828"/>
                    </a:lnTo>
                    <a:cubicBezTo>
                      <a:pt x="1073" y="828"/>
                      <a:pt x="1077" y="826"/>
                      <a:pt x="1081" y="822"/>
                    </a:cubicBezTo>
                    <a:lnTo>
                      <a:pt x="1081" y="822"/>
                    </a:lnTo>
                    <a:cubicBezTo>
                      <a:pt x="1142" y="743"/>
                      <a:pt x="1177" y="653"/>
                      <a:pt x="1184" y="553"/>
                    </a:cubicBezTo>
                    <a:lnTo>
                      <a:pt x="1184" y="553"/>
                    </a:lnTo>
                    <a:cubicBezTo>
                      <a:pt x="1185" y="533"/>
                      <a:pt x="1153" y="533"/>
                      <a:pt x="1152" y="553"/>
                    </a:cubicBezTo>
                    <a:lnTo>
                      <a:pt x="1152" y="553"/>
                    </a:lnTo>
                    <a:cubicBezTo>
                      <a:pt x="1147" y="617"/>
                      <a:pt x="1129" y="678"/>
                      <a:pt x="1100" y="733"/>
                    </a:cubicBezTo>
                    <a:lnTo>
                      <a:pt x="1100" y="733"/>
                    </a:lnTo>
                    <a:cubicBezTo>
                      <a:pt x="1134" y="607"/>
                      <a:pt x="1140" y="475"/>
                      <a:pt x="1117" y="348"/>
                    </a:cubicBezTo>
                    <a:lnTo>
                      <a:pt x="1117" y="348"/>
                    </a:lnTo>
                    <a:cubicBezTo>
                      <a:pt x="1119" y="347"/>
                      <a:pt x="1121" y="345"/>
                      <a:pt x="1123" y="344"/>
                    </a:cubicBezTo>
                    <a:lnTo>
                      <a:pt x="1463" y="1658"/>
                    </a:lnTo>
                    <a:lnTo>
                      <a:pt x="1463" y="1658"/>
                    </a:lnTo>
                    <a:cubicBezTo>
                      <a:pt x="1451" y="1652"/>
                      <a:pt x="1435" y="1656"/>
                      <a:pt x="1429" y="1673"/>
                    </a:cubicBezTo>
                    <a:lnTo>
                      <a:pt x="1429" y="1673"/>
                    </a:lnTo>
                    <a:cubicBezTo>
                      <a:pt x="1336" y="1980"/>
                      <a:pt x="1108" y="2223"/>
                      <a:pt x="932" y="2486"/>
                    </a:cubicBezTo>
                    <a:lnTo>
                      <a:pt x="932" y="2486"/>
                    </a:lnTo>
                    <a:cubicBezTo>
                      <a:pt x="848" y="2611"/>
                      <a:pt x="779" y="2744"/>
                      <a:pt x="736" y="2889"/>
                    </a:cubicBezTo>
                    <a:lnTo>
                      <a:pt x="736" y="2889"/>
                    </a:lnTo>
                    <a:cubicBezTo>
                      <a:pt x="735" y="2894"/>
                      <a:pt x="733" y="2899"/>
                      <a:pt x="731" y="2904"/>
                    </a:cubicBezTo>
                    <a:lnTo>
                      <a:pt x="731" y="2904"/>
                    </a:lnTo>
                    <a:cubicBezTo>
                      <a:pt x="767" y="2288"/>
                      <a:pt x="828" y="1674"/>
                      <a:pt x="917" y="1064"/>
                    </a:cubicBezTo>
                    <a:lnTo>
                      <a:pt x="917" y="1064"/>
                    </a:lnTo>
                    <a:cubicBezTo>
                      <a:pt x="932" y="1053"/>
                      <a:pt x="942" y="1034"/>
                      <a:pt x="953" y="1018"/>
                    </a:cubicBezTo>
                    <a:lnTo>
                      <a:pt x="953" y="1018"/>
                    </a:lnTo>
                    <a:cubicBezTo>
                      <a:pt x="986" y="970"/>
                      <a:pt x="1019" y="922"/>
                      <a:pt x="1053" y="874"/>
                    </a:cubicBezTo>
                    <a:lnTo>
                      <a:pt x="1053" y="874"/>
                    </a:lnTo>
                    <a:cubicBezTo>
                      <a:pt x="1113" y="882"/>
                      <a:pt x="1177" y="787"/>
                      <a:pt x="1205" y="745"/>
                    </a:cubicBezTo>
                    <a:lnTo>
                      <a:pt x="1205" y="745"/>
                    </a:lnTo>
                    <a:cubicBezTo>
                      <a:pt x="1301" y="607"/>
                      <a:pt x="1301" y="420"/>
                      <a:pt x="1300" y="259"/>
                    </a:cubicBezTo>
                    <a:lnTo>
                      <a:pt x="1300" y="259"/>
                    </a:lnTo>
                    <a:cubicBezTo>
                      <a:pt x="1299" y="248"/>
                      <a:pt x="1294" y="242"/>
                      <a:pt x="1285" y="238"/>
                    </a:cubicBezTo>
                    <a:lnTo>
                      <a:pt x="1285" y="238"/>
                    </a:lnTo>
                    <a:cubicBezTo>
                      <a:pt x="1293" y="222"/>
                      <a:pt x="1280" y="197"/>
                      <a:pt x="1257" y="203"/>
                    </a:cubicBezTo>
                    <a:lnTo>
                      <a:pt x="1257" y="203"/>
                    </a:lnTo>
                    <a:cubicBezTo>
                      <a:pt x="1199" y="218"/>
                      <a:pt x="1147" y="248"/>
                      <a:pt x="1105" y="290"/>
                    </a:cubicBezTo>
                    <a:lnTo>
                      <a:pt x="1105" y="290"/>
                    </a:lnTo>
                    <a:cubicBezTo>
                      <a:pt x="1082" y="194"/>
                      <a:pt x="1042" y="102"/>
                      <a:pt x="985" y="16"/>
                    </a:cubicBezTo>
                    <a:lnTo>
                      <a:pt x="985" y="16"/>
                    </a:lnTo>
                    <a:cubicBezTo>
                      <a:pt x="976" y="3"/>
                      <a:pt x="958" y="0"/>
                      <a:pt x="947" y="12"/>
                    </a:cubicBezTo>
                    <a:lnTo>
                      <a:pt x="947" y="12"/>
                    </a:lnTo>
                    <a:cubicBezTo>
                      <a:pt x="938" y="21"/>
                      <a:pt x="929" y="30"/>
                      <a:pt x="920" y="39"/>
                    </a:cubicBezTo>
                    <a:lnTo>
                      <a:pt x="920" y="39"/>
                    </a:lnTo>
                    <a:cubicBezTo>
                      <a:pt x="917" y="43"/>
                      <a:pt x="914" y="48"/>
                      <a:pt x="913" y="52"/>
                    </a:cubicBezTo>
                    <a:lnTo>
                      <a:pt x="913" y="52"/>
                    </a:lnTo>
                    <a:cubicBezTo>
                      <a:pt x="907" y="52"/>
                      <a:pt x="901" y="53"/>
                      <a:pt x="895" y="60"/>
                    </a:cubicBezTo>
                    <a:lnTo>
                      <a:pt x="895" y="60"/>
                    </a:lnTo>
                    <a:cubicBezTo>
                      <a:pt x="834" y="127"/>
                      <a:pt x="789" y="203"/>
                      <a:pt x="757" y="284"/>
                    </a:cubicBezTo>
                    <a:lnTo>
                      <a:pt x="757" y="284"/>
                    </a:lnTo>
                    <a:cubicBezTo>
                      <a:pt x="727" y="270"/>
                      <a:pt x="697" y="257"/>
                      <a:pt x="667" y="243"/>
                    </a:cubicBezTo>
                    <a:lnTo>
                      <a:pt x="667" y="243"/>
                    </a:lnTo>
                    <a:cubicBezTo>
                      <a:pt x="646" y="233"/>
                      <a:pt x="626" y="254"/>
                      <a:pt x="630" y="271"/>
                    </a:cubicBezTo>
                    <a:lnTo>
                      <a:pt x="630" y="271"/>
                    </a:lnTo>
                    <a:cubicBezTo>
                      <a:pt x="595" y="470"/>
                      <a:pt x="571" y="698"/>
                      <a:pt x="748" y="836"/>
                    </a:cubicBezTo>
                    <a:lnTo>
                      <a:pt x="748" y="836"/>
                    </a:lnTo>
                    <a:cubicBezTo>
                      <a:pt x="754" y="841"/>
                      <a:pt x="760" y="842"/>
                      <a:pt x="767" y="842"/>
                    </a:cubicBezTo>
                    <a:lnTo>
                      <a:pt x="767" y="842"/>
                    </a:lnTo>
                    <a:lnTo>
                      <a:pt x="767" y="843"/>
                    </a:lnTo>
                    <a:lnTo>
                      <a:pt x="767" y="843"/>
                    </a:lnTo>
                    <a:cubicBezTo>
                      <a:pt x="767" y="844"/>
                      <a:pt x="768" y="845"/>
                      <a:pt x="768" y="846"/>
                    </a:cubicBezTo>
                    <a:lnTo>
                      <a:pt x="768" y="846"/>
                    </a:lnTo>
                    <a:cubicBezTo>
                      <a:pt x="768" y="849"/>
                      <a:pt x="768" y="852"/>
                      <a:pt x="769" y="855"/>
                    </a:cubicBezTo>
                    <a:lnTo>
                      <a:pt x="769" y="855"/>
                    </a:lnTo>
                    <a:cubicBezTo>
                      <a:pt x="777" y="902"/>
                      <a:pt x="793" y="946"/>
                      <a:pt x="814" y="988"/>
                    </a:cubicBezTo>
                    <a:lnTo>
                      <a:pt x="814" y="988"/>
                    </a:lnTo>
                    <a:cubicBezTo>
                      <a:pt x="824" y="1008"/>
                      <a:pt x="843" y="1049"/>
                      <a:pt x="868" y="1065"/>
                    </a:cubicBezTo>
                    <a:lnTo>
                      <a:pt x="868" y="1065"/>
                    </a:lnTo>
                    <a:cubicBezTo>
                      <a:pt x="762" y="1800"/>
                      <a:pt x="694" y="2540"/>
                      <a:pt x="665" y="3283"/>
                    </a:cubicBezTo>
                    <a:lnTo>
                      <a:pt x="665" y="3283"/>
                    </a:lnTo>
                    <a:cubicBezTo>
                      <a:pt x="643" y="3141"/>
                      <a:pt x="642" y="2995"/>
                      <a:pt x="635" y="2853"/>
                    </a:cubicBezTo>
                    <a:lnTo>
                      <a:pt x="635" y="2853"/>
                    </a:lnTo>
                    <a:cubicBezTo>
                      <a:pt x="626" y="2620"/>
                      <a:pt x="615" y="2386"/>
                      <a:pt x="572" y="2156"/>
                    </a:cubicBezTo>
                    <a:lnTo>
                      <a:pt x="572" y="2156"/>
                    </a:lnTo>
                    <a:cubicBezTo>
                      <a:pt x="529" y="1922"/>
                      <a:pt x="456" y="1690"/>
                      <a:pt x="383" y="1463"/>
                    </a:cubicBezTo>
                    <a:lnTo>
                      <a:pt x="383" y="1463"/>
                    </a:lnTo>
                    <a:cubicBezTo>
                      <a:pt x="322" y="1273"/>
                      <a:pt x="242" y="1093"/>
                      <a:pt x="117" y="936"/>
                    </a:cubicBezTo>
                    <a:lnTo>
                      <a:pt x="117" y="936"/>
                    </a:lnTo>
                    <a:cubicBezTo>
                      <a:pt x="102" y="918"/>
                      <a:pt x="80" y="933"/>
                      <a:pt x="77" y="952"/>
                    </a:cubicBezTo>
                    <a:lnTo>
                      <a:pt x="77" y="952"/>
                    </a:lnTo>
                    <a:cubicBezTo>
                      <a:pt x="72" y="957"/>
                      <a:pt x="70" y="964"/>
                      <a:pt x="71" y="973"/>
                    </a:cubicBezTo>
                    <a:lnTo>
                      <a:pt x="71" y="973"/>
                    </a:lnTo>
                    <a:cubicBezTo>
                      <a:pt x="176" y="1442"/>
                      <a:pt x="0" y="1916"/>
                      <a:pt x="77" y="2388"/>
                    </a:cubicBezTo>
                    <a:lnTo>
                      <a:pt x="77" y="2388"/>
                    </a:lnTo>
                    <a:cubicBezTo>
                      <a:pt x="142" y="2789"/>
                      <a:pt x="342" y="3166"/>
                      <a:pt x="605" y="3476"/>
                    </a:cubicBezTo>
                    <a:lnTo>
                      <a:pt x="605" y="3476"/>
                    </a:lnTo>
                    <a:cubicBezTo>
                      <a:pt x="608" y="3481"/>
                      <a:pt x="610" y="3485"/>
                      <a:pt x="612" y="3490"/>
                    </a:cubicBezTo>
                    <a:lnTo>
                      <a:pt x="612" y="3490"/>
                    </a:lnTo>
                    <a:cubicBezTo>
                      <a:pt x="615" y="3495"/>
                      <a:pt x="619" y="3497"/>
                      <a:pt x="624" y="3498"/>
                    </a:cubicBezTo>
                    <a:lnTo>
                      <a:pt x="624" y="3498"/>
                    </a:lnTo>
                    <a:cubicBezTo>
                      <a:pt x="644" y="3522"/>
                      <a:pt x="665" y="3545"/>
                      <a:pt x="686" y="3567"/>
                    </a:cubicBezTo>
                    <a:lnTo>
                      <a:pt x="686" y="3567"/>
                    </a:lnTo>
                    <a:cubicBezTo>
                      <a:pt x="699" y="3581"/>
                      <a:pt x="716" y="3575"/>
                      <a:pt x="723" y="3563"/>
                    </a:cubicBezTo>
                    <a:lnTo>
                      <a:pt x="723" y="3563"/>
                    </a:lnTo>
                    <a:cubicBezTo>
                      <a:pt x="730" y="3559"/>
                      <a:pt x="735" y="3552"/>
                      <a:pt x="734" y="3543"/>
                    </a:cubicBezTo>
                    <a:lnTo>
                      <a:pt x="734" y="3543"/>
                    </a:lnTo>
                    <a:cubicBezTo>
                      <a:pt x="741" y="3549"/>
                      <a:pt x="750" y="3551"/>
                      <a:pt x="761" y="3546"/>
                    </a:cubicBezTo>
                    <a:lnTo>
                      <a:pt x="761" y="3546"/>
                    </a:lnTo>
                    <a:cubicBezTo>
                      <a:pt x="1456" y="3208"/>
                      <a:pt x="1497" y="2352"/>
                      <a:pt x="1497" y="1680"/>
                    </a:cubicBezTo>
                    <a:lnTo>
                      <a:pt x="1497" y="1680"/>
                    </a:lnTo>
                    <a:cubicBezTo>
                      <a:pt x="1497" y="1661"/>
                      <a:pt x="1477" y="1653"/>
                      <a:pt x="1463" y="1658"/>
                    </a:cubicBezTo>
                    <a:lnTo>
                      <a:pt x="1123" y="34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5" name="Freeform 5">
                <a:extLst>
                  <a:ext uri="{FF2B5EF4-FFF2-40B4-BE49-F238E27FC236}">
                    <a16:creationId xmlns:a16="http://schemas.microsoft.com/office/drawing/2014/main" id="{4845ADCC-6798-0D40-A7F1-648BCA5F059F}"/>
                  </a:ext>
                </a:extLst>
              </p:cNvPr>
              <p:cNvSpPr>
                <a:spLocks noChangeArrowheads="1"/>
              </p:cNvSpPr>
              <p:nvPr/>
            </p:nvSpPr>
            <p:spPr bwMode="auto">
              <a:xfrm>
                <a:off x="3991980" y="4242686"/>
                <a:ext cx="72368" cy="301352"/>
              </a:xfrm>
              <a:custGeom>
                <a:avLst/>
                <a:gdLst>
                  <a:gd name="T0" fmla="*/ 286 w 295"/>
                  <a:gd name="T1" fmla="*/ 1192 h 1229"/>
                  <a:gd name="T2" fmla="*/ 286 w 295"/>
                  <a:gd name="T3" fmla="*/ 1192 h 1229"/>
                  <a:gd name="T4" fmla="*/ 34 w 295"/>
                  <a:gd name="T5" fmla="*/ 21 h 1229"/>
                  <a:gd name="T6" fmla="*/ 34 w 295"/>
                  <a:gd name="T7" fmla="*/ 21 h 1229"/>
                  <a:gd name="T8" fmla="*/ 1 w 295"/>
                  <a:gd name="T9" fmla="*/ 21 h 1229"/>
                  <a:gd name="T10" fmla="*/ 1 w 295"/>
                  <a:gd name="T11" fmla="*/ 21 h 1229"/>
                  <a:gd name="T12" fmla="*/ 258 w 295"/>
                  <a:gd name="T13" fmla="*/ 1208 h 1229"/>
                  <a:gd name="T14" fmla="*/ 258 w 295"/>
                  <a:gd name="T15" fmla="*/ 1208 h 1229"/>
                  <a:gd name="T16" fmla="*/ 286 w 295"/>
                  <a:gd name="T17" fmla="*/ 1192 h 1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 h="1229">
                    <a:moveTo>
                      <a:pt x="286" y="1192"/>
                    </a:moveTo>
                    <a:lnTo>
                      <a:pt x="286" y="1192"/>
                    </a:lnTo>
                    <a:cubicBezTo>
                      <a:pt x="127" y="821"/>
                      <a:pt x="41" y="425"/>
                      <a:pt x="34" y="21"/>
                    </a:cubicBezTo>
                    <a:lnTo>
                      <a:pt x="34" y="21"/>
                    </a:lnTo>
                    <a:cubicBezTo>
                      <a:pt x="33" y="0"/>
                      <a:pt x="0" y="0"/>
                      <a:pt x="1" y="21"/>
                    </a:cubicBezTo>
                    <a:lnTo>
                      <a:pt x="1" y="21"/>
                    </a:lnTo>
                    <a:cubicBezTo>
                      <a:pt x="9" y="431"/>
                      <a:pt x="96" y="831"/>
                      <a:pt x="258" y="1208"/>
                    </a:cubicBezTo>
                    <a:lnTo>
                      <a:pt x="258" y="1208"/>
                    </a:lnTo>
                    <a:cubicBezTo>
                      <a:pt x="266" y="1228"/>
                      <a:pt x="294" y="1211"/>
                      <a:pt x="286" y="119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12" name="Group 11">
              <a:extLst>
                <a:ext uri="{FF2B5EF4-FFF2-40B4-BE49-F238E27FC236}">
                  <a16:creationId xmlns:a16="http://schemas.microsoft.com/office/drawing/2014/main" id="{9E7ABFA1-5EA5-E94D-ABA0-5BF9F8CCAD60}"/>
                </a:ext>
              </a:extLst>
            </p:cNvPr>
            <p:cNvGrpSpPr/>
            <p:nvPr/>
          </p:nvGrpSpPr>
          <p:grpSpPr>
            <a:xfrm rot="759599">
              <a:off x="2324040" y="3744070"/>
              <a:ext cx="716035" cy="1715106"/>
              <a:chOff x="5263273" y="4027744"/>
              <a:chExt cx="366158" cy="877052"/>
            </a:xfrm>
            <a:solidFill>
              <a:schemeClr val="accent5"/>
            </a:solidFill>
          </p:grpSpPr>
          <p:sp>
            <p:nvSpPr>
              <p:cNvPr id="442" name="Freeform 6">
                <a:extLst>
                  <a:ext uri="{FF2B5EF4-FFF2-40B4-BE49-F238E27FC236}">
                    <a16:creationId xmlns:a16="http://schemas.microsoft.com/office/drawing/2014/main" id="{71196F27-7EE7-5F4D-AAB4-C5ADD1E07583}"/>
                  </a:ext>
                </a:extLst>
              </p:cNvPr>
              <p:cNvSpPr>
                <a:spLocks noChangeArrowheads="1"/>
              </p:cNvSpPr>
              <p:nvPr/>
            </p:nvSpPr>
            <p:spPr bwMode="auto">
              <a:xfrm>
                <a:off x="5263273" y="4027744"/>
                <a:ext cx="366158" cy="877052"/>
              </a:xfrm>
              <a:custGeom>
                <a:avLst/>
                <a:gdLst>
                  <a:gd name="T0" fmla="*/ 1251 w 1497"/>
                  <a:gd name="T1" fmla="*/ 2533 h 3582"/>
                  <a:gd name="T2" fmla="*/ 759 w 1497"/>
                  <a:gd name="T3" fmla="*/ 3401 h 3582"/>
                  <a:gd name="T4" fmla="*/ 741 w 1497"/>
                  <a:gd name="T5" fmla="*/ 3324 h 3582"/>
                  <a:gd name="T6" fmla="*/ 1010 w 1497"/>
                  <a:gd name="T7" fmla="*/ 2457 h 3582"/>
                  <a:gd name="T8" fmla="*/ 1307 w 1497"/>
                  <a:gd name="T9" fmla="*/ 2212 h 3582"/>
                  <a:gd name="T10" fmla="*/ 1314 w 1497"/>
                  <a:gd name="T11" fmla="*/ 2423 h 3582"/>
                  <a:gd name="T12" fmla="*/ 750 w 1497"/>
                  <a:gd name="T13" fmla="*/ 3496 h 3582"/>
                  <a:gd name="T14" fmla="*/ 206 w 1497"/>
                  <a:gd name="T15" fmla="*/ 1533 h 3582"/>
                  <a:gd name="T16" fmla="*/ 147 w 1497"/>
                  <a:gd name="T17" fmla="*/ 1135 h 3582"/>
                  <a:gd name="T18" fmla="*/ 300 w 1497"/>
                  <a:gd name="T19" fmla="*/ 1819 h 3582"/>
                  <a:gd name="T20" fmla="*/ 167 w 1497"/>
                  <a:gd name="T21" fmla="*/ 1094 h 3582"/>
                  <a:gd name="T22" fmla="*/ 589 w 1497"/>
                  <a:gd name="T23" fmla="*/ 2935 h 3582"/>
                  <a:gd name="T24" fmla="*/ 647 w 1497"/>
                  <a:gd name="T25" fmla="*/ 3451 h 3582"/>
                  <a:gd name="T26" fmla="*/ 539 w 1497"/>
                  <a:gd name="T27" fmla="*/ 3280 h 3582"/>
                  <a:gd name="T28" fmla="*/ 379 w 1497"/>
                  <a:gd name="T29" fmla="*/ 3017 h 3582"/>
                  <a:gd name="T30" fmla="*/ 847 w 1497"/>
                  <a:gd name="T31" fmla="*/ 949 h 3582"/>
                  <a:gd name="T32" fmla="*/ 992 w 1497"/>
                  <a:gd name="T33" fmla="*/ 875 h 3582"/>
                  <a:gd name="T34" fmla="*/ 114 w 1497"/>
                  <a:gd name="T35" fmla="*/ 2303 h 3582"/>
                  <a:gd name="T36" fmla="*/ 698 w 1497"/>
                  <a:gd name="T37" fmla="*/ 403 h 3582"/>
                  <a:gd name="T38" fmla="*/ 738 w 1497"/>
                  <a:gd name="T39" fmla="*/ 329 h 3582"/>
                  <a:gd name="T40" fmla="*/ 662 w 1497"/>
                  <a:gd name="T41" fmla="*/ 371 h 3582"/>
                  <a:gd name="T42" fmla="*/ 876 w 1497"/>
                  <a:gd name="T43" fmla="*/ 331 h 3582"/>
                  <a:gd name="T44" fmla="*/ 940 w 1497"/>
                  <a:gd name="T45" fmla="*/ 350 h 3582"/>
                  <a:gd name="T46" fmla="*/ 1016 w 1497"/>
                  <a:gd name="T47" fmla="*/ 825 h 3582"/>
                  <a:gd name="T48" fmla="*/ 1000 w 1497"/>
                  <a:gd name="T49" fmla="*/ 774 h 3582"/>
                  <a:gd name="T50" fmla="*/ 980 w 1497"/>
                  <a:gd name="T51" fmla="*/ 733 h 3582"/>
                  <a:gd name="T52" fmla="*/ 958 w 1497"/>
                  <a:gd name="T53" fmla="*/ 800 h 3582"/>
                  <a:gd name="T54" fmla="*/ 940 w 1497"/>
                  <a:gd name="T55" fmla="*/ 817 h 3582"/>
                  <a:gd name="T56" fmla="*/ 934 w 1497"/>
                  <a:gd name="T57" fmla="*/ 828 h 3582"/>
                  <a:gd name="T58" fmla="*/ 902 w 1497"/>
                  <a:gd name="T59" fmla="*/ 822 h 3582"/>
                  <a:gd name="T60" fmla="*/ 890 w 1497"/>
                  <a:gd name="T61" fmla="*/ 829 h 3582"/>
                  <a:gd name="T62" fmla="*/ 808 w 1497"/>
                  <a:gd name="T63" fmla="*/ 618 h 3582"/>
                  <a:gd name="T64" fmla="*/ 811 w 1497"/>
                  <a:gd name="T65" fmla="*/ 823 h 3582"/>
                  <a:gd name="T66" fmla="*/ 1122 w 1497"/>
                  <a:gd name="T67" fmla="*/ 343 h 3582"/>
                  <a:gd name="T68" fmla="*/ 1191 w 1497"/>
                  <a:gd name="T69" fmla="*/ 450 h 3582"/>
                  <a:gd name="T70" fmla="*/ 1242 w 1497"/>
                  <a:gd name="T71" fmla="*/ 259 h 3582"/>
                  <a:gd name="T72" fmla="*/ 1224 w 1497"/>
                  <a:gd name="T73" fmla="*/ 577 h 3582"/>
                  <a:gd name="T74" fmla="*/ 1068 w 1497"/>
                  <a:gd name="T75" fmla="*/ 827 h 3582"/>
                  <a:gd name="T76" fmla="*/ 1150 w 1497"/>
                  <a:gd name="T77" fmla="*/ 554 h 3582"/>
                  <a:gd name="T78" fmla="*/ 1116 w 1497"/>
                  <a:gd name="T79" fmla="*/ 348 h 3582"/>
                  <a:gd name="T80" fmla="*/ 1428 w 1497"/>
                  <a:gd name="T81" fmla="*/ 1673 h 3582"/>
                  <a:gd name="T82" fmla="*/ 731 w 1497"/>
                  <a:gd name="T83" fmla="*/ 2904 h 3582"/>
                  <a:gd name="T84" fmla="*/ 952 w 1497"/>
                  <a:gd name="T85" fmla="*/ 1018 h 3582"/>
                  <a:gd name="T86" fmla="*/ 1299 w 1497"/>
                  <a:gd name="T87" fmla="*/ 259 h 3582"/>
                  <a:gd name="T88" fmla="*/ 1257 w 1497"/>
                  <a:gd name="T89" fmla="*/ 203 h 3582"/>
                  <a:gd name="T90" fmla="*/ 945 w 1497"/>
                  <a:gd name="T91" fmla="*/ 12 h 3582"/>
                  <a:gd name="T92" fmla="*/ 912 w 1497"/>
                  <a:gd name="T93" fmla="*/ 52 h 3582"/>
                  <a:gd name="T94" fmla="*/ 667 w 1497"/>
                  <a:gd name="T95" fmla="*/ 243 h 3582"/>
                  <a:gd name="T96" fmla="*/ 748 w 1497"/>
                  <a:gd name="T97" fmla="*/ 837 h 3582"/>
                  <a:gd name="T98" fmla="*/ 768 w 1497"/>
                  <a:gd name="T99" fmla="*/ 846 h 3582"/>
                  <a:gd name="T100" fmla="*/ 813 w 1497"/>
                  <a:gd name="T101" fmla="*/ 989 h 3582"/>
                  <a:gd name="T102" fmla="*/ 635 w 1497"/>
                  <a:gd name="T103" fmla="*/ 2853 h 3582"/>
                  <a:gd name="T104" fmla="*/ 382 w 1497"/>
                  <a:gd name="T105" fmla="*/ 1463 h 3582"/>
                  <a:gd name="T106" fmla="*/ 71 w 1497"/>
                  <a:gd name="T107" fmla="*/ 973 h 3582"/>
                  <a:gd name="T108" fmla="*/ 605 w 1497"/>
                  <a:gd name="T109" fmla="*/ 3476 h 3582"/>
                  <a:gd name="T110" fmla="*/ 685 w 1497"/>
                  <a:gd name="T111" fmla="*/ 3568 h 3582"/>
                  <a:gd name="T112" fmla="*/ 733 w 1497"/>
                  <a:gd name="T113" fmla="*/ 3543 h 3582"/>
                  <a:gd name="T114" fmla="*/ 1463 w 1497"/>
                  <a:gd name="T115" fmla="*/ 1658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97" h="3582">
                    <a:moveTo>
                      <a:pt x="750" y="3496"/>
                    </a:moveTo>
                    <a:lnTo>
                      <a:pt x="750" y="3496"/>
                    </a:lnTo>
                    <a:cubicBezTo>
                      <a:pt x="750" y="3490"/>
                      <a:pt x="749" y="3485"/>
                      <a:pt x="749" y="3479"/>
                    </a:cubicBezTo>
                    <a:lnTo>
                      <a:pt x="749" y="3479"/>
                    </a:lnTo>
                    <a:cubicBezTo>
                      <a:pt x="937" y="3175"/>
                      <a:pt x="1105" y="2860"/>
                      <a:pt x="1251" y="2533"/>
                    </a:cubicBezTo>
                    <a:lnTo>
                      <a:pt x="1251" y="2533"/>
                    </a:lnTo>
                    <a:cubicBezTo>
                      <a:pt x="1260" y="2514"/>
                      <a:pt x="1232" y="2498"/>
                      <a:pt x="1223" y="2517"/>
                    </a:cubicBezTo>
                    <a:lnTo>
                      <a:pt x="1223" y="2517"/>
                    </a:lnTo>
                    <a:cubicBezTo>
                      <a:pt x="1087" y="2821"/>
                      <a:pt x="932" y="3116"/>
                      <a:pt x="759" y="3401"/>
                    </a:cubicBezTo>
                    <a:lnTo>
                      <a:pt x="759" y="3401"/>
                    </a:lnTo>
                    <a:cubicBezTo>
                      <a:pt x="806" y="3133"/>
                      <a:pt x="924" y="2886"/>
                      <a:pt x="1106" y="2681"/>
                    </a:cubicBezTo>
                    <a:lnTo>
                      <a:pt x="1106" y="2681"/>
                    </a:lnTo>
                    <a:cubicBezTo>
                      <a:pt x="1120" y="2665"/>
                      <a:pt x="1097" y="2642"/>
                      <a:pt x="1083" y="2658"/>
                    </a:cubicBezTo>
                    <a:lnTo>
                      <a:pt x="1083" y="2658"/>
                    </a:lnTo>
                    <a:cubicBezTo>
                      <a:pt x="912" y="2850"/>
                      <a:pt x="797" y="3077"/>
                      <a:pt x="741" y="3324"/>
                    </a:cubicBezTo>
                    <a:lnTo>
                      <a:pt x="741" y="3324"/>
                    </a:lnTo>
                    <a:cubicBezTo>
                      <a:pt x="738" y="3182"/>
                      <a:pt x="746" y="3041"/>
                      <a:pt x="782" y="2902"/>
                    </a:cubicBezTo>
                    <a:lnTo>
                      <a:pt x="782" y="2902"/>
                    </a:lnTo>
                    <a:cubicBezTo>
                      <a:pt x="824" y="2740"/>
                      <a:pt x="915" y="2594"/>
                      <a:pt x="1010" y="2457"/>
                    </a:cubicBezTo>
                    <a:lnTo>
                      <a:pt x="1010" y="2457"/>
                    </a:lnTo>
                    <a:cubicBezTo>
                      <a:pt x="1129" y="2283"/>
                      <a:pt x="1266" y="2118"/>
                      <a:pt x="1368" y="1933"/>
                    </a:cubicBezTo>
                    <a:lnTo>
                      <a:pt x="1368" y="1933"/>
                    </a:lnTo>
                    <a:cubicBezTo>
                      <a:pt x="1345" y="2023"/>
                      <a:pt x="1315" y="2110"/>
                      <a:pt x="1279" y="2196"/>
                    </a:cubicBezTo>
                    <a:lnTo>
                      <a:pt x="1279" y="2196"/>
                    </a:lnTo>
                    <a:cubicBezTo>
                      <a:pt x="1271" y="2215"/>
                      <a:pt x="1299" y="2232"/>
                      <a:pt x="1307" y="2212"/>
                    </a:cubicBezTo>
                    <a:lnTo>
                      <a:pt x="1307" y="2212"/>
                    </a:lnTo>
                    <a:cubicBezTo>
                      <a:pt x="1356" y="2098"/>
                      <a:pt x="1393" y="1981"/>
                      <a:pt x="1419" y="1860"/>
                    </a:cubicBezTo>
                    <a:lnTo>
                      <a:pt x="1419" y="1860"/>
                    </a:lnTo>
                    <a:cubicBezTo>
                      <a:pt x="1405" y="2051"/>
                      <a:pt x="1370" y="2239"/>
                      <a:pt x="1314" y="2423"/>
                    </a:cubicBezTo>
                    <a:lnTo>
                      <a:pt x="1314" y="2423"/>
                    </a:lnTo>
                    <a:cubicBezTo>
                      <a:pt x="1308" y="2443"/>
                      <a:pt x="1339" y="2452"/>
                      <a:pt x="1345" y="2432"/>
                    </a:cubicBezTo>
                    <a:lnTo>
                      <a:pt x="1345" y="2432"/>
                    </a:lnTo>
                    <a:cubicBezTo>
                      <a:pt x="1394" y="2273"/>
                      <a:pt x="1426" y="2112"/>
                      <a:pt x="1444" y="1949"/>
                    </a:cubicBezTo>
                    <a:lnTo>
                      <a:pt x="1444" y="1949"/>
                    </a:lnTo>
                    <a:cubicBezTo>
                      <a:pt x="1427" y="2544"/>
                      <a:pt x="1325" y="3206"/>
                      <a:pt x="750" y="3496"/>
                    </a:cubicBezTo>
                    <a:close/>
                    <a:moveTo>
                      <a:pt x="114" y="2303"/>
                    </a:moveTo>
                    <a:lnTo>
                      <a:pt x="114" y="2303"/>
                    </a:lnTo>
                    <a:cubicBezTo>
                      <a:pt x="79" y="1968"/>
                      <a:pt x="154" y="1634"/>
                      <a:pt x="152" y="1301"/>
                    </a:cubicBezTo>
                    <a:lnTo>
                      <a:pt x="152" y="1301"/>
                    </a:lnTo>
                    <a:cubicBezTo>
                      <a:pt x="171" y="1378"/>
                      <a:pt x="188" y="1456"/>
                      <a:pt x="206" y="1533"/>
                    </a:cubicBezTo>
                    <a:lnTo>
                      <a:pt x="206" y="1533"/>
                    </a:lnTo>
                    <a:cubicBezTo>
                      <a:pt x="211" y="1554"/>
                      <a:pt x="242" y="1545"/>
                      <a:pt x="238" y="1525"/>
                    </a:cubicBezTo>
                    <a:lnTo>
                      <a:pt x="238" y="1525"/>
                    </a:lnTo>
                    <a:cubicBezTo>
                      <a:pt x="208" y="1395"/>
                      <a:pt x="178" y="1265"/>
                      <a:pt x="147" y="1135"/>
                    </a:cubicBezTo>
                    <a:lnTo>
                      <a:pt x="147" y="1135"/>
                    </a:lnTo>
                    <a:cubicBezTo>
                      <a:pt x="178" y="1213"/>
                      <a:pt x="205" y="1291"/>
                      <a:pt x="226" y="1372"/>
                    </a:cubicBezTo>
                    <a:lnTo>
                      <a:pt x="226" y="1372"/>
                    </a:lnTo>
                    <a:cubicBezTo>
                      <a:pt x="263" y="1517"/>
                      <a:pt x="265" y="1670"/>
                      <a:pt x="267" y="1819"/>
                    </a:cubicBezTo>
                    <a:lnTo>
                      <a:pt x="267" y="1819"/>
                    </a:lnTo>
                    <a:cubicBezTo>
                      <a:pt x="268" y="1840"/>
                      <a:pt x="300" y="1840"/>
                      <a:pt x="300" y="1819"/>
                    </a:cubicBezTo>
                    <a:lnTo>
                      <a:pt x="300" y="1819"/>
                    </a:lnTo>
                    <a:cubicBezTo>
                      <a:pt x="297" y="1679"/>
                      <a:pt x="292" y="1541"/>
                      <a:pt x="266" y="1403"/>
                    </a:cubicBezTo>
                    <a:lnTo>
                      <a:pt x="266" y="1403"/>
                    </a:lnTo>
                    <a:cubicBezTo>
                      <a:pt x="246" y="1297"/>
                      <a:pt x="208" y="1195"/>
                      <a:pt x="167" y="1094"/>
                    </a:cubicBezTo>
                    <a:lnTo>
                      <a:pt x="167" y="1094"/>
                    </a:lnTo>
                    <a:cubicBezTo>
                      <a:pt x="252" y="1234"/>
                      <a:pt x="308" y="1388"/>
                      <a:pt x="357" y="1546"/>
                    </a:cubicBezTo>
                    <a:lnTo>
                      <a:pt x="357" y="1546"/>
                    </a:lnTo>
                    <a:cubicBezTo>
                      <a:pt x="426" y="1764"/>
                      <a:pt x="491" y="1985"/>
                      <a:pt x="532" y="2211"/>
                    </a:cubicBezTo>
                    <a:lnTo>
                      <a:pt x="532" y="2211"/>
                    </a:lnTo>
                    <a:cubicBezTo>
                      <a:pt x="575" y="2448"/>
                      <a:pt x="579" y="2693"/>
                      <a:pt x="589" y="2935"/>
                    </a:cubicBezTo>
                    <a:lnTo>
                      <a:pt x="589" y="2935"/>
                    </a:lnTo>
                    <a:cubicBezTo>
                      <a:pt x="597" y="3109"/>
                      <a:pt x="602" y="3288"/>
                      <a:pt x="652" y="3457"/>
                    </a:cubicBezTo>
                    <a:lnTo>
                      <a:pt x="652" y="3457"/>
                    </a:lnTo>
                    <a:cubicBezTo>
                      <a:pt x="650" y="3455"/>
                      <a:pt x="649" y="3453"/>
                      <a:pt x="647" y="3451"/>
                    </a:cubicBezTo>
                    <a:lnTo>
                      <a:pt x="647" y="3451"/>
                    </a:lnTo>
                    <a:cubicBezTo>
                      <a:pt x="548" y="3219"/>
                      <a:pt x="450" y="2986"/>
                      <a:pt x="352" y="2754"/>
                    </a:cubicBezTo>
                    <a:lnTo>
                      <a:pt x="352" y="2754"/>
                    </a:lnTo>
                    <a:cubicBezTo>
                      <a:pt x="344" y="2735"/>
                      <a:pt x="316" y="2751"/>
                      <a:pt x="324" y="2771"/>
                    </a:cubicBezTo>
                    <a:lnTo>
                      <a:pt x="324" y="2771"/>
                    </a:lnTo>
                    <a:cubicBezTo>
                      <a:pt x="396" y="2941"/>
                      <a:pt x="468" y="3111"/>
                      <a:pt x="539" y="3280"/>
                    </a:cubicBezTo>
                    <a:lnTo>
                      <a:pt x="539" y="3280"/>
                    </a:lnTo>
                    <a:cubicBezTo>
                      <a:pt x="493" y="3188"/>
                      <a:pt x="448" y="3094"/>
                      <a:pt x="406" y="3001"/>
                    </a:cubicBezTo>
                    <a:lnTo>
                      <a:pt x="406" y="3001"/>
                    </a:lnTo>
                    <a:cubicBezTo>
                      <a:pt x="398" y="2982"/>
                      <a:pt x="370" y="2998"/>
                      <a:pt x="379" y="3017"/>
                    </a:cubicBezTo>
                    <a:lnTo>
                      <a:pt x="379" y="3017"/>
                    </a:lnTo>
                    <a:cubicBezTo>
                      <a:pt x="412" y="3091"/>
                      <a:pt x="446" y="3164"/>
                      <a:pt x="481" y="3236"/>
                    </a:cubicBezTo>
                    <a:lnTo>
                      <a:pt x="481" y="3236"/>
                    </a:lnTo>
                    <a:cubicBezTo>
                      <a:pt x="289" y="2957"/>
                      <a:pt x="150" y="2637"/>
                      <a:pt x="114" y="2303"/>
                    </a:cubicBezTo>
                    <a:lnTo>
                      <a:pt x="847" y="949"/>
                    </a:lnTo>
                    <a:lnTo>
                      <a:pt x="847" y="949"/>
                    </a:lnTo>
                    <a:cubicBezTo>
                      <a:pt x="836" y="925"/>
                      <a:pt x="827" y="900"/>
                      <a:pt x="821" y="873"/>
                    </a:cubicBezTo>
                    <a:lnTo>
                      <a:pt x="821" y="873"/>
                    </a:lnTo>
                    <a:cubicBezTo>
                      <a:pt x="831" y="874"/>
                      <a:pt x="842" y="874"/>
                      <a:pt x="851" y="874"/>
                    </a:cubicBezTo>
                    <a:lnTo>
                      <a:pt x="851" y="874"/>
                    </a:lnTo>
                    <a:cubicBezTo>
                      <a:pt x="899" y="877"/>
                      <a:pt x="945" y="877"/>
                      <a:pt x="992" y="875"/>
                    </a:cubicBezTo>
                    <a:lnTo>
                      <a:pt x="992" y="875"/>
                    </a:lnTo>
                    <a:cubicBezTo>
                      <a:pt x="961" y="920"/>
                      <a:pt x="931" y="964"/>
                      <a:pt x="900" y="1009"/>
                    </a:cubicBezTo>
                    <a:lnTo>
                      <a:pt x="900" y="1009"/>
                    </a:lnTo>
                    <a:cubicBezTo>
                      <a:pt x="885" y="1029"/>
                      <a:pt x="851" y="955"/>
                      <a:pt x="847" y="949"/>
                    </a:cubicBezTo>
                    <a:lnTo>
                      <a:pt x="114" y="2303"/>
                    </a:lnTo>
                    <a:close/>
                    <a:moveTo>
                      <a:pt x="662" y="371"/>
                    </a:moveTo>
                    <a:lnTo>
                      <a:pt x="662" y="371"/>
                    </a:lnTo>
                    <a:cubicBezTo>
                      <a:pt x="663" y="382"/>
                      <a:pt x="665" y="393"/>
                      <a:pt x="666" y="403"/>
                    </a:cubicBezTo>
                    <a:lnTo>
                      <a:pt x="666" y="403"/>
                    </a:lnTo>
                    <a:cubicBezTo>
                      <a:pt x="668" y="425"/>
                      <a:pt x="700" y="425"/>
                      <a:pt x="698" y="403"/>
                    </a:cubicBezTo>
                    <a:lnTo>
                      <a:pt x="698" y="403"/>
                    </a:lnTo>
                    <a:cubicBezTo>
                      <a:pt x="695" y="372"/>
                      <a:pt x="692" y="339"/>
                      <a:pt x="689" y="307"/>
                    </a:cubicBezTo>
                    <a:lnTo>
                      <a:pt x="689" y="307"/>
                    </a:lnTo>
                    <a:cubicBezTo>
                      <a:pt x="705" y="315"/>
                      <a:pt x="721" y="322"/>
                      <a:pt x="738" y="329"/>
                    </a:cubicBezTo>
                    <a:lnTo>
                      <a:pt x="738" y="329"/>
                    </a:lnTo>
                    <a:cubicBezTo>
                      <a:pt x="738" y="330"/>
                      <a:pt x="739" y="330"/>
                      <a:pt x="740" y="330"/>
                    </a:cubicBezTo>
                    <a:lnTo>
                      <a:pt x="740" y="330"/>
                    </a:lnTo>
                    <a:cubicBezTo>
                      <a:pt x="696" y="469"/>
                      <a:pt x="695" y="618"/>
                      <a:pt x="738" y="761"/>
                    </a:cubicBezTo>
                    <a:lnTo>
                      <a:pt x="738" y="761"/>
                    </a:lnTo>
                    <a:cubicBezTo>
                      <a:pt x="644" y="655"/>
                      <a:pt x="643" y="510"/>
                      <a:pt x="662" y="371"/>
                    </a:cubicBezTo>
                    <a:close/>
                    <a:moveTo>
                      <a:pt x="906" y="122"/>
                    </a:moveTo>
                    <a:lnTo>
                      <a:pt x="906" y="122"/>
                    </a:lnTo>
                    <a:cubicBezTo>
                      <a:pt x="885" y="189"/>
                      <a:pt x="865" y="256"/>
                      <a:pt x="844" y="323"/>
                    </a:cubicBezTo>
                    <a:lnTo>
                      <a:pt x="844" y="323"/>
                    </a:lnTo>
                    <a:cubicBezTo>
                      <a:pt x="839" y="343"/>
                      <a:pt x="870" y="352"/>
                      <a:pt x="876" y="331"/>
                    </a:cubicBezTo>
                    <a:lnTo>
                      <a:pt x="876" y="331"/>
                    </a:lnTo>
                    <a:cubicBezTo>
                      <a:pt x="897" y="262"/>
                      <a:pt x="919" y="192"/>
                      <a:pt x="940" y="123"/>
                    </a:cubicBezTo>
                    <a:lnTo>
                      <a:pt x="940" y="123"/>
                    </a:lnTo>
                    <a:cubicBezTo>
                      <a:pt x="940" y="198"/>
                      <a:pt x="940" y="274"/>
                      <a:pt x="940" y="350"/>
                    </a:cubicBezTo>
                    <a:lnTo>
                      <a:pt x="940" y="350"/>
                    </a:lnTo>
                    <a:cubicBezTo>
                      <a:pt x="940" y="371"/>
                      <a:pt x="972" y="371"/>
                      <a:pt x="972" y="350"/>
                    </a:cubicBezTo>
                    <a:lnTo>
                      <a:pt x="972" y="350"/>
                    </a:lnTo>
                    <a:cubicBezTo>
                      <a:pt x="972" y="264"/>
                      <a:pt x="972" y="177"/>
                      <a:pt x="972" y="91"/>
                    </a:cubicBezTo>
                    <a:lnTo>
                      <a:pt x="972" y="91"/>
                    </a:lnTo>
                    <a:cubicBezTo>
                      <a:pt x="1100" y="315"/>
                      <a:pt x="1118" y="585"/>
                      <a:pt x="1016" y="825"/>
                    </a:cubicBezTo>
                    <a:lnTo>
                      <a:pt x="1016" y="825"/>
                    </a:lnTo>
                    <a:cubicBezTo>
                      <a:pt x="1005" y="826"/>
                      <a:pt x="992" y="826"/>
                      <a:pt x="980" y="827"/>
                    </a:cubicBezTo>
                    <a:lnTo>
                      <a:pt x="980" y="827"/>
                    </a:lnTo>
                    <a:cubicBezTo>
                      <a:pt x="991" y="812"/>
                      <a:pt x="994" y="791"/>
                      <a:pt x="1000" y="774"/>
                    </a:cubicBezTo>
                    <a:lnTo>
                      <a:pt x="1000" y="774"/>
                    </a:lnTo>
                    <a:cubicBezTo>
                      <a:pt x="1011" y="742"/>
                      <a:pt x="1022" y="709"/>
                      <a:pt x="1033" y="676"/>
                    </a:cubicBezTo>
                    <a:lnTo>
                      <a:pt x="1033" y="676"/>
                    </a:lnTo>
                    <a:cubicBezTo>
                      <a:pt x="1039" y="656"/>
                      <a:pt x="1008" y="648"/>
                      <a:pt x="1001" y="668"/>
                    </a:cubicBezTo>
                    <a:lnTo>
                      <a:pt x="1001" y="668"/>
                    </a:lnTo>
                    <a:cubicBezTo>
                      <a:pt x="994" y="689"/>
                      <a:pt x="986" y="711"/>
                      <a:pt x="980" y="733"/>
                    </a:cubicBezTo>
                    <a:lnTo>
                      <a:pt x="980" y="733"/>
                    </a:lnTo>
                    <a:cubicBezTo>
                      <a:pt x="976" y="744"/>
                      <a:pt x="972" y="755"/>
                      <a:pt x="968" y="766"/>
                    </a:cubicBezTo>
                    <a:lnTo>
                      <a:pt x="968" y="766"/>
                    </a:lnTo>
                    <a:cubicBezTo>
                      <a:pt x="967" y="772"/>
                      <a:pt x="963" y="789"/>
                      <a:pt x="958" y="800"/>
                    </a:cubicBezTo>
                    <a:lnTo>
                      <a:pt x="958" y="800"/>
                    </a:lnTo>
                    <a:cubicBezTo>
                      <a:pt x="957" y="800"/>
                      <a:pt x="957" y="800"/>
                      <a:pt x="955" y="800"/>
                    </a:cubicBezTo>
                    <a:lnTo>
                      <a:pt x="955" y="800"/>
                    </a:lnTo>
                    <a:cubicBezTo>
                      <a:pt x="954" y="800"/>
                      <a:pt x="954" y="801"/>
                      <a:pt x="952" y="802"/>
                    </a:cubicBezTo>
                    <a:lnTo>
                      <a:pt x="952" y="802"/>
                    </a:lnTo>
                    <a:cubicBezTo>
                      <a:pt x="945" y="804"/>
                      <a:pt x="941" y="809"/>
                      <a:pt x="940" y="817"/>
                    </a:cubicBezTo>
                    <a:lnTo>
                      <a:pt x="940" y="817"/>
                    </a:lnTo>
                    <a:cubicBezTo>
                      <a:pt x="940" y="821"/>
                      <a:pt x="941" y="824"/>
                      <a:pt x="942" y="827"/>
                    </a:cubicBezTo>
                    <a:lnTo>
                      <a:pt x="942" y="827"/>
                    </a:lnTo>
                    <a:cubicBezTo>
                      <a:pt x="939" y="827"/>
                      <a:pt x="937" y="828"/>
                      <a:pt x="934" y="828"/>
                    </a:cubicBezTo>
                    <a:lnTo>
                      <a:pt x="934" y="828"/>
                    </a:lnTo>
                    <a:cubicBezTo>
                      <a:pt x="934" y="826"/>
                      <a:pt x="935" y="824"/>
                      <a:pt x="935" y="822"/>
                    </a:cubicBezTo>
                    <a:lnTo>
                      <a:pt x="935" y="468"/>
                    </a:lnTo>
                    <a:lnTo>
                      <a:pt x="935" y="468"/>
                    </a:lnTo>
                    <a:cubicBezTo>
                      <a:pt x="935" y="447"/>
                      <a:pt x="902" y="447"/>
                      <a:pt x="902" y="468"/>
                    </a:cubicBezTo>
                    <a:lnTo>
                      <a:pt x="902" y="822"/>
                    </a:lnTo>
                    <a:lnTo>
                      <a:pt x="902" y="822"/>
                    </a:lnTo>
                    <a:cubicBezTo>
                      <a:pt x="902" y="824"/>
                      <a:pt x="902" y="826"/>
                      <a:pt x="904" y="828"/>
                    </a:cubicBezTo>
                    <a:lnTo>
                      <a:pt x="904" y="828"/>
                    </a:lnTo>
                    <a:cubicBezTo>
                      <a:pt x="899" y="828"/>
                      <a:pt x="895" y="829"/>
                      <a:pt x="890" y="829"/>
                    </a:cubicBezTo>
                    <a:lnTo>
                      <a:pt x="890" y="829"/>
                    </a:lnTo>
                    <a:lnTo>
                      <a:pt x="890" y="829"/>
                    </a:lnTo>
                    <a:lnTo>
                      <a:pt x="890" y="829"/>
                    </a:lnTo>
                    <a:cubicBezTo>
                      <a:pt x="864" y="761"/>
                      <a:pt x="847" y="691"/>
                      <a:pt x="840" y="618"/>
                    </a:cubicBezTo>
                    <a:lnTo>
                      <a:pt x="840" y="618"/>
                    </a:lnTo>
                    <a:cubicBezTo>
                      <a:pt x="838" y="597"/>
                      <a:pt x="806" y="597"/>
                      <a:pt x="808" y="618"/>
                    </a:cubicBezTo>
                    <a:lnTo>
                      <a:pt x="808" y="618"/>
                    </a:lnTo>
                    <a:cubicBezTo>
                      <a:pt x="814" y="691"/>
                      <a:pt x="830" y="761"/>
                      <a:pt x="856" y="829"/>
                    </a:cubicBezTo>
                    <a:lnTo>
                      <a:pt x="856" y="829"/>
                    </a:lnTo>
                    <a:cubicBezTo>
                      <a:pt x="840" y="828"/>
                      <a:pt x="825" y="827"/>
                      <a:pt x="811" y="823"/>
                    </a:cubicBezTo>
                    <a:lnTo>
                      <a:pt x="811" y="823"/>
                    </a:lnTo>
                    <a:cubicBezTo>
                      <a:pt x="811" y="821"/>
                      <a:pt x="810" y="819"/>
                      <a:pt x="809" y="816"/>
                    </a:cubicBezTo>
                    <a:lnTo>
                      <a:pt x="809" y="816"/>
                    </a:lnTo>
                    <a:cubicBezTo>
                      <a:pt x="709" y="584"/>
                      <a:pt x="748" y="316"/>
                      <a:pt x="906" y="122"/>
                    </a:cubicBezTo>
                    <a:close/>
                    <a:moveTo>
                      <a:pt x="1122" y="343"/>
                    </a:moveTo>
                    <a:lnTo>
                      <a:pt x="1122" y="343"/>
                    </a:lnTo>
                    <a:cubicBezTo>
                      <a:pt x="1146" y="315"/>
                      <a:pt x="1173" y="293"/>
                      <a:pt x="1204" y="276"/>
                    </a:cubicBezTo>
                    <a:lnTo>
                      <a:pt x="1204" y="276"/>
                    </a:lnTo>
                    <a:cubicBezTo>
                      <a:pt x="1189" y="331"/>
                      <a:pt x="1174" y="386"/>
                      <a:pt x="1159" y="442"/>
                    </a:cubicBezTo>
                    <a:lnTo>
                      <a:pt x="1159" y="442"/>
                    </a:lnTo>
                    <a:cubicBezTo>
                      <a:pt x="1154" y="462"/>
                      <a:pt x="1185" y="471"/>
                      <a:pt x="1191" y="450"/>
                    </a:cubicBezTo>
                    <a:lnTo>
                      <a:pt x="1191" y="450"/>
                    </a:lnTo>
                    <a:cubicBezTo>
                      <a:pt x="1208" y="387"/>
                      <a:pt x="1225" y="324"/>
                      <a:pt x="1242" y="259"/>
                    </a:cubicBezTo>
                    <a:lnTo>
                      <a:pt x="1242" y="259"/>
                    </a:lnTo>
                    <a:lnTo>
                      <a:pt x="1242" y="259"/>
                    </a:lnTo>
                    <a:lnTo>
                      <a:pt x="1242" y="259"/>
                    </a:lnTo>
                    <a:cubicBezTo>
                      <a:pt x="1245" y="258"/>
                      <a:pt x="1248" y="257"/>
                      <a:pt x="1251" y="255"/>
                    </a:cubicBezTo>
                    <a:lnTo>
                      <a:pt x="1251" y="255"/>
                    </a:lnTo>
                    <a:cubicBezTo>
                      <a:pt x="1251" y="257"/>
                      <a:pt x="1250" y="258"/>
                      <a:pt x="1250" y="259"/>
                    </a:cubicBezTo>
                    <a:lnTo>
                      <a:pt x="1250" y="259"/>
                    </a:lnTo>
                    <a:cubicBezTo>
                      <a:pt x="1251" y="367"/>
                      <a:pt x="1248" y="471"/>
                      <a:pt x="1224" y="577"/>
                    </a:cubicBezTo>
                    <a:lnTo>
                      <a:pt x="1224" y="577"/>
                    </a:lnTo>
                    <a:cubicBezTo>
                      <a:pt x="1218" y="601"/>
                      <a:pt x="1117" y="830"/>
                      <a:pt x="1066" y="831"/>
                    </a:cubicBezTo>
                    <a:lnTo>
                      <a:pt x="1066" y="831"/>
                    </a:lnTo>
                    <a:cubicBezTo>
                      <a:pt x="1067" y="830"/>
                      <a:pt x="1067" y="829"/>
                      <a:pt x="1068" y="827"/>
                    </a:cubicBezTo>
                    <a:lnTo>
                      <a:pt x="1068" y="827"/>
                    </a:lnTo>
                    <a:cubicBezTo>
                      <a:pt x="1072" y="828"/>
                      <a:pt x="1076" y="827"/>
                      <a:pt x="1080" y="822"/>
                    </a:cubicBezTo>
                    <a:lnTo>
                      <a:pt x="1080" y="822"/>
                    </a:lnTo>
                    <a:cubicBezTo>
                      <a:pt x="1141" y="743"/>
                      <a:pt x="1176" y="653"/>
                      <a:pt x="1183" y="554"/>
                    </a:cubicBezTo>
                    <a:lnTo>
                      <a:pt x="1183" y="554"/>
                    </a:lnTo>
                    <a:cubicBezTo>
                      <a:pt x="1184" y="532"/>
                      <a:pt x="1152" y="533"/>
                      <a:pt x="1150" y="554"/>
                    </a:cubicBezTo>
                    <a:lnTo>
                      <a:pt x="1150" y="554"/>
                    </a:lnTo>
                    <a:cubicBezTo>
                      <a:pt x="1146" y="618"/>
                      <a:pt x="1128" y="678"/>
                      <a:pt x="1099" y="734"/>
                    </a:cubicBezTo>
                    <a:lnTo>
                      <a:pt x="1099" y="734"/>
                    </a:lnTo>
                    <a:cubicBezTo>
                      <a:pt x="1133" y="607"/>
                      <a:pt x="1139" y="476"/>
                      <a:pt x="1116" y="348"/>
                    </a:cubicBezTo>
                    <a:lnTo>
                      <a:pt x="1116" y="348"/>
                    </a:lnTo>
                    <a:cubicBezTo>
                      <a:pt x="1119" y="347"/>
                      <a:pt x="1121" y="346"/>
                      <a:pt x="1122" y="343"/>
                    </a:cubicBezTo>
                    <a:close/>
                    <a:moveTo>
                      <a:pt x="1463" y="1658"/>
                    </a:moveTo>
                    <a:lnTo>
                      <a:pt x="1463" y="1658"/>
                    </a:lnTo>
                    <a:cubicBezTo>
                      <a:pt x="1450" y="1653"/>
                      <a:pt x="1434" y="1656"/>
                      <a:pt x="1428" y="1673"/>
                    </a:cubicBezTo>
                    <a:lnTo>
                      <a:pt x="1428" y="1673"/>
                    </a:lnTo>
                    <a:cubicBezTo>
                      <a:pt x="1335" y="1981"/>
                      <a:pt x="1107" y="2223"/>
                      <a:pt x="931" y="2485"/>
                    </a:cubicBezTo>
                    <a:lnTo>
                      <a:pt x="931" y="2485"/>
                    </a:lnTo>
                    <a:cubicBezTo>
                      <a:pt x="847" y="2610"/>
                      <a:pt x="778" y="2745"/>
                      <a:pt x="735" y="2889"/>
                    </a:cubicBezTo>
                    <a:lnTo>
                      <a:pt x="735" y="2889"/>
                    </a:lnTo>
                    <a:cubicBezTo>
                      <a:pt x="733" y="2894"/>
                      <a:pt x="732" y="2899"/>
                      <a:pt x="731" y="2904"/>
                    </a:cubicBezTo>
                    <a:lnTo>
                      <a:pt x="731" y="2904"/>
                    </a:lnTo>
                    <a:cubicBezTo>
                      <a:pt x="766" y="2288"/>
                      <a:pt x="828" y="1674"/>
                      <a:pt x="917" y="1064"/>
                    </a:cubicBezTo>
                    <a:lnTo>
                      <a:pt x="917" y="1064"/>
                    </a:lnTo>
                    <a:cubicBezTo>
                      <a:pt x="931" y="1053"/>
                      <a:pt x="941" y="1035"/>
                      <a:pt x="952" y="1018"/>
                    </a:cubicBezTo>
                    <a:lnTo>
                      <a:pt x="952" y="1018"/>
                    </a:lnTo>
                    <a:cubicBezTo>
                      <a:pt x="985" y="971"/>
                      <a:pt x="1019" y="923"/>
                      <a:pt x="1052" y="875"/>
                    </a:cubicBezTo>
                    <a:lnTo>
                      <a:pt x="1052" y="875"/>
                    </a:lnTo>
                    <a:cubicBezTo>
                      <a:pt x="1112" y="882"/>
                      <a:pt x="1176" y="787"/>
                      <a:pt x="1204" y="746"/>
                    </a:cubicBezTo>
                    <a:lnTo>
                      <a:pt x="1204" y="746"/>
                    </a:lnTo>
                    <a:cubicBezTo>
                      <a:pt x="1300" y="607"/>
                      <a:pt x="1300" y="420"/>
                      <a:pt x="1299" y="259"/>
                    </a:cubicBezTo>
                    <a:lnTo>
                      <a:pt x="1299" y="259"/>
                    </a:lnTo>
                    <a:cubicBezTo>
                      <a:pt x="1299" y="248"/>
                      <a:pt x="1293" y="241"/>
                      <a:pt x="1285" y="238"/>
                    </a:cubicBezTo>
                    <a:lnTo>
                      <a:pt x="1285" y="238"/>
                    </a:lnTo>
                    <a:cubicBezTo>
                      <a:pt x="1293" y="222"/>
                      <a:pt x="1280" y="197"/>
                      <a:pt x="1257" y="203"/>
                    </a:cubicBezTo>
                    <a:lnTo>
                      <a:pt x="1257" y="203"/>
                    </a:lnTo>
                    <a:cubicBezTo>
                      <a:pt x="1198" y="218"/>
                      <a:pt x="1146" y="248"/>
                      <a:pt x="1105" y="290"/>
                    </a:cubicBezTo>
                    <a:lnTo>
                      <a:pt x="1105" y="290"/>
                    </a:lnTo>
                    <a:cubicBezTo>
                      <a:pt x="1081" y="195"/>
                      <a:pt x="1041" y="102"/>
                      <a:pt x="984" y="17"/>
                    </a:cubicBezTo>
                    <a:lnTo>
                      <a:pt x="984" y="17"/>
                    </a:lnTo>
                    <a:cubicBezTo>
                      <a:pt x="975" y="4"/>
                      <a:pt x="957" y="0"/>
                      <a:pt x="945" y="12"/>
                    </a:cubicBezTo>
                    <a:lnTo>
                      <a:pt x="945" y="12"/>
                    </a:lnTo>
                    <a:cubicBezTo>
                      <a:pt x="937" y="21"/>
                      <a:pt x="928" y="30"/>
                      <a:pt x="920" y="39"/>
                    </a:cubicBezTo>
                    <a:lnTo>
                      <a:pt x="920" y="39"/>
                    </a:lnTo>
                    <a:cubicBezTo>
                      <a:pt x="915" y="43"/>
                      <a:pt x="914" y="48"/>
                      <a:pt x="912" y="52"/>
                    </a:cubicBezTo>
                    <a:lnTo>
                      <a:pt x="912" y="52"/>
                    </a:lnTo>
                    <a:cubicBezTo>
                      <a:pt x="907" y="52"/>
                      <a:pt x="900" y="54"/>
                      <a:pt x="894" y="60"/>
                    </a:cubicBezTo>
                    <a:lnTo>
                      <a:pt x="894" y="60"/>
                    </a:lnTo>
                    <a:cubicBezTo>
                      <a:pt x="834" y="127"/>
                      <a:pt x="788" y="204"/>
                      <a:pt x="756" y="285"/>
                    </a:cubicBezTo>
                    <a:lnTo>
                      <a:pt x="756" y="285"/>
                    </a:lnTo>
                    <a:cubicBezTo>
                      <a:pt x="726" y="271"/>
                      <a:pt x="696" y="257"/>
                      <a:pt x="667" y="243"/>
                    </a:cubicBezTo>
                    <a:lnTo>
                      <a:pt x="667" y="243"/>
                    </a:lnTo>
                    <a:cubicBezTo>
                      <a:pt x="645" y="234"/>
                      <a:pt x="626" y="255"/>
                      <a:pt x="629" y="272"/>
                    </a:cubicBezTo>
                    <a:lnTo>
                      <a:pt x="629" y="272"/>
                    </a:lnTo>
                    <a:cubicBezTo>
                      <a:pt x="594" y="470"/>
                      <a:pt x="569" y="698"/>
                      <a:pt x="748" y="837"/>
                    </a:cubicBezTo>
                    <a:lnTo>
                      <a:pt x="748" y="837"/>
                    </a:lnTo>
                    <a:cubicBezTo>
                      <a:pt x="753" y="842"/>
                      <a:pt x="760" y="843"/>
                      <a:pt x="766" y="842"/>
                    </a:cubicBezTo>
                    <a:lnTo>
                      <a:pt x="766" y="842"/>
                    </a:lnTo>
                    <a:cubicBezTo>
                      <a:pt x="766" y="843"/>
                      <a:pt x="766" y="843"/>
                      <a:pt x="766" y="843"/>
                    </a:cubicBezTo>
                    <a:lnTo>
                      <a:pt x="766" y="843"/>
                    </a:lnTo>
                    <a:cubicBezTo>
                      <a:pt x="766" y="844"/>
                      <a:pt x="767" y="845"/>
                      <a:pt x="768" y="846"/>
                    </a:cubicBezTo>
                    <a:lnTo>
                      <a:pt x="768" y="846"/>
                    </a:lnTo>
                    <a:cubicBezTo>
                      <a:pt x="767" y="848"/>
                      <a:pt x="767" y="852"/>
                      <a:pt x="768" y="855"/>
                    </a:cubicBezTo>
                    <a:lnTo>
                      <a:pt x="768" y="855"/>
                    </a:lnTo>
                    <a:cubicBezTo>
                      <a:pt x="776" y="902"/>
                      <a:pt x="791" y="946"/>
                      <a:pt x="813" y="989"/>
                    </a:cubicBezTo>
                    <a:lnTo>
                      <a:pt x="813" y="989"/>
                    </a:lnTo>
                    <a:cubicBezTo>
                      <a:pt x="823" y="1009"/>
                      <a:pt x="843" y="1049"/>
                      <a:pt x="867" y="1065"/>
                    </a:cubicBezTo>
                    <a:lnTo>
                      <a:pt x="867" y="1065"/>
                    </a:lnTo>
                    <a:cubicBezTo>
                      <a:pt x="761" y="1801"/>
                      <a:pt x="693" y="2541"/>
                      <a:pt x="664" y="3283"/>
                    </a:cubicBezTo>
                    <a:lnTo>
                      <a:pt x="664" y="3283"/>
                    </a:lnTo>
                    <a:cubicBezTo>
                      <a:pt x="642" y="3141"/>
                      <a:pt x="640" y="2995"/>
                      <a:pt x="635" y="2853"/>
                    </a:cubicBezTo>
                    <a:lnTo>
                      <a:pt x="635" y="2853"/>
                    </a:lnTo>
                    <a:cubicBezTo>
                      <a:pt x="625" y="2619"/>
                      <a:pt x="614" y="2387"/>
                      <a:pt x="571" y="2157"/>
                    </a:cubicBezTo>
                    <a:lnTo>
                      <a:pt x="571" y="2157"/>
                    </a:lnTo>
                    <a:cubicBezTo>
                      <a:pt x="528" y="1922"/>
                      <a:pt x="456" y="1690"/>
                      <a:pt x="382" y="1463"/>
                    </a:cubicBezTo>
                    <a:lnTo>
                      <a:pt x="382" y="1463"/>
                    </a:lnTo>
                    <a:cubicBezTo>
                      <a:pt x="321" y="1274"/>
                      <a:pt x="241" y="1093"/>
                      <a:pt x="117" y="937"/>
                    </a:cubicBezTo>
                    <a:lnTo>
                      <a:pt x="117" y="937"/>
                    </a:lnTo>
                    <a:cubicBezTo>
                      <a:pt x="102" y="918"/>
                      <a:pt x="79" y="933"/>
                      <a:pt x="77" y="951"/>
                    </a:cubicBezTo>
                    <a:lnTo>
                      <a:pt x="77" y="951"/>
                    </a:lnTo>
                    <a:cubicBezTo>
                      <a:pt x="71" y="957"/>
                      <a:pt x="69" y="964"/>
                      <a:pt x="71" y="973"/>
                    </a:cubicBezTo>
                    <a:lnTo>
                      <a:pt x="71" y="973"/>
                    </a:lnTo>
                    <a:cubicBezTo>
                      <a:pt x="175" y="1443"/>
                      <a:pt x="0" y="1917"/>
                      <a:pt x="76" y="2387"/>
                    </a:cubicBezTo>
                    <a:lnTo>
                      <a:pt x="76" y="2387"/>
                    </a:lnTo>
                    <a:cubicBezTo>
                      <a:pt x="141" y="2790"/>
                      <a:pt x="342" y="3166"/>
                      <a:pt x="605" y="3476"/>
                    </a:cubicBezTo>
                    <a:lnTo>
                      <a:pt x="605" y="3476"/>
                    </a:lnTo>
                    <a:cubicBezTo>
                      <a:pt x="607" y="3481"/>
                      <a:pt x="609" y="3486"/>
                      <a:pt x="612" y="3490"/>
                    </a:cubicBezTo>
                    <a:lnTo>
                      <a:pt x="612" y="3490"/>
                    </a:lnTo>
                    <a:cubicBezTo>
                      <a:pt x="615" y="3495"/>
                      <a:pt x="618" y="3497"/>
                      <a:pt x="623" y="3498"/>
                    </a:cubicBezTo>
                    <a:lnTo>
                      <a:pt x="623" y="3498"/>
                    </a:lnTo>
                    <a:cubicBezTo>
                      <a:pt x="644" y="3521"/>
                      <a:pt x="664" y="3545"/>
                      <a:pt x="685" y="3568"/>
                    </a:cubicBezTo>
                    <a:lnTo>
                      <a:pt x="685" y="3568"/>
                    </a:lnTo>
                    <a:cubicBezTo>
                      <a:pt x="698" y="3581"/>
                      <a:pt x="715" y="3576"/>
                      <a:pt x="722" y="3563"/>
                    </a:cubicBezTo>
                    <a:lnTo>
                      <a:pt x="722" y="3563"/>
                    </a:lnTo>
                    <a:cubicBezTo>
                      <a:pt x="730" y="3560"/>
                      <a:pt x="735" y="3553"/>
                      <a:pt x="733" y="3543"/>
                    </a:cubicBezTo>
                    <a:lnTo>
                      <a:pt x="733" y="3543"/>
                    </a:lnTo>
                    <a:cubicBezTo>
                      <a:pt x="740" y="3549"/>
                      <a:pt x="750" y="3551"/>
                      <a:pt x="760" y="3546"/>
                    </a:cubicBezTo>
                    <a:lnTo>
                      <a:pt x="760" y="3546"/>
                    </a:lnTo>
                    <a:cubicBezTo>
                      <a:pt x="1455" y="3208"/>
                      <a:pt x="1496" y="2352"/>
                      <a:pt x="1496" y="1680"/>
                    </a:cubicBezTo>
                    <a:lnTo>
                      <a:pt x="1496" y="1680"/>
                    </a:lnTo>
                    <a:cubicBezTo>
                      <a:pt x="1496" y="1661"/>
                      <a:pt x="1477" y="1653"/>
                      <a:pt x="1463" y="16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3" name="Freeform 7">
                <a:extLst>
                  <a:ext uri="{FF2B5EF4-FFF2-40B4-BE49-F238E27FC236}">
                    <a16:creationId xmlns:a16="http://schemas.microsoft.com/office/drawing/2014/main" id="{36BB9216-A7CA-2A47-9127-146EBD5E14D6}"/>
                  </a:ext>
                </a:extLst>
              </p:cNvPr>
              <p:cNvSpPr>
                <a:spLocks noChangeArrowheads="1"/>
              </p:cNvSpPr>
              <p:nvPr/>
            </p:nvSpPr>
            <p:spPr bwMode="auto">
              <a:xfrm>
                <a:off x="5337801" y="4518115"/>
                <a:ext cx="72368" cy="300272"/>
              </a:xfrm>
              <a:custGeom>
                <a:avLst/>
                <a:gdLst>
                  <a:gd name="T0" fmla="*/ 285 w 294"/>
                  <a:gd name="T1" fmla="*/ 1192 h 1228"/>
                  <a:gd name="T2" fmla="*/ 285 w 294"/>
                  <a:gd name="T3" fmla="*/ 1192 h 1228"/>
                  <a:gd name="T4" fmla="*/ 32 w 294"/>
                  <a:gd name="T5" fmla="*/ 21 h 1228"/>
                  <a:gd name="T6" fmla="*/ 32 w 294"/>
                  <a:gd name="T7" fmla="*/ 21 h 1228"/>
                  <a:gd name="T8" fmla="*/ 0 w 294"/>
                  <a:gd name="T9" fmla="*/ 21 h 1228"/>
                  <a:gd name="T10" fmla="*/ 0 w 294"/>
                  <a:gd name="T11" fmla="*/ 21 h 1228"/>
                  <a:gd name="T12" fmla="*/ 257 w 294"/>
                  <a:gd name="T13" fmla="*/ 1209 h 1228"/>
                  <a:gd name="T14" fmla="*/ 257 w 294"/>
                  <a:gd name="T15" fmla="*/ 1209 h 1228"/>
                  <a:gd name="T16" fmla="*/ 285 w 294"/>
                  <a:gd name="T17" fmla="*/ 1192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4" h="1228">
                    <a:moveTo>
                      <a:pt x="285" y="1192"/>
                    </a:moveTo>
                    <a:lnTo>
                      <a:pt x="285" y="1192"/>
                    </a:lnTo>
                    <a:cubicBezTo>
                      <a:pt x="126" y="820"/>
                      <a:pt x="41" y="425"/>
                      <a:pt x="32" y="21"/>
                    </a:cubicBezTo>
                    <a:lnTo>
                      <a:pt x="32" y="21"/>
                    </a:lnTo>
                    <a:cubicBezTo>
                      <a:pt x="32" y="0"/>
                      <a:pt x="0" y="0"/>
                      <a:pt x="0" y="21"/>
                    </a:cubicBezTo>
                    <a:lnTo>
                      <a:pt x="0" y="21"/>
                    </a:lnTo>
                    <a:cubicBezTo>
                      <a:pt x="8" y="432"/>
                      <a:pt x="95" y="831"/>
                      <a:pt x="257" y="1209"/>
                    </a:cubicBezTo>
                    <a:lnTo>
                      <a:pt x="257" y="1209"/>
                    </a:lnTo>
                    <a:cubicBezTo>
                      <a:pt x="265" y="1227"/>
                      <a:pt x="293" y="1211"/>
                      <a:pt x="285" y="119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13" name="Freeform 8">
              <a:extLst>
                <a:ext uri="{FF2B5EF4-FFF2-40B4-BE49-F238E27FC236}">
                  <a16:creationId xmlns:a16="http://schemas.microsoft.com/office/drawing/2014/main" id="{210C7494-37E9-DE49-897A-E6A1E1A40ED0}"/>
                </a:ext>
              </a:extLst>
            </p:cNvPr>
            <p:cNvSpPr>
              <a:spLocks noChangeArrowheads="1"/>
            </p:cNvSpPr>
            <p:nvPr/>
          </p:nvSpPr>
          <p:spPr bwMode="auto">
            <a:xfrm rot="759599">
              <a:off x="2525982" y="4798964"/>
              <a:ext cx="728709" cy="745606"/>
            </a:xfrm>
            <a:custGeom>
              <a:avLst/>
              <a:gdLst>
                <a:gd name="T0" fmla="*/ 1348 w 1521"/>
                <a:gd name="T1" fmla="*/ 355 h 1555"/>
                <a:gd name="T2" fmla="*/ 1239 w 1521"/>
                <a:gd name="T3" fmla="*/ 358 h 1555"/>
                <a:gd name="T4" fmla="*/ 1193 w 1521"/>
                <a:gd name="T5" fmla="*/ 1117 h 1555"/>
                <a:gd name="T6" fmla="*/ 1217 w 1521"/>
                <a:gd name="T7" fmla="*/ 1082 h 1555"/>
                <a:gd name="T8" fmla="*/ 1273 w 1521"/>
                <a:gd name="T9" fmla="*/ 997 h 1555"/>
                <a:gd name="T10" fmla="*/ 675 w 1521"/>
                <a:gd name="T11" fmla="*/ 1274 h 1555"/>
                <a:gd name="T12" fmla="*/ 492 w 1521"/>
                <a:gd name="T13" fmla="*/ 1163 h 1555"/>
                <a:gd name="T14" fmla="*/ 212 w 1521"/>
                <a:gd name="T15" fmla="*/ 735 h 1555"/>
                <a:gd name="T16" fmla="*/ 339 w 1521"/>
                <a:gd name="T17" fmla="*/ 978 h 1555"/>
                <a:gd name="T18" fmla="*/ 376 w 1521"/>
                <a:gd name="T19" fmla="*/ 1010 h 1555"/>
                <a:gd name="T20" fmla="*/ 363 w 1521"/>
                <a:gd name="T21" fmla="*/ 327 h 1555"/>
                <a:gd name="T22" fmla="*/ 323 w 1521"/>
                <a:gd name="T23" fmla="*/ 384 h 1555"/>
                <a:gd name="T24" fmla="*/ 537 w 1521"/>
                <a:gd name="T25" fmla="*/ 188 h 1555"/>
                <a:gd name="T26" fmla="*/ 679 w 1521"/>
                <a:gd name="T27" fmla="*/ 108 h 1555"/>
                <a:gd name="T28" fmla="*/ 775 w 1521"/>
                <a:gd name="T29" fmla="*/ 159 h 1555"/>
                <a:gd name="T30" fmla="*/ 1079 w 1521"/>
                <a:gd name="T31" fmla="*/ 367 h 1555"/>
                <a:gd name="T32" fmla="*/ 1143 w 1521"/>
                <a:gd name="T33" fmla="*/ 259 h 1555"/>
                <a:gd name="T34" fmla="*/ 1040 w 1521"/>
                <a:gd name="T35" fmla="*/ 239 h 1555"/>
                <a:gd name="T36" fmla="*/ 921 w 1521"/>
                <a:gd name="T37" fmla="*/ 1213 h 1555"/>
                <a:gd name="T38" fmla="*/ 1047 w 1521"/>
                <a:gd name="T39" fmla="*/ 1130 h 1555"/>
                <a:gd name="T40" fmla="*/ 747 w 1521"/>
                <a:gd name="T41" fmla="*/ 727 h 1555"/>
                <a:gd name="T42" fmla="*/ 798 w 1521"/>
                <a:gd name="T43" fmla="*/ 689 h 1555"/>
                <a:gd name="T44" fmla="*/ 749 w 1521"/>
                <a:gd name="T45" fmla="*/ 670 h 1555"/>
                <a:gd name="T46" fmla="*/ 868 w 1521"/>
                <a:gd name="T47" fmla="*/ 651 h 1555"/>
                <a:gd name="T48" fmla="*/ 843 w 1521"/>
                <a:gd name="T49" fmla="*/ 549 h 1555"/>
                <a:gd name="T50" fmla="*/ 744 w 1521"/>
                <a:gd name="T51" fmla="*/ 526 h 1555"/>
                <a:gd name="T52" fmla="*/ 663 w 1521"/>
                <a:gd name="T53" fmla="*/ 611 h 1555"/>
                <a:gd name="T54" fmla="*/ 679 w 1521"/>
                <a:gd name="T55" fmla="*/ 661 h 1555"/>
                <a:gd name="T56" fmla="*/ 670 w 1521"/>
                <a:gd name="T57" fmla="*/ 839 h 1555"/>
                <a:gd name="T58" fmla="*/ 768 w 1521"/>
                <a:gd name="T59" fmla="*/ 785 h 1555"/>
                <a:gd name="T60" fmla="*/ 595 w 1521"/>
                <a:gd name="T61" fmla="*/ 844 h 1555"/>
                <a:gd name="T62" fmla="*/ 887 w 1521"/>
                <a:gd name="T63" fmla="*/ 880 h 1555"/>
                <a:gd name="T64" fmla="*/ 910 w 1521"/>
                <a:gd name="T65" fmla="*/ 853 h 1555"/>
                <a:gd name="T66" fmla="*/ 946 w 1521"/>
                <a:gd name="T67" fmla="*/ 793 h 1555"/>
                <a:gd name="T68" fmla="*/ 1075 w 1521"/>
                <a:gd name="T69" fmla="*/ 570 h 1555"/>
                <a:gd name="T70" fmla="*/ 1058 w 1521"/>
                <a:gd name="T71" fmla="*/ 327 h 1555"/>
                <a:gd name="T72" fmla="*/ 1001 w 1521"/>
                <a:gd name="T73" fmla="*/ 502 h 1555"/>
                <a:gd name="T74" fmla="*/ 797 w 1521"/>
                <a:gd name="T75" fmla="*/ 391 h 1555"/>
                <a:gd name="T76" fmla="*/ 710 w 1521"/>
                <a:gd name="T77" fmla="*/ 362 h 1555"/>
                <a:gd name="T78" fmla="*/ 682 w 1521"/>
                <a:gd name="T79" fmla="*/ 413 h 1555"/>
                <a:gd name="T80" fmla="*/ 338 w 1521"/>
                <a:gd name="T81" fmla="*/ 916 h 1555"/>
                <a:gd name="T82" fmla="*/ 262 w 1521"/>
                <a:gd name="T83" fmla="*/ 667 h 1555"/>
                <a:gd name="T84" fmla="*/ 277 w 1521"/>
                <a:gd name="T85" fmla="*/ 635 h 1555"/>
                <a:gd name="T86" fmla="*/ 437 w 1521"/>
                <a:gd name="T87" fmla="*/ 543 h 1555"/>
                <a:gd name="T88" fmla="*/ 498 w 1521"/>
                <a:gd name="T89" fmla="*/ 485 h 1555"/>
                <a:gd name="T90" fmla="*/ 530 w 1521"/>
                <a:gd name="T91" fmla="*/ 837 h 1555"/>
                <a:gd name="T92" fmla="*/ 588 w 1521"/>
                <a:gd name="T93" fmla="*/ 910 h 1555"/>
                <a:gd name="T94" fmla="*/ 710 w 1521"/>
                <a:gd name="T95" fmla="*/ 958 h 1555"/>
                <a:gd name="T96" fmla="*/ 700 w 1521"/>
                <a:gd name="T97" fmla="*/ 1229 h 1555"/>
                <a:gd name="T98" fmla="*/ 664 w 1521"/>
                <a:gd name="T99" fmla="*/ 1208 h 1555"/>
                <a:gd name="T100" fmla="*/ 1259 w 1521"/>
                <a:gd name="T101" fmla="*/ 622 h 1555"/>
                <a:gd name="T102" fmla="*/ 1346 w 1521"/>
                <a:gd name="T103" fmla="*/ 687 h 1555"/>
                <a:gd name="T104" fmla="*/ 1081 w 1521"/>
                <a:gd name="T105" fmla="*/ 915 h 1555"/>
                <a:gd name="T106" fmla="*/ 1118 w 1521"/>
                <a:gd name="T107" fmla="*/ 805 h 1555"/>
                <a:gd name="T108" fmla="*/ 1132 w 1521"/>
                <a:gd name="T109" fmla="*/ 748 h 1555"/>
                <a:gd name="T110" fmla="*/ 1236 w 1521"/>
                <a:gd name="T111" fmla="*/ 514 h 1555"/>
                <a:gd name="T112" fmla="*/ 1101 w 1521"/>
                <a:gd name="T113" fmla="*/ 521 h 1555"/>
                <a:gd name="T114" fmla="*/ 1259 w 1521"/>
                <a:gd name="T115" fmla="*/ 622 h 1555"/>
                <a:gd name="T116" fmla="*/ 459 w 1521"/>
                <a:gd name="T117" fmla="*/ 193 h 1555"/>
                <a:gd name="T118" fmla="*/ 467 w 1521"/>
                <a:gd name="T119" fmla="*/ 1366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21" h="1555">
                  <a:moveTo>
                    <a:pt x="1394" y="693"/>
                  </a:moveTo>
                  <a:lnTo>
                    <a:pt x="1394" y="693"/>
                  </a:lnTo>
                  <a:cubicBezTo>
                    <a:pt x="1396" y="661"/>
                    <a:pt x="1396" y="628"/>
                    <a:pt x="1392" y="596"/>
                  </a:cubicBezTo>
                  <a:lnTo>
                    <a:pt x="1392" y="596"/>
                  </a:lnTo>
                  <a:cubicBezTo>
                    <a:pt x="1395" y="590"/>
                    <a:pt x="1394" y="581"/>
                    <a:pt x="1388" y="576"/>
                  </a:cubicBezTo>
                  <a:lnTo>
                    <a:pt x="1388" y="576"/>
                  </a:lnTo>
                  <a:cubicBezTo>
                    <a:pt x="1375" y="501"/>
                    <a:pt x="1343" y="435"/>
                    <a:pt x="1290" y="395"/>
                  </a:cubicBezTo>
                  <a:lnTo>
                    <a:pt x="1290" y="395"/>
                  </a:lnTo>
                  <a:cubicBezTo>
                    <a:pt x="1310" y="393"/>
                    <a:pt x="1329" y="390"/>
                    <a:pt x="1348" y="388"/>
                  </a:cubicBezTo>
                  <a:lnTo>
                    <a:pt x="1348" y="388"/>
                  </a:lnTo>
                  <a:cubicBezTo>
                    <a:pt x="1369" y="385"/>
                    <a:pt x="1369" y="353"/>
                    <a:pt x="1348" y="355"/>
                  </a:cubicBezTo>
                  <a:lnTo>
                    <a:pt x="1348" y="355"/>
                  </a:lnTo>
                  <a:cubicBezTo>
                    <a:pt x="1330" y="358"/>
                    <a:pt x="1312" y="360"/>
                    <a:pt x="1293" y="362"/>
                  </a:cubicBezTo>
                  <a:lnTo>
                    <a:pt x="1293" y="362"/>
                  </a:lnTo>
                  <a:cubicBezTo>
                    <a:pt x="1298" y="358"/>
                    <a:pt x="1303" y="353"/>
                    <a:pt x="1304" y="348"/>
                  </a:cubicBezTo>
                  <a:lnTo>
                    <a:pt x="1304" y="348"/>
                  </a:lnTo>
                  <a:cubicBezTo>
                    <a:pt x="1312" y="319"/>
                    <a:pt x="1267" y="316"/>
                    <a:pt x="1268" y="341"/>
                  </a:cubicBezTo>
                  <a:lnTo>
                    <a:pt x="1268" y="341"/>
                  </a:lnTo>
                  <a:cubicBezTo>
                    <a:pt x="1263" y="344"/>
                    <a:pt x="1257" y="347"/>
                    <a:pt x="1254" y="350"/>
                  </a:cubicBezTo>
                  <a:lnTo>
                    <a:pt x="1254" y="350"/>
                  </a:lnTo>
                  <a:cubicBezTo>
                    <a:pt x="1249" y="353"/>
                    <a:pt x="1243" y="355"/>
                    <a:pt x="1239" y="358"/>
                  </a:cubicBezTo>
                  <a:lnTo>
                    <a:pt x="1239" y="358"/>
                  </a:lnTo>
                  <a:cubicBezTo>
                    <a:pt x="1248" y="336"/>
                    <a:pt x="1253" y="315"/>
                    <a:pt x="1254" y="296"/>
                  </a:cubicBezTo>
                  <a:lnTo>
                    <a:pt x="1254" y="296"/>
                  </a:lnTo>
                  <a:cubicBezTo>
                    <a:pt x="1438" y="341"/>
                    <a:pt x="1459" y="547"/>
                    <a:pt x="1409" y="707"/>
                  </a:cubicBezTo>
                  <a:lnTo>
                    <a:pt x="1409" y="707"/>
                  </a:lnTo>
                  <a:cubicBezTo>
                    <a:pt x="1404" y="703"/>
                    <a:pt x="1400" y="698"/>
                    <a:pt x="1394" y="693"/>
                  </a:cubicBezTo>
                  <a:close/>
                  <a:moveTo>
                    <a:pt x="1347" y="988"/>
                  </a:moveTo>
                  <a:lnTo>
                    <a:pt x="1347" y="988"/>
                  </a:lnTo>
                  <a:cubicBezTo>
                    <a:pt x="1321" y="1047"/>
                    <a:pt x="1269" y="1095"/>
                    <a:pt x="1209" y="1113"/>
                  </a:cubicBezTo>
                  <a:lnTo>
                    <a:pt x="1209" y="1113"/>
                  </a:lnTo>
                  <a:cubicBezTo>
                    <a:pt x="1203" y="1113"/>
                    <a:pt x="1198" y="1114"/>
                    <a:pt x="1193" y="1117"/>
                  </a:cubicBezTo>
                  <a:lnTo>
                    <a:pt x="1193" y="1117"/>
                  </a:lnTo>
                  <a:cubicBezTo>
                    <a:pt x="1161" y="1123"/>
                    <a:pt x="1127" y="1120"/>
                    <a:pt x="1094" y="1103"/>
                  </a:cubicBezTo>
                  <a:lnTo>
                    <a:pt x="1094" y="1103"/>
                  </a:lnTo>
                  <a:cubicBezTo>
                    <a:pt x="1093" y="1100"/>
                    <a:pt x="1093" y="1098"/>
                    <a:pt x="1093" y="1095"/>
                  </a:cubicBezTo>
                  <a:lnTo>
                    <a:pt x="1093" y="1095"/>
                  </a:lnTo>
                  <a:cubicBezTo>
                    <a:pt x="1092" y="1092"/>
                    <a:pt x="1091" y="1089"/>
                    <a:pt x="1089" y="1087"/>
                  </a:cubicBezTo>
                  <a:lnTo>
                    <a:pt x="1089" y="1087"/>
                  </a:lnTo>
                  <a:cubicBezTo>
                    <a:pt x="1101" y="1073"/>
                    <a:pt x="1109" y="1058"/>
                    <a:pt x="1115" y="1043"/>
                  </a:cubicBezTo>
                  <a:lnTo>
                    <a:pt x="1115" y="1043"/>
                  </a:lnTo>
                  <a:cubicBezTo>
                    <a:pt x="1142" y="1063"/>
                    <a:pt x="1168" y="1084"/>
                    <a:pt x="1194" y="1105"/>
                  </a:cubicBezTo>
                  <a:lnTo>
                    <a:pt x="1194" y="1105"/>
                  </a:lnTo>
                  <a:cubicBezTo>
                    <a:pt x="1211" y="1118"/>
                    <a:pt x="1233" y="1095"/>
                    <a:pt x="1217" y="1082"/>
                  </a:cubicBezTo>
                  <a:lnTo>
                    <a:pt x="1217" y="1082"/>
                  </a:lnTo>
                  <a:cubicBezTo>
                    <a:pt x="1198" y="1067"/>
                    <a:pt x="1179" y="1052"/>
                    <a:pt x="1160" y="1037"/>
                  </a:cubicBezTo>
                  <a:lnTo>
                    <a:pt x="1160" y="1037"/>
                  </a:lnTo>
                  <a:cubicBezTo>
                    <a:pt x="1187" y="1032"/>
                    <a:pt x="1212" y="1022"/>
                    <a:pt x="1234" y="1009"/>
                  </a:cubicBezTo>
                  <a:lnTo>
                    <a:pt x="1234" y="1009"/>
                  </a:lnTo>
                  <a:cubicBezTo>
                    <a:pt x="1242" y="1014"/>
                    <a:pt x="1249" y="1019"/>
                    <a:pt x="1256" y="1025"/>
                  </a:cubicBezTo>
                  <a:lnTo>
                    <a:pt x="1256" y="1025"/>
                  </a:lnTo>
                  <a:cubicBezTo>
                    <a:pt x="1263" y="1030"/>
                    <a:pt x="1274" y="1026"/>
                    <a:pt x="1279" y="1019"/>
                  </a:cubicBezTo>
                  <a:lnTo>
                    <a:pt x="1279" y="1019"/>
                  </a:lnTo>
                  <a:cubicBezTo>
                    <a:pt x="1283" y="1011"/>
                    <a:pt x="1280" y="1002"/>
                    <a:pt x="1273" y="997"/>
                  </a:cubicBezTo>
                  <a:lnTo>
                    <a:pt x="1273" y="997"/>
                  </a:lnTo>
                  <a:cubicBezTo>
                    <a:pt x="1269" y="994"/>
                    <a:pt x="1266" y="992"/>
                    <a:pt x="1262" y="989"/>
                  </a:cubicBezTo>
                  <a:lnTo>
                    <a:pt x="1262" y="989"/>
                  </a:lnTo>
                  <a:cubicBezTo>
                    <a:pt x="1325" y="937"/>
                    <a:pt x="1368" y="851"/>
                    <a:pt x="1385" y="760"/>
                  </a:cubicBezTo>
                  <a:lnTo>
                    <a:pt x="1385" y="760"/>
                  </a:lnTo>
                  <a:cubicBezTo>
                    <a:pt x="1412" y="824"/>
                    <a:pt x="1369" y="938"/>
                    <a:pt x="1347" y="988"/>
                  </a:cubicBezTo>
                  <a:close/>
                  <a:moveTo>
                    <a:pt x="632" y="1311"/>
                  </a:moveTo>
                  <a:lnTo>
                    <a:pt x="632" y="1311"/>
                  </a:lnTo>
                  <a:cubicBezTo>
                    <a:pt x="646" y="1299"/>
                    <a:pt x="659" y="1286"/>
                    <a:pt x="671" y="1274"/>
                  </a:cubicBezTo>
                  <a:lnTo>
                    <a:pt x="671" y="1274"/>
                  </a:lnTo>
                  <a:cubicBezTo>
                    <a:pt x="673" y="1274"/>
                    <a:pt x="674" y="1274"/>
                    <a:pt x="675" y="1274"/>
                  </a:cubicBezTo>
                  <a:lnTo>
                    <a:pt x="675" y="1274"/>
                  </a:lnTo>
                  <a:cubicBezTo>
                    <a:pt x="751" y="1335"/>
                    <a:pt x="847" y="1351"/>
                    <a:pt x="943" y="1324"/>
                  </a:cubicBezTo>
                  <a:lnTo>
                    <a:pt x="943" y="1324"/>
                  </a:lnTo>
                  <a:cubicBezTo>
                    <a:pt x="1021" y="1301"/>
                    <a:pt x="1084" y="1235"/>
                    <a:pt x="1095" y="1157"/>
                  </a:cubicBezTo>
                  <a:lnTo>
                    <a:pt x="1095" y="1157"/>
                  </a:lnTo>
                  <a:cubicBezTo>
                    <a:pt x="1121" y="1166"/>
                    <a:pt x="1146" y="1170"/>
                    <a:pt x="1172" y="1169"/>
                  </a:cubicBezTo>
                  <a:lnTo>
                    <a:pt x="1172" y="1169"/>
                  </a:lnTo>
                  <a:cubicBezTo>
                    <a:pt x="1090" y="1366"/>
                    <a:pt x="786" y="1480"/>
                    <a:pt x="632" y="1311"/>
                  </a:cubicBezTo>
                  <a:close/>
                  <a:moveTo>
                    <a:pt x="380" y="1218"/>
                  </a:moveTo>
                  <a:lnTo>
                    <a:pt x="380" y="1218"/>
                  </a:lnTo>
                  <a:cubicBezTo>
                    <a:pt x="416" y="1199"/>
                    <a:pt x="449" y="1171"/>
                    <a:pt x="492" y="1163"/>
                  </a:cubicBezTo>
                  <a:lnTo>
                    <a:pt x="492" y="1163"/>
                  </a:lnTo>
                  <a:cubicBezTo>
                    <a:pt x="531" y="1203"/>
                    <a:pt x="574" y="1234"/>
                    <a:pt x="623" y="1253"/>
                  </a:cubicBezTo>
                  <a:lnTo>
                    <a:pt x="623" y="1253"/>
                  </a:lnTo>
                  <a:cubicBezTo>
                    <a:pt x="594" y="1281"/>
                    <a:pt x="562" y="1303"/>
                    <a:pt x="521" y="1315"/>
                  </a:cubicBezTo>
                  <a:lnTo>
                    <a:pt x="521" y="1315"/>
                  </a:lnTo>
                  <a:cubicBezTo>
                    <a:pt x="454" y="1334"/>
                    <a:pt x="382" y="1285"/>
                    <a:pt x="380" y="1218"/>
                  </a:cubicBezTo>
                  <a:close/>
                  <a:moveTo>
                    <a:pt x="208" y="1128"/>
                  </a:moveTo>
                  <a:lnTo>
                    <a:pt x="208" y="1128"/>
                  </a:lnTo>
                  <a:cubicBezTo>
                    <a:pt x="101" y="1027"/>
                    <a:pt x="78" y="818"/>
                    <a:pt x="167" y="703"/>
                  </a:cubicBezTo>
                  <a:lnTo>
                    <a:pt x="167" y="703"/>
                  </a:lnTo>
                  <a:cubicBezTo>
                    <a:pt x="180" y="714"/>
                    <a:pt x="195" y="725"/>
                    <a:pt x="212" y="735"/>
                  </a:cubicBezTo>
                  <a:lnTo>
                    <a:pt x="212" y="735"/>
                  </a:lnTo>
                  <a:cubicBezTo>
                    <a:pt x="212" y="737"/>
                    <a:pt x="212" y="740"/>
                    <a:pt x="212" y="741"/>
                  </a:cubicBezTo>
                  <a:lnTo>
                    <a:pt x="212" y="741"/>
                  </a:lnTo>
                  <a:cubicBezTo>
                    <a:pt x="220" y="820"/>
                    <a:pt x="254" y="899"/>
                    <a:pt x="311" y="954"/>
                  </a:cubicBezTo>
                  <a:lnTo>
                    <a:pt x="311" y="954"/>
                  </a:lnTo>
                  <a:cubicBezTo>
                    <a:pt x="290" y="961"/>
                    <a:pt x="270" y="968"/>
                    <a:pt x="249" y="974"/>
                  </a:cubicBezTo>
                  <a:lnTo>
                    <a:pt x="249" y="974"/>
                  </a:lnTo>
                  <a:cubicBezTo>
                    <a:pt x="229" y="981"/>
                    <a:pt x="238" y="1013"/>
                    <a:pt x="258" y="1006"/>
                  </a:cubicBezTo>
                  <a:lnTo>
                    <a:pt x="258" y="1006"/>
                  </a:lnTo>
                  <a:cubicBezTo>
                    <a:pt x="284" y="997"/>
                    <a:pt x="310" y="989"/>
                    <a:pt x="335" y="980"/>
                  </a:cubicBezTo>
                  <a:lnTo>
                    <a:pt x="335" y="980"/>
                  </a:lnTo>
                  <a:cubicBezTo>
                    <a:pt x="337" y="980"/>
                    <a:pt x="338" y="979"/>
                    <a:pt x="339" y="978"/>
                  </a:cubicBezTo>
                  <a:lnTo>
                    <a:pt x="339" y="978"/>
                  </a:lnTo>
                  <a:cubicBezTo>
                    <a:pt x="343" y="981"/>
                    <a:pt x="347" y="984"/>
                    <a:pt x="351" y="987"/>
                  </a:cubicBezTo>
                  <a:lnTo>
                    <a:pt x="351" y="987"/>
                  </a:lnTo>
                  <a:lnTo>
                    <a:pt x="352" y="988"/>
                  </a:lnTo>
                  <a:lnTo>
                    <a:pt x="352" y="988"/>
                  </a:lnTo>
                  <a:cubicBezTo>
                    <a:pt x="331" y="1007"/>
                    <a:pt x="309" y="1027"/>
                    <a:pt x="288" y="1047"/>
                  </a:cubicBezTo>
                  <a:lnTo>
                    <a:pt x="288" y="1047"/>
                  </a:lnTo>
                  <a:cubicBezTo>
                    <a:pt x="272" y="1061"/>
                    <a:pt x="295" y="1084"/>
                    <a:pt x="311" y="1070"/>
                  </a:cubicBezTo>
                  <a:lnTo>
                    <a:pt x="311" y="1070"/>
                  </a:lnTo>
                  <a:cubicBezTo>
                    <a:pt x="332" y="1050"/>
                    <a:pt x="354" y="1030"/>
                    <a:pt x="376" y="1010"/>
                  </a:cubicBezTo>
                  <a:lnTo>
                    <a:pt x="376" y="1010"/>
                  </a:lnTo>
                  <a:cubicBezTo>
                    <a:pt x="401" y="1049"/>
                    <a:pt x="427" y="1087"/>
                    <a:pt x="456" y="1122"/>
                  </a:cubicBezTo>
                  <a:lnTo>
                    <a:pt x="456" y="1122"/>
                  </a:lnTo>
                  <a:cubicBezTo>
                    <a:pt x="439" y="1128"/>
                    <a:pt x="424" y="1136"/>
                    <a:pt x="408" y="1147"/>
                  </a:cubicBezTo>
                  <a:lnTo>
                    <a:pt x="408" y="1147"/>
                  </a:lnTo>
                  <a:cubicBezTo>
                    <a:pt x="333" y="1196"/>
                    <a:pt x="272" y="1188"/>
                    <a:pt x="208" y="1128"/>
                  </a:cubicBezTo>
                  <a:close/>
                  <a:moveTo>
                    <a:pt x="447" y="243"/>
                  </a:moveTo>
                  <a:lnTo>
                    <a:pt x="447" y="243"/>
                  </a:lnTo>
                  <a:cubicBezTo>
                    <a:pt x="433" y="279"/>
                    <a:pt x="429" y="318"/>
                    <a:pt x="438" y="354"/>
                  </a:cubicBezTo>
                  <a:lnTo>
                    <a:pt x="438" y="354"/>
                  </a:lnTo>
                  <a:cubicBezTo>
                    <a:pt x="413" y="345"/>
                    <a:pt x="388" y="336"/>
                    <a:pt x="363" y="327"/>
                  </a:cubicBezTo>
                  <a:lnTo>
                    <a:pt x="363" y="327"/>
                  </a:lnTo>
                  <a:cubicBezTo>
                    <a:pt x="344" y="320"/>
                    <a:pt x="336" y="351"/>
                    <a:pt x="355" y="358"/>
                  </a:cubicBezTo>
                  <a:lnTo>
                    <a:pt x="355" y="358"/>
                  </a:lnTo>
                  <a:cubicBezTo>
                    <a:pt x="388" y="370"/>
                    <a:pt x="420" y="383"/>
                    <a:pt x="452" y="395"/>
                  </a:cubicBezTo>
                  <a:lnTo>
                    <a:pt x="452" y="395"/>
                  </a:lnTo>
                  <a:lnTo>
                    <a:pt x="453" y="395"/>
                  </a:lnTo>
                  <a:lnTo>
                    <a:pt x="453" y="395"/>
                  </a:lnTo>
                  <a:cubicBezTo>
                    <a:pt x="419" y="388"/>
                    <a:pt x="381" y="405"/>
                    <a:pt x="351" y="431"/>
                  </a:cubicBezTo>
                  <a:lnTo>
                    <a:pt x="351" y="431"/>
                  </a:lnTo>
                  <a:cubicBezTo>
                    <a:pt x="350" y="429"/>
                    <a:pt x="350" y="428"/>
                    <a:pt x="348" y="426"/>
                  </a:cubicBezTo>
                  <a:lnTo>
                    <a:pt x="348" y="426"/>
                  </a:lnTo>
                  <a:cubicBezTo>
                    <a:pt x="340" y="412"/>
                    <a:pt x="332" y="398"/>
                    <a:pt x="323" y="384"/>
                  </a:cubicBezTo>
                  <a:lnTo>
                    <a:pt x="323" y="384"/>
                  </a:lnTo>
                  <a:cubicBezTo>
                    <a:pt x="313" y="367"/>
                    <a:pt x="285" y="383"/>
                    <a:pt x="295" y="401"/>
                  </a:cubicBezTo>
                  <a:lnTo>
                    <a:pt x="295" y="401"/>
                  </a:lnTo>
                  <a:cubicBezTo>
                    <a:pt x="303" y="415"/>
                    <a:pt x="312" y="428"/>
                    <a:pt x="321" y="443"/>
                  </a:cubicBezTo>
                  <a:lnTo>
                    <a:pt x="321" y="443"/>
                  </a:lnTo>
                  <a:cubicBezTo>
                    <a:pt x="323" y="446"/>
                    <a:pt x="327" y="449"/>
                    <a:pt x="330" y="449"/>
                  </a:cubicBezTo>
                  <a:lnTo>
                    <a:pt x="330" y="449"/>
                  </a:lnTo>
                  <a:cubicBezTo>
                    <a:pt x="268" y="510"/>
                    <a:pt x="223" y="592"/>
                    <a:pt x="213" y="677"/>
                  </a:cubicBezTo>
                  <a:lnTo>
                    <a:pt x="213" y="677"/>
                  </a:lnTo>
                  <a:cubicBezTo>
                    <a:pt x="24" y="534"/>
                    <a:pt x="268" y="268"/>
                    <a:pt x="447" y="243"/>
                  </a:cubicBezTo>
                  <a:close/>
                  <a:moveTo>
                    <a:pt x="537" y="188"/>
                  </a:moveTo>
                  <a:lnTo>
                    <a:pt x="537" y="188"/>
                  </a:lnTo>
                  <a:cubicBezTo>
                    <a:pt x="550" y="173"/>
                    <a:pt x="577" y="153"/>
                    <a:pt x="608" y="136"/>
                  </a:cubicBezTo>
                  <a:lnTo>
                    <a:pt x="608" y="136"/>
                  </a:lnTo>
                  <a:cubicBezTo>
                    <a:pt x="608" y="159"/>
                    <a:pt x="610" y="181"/>
                    <a:pt x="614" y="203"/>
                  </a:cubicBezTo>
                  <a:lnTo>
                    <a:pt x="614" y="203"/>
                  </a:lnTo>
                  <a:cubicBezTo>
                    <a:pt x="618" y="223"/>
                    <a:pt x="650" y="214"/>
                    <a:pt x="646" y="194"/>
                  </a:cubicBezTo>
                  <a:lnTo>
                    <a:pt x="646" y="194"/>
                  </a:lnTo>
                  <a:cubicBezTo>
                    <a:pt x="641" y="169"/>
                    <a:pt x="640" y="145"/>
                    <a:pt x="642" y="120"/>
                  </a:cubicBezTo>
                  <a:lnTo>
                    <a:pt x="642" y="120"/>
                  </a:lnTo>
                  <a:cubicBezTo>
                    <a:pt x="654" y="115"/>
                    <a:pt x="667" y="111"/>
                    <a:pt x="679" y="108"/>
                  </a:cubicBezTo>
                  <a:lnTo>
                    <a:pt x="679" y="108"/>
                  </a:lnTo>
                  <a:cubicBezTo>
                    <a:pt x="678" y="115"/>
                    <a:pt x="678" y="121"/>
                    <a:pt x="677" y="128"/>
                  </a:cubicBezTo>
                  <a:lnTo>
                    <a:pt x="677" y="128"/>
                  </a:lnTo>
                  <a:cubicBezTo>
                    <a:pt x="677" y="143"/>
                    <a:pt x="675" y="159"/>
                    <a:pt x="674" y="174"/>
                  </a:cubicBezTo>
                  <a:lnTo>
                    <a:pt x="674" y="174"/>
                  </a:lnTo>
                  <a:cubicBezTo>
                    <a:pt x="673" y="194"/>
                    <a:pt x="705" y="194"/>
                    <a:pt x="707" y="174"/>
                  </a:cubicBezTo>
                  <a:lnTo>
                    <a:pt x="707" y="174"/>
                  </a:lnTo>
                  <a:cubicBezTo>
                    <a:pt x="708" y="159"/>
                    <a:pt x="709" y="143"/>
                    <a:pt x="710" y="128"/>
                  </a:cubicBezTo>
                  <a:lnTo>
                    <a:pt x="710" y="128"/>
                  </a:lnTo>
                  <a:cubicBezTo>
                    <a:pt x="711" y="120"/>
                    <a:pt x="712" y="112"/>
                    <a:pt x="713" y="104"/>
                  </a:cubicBezTo>
                  <a:lnTo>
                    <a:pt x="713" y="104"/>
                  </a:lnTo>
                  <a:cubicBezTo>
                    <a:pt x="744" y="105"/>
                    <a:pt x="768" y="119"/>
                    <a:pt x="775" y="159"/>
                  </a:cubicBezTo>
                  <a:lnTo>
                    <a:pt x="775" y="159"/>
                  </a:lnTo>
                  <a:cubicBezTo>
                    <a:pt x="746" y="180"/>
                    <a:pt x="724" y="207"/>
                    <a:pt x="709" y="241"/>
                  </a:cubicBezTo>
                  <a:lnTo>
                    <a:pt x="709" y="241"/>
                  </a:lnTo>
                  <a:cubicBezTo>
                    <a:pt x="635" y="264"/>
                    <a:pt x="545" y="310"/>
                    <a:pt x="497" y="374"/>
                  </a:cubicBezTo>
                  <a:lnTo>
                    <a:pt x="497" y="374"/>
                  </a:lnTo>
                  <a:cubicBezTo>
                    <a:pt x="464" y="313"/>
                    <a:pt x="488" y="239"/>
                    <a:pt x="537" y="188"/>
                  </a:cubicBezTo>
                  <a:close/>
                  <a:moveTo>
                    <a:pt x="1185" y="355"/>
                  </a:moveTo>
                  <a:lnTo>
                    <a:pt x="1185" y="355"/>
                  </a:lnTo>
                  <a:cubicBezTo>
                    <a:pt x="1156" y="352"/>
                    <a:pt x="1123" y="354"/>
                    <a:pt x="1087" y="363"/>
                  </a:cubicBezTo>
                  <a:lnTo>
                    <a:pt x="1087" y="363"/>
                  </a:lnTo>
                  <a:cubicBezTo>
                    <a:pt x="1083" y="364"/>
                    <a:pt x="1081" y="365"/>
                    <a:pt x="1079" y="367"/>
                  </a:cubicBezTo>
                  <a:lnTo>
                    <a:pt x="1079" y="367"/>
                  </a:lnTo>
                  <a:cubicBezTo>
                    <a:pt x="1078" y="364"/>
                    <a:pt x="1077" y="362"/>
                    <a:pt x="1076" y="360"/>
                  </a:cubicBezTo>
                  <a:lnTo>
                    <a:pt x="1076" y="360"/>
                  </a:lnTo>
                  <a:cubicBezTo>
                    <a:pt x="1108" y="344"/>
                    <a:pt x="1139" y="327"/>
                    <a:pt x="1169" y="307"/>
                  </a:cubicBezTo>
                  <a:lnTo>
                    <a:pt x="1169" y="307"/>
                  </a:lnTo>
                  <a:cubicBezTo>
                    <a:pt x="1187" y="296"/>
                    <a:pt x="1171" y="268"/>
                    <a:pt x="1153" y="280"/>
                  </a:cubicBezTo>
                  <a:lnTo>
                    <a:pt x="1153" y="280"/>
                  </a:lnTo>
                  <a:cubicBezTo>
                    <a:pt x="1129" y="295"/>
                    <a:pt x="1104" y="309"/>
                    <a:pt x="1079" y="322"/>
                  </a:cubicBezTo>
                  <a:lnTo>
                    <a:pt x="1079" y="322"/>
                  </a:lnTo>
                  <a:cubicBezTo>
                    <a:pt x="1101" y="301"/>
                    <a:pt x="1122" y="280"/>
                    <a:pt x="1143" y="259"/>
                  </a:cubicBezTo>
                  <a:lnTo>
                    <a:pt x="1143" y="259"/>
                  </a:lnTo>
                  <a:cubicBezTo>
                    <a:pt x="1159" y="244"/>
                    <a:pt x="1136" y="220"/>
                    <a:pt x="1121" y="235"/>
                  </a:cubicBezTo>
                  <a:lnTo>
                    <a:pt x="1121" y="235"/>
                  </a:lnTo>
                  <a:cubicBezTo>
                    <a:pt x="1098" y="257"/>
                    <a:pt x="1076" y="279"/>
                    <a:pt x="1054" y="301"/>
                  </a:cubicBezTo>
                  <a:lnTo>
                    <a:pt x="1054" y="301"/>
                  </a:lnTo>
                  <a:cubicBezTo>
                    <a:pt x="1050" y="304"/>
                    <a:pt x="1049" y="309"/>
                    <a:pt x="1049" y="313"/>
                  </a:cubicBezTo>
                  <a:lnTo>
                    <a:pt x="1049" y="313"/>
                  </a:lnTo>
                  <a:cubicBezTo>
                    <a:pt x="1041" y="302"/>
                    <a:pt x="1032" y="292"/>
                    <a:pt x="1021" y="283"/>
                  </a:cubicBezTo>
                  <a:lnTo>
                    <a:pt x="1021" y="283"/>
                  </a:lnTo>
                  <a:cubicBezTo>
                    <a:pt x="1024" y="282"/>
                    <a:pt x="1027" y="279"/>
                    <a:pt x="1028" y="275"/>
                  </a:cubicBezTo>
                  <a:lnTo>
                    <a:pt x="1028" y="275"/>
                  </a:lnTo>
                  <a:cubicBezTo>
                    <a:pt x="1032" y="263"/>
                    <a:pt x="1036" y="251"/>
                    <a:pt x="1040" y="239"/>
                  </a:cubicBezTo>
                  <a:lnTo>
                    <a:pt x="1040" y="239"/>
                  </a:lnTo>
                  <a:cubicBezTo>
                    <a:pt x="1047" y="219"/>
                    <a:pt x="1016" y="211"/>
                    <a:pt x="1009" y="230"/>
                  </a:cubicBezTo>
                  <a:lnTo>
                    <a:pt x="1009" y="230"/>
                  </a:lnTo>
                  <a:cubicBezTo>
                    <a:pt x="1005" y="242"/>
                    <a:pt x="1001" y="253"/>
                    <a:pt x="997" y="265"/>
                  </a:cubicBezTo>
                  <a:lnTo>
                    <a:pt x="997" y="265"/>
                  </a:lnTo>
                  <a:cubicBezTo>
                    <a:pt x="926" y="220"/>
                    <a:pt x="851" y="211"/>
                    <a:pt x="774" y="225"/>
                  </a:cubicBezTo>
                  <a:lnTo>
                    <a:pt x="774" y="225"/>
                  </a:lnTo>
                  <a:cubicBezTo>
                    <a:pt x="887" y="77"/>
                    <a:pt x="1295" y="163"/>
                    <a:pt x="1185" y="355"/>
                  </a:cubicBezTo>
                  <a:close/>
                  <a:moveTo>
                    <a:pt x="829" y="1252"/>
                  </a:moveTo>
                  <a:lnTo>
                    <a:pt x="829" y="1252"/>
                  </a:lnTo>
                  <a:cubicBezTo>
                    <a:pt x="853" y="1244"/>
                    <a:pt x="886" y="1230"/>
                    <a:pt x="921" y="1213"/>
                  </a:cubicBezTo>
                  <a:lnTo>
                    <a:pt x="921" y="1213"/>
                  </a:lnTo>
                  <a:cubicBezTo>
                    <a:pt x="923" y="1226"/>
                    <a:pt x="930" y="1239"/>
                    <a:pt x="943" y="1248"/>
                  </a:cubicBezTo>
                  <a:lnTo>
                    <a:pt x="943" y="1248"/>
                  </a:lnTo>
                  <a:cubicBezTo>
                    <a:pt x="961" y="1259"/>
                    <a:pt x="977" y="1231"/>
                    <a:pt x="960" y="1219"/>
                  </a:cubicBezTo>
                  <a:lnTo>
                    <a:pt x="960" y="1219"/>
                  </a:lnTo>
                  <a:cubicBezTo>
                    <a:pt x="954" y="1215"/>
                    <a:pt x="951" y="1208"/>
                    <a:pt x="952" y="1202"/>
                  </a:cubicBezTo>
                  <a:lnTo>
                    <a:pt x="952" y="1202"/>
                  </a:lnTo>
                  <a:cubicBezTo>
                    <a:pt x="953" y="1199"/>
                    <a:pt x="952" y="1197"/>
                    <a:pt x="952" y="1195"/>
                  </a:cubicBezTo>
                  <a:lnTo>
                    <a:pt x="952" y="1195"/>
                  </a:lnTo>
                  <a:cubicBezTo>
                    <a:pt x="985" y="1176"/>
                    <a:pt x="1018" y="1154"/>
                    <a:pt x="1047" y="1130"/>
                  </a:cubicBezTo>
                  <a:lnTo>
                    <a:pt x="1047" y="1130"/>
                  </a:lnTo>
                  <a:cubicBezTo>
                    <a:pt x="1048" y="1131"/>
                    <a:pt x="1048" y="1131"/>
                    <a:pt x="1049" y="1133"/>
                  </a:cubicBezTo>
                  <a:lnTo>
                    <a:pt x="1049" y="1133"/>
                  </a:lnTo>
                  <a:cubicBezTo>
                    <a:pt x="1052" y="1222"/>
                    <a:pt x="958" y="1278"/>
                    <a:pt x="877" y="1288"/>
                  </a:cubicBezTo>
                  <a:lnTo>
                    <a:pt x="877" y="1288"/>
                  </a:lnTo>
                  <a:cubicBezTo>
                    <a:pt x="836" y="1293"/>
                    <a:pt x="796" y="1286"/>
                    <a:pt x="759" y="1269"/>
                  </a:cubicBezTo>
                  <a:lnTo>
                    <a:pt x="759" y="1269"/>
                  </a:lnTo>
                  <a:cubicBezTo>
                    <a:pt x="782" y="1266"/>
                    <a:pt x="805" y="1261"/>
                    <a:pt x="829" y="1252"/>
                  </a:cubicBezTo>
                  <a:close/>
                  <a:moveTo>
                    <a:pt x="659" y="607"/>
                  </a:moveTo>
                  <a:cubicBezTo>
                    <a:pt x="659" y="607"/>
                    <a:pt x="658" y="606"/>
                    <a:pt x="659" y="607"/>
                  </a:cubicBezTo>
                  <a:close/>
                  <a:moveTo>
                    <a:pt x="747" y="727"/>
                  </a:moveTo>
                  <a:lnTo>
                    <a:pt x="747" y="727"/>
                  </a:lnTo>
                  <a:cubicBezTo>
                    <a:pt x="736" y="723"/>
                    <a:pt x="724" y="717"/>
                    <a:pt x="716" y="707"/>
                  </a:cubicBezTo>
                  <a:lnTo>
                    <a:pt x="716" y="707"/>
                  </a:lnTo>
                  <a:cubicBezTo>
                    <a:pt x="713" y="701"/>
                    <a:pt x="715" y="694"/>
                    <a:pt x="719" y="687"/>
                  </a:cubicBezTo>
                  <a:lnTo>
                    <a:pt x="719" y="687"/>
                  </a:lnTo>
                  <a:cubicBezTo>
                    <a:pt x="729" y="695"/>
                    <a:pt x="738" y="702"/>
                    <a:pt x="747" y="710"/>
                  </a:cubicBezTo>
                  <a:lnTo>
                    <a:pt x="747" y="710"/>
                  </a:lnTo>
                  <a:cubicBezTo>
                    <a:pt x="754" y="715"/>
                    <a:pt x="763" y="716"/>
                    <a:pt x="770" y="710"/>
                  </a:cubicBezTo>
                  <a:lnTo>
                    <a:pt x="770" y="710"/>
                  </a:lnTo>
                  <a:cubicBezTo>
                    <a:pt x="770" y="709"/>
                    <a:pt x="770" y="708"/>
                    <a:pt x="771" y="708"/>
                  </a:cubicBezTo>
                  <a:lnTo>
                    <a:pt x="771" y="708"/>
                  </a:lnTo>
                  <a:cubicBezTo>
                    <a:pt x="782" y="722"/>
                    <a:pt x="807" y="707"/>
                    <a:pt x="798" y="689"/>
                  </a:cubicBezTo>
                  <a:lnTo>
                    <a:pt x="798" y="689"/>
                  </a:lnTo>
                  <a:cubicBezTo>
                    <a:pt x="789" y="675"/>
                    <a:pt x="780" y="660"/>
                    <a:pt x="772" y="645"/>
                  </a:cubicBezTo>
                  <a:lnTo>
                    <a:pt x="772" y="645"/>
                  </a:lnTo>
                  <a:cubicBezTo>
                    <a:pt x="788" y="633"/>
                    <a:pt x="805" y="621"/>
                    <a:pt x="820" y="609"/>
                  </a:cubicBezTo>
                  <a:lnTo>
                    <a:pt x="820" y="609"/>
                  </a:lnTo>
                  <a:cubicBezTo>
                    <a:pt x="819" y="637"/>
                    <a:pt x="816" y="666"/>
                    <a:pt x="812" y="694"/>
                  </a:cubicBezTo>
                  <a:lnTo>
                    <a:pt x="812" y="694"/>
                  </a:lnTo>
                  <a:cubicBezTo>
                    <a:pt x="810" y="706"/>
                    <a:pt x="809" y="736"/>
                    <a:pt x="790" y="738"/>
                  </a:cubicBezTo>
                  <a:lnTo>
                    <a:pt x="790" y="738"/>
                  </a:lnTo>
                  <a:cubicBezTo>
                    <a:pt x="776" y="740"/>
                    <a:pt x="760" y="732"/>
                    <a:pt x="747" y="727"/>
                  </a:cubicBezTo>
                  <a:close/>
                  <a:moveTo>
                    <a:pt x="749" y="670"/>
                  </a:moveTo>
                  <a:lnTo>
                    <a:pt x="749" y="670"/>
                  </a:lnTo>
                  <a:cubicBezTo>
                    <a:pt x="747" y="668"/>
                    <a:pt x="745" y="667"/>
                    <a:pt x="744" y="666"/>
                  </a:cubicBezTo>
                  <a:lnTo>
                    <a:pt x="744" y="666"/>
                  </a:lnTo>
                  <a:cubicBezTo>
                    <a:pt x="745" y="665"/>
                    <a:pt x="745" y="665"/>
                    <a:pt x="746" y="664"/>
                  </a:cubicBezTo>
                  <a:lnTo>
                    <a:pt x="746" y="664"/>
                  </a:lnTo>
                  <a:cubicBezTo>
                    <a:pt x="747" y="666"/>
                    <a:pt x="748" y="668"/>
                    <a:pt x="749" y="670"/>
                  </a:cubicBezTo>
                  <a:close/>
                  <a:moveTo>
                    <a:pt x="800" y="507"/>
                  </a:moveTo>
                  <a:lnTo>
                    <a:pt x="800" y="507"/>
                  </a:lnTo>
                  <a:cubicBezTo>
                    <a:pt x="809" y="466"/>
                    <a:pt x="907" y="482"/>
                    <a:pt x="931" y="494"/>
                  </a:cubicBezTo>
                  <a:lnTo>
                    <a:pt x="931" y="494"/>
                  </a:lnTo>
                  <a:cubicBezTo>
                    <a:pt x="1005" y="532"/>
                    <a:pt x="923" y="610"/>
                    <a:pt x="868" y="651"/>
                  </a:cubicBezTo>
                  <a:lnTo>
                    <a:pt x="868" y="651"/>
                  </a:lnTo>
                  <a:cubicBezTo>
                    <a:pt x="870" y="630"/>
                    <a:pt x="870" y="608"/>
                    <a:pt x="871" y="589"/>
                  </a:cubicBezTo>
                  <a:lnTo>
                    <a:pt x="871" y="589"/>
                  </a:lnTo>
                  <a:cubicBezTo>
                    <a:pt x="871" y="583"/>
                    <a:pt x="870" y="579"/>
                    <a:pt x="867" y="575"/>
                  </a:cubicBezTo>
                  <a:lnTo>
                    <a:pt x="867" y="575"/>
                  </a:lnTo>
                  <a:cubicBezTo>
                    <a:pt x="874" y="559"/>
                    <a:pt x="881" y="543"/>
                    <a:pt x="889" y="526"/>
                  </a:cubicBezTo>
                  <a:lnTo>
                    <a:pt x="889" y="526"/>
                  </a:lnTo>
                  <a:cubicBezTo>
                    <a:pt x="897" y="507"/>
                    <a:pt x="869" y="491"/>
                    <a:pt x="860" y="510"/>
                  </a:cubicBezTo>
                  <a:lnTo>
                    <a:pt x="860" y="510"/>
                  </a:lnTo>
                  <a:cubicBezTo>
                    <a:pt x="855" y="523"/>
                    <a:pt x="849" y="536"/>
                    <a:pt x="843" y="549"/>
                  </a:cubicBezTo>
                  <a:lnTo>
                    <a:pt x="843" y="549"/>
                  </a:lnTo>
                  <a:cubicBezTo>
                    <a:pt x="836" y="545"/>
                    <a:pt x="828" y="544"/>
                    <a:pt x="819" y="550"/>
                  </a:cubicBezTo>
                  <a:lnTo>
                    <a:pt x="819" y="550"/>
                  </a:lnTo>
                  <a:cubicBezTo>
                    <a:pt x="809" y="557"/>
                    <a:pt x="798" y="565"/>
                    <a:pt x="788" y="573"/>
                  </a:cubicBezTo>
                  <a:lnTo>
                    <a:pt x="788" y="573"/>
                  </a:lnTo>
                  <a:cubicBezTo>
                    <a:pt x="792" y="551"/>
                    <a:pt x="796" y="529"/>
                    <a:pt x="800" y="507"/>
                  </a:cubicBezTo>
                  <a:close/>
                  <a:moveTo>
                    <a:pt x="595" y="844"/>
                  </a:moveTo>
                  <a:lnTo>
                    <a:pt x="595" y="844"/>
                  </a:lnTo>
                  <a:cubicBezTo>
                    <a:pt x="552" y="786"/>
                    <a:pt x="513" y="704"/>
                    <a:pt x="550" y="636"/>
                  </a:cubicBezTo>
                  <a:lnTo>
                    <a:pt x="550" y="636"/>
                  </a:lnTo>
                  <a:cubicBezTo>
                    <a:pt x="585" y="570"/>
                    <a:pt x="674" y="540"/>
                    <a:pt x="744" y="526"/>
                  </a:cubicBezTo>
                  <a:lnTo>
                    <a:pt x="744" y="526"/>
                  </a:lnTo>
                  <a:cubicBezTo>
                    <a:pt x="739" y="550"/>
                    <a:pt x="737" y="576"/>
                    <a:pt x="734" y="596"/>
                  </a:cubicBezTo>
                  <a:lnTo>
                    <a:pt x="734" y="596"/>
                  </a:lnTo>
                  <a:cubicBezTo>
                    <a:pt x="732" y="602"/>
                    <a:pt x="733" y="607"/>
                    <a:pt x="735" y="612"/>
                  </a:cubicBezTo>
                  <a:lnTo>
                    <a:pt x="735" y="612"/>
                  </a:lnTo>
                  <a:cubicBezTo>
                    <a:pt x="725" y="619"/>
                    <a:pt x="713" y="627"/>
                    <a:pt x="701" y="636"/>
                  </a:cubicBezTo>
                  <a:lnTo>
                    <a:pt x="701" y="636"/>
                  </a:lnTo>
                  <a:cubicBezTo>
                    <a:pt x="699" y="635"/>
                    <a:pt x="698" y="635"/>
                    <a:pt x="696" y="633"/>
                  </a:cubicBezTo>
                  <a:lnTo>
                    <a:pt x="696" y="633"/>
                  </a:lnTo>
                  <a:cubicBezTo>
                    <a:pt x="690" y="630"/>
                    <a:pt x="684" y="626"/>
                    <a:pt x="678" y="622"/>
                  </a:cubicBezTo>
                  <a:lnTo>
                    <a:pt x="678" y="622"/>
                  </a:lnTo>
                  <a:cubicBezTo>
                    <a:pt x="673" y="618"/>
                    <a:pt x="668" y="615"/>
                    <a:pt x="663" y="611"/>
                  </a:cubicBezTo>
                  <a:lnTo>
                    <a:pt x="663" y="611"/>
                  </a:lnTo>
                  <a:cubicBezTo>
                    <a:pt x="662" y="609"/>
                    <a:pt x="660" y="607"/>
                    <a:pt x="658" y="606"/>
                  </a:cubicBezTo>
                  <a:lnTo>
                    <a:pt x="658" y="606"/>
                  </a:lnTo>
                  <a:cubicBezTo>
                    <a:pt x="654" y="603"/>
                    <a:pt x="651" y="602"/>
                    <a:pt x="645" y="601"/>
                  </a:cubicBezTo>
                  <a:lnTo>
                    <a:pt x="645" y="601"/>
                  </a:lnTo>
                  <a:cubicBezTo>
                    <a:pt x="634" y="600"/>
                    <a:pt x="628" y="612"/>
                    <a:pt x="630" y="622"/>
                  </a:cubicBezTo>
                  <a:lnTo>
                    <a:pt x="630" y="622"/>
                  </a:lnTo>
                  <a:cubicBezTo>
                    <a:pt x="632" y="633"/>
                    <a:pt x="650" y="641"/>
                    <a:pt x="658" y="647"/>
                  </a:cubicBezTo>
                  <a:lnTo>
                    <a:pt x="658" y="647"/>
                  </a:lnTo>
                  <a:cubicBezTo>
                    <a:pt x="665" y="651"/>
                    <a:pt x="672" y="657"/>
                    <a:pt x="679" y="661"/>
                  </a:cubicBezTo>
                  <a:lnTo>
                    <a:pt x="679" y="661"/>
                  </a:lnTo>
                  <a:cubicBezTo>
                    <a:pt x="678" y="661"/>
                    <a:pt x="678" y="662"/>
                    <a:pt x="678" y="663"/>
                  </a:cubicBezTo>
                  <a:lnTo>
                    <a:pt x="678" y="663"/>
                  </a:lnTo>
                  <a:cubicBezTo>
                    <a:pt x="659" y="696"/>
                    <a:pt x="667" y="726"/>
                    <a:pt x="691" y="749"/>
                  </a:cubicBezTo>
                  <a:lnTo>
                    <a:pt x="691" y="749"/>
                  </a:lnTo>
                  <a:cubicBezTo>
                    <a:pt x="669" y="768"/>
                    <a:pt x="648" y="788"/>
                    <a:pt x="627" y="808"/>
                  </a:cubicBezTo>
                  <a:lnTo>
                    <a:pt x="627" y="808"/>
                  </a:lnTo>
                  <a:cubicBezTo>
                    <a:pt x="612" y="822"/>
                    <a:pt x="634" y="845"/>
                    <a:pt x="650" y="831"/>
                  </a:cubicBezTo>
                  <a:lnTo>
                    <a:pt x="650" y="831"/>
                  </a:lnTo>
                  <a:cubicBezTo>
                    <a:pt x="667" y="815"/>
                    <a:pt x="685" y="798"/>
                    <a:pt x="702" y="782"/>
                  </a:cubicBezTo>
                  <a:lnTo>
                    <a:pt x="702" y="782"/>
                  </a:lnTo>
                  <a:cubicBezTo>
                    <a:pt x="691" y="801"/>
                    <a:pt x="681" y="821"/>
                    <a:pt x="670" y="839"/>
                  </a:cubicBezTo>
                  <a:lnTo>
                    <a:pt x="670" y="839"/>
                  </a:lnTo>
                  <a:cubicBezTo>
                    <a:pt x="660" y="858"/>
                    <a:pt x="688" y="874"/>
                    <a:pt x="698" y="856"/>
                  </a:cubicBezTo>
                  <a:lnTo>
                    <a:pt x="698" y="856"/>
                  </a:lnTo>
                  <a:cubicBezTo>
                    <a:pt x="711" y="834"/>
                    <a:pt x="723" y="812"/>
                    <a:pt x="735" y="790"/>
                  </a:cubicBezTo>
                  <a:lnTo>
                    <a:pt x="735" y="790"/>
                  </a:lnTo>
                  <a:cubicBezTo>
                    <a:pt x="735" y="814"/>
                    <a:pt x="736" y="837"/>
                    <a:pt x="736" y="861"/>
                  </a:cubicBezTo>
                  <a:lnTo>
                    <a:pt x="736" y="861"/>
                  </a:lnTo>
                  <a:cubicBezTo>
                    <a:pt x="736" y="882"/>
                    <a:pt x="769" y="882"/>
                    <a:pt x="769" y="861"/>
                  </a:cubicBezTo>
                  <a:lnTo>
                    <a:pt x="769" y="861"/>
                  </a:lnTo>
                  <a:cubicBezTo>
                    <a:pt x="768" y="835"/>
                    <a:pt x="768" y="811"/>
                    <a:pt x="768" y="785"/>
                  </a:cubicBezTo>
                  <a:lnTo>
                    <a:pt x="768" y="785"/>
                  </a:lnTo>
                  <a:cubicBezTo>
                    <a:pt x="794" y="791"/>
                    <a:pt x="820" y="788"/>
                    <a:pt x="835" y="770"/>
                  </a:cubicBezTo>
                  <a:lnTo>
                    <a:pt x="835" y="770"/>
                  </a:lnTo>
                  <a:cubicBezTo>
                    <a:pt x="847" y="755"/>
                    <a:pt x="854" y="737"/>
                    <a:pt x="859" y="717"/>
                  </a:cubicBezTo>
                  <a:lnTo>
                    <a:pt x="859" y="717"/>
                  </a:lnTo>
                  <a:cubicBezTo>
                    <a:pt x="860" y="716"/>
                    <a:pt x="860" y="716"/>
                    <a:pt x="861" y="716"/>
                  </a:cubicBezTo>
                  <a:lnTo>
                    <a:pt x="861" y="716"/>
                  </a:lnTo>
                  <a:cubicBezTo>
                    <a:pt x="880" y="704"/>
                    <a:pt x="903" y="688"/>
                    <a:pt x="925" y="669"/>
                  </a:cubicBezTo>
                  <a:lnTo>
                    <a:pt x="925" y="669"/>
                  </a:lnTo>
                  <a:cubicBezTo>
                    <a:pt x="925" y="721"/>
                    <a:pt x="909" y="769"/>
                    <a:pt x="879" y="815"/>
                  </a:cubicBezTo>
                  <a:lnTo>
                    <a:pt x="879" y="815"/>
                  </a:lnTo>
                  <a:cubicBezTo>
                    <a:pt x="817" y="913"/>
                    <a:pt x="671" y="946"/>
                    <a:pt x="595" y="844"/>
                  </a:cubicBezTo>
                  <a:close/>
                  <a:moveTo>
                    <a:pt x="1030" y="909"/>
                  </a:moveTo>
                  <a:lnTo>
                    <a:pt x="1030" y="909"/>
                  </a:lnTo>
                  <a:cubicBezTo>
                    <a:pt x="1007" y="954"/>
                    <a:pt x="974" y="992"/>
                    <a:pt x="938" y="1026"/>
                  </a:cubicBezTo>
                  <a:lnTo>
                    <a:pt x="938" y="1026"/>
                  </a:lnTo>
                  <a:cubicBezTo>
                    <a:pt x="916" y="1045"/>
                    <a:pt x="893" y="1062"/>
                    <a:pt x="867" y="1075"/>
                  </a:cubicBezTo>
                  <a:lnTo>
                    <a:pt x="867" y="1075"/>
                  </a:lnTo>
                  <a:cubicBezTo>
                    <a:pt x="788" y="1122"/>
                    <a:pt x="772" y="1000"/>
                    <a:pt x="766" y="951"/>
                  </a:cubicBezTo>
                  <a:lnTo>
                    <a:pt x="766" y="951"/>
                  </a:lnTo>
                  <a:cubicBezTo>
                    <a:pt x="805" y="941"/>
                    <a:pt x="842" y="922"/>
                    <a:pt x="868" y="898"/>
                  </a:cubicBezTo>
                  <a:lnTo>
                    <a:pt x="868" y="898"/>
                  </a:lnTo>
                  <a:cubicBezTo>
                    <a:pt x="875" y="892"/>
                    <a:pt x="881" y="887"/>
                    <a:pt x="887" y="880"/>
                  </a:cubicBezTo>
                  <a:lnTo>
                    <a:pt x="887" y="880"/>
                  </a:lnTo>
                  <a:cubicBezTo>
                    <a:pt x="891" y="897"/>
                    <a:pt x="896" y="914"/>
                    <a:pt x="901" y="931"/>
                  </a:cubicBezTo>
                  <a:lnTo>
                    <a:pt x="901" y="931"/>
                  </a:lnTo>
                  <a:cubicBezTo>
                    <a:pt x="906" y="951"/>
                    <a:pt x="937" y="942"/>
                    <a:pt x="932" y="922"/>
                  </a:cubicBezTo>
                  <a:lnTo>
                    <a:pt x="932" y="922"/>
                  </a:lnTo>
                  <a:cubicBezTo>
                    <a:pt x="927" y="902"/>
                    <a:pt x="921" y="883"/>
                    <a:pt x="916" y="863"/>
                  </a:cubicBezTo>
                  <a:lnTo>
                    <a:pt x="916" y="863"/>
                  </a:lnTo>
                  <a:cubicBezTo>
                    <a:pt x="915" y="859"/>
                    <a:pt x="912" y="856"/>
                    <a:pt x="909" y="854"/>
                  </a:cubicBezTo>
                  <a:lnTo>
                    <a:pt x="909" y="854"/>
                  </a:lnTo>
                  <a:cubicBezTo>
                    <a:pt x="910" y="854"/>
                    <a:pt x="910" y="853"/>
                    <a:pt x="910" y="853"/>
                  </a:cubicBezTo>
                  <a:lnTo>
                    <a:pt x="910" y="853"/>
                  </a:lnTo>
                  <a:lnTo>
                    <a:pt x="910" y="853"/>
                  </a:lnTo>
                  <a:lnTo>
                    <a:pt x="910" y="853"/>
                  </a:lnTo>
                  <a:cubicBezTo>
                    <a:pt x="921" y="866"/>
                    <a:pt x="933" y="879"/>
                    <a:pt x="944" y="892"/>
                  </a:cubicBezTo>
                  <a:lnTo>
                    <a:pt x="944" y="892"/>
                  </a:lnTo>
                  <a:cubicBezTo>
                    <a:pt x="958" y="907"/>
                    <a:pt x="981" y="884"/>
                    <a:pt x="967" y="868"/>
                  </a:cubicBezTo>
                  <a:lnTo>
                    <a:pt x="933" y="831"/>
                  </a:lnTo>
                  <a:lnTo>
                    <a:pt x="933" y="831"/>
                  </a:lnTo>
                  <a:cubicBezTo>
                    <a:pt x="931" y="829"/>
                    <a:pt x="930" y="828"/>
                    <a:pt x="929" y="827"/>
                  </a:cubicBezTo>
                  <a:lnTo>
                    <a:pt x="929" y="827"/>
                  </a:lnTo>
                  <a:cubicBezTo>
                    <a:pt x="935" y="816"/>
                    <a:pt x="941" y="805"/>
                    <a:pt x="946" y="793"/>
                  </a:cubicBezTo>
                  <a:lnTo>
                    <a:pt x="946" y="793"/>
                  </a:lnTo>
                  <a:cubicBezTo>
                    <a:pt x="964" y="802"/>
                    <a:pt x="985" y="806"/>
                    <a:pt x="1006" y="805"/>
                  </a:cubicBezTo>
                  <a:lnTo>
                    <a:pt x="1006" y="805"/>
                  </a:lnTo>
                  <a:cubicBezTo>
                    <a:pt x="1026" y="803"/>
                    <a:pt x="1026" y="771"/>
                    <a:pt x="1006" y="772"/>
                  </a:cubicBezTo>
                  <a:lnTo>
                    <a:pt x="1006" y="772"/>
                  </a:lnTo>
                  <a:cubicBezTo>
                    <a:pt x="988" y="773"/>
                    <a:pt x="973" y="770"/>
                    <a:pt x="958" y="762"/>
                  </a:cubicBezTo>
                  <a:lnTo>
                    <a:pt x="958" y="762"/>
                  </a:lnTo>
                  <a:cubicBezTo>
                    <a:pt x="973" y="719"/>
                    <a:pt x="977" y="671"/>
                    <a:pt x="970" y="622"/>
                  </a:cubicBezTo>
                  <a:lnTo>
                    <a:pt x="970" y="622"/>
                  </a:lnTo>
                  <a:cubicBezTo>
                    <a:pt x="988" y="600"/>
                    <a:pt x="1001" y="576"/>
                    <a:pt x="1006" y="551"/>
                  </a:cubicBezTo>
                  <a:lnTo>
                    <a:pt x="1006" y="551"/>
                  </a:lnTo>
                  <a:cubicBezTo>
                    <a:pt x="1040" y="544"/>
                    <a:pt x="1061" y="552"/>
                    <a:pt x="1075" y="570"/>
                  </a:cubicBezTo>
                  <a:lnTo>
                    <a:pt x="1075" y="570"/>
                  </a:lnTo>
                  <a:cubicBezTo>
                    <a:pt x="1062" y="577"/>
                    <a:pt x="1050" y="582"/>
                    <a:pt x="1035" y="583"/>
                  </a:cubicBezTo>
                  <a:lnTo>
                    <a:pt x="1035" y="583"/>
                  </a:lnTo>
                  <a:cubicBezTo>
                    <a:pt x="1015" y="585"/>
                    <a:pt x="1015" y="618"/>
                    <a:pt x="1035" y="616"/>
                  </a:cubicBezTo>
                  <a:lnTo>
                    <a:pt x="1035" y="616"/>
                  </a:lnTo>
                  <a:cubicBezTo>
                    <a:pt x="1054" y="613"/>
                    <a:pt x="1072" y="609"/>
                    <a:pt x="1088" y="600"/>
                  </a:cubicBezTo>
                  <a:lnTo>
                    <a:pt x="1088" y="600"/>
                  </a:lnTo>
                  <a:cubicBezTo>
                    <a:pt x="1105" y="657"/>
                    <a:pt x="1088" y="742"/>
                    <a:pt x="1083" y="767"/>
                  </a:cubicBezTo>
                  <a:lnTo>
                    <a:pt x="1083" y="767"/>
                  </a:lnTo>
                  <a:cubicBezTo>
                    <a:pt x="1073" y="817"/>
                    <a:pt x="1053" y="864"/>
                    <a:pt x="1030" y="909"/>
                  </a:cubicBezTo>
                  <a:close/>
                  <a:moveTo>
                    <a:pt x="1058" y="327"/>
                  </a:moveTo>
                  <a:lnTo>
                    <a:pt x="1058" y="327"/>
                  </a:lnTo>
                  <a:cubicBezTo>
                    <a:pt x="1061" y="328"/>
                    <a:pt x="1063" y="328"/>
                    <a:pt x="1066" y="328"/>
                  </a:cubicBezTo>
                  <a:lnTo>
                    <a:pt x="1066" y="328"/>
                  </a:lnTo>
                  <a:cubicBezTo>
                    <a:pt x="1064" y="329"/>
                    <a:pt x="1062" y="330"/>
                    <a:pt x="1061" y="331"/>
                  </a:cubicBezTo>
                  <a:lnTo>
                    <a:pt x="1061" y="331"/>
                  </a:lnTo>
                  <a:cubicBezTo>
                    <a:pt x="1060" y="330"/>
                    <a:pt x="1060" y="328"/>
                    <a:pt x="1058" y="327"/>
                  </a:cubicBezTo>
                  <a:close/>
                  <a:moveTo>
                    <a:pt x="826" y="266"/>
                  </a:moveTo>
                  <a:lnTo>
                    <a:pt x="826" y="266"/>
                  </a:lnTo>
                  <a:cubicBezTo>
                    <a:pt x="981" y="251"/>
                    <a:pt x="1040" y="374"/>
                    <a:pt x="1060" y="501"/>
                  </a:cubicBezTo>
                  <a:lnTo>
                    <a:pt x="1060" y="501"/>
                  </a:lnTo>
                  <a:cubicBezTo>
                    <a:pt x="1044" y="497"/>
                    <a:pt x="1024" y="498"/>
                    <a:pt x="1001" y="502"/>
                  </a:cubicBezTo>
                  <a:lnTo>
                    <a:pt x="1001" y="502"/>
                  </a:lnTo>
                  <a:cubicBezTo>
                    <a:pt x="995" y="489"/>
                    <a:pt x="986" y="475"/>
                    <a:pt x="971" y="463"/>
                  </a:cubicBezTo>
                  <a:lnTo>
                    <a:pt x="971" y="463"/>
                  </a:lnTo>
                  <a:cubicBezTo>
                    <a:pt x="931" y="426"/>
                    <a:pt x="875" y="431"/>
                    <a:pt x="825" y="438"/>
                  </a:cubicBezTo>
                  <a:lnTo>
                    <a:pt x="825" y="438"/>
                  </a:lnTo>
                  <a:cubicBezTo>
                    <a:pt x="826" y="423"/>
                    <a:pt x="828" y="406"/>
                    <a:pt x="830" y="391"/>
                  </a:cubicBezTo>
                  <a:lnTo>
                    <a:pt x="830" y="391"/>
                  </a:lnTo>
                  <a:cubicBezTo>
                    <a:pt x="831" y="382"/>
                    <a:pt x="822" y="375"/>
                    <a:pt x="814" y="375"/>
                  </a:cubicBezTo>
                  <a:lnTo>
                    <a:pt x="814" y="375"/>
                  </a:lnTo>
                  <a:cubicBezTo>
                    <a:pt x="804" y="375"/>
                    <a:pt x="798" y="382"/>
                    <a:pt x="797" y="391"/>
                  </a:cubicBezTo>
                  <a:lnTo>
                    <a:pt x="797" y="391"/>
                  </a:lnTo>
                  <a:cubicBezTo>
                    <a:pt x="795" y="409"/>
                    <a:pt x="794" y="427"/>
                    <a:pt x="791" y="445"/>
                  </a:cubicBezTo>
                  <a:lnTo>
                    <a:pt x="791" y="445"/>
                  </a:lnTo>
                  <a:lnTo>
                    <a:pt x="791" y="446"/>
                  </a:lnTo>
                  <a:lnTo>
                    <a:pt x="791" y="446"/>
                  </a:lnTo>
                  <a:cubicBezTo>
                    <a:pt x="784" y="449"/>
                    <a:pt x="778" y="454"/>
                    <a:pt x="772" y="459"/>
                  </a:cubicBezTo>
                  <a:lnTo>
                    <a:pt x="772" y="459"/>
                  </a:lnTo>
                  <a:cubicBezTo>
                    <a:pt x="763" y="425"/>
                    <a:pt x="754" y="392"/>
                    <a:pt x="747" y="357"/>
                  </a:cubicBezTo>
                  <a:lnTo>
                    <a:pt x="747" y="357"/>
                  </a:lnTo>
                  <a:cubicBezTo>
                    <a:pt x="744" y="346"/>
                    <a:pt x="727" y="341"/>
                    <a:pt x="719" y="350"/>
                  </a:cubicBezTo>
                  <a:lnTo>
                    <a:pt x="719" y="350"/>
                  </a:lnTo>
                  <a:cubicBezTo>
                    <a:pt x="716" y="354"/>
                    <a:pt x="714" y="357"/>
                    <a:pt x="710" y="362"/>
                  </a:cubicBezTo>
                  <a:lnTo>
                    <a:pt x="710" y="362"/>
                  </a:lnTo>
                  <a:cubicBezTo>
                    <a:pt x="701" y="373"/>
                    <a:pt x="710" y="388"/>
                    <a:pt x="721" y="390"/>
                  </a:cubicBezTo>
                  <a:lnTo>
                    <a:pt x="721" y="390"/>
                  </a:lnTo>
                  <a:cubicBezTo>
                    <a:pt x="728" y="419"/>
                    <a:pt x="735" y="448"/>
                    <a:pt x="743" y="476"/>
                  </a:cubicBezTo>
                  <a:lnTo>
                    <a:pt x="743" y="476"/>
                  </a:lnTo>
                  <a:cubicBezTo>
                    <a:pt x="739" y="478"/>
                    <a:pt x="736" y="478"/>
                    <a:pt x="732" y="479"/>
                  </a:cubicBezTo>
                  <a:lnTo>
                    <a:pt x="732" y="479"/>
                  </a:lnTo>
                  <a:cubicBezTo>
                    <a:pt x="732" y="476"/>
                    <a:pt x="731" y="473"/>
                    <a:pt x="728" y="469"/>
                  </a:cubicBezTo>
                  <a:lnTo>
                    <a:pt x="728" y="469"/>
                  </a:lnTo>
                  <a:cubicBezTo>
                    <a:pt x="709" y="453"/>
                    <a:pt x="694" y="434"/>
                    <a:pt x="682" y="413"/>
                  </a:cubicBezTo>
                  <a:lnTo>
                    <a:pt x="682" y="413"/>
                  </a:lnTo>
                  <a:cubicBezTo>
                    <a:pt x="672" y="394"/>
                    <a:pt x="644" y="411"/>
                    <a:pt x="654" y="429"/>
                  </a:cubicBezTo>
                  <a:lnTo>
                    <a:pt x="654" y="429"/>
                  </a:lnTo>
                  <a:cubicBezTo>
                    <a:pt x="665" y="451"/>
                    <a:pt x="681" y="470"/>
                    <a:pt x="699" y="487"/>
                  </a:cubicBezTo>
                  <a:lnTo>
                    <a:pt x="699" y="487"/>
                  </a:lnTo>
                  <a:cubicBezTo>
                    <a:pt x="668" y="495"/>
                    <a:pt x="636" y="507"/>
                    <a:pt x="606" y="522"/>
                  </a:cubicBezTo>
                  <a:lnTo>
                    <a:pt x="606" y="522"/>
                  </a:lnTo>
                  <a:cubicBezTo>
                    <a:pt x="604" y="520"/>
                    <a:pt x="603" y="518"/>
                    <a:pt x="600" y="516"/>
                  </a:cubicBezTo>
                  <a:lnTo>
                    <a:pt x="600" y="516"/>
                  </a:lnTo>
                  <a:cubicBezTo>
                    <a:pt x="421" y="387"/>
                    <a:pt x="732" y="275"/>
                    <a:pt x="826" y="266"/>
                  </a:cubicBezTo>
                  <a:close/>
                  <a:moveTo>
                    <a:pt x="338" y="916"/>
                  </a:moveTo>
                  <a:lnTo>
                    <a:pt x="338" y="916"/>
                  </a:lnTo>
                  <a:cubicBezTo>
                    <a:pt x="297" y="879"/>
                    <a:pt x="280" y="818"/>
                    <a:pt x="267" y="769"/>
                  </a:cubicBezTo>
                  <a:lnTo>
                    <a:pt x="267" y="769"/>
                  </a:lnTo>
                  <a:cubicBezTo>
                    <a:pt x="264" y="757"/>
                    <a:pt x="262" y="746"/>
                    <a:pt x="260" y="735"/>
                  </a:cubicBezTo>
                  <a:lnTo>
                    <a:pt x="260" y="735"/>
                  </a:lnTo>
                  <a:cubicBezTo>
                    <a:pt x="297" y="738"/>
                    <a:pt x="334" y="736"/>
                    <a:pt x="371" y="730"/>
                  </a:cubicBezTo>
                  <a:lnTo>
                    <a:pt x="371" y="730"/>
                  </a:lnTo>
                  <a:cubicBezTo>
                    <a:pt x="392" y="727"/>
                    <a:pt x="383" y="696"/>
                    <a:pt x="362" y="699"/>
                  </a:cubicBezTo>
                  <a:lnTo>
                    <a:pt x="362" y="699"/>
                  </a:lnTo>
                  <a:cubicBezTo>
                    <a:pt x="328" y="704"/>
                    <a:pt x="294" y="705"/>
                    <a:pt x="259" y="703"/>
                  </a:cubicBezTo>
                  <a:lnTo>
                    <a:pt x="259" y="703"/>
                  </a:lnTo>
                  <a:cubicBezTo>
                    <a:pt x="259" y="691"/>
                    <a:pt x="260" y="679"/>
                    <a:pt x="262" y="667"/>
                  </a:cubicBezTo>
                  <a:lnTo>
                    <a:pt x="262" y="667"/>
                  </a:lnTo>
                  <a:cubicBezTo>
                    <a:pt x="275" y="669"/>
                    <a:pt x="289" y="667"/>
                    <a:pt x="300" y="665"/>
                  </a:cubicBezTo>
                  <a:lnTo>
                    <a:pt x="300" y="665"/>
                  </a:lnTo>
                  <a:cubicBezTo>
                    <a:pt x="318" y="662"/>
                    <a:pt x="335" y="656"/>
                    <a:pt x="352" y="648"/>
                  </a:cubicBezTo>
                  <a:lnTo>
                    <a:pt x="352" y="648"/>
                  </a:lnTo>
                  <a:cubicBezTo>
                    <a:pt x="371" y="639"/>
                    <a:pt x="354" y="611"/>
                    <a:pt x="335" y="620"/>
                  </a:cubicBezTo>
                  <a:lnTo>
                    <a:pt x="335" y="620"/>
                  </a:lnTo>
                  <a:cubicBezTo>
                    <a:pt x="323" y="626"/>
                    <a:pt x="311" y="630"/>
                    <a:pt x="298" y="633"/>
                  </a:cubicBezTo>
                  <a:lnTo>
                    <a:pt x="298" y="633"/>
                  </a:lnTo>
                  <a:cubicBezTo>
                    <a:pt x="291" y="635"/>
                    <a:pt x="284" y="635"/>
                    <a:pt x="277" y="635"/>
                  </a:cubicBezTo>
                  <a:lnTo>
                    <a:pt x="277" y="635"/>
                  </a:lnTo>
                  <a:cubicBezTo>
                    <a:pt x="277" y="635"/>
                    <a:pt x="275" y="635"/>
                    <a:pt x="274" y="635"/>
                  </a:cubicBezTo>
                  <a:lnTo>
                    <a:pt x="274" y="635"/>
                  </a:lnTo>
                  <a:cubicBezTo>
                    <a:pt x="274" y="633"/>
                    <a:pt x="273" y="632"/>
                    <a:pt x="272" y="631"/>
                  </a:cubicBezTo>
                  <a:lnTo>
                    <a:pt x="272" y="631"/>
                  </a:lnTo>
                  <a:cubicBezTo>
                    <a:pt x="281" y="609"/>
                    <a:pt x="291" y="587"/>
                    <a:pt x="304" y="565"/>
                  </a:cubicBezTo>
                  <a:lnTo>
                    <a:pt x="304" y="565"/>
                  </a:lnTo>
                  <a:cubicBezTo>
                    <a:pt x="308" y="559"/>
                    <a:pt x="340" y="512"/>
                    <a:pt x="374" y="478"/>
                  </a:cubicBezTo>
                  <a:lnTo>
                    <a:pt x="374" y="478"/>
                  </a:lnTo>
                  <a:cubicBezTo>
                    <a:pt x="388" y="501"/>
                    <a:pt x="399" y="525"/>
                    <a:pt x="406" y="552"/>
                  </a:cubicBezTo>
                  <a:lnTo>
                    <a:pt x="406" y="552"/>
                  </a:lnTo>
                  <a:cubicBezTo>
                    <a:pt x="411" y="572"/>
                    <a:pt x="442" y="564"/>
                    <a:pt x="437" y="543"/>
                  </a:cubicBezTo>
                  <a:lnTo>
                    <a:pt x="437" y="543"/>
                  </a:lnTo>
                  <a:cubicBezTo>
                    <a:pt x="429" y="512"/>
                    <a:pt x="416" y="484"/>
                    <a:pt x="399" y="457"/>
                  </a:cubicBezTo>
                  <a:lnTo>
                    <a:pt x="399" y="457"/>
                  </a:lnTo>
                  <a:cubicBezTo>
                    <a:pt x="421" y="443"/>
                    <a:pt x="441" y="438"/>
                    <a:pt x="456" y="454"/>
                  </a:cubicBezTo>
                  <a:lnTo>
                    <a:pt x="456" y="454"/>
                  </a:lnTo>
                  <a:cubicBezTo>
                    <a:pt x="464" y="482"/>
                    <a:pt x="472" y="511"/>
                    <a:pt x="480" y="539"/>
                  </a:cubicBezTo>
                  <a:lnTo>
                    <a:pt x="480" y="539"/>
                  </a:lnTo>
                  <a:cubicBezTo>
                    <a:pt x="485" y="559"/>
                    <a:pt x="517" y="550"/>
                    <a:pt x="511" y="530"/>
                  </a:cubicBezTo>
                  <a:lnTo>
                    <a:pt x="511" y="530"/>
                  </a:lnTo>
                  <a:cubicBezTo>
                    <a:pt x="507" y="515"/>
                    <a:pt x="503" y="500"/>
                    <a:pt x="498" y="485"/>
                  </a:cubicBezTo>
                  <a:lnTo>
                    <a:pt x="498" y="485"/>
                  </a:lnTo>
                  <a:cubicBezTo>
                    <a:pt x="516" y="510"/>
                    <a:pt x="542" y="532"/>
                    <a:pt x="563" y="549"/>
                  </a:cubicBezTo>
                  <a:lnTo>
                    <a:pt x="563" y="549"/>
                  </a:lnTo>
                  <a:cubicBezTo>
                    <a:pt x="531" y="572"/>
                    <a:pt x="506" y="602"/>
                    <a:pt x="493" y="639"/>
                  </a:cubicBezTo>
                  <a:lnTo>
                    <a:pt x="493" y="639"/>
                  </a:lnTo>
                  <a:cubicBezTo>
                    <a:pt x="476" y="692"/>
                    <a:pt x="487" y="753"/>
                    <a:pt x="514" y="808"/>
                  </a:cubicBezTo>
                  <a:lnTo>
                    <a:pt x="514" y="808"/>
                  </a:lnTo>
                  <a:cubicBezTo>
                    <a:pt x="494" y="821"/>
                    <a:pt x="475" y="834"/>
                    <a:pt x="455" y="847"/>
                  </a:cubicBezTo>
                  <a:lnTo>
                    <a:pt x="455" y="847"/>
                  </a:lnTo>
                  <a:cubicBezTo>
                    <a:pt x="438" y="858"/>
                    <a:pt x="454" y="887"/>
                    <a:pt x="472" y="875"/>
                  </a:cubicBezTo>
                  <a:lnTo>
                    <a:pt x="472" y="875"/>
                  </a:lnTo>
                  <a:cubicBezTo>
                    <a:pt x="491" y="862"/>
                    <a:pt x="510" y="849"/>
                    <a:pt x="530" y="837"/>
                  </a:cubicBezTo>
                  <a:lnTo>
                    <a:pt x="530" y="837"/>
                  </a:lnTo>
                  <a:cubicBezTo>
                    <a:pt x="538" y="850"/>
                    <a:pt x="546" y="862"/>
                    <a:pt x="555" y="874"/>
                  </a:cubicBezTo>
                  <a:lnTo>
                    <a:pt x="555" y="874"/>
                  </a:lnTo>
                  <a:cubicBezTo>
                    <a:pt x="493" y="933"/>
                    <a:pt x="416" y="987"/>
                    <a:pt x="338" y="916"/>
                  </a:cubicBezTo>
                  <a:close/>
                  <a:moveTo>
                    <a:pt x="606" y="1100"/>
                  </a:moveTo>
                  <a:lnTo>
                    <a:pt x="606" y="1100"/>
                  </a:lnTo>
                  <a:cubicBezTo>
                    <a:pt x="592" y="1123"/>
                    <a:pt x="577" y="1145"/>
                    <a:pt x="562" y="1168"/>
                  </a:cubicBezTo>
                  <a:lnTo>
                    <a:pt x="562" y="1168"/>
                  </a:lnTo>
                  <a:cubicBezTo>
                    <a:pt x="509" y="1123"/>
                    <a:pt x="464" y="1059"/>
                    <a:pt x="430" y="1004"/>
                  </a:cubicBezTo>
                  <a:lnTo>
                    <a:pt x="430" y="1004"/>
                  </a:lnTo>
                  <a:cubicBezTo>
                    <a:pt x="490" y="997"/>
                    <a:pt x="547" y="949"/>
                    <a:pt x="588" y="910"/>
                  </a:cubicBezTo>
                  <a:lnTo>
                    <a:pt x="588" y="910"/>
                  </a:lnTo>
                  <a:cubicBezTo>
                    <a:pt x="595" y="916"/>
                    <a:pt x="602" y="922"/>
                    <a:pt x="608" y="927"/>
                  </a:cubicBezTo>
                  <a:lnTo>
                    <a:pt x="608" y="927"/>
                  </a:lnTo>
                  <a:cubicBezTo>
                    <a:pt x="628" y="943"/>
                    <a:pt x="653" y="952"/>
                    <a:pt x="678" y="956"/>
                  </a:cubicBezTo>
                  <a:lnTo>
                    <a:pt x="678" y="956"/>
                  </a:lnTo>
                  <a:cubicBezTo>
                    <a:pt x="671" y="985"/>
                    <a:pt x="665" y="1014"/>
                    <a:pt x="658" y="1043"/>
                  </a:cubicBezTo>
                  <a:lnTo>
                    <a:pt x="658" y="1043"/>
                  </a:lnTo>
                  <a:cubicBezTo>
                    <a:pt x="654" y="1064"/>
                    <a:pt x="685" y="1072"/>
                    <a:pt x="689" y="1052"/>
                  </a:cubicBezTo>
                  <a:lnTo>
                    <a:pt x="689" y="1052"/>
                  </a:lnTo>
                  <a:cubicBezTo>
                    <a:pt x="696" y="1020"/>
                    <a:pt x="704" y="989"/>
                    <a:pt x="710" y="958"/>
                  </a:cubicBezTo>
                  <a:lnTo>
                    <a:pt x="710" y="958"/>
                  </a:lnTo>
                  <a:cubicBezTo>
                    <a:pt x="713" y="958"/>
                    <a:pt x="716" y="958"/>
                    <a:pt x="719" y="958"/>
                  </a:cubicBezTo>
                  <a:lnTo>
                    <a:pt x="719" y="958"/>
                  </a:lnTo>
                  <a:cubicBezTo>
                    <a:pt x="726" y="1020"/>
                    <a:pt x="748" y="1141"/>
                    <a:pt x="819" y="1141"/>
                  </a:cubicBezTo>
                  <a:lnTo>
                    <a:pt x="819" y="1141"/>
                  </a:lnTo>
                  <a:cubicBezTo>
                    <a:pt x="917" y="1141"/>
                    <a:pt x="1007" y="1033"/>
                    <a:pt x="1056" y="961"/>
                  </a:cubicBezTo>
                  <a:lnTo>
                    <a:pt x="1056" y="961"/>
                  </a:lnTo>
                  <a:lnTo>
                    <a:pt x="1056" y="961"/>
                  </a:lnTo>
                  <a:lnTo>
                    <a:pt x="1056" y="961"/>
                  </a:lnTo>
                  <a:cubicBezTo>
                    <a:pt x="1151" y="1083"/>
                    <a:pt x="814" y="1208"/>
                    <a:pt x="756" y="1224"/>
                  </a:cubicBezTo>
                  <a:lnTo>
                    <a:pt x="756" y="1224"/>
                  </a:lnTo>
                  <a:cubicBezTo>
                    <a:pt x="737" y="1229"/>
                    <a:pt x="718" y="1231"/>
                    <a:pt x="700" y="1229"/>
                  </a:cubicBezTo>
                  <a:lnTo>
                    <a:pt x="700" y="1229"/>
                  </a:lnTo>
                  <a:cubicBezTo>
                    <a:pt x="699" y="1229"/>
                    <a:pt x="698" y="1228"/>
                    <a:pt x="697" y="1228"/>
                  </a:cubicBezTo>
                  <a:lnTo>
                    <a:pt x="697" y="1228"/>
                  </a:lnTo>
                  <a:cubicBezTo>
                    <a:pt x="697" y="1225"/>
                    <a:pt x="696" y="1223"/>
                    <a:pt x="695" y="1221"/>
                  </a:cubicBezTo>
                  <a:lnTo>
                    <a:pt x="695" y="1221"/>
                  </a:lnTo>
                  <a:cubicBezTo>
                    <a:pt x="700" y="1185"/>
                    <a:pt x="704" y="1150"/>
                    <a:pt x="709" y="1114"/>
                  </a:cubicBezTo>
                  <a:lnTo>
                    <a:pt x="709" y="1114"/>
                  </a:lnTo>
                  <a:cubicBezTo>
                    <a:pt x="712" y="1093"/>
                    <a:pt x="679" y="1093"/>
                    <a:pt x="677" y="1114"/>
                  </a:cubicBezTo>
                  <a:lnTo>
                    <a:pt x="677" y="1114"/>
                  </a:lnTo>
                  <a:cubicBezTo>
                    <a:pt x="673" y="1145"/>
                    <a:pt x="668" y="1176"/>
                    <a:pt x="664" y="1208"/>
                  </a:cubicBezTo>
                  <a:lnTo>
                    <a:pt x="664" y="1208"/>
                  </a:lnTo>
                  <a:cubicBezTo>
                    <a:pt x="662" y="1209"/>
                    <a:pt x="660" y="1211"/>
                    <a:pt x="658" y="1214"/>
                  </a:cubicBezTo>
                  <a:lnTo>
                    <a:pt x="658" y="1214"/>
                  </a:lnTo>
                  <a:cubicBezTo>
                    <a:pt x="656" y="1216"/>
                    <a:pt x="654" y="1218"/>
                    <a:pt x="652" y="1221"/>
                  </a:cubicBezTo>
                  <a:lnTo>
                    <a:pt x="652" y="1221"/>
                  </a:lnTo>
                  <a:cubicBezTo>
                    <a:pt x="630" y="1214"/>
                    <a:pt x="608" y="1203"/>
                    <a:pt x="588" y="1188"/>
                  </a:cubicBezTo>
                  <a:lnTo>
                    <a:pt x="588" y="1188"/>
                  </a:lnTo>
                  <a:cubicBezTo>
                    <a:pt x="604" y="1164"/>
                    <a:pt x="619" y="1140"/>
                    <a:pt x="634" y="1116"/>
                  </a:cubicBezTo>
                  <a:lnTo>
                    <a:pt x="634" y="1116"/>
                  </a:lnTo>
                  <a:cubicBezTo>
                    <a:pt x="645" y="1098"/>
                    <a:pt x="617" y="1082"/>
                    <a:pt x="606" y="1100"/>
                  </a:cubicBezTo>
                  <a:close/>
                  <a:moveTo>
                    <a:pt x="1259" y="622"/>
                  </a:moveTo>
                  <a:lnTo>
                    <a:pt x="1259" y="622"/>
                  </a:lnTo>
                  <a:cubicBezTo>
                    <a:pt x="1287" y="620"/>
                    <a:pt x="1316" y="616"/>
                    <a:pt x="1345" y="610"/>
                  </a:cubicBezTo>
                  <a:lnTo>
                    <a:pt x="1345" y="610"/>
                  </a:lnTo>
                  <a:cubicBezTo>
                    <a:pt x="1345" y="615"/>
                    <a:pt x="1346" y="618"/>
                    <a:pt x="1346" y="622"/>
                  </a:cubicBezTo>
                  <a:lnTo>
                    <a:pt x="1346" y="622"/>
                  </a:lnTo>
                  <a:cubicBezTo>
                    <a:pt x="1338" y="620"/>
                    <a:pt x="1330" y="619"/>
                    <a:pt x="1323" y="617"/>
                  </a:cubicBezTo>
                  <a:lnTo>
                    <a:pt x="1323" y="617"/>
                  </a:lnTo>
                  <a:cubicBezTo>
                    <a:pt x="1302" y="613"/>
                    <a:pt x="1293" y="644"/>
                    <a:pt x="1314" y="649"/>
                  </a:cubicBezTo>
                  <a:lnTo>
                    <a:pt x="1314" y="649"/>
                  </a:lnTo>
                  <a:cubicBezTo>
                    <a:pt x="1325" y="651"/>
                    <a:pt x="1336" y="653"/>
                    <a:pt x="1347" y="656"/>
                  </a:cubicBezTo>
                  <a:lnTo>
                    <a:pt x="1347" y="656"/>
                  </a:lnTo>
                  <a:cubicBezTo>
                    <a:pt x="1347" y="666"/>
                    <a:pt x="1347" y="677"/>
                    <a:pt x="1346" y="687"/>
                  </a:cubicBezTo>
                  <a:lnTo>
                    <a:pt x="1346" y="687"/>
                  </a:lnTo>
                  <a:cubicBezTo>
                    <a:pt x="1325" y="680"/>
                    <a:pt x="1303" y="675"/>
                    <a:pt x="1280" y="671"/>
                  </a:cubicBezTo>
                  <a:lnTo>
                    <a:pt x="1280" y="671"/>
                  </a:lnTo>
                  <a:cubicBezTo>
                    <a:pt x="1260" y="667"/>
                    <a:pt x="1251" y="699"/>
                    <a:pt x="1272" y="702"/>
                  </a:cubicBezTo>
                  <a:lnTo>
                    <a:pt x="1272" y="702"/>
                  </a:lnTo>
                  <a:cubicBezTo>
                    <a:pt x="1296" y="706"/>
                    <a:pt x="1320" y="712"/>
                    <a:pt x="1343" y="720"/>
                  </a:cubicBezTo>
                  <a:lnTo>
                    <a:pt x="1343" y="720"/>
                  </a:lnTo>
                  <a:cubicBezTo>
                    <a:pt x="1324" y="857"/>
                    <a:pt x="1246" y="986"/>
                    <a:pt x="1123" y="991"/>
                  </a:cubicBezTo>
                  <a:lnTo>
                    <a:pt x="1123" y="991"/>
                  </a:lnTo>
                  <a:cubicBezTo>
                    <a:pt x="1120" y="966"/>
                    <a:pt x="1107" y="941"/>
                    <a:pt x="1081" y="915"/>
                  </a:cubicBezTo>
                  <a:lnTo>
                    <a:pt x="1081" y="915"/>
                  </a:lnTo>
                  <a:cubicBezTo>
                    <a:pt x="1088" y="898"/>
                    <a:pt x="1096" y="878"/>
                    <a:pt x="1103" y="856"/>
                  </a:cubicBezTo>
                  <a:lnTo>
                    <a:pt x="1103" y="856"/>
                  </a:lnTo>
                  <a:cubicBezTo>
                    <a:pt x="1124" y="875"/>
                    <a:pt x="1147" y="891"/>
                    <a:pt x="1173" y="903"/>
                  </a:cubicBezTo>
                  <a:lnTo>
                    <a:pt x="1173" y="903"/>
                  </a:lnTo>
                  <a:cubicBezTo>
                    <a:pt x="1191" y="912"/>
                    <a:pt x="1208" y="884"/>
                    <a:pt x="1189" y="875"/>
                  </a:cubicBezTo>
                  <a:lnTo>
                    <a:pt x="1189" y="875"/>
                  </a:lnTo>
                  <a:cubicBezTo>
                    <a:pt x="1163" y="862"/>
                    <a:pt x="1139" y="846"/>
                    <a:pt x="1118" y="826"/>
                  </a:cubicBezTo>
                  <a:lnTo>
                    <a:pt x="1118" y="826"/>
                  </a:lnTo>
                  <a:cubicBezTo>
                    <a:pt x="1117" y="825"/>
                    <a:pt x="1115" y="824"/>
                    <a:pt x="1113" y="823"/>
                  </a:cubicBezTo>
                  <a:lnTo>
                    <a:pt x="1113" y="823"/>
                  </a:lnTo>
                  <a:cubicBezTo>
                    <a:pt x="1115" y="817"/>
                    <a:pt x="1117" y="811"/>
                    <a:pt x="1118" y="805"/>
                  </a:cubicBezTo>
                  <a:lnTo>
                    <a:pt x="1118" y="805"/>
                  </a:lnTo>
                  <a:cubicBezTo>
                    <a:pt x="1141" y="811"/>
                    <a:pt x="1164" y="817"/>
                    <a:pt x="1188" y="823"/>
                  </a:cubicBezTo>
                  <a:lnTo>
                    <a:pt x="1188" y="823"/>
                  </a:lnTo>
                  <a:cubicBezTo>
                    <a:pt x="1208" y="828"/>
                    <a:pt x="1216" y="797"/>
                    <a:pt x="1196" y="792"/>
                  </a:cubicBezTo>
                  <a:lnTo>
                    <a:pt x="1196" y="792"/>
                  </a:lnTo>
                  <a:cubicBezTo>
                    <a:pt x="1172" y="785"/>
                    <a:pt x="1149" y="780"/>
                    <a:pt x="1125" y="774"/>
                  </a:cubicBezTo>
                  <a:lnTo>
                    <a:pt x="1125" y="774"/>
                  </a:lnTo>
                  <a:cubicBezTo>
                    <a:pt x="1127" y="766"/>
                    <a:pt x="1129" y="757"/>
                    <a:pt x="1131" y="748"/>
                  </a:cubicBezTo>
                  <a:lnTo>
                    <a:pt x="1131" y="748"/>
                  </a:lnTo>
                  <a:cubicBezTo>
                    <a:pt x="1131" y="748"/>
                    <a:pt x="1131" y="748"/>
                    <a:pt x="1132" y="748"/>
                  </a:cubicBezTo>
                  <a:lnTo>
                    <a:pt x="1132" y="748"/>
                  </a:lnTo>
                  <a:cubicBezTo>
                    <a:pt x="1150" y="748"/>
                    <a:pt x="1168" y="748"/>
                    <a:pt x="1186" y="748"/>
                  </a:cubicBezTo>
                  <a:lnTo>
                    <a:pt x="1186" y="748"/>
                  </a:lnTo>
                  <a:cubicBezTo>
                    <a:pt x="1207" y="747"/>
                    <a:pt x="1207" y="715"/>
                    <a:pt x="1186" y="715"/>
                  </a:cubicBezTo>
                  <a:lnTo>
                    <a:pt x="1186" y="715"/>
                  </a:lnTo>
                  <a:cubicBezTo>
                    <a:pt x="1169" y="716"/>
                    <a:pt x="1152" y="716"/>
                    <a:pt x="1136" y="716"/>
                  </a:cubicBezTo>
                  <a:lnTo>
                    <a:pt x="1136" y="716"/>
                  </a:lnTo>
                  <a:cubicBezTo>
                    <a:pt x="1142" y="665"/>
                    <a:pt x="1143" y="616"/>
                    <a:pt x="1132" y="577"/>
                  </a:cubicBezTo>
                  <a:lnTo>
                    <a:pt x="1132" y="577"/>
                  </a:lnTo>
                  <a:cubicBezTo>
                    <a:pt x="1171" y="569"/>
                    <a:pt x="1208" y="559"/>
                    <a:pt x="1244" y="545"/>
                  </a:cubicBezTo>
                  <a:lnTo>
                    <a:pt x="1244" y="545"/>
                  </a:lnTo>
                  <a:cubicBezTo>
                    <a:pt x="1264" y="538"/>
                    <a:pt x="1255" y="506"/>
                    <a:pt x="1236" y="514"/>
                  </a:cubicBezTo>
                  <a:lnTo>
                    <a:pt x="1236" y="514"/>
                  </a:lnTo>
                  <a:cubicBezTo>
                    <a:pt x="1200" y="527"/>
                    <a:pt x="1163" y="537"/>
                    <a:pt x="1126" y="545"/>
                  </a:cubicBezTo>
                  <a:lnTo>
                    <a:pt x="1126" y="545"/>
                  </a:lnTo>
                  <a:cubicBezTo>
                    <a:pt x="1148" y="528"/>
                    <a:pt x="1171" y="511"/>
                    <a:pt x="1193" y="494"/>
                  </a:cubicBezTo>
                  <a:lnTo>
                    <a:pt x="1193" y="494"/>
                  </a:lnTo>
                  <a:cubicBezTo>
                    <a:pt x="1210" y="482"/>
                    <a:pt x="1194" y="454"/>
                    <a:pt x="1177" y="466"/>
                  </a:cubicBezTo>
                  <a:lnTo>
                    <a:pt x="1177" y="466"/>
                  </a:lnTo>
                  <a:cubicBezTo>
                    <a:pt x="1152" y="485"/>
                    <a:pt x="1127" y="504"/>
                    <a:pt x="1102" y="522"/>
                  </a:cubicBezTo>
                  <a:lnTo>
                    <a:pt x="1102" y="522"/>
                  </a:lnTo>
                  <a:cubicBezTo>
                    <a:pt x="1102" y="522"/>
                    <a:pt x="1101" y="522"/>
                    <a:pt x="1101" y="521"/>
                  </a:cubicBezTo>
                  <a:lnTo>
                    <a:pt x="1101" y="521"/>
                  </a:lnTo>
                  <a:cubicBezTo>
                    <a:pt x="1107" y="516"/>
                    <a:pt x="1111" y="508"/>
                    <a:pt x="1109" y="499"/>
                  </a:cubicBezTo>
                  <a:lnTo>
                    <a:pt x="1109" y="499"/>
                  </a:lnTo>
                  <a:cubicBezTo>
                    <a:pt x="1105" y="470"/>
                    <a:pt x="1100" y="439"/>
                    <a:pt x="1093" y="411"/>
                  </a:cubicBezTo>
                  <a:lnTo>
                    <a:pt x="1093" y="411"/>
                  </a:lnTo>
                  <a:cubicBezTo>
                    <a:pt x="1095" y="411"/>
                    <a:pt x="1098" y="411"/>
                    <a:pt x="1100" y="410"/>
                  </a:cubicBezTo>
                  <a:lnTo>
                    <a:pt x="1100" y="410"/>
                  </a:lnTo>
                  <a:cubicBezTo>
                    <a:pt x="1241" y="376"/>
                    <a:pt x="1317" y="463"/>
                    <a:pt x="1340" y="578"/>
                  </a:cubicBezTo>
                  <a:lnTo>
                    <a:pt x="1340" y="578"/>
                  </a:lnTo>
                  <a:cubicBezTo>
                    <a:pt x="1313" y="583"/>
                    <a:pt x="1286" y="587"/>
                    <a:pt x="1259" y="590"/>
                  </a:cubicBezTo>
                  <a:lnTo>
                    <a:pt x="1259" y="590"/>
                  </a:lnTo>
                  <a:cubicBezTo>
                    <a:pt x="1237" y="592"/>
                    <a:pt x="1237" y="624"/>
                    <a:pt x="1259" y="622"/>
                  </a:cubicBezTo>
                  <a:close/>
                  <a:moveTo>
                    <a:pt x="1446" y="749"/>
                  </a:moveTo>
                  <a:lnTo>
                    <a:pt x="1446" y="749"/>
                  </a:lnTo>
                  <a:cubicBezTo>
                    <a:pt x="1520" y="557"/>
                    <a:pt x="1486" y="284"/>
                    <a:pt x="1247" y="245"/>
                  </a:cubicBezTo>
                  <a:lnTo>
                    <a:pt x="1247" y="245"/>
                  </a:lnTo>
                  <a:cubicBezTo>
                    <a:pt x="1202" y="118"/>
                    <a:pt x="968" y="63"/>
                    <a:pt x="819" y="133"/>
                  </a:cubicBezTo>
                  <a:lnTo>
                    <a:pt x="819" y="133"/>
                  </a:lnTo>
                  <a:cubicBezTo>
                    <a:pt x="785" y="0"/>
                    <a:pt x="611" y="65"/>
                    <a:pt x="534" y="126"/>
                  </a:cubicBezTo>
                  <a:lnTo>
                    <a:pt x="534" y="126"/>
                  </a:lnTo>
                  <a:cubicBezTo>
                    <a:pt x="509" y="145"/>
                    <a:pt x="487" y="169"/>
                    <a:pt x="471" y="195"/>
                  </a:cubicBezTo>
                  <a:lnTo>
                    <a:pt x="471" y="195"/>
                  </a:lnTo>
                  <a:cubicBezTo>
                    <a:pt x="468" y="193"/>
                    <a:pt x="464" y="192"/>
                    <a:pt x="459" y="193"/>
                  </a:cubicBezTo>
                  <a:lnTo>
                    <a:pt x="459" y="193"/>
                  </a:lnTo>
                  <a:cubicBezTo>
                    <a:pt x="254" y="209"/>
                    <a:pt x="0" y="485"/>
                    <a:pt x="134" y="667"/>
                  </a:cubicBezTo>
                  <a:lnTo>
                    <a:pt x="134" y="667"/>
                  </a:lnTo>
                  <a:cubicBezTo>
                    <a:pt x="27" y="792"/>
                    <a:pt x="60" y="961"/>
                    <a:pt x="130" y="1101"/>
                  </a:cubicBezTo>
                  <a:lnTo>
                    <a:pt x="130" y="1101"/>
                  </a:lnTo>
                  <a:cubicBezTo>
                    <a:pt x="162" y="1166"/>
                    <a:pt x="219" y="1209"/>
                    <a:pt x="287" y="1229"/>
                  </a:cubicBezTo>
                  <a:lnTo>
                    <a:pt x="287" y="1229"/>
                  </a:lnTo>
                  <a:cubicBezTo>
                    <a:pt x="303" y="1233"/>
                    <a:pt x="318" y="1234"/>
                    <a:pt x="331" y="1233"/>
                  </a:cubicBezTo>
                  <a:lnTo>
                    <a:pt x="331" y="1233"/>
                  </a:lnTo>
                  <a:cubicBezTo>
                    <a:pt x="339" y="1302"/>
                    <a:pt x="399" y="1352"/>
                    <a:pt x="467" y="1366"/>
                  </a:cubicBezTo>
                  <a:lnTo>
                    <a:pt x="467" y="1366"/>
                  </a:lnTo>
                  <a:cubicBezTo>
                    <a:pt x="512" y="1374"/>
                    <a:pt x="554" y="1362"/>
                    <a:pt x="592" y="1339"/>
                  </a:cubicBezTo>
                  <a:lnTo>
                    <a:pt x="592" y="1339"/>
                  </a:lnTo>
                  <a:cubicBezTo>
                    <a:pt x="773" y="1554"/>
                    <a:pt x="1152" y="1405"/>
                    <a:pt x="1227" y="1158"/>
                  </a:cubicBezTo>
                  <a:lnTo>
                    <a:pt x="1227" y="1158"/>
                  </a:lnTo>
                  <a:cubicBezTo>
                    <a:pt x="1288" y="1138"/>
                    <a:pt x="1342" y="1092"/>
                    <a:pt x="1378" y="1034"/>
                  </a:cubicBezTo>
                  <a:lnTo>
                    <a:pt x="1378" y="1034"/>
                  </a:lnTo>
                  <a:cubicBezTo>
                    <a:pt x="1418" y="971"/>
                    <a:pt x="1458" y="849"/>
                    <a:pt x="1436" y="761"/>
                  </a:cubicBezTo>
                  <a:lnTo>
                    <a:pt x="1436" y="761"/>
                  </a:lnTo>
                  <a:cubicBezTo>
                    <a:pt x="1440" y="759"/>
                    <a:pt x="1444" y="755"/>
                    <a:pt x="1446" y="749"/>
                  </a:cubicBezTo>
                  <a:close/>
                </a:path>
              </a:pathLst>
            </a:custGeom>
            <a:solidFill>
              <a:schemeClr val="accent4"/>
            </a:solidFill>
            <a:ln>
              <a:noFill/>
            </a:ln>
            <a:effectLst/>
          </p:spPr>
          <p:txBody>
            <a:bodyPr wrap="none" anchor="ctr"/>
            <a:lstStyle/>
            <a:p>
              <a:endParaRPr lang="es-ES_tradnl" sz="919" dirty="0"/>
            </a:p>
          </p:txBody>
        </p:sp>
        <p:sp>
          <p:nvSpPr>
            <p:cNvPr id="14" name="Freeform 10">
              <a:extLst>
                <a:ext uri="{FF2B5EF4-FFF2-40B4-BE49-F238E27FC236}">
                  <a16:creationId xmlns:a16="http://schemas.microsoft.com/office/drawing/2014/main" id="{C8A4ADE9-4994-FB4E-998B-F905FD4D1C98}"/>
                </a:ext>
              </a:extLst>
            </p:cNvPr>
            <p:cNvSpPr>
              <a:spLocks noChangeArrowheads="1"/>
            </p:cNvSpPr>
            <p:nvPr/>
          </p:nvSpPr>
          <p:spPr bwMode="auto">
            <a:xfrm rot="759599">
              <a:off x="6197315" y="3832205"/>
              <a:ext cx="990623" cy="1013855"/>
            </a:xfrm>
            <a:custGeom>
              <a:avLst/>
              <a:gdLst>
                <a:gd name="T0" fmla="*/ 1833 w 2067"/>
                <a:gd name="T1" fmla="*/ 484 h 2115"/>
                <a:gd name="T2" fmla="*/ 1684 w 2067"/>
                <a:gd name="T3" fmla="*/ 487 h 2115"/>
                <a:gd name="T4" fmla="*/ 1621 w 2067"/>
                <a:gd name="T5" fmla="*/ 1520 h 2115"/>
                <a:gd name="T6" fmla="*/ 1654 w 2067"/>
                <a:gd name="T7" fmla="*/ 1472 h 2115"/>
                <a:gd name="T8" fmla="*/ 1730 w 2067"/>
                <a:gd name="T9" fmla="*/ 1356 h 2115"/>
                <a:gd name="T10" fmla="*/ 918 w 2067"/>
                <a:gd name="T11" fmla="*/ 1732 h 2115"/>
                <a:gd name="T12" fmla="*/ 669 w 2067"/>
                <a:gd name="T13" fmla="*/ 1582 h 2115"/>
                <a:gd name="T14" fmla="*/ 288 w 2067"/>
                <a:gd name="T15" fmla="*/ 1000 h 2115"/>
                <a:gd name="T16" fmla="*/ 460 w 2067"/>
                <a:gd name="T17" fmla="*/ 1331 h 2115"/>
                <a:gd name="T18" fmla="*/ 510 w 2067"/>
                <a:gd name="T19" fmla="*/ 1374 h 2115"/>
                <a:gd name="T20" fmla="*/ 494 w 2067"/>
                <a:gd name="T21" fmla="*/ 445 h 2115"/>
                <a:gd name="T22" fmla="*/ 440 w 2067"/>
                <a:gd name="T23" fmla="*/ 524 h 2115"/>
                <a:gd name="T24" fmla="*/ 729 w 2067"/>
                <a:gd name="T25" fmla="*/ 255 h 2115"/>
                <a:gd name="T26" fmla="*/ 922 w 2067"/>
                <a:gd name="T27" fmla="*/ 148 h 2115"/>
                <a:gd name="T28" fmla="*/ 1053 w 2067"/>
                <a:gd name="T29" fmla="*/ 217 h 2115"/>
                <a:gd name="T30" fmla="*/ 1478 w 2067"/>
                <a:gd name="T31" fmla="*/ 494 h 2115"/>
                <a:gd name="T32" fmla="*/ 1555 w 2067"/>
                <a:gd name="T33" fmla="*/ 352 h 2115"/>
                <a:gd name="T34" fmla="*/ 1397 w 2067"/>
                <a:gd name="T35" fmla="*/ 375 h 2115"/>
                <a:gd name="T36" fmla="*/ 1126 w 2067"/>
                <a:gd name="T37" fmla="*/ 1704 h 2115"/>
                <a:gd name="T38" fmla="*/ 1423 w 2067"/>
                <a:gd name="T39" fmla="*/ 1538 h 2115"/>
                <a:gd name="T40" fmla="*/ 896 w 2067"/>
                <a:gd name="T41" fmla="*/ 827 h 2115"/>
                <a:gd name="T42" fmla="*/ 1046 w 2067"/>
                <a:gd name="T43" fmla="*/ 966 h 2115"/>
                <a:gd name="T44" fmla="*/ 1074 w 2067"/>
                <a:gd name="T45" fmla="*/ 1005 h 2115"/>
                <a:gd name="T46" fmla="*/ 1088 w 2067"/>
                <a:gd name="T47" fmla="*/ 690 h 2115"/>
                <a:gd name="T48" fmla="*/ 1170 w 2067"/>
                <a:gd name="T49" fmla="*/ 694 h 2115"/>
                <a:gd name="T50" fmla="*/ 747 w 2067"/>
                <a:gd name="T51" fmla="*/ 865 h 2115"/>
                <a:gd name="T52" fmla="*/ 946 w 2067"/>
                <a:gd name="T53" fmla="*/ 862 h 2115"/>
                <a:gd name="T54" fmla="*/ 894 w 2067"/>
                <a:gd name="T55" fmla="*/ 880 h 2115"/>
                <a:gd name="T56" fmla="*/ 883 w 2067"/>
                <a:gd name="T57" fmla="*/ 1131 h 2115"/>
                <a:gd name="T58" fmla="*/ 1045 w 2067"/>
                <a:gd name="T59" fmla="*/ 1171 h 2115"/>
                <a:gd name="T60" fmla="*/ 1257 w 2067"/>
                <a:gd name="T61" fmla="*/ 910 h 2115"/>
                <a:gd name="T62" fmla="*/ 1042 w 2067"/>
                <a:gd name="T63" fmla="*/ 1294 h 2115"/>
                <a:gd name="T64" fmla="*/ 1236 w 2067"/>
                <a:gd name="T65" fmla="*/ 1162 h 2115"/>
                <a:gd name="T66" fmla="*/ 1268 w 2067"/>
                <a:gd name="T67" fmla="*/ 1130 h 2115"/>
                <a:gd name="T68" fmla="*/ 1319 w 2067"/>
                <a:gd name="T69" fmla="*/ 847 h 2115"/>
                <a:gd name="T70" fmla="*/ 1480 w 2067"/>
                <a:gd name="T71" fmla="*/ 817 h 2115"/>
                <a:gd name="T72" fmla="*/ 1122 w 2067"/>
                <a:gd name="T73" fmla="*/ 363 h 2115"/>
                <a:gd name="T74" fmla="*/ 1128 w 2067"/>
                <a:gd name="T75" fmla="*/ 533 h 2115"/>
                <a:gd name="T76" fmla="*/ 1015 w 2067"/>
                <a:gd name="T77" fmla="*/ 487 h 2115"/>
                <a:gd name="T78" fmla="*/ 995 w 2067"/>
                <a:gd name="T79" fmla="*/ 652 h 2115"/>
                <a:gd name="T80" fmla="*/ 815 w 2067"/>
                <a:gd name="T81" fmla="*/ 702 h 2115"/>
                <a:gd name="T82" fmla="*/ 492 w 2067"/>
                <a:gd name="T83" fmla="*/ 951 h 2115"/>
                <a:gd name="T84" fmla="*/ 455 w 2067"/>
                <a:gd name="T85" fmla="*/ 844 h 2115"/>
                <a:gd name="T86" fmla="*/ 508 w 2067"/>
                <a:gd name="T87" fmla="*/ 651 h 2115"/>
                <a:gd name="T88" fmla="*/ 652 w 2067"/>
                <a:gd name="T89" fmla="*/ 734 h 2115"/>
                <a:gd name="T90" fmla="*/ 618 w 2067"/>
                <a:gd name="T91" fmla="*/ 1152 h 2115"/>
                <a:gd name="T92" fmla="*/ 765 w 2067"/>
                <a:gd name="T93" fmla="*/ 1590 h 2115"/>
                <a:gd name="T94" fmla="*/ 895 w 2067"/>
                <a:gd name="T95" fmla="*/ 1419 h 2115"/>
                <a:gd name="T96" fmla="*/ 1436 w 2067"/>
                <a:gd name="T97" fmla="*/ 1307 h 2115"/>
                <a:gd name="T98" fmla="*/ 963 w 2067"/>
                <a:gd name="T99" fmla="*/ 1515 h 2115"/>
                <a:gd name="T100" fmla="*/ 862 w 2067"/>
                <a:gd name="T101" fmla="*/ 1519 h 2115"/>
                <a:gd name="T102" fmla="*/ 1786 w 2067"/>
                <a:gd name="T103" fmla="*/ 883 h 2115"/>
                <a:gd name="T104" fmla="*/ 1826 w 2067"/>
                <a:gd name="T105" fmla="*/ 980 h 2115"/>
                <a:gd name="T106" fmla="*/ 1520 w 2067"/>
                <a:gd name="T107" fmla="*/ 1124 h 2115"/>
                <a:gd name="T108" fmla="*/ 1530 w 2067"/>
                <a:gd name="T109" fmla="*/ 1053 h 2115"/>
                <a:gd name="T110" fmla="*/ 1539 w 2067"/>
                <a:gd name="T111" fmla="*/ 786 h 2115"/>
                <a:gd name="T112" fmla="*/ 1600 w 2067"/>
                <a:gd name="T113" fmla="*/ 635 h 2115"/>
                <a:gd name="T114" fmla="*/ 1822 w 2067"/>
                <a:gd name="T115" fmla="*/ 787 h 2115"/>
                <a:gd name="T116" fmla="*/ 725 w 2067"/>
                <a:gd name="T117" fmla="*/ 172 h 2115"/>
                <a:gd name="T118" fmla="*/ 390 w 2067"/>
                <a:gd name="T119" fmla="*/ 1671 h 2115"/>
                <a:gd name="T120" fmla="*/ 1952 w 2067"/>
                <a:gd name="T121" fmla="*/ 1036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67" h="2115">
                  <a:moveTo>
                    <a:pt x="1896" y="944"/>
                  </a:moveTo>
                  <a:lnTo>
                    <a:pt x="1896" y="944"/>
                  </a:lnTo>
                  <a:cubicBezTo>
                    <a:pt x="1899" y="899"/>
                    <a:pt x="1897" y="855"/>
                    <a:pt x="1892" y="812"/>
                  </a:cubicBezTo>
                  <a:lnTo>
                    <a:pt x="1892" y="812"/>
                  </a:lnTo>
                  <a:cubicBezTo>
                    <a:pt x="1897" y="803"/>
                    <a:pt x="1895" y="791"/>
                    <a:pt x="1887" y="784"/>
                  </a:cubicBezTo>
                  <a:lnTo>
                    <a:pt x="1887" y="784"/>
                  </a:lnTo>
                  <a:cubicBezTo>
                    <a:pt x="1869" y="683"/>
                    <a:pt x="1826" y="593"/>
                    <a:pt x="1754" y="538"/>
                  </a:cubicBezTo>
                  <a:lnTo>
                    <a:pt x="1754" y="538"/>
                  </a:lnTo>
                  <a:cubicBezTo>
                    <a:pt x="1781" y="534"/>
                    <a:pt x="1806" y="532"/>
                    <a:pt x="1833" y="529"/>
                  </a:cubicBezTo>
                  <a:lnTo>
                    <a:pt x="1833" y="529"/>
                  </a:lnTo>
                  <a:cubicBezTo>
                    <a:pt x="1861" y="525"/>
                    <a:pt x="1861" y="480"/>
                    <a:pt x="1833" y="484"/>
                  </a:cubicBezTo>
                  <a:lnTo>
                    <a:pt x="1833" y="484"/>
                  </a:lnTo>
                  <a:cubicBezTo>
                    <a:pt x="1808" y="487"/>
                    <a:pt x="1783" y="490"/>
                    <a:pt x="1758" y="493"/>
                  </a:cubicBezTo>
                  <a:lnTo>
                    <a:pt x="1758" y="493"/>
                  </a:lnTo>
                  <a:cubicBezTo>
                    <a:pt x="1765" y="487"/>
                    <a:pt x="1771" y="482"/>
                    <a:pt x="1773" y="474"/>
                  </a:cubicBezTo>
                  <a:lnTo>
                    <a:pt x="1773" y="474"/>
                  </a:lnTo>
                  <a:cubicBezTo>
                    <a:pt x="1783" y="435"/>
                    <a:pt x="1723" y="431"/>
                    <a:pt x="1724" y="464"/>
                  </a:cubicBezTo>
                  <a:lnTo>
                    <a:pt x="1724" y="464"/>
                  </a:lnTo>
                  <a:cubicBezTo>
                    <a:pt x="1717" y="469"/>
                    <a:pt x="1709" y="473"/>
                    <a:pt x="1704" y="476"/>
                  </a:cubicBezTo>
                  <a:lnTo>
                    <a:pt x="1704" y="476"/>
                  </a:lnTo>
                  <a:cubicBezTo>
                    <a:pt x="1698" y="480"/>
                    <a:pt x="1691" y="483"/>
                    <a:pt x="1684" y="487"/>
                  </a:cubicBezTo>
                  <a:lnTo>
                    <a:pt x="1684" y="487"/>
                  </a:lnTo>
                  <a:cubicBezTo>
                    <a:pt x="1697" y="458"/>
                    <a:pt x="1703" y="430"/>
                    <a:pt x="1705" y="403"/>
                  </a:cubicBezTo>
                  <a:lnTo>
                    <a:pt x="1705" y="403"/>
                  </a:lnTo>
                  <a:cubicBezTo>
                    <a:pt x="1955" y="464"/>
                    <a:pt x="1984" y="745"/>
                    <a:pt x="1915" y="963"/>
                  </a:cubicBezTo>
                  <a:lnTo>
                    <a:pt x="1915" y="963"/>
                  </a:lnTo>
                  <a:cubicBezTo>
                    <a:pt x="1909" y="956"/>
                    <a:pt x="1903" y="950"/>
                    <a:pt x="1896" y="944"/>
                  </a:cubicBezTo>
                  <a:close/>
                  <a:moveTo>
                    <a:pt x="1831" y="1344"/>
                  </a:moveTo>
                  <a:lnTo>
                    <a:pt x="1831" y="1344"/>
                  </a:lnTo>
                  <a:cubicBezTo>
                    <a:pt x="1796" y="1425"/>
                    <a:pt x="1725" y="1491"/>
                    <a:pt x="1644" y="1514"/>
                  </a:cubicBezTo>
                  <a:lnTo>
                    <a:pt x="1644" y="1514"/>
                  </a:lnTo>
                  <a:cubicBezTo>
                    <a:pt x="1636" y="1514"/>
                    <a:pt x="1628" y="1515"/>
                    <a:pt x="1621" y="1520"/>
                  </a:cubicBezTo>
                  <a:lnTo>
                    <a:pt x="1621" y="1520"/>
                  </a:lnTo>
                  <a:cubicBezTo>
                    <a:pt x="1577" y="1528"/>
                    <a:pt x="1531" y="1523"/>
                    <a:pt x="1487" y="1501"/>
                  </a:cubicBezTo>
                  <a:lnTo>
                    <a:pt x="1487" y="1501"/>
                  </a:lnTo>
                  <a:cubicBezTo>
                    <a:pt x="1487" y="1497"/>
                    <a:pt x="1486" y="1494"/>
                    <a:pt x="1486" y="1491"/>
                  </a:cubicBezTo>
                  <a:lnTo>
                    <a:pt x="1486" y="1491"/>
                  </a:lnTo>
                  <a:cubicBezTo>
                    <a:pt x="1485" y="1486"/>
                    <a:pt x="1483" y="1482"/>
                    <a:pt x="1480" y="1479"/>
                  </a:cubicBezTo>
                  <a:lnTo>
                    <a:pt x="1480" y="1479"/>
                  </a:lnTo>
                  <a:cubicBezTo>
                    <a:pt x="1496" y="1459"/>
                    <a:pt x="1508" y="1439"/>
                    <a:pt x="1516" y="1418"/>
                  </a:cubicBezTo>
                  <a:lnTo>
                    <a:pt x="1516" y="1418"/>
                  </a:lnTo>
                  <a:cubicBezTo>
                    <a:pt x="1552" y="1447"/>
                    <a:pt x="1587" y="1475"/>
                    <a:pt x="1623" y="1504"/>
                  </a:cubicBezTo>
                  <a:lnTo>
                    <a:pt x="1623" y="1504"/>
                  </a:lnTo>
                  <a:cubicBezTo>
                    <a:pt x="1645" y="1521"/>
                    <a:pt x="1677" y="1490"/>
                    <a:pt x="1654" y="1472"/>
                  </a:cubicBezTo>
                  <a:lnTo>
                    <a:pt x="1654" y="1472"/>
                  </a:lnTo>
                  <a:cubicBezTo>
                    <a:pt x="1628" y="1452"/>
                    <a:pt x="1603" y="1431"/>
                    <a:pt x="1577" y="1411"/>
                  </a:cubicBezTo>
                  <a:lnTo>
                    <a:pt x="1577" y="1411"/>
                  </a:lnTo>
                  <a:cubicBezTo>
                    <a:pt x="1613" y="1404"/>
                    <a:pt x="1647" y="1391"/>
                    <a:pt x="1678" y="1372"/>
                  </a:cubicBezTo>
                  <a:lnTo>
                    <a:pt x="1678" y="1372"/>
                  </a:lnTo>
                  <a:cubicBezTo>
                    <a:pt x="1688" y="1380"/>
                    <a:pt x="1698" y="1387"/>
                    <a:pt x="1708" y="1395"/>
                  </a:cubicBezTo>
                  <a:lnTo>
                    <a:pt x="1708" y="1395"/>
                  </a:lnTo>
                  <a:cubicBezTo>
                    <a:pt x="1717" y="1402"/>
                    <a:pt x="1732" y="1396"/>
                    <a:pt x="1738" y="1387"/>
                  </a:cubicBezTo>
                  <a:lnTo>
                    <a:pt x="1738" y="1387"/>
                  </a:lnTo>
                  <a:cubicBezTo>
                    <a:pt x="1745" y="1375"/>
                    <a:pt x="1739" y="1364"/>
                    <a:pt x="1730" y="1356"/>
                  </a:cubicBezTo>
                  <a:lnTo>
                    <a:pt x="1730" y="1356"/>
                  </a:lnTo>
                  <a:cubicBezTo>
                    <a:pt x="1725" y="1353"/>
                    <a:pt x="1720" y="1349"/>
                    <a:pt x="1715" y="1345"/>
                  </a:cubicBezTo>
                  <a:lnTo>
                    <a:pt x="1715" y="1345"/>
                  </a:lnTo>
                  <a:cubicBezTo>
                    <a:pt x="1802" y="1274"/>
                    <a:pt x="1859" y="1159"/>
                    <a:pt x="1884" y="1034"/>
                  </a:cubicBezTo>
                  <a:lnTo>
                    <a:pt x="1884" y="1034"/>
                  </a:lnTo>
                  <a:cubicBezTo>
                    <a:pt x="1919" y="1121"/>
                    <a:pt x="1861" y="1276"/>
                    <a:pt x="1831" y="1344"/>
                  </a:cubicBezTo>
                  <a:close/>
                  <a:moveTo>
                    <a:pt x="858" y="1783"/>
                  </a:moveTo>
                  <a:lnTo>
                    <a:pt x="858" y="1783"/>
                  </a:lnTo>
                  <a:cubicBezTo>
                    <a:pt x="878" y="1767"/>
                    <a:pt x="896" y="1750"/>
                    <a:pt x="912" y="1732"/>
                  </a:cubicBezTo>
                  <a:lnTo>
                    <a:pt x="912" y="1732"/>
                  </a:lnTo>
                  <a:cubicBezTo>
                    <a:pt x="914" y="1732"/>
                    <a:pt x="916" y="1732"/>
                    <a:pt x="918" y="1732"/>
                  </a:cubicBezTo>
                  <a:lnTo>
                    <a:pt x="918" y="1732"/>
                  </a:lnTo>
                  <a:cubicBezTo>
                    <a:pt x="1021" y="1816"/>
                    <a:pt x="1152" y="1838"/>
                    <a:pt x="1281" y="1801"/>
                  </a:cubicBezTo>
                  <a:lnTo>
                    <a:pt x="1281" y="1801"/>
                  </a:lnTo>
                  <a:cubicBezTo>
                    <a:pt x="1388" y="1770"/>
                    <a:pt x="1474" y="1680"/>
                    <a:pt x="1489" y="1574"/>
                  </a:cubicBezTo>
                  <a:lnTo>
                    <a:pt x="1489" y="1574"/>
                  </a:lnTo>
                  <a:cubicBezTo>
                    <a:pt x="1523" y="1587"/>
                    <a:pt x="1558" y="1592"/>
                    <a:pt x="1593" y="1590"/>
                  </a:cubicBezTo>
                  <a:lnTo>
                    <a:pt x="1593" y="1590"/>
                  </a:lnTo>
                  <a:cubicBezTo>
                    <a:pt x="1482" y="1858"/>
                    <a:pt x="1068" y="2013"/>
                    <a:pt x="858" y="1783"/>
                  </a:cubicBezTo>
                  <a:close/>
                  <a:moveTo>
                    <a:pt x="516" y="1657"/>
                  </a:moveTo>
                  <a:lnTo>
                    <a:pt x="516" y="1657"/>
                  </a:lnTo>
                  <a:cubicBezTo>
                    <a:pt x="565" y="1632"/>
                    <a:pt x="610" y="1593"/>
                    <a:pt x="669" y="1582"/>
                  </a:cubicBezTo>
                  <a:lnTo>
                    <a:pt x="669" y="1582"/>
                  </a:lnTo>
                  <a:cubicBezTo>
                    <a:pt x="722" y="1636"/>
                    <a:pt x="780" y="1679"/>
                    <a:pt x="846" y="1705"/>
                  </a:cubicBezTo>
                  <a:lnTo>
                    <a:pt x="846" y="1705"/>
                  </a:lnTo>
                  <a:cubicBezTo>
                    <a:pt x="807" y="1742"/>
                    <a:pt x="763" y="1772"/>
                    <a:pt x="708" y="1788"/>
                  </a:cubicBezTo>
                  <a:lnTo>
                    <a:pt x="708" y="1788"/>
                  </a:lnTo>
                  <a:cubicBezTo>
                    <a:pt x="618" y="1815"/>
                    <a:pt x="519" y="1749"/>
                    <a:pt x="516" y="1657"/>
                  </a:cubicBezTo>
                  <a:close/>
                  <a:moveTo>
                    <a:pt x="282" y="1534"/>
                  </a:moveTo>
                  <a:lnTo>
                    <a:pt x="282" y="1534"/>
                  </a:lnTo>
                  <a:cubicBezTo>
                    <a:pt x="138" y="1398"/>
                    <a:pt x="106" y="1113"/>
                    <a:pt x="227" y="957"/>
                  </a:cubicBezTo>
                  <a:lnTo>
                    <a:pt x="227" y="957"/>
                  </a:lnTo>
                  <a:cubicBezTo>
                    <a:pt x="245" y="972"/>
                    <a:pt x="265" y="987"/>
                    <a:pt x="288" y="1000"/>
                  </a:cubicBezTo>
                  <a:lnTo>
                    <a:pt x="288" y="1000"/>
                  </a:lnTo>
                  <a:cubicBezTo>
                    <a:pt x="288" y="1003"/>
                    <a:pt x="288" y="1006"/>
                    <a:pt x="288" y="1010"/>
                  </a:cubicBezTo>
                  <a:lnTo>
                    <a:pt x="288" y="1010"/>
                  </a:lnTo>
                  <a:cubicBezTo>
                    <a:pt x="298" y="1115"/>
                    <a:pt x="344" y="1224"/>
                    <a:pt x="422" y="1299"/>
                  </a:cubicBezTo>
                  <a:lnTo>
                    <a:pt x="422" y="1299"/>
                  </a:lnTo>
                  <a:cubicBezTo>
                    <a:pt x="394" y="1307"/>
                    <a:pt x="366" y="1317"/>
                    <a:pt x="338" y="1326"/>
                  </a:cubicBezTo>
                  <a:lnTo>
                    <a:pt x="338" y="1326"/>
                  </a:lnTo>
                  <a:cubicBezTo>
                    <a:pt x="311" y="1335"/>
                    <a:pt x="323" y="1378"/>
                    <a:pt x="350" y="1369"/>
                  </a:cubicBezTo>
                  <a:lnTo>
                    <a:pt x="350" y="1369"/>
                  </a:lnTo>
                  <a:cubicBezTo>
                    <a:pt x="385" y="1357"/>
                    <a:pt x="420" y="1345"/>
                    <a:pt x="455" y="1334"/>
                  </a:cubicBezTo>
                  <a:lnTo>
                    <a:pt x="455" y="1334"/>
                  </a:lnTo>
                  <a:cubicBezTo>
                    <a:pt x="457" y="1333"/>
                    <a:pt x="459" y="1332"/>
                    <a:pt x="460" y="1331"/>
                  </a:cubicBezTo>
                  <a:lnTo>
                    <a:pt x="460" y="1331"/>
                  </a:lnTo>
                  <a:cubicBezTo>
                    <a:pt x="465" y="1334"/>
                    <a:pt x="471" y="1339"/>
                    <a:pt x="476" y="1343"/>
                  </a:cubicBezTo>
                  <a:lnTo>
                    <a:pt x="476" y="1343"/>
                  </a:lnTo>
                  <a:cubicBezTo>
                    <a:pt x="477" y="1343"/>
                    <a:pt x="477" y="1343"/>
                    <a:pt x="478" y="1344"/>
                  </a:cubicBezTo>
                  <a:lnTo>
                    <a:pt x="478" y="1344"/>
                  </a:lnTo>
                  <a:cubicBezTo>
                    <a:pt x="449" y="1370"/>
                    <a:pt x="420" y="1397"/>
                    <a:pt x="391" y="1424"/>
                  </a:cubicBezTo>
                  <a:lnTo>
                    <a:pt x="391" y="1424"/>
                  </a:lnTo>
                  <a:cubicBezTo>
                    <a:pt x="370" y="1444"/>
                    <a:pt x="401" y="1475"/>
                    <a:pt x="422" y="1455"/>
                  </a:cubicBezTo>
                  <a:lnTo>
                    <a:pt x="422" y="1455"/>
                  </a:lnTo>
                  <a:cubicBezTo>
                    <a:pt x="452" y="1428"/>
                    <a:pt x="481" y="1401"/>
                    <a:pt x="510" y="1374"/>
                  </a:cubicBezTo>
                  <a:lnTo>
                    <a:pt x="510" y="1374"/>
                  </a:lnTo>
                  <a:cubicBezTo>
                    <a:pt x="544" y="1428"/>
                    <a:pt x="580" y="1479"/>
                    <a:pt x="619" y="1526"/>
                  </a:cubicBezTo>
                  <a:lnTo>
                    <a:pt x="619" y="1526"/>
                  </a:lnTo>
                  <a:cubicBezTo>
                    <a:pt x="596" y="1535"/>
                    <a:pt x="577" y="1545"/>
                    <a:pt x="554" y="1560"/>
                  </a:cubicBezTo>
                  <a:lnTo>
                    <a:pt x="554" y="1560"/>
                  </a:lnTo>
                  <a:cubicBezTo>
                    <a:pt x="453" y="1628"/>
                    <a:pt x="369" y="1616"/>
                    <a:pt x="282" y="1534"/>
                  </a:cubicBezTo>
                  <a:close/>
                  <a:moveTo>
                    <a:pt x="608" y="331"/>
                  </a:moveTo>
                  <a:lnTo>
                    <a:pt x="608" y="331"/>
                  </a:lnTo>
                  <a:cubicBezTo>
                    <a:pt x="589" y="381"/>
                    <a:pt x="583" y="433"/>
                    <a:pt x="595" y="483"/>
                  </a:cubicBezTo>
                  <a:lnTo>
                    <a:pt x="595" y="483"/>
                  </a:lnTo>
                  <a:cubicBezTo>
                    <a:pt x="561" y="471"/>
                    <a:pt x="528" y="458"/>
                    <a:pt x="494" y="445"/>
                  </a:cubicBezTo>
                  <a:lnTo>
                    <a:pt x="494" y="445"/>
                  </a:lnTo>
                  <a:cubicBezTo>
                    <a:pt x="467" y="435"/>
                    <a:pt x="456" y="478"/>
                    <a:pt x="483" y="488"/>
                  </a:cubicBezTo>
                  <a:lnTo>
                    <a:pt x="483" y="488"/>
                  </a:lnTo>
                  <a:cubicBezTo>
                    <a:pt x="527" y="504"/>
                    <a:pt x="571" y="521"/>
                    <a:pt x="615" y="538"/>
                  </a:cubicBezTo>
                  <a:lnTo>
                    <a:pt x="615" y="538"/>
                  </a:lnTo>
                  <a:lnTo>
                    <a:pt x="615" y="538"/>
                  </a:lnTo>
                  <a:lnTo>
                    <a:pt x="615" y="538"/>
                  </a:lnTo>
                  <a:cubicBezTo>
                    <a:pt x="570" y="529"/>
                    <a:pt x="518" y="552"/>
                    <a:pt x="476" y="587"/>
                  </a:cubicBezTo>
                  <a:lnTo>
                    <a:pt x="476" y="587"/>
                  </a:lnTo>
                  <a:cubicBezTo>
                    <a:pt x="475" y="585"/>
                    <a:pt x="475" y="583"/>
                    <a:pt x="474" y="580"/>
                  </a:cubicBezTo>
                  <a:lnTo>
                    <a:pt x="474" y="580"/>
                  </a:lnTo>
                  <a:cubicBezTo>
                    <a:pt x="462" y="562"/>
                    <a:pt x="451" y="543"/>
                    <a:pt x="440" y="524"/>
                  </a:cubicBezTo>
                  <a:lnTo>
                    <a:pt x="440" y="524"/>
                  </a:lnTo>
                  <a:cubicBezTo>
                    <a:pt x="425" y="499"/>
                    <a:pt x="387" y="522"/>
                    <a:pt x="402" y="546"/>
                  </a:cubicBezTo>
                  <a:lnTo>
                    <a:pt x="402" y="546"/>
                  </a:lnTo>
                  <a:cubicBezTo>
                    <a:pt x="413" y="565"/>
                    <a:pt x="424" y="584"/>
                    <a:pt x="435" y="603"/>
                  </a:cubicBezTo>
                  <a:lnTo>
                    <a:pt x="435" y="603"/>
                  </a:lnTo>
                  <a:cubicBezTo>
                    <a:pt x="438" y="608"/>
                    <a:pt x="443" y="611"/>
                    <a:pt x="448" y="612"/>
                  </a:cubicBezTo>
                  <a:lnTo>
                    <a:pt x="448" y="612"/>
                  </a:lnTo>
                  <a:cubicBezTo>
                    <a:pt x="364" y="695"/>
                    <a:pt x="303" y="805"/>
                    <a:pt x="289" y="921"/>
                  </a:cubicBezTo>
                  <a:lnTo>
                    <a:pt x="289" y="921"/>
                  </a:lnTo>
                  <a:cubicBezTo>
                    <a:pt x="31" y="727"/>
                    <a:pt x="363" y="365"/>
                    <a:pt x="608" y="331"/>
                  </a:cubicBezTo>
                  <a:lnTo>
                    <a:pt x="729" y="255"/>
                  </a:lnTo>
                  <a:lnTo>
                    <a:pt x="729" y="255"/>
                  </a:lnTo>
                  <a:cubicBezTo>
                    <a:pt x="747" y="237"/>
                    <a:pt x="785" y="209"/>
                    <a:pt x="827" y="186"/>
                  </a:cubicBezTo>
                  <a:lnTo>
                    <a:pt x="827" y="186"/>
                  </a:lnTo>
                  <a:cubicBezTo>
                    <a:pt x="826" y="217"/>
                    <a:pt x="829" y="247"/>
                    <a:pt x="835" y="277"/>
                  </a:cubicBezTo>
                  <a:lnTo>
                    <a:pt x="835" y="277"/>
                  </a:lnTo>
                  <a:cubicBezTo>
                    <a:pt x="840" y="305"/>
                    <a:pt x="883" y="293"/>
                    <a:pt x="878" y="265"/>
                  </a:cubicBezTo>
                  <a:lnTo>
                    <a:pt x="878" y="265"/>
                  </a:lnTo>
                  <a:cubicBezTo>
                    <a:pt x="871" y="231"/>
                    <a:pt x="870" y="198"/>
                    <a:pt x="872" y="164"/>
                  </a:cubicBezTo>
                  <a:lnTo>
                    <a:pt x="872" y="164"/>
                  </a:lnTo>
                  <a:cubicBezTo>
                    <a:pt x="890" y="157"/>
                    <a:pt x="906" y="152"/>
                    <a:pt x="922" y="148"/>
                  </a:cubicBezTo>
                  <a:lnTo>
                    <a:pt x="922" y="148"/>
                  </a:lnTo>
                  <a:cubicBezTo>
                    <a:pt x="922" y="157"/>
                    <a:pt x="921" y="166"/>
                    <a:pt x="921" y="174"/>
                  </a:cubicBezTo>
                  <a:lnTo>
                    <a:pt x="921" y="174"/>
                  </a:lnTo>
                  <a:cubicBezTo>
                    <a:pt x="920" y="196"/>
                    <a:pt x="918" y="217"/>
                    <a:pt x="917" y="237"/>
                  </a:cubicBezTo>
                  <a:lnTo>
                    <a:pt x="917" y="237"/>
                  </a:lnTo>
                  <a:cubicBezTo>
                    <a:pt x="914" y="266"/>
                    <a:pt x="959" y="265"/>
                    <a:pt x="961" y="237"/>
                  </a:cubicBezTo>
                  <a:lnTo>
                    <a:pt x="961" y="237"/>
                  </a:lnTo>
                  <a:cubicBezTo>
                    <a:pt x="962" y="217"/>
                    <a:pt x="963" y="196"/>
                    <a:pt x="965" y="174"/>
                  </a:cubicBezTo>
                  <a:lnTo>
                    <a:pt x="965" y="174"/>
                  </a:lnTo>
                  <a:cubicBezTo>
                    <a:pt x="965" y="164"/>
                    <a:pt x="967" y="153"/>
                    <a:pt x="968" y="143"/>
                  </a:cubicBezTo>
                  <a:lnTo>
                    <a:pt x="968" y="143"/>
                  </a:lnTo>
                  <a:cubicBezTo>
                    <a:pt x="1010" y="143"/>
                    <a:pt x="1043" y="163"/>
                    <a:pt x="1053" y="217"/>
                  </a:cubicBezTo>
                  <a:lnTo>
                    <a:pt x="1053" y="217"/>
                  </a:lnTo>
                  <a:cubicBezTo>
                    <a:pt x="1015" y="245"/>
                    <a:pt x="983" y="282"/>
                    <a:pt x="964" y="328"/>
                  </a:cubicBezTo>
                  <a:lnTo>
                    <a:pt x="964" y="328"/>
                  </a:lnTo>
                  <a:cubicBezTo>
                    <a:pt x="864" y="360"/>
                    <a:pt x="740" y="423"/>
                    <a:pt x="675" y="510"/>
                  </a:cubicBezTo>
                  <a:lnTo>
                    <a:pt x="675" y="510"/>
                  </a:lnTo>
                  <a:cubicBezTo>
                    <a:pt x="631" y="427"/>
                    <a:pt x="664" y="326"/>
                    <a:pt x="729" y="255"/>
                  </a:cubicBezTo>
                  <a:lnTo>
                    <a:pt x="608" y="331"/>
                  </a:lnTo>
                  <a:close/>
                  <a:moveTo>
                    <a:pt x="1611" y="483"/>
                  </a:moveTo>
                  <a:lnTo>
                    <a:pt x="1611" y="483"/>
                  </a:lnTo>
                  <a:cubicBezTo>
                    <a:pt x="1571" y="479"/>
                    <a:pt x="1527" y="483"/>
                    <a:pt x="1478" y="494"/>
                  </a:cubicBezTo>
                  <a:lnTo>
                    <a:pt x="1478" y="494"/>
                  </a:lnTo>
                  <a:cubicBezTo>
                    <a:pt x="1473" y="496"/>
                    <a:pt x="1469" y="497"/>
                    <a:pt x="1466" y="500"/>
                  </a:cubicBezTo>
                  <a:lnTo>
                    <a:pt x="1466" y="500"/>
                  </a:lnTo>
                  <a:cubicBezTo>
                    <a:pt x="1465" y="497"/>
                    <a:pt x="1464" y="493"/>
                    <a:pt x="1462" y="490"/>
                  </a:cubicBezTo>
                  <a:lnTo>
                    <a:pt x="1462" y="490"/>
                  </a:lnTo>
                  <a:cubicBezTo>
                    <a:pt x="1506" y="469"/>
                    <a:pt x="1549" y="446"/>
                    <a:pt x="1590" y="419"/>
                  </a:cubicBezTo>
                  <a:lnTo>
                    <a:pt x="1590" y="419"/>
                  </a:lnTo>
                  <a:cubicBezTo>
                    <a:pt x="1613" y="403"/>
                    <a:pt x="1591" y="365"/>
                    <a:pt x="1567" y="381"/>
                  </a:cubicBezTo>
                  <a:lnTo>
                    <a:pt x="1567" y="381"/>
                  </a:lnTo>
                  <a:cubicBezTo>
                    <a:pt x="1535" y="402"/>
                    <a:pt x="1501" y="421"/>
                    <a:pt x="1466" y="439"/>
                  </a:cubicBezTo>
                  <a:lnTo>
                    <a:pt x="1466" y="439"/>
                  </a:lnTo>
                  <a:cubicBezTo>
                    <a:pt x="1496" y="410"/>
                    <a:pt x="1525" y="381"/>
                    <a:pt x="1555" y="352"/>
                  </a:cubicBezTo>
                  <a:lnTo>
                    <a:pt x="1555" y="352"/>
                  </a:lnTo>
                  <a:cubicBezTo>
                    <a:pt x="1575" y="332"/>
                    <a:pt x="1544" y="301"/>
                    <a:pt x="1523" y="321"/>
                  </a:cubicBezTo>
                  <a:lnTo>
                    <a:pt x="1523" y="321"/>
                  </a:lnTo>
                  <a:cubicBezTo>
                    <a:pt x="1493" y="351"/>
                    <a:pt x="1463" y="381"/>
                    <a:pt x="1432" y="410"/>
                  </a:cubicBezTo>
                  <a:lnTo>
                    <a:pt x="1432" y="410"/>
                  </a:lnTo>
                  <a:cubicBezTo>
                    <a:pt x="1427" y="415"/>
                    <a:pt x="1425" y="421"/>
                    <a:pt x="1426" y="426"/>
                  </a:cubicBezTo>
                  <a:lnTo>
                    <a:pt x="1426" y="426"/>
                  </a:lnTo>
                  <a:cubicBezTo>
                    <a:pt x="1415" y="412"/>
                    <a:pt x="1402" y="398"/>
                    <a:pt x="1388" y="386"/>
                  </a:cubicBezTo>
                  <a:lnTo>
                    <a:pt x="1388" y="386"/>
                  </a:lnTo>
                  <a:cubicBezTo>
                    <a:pt x="1392" y="383"/>
                    <a:pt x="1395" y="380"/>
                    <a:pt x="1397" y="375"/>
                  </a:cubicBezTo>
                  <a:lnTo>
                    <a:pt x="1397" y="375"/>
                  </a:lnTo>
                  <a:cubicBezTo>
                    <a:pt x="1402" y="358"/>
                    <a:pt x="1408" y="342"/>
                    <a:pt x="1414" y="326"/>
                  </a:cubicBezTo>
                  <a:lnTo>
                    <a:pt x="1414" y="326"/>
                  </a:lnTo>
                  <a:cubicBezTo>
                    <a:pt x="1423" y="299"/>
                    <a:pt x="1381" y="287"/>
                    <a:pt x="1371" y="314"/>
                  </a:cubicBezTo>
                  <a:lnTo>
                    <a:pt x="1371" y="314"/>
                  </a:lnTo>
                  <a:cubicBezTo>
                    <a:pt x="1366" y="330"/>
                    <a:pt x="1361" y="345"/>
                    <a:pt x="1355" y="361"/>
                  </a:cubicBezTo>
                  <a:lnTo>
                    <a:pt x="1355" y="361"/>
                  </a:lnTo>
                  <a:cubicBezTo>
                    <a:pt x="1259" y="300"/>
                    <a:pt x="1157" y="288"/>
                    <a:pt x="1051" y="307"/>
                  </a:cubicBezTo>
                  <a:lnTo>
                    <a:pt x="1051" y="307"/>
                  </a:lnTo>
                  <a:cubicBezTo>
                    <a:pt x="1205" y="105"/>
                    <a:pt x="1761" y="223"/>
                    <a:pt x="1611" y="483"/>
                  </a:cubicBezTo>
                  <a:close/>
                  <a:moveTo>
                    <a:pt x="1126" y="1704"/>
                  </a:moveTo>
                  <a:lnTo>
                    <a:pt x="1126" y="1704"/>
                  </a:lnTo>
                  <a:cubicBezTo>
                    <a:pt x="1159" y="1693"/>
                    <a:pt x="1204" y="1674"/>
                    <a:pt x="1251" y="1649"/>
                  </a:cubicBezTo>
                  <a:lnTo>
                    <a:pt x="1251" y="1649"/>
                  </a:lnTo>
                  <a:cubicBezTo>
                    <a:pt x="1254" y="1668"/>
                    <a:pt x="1264" y="1685"/>
                    <a:pt x="1282" y="1697"/>
                  </a:cubicBezTo>
                  <a:lnTo>
                    <a:pt x="1282" y="1697"/>
                  </a:lnTo>
                  <a:cubicBezTo>
                    <a:pt x="1306" y="1713"/>
                    <a:pt x="1328" y="1674"/>
                    <a:pt x="1304" y="1659"/>
                  </a:cubicBezTo>
                  <a:lnTo>
                    <a:pt x="1304" y="1659"/>
                  </a:lnTo>
                  <a:cubicBezTo>
                    <a:pt x="1296" y="1654"/>
                    <a:pt x="1293" y="1644"/>
                    <a:pt x="1294" y="1635"/>
                  </a:cubicBezTo>
                  <a:lnTo>
                    <a:pt x="1294" y="1635"/>
                  </a:lnTo>
                  <a:cubicBezTo>
                    <a:pt x="1294" y="1631"/>
                    <a:pt x="1294" y="1629"/>
                    <a:pt x="1294" y="1626"/>
                  </a:cubicBezTo>
                  <a:lnTo>
                    <a:pt x="1294" y="1626"/>
                  </a:lnTo>
                  <a:cubicBezTo>
                    <a:pt x="1339" y="1600"/>
                    <a:pt x="1384" y="1570"/>
                    <a:pt x="1423" y="1538"/>
                  </a:cubicBezTo>
                  <a:lnTo>
                    <a:pt x="1423" y="1538"/>
                  </a:lnTo>
                  <a:cubicBezTo>
                    <a:pt x="1424" y="1538"/>
                    <a:pt x="1425" y="1539"/>
                    <a:pt x="1426" y="1540"/>
                  </a:cubicBezTo>
                  <a:lnTo>
                    <a:pt x="1426" y="1540"/>
                  </a:lnTo>
                  <a:cubicBezTo>
                    <a:pt x="1430" y="1662"/>
                    <a:pt x="1302" y="1738"/>
                    <a:pt x="1192" y="1752"/>
                  </a:cubicBezTo>
                  <a:lnTo>
                    <a:pt x="1192" y="1752"/>
                  </a:lnTo>
                  <a:cubicBezTo>
                    <a:pt x="1137" y="1759"/>
                    <a:pt x="1082" y="1749"/>
                    <a:pt x="1032" y="1726"/>
                  </a:cubicBezTo>
                  <a:lnTo>
                    <a:pt x="1032" y="1726"/>
                  </a:lnTo>
                  <a:cubicBezTo>
                    <a:pt x="1062" y="1722"/>
                    <a:pt x="1093" y="1715"/>
                    <a:pt x="1126" y="1704"/>
                  </a:cubicBezTo>
                  <a:lnTo>
                    <a:pt x="896" y="827"/>
                  </a:lnTo>
                  <a:lnTo>
                    <a:pt x="896" y="827"/>
                  </a:lnTo>
                  <a:cubicBezTo>
                    <a:pt x="893" y="825"/>
                    <a:pt x="894" y="825"/>
                    <a:pt x="896" y="827"/>
                  </a:cubicBezTo>
                  <a:lnTo>
                    <a:pt x="1126" y="1704"/>
                  </a:lnTo>
                  <a:close/>
                  <a:moveTo>
                    <a:pt x="1015" y="990"/>
                  </a:moveTo>
                  <a:lnTo>
                    <a:pt x="1015" y="990"/>
                  </a:lnTo>
                  <a:cubicBezTo>
                    <a:pt x="1000" y="984"/>
                    <a:pt x="983" y="975"/>
                    <a:pt x="974" y="962"/>
                  </a:cubicBezTo>
                  <a:lnTo>
                    <a:pt x="974" y="962"/>
                  </a:lnTo>
                  <a:cubicBezTo>
                    <a:pt x="968" y="954"/>
                    <a:pt x="971" y="945"/>
                    <a:pt x="978" y="936"/>
                  </a:cubicBezTo>
                  <a:lnTo>
                    <a:pt x="978" y="936"/>
                  </a:lnTo>
                  <a:cubicBezTo>
                    <a:pt x="991" y="946"/>
                    <a:pt x="1003" y="956"/>
                    <a:pt x="1015" y="966"/>
                  </a:cubicBezTo>
                  <a:lnTo>
                    <a:pt x="1015" y="966"/>
                  </a:lnTo>
                  <a:cubicBezTo>
                    <a:pt x="1025" y="973"/>
                    <a:pt x="1037" y="975"/>
                    <a:pt x="1046" y="966"/>
                  </a:cubicBezTo>
                  <a:lnTo>
                    <a:pt x="1046" y="966"/>
                  </a:lnTo>
                  <a:cubicBezTo>
                    <a:pt x="1047" y="965"/>
                    <a:pt x="1047" y="964"/>
                    <a:pt x="1048" y="963"/>
                  </a:cubicBezTo>
                  <a:lnTo>
                    <a:pt x="1048" y="963"/>
                  </a:lnTo>
                  <a:cubicBezTo>
                    <a:pt x="1063" y="982"/>
                    <a:pt x="1097" y="962"/>
                    <a:pt x="1084" y="938"/>
                  </a:cubicBezTo>
                  <a:lnTo>
                    <a:pt x="1084" y="938"/>
                  </a:lnTo>
                  <a:cubicBezTo>
                    <a:pt x="1072" y="918"/>
                    <a:pt x="1061" y="898"/>
                    <a:pt x="1049" y="878"/>
                  </a:cubicBezTo>
                  <a:lnTo>
                    <a:pt x="1049" y="878"/>
                  </a:lnTo>
                  <a:cubicBezTo>
                    <a:pt x="1072" y="861"/>
                    <a:pt x="1093" y="845"/>
                    <a:pt x="1116" y="829"/>
                  </a:cubicBezTo>
                  <a:lnTo>
                    <a:pt x="1116" y="829"/>
                  </a:lnTo>
                  <a:cubicBezTo>
                    <a:pt x="1113" y="868"/>
                    <a:pt x="1109" y="906"/>
                    <a:pt x="1104" y="944"/>
                  </a:cubicBezTo>
                  <a:lnTo>
                    <a:pt x="1104" y="944"/>
                  </a:lnTo>
                  <a:cubicBezTo>
                    <a:pt x="1102" y="961"/>
                    <a:pt x="1100" y="1002"/>
                    <a:pt x="1074" y="1005"/>
                  </a:cubicBezTo>
                  <a:lnTo>
                    <a:pt x="1074" y="1005"/>
                  </a:lnTo>
                  <a:cubicBezTo>
                    <a:pt x="1055" y="1007"/>
                    <a:pt x="1033" y="997"/>
                    <a:pt x="1015" y="990"/>
                  </a:cubicBezTo>
                  <a:close/>
                  <a:moveTo>
                    <a:pt x="1018" y="911"/>
                  </a:moveTo>
                  <a:lnTo>
                    <a:pt x="1018" y="911"/>
                  </a:lnTo>
                  <a:cubicBezTo>
                    <a:pt x="1015" y="909"/>
                    <a:pt x="1013" y="907"/>
                    <a:pt x="1011" y="906"/>
                  </a:cubicBezTo>
                  <a:lnTo>
                    <a:pt x="1011" y="906"/>
                  </a:lnTo>
                  <a:cubicBezTo>
                    <a:pt x="1012" y="905"/>
                    <a:pt x="1013" y="904"/>
                    <a:pt x="1013" y="904"/>
                  </a:cubicBezTo>
                  <a:lnTo>
                    <a:pt x="1013" y="904"/>
                  </a:lnTo>
                  <a:cubicBezTo>
                    <a:pt x="1015" y="906"/>
                    <a:pt x="1016" y="909"/>
                    <a:pt x="1018" y="911"/>
                  </a:cubicBezTo>
                  <a:close/>
                  <a:moveTo>
                    <a:pt x="1088" y="690"/>
                  </a:moveTo>
                  <a:lnTo>
                    <a:pt x="1088" y="690"/>
                  </a:lnTo>
                  <a:cubicBezTo>
                    <a:pt x="1099" y="634"/>
                    <a:pt x="1234" y="656"/>
                    <a:pt x="1266" y="673"/>
                  </a:cubicBezTo>
                  <a:lnTo>
                    <a:pt x="1266" y="673"/>
                  </a:lnTo>
                  <a:cubicBezTo>
                    <a:pt x="1365" y="724"/>
                    <a:pt x="1254" y="830"/>
                    <a:pt x="1180" y="887"/>
                  </a:cubicBezTo>
                  <a:lnTo>
                    <a:pt x="1180" y="887"/>
                  </a:lnTo>
                  <a:cubicBezTo>
                    <a:pt x="1182" y="857"/>
                    <a:pt x="1183" y="828"/>
                    <a:pt x="1184" y="802"/>
                  </a:cubicBezTo>
                  <a:lnTo>
                    <a:pt x="1184" y="802"/>
                  </a:lnTo>
                  <a:cubicBezTo>
                    <a:pt x="1184" y="794"/>
                    <a:pt x="1182" y="788"/>
                    <a:pt x="1179" y="783"/>
                  </a:cubicBezTo>
                  <a:lnTo>
                    <a:pt x="1179" y="783"/>
                  </a:lnTo>
                  <a:cubicBezTo>
                    <a:pt x="1188" y="761"/>
                    <a:pt x="1198" y="739"/>
                    <a:pt x="1208" y="717"/>
                  </a:cubicBezTo>
                  <a:lnTo>
                    <a:pt x="1208" y="717"/>
                  </a:lnTo>
                  <a:cubicBezTo>
                    <a:pt x="1219" y="691"/>
                    <a:pt x="1181" y="668"/>
                    <a:pt x="1170" y="694"/>
                  </a:cubicBezTo>
                  <a:lnTo>
                    <a:pt x="1170" y="694"/>
                  </a:lnTo>
                  <a:cubicBezTo>
                    <a:pt x="1162" y="712"/>
                    <a:pt x="1154" y="730"/>
                    <a:pt x="1146" y="748"/>
                  </a:cubicBezTo>
                  <a:lnTo>
                    <a:pt x="1146" y="748"/>
                  </a:lnTo>
                  <a:cubicBezTo>
                    <a:pt x="1137" y="741"/>
                    <a:pt x="1125" y="740"/>
                    <a:pt x="1113" y="749"/>
                  </a:cubicBezTo>
                  <a:lnTo>
                    <a:pt x="1113" y="749"/>
                  </a:lnTo>
                  <a:cubicBezTo>
                    <a:pt x="1099" y="759"/>
                    <a:pt x="1084" y="769"/>
                    <a:pt x="1071" y="780"/>
                  </a:cubicBezTo>
                  <a:lnTo>
                    <a:pt x="1071" y="780"/>
                  </a:lnTo>
                  <a:cubicBezTo>
                    <a:pt x="1076" y="750"/>
                    <a:pt x="1082" y="720"/>
                    <a:pt x="1088" y="690"/>
                  </a:cubicBezTo>
                  <a:close/>
                  <a:moveTo>
                    <a:pt x="809" y="1149"/>
                  </a:moveTo>
                  <a:lnTo>
                    <a:pt x="809" y="1149"/>
                  </a:lnTo>
                  <a:cubicBezTo>
                    <a:pt x="749" y="1070"/>
                    <a:pt x="696" y="959"/>
                    <a:pt x="747" y="865"/>
                  </a:cubicBezTo>
                  <a:lnTo>
                    <a:pt x="747" y="865"/>
                  </a:lnTo>
                  <a:cubicBezTo>
                    <a:pt x="795" y="777"/>
                    <a:pt x="916" y="736"/>
                    <a:pt x="1011" y="717"/>
                  </a:cubicBezTo>
                  <a:lnTo>
                    <a:pt x="1011" y="717"/>
                  </a:lnTo>
                  <a:cubicBezTo>
                    <a:pt x="1005" y="749"/>
                    <a:pt x="1002" y="784"/>
                    <a:pt x="997" y="811"/>
                  </a:cubicBezTo>
                  <a:lnTo>
                    <a:pt x="997" y="811"/>
                  </a:lnTo>
                  <a:cubicBezTo>
                    <a:pt x="995" y="819"/>
                    <a:pt x="997" y="826"/>
                    <a:pt x="999" y="832"/>
                  </a:cubicBezTo>
                  <a:lnTo>
                    <a:pt x="999" y="832"/>
                  </a:lnTo>
                  <a:cubicBezTo>
                    <a:pt x="985" y="843"/>
                    <a:pt x="968" y="854"/>
                    <a:pt x="953" y="866"/>
                  </a:cubicBezTo>
                  <a:lnTo>
                    <a:pt x="953" y="866"/>
                  </a:lnTo>
                  <a:cubicBezTo>
                    <a:pt x="951" y="865"/>
                    <a:pt x="948" y="863"/>
                    <a:pt x="946" y="862"/>
                  </a:cubicBezTo>
                  <a:lnTo>
                    <a:pt x="946" y="862"/>
                  </a:lnTo>
                  <a:cubicBezTo>
                    <a:pt x="938" y="857"/>
                    <a:pt x="930" y="851"/>
                    <a:pt x="921" y="846"/>
                  </a:cubicBezTo>
                  <a:lnTo>
                    <a:pt x="921" y="846"/>
                  </a:lnTo>
                  <a:cubicBezTo>
                    <a:pt x="914" y="841"/>
                    <a:pt x="908" y="836"/>
                    <a:pt x="901" y="831"/>
                  </a:cubicBezTo>
                  <a:lnTo>
                    <a:pt x="901" y="831"/>
                  </a:lnTo>
                  <a:cubicBezTo>
                    <a:pt x="900" y="829"/>
                    <a:pt x="897" y="826"/>
                    <a:pt x="894" y="825"/>
                  </a:cubicBezTo>
                  <a:lnTo>
                    <a:pt x="894" y="825"/>
                  </a:lnTo>
                  <a:cubicBezTo>
                    <a:pt x="889" y="821"/>
                    <a:pt x="884" y="819"/>
                    <a:pt x="877" y="818"/>
                  </a:cubicBezTo>
                  <a:lnTo>
                    <a:pt x="877" y="818"/>
                  </a:lnTo>
                  <a:cubicBezTo>
                    <a:pt x="862" y="817"/>
                    <a:pt x="854" y="833"/>
                    <a:pt x="856" y="846"/>
                  </a:cubicBezTo>
                  <a:lnTo>
                    <a:pt x="856" y="846"/>
                  </a:lnTo>
                  <a:cubicBezTo>
                    <a:pt x="858" y="861"/>
                    <a:pt x="883" y="873"/>
                    <a:pt x="894" y="880"/>
                  </a:cubicBezTo>
                  <a:lnTo>
                    <a:pt x="894" y="880"/>
                  </a:lnTo>
                  <a:cubicBezTo>
                    <a:pt x="904" y="887"/>
                    <a:pt x="913" y="894"/>
                    <a:pt x="922" y="900"/>
                  </a:cubicBezTo>
                  <a:lnTo>
                    <a:pt x="922" y="900"/>
                  </a:lnTo>
                  <a:cubicBezTo>
                    <a:pt x="922" y="900"/>
                    <a:pt x="922" y="901"/>
                    <a:pt x="921" y="902"/>
                  </a:cubicBezTo>
                  <a:lnTo>
                    <a:pt x="921" y="902"/>
                  </a:lnTo>
                  <a:cubicBezTo>
                    <a:pt x="896" y="947"/>
                    <a:pt x="906" y="989"/>
                    <a:pt x="939" y="1019"/>
                  </a:cubicBezTo>
                  <a:lnTo>
                    <a:pt x="939" y="1019"/>
                  </a:lnTo>
                  <a:cubicBezTo>
                    <a:pt x="910" y="1046"/>
                    <a:pt x="881" y="1072"/>
                    <a:pt x="852" y="1099"/>
                  </a:cubicBezTo>
                  <a:lnTo>
                    <a:pt x="852" y="1099"/>
                  </a:lnTo>
                  <a:cubicBezTo>
                    <a:pt x="831" y="1118"/>
                    <a:pt x="862" y="1150"/>
                    <a:pt x="883" y="1131"/>
                  </a:cubicBezTo>
                  <a:lnTo>
                    <a:pt x="883" y="1131"/>
                  </a:lnTo>
                  <a:cubicBezTo>
                    <a:pt x="907" y="1109"/>
                    <a:pt x="931" y="1087"/>
                    <a:pt x="954" y="1065"/>
                  </a:cubicBezTo>
                  <a:lnTo>
                    <a:pt x="954" y="1065"/>
                  </a:lnTo>
                  <a:cubicBezTo>
                    <a:pt x="940" y="1091"/>
                    <a:pt x="925" y="1116"/>
                    <a:pt x="911" y="1142"/>
                  </a:cubicBezTo>
                  <a:lnTo>
                    <a:pt x="911" y="1142"/>
                  </a:lnTo>
                  <a:cubicBezTo>
                    <a:pt x="897" y="1167"/>
                    <a:pt x="935" y="1189"/>
                    <a:pt x="949" y="1165"/>
                  </a:cubicBezTo>
                  <a:lnTo>
                    <a:pt x="949" y="1165"/>
                  </a:lnTo>
                  <a:cubicBezTo>
                    <a:pt x="966" y="1135"/>
                    <a:pt x="982" y="1105"/>
                    <a:pt x="999" y="1075"/>
                  </a:cubicBezTo>
                  <a:lnTo>
                    <a:pt x="999" y="1075"/>
                  </a:lnTo>
                  <a:cubicBezTo>
                    <a:pt x="1000" y="1107"/>
                    <a:pt x="1000" y="1140"/>
                    <a:pt x="1001" y="1171"/>
                  </a:cubicBezTo>
                  <a:lnTo>
                    <a:pt x="1001" y="1171"/>
                  </a:lnTo>
                  <a:cubicBezTo>
                    <a:pt x="1001" y="1200"/>
                    <a:pt x="1045" y="1200"/>
                    <a:pt x="1045" y="1171"/>
                  </a:cubicBezTo>
                  <a:lnTo>
                    <a:pt x="1045" y="1171"/>
                  </a:lnTo>
                  <a:cubicBezTo>
                    <a:pt x="1045" y="1137"/>
                    <a:pt x="1044" y="1103"/>
                    <a:pt x="1043" y="1069"/>
                  </a:cubicBezTo>
                  <a:lnTo>
                    <a:pt x="1043" y="1069"/>
                  </a:lnTo>
                  <a:cubicBezTo>
                    <a:pt x="1079" y="1076"/>
                    <a:pt x="1115" y="1073"/>
                    <a:pt x="1136" y="1047"/>
                  </a:cubicBezTo>
                  <a:lnTo>
                    <a:pt x="1136" y="1047"/>
                  </a:lnTo>
                  <a:cubicBezTo>
                    <a:pt x="1151" y="1027"/>
                    <a:pt x="1161" y="1002"/>
                    <a:pt x="1168" y="976"/>
                  </a:cubicBezTo>
                  <a:lnTo>
                    <a:pt x="1168" y="976"/>
                  </a:lnTo>
                  <a:cubicBezTo>
                    <a:pt x="1169" y="975"/>
                    <a:pt x="1169" y="975"/>
                    <a:pt x="1170" y="974"/>
                  </a:cubicBezTo>
                  <a:lnTo>
                    <a:pt x="1170" y="974"/>
                  </a:lnTo>
                  <a:cubicBezTo>
                    <a:pt x="1197" y="958"/>
                    <a:pt x="1228" y="936"/>
                    <a:pt x="1257" y="910"/>
                  </a:cubicBezTo>
                  <a:lnTo>
                    <a:pt x="1257" y="910"/>
                  </a:lnTo>
                  <a:cubicBezTo>
                    <a:pt x="1257" y="981"/>
                    <a:pt x="1235" y="1046"/>
                    <a:pt x="1195" y="1110"/>
                  </a:cubicBezTo>
                  <a:lnTo>
                    <a:pt x="1195" y="1110"/>
                  </a:lnTo>
                  <a:cubicBezTo>
                    <a:pt x="1110" y="1243"/>
                    <a:pt x="911" y="1287"/>
                    <a:pt x="809" y="1149"/>
                  </a:cubicBezTo>
                  <a:close/>
                  <a:moveTo>
                    <a:pt x="1400" y="1237"/>
                  </a:moveTo>
                  <a:lnTo>
                    <a:pt x="1400" y="1237"/>
                  </a:lnTo>
                  <a:cubicBezTo>
                    <a:pt x="1369" y="1298"/>
                    <a:pt x="1324" y="1349"/>
                    <a:pt x="1275" y="1396"/>
                  </a:cubicBezTo>
                  <a:lnTo>
                    <a:pt x="1275" y="1396"/>
                  </a:lnTo>
                  <a:cubicBezTo>
                    <a:pt x="1245" y="1423"/>
                    <a:pt x="1213" y="1444"/>
                    <a:pt x="1179" y="1463"/>
                  </a:cubicBezTo>
                  <a:lnTo>
                    <a:pt x="1179" y="1463"/>
                  </a:lnTo>
                  <a:cubicBezTo>
                    <a:pt x="1071" y="1526"/>
                    <a:pt x="1049" y="1361"/>
                    <a:pt x="1042" y="1294"/>
                  </a:cubicBezTo>
                  <a:lnTo>
                    <a:pt x="1042" y="1294"/>
                  </a:lnTo>
                  <a:cubicBezTo>
                    <a:pt x="1094" y="1280"/>
                    <a:pt x="1144" y="1255"/>
                    <a:pt x="1180" y="1222"/>
                  </a:cubicBezTo>
                  <a:lnTo>
                    <a:pt x="1180" y="1222"/>
                  </a:lnTo>
                  <a:cubicBezTo>
                    <a:pt x="1189" y="1214"/>
                    <a:pt x="1197" y="1206"/>
                    <a:pt x="1205" y="1198"/>
                  </a:cubicBezTo>
                  <a:lnTo>
                    <a:pt x="1205" y="1198"/>
                  </a:lnTo>
                  <a:cubicBezTo>
                    <a:pt x="1212" y="1221"/>
                    <a:pt x="1218" y="1243"/>
                    <a:pt x="1224" y="1267"/>
                  </a:cubicBezTo>
                  <a:lnTo>
                    <a:pt x="1224" y="1267"/>
                  </a:lnTo>
                  <a:cubicBezTo>
                    <a:pt x="1232" y="1294"/>
                    <a:pt x="1274" y="1282"/>
                    <a:pt x="1267" y="1255"/>
                  </a:cubicBezTo>
                  <a:lnTo>
                    <a:pt x="1267" y="1255"/>
                  </a:lnTo>
                  <a:cubicBezTo>
                    <a:pt x="1260" y="1228"/>
                    <a:pt x="1252" y="1201"/>
                    <a:pt x="1245" y="1175"/>
                  </a:cubicBezTo>
                  <a:lnTo>
                    <a:pt x="1245" y="1175"/>
                  </a:lnTo>
                  <a:cubicBezTo>
                    <a:pt x="1243" y="1169"/>
                    <a:pt x="1240" y="1165"/>
                    <a:pt x="1236" y="1162"/>
                  </a:cubicBezTo>
                  <a:lnTo>
                    <a:pt x="1236" y="1162"/>
                  </a:lnTo>
                  <a:cubicBezTo>
                    <a:pt x="1237" y="1162"/>
                    <a:pt x="1237" y="1162"/>
                    <a:pt x="1237" y="1161"/>
                  </a:cubicBezTo>
                  <a:lnTo>
                    <a:pt x="1237" y="1161"/>
                  </a:lnTo>
                  <a:lnTo>
                    <a:pt x="1237" y="1161"/>
                  </a:lnTo>
                  <a:lnTo>
                    <a:pt x="1237" y="1161"/>
                  </a:lnTo>
                  <a:cubicBezTo>
                    <a:pt x="1253" y="1179"/>
                    <a:pt x="1268" y="1196"/>
                    <a:pt x="1283" y="1213"/>
                  </a:cubicBezTo>
                  <a:lnTo>
                    <a:pt x="1283" y="1213"/>
                  </a:lnTo>
                  <a:cubicBezTo>
                    <a:pt x="1303" y="1234"/>
                    <a:pt x="1334" y="1203"/>
                    <a:pt x="1315" y="1182"/>
                  </a:cubicBezTo>
                  <a:lnTo>
                    <a:pt x="1315" y="1182"/>
                  </a:lnTo>
                  <a:cubicBezTo>
                    <a:pt x="1299" y="1165"/>
                    <a:pt x="1284" y="1147"/>
                    <a:pt x="1268" y="1130"/>
                  </a:cubicBezTo>
                  <a:lnTo>
                    <a:pt x="1268" y="1130"/>
                  </a:lnTo>
                  <a:cubicBezTo>
                    <a:pt x="1267" y="1128"/>
                    <a:pt x="1264" y="1126"/>
                    <a:pt x="1262" y="1125"/>
                  </a:cubicBezTo>
                  <a:lnTo>
                    <a:pt x="1262" y="1125"/>
                  </a:lnTo>
                  <a:cubicBezTo>
                    <a:pt x="1271" y="1111"/>
                    <a:pt x="1279" y="1095"/>
                    <a:pt x="1286" y="1080"/>
                  </a:cubicBezTo>
                  <a:lnTo>
                    <a:pt x="1286" y="1080"/>
                  </a:lnTo>
                  <a:cubicBezTo>
                    <a:pt x="1311" y="1091"/>
                    <a:pt x="1338" y="1097"/>
                    <a:pt x="1366" y="1095"/>
                  </a:cubicBezTo>
                  <a:lnTo>
                    <a:pt x="1366" y="1095"/>
                  </a:lnTo>
                  <a:cubicBezTo>
                    <a:pt x="1395" y="1093"/>
                    <a:pt x="1395" y="1049"/>
                    <a:pt x="1366" y="1051"/>
                  </a:cubicBezTo>
                  <a:lnTo>
                    <a:pt x="1366" y="1051"/>
                  </a:lnTo>
                  <a:cubicBezTo>
                    <a:pt x="1344" y="1052"/>
                    <a:pt x="1323" y="1048"/>
                    <a:pt x="1303" y="1038"/>
                  </a:cubicBezTo>
                  <a:lnTo>
                    <a:pt x="1303" y="1038"/>
                  </a:lnTo>
                  <a:cubicBezTo>
                    <a:pt x="1322" y="979"/>
                    <a:pt x="1328" y="914"/>
                    <a:pt x="1319" y="847"/>
                  </a:cubicBezTo>
                  <a:lnTo>
                    <a:pt x="1319" y="847"/>
                  </a:lnTo>
                  <a:cubicBezTo>
                    <a:pt x="1343" y="816"/>
                    <a:pt x="1361" y="784"/>
                    <a:pt x="1367" y="750"/>
                  </a:cubicBezTo>
                  <a:lnTo>
                    <a:pt x="1367" y="750"/>
                  </a:lnTo>
                  <a:cubicBezTo>
                    <a:pt x="1413" y="739"/>
                    <a:pt x="1442" y="752"/>
                    <a:pt x="1461" y="777"/>
                  </a:cubicBezTo>
                  <a:lnTo>
                    <a:pt x="1461" y="777"/>
                  </a:lnTo>
                  <a:cubicBezTo>
                    <a:pt x="1445" y="785"/>
                    <a:pt x="1426" y="792"/>
                    <a:pt x="1407" y="793"/>
                  </a:cubicBezTo>
                  <a:lnTo>
                    <a:pt x="1407" y="793"/>
                  </a:lnTo>
                  <a:cubicBezTo>
                    <a:pt x="1379" y="796"/>
                    <a:pt x="1379" y="841"/>
                    <a:pt x="1407" y="838"/>
                  </a:cubicBezTo>
                  <a:lnTo>
                    <a:pt x="1407" y="838"/>
                  </a:lnTo>
                  <a:cubicBezTo>
                    <a:pt x="1434" y="835"/>
                    <a:pt x="1457" y="828"/>
                    <a:pt x="1480" y="817"/>
                  </a:cubicBezTo>
                  <a:lnTo>
                    <a:pt x="1480" y="817"/>
                  </a:lnTo>
                  <a:cubicBezTo>
                    <a:pt x="1502" y="894"/>
                    <a:pt x="1479" y="1010"/>
                    <a:pt x="1472" y="1044"/>
                  </a:cubicBezTo>
                  <a:lnTo>
                    <a:pt x="1472" y="1044"/>
                  </a:lnTo>
                  <a:cubicBezTo>
                    <a:pt x="1459" y="1112"/>
                    <a:pt x="1431" y="1176"/>
                    <a:pt x="1400" y="1237"/>
                  </a:cubicBezTo>
                  <a:close/>
                  <a:moveTo>
                    <a:pt x="1439" y="445"/>
                  </a:moveTo>
                  <a:lnTo>
                    <a:pt x="1439" y="445"/>
                  </a:lnTo>
                  <a:cubicBezTo>
                    <a:pt x="1442" y="447"/>
                    <a:pt x="1445" y="447"/>
                    <a:pt x="1449" y="447"/>
                  </a:cubicBezTo>
                  <a:lnTo>
                    <a:pt x="1449" y="447"/>
                  </a:lnTo>
                  <a:cubicBezTo>
                    <a:pt x="1446" y="449"/>
                    <a:pt x="1445" y="450"/>
                    <a:pt x="1442" y="451"/>
                  </a:cubicBezTo>
                  <a:lnTo>
                    <a:pt x="1442" y="451"/>
                  </a:lnTo>
                  <a:cubicBezTo>
                    <a:pt x="1441" y="449"/>
                    <a:pt x="1440" y="447"/>
                    <a:pt x="1439" y="445"/>
                  </a:cubicBezTo>
                  <a:close/>
                  <a:moveTo>
                    <a:pt x="1122" y="363"/>
                  </a:moveTo>
                  <a:lnTo>
                    <a:pt x="1122" y="363"/>
                  </a:lnTo>
                  <a:cubicBezTo>
                    <a:pt x="1333" y="342"/>
                    <a:pt x="1414" y="510"/>
                    <a:pt x="1441" y="681"/>
                  </a:cubicBezTo>
                  <a:lnTo>
                    <a:pt x="1441" y="681"/>
                  </a:lnTo>
                  <a:cubicBezTo>
                    <a:pt x="1418" y="677"/>
                    <a:pt x="1392" y="677"/>
                    <a:pt x="1360" y="684"/>
                  </a:cubicBezTo>
                  <a:lnTo>
                    <a:pt x="1360" y="684"/>
                  </a:lnTo>
                  <a:cubicBezTo>
                    <a:pt x="1353" y="665"/>
                    <a:pt x="1339" y="647"/>
                    <a:pt x="1320" y="630"/>
                  </a:cubicBezTo>
                  <a:lnTo>
                    <a:pt x="1320" y="630"/>
                  </a:lnTo>
                  <a:cubicBezTo>
                    <a:pt x="1265" y="582"/>
                    <a:pt x="1189" y="587"/>
                    <a:pt x="1120" y="597"/>
                  </a:cubicBezTo>
                  <a:lnTo>
                    <a:pt x="1120" y="597"/>
                  </a:lnTo>
                  <a:cubicBezTo>
                    <a:pt x="1123" y="576"/>
                    <a:pt x="1126" y="554"/>
                    <a:pt x="1128" y="533"/>
                  </a:cubicBezTo>
                  <a:lnTo>
                    <a:pt x="1128" y="533"/>
                  </a:lnTo>
                  <a:cubicBezTo>
                    <a:pt x="1129" y="520"/>
                    <a:pt x="1117" y="510"/>
                    <a:pt x="1106" y="510"/>
                  </a:cubicBezTo>
                  <a:lnTo>
                    <a:pt x="1106" y="510"/>
                  </a:lnTo>
                  <a:cubicBezTo>
                    <a:pt x="1093" y="510"/>
                    <a:pt x="1085" y="520"/>
                    <a:pt x="1083" y="533"/>
                  </a:cubicBezTo>
                  <a:lnTo>
                    <a:pt x="1083" y="533"/>
                  </a:lnTo>
                  <a:cubicBezTo>
                    <a:pt x="1081" y="557"/>
                    <a:pt x="1078" y="582"/>
                    <a:pt x="1075" y="606"/>
                  </a:cubicBezTo>
                  <a:lnTo>
                    <a:pt x="1075" y="606"/>
                  </a:lnTo>
                  <a:cubicBezTo>
                    <a:pt x="1075" y="607"/>
                    <a:pt x="1076" y="607"/>
                    <a:pt x="1076" y="608"/>
                  </a:cubicBezTo>
                  <a:lnTo>
                    <a:pt x="1076" y="608"/>
                  </a:lnTo>
                  <a:cubicBezTo>
                    <a:pt x="1065" y="612"/>
                    <a:pt x="1057" y="618"/>
                    <a:pt x="1049" y="625"/>
                  </a:cubicBezTo>
                  <a:lnTo>
                    <a:pt x="1049" y="625"/>
                  </a:lnTo>
                  <a:cubicBezTo>
                    <a:pt x="1036" y="580"/>
                    <a:pt x="1025" y="533"/>
                    <a:pt x="1015" y="487"/>
                  </a:cubicBezTo>
                  <a:lnTo>
                    <a:pt x="1015" y="487"/>
                  </a:lnTo>
                  <a:cubicBezTo>
                    <a:pt x="1012" y="471"/>
                    <a:pt x="988" y="464"/>
                    <a:pt x="978" y="477"/>
                  </a:cubicBezTo>
                  <a:lnTo>
                    <a:pt x="978" y="477"/>
                  </a:lnTo>
                  <a:cubicBezTo>
                    <a:pt x="973" y="482"/>
                    <a:pt x="969" y="487"/>
                    <a:pt x="965" y="492"/>
                  </a:cubicBezTo>
                  <a:lnTo>
                    <a:pt x="965" y="492"/>
                  </a:lnTo>
                  <a:cubicBezTo>
                    <a:pt x="952" y="508"/>
                    <a:pt x="965" y="528"/>
                    <a:pt x="979" y="530"/>
                  </a:cubicBezTo>
                  <a:lnTo>
                    <a:pt x="979" y="530"/>
                  </a:lnTo>
                  <a:cubicBezTo>
                    <a:pt x="989" y="570"/>
                    <a:pt x="999" y="610"/>
                    <a:pt x="1010" y="649"/>
                  </a:cubicBezTo>
                  <a:lnTo>
                    <a:pt x="1010" y="649"/>
                  </a:lnTo>
                  <a:cubicBezTo>
                    <a:pt x="1005" y="650"/>
                    <a:pt x="1001" y="651"/>
                    <a:pt x="995" y="652"/>
                  </a:cubicBezTo>
                  <a:lnTo>
                    <a:pt x="995" y="652"/>
                  </a:lnTo>
                  <a:cubicBezTo>
                    <a:pt x="995" y="648"/>
                    <a:pt x="993" y="643"/>
                    <a:pt x="989" y="639"/>
                  </a:cubicBezTo>
                  <a:lnTo>
                    <a:pt x="989" y="639"/>
                  </a:lnTo>
                  <a:cubicBezTo>
                    <a:pt x="963" y="617"/>
                    <a:pt x="943" y="591"/>
                    <a:pt x="927" y="562"/>
                  </a:cubicBezTo>
                  <a:lnTo>
                    <a:pt x="927" y="562"/>
                  </a:lnTo>
                  <a:cubicBezTo>
                    <a:pt x="913" y="537"/>
                    <a:pt x="875" y="560"/>
                    <a:pt x="888" y="584"/>
                  </a:cubicBezTo>
                  <a:lnTo>
                    <a:pt x="888" y="584"/>
                  </a:lnTo>
                  <a:cubicBezTo>
                    <a:pt x="905" y="614"/>
                    <a:pt x="925" y="640"/>
                    <a:pt x="950" y="663"/>
                  </a:cubicBezTo>
                  <a:lnTo>
                    <a:pt x="950" y="663"/>
                  </a:lnTo>
                  <a:cubicBezTo>
                    <a:pt x="908" y="674"/>
                    <a:pt x="864" y="690"/>
                    <a:pt x="824" y="711"/>
                  </a:cubicBezTo>
                  <a:lnTo>
                    <a:pt x="824" y="711"/>
                  </a:lnTo>
                  <a:cubicBezTo>
                    <a:pt x="821" y="708"/>
                    <a:pt x="819" y="705"/>
                    <a:pt x="815" y="702"/>
                  </a:cubicBezTo>
                  <a:lnTo>
                    <a:pt x="815" y="702"/>
                  </a:lnTo>
                  <a:cubicBezTo>
                    <a:pt x="573" y="528"/>
                    <a:pt x="995" y="375"/>
                    <a:pt x="1122" y="363"/>
                  </a:cubicBezTo>
                  <a:close/>
                  <a:moveTo>
                    <a:pt x="458" y="1246"/>
                  </a:moveTo>
                  <a:lnTo>
                    <a:pt x="458" y="1246"/>
                  </a:lnTo>
                  <a:cubicBezTo>
                    <a:pt x="404" y="1197"/>
                    <a:pt x="381" y="1113"/>
                    <a:pt x="362" y="1046"/>
                  </a:cubicBezTo>
                  <a:lnTo>
                    <a:pt x="362" y="1046"/>
                  </a:lnTo>
                  <a:cubicBezTo>
                    <a:pt x="358" y="1031"/>
                    <a:pt x="356" y="1015"/>
                    <a:pt x="353" y="1001"/>
                  </a:cubicBezTo>
                  <a:lnTo>
                    <a:pt x="353" y="1001"/>
                  </a:lnTo>
                  <a:cubicBezTo>
                    <a:pt x="404" y="1004"/>
                    <a:pt x="454" y="1002"/>
                    <a:pt x="504" y="994"/>
                  </a:cubicBezTo>
                  <a:lnTo>
                    <a:pt x="504" y="994"/>
                  </a:lnTo>
                  <a:cubicBezTo>
                    <a:pt x="532" y="990"/>
                    <a:pt x="520" y="947"/>
                    <a:pt x="492" y="951"/>
                  </a:cubicBezTo>
                  <a:lnTo>
                    <a:pt x="492" y="951"/>
                  </a:lnTo>
                  <a:cubicBezTo>
                    <a:pt x="445" y="959"/>
                    <a:pt x="399" y="960"/>
                    <a:pt x="352" y="956"/>
                  </a:cubicBezTo>
                  <a:lnTo>
                    <a:pt x="352" y="956"/>
                  </a:lnTo>
                  <a:cubicBezTo>
                    <a:pt x="352" y="940"/>
                    <a:pt x="354" y="924"/>
                    <a:pt x="357" y="909"/>
                  </a:cubicBezTo>
                  <a:lnTo>
                    <a:pt x="357" y="909"/>
                  </a:lnTo>
                  <a:cubicBezTo>
                    <a:pt x="373" y="911"/>
                    <a:pt x="393" y="908"/>
                    <a:pt x="407" y="906"/>
                  </a:cubicBezTo>
                  <a:lnTo>
                    <a:pt x="407" y="906"/>
                  </a:lnTo>
                  <a:cubicBezTo>
                    <a:pt x="433" y="901"/>
                    <a:pt x="455" y="893"/>
                    <a:pt x="478" y="882"/>
                  </a:cubicBezTo>
                  <a:lnTo>
                    <a:pt x="478" y="882"/>
                  </a:lnTo>
                  <a:cubicBezTo>
                    <a:pt x="504" y="870"/>
                    <a:pt x="481" y="832"/>
                    <a:pt x="455" y="844"/>
                  </a:cubicBezTo>
                  <a:lnTo>
                    <a:pt x="455" y="844"/>
                  </a:lnTo>
                  <a:cubicBezTo>
                    <a:pt x="439" y="852"/>
                    <a:pt x="422" y="858"/>
                    <a:pt x="404" y="861"/>
                  </a:cubicBezTo>
                  <a:lnTo>
                    <a:pt x="404" y="861"/>
                  </a:lnTo>
                  <a:cubicBezTo>
                    <a:pt x="395" y="863"/>
                    <a:pt x="386" y="864"/>
                    <a:pt x="376" y="864"/>
                  </a:cubicBezTo>
                  <a:lnTo>
                    <a:pt x="376" y="864"/>
                  </a:lnTo>
                  <a:cubicBezTo>
                    <a:pt x="376" y="864"/>
                    <a:pt x="374" y="864"/>
                    <a:pt x="372" y="864"/>
                  </a:cubicBezTo>
                  <a:lnTo>
                    <a:pt x="372" y="864"/>
                  </a:lnTo>
                  <a:cubicBezTo>
                    <a:pt x="372" y="862"/>
                    <a:pt x="371" y="860"/>
                    <a:pt x="371" y="859"/>
                  </a:cubicBezTo>
                  <a:lnTo>
                    <a:pt x="371" y="859"/>
                  </a:lnTo>
                  <a:cubicBezTo>
                    <a:pt x="381" y="829"/>
                    <a:pt x="396" y="799"/>
                    <a:pt x="413" y="770"/>
                  </a:cubicBezTo>
                  <a:lnTo>
                    <a:pt x="413" y="770"/>
                  </a:lnTo>
                  <a:cubicBezTo>
                    <a:pt x="419" y="760"/>
                    <a:pt x="461" y="697"/>
                    <a:pt x="508" y="651"/>
                  </a:cubicBezTo>
                  <a:lnTo>
                    <a:pt x="508" y="651"/>
                  </a:lnTo>
                  <a:cubicBezTo>
                    <a:pt x="527" y="683"/>
                    <a:pt x="542" y="715"/>
                    <a:pt x="551" y="751"/>
                  </a:cubicBezTo>
                  <a:lnTo>
                    <a:pt x="551" y="751"/>
                  </a:lnTo>
                  <a:cubicBezTo>
                    <a:pt x="558" y="779"/>
                    <a:pt x="601" y="767"/>
                    <a:pt x="594" y="739"/>
                  </a:cubicBezTo>
                  <a:lnTo>
                    <a:pt x="594" y="739"/>
                  </a:lnTo>
                  <a:cubicBezTo>
                    <a:pt x="583" y="698"/>
                    <a:pt x="565" y="659"/>
                    <a:pt x="542" y="623"/>
                  </a:cubicBezTo>
                  <a:lnTo>
                    <a:pt x="542" y="623"/>
                  </a:lnTo>
                  <a:cubicBezTo>
                    <a:pt x="571" y="603"/>
                    <a:pt x="599" y="595"/>
                    <a:pt x="619" y="618"/>
                  </a:cubicBezTo>
                  <a:lnTo>
                    <a:pt x="619" y="618"/>
                  </a:lnTo>
                  <a:cubicBezTo>
                    <a:pt x="631" y="657"/>
                    <a:pt x="641" y="695"/>
                    <a:pt x="652" y="734"/>
                  </a:cubicBezTo>
                  <a:lnTo>
                    <a:pt x="652" y="734"/>
                  </a:lnTo>
                  <a:cubicBezTo>
                    <a:pt x="659" y="762"/>
                    <a:pt x="702" y="750"/>
                    <a:pt x="695" y="722"/>
                  </a:cubicBezTo>
                  <a:lnTo>
                    <a:pt x="695" y="722"/>
                  </a:lnTo>
                  <a:cubicBezTo>
                    <a:pt x="689" y="701"/>
                    <a:pt x="683" y="681"/>
                    <a:pt x="677" y="659"/>
                  </a:cubicBezTo>
                  <a:lnTo>
                    <a:pt x="677" y="659"/>
                  </a:lnTo>
                  <a:cubicBezTo>
                    <a:pt x="701" y="695"/>
                    <a:pt x="736" y="725"/>
                    <a:pt x="765" y="747"/>
                  </a:cubicBezTo>
                  <a:lnTo>
                    <a:pt x="765" y="747"/>
                  </a:lnTo>
                  <a:cubicBezTo>
                    <a:pt x="722" y="779"/>
                    <a:pt x="687" y="819"/>
                    <a:pt x="670" y="869"/>
                  </a:cubicBezTo>
                  <a:lnTo>
                    <a:pt x="670" y="869"/>
                  </a:lnTo>
                  <a:cubicBezTo>
                    <a:pt x="647" y="941"/>
                    <a:pt x="663" y="1025"/>
                    <a:pt x="699" y="1100"/>
                  </a:cubicBezTo>
                  <a:lnTo>
                    <a:pt x="699" y="1100"/>
                  </a:lnTo>
                  <a:cubicBezTo>
                    <a:pt x="672" y="1118"/>
                    <a:pt x="645" y="1135"/>
                    <a:pt x="618" y="1152"/>
                  </a:cubicBezTo>
                  <a:lnTo>
                    <a:pt x="618" y="1152"/>
                  </a:lnTo>
                  <a:cubicBezTo>
                    <a:pt x="595" y="1168"/>
                    <a:pt x="616" y="1206"/>
                    <a:pt x="641" y="1191"/>
                  </a:cubicBezTo>
                  <a:lnTo>
                    <a:pt x="641" y="1191"/>
                  </a:lnTo>
                  <a:cubicBezTo>
                    <a:pt x="667" y="1173"/>
                    <a:pt x="694" y="1156"/>
                    <a:pt x="720" y="1139"/>
                  </a:cubicBezTo>
                  <a:lnTo>
                    <a:pt x="720" y="1139"/>
                  </a:lnTo>
                  <a:cubicBezTo>
                    <a:pt x="731" y="1156"/>
                    <a:pt x="743" y="1173"/>
                    <a:pt x="755" y="1189"/>
                  </a:cubicBezTo>
                  <a:lnTo>
                    <a:pt x="755" y="1189"/>
                  </a:lnTo>
                  <a:cubicBezTo>
                    <a:pt x="670" y="1270"/>
                    <a:pt x="565" y="1343"/>
                    <a:pt x="458" y="1246"/>
                  </a:cubicBezTo>
                  <a:close/>
                  <a:moveTo>
                    <a:pt x="824" y="1496"/>
                  </a:moveTo>
                  <a:lnTo>
                    <a:pt x="824" y="1496"/>
                  </a:lnTo>
                  <a:cubicBezTo>
                    <a:pt x="804" y="1528"/>
                    <a:pt x="784" y="1559"/>
                    <a:pt x="765" y="1590"/>
                  </a:cubicBezTo>
                  <a:lnTo>
                    <a:pt x="765" y="1590"/>
                  </a:lnTo>
                  <a:cubicBezTo>
                    <a:pt x="692" y="1528"/>
                    <a:pt x="632" y="1441"/>
                    <a:pt x="584" y="1367"/>
                  </a:cubicBezTo>
                  <a:lnTo>
                    <a:pt x="584" y="1367"/>
                  </a:lnTo>
                  <a:cubicBezTo>
                    <a:pt x="666" y="1356"/>
                    <a:pt x="744" y="1292"/>
                    <a:pt x="800" y="1238"/>
                  </a:cubicBezTo>
                  <a:lnTo>
                    <a:pt x="800" y="1238"/>
                  </a:lnTo>
                  <a:cubicBezTo>
                    <a:pt x="809" y="1246"/>
                    <a:pt x="817" y="1254"/>
                    <a:pt x="826" y="1261"/>
                  </a:cubicBezTo>
                  <a:lnTo>
                    <a:pt x="826" y="1261"/>
                  </a:lnTo>
                  <a:cubicBezTo>
                    <a:pt x="854" y="1283"/>
                    <a:pt x="887" y="1295"/>
                    <a:pt x="921" y="1300"/>
                  </a:cubicBezTo>
                  <a:lnTo>
                    <a:pt x="921" y="1300"/>
                  </a:lnTo>
                  <a:cubicBezTo>
                    <a:pt x="912" y="1340"/>
                    <a:pt x="904" y="1380"/>
                    <a:pt x="895" y="1419"/>
                  </a:cubicBezTo>
                  <a:lnTo>
                    <a:pt x="895" y="1419"/>
                  </a:lnTo>
                  <a:cubicBezTo>
                    <a:pt x="888" y="1447"/>
                    <a:pt x="931" y="1459"/>
                    <a:pt x="937" y="1431"/>
                  </a:cubicBezTo>
                  <a:lnTo>
                    <a:pt x="937" y="1431"/>
                  </a:lnTo>
                  <a:cubicBezTo>
                    <a:pt x="947" y="1388"/>
                    <a:pt x="956" y="1346"/>
                    <a:pt x="965" y="1304"/>
                  </a:cubicBezTo>
                  <a:lnTo>
                    <a:pt x="965" y="1304"/>
                  </a:lnTo>
                  <a:cubicBezTo>
                    <a:pt x="969" y="1304"/>
                    <a:pt x="973" y="1304"/>
                    <a:pt x="977" y="1304"/>
                  </a:cubicBezTo>
                  <a:lnTo>
                    <a:pt x="977" y="1304"/>
                  </a:lnTo>
                  <a:cubicBezTo>
                    <a:pt x="988" y="1388"/>
                    <a:pt x="1017" y="1552"/>
                    <a:pt x="1113" y="1552"/>
                  </a:cubicBezTo>
                  <a:lnTo>
                    <a:pt x="1113" y="1552"/>
                  </a:lnTo>
                  <a:cubicBezTo>
                    <a:pt x="1247" y="1552"/>
                    <a:pt x="1369" y="1405"/>
                    <a:pt x="1436" y="1307"/>
                  </a:cubicBezTo>
                  <a:lnTo>
                    <a:pt x="1436" y="1307"/>
                  </a:lnTo>
                  <a:lnTo>
                    <a:pt x="1436" y="1307"/>
                  </a:lnTo>
                  <a:lnTo>
                    <a:pt x="1436" y="1307"/>
                  </a:lnTo>
                  <a:cubicBezTo>
                    <a:pt x="1564" y="1473"/>
                    <a:pt x="1106" y="1643"/>
                    <a:pt x="1028" y="1665"/>
                  </a:cubicBezTo>
                  <a:lnTo>
                    <a:pt x="1028" y="1665"/>
                  </a:lnTo>
                  <a:cubicBezTo>
                    <a:pt x="1002" y="1671"/>
                    <a:pt x="976" y="1674"/>
                    <a:pt x="951" y="1673"/>
                  </a:cubicBezTo>
                  <a:lnTo>
                    <a:pt x="951" y="1673"/>
                  </a:lnTo>
                  <a:cubicBezTo>
                    <a:pt x="950" y="1672"/>
                    <a:pt x="949" y="1671"/>
                    <a:pt x="948" y="1670"/>
                  </a:cubicBezTo>
                  <a:lnTo>
                    <a:pt x="948" y="1670"/>
                  </a:lnTo>
                  <a:cubicBezTo>
                    <a:pt x="947" y="1667"/>
                    <a:pt x="947" y="1664"/>
                    <a:pt x="945" y="1661"/>
                  </a:cubicBezTo>
                  <a:lnTo>
                    <a:pt x="945" y="1661"/>
                  </a:lnTo>
                  <a:cubicBezTo>
                    <a:pt x="951" y="1613"/>
                    <a:pt x="957" y="1564"/>
                    <a:pt x="963" y="1515"/>
                  </a:cubicBezTo>
                  <a:lnTo>
                    <a:pt x="963" y="1515"/>
                  </a:lnTo>
                  <a:cubicBezTo>
                    <a:pt x="967" y="1487"/>
                    <a:pt x="923" y="1487"/>
                    <a:pt x="920" y="1515"/>
                  </a:cubicBezTo>
                  <a:lnTo>
                    <a:pt x="920" y="1515"/>
                  </a:lnTo>
                  <a:cubicBezTo>
                    <a:pt x="914" y="1558"/>
                    <a:pt x="908" y="1600"/>
                    <a:pt x="903" y="1643"/>
                  </a:cubicBezTo>
                  <a:lnTo>
                    <a:pt x="903" y="1643"/>
                  </a:lnTo>
                  <a:cubicBezTo>
                    <a:pt x="900" y="1645"/>
                    <a:pt x="897" y="1647"/>
                    <a:pt x="894" y="1651"/>
                  </a:cubicBezTo>
                  <a:lnTo>
                    <a:pt x="894" y="1651"/>
                  </a:lnTo>
                  <a:cubicBezTo>
                    <a:pt x="891" y="1655"/>
                    <a:pt x="888" y="1658"/>
                    <a:pt x="886" y="1661"/>
                  </a:cubicBezTo>
                  <a:lnTo>
                    <a:pt x="886" y="1661"/>
                  </a:lnTo>
                  <a:cubicBezTo>
                    <a:pt x="856" y="1651"/>
                    <a:pt x="827" y="1636"/>
                    <a:pt x="799" y="1617"/>
                  </a:cubicBezTo>
                  <a:lnTo>
                    <a:pt x="799" y="1617"/>
                  </a:lnTo>
                  <a:cubicBezTo>
                    <a:pt x="820" y="1584"/>
                    <a:pt x="841" y="1551"/>
                    <a:pt x="862" y="1519"/>
                  </a:cubicBezTo>
                  <a:lnTo>
                    <a:pt x="862" y="1519"/>
                  </a:lnTo>
                  <a:cubicBezTo>
                    <a:pt x="877" y="1494"/>
                    <a:pt x="839" y="1472"/>
                    <a:pt x="824" y="1496"/>
                  </a:cubicBezTo>
                  <a:close/>
                  <a:moveTo>
                    <a:pt x="1711" y="847"/>
                  </a:moveTo>
                  <a:lnTo>
                    <a:pt x="1711" y="847"/>
                  </a:lnTo>
                  <a:cubicBezTo>
                    <a:pt x="1751" y="844"/>
                    <a:pt x="1789" y="838"/>
                    <a:pt x="1829" y="830"/>
                  </a:cubicBezTo>
                  <a:lnTo>
                    <a:pt x="1829" y="830"/>
                  </a:lnTo>
                  <a:cubicBezTo>
                    <a:pt x="1829" y="836"/>
                    <a:pt x="1830" y="841"/>
                    <a:pt x="1830" y="847"/>
                  </a:cubicBezTo>
                  <a:lnTo>
                    <a:pt x="1830" y="847"/>
                  </a:lnTo>
                  <a:cubicBezTo>
                    <a:pt x="1819" y="845"/>
                    <a:pt x="1809" y="842"/>
                    <a:pt x="1798" y="840"/>
                  </a:cubicBezTo>
                  <a:lnTo>
                    <a:pt x="1798" y="840"/>
                  </a:lnTo>
                  <a:cubicBezTo>
                    <a:pt x="1770" y="834"/>
                    <a:pt x="1758" y="877"/>
                    <a:pt x="1786" y="883"/>
                  </a:cubicBezTo>
                  <a:lnTo>
                    <a:pt x="1786" y="883"/>
                  </a:lnTo>
                  <a:cubicBezTo>
                    <a:pt x="1801" y="886"/>
                    <a:pt x="1816" y="889"/>
                    <a:pt x="1832" y="893"/>
                  </a:cubicBezTo>
                  <a:lnTo>
                    <a:pt x="1832" y="893"/>
                  </a:lnTo>
                  <a:cubicBezTo>
                    <a:pt x="1832" y="907"/>
                    <a:pt x="1831" y="921"/>
                    <a:pt x="1830" y="936"/>
                  </a:cubicBezTo>
                  <a:lnTo>
                    <a:pt x="1830" y="936"/>
                  </a:lnTo>
                  <a:cubicBezTo>
                    <a:pt x="1801" y="926"/>
                    <a:pt x="1771" y="918"/>
                    <a:pt x="1741" y="913"/>
                  </a:cubicBezTo>
                  <a:lnTo>
                    <a:pt x="1741" y="913"/>
                  </a:lnTo>
                  <a:cubicBezTo>
                    <a:pt x="1712" y="909"/>
                    <a:pt x="1701" y="951"/>
                    <a:pt x="1729" y="956"/>
                  </a:cubicBezTo>
                  <a:lnTo>
                    <a:pt x="1729" y="956"/>
                  </a:lnTo>
                  <a:cubicBezTo>
                    <a:pt x="1762" y="961"/>
                    <a:pt x="1794" y="969"/>
                    <a:pt x="1826" y="980"/>
                  </a:cubicBezTo>
                  <a:lnTo>
                    <a:pt x="1826" y="980"/>
                  </a:lnTo>
                  <a:cubicBezTo>
                    <a:pt x="1800" y="1165"/>
                    <a:pt x="1694" y="1341"/>
                    <a:pt x="1526" y="1348"/>
                  </a:cubicBezTo>
                  <a:lnTo>
                    <a:pt x="1526" y="1348"/>
                  </a:lnTo>
                  <a:cubicBezTo>
                    <a:pt x="1523" y="1314"/>
                    <a:pt x="1505" y="1279"/>
                    <a:pt x="1469" y="1244"/>
                  </a:cubicBezTo>
                  <a:lnTo>
                    <a:pt x="1469" y="1244"/>
                  </a:lnTo>
                  <a:cubicBezTo>
                    <a:pt x="1479" y="1221"/>
                    <a:pt x="1489" y="1194"/>
                    <a:pt x="1499" y="1165"/>
                  </a:cubicBezTo>
                  <a:lnTo>
                    <a:pt x="1499" y="1165"/>
                  </a:lnTo>
                  <a:cubicBezTo>
                    <a:pt x="1528" y="1190"/>
                    <a:pt x="1559" y="1212"/>
                    <a:pt x="1594" y="1229"/>
                  </a:cubicBezTo>
                  <a:lnTo>
                    <a:pt x="1594" y="1229"/>
                  </a:lnTo>
                  <a:cubicBezTo>
                    <a:pt x="1620" y="1241"/>
                    <a:pt x="1642" y="1203"/>
                    <a:pt x="1616" y="1191"/>
                  </a:cubicBezTo>
                  <a:lnTo>
                    <a:pt x="1616" y="1191"/>
                  </a:lnTo>
                  <a:cubicBezTo>
                    <a:pt x="1581" y="1173"/>
                    <a:pt x="1548" y="1151"/>
                    <a:pt x="1520" y="1124"/>
                  </a:cubicBezTo>
                  <a:lnTo>
                    <a:pt x="1520" y="1124"/>
                  </a:lnTo>
                  <a:cubicBezTo>
                    <a:pt x="1517" y="1122"/>
                    <a:pt x="1515" y="1121"/>
                    <a:pt x="1513" y="1120"/>
                  </a:cubicBezTo>
                  <a:lnTo>
                    <a:pt x="1513" y="1120"/>
                  </a:lnTo>
                  <a:cubicBezTo>
                    <a:pt x="1515" y="1112"/>
                    <a:pt x="1517" y="1104"/>
                    <a:pt x="1519" y="1096"/>
                  </a:cubicBezTo>
                  <a:lnTo>
                    <a:pt x="1519" y="1096"/>
                  </a:lnTo>
                  <a:cubicBezTo>
                    <a:pt x="1551" y="1104"/>
                    <a:pt x="1583" y="1112"/>
                    <a:pt x="1614" y="1120"/>
                  </a:cubicBezTo>
                  <a:lnTo>
                    <a:pt x="1614" y="1120"/>
                  </a:lnTo>
                  <a:cubicBezTo>
                    <a:pt x="1642" y="1127"/>
                    <a:pt x="1654" y="1084"/>
                    <a:pt x="1626" y="1077"/>
                  </a:cubicBezTo>
                  <a:lnTo>
                    <a:pt x="1626" y="1077"/>
                  </a:lnTo>
                  <a:cubicBezTo>
                    <a:pt x="1594" y="1070"/>
                    <a:pt x="1562" y="1061"/>
                    <a:pt x="1530" y="1053"/>
                  </a:cubicBezTo>
                  <a:lnTo>
                    <a:pt x="1530" y="1053"/>
                  </a:lnTo>
                  <a:cubicBezTo>
                    <a:pt x="1532" y="1041"/>
                    <a:pt x="1535" y="1030"/>
                    <a:pt x="1537" y="1019"/>
                  </a:cubicBezTo>
                  <a:lnTo>
                    <a:pt x="1537" y="1019"/>
                  </a:lnTo>
                  <a:lnTo>
                    <a:pt x="1538" y="1019"/>
                  </a:lnTo>
                  <a:lnTo>
                    <a:pt x="1538" y="1019"/>
                  </a:lnTo>
                  <a:cubicBezTo>
                    <a:pt x="1563" y="1019"/>
                    <a:pt x="1587" y="1018"/>
                    <a:pt x="1612" y="1018"/>
                  </a:cubicBezTo>
                  <a:lnTo>
                    <a:pt x="1612" y="1018"/>
                  </a:lnTo>
                  <a:cubicBezTo>
                    <a:pt x="1641" y="1017"/>
                    <a:pt x="1641" y="973"/>
                    <a:pt x="1612" y="973"/>
                  </a:cubicBezTo>
                  <a:lnTo>
                    <a:pt x="1612" y="973"/>
                  </a:lnTo>
                  <a:cubicBezTo>
                    <a:pt x="1589" y="974"/>
                    <a:pt x="1567" y="974"/>
                    <a:pt x="1544" y="974"/>
                  </a:cubicBezTo>
                  <a:lnTo>
                    <a:pt x="1544" y="974"/>
                  </a:lnTo>
                  <a:cubicBezTo>
                    <a:pt x="1553" y="905"/>
                    <a:pt x="1554" y="838"/>
                    <a:pt x="1539" y="786"/>
                  </a:cubicBezTo>
                  <a:lnTo>
                    <a:pt x="1539" y="786"/>
                  </a:lnTo>
                  <a:cubicBezTo>
                    <a:pt x="1591" y="775"/>
                    <a:pt x="1642" y="760"/>
                    <a:pt x="1691" y="742"/>
                  </a:cubicBezTo>
                  <a:lnTo>
                    <a:pt x="1691" y="742"/>
                  </a:lnTo>
                  <a:cubicBezTo>
                    <a:pt x="1718" y="732"/>
                    <a:pt x="1707" y="689"/>
                    <a:pt x="1679" y="699"/>
                  </a:cubicBezTo>
                  <a:lnTo>
                    <a:pt x="1679" y="699"/>
                  </a:lnTo>
                  <a:cubicBezTo>
                    <a:pt x="1631" y="717"/>
                    <a:pt x="1581" y="731"/>
                    <a:pt x="1530" y="742"/>
                  </a:cubicBezTo>
                  <a:lnTo>
                    <a:pt x="1530" y="742"/>
                  </a:lnTo>
                  <a:cubicBezTo>
                    <a:pt x="1561" y="719"/>
                    <a:pt x="1591" y="696"/>
                    <a:pt x="1622" y="673"/>
                  </a:cubicBezTo>
                  <a:lnTo>
                    <a:pt x="1622" y="673"/>
                  </a:lnTo>
                  <a:cubicBezTo>
                    <a:pt x="1645" y="656"/>
                    <a:pt x="1622" y="618"/>
                    <a:pt x="1600" y="635"/>
                  </a:cubicBezTo>
                  <a:lnTo>
                    <a:pt x="1600" y="635"/>
                  </a:lnTo>
                  <a:cubicBezTo>
                    <a:pt x="1566" y="660"/>
                    <a:pt x="1532" y="685"/>
                    <a:pt x="1499" y="711"/>
                  </a:cubicBezTo>
                  <a:lnTo>
                    <a:pt x="1499" y="711"/>
                  </a:lnTo>
                  <a:cubicBezTo>
                    <a:pt x="1498" y="711"/>
                    <a:pt x="1497" y="710"/>
                    <a:pt x="1497" y="709"/>
                  </a:cubicBezTo>
                  <a:lnTo>
                    <a:pt x="1497" y="709"/>
                  </a:lnTo>
                  <a:cubicBezTo>
                    <a:pt x="1505" y="702"/>
                    <a:pt x="1509" y="692"/>
                    <a:pt x="1507" y="679"/>
                  </a:cubicBezTo>
                  <a:lnTo>
                    <a:pt x="1507" y="679"/>
                  </a:lnTo>
                  <a:cubicBezTo>
                    <a:pt x="1502" y="639"/>
                    <a:pt x="1496" y="599"/>
                    <a:pt x="1485" y="559"/>
                  </a:cubicBezTo>
                  <a:lnTo>
                    <a:pt x="1485" y="559"/>
                  </a:lnTo>
                  <a:cubicBezTo>
                    <a:pt x="1489" y="560"/>
                    <a:pt x="1492" y="559"/>
                    <a:pt x="1496" y="558"/>
                  </a:cubicBezTo>
                  <a:lnTo>
                    <a:pt x="1496" y="558"/>
                  </a:lnTo>
                  <a:cubicBezTo>
                    <a:pt x="1687" y="512"/>
                    <a:pt x="1791" y="630"/>
                    <a:pt x="1822" y="787"/>
                  </a:cubicBezTo>
                  <a:lnTo>
                    <a:pt x="1822" y="787"/>
                  </a:lnTo>
                  <a:cubicBezTo>
                    <a:pt x="1785" y="794"/>
                    <a:pt x="1748" y="800"/>
                    <a:pt x="1711" y="803"/>
                  </a:cubicBezTo>
                  <a:lnTo>
                    <a:pt x="1711" y="803"/>
                  </a:lnTo>
                  <a:cubicBezTo>
                    <a:pt x="1682" y="805"/>
                    <a:pt x="1682" y="849"/>
                    <a:pt x="1711" y="847"/>
                  </a:cubicBezTo>
                  <a:close/>
                  <a:moveTo>
                    <a:pt x="1965" y="1020"/>
                  </a:moveTo>
                  <a:lnTo>
                    <a:pt x="1965" y="1020"/>
                  </a:lnTo>
                  <a:cubicBezTo>
                    <a:pt x="2066" y="759"/>
                    <a:pt x="2021" y="388"/>
                    <a:pt x="1695" y="334"/>
                  </a:cubicBezTo>
                  <a:lnTo>
                    <a:pt x="1695" y="334"/>
                  </a:lnTo>
                  <a:cubicBezTo>
                    <a:pt x="1634" y="162"/>
                    <a:pt x="1316" y="88"/>
                    <a:pt x="1113" y="181"/>
                  </a:cubicBezTo>
                  <a:lnTo>
                    <a:pt x="1113" y="181"/>
                  </a:lnTo>
                  <a:cubicBezTo>
                    <a:pt x="1068" y="0"/>
                    <a:pt x="830" y="90"/>
                    <a:pt x="725" y="172"/>
                  </a:cubicBezTo>
                  <a:lnTo>
                    <a:pt x="725" y="172"/>
                  </a:lnTo>
                  <a:cubicBezTo>
                    <a:pt x="692" y="199"/>
                    <a:pt x="663" y="231"/>
                    <a:pt x="640" y="266"/>
                  </a:cubicBezTo>
                  <a:lnTo>
                    <a:pt x="640" y="266"/>
                  </a:lnTo>
                  <a:cubicBezTo>
                    <a:pt x="636" y="264"/>
                    <a:pt x="631" y="262"/>
                    <a:pt x="624" y="263"/>
                  </a:cubicBezTo>
                  <a:lnTo>
                    <a:pt x="624" y="263"/>
                  </a:lnTo>
                  <a:cubicBezTo>
                    <a:pt x="344" y="285"/>
                    <a:pt x="0" y="661"/>
                    <a:pt x="182" y="907"/>
                  </a:cubicBezTo>
                  <a:lnTo>
                    <a:pt x="182" y="907"/>
                  </a:lnTo>
                  <a:cubicBezTo>
                    <a:pt x="36" y="1078"/>
                    <a:pt x="81" y="1307"/>
                    <a:pt x="176" y="1498"/>
                  </a:cubicBezTo>
                  <a:lnTo>
                    <a:pt x="176" y="1498"/>
                  </a:lnTo>
                  <a:cubicBezTo>
                    <a:pt x="221" y="1586"/>
                    <a:pt x="296" y="1645"/>
                    <a:pt x="390" y="1671"/>
                  </a:cubicBezTo>
                  <a:lnTo>
                    <a:pt x="390" y="1671"/>
                  </a:lnTo>
                  <a:cubicBezTo>
                    <a:pt x="412" y="1678"/>
                    <a:pt x="432" y="1679"/>
                    <a:pt x="450" y="1677"/>
                  </a:cubicBezTo>
                  <a:lnTo>
                    <a:pt x="450" y="1677"/>
                  </a:lnTo>
                  <a:cubicBezTo>
                    <a:pt x="460" y="1771"/>
                    <a:pt x="541" y="1840"/>
                    <a:pt x="636" y="1858"/>
                  </a:cubicBezTo>
                  <a:lnTo>
                    <a:pt x="636" y="1858"/>
                  </a:lnTo>
                  <a:cubicBezTo>
                    <a:pt x="695" y="1869"/>
                    <a:pt x="753" y="1852"/>
                    <a:pt x="804" y="1822"/>
                  </a:cubicBezTo>
                  <a:lnTo>
                    <a:pt x="804" y="1822"/>
                  </a:lnTo>
                  <a:cubicBezTo>
                    <a:pt x="1051" y="2114"/>
                    <a:pt x="1566" y="1911"/>
                    <a:pt x="1668" y="1576"/>
                  </a:cubicBezTo>
                  <a:lnTo>
                    <a:pt x="1668" y="1576"/>
                  </a:lnTo>
                  <a:cubicBezTo>
                    <a:pt x="1751" y="1548"/>
                    <a:pt x="1825" y="1485"/>
                    <a:pt x="1873" y="1407"/>
                  </a:cubicBezTo>
                  <a:lnTo>
                    <a:pt x="1873" y="1407"/>
                  </a:lnTo>
                  <a:cubicBezTo>
                    <a:pt x="1927" y="1320"/>
                    <a:pt x="1983" y="1155"/>
                    <a:pt x="1952" y="1036"/>
                  </a:cubicBezTo>
                  <a:lnTo>
                    <a:pt x="1952" y="1036"/>
                  </a:lnTo>
                  <a:cubicBezTo>
                    <a:pt x="1957" y="1032"/>
                    <a:pt x="1963" y="1027"/>
                    <a:pt x="1965" y="1020"/>
                  </a:cubicBezTo>
                  <a:close/>
                </a:path>
              </a:pathLst>
            </a:custGeom>
            <a:solidFill>
              <a:schemeClr val="accent5"/>
            </a:solidFill>
            <a:ln>
              <a:noFill/>
            </a:ln>
            <a:effectLst/>
          </p:spPr>
          <p:txBody>
            <a:bodyPr wrap="none" anchor="ctr"/>
            <a:lstStyle/>
            <a:p>
              <a:endParaRPr lang="es-ES_tradnl" sz="919"/>
            </a:p>
          </p:txBody>
        </p:sp>
        <p:grpSp>
          <p:nvGrpSpPr>
            <p:cNvPr id="15" name="Group 14">
              <a:extLst>
                <a:ext uri="{FF2B5EF4-FFF2-40B4-BE49-F238E27FC236}">
                  <a16:creationId xmlns:a16="http://schemas.microsoft.com/office/drawing/2014/main" id="{34116873-1BB2-9F48-9070-38A099E36347}"/>
                </a:ext>
              </a:extLst>
            </p:cNvPr>
            <p:cNvGrpSpPr/>
            <p:nvPr/>
          </p:nvGrpSpPr>
          <p:grpSpPr>
            <a:xfrm rot="759599">
              <a:off x="243217" y="3192686"/>
              <a:ext cx="1041315" cy="1797483"/>
              <a:chOff x="2263797" y="2598086"/>
              <a:chExt cx="532496" cy="919177"/>
            </a:xfrm>
            <a:solidFill>
              <a:schemeClr val="accent5"/>
            </a:solidFill>
          </p:grpSpPr>
          <p:sp>
            <p:nvSpPr>
              <p:cNvPr id="440" name="Freeform 12">
                <a:extLst>
                  <a:ext uri="{FF2B5EF4-FFF2-40B4-BE49-F238E27FC236}">
                    <a16:creationId xmlns:a16="http://schemas.microsoft.com/office/drawing/2014/main" id="{A242D7DB-5930-FE44-8E53-F69AAF906DEA}"/>
                  </a:ext>
                </a:extLst>
              </p:cNvPr>
              <p:cNvSpPr>
                <a:spLocks noChangeArrowheads="1"/>
              </p:cNvSpPr>
              <p:nvPr/>
            </p:nvSpPr>
            <p:spPr bwMode="auto">
              <a:xfrm>
                <a:off x="2555008" y="2944317"/>
                <a:ext cx="83169" cy="194420"/>
              </a:xfrm>
              <a:custGeom>
                <a:avLst/>
                <a:gdLst>
                  <a:gd name="T0" fmla="*/ 298 w 338"/>
                  <a:gd name="T1" fmla="*/ 19 h 792"/>
                  <a:gd name="T2" fmla="*/ 298 w 338"/>
                  <a:gd name="T3" fmla="*/ 19 h 792"/>
                  <a:gd name="T4" fmla="*/ 7 w 338"/>
                  <a:gd name="T5" fmla="*/ 760 h 792"/>
                  <a:gd name="T6" fmla="*/ 7 w 338"/>
                  <a:gd name="T7" fmla="*/ 760 h 792"/>
                  <a:gd name="T8" fmla="*/ 37 w 338"/>
                  <a:gd name="T9" fmla="*/ 771 h 792"/>
                  <a:gd name="T10" fmla="*/ 37 w 338"/>
                  <a:gd name="T11" fmla="*/ 771 h 792"/>
                  <a:gd name="T12" fmla="*/ 328 w 338"/>
                  <a:gd name="T13" fmla="*/ 31 h 792"/>
                  <a:gd name="T14" fmla="*/ 328 w 338"/>
                  <a:gd name="T15" fmla="*/ 31 h 792"/>
                  <a:gd name="T16" fmla="*/ 298 w 338"/>
                  <a:gd name="T17" fmla="*/ 19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8" h="792">
                    <a:moveTo>
                      <a:pt x="298" y="19"/>
                    </a:moveTo>
                    <a:lnTo>
                      <a:pt x="298" y="19"/>
                    </a:lnTo>
                    <a:cubicBezTo>
                      <a:pt x="187" y="260"/>
                      <a:pt x="91" y="507"/>
                      <a:pt x="7" y="760"/>
                    </a:cubicBezTo>
                    <a:lnTo>
                      <a:pt x="7" y="760"/>
                    </a:lnTo>
                    <a:cubicBezTo>
                      <a:pt x="0" y="779"/>
                      <a:pt x="31" y="791"/>
                      <a:pt x="37" y="771"/>
                    </a:cubicBezTo>
                    <a:lnTo>
                      <a:pt x="37" y="771"/>
                    </a:lnTo>
                    <a:cubicBezTo>
                      <a:pt x="121" y="519"/>
                      <a:pt x="218" y="272"/>
                      <a:pt x="328" y="31"/>
                    </a:cubicBezTo>
                    <a:lnTo>
                      <a:pt x="328" y="31"/>
                    </a:lnTo>
                    <a:cubicBezTo>
                      <a:pt x="337" y="11"/>
                      <a:pt x="307" y="0"/>
                      <a:pt x="298"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1" name="Freeform 13">
                <a:extLst>
                  <a:ext uri="{FF2B5EF4-FFF2-40B4-BE49-F238E27FC236}">
                    <a16:creationId xmlns:a16="http://schemas.microsoft.com/office/drawing/2014/main" id="{A8F8BD6B-5DD2-8740-A85F-16BC31345993}"/>
                  </a:ext>
                </a:extLst>
              </p:cNvPr>
              <p:cNvSpPr>
                <a:spLocks noChangeArrowheads="1"/>
              </p:cNvSpPr>
              <p:nvPr/>
            </p:nvSpPr>
            <p:spPr bwMode="auto">
              <a:xfrm>
                <a:off x="2263797" y="2598086"/>
                <a:ext cx="532496" cy="919177"/>
              </a:xfrm>
              <a:custGeom>
                <a:avLst/>
                <a:gdLst>
                  <a:gd name="T0" fmla="*/ 1449 w 2174"/>
                  <a:gd name="T1" fmla="*/ 890 h 3753"/>
                  <a:gd name="T2" fmla="*/ 1029 w 2174"/>
                  <a:gd name="T3" fmla="*/ 478 h 3753"/>
                  <a:gd name="T4" fmla="*/ 1517 w 2174"/>
                  <a:gd name="T5" fmla="*/ 1718 h 3753"/>
                  <a:gd name="T6" fmla="*/ 1598 w 2174"/>
                  <a:gd name="T7" fmla="*/ 1101 h 3753"/>
                  <a:gd name="T8" fmla="*/ 1555 w 2174"/>
                  <a:gd name="T9" fmla="*/ 2071 h 3753"/>
                  <a:gd name="T10" fmla="*/ 1304 w 2174"/>
                  <a:gd name="T11" fmla="*/ 2642 h 3753"/>
                  <a:gd name="T12" fmla="*/ 1729 w 2174"/>
                  <a:gd name="T13" fmla="*/ 1974 h 3753"/>
                  <a:gd name="T14" fmla="*/ 1555 w 2174"/>
                  <a:gd name="T15" fmla="*/ 2071 h 3753"/>
                  <a:gd name="T16" fmla="*/ 193 w 2174"/>
                  <a:gd name="T17" fmla="*/ 1300 h 3753"/>
                  <a:gd name="T18" fmla="*/ 1142 w 2174"/>
                  <a:gd name="T19" fmla="*/ 2289 h 3753"/>
                  <a:gd name="T20" fmla="*/ 420 w 2174"/>
                  <a:gd name="T21" fmla="*/ 1495 h 3753"/>
                  <a:gd name="T22" fmla="*/ 1100 w 2174"/>
                  <a:gd name="T23" fmla="*/ 2303 h 3753"/>
                  <a:gd name="T24" fmla="*/ 595 w 2174"/>
                  <a:gd name="T25" fmla="*/ 848 h 3753"/>
                  <a:gd name="T26" fmla="*/ 767 w 2174"/>
                  <a:gd name="T27" fmla="*/ 1220 h 3753"/>
                  <a:gd name="T28" fmla="*/ 1621 w 2174"/>
                  <a:gd name="T29" fmla="*/ 3049 h 3753"/>
                  <a:gd name="T30" fmla="*/ 1994 w 2174"/>
                  <a:gd name="T31" fmla="*/ 2671 h 3753"/>
                  <a:gd name="T32" fmla="*/ 2064 w 2174"/>
                  <a:gd name="T33" fmla="*/ 2166 h 3753"/>
                  <a:gd name="T34" fmla="*/ 1146 w 2174"/>
                  <a:gd name="T35" fmla="*/ 3477 h 3753"/>
                  <a:gd name="T36" fmla="*/ 881 w 2174"/>
                  <a:gd name="T37" fmla="*/ 3487 h 3753"/>
                  <a:gd name="T38" fmla="*/ 971 w 2174"/>
                  <a:gd name="T39" fmla="*/ 3356 h 3753"/>
                  <a:gd name="T40" fmla="*/ 1151 w 2174"/>
                  <a:gd name="T41" fmla="*/ 3610 h 3753"/>
                  <a:gd name="T42" fmla="*/ 119 w 2174"/>
                  <a:gd name="T43" fmla="*/ 2241 h 3753"/>
                  <a:gd name="T44" fmla="*/ 744 w 2174"/>
                  <a:gd name="T45" fmla="*/ 2594 h 3753"/>
                  <a:gd name="T46" fmla="*/ 1024 w 2174"/>
                  <a:gd name="T47" fmla="*/ 2841 h 3753"/>
                  <a:gd name="T48" fmla="*/ 1264 w 2174"/>
                  <a:gd name="T49" fmla="*/ 2975 h 3753"/>
                  <a:gd name="T50" fmla="*/ 961 w 2174"/>
                  <a:gd name="T51" fmla="*/ 2901 h 3753"/>
                  <a:gd name="T52" fmla="*/ 581 w 2174"/>
                  <a:gd name="T53" fmla="*/ 2674 h 3753"/>
                  <a:gd name="T54" fmla="*/ 629 w 2174"/>
                  <a:gd name="T55" fmla="*/ 2770 h 3753"/>
                  <a:gd name="T56" fmla="*/ 1205 w 2174"/>
                  <a:gd name="T57" fmla="*/ 1028 h 3753"/>
                  <a:gd name="T58" fmla="*/ 1249 w 2174"/>
                  <a:gd name="T59" fmla="*/ 475 h 3753"/>
                  <a:gd name="T60" fmla="*/ 1053 w 2174"/>
                  <a:gd name="T61" fmla="*/ 364 h 3753"/>
                  <a:gd name="T62" fmla="*/ 1048 w 2174"/>
                  <a:gd name="T63" fmla="*/ 47 h 3753"/>
                  <a:gd name="T64" fmla="*/ 1149 w 2174"/>
                  <a:gd name="T65" fmla="*/ 1044 h 3753"/>
                  <a:gd name="T66" fmla="*/ 1112 w 2174"/>
                  <a:gd name="T67" fmla="*/ 1524 h 3753"/>
                  <a:gd name="T68" fmla="*/ 521 w 2174"/>
                  <a:gd name="T69" fmla="*/ 821 h 3753"/>
                  <a:gd name="T70" fmla="*/ 767 w 2174"/>
                  <a:gd name="T71" fmla="*/ 1335 h 3753"/>
                  <a:gd name="T72" fmla="*/ 1129 w 2174"/>
                  <a:gd name="T73" fmla="*/ 2172 h 3753"/>
                  <a:gd name="T74" fmla="*/ 159 w 2174"/>
                  <a:gd name="T75" fmla="*/ 1235 h 3753"/>
                  <a:gd name="T76" fmla="*/ 336 w 2174"/>
                  <a:gd name="T77" fmla="*/ 1594 h 3753"/>
                  <a:gd name="T78" fmla="*/ 1153 w 2174"/>
                  <a:gd name="T79" fmla="*/ 2347 h 3753"/>
                  <a:gd name="T80" fmla="*/ 50 w 2174"/>
                  <a:gd name="T81" fmla="*/ 2170 h 3753"/>
                  <a:gd name="T82" fmla="*/ 19 w 2174"/>
                  <a:gd name="T83" fmla="*/ 2206 h 3753"/>
                  <a:gd name="T84" fmla="*/ 1570 w 2174"/>
                  <a:gd name="T85" fmla="*/ 3393 h 3753"/>
                  <a:gd name="T86" fmla="*/ 763 w 2174"/>
                  <a:gd name="T87" fmla="*/ 3365 h 3753"/>
                  <a:gd name="T88" fmla="*/ 491 w 2174"/>
                  <a:gd name="T89" fmla="*/ 3586 h 3753"/>
                  <a:gd name="T90" fmla="*/ 1634 w 2174"/>
                  <a:gd name="T91" fmla="*/ 3477 h 3753"/>
                  <a:gd name="T92" fmla="*/ 1538 w 2174"/>
                  <a:gd name="T93" fmla="*/ 3262 h 3753"/>
                  <a:gd name="T94" fmla="*/ 1997 w 2174"/>
                  <a:gd name="T95" fmla="*/ 2782 h 3753"/>
                  <a:gd name="T96" fmla="*/ 2105 w 2174"/>
                  <a:gd name="T97" fmla="*/ 1990 h 3753"/>
                  <a:gd name="T98" fmla="*/ 1467 w 2174"/>
                  <a:gd name="T99" fmla="*/ 3142 h 3753"/>
                  <a:gd name="T100" fmla="*/ 1379 w 2174"/>
                  <a:gd name="T101" fmla="*/ 2963 h 3753"/>
                  <a:gd name="T102" fmla="*/ 1926 w 2174"/>
                  <a:gd name="T103" fmla="*/ 1434 h 3753"/>
                  <a:gd name="T104" fmla="*/ 1877 w 2174"/>
                  <a:gd name="T105" fmla="*/ 1434 h 3753"/>
                  <a:gd name="T106" fmla="*/ 1254 w 2174"/>
                  <a:gd name="T107" fmla="*/ 2600 h 3753"/>
                  <a:gd name="T108" fmla="*/ 1218 w 2174"/>
                  <a:gd name="T109" fmla="*/ 2334 h 3753"/>
                  <a:gd name="T110" fmla="*/ 1650 w 2174"/>
                  <a:gd name="T111" fmla="*/ 1064 h 3753"/>
                  <a:gd name="T112" fmla="*/ 1638 w 2174"/>
                  <a:gd name="T113" fmla="*/ 1013 h 3753"/>
                  <a:gd name="T114" fmla="*/ 1155 w 2174"/>
                  <a:gd name="T115" fmla="*/ 1653 h 3753"/>
                  <a:gd name="T116" fmla="*/ 1156 w 2174"/>
                  <a:gd name="T117" fmla="*/ 1630 h 3753"/>
                  <a:gd name="T118" fmla="*/ 1617 w 2174"/>
                  <a:gd name="T119" fmla="*/ 452 h 3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74" h="3753">
                    <a:moveTo>
                      <a:pt x="1191" y="1245"/>
                    </a:moveTo>
                    <a:lnTo>
                      <a:pt x="1191" y="1245"/>
                    </a:lnTo>
                    <a:cubicBezTo>
                      <a:pt x="1245" y="978"/>
                      <a:pt x="1389" y="750"/>
                      <a:pt x="1551" y="536"/>
                    </a:cubicBezTo>
                    <a:lnTo>
                      <a:pt x="1551" y="536"/>
                    </a:lnTo>
                    <a:cubicBezTo>
                      <a:pt x="1526" y="656"/>
                      <a:pt x="1493" y="775"/>
                      <a:pt x="1449" y="890"/>
                    </a:cubicBezTo>
                    <a:lnTo>
                      <a:pt x="1449" y="890"/>
                    </a:lnTo>
                    <a:cubicBezTo>
                      <a:pt x="1402" y="1009"/>
                      <a:pt x="1324" y="1195"/>
                      <a:pt x="1191" y="1245"/>
                    </a:cubicBezTo>
                    <a:close/>
                    <a:moveTo>
                      <a:pt x="980" y="239"/>
                    </a:moveTo>
                    <a:lnTo>
                      <a:pt x="980" y="239"/>
                    </a:lnTo>
                    <a:cubicBezTo>
                      <a:pt x="988" y="324"/>
                      <a:pt x="1012" y="411"/>
                      <a:pt x="1029" y="478"/>
                    </a:cubicBezTo>
                    <a:lnTo>
                      <a:pt x="1029" y="478"/>
                    </a:lnTo>
                    <a:cubicBezTo>
                      <a:pt x="1072" y="647"/>
                      <a:pt x="1117" y="805"/>
                      <a:pt x="1139" y="978"/>
                    </a:cubicBezTo>
                    <a:lnTo>
                      <a:pt x="1139" y="978"/>
                    </a:lnTo>
                    <a:cubicBezTo>
                      <a:pt x="900" y="804"/>
                      <a:pt x="905" y="505"/>
                      <a:pt x="980" y="239"/>
                    </a:cubicBezTo>
                    <a:close/>
                    <a:moveTo>
                      <a:pt x="1517" y="1718"/>
                    </a:moveTo>
                    <a:lnTo>
                      <a:pt x="1517" y="1718"/>
                    </a:lnTo>
                    <a:cubicBezTo>
                      <a:pt x="1449" y="1910"/>
                      <a:pt x="1322" y="2089"/>
                      <a:pt x="1216" y="2264"/>
                    </a:cubicBezTo>
                    <a:lnTo>
                      <a:pt x="1216" y="2264"/>
                    </a:lnTo>
                    <a:cubicBezTo>
                      <a:pt x="1118" y="1846"/>
                      <a:pt x="1393" y="1451"/>
                      <a:pt x="1598" y="1101"/>
                    </a:cubicBezTo>
                    <a:lnTo>
                      <a:pt x="1598" y="1101"/>
                    </a:lnTo>
                    <a:lnTo>
                      <a:pt x="1598" y="1102"/>
                    </a:lnTo>
                    <a:lnTo>
                      <a:pt x="1598" y="1102"/>
                    </a:lnTo>
                    <a:cubicBezTo>
                      <a:pt x="1585" y="1307"/>
                      <a:pt x="1584" y="1524"/>
                      <a:pt x="1517" y="1718"/>
                    </a:cubicBezTo>
                    <a:close/>
                    <a:moveTo>
                      <a:pt x="1555" y="2071"/>
                    </a:moveTo>
                    <a:lnTo>
                      <a:pt x="1555" y="2071"/>
                    </a:lnTo>
                    <a:cubicBezTo>
                      <a:pt x="1661" y="1890"/>
                      <a:pt x="1768" y="1708"/>
                      <a:pt x="1874" y="1527"/>
                    </a:cubicBezTo>
                    <a:lnTo>
                      <a:pt x="1874" y="1527"/>
                    </a:lnTo>
                    <a:cubicBezTo>
                      <a:pt x="1867" y="1730"/>
                      <a:pt x="1844" y="1932"/>
                      <a:pt x="1782" y="2128"/>
                    </a:cubicBezTo>
                    <a:lnTo>
                      <a:pt x="1782" y="2128"/>
                    </a:lnTo>
                    <a:cubicBezTo>
                      <a:pt x="1715" y="2337"/>
                      <a:pt x="1552" y="2631"/>
                      <a:pt x="1304" y="2642"/>
                    </a:cubicBezTo>
                    <a:lnTo>
                      <a:pt x="1304" y="2642"/>
                    </a:lnTo>
                    <a:cubicBezTo>
                      <a:pt x="1485" y="2444"/>
                      <a:pt x="1637" y="2224"/>
                      <a:pt x="1759" y="1986"/>
                    </a:cubicBezTo>
                    <a:lnTo>
                      <a:pt x="1759" y="1986"/>
                    </a:lnTo>
                    <a:cubicBezTo>
                      <a:pt x="1769" y="1967"/>
                      <a:pt x="1739" y="1956"/>
                      <a:pt x="1729" y="1974"/>
                    </a:cubicBezTo>
                    <a:lnTo>
                      <a:pt x="1729" y="1974"/>
                    </a:lnTo>
                    <a:cubicBezTo>
                      <a:pt x="1618" y="2189"/>
                      <a:pt x="1483" y="2388"/>
                      <a:pt x="1326" y="2570"/>
                    </a:cubicBezTo>
                    <a:lnTo>
                      <a:pt x="1326" y="2570"/>
                    </a:lnTo>
                    <a:cubicBezTo>
                      <a:pt x="1321" y="2569"/>
                      <a:pt x="1316" y="2569"/>
                      <a:pt x="1312" y="2571"/>
                    </a:cubicBezTo>
                    <a:lnTo>
                      <a:pt x="1312" y="2571"/>
                    </a:lnTo>
                    <a:cubicBezTo>
                      <a:pt x="1364" y="2392"/>
                      <a:pt x="1458" y="2234"/>
                      <a:pt x="1555" y="2071"/>
                    </a:cubicBezTo>
                    <a:close/>
                    <a:moveTo>
                      <a:pt x="555" y="1855"/>
                    </a:moveTo>
                    <a:lnTo>
                      <a:pt x="555" y="1855"/>
                    </a:lnTo>
                    <a:cubicBezTo>
                      <a:pt x="511" y="1760"/>
                      <a:pt x="462" y="1671"/>
                      <a:pt x="396" y="1589"/>
                    </a:cubicBezTo>
                    <a:lnTo>
                      <a:pt x="396" y="1589"/>
                    </a:lnTo>
                    <a:cubicBezTo>
                      <a:pt x="321" y="1496"/>
                      <a:pt x="233" y="1414"/>
                      <a:pt x="193" y="1300"/>
                    </a:cubicBezTo>
                    <a:lnTo>
                      <a:pt x="193" y="1300"/>
                    </a:lnTo>
                    <a:cubicBezTo>
                      <a:pt x="418" y="1385"/>
                      <a:pt x="629" y="1489"/>
                      <a:pt x="773" y="1691"/>
                    </a:cubicBezTo>
                    <a:lnTo>
                      <a:pt x="773" y="1691"/>
                    </a:lnTo>
                    <a:cubicBezTo>
                      <a:pt x="908" y="1880"/>
                      <a:pt x="1022" y="2089"/>
                      <a:pt x="1142" y="2289"/>
                    </a:cubicBezTo>
                    <a:lnTo>
                      <a:pt x="1142" y="2289"/>
                    </a:lnTo>
                    <a:cubicBezTo>
                      <a:pt x="951" y="2186"/>
                      <a:pt x="807" y="2035"/>
                      <a:pt x="700" y="1845"/>
                    </a:cubicBezTo>
                    <a:lnTo>
                      <a:pt x="700" y="1845"/>
                    </a:lnTo>
                    <a:cubicBezTo>
                      <a:pt x="624" y="1709"/>
                      <a:pt x="559" y="1573"/>
                      <a:pt x="440" y="1469"/>
                    </a:cubicBezTo>
                    <a:lnTo>
                      <a:pt x="440" y="1469"/>
                    </a:lnTo>
                    <a:cubicBezTo>
                      <a:pt x="424" y="1455"/>
                      <a:pt x="404" y="1482"/>
                      <a:pt x="420" y="1495"/>
                    </a:cubicBezTo>
                    <a:lnTo>
                      <a:pt x="420" y="1495"/>
                    </a:lnTo>
                    <a:cubicBezTo>
                      <a:pt x="572" y="1626"/>
                      <a:pt x="637" y="1821"/>
                      <a:pt x="747" y="1984"/>
                    </a:cubicBezTo>
                    <a:lnTo>
                      <a:pt x="747" y="1984"/>
                    </a:lnTo>
                    <a:cubicBezTo>
                      <a:pt x="836" y="2117"/>
                      <a:pt x="961" y="2223"/>
                      <a:pt x="1100" y="2303"/>
                    </a:cubicBezTo>
                    <a:lnTo>
                      <a:pt x="1100" y="2303"/>
                    </a:lnTo>
                    <a:cubicBezTo>
                      <a:pt x="817" y="2315"/>
                      <a:pt x="669" y="2094"/>
                      <a:pt x="555" y="1855"/>
                    </a:cubicBezTo>
                    <a:close/>
                    <a:moveTo>
                      <a:pt x="767" y="1220"/>
                    </a:moveTo>
                    <a:lnTo>
                      <a:pt x="767" y="1220"/>
                    </a:lnTo>
                    <a:cubicBezTo>
                      <a:pt x="713" y="1092"/>
                      <a:pt x="672" y="962"/>
                      <a:pt x="595" y="848"/>
                    </a:cubicBezTo>
                    <a:lnTo>
                      <a:pt x="595" y="848"/>
                    </a:lnTo>
                    <a:cubicBezTo>
                      <a:pt x="899" y="982"/>
                      <a:pt x="983" y="1357"/>
                      <a:pt x="1108" y="1642"/>
                    </a:cubicBezTo>
                    <a:lnTo>
                      <a:pt x="1108" y="1642"/>
                    </a:lnTo>
                    <a:cubicBezTo>
                      <a:pt x="1108" y="1644"/>
                      <a:pt x="1108" y="1647"/>
                      <a:pt x="1108" y="1649"/>
                    </a:cubicBezTo>
                    <a:lnTo>
                      <a:pt x="1108" y="1649"/>
                    </a:lnTo>
                    <a:cubicBezTo>
                      <a:pt x="953" y="1539"/>
                      <a:pt x="842" y="1395"/>
                      <a:pt x="767" y="1220"/>
                    </a:cubicBezTo>
                    <a:close/>
                    <a:moveTo>
                      <a:pt x="2064" y="2166"/>
                    </a:moveTo>
                    <a:lnTo>
                      <a:pt x="2064" y="2166"/>
                    </a:lnTo>
                    <a:cubicBezTo>
                      <a:pt x="1941" y="2473"/>
                      <a:pt x="1719" y="2732"/>
                      <a:pt x="1591" y="3037"/>
                    </a:cubicBezTo>
                    <a:lnTo>
                      <a:pt x="1591" y="3037"/>
                    </a:lnTo>
                    <a:cubicBezTo>
                      <a:pt x="1583" y="3057"/>
                      <a:pt x="1614" y="3068"/>
                      <a:pt x="1621" y="3049"/>
                    </a:cubicBezTo>
                    <a:lnTo>
                      <a:pt x="1621" y="3049"/>
                    </a:lnTo>
                    <a:cubicBezTo>
                      <a:pt x="1755" y="2732"/>
                      <a:pt x="1988" y="2465"/>
                      <a:pt x="2107" y="2143"/>
                    </a:cubicBezTo>
                    <a:lnTo>
                      <a:pt x="2107" y="2143"/>
                    </a:lnTo>
                    <a:cubicBezTo>
                      <a:pt x="2101" y="2324"/>
                      <a:pt x="2062" y="2500"/>
                      <a:pt x="1994" y="2671"/>
                    </a:cubicBezTo>
                    <a:lnTo>
                      <a:pt x="1994" y="2671"/>
                    </a:lnTo>
                    <a:cubicBezTo>
                      <a:pt x="1952" y="2776"/>
                      <a:pt x="1895" y="2873"/>
                      <a:pt x="1830" y="2966"/>
                    </a:cubicBezTo>
                    <a:lnTo>
                      <a:pt x="1830" y="2966"/>
                    </a:lnTo>
                    <a:cubicBezTo>
                      <a:pt x="1768" y="3055"/>
                      <a:pt x="1648" y="3239"/>
                      <a:pt x="1523" y="3209"/>
                    </a:cubicBezTo>
                    <a:lnTo>
                      <a:pt x="1523" y="3209"/>
                    </a:lnTo>
                    <a:cubicBezTo>
                      <a:pt x="1452" y="2796"/>
                      <a:pt x="1857" y="2501"/>
                      <a:pt x="2064" y="2166"/>
                    </a:cubicBezTo>
                    <a:lnTo>
                      <a:pt x="612" y="3573"/>
                    </a:lnTo>
                    <a:lnTo>
                      <a:pt x="612" y="3573"/>
                    </a:lnTo>
                    <a:cubicBezTo>
                      <a:pt x="679" y="3572"/>
                      <a:pt x="745" y="3561"/>
                      <a:pt x="812" y="3542"/>
                    </a:cubicBezTo>
                    <a:lnTo>
                      <a:pt x="812" y="3542"/>
                    </a:lnTo>
                    <a:cubicBezTo>
                      <a:pt x="924" y="3510"/>
                      <a:pt x="1028" y="3466"/>
                      <a:pt x="1146" y="3477"/>
                    </a:cubicBezTo>
                    <a:lnTo>
                      <a:pt x="1146" y="3477"/>
                    </a:lnTo>
                    <a:cubicBezTo>
                      <a:pt x="1167" y="3479"/>
                      <a:pt x="1170" y="3446"/>
                      <a:pt x="1150" y="3444"/>
                    </a:cubicBezTo>
                    <a:lnTo>
                      <a:pt x="1150" y="3444"/>
                    </a:lnTo>
                    <a:cubicBezTo>
                      <a:pt x="1056" y="3436"/>
                      <a:pt x="969" y="3459"/>
                      <a:pt x="881" y="3487"/>
                    </a:cubicBezTo>
                    <a:lnTo>
                      <a:pt x="881" y="3487"/>
                    </a:lnTo>
                    <a:cubicBezTo>
                      <a:pt x="778" y="3518"/>
                      <a:pt x="683" y="3541"/>
                      <a:pt x="579" y="3540"/>
                    </a:cubicBezTo>
                    <a:lnTo>
                      <a:pt x="579" y="3540"/>
                    </a:lnTo>
                    <a:cubicBezTo>
                      <a:pt x="612" y="3520"/>
                      <a:pt x="643" y="3498"/>
                      <a:pt x="675" y="3475"/>
                    </a:cubicBezTo>
                    <a:lnTo>
                      <a:pt x="675" y="3475"/>
                    </a:lnTo>
                    <a:cubicBezTo>
                      <a:pt x="765" y="3410"/>
                      <a:pt x="861" y="3374"/>
                      <a:pt x="971" y="3356"/>
                    </a:cubicBezTo>
                    <a:lnTo>
                      <a:pt x="971" y="3356"/>
                    </a:lnTo>
                    <a:cubicBezTo>
                      <a:pt x="1171" y="3322"/>
                      <a:pt x="1376" y="3379"/>
                      <a:pt x="1566" y="3443"/>
                    </a:cubicBezTo>
                    <a:lnTo>
                      <a:pt x="1566" y="3443"/>
                    </a:lnTo>
                    <a:cubicBezTo>
                      <a:pt x="1423" y="3487"/>
                      <a:pt x="1299" y="3578"/>
                      <a:pt x="1151" y="3610"/>
                    </a:cubicBezTo>
                    <a:lnTo>
                      <a:pt x="1151" y="3610"/>
                    </a:lnTo>
                    <a:cubicBezTo>
                      <a:pt x="978" y="3647"/>
                      <a:pt x="786" y="3622"/>
                      <a:pt x="612" y="3573"/>
                    </a:cubicBezTo>
                    <a:lnTo>
                      <a:pt x="2064" y="2166"/>
                    </a:lnTo>
                    <a:close/>
                    <a:moveTo>
                      <a:pt x="629" y="2770"/>
                    </a:moveTo>
                    <a:lnTo>
                      <a:pt x="629" y="2770"/>
                    </a:lnTo>
                    <a:cubicBezTo>
                      <a:pt x="448" y="2607"/>
                      <a:pt x="285" y="2420"/>
                      <a:pt x="119" y="2241"/>
                    </a:cubicBezTo>
                    <a:lnTo>
                      <a:pt x="119" y="2241"/>
                    </a:lnTo>
                    <a:cubicBezTo>
                      <a:pt x="219" y="2272"/>
                      <a:pt x="317" y="2306"/>
                      <a:pt x="412" y="2352"/>
                    </a:cubicBezTo>
                    <a:lnTo>
                      <a:pt x="412" y="2352"/>
                    </a:lnTo>
                    <a:cubicBezTo>
                      <a:pt x="535" y="2412"/>
                      <a:pt x="642" y="2505"/>
                      <a:pt x="744" y="2594"/>
                    </a:cubicBezTo>
                    <a:lnTo>
                      <a:pt x="744" y="2594"/>
                    </a:lnTo>
                    <a:cubicBezTo>
                      <a:pt x="825" y="2666"/>
                      <a:pt x="905" y="2741"/>
                      <a:pt x="989" y="2807"/>
                    </a:cubicBezTo>
                    <a:lnTo>
                      <a:pt x="989" y="2807"/>
                    </a:lnTo>
                    <a:cubicBezTo>
                      <a:pt x="988" y="2809"/>
                      <a:pt x="986" y="2810"/>
                      <a:pt x="985" y="2812"/>
                    </a:cubicBezTo>
                    <a:lnTo>
                      <a:pt x="985" y="2812"/>
                    </a:lnTo>
                    <a:cubicBezTo>
                      <a:pt x="966" y="2837"/>
                      <a:pt x="1005" y="2866"/>
                      <a:pt x="1024" y="2841"/>
                    </a:cubicBezTo>
                    <a:lnTo>
                      <a:pt x="1024" y="2841"/>
                    </a:lnTo>
                    <a:cubicBezTo>
                      <a:pt x="1025" y="2839"/>
                      <a:pt x="1025" y="2837"/>
                      <a:pt x="1026" y="2836"/>
                    </a:cubicBezTo>
                    <a:lnTo>
                      <a:pt x="1026" y="2836"/>
                    </a:lnTo>
                    <a:cubicBezTo>
                      <a:pt x="1100" y="2891"/>
                      <a:pt x="1178" y="2939"/>
                      <a:pt x="1264" y="2975"/>
                    </a:cubicBezTo>
                    <a:lnTo>
                      <a:pt x="1264" y="2975"/>
                    </a:lnTo>
                    <a:cubicBezTo>
                      <a:pt x="1260" y="2975"/>
                      <a:pt x="1257" y="2975"/>
                      <a:pt x="1254" y="2975"/>
                    </a:cubicBezTo>
                    <a:lnTo>
                      <a:pt x="1254" y="2975"/>
                    </a:lnTo>
                    <a:cubicBezTo>
                      <a:pt x="1219" y="2974"/>
                      <a:pt x="1185" y="2969"/>
                      <a:pt x="1151" y="2963"/>
                    </a:cubicBezTo>
                    <a:lnTo>
                      <a:pt x="1151" y="2963"/>
                    </a:lnTo>
                    <a:cubicBezTo>
                      <a:pt x="1085" y="2953"/>
                      <a:pt x="1022" y="2929"/>
                      <a:pt x="961" y="2901"/>
                    </a:cubicBezTo>
                    <a:lnTo>
                      <a:pt x="961" y="2901"/>
                    </a:lnTo>
                    <a:cubicBezTo>
                      <a:pt x="830" y="2841"/>
                      <a:pt x="712" y="2738"/>
                      <a:pt x="600" y="2648"/>
                    </a:cubicBezTo>
                    <a:lnTo>
                      <a:pt x="600" y="2648"/>
                    </a:lnTo>
                    <a:cubicBezTo>
                      <a:pt x="584" y="2634"/>
                      <a:pt x="565" y="2661"/>
                      <a:pt x="581" y="2674"/>
                    </a:cubicBezTo>
                    <a:lnTo>
                      <a:pt x="581" y="2674"/>
                    </a:lnTo>
                    <a:cubicBezTo>
                      <a:pt x="706" y="2775"/>
                      <a:pt x="834" y="2878"/>
                      <a:pt x="981" y="2945"/>
                    </a:cubicBezTo>
                    <a:lnTo>
                      <a:pt x="981" y="2945"/>
                    </a:lnTo>
                    <a:cubicBezTo>
                      <a:pt x="1029" y="2967"/>
                      <a:pt x="1110" y="2997"/>
                      <a:pt x="1186" y="3010"/>
                    </a:cubicBezTo>
                    <a:lnTo>
                      <a:pt x="1186" y="3010"/>
                    </a:lnTo>
                    <a:cubicBezTo>
                      <a:pt x="980" y="3028"/>
                      <a:pt x="784" y="2909"/>
                      <a:pt x="629" y="2770"/>
                    </a:cubicBezTo>
                    <a:close/>
                    <a:moveTo>
                      <a:pt x="1604" y="428"/>
                    </a:moveTo>
                    <a:lnTo>
                      <a:pt x="1604" y="428"/>
                    </a:lnTo>
                    <a:cubicBezTo>
                      <a:pt x="1595" y="421"/>
                      <a:pt x="1580" y="419"/>
                      <a:pt x="1570" y="432"/>
                    </a:cubicBezTo>
                    <a:lnTo>
                      <a:pt x="1570" y="432"/>
                    </a:lnTo>
                    <a:cubicBezTo>
                      <a:pt x="1425" y="617"/>
                      <a:pt x="1290" y="810"/>
                      <a:pt x="1205" y="1028"/>
                    </a:cubicBezTo>
                    <a:lnTo>
                      <a:pt x="1205" y="1028"/>
                    </a:lnTo>
                    <a:cubicBezTo>
                      <a:pt x="1230" y="841"/>
                      <a:pt x="1262" y="657"/>
                      <a:pt x="1297" y="480"/>
                    </a:cubicBezTo>
                    <a:lnTo>
                      <a:pt x="1297" y="480"/>
                    </a:lnTo>
                    <a:cubicBezTo>
                      <a:pt x="1304" y="449"/>
                      <a:pt x="1255" y="444"/>
                      <a:pt x="1249" y="475"/>
                    </a:cubicBezTo>
                    <a:lnTo>
                      <a:pt x="1249" y="475"/>
                    </a:lnTo>
                    <a:cubicBezTo>
                      <a:pt x="1222" y="609"/>
                      <a:pt x="1197" y="746"/>
                      <a:pt x="1177" y="885"/>
                    </a:cubicBezTo>
                    <a:lnTo>
                      <a:pt x="1177" y="885"/>
                    </a:lnTo>
                    <a:cubicBezTo>
                      <a:pt x="1163" y="788"/>
                      <a:pt x="1145" y="692"/>
                      <a:pt x="1116" y="597"/>
                    </a:cubicBezTo>
                    <a:lnTo>
                      <a:pt x="1116" y="597"/>
                    </a:lnTo>
                    <a:cubicBezTo>
                      <a:pt x="1092" y="520"/>
                      <a:pt x="1069" y="444"/>
                      <a:pt x="1053" y="364"/>
                    </a:cubicBezTo>
                    <a:lnTo>
                      <a:pt x="1053" y="364"/>
                    </a:lnTo>
                    <a:cubicBezTo>
                      <a:pt x="1036" y="278"/>
                      <a:pt x="1009" y="150"/>
                      <a:pt x="1050" y="70"/>
                    </a:cubicBezTo>
                    <a:lnTo>
                      <a:pt x="1050" y="70"/>
                    </a:lnTo>
                    <a:cubicBezTo>
                      <a:pt x="1055" y="61"/>
                      <a:pt x="1053" y="52"/>
                      <a:pt x="1048" y="47"/>
                    </a:cubicBezTo>
                    <a:lnTo>
                      <a:pt x="1048" y="47"/>
                    </a:lnTo>
                    <a:lnTo>
                      <a:pt x="1048" y="47"/>
                    </a:lnTo>
                    <a:lnTo>
                      <a:pt x="1048" y="47"/>
                    </a:lnTo>
                    <a:cubicBezTo>
                      <a:pt x="1060" y="17"/>
                      <a:pt x="1014" y="0"/>
                      <a:pt x="1002" y="29"/>
                    </a:cubicBezTo>
                    <a:lnTo>
                      <a:pt x="1002" y="29"/>
                    </a:lnTo>
                    <a:cubicBezTo>
                      <a:pt x="864" y="360"/>
                      <a:pt x="785" y="823"/>
                      <a:pt x="1149" y="1044"/>
                    </a:cubicBezTo>
                    <a:lnTo>
                      <a:pt x="1149" y="1044"/>
                    </a:lnTo>
                    <a:cubicBezTo>
                      <a:pt x="1151" y="1045"/>
                      <a:pt x="1153" y="1045"/>
                      <a:pt x="1154" y="1046"/>
                    </a:cubicBezTo>
                    <a:lnTo>
                      <a:pt x="1154" y="1046"/>
                    </a:lnTo>
                    <a:cubicBezTo>
                      <a:pt x="1134" y="1204"/>
                      <a:pt x="1119" y="1364"/>
                      <a:pt x="1112" y="1524"/>
                    </a:cubicBezTo>
                    <a:lnTo>
                      <a:pt x="1112" y="1524"/>
                    </a:lnTo>
                    <a:cubicBezTo>
                      <a:pt x="990" y="1221"/>
                      <a:pt x="880" y="866"/>
                      <a:pt x="531" y="773"/>
                    </a:cubicBezTo>
                    <a:lnTo>
                      <a:pt x="531" y="773"/>
                    </a:lnTo>
                    <a:cubicBezTo>
                      <a:pt x="501" y="765"/>
                      <a:pt x="483" y="811"/>
                      <a:pt x="514" y="819"/>
                    </a:cubicBezTo>
                    <a:lnTo>
                      <a:pt x="514" y="819"/>
                    </a:lnTo>
                    <a:cubicBezTo>
                      <a:pt x="516" y="819"/>
                      <a:pt x="518" y="820"/>
                      <a:pt x="521" y="821"/>
                    </a:cubicBezTo>
                    <a:lnTo>
                      <a:pt x="521" y="821"/>
                    </a:lnTo>
                    <a:cubicBezTo>
                      <a:pt x="521" y="825"/>
                      <a:pt x="523" y="830"/>
                      <a:pt x="526" y="834"/>
                    </a:cubicBezTo>
                    <a:lnTo>
                      <a:pt x="526" y="834"/>
                    </a:lnTo>
                    <a:cubicBezTo>
                      <a:pt x="642" y="983"/>
                      <a:pt x="684" y="1169"/>
                      <a:pt x="767" y="1335"/>
                    </a:cubicBezTo>
                    <a:lnTo>
                      <a:pt x="767" y="1335"/>
                    </a:lnTo>
                    <a:cubicBezTo>
                      <a:pt x="842" y="1487"/>
                      <a:pt x="964" y="1612"/>
                      <a:pt x="1104" y="1706"/>
                    </a:cubicBezTo>
                    <a:lnTo>
                      <a:pt x="1104" y="1706"/>
                    </a:lnTo>
                    <a:cubicBezTo>
                      <a:pt x="1105" y="1706"/>
                      <a:pt x="1106" y="1706"/>
                      <a:pt x="1107" y="1707"/>
                    </a:cubicBezTo>
                    <a:lnTo>
                      <a:pt x="1107" y="1707"/>
                    </a:lnTo>
                    <a:cubicBezTo>
                      <a:pt x="1106" y="1863"/>
                      <a:pt x="1113" y="2019"/>
                      <a:pt x="1129" y="2172"/>
                    </a:cubicBezTo>
                    <a:lnTo>
                      <a:pt x="1129" y="2172"/>
                    </a:lnTo>
                    <a:cubicBezTo>
                      <a:pt x="1015" y="1975"/>
                      <a:pt x="902" y="1773"/>
                      <a:pt x="763" y="1596"/>
                    </a:cubicBezTo>
                    <a:lnTo>
                      <a:pt x="763" y="1596"/>
                    </a:lnTo>
                    <a:cubicBezTo>
                      <a:pt x="616" y="1409"/>
                      <a:pt x="375" y="1313"/>
                      <a:pt x="159" y="1235"/>
                    </a:cubicBezTo>
                    <a:lnTo>
                      <a:pt x="159" y="1235"/>
                    </a:lnTo>
                    <a:cubicBezTo>
                      <a:pt x="131" y="1225"/>
                      <a:pt x="114" y="1264"/>
                      <a:pt x="137" y="1278"/>
                    </a:cubicBezTo>
                    <a:lnTo>
                      <a:pt x="137" y="1278"/>
                    </a:lnTo>
                    <a:cubicBezTo>
                      <a:pt x="137" y="1280"/>
                      <a:pt x="137" y="1281"/>
                      <a:pt x="137" y="1282"/>
                    </a:cubicBezTo>
                    <a:lnTo>
                      <a:pt x="137" y="1282"/>
                    </a:lnTo>
                    <a:cubicBezTo>
                      <a:pt x="171" y="1407"/>
                      <a:pt x="253" y="1498"/>
                      <a:pt x="336" y="1594"/>
                    </a:cubicBezTo>
                    <a:lnTo>
                      <a:pt x="336" y="1594"/>
                    </a:lnTo>
                    <a:cubicBezTo>
                      <a:pt x="440" y="1715"/>
                      <a:pt x="500" y="1857"/>
                      <a:pt x="570" y="1997"/>
                    </a:cubicBezTo>
                    <a:lnTo>
                      <a:pt x="570" y="1997"/>
                    </a:lnTo>
                    <a:cubicBezTo>
                      <a:pt x="686" y="2228"/>
                      <a:pt x="887" y="2380"/>
                      <a:pt x="1153" y="2347"/>
                    </a:cubicBezTo>
                    <a:lnTo>
                      <a:pt x="1153" y="2347"/>
                    </a:lnTo>
                    <a:cubicBezTo>
                      <a:pt x="1187" y="2553"/>
                      <a:pt x="1241" y="2754"/>
                      <a:pt x="1319" y="2944"/>
                    </a:cubicBezTo>
                    <a:lnTo>
                      <a:pt x="1319" y="2944"/>
                    </a:lnTo>
                    <a:cubicBezTo>
                      <a:pt x="1093" y="2862"/>
                      <a:pt x="922" y="2687"/>
                      <a:pt x="744" y="2530"/>
                    </a:cubicBezTo>
                    <a:lnTo>
                      <a:pt x="744" y="2530"/>
                    </a:lnTo>
                    <a:cubicBezTo>
                      <a:pt x="536" y="2346"/>
                      <a:pt x="315" y="2247"/>
                      <a:pt x="50" y="2170"/>
                    </a:cubicBezTo>
                    <a:lnTo>
                      <a:pt x="50" y="2170"/>
                    </a:lnTo>
                    <a:cubicBezTo>
                      <a:pt x="50" y="2170"/>
                      <a:pt x="50" y="2170"/>
                      <a:pt x="49" y="2170"/>
                    </a:cubicBezTo>
                    <a:lnTo>
                      <a:pt x="49" y="2170"/>
                    </a:lnTo>
                    <a:cubicBezTo>
                      <a:pt x="27" y="2159"/>
                      <a:pt x="0" y="2186"/>
                      <a:pt x="19" y="2206"/>
                    </a:cubicBezTo>
                    <a:lnTo>
                      <a:pt x="19" y="2206"/>
                    </a:lnTo>
                    <a:cubicBezTo>
                      <a:pt x="237" y="2435"/>
                      <a:pt x="445" y="2689"/>
                      <a:pt x="692" y="2887"/>
                    </a:cubicBezTo>
                    <a:lnTo>
                      <a:pt x="692" y="2887"/>
                    </a:lnTo>
                    <a:cubicBezTo>
                      <a:pt x="876" y="3034"/>
                      <a:pt x="1126" y="3114"/>
                      <a:pt x="1351" y="3017"/>
                    </a:cubicBezTo>
                    <a:lnTo>
                      <a:pt x="1351" y="3017"/>
                    </a:lnTo>
                    <a:cubicBezTo>
                      <a:pt x="1411" y="3148"/>
                      <a:pt x="1483" y="3274"/>
                      <a:pt x="1570" y="3393"/>
                    </a:cubicBezTo>
                    <a:lnTo>
                      <a:pt x="1570" y="3393"/>
                    </a:lnTo>
                    <a:cubicBezTo>
                      <a:pt x="1395" y="3336"/>
                      <a:pt x="1217" y="3293"/>
                      <a:pt x="1031" y="3300"/>
                    </a:cubicBezTo>
                    <a:lnTo>
                      <a:pt x="1031" y="3300"/>
                    </a:lnTo>
                    <a:cubicBezTo>
                      <a:pt x="938" y="3305"/>
                      <a:pt x="848" y="3329"/>
                      <a:pt x="763" y="3365"/>
                    </a:cubicBezTo>
                    <a:lnTo>
                      <a:pt x="763" y="3365"/>
                    </a:lnTo>
                    <a:cubicBezTo>
                      <a:pt x="662" y="3409"/>
                      <a:pt x="585" y="3492"/>
                      <a:pt x="482" y="3534"/>
                    </a:cubicBezTo>
                    <a:lnTo>
                      <a:pt x="482" y="3534"/>
                    </a:lnTo>
                    <a:cubicBezTo>
                      <a:pt x="461" y="3542"/>
                      <a:pt x="465" y="3566"/>
                      <a:pt x="478" y="3576"/>
                    </a:cubicBezTo>
                    <a:lnTo>
                      <a:pt x="478" y="3576"/>
                    </a:lnTo>
                    <a:cubicBezTo>
                      <a:pt x="481" y="3581"/>
                      <a:pt x="485" y="3583"/>
                      <a:pt x="491" y="3586"/>
                    </a:cubicBezTo>
                    <a:lnTo>
                      <a:pt x="491" y="3586"/>
                    </a:lnTo>
                    <a:cubicBezTo>
                      <a:pt x="683" y="3653"/>
                      <a:pt x="885" y="3684"/>
                      <a:pt x="1089" y="3668"/>
                    </a:cubicBezTo>
                    <a:lnTo>
                      <a:pt x="1089" y="3668"/>
                    </a:lnTo>
                    <a:cubicBezTo>
                      <a:pt x="1290" y="3652"/>
                      <a:pt x="1441" y="3513"/>
                      <a:pt x="1634" y="3477"/>
                    </a:cubicBezTo>
                    <a:lnTo>
                      <a:pt x="1634" y="3477"/>
                    </a:lnTo>
                    <a:cubicBezTo>
                      <a:pt x="1705" y="3566"/>
                      <a:pt x="1786" y="3651"/>
                      <a:pt x="1876" y="3731"/>
                    </a:cubicBezTo>
                    <a:lnTo>
                      <a:pt x="1876" y="3731"/>
                    </a:lnTo>
                    <a:cubicBezTo>
                      <a:pt x="1899" y="3752"/>
                      <a:pt x="1928" y="3712"/>
                      <a:pt x="1904" y="3692"/>
                    </a:cubicBezTo>
                    <a:lnTo>
                      <a:pt x="1904" y="3692"/>
                    </a:lnTo>
                    <a:cubicBezTo>
                      <a:pt x="1758" y="3561"/>
                      <a:pt x="1637" y="3416"/>
                      <a:pt x="1538" y="3262"/>
                    </a:cubicBezTo>
                    <a:lnTo>
                      <a:pt x="1538" y="3262"/>
                    </a:lnTo>
                    <a:cubicBezTo>
                      <a:pt x="1632" y="3272"/>
                      <a:pt x="1701" y="3194"/>
                      <a:pt x="1762" y="3129"/>
                    </a:cubicBezTo>
                    <a:lnTo>
                      <a:pt x="1762" y="3129"/>
                    </a:lnTo>
                    <a:cubicBezTo>
                      <a:pt x="1858" y="3026"/>
                      <a:pt x="1933" y="2907"/>
                      <a:pt x="1997" y="2782"/>
                    </a:cubicBezTo>
                    <a:lnTo>
                      <a:pt x="1997" y="2782"/>
                    </a:lnTo>
                    <a:cubicBezTo>
                      <a:pt x="2124" y="2532"/>
                      <a:pt x="2173" y="2247"/>
                      <a:pt x="2152" y="1968"/>
                    </a:cubicBezTo>
                    <a:lnTo>
                      <a:pt x="2152" y="1968"/>
                    </a:lnTo>
                    <a:cubicBezTo>
                      <a:pt x="2150" y="1937"/>
                      <a:pt x="2102" y="1944"/>
                      <a:pt x="2104" y="1976"/>
                    </a:cubicBezTo>
                    <a:lnTo>
                      <a:pt x="2104" y="1976"/>
                    </a:lnTo>
                    <a:cubicBezTo>
                      <a:pt x="2105" y="1980"/>
                      <a:pt x="2104" y="1985"/>
                      <a:pt x="2105" y="1990"/>
                    </a:cubicBezTo>
                    <a:lnTo>
                      <a:pt x="2105" y="1990"/>
                    </a:lnTo>
                    <a:cubicBezTo>
                      <a:pt x="2099" y="1992"/>
                      <a:pt x="2095" y="1996"/>
                      <a:pt x="2092" y="2002"/>
                    </a:cubicBezTo>
                    <a:lnTo>
                      <a:pt x="2092" y="2002"/>
                    </a:lnTo>
                    <a:cubicBezTo>
                      <a:pt x="1940" y="2391"/>
                      <a:pt x="1445" y="2695"/>
                      <a:pt x="1467" y="3142"/>
                    </a:cubicBezTo>
                    <a:lnTo>
                      <a:pt x="1467" y="3142"/>
                    </a:lnTo>
                    <a:cubicBezTo>
                      <a:pt x="1440" y="3093"/>
                      <a:pt x="1415" y="3044"/>
                      <a:pt x="1393" y="2994"/>
                    </a:cubicBezTo>
                    <a:lnTo>
                      <a:pt x="1393" y="2994"/>
                    </a:lnTo>
                    <a:cubicBezTo>
                      <a:pt x="1397" y="2982"/>
                      <a:pt x="1395" y="2967"/>
                      <a:pt x="1379" y="2963"/>
                    </a:cubicBezTo>
                    <a:lnTo>
                      <a:pt x="1379" y="2963"/>
                    </a:lnTo>
                    <a:lnTo>
                      <a:pt x="1379" y="2963"/>
                    </a:lnTo>
                    <a:cubicBezTo>
                      <a:pt x="1341" y="2875"/>
                      <a:pt x="1308" y="2784"/>
                      <a:pt x="1280" y="2691"/>
                    </a:cubicBezTo>
                    <a:lnTo>
                      <a:pt x="1280" y="2691"/>
                    </a:lnTo>
                    <a:cubicBezTo>
                      <a:pt x="1506" y="2695"/>
                      <a:pt x="1659" y="2497"/>
                      <a:pt x="1757" y="2315"/>
                    </a:cubicBezTo>
                    <a:lnTo>
                      <a:pt x="1757" y="2315"/>
                    </a:lnTo>
                    <a:cubicBezTo>
                      <a:pt x="1899" y="2050"/>
                      <a:pt x="1920" y="1729"/>
                      <a:pt x="1926" y="1434"/>
                    </a:cubicBezTo>
                    <a:lnTo>
                      <a:pt x="1926" y="1434"/>
                    </a:lnTo>
                    <a:cubicBezTo>
                      <a:pt x="1927" y="1403"/>
                      <a:pt x="1878" y="1398"/>
                      <a:pt x="1877" y="1430"/>
                    </a:cubicBezTo>
                    <a:lnTo>
                      <a:pt x="1877" y="1430"/>
                    </a:lnTo>
                    <a:cubicBezTo>
                      <a:pt x="1877" y="1432"/>
                      <a:pt x="1877" y="1433"/>
                      <a:pt x="1877" y="1434"/>
                    </a:cubicBezTo>
                    <a:lnTo>
                      <a:pt x="1877" y="1434"/>
                    </a:lnTo>
                    <a:cubicBezTo>
                      <a:pt x="1873" y="1436"/>
                      <a:pt x="1870" y="1439"/>
                      <a:pt x="1867" y="1443"/>
                    </a:cubicBezTo>
                    <a:lnTo>
                      <a:pt x="1867" y="1443"/>
                    </a:lnTo>
                    <a:cubicBezTo>
                      <a:pt x="1735" y="1668"/>
                      <a:pt x="1603" y="1892"/>
                      <a:pt x="1472" y="2116"/>
                    </a:cubicBezTo>
                    <a:lnTo>
                      <a:pt x="1472" y="2116"/>
                    </a:lnTo>
                    <a:cubicBezTo>
                      <a:pt x="1379" y="2273"/>
                      <a:pt x="1298" y="2425"/>
                      <a:pt x="1254" y="2600"/>
                    </a:cubicBezTo>
                    <a:lnTo>
                      <a:pt x="1254" y="2600"/>
                    </a:lnTo>
                    <a:cubicBezTo>
                      <a:pt x="1234" y="2519"/>
                      <a:pt x="1216" y="2436"/>
                      <a:pt x="1203" y="2354"/>
                    </a:cubicBezTo>
                    <a:lnTo>
                      <a:pt x="1203" y="2354"/>
                    </a:lnTo>
                    <a:cubicBezTo>
                      <a:pt x="1210" y="2350"/>
                      <a:pt x="1216" y="2343"/>
                      <a:pt x="1218" y="2334"/>
                    </a:cubicBezTo>
                    <a:lnTo>
                      <a:pt x="1218" y="2334"/>
                    </a:lnTo>
                    <a:cubicBezTo>
                      <a:pt x="1225" y="2334"/>
                      <a:pt x="1232" y="2331"/>
                      <a:pt x="1237" y="2323"/>
                    </a:cubicBezTo>
                    <a:lnTo>
                      <a:pt x="1237" y="2323"/>
                    </a:lnTo>
                    <a:cubicBezTo>
                      <a:pt x="1350" y="2132"/>
                      <a:pt x="1479" y="1942"/>
                      <a:pt x="1562" y="1735"/>
                    </a:cubicBezTo>
                    <a:lnTo>
                      <a:pt x="1562" y="1735"/>
                    </a:lnTo>
                    <a:cubicBezTo>
                      <a:pt x="1644" y="1530"/>
                      <a:pt x="1633" y="1282"/>
                      <a:pt x="1650" y="1064"/>
                    </a:cubicBezTo>
                    <a:lnTo>
                      <a:pt x="1650" y="1064"/>
                    </a:lnTo>
                    <a:cubicBezTo>
                      <a:pt x="1651" y="1060"/>
                      <a:pt x="1649" y="1056"/>
                      <a:pt x="1648" y="1053"/>
                    </a:cubicBezTo>
                    <a:lnTo>
                      <a:pt x="1648" y="1053"/>
                    </a:lnTo>
                    <a:cubicBezTo>
                      <a:pt x="1648" y="1040"/>
                      <a:pt x="1644" y="1028"/>
                      <a:pt x="1638" y="1013"/>
                    </a:cubicBezTo>
                    <a:lnTo>
                      <a:pt x="1638" y="1013"/>
                    </a:lnTo>
                    <a:cubicBezTo>
                      <a:pt x="1631" y="998"/>
                      <a:pt x="1605" y="992"/>
                      <a:pt x="1596" y="1009"/>
                    </a:cubicBezTo>
                    <a:lnTo>
                      <a:pt x="1596" y="1009"/>
                    </a:lnTo>
                    <a:cubicBezTo>
                      <a:pt x="1436" y="1291"/>
                      <a:pt x="1214" y="1603"/>
                      <a:pt x="1159" y="1935"/>
                    </a:cubicBezTo>
                    <a:lnTo>
                      <a:pt x="1159" y="1935"/>
                    </a:lnTo>
                    <a:cubicBezTo>
                      <a:pt x="1155" y="1841"/>
                      <a:pt x="1154" y="1748"/>
                      <a:pt x="1155" y="1653"/>
                    </a:cubicBezTo>
                    <a:lnTo>
                      <a:pt x="1155" y="1653"/>
                    </a:lnTo>
                    <a:cubicBezTo>
                      <a:pt x="1160" y="1647"/>
                      <a:pt x="1161" y="1640"/>
                      <a:pt x="1157" y="1632"/>
                    </a:cubicBezTo>
                    <a:lnTo>
                      <a:pt x="1157" y="1632"/>
                    </a:lnTo>
                    <a:cubicBezTo>
                      <a:pt x="1157" y="1631"/>
                      <a:pt x="1157" y="1631"/>
                      <a:pt x="1156" y="1630"/>
                    </a:cubicBezTo>
                    <a:lnTo>
                      <a:pt x="1156" y="1630"/>
                    </a:lnTo>
                    <a:cubicBezTo>
                      <a:pt x="1159" y="1520"/>
                      <a:pt x="1165" y="1410"/>
                      <a:pt x="1175" y="1301"/>
                    </a:cubicBezTo>
                    <a:lnTo>
                      <a:pt x="1175" y="1301"/>
                    </a:lnTo>
                    <a:cubicBezTo>
                      <a:pt x="1314" y="1271"/>
                      <a:pt x="1386" y="1130"/>
                      <a:pt x="1447" y="1013"/>
                    </a:cubicBezTo>
                    <a:lnTo>
                      <a:pt x="1447" y="1013"/>
                    </a:lnTo>
                    <a:cubicBezTo>
                      <a:pt x="1537" y="839"/>
                      <a:pt x="1583" y="643"/>
                      <a:pt x="1617" y="452"/>
                    </a:cubicBezTo>
                    <a:lnTo>
                      <a:pt x="1617" y="452"/>
                    </a:lnTo>
                    <a:cubicBezTo>
                      <a:pt x="1619" y="440"/>
                      <a:pt x="1613" y="432"/>
                      <a:pt x="1604" y="42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16" name="Freeform 14">
              <a:extLst>
                <a:ext uri="{FF2B5EF4-FFF2-40B4-BE49-F238E27FC236}">
                  <a16:creationId xmlns:a16="http://schemas.microsoft.com/office/drawing/2014/main" id="{EB4A6C15-6771-CF44-99C0-43D8AD414AB6}"/>
                </a:ext>
              </a:extLst>
            </p:cNvPr>
            <p:cNvSpPr>
              <a:spLocks noChangeArrowheads="1"/>
            </p:cNvSpPr>
            <p:nvPr/>
          </p:nvSpPr>
          <p:spPr bwMode="auto">
            <a:xfrm rot="759599">
              <a:off x="800636" y="2972082"/>
              <a:ext cx="773066" cy="2078405"/>
            </a:xfrm>
            <a:custGeom>
              <a:avLst/>
              <a:gdLst>
                <a:gd name="T0" fmla="*/ 1543 w 1615"/>
                <a:gd name="T1" fmla="*/ 1190 h 4337"/>
                <a:gd name="T2" fmla="*/ 1455 w 1615"/>
                <a:gd name="T3" fmla="*/ 1828 h 4337"/>
                <a:gd name="T4" fmla="*/ 1091 w 1615"/>
                <a:gd name="T5" fmla="*/ 2545 h 4337"/>
                <a:gd name="T6" fmla="*/ 1142 w 1615"/>
                <a:gd name="T7" fmla="*/ 3076 h 4337"/>
                <a:gd name="T8" fmla="*/ 991 w 1615"/>
                <a:gd name="T9" fmla="*/ 3103 h 4337"/>
                <a:gd name="T10" fmla="*/ 227 w 1615"/>
                <a:gd name="T11" fmla="*/ 1709 h 4337"/>
                <a:gd name="T12" fmla="*/ 295 w 1615"/>
                <a:gd name="T13" fmla="*/ 2142 h 4337"/>
                <a:gd name="T14" fmla="*/ 440 w 1615"/>
                <a:gd name="T15" fmla="*/ 1817 h 4337"/>
                <a:gd name="T16" fmla="*/ 557 w 1615"/>
                <a:gd name="T17" fmla="*/ 2002 h 4337"/>
                <a:gd name="T18" fmla="*/ 518 w 1615"/>
                <a:gd name="T19" fmla="*/ 2928 h 4337"/>
                <a:gd name="T20" fmla="*/ 765 w 1615"/>
                <a:gd name="T21" fmla="*/ 1328 h 4337"/>
                <a:gd name="T22" fmla="*/ 833 w 1615"/>
                <a:gd name="T23" fmla="*/ 676 h 4337"/>
                <a:gd name="T24" fmla="*/ 1015 w 1615"/>
                <a:gd name="T25" fmla="*/ 642 h 4337"/>
                <a:gd name="T26" fmla="*/ 1314 w 1615"/>
                <a:gd name="T27" fmla="*/ 64 h 4337"/>
                <a:gd name="T28" fmla="*/ 1314 w 1615"/>
                <a:gd name="T29" fmla="*/ 64 h 4337"/>
                <a:gd name="T30" fmla="*/ 1479 w 1615"/>
                <a:gd name="T31" fmla="*/ 849 h 4337"/>
                <a:gd name="T32" fmla="*/ 1421 w 1615"/>
                <a:gd name="T33" fmla="*/ 924 h 4337"/>
                <a:gd name="T34" fmla="*/ 1563 w 1615"/>
                <a:gd name="T35" fmla="*/ 1138 h 4337"/>
                <a:gd name="T36" fmla="*/ 1212 w 1615"/>
                <a:gd name="T37" fmla="*/ 1914 h 4337"/>
                <a:gd name="T38" fmla="*/ 1123 w 1615"/>
                <a:gd name="T39" fmla="*/ 1768 h 4337"/>
                <a:gd name="T40" fmla="*/ 1108 w 1615"/>
                <a:gd name="T41" fmla="*/ 1784 h 4337"/>
                <a:gd name="T42" fmla="*/ 850 w 1615"/>
                <a:gd name="T43" fmla="*/ 2266 h 4337"/>
                <a:gd name="T44" fmla="*/ 1005 w 1615"/>
                <a:gd name="T45" fmla="*/ 1602 h 4337"/>
                <a:gd name="T46" fmla="*/ 1358 w 1615"/>
                <a:gd name="T47" fmla="*/ 1336 h 4337"/>
                <a:gd name="T48" fmla="*/ 1458 w 1615"/>
                <a:gd name="T49" fmla="*/ 971 h 4337"/>
                <a:gd name="T50" fmla="*/ 1434 w 1615"/>
                <a:gd name="T51" fmla="*/ 820 h 4337"/>
                <a:gd name="T52" fmla="*/ 1276 w 1615"/>
                <a:gd name="T53" fmla="*/ 867 h 4337"/>
                <a:gd name="T54" fmla="*/ 1361 w 1615"/>
                <a:gd name="T55" fmla="*/ 31 h 4337"/>
                <a:gd name="T56" fmla="*/ 1177 w 1615"/>
                <a:gd name="T57" fmla="*/ 404 h 4337"/>
                <a:gd name="T58" fmla="*/ 972 w 1615"/>
                <a:gd name="T59" fmla="*/ 815 h 4337"/>
                <a:gd name="T60" fmla="*/ 932 w 1615"/>
                <a:gd name="T61" fmla="*/ 637 h 4337"/>
                <a:gd name="T62" fmla="*/ 1065 w 1615"/>
                <a:gd name="T63" fmla="*/ 244 h 4337"/>
                <a:gd name="T64" fmla="*/ 884 w 1615"/>
                <a:gd name="T65" fmla="*/ 624 h 4337"/>
                <a:gd name="T66" fmla="*/ 743 w 1615"/>
                <a:gd name="T67" fmla="*/ 639 h 4337"/>
                <a:gd name="T68" fmla="*/ 633 w 1615"/>
                <a:gd name="T69" fmla="*/ 1034 h 4337"/>
                <a:gd name="T70" fmla="*/ 808 w 1615"/>
                <a:gd name="T71" fmla="*/ 2233 h 4337"/>
                <a:gd name="T72" fmla="*/ 504 w 1615"/>
                <a:gd name="T73" fmla="*/ 3106 h 4337"/>
                <a:gd name="T74" fmla="*/ 518 w 1615"/>
                <a:gd name="T75" fmla="*/ 2866 h 4337"/>
                <a:gd name="T76" fmla="*/ 548 w 1615"/>
                <a:gd name="T77" fmla="*/ 2053 h 4337"/>
                <a:gd name="T78" fmla="*/ 446 w 1615"/>
                <a:gd name="T79" fmla="*/ 1759 h 4337"/>
                <a:gd name="T80" fmla="*/ 495 w 1615"/>
                <a:gd name="T81" fmla="*/ 2050 h 4337"/>
                <a:gd name="T82" fmla="*/ 292 w 1615"/>
                <a:gd name="T83" fmla="*/ 2273 h 4337"/>
                <a:gd name="T84" fmla="*/ 201 w 1615"/>
                <a:gd name="T85" fmla="*/ 2158 h 4337"/>
                <a:gd name="T86" fmla="*/ 212 w 1615"/>
                <a:gd name="T87" fmla="*/ 1656 h 4337"/>
                <a:gd name="T88" fmla="*/ 75 w 1615"/>
                <a:gd name="T89" fmla="*/ 2085 h 4337"/>
                <a:gd name="T90" fmla="*/ 168 w 1615"/>
                <a:gd name="T91" fmla="*/ 2338 h 4337"/>
                <a:gd name="T92" fmla="*/ 328 w 1615"/>
                <a:gd name="T93" fmla="*/ 3163 h 4337"/>
                <a:gd name="T94" fmla="*/ 538 w 1615"/>
                <a:gd name="T95" fmla="*/ 3958 h 4337"/>
                <a:gd name="T96" fmla="*/ 593 w 1615"/>
                <a:gd name="T97" fmla="*/ 3534 h 4337"/>
                <a:gd name="T98" fmla="*/ 1192 w 1615"/>
                <a:gd name="T99" fmla="*/ 3051 h 4337"/>
                <a:gd name="T100" fmla="*/ 1119 w 1615"/>
                <a:gd name="T101" fmla="*/ 2615 h 4337"/>
                <a:gd name="T102" fmla="*/ 1153 w 1615"/>
                <a:gd name="T103" fmla="*/ 2456 h 4337"/>
                <a:gd name="T104" fmla="*/ 1072 w 1615"/>
                <a:gd name="T105" fmla="*/ 2600 h 4337"/>
                <a:gd name="T106" fmla="*/ 1274 w 1615"/>
                <a:gd name="T107" fmla="*/ 1906 h 4337"/>
                <a:gd name="T108" fmla="*/ 1336 w 1615"/>
                <a:gd name="T109" fmla="*/ 1800 h 4337"/>
                <a:gd name="T110" fmla="*/ 1563 w 1615"/>
                <a:gd name="T111" fmla="*/ 1138 h 4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15" h="4337">
                  <a:moveTo>
                    <a:pt x="1549" y="1327"/>
                  </a:moveTo>
                  <a:lnTo>
                    <a:pt x="1549" y="1327"/>
                  </a:lnTo>
                  <a:cubicBezTo>
                    <a:pt x="1545" y="1346"/>
                    <a:pt x="1513" y="1466"/>
                    <a:pt x="1484" y="1459"/>
                  </a:cubicBezTo>
                  <a:lnTo>
                    <a:pt x="1484" y="1459"/>
                  </a:lnTo>
                  <a:cubicBezTo>
                    <a:pt x="1442" y="1418"/>
                    <a:pt x="1435" y="1365"/>
                    <a:pt x="1451" y="1310"/>
                  </a:cubicBezTo>
                  <a:lnTo>
                    <a:pt x="1451" y="1310"/>
                  </a:lnTo>
                  <a:cubicBezTo>
                    <a:pt x="1458" y="1283"/>
                    <a:pt x="1506" y="1208"/>
                    <a:pt x="1543" y="1190"/>
                  </a:cubicBezTo>
                  <a:lnTo>
                    <a:pt x="1543" y="1190"/>
                  </a:lnTo>
                  <a:cubicBezTo>
                    <a:pt x="1547" y="1193"/>
                    <a:pt x="1552" y="1194"/>
                    <a:pt x="1558" y="1193"/>
                  </a:cubicBezTo>
                  <a:lnTo>
                    <a:pt x="1558" y="1193"/>
                  </a:lnTo>
                  <a:cubicBezTo>
                    <a:pt x="1561" y="1239"/>
                    <a:pt x="1558" y="1282"/>
                    <a:pt x="1549" y="1327"/>
                  </a:cubicBezTo>
                  <a:close/>
                  <a:moveTo>
                    <a:pt x="1455" y="1828"/>
                  </a:moveTo>
                  <a:lnTo>
                    <a:pt x="1455" y="1828"/>
                  </a:lnTo>
                  <a:cubicBezTo>
                    <a:pt x="1419" y="1863"/>
                    <a:pt x="1353" y="1910"/>
                    <a:pt x="1310" y="1872"/>
                  </a:cubicBezTo>
                  <a:lnTo>
                    <a:pt x="1310" y="1872"/>
                  </a:lnTo>
                  <a:cubicBezTo>
                    <a:pt x="1348" y="1844"/>
                    <a:pt x="1412" y="1808"/>
                    <a:pt x="1455" y="1828"/>
                  </a:cubicBezTo>
                  <a:close/>
                  <a:moveTo>
                    <a:pt x="1154" y="1959"/>
                  </a:moveTo>
                  <a:lnTo>
                    <a:pt x="1154" y="1959"/>
                  </a:lnTo>
                  <a:cubicBezTo>
                    <a:pt x="1133" y="1919"/>
                    <a:pt x="1139" y="1869"/>
                    <a:pt x="1149" y="1823"/>
                  </a:cubicBezTo>
                  <a:lnTo>
                    <a:pt x="1149" y="1823"/>
                  </a:lnTo>
                  <a:cubicBezTo>
                    <a:pt x="1179" y="1845"/>
                    <a:pt x="1167" y="1913"/>
                    <a:pt x="1154" y="1959"/>
                  </a:cubicBezTo>
                  <a:close/>
                  <a:moveTo>
                    <a:pt x="1085" y="2342"/>
                  </a:moveTo>
                  <a:lnTo>
                    <a:pt x="1085" y="2342"/>
                  </a:lnTo>
                  <a:cubicBezTo>
                    <a:pt x="1116" y="2403"/>
                    <a:pt x="1107" y="2477"/>
                    <a:pt x="1091" y="2545"/>
                  </a:cubicBezTo>
                  <a:lnTo>
                    <a:pt x="1091" y="2545"/>
                  </a:lnTo>
                  <a:cubicBezTo>
                    <a:pt x="1053" y="2487"/>
                    <a:pt x="1061" y="2406"/>
                    <a:pt x="1085" y="2342"/>
                  </a:cubicBezTo>
                  <a:close/>
                  <a:moveTo>
                    <a:pt x="1365" y="2349"/>
                  </a:moveTo>
                  <a:lnTo>
                    <a:pt x="1365" y="2349"/>
                  </a:lnTo>
                  <a:cubicBezTo>
                    <a:pt x="1323" y="2444"/>
                    <a:pt x="1245" y="2560"/>
                    <a:pt x="1142" y="2566"/>
                  </a:cubicBezTo>
                  <a:lnTo>
                    <a:pt x="1142" y="2566"/>
                  </a:lnTo>
                  <a:cubicBezTo>
                    <a:pt x="1187" y="2468"/>
                    <a:pt x="1267" y="2392"/>
                    <a:pt x="1365" y="2349"/>
                  </a:cubicBezTo>
                  <a:close/>
                  <a:moveTo>
                    <a:pt x="1142" y="3076"/>
                  </a:moveTo>
                  <a:lnTo>
                    <a:pt x="1142" y="3076"/>
                  </a:lnTo>
                  <a:cubicBezTo>
                    <a:pt x="1111" y="3113"/>
                    <a:pt x="1075" y="3141"/>
                    <a:pt x="1031" y="3163"/>
                  </a:cubicBezTo>
                  <a:lnTo>
                    <a:pt x="1031" y="3163"/>
                  </a:lnTo>
                  <a:cubicBezTo>
                    <a:pt x="998" y="3179"/>
                    <a:pt x="873" y="3221"/>
                    <a:pt x="857" y="3163"/>
                  </a:cubicBezTo>
                  <a:lnTo>
                    <a:pt x="857" y="3163"/>
                  </a:lnTo>
                  <a:lnTo>
                    <a:pt x="857" y="3162"/>
                  </a:lnTo>
                  <a:lnTo>
                    <a:pt x="857" y="3162"/>
                  </a:lnTo>
                  <a:cubicBezTo>
                    <a:pt x="898" y="3135"/>
                    <a:pt x="942" y="3117"/>
                    <a:pt x="991" y="3103"/>
                  </a:cubicBezTo>
                  <a:lnTo>
                    <a:pt x="991" y="3103"/>
                  </a:lnTo>
                  <a:cubicBezTo>
                    <a:pt x="1031" y="3092"/>
                    <a:pt x="1097" y="3067"/>
                    <a:pt x="1142" y="3076"/>
                  </a:cubicBezTo>
                  <a:close/>
                  <a:moveTo>
                    <a:pt x="71" y="2136"/>
                  </a:moveTo>
                  <a:lnTo>
                    <a:pt x="71" y="2136"/>
                  </a:lnTo>
                  <a:cubicBezTo>
                    <a:pt x="125" y="2161"/>
                    <a:pt x="144" y="2220"/>
                    <a:pt x="152" y="2276"/>
                  </a:cubicBezTo>
                  <a:lnTo>
                    <a:pt x="152" y="2276"/>
                  </a:lnTo>
                  <a:cubicBezTo>
                    <a:pt x="99" y="2253"/>
                    <a:pt x="64" y="2196"/>
                    <a:pt x="71" y="2136"/>
                  </a:cubicBezTo>
                  <a:close/>
                  <a:moveTo>
                    <a:pt x="227" y="1709"/>
                  </a:moveTo>
                  <a:lnTo>
                    <a:pt x="227" y="1709"/>
                  </a:lnTo>
                  <a:cubicBezTo>
                    <a:pt x="246" y="1804"/>
                    <a:pt x="282" y="1929"/>
                    <a:pt x="194" y="1989"/>
                  </a:cubicBezTo>
                  <a:lnTo>
                    <a:pt x="194" y="1989"/>
                  </a:lnTo>
                  <a:cubicBezTo>
                    <a:pt x="192" y="1986"/>
                    <a:pt x="190" y="1984"/>
                    <a:pt x="187" y="1982"/>
                  </a:cubicBezTo>
                  <a:lnTo>
                    <a:pt x="187" y="1982"/>
                  </a:lnTo>
                  <a:cubicBezTo>
                    <a:pt x="79" y="1906"/>
                    <a:pt x="154" y="1781"/>
                    <a:pt x="227" y="1709"/>
                  </a:cubicBezTo>
                  <a:close/>
                  <a:moveTo>
                    <a:pt x="295" y="2142"/>
                  </a:moveTo>
                  <a:lnTo>
                    <a:pt x="295" y="2142"/>
                  </a:lnTo>
                  <a:cubicBezTo>
                    <a:pt x="293" y="2163"/>
                    <a:pt x="288" y="2184"/>
                    <a:pt x="278" y="2204"/>
                  </a:cubicBezTo>
                  <a:lnTo>
                    <a:pt x="278" y="2204"/>
                  </a:lnTo>
                  <a:cubicBezTo>
                    <a:pt x="270" y="2223"/>
                    <a:pt x="240" y="2270"/>
                    <a:pt x="212" y="2283"/>
                  </a:cubicBezTo>
                  <a:lnTo>
                    <a:pt x="212" y="2283"/>
                  </a:lnTo>
                  <a:cubicBezTo>
                    <a:pt x="211" y="2282"/>
                    <a:pt x="210" y="2281"/>
                    <a:pt x="208" y="2280"/>
                  </a:cubicBezTo>
                  <a:lnTo>
                    <a:pt x="208" y="2280"/>
                  </a:lnTo>
                  <a:cubicBezTo>
                    <a:pt x="208" y="2222"/>
                    <a:pt x="242" y="2167"/>
                    <a:pt x="295" y="2142"/>
                  </a:cubicBezTo>
                  <a:close/>
                  <a:moveTo>
                    <a:pt x="440" y="1817"/>
                  </a:moveTo>
                  <a:lnTo>
                    <a:pt x="440" y="1817"/>
                  </a:lnTo>
                  <a:cubicBezTo>
                    <a:pt x="490" y="1862"/>
                    <a:pt x="515" y="1929"/>
                    <a:pt x="505" y="1998"/>
                  </a:cubicBezTo>
                  <a:lnTo>
                    <a:pt x="505" y="1998"/>
                  </a:lnTo>
                  <a:cubicBezTo>
                    <a:pt x="451" y="1955"/>
                    <a:pt x="424" y="1883"/>
                    <a:pt x="440" y="1817"/>
                  </a:cubicBezTo>
                  <a:close/>
                  <a:moveTo>
                    <a:pt x="666" y="1732"/>
                  </a:moveTo>
                  <a:lnTo>
                    <a:pt x="666" y="1732"/>
                  </a:lnTo>
                  <a:cubicBezTo>
                    <a:pt x="664" y="1828"/>
                    <a:pt x="651" y="1979"/>
                    <a:pt x="557" y="2002"/>
                  </a:cubicBezTo>
                  <a:lnTo>
                    <a:pt x="557" y="2002"/>
                  </a:lnTo>
                  <a:cubicBezTo>
                    <a:pt x="567" y="1916"/>
                    <a:pt x="595" y="1784"/>
                    <a:pt x="666" y="1732"/>
                  </a:cubicBezTo>
                  <a:close/>
                  <a:moveTo>
                    <a:pt x="518" y="2928"/>
                  </a:moveTo>
                  <a:lnTo>
                    <a:pt x="518" y="2928"/>
                  </a:lnTo>
                  <a:cubicBezTo>
                    <a:pt x="516" y="2961"/>
                    <a:pt x="509" y="2993"/>
                    <a:pt x="495" y="3025"/>
                  </a:cubicBezTo>
                  <a:lnTo>
                    <a:pt x="495" y="3025"/>
                  </a:lnTo>
                  <a:cubicBezTo>
                    <a:pt x="482" y="3056"/>
                    <a:pt x="432" y="3139"/>
                    <a:pt x="384" y="3138"/>
                  </a:cubicBezTo>
                  <a:lnTo>
                    <a:pt x="384" y="3138"/>
                  </a:lnTo>
                  <a:cubicBezTo>
                    <a:pt x="407" y="3056"/>
                    <a:pt x="453" y="2983"/>
                    <a:pt x="518" y="2928"/>
                  </a:cubicBezTo>
                  <a:lnTo>
                    <a:pt x="701" y="1250"/>
                  </a:lnTo>
                  <a:lnTo>
                    <a:pt x="701" y="1250"/>
                  </a:lnTo>
                  <a:cubicBezTo>
                    <a:pt x="669" y="1203"/>
                    <a:pt x="654" y="1150"/>
                    <a:pt x="652" y="1096"/>
                  </a:cubicBezTo>
                  <a:lnTo>
                    <a:pt x="652" y="1096"/>
                  </a:lnTo>
                  <a:cubicBezTo>
                    <a:pt x="726" y="1150"/>
                    <a:pt x="755" y="1244"/>
                    <a:pt x="770" y="1334"/>
                  </a:cubicBezTo>
                  <a:lnTo>
                    <a:pt x="770" y="1334"/>
                  </a:lnTo>
                  <a:cubicBezTo>
                    <a:pt x="768" y="1332"/>
                    <a:pt x="766" y="1330"/>
                    <a:pt x="765" y="1328"/>
                  </a:cubicBezTo>
                  <a:lnTo>
                    <a:pt x="765" y="1328"/>
                  </a:lnTo>
                  <a:cubicBezTo>
                    <a:pt x="740" y="1305"/>
                    <a:pt x="720" y="1278"/>
                    <a:pt x="701" y="1250"/>
                  </a:cubicBezTo>
                  <a:lnTo>
                    <a:pt x="518" y="2928"/>
                  </a:lnTo>
                  <a:close/>
                  <a:moveTo>
                    <a:pt x="771" y="545"/>
                  </a:moveTo>
                  <a:lnTo>
                    <a:pt x="771" y="545"/>
                  </a:lnTo>
                  <a:cubicBezTo>
                    <a:pt x="767" y="508"/>
                    <a:pt x="774" y="470"/>
                    <a:pt x="786" y="434"/>
                  </a:cubicBezTo>
                  <a:lnTo>
                    <a:pt x="786" y="434"/>
                  </a:lnTo>
                  <a:cubicBezTo>
                    <a:pt x="841" y="482"/>
                    <a:pt x="839" y="611"/>
                    <a:pt x="833" y="676"/>
                  </a:cubicBezTo>
                  <a:lnTo>
                    <a:pt x="833" y="676"/>
                  </a:lnTo>
                  <a:cubicBezTo>
                    <a:pt x="796" y="690"/>
                    <a:pt x="773" y="563"/>
                    <a:pt x="771" y="545"/>
                  </a:cubicBezTo>
                  <a:close/>
                  <a:moveTo>
                    <a:pt x="1057" y="305"/>
                  </a:moveTo>
                  <a:lnTo>
                    <a:pt x="1057" y="305"/>
                  </a:lnTo>
                  <a:cubicBezTo>
                    <a:pt x="1052" y="379"/>
                    <a:pt x="1051" y="472"/>
                    <a:pt x="981" y="478"/>
                  </a:cubicBezTo>
                  <a:lnTo>
                    <a:pt x="981" y="478"/>
                  </a:lnTo>
                  <a:cubicBezTo>
                    <a:pt x="944" y="408"/>
                    <a:pt x="998" y="345"/>
                    <a:pt x="1057" y="305"/>
                  </a:cubicBezTo>
                  <a:close/>
                  <a:moveTo>
                    <a:pt x="1015" y="642"/>
                  </a:moveTo>
                  <a:lnTo>
                    <a:pt x="1015" y="642"/>
                  </a:lnTo>
                  <a:cubicBezTo>
                    <a:pt x="1008" y="670"/>
                    <a:pt x="999" y="697"/>
                    <a:pt x="987" y="723"/>
                  </a:cubicBezTo>
                  <a:lnTo>
                    <a:pt x="987" y="723"/>
                  </a:lnTo>
                  <a:cubicBezTo>
                    <a:pt x="981" y="733"/>
                    <a:pt x="924" y="802"/>
                    <a:pt x="898" y="797"/>
                  </a:cubicBezTo>
                  <a:lnTo>
                    <a:pt x="898" y="797"/>
                  </a:lnTo>
                  <a:cubicBezTo>
                    <a:pt x="898" y="796"/>
                    <a:pt x="899" y="795"/>
                    <a:pt x="899" y="795"/>
                  </a:cubicBezTo>
                  <a:lnTo>
                    <a:pt x="899" y="795"/>
                  </a:lnTo>
                  <a:cubicBezTo>
                    <a:pt x="907" y="726"/>
                    <a:pt x="953" y="669"/>
                    <a:pt x="1015" y="642"/>
                  </a:cubicBezTo>
                  <a:close/>
                  <a:moveTo>
                    <a:pt x="1314" y="64"/>
                  </a:moveTo>
                  <a:lnTo>
                    <a:pt x="1314" y="64"/>
                  </a:lnTo>
                  <a:cubicBezTo>
                    <a:pt x="1315" y="64"/>
                    <a:pt x="1315" y="64"/>
                    <a:pt x="1315" y="63"/>
                  </a:cubicBezTo>
                  <a:lnTo>
                    <a:pt x="1315" y="63"/>
                  </a:lnTo>
                  <a:cubicBezTo>
                    <a:pt x="1325" y="184"/>
                    <a:pt x="1313" y="297"/>
                    <a:pt x="1220" y="379"/>
                  </a:cubicBezTo>
                  <a:lnTo>
                    <a:pt x="1220" y="379"/>
                  </a:lnTo>
                  <a:cubicBezTo>
                    <a:pt x="1207" y="332"/>
                    <a:pt x="1193" y="285"/>
                    <a:pt x="1193" y="235"/>
                  </a:cubicBezTo>
                  <a:lnTo>
                    <a:pt x="1193" y="235"/>
                  </a:lnTo>
                  <a:cubicBezTo>
                    <a:pt x="1192" y="159"/>
                    <a:pt x="1250" y="95"/>
                    <a:pt x="1314" y="64"/>
                  </a:cubicBezTo>
                  <a:close/>
                  <a:moveTo>
                    <a:pt x="1340" y="749"/>
                  </a:moveTo>
                  <a:lnTo>
                    <a:pt x="1340" y="749"/>
                  </a:lnTo>
                  <a:cubicBezTo>
                    <a:pt x="1387" y="786"/>
                    <a:pt x="1401" y="848"/>
                    <a:pt x="1373" y="900"/>
                  </a:cubicBezTo>
                  <a:lnTo>
                    <a:pt x="1373" y="900"/>
                  </a:lnTo>
                  <a:cubicBezTo>
                    <a:pt x="1366" y="898"/>
                    <a:pt x="1359" y="898"/>
                    <a:pt x="1353" y="901"/>
                  </a:cubicBezTo>
                  <a:lnTo>
                    <a:pt x="1353" y="901"/>
                  </a:lnTo>
                  <a:cubicBezTo>
                    <a:pt x="1308" y="871"/>
                    <a:pt x="1321" y="800"/>
                    <a:pt x="1340" y="749"/>
                  </a:cubicBezTo>
                  <a:close/>
                  <a:moveTo>
                    <a:pt x="1479" y="849"/>
                  </a:moveTo>
                  <a:lnTo>
                    <a:pt x="1479" y="849"/>
                  </a:lnTo>
                  <a:cubicBezTo>
                    <a:pt x="1500" y="836"/>
                    <a:pt x="1529" y="838"/>
                    <a:pt x="1548" y="853"/>
                  </a:cubicBezTo>
                  <a:lnTo>
                    <a:pt x="1548" y="853"/>
                  </a:lnTo>
                  <a:cubicBezTo>
                    <a:pt x="1532" y="878"/>
                    <a:pt x="1511" y="896"/>
                    <a:pt x="1485" y="910"/>
                  </a:cubicBezTo>
                  <a:lnTo>
                    <a:pt x="1485" y="910"/>
                  </a:lnTo>
                  <a:cubicBezTo>
                    <a:pt x="1480" y="913"/>
                    <a:pt x="1444" y="924"/>
                    <a:pt x="1419" y="928"/>
                  </a:cubicBezTo>
                  <a:lnTo>
                    <a:pt x="1419" y="928"/>
                  </a:lnTo>
                  <a:cubicBezTo>
                    <a:pt x="1420" y="927"/>
                    <a:pt x="1421" y="926"/>
                    <a:pt x="1421" y="924"/>
                  </a:cubicBezTo>
                  <a:lnTo>
                    <a:pt x="1421" y="924"/>
                  </a:lnTo>
                  <a:cubicBezTo>
                    <a:pt x="1433" y="894"/>
                    <a:pt x="1451" y="867"/>
                    <a:pt x="1479" y="849"/>
                  </a:cubicBezTo>
                  <a:close/>
                  <a:moveTo>
                    <a:pt x="1314" y="1370"/>
                  </a:moveTo>
                  <a:lnTo>
                    <a:pt x="1314" y="1370"/>
                  </a:lnTo>
                  <a:cubicBezTo>
                    <a:pt x="1269" y="1428"/>
                    <a:pt x="1194" y="1430"/>
                    <a:pt x="1142" y="1386"/>
                  </a:cubicBezTo>
                  <a:lnTo>
                    <a:pt x="1142" y="1386"/>
                  </a:lnTo>
                  <a:cubicBezTo>
                    <a:pt x="1194" y="1355"/>
                    <a:pt x="1257" y="1348"/>
                    <a:pt x="1314" y="1370"/>
                  </a:cubicBezTo>
                  <a:lnTo>
                    <a:pt x="1563" y="1138"/>
                  </a:lnTo>
                  <a:lnTo>
                    <a:pt x="1563" y="1138"/>
                  </a:lnTo>
                  <a:cubicBezTo>
                    <a:pt x="1562" y="1138"/>
                    <a:pt x="1561" y="1138"/>
                    <a:pt x="1560" y="1138"/>
                  </a:cubicBezTo>
                  <a:lnTo>
                    <a:pt x="1560" y="1138"/>
                  </a:lnTo>
                  <a:cubicBezTo>
                    <a:pt x="1502" y="1131"/>
                    <a:pt x="1428" y="1234"/>
                    <a:pt x="1410" y="1280"/>
                  </a:cubicBezTo>
                  <a:lnTo>
                    <a:pt x="1410" y="1280"/>
                  </a:lnTo>
                  <a:cubicBezTo>
                    <a:pt x="1383" y="1351"/>
                    <a:pt x="1390" y="1427"/>
                    <a:pt x="1441" y="1484"/>
                  </a:cubicBezTo>
                  <a:lnTo>
                    <a:pt x="1441" y="1484"/>
                  </a:lnTo>
                  <a:cubicBezTo>
                    <a:pt x="1374" y="1633"/>
                    <a:pt x="1298" y="1777"/>
                    <a:pt x="1212" y="1914"/>
                  </a:cubicBezTo>
                  <a:lnTo>
                    <a:pt x="1212" y="1914"/>
                  </a:lnTo>
                  <a:cubicBezTo>
                    <a:pt x="1220" y="1848"/>
                    <a:pt x="1207" y="1782"/>
                    <a:pt x="1139" y="1769"/>
                  </a:cubicBezTo>
                  <a:lnTo>
                    <a:pt x="1139" y="1769"/>
                  </a:lnTo>
                  <a:cubicBezTo>
                    <a:pt x="1135" y="1767"/>
                    <a:pt x="1131" y="1767"/>
                    <a:pt x="1126" y="1767"/>
                  </a:cubicBezTo>
                  <a:lnTo>
                    <a:pt x="1126" y="1767"/>
                  </a:lnTo>
                  <a:cubicBezTo>
                    <a:pt x="1126" y="1767"/>
                    <a:pt x="1125" y="1767"/>
                    <a:pt x="1124" y="1767"/>
                  </a:cubicBezTo>
                  <a:lnTo>
                    <a:pt x="1124" y="1767"/>
                  </a:lnTo>
                  <a:lnTo>
                    <a:pt x="1123" y="1768"/>
                  </a:lnTo>
                  <a:lnTo>
                    <a:pt x="1123" y="1768"/>
                  </a:lnTo>
                  <a:cubicBezTo>
                    <a:pt x="1122" y="1768"/>
                    <a:pt x="1121" y="1768"/>
                    <a:pt x="1119" y="1769"/>
                  </a:cubicBezTo>
                  <a:lnTo>
                    <a:pt x="1119" y="1769"/>
                  </a:lnTo>
                  <a:lnTo>
                    <a:pt x="1119" y="1769"/>
                  </a:lnTo>
                  <a:lnTo>
                    <a:pt x="1119" y="1769"/>
                  </a:lnTo>
                  <a:cubicBezTo>
                    <a:pt x="1118" y="1769"/>
                    <a:pt x="1117" y="1770"/>
                    <a:pt x="1116" y="1771"/>
                  </a:cubicBezTo>
                  <a:lnTo>
                    <a:pt x="1116" y="1771"/>
                  </a:lnTo>
                  <a:cubicBezTo>
                    <a:pt x="1112" y="1774"/>
                    <a:pt x="1109" y="1778"/>
                    <a:pt x="1108" y="1784"/>
                  </a:cubicBezTo>
                  <a:lnTo>
                    <a:pt x="1108" y="1784"/>
                  </a:lnTo>
                  <a:cubicBezTo>
                    <a:pt x="1089" y="1866"/>
                    <a:pt x="1075" y="1960"/>
                    <a:pt x="1141" y="2023"/>
                  </a:cubicBezTo>
                  <a:lnTo>
                    <a:pt x="1141" y="2023"/>
                  </a:lnTo>
                  <a:cubicBezTo>
                    <a:pt x="1040" y="2171"/>
                    <a:pt x="928" y="2312"/>
                    <a:pt x="805" y="2444"/>
                  </a:cubicBezTo>
                  <a:lnTo>
                    <a:pt x="805" y="2444"/>
                  </a:lnTo>
                  <a:cubicBezTo>
                    <a:pt x="809" y="2427"/>
                    <a:pt x="813" y="2410"/>
                    <a:pt x="818" y="2394"/>
                  </a:cubicBezTo>
                  <a:lnTo>
                    <a:pt x="818" y="2394"/>
                  </a:lnTo>
                  <a:cubicBezTo>
                    <a:pt x="829" y="2352"/>
                    <a:pt x="840" y="2309"/>
                    <a:pt x="850" y="2266"/>
                  </a:cubicBezTo>
                  <a:lnTo>
                    <a:pt x="850" y="2266"/>
                  </a:lnTo>
                  <a:cubicBezTo>
                    <a:pt x="856" y="2262"/>
                    <a:pt x="859" y="2256"/>
                    <a:pt x="858" y="2247"/>
                  </a:cubicBezTo>
                  <a:lnTo>
                    <a:pt x="858" y="2247"/>
                  </a:lnTo>
                  <a:cubicBezTo>
                    <a:pt x="858" y="2245"/>
                    <a:pt x="858" y="2242"/>
                    <a:pt x="857" y="2238"/>
                  </a:cubicBezTo>
                  <a:lnTo>
                    <a:pt x="857" y="2238"/>
                  </a:lnTo>
                  <a:cubicBezTo>
                    <a:pt x="910" y="2028"/>
                    <a:pt x="959" y="1817"/>
                    <a:pt x="1003" y="1604"/>
                  </a:cubicBezTo>
                  <a:lnTo>
                    <a:pt x="1003" y="1604"/>
                  </a:lnTo>
                  <a:cubicBezTo>
                    <a:pt x="1004" y="1603"/>
                    <a:pt x="1005" y="1603"/>
                    <a:pt x="1005" y="1602"/>
                  </a:cubicBezTo>
                  <a:lnTo>
                    <a:pt x="1005" y="1602"/>
                  </a:lnTo>
                  <a:cubicBezTo>
                    <a:pt x="1039" y="1542"/>
                    <a:pt x="1073" y="1482"/>
                    <a:pt x="1108" y="1422"/>
                  </a:cubicBezTo>
                  <a:lnTo>
                    <a:pt x="1108" y="1422"/>
                  </a:lnTo>
                  <a:cubicBezTo>
                    <a:pt x="1183" y="1490"/>
                    <a:pt x="1295" y="1476"/>
                    <a:pt x="1358" y="1393"/>
                  </a:cubicBezTo>
                  <a:lnTo>
                    <a:pt x="1358" y="1393"/>
                  </a:lnTo>
                  <a:cubicBezTo>
                    <a:pt x="1363" y="1386"/>
                    <a:pt x="1364" y="1380"/>
                    <a:pt x="1362" y="1374"/>
                  </a:cubicBezTo>
                  <a:lnTo>
                    <a:pt x="1362" y="1374"/>
                  </a:lnTo>
                  <a:cubicBezTo>
                    <a:pt x="1373" y="1364"/>
                    <a:pt x="1375" y="1345"/>
                    <a:pt x="1358" y="1336"/>
                  </a:cubicBezTo>
                  <a:lnTo>
                    <a:pt x="1358" y="1336"/>
                  </a:lnTo>
                  <a:cubicBezTo>
                    <a:pt x="1297" y="1305"/>
                    <a:pt x="1227" y="1300"/>
                    <a:pt x="1165" y="1322"/>
                  </a:cubicBezTo>
                  <a:lnTo>
                    <a:pt x="1165" y="1322"/>
                  </a:lnTo>
                  <a:cubicBezTo>
                    <a:pt x="1233" y="1204"/>
                    <a:pt x="1300" y="1085"/>
                    <a:pt x="1368" y="967"/>
                  </a:cubicBezTo>
                  <a:lnTo>
                    <a:pt x="1368" y="967"/>
                  </a:lnTo>
                  <a:cubicBezTo>
                    <a:pt x="1369" y="968"/>
                    <a:pt x="1372" y="968"/>
                    <a:pt x="1374" y="968"/>
                  </a:cubicBezTo>
                  <a:lnTo>
                    <a:pt x="1374" y="968"/>
                  </a:lnTo>
                  <a:cubicBezTo>
                    <a:pt x="1398" y="979"/>
                    <a:pt x="1434" y="976"/>
                    <a:pt x="1458" y="971"/>
                  </a:cubicBezTo>
                  <a:lnTo>
                    <a:pt x="1458" y="971"/>
                  </a:lnTo>
                  <a:cubicBezTo>
                    <a:pt x="1511" y="961"/>
                    <a:pt x="1557" y="926"/>
                    <a:pt x="1588" y="882"/>
                  </a:cubicBezTo>
                  <a:lnTo>
                    <a:pt x="1588" y="882"/>
                  </a:lnTo>
                  <a:cubicBezTo>
                    <a:pt x="1601" y="878"/>
                    <a:pt x="1613" y="863"/>
                    <a:pt x="1605" y="846"/>
                  </a:cubicBezTo>
                  <a:lnTo>
                    <a:pt x="1605" y="846"/>
                  </a:lnTo>
                  <a:cubicBezTo>
                    <a:pt x="1582" y="801"/>
                    <a:pt x="1534" y="787"/>
                    <a:pt x="1486" y="795"/>
                  </a:cubicBezTo>
                  <a:lnTo>
                    <a:pt x="1486" y="795"/>
                  </a:lnTo>
                  <a:cubicBezTo>
                    <a:pt x="1466" y="797"/>
                    <a:pt x="1449" y="807"/>
                    <a:pt x="1434" y="820"/>
                  </a:cubicBezTo>
                  <a:lnTo>
                    <a:pt x="1434" y="820"/>
                  </a:lnTo>
                  <a:cubicBezTo>
                    <a:pt x="1427" y="770"/>
                    <a:pt x="1397" y="723"/>
                    <a:pt x="1346" y="695"/>
                  </a:cubicBezTo>
                  <a:lnTo>
                    <a:pt x="1346" y="695"/>
                  </a:lnTo>
                  <a:cubicBezTo>
                    <a:pt x="1337" y="691"/>
                    <a:pt x="1330" y="691"/>
                    <a:pt x="1323" y="695"/>
                  </a:cubicBezTo>
                  <a:lnTo>
                    <a:pt x="1323" y="695"/>
                  </a:lnTo>
                  <a:cubicBezTo>
                    <a:pt x="1316" y="694"/>
                    <a:pt x="1308" y="698"/>
                    <a:pt x="1305" y="707"/>
                  </a:cubicBezTo>
                  <a:lnTo>
                    <a:pt x="1305" y="707"/>
                  </a:lnTo>
                  <a:cubicBezTo>
                    <a:pt x="1282" y="759"/>
                    <a:pt x="1265" y="810"/>
                    <a:pt x="1276" y="867"/>
                  </a:cubicBezTo>
                  <a:lnTo>
                    <a:pt x="1276" y="867"/>
                  </a:lnTo>
                  <a:cubicBezTo>
                    <a:pt x="1281" y="897"/>
                    <a:pt x="1301" y="924"/>
                    <a:pt x="1326" y="942"/>
                  </a:cubicBezTo>
                  <a:lnTo>
                    <a:pt x="1326" y="942"/>
                  </a:lnTo>
                  <a:cubicBezTo>
                    <a:pt x="1229" y="1112"/>
                    <a:pt x="1132" y="1281"/>
                    <a:pt x="1035" y="1451"/>
                  </a:cubicBezTo>
                  <a:lnTo>
                    <a:pt x="1035" y="1451"/>
                  </a:lnTo>
                  <a:cubicBezTo>
                    <a:pt x="1103" y="1114"/>
                    <a:pt x="1164" y="776"/>
                    <a:pt x="1224" y="438"/>
                  </a:cubicBezTo>
                  <a:lnTo>
                    <a:pt x="1224" y="438"/>
                  </a:lnTo>
                  <a:cubicBezTo>
                    <a:pt x="1361" y="338"/>
                    <a:pt x="1378" y="192"/>
                    <a:pt x="1361" y="31"/>
                  </a:cubicBezTo>
                  <a:lnTo>
                    <a:pt x="1361" y="31"/>
                  </a:lnTo>
                  <a:cubicBezTo>
                    <a:pt x="1358" y="4"/>
                    <a:pt x="1319" y="0"/>
                    <a:pt x="1313" y="22"/>
                  </a:cubicBezTo>
                  <a:lnTo>
                    <a:pt x="1313" y="22"/>
                  </a:lnTo>
                  <a:cubicBezTo>
                    <a:pt x="1306" y="18"/>
                    <a:pt x="1298" y="17"/>
                    <a:pt x="1290" y="22"/>
                  </a:cubicBezTo>
                  <a:lnTo>
                    <a:pt x="1290" y="22"/>
                  </a:lnTo>
                  <a:cubicBezTo>
                    <a:pt x="1225" y="53"/>
                    <a:pt x="1183" y="102"/>
                    <a:pt x="1156" y="168"/>
                  </a:cubicBezTo>
                  <a:lnTo>
                    <a:pt x="1156" y="168"/>
                  </a:lnTo>
                  <a:cubicBezTo>
                    <a:pt x="1126" y="245"/>
                    <a:pt x="1157" y="330"/>
                    <a:pt x="1177" y="404"/>
                  </a:cubicBezTo>
                  <a:lnTo>
                    <a:pt x="1177" y="404"/>
                  </a:lnTo>
                  <a:cubicBezTo>
                    <a:pt x="1177" y="407"/>
                    <a:pt x="1178" y="409"/>
                    <a:pt x="1179" y="411"/>
                  </a:cubicBezTo>
                  <a:lnTo>
                    <a:pt x="1179" y="411"/>
                  </a:lnTo>
                  <a:cubicBezTo>
                    <a:pt x="1081" y="969"/>
                    <a:pt x="978" y="1526"/>
                    <a:pt x="846" y="2077"/>
                  </a:cubicBezTo>
                  <a:lnTo>
                    <a:pt x="846" y="2077"/>
                  </a:lnTo>
                  <a:cubicBezTo>
                    <a:pt x="821" y="1663"/>
                    <a:pt x="830" y="1248"/>
                    <a:pt x="870" y="835"/>
                  </a:cubicBezTo>
                  <a:lnTo>
                    <a:pt x="870" y="835"/>
                  </a:lnTo>
                  <a:cubicBezTo>
                    <a:pt x="901" y="850"/>
                    <a:pt x="944" y="836"/>
                    <a:pt x="972" y="815"/>
                  </a:cubicBezTo>
                  <a:lnTo>
                    <a:pt x="972" y="815"/>
                  </a:lnTo>
                  <a:cubicBezTo>
                    <a:pt x="1033" y="770"/>
                    <a:pt x="1053" y="694"/>
                    <a:pt x="1069" y="624"/>
                  </a:cubicBezTo>
                  <a:lnTo>
                    <a:pt x="1069" y="624"/>
                  </a:lnTo>
                  <a:cubicBezTo>
                    <a:pt x="1084" y="612"/>
                    <a:pt x="1075" y="584"/>
                    <a:pt x="1055" y="581"/>
                  </a:cubicBezTo>
                  <a:lnTo>
                    <a:pt x="1055" y="581"/>
                  </a:lnTo>
                  <a:cubicBezTo>
                    <a:pt x="1046" y="578"/>
                    <a:pt x="1038" y="579"/>
                    <a:pt x="1031" y="584"/>
                  </a:cubicBezTo>
                  <a:lnTo>
                    <a:pt x="1031" y="584"/>
                  </a:lnTo>
                  <a:cubicBezTo>
                    <a:pt x="993" y="594"/>
                    <a:pt x="960" y="612"/>
                    <a:pt x="932" y="637"/>
                  </a:cubicBezTo>
                  <a:lnTo>
                    <a:pt x="932" y="637"/>
                  </a:lnTo>
                  <a:cubicBezTo>
                    <a:pt x="951" y="601"/>
                    <a:pt x="971" y="565"/>
                    <a:pt x="993" y="531"/>
                  </a:cubicBezTo>
                  <a:lnTo>
                    <a:pt x="993" y="531"/>
                  </a:lnTo>
                  <a:cubicBezTo>
                    <a:pt x="994" y="529"/>
                    <a:pt x="995" y="527"/>
                    <a:pt x="995" y="526"/>
                  </a:cubicBezTo>
                  <a:lnTo>
                    <a:pt x="995" y="526"/>
                  </a:lnTo>
                  <a:cubicBezTo>
                    <a:pt x="1118" y="510"/>
                    <a:pt x="1086" y="343"/>
                    <a:pt x="1112" y="257"/>
                  </a:cubicBezTo>
                  <a:lnTo>
                    <a:pt x="1112" y="257"/>
                  </a:lnTo>
                  <a:cubicBezTo>
                    <a:pt x="1122" y="227"/>
                    <a:pt x="1075" y="214"/>
                    <a:pt x="1065" y="244"/>
                  </a:cubicBezTo>
                  <a:lnTo>
                    <a:pt x="1065" y="244"/>
                  </a:lnTo>
                  <a:cubicBezTo>
                    <a:pt x="1065" y="244"/>
                    <a:pt x="1064" y="244"/>
                    <a:pt x="1063" y="244"/>
                  </a:cubicBezTo>
                  <a:lnTo>
                    <a:pt x="1063" y="244"/>
                  </a:lnTo>
                  <a:cubicBezTo>
                    <a:pt x="969" y="295"/>
                    <a:pt x="873" y="403"/>
                    <a:pt x="945" y="513"/>
                  </a:cubicBezTo>
                  <a:lnTo>
                    <a:pt x="945" y="513"/>
                  </a:lnTo>
                  <a:cubicBezTo>
                    <a:pt x="945" y="513"/>
                    <a:pt x="945" y="514"/>
                    <a:pt x="946" y="514"/>
                  </a:cubicBezTo>
                  <a:lnTo>
                    <a:pt x="946" y="514"/>
                  </a:lnTo>
                  <a:cubicBezTo>
                    <a:pt x="924" y="550"/>
                    <a:pt x="903" y="586"/>
                    <a:pt x="884" y="624"/>
                  </a:cubicBezTo>
                  <a:lnTo>
                    <a:pt x="884" y="624"/>
                  </a:lnTo>
                  <a:cubicBezTo>
                    <a:pt x="886" y="527"/>
                    <a:pt x="866" y="404"/>
                    <a:pt x="775" y="373"/>
                  </a:cubicBezTo>
                  <a:lnTo>
                    <a:pt x="775" y="373"/>
                  </a:lnTo>
                  <a:cubicBezTo>
                    <a:pt x="753" y="366"/>
                    <a:pt x="740" y="389"/>
                    <a:pt x="746" y="406"/>
                  </a:cubicBezTo>
                  <a:lnTo>
                    <a:pt x="746" y="406"/>
                  </a:lnTo>
                  <a:cubicBezTo>
                    <a:pt x="743" y="408"/>
                    <a:pt x="742" y="411"/>
                    <a:pt x="740" y="415"/>
                  </a:cubicBezTo>
                  <a:lnTo>
                    <a:pt x="740" y="415"/>
                  </a:lnTo>
                  <a:cubicBezTo>
                    <a:pt x="716" y="490"/>
                    <a:pt x="717" y="565"/>
                    <a:pt x="743" y="639"/>
                  </a:cubicBezTo>
                  <a:lnTo>
                    <a:pt x="743" y="639"/>
                  </a:lnTo>
                  <a:cubicBezTo>
                    <a:pt x="757" y="680"/>
                    <a:pt x="790" y="729"/>
                    <a:pt x="833" y="726"/>
                  </a:cubicBezTo>
                  <a:lnTo>
                    <a:pt x="833" y="726"/>
                  </a:lnTo>
                  <a:cubicBezTo>
                    <a:pt x="815" y="891"/>
                    <a:pt x="801" y="1057"/>
                    <a:pt x="793" y="1222"/>
                  </a:cubicBezTo>
                  <a:lnTo>
                    <a:pt x="793" y="1222"/>
                  </a:lnTo>
                  <a:cubicBezTo>
                    <a:pt x="768" y="1145"/>
                    <a:pt x="726" y="1076"/>
                    <a:pt x="649" y="1036"/>
                  </a:cubicBezTo>
                  <a:lnTo>
                    <a:pt x="649" y="1036"/>
                  </a:lnTo>
                  <a:cubicBezTo>
                    <a:pt x="644" y="1033"/>
                    <a:pt x="638" y="1032"/>
                    <a:pt x="633" y="1034"/>
                  </a:cubicBezTo>
                  <a:lnTo>
                    <a:pt x="633" y="1034"/>
                  </a:lnTo>
                  <a:cubicBezTo>
                    <a:pt x="620" y="1034"/>
                    <a:pt x="606" y="1041"/>
                    <a:pt x="605" y="1057"/>
                  </a:cubicBezTo>
                  <a:lnTo>
                    <a:pt x="605" y="1057"/>
                  </a:lnTo>
                  <a:cubicBezTo>
                    <a:pt x="596" y="1143"/>
                    <a:pt x="623" y="1221"/>
                    <a:pt x="671" y="1293"/>
                  </a:cubicBezTo>
                  <a:lnTo>
                    <a:pt x="671" y="1293"/>
                  </a:lnTo>
                  <a:cubicBezTo>
                    <a:pt x="694" y="1327"/>
                    <a:pt x="740" y="1394"/>
                    <a:pt x="786" y="1413"/>
                  </a:cubicBezTo>
                  <a:lnTo>
                    <a:pt x="786" y="1413"/>
                  </a:lnTo>
                  <a:cubicBezTo>
                    <a:pt x="779" y="1686"/>
                    <a:pt x="786" y="1960"/>
                    <a:pt x="808" y="2233"/>
                  </a:cubicBezTo>
                  <a:lnTo>
                    <a:pt x="808" y="2233"/>
                  </a:lnTo>
                  <a:cubicBezTo>
                    <a:pt x="793" y="2295"/>
                    <a:pt x="777" y="2357"/>
                    <a:pt x="760" y="2420"/>
                  </a:cubicBezTo>
                  <a:lnTo>
                    <a:pt x="760" y="2420"/>
                  </a:lnTo>
                  <a:cubicBezTo>
                    <a:pt x="641" y="2874"/>
                    <a:pt x="513" y="3347"/>
                    <a:pt x="529" y="3817"/>
                  </a:cubicBezTo>
                  <a:lnTo>
                    <a:pt x="529" y="3817"/>
                  </a:lnTo>
                  <a:cubicBezTo>
                    <a:pt x="452" y="3614"/>
                    <a:pt x="402" y="3402"/>
                    <a:pt x="379" y="3187"/>
                  </a:cubicBezTo>
                  <a:lnTo>
                    <a:pt x="379" y="3187"/>
                  </a:lnTo>
                  <a:cubicBezTo>
                    <a:pt x="429" y="3188"/>
                    <a:pt x="475" y="3146"/>
                    <a:pt x="504" y="3106"/>
                  </a:cubicBezTo>
                  <a:lnTo>
                    <a:pt x="504" y="3106"/>
                  </a:lnTo>
                  <a:cubicBezTo>
                    <a:pt x="553" y="3039"/>
                    <a:pt x="574" y="2961"/>
                    <a:pt x="565" y="2878"/>
                  </a:cubicBezTo>
                  <a:lnTo>
                    <a:pt x="565" y="2878"/>
                  </a:lnTo>
                  <a:lnTo>
                    <a:pt x="565" y="2878"/>
                  </a:lnTo>
                  <a:lnTo>
                    <a:pt x="565" y="2878"/>
                  </a:lnTo>
                  <a:cubicBezTo>
                    <a:pt x="564" y="2862"/>
                    <a:pt x="549" y="2848"/>
                    <a:pt x="533" y="2856"/>
                  </a:cubicBezTo>
                  <a:lnTo>
                    <a:pt x="533" y="2856"/>
                  </a:lnTo>
                  <a:cubicBezTo>
                    <a:pt x="527" y="2857"/>
                    <a:pt x="522" y="2861"/>
                    <a:pt x="518" y="2866"/>
                  </a:cubicBezTo>
                  <a:lnTo>
                    <a:pt x="518" y="2866"/>
                  </a:lnTo>
                  <a:cubicBezTo>
                    <a:pt x="454" y="2914"/>
                    <a:pt x="403" y="2973"/>
                    <a:pt x="369" y="3043"/>
                  </a:cubicBezTo>
                  <a:lnTo>
                    <a:pt x="369" y="3043"/>
                  </a:lnTo>
                  <a:cubicBezTo>
                    <a:pt x="363" y="2932"/>
                    <a:pt x="365" y="2821"/>
                    <a:pt x="374" y="2709"/>
                  </a:cubicBezTo>
                  <a:lnTo>
                    <a:pt x="374" y="2709"/>
                  </a:lnTo>
                  <a:cubicBezTo>
                    <a:pt x="375" y="2704"/>
                    <a:pt x="374" y="2700"/>
                    <a:pt x="372" y="2696"/>
                  </a:cubicBezTo>
                  <a:lnTo>
                    <a:pt x="372" y="2696"/>
                  </a:lnTo>
                  <a:cubicBezTo>
                    <a:pt x="443" y="2486"/>
                    <a:pt x="501" y="2271"/>
                    <a:pt x="548" y="2053"/>
                  </a:cubicBezTo>
                  <a:lnTo>
                    <a:pt x="548" y="2053"/>
                  </a:lnTo>
                  <a:cubicBezTo>
                    <a:pt x="695" y="2040"/>
                    <a:pt x="714" y="1828"/>
                    <a:pt x="716" y="1708"/>
                  </a:cubicBezTo>
                  <a:lnTo>
                    <a:pt x="716" y="1708"/>
                  </a:lnTo>
                  <a:cubicBezTo>
                    <a:pt x="731" y="1694"/>
                    <a:pt x="718" y="1660"/>
                    <a:pt x="692" y="1667"/>
                  </a:cubicBezTo>
                  <a:lnTo>
                    <a:pt x="692" y="1667"/>
                  </a:lnTo>
                  <a:cubicBezTo>
                    <a:pt x="609" y="1688"/>
                    <a:pt x="561" y="1775"/>
                    <a:pt x="534" y="1866"/>
                  </a:cubicBezTo>
                  <a:lnTo>
                    <a:pt x="534" y="1866"/>
                  </a:lnTo>
                  <a:cubicBezTo>
                    <a:pt x="515" y="1823"/>
                    <a:pt x="485" y="1787"/>
                    <a:pt x="446" y="1759"/>
                  </a:cubicBezTo>
                  <a:lnTo>
                    <a:pt x="446" y="1759"/>
                  </a:lnTo>
                  <a:cubicBezTo>
                    <a:pt x="442" y="1754"/>
                    <a:pt x="436" y="1750"/>
                    <a:pt x="430" y="1749"/>
                  </a:cubicBezTo>
                  <a:lnTo>
                    <a:pt x="430" y="1749"/>
                  </a:lnTo>
                  <a:lnTo>
                    <a:pt x="430" y="1749"/>
                  </a:lnTo>
                  <a:lnTo>
                    <a:pt x="430" y="1749"/>
                  </a:lnTo>
                  <a:cubicBezTo>
                    <a:pt x="406" y="1734"/>
                    <a:pt x="383" y="1767"/>
                    <a:pt x="399" y="1785"/>
                  </a:cubicBezTo>
                  <a:lnTo>
                    <a:pt x="399" y="1785"/>
                  </a:lnTo>
                  <a:cubicBezTo>
                    <a:pt x="368" y="1885"/>
                    <a:pt x="405" y="1993"/>
                    <a:pt x="495" y="2050"/>
                  </a:cubicBezTo>
                  <a:lnTo>
                    <a:pt x="495" y="2050"/>
                  </a:lnTo>
                  <a:cubicBezTo>
                    <a:pt x="496" y="2051"/>
                    <a:pt x="497" y="2051"/>
                    <a:pt x="498" y="2051"/>
                  </a:cubicBezTo>
                  <a:lnTo>
                    <a:pt x="498" y="2051"/>
                  </a:lnTo>
                  <a:cubicBezTo>
                    <a:pt x="455" y="2250"/>
                    <a:pt x="402" y="2446"/>
                    <a:pt x="339" y="2638"/>
                  </a:cubicBezTo>
                  <a:lnTo>
                    <a:pt x="339" y="2638"/>
                  </a:lnTo>
                  <a:cubicBezTo>
                    <a:pt x="277" y="2545"/>
                    <a:pt x="237" y="2444"/>
                    <a:pt x="216" y="2333"/>
                  </a:cubicBezTo>
                  <a:lnTo>
                    <a:pt x="216" y="2333"/>
                  </a:lnTo>
                  <a:cubicBezTo>
                    <a:pt x="245" y="2325"/>
                    <a:pt x="276" y="2291"/>
                    <a:pt x="292" y="2273"/>
                  </a:cubicBezTo>
                  <a:lnTo>
                    <a:pt x="292" y="2273"/>
                  </a:lnTo>
                  <a:cubicBezTo>
                    <a:pt x="332" y="2225"/>
                    <a:pt x="350" y="2162"/>
                    <a:pt x="344" y="2100"/>
                  </a:cubicBezTo>
                  <a:lnTo>
                    <a:pt x="344" y="2100"/>
                  </a:lnTo>
                  <a:cubicBezTo>
                    <a:pt x="342" y="2073"/>
                    <a:pt x="306" y="2070"/>
                    <a:pt x="298" y="2090"/>
                  </a:cubicBezTo>
                  <a:lnTo>
                    <a:pt x="298" y="2090"/>
                  </a:lnTo>
                  <a:cubicBezTo>
                    <a:pt x="296" y="2090"/>
                    <a:pt x="296" y="2090"/>
                    <a:pt x="295" y="2090"/>
                  </a:cubicBezTo>
                  <a:lnTo>
                    <a:pt x="295" y="2090"/>
                  </a:lnTo>
                  <a:cubicBezTo>
                    <a:pt x="256" y="2104"/>
                    <a:pt x="224" y="2128"/>
                    <a:pt x="201" y="2158"/>
                  </a:cubicBezTo>
                  <a:lnTo>
                    <a:pt x="201" y="2158"/>
                  </a:lnTo>
                  <a:cubicBezTo>
                    <a:pt x="206" y="2117"/>
                    <a:pt x="211" y="2075"/>
                    <a:pt x="215" y="2033"/>
                  </a:cubicBezTo>
                  <a:lnTo>
                    <a:pt x="215" y="2033"/>
                  </a:lnTo>
                  <a:cubicBezTo>
                    <a:pt x="344" y="1953"/>
                    <a:pt x="289" y="1792"/>
                    <a:pt x="269" y="1668"/>
                  </a:cubicBezTo>
                  <a:lnTo>
                    <a:pt x="269" y="1668"/>
                  </a:lnTo>
                  <a:cubicBezTo>
                    <a:pt x="266" y="1651"/>
                    <a:pt x="252" y="1648"/>
                    <a:pt x="240" y="1653"/>
                  </a:cubicBezTo>
                  <a:lnTo>
                    <a:pt x="240" y="1653"/>
                  </a:lnTo>
                  <a:cubicBezTo>
                    <a:pt x="231" y="1648"/>
                    <a:pt x="221" y="1649"/>
                    <a:pt x="212" y="1656"/>
                  </a:cubicBezTo>
                  <a:lnTo>
                    <a:pt x="212" y="1656"/>
                  </a:lnTo>
                  <a:cubicBezTo>
                    <a:pt x="106" y="1747"/>
                    <a:pt x="17" y="1923"/>
                    <a:pt x="162" y="2024"/>
                  </a:cubicBezTo>
                  <a:lnTo>
                    <a:pt x="162" y="2024"/>
                  </a:lnTo>
                  <a:cubicBezTo>
                    <a:pt x="164" y="2025"/>
                    <a:pt x="166" y="2026"/>
                    <a:pt x="167" y="2027"/>
                  </a:cubicBezTo>
                  <a:lnTo>
                    <a:pt x="167" y="2027"/>
                  </a:lnTo>
                  <a:cubicBezTo>
                    <a:pt x="163" y="2066"/>
                    <a:pt x="159" y="2105"/>
                    <a:pt x="154" y="2145"/>
                  </a:cubicBezTo>
                  <a:lnTo>
                    <a:pt x="154" y="2145"/>
                  </a:lnTo>
                  <a:cubicBezTo>
                    <a:pt x="136" y="2119"/>
                    <a:pt x="110" y="2098"/>
                    <a:pt x="75" y="2085"/>
                  </a:cubicBezTo>
                  <a:lnTo>
                    <a:pt x="75" y="2085"/>
                  </a:lnTo>
                  <a:cubicBezTo>
                    <a:pt x="69" y="2083"/>
                    <a:pt x="63" y="2084"/>
                    <a:pt x="59" y="2085"/>
                  </a:cubicBezTo>
                  <a:lnTo>
                    <a:pt x="59" y="2085"/>
                  </a:lnTo>
                  <a:cubicBezTo>
                    <a:pt x="47" y="2082"/>
                    <a:pt x="33" y="2087"/>
                    <a:pt x="29" y="2102"/>
                  </a:cubicBezTo>
                  <a:lnTo>
                    <a:pt x="29" y="2102"/>
                  </a:lnTo>
                  <a:cubicBezTo>
                    <a:pt x="0" y="2199"/>
                    <a:pt x="63" y="2309"/>
                    <a:pt x="161" y="2332"/>
                  </a:cubicBezTo>
                  <a:lnTo>
                    <a:pt x="161" y="2332"/>
                  </a:lnTo>
                  <a:cubicBezTo>
                    <a:pt x="163" y="2334"/>
                    <a:pt x="166" y="2336"/>
                    <a:pt x="168" y="2338"/>
                  </a:cubicBezTo>
                  <a:lnTo>
                    <a:pt x="168" y="2338"/>
                  </a:lnTo>
                  <a:cubicBezTo>
                    <a:pt x="191" y="2474"/>
                    <a:pt x="243" y="2595"/>
                    <a:pt x="327" y="2704"/>
                  </a:cubicBezTo>
                  <a:lnTo>
                    <a:pt x="327" y="2704"/>
                  </a:lnTo>
                  <a:lnTo>
                    <a:pt x="327" y="2704"/>
                  </a:lnTo>
                  <a:lnTo>
                    <a:pt x="327" y="2704"/>
                  </a:lnTo>
                  <a:cubicBezTo>
                    <a:pt x="327" y="2706"/>
                    <a:pt x="326" y="2708"/>
                    <a:pt x="326" y="2709"/>
                  </a:cubicBezTo>
                  <a:lnTo>
                    <a:pt x="326" y="2709"/>
                  </a:lnTo>
                  <a:cubicBezTo>
                    <a:pt x="313" y="2861"/>
                    <a:pt x="314" y="3013"/>
                    <a:pt x="328" y="3163"/>
                  </a:cubicBezTo>
                  <a:lnTo>
                    <a:pt x="328" y="3163"/>
                  </a:lnTo>
                  <a:cubicBezTo>
                    <a:pt x="328" y="3164"/>
                    <a:pt x="328" y="3165"/>
                    <a:pt x="328" y="3166"/>
                  </a:cubicBezTo>
                  <a:lnTo>
                    <a:pt x="328" y="3166"/>
                  </a:lnTo>
                  <a:cubicBezTo>
                    <a:pt x="326" y="3173"/>
                    <a:pt x="328" y="3178"/>
                    <a:pt x="330" y="3183"/>
                  </a:cubicBezTo>
                  <a:lnTo>
                    <a:pt x="330" y="3183"/>
                  </a:lnTo>
                  <a:cubicBezTo>
                    <a:pt x="356" y="3445"/>
                    <a:pt x="423" y="3702"/>
                    <a:pt x="529" y="3947"/>
                  </a:cubicBezTo>
                  <a:lnTo>
                    <a:pt x="529" y="3947"/>
                  </a:lnTo>
                  <a:cubicBezTo>
                    <a:pt x="531" y="3953"/>
                    <a:pt x="535" y="3956"/>
                    <a:pt x="538" y="3958"/>
                  </a:cubicBezTo>
                  <a:lnTo>
                    <a:pt x="538" y="3958"/>
                  </a:lnTo>
                  <a:cubicBezTo>
                    <a:pt x="550" y="4074"/>
                    <a:pt x="571" y="4190"/>
                    <a:pt x="605" y="4306"/>
                  </a:cubicBezTo>
                  <a:lnTo>
                    <a:pt x="605" y="4306"/>
                  </a:lnTo>
                  <a:cubicBezTo>
                    <a:pt x="614" y="4336"/>
                    <a:pt x="661" y="4323"/>
                    <a:pt x="652" y="4293"/>
                  </a:cubicBezTo>
                  <a:lnTo>
                    <a:pt x="652" y="4293"/>
                  </a:lnTo>
                  <a:cubicBezTo>
                    <a:pt x="580" y="4044"/>
                    <a:pt x="565" y="3793"/>
                    <a:pt x="583" y="3543"/>
                  </a:cubicBezTo>
                  <a:lnTo>
                    <a:pt x="583" y="3543"/>
                  </a:lnTo>
                  <a:cubicBezTo>
                    <a:pt x="587" y="3541"/>
                    <a:pt x="590" y="3539"/>
                    <a:pt x="593" y="3534"/>
                  </a:cubicBezTo>
                  <a:lnTo>
                    <a:pt x="593" y="3534"/>
                  </a:lnTo>
                  <a:cubicBezTo>
                    <a:pt x="671" y="3422"/>
                    <a:pt x="745" y="3307"/>
                    <a:pt x="815" y="3189"/>
                  </a:cubicBezTo>
                  <a:lnTo>
                    <a:pt x="815" y="3189"/>
                  </a:lnTo>
                  <a:cubicBezTo>
                    <a:pt x="840" y="3248"/>
                    <a:pt x="919" y="3241"/>
                    <a:pt x="974" y="3233"/>
                  </a:cubicBezTo>
                  <a:lnTo>
                    <a:pt x="974" y="3233"/>
                  </a:lnTo>
                  <a:cubicBezTo>
                    <a:pt x="1066" y="3217"/>
                    <a:pt x="1146" y="3156"/>
                    <a:pt x="1199" y="3082"/>
                  </a:cubicBezTo>
                  <a:lnTo>
                    <a:pt x="1199" y="3082"/>
                  </a:lnTo>
                  <a:cubicBezTo>
                    <a:pt x="1208" y="3069"/>
                    <a:pt x="1202" y="3057"/>
                    <a:pt x="1192" y="3051"/>
                  </a:cubicBezTo>
                  <a:lnTo>
                    <a:pt x="1192" y="3051"/>
                  </a:lnTo>
                  <a:cubicBezTo>
                    <a:pt x="1191" y="3046"/>
                    <a:pt x="1187" y="3041"/>
                    <a:pt x="1180" y="3038"/>
                  </a:cubicBezTo>
                  <a:lnTo>
                    <a:pt x="1180" y="3038"/>
                  </a:lnTo>
                  <a:cubicBezTo>
                    <a:pt x="1128" y="3016"/>
                    <a:pt x="1075" y="3033"/>
                    <a:pt x="1021" y="3045"/>
                  </a:cubicBezTo>
                  <a:lnTo>
                    <a:pt x="1021" y="3045"/>
                  </a:lnTo>
                  <a:cubicBezTo>
                    <a:pt x="968" y="3057"/>
                    <a:pt x="916" y="3073"/>
                    <a:pt x="868" y="3098"/>
                  </a:cubicBezTo>
                  <a:lnTo>
                    <a:pt x="868" y="3098"/>
                  </a:lnTo>
                  <a:cubicBezTo>
                    <a:pt x="959" y="2941"/>
                    <a:pt x="1042" y="2780"/>
                    <a:pt x="1119" y="2615"/>
                  </a:cubicBezTo>
                  <a:lnTo>
                    <a:pt x="1119" y="2615"/>
                  </a:lnTo>
                  <a:cubicBezTo>
                    <a:pt x="1275" y="2630"/>
                    <a:pt x="1384" y="2443"/>
                    <a:pt x="1429" y="2319"/>
                  </a:cubicBezTo>
                  <a:lnTo>
                    <a:pt x="1429" y="2319"/>
                  </a:lnTo>
                  <a:cubicBezTo>
                    <a:pt x="1431" y="2316"/>
                    <a:pt x="1431" y="2312"/>
                    <a:pt x="1431" y="2309"/>
                  </a:cubicBezTo>
                  <a:lnTo>
                    <a:pt x="1431" y="2309"/>
                  </a:lnTo>
                  <a:cubicBezTo>
                    <a:pt x="1431" y="2294"/>
                    <a:pt x="1419" y="2279"/>
                    <a:pt x="1401" y="2284"/>
                  </a:cubicBezTo>
                  <a:lnTo>
                    <a:pt x="1401" y="2284"/>
                  </a:lnTo>
                  <a:cubicBezTo>
                    <a:pt x="1300" y="2315"/>
                    <a:pt x="1214" y="2375"/>
                    <a:pt x="1153" y="2456"/>
                  </a:cubicBezTo>
                  <a:lnTo>
                    <a:pt x="1153" y="2456"/>
                  </a:lnTo>
                  <a:cubicBezTo>
                    <a:pt x="1156" y="2391"/>
                    <a:pt x="1143" y="2328"/>
                    <a:pt x="1096" y="2273"/>
                  </a:cubicBezTo>
                  <a:lnTo>
                    <a:pt x="1096" y="2273"/>
                  </a:lnTo>
                  <a:cubicBezTo>
                    <a:pt x="1083" y="2257"/>
                    <a:pt x="1063" y="2267"/>
                    <a:pt x="1057" y="2283"/>
                  </a:cubicBezTo>
                  <a:lnTo>
                    <a:pt x="1057" y="2283"/>
                  </a:lnTo>
                  <a:cubicBezTo>
                    <a:pt x="1056" y="2285"/>
                    <a:pt x="1055" y="2287"/>
                    <a:pt x="1053" y="2289"/>
                  </a:cubicBezTo>
                  <a:lnTo>
                    <a:pt x="1053" y="2289"/>
                  </a:lnTo>
                  <a:cubicBezTo>
                    <a:pt x="1009" y="2384"/>
                    <a:pt x="993" y="2518"/>
                    <a:pt x="1072" y="2600"/>
                  </a:cubicBezTo>
                  <a:lnTo>
                    <a:pt x="1072" y="2600"/>
                  </a:lnTo>
                  <a:cubicBezTo>
                    <a:pt x="934" y="2896"/>
                    <a:pt x="774" y="3179"/>
                    <a:pt x="591" y="3450"/>
                  </a:cubicBezTo>
                  <a:lnTo>
                    <a:pt x="591" y="3450"/>
                  </a:lnTo>
                  <a:cubicBezTo>
                    <a:pt x="624" y="3142"/>
                    <a:pt x="701" y="2835"/>
                    <a:pt x="780" y="2535"/>
                  </a:cubicBezTo>
                  <a:lnTo>
                    <a:pt x="780" y="2535"/>
                  </a:lnTo>
                  <a:cubicBezTo>
                    <a:pt x="784" y="2534"/>
                    <a:pt x="787" y="2532"/>
                    <a:pt x="791" y="2529"/>
                  </a:cubicBezTo>
                  <a:lnTo>
                    <a:pt x="791" y="2529"/>
                  </a:lnTo>
                  <a:cubicBezTo>
                    <a:pt x="976" y="2339"/>
                    <a:pt x="1138" y="2131"/>
                    <a:pt x="1274" y="1906"/>
                  </a:cubicBezTo>
                  <a:lnTo>
                    <a:pt x="1274" y="1906"/>
                  </a:lnTo>
                  <a:cubicBezTo>
                    <a:pt x="1339" y="1967"/>
                    <a:pt x="1438" y="1915"/>
                    <a:pt x="1494" y="1857"/>
                  </a:cubicBezTo>
                  <a:lnTo>
                    <a:pt x="1494" y="1857"/>
                  </a:lnTo>
                  <a:cubicBezTo>
                    <a:pt x="1500" y="1850"/>
                    <a:pt x="1502" y="1843"/>
                    <a:pt x="1500" y="1837"/>
                  </a:cubicBezTo>
                  <a:lnTo>
                    <a:pt x="1500" y="1837"/>
                  </a:lnTo>
                  <a:cubicBezTo>
                    <a:pt x="1511" y="1828"/>
                    <a:pt x="1516" y="1813"/>
                    <a:pt x="1502" y="1802"/>
                  </a:cubicBezTo>
                  <a:lnTo>
                    <a:pt x="1502" y="1802"/>
                  </a:lnTo>
                  <a:cubicBezTo>
                    <a:pt x="1454" y="1760"/>
                    <a:pt x="1392" y="1772"/>
                    <a:pt x="1336" y="1800"/>
                  </a:cubicBezTo>
                  <a:lnTo>
                    <a:pt x="1336" y="1800"/>
                  </a:lnTo>
                  <a:cubicBezTo>
                    <a:pt x="1389" y="1706"/>
                    <a:pt x="1439" y="1608"/>
                    <a:pt x="1483" y="1508"/>
                  </a:cubicBezTo>
                  <a:lnTo>
                    <a:pt x="1483" y="1508"/>
                  </a:lnTo>
                  <a:cubicBezTo>
                    <a:pt x="1534" y="1510"/>
                    <a:pt x="1559" y="1447"/>
                    <a:pt x="1575" y="1405"/>
                  </a:cubicBezTo>
                  <a:lnTo>
                    <a:pt x="1575" y="1405"/>
                  </a:lnTo>
                  <a:cubicBezTo>
                    <a:pt x="1606" y="1321"/>
                    <a:pt x="1614" y="1237"/>
                    <a:pt x="1602" y="1148"/>
                  </a:cubicBezTo>
                  <a:lnTo>
                    <a:pt x="1602" y="1148"/>
                  </a:lnTo>
                  <a:cubicBezTo>
                    <a:pt x="1599" y="1126"/>
                    <a:pt x="1576" y="1126"/>
                    <a:pt x="1563" y="1138"/>
                  </a:cubicBezTo>
                  <a:lnTo>
                    <a:pt x="1314" y="1370"/>
                  </a:lnTo>
                  <a:close/>
                </a:path>
              </a:pathLst>
            </a:custGeom>
            <a:solidFill>
              <a:schemeClr val="accent6"/>
            </a:solidFill>
            <a:ln>
              <a:noFill/>
            </a:ln>
            <a:effectLst/>
          </p:spPr>
          <p:txBody>
            <a:bodyPr wrap="none" anchor="ctr"/>
            <a:lstStyle/>
            <a:p>
              <a:endParaRPr lang="es-ES_tradnl" sz="919"/>
            </a:p>
          </p:txBody>
        </p:sp>
        <p:sp>
          <p:nvSpPr>
            <p:cNvPr id="17" name="Freeform 15">
              <a:extLst>
                <a:ext uri="{FF2B5EF4-FFF2-40B4-BE49-F238E27FC236}">
                  <a16:creationId xmlns:a16="http://schemas.microsoft.com/office/drawing/2014/main" id="{9CB7444A-05D8-EB4B-BA75-89D86AF0EDE7}"/>
                </a:ext>
              </a:extLst>
            </p:cNvPr>
            <p:cNvSpPr>
              <a:spLocks noChangeArrowheads="1"/>
            </p:cNvSpPr>
            <p:nvPr/>
          </p:nvSpPr>
          <p:spPr bwMode="auto">
            <a:xfrm rot="759599">
              <a:off x="-191607" y="1744079"/>
              <a:ext cx="1189169" cy="1751014"/>
            </a:xfrm>
            <a:custGeom>
              <a:avLst/>
              <a:gdLst>
                <a:gd name="T0" fmla="*/ 2156 w 2483"/>
                <a:gd name="T1" fmla="*/ 1175 h 3656"/>
                <a:gd name="T2" fmla="*/ 1809 w 2483"/>
                <a:gd name="T3" fmla="*/ 1718 h 3656"/>
                <a:gd name="T4" fmla="*/ 1180 w 2483"/>
                <a:gd name="T5" fmla="*/ 2218 h 3656"/>
                <a:gd name="T6" fmla="*/ 1005 w 2483"/>
                <a:gd name="T7" fmla="*/ 2722 h 3656"/>
                <a:gd name="T8" fmla="*/ 856 w 2483"/>
                <a:gd name="T9" fmla="*/ 2684 h 3656"/>
                <a:gd name="T10" fmla="*/ 1511 w 2483"/>
                <a:gd name="T11" fmla="*/ 2155 h 3656"/>
                <a:gd name="T12" fmla="*/ 624 w 2483"/>
                <a:gd name="T13" fmla="*/ 1520 h 3656"/>
                <a:gd name="T14" fmla="*/ 624 w 2483"/>
                <a:gd name="T15" fmla="*/ 1520 h 3656"/>
                <a:gd name="T16" fmla="*/ 921 w 2483"/>
                <a:gd name="T17" fmla="*/ 1502 h 3656"/>
                <a:gd name="T18" fmla="*/ 291 w 2483"/>
                <a:gd name="T19" fmla="*/ 2463 h 3656"/>
                <a:gd name="T20" fmla="*/ 1391 w 2483"/>
                <a:gd name="T21" fmla="*/ 976 h 3656"/>
                <a:gd name="T22" fmla="*/ 1724 w 2483"/>
                <a:gd name="T23" fmla="*/ 411 h 3656"/>
                <a:gd name="T24" fmla="*/ 1904 w 2483"/>
                <a:gd name="T25" fmla="*/ 456 h 3656"/>
                <a:gd name="T26" fmla="*/ 2417 w 2483"/>
                <a:gd name="T27" fmla="*/ 56 h 3656"/>
                <a:gd name="T28" fmla="*/ 2417 w 2483"/>
                <a:gd name="T29" fmla="*/ 56 h 3656"/>
                <a:gd name="T30" fmla="*/ 2239 w 2483"/>
                <a:gd name="T31" fmla="*/ 838 h 3656"/>
                <a:gd name="T32" fmla="*/ 2155 w 2483"/>
                <a:gd name="T33" fmla="*/ 882 h 3656"/>
                <a:gd name="T34" fmla="*/ 2196 w 2483"/>
                <a:gd name="T35" fmla="*/ 1136 h 3656"/>
                <a:gd name="T36" fmla="*/ 1553 w 2483"/>
                <a:gd name="T37" fmla="*/ 1694 h 3656"/>
                <a:gd name="T38" fmla="*/ 1533 w 2483"/>
                <a:gd name="T39" fmla="*/ 1525 h 3656"/>
                <a:gd name="T40" fmla="*/ 1512 w 2483"/>
                <a:gd name="T41" fmla="*/ 1534 h 3656"/>
                <a:gd name="T42" fmla="*/ 1078 w 2483"/>
                <a:gd name="T43" fmla="*/ 1864 h 3656"/>
                <a:gd name="T44" fmla="*/ 1495 w 2483"/>
                <a:gd name="T45" fmla="*/ 1325 h 3656"/>
                <a:gd name="T46" fmla="*/ 1927 w 2483"/>
                <a:gd name="T47" fmla="*/ 1231 h 3656"/>
                <a:gd name="T48" fmla="*/ 2170 w 2483"/>
                <a:gd name="T49" fmla="*/ 940 h 3656"/>
                <a:gd name="T50" fmla="*/ 2211 w 2483"/>
                <a:gd name="T51" fmla="*/ 793 h 3656"/>
                <a:gd name="T52" fmla="*/ 2048 w 2483"/>
                <a:gd name="T53" fmla="*/ 769 h 3656"/>
                <a:gd name="T54" fmla="*/ 2473 w 2483"/>
                <a:gd name="T55" fmla="*/ 45 h 3656"/>
                <a:gd name="T56" fmla="*/ 2150 w 2483"/>
                <a:gd name="T57" fmla="*/ 308 h 3656"/>
                <a:gd name="T58" fmla="*/ 1793 w 2483"/>
                <a:gd name="T59" fmla="*/ 596 h 3656"/>
                <a:gd name="T60" fmla="*/ 1831 w 2483"/>
                <a:gd name="T61" fmla="*/ 418 h 3656"/>
                <a:gd name="T62" fmla="*/ 2116 w 2483"/>
                <a:gd name="T63" fmla="*/ 115 h 3656"/>
                <a:gd name="T64" fmla="*/ 1793 w 2483"/>
                <a:gd name="T65" fmla="*/ 385 h 3656"/>
                <a:gd name="T66" fmla="*/ 1658 w 2483"/>
                <a:gd name="T67" fmla="*/ 341 h 3656"/>
                <a:gd name="T68" fmla="*/ 1394 w 2483"/>
                <a:gd name="T69" fmla="*/ 653 h 3656"/>
                <a:gd name="T70" fmla="*/ 1054 w 2483"/>
                <a:gd name="T71" fmla="*/ 1816 h 3656"/>
                <a:gd name="T72" fmla="*/ 413 w 2483"/>
                <a:gd name="T73" fmla="*/ 2483 h 3656"/>
                <a:gd name="T74" fmla="*/ 526 w 2483"/>
                <a:gd name="T75" fmla="*/ 2271 h 3656"/>
                <a:gd name="T76" fmla="*/ 891 w 2483"/>
                <a:gd name="T77" fmla="*/ 1545 h 3656"/>
                <a:gd name="T78" fmla="*/ 921 w 2483"/>
                <a:gd name="T79" fmla="*/ 1235 h 3656"/>
                <a:gd name="T80" fmla="*/ 845 w 2483"/>
                <a:gd name="T81" fmla="*/ 1520 h 3656"/>
                <a:gd name="T82" fmla="*/ 567 w 2483"/>
                <a:gd name="T83" fmla="*/ 1638 h 3656"/>
                <a:gd name="T84" fmla="*/ 533 w 2483"/>
                <a:gd name="T85" fmla="*/ 1496 h 3656"/>
                <a:gd name="T86" fmla="*/ 752 w 2483"/>
                <a:gd name="T87" fmla="*/ 1044 h 3656"/>
                <a:gd name="T88" fmla="*/ 448 w 2483"/>
                <a:gd name="T89" fmla="*/ 1377 h 3656"/>
                <a:gd name="T90" fmla="*/ 427 w 2483"/>
                <a:gd name="T91" fmla="*/ 1645 h 3656"/>
                <a:gd name="T92" fmla="*/ 230 w 2483"/>
                <a:gd name="T93" fmla="*/ 2462 h 3656"/>
                <a:gd name="T94" fmla="*/ 89 w 2483"/>
                <a:gd name="T95" fmla="*/ 3272 h 3656"/>
                <a:gd name="T96" fmla="*/ 315 w 2483"/>
                <a:gd name="T97" fmla="*/ 2910 h 3656"/>
                <a:gd name="T98" fmla="*/ 1061 w 2483"/>
                <a:gd name="T99" fmla="*/ 2720 h 3656"/>
                <a:gd name="T100" fmla="*/ 1177 w 2483"/>
                <a:gd name="T101" fmla="*/ 2293 h 3656"/>
                <a:gd name="T102" fmla="*/ 1274 w 2483"/>
                <a:gd name="T103" fmla="*/ 2163 h 3656"/>
                <a:gd name="T104" fmla="*/ 1140 w 2483"/>
                <a:gd name="T105" fmla="*/ 2261 h 3656"/>
                <a:gd name="T106" fmla="*/ 1613 w 2483"/>
                <a:gd name="T107" fmla="*/ 1713 h 3656"/>
                <a:gd name="T108" fmla="*/ 1714 w 2483"/>
                <a:gd name="T109" fmla="*/ 1643 h 3656"/>
                <a:gd name="T110" fmla="*/ 2196 w 2483"/>
                <a:gd name="T111" fmla="*/ 1136 h 3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83" h="3656">
                  <a:moveTo>
                    <a:pt x="2104" y="1302"/>
                  </a:moveTo>
                  <a:lnTo>
                    <a:pt x="2104" y="1302"/>
                  </a:lnTo>
                  <a:cubicBezTo>
                    <a:pt x="2092" y="1317"/>
                    <a:pt x="2013" y="1413"/>
                    <a:pt x="1989" y="1395"/>
                  </a:cubicBezTo>
                  <a:lnTo>
                    <a:pt x="1989" y="1395"/>
                  </a:lnTo>
                  <a:cubicBezTo>
                    <a:pt x="1969" y="1340"/>
                    <a:pt x="1984" y="1289"/>
                    <a:pt x="2021" y="1245"/>
                  </a:cubicBezTo>
                  <a:lnTo>
                    <a:pt x="2021" y="1245"/>
                  </a:lnTo>
                  <a:cubicBezTo>
                    <a:pt x="2040" y="1224"/>
                    <a:pt x="2115" y="1176"/>
                    <a:pt x="2156" y="1175"/>
                  </a:cubicBezTo>
                  <a:lnTo>
                    <a:pt x="2156" y="1175"/>
                  </a:lnTo>
                  <a:cubicBezTo>
                    <a:pt x="2158" y="1179"/>
                    <a:pt x="2162" y="1182"/>
                    <a:pt x="2168" y="1184"/>
                  </a:cubicBezTo>
                  <a:lnTo>
                    <a:pt x="2168" y="1184"/>
                  </a:lnTo>
                  <a:cubicBezTo>
                    <a:pt x="2152" y="1226"/>
                    <a:pt x="2131" y="1265"/>
                    <a:pt x="2104" y="1302"/>
                  </a:cubicBezTo>
                  <a:close/>
                  <a:moveTo>
                    <a:pt x="1809" y="1718"/>
                  </a:moveTo>
                  <a:lnTo>
                    <a:pt x="1809" y="1718"/>
                  </a:lnTo>
                  <a:cubicBezTo>
                    <a:pt x="1763" y="1734"/>
                    <a:pt x="1683" y="1750"/>
                    <a:pt x="1659" y="1698"/>
                  </a:cubicBezTo>
                  <a:lnTo>
                    <a:pt x="1659" y="1698"/>
                  </a:lnTo>
                  <a:cubicBezTo>
                    <a:pt x="1706" y="1688"/>
                    <a:pt x="1778" y="1682"/>
                    <a:pt x="1809" y="1718"/>
                  </a:cubicBezTo>
                  <a:close/>
                  <a:moveTo>
                    <a:pt x="1481" y="1712"/>
                  </a:moveTo>
                  <a:lnTo>
                    <a:pt x="1481" y="1712"/>
                  </a:lnTo>
                  <a:cubicBezTo>
                    <a:pt x="1479" y="1666"/>
                    <a:pt x="1505" y="1624"/>
                    <a:pt x="1534" y="1586"/>
                  </a:cubicBezTo>
                  <a:lnTo>
                    <a:pt x="1534" y="1586"/>
                  </a:lnTo>
                  <a:cubicBezTo>
                    <a:pt x="1552" y="1618"/>
                    <a:pt x="1513" y="1675"/>
                    <a:pt x="1481" y="1712"/>
                  </a:cubicBezTo>
                  <a:close/>
                  <a:moveTo>
                    <a:pt x="1259" y="2031"/>
                  </a:moveTo>
                  <a:lnTo>
                    <a:pt x="1259" y="2031"/>
                  </a:lnTo>
                  <a:cubicBezTo>
                    <a:pt x="1263" y="2100"/>
                    <a:pt x="1223" y="2163"/>
                    <a:pt x="1180" y="2218"/>
                  </a:cubicBezTo>
                  <a:lnTo>
                    <a:pt x="1180" y="2218"/>
                  </a:lnTo>
                  <a:cubicBezTo>
                    <a:pt x="1170" y="2150"/>
                    <a:pt x="1210" y="2079"/>
                    <a:pt x="1259" y="2031"/>
                  </a:cubicBezTo>
                  <a:close/>
                  <a:moveTo>
                    <a:pt x="1511" y="2155"/>
                  </a:moveTo>
                  <a:lnTo>
                    <a:pt x="1511" y="2155"/>
                  </a:lnTo>
                  <a:cubicBezTo>
                    <a:pt x="1432" y="2223"/>
                    <a:pt x="1314" y="2296"/>
                    <a:pt x="1218" y="2258"/>
                  </a:cubicBezTo>
                  <a:lnTo>
                    <a:pt x="1218" y="2258"/>
                  </a:lnTo>
                  <a:cubicBezTo>
                    <a:pt x="1300" y="2188"/>
                    <a:pt x="1404" y="2152"/>
                    <a:pt x="1511" y="2155"/>
                  </a:cubicBezTo>
                  <a:lnTo>
                    <a:pt x="1005" y="2722"/>
                  </a:lnTo>
                  <a:lnTo>
                    <a:pt x="1005" y="2722"/>
                  </a:lnTo>
                  <a:cubicBezTo>
                    <a:pt x="962" y="2743"/>
                    <a:pt x="917" y="2753"/>
                    <a:pt x="868" y="2755"/>
                  </a:cubicBezTo>
                  <a:lnTo>
                    <a:pt x="868" y="2755"/>
                  </a:lnTo>
                  <a:cubicBezTo>
                    <a:pt x="832" y="2756"/>
                    <a:pt x="700" y="2742"/>
                    <a:pt x="711" y="2682"/>
                  </a:cubicBezTo>
                  <a:lnTo>
                    <a:pt x="711" y="2682"/>
                  </a:lnTo>
                  <a:cubicBezTo>
                    <a:pt x="711" y="2682"/>
                    <a:pt x="711" y="2682"/>
                    <a:pt x="711" y="2681"/>
                  </a:cubicBezTo>
                  <a:lnTo>
                    <a:pt x="711" y="2681"/>
                  </a:lnTo>
                  <a:cubicBezTo>
                    <a:pt x="759" y="2674"/>
                    <a:pt x="807" y="2676"/>
                    <a:pt x="856" y="2684"/>
                  </a:cubicBezTo>
                  <a:lnTo>
                    <a:pt x="856" y="2684"/>
                  </a:lnTo>
                  <a:cubicBezTo>
                    <a:pt x="897" y="2690"/>
                    <a:pt x="968" y="2695"/>
                    <a:pt x="1005" y="2722"/>
                  </a:cubicBezTo>
                  <a:lnTo>
                    <a:pt x="423" y="1422"/>
                  </a:lnTo>
                  <a:lnTo>
                    <a:pt x="423" y="1422"/>
                  </a:lnTo>
                  <a:cubicBezTo>
                    <a:pt x="462" y="1467"/>
                    <a:pt x="454" y="1528"/>
                    <a:pt x="439" y="1583"/>
                  </a:cubicBezTo>
                  <a:lnTo>
                    <a:pt x="439" y="1583"/>
                  </a:lnTo>
                  <a:cubicBezTo>
                    <a:pt x="400" y="1539"/>
                    <a:pt x="392" y="1473"/>
                    <a:pt x="423" y="1422"/>
                  </a:cubicBezTo>
                  <a:lnTo>
                    <a:pt x="1511" y="2155"/>
                  </a:lnTo>
                  <a:close/>
                  <a:moveTo>
                    <a:pt x="743" y="1098"/>
                  </a:moveTo>
                  <a:lnTo>
                    <a:pt x="743" y="1098"/>
                  </a:lnTo>
                  <a:cubicBezTo>
                    <a:pt x="721" y="1192"/>
                    <a:pt x="702" y="1321"/>
                    <a:pt x="597" y="1339"/>
                  </a:cubicBezTo>
                  <a:lnTo>
                    <a:pt x="597" y="1339"/>
                  </a:lnTo>
                  <a:cubicBezTo>
                    <a:pt x="596" y="1336"/>
                    <a:pt x="595" y="1333"/>
                    <a:pt x="593" y="1330"/>
                  </a:cubicBezTo>
                  <a:lnTo>
                    <a:pt x="593" y="1330"/>
                  </a:lnTo>
                  <a:cubicBezTo>
                    <a:pt x="526" y="1215"/>
                    <a:pt x="646" y="1133"/>
                    <a:pt x="743" y="1098"/>
                  </a:cubicBezTo>
                  <a:close/>
                  <a:moveTo>
                    <a:pt x="624" y="1520"/>
                  </a:moveTo>
                  <a:lnTo>
                    <a:pt x="624" y="1520"/>
                  </a:lnTo>
                  <a:cubicBezTo>
                    <a:pt x="614" y="1538"/>
                    <a:pt x="601" y="1555"/>
                    <a:pt x="584" y="1569"/>
                  </a:cubicBezTo>
                  <a:lnTo>
                    <a:pt x="584" y="1569"/>
                  </a:lnTo>
                  <a:cubicBezTo>
                    <a:pt x="567" y="1584"/>
                    <a:pt x="521" y="1613"/>
                    <a:pt x="491" y="1614"/>
                  </a:cubicBezTo>
                  <a:lnTo>
                    <a:pt x="491" y="1614"/>
                  </a:lnTo>
                  <a:cubicBezTo>
                    <a:pt x="490" y="1613"/>
                    <a:pt x="489" y="1611"/>
                    <a:pt x="488" y="1610"/>
                  </a:cubicBezTo>
                  <a:lnTo>
                    <a:pt x="488" y="1610"/>
                  </a:lnTo>
                  <a:cubicBezTo>
                    <a:pt x="511" y="1557"/>
                    <a:pt x="566" y="1521"/>
                    <a:pt x="624" y="1520"/>
                  </a:cubicBezTo>
                  <a:close/>
                  <a:moveTo>
                    <a:pt x="891" y="1284"/>
                  </a:moveTo>
                  <a:lnTo>
                    <a:pt x="891" y="1284"/>
                  </a:lnTo>
                  <a:cubicBezTo>
                    <a:pt x="918" y="1347"/>
                    <a:pt x="914" y="1418"/>
                    <a:pt x="876" y="1477"/>
                  </a:cubicBezTo>
                  <a:lnTo>
                    <a:pt x="876" y="1477"/>
                  </a:lnTo>
                  <a:cubicBezTo>
                    <a:pt x="844" y="1415"/>
                    <a:pt x="850" y="1339"/>
                    <a:pt x="891" y="1284"/>
                  </a:cubicBezTo>
                  <a:close/>
                  <a:moveTo>
                    <a:pt x="1133" y="1302"/>
                  </a:moveTo>
                  <a:lnTo>
                    <a:pt x="1133" y="1302"/>
                  </a:lnTo>
                  <a:cubicBezTo>
                    <a:pt x="1091" y="1388"/>
                    <a:pt x="1016" y="1520"/>
                    <a:pt x="921" y="1502"/>
                  </a:cubicBezTo>
                  <a:lnTo>
                    <a:pt x="921" y="1502"/>
                  </a:lnTo>
                  <a:cubicBezTo>
                    <a:pt x="966" y="1428"/>
                    <a:pt x="1047" y="1320"/>
                    <a:pt x="1133" y="1302"/>
                  </a:cubicBezTo>
                  <a:close/>
                  <a:moveTo>
                    <a:pt x="500" y="2328"/>
                  </a:moveTo>
                  <a:lnTo>
                    <a:pt x="500" y="2328"/>
                  </a:lnTo>
                  <a:cubicBezTo>
                    <a:pt x="484" y="2357"/>
                    <a:pt x="464" y="2383"/>
                    <a:pt x="439" y="2407"/>
                  </a:cubicBezTo>
                  <a:lnTo>
                    <a:pt x="439" y="2407"/>
                  </a:lnTo>
                  <a:cubicBezTo>
                    <a:pt x="414" y="2429"/>
                    <a:pt x="333" y="2483"/>
                    <a:pt x="291" y="2463"/>
                  </a:cubicBezTo>
                  <a:lnTo>
                    <a:pt x="291" y="2463"/>
                  </a:lnTo>
                  <a:cubicBezTo>
                    <a:pt x="346" y="2398"/>
                    <a:pt x="418" y="2351"/>
                    <a:pt x="500" y="2328"/>
                  </a:cubicBezTo>
                  <a:close/>
                  <a:moveTo>
                    <a:pt x="1365" y="878"/>
                  </a:moveTo>
                  <a:lnTo>
                    <a:pt x="1365" y="878"/>
                  </a:lnTo>
                  <a:cubicBezTo>
                    <a:pt x="1356" y="823"/>
                    <a:pt x="1364" y="768"/>
                    <a:pt x="1385" y="718"/>
                  </a:cubicBezTo>
                  <a:lnTo>
                    <a:pt x="1385" y="718"/>
                  </a:lnTo>
                  <a:cubicBezTo>
                    <a:pt x="1430" y="798"/>
                    <a:pt x="1417" y="895"/>
                    <a:pt x="1393" y="984"/>
                  </a:cubicBezTo>
                  <a:lnTo>
                    <a:pt x="1393" y="984"/>
                  </a:lnTo>
                  <a:cubicBezTo>
                    <a:pt x="1392" y="981"/>
                    <a:pt x="1391" y="978"/>
                    <a:pt x="1391" y="976"/>
                  </a:cubicBezTo>
                  <a:lnTo>
                    <a:pt x="1391" y="976"/>
                  </a:lnTo>
                  <a:cubicBezTo>
                    <a:pt x="1378" y="944"/>
                    <a:pt x="1371" y="912"/>
                    <a:pt x="1365" y="878"/>
                  </a:cubicBezTo>
                  <a:close/>
                  <a:moveTo>
                    <a:pt x="1723" y="267"/>
                  </a:moveTo>
                  <a:lnTo>
                    <a:pt x="1723" y="267"/>
                  </a:lnTo>
                  <a:cubicBezTo>
                    <a:pt x="1735" y="232"/>
                    <a:pt x="1757" y="200"/>
                    <a:pt x="1782" y="172"/>
                  </a:cubicBezTo>
                  <a:lnTo>
                    <a:pt x="1782" y="172"/>
                  </a:lnTo>
                  <a:cubicBezTo>
                    <a:pt x="1813" y="239"/>
                    <a:pt x="1757" y="355"/>
                    <a:pt x="1724" y="411"/>
                  </a:cubicBezTo>
                  <a:lnTo>
                    <a:pt x="1724" y="411"/>
                  </a:lnTo>
                  <a:cubicBezTo>
                    <a:pt x="1686" y="409"/>
                    <a:pt x="1717" y="283"/>
                    <a:pt x="1723" y="267"/>
                  </a:cubicBezTo>
                  <a:close/>
                  <a:moveTo>
                    <a:pt x="2082" y="168"/>
                  </a:moveTo>
                  <a:lnTo>
                    <a:pt x="2082" y="168"/>
                  </a:lnTo>
                  <a:cubicBezTo>
                    <a:pt x="2048" y="233"/>
                    <a:pt x="2008" y="317"/>
                    <a:pt x="1941" y="293"/>
                  </a:cubicBezTo>
                  <a:lnTo>
                    <a:pt x="1941" y="293"/>
                  </a:lnTo>
                  <a:cubicBezTo>
                    <a:pt x="1937" y="214"/>
                    <a:pt x="2013" y="180"/>
                    <a:pt x="2082" y="168"/>
                  </a:cubicBezTo>
                  <a:close/>
                  <a:moveTo>
                    <a:pt x="1904" y="456"/>
                  </a:moveTo>
                  <a:lnTo>
                    <a:pt x="1904" y="456"/>
                  </a:lnTo>
                  <a:cubicBezTo>
                    <a:pt x="1886" y="479"/>
                    <a:pt x="1867" y="500"/>
                    <a:pt x="1844" y="518"/>
                  </a:cubicBezTo>
                  <a:lnTo>
                    <a:pt x="1844" y="518"/>
                  </a:lnTo>
                  <a:cubicBezTo>
                    <a:pt x="1836" y="525"/>
                    <a:pt x="1754" y="564"/>
                    <a:pt x="1734" y="549"/>
                  </a:cubicBezTo>
                  <a:lnTo>
                    <a:pt x="1734" y="549"/>
                  </a:lnTo>
                  <a:cubicBezTo>
                    <a:pt x="1734" y="548"/>
                    <a:pt x="1735" y="547"/>
                    <a:pt x="1735" y="547"/>
                  </a:cubicBezTo>
                  <a:lnTo>
                    <a:pt x="1735" y="547"/>
                  </a:lnTo>
                  <a:cubicBezTo>
                    <a:pt x="1771" y="487"/>
                    <a:pt x="1837" y="455"/>
                    <a:pt x="1904" y="456"/>
                  </a:cubicBezTo>
                  <a:close/>
                  <a:moveTo>
                    <a:pt x="2417" y="56"/>
                  </a:moveTo>
                  <a:lnTo>
                    <a:pt x="2417" y="56"/>
                  </a:lnTo>
                  <a:lnTo>
                    <a:pt x="2418" y="56"/>
                  </a:lnTo>
                  <a:lnTo>
                    <a:pt x="2418" y="56"/>
                  </a:lnTo>
                  <a:cubicBezTo>
                    <a:pt x="2377" y="169"/>
                    <a:pt x="2319" y="267"/>
                    <a:pt x="2201" y="303"/>
                  </a:cubicBezTo>
                  <a:lnTo>
                    <a:pt x="2201" y="303"/>
                  </a:lnTo>
                  <a:cubicBezTo>
                    <a:pt x="2208" y="255"/>
                    <a:pt x="2215" y="206"/>
                    <a:pt x="2235" y="161"/>
                  </a:cubicBezTo>
                  <a:lnTo>
                    <a:pt x="2235" y="161"/>
                  </a:lnTo>
                  <a:cubicBezTo>
                    <a:pt x="2266" y="91"/>
                    <a:pt x="2346" y="57"/>
                    <a:pt x="2417" y="56"/>
                  </a:cubicBezTo>
                  <a:close/>
                  <a:moveTo>
                    <a:pt x="2154" y="690"/>
                  </a:moveTo>
                  <a:lnTo>
                    <a:pt x="2154" y="690"/>
                  </a:lnTo>
                  <a:cubicBezTo>
                    <a:pt x="2182" y="743"/>
                    <a:pt x="2169" y="805"/>
                    <a:pt x="2122" y="841"/>
                  </a:cubicBezTo>
                  <a:lnTo>
                    <a:pt x="2122" y="841"/>
                  </a:lnTo>
                  <a:cubicBezTo>
                    <a:pt x="2117" y="835"/>
                    <a:pt x="2110" y="832"/>
                    <a:pt x="2102" y="833"/>
                  </a:cubicBezTo>
                  <a:lnTo>
                    <a:pt x="2102" y="833"/>
                  </a:lnTo>
                  <a:cubicBezTo>
                    <a:pt x="2075" y="787"/>
                    <a:pt x="2116" y="728"/>
                    <a:pt x="2154" y="690"/>
                  </a:cubicBezTo>
                  <a:close/>
                  <a:moveTo>
                    <a:pt x="2239" y="838"/>
                  </a:moveTo>
                  <a:lnTo>
                    <a:pt x="2239" y="838"/>
                  </a:lnTo>
                  <a:cubicBezTo>
                    <a:pt x="2265" y="835"/>
                    <a:pt x="2290" y="849"/>
                    <a:pt x="2301" y="871"/>
                  </a:cubicBezTo>
                  <a:lnTo>
                    <a:pt x="2301" y="871"/>
                  </a:lnTo>
                  <a:cubicBezTo>
                    <a:pt x="2276" y="886"/>
                    <a:pt x="2249" y="894"/>
                    <a:pt x="2219" y="896"/>
                  </a:cubicBezTo>
                  <a:lnTo>
                    <a:pt x="2219" y="896"/>
                  </a:lnTo>
                  <a:cubicBezTo>
                    <a:pt x="2213" y="896"/>
                    <a:pt x="2177" y="892"/>
                    <a:pt x="2152" y="885"/>
                  </a:cubicBezTo>
                  <a:lnTo>
                    <a:pt x="2152" y="885"/>
                  </a:lnTo>
                  <a:cubicBezTo>
                    <a:pt x="2154" y="884"/>
                    <a:pt x="2155" y="883"/>
                    <a:pt x="2155" y="882"/>
                  </a:cubicBezTo>
                  <a:lnTo>
                    <a:pt x="2155" y="882"/>
                  </a:lnTo>
                  <a:cubicBezTo>
                    <a:pt x="2180" y="859"/>
                    <a:pt x="2206" y="842"/>
                    <a:pt x="2239" y="838"/>
                  </a:cubicBezTo>
                  <a:close/>
                  <a:moveTo>
                    <a:pt x="1873" y="1244"/>
                  </a:moveTo>
                  <a:lnTo>
                    <a:pt x="1873" y="1244"/>
                  </a:lnTo>
                  <a:cubicBezTo>
                    <a:pt x="1808" y="1277"/>
                    <a:pt x="1738" y="1247"/>
                    <a:pt x="1709" y="1186"/>
                  </a:cubicBezTo>
                  <a:lnTo>
                    <a:pt x="1709" y="1186"/>
                  </a:lnTo>
                  <a:cubicBezTo>
                    <a:pt x="1770" y="1179"/>
                    <a:pt x="1829" y="1199"/>
                    <a:pt x="1873" y="1244"/>
                  </a:cubicBezTo>
                  <a:close/>
                  <a:moveTo>
                    <a:pt x="2196" y="1136"/>
                  </a:moveTo>
                  <a:lnTo>
                    <a:pt x="2196" y="1136"/>
                  </a:lnTo>
                  <a:cubicBezTo>
                    <a:pt x="2195" y="1135"/>
                    <a:pt x="2193" y="1134"/>
                    <a:pt x="2193" y="1134"/>
                  </a:cubicBezTo>
                  <a:lnTo>
                    <a:pt x="2193" y="1134"/>
                  </a:lnTo>
                  <a:cubicBezTo>
                    <a:pt x="2143" y="1104"/>
                    <a:pt x="2033" y="1166"/>
                    <a:pt x="1998" y="1201"/>
                  </a:cubicBezTo>
                  <a:lnTo>
                    <a:pt x="1998" y="1201"/>
                  </a:lnTo>
                  <a:cubicBezTo>
                    <a:pt x="1943" y="1254"/>
                    <a:pt x="1918" y="1327"/>
                    <a:pt x="1940" y="1400"/>
                  </a:cubicBezTo>
                  <a:lnTo>
                    <a:pt x="1940" y="1400"/>
                  </a:lnTo>
                  <a:cubicBezTo>
                    <a:pt x="1818" y="1507"/>
                    <a:pt x="1688" y="1606"/>
                    <a:pt x="1553" y="1694"/>
                  </a:cubicBezTo>
                  <a:lnTo>
                    <a:pt x="1553" y="1694"/>
                  </a:lnTo>
                  <a:cubicBezTo>
                    <a:pt x="1587" y="1638"/>
                    <a:pt x="1603" y="1572"/>
                    <a:pt x="1547" y="1532"/>
                  </a:cubicBezTo>
                  <a:lnTo>
                    <a:pt x="1547" y="1532"/>
                  </a:lnTo>
                  <a:cubicBezTo>
                    <a:pt x="1545" y="1529"/>
                    <a:pt x="1541" y="1527"/>
                    <a:pt x="1537" y="1526"/>
                  </a:cubicBezTo>
                  <a:lnTo>
                    <a:pt x="1537" y="1526"/>
                  </a:lnTo>
                  <a:cubicBezTo>
                    <a:pt x="1536" y="1526"/>
                    <a:pt x="1536" y="1526"/>
                    <a:pt x="1535" y="1526"/>
                  </a:cubicBezTo>
                  <a:lnTo>
                    <a:pt x="1535" y="1526"/>
                  </a:lnTo>
                  <a:cubicBezTo>
                    <a:pt x="1534" y="1525"/>
                    <a:pt x="1533" y="1525"/>
                    <a:pt x="1533" y="1525"/>
                  </a:cubicBezTo>
                  <a:lnTo>
                    <a:pt x="1533" y="1525"/>
                  </a:lnTo>
                  <a:cubicBezTo>
                    <a:pt x="1532" y="1524"/>
                    <a:pt x="1531" y="1524"/>
                    <a:pt x="1530" y="1524"/>
                  </a:cubicBezTo>
                  <a:lnTo>
                    <a:pt x="1530" y="1524"/>
                  </a:lnTo>
                  <a:cubicBezTo>
                    <a:pt x="1529" y="1524"/>
                    <a:pt x="1529" y="1524"/>
                    <a:pt x="1529" y="1524"/>
                  </a:cubicBezTo>
                  <a:lnTo>
                    <a:pt x="1529" y="1524"/>
                  </a:lnTo>
                  <a:cubicBezTo>
                    <a:pt x="1527" y="1524"/>
                    <a:pt x="1527" y="1525"/>
                    <a:pt x="1526" y="1525"/>
                  </a:cubicBezTo>
                  <a:lnTo>
                    <a:pt x="1526" y="1525"/>
                  </a:lnTo>
                  <a:cubicBezTo>
                    <a:pt x="1521" y="1526"/>
                    <a:pt x="1516" y="1528"/>
                    <a:pt x="1512" y="1534"/>
                  </a:cubicBezTo>
                  <a:lnTo>
                    <a:pt x="1512" y="1534"/>
                  </a:lnTo>
                  <a:cubicBezTo>
                    <a:pt x="1461" y="1600"/>
                    <a:pt x="1410" y="1680"/>
                    <a:pt x="1443" y="1764"/>
                  </a:cubicBezTo>
                  <a:lnTo>
                    <a:pt x="1443" y="1764"/>
                  </a:lnTo>
                  <a:cubicBezTo>
                    <a:pt x="1290" y="1857"/>
                    <a:pt x="1129" y="1938"/>
                    <a:pt x="962" y="2006"/>
                  </a:cubicBezTo>
                  <a:lnTo>
                    <a:pt x="962" y="2006"/>
                  </a:lnTo>
                  <a:cubicBezTo>
                    <a:pt x="973" y="1994"/>
                    <a:pt x="984" y="1980"/>
                    <a:pt x="995" y="1967"/>
                  </a:cubicBezTo>
                  <a:lnTo>
                    <a:pt x="995" y="1967"/>
                  </a:lnTo>
                  <a:cubicBezTo>
                    <a:pt x="1023" y="1933"/>
                    <a:pt x="1050" y="1898"/>
                    <a:pt x="1078" y="1864"/>
                  </a:cubicBezTo>
                  <a:lnTo>
                    <a:pt x="1078" y="1864"/>
                  </a:lnTo>
                  <a:cubicBezTo>
                    <a:pt x="1084" y="1863"/>
                    <a:pt x="1089" y="1859"/>
                    <a:pt x="1092" y="1851"/>
                  </a:cubicBezTo>
                  <a:lnTo>
                    <a:pt x="1092" y="1851"/>
                  </a:lnTo>
                  <a:cubicBezTo>
                    <a:pt x="1094" y="1848"/>
                    <a:pt x="1095" y="1845"/>
                    <a:pt x="1096" y="1842"/>
                  </a:cubicBezTo>
                  <a:lnTo>
                    <a:pt x="1096" y="1842"/>
                  </a:lnTo>
                  <a:cubicBezTo>
                    <a:pt x="1231" y="1673"/>
                    <a:pt x="1364" y="1501"/>
                    <a:pt x="1493" y="1326"/>
                  </a:cubicBezTo>
                  <a:lnTo>
                    <a:pt x="1493" y="1326"/>
                  </a:lnTo>
                  <a:cubicBezTo>
                    <a:pt x="1493" y="1326"/>
                    <a:pt x="1494" y="1326"/>
                    <a:pt x="1495" y="1325"/>
                  </a:cubicBezTo>
                  <a:lnTo>
                    <a:pt x="1495" y="1325"/>
                  </a:lnTo>
                  <a:cubicBezTo>
                    <a:pt x="1551" y="1285"/>
                    <a:pt x="1607" y="1245"/>
                    <a:pt x="1663" y="1204"/>
                  </a:cubicBezTo>
                  <a:lnTo>
                    <a:pt x="1663" y="1204"/>
                  </a:lnTo>
                  <a:cubicBezTo>
                    <a:pt x="1703" y="1297"/>
                    <a:pt x="1812" y="1332"/>
                    <a:pt x="1903" y="1282"/>
                  </a:cubicBezTo>
                  <a:lnTo>
                    <a:pt x="1903" y="1282"/>
                  </a:lnTo>
                  <a:cubicBezTo>
                    <a:pt x="1910" y="1278"/>
                    <a:pt x="1914" y="1273"/>
                    <a:pt x="1915" y="1267"/>
                  </a:cubicBezTo>
                  <a:lnTo>
                    <a:pt x="1915" y="1267"/>
                  </a:lnTo>
                  <a:cubicBezTo>
                    <a:pt x="1929" y="1262"/>
                    <a:pt x="1939" y="1246"/>
                    <a:pt x="1927" y="1231"/>
                  </a:cubicBezTo>
                  <a:lnTo>
                    <a:pt x="1927" y="1231"/>
                  </a:lnTo>
                  <a:cubicBezTo>
                    <a:pt x="1884" y="1176"/>
                    <a:pt x="1823" y="1144"/>
                    <a:pt x="1757" y="1137"/>
                  </a:cubicBezTo>
                  <a:lnTo>
                    <a:pt x="1757" y="1137"/>
                  </a:lnTo>
                  <a:cubicBezTo>
                    <a:pt x="1868" y="1058"/>
                    <a:pt x="1979" y="979"/>
                    <a:pt x="2089" y="899"/>
                  </a:cubicBezTo>
                  <a:lnTo>
                    <a:pt x="2089" y="899"/>
                  </a:lnTo>
                  <a:cubicBezTo>
                    <a:pt x="2091" y="900"/>
                    <a:pt x="2092" y="902"/>
                    <a:pt x="2094" y="902"/>
                  </a:cubicBezTo>
                  <a:lnTo>
                    <a:pt x="2094" y="902"/>
                  </a:lnTo>
                  <a:cubicBezTo>
                    <a:pt x="2112" y="922"/>
                    <a:pt x="2145" y="934"/>
                    <a:pt x="2170" y="940"/>
                  </a:cubicBezTo>
                  <a:lnTo>
                    <a:pt x="2170" y="940"/>
                  </a:lnTo>
                  <a:cubicBezTo>
                    <a:pt x="2222" y="954"/>
                    <a:pt x="2279" y="940"/>
                    <a:pt x="2325" y="913"/>
                  </a:cubicBezTo>
                  <a:lnTo>
                    <a:pt x="2325" y="913"/>
                  </a:lnTo>
                  <a:cubicBezTo>
                    <a:pt x="2339" y="916"/>
                    <a:pt x="2356" y="906"/>
                    <a:pt x="2355" y="888"/>
                  </a:cubicBezTo>
                  <a:lnTo>
                    <a:pt x="2355" y="888"/>
                  </a:lnTo>
                  <a:cubicBezTo>
                    <a:pt x="2353" y="837"/>
                    <a:pt x="2315" y="805"/>
                    <a:pt x="2269" y="792"/>
                  </a:cubicBezTo>
                  <a:lnTo>
                    <a:pt x="2269" y="792"/>
                  </a:lnTo>
                  <a:cubicBezTo>
                    <a:pt x="2250" y="786"/>
                    <a:pt x="2230" y="787"/>
                    <a:pt x="2211" y="793"/>
                  </a:cubicBezTo>
                  <a:lnTo>
                    <a:pt x="2211" y="793"/>
                  </a:lnTo>
                  <a:cubicBezTo>
                    <a:pt x="2225" y="744"/>
                    <a:pt x="2218" y="690"/>
                    <a:pt x="2183" y="643"/>
                  </a:cubicBezTo>
                  <a:lnTo>
                    <a:pt x="2183" y="643"/>
                  </a:lnTo>
                  <a:cubicBezTo>
                    <a:pt x="2177" y="635"/>
                    <a:pt x="2170" y="632"/>
                    <a:pt x="2162" y="633"/>
                  </a:cubicBezTo>
                  <a:lnTo>
                    <a:pt x="2162" y="633"/>
                  </a:lnTo>
                  <a:cubicBezTo>
                    <a:pt x="2156" y="630"/>
                    <a:pt x="2148" y="630"/>
                    <a:pt x="2140" y="637"/>
                  </a:cubicBezTo>
                  <a:lnTo>
                    <a:pt x="2140" y="637"/>
                  </a:lnTo>
                  <a:cubicBezTo>
                    <a:pt x="2098" y="674"/>
                    <a:pt x="2062" y="713"/>
                    <a:pt x="2048" y="769"/>
                  </a:cubicBezTo>
                  <a:lnTo>
                    <a:pt x="2048" y="769"/>
                  </a:lnTo>
                  <a:cubicBezTo>
                    <a:pt x="2040" y="799"/>
                    <a:pt x="2046" y="832"/>
                    <a:pt x="2061" y="859"/>
                  </a:cubicBezTo>
                  <a:lnTo>
                    <a:pt x="2061" y="859"/>
                  </a:lnTo>
                  <a:cubicBezTo>
                    <a:pt x="1903" y="972"/>
                    <a:pt x="1744" y="1086"/>
                    <a:pt x="1586" y="1200"/>
                  </a:cubicBezTo>
                  <a:lnTo>
                    <a:pt x="1586" y="1200"/>
                  </a:lnTo>
                  <a:cubicBezTo>
                    <a:pt x="1788" y="923"/>
                    <a:pt x="1984" y="641"/>
                    <a:pt x="2179" y="358"/>
                  </a:cubicBezTo>
                  <a:lnTo>
                    <a:pt x="2179" y="358"/>
                  </a:lnTo>
                  <a:cubicBezTo>
                    <a:pt x="2346" y="324"/>
                    <a:pt x="2422" y="199"/>
                    <a:pt x="2473" y="45"/>
                  </a:cubicBezTo>
                  <a:lnTo>
                    <a:pt x="2473" y="45"/>
                  </a:lnTo>
                  <a:cubicBezTo>
                    <a:pt x="2482" y="19"/>
                    <a:pt x="2448" y="0"/>
                    <a:pt x="2433" y="17"/>
                  </a:cubicBezTo>
                  <a:lnTo>
                    <a:pt x="2433" y="17"/>
                  </a:lnTo>
                  <a:cubicBezTo>
                    <a:pt x="2429" y="11"/>
                    <a:pt x="2422" y="7"/>
                    <a:pt x="2413" y="7"/>
                  </a:cubicBezTo>
                  <a:lnTo>
                    <a:pt x="2413" y="7"/>
                  </a:lnTo>
                  <a:cubicBezTo>
                    <a:pt x="2340" y="8"/>
                    <a:pt x="2282" y="36"/>
                    <a:pt x="2230" y="85"/>
                  </a:cubicBezTo>
                  <a:lnTo>
                    <a:pt x="2230" y="85"/>
                  </a:lnTo>
                  <a:cubicBezTo>
                    <a:pt x="2171" y="142"/>
                    <a:pt x="2164" y="232"/>
                    <a:pt x="2150" y="308"/>
                  </a:cubicBezTo>
                  <a:lnTo>
                    <a:pt x="2150" y="308"/>
                  </a:lnTo>
                  <a:cubicBezTo>
                    <a:pt x="2150" y="311"/>
                    <a:pt x="2150" y="313"/>
                    <a:pt x="2150" y="315"/>
                  </a:cubicBezTo>
                  <a:lnTo>
                    <a:pt x="2150" y="315"/>
                  </a:lnTo>
                  <a:cubicBezTo>
                    <a:pt x="1828" y="782"/>
                    <a:pt x="1502" y="1245"/>
                    <a:pt x="1153" y="1690"/>
                  </a:cubicBezTo>
                  <a:lnTo>
                    <a:pt x="1153" y="1690"/>
                  </a:lnTo>
                  <a:cubicBezTo>
                    <a:pt x="1303" y="1304"/>
                    <a:pt x="1483" y="930"/>
                    <a:pt x="1693" y="572"/>
                  </a:cubicBezTo>
                  <a:lnTo>
                    <a:pt x="1693" y="572"/>
                  </a:lnTo>
                  <a:cubicBezTo>
                    <a:pt x="1714" y="597"/>
                    <a:pt x="1758" y="603"/>
                    <a:pt x="1793" y="596"/>
                  </a:cubicBezTo>
                  <a:lnTo>
                    <a:pt x="1793" y="596"/>
                  </a:lnTo>
                  <a:cubicBezTo>
                    <a:pt x="1867" y="581"/>
                    <a:pt x="1918" y="520"/>
                    <a:pt x="1960" y="462"/>
                  </a:cubicBezTo>
                  <a:lnTo>
                    <a:pt x="1960" y="462"/>
                  </a:lnTo>
                  <a:cubicBezTo>
                    <a:pt x="1979" y="458"/>
                    <a:pt x="1983" y="429"/>
                    <a:pt x="1966" y="418"/>
                  </a:cubicBezTo>
                  <a:lnTo>
                    <a:pt x="1966" y="418"/>
                  </a:lnTo>
                  <a:cubicBezTo>
                    <a:pt x="1959" y="412"/>
                    <a:pt x="1951" y="409"/>
                    <a:pt x="1943" y="411"/>
                  </a:cubicBezTo>
                  <a:lnTo>
                    <a:pt x="1943" y="411"/>
                  </a:lnTo>
                  <a:cubicBezTo>
                    <a:pt x="1905" y="404"/>
                    <a:pt x="1867" y="406"/>
                    <a:pt x="1831" y="418"/>
                  </a:cubicBezTo>
                  <a:lnTo>
                    <a:pt x="1831" y="418"/>
                  </a:lnTo>
                  <a:cubicBezTo>
                    <a:pt x="1863" y="393"/>
                    <a:pt x="1896" y="368"/>
                    <a:pt x="1930" y="346"/>
                  </a:cubicBezTo>
                  <a:lnTo>
                    <a:pt x="1930" y="346"/>
                  </a:lnTo>
                  <a:cubicBezTo>
                    <a:pt x="1932" y="345"/>
                    <a:pt x="1933" y="344"/>
                    <a:pt x="1935" y="343"/>
                  </a:cubicBezTo>
                  <a:lnTo>
                    <a:pt x="1935" y="343"/>
                  </a:lnTo>
                  <a:cubicBezTo>
                    <a:pt x="2052" y="379"/>
                    <a:pt x="2093" y="214"/>
                    <a:pt x="2153" y="147"/>
                  </a:cubicBezTo>
                  <a:lnTo>
                    <a:pt x="2153" y="147"/>
                  </a:lnTo>
                  <a:cubicBezTo>
                    <a:pt x="2174" y="123"/>
                    <a:pt x="2137" y="92"/>
                    <a:pt x="2116" y="115"/>
                  </a:cubicBezTo>
                  <a:lnTo>
                    <a:pt x="2116" y="115"/>
                  </a:lnTo>
                  <a:cubicBezTo>
                    <a:pt x="2115" y="115"/>
                    <a:pt x="2114" y="115"/>
                    <a:pt x="2114" y="115"/>
                  </a:cubicBezTo>
                  <a:lnTo>
                    <a:pt x="2114" y="115"/>
                  </a:lnTo>
                  <a:cubicBezTo>
                    <a:pt x="2007" y="122"/>
                    <a:pt x="1874" y="180"/>
                    <a:pt x="1894" y="310"/>
                  </a:cubicBezTo>
                  <a:lnTo>
                    <a:pt x="1894" y="310"/>
                  </a:lnTo>
                  <a:cubicBezTo>
                    <a:pt x="1894" y="311"/>
                    <a:pt x="1895" y="311"/>
                    <a:pt x="1895" y="311"/>
                  </a:cubicBezTo>
                  <a:lnTo>
                    <a:pt x="1895" y="311"/>
                  </a:lnTo>
                  <a:cubicBezTo>
                    <a:pt x="1859" y="335"/>
                    <a:pt x="1826" y="360"/>
                    <a:pt x="1793" y="385"/>
                  </a:cubicBezTo>
                  <a:lnTo>
                    <a:pt x="1793" y="385"/>
                  </a:lnTo>
                  <a:cubicBezTo>
                    <a:pt x="1834" y="299"/>
                    <a:pt x="1868" y="178"/>
                    <a:pt x="1797" y="112"/>
                  </a:cubicBezTo>
                  <a:lnTo>
                    <a:pt x="1797" y="112"/>
                  </a:lnTo>
                  <a:cubicBezTo>
                    <a:pt x="1781" y="96"/>
                    <a:pt x="1759" y="112"/>
                    <a:pt x="1758" y="129"/>
                  </a:cubicBezTo>
                  <a:lnTo>
                    <a:pt x="1758" y="129"/>
                  </a:lnTo>
                  <a:cubicBezTo>
                    <a:pt x="1755" y="131"/>
                    <a:pt x="1752" y="133"/>
                    <a:pt x="1749" y="136"/>
                  </a:cubicBezTo>
                  <a:lnTo>
                    <a:pt x="1749" y="136"/>
                  </a:lnTo>
                  <a:cubicBezTo>
                    <a:pt x="1696" y="193"/>
                    <a:pt x="1665" y="263"/>
                    <a:pt x="1658" y="341"/>
                  </a:cubicBezTo>
                  <a:lnTo>
                    <a:pt x="1658" y="341"/>
                  </a:lnTo>
                  <a:cubicBezTo>
                    <a:pt x="1654" y="384"/>
                    <a:pt x="1663" y="442"/>
                    <a:pt x="1704" y="457"/>
                  </a:cubicBezTo>
                  <a:lnTo>
                    <a:pt x="1704" y="457"/>
                  </a:lnTo>
                  <a:cubicBezTo>
                    <a:pt x="1618" y="599"/>
                    <a:pt x="1537" y="744"/>
                    <a:pt x="1461" y="892"/>
                  </a:cubicBezTo>
                  <a:lnTo>
                    <a:pt x="1461" y="892"/>
                  </a:lnTo>
                  <a:cubicBezTo>
                    <a:pt x="1470" y="811"/>
                    <a:pt x="1461" y="730"/>
                    <a:pt x="1408" y="663"/>
                  </a:cubicBezTo>
                  <a:lnTo>
                    <a:pt x="1408" y="663"/>
                  </a:lnTo>
                  <a:cubicBezTo>
                    <a:pt x="1404" y="657"/>
                    <a:pt x="1398" y="655"/>
                    <a:pt x="1394" y="653"/>
                  </a:cubicBezTo>
                  <a:lnTo>
                    <a:pt x="1394" y="653"/>
                  </a:lnTo>
                  <a:cubicBezTo>
                    <a:pt x="1382" y="648"/>
                    <a:pt x="1367" y="649"/>
                    <a:pt x="1358" y="663"/>
                  </a:cubicBezTo>
                  <a:lnTo>
                    <a:pt x="1358" y="663"/>
                  </a:lnTo>
                  <a:cubicBezTo>
                    <a:pt x="1315" y="738"/>
                    <a:pt x="1307" y="820"/>
                    <a:pt x="1320" y="905"/>
                  </a:cubicBezTo>
                  <a:lnTo>
                    <a:pt x="1320" y="905"/>
                  </a:lnTo>
                  <a:cubicBezTo>
                    <a:pt x="1327" y="945"/>
                    <a:pt x="1341" y="1026"/>
                    <a:pt x="1375" y="1062"/>
                  </a:cubicBezTo>
                  <a:lnTo>
                    <a:pt x="1375" y="1062"/>
                  </a:lnTo>
                  <a:cubicBezTo>
                    <a:pt x="1255" y="1307"/>
                    <a:pt x="1148" y="1559"/>
                    <a:pt x="1054" y="1816"/>
                  </a:cubicBezTo>
                  <a:lnTo>
                    <a:pt x="1054" y="1816"/>
                  </a:lnTo>
                  <a:cubicBezTo>
                    <a:pt x="1013" y="1867"/>
                    <a:pt x="973" y="1916"/>
                    <a:pt x="932" y="1966"/>
                  </a:cubicBezTo>
                  <a:lnTo>
                    <a:pt x="932" y="1966"/>
                  </a:lnTo>
                  <a:cubicBezTo>
                    <a:pt x="633" y="2329"/>
                    <a:pt x="320" y="2706"/>
                    <a:pt x="139" y="3141"/>
                  </a:cubicBezTo>
                  <a:lnTo>
                    <a:pt x="139" y="3141"/>
                  </a:lnTo>
                  <a:cubicBezTo>
                    <a:pt x="154" y="2923"/>
                    <a:pt x="197" y="2710"/>
                    <a:pt x="266" y="2504"/>
                  </a:cubicBezTo>
                  <a:lnTo>
                    <a:pt x="266" y="2504"/>
                  </a:lnTo>
                  <a:cubicBezTo>
                    <a:pt x="310" y="2527"/>
                    <a:pt x="371" y="2508"/>
                    <a:pt x="413" y="2483"/>
                  </a:cubicBezTo>
                  <a:lnTo>
                    <a:pt x="413" y="2483"/>
                  </a:lnTo>
                  <a:cubicBezTo>
                    <a:pt x="484" y="2443"/>
                    <a:pt x="537" y="2380"/>
                    <a:pt x="563" y="2302"/>
                  </a:cubicBezTo>
                  <a:lnTo>
                    <a:pt x="563" y="2302"/>
                  </a:lnTo>
                  <a:lnTo>
                    <a:pt x="563" y="2302"/>
                  </a:lnTo>
                  <a:lnTo>
                    <a:pt x="563" y="2302"/>
                  </a:lnTo>
                  <a:cubicBezTo>
                    <a:pt x="569" y="2287"/>
                    <a:pt x="561" y="2267"/>
                    <a:pt x="543" y="2268"/>
                  </a:cubicBezTo>
                  <a:lnTo>
                    <a:pt x="543" y="2268"/>
                  </a:lnTo>
                  <a:cubicBezTo>
                    <a:pt x="537" y="2267"/>
                    <a:pt x="531" y="2267"/>
                    <a:pt x="526" y="2271"/>
                  </a:cubicBezTo>
                  <a:lnTo>
                    <a:pt x="526" y="2271"/>
                  </a:lnTo>
                  <a:cubicBezTo>
                    <a:pt x="448" y="2288"/>
                    <a:pt x="376" y="2321"/>
                    <a:pt x="316" y="2370"/>
                  </a:cubicBezTo>
                  <a:lnTo>
                    <a:pt x="316" y="2370"/>
                  </a:lnTo>
                  <a:cubicBezTo>
                    <a:pt x="358" y="2267"/>
                    <a:pt x="406" y="2166"/>
                    <a:pt x="461" y="2069"/>
                  </a:cubicBezTo>
                  <a:lnTo>
                    <a:pt x="461" y="2069"/>
                  </a:lnTo>
                  <a:cubicBezTo>
                    <a:pt x="463" y="2064"/>
                    <a:pt x="464" y="2060"/>
                    <a:pt x="464" y="2056"/>
                  </a:cubicBezTo>
                  <a:lnTo>
                    <a:pt x="464" y="2056"/>
                  </a:lnTo>
                  <a:cubicBezTo>
                    <a:pt x="615" y="1894"/>
                    <a:pt x="758" y="1723"/>
                    <a:pt x="891" y="1545"/>
                  </a:cubicBezTo>
                  <a:lnTo>
                    <a:pt x="891" y="1545"/>
                  </a:lnTo>
                  <a:cubicBezTo>
                    <a:pt x="1031" y="1594"/>
                    <a:pt x="1136" y="1409"/>
                    <a:pt x="1188" y="1301"/>
                  </a:cubicBezTo>
                  <a:lnTo>
                    <a:pt x="1188" y="1301"/>
                  </a:lnTo>
                  <a:cubicBezTo>
                    <a:pt x="1208" y="1294"/>
                    <a:pt x="1210" y="1258"/>
                    <a:pt x="1183" y="1254"/>
                  </a:cubicBezTo>
                  <a:lnTo>
                    <a:pt x="1183" y="1254"/>
                  </a:lnTo>
                  <a:cubicBezTo>
                    <a:pt x="1099" y="1238"/>
                    <a:pt x="1019" y="1297"/>
                    <a:pt x="957" y="1368"/>
                  </a:cubicBezTo>
                  <a:lnTo>
                    <a:pt x="957" y="1368"/>
                  </a:lnTo>
                  <a:cubicBezTo>
                    <a:pt x="958" y="1323"/>
                    <a:pt x="946" y="1276"/>
                    <a:pt x="921" y="1235"/>
                  </a:cubicBezTo>
                  <a:lnTo>
                    <a:pt x="921" y="1235"/>
                  </a:lnTo>
                  <a:cubicBezTo>
                    <a:pt x="920" y="1228"/>
                    <a:pt x="916" y="1223"/>
                    <a:pt x="911" y="1219"/>
                  </a:cubicBezTo>
                  <a:lnTo>
                    <a:pt x="911" y="1219"/>
                  </a:lnTo>
                  <a:lnTo>
                    <a:pt x="911" y="1219"/>
                  </a:lnTo>
                  <a:lnTo>
                    <a:pt x="911" y="1219"/>
                  </a:lnTo>
                  <a:cubicBezTo>
                    <a:pt x="895" y="1195"/>
                    <a:pt x="861" y="1216"/>
                    <a:pt x="867" y="1239"/>
                  </a:cubicBezTo>
                  <a:lnTo>
                    <a:pt x="867" y="1239"/>
                  </a:lnTo>
                  <a:cubicBezTo>
                    <a:pt x="798" y="1316"/>
                    <a:pt x="786" y="1430"/>
                    <a:pt x="845" y="1520"/>
                  </a:cubicBezTo>
                  <a:lnTo>
                    <a:pt x="845" y="1520"/>
                  </a:lnTo>
                  <a:cubicBezTo>
                    <a:pt x="846" y="1521"/>
                    <a:pt x="846" y="1522"/>
                    <a:pt x="847" y="1522"/>
                  </a:cubicBezTo>
                  <a:lnTo>
                    <a:pt x="847" y="1522"/>
                  </a:lnTo>
                  <a:cubicBezTo>
                    <a:pt x="725" y="1685"/>
                    <a:pt x="595" y="1840"/>
                    <a:pt x="458" y="1990"/>
                  </a:cubicBezTo>
                  <a:lnTo>
                    <a:pt x="458" y="1990"/>
                  </a:lnTo>
                  <a:cubicBezTo>
                    <a:pt x="440" y="1880"/>
                    <a:pt x="445" y="1770"/>
                    <a:pt x="473" y="1661"/>
                  </a:cubicBezTo>
                  <a:lnTo>
                    <a:pt x="473" y="1661"/>
                  </a:lnTo>
                  <a:cubicBezTo>
                    <a:pt x="503" y="1665"/>
                    <a:pt x="545" y="1648"/>
                    <a:pt x="567" y="1638"/>
                  </a:cubicBezTo>
                  <a:lnTo>
                    <a:pt x="567" y="1638"/>
                  </a:lnTo>
                  <a:cubicBezTo>
                    <a:pt x="623" y="1611"/>
                    <a:pt x="666" y="1561"/>
                    <a:pt x="687" y="1502"/>
                  </a:cubicBezTo>
                  <a:lnTo>
                    <a:pt x="687" y="1502"/>
                  </a:lnTo>
                  <a:cubicBezTo>
                    <a:pt x="696" y="1477"/>
                    <a:pt x="664" y="1458"/>
                    <a:pt x="649" y="1473"/>
                  </a:cubicBezTo>
                  <a:lnTo>
                    <a:pt x="649" y="1473"/>
                  </a:lnTo>
                  <a:cubicBezTo>
                    <a:pt x="648" y="1473"/>
                    <a:pt x="647" y="1473"/>
                    <a:pt x="646" y="1473"/>
                  </a:cubicBezTo>
                  <a:lnTo>
                    <a:pt x="646" y="1473"/>
                  </a:lnTo>
                  <a:cubicBezTo>
                    <a:pt x="605" y="1469"/>
                    <a:pt x="566" y="1478"/>
                    <a:pt x="533" y="1496"/>
                  </a:cubicBezTo>
                  <a:lnTo>
                    <a:pt x="533" y="1496"/>
                  </a:lnTo>
                  <a:cubicBezTo>
                    <a:pt x="554" y="1460"/>
                    <a:pt x="576" y="1424"/>
                    <a:pt x="598" y="1388"/>
                  </a:cubicBezTo>
                  <a:lnTo>
                    <a:pt x="598" y="1388"/>
                  </a:lnTo>
                  <a:cubicBezTo>
                    <a:pt x="748" y="1368"/>
                    <a:pt x="765" y="1199"/>
                    <a:pt x="798" y="1078"/>
                  </a:cubicBezTo>
                  <a:lnTo>
                    <a:pt x="798" y="1078"/>
                  </a:lnTo>
                  <a:cubicBezTo>
                    <a:pt x="803" y="1062"/>
                    <a:pt x="791" y="1053"/>
                    <a:pt x="777" y="1052"/>
                  </a:cubicBezTo>
                  <a:lnTo>
                    <a:pt x="777" y="1052"/>
                  </a:lnTo>
                  <a:cubicBezTo>
                    <a:pt x="772" y="1045"/>
                    <a:pt x="763" y="1041"/>
                    <a:pt x="752" y="1044"/>
                  </a:cubicBezTo>
                  <a:lnTo>
                    <a:pt x="752" y="1044"/>
                  </a:lnTo>
                  <a:cubicBezTo>
                    <a:pt x="618" y="1083"/>
                    <a:pt x="463" y="1205"/>
                    <a:pt x="553" y="1357"/>
                  </a:cubicBezTo>
                  <a:lnTo>
                    <a:pt x="553" y="1357"/>
                  </a:lnTo>
                  <a:cubicBezTo>
                    <a:pt x="554" y="1359"/>
                    <a:pt x="555" y="1361"/>
                    <a:pt x="557" y="1362"/>
                  </a:cubicBezTo>
                  <a:lnTo>
                    <a:pt x="557" y="1362"/>
                  </a:lnTo>
                  <a:cubicBezTo>
                    <a:pt x="536" y="1396"/>
                    <a:pt x="516" y="1430"/>
                    <a:pt x="495" y="1464"/>
                  </a:cubicBezTo>
                  <a:lnTo>
                    <a:pt x="495" y="1464"/>
                  </a:lnTo>
                  <a:cubicBezTo>
                    <a:pt x="489" y="1433"/>
                    <a:pt x="475" y="1403"/>
                    <a:pt x="448" y="1377"/>
                  </a:cubicBezTo>
                  <a:lnTo>
                    <a:pt x="448" y="1377"/>
                  </a:lnTo>
                  <a:cubicBezTo>
                    <a:pt x="443" y="1372"/>
                    <a:pt x="438" y="1370"/>
                    <a:pt x="433" y="1370"/>
                  </a:cubicBezTo>
                  <a:lnTo>
                    <a:pt x="433" y="1370"/>
                  </a:lnTo>
                  <a:cubicBezTo>
                    <a:pt x="423" y="1363"/>
                    <a:pt x="409" y="1361"/>
                    <a:pt x="399" y="1373"/>
                  </a:cubicBezTo>
                  <a:lnTo>
                    <a:pt x="399" y="1373"/>
                  </a:lnTo>
                  <a:cubicBezTo>
                    <a:pt x="332" y="1449"/>
                    <a:pt x="344" y="1575"/>
                    <a:pt x="424" y="1637"/>
                  </a:cubicBezTo>
                  <a:lnTo>
                    <a:pt x="424" y="1637"/>
                  </a:lnTo>
                  <a:cubicBezTo>
                    <a:pt x="424" y="1640"/>
                    <a:pt x="426" y="1643"/>
                    <a:pt x="427" y="1645"/>
                  </a:cubicBezTo>
                  <a:lnTo>
                    <a:pt x="427" y="1645"/>
                  </a:lnTo>
                  <a:cubicBezTo>
                    <a:pt x="392" y="1778"/>
                    <a:pt x="389" y="1910"/>
                    <a:pt x="419" y="2045"/>
                  </a:cubicBezTo>
                  <a:lnTo>
                    <a:pt x="419" y="2045"/>
                  </a:lnTo>
                  <a:lnTo>
                    <a:pt x="419" y="2045"/>
                  </a:lnTo>
                  <a:lnTo>
                    <a:pt x="419" y="2045"/>
                  </a:lnTo>
                  <a:cubicBezTo>
                    <a:pt x="418" y="2046"/>
                    <a:pt x="418" y="2047"/>
                    <a:pt x="416" y="2048"/>
                  </a:cubicBezTo>
                  <a:lnTo>
                    <a:pt x="416" y="2048"/>
                  </a:lnTo>
                  <a:cubicBezTo>
                    <a:pt x="341" y="2181"/>
                    <a:pt x="279" y="2320"/>
                    <a:pt x="230" y="2462"/>
                  </a:cubicBezTo>
                  <a:lnTo>
                    <a:pt x="230" y="2462"/>
                  </a:lnTo>
                  <a:cubicBezTo>
                    <a:pt x="229" y="2463"/>
                    <a:pt x="228" y="2464"/>
                    <a:pt x="227" y="2465"/>
                  </a:cubicBezTo>
                  <a:lnTo>
                    <a:pt x="227" y="2465"/>
                  </a:lnTo>
                  <a:cubicBezTo>
                    <a:pt x="224" y="2470"/>
                    <a:pt x="222" y="2475"/>
                    <a:pt x="222" y="2480"/>
                  </a:cubicBezTo>
                  <a:lnTo>
                    <a:pt x="222" y="2480"/>
                  </a:lnTo>
                  <a:cubicBezTo>
                    <a:pt x="137" y="2730"/>
                    <a:pt x="92" y="2991"/>
                    <a:pt x="85" y="3258"/>
                  </a:cubicBezTo>
                  <a:lnTo>
                    <a:pt x="85" y="3258"/>
                  </a:lnTo>
                  <a:cubicBezTo>
                    <a:pt x="85" y="3264"/>
                    <a:pt x="87" y="3269"/>
                    <a:pt x="89" y="3272"/>
                  </a:cubicBezTo>
                  <a:lnTo>
                    <a:pt x="89" y="3272"/>
                  </a:lnTo>
                  <a:cubicBezTo>
                    <a:pt x="52" y="3383"/>
                    <a:pt x="22" y="3497"/>
                    <a:pt x="5" y="3616"/>
                  </a:cubicBezTo>
                  <a:lnTo>
                    <a:pt x="5" y="3616"/>
                  </a:lnTo>
                  <a:cubicBezTo>
                    <a:pt x="0" y="3647"/>
                    <a:pt x="48" y="3655"/>
                    <a:pt x="53" y="3624"/>
                  </a:cubicBezTo>
                  <a:lnTo>
                    <a:pt x="53" y="3624"/>
                  </a:lnTo>
                  <a:cubicBezTo>
                    <a:pt x="91" y="3368"/>
                    <a:pt x="182" y="3134"/>
                    <a:pt x="303" y="2914"/>
                  </a:cubicBezTo>
                  <a:lnTo>
                    <a:pt x="303" y="2914"/>
                  </a:lnTo>
                  <a:cubicBezTo>
                    <a:pt x="307" y="2914"/>
                    <a:pt x="311" y="2913"/>
                    <a:pt x="315" y="2910"/>
                  </a:cubicBezTo>
                  <a:lnTo>
                    <a:pt x="315" y="2910"/>
                  </a:lnTo>
                  <a:cubicBezTo>
                    <a:pt x="433" y="2840"/>
                    <a:pt x="548" y="2766"/>
                    <a:pt x="661" y="2689"/>
                  </a:cubicBezTo>
                  <a:lnTo>
                    <a:pt x="661" y="2689"/>
                  </a:lnTo>
                  <a:cubicBezTo>
                    <a:pt x="660" y="2752"/>
                    <a:pt x="734" y="2779"/>
                    <a:pt x="787" y="2794"/>
                  </a:cubicBezTo>
                  <a:lnTo>
                    <a:pt x="787" y="2794"/>
                  </a:lnTo>
                  <a:cubicBezTo>
                    <a:pt x="877" y="2819"/>
                    <a:pt x="976" y="2797"/>
                    <a:pt x="1055" y="2751"/>
                  </a:cubicBezTo>
                  <a:lnTo>
                    <a:pt x="1055" y="2751"/>
                  </a:lnTo>
                  <a:cubicBezTo>
                    <a:pt x="1068" y="2744"/>
                    <a:pt x="1068" y="2730"/>
                    <a:pt x="1061" y="2720"/>
                  </a:cubicBezTo>
                  <a:lnTo>
                    <a:pt x="1061" y="2720"/>
                  </a:lnTo>
                  <a:cubicBezTo>
                    <a:pt x="1062" y="2715"/>
                    <a:pt x="1061" y="2709"/>
                    <a:pt x="1056" y="2704"/>
                  </a:cubicBezTo>
                  <a:lnTo>
                    <a:pt x="1056" y="2704"/>
                  </a:lnTo>
                  <a:cubicBezTo>
                    <a:pt x="1017" y="2661"/>
                    <a:pt x="963" y="2655"/>
                    <a:pt x="908" y="2644"/>
                  </a:cubicBezTo>
                  <a:lnTo>
                    <a:pt x="908" y="2644"/>
                  </a:lnTo>
                  <a:cubicBezTo>
                    <a:pt x="855" y="2632"/>
                    <a:pt x="801" y="2625"/>
                    <a:pt x="747" y="2628"/>
                  </a:cubicBezTo>
                  <a:lnTo>
                    <a:pt x="747" y="2628"/>
                  </a:lnTo>
                  <a:cubicBezTo>
                    <a:pt x="895" y="2523"/>
                    <a:pt x="1038" y="2411"/>
                    <a:pt x="1177" y="2293"/>
                  </a:cubicBezTo>
                  <a:lnTo>
                    <a:pt x="1177" y="2293"/>
                  </a:lnTo>
                  <a:cubicBezTo>
                    <a:pt x="1313" y="2372"/>
                    <a:pt x="1489" y="2247"/>
                    <a:pt x="1582" y="2154"/>
                  </a:cubicBezTo>
                  <a:lnTo>
                    <a:pt x="1582" y="2154"/>
                  </a:lnTo>
                  <a:cubicBezTo>
                    <a:pt x="1585" y="2151"/>
                    <a:pt x="1586" y="2148"/>
                    <a:pt x="1587" y="2145"/>
                  </a:cubicBezTo>
                  <a:lnTo>
                    <a:pt x="1587" y="2145"/>
                  </a:lnTo>
                  <a:cubicBezTo>
                    <a:pt x="1594" y="2132"/>
                    <a:pt x="1590" y="2113"/>
                    <a:pt x="1570" y="2110"/>
                  </a:cubicBezTo>
                  <a:lnTo>
                    <a:pt x="1570" y="2110"/>
                  </a:lnTo>
                  <a:cubicBezTo>
                    <a:pt x="1466" y="2096"/>
                    <a:pt x="1364" y="2115"/>
                    <a:pt x="1274" y="2163"/>
                  </a:cubicBezTo>
                  <a:lnTo>
                    <a:pt x="1274" y="2163"/>
                  </a:lnTo>
                  <a:cubicBezTo>
                    <a:pt x="1304" y="2105"/>
                    <a:pt x="1318" y="2043"/>
                    <a:pt x="1299" y="1974"/>
                  </a:cubicBezTo>
                  <a:lnTo>
                    <a:pt x="1299" y="1974"/>
                  </a:lnTo>
                  <a:cubicBezTo>
                    <a:pt x="1293" y="1953"/>
                    <a:pt x="1270" y="1954"/>
                    <a:pt x="1259" y="1966"/>
                  </a:cubicBezTo>
                  <a:lnTo>
                    <a:pt x="1259" y="1966"/>
                  </a:lnTo>
                  <a:cubicBezTo>
                    <a:pt x="1257" y="1967"/>
                    <a:pt x="1255" y="1968"/>
                    <a:pt x="1253" y="1969"/>
                  </a:cubicBezTo>
                  <a:lnTo>
                    <a:pt x="1253" y="1969"/>
                  </a:lnTo>
                  <a:cubicBezTo>
                    <a:pt x="1173" y="2038"/>
                    <a:pt x="1102" y="2153"/>
                    <a:pt x="1140" y="2261"/>
                  </a:cubicBezTo>
                  <a:lnTo>
                    <a:pt x="1140" y="2261"/>
                  </a:lnTo>
                  <a:cubicBezTo>
                    <a:pt x="891" y="2472"/>
                    <a:pt x="627" y="2663"/>
                    <a:pt x="349" y="2832"/>
                  </a:cubicBezTo>
                  <a:lnTo>
                    <a:pt x="349" y="2832"/>
                  </a:lnTo>
                  <a:cubicBezTo>
                    <a:pt x="507" y="2566"/>
                    <a:pt x="705" y="2319"/>
                    <a:pt x="902" y="2080"/>
                  </a:cubicBezTo>
                  <a:lnTo>
                    <a:pt x="902" y="2080"/>
                  </a:lnTo>
                  <a:cubicBezTo>
                    <a:pt x="906" y="2080"/>
                    <a:pt x="910" y="2080"/>
                    <a:pt x="914" y="2079"/>
                  </a:cubicBezTo>
                  <a:lnTo>
                    <a:pt x="914" y="2079"/>
                  </a:lnTo>
                  <a:cubicBezTo>
                    <a:pt x="1161" y="1983"/>
                    <a:pt x="1395" y="1861"/>
                    <a:pt x="1613" y="1713"/>
                  </a:cubicBezTo>
                  <a:lnTo>
                    <a:pt x="1613" y="1713"/>
                  </a:lnTo>
                  <a:cubicBezTo>
                    <a:pt x="1647" y="1795"/>
                    <a:pt x="1758" y="1790"/>
                    <a:pt x="1834" y="1761"/>
                  </a:cubicBezTo>
                  <a:lnTo>
                    <a:pt x="1834" y="1761"/>
                  </a:lnTo>
                  <a:cubicBezTo>
                    <a:pt x="1842" y="1757"/>
                    <a:pt x="1847" y="1752"/>
                    <a:pt x="1848" y="1744"/>
                  </a:cubicBezTo>
                  <a:lnTo>
                    <a:pt x="1848" y="1744"/>
                  </a:lnTo>
                  <a:cubicBezTo>
                    <a:pt x="1861" y="1742"/>
                    <a:pt x="1871" y="1729"/>
                    <a:pt x="1864" y="1714"/>
                  </a:cubicBezTo>
                  <a:lnTo>
                    <a:pt x="1864" y="1714"/>
                  </a:lnTo>
                  <a:cubicBezTo>
                    <a:pt x="1838" y="1656"/>
                    <a:pt x="1775" y="1641"/>
                    <a:pt x="1714" y="1643"/>
                  </a:cubicBezTo>
                  <a:lnTo>
                    <a:pt x="1714" y="1643"/>
                  </a:lnTo>
                  <a:cubicBezTo>
                    <a:pt x="1801" y="1579"/>
                    <a:pt x="1886" y="1511"/>
                    <a:pt x="1969" y="1439"/>
                  </a:cubicBezTo>
                  <a:lnTo>
                    <a:pt x="1969" y="1439"/>
                  </a:lnTo>
                  <a:cubicBezTo>
                    <a:pt x="2014" y="1462"/>
                    <a:pt x="2063" y="1416"/>
                    <a:pt x="2095" y="1383"/>
                  </a:cubicBezTo>
                  <a:lnTo>
                    <a:pt x="2095" y="1383"/>
                  </a:lnTo>
                  <a:cubicBezTo>
                    <a:pt x="2159" y="1320"/>
                    <a:pt x="2201" y="1247"/>
                    <a:pt x="2227" y="1161"/>
                  </a:cubicBezTo>
                  <a:lnTo>
                    <a:pt x="2227" y="1161"/>
                  </a:lnTo>
                  <a:cubicBezTo>
                    <a:pt x="2233" y="1141"/>
                    <a:pt x="2212" y="1131"/>
                    <a:pt x="2196" y="1136"/>
                  </a:cubicBezTo>
                  <a:close/>
                </a:path>
              </a:pathLst>
            </a:custGeom>
            <a:solidFill>
              <a:schemeClr val="accent5"/>
            </a:solidFill>
            <a:ln>
              <a:noFill/>
            </a:ln>
            <a:effectLst/>
          </p:spPr>
          <p:txBody>
            <a:bodyPr wrap="none" anchor="ctr"/>
            <a:lstStyle/>
            <a:p>
              <a:endParaRPr lang="es-ES_tradnl" sz="919" dirty="0"/>
            </a:p>
          </p:txBody>
        </p:sp>
        <p:grpSp>
          <p:nvGrpSpPr>
            <p:cNvPr id="18" name="Group 17">
              <a:extLst>
                <a:ext uri="{FF2B5EF4-FFF2-40B4-BE49-F238E27FC236}">
                  <a16:creationId xmlns:a16="http://schemas.microsoft.com/office/drawing/2014/main" id="{2F01FB0C-0486-AF4D-AE6D-145DFE473ADA}"/>
                </a:ext>
              </a:extLst>
            </p:cNvPr>
            <p:cNvGrpSpPr/>
            <p:nvPr/>
          </p:nvGrpSpPr>
          <p:grpSpPr>
            <a:xfrm rot="759599">
              <a:off x="5657515" y="4648323"/>
              <a:ext cx="946266" cy="1489101"/>
              <a:chOff x="5657514" y="3817121"/>
              <a:chExt cx="483891" cy="761480"/>
            </a:xfrm>
            <a:solidFill>
              <a:schemeClr val="accent5"/>
            </a:solidFill>
          </p:grpSpPr>
          <p:sp>
            <p:nvSpPr>
              <p:cNvPr id="437" name="Freeform 16">
                <a:extLst>
                  <a:ext uri="{FF2B5EF4-FFF2-40B4-BE49-F238E27FC236}">
                    <a16:creationId xmlns:a16="http://schemas.microsoft.com/office/drawing/2014/main" id="{82AB1FF6-BCD2-CE4F-A743-AA2730470FD6}"/>
                  </a:ext>
                </a:extLst>
              </p:cNvPr>
              <p:cNvSpPr>
                <a:spLocks noChangeArrowheads="1"/>
              </p:cNvSpPr>
              <p:nvPr/>
            </p:nvSpPr>
            <p:spPr bwMode="auto">
              <a:xfrm>
                <a:off x="5657514" y="3817121"/>
                <a:ext cx="483891" cy="761480"/>
              </a:xfrm>
              <a:custGeom>
                <a:avLst/>
                <a:gdLst>
                  <a:gd name="T0" fmla="*/ 1896 w 1974"/>
                  <a:gd name="T1" fmla="*/ 723 h 3111"/>
                  <a:gd name="T2" fmla="*/ 131 w 1974"/>
                  <a:gd name="T3" fmla="*/ 1076 h 3111"/>
                  <a:gd name="T4" fmla="*/ 859 w 1974"/>
                  <a:gd name="T5" fmla="*/ 1256 h 3111"/>
                  <a:gd name="T6" fmla="*/ 931 w 1974"/>
                  <a:gd name="T7" fmla="*/ 1359 h 3111"/>
                  <a:gd name="T8" fmla="*/ 1104 w 1974"/>
                  <a:gd name="T9" fmla="*/ 1306 h 3111"/>
                  <a:gd name="T10" fmla="*/ 841 w 1974"/>
                  <a:gd name="T11" fmla="*/ 1050 h 3111"/>
                  <a:gd name="T12" fmla="*/ 723 w 1974"/>
                  <a:gd name="T13" fmla="*/ 732 h 3111"/>
                  <a:gd name="T14" fmla="*/ 841 w 1974"/>
                  <a:gd name="T15" fmla="*/ 1050 h 3111"/>
                  <a:gd name="T16" fmla="*/ 882 w 1974"/>
                  <a:gd name="T17" fmla="*/ 453 h 3111"/>
                  <a:gd name="T18" fmla="*/ 781 w 1974"/>
                  <a:gd name="T19" fmla="*/ 346 h 3111"/>
                  <a:gd name="T20" fmla="*/ 1053 w 1974"/>
                  <a:gd name="T21" fmla="*/ 206 h 3111"/>
                  <a:gd name="T22" fmla="*/ 1106 w 1974"/>
                  <a:gd name="T23" fmla="*/ 232 h 3111"/>
                  <a:gd name="T24" fmla="*/ 1141 w 1974"/>
                  <a:gd name="T25" fmla="*/ 87 h 3111"/>
                  <a:gd name="T26" fmla="*/ 1106 w 1974"/>
                  <a:gd name="T27" fmla="*/ 616 h 3111"/>
                  <a:gd name="T28" fmla="*/ 977 w 1974"/>
                  <a:gd name="T29" fmla="*/ 709 h 3111"/>
                  <a:gd name="T30" fmla="*/ 1300 w 1974"/>
                  <a:gd name="T31" fmla="*/ 348 h 3111"/>
                  <a:gd name="T32" fmla="*/ 1557 w 1974"/>
                  <a:gd name="T33" fmla="*/ 276 h 3111"/>
                  <a:gd name="T34" fmla="*/ 1459 w 1974"/>
                  <a:gd name="T35" fmla="*/ 359 h 3111"/>
                  <a:gd name="T36" fmla="*/ 1355 w 1974"/>
                  <a:gd name="T37" fmla="*/ 340 h 3111"/>
                  <a:gd name="T38" fmla="*/ 1557 w 1974"/>
                  <a:gd name="T39" fmla="*/ 276 h 3111"/>
                  <a:gd name="T40" fmla="*/ 1611 w 1974"/>
                  <a:gd name="T41" fmla="*/ 611 h 3111"/>
                  <a:gd name="T42" fmla="*/ 1660 w 1974"/>
                  <a:gd name="T43" fmla="*/ 410 h 3111"/>
                  <a:gd name="T44" fmla="*/ 1779 w 1974"/>
                  <a:gd name="T45" fmla="*/ 346 h 3111"/>
                  <a:gd name="T46" fmla="*/ 1415 w 1974"/>
                  <a:gd name="T47" fmla="*/ 936 h 3111"/>
                  <a:gd name="T48" fmla="*/ 1623 w 1974"/>
                  <a:gd name="T49" fmla="*/ 675 h 3111"/>
                  <a:gd name="T50" fmla="*/ 1128 w 1974"/>
                  <a:gd name="T51" fmla="*/ 1229 h 3111"/>
                  <a:gd name="T52" fmla="*/ 1432 w 1974"/>
                  <a:gd name="T53" fmla="*/ 728 h 3111"/>
                  <a:gd name="T54" fmla="*/ 1103 w 1974"/>
                  <a:gd name="T55" fmla="*/ 1187 h 3111"/>
                  <a:gd name="T56" fmla="*/ 1401 w 1974"/>
                  <a:gd name="T57" fmla="*/ 720 h 3111"/>
                  <a:gd name="T58" fmla="*/ 1266 w 1974"/>
                  <a:gd name="T59" fmla="*/ 398 h 3111"/>
                  <a:gd name="T60" fmla="*/ 1305 w 1974"/>
                  <a:gd name="T61" fmla="*/ 396 h 3111"/>
                  <a:gd name="T62" fmla="*/ 1296 w 1974"/>
                  <a:gd name="T63" fmla="*/ 627 h 3111"/>
                  <a:gd name="T64" fmla="*/ 1101 w 1974"/>
                  <a:gd name="T65" fmla="*/ 1028 h 3111"/>
                  <a:gd name="T66" fmla="*/ 938 w 1974"/>
                  <a:gd name="T67" fmla="*/ 1538 h 3111"/>
                  <a:gd name="T68" fmla="*/ 1916 w 1974"/>
                  <a:gd name="T69" fmla="*/ 629 h 3111"/>
                  <a:gd name="T70" fmla="*/ 1029 w 1974"/>
                  <a:gd name="T71" fmla="*/ 1640 h 3111"/>
                  <a:gd name="T72" fmla="*/ 1079 w 1974"/>
                  <a:gd name="T73" fmla="*/ 1466 h 3111"/>
                  <a:gd name="T74" fmla="*/ 1741 w 1974"/>
                  <a:gd name="T75" fmla="*/ 686 h 3111"/>
                  <a:gd name="T76" fmla="*/ 1785 w 1974"/>
                  <a:gd name="T77" fmla="*/ 296 h 3111"/>
                  <a:gd name="T78" fmla="*/ 1590 w 1974"/>
                  <a:gd name="T79" fmla="*/ 226 h 3111"/>
                  <a:gd name="T80" fmla="*/ 1329 w 1974"/>
                  <a:gd name="T81" fmla="*/ 180 h 3111"/>
                  <a:gd name="T82" fmla="*/ 1182 w 1974"/>
                  <a:gd name="T83" fmla="*/ 30 h 3111"/>
                  <a:gd name="T84" fmla="*/ 1096 w 1974"/>
                  <a:gd name="T85" fmla="*/ 47 h 3111"/>
                  <a:gd name="T86" fmla="*/ 921 w 1974"/>
                  <a:gd name="T87" fmla="*/ 99 h 3111"/>
                  <a:gd name="T88" fmla="*/ 466 w 1974"/>
                  <a:gd name="T89" fmla="*/ 279 h 3111"/>
                  <a:gd name="T90" fmla="*/ 738 w 1974"/>
                  <a:gd name="T91" fmla="*/ 273 h 3111"/>
                  <a:gd name="T92" fmla="*/ 255 w 1974"/>
                  <a:gd name="T93" fmla="*/ 433 h 3111"/>
                  <a:gd name="T94" fmla="*/ 733 w 1974"/>
                  <a:gd name="T95" fmla="*/ 350 h 3111"/>
                  <a:gd name="T96" fmla="*/ 476 w 1974"/>
                  <a:gd name="T97" fmla="*/ 524 h 3111"/>
                  <a:gd name="T98" fmla="*/ 229 w 1974"/>
                  <a:gd name="T99" fmla="*/ 658 h 3111"/>
                  <a:gd name="T100" fmla="*/ 813 w 1974"/>
                  <a:gd name="T101" fmla="*/ 1240 h 3111"/>
                  <a:gd name="T102" fmla="*/ 41 w 1974"/>
                  <a:gd name="T103" fmla="*/ 536 h 3111"/>
                  <a:gd name="T104" fmla="*/ 353 w 1974"/>
                  <a:gd name="T105" fmla="*/ 1554 h 3111"/>
                  <a:gd name="T106" fmla="*/ 881 w 1974"/>
                  <a:gd name="T107" fmla="*/ 2834 h 3111"/>
                  <a:gd name="T108" fmla="*/ 901 w 1974"/>
                  <a:gd name="T109" fmla="*/ 3079 h 3111"/>
                  <a:gd name="T110" fmla="*/ 1968 w 1974"/>
                  <a:gd name="T111" fmla="*/ 617 h 3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74" h="3111">
                    <a:moveTo>
                      <a:pt x="1023" y="1736"/>
                    </a:moveTo>
                    <a:lnTo>
                      <a:pt x="1023" y="1736"/>
                    </a:lnTo>
                    <a:cubicBezTo>
                      <a:pt x="1136" y="1539"/>
                      <a:pt x="1348" y="1439"/>
                      <a:pt x="1516" y="1298"/>
                    </a:cubicBezTo>
                    <a:lnTo>
                      <a:pt x="1516" y="1298"/>
                    </a:lnTo>
                    <a:cubicBezTo>
                      <a:pt x="1598" y="1230"/>
                      <a:pt x="1659" y="1149"/>
                      <a:pt x="1704" y="1053"/>
                    </a:cubicBezTo>
                    <a:lnTo>
                      <a:pt x="1704" y="1053"/>
                    </a:lnTo>
                    <a:cubicBezTo>
                      <a:pt x="1762" y="933"/>
                      <a:pt x="1815" y="824"/>
                      <a:pt x="1896" y="723"/>
                    </a:cubicBezTo>
                    <a:lnTo>
                      <a:pt x="1896" y="723"/>
                    </a:lnTo>
                    <a:cubicBezTo>
                      <a:pt x="1797" y="1156"/>
                      <a:pt x="1529" y="1820"/>
                      <a:pt x="1023" y="1736"/>
                    </a:cubicBezTo>
                    <a:close/>
                    <a:moveTo>
                      <a:pt x="600" y="1954"/>
                    </a:moveTo>
                    <a:lnTo>
                      <a:pt x="600" y="1954"/>
                    </a:lnTo>
                    <a:cubicBezTo>
                      <a:pt x="549" y="1800"/>
                      <a:pt x="488" y="1664"/>
                      <a:pt x="395" y="1529"/>
                    </a:cubicBezTo>
                    <a:lnTo>
                      <a:pt x="395" y="1529"/>
                    </a:lnTo>
                    <a:cubicBezTo>
                      <a:pt x="294" y="1382"/>
                      <a:pt x="194" y="1245"/>
                      <a:pt x="131" y="1076"/>
                    </a:cubicBezTo>
                    <a:lnTo>
                      <a:pt x="131" y="1076"/>
                    </a:lnTo>
                    <a:cubicBezTo>
                      <a:pt x="75" y="925"/>
                      <a:pt x="53" y="763"/>
                      <a:pt x="53" y="603"/>
                    </a:cubicBezTo>
                    <a:lnTo>
                      <a:pt x="53" y="603"/>
                    </a:lnTo>
                    <a:cubicBezTo>
                      <a:pt x="463" y="1119"/>
                      <a:pt x="691" y="1743"/>
                      <a:pt x="845" y="2378"/>
                    </a:cubicBezTo>
                    <a:lnTo>
                      <a:pt x="845" y="2378"/>
                    </a:lnTo>
                    <a:cubicBezTo>
                      <a:pt x="709" y="2275"/>
                      <a:pt x="652" y="2114"/>
                      <a:pt x="600" y="1954"/>
                    </a:cubicBezTo>
                    <a:close/>
                    <a:moveTo>
                      <a:pt x="859" y="1256"/>
                    </a:moveTo>
                    <a:lnTo>
                      <a:pt x="859" y="1256"/>
                    </a:lnTo>
                    <a:cubicBezTo>
                      <a:pt x="884" y="1280"/>
                      <a:pt x="908" y="1307"/>
                      <a:pt x="930" y="1337"/>
                    </a:cubicBezTo>
                    <a:lnTo>
                      <a:pt x="930" y="1337"/>
                    </a:lnTo>
                    <a:cubicBezTo>
                      <a:pt x="931" y="1339"/>
                      <a:pt x="932" y="1342"/>
                      <a:pt x="934" y="1345"/>
                    </a:cubicBezTo>
                    <a:lnTo>
                      <a:pt x="934" y="1345"/>
                    </a:lnTo>
                    <a:cubicBezTo>
                      <a:pt x="933" y="1349"/>
                      <a:pt x="932" y="1354"/>
                      <a:pt x="931" y="1359"/>
                    </a:cubicBezTo>
                    <a:lnTo>
                      <a:pt x="931" y="1359"/>
                    </a:lnTo>
                    <a:cubicBezTo>
                      <a:pt x="930" y="1374"/>
                      <a:pt x="940" y="1382"/>
                      <a:pt x="952" y="1382"/>
                    </a:cubicBezTo>
                    <a:lnTo>
                      <a:pt x="952" y="1382"/>
                    </a:lnTo>
                    <a:cubicBezTo>
                      <a:pt x="961" y="1389"/>
                      <a:pt x="974" y="1388"/>
                      <a:pt x="983" y="1382"/>
                    </a:cubicBezTo>
                    <a:lnTo>
                      <a:pt x="983" y="1382"/>
                    </a:lnTo>
                    <a:cubicBezTo>
                      <a:pt x="985" y="1381"/>
                      <a:pt x="986" y="1380"/>
                      <a:pt x="987" y="1379"/>
                    </a:cubicBezTo>
                    <a:lnTo>
                      <a:pt x="987" y="1379"/>
                    </a:lnTo>
                    <a:cubicBezTo>
                      <a:pt x="1026" y="1355"/>
                      <a:pt x="1065" y="1331"/>
                      <a:pt x="1104" y="1306"/>
                    </a:cubicBezTo>
                    <a:lnTo>
                      <a:pt x="1104" y="1306"/>
                    </a:lnTo>
                    <a:cubicBezTo>
                      <a:pt x="1096" y="1345"/>
                      <a:pt x="1089" y="1385"/>
                      <a:pt x="1062" y="1416"/>
                    </a:cubicBezTo>
                    <a:lnTo>
                      <a:pt x="1062" y="1416"/>
                    </a:lnTo>
                    <a:cubicBezTo>
                      <a:pt x="1018" y="1466"/>
                      <a:pt x="928" y="1510"/>
                      <a:pt x="863" y="1479"/>
                    </a:cubicBezTo>
                    <a:lnTo>
                      <a:pt x="863" y="1479"/>
                    </a:lnTo>
                    <a:cubicBezTo>
                      <a:pt x="790" y="1445"/>
                      <a:pt x="843" y="1311"/>
                      <a:pt x="859" y="1256"/>
                    </a:cubicBezTo>
                    <a:close/>
                    <a:moveTo>
                      <a:pt x="841" y="1050"/>
                    </a:moveTo>
                    <a:lnTo>
                      <a:pt x="841" y="1050"/>
                    </a:lnTo>
                    <a:cubicBezTo>
                      <a:pt x="733" y="868"/>
                      <a:pt x="607" y="696"/>
                      <a:pt x="520" y="502"/>
                    </a:cubicBezTo>
                    <a:lnTo>
                      <a:pt x="520" y="502"/>
                    </a:lnTo>
                    <a:cubicBezTo>
                      <a:pt x="558" y="478"/>
                      <a:pt x="598" y="457"/>
                      <a:pt x="639" y="438"/>
                    </a:cubicBezTo>
                    <a:lnTo>
                      <a:pt x="639" y="438"/>
                    </a:lnTo>
                    <a:cubicBezTo>
                      <a:pt x="667" y="536"/>
                      <a:pt x="695" y="633"/>
                      <a:pt x="723" y="732"/>
                    </a:cubicBezTo>
                    <a:lnTo>
                      <a:pt x="723" y="732"/>
                    </a:lnTo>
                    <a:cubicBezTo>
                      <a:pt x="729" y="751"/>
                      <a:pt x="760" y="743"/>
                      <a:pt x="755" y="723"/>
                    </a:cubicBezTo>
                    <a:lnTo>
                      <a:pt x="755" y="723"/>
                    </a:lnTo>
                    <a:cubicBezTo>
                      <a:pt x="726" y="623"/>
                      <a:pt x="698" y="524"/>
                      <a:pt x="669" y="425"/>
                    </a:cubicBezTo>
                    <a:lnTo>
                      <a:pt x="669" y="425"/>
                    </a:lnTo>
                    <a:cubicBezTo>
                      <a:pt x="695" y="415"/>
                      <a:pt x="721" y="405"/>
                      <a:pt x="748" y="397"/>
                    </a:cubicBezTo>
                    <a:lnTo>
                      <a:pt x="748" y="397"/>
                    </a:lnTo>
                    <a:cubicBezTo>
                      <a:pt x="810" y="608"/>
                      <a:pt x="789" y="836"/>
                      <a:pt x="841" y="1050"/>
                    </a:cubicBezTo>
                    <a:close/>
                    <a:moveTo>
                      <a:pt x="924" y="750"/>
                    </a:moveTo>
                    <a:lnTo>
                      <a:pt x="924" y="750"/>
                    </a:lnTo>
                    <a:cubicBezTo>
                      <a:pt x="921" y="791"/>
                      <a:pt x="915" y="834"/>
                      <a:pt x="910" y="877"/>
                    </a:cubicBezTo>
                    <a:lnTo>
                      <a:pt x="910" y="877"/>
                    </a:lnTo>
                    <a:cubicBezTo>
                      <a:pt x="911" y="736"/>
                      <a:pt x="913" y="594"/>
                      <a:pt x="914" y="453"/>
                    </a:cubicBezTo>
                    <a:lnTo>
                      <a:pt x="914" y="453"/>
                    </a:lnTo>
                    <a:cubicBezTo>
                      <a:pt x="915" y="432"/>
                      <a:pt x="882" y="432"/>
                      <a:pt x="882" y="453"/>
                    </a:cubicBezTo>
                    <a:lnTo>
                      <a:pt x="882" y="453"/>
                    </a:lnTo>
                    <a:cubicBezTo>
                      <a:pt x="880" y="632"/>
                      <a:pt x="878" y="813"/>
                      <a:pt x="876" y="992"/>
                    </a:cubicBezTo>
                    <a:lnTo>
                      <a:pt x="876" y="992"/>
                    </a:lnTo>
                    <a:cubicBezTo>
                      <a:pt x="833" y="789"/>
                      <a:pt x="850" y="574"/>
                      <a:pt x="790" y="373"/>
                    </a:cubicBezTo>
                    <a:lnTo>
                      <a:pt x="790" y="373"/>
                    </a:lnTo>
                    <a:cubicBezTo>
                      <a:pt x="793" y="363"/>
                      <a:pt x="790" y="352"/>
                      <a:pt x="781" y="346"/>
                    </a:cubicBezTo>
                    <a:lnTo>
                      <a:pt x="781" y="346"/>
                    </a:lnTo>
                    <a:cubicBezTo>
                      <a:pt x="778" y="333"/>
                      <a:pt x="773" y="322"/>
                      <a:pt x="769" y="309"/>
                    </a:cubicBezTo>
                    <a:lnTo>
                      <a:pt x="769" y="309"/>
                    </a:lnTo>
                    <a:cubicBezTo>
                      <a:pt x="818" y="272"/>
                      <a:pt x="872" y="246"/>
                      <a:pt x="931" y="230"/>
                    </a:cubicBezTo>
                    <a:lnTo>
                      <a:pt x="931" y="230"/>
                    </a:lnTo>
                    <a:cubicBezTo>
                      <a:pt x="940" y="403"/>
                      <a:pt x="938" y="577"/>
                      <a:pt x="924" y="750"/>
                    </a:cubicBezTo>
                    <a:close/>
                    <a:moveTo>
                      <a:pt x="1053" y="111"/>
                    </a:moveTo>
                    <a:lnTo>
                      <a:pt x="1053" y="206"/>
                    </a:lnTo>
                    <a:lnTo>
                      <a:pt x="1053" y="206"/>
                    </a:lnTo>
                    <a:cubicBezTo>
                      <a:pt x="1053" y="227"/>
                      <a:pt x="1086" y="227"/>
                      <a:pt x="1086" y="206"/>
                    </a:cubicBezTo>
                    <a:lnTo>
                      <a:pt x="1086" y="104"/>
                    </a:lnTo>
                    <a:lnTo>
                      <a:pt x="1086" y="104"/>
                    </a:lnTo>
                    <a:cubicBezTo>
                      <a:pt x="1087" y="104"/>
                      <a:pt x="1088" y="104"/>
                      <a:pt x="1089" y="104"/>
                    </a:cubicBezTo>
                    <a:lnTo>
                      <a:pt x="1089" y="104"/>
                    </a:lnTo>
                    <a:cubicBezTo>
                      <a:pt x="1094" y="147"/>
                      <a:pt x="1100" y="189"/>
                      <a:pt x="1106" y="232"/>
                    </a:cubicBezTo>
                    <a:lnTo>
                      <a:pt x="1106" y="232"/>
                    </a:lnTo>
                    <a:cubicBezTo>
                      <a:pt x="1108" y="252"/>
                      <a:pt x="1141" y="253"/>
                      <a:pt x="1138" y="232"/>
                    </a:cubicBezTo>
                    <a:lnTo>
                      <a:pt x="1138" y="232"/>
                    </a:lnTo>
                    <a:cubicBezTo>
                      <a:pt x="1132" y="186"/>
                      <a:pt x="1126" y="140"/>
                      <a:pt x="1121" y="94"/>
                    </a:cubicBezTo>
                    <a:lnTo>
                      <a:pt x="1121" y="94"/>
                    </a:lnTo>
                    <a:cubicBezTo>
                      <a:pt x="1127" y="93"/>
                      <a:pt x="1134" y="90"/>
                      <a:pt x="1141" y="87"/>
                    </a:cubicBezTo>
                    <a:lnTo>
                      <a:pt x="1141" y="87"/>
                    </a:lnTo>
                    <a:cubicBezTo>
                      <a:pt x="1174" y="310"/>
                      <a:pt x="1169" y="534"/>
                      <a:pt x="1125" y="756"/>
                    </a:cubicBezTo>
                    <a:lnTo>
                      <a:pt x="1125" y="756"/>
                    </a:lnTo>
                    <a:cubicBezTo>
                      <a:pt x="1103" y="869"/>
                      <a:pt x="1068" y="979"/>
                      <a:pt x="1026" y="1086"/>
                    </a:cubicBezTo>
                    <a:lnTo>
                      <a:pt x="1026" y="1086"/>
                    </a:lnTo>
                    <a:cubicBezTo>
                      <a:pt x="1012" y="1122"/>
                      <a:pt x="997" y="1156"/>
                      <a:pt x="982" y="1190"/>
                    </a:cubicBezTo>
                    <a:lnTo>
                      <a:pt x="982" y="1190"/>
                    </a:lnTo>
                    <a:cubicBezTo>
                      <a:pt x="995" y="992"/>
                      <a:pt x="1036" y="801"/>
                      <a:pt x="1106" y="616"/>
                    </a:cubicBezTo>
                    <a:lnTo>
                      <a:pt x="1106" y="616"/>
                    </a:lnTo>
                    <a:cubicBezTo>
                      <a:pt x="1113" y="596"/>
                      <a:pt x="1082" y="588"/>
                      <a:pt x="1074" y="607"/>
                    </a:cubicBezTo>
                    <a:lnTo>
                      <a:pt x="1074" y="607"/>
                    </a:lnTo>
                    <a:cubicBezTo>
                      <a:pt x="1000" y="807"/>
                      <a:pt x="958" y="1014"/>
                      <a:pt x="947" y="1226"/>
                    </a:cubicBezTo>
                    <a:lnTo>
                      <a:pt x="947" y="1226"/>
                    </a:lnTo>
                    <a:cubicBezTo>
                      <a:pt x="912" y="1059"/>
                      <a:pt x="963" y="875"/>
                      <a:pt x="977" y="709"/>
                    </a:cubicBezTo>
                    <a:lnTo>
                      <a:pt x="977" y="709"/>
                    </a:lnTo>
                    <a:cubicBezTo>
                      <a:pt x="992" y="513"/>
                      <a:pt x="988" y="315"/>
                      <a:pt x="972" y="118"/>
                    </a:cubicBezTo>
                    <a:lnTo>
                      <a:pt x="972" y="118"/>
                    </a:lnTo>
                    <a:cubicBezTo>
                      <a:pt x="1000" y="118"/>
                      <a:pt x="1027" y="116"/>
                      <a:pt x="1053" y="111"/>
                    </a:cubicBezTo>
                    <a:close/>
                    <a:moveTo>
                      <a:pt x="1305" y="235"/>
                    </a:moveTo>
                    <a:lnTo>
                      <a:pt x="1305" y="235"/>
                    </a:lnTo>
                    <a:cubicBezTo>
                      <a:pt x="1304" y="272"/>
                      <a:pt x="1301" y="310"/>
                      <a:pt x="1300" y="348"/>
                    </a:cubicBezTo>
                    <a:lnTo>
                      <a:pt x="1300" y="348"/>
                    </a:lnTo>
                    <a:cubicBezTo>
                      <a:pt x="1271" y="351"/>
                      <a:pt x="1242" y="350"/>
                      <a:pt x="1212" y="346"/>
                    </a:cubicBezTo>
                    <a:lnTo>
                      <a:pt x="1212" y="346"/>
                    </a:lnTo>
                    <a:cubicBezTo>
                      <a:pt x="1211" y="312"/>
                      <a:pt x="1209" y="277"/>
                      <a:pt x="1207" y="242"/>
                    </a:cubicBezTo>
                    <a:lnTo>
                      <a:pt x="1207" y="242"/>
                    </a:lnTo>
                    <a:cubicBezTo>
                      <a:pt x="1240" y="242"/>
                      <a:pt x="1273" y="240"/>
                      <a:pt x="1305" y="235"/>
                    </a:cubicBezTo>
                    <a:close/>
                    <a:moveTo>
                      <a:pt x="1557" y="276"/>
                    </a:moveTo>
                    <a:lnTo>
                      <a:pt x="1557" y="276"/>
                    </a:lnTo>
                    <a:cubicBezTo>
                      <a:pt x="1543" y="320"/>
                      <a:pt x="1522" y="361"/>
                      <a:pt x="1491" y="396"/>
                    </a:cubicBezTo>
                    <a:lnTo>
                      <a:pt x="1491" y="396"/>
                    </a:lnTo>
                    <a:cubicBezTo>
                      <a:pt x="1483" y="404"/>
                      <a:pt x="1483" y="413"/>
                      <a:pt x="1486" y="421"/>
                    </a:cubicBezTo>
                    <a:lnTo>
                      <a:pt x="1486" y="421"/>
                    </a:lnTo>
                    <a:cubicBezTo>
                      <a:pt x="1474" y="420"/>
                      <a:pt x="1461" y="418"/>
                      <a:pt x="1448" y="416"/>
                    </a:cubicBezTo>
                    <a:lnTo>
                      <a:pt x="1448" y="416"/>
                    </a:lnTo>
                    <a:cubicBezTo>
                      <a:pt x="1452" y="397"/>
                      <a:pt x="1456" y="378"/>
                      <a:pt x="1459" y="359"/>
                    </a:cubicBezTo>
                    <a:lnTo>
                      <a:pt x="1459" y="359"/>
                    </a:lnTo>
                    <a:cubicBezTo>
                      <a:pt x="1461" y="346"/>
                      <a:pt x="1454" y="336"/>
                      <a:pt x="1445" y="332"/>
                    </a:cubicBezTo>
                    <a:lnTo>
                      <a:pt x="1445" y="332"/>
                    </a:lnTo>
                    <a:cubicBezTo>
                      <a:pt x="1440" y="322"/>
                      <a:pt x="1430" y="316"/>
                      <a:pt x="1418" y="321"/>
                    </a:cubicBezTo>
                    <a:lnTo>
                      <a:pt x="1418" y="321"/>
                    </a:lnTo>
                    <a:cubicBezTo>
                      <a:pt x="1397" y="329"/>
                      <a:pt x="1376" y="335"/>
                      <a:pt x="1355" y="340"/>
                    </a:cubicBezTo>
                    <a:lnTo>
                      <a:pt x="1355" y="340"/>
                    </a:lnTo>
                    <a:cubicBezTo>
                      <a:pt x="1356" y="326"/>
                      <a:pt x="1356" y="311"/>
                      <a:pt x="1357" y="297"/>
                    </a:cubicBezTo>
                    <a:lnTo>
                      <a:pt x="1357" y="297"/>
                    </a:lnTo>
                    <a:cubicBezTo>
                      <a:pt x="1357" y="291"/>
                      <a:pt x="1355" y="287"/>
                      <a:pt x="1352" y="285"/>
                    </a:cubicBezTo>
                    <a:lnTo>
                      <a:pt x="1352" y="285"/>
                    </a:lnTo>
                    <a:cubicBezTo>
                      <a:pt x="1352" y="281"/>
                      <a:pt x="1352" y="276"/>
                      <a:pt x="1353" y="272"/>
                    </a:cubicBezTo>
                    <a:lnTo>
                      <a:pt x="1353" y="272"/>
                    </a:lnTo>
                    <a:cubicBezTo>
                      <a:pt x="1421" y="277"/>
                      <a:pt x="1489" y="279"/>
                      <a:pt x="1557" y="276"/>
                    </a:cubicBezTo>
                    <a:close/>
                    <a:moveTo>
                      <a:pt x="1779" y="346"/>
                    </a:moveTo>
                    <a:lnTo>
                      <a:pt x="1779" y="346"/>
                    </a:lnTo>
                    <a:cubicBezTo>
                      <a:pt x="1769" y="455"/>
                      <a:pt x="1722" y="553"/>
                      <a:pt x="1643" y="630"/>
                    </a:cubicBezTo>
                    <a:lnTo>
                      <a:pt x="1643" y="630"/>
                    </a:lnTo>
                    <a:cubicBezTo>
                      <a:pt x="1635" y="625"/>
                      <a:pt x="1627" y="620"/>
                      <a:pt x="1618" y="615"/>
                    </a:cubicBezTo>
                    <a:lnTo>
                      <a:pt x="1618" y="615"/>
                    </a:lnTo>
                    <a:cubicBezTo>
                      <a:pt x="1616" y="613"/>
                      <a:pt x="1613" y="612"/>
                      <a:pt x="1611" y="611"/>
                    </a:cubicBezTo>
                    <a:lnTo>
                      <a:pt x="1611" y="611"/>
                    </a:lnTo>
                    <a:cubicBezTo>
                      <a:pt x="1636" y="558"/>
                      <a:pt x="1660" y="504"/>
                      <a:pt x="1685" y="453"/>
                    </a:cubicBezTo>
                    <a:lnTo>
                      <a:pt x="1685" y="453"/>
                    </a:lnTo>
                    <a:cubicBezTo>
                      <a:pt x="1685" y="451"/>
                      <a:pt x="1686" y="449"/>
                      <a:pt x="1687" y="447"/>
                    </a:cubicBezTo>
                    <a:lnTo>
                      <a:pt x="1687" y="447"/>
                    </a:lnTo>
                    <a:cubicBezTo>
                      <a:pt x="1697" y="431"/>
                      <a:pt x="1683" y="405"/>
                      <a:pt x="1660" y="410"/>
                    </a:cubicBezTo>
                    <a:lnTo>
                      <a:pt x="1660" y="410"/>
                    </a:lnTo>
                    <a:cubicBezTo>
                      <a:pt x="1617" y="420"/>
                      <a:pt x="1575" y="425"/>
                      <a:pt x="1533" y="424"/>
                    </a:cubicBezTo>
                    <a:lnTo>
                      <a:pt x="1533" y="424"/>
                    </a:lnTo>
                    <a:cubicBezTo>
                      <a:pt x="1533" y="423"/>
                      <a:pt x="1533" y="423"/>
                      <a:pt x="1532" y="421"/>
                    </a:cubicBezTo>
                    <a:lnTo>
                      <a:pt x="1532" y="421"/>
                    </a:lnTo>
                    <a:cubicBezTo>
                      <a:pt x="1555" y="395"/>
                      <a:pt x="1572" y="367"/>
                      <a:pt x="1586" y="336"/>
                    </a:cubicBezTo>
                    <a:lnTo>
                      <a:pt x="1586" y="336"/>
                    </a:lnTo>
                    <a:cubicBezTo>
                      <a:pt x="1650" y="346"/>
                      <a:pt x="1714" y="349"/>
                      <a:pt x="1779" y="346"/>
                    </a:cubicBezTo>
                    <a:close/>
                    <a:moveTo>
                      <a:pt x="1206" y="1180"/>
                    </a:moveTo>
                    <a:lnTo>
                      <a:pt x="1206" y="1180"/>
                    </a:lnTo>
                    <a:cubicBezTo>
                      <a:pt x="1201" y="1177"/>
                      <a:pt x="1194" y="1176"/>
                      <a:pt x="1187" y="1179"/>
                    </a:cubicBezTo>
                    <a:lnTo>
                      <a:pt x="1187" y="1179"/>
                    </a:lnTo>
                    <a:cubicBezTo>
                      <a:pt x="1182" y="1181"/>
                      <a:pt x="1178" y="1183"/>
                      <a:pt x="1173" y="1185"/>
                    </a:cubicBezTo>
                    <a:lnTo>
                      <a:pt x="1173" y="1185"/>
                    </a:lnTo>
                    <a:cubicBezTo>
                      <a:pt x="1257" y="1105"/>
                      <a:pt x="1339" y="1024"/>
                      <a:pt x="1415" y="936"/>
                    </a:cubicBezTo>
                    <a:lnTo>
                      <a:pt x="1415" y="936"/>
                    </a:lnTo>
                    <a:cubicBezTo>
                      <a:pt x="1488" y="854"/>
                      <a:pt x="1541" y="755"/>
                      <a:pt x="1590" y="654"/>
                    </a:cubicBezTo>
                    <a:lnTo>
                      <a:pt x="1590" y="654"/>
                    </a:lnTo>
                    <a:cubicBezTo>
                      <a:pt x="1591" y="655"/>
                      <a:pt x="1593" y="657"/>
                      <a:pt x="1594" y="657"/>
                    </a:cubicBezTo>
                    <a:lnTo>
                      <a:pt x="1594" y="657"/>
                    </a:lnTo>
                    <a:cubicBezTo>
                      <a:pt x="1603" y="663"/>
                      <a:pt x="1613" y="669"/>
                      <a:pt x="1623" y="675"/>
                    </a:cubicBezTo>
                    <a:lnTo>
                      <a:pt x="1623" y="675"/>
                    </a:lnTo>
                    <a:cubicBezTo>
                      <a:pt x="1627" y="681"/>
                      <a:pt x="1634" y="686"/>
                      <a:pt x="1641" y="687"/>
                    </a:cubicBezTo>
                    <a:lnTo>
                      <a:pt x="1641" y="687"/>
                    </a:lnTo>
                    <a:cubicBezTo>
                      <a:pt x="1657" y="696"/>
                      <a:pt x="1672" y="704"/>
                      <a:pt x="1687" y="712"/>
                    </a:cubicBezTo>
                    <a:lnTo>
                      <a:pt x="1687" y="712"/>
                    </a:lnTo>
                    <a:cubicBezTo>
                      <a:pt x="1565" y="907"/>
                      <a:pt x="1392" y="1052"/>
                      <a:pt x="1206" y="1180"/>
                    </a:cubicBezTo>
                    <a:close/>
                    <a:moveTo>
                      <a:pt x="1128" y="1229"/>
                    </a:moveTo>
                    <a:lnTo>
                      <a:pt x="1128" y="1229"/>
                    </a:lnTo>
                    <a:cubicBezTo>
                      <a:pt x="1127" y="1231"/>
                      <a:pt x="1126" y="1233"/>
                      <a:pt x="1124" y="1235"/>
                    </a:cubicBezTo>
                    <a:lnTo>
                      <a:pt x="1124" y="1235"/>
                    </a:lnTo>
                    <a:cubicBezTo>
                      <a:pt x="1122" y="1237"/>
                      <a:pt x="1119" y="1238"/>
                      <a:pt x="1116" y="1241"/>
                    </a:cubicBezTo>
                    <a:lnTo>
                      <a:pt x="1116" y="1241"/>
                    </a:lnTo>
                    <a:cubicBezTo>
                      <a:pt x="1120" y="1237"/>
                      <a:pt x="1124" y="1233"/>
                      <a:pt x="1128" y="1229"/>
                    </a:cubicBezTo>
                    <a:close/>
                    <a:moveTo>
                      <a:pt x="1432" y="728"/>
                    </a:moveTo>
                    <a:lnTo>
                      <a:pt x="1432" y="728"/>
                    </a:lnTo>
                    <a:cubicBezTo>
                      <a:pt x="1461" y="643"/>
                      <a:pt x="1490" y="558"/>
                      <a:pt x="1519" y="473"/>
                    </a:cubicBezTo>
                    <a:lnTo>
                      <a:pt x="1519" y="473"/>
                    </a:lnTo>
                    <a:cubicBezTo>
                      <a:pt x="1555" y="474"/>
                      <a:pt x="1589" y="472"/>
                      <a:pt x="1624" y="467"/>
                    </a:cubicBezTo>
                    <a:lnTo>
                      <a:pt x="1624" y="467"/>
                    </a:lnTo>
                    <a:cubicBezTo>
                      <a:pt x="1553" y="617"/>
                      <a:pt x="1486" y="773"/>
                      <a:pt x="1381" y="902"/>
                    </a:cubicBezTo>
                    <a:lnTo>
                      <a:pt x="1381" y="902"/>
                    </a:lnTo>
                    <a:cubicBezTo>
                      <a:pt x="1298" y="1004"/>
                      <a:pt x="1200" y="1096"/>
                      <a:pt x="1103" y="1187"/>
                    </a:cubicBezTo>
                    <a:lnTo>
                      <a:pt x="1103" y="1187"/>
                    </a:lnTo>
                    <a:cubicBezTo>
                      <a:pt x="1247" y="961"/>
                      <a:pt x="1376" y="725"/>
                      <a:pt x="1438" y="463"/>
                    </a:cubicBezTo>
                    <a:lnTo>
                      <a:pt x="1438" y="463"/>
                    </a:lnTo>
                    <a:cubicBezTo>
                      <a:pt x="1454" y="466"/>
                      <a:pt x="1470" y="468"/>
                      <a:pt x="1486" y="470"/>
                    </a:cubicBezTo>
                    <a:lnTo>
                      <a:pt x="1486" y="470"/>
                    </a:lnTo>
                    <a:cubicBezTo>
                      <a:pt x="1457" y="553"/>
                      <a:pt x="1429" y="637"/>
                      <a:pt x="1401" y="720"/>
                    </a:cubicBezTo>
                    <a:lnTo>
                      <a:pt x="1401" y="720"/>
                    </a:lnTo>
                    <a:cubicBezTo>
                      <a:pt x="1394" y="740"/>
                      <a:pt x="1425" y="748"/>
                      <a:pt x="1432" y="728"/>
                    </a:cubicBezTo>
                    <a:lnTo>
                      <a:pt x="1186" y="693"/>
                    </a:lnTo>
                    <a:lnTo>
                      <a:pt x="1186" y="693"/>
                    </a:lnTo>
                    <a:cubicBezTo>
                      <a:pt x="1203" y="594"/>
                      <a:pt x="1212" y="495"/>
                      <a:pt x="1212" y="395"/>
                    </a:cubicBezTo>
                    <a:lnTo>
                      <a:pt x="1212" y="395"/>
                    </a:lnTo>
                    <a:cubicBezTo>
                      <a:pt x="1230" y="397"/>
                      <a:pt x="1248" y="398"/>
                      <a:pt x="1266" y="398"/>
                    </a:cubicBezTo>
                    <a:lnTo>
                      <a:pt x="1266" y="398"/>
                    </a:lnTo>
                    <a:cubicBezTo>
                      <a:pt x="1250" y="449"/>
                      <a:pt x="1235" y="500"/>
                      <a:pt x="1220" y="551"/>
                    </a:cubicBezTo>
                    <a:lnTo>
                      <a:pt x="1220" y="551"/>
                    </a:lnTo>
                    <a:cubicBezTo>
                      <a:pt x="1213" y="571"/>
                      <a:pt x="1245" y="580"/>
                      <a:pt x="1251" y="559"/>
                    </a:cubicBezTo>
                    <a:lnTo>
                      <a:pt x="1251" y="559"/>
                    </a:lnTo>
                    <a:cubicBezTo>
                      <a:pt x="1267" y="506"/>
                      <a:pt x="1284" y="451"/>
                      <a:pt x="1300" y="397"/>
                    </a:cubicBezTo>
                    <a:lnTo>
                      <a:pt x="1300" y="397"/>
                    </a:lnTo>
                    <a:cubicBezTo>
                      <a:pt x="1302" y="397"/>
                      <a:pt x="1303" y="397"/>
                      <a:pt x="1305" y="396"/>
                    </a:cubicBezTo>
                    <a:lnTo>
                      <a:pt x="1305" y="396"/>
                    </a:lnTo>
                    <a:cubicBezTo>
                      <a:pt x="1308" y="399"/>
                      <a:pt x="1311" y="401"/>
                      <a:pt x="1315" y="402"/>
                    </a:cubicBezTo>
                    <a:lnTo>
                      <a:pt x="1315" y="402"/>
                    </a:lnTo>
                    <a:cubicBezTo>
                      <a:pt x="1306" y="475"/>
                      <a:pt x="1289" y="547"/>
                      <a:pt x="1264" y="618"/>
                    </a:cubicBezTo>
                    <a:lnTo>
                      <a:pt x="1264" y="618"/>
                    </a:lnTo>
                    <a:cubicBezTo>
                      <a:pt x="1258" y="638"/>
                      <a:pt x="1289" y="647"/>
                      <a:pt x="1296" y="627"/>
                    </a:cubicBezTo>
                    <a:lnTo>
                      <a:pt x="1296" y="627"/>
                    </a:lnTo>
                    <a:cubicBezTo>
                      <a:pt x="1323" y="549"/>
                      <a:pt x="1340" y="471"/>
                      <a:pt x="1349" y="390"/>
                    </a:cubicBezTo>
                    <a:lnTo>
                      <a:pt x="1349" y="390"/>
                    </a:lnTo>
                    <a:cubicBezTo>
                      <a:pt x="1369" y="387"/>
                      <a:pt x="1388" y="383"/>
                      <a:pt x="1406" y="376"/>
                    </a:cubicBezTo>
                    <a:lnTo>
                      <a:pt x="1406" y="376"/>
                    </a:lnTo>
                    <a:cubicBezTo>
                      <a:pt x="1348" y="696"/>
                      <a:pt x="1185" y="974"/>
                      <a:pt x="1009" y="1243"/>
                    </a:cubicBezTo>
                    <a:lnTo>
                      <a:pt x="1009" y="1243"/>
                    </a:lnTo>
                    <a:cubicBezTo>
                      <a:pt x="1036" y="1170"/>
                      <a:pt x="1074" y="1099"/>
                      <a:pt x="1101" y="1028"/>
                    </a:cubicBezTo>
                    <a:lnTo>
                      <a:pt x="1101" y="1028"/>
                    </a:lnTo>
                    <a:cubicBezTo>
                      <a:pt x="1140" y="919"/>
                      <a:pt x="1167" y="806"/>
                      <a:pt x="1186" y="693"/>
                    </a:cubicBezTo>
                    <a:lnTo>
                      <a:pt x="1432" y="728"/>
                    </a:lnTo>
                    <a:close/>
                    <a:moveTo>
                      <a:pt x="901" y="2327"/>
                    </a:moveTo>
                    <a:lnTo>
                      <a:pt x="901" y="2327"/>
                    </a:lnTo>
                    <a:cubicBezTo>
                      <a:pt x="894" y="2064"/>
                      <a:pt x="901" y="1801"/>
                      <a:pt x="938" y="1538"/>
                    </a:cubicBezTo>
                    <a:lnTo>
                      <a:pt x="938" y="1538"/>
                    </a:lnTo>
                    <a:cubicBezTo>
                      <a:pt x="957" y="1535"/>
                      <a:pt x="976" y="1529"/>
                      <a:pt x="994" y="1520"/>
                    </a:cubicBezTo>
                    <a:lnTo>
                      <a:pt x="994" y="1520"/>
                    </a:lnTo>
                    <a:cubicBezTo>
                      <a:pt x="964" y="1787"/>
                      <a:pt x="925" y="2057"/>
                      <a:pt x="901" y="2327"/>
                    </a:cubicBezTo>
                    <a:close/>
                    <a:moveTo>
                      <a:pt x="1921" y="604"/>
                    </a:moveTo>
                    <a:lnTo>
                      <a:pt x="1921" y="604"/>
                    </a:lnTo>
                    <a:cubicBezTo>
                      <a:pt x="1919" y="612"/>
                      <a:pt x="1918" y="620"/>
                      <a:pt x="1916" y="629"/>
                    </a:cubicBezTo>
                    <a:lnTo>
                      <a:pt x="1916" y="629"/>
                    </a:lnTo>
                    <a:cubicBezTo>
                      <a:pt x="1914" y="630"/>
                      <a:pt x="1912" y="632"/>
                      <a:pt x="1910" y="634"/>
                    </a:cubicBezTo>
                    <a:lnTo>
                      <a:pt x="1910" y="634"/>
                    </a:lnTo>
                    <a:cubicBezTo>
                      <a:pt x="1827" y="721"/>
                      <a:pt x="1760" y="817"/>
                      <a:pt x="1708" y="925"/>
                    </a:cubicBezTo>
                    <a:lnTo>
                      <a:pt x="1708" y="925"/>
                    </a:lnTo>
                    <a:cubicBezTo>
                      <a:pt x="1644" y="1056"/>
                      <a:pt x="1593" y="1166"/>
                      <a:pt x="1482" y="1264"/>
                    </a:cubicBezTo>
                    <a:lnTo>
                      <a:pt x="1482" y="1264"/>
                    </a:lnTo>
                    <a:cubicBezTo>
                      <a:pt x="1333" y="1395"/>
                      <a:pt x="1150" y="1483"/>
                      <a:pt x="1029" y="1640"/>
                    </a:cubicBezTo>
                    <a:lnTo>
                      <a:pt x="1029" y="1640"/>
                    </a:lnTo>
                    <a:cubicBezTo>
                      <a:pt x="1035" y="1594"/>
                      <a:pt x="1040" y="1550"/>
                      <a:pt x="1045" y="1505"/>
                    </a:cubicBezTo>
                    <a:lnTo>
                      <a:pt x="1045" y="1505"/>
                    </a:lnTo>
                    <a:cubicBezTo>
                      <a:pt x="1045" y="1500"/>
                      <a:pt x="1044" y="1496"/>
                      <a:pt x="1042" y="1493"/>
                    </a:cubicBezTo>
                    <a:lnTo>
                      <a:pt x="1042" y="1493"/>
                    </a:lnTo>
                    <a:cubicBezTo>
                      <a:pt x="1056" y="1484"/>
                      <a:pt x="1068" y="1475"/>
                      <a:pt x="1079" y="1466"/>
                    </a:cubicBezTo>
                    <a:lnTo>
                      <a:pt x="1079" y="1466"/>
                    </a:lnTo>
                    <a:cubicBezTo>
                      <a:pt x="1104" y="1446"/>
                      <a:pt x="1132" y="1413"/>
                      <a:pt x="1140" y="1382"/>
                    </a:cubicBezTo>
                    <a:lnTo>
                      <a:pt x="1140" y="1382"/>
                    </a:lnTo>
                    <a:cubicBezTo>
                      <a:pt x="1149" y="1350"/>
                      <a:pt x="1147" y="1305"/>
                      <a:pt x="1160" y="1270"/>
                    </a:cubicBezTo>
                    <a:lnTo>
                      <a:pt x="1160" y="1270"/>
                    </a:lnTo>
                    <a:cubicBezTo>
                      <a:pt x="1382" y="1124"/>
                      <a:pt x="1592" y="960"/>
                      <a:pt x="1734" y="729"/>
                    </a:cubicBezTo>
                    <a:lnTo>
                      <a:pt x="1734" y="729"/>
                    </a:lnTo>
                    <a:cubicBezTo>
                      <a:pt x="1753" y="724"/>
                      <a:pt x="1763" y="696"/>
                      <a:pt x="1741" y="686"/>
                    </a:cubicBezTo>
                    <a:lnTo>
                      <a:pt x="1741" y="686"/>
                    </a:lnTo>
                    <a:cubicBezTo>
                      <a:pt x="1722" y="676"/>
                      <a:pt x="1704" y="667"/>
                      <a:pt x="1687" y="657"/>
                    </a:cubicBezTo>
                    <a:lnTo>
                      <a:pt x="1687" y="657"/>
                    </a:lnTo>
                    <a:cubicBezTo>
                      <a:pt x="1778" y="564"/>
                      <a:pt x="1828" y="441"/>
                      <a:pt x="1829" y="309"/>
                    </a:cubicBezTo>
                    <a:lnTo>
                      <a:pt x="1829" y="309"/>
                    </a:lnTo>
                    <a:cubicBezTo>
                      <a:pt x="1830" y="283"/>
                      <a:pt x="1796" y="279"/>
                      <a:pt x="1785" y="296"/>
                    </a:cubicBezTo>
                    <a:lnTo>
                      <a:pt x="1785" y="296"/>
                    </a:lnTo>
                    <a:cubicBezTo>
                      <a:pt x="1724" y="300"/>
                      <a:pt x="1664" y="298"/>
                      <a:pt x="1604" y="289"/>
                    </a:cubicBezTo>
                    <a:lnTo>
                      <a:pt x="1604" y="289"/>
                    </a:lnTo>
                    <a:cubicBezTo>
                      <a:pt x="1605" y="287"/>
                      <a:pt x="1606" y="285"/>
                      <a:pt x="1606" y="283"/>
                    </a:cubicBezTo>
                    <a:lnTo>
                      <a:pt x="1606" y="283"/>
                    </a:lnTo>
                    <a:cubicBezTo>
                      <a:pt x="1608" y="277"/>
                      <a:pt x="1607" y="272"/>
                      <a:pt x="1606" y="268"/>
                    </a:cubicBezTo>
                    <a:lnTo>
                      <a:pt x="1606" y="268"/>
                    </a:lnTo>
                    <a:cubicBezTo>
                      <a:pt x="1620" y="254"/>
                      <a:pt x="1614" y="225"/>
                      <a:pt x="1590" y="226"/>
                    </a:cubicBezTo>
                    <a:lnTo>
                      <a:pt x="1590" y="226"/>
                    </a:lnTo>
                    <a:cubicBezTo>
                      <a:pt x="1512" y="231"/>
                      <a:pt x="1433" y="229"/>
                      <a:pt x="1355" y="224"/>
                    </a:cubicBezTo>
                    <a:lnTo>
                      <a:pt x="1355" y="224"/>
                    </a:lnTo>
                    <a:cubicBezTo>
                      <a:pt x="1355" y="222"/>
                      <a:pt x="1355" y="221"/>
                      <a:pt x="1355" y="219"/>
                    </a:cubicBezTo>
                    <a:lnTo>
                      <a:pt x="1355" y="219"/>
                    </a:lnTo>
                    <a:cubicBezTo>
                      <a:pt x="1366" y="203"/>
                      <a:pt x="1353" y="174"/>
                      <a:pt x="1329" y="180"/>
                    </a:cubicBezTo>
                    <a:lnTo>
                      <a:pt x="1329" y="180"/>
                    </a:lnTo>
                    <a:cubicBezTo>
                      <a:pt x="1287" y="190"/>
                      <a:pt x="1245" y="194"/>
                      <a:pt x="1203" y="193"/>
                    </a:cubicBezTo>
                    <a:lnTo>
                      <a:pt x="1203" y="193"/>
                    </a:lnTo>
                    <a:cubicBezTo>
                      <a:pt x="1199" y="150"/>
                      <a:pt x="1193" y="108"/>
                      <a:pt x="1187" y="65"/>
                    </a:cubicBezTo>
                    <a:lnTo>
                      <a:pt x="1187" y="65"/>
                    </a:lnTo>
                    <a:cubicBezTo>
                      <a:pt x="1195" y="55"/>
                      <a:pt x="1191" y="41"/>
                      <a:pt x="1182" y="33"/>
                    </a:cubicBezTo>
                    <a:lnTo>
                      <a:pt x="1182" y="33"/>
                    </a:lnTo>
                    <a:cubicBezTo>
                      <a:pt x="1182" y="32"/>
                      <a:pt x="1182" y="31"/>
                      <a:pt x="1182" y="30"/>
                    </a:cubicBezTo>
                    <a:lnTo>
                      <a:pt x="1182" y="30"/>
                    </a:lnTo>
                    <a:cubicBezTo>
                      <a:pt x="1176" y="0"/>
                      <a:pt x="1135" y="11"/>
                      <a:pt x="1134" y="38"/>
                    </a:cubicBezTo>
                    <a:lnTo>
                      <a:pt x="1134" y="38"/>
                    </a:lnTo>
                    <a:cubicBezTo>
                      <a:pt x="1124" y="41"/>
                      <a:pt x="1115" y="46"/>
                      <a:pt x="1105" y="49"/>
                    </a:cubicBezTo>
                    <a:lnTo>
                      <a:pt x="1105" y="49"/>
                    </a:lnTo>
                    <a:cubicBezTo>
                      <a:pt x="1102" y="47"/>
                      <a:pt x="1099" y="47"/>
                      <a:pt x="1096" y="47"/>
                    </a:cubicBezTo>
                    <a:lnTo>
                      <a:pt x="1096" y="47"/>
                    </a:lnTo>
                    <a:cubicBezTo>
                      <a:pt x="1090" y="47"/>
                      <a:pt x="1084" y="50"/>
                      <a:pt x="1081" y="55"/>
                    </a:cubicBezTo>
                    <a:lnTo>
                      <a:pt x="1081" y="55"/>
                    </a:lnTo>
                    <a:cubicBezTo>
                      <a:pt x="1038" y="67"/>
                      <a:pt x="993" y="71"/>
                      <a:pt x="947" y="69"/>
                    </a:cubicBezTo>
                    <a:lnTo>
                      <a:pt x="947" y="69"/>
                    </a:lnTo>
                    <a:cubicBezTo>
                      <a:pt x="934" y="68"/>
                      <a:pt x="927" y="76"/>
                      <a:pt x="924" y="86"/>
                    </a:cubicBezTo>
                    <a:lnTo>
                      <a:pt x="924" y="86"/>
                    </a:lnTo>
                    <a:cubicBezTo>
                      <a:pt x="922" y="90"/>
                      <a:pt x="921" y="94"/>
                      <a:pt x="921" y="99"/>
                    </a:cubicBezTo>
                    <a:lnTo>
                      <a:pt x="921" y="99"/>
                    </a:lnTo>
                    <a:cubicBezTo>
                      <a:pt x="922" y="105"/>
                      <a:pt x="922" y="111"/>
                      <a:pt x="923" y="117"/>
                    </a:cubicBezTo>
                    <a:lnTo>
                      <a:pt x="923" y="117"/>
                    </a:lnTo>
                    <a:cubicBezTo>
                      <a:pt x="763" y="142"/>
                      <a:pt x="606" y="181"/>
                      <a:pt x="453" y="232"/>
                    </a:cubicBezTo>
                    <a:lnTo>
                      <a:pt x="453" y="232"/>
                    </a:lnTo>
                    <a:cubicBezTo>
                      <a:pt x="423" y="242"/>
                      <a:pt x="436" y="289"/>
                      <a:pt x="466" y="279"/>
                    </a:cubicBezTo>
                    <a:lnTo>
                      <a:pt x="466" y="279"/>
                    </a:lnTo>
                    <a:cubicBezTo>
                      <a:pt x="616" y="229"/>
                      <a:pt x="770" y="191"/>
                      <a:pt x="927" y="166"/>
                    </a:cubicBezTo>
                    <a:lnTo>
                      <a:pt x="927" y="166"/>
                    </a:lnTo>
                    <a:cubicBezTo>
                      <a:pt x="927" y="171"/>
                      <a:pt x="928" y="175"/>
                      <a:pt x="928" y="180"/>
                    </a:cubicBezTo>
                    <a:lnTo>
                      <a:pt x="928" y="180"/>
                    </a:lnTo>
                    <a:cubicBezTo>
                      <a:pt x="861" y="197"/>
                      <a:pt x="799" y="226"/>
                      <a:pt x="743" y="267"/>
                    </a:cubicBezTo>
                    <a:lnTo>
                      <a:pt x="743" y="267"/>
                    </a:lnTo>
                    <a:cubicBezTo>
                      <a:pt x="741" y="269"/>
                      <a:pt x="739" y="271"/>
                      <a:pt x="738" y="273"/>
                    </a:cubicBezTo>
                    <a:lnTo>
                      <a:pt x="738" y="273"/>
                    </a:lnTo>
                    <a:cubicBezTo>
                      <a:pt x="735" y="273"/>
                      <a:pt x="732" y="274"/>
                      <a:pt x="730" y="276"/>
                    </a:cubicBezTo>
                    <a:lnTo>
                      <a:pt x="730" y="276"/>
                    </a:lnTo>
                    <a:cubicBezTo>
                      <a:pt x="658" y="275"/>
                      <a:pt x="593" y="307"/>
                      <a:pt x="526" y="332"/>
                    </a:cubicBezTo>
                    <a:lnTo>
                      <a:pt x="526" y="332"/>
                    </a:lnTo>
                    <a:cubicBezTo>
                      <a:pt x="436" y="365"/>
                      <a:pt x="345" y="399"/>
                      <a:pt x="255" y="433"/>
                    </a:cubicBezTo>
                    <a:lnTo>
                      <a:pt x="255" y="433"/>
                    </a:lnTo>
                    <a:cubicBezTo>
                      <a:pt x="225" y="444"/>
                      <a:pt x="238" y="491"/>
                      <a:pt x="268" y="479"/>
                    </a:cubicBezTo>
                    <a:lnTo>
                      <a:pt x="268" y="479"/>
                    </a:lnTo>
                    <a:cubicBezTo>
                      <a:pt x="336" y="454"/>
                      <a:pt x="403" y="429"/>
                      <a:pt x="472" y="404"/>
                    </a:cubicBezTo>
                    <a:lnTo>
                      <a:pt x="472" y="404"/>
                    </a:lnTo>
                    <a:cubicBezTo>
                      <a:pt x="549" y="375"/>
                      <a:pt x="638" y="326"/>
                      <a:pt x="723" y="325"/>
                    </a:cubicBezTo>
                    <a:lnTo>
                      <a:pt x="723" y="325"/>
                    </a:lnTo>
                    <a:cubicBezTo>
                      <a:pt x="726" y="333"/>
                      <a:pt x="729" y="342"/>
                      <a:pt x="733" y="350"/>
                    </a:cubicBezTo>
                    <a:lnTo>
                      <a:pt x="733" y="350"/>
                    </a:lnTo>
                    <a:cubicBezTo>
                      <a:pt x="648" y="377"/>
                      <a:pt x="568" y="414"/>
                      <a:pt x="493" y="461"/>
                    </a:cubicBezTo>
                    <a:lnTo>
                      <a:pt x="493" y="461"/>
                    </a:lnTo>
                    <a:cubicBezTo>
                      <a:pt x="481" y="459"/>
                      <a:pt x="467" y="468"/>
                      <a:pt x="463" y="481"/>
                    </a:cubicBezTo>
                    <a:lnTo>
                      <a:pt x="463" y="481"/>
                    </a:lnTo>
                    <a:cubicBezTo>
                      <a:pt x="448" y="496"/>
                      <a:pt x="459" y="521"/>
                      <a:pt x="476" y="524"/>
                    </a:cubicBezTo>
                    <a:lnTo>
                      <a:pt x="476" y="524"/>
                    </a:lnTo>
                    <a:cubicBezTo>
                      <a:pt x="582" y="759"/>
                      <a:pt x="747" y="961"/>
                      <a:pt x="864" y="1189"/>
                    </a:cubicBezTo>
                    <a:lnTo>
                      <a:pt x="864" y="1189"/>
                    </a:lnTo>
                    <a:cubicBezTo>
                      <a:pt x="806" y="1133"/>
                      <a:pt x="742" y="1085"/>
                      <a:pt x="670" y="1042"/>
                    </a:cubicBezTo>
                    <a:lnTo>
                      <a:pt x="670" y="1042"/>
                    </a:lnTo>
                    <a:cubicBezTo>
                      <a:pt x="499" y="942"/>
                      <a:pt x="382" y="796"/>
                      <a:pt x="271" y="633"/>
                    </a:cubicBezTo>
                    <a:lnTo>
                      <a:pt x="271" y="633"/>
                    </a:lnTo>
                    <a:cubicBezTo>
                      <a:pt x="253" y="607"/>
                      <a:pt x="211" y="631"/>
                      <a:pt x="229" y="658"/>
                    </a:cubicBezTo>
                    <a:lnTo>
                      <a:pt x="229" y="658"/>
                    </a:lnTo>
                    <a:cubicBezTo>
                      <a:pt x="313" y="783"/>
                      <a:pt x="409" y="921"/>
                      <a:pt x="531" y="1012"/>
                    </a:cubicBezTo>
                    <a:lnTo>
                      <a:pt x="531" y="1012"/>
                    </a:lnTo>
                    <a:cubicBezTo>
                      <a:pt x="633" y="1087"/>
                      <a:pt x="736" y="1145"/>
                      <a:pt x="826" y="1225"/>
                    </a:cubicBezTo>
                    <a:lnTo>
                      <a:pt x="826" y="1225"/>
                    </a:lnTo>
                    <a:cubicBezTo>
                      <a:pt x="820" y="1227"/>
                      <a:pt x="815" y="1233"/>
                      <a:pt x="813" y="1240"/>
                    </a:cubicBezTo>
                    <a:lnTo>
                      <a:pt x="813" y="1240"/>
                    </a:lnTo>
                    <a:cubicBezTo>
                      <a:pt x="782" y="1348"/>
                      <a:pt x="743" y="1513"/>
                      <a:pt x="889" y="1537"/>
                    </a:cubicBezTo>
                    <a:lnTo>
                      <a:pt x="889" y="1537"/>
                    </a:lnTo>
                    <a:cubicBezTo>
                      <a:pt x="859" y="1758"/>
                      <a:pt x="849" y="1980"/>
                      <a:pt x="851" y="2203"/>
                    </a:cubicBezTo>
                    <a:lnTo>
                      <a:pt x="851" y="2203"/>
                    </a:lnTo>
                    <a:cubicBezTo>
                      <a:pt x="692" y="1605"/>
                      <a:pt x="460" y="1026"/>
                      <a:pt x="67" y="542"/>
                    </a:cubicBezTo>
                    <a:lnTo>
                      <a:pt x="67" y="542"/>
                    </a:lnTo>
                    <a:cubicBezTo>
                      <a:pt x="59" y="533"/>
                      <a:pt x="49" y="532"/>
                      <a:pt x="41" y="536"/>
                    </a:cubicBezTo>
                    <a:lnTo>
                      <a:pt x="41" y="536"/>
                    </a:lnTo>
                    <a:cubicBezTo>
                      <a:pt x="27" y="528"/>
                      <a:pt x="5" y="536"/>
                      <a:pt x="4" y="557"/>
                    </a:cubicBezTo>
                    <a:lnTo>
                      <a:pt x="4" y="557"/>
                    </a:lnTo>
                    <a:cubicBezTo>
                      <a:pt x="0" y="739"/>
                      <a:pt x="25" y="916"/>
                      <a:pt x="84" y="1089"/>
                    </a:cubicBezTo>
                    <a:lnTo>
                      <a:pt x="84" y="1089"/>
                    </a:lnTo>
                    <a:cubicBezTo>
                      <a:pt x="142" y="1261"/>
                      <a:pt x="250" y="1407"/>
                      <a:pt x="353" y="1554"/>
                    </a:cubicBezTo>
                    <a:lnTo>
                      <a:pt x="353" y="1554"/>
                    </a:lnTo>
                    <a:cubicBezTo>
                      <a:pt x="477" y="1730"/>
                      <a:pt x="531" y="1922"/>
                      <a:pt x="606" y="2119"/>
                    </a:cubicBezTo>
                    <a:lnTo>
                      <a:pt x="606" y="2119"/>
                    </a:lnTo>
                    <a:cubicBezTo>
                      <a:pt x="656" y="2252"/>
                      <a:pt x="735" y="2371"/>
                      <a:pt x="858" y="2445"/>
                    </a:cubicBezTo>
                    <a:lnTo>
                      <a:pt x="858" y="2445"/>
                    </a:lnTo>
                    <a:lnTo>
                      <a:pt x="858" y="2445"/>
                    </a:lnTo>
                    <a:lnTo>
                      <a:pt x="858" y="2445"/>
                    </a:lnTo>
                    <a:cubicBezTo>
                      <a:pt x="863" y="2575"/>
                      <a:pt x="872" y="2704"/>
                      <a:pt x="881" y="2834"/>
                    </a:cubicBezTo>
                    <a:lnTo>
                      <a:pt x="881" y="2834"/>
                    </a:lnTo>
                    <a:cubicBezTo>
                      <a:pt x="883" y="2905"/>
                      <a:pt x="887" y="2976"/>
                      <a:pt x="892" y="3047"/>
                    </a:cubicBezTo>
                    <a:lnTo>
                      <a:pt x="892" y="3047"/>
                    </a:lnTo>
                    <a:cubicBezTo>
                      <a:pt x="893" y="3053"/>
                      <a:pt x="896" y="3059"/>
                      <a:pt x="900" y="3062"/>
                    </a:cubicBezTo>
                    <a:lnTo>
                      <a:pt x="900" y="3062"/>
                    </a:lnTo>
                    <a:cubicBezTo>
                      <a:pt x="900" y="3068"/>
                      <a:pt x="901" y="3073"/>
                      <a:pt x="901" y="3079"/>
                    </a:cubicBezTo>
                    <a:lnTo>
                      <a:pt x="901" y="3079"/>
                    </a:lnTo>
                    <a:cubicBezTo>
                      <a:pt x="904" y="3110"/>
                      <a:pt x="953" y="3110"/>
                      <a:pt x="950" y="3079"/>
                    </a:cubicBezTo>
                    <a:lnTo>
                      <a:pt x="950" y="3079"/>
                    </a:lnTo>
                    <a:cubicBezTo>
                      <a:pt x="944" y="2998"/>
                      <a:pt x="937" y="2917"/>
                      <a:pt x="931" y="2836"/>
                    </a:cubicBezTo>
                    <a:lnTo>
                      <a:pt x="931" y="2836"/>
                    </a:lnTo>
                    <a:cubicBezTo>
                      <a:pt x="923" y="2485"/>
                      <a:pt x="968" y="2132"/>
                      <a:pt x="1012" y="1783"/>
                    </a:cubicBezTo>
                    <a:lnTo>
                      <a:pt x="1012" y="1783"/>
                    </a:lnTo>
                    <a:cubicBezTo>
                      <a:pt x="1601" y="1881"/>
                      <a:pt x="1889" y="1062"/>
                      <a:pt x="1968" y="617"/>
                    </a:cubicBezTo>
                    <a:lnTo>
                      <a:pt x="1968" y="617"/>
                    </a:lnTo>
                    <a:cubicBezTo>
                      <a:pt x="1973" y="585"/>
                      <a:pt x="1926" y="572"/>
                      <a:pt x="1921" y="60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8" name="Freeform 17">
                <a:extLst>
                  <a:ext uri="{FF2B5EF4-FFF2-40B4-BE49-F238E27FC236}">
                    <a16:creationId xmlns:a16="http://schemas.microsoft.com/office/drawing/2014/main" id="{E1970798-D915-5340-B98F-0812684F20FF}"/>
                  </a:ext>
                </a:extLst>
              </p:cNvPr>
              <p:cNvSpPr>
                <a:spLocks noChangeArrowheads="1"/>
              </p:cNvSpPr>
              <p:nvPr/>
            </p:nvSpPr>
            <p:spPr bwMode="auto">
              <a:xfrm>
                <a:off x="5941585" y="4121713"/>
                <a:ext cx="130693" cy="110172"/>
              </a:xfrm>
              <a:custGeom>
                <a:avLst/>
                <a:gdLst>
                  <a:gd name="T0" fmla="*/ 297 w 532"/>
                  <a:gd name="T1" fmla="*/ 221 h 448"/>
                  <a:gd name="T2" fmla="*/ 297 w 532"/>
                  <a:gd name="T3" fmla="*/ 221 h 448"/>
                  <a:gd name="T4" fmla="*/ 35 w 532"/>
                  <a:gd name="T5" fmla="*/ 365 h 448"/>
                  <a:gd name="T6" fmla="*/ 35 w 532"/>
                  <a:gd name="T7" fmla="*/ 365 h 448"/>
                  <a:gd name="T8" fmla="*/ 393 w 532"/>
                  <a:gd name="T9" fmla="*/ 132 h 448"/>
                  <a:gd name="T10" fmla="*/ 393 w 532"/>
                  <a:gd name="T11" fmla="*/ 132 h 448"/>
                  <a:gd name="T12" fmla="*/ 297 w 532"/>
                  <a:gd name="T13" fmla="*/ 221 h 448"/>
                  <a:gd name="T14" fmla="*/ 501 w 532"/>
                  <a:gd name="T15" fmla="*/ 12 h 448"/>
                  <a:gd name="T16" fmla="*/ 501 w 532"/>
                  <a:gd name="T17" fmla="*/ 12 h 448"/>
                  <a:gd name="T18" fmla="*/ 9 w 532"/>
                  <a:gd name="T19" fmla="*/ 343 h 448"/>
                  <a:gd name="T20" fmla="*/ 9 w 532"/>
                  <a:gd name="T21" fmla="*/ 343 h 448"/>
                  <a:gd name="T22" fmla="*/ 2 w 532"/>
                  <a:gd name="T23" fmla="*/ 362 h 448"/>
                  <a:gd name="T24" fmla="*/ 2 w 532"/>
                  <a:gd name="T25" fmla="*/ 362 h 448"/>
                  <a:gd name="T26" fmla="*/ 1 w 532"/>
                  <a:gd name="T27" fmla="*/ 370 h 448"/>
                  <a:gd name="T28" fmla="*/ 1 w 532"/>
                  <a:gd name="T29" fmla="*/ 370 h 448"/>
                  <a:gd name="T30" fmla="*/ 173 w 532"/>
                  <a:gd name="T31" fmla="*/ 345 h 448"/>
                  <a:gd name="T32" fmla="*/ 173 w 532"/>
                  <a:gd name="T33" fmla="*/ 345 h 448"/>
                  <a:gd name="T34" fmla="*/ 458 w 532"/>
                  <a:gd name="T35" fmla="*/ 108 h 448"/>
                  <a:gd name="T36" fmla="*/ 458 w 532"/>
                  <a:gd name="T37" fmla="*/ 108 h 448"/>
                  <a:gd name="T38" fmla="*/ 467 w 532"/>
                  <a:gd name="T39" fmla="*/ 103 h 448"/>
                  <a:gd name="T40" fmla="*/ 467 w 532"/>
                  <a:gd name="T41" fmla="*/ 103 h 448"/>
                  <a:gd name="T42" fmla="*/ 520 w 532"/>
                  <a:gd name="T43" fmla="*/ 38 h 448"/>
                  <a:gd name="T44" fmla="*/ 520 w 532"/>
                  <a:gd name="T45" fmla="*/ 38 h 448"/>
                  <a:gd name="T46" fmla="*/ 501 w 532"/>
                  <a:gd name="T47" fmla="*/ 12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2" h="448">
                    <a:moveTo>
                      <a:pt x="297" y="221"/>
                    </a:moveTo>
                    <a:lnTo>
                      <a:pt x="297" y="221"/>
                    </a:lnTo>
                    <a:cubicBezTo>
                      <a:pt x="283" y="234"/>
                      <a:pt x="63" y="376"/>
                      <a:pt x="35" y="365"/>
                    </a:cubicBezTo>
                    <a:lnTo>
                      <a:pt x="35" y="365"/>
                    </a:lnTo>
                    <a:cubicBezTo>
                      <a:pt x="158" y="292"/>
                      <a:pt x="277" y="215"/>
                      <a:pt x="393" y="132"/>
                    </a:cubicBezTo>
                    <a:lnTo>
                      <a:pt x="393" y="132"/>
                    </a:lnTo>
                    <a:cubicBezTo>
                      <a:pt x="363" y="164"/>
                      <a:pt x="331" y="193"/>
                      <a:pt x="297" y="221"/>
                    </a:cubicBezTo>
                    <a:close/>
                    <a:moveTo>
                      <a:pt x="501" y="12"/>
                    </a:moveTo>
                    <a:lnTo>
                      <a:pt x="501" y="12"/>
                    </a:lnTo>
                    <a:cubicBezTo>
                      <a:pt x="343" y="132"/>
                      <a:pt x="179" y="242"/>
                      <a:pt x="9" y="343"/>
                    </a:cubicBezTo>
                    <a:lnTo>
                      <a:pt x="9" y="343"/>
                    </a:lnTo>
                    <a:cubicBezTo>
                      <a:pt x="1" y="347"/>
                      <a:pt x="0" y="355"/>
                      <a:pt x="2" y="362"/>
                    </a:cubicBezTo>
                    <a:lnTo>
                      <a:pt x="2" y="362"/>
                    </a:lnTo>
                    <a:cubicBezTo>
                      <a:pt x="1" y="365"/>
                      <a:pt x="0" y="367"/>
                      <a:pt x="1" y="370"/>
                    </a:cubicBezTo>
                    <a:lnTo>
                      <a:pt x="1" y="370"/>
                    </a:lnTo>
                    <a:cubicBezTo>
                      <a:pt x="13" y="447"/>
                      <a:pt x="146" y="359"/>
                      <a:pt x="173" y="345"/>
                    </a:cubicBezTo>
                    <a:lnTo>
                      <a:pt x="173" y="345"/>
                    </a:lnTo>
                    <a:cubicBezTo>
                      <a:pt x="282" y="285"/>
                      <a:pt x="377" y="202"/>
                      <a:pt x="458" y="108"/>
                    </a:cubicBezTo>
                    <a:lnTo>
                      <a:pt x="458" y="108"/>
                    </a:lnTo>
                    <a:cubicBezTo>
                      <a:pt x="461" y="108"/>
                      <a:pt x="464" y="106"/>
                      <a:pt x="467" y="103"/>
                    </a:cubicBezTo>
                    <a:lnTo>
                      <a:pt x="467" y="103"/>
                    </a:lnTo>
                    <a:cubicBezTo>
                      <a:pt x="484" y="81"/>
                      <a:pt x="502" y="60"/>
                      <a:pt x="520" y="38"/>
                    </a:cubicBezTo>
                    <a:lnTo>
                      <a:pt x="520" y="38"/>
                    </a:lnTo>
                    <a:cubicBezTo>
                      <a:pt x="531" y="24"/>
                      <a:pt x="517" y="0"/>
                      <a:pt x="501" y="1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9" name="Freeform 18">
                <a:extLst>
                  <a:ext uri="{FF2B5EF4-FFF2-40B4-BE49-F238E27FC236}">
                    <a16:creationId xmlns:a16="http://schemas.microsoft.com/office/drawing/2014/main" id="{1B21D253-D1B1-2345-BE2E-9472419263E4}"/>
                  </a:ext>
                </a:extLst>
              </p:cNvPr>
              <p:cNvSpPr>
                <a:spLocks noChangeArrowheads="1"/>
              </p:cNvSpPr>
              <p:nvPr/>
            </p:nvSpPr>
            <p:spPr bwMode="auto">
              <a:xfrm>
                <a:off x="5752564" y="3949976"/>
                <a:ext cx="78849" cy="118812"/>
              </a:xfrm>
              <a:custGeom>
                <a:avLst/>
                <a:gdLst>
                  <a:gd name="T0" fmla="*/ 306 w 320"/>
                  <a:gd name="T1" fmla="*/ 445 h 485"/>
                  <a:gd name="T2" fmla="*/ 306 w 320"/>
                  <a:gd name="T3" fmla="*/ 445 h 485"/>
                  <a:gd name="T4" fmla="*/ 37 w 320"/>
                  <a:gd name="T5" fmla="*/ 19 h 485"/>
                  <a:gd name="T6" fmla="*/ 37 w 320"/>
                  <a:gd name="T7" fmla="*/ 19 h 485"/>
                  <a:gd name="T8" fmla="*/ 9 w 320"/>
                  <a:gd name="T9" fmla="*/ 36 h 485"/>
                  <a:gd name="T10" fmla="*/ 9 w 320"/>
                  <a:gd name="T11" fmla="*/ 36 h 485"/>
                  <a:gd name="T12" fmla="*/ 283 w 320"/>
                  <a:gd name="T13" fmla="*/ 468 h 485"/>
                  <a:gd name="T14" fmla="*/ 283 w 320"/>
                  <a:gd name="T15" fmla="*/ 468 h 485"/>
                  <a:gd name="T16" fmla="*/ 306 w 320"/>
                  <a:gd name="T17" fmla="*/ 44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485">
                    <a:moveTo>
                      <a:pt x="306" y="445"/>
                    </a:moveTo>
                    <a:lnTo>
                      <a:pt x="306" y="445"/>
                    </a:lnTo>
                    <a:cubicBezTo>
                      <a:pt x="195" y="316"/>
                      <a:pt x="106" y="174"/>
                      <a:pt x="37" y="19"/>
                    </a:cubicBezTo>
                    <a:lnTo>
                      <a:pt x="37" y="19"/>
                    </a:lnTo>
                    <a:cubicBezTo>
                      <a:pt x="29" y="0"/>
                      <a:pt x="0" y="17"/>
                      <a:pt x="9" y="36"/>
                    </a:cubicBezTo>
                    <a:lnTo>
                      <a:pt x="9" y="36"/>
                    </a:lnTo>
                    <a:cubicBezTo>
                      <a:pt x="79" y="193"/>
                      <a:pt x="170" y="337"/>
                      <a:pt x="283" y="468"/>
                    </a:cubicBezTo>
                    <a:lnTo>
                      <a:pt x="283" y="468"/>
                    </a:lnTo>
                    <a:cubicBezTo>
                      <a:pt x="297" y="484"/>
                      <a:pt x="319" y="461"/>
                      <a:pt x="306" y="4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19" name="Freeform 19">
              <a:extLst>
                <a:ext uri="{FF2B5EF4-FFF2-40B4-BE49-F238E27FC236}">
                  <a16:creationId xmlns:a16="http://schemas.microsoft.com/office/drawing/2014/main" id="{92DD3D87-02EB-594B-BC71-F97FE5068705}"/>
                </a:ext>
              </a:extLst>
            </p:cNvPr>
            <p:cNvSpPr>
              <a:spLocks noChangeAspect="1" noChangeArrowheads="1"/>
            </p:cNvSpPr>
            <p:nvPr/>
          </p:nvSpPr>
          <p:spPr bwMode="auto">
            <a:xfrm rot="6678598">
              <a:off x="2078990" y="3138084"/>
              <a:ext cx="631548" cy="542835"/>
            </a:xfrm>
            <a:custGeom>
              <a:avLst/>
              <a:gdLst>
                <a:gd name="T0" fmla="*/ 1108 w 1319"/>
                <a:gd name="T1" fmla="*/ 764 h 1133"/>
                <a:gd name="T2" fmla="*/ 1133 w 1319"/>
                <a:gd name="T3" fmla="*/ 954 h 1133"/>
                <a:gd name="T4" fmla="*/ 1080 w 1319"/>
                <a:gd name="T5" fmla="*/ 910 h 1133"/>
                <a:gd name="T6" fmla="*/ 965 w 1319"/>
                <a:gd name="T7" fmla="*/ 512 h 1133"/>
                <a:gd name="T8" fmla="*/ 130 w 1319"/>
                <a:gd name="T9" fmla="*/ 137 h 1133"/>
                <a:gd name="T10" fmla="*/ 53 w 1319"/>
                <a:gd name="T11" fmla="*/ 68 h 1133"/>
                <a:gd name="T12" fmla="*/ 180 w 1319"/>
                <a:gd name="T13" fmla="*/ 138 h 1133"/>
                <a:gd name="T14" fmla="*/ 841 w 1319"/>
                <a:gd name="T15" fmla="*/ 388 h 1133"/>
                <a:gd name="T16" fmla="*/ 874 w 1319"/>
                <a:gd name="T17" fmla="*/ 554 h 1133"/>
                <a:gd name="T18" fmla="*/ 824 w 1319"/>
                <a:gd name="T19" fmla="*/ 695 h 1133"/>
                <a:gd name="T20" fmla="*/ 736 w 1319"/>
                <a:gd name="T21" fmla="*/ 309 h 1133"/>
                <a:gd name="T22" fmla="*/ 841 w 1319"/>
                <a:gd name="T23" fmla="*/ 388 h 1133"/>
                <a:gd name="T24" fmla="*/ 953 w 1319"/>
                <a:gd name="T25" fmla="*/ 805 h 1133"/>
                <a:gd name="T26" fmla="*/ 898 w 1319"/>
                <a:gd name="T27" fmla="*/ 515 h 1133"/>
                <a:gd name="T28" fmla="*/ 910 w 1319"/>
                <a:gd name="T29" fmla="*/ 452 h 1133"/>
                <a:gd name="T30" fmla="*/ 921 w 1319"/>
                <a:gd name="T31" fmla="*/ 819 h 1133"/>
                <a:gd name="T32" fmla="*/ 673 w 1319"/>
                <a:gd name="T33" fmla="*/ 855 h 1133"/>
                <a:gd name="T34" fmla="*/ 528 w 1319"/>
                <a:gd name="T35" fmla="*/ 777 h 1133"/>
                <a:gd name="T36" fmla="*/ 798 w 1319"/>
                <a:gd name="T37" fmla="*/ 715 h 1133"/>
                <a:gd name="T38" fmla="*/ 485 w 1319"/>
                <a:gd name="T39" fmla="*/ 748 h 1133"/>
                <a:gd name="T40" fmla="*/ 794 w 1319"/>
                <a:gd name="T41" fmla="*/ 715 h 1133"/>
                <a:gd name="T42" fmla="*/ 666 w 1319"/>
                <a:gd name="T43" fmla="*/ 604 h 1133"/>
                <a:gd name="T44" fmla="*/ 349 w 1319"/>
                <a:gd name="T45" fmla="*/ 638 h 1133"/>
                <a:gd name="T46" fmla="*/ 229 w 1319"/>
                <a:gd name="T47" fmla="*/ 508 h 1133"/>
                <a:gd name="T48" fmla="*/ 604 w 1319"/>
                <a:gd name="T49" fmla="*/ 552 h 1133"/>
                <a:gd name="T50" fmla="*/ 204 w 1319"/>
                <a:gd name="T51" fmla="*/ 473 h 1133"/>
                <a:gd name="T52" fmla="*/ 451 w 1319"/>
                <a:gd name="T53" fmla="*/ 419 h 1133"/>
                <a:gd name="T54" fmla="*/ 699 w 1319"/>
                <a:gd name="T55" fmla="*/ 294 h 1133"/>
                <a:gd name="T56" fmla="*/ 673 w 1319"/>
                <a:gd name="T57" fmla="*/ 568 h 1133"/>
                <a:gd name="T58" fmla="*/ 700 w 1319"/>
                <a:gd name="T59" fmla="*/ 284 h 1133"/>
                <a:gd name="T60" fmla="*/ 551 w 1319"/>
                <a:gd name="T61" fmla="*/ 218 h 1133"/>
                <a:gd name="T62" fmla="*/ 490 w 1319"/>
                <a:gd name="T63" fmla="*/ 409 h 1133"/>
                <a:gd name="T64" fmla="*/ 424 w 1319"/>
                <a:gd name="T65" fmla="*/ 143 h 1133"/>
                <a:gd name="T66" fmla="*/ 388 w 1319"/>
                <a:gd name="T67" fmla="*/ 138 h 1133"/>
                <a:gd name="T68" fmla="*/ 346 w 1319"/>
                <a:gd name="T69" fmla="*/ 284 h 1133"/>
                <a:gd name="T70" fmla="*/ 388 w 1319"/>
                <a:gd name="T71" fmla="*/ 130 h 1133"/>
                <a:gd name="T72" fmla="*/ 285 w 1319"/>
                <a:gd name="T73" fmla="*/ 230 h 1133"/>
                <a:gd name="T74" fmla="*/ 195 w 1319"/>
                <a:gd name="T75" fmla="*/ 75 h 1133"/>
                <a:gd name="T76" fmla="*/ 175 w 1319"/>
                <a:gd name="T77" fmla="*/ 177 h 1133"/>
                <a:gd name="T78" fmla="*/ 79 w 1319"/>
                <a:gd name="T79" fmla="*/ 211 h 1133"/>
                <a:gd name="T80" fmla="*/ 89 w 1319"/>
                <a:gd name="T81" fmla="*/ 244 h 1133"/>
                <a:gd name="T82" fmla="*/ 321 w 1319"/>
                <a:gd name="T83" fmla="*/ 307 h 1133"/>
                <a:gd name="T84" fmla="*/ 334 w 1319"/>
                <a:gd name="T85" fmla="*/ 317 h 1133"/>
                <a:gd name="T86" fmla="*/ 122 w 1319"/>
                <a:gd name="T87" fmla="*/ 328 h 1133"/>
                <a:gd name="T88" fmla="*/ 818 w 1319"/>
                <a:gd name="T89" fmla="*/ 924 h 1133"/>
                <a:gd name="T90" fmla="*/ 1035 w 1319"/>
                <a:gd name="T91" fmla="*/ 915 h 1133"/>
                <a:gd name="T92" fmla="*/ 1051 w 1319"/>
                <a:gd name="T93" fmla="*/ 929 h 1133"/>
                <a:gd name="T94" fmla="*/ 1078 w 1319"/>
                <a:gd name="T95" fmla="*/ 951 h 1133"/>
                <a:gd name="T96" fmla="*/ 1204 w 1319"/>
                <a:gd name="T97" fmla="*/ 1012 h 1133"/>
                <a:gd name="T98" fmla="*/ 1169 w 1319"/>
                <a:gd name="T99" fmla="*/ 976 h 1133"/>
                <a:gd name="T100" fmla="*/ 1156 w 1319"/>
                <a:gd name="T101" fmla="*/ 893 h 1133"/>
                <a:gd name="T102" fmla="*/ 940 w 1319"/>
                <a:gd name="T103" fmla="*/ 968 h 1133"/>
                <a:gd name="T104" fmla="*/ 1179 w 1319"/>
                <a:gd name="T105" fmla="*/ 1036 h 1133"/>
                <a:gd name="T106" fmla="*/ 50 w 1319"/>
                <a:gd name="T107" fmla="*/ 2 h 1133"/>
                <a:gd name="T108" fmla="*/ 1 w 1319"/>
                <a:gd name="T109" fmla="*/ 51 h 1133"/>
                <a:gd name="T110" fmla="*/ 1249 w 1319"/>
                <a:gd name="T111" fmla="*/ 1099 h 1133"/>
                <a:gd name="T112" fmla="*/ 1278 w 1319"/>
                <a:gd name="T113" fmla="*/ 1117 h 1133"/>
                <a:gd name="T114" fmla="*/ 1301 w 1319"/>
                <a:gd name="T115" fmla="*/ 1094 h 1133"/>
                <a:gd name="T116" fmla="*/ 1294 w 1319"/>
                <a:gd name="T117" fmla="*/ 1079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9" h="1133">
                  <a:moveTo>
                    <a:pt x="1093" y="726"/>
                  </a:moveTo>
                  <a:lnTo>
                    <a:pt x="1093" y="726"/>
                  </a:lnTo>
                  <a:cubicBezTo>
                    <a:pt x="1098" y="738"/>
                    <a:pt x="1103" y="751"/>
                    <a:pt x="1108" y="764"/>
                  </a:cubicBezTo>
                  <a:lnTo>
                    <a:pt x="1108" y="764"/>
                  </a:lnTo>
                  <a:cubicBezTo>
                    <a:pt x="1105" y="766"/>
                    <a:pt x="1103" y="771"/>
                    <a:pt x="1103" y="777"/>
                  </a:cubicBezTo>
                  <a:lnTo>
                    <a:pt x="1103" y="777"/>
                  </a:lnTo>
                  <a:cubicBezTo>
                    <a:pt x="1113" y="836"/>
                    <a:pt x="1123" y="895"/>
                    <a:pt x="1133" y="954"/>
                  </a:cubicBezTo>
                  <a:lnTo>
                    <a:pt x="1133" y="954"/>
                  </a:lnTo>
                  <a:cubicBezTo>
                    <a:pt x="1116" y="940"/>
                    <a:pt x="1097" y="925"/>
                    <a:pt x="1080" y="910"/>
                  </a:cubicBezTo>
                  <a:lnTo>
                    <a:pt x="1080" y="910"/>
                  </a:lnTo>
                  <a:lnTo>
                    <a:pt x="1080" y="910"/>
                  </a:lnTo>
                  <a:lnTo>
                    <a:pt x="1080" y="910"/>
                  </a:lnTo>
                  <a:cubicBezTo>
                    <a:pt x="1082" y="903"/>
                    <a:pt x="1081" y="896"/>
                    <a:pt x="1075" y="892"/>
                  </a:cubicBezTo>
                  <a:lnTo>
                    <a:pt x="1075" y="892"/>
                  </a:lnTo>
                  <a:cubicBezTo>
                    <a:pt x="1043" y="764"/>
                    <a:pt x="1007" y="637"/>
                    <a:pt x="965" y="512"/>
                  </a:cubicBezTo>
                  <a:lnTo>
                    <a:pt x="965" y="512"/>
                  </a:lnTo>
                  <a:cubicBezTo>
                    <a:pt x="1017" y="576"/>
                    <a:pt x="1061" y="646"/>
                    <a:pt x="1093" y="726"/>
                  </a:cubicBezTo>
                  <a:close/>
                  <a:moveTo>
                    <a:pt x="53" y="68"/>
                  </a:moveTo>
                  <a:lnTo>
                    <a:pt x="53" y="68"/>
                  </a:lnTo>
                  <a:cubicBezTo>
                    <a:pt x="78" y="91"/>
                    <a:pt x="104" y="114"/>
                    <a:pt x="130" y="137"/>
                  </a:cubicBezTo>
                  <a:lnTo>
                    <a:pt x="130" y="137"/>
                  </a:lnTo>
                  <a:cubicBezTo>
                    <a:pt x="108" y="135"/>
                    <a:pt x="85" y="136"/>
                    <a:pt x="63" y="139"/>
                  </a:cubicBezTo>
                  <a:lnTo>
                    <a:pt x="63" y="139"/>
                  </a:lnTo>
                  <a:cubicBezTo>
                    <a:pt x="59" y="116"/>
                    <a:pt x="55" y="92"/>
                    <a:pt x="53" y="68"/>
                  </a:cubicBezTo>
                  <a:close/>
                  <a:moveTo>
                    <a:pt x="159" y="68"/>
                  </a:moveTo>
                  <a:lnTo>
                    <a:pt x="159" y="68"/>
                  </a:lnTo>
                  <a:cubicBezTo>
                    <a:pt x="166" y="91"/>
                    <a:pt x="174" y="115"/>
                    <a:pt x="180" y="138"/>
                  </a:cubicBezTo>
                  <a:lnTo>
                    <a:pt x="180" y="138"/>
                  </a:lnTo>
                  <a:cubicBezTo>
                    <a:pt x="149" y="110"/>
                    <a:pt x="118" y="83"/>
                    <a:pt x="88" y="56"/>
                  </a:cubicBezTo>
                  <a:lnTo>
                    <a:pt x="88" y="56"/>
                  </a:lnTo>
                  <a:cubicBezTo>
                    <a:pt x="112" y="59"/>
                    <a:pt x="135" y="64"/>
                    <a:pt x="159" y="68"/>
                  </a:cubicBezTo>
                  <a:lnTo>
                    <a:pt x="841" y="388"/>
                  </a:lnTo>
                  <a:lnTo>
                    <a:pt x="841" y="388"/>
                  </a:lnTo>
                  <a:cubicBezTo>
                    <a:pt x="840" y="389"/>
                    <a:pt x="840" y="391"/>
                    <a:pt x="839" y="393"/>
                  </a:cubicBezTo>
                  <a:lnTo>
                    <a:pt x="839" y="393"/>
                  </a:lnTo>
                  <a:cubicBezTo>
                    <a:pt x="831" y="440"/>
                    <a:pt x="864" y="508"/>
                    <a:pt x="874" y="554"/>
                  </a:cubicBezTo>
                  <a:lnTo>
                    <a:pt x="874" y="554"/>
                  </a:lnTo>
                  <a:cubicBezTo>
                    <a:pt x="891" y="627"/>
                    <a:pt x="904" y="699"/>
                    <a:pt x="915" y="772"/>
                  </a:cubicBezTo>
                  <a:lnTo>
                    <a:pt x="915" y="772"/>
                  </a:lnTo>
                  <a:cubicBezTo>
                    <a:pt x="885" y="747"/>
                    <a:pt x="854" y="721"/>
                    <a:pt x="824" y="695"/>
                  </a:cubicBezTo>
                  <a:lnTo>
                    <a:pt x="824" y="695"/>
                  </a:lnTo>
                  <a:cubicBezTo>
                    <a:pt x="794" y="566"/>
                    <a:pt x="765" y="438"/>
                    <a:pt x="736" y="309"/>
                  </a:cubicBezTo>
                  <a:lnTo>
                    <a:pt x="736" y="309"/>
                  </a:lnTo>
                  <a:lnTo>
                    <a:pt x="736" y="309"/>
                  </a:lnTo>
                  <a:lnTo>
                    <a:pt x="736" y="309"/>
                  </a:lnTo>
                  <a:cubicBezTo>
                    <a:pt x="755" y="322"/>
                    <a:pt x="774" y="335"/>
                    <a:pt x="793" y="349"/>
                  </a:cubicBezTo>
                  <a:lnTo>
                    <a:pt x="793" y="349"/>
                  </a:lnTo>
                  <a:cubicBezTo>
                    <a:pt x="810" y="362"/>
                    <a:pt x="825" y="375"/>
                    <a:pt x="841" y="388"/>
                  </a:cubicBezTo>
                  <a:lnTo>
                    <a:pt x="159" y="68"/>
                  </a:lnTo>
                  <a:close/>
                  <a:moveTo>
                    <a:pt x="1037" y="875"/>
                  </a:moveTo>
                  <a:lnTo>
                    <a:pt x="1037" y="875"/>
                  </a:lnTo>
                  <a:cubicBezTo>
                    <a:pt x="1009" y="852"/>
                    <a:pt x="981" y="828"/>
                    <a:pt x="953" y="805"/>
                  </a:cubicBezTo>
                  <a:lnTo>
                    <a:pt x="953" y="805"/>
                  </a:lnTo>
                  <a:cubicBezTo>
                    <a:pt x="945" y="746"/>
                    <a:pt x="935" y="688"/>
                    <a:pt x="924" y="631"/>
                  </a:cubicBezTo>
                  <a:lnTo>
                    <a:pt x="924" y="631"/>
                  </a:lnTo>
                  <a:cubicBezTo>
                    <a:pt x="916" y="593"/>
                    <a:pt x="907" y="554"/>
                    <a:pt x="898" y="515"/>
                  </a:cubicBezTo>
                  <a:lnTo>
                    <a:pt x="898" y="515"/>
                  </a:lnTo>
                  <a:cubicBezTo>
                    <a:pt x="892" y="489"/>
                    <a:pt x="872" y="446"/>
                    <a:pt x="871" y="414"/>
                  </a:cubicBezTo>
                  <a:lnTo>
                    <a:pt x="871" y="414"/>
                  </a:lnTo>
                  <a:cubicBezTo>
                    <a:pt x="884" y="426"/>
                    <a:pt x="897" y="439"/>
                    <a:pt x="910" y="452"/>
                  </a:cubicBezTo>
                  <a:lnTo>
                    <a:pt x="910" y="452"/>
                  </a:lnTo>
                  <a:cubicBezTo>
                    <a:pt x="959" y="591"/>
                    <a:pt x="1001" y="732"/>
                    <a:pt x="1037" y="875"/>
                  </a:cubicBezTo>
                  <a:close/>
                  <a:moveTo>
                    <a:pt x="921" y="819"/>
                  </a:moveTo>
                  <a:lnTo>
                    <a:pt x="921" y="819"/>
                  </a:lnTo>
                  <a:cubicBezTo>
                    <a:pt x="942" y="837"/>
                    <a:pt x="963" y="855"/>
                    <a:pt x="985" y="873"/>
                  </a:cubicBezTo>
                  <a:lnTo>
                    <a:pt x="985" y="873"/>
                  </a:lnTo>
                  <a:cubicBezTo>
                    <a:pt x="881" y="857"/>
                    <a:pt x="777" y="850"/>
                    <a:pt x="673" y="855"/>
                  </a:cubicBezTo>
                  <a:lnTo>
                    <a:pt x="673" y="855"/>
                  </a:lnTo>
                  <a:cubicBezTo>
                    <a:pt x="670" y="855"/>
                    <a:pt x="669" y="855"/>
                    <a:pt x="667" y="856"/>
                  </a:cubicBezTo>
                  <a:lnTo>
                    <a:pt x="667" y="856"/>
                  </a:lnTo>
                  <a:cubicBezTo>
                    <a:pt x="619" y="832"/>
                    <a:pt x="573" y="805"/>
                    <a:pt x="528" y="777"/>
                  </a:cubicBezTo>
                  <a:lnTo>
                    <a:pt x="528" y="777"/>
                  </a:lnTo>
                  <a:cubicBezTo>
                    <a:pt x="661" y="767"/>
                    <a:pt x="792" y="782"/>
                    <a:pt x="921" y="819"/>
                  </a:cubicBezTo>
                  <a:close/>
                  <a:moveTo>
                    <a:pt x="794" y="715"/>
                  </a:moveTo>
                  <a:lnTo>
                    <a:pt x="794" y="715"/>
                  </a:lnTo>
                  <a:cubicBezTo>
                    <a:pt x="795" y="716"/>
                    <a:pt x="796" y="715"/>
                    <a:pt x="798" y="715"/>
                  </a:cubicBezTo>
                  <a:lnTo>
                    <a:pt x="798" y="715"/>
                  </a:lnTo>
                  <a:cubicBezTo>
                    <a:pt x="820" y="734"/>
                    <a:pt x="841" y="752"/>
                    <a:pt x="863" y="771"/>
                  </a:cubicBezTo>
                  <a:lnTo>
                    <a:pt x="863" y="771"/>
                  </a:lnTo>
                  <a:cubicBezTo>
                    <a:pt x="739" y="742"/>
                    <a:pt x="612" y="734"/>
                    <a:pt x="485" y="748"/>
                  </a:cubicBezTo>
                  <a:lnTo>
                    <a:pt x="485" y="748"/>
                  </a:lnTo>
                  <a:cubicBezTo>
                    <a:pt x="449" y="724"/>
                    <a:pt x="416" y="698"/>
                    <a:pt x="383" y="670"/>
                  </a:cubicBezTo>
                  <a:lnTo>
                    <a:pt x="383" y="670"/>
                  </a:lnTo>
                  <a:cubicBezTo>
                    <a:pt x="522" y="669"/>
                    <a:pt x="659" y="684"/>
                    <a:pt x="794" y="715"/>
                  </a:cubicBezTo>
                  <a:close/>
                  <a:moveTo>
                    <a:pt x="650" y="600"/>
                  </a:moveTo>
                  <a:lnTo>
                    <a:pt x="650" y="600"/>
                  </a:lnTo>
                  <a:cubicBezTo>
                    <a:pt x="653" y="605"/>
                    <a:pt x="660" y="605"/>
                    <a:pt x="666" y="604"/>
                  </a:cubicBezTo>
                  <a:lnTo>
                    <a:pt x="666" y="604"/>
                  </a:lnTo>
                  <a:cubicBezTo>
                    <a:pt x="692" y="627"/>
                    <a:pt x="719" y="649"/>
                    <a:pt x="745" y="671"/>
                  </a:cubicBezTo>
                  <a:lnTo>
                    <a:pt x="745" y="671"/>
                  </a:lnTo>
                  <a:cubicBezTo>
                    <a:pt x="615" y="645"/>
                    <a:pt x="483" y="634"/>
                    <a:pt x="349" y="638"/>
                  </a:cubicBezTo>
                  <a:lnTo>
                    <a:pt x="349" y="638"/>
                  </a:lnTo>
                  <a:cubicBezTo>
                    <a:pt x="348" y="638"/>
                    <a:pt x="348" y="638"/>
                    <a:pt x="347" y="639"/>
                  </a:cubicBezTo>
                  <a:lnTo>
                    <a:pt x="347" y="639"/>
                  </a:lnTo>
                  <a:cubicBezTo>
                    <a:pt x="304" y="598"/>
                    <a:pt x="264" y="555"/>
                    <a:pt x="229" y="508"/>
                  </a:cubicBezTo>
                  <a:lnTo>
                    <a:pt x="229" y="508"/>
                  </a:lnTo>
                  <a:cubicBezTo>
                    <a:pt x="372" y="522"/>
                    <a:pt x="513" y="553"/>
                    <a:pt x="650" y="600"/>
                  </a:cubicBezTo>
                  <a:lnTo>
                    <a:pt x="451" y="419"/>
                  </a:lnTo>
                  <a:lnTo>
                    <a:pt x="451" y="419"/>
                  </a:lnTo>
                  <a:cubicBezTo>
                    <a:pt x="502" y="463"/>
                    <a:pt x="553" y="507"/>
                    <a:pt x="604" y="552"/>
                  </a:cubicBezTo>
                  <a:lnTo>
                    <a:pt x="604" y="552"/>
                  </a:lnTo>
                  <a:cubicBezTo>
                    <a:pt x="475" y="511"/>
                    <a:pt x="342" y="484"/>
                    <a:pt x="206" y="473"/>
                  </a:cubicBezTo>
                  <a:lnTo>
                    <a:pt x="206" y="473"/>
                  </a:lnTo>
                  <a:cubicBezTo>
                    <a:pt x="205" y="473"/>
                    <a:pt x="204" y="473"/>
                    <a:pt x="204" y="473"/>
                  </a:cubicBezTo>
                  <a:lnTo>
                    <a:pt x="204" y="473"/>
                  </a:lnTo>
                  <a:cubicBezTo>
                    <a:pt x="179" y="438"/>
                    <a:pt x="157" y="401"/>
                    <a:pt x="137" y="362"/>
                  </a:cubicBezTo>
                  <a:lnTo>
                    <a:pt x="137" y="362"/>
                  </a:lnTo>
                  <a:cubicBezTo>
                    <a:pt x="243" y="375"/>
                    <a:pt x="348" y="393"/>
                    <a:pt x="451" y="419"/>
                  </a:cubicBezTo>
                  <a:lnTo>
                    <a:pt x="650" y="600"/>
                  </a:lnTo>
                  <a:close/>
                  <a:moveTo>
                    <a:pt x="700" y="284"/>
                  </a:moveTo>
                  <a:lnTo>
                    <a:pt x="700" y="284"/>
                  </a:lnTo>
                  <a:cubicBezTo>
                    <a:pt x="699" y="287"/>
                    <a:pt x="699" y="290"/>
                    <a:pt x="699" y="294"/>
                  </a:cubicBezTo>
                  <a:lnTo>
                    <a:pt x="699" y="294"/>
                  </a:lnTo>
                  <a:cubicBezTo>
                    <a:pt x="727" y="416"/>
                    <a:pt x="755" y="538"/>
                    <a:pt x="783" y="660"/>
                  </a:cubicBezTo>
                  <a:lnTo>
                    <a:pt x="783" y="660"/>
                  </a:lnTo>
                  <a:cubicBezTo>
                    <a:pt x="746" y="630"/>
                    <a:pt x="710" y="598"/>
                    <a:pt x="673" y="568"/>
                  </a:cubicBezTo>
                  <a:lnTo>
                    <a:pt x="673" y="568"/>
                  </a:lnTo>
                  <a:cubicBezTo>
                    <a:pt x="644" y="451"/>
                    <a:pt x="614" y="333"/>
                    <a:pt x="584" y="217"/>
                  </a:cubicBezTo>
                  <a:lnTo>
                    <a:pt x="584" y="217"/>
                  </a:lnTo>
                  <a:cubicBezTo>
                    <a:pt x="623" y="237"/>
                    <a:pt x="662" y="260"/>
                    <a:pt x="700" y="284"/>
                  </a:cubicBezTo>
                  <a:close/>
                  <a:moveTo>
                    <a:pt x="556" y="203"/>
                  </a:moveTo>
                  <a:lnTo>
                    <a:pt x="556" y="203"/>
                  </a:lnTo>
                  <a:cubicBezTo>
                    <a:pt x="552" y="206"/>
                    <a:pt x="549" y="212"/>
                    <a:pt x="551" y="218"/>
                  </a:cubicBezTo>
                  <a:lnTo>
                    <a:pt x="551" y="218"/>
                  </a:lnTo>
                  <a:cubicBezTo>
                    <a:pt x="578" y="322"/>
                    <a:pt x="604" y="426"/>
                    <a:pt x="630" y="531"/>
                  </a:cubicBezTo>
                  <a:lnTo>
                    <a:pt x="630" y="531"/>
                  </a:lnTo>
                  <a:cubicBezTo>
                    <a:pt x="583" y="490"/>
                    <a:pt x="537" y="450"/>
                    <a:pt x="490" y="409"/>
                  </a:cubicBezTo>
                  <a:lnTo>
                    <a:pt x="490" y="409"/>
                  </a:lnTo>
                  <a:lnTo>
                    <a:pt x="490" y="409"/>
                  </a:lnTo>
                  <a:lnTo>
                    <a:pt x="490" y="409"/>
                  </a:lnTo>
                  <a:cubicBezTo>
                    <a:pt x="468" y="321"/>
                    <a:pt x="446" y="232"/>
                    <a:pt x="424" y="143"/>
                  </a:cubicBezTo>
                  <a:lnTo>
                    <a:pt x="424" y="143"/>
                  </a:lnTo>
                  <a:cubicBezTo>
                    <a:pt x="469" y="161"/>
                    <a:pt x="513" y="181"/>
                    <a:pt x="556" y="203"/>
                  </a:cubicBezTo>
                  <a:close/>
                  <a:moveTo>
                    <a:pt x="388" y="130"/>
                  </a:moveTo>
                  <a:lnTo>
                    <a:pt x="388" y="130"/>
                  </a:lnTo>
                  <a:cubicBezTo>
                    <a:pt x="388" y="133"/>
                    <a:pt x="388" y="135"/>
                    <a:pt x="388" y="138"/>
                  </a:cubicBezTo>
                  <a:lnTo>
                    <a:pt x="388" y="138"/>
                  </a:lnTo>
                  <a:cubicBezTo>
                    <a:pt x="408" y="216"/>
                    <a:pt x="428" y="294"/>
                    <a:pt x="448" y="372"/>
                  </a:cubicBezTo>
                  <a:lnTo>
                    <a:pt x="448" y="372"/>
                  </a:lnTo>
                  <a:cubicBezTo>
                    <a:pt x="414" y="343"/>
                    <a:pt x="380" y="314"/>
                    <a:pt x="346" y="284"/>
                  </a:cubicBezTo>
                  <a:lnTo>
                    <a:pt x="346" y="284"/>
                  </a:lnTo>
                  <a:cubicBezTo>
                    <a:pt x="313" y="226"/>
                    <a:pt x="295" y="165"/>
                    <a:pt x="289" y="99"/>
                  </a:cubicBezTo>
                  <a:lnTo>
                    <a:pt x="289" y="99"/>
                  </a:lnTo>
                  <a:cubicBezTo>
                    <a:pt x="323" y="108"/>
                    <a:pt x="356" y="119"/>
                    <a:pt x="388" y="130"/>
                  </a:cubicBezTo>
                  <a:close/>
                  <a:moveTo>
                    <a:pt x="256" y="89"/>
                  </a:moveTo>
                  <a:lnTo>
                    <a:pt x="256" y="89"/>
                  </a:lnTo>
                  <a:cubicBezTo>
                    <a:pt x="259" y="138"/>
                    <a:pt x="269" y="186"/>
                    <a:pt x="285" y="230"/>
                  </a:cubicBezTo>
                  <a:lnTo>
                    <a:pt x="285" y="230"/>
                  </a:lnTo>
                  <a:cubicBezTo>
                    <a:pt x="266" y="214"/>
                    <a:pt x="247" y="196"/>
                    <a:pt x="227" y="180"/>
                  </a:cubicBezTo>
                  <a:lnTo>
                    <a:pt x="227" y="180"/>
                  </a:lnTo>
                  <a:cubicBezTo>
                    <a:pt x="217" y="145"/>
                    <a:pt x="206" y="110"/>
                    <a:pt x="195" y="75"/>
                  </a:cubicBezTo>
                  <a:lnTo>
                    <a:pt x="195" y="75"/>
                  </a:lnTo>
                  <a:cubicBezTo>
                    <a:pt x="216" y="79"/>
                    <a:pt x="236" y="85"/>
                    <a:pt x="256" y="89"/>
                  </a:cubicBezTo>
                  <a:close/>
                  <a:moveTo>
                    <a:pt x="70" y="171"/>
                  </a:moveTo>
                  <a:lnTo>
                    <a:pt x="70" y="171"/>
                  </a:lnTo>
                  <a:cubicBezTo>
                    <a:pt x="105" y="167"/>
                    <a:pt x="141" y="168"/>
                    <a:pt x="175" y="177"/>
                  </a:cubicBezTo>
                  <a:lnTo>
                    <a:pt x="175" y="177"/>
                  </a:lnTo>
                  <a:cubicBezTo>
                    <a:pt x="199" y="197"/>
                    <a:pt x="222" y="218"/>
                    <a:pt x="245" y="238"/>
                  </a:cubicBezTo>
                  <a:lnTo>
                    <a:pt x="245" y="238"/>
                  </a:lnTo>
                  <a:cubicBezTo>
                    <a:pt x="192" y="220"/>
                    <a:pt x="136" y="211"/>
                    <a:pt x="79" y="211"/>
                  </a:cubicBezTo>
                  <a:lnTo>
                    <a:pt x="79" y="211"/>
                  </a:lnTo>
                  <a:cubicBezTo>
                    <a:pt x="76" y="198"/>
                    <a:pt x="73" y="184"/>
                    <a:pt x="70" y="171"/>
                  </a:cubicBezTo>
                  <a:close/>
                  <a:moveTo>
                    <a:pt x="89" y="244"/>
                  </a:moveTo>
                  <a:lnTo>
                    <a:pt x="89" y="244"/>
                  </a:lnTo>
                  <a:cubicBezTo>
                    <a:pt x="169" y="246"/>
                    <a:pt x="246" y="267"/>
                    <a:pt x="317" y="305"/>
                  </a:cubicBezTo>
                  <a:lnTo>
                    <a:pt x="317" y="305"/>
                  </a:lnTo>
                  <a:cubicBezTo>
                    <a:pt x="318" y="307"/>
                    <a:pt x="320" y="307"/>
                    <a:pt x="321" y="307"/>
                  </a:cubicBezTo>
                  <a:lnTo>
                    <a:pt x="321" y="307"/>
                  </a:lnTo>
                  <a:cubicBezTo>
                    <a:pt x="322" y="308"/>
                    <a:pt x="323" y="309"/>
                    <a:pt x="323" y="310"/>
                  </a:cubicBezTo>
                  <a:lnTo>
                    <a:pt x="323" y="310"/>
                  </a:lnTo>
                  <a:cubicBezTo>
                    <a:pt x="326" y="315"/>
                    <a:pt x="330" y="317"/>
                    <a:pt x="334" y="317"/>
                  </a:cubicBezTo>
                  <a:lnTo>
                    <a:pt x="334" y="317"/>
                  </a:lnTo>
                  <a:cubicBezTo>
                    <a:pt x="356" y="336"/>
                    <a:pt x="377" y="355"/>
                    <a:pt x="399" y="373"/>
                  </a:cubicBezTo>
                  <a:lnTo>
                    <a:pt x="399" y="373"/>
                  </a:lnTo>
                  <a:cubicBezTo>
                    <a:pt x="307" y="353"/>
                    <a:pt x="215" y="338"/>
                    <a:pt x="122" y="328"/>
                  </a:cubicBezTo>
                  <a:lnTo>
                    <a:pt x="122" y="328"/>
                  </a:lnTo>
                  <a:cubicBezTo>
                    <a:pt x="109" y="301"/>
                    <a:pt x="99" y="272"/>
                    <a:pt x="89" y="244"/>
                  </a:cubicBezTo>
                  <a:close/>
                  <a:moveTo>
                    <a:pt x="825" y="923"/>
                  </a:moveTo>
                  <a:lnTo>
                    <a:pt x="825" y="923"/>
                  </a:lnTo>
                  <a:cubicBezTo>
                    <a:pt x="823" y="923"/>
                    <a:pt x="821" y="923"/>
                    <a:pt x="818" y="924"/>
                  </a:cubicBezTo>
                  <a:lnTo>
                    <a:pt x="818" y="924"/>
                  </a:lnTo>
                  <a:cubicBezTo>
                    <a:pt x="788" y="912"/>
                    <a:pt x="759" y="899"/>
                    <a:pt x="730" y="886"/>
                  </a:cubicBezTo>
                  <a:lnTo>
                    <a:pt x="730" y="886"/>
                  </a:lnTo>
                  <a:cubicBezTo>
                    <a:pt x="832" y="886"/>
                    <a:pt x="934" y="896"/>
                    <a:pt x="1035" y="915"/>
                  </a:cubicBezTo>
                  <a:lnTo>
                    <a:pt x="1035" y="915"/>
                  </a:lnTo>
                  <a:cubicBezTo>
                    <a:pt x="1040" y="920"/>
                    <a:pt x="1046" y="924"/>
                    <a:pt x="1051" y="928"/>
                  </a:cubicBezTo>
                  <a:lnTo>
                    <a:pt x="1051" y="928"/>
                  </a:lnTo>
                  <a:lnTo>
                    <a:pt x="1051" y="929"/>
                  </a:lnTo>
                  <a:lnTo>
                    <a:pt x="1051" y="929"/>
                  </a:lnTo>
                  <a:cubicBezTo>
                    <a:pt x="1053" y="937"/>
                    <a:pt x="1059" y="940"/>
                    <a:pt x="1065" y="940"/>
                  </a:cubicBezTo>
                  <a:lnTo>
                    <a:pt x="1065" y="940"/>
                  </a:lnTo>
                  <a:cubicBezTo>
                    <a:pt x="1069" y="944"/>
                    <a:pt x="1073" y="947"/>
                    <a:pt x="1078" y="951"/>
                  </a:cubicBezTo>
                  <a:lnTo>
                    <a:pt x="1078" y="951"/>
                  </a:lnTo>
                  <a:cubicBezTo>
                    <a:pt x="993" y="941"/>
                    <a:pt x="909" y="933"/>
                    <a:pt x="825" y="923"/>
                  </a:cubicBezTo>
                  <a:close/>
                  <a:moveTo>
                    <a:pt x="1204" y="1012"/>
                  </a:moveTo>
                  <a:lnTo>
                    <a:pt x="1204" y="1012"/>
                  </a:lnTo>
                  <a:cubicBezTo>
                    <a:pt x="1193" y="1004"/>
                    <a:pt x="1182" y="995"/>
                    <a:pt x="1171" y="986"/>
                  </a:cubicBezTo>
                  <a:lnTo>
                    <a:pt x="1171" y="986"/>
                  </a:lnTo>
                  <a:cubicBezTo>
                    <a:pt x="1171" y="983"/>
                    <a:pt x="1170" y="979"/>
                    <a:pt x="1169" y="976"/>
                  </a:cubicBezTo>
                  <a:lnTo>
                    <a:pt x="1169" y="976"/>
                  </a:lnTo>
                  <a:cubicBezTo>
                    <a:pt x="1169" y="972"/>
                    <a:pt x="1169" y="968"/>
                    <a:pt x="1168" y="966"/>
                  </a:cubicBezTo>
                  <a:lnTo>
                    <a:pt x="1168" y="966"/>
                  </a:lnTo>
                  <a:cubicBezTo>
                    <a:pt x="1164" y="941"/>
                    <a:pt x="1159" y="917"/>
                    <a:pt x="1156" y="893"/>
                  </a:cubicBezTo>
                  <a:lnTo>
                    <a:pt x="1156" y="893"/>
                  </a:lnTo>
                  <a:cubicBezTo>
                    <a:pt x="1170" y="933"/>
                    <a:pt x="1186" y="974"/>
                    <a:pt x="1204" y="1012"/>
                  </a:cubicBezTo>
                  <a:close/>
                  <a:moveTo>
                    <a:pt x="1179" y="1036"/>
                  </a:moveTo>
                  <a:lnTo>
                    <a:pt x="1179" y="1036"/>
                  </a:lnTo>
                  <a:cubicBezTo>
                    <a:pt x="1100" y="1017"/>
                    <a:pt x="1020" y="995"/>
                    <a:pt x="940" y="968"/>
                  </a:cubicBezTo>
                  <a:lnTo>
                    <a:pt x="940" y="968"/>
                  </a:lnTo>
                  <a:cubicBezTo>
                    <a:pt x="1001" y="975"/>
                    <a:pt x="1062" y="981"/>
                    <a:pt x="1123" y="988"/>
                  </a:cubicBezTo>
                  <a:lnTo>
                    <a:pt x="1123" y="988"/>
                  </a:lnTo>
                  <a:cubicBezTo>
                    <a:pt x="1142" y="1004"/>
                    <a:pt x="1161" y="1019"/>
                    <a:pt x="1179" y="1036"/>
                  </a:cubicBezTo>
                  <a:close/>
                  <a:moveTo>
                    <a:pt x="825" y="312"/>
                  </a:moveTo>
                  <a:lnTo>
                    <a:pt x="825" y="312"/>
                  </a:lnTo>
                  <a:cubicBezTo>
                    <a:pt x="603" y="137"/>
                    <a:pt x="329" y="34"/>
                    <a:pt x="50" y="2"/>
                  </a:cubicBezTo>
                  <a:lnTo>
                    <a:pt x="50" y="2"/>
                  </a:lnTo>
                  <a:cubicBezTo>
                    <a:pt x="33" y="0"/>
                    <a:pt x="23" y="13"/>
                    <a:pt x="21" y="26"/>
                  </a:cubicBezTo>
                  <a:lnTo>
                    <a:pt x="21" y="26"/>
                  </a:lnTo>
                  <a:cubicBezTo>
                    <a:pt x="10" y="27"/>
                    <a:pt x="0" y="36"/>
                    <a:pt x="1" y="51"/>
                  </a:cubicBezTo>
                  <a:lnTo>
                    <a:pt x="1" y="51"/>
                  </a:lnTo>
                  <a:cubicBezTo>
                    <a:pt x="60" y="689"/>
                    <a:pt x="687" y="987"/>
                    <a:pt x="1244" y="1099"/>
                  </a:cubicBezTo>
                  <a:lnTo>
                    <a:pt x="1244" y="1099"/>
                  </a:lnTo>
                  <a:cubicBezTo>
                    <a:pt x="1245" y="1099"/>
                    <a:pt x="1248" y="1099"/>
                    <a:pt x="1249" y="1099"/>
                  </a:cubicBezTo>
                  <a:lnTo>
                    <a:pt x="1249" y="1099"/>
                  </a:lnTo>
                  <a:cubicBezTo>
                    <a:pt x="1251" y="1102"/>
                    <a:pt x="1252" y="1104"/>
                    <a:pt x="1254" y="1106"/>
                  </a:cubicBezTo>
                  <a:lnTo>
                    <a:pt x="1254" y="1106"/>
                  </a:lnTo>
                  <a:cubicBezTo>
                    <a:pt x="1260" y="1116"/>
                    <a:pt x="1269" y="1118"/>
                    <a:pt x="1278" y="1117"/>
                  </a:cubicBezTo>
                  <a:lnTo>
                    <a:pt x="1278" y="1117"/>
                  </a:lnTo>
                  <a:cubicBezTo>
                    <a:pt x="1278" y="1117"/>
                    <a:pt x="1279" y="1118"/>
                    <a:pt x="1280" y="1118"/>
                  </a:cubicBezTo>
                  <a:lnTo>
                    <a:pt x="1280" y="1118"/>
                  </a:lnTo>
                  <a:cubicBezTo>
                    <a:pt x="1297" y="1132"/>
                    <a:pt x="1318" y="1107"/>
                    <a:pt x="1301" y="1094"/>
                  </a:cubicBezTo>
                  <a:lnTo>
                    <a:pt x="1301" y="1094"/>
                  </a:lnTo>
                  <a:cubicBezTo>
                    <a:pt x="1300" y="1092"/>
                    <a:pt x="1299" y="1092"/>
                    <a:pt x="1298" y="1091"/>
                  </a:cubicBezTo>
                  <a:lnTo>
                    <a:pt x="1298" y="1091"/>
                  </a:lnTo>
                  <a:cubicBezTo>
                    <a:pt x="1298" y="1087"/>
                    <a:pt x="1297" y="1083"/>
                    <a:pt x="1294" y="1079"/>
                  </a:cubicBezTo>
                  <a:lnTo>
                    <a:pt x="1294" y="1079"/>
                  </a:lnTo>
                  <a:cubicBezTo>
                    <a:pt x="1209" y="944"/>
                    <a:pt x="1176" y="787"/>
                    <a:pt x="1110" y="643"/>
                  </a:cubicBezTo>
                  <a:lnTo>
                    <a:pt x="1110" y="643"/>
                  </a:lnTo>
                  <a:cubicBezTo>
                    <a:pt x="1049" y="507"/>
                    <a:pt x="939" y="403"/>
                    <a:pt x="825" y="312"/>
                  </a:cubicBezTo>
                  <a:close/>
                </a:path>
              </a:pathLst>
            </a:custGeom>
            <a:solidFill>
              <a:schemeClr val="accent6"/>
            </a:solidFill>
            <a:ln>
              <a:noFill/>
            </a:ln>
            <a:effectLst/>
          </p:spPr>
          <p:txBody>
            <a:bodyPr wrap="none" anchor="ctr"/>
            <a:lstStyle/>
            <a:p>
              <a:endParaRPr lang="es-ES_tradnl" sz="919"/>
            </a:p>
          </p:txBody>
        </p:sp>
        <p:sp>
          <p:nvSpPr>
            <p:cNvPr id="20" name="Freeform 20">
              <a:extLst>
                <a:ext uri="{FF2B5EF4-FFF2-40B4-BE49-F238E27FC236}">
                  <a16:creationId xmlns:a16="http://schemas.microsoft.com/office/drawing/2014/main" id="{367F341C-5CEE-FE4A-ACEC-C78E8C8AC557}"/>
                </a:ext>
              </a:extLst>
            </p:cNvPr>
            <p:cNvSpPr>
              <a:spLocks noChangeArrowheads="1"/>
            </p:cNvSpPr>
            <p:nvPr/>
          </p:nvSpPr>
          <p:spPr bwMode="auto">
            <a:xfrm rot="759599">
              <a:off x="5420332" y="5521934"/>
              <a:ext cx="547061" cy="627324"/>
            </a:xfrm>
            <a:custGeom>
              <a:avLst/>
              <a:gdLst>
                <a:gd name="T0" fmla="*/ 369 w 1141"/>
                <a:gd name="T1" fmla="*/ 1103 h 1311"/>
                <a:gd name="T2" fmla="*/ 178 w 1141"/>
                <a:gd name="T3" fmla="*/ 1127 h 1311"/>
                <a:gd name="T4" fmla="*/ 223 w 1141"/>
                <a:gd name="T5" fmla="*/ 1073 h 1311"/>
                <a:gd name="T6" fmla="*/ 621 w 1141"/>
                <a:gd name="T7" fmla="*/ 962 h 1311"/>
                <a:gd name="T8" fmla="*/ 1003 w 1141"/>
                <a:gd name="T9" fmla="*/ 129 h 1311"/>
                <a:gd name="T10" fmla="*/ 1072 w 1141"/>
                <a:gd name="T11" fmla="*/ 52 h 1311"/>
                <a:gd name="T12" fmla="*/ 1001 w 1141"/>
                <a:gd name="T13" fmla="*/ 180 h 1311"/>
                <a:gd name="T14" fmla="*/ 747 w 1141"/>
                <a:gd name="T15" fmla="*/ 838 h 1311"/>
                <a:gd name="T16" fmla="*/ 580 w 1141"/>
                <a:gd name="T17" fmla="*/ 871 h 1311"/>
                <a:gd name="T18" fmla="*/ 439 w 1141"/>
                <a:gd name="T19" fmla="*/ 819 h 1311"/>
                <a:gd name="T20" fmla="*/ 826 w 1141"/>
                <a:gd name="T21" fmla="*/ 734 h 1311"/>
                <a:gd name="T22" fmla="*/ 747 w 1141"/>
                <a:gd name="T23" fmla="*/ 838 h 1311"/>
                <a:gd name="T24" fmla="*/ 329 w 1141"/>
                <a:gd name="T25" fmla="*/ 947 h 1311"/>
                <a:gd name="T26" fmla="*/ 619 w 1141"/>
                <a:gd name="T27" fmla="*/ 895 h 1311"/>
                <a:gd name="T28" fmla="*/ 681 w 1141"/>
                <a:gd name="T29" fmla="*/ 907 h 1311"/>
                <a:gd name="T30" fmla="*/ 260 w 1141"/>
                <a:gd name="T31" fmla="*/ 978 h 1311"/>
                <a:gd name="T32" fmla="*/ 280 w 1141"/>
                <a:gd name="T33" fmla="*/ 661 h 1311"/>
                <a:gd name="T34" fmla="*/ 314 w 1141"/>
                <a:gd name="T35" fmla="*/ 915 h 1311"/>
                <a:gd name="T36" fmla="*/ 419 w 1141"/>
                <a:gd name="T37" fmla="*/ 793 h 1311"/>
                <a:gd name="T38" fmla="*/ 388 w 1141"/>
                <a:gd name="T39" fmla="*/ 480 h 1311"/>
                <a:gd name="T40" fmla="*/ 536 w 1141"/>
                <a:gd name="T41" fmla="*/ 646 h 1311"/>
                <a:gd name="T42" fmla="*/ 464 w 1141"/>
                <a:gd name="T43" fmla="*/ 741 h 1311"/>
                <a:gd name="T44" fmla="*/ 499 w 1141"/>
                <a:gd name="T45" fmla="*/ 343 h 1311"/>
                <a:gd name="T46" fmla="*/ 536 w 1141"/>
                <a:gd name="T47" fmla="*/ 646 h 1311"/>
                <a:gd name="T48" fmla="*/ 585 w 1141"/>
                <a:gd name="T49" fmla="*/ 601 h 1311"/>
                <a:gd name="T50" fmla="*/ 666 w 1141"/>
                <a:gd name="T51" fmla="*/ 200 h 1311"/>
                <a:gd name="T52" fmla="*/ 851 w 1141"/>
                <a:gd name="T53" fmla="*/ 698 h 1311"/>
                <a:gd name="T54" fmla="*/ 475 w 1141"/>
                <a:gd name="T55" fmla="*/ 778 h 1311"/>
                <a:gd name="T56" fmla="*/ 919 w 1141"/>
                <a:gd name="T57" fmla="*/ 583 h 1311"/>
                <a:gd name="T58" fmla="*/ 934 w 1141"/>
                <a:gd name="T59" fmla="*/ 555 h 1311"/>
                <a:gd name="T60" fmla="*/ 605 w 1141"/>
                <a:gd name="T61" fmla="*/ 627 h 1311"/>
                <a:gd name="T62" fmla="*/ 728 w 1141"/>
                <a:gd name="T63" fmla="*/ 488 h 1311"/>
                <a:gd name="T64" fmla="*/ 1007 w 1141"/>
                <a:gd name="T65" fmla="*/ 388 h 1311"/>
                <a:gd name="T66" fmla="*/ 765 w 1141"/>
                <a:gd name="T67" fmla="*/ 445 h 1311"/>
                <a:gd name="T68" fmla="*/ 1040 w 1141"/>
                <a:gd name="T69" fmla="*/ 288 h 1311"/>
                <a:gd name="T70" fmla="*/ 1049 w 1141"/>
                <a:gd name="T71" fmla="*/ 256 h 1311"/>
                <a:gd name="T72" fmla="*/ 959 w 1141"/>
                <a:gd name="T73" fmla="*/ 226 h 1311"/>
                <a:gd name="T74" fmla="*/ 969 w 1141"/>
                <a:gd name="T75" fmla="*/ 69 h 1311"/>
                <a:gd name="T76" fmla="*/ 900 w 1141"/>
                <a:gd name="T77" fmla="*/ 243 h 1311"/>
                <a:gd name="T78" fmla="*/ 969 w 1141"/>
                <a:gd name="T79" fmla="*/ 69 h 1311"/>
                <a:gd name="T80" fmla="*/ 832 w 1141"/>
                <a:gd name="T81" fmla="*/ 315 h 1311"/>
                <a:gd name="T82" fmla="*/ 828 w 1141"/>
                <a:gd name="T83" fmla="*/ 321 h 1311"/>
                <a:gd name="T84" fmla="*/ 764 w 1141"/>
                <a:gd name="T85" fmla="*/ 397 h 1311"/>
                <a:gd name="T86" fmla="*/ 211 w 1141"/>
                <a:gd name="T87" fmla="*/ 819 h 1311"/>
                <a:gd name="T88" fmla="*/ 249 w 1141"/>
                <a:gd name="T89" fmla="*/ 723 h 1311"/>
                <a:gd name="T90" fmla="*/ 205 w 1141"/>
                <a:gd name="T91" fmla="*/ 1045 h 1311"/>
                <a:gd name="T92" fmla="*/ 193 w 1141"/>
                <a:gd name="T93" fmla="*/ 1058 h 1311"/>
                <a:gd name="T94" fmla="*/ 211 w 1141"/>
                <a:gd name="T95" fmla="*/ 819 h 1311"/>
                <a:gd name="T96" fmla="*/ 146 w 1141"/>
                <a:gd name="T97" fmla="*/ 1164 h 1311"/>
                <a:gd name="T98" fmla="*/ 166 w 1141"/>
                <a:gd name="T99" fmla="*/ 1161 h 1311"/>
                <a:gd name="T100" fmla="*/ 119 w 1141"/>
                <a:gd name="T101" fmla="*/ 1197 h 1311"/>
                <a:gd name="T102" fmla="*/ 165 w 1141"/>
                <a:gd name="T103" fmla="*/ 933 h 1311"/>
                <a:gd name="T104" fmla="*/ 822 w 1141"/>
                <a:gd name="T105" fmla="*/ 822 h 1311"/>
                <a:gd name="T106" fmla="*/ 1114 w 1141"/>
                <a:gd name="T107" fmla="*/ 21 h 1311"/>
                <a:gd name="T108" fmla="*/ 33 w 1141"/>
                <a:gd name="T109" fmla="*/ 1236 h 1311"/>
                <a:gd name="T110" fmla="*/ 25 w 1141"/>
                <a:gd name="T111" fmla="*/ 1246 h 1311"/>
                <a:gd name="T112" fmla="*/ 13 w 1141"/>
                <a:gd name="T113" fmla="*/ 1272 h 1311"/>
                <a:gd name="T114" fmla="*/ 41 w 1141"/>
                <a:gd name="T115" fmla="*/ 1290 h 1311"/>
                <a:gd name="T116" fmla="*/ 490 w 1141"/>
                <a:gd name="T117" fmla="*/ 1106 h 1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1" h="1311">
                  <a:moveTo>
                    <a:pt x="407" y="1088"/>
                  </a:moveTo>
                  <a:lnTo>
                    <a:pt x="407" y="1088"/>
                  </a:lnTo>
                  <a:cubicBezTo>
                    <a:pt x="394" y="1094"/>
                    <a:pt x="381" y="1098"/>
                    <a:pt x="369" y="1103"/>
                  </a:cubicBezTo>
                  <a:lnTo>
                    <a:pt x="369" y="1103"/>
                  </a:lnTo>
                  <a:cubicBezTo>
                    <a:pt x="366" y="1100"/>
                    <a:pt x="362" y="1097"/>
                    <a:pt x="356" y="1098"/>
                  </a:cubicBezTo>
                  <a:lnTo>
                    <a:pt x="356" y="1098"/>
                  </a:lnTo>
                  <a:cubicBezTo>
                    <a:pt x="297" y="1108"/>
                    <a:pt x="237" y="1117"/>
                    <a:pt x="178" y="1127"/>
                  </a:cubicBezTo>
                  <a:lnTo>
                    <a:pt x="178" y="1127"/>
                  </a:lnTo>
                  <a:cubicBezTo>
                    <a:pt x="193" y="1109"/>
                    <a:pt x="207" y="1091"/>
                    <a:pt x="223" y="1074"/>
                  </a:cubicBezTo>
                  <a:lnTo>
                    <a:pt x="223" y="1074"/>
                  </a:lnTo>
                  <a:lnTo>
                    <a:pt x="223" y="1073"/>
                  </a:lnTo>
                  <a:lnTo>
                    <a:pt x="223" y="1073"/>
                  </a:lnTo>
                  <a:cubicBezTo>
                    <a:pt x="230" y="1076"/>
                    <a:pt x="237" y="1075"/>
                    <a:pt x="242" y="1069"/>
                  </a:cubicBezTo>
                  <a:lnTo>
                    <a:pt x="242" y="1069"/>
                  </a:lnTo>
                  <a:cubicBezTo>
                    <a:pt x="369" y="1038"/>
                    <a:pt x="496" y="1002"/>
                    <a:pt x="621" y="962"/>
                  </a:cubicBezTo>
                  <a:lnTo>
                    <a:pt x="621" y="962"/>
                  </a:lnTo>
                  <a:cubicBezTo>
                    <a:pt x="557" y="1013"/>
                    <a:pt x="487" y="1056"/>
                    <a:pt x="407" y="1088"/>
                  </a:cubicBezTo>
                  <a:close/>
                  <a:moveTo>
                    <a:pt x="1072" y="52"/>
                  </a:moveTo>
                  <a:lnTo>
                    <a:pt x="1072" y="52"/>
                  </a:lnTo>
                  <a:cubicBezTo>
                    <a:pt x="1048" y="78"/>
                    <a:pt x="1026" y="104"/>
                    <a:pt x="1003" y="129"/>
                  </a:cubicBezTo>
                  <a:lnTo>
                    <a:pt x="1003" y="129"/>
                  </a:lnTo>
                  <a:cubicBezTo>
                    <a:pt x="1004" y="107"/>
                    <a:pt x="1003" y="85"/>
                    <a:pt x="1000" y="62"/>
                  </a:cubicBezTo>
                  <a:lnTo>
                    <a:pt x="1000" y="62"/>
                  </a:lnTo>
                  <a:cubicBezTo>
                    <a:pt x="1024" y="58"/>
                    <a:pt x="1047" y="55"/>
                    <a:pt x="1072" y="52"/>
                  </a:cubicBezTo>
                  <a:close/>
                  <a:moveTo>
                    <a:pt x="1072" y="159"/>
                  </a:moveTo>
                  <a:lnTo>
                    <a:pt x="1072" y="159"/>
                  </a:lnTo>
                  <a:cubicBezTo>
                    <a:pt x="1048" y="166"/>
                    <a:pt x="1024" y="173"/>
                    <a:pt x="1001" y="180"/>
                  </a:cubicBezTo>
                  <a:lnTo>
                    <a:pt x="1001" y="180"/>
                  </a:lnTo>
                  <a:cubicBezTo>
                    <a:pt x="1028" y="149"/>
                    <a:pt x="1056" y="118"/>
                    <a:pt x="1084" y="87"/>
                  </a:cubicBezTo>
                  <a:lnTo>
                    <a:pt x="1084" y="87"/>
                  </a:lnTo>
                  <a:cubicBezTo>
                    <a:pt x="1080" y="111"/>
                    <a:pt x="1076" y="135"/>
                    <a:pt x="1072" y="159"/>
                  </a:cubicBezTo>
                  <a:close/>
                  <a:moveTo>
                    <a:pt x="747" y="838"/>
                  </a:moveTo>
                  <a:lnTo>
                    <a:pt x="747" y="838"/>
                  </a:lnTo>
                  <a:cubicBezTo>
                    <a:pt x="745" y="838"/>
                    <a:pt x="743" y="836"/>
                    <a:pt x="741" y="836"/>
                  </a:cubicBezTo>
                  <a:lnTo>
                    <a:pt x="741" y="836"/>
                  </a:lnTo>
                  <a:cubicBezTo>
                    <a:pt x="694" y="828"/>
                    <a:pt x="626" y="860"/>
                    <a:pt x="580" y="871"/>
                  </a:cubicBezTo>
                  <a:lnTo>
                    <a:pt x="580" y="871"/>
                  </a:lnTo>
                  <a:cubicBezTo>
                    <a:pt x="508" y="886"/>
                    <a:pt x="435" y="899"/>
                    <a:pt x="361" y="910"/>
                  </a:cubicBezTo>
                  <a:lnTo>
                    <a:pt x="361" y="910"/>
                  </a:lnTo>
                  <a:cubicBezTo>
                    <a:pt x="387" y="879"/>
                    <a:pt x="414" y="849"/>
                    <a:pt x="439" y="819"/>
                  </a:cubicBezTo>
                  <a:lnTo>
                    <a:pt x="439" y="819"/>
                  </a:lnTo>
                  <a:cubicBezTo>
                    <a:pt x="568" y="791"/>
                    <a:pt x="697" y="763"/>
                    <a:pt x="826" y="734"/>
                  </a:cubicBezTo>
                  <a:lnTo>
                    <a:pt x="826" y="734"/>
                  </a:lnTo>
                  <a:lnTo>
                    <a:pt x="826" y="734"/>
                  </a:lnTo>
                  <a:lnTo>
                    <a:pt x="826" y="734"/>
                  </a:lnTo>
                  <a:cubicBezTo>
                    <a:pt x="813" y="753"/>
                    <a:pt x="800" y="772"/>
                    <a:pt x="785" y="791"/>
                  </a:cubicBezTo>
                  <a:lnTo>
                    <a:pt x="785" y="791"/>
                  </a:lnTo>
                  <a:cubicBezTo>
                    <a:pt x="772" y="807"/>
                    <a:pt x="760" y="823"/>
                    <a:pt x="747" y="838"/>
                  </a:cubicBezTo>
                  <a:close/>
                  <a:moveTo>
                    <a:pt x="258" y="1032"/>
                  </a:moveTo>
                  <a:lnTo>
                    <a:pt x="258" y="1032"/>
                  </a:lnTo>
                  <a:cubicBezTo>
                    <a:pt x="282" y="1003"/>
                    <a:pt x="306" y="975"/>
                    <a:pt x="329" y="947"/>
                  </a:cubicBezTo>
                  <a:lnTo>
                    <a:pt x="329" y="947"/>
                  </a:lnTo>
                  <a:cubicBezTo>
                    <a:pt x="387" y="939"/>
                    <a:pt x="445" y="931"/>
                    <a:pt x="503" y="919"/>
                  </a:cubicBezTo>
                  <a:lnTo>
                    <a:pt x="503" y="919"/>
                  </a:lnTo>
                  <a:cubicBezTo>
                    <a:pt x="542" y="912"/>
                    <a:pt x="580" y="904"/>
                    <a:pt x="619" y="895"/>
                  </a:cubicBezTo>
                  <a:lnTo>
                    <a:pt x="619" y="895"/>
                  </a:lnTo>
                  <a:cubicBezTo>
                    <a:pt x="645" y="889"/>
                    <a:pt x="689" y="869"/>
                    <a:pt x="720" y="868"/>
                  </a:cubicBezTo>
                  <a:lnTo>
                    <a:pt x="720" y="868"/>
                  </a:lnTo>
                  <a:cubicBezTo>
                    <a:pt x="707" y="881"/>
                    <a:pt x="695" y="894"/>
                    <a:pt x="681" y="907"/>
                  </a:cubicBezTo>
                  <a:lnTo>
                    <a:pt x="681" y="907"/>
                  </a:lnTo>
                  <a:cubicBezTo>
                    <a:pt x="542" y="955"/>
                    <a:pt x="401" y="996"/>
                    <a:pt x="258" y="1032"/>
                  </a:cubicBezTo>
                  <a:close/>
                  <a:moveTo>
                    <a:pt x="314" y="915"/>
                  </a:moveTo>
                  <a:lnTo>
                    <a:pt x="314" y="915"/>
                  </a:lnTo>
                  <a:cubicBezTo>
                    <a:pt x="296" y="936"/>
                    <a:pt x="278" y="957"/>
                    <a:pt x="260" y="978"/>
                  </a:cubicBezTo>
                  <a:lnTo>
                    <a:pt x="260" y="978"/>
                  </a:lnTo>
                  <a:cubicBezTo>
                    <a:pt x="277" y="875"/>
                    <a:pt x="285" y="771"/>
                    <a:pt x="282" y="667"/>
                  </a:cubicBezTo>
                  <a:lnTo>
                    <a:pt x="282" y="667"/>
                  </a:lnTo>
                  <a:cubicBezTo>
                    <a:pt x="282" y="664"/>
                    <a:pt x="281" y="663"/>
                    <a:pt x="280" y="661"/>
                  </a:cubicBezTo>
                  <a:lnTo>
                    <a:pt x="280" y="661"/>
                  </a:lnTo>
                  <a:cubicBezTo>
                    <a:pt x="304" y="613"/>
                    <a:pt x="331" y="567"/>
                    <a:pt x="359" y="523"/>
                  </a:cubicBezTo>
                  <a:lnTo>
                    <a:pt x="359" y="523"/>
                  </a:lnTo>
                  <a:cubicBezTo>
                    <a:pt x="368" y="656"/>
                    <a:pt x="353" y="786"/>
                    <a:pt x="314" y="915"/>
                  </a:cubicBezTo>
                  <a:close/>
                  <a:moveTo>
                    <a:pt x="419" y="790"/>
                  </a:moveTo>
                  <a:lnTo>
                    <a:pt x="419" y="790"/>
                  </a:lnTo>
                  <a:cubicBezTo>
                    <a:pt x="419" y="791"/>
                    <a:pt x="419" y="791"/>
                    <a:pt x="419" y="793"/>
                  </a:cubicBezTo>
                  <a:lnTo>
                    <a:pt x="419" y="793"/>
                  </a:lnTo>
                  <a:cubicBezTo>
                    <a:pt x="401" y="814"/>
                    <a:pt x="382" y="836"/>
                    <a:pt x="364" y="858"/>
                  </a:cubicBezTo>
                  <a:lnTo>
                    <a:pt x="364" y="858"/>
                  </a:lnTo>
                  <a:cubicBezTo>
                    <a:pt x="393" y="734"/>
                    <a:pt x="402" y="608"/>
                    <a:pt x="388" y="480"/>
                  </a:cubicBezTo>
                  <a:lnTo>
                    <a:pt x="388" y="480"/>
                  </a:lnTo>
                  <a:cubicBezTo>
                    <a:pt x="413" y="445"/>
                    <a:pt x="439" y="411"/>
                    <a:pt x="467" y="378"/>
                  </a:cubicBezTo>
                  <a:lnTo>
                    <a:pt x="467" y="378"/>
                  </a:lnTo>
                  <a:cubicBezTo>
                    <a:pt x="468" y="517"/>
                    <a:pt x="452" y="654"/>
                    <a:pt x="419" y="790"/>
                  </a:cubicBezTo>
                  <a:close/>
                  <a:moveTo>
                    <a:pt x="536" y="646"/>
                  </a:moveTo>
                  <a:lnTo>
                    <a:pt x="536" y="646"/>
                  </a:lnTo>
                  <a:cubicBezTo>
                    <a:pt x="531" y="650"/>
                    <a:pt x="530" y="656"/>
                    <a:pt x="532" y="662"/>
                  </a:cubicBezTo>
                  <a:lnTo>
                    <a:pt x="532" y="662"/>
                  </a:lnTo>
                  <a:cubicBezTo>
                    <a:pt x="509" y="688"/>
                    <a:pt x="487" y="715"/>
                    <a:pt x="464" y="741"/>
                  </a:cubicBezTo>
                  <a:lnTo>
                    <a:pt x="464" y="741"/>
                  </a:lnTo>
                  <a:cubicBezTo>
                    <a:pt x="490" y="611"/>
                    <a:pt x="502" y="478"/>
                    <a:pt x="499" y="345"/>
                  </a:cubicBezTo>
                  <a:lnTo>
                    <a:pt x="499" y="345"/>
                  </a:lnTo>
                  <a:cubicBezTo>
                    <a:pt x="499" y="344"/>
                    <a:pt x="499" y="344"/>
                    <a:pt x="499" y="343"/>
                  </a:cubicBezTo>
                  <a:lnTo>
                    <a:pt x="499" y="343"/>
                  </a:lnTo>
                  <a:cubicBezTo>
                    <a:pt x="540" y="300"/>
                    <a:pt x="583" y="260"/>
                    <a:pt x="630" y="225"/>
                  </a:cubicBezTo>
                  <a:lnTo>
                    <a:pt x="630" y="225"/>
                  </a:lnTo>
                  <a:cubicBezTo>
                    <a:pt x="616" y="369"/>
                    <a:pt x="584" y="509"/>
                    <a:pt x="536" y="646"/>
                  </a:cubicBezTo>
                  <a:close/>
                  <a:moveTo>
                    <a:pt x="719" y="449"/>
                  </a:moveTo>
                  <a:lnTo>
                    <a:pt x="719" y="449"/>
                  </a:lnTo>
                  <a:cubicBezTo>
                    <a:pt x="674" y="499"/>
                    <a:pt x="629" y="550"/>
                    <a:pt x="585" y="601"/>
                  </a:cubicBezTo>
                  <a:lnTo>
                    <a:pt x="585" y="601"/>
                  </a:lnTo>
                  <a:cubicBezTo>
                    <a:pt x="626" y="471"/>
                    <a:pt x="653" y="338"/>
                    <a:pt x="666" y="203"/>
                  </a:cubicBezTo>
                  <a:lnTo>
                    <a:pt x="666" y="203"/>
                  </a:lnTo>
                  <a:cubicBezTo>
                    <a:pt x="666" y="202"/>
                    <a:pt x="666" y="201"/>
                    <a:pt x="666" y="200"/>
                  </a:cubicBezTo>
                  <a:lnTo>
                    <a:pt x="666" y="200"/>
                  </a:lnTo>
                  <a:cubicBezTo>
                    <a:pt x="701" y="176"/>
                    <a:pt x="738" y="154"/>
                    <a:pt x="777" y="135"/>
                  </a:cubicBezTo>
                  <a:lnTo>
                    <a:pt x="777" y="135"/>
                  </a:lnTo>
                  <a:cubicBezTo>
                    <a:pt x="764" y="241"/>
                    <a:pt x="744" y="346"/>
                    <a:pt x="719" y="449"/>
                  </a:cubicBezTo>
                  <a:close/>
                  <a:moveTo>
                    <a:pt x="851" y="698"/>
                  </a:moveTo>
                  <a:lnTo>
                    <a:pt x="851" y="698"/>
                  </a:lnTo>
                  <a:cubicBezTo>
                    <a:pt x="848" y="697"/>
                    <a:pt x="845" y="697"/>
                    <a:pt x="842" y="697"/>
                  </a:cubicBezTo>
                  <a:lnTo>
                    <a:pt x="842" y="697"/>
                  </a:lnTo>
                  <a:cubicBezTo>
                    <a:pt x="720" y="724"/>
                    <a:pt x="597" y="751"/>
                    <a:pt x="475" y="778"/>
                  </a:cubicBezTo>
                  <a:lnTo>
                    <a:pt x="475" y="778"/>
                  </a:lnTo>
                  <a:cubicBezTo>
                    <a:pt x="506" y="742"/>
                    <a:pt x="537" y="705"/>
                    <a:pt x="568" y="670"/>
                  </a:cubicBezTo>
                  <a:lnTo>
                    <a:pt x="568" y="670"/>
                  </a:lnTo>
                  <a:cubicBezTo>
                    <a:pt x="685" y="641"/>
                    <a:pt x="802" y="612"/>
                    <a:pt x="919" y="583"/>
                  </a:cubicBezTo>
                  <a:lnTo>
                    <a:pt x="919" y="583"/>
                  </a:lnTo>
                  <a:cubicBezTo>
                    <a:pt x="898" y="622"/>
                    <a:pt x="875" y="660"/>
                    <a:pt x="851" y="698"/>
                  </a:cubicBezTo>
                  <a:close/>
                  <a:moveTo>
                    <a:pt x="934" y="555"/>
                  </a:moveTo>
                  <a:lnTo>
                    <a:pt x="934" y="555"/>
                  </a:lnTo>
                  <a:cubicBezTo>
                    <a:pt x="931" y="550"/>
                    <a:pt x="925" y="548"/>
                    <a:pt x="917" y="550"/>
                  </a:cubicBezTo>
                  <a:lnTo>
                    <a:pt x="917" y="550"/>
                  </a:lnTo>
                  <a:cubicBezTo>
                    <a:pt x="814" y="576"/>
                    <a:pt x="710" y="601"/>
                    <a:pt x="605" y="627"/>
                  </a:cubicBezTo>
                  <a:lnTo>
                    <a:pt x="605" y="627"/>
                  </a:lnTo>
                  <a:cubicBezTo>
                    <a:pt x="646" y="580"/>
                    <a:pt x="687" y="534"/>
                    <a:pt x="727" y="488"/>
                  </a:cubicBezTo>
                  <a:lnTo>
                    <a:pt x="727" y="488"/>
                  </a:lnTo>
                  <a:lnTo>
                    <a:pt x="728" y="488"/>
                  </a:lnTo>
                  <a:lnTo>
                    <a:pt x="728" y="488"/>
                  </a:lnTo>
                  <a:cubicBezTo>
                    <a:pt x="816" y="466"/>
                    <a:pt x="905" y="444"/>
                    <a:pt x="994" y="422"/>
                  </a:cubicBezTo>
                  <a:lnTo>
                    <a:pt x="994" y="422"/>
                  </a:lnTo>
                  <a:cubicBezTo>
                    <a:pt x="976" y="468"/>
                    <a:pt x="956" y="512"/>
                    <a:pt x="934" y="555"/>
                  </a:cubicBezTo>
                  <a:close/>
                  <a:moveTo>
                    <a:pt x="1007" y="388"/>
                  </a:moveTo>
                  <a:lnTo>
                    <a:pt x="1007" y="388"/>
                  </a:lnTo>
                  <a:cubicBezTo>
                    <a:pt x="1005" y="387"/>
                    <a:pt x="1003" y="387"/>
                    <a:pt x="1000" y="388"/>
                  </a:cubicBezTo>
                  <a:lnTo>
                    <a:pt x="1000" y="388"/>
                  </a:lnTo>
                  <a:cubicBezTo>
                    <a:pt x="922" y="407"/>
                    <a:pt x="843" y="426"/>
                    <a:pt x="765" y="445"/>
                  </a:cubicBezTo>
                  <a:lnTo>
                    <a:pt x="765" y="445"/>
                  </a:lnTo>
                  <a:cubicBezTo>
                    <a:pt x="795" y="411"/>
                    <a:pt x="824" y="377"/>
                    <a:pt x="854" y="344"/>
                  </a:cubicBezTo>
                  <a:lnTo>
                    <a:pt x="854" y="344"/>
                  </a:lnTo>
                  <a:cubicBezTo>
                    <a:pt x="912" y="312"/>
                    <a:pt x="974" y="294"/>
                    <a:pt x="1040" y="288"/>
                  </a:cubicBezTo>
                  <a:lnTo>
                    <a:pt x="1040" y="288"/>
                  </a:lnTo>
                  <a:cubicBezTo>
                    <a:pt x="1030" y="322"/>
                    <a:pt x="1019" y="355"/>
                    <a:pt x="1007" y="388"/>
                  </a:cubicBezTo>
                  <a:close/>
                  <a:moveTo>
                    <a:pt x="1049" y="256"/>
                  </a:moveTo>
                  <a:lnTo>
                    <a:pt x="1049" y="256"/>
                  </a:lnTo>
                  <a:cubicBezTo>
                    <a:pt x="1000" y="258"/>
                    <a:pt x="953" y="267"/>
                    <a:pt x="908" y="284"/>
                  </a:cubicBezTo>
                  <a:lnTo>
                    <a:pt x="908" y="284"/>
                  </a:lnTo>
                  <a:cubicBezTo>
                    <a:pt x="925" y="265"/>
                    <a:pt x="942" y="246"/>
                    <a:pt x="959" y="226"/>
                  </a:cubicBezTo>
                  <a:lnTo>
                    <a:pt x="959" y="226"/>
                  </a:lnTo>
                  <a:cubicBezTo>
                    <a:pt x="994" y="216"/>
                    <a:pt x="1029" y="206"/>
                    <a:pt x="1064" y="195"/>
                  </a:cubicBezTo>
                  <a:lnTo>
                    <a:pt x="1064" y="195"/>
                  </a:lnTo>
                  <a:cubicBezTo>
                    <a:pt x="1059" y="215"/>
                    <a:pt x="1054" y="236"/>
                    <a:pt x="1049" y="256"/>
                  </a:cubicBezTo>
                  <a:close/>
                  <a:moveTo>
                    <a:pt x="969" y="69"/>
                  </a:moveTo>
                  <a:lnTo>
                    <a:pt x="969" y="69"/>
                  </a:lnTo>
                  <a:cubicBezTo>
                    <a:pt x="973" y="104"/>
                    <a:pt x="970" y="139"/>
                    <a:pt x="962" y="175"/>
                  </a:cubicBezTo>
                  <a:lnTo>
                    <a:pt x="962" y="175"/>
                  </a:lnTo>
                  <a:cubicBezTo>
                    <a:pt x="942" y="197"/>
                    <a:pt x="921" y="220"/>
                    <a:pt x="900" y="243"/>
                  </a:cubicBezTo>
                  <a:lnTo>
                    <a:pt x="900" y="243"/>
                  </a:lnTo>
                  <a:cubicBezTo>
                    <a:pt x="919" y="190"/>
                    <a:pt x="928" y="135"/>
                    <a:pt x="929" y="78"/>
                  </a:cubicBezTo>
                  <a:lnTo>
                    <a:pt x="929" y="78"/>
                  </a:lnTo>
                  <a:cubicBezTo>
                    <a:pt x="942" y="75"/>
                    <a:pt x="955" y="72"/>
                    <a:pt x="969" y="69"/>
                  </a:cubicBezTo>
                  <a:close/>
                  <a:moveTo>
                    <a:pt x="896" y="88"/>
                  </a:moveTo>
                  <a:lnTo>
                    <a:pt x="896" y="88"/>
                  </a:lnTo>
                  <a:cubicBezTo>
                    <a:pt x="893" y="168"/>
                    <a:pt x="872" y="245"/>
                    <a:pt x="832" y="315"/>
                  </a:cubicBezTo>
                  <a:lnTo>
                    <a:pt x="832" y="315"/>
                  </a:lnTo>
                  <a:cubicBezTo>
                    <a:pt x="832" y="316"/>
                    <a:pt x="831" y="318"/>
                    <a:pt x="831" y="319"/>
                  </a:cubicBezTo>
                  <a:lnTo>
                    <a:pt x="831" y="319"/>
                  </a:lnTo>
                  <a:cubicBezTo>
                    <a:pt x="830" y="320"/>
                    <a:pt x="829" y="320"/>
                    <a:pt x="828" y="321"/>
                  </a:cubicBezTo>
                  <a:lnTo>
                    <a:pt x="828" y="321"/>
                  </a:lnTo>
                  <a:cubicBezTo>
                    <a:pt x="823" y="324"/>
                    <a:pt x="821" y="328"/>
                    <a:pt x="821" y="333"/>
                  </a:cubicBezTo>
                  <a:lnTo>
                    <a:pt x="821" y="333"/>
                  </a:lnTo>
                  <a:cubicBezTo>
                    <a:pt x="802" y="354"/>
                    <a:pt x="783" y="376"/>
                    <a:pt x="764" y="397"/>
                  </a:cubicBezTo>
                  <a:lnTo>
                    <a:pt x="764" y="397"/>
                  </a:lnTo>
                  <a:cubicBezTo>
                    <a:pt x="785" y="305"/>
                    <a:pt x="801" y="213"/>
                    <a:pt x="812" y="119"/>
                  </a:cubicBezTo>
                  <a:lnTo>
                    <a:pt x="812" y="119"/>
                  </a:lnTo>
                  <a:cubicBezTo>
                    <a:pt x="839" y="108"/>
                    <a:pt x="867" y="97"/>
                    <a:pt x="896" y="88"/>
                  </a:cubicBezTo>
                  <a:lnTo>
                    <a:pt x="211" y="819"/>
                  </a:lnTo>
                  <a:lnTo>
                    <a:pt x="211" y="819"/>
                  </a:lnTo>
                  <a:cubicBezTo>
                    <a:pt x="212" y="816"/>
                    <a:pt x="211" y="814"/>
                    <a:pt x="210" y="813"/>
                  </a:cubicBezTo>
                  <a:lnTo>
                    <a:pt x="210" y="813"/>
                  </a:lnTo>
                  <a:cubicBezTo>
                    <a:pt x="223" y="783"/>
                    <a:pt x="236" y="753"/>
                    <a:pt x="249" y="723"/>
                  </a:cubicBezTo>
                  <a:lnTo>
                    <a:pt x="249" y="723"/>
                  </a:lnTo>
                  <a:cubicBezTo>
                    <a:pt x="248" y="826"/>
                    <a:pt x="238" y="927"/>
                    <a:pt x="218" y="1028"/>
                  </a:cubicBezTo>
                  <a:lnTo>
                    <a:pt x="218" y="1028"/>
                  </a:lnTo>
                  <a:cubicBezTo>
                    <a:pt x="213" y="1034"/>
                    <a:pt x="209" y="1039"/>
                    <a:pt x="205" y="1045"/>
                  </a:cubicBezTo>
                  <a:lnTo>
                    <a:pt x="205" y="1045"/>
                  </a:lnTo>
                  <a:cubicBezTo>
                    <a:pt x="204" y="1045"/>
                    <a:pt x="204" y="1045"/>
                    <a:pt x="204" y="1045"/>
                  </a:cubicBezTo>
                  <a:lnTo>
                    <a:pt x="204" y="1045"/>
                  </a:lnTo>
                  <a:cubicBezTo>
                    <a:pt x="196" y="1047"/>
                    <a:pt x="193" y="1053"/>
                    <a:pt x="193" y="1058"/>
                  </a:cubicBezTo>
                  <a:lnTo>
                    <a:pt x="193" y="1058"/>
                  </a:lnTo>
                  <a:cubicBezTo>
                    <a:pt x="189" y="1063"/>
                    <a:pt x="186" y="1067"/>
                    <a:pt x="182" y="1071"/>
                  </a:cubicBezTo>
                  <a:lnTo>
                    <a:pt x="182" y="1071"/>
                  </a:lnTo>
                  <a:cubicBezTo>
                    <a:pt x="192" y="987"/>
                    <a:pt x="202" y="903"/>
                    <a:pt x="211" y="819"/>
                  </a:cubicBezTo>
                  <a:lnTo>
                    <a:pt x="896" y="88"/>
                  </a:lnTo>
                  <a:close/>
                  <a:moveTo>
                    <a:pt x="119" y="1197"/>
                  </a:moveTo>
                  <a:lnTo>
                    <a:pt x="119" y="1197"/>
                  </a:lnTo>
                  <a:cubicBezTo>
                    <a:pt x="128" y="1186"/>
                    <a:pt x="137" y="1176"/>
                    <a:pt x="146" y="1164"/>
                  </a:cubicBezTo>
                  <a:lnTo>
                    <a:pt x="146" y="1164"/>
                  </a:lnTo>
                  <a:cubicBezTo>
                    <a:pt x="150" y="1164"/>
                    <a:pt x="153" y="1163"/>
                    <a:pt x="156" y="1162"/>
                  </a:cubicBezTo>
                  <a:lnTo>
                    <a:pt x="156" y="1162"/>
                  </a:lnTo>
                  <a:cubicBezTo>
                    <a:pt x="160" y="1163"/>
                    <a:pt x="164" y="1162"/>
                    <a:pt x="166" y="1161"/>
                  </a:cubicBezTo>
                  <a:lnTo>
                    <a:pt x="166" y="1161"/>
                  </a:lnTo>
                  <a:cubicBezTo>
                    <a:pt x="191" y="1157"/>
                    <a:pt x="215" y="1153"/>
                    <a:pt x="239" y="1149"/>
                  </a:cubicBezTo>
                  <a:lnTo>
                    <a:pt x="239" y="1149"/>
                  </a:lnTo>
                  <a:cubicBezTo>
                    <a:pt x="199" y="1164"/>
                    <a:pt x="158" y="1179"/>
                    <a:pt x="119" y="1197"/>
                  </a:cubicBezTo>
                  <a:close/>
                  <a:moveTo>
                    <a:pt x="96" y="1172"/>
                  </a:moveTo>
                  <a:lnTo>
                    <a:pt x="96" y="1172"/>
                  </a:lnTo>
                  <a:cubicBezTo>
                    <a:pt x="115" y="1093"/>
                    <a:pt x="138" y="1013"/>
                    <a:pt x="165" y="933"/>
                  </a:cubicBezTo>
                  <a:lnTo>
                    <a:pt x="165" y="933"/>
                  </a:lnTo>
                  <a:cubicBezTo>
                    <a:pt x="158" y="994"/>
                    <a:pt x="151" y="1055"/>
                    <a:pt x="144" y="1116"/>
                  </a:cubicBezTo>
                  <a:lnTo>
                    <a:pt x="144" y="1116"/>
                  </a:lnTo>
                  <a:cubicBezTo>
                    <a:pt x="128" y="1135"/>
                    <a:pt x="112" y="1154"/>
                    <a:pt x="96" y="1172"/>
                  </a:cubicBezTo>
                  <a:close/>
                  <a:moveTo>
                    <a:pt x="822" y="822"/>
                  </a:moveTo>
                  <a:lnTo>
                    <a:pt x="822" y="822"/>
                  </a:lnTo>
                  <a:cubicBezTo>
                    <a:pt x="999" y="603"/>
                    <a:pt x="1105" y="329"/>
                    <a:pt x="1138" y="50"/>
                  </a:cubicBezTo>
                  <a:lnTo>
                    <a:pt x="1138" y="50"/>
                  </a:lnTo>
                  <a:cubicBezTo>
                    <a:pt x="1140" y="33"/>
                    <a:pt x="1127" y="23"/>
                    <a:pt x="1114" y="21"/>
                  </a:cubicBezTo>
                  <a:lnTo>
                    <a:pt x="1114" y="21"/>
                  </a:lnTo>
                  <a:cubicBezTo>
                    <a:pt x="1113" y="10"/>
                    <a:pt x="1104" y="0"/>
                    <a:pt x="1090" y="1"/>
                  </a:cubicBezTo>
                  <a:lnTo>
                    <a:pt x="1090" y="1"/>
                  </a:lnTo>
                  <a:cubicBezTo>
                    <a:pt x="451" y="55"/>
                    <a:pt x="148" y="681"/>
                    <a:pt x="33" y="1236"/>
                  </a:cubicBezTo>
                  <a:lnTo>
                    <a:pt x="33" y="1236"/>
                  </a:lnTo>
                  <a:cubicBezTo>
                    <a:pt x="32" y="1238"/>
                    <a:pt x="32" y="1240"/>
                    <a:pt x="32" y="1242"/>
                  </a:cubicBezTo>
                  <a:lnTo>
                    <a:pt x="32" y="1242"/>
                  </a:lnTo>
                  <a:cubicBezTo>
                    <a:pt x="30" y="1244"/>
                    <a:pt x="28" y="1245"/>
                    <a:pt x="25" y="1246"/>
                  </a:cubicBezTo>
                  <a:lnTo>
                    <a:pt x="25" y="1246"/>
                  </a:lnTo>
                  <a:cubicBezTo>
                    <a:pt x="15" y="1252"/>
                    <a:pt x="13" y="1261"/>
                    <a:pt x="15" y="1270"/>
                  </a:cubicBezTo>
                  <a:lnTo>
                    <a:pt x="15" y="1270"/>
                  </a:lnTo>
                  <a:cubicBezTo>
                    <a:pt x="14" y="1271"/>
                    <a:pt x="14" y="1272"/>
                    <a:pt x="13" y="1272"/>
                  </a:cubicBezTo>
                  <a:lnTo>
                    <a:pt x="13" y="1272"/>
                  </a:lnTo>
                  <a:cubicBezTo>
                    <a:pt x="0" y="1288"/>
                    <a:pt x="24" y="1310"/>
                    <a:pt x="38" y="1293"/>
                  </a:cubicBezTo>
                  <a:lnTo>
                    <a:pt x="38" y="1293"/>
                  </a:lnTo>
                  <a:cubicBezTo>
                    <a:pt x="38" y="1292"/>
                    <a:pt x="40" y="1291"/>
                    <a:pt x="41" y="1290"/>
                  </a:cubicBezTo>
                  <a:lnTo>
                    <a:pt x="41" y="1290"/>
                  </a:lnTo>
                  <a:cubicBezTo>
                    <a:pt x="44" y="1290"/>
                    <a:pt x="48" y="1289"/>
                    <a:pt x="52" y="1287"/>
                  </a:cubicBezTo>
                  <a:lnTo>
                    <a:pt x="52" y="1287"/>
                  </a:lnTo>
                  <a:cubicBezTo>
                    <a:pt x="188" y="1203"/>
                    <a:pt x="346" y="1171"/>
                    <a:pt x="490" y="1106"/>
                  </a:cubicBezTo>
                  <a:lnTo>
                    <a:pt x="490" y="1106"/>
                  </a:lnTo>
                  <a:cubicBezTo>
                    <a:pt x="626" y="1046"/>
                    <a:pt x="730" y="936"/>
                    <a:pt x="822" y="822"/>
                  </a:cubicBezTo>
                  <a:close/>
                </a:path>
              </a:pathLst>
            </a:custGeom>
            <a:solidFill>
              <a:schemeClr val="accent4"/>
            </a:solidFill>
            <a:ln>
              <a:noFill/>
            </a:ln>
            <a:effectLst/>
          </p:spPr>
          <p:txBody>
            <a:bodyPr wrap="none" anchor="ctr"/>
            <a:lstStyle/>
            <a:p>
              <a:endParaRPr lang="es-ES_tradnl" sz="919"/>
            </a:p>
          </p:txBody>
        </p:sp>
        <p:sp>
          <p:nvSpPr>
            <p:cNvPr id="21" name="Freeform 21">
              <a:extLst>
                <a:ext uri="{FF2B5EF4-FFF2-40B4-BE49-F238E27FC236}">
                  <a16:creationId xmlns:a16="http://schemas.microsoft.com/office/drawing/2014/main" id="{B2B38CEF-7A03-1346-B2B1-49A0B96D4C56}"/>
                </a:ext>
              </a:extLst>
            </p:cNvPr>
            <p:cNvSpPr>
              <a:spLocks noChangeArrowheads="1"/>
            </p:cNvSpPr>
            <p:nvPr/>
          </p:nvSpPr>
          <p:spPr bwMode="auto">
            <a:xfrm rot="759599">
              <a:off x="1205915" y="4369227"/>
              <a:ext cx="716037" cy="923032"/>
            </a:xfrm>
            <a:custGeom>
              <a:avLst/>
              <a:gdLst>
                <a:gd name="T0" fmla="*/ 275 w 1493"/>
                <a:gd name="T1" fmla="*/ 1076 h 1925"/>
                <a:gd name="T2" fmla="*/ 501 w 1493"/>
                <a:gd name="T3" fmla="*/ 1195 h 1925"/>
                <a:gd name="T4" fmla="*/ 470 w 1493"/>
                <a:gd name="T5" fmla="*/ 1348 h 1925"/>
                <a:gd name="T6" fmla="*/ 454 w 1493"/>
                <a:gd name="T7" fmla="*/ 1377 h 1925"/>
                <a:gd name="T8" fmla="*/ 558 w 1493"/>
                <a:gd name="T9" fmla="*/ 1560 h 1925"/>
                <a:gd name="T10" fmla="*/ 205 w 1493"/>
                <a:gd name="T11" fmla="*/ 153 h 1925"/>
                <a:gd name="T12" fmla="*/ 210 w 1493"/>
                <a:gd name="T13" fmla="*/ 141 h 1925"/>
                <a:gd name="T14" fmla="*/ 486 w 1493"/>
                <a:gd name="T15" fmla="*/ 477 h 1925"/>
                <a:gd name="T16" fmla="*/ 498 w 1493"/>
                <a:gd name="T17" fmla="*/ 597 h 1925"/>
                <a:gd name="T18" fmla="*/ 364 w 1493"/>
                <a:gd name="T19" fmla="*/ 448 h 1925"/>
                <a:gd name="T20" fmla="*/ 477 w 1493"/>
                <a:gd name="T21" fmla="*/ 625 h 1925"/>
                <a:gd name="T22" fmla="*/ 205 w 1493"/>
                <a:gd name="T23" fmla="*/ 153 h 1925"/>
                <a:gd name="T24" fmla="*/ 922 w 1493"/>
                <a:gd name="T25" fmla="*/ 785 h 1925"/>
                <a:gd name="T26" fmla="*/ 709 w 1493"/>
                <a:gd name="T27" fmla="*/ 974 h 1925"/>
                <a:gd name="T28" fmla="*/ 839 w 1493"/>
                <a:gd name="T29" fmla="*/ 715 h 1925"/>
                <a:gd name="T30" fmla="*/ 853 w 1493"/>
                <a:gd name="T31" fmla="*/ 695 h 1925"/>
                <a:gd name="T32" fmla="*/ 702 w 1493"/>
                <a:gd name="T33" fmla="*/ 879 h 1925"/>
                <a:gd name="T34" fmla="*/ 781 w 1493"/>
                <a:gd name="T35" fmla="*/ 558 h 1925"/>
                <a:gd name="T36" fmla="*/ 1374 w 1493"/>
                <a:gd name="T37" fmla="*/ 1045 h 1925"/>
                <a:gd name="T38" fmla="*/ 825 w 1493"/>
                <a:gd name="T39" fmla="*/ 1603 h 1925"/>
                <a:gd name="T40" fmla="*/ 830 w 1493"/>
                <a:gd name="T41" fmla="*/ 1589 h 1925"/>
                <a:gd name="T42" fmla="*/ 988 w 1493"/>
                <a:gd name="T43" fmla="*/ 1326 h 1925"/>
                <a:gd name="T44" fmla="*/ 838 w 1493"/>
                <a:gd name="T45" fmla="*/ 1509 h 1925"/>
                <a:gd name="T46" fmla="*/ 1374 w 1493"/>
                <a:gd name="T47" fmla="*/ 1045 h 1925"/>
                <a:gd name="T48" fmla="*/ 1354 w 1493"/>
                <a:gd name="T49" fmla="*/ 931 h 1925"/>
                <a:gd name="T50" fmla="*/ 970 w 1493"/>
                <a:gd name="T51" fmla="*/ 1111 h 1925"/>
                <a:gd name="T52" fmla="*/ 705 w 1493"/>
                <a:gd name="T53" fmla="*/ 1064 h 1925"/>
                <a:gd name="T54" fmla="*/ 906 w 1493"/>
                <a:gd name="T55" fmla="*/ 868 h 1925"/>
                <a:gd name="T56" fmla="*/ 1210 w 1493"/>
                <a:gd name="T57" fmla="*/ 416 h 1925"/>
                <a:gd name="T58" fmla="*/ 1209 w 1493"/>
                <a:gd name="T59" fmla="*/ 403 h 1925"/>
                <a:gd name="T60" fmla="*/ 1172 w 1493"/>
                <a:gd name="T61" fmla="*/ 351 h 1925"/>
                <a:gd name="T62" fmla="*/ 838 w 1493"/>
                <a:gd name="T63" fmla="*/ 387 h 1925"/>
                <a:gd name="T64" fmla="*/ 557 w 1493"/>
                <a:gd name="T65" fmla="*/ 685 h 1925"/>
                <a:gd name="T66" fmla="*/ 546 w 1493"/>
                <a:gd name="T67" fmla="*/ 674 h 1925"/>
                <a:gd name="T68" fmla="*/ 452 w 1493"/>
                <a:gd name="T69" fmla="*/ 262 h 1925"/>
                <a:gd name="T70" fmla="*/ 155 w 1493"/>
                <a:gd name="T71" fmla="*/ 126 h 1925"/>
                <a:gd name="T72" fmla="*/ 165 w 1493"/>
                <a:gd name="T73" fmla="*/ 414 h 1925"/>
                <a:gd name="T74" fmla="*/ 287 w 1493"/>
                <a:gd name="T75" fmla="*/ 536 h 1925"/>
                <a:gd name="T76" fmla="*/ 512 w 1493"/>
                <a:gd name="T77" fmla="*/ 695 h 1925"/>
                <a:gd name="T78" fmla="*/ 515 w 1493"/>
                <a:gd name="T79" fmla="*/ 709 h 1925"/>
                <a:gd name="T80" fmla="*/ 134 w 1493"/>
                <a:gd name="T81" fmla="*/ 1082 h 1925"/>
                <a:gd name="T82" fmla="*/ 208 w 1493"/>
                <a:gd name="T83" fmla="*/ 1466 h 1925"/>
                <a:gd name="T84" fmla="*/ 755 w 1493"/>
                <a:gd name="T85" fmla="*/ 1654 h 1925"/>
                <a:gd name="T86" fmla="*/ 779 w 1493"/>
                <a:gd name="T87" fmla="*/ 1693 h 1925"/>
                <a:gd name="T88" fmla="*/ 803 w 1493"/>
                <a:gd name="T89" fmla="*/ 1892 h 1925"/>
                <a:gd name="T90" fmla="*/ 825 w 1493"/>
                <a:gd name="T91" fmla="*/ 167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3" h="1925">
                  <a:moveTo>
                    <a:pt x="159" y="1333"/>
                  </a:moveTo>
                  <a:lnTo>
                    <a:pt x="159" y="1333"/>
                  </a:lnTo>
                  <a:cubicBezTo>
                    <a:pt x="86" y="1224"/>
                    <a:pt x="144" y="1089"/>
                    <a:pt x="275" y="1076"/>
                  </a:cubicBezTo>
                  <a:lnTo>
                    <a:pt x="275" y="1076"/>
                  </a:lnTo>
                  <a:cubicBezTo>
                    <a:pt x="366" y="1068"/>
                    <a:pt x="443" y="1133"/>
                    <a:pt x="501" y="1195"/>
                  </a:cubicBezTo>
                  <a:lnTo>
                    <a:pt x="501" y="1195"/>
                  </a:lnTo>
                  <a:cubicBezTo>
                    <a:pt x="607" y="1307"/>
                    <a:pt x="695" y="1451"/>
                    <a:pt x="758" y="1593"/>
                  </a:cubicBezTo>
                  <a:lnTo>
                    <a:pt x="758" y="1593"/>
                  </a:lnTo>
                  <a:cubicBezTo>
                    <a:pt x="670" y="1502"/>
                    <a:pt x="574" y="1421"/>
                    <a:pt x="470" y="1348"/>
                  </a:cubicBezTo>
                  <a:lnTo>
                    <a:pt x="470" y="1348"/>
                  </a:lnTo>
                  <a:cubicBezTo>
                    <a:pt x="453" y="1337"/>
                    <a:pt x="437" y="1365"/>
                    <a:pt x="454" y="1377"/>
                  </a:cubicBezTo>
                  <a:lnTo>
                    <a:pt x="454" y="1377"/>
                  </a:lnTo>
                  <a:cubicBezTo>
                    <a:pt x="541" y="1437"/>
                    <a:pt x="621" y="1504"/>
                    <a:pt x="696" y="1578"/>
                  </a:cubicBezTo>
                  <a:lnTo>
                    <a:pt x="696" y="1578"/>
                  </a:lnTo>
                  <a:cubicBezTo>
                    <a:pt x="653" y="1567"/>
                    <a:pt x="607" y="1564"/>
                    <a:pt x="558" y="1560"/>
                  </a:cubicBezTo>
                  <a:lnTo>
                    <a:pt x="558" y="1560"/>
                  </a:lnTo>
                  <a:cubicBezTo>
                    <a:pt x="398" y="1549"/>
                    <a:pt x="247" y="1468"/>
                    <a:pt x="159" y="1333"/>
                  </a:cubicBezTo>
                  <a:close/>
                  <a:moveTo>
                    <a:pt x="205" y="153"/>
                  </a:moveTo>
                  <a:lnTo>
                    <a:pt x="205" y="153"/>
                  </a:lnTo>
                  <a:cubicBezTo>
                    <a:pt x="208" y="150"/>
                    <a:pt x="210" y="145"/>
                    <a:pt x="210" y="141"/>
                  </a:cubicBezTo>
                  <a:lnTo>
                    <a:pt x="210" y="141"/>
                  </a:lnTo>
                  <a:cubicBezTo>
                    <a:pt x="306" y="76"/>
                    <a:pt x="413" y="291"/>
                    <a:pt x="442" y="350"/>
                  </a:cubicBezTo>
                  <a:lnTo>
                    <a:pt x="442" y="350"/>
                  </a:lnTo>
                  <a:cubicBezTo>
                    <a:pt x="462" y="390"/>
                    <a:pt x="474" y="434"/>
                    <a:pt x="486" y="477"/>
                  </a:cubicBezTo>
                  <a:lnTo>
                    <a:pt x="486" y="477"/>
                  </a:lnTo>
                  <a:cubicBezTo>
                    <a:pt x="490" y="491"/>
                    <a:pt x="492" y="552"/>
                    <a:pt x="498" y="597"/>
                  </a:cubicBezTo>
                  <a:lnTo>
                    <a:pt x="498" y="597"/>
                  </a:lnTo>
                  <a:cubicBezTo>
                    <a:pt x="464" y="541"/>
                    <a:pt x="429" y="486"/>
                    <a:pt x="392" y="432"/>
                  </a:cubicBezTo>
                  <a:lnTo>
                    <a:pt x="392" y="432"/>
                  </a:lnTo>
                  <a:cubicBezTo>
                    <a:pt x="380" y="415"/>
                    <a:pt x="352" y="430"/>
                    <a:pt x="364" y="448"/>
                  </a:cubicBezTo>
                  <a:lnTo>
                    <a:pt x="364" y="448"/>
                  </a:lnTo>
                  <a:cubicBezTo>
                    <a:pt x="403" y="506"/>
                    <a:pt x="441" y="564"/>
                    <a:pt x="477" y="625"/>
                  </a:cubicBezTo>
                  <a:lnTo>
                    <a:pt x="477" y="625"/>
                  </a:lnTo>
                  <a:cubicBezTo>
                    <a:pt x="412" y="586"/>
                    <a:pt x="345" y="521"/>
                    <a:pt x="291" y="477"/>
                  </a:cubicBezTo>
                  <a:lnTo>
                    <a:pt x="291" y="477"/>
                  </a:lnTo>
                  <a:cubicBezTo>
                    <a:pt x="198" y="402"/>
                    <a:pt x="110" y="265"/>
                    <a:pt x="205" y="153"/>
                  </a:cubicBezTo>
                  <a:close/>
                  <a:moveTo>
                    <a:pt x="1162" y="417"/>
                  </a:moveTo>
                  <a:lnTo>
                    <a:pt x="1162" y="417"/>
                  </a:lnTo>
                  <a:cubicBezTo>
                    <a:pt x="1167" y="504"/>
                    <a:pt x="950" y="757"/>
                    <a:pt x="922" y="785"/>
                  </a:cubicBezTo>
                  <a:lnTo>
                    <a:pt x="922" y="785"/>
                  </a:lnTo>
                  <a:cubicBezTo>
                    <a:pt x="857" y="853"/>
                    <a:pt x="772" y="903"/>
                    <a:pt x="709" y="974"/>
                  </a:cubicBezTo>
                  <a:lnTo>
                    <a:pt x="709" y="974"/>
                  </a:lnTo>
                  <a:cubicBezTo>
                    <a:pt x="728" y="880"/>
                    <a:pt x="767" y="796"/>
                    <a:pt x="829" y="723"/>
                  </a:cubicBezTo>
                  <a:lnTo>
                    <a:pt x="829" y="723"/>
                  </a:lnTo>
                  <a:cubicBezTo>
                    <a:pt x="833" y="722"/>
                    <a:pt x="836" y="720"/>
                    <a:pt x="839" y="715"/>
                  </a:cubicBezTo>
                  <a:lnTo>
                    <a:pt x="839" y="715"/>
                  </a:lnTo>
                  <a:cubicBezTo>
                    <a:pt x="844" y="708"/>
                    <a:pt x="849" y="702"/>
                    <a:pt x="853" y="695"/>
                  </a:cubicBezTo>
                  <a:lnTo>
                    <a:pt x="853" y="695"/>
                  </a:lnTo>
                  <a:cubicBezTo>
                    <a:pt x="863" y="679"/>
                    <a:pt x="840" y="661"/>
                    <a:pt x="827" y="675"/>
                  </a:cubicBezTo>
                  <a:lnTo>
                    <a:pt x="827" y="675"/>
                  </a:lnTo>
                  <a:cubicBezTo>
                    <a:pt x="771" y="735"/>
                    <a:pt x="729" y="803"/>
                    <a:pt x="702" y="879"/>
                  </a:cubicBezTo>
                  <a:lnTo>
                    <a:pt x="702" y="879"/>
                  </a:lnTo>
                  <a:cubicBezTo>
                    <a:pt x="708" y="768"/>
                    <a:pt x="733" y="661"/>
                    <a:pt x="781" y="558"/>
                  </a:cubicBezTo>
                  <a:lnTo>
                    <a:pt x="781" y="558"/>
                  </a:lnTo>
                  <a:cubicBezTo>
                    <a:pt x="840" y="432"/>
                    <a:pt x="1051" y="225"/>
                    <a:pt x="1162" y="417"/>
                  </a:cubicBezTo>
                  <a:close/>
                  <a:moveTo>
                    <a:pt x="1374" y="1045"/>
                  </a:moveTo>
                  <a:lnTo>
                    <a:pt x="1374" y="1045"/>
                  </a:lnTo>
                  <a:cubicBezTo>
                    <a:pt x="1394" y="1198"/>
                    <a:pt x="1210" y="1331"/>
                    <a:pt x="1102" y="1402"/>
                  </a:cubicBezTo>
                  <a:lnTo>
                    <a:pt x="1102" y="1402"/>
                  </a:lnTo>
                  <a:cubicBezTo>
                    <a:pt x="1005" y="1466"/>
                    <a:pt x="907" y="1522"/>
                    <a:pt x="825" y="1603"/>
                  </a:cubicBezTo>
                  <a:lnTo>
                    <a:pt x="825" y="1603"/>
                  </a:lnTo>
                  <a:cubicBezTo>
                    <a:pt x="827" y="1599"/>
                    <a:pt x="830" y="1595"/>
                    <a:pt x="830" y="1589"/>
                  </a:cubicBezTo>
                  <a:lnTo>
                    <a:pt x="830" y="1589"/>
                  </a:lnTo>
                  <a:cubicBezTo>
                    <a:pt x="876" y="1499"/>
                    <a:pt x="936" y="1418"/>
                    <a:pt x="1011" y="1349"/>
                  </a:cubicBezTo>
                  <a:lnTo>
                    <a:pt x="1011" y="1349"/>
                  </a:lnTo>
                  <a:cubicBezTo>
                    <a:pt x="1026" y="1335"/>
                    <a:pt x="1003" y="1312"/>
                    <a:pt x="988" y="1326"/>
                  </a:cubicBezTo>
                  <a:lnTo>
                    <a:pt x="988" y="1326"/>
                  </a:lnTo>
                  <a:cubicBezTo>
                    <a:pt x="929" y="1381"/>
                    <a:pt x="879" y="1442"/>
                    <a:pt x="838" y="1509"/>
                  </a:cubicBezTo>
                  <a:lnTo>
                    <a:pt x="838" y="1509"/>
                  </a:lnTo>
                  <a:cubicBezTo>
                    <a:pt x="853" y="1404"/>
                    <a:pt x="891" y="1307"/>
                    <a:pt x="950" y="1215"/>
                  </a:cubicBezTo>
                  <a:lnTo>
                    <a:pt x="950" y="1215"/>
                  </a:lnTo>
                  <a:cubicBezTo>
                    <a:pt x="992" y="1151"/>
                    <a:pt x="1343" y="813"/>
                    <a:pt x="1374" y="1045"/>
                  </a:cubicBezTo>
                  <a:close/>
                  <a:moveTo>
                    <a:pt x="1313" y="1293"/>
                  </a:moveTo>
                  <a:lnTo>
                    <a:pt x="1313" y="1293"/>
                  </a:lnTo>
                  <a:cubicBezTo>
                    <a:pt x="1394" y="1207"/>
                    <a:pt x="1492" y="1010"/>
                    <a:pt x="1354" y="931"/>
                  </a:cubicBezTo>
                  <a:lnTo>
                    <a:pt x="1354" y="931"/>
                  </a:lnTo>
                  <a:cubicBezTo>
                    <a:pt x="1229" y="859"/>
                    <a:pt x="1045" y="1031"/>
                    <a:pt x="970" y="1111"/>
                  </a:cubicBezTo>
                  <a:lnTo>
                    <a:pt x="970" y="1111"/>
                  </a:lnTo>
                  <a:cubicBezTo>
                    <a:pt x="878" y="1210"/>
                    <a:pt x="819" y="1337"/>
                    <a:pt x="795" y="1469"/>
                  </a:cubicBezTo>
                  <a:lnTo>
                    <a:pt x="795" y="1469"/>
                  </a:lnTo>
                  <a:cubicBezTo>
                    <a:pt x="772" y="1333"/>
                    <a:pt x="744" y="1197"/>
                    <a:pt x="705" y="1064"/>
                  </a:cubicBezTo>
                  <a:lnTo>
                    <a:pt x="705" y="1064"/>
                  </a:lnTo>
                  <a:cubicBezTo>
                    <a:pt x="750" y="979"/>
                    <a:pt x="835" y="930"/>
                    <a:pt x="906" y="868"/>
                  </a:cubicBezTo>
                  <a:lnTo>
                    <a:pt x="906" y="868"/>
                  </a:lnTo>
                  <a:cubicBezTo>
                    <a:pt x="978" y="805"/>
                    <a:pt x="1039" y="731"/>
                    <a:pt x="1094" y="654"/>
                  </a:cubicBezTo>
                  <a:lnTo>
                    <a:pt x="1094" y="654"/>
                  </a:lnTo>
                  <a:cubicBezTo>
                    <a:pt x="1124" y="610"/>
                    <a:pt x="1213" y="496"/>
                    <a:pt x="1210" y="416"/>
                  </a:cubicBezTo>
                  <a:lnTo>
                    <a:pt x="1210" y="416"/>
                  </a:lnTo>
                  <a:cubicBezTo>
                    <a:pt x="1212" y="412"/>
                    <a:pt x="1211" y="407"/>
                    <a:pt x="1209" y="403"/>
                  </a:cubicBezTo>
                  <a:lnTo>
                    <a:pt x="1209" y="403"/>
                  </a:lnTo>
                  <a:cubicBezTo>
                    <a:pt x="1205" y="382"/>
                    <a:pt x="1195" y="363"/>
                    <a:pt x="1173" y="351"/>
                  </a:cubicBezTo>
                  <a:lnTo>
                    <a:pt x="1173" y="351"/>
                  </a:lnTo>
                  <a:lnTo>
                    <a:pt x="1172" y="351"/>
                  </a:lnTo>
                  <a:lnTo>
                    <a:pt x="1172" y="351"/>
                  </a:lnTo>
                  <a:cubicBezTo>
                    <a:pt x="1081" y="259"/>
                    <a:pt x="930" y="299"/>
                    <a:pt x="838" y="387"/>
                  </a:cubicBezTo>
                  <a:lnTo>
                    <a:pt x="838" y="387"/>
                  </a:lnTo>
                  <a:cubicBezTo>
                    <a:pt x="708" y="511"/>
                    <a:pt x="655" y="715"/>
                    <a:pt x="651" y="900"/>
                  </a:cubicBezTo>
                  <a:lnTo>
                    <a:pt x="651" y="900"/>
                  </a:lnTo>
                  <a:cubicBezTo>
                    <a:pt x="624" y="827"/>
                    <a:pt x="593" y="755"/>
                    <a:pt x="557" y="685"/>
                  </a:cubicBezTo>
                  <a:lnTo>
                    <a:pt x="557" y="685"/>
                  </a:lnTo>
                  <a:cubicBezTo>
                    <a:pt x="554" y="679"/>
                    <a:pt x="550" y="676"/>
                    <a:pt x="546" y="674"/>
                  </a:cubicBezTo>
                  <a:lnTo>
                    <a:pt x="546" y="674"/>
                  </a:lnTo>
                  <a:cubicBezTo>
                    <a:pt x="569" y="636"/>
                    <a:pt x="553" y="572"/>
                    <a:pt x="546" y="534"/>
                  </a:cubicBezTo>
                  <a:lnTo>
                    <a:pt x="546" y="534"/>
                  </a:lnTo>
                  <a:cubicBezTo>
                    <a:pt x="530" y="437"/>
                    <a:pt x="498" y="349"/>
                    <a:pt x="452" y="262"/>
                  </a:cubicBezTo>
                  <a:lnTo>
                    <a:pt x="452" y="262"/>
                  </a:lnTo>
                  <a:cubicBezTo>
                    <a:pt x="401" y="169"/>
                    <a:pt x="262" y="0"/>
                    <a:pt x="155" y="126"/>
                  </a:cubicBezTo>
                  <a:lnTo>
                    <a:pt x="155" y="126"/>
                  </a:lnTo>
                  <a:cubicBezTo>
                    <a:pt x="149" y="133"/>
                    <a:pt x="147" y="141"/>
                    <a:pt x="149" y="148"/>
                  </a:cubicBezTo>
                  <a:lnTo>
                    <a:pt x="149" y="148"/>
                  </a:lnTo>
                  <a:cubicBezTo>
                    <a:pt x="98" y="231"/>
                    <a:pt x="112" y="329"/>
                    <a:pt x="165" y="414"/>
                  </a:cubicBezTo>
                  <a:lnTo>
                    <a:pt x="165" y="414"/>
                  </a:lnTo>
                  <a:cubicBezTo>
                    <a:pt x="195" y="463"/>
                    <a:pt x="242" y="502"/>
                    <a:pt x="287" y="536"/>
                  </a:cubicBezTo>
                  <a:lnTo>
                    <a:pt x="287" y="536"/>
                  </a:lnTo>
                  <a:cubicBezTo>
                    <a:pt x="353" y="587"/>
                    <a:pt x="427" y="659"/>
                    <a:pt x="504" y="693"/>
                  </a:cubicBezTo>
                  <a:lnTo>
                    <a:pt x="504" y="693"/>
                  </a:lnTo>
                  <a:cubicBezTo>
                    <a:pt x="507" y="694"/>
                    <a:pt x="510" y="695"/>
                    <a:pt x="512" y="695"/>
                  </a:cubicBezTo>
                  <a:lnTo>
                    <a:pt x="512" y="695"/>
                  </a:lnTo>
                  <a:cubicBezTo>
                    <a:pt x="512" y="699"/>
                    <a:pt x="513" y="704"/>
                    <a:pt x="515" y="709"/>
                  </a:cubicBezTo>
                  <a:lnTo>
                    <a:pt x="515" y="709"/>
                  </a:lnTo>
                  <a:cubicBezTo>
                    <a:pt x="635" y="944"/>
                    <a:pt x="699" y="1196"/>
                    <a:pt x="743" y="1454"/>
                  </a:cubicBezTo>
                  <a:lnTo>
                    <a:pt x="743" y="1454"/>
                  </a:lnTo>
                  <a:cubicBezTo>
                    <a:pt x="612" y="1208"/>
                    <a:pt x="374" y="891"/>
                    <a:pt x="134" y="1082"/>
                  </a:cubicBezTo>
                  <a:lnTo>
                    <a:pt x="134" y="1082"/>
                  </a:lnTo>
                  <a:cubicBezTo>
                    <a:pt x="0" y="1189"/>
                    <a:pt x="117" y="1381"/>
                    <a:pt x="208" y="1466"/>
                  </a:cubicBezTo>
                  <a:lnTo>
                    <a:pt x="208" y="1466"/>
                  </a:lnTo>
                  <a:cubicBezTo>
                    <a:pt x="269" y="1522"/>
                    <a:pt x="345" y="1559"/>
                    <a:pt x="423" y="1585"/>
                  </a:cubicBezTo>
                  <a:lnTo>
                    <a:pt x="423" y="1585"/>
                  </a:lnTo>
                  <a:cubicBezTo>
                    <a:pt x="530" y="1621"/>
                    <a:pt x="659" y="1590"/>
                    <a:pt x="755" y="1654"/>
                  </a:cubicBezTo>
                  <a:lnTo>
                    <a:pt x="755" y="1670"/>
                  </a:lnTo>
                  <a:lnTo>
                    <a:pt x="755" y="1670"/>
                  </a:lnTo>
                  <a:cubicBezTo>
                    <a:pt x="755" y="1685"/>
                    <a:pt x="766" y="1693"/>
                    <a:pt x="779" y="1693"/>
                  </a:cubicBezTo>
                  <a:lnTo>
                    <a:pt x="779" y="1693"/>
                  </a:lnTo>
                  <a:cubicBezTo>
                    <a:pt x="787" y="1760"/>
                    <a:pt x="795" y="1826"/>
                    <a:pt x="803" y="1892"/>
                  </a:cubicBezTo>
                  <a:lnTo>
                    <a:pt x="803" y="1892"/>
                  </a:lnTo>
                  <a:cubicBezTo>
                    <a:pt x="807" y="1923"/>
                    <a:pt x="856" y="1924"/>
                    <a:pt x="851" y="1892"/>
                  </a:cubicBezTo>
                  <a:lnTo>
                    <a:pt x="851" y="1892"/>
                  </a:lnTo>
                  <a:cubicBezTo>
                    <a:pt x="843" y="1820"/>
                    <a:pt x="834" y="1747"/>
                    <a:pt x="825" y="1674"/>
                  </a:cubicBezTo>
                  <a:lnTo>
                    <a:pt x="825" y="1674"/>
                  </a:lnTo>
                  <a:cubicBezTo>
                    <a:pt x="963" y="1516"/>
                    <a:pt x="1169" y="1445"/>
                    <a:pt x="1313" y="1293"/>
                  </a:cubicBezTo>
                  <a:close/>
                </a:path>
              </a:pathLst>
            </a:custGeom>
            <a:solidFill>
              <a:schemeClr val="accent6"/>
            </a:solidFill>
            <a:ln>
              <a:noFill/>
            </a:ln>
            <a:effectLst/>
          </p:spPr>
          <p:txBody>
            <a:bodyPr wrap="none" anchor="ctr"/>
            <a:lstStyle/>
            <a:p>
              <a:endParaRPr lang="es-ES_tradnl" sz="919" dirty="0"/>
            </a:p>
          </p:txBody>
        </p:sp>
        <p:sp>
          <p:nvSpPr>
            <p:cNvPr id="22" name="Freeform 22">
              <a:extLst>
                <a:ext uri="{FF2B5EF4-FFF2-40B4-BE49-F238E27FC236}">
                  <a16:creationId xmlns:a16="http://schemas.microsoft.com/office/drawing/2014/main" id="{AF76F339-048C-0C4D-8B8E-C8F253A98DBE}"/>
                </a:ext>
              </a:extLst>
            </p:cNvPr>
            <p:cNvSpPr>
              <a:spLocks noChangeAspect="1" noChangeArrowheads="1"/>
            </p:cNvSpPr>
            <p:nvPr/>
          </p:nvSpPr>
          <p:spPr bwMode="auto">
            <a:xfrm rot="759599">
              <a:off x="4685017" y="5041382"/>
              <a:ext cx="716037" cy="920918"/>
            </a:xfrm>
            <a:custGeom>
              <a:avLst/>
              <a:gdLst>
                <a:gd name="T0" fmla="*/ 795 w 1493"/>
                <a:gd name="T1" fmla="*/ 1577 h 1924"/>
                <a:gd name="T2" fmla="*/ 1037 w 1493"/>
                <a:gd name="T3" fmla="*/ 1376 h 1924"/>
                <a:gd name="T4" fmla="*/ 733 w 1493"/>
                <a:gd name="T5" fmla="*/ 1593 h 1924"/>
                <a:gd name="T6" fmla="*/ 991 w 1493"/>
                <a:gd name="T7" fmla="*/ 1194 h 1924"/>
                <a:gd name="T8" fmla="*/ 1333 w 1493"/>
                <a:gd name="T9" fmla="*/ 1333 h 1924"/>
                <a:gd name="T10" fmla="*/ 1200 w 1493"/>
                <a:gd name="T11" fmla="*/ 477 h 1924"/>
                <a:gd name="T12" fmla="*/ 1015 w 1493"/>
                <a:gd name="T13" fmla="*/ 624 h 1924"/>
                <a:gd name="T14" fmla="*/ 1099 w 1493"/>
                <a:gd name="T15" fmla="*/ 432 h 1924"/>
                <a:gd name="T16" fmla="*/ 994 w 1493"/>
                <a:gd name="T17" fmla="*/ 596 h 1924"/>
                <a:gd name="T18" fmla="*/ 1049 w 1493"/>
                <a:gd name="T19" fmla="*/ 349 h 1924"/>
                <a:gd name="T20" fmla="*/ 1281 w 1493"/>
                <a:gd name="T21" fmla="*/ 141 h 1924"/>
                <a:gd name="T22" fmla="*/ 1200 w 1493"/>
                <a:gd name="T23" fmla="*/ 477 h 1924"/>
                <a:gd name="T24" fmla="*/ 790 w 1493"/>
                <a:gd name="T25" fmla="*/ 878 h 1924"/>
                <a:gd name="T26" fmla="*/ 664 w 1493"/>
                <a:gd name="T27" fmla="*/ 675 h 1924"/>
                <a:gd name="T28" fmla="*/ 652 w 1493"/>
                <a:gd name="T29" fmla="*/ 715 h 1924"/>
                <a:gd name="T30" fmla="*/ 663 w 1493"/>
                <a:gd name="T31" fmla="*/ 722 h 1924"/>
                <a:gd name="T32" fmla="*/ 569 w 1493"/>
                <a:gd name="T33" fmla="*/ 785 h 1924"/>
                <a:gd name="T34" fmla="*/ 330 w 1493"/>
                <a:gd name="T35" fmla="*/ 417 h 1924"/>
                <a:gd name="T36" fmla="*/ 541 w 1493"/>
                <a:gd name="T37" fmla="*/ 1215 h 1924"/>
                <a:gd name="T38" fmla="*/ 504 w 1493"/>
                <a:gd name="T39" fmla="*/ 1326 h 1924"/>
                <a:gd name="T40" fmla="*/ 481 w 1493"/>
                <a:gd name="T41" fmla="*/ 1349 h 1924"/>
                <a:gd name="T42" fmla="*/ 666 w 1493"/>
                <a:gd name="T43" fmla="*/ 1603 h 1924"/>
                <a:gd name="T44" fmla="*/ 389 w 1493"/>
                <a:gd name="T45" fmla="*/ 1402 h 1924"/>
                <a:gd name="T46" fmla="*/ 541 w 1493"/>
                <a:gd name="T47" fmla="*/ 1215 h 1924"/>
                <a:gd name="T48" fmla="*/ 639 w 1493"/>
                <a:gd name="T49" fmla="*/ 1892 h 1924"/>
                <a:gd name="T50" fmla="*/ 688 w 1493"/>
                <a:gd name="T51" fmla="*/ 1892 h 1924"/>
                <a:gd name="T52" fmla="*/ 736 w 1493"/>
                <a:gd name="T53" fmla="*/ 1669 h 1924"/>
                <a:gd name="T54" fmla="*/ 1068 w 1493"/>
                <a:gd name="T55" fmla="*/ 1585 h 1924"/>
                <a:gd name="T56" fmla="*/ 1283 w 1493"/>
                <a:gd name="T57" fmla="*/ 1465 h 1924"/>
                <a:gd name="T58" fmla="*/ 749 w 1493"/>
                <a:gd name="T59" fmla="*/ 1453 h 1924"/>
                <a:gd name="T60" fmla="*/ 976 w 1493"/>
                <a:gd name="T61" fmla="*/ 709 h 1924"/>
                <a:gd name="T62" fmla="*/ 988 w 1493"/>
                <a:gd name="T63" fmla="*/ 692 h 1924"/>
                <a:gd name="T64" fmla="*/ 1205 w 1493"/>
                <a:gd name="T65" fmla="*/ 536 h 1924"/>
                <a:gd name="T66" fmla="*/ 1342 w 1493"/>
                <a:gd name="T67" fmla="*/ 147 h 1924"/>
                <a:gd name="T68" fmla="*/ 1337 w 1493"/>
                <a:gd name="T69" fmla="*/ 126 h 1924"/>
                <a:gd name="T70" fmla="*/ 945 w 1493"/>
                <a:gd name="T71" fmla="*/ 533 h 1924"/>
                <a:gd name="T72" fmla="*/ 945 w 1493"/>
                <a:gd name="T73" fmla="*/ 674 h 1924"/>
                <a:gd name="T74" fmla="*/ 840 w 1493"/>
                <a:gd name="T75" fmla="*/ 899 h 1924"/>
                <a:gd name="T76" fmla="*/ 653 w 1493"/>
                <a:gd name="T77" fmla="*/ 386 h 1924"/>
                <a:gd name="T78" fmla="*/ 319 w 1493"/>
                <a:gd name="T79" fmla="*/ 350 h 1924"/>
                <a:gd name="T80" fmla="*/ 282 w 1493"/>
                <a:gd name="T81" fmla="*/ 403 h 1924"/>
                <a:gd name="T82" fmla="*/ 397 w 1493"/>
                <a:gd name="T83" fmla="*/ 654 h 1924"/>
                <a:gd name="T84" fmla="*/ 585 w 1493"/>
                <a:gd name="T85" fmla="*/ 867 h 1924"/>
                <a:gd name="T86" fmla="*/ 697 w 1493"/>
                <a:gd name="T87" fmla="*/ 1469 h 1924"/>
                <a:gd name="T88" fmla="*/ 521 w 1493"/>
                <a:gd name="T89" fmla="*/ 1110 h 1924"/>
                <a:gd name="T90" fmla="*/ 179 w 1493"/>
                <a:gd name="T91" fmla="*/ 1293 h 1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3" h="1924">
                  <a:moveTo>
                    <a:pt x="933" y="1560"/>
                  </a:moveTo>
                  <a:lnTo>
                    <a:pt x="933" y="1560"/>
                  </a:lnTo>
                  <a:cubicBezTo>
                    <a:pt x="885" y="1563"/>
                    <a:pt x="839" y="1566"/>
                    <a:pt x="795" y="1577"/>
                  </a:cubicBezTo>
                  <a:lnTo>
                    <a:pt x="795" y="1577"/>
                  </a:lnTo>
                  <a:cubicBezTo>
                    <a:pt x="870" y="1504"/>
                    <a:pt x="951" y="1436"/>
                    <a:pt x="1037" y="1376"/>
                  </a:cubicBezTo>
                  <a:lnTo>
                    <a:pt x="1037" y="1376"/>
                  </a:lnTo>
                  <a:cubicBezTo>
                    <a:pt x="1055" y="1365"/>
                    <a:pt x="1039" y="1336"/>
                    <a:pt x="1021" y="1348"/>
                  </a:cubicBezTo>
                  <a:lnTo>
                    <a:pt x="1021" y="1348"/>
                  </a:lnTo>
                  <a:cubicBezTo>
                    <a:pt x="917" y="1421"/>
                    <a:pt x="822" y="1502"/>
                    <a:pt x="733" y="1593"/>
                  </a:cubicBezTo>
                  <a:lnTo>
                    <a:pt x="733" y="1593"/>
                  </a:lnTo>
                  <a:cubicBezTo>
                    <a:pt x="796" y="1451"/>
                    <a:pt x="885" y="1306"/>
                    <a:pt x="991" y="1194"/>
                  </a:cubicBezTo>
                  <a:lnTo>
                    <a:pt x="991" y="1194"/>
                  </a:lnTo>
                  <a:cubicBezTo>
                    <a:pt x="1049" y="1133"/>
                    <a:pt x="1125" y="1068"/>
                    <a:pt x="1216" y="1076"/>
                  </a:cubicBezTo>
                  <a:lnTo>
                    <a:pt x="1216" y="1076"/>
                  </a:lnTo>
                  <a:cubicBezTo>
                    <a:pt x="1347" y="1088"/>
                    <a:pt x="1405" y="1223"/>
                    <a:pt x="1333" y="1333"/>
                  </a:cubicBezTo>
                  <a:lnTo>
                    <a:pt x="1333" y="1333"/>
                  </a:lnTo>
                  <a:cubicBezTo>
                    <a:pt x="1244" y="1468"/>
                    <a:pt x="1093" y="1549"/>
                    <a:pt x="933" y="1560"/>
                  </a:cubicBezTo>
                  <a:close/>
                  <a:moveTo>
                    <a:pt x="1200" y="477"/>
                  </a:moveTo>
                  <a:lnTo>
                    <a:pt x="1200" y="477"/>
                  </a:lnTo>
                  <a:cubicBezTo>
                    <a:pt x="1146" y="521"/>
                    <a:pt x="1079" y="585"/>
                    <a:pt x="1015" y="624"/>
                  </a:cubicBezTo>
                  <a:lnTo>
                    <a:pt x="1015" y="624"/>
                  </a:lnTo>
                  <a:cubicBezTo>
                    <a:pt x="1051" y="564"/>
                    <a:pt x="1088" y="505"/>
                    <a:pt x="1127" y="448"/>
                  </a:cubicBezTo>
                  <a:lnTo>
                    <a:pt x="1127" y="448"/>
                  </a:lnTo>
                  <a:cubicBezTo>
                    <a:pt x="1139" y="430"/>
                    <a:pt x="1111" y="414"/>
                    <a:pt x="1099" y="432"/>
                  </a:cubicBezTo>
                  <a:lnTo>
                    <a:pt x="1099" y="432"/>
                  </a:lnTo>
                  <a:cubicBezTo>
                    <a:pt x="1062" y="485"/>
                    <a:pt x="1027" y="540"/>
                    <a:pt x="994" y="596"/>
                  </a:cubicBezTo>
                  <a:lnTo>
                    <a:pt x="994" y="596"/>
                  </a:lnTo>
                  <a:cubicBezTo>
                    <a:pt x="1000" y="552"/>
                    <a:pt x="1002" y="491"/>
                    <a:pt x="1006" y="477"/>
                  </a:cubicBezTo>
                  <a:lnTo>
                    <a:pt x="1006" y="477"/>
                  </a:lnTo>
                  <a:cubicBezTo>
                    <a:pt x="1017" y="434"/>
                    <a:pt x="1030" y="390"/>
                    <a:pt x="1049" y="349"/>
                  </a:cubicBezTo>
                  <a:lnTo>
                    <a:pt x="1049" y="349"/>
                  </a:lnTo>
                  <a:cubicBezTo>
                    <a:pt x="1078" y="291"/>
                    <a:pt x="1186" y="76"/>
                    <a:pt x="1281" y="141"/>
                  </a:cubicBezTo>
                  <a:lnTo>
                    <a:pt x="1281" y="141"/>
                  </a:lnTo>
                  <a:cubicBezTo>
                    <a:pt x="1282" y="145"/>
                    <a:pt x="1284" y="149"/>
                    <a:pt x="1287" y="153"/>
                  </a:cubicBezTo>
                  <a:lnTo>
                    <a:pt x="1287" y="153"/>
                  </a:lnTo>
                  <a:cubicBezTo>
                    <a:pt x="1381" y="265"/>
                    <a:pt x="1294" y="402"/>
                    <a:pt x="1200" y="477"/>
                  </a:cubicBezTo>
                  <a:close/>
                  <a:moveTo>
                    <a:pt x="709" y="557"/>
                  </a:moveTo>
                  <a:lnTo>
                    <a:pt x="709" y="557"/>
                  </a:lnTo>
                  <a:cubicBezTo>
                    <a:pt x="757" y="661"/>
                    <a:pt x="784" y="768"/>
                    <a:pt x="790" y="878"/>
                  </a:cubicBezTo>
                  <a:lnTo>
                    <a:pt x="790" y="878"/>
                  </a:lnTo>
                  <a:cubicBezTo>
                    <a:pt x="763" y="803"/>
                    <a:pt x="720" y="734"/>
                    <a:pt x="664" y="675"/>
                  </a:cubicBezTo>
                  <a:lnTo>
                    <a:pt x="664" y="675"/>
                  </a:lnTo>
                  <a:cubicBezTo>
                    <a:pt x="651" y="661"/>
                    <a:pt x="628" y="679"/>
                    <a:pt x="638" y="694"/>
                  </a:cubicBezTo>
                  <a:lnTo>
                    <a:pt x="638" y="694"/>
                  </a:lnTo>
                  <a:cubicBezTo>
                    <a:pt x="643" y="701"/>
                    <a:pt x="648" y="708"/>
                    <a:pt x="652" y="715"/>
                  </a:cubicBezTo>
                  <a:lnTo>
                    <a:pt x="652" y="715"/>
                  </a:lnTo>
                  <a:cubicBezTo>
                    <a:pt x="655" y="720"/>
                    <a:pt x="659" y="722"/>
                    <a:pt x="663" y="722"/>
                  </a:cubicBezTo>
                  <a:lnTo>
                    <a:pt x="663" y="722"/>
                  </a:lnTo>
                  <a:cubicBezTo>
                    <a:pt x="724" y="795"/>
                    <a:pt x="764" y="880"/>
                    <a:pt x="782" y="974"/>
                  </a:cubicBezTo>
                  <a:lnTo>
                    <a:pt x="782" y="974"/>
                  </a:lnTo>
                  <a:cubicBezTo>
                    <a:pt x="720" y="903"/>
                    <a:pt x="635" y="853"/>
                    <a:pt x="569" y="785"/>
                  </a:cubicBezTo>
                  <a:lnTo>
                    <a:pt x="569" y="785"/>
                  </a:lnTo>
                  <a:cubicBezTo>
                    <a:pt x="542" y="757"/>
                    <a:pt x="324" y="504"/>
                    <a:pt x="330" y="417"/>
                  </a:cubicBezTo>
                  <a:lnTo>
                    <a:pt x="330" y="417"/>
                  </a:lnTo>
                  <a:cubicBezTo>
                    <a:pt x="441" y="225"/>
                    <a:pt x="651" y="432"/>
                    <a:pt x="709" y="557"/>
                  </a:cubicBezTo>
                  <a:close/>
                  <a:moveTo>
                    <a:pt x="541" y="1215"/>
                  </a:moveTo>
                  <a:lnTo>
                    <a:pt x="541" y="1215"/>
                  </a:lnTo>
                  <a:cubicBezTo>
                    <a:pt x="600" y="1306"/>
                    <a:pt x="638" y="1404"/>
                    <a:pt x="653" y="1509"/>
                  </a:cubicBezTo>
                  <a:lnTo>
                    <a:pt x="653" y="1509"/>
                  </a:lnTo>
                  <a:cubicBezTo>
                    <a:pt x="612" y="1442"/>
                    <a:pt x="562" y="1380"/>
                    <a:pt x="504" y="1326"/>
                  </a:cubicBezTo>
                  <a:lnTo>
                    <a:pt x="504" y="1326"/>
                  </a:lnTo>
                  <a:cubicBezTo>
                    <a:pt x="488" y="1311"/>
                    <a:pt x="466" y="1334"/>
                    <a:pt x="481" y="1349"/>
                  </a:cubicBezTo>
                  <a:lnTo>
                    <a:pt x="481" y="1349"/>
                  </a:lnTo>
                  <a:cubicBezTo>
                    <a:pt x="555" y="1418"/>
                    <a:pt x="616" y="1499"/>
                    <a:pt x="661" y="1588"/>
                  </a:cubicBezTo>
                  <a:lnTo>
                    <a:pt x="661" y="1588"/>
                  </a:lnTo>
                  <a:cubicBezTo>
                    <a:pt x="662" y="1595"/>
                    <a:pt x="663" y="1599"/>
                    <a:pt x="666" y="1603"/>
                  </a:cubicBezTo>
                  <a:lnTo>
                    <a:pt x="666" y="1603"/>
                  </a:lnTo>
                  <a:cubicBezTo>
                    <a:pt x="584" y="1522"/>
                    <a:pt x="486" y="1465"/>
                    <a:pt x="389" y="1402"/>
                  </a:cubicBezTo>
                  <a:lnTo>
                    <a:pt x="389" y="1402"/>
                  </a:lnTo>
                  <a:cubicBezTo>
                    <a:pt x="281" y="1331"/>
                    <a:pt x="98" y="1198"/>
                    <a:pt x="118" y="1045"/>
                  </a:cubicBezTo>
                  <a:lnTo>
                    <a:pt x="118" y="1045"/>
                  </a:lnTo>
                  <a:cubicBezTo>
                    <a:pt x="148" y="813"/>
                    <a:pt x="500" y="1150"/>
                    <a:pt x="541" y="1215"/>
                  </a:cubicBezTo>
                  <a:close/>
                  <a:moveTo>
                    <a:pt x="666" y="1674"/>
                  </a:moveTo>
                  <a:lnTo>
                    <a:pt x="666" y="1674"/>
                  </a:lnTo>
                  <a:cubicBezTo>
                    <a:pt x="657" y="1747"/>
                    <a:pt x="648" y="1819"/>
                    <a:pt x="639" y="1892"/>
                  </a:cubicBezTo>
                  <a:lnTo>
                    <a:pt x="639" y="1892"/>
                  </a:lnTo>
                  <a:cubicBezTo>
                    <a:pt x="636" y="1923"/>
                    <a:pt x="685" y="1923"/>
                    <a:pt x="688" y="1892"/>
                  </a:cubicBezTo>
                  <a:lnTo>
                    <a:pt x="688" y="1892"/>
                  </a:lnTo>
                  <a:cubicBezTo>
                    <a:pt x="696" y="1826"/>
                    <a:pt x="704" y="1759"/>
                    <a:pt x="713" y="1693"/>
                  </a:cubicBezTo>
                  <a:lnTo>
                    <a:pt x="713" y="1693"/>
                  </a:lnTo>
                  <a:cubicBezTo>
                    <a:pt x="724" y="1693"/>
                    <a:pt x="736" y="1684"/>
                    <a:pt x="736" y="1669"/>
                  </a:cubicBezTo>
                  <a:lnTo>
                    <a:pt x="736" y="1654"/>
                  </a:lnTo>
                  <a:lnTo>
                    <a:pt x="736" y="1654"/>
                  </a:lnTo>
                  <a:cubicBezTo>
                    <a:pt x="832" y="1590"/>
                    <a:pt x="962" y="1621"/>
                    <a:pt x="1068" y="1585"/>
                  </a:cubicBezTo>
                  <a:lnTo>
                    <a:pt x="1068" y="1585"/>
                  </a:lnTo>
                  <a:cubicBezTo>
                    <a:pt x="1146" y="1559"/>
                    <a:pt x="1223" y="1522"/>
                    <a:pt x="1283" y="1465"/>
                  </a:cubicBezTo>
                  <a:lnTo>
                    <a:pt x="1283" y="1465"/>
                  </a:lnTo>
                  <a:cubicBezTo>
                    <a:pt x="1374" y="1381"/>
                    <a:pt x="1492" y="1189"/>
                    <a:pt x="1357" y="1082"/>
                  </a:cubicBezTo>
                  <a:lnTo>
                    <a:pt x="1357" y="1082"/>
                  </a:lnTo>
                  <a:cubicBezTo>
                    <a:pt x="1117" y="891"/>
                    <a:pt x="880" y="1208"/>
                    <a:pt x="749" y="1453"/>
                  </a:cubicBezTo>
                  <a:lnTo>
                    <a:pt x="749" y="1453"/>
                  </a:lnTo>
                  <a:cubicBezTo>
                    <a:pt x="792" y="1196"/>
                    <a:pt x="857" y="944"/>
                    <a:pt x="976" y="709"/>
                  </a:cubicBezTo>
                  <a:lnTo>
                    <a:pt x="976" y="709"/>
                  </a:lnTo>
                  <a:cubicBezTo>
                    <a:pt x="979" y="704"/>
                    <a:pt x="979" y="699"/>
                    <a:pt x="979" y="695"/>
                  </a:cubicBezTo>
                  <a:lnTo>
                    <a:pt x="979" y="695"/>
                  </a:lnTo>
                  <a:cubicBezTo>
                    <a:pt x="982" y="695"/>
                    <a:pt x="985" y="694"/>
                    <a:pt x="988" y="692"/>
                  </a:cubicBezTo>
                  <a:lnTo>
                    <a:pt x="988" y="692"/>
                  </a:lnTo>
                  <a:cubicBezTo>
                    <a:pt x="1064" y="659"/>
                    <a:pt x="1138" y="587"/>
                    <a:pt x="1205" y="536"/>
                  </a:cubicBezTo>
                  <a:lnTo>
                    <a:pt x="1205" y="536"/>
                  </a:lnTo>
                  <a:cubicBezTo>
                    <a:pt x="1249" y="502"/>
                    <a:pt x="1296" y="462"/>
                    <a:pt x="1326" y="414"/>
                  </a:cubicBezTo>
                  <a:lnTo>
                    <a:pt x="1326" y="414"/>
                  </a:lnTo>
                  <a:cubicBezTo>
                    <a:pt x="1379" y="328"/>
                    <a:pt x="1393" y="231"/>
                    <a:pt x="1342" y="147"/>
                  </a:cubicBezTo>
                  <a:lnTo>
                    <a:pt x="1342" y="147"/>
                  </a:lnTo>
                  <a:cubicBezTo>
                    <a:pt x="1344" y="140"/>
                    <a:pt x="1342" y="133"/>
                    <a:pt x="1337" y="126"/>
                  </a:cubicBezTo>
                  <a:lnTo>
                    <a:pt x="1337" y="126"/>
                  </a:lnTo>
                  <a:cubicBezTo>
                    <a:pt x="1228" y="0"/>
                    <a:pt x="1091" y="168"/>
                    <a:pt x="1040" y="262"/>
                  </a:cubicBezTo>
                  <a:lnTo>
                    <a:pt x="1040" y="262"/>
                  </a:lnTo>
                  <a:cubicBezTo>
                    <a:pt x="992" y="348"/>
                    <a:pt x="961" y="436"/>
                    <a:pt x="945" y="533"/>
                  </a:cubicBezTo>
                  <a:lnTo>
                    <a:pt x="945" y="533"/>
                  </a:lnTo>
                  <a:cubicBezTo>
                    <a:pt x="938" y="572"/>
                    <a:pt x="923" y="636"/>
                    <a:pt x="945" y="674"/>
                  </a:cubicBezTo>
                  <a:lnTo>
                    <a:pt x="945" y="674"/>
                  </a:lnTo>
                  <a:cubicBezTo>
                    <a:pt x="941" y="675"/>
                    <a:pt x="937" y="679"/>
                    <a:pt x="934" y="684"/>
                  </a:cubicBezTo>
                  <a:lnTo>
                    <a:pt x="934" y="684"/>
                  </a:lnTo>
                  <a:cubicBezTo>
                    <a:pt x="898" y="755"/>
                    <a:pt x="867" y="826"/>
                    <a:pt x="840" y="899"/>
                  </a:cubicBezTo>
                  <a:lnTo>
                    <a:pt x="840" y="899"/>
                  </a:lnTo>
                  <a:cubicBezTo>
                    <a:pt x="837" y="715"/>
                    <a:pt x="784" y="511"/>
                    <a:pt x="653" y="386"/>
                  </a:cubicBezTo>
                  <a:lnTo>
                    <a:pt x="653" y="386"/>
                  </a:lnTo>
                  <a:cubicBezTo>
                    <a:pt x="561" y="299"/>
                    <a:pt x="410" y="258"/>
                    <a:pt x="319" y="350"/>
                  </a:cubicBezTo>
                  <a:lnTo>
                    <a:pt x="319" y="350"/>
                  </a:lnTo>
                  <a:lnTo>
                    <a:pt x="319" y="350"/>
                  </a:lnTo>
                  <a:lnTo>
                    <a:pt x="319" y="350"/>
                  </a:lnTo>
                  <a:cubicBezTo>
                    <a:pt x="296" y="363"/>
                    <a:pt x="286" y="381"/>
                    <a:pt x="282" y="403"/>
                  </a:cubicBezTo>
                  <a:lnTo>
                    <a:pt x="282" y="403"/>
                  </a:lnTo>
                  <a:cubicBezTo>
                    <a:pt x="280" y="407"/>
                    <a:pt x="280" y="412"/>
                    <a:pt x="281" y="415"/>
                  </a:cubicBezTo>
                  <a:lnTo>
                    <a:pt x="281" y="415"/>
                  </a:lnTo>
                  <a:cubicBezTo>
                    <a:pt x="279" y="495"/>
                    <a:pt x="367" y="610"/>
                    <a:pt x="397" y="654"/>
                  </a:cubicBezTo>
                  <a:lnTo>
                    <a:pt x="397" y="654"/>
                  </a:lnTo>
                  <a:cubicBezTo>
                    <a:pt x="452" y="731"/>
                    <a:pt x="513" y="805"/>
                    <a:pt x="585" y="867"/>
                  </a:cubicBezTo>
                  <a:lnTo>
                    <a:pt x="585" y="867"/>
                  </a:lnTo>
                  <a:cubicBezTo>
                    <a:pt x="656" y="929"/>
                    <a:pt x="741" y="979"/>
                    <a:pt x="786" y="1064"/>
                  </a:cubicBezTo>
                  <a:lnTo>
                    <a:pt x="786" y="1064"/>
                  </a:lnTo>
                  <a:cubicBezTo>
                    <a:pt x="747" y="1196"/>
                    <a:pt x="719" y="1332"/>
                    <a:pt x="697" y="1469"/>
                  </a:cubicBezTo>
                  <a:lnTo>
                    <a:pt x="697" y="1469"/>
                  </a:lnTo>
                  <a:cubicBezTo>
                    <a:pt x="672" y="1337"/>
                    <a:pt x="613" y="1210"/>
                    <a:pt x="521" y="1110"/>
                  </a:cubicBezTo>
                  <a:lnTo>
                    <a:pt x="521" y="1110"/>
                  </a:lnTo>
                  <a:cubicBezTo>
                    <a:pt x="446" y="1030"/>
                    <a:pt x="263" y="859"/>
                    <a:pt x="137" y="931"/>
                  </a:cubicBezTo>
                  <a:lnTo>
                    <a:pt x="137" y="931"/>
                  </a:lnTo>
                  <a:cubicBezTo>
                    <a:pt x="0" y="1010"/>
                    <a:pt x="97" y="1208"/>
                    <a:pt x="179" y="1293"/>
                  </a:cubicBezTo>
                  <a:lnTo>
                    <a:pt x="179" y="1293"/>
                  </a:lnTo>
                  <a:cubicBezTo>
                    <a:pt x="323" y="1445"/>
                    <a:pt x="528" y="1516"/>
                    <a:pt x="666" y="1674"/>
                  </a:cubicBezTo>
                  <a:close/>
                </a:path>
              </a:pathLst>
            </a:custGeom>
            <a:solidFill>
              <a:schemeClr val="accent6"/>
            </a:solidFill>
            <a:ln>
              <a:noFill/>
            </a:ln>
            <a:effectLst/>
          </p:spPr>
          <p:txBody>
            <a:bodyPr wrap="none" anchor="ctr"/>
            <a:lstStyle/>
            <a:p>
              <a:endParaRPr lang="es-ES_tradnl" sz="919"/>
            </a:p>
          </p:txBody>
        </p:sp>
        <p:sp>
          <p:nvSpPr>
            <p:cNvPr id="23" name="Freeform 23">
              <a:extLst>
                <a:ext uri="{FF2B5EF4-FFF2-40B4-BE49-F238E27FC236}">
                  <a16:creationId xmlns:a16="http://schemas.microsoft.com/office/drawing/2014/main" id="{EDB3433B-D382-6141-BA8C-B927D2F8F9E9}"/>
                </a:ext>
              </a:extLst>
            </p:cNvPr>
            <p:cNvSpPr>
              <a:spLocks noChangeArrowheads="1"/>
            </p:cNvSpPr>
            <p:nvPr/>
          </p:nvSpPr>
          <p:spPr bwMode="auto">
            <a:xfrm rot="759599">
              <a:off x="2047190" y="4588640"/>
              <a:ext cx="620986" cy="542835"/>
            </a:xfrm>
            <a:custGeom>
              <a:avLst/>
              <a:gdLst>
                <a:gd name="T0" fmla="*/ 858 w 1295"/>
                <a:gd name="T1" fmla="*/ 180 h 1134"/>
                <a:gd name="T2" fmla="*/ 993 w 1295"/>
                <a:gd name="T3" fmla="*/ 881 h 1134"/>
                <a:gd name="T4" fmla="*/ 628 w 1295"/>
                <a:gd name="T5" fmla="*/ 990 h 1134"/>
                <a:gd name="T6" fmla="*/ 840 w 1295"/>
                <a:gd name="T7" fmla="*/ 832 h 1134"/>
                <a:gd name="T8" fmla="*/ 505 w 1295"/>
                <a:gd name="T9" fmla="*/ 919 h 1134"/>
                <a:gd name="T10" fmla="*/ 710 w 1295"/>
                <a:gd name="T11" fmla="*/ 757 h 1134"/>
                <a:gd name="T12" fmla="*/ 669 w 1295"/>
                <a:gd name="T13" fmla="*/ 994 h 1134"/>
                <a:gd name="T14" fmla="*/ 235 w 1295"/>
                <a:gd name="T15" fmla="*/ 579 h 1134"/>
                <a:gd name="T16" fmla="*/ 322 w 1295"/>
                <a:gd name="T17" fmla="*/ 559 h 1134"/>
                <a:gd name="T18" fmla="*/ 401 w 1295"/>
                <a:gd name="T19" fmla="*/ 541 h 1134"/>
                <a:gd name="T20" fmla="*/ 424 w 1295"/>
                <a:gd name="T21" fmla="*/ 547 h 1134"/>
                <a:gd name="T22" fmla="*/ 303 w 1295"/>
                <a:gd name="T23" fmla="*/ 588 h 1134"/>
                <a:gd name="T24" fmla="*/ 365 w 1295"/>
                <a:gd name="T25" fmla="*/ 604 h 1134"/>
                <a:gd name="T26" fmla="*/ 464 w 1295"/>
                <a:gd name="T27" fmla="*/ 575 h 1134"/>
                <a:gd name="T28" fmla="*/ 286 w 1295"/>
                <a:gd name="T29" fmla="*/ 640 h 1134"/>
                <a:gd name="T30" fmla="*/ 252 w 1295"/>
                <a:gd name="T31" fmla="*/ 606 h 1134"/>
                <a:gd name="T32" fmla="*/ 128 w 1295"/>
                <a:gd name="T33" fmla="*/ 390 h 1134"/>
                <a:gd name="T34" fmla="*/ 52 w 1295"/>
                <a:gd name="T35" fmla="*/ 230 h 1134"/>
                <a:gd name="T36" fmla="*/ 152 w 1295"/>
                <a:gd name="T37" fmla="*/ 316 h 1134"/>
                <a:gd name="T38" fmla="*/ 143 w 1295"/>
                <a:gd name="T39" fmla="*/ 419 h 1134"/>
                <a:gd name="T40" fmla="*/ 369 w 1295"/>
                <a:gd name="T41" fmla="*/ 509 h 1134"/>
                <a:gd name="T42" fmla="*/ 218 w 1295"/>
                <a:gd name="T43" fmla="*/ 550 h 1134"/>
                <a:gd name="T44" fmla="*/ 415 w 1295"/>
                <a:gd name="T45" fmla="*/ 350 h 1134"/>
                <a:gd name="T46" fmla="*/ 415 w 1295"/>
                <a:gd name="T47" fmla="*/ 501 h 1134"/>
                <a:gd name="T48" fmla="*/ 297 w 1295"/>
                <a:gd name="T49" fmla="*/ 184 h 1134"/>
                <a:gd name="T50" fmla="*/ 324 w 1295"/>
                <a:gd name="T51" fmla="*/ 350 h 1134"/>
                <a:gd name="T52" fmla="*/ 223 w 1295"/>
                <a:gd name="T53" fmla="*/ 360 h 1134"/>
                <a:gd name="T54" fmla="*/ 655 w 1295"/>
                <a:gd name="T55" fmla="*/ 666 h 1134"/>
                <a:gd name="T56" fmla="*/ 534 w 1295"/>
                <a:gd name="T57" fmla="*/ 123 h 1134"/>
                <a:gd name="T58" fmla="*/ 691 w 1295"/>
                <a:gd name="T59" fmla="*/ 690 h 1134"/>
                <a:gd name="T60" fmla="*/ 691 w 1295"/>
                <a:gd name="T61" fmla="*/ 690 h 1134"/>
                <a:gd name="T62" fmla="*/ 428 w 1295"/>
                <a:gd name="T63" fmla="*/ 405 h 1134"/>
                <a:gd name="T64" fmla="*/ 501 w 1295"/>
                <a:gd name="T65" fmla="*/ 123 h 1134"/>
                <a:gd name="T66" fmla="*/ 403 w 1295"/>
                <a:gd name="T67" fmla="*/ 131 h 1134"/>
                <a:gd name="T68" fmla="*/ 500 w 1295"/>
                <a:gd name="T69" fmla="*/ 600 h 1134"/>
                <a:gd name="T70" fmla="*/ 615 w 1295"/>
                <a:gd name="T71" fmla="*/ 682 h 1134"/>
                <a:gd name="T72" fmla="*/ 480 w 1295"/>
                <a:gd name="T73" fmla="*/ 606 h 1134"/>
                <a:gd name="T74" fmla="*/ 608 w 1295"/>
                <a:gd name="T75" fmla="*/ 730 h 1134"/>
                <a:gd name="T76" fmla="*/ 405 w 1295"/>
                <a:gd name="T77" fmla="*/ 823 h 1134"/>
                <a:gd name="T78" fmla="*/ 651 w 1295"/>
                <a:gd name="T79" fmla="*/ 702 h 1134"/>
                <a:gd name="T80" fmla="*/ 662 w 1295"/>
                <a:gd name="T81" fmla="*/ 717 h 1134"/>
                <a:gd name="T82" fmla="*/ 444 w 1295"/>
                <a:gd name="T83" fmla="*/ 853 h 1134"/>
                <a:gd name="T84" fmla="*/ 423 w 1295"/>
                <a:gd name="T85" fmla="*/ 842 h 1134"/>
                <a:gd name="T86" fmla="*/ 836 w 1295"/>
                <a:gd name="T87" fmla="*/ 777 h 1134"/>
                <a:gd name="T88" fmla="*/ 586 w 1295"/>
                <a:gd name="T89" fmla="*/ 125 h 1134"/>
                <a:gd name="T90" fmla="*/ 700 w 1295"/>
                <a:gd name="T91" fmla="*/ 1013 h 1134"/>
                <a:gd name="T92" fmla="*/ 955 w 1295"/>
                <a:gd name="T93" fmla="*/ 868 h 1134"/>
                <a:gd name="T94" fmla="*/ 816 w 1295"/>
                <a:gd name="T95" fmla="*/ 165 h 1134"/>
                <a:gd name="T96" fmla="*/ 822 w 1295"/>
                <a:gd name="T97" fmla="*/ 224 h 1134"/>
                <a:gd name="T98" fmla="*/ 914 w 1295"/>
                <a:gd name="T99" fmla="*/ 815 h 1134"/>
                <a:gd name="T100" fmla="*/ 816 w 1295"/>
                <a:gd name="T101" fmla="*/ 165 h 1134"/>
                <a:gd name="T102" fmla="*/ 3 w 1295"/>
                <a:gd name="T103" fmla="*/ 240 h 1134"/>
                <a:gd name="T104" fmla="*/ 1227 w 1295"/>
                <a:gd name="T105" fmla="*/ 946 h 1134"/>
                <a:gd name="T106" fmla="*/ 928 w 1295"/>
                <a:gd name="T107" fmla="*/ 161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95" h="1134">
                  <a:moveTo>
                    <a:pt x="1212" y="890"/>
                  </a:moveTo>
                  <a:lnTo>
                    <a:pt x="1212" y="890"/>
                  </a:lnTo>
                  <a:cubicBezTo>
                    <a:pt x="1143" y="887"/>
                    <a:pt x="1077" y="874"/>
                    <a:pt x="1015" y="853"/>
                  </a:cubicBezTo>
                  <a:lnTo>
                    <a:pt x="1015" y="853"/>
                  </a:lnTo>
                  <a:cubicBezTo>
                    <a:pt x="971" y="630"/>
                    <a:pt x="945" y="392"/>
                    <a:pt x="858" y="180"/>
                  </a:cubicBezTo>
                  <a:lnTo>
                    <a:pt x="858" y="180"/>
                  </a:lnTo>
                  <a:cubicBezTo>
                    <a:pt x="1106" y="280"/>
                    <a:pt x="1235" y="639"/>
                    <a:pt x="1212" y="890"/>
                  </a:cubicBezTo>
                  <a:close/>
                  <a:moveTo>
                    <a:pt x="771" y="1028"/>
                  </a:moveTo>
                  <a:lnTo>
                    <a:pt x="771" y="1028"/>
                  </a:lnTo>
                  <a:cubicBezTo>
                    <a:pt x="848" y="986"/>
                    <a:pt x="921" y="929"/>
                    <a:pt x="993" y="881"/>
                  </a:cubicBezTo>
                  <a:lnTo>
                    <a:pt x="993" y="881"/>
                  </a:lnTo>
                  <a:cubicBezTo>
                    <a:pt x="1053" y="902"/>
                    <a:pt x="1115" y="915"/>
                    <a:pt x="1180" y="920"/>
                  </a:cubicBezTo>
                  <a:lnTo>
                    <a:pt x="1180" y="920"/>
                  </a:lnTo>
                  <a:cubicBezTo>
                    <a:pt x="1059" y="1011"/>
                    <a:pt x="912" y="1047"/>
                    <a:pt x="771" y="1028"/>
                  </a:cubicBezTo>
                  <a:close/>
                  <a:moveTo>
                    <a:pt x="628" y="990"/>
                  </a:moveTo>
                  <a:lnTo>
                    <a:pt x="628" y="990"/>
                  </a:lnTo>
                  <a:cubicBezTo>
                    <a:pt x="707" y="948"/>
                    <a:pt x="784" y="904"/>
                    <a:pt x="860" y="857"/>
                  </a:cubicBezTo>
                  <a:lnTo>
                    <a:pt x="860" y="857"/>
                  </a:lnTo>
                  <a:cubicBezTo>
                    <a:pt x="878" y="846"/>
                    <a:pt x="858" y="821"/>
                    <a:pt x="840" y="832"/>
                  </a:cubicBezTo>
                  <a:lnTo>
                    <a:pt x="840" y="832"/>
                  </a:lnTo>
                  <a:cubicBezTo>
                    <a:pt x="761" y="880"/>
                    <a:pt x="682" y="925"/>
                    <a:pt x="600" y="968"/>
                  </a:cubicBezTo>
                  <a:lnTo>
                    <a:pt x="600" y="968"/>
                  </a:lnTo>
                  <a:cubicBezTo>
                    <a:pt x="597" y="969"/>
                    <a:pt x="595" y="971"/>
                    <a:pt x="594" y="973"/>
                  </a:cubicBezTo>
                  <a:lnTo>
                    <a:pt x="594" y="973"/>
                  </a:lnTo>
                  <a:cubicBezTo>
                    <a:pt x="563" y="958"/>
                    <a:pt x="534" y="940"/>
                    <a:pt x="505" y="919"/>
                  </a:cubicBezTo>
                  <a:lnTo>
                    <a:pt x="505" y="919"/>
                  </a:lnTo>
                  <a:cubicBezTo>
                    <a:pt x="490" y="907"/>
                    <a:pt x="475" y="894"/>
                    <a:pt x="461" y="881"/>
                  </a:cubicBezTo>
                  <a:lnTo>
                    <a:pt x="461" y="881"/>
                  </a:lnTo>
                  <a:cubicBezTo>
                    <a:pt x="544" y="841"/>
                    <a:pt x="630" y="803"/>
                    <a:pt x="710" y="757"/>
                  </a:cubicBezTo>
                  <a:lnTo>
                    <a:pt x="710" y="757"/>
                  </a:lnTo>
                  <a:cubicBezTo>
                    <a:pt x="715" y="754"/>
                    <a:pt x="717" y="750"/>
                    <a:pt x="718" y="746"/>
                  </a:cubicBezTo>
                  <a:lnTo>
                    <a:pt x="718" y="746"/>
                  </a:lnTo>
                  <a:cubicBezTo>
                    <a:pt x="778" y="784"/>
                    <a:pt x="840" y="819"/>
                    <a:pt x="904" y="847"/>
                  </a:cubicBezTo>
                  <a:lnTo>
                    <a:pt x="904" y="847"/>
                  </a:lnTo>
                  <a:cubicBezTo>
                    <a:pt x="829" y="900"/>
                    <a:pt x="750" y="949"/>
                    <a:pt x="669" y="994"/>
                  </a:cubicBezTo>
                  <a:lnTo>
                    <a:pt x="669" y="994"/>
                  </a:lnTo>
                  <a:cubicBezTo>
                    <a:pt x="665" y="996"/>
                    <a:pt x="663" y="999"/>
                    <a:pt x="662" y="1002"/>
                  </a:cubicBezTo>
                  <a:lnTo>
                    <a:pt x="662" y="1002"/>
                  </a:lnTo>
                  <a:cubicBezTo>
                    <a:pt x="650" y="998"/>
                    <a:pt x="639" y="994"/>
                    <a:pt x="628" y="990"/>
                  </a:cubicBezTo>
                  <a:close/>
                  <a:moveTo>
                    <a:pt x="235" y="579"/>
                  </a:moveTo>
                  <a:lnTo>
                    <a:pt x="235" y="579"/>
                  </a:lnTo>
                  <a:cubicBezTo>
                    <a:pt x="245" y="576"/>
                    <a:pt x="262" y="574"/>
                    <a:pt x="266" y="573"/>
                  </a:cubicBezTo>
                  <a:lnTo>
                    <a:pt x="266" y="573"/>
                  </a:lnTo>
                  <a:cubicBezTo>
                    <a:pt x="284" y="569"/>
                    <a:pt x="303" y="564"/>
                    <a:pt x="322" y="559"/>
                  </a:cubicBezTo>
                  <a:lnTo>
                    <a:pt x="322" y="559"/>
                  </a:lnTo>
                  <a:cubicBezTo>
                    <a:pt x="347" y="554"/>
                    <a:pt x="372" y="547"/>
                    <a:pt x="395" y="540"/>
                  </a:cubicBezTo>
                  <a:lnTo>
                    <a:pt x="395" y="540"/>
                  </a:lnTo>
                  <a:cubicBezTo>
                    <a:pt x="397" y="540"/>
                    <a:pt x="398" y="541"/>
                    <a:pt x="400" y="541"/>
                  </a:cubicBezTo>
                  <a:lnTo>
                    <a:pt x="400" y="541"/>
                  </a:lnTo>
                  <a:cubicBezTo>
                    <a:pt x="400" y="541"/>
                    <a:pt x="400" y="541"/>
                    <a:pt x="401" y="541"/>
                  </a:cubicBezTo>
                  <a:lnTo>
                    <a:pt x="401" y="541"/>
                  </a:lnTo>
                  <a:cubicBezTo>
                    <a:pt x="404" y="540"/>
                    <a:pt x="407" y="539"/>
                    <a:pt x="409" y="536"/>
                  </a:cubicBezTo>
                  <a:lnTo>
                    <a:pt x="409" y="536"/>
                  </a:lnTo>
                  <a:cubicBezTo>
                    <a:pt x="414" y="540"/>
                    <a:pt x="420" y="544"/>
                    <a:pt x="424" y="547"/>
                  </a:cubicBezTo>
                  <a:lnTo>
                    <a:pt x="424" y="547"/>
                  </a:lnTo>
                  <a:cubicBezTo>
                    <a:pt x="425" y="549"/>
                    <a:pt x="425" y="551"/>
                    <a:pt x="426" y="554"/>
                  </a:cubicBezTo>
                  <a:lnTo>
                    <a:pt x="426" y="554"/>
                  </a:lnTo>
                  <a:lnTo>
                    <a:pt x="426" y="554"/>
                  </a:lnTo>
                  <a:cubicBezTo>
                    <a:pt x="385" y="565"/>
                    <a:pt x="344" y="576"/>
                    <a:pt x="303" y="588"/>
                  </a:cubicBezTo>
                  <a:lnTo>
                    <a:pt x="303" y="588"/>
                  </a:lnTo>
                  <a:cubicBezTo>
                    <a:pt x="283" y="594"/>
                    <a:pt x="296" y="624"/>
                    <a:pt x="316" y="618"/>
                  </a:cubicBezTo>
                  <a:lnTo>
                    <a:pt x="316" y="618"/>
                  </a:lnTo>
                  <a:cubicBezTo>
                    <a:pt x="326" y="615"/>
                    <a:pt x="336" y="612"/>
                    <a:pt x="347" y="609"/>
                  </a:cubicBezTo>
                  <a:lnTo>
                    <a:pt x="347" y="609"/>
                  </a:lnTo>
                  <a:cubicBezTo>
                    <a:pt x="353" y="612"/>
                    <a:pt x="362" y="610"/>
                    <a:pt x="365" y="604"/>
                  </a:cubicBezTo>
                  <a:lnTo>
                    <a:pt x="365" y="604"/>
                  </a:lnTo>
                  <a:cubicBezTo>
                    <a:pt x="397" y="595"/>
                    <a:pt x="428" y="586"/>
                    <a:pt x="459" y="577"/>
                  </a:cubicBezTo>
                  <a:lnTo>
                    <a:pt x="459" y="577"/>
                  </a:lnTo>
                  <a:cubicBezTo>
                    <a:pt x="461" y="577"/>
                    <a:pt x="463" y="576"/>
                    <a:pt x="464" y="575"/>
                  </a:cubicBezTo>
                  <a:lnTo>
                    <a:pt x="464" y="575"/>
                  </a:lnTo>
                  <a:cubicBezTo>
                    <a:pt x="463" y="576"/>
                    <a:pt x="463" y="576"/>
                    <a:pt x="462" y="577"/>
                  </a:cubicBezTo>
                  <a:lnTo>
                    <a:pt x="462" y="577"/>
                  </a:lnTo>
                  <a:cubicBezTo>
                    <a:pt x="404" y="600"/>
                    <a:pt x="345" y="621"/>
                    <a:pt x="287" y="640"/>
                  </a:cubicBezTo>
                  <a:lnTo>
                    <a:pt x="287" y="640"/>
                  </a:lnTo>
                  <a:cubicBezTo>
                    <a:pt x="286" y="640"/>
                    <a:pt x="286" y="640"/>
                    <a:pt x="286" y="640"/>
                  </a:cubicBezTo>
                  <a:lnTo>
                    <a:pt x="286" y="640"/>
                  </a:lnTo>
                  <a:cubicBezTo>
                    <a:pt x="282" y="640"/>
                    <a:pt x="278" y="641"/>
                    <a:pt x="275" y="641"/>
                  </a:cubicBezTo>
                  <a:lnTo>
                    <a:pt x="275" y="641"/>
                  </a:lnTo>
                  <a:cubicBezTo>
                    <a:pt x="268" y="630"/>
                    <a:pt x="260" y="617"/>
                    <a:pt x="252" y="606"/>
                  </a:cubicBezTo>
                  <a:lnTo>
                    <a:pt x="252" y="606"/>
                  </a:lnTo>
                  <a:cubicBezTo>
                    <a:pt x="246" y="597"/>
                    <a:pt x="241" y="588"/>
                    <a:pt x="235" y="579"/>
                  </a:cubicBezTo>
                  <a:close/>
                  <a:moveTo>
                    <a:pt x="180" y="376"/>
                  </a:moveTo>
                  <a:lnTo>
                    <a:pt x="180" y="376"/>
                  </a:lnTo>
                  <a:cubicBezTo>
                    <a:pt x="162" y="379"/>
                    <a:pt x="145" y="384"/>
                    <a:pt x="128" y="390"/>
                  </a:cubicBezTo>
                  <a:lnTo>
                    <a:pt x="128" y="390"/>
                  </a:lnTo>
                  <a:cubicBezTo>
                    <a:pt x="115" y="364"/>
                    <a:pt x="103" y="339"/>
                    <a:pt x="91" y="313"/>
                  </a:cubicBezTo>
                  <a:lnTo>
                    <a:pt x="91" y="313"/>
                  </a:lnTo>
                  <a:cubicBezTo>
                    <a:pt x="121" y="334"/>
                    <a:pt x="151" y="355"/>
                    <a:pt x="180" y="376"/>
                  </a:cubicBezTo>
                  <a:close/>
                  <a:moveTo>
                    <a:pt x="52" y="230"/>
                  </a:moveTo>
                  <a:lnTo>
                    <a:pt x="52" y="230"/>
                  </a:lnTo>
                  <a:cubicBezTo>
                    <a:pt x="62" y="226"/>
                    <a:pt x="71" y="221"/>
                    <a:pt x="81" y="217"/>
                  </a:cubicBezTo>
                  <a:lnTo>
                    <a:pt x="81" y="217"/>
                  </a:lnTo>
                  <a:cubicBezTo>
                    <a:pt x="81" y="219"/>
                    <a:pt x="82" y="220"/>
                    <a:pt x="83" y="222"/>
                  </a:cubicBezTo>
                  <a:lnTo>
                    <a:pt x="83" y="222"/>
                  </a:lnTo>
                  <a:cubicBezTo>
                    <a:pt x="106" y="253"/>
                    <a:pt x="129" y="284"/>
                    <a:pt x="152" y="316"/>
                  </a:cubicBezTo>
                  <a:lnTo>
                    <a:pt x="152" y="316"/>
                  </a:lnTo>
                  <a:cubicBezTo>
                    <a:pt x="122" y="295"/>
                    <a:pt x="92" y="275"/>
                    <a:pt x="63" y="254"/>
                  </a:cubicBezTo>
                  <a:lnTo>
                    <a:pt x="63" y="254"/>
                  </a:lnTo>
                  <a:cubicBezTo>
                    <a:pt x="60" y="246"/>
                    <a:pt x="56" y="238"/>
                    <a:pt x="52" y="230"/>
                  </a:cubicBezTo>
                  <a:close/>
                  <a:moveTo>
                    <a:pt x="143" y="419"/>
                  </a:moveTo>
                  <a:lnTo>
                    <a:pt x="143" y="419"/>
                  </a:lnTo>
                  <a:cubicBezTo>
                    <a:pt x="169" y="410"/>
                    <a:pt x="195" y="405"/>
                    <a:pt x="221" y="405"/>
                  </a:cubicBezTo>
                  <a:lnTo>
                    <a:pt x="221" y="405"/>
                  </a:lnTo>
                  <a:cubicBezTo>
                    <a:pt x="271" y="439"/>
                    <a:pt x="320" y="474"/>
                    <a:pt x="369" y="509"/>
                  </a:cubicBezTo>
                  <a:lnTo>
                    <a:pt x="369" y="509"/>
                  </a:lnTo>
                  <a:cubicBezTo>
                    <a:pt x="369" y="511"/>
                    <a:pt x="369" y="512"/>
                    <a:pt x="369" y="515"/>
                  </a:cubicBezTo>
                  <a:lnTo>
                    <a:pt x="369" y="515"/>
                  </a:lnTo>
                  <a:cubicBezTo>
                    <a:pt x="339" y="524"/>
                    <a:pt x="306" y="530"/>
                    <a:pt x="276" y="537"/>
                  </a:cubicBezTo>
                  <a:lnTo>
                    <a:pt x="276" y="537"/>
                  </a:lnTo>
                  <a:cubicBezTo>
                    <a:pt x="261" y="541"/>
                    <a:pt x="235" y="542"/>
                    <a:pt x="218" y="550"/>
                  </a:cubicBezTo>
                  <a:lnTo>
                    <a:pt x="218" y="550"/>
                  </a:lnTo>
                  <a:cubicBezTo>
                    <a:pt x="192" y="507"/>
                    <a:pt x="167" y="464"/>
                    <a:pt x="143" y="419"/>
                  </a:cubicBezTo>
                  <a:close/>
                  <a:moveTo>
                    <a:pt x="370" y="135"/>
                  </a:moveTo>
                  <a:lnTo>
                    <a:pt x="370" y="135"/>
                  </a:lnTo>
                  <a:cubicBezTo>
                    <a:pt x="385" y="207"/>
                    <a:pt x="400" y="279"/>
                    <a:pt x="415" y="350"/>
                  </a:cubicBezTo>
                  <a:lnTo>
                    <a:pt x="415" y="350"/>
                  </a:lnTo>
                  <a:cubicBezTo>
                    <a:pt x="409" y="333"/>
                    <a:pt x="380" y="337"/>
                    <a:pt x="384" y="357"/>
                  </a:cubicBezTo>
                  <a:lnTo>
                    <a:pt x="384" y="357"/>
                  </a:lnTo>
                  <a:cubicBezTo>
                    <a:pt x="394" y="405"/>
                    <a:pt x="404" y="452"/>
                    <a:pt x="415" y="501"/>
                  </a:cubicBezTo>
                  <a:lnTo>
                    <a:pt x="415" y="501"/>
                  </a:lnTo>
                  <a:cubicBezTo>
                    <a:pt x="410" y="497"/>
                    <a:pt x="406" y="494"/>
                    <a:pt x="402" y="491"/>
                  </a:cubicBezTo>
                  <a:lnTo>
                    <a:pt x="402" y="491"/>
                  </a:lnTo>
                  <a:cubicBezTo>
                    <a:pt x="399" y="455"/>
                    <a:pt x="386" y="423"/>
                    <a:pt x="373" y="388"/>
                  </a:cubicBezTo>
                  <a:lnTo>
                    <a:pt x="373" y="388"/>
                  </a:lnTo>
                  <a:cubicBezTo>
                    <a:pt x="348" y="320"/>
                    <a:pt x="322" y="252"/>
                    <a:pt x="297" y="184"/>
                  </a:cubicBezTo>
                  <a:lnTo>
                    <a:pt x="297" y="184"/>
                  </a:lnTo>
                  <a:cubicBezTo>
                    <a:pt x="289" y="164"/>
                    <a:pt x="259" y="177"/>
                    <a:pt x="267" y="197"/>
                  </a:cubicBezTo>
                  <a:lnTo>
                    <a:pt x="267" y="197"/>
                  </a:lnTo>
                  <a:cubicBezTo>
                    <a:pt x="286" y="247"/>
                    <a:pt x="305" y="299"/>
                    <a:pt x="324" y="350"/>
                  </a:cubicBezTo>
                  <a:lnTo>
                    <a:pt x="324" y="350"/>
                  </a:lnTo>
                  <a:cubicBezTo>
                    <a:pt x="338" y="386"/>
                    <a:pt x="357" y="426"/>
                    <a:pt x="365" y="466"/>
                  </a:cubicBezTo>
                  <a:lnTo>
                    <a:pt x="365" y="466"/>
                  </a:lnTo>
                  <a:cubicBezTo>
                    <a:pt x="319" y="434"/>
                    <a:pt x="273" y="401"/>
                    <a:pt x="226" y="368"/>
                  </a:cubicBezTo>
                  <a:lnTo>
                    <a:pt x="226" y="368"/>
                  </a:lnTo>
                  <a:cubicBezTo>
                    <a:pt x="226" y="366"/>
                    <a:pt x="226" y="363"/>
                    <a:pt x="223" y="360"/>
                  </a:cubicBezTo>
                  <a:lnTo>
                    <a:pt x="223" y="360"/>
                  </a:lnTo>
                  <a:cubicBezTo>
                    <a:pt x="186" y="309"/>
                    <a:pt x="149" y="257"/>
                    <a:pt x="111" y="205"/>
                  </a:cubicBezTo>
                  <a:lnTo>
                    <a:pt x="111" y="205"/>
                  </a:lnTo>
                  <a:cubicBezTo>
                    <a:pt x="195" y="172"/>
                    <a:pt x="282" y="149"/>
                    <a:pt x="370" y="135"/>
                  </a:cubicBezTo>
                  <a:close/>
                  <a:moveTo>
                    <a:pt x="655" y="666"/>
                  </a:moveTo>
                  <a:lnTo>
                    <a:pt x="655" y="666"/>
                  </a:lnTo>
                  <a:cubicBezTo>
                    <a:pt x="651" y="663"/>
                    <a:pt x="647" y="661"/>
                    <a:pt x="644" y="658"/>
                  </a:cubicBezTo>
                  <a:lnTo>
                    <a:pt x="644" y="658"/>
                  </a:lnTo>
                  <a:cubicBezTo>
                    <a:pt x="614" y="478"/>
                    <a:pt x="577" y="300"/>
                    <a:pt x="534" y="123"/>
                  </a:cubicBezTo>
                  <a:lnTo>
                    <a:pt x="534" y="123"/>
                  </a:lnTo>
                  <a:cubicBezTo>
                    <a:pt x="541" y="123"/>
                    <a:pt x="546" y="123"/>
                    <a:pt x="553" y="123"/>
                  </a:cubicBezTo>
                  <a:lnTo>
                    <a:pt x="553" y="123"/>
                  </a:lnTo>
                  <a:cubicBezTo>
                    <a:pt x="596" y="302"/>
                    <a:pt x="630" y="483"/>
                    <a:pt x="655" y="666"/>
                  </a:cubicBezTo>
                  <a:close/>
                  <a:moveTo>
                    <a:pt x="691" y="690"/>
                  </a:moveTo>
                  <a:lnTo>
                    <a:pt x="691" y="690"/>
                  </a:lnTo>
                  <a:cubicBezTo>
                    <a:pt x="680" y="602"/>
                    <a:pt x="666" y="515"/>
                    <a:pt x="650" y="428"/>
                  </a:cubicBezTo>
                  <a:lnTo>
                    <a:pt x="650" y="428"/>
                  </a:lnTo>
                  <a:cubicBezTo>
                    <a:pt x="675" y="516"/>
                    <a:pt x="693" y="606"/>
                    <a:pt x="694" y="691"/>
                  </a:cubicBezTo>
                  <a:lnTo>
                    <a:pt x="694" y="691"/>
                  </a:lnTo>
                  <a:cubicBezTo>
                    <a:pt x="693" y="691"/>
                    <a:pt x="692" y="690"/>
                    <a:pt x="691" y="690"/>
                  </a:cubicBezTo>
                  <a:lnTo>
                    <a:pt x="455" y="529"/>
                  </a:lnTo>
                  <a:lnTo>
                    <a:pt x="455" y="529"/>
                  </a:lnTo>
                  <a:cubicBezTo>
                    <a:pt x="454" y="528"/>
                    <a:pt x="454" y="527"/>
                    <a:pt x="454" y="527"/>
                  </a:cubicBezTo>
                  <a:lnTo>
                    <a:pt x="454" y="527"/>
                  </a:lnTo>
                  <a:cubicBezTo>
                    <a:pt x="445" y="486"/>
                    <a:pt x="436" y="446"/>
                    <a:pt x="428" y="405"/>
                  </a:cubicBezTo>
                  <a:lnTo>
                    <a:pt x="428" y="405"/>
                  </a:lnTo>
                  <a:cubicBezTo>
                    <a:pt x="437" y="446"/>
                    <a:pt x="446" y="487"/>
                    <a:pt x="455" y="529"/>
                  </a:cubicBezTo>
                  <a:lnTo>
                    <a:pt x="691" y="690"/>
                  </a:lnTo>
                  <a:close/>
                  <a:moveTo>
                    <a:pt x="501" y="123"/>
                  </a:moveTo>
                  <a:lnTo>
                    <a:pt x="501" y="123"/>
                  </a:lnTo>
                  <a:cubicBezTo>
                    <a:pt x="542" y="292"/>
                    <a:pt x="577" y="462"/>
                    <a:pt x="606" y="633"/>
                  </a:cubicBezTo>
                  <a:lnTo>
                    <a:pt x="606" y="633"/>
                  </a:lnTo>
                  <a:cubicBezTo>
                    <a:pt x="569" y="607"/>
                    <a:pt x="531" y="582"/>
                    <a:pt x="494" y="556"/>
                  </a:cubicBezTo>
                  <a:lnTo>
                    <a:pt x="494" y="556"/>
                  </a:lnTo>
                  <a:cubicBezTo>
                    <a:pt x="463" y="414"/>
                    <a:pt x="432" y="273"/>
                    <a:pt x="403" y="131"/>
                  </a:cubicBezTo>
                  <a:lnTo>
                    <a:pt x="403" y="131"/>
                  </a:lnTo>
                  <a:cubicBezTo>
                    <a:pt x="435" y="127"/>
                    <a:pt x="468" y="125"/>
                    <a:pt x="501" y="123"/>
                  </a:cubicBezTo>
                  <a:close/>
                  <a:moveTo>
                    <a:pt x="480" y="606"/>
                  </a:moveTo>
                  <a:lnTo>
                    <a:pt x="480" y="606"/>
                  </a:lnTo>
                  <a:cubicBezTo>
                    <a:pt x="488" y="608"/>
                    <a:pt x="496" y="606"/>
                    <a:pt x="500" y="600"/>
                  </a:cubicBezTo>
                  <a:lnTo>
                    <a:pt x="500" y="600"/>
                  </a:lnTo>
                  <a:cubicBezTo>
                    <a:pt x="538" y="626"/>
                    <a:pt x="576" y="651"/>
                    <a:pt x="614" y="677"/>
                  </a:cubicBezTo>
                  <a:lnTo>
                    <a:pt x="614" y="677"/>
                  </a:lnTo>
                  <a:cubicBezTo>
                    <a:pt x="614" y="678"/>
                    <a:pt x="615" y="680"/>
                    <a:pt x="615" y="682"/>
                  </a:cubicBezTo>
                  <a:lnTo>
                    <a:pt x="615" y="682"/>
                  </a:lnTo>
                  <a:cubicBezTo>
                    <a:pt x="533" y="714"/>
                    <a:pt x="450" y="745"/>
                    <a:pt x="368" y="776"/>
                  </a:cubicBezTo>
                  <a:lnTo>
                    <a:pt x="368" y="776"/>
                  </a:lnTo>
                  <a:cubicBezTo>
                    <a:pt x="342" y="742"/>
                    <a:pt x="318" y="707"/>
                    <a:pt x="295" y="672"/>
                  </a:cubicBezTo>
                  <a:lnTo>
                    <a:pt x="295" y="672"/>
                  </a:lnTo>
                  <a:cubicBezTo>
                    <a:pt x="357" y="651"/>
                    <a:pt x="419" y="629"/>
                    <a:pt x="480" y="606"/>
                  </a:cubicBezTo>
                  <a:close/>
                  <a:moveTo>
                    <a:pt x="427" y="841"/>
                  </a:moveTo>
                  <a:lnTo>
                    <a:pt x="427" y="841"/>
                  </a:lnTo>
                  <a:cubicBezTo>
                    <a:pt x="490" y="810"/>
                    <a:pt x="555" y="783"/>
                    <a:pt x="621" y="759"/>
                  </a:cubicBezTo>
                  <a:lnTo>
                    <a:pt x="621" y="759"/>
                  </a:lnTo>
                  <a:cubicBezTo>
                    <a:pt x="641" y="752"/>
                    <a:pt x="628" y="723"/>
                    <a:pt x="608" y="730"/>
                  </a:cubicBezTo>
                  <a:lnTo>
                    <a:pt x="608" y="730"/>
                  </a:lnTo>
                  <a:cubicBezTo>
                    <a:pt x="542" y="753"/>
                    <a:pt x="477" y="780"/>
                    <a:pt x="414" y="812"/>
                  </a:cubicBezTo>
                  <a:lnTo>
                    <a:pt x="414" y="812"/>
                  </a:lnTo>
                  <a:cubicBezTo>
                    <a:pt x="409" y="814"/>
                    <a:pt x="407" y="818"/>
                    <a:pt x="405" y="823"/>
                  </a:cubicBezTo>
                  <a:lnTo>
                    <a:pt x="405" y="823"/>
                  </a:lnTo>
                  <a:cubicBezTo>
                    <a:pt x="400" y="817"/>
                    <a:pt x="394" y="809"/>
                    <a:pt x="389" y="803"/>
                  </a:cubicBezTo>
                  <a:lnTo>
                    <a:pt x="389" y="803"/>
                  </a:lnTo>
                  <a:cubicBezTo>
                    <a:pt x="475" y="770"/>
                    <a:pt x="561" y="738"/>
                    <a:pt x="646" y="705"/>
                  </a:cubicBezTo>
                  <a:lnTo>
                    <a:pt x="646" y="705"/>
                  </a:lnTo>
                  <a:cubicBezTo>
                    <a:pt x="648" y="704"/>
                    <a:pt x="650" y="703"/>
                    <a:pt x="651" y="702"/>
                  </a:cubicBezTo>
                  <a:lnTo>
                    <a:pt x="651" y="702"/>
                  </a:lnTo>
                  <a:cubicBezTo>
                    <a:pt x="655" y="704"/>
                    <a:pt x="657" y="707"/>
                    <a:pt x="661" y="708"/>
                  </a:cubicBezTo>
                  <a:lnTo>
                    <a:pt x="661" y="708"/>
                  </a:lnTo>
                  <a:cubicBezTo>
                    <a:pt x="661" y="711"/>
                    <a:pt x="662" y="714"/>
                    <a:pt x="662" y="717"/>
                  </a:cubicBezTo>
                  <a:lnTo>
                    <a:pt x="662" y="717"/>
                  </a:lnTo>
                  <a:cubicBezTo>
                    <a:pt x="664" y="731"/>
                    <a:pt x="679" y="734"/>
                    <a:pt x="688" y="727"/>
                  </a:cubicBezTo>
                  <a:lnTo>
                    <a:pt x="688" y="727"/>
                  </a:lnTo>
                  <a:cubicBezTo>
                    <a:pt x="690" y="728"/>
                    <a:pt x="691" y="728"/>
                    <a:pt x="692" y="730"/>
                  </a:cubicBezTo>
                  <a:lnTo>
                    <a:pt x="692" y="730"/>
                  </a:lnTo>
                  <a:cubicBezTo>
                    <a:pt x="612" y="776"/>
                    <a:pt x="526" y="813"/>
                    <a:pt x="444" y="853"/>
                  </a:cubicBezTo>
                  <a:lnTo>
                    <a:pt x="444" y="853"/>
                  </a:lnTo>
                  <a:cubicBezTo>
                    <a:pt x="441" y="854"/>
                    <a:pt x="439" y="856"/>
                    <a:pt x="437" y="858"/>
                  </a:cubicBezTo>
                  <a:lnTo>
                    <a:pt x="437" y="858"/>
                  </a:lnTo>
                  <a:cubicBezTo>
                    <a:pt x="433" y="853"/>
                    <a:pt x="428" y="848"/>
                    <a:pt x="423" y="842"/>
                  </a:cubicBezTo>
                  <a:lnTo>
                    <a:pt x="423" y="842"/>
                  </a:lnTo>
                  <a:cubicBezTo>
                    <a:pt x="424" y="842"/>
                    <a:pt x="426" y="842"/>
                    <a:pt x="427" y="841"/>
                  </a:cubicBezTo>
                  <a:close/>
                  <a:moveTo>
                    <a:pt x="656" y="131"/>
                  </a:moveTo>
                  <a:lnTo>
                    <a:pt x="656" y="131"/>
                  </a:lnTo>
                  <a:cubicBezTo>
                    <a:pt x="732" y="341"/>
                    <a:pt x="792" y="557"/>
                    <a:pt x="836" y="777"/>
                  </a:cubicBezTo>
                  <a:lnTo>
                    <a:pt x="836" y="777"/>
                  </a:lnTo>
                  <a:cubicBezTo>
                    <a:pt x="799" y="757"/>
                    <a:pt x="763" y="735"/>
                    <a:pt x="726" y="712"/>
                  </a:cubicBezTo>
                  <a:lnTo>
                    <a:pt x="726" y="712"/>
                  </a:lnTo>
                  <a:cubicBezTo>
                    <a:pt x="727" y="519"/>
                    <a:pt x="648" y="309"/>
                    <a:pt x="588" y="128"/>
                  </a:cubicBezTo>
                  <a:lnTo>
                    <a:pt x="588" y="128"/>
                  </a:lnTo>
                  <a:cubicBezTo>
                    <a:pt x="587" y="126"/>
                    <a:pt x="587" y="126"/>
                    <a:pt x="586" y="125"/>
                  </a:cubicBezTo>
                  <a:lnTo>
                    <a:pt x="586" y="125"/>
                  </a:lnTo>
                  <a:cubicBezTo>
                    <a:pt x="586" y="125"/>
                    <a:pt x="586" y="125"/>
                    <a:pt x="586" y="124"/>
                  </a:cubicBezTo>
                  <a:lnTo>
                    <a:pt x="586" y="124"/>
                  </a:lnTo>
                  <a:cubicBezTo>
                    <a:pt x="609" y="125"/>
                    <a:pt x="633" y="128"/>
                    <a:pt x="656" y="131"/>
                  </a:cubicBezTo>
                  <a:close/>
                  <a:moveTo>
                    <a:pt x="700" y="1013"/>
                  </a:moveTo>
                  <a:lnTo>
                    <a:pt x="700" y="1013"/>
                  </a:lnTo>
                  <a:cubicBezTo>
                    <a:pt x="783" y="968"/>
                    <a:pt x="863" y="918"/>
                    <a:pt x="940" y="862"/>
                  </a:cubicBezTo>
                  <a:lnTo>
                    <a:pt x="940" y="862"/>
                  </a:lnTo>
                  <a:cubicBezTo>
                    <a:pt x="945" y="864"/>
                    <a:pt x="950" y="866"/>
                    <a:pt x="955" y="868"/>
                  </a:cubicBezTo>
                  <a:lnTo>
                    <a:pt x="955" y="868"/>
                  </a:lnTo>
                  <a:cubicBezTo>
                    <a:pt x="878" y="920"/>
                    <a:pt x="801" y="980"/>
                    <a:pt x="717" y="1019"/>
                  </a:cubicBezTo>
                  <a:lnTo>
                    <a:pt x="717" y="1019"/>
                  </a:lnTo>
                  <a:cubicBezTo>
                    <a:pt x="711" y="1017"/>
                    <a:pt x="706" y="1015"/>
                    <a:pt x="700" y="1013"/>
                  </a:cubicBezTo>
                  <a:close/>
                  <a:moveTo>
                    <a:pt x="816" y="165"/>
                  </a:moveTo>
                  <a:lnTo>
                    <a:pt x="816" y="165"/>
                  </a:lnTo>
                  <a:cubicBezTo>
                    <a:pt x="909" y="376"/>
                    <a:pt x="937" y="616"/>
                    <a:pt x="979" y="841"/>
                  </a:cubicBezTo>
                  <a:lnTo>
                    <a:pt x="979" y="841"/>
                  </a:lnTo>
                  <a:cubicBezTo>
                    <a:pt x="969" y="838"/>
                    <a:pt x="959" y="834"/>
                    <a:pt x="950" y="830"/>
                  </a:cubicBezTo>
                  <a:lnTo>
                    <a:pt x="950" y="830"/>
                  </a:lnTo>
                  <a:cubicBezTo>
                    <a:pt x="915" y="626"/>
                    <a:pt x="873" y="424"/>
                    <a:pt x="822" y="224"/>
                  </a:cubicBezTo>
                  <a:lnTo>
                    <a:pt x="822" y="224"/>
                  </a:lnTo>
                  <a:cubicBezTo>
                    <a:pt x="817" y="204"/>
                    <a:pt x="784" y="208"/>
                    <a:pt x="790" y="228"/>
                  </a:cubicBezTo>
                  <a:lnTo>
                    <a:pt x="790" y="228"/>
                  </a:lnTo>
                  <a:cubicBezTo>
                    <a:pt x="839" y="423"/>
                    <a:pt x="881" y="618"/>
                    <a:pt x="914" y="815"/>
                  </a:cubicBezTo>
                  <a:lnTo>
                    <a:pt x="914" y="815"/>
                  </a:lnTo>
                  <a:cubicBezTo>
                    <a:pt x="900" y="809"/>
                    <a:pt x="887" y="802"/>
                    <a:pt x="873" y="795"/>
                  </a:cubicBezTo>
                  <a:lnTo>
                    <a:pt x="873" y="795"/>
                  </a:lnTo>
                  <a:cubicBezTo>
                    <a:pt x="830" y="571"/>
                    <a:pt x="769" y="351"/>
                    <a:pt x="692" y="136"/>
                  </a:cubicBezTo>
                  <a:lnTo>
                    <a:pt x="692" y="136"/>
                  </a:lnTo>
                  <a:cubicBezTo>
                    <a:pt x="734" y="143"/>
                    <a:pt x="775" y="153"/>
                    <a:pt x="816" y="165"/>
                  </a:cubicBezTo>
                  <a:close/>
                  <a:moveTo>
                    <a:pt x="18" y="192"/>
                  </a:moveTo>
                  <a:lnTo>
                    <a:pt x="18" y="192"/>
                  </a:lnTo>
                  <a:cubicBezTo>
                    <a:pt x="7" y="197"/>
                    <a:pt x="3" y="208"/>
                    <a:pt x="5" y="218"/>
                  </a:cubicBezTo>
                  <a:lnTo>
                    <a:pt x="5" y="218"/>
                  </a:lnTo>
                  <a:cubicBezTo>
                    <a:pt x="1" y="224"/>
                    <a:pt x="0" y="232"/>
                    <a:pt x="3" y="240"/>
                  </a:cubicBezTo>
                  <a:lnTo>
                    <a:pt x="3" y="240"/>
                  </a:lnTo>
                  <a:cubicBezTo>
                    <a:pt x="124" y="513"/>
                    <a:pt x="289" y="857"/>
                    <a:pt x="557" y="1012"/>
                  </a:cubicBezTo>
                  <a:lnTo>
                    <a:pt x="557" y="1012"/>
                  </a:lnTo>
                  <a:cubicBezTo>
                    <a:pt x="767" y="1133"/>
                    <a:pt x="1043" y="1095"/>
                    <a:pt x="1227" y="946"/>
                  </a:cubicBezTo>
                  <a:lnTo>
                    <a:pt x="1227" y="946"/>
                  </a:lnTo>
                  <a:cubicBezTo>
                    <a:pt x="1230" y="944"/>
                    <a:pt x="1231" y="942"/>
                    <a:pt x="1233" y="940"/>
                  </a:cubicBezTo>
                  <a:lnTo>
                    <a:pt x="1233" y="940"/>
                  </a:lnTo>
                  <a:cubicBezTo>
                    <a:pt x="1244" y="940"/>
                    <a:pt x="1255" y="934"/>
                    <a:pt x="1258" y="919"/>
                  </a:cubicBezTo>
                  <a:lnTo>
                    <a:pt x="1258" y="919"/>
                  </a:lnTo>
                  <a:cubicBezTo>
                    <a:pt x="1294" y="650"/>
                    <a:pt x="1165" y="309"/>
                    <a:pt x="928" y="161"/>
                  </a:cubicBezTo>
                  <a:lnTo>
                    <a:pt x="928" y="161"/>
                  </a:lnTo>
                  <a:cubicBezTo>
                    <a:pt x="670" y="0"/>
                    <a:pt x="276" y="71"/>
                    <a:pt x="18" y="192"/>
                  </a:cubicBezTo>
                  <a:close/>
                </a:path>
              </a:pathLst>
            </a:custGeom>
            <a:solidFill>
              <a:schemeClr val="accent6"/>
            </a:solidFill>
            <a:ln>
              <a:noFill/>
            </a:ln>
            <a:effectLst/>
          </p:spPr>
          <p:txBody>
            <a:bodyPr wrap="none" anchor="ctr"/>
            <a:lstStyle/>
            <a:p>
              <a:endParaRPr lang="es-ES_tradnl" sz="919" dirty="0"/>
            </a:p>
          </p:txBody>
        </p:sp>
        <p:grpSp>
          <p:nvGrpSpPr>
            <p:cNvPr id="24" name="Group 23">
              <a:extLst>
                <a:ext uri="{FF2B5EF4-FFF2-40B4-BE49-F238E27FC236}">
                  <a16:creationId xmlns:a16="http://schemas.microsoft.com/office/drawing/2014/main" id="{E257CA9D-0FAC-2A40-AE4C-3401483B19B3}"/>
                </a:ext>
              </a:extLst>
            </p:cNvPr>
            <p:cNvGrpSpPr/>
            <p:nvPr/>
          </p:nvGrpSpPr>
          <p:grpSpPr>
            <a:xfrm rot="759599">
              <a:off x="1394973" y="3709498"/>
              <a:ext cx="1522897" cy="1567252"/>
              <a:chOff x="3441122" y="3792279"/>
              <a:chExt cx="778762" cy="801444"/>
            </a:xfrm>
            <a:solidFill>
              <a:schemeClr val="accent6"/>
            </a:solidFill>
          </p:grpSpPr>
          <p:sp>
            <p:nvSpPr>
              <p:cNvPr id="358" name="Freeform 9">
                <a:extLst>
                  <a:ext uri="{FF2B5EF4-FFF2-40B4-BE49-F238E27FC236}">
                    <a16:creationId xmlns:a16="http://schemas.microsoft.com/office/drawing/2014/main" id="{16D59720-162B-2B4E-97FA-0A31A71D7E99}"/>
                  </a:ext>
                </a:extLst>
              </p:cNvPr>
              <p:cNvSpPr>
                <a:spLocks noChangeArrowheads="1"/>
              </p:cNvSpPr>
              <p:nvPr/>
            </p:nvSpPr>
            <p:spPr bwMode="auto">
              <a:xfrm>
                <a:off x="4187480" y="4458709"/>
                <a:ext cx="25923" cy="12961"/>
              </a:xfrm>
              <a:custGeom>
                <a:avLst/>
                <a:gdLst>
                  <a:gd name="T0" fmla="*/ 30 w 105"/>
                  <a:gd name="T1" fmla="*/ 50 h 55"/>
                  <a:gd name="T2" fmla="*/ 30 w 105"/>
                  <a:gd name="T3" fmla="*/ 50 h 55"/>
                  <a:gd name="T4" fmla="*/ 84 w 105"/>
                  <a:gd name="T5" fmla="*/ 36 h 55"/>
                  <a:gd name="T6" fmla="*/ 84 w 105"/>
                  <a:gd name="T7" fmla="*/ 36 h 55"/>
                  <a:gd name="T8" fmla="*/ 75 w 105"/>
                  <a:gd name="T9" fmla="*/ 5 h 55"/>
                  <a:gd name="T10" fmla="*/ 75 w 105"/>
                  <a:gd name="T11" fmla="*/ 5 h 55"/>
                  <a:gd name="T12" fmla="*/ 21 w 105"/>
                  <a:gd name="T13" fmla="*/ 18 h 55"/>
                  <a:gd name="T14" fmla="*/ 21 w 105"/>
                  <a:gd name="T15" fmla="*/ 18 h 55"/>
                  <a:gd name="T16" fmla="*/ 30 w 105"/>
                  <a:gd name="T17" fmla="*/ 5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55">
                    <a:moveTo>
                      <a:pt x="30" y="50"/>
                    </a:moveTo>
                    <a:lnTo>
                      <a:pt x="30" y="50"/>
                    </a:lnTo>
                    <a:cubicBezTo>
                      <a:pt x="47" y="45"/>
                      <a:pt x="65" y="41"/>
                      <a:pt x="84" y="36"/>
                    </a:cubicBezTo>
                    <a:lnTo>
                      <a:pt x="84" y="36"/>
                    </a:lnTo>
                    <a:cubicBezTo>
                      <a:pt x="104" y="31"/>
                      <a:pt x="95" y="0"/>
                      <a:pt x="75" y="5"/>
                    </a:cubicBezTo>
                    <a:lnTo>
                      <a:pt x="75" y="5"/>
                    </a:lnTo>
                    <a:cubicBezTo>
                      <a:pt x="57" y="9"/>
                      <a:pt x="39" y="14"/>
                      <a:pt x="21" y="18"/>
                    </a:cubicBezTo>
                    <a:lnTo>
                      <a:pt x="21" y="18"/>
                    </a:lnTo>
                    <a:cubicBezTo>
                      <a:pt x="0" y="23"/>
                      <a:pt x="9" y="54"/>
                      <a:pt x="30" y="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9" name="Freeform 24">
                <a:extLst>
                  <a:ext uri="{FF2B5EF4-FFF2-40B4-BE49-F238E27FC236}">
                    <a16:creationId xmlns:a16="http://schemas.microsoft.com/office/drawing/2014/main" id="{51EA8636-7D99-6743-8857-2101C533F4FE}"/>
                  </a:ext>
                </a:extLst>
              </p:cNvPr>
              <p:cNvSpPr>
                <a:spLocks noChangeArrowheads="1"/>
              </p:cNvSpPr>
              <p:nvPr/>
            </p:nvSpPr>
            <p:spPr bwMode="auto">
              <a:xfrm>
                <a:off x="3495127" y="3834403"/>
                <a:ext cx="686952" cy="759320"/>
              </a:xfrm>
              <a:custGeom>
                <a:avLst/>
                <a:gdLst>
                  <a:gd name="T0" fmla="*/ 2727 w 2805"/>
                  <a:gd name="T1" fmla="*/ 219 h 3101"/>
                  <a:gd name="T2" fmla="*/ 2418 w 2805"/>
                  <a:gd name="T3" fmla="*/ 475 h 3101"/>
                  <a:gd name="T4" fmla="*/ 2538 w 2805"/>
                  <a:gd name="T5" fmla="*/ 44 h 3101"/>
                  <a:gd name="T6" fmla="*/ 2417 w 2805"/>
                  <a:gd name="T7" fmla="*/ 365 h 3101"/>
                  <a:gd name="T8" fmla="*/ 2374 w 2805"/>
                  <a:gd name="T9" fmla="*/ 30 h 3101"/>
                  <a:gd name="T10" fmla="*/ 2350 w 2805"/>
                  <a:gd name="T11" fmla="*/ 483 h 3101"/>
                  <a:gd name="T12" fmla="*/ 2334 w 2805"/>
                  <a:gd name="T13" fmla="*/ 514 h 3101"/>
                  <a:gd name="T14" fmla="*/ 1873 w 2805"/>
                  <a:gd name="T15" fmla="*/ 1145 h 3101"/>
                  <a:gd name="T16" fmla="*/ 1736 w 2805"/>
                  <a:gd name="T17" fmla="*/ 740 h 3101"/>
                  <a:gd name="T18" fmla="*/ 2115 w 2805"/>
                  <a:gd name="T19" fmla="*/ 596 h 3101"/>
                  <a:gd name="T20" fmla="*/ 1850 w 2805"/>
                  <a:gd name="T21" fmla="*/ 669 h 3101"/>
                  <a:gd name="T22" fmla="*/ 1996 w 2805"/>
                  <a:gd name="T23" fmla="*/ 478 h 3101"/>
                  <a:gd name="T24" fmla="*/ 1856 w 2805"/>
                  <a:gd name="T25" fmla="*/ 432 h 3101"/>
                  <a:gd name="T26" fmla="*/ 1725 w 2805"/>
                  <a:gd name="T27" fmla="*/ 669 h 3101"/>
                  <a:gd name="T28" fmla="*/ 1682 w 2805"/>
                  <a:gd name="T29" fmla="*/ 644 h 3101"/>
                  <a:gd name="T30" fmla="*/ 1544 w 2805"/>
                  <a:gd name="T31" fmla="*/ 349 h 3101"/>
                  <a:gd name="T32" fmla="*/ 1517 w 2805"/>
                  <a:gd name="T33" fmla="*/ 855 h 3101"/>
                  <a:gd name="T34" fmla="*/ 1557 w 2805"/>
                  <a:gd name="T35" fmla="*/ 707 h 3101"/>
                  <a:gd name="T36" fmla="*/ 1516 w 2805"/>
                  <a:gd name="T37" fmla="*/ 808 h 3101"/>
                  <a:gd name="T38" fmla="*/ 1518 w 2805"/>
                  <a:gd name="T39" fmla="*/ 718 h 3101"/>
                  <a:gd name="T40" fmla="*/ 1487 w 2805"/>
                  <a:gd name="T41" fmla="*/ 739 h 3101"/>
                  <a:gd name="T42" fmla="*/ 1485 w 2805"/>
                  <a:gd name="T43" fmla="*/ 797 h 3101"/>
                  <a:gd name="T44" fmla="*/ 1410 w 2805"/>
                  <a:gd name="T45" fmla="*/ 737 h 3101"/>
                  <a:gd name="T46" fmla="*/ 1431 w 2805"/>
                  <a:gd name="T47" fmla="*/ 809 h 3101"/>
                  <a:gd name="T48" fmla="*/ 1401 w 2805"/>
                  <a:gd name="T49" fmla="*/ 828 h 3101"/>
                  <a:gd name="T50" fmla="*/ 1529 w 2805"/>
                  <a:gd name="T51" fmla="*/ 1027 h 3101"/>
                  <a:gd name="T52" fmla="*/ 994 w 2805"/>
                  <a:gd name="T53" fmla="*/ 822 h 3101"/>
                  <a:gd name="T54" fmla="*/ 1257 w 2805"/>
                  <a:gd name="T55" fmla="*/ 612 h 3101"/>
                  <a:gd name="T56" fmla="*/ 1176 w 2805"/>
                  <a:gd name="T57" fmla="*/ 514 h 3101"/>
                  <a:gd name="T58" fmla="*/ 1044 w 2805"/>
                  <a:gd name="T59" fmla="*/ 517 h 3101"/>
                  <a:gd name="T60" fmla="*/ 787 w 2805"/>
                  <a:gd name="T61" fmla="*/ 528 h 3101"/>
                  <a:gd name="T62" fmla="*/ 934 w 2805"/>
                  <a:gd name="T63" fmla="*/ 776 h 3101"/>
                  <a:gd name="T64" fmla="*/ 708 w 2805"/>
                  <a:gd name="T65" fmla="*/ 664 h 3101"/>
                  <a:gd name="T66" fmla="*/ 948 w 2805"/>
                  <a:gd name="T67" fmla="*/ 815 h 3101"/>
                  <a:gd name="T68" fmla="*/ 1112 w 2805"/>
                  <a:gd name="T69" fmla="*/ 1582 h 3101"/>
                  <a:gd name="T70" fmla="*/ 514 w 2805"/>
                  <a:gd name="T71" fmla="*/ 754 h 3101"/>
                  <a:gd name="T72" fmla="*/ 534 w 2805"/>
                  <a:gd name="T73" fmla="*/ 689 h 3101"/>
                  <a:gd name="T74" fmla="*/ 491 w 2805"/>
                  <a:gd name="T75" fmla="*/ 679 h 3101"/>
                  <a:gd name="T76" fmla="*/ 492 w 2805"/>
                  <a:gd name="T77" fmla="*/ 570 h 3101"/>
                  <a:gd name="T78" fmla="*/ 417 w 2805"/>
                  <a:gd name="T79" fmla="*/ 746 h 3101"/>
                  <a:gd name="T80" fmla="*/ 385 w 2805"/>
                  <a:gd name="T81" fmla="*/ 708 h 3101"/>
                  <a:gd name="T82" fmla="*/ 182 w 2805"/>
                  <a:gd name="T83" fmla="*/ 396 h 3101"/>
                  <a:gd name="T84" fmla="*/ 43 w 2805"/>
                  <a:gd name="T85" fmla="*/ 488 h 3101"/>
                  <a:gd name="T86" fmla="*/ 38 w 2805"/>
                  <a:gd name="T87" fmla="*/ 646 h 3101"/>
                  <a:gd name="T88" fmla="*/ 1120 w 2805"/>
                  <a:gd name="T89" fmla="*/ 1647 h 3101"/>
                  <a:gd name="T90" fmla="*/ 1285 w 2805"/>
                  <a:gd name="T91" fmla="*/ 3070 h 3101"/>
                  <a:gd name="T92" fmla="*/ 1185 w 2805"/>
                  <a:gd name="T93" fmla="*/ 1667 h 3101"/>
                  <a:gd name="T94" fmla="*/ 1834 w 2805"/>
                  <a:gd name="T95" fmla="*/ 1252 h 3101"/>
                  <a:gd name="T96" fmla="*/ 1883 w 2805"/>
                  <a:gd name="T97" fmla="*/ 1231 h 3101"/>
                  <a:gd name="T98" fmla="*/ 2178 w 2805"/>
                  <a:gd name="T99" fmla="*/ 1185 h 3101"/>
                  <a:gd name="T100" fmla="*/ 2243 w 2805"/>
                  <a:gd name="T101" fmla="*/ 1149 h 3101"/>
                  <a:gd name="T102" fmla="*/ 2166 w 2805"/>
                  <a:gd name="T103" fmla="*/ 1138 h 3101"/>
                  <a:gd name="T104" fmla="*/ 2264 w 2805"/>
                  <a:gd name="T105" fmla="*/ 1056 h 3101"/>
                  <a:gd name="T106" fmla="*/ 2162 w 2805"/>
                  <a:gd name="T107" fmla="*/ 1107 h 3101"/>
                  <a:gd name="T108" fmla="*/ 2148 w 2805"/>
                  <a:gd name="T109" fmla="*/ 1068 h 3101"/>
                  <a:gd name="T110" fmla="*/ 2152 w 2805"/>
                  <a:gd name="T111" fmla="*/ 967 h 3101"/>
                  <a:gd name="T112" fmla="*/ 2375 w 2805"/>
                  <a:gd name="T113" fmla="*/ 541 h 3101"/>
                  <a:gd name="T114" fmla="*/ 2499 w 2805"/>
                  <a:gd name="T115" fmla="*/ 579 h 3101"/>
                  <a:gd name="T116" fmla="*/ 2577 w 2805"/>
                  <a:gd name="T117" fmla="*/ 549 h 3101"/>
                  <a:gd name="T118" fmla="*/ 2787 w 2805"/>
                  <a:gd name="T119" fmla="*/ 369 h 3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5" h="3101">
                    <a:moveTo>
                      <a:pt x="2770" y="341"/>
                    </a:moveTo>
                    <a:lnTo>
                      <a:pt x="2770" y="341"/>
                    </a:lnTo>
                    <a:cubicBezTo>
                      <a:pt x="2743" y="361"/>
                      <a:pt x="2516" y="495"/>
                      <a:pt x="2428" y="507"/>
                    </a:cubicBezTo>
                    <a:lnTo>
                      <a:pt x="2428" y="507"/>
                    </a:lnTo>
                    <a:cubicBezTo>
                      <a:pt x="2543" y="428"/>
                      <a:pt x="2643" y="332"/>
                      <a:pt x="2727" y="219"/>
                    </a:cubicBezTo>
                    <a:lnTo>
                      <a:pt x="2727" y="219"/>
                    </a:lnTo>
                    <a:cubicBezTo>
                      <a:pt x="2739" y="202"/>
                      <a:pt x="2711" y="186"/>
                      <a:pt x="2698" y="203"/>
                    </a:cubicBezTo>
                    <a:lnTo>
                      <a:pt x="2698" y="203"/>
                    </a:lnTo>
                    <a:cubicBezTo>
                      <a:pt x="2620" y="309"/>
                      <a:pt x="2526" y="400"/>
                      <a:pt x="2418" y="475"/>
                    </a:cubicBezTo>
                    <a:lnTo>
                      <a:pt x="2418" y="475"/>
                    </a:lnTo>
                    <a:cubicBezTo>
                      <a:pt x="2431" y="440"/>
                      <a:pt x="2440" y="398"/>
                      <a:pt x="2448" y="374"/>
                    </a:cubicBezTo>
                    <a:lnTo>
                      <a:pt x="2448" y="374"/>
                    </a:lnTo>
                    <a:cubicBezTo>
                      <a:pt x="2489" y="267"/>
                      <a:pt x="2529" y="159"/>
                      <a:pt x="2569" y="52"/>
                    </a:cubicBezTo>
                    <a:lnTo>
                      <a:pt x="2569" y="52"/>
                    </a:lnTo>
                    <a:cubicBezTo>
                      <a:pt x="2577" y="32"/>
                      <a:pt x="2545" y="24"/>
                      <a:pt x="2538" y="44"/>
                    </a:cubicBezTo>
                    <a:lnTo>
                      <a:pt x="2538" y="44"/>
                    </a:lnTo>
                    <a:cubicBezTo>
                      <a:pt x="2510" y="119"/>
                      <a:pt x="2482" y="194"/>
                      <a:pt x="2453" y="269"/>
                    </a:cubicBezTo>
                    <a:lnTo>
                      <a:pt x="2453" y="269"/>
                    </a:lnTo>
                    <a:cubicBezTo>
                      <a:pt x="2441" y="301"/>
                      <a:pt x="2429" y="333"/>
                      <a:pt x="2417" y="365"/>
                    </a:cubicBezTo>
                    <a:lnTo>
                      <a:pt x="2417" y="365"/>
                    </a:lnTo>
                    <a:cubicBezTo>
                      <a:pt x="2409" y="387"/>
                      <a:pt x="2401" y="408"/>
                      <a:pt x="2393" y="430"/>
                    </a:cubicBezTo>
                    <a:lnTo>
                      <a:pt x="2393" y="430"/>
                    </a:lnTo>
                    <a:cubicBezTo>
                      <a:pt x="2386" y="442"/>
                      <a:pt x="2382" y="454"/>
                      <a:pt x="2380" y="467"/>
                    </a:cubicBezTo>
                    <a:lnTo>
                      <a:pt x="2380" y="467"/>
                    </a:lnTo>
                    <a:cubicBezTo>
                      <a:pt x="2349" y="321"/>
                      <a:pt x="2347" y="176"/>
                      <a:pt x="2374" y="30"/>
                    </a:cubicBezTo>
                    <a:lnTo>
                      <a:pt x="2374" y="30"/>
                    </a:lnTo>
                    <a:cubicBezTo>
                      <a:pt x="2378" y="9"/>
                      <a:pt x="2347" y="0"/>
                      <a:pt x="2343" y="21"/>
                    </a:cubicBezTo>
                    <a:lnTo>
                      <a:pt x="2343" y="21"/>
                    </a:lnTo>
                    <a:cubicBezTo>
                      <a:pt x="2314" y="176"/>
                      <a:pt x="2316" y="329"/>
                      <a:pt x="2350" y="483"/>
                    </a:cubicBezTo>
                    <a:lnTo>
                      <a:pt x="2350" y="483"/>
                    </a:lnTo>
                    <a:cubicBezTo>
                      <a:pt x="2273" y="396"/>
                      <a:pt x="2232" y="288"/>
                      <a:pt x="2233" y="170"/>
                    </a:cubicBezTo>
                    <a:lnTo>
                      <a:pt x="2233" y="170"/>
                    </a:lnTo>
                    <a:cubicBezTo>
                      <a:pt x="2233" y="149"/>
                      <a:pt x="2201" y="149"/>
                      <a:pt x="2200" y="170"/>
                    </a:cubicBezTo>
                    <a:lnTo>
                      <a:pt x="2200" y="170"/>
                    </a:lnTo>
                    <a:cubicBezTo>
                      <a:pt x="2200" y="299"/>
                      <a:pt x="2247" y="420"/>
                      <a:pt x="2334" y="514"/>
                    </a:cubicBezTo>
                    <a:lnTo>
                      <a:pt x="2334" y="514"/>
                    </a:lnTo>
                    <a:cubicBezTo>
                      <a:pt x="2334" y="515"/>
                      <a:pt x="2334" y="515"/>
                      <a:pt x="2334" y="515"/>
                    </a:cubicBezTo>
                    <a:lnTo>
                      <a:pt x="2334" y="515"/>
                    </a:lnTo>
                    <a:cubicBezTo>
                      <a:pt x="2212" y="747"/>
                      <a:pt x="2057" y="958"/>
                      <a:pt x="1873" y="1145"/>
                    </a:cubicBezTo>
                    <a:lnTo>
                      <a:pt x="1873" y="1145"/>
                    </a:lnTo>
                    <a:cubicBezTo>
                      <a:pt x="1778" y="1242"/>
                      <a:pt x="1674" y="1329"/>
                      <a:pt x="1565" y="1410"/>
                    </a:cubicBezTo>
                    <a:lnTo>
                      <a:pt x="1565" y="1410"/>
                    </a:lnTo>
                    <a:cubicBezTo>
                      <a:pt x="1476" y="1476"/>
                      <a:pt x="1351" y="1578"/>
                      <a:pt x="1232" y="1610"/>
                    </a:cubicBezTo>
                    <a:lnTo>
                      <a:pt x="1232" y="1610"/>
                    </a:lnTo>
                    <a:cubicBezTo>
                      <a:pt x="1434" y="1336"/>
                      <a:pt x="1590" y="1046"/>
                      <a:pt x="1736" y="740"/>
                    </a:cubicBezTo>
                    <a:lnTo>
                      <a:pt x="1736" y="740"/>
                    </a:lnTo>
                    <a:cubicBezTo>
                      <a:pt x="1739" y="738"/>
                      <a:pt x="1742" y="735"/>
                      <a:pt x="1743" y="732"/>
                    </a:cubicBezTo>
                    <a:lnTo>
                      <a:pt x="1743" y="732"/>
                    </a:lnTo>
                    <a:cubicBezTo>
                      <a:pt x="1888" y="744"/>
                      <a:pt x="2004" y="689"/>
                      <a:pt x="2115" y="596"/>
                    </a:cubicBezTo>
                    <a:lnTo>
                      <a:pt x="2115" y="596"/>
                    </a:lnTo>
                    <a:cubicBezTo>
                      <a:pt x="2131" y="582"/>
                      <a:pt x="2108" y="559"/>
                      <a:pt x="2091" y="573"/>
                    </a:cubicBezTo>
                    <a:lnTo>
                      <a:pt x="2091" y="573"/>
                    </a:lnTo>
                    <a:cubicBezTo>
                      <a:pt x="2005" y="646"/>
                      <a:pt x="1916" y="692"/>
                      <a:pt x="1809" y="700"/>
                    </a:cubicBezTo>
                    <a:lnTo>
                      <a:pt x="1809" y="700"/>
                    </a:lnTo>
                    <a:cubicBezTo>
                      <a:pt x="1824" y="690"/>
                      <a:pt x="1838" y="678"/>
                      <a:pt x="1850" y="669"/>
                    </a:cubicBezTo>
                    <a:lnTo>
                      <a:pt x="1850" y="669"/>
                    </a:lnTo>
                    <a:cubicBezTo>
                      <a:pt x="1913" y="619"/>
                      <a:pt x="1970" y="564"/>
                      <a:pt x="2019" y="501"/>
                    </a:cubicBezTo>
                    <a:lnTo>
                      <a:pt x="2019" y="501"/>
                    </a:lnTo>
                    <a:cubicBezTo>
                      <a:pt x="2032" y="485"/>
                      <a:pt x="2009" y="462"/>
                      <a:pt x="1996" y="478"/>
                    </a:cubicBezTo>
                    <a:lnTo>
                      <a:pt x="1996" y="478"/>
                    </a:lnTo>
                    <a:cubicBezTo>
                      <a:pt x="1966" y="516"/>
                      <a:pt x="1933" y="553"/>
                      <a:pt x="1897" y="586"/>
                    </a:cubicBezTo>
                    <a:lnTo>
                      <a:pt x="1897" y="586"/>
                    </a:lnTo>
                    <a:cubicBezTo>
                      <a:pt x="1872" y="611"/>
                      <a:pt x="1804" y="682"/>
                      <a:pt x="1755" y="692"/>
                    </a:cubicBezTo>
                    <a:lnTo>
                      <a:pt x="1755" y="692"/>
                    </a:lnTo>
                    <a:cubicBezTo>
                      <a:pt x="1764" y="597"/>
                      <a:pt x="1797" y="509"/>
                      <a:pt x="1856" y="432"/>
                    </a:cubicBezTo>
                    <a:lnTo>
                      <a:pt x="1856" y="432"/>
                    </a:lnTo>
                    <a:cubicBezTo>
                      <a:pt x="1869" y="415"/>
                      <a:pt x="1840" y="398"/>
                      <a:pt x="1827" y="415"/>
                    </a:cubicBezTo>
                    <a:lnTo>
                      <a:pt x="1827" y="415"/>
                    </a:lnTo>
                    <a:cubicBezTo>
                      <a:pt x="1771" y="491"/>
                      <a:pt x="1736" y="577"/>
                      <a:pt x="1725" y="669"/>
                    </a:cubicBezTo>
                    <a:lnTo>
                      <a:pt x="1725" y="669"/>
                    </a:lnTo>
                    <a:cubicBezTo>
                      <a:pt x="1690" y="574"/>
                      <a:pt x="1678" y="475"/>
                      <a:pt x="1688" y="372"/>
                    </a:cubicBezTo>
                    <a:lnTo>
                      <a:pt x="1688" y="372"/>
                    </a:lnTo>
                    <a:cubicBezTo>
                      <a:pt x="1691" y="351"/>
                      <a:pt x="1658" y="351"/>
                      <a:pt x="1656" y="372"/>
                    </a:cubicBezTo>
                    <a:lnTo>
                      <a:pt x="1656" y="372"/>
                    </a:lnTo>
                    <a:cubicBezTo>
                      <a:pt x="1646" y="466"/>
                      <a:pt x="1655" y="556"/>
                      <a:pt x="1682" y="644"/>
                    </a:cubicBezTo>
                    <a:lnTo>
                      <a:pt x="1682" y="644"/>
                    </a:lnTo>
                    <a:cubicBezTo>
                      <a:pt x="1609" y="563"/>
                      <a:pt x="1564" y="465"/>
                      <a:pt x="1577" y="349"/>
                    </a:cubicBezTo>
                    <a:lnTo>
                      <a:pt x="1577" y="349"/>
                    </a:lnTo>
                    <a:cubicBezTo>
                      <a:pt x="1579" y="329"/>
                      <a:pt x="1547" y="329"/>
                      <a:pt x="1544" y="349"/>
                    </a:cubicBezTo>
                    <a:lnTo>
                      <a:pt x="1544" y="349"/>
                    </a:lnTo>
                    <a:cubicBezTo>
                      <a:pt x="1528" y="492"/>
                      <a:pt x="1597" y="613"/>
                      <a:pt x="1698" y="707"/>
                    </a:cubicBezTo>
                    <a:lnTo>
                      <a:pt x="1698" y="707"/>
                    </a:lnTo>
                    <a:cubicBezTo>
                      <a:pt x="1651" y="805"/>
                      <a:pt x="1604" y="901"/>
                      <a:pt x="1554" y="995"/>
                    </a:cubicBezTo>
                    <a:lnTo>
                      <a:pt x="1554" y="995"/>
                    </a:lnTo>
                    <a:cubicBezTo>
                      <a:pt x="1542" y="949"/>
                      <a:pt x="1530" y="902"/>
                      <a:pt x="1517" y="855"/>
                    </a:cubicBezTo>
                    <a:lnTo>
                      <a:pt x="1517" y="855"/>
                    </a:lnTo>
                    <a:cubicBezTo>
                      <a:pt x="1555" y="838"/>
                      <a:pt x="1584" y="740"/>
                      <a:pt x="1589" y="716"/>
                    </a:cubicBezTo>
                    <a:lnTo>
                      <a:pt x="1589" y="716"/>
                    </a:lnTo>
                    <a:cubicBezTo>
                      <a:pt x="1591" y="695"/>
                      <a:pt x="1560" y="687"/>
                      <a:pt x="1557" y="707"/>
                    </a:cubicBezTo>
                    <a:lnTo>
                      <a:pt x="1557" y="707"/>
                    </a:lnTo>
                    <a:cubicBezTo>
                      <a:pt x="1554" y="728"/>
                      <a:pt x="1549" y="748"/>
                      <a:pt x="1540" y="768"/>
                    </a:cubicBezTo>
                    <a:lnTo>
                      <a:pt x="1540" y="768"/>
                    </a:lnTo>
                    <a:cubicBezTo>
                      <a:pt x="1536" y="779"/>
                      <a:pt x="1530" y="788"/>
                      <a:pt x="1524" y="798"/>
                    </a:cubicBezTo>
                    <a:lnTo>
                      <a:pt x="1524" y="798"/>
                    </a:lnTo>
                    <a:cubicBezTo>
                      <a:pt x="1523" y="801"/>
                      <a:pt x="1519" y="804"/>
                      <a:pt x="1516" y="808"/>
                    </a:cubicBezTo>
                    <a:lnTo>
                      <a:pt x="1516" y="808"/>
                    </a:lnTo>
                    <a:cubicBezTo>
                      <a:pt x="1516" y="807"/>
                      <a:pt x="1516" y="806"/>
                      <a:pt x="1517" y="806"/>
                    </a:cubicBezTo>
                    <a:lnTo>
                      <a:pt x="1517" y="806"/>
                    </a:lnTo>
                    <a:cubicBezTo>
                      <a:pt x="1520" y="776"/>
                      <a:pt x="1521" y="747"/>
                      <a:pt x="1518" y="718"/>
                    </a:cubicBezTo>
                    <a:lnTo>
                      <a:pt x="1518" y="718"/>
                    </a:lnTo>
                    <a:cubicBezTo>
                      <a:pt x="1516" y="700"/>
                      <a:pt x="1492" y="695"/>
                      <a:pt x="1486" y="714"/>
                    </a:cubicBezTo>
                    <a:lnTo>
                      <a:pt x="1486" y="714"/>
                    </a:lnTo>
                    <a:cubicBezTo>
                      <a:pt x="1484" y="717"/>
                      <a:pt x="1484" y="720"/>
                      <a:pt x="1483" y="723"/>
                    </a:cubicBezTo>
                    <a:lnTo>
                      <a:pt x="1483" y="723"/>
                    </a:lnTo>
                    <a:cubicBezTo>
                      <a:pt x="1480" y="730"/>
                      <a:pt x="1483" y="735"/>
                      <a:pt x="1487" y="739"/>
                    </a:cubicBezTo>
                    <a:lnTo>
                      <a:pt x="1487" y="739"/>
                    </a:lnTo>
                    <a:cubicBezTo>
                      <a:pt x="1488" y="750"/>
                      <a:pt x="1488" y="760"/>
                      <a:pt x="1488" y="771"/>
                    </a:cubicBezTo>
                    <a:lnTo>
                      <a:pt x="1488" y="771"/>
                    </a:lnTo>
                    <a:cubicBezTo>
                      <a:pt x="1487" y="780"/>
                      <a:pt x="1486" y="788"/>
                      <a:pt x="1485" y="797"/>
                    </a:cubicBezTo>
                    <a:lnTo>
                      <a:pt x="1485" y="797"/>
                    </a:lnTo>
                    <a:cubicBezTo>
                      <a:pt x="1485" y="798"/>
                      <a:pt x="1484" y="800"/>
                      <a:pt x="1484" y="801"/>
                    </a:cubicBezTo>
                    <a:lnTo>
                      <a:pt x="1484" y="801"/>
                    </a:lnTo>
                    <a:cubicBezTo>
                      <a:pt x="1463" y="782"/>
                      <a:pt x="1448" y="756"/>
                      <a:pt x="1441" y="728"/>
                    </a:cubicBezTo>
                    <a:lnTo>
                      <a:pt x="1441" y="728"/>
                    </a:lnTo>
                    <a:cubicBezTo>
                      <a:pt x="1436" y="707"/>
                      <a:pt x="1405" y="716"/>
                      <a:pt x="1410" y="737"/>
                    </a:cubicBezTo>
                    <a:lnTo>
                      <a:pt x="1410" y="737"/>
                    </a:lnTo>
                    <a:cubicBezTo>
                      <a:pt x="1418" y="771"/>
                      <a:pt x="1436" y="801"/>
                      <a:pt x="1462" y="824"/>
                    </a:cubicBezTo>
                    <a:lnTo>
                      <a:pt x="1462" y="824"/>
                    </a:lnTo>
                    <a:cubicBezTo>
                      <a:pt x="1450" y="821"/>
                      <a:pt x="1440" y="815"/>
                      <a:pt x="1431" y="809"/>
                    </a:cubicBezTo>
                    <a:lnTo>
                      <a:pt x="1431" y="809"/>
                    </a:lnTo>
                    <a:cubicBezTo>
                      <a:pt x="1415" y="799"/>
                      <a:pt x="1381" y="779"/>
                      <a:pt x="1391" y="756"/>
                    </a:cubicBezTo>
                    <a:lnTo>
                      <a:pt x="1391" y="756"/>
                    </a:lnTo>
                    <a:cubicBezTo>
                      <a:pt x="1400" y="737"/>
                      <a:pt x="1372" y="720"/>
                      <a:pt x="1363" y="740"/>
                    </a:cubicBezTo>
                    <a:lnTo>
                      <a:pt x="1363" y="740"/>
                    </a:lnTo>
                    <a:cubicBezTo>
                      <a:pt x="1345" y="778"/>
                      <a:pt x="1371" y="806"/>
                      <a:pt x="1401" y="828"/>
                    </a:cubicBezTo>
                    <a:lnTo>
                      <a:pt x="1401" y="828"/>
                    </a:lnTo>
                    <a:cubicBezTo>
                      <a:pt x="1426" y="846"/>
                      <a:pt x="1454" y="861"/>
                      <a:pt x="1484" y="858"/>
                    </a:cubicBezTo>
                    <a:lnTo>
                      <a:pt x="1484" y="858"/>
                    </a:lnTo>
                    <a:cubicBezTo>
                      <a:pt x="1499" y="914"/>
                      <a:pt x="1514" y="970"/>
                      <a:pt x="1529" y="1027"/>
                    </a:cubicBezTo>
                    <a:lnTo>
                      <a:pt x="1529" y="1027"/>
                    </a:lnTo>
                    <a:cubicBezTo>
                      <a:pt x="1530" y="1030"/>
                      <a:pt x="1532" y="1033"/>
                      <a:pt x="1534" y="1034"/>
                    </a:cubicBezTo>
                    <a:lnTo>
                      <a:pt x="1534" y="1034"/>
                    </a:lnTo>
                    <a:cubicBezTo>
                      <a:pt x="1427" y="1233"/>
                      <a:pt x="1311" y="1426"/>
                      <a:pt x="1172" y="1610"/>
                    </a:cubicBezTo>
                    <a:lnTo>
                      <a:pt x="1172" y="1610"/>
                    </a:lnTo>
                    <a:cubicBezTo>
                      <a:pt x="1090" y="1352"/>
                      <a:pt x="1030" y="1089"/>
                      <a:pt x="994" y="822"/>
                    </a:cubicBezTo>
                    <a:lnTo>
                      <a:pt x="994" y="822"/>
                    </a:lnTo>
                    <a:cubicBezTo>
                      <a:pt x="1109" y="794"/>
                      <a:pt x="1197" y="715"/>
                      <a:pt x="1281" y="635"/>
                    </a:cubicBezTo>
                    <a:lnTo>
                      <a:pt x="1281" y="635"/>
                    </a:lnTo>
                    <a:cubicBezTo>
                      <a:pt x="1295" y="620"/>
                      <a:pt x="1272" y="598"/>
                      <a:pt x="1257" y="612"/>
                    </a:cubicBezTo>
                    <a:lnTo>
                      <a:pt x="1257" y="612"/>
                    </a:lnTo>
                    <a:cubicBezTo>
                      <a:pt x="1190" y="677"/>
                      <a:pt x="1121" y="741"/>
                      <a:pt x="1035" y="775"/>
                    </a:cubicBezTo>
                    <a:lnTo>
                      <a:pt x="1035" y="775"/>
                    </a:lnTo>
                    <a:cubicBezTo>
                      <a:pt x="1106" y="705"/>
                      <a:pt x="1164" y="623"/>
                      <a:pt x="1204" y="530"/>
                    </a:cubicBezTo>
                    <a:lnTo>
                      <a:pt x="1204" y="530"/>
                    </a:lnTo>
                    <a:cubicBezTo>
                      <a:pt x="1213" y="512"/>
                      <a:pt x="1184" y="495"/>
                      <a:pt x="1176" y="514"/>
                    </a:cubicBezTo>
                    <a:lnTo>
                      <a:pt x="1176" y="514"/>
                    </a:lnTo>
                    <a:cubicBezTo>
                      <a:pt x="1134" y="611"/>
                      <a:pt x="1074" y="695"/>
                      <a:pt x="997" y="766"/>
                    </a:cubicBezTo>
                    <a:lnTo>
                      <a:pt x="997" y="766"/>
                    </a:lnTo>
                    <a:cubicBezTo>
                      <a:pt x="1025" y="685"/>
                      <a:pt x="1040" y="603"/>
                      <a:pt x="1044" y="517"/>
                    </a:cubicBezTo>
                    <a:lnTo>
                      <a:pt x="1044" y="517"/>
                    </a:lnTo>
                    <a:cubicBezTo>
                      <a:pt x="1045" y="496"/>
                      <a:pt x="1012" y="496"/>
                      <a:pt x="1011" y="517"/>
                    </a:cubicBezTo>
                    <a:lnTo>
                      <a:pt x="1011" y="517"/>
                    </a:lnTo>
                    <a:cubicBezTo>
                      <a:pt x="1008" y="601"/>
                      <a:pt x="992" y="682"/>
                      <a:pt x="964" y="761"/>
                    </a:cubicBezTo>
                    <a:lnTo>
                      <a:pt x="964" y="761"/>
                    </a:lnTo>
                    <a:cubicBezTo>
                      <a:pt x="896" y="692"/>
                      <a:pt x="813" y="622"/>
                      <a:pt x="787" y="528"/>
                    </a:cubicBezTo>
                    <a:lnTo>
                      <a:pt x="787" y="528"/>
                    </a:lnTo>
                    <a:cubicBezTo>
                      <a:pt x="782" y="508"/>
                      <a:pt x="750" y="516"/>
                      <a:pt x="756" y="537"/>
                    </a:cubicBezTo>
                    <a:lnTo>
                      <a:pt x="756" y="537"/>
                    </a:lnTo>
                    <a:cubicBezTo>
                      <a:pt x="783" y="634"/>
                      <a:pt x="863" y="706"/>
                      <a:pt x="934" y="776"/>
                    </a:cubicBezTo>
                    <a:lnTo>
                      <a:pt x="934" y="776"/>
                    </a:lnTo>
                    <a:cubicBezTo>
                      <a:pt x="903" y="766"/>
                      <a:pt x="870" y="760"/>
                      <a:pt x="839" y="747"/>
                    </a:cubicBezTo>
                    <a:lnTo>
                      <a:pt x="839" y="747"/>
                    </a:lnTo>
                    <a:cubicBezTo>
                      <a:pt x="794" y="727"/>
                      <a:pt x="759" y="690"/>
                      <a:pt x="736" y="648"/>
                    </a:cubicBezTo>
                    <a:lnTo>
                      <a:pt x="736" y="648"/>
                    </a:lnTo>
                    <a:cubicBezTo>
                      <a:pt x="726" y="630"/>
                      <a:pt x="698" y="646"/>
                      <a:pt x="708" y="664"/>
                    </a:cubicBezTo>
                    <a:lnTo>
                      <a:pt x="708" y="664"/>
                    </a:lnTo>
                    <a:cubicBezTo>
                      <a:pt x="730" y="704"/>
                      <a:pt x="760" y="736"/>
                      <a:pt x="798" y="762"/>
                    </a:cubicBezTo>
                    <a:lnTo>
                      <a:pt x="798" y="762"/>
                    </a:lnTo>
                    <a:cubicBezTo>
                      <a:pt x="844" y="792"/>
                      <a:pt x="899" y="794"/>
                      <a:pt x="948" y="815"/>
                    </a:cubicBezTo>
                    <a:lnTo>
                      <a:pt x="948" y="815"/>
                    </a:lnTo>
                    <a:cubicBezTo>
                      <a:pt x="948" y="815"/>
                      <a:pt x="949" y="815"/>
                      <a:pt x="949" y="816"/>
                    </a:cubicBezTo>
                    <a:lnTo>
                      <a:pt x="949" y="816"/>
                    </a:lnTo>
                    <a:cubicBezTo>
                      <a:pt x="947" y="820"/>
                      <a:pt x="946" y="825"/>
                      <a:pt x="946" y="831"/>
                    </a:cubicBezTo>
                    <a:lnTo>
                      <a:pt x="946" y="831"/>
                    </a:lnTo>
                    <a:cubicBezTo>
                      <a:pt x="981" y="1086"/>
                      <a:pt x="1036" y="1336"/>
                      <a:pt x="1112" y="1582"/>
                    </a:cubicBezTo>
                    <a:lnTo>
                      <a:pt x="1112" y="1582"/>
                    </a:lnTo>
                    <a:cubicBezTo>
                      <a:pt x="827" y="1382"/>
                      <a:pt x="595" y="1121"/>
                      <a:pt x="430" y="814"/>
                    </a:cubicBezTo>
                    <a:lnTo>
                      <a:pt x="430" y="814"/>
                    </a:lnTo>
                    <a:cubicBezTo>
                      <a:pt x="462" y="802"/>
                      <a:pt x="495" y="770"/>
                      <a:pt x="514" y="754"/>
                    </a:cubicBezTo>
                    <a:lnTo>
                      <a:pt x="514" y="754"/>
                    </a:lnTo>
                    <a:cubicBezTo>
                      <a:pt x="572" y="704"/>
                      <a:pt x="618" y="639"/>
                      <a:pt x="650" y="569"/>
                    </a:cubicBezTo>
                    <a:lnTo>
                      <a:pt x="650" y="569"/>
                    </a:lnTo>
                    <a:cubicBezTo>
                      <a:pt x="659" y="550"/>
                      <a:pt x="631" y="534"/>
                      <a:pt x="622" y="553"/>
                    </a:cubicBezTo>
                    <a:lnTo>
                      <a:pt x="622" y="553"/>
                    </a:lnTo>
                    <a:cubicBezTo>
                      <a:pt x="600" y="603"/>
                      <a:pt x="570" y="648"/>
                      <a:pt x="534" y="689"/>
                    </a:cubicBezTo>
                    <a:lnTo>
                      <a:pt x="534" y="689"/>
                    </a:lnTo>
                    <a:cubicBezTo>
                      <a:pt x="524" y="700"/>
                      <a:pt x="474" y="752"/>
                      <a:pt x="437" y="775"/>
                    </a:cubicBezTo>
                    <a:lnTo>
                      <a:pt x="437" y="775"/>
                    </a:lnTo>
                    <a:cubicBezTo>
                      <a:pt x="463" y="749"/>
                      <a:pt x="483" y="698"/>
                      <a:pt x="491" y="679"/>
                    </a:cubicBezTo>
                    <a:lnTo>
                      <a:pt x="491" y="679"/>
                    </a:lnTo>
                    <a:cubicBezTo>
                      <a:pt x="535" y="576"/>
                      <a:pt x="545" y="470"/>
                      <a:pt x="520" y="361"/>
                    </a:cubicBezTo>
                    <a:lnTo>
                      <a:pt x="520" y="361"/>
                    </a:lnTo>
                    <a:cubicBezTo>
                      <a:pt x="516" y="341"/>
                      <a:pt x="484" y="349"/>
                      <a:pt x="489" y="370"/>
                    </a:cubicBezTo>
                    <a:lnTo>
                      <a:pt x="489" y="370"/>
                    </a:lnTo>
                    <a:cubicBezTo>
                      <a:pt x="504" y="438"/>
                      <a:pt x="505" y="502"/>
                      <a:pt x="492" y="570"/>
                    </a:cubicBezTo>
                    <a:lnTo>
                      <a:pt x="492" y="570"/>
                    </a:lnTo>
                    <a:cubicBezTo>
                      <a:pt x="488" y="596"/>
                      <a:pt x="479" y="621"/>
                      <a:pt x="470" y="646"/>
                    </a:cubicBezTo>
                    <a:lnTo>
                      <a:pt x="470" y="646"/>
                    </a:lnTo>
                    <a:cubicBezTo>
                      <a:pt x="459" y="679"/>
                      <a:pt x="430" y="711"/>
                      <a:pt x="417" y="746"/>
                    </a:cubicBezTo>
                    <a:lnTo>
                      <a:pt x="417" y="746"/>
                    </a:lnTo>
                    <a:cubicBezTo>
                      <a:pt x="419" y="612"/>
                      <a:pt x="396" y="482"/>
                      <a:pt x="349" y="356"/>
                    </a:cubicBezTo>
                    <a:lnTo>
                      <a:pt x="349" y="356"/>
                    </a:lnTo>
                    <a:cubicBezTo>
                      <a:pt x="341" y="337"/>
                      <a:pt x="310" y="345"/>
                      <a:pt x="317" y="364"/>
                    </a:cubicBezTo>
                    <a:lnTo>
                      <a:pt x="317" y="364"/>
                    </a:lnTo>
                    <a:cubicBezTo>
                      <a:pt x="359" y="476"/>
                      <a:pt x="381" y="590"/>
                      <a:pt x="385" y="708"/>
                    </a:cubicBezTo>
                    <a:lnTo>
                      <a:pt x="385" y="708"/>
                    </a:lnTo>
                    <a:cubicBezTo>
                      <a:pt x="326" y="599"/>
                      <a:pt x="268" y="489"/>
                      <a:pt x="210" y="379"/>
                    </a:cubicBezTo>
                    <a:lnTo>
                      <a:pt x="210" y="379"/>
                    </a:lnTo>
                    <a:cubicBezTo>
                      <a:pt x="200" y="361"/>
                      <a:pt x="172" y="378"/>
                      <a:pt x="182" y="396"/>
                    </a:cubicBezTo>
                    <a:lnTo>
                      <a:pt x="182" y="396"/>
                    </a:lnTo>
                    <a:cubicBezTo>
                      <a:pt x="245" y="515"/>
                      <a:pt x="309" y="634"/>
                      <a:pt x="372" y="754"/>
                    </a:cubicBezTo>
                    <a:lnTo>
                      <a:pt x="372" y="754"/>
                    </a:lnTo>
                    <a:cubicBezTo>
                      <a:pt x="243" y="694"/>
                      <a:pt x="140" y="598"/>
                      <a:pt x="72" y="472"/>
                    </a:cubicBezTo>
                    <a:lnTo>
                      <a:pt x="72" y="472"/>
                    </a:lnTo>
                    <a:cubicBezTo>
                      <a:pt x="62" y="453"/>
                      <a:pt x="33" y="469"/>
                      <a:pt x="43" y="488"/>
                    </a:cubicBezTo>
                    <a:lnTo>
                      <a:pt x="43" y="488"/>
                    </a:lnTo>
                    <a:cubicBezTo>
                      <a:pt x="113" y="617"/>
                      <a:pt x="219" y="717"/>
                      <a:pt x="351" y="780"/>
                    </a:cubicBezTo>
                    <a:lnTo>
                      <a:pt x="351" y="780"/>
                    </a:lnTo>
                    <a:cubicBezTo>
                      <a:pt x="272" y="858"/>
                      <a:pt x="91" y="695"/>
                      <a:pt x="38" y="646"/>
                    </a:cubicBezTo>
                    <a:lnTo>
                      <a:pt x="38" y="646"/>
                    </a:lnTo>
                    <a:cubicBezTo>
                      <a:pt x="23" y="631"/>
                      <a:pt x="0" y="654"/>
                      <a:pt x="15" y="669"/>
                    </a:cubicBezTo>
                    <a:lnTo>
                      <a:pt x="15" y="669"/>
                    </a:lnTo>
                    <a:cubicBezTo>
                      <a:pt x="87" y="737"/>
                      <a:pt x="271" y="897"/>
                      <a:pt x="371" y="806"/>
                    </a:cubicBezTo>
                    <a:lnTo>
                      <a:pt x="371" y="806"/>
                    </a:lnTo>
                    <a:cubicBezTo>
                      <a:pt x="547" y="1146"/>
                      <a:pt x="803" y="1433"/>
                      <a:pt x="1120" y="1647"/>
                    </a:cubicBezTo>
                    <a:lnTo>
                      <a:pt x="1120" y="1647"/>
                    </a:lnTo>
                    <a:cubicBezTo>
                      <a:pt x="1123" y="1649"/>
                      <a:pt x="1125" y="1650"/>
                      <a:pt x="1126" y="1651"/>
                    </a:cubicBezTo>
                    <a:lnTo>
                      <a:pt x="1126" y="1651"/>
                    </a:lnTo>
                    <a:cubicBezTo>
                      <a:pt x="1200" y="2122"/>
                      <a:pt x="1148" y="2608"/>
                      <a:pt x="1285" y="3070"/>
                    </a:cubicBezTo>
                    <a:lnTo>
                      <a:pt x="1285" y="3070"/>
                    </a:lnTo>
                    <a:cubicBezTo>
                      <a:pt x="1294" y="3100"/>
                      <a:pt x="1341" y="3087"/>
                      <a:pt x="1332" y="3057"/>
                    </a:cubicBezTo>
                    <a:lnTo>
                      <a:pt x="1332" y="3057"/>
                    </a:lnTo>
                    <a:cubicBezTo>
                      <a:pt x="1199" y="2608"/>
                      <a:pt x="1244" y="2135"/>
                      <a:pt x="1179" y="1675"/>
                    </a:cubicBezTo>
                    <a:lnTo>
                      <a:pt x="1179" y="1675"/>
                    </a:lnTo>
                    <a:cubicBezTo>
                      <a:pt x="1181" y="1673"/>
                      <a:pt x="1183" y="1671"/>
                      <a:pt x="1185" y="1667"/>
                    </a:cubicBezTo>
                    <a:lnTo>
                      <a:pt x="1185" y="1667"/>
                    </a:lnTo>
                    <a:cubicBezTo>
                      <a:pt x="1302" y="1659"/>
                      <a:pt x="1411" y="1574"/>
                      <a:pt x="1506" y="1511"/>
                    </a:cubicBezTo>
                    <a:lnTo>
                      <a:pt x="1506" y="1511"/>
                    </a:lnTo>
                    <a:cubicBezTo>
                      <a:pt x="1622" y="1434"/>
                      <a:pt x="1731" y="1346"/>
                      <a:pt x="1834" y="1252"/>
                    </a:cubicBezTo>
                    <a:lnTo>
                      <a:pt x="1834" y="1252"/>
                    </a:lnTo>
                    <a:cubicBezTo>
                      <a:pt x="1840" y="1246"/>
                      <a:pt x="1846" y="1240"/>
                      <a:pt x="1852" y="1234"/>
                    </a:cubicBezTo>
                    <a:lnTo>
                      <a:pt x="1852" y="1234"/>
                    </a:lnTo>
                    <a:cubicBezTo>
                      <a:pt x="1861" y="1235"/>
                      <a:pt x="1872" y="1232"/>
                      <a:pt x="1880" y="1231"/>
                    </a:cubicBezTo>
                    <a:lnTo>
                      <a:pt x="1880" y="1231"/>
                    </a:lnTo>
                    <a:cubicBezTo>
                      <a:pt x="1881" y="1231"/>
                      <a:pt x="1882" y="1231"/>
                      <a:pt x="1883" y="1231"/>
                    </a:cubicBezTo>
                    <a:lnTo>
                      <a:pt x="1883" y="1231"/>
                    </a:lnTo>
                    <a:cubicBezTo>
                      <a:pt x="1970" y="1215"/>
                      <a:pt x="2051" y="1182"/>
                      <a:pt x="2124" y="1134"/>
                    </a:cubicBezTo>
                    <a:lnTo>
                      <a:pt x="2124" y="1134"/>
                    </a:lnTo>
                    <a:cubicBezTo>
                      <a:pt x="2132" y="1157"/>
                      <a:pt x="2157" y="1179"/>
                      <a:pt x="2178" y="1185"/>
                    </a:cubicBezTo>
                    <a:lnTo>
                      <a:pt x="2178" y="1185"/>
                    </a:lnTo>
                    <a:cubicBezTo>
                      <a:pt x="2233" y="1202"/>
                      <a:pt x="2298" y="1164"/>
                      <a:pt x="2346" y="1139"/>
                    </a:cubicBezTo>
                    <a:lnTo>
                      <a:pt x="2346" y="1139"/>
                    </a:lnTo>
                    <a:cubicBezTo>
                      <a:pt x="2364" y="1129"/>
                      <a:pt x="2348" y="1102"/>
                      <a:pt x="2330" y="1111"/>
                    </a:cubicBezTo>
                    <a:lnTo>
                      <a:pt x="2330" y="1111"/>
                    </a:lnTo>
                    <a:cubicBezTo>
                      <a:pt x="2301" y="1126"/>
                      <a:pt x="2273" y="1138"/>
                      <a:pt x="2243" y="1149"/>
                    </a:cubicBezTo>
                    <a:lnTo>
                      <a:pt x="2243" y="1149"/>
                    </a:lnTo>
                    <a:cubicBezTo>
                      <a:pt x="2222" y="1157"/>
                      <a:pt x="2202" y="1161"/>
                      <a:pt x="2181" y="1151"/>
                    </a:cubicBezTo>
                    <a:lnTo>
                      <a:pt x="2181" y="1151"/>
                    </a:lnTo>
                    <a:cubicBezTo>
                      <a:pt x="2179" y="1150"/>
                      <a:pt x="2172" y="1144"/>
                      <a:pt x="2166" y="1138"/>
                    </a:cubicBezTo>
                    <a:lnTo>
                      <a:pt x="2166" y="1138"/>
                    </a:lnTo>
                    <a:cubicBezTo>
                      <a:pt x="2171" y="1137"/>
                      <a:pt x="2177" y="1135"/>
                      <a:pt x="2183" y="1134"/>
                    </a:cubicBezTo>
                    <a:lnTo>
                      <a:pt x="2183" y="1134"/>
                    </a:lnTo>
                    <a:cubicBezTo>
                      <a:pt x="2218" y="1123"/>
                      <a:pt x="2251" y="1105"/>
                      <a:pt x="2280" y="1083"/>
                    </a:cubicBezTo>
                    <a:lnTo>
                      <a:pt x="2280" y="1083"/>
                    </a:lnTo>
                    <a:cubicBezTo>
                      <a:pt x="2297" y="1071"/>
                      <a:pt x="2280" y="1043"/>
                      <a:pt x="2264" y="1056"/>
                    </a:cubicBezTo>
                    <a:lnTo>
                      <a:pt x="2264" y="1056"/>
                    </a:lnTo>
                    <a:cubicBezTo>
                      <a:pt x="2247" y="1068"/>
                      <a:pt x="2230" y="1078"/>
                      <a:pt x="2211" y="1088"/>
                    </a:cubicBezTo>
                    <a:lnTo>
                      <a:pt x="2211" y="1088"/>
                    </a:lnTo>
                    <a:cubicBezTo>
                      <a:pt x="2206" y="1090"/>
                      <a:pt x="2178" y="1104"/>
                      <a:pt x="2162" y="1107"/>
                    </a:cubicBezTo>
                    <a:lnTo>
                      <a:pt x="2162" y="1107"/>
                    </a:lnTo>
                    <a:cubicBezTo>
                      <a:pt x="2183" y="1074"/>
                      <a:pt x="2203" y="1038"/>
                      <a:pt x="2236" y="1016"/>
                    </a:cubicBezTo>
                    <a:lnTo>
                      <a:pt x="2236" y="1016"/>
                    </a:lnTo>
                    <a:cubicBezTo>
                      <a:pt x="2254" y="1005"/>
                      <a:pt x="2238" y="977"/>
                      <a:pt x="2220" y="988"/>
                    </a:cubicBezTo>
                    <a:lnTo>
                      <a:pt x="2220" y="988"/>
                    </a:lnTo>
                    <a:cubicBezTo>
                      <a:pt x="2189" y="1008"/>
                      <a:pt x="2168" y="1038"/>
                      <a:pt x="2148" y="1068"/>
                    </a:cubicBezTo>
                    <a:lnTo>
                      <a:pt x="2148" y="1068"/>
                    </a:lnTo>
                    <a:cubicBezTo>
                      <a:pt x="2149" y="1039"/>
                      <a:pt x="2155" y="1009"/>
                      <a:pt x="2175" y="990"/>
                    </a:cubicBezTo>
                    <a:lnTo>
                      <a:pt x="2175" y="990"/>
                    </a:lnTo>
                    <a:cubicBezTo>
                      <a:pt x="2190" y="976"/>
                      <a:pt x="2168" y="953"/>
                      <a:pt x="2152" y="967"/>
                    </a:cubicBezTo>
                    <a:lnTo>
                      <a:pt x="2152" y="967"/>
                    </a:lnTo>
                    <a:cubicBezTo>
                      <a:pt x="2118" y="1000"/>
                      <a:pt x="2113" y="1053"/>
                      <a:pt x="2118" y="1099"/>
                    </a:cubicBezTo>
                    <a:lnTo>
                      <a:pt x="2118" y="1099"/>
                    </a:lnTo>
                    <a:cubicBezTo>
                      <a:pt x="2048" y="1147"/>
                      <a:pt x="1973" y="1179"/>
                      <a:pt x="1892" y="1196"/>
                    </a:cubicBezTo>
                    <a:lnTo>
                      <a:pt x="1892" y="1196"/>
                    </a:lnTo>
                    <a:cubicBezTo>
                      <a:pt x="2086" y="1005"/>
                      <a:pt x="2249" y="782"/>
                      <a:pt x="2375" y="541"/>
                    </a:cubicBezTo>
                    <a:lnTo>
                      <a:pt x="2375" y="541"/>
                    </a:lnTo>
                    <a:cubicBezTo>
                      <a:pt x="2376" y="541"/>
                      <a:pt x="2377" y="540"/>
                      <a:pt x="2377" y="540"/>
                    </a:cubicBezTo>
                    <a:lnTo>
                      <a:pt x="2377" y="540"/>
                    </a:lnTo>
                    <a:cubicBezTo>
                      <a:pt x="2404" y="568"/>
                      <a:pt x="2466" y="574"/>
                      <a:pt x="2499" y="579"/>
                    </a:cubicBezTo>
                    <a:lnTo>
                      <a:pt x="2499" y="579"/>
                    </a:lnTo>
                    <a:cubicBezTo>
                      <a:pt x="2594" y="593"/>
                      <a:pt x="2690" y="570"/>
                      <a:pt x="2775" y="529"/>
                    </a:cubicBezTo>
                    <a:lnTo>
                      <a:pt x="2775" y="529"/>
                    </a:lnTo>
                    <a:cubicBezTo>
                      <a:pt x="2794" y="519"/>
                      <a:pt x="2777" y="491"/>
                      <a:pt x="2758" y="500"/>
                    </a:cubicBezTo>
                    <a:lnTo>
                      <a:pt x="2758" y="500"/>
                    </a:lnTo>
                    <a:cubicBezTo>
                      <a:pt x="2700" y="529"/>
                      <a:pt x="2642" y="545"/>
                      <a:pt x="2577" y="549"/>
                    </a:cubicBezTo>
                    <a:lnTo>
                      <a:pt x="2577" y="549"/>
                    </a:lnTo>
                    <a:cubicBezTo>
                      <a:pt x="2566" y="550"/>
                      <a:pt x="2496" y="548"/>
                      <a:pt x="2447" y="538"/>
                    </a:cubicBezTo>
                    <a:lnTo>
                      <a:pt x="2447" y="538"/>
                    </a:lnTo>
                    <a:cubicBezTo>
                      <a:pt x="2562" y="518"/>
                      <a:pt x="2750" y="396"/>
                      <a:pt x="2787" y="369"/>
                    </a:cubicBezTo>
                    <a:lnTo>
                      <a:pt x="2787" y="369"/>
                    </a:lnTo>
                    <a:cubicBezTo>
                      <a:pt x="2804" y="357"/>
                      <a:pt x="2787" y="328"/>
                      <a:pt x="2770" y="3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0" name="Freeform 25">
                <a:extLst>
                  <a:ext uri="{FF2B5EF4-FFF2-40B4-BE49-F238E27FC236}">
                    <a16:creationId xmlns:a16="http://schemas.microsoft.com/office/drawing/2014/main" id="{9D1F6A09-5A7A-1149-970F-536AF88FE64B}"/>
                  </a:ext>
                </a:extLst>
              </p:cNvPr>
              <p:cNvSpPr>
                <a:spLocks noChangeArrowheads="1"/>
              </p:cNvSpPr>
              <p:nvPr/>
            </p:nvSpPr>
            <p:spPr bwMode="auto">
              <a:xfrm>
                <a:off x="3683067" y="3926213"/>
                <a:ext cx="16202" cy="15122"/>
              </a:xfrm>
              <a:custGeom>
                <a:avLst/>
                <a:gdLst>
                  <a:gd name="T0" fmla="*/ 24 w 64"/>
                  <a:gd name="T1" fmla="*/ 47 h 63"/>
                  <a:gd name="T2" fmla="*/ 24 w 64"/>
                  <a:gd name="T3" fmla="*/ 47 h 63"/>
                  <a:gd name="T4" fmla="*/ 48 w 64"/>
                  <a:gd name="T5" fmla="*/ 24 h 63"/>
                  <a:gd name="T6" fmla="*/ 48 w 64"/>
                  <a:gd name="T7" fmla="*/ 24 h 63"/>
                  <a:gd name="T8" fmla="*/ 38 w 64"/>
                  <a:gd name="T9" fmla="*/ 15 h 63"/>
                  <a:gd name="T10" fmla="*/ 38 w 64"/>
                  <a:gd name="T11" fmla="*/ 15 h 63"/>
                  <a:gd name="T12" fmla="*/ 15 w 64"/>
                  <a:gd name="T13" fmla="*/ 38 h 63"/>
                  <a:gd name="T14" fmla="*/ 15 w 64"/>
                  <a:gd name="T15" fmla="*/ 38 h 63"/>
                  <a:gd name="T16" fmla="*/ 24 w 64"/>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24" y="47"/>
                    </a:moveTo>
                    <a:lnTo>
                      <a:pt x="24" y="47"/>
                    </a:lnTo>
                    <a:cubicBezTo>
                      <a:pt x="40" y="62"/>
                      <a:pt x="63" y="39"/>
                      <a:pt x="48" y="24"/>
                    </a:cubicBezTo>
                    <a:lnTo>
                      <a:pt x="48" y="24"/>
                    </a:lnTo>
                    <a:cubicBezTo>
                      <a:pt x="44" y="21"/>
                      <a:pt x="41" y="18"/>
                      <a:pt x="38" y="15"/>
                    </a:cubicBezTo>
                    <a:lnTo>
                      <a:pt x="38" y="15"/>
                    </a:lnTo>
                    <a:cubicBezTo>
                      <a:pt x="23" y="0"/>
                      <a:pt x="0" y="23"/>
                      <a:pt x="15" y="38"/>
                    </a:cubicBezTo>
                    <a:lnTo>
                      <a:pt x="15" y="38"/>
                    </a:lnTo>
                    <a:cubicBezTo>
                      <a:pt x="18" y="41"/>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1" name="Freeform 26">
                <a:extLst>
                  <a:ext uri="{FF2B5EF4-FFF2-40B4-BE49-F238E27FC236}">
                    <a16:creationId xmlns:a16="http://schemas.microsoft.com/office/drawing/2014/main" id="{82A5D94C-D946-7B42-9B8F-787F4798B13C}"/>
                  </a:ext>
                </a:extLst>
              </p:cNvPr>
              <p:cNvSpPr>
                <a:spLocks noChangeArrowheads="1"/>
              </p:cNvSpPr>
              <p:nvPr/>
            </p:nvSpPr>
            <p:spPr bwMode="auto">
              <a:xfrm>
                <a:off x="3708990" y="3911091"/>
                <a:ext cx="8641" cy="12961"/>
              </a:xfrm>
              <a:custGeom>
                <a:avLst/>
                <a:gdLst>
                  <a:gd name="T0" fmla="*/ 33 w 34"/>
                  <a:gd name="T1" fmla="*/ 30 h 52"/>
                  <a:gd name="T2" fmla="*/ 33 w 34"/>
                  <a:gd name="T3" fmla="*/ 21 h 52"/>
                  <a:gd name="T4" fmla="*/ 33 w 34"/>
                  <a:gd name="T5" fmla="*/ 21 h 52"/>
                  <a:gd name="T6" fmla="*/ 0 w 34"/>
                  <a:gd name="T7" fmla="*/ 21 h 52"/>
                  <a:gd name="T8" fmla="*/ 0 w 34"/>
                  <a:gd name="T9" fmla="*/ 30 h 52"/>
                  <a:gd name="T10" fmla="*/ 0 w 34"/>
                  <a:gd name="T11" fmla="*/ 30 h 52"/>
                  <a:gd name="T12" fmla="*/ 33 w 34"/>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4" h="52">
                    <a:moveTo>
                      <a:pt x="33" y="30"/>
                    </a:moveTo>
                    <a:lnTo>
                      <a:pt x="33" y="21"/>
                    </a:lnTo>
                    <a:lnTo>
                      <a:pt x="33" y="21"/>
                    </a:lnTo>
                    <a:cubicBezTo>
                      <a:pt x="33" y="0"/>
                      <a:pt x="0" y="0"/>
                      <a:pt x="0" y="21"/>
                    </a:cubicBezTo>
                    <a:lnTo>
                      <a:pt x="0" y="30"/>
                    </a:lnTo>
                    <a:lnTo>
                      <a:pt x="0" y="30"/>
                    </a:lnTo>
                    <a:cubicBezTo>
                      <a:pt x="0" y="51"/>
                      <a:pt x="33" y="51"/>
                      <a:pt x="3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2" name="Freeform 27">
                <a:extLst>
                  <a:ext uri="{FF2B5EF4-FFF2-40B4-BE49-F238E27FC236}">
                    <a16:creationId xmlns:a16="http://schemas.microsoft.com/office/drawing/2014/main" id="{0ACC198F-A532-0948-92D2-61D31E880EA0}"/>
                  </a:ext>
                </a:extLst>
              </p:cNvPr>
              <p:cNvSpPr>
                <a:spLocks noChangeArrowheads="1"/>
              </p:cNvSpPr>
              <p:nvPr/>
            </p:nvSpPr>
            <p:spPr bwMode="auto">
              <a:xfrm>
                <a:off x="3708990" y="3938094"/>
                <a:ext cx="15122" cy="16202"/>
              </a:xfrm>
              <a:custGeom>
                <a:avLst/>
                <a:gdLst>
                  <a:gd name="T0" fmla="*/ 14 w 62"/>
                  <a:gd name="T1" fmla="*/ 38 h 64"/>
                  <a:gd name="T2" fmla="*/ 14 w 62"/>
                  <a:gd name="T3" fmla="*/ 38 h 64"/>
                  <a:gd name="T4" fmla="*/ 24 w 62"/>
                  <a:gd name="T5" fmla="*/ 48 h 64"/>
                  <a:gd name="T6" fmla="*/ 24 w 62"/>
                  <a:gd name="T7" fmla="*/ 48 h 64"/>
                  <a:gd name="T8" fmla="*/ 47 w 62"/>
                  <a:gd name="T9" fmla="*/ 25 h 64"/>
                  <a:gd name="T10" fmla="*/ 47 w 62"/>
                  <a:gd name="T11" fmla="*/ 25 h 64"/>
                  <a:gd name="T12" fmla="*/ 37 w 62"/>
                  <a:gd name="T13" fmla="*/ 15 h 64"/>
                  <a:gd name="T14" fmla="*/ 37 w 62"/>
                  <a:gd name="T15" fmla="*/ 15 h 64"/>
                  <a:gd name="T16" fmla="*/ 14 w 62"/>
                  <a:gd name="T17" fmla="*/ 3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4">
                    <a:moveTo>
                      <a:pt x="14" y="38"/>
                    </a:moveTo>
                    <a:lnTo>
                      <a:pt x="14" y="38"/>
                    </a:lnTo>
                    <a:cubicBezTo>
                      <a:pt x="17" y="41"/>
                      <a:pt x="21" y="45"/>
                      <a:pt x="24" y="48"/>
                    </a:cubicBezTo>
                    <a:lnTo>
                      <a:pt x="24" y="48"/>
                    </a:lnTo>
                    <a:cubicBezTo>
                      <a:pt x="39" y="63"/>
                      <a:pt x="61" y="40"/>
                      <a:pt x="47" y="25"/>
                    </a:cubicBezTo>
                    <a:lnTo>
                      <a:pt x="47" y="25"/>
                    </a:lnTo>
                    <a:cubicBezTo>
                      <a:pt x="44" y="22"/>
                      <a:pt x="40" y="18"/>
                      <a:pt x="37" y="15"/>
                    </a:cubicBezTo>
                    <a:lnTo>
                      <a:pt x="37" y="15"/>
                    </a:lnTo>
                    <a:cubicBezTo>
                      <a:pt x="23" y="0"/>
                      <a:pt x="0" y="23"/>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3" name="Freeform 28">
                <a:extLst>
                  <a:ext uri="{FF2B5EF4-FFF2-40B4-BE49-F238E27FC236}">
                    <a16:creationId xmlns:a16="http://schemas.microsoft.com/office/drawing/2014/main" id="{E3089E21-9DE1-494B-B91D-962265DF9CCC}"/>
                  </a:ext>
                </a:extLst>
              </p:cNvPr>
              <p:cNvSpPr>
                <a:spLocks noChangeArrowheads="1"/>
              </p:cNvSpPr>
              <p:nvPr/>
            </p:nvSpPr>
            <p:spPr bwMode="auto">
              <a:xfrm>
                <a:off x="3741394" y="3915412"/>
                <a:ext cx="7561" cy="12961"/>
              </a:xfrm>
              <a:custGeom>
                <a:avLst/>
                <a:gdLst>
                  <a:gd name="T0" fmla="*/ 32 w 33"/>
                  <a:gd name="T1" fmla="*/ 31 h 52"/>
                  <a:gd name="T2" fmla="*/ 32 w 33"/>
                  <a:gd name="T3" fmla="*/ 21 h 52"/>
                  <a:gd name="T4" fmla="*/ 32 w 33"/>
                  <a:gd name="T5" fmla="*/ 21 h 52"/>
                  <a:gd name="T6" fmla="*/ 0 w 33"/>
                  <a:gd name="T7" fmla="*/ 21 h 52"/>
                  <a:gd name="T8" fmla="*/ 0 w 33"/>
                  <a:gd name="T9" fmla="*/ 31 h 52"/>
                  <a:gd name="T10" fmla="*/ 0 w 33"/>
                  <a:gd name="T11" fmla="*/ 31 h 52"/>
                  <a:gd name="T12" fmla="*/ 32 w 33"/>
                  <a:gd name="T13" fmla="*/ 31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1"/>
                    </a:moveTo>
                    <a:lnTo>
                      <a:pt x="32" y="21"/>
                    </a:lnTo>
                    <a:lnTo>
                      <a:pt x="32" y="21"/>
                    </a:lnTo>
                    <a:cubicBezTo>
                      <a:pt x="32" y="0"/>
                      <a:pt x="0" y="0"/>
                      <a:pt x="0" y="21"/>
                    </a:cubicBezTo>
                    <a:lnTo>
                      <a:pt x="0" y="31"/>
                    </a:lnTo>
                    <a:lnTo>
                      <a:pt x="0" y="31"/>
                    </a:lnTo>
                    <a:cubicBezTo>
                      <a:pt x="0" y="51"/>
                      <a:pt x="32" y="51"/>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4" name="Freeform 29">
                <a:extLst>
                  <a:ext uri="{FF2B5EF4-FFF2-40B4-BE49-F238E27FC236}">
                    <a16:creationId xmlns:a16="http://schemas.microsoft.com/office/drawing/2014/main" id="{796139E6-FC34-7A4E-98C1-DC396EB3BAA4}"/>
                  </a:ext>
                </a:extLst>
              </p:cNvPr>
              <p:cNvSpPr>
                <a:spLocks noChangeArrowheads="1"/>
              </p:cNvSpPr>
              <p:nvPr/>
            </p:nvSpPr>
            <p:spPr bwMode="auto">
              <a:xfrm>
                <a:off x="3757595" y="3931613"/>
                <a:ext cx="7560" cy="12961"/>
              </a:xfrm>
              <a:custGeom>
                <a:avLst/>
                <a:gdLst>
                  <a:gd name="T0" fmla="*/ 32 w 33"/>
                  <a:gd name="T1" fmla="*/ 31 h 52"/>
                  <a:gd name="T2" fmla="*/ 32 w 33"/>
                  <a:gd name="T3" fmla="*/ 21 h 52"/>
                  <a:gd name="T4" fmla="*/ 32 w 33"/>
                  <a:gd name="T5" fmla="*/ 21 h 52"/>
                  <a:gd name="T6" fmla="*/ 0 w 33"/>
                  <a:gd name="T7" fmla="*/ 21 h 52"/>
                  <a:gd name="T8" fmla="*/ 0 w 33"/>
                  <a:gd name="T9" fmla="*/ 31 h 52"/>
                  <a:gd name="T10" fmla="*/ 0 w 33"/>
                  <a:gd name="T11" fmla="*/ 31 h 52"/>
                  <a:gd name="T12" fmla="*/ 32 w 33"/>
                  <a:gd name="T13" fmla="*/ 31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1"/>
                    </a:moveTo>
                    <a:lnTo>
                      <a:pt x="32" y="21"/>
                    </a:lnTo>
                    <a:lnTo>
                      <a:pt x="32" y="21"/>
                    </a:lnTo>
                    <a:cubicBezTo>
                      <a:pt x="32" y="0"/>
                      <a:pt x="0" y="0"/>
                      <a:pt x="0" y="21"/>
                    </a:cubicBezTo>
                    <a:lnTo>
                      <a:pt x="0" y="31"/>
                    </a:lnTo>
                    <a:lnTo>
                      <a:pt x="0" y="31"/>
                    </a:lnTo>
                    <a:cubicBezTo>
                      <a:pt x="0" y="51"/>
                      <a:pt x="32" y="51"/>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5" name="Freeform 30">
                <a:extLst>
                  <a:ext uri="{FF2B5EF4-FFF2-40B4-BE49-F238E27FC236}">
                    <a16:creationId xmlns:a16="http://schemas.microsoft.com/office/drawing/2014/main" id="{B781B0DB-1815-C040-94E5-4D6BB10A3DD9}"/>
                  </a:ext>
                </a:extLst>
              </p:cNvPr>
              <p:cNvSpPr>
                <a:spLocks noChangeArrowheads="1"/>
              </p:cNvSpPr>
              <p:nvPr/>
            </p:nvSpPr>
            <p:spPr bwMode="auto">
              <a:xfrm>
                <a:off x="3769476" y="3900290"/>
                <a:ext cx="16202" cy="15122"/>
              </a:xfrm>
              <a:custGeom>
                <a:avLst/>
                <a:gdLst>
                  <a:gd name="T0" fmla="*/ 25 w 64"/>
                  <a:gd name="T1" fmla="*/ 47 h 63"/>
                  <a:gd name="T2" fmla="*/ 25 w 64"/>
                  <a:gd name="T3" fmla="*/ 47 h 63"/>
                  <a:gd name="T4" fmla="*/ 47 w 64"/>
                  <a:gd name="T5" fmla="*/ 24 h 63"/>
                  <a:gd name="T6" fmla="*/ 47 w 64"/>
                  <a:gd name="T7" fmla="*/ 24 h 63"/>
                  <a:gd name="T8" fmla="*/ 38 w 64"/>
                  <a:gd name="T9" fmla="*/ 15 h 63"/>
                  <a:gd name="T10" fmla="*/ 38 w 64"/>
                  <a:gd name="T11" fmla="*/ 15 h 63"/>
                  <a:gd name="T12" fmla="*/ 15 w 64"/>
                  <a:gd name="T13" fmla="*/ 37 h 63"/>
                  <a:gd name="T14" fmla="*/ 15 w 64"/>
                  <a:gd name="T15" fmla="*/ 37 h 63"/>
                  <a:gd name="T16" fmla="*/ 25 w 64"/>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25" y="47"/>
                    </a:moveTo>
                    <a:lnTo>
                      <a:pt x="25" y="47"/>
                    </a:lnTo>
                    <a:cubicBezTo>
                      <a:pt x="39" y="62"/>
                      <a:pt x="63" y="38"/>
                      <a:pt x="47" y="24"/>
                    </a:cubicBezTo>
                    <a:lnTo>
                      <a:pt x="47" y="24"/>
                    </a:lnTo>
                    <a:cubicBezTo>
                      <a:pt x="45" y="21"/>
                      <a:pt x="41" y="17"/>
                      <a:pt x="38" y="15"/>
                    </a:cubicBezTo>
                    <a:lnTo>
                      <a:pt x="38" y="15"/>
                    </a:lnTo>
                    <a:cubicBezTo>
                      <a:pt x="23" y="0"/>
                      <a:pt x="0" y="23"/>
                      <a:pt x="15" y="37"/>
                    </a:cubicBezTo>
                    <a:lnTo>
                      <a:pt x="15" y="37"/>
                    </a:lnTo>
                    <a:cubicBezTo>
                      <a:pt x="18" y="41"/>
                      <a:pt x="21" y="44"/>
                      <a:pt x="25"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6" name="Freeform 31">
                <a:extLst>
                  <a:ext uri="{FF2B5EF4-FFF2-40B4-BE49-F238E27FC236}">
                    <a16:creationId xmlns:a16="http://schemas.microsoft.com/office/drawing/2014/main" id="{BB95DD6C-11C2-3245-AA0C-D4E05D265D40}"/>
                  </a:ext>
                </a:extLst>
              </p:cNvPr>
              <p:cNvSpPr>
                <a:spLocks noChangeArrowheads="1"/>
              </p:cNvSpPr>
              <p:nvPr/>
            </p:nvSpPr>
            <p:spPr bwMode="auto">
              <a:xfrm>
                <a:off x="3782438" y="3927293"/>
                <a:ext cx="18362" cy="14042"/>
              </a:xfrm>
              <a:custGeom>
                <a:avLst/>
                <a:gdLst>
                  <a:gd name="T0" fmla="*/ 19 w 74"/>
                  <a:gd name="T1" fmla="*/ 38 h 57"/>
                  <a:gd name="T2" fmla="*/ 19 w 74"/>
                  <a:gd name="T3" fmla="*/ 38 h 57"/>
                  <a:gd name="T4" fmla="*/ 38 w 74"/>
                  <a:gd name="T5" fmla="*/ 47 h 57"/>
                  <a:gd name="T6" fmla="*/ 38 w 74"/>
                  <a:gd name="T7" fmla="*/ 47 h 57"/>
                  <a:gd name="T8" fmla="*/ 54 w 74"/>
                  <a:gd name="T9" fmla="*/ 19 h 57"/>
                  <a:gd name="T10" fmla="*/ 54 w 74"/>
                  <a:gd name="T11" fmla="*/ 19 h 57"/>
                  <a:gd name="T12" fmla="*/ 35 w 74"/>
                  <a:gd name="T13" fmla="*/ 9 h 57"/>
                  <a:gd name="T14" fmla="*/ 35 w 74"/>
                  <a:gd name="T15" fmla="*/ 9 h 57"/>
                  <a:gd name="T16" fmla="*/ 19 w 74"/>
                  <a:gd name="T17"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57">
                    <a:moveTo>
                      <a:pt x="19" y="38"/>
                    </a:moveTo>
                    <a:lnTo>
                      <a:pt x="19" y="38"/>
                    </a:lnTo>
                    <a:cubicBezTo>
                      <a:pt x="25" y="40"/>
                      <a:pt x="31" y="43"/>
                      <a:pt x="38" y="47"/>
                    </a:cubicBezTo>
                    <a:lnTo>
                      <a:pt x="38" y="47"/>
                    </a:lnTo>
                    <a:cubicBezTo>
                      <a:pt x="57" y="56"/>
                      <a:pt x="73" y="28"/>
                      <a:pt x="54" y="19"/>
                    </a:cubicBezTo>
                    <a:lnTo>
                      <a:pt x="54" y="19"/>
                    </a:lnTo>
                    <a:cubicBezTo>
                      <a:pt x="48" y="16"/>
                      <a:pt x="41" y="12"/>
                      <a:pt x="35" y="9"/>
                    </a:cubicBezTo>
                    <a:lnTo>
                      <a:pt x="35" y="9"/>
                    </a:lnTo>
                    <a:cubicBezTo>
                      <a:pt x="17" y="0"/>
                      <a:pt x="0" y="28"/>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7" name="Freeform 32">
                <a:extLst>
                  <a:ext uri="{FF2B5EF4-FFF2-40B4-BE49-F238E27FC236}">
                    <a16:creationId xmlns:a16="http://schemas.microsoft.com/office/drawing/2014/main" id="{EE20F19B-46CD-F941-A847-BAEA088C9359}"/>
                  </a:ext>
                </a:extLst>
              </p:cNvPr>
              <p:cNvSpPr>
                <a:spLocks noChangeArrowheads="1"/>
              </p:cNvSpPr>
              <p:nvPr/>
            </p:nvSpPr>
            <p:spPr bwMode="auto">
              <a:xfrm>
                <a:off x="3797559" y="3956456"/>
                <a:ext cx="15122" cy="15122"/>
              </a:xfrm>
              <a:custGeom>
                <a:avLst/>
                <a:gdLst>
                  <a:gd name="T0" fmla="*/ 24 w 63"/>
                  <a:gd name="T1" fmla="*/ 48 h 63"/>
                  <a:gd name="T2" fmla="*/ 24 w 63"/>
                  <a:gd name="T3" fmla="*/ 48 h 63"/>
                  <a:gd name="T4" fmla="*/ 47 w 63"/>
                  <a:gd name="T5" fmla="*/ 25 h 63"/>
                  <a:gd name="T6" fmla="*/ 47 w 63"/>
                  <a:gd name="T7" fmla="*/ 25 h 63"/>
                  <a:gd name="T8" fmla="*/ 38 w 63"/>
                  <a:gd name="T9" fmla="*/ 15 h 63"/>
                  <a:gd name="T10" fmla="*/ 38 w 63"/>
                  <a:gd name="T11" fmla="*/ 15 h 63"/>
                  <a:gd name="T12" fmla="*/ 15 w 63"/>
                  <a:gd name="T13" fmla="*/ 38 h 63"/>
                  <a:gd name="T14" fmla="*/ 15 w 63"/>
                  <a:gd name="T15" fmla="*/ 38 h 63"/>
                  <a:gd name="T16" fmla="*/ 24 w 63"/>
                  <a:gd name="T17"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8"/>
                    </a:moveTo>
                    <a:lnTo>
                      <a:pt x="24" y="48"/>
                    </a:lnTo>
                    <a:cubicBezTo>
                      <a:pt x="39" y="62"/>
                      <a:pt x="62" y="40"/>
                      <a:pt x="47" y="25"/>
                    </a:cubicBezTo>
                    <a:lnTo>
                      <a:pt x="47" y="25"/>
                    </a:lnTo>
                    <a:cubicBezTo>
                      <a:pt x="44" y="21"/>
                      <a:pt x="41" y="18"/>
                      <a:pt x="38" y="15"/>
                    </a:cubicBezTo>
                    <a:lnTo>
                      <a:pt x="38" y="15"/>
                    </a:lnTo>
                    <a:cubicBezTo>
                      <a:pt x="23" y="0"/>
                      <a:pt x="0" y="24"/>
                      <a:pt x="15" y="38"/>
                    </a:cubicBezTo>
                    <a:lnTo>
                      <a:pt x="15" y="38"/>
                    </a:lnTo>
                    <a:cubicBezTo>
                      <a:pt x="18" y="41"/>
                      <a:pt x="21" y="45"/>
                      <a:pt x="24" y="4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8" name="Freeform 33">
                <a:extLst>
                  <a:ext uri="{FF2B5EF4-FFF2-40B4-BE49-F238E27FC236}">
                    <a16:creationId xmlns:a16="http://schemas.microsoft.com/office/drawing/2014/main" id="{D5188796-1B9E-8F45-A7C4-21F15DE7F916}"/>
                  </a:ext>
                </a:extLst>
              </p:cNvPr>
              <p:cNvSpPr>
                <a:spLocks noChangeArrowheads="1"/>
              </p:cNvSpPr>
              <p:nvPr/>
            </p:nvSpPr>
            <p:spPr bwMode="auto">
              <a:xfrm>
                <a:off x="3814841" y="3939174"/>
                <a:ext cx="11882" cy="11881"/>
              </a:xfrm>
              <a:custGeom>
                <a:avLst/>
                <a:gdLst>
                  <a:gd name="T0" fmla="*/ 14 w 48"/>
                  <a:gd name="T1" fmla="*/ 38 h 50"/>
                  <a:gd name="T2" fmla="*/ 14 w 48"/>
                  <a:gd name="T3" fmla="*/ 38 h 50"/>
                  <a:gd name="T4" fmla="*/ 35 w 48"/>
                  <a:gd name="T5" fmla="*/ 43 h 50"/>
                  <a:gd name="T6" fmla="*/ 35 w 48"/>
                  <a:gd name="T7" fmla="*/ 43 h 50"/>
                  <a:gd name="T8" fmla="*/ 41 w 48"/>
                  <a:gd name="T9" fmla="*/ 21 h 50"/>
                  <a:gd name="T10" fmla="*/ 41 w 48"/>
                  <a:gd name="T11" fmla="*/ 21 h 50"/>
                  <a:gd name="T12" fmla="*/ 34 w 48"/>
                  <a:gd name="T13" fmla="*/ 10 h 50"/>
                  <a:gd name="T14" fmla="*/ 34 w 48"/>
                  <a:gd name="T15" fmla="*/ 10 h 50"/>
                  <a:gd name="T16" fmla="*/ 11 w 48"/>
                  <a:gd name="T17" fmla="*/ 5 h 50"/>
                  <a:gd name="T18" fmla="*/ 11 w 48"/>
                  <a:gd name="T19" fmla="*/ 5 h 50"/>
                  <a:gd name="T20" fmla="*/ 5 w 48"/>
                  <a:gd name="T21" fmla="*/ 27 h 50"/>
                  <a:gd name="T22" fmla="*/ 5 w 48"/>
                  <a:gd name="T23" fmla="*/ 27 h 50"/>
                  <a:gd name="T24" fmla="*/ 14 w 48"/>
                  <a:gd name="T25"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0">
                    <a:moveTo>
                      <a:pt x="14" y="38"/>
                    </a:moveTo>
                    <a:lnTo>
                      <a:pt x="14" y="38"/>
                    </a:lnTo>
                    <a:cubicBezTo>
                      <a:pt x="19" y="45"/>
                      <a:pt x="27" y="49"/>
                      <a:pt x="35" y="43"/>
                    </a:cubicBezTo>
                    <a:lnTo>
                      <a:pt x="35" y="43"/>
                    </a:lnTo>
                    <a:cubicBezTo>
                      <a:pt x="42" y="39"/>
                      <a:pt x="47" y="28"/>
                      <a:pt x="41" y="21"/>
                    </a:cubicBezTo>
                    <a:lnTo>
                      <a:pt x="41" y="21"/>
                    </a:lnTo>
                    <a:cubicBezTo>
                      <a:pt x="39" y="18"/>
                      <a:pt x="36" y="14"/>
                      <a:pt x="34" y="10"/>
                    </a:cubicBezTo>
                    <a:lnTo>
                      <a:pt x="34" y="10"/>
                    </a:lnTo>
                    <a:cubicBezTo>
                      <a:pt x="28" y="4"/>
                      <a:pt x="20" y="0"/>
                      <a:pt x="11" y="5"/>
                    </a:cubicBezTo>
                    <a:lnTo>
                      <a:pt x="11" y="5"/>
                    </a:lnTo>
                    <a:cubicBezTo>
                      <a:pt x="4" y="9"/>
                      <a:pt x="0" y="20"/>
                      <a:pt x="5" y="27"/>
                    </a:cubicBezTo>
                    <a:lnTo>
                      <a:pt x="5" y="27"/>
                    </a:lnTo>
                    <a:cubicBezTo>
                      <a:pt x="8" y="30"/>
                      <a:pt x="11" y="34"/>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9" name="Freeform 34">
                <a:extLst>
                  <a:ext uri="{FF2B5EF4-FFF2-40B4-BE49-F238E27FC236}">
                    <a16:creationId xmlns:a16="http://schemas.microsoft.com/office/drawing/2014/main" id="{9A353A87-932A-7E49-A1F5-85D002CA4089}"/>
                  </a:ext>
                </a:extLst>
              </p:cNvPr>
              <p:cNvSpPr>
                <a:spLocks noChangeArrowheads="1"/>
              </p:cNvSpPr>
              <p:nvPr/>
            </p:nvSpPr>
            <p:spPr bwMode="auto">
              <a:xfrm>
                <a:off x="3821322" y="3976978"/>
                <a:ext cx="12961" cy="8641"/>
              </a:xfrm>
              <a:custGeom>
                <a:avLst/>
                <a:gdLst>
                  <a:gd name="T0" fmla="*/ 21 w 53"/>
                  <a:gd name="T1" fmla="*/ 33 h 34"/>
                  <a:gd name="T2" fmla="*/ 31 w 53"/>
                  <a:gd name="T3" fmla="*/ 33 h 34"/>
                  <a:gd name="T4" fmla="*/ 31 w 53"/>
                  <a:gd name="T5" fmla="*/ 33 h 34"/>
                  <a:gd name="T6" fmla="*/ 31 w 53"/>
                  <a:gd name="T7" fmla="*/ 0 h 34"/>
                  <a:gd name="T8" fmla="*/ 21 w 53"/>
                  <a:gd name="T9" fmla="*/ 0 h 34"/>
                  <a:gd name="T10" fmla="*/ 21 w 53"/>
                  <a:gd name="T11" fmla="*/ 0 h 34"/>
                  <a:gd name="T12" fmla="*/ 21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1" y="33"/>
                    </a:moveTo>
                    <a:lnTo>
                      <a:pt x="31" y="33"/>
                    </a:lnTo>
                    <a:lnTo>
                      <a:pt x="31" y="33"/>
                    </a:lnTo>
                    <a:cubicBezTo>
                      <a:pt x="52" y="33"/>
                      <a:pt x="52" y="0"/>
                      <a:pt x="31"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0" name="Freeform 35">
                <a:extLst>
                  <a:ext uri="{FF2B5EF4-FFF2-40B4-BE49-F238E27FC236}">
                    <a16:creationId xmlns:a16="http://schemas.microsoft.com/office/drawing/2014/main" id="{8BA6F016-8816-7847-92A0-1BE27ADBAFAC}"/>
                  </a:ext>
                </a:extLst>
              </p:cNvPr>
              <p:cNvSpPr>
                <a:spLocks noChangeArrowheads="1"/>
              </p:cNvSpPr>
              <p:nvPr/>
            </p:nvSpPr>
            <p:spPr bwMode="auto">
              <a:xfrm>
                <a:off x="3885049" y="3883008"/>
                <a:ext cx="7560" cy="15122"/>
              </a:xfrm>
              <a:custGeom>
                <a:avLst/>
                <a:gdLst>
                  <a:gd name="T0" fmla="*/ 32 w 33"/>
                  <a:gd name="T1" fmla="*/ 40 h 62"/>
                  <a:gd name="T2" fmla="*/ 32 w 33"/>
                  <a:gd name="T3" fmla="*/ 21 h 62"/>
                  <a:gd name="T4" fmla="*/ 32 w 33"/>
                  <a:gd name="T5" fmla="*/ 21 h 62"/>
                  <a:gd name="T6" fmla="*/ 0 w 33"/>
                  <a:gd name="T7" fmla="*/ 21 h 62"/>
                  <a:gd name="T8" fmla="*/ 0 w 33"/>
                  <a:gd name="T9" fmla="*/ 40 h 62"/>
                  <a:gd name="T10" fmla="*/ 0 w 33"/>
                  <a:gd name="T11" fmla="*/ 40 h 62"/>
                  <a:gd name="T12" fmla="*/ 32 w 33"/>
                  <a:gd name="T13" fmla="*/ 40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2" y="40"/>
                    </a:moveTo>
                    <a:lnTo>
                      <a:pt x="32" y="21"/>
                    </a:lnTo>
                    <a:lnTo>
                      <a:pt x="32" y="21"/>
                    </a:lnTo>
                    <a:cubicBezTo>
                      <a:pt x="32" y="0"/>
                      <a:pt x="0" y="0"/>
                      <a:pt x="0" y="21"/>
                    </a:cubicBezTo>
                    <a:lnTo>
                      <a:pt x="0" y="40"/>
                    </a:lnTo>
                    <a:lnTo>
                      <a:pt x="0" y="40"/>
                    </a:lnTo>
                    <a:cubicBezTo>
                      <a:pt x="0" y="61"/>
                      <a:pt x="32" y="61"/>
                      <a:pt x="32"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1" name="Freeform 36">
                <a:extLst>
                  <a:ext uri="{FF2B5EF4-FFF2-40B4-BE49-F238E27FC236}">
                    <a16:creationId xmlns:a16="http://schemas.microsoft.com/office/drawing/2014/main" id="{422C5635-543E-E54C-BD1C-2215FB5C4B47}"/>
                  </a:ext>
                </a:extLst>
              </p:cNvPr>
              <p:cNvSpPr>
                <a:spLocks noChangeArrowheads="1"/>
              </p:cNvSpPr>
              <p:nvPr/>
            </p:nvSpPr>
            <p:spPr bwMode="auto">
              <a:xfrm>
                <a:off x="3885049" y="3902451"/>
                <a:ext cx="15122" cy="16201"/>
              </a:xfrm>
              <a:custGeom>
                <a:avLst/>
                <a:gdLst>
                  <a:gd name="T0" fmla="*/ 15 w 63"/>
                  <a:gd name="T1" fmla="*/ 38 h 64"/>
                  <a:gd name="T2" fmla="*/ 15 w 63"/>
                  <a:gd name="T3" fmla="*/ 38 h 64"/>
                  <a:gd name="T4" fmla="*/ 24 w 63"/>
                  <a:gd name="T5" fmla="*/ 48 h 64"/>
                  <a:gd name="T6" fmla="*/ 24 w 63"/>
                  <a:gd name="T7" fmla="*/ 48 h 64"/>
                  <a:gd name="T8" fmla="*/ 48 w 63"/>
                  <a:gd name="T9" fmla="*/ 24 h 64"/>
                  <a:gd name="T10" fmla="*/ 48 w 63"/>
                  <a:gd name="T11" fmla="*/ 24 h 64"/>
                  <a:gd name="T12" fmla="*/ 39 w 63"/>
                  <a:gd name="T13" fmla="*/ 15 h 64"/>
                  <a:gd name="T14" fmla="*/ 39 w 63"/>
                  <a:gd name="T15" fmla="*/ 15 h 64"/>
                  <a:gd name="T16" fmla="*/ 15 w 63"/>
                  <a:gd name="T17" fmla="*/ 3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4">
                    <a:moveTo>
                      <a:pt x="15" y="38"/>
                    </a:moveTo>
                    <a:lnTo>
                      <a:pt x="15" y="38"/>
                    </a:lnTo>
                    <a:cubicBezTo>
                      <a:pt x="19" y="41"/>
                      <a:pt x="21" y="44"/>
                      <a:pt x="24" y="48"/>
                    </a:cubicBezTo>
                    <a:lnTo>
                      <a:pt x="24" y="48"/>
                    </a:lnTo>
                    <a:cubicBezTo>
                      <a:pt x="40" y="63"/>
                      <a:pt x="62" y="39"/>
                      <a:pt x="48" y="24"/>
                    </a:cubicBezTo>
                    <a:lnTo>
                      <a:pt x="48" y="24"/>
                    </a:lnTo>
                    <a:cubicBezTo>
                      <a:pt x="44" y="21"/>
                      <a:pt x="41" y="18"/>
                      <a:pt x="39" y="15"/>
                    </a:cubicBezTo>
                    <a:lnTo>
                      <a:pt x="39" y="15"/>
                    </a:lnTo>
                    <a:cubicBezTo>
                      <a:pt x="23" y="0"/>
                      <a:pt x="0" y="23"/>
                      <a:pt x="15"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2" name="Freeform 37">
                <a:extLst>
                  <a:ext uri="{FF2B5EF4-FFF2-40B4-BE49-F238E27FC236}">
                    <a16:creationId xmlns:a16="http://schemas.microsoft.com/office/drawing/2014/main" id="{8FBBB56F-1C0C-164F-BFCA-023A4DE5401A}"/>
                  </a:ext>
                </a:extLst>
              </p:cNvPr>
              <p:cNvSpPr>
                <a:spLocks noChangeArrowheads="1"/>
              </p:cNvSpPr>
              <p:nvPr/>
            </p:nvSpPr>
            <p:spPr bwMode="auto">
              <a:xfrm>
                <a:off x="3862366" y="3891649"/>
                <a:ext cx="15122" cy="15122"/>
              </a:xfrm>
              <a:custGeom>
                <a:avLst/>
                <a:gdLst>
                  <a:gd name="T0" fmla="*/ 24 w 63"/>
                  <a:gd name="T1" fmla="*/ 47 h 63"/>
                  <a:gd name="T2" fmla="*/ 24 w 63"/>
                  <a:gd name="T3" fmla="*/ 47 h 63"/>
                  <a:gd name="T4" fmla="*/ 47 w 63"/>
                  <a:gd name="T5" fmla="*/ 24 h 63"/>
                  <a:gd name="T6" fmla="*/ 47 w 63"/>
                  <a:gd name="T7" fmla="*/ 24 h 63"/>
                  <a:gd name="T8" fmla="*/ 37 w 63"/>
                  <a:gd name="T9" fmla="*/ 14 h 63"/>
                  <a:gd name="T10" fmla="*/ 37 w 63"/>
                  <a:gd name="T11" fmla="*/ 14 h 63"/>
                  <a:gd name="T12" fmla="*/ 14 w 63"/>
                  <a:gd name="T13" fmla="*/ 38 h 63"/>
                  <a:gd name="T14" fmla="*/ 14 w 63"/>
                  <a:gd name="T15" fmla="*/ 38 h 63"/>
                  <a:gd name="T16" fmla="*/ 24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7"/>
                    </a:moveTo>
                    <a:lnTo>
                      <a:pt x="24" y="47"/>
                    </a:lnTo>
                    <a:cubicBezTo>
                      <a:pt x="39" y="62"/>
                      <a:pt x="62" y="39"/>
                      <a:pt x="47" y="24"/>
                    </a:cubicBezTo>
                    <a:lnTo>
                      <a:pt x="47" y="24"/>
                    </a:lnTo>
                    <a:cubicBezTo>
                      <a:pt x="44" y="21"/>
                      <a:pt x="40" y="18"/>
                      <a:pt x="37" y="14"/>
                    </a:cubicBezTo>
                    <a:lnTo>
                      <a:pt x="37" y="14"/>
                    </a:lnTo>
                    <a:cubicBezTo>
                      <a:pt x="23" y="0"/>
                      <a:pt x="0" y="23"/>
                      <a:pt x="14" y="38"/>
                    </a:cubicBezTo>
                    <a:lnTo>
                      <a:pt x="14" y="38"/>
                    </a:lnTo>
                    <a:cubicBezTo>
                      <a:pt x="17" y="41"/>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3" name="Freeform 38">
                <a:extLst>
                  <a:ext uri="{FF2B5EF4-FFF2-40B4-BE49-F238E27FC236}">
                    <a16:creationId xmlns:a16="http://schemas.microsoft.com/office/drawing/2014/main" id="{9922A5C5-2DF6-914F-8E30-CB7CD87EFDFC}"/>
                  </a:ext>
                </a:extLst>
              </p:cNvPr>
              <p:cNvSpPr>
                <a:spLocks noChangeArrowheads="1"/>
              </p:cNvSpPr>
              <p:nvPr/>
            </p:nvSpPr>
            <p:spPr bwMode="auto">
              <a:xfrm>
                <a:off x="3914211" y="3891649"/>
                <a:ext cx="12961" cy="8641"/>
              </a:xfrm>
              <a:custGeom>
                <a:avLst/>
                <a:gdLst>
                  <a:gd name="T0" fmla="*/ 21 w 52"/>
                  <a:gd name="T1" fmla="*/ 33 h 34"/>
                  <a:gd name="T2" fmla="*/ 30 w 52"/>
                  <a:gd name="T3" fmla="*/ 33 h 34"/>
                  <a:gd name="T4" fmla="*/ 30 w 52"/>
                  <a:gd name="T5" fmla="*/ 33 h 34"/>
                  <a:gd name="T6" fmla="*/ 30 w 52"/>
                  <a:gd name="T7" fmla="*/ 0 h 34"/>
                  <a:gd name="T8" fmla="*/ 21 w 52"/>
                  <a:gd name="T9" fmla="*/ 0 h 34"/>
                  <a:gd name="T10" fmla="*/ 21 w 52"/>
                  <a:gd name="T11" fmla="*/ 0 h 34"/>
                  <a:gd name="T12" fmla="*/ 21 w 52"/>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2" h="34">
                    <a:moveTo>
                      <a:pt x="21" y="33"/>
                    </a:moveTo>
                    <a:lnTo>
                      <a:pt x="30" y="33"/>
                    </a:lnTo>
                    <a:lnTo>
                      <a:pt x="30" y="33"/>
                    </a:lnTo>
                    <a:cubicBezTo>
                      <a:pt x="51" y="33"/>
                      <a:pt x="51" y="0"/>
                      <a:pt x="30"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4" name="Freeform 39">
                <a:extLst>
                  <a:ext uri="{FF2B5EF4-FFF2-40B4-BE49-F238E27FC236}">
                    <a16:creationId xmlns:a16="http://schemas.microsoft.com/office/drawing/2014/main" id="{9C6DB02F-BA07-214A-BB99-4B227C138E18}"/>
                  </a:ext>
                </a:extLst>
              </p:cNvPr>
              <p:cNvSpPr>
                <a:spLocks noChangeArrowheads="1"/>
              </p:cNvSpPr>
              <p:nvPr/>
            </p:nvSpPr>
            <p:spPr bwMode="auto">
              <a:xfrm>
                <a:off x="3943375" y="3872207"/>
                <a:ext cx="10801" cy="15122"/>
              </a:xfrm>
              <a:custGeom>
                <a:avLst/>
                <a:gdLst>
                  <a:gd name="T0" fmla="*/ 12 w 44"/>
                  <a:gd name="T1" fmla="*/ 50 h 62"/>
                  <a:gd name="T2" fmla="*/ 12 w 44"/>
                  <a:gd name="T3" fmla="*/ 50 h 62"/>
                  <a:gd name="T4" fmla="*/ 12 w 44"/>
                  <a:gd name="T5" fmla="*/ 12 h 62"/>
                  <a:gd name="T6" fmla="*/ 12 w 44"/>
                  <a:gd name="T7" fmla="*/ 12 h 62"/>
                  <a:gd name="T8" fmla="*/ 2 w 44"/>
                  <a:gd name="T9" fmla="*/ 31 h 62"/>
                  <a:gd name="T10" fmla="*/ 2 w 44"/>
                  <a:gd name="T11" fmla="*/ 31 h 62"/>
                  <a:gd name="T12" fmla="*/ 12 w 44"/>
                  <a:gd name="T13" fmla="*/ 50 h 62"/>
                </a:gdLst>
                <a:ahLst/>
                <a:cxnLst>
                  <a:cxn ang="0">
                    <a:pos x="T0" y="T1"/>
                  </a:cxn>
                  <a:cxn ang="0">
                    <a:pos x="T2" y="T3"/>
                  </a:cxn>
                  <a:cxn ang="0">
                    <a:pos x="T4" y="T5"/>
                  </a:cxn>
                  <a:cxn ang="0">
                    <a:pos x="T6" y="T7"/>
                  </a:cxn>
                  <a:cxn ang="0">
                    <a:pos x="T8" y="T9"/>
                  </a:cxn>
                  <a:cxn ang="0">
                    <a:pos x="T10" y="T11"/>
                  </a:cxn>
                  <a:cxn ang="0">
                    <a:pos x="T12" y="T13"/>
                  </a:cxn>
                </a:cxnLst>
                <a:rect l="0" t="0" r="r" b="b"/>
                <a:pathLst>
                  <a:path w="44" h="62">
                    <a:moveTo>
                      <a:pt x="12" y="50"/>
                    </a:moveTo>
                    <a:lnTo>
                      <a:pt x="12" y="50"/>
                    </a:lnTo>
                    <a:cubicBezTo>
                      <a:pt x="43" y="61"/>
                      <a:pt x="43" y="0"/>
                      <a:pt x="12" y="12"/>
                    </a:cubicBezTo>
                    <a:lnTo>
                      <a:pt x="12" y="12"/>
                    </a:lnTo>
                    <a:cubicBezTo>
                      <a:pt x="3" y="15"/>
                      <a:pt x="0" y="23"/>
                      <a:pt x="2" y="31"/>
                    </a:cubicBezTo>
                    <a:lnTo>
                      <a:pt x="2" y="31"/>
                    </a:lnTo>
                    <a:cubicBezTo>
                      <a:pt x="0" y="39"/>
                      <a:pt x="3" y="47"/>
                      <a:pt x="12" y="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5" name="Freeform 40">
                <a:extLst>
                  <a:ext uri="{FF2B5EF4-FFF2-40B4-BE49-F238E27FC236}">
                    <a16:creationId xmlns:a16="http://schemas.microsoft.com/office/drawing/2014/main" id="{0EFAA768-4198-7244-A2D0-8206E626F334}"/>
                  </a:ext>
                </a:extLst>
              </p:cNvPr>
              <p:cNvSpPr>
                <a:spLocks noChangeArrowheads="1"/>
              </p:cNvSpPr>
              <p:nvPr/>
            </p:nvSpPr>
            <p:spPr bwMode="auto">
              <a:xfrm>
                <a:off x="3919612" y="3912171"/>
                <a:ext cx="16201" cy="15122"/>
              </a:xfrm>
              <a:custGeom>
                <a:avLst/>
                <a:gdLst>
                  <a:gd name="T0" fmla="*/ 16 w 64"/>
                  <a:gd name="T1" fmla="*/ 38 h 63"/>
                  <a:gd name="T2" fmla="*/ 16 w 64"/>
                  <a:gd name="T3" fmla="*/ 38 h 63"/>
                  <a:gd name="T4" fmla="*/ 25 w 64"/>
                  <a:gd name="T5" fmla="*/ 47 h 63"/>
                  <a:gd name="T6" fmla="*/ 25 w 64"/>
                  <a:gd name="T7" fmla="*/ 47 h 63"/>
                  <a:gd name="T8" fmla="*/ 48 w 64"/>
                  <a:gd name="T9" fmla="*/ 25 h 63"/>
                  <a:gd name="T10" fmla="*/ 48 w 64"/>
                  <a:gd name="T11" fmla="*/ 25 h 63"/>
                  <a:gd name="T12" fmla="*/ 39 w 64"/>
                  <a:gd name="T13" fmla="*/ 15 h 63"/>
                  <a:gd name="T14" fmla="*/ 39 w 64"/>
                  <a:gd name="T15" fmla="*/ 15 h 63"/>
                  <a:gd name="T16" fmla="*/ 16 w 64"/>
                  <a:gd name="T1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16" y="38"/>
                    </a:moveTo>
                    <a:lnTo>
                      <a:pt x="16" y="38"/>
                    </a:lnTo>
                    <a:cubicBezTo>
                      <a:pt x="19" y="41"/>
                      <a:pt x="21" y="44"/>
                      <a:pt x="25" y="47"/>
                    </a:cubicBezTo>
                    <a:lnTo>
                      <a:pt x="25" y="47"/>
                    </a:lnTo>
                    <a:cubicBezTo>
                      <a:pt x="40" y="62"/>
                      <a:pt x="63" y="39"/>
                      <a:pt x="48" y="25"/>
                    </a:cubicBezTo>
                    <a:lnTo>
                      <a:pt x="48" y="25"/>
                    </a:lnTo>
                    <a:cubicBezTo>
                      <a:pt x="45" y="21"/>
                      <a:pt x="41" y="18"/>
                      <a:pt x="39" y="15"/>
                    </a:cubicBezTo>
                    <a:lnTo>
                      <a:pt x="39" y="15"/>
                    </a:lnTo>
                    <a:cubicBezTo>
                      <a:pt x="23" y="0"/>
                      <a:pt x="0" y="23"/>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6" name="Freeform 41">
                <a:extLst>
                  <a:ext uri="{FF2B5EF4-FFF2-40B4-BE49-F238E27FC236}">
                    <a16:creationId xmlns:a16="http://schemas.microsoft.com/office/drawing/2014/main" id="{3F42953F-D5D0-4A4F-A0FF-741C18AD99B9}"/>
                  </a:ext>
                </a:extLst>
              </p:cNvPr>
              <p:cNvSpPr>
                <a:spLocks noChangeArrowheads="1"/>
              </p:cNvSpPr>
              <p:nvPr/>
            </p:nvSpPr>
            <p:spPr bwMode="auto">
              <a:xfrm>
                <a:off x="3955256" y="3898130"/>
                <a:ext cx="15122" cy="15122"/>
              </a:xfrm>
              <a:custGeom>
                <a:avLst/>
                <a:gdLst>
                  <a:gd name="T0" fmla="*/ 24 w 63"/>
                  <a:gd name="T1" fmla="*/ 47 h 63"/>
                  <a:gd name="T2" fmla="*/ 24 w 63"/>
                  <a:gd name="T3" fmla="*/ 47 h 63"/>
                  <a:gd name="T4" fmla="*/ 47 w 63"/>
                  <a:gd name="T5" fmla="*/ 25 h 63"/>
                  <a:gd name="T6" fmla="*/ 47 w 63"/>
                  <a:gd name="T7" fmla="*/ 25 h 63"/>
                  <a:gd name="T8" fmla="*/ 38 w 63"/>
                  <a:gd name="T9" fmla="*/ 15 h 63"/>
                  <a:gd name="T10" fmla="*/ 38 w 63"/>
                  <a:gd name="T11" fmla="*/ 15 h 63"/>
                  <a:gd name="T12" fmla="*/ 15 w 63"/>
                  <a:gd name="T13" fmla="*/ 38 h 63"/>
                  <a:gd name="T14" fmla="*/ 15 w 63"/>
                  <a:gd name="T15" fmla="*/ 38 h 63"/>
                  <a:gd name="T16" fmla="*/ 24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7"/>
                    </a:moveTo>
                    <a:lnTo>
                      <a:pt x="24" y="47"/>
                    </a:lnTo>
                    <a:cubicBezTo>
                      <a:pt x="39" y="62"/>
                      <a:pt x="62" y="39"/>
                      <a:pt x="47" y="25"/>
                    </a:cubicBezTo>
                    <a:lnTo>
                      <a:pt x="47" y="25"/>
                    </a:lnTo>
                    <a:cubicBezTo>
                      <a:pt x="44" y="22"/>
                      <a:pt x="41" y="18"/>
                      <a:pt x="38" y="15"/>
                    </a:cubicBezTo>
                    <a:lnTo>
                      <a:pt x="38" y="15"/>
                    </a:lnTo>
                    <a:cubicBezTo>
                      <a:pt x="23" y="0"/>
                      <a:pt x="0" y="23"/>
                      <a:pt x="15" y="38"/>
                    </a:cubicBezTo>
                    <a:lnTo>
                      <a:pt x="15" y="38"/>
                    </a:lnTo>
                    <a:cubicBezTo>
                      <a:pt x="18" y="41"/>
                      <a:pt x="21" y="45"/>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7" name="Freeform 42">
                <a:extLst>
                  <a:ext uri="{FF2B5EF4-FFF2-40B4-BE49-F238E27FC236}">
                    <a16:creationId xmlns:a16="http://schemas.microsoft.com/office/drawing/2014/main" id="{5D9CAAF4-930C-3244-B5CE-78BE913C4579}"/>
                  </a:ext>
                </a:extLst>
              </p:cNvPr>
              <p:cNvSpPr>
                <a:spLocks noChangeArrowheads="1"/>
              </p:cNvSpPr>
              <p:nvPr/>
            </p:nvSpPr>
            <p:spPr bwMode="auto">
              <a:xfrm>
                <a:off x="3957416" y="3932694"/>
                <a:ext cx="15122" cy="15122"/>
              </a:xfrm>
              <a:custGeom>
                <a:avLst/>
                <a:gdLst>
                  <a:gd name="T0" fmla="*/ 15 w 63"/>
                  <a:gd name="T1" fmla="*/ 37 h 63"/>
                  <a:gd name="T2" fmla="*/ 15 w 63"/>
                  <a:gd name="T3" fmla="*/ 37 h 63"/>
                  <a:gd name="T4" fmla="*/ 25 w 63"/>
                  <a:gd name="T5" fmla="*/ 46 h 63"/>
                  <a:gd name="T6" fmla="*/ 25 w 63"/>
                  <a:gd name="T7" fmla="*/ 46 h 63"/>
                  <a:gd name="T8" fmla="*/ 48 w 63"/>
                  <a:gd name="T9" fmla="*/ 24 h 63"/>
                  <a:gd name="T10" fmla="*/ 48 w 63"/>
                  <a:gd name="T11" fmla="*/ 24 h 63"/>
                  <a:gd name="T12" fmla="*/ 38 w 63"/>
                  <a:gd name="T13" fmla="*/ 14 h 63"/>
                  <a:gd name="T14" fmla="*/ 38 w 63"/>
                  <a:gd name="T15" fmla="*/ 14 h 63"/>
                  <a:gd name="T16" fmla="*/ 15 w 63"/>
                  <a:gd name="T17" fmla="*/ 3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15" y="37"/>
                    </a:moveTo>
                    <a:lnTo>
                      <a:pt x="15" y="37"/>
                    </a:lnTo>
                    <a:cubicBezTo>
                      <a:pt x="18" y="41"/>
                      <a:pt x="22" y="44"/>
                      <a:pt x="25" y="46"/>
                    </a:cubicBezTo>
                    <a:lnTo>
                      <a:pt x="25" y="46"/>
                    </a:lnTo>
                    <a:cubicBezTo>
                      <a:pt x="39" y="62"/>
                      <a:pt x="62" y="39"/>
                      <a:pt x="48" y="24"/>
                    </a:cubicBezTo>
                    <a:lnTo>
                      <a:pt x="48" y="24"/>
                    </a:lnTo>
                    <a:cubicBezTo>
                      <a:pt x="45" y="21"/>
                      <a:pt x="42" y="17"/>
                      <a:pt x="38" y="14"/>
                    </a:cubicBezTo>
                    <a:lnTo>
                      <a:pt x="38" y="14"/>
                    </a:lnTo>
                    <a:cubicBezTo>
                      <a:pt x="23" y="0"/>
                      <a:pt x="0" y="23"/>
                      <a:pt x="15"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8" name="Freeform 43">
                <a:extLst>
                  <a:ext uri="{FF2B5EF4-FFF2-40B4-BE49-F238E27FC236}">
                    <a16:creationId xmlns:a16="http://schemas.microsoft.com/office/drawing/2014/main" id="{278B0AF1-C920-5948-8785-DD62C4AE2A71}"/>
                  </a:ext>
                </a:extLst>
              </p:cNvPr>
              <p:cNvSpPr>
                <a:spLocks noChangeArrowheads="1"/>
              </p:cNvSpPr>
              <p:nvPr/>
            </p:nvSpPr>
            <p:spPr bwMode="auto">
              <a:xfrm>
                <a:off x="3985499" y="3914331"/>
                <a:ext cx="15122" cy="15122"/>
              </a:xfrm>
              <a:custGeom>
                <a:avLst/>
                <a:gdLst>
                  <a:gd name="T0" fmla="*/ 25 w 63"/>
                  <a:gd name="T1" fmla="*/ 47 h 63"/>
                  <a:gd name="T2" fmla="*/ 25 w 63"/>
                  <a:gd name="T3" fmla="*/ 47 h 63"/>
                  <a:gd name="T4" fmla="*/ 47 w 63"/>
                  <a:gd name="T5" fmla="*/ 24 h 63"/>
                  <a:gd name="T6" fmla="*/ 47 w 63"/>
                  <a:gd name="T7" fmla="*/ 24 h 63"/>
                  <a:gd name="T8" fmla="*/ 38 w 63"/>
                  <a:gd name="T9" fmla="*/ 15 h 63"/>
                  <a:gd name="T10" fmla="*/ 38 w 63"/>
                  <a:gd name="T11" fmla="*/ 15 h 63"/>
                  <a:gd name="T12" fmla="*/ 15 w 63"/>
                  <a:gd name="T13" fmla="*/ 37 h 63"/>
                  <a:gd name="T14" fmla="*/ 15 w 63"/>
                  <a:gd name="T15" fmla="*/ 37 h 63"/>
                  <a:gd name="T16" fmla="*/ 25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5" y="47"/>
                    </a:moveTo>
                    <a:lnTo>
                      <a:pt x="25" y="47"/>
                    </a:lnTo>
                    <a:cubicBezTo>
                      <a:pt x="39" y="62"/>
                      <a:pt x="62" y="39"/>
                      <a:pt x="47" y="24"/>
                    </a:cubicBezTo>
                    <a:lnTo>
                      <a:pt x="47" y="24"/>
                    </a:lnTo>
                    <a:cubicBezTo>
                      <a:pt x="45" y="21"/>
                      <a:pt x="41" y="18"/>
                      <a:pt x="38" y="15"/>
                    </a:cubicBezTo>
                    <a:lnTo>
                      <a:pt x="38" y="15"/>
                    </a:lnTo>
                    <a:cubicBezTo>
                      <a:pt x="24" y="0"/>
                      <a:pt x="0" y="23"/>
                      <a:pt x="15" y="37"/>
                    </a:cubicBezTo>
                    <a:lnTo>
                      <a:pt x="15" y="37"/>
                    </a:lnTo>
                    <a:cubicBezTo>
                      <a:pt x="18" y="40"/>
                      <a:pt x="22" y="44"/>
                      <a:pt x="25"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9" name="Freeform 44">
                <a:extLst>
                  <a:ext uri="{FF2B5EF4-FFF2-40B4-BE49-F238E27FC236}">
                    <a16:creationId xmlns:a16="http://schemas.microsoft.com/office/drawing/2014/main" id="{ADA45096-9BF8-DA42-9A77-0B11E8953EF7}"/>
                  </a:ext>
                </a:extLst>
              </p:cNvPr>
              <p:cNvSpPr>
                <a:spLocks noChangeArrowheads="1"/>
              </p:cNvSpPr>
              <p:nvPr/>
            </p:nvSpPr>
            <p:spPr bwMode="auto">
              <a:xfrm>
                <a:off x="3994140" y="3884088"/>
                <a:ext cx="15122" cy="16202"/>
              </a:xfrm>
              <a:custGeom>
                <a:avLst/>
                <a:gdLst>
                  <a:gd name="T0" fmla="*/ 24 w 63"/>
                  <a:gd name="T1" fmla="*/ 47 h 64"/>
                  <a:gd name="T2" fmla="*/ 24 w 63"/>
                  <a:gd name="T3" fmla="*/ 47 h 64"/>
                  <a:gd name="T4" fmla="*/ 48 w 63"/>
                  <a:gd name="T5" fmla="*/ 24 h 64"/>
                  <a:gd name="T6" fmla="*/ 48 w 63"/>
                  <a:gd name="T7" fmla="*/ 24 h 64"/>
                  <a:gd name="T8" fmla="*/ 38 w 63"/>
                  <a:gd name="T9" fmla="*/ 15 h 64"/>
                  <a:gd name="T10" fmla="*/ 38 w 63"/>
                  <a:gd name="T11" fmla="*/ 15 h 64"/>
                  <a:gd name="T12" fmla="*/ 15 w 63"/>
                  <a:gd name="T13" fmla="*/ 38 h 64"/>
                  <a:gd name="T14" fmla="*/ 15 w 63"/>
                  <a:gd name="T15" fmla="*/ 38 h 64"/>
                  <a:gd name="T16" fmla="*/ 24 w 63"/>
                  <a:gd name="T1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4">
                    <a:moveTo>
                      <a:pt x="24" y="47"/>
                    </a:moveTo>
                    <a:lnTo>
                      <a:pt x="24" y="47"/>
                    </a:lnTo>
                    <a:cubicBezTo>
                      <a:pt x="39" y="63"/>
                      <a:pt x="62" y="40"/>
                      <a:pt x="48" y="24"/>
                    </a:cubicBezTo>
                    <a:lnTo>
                      <a:pt x="48" y="24"/>
                    </a:lnTo>
                    <a:cubicBezTo>
                      <a:pt x="44" y="22"/>
                      <a:pt x="41" y="18"/>
                      <a:pt x="38" y="15"/>
                    </a:cubicBezTo>
                    <a:lnTo>
                      <a:pt x="38" y="15"/>
                    </a:lnTo>
                    <a:cubicBezTo>
                      <a:pt x="23" y="0"/>
                      <a:pt x="0" y="23"/>
                      <a:pt x="15" y="38"/>
                    </a:cubicBezTo>
                    <a:lnTo>
                      <a:pt x="15" y="38"/>
                    </a:lnTo>
                    <a:cubicBezTo>
                      <a:pt x="18" y="42"/>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0" name="Freeform 45">
                <a:extLst>
                  <a:ext uri="{FF2B5EF4-FFF2-40B4-BE49-F238E27FC236}">
                    <a16:creationId xmlns:a16="http://schemas.microsoft.com/office/drawing/2014/main" id="{8FF6B315-3A43-0E4A-B042-88EB37472D2A}"/>
                  </a:ext>
                </a:extLst>
              </p:cNvPr>
              <p:cNvSpPr>
                <a:spLocks noChangeArrowheads="1"/>
              </p:cNvSpPr>
              <p:nvPr/>
            </p:nvSpPr>
            <p:spPr bwMode="auto">
              <a:xfrm>
                <a:off x="4003861" y="3940254"/>
                <a:ext cx="16201" cy="15122"/>
              </a:xfrm>
              <a:custGeom>
                <a:avLst/>
                <a:gdLst>
                  <a:gd name="T0" fmla="*/ 15 w 64"/>
                  <a:gd name="T1" fmla="*/ 38 h 63"/>
                  <a:gd name="T2" fmla="*/ 15 w 64"/>
                  <a:gd name="T3" fmla="*/ 38 h 63"/>
                  <a:gd name="T4" fmla="*/ 24 w 64"/>
                  <a:gd name="T5" fmla="*/ 47 h 63"/>
                  <a:gd name="T6" fmla="*/ 24 w 64"/>
                  <a:gd name="T7" fmla="*/ 47 h 63"/>
                  <a:gd name="T8" fmla="*/ 47 w 64"/>
                  <a:gd name="T9" fmla="*/ 25 h 63"/>
                  <a:gd name="T10" fmla="*/ 47 w 64"/>
                  <a:gd name="T11" fmla="*/ 25 h 63"/>
                  <a:gd name="T12" fmla="*/ 38 w 64"/>
                  <a:gd name="T13" fmla="*/ 15 h 63"/>
                  <a:gd name="T14" fmla="*/ 38 w 64"/>
                  <a:gd name="T15" fmla="*/ 15 h 63"/>
                  <a:gd name="T16" fmla="*/ 15 w 64"/>
                  <a:gd name="T1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15" y="38"/>
                    </a:moveTo>
                    <a:lnTo>
                      <a:pt x="15" y="38"/>
                    </a:lnTo>
                    <a:cubicBezTo>
                      <a:pt x="18" y="41"/>
                      <a:pt x="21" y="44"/>
                      <a:pt x="24" y="47"/>
                    </a:cubicBezTo>
                    <a:lnTo>
                      <a:pt x="24" y="47"/>
                    </a:lnTo>
                    <a:cubicBezTo>
                      <a:pt x="39" y="62"/>
                      <a:pt x="63" y="39"/>
                      <a:pt x="47" y="25"/>
                    </a:cubicBezTo>
                    <a:lnTo>
                      <a:pt x="47" y="25"/>
                    </a:lnTo>
                    <a:cubicBezTo>
                      <a:pt x="44" y="21"/>
                      <a:pt x="41" y="18"/>
                      <a:pt x="38" y="15"/>
                    </a:cubicBezTo>
                    <a:lnTo>
                      <a:pt x="38" y="15"/>
                    </a:lnTo>
                    <a:cubicBezTo>
                      <a:pt x="23" y="0"/>
                      <a:pt x="0" y="23"/>
                      <a:pt x="15"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1" name="Freeform 46">
                <a:extLst>
                  <a:ext uri="{FF2B5EF4-FFF2-40B4-BE49-F238E27FC236}">
                    <a16:creationId xmlns:a16="http://schemas.microsoft.com/office/drawing/2014/main" id="{A13DD0CF-F547-4245-8926-5F4DCEF64276}"/>
                  </a:ext>
                </a:extLst>
              </p:cNvPr>
              <p:cNvSpPr>
                <a:spLocks noChangeArrowheads="1"/>
              </p:cNvSpPr>
              <p:nvPr/>
            </p:nvSpPr>
            <p:spPr bwMode="auto">
              <a:xfrm>
                <a:off x="3994140" y="3958616"/>
                <a:ext cx="15122" cy="15122"/>
              </a:xfrm>
              <a:custGeom>
                <a:avLst/>
                <a:gdLst>
                  <a:gd name="T0" fmla="*/ 38 w 63"/>
                  <a:gd name="T1" fmla="*/ 15 h 63"/>
                  <a:gd name="T2" fmla="*/ 38 w 63"/>
                  <a:gd name="T3" fmla="*/ 15 h 63"/>
                  <a:gd name="T4" fmla="*/ 15 w 63"/>
                  <a:gd name="T5" fmla="*/ 38 h 63"/>
                  <a:gd name="T6" fmla="*/ 15 w 63"/>
                  <a:gd name="T7" fmla="*/ 38 h 63"/>
                  <a:gd name="T8" fmla="*/ 25 w 63"/>
                  <a:gd name="T9" fmla="*/ 47 h 63"/>
                  <a:gd name="T10" fmla="*/ 25 w 63"/>
                  <a:gd name="T11" fmla="*/ 47 h 63"/>
                  <a:gd name="T12" fmla="*/ 48 w 63"/>
                  <a:gd name="T13" fmla="*/ 24 h 63"/>
                  <a:gd name="T14" fmla="*/ 48 w 63"/>
                  <a:gd name="T15" fmla="*/ 24 h 63"/>
                  <a:gd name="T16" fmla="*/ 38 w 63"/>
                  <a:gd name="T17"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38" y="15"/>
                    </a:moveTo>
                    <a:lnTo>
                      <a:pt x="38" y="15"/>
                    </a:lnTo>
                    <a:cubicBezTo>
                      <a:pt x="23" y="0"/>
                      <a:pt x="0" y="23"/>
                      <a:pt x="15" y="38"/>
                    </a:cubicBezTo>
                    <a:lnTo>
                      <a:pt x="15" y="38"/>
                    </a:lnTo>
                    <a:cubicBezTo>
                      <a:pt x="18" y="41"/>
                      <a:pt x="21" y="44"/>
                      <a:pt x="25" y="47"/>
                    </a:cubicBezTo>
                    <a:lnTo>
                      <a:pt x="25" y="47"/>
                    </a:lnTo>
                    <a:cubicBezTo>
                      <a:pt x="39" y="62"/>
                      <a:pt x="62" y="39"/>
                      <a:pt x="48" y="24"/>
                    </a:cubicBezTo>
                    <a:lnTo>
                      <a:pt x="48" y="24"/>
                    </a:lnTo>
                    <a:cubicBezTo>
                      <a:pt x="44" y="21"/>
                      <a:pt x="41" y="18"/>
                      <a:pt x="38" y="1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2" name="Freeform 47">
                <a:extLst>
                  <a:ext uri="{FF2B5EF4-FFF2-40B4-BE49-F238E27FC236}">
                    <a16:creationId xmlns:a16="http://schemas.microsoft.com/office/drawing/2014/main" id="{32608473-6778-4C48-92CB-66DE42EE0881}"/>
                  </a:ext>
                </a:extLst>
              </p:cNvPr>
              <p:cNvSpPr>
                <a:spLocks noChangeArrowheads="1"/>
              </p:cNvSpPr>
              <p:nvPr/>
            </p:nvSpPr>
            <p:spPr bwMode="auto">
              <a:xfrm>
                <a:off x="4006021" y="3994260"/>
                <a:ext cx="15122" cy="10801"/>
              </a:xfrm>
              <a:custGeom>
                <a:avLst/>
                <a:gdLst>
                  <a:gd name="T0" fmla="*/ 31 w 62"/>
                  <a:gd name="T1" fmla="*/ 2 h 45"/>
                  <a:gd name="T2" fmla="*/ 31 w 62"/>
                  <a:gd name="T3" fmla="*/ 2 h 45"/>
                  <a:gd name="T4" fmla="*/ 11 w 62"/>
                  <a:gd name="T5" fmla="*/ 13 h 45"/>
                  <a:gd name="T6" fmla="*/ 11 w 62"/>
                  <a:gd name="T7" fmla="*/ 13 h 45"/>
                  <a:gd name="T8" fmla="*/ 50 w 62"/>
                  <a:gd name="T9" fmla="*/ 12 h 45"/>
                  <a:gd name="T10" fmla="*/ 50 w 62"/>
                  <a:gd name="T11" fmla="*/ 12 h 45"/>
                  <a:gd name="T12" fmla="*/ 31 w 62"/>
                  <a:gd name="T13" fmla="*/ 2 h 45"/>
                </a:gdLst>
                <a:ahLst/>
                <a:cxnLst>
                  <a:cxn ang="0">
                    <a:pos x="T0" y="T1"/>
                  </a:cxn>
                  <a:cxn ang="0">
                    <a:pos x="T2" y="T3"/>
                  </a:cxn>
                  <a:cxn ang="0">
                    <a:pos x="T4" y="T5"/>
                  </a:cxn>
                  <a:cxn ang="0">
                    <a:pos x="T6" y="T7"/>
                  </a:cxn>
                  <a:cxn ang="0">
                    <a:pos x="T8" y="T9"/>
                  </a:cxn>
                  <a:cxn ang="0">
                    <a:pos x="T10" y="T11"/>
                  </a:cxn>
                  <a:cxn ang="0">
                    <a:pos x="T12" y="T13"/>
                  </a:cxn>
                </a:cxnLst>
                <a:rect l="0" t="0" r="r" b="b"/>
                <a:pathLst>
                  <a:path w="62" h="45">
                    <a:moveTo>
                      <a:pt x="31" y="2"/>
                    </a:moveTo>
                    <a:lnTo>
                      <a:pt x="31" y="2"/>
                    </a:lnTo>
                    <a:cubicBezTo>
                      <a:pt x="23" y="0"/>
                      <a:pt x="15" y="3"/>
                      <a:pt x="11" y="13"/>
                    </a:cubicBezTo>
                    <a:lnTo>
                      <a:pt x="11" y="13"/>
                    </a:lnTo>
                    <a:cubicBezTo>
                      <a:pt x="0" y="44"/>
                      <a:pt x="61" y="43"/>
                      <a:pt x="50" y="12"/>
                    </a:cubicBezTo>
                    <a:lnTo>
                      <a:pt x="50" y="12"/>
                    </a:lnTo>
                    <a:cubicBezTo>
                      <a:pt x="47" y="4"/>
                      <a:pt x="39" y="1"/>
                      <a:pt x="31"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3" name="Freeform 48">
                <a:extLst>
                  <a:ext uri="{FF2B5EF4-FFF2-40B4-BE49-F238E27FC236}">
                    <a16:creationId xmlns:a16="http://schemas.microsoft.com/office/drawing/2014/main" id="{A4F05857-56E0-5F48-AF21-FE9907AC1DAF}"/>
                  </a:ext>
                </a:extLst>
              </p:cNvPr>
              <p:cNvSpPr>
                <a:spLocks noChangeArrowheads="1"/>
              </p:cNvSpPr>
              <p:nvPr/>
            </p:nvSpPr>
            <p:spPr bwMode="auto">
              <a:xfrm>
                <a:off x="3980099" y="3972658"/>
                <a:ext cx="16201" cy="16202"/>
              </a:xfrm>
              <a:custGeom>
                <a:avLst/>
                <a:gdLst>
                  <a:gd name="T0" fmla="*/ 15 w 64"/>
                  <a:gd name="T1" fmla="*/ 39 h 64"/>
                  <a:gd name="T2" fmla="*/ 15 w 64"/>
                  <a:gd name="T3" fmla="*/ 39 h 64"/>
                  <a:gd name="T4" fmla="*/ 25 w 64"/>
                  <a:gd name="T5" fmla="*/ 48 h 64"/>
                  <a:gd name="T6" fmla="*/ 25 w 64"/>
                  <a:gd name="T7" fmla="*/ 48 h 64"/>
                  <a:gd name="T8" fmla="*/ 48 w 64"/>
                  <a:gd name="T9" fmla="*/ 25 h 64"/>
                  <a:gd name="T10" fmla="*/ 48 w 64"/>
                  <a:gd name="T11" fmla="*/ 25 h 64"/>
                  <a:gd name="T12" fmla="*/ 38 w 64"/>
                  <a:gd name="T13" fmla="*/ 16 h 64"/>
                  <a:gd name="T14" fmla="*/ 38 w 64"/>
                  <a:gd name="T15" fmla="*/ 16 h 64"/>
                  <a:gd name="T16" fmla="*/ 15 w 64"/>
                  <a:gd name="T17" fmla="*/ 3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4">
                    <a:moveTo>
                      <a:pt x="15" y="39"/>
                    </a:moveTo>
                    <a:lnTo>
                      <a:pt x="15" y="39"/>
                    </a:lnTo>
                    <a:cubicBezTo>
                      <a:pt x="18" y="42"/>
                      <a:pt x="21" y="45"/>
                      <a:pt x="25" y="48"/>
                    </a:cubicBezTo>
                    <a:lnTo>
                      <a:pt x="25" y="48"/>
                    </a:lnTo>
                    <a:cubicBezTo>
                      <a:pt x="39" y="63"/>
                      <a:pt x="63" y="40"/>
                      <a:pt x="48" y="25"/>
                    </a:cubicBezTo>
                    <a:lnTo>
                      <a:pt x="48" y="25"/>
                    </a:lnTo>
                    <a:cubicBezTo>
                      <a:pt x="44" y="22"/>
                      <a:pt x="41" y="19"/>
                      <a:pt x="38" y="16"/>
                    </a:cubicBezTo>
                    <a:lnTo>
                      <a:pt x="38" y="16"/>
                    </a:lnTo>
                    <a:cubicBezTo>
                      <a:pt x="23" y="0"/>
                      <a:pt x="0" y="24"/>
                      <a:pt x="15"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4" name="Freeform 49">
                <a:extLst>
                  <a:ext uri="{FF2B5EF4-FFF2-40B4-BE49-F238E27FC236}">
                    <a16:creationId xmlns:a16="http://schemas.microsoft.com/office/drawing/2014/main" id="{F7B5DBD7-117E-6148-9054-C7235A7200FC}"/>
                  </a:ext>
                </a:extLst>
              </p:cNvPr>
              <p:cNvSpPr>
                <a:spLocks noChangeArrowheads="1"/>
              </p:cNvSpPr>
              <p:nvPr/>
            </p:nvSpPr>
            <p:spPr bwMode="auto">
              <a:xfrm>
                <a:off x="3591258" y="3930534"/>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5" name="Freeform 50">
                <a:extLst>
                  <a:ext uri="{FF2B5EF4-FFF2-40B4-BE49-F238E27FC236}">
                    <a16:creationId xmlns:a16="http://schemas.microsoft.com/office/drawing/2014/main" id="{F32D5AB8-5D74-AF44-A371-91592320C443}"/>
                  </a:ext>
                </a:extLst>
              </p:cNvPr>
              <p:cNvSpPr>
                <a:spLocks noChangeArrowheads="1"/>
              </p:cNvSpPr>
              <p:nvPr/>
            </p:nvSpPr>
            <p:spPr bwMode="auto">
              <a:xfrm>
                <a:off x="3579376" y="3900290"/>
                <a:ext cx="12961" cy="8641"/>
              </a:xfrm>
              <a:custGeom>
                <a:avLst/>
                <a:gdLst>
                  <a:gd name="T0" fmla="*/ 22 w 53"/>
                  <a:gd name="T1" fmla="*/ 33 h 34"/>
                  <a:gd name="T2" fmla="*/ 31 w 53"/>
                  <a:gd name="T3" fmla="*/ 33 h 34"/>
                  <a:gd name="T4" fmla="*/ 31 w 53"/>
                  <a:gd name="T5" fmla="*/ 33 h 34"/>
                  <a:gd name="T6" fmla="*/ 31 w 53"/>
                  <a:gd name="T7" fmla="*/ 0 h 34"/>
                  <a:gd name="T8" fmla="*/ 22 w 53"/>
                  <a:gd name="T9" fmla="*/ 0 h 34"/>
                  <a:gd name="T10" fmla="*/ 22 w 53"/>
                  <a:gd name="T11" fmla="*/ 0 h 34"/>
                  <a:gd name="T12" fmla="*/ 22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2" y="33"/>
                    </a:moveTo>
                    <a:lnTo>
                      <a:pt x="31" y="33"/>
                    </a:lnTo>
                    <a:lnTo>
                      <a:pt x="31" y="33"/>
                    </a:lnTo>
                    <a:cubicBezTo>
                      <a:pt x="52" y="33"/>
                      <a:pt x="52" y="0"/>
                      <a:pt x="31" y="0"/>
                    </a:cubicBezTo>
                    <a:lnTo>
                      <a:pt x="22" y="0"/>
                    </a:ln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6" name="Freeform 51">
                <a:extLst>
                  <a:ext uri="{FF2B5EF4-FFF2-40B4-BE49-F238E27FC236}">
                    <a16:creationId xmlns:a16="http://schemas.microsoft.com/office/drawing/2014/main" id="{5809B343-D4E3-E747-8F2C-475B573434DA}"/>
                  </a:ext>
                </a:extLst>
              </p:cNvPr>
              <p:cNvSpPr>
                <a:spLocks noChangeArrowheads="1"/>
              </p:cNvSpPr>
              <p:nvPr/>
            </p:nvSpPr>
            <p:spPr bwMode="auto">
              <a:xfrm>
                <a:off x="3609619" y="3889489"/>
                <a:ext cx="12961" cy="7560"/>
              </a:xfrm>
              <a:custGeom>
                <a:avLst/>
                <a:gdLst>
                  <a:gd name="T0" fmla="*/ 21 w 52"/>
                  <a:gd name="T1" fmla="*/ 32 h 33"/>
                  <a:gd name="T2" fmla="*/ 30 w 52"/>
                  <a:gd name="T3" fmla="*/ 32 h 33"/>
                  <a:gd name="T4" fmla="*/ 30 w 52"/>
                  <a:gd name="T5" fmla="*/ 32 h 33"/>
                  <a:gd name="T6" fmla="*/ 30 w 52"/>
                  <a:gd name="T7" fmla="*/ 0 h 33"/>
                  <a:gd name="T8" fmla="*/ 21 w 52"/>
                  <a:gd name="T9" fmla="*/ 0 h 33"/>
                  <a:gd name="T10" fmla="*/ 21 w 52"/>
                  <a:gd name="T11" fmla="*/ 0 h 33"/>
                  <a:gd name="T12" fmla="*/ 21 w 52"/>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52" h="33">
                    <a:moveTo>
                      <a:pt x="21" y="32"/>
                    </a:moveTo>
                    <a:lnTo>
                      <a:pt x="30" y="32"/>
                    </a:lnTo>
                    <a:lnTo>
                      <a:pt x="30" y="32"/>
                    </a:lnTo>
                    <a:cubicBezTo>
                      <a:pt x="51" y="32"/>
                      <a:pt x="51" y="0"/>
                      <a:pt x="30"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7" name="Freeform 52">
                <a:extLst>
                  <a:ext uri="{FF2B5EF4-FFF2-40B4-BE49-F238E27FC236}">
                    <a16:creationId xmlns:a16="http://schemas.microsoft.com/office/drawing/2014/main" id="{026C5FD7-6CED-9B4E-B559-45B9CD11C07B}"/>
                  </a:ext>
                </a:extLst>
              </p:cNvPr>
              <p:cNvSpPr>
                <a:spLocks noChangeArrowheads="1"/>
              </p:cNvSpPr>
              <p:nvPr/>
            </p:nvSpPr>
            <p:spPr bwMode="auto">
              <a:xfrm>
                <a:off x="3594498" y="3912171"/>
                <a:ext cx="12961" cy="8641"/>
              </a:xfrm>
              <a:custGeom>
                <a:avLst/>
                <a:gdLst>
                  <a:gd name="T0" fmla="*/ 21 w 52"/>
                  <a:gd name="T1" fmla="*/ 33 h 34"/>
                  <a:gd name="T2" fmla="*/ 30 w 52"/>
                  <a:gd name="T3" fmla="*/ 33 h 34"/>
                  <a:gd name="T4" fmla="*/ 30 w 52"/>
                  <a:gd name="T5" fmla="*/ 33 h 34"/>
                  <a:gd name="T6" fmla="*/ 30 w 52"/>
                  <a:gd name="T7" fmla="*/ 0 h 34"/>
                  <a:gd name="T8" fmla="*/ 21 w 52"/>
                  <a:gd name="T9" fmla="*/ 0 h 34"/>
                  <a:gd name="T10" fmla="*/ 21 w 52"/>
                  <a:gd name="T11" fmla="*/ 0 h 34"/>
                  <a:gd name="T12" fmla="*/ 21 w 52"/>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2" h="34">
                    <a:moveTo>
                      <a:pt x="21" y="33"/>
                    </a:moveTo>
                    <a:lnTo>
                      <a:pt x="30" y="33"/>
                    </a:lnTo>
                    <a:lnTo>
                      <a:pt x="30" y="33"/>
                    </a:lnTo>
                    <a:cubicBezTo>
                      <a:pt x="51" y="33"/>
                      <a:pt x="51" y="0"/>
                      <a:pt x="30"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8" name="Freeform 53">
                <a:extLst>
                  <a:ext uri="{FF2B5EF4-FFF2-40B4-BE49-F238E27FC236}">
                    <a16:creationId xmlns:a16="http://schemas.microsoft.com/office/drawing/2014/main" id="{BDD14C68-FB9F-E44B-A2EE-0CF040BEADF9}"/>
                  </a:ext>
                </a:extLst>
              </p:cNvPr>
              <p:cNvSpPr>
                <a:spLocks noChangeArrowheads="1"/>
              </p:cNvSpPr>
              <p:nvPr/>
            </p:nvSpPr>
            <p:spPr bwMode="auto">
              <a:xfrm>
                <a:off x="3627982" y="3927293"/>
                <a:ext cx="8641" cy="11882"/>
              </a:xfrm>
              <a:custGeom>
                <a:avLst/>
                <a:gdLst>
                  <a:gd name="T0" fmla="*/ 33 w 34"/>
                  <a:gd name="T1" fmla="*/ 27 h 49"/>
                  <a:gd name="T2" fmla="*/ 33 w 34"/>
                  <a:gd name="T3" fmla="*/ 21 h 49"/>
                  <a:gd name="T4" fmla="*/ 33 w 34"/>
                  <a:gd name="T5" fmla="*/ 21 h 49"/>
                  <a:gd name="T6" fmla="*/ 0 w 34"/>
                  <a:gd name="T7" fmla="*/ 21 h 49"/>
                  <a:gd name="T8" fmla="*/ 0 w 34"/>
                  <a:gd name="T9" fmla="*/ 27 h 49"/>
                  <a:gd name="T10" fmla="*/ 0 w 34"/>
                  <a:gd name="T11" fmla="*/ 27 h 49"/>
                  <a:gd name="T12" fmla="*/ 33 w 34"/>
                  <a:gd name="T13" fmla="*/ 27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33" y="27"/>
                    </a:moveTo>
                    <a:lnTo>
                      <a:pt x="33" y="21"/>
                    </a:lnTo>
                    <a:lnTo>
                      <a:pt x="33" y="21"/>
                    </a:lnTo>
                    <a:cubicBezTo>
                      <a:pt x="33" y="0"/>
                      <a:pt x="0" y="0"/>
                      <a:pt x="0" y="21"/>
                    </a:cubicBezTo>
                    <a:lnTo>
                      <a:pt x="0" y="27"/>
                    </a:lnTo>
                    <a:lnTo>
                      <a:pt x="0" y="27"/>
                    </a:lnTo>
                    <a:cubicBezTo>
                      <a:pt x="0" y="48"/>
                      <a:pt x="33" y="48"/>
                      <a:pt x="3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9" name="Freeform 54">
                <a:extLst>
                  <a:ext uri="{FF2B5EF4-FFF2-40B4-BE49-F238E27FC236}">
                    <a16:creationId xmlns:a16="http://schemas.microsoft.com/office/drawing/2014/main" id="{74421608-13D8-724E-A4DD-17F4A716D621}"/>
                  </a:ext>
                </a:extLst>
              </p:cNvPr>
              <p:cNvSpPr>
                <a:spLocks noChangeArrowheads="1"/>
              </p:cNvSpPr>
              <p:nvPr/>
            </p:nvSpPr>
            <p:spPr bwMode="auto">
              <a:xfrm>
                <a:off x="3636623" y="3898130"/>
                <a:ext cx="15122" cy="15122"/>
              </a:xfrm>
              <a:custGeom>
                <a:avLst/>
                <a:gdLst>
                  <a:gd name="T0" fmla="*/ 23 w 63"/>
                  <a:gd name="T1" fmla="*/ 47 h 63"/>
                  <a:gd name="T2" fmla="*/ 23 w 63"/>
                  <a:gd name="T3" fmla="*/ 47 h 63"/>
                  <a:gd name="T4" fmla="*/ 47 w 63"/>
                  <a:gd name="T5" fmla="*/ 25 h 63"/>
                  <a:gd name="T6" fmla="*/ 47 w 63"/>
                  <a:gd name="T7" fmla="*/ 25 h 63"/>
                  <a:gd name="T8" fmla="*/ 37 w 63"/>
                  <a:gd name="T9" fmla="*/ 15 h 63"/>
                  <a:gd name="T10" fmla="*/ 37 w 63"/>
                  <a:gd name="T11" fmla="*/ 15 h 63"/>
                  <a:gd name="T12" fmla="*/ 14 w 63"/>
                  <a:gd name="T13" fmla="*/ 38 h 63"/>
                  <a:gd name="T14" fmla="*/ 14 w 63"/>
                  <a:gd name="T15" fmla="*/ 38 h 63"/>
                  <a:gd name="T16" fmla="*/ 23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3" y="47"/>
                    </a:moveTo>
                    <a:lnTo>
                      <a:pt x="23" y="47"/>
                    </a:lnTo>
                    <a:cubicBezTo>
                      <a:pt x="39" y="62"/>
                      <a:pt x="62" y="39"/>
                      <a:pt x="47" y="25"/>
                    </a:cubicBezTo>
                    <a:lnTo>
                      <a:pt x="47" y="25"/>
                    </a:lnTo>
                    <a:cubicBezTo>
                      <a:pt x="43" y="22"/>
                      <a:pt x="41" y="18"/>
                      <a:pt x="37" y="15"/>
                    </a:cubicBezTo>
                    <a:lnTo>
                      <a:pt x="37" y="15"/>
                    </a:lnTo>
                    <a:cubicBezTo>
                      <a:pt x="22" y="0"/>
                      <a:pt x="0" y="23"/>
                      <a:pt x="14" y="38"/>
                    </a:cubicBezTo>
                    <a:lnTo>
                      <a:pt x="14" y="38"/>
                    </a:lnTo>
                    <a:cubicBezTo>
                      <a:pt x="18" y="41"/>
                      <a:pt x="21" y="45"/>
                      <a:pt x="23"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0" name="Freeform 55">
                <a:extLst>
                  <a:ext uri="{FF2B5EF4-FFF2-40B4-BE49-F238E27FC236}">
                    <a16:creationId xmlns:a16="http://schemas.microsoft.com/office/drawing/2014/main" id="{16CEE3D0-E376-D24C-BD6F-707CB7FD235F}"/>
                  </a:ext>
                </a:extLst>
              </p:cNvPr>
              <p:cNvSpPr>
                <a:spLocks noChangeArrowheads="1"/>
              </p:cNvSpPr>
              <p:nvPr/>
            </p:nvSpPr>
            <p:spPr bwMode="auto">
              <a:xfrm>
                <a:off x="3638783" y="3948895"/>
                <a:ext cx="7560" cy="12961"/>
              </a:xfrm>
              <a:custGeom>
                <a:avLst/>
                <a:gdLst>
                  <a:gd name="T0" fmla="*/ 32 w 33"/>
                  <a:gd name="T1" fmla="*/ 30 h 52"/>
                  <a:gd name="T2" fmla="*/ 32 w 33"/>
                  <a:gd name="T3" fmla="*/ 21 h 52"/>
                  <a:gd name="T4" fmla="*/ 32 w 33"/>
                  <a:gd name="T5" fmla="*/ 21 h 52"/>
                  <a:gd name="T6" fmla="*/ 0 w 33"/>
                  <a:gd name="T7" fmla="*/ 21 h 52"/>
                  <a:gd name="T8" fmla="*/ 0 w 33"/>
                  <a:gd name="T9" fmla="*/ 30 h 52"/>
                  <a:gd name="T10" fmla="*/ 0 w 33"/>
                  <a:gd name="T11" fmla="*/ 30 h 52"/>
                  <a:gd name="T12" fmla="*/ 32 w 33"/>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0"/>
                    </a:moveTo>
                    <a:lnTo>
                      <a:pt x="32" y="21"/>
                    </a:lnTo>
                    <a:lnTo>
                      <a:pt x="32" y="21"/>
                    </a:lnTo>
                    <a:cubicBezTo>
                      <a:pt x="32" y="0"/>
                      <a:pt x="0" y="0"/>
                      <a:pt x="0" y="21"/>
                    </a:cubicBezTo>
                    <a:lnTo>
                      <a:pt x="0" y="30"/>
                    </a:lnTo>
                    <a:lnTo>
                      <a:pt x="0" y="30"/>
                    </a:lnTo>
                    <a:cubicBezTo>
                      <a:pt x="0" y="51"/>
                      <a:pt x="32" y="51"/>
                      <a:pt x="32"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1" name="Freeform 56">
                <a:extLst>
                  <a:ext uri="{FF2B5EF4-FFF2-40B4-BE49-F238E27FC236}">
                    <a16:creationId xmlns:a16="http://schemas.microsoft.com/office/drawing/2014/main" id="{A7B5557F-E865-F44E-8AEE-3D4A8CB977F2}"/>
                  </a:ext>
                </a:extLst>
              </p:cNvPr>
              <p:cNvSpPr>
                <a:spLocks noChangeArrowheads="1"/>
              </p:cNvSpPr>
              <p:nvPr/>
            </p:nvSpPr>
            <p:spPr bwMode="auto">
              <a:xfrm>
                <a:off x="3650664" y="3934854"/>
                <a:ext cx="7561" cy="12961"/>
              </a:xfrm>
              <a:custGeom>
                <a:avLst/>
                <a:gdLst>
                  <a:gd name="T0" fmla="*/ 32 w 33"/>
                  <a:gd name="T1" fmla="*/ 30 h 52"/>
                  <a:gd name="T2" fmla="*/ 32 w 33"/>
                  <a:gd name="T3" fmla="*/ 21 h 52"/>
                  <a:gd name="T4" fmla="*/ 32 w 33"/>
                  <a:gd name="T5" fmla="*/ 21 h 52"/>
                  <a:gd name="T6" fmla="*/ 0 w 33"/>
                  <a:gd name="T7" fmla="*/ 21 h 52"/>
                  <a:gd name="T8" fmla="*/ 0 w 33"/>
                  <a:gd name="T9" fmla="*/ 30 h 52"/>
                  <a:gd name="T10" fmla="*/ 0 w 33"/>
                  <a:gd name="T11" fmla="*/ 30 h 52"/>
                  <a:gd name="T12" fmla="*/ 32 w 33"/>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0"/>
                    </a:moveTo>
                    <a:lnTo>
                      <a:pt x="32" y="21"/>
                    </a:lnTo>
                    <a:lnTo>
                      <a:pt x="32" y="21"/>
                    </a:lnTo>
                    <a:cubicBezTo>
                      <a:pt x="32" y="0"/>
                      <a:pt x="0" y="0"/>
                      <a:pt x="0" y="21"/>
                    </a:cubicBezTo>
                    <a:lnTo>
                      <a:pt x="0" y="30"/>
                    </a:lnTo>
                    <a:lnTo>
                      <a:pt x="0" y="30"/>
                    </a:lnTo>
                    <a:cubicBezTo>
                      <a:pt x="0" y="51"/>
                      <a:pt x="32" y="51"/>
                      <a:pt x="32"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2" name="Freeform 57">
                <a:extLst>
                  <a:ext uri="{FF2B5EF4-FFF2-40B4-BE49-F238E27FC236}">
                    <a16:creationId xmlns:a16="http://schemas.microsoft.com/office/drawing/2014/main" id="{66079239-9D58-1C43-9185-F5F673A27F12}"/>
                  </a:ext>
                </a:extLst>
              </p:cNvPr>
              <p:cNvSpPr>
                <a:spLocks noChangeArrowheads="1"/>
              </p:cNvSpPr>
              <p:nvPr/>
            </p:nvSpPr>
            <p:spPr bwMode="auto">
              <a:xfrm>
                <a:off x="3552374" y="3907851"/>
                <a:ext cx="12961" cy="8641"/>
              </a:xfrm>
              <a:custGeom>
                <a:avLst/>
                <a:gdLst>
                  <a:gd name="T0" fmla="*/ 21 w 52"/>
                  <a:gd name="T1" fmla="*/ 34 h 35"/>
                  <a:gd name="T2" fmla="*/ 30 w 52"/>
                  <a:gd name="T3" fmla="*/ 34 h 35"/>
                  <a:gd name="T4" fmla="*/ 30 w 52"/>
                  <a:gd name="T5" fmla="*/ 34 h 35"/>
                  <a:gd name="T6" fmla="*/ 30 w 52"/>
                  <a:gd name="T7" fmla="*/ 0 h 35"/>
                  <a:gd name="T8" fmla="*/ 21 w 52"/>
                  <a:gd name="T9" fmla="*/ 0 h 35"/>
                  <a:gd name="T10" fmla="*/ 21 w 52"/>
                  <a:gd name="T11" fmla="*/ 0 h 35"/>
                  <a:gd name="T12" fmla="*/ 21 w 52"/>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52" h="35">
                    <a:moveTo>
                      <a:pt x="21" y="34"/>
                    </a:moveTo>
                    <a:lnTo>
                      <a:pt x="30" y="34"/>
                    </a:lnTo>
                    <a:lnTo>
                      <a:pt x="30" y="34"/>
                    </a:lnTo>
                    <a:cubicBezTo>
                      <a:pt x="51" y="34"/>
                      <a:pt x="51" y="0"/>
                      <a:pt x="30" y="0"/>
                    </a:cubicBezTo>
                    <a:lnTo>
                      <a:pt x="21" y="0"/>
                    </a:lnTo>
                    <a:lnTo>
                      <a:pt x="21" y="0"/>
                    </a:lnTo>
                    <a:cubicBezTo>
                      <a:pt x="0" y="0"/>
                      <a:pt x="0" y="34"/>
                      <a:pt x="21"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3" name="Freeform 58">
                <a:extLst>
                  <a:ext uri="{FF2B5EF4-FFF2-40B4-BE49-F238E27FC236}">
                    <a16:creationId xmlns:a16="http://schemas.microsoft.com/office/drawing/2014/main" id="{3F0D80EA-C622-454F-B594-7AE308920B04}"/>
                  </a:ext>
                </a:extLst>
              </p:cNvPr>
              <p:cNvSpPr>
                <a:spLocks noChangeArrowheads="1"/>
              </p:cNvSpPr>
              <p:nvPr/>
            </p:nvSpPr>
            <p:spPr bwMode="auto">
              <a:xfrm>
                <a:off x="3524291" y="3898130"/>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4" name="Freeform 59">
                <a:extLst>
                  <a:ext uri="{FF2B5EF4-FFF2-40B4-BE49-F238E27FC236}">
                    <a16:creationId xmlns:a16="http://schemas.microsoft.com/office/drawing/2014/main" id="{8008A48C-CDF2-0343-8887-26C10E2F8039}"/>
                  </a:ext>
                </a:extLst>
              </p:cNvPr>
              <p:cNvSpPr>
                <a:spLocks noChangeArrowheads="1"/>
              </p:cNvSpPr>
              <p:nvPr/>
            </p:nvSpPr>
            <p:spPr bwMode="auto">
              <a:xfrm>
                <a:off x="3537252" y="3865727"/>
                <a:ext cx="10801" cy="10801"/>
              </a:xfrm>
              <a:custGeom>
                <a:avLst/>
                <a:gdLst>
                  <a:gd name="T0" fmla="*/ 29 w 43"/>
                  <a:gd name="T1" fmla="*/ 9 h 45"/>
                  <a:gd name="T2" fmla="*/ 29 w 43"/>
                  <a:gd name="T3" fmla="*/ 9 h 45"/>
                  <a:gd name="T4" fmla="*/ 28 w 43"/>
                  <a:gd name="T5" fmla="*/ 8 h 45"/>
                  <a:gd name="T6" fmla="*/ 28 w 43"/>
                  <a:gd name="T7" fmla="*/ 8 h 45"/>
                  <a:gd name="T8" fmla="*/ 29 w 43"/>
                  <a:gd name="T9" fmla="*/ 9 h 45"/>
                  <a:gd name="T10" fmla="*/ 41 w 43"/>
                  <a:gd name="T11" fmla="*/ 18 h 45"/>
                  <a:gd name="T12" fmla="*/ 41 w 43"/>
                  <a:gd name="T13" fmla="*/ 18 h 45"/>
                  <a:gd name="T14" fmla="*/ 20 w 43"/>
                  <a:gd name="T15" fmla="*/ 4 h 45"/>
                  <a:gd name="T16" fmla="*/ 20 w 43"/>
                  <a:gd name="T17" fmla="*/ 4 h 45"/>
                  <a:gd name="T18" fmla="*/ 1 w 43"/>
                  <a:gd name="T19" fmla="*/ 19 h 45"/>
                  <a:gd name="T20" fmla="*/ 1 w 43"/>
                  <a:gd name="T21" fmla="*/ 19 h 45"/>
                  <a:gd name="T22" fmla="*/ 41 w 43"/>
                  <a:gd name="T2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5">
                    <a:moveTo>
                      <a:pt x="29" y="9"/>
                    </a:moveTo>
                    <a:lnTo>
                      <a:pt x="29" y="9"/>
                    </a:lnTo>
                    <a:cubicBezTo>
                      <a:pt x="29" y="9"/>
                      <a:pt x="29" y="9"/>
                      <a:pt x="28" y="8"/>
                    </a:cubicBezTo>
                    <a:lnTo>
                      <a:pt x="28" y="8"/>
                    </a:lnTo>
                    <a:cubicBezTo>
                      <a:pt x="29" y="8"/>
                      <a:pt x="29" y="9"/>
                      <a:pt x="29" y="9"/>
                    </a:cubicBezTo>
                    <a:close/>
                    <a:moveTo>
                      <a:pt x="41" y="18"/>
                    </a:moveTo>
                    <a:lnTo>
                      <a:pt x="41" y="18"/>
                    </a:lnTo>
                    <a:cubicBezTo>
                      <a:pt x="42" y="5"/>
                      <a:pt x="29" y="0"/>
                      <a:pt x="20" y="4"/>
                    </a:cubicBezTo>
                    <a:lnTo>
                      <a:pt x="20" y="4"/>
                    </a:lnTo>
                    <a:cubicBezTo>
                      <a:pt x="10" y="2"/>
                      <a:pt x="0" y="6"/>
                      <a:pt x="1" y="19"/>
                    </a:cubicBezTo>
                    <a:lnTo>
                      <a:pt x="1" y="19"/>
                    </a:lnTo>
                    <a:cubicBezTo>
                      <a:pt x="3" y="44"/>
                      <a:pt x="41" y="44"/>
                      <a:pt x="41" y="1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5" name="Freeform 60">
                <a:extLst>
                  <a:ext uri="{FF2B5EF4-FFF2-40B4-BE49-F238E27FC236}">
                    <a16:creationId xmlns:a16="http://schemas.microsoft.com/office/drawing/2014/main" id="{855EE192-B888-2D47-8B9B-2B77CBB49497}"/>
                  </a:ext>
                </a:extLst>
              </p:cNvPr>
              <p:cNvSpPr>
                <a:spLocks noChangeArrowheads="1"/>
              </p:cNvSpPr>
              <p:nvPr/>
            </p:nvSpPr>
            <p:spPr bwMode="auto">
              <a:xfrm>
                <a:off x="3544813" y="3891649"/>
                <a:ext cx="12961" cy="8641"/>
              </a:xfrm>
              <a:custGeom>
                <a:avLst/>
                <a:gdLst>
                  <a:gd name="T0" fmla="*/ 21 w 53"/>
                  <a:gd name="T1" fmla="*/ 33 h 34"/>
                  <a:gd name="T2" fmla="*/ 31 w 53"/>
                  <a:gd name="T3" fmla="*/ 33 h 34"/>
                  <a:gd name="T4" fmla="*/ 31 w 53"/>
                  <a:gd name="T5" fmla="*/ 33 h 34"/>
                  <a:gd name="T6" fmla="*/ 31 w 53"/>
                  <a:gd name="T7" fmla="*/ 0 h 34"/>
                  <a:gd name="T8" fmla="*/ 21 w 53"/>
                  <a:gd name="T9" fmla="*/ 0 h 34"/>
                  <a:gd name="T10" fmla="*/ 21 w 53"/>
                  <a:gd name="T11" fmla="*/ 0 h 34"/>
                  <a:gd name="T12" fmla="*/ 21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1" y="33"/>
                    </a:moveTo>
                    <a:lnTo>
                      <a:pt x="31" y="33"/>
                    </a:lnTo>
                    <a:lnTo>
                      <a:pt x="31" y="33"/>
                    </a:lnTo>
                    <a:cubicBezTo>
                      <a:pt x="52" y="33"/>
                      <a:pt x="52" y="0"/>
                      <a:pt x="31"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6" name="Freeform 61">
                <a:extLst>
                  <a:ext uri="{FF2B5EF4-FFF2-40B4-BE49-F238E27FC236}">
                    <a16:creationId xmlns:a16="http://schemas.microsoft.com/office/drawing/2014/main" id="{839A022B-69F7-7640-9AA1-5D5594D18102}"/>
                  </a:ext>
                </a:extLst>
              </p:cNvPr>
              <p:cNvSpPr>
                <a:spLocks noChangeArrowheads="1"/>
              </p:cNvSpPr>
              <p:nvPr/>
            </p:nvSpPr>
            <p:spPr bwMode="auto">
              <a:xfrm>
                <a:off x="3569655" y="3872207"/>
                <a:ext cx="8641" cy="12961"/>
              </a:xfrm>
              <a:custGeom>
                <a:avLst/>
                <a:gdLst>
                  <a:gd name="T0" fmla="*/ 33 w 34"/>
                  <a:gd name="T1" fmla="*/ 30 h 52"/>
                  <a:gd name="T2" fmla="*/ 33 w 34"/>
                  <a:gd name="T3" fmla="*/ 21 h 52"/>
                  <a:gd name="T4" fmla="*/ 33 w 34"/>
                  <a:gd name="T5" fmla="*/ 21 h 52"/>
                  <a:gd name="T6" fmla="*/ 0 w 34"/>
                  <a:gd name="T7" fmla="*/ 21 h 52"/>
                  <a:gd name="T8" fmla="*/ 0 w 34"/>
                  <a:gd name="T9" fmla="*/ 30 h 52"/>
                  <a:gd name="T10" fmla="*/ 0 w 34"/>
                  <a:gd name="T11" fmla="*/ 30 h 52"/>
                  <a:gd name="T12" fmla="*/ 33 w 34"/>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4" h="52">
                    <a:moveTo>
                      <a:pt x="33" y="30"/>
                    </a:moveTo>
                    <a:lnTo>
                      <a:pt x="33" y="21"/>
                    </a:lnTo>
                    <a:lnTo>
                      <a:pt x="33" y="21"/>
                    </a:lnTo>
                    <a:cubicBezTo>
                      <a:pt x="33" y="0"/>
                      <a:pt x="0" y="0"/>
                      <a:pt x="0" y="21"/>
                    </a:cubicBezTo>
                    <a:lnTo>
                      <a:pt x="0" y="30"/>
                    </a:lnTo>
                    <a:lnTo>
                      <a:pt x="0" y="30"/>
                    </a:lnTo>
                    <a:cubicBezTo>
                      <a:pt x="0" y="51"/>
                      <a:pt x="33" y="51"/>
                      <a:pt x="3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7" name="Freeform 62">
                <a:extLst>
                  <a:ext uri="{FF2B5EF4-FFF2-40B4-BE49-F238E27FC236}">
                    <a16:creationId xmlns:a16="http://schemas.microsoft.com/office/drawing/2014/main" id="{2E488ECB-627E-4D46-A2B9-C1B71725D20B}"/>
                  </a:ext>
                </a:extLst>
              </p:cNvPr>
              <p:cNvSpPr>
                <a:spLocks noChangeArrowheads="1"/>
              </p:cNvSpPr>
              <p:nvPr/>
            </p:nvSpPr>
            <p:spPr bwMode="auto">
              <a:xfrm>
                <a:off x="3526451" y="3952136"/>
                <a:ext cx="12961" cy="7560"/>
              </a:xfrm>
              <a:custGeom>
                <a:avLst/>
                <a:gdLst>
                  <a:gd name="T0" fmla="*/ 21 w 52"/>
                  <a:gd name="T1" fmla="*/ 32 h 33"/>
                  <a:gd name="T2" fmla="*/ 30 w 52"/>
                  <a:gd name="T3" fmla="*/ 32 h 33"/>
                  <a:gd name="T4" fmla="*/ 30 w 52"/>
                  <a:gd name="T5" fmla="*/ 32 h 33"/>
                  <a:gd name="T6" fmla="*/ 30 w 52"/>
                  <a:gd name="T7" fmla="*/ 0 h 33"/>
                  <a:gd name="T8" fmla="*/ 21 w 52"/>
                  <a:gd name="T9" fmla="*/ 0 h 33"/>
                  <a:gd name="T10" fmla="*/ 21 w 52"/>
                  <a:gd name="T11" fmla="*/ 0 h 33"/>
                  <a:gd name="T12" fmla="*/ 21 w 52"/>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52" h="33">
                    <a:moveTo>
                      <a:pt x="21" y="32"/>
                    </a:moveTo>
                    <a:lnTo>
                      <a:pt x="30" y="32"/>
                    </a:lnTo>
                    <a:lnTo>
                      <a:pt x="30" y="32"/>
                    </a:lnTo>
                    <a:cubicBezTo>
                      <a:pt x="51" y="32"/>
                      <a:pt x="51" y="0"/>
                      <a:pt x="30"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8" name="Freeform 63">
                <a:extLst>
                  <a:ext uri="{FF2B5EF4-FFF2-40B4-BE49-F238E27FC236}">
                    <a16:creationId xmlns:a16="http://schemas.microsoft.com/office/drawing/2014/main" id="{407D693E-444B-9349-9647-1276AB68653D}"/>
                  </a:ext>
                </a:extLst>
              </p:cNvPr>
              <p:cNvSpPr>
                <a:spLocks noChangeArrowheads="1"/>
              </p:cNvSpPr>
              <p:nvPr/>
            </p:nvSpPr>
            <p:spPr bwMode="auto">
              <a:xfrm>
                <a:off x="3471365" y="3932694"/>
                <a:ext cx="15122" cy="15122"/>
              </a:xfrm>
              <a:custGeom>
                <a:avLst/>
                <a:gdLst>
                  <a:gd name="T0" fmla="*/ 25 w 63"/>
                  <a:gd name="T1" fmla="*/ 46 h 63"/>
                  <a:gd name="T2" fmla="*/ 25 w 63"/>
                  <a:gd name="T3" fmla="*/ 46 h 63"/>
                  <a:gd name="T4" fmla="*/ 47 w 63"/>
                  <a:gd name="T5" fmla="*/ 24 h 63"/>
                  <a:gd name="T6" fmla="*/ 47 w 63"/>
                  <a:gd name="T7" fmla="*/ 24 h 63"/>
                  <a:gd name="T8" fmla="*/ 38 w 63"/>
                  <a:gd name="T9" fmla="*/ 14 h 63"/>
                  <a:gd name="T10" fmla="*/ 38 w 63"/>
                  <a:gd name="T11" fmla="*/ 14 h 63"/>
                  <a:gd name="T12" fmla="*/ 15 w 63"/>
                  <a:gd name="T13" fmla="*/ 37 h 63"/>
                  <a:gd name="T14" fmla="*/ 15 w 63"/>
                  <a:gd name="T15" fmla="*/ 37 h 63"/>
                  <a:gd name="T16" fmla="*/ 25 w 63"/>
                  <a:gd name="T17"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5" y="46"/>
                    </a:moveTo>
                    <a:lnTo>
                      <a:pt x="25" y="46"/>
                    </a:lnTo>
                    <a:cubicBezTo>
                      <a:pt x="39" y="62"/>
                      <a:pt x="62" y="39"/>
                      <a:pt x="47" y="24"/>
                    </a:cubicBezTo>
                    <a:lnTo>
                      <a:pt x="47" y="24"/>
                    </a:lnTo>
                    <a:cubicBezTo>
                      <a:pt x="45" y="21"/>
                      <a:pt x="41" y="17"/>
                      <a:pt x="38" y="14"/>
                    </a:cubicBezTo>
                    <a:lnTo>
                      <a:pt x="38" y="14"/>
                    </a:lnTo>
                    <a:cubicBezTo>
                      <a:pt x="23" y="0"/>
                      <a:pt x="0" y="23"/>
                      <a:pt x="15" y="37"/>
                    </a:cubicBezTo>
                    <a:lnTo>
                      <a:pt x="15" y="37"/>
                    </a:lnTo>
                    <a:cubicBezTo>
                      <a:pt x="18" y="41"/>
                      <a:pt x="21" y="44"/>
                      <a:pt x="25"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9" name="Freeform 64">
                <a:extLst>
                  <a:ext uri="{FF2B5EF4-FFF2-40B4-BE49-F238E27FC236}">
                    <a16:creationId xmlns:a16="http://schemas.microsoft.com/office/drawing/2014/main" id="{7BE70061-15D7-1B42-88F3-04DEAB420C92}"/>
                  </a:ext>
                </a:extLst>
              </p:cNvPr>
              <p:cNvSpPr>
                <a:spLocks noChangeArrowheads="1"/>
              </p:cNvSpPr>
              <p:nvPr/>
            </p:nvSpPr>
            <p:spPr bwMode="auto">
              <a:xfrm>
                <a:off x="3485407" y="3893810"/>
                <a:ext cx="15122" cy="15122"/>
              </a:xfrm>
              <a:custGeom>
                <a:avLst/>
                <a:gdLst>
                  <a:gd name="T0" fmla="*/ 47 w 63"/>
                  <a:gd name="T1" fmla="*/ 25 h 63"/>
                  <a:gd name="T2" fmla="*/ 47 w 63"/>
                  <a:gd name="T3" fmla="*/ 25 h 63"/>
                  <a:gd name="T4" fmla="*/ 38 w 63"/>
                  <a:gd name="T5" fmla="*/ 15 h 63"/>
                  <a:gd name="T6" fmla="*/ 38 w 63"/>
                  <a:gd name="T7" fmla="*/ 15 h 63"/>
                  <a:gd name="T8" fmla="*/ 15 w 63"/>
                  <a:gd name="T9" fmla="*/ 38 h 63"/>
                  <a:gd name="T10" fmla="*/ 15 w 63"/>
                  <a:gd name="T11" fmla="*/ 38 h 63"/>
                  <a:gd name="T12" fmla="*/ 24 w 63"/>
                  <a:gd name="T13" fmla="*/ 48 h 63"/>
                  <a:gd name="T14" fmla="*/ 24 w 63"/>
                  <a:gd name="T15" fmla="*/ 48 h 63"/>
                  <a:gd name="T16" fmla="*/ 47 w 63"/>
                  <a:gd name="T17" fmla="*/ 2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47" y="25"/>
                    </a:moveTo>
                    <a:lnTo>
                      <a:pt x="47" y="25"/>
                    </a:lnTo>
                    <a:cubicBezTo>
                      <a:pt x="44" y="21"/>
                      <a:pt x="41" y="18"/>
                      <a:pt x="38" y="15"/>
                    </a:cubicBezTo>
                    <a:lnTo>
                      <a:pt x="38" y="15"/>
                    </a:lnTo>
                    <a:cubicBezTo>
                      <a:pt x="23" y="0"/>
                      <a:pt x="0" y="23"/>
                      <a:pt x="15" y="38"/>
                    </a:cubicBezTo>
                    <a:lnTo>
                      <a:pt x="15" y="38"/>
                    </a:lnTo>
                    <a:cubicBezTo>
                      <a:pt x="18" y="41"/>
                      <a:pt x="21" y="45"/>
                      <a:pt x="24" y="48"/>
                    </a:cubicBezTo>
                    <a:lnTo>
                      <a:pt x="24" y="48"/>
                    </a:lnTo>
                    <a:cubicBezTo>
                      <a:pt x="39" y="62"/>
                      <a:pt x="62" y="39"/>
                      <a:pt x="47"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0" name="Freeform 65">
                <a:extLst>
                  <a:ext uri="{FF2B5EF4-FFF2-40B4-BE49-F238E27FC236}">
                    <a16:creationId xmlns:a16="http://schemas.microsoft.com/office/drawing/2014/main" id="{24FF3545-2665-4C47-B974-F8F3DF58EC79}"/>
                  </a:ext>
                </a:extLst>
              </p:cNvPr>
              <p:cNvSpPr>
                <a:spLocks noChangeArrowheads="1"/>
              </p:cNvSpPr>
              <p:nvPr/>
            </p:nvSpPr>
            <p:spPr bwMode="auto">
              <a:xfrm>
                <a:off x="3497288" y="3919732"/>
                <a:ext cx="15122" cy="16201"/>
              </a:xfrm>
              <a:custGeom>
                <a:avLst/>
                <a:gdLst>
                  <a:gd name="T0" fmla="*/ 24 w 62"/>
                  <a:gd name="T1" fmla="*/ 48 h 64"/>
                  <a:gd name="T2" fmla="*/ 24 w 62"/>
                  <a:gd name="T3" fmla="*/ 48 h 64"/>
                  <a:gd name="T4" fmla="*/ 47 w 62"/>
                  <a:gd name="T5" fmla="*/ 25 h 64"/>
                  <a:gd name="T6" fmla="*/ 47 w 62"/>
                  <a:gd name="T7" fmla="*/ 25 h 64"/>
                  <a:gd name="T8" fmla="*/ 37 w 62"/>
                  <a:gd name="T9" fmla="*/ 15 h 64"/>
                  <a:gd name="T10" fmla="*/ 37 w 62"/>
                  <a:gd name="T11" fmla="*/ 15 h 64"/>
                  <a:gd name="T12" fmla="*/ 14 w 62"/>
                  <a:gd name="T13" fmla="*/ 38 h 64"/>
                  <a:gd name="T14" fmla="*/ 14 w 62"/>
                  <a:gd name="T15" fmla="*/ 38 h 64"/>
                  <a:gd name="T16" fmla="*/ 24 w 62"/>
                  <a:gd name="T17"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4">
                    <a:moveTo>
                      <a:pt x="24" y="48"/>
                    </a:moveTo>
                    <a:lnTo>
                      <a:pt x="24" y="48"/>
                    </a:lnTo>
                    <a:cubicBezTo>
                      <a:pt x="38" y="63"/>
                      <a:pt x="61" y="40"/>
                      <a:pt x="47" y="25"/>
                    </a:cubicBezTo>
                    <a:lnTo>
                      <a:pt x="47" y="25"/>
                    </a:lnTo>
                    <a:cubicBezTo>
                      <a:pt x="44" y="21"/>
                      <a:pt x="41" y="18"/>
                      <a:pt x="37" y="15"/>
                    </a:cubicBezTo>
                    <a:lnTo>
                      <a:pt x="37" y="15"/>
                    </a:lnTo>
                    <a:cubicBezTo>
                      <a:pt x="23" y="0"/>
                      <a:pt x="0" y="22"/>
                      <a:pt x="14" y="38"/>
                    </a:cubicBezTo>
                    <a:lnTo>
                      <a:pt x="14" y="38"/>
                    </a:lnTo>
                    <a:cubicBezTo>
                      <a:pt x="17" y="41"/>
                      <a:pt x="21" y="44"/>
                      <a:pt x="24" y="4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1" name="Freeform 66">
                <a:extLst>
                  <a:ext uri="{FF2B5EF4-FFF2-40B4-BE49-F238E27FC236}">
                    <a16:creationId xmlns:a16="http://schemas.microsoft.com/office/drawing/2014/main" id="{C94E4377-C117-2244-B800-7DA2D632DF30}"/>
                  </a:ext>
                </a:extLst>
              </p:cNvPr>
              <p:cNvSpPr>
                <a:spLocks noChangeArrowheads="1"/>
              </p:cNvSpPr>
              <p:nvPr/>
            </p:nvSpPr>
            <p:spPr bwMode="auto">
              <a:xfrm>
                <a:off x="3483247" y="3954296"/>
                <a:ext cx="10801" cy="10801"/>
              </a:xfrm>
              <a:custGeom>
                <a:avLst/>
                <a:gdLst>
                  <a:gd name="T0" fmla="*/ 30 w 43"/>
                  <a:gd name="T1" fmla="*/ 8 h 44"/>
                  <a:gd name="T2" fmla="*/ 30 w 43"/>
                  <a:gd name="T3" fmla="*/ 8 h 44"/>
                  <a:gd name="T4" fmla="*/ 29 w 43"/>
                  <a:gd name="T5" fmla="*/ 8 h 44"/>
                  <a:gd name="T6" fmla="*/ 29 w 43"/>
                  <a:gd name="T7" fmla="*/ 8 h 44"/>
                  <a:gd name="T8" fmla="*/ 29 w 43"/>
                  <a:gd name="T9" fmla="*/ 8 h 44"/>
                  <a:gd name="T10" fmla="*/ 29 w 43"/>
                  <a:gd name="T11" fmla="*/ 8 h 44"/>
                  <a:gd name="T12" fmla="*/ 30 w 43"/>
                  <a:gd name="T13" fmla="*/ 8 h 44"/>
                  <a:gd name="T14" fmla="*/ 20 w 43"/>
                  <a:gd name="T15" fmla="*/ 3 h 44"/>
                  <a:gd name="T16" fmla="*/ 20 w 43"/>
                  <a:gd name="T17" fmla="*/ 3 h 44"/>
                  <a:gd name="T18" fmla="*/ 2 w 43"/>
                  <a:gd name="T19" fmla="*/ 18 h 44"/>
                  <a:gd name="T20" fmla="*/ 2 w 43"/>
                  <a:gd name="T21" fmla="*/ 18 h 44"/>
                  <a:gd name="T22" fmla="*/ 42 w 43"/>
                  <a:gd name="T23" fmla="*/ 18 h 44"/>
                  <a:gd name="T24" fmla="*/ 42 w 43"/>
                  <a:gd name="T25" fmla="*/ 18 h 44"/>
                  <a:gd name="T26" fmla="*/ 20 w 43"/>
                  <a:gd name="T2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44">
                    <a:moveTo>
                      <a:pt x="30" y="8"/>
                    </a:moveTo>
                    <a:lnTo>
                      <a:pt x="30" y="8"/>
                    </a:lnTo>
                    <a:cubicBezTo>
                      <a:pt x="29" y="8"/>
                      <a:pt x="29" y="8"/>
                      <a:pt x="29" y="8"/>
                    </a:cubicBezTo>
                    <a:lnTo>
                      <a:pt x="29" y="8"/>
                    </a:lnTo>
                    <a:lnTo>
                      <a:pt x="29" y="8"/>
                    </a:lnTo>
                    <a:lnTo>
                      <a:pt x="29" y="8"/>
                    </a:lnTo>
                    <a:cubicBezTo>
                      <a:pt x="30" y="8"/>
                      <a:pt x="30" y="8"/>
                      <a:pt x="30" y="8"/>
                    </a:cubicBezTo>
                    <a:close/>
                    <a:moveTo>
                      <a:pt x="20" y="3"/>
                    </a:moveTo>
                    <a:lnTo>
                      <a:pt x="20" y="3"/>
                    </a:lnTo>
                    <a:cubicBezTo>
                      <a:pt x="10" y="1"/>
                      <a:pt x="0" y="6"/>
                      <a:pt x="2" y="18"/>
                    </a:cubicBezTo>
                    <a:lnTo>
                      <a:pt x="2" y="18"/>
                    </a:lnTo>
                    <a:cubicBezTo>
                      <a:pt x="4" y="43"/>
                      <a:pt x="41" y="43"/>
                      <a:pt x="42" y="18"/>
                    </a:cubicBezTo>
                    <a:lnTo>
                      <a:pt x="42" y="18"/>
                    </a:lnTo>
                    <a:cubicBezTo>
                      <a:pt x="42" y="5"/>
                      <a:pt x="30" y="0"/>
                      <a:pt x="20" y="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2" name="Freeform 67">
                <a:extLst>
                  <a:ext uri="{FF2B5EF4-FFF2-40B4-BE49-F238E27FC236}">
                    <a16:creationId xmlns:a16="http://schemas.microsoft.com/office/drawing/2014/main" id="{13E82B06-048D-BD4E-A7BA-E83AADB29801}"/>
                  </a:ext>
                </a:extLst>
              </p:cNvPr>
              <p:cNvSpPr>
                <a:spLocks noChangeArrowheads="1"/>
              </p:cNvSpPr>
              <p:nvPr/>
            </p:nvSpPr>
            <p:spPr bwMode="auto">
              <a:xfrm>
                <a:off x="3441122" y="3965097"/>
                <a:ext cx="8641" cy="12961"/>
              </a:xfrm>
              <a:custGeom>
                <a:avLst/>
                <a:gdLst>
                  <a:gd name="T0" fmla="*/ 0 w 34"/>
                  <a:gd name="T1" fmla="*/ 21 h 53"/>
                  <a:gd name="T2" fmla="*/ 0 w 34"/>
                  <a:gd name="T3" fmla="*/ 31 h 53"/>
                  <a:gd name="T4" fmla="*/ 0 w 34"/>
                  <a:gd name="T5" fmla="*/ 31 h 53"/>
                  <a:gd name="T6" fmla="*/ 33 w 34"/>
                  <a:gd name="T7" fmla="*/ 31 h 53"/>
                  <a:gd name="T8" fmla="*/ 33 w 34"/>
                  <a:gd name="T9" fmla="*/ 21 h 53"/>
                  <a:gd name="T10" fmla="*/ 33 w 34"/>
                  <a:gd name="T11" fmla="*/ 21 h 53"/>
                  <a:gd name="T12" fmla="*/ 0 w 34"/>
                  <a:gd name="T13" fmla="*/ 21 h 53"/>
                </a:gdLst>
                <a:ahLst/>
                <a:cxnLst>
                  <a:cxn ang="0">
                    <a:pos x="T0" y="T1"/>
                  </a:cxn>
                  <a:cxn ang="0">
                    <a:pos x="T2" y="T3"/>
                  </a:cxn>
                  <a:cxn ang="0">
                    <a:pos x="T4" y="T5"/>
                  </a:cxn>
                  <a:cxn ang="0">
                    <a:pos x="T6" y="T7"/>
                  </a:cxn>
                  <a:cxn ang="0">
                    <a:pos x="T8" y="T9"/>
                  </a:cxn>
                  <a:cxn ang="0">
                    <a:pos x="T10" y="T11"/>
                  </a:cxn>
                  <a:cxn ang="0">
                    <a:pos x="T12" y="T13"/>
                  </a:cxn>
                </a:cxnLst>
                <a:rect l="0" t="0" r="r" b="b"/>
                <a:pathLst>
                  <a:path w="34" h="53">
                    <a:moveTo>
                      <a:pt x="0" y="21"/>
                    </a:moveTo>
                    <a:lnTo>
                      <a:pt x="0" y="31"/>
                    </a:lnTo>
                    <a:lnTo>
                      <a:pt x="0" y="31"/>
                    </a:lnTo>
                    <a:cubicBezTo>
                      <a:pt x="0" y="52"/>
                      <a:pt x="33" y="52"/>
                      <a:pt x="33" y="31"/>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3" name="Freeform 68">
                <a:extLst>
                  <a:ext uri="{FF2B5EF4-FFF2-40B4-BE49-F238E27FC236}">
                    <a16:creationId xmlns:a16="http://schemas.microsoft.com/office/drawing/2014/main" id="{8781A0FC-84A7-F940-A118-E4D440E61C92}"/>
                  </a:ext>
                </a:extLst>
              </p:cNvPr>
              <p:cNvSpPr>
                <a:spLocks noChangeArrowheads="1"/>
              </p:cNvSpPr>
              <p:nvPr/>
            </p:nvSpPr>
            <p:spPr bwMode="auto">
              <a:xfrm>
                <a:off x="3455164" y="3993180"/>
                <a:ext cx="15122" cy="15122"/>
              </a:xfrm>
              <a:custGeom>
                <a:avLst/>
                <a:gdLst>
                  <a:gd name="T0" fmla="*/ 38 w 63"/>
                  <a:gd name="T1" fmla="*/ 15 h 63"/>
                  <a:gd name="T2" fmla="*/ 38 w 63"/>
                  <a:gd name="T3" fmla="*/ 15 h 63"/>
                  <a:gd name="T4" fmla="*/ 15 w 63"/>
                  <a:gd name="T5" fmla="*/ 38 h 63"/>
                  <a:gd name="T6" fmla="*/ 15 w 63"/>
                  <a:gd name="T7" fmla="*/ 38 h 63"/>
                  <a:gd name="T8" fmla="*/ 24 w 63"/>
                  <a:gd name="T9" fmla="*/ 47 h 63"/>
                  <a:gd name="T10" fmla="*/ 24 w 63"/>
                  <a:gd name="T11" fmla="*/ 47 h 63"/>
                  <a:gd name="T12" fmla="*/ 47 w 63"/>
                  <a:gd name="T13" fmla="*/ 24 h 63"/>
                  <a:gd name="T14" fmla="*/ 47 w 63"/>
                  <a:gd name="T15" fmla="*/ 24 h 63"/>
                  <a:gd name="T16" fmla="*/ 38 w 63"/>
                  <a:gd name="T17"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38" y="15"/>
                    </a:moveTo>
                    <a:lnTo>
                      <a:pt x="38" y="15"/>
                    </a:lnTo>
                    <a:cubicBezTo>
                      <a:pt x="22" y="0"/>
                      <a:pt x="0" y="23"/>
                      <a:pt x="15" y="38"/>
                    </a:cubicBezTo>
                    <a:lnTo>
                      <a:pt x="15" y="38"/>
                    </a:lnTo>
                    <a:cubicBezTo>
                      <a:pt x="18" y="41"/>
                      <a:pt x="21" y="44"/>
                      <a:pt x="24" y="47"/>
                    </a:cubicBezTo>
                    <a:lnTo>
                      <a:pt x="24" y="47"/>
                    </a:lnTo>
                    <a:cubicBezTo>
                      <a:pt x="39" y="62"/>
                      <a:pt x="62" y="39"/>
                      <a:pt x="47" y="24"/>
                    </a:cubicBezTo>
                    <a:lnTo>
                      <a:pt x="47" y="24"/>
                    </a:lnTo>
                    <a:cubicBezTo>
                      <a:pt x="43" y="21"/>
                      <a:pt x="41" y="18"/>
                      <a:pt x="38" y="1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4" name="Freeform 69">
                <a:extLst>
                  <a:ext uri="{FF2B5EF4-FFF2-40B4-BE49-F238E27FC236}">
                    <a16:creationId xmlns:a16="http://schemas.microsoft.com/office/drawing/2014/main" id="{BE285CD3-3B19-6A4D-A905-0E28EAA8E8FC}"/>
                  </a:ext>
                </a:extLst>
              </p:cNvPr>
              <p:cNvSpPr>
                <a:spLocks noChangeArrowheads="1"/>
              </p:cNvSpPr>
              <p:nvPr/>
            </p:nvSpPr>
            <p:spPr bwMode="auto">
              <a:xfrm>
                <a:off x="3482166" y="4005061"/>
                <a:ext cx="12961" cy="8641"/>
              </a:xfrm>
              <a:custGeom>
                <a:avLst/>
                <a:gdLst>
                  <a:gd name="T0" fmla="*/ 31 w 53"/>
                  <a:gd name="T1" fmla="*/ 0 h 34"/>
                  <a:gd name="T2" fmla="*/ 22 w 53"/>
                  <a:gd name="T3" fmla="*/ 0 h 34"/>
                  <a:gd name="T4" fmla="*/ 22 w 53"/>
                  <a:gd name="T5" fmla="*/ 0 h 34"/>
                  <a:gd name="T6" fmla="*/ 22 w 53"/>
                  <a:gd name="T7" fmla="*/ 33 h 34"/>
                  <a:gd name="T8" fmla="*/ 31 w 53"/>
                  <a:gd name="T9" fmla="*/ 33 h 34"/>
                  <a:gd name="T10" fmla="*/ 31 w 53"/>
                  <a:gd name="T11" fmla="*/ 33 h 34"/>
                  <a:gd name="T12" fmla="*/ 31 w 5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31" y="0"/>
                    </a:moveTo>
                    <a:lnTo>
                      <a:pt x="22" y="0"/>
                    </a:lnTo>
                    <a:lnTo>
                      <a:pt x="22" y="0"/>
                    </a:lnTo>
                    <a:cubicBezTo>
                      <a:pt x="0" y="0"/>
                      <a:pt x="0" y="33"/>
                      <a:pt x="22" y="33"/>
                    </a:cubicBezTo>
                    <a:lnTo>
                      <a:pt x="31" y="33"/>
                    </a:lnTo>
                    <a:lnTo>
                      <a:pt x="31" y="33"/>
                    </a:lnTo>
                    <a:cubicBezTo>
                      <a:pt x="52" y="33"/>
                      <a:pt x="52" y="0"/>
                      <a:pt x="3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5" name="Freeform 70">
                <a:extLst>
                  <a:ext uri="{FF2B5EF4-FFF2-40B4-BE49-F238E27FC236}">
                    <a16:creationId xmlns:a16="http://schemas.microsoft.com/office/drawing/2014/main" id="{A041CC8D-C7E9-4942-8072-2D239BA0DF00}"/>
                  </a:ext>
                </a:extLst>
              </p:cNvPr>
              <p:cNvSpPr>
                <a:spLocks noChangeArrowheads="1"/>
              </p:cNvSpPr>
              <p:nvPr/>
            </p:nvSpPr>
            <p:spPr bwMode="auto">
              <a:xfrm>
                <a:off x="3473525" y="3976978"/>
                <a:ext cx="12961" cy="8641"/>
              </a:xfrm>
              <a:custGeom>
                <a:avLst/>
                <a:gdLst>
                  <a:gd name="T0" fmla="*/ 31 w 53"/>
                  <a:gd name="T1" fmla="*/ 0 h 34"/>
                  <a:gd name="T2" fmla="*/ 21 w 53"/>
                  <a:gd name="T3" fmla="*/ 0 h 34"/>
                  <a:gd name="T4" fmla="*/ 21 w 53"/>
                  <a:gd name="T5" fmla="*/ 0 h 34"/>
                  <a:gd name="T6" fmla="*/ 21 w 53"/>
                  <a:gd name="T7" fmla="*/ 33 h 34"/>
                  <a:gd name="T8" fmla="*/ 31 w 53"/>
                  <a:gd name="T9" fmla="*/ 33 h 34"/>
                  <a:gd name="T10" fmla="*/ 31 w 53"/>
                  <a:gd name="T11" fmla="*/ 33 h 34"/>
                  <a:gd name="T12" fmla="*/ 31 w 5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31" y="0"/>
                    </a:moveTo>
                    <a:lnTo>
                      <a:pt x="21" y="0"/>
                    </a:lnTo>
                    <a:lnTo>
                      <a:pt x="21" y="0"/>
                    </a:lnTo>
                    <a:cubicBezTo>
                      <a:pt x="0" y="0"/>
                      <a:pt x="0" y="33"/>
                      <a:pt x="21" y="33"/>
                    </a:cubicBezTo>
                    <a:lnTo>
                      <a:pt x="31" y="33"/>
                    </a:lnTo>
                    <a:lnTo>
                      <a:pt x="31" y="33"/>
                    </a:lnTo>
                    <a:cubicBezTo>
                      <a:pt x="52" y="33"/>
                      <a:pt x="52" y="0"/>
                      <a:pt x="3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6" name="Freeform 71">
                <a:extLst>
                  <a:ext uri="{FF2B5EF4-FFF2-40B4-BE49-F238E27FC236}">
                    <a16:creationId xmlns:a16="http://schemas.microsoft.com/office/drawing/2014/main" id="{7ECEB92A-4BCE-1B4E-81CF-FB29AE1933DC}"/>
                  </a:ext>
                </a:extLst>
              </p:cNvPr>
              <p:cNvSpPr>
                <a:spLocks noChangeArrowheads="1"/>
              </p:cNvSpPr>
              <p:nvPr/>
            </p:nvSpPr>
            <p:spPr bwMode="auto">
              <a:xfrm>
                <a:off x="4018983" y="3844124"/>
                <a:ext cx="10801" cy="8641"/>
              </a:xfrm>
              <a:custGeom>
                <a:avLst/>
                <a:gdLst>
                  <a:gd name="T0" fmla="*/ 20 w 42"/>
                  <a:gd name="T1" fmla="*/ 33 h 34"/>
                  <a:gd name="T2" fmla="*/ 20 w 42"/>
                  <a:gd name="T3" fmla="*/ 33 h 34"/>
                  <a:gd name="T4" fmla="*/ 20 w 42"/>
                  <a:gd name="T5" fmla="*/ 0 h 34"/>
                  <a:gd name="T6" fmla="*/ 20 w 42"/>
                  <a:gd name="T7" fmla="*/ 0 h 34"/>
                  <a:gd name="T8" fmla="*/ 20 w 42"/>
                  <a:gd name="T9" fmla="*/ 33 h 34"/>
                </a:gdLst>
                <a:ahLst/>
                <a:cxnLst>
                  <a:cxn ang="0">
                    <a:pos x="T0" y="T1"/>
                  </a:cxn>
                  <a:cxn ang="0">
                    <a:pos x="T2" y="T3"/>
                  </a:cxn>
                  <a:cxn ang="0">
                    <a:pos x="T4" y="T5"/>
                  </a:cxn>
                  <a:cxn ang="0">
                    <a:pos x="T6" y="T7"/>
                  </a:cxn>
                  <a:cxn ang="0">
                    <a:pos x="T8" y="T9"/>
                  </a:cxn>
                </a:cxnLst>
                <a:rect l="0" t="0" r="r" b="b"/>
                <a:pathLst>
                  <a:path w="42" h="34">
                    <a:moveTo>
                      <a:pt x="20" y="33"/>
                    </a:moveTo>
                    <a:lnTo>
                      <a:pt x="20" y="33"/>
                    </a:lnTo>
                    <a:cubicBezTo>
                      <a:pt x="41" y="33"/>
                      <a:pt x="41" y="0"/>
                      <a:pt x="20" y="0"/>
                    </a:cubicBezTo>
                    <a:lnTo>
                      <a:pt x="20" y="0"/>
                    </a:lnTo>
                    <a:cubicBezTo>
                      <a:pt x="0" y="0"/>
                      <a:pt x="0" y="33"/>
                      <a:pt x="20"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7" name="Freeform 72">
                <a:extLst>
                  <a:ext uri="{FF2B5EF4-FFF2-40B4-BE49-F238E27FC236}">
                    <a16:creationId xmlns:a16="http://schemas.microsoft.com/office/drawing/2014/main" id="{22A2C473-0838-C04A-AD95-EACA03864FE6}"/>
                  </a:ext>
                </a:extLst>
              </p:cNvPr>
              <p:cNvSpPr>
                <a:spLocks noChangeArrowheads="1"/>
              </p:cNvSpPr>
              <p:nvPr/>
            </p:nvSpPr>
            <p:spPr bwMode="auto">
              <a:xfrm>
                <a:off x="4017902" y="3862486"/>
                <a:ext cx="9721" cy="14042"/>
              </a:xfrm>
              <a:custGeom>
                <a:avLst/>
                <a:gdLst>
                  <a:gd name="T0" fmla="*/ 35 w 41"/>
                  <a:gd name="T1" fmla="*/ 34 h 56"/>
                  <a:gd name="T2" fmla="*/ 35 w 41"/>
                  <a:gd name="T3" fmla="*/ 34 h 56"/>
                  <a:gd name="T4" fmla="*/ 37 w 41"/>
                  <a:gd name="T5" fmla="*/ 30 h 56"/>
                  <a:gd name="T6" fmla="*/ 37 w 41"/>
                  <a:gd name="T7" fmla="*/ 30 h 56"/>
                  <a:gd name="T8" fmla="*/ 5 w 41"/>
                  <a:gd name="T9" fmla="*/ 21 h 56"/>
                  <a:gd name="T10" fmla="*/ 5 w 41"/>
                  <a:gd name="T11" fmla="*/ 21 h 56"/>
                  <a:gd name="T12" fmla="*/ 4 w 41"/>
                  <a:gd name="T13" fmla="*/ 26 h 56"/>
                  <a:gd name="T14" fmla="*/ 4 w 41"/>
                  <a:gd name="T15" fmla="*/ 26 h 56"/>
                  <a:gd name="T16" fmla="*/ 35 w 41"/>
                  <a:gd name="T17" fmla="*/ 3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56">
                    <a:moveTo>
                      <a:pt x="35" y="34"/>
                    </a:moveTo>
                    <a:lnTo>
                      <a:pt x="35" y="34"/>
                    </a:lnTo>
                    <a:cubicBezTo>
                      <a:pt x="35" y="33"/>
                      <a:pt x="36" y="31"/>
                      <a:pt x="37" y="30"/>
                    </a:cubicBezTo>
                    <a:lnTo>
                      <a:pt x="37" y="30"/>
                    </a:lnTo>
                    <a:cubicBezTo>
                      <a:pt x="40" y="9"/>
                      <a:pt x="8" y="0"/>
                      <a:pt x="5" y="21"/>
                    </a:cubicBezTo>
                    <a:lnTo>
                      <a:pt x="5" y="21"/>
                    </a:lnTo>
                    <a:cubicBezTo>
                      <a:pt x="5" y="23"/>
                      <a:pt x="4" y="24"/>
                      <a:pt x="4" y="26"/>
                    </a:cubicBezTo>
                    <a:lnTo>
                      <a:pt x="4" y="26"/>
                    </a:lnTo>
                    <a:cubicBezTo>
                      <a:pt x="0" y="47"/>
                      <a:pt x="32" y="55"/>
                      <a:pt x="35"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8" name="Freeform 73">
                <a:extLst>
                  <a:ext uri="{FF2B5EF4-FFF2-40B4-BE49-F238E27FC236}">
                    <a16:creationId xmlns:a16="http://schemas.microsoft.com/office/drawing/2014/main" id="{30A17092-AA69-2E4F-B543-7E9E8BE56B50}"/>
                  </a:ext>
                </a:extLst>
              </p:cNvPr>
              <p:cNvSpPr>
                <a:spLocks noChangeArrowheads="1"/>
              </p:cNvSpPr>
              <p:nvPr/>
            </p:nvSpPr>
            <p:spPr bwMode="auto">
              <a:xfrm>
                <a:off x="4035184" y="3841964"/>
                <a:ext cx="14042" cy="15122"/>
              </a:xfrm>
              <a:custGeom>
                <a:avLst/>
                <a:gdLst>
                  <a:gd name="T0" fmla="*/ 20 w 58"/>
                  <a:gd name="T1" fmla="*/ 43 h 60"/>
                  <a:gd name="T2" fmla="*/ 20 w 58"/>
                  <a:gd name="T3" fmla="*/ 43 h 60"/>
                  <a:gd name="T4" fmla="*/ 42 w 58"/>
                  <a:gd name="T5" fmla="*/ 20 h 60"/>
                  <a:gd name="T6" fmla="*/ 42 w 58"/>
                  <a:gd name="T7" fmla="*/ 20 h 60"/>
                  <a:gd name="T8" fmla="*/ 37 w 58"/>
                  <a:gd name="T9" fmla="*/ 15 h 60"/>
                  <a:gd name="T10" fmla="*/ 37 w 58"/>
                  <a:gd name="T11" fmla="*/ 15 h 60"/>
                  <a:gd name="T12" fmla="*/ 14 w 58"/>
                  <a:gd name="T13" fmla="*/ 38 h 60"/>
                  <a:gd name="T14" fmla="*/ 14 w 58"/>
                  <a:gd name="T15" fmla="*/ 38 h 60"/>
                  <a:gd name="T16" fmla="*/ 20 w 58"/>
                  <a:gd name="T17" fmla="*/ 4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60">
                    <a:moveTo>
                      <a:pt x="20" y="43"/>
                    </a:moveTo>
                    <a:lnTo>
                      <a:pt x="20" y="43"/>
                    </a:lnTo>
                    <a:cubicBezTo>
                      <a:pt x="34" y="59"/>
                      <a:pt x="57" y="36"/>
                      <a:pt x="42" y="20"/>
                    </a:cubicBezTo>
                    <a:lnTo>
                      <a:pt x="42" y="20"/>
                    </a:lnTo>
                    <a:cubicBezTo>
                      <a:pt x="41" y="19"/>
                      <a:pt x="39" y="17"/>
                      <a:pt x="37" y="15"/>
                    </a:cubicBezTo>
                    <a:lnTo>
                      <a:pt x="37" y="15"/>
                    </a:lnTo>
                    <a:cubicBezTo>
                      <a:pt x="23" y="0"/>
                      <a:pt x="0" y="23"/>
                      <a:pt x="14" y="38"/>
                    </a:cubicBezTo>
                    <a:lnTo>
                      <a:pt x="14" y="38"/>
                    </a:lnTo>
                    <a:cubicBezTo>
                      <a:pt x="16" y="40"/>
                      <a:pt x="18" y="41"/>
                      <a:pt x="20"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9" name="Freeform 74">
                <a:extLst>
                  <a:ext uri="{FF2B5EF4-FFF2-40B4-BE49-F238E27FC236}">
                    <a16:creationId xmlns:a16="http://schemas.microsoft.com/office/drawing/2014/main" id="{AF39B1BD-2B81-9846-B084-4C42C72D7DFD}"/>
                  </a:ext>
                </a:extLst>
              </p:cNvPr>
              <p:cNvSpPr>
                <a:spLocks noChangeArrowheads="1"/>
              </p:cNvSpPr>
              <p:nvPr/>
            </p:nvSpPr>
            <p:spPr bwMode="auto">
              <a:xfrm>
                <a:off x="4047066" y="3870047"/>
                <a:ext cx="11881" cy="8641"/>
              </a:xfrm>
              <a:custGeom>
                <a:avLst/>
                <a:gdLst>
                  <a:gd name="T0" fmla="*/ 22 w 48"/>
                  <a:gd name="T1" fmla="*/ 33 h 34"/>
                  <a:gd name="T2" fmla="*/ 27 w 48"/>
                  <a:gd name="T3" fmla="*/ 33 h 34"/>
                  <a:gd name="T4" fmla="*/ 27 w 48"/>
                  <a:gd name="T5" fmla="*/ 33 h 34"/>
                  <a:gd name="T6" fmla="*/ 27 w 48"/>
                  <a:gd name="T7" fmla="*/ 0 h 34"/>
                  <a:gd name="T8" fmla="*/ 22 w 48"/>
                  <a:gd name="T9" fmla="*/ 0 h 34"/>
                  <a:gd name="T10" fmla="*/ 22 w 48"/>
                  <a:gd name="T11" fmla="*/ 0 h 34"/>
                  <a:gd name="T12" fmla="*/ 22 w 48"/>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48" h="34">
                    <a:moveTo>
                      <a:pt x="22" y="33"/>
                    </a:moveTo>
                    <a:lnTo>
                      <a:pt x="27" y="33"/>
                    </a:lnTo>
                    <a:lnTo>
                      <a:pt x="27" y="33"/>
                    </a:lnTo>
                    <a:cubicBezTo>
                      <a:pt x="47" y="33"/>
                      <a:pt x="47" y="0"/>
                      <a:pt x="27" y="0"/>
                    </a:cubicBezTo>
                    <a:lnTo>
                      <a:pt x="22" y="0"/>
                    </a:ln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0" name="Freeform 75">
                <a:extLst>
                  <a:ext uri="{FF2B5EF4-FFF2-40B4-BE49-F238E27FC236}">
                    <a16:creationId xmlns:a16="http://schemas.microsoft.com/office/drawing/2014/main" id="{4EEA8B1F-69C2-1A4C-B04C-E015F19CB710}"/>
                  </a:ext>
                </a:extLst>
              </p:cNvPr>
              <p:cNvSpPr>
                <a:spLocks noChangeArrowheads="1"/>
              </p:cNvSpPr>
              <p:nvPr/>
            </p:nvSpPr>
            <p:spPr bwMode="auto">
              <a:xfrm>
                <a:off x="4052466" y="3806320"/>
                <a:ext cx="7561" cy="12961"/>
              </a:xfrm>
              <a:custGeom>
                <a:avLst/>
                <a:gdLst>
                  <a:gd name="T0" fmla="*/ 32 w 33"/>
                  <a:gd name="T1" fmla="*/ 31 h 53"/>
                  <a:gd name="T2" fmla="*/ 32 w 33"/>
                  <a:gd name="T3" fmla="*/ 21 h 53"/>
                  <a:gd name="T4" fmla="*/ 32 w 33"/>
                  <a:gd name="T5" fmla="*/ 21 h 53"/>
                  <a:gd name="T6" fmla="*/ 0 w 33"/>
                  <a:gd name="T7" fmla="*/ 21 h 53"/>
                  <a:gd name="T8" fmla="*/ 0 w 33"/>
                  <a:gd name="T9" fmla="*/ 31 h 53"/>
                  <a:gd name="T10" fmla="*/ 0 w 33"/>
                  <a:gd name="T11" fmla="*/ 31 h 53"/>
                  <a:gd name="T12" fmla="*/ 32 w 33"/>
                  <a:gd name="T13" fmla="*/ 31 h 53"/>
                </a:gdLst>
                <a:ahLst/>
                <a:cxnLst>
                  <a:cxn ang="0">
                    <a:pos x="T0" y="T1"/>
                  </a:cxn>
                  <a:cxn ang="0">
                    <a:pos x="T2" y="T3"/>
                  </a:cxn>
                  <a:cxn ang="0">
                    <a:pos x="T4" y="T5"/>
                  </a:cxn>
                  <a:cxn ang="0">
                    <a:pos x="T6" y="T7"/>
                  </a:cxn>
                  <a:cxn ang="0">
                    <a:pos x="T8" y="T9"/>
                  </a:cxn>
                  <a:cxn ang="0">
                    <a:pos x="T10" y="T11"/>
                  </a:cxn>
                  <a:cxn ang="0">
                    <a:pos x="T12" y="T13"/>
                  </a:cxn>
                </a:cxnLst>
                <a:rect l="0" t="0" r="r" b="b"/>
                <a:pathLst>
                  <a:path w="33" h="53">
                    <a:moveTo>
                      <a:pt x="32" y="31"/>
                    </a:moveTo>
                    <a:lnTo>
                      <a:pt x="32" y="21"/>
                    </a:lnTo>
                    <a:lnTo>
                      <a:pt x="32" y="21"/>
                    </a:lnTo>
                    <a:cubicBezTo>
                      <a:pt x="32" y="0"/>
                      <a:pt x="0" y="0"/>
                      <a:pt x="0" y="21"/>
                    </a:cubicBezTo>
                    <a:lnTo>
                      <a:pt x="0" y="31"/>
                    </a:lnTo>
                    <a:lnTo>
                      <a:pt x="0" y="31"/>
                    </a:lnTo>
                    <a:cubicBezTo>
                      <a:pt x="0" y="52"/>
                      <a:pt x="32" y="52"/>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1" name="Freeform 76">
                <a:extLst>
                  <a:ext uri="{FF2B5EF4-FFF2-40B4-BE49-F238E27FC236}">
                    <a16:creationId xmlns:a16="http://schemas.microsoft.com/office/drawing/2014/main" id="{E67A3C3A-01CC-1F4C-80C4-C7B49A9A2447}"/>
                  </a:ext>
                </a:extLst>
              </p:cNvPr>
              <p:cNvSpPr>
                <a:spLocks noChangeArrowheads="1"/>
              </p:cNvSpPr>
              <p:nvPr/>
            </p:nvSpPr>
            <p:spPr bwMode="auto">
              <a:xfrm>
                <a:off x="4085950" y="3817121"/>
                <a:ext cx="15122" cy="14042"/>
              </a:xfrm>
              <a:custGeom>
                <a:avLst/>
                <a:gdLst>
                  <a:gd name="T0" fmla="*/ 38 w 60"/>
                  <a:gd name="T1" fmla="*/ 42 h 58"/>
                  <a:gd name="T2" fmla="*/ 38 w 60"/>
                  <a:gd name="T3" fmla="*/ 42 h 58"/>
                  <a:gd name="T4" fmla="*/ 43 w 60"/>
                  <a:gd name="T5" fmla="*/ 37 h 58"/>
                  <a:gd name="T6" fmla="*/ 43 w 60"/>
                  <a:gd name="T7" fmla="*/ 37 h 58"/>
                  <a:gd name="T8" fmla="*/ 20 w 60"/>
                  <a:gd name="T9" fmla="*/ 14 h 58"/>
                  <a:gd name="T10" fmla="*/ 20 w 60"/>
                  <a:gd name="T11" fmla="*/ 14 h 58"/>
                  <a:gd name="T12" fmla="*/ 15 w 60"/>
                  <a:gd name="T13" fmla="*/ 19 h 58"/>
                  <a:gd name="T14" fmla="*/ 15 w 60"/>
                  <a:gd name="T15" fmla="*/ 19 h 58"/>
                  <a:gd name="T16" fmla="*/ 38 w 60"/>
                  <a:gd name="T17"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8">
                    <a:moveTo>
                      <a:pt x="38" y="42"/>
                    </a:moveTo>
                    <a:lnTo>
                      <a:pt x="38" y="42"/>
                    </a:lnTo>
                    <a:cubicBezTo>
                      <a:pt x="40" y="41"/>
                      <a:pt x="41" y="39"/>
                      <a:pt x="43" y="37"/>
                    </a:cubicBezTo>
                    <a:lnTo>
                      <a:pt x="43" y="37"/>
                    </a:lnTo>
                    <a:cubicBezTo>
                      <a:pt x="59" y="22"/>
                      <a:pt x="35" y="0"/>
                      <a:pt x="20" y="14"/>
                    </a:cubicBezTo>
                    <a:lnTo>
                      <a:pt x="20" y="14"/>
                    </a:lnTo>
                    <a:cubicBezTo>
                      <a:pt x="19" y="16"/>
                      <a:pt x="17" y="18"/>
                      <a:pt x="15" y="19"/>
                    </a:cubicBezTo>
                    <a:lnTo>
                      <a:pt x="15" y="19"/>
                    </a:lnTo>
                    <a:cubicBezTo>
                      <a:pt x="0" y="34"/>
                      <a:pt x="23" y="57"/>
                      <a:pt x="38"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2" name="Freeform 77">
                <a:extLst>
                  <a:ext uri="{FF2B5EF4-FFF2-40B4-BE49-F238E27FC236}">
                    <a16:creationId xmlns:a16="http://schemas.microsoft.com/office/drawing/2014/main" id="{D879DC19-8FFB-ED42-8F31-8182F7253D86}"/>
                  </a:ext>
                </a:extLst>
              </p:cNvPr>
              <p:cNvSpPr>
                <a:spLocks noChangeArrowheads="1"/>
              </p:cNvSpPr>
              <p:nvPr/>
            </p:nvSpPr>
            <p:spPr bwMode="auto">
              <a:xfrm>
                <a:off x="4082709" y="3841964"/>
                <a:ext cx="14042" cy="14041"/>
              </a:xfrm>
              <a:custGeom>
                <a:avLst/>
                <a:gdLst>
                  <a:gd name="T0" fmla="*/ 38 w 59"/>
                  <a:gd name="T1" fmla="*/ 43 h 59"/>
                  <a:gd name="T2" fmla="*/ 38 w 59"/>
                  <a:gd name="T3" fmla="*/ 43 h 59"/>
                  <a:gd name="T4" fmla="*/ 43 w 59"/>
                  <a:gd name="T5" fmla="*/ 38 h 59"/>
                  <a:gd name="T6" fmla="*/ 43 w 59"/>
                  <a:gd name="T7" fmla="*/ 38 h 59"/>
                  <a:gd name="T8" fmla="*/ 20 w 59"/>
                  <a:gd name="T9" fmla="*/ 14 h 59"/>
                  <a:gd name="T10" fmla="*/ 20 w 59"/>
                  <a:gd name="T11" fmla="*/ 14 h 59"/>
                  <a:gd name="T12" fmla="*/ 15 w 59"/>
                  <a:gd name="T13" fmla="*/ 20 h 59"/>
                  <a:gd name="T14" fmla="*/ 15 w 59"/>
                  <a:gd name="T15" fmla="*/ 20 h 59"/>
                  <a:gd name="T16" fmla="*/ 38 w 59"/>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38" y="43"/>
                    </a:moveTo>
                    <a:lnTo>
                      <a:pt x="38" y="43"/>
                    </a:lnTo>
                    <a:cubicBezTo>
                      <a:pt x="40" y="41"/>
                      <a:pt x="41" y="40"/>
                      <a:pt x="43" y="38"/>
                    </a:cubicBezTo>
                    <a:lnTo>
                      <a:pt x="43" y="38"/>
                    </a:lnTo>
                    <a:cubicBezTo>
                      <a:pt x="58" y="23"/>
                      <a:pt x="35" y="0"/>
                      <a:pt x="20" y="14"/>
                    </a:cubicBezTo>
                    <a:lnTo>
                      <a:pt x="20" y="14"/>
                    </a:lnTo>
                    <a:cubicBezTo>
                      <a:pt x="18" y="16"/>
                      <a:pt x="17" y="18"/>
                      <a:pt x="15" y="20"/>
                    </a:cubicBezTo>
                    <a:lnTo>
                      <a:pt x="15" y="20"/>
                    </a:lnTo>
                    <a:cubicBezTo>
                      <a:pt x="0" y="35"/>
                      <a:pt x="22" y="58"/>
                      <a:pt x="38"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3" name="Freeform 78">
                <a:extLst>
                  <a:ext uri="{FF2B5EF4-FFF2-40B4-BE49-F238E27FC236}">
                    <a16:creationId xmlns:a16="http://schemas.microsoft.com/office/drawing/2014/main" id="{2349E5BC-1A88-8241-AD52-9D19DDAB062E}"/>
                  </a:ext>
                </a:extLst>
              </p:cNvPr>
              <p:cNvSpPr>
                <a:spLocks noChangeArrowheads="1"/>
              </p:cNvSpPr>
              <p:nvPr/>
            </p:nvSpPr>
            <p:spPr bwMode="auto">
              <a:xfrm>
                <a:off x="4072989" y="3811721"/>
                <a:ext cx="10801" cy="8641"/>
              </a:xfrm>
              <a:custGeom>
                <a:avLst/>
                <a:gdLst>
                  <a:gd name="T0" fmla="*/ 21 w 42"/>
                  <a:gd name="T1" fmla="*/ 33 h 34"/>
                  <a:gd name="T2" fmla="*/ 21 w 42"/>
                  <a:gd name="T3" fmla="*/ 33 h 34"/>
                  <a:gd name="T4" fmla="*/ 21 w 42"/>
                  <a:gd name="T5" fmla="*/ 0 h 34"/>
                  <a:gd name="T6" fmla="*/ 21 w 42"/>
                  <a:gd name="T7" fmla="*/ 0 h 34"/>
                  <a:gd name="T8" fmla="*/ 21 w 42"/>
                  <a:gd name="T9" fmla="*/ 33 h 34"/>
                </a:gdLst>
                <a:ahLst/>
                <a:cxnLst>
                  <a:cxn ang="0">
                    <a:pos x="T0" y="T1"/>
                  </a:cxn>
                  <a:cxn ang="0">
                    <a:pos x="T2" y="T3"/>
                  </a:cxn>
                  <a:cxn ang="0">
                    <a:pos x="T4" y="T5"/>
                  </a:cxn>
                  <a:cxn ang="0">
                    <a:pos x="T6" y="T7"/>
                  </a:cxn>
                  <a:cxn ang="0">
                    <a:pos x="T8" y="T9"/>
                  </a:cxn>
                </a:cxnLst>
                <a:rect l="0" t="0" r="r" b="b"/>
                <a:pathLst>
                  <a:path w="42" h="34">
                    <a:moveTo>
                      <a:pt x="21" y="33"/>
                    </a:moveTo>
                    <a:lnTo>
                      <a:pt x="21" y="33"/>
                    </a:lnTo>
                    <a:cubicBezTo>
                      <a:pt x="41" y="33"/>
                      <a:pt x="41" y="0"/>
                      <a:pt x="21" y="0"/>
                    </a:cubicBez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4" name="Freeform 79">
                <a:extLst>
                  <a:ext uri="{FF2B5EF4-FFF2-40B4-BE49-F238E27FC236}">
                    <a16:creationId xmlns:a16="http://schemas.microsoft.com/office/drawing/2014/main" id="{13F5B59A-2833-114D-B7ED-A78A51C4138E}"/>
                  </a:ext>
                </a:extLst>
              </p:cNvPr>
              <p:cNvSpPr>
                <a:spLocks noChangeArrowheads="1"/>
              </p:cNvSpPr>
              <p:nvPr/>
            </p:nvSpPr>
            <p:spPr bwMode="auto">
              <a:xfrm>
                <a:off x="4129155" y="3792279"/>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5" name="Freeform 80">
                <a:extLst>
                  <a:ext uri="{FF2B5EF4-FFF2-40B4-BE49-F238E27FC236}">
                    <a16:creationId xmlns:a16="http://schemas.microsoft.com/office/drawing/2014/main" id="{A9437A5F-6D4F-0749-94B1-DFAE193E5F41}"/>
                  </a:ext>
                </a:extLst>
              </p:cNvPr>
              <p:cNvSpPr>
                <a:spLocks noChangeArrowheads="1"/>
              </p:cNvSpPr>
              <p:nvPr/>
            </p:nvSpPr>
            <p:spPr bwMode="auto">
              <a:xfrm>
                <a:off x="4116193" y="3817121"/>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6" name="Freeform 81">
                <a:extLst>
                  <a:ext uri="{FF2B5EF4-FFF2-40B4-BE49-F238E27FC236}">
                    <a16:creationId xmlns:a16="http://schemas.microsoft.com/office/drawing/2014/main" id="{7E414006-4ABE-4A41-8830-1B33B48FE4A8}"/>
                  </a:ext>
                </a:extLst>
              </p:cNvPr>
              <p:cNvSpPr>
                <a:spLocks noChangeArrowheads="1"/>
              </p:cNvSpPr>
              <p:nvPr/>
            </p:nvSpPr>
            <p:spPr bwMode="auto">
              <a:xfrm>
                <a:off x="4147516" y="3806320"/>
                <a:ext cx="7561" cy="12961"/>
              </a:xfrm>
              <a:custGeom>
                <a:avLst/>
                <a:gdLst>
                  <a:gd name="T0" fmla="*/ 32 w 33"/>
                  <a:gd name="T1" fmla="*/ 31 h 53"/>
                  <a:gd name="T2" fmla="*/ 32 w 33"/>
                  <a:gd name="T3" fmla="*/ 21 h 53"/>
                  <a:gd name="T4" fmla="*/ 32 w 33"/>
                  <a:gd name="T5" fmla="*/ 21 h 53"/>
                  <a:gd name="T6" fmla="*/ 0 w 33"/>
                  <a:gd name="T7" fmla="*/ 21 h 53"/>
                  <a:gd name="T8" fmla="*/ 0 w 33"/>
                  <a:gd name="T9" fmla="*/ 31 h 53"/>
                  <a:gd name="T10" fmla="*/ 0 w 33"/>
                  <a:gd name="T11" fmla="*/ 31 h 53"/>
                  <a:gd name="T12" fmla="*/ 32 w 33"/>
                  <a:gd name="T13" fmla="*/ 31 h 53"/>
                </a:gdLst>
                <a:ahLst/>
                <a:cxnLst>
                  <a:cxn ang="0">
                    <a:pos x="T0" y="T1"/>
                  </a:cxn>
                  <a:cxn ang="0">
                    <a:pos x="T2" y="T3"/>
                  </a:cxn>
                  <a:cxn ang="0">
                    <a:pos x="T4" y="T5"/>
                  </a:cxn>
                  <a:cxn ang="0">
                    <a:pos x="T6" y="T7"/>
                  </a:cxn>
                  <a:cxn ang="0">
                    <a:pos x="T8" y="T9"/>
                  </a:cxn>
                  <a:cxn ang="0">
                    <a:pos x="T10" y="T11"/>
                  </a:cxn>
                  <a:cxn ang="0">
                    <a:pos x="T12" y="T13"/>
                  </a:cxn>
                </a:cxnLst>
                <a:rect l="0" t="0" r="r" b="b"/>
                <a:pathLst>
                  <a:path w="33" h="53">
                    <a:moveTo>
                      <a:pt x="32" y="31"/>
                    </a:moveTo>
                    <a:lnTo>
                      <a:pt x="32" y="21"/>
                    </a:lnTo>
                    <a:lnTo>
                      <a:pt x="32" y="21"/>
                    </a:lnTo>
                    <a:cubicBezTo>
                      <a:pt x="32" y="0"/>
                      <a:pt x="0" y="0"/>
                      <a:pt x="0" y="21"/>
                    </a:cubicBezTo>
                    <a:lnTo>
                      <a:pt x="0" y="31"/>
                    </a:lnTo>
                    <a:lnTo>
                      <a:pt x="0" y="31"/>
                    </a:lnTo>
                    <a:cubicBezTo>
                      <a:pt x="0" y="52"/>
                      <a:pt x="32" y="52"/>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7" name="Freeform 82">
                <a:extLst>
                  <a:ext uri="{FF2B5EF4-FFF2-40B4-BE49-F238E27FC236}">
                    <a16:creationId xmlns:a16="http://schemas.microsoft.com/office/drawing/2014/main" id="{A71A07F4-C372-264E-9464-6A42FD86D443}"/>
                  </a:ext>
                </a:extLst>
              </p:cNvPr>
              <p:cNvSpPr>
                <a:spLocks noChangeArrowheads="1"/>
              </p:cNvSpPr>
              <p:nvPr/>
            </p:nvSpPr>
            <p:spPr bwMode="auto">
              <a:xfrm>
                <a:off x="4135635" y="3850605"/>
                <a:ext cx="8641" cy="11881"/>
              </a:xfrm>
              <a:custGeom>
                <a:avLst/>
                <a:gdLst>
                  <a:gd name="T0" fmla="*/ 0 w 34"/>
                  <a:gd name="T1" fmla="*/ 21 h 49"/>
                  <a:gd name="T2" fmla="*/ 0 w 34"/>
                  <a:gd name="T3" fmla="*/ 27 h 49"/>
                  <a:gd name="T4" fmla="*/ 0 w 34"/>
                  <a:gd name="T5" fmla="*/ 27 h 49"/>
                  <a:gd name="T6" fmla="*/ 33 w 34"/>
                  <a:gd name="T7" fmla="*/ 27 h 49"/>
                  <a:gd name="T8" fmla="*/ 33 w 34"/>
                  <a:gd name="T9" fmla="*/ 21 h 49"/>
                  <a:gd name="T10" fmla="*/ 33 w 34"/>
                  <a:gd name="T11" fmla="*/ 21 h 49"/>
                  <a:gd name="T12" fmla="*/ 0 w 34"/>
                  <a:gd name="T13" fmla="*/ 21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0" y="21"/>
                    </a:moveTo>
                    <a:lnTo>
                      <a:pt x="0" y="27"/>
                    </a:lnTo>
                    <a:lnTo>
                      <a:pt x="0" y="27"/>
                    </a:lnTo>
                    <a:cubicBezTo>
                      <a:pt x="0" y="48"/>
                      <a:pt x="33" y="48"/>
                      <a:pt x="33" y="27"/>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8" name="Freeform 83">
                <a:extLst>
                  <a:ext uri="{FF2B5EF4-FFF2-40B4-BE49-F238E27FC236}">
                    <a16:creationId xmlns:a16="http://schemas.microsoft.com/office/drawing/2014/main" id="{302119AC-410D-1645-8CCB-96ABCCF62E76}"/>
                  </a:ext>
                </a:extLst>
              </p:cNvPr>
              <p:cNvSpPr>
                <a:spLocks noChangeArrowheads="1"/>
              </p:cNvSpPr>
              <p:nvPr/>
            </p:nvSpPr>
            <p:spPr bwMode="auto">
              <a:xfrm>
                <a:off x="4190720" y="3848445"/>
                <a:ext cx="11882" cy="7560"/>
              </a:xfrm>
              <a:custGeom>
                <a:avLst/>
                <a:gdLst>
                  <a:gd name="T0" fmla="*/ 21 w 48"/>
                  <a:gd name="T1" fmla="*/ 32 h 33"/>
                  <a:gd name="T2" fmla="*/ 27 w 48"/>
                  <a:gd name="T3" fmla="*/ 32 h 33"/>
                  <a:gd name="T4" fmla="*/ 27 w 48"/>
                  <a:gd name="T5" fmla="*/ 32 h 33"/>
                  <a:gd name="T6" fmla="*/ 27 w 48"/>
                  <a:gd name="T7" fmla="*/ 0 h 33"/>
                  <a:gd name="T8" fmla="*/ 21 w 48"/>
                  <a:gd name="T9" fmla="*/ 0 h 33"/>
                  <a:gd name="T10" fmla="*/ 21 w 48"/>
                  <a:gd name="T11" fmla="*/ 0 h 33"/>
                  <a:gd name="T12" fmla="*/ 21 w 48"/>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48" h="33">
                    <a:moveTo>
                      <a:pt x="21" y="32"/>
                    </a:moveTo>
                    <a:lnTo>
                      <a:pt x="27" y="32"/>
                    </a:lnTo>
                    <a:lnTo>
                      <a:pt x="27" y="32"/>
                    </a:lnTo>
                    <a:cubicBezTo>
                      <a:pt x="47" y="32"/>
                      <a:pt x="47" y="0"/>
                      <a:pt x="27"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9" name="Freeform 85">
                <a:extLst>
                  <a:ext uri="{FF2B5EF4-FFF2-40B4-BE49-F238E27FC236}">
                    <a16:creationId xmlns:a16="http://schemas.microsoft.com/office/drawing/2014/main" id="{0682E816-7F80-3347-A4A5-273DC7CCF7A2}"/>
                  </a:ext>
                </a:extLst>
              </p:cNvPr>
              <p:cNvSpPr>
                <a:spLocks noChangeArrowheads="1"/>
              </p:cNvSpPr>
              <p:nvPr/>
            </p:nvSpPr>
            <p:spPr bwMode="auto">
              <a:xfrm>
                <a:off x="4192881" y="3881928"/>
                <a:ext cx="10801" cy="7561"/>
              </a:xfrm>
              <a:custGeom>
                <a:avLst/>
                <a:gdLst>
                  <a:gd name="T0" fmla="*/ 20 w 42"/>
                  <a:gd name="T1" fmla="*/ 32 h 33"/>
                  <a:gd name="T2" fmla="*/ 20 w 42"/>
                  <a:gd name="T3" fmla="*/ 32 h 33"/>
                  <a:gd name="T4" fmla="*/ 20 w 42"/>
                  <a:gd name="T5" fmla="*/ 0 h 33"/>
                  <a:gd name="T6" fmla="*/ 20 w 42"/>
                  <a:gd name="T7" fmla="*/ 0 h 33"/>
                  <a:gd name="T8" fmla="*/ 20 w 42"/>
                  <a:gd name="T9" fmla="*/ 32 h 33"/>
                </a:gdLst>
                <a:ahLst/>
                <a:cxnLst>
                  <a:cxn ang="0">
                    <a:pos x="T0" y="T1"/>
                  </a:cxn>
                  <a:cxn ang="0">
                    <a:pos x="T2" y="T3"/>
                  </a:cxn>
                  <a:cxn ang="0">
                    <a:pos x="T4" y="T5"/>
                  </a:cxn>
                  <a:cxn ang="0">
                    <a:pos x="T6" y="T7"/>
                  </a:cxn>
                  <a:cxn ang="0">
                    <a:pos x="T8" y="T9"/>
                  </a:cxn>
                </a:cxnLst>
                <a:rect l="0" t="0" r="r" b="b"/>
                <a:pathLst>
                  <a:path w="42" h="33">
                    <a:moveTo>
                      <a:pt x="20" y="32"/>
                    </a:moveTo>
                    <a:lnTo>
                      <a:pt x="20" y="32"/>
                    </a:lnTo>
                    <a:cubicBezTo>
                      <a:pt x="41" y="32"/>
                      <a:pt x="41" y="0"/>
                      <a:pt x="20" y="0"/>
                    </a:cubicBezTo>
                    <a:lnTo>
                      <a:pt x="20" y="0"/>
                    </a:lnTo>
                    <a:cubicBezTo>
                      <a:pt x="0" y="0"/>
                      <a:pt x="0" y="32"/>
                      <a:pt x="2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0" name="Freeform 86">
                <a:extLst>
                  <a:ext uri="{FF2B5EF4-FFF2-40B4-BE49-F238E27FC236}">
                    <a16:creationId xmlns:a16="http://schemas.microsoft.com/office/drawing/2014/main" id="{3DE6D22A-79DB-774E-9B6F-EC2B1D7D42BC}"/>
                  </a:ext>
                </a:extLst>
              </p:cNvPr>
              <p:cNvSpPr>
                <a:spLocks noChangeArrowheads="1"/>
              </p:cNvSpPr>
              <p:nvPr/>
            </p:nvSpPr>
            <p:spPr bwMode="auto">
              <a:xfrm>
                <a:off x="4172359" y="3847364"/>
                <a:ext cx="11881" cy="8641"/>
              </a:xfrm>
              <a:custGeom>
                <a:avLst/>
                <a:gdLst>
                  <a:gd name="T0" fmla="*/ 27 w 49"/>
                  <a:gd name="T1" fmla="*/ 0 h 34"/>
                  <a:gd name="T2" fmla="*/ 21 w 49"/>
                  <a:gd name="T3" fmla="*/ 0 h 34"/>
                  <a:gd name="T4" fmla="*/ 21 w 49"/>
                  <a:gd name="T5" fmla="*/ 0 h 34"/>
                  <a:gd name="T6" fmla="*/ 21 w 49"/>
                  <a:gd name="T7" fmla="*/ 33 h 34"/>
                  <a:gd name="T8" fmla="*/ 27 w 49"/>
                  <a:gd name="T9" fmla="*/ 33 h 34"/>
                  <a:gd name="T10" fmla="*/ 27 w 49"/>
                  <a:gd name="T11" fmla="*/ 33 h 34"/>
                  <a:gd name="T12" fmla="*/ 27 w 49"/>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49" h="34">
                    <a:moveTo>
                      <a:pt x="27" y="0"/>
                    </a:moveTo>
                    <a:lnTo>
                      <a:pt x="21" y="0"/>
                    </a:lnTo>
                    <a:lnTo>
                      <a:pt x="21" y="0"/>
                    </a:lnTo>
                    <a:cubicBezTo>
                      <a:pt x="0" y="0"/>
                      <a:pt x="0" y="33"/>
                      <a:pt x="21" y="33"/>
                    </a:cubicBezTo>
                    <a:lnTo>
                      <a:pt x="27" y="33"/>
                    </a:lnTo>
                    <a:lnTo>
                      <a:pt x="27" y="33"/>
                    </a:lnTo>
                    <a:cubicBezTo>
                      <a:pt x="48" y="33"/>
                      <a:pt x="48" y="0"/>
                      <a:pt x="2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1" name="Freeform 87">
                <a:extLst>
                  <a:ext uri="{FF2B5EF4-FFF2-40B4-BE49-F238E27FC236}">
                    <a16:creationId xmlns:a16="http://schemas.microsoft.com/office/drawing/2014/main" id="{4795291F-3928-F14C-84BA-7E661441849B}"/>
                  </a:ext>
                </a:extLst>
              </p:cNvPr>
              <p:cNvSpPr>
                <a:spLocks noChangeArrowheads="1"/>
              </p:cNvSpPr>
              <p:nvPr/>
            </p:nvSpPr>
            <p:spPr bwMode="auto">
              <a:xfrm>
                <a:off x="4156157" y="3862486"/>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2" name="Freeform 88">
                <a:extLst>
                  <a:ext uri="{FF2B5EF4-FFF2-40B4-BE49-F238E27FC236}">
                    <a16:creationId xmlns:a16="http://schemas.microsoft.com/office/drawing/2014/main" id="{9771C380-6684-D74A-B0AB-2E3FF9A2C885}"/>
                  </a:ext>
                </a:extLst>
              </p:cNvPr>
              <p:cNvSpPr>
                <a:spLocks noChangeArrowheads="1"/>
              </p:cNvSpPr>
              <p:nvPr/>
            </p:nvSpPr>
            <p:spPr bwMode="auto">
              <a:xfrm>
                <a:off x="4166958" y="3901370"/>
                <a:ext cx="10801" cy="7561"/>
              </a:xfrm>
              <a:custGeom>
                <a:avLst/>
                <a:gdLst>
                  <a:gd name="T0" fmla="*/ 21 w 42"/>
                  <a:gd name="T1" fmla="*/ 32 h 33"/>
                  <a:gd name="T2" fmla="*/ 21 w 42"/>
                  <a:gd name="T3" fmla="*/ 32 h 33"/>
                  <a:gd name="T4" fmla="*/ 21 w 42"/>
                  <a:gd name="T5" fmla="*/ 0 h 33"/>
                  <a:gd name="T6" fmla="*/ 21 w 42"/>
                  <a:gd name="T7" fmla="*/ 0 h 33"/>
                  <a:gd name="T8" fmla="*/ 21 w 42"/>
                  <a:gd name="T9" fmla="*/ 32 h 33"/>
                </a:gdLst>
                <a:ahLst/>
                <a:cxnLst>
                  <a:cxn ang="0">
                    <a:pos x="T0" y="T1"/>
                  </a:cxn>
                  <a:cxn ang="0">
                    <a:pos x="T2" y="T3"/>
                  </a:cxn>
                  <a:cxn ang="0">
                    <a:pos x="T4" y="T5"/>
                  </a:cxn>
                  <a:cxn ang="0">
                    <a:pos x="T6" y="T7"/>
                  </a:cxn>
                  <a:cxn ang="0">
                    <a:pos x="T8" y="T9"/>
                  </a:cxn>
                </a:cxnLst>
                <a:rect l="0" t="0" r="r" b="b"/>
                <a:pathLst>
                  <a:path w="42" h="33">
                    <a:moveTo>
                      <a:pt x="21" y="32"/>
                    </a:moveTo>
                    <a:lnTo>
                      <a:pt x="21" y="32"/>
                    </a:lnTo>
                    <a:cubicBezTo>
                      <a:pt x="41" y="32"/>
                      <a:pt x="41"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3" name="Freeform 89">
                <a:extLst>
                  <a:ext uri="{FF2B5EF4-FFF2-40B4-BE49-F238E27FC236}">
                    <a16:creationId xmlns:a16="http://schemas.microsoft.com/office/drawing/2014/main" id="{FC252F55-9F12-9B4D-B14B-1ADA4406ED39}"/>
                  </a:ext>
                </a:extLst>
              </p:cNvPr>
              <p:cNvSpPr>
                <a:spLocks noChangeArrowheads="1"/>
              </p:cNvSpPr>
              <p:nvPr/>
            </p:nvSpPr>
            <p:spPr bwMode="auto">
              <a:xfrm>
                <a:off x="4206923" y="3915412"/>
                <a:ext cx="12961" cy="16201"/>
              </a:xfrm>
              <a:custGeom>
                <a:avLst/>
                <a:gdLst>
                  <a:gd name="T0" fmla="*/ 37 w 53"/>
                  <a:gd name="T1" fmla="*/ 18 h 65"/>
                  <a:gd name="T2" fmla="*/ 37 w 53"/>
                  <a:gd name="T3" fmla="*/ 18 h 65"/>
                  <a:gd name="T4" fmla="*/ 9 w 53"/>
                  <a:gd name="T5" fmla="*/ 35 h 65"/>
                  <a:gd name="T6" fmla="*/ 9 w 53"/>
                  <a:gd name="T7" fmla="*/ 35 h 65"/>
                  <a:gd name="T8" fmla="*/ 14 w 53"/>
                  <a:gd name="T9" fmla="*/ 45 h 65"/>
                  <a:gd name="T10" fmla="*/ 14 w 53"/>
                  <a:gd name="T11" fmla="*/ 45 h 65"/>
                  <a:gd name="T12" fmla="*/ 43 w 53"/>
                  <a:gd name="T13" fmla="*/ 29 h 65"/>
                  <a:gd name="T14" fmla="*/ 43 w 53"/>
                  <a:gd name="T15" fmla="*/ 29 h 65"/>
                  <a:gd name="T16" fmla="*/ 37 w 53"/>
                  <a:gd name="T17" fmla="*/ 1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5">
                    <a:moveTo>
                      <a:pt x="37" y="18"/>
                    </a:moveTo>
                    <a:lnTo>
                      <a:pt x="37" y="18"/>
                    </a:lnTo>
                    <a:cubicBezTo>
                      <a:pt x="27" y="0"/>
                      <a:pt x="0" y="16"/>
                      <a:pt x="9" y="35"/>
                    </a:cubicBezTo>
                    <a:lnTo>
                      <a:pt x="9" y="35"/>
                    </a:lnTo>
                    <a:cubicBezTo>
                      <a:pt x="11" y="38"/>
                      <a:pt x="13" y="42"/>
                      <a:pt x="14" y="45"/>
                    </a:cubicBezTo>
                    <a:lnTo>
                      <a:pt x="14" y="45"/>
                    </a:lnTo>
                    <a:cubicBezTo>
                      <a:pt x="24" y="64"/>
                      <a:pt x="52" y="48"/>
                      <a:pt x="43" y="29"/>
                    </a:cubicBezTo>
                    <a:lnTo>
                      <a:pt x="43" y="29"/>
                    </a:lnTo>
                    <a:cubicBezTo>
                      <a:pt x="41" y="25"/>
                      <a:pt x="39" y="22"/>
                      <a:pt x="37"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4" name="Freeform 90">
                <a:extLst>
                  <a:ext uri="{FF2B5EF4-FFF2-40B4-BE49-F238E27FC236}">
                    <a16:creationId xmlns:a16="http://schemas.microsoft.com/office/drawing/2014/main" id="{6F7851BE-A9C4-D948-8FF4-848694CB9548}"/>
                  </a:ext>
                </a:extLst>
              </p:cNvPr>
              <p:cNvSpPr>
                <a:spLocks noChangeArrowheads="1"/>
              </p:cNvSpPr>
              <p:nvPr/>
            </p:nvSpPr>
            <p:spPr bwMode="auto">
              <a:xfrm>
                <a:off x="4161558" y="3942415"/>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5" name="Freeform 91">
                <a:extLst>
                  <a:ext uri="{FF2B5EF4-FFF2-40B4-BE49-F238E27FC236}">
                    <a16:creationId xmlns:a16="http://schemas.microsoft.com/office/drawing/2014/main" id="{48457072-9EA9-884A-97F0-45D27EE2E847}"/>
                  </a:ext>
                </a:extLst>
              </p:cNvPr>
              <p:cNvSpPr>
                <a:spLocks noChangeArrowheads="1"/>
              </p:cNvSpPr>
              <p:nvPr/>
            </p:nvSpPr>
            <p:spPr bwMode="auto">
              <a:xfrm>
                <a:off x="4164798" y="3985619"/>
                <a:ext cx="11882" cy="7561"/>
              </a:xfrm>
              <a:custGeom>
                <a:avLst/>
                <a:gdLst>
                  <a:gd name="T0" fmla="*/ 27 w 48"/>
                  <a:gd name="T1" fmla="*/ 0 h 33"/>
                  <a:gd name="T2" fmla="*/ 21 w 48"/>
                  <a:gd name="T3" fmla="*/ 0 h 33"/>
                  <a:gd name="T4" fmla="*/ 21 w 48"/>
                  <a:gd name="T5" fmla="*/ 0 h 33"/>
                  <a:gd name="T6" fmla="*/ 21 w 48"/>
                  <a:gd name="T7" fmla="*/ 32 h 33"/>
                  <a:gd name="T8" fmla="*/ 27 w 48"/>
                  <a:gd name="T9" fmla="*/ 32 h 33"/>
                  <a:gd name="T10" fmla="*/ 27 w 48"/>
                  <a:gd name="T11" fmla="*/ 32 h 33"/>
                  <a:gd name="T12" fmla="*/ 27 w 48"/>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8" h="33">
                    <a:moveTo>
                      <a:pt x="27" y="0"/>
                    </a:moveTo>
                    <a:lnTo>
                      <a:pt x="21" y="0"/>
                    </a:lnTo>
                    <a:lnTo>
                      <a:pt x="21" y="0"/>
                    </a:lnTo>
                    <a:cubicBezTo>
                      <a:pt x="0" y="0"/>
                      <a:pt x="0" y="32"/>
                      <a:pt x="21" y="32"/>
                    </a:cubicBezTo>
                    <a:lnTo>
                      <a:pt x="27" y="32"/>
                    </a:lnTo>
                    <a:lnTo>
                      <a:pt x="27" y="32"/>
                    </a:lnTo>
                    <a:cubicBezTo>
                      <a:pt x="47" y="32"/>
                      <a:pt x="47" y="0"/>
                      <a:pt x="2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6" name="Freeform 92">
                <a:extLst>
                  <a:ext uri="{FF2B5EF4-FFF2-40B4-BE49-F238E27FC236}">
                    <a16:creationId xmlns:a16="http://schemas.microsoft.com/office/drawing/2014/main" id="{490F304F-AB14-184B-A331-084EF968D7A5}"/>
                  </a:ext>
                </a:extLst>
              </p:cNvPr>
              <p:cNvSpPr>
                <a:spLocks noChangeArrowheads="1"/>
              </p:cNvSpPr>
              <p:nvPr/>
            </p:nvSpPr>
            <p:spPr bwMode="auto">
              <a:xfrm>
                <a:off x="4198281" y="3959696"/>
                <a:ext cx="8641" cy="11882"/>
              </a:xfrm>
              <a:custGeom>
                <a:avLst/>
                <a:gdLst>
                  <a:gd name="T0" fmla="*/ 0 w 34"/>
                  <a:gd name="T1" fmla="*/ 20 h 48"/>
                  <a:gd name="T2" fmla="*/ 0 w 34"/>
                  <a:gd name="T3" fmla="*/ 26 h 48"/>
                  <a:gd name="T4" fmla="*/ 0 w 34"/>
                  <a:gd name="T5" fmla="*/ 26 h 48"/>
                  <a:gd name="T6" fmla="*/ 33 w 34"/>
                  <a:gd name="T7" fmla="*/ 26 h 48"/>
                  <a:gd name="T8" fmla="*/ 33 w 34"/>
                  <a:gd name="T9" fmla="*/ 20 h 48"/>
                  <a:gd name="T10" fmla="*/ 33 w 34"/>
                  <a:gd name="T11" fmla="*/ 20 h 48"/>
                  <a:gd name="T12" fmla="*/ 0 w 34"/>
                  <a:gd name="T13" fmla="*/ 20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0"/>
                    </a:moveTo>
                    <a:lnTo>
                      <a:pt x="0" y="26"/>
                    </a:lnTo>
                    <a:lnTo>
                      <a:pt x="0" y="26"/>
                    </a:lnTo>
                    <a:cubicBezTo>
                      <a:pt x="0" y="47"/>
                      <a:pt x="33" y="47"/>
                      <a:pt x="33" y="26"/>
                    </a:cubicBezTo>
                    <a:lnTo>
                      <a:pt x="33" y="20"/>
                    </a:lnTo>
                    <a:lnTo>
                      <a:pt x="33" y="20"/>
                    </a:lnTo>
                    <a:cubicBezTo>
                      <a:pt x="33" y="0"/>
                      <a:pt x="0" y="0"/>
                      <a:pt x="0"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7" name="Freeform 95">
                <a:extLst>
                  <a:ext uri="{FF2B5EF4-FFF2-40B4-BE49-F238E27FC236}">
                    <a16:creationId xmlns:a16="http://schemas.microsoft.com/office/drawing/2014/main" id="{33ACFDF7-80D8-994A-914F-91E1B4D0B214}"/>
                  </a:ext>
                </a:extLst>
              </p:cNvPr>
              <p:cNvSpPr>
                <a:spLocks noChangeArrowheads="1"/>
              </p:cNvSpPr>
              <p:nvPr/>
            </p:nvSpPr>
            <p:spPr bwMode="auto">
              <a:xfrm>
                <a:off x="4188560" y="4137915"/>
                <a:ext cx="10801" cy="8641"/>
              </a:xfrm>
              <a:custGeom>
                <a:avLst/>
                <a:gdLst>
                  <a:gd name="T0" fmla="*/ 21 w 43"/>
                  <a:gd name="T1" fmla="*/ 0 h 34"/>
                  <a:gd name="T2" fmla="*/ 21 w 43"/>
                  <a:gd name="T3" fmla="*/ 0 h 34"/>
                  <a:gd name="T4" fmla="*/ 21 w 43"/>
                  <a:gd name="T5" fmla="*/ 33 h 34"/>
                  <a:gd name="T6" fmla="*/ 21 w 43"/>
                  <a:gd name="T7" fmla="*/ 33 h 34"/>
                  <a:gd name="T8" fmla="*/ 21 w 43"/>
                  <a:gd name="T9" fmla="*/ 0 h 34"/>
                </a:gdLst>
                <a:ahLst/>
                <a:cxnLst>
                  <a:cxn ang="0">
                    <a:pos x="T0" y="T1"/>
                  </a:cxn>
                  <a:cxn ang="0">
                    <a:pos x="T2" y="T3"/>
                  </a:cxn>
                  <a:cxn ang="0">
                    <a:pos x="T4" y="T5"/>
                  </a:cxn>
                  <a:cxn ang="0">
                    <a:pos x="T6" y="T7"/>
                  </a:cxn>
                  <a:cxn ang="0">
                    <a:pos x="T8" y="T9"/>
                  </a:cxn>
                </a:cxnLst>
                <a:rect l="0" t="0" r="r" b="b"/>
                <a:pathLst>
                  <a:path w="43" h="34">
                    <a:moveTo>
                      <a:pt x="21" y="0"/>
                    </a:moveTo>
                    <a:lnTo>
                      <a:pt x="21" y="0"/>
                    </a:lnTo>
                    <a:cubicBezTo>
                      <a:pt x="0" y="0"/>
                      <a:pt x="0" y="33"/>
                      <a:pt x="21" y="33"/>
                    </a:cubicBezTo>
                    <a:lnTo>
                      <a:pt x="21" y="33"/>
                    </a:lnTo>
                    <a:cubicBezTo>
                      <a:pt x="42" y="33"/>
                      <a:pt x="42" y="0"/>
                      <a:pt x="2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8" name="Freeform 96">
                <a:extLst>
                  <a:ext uri="{FF2B5EF4-FFF2-40B4-BE49-F238E27FC236}">
                    <a16:creationId xmlns:a16="http://schemas.microsoft.com/office/drawing/2014/main" id="{77C1329A-BD2B-8D49-9FB5-1403D4317342}"/>
                  </a:ext>
                </a:extLst>
              </p:cNvPr>
              <p:cNvSpPr>
                <a:spLocks noChangeArrowheads="1"/>
              </p:cNvSpPr>
              <p:nvPr/>
            </p:nvSpPr>
            <p:spPr bwMode="auto">
              <a:xfrm>
                <a:off x="3850485" y="3987779"/>
                <a:ext cx="14041" cy="14042"/>
              </a:xfrm>
              <a:custGeom>
                <a:avLst/>
                <a:gdLst>
                  <a:gd name="T0" fmla="*/ 20 w 58"/>
                  <a:gd name="T1" fmla="*/ 42 h 57"/>
                  <a:gd name="T2" fmla="*/ 20 w 58"/>
                  <a:gd name="T3" fmla="*/ 42 h 57"/>
                  <a:gd name="T4" fmla="*/ 42 w 58"/>
                  <a:gd name="T5" fmla="*/ 19 h 57"/>
                  <a:gd name="T6" fmla="*/ 42 w 58"/>
                  <a:gd name="T7" fmla="*/ 19 h 57"/>
                  <a:gd name="T8" fmla="*/ 38 w 58"/>
                  <a:gd name="T9" fmla="*/ 15 h 57"/>
                  <a:gd name="T10" fmla="*/ 38 w 58"/>
                  <a:gd name="T11" fmla="*/ 15 h 57"/>
                  <a:gd name="T12" fmla="*/ 16 w 58"/>
                  <a:gd name="T13" fmla="*/ 38 h 57"/>
                  <a:gd name="T14" fmla="*/ 16 w 58"/>
                  <a:gd name="T15" fmla="*/ 38 h 57"/>
                  <a:gd name="T16" fmla="*/ 20 w 58"/>
                  <a:gd name="T17" fmla="*/ 4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20" y="42"/>
                    </a:moveTo>
                    <a:lnTo>
                      <a:pt x="20" y="42"/>
                    </a:lnTo>
                    <a:cubicBezTo>
                      <a:pt x="34" y="56"/>
                      <a:pt x="57" y="34"/>
                      <a:pt x="42" y="19"/>
                    </a:cubicBezTo>
                    <a:lnTo>
                      <a:pt x="42" y="19"/>
                    </a:lnTo>
                    <a:cubicBezTo>
                      <a:pt x="41" y="17"/>
                      <a:pt x="40" y="16"/>
                      <a:pt x="38" y="15"/>
                    </a:cubicBezTo>
                    <a:lnTo>
                      <a:pt x="38" y="15"/>
                    </a:lnTo>
                    <a:cubicBezTo>
                      <a:pt x="24" y="0"/>
                      <a:pt x="0" y="23"/>
                      <a:pt x="16" y="38"/>
                    </a:cubicBezTo>
                    <a:lnTo>
                      <a:pt x="16" y="38"/>
                    </a:lnTo>
                    <a:cubicBezTo>
                      <a:pt x="17" y="39"/>
                      <a:pt x="18" y="40"/>
                      <a:pt x="20"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9" name="Freeform 97">
                <a:extLst>
                  <a:ext uri="{FF2B5EF4-FFF2-40B4-BE49-F238E27FC236}">
                    <a16:creationId xmlns:a16="http://schemas.microsoft.com/office/drawing/2014/main" id="{D8BE6B58-FC65-0B4D-9289-58C70A42A859}"/>
                  </a:ext>
                </a:extLst>
              </p:cNvPr>
              <p:cNvSpPr>
                <a:spLocks noChangeArrowheads="1"/>
              </p:cNvSpPr>
              <p:nvPr/>
            </p:nvSpPr>
            <p:spPr bwMode="auto">
              <a:xfrm>
                <a:off x="3834283" y="3992100"/>
                <a:ext cx="14042" cy="9721"/>
              </a:xfrm>
              <a:custGeom>
                <a:avLst/>
                <a:gdLst>
                  <a:gd name="T0" fmla="*/ 25 w 59"/>
                  <a:gd name="T1" fmla="*/ 5 h 40"/>
                  <a:gd name="T2" fmla="*/ 26 w 59"/>
                  <a:gd name="T3" fmla="*/ 5 h 40"/>
                  <a:gd name="T4" fmla="*/ 26 w 59"/>
                  <a:gd name="T5" fmla="*/ 5 h 40"/>
                  <a:gd name="T6" fmla="*/ 21 w 59"/>
                  <a:gd name="T7" fmla="*/ 7 h 40"/>
                  <a:gd name="T8" fmla="*/ 21 w 59"/>
                  <a:gd name="T9" fmla="*/ 7 h 40"/>
                  <a:gd name="T10" fmla="*/ 25 w 59"/>
                  <a:gd name="T11" fmla="*/ 5 h 40"/>
                  <a:gd name="T12" fmla="*/ 34 w 59"/>
                  <a:gd name="T13" fmla="*/ 5 h 40"/>
                  <a:gd name="T14" fmla="*/ 34 w 59"/>
                  <a:gd name="T15" fmla="*/ 5 h 40"/>
                  <a:gd name="T16" fmla="*/ 37 w 59"/>
                  <a:gd name="T17" fmla="*/ 7 h 40"/>
                  <a:gd name="T18" fmla="*/ 37 w 59"/>
                  <a:gd name="T19" fmla="*/ 7 h 40"/>
                  <a:gd name="T20" fmla="*/ 33 w 59"/>
                  <a:gd name="T21" fmla="*/ 5 h 40"/>
                  <a:gd name="T22" fmla="*/ 34 w 59"/>
                  <a:gd name="T23" fmla="*/ 5 h 40"/>
                  <a:gd name="T24" fmla="*/ 45 w 59"/>
                  <a:gd name="T25" fmla="*/ 31 h 40"/>
                  <a:gd name="T26" fmla="*/ 45 w 59"/>
                  <a:gd name="T27" fmla="*/ 31 h 40"/>
                  <a:gd name="T28" fmla="*/ 30 w 59"/>
                  <a:gd name="T29" fmla="*/ 4 h 40"/>
                  <a:gd name="T30" fmla="*/ 30 w 59"/>
                  <a:gd name="T31" fmla="*/ 4 h 40"/>
                  <a:gd name="T32" fmla="*/ 14 w 59"/>
                  <a:gd name="T33" fmla="*/ 30 h 40"/>
                  <a:gd name="T34" fmla="*/ 14 w 59"/>
                  <a:gd name="T35" fmla="*/ 30 h 40"/>
                  <a:gd name="T36" fmla="*/ 45 w 59"/>
                  <a:gd name="T37"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40">
                    <a:moveTo>
                      <a:pt x="25" y="5"/>
                    </a:moveTo>
                    <a:lnTo>
                      <a:pt x="26" y="5"/>
                    </a:lnTo>
                    <a:lnTo>
                      <a:pt x="26" y="5"/>
                    </a:lnTo>
                    <a:cubicBezTo>
                      <a:pt x="24" y="6"/>
                      <a:pt x="23" y="6"/>
                      <a:pt x="21" y="7"/>
                    </a:cubicBezTo>
                    <a:lnTo>
                      <a:pt x="21" y="7"/>
                    </a:lnTo>
                    <a:cubicBezTo>
                      <a:pt x="23" y="7"/>
                      <a:pt x="24" y="6"/>
                      <a:pt x="25" y="5"/>
                    </a:cubicBezTo>
                    <a:close/>
                    <a:moveTo>
                      <a:pt x="34" y="5"/>
                    </a:moveTo>
                    <a:lnTo>
                      <a:pt x="34" y="5"/>
                    </a:lnTo>
                    <a:cubicBezTo>
                      <a:pt x="35" y="6"/>
                      <a:pt x="36" y="7"/>
                      <a:pt x="37" y="7"/>
                    </a:cubicBezTo>
                    <a:lnTo>
                      <a:pt x="37" y="7"/>
                    </a:lnTo>
                    <a:cubicBezTo>
                      <a:pt x="36" y="6"/>
                      <a:pt x="34" y="6"/>
                      <a:pt x="33" y="5"/>
                    </a:cubicBezTo>
                    <a:lnTo>
                      <a:pt x="34" y="5"/>
                    </a:lnTo>
                    <a:close/>
                    <a:moveTo>
                      <a:pt x="45" y="31"/>
                    </a:moveTo>
                    <a:lnTo>
                      <a:pt x="45" y="31"/>
                    </a:lnTo>
                    <a:cubicBezTo>
                      <a:pt x="58" y="19"/>
                      <a:pt x="44" y="2"/>
                      <a:pt x="30" y="4"/>
                    </a:cubicBezTo>
                    <a:lnTo>
                      <a:pt x="30" y="4"/>
                    </a:lnTo>
                    <a:cubicBezTo>
                      <a:pt x="15" y="0"/>
                      <a:pt x="0" y="19"/>
                      <a:pt x="14" y="30"/>
                    </a:cubicBezTo>
                    <a:lnTo>
                      <a:pt x="14" y="30"/>
                    </a:lnTo>
                    <a:cubicBezTo>
                      <a:pt x="24" y="39"/>
                      <a:pt x="35" y="39"/>
                      <a:pt x="45" y="3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0" name="Freeform 98">
                <a:extLst>
                  <a:ext uri="{FF2B5EF4-FFF2-40B4-BE49-F238E27FC236}">
                    <a16:creationId xmlns:a16="http://schemas.microsoft.com/office/drawing/2014/main" id="{149FBDAD-012C-5B43-938A-CA0B6C488449}"/>
                  </a:ext>
                </a:extLst>
              </p:cNvPr>
              <p:cNvSpPr>
                <a:spLocks noChangeArrowheads="1"/>
              </p:cNvSpPr>
              <p:nvPr/>
            </p:nvSpPr>
            <p:spPr bwMode="auto">
              <a:xfrm>
                <a:off x="3819161" y="3999661"/>
                <a:ext cx="14042" cy="14041"/>
              </a:xfrm>
              <a:custGeom>
                <a:avLst/>
                <a:gdLst>
                  <a:gd name="T0" fmla="*/ 14 w 56"/>
                  <a:gd name="T1" fmla="*/ 38 h 59"/>
                  <a:gd name="T2" fmla="*/ 14 w 56"/>
                  <a:gd name="T3" fmla="*/ 38 h 59"/>
                  <a:gd name="T4" fmla="*/ 18 w 56"/>
                  <a:gd name="T5" fmla="*/ 43 h 59"/>
                  <a:gd name="T6" fmla="*/ 18 w 56"/>
                  <a:gd name="T7" fmla="*/ 43 h 59"/>
                  <a:gd name="T8" fmla="*/ 41 w 56"/>
                  <a:gd name="T9" fmla="*/ 20 h 59"/>
                  <a:gd name="T10" fmla="*/ 41 w 56"/>
                  <a:gd name="T11" fmla="*/ 20 h 59"/>
                  <a:gd name="T12" fmla="*/ 37 w 56"/>
                  <a:gd name="T13" fmla="*/ 15 h 59"/>
                  <a:gd name="T14" fmla="*/ 37 w 56"/>
                  <a:gd name="T15" fmla="*/ 15 h 59"/>
                  <a:gd name="T16" fmla="*/ 14 w 56"/>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9">
                    <a:moveTo>
                      <a:pt x="14" y="38"/>
                    </a:moveTo>
                    <a:lnTo>
                      <a:pt x="14" y="38"/>
                    </a:lnTo>
                    <a:cubicBezTo>
                      <a:pt x="15" y="40"/>
                      <a:pt x="17" y="41"/>
                      <a:pt x="18" y="43"/>
                    </a:cubicBezTo>
                    <a:lnTo>
                      <a:pt x="18" y="43"/>
                    </a:lnTo>
                    <a:cubicBezTo>
                      <a:pt x="32" y="58"/>
                      <a:pt x="55" y="35"/>
                      <a:pt x="41" y="20"/>
                    </a:cubicBezTo>
                    <a:lnTo>
                      <a:pt x="41" y="20"/>
                    </a:lnTo>
                    <a:cubicBezTo>
                      <a:pt x="39" y="18"/>
                      <a:pt x="38" y="17"/>
                      <a:pt x="37" y="15"/>
                    </a:cubicBezTo>
                    <a:lnTo>
                      <a:pt x="37" y="15"/>
                    </a:lnTo>
                    <a:cubicBezTo>
                      <a:pt x="23" y="0"/>
                      <a:pt x="0" y="23"/>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1" name="Freeform 99">
                <a:extLst>
                  <a:ext uri="{FF2B5EF4-FFF2-40B4-BE49-F238E27FC236}">
                    <a16:creationId xmlns:a16="http://schemas.microsoft.com/office/drawing/2014/main" id="{65BB81BB-A8C3-5146-BDBC-D7C8D2F10BD9}"/>
                  </a:ext>
                </a:extLst>
              </p:cNvPr>
              <p:cNvSpPr>
                <a:spLocks noChangeArrowheads="1"/>
              </p:cNvSpPr>
              <p:nvPr/>
            </p:nvSpPr>
            <p:spPr bwMode="auto">
              <a:xfrm>
                <a:off x="3874247" y="3989939"/>
                <a:ext cx="8641" cy="8641"/>
              </a:xfrm>
              <a:custGeom>
                <a:avLst/>
                <a:gdLst>
                  <a:gd name="T0" fmla="*/ 15 w 35"/>
                  <a:gd name="T1" fmla="*/ 36 h 37"/>
                  <a:gd name="T2" fmla="*/ 15 w 35"/>
                  <a:gd name="T3" fmla="*/ 36 h 37"/>
                  <a:gd name="T4" fmla="*/ 16 w 35"/>
                  <a:gd name="T5" fmla="*/ 36 h 37"/>
                  <a:gd name="T6" fmla="*/ 16 w 35"/>
                  <a:gd name="T7" fmla="*/ 36 h 37"/>
                  <a:gd name="T8" fmla="*/ 30 w 35"/>
                  <a:gd name="T9" fmla="*/ 28 h 37"/>
                  <a:gd name="T10" fmla="*/ 30 w 35"/>
                  <a:gd name="T11" fmla="*/ 28 h 37"/>
                  <a:gd name="T12" fmla="*/ 30 w 35"/>
                  <a:gd name="T13" fmla="*/ 8 h 37"/>
                  <a:gd name="T14" fmla="*/ 30 w 35"/>
                  <a:gd name="T15" fmla="*/ 8 h 37"/>
                  <a:gd name="T16" fmla="*/ 16 w 35"/>
                  <a:gd name="T17" fmla="*/ 1 h 37"/>
                  <a:gd name="T18" fmla="*/ 16 w 35"/>
                  <a:gd name="T19" fmla="*/ 1 h 37"/>
                  <a:gd name="T20" fmla="*/ 15 w 35"/>
                  <a:gd name="T21" fmla="*/ 1 h 37"/>
                  <a:gd name="T22" fmla="*/ 15 w 35"/>
                  <a:gd name="T23" fmla="*/ 1 h 37"/>
                  <a:gd name="T24" fmla="*/ 0 w 35"/>
                  <a:gd name="T25" fmla="*/ 18 h 37"/>
                  <a:gd name="T26" fmla="*/ 0 w 35"/>
                  <a:gd name="T27" fmla="*/ 18 h 37"/>
                  <a:gd name="T28" fmla="*/ 15 w 35"/>
                  <a:gd name="T2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7">
                    <a:moveTo>
                      <a:pt x="15" y="36"/>
                    </a:moveTo>
                    <a:lnTo>
                      <a:pt x="15" y="36"/>
                    </a:lnTo>
                    <a:cubicBezTo>
                      <a:pt x="15" y="36"/>
                      <a:pt x="15" y="36"/>
                      <a:pt x="16" y="36"/>
                    </a:cubicBezTo>
                    <a:lnTo>
                      <a:pt x="16" y="36"/>
                    </a:lnTo>
                    <a:cubicBezTo>
                      <a:pt x="21" y="36"/>
                      <a:pt x="27" y="32"/>
                      <a:pt x="30" y="28"/>
                    </a:cubicBezTo>
                    <a:lnTo>
                      <a:pt x="30" y="28"/>
                    </a:lnTo>
                    <a:cubicBezTo>
                      <a:pt x="34" y="22"/>
                      <a:pt x="34" y="15"/>
                      <a:pt x="30" y="8"/>
                    </a:cubicBezTo>
                    <a:lnTo>
                      <a:pt x="30" y="8"/>
                    </a:lnTo>
                    <a:cubicBezTo>
                      <a:pt x="28" y="4"/>
                      <a:pt x="21" y="0"/>
                      <a:pt x="16" y="1"/>
                    </a:cubicBezTo>
                    <a:lnTo>
                      <a:pt x="16" y="1"/>
                    </a:lnTo>
                    <a:cubicBezTo>
                      <a:pt x="15" y="1"/>
                      <a:pt x="15" y="1"/>
                      <a:pt x="15" y="1"/>
                    </a:cubicBezTo>
                    <a:lnTo>
                      <a:pt x="15" y="1"/>
                    </a:lnTo>
                    <a:cubicBezTo>
                      <a:pt x="4" y="1"/>
                      <a:pt x="0" y="10"/>
                      <a:pt x="0" y="18"/>
                    </a:cubicBezTo>
                    <a:lnTo>
                      <a:pt x="0" y="18"/>
                    </a:lnTo>
                    <a:cubicBezTo>
                      <a:pt x="0" y="26"/>
                      <a:pt x="4" y="35"/>
                      <a:pt x="15"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2" name="Freeform 100">
                <a:extLst>
                  <a:ext uri="{FF2B5EF4-FFF2-40B4-BE49-F238E27FC236}">
                    <a16:creationId xmlns:a16="http://schemas.microsoft.com/office/drawing/2014/main" id="{1CF293F4-51F8-AF4E-BAB2-331A5C443ABE}"/>
                  </a:ext>
                </a:extLst>
              </p:cNvPr>
              <p:cNvSpPr>
                <a:spLocks noChangeArrowheads="1"/>
              </p:cNvSpPr>
              <p:nvPr/>
            </p:nvSpPr>
            <p:spPr bwMode="auto">
              <a:xfrm>
                <a:off x="4074068" y="4097951"/>
                <a:ext cx="8641" cy="10801"/>
              </a:xfrm>
              <a:custGeom>
                <a:avLst/>
                <a:gdLst>
                  <a:gd name="T0" fmla="*/ 0 w 34"/>
                  <a:gd name="T1" fmla="*/ 21 h 45"/>
                  <a:gd name="T2" fmla="*/ 0 w 34"/>
                  <a:gd name="T3" fmla="*/ 23 h 45"/>
                  <a:gd name="T4" fmla="*/ 0 w 34"/>
                  <a:gd name="T5" fmla="*/ 23 h 45"/>
                  <a:gd name="T6" fmla="*/ 33 w 34"/>
                  <a:gd name="T7" fmla="*/ 23 h 45"/>
                  <a:gd name="T8" fmla="*/ 33 w 34"/>
                  <a:gd name="T9" fmla="*/ 21 h 45"/>
                  <a:gd name="T10" fmla="*/ 33 w 34"/>
                  <a:gd name="T11" fmla="*/ 21 h 45"/>
                  <a:gd name="T12" fmla="*/ 0 w 34"/>
                  <a:gd name="T13" fmla="*/ 21 h 45"/>
                </a:gdLst>
                <a:ahLst/>
                <a:cxnLst>
                  <a:cxn ang="0">
                    <a:pos x="T0" y="T1"/>
                  </a:cxn>
                  <a:cxn ang="0">
                    <a:pos x="T2" y="T3"/>
                  </a:cxn>
                  <a:cxn ang="0">
                    <a:pos x="T4" y="T5"/>
                  </a:cxn>
                  <a:cxn ang="0">
                    <a:pos x="T6" y="T7"/>
                  </a:cxn>
                  <a:cxn ang="0">
                    <a:pos x="T8" y="T9"/>
                  </a:cxn>
                  <a:cxn ang="0">
                    <a:pos x="T10" y="T11"/>
                  </a:cxn>
                  <a:cxn ang="0">
                    <a:pos x="T12" y="T13"/>
                  </a:cxn>
                </a:cxnLst>
                <a:rect l="0" t="0" r="r" b="b"/>
                <a:pathLst>
                  <a:path w="34" h="45">
                    <a:moveTo>
                      <a:pt x="0" y="21"/>
                    </a:moveTo>
                    <a:lnTo>
                      <a:pt x="0" y="23"/>
                    </a:lnTo>
                    <a:lnTo>
                      <a:pt x="0" y="23"/>
                    </a:lnTo>
                    <a:cubicBezTo>
                      <a:pt x="0" y="44"/>
                      <a:pt x="33" y="44"/>
                      <a:pt x="33" y="23"/>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3" name="Freeform 101">
                <a:extLst>
                  <a:ext uri="{FF2B5EF4-FFF2-40B4-BE49-F238E27FC236}">
                    <a16:creationId xmlns:a16="http://schemas.microsoft.com/office/drawing/2014/main" id="{3257B078-76B2-DC43-BAAD-0BDB91FA4C87}"/>
                  </a:ext>
                </a:extLst>
              </p:cNvPr>
              <p:cNvSpPr>
                <a:spLocks noChangeArrowheads="1"/>
              </p:cNvSpPr>
              <p:nvPr/>
            </p:nvSpPr>
            <p:spPr bwMode="auto">
              <a:xfrm>
                <a:off x="4056787" y="4086070"/>
                <a:ext cx="10801" cy="8641"/>
              </a:xfrm>
              <a:custGeom>
                <a:avLst/>
                <a:gdLst>
                  <a:gd name="T0" fmla="*/ 20 w 42"/>
                  <a:gd name="T1" fmla="*/ 33 h 34"/>
                  <a:gd name="T2" fmla="*/ 20 w 42"/>
                  <a:gd name="T3" fmla="*/ 33 h 34"/>
                  <a:gd name="T4" fmla="*/ 20 w 42"/>
                  <a:gd name="T5" fmla="*/ 0 h 34"/>
                  <a:gd name="T6" fmla="*/ 20 w 42"/>
                  <a:gd name="T7" fmla="*/ 0 h 34"/>
                  <a:gd name="T8" fmla="*/ 20 w 42"/>
                  <a:gd name="T9" fmla="*/ 33 h 34"/>
                </a:gdLst>
                <a:ahLst/>
                <a:cxnLst>
                  <a:cxn ang="0">
                    <a:pos x="T0" y="T1"/>
                  </a:cxn>
                  <a:cxn ang="0">
                    <a:pos x="T2" y="T3"/>
                  </a:cxn>
                  <a:cxn ang="0">
                    <a:pos x="T4" y="T5"/>
                  </a:cxn>
                  <a:cxn ang="0">
                    <a:pos x="T6" y="T7"/>
                  </a:cxn>
                  <a:cxn ang="0">
                    <a:pos x="T8" y="T9"/>
                  </a:cxn>
                </a:cxnLst>
                <a:rect l="0" t="0" r="r" b="b"/>
                <a:pathLst>
                  <a:path w="42" h="34">
                    <a:moveTo>
                      <a:pt x="20" y="33"/>
                    </a:moveTo>
                    <a:lnTo>
                      <a:pt x="20" y="33"/>
                    </a:lnTo>
                    <a:cubicBezTo>
                      <a:pt x="41" y="33"/>
                      <a:pt x="41" y="0"/>
                      <a:pt x="20" y="0"/>
                    </a:cubicBezTo>
                    <a:lnTo>
                      <a:pt x="20" y="0"/>
                    </a:lnTo>
                    <a:cubicBezTo>
                      <a:pt x="0" y="0"/>
                      <a:pt x="0" y="33"/>
                      <a:pt x="20"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4" name="Freeform 102">
                <a:extLst>
                  <a:ext uri="{FF2B5EF4-FFF2-40B4-BE49-F238E27FC236}">
                    <a16:creationId xmlns:a16="http://schemas.microsoft.com/office/drawing/2014/main" id="{97F7D8B8-33AE-7442-ACF2-4CF44D13984C}"/>
                  </a:ext>
                </a:extLst>
              </p:cNvPr>
              <p:cNvSpPr>
                <a:spLocks noChangeArrowheads="1"/>
              </p:cNvSpPr>
              <p:nvPr/>
            </p:nvSpPr>
            <p:spPr bwMode="auto">
              <a:xfrm>
                <a:off x="4076228" y="4059067"/>
                <a:ext cx="8641" cy="11882"/>
              </a:xfrm>
              <a:custGeom>
                <a:avLst/>
                <a:gdLst>
                  <a:gd name="T0" fmla="*/ 0 w 34"/>
                  <a:gd name="T1" fmla="*/ 21 h 48"/>
                  <a:gd name="T2" fmla="*/ 0 w 34"/>
                  <a:gd name="T3" fmla="*/ 26 h 48"/>
                  <a:gd name="T4" fmla="*/ 0 w 34"/>
                  <a:gd name="T5" fmla="*/ 26 h 48"/>
                  <a:gd name="T6" fmla="*/ 33 w 34"/>
                  <a:gd name="T7" fmla="*/ 26 h 48"/>
                  <a:gd name="T8" fmla="*/ 33 w 34"/>
                  <a:gd name="T9" fmla="*/ 21 h 48"/>
                  <a:gd name="T10" fmla="*/ 33 w 34"/>
                  <a:gd name="T11" fmla="*/ 21 h 48"/>
                  <a:gd name="T12" fmla="*/ 0 w 34"/>
                  <a:gd name="T13" fmla="*/ 21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1"/>
                    </a:moveTo>
                    <a:lnTo>
                      <a:pt x="0" y="26"/>
                    </a:lnTo>
                    <a:lnTo>
                      <a:pt x="0" y="26"/>
                    </a:lnTo>
                    <a:cubicBezTo>
                      <a:pt x="0" y="47"/>
                      <a:pt x="33" y="47"/>
                      <a:pt x="33" y="26"/>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5" name="Freeform 103">
                <a:extLst>
                  <a:ext uri="{FF2B5EF4-FFF2-40B4-BE49-F238E27FC236}">
                    <a16:creationId xmlns:a16="http://schemas.microsoft.com/office/drawing/2014/main" id="{5EC4F686-276D-9644-AC17-9AB4804A4FEB}"/>
                  </a:ext>
                </a:extLst>
              </p:cNvPr>
              <p:cNvSpPr>
                <a:spLocks noChangeArrowheads="1"/>
              </p:cNvSpPr>
              <p:nvPr/>
            </p:nvSpPr>
            <p:spPr bwMode="auto">
              <a:xfrm>
                <a:off x="4043825" y="4065547"/>
                <a:ext cx="14042" cy="14042"/>
              </a:xfrm>
              <a:custGeom>
                <a:avLst/>
                <a:gdLst>
                  <a:gd name="T0" fmla="*/ 18 w 57"/>
                  <a:gd name="T1" fmla="*/ 14 h 56"/>
                  <a:gd name="T2" fmla="*/ 18 w 57"/>
                  <a:gd name="T3" fmla="*/ 14 h 56"/>
                  <a:gd name="T4" fmla="*/ 16 w 57"/>
                  <a:gd name="T5" fmla="*/ 17 h 56"/>
                  <a:gd name="T6" fmla="*/ 16 w 57"/>
                  <a:gd name="T7" fmla="*/ 17 h 56"/>
                  <a:gd name="T8" fmla="*/ 38 w 57"/>
                  <a:gd name="T9" fmla="*/ 40 h 56"/>
                  <a:gd name="T10" fmla="*/ 38 w 57"/>
                  <a:gd name="T11" fmla="*/ 40 h 56"/>
                  <a:gd name="T12" fmla="*/ 41 w 57"/>
                  <a:gd name="T13" fmla="*/ 38 h 56"/>
                  <a:gd name="T14" fmla="*/ 41 w 57"/>
                  <a:gd name="T15" fmla="*/ 38 h 56"/>
                  <a:gd name="T16" fmla="*/ 18 w 57"/>
                  <a:gd name="T17"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8" y="14"/>
                    </a:moveTo>
                    <a:lnTo>
                      <a:pt x="18" y="14"/>
                    </a:lnTo>
                    <a:cubicBezTo>
                      <a:pt x="17" y="16"/>
                      <a:pt x="16" y="16"/>
                      <a:pt x="16" y="17"/>
                    </a:cubicBezTo>
                    <a:lnTo>
                      <a:pt x="16" y="17"/>
                    </a:lnTo>
                    <a:cubicBezTo>
                      <a:pt x="0" y="32"/>
                      <a:pt x="24" y="55"/>
                      <a:pt x="38" y="40"/>
                    </a:cubicBezTo>
                    <a:lnTo>
                      <a:pt x="38" y="40"/>
                    </a:lnTo>
                    <a:cubicBezTo>
                      <a:pt x="39" y="39"/>
                      <a:pt x="40" y="39"/>
                      <a:pt x="41" y="38"/>
                    </a:cubicBezTo>
                    <a:lnTo>
                      <a:pt x="41" y="38"/>
                    </a:lnTo>
                    <a:cubicBezTo>
                      <a:pt x="56" y="23"/>
                      <a:pt x="33" y="0"/>
                      <a:pt x="18"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6" name="Freeform 104">
                <a:extLst>
                  <a:ext uri="{FF2B5EF4-FFF2-40B4-BE49-F238E27FC236}">
                    <a16:creationId xmlns:a16="http://schemas.microsoft.com/office/drawing/2014/main" id="{1824B2B8-C328-7342-81D8-094206340647}"/>
                  </a:ext>
                </a:extLst>
              </p:cNvPr>
              <p:cNvSpPr>
                <a:spLocks noChangeArrowheads="1"/>
              </p:cNvSpPr>
              <p:nvPr/>
            </p:nvSpPr>
            <p:spPr bwMode="auto">
              <a:xfrm>
                <a:off x="4027624" y="4056906"/>
                <a:ext cx="10801" cy="8641"/>
              </a:xfrm>
              <a:custGeom>
                <a:avLst/>
                <a:gdLst>
                  <a:gd name="T0" fmla="*/ 22 w 44"/>
                  <a:gd name="T1" fmla="*/ 33 h 34"/>
                  <a:gd name="T2" fmla="*/ 22 w 44"/>
                  <a:gd name="T3" fmla="*/ 33 h 34"/>
                  <a:gd name="T4" fmla="*/ 22 w 44"/>
                  <a:gd name="T5" fmla="*/ 0 h 34"/>
                  <a:gd name="T6" fmla="*/ 22 w 44"/>
                  <a:gd name="T7" fmla="*/ 0 h 34"/>
                  <a:gd name="T8" fmla="*/ 22 w 44"/>
                  <a:gd name="T9" fmla="*/ 33 h 34"/>
                </a:gdLst>
                <a:ahLst/>
                <a:cxnLst>
                  <a:cxn ang="0">
                    <a:pos x="T0" y="T1"/>
                  </a:cxn>
                  <a:cxn ang="0">
                    <a:pos x="T2" y="T3"/>
                  </a:cxn>
                  <a:cxn ang="0">
                    <a:pos x="T4" y="T5"/>
                  </a:cxn>
                  <a:cxn ang="0">
                    <a:pos x="T6" y="T7"/>
                  </a:cxn>
                  <a:cxn ang="0">
                    <a:pos x="T8" y="T9"/>
                  </a:cxn>
                </a:cxnLst>
                <a:rect l="0" t="0" r="r" b="b"/>
                <a:pathLst>
                  <a:path w="44" h="34">
                    <a:moveTo>
                      <a:pt x="22" y="33"/>
                    </a:moveTo>
                    <a:lnTo>
                      <a:pt x="22" y="33"/>
                    </a:lnTo>
                    <a:cubicBezTo>
                      <a:pt x="43" y="33"/>
                      <a:pt x="43" y="0"/>
                      <a:pt x="22" y="0"/>
                    </a:cubicBez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25" name="Group 24">
              <a:extLst>
                <a:ext uri="{FF2B5EF4-FFF2-40B4-BE49-F238E27FC236}">
                  <a16:creationId xmlns:a16="http://schemas.microsoft.com/office/drawing/2014/main" id="{27292C79-E0DF-E447-9850-146C04E9D611}"/>
                </a:ext>
              </a:extLst>
            </p:cNvPr>
            <p:cNvGrpSpPr/>
            <p:nvPr/>
          </p:nvGrpSpPr>
          <p:grpSpPr>
            <a:xfrm rot="759599">
              <a:off x="7377888" y="3708836"/>
              <a:ext cx="1522897" cy="1670749"/>
              <a:chOff x="6422235" y="3131250"/>
              <a:chExt cx="778762" cy="854369"/>
            </a:xfrm>
            <a:solidFill>
              <a:schemeClr val="accent6"/>
            </a:solidFill>
          </p:grpSpPr>
          <p:sp>
            <p:nvSpPr>
              <p:cNvPr id="278" name="Freeform 105">
                <a:extLst>
                  <a:ext uri="{FF2B5EF4-FFF2-40B4-BE49-F238E27FC236}">
                    <a16:creationId xmlns:a16="http://schemas.microsoft.com/office/drawing/2014/main" id="{8C4D01EA-F8AE-394B-855D-91DA6BED22B6}"/>
                  </a:ext>
                </a:extLst>
              </p:cNvPr>
              <p:cNvSpPr>
                <a:spLocks noChangeArrowheads="1"/>
              </p:cNvSpPr>
              <p:nvPr/>
            </p:nvSpPr>
            <p:spPr bwMode="auto">
              <a:xfrm>
                <a:off x="6478401" y="3182015"/>
                <a:ext cx="661029" cy="803604"/>
              </a:xfrm>
              <a:custGeom>
                <a:avLst/>
                <a:gdLst>
                  <a:gd name="T0" fmla="*/ 2565 w 2699"/>
                  <a:gd name="T1" fmla="*/ 149 h 3281"/>
                  <a:gd name="T2" fmla="*/ 2322 w 2699"/>
                  <a:gd name="T3" fmla="*/ 468 h 3281"/>
                  <a:gd name="T4" fmla="*/ 2341 w 2699"/>
                  <a:gd name="T5" fmla="*/ 21 h 3281"/>
                  <a:gd name="T6" fmla="*/ 2297 w 2699"/>
                  <a:gd name="T7" fmla="*/ 362 h 3281"/>
                  <a:gd name="T8" fmla="*/ 2179 w 2699"/>
                  <a:gd name="T9" fmla="*/ 44 h 3281"/>
                  <a:gd name="T10" fmla="*/ 2258 w 2699"/>
                  <a:gd name="T11" fmla="*/ 491 h 3281"/>
                  <a:gd name="T12" fmla="*/ 2250 w 2699"/>
                  <a:gd name="T13" fmla="*/ 525 h 3281"/>
                  <a:gd name="T14" fmla="*/ 1945 w 2699"/>
                  <a:gd name="T15" fmla="*/ 1245 h 3281"/>
                  <a:gd name="T16" fmla="*/ 1719 w 2699"/>
                  <a:gd name="T17" fmla="*/ 881 h 3281"/>
                  <a:gd name="T18" fmla="*/ 2055 w 2699"/>
                  <a:gd name="T19" fmla="*/ 655 h 3281"/>
                  <a:gd name="T20" fmla="*/ 1814 w 2699"/>
                  <a:gd name="T21" fmla="*/ 786 h 3281"/>
                  <a:gd name="T22" fmla="*/ 1913 w 2699"/>
                  <a:gd name="T23" fmla="*/ 567 h 3281"/>
                  <a:gd name="T24" fmla="*/ 1766 w 2699"/>
                  <a:gd name="T25" fmla="*/ 554 h 3281"/>
                  <a:gd name="T26" fmla="*/ 1692 w 2699"/>
                  <a:gd name="T27" fmla="*/ 815 h 3281"/>
                  <a:gd name="T28" fmla="*/ 1644 w 2699"/>
                  <a:gd name="T29" fmla="*/ 800 h 3281"/>
                  <a:gd name="T30" fmla="*/ 1443 w 2699"/>
                  <a:gd name="T31" fmla="*/ 545 h 3281"/>
                  <a:gd name="T32" fmla="*/ 1532 w 2699"/>
                  <a:gd name="T33" fmla="*/ 1043 h 3281"/>
                  <a:gd name="T34" fmla="*/ 1537 w 2699"/>
                  <a:gd name="T35" fmla="*/ 890 h 3281"/>
                  <a:gd name="T36" fmla="*/ 1521 w 2699"/>
                  <a:gd name="T37" fmla="*/ 997 h 3281"/>
                  <a:gd name="T38" fmla="*/ 1501 w 2699"/>
                  <a:gd name="T39" fmla="*/ 910 h 3281"/>
                  <a:gd name="T40" fmla="*/ 1476 w 2699"/>
                  <a:gd name="T41" fmla="*/ 937 h 3281"/>
                  <a:gd name="T42" fmla="*/ 1488 w 2699"/>
                  <a:gd name="T43" fmla="*/ 994 h 3281"/>
                  <a:gd name="T44" fmla="*/ 1400 w 2699"/>
                  <a:gd name="T45" fmla="*/ 952 h 3281"/>
                  <a:gd name="T46" fmla="*/ 1437 w 2699"/>
                  <a:gd name="T47" fmla="*/ 1017 h 3281"/>
                  <a:gd name="T48" fmla="*/ 1413 w 2699"/>
                  <a:gd name="T49" fmla="*/ 1043 h 3281"/>
                  <a:gd name="T50" fmla="*/ 1582 w 2699"/>
                  <a:gd name="T51" fmla="*/ 1208 h 3281"/>
                  <a:gd name="T52" fmla="*/ 1015 w 2699"/>
                  <a:gd name="T53" fmla="*/ 1130 h 3281"/>
                  <a:gd name="T54" fmla="*/ 1224 w 2699"/>
                  <a:gd name="T55" fmla="*/ 865 h 3281"/>
                  <a:gd name="T56" fmla="*/ 1123 w 2699"/>
                  <a:gd name="T57" fmla="*/ 789 h 3281"/>
                  <a:gd name="T58" fmla="*/ 994 w 2699"/>
                  <a:gd name="T59" fmla="*/ 821 h 3281"/>
                  <a:gd name="T60" fmla="*/ 747 w 2699"/>
                  <a:gd name="T61" fmla="*/ 891 h 3281"/>
                  <a:gd name="T62" fmla="*/ 946 w 2699"/>
                  <a:gd name="T63" fmla="*/ 1099 h 3281"/>
                  <a:gd name="T64" fmla="*/ 700 w 2699"/>
                  <a:gd name="T65" fmla="*/ 1042 h 3281"/>
                  <a:gd name="T66" fmla="*/ 968 w 2699"/>
                  <a:gd name="T67" fmla="*/ 1134 h 3281"/>
                  <a:gd name="T68" fmla="*/ 1303 w 2699"/>
                  <a:gd name="T69" fmla="*/ 1843 h 3281"/>
                  <a:gd name="T70" fmla="*/ 532 w 2699"/>
                  <a:gd name="T71" fmla="*/ 1173 h 3281"/>
                  <a:gd name="T72" fmla="*/ 537 w 2699"/>
                  <a:gd name="T73" fmla="*/ 1105 h 3281"/>
                  <a:gd name="T74" fmla="*/ 493 w 2699"/>
                  <a:gd name="T75" fmla="*/ 1104 h 3281"/>
                  <a:gd name="T76" fmla="*/ 469 w 2699"/>
                  <a:gd name="T77" fmla="*/ 999 h 3281"/>
                  <a:gd name="T78" fmla="*/ 437 w 2699"/>
                  <a:gd name="T79" fmla="*/ 1187 h 3281"/>
                  <a:gd name="T80" fmla="*/ 396 w 2699"/>
                  <a:gd name="T81" fmla="*/ 1157 h 3281"/>
                  <a:gd name="T82" fmla="*/ 127 w 2699"/>
                  <a:gd name="T83" fmla="*/ 900 h 3281"/>
                  <a:gd name="T84" fmla="*/ 14 w 2699"/>
                  <a:gd name="T85" fmla="*/ 1021 h 3281"/>
                  <a:gd name="T86" fmla="*/ 44 w 2699"/>
                  <a:gd name="T87" fmla="*/ 1176 h 3281"/>
                  <a:gd name="T88" fmla="*/ 1326 w 2699"/>
                  <a:gd name="T89" fmla="*/ 1905 h 3281"/>
                  <a:gd name="T90" fmla="*/ 1810 w 2699"/>
                  <a:gd name="T91" fmla="*/ 3252 h 3281"/>
                  <a:gd name="T92" fmla="*/ 1393 w 2699"/>
                  <a:gd name="T93" fmla="*/ 1910 h 3281"/>
                  <a:gd name="T94" fmla="*/ 1931 w 2699"/>
                  <a:gd name="T95" fmla="*/ 1357 h 3281"/>
                  <a:gd name="T96" fmla="*/ 1973 w 2699"/>
                  <a:gd name="T97" fmla="*/ 1326 h 3281"/>
                  <a:gd name="T98" fmla="*/ 2250 w 2699"/>
                  <a:gd name="T99" fmla="*/ 1214 h 3281"/>
                  <a:gd name="T100" fmla="*/ 2306 w 2699"/>
                  <a:gd name="T101" fmla="*/ 1164 h 3281"/>
                  <a:gd name="T102" fmla="*/ 2228 w 2699"/>
                  <a:gd name="T103" fmla="*/ 1171 h 3281"/>
                  <a:gd name="T104" fmla="*/ 2305 w 2699"/>
                  <a:gd name="T105" fmla="*/ 1068 h 3281"/>
                  <a:gd name="T106" fmla="*/ 2217 w 2699"/>
                  <a:gd name="T107" fmla="*/ 1142 h 3281"/>
                  <a:gd name="T108" fmla="*/ 2195 w 2699"/>
                  <a:gd name="T109" fmla="*/ 1107 h 3281"/>
                  <a:gd name="T110" fmla="*/ 2176 w 2699"/>
                  <a:gd name="T111" fmla="*/ 1008 h 3281"/>
                  <a:gd name="T112" fmla="*/ 2296 w 2699"/>
                  <a:gd name="T113" fmla="*/ 542 h 3281"/>
                  <a:gd name="T114" fmla="*/ 2425 w 2699"/>
                  <a:gd name="T115" fmla="*/ 550 h 3281"/>
                  <a:gd name="T116" fmla="*/ 2495 w 2699"/>
                  <a:gd name="T117" fmla="*/ 504 h 3281"/>
                  <a:gd name="T118" fmla="*/ 2658 w 2699"/>
                  <a:gd name="T119" fmla="*/ 281 h 3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9" h="3281">
                    <a:moveTo>
                      <a:pt x="2635" y="257"/>
                    </a:moveTo>
                    <a:lnTo>
                      <a:pt x="2635" y="257"/>
                    </a:lnTo>
                    <a:cubicBezTo>
                      <a:pt x="2613" y="283"/>
                      <a:pt x="2423" y="465"/>
                      <a:pt x="2340" y="497"/>
                    </a:cubicBezTo>
                    <a:lnTo>
                      <a:pt x="2340" y="497"/>
                    </a:lnTo>
                    <a:cubicBezTo>
                      <a:pt x="2434" y="394"/>
                      <a:pt x="2510" y="277"/>
                      <a:pt x="2565" y="149"/>
                    </a:cubicBezTo>
                    <a:lnTo>
                      <a:pt x="2565" y="149"/>
                    </a:lnTo>
                    <a:cubicBezTo>
                      <a:pt x="2573" y="130"/>
                      <a:pt x="2542" y="120"/>
                      <a:pt x="2534" y="139"/>
                    </a:cubicBezTo>
                    <a:lnTo>
                      <a:pt x="2534" y="139"/>
                    </a:lnTo>
                    <a:cubicBezTo>
                      <a:pt x="2482" y="261"/>
                      <a:pt x="2411" y="371"/>
                      <a:pt x="2322" y="468"/>
                    </a:cubicBezTo>
                    <a:lnTo>
                      <a:pt x="2322" y="468"/>
                    </a:lnTo>
                    <a:cubicBezTo>
                      <a:pt x="2328" y="431"/>
                      <a:pt x="2326" y="388"/>
                      <a:pt x="2330" y="363"/>
                    </a:cubicBezTo>
                    <a:lnTo>
                      <a:pt x="2330" y="363"/>
                    </a:lnTo>
                    <a:cubicBezTo>
                      <a:pt x="2344" y="249"/>
                      <a:pt x="2359" y="135"/>
                      <a:pt x="2374" y="22"/>
                    </a:cubicBezTo>
                    <a:lnTo>
                      <a:pt x="2374" y="22"/>
                    </a:lnTo>
                    <a:cubicBezTo>
                      <a:pt x="2377" y="1"/>
                      <a:pt x="2344" y="0"/>
                      <a:pt x="2341" y="21"/>
                    </a:cubicBezTo>
                    <a:lnTo>
                      <a:pt x="2341" y="21"/>
                    </a:lnTo>
                    <a:cubicBezTo>
                      <a:pt x="2331" y="100"/>
                      <a:pt x="2321" y="179"/>
                      <a:pt x="2310" y="259"/>
                    </a:cubicBezTo>
                    <a:lnTo>
                      <a:pt x="2310" y="259"/>
                    </a:lnTo>
                    <a:cubicBezTo>
                      <a:pt x="2306" y="293"/>
                      <a:pt x="2301" y="327"/>
                      <a:pt x="2297" y="362"/>
                    </a:cubicBezTo>
                    <a:lnTo>
                      <a:pt x="2297" y="362"/>
                    </a:lnTo>
                    <a:cubicBezTo>
                      <a:pt x="2294" y="384"/>
                      <a:pt x="2291" y="407"/>
                      <a:pt x="2288" y="429"/>
                    </a:cubicBezTo>
                    <a:lnTo>
                      <a:pt x="2288" y="429"/>
                    </a:lnTo>
                    <a:cubicBezTo>
                      <a:pt x="2284" y="443"/>
                      <a:pt x="2283" y="456"/>
                      <a:pt x="2284" y="469"/>
                    </a:cubicBezTo>
                    <a:lnTo>
                      <a:pt x="2284" y="469"/>
                    </a:lnTo>
                    <a:cubicBezTo>
                      <a:pt x="2220" y="334"/>
                      <a:pt x="2185" y="193"/>
                      <a:pt x="2179" y="44"/>
                    </a:cubicBezTo>
                    <a:lnTo>
                      <a:pt x="2179" y="44"/>
                    </a:lnTo>
                    <a:cubicBezTo>
                      <a:pt x="2177" y="23"/>
                      <a:pt x="2145" y="22"/>
                      <a:pt x="2146" y="42"/>
                    </a:cubicBezTo>
                    <a:lnTo>
                      <a:pt x="2146" y="42"/>
                    </a:lnTo>
                    <a:cubicBezTo>
                      <a:pt x="2153" y="201"/>
                      <a:pt x="2190" y="350"/>
                      <a:pt x="2258" y="491"/>
                    </a:cubicBezTo>
                    <a:lnTo>
                      <a:pt x="2258" y="491"/>
                    </a:lnTo>
                    <a:cubicBezTo>
                      <a:pt x="2164" y="424"/>
                      <a:pt x="2099" y="328"/>
                      <a:pt x="2074" y="212"/>
                    </a:cubicBezTo>
                    <a:lnTo>
                      <a:pt x="2074" y="212"/>
                    </a:lnTo>
                    <a:cubicBezTo>
                      <a:pt x="2069" y="192"/>
                      <a:pt x="2037" y="199"/>
                      <a:pt x="2042" y="220"/>
                    </a:cubicBezTo>
                    <a:lnTo>
                      <a:pt x="2042" y="220"/>
                    </a:lnTo>
                    <a:cubicBezTo>
                      <a:pt x="2071" y="347"/>
                      <a:pt x="2144" y="454"/>
                      <a:pt x="2250" y="525"/>
                    </a:cubicBezTo>
                    <a:lnTo>
                      <a:pt x="2250" y="525"/>
                    </a:lnTo>
                    <a:cubicBezTo>
                      <a:pt x="2250" y="525"/>
                      <a:pt x="2250" y="525"/>
                      <a:pt x="2250" y="526"/>
                    </a:cubicBezTo>
                    <a:lnTo>
                      <a:pt x="2250" y="526"/>
                    </a:lnTo>
                    <a:cubicBezTo>
                      <a:pt x="2184" y="780"/>
                      <a:pt x="2082" y="1021"/>
                      <a:pt x="1945" y="1245"/>
                    </a:cubicBezTo>
                    <a:lnTo>
                      <a:pt x="1945" y="1245"/>
                    </a:lnTo>
                    <a:cubicBezTo>
                      <a:pt x="1874" y="1360"/>
                      <a:pt x="1793" y="1469"/>
                      <a:pt x="1706" y="1572"/>
                    </a:cubicBezTo>
                    <a:lnTo>
                      <a:pt x="1706" y="1572"/>
                    </a:lnTo>
                    <a:cubicBezTo>
                      <a:pt x="1633" y="1657"/>
                      <a:pt x="1535" y="1785"/>
                      <a:pt x="1426" y="1843"/>
                    </a:cubicBezTo>
                    <a:lnTo>
                      <a:pt x="1426" y="1843"/>
                    </a:lnTo>
                    <a:cubicBezTo>
                      <a:pt x="1561" y="1531"/>
                      <a:pt x="1647" y="1213"/>
                      <a:pt x="1719" y="881"/>
                    </a:cubicBezTo>
                    <a:lnTo>
                      <a:pt x="1719" y="881"/>
                    </a:lnTo>
                    <a:cubicBezTo>
                      <a:pt x="1722" y="878"/>
                      <a:pt x="1723" y="875"/>
                      <a:pt x="1724" y="872"/>
                    </a:cubicBezTo>
                    <a:lnTo>
                      <a:pt x="1724" y="872"/>
                    </a:lnTo>
                    <a:cubicBezTo>
                      <a:pt x="1868" y="851"/>
                      <a:pt x="1968" y="770"/>
                      <a:pt x="2055" y="655"/>
                    </a:cubicBezTo>
                    <a:lnTo>
                      <a:pt x="2055" y="655"/>
                    </a:lnTo>
                    <a:cubicBezTo>
                      <a:pt x="2067" y="638"/>
                      <a:pt x="2039" y="621"/>
                      <a:pt x="2027" y="638"/>
                    </a:cubicBezTo>
                    <a:lnTo>
                      <a:pt x="2027" y="638"/>
                    </a:lnTo>
                    <a:cubicBezTo>
                      <a:pt x="1960" y="728"/>
                      <a:pt x="1883" y="794"/>
                      <a:pt x="1782" y="826"/>
                    </a:cubicBezTo>
                    <a:lnTo>
                      <a:pt x="1782" y="826"/>
                    </a:lnTo>
                    <a:cubicBezTo>
                      <a:pt x="1793" y="812"/>
                      <a:pt x="1804" y="797"/>
                      <a:pt x="1814" y="786"/>
                    </a:cubicBezTo>
                    <a:lnTo>
                      <a:pt x="1814" y="786"/>
                    </a:lnTo>
                    <a:cubicBezTo>
                      <a:pt x="1864" y="723"/>
                      <a:pt x="1906" y="656"/>
                      <a:pt x="1940" y="584"/>
                    </a:cubicBezTo>
                    <a:lnTo>
                      <a:pt x="1940" y="584"/>
                    </a:lnTo>
                    <a:cubicBezTo>
                      <a:pt x="1949" y="565"/>
                      <a:pt x="1921" y="548"/>
                      <a:pt x="1913" y="567"/>
                    </a:cubicBezTo>
                    <a:lnTo>
                      <a:pt x="1913" y="567"/>
                    </a:lnTo>
                    <a:cubicBezTo>
                      <a:pt x="1892" y="612"/>
                      <a:pt x="1868" y="654"/>
                      <a:pt x="1841" y="695"/>
                    </a:cubicBezTo>
                    <a:lnTo>
                      <a:pt x="1841" y="695"/>
                    </a:lnTo>
                    <a:cubicBezTo>
                      <a:pt x="1822" y="724"/>
                      <a:pt x="1772" y="810"/>
                      <a:pt x="1726" y="831"/>
                    </a:cubicBezTo>
                    <a:lnTo>
                      <a:pt x="1726" y="831"/>
                    </a:lnTo>
                    <a:cubicBezTo>
                      <a:pt x="1713" y="736"/>
                      <a:pt x="1726" y="642"/>
                      <a:pt x="1766" y="554"/>
                    </a:cubicBezTo>
                    <a:lnTo>
                      <a:pt x="1766" y="554"/>
                    </a:lnTo>
                    <a:cubicBezTo>
                      <a:pt x="1774" y="534"/>
                      <a:pt x="1743" y="525"/>
                      <a:pt x="1735" y="544"/>
                    </a:cubicBezTo>
                    <a:lnTo>
                      <a:pt x="1735" y="544"/>
                    </a:lnTo>
                    <a:cubicBezTo>
                      <a:pt x="1696" y="631"/>
                      <a:pt x="1682" y="722"/>
                      <a:pt x="1692" y="815"/>
                    </a:cubicBezTo>
                    <a:lnTo>
                      <a:pt x="1692" y="815"/>
                    </a:lnTo>
                    <a:cubicBezTo>
                      <a:pt x="1636" y="730"/>
                      <a:pt x="1601" y="636"/>
                      <a:pt x="1589" y="534"/>
                    </a:cubicBezTo>
                    <a:lnTo>
                      <a:pt x="1589" y="534"/>
                    </a:lnTo>
                    <a:cubicBezTo>
                      <a:pt x="1587" y="513"/>
                      <a:pt x="1555" y="521"/>
                      <a:pt x="1557" y="541"/>
                    </a:cubicBezTo>
                    <a:lnTo>
                      <a:pt x="1557" y="541"/>
                    </a:lnTo>
                    <a:cubicBezTo>
                      <a:pt x="1569" y="635"/>
                      <a:pt x="1598" y="721"/>
                      <a:pt x="1644" y="800"/>
                    </a:cubicBezTo>
                    <a:lnTo>
                      <a:pt x="1644" y="800"/>
                    </a:lnTo>
                    <a:cubicBezTo>
                      <a:pt x="1556" y="737"/>
                      <a:pt x="1489" y="652"/>
                      <a:pt x="1475" y="538"/>
                    </a:cubicBezTo>
                    <a:lnTo>
                      <a:pt x="1475" y="538"/>
                    </a:lnTo>
                    <a:cubicBezTo>
                      <a:pt x="1473" y="517"/>
                      <a:pt x="1441" y="524"/>
                      <a:pt x="1443" y="545"/>
                    </a:cubicBezTo>
                    <a:lnTo>
                      <a:pt x="1443" y="545"/>
                    </a:lnTo>
                    <a:cubicBezTo>
                      <a:pt x="1460" y="687"/>
                      <a:pt x="1555" y="790"/>
                      <a:pt x="1674" y="858"/>
                    </a:cubicBezTo>
                    <a:lnTo>
                      <a:pt x="1674" y="858"/>
                    </a:lnTo>
                    <a:cubicBezTo>
                      <a:pt x="1651" y="963"/>
                      <a:pt x="1627" y="1068"/>
                      <a:pt x="1600" y="1171"/>
                    </a:cubicBezTo>
                    <a:lnTo>
                      <a:pt x="1600" y="1171"/>
                    </a:lnTo>
                    <a:cubicBezTo>
                      <a:pt x="1578" y="1128"/>
                      <a:pt x="1555" y="1086"/>
                      <a:pt x="1532" y="1043"/>
                    </a:cubicBezTo>
                    <a:lnTo>
                      <a:pt x="1532" y="1043"/>
                    </a:lnTo>
                    <a:cubicBezTo>
                      <a:pt x="1565" y="1019"/>
                      <a:pt x="1571" y="915"/>
                      <a:pt x="1570" y="891"/>
                    </a:cubicBezTo>
                    <a:lnTo>
                      <a:pt x="1570" y="891"/>
                    </a:lnTo>
                    <a:cubicBezTo>
                      <a:pt x="1568" y="871"/>
                      <a:pt x="1536" y="870"/>
                      <a:pt x="1537" y="890"/>
                    </a:cubicBezTo>
                    <a:lnTo>
                      <a:pt x="1537" y="890"/>
                    </a:lnTo>
                    <a:cubicBezTo>
                      <a:pt x="1539" y="911"/>
                      <a:pt x="1538" y="932"/>
                      <a:pt x="1535" y="953"/>
                    </a:cubicBezTo>
                    <a:lnTo>
                      <a:pt x="1535" y="953"/>
                    </a:lnTo>
                    <a:cubicBezTo>
                      <a:pt x="1532" y="965"/>
                      <a:pt x="1530" y="975"/>
                      <a:pt x="1526" y="986"/>
                    </a:cubicBezTo>
                    <a:lnTo>
                      <a:pt x="1526" y="986"/>
                    </a:lnTo>
                    <a:cubicBezTo>
                      <a:pt x="1525" y="989"/>
                      <a:pt x="1523" y="993"/>
                      <a:pt x="1521" y="997"/>
                    </a:cubicBezTo>
                    <a:lnTo>
                      <a:pt x="1521" y="997"/>
                    </a:lnTo>
                    <a:cubicBezTo>
                      <a:pt x="1520" y="996"/>
                      <a:pt x="1520" y="996"/>
                      <a:pt x="1520" y="995"/>
                    </a:cubicBezTo>
                    <a:lnTo>
                      <a:pt x="1520" y="995"/>
                    </a:lnTo>
                    <a:cubicBezTo>
                      <a:pt x="1517" y="966"/>
                      <a:pt x="1511" y="938"/>
                      <a:pt x="1501" y="910"/>
                    </a:cubicBezTo>
                    <a:lnTo>
                      <a:pt x="1501" y="910"/>
                    </a:lnTo>
                    <a:cubicBezTo>
                      <a:pt x="1496" y="892"/>
                      <a:pt x="1471" y="894"/>
                      <a:pt x="1469" y="912"/>
                    </a:cubicBezTo>
                    <a:lnTo>
                      <a:pt x="1469" y="912"/>
                    </a:lnTo>
                    <a:cubicBezTo>
                      <a:pt x="1469" y="916"/>
                      <a:pt x="1469" y="920"/>
                      <a:pt x="1469" y="922"/>
                    </a:cubicBezTo>
                    <a:lnTo>
                      <a:pt x="1469" y="922"/>
                    </a:lnTo>
                    <a:cubicBezTo>
                      <a:pt x="1467" y="930"/>
                      <a:pt x="1471" y="935"/>
                      <a:pt x="1476" y="937"/>
                    </a:cubicBezTo>
                    <a:lnTo>
                      <a:pt x="1476" y="937"/>
                    </a:lnTo>
                    <a:cubicBezTo>
                      <a:pt x="1479" y="947"/>
                      <a:pt x="1481" y="958"/>
                      <a:pt x="1484" y="968"/>
                    </a:cubicBezTo>
                    <a:lnTo>
                      <a:pt x="1484" y="968"/>
                    </a:lnTo>
                    <a:cubicBezTo>
                      <a:pt x="1486" y="976"/>
                      <a:pt x="1487" y="985"/>
                      <a:pt x="1488" y="994"/>
                    </a:cubicBezTo>
                    <a:lnTo>
                      <a:pt x="1488" y="994"/>
                    </a:lnTo>
                    <a:cubicBezTo>
                      <a:pt x="1488" y="995"/>
                      <a:pt x="1488" y="996"/>
                      <a:pt x="1488" y="997"/>
                    </a:cubicBezTo>
                    <a:lnTo>
                      <a:pt x="1488" y="997"/>
                    </a:lnTo>
                    <a:cubicBezTo>
                      <a:pt x="1462" y="984"/>
                      <a:pt x="1442" y="963"/>
                      <a:pt x="1429" y="936"/>
                    </a:cubicBezTo>
                    <a:lnTo>
                      <a:pt x="1429" y="936"/>
                    </a:lnTo>
                    <a:cubicBezTo>
                      <a:pt x="1420" y="918"/>
                      <a:pt x="1391" y="933"/>
                      <a:pt x="1400" y="952"/>
                    </a:cubicBezTo>
                    <a:lnTo>
                      <a:pt x="1400" y="952"/>
                    </a:lnTo>
                    <a:cubicBezTo>
                      <a:pt x="1416" y="984"/>
                      <a:pt x="1441" y="1009"/>
                      <a:pt x="1471" y="1026"/>
                    </a:cubicBezTo>
                    <a:lnTo>
                      <a:pt x="1471" y="1026"/>
                    </a:lnTo>
                    <a:cubicBezTo>
                      <a:pt x="1460" y="1025"/>
                      <a:pt x="1448" y="1022"/>
                      <a:pt x="1437" y="1017"/>
                    </a:cubicBezTo>
                    <a:lnTo>
                      <a:pt x="1437" y="1017"/>
                    </a:lnTo>
                    <a:cubicBezTo>
                      <a:pt x="1420" y="1012"/>
                      <a:pt x="1382" y="1000"/>
                      <a:pt x="1387" y="975"/>
                    </a:cubicBezTo>
                    <a:lnTo>
                      <a:pt x="1387" y="975"/>
                    </a:lnTo>
                    <a:cubicBezTo>
                      <a:pt x="1391" y="955"/>
                      <a:pt x="1360" y="945"/>
                      <a:pt x="1356" y="965"/>
                    </a:cubicBezTo>
                    <a:lnTo>
                      <a:pt x="1356" y="965"/>
                    </a:lnTo>
                    <a:cubicBezTo>
                      <a:pt x="1347" y="1007"/>
                      <a:pt x="1379" y="1029"/>
                      <a:pt x="1413" y="1043"/>
                    </a:cubicBezTo>
                    <a:lnTo>
                      <a:pt x="1413" y="1043"/>
                    </a:lnTo>
                    <a:cubicBezTo>
                      <a:pt x="1441" y="1055"/>
                      <a:pt x="1473" y="1063"/>
                      <a:pt x="1501" y="1053"/>
                    </a:cubicBezTo>
                    <a:lnTo>
                      <a:pt x="1501" y="1053"/>
                    </a:lnTo>
                    <a:cubicBezTo>
                      <a:pt x="1528" y="1104"/>
                      <a:pt x="1556" y="1156"/>
                      <a:pt x="1582" y="1208"/>
                    </a:cubicBezTo>
                    <a:lnTo>
                      <a:pt x="1582" y="1208"/>
                    </a:lnTo>
                    <a:cubicBezTo>
                      <a:pt x="1584" y="1211"/>
                      <a:pt x="1587" y="1213"/>
                      <a:pt x="1589" y="1214"/>
                    </a:cubicBezTo>
                    <a:lnTo>
                      <a:pt x="1589" y="1214"/>
                    </a:lnTo>
                    <a:cubicBezTo>
                      <a:pt x="1531" y="1432"/>
                      <a:pt x="1461" y="1646"/>
                      <a:pt x="1368" y="1857"/>
                    </a:cubicBezTo>
                    <a:lnTo>
                      <a:pt x="1368" y="1857"/>
                    </a:lnTo>
                    <a:cubicBezTo>
                      <a:pt x="1229" y="1624"/>
                      <a:pt x="1112" y="1382"/>
                      <a:pt x="1015" y="1130"/>
                    </a:cubicBezTo>
                    <a:lnTo>
                      <a:pt x="1015" y="1130"/>
                    </a:lnTo>
                    <a:cubicBezTo>
                      <a:pt x="1121" y="1077"/>
                      <a:pt x="1188" y="980"/>
                      <a:pt x="1251" y="882"/>
                    </a:cubicBezTo>
                    <a:lnTo>
                      <a:pt x="1251" y="882"/>
                    </a:lnTo>
                    <a:cubicBezTo>
                      <a:pt x="1263" y="865"/>
                      <a:pt x="1235" y="848"/>
                      <a:pt x="1224" y="865"/>
                    </a:cubicBezTo>
                    <a:lnTo>
                      <a:pt x="1224" y="865"/>
                    </a:lnTo>
                    <a:cubicBezTo>
                      <a:pt x="1173" y="944"/>
                      <a:pt x="1120" y="1022"/>
                      <a:pt x="1044" y="1074"/>
                    </a:cubicBezTo>
                    <a:lnTo>
                      <a:pt x="1044" y="1074"/>
                    </a:lnTo>
                    <a:cubicBezTo>
                      <a:pt x="1098" y="991"/>
                      <a:pt x="1135" y="898"/>
                      <a:pt x="1154" y="799"/>
                    </a:cubicBezTo>
                    <a:lnTo>
                      <a:pt x="1154" y="799"/>
                    </a:lnTo>
                    <a:cubicBezTo>
                      <a:pt x="1157" y="778"/>
                      <a:pt x="1126" y="769"/>
                      <a:pt x="1123" y="789"/>
                    </a:cubicBezTo>
                    <a:lnTo>
                      <a:pt x="1123" y="789"/>
                    </a:lnTo>
                    <a:cubicBezTo>
                      <a:pt x="1103" y="892"/>
                      <a:pt x="1064" y="988"/>
                      <a:pt x="1005" y="1074"/>
                    </a:cubicBezTo>
                    <a:lnTo>
                      <a:pt x="1005" y="1074"/>
                    </a:lnTo>
                    <a:cubicBezTo>
                      <a:pt x="1014" y="990"/>
                      <a:pt x="1011" y="906"/>
                      <a:pt x="994" y="821"/>
                    </a:cubicBezTo>
                    <a:lnTo>
                      <a:pt x="994" y="821"/>
                    </a:lnTo>
                    <a:cubicBezTo>
                      <a:pt x="990" y="801"/>
                      <a:pt x="958" y="809"/>
                      <a:pt x="962" y="829"/>
                    </a:cubicBezTo>
                    <a:lnTo>
                      <a:pt x="962" y="829"/>
                    </a:lnTo>
                    <a:cubicBezTo>
                      <a:pt x="978" y="912"/>
                      <a:pt x="982" y="994"/>
                      <a:pt x="972" y="1077"/>
                    </a:cubicBezTo>
                    <a:lnTo>
                      <a:pt x="972" y="1077"/>
                    </a:lnTo>
                    <a:cubicBezTo>
                      <a:pt x="890" y="1026"/>
                      <a:pt x="794" y="976"/>
                      <a:pt x="747" y="891"/>
                    </a:cubicBezTo>
                    <a:lnTo>
                      <a:pt x="747" y="891"/>
                    </a:lnTo>
                    <a:cubicBezTo>
                      <a:pt x="737" y="872"/>
                      <a:pt x="708" y="888"/>
                      <a:pt x="718" y="906"/>
                    </a:cubicBezTo>
                    <a:lnTo>
                      <a:pt x="718" y="906"/>
                    </a:lnTo>
                    <a:cubicBezTo>
                      <a:pt x="767" y="995"/>
                      <a:pt x="861" y="1047"/>
                      <a:pt x="946" y="1099"/>
                    </a:cubicBezTo>
                    <a:lnTo>
                      <a:pt x="946" y="1099"/>
                    </a:lnTo>
                    <a:cubicBezTo>
                      <a:pt x="913" y="1097"/>
                      <a:pt x="880" y="1098"/>
                      <a:pt x="847" y="1092"/>
                    </a:cubicBezTo>
                    <a:lnTo>
                      <a:pt x="847" y="1092"/>
                    </a:lnTo>
                    <a:cubicBezTo>
                      <a:pt x="799" y="1083"/>
                      <a:pt x="757" y="1055"/>
                      <a:pt x="724" y="1019"/>
                    </a:cubicBezTo>
                    <a:lnTo>
                      <a:pt x="724" y="1019"/>
                    </a:lnTo>
                    <a:cubicBezTo>
                      <a:pt x="710" y="1003"/>
                      <a:pt x="686" y="1026"/>
                      <a:pt x="700" y="1042"/>
                    </a:cubicBezTo>
                    <a:lnTo>
                      <a:pt x="700" y="1042"/>
                    </a:lnTo>
                    <a:cubicBezTo>
                      <a:pt x="731" y="1076"/>
                      <a:pt x="768" y="1100"/>
                      <a:pt x="811" y="1116"/>
                    </a:cubicBezTo>
                    <a:lnTo>
                      <a:pt x="811" y="1116"/>
                    </a:lnTo>
                    <a:cubicBezTo>
                      <a:pt x="862" y="1135"/>
                      <a:pt x="916" y="1124"/>
                      <a:pt x="968" y="1134"/>
                    </a:cubicBezTo>
                    <a:lnTo>
                      <a:pt x="968" y="1134"/>
                    </a:lnTo>
                    <a:cubicBezTo>
                      <a:pt x="969" y="1134"/>
                      <a:pt x="969" y="1134"/>
                      <a:pt x="971" y="1134"/>
                    </a:cubicBezTo>
                    <a:lnTo>
                      <a:pt x="971" y="1134"/>
                    </a:lnTo>
                    <a:cubicBezTo>
                      <a:pt x="969" y="1138"/>
                      <a:pt x="969" y="1144"/>
                      <a:pt x="971" y="1149"/>
                    </a:cubicBezTo>
                    <a:lnTo>
                      <a:pt x="971" y="1149"/>
                    </a:lnTo>
                    <a:cubicBezTo>
                      <a:pt x="1063" y="1390"/>
                      <a:pt x="1173" y="1621"/>
                      <a:pt x="1303" y="1843"/>
                    </a:cubicBezTo>
                    <a:lnTo>
                      <a:pt x="1303" y="1843"/>
                    </a:lnTo>
                    <a:cubicBezTo>
                      <a:pt x="980" y="1713"/>
                      <a:pt x="695" y="1511"/>
                      <a:pt x="464" y="1251"/>
                    </a:cubicBezTo>
                    <a:lnTo>
                      <a:pt x="464" y="1251"/>
                    </a:lnTo>
                    <a:cubicBezTo>
                      <a:pt x="493" y="1231"/>
                      <a:pt x="517" y="1193"/>
                      <a:pt x="532" y="1173"/>
                    </a:cubicBezTo>
                    <a:lnTo>
                      <a:pt x="532" y="1173"/>
                    </a:lnTo>
                    <a:cubicBezTo>
                      <a:pt x="578" y="1112"/>
                      <a:pt x="608" y="1037"/>
                      <a:pt x="623" y="962"/>
                    </a:cubicBezTo>
                    <a:lnTo>
                      <a:pt x="623" y="962"/>
                    </a:lnTo>
                    <a:cubicBezTo>
                      <a:pt x="627" y="942"/>
                      <a:pt x="596" y="932"/>
                      <a:pt x="592" y="953"/>
                    </a:cubicBezTo>
                    <a:lnTo>
                      <a:pt x="592" y="953"/>
                    </a:lnTo>
                    <a:cubicBezTo>
                      <a:pt x="580" y="1006"/>
                      <a:pt x="563" y="1057"/>
                      <a:pt x="537" y="1105"/>
                    </a:cubicBezTo>
                    <a:lnTo>
                      <a:pt x="537" y="1105"/>
                    </a:lnTo>
                    <a:cubicBezTo>
                      <a:pt x="529" y="1118"/>
                      <a:pt x="493" y="1180"/>
                      <a:pt x="461" y="1211"/>
                    </a:cubicBezTo>
                    <a:lnTo>
                      <a:pt x="461" y="1211"/>
                    </a:lnTo>
                    <a:cubicBezTo>
                      <a:pt x="481" y="1180"/>
                      <a:pt x="489" y="1125"/>
                      <a:pt x="493" y="1104"/>
                    </a:cubicBezTo>
                    <a:lnTo>
                      <a:pt x="493" y="1104"/>
                    </a:lnTo>
                    <a:cubicBezTo>
                      <a:pt x="512" y="995"/>
                      <a:pt x="498" y="890"/>
                      <a:pt x="449" y="790"/>
                    </a:cubicBezTo>
                    <a:lnTo>
                      <a:pt x="449" y="790"/>
                    </a:lnTo>
                    <a:cubicBezTo>
                      <a:pt x="440" y="770"/>
                      <a:pt x="411" y="786"/>
                      <a:pt x="421" y="805"/>
                    </a:cubicBezTo>
                    <a:lnTo>
                      <a:pt x="421" y="805"/>
                    </a:lnTo>
                    <a:cubicBezTo>
                      <a:pt x="451" y="868"/>
                      <a:pt x="466" y="930"/>
                      <a:pt x="469" y="999"/>
                    </a:cubicBezTo>
                    <a:lnTo>
                      <a:pt x="469" y="999"/>
                    </a:lnTo>
                    <a:cubicBezTo>
                      <a:pt x="471" y="1025"/>
                      <a:pt x="468" y="1052"/>
                      <a:pt x="465" y="1077"/>
                    </a:cubicBezTo>
                    <a:lnTo>
                      <a:pt x="465" y="1077"/>
                    </a:lnTo>
                    <a:cubicBezTo>
                      <a:pt x="461" y="1112"/>
                      <a:pt x="441" y="1151"/>
                      <a:pt x="437" y="1187"/>
                    </a:cubicBezTo>
                    <a:lnTo>
                      <a:pt x="437" y="1187"/>
                    </a:lnTo>
                    <a:cubicBezTo>
                      <a:pt x="407" y="1056"/>
                      <a:pt x="356" y="935"/>
                      <a:pt x="281" y="823"/>
                    </a:cubicBezTo>
                    <a:lnTo>
                      <a:pt x="281" y="823"/>
                    </a:lnTo>
                    <a:cubicBezTo>
                      <a:pt x="269" y="805"/>
                      <a:pt x="240" y="821"/>
                      <a:pt x="252" y="839"/>
                    </a:cubicBezTo>
                    <a:lnTo>
                      <a:pt x="252" y="839"/>
                    </a:lnTo>
                    <a:cubicBezTo>
                      <a:pt x="319" y="938"/>
                      <a:pt x="366" y="1044"/>
                      <a:pt x="396" y="1157"/>
                    </a:cubicBezTo>
                    <a:lnTo>
                      <a:pt x="396" y="1157"/>
                    </a:lnTo>
                    <a:cubicBezTo>
                      <a:pt x="314" y="1065"/>
                      <a:pt x="232" y="971"/>
                      <a:pt x="151" y="878"/>
                    </a:cubicBezTo>
                    <a:lnTo>
                      <a:pt x="151" y="878"/>
                    </a:lnTo>
                    <a:cubicBezTo>
                      <a:pt x="137" y="862"/>
                      <a:pt x="114" y="884"/>
                      <a:pt x="127" y="900"/>
                    </a:cubicBezTo>
                    <a:lnTo>
                      <a:pt x="127" y="900"/>
                    </a:lnTo>
                    <a:cubicBezTo>
                      <a:pt x="216" y="1002"/>
                      <a:pt x="305" y="1103"/>
                      <a:pt x="394" y="1205"/>
                    </a:cubicBezTo>
                    <a:lnTo>
                      <a:pt x="394" y="1205"/>
                    </a:lnTo>
                    <a:cubicBezTo>
                      <a:pt x="255" y="1176"/>
                      <a:pt x="132" y="1106"/>
                      <a:pt x="37" y="999"/>
                    </a:cubicBezTo>
                    <a:lnTo>
                      <a:pt x="37" y="999"/>
                    </a:lnTo>
                    <a:cubicBezTo>
                      <a:pt x="23" y="983"/>
                      <a:pt x="0" y="1005"/>
                      <a:pt x="14" y="1021"/>
                    </a:cubicBezTo>
                    <a:lnTo>
                      <a:pt x="14" y="1021"/>
                    </a:lnTo>
                    <a:cubicBezTo>
                      <a:pt x="110" y="1131"/>
                      <a:pt x="237" y="1204"/>
                      <a:pt x="380" y="1235"/>
                    </a:cubicBezTo>
                    <a:lnTo>
                      <a:pt x="380" y="1235"/>
                    </a:lnTo>
                    <a:cubicBezTo>
                      <a:pt x="320" y="1329"/>
                      <a:pt x="107" y="1213"/>
                      <a:pt x="44" y="1176"/>
                    </a:cubicBezTo>
                    <a:lnTo>
                      <a:pt x="44" y="1176"/>
                    </a:lnTo>
                    <a:cubicBezTo>
                      <a:pt x="26" y="1166"/>
                      <a:pt x="9" y="1193"/>
                      <a:pt x="27" y="1204"/>
                    </a:cubicBezTo>
                    <a:lnTo>
                      <a:pt x="27" y="1204"/>
                    </a:lnTo>
                    <a:cubicBezTo>
                      <a:pt x="112" y="1254"/>
                      <a:pt x="329" y="1368"/>
                      <a:pt x="404" y="1256"/>
                    </a:cubicBezTo>
                    <a:lnTo>
                      <a:pt x="404" y="1256"/>
                    </a:lnTo>
                    <a:cubicBezTo>
                      <a:pt x="653" y="1547"/>
                      <a:pt x="968" y="1769"/>
                      <a:pt x="1326" y="1905"/>
                    </a:cubicBezTo>
                    <a:lnTo>
                      <a:pt x="1326" y="1905"/>
                    </a:lnTo>
                    <a:cubicBezTo>
                      <a:pt x="1329" y="1906"/>
                      <a:pt x="1330" y="1906"/>
                      <a:pt x="1333" y="1906"/>
                    </a:cubicBezTo>
                    <a:lnTo>
                      <a:pt x="1333" y="1906"/>
                    </a:lnTo>
                    <a:cubicBezTo>
                      <a:pt x="1511" y="2349"/>
                      <a:pt x="1572" y="2834"/>
                      <a:pt x="1810" y="3252"/>
                    </a:cubicBezTo>
                    <a:lnTo>
                      <a:pt x="1810" y="3252"/>
                    </a:lnTo>
                    <a:cubicBezTo>
                      <a:pt x="1825" y="3280"/>
                      <a:pt x="1869" y="3256"/>
                      <a:pt x="1853" y="3230"/>
                    </a:cubicBezTo>
                    <a:lnTo>
                      <a:pt x="1853" y="3230"/>
                    </a:lnTo>
                    <a:cubicBezTo>
                      <a:pt x="1621" y="2822"/>
                      <a:pt x="1557" y="2351"/>
                      <a:pt x="1389" y="1919"/>
                    </a:cubicBezTo>
                    <a:lnTo>
                      <a:pt x="1389" y="1919"/>
                    </a:lnTo>
                    <a:cubicBezTo>
                      <a:pt x="1392" y="1916"/>
                      <a:pt x="1393" y="1913"/>
                      <a:pt x="1393" y="1910"/>
                    </a:cubicBezTo>
                    <a:lnTo>
                      <a:pt x="1393" y="1910"/>
                    </a:lnTo>
                    <a:cubicBezTo>
                      <a:pt x="1506" y="1874"/>
                      <a:pt x="1592" y="1768"/>
                      <a:pt x="1671" y="1685"/>
                    </a:cubicBezTo>
                    <a:lnTo>
                      <a:pt x="1671" y="1685"/>
                    </a:lnTo>
                    <a:cubicBezTo>
                      <a:pt x="1766" y="1583"/>
                      <a:pt x="1852" y="1472"/>
                      <a:pt x="1931" y="1357"/>
                    </a:cubicBezTo>
                    <a:lnTo>
                      <a:pt x="1931" y="1357"/>
                    </a:lnTo>
                    <a:cubicBezTo>
                      <a:pt x="1935" y="1350"/>
                      <a:pt x="1940" y="1343"/>
                      <a:pt x="1944" y="1337"/>
                    </a:cubicBezTo>
                    <a:lnTo>
                      <a:pt x="1944" y="1337"/>
                    </a:lnTo>
                    <a:cubicBezTo>
                      <a:pt x="1954" y="1335"/>
                      <a:pt x="1963" y="1329"/>
                      <a:pt x="1971" y="1327"/>
                    </a:cubicBezTo>
                    <a:lnTo>
                      <a:pt x="1971" y="1327"/>
                    </a:lnTo>
                    <a:cubicBezTo>
                      <a:pt x="1972" y="1327"/>
                      <a:pt x="1973" y="1327"/>
                      <a:pt x="1973" y="1326"/>
                    </a:cubicBezTo>
                    <a:lnTo>
                      <a:pt x="1973" y="1326"/>
                    </a:lnTo>
                    <a:cubicBezTo>
                      <a:pt x="2055" y="1291"/>
                      <a:pt x="2126" y="1241"/>
                      <a:pt x="2186" y="1177"/>
                    </a:cubicBezTo>
                    <a:lnTo>
                      <a:pt x="2186" y="1177"/>
                    </a:lnTo>
                    <a:cubicBezTo>
                      <a:pt x="2200" y="1197"/>
                      <a:pt x="2229" y="1213"/>
                      <a:pt x="2250" y="1214"/>
                    </a:cubicBezTo>
                    <a:lnTo>
                      <a:pt x="2250" y="1214"/>
                    </a:lnTo>
                    <a:cubicBezTo>
                      <a:pt x="2308" y="1218"/>
                      <a:pt x="2362" y="1167"/>
                      <a:pt x="2404" y="1132"/>
                    </a:cubicBezTo>
                    <a:lnTo>
                      <a:pt x="2404" y="1132"/>
                    </a:lnTo>
                    <a:cubicBezTo>
                      <a:pt x="2419" y="1118"/>
                      <a:pt x="2397" y="1094"/>
                      <a:pt x="2381" y="1108"/>
                    </a:cubicBezTo>
                    <a:lnTo>
                      <a:pt x="2381" y="1108"/>
                    </a:lnTo>
                    <a:cubicBezTo>
                      <a:pt x="2357" y="1128"/>
                      <a:pt x="2332" y="1147"/>
                      <a:pt x="2306" y="1164"/>
                    </a:cubicBezTo>
                    <a:lnTo>
                      <a:pt x="2306" y="1164"/>
                    </a:lnTo>
                    <a:cubicBezTo>
                      <a:pt x="2287" y="1176"/>
                      <a:pt x="2269" y="1186"/>
                      <a:pt x="2246" y="1180"/>
                    </a:cubicBezTo>
                    <a:lnTo>
                      <a:pt x="2246" y="1180"/>
                    </a:lnTo>
                    <a:cubicBezTo>
                      <a:pt x="2244" y="1180"/>
                      <a:pt x="2236" y="1176"/>
                      <a:pt x="2228" y="1171"/>
                    </a:cubicBezTo>
                    <a:lnTo>
                      <a:pt x="2228" y="1171"/>
                    </a:lnTo>
                    <a:cubicBezTo>
                      <a:pt x="2233" y="1169"/>
                      <a:pt x="2238" y="1166"/>
                      <a:pt x="2244" y="1163"/>
                    </a:cubicBezTo>
                    <a:lnTo>
                      <a:pt x="2244" y="1163"/>
                    </a:lnTo>
                    <a:cubicBezTo>
                      <a:pt x="2276" y="1145"/>
                      <a:pt x="2303" y="1120"/>
                      <a:pt x="2327" y="1092"/>
                    </a:cubicBezTo>
                    <a:lnTo>
                      <a:pt x="2327" y="1092"/>
                    </a:lnTo>
                    <a:cubicBezTo>
                      <a:pt x="2340" y="1076"/>
                      <a:pt x="2318" y="1052"/>
                      <a:pt x="2305" y="1068"/>
                    </a:cubicBezTo>
                    <a:lnTo>
                      <a:pt x="2305" y="1068"/>
                    </a:lnTo>
                    <a:cubicBezTo>
                      <a:pt x="2291" y="1084"/>
                      <a:pt x="2277" y="1098"/>
                      <a:pt x="2261" y="1112"/>
                    </a:cubicBezTo>
                    <a:lnTo>
                      <a:pt x="2261" y="1112"/>
                    </a:lnTo>
                    <a:cubicBezTo>
                      <a:pt x="2257" y="1115"/>
                      <a:pt x="2233" y="1135"/>
                      <a:pt x="2217" y="1142"/>
                    </a:cubicBezTo>
                    <a:lnTo>
                      <a:pt x="2217" y="1142"/>
                    </a:lnTo>
                    <a:cubicBezTo>
                      <a:pt x="2230" y="1104"/>
                      <a:pt x="2242" y="1065"/>
                      <a:pt x="2269" y="1036"/>
                    </a:cubicBezTo>
                    <a:lnTo>
                      <a:pt x="2269" y="1036"/>
                    </a:lnTo>
                    <a:cubicBezTo>
                      <a:pt x="2284" y="1022"/>
                      <a:pt x="2261" y="997"/>
                      <a:pt x="2247" y="1013"/>
                    </a:cubicBezTo>
                    <a:lnTo>
                      <a:pt x="2247" y="1013"/>
                    </a:lnTo>
                    <a:cubicBezTo>
                      <a:pt x="2221" y="1039"/>
                      <a:pt x="2207" y="1073"/>
                      <a:pt x="2195" y="1107"/>
                    </a:cubicBezTo>
                    <a:lnTo>
                      <a:pt x="2195" y="1107"/>
                    </a:lnTo>
                    <a:cubicBezTo>
                      <a:pt x="2189" y="1079"/>
                      <a:pt x="2188" y="1048"/>
                      <a:pt x="2203" y="1025"/>
                    </a:cubicBezTo>
                    <a:lnTo>
                      <a:pt x="2203" y="1025"/>
                    </a:lnTo>
                    <a:cubicBezTo>
                      <a:pt x="2215" y="1008"/>
                      <a:pt x="2187" y="991"/>
                      <a:pt x="2176" y="1008"/>
                    </a:cubicBezTo>
                    <a:lnTo>
                      <a:pt x="2176" y="1008"/>
                    </a:lnTo>
                    <a:cubicBezTo>
                      <a:pt x="2150" y="1047"/>
                      <a:pt x="2157" y="1100"/>
                      <a:pt x="2172" y="1144"/>
                    </a:cubicBezTo>
                    <a:lnTo>
                      <a:pt x="2172" y="1144"/>
                    </a:lnTo>
                    <a:cubicBezTo>
                      <a:pt x="2116" y="1206"/>
                      <a:pt x="2050" y="1254"/>
                      <a:pt x="1974" y="1289"/>
                    </a:cubicBezTo>
                    <a:lnTo>
                      <a:pt x="1974" y="1289"/>
                    </a:lnTo>
                    <a:cubicBezTo>
                      <a:pt x="2120" y="1060"/>
                      <a:pt x="2227" y="805"/>
                      <a:pt x="2296" y="542"/>
                    </a:cubicBezTo>
                    <a:lnTo>
                      <a:pt x="2296" y="542"/>
                    </a:lnTo>
                    <a:cubicBezTo>
                      <a:pt x="2297" y="542"/>
                      <a:pt x="2297" y="541"/>
                      <a:pt x="2298" y="540"/>
                    </a:cubicBezTo>
                    <a:lnTo>
                      <a:pt x="2298" y="540"/>
                    </a:lnTo>
                    <a:cubicBezTo>
                      <a:pt x="2330" y="562"/>
                      <a:pt x="2393" y="554"/>
                      <a:pt x="2425" y="550"/>
                    </a:cubicBezTo>
                    <a:lnTo>
                      <a:pt x="2425" y="550"/>
                    </a:lnTo>
                    <a:cubicBezTo>
                      <a:pt x="2521" y="542"/>
                      <a:pt x="2609" y="499"/>
                      <a:pt x="2683" y="439"/>
                    </a:cubicBezTo>
                    <a:lnTo>
                      <a:pt x="2683" y="439"/>
                    </a:lnTo>
                    <a:cubicBezTo>
                      <a:pt x="2698" y="426"/>
                      <a:pt x="2676" y="402"/>
                      <a:pt x="2660" y="416"/>
                    </a:cubicBezTo>
                    <a:lnTo>
                      <a:pt x="2660" y="416"/>
                    </a:lnTo>
                    <a:cubicBezTo>
                      <a:pt x="2610" y="457"/>
                      <a:pt x="2557" y="485"/>
                      <a:pt x="2495" y="504"/>
                    </a:cubicBezTo>
                    <a:lnTo>
                      <a:pt x="2495" y="504"/>
                    </a:lnTo>
                    <a:cubicBezTo>
                      <a:pt x="2485" y="507"/>
                      <a:pt x="2416" y="521"/>
                      <a:pt x="2365" y="522"/>
                    </a:cubicBezTo>
                    <a:lnTo>
                      <a:pt x="2365" y="522"/>
                    </a:lnTo>
                    <a:cubicBezTo>
                      <a:pt x="2473" y="477"/>
                      <a:pt x="2628" y="315"/>
                      <a:pt x="2658" y="281"/>
                    </a:cubicBezTo>
                    <a:lnTo>
                      <a:pt x="2658" y="281"/>
                    </a:lnTo>
                    <a:cubicBezTo>
                      <a:pt x="2671" y="265"/>
                      <a:pt x="2649" y="241"/>
                      <a:pt x="2635" y="2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9" name="Freeform 106">
                <a:extLst>
                  <a:ext uri="{FF2B5EF4-FFF2-40B4-BE49-F238E27FC236}">
                    <a16:creationId xmlns:a16="http://schemas.microsoft.com/office/drawing/2014/main" id="{8E410867-EB6F-7C48-9A96-E9C03034480B}"/>
                  </a:ext>
                </a:extLst>
              </p:cNvPr>
              <p:cNvSpPr>
                <a:spLocks noChangeArrowheads="1"/>
              </p:cNvSpPr>
              <p:nvPr/>
            </p:nvSpPr>
            <p:spPr bwMode="auto">
              <a:xfrm>
                <a:off x="6650139" y="3363473"/>
                <a:ext cx="16201" cy="14042"/>
              </a:xfrm>
              <a:custGeom>
                <a:avLst/>
                <a:gdLst>
                  <a:gd name="T0" fmla="*/ 29 w 65"/>
                  <a:gd name="T1" fmla="*/ 46 h 57"/>
                  <a:gd name="T2" fmla="*/ 29 w 65"/>
                  <a:gd name="T3" fmla="*/ 46 h 57"/>
                  <a:gd name="T4" fmla="*/ 46 w 65"/>
                  <a:gd name="T5" fmla="*/ 18 h 57"/>
                  <a:gd name="T6" fmla="*/ 46 w 65"/>
                  <a:gd name="T7" fmla="*/ 18 h 57"/>
                  <a:gd name="T8" fmla="*/ 35 w 65"/>
                  <a:gd name="T9" fmla="*/ 10 h 57"/>
                  <a:gd name="T10" fmla="*/ 35 w 65"/>
                  <a:gd name="T11" fmla="*/ 10 h 57"/>
                  <a:gd name="T12" fmla="*/ 17 w 65"/>
                  <a:gd name="T13" fmla="*/ 39 h 57"/>
                  <a:gd name="T14" fmla="*/ 17 w 65"/>
                  <a:gd name="T15" fmla="*/ 39 h 57"/>
                  <a:gd name="T16" fmla="*/ 29 w 65"/>
                  <a:gd name="T17"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29" y="46"/>
                    </a:moveTo>
                    <a:lnTo>
                      <a:pt x="29" y="46"/>
                    </a:lnTo>
                    <a:cubicBezTo>
                      <a:pt x="47" y="56"/>
                      <a:pt x="64" y="29"/>
                      <a:pt x="46" y="18"/>
                    </a:cubicBezTo>
                    <a:lnTo>
                      <a:pt x="46" y="18"/>
                    </a:lnTo>
                    <a:cubicBezTo>
                      <a:pt x="42" y="16"/>
                      <a:pt x="39" y="13"/>
                      <a:pt x="35" y="10"/>
                    </a:cubicBezTo>
                    <a:lnTo>
                      <a:pt x="35" y="10"/>
                    </a:lnTo>
                    <a:cubicBezTo>
                      <a:pt x="17" y="0"/>
                      <a:pt x="0" y="28"/>
                      <a:pt x="17" y="39"/>
                    </a:cubicBezTo>
                    <a:lnTo>
                      <a:pt x="17" y="39"/>
                    </a:lnTo>
                    <a:cubicBezTo>
                      <a:pt x="21" y="41"/>
                      <a:pt x="25"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0" name="Freeform 107">
                <a:extLst>
                  <a:ext uri="{FF2B5EF4-FFF2-40B4-BE49-F238E27FC236}">
                    <a16:creationId xmlns:a16="http://schemas.microsoft.com/office/drawing/2014/main" id="{D6F1998A-4301-8D43-AAA3-6DB9D2AEB161}"/>
                  </a:ext>
                </a:extLst>
              </p:cNvPr>
              <p:cNvSpPr>
                <a:spLocks noChangeArrowheads="1"/>
              </p:cNvSpPr>
              <p:nvPr/>
            </p:nvSpPr>
            <p:spPr bwMode="auto">
              <a:xfrm>
                <a:off x="6669581" y="3342952"/>
                <a:ext cx="10801" cy="14041"/>
              </a:xfrm>
              <a:custGeom>
                <a:avLst/>
                <a:gdLst>
                  <a:gd name="T0" fmla="*/ 39 w 45"/>
                  <a:gd name="T1" fmla="*/ 30 h 59"/>
                  <a:gd name="T2" fmla="*/ 39 w 45"/>
                  <a:gd name="T3" fmla="*/ 30 h 59"/>
                  <a:gd name="T4" fmla="*/ 37 w 45"/>
                  <a:gd name="T5" fmla="*/ 21 h 59"/>
                  <a:gd name="T6" fmla="*/ 37 w 45"/>
                  <a:gd name="T7" fmla="*/ 21 h 59"/>
                  <a:gd name="T8" fmla="*/ 5 w 45"/>
                  <a:gd name="T9" fmla="*/ 28 h 59"/>
                  <a:gd name="T10" fmla="*/ 5 w 45"/>
                  <a:gd name="T11" fmla="*/ 28 h 59"/>
                  <a:gd name="T12" fmla="*/ 8 w 45"/>
                  <a:gd name="T13" fmla="*/ 37 h 59"/>
                  <a:gd name="T14" fmla="*/ 8 w 45"/>
                  <a:gd name="T15" fmla="*/ 37 h 59"/>
                  <a:gd name="T16" fmla="*/ 39 w 45"/>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9">
                    <a:moveTo>
                      <a:pt x="39" y="30"/>
                    </a:moveTo>
                    <a:lnTo>
                      <a:pt x="39" y="30"/>
                    </a:lnTo>
                    <a:cubicBezTo>
                      <a:pt x="39" y="26"/>
                      <a:pt x="38" y="24"/>
                      <a:pt x="37" y="21"/>
                    </a:cubicBezTo>
                    <a:lnTo>
                      <a:pt x="37" y="21"/>
                    </a:lnTo>
                    <a:cubicBezTo>
                      <a:pt x="32" y="0"/>
                      <a:pt x="0" y="8"/>
                      <a:pt x="5" y="28"/>
                    </a:cubicBezTo>
                    <a:lnTo>
                      <a:pt x="5" y="28"/>
                    </a:lnTo>
                    <a:cubicBezTo>
                      <a:pt x="7" y="31"/>
                      <a:pt x="7" y="34"/>
                      <a:pt x="8" y="37"/>
                    </a:cubicBezTo>
                    <a:lnTo>
                      <a:pt x="8" y="37"/>
                    </a:lnTo>
                    <a:cubicBezTo>
                      <a:pt x="12" y="58"/>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1" name="Freeform 108">
                <a:extLst>
                  <a:ext uri="{FF2B5EF4-FFF2-40B4-BE49-F238E27FC236}">
                    <a16:creationId xmlns:a16="http://schemas.microsoft.com/office/drawing/2014/main" id="{7D35CAC9-4096-934D-BADD-01AF0E5D7DC4}"/>
                  </a:ext>
                </a:extLst>
              </p:cNvPr>
              <p:cNvSpPr>
                <a:spLocks noChangeArrowheads="1"/>
              </p:cNvSpPr>
              <p:nvPr/>
            </p:nvSpPr>
            <p:spPr bwMode="auto">
              <a:xfrm>
                <a:off x="6677142" y="3368875"/>
                <a:ext cx="16202" cy="14041"/>
              </a:xfrm>
              <a:custGeom>
                <a:avLst/>
                <a:gdLst>
                  <a:gd name="T0" fmla="*/ 18 w 66"/>
                  <a:gd name="T1" fmla="*/ 39 h 58"/>
                  <a:gd name="T2" fmla="*/ 18 w 66"/>
                  <a:gd name="T3" fmla="*/ 39 h 58"/>
                  <a:gd name="T4" fmla="*/ 29 w 66"/>
                  <a:gd name="T5" fmla="*/ 46 h 58"/>
                  <a:gd name="T6" fmla="*/ 29 w 66"/>
                  <a:gd name="T7" fmla="*/ 46 h 58"/>
                  <a:gd name="T8" fmla="*/ 46 w 66"/>
                  <a:gd name="T9" fmla="*/ 18 h 58"/>
                  <a:gd name="T10" fmla="*/ 46 w 66"/>
                  <a:gd name="T11" fmla="*/ 18 h 58"/>
                  <a:gd name="T12" fmla="*/ 35 w 66"/>
                  <a:gd name="T13" fmla="*/ 11 h 58"/>
                  <a:gd name="T14" fmla="*/ 35 w 66"/>
                  <a:gd name="T15" fmla="*/ 11 h 58"/>
                  <a:gd name="T16" fmla="*/ 18 w 66"/>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8" y="39"/>
                    </a:moveTo>
                    <a:lnTo>
                      <a:pt x="18" y="39"/>
                    </a:lnTo>
                    <a:cubicBezTo>
                      <a:pt x="22" y="41"/>
                      <a:pt x="26" y="44"/>
                      <a:pt x="29" y="46"/>
                    </a:cubicBezTo>
                    <a:lnTo>
                      <a:pt x="29" y="46"/>
                    </a:lnTo>
                    <a:cubicBezTo>
                      <a:pt x="47" y="57"/>
                      <a:pt x="65" y="29"/>
                      <a:pt x="46" y="18"/>
                    </a:cubicBezTo>
                    <a:lnTo>
                      <a:pt x="46" y="18"/>
                    </a:lnTo>
                    <a:cubicBezTo>
                      <a:pt x="43" y="16"/>
                      <a:pt x="39" y="14"/>
                      <a:pt x="35" y="11"/>
                    </a:cubicBezTo>
                    <a:lnTo>
                      <a:pt x="35"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2" name="Freeform 109">
                <a:extLst>
                  <a:ext uri="{FF2B5EF4-FFF2-40B4-BE49-F238E27FC236}">
                    <a16:creationId xmlns:a16="http://schemas.microsoft.com/office/drawing/2014/main" id="{5BF0E56B-37B0-7D4B-BA53-C56073DBACF4}"/>
                  </a:ext>
                </a:extLst>
              </p:cNvPr>
              <p:cNvSpPr>
                <a:spLocks noChangeArrowheads="1"/>
              </p:cNvSpPr>
              <p:nvPr/>
            </p:nvSpPr>
            <p:spPr bwMode="auto">
              <a:xfrm>
                <a:off x="6701985" y="3339711"/>
                <a:ext cx="10801" cy="14042"/>
              </a:xfrm>
              <a:custGeom>
                <a:avLst/>
                <a:gdLst>
                  <a:gd name="T0" fmla="*/ 39 w 45"/>
                  <a:gd name="T1" fmla="*/ 30 h 59"/>
                  <a:gd name="T2" fmla="*/ 39 w 45"/>
                  <a:gd name="T3" fmla="*/ 30 h 59"/>
                  <a:gd name="T4" fmla="*/ 37 w 45"/>
                  <a:gd name="T5" fmla="*/ 21 h 59"/>
                  <a:gd name="T6" fmla="*/ 37 w 45"/>
                  <a:gd name="T7" fmla="*/ 21 h 59"/>
                  <a:gd name="T8" fmla="*/ 5 w 45"/>
                  <a:gd name="T9" fmla="*/ 28 h 59"/>
                  <a:gd name="T10" fmla="*/ 5 w 45"/>
                  <a:gd name="T11" fmla="*/ 28 h 59"/>
                  <a:gd name="T12" fmla="*/ 7 w 45"/>
                  <a:gd name="T13" fmla="*/ 37 h 59"/>
                  <a:gd name="T14" fmla="*/ 7 w 45"/>
                  <a:gd name="T15" fmla="*/ 37 h 59"/>
                  <a:gd name="T16" fmla="*/ 39 w 45"/>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9">
                    <a:moveTo>
                      <a:pt x="39" y="30"/>
                    </a:moveTo>
                    <a:lnTo>
                      <a:pt x="39" y="30"/>
                    </a:lnTo>
                    <a:cubicBezTo>
                      <a:pt x="38" y="27"/>
                      <a:pt x="37" y="24"/>
                      <a:pt x="37" y="21"/>
                    </a:cubicBezTo>
                    <a:lnTo>
                      <a:pt x="37" y="21"/>
                    </a:lnTo>
                    <a:cubicBezTo>
                      <a:pt x="32" y="0"/>
                      <a:pt x="0" y="8"/>
                      <a:pt x="5" y="28"/>
                    </a:cubicBezTo>
                    <a:lnTo>
                      <a:pt x="5" y="28"/>
                    </a:lnTo>
                    <a:cubicBezTo>
                      <a:pt x="6" y="32"/>
                      <a:pt x="6" y="35"/>
                      <a:pt x="7" y="37"/>
                    </a:cubicBezTo>
                    <a:lnTo>
                      <a:pt x="7" y="37"/>
                    </a:lnTo>
                    <a:cubicBezTo>
                      <a:pt x="12" y="58"/>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3" name="Freeform 110">
                <a:extLst>
                  <a:ext uri="{FF2B5EF4-FFF2-40B4-BE49-F238E27FC236}">
                    <a16:creationId xmlns:a16="http://schemas.microsoft.com/office/drawing/2014/main" id="{4454F48F-4800-5B48-833C-C308212BB6ED}"/>
                  </a:ext>
                </a:extLst>
              </p:cNvPr>
              <p:cNvSpPr>
                <a:spLocks noChangeArrowheads="1"/>
              </p:cNvSpPr>
              <p:nvPr/>
            </p:nvSpPr>
            <p:spPr bwMode="auto">
              <a:xfrm>
                <a:off x="6722507" y="3351593"/>
                <a:ext cx="10801" cy="14041"/>
              </a:xfrm>
              <a:custGeom>
                <a:avLst/>
                <a:gdLst>
                  <a:gd name="T0" fmla="*/ 38 w 45"/>
                  <a:gd name="T1" fmla="*/ 30 h 58"/>
                  <a:gd name="T2" fmla="*/ 38 w 45"/>
                  <a:gd name="T3" fmla="*/ 30 h 58"/>
                  <a:gd name="T4" fmla="*/ 37 w 45"/>
                  <a:gd name="T5" fmla="*/ 20 h 58"/>
                  <a:gd name="T6" fmla="*/ 37 w 45"/>
                  <a:gd name="T7" fmla="*/ 20 h 58"/>
                  <a:gd name="T8" fmla="*/ 5 w 45"/>
                  <a:gd name="T9" fmla="*/ 28 h 58"/>
                  <a:gd name="T10" fmla="*/ 5 w 45"/>
                  <a:gd name="T11" fmla="*/ 28 h 58"/>
                  <a:gd name="T12" fmla="*/ 7 w 45"/>
                  <a:gd name="T13" fmla="*/ 37 h 58"/>
                  <a:gd name="T14" fmla="*/ 7 w 45"/>
                  <a:gd name="T15" fmla="*/ 37 h 58"/>
                  <a:gd name="T16" fmla="*/ 38 w 45"/>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8" y="30"/>
                    </a:moveTo>
                    <a:lnTo>
                      <a:pt x="38" y="30"/>
                    </a:lnTo>
                    <a:cubicBezTo>
                      <a:pt x="38" y="27"/>
                      <a:pt x="37" y="23"/>
                      <a:pt x="37" y="20"/>
                    </a:cubicBezTo>
                    <a:lnTo>
                      <a:pt x="37" y="20"/>
                    </a:lnTo>
                    <a:cubicBezTo>
                      <a:pt x="32" y="0"/>
                      <a:pt x="0" y="7"/>
                      <a:pt x="5" y="28"/>
                    </a:cubicBezTo>
                    <a:lnTo>
                      <a:pt x="5" y="28"/>
                    </a:lnTo>
                    <a:cubicBezTo>
                      <a:pt x="6" y="31"/>
                      <a:pt x="6" y="34"/>
                      <a:pt x="7" y="37"/>
                    </a:cubicBezTo>
                    <a:lnTo>
                      <a:pt x="7" y="37"/>
                    </a:lnTo>
                    <a:cubicBezTo>
                      <a:pt x="12" y="57"/>
                      <a:pt x="44" y="50"/>
                      <a:pt x="3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4" name="Freeform 111">
                <a:extLst>
                  <a:ext uri="{FF2B5EF4-FFF2-40B4-BE49-F238E27FC236}">
                    <a16:creationId xmlns:a16="http://schemas.microsoft.com/office/drawing/2014/main" id="{9BCFBAEF-C2F3-2C42-A827-F3A3A9D0877A}"/>
                  </a:ext>
                </a:extLst>
              </p:cNvPr>
              <p:cNvSpPr>
                <a:spLocks noChangeArrowheads="1"/>
              </p:cNvSpPr>
              <p:nvPr/>
            </p:nvSpPr>
            <p:spPr bwMode="auto">
              <a:xfrm>
                <a:off x="6726827" y="3319190"/>
                <a:ext cx="16202" cy="14041"/>
              </a:xfrm>
              <a:custGeom>
                <a:avLst/>
                <a:gdLst>
                  <a:gd name="T0" fmla="*/ 30 w 66"/>
                  <a:gd name="T1" fmla="*/ 46 h 58"/>
                  <a:gd name="T2" fmla="*/ 30 w 66"/>
                  <a:gd name="T3" fmla="*/ 46 h 58"/>
                  <a:gd name="T4" fmla="*/ 47 w 66"/>
                  <a:gd name="T5" fmla="*/ 19 h 58"/>
                  <a:gd name="T6" fmla="*/ 47 w 66"/>
                  <a:gd name="T7" fmla="*/ 19 h 58"/>
                  <a:gd name="T8" fmla="*/ 36 w 66"/>
                  <a:gd name="T9" fmla="*/ 11 h 58"/>
                  <a:gd name="T10" fmla="*/ 36 w 66"/>
                  <a:gd name="T11" fmla="*/ 11 h 58"/>
                  <a:gd name="T12" fmla="*/ 19 w 66"/>
                  <a:gd name="T13" fmla="*/ 39 h 58"/>
                  <a:gd name="T14" fmla="*/ 19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8" y="57"/>
                      <a:pt x="65" y="29"/>
                      <a:pt x="47" y="19"/>
                    </a:cubicBezTo>
                    <a:lnTo>
                      <a:pt x="47" y="19"/>
                    </a:lnTo>
                    <a:cubicBezTo>
                      <a:pt x="44" y="16"/>
                      <a:pt x="39" y="14"/>
                      <a:pt x="36" y="11"/>
                    </a:cubicBezTo>
                    <a:lnTo>
                      <a:pt x="36" y="11"/>
                    </a:lnTo>
                    <a:cubicBezTo>
                      <a:pt x="18" y="0"/>
                      <a:pt x="0" y="28"/>
                      <a:pt x="19" y="39"/>
                    </a:cubicBezTo>
                    <a:lnTo>
                      <a:pt x="19" y="39"/>
                    </a:lnTo>
                    <a:cubicBezTo>
                      <a:pt x="22" y="41"/>
                      <a:pt x="26" y="44"/>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5" name="Freeform 112">
                <a:extLst>
                  <a:ext uri="{FF2B5EF4-FFF2-40B4-BE49-F238E27FC236}">
                    <a16:creationId xmlns:a16="http://schemas.microsoft.com/office/drawing/2014/main" id="{A974A1A9-C382-364A-A420-C33FB79C8BF9}"/>
                  </a:ext>
                </a:extLst>
              </p:cNvPr>
              <p:cNvSpPr>
                <a:spLocks noChangeArrowheads="1"/>
              </p:cNvSpPr>
              <p:nvPr/>
            </p:nvSpPr>
            <p:spPr bwMode="auto">
              <a:xfrm>
                <a:off x="6747349" y="3341871"/>
                <a:ext cx="17282" cy="11882"/>
              </a:xfrm>
              <a:custGeom>
                <a:avLst/>
                <a:gdLst>
                  <a:gd name="T0" fmla="*/ 20 w 72"/>
                  <a:gd name="T1" fmla="*/ 36 h 47"/>
                  <a:gd name="T2" fmla="*/ 20 w 72"/>
                  <a:gd name="T3" fmla="*/ 36 h 47"/>
                  <a:gd name="T4" fmla="*/ 41 w 72"/>
                  <a:gd name="T5" fmla="*/ 41 h 47"/>
                  <a:gd name="T6" fmla="*/ 41 w 72"/>
                  <a:gd name="T7" fmla="*/ 41 h 47"/>
                  <a:gd name="T8" fmla="*/ 50 w 72"/>
                  <a:gd name="T9" fmla="*/ 10 h 47"/>
                  <a:gd name="T10" fmla="*/ 50 w 72"/>
                  <a:gd name="T11" fmla="*/ 10 h 47"/>
                  <a:gd name="T12" fmla="*/ 30 w 72"/>
                  <a:gd name="T13" fmla="*/ 5 h 47"/>
                  <a:gd name="T14" fmla="*/ 30 w 72"/>
                  <a:gd name="T15" fmla="*/ 5 h 47"/>
                  <a:gd name="T16" fmla="*/ 20 w 72"/>
                  <a:gd name="T1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47">
                    <a:moveTo>
                      <a:pt x="20" y="36"/>
                    </a:moveTo>
                    <a:lnTo>
                      <a:pt x="20" y="36"/>
                    </a:lnTo>
                    <a:cubicBezTo>
                      <a:pt x="27" y="38"/>
                      <a:pt x="34" y="40"/>
                      <a:pt x="41" y="41"/>
                    </a:cubicBezTo>
                    <a:lnTo>
                      <a:pt x="41" y="41"/>
                    </a:lnTo>
                    <a:cubicBezTo>
                      <a:pt x="61" y="46"/>
                      <a:pt x="71" y="15"/>
                      <a:pt x="50" y="10"/>
                    </a:cubicBezTo>
                    <a:lnTo>
                      <a:pt x="50" y="10"/>
                    </a:lnTo>
                    <a:cubicBezTo>
                      <a:pt x="44" y="8"/>
                      <a:pt x="37" y="7"/>
                      <a:pt x="30" y="5"/>
                    </a:cubicBezTo>
                    <a:lnTo>
                      <a:pt x="30" y="5"/>
                    </a:lnTo>
                    <a:cubicBezTo>
                      <a:pt x="9" y="0"/>
                      <a:pt x="0" y="32"/>
                      <a:pt x="20"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6" name="Freeform 113">
                <a:extLst>
                  <a:ext uri="{FF2B5EF4-FFF2-40B4-BE49-F238E27FC236}">
                    <a16:creationId xmlns:a16="http://schemas.microsoft.com/office/drawing/2014/main" id="{36741AEC-B426-2146-A30A-6BAA1F99675C}"/>
                  </a:ext>
                </a:extLst>
              </p:cNvPr>
              <p:cNvSpPr>
                <a:spLocks noChangeArrowheads="1"/>
              </p:cNvSpPr>
              <p:nvPr/>
            </p:nvSpPr>
            <p:spPr bwMode="auto">
              <a:xfrm>
                <a:off x="6766791" y="3366715"/>
                <a:ext cx="16201" cy="14041"/>
              </a:xfrm>
              <a:custGeom>
                <a:avLst/>
                <a:gdLst>
                  <a:gd name="T0" fmla="*/ 30 w 66"/>
                  <a:gd name="T1" fmla="*/ 46 h 58"/>
                  <a:gd name="T2" fmla="*/ 30 w 66"/>
                  <a:gd name="T3" fmla="*/ 46 h 58"/>
                  <a:gd name="T4" fmla="*/ 47 w 66"/>
                  <a:gd name="T5" fmla="*/ 18 h 58"/>
                  <a:gd name="T6" fmla="*/ 47 w 66"/>
                  <a:gd name="T7" fmla="*/ 18 h 58"/>
                  <a:gd name="T8" fmla="*/ 35 w 66"/>
                  <a:gd name="T9" fmla="*/ 11 h 58"/>
                  <a:gd name="T10" fmla="*/ 35 w 66"/>
                  <a:gd name="T11" fmla="*/ 11 h 58"/>
                  <a:gd name="T12" fmla="*/ 18 w 66"/>
                  <a:gd name="T13" fmla="*/ 39 h 58"/>
                  <a:gd name="T14" fmla="*/ 18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8" y="57"/>
                      <a:pt x="65" y="29"/>
                      <a:pt x="47" y="18"/>
                    </a:cubicBezTo>
                    <a:lnTo>
                      <a:pt x="47" y="18"/>
                    </a:lnTo>
                    <a:cubicBezTo>
                      <a:pt x="43" y="16"/>
                      <a:pt x="39" y="14"/>
                      <a:pt x="35" y="11"/>
                    </a:cubicBezTo>
                    <a:lnTo>
                      <a:pt x="35" y="11"/>
                    </a:lnTo>
                    <a:cubicBezTo>
                      <a:pt x="17" y="0"/>
                      <a:pt x="0" y="28"/>
                      <a:pt x="18" y="39"/>
                    </a:cubicBezTo>
                    <a:lnTo>
                      <a:pt x="18" y="39"/>
                    </a:lnTo>
                    <a:cubicBezTo>
                      <a:pt x="22" y="41"/>
                      <a:pt x="26" y="44"/>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7" name="Freeform 114">
                <a:extLst>
                  <a:ext uri="{FF2B5EF4-FFF2-40B4-BE49-F238E27FC236}">
                    <a16:creationId xmlns:a16="http://schemas.microsoft.com/office/drawing/2014/main" id="{5CEF1E63-51F8-F943-8AFB-BB98E928DF93}"/>
                  </a:ext>
                </a:extLst>
              </p:cNvPr>
              <p:cNvSpPr>
                <a:spLocks noChangeArrowheads="1"/>
              </p:cNvSpPr>
              <p:nvPr/>
            </p:nvSpPr>
            <p:spPr bwMode="auto">
              <a:xfrm>
                <a:off x="6780832" y="3347273"/>
                <a:ext cx="11882" cy="10801"/>
              </a:xfrm>
              <a:custGeom>
                <a:avLst/>
                <a:gdLst>
                  <a:gd name="T0" fmla="*/ 18 w 49"/>
                  <a:gd name="T1" fmla="*/ 38 h 46"/>
                  <a:gd name="T2" fmla="*/ 18 w 49"/>
                  <a:gd name="T3" fmla="*/ 38 h 46"/>
                  <a:gd name="T4" fmla="*/ 40 w 49"/>
                  <a:gd name="T5" fmla="*/ 38 h 46"/>
                  <a:gd name="T6" fmla="*/ 40 w 49"/>
                  <a:gd name="T7" fmla="*/ 38 h 46"/>
                  <a:gd name="T8" fmla="*/ 41 w 49"/>
                  <a:gd name="T9" fmla="*/ 16 h 46"/>
                  <a:gd name="T10" fmla="*/ 41 w 49"/>
                  <a:gd name="T11" fmla="*/ 16 h 46"/>
                  <a:gd name="T12" fmla="*/ 31 w 49"/>
                  <a:gd name="T13" fmla="*/ 7 h 46"/>
                  <a:gd name="T14" fmla="*/ 31 w 49"/>
                  <a:gd name="T15" fmla="*/ 7 h 46"/>
                  <a:gd name="T16" fmla="*/ 8 w 49"/>
                  <a:gd name="T17" fmla="*/ 6 h 46"/>
                  <a:gd name="T18" fmla="*/ 8 w 49"/>
                  <a:gd name="T19" fmla="*/ 6 h 46"/>
                  <a:gd name="T20" fmla="*/ 7 w 49"/>
                  <a:gd name="T21" fmla="*/ 29 h 46"/>
                  <a:gd name="T22" fmla="*/ 7 w 49"/>
                  <a:gd name="T23" fmla="*/ 29 h 46"/>
                  <a:gd name="T24" fmla="*/ 18 w 49"/>
                  <a:gd name="T25"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46">
                    <a:moveTo>
                      <a:pt x="18" y="38"/>
                    </a:moveTo>
                    <a:lnTo>
                      <a:pt x="18" y="38"/>
                    </a:lnTo>
                    <a:cubicBezTo>
                      <a:pt x="24" y="43"/>
                      <a:pt x="33" y="45"/>
                      <a:pt x="40" y="38"/>
                    </a:cubicBezTo>
                    <a:lnTo>
                      <a:pt x="40" y="38"/>
                    </a:lnTo>
                    <a:cubicBezTo>
                      <a:pt x="46" y="33"/>
                      <a:pt x="48" y="21"/>
                      <a:pt x="41" y="16"/>
                    </a:cubicBezTo>
                    <a:lnTo>
                      <a:pt x="41" y="16"/>
                    </a:lnTo>
                    <a:cubicBezTo>
                      <a:pt x="37" y="13"/>
                      <a:pt x="34" y="10"/>
                      <a:pt x="31" y="7"/>
                    </a:cubicBezTo>
                    <a:lnTo>
                      <a:pt x="31" y="7"/>
                    </a:lnTo>
                    <a:cubicBezTo>
                      <a:pt x="24" y="2"/>
                      <a:pt x="14" y="0"/>
                      <a:pt x="8" y="6"/>
                    </a:cubicBezTo>
                    <a:lnTo>
                      <a:pt x="8" y="6"/>
                    </a:lnTo>
                    <a:cubicBezTo>
                      <a:pt x="2" y="12"/>
                      <a:pt x="0" y="24"/>
                      <a:pt x="7" y="29"/>
                    </a:cubicBezTo>
                    <a:lnTo>
                      <a:pt x="7" y="29"/>
                    </a:lnTo>
                    <a:cubicBezTo>
                      <a:pt x="10" y="32"/>
                      <a:pt x="14" y="35"/>
                      <a:pt x="1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8" name="Freeform 115">
                <a:extLst>
                  <a:ext uri="{FF2B5EF4-FFF2-40B4-BE49-F238E27FC236}">
                    <a16:creationId xmlns:a16="http://schemas.microsoft.com/office/drawing/2014/main" id="{AE371BC4-2E1F-4441-ACBA-5077C18618F3}"/>
                  </a:ext>
                </a:extLst>
              </p:cNvPr>
              <p:cNvSpPr>
                <a:spLocks noChangeArrowheads="1"/>
              </p:cNvSpPr>
              <p:nvPr/>
            </p:nvSpPr>
            <p:spPr bwMode="auto">
              <a:xfrm>
                <a:off x="6794874" y="3380756"/>
                <a:ext cx="14041" cy="10801"/>
              </a:xfrm>
              <a:custGeom>
                <a:avLst/>
                <a:gdLst>
                  <a:gd name="T0" fmla="*/ 28 w 59"/>
                  <a:gd name="T1" fmla="*/ 38 h 44"/>
                  <a:gd name="T2" fmla="*/ 28 w 59"/>
                  <a:gd name="T3" fmla="*/ 38 h 44"/>
                  <a:gd name="T4" fmla="*/ 37 w 59"/>
                  <a:gd name="T5" fmla="*/ 36 h 44"/>
                  <a:gd name="T6" fmla="*/ 37 w 59"/>
                  <a:gd name="T7" fmla="*/ 36 h 44"/>
                  <a:gd name="T8" fmla="*/ 30 w 59"/>
                  <a:gd name="T9" fmla="*/ 4 h 44"/>
                  <a:gd name="T10" fmla="*/ 30 w 59"/>
                  <a:gd name="T11" fmla="*/ 4 h 44"/>
                  <a:gd name="T12" fmla="*/ 21 w 59"/>
                  <a:gd name="T13" fmla="*/ 6 h 44"/>
                  <a:gd name="T14" fmla="*/ 21 w 59"/>
                  <a:gd name="T15" fmla="*/ 6 h 44"/>
                  <a:gd name="T16" fmla="*/ 28 w 59"/>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4">
                    <a:moveTo>
                      <a:pt x="28" y="38"/>
                    </a:moveTo>
                    <a:lnTo>
                      <a:pt x="28" y="38"/>
                    </a:lnTo>
                    <a:cubicBezTo>
                      <a:pt x="31" y="37"/>
                      <a:pt x="34" y="37"/>
                      <a:pt x="37" y="36"/>
                    </a:cubicBezTo>
                    <a:lnTo>
                      <a:pt x="37" y="36"/>
                    </a:lnTo>
                    <a:cubicBezTo>
                      <a:pt x="58" y="31"/>
                      <a:pt x="50" y="0"/>
                      <a:pt x="30" y="4"/>
                    </a:cubicBezTo>
                    <a:lnTo>
                      <a:pt x="30" y="4"/>
                    </a:lnTo>
                    <a:cubicBezTo>
                      <a:pt x="27" y="5"/>
                      <a:pt x="24" y="5"/>
                      <a:pt x="21" y="6"/>
                    </a:cubicBezTo>
                    <a:lnTo>
                      <a:pt x="21" y="6"/>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9" name="Freeform 116">
                <a:extLst>
                  <a:ext uri="{FF2B5EF4-FFF2-40B4-BE49-F238E27FC236}">
                    <a16:creationId xmlns:a16="http://schemas.microsoft.com/office/drawing/2014/main" id="{7795AB76-1016-7042-9E21-1941AD0F50A8}"/>
                  </a:ext>
                </a:extLst>
              </p:cNvPr>
              <p:cNvSpPr>
                <a:spLocks noChangeArrowheads="1"/>
              </p:cNvSpPr>
              <p:nvPr/>
            </p:nvSpPr>
            <p:spPr bwMode="auto">
              <a:xfrm>
                <a:off x="6835919" y="3274905"/>
                <a:ext cx="10801" cy="16202"/>
              </a:xfrm>
              <a:custGeom>
                <a:avLst/>
                <a:gdLst>
                  <a:gd name="T0" fmla="*/ 41 w 46"/>
                  <a:gd name="T1" fmla="*/ 39 h 68"/>
                  <a:gd name="T2" fmla="*/ 41 w 46"/>
                  <a:gd name="T3" fmla="*/ 39 h 68"/>
                  <a:gd name="T4" fmla="*/ 36 w 46"/>
                  <a:gd name="T5" fmla="*/ 21 h 68"/>
                  <a:gd name="T6" fmla="*/ 36 w 46"/>
                  <a:gd name="T7" fmla="*/ 21 h 68"/>
                  <a:gd name="T8" fmla="*/ 5 w 46"/>
                  <a:gd name="T9" fmla="*/ 28 h 68"/>
                  <a:gd name="T10" fmla="*/ 5 w 46"/>
                  <a:gd name="T11" fmla="*/ 28 h 68"/>
                  <a:gd name="T12" fmla="*/ 9 w 46"/>
                  <a:gd name="T13" fmla="*/ 47 h 68"/>
                  <a:gd name="T14" fmla="*/ 9 w 46"/>
                  <a:gd name="T15" fmla="*/ 47 h 68"/>
                  <a:gd name="T16" fmla="*/ 41 w 46"/>
                  <a:gd name="T17" fmla="*/ 3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68">
                    <a:moveTo>
                      <a:pt x="41" y="39"/>
                    </a:moveTo>
                    <a:lnTo>
                      <a:pt x="41" y="39"/>
                    </a:lnTo>
                    <a:cubicBezTo>
                      <a:pt x="39" y="33"/>
                      <a:pt x="38" y="27"/>
                      <a:pt x="36" y="21"/>
                    </a:cubicBezTo>
                    <a:lnTo>
                      <a:pt x="36" y="21"/>
                    </a:lnTo>
                    <a:cubicBezTo>
                      <a:pt x="31" y="0"/>
                      <a:pt x="0" y="8"/>
                      <a:pt x="5" y="28"/>
                    </a:cubicBezTo>
                    <a:lnTo>
                      <a:pt x="5" y="28"/>
                    </a:lnTo>
                    <a:cubicBezTo>
                      <a:pt x="6" y="34"/>
                      <a:pt x="7" y="40"/>
                      <a:pt x="9" y="47"/>
                    </a:cubicBezTo>
                    <a:lnTo>
                      <a:pt x="9" y="47"/>
                    </a:lnTo>
                    <a:cubicBezTo>
                      <a:pt x="14" y="67"/>
                      <a:pt x="45" y="59"/>
                      <a:pt x="41"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0" name="Freeform 117">
                <a:extLst>
                  <a:ext uri="{FF2B5EF4-FFF2-40B4-BE49-F238E27FC236}">
                    <a16:creationId xmlns:a16="http://schemas.microsoft.com/office/drawing/2014/main" id="{9B440950-2DCF-FD49-B2B1-4CA240F806C8}"/>
                  </a:ext>
                </a:extLst>
              </p:cNvPr>
              <p:cNvSpPr>
                <a:spLocks noChangeArrowheads="1"/>
              </p:cNvSpPr>
              <p:nvPr/>
            </p:nvSpPr>
            <p:spPr bwMode="auto">
              <a:xfrm>
                <a:off x="6841319" y="3295427"/>
                <a:ext cx="16202" cy="14041"/>
              </a:xfrm>
              <a:custGeom>
                <a:avLst/>
                <a:gdLst>
                  <a:gd name="T0" fmla="*/ 19 w 66"/>
                  <a:gd name="T1" fmla="*/ 38 h 58"/>
                  <a:gd name="T2" fmla="*/ 19 w 66"/>
                  <a:gd name="T3" fmla="*/ 38 h 58"/>
                  <a:gd name="T4" fmla="*/ 30 w 66"/>
                  <a:gd name="T5" fmla="*/ 46 h 58"/>
                  <a:gd name="T6" fmla="*/ 30 w 66"/>
                  <a:gd name="T7" fmla="*/ 46 h 58"/>
                  <a:gd name="T8" fmla="*/ 47 w 66"/>
                  <a:gd name="T9" fmla="*/ 18 h 58"/>
                  <a:gd name="T10" fmla="*/ 47 w 66"/>
                  <a:gd name="T11" fmla="*/ 18 h 58"/>
                  <a:gd name="T12" fmla="*/ 36 w 66"/>
                  <a:gd name="T13" fmla="*/ 10 h 58"/>
                  <a:gd name="T14" fmla="*/ 36 w 66"/>
                  <a:gd name="T15" fmla="*/ 10 h 58"/>
                  <a:gd name="T16" fmla="*/ 19 w 66"/>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9" y="38"/>
                    </a:moveTo>
                    <a:lnTo>
                      <a:pt x="19" y="38"/>
                    </a:lnTo>
                    <a:cubicBezTo>
                      <a:pt x="22" y="41"/>
                      <a:pt x="26" y="43"/>
                      <a:pt x="30" y="46"/>
                    </a:cubicBezTo>
                    <a:lnTo>
                      <a:pt x="30" y="46"/>
                    </a:lnTo>
                    <a:cubicBezTo>
                      <a:pt x="47" y="57"/>
                      <a:pt x="65" y="29"/>
                      <a:pt x="47" y="18"/>
                    </a:cubicBezTo>
                    <a:lnTo>
                      <a:pt x="47" y="18"/>
                    </a:lnTo>
                    <a:cubicBezTo>
                      <a:pt x="43" y="15"/>
                      <a:pt x="39" y="13"/>
                      <a:pt x="36" y="10"/>
                    </a:cubicBezTo>
                    <a:lnTo>
                      <a:pt x="36" y="10"/>
                    </a:lnTo>
                    <a:cubicBezTo>
                      <a:pt x="18" y="0"/>
                      <a:pt x="0" y="27"/>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1" name="Freeform 118">
                <a:extLst>
                  <a:ext uri="{FF2B5EF4-FFF2-40B4-BE49-F238E27FC236}">
                    <a16:creationId xmlns:a16="http://schemas.microsoft.com/office/drawing/2014/main" id="{8FF26FD6-1D87-EF45-AB21-F739B33B4EB8}"/>
                  </a:ext>
                </a:extLst>
              </p:cNvPr>
              <p:cNvSpPr>
                <a:spLocks noChangeArrowheads="1"/>
              </p:cNvSpPr>
              <p:nvPr/>
            </p:nvSpPr>
            <p:spPr bwMode="auto">
              <a:xfrm>
                <a:off x="6815396" y="3288946"/>
                <a:ext cx="16202" cy="14041"/>
              </a:xfrm>
              <a:custGeom>
                <a:avLst/>
                <a:gdLst>
                  <a:gd name="T0" fmla="*/ 28 w 65"/>
                  <a:gd name="T1" fmla="*/ 46 h 57"/>
                  <a:gd name="T2" fmla="*/ 28 w 65"/>
                  <a:gd name="T3" fmla="*/ 46 h 57"/>
                  <a:gd name="T4" fmla="*/ 46 w 65"/>
                  <a:gd name="T5" fmla="*/ 18 h 57"/>
                  <a:gd name="T6" fmla="*/ 46 w 65"/>
                  <a:gd name="T7" fmla="*/ 18 h 57"/>
                  <a:gd name="T8" fmla="*/ 34 w 65"/>
                  <a:gd name="T9" fmla="*/ 11 h 57"/>
                  <a:gd name="T10" fmla="*/ 34 w 65"/>
                  <a:gd name="T11" fmla="*/ 11 h 57"/>
                  <a:gd name="T12" fmla="*/ 17 w 65"/>
                  <a:gd name="T13" fmla="*/ 39 h 57"/>
                  <a:gd name="T14" fmla="*/ 17 w 65"/>
                  <a:gd name="T15" fmla="*/ 39 h 57"/>
                  <a:gd name="T16" fmla="*/ 28 w 65"/>
                  <a:gd name="T17"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28" y="46"/>
                    </a:moveTo>
                    <a:lnTo>
                      <a:pt x="28" y="46"/>
                    </a:lnTo>
                    <a:cubicBezTo>
                      <a:pt x="47" y="56"/>
                      <a:pt x="64" y="29"/>
                      <a:pt x="46" y="18"/>
                    </a:cubicBezTo>
                    <a:lnTo>
                      <a:pt x="46" y="18"/>
                    </a:lnTo>
                    <a:cubicBezTo>
                      <a:pt x="42" y="16"/>
                      <a:pt x="38" y="13"/>
                      <a:pt x="34" y="11"/>
                    </a:cubicBezTo>
                    <a:lnTo>
                      <a:pt x="34" y="11"/>
                    </a:lnTo>
                    <a:cubicBezTo>
                      <a:pt x="17" y="0"/>
                      <a:pt x="0" y="28"/>
                      <a:pt x="17" y="39"/>
                    </a:cubicBezTo>
                    <a:lnTo>
                      <a:pt x="17" y="39"/>
                    </a:lnTo>
                    <a:cubicBezTo>
                      <a:pt x="21" y="41"/>
                      <a:pt x="25" y="43"/>
                      <a:pt x="28"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2" name="Freeform 119">
                <a:extLst>
                  <a:ext uri="{FF2B5EF4-FFF2-40B4-BE49-F238E27FC236}">
                    <a16:creationId xmlns:a16="http://schemas.microsoft.com/office/drawing/2014/main" id="{C2EAA2AA-F0DC-5745-A660-B1BCDC2A08C0}"/>
                  </a:ext>
                </a:extLst>
              </p:cNvPr>
              <p:cNvSpPr>
                <a:spLocks noChangeArrowheads="1"/>
              </p:cNvSpPr>
              <p:nvPr/>
            </p:nvSpPr>
            <p:spPr bwMode="auto">
              <a:xfrm>
                <a:off x="6866162" y="3275985"/>
                <a:ext cx="14041" cy="10801"/>
              </a:xfrm>
              <a:custGeom>
                <a:avLst/>
                <a:gdLst>
                  <a:gd name="T0" fmla="*/ 28 w 59"/>
                  <a:gd name="T1" fmla="*/ 39 h 45"/>
                  <a:gd name="T2" fmla="*/ 28 w 59"/>
                  <a:gd name="T3" fmla="*/ 39 h 45"/>
                  <a:gd name="T4" fmla="*/ 37 w 59"/>
                  <a:gd name="T5" fmla="*/ 37 h 45"/>
                  <a:gd name="T6" fmla="*/ 37 w 59"/>
                  <a:gd name="T7" fmla="*/ 37 h 45"/>
                  <a:gd name="T8" fmla="*/ 29 w 59"/>
                  <a:gd name="T9" fmla="*/ 5 h 45"/>
                  <a:gd name="T10" fmla="*/ 29 w 59"/>
                  <a:gd name="T11" fmla="*/ 5 h 45"/>
                  <a:gd name="T12" fmla="*/ 20 w 59"/>
                  <a:gd name="T13" fmla="*/ 7 h 45"/>
                  <a:gd name="T14" fmla="*/ 20 w 59"/>
                  <a:gd name="T15" fmla="*/ 7 h 45"/>
                  <a:gd name="T16" fmla="*/ 28 w 59"/>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5">
                    <a:moveTo>
                      <a:pt x="28" y="39"/>
                    </a:moveTo>
                    <a:lnTo>
                      <a:pt x="28" y="39"/>
                    </a:lnTo>
                    <a:cubicBezTo>
                      <a:pt x="31" y="38"/>
                      <a:pt x="34" y="37"/>
                      <a:pt x="37" y="37"/>
                    </a:cubicBezTo>
                    <a:lnTo>
                      <a:pt x="37" y="37"/>
                    </a:lnTo>
                    <a:cubicBezTo>
                      <a:pt x="58" y="32"/>
                      <a:pt x="50" y="0"/>
                      <a:pt x="29" y="5"/>
                    </a:cubicBezTo>
                    <a:lnTo>
                      <a:pt x="29" y="5"/>
                    </a:lnTo>
                    <a:cubicBezTo>
                      <a:pt x="26" y="6"/>
                      <a:pt x="23" y="6"/>
                      <a:pt x="20" y="7"/>
                    </a:cubicBezTo>
                    <a:lnTo>
                      <a:pt x="20" y="7"/>
                    </a:lnTo>
                    <a:cubicBezTo>
                      <a:pt x="0" y="12"/>
                      <a:pt x="8" y="44"/>
                      <a:pt x="2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3" name="Freeform 120">
                <a:extLst>
                  <a:ext uri="{FF2B5EF4-FFF2-40B4-BE49-F238E27FC236}">
                    <a16:creationId xmlns:a16="http://schemas.microsoft.com/office/drawing/2014/main" id="{D4803E02-6663-BE42-8F05-70B8884BFDA3}"/>
                  </a:ext>
                </a:extLst>
              </p:cNvPr>
              <p:cNvSpPr>
                <a:spLocks noChangeArrowheads="1"/>
              </p:cNvSpPr>
              <p:nvPr/>
            </p:nvSpPr>
            <p:spPr bwMode="auto">
              <a:xfrm>
                <a:off x="6891004" y="3251142"/>
                <a:ext cx="12961" cy="15122"/>
              </a:xfrm>
              <a:custGeom>
                <a:avLst/>
                <a:gdLst>
                  <a:gd name="T0" fmla="*/ 17 w 51"/>
                  <a:gd name="T1" fmla="*/ 55 h 61"/>
                  <a:gd name="T2" fmla="*/ 17 w 51"/>
                  <a:gd name="T3" fmla="*/ 55 h 61"/>
                  <a:gd name="T4" fmla="*/ 9 w 51"/>
                  <a:gd name="T5" fmla="*/ 18 h 61"/>
                  <a:gd name="T6" fmla="*/ 9 w 51"/>
                  <a:gd name="T7" fmla="*/ 18 h 61"/>
                  <a:gd name="T8" fmla="*/ 3 w 51"/>
                  <a:gd name="T9" fmla="*/ 40 h 61"/>
                  <a:gd name="T10" fmla="*/ 3 w 51"/>
                  <a:gd name="T11" fmla="*/ 40 h 61"/>
                  <a:gd name="T12" fmla="*/ 17 w 51"/>
                  <a:gd name="T13" fmla="*/ 55 h 61"/>
                </a:gdLst>
                <a:ahLst/>
                <a:cxnLst>
                  <a:cxn ang="0">
                    <a:pos x="T0" y="T1"/>
                  </a:cxn>
                  <a:cxn ang="0">
                    <a:pos x="T2" y="T3"/>
                  </a:cxn>
                  <a:cxn ang="0">
                    <a:pos x="T4" y="T5"/>
                  </a:cxn>
                  <a:cxn ang="0">
                    <a:pos x="T6" y="T7"/>
                  </a:cxn>
                  <a:cxn ang="0">
                    <a:pos x="T8" y="T9"/>
                  </a:cxn>
                  <a:cxn ang="0">
                    <a:pos x="T10" y="T11"/>
                  </a:cxn>
                  <a:cxn ang="0">
                    <a:pos x="T12" y="T13"/>
                  </a:cxn>
                </a:cxnLst>
                <a:rect l="0" t="0" r="r" b="b"/>
                <a:pathLst>
                  <a:path w="51" h="61">
                    <a:moveTo>
                      <a:pt x="17" y="55"/>
                    </a:moveTo>
                    <a:lnTo>
                      <a:pt x="17" y="55"/>
                    </a:lnTo>
                    <a:cubicBezTo>
                      <a:pt x="50" y="60"/>
                      <a:pt x="37" y="0"/>
                      <a:pt x="9" y="18"/>
                    </a:cubicBezTo>
                    <a:lnTo>
                      <a:pt x="9" y="18"/>
                    </a:lnTo>
                    <a:cubicBezTo>
                      <a:pt x="1" y="24"/>
                      <a:pt x="0" y="33"/>
                      <a:pt x="3" y="40"/>
                    </a:cubicBezTo>
                    <a:lnTo>
                      <a:pt x="3" y="40"/>
                    </a:lnTo>
                    <a:cubicBezTo>
                      <a:pt x="3" y="46"/>
                      <a:pt x="8" y="54"/>
                      <a:pt x="17" y="5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4" name="Freeform 121">
                <a:extLst>
                  <a:ext uri="{FF2B5EF4-FFF2-40B4-BE49-F238E27FC236}">
                    <a16:creationId xmlns:a16="http://schemas.microsoft.com/office/drawing/2014/main" id="{5D069A94-1B2E-774A-8079-F4F8B62C56BF}"/>
                  </a:ext>
                </a:extLst>
              </p:cNvPr>
              <p:cNvSpPr>
                <a:spLocks noChangeArrowheads="1"/>
              </p:cNvSpPr>
              <p:nvPr/>
            </p:nvSpPr>
            <p:spPr bwMode="auto">
              <a:xfrm>
                <a:off x="6876963" y="3296506"/>
                <a:ext cx="16201" cy="14042"/>
              </a:xfrm>
              <a:custGeom>
                <a:avLst/>
                <a:gdLst>
                  <a:gd name="T0" fmla="*/ 18 w 65"/>
                  <a:gd name="T1" fmla="*/ 39 h 58"/>
                  <a:gd name="T2" fmla="*/ 18 w 65"/>
                  <a:gd name="T3" fmla="*/ 39 h 58"/>
                  <a:gd name="T4" fmla="*/ 29 w 65"/>
                  <a:gd name="T5" fmla="*/ 46 h 58"/>
                  <a:gd name="T6" fmla="*/ 29 w 65"/>
                  <a:gd name="T7" fmla="*/ 46 h 58"/>
                  <a:gd name="T8" fmla="*/ 46 w 65"/>
                  <a:gd name="T9" fmla="*/ 18 h 58"/>
                  <a:gd name="T10" fmla="*/ 46 w 65"/>
                  <a:gd name="T11" fmla="*/ 18 h 58"/>
                  <a:gd name="T12" fmla="*/ 34 w 65"/>
                  <a:gd name="T13" fmla="*/ 11 h 58"/>
                  <a:gd name="T14" fmla="*/ 34 w 65"/>
                  <a:gd name="T15" fmla="*/ 11 h 58"/>
                  <a:gd name="T16" fmla="*/ 18 w 65"/>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18" y="39"/>
                    </a:moveTo>
                    <a:lnTo>
                      <a:pt x="18" y="39"/>
                    </a:lnTo>
                    <a:cubicBezTo>
                      <a:pt x="22" y="41"/>
                      <a:pt x="25" y="43"/>
                      <a:pt x="29" y="46"/>
                    </a:cubicBezTo>
                    <a:lnTo>
                      <a:pt x="29" y="46"/>
                    </a:lnTo>
                    <a:cubicBezTo>
                      <a:pt x="47" y="57"/>
                      <a:pt x="64" y="29"/>
                      <a:pt x="46" y="18"/>
                    </a:cubicBezTo>
                    <a:lnTo>
                      <a:pt x="46" y="18"/>
                    </a:lnTo>
                    <a:cubicBezTo>
                      <a:pt x="42" y="16"/>
                      <a:pt x="39" y="13"/>
                      <a:pt x="34" y="11"/>
                    </a:cubicBezTo>
                    <a:lnTo>
                      <a:pt x="34"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5" name="Freeform 122">
                <a:extLst>
                  <a:ext uri="{FF2B5EF4-FFF2-40B4-BE49-F238E27FC236}">
                    <a16:creationId xmlns:a16="http://schemas.microsoft.com/office/drawing/2014/main" id="{579324B3-2C99-074A-9ED5-F434C410690F}"/>
                  </a:ext>
                </a:extLst>
              </p:cNvPr>
              <p:cNvSpPr>
                <a:spLocks noChangeArrowheads="1"/>
              </p:cNvSpPr>
              <p:nvPr/>
            </p:nvSpPr>
            <p:spPr bwMode="auto">
              <a:xfrm>
                <a:off x="6908286" y="3274904"/>
                <a:ext cx="16202" cy="14042"/>
              </a:xfrm>
              <a:custGeom>
                <a:avLst/>
                <a:gdLst>
                  <a:gd name="T0" fmla="*/ 29 w 66"/>
                  <a:gd name="T1" fmla="*/ 46 h 58"/>
                  <a:gd name="T2" fmla="*/ 29 w 66"/>
                  <a:gd name="T3" fmla="*/ 46 h 58"/>
                  <a:gd name="T4" fmla="*/ 47 w 66"/>
                  <a:gd name="T5" fmla="*/ 19 h 58"/>
                  <a:gd name="T6" fmla="*/ 47 w 66"/>
                  <a:gd name="T7" fmla="*/ 19 h 58"/>
                  <a:gd name="T8" fmla="*/ 35 w 66"/>
                  <a:gd name="T9" fmla="*/ 11 h 58"/>
                  <a:gd name="T10" fmla="*/ 35 w 66"/>
                  <a:gd name="T11" fmla="*/ 11 h 58"/>
                  <a:gd name="T12" fmla="*/ 18 w 66"/>
                  <a:gd name="T13" fmla="*/ 39 h 58"/>
                  <a:gd name="T14" fmla="*/ 18 w 66"/>
                  <a:gd name="T15" fmla="*/ 39 h 58"/>
                  <a:gd name="T16" fmla="*/ 29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29" y="46"/>
                    </a:moveTo>
                    <a:lnTo>
                      <a:pt x="29" y="46"/>
                    </a:lnTo>
                    <a:cubicBezTo>
                      <a:pt x="48" y="57"/>
                      <a:pt x="65" y="30"/>
                      <a:pt x="47" y="19"/>
                    </a:cubicBezTo>
                    <a:lnTo>
                      <a:pt x="47" y="19"/>
                    </a:lnTo>
                    <a:cubicBezTo>
                      <a:pt x="43" y="16"/>
                      <a:pt x="39" y="14"/>
                      <a:pt x="35" y="11"/>
                    </a:cubicBezTo>
                    <a:lnTo>
                      <a:pt x="35" y="11"/>
                    </a:lnTo>
                    <a:cubicBezTo>
                      <a:pt x="18" y="0"/>
                      <a:pt x="0" y="28"/>
                      <a:pt x="18" y="39"/>
                    </a:cubicBezTo>
                    <a:lnTo>
                      <a:pt x="18" y="39"/>
                    </a:lnTo>
                    <a:cubicBezTo>
                      <a:pt x="22" y="41"/>
                      <a:pt x="26" y="44"/>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6" name="Freeform 123">
                <a:extLst>
                  <a:ext uri="{FF2B5EF4-FFF2-40B4-BE49-F238E27FC236}">
                    <a16:creationId xmlns:a16="http://schemas.microsoft.com/office/drawing/2014/main" id="{6631393A-F4BB-6C41-ABA7-E77795961BA3}"/>
                  </a:ext>
                </a:extLst>
              </p:cNvPr>
              <p:cNvSpPr>
                <a:spLocks noChangeArrowheads="1"/>
              </p:cNvSpPr>
              <p:nvPr/>
            </p:nvSpPr>
            <p:spPr bwMode="auto">
              <a:xfrm>
                <a:off x="6918007" y="3308388"/>
                <a:ext cx="16201" cy="14041"/>
              </a:xfrm>
              <a:custGeom>
                <a:avLst/>
                <a:gdLst>
                  <a:gd name="T0" fmla="*/ 18 w 65"/>
                  <a:gd name="T1" fmla="*/ 38 h 57"/>
                  <a:gd name="T2" fmla="*/ 18 w 65"/>
                  <a:gd name="T3" fmla="*/ 38 h 57"/>
                  <a:gd name="T4" fmla="*/ 29 w 65"/>
                  <a:gd name="T5" fmla="*/ 45 h 57"/>
                  <a:gd name="T6" fmla="*/ 29 w 65"/>
                  <a:gd name="T7" fmla="*/ 45 h 57"/>
                  <a:gd name="T8" fmla="*/ 47 w 65"/>
                  <a:gd name="T9" fmla="*/ 18 h 57"/>
                  <a:gd name="T10" fmla="*/ 47 w 65"/>
                  <a:gd name="T11" fmla="*/ 18 h 57"/>
                  <a:gd name="T12" fmla="*/ 35 w 65"/>
                  <a:gd name="T13" fmla="*/ 11 h 57"/>
                  <a:gd name="T14" fmla="*/ 35 w 65"/>
                  <a:gd name="T15" fmla="*/ 11 h 57"/>
                  <a:gd name="T16" fmla="*/ 18 w 65"/>
                  <a:gd name="T17"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18" y="38"/>
                    </a:moveTo>
                    <a:lnTo>
                      <a:pt x="18" y="38"/>
                    </a:lnTo>
                    <a:cubicBezTo>
                      <a:pt x="21" y="41"/>
                      <a:pt x="26" y="43"/>
                      <a:pt x="29" y="45"/>
                    </a:cubicBezTo>
                    <a:lnTo>
                      <a:pt x="29" y="45"/>
                    </a:lnTo>
                    <a:cubicBezTo>
                      <a:pt x="47" y="56"/>
                      <a:pt x="64" y="29"/>
                      <a:pt x="47" y="18"/>
                    </a:cubicBezTo>
                    <a:lnTo>
                      <a:pt x="47" y="18"/>
                    </a:lnTo>
                    <a:cubicBezTo>
                      <a:pt x="43" y="15"/>
                      <a:pt x="39" y="13"/>
                      <a:pt x="35" y="11"/>
                    </a:cubicBezTo>
                    <a:lnTo>
                      <a:pt x="35" y="11"/>
                    </a:lnTo>
                    <a:cubicBezTo>
                      <a:pt x="17" y="0"/>
                      <a:pt x="0" y="27"/>
                      <a:pt x="1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7" name="Freeform 124">
                <a:extLst>
                  <a:ext uri="{FF2B5EF4-FFF2-40B4-BE49-F238E27FC236}">
                    <a16:creationId xmlns:a16="http://schemas.microsoft.com/office/drawing/2014/main" id="{6263B1CF-E8FA-1440-A96B-C124DA4AA02A}"/>
                  </a:ext>
                </a:extLst>
              </p:cNvPr>
              <p:cNvSpPr>
                <a:spLocks noChangeArrowheads="1"/>
              </p:cNvSpPr>
              <p:nvPr/>
            </p:nvSpPr>
            <p:spPr bwMode="auto">
              <a:xfrm>
                <a:off x="6940689" y="3283545"/>
                <a:ext cx="16202" cy="14042"/>
              </a:xfrm>
              <a:custGeom>
                <a:avLst/>
                <a:gdLst>
                  <a:gd name="T0" fmla="*/ 29 w 65"/>
                  <a:gd name="T1" fmla="*/ 45 h 58"/>
                  <a:gd name="T2" fmla="*/ 29 w 65"/>
                  <a:gd name="T3" fmla="*/ 45 h 58"/>
                  <a:gd name="T4" fmla="*/ 46 w 65"/>
                  <a:gd name="T5" fmla="*/ 18 h 58"/>
                  <a:gd name="T6" fmla="*/ 46 w 65"/>
                  <a:gd name="T7" fmla="*/ 18 h 58"/>
                  <a:gd name="T8" fmla="*/ 35 w 65"/>
                  <a:gd name="T9" fmla="*/ 11 h 58"/>
                  <a:gd name="T10" fmla="*/ 35 w 65"/>
                  <a:gd name="T11" fmla="*/ 11 h 58"/>
                  <a:gd name="T12" fmla="*/ 17 w 65"/>
                  <a:gd name="T13" fmla="*/ 39 h 58"/>
                  <a:gd name="T14" fmla="*/ 17 w 65"/>
                  <a:gd name="T15" fmla="*/ 39 h 58"/>
                  <a:gd name="T16" fmla="*/ 29 w 65"/>
                  <a:gd name="T17" fmla="*/ 4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29" y="45"/>
                    </a:moveTo>
                    <a:lnTo>
                      <a:pt x="29" y="45"/>
                    </a:lnTo>
                    <a:cubicBezTo>
                      <a:pt x="47" y="57"/>
                      <a:pt x="64" y="29"/>
                      <a:pt x="46" y="18"/>
                    </a:cubicBezTo>
                    <a:lnTo>
                      <a:pt x="46" y="18"/>
                    </a:lnTo>
                    <a:cubicBezTo>
                      <a:pt x="42" y="15"/>
                      <a:pt x="38" y="13"/>
                      <a:pt x="35" y="11"/>
                    </a:cubicBezTo>
                    <a:lnTo>
                      <a:pt x="35" y="11"/>
                    </a:lnTo>
                    <a:cubicBezTo>
                      <a:pt x="17" y="0"/>
                      <a:pt x="0" y="27"/>
                      <a:pt x="17" y="39"/>
                    </a:cubicBezTo>
                    <a:lnTo>
                      <a:pt x="17" y="39"/>
                    </a:lnTo>
                    <a:cubicBezTo>
                      <a:pt x="22" y="41"/>
                      <a:pt x="25" y="43"/>
                      <a:pt x="29"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8" name="Freeform 125">
                <a:extLst>
                  <a:ext uri="{FF2B5EF4-FFF2-40B4-BE49-F238E27FC236}">
                    <a16:creationId xmlns:a16="http://schemas.microsoft.com/office/drawing/2014/main" id="{F087CAAB-4D81-DA48-B091-35D39A627AEC}"/>
                  </a:ext>
                </a:extLst>
              </p:cNvPr>
              <p:cNvSpPr>
                <a:spLocks noChangeArrowheads="1"/>
              </p:cNvSpPr>
              <p:nvPr/>
            </p:nvSpPr>
            <p:spPr bwMode="auto">
              <a:xfrm>
                <a:off x="6942850" y="3252223"/>
                <a:ext cx="16202" cy="14041"/>
              </a:xfrm>
              <a:custGeom>
                <a:avLst/>
                <a:gdLst>
                  <a:gd name="T0" fmla="*/ 30 w 66"/>
                  <a:gd name="T1" fmla="*/ 46 h 58"/>
                  <a:gd name="T2" fmla="*/ 30 w 66"/>
                  <a:gd name="T3" fmla="*/ 46 h 58"/>
                  <a:gd name="T4" fmla="*/ 47 w 66"/>
                  <a:gd name="T5" fmla="*/ 18 h 58"/>
                  <a:gd name="T6" fmla="*/ 47 w 66"/>
                  <a:gd name="T7" fmla="*/ 18 h 58"/>
                  <a:gd name="T8" fmla="*/ 36 w 66"/>
                  <a:gd name="T9" fmla="*/ 11 h 58"/>
                  <a:gd name="T10" fmla="*/ 36 w 66"/>
                  <a:gd name="T11" fmla="*/ 11 h 58"/>
                  <a:gd name="T12" fmla="*/ 18 w 66"/>
                  <a:gd name="T13" fmla="*/ 39 h 58"/>
                  <a:gd name="T14" fmla="*/ 18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7" y="57"/>
                      <a:pt x="65" y="30"/>
                      <a:pt x="47" y="18"/>
                    </a:cubicBezTo>
                    <a:lnTo>
                      <a:pt x="47" y="18"/>
                    </a:lnTo>
                    <a:cubicBezTo>
                      <a:pt x="43" y="16"/>
                      <a:pt x="39" y="14"/>
                      <a:pt x="36" y="11"/>
                    </a:cubicBezTo>
                    <a:lnTo>
                      <a:pt x="36" y="11"/>
                    </a:lnTo>
                    <a:cubicBezTo>
                      <a:pt x="17" y="0"/>
                      <a:pt x="0" y="28"/>
                      <a:pt x="18" y="39"/>
                    </a:cubicBezTo>
                    <a:lnTo>
                      <a:pt x="18" y="39"/>
                    </a:lnTo>
                    <a:cubicBezTo>
                      <a:pt x="22" y="41"/>
                      <a:pt x="26" y="43"/>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9" name="Freeform 126">
                <a:extLst>
                  <a:ext uri="{FF2B5EF4-FFF2-40B4-BE49-F238E27FC236}">
                    <a16:creationId xmlns:a16="http://schemas.microsoft.com/office/drawing/2014/main" id="{69540451-DDC0-B444-B3EA-8DF9CDC5F295}"/>
                  </a:ext>
                </a:extLst>
              </p:cNvPr>
              <p:cNvSpPr>
                <a:spLocks noChangeArrowheads="1"/>
              </p:cNvSpPr>
              <p:nvPr/>
            </p:nvSpPr>
            <p:spPr bwMode="auto">
              <a:xfrm>
                <a:off x="6964452" y="3304068"/>
                <a:ext cx="16202" cy="14041"/>
              </a:xfrm>
              <a:custGeom>
                <a:avLst/>
                <a:gdLst>
                  <a:gd name="T0" fmla="*/ 18 w 65"/>
                  <a:gd name="T1" fmla="*/ 39 h 58"/>
                  <a:gd name="T2" fmla="*/ 18 w 65"/>
                  <a:gd name="T3" fmla="*/ 39 h 58"/>
                  <a:gd name="T4" fmla="*/ 29 w 65"/>
                  <a:gd name="T5" fmla="*/ 46 h 58"/>
                  <a:gd name="T6" fmla="*/ 29 w 65"/>
                  <a:gd name="T7" fmla="*/ 46 h 58"/>
                  <a:gd name="T8" fmla="*/ 47 w 65"/>
                  <a:gd name="T9" fmla="*/ 19 h 58"/>
                  <a:gd name="T10" fmla="*/ 47 w 65"/>
                  <a:gd name="T11" fmla="*/ 19 h 58"/>
                  <a:gd name="T12" fmla="*/ 36 w 65"/>
                  <a:gd name="T13" fmla="*/ 11 h 58"/>
                  <a:gd name="T14" fmla="*/ 36 w 65"/>
                  <a:gd name="T15" fmla="*/ 11 h 58"/>
                  <a:gd name="T16" fmla="*/ 18 w 65"/>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18" y="39"/>
                    </a:moveTo>
                    <a:lnTo>
                      <a:pt x="18" y="39"/>
                    </a:lnTo>
                    <a:cubicBezTo>
                      <a:pt x="22" y="41"/>
                      <a:pt x="26" y="44"/>
                      <a:pt x="29" y="46"/>
                    </a:cubicBezTo>
                    <a:lnTo>
                      <a:pt x="29" y="46"/>
                    </a:lnTo>
                    <a:cubicBezTo>
                      <a:pt x="47" y="57"/>
                      <a:pt x="64" y="30"/>
                      <a:pt x="47" y="19"/>
                    </a:cubicBezTo>
                    <a:lnTo>
                      <a:pt x="47" y="19"/>
                    </a:lnTo>
                    <a:cubicBezTo>
                      <a:pt x="43" y="16"/>
                      <a:pt x="39" y="14"/>
                      <a:pt x="36" y="11"/>
                    </a:cubicBezTo>
                    <a:lnTo>
                      <a:pt x="36"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0" name="Freeform 127">
                <a:extLst>
                  <a:ext uri="{FF2B5EF4-FFF2-40B4-BE49-F238E27FC236}">
                    <a16:creationId xmlns:a16="http://schemas.microsoft.com/office/drawing/2014/main" id="{65680E6D-C534-7B4E-BBE7-59E84A1709C7}"/>
                  </a:ext>
                </a:extLst>
              </p:cNvPr>
              <p:cNvSpPr>
                <a:spLocks noChangeArrowheads="1"/>
              </p:cNvSpPr>
              <p:nvPr/>
            </p:nvSpPr>
            <p:spPr bwMode="auto">
              <a:xfrm>
                <a:off x="6960131" y="3324589"/>
                <a:ext cx="16202" cy="14042"/>
              </a:xfrm>
              <a:custGeom>
                <a:avLst/>
                <a:gdLst>
                  <a:gd name="T0" fmla="*/ 35 w 65"/>
                  <a:gd name="T1" fmla="*/ 12 h 59"/>
                  <a:gd name="T2" fmla="*/ 35 w 65"/>
                  <a:gd name="T3" fmla="*/ 12 h 59"/>
                  <a:gd name="T4" fmla="*/ 17 w 65"/>
                  <a:gd name="T5" fmla="*/ 39 h 59"/>
                  <a:gd name="T6" fmla="*/ 17 w 65"/>
                  <a:gd name="T7" fmla="*/ 39 h 59"/>
                  <a:gd name="T8" fmla="*/ 28 w 65"/>
                  <a:gd name="T9" fmla="*/ 46 h 59"/>
                  <a:gd name="T10" fmla="*/ 28 w 65"/>
                  <a:gd name="T11" fmla="*/ 46 h 59"/>
                  <a:gd name="T12" fmla="*/ 46 w 65"/>
                  <a:gd name="T13" fmla="*/ 19 h 59"/>
                  <a:gd name="T14" fmla="*/ 46 w 65"/>
                  <a:gd name="T15" fmla="*/ 19 h 59"/>
                  <a:gd name="T16" fmla="*/ 35 w 65"/>
                  <a:gd name="T17" fmla="*/ 1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9">
                    <a:moveTo>
                      <a:pt x="35" y="12"/>
                    </a:moveTo>
                    <a:lnTo>
                      <a:pt x="35" y="12"/>
                    </a:lnTo>
                    <a:cubicBezTo>
                      <a:pt x="17" y="0"/>
                      <a:pt x="0" y="28"/>
                      <a:pt x="17" y="39"/>
                    </a:cubicBezTo>
                    <a:lnTo>
                      <a:pt x="17" y="39"/>
                    </a:lnTo>
                    <a:cubicBezTo>
                      <a:pt x="21" y="42"/>
                      <a:pt x="25" y="44"/>
                      <a:pt x="28" y="46"/>
                    </a:cubicBezTo>
                    <a:lnTo>
                      <a:pt x="28" y="46"/>
                    </a:lnTo>
                    <a:cubicBezTo>
                      <a:pt x="47" y="58"/>
                      <a:pt x="64" y="30"/>
                      <a:pt x="46" y="19"/>
                    </a:cubicBezTo>
                    <a:lnTo>
                      <a:pt x="46" y="19"/>
                    </a:lnTo>
                    <a:cubicBezTo>
                      <a:pt x="42" y="17"/>
                      <a:pt x="38" y="14"/>
                      <a:pt x="35" y="1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1" name="Freeform 128">
                <a:extLst>
                  <a:ext uri="{FF2B5EF4-FFF2-40B4-BE49-F238E27FC236}">
                    <a16:creationId xmlns:a16="http://schemas.microsoft.com/office/drawing/2014/main" id="{7008C60F-FFAF-4748-A742-EA91A1B02965}"/>
                  </a:ext>
                </a:extLst>
              </p:cNvPr>
              <p:cNvSpPr>
                <a:spLocks noChangeArrowheads="1"/>
              </p:cNvSpPr>
              <p:nvPr/>
            </p:nvSpPr>
            <p:spPr bwMode="auto">
              <a:xfrm>
                <a:off x="6980654" y="3355913"/>
                <a:ext cx="15122" cy="12961"/>
              </a:xfrm>
              <a:custGeom>
                <a:avLst/>
                <a:gdLst>
                  <a:gd name="T0" fmla="*/ 20 w 60"/>
                  <a:gd name="T1" fmla="*/ 2 h 51"/>
                  <a:gd name="T2" fmla="*/ 20 w 60"/>
                  <a:gd name="T3" fmla="*/ 2 h 51"/>
                  <a:gd name="T4" fmla="*/ 4 w 60"/>
                  <a:gd name="T5" fmla="*/ 17 h 51"/>
                  <a:gd name="T6" fmla="*/ 4 w 60"/>
                  <a:gd name="T7" fmla="*/ 17 h 51"/>
                  <a:gd name="T8" fmla="*/ 41 w 60"/>
                  <a:gd name="T9" fmla="*/ 8 h 51"/>
                  <a:gd name="T10" fmla="*/ 41 w 60"/>
                  <a:gd name="T11" fmla="*/ 8 h 51"/>
                  <a:gd name="T12" fmla="*/ 20 w 60"/>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60" h="51">
                    <a:moveTo>
                      <a:pt x="20" y="2"/>
                    </a:moveTo>
                    <a:lnTo>
                      <a:pt x="20" y="2"/>
                    </a:lnTo>
                    <a:cubicBezTo>
                      <a:pt x="13" y="3"/>
                      <a:pt x="5" y="7"/>
                      <a:pt x="4" y="17"/>
                    </a:cubicBezTo>
                    <a:lnTo>
                      <a:pt x="4" y="17"/>
                    </a:lnTo>
                    <a:cubicBezTo>
                      <a:pt x="0" y="50"/>
                      <a:pt x="59" y="36"/>
                      <a:pt x="41" y="8"/>
                    </a:cubicBezTo>
                    <a:lnTo>
                      <a:pt x="41" y="8"/>
                    </a:lnTo>
                    <a:cubicBezTo>
                      <a:pt x="35" y="1"/>
                      <a:pt x="27" y="0"/>
                      <a:pt x="2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2" name="Freeform 129">
                <a:extLst>
                  <a:ext uri="{FF2B5EF4-FFF2-40B4-BE49-F238E27FC236}">
                    <a16:creationId xmlns:a16="http://schemas.microsoft.com/office/drawing/2014/main" id="{6498C446-183F-CA45-90D5-E3E0424DD3B6}"/>
                  </a:ext>
                </a:extLst>
              </p:cNvPr>
              <p:cNvSpPr>
                <a:spLocks noChangeArrowheads="1"/>
              </p:cNvSpPr>
              <p:nvPr/>
            </p:nvSpPr>
            <p:spPr bwMode="auto">
              <a:xfrm>
                <a:off x="6949330" y="3340792"/>
                <a:ext cx="16202" cy="14041"/>
              </a:xfrm>
              <a:custGeom>
                <a:avLst/>
                <a:gdLst>
                  <a:gd name="T0" fmla="*/ 18 w 66"/>
                  <a:gd name="T1" fmla="*/ 39 h 58"/>
                  <a:gd name="T2" fmla="*/ 18 w 66"/>
                  <a:gd name="T3" fmla="*/ 39 h 58"/>
                  <a:gd name="T4" fmla="*/ 29 w 66"/>
                  <a:gd name="T5" fmla="*/ 46 h 58"/>
                  <a:gd name="T6" fmla="*/ 29 w 66"/>
                  <a:gd name="T7" fmla="*/ 46 h 58"/>
                  <a:gd name="T8" fmla="*/ 46 w 66"/>
                  <a:gd name="T9" fmla="*/ 19 h 58"/>
                  <a:gd name="T10" fmla="*/ 46 w 66"/>
                  <a:gd name="T11" fmla="*/ 19 h 58"/>
                  <a:gd name="T12" fmla="*/ 35 w 66"/>
                  <a:gd name="T13" fmla="*/ 11 h 58"/>
                  <a:gd name="T14" fmla="*/ 35 w 66"/>
                  <a:gd name="T15" fmla="*/ 11 h 58"/>
                  <a:gd name="T16" fmla="*/ 18 w 66"/>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8" y="39"/>
                    </a:moveTo>
                    <a:lnTo>
                      <a:pt x="18" y="39"/>
                    </a:lnTo>
                    <a:cubicBezTo>
                      <a:pt x="22" y="41"/>
                      <a:pt x="26" y="44"/>
                      <a:pt x="29" y="46"/>
                    </a:cubicBezTo>
                    <a:lnTo>
                      <a:pt x="29" y="46"/>
                    </a:lnTo>
                    <a:cubicBezTo>
                      <a:pt x="48" y="57"/>
                      <a:pt x="65" y="29"/>
                      <a:pt x="46" y="19"/>
                    </a:cubicBezTo>
                    <a:lnTo>
                      <a:pt x="46" y="19"/>
                    </a:lnTo>
                    <a:cubicBezTo>
                      <a:pt x="43" y="16"/>
                      <a:pt x="39" y="14"/>
                      <a:pt x="35" y="11"/>
                    </a:cubicBezTo>
                    <a:lnTo>
                      <a:pt x="35" y="11"/>
                    </a:lnTo>
                    <a:cubicBezTo>
                      <a:pt x="18"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3" name="Freeform 130">
                <a:extLst>
                  <a:ext uri="{FF2B5EF4-FFF2-40B4-BE49-F238E27FC236}">
                    <a16:creationId xmlns:a16="http://schemas.microsoft.com/office/drawing/2014/main" id="{0BE2AA20-A705-6541-8A5C-679C4246ED6F}"/>
                  </a:ext>
                </a:extLst>
              </p:cNvPr>
              <p:cNvSpPr>
                <a:spLocks noChangeArrowheads="1"/>
              </p:cNvSpPr>
              <p:nvPr/>
            </p:nvSpPr>
            <p:spPr bwMode="auto">
              <a:xfrm>
                <a:off x="6560489" y="3388317"/>
                <a:ext cx="11882" cy="10801"/>
              </a:xfrm>
              <a:custGeom>
                <a:avLst/>
                <a:gdLst>
                  <a:gd name="T0" fmla="*/ 29 w 50"/>
                  <a:gd name="T1" fmla="*/ 36 h 42"/>
                  <a:gd name="T2" fmla="*/ 29 w 50"/>
                  <a:gd name="T3" fmla="*/ 36 h 42"/>
                  <a:gd name="T4" fmla="*/ 21 w 50"/>
                  <a:gd name="T5" fmla="*/ 4 h 42"/>
                  <a:gd name="T6" fmla="*/ 21 w 50"/>
                  <a:gd name="T7" fmla="*/ 4 h 42"/>
                  <a:gd name="T8" fmla="*/ 29 w 50"/>
                  <a:gd name="T9" fmla="*/ 36 h 42"/>
                </a:gdLst>
                <a:ahLst/>
                <a:cxnLst>
                  <a:cxn ang="0">
                    <a:pos x="T0" y="T1"/>
                  </a:cxn>
                  <a:cxn ang="0">
                    <a:pos x="T2" y="T3"/>
                  </a:cxn>
                  <a:cxn ang="0">
                    <a:pos x="T4" y="T5"/>
                  </a:cxn>
                  <a:cxn ang="0">
                    <a:pos x="T6" y="T7"/>
                  </a:cxn>
                  <a:cxn ang="0">
                    <a:pos x="T8" y="T9"/>
                  </a:cxn>
                </a:cxnLst>
                <a:rect l="0" t="0" r="r" b="b"/>
                <a:pathLst>
                  <a:path w="50" h="42">
                    <a:moveTo>
                      <a:pt x="29" y="36"/>
                    </a:moveTo>
                    <a:lnTo>
                      <a:pt x="29" y="36"/>
                    </a:lnTo>
                    <a:cubicBezTo>
                      <a:pt x="49" y="31"/>
                      <a:pt x="42" y="0"/>
                      <a:pt x="21" y="4"/>
                    </a:cubicBezTo>
                    <a:lnTo>
                      <a:pt x="21" y="4"/>
                    </a:lnTo>
                    <a:cubicBezTo>
                      <a:pt x="0" y="9"/>
                      <a:pt x="8" y="41"/>
                      <a:pt x="29"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4" name="Freeform 131">
                <a:extLst>
                  <a:ext uri="{FF2B5EF4-FFF2-40B4-BE49-F238E27FC236}">
                    <a16:creationId xmlns:a16="http://schemas.microsoft.com/office/drawing/2014/main" id="{BEEAD244-2BFD-ED47-A48A-4E798C891B09}"/>
                  </a:ext>
                </a:extLst>
              </p:cNvPr>
              <p:cNvSpPr>
                <a:spLocks noChangeArrowheads="1"/>
              </p:cNvSpPr>
              <p:nvPr/>
            </p:nvSpPr>
            <p:spPr bwMode="auto">
              <a:xfrm>
                <a:off x="6542128" y="3361314"/>
                <a:ext cx="14041" cy="10801"/>
              </a:xfrm>
              <a:custGeom>
                <a:avLst/>
                <a:gdLst>
                  <a:gd name="T0" fmla="*/ 27 w 58"/>
                  <a:gd name="T1" fmla="*/ 39 h 45"/>
                  <a:gd name="T2" fmla="*/ 27 w 58"/>
                  <a:gd name="T3" fmla="*/ 39 h 45"/>
                  <a:gd name="T4" fmla="*/ 36 w 58"/>
                  <a:gd name="T5" fmla="*/ 37 h 45"/>
                  <a:gd name="T6" fmla="*/ 36 w 58"/>
                  <a:gd name="T7" fmla="*/ 37 h 45"/>
                  <a:gd name="T8" fmla="*/ 30 w 58"/>
                  <a:gd name="T9" fmla="*/ 5 h 45"/>
                  <a:gd name="T10" fmla="*/ 30 w 58"/>
                  <a:gd name="T11" fmla="*/ 5 h 45"/>
                  <a:gd name="T12" fmla="*/ 20 w 58"/>
                  <a:gd name="T13" fmla="*/ 7 h 45"/>
                  <a:gd name="T14" fmla="*/ 20 w 58"/>
                  <a:gd name="T15" fmla="*/ 7 h 45"/>
                  <a:gd name="T16" fmla="*/ 27 w 58"/>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7" y="39"/>
                    </a:moveTo>
                    <a:lnTo>
                      <a:pt x="27" y="39"/>
                    </a:lnTo>
                    <a:cubicBezTo>
                      <a:pt x="31" y="38"/>
                      <a:pt x="33" y="37"/>
                      <a:pt x="36" y="37"/>
                    </a:cubicBezTo>
                    <a:lnTo>
                      <a:pt x="36" y="37"/>
                    </a:lnTo>
                    <a:cubicBezTo>
                      <a:pt x="57" y="32"/>
                      <a:pt x="49" y="0"/>
                      <a:pt x="30" y="5"/>
                    </a:cubicBezTo>
                    <a:lnTo>
                      <a:pt x="30" y="5"/>
                    </a:lnTo>
                    <a:cubicBezTo>
                      <a:pt x="26" y="5"/>
                      <a:pt x="23" y="7"/>
                      <a:pt x="20" y="7"/>
                    </a:cubicBezTo>
                    <a:lnTo>
                      <a:pt x="20" y="7"/>
                    </a:lnTo>
                    <a:cubicBezTo>
                      <a:pt x="0" y="12"/>
                      <a:pt x="7" y="44"/>
                      <a:pt x="2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5" name="Freeform 132">
                <a:extLst>
                  <a:ext uri="{FF2B5EF4-FFF2-40B4-BE49-F238E27FC236}">
                    <a16:creationId xmlns:a16="http://schemas.microsoft.com/office/drawing/2014/main" id="{5DAE3BF5-225F-2140-B18F-B27DF73F0B88}"/>
                  </a:ext>
                </a:extLst>
              </p:cNvPr>
              <p:cNvSpPr>
                <a:spLocks noChangeArrowheads="1"/>
              </p:cNvSpPr>
              <p:nvPr/>
            </p:nvSpPr>
            <p:spPr bwMode="auto">
              <a:xfrm>
                <a:off x="6569130" y="3342952"/>
                <a:ext cx="14042" cy="10801"/>
              </a:xfrm>
              <a:custGeom>
                <a:avLst/>
                <a:gdLst>
                  <a:gd name="T0" fmla="*/ 27 w 58"/>
                  <a:gd name="T1" fmla="*/ 38 h 44"/>
                  <a:gd name="T2" fmla="*/ 27 w 58"/>
                  <a:gd name="T3" fmla="*/ 38 h 44"/>
                  <a:gd name="T4" fmla="*/ 37 w 58"/>
                  <a:gd name="T5" fmla="*/ 36 h 44"/>
                  <a:gd name="T6" fmla="*/ 37 w 58"/>
                  <a:gd name="T7" fmla="*/ 36 h 44"/>
                  <a:gd name="T8" fmla="*/ 30 w 58"/>
                  <a:gd name="T9" fmla="*/ 5 h 44"/>
                  <a:gd name="T10" fmla="*/ 30 w 58"/>
                  <a:gd name="T11" fmla="*/ 5 h 44"/>
                  <a:gd name="T12" fmla="*/ 20 w 58"/>
                  <a:gd name="T13" fmla="*/ 6 h 44"/>
                  <a:gd name="T14" fmla="*/ 20 w 58"/>
                  <a:gd name="T15" fmla="*/ 6 h 44"/>
                  <a:gd name="T16" fmla="*/ 27 w 58"/>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7" y="38"/>
                    </a:moveTo>
                    <a:lnTo>
                      <a:pt x="27" y="38"/>
                    </a:lnTo>
                    <a:cubicBezTo>
                      <a:pt x="31" y="38"/>
                      <a:pt x="34" y="37"/>
                      <a:pt x="37" y="36"/>
                    </a:cubicBezTo>
                    <a:lnTo>
                      <a:pt x="37" y="36"/>
                    </a:lnTo>
                    <a:cubicBezTo>
                      <a:pt x="57" y="32"/>
                      <a:pt x="50" y="0"/>
                      <a:pt x="30" y="5"/>
                    </a:cubicBezTo>
                    <a:lnTo>
                      <a:pt x="30" y="5"/>
                    </a:lnTo>
                    <a:cubicBezTo>
                      <a:pt x="26" y="5"/>
                      <a:pt x="23" y="6"/>
                      <a:pt x="20" y="6"/>
                    </a:cubicBezTo>
                    <a:lnTo>
                      <a:pt x="20" y="6"/>
                    </a:lnTo>
                    <a:cubicBezTo>
                      <a:pt x="0" y="11"/>
                      <a:pt x="7" y="43"/>
                      <a:pt x="2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6" name="Freeform 133">
                <a:extLst>
                  <a:ext uri="{FF2B5EF4-FFF2-40B4-BE49-F238E27FC236}">
                    <a16:creationId xmlns:a16="http://schemas.microsoft.com/office/drawing/2014/main" id="{4A5CA0DA-5CDB-0D4F-B622-1375869EFA47}"/>
                  </a:ext>
                </a:extLst>
              </p:cNvPr>
              <p:cNvSpPr>
                <a:spLocks noChangeArrowheads="1"/>
              </p:cNvSpPr>
              <p:nvPr/>
            </p:nvSpPr>
            <p:spPr bwMode="auto">
              <a:xfrm>
                <a:off x="6558329" y="3368875"/>
                <a:ext cx="14042" cy="10801"/>
              </a:xfrm>
              <a:custGeom>
                <a:avLst/>
                <a:gdLst>
                  <a:gd name="T0" fmla="*/ 27 w 58"/>
                  <a:gd name="T1" fmla="*/ 39 h 44"/>
                  <a:gd name="T2" fmla="*/ 27 w 58"/>
                  <a:gd name="T3" fmla="*/ 39 h 44"/>
                  <a:gd name="T4" fmla="*/ 37 w 58"/>
                  <a:gd name="T5" fmla="*/ 37 h 44"/>
                  <a:gd name="T6" fmla="*/ 37 w 58"/>
                  <a:gd name="T7" fmla="*/ 37 h 44"/>
                  <a:gd name="T8" fmla="*/ 29 w 58"/>
                  <a:gd name="T9" fmla="*/ 5 h 44"/>
                  <a:gd name="T10" fmla="*/ 29 w 58"/>
                  <a:gd name="T11" fmla="*/ 5 h 44"/>
                  <a:gd name="T12" fmla="*/ 20 w 58"/>
                  <a:gd name="T13" fmla="*/ 7 h 44"/>
                  <a:gd name="T14" fmla="*/ 20 w 58"/>
                  <a:gd name="T15" fmla="*/ 7 h 44"/>
                  <a:gd name="T16" fmla="*/ 27 w 58"/>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7" y="39"/>
                    </a:moveTo>
                    <a:lnTo>
                      <a:pt x="27" y="39"/>
                    </a:lnTo>
                    <a:cubicBezTo>
                      <a:pt x="30" y="38"/>
                      <a:pt x="34" y="38"/>
                      <a:pt x="37" y="37"/>
                    </a:cubicBezTo>
                    <a:lnTo>
                      <a:pt x="37" y="37"/>
                    </a:lnTo>
                    <a:cubicBezTo>
                      <a:pt x="57" y="32"/>
                      <a:pt x="50" y="0"/>
                      <a:pt x="29" y="5"/>
                    </a:cubicBezTo>
                    <a:lnTo>
                      <a:pt x="29" y="5"/>
                    </a:lnTo>
                    <a:cubicBezTo>
                      <a:pt x="26" y="6"/>
                      <a:pt x="23" y="7"/>
                      <a:pt x="20" y="7"/>
                    </a:cubicBezTo>
                    <a:lnTo>
                      <a:pt x="20" y="7"/>
                    </a:lnTo>
                    <a:cubicBezTo>
                      <a:pt x="0" y="12"/>
                      <a:pt x="7" y="43"/>
                      <a:pt x="2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7" name="Freeform 134">
                <a:extLst>
                  <a:ext uri="{FF2B5EF4-FFF2-40B4-BE49-F238E27FC236}">
                    <a16:creationId xmlns:a16="http://schemas.microsoft.com/office/drawing/2014/main" id="{1D4015E6-3BEF-BA4C-B566-69524FF650A3}"/>
                  </a:ext>
                </a:extLst>
              </p:cNvPr>
              <p:cNvSpPr>
                <a:spLocks noChangeArrowheads="1"/>
              </p:cNvSpPr>
              <p:nvPr/>
            </p:nvSpPr>
            <p:spPr bwMode="auto">
              <a:xfrm>
                <a:off x="6593973" y="3377516"/>
                <a:ext cx="10801" cy="14041"/>
              </a:xfrm>
              <a:custGeom>
                <a:avLst/>
                <a:gdLst>
                  <a:gd name="T0" fmla="*/ 37 w 43"/>
                  <a:gd name="T1" fmla="*/ 26 h 56"/>
                  <a:gd name="T2" fmla="*/ 37 w 43"/>
                  <a:gd name="T3" fmla="*/ 26 h 56"/>
                  <a:gd name="T4" fmla="*/ 36 w 43"/>
                  <a:gd name="T5" fmla="*/ 21 h 56"/>
                  <a:gd name="T6" fmla="*/ 36 w 43"/>
                  <a:gd name="T7" fmla="*/ 21 h 56"/>
                  <a:gd name="T8" fmla="*/ 4 w 43"/>
                  <a:gd name="T9" fmla="*/ 28 h 56"/>
                  <a:gd name="T10" fmla="*/ 4 w 43"/>
                  <a:gd name="T11" fmla="*/ 28 h 56"/>
                  <a:gd name="T12" fmla="*/ 6 w 43"/>
                  <a:gd name="T13" fmla="*/ 34 h 56"/>
                  <a:gd name="T14" fmla="*/ 6 w 43"/>
                  <a:gd name="T15" fmla="*/ 34 h 56"/>
                  <a:gd name="T16" fmla="*/ 37 w 43"/>
                  <a:gd name="T17" fmla="*/ 2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6">
                    <a:moveTo>
                      <a:pt x="37" y="26"/>
                    </a:moveTo>
                    <a:lnTo>
                      <a:pt x="37" y="26"/>
                    </a:lnTo>
                    <a:cubicBezTo>
                      <a:pt x="37" y="25"/>
                      <a:pt x="36" y="23"/>
                      <a:pt x="36" y="21"/>
                    </a:cubicBezTo>
                    <a:lnTo>
                      <a:pt x="36" y="21"/>
                    </a:lnTo>
                    <a:cubicBezTo>
                      <a:pt x="32" y="0"/>
                      <a:pt x="0" y="7"/>
                      <a:pt x="4" y="28"/>
                    </a:cubicBezTo>
                    <a:lnTo>
                      <a:pt x="4" y="28"/>
                    </a:lnTo>
                    <a:cubicBezTo>
                      <a:pt x="5" y="30"/>
                      <a:pt x="5" y="32"/>
                      <a:pt x="6" y="34"/>
                    </a:cubicBezTo>
                    <a:lnTo>
                      <a:pt x="6" y="34"/>
                    </a:lnTo>
                    <a:cubicBezTo>
                      <a:pt x="10" y="55"/>
                      <a:pt x="42" y="47"/>
                      <a:pt x="37"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8" name="Freeform 135">
                <a:extLst>
                  <a:ext uri="{FF2B5EF4-FFF2-40B4-BE49-F238E27FC236}">
                    <a16:creationId xmlns:a16="http://schemas.microsoft.com/office/drawing/2014/main" id="{5987F2B0-F9FA-624D-8F56-C8ECB52889EB}"/>
                  </a:ext>
                </a:extLst>
              </p:cNvPr>
              <p:cNvSpPr>
                <a:spLocks noChangeArrowheads="1"/>
              </p:cNvSpPr>
              <p:nvPr/>
            </p:nvSpPr>
            <p:spPr bwMode="auto">
              <a:xfrm>
                <a:off x="6598294" y="3347273"/>
                <a:ext cx="16201" cy="14041"/>
              </a:xfrm>
              <a:custGeom>
                <a:avLst/>
                <a:gdLst>
                  <a:gd name="T0" fmla="*/ 29 w 66"/>
                  <a:gd name="T1" fmla="*/ 46 h 58"/>
                  <a:gd name="T2" fmla="*/ 29 w 66"/>
                  <a:gd name="T3" fmla="*/ 46 h 58"/>
                  <a:gd name="T4" fmla="*/ 46 w 66"/>
                  <a:gd name="T5" fmla="*/ 18 h 58"/>
                  <a:gd name="T6" fmla="*/ 46 w 66"/>
                  <a:gd name="T7" fmla="*/ 18 h 58"/>
                  <a:gd name="T8" fmla="*/ 35 w 66"/>
                  <a:gd name="T9" fmla="*/ 11 h 58"/>
                  <a:gd name="T10" fmla="*/ 35 w 66"/>
                  <a:gd name="T11" fmla="*/ 11 h 58"/>
                  <a:gd name="T12" fmla="*/ 18 w 66"/>
                  <a:gd name="T13" fmla="*/ 38 h 58"/>
                  <a:gd name="T14" fmla="*/ 18 w 66"/>
                  <a:gd name="T15" fmla="*/ 38 h 58"/>
                  <a:gd name="T16" fmla="*/ 29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29" y="46"/>
                    </a:moveTo>
                    <a:lnTo>
                      <a:pt x="29" y="46"/>
                    </a:lnTo>
                    <a:cubicBezTo>
                      <a:pt x="47" y="57"/>
                      <a:pt x="65" y="29"/>
                      <a:pt x="46" y="18"/>
                    </a:cubicBezTo>
                    <a:lnTo>
                      <a:pt x="46" y="18"/>
                    </a:lnTo>
                    <a:cubicBezTo>
                      <a:pt x="43" y="16"/>
                      <a:pt x="39" y="13"/>
                      <a:pt x="35" y="11"/>
                    </a:cubicBezTo>
                    <a:lnTo>
                      <a:pt x="35" y="11"/>
                    </a:lnTo>
                    <a:cubicBezTo>
                      <a:pt x="18" y="0"/>
                      <a:pt x="0" y="27"/>
                      <a:pt x="18" y="38"/>
                    </a:cubicBezTo>
                    <a:lnTo>
                      <a:pt x="18" y="38"/>
                    </a:lnTo>
                    <a:cubicBezTo>
                      <a:pt x="22" y="41"/>
                      <a:pt x="26"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9" name="Freeform 136">
                <a:extLst>
                  <a:ext uri="{FF2B5EF4-FFF2-40B4-BE49-F238E27FC236}">
                    <a16:creationId xmlns:a16="http://schemas.microsoft.com/office/drawing/2014/main" id="{B30A3482-E0AC-9D48-AE41-18D3789569EE}"/>
                  </a:ext>
                </a:extLst>
              </p:cNvPr>
              <p:cNvSpPr>
                <a:spLocks noChangeArrowheads="1"/>
              </p:cNvSpPr>
              <p:nvPr/>
            </p:nvSpPr>
            <p:spPr bwMode="auto">
              <a:xfrm>
                <a:off x="6610175" y="3394797"/>
                <a:ext cx="10801" cy="14041"/>
              </a:xfrm>
              <a:custGeom>
                <a:avLst/>
                <a:gdLst>
                  <a:gd name="T0" fmla="*/ 39 w 45"/>
                  <a:gd name="T1" fmla="*/ 30 h 58"/>
                  <a:gd name="T2" fmla="*/ 39 w 45"/>
                  <a:gd name="T3" fmla="*/ 30 h 58"/>
                  <a:gd name="T4" fmla="*/ 36 w 45"/>
                  <a:gd name="T5" fmla="*/ 20 h 58"/>
                  <a:gd name="T6" fmla="*/ 36 w 45"/>
                  <a:gd name="T7" fmla="*/ 20 h 58"/>
                  <a:gd name="T8" fmla="*/ 5 w 45"/>
                  <a:gd name="T9" fmla="*/ 27 h 58"/>
                  <a:gd name="T10" fmla="*/ 5 w 45"/>
                  <a:gd name="T11" fmla="*/ 27 h 58"/>
                  <a:gd name="T12" fmla="*/ 7 w 45"/>
                  <a:gd name="T13" fmla="*/ 37 h 58"/>
                  <a:gd name="T14" fmla="*/ 7 w 45"/>
                  <a:gd name="T15" fmla="*/ 37 h 58"/>
                  <a:gd name="T16" fmla="*/ 39 w 45"/>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9" y="30"/>
                    </a:moveTo>
                    <a:lnTo>
                      <a:pt x="39" y="30"/>
                    </a:lnTo>
                    <a:cubicBezTo>
                      <a:pt x="38" y="26"/>
                      <a:pt x="38" y="23"/>
                      <a:pt x="36" y="20"/>
                    </a:cubicBezTo>
                    <a:lnTo>
                      <a:pt x="36" y="20"/>
                    </a:lnTo>
                    <a:cubicBezTo>
                      <a:pt x="32" y="0"/>
                      <a:pt x="0" y="7"/>
                      <a:pt x="5" y="27"/>
                    </a:cubicBezTo>
                    <a:lnTo>
                      <a:pt x="5" y="27"/>
                    </a:lnTo>
                    <a:cubicBezTo>
                      <a:pt x="6" y="31"/>
                      <a:pt x="7" y="34"/>
                      <a:pt x="7" y="37"/>
                    </a:cubicBezTo>
                    <a:lnTo>
                      <a:pt x="7" y="37"/>
                    </a:lnTo>
                    <a:cubicBezTo>
                      <a:pt x="12" y="57"/>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0" name="Freeform 137">
                <a:extLst>
                  <a:ext uri="{FF2B5EF4-FFF2-40B4-BE49-F238E27FC236}">
                    <a16:creationId xmlns:a16="http://schemas.microsoft.com/office/drawing/2014/main" id="{FB4E12EA-ACC8-B744-AD71-5787BBBFCFF1}"/>
                  </a:ext>
                </a:extLst>
              </p:cNvPr>
              <p:cNvSpPr>
                <a:spLocks noChangeArrowheads="1"/>
              </p:cNvSpPr>
              <p:nvPr/>
            </p:nvSpPr>
            <p:spPr bwMode="auto">
              <a:xfrm>
                <a:off x="6618816" y="3378595"/>
                <a:ext cx="10801" cy="14042"/>
              </a:xfrm>
              <a:custGeom>
                <a:avLst/>
                <a:gdLst>
                  <a:gd name="T0" fmla="*/ 38 w 44"/>
                  <a:gd name="T1" fmla="*/ 30 h 59"/>
                  <a:gd name="T2" fmla="*/ 38 w 44"/>
                  <a:gd name="T3" fmla="*/ 30 h 59"/>
                  <a:gd name="T4" fmla="*/ 36 w 44"/>
                  <a:gd name="T5" fmla="*/ 21 h 59"/>
                  <a:gd name="T6" fmla="*/ 36 w 44"/>
                  <a:gd name="T7" fmla="*/ 21 h 59"/>
                  <a:gd name="T8" fmla="*/ 4 w 44"/>
                  <a:gd name="T9" fmla="*/ 29 h 59"/>
                  <a:gd name="T10" fmla="*/ 4 w 44"/>
                  <a:gd name="T11" fmla="*/ 29 h 59"/>
                  <a:gd name="T12" fmla="*/ 6 w 44"/>
                  <a:gd name="T13" fmla="*/ 38 h 59"/>
                  <a:gd name="T14" fmla="*/ 6 w 44"/>
                  <a:gd name="T15" fmla="*/ 38 h 59"/>
                  <a:gd name="T16" fmla="*/ 38 w 44"/>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9">
                    <a:moveTo>
                      <a:pt x="38" y="30"/>
                    </a:moveTo>
                    <a:lnTo>
                      <a:pt x="38" y="30"/>
                    </a:lnTo>
                    <a:cubicBezTo>
                      <a:pt x="37" y="28"/>
                      <a:pt x="36" y="24"/>
                      <a:pt x="36" y="21"/>
                    </a:cubicBezTo>
                    <a:lnTo>
                      <a:pt x="36" y="21"/>
                    </a:lnTo>
                    <a:cubicBezTo>
                      <a:pt x="31" y="0"/>
                      <a:pt x="0" y="8"/>
                      <a:pt x="4" y="29"/>
                    </a:cubicBezTo>
                    <a:lnTo>
                      <a:pt x="4" y="29"/>
                    </a:lnTo>
                    <a:cubicBezTo>
                      <a:pt x="5" y="31"/>
                      <a:pt x="6" y="34"/>
                      <a:pt x="6" y="38"/>
                    </a:cubicBezTo>
                    <a:lnTo>
                      <a:pt x="6" y="38"/>
                    </a:lnTo>
                    <a:cubicBezTo>
                      <a:pt x="11" y="58"/>
                      <a:pt x="43" y="51"/>
                      <a:pt x="3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1" name="Freeform 138">
                <a:extLst>
                  <a:ext uri="{FF2B5EF4-FFF2-40B4-BE49-F238E27FC236}">
                    <a16:creationId xmlns:a16="http://schemas.microsoft.com/office/drawing/2014/main" id="{A93A5D11-83E2-0E44-AA64-364074A84ACD}"/>
                  </a:ext>
                </a:extLst>
              </p:cNvPr>
              <p:cNvSpPr>
                <a:spLocks noChangeArrowheads="1"/>
              </p:cNvSpPr>
              <p:nvPr/>
            </p:nvSpPr>
            <p:spPr bwMode="auto">
              <a:xfrm>
                <a:off x="6516205" y="3374275"/>
                <a:ext cx="14041" cy="10801"/>
              </a:xfrm>
              <a:custGeom>
                <a:avLst/>
                <a:gdLst>
                  <a:gd name="T0" fmla="*/ 28 w 58"/>
                  <a:gd name="T1" fmla="*/ 38 h 44"/>
                  <a:gd name="T2" fmla="*/ 28 w 58"/>
                  <a:gd name="T3" fmla="*/ 38 h 44"/>
                  <a:gd name="T4" fmla="*/ 37 w 58"/>
                  <a:gd name="T5" fmla="*/ 36 h 44"/>
                  <a:gd name="T6" fmla="*/ 37 w 58"/>
                  <a:gd name="T7" fmla="*/ 36 h 44"/>
                  <a:gd name="T8" fmla="*/ 30 w 58"/>
                  <a:gd name="T9" fmla="*/ 4 h 44"/>
                  <a:gd name="T10" fmla="*/ 30 w 58"/>
                  <a:gd name="T11" fmla="*/ 4 h 44"/>
                  <a:gd name="T12" fmla="*/ 20 w 58"/>
                  <a:gd name="T13" fmla="*/ 7 h 44"/>
                  <a:gd name="T14" fmla="*/ 20 w 58"/>
                  <a:gd name="T15" fmla="*/ 7 h 44"/>
                  <a:gd name="T16" fmla="*/ 28 w 58"/>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8" y="38"/>
                    </a:moveTo>
                    <a:lnTo>
                      <a:pt x="28" y="38"/>
                    </a:lnTo>
                    <a:cubicBezTo>
                      <a:pt x="31" y="38"/>
                      <a:pt x="34" y="37"/>
                      <a:pt x="37" y="36"/>
                    </a:cubicBezTo>
                    <a:lnTo>
                      <a:pt x="37" y="36"/>
                    </a:lnTo>
                    <a:cubicBezTo>
                      <a:pt x="57" y="31"/>
                      <a:pt x="50" y="0"/>
                      <a:pt x="30" y="4"/>
                    </a:cubicBezTo>
                    <a:lnTo>
                      <a:pt x="30" y="4"/>
                    </a:lnTo>
                    <a:cubicBezTo>
                      <a:pt x="27" y="6"/>
                      <a:pt x="24" y="6"/>
                      <a:pt x="20" y="7"/>
                    </a:cubicBezTo>
                    <a:lnTo>
                      <a:pt x="20" y="7"/>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2" name="Freeform 139">
                <a:extLst>
                  <a:ext uri="{FF2B5EF4-FFF2-40B4-BE49-F238E27FC236}">
                    <a16:creationId xmlns:a16="http://schemas.microsoft.com/office/drawing/2014/main" id="{2C03C6A6-D058-6D4F-9153-EEDEEF13CD9E}"/>
                  </a:ext>
                </a:extLst>
              </p:cNvPr>
              <p:cNvSpPr>
                <a:spLocks noChangeArrowheads="1"/>
              </p:cNvSpPr>
              <p:nvPr/>
            </p:nvSpPr>
            <p:spPr bwMode="auto">
              <a:xfrm>
                <a:off x="6487042" y="3372115"/>
                <a:ext cx="11882" cy="10801"/>
              </a:xfrm>
              <a:custGeom>
                <a:avLst/>
                <a:gdLst>
                  <a:gd name="T0" fmla="*/ 27 w 49"/>
                  <a:gd name="T1" fmla="*/ 36 h 42"/>
                  <a:gd name="T2" fmla="*/ 27 w 49"/>
                  <a:gd name="T3" fmla="*/ 36 h 42"/>
                  <a:gd name="T4" fmla="*/ 20 w 49"/>
                  <a:gd name="T5" fmla="*/ 5 h 42"/>
                  <a:gd name="T6" fmla="*/ 20 w 49"/>
                  <a:gd name="T7" fmla="*/ 5 h 42"/>
                  <a:gd name="T8" fmla="*/ 27 w 49"/>
                  <a:gd name="T9" fmla="*/ 36 h 42"/>
                </a:gdLst>
                <a:ahLst/>
                <a:cxnLst>
                  <a:cxn ang="0">
                    <a:pos x="T0" y="T1"/>
                  </a:cxn>
                  <a:cxn ang="0">
                    <a:pos x="T2" y="T3"/>
                  </a:cxn>
                  <a:cxn ang="0">
                    <a:pos x="T4" y="T5"/>
                  </a:cxn>
                  <a:cxn ang="0">
                    <a:pos x="T6" y="T7"/>
                  </a:cxn>
                  <a:cxn ang="0">
                    <a:pos x="T8" y="T9"/>
                  </a:cxn>
                </a:cxnLst>
                <a:rect l="0" t="0" r="r" b="b"/>
                <a:pathLst>
                  <a:path w="49" h="42">
                    <a:moveTo>
                      <a:pt x="27" y="36"/>
                    </a:moveTo>
                    <a:lnTo>
                      <a:pt x="27" y="36"/>
                    </a:lnTo>
                    <a:cubicBezTo>
                      <a:pt x="48" y="31"/>
                      <a:pt x="40" y="0"/>
                      <a:pt x="20" y="5"/>
                    </a:cubicBezTo>
                    <a:lnTo>
                      <a:pt x="20" y="5"/>
                    </a:lnTo>
                    <a:cubicBezTo>
                      <a:pt x="0" y="9"/>
                      <a:pt x="7" y="41"/>
                      <a:pt x="27"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3" name="Freeform 140">
                <a:extLst>
                  <a:ext uri="{FF2B5EF4-FFF2-40B4-BE49-F238E27FC236}">
                    <a16:creationId xmlns:a16="http://schemas.microsoft.com/office/drawing/2014/main" id="{8A5BF145-8F52-7E41-941B-A1DB3BFF8286}"/>
                  </a:ext>
                </a:extLst>
              </p:cNvPr>
              <p:cNvSpPr>
                <a:spLocks noChangeArrowheads="1"/>
              </p:cNvSpPr>
              <p:nvPr/>
            </p:nvSpPr>
            <p:spPr bwMode="auto">
              <a:xfrm>
                <a:off x="6492442" y="3337551"/>
                <a:ext cx="11881" cy="11882"/>
              </a:xfrm>
              <a:custGeom>
                <a:avLst/>
                <a:gdLst>
                  <a:gd name="T0" fmla="*/ 29 w 49"/>
                  <a:gd name="T1" fmla="*/ 8 h 49"/>
                  <a:gd name="T2" fmla="*/ 29 w 49"/>
                  <a:gd name="T3" fmla="*/ 8 h 49"/>
                  <a:gd name="T4" fmla="*/ 28 w 49"/>
                  <a:gd name="T5" fmla="*/ 8 h 49"/>
                  <a:gd name="T6" fmla="*/ 28 w 49"/>
                  <a:gd name="T7" fmla="*/ 8 h 49"/>
                  <a:gd name="T8" fmla="*/ 28 w 49"/>
                  <a:gd name="T9" fmla="*/ 8 h 49"/>
                  <a:gd name="T10" fmla="*/ 28 w 49"/>
                  <a:gd name="T11" fmla="*/ 8 h 49"/>
                  <a:gd name="T12" fmla="*/ 29 w 49"/>
                  <a:gd name="T13" fmla="*/ 8 h 49"/>
                  <a:gd name="T14" fmla="*/ 43 w 49"/>
                  <a:gd name="T15" fmla="*/ 15 h 49"/>
                  <a:gd name="T16" fmla="*/ 43 w 49"/>
                  <a:gd name="T17" fmla="*/ 15 h 49"/>
                  <a:gd name="T18" fmla="*/ 18 w 49"/>
                  <a:gd name="T19" fmla="*/ 5 h 49"/>
                  <a:gd name="T20" fmla="*/ 18 w 49"/>
                  <a:gd name="T21" fmla="*/ 5 h 49"/>
                  <a:gd name="T22" fmla="*/ 3 w 49"/>
                  <a:gd name="T23" fmla="*/ 24 h 49"/>
                  <a:gd name="T24" fmla="*/ 3 w 49"/>
                  <a:gd name="T25" fmla="*/ 24 h 49"/>
                  <a:gd name="T26" fmla="*/ 43 w 49"/>
                  <a:gd name="T27" fmla="*/ 1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9">
                    <a:moveTo>
                      <a:pt x="29" y="8"/>
                    </a:moveTo>
                    <a:lnTo>
                      <a:pt x="29" y="8"/>
                    </a:lnTo>
                    <a:cubicBezTo>
                      <a:pt x="28" y="8"/>
                      <a:pt x="28" y="8"/>
                      <a:pt x="28" y="8"/>
                    </a:cubicBezTo>
                    <a:lnTo>
                      <a:pt x="28" y="8"/>
                    </a:lnTo>
                    <a:lnTo>
                      <a:pt x="28" y="8"/>
                    </a:lnTo>
                    <a:lnTo>
                      <a:pt x="28" y="8"/>
                    </a:lnTo>
                    <a:lnTo>
                      <a:pt x="29" y="8"/>
                    </a:lnTo>
                    <a:close/>
                    <a:moveTo>
                      <a:pt x="43" y="15"/>
                    </a:moveTo>
                    <a:lnTo>
                      <a:pt x="43" y="15"/>
                    </a:lnTo>
                    <a:cubicBezTo>
                      <a:pt x="40" y="2"/>
                      <a:pt x="27" y="0"/>
                      <a:pt x="18" y="5"/>
                    </a:cubicBezTo>
                    <a:lnTo>
                      <a:pt x="18" y="5"/>
                    </a:lnTo>
                    <a:cubicBezTo>
                      <a:pt x="9" y="5"/>
                      <a:pt x="0" y="12"/>
                      <a:pt x="3" y="24"/>
                    </a:cubicBezTo>
                    <a:lnTo>
                      <a:pt x="3" y="24"/>
                    </a:lnTo>
                    <a:cubicBezTo>
                      <a:pt x="12" y="48"/>
                      <a:pt x="48" y="40"/>
                      <a:pt x="43" y="1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4" name="Freeform 141">
                <a:extLst>
                  <a:ext uri="{FF2B5EF4-FFF2-40B4-BE49-F238E27FC236}">
                    <a16:creationId xmlns:a16="http://schemas.microsoft.com/office/drawing/2014/main" id="{27A53127-489C-8542-906B-645D4545F98E}"/>
                  </a:ext>
                </a:extLst>
              </p:cNvPr>
              <p:cNvSpPr>
                <a:spLocks noChangeArrowheads="1"/>
              </p:cNvSpPr>
              <p:nvPr/>
            </p:nvSpPr>
            <p:spPr bwMode="auto">
              <a:xfrm>
                <a:off x="6505404" y="3359153"/>
                <a:ext cx="14041" cy="10801"/>
              </a:xfrm>
              <a:custGeom>
                <a:avLst/>
                <a:gdLst>
                  <a:gd name="T0" fmla="*/ 28 w 59"/>
                  <a:gd name="T1" fmla="*/ 39 h 45"/>
                  <a:gd name="T2" fmla="*/ 28 w 59"/>
                  <a:gd name="T3" fmla="*/ 39 h 45"/>
                  <a:gd name="T4" fmla="*/ 38 w 59"/>
                  <a:gd name="T5" fmla="*/ 37 h 45"/>
                  <a:gd name="T6" fmla="*/ 38 w 59"/>
                  <a:gd name="T7" fmla="*/ 37 h 45"/>
                  <a:gd name="T8" fmla="*/ 30 w 59"/>
                  <a:gd name="T9" fmla="*/ 5 h 45"/>
                  <a:gd name="T10" fmla="*/ 30 w 59"/>
                  <a:gd name="T11" fmla="*/ 5 h 45"/>
                  <a:gd name="T12" fmla="*/ 21 w 59"/>
                  <a:gd name="T13" fmla="*/ 7 h 45"/>
                  <a:gd name="T14" fmla="*/ 21 w 59"/>
                  <a:gd name="T15" fmla="*/ 7 h 45"/>
                  <a:gd name="T16" fmla="*/ 28 w 59"/>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5">
                    <a:moveTo>
                      <a:pt x="28" y="39"/>
                    </a:moveTo>
                    <a:lnTo>
                      <a:pt x="28" y="39"/>
                    </a:lnTo>
                    <a:cubicBezTo>
                      <a:pt x="31" y="39"/>
                      <a:pt x="34" y="38"/>
                      <a:pt x="38" y="37"/>
                    </a:cubicBezTo>
                    <a:lnTo>
                      <a:pt x="38" y="37"/>
                    </a:lnTo>
                    <a:cubicBezTo>
                      <a:pt x="58" y="32"/>
                      <a:pt x="50" y="0"/>
                      <a:pt x="30" y="5"/>
                    </a:cubicBezTo>
                    <a:lnTo>
                      <a:pt x="30" y="5"/>
                    </a:lnTo>
                    <a:cubicBezTo>
                      <a:pt x="27" y="6"/>
                      <a:pt x="24" y="7"/>
                      <a:pt x="21" y="7"/>
                    </a:cubicBezTo>
                    <a:lnTo>
                      <a:pt x="21" y="7"/>
                    </a:lnTo>
                    <a:cubicBezTo>
                      <a:pt x="0" y="12"/>
                      <a:pt x="8" y="44"/>
                      <a:pt x="2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5" name="Freeform 142">
                <a:extLst>
                  <a:ext uri="{FF2B5EF4-FFF2-40B4-BE49-F238E27FC236}">
                    <a16:creationId xmlns:a16="http://schemas.microsoft.com/office/drawing/2014/main" id="{346265A2-27EC-6F45-A03A-926CF44412BE}"/>
                  </a:ext>
                </a:extLst>
              </p:cNvPr>
              <p:cNvSpPr>
                <a:spLocks noChangeArrowheads="1"/>
              </p:cNvSpPr>
              <p:nvPr/>
            </p:nvSpPr>
            <p:spPr bwMode="auto">
              <a:xfrm>
                <a:off x="6524846" y="3336471"/>
                <a:ext cx="10801" cy="14041"/>
              </a:xfrm>
              <a:custGeom>
                <a:avLst/>
                <a:gdLst>
                  <a:gd name="T0" fmla="*/ 39 w 44"/>
                  <a:gd name="T1" fmla="*/ 30 h 58"/>
                  <a:gd name="T2" fmla="*/ 39 w 44"/>
                  <a:gd name="T3" fmla="*/ 30 h 58"/>
                  <a:gd name="T4" fmla="*/ 36 w 44"/>
                  <a:gd name="T5" fmla="*/ 20 h 58"/>
                  <a:gd name="T6" fmla="*/ 36 w 44"/>
                  <a:gd name="T7" fmla="*/ 20 h 58"/>
                  <a:gd name="T8" fmla="*/ 4 w 44"/>
                  <a:gd name="T9" fmla="*/ 28 h 58"/>
                  <a:gd name="T10" fmla="*/ 4 w 44"/>
                  <a:gd name="T11" fmla="*/ 28 h 58"/>
                  <a:gd name="T12" fmla="*/ 7 w 44"/>
                  <a:gd name="T13" fmla="*/ 37 h 58"/>
                  <a:gd name="T14" fmla="*/ 7 w 44"/>
                  <a:gd name="T15" fmla="*/ 37 h 58"/>
                  <a:gd name="T16" fmla="*/ 39 w 44"/>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8">
                    <a:moveTo>
                      <a:pt x="39" y="30"/>
                    </a:moveTo>
                    <a:lnTo>
                      <a:pt x="39" y="30"/>
                    </a:lnTo>
                    <a:cubicBezTo>
                      <a:pt x="38" y="27"/>
                      <a:pt x="37" y="23"/>
                      <a:pt x="36" y="20"/>
                    </a:cubicBezTo>
                    <a:lnTo>
                      <a:pt x="36" y="20"/>
                    </a:lnTo>
                    <a:cubicBezTo>
                      <a:pt x="31" y="0"/>
                      <a:pt x="0" y="7"/>
                      <a:pt x="4" y="28"/>
                    </a:cubicBezTo>
                    <a:lnTo>
                      <a:pt x="4" y="28"/>
                    </a:lnTo>
                    <a:cubicBezTo>
                      <a:pt x="6" y="31"/>
                      <a:pt x="6" y="33"/>
                      <a:pt x="7" y="37"/>
                    </a:cubicBezTo>
                    <a:lnTo>
                      <a:pt x="7" y="37"/>
                    </a:lnTo>
                    <a:cubicBezTo>
                      <a:pt x="11" y="57"/>
                      <a:pt x="43"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6" name="Freeform 143">
                <a:extLst>
                  <a:ext uri="{FF2B5EF4-FFF2-40B4-BE49-F238E27FC236}">
                    <a16:creationId xmlns:a16="http://schemas.microsoft.com/office/drawing/2014/main" id="{4AFD76E5-DF5E-2C4F-A40C-00BA6BF378C1}"/>
                  </a:ext>
                </a:extLst>
              </p:cNvPr>
              <p:cNvSpPr>
                <a:spLocks noChangeArrowheads="1"/>
              </p:cNvSpPr>
              <p:nvPr/>
            </p:nvSpPr>
            <p:spPr bwMode="auto">
              <a:xfrm>
                <a:off x="6501084" y="3422880"/>
                <a:ext cx="14041" cy="10801"/>
              </a:xfrm>
              <a:custGeom>
                <a:avLst/>
                <a:gdLst>
                  <a:gd name="T0" fmla="*/ 29 w 59"/>
                  <a:gd name="T1" fmla="*/ 39 h 44"/>
                  <a:gd name="T2" fmla="*/ 29 w 59"/>
                  <a:gd name="T3" fmla="*/ 39 h 44"/>
                  <a:gd name="T4" fmla="*/ 37 w 59"/>
                  <a:gd name="T5" fmla="*/ 37 h 44"/>
                  <a:gd name="T6" fmla="*/ 37 w 59"/>
                  <a:gd name="T7" fmla="*/ 37 h 44"/>
                  <a:gd name="T8" fmla="*/ 30 w 59"/>
                  <a:gd name="T9" fmla="*/ 5 h 44"/>
                  <a:gd name="T10" fmla="*/ 30 w 59"/>
                  <a:gd name="T11" fmla="*/ 5 h 44"/>
                  <a:gd name="T12" fmla="*/ 21 w 59"/>
                  <a:gd name="T13" fmla="*/ 7 h 44"/>
                  <a:gd name="T14" fmla="*/ 21 w 59"/>
                  <a:gd name="T15" fmla="*/ 7 h 44"/>
                  <a:gd name="T16" fmla="*/ 29 w 59"/>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4">
                    <a:moveTo>
                      <a:pt x="29" y="39"/>
                    </a:moveTo>
                    <a:lnTo>
                      <a:pt x="29" y="39"/>
                    </a:lnTo>
                    <a:cubicBezTo>
                      <a:pt x="32" y="38"/>
                      <a:pt x="35" y="37"/>
                      <a:pt x="37" y="37"/>
                    </a:cubicBezTo>
                    <a:lnTo>
                      <a:pt x="37" y="37"/>
                    </a:lnTo>
                    <a:cubicBezTo>
                      <a:pt x="58" y="31"/>
                      <a:pt x="50" y="0"/>
                      <a:pt x="30" y="5"/>
                    </a:cubicBezTo>
                    <a:lnTo>
                      <a:pt x="30" y="5"/>
                    </a:lnTo>
                    <a:cubicBezTo>
                      <a:pt x="27" y="6"/>
                      <a:pt x="24" y="6"/>
                      <a:pt x="21" y="7"/>
                    </a:cubicBezTo>
                    <a:lnTo>
                      <a:pt x="21" y="7"/>
                    </a:lnTo>
                    <a:cubicBezTo>
                      <a:pt x="0" y="11"/>
                      <a:pt x="8" y="43"/>
                      <a:pt x="29"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7" name="Freeform 144">
                <a:extLst>
                  <a:ext uri="{FF2B5EF4-FFF2-40B4-BE49-F238E27FC236}">
                    <a16:creationId xmlns:a16="http://schemas.microsoft.com/office/drawing/2014/main" id="{6F07CA62-A8D4-F348-9132-476B398C62D6}"/>
                  </a:ext>
                </a:extLst>
              </p:cNvPr>
              <p:cNvSpPr>
                <a:spLocks noChangeArrowheads="1"/>
              </p:cNvSpPr>
              <p:nvPr/>
            </p:nvSpPr>
            <p:spPr bwMode="auto">
              <a:xfrm>
                <a:off x="6444917" y="3418560"/>
                <a:ext cx="16201" cy="14041"/>
              </a:xfrm>
              <a:custGeom>
                <a:avLst/>
                <a:gdLst>
                  <a:gd name="T0" fmla="*/ 29 w 65"/>
                  <a:gd name="T1" fmla="*/ 46 h 58"/>
                  <a:gd name="T2" fmla="*/ 29 w 65"/>
                  <a:gd name="T3" fmla="*/ 46 h 58"/>
                  <a:gd name="T4" fmla="*/ 46 w 65"/>
                  <a:gd name="T5" fmla="*/ 18 h 58"/>
                  <a:gd name="T6" fmla="*/ 46 w 65"/>
                  <a:gd name="T7" fmla="*/ 18 h 58"/>
                  <a:gd name="T8" fmla="*/ 34 w 65"/>
                  <a:gd name="T9" fmla="*/ 11 h 58"/>
                  <a:gd name="T10" fmla="*/ 34 w 65"/>
                  <a:gd name="T11" fmla="*/ 11 h 58"/>
                  <a:gd name="T12" fmla="*/ 17 w 65"/>
                  <a:gd name="T13" fmla="*/ 38 h 58"/>
                  <a:gd name="T14" fmla="*/ 17 w 65"/>
                  <a:gd name="T15" fmla="*/ 38 h 58"/>
                  <a:gd name="T16" fmla="*/ 29 w 65"/>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29" y="46"/>
                    </a:moveTo>
                    <a:lnTo>
                      <a:pt x="29" y="46"/>
                    </a:lnTo>
                    <a:cubicBezTo>
                      <a:pt x="47" y="57"/>
                      <a:pt x="64" y="29"/>
                      <a:pt x="46" y="18"/>
                    </a:cubicBezTo>
                    <a:lnTo>
                      <a:pt x="46" y="18"/>
                    </a:lnTo>
                    <a:cubicBezTo>
                      <a:pt x="42" y="16"/>
                      <a:pt x="39" y="13"/>
                      <a:pt x="34" y="11"/>
                    </a:cubicBezTo>
                    <a:lnTo>
                      <a:pt x="34" y="11"/>
                    </a:lnTo>
                    <a:cubicBezTo>
                      <a:pt x="17" y="0"/>
                      <a:pt x="0" y="28"/>
                      <a:pt x="17" y="38"/>
                    </a:cubicBezTo>
                    <a:lnTo>
                      <a:pt x="17" y="38"/>
                    </a:lnTo>
                    <a:cubicBezTo>
                      <a:pt x="22" y="41"/>
                      <a:pt x="25"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8" name="Freeform 145">
                <a:extLst>
                  <a:ext uri="{FF2B5EF4-FFF2-40B4-BE49-F238E27FC236}">
                    <a16:creationId xmlns:a16="http://schemas.microsoft.com/office/drawing/2014/main" id="{C34A1E03-8157-BE40-822B-E99C29DA8E55}"/>
                  </a:ext>
                </a:extLst>
              </p:cNvPr>
              <p:cNvSpPr>
                <a:spLocks noChangeArrowheads="1"/>
              </p:cNvSpPr>
              <p:nvPr/>
            </p:nvSpPr>
            <p:spPr bwMode="auto">
              <a:xfrm>
                <a:off x="6450318" y="3377516"/>
                <a:ext cx="16202" cy="14041"/>
              </a:xfrm>
              <a:custGeom>
                <a:avLst/>
                <a:gdLst>
                  <a:gd name="T0" fmla="*/ 46 w 65"/>
                  <a:gd name="T1" fmla="*/ 18 h 58"/>
                  <a:gd name="T2" fmla="*/ 46 w 65"/>
                  <a:gd name="T3" fmla="*/ 18 h 58"/>
                  <a:gd name="T4" fmla="*/ 34 w 65"/>
                  <a:gd name="T5" fmla="*/ 11 h 58"/>
                  <a:gd name="T6" fmla="*/ 34 w 65"/>
                  <a:gd name="T7" fmla="*/ 11 h 58"/>
                  <a:gd name="T8" fmla="*/ 17 w 65"/>
                  <a:gd name="T9" fmla="*/ 39 h 58"/>
                  <a:gd name="T10" fmla="*/ 17 w 65"/>
                  <a:gd name="T11" fmla="*/ 39 h 58"/>
                  <a:gd name="T12" fmla="*/ 29 w 65"/>
                  <a:gd name="T13" fmla="*/ 46 h 58"/>
                  <a:gd name="T14" fmla="*/ 29 w 65"/>
                  <a:gd name="T15" fmla="*/ 46 h 58"/>
                  <a:gd name="T16" fmla="*/ 46 w 65"/>
                  <a:gd name="T17" fmla="*/ 1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46" y="18"/>
                    </a:moveTo>
                    <a:lnTo>
                      <a:pt x="46" y="18"/>
                    </a:lnTo>
                    <a:cubicBezTo>
                      <a:pt x="42" y="16"/>
                      <a:pt x="38" y="14"/>
                      <a:pt x="34" y="11"/>
                    </a:cubicBezTo>
                    <a:lnTo>
                      <a:pt x="34" y="11"/>
                    </a:lnTo>
                    <a:cubicBezTo>
                      <a:pt x="16" y="0"/>
                      <a:pt x="0" y="27"/>
                      <a:pt x="17" y="39"/>
                    </a:cubicBezTo>
                    <a:lnTo>
                      <a:pt x="17" y="39"/>
                    </a:lnTo>
                    <a:cubicBezTo>
                      <a:pt x="21" y="41"/>
                      <a:pt x="25" y="44"/>
                      <a:pt x="29" y="46"/>
                    </a:cubicBezTo>
                    <a:lnTo>
                      <a:pt x="29" y="46"/>
                    </a:lnTo>
                    <a:cubicBezTo>
                      <a:pt x="46" y="57"/>
                      <a:pt x="64" y="29"/>
                      <a:pt x="46"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9" name="Freeform 146">
                <a:extLst>
                  <a:ext uri="{FF2B5EF4-FFF2-40B4-BE49-F238E27FC236}">
                    <a16:creationId xmlns:a16="http://schemas.microsoft.com/office/drawing/2014/main" id="{558747BE-B222-794C-9F48-8888E204B70C}"/>
                  </a:ext>
                </a:extLst>
              </p:cNvPr>
              <p:cNvSpPr>
                <a:spLocks noChangeArrowheads="1"/>
              </p:cNvSpPr>
              <p:nvPr/>
            </p:nvSpPr>
            <p:spPr bwMode="auto">
              <a:xfrm>
                <a:off x="6466520" y="3399118"/>
                <a:ext cx="16201" cy="15122"/>
              </a:xfrm>
              <a:custGeom>
                <a:avLst/>
                <a:gdLst>
                  <a:gd name="T0" fmla="*/ 29 w 64"/>
                  <a:gd name="T1" fmla="*/ 46 h 60"/>
                  <a:gd name="T2" fmla="*/ 29 w 64"/>
                  <a:gd name="T3" fmla="*/ 46 h 60"/>
                  <a:gd name="T4" fmla="*/ 46 w 64"/>
                  <a:gd name="T5" fmla="*/ 19 h 60"/>
                  <a:gd name="T6" fmla="*/ 46 w 64"/>
                  <a:gd name="T7" fmla="*/ 19 h 60"/>
                  <a:gd name="T8" fmla="*/ 35 w 64"/>
                  <a:gd name="T9" fmla="*/ 11 h 60"/>
                  <a:gd name="T10" fmla="*/ 35 w 64"/>
                  <a:gd name="T11" fmla="*/ 11 h 60"/>
                  <a:gd name="T12" fmla="*/ 17 w 64"/>
                  <a:gd name="T13" fmla="*/ 39 h 60"/>
                  <a:gd name="T14" fmla="*/ 17 w 64"/>
                  <a:gd name="T15" fmla="*/ 39 h 60"/>
                  <a:gd name="T16" fmla="*/ 29 w 64"/>
                  <a:gd name="T17" fmla="*/ 4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0">
                    <a:moveTo>
                      <a:pt x="29" y="46"/>
                    </a:moveTo>
                    <a:lnTo>
                      <a:pt x="29" y="46"/>
                    </a:lnTo>
                    <a:cubicBezTo>
                      <a:pt x="46" y="59"/>
                      <a:pt x="63" y="30"/>
                      <a:pt x="46" y="19"/>
                    </a:cubicBezTo>
                    <a:lnTo>
                      <a:pt x="46" y="19"/>
                    </a:lnTo>
                    <a:cubicBezTo>
                      <a:pt x="42" y="16"/>
                      <a:pt x="39" y="14"/>
                      <a:pt x="35" y="11"/>
                    </a:cubicBezTo>
                    <a:lnTo>
                      <a:pt x="35" y="11"/>
                    </a:lnTo>
                    <a:cubicBezTo>
                      <a:pt x="17" y="0"/>
                      <a:pt x="0" y="28"/>
                      <a:pt x="17" y="39"/>
                    </a:cubicBezTo>
                    <a:lnTo>
                      <a:pt x="17" y="39"/>
                    </a:lnTo>
                    <a:cubicBezTo>
                      <a:pt x="22" y="42"/>
                      <a:pt x="25" y="44"/>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0" name="Freeform 147">
                <a:extLst>
                  <a:ext uri="{FF2B5EF4-FFF2-40B4-BE49-F238E27FC236}">
                    <a16:creationId xmlns:a16="http://schemas.microsoft.com/office/drawing/2014/main" id="{CCBCDAC2-BBE6-7C49-B97D-698B12801BBF}"/>
                  </a:ext>
                </a:extLst>
              </p:cNvPr>
              <p:cNvSpPr>
                <a:spLocks noChangeArrowheads="1"/>
              </p:cNvSpPr>
              <p:nvPr/>
            </p:nvSpPr>
            <p:spPr bwMode="auto">
              <a:xfrm>
                <a:off x="6461119" y="3435841"/>
                <a:ext cx="11882" cy="11881"/>
              </a:xfrm>
              <a:custGeom>
                <a:avLst/>
                <a:gdLst>
                  <a:gd name="T0" fmla="*/ 29 w 49"/>
                  <a:gd name="T1" fmla="*/ 8 h 49"/>
                  <a:gd name="T2" fmla="*/ 29 w 49"/>
                  <a:gd name="T3" fmla="*/ 8 h 49"/>
                  <a:gd name="T4" fmla="*/ 27 w 49"/>
                  <a:gd name="T5" fmla="*/ 7 h 49"/>
                  <a:gd name="T6" fmla="*/ 27 w 49"/>
                  <a:gd name="T7" fmla="*/ 7 h 49"/>
                  <a:gd name="T8" fmla="*/ 28 w 49"/>
                  <a:gd name="T9" fmla="*/ 8 h 49"/>
                  <a:gd name="T10" fmla="*/ 28 w 49"/>
                  <a:gd name="T11" fmla="*/ 8 h 49"/>
                  <a:gd name="T12" fmla="*/ 29 w 49"/>
                  <a:gd name="T13" fmla="*/ 8 h 49"/>
                  <a:gd name="T14" fmla="*/ 18 w 49"/>
                  <a:gd name="T15" fmla="*/ 5 h 49"/>
                  <a:gd name="T16" fmla="*/ 18 w 49"/>
                  <a:gd name="T17" fmla="*/ 5 h 49"/>
                  <a:gd name="T18" fmla="*/ 3 w 49"/>
                  <a:gd name="T19" fmla="*/ 24 h 49"/>
                  <a:gd name="T20" fmla="*/ 3 w 49"/>
                  <a:gd name="T21" fmla="*/ 24 h 49"/>
                  <a:gd name="T22" fmla="*/ 42 w 49"/>
                  <a:gd name="T23" fmla="*/ 14 h 49"/>
                  <a:gd name="T24" fmla="*/ 42 w 49"/>
                  <a:gd name="T25" fmla="*/ 14 h 49"/>
                  <a:gd name="T26" fmla="*/ 18 w 49"/>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9">
                    <a:moveTo>
                      <a:pt x="29" y="8"/>
                    </a:moveTo>
                    <a:lnTo>
                      <a:pt x="29" y="8"/>
                    </a:lnTo>
                    <a:cubicBezTo>
                      <a:pt x="28" y="8"/>
                      <a:pt x="28" y="7"/>
                      <a:pt x="27" y="7"/>
                    </a:cubicBezTo>
                    <a:lnTo>
                      <a:pt x="27" y="7"/>
                    </a:lnTo>
                    <a:cubicBezTo>
                      <a:pt x="28" y="7"/>
                      <a:pt x="28" y="7"/>
                      <a:pt x="28" y="8"/>
                    </a:cubicBezTo>
                    <a:lnTo>
                      <a:pt x="28" y="8"/>
                    </a:lnTo>
                    <a:cubicBezTo>
                      <a:pt x="29" y="8"/>
                      <a:pt x="29" y="8"/>
                      <a:pt x="29" y="8"/>
                    </a:cubicBezTo>
                    <a:close/>
                    <a:moveTo>
                      <a:pt x="18" y="5"/>
                    </a:moveTo>
                    <a:lnTo>
                      <a:pt x="18" y="5"/>
                    </a:lnTo>
                    <a:cubicBezTo>
                      <a:pt x="9" y="6"/>
                      <a:pt x="0" y="12"/>
                      <a:pt x="3" y="24"/>
                    </a:cubicBezTo>
                    <a:lnTo>
                      <a:pt x="3" y="24"/>
                    </a:lnTo>
                    <a:cubicBezTo>
                      <a:pt x="11" y="48"/>
                      <a:pt x="48" y="39"/>
                      <a:pt x="42" y="14"/>
                    </a:cubicBezTo>
                    <a:lnTo>
                      <a:pt x="42" y="14"/>
                    </a:lnTo>
                    <a:cubicBezTo>
                      <a:pt x="40" y="1"/>
                      <a:pt x="26" y="0"/>
                      <a:pt x="18" y="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1" name="Freeform 148">
                <a:extLst>
                  <a:ext uri="{FF2B5EF4-FFF2-40B4-BE49-F238E27FC236}">
                    <a16:creationId xmlns:a16="http://schemas.microsoft.com/office/drawing/2014/main" id="{282F3060-2026-DE4B-9248-9D47C607F26C}"/>
                  </a:ext>
                </a:extLst>
              </p:cNvPr>
              <p:cNvSpPr>
                <a:spLocks noChangeArrowheads="1"/>
              </p:cNvSpPr>
              <p:nvPr/>
            </p:nvSpPr>
            <p:spPr bwMode="auto">
              <a:xfrm>
                <a:off x="6422235" y="3455284"/>
                <a:ext cx="10801" cy="14041"/>
              </a:xfrm>
              <a:custGeom>
                <a:avLst/>
                <a:gdLst>
                  <a:gd name="T0" fmla="*/ 5 w 45"/>
                  <a:gd name="T1" fmla="*/ 28 h 58"/>
                  <a:gd name="T2" fmla="*/ 5 w 45"/>
                  <a:gd name="T3" fmla="*/ 28 h 58"/>
                  <a:gd name="T4" fmla="*/ 7 w 45"/>
                  <a:gd name="T5" fmla="*/ 37 h 58"/>
                  <a:gd name="T6" fmla="*/ 7 w 45"/>
                  <a:gd name="T7" fmla="*/ 37 h 58"/>
                  <a:gd name="T8" fmla="*/ 39 w 45"/>
                  <a:gd name="T9" fmla="*/ 30 h 58"/>
                  <a:gd name="T10" fmla="*/ 39 w 45"/>
                  <a:gd name="T11" fmla="*/ 30 h 58"/>
                  <a:gd name="T12" fmla="*/ 37 w 45"/>
                  <a:gd name="T13" fmla="*/ 20 h 58"/>
                  <a:gd name="T14" fmla="*/ 37 w 45"/>
                  <a:gd name="T15" fmla="*/ 20 h 58"/>
                  <a:gd name="T16" fmla="*/ 5 w 45"/>
                  <a:gd name="T17"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5" y="28"/>
                    </a:moveTo>
                    <a:lnTo>
                      <a:pt x="5" y="28"/>
                    </a:lnTo>
                    <a:cubicBezTo>
                      <a:pt x="6" y="31"/>
                      <a:pt x="7" y="34"/>
                      <a:pt x="7" y="37"/>
                    </a:cubicBezTo>
                    <a:lnTo>
                      <a:pt x="7" y="37"/>
                    </a:lnTo>
                    <a:cubicBezTo>
                      <a:pt x="12" y="57"/>
                      <a:pt x="44" y="50"/>
                      <a:pt x="39" y="30"/>
                    </a:cubicBezTo>
                    <a:lnTo>
                      <a:pt x="39" y="30"/>
                    </a:lnTo>
                    <a:cubicBezTo>
                      <a:pt x="38" y="27"/>
                      <a:pt x="38" y="24"/>
                      <a:pt x="37" y="20"/>
                    </a:cubicBezTo>
                    <a:lnTo>
                      <a:pt x="37" y="20"/>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2" name="Freeform 149">
                <a:extLst>
                  <a:ext uri="{FF2B5EF4-FFF2-40B4-BE49-F238E27FC236}">
                    <a16:creationId xmlns:a16="http://schemas.microsoft.com/office/drawing/2014/main" id="{55FDF079-4F70-E245-8937-32492C630AE4}"/>
                  </a:ext>
                </a:extLst>
              </p:cNvPr>
              <p:cNvSpPr>
                <a:spLocks noChangeArrowheads="1"/>
              </p:cNvSpPr>
              <p:nvPr/>
            </p:nvSpPr>
            <p:spPr bwMode="auto">
              <a:xfrm>
                <a:off x="6442757" y="3481207"/>
                <a:ext cx="16201" cy="14041"/>
              </a:xfrm>
              <a:custGeom>
                <a:avLst/>
                <a:gdLst>
                  <a:gd name="T0" fmla="*/ 35 w 65"/>
                  <a:gd name="T1" fmla="*/ 11 h 58"/>
                  <a:gd name="T2" fmla="*/ 35 w 65"/>
                  <a:gd name="T3" fmla="*/ 11 h 58"/>
                  <a:gd name="T4" fmla="*/ 18 w 65"/>
                  <a:gd name="T5" fmla="*/ 39 h 58"/>
                  <a:gd name="T6" fmla="*/ 18 w 65"/>
                  <a:gd name="T7" fmla="*/ 39 h 58"/>
                  <a:gd name="T8" fmla="*/ 29 w 65"/>
                  <a:gd name="T9" fmla="*/ 46 h 58"/>
                  <a:gd name="T10" fmla="*/ 29 w 65"/>
                  <a:gd name="T11" fmla="*/ 46 h 58"/>
                  <a:gd name="T12" fmla="*/ 46 w 65"/>
                  <a:gd name="T13" fmla="*/ 18 h 58"/>
                  <a:gd name="T14" fmla="*/ 46 w 65"/>
                  <a:gd name="T15" fmla="*/ 18 h 58"/>
                  <a:gd name="T16" fmla="*/ 35 w 65"/>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35" y="11"/>
                    </a:moveTo>
                    <a:lnTo>
                      <a:pt x="35" y="11"/>
                    </a:lnTo>
                    <a:cubicBezTo>
                      <a:pt x="18" y="0"/>
                      <a:pt x="0" y="28"/>
                      <a:pt x="18" y="39"/>
                    </a:cubicBezTo>
                    <a:lnTo>
                      <a:pt x="18" y="39"/>
                    </a:lnTo>
                    <a:cubicBezTo>
                      <a:pt x="22" y="41"/>
                      <a:pt x="26" y="44"/>
                      <a:pt x="29" y="46"/>
                    </a:cubicBezTo>
                    <a:lnTo>
                      <a:pt x="29" y="46"/>
                    </a:lnTo>
                    <a:cubicBezTo>
                      <a:pt x="48" y="57"/>
                      <a:pt x="64" y="29"/>
                      <a:pt x="46" y="18"/>
                    </a:cubicBezTo>
                    <a:lnTo>
                      <a:pt x="46" y="18"/>
                    </a:lnTo>
                    <a:cubicBezTo>
                      <a:pt x="43" y="16"/>
                      <a:pt x="39" y="14"/>
                      <a:pt x="35"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3" name="Freeform 150">
                <a:extLst>
                  <a:ext uri="{FF2B5EF4-FFF2-40B4-BE49-F238E27FC236}">
                    <a16:creationId xmlns:a16="http://schemas.microsoft.com/office/drawing/2014/main" id="{A47410FA-31E6-B34F-B623-D2C734918044}"/>
                  </a:ext>
                </a:extLst>
              </p:cNvPr>
              <p:cNvSpPr>
                <a:spLocks noChangeArrowheads="1"/>
              </p:cNvSpPr>
              <p:nvPr/>
            </p:nvSpPr>
            <p:spPr bwMode="auto">
              <a:xfrm>
                <a:off x="6470840" y="3484447"/>
                <a:ext cx="14041" cy="10801"/>
              </a:xfrm>
              <a:custGeom>
                <a:avLst/>
                <a:gdLst>
                  <a:gd name="T0" fmla="*/ 29 w 58"/>
                  <a:gd name="T1" fmla="*/ 5 h 45"/>
                  <a:gd name="T2" fmla="*/ 29 w 58"/>
                  <a:gd name="T3" fmla="*/ 5 h 45"/>
                  <a:gd name="T4" fmla="*/ 20 w 58"/>
                  <a:gd name="T5" fmla="*/ 8 h 45"/>
                  <a:gd name="T6" fmla="*/ 20 w 58"/>
                  <a:gd name="T7" fmla="*/ 8 h 45"/>
                  <a:gd name="T8" fmla="*/ 27 w 58"/>
                  <a:gd name="T9" fmla="*/ 39 h 45"/>
                  <a:gd name="T10" fmla="*/ 27 w 58"/>
                  <a:gd name="T11" fmla="*/ 39 h 45"/>
                  <a:gd name="T12" fmla="*/ 37 w 58"/>
                  <a:gd name="T13" fmla="*/ 37 h 45"/>
                  <a:gd name="T14" fmla="*/ 37 w 58"/>
                  <a:gd name="T15" fmla="*/ 37 h 45"/>
                  <a:gd name="T16" fmla="*/ 29 w 58"/>
                  <a:gd name="T1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9" y="5"/>
                    </a:moveTo>
                    <a:lnTo>
                      <a:pt x="29" y="5"/>
                    </a:lnTo>
                    <a:cubicBezTo>
                      <a:pt x="26" y="6"/>
                      <a:pt x="23" y="7"/>
                      <a:pt x="20" y="8"/>
                    </a:cubicBezTo>
                    <a:lnTo>
                      <a:pt x="20" y="8"/>
                    </a:lnTo>
                    <a:cubicBezTo>
                      <a:pt x="0" y="12"/>
                      <a:pt x="7" y="44"/>
                      <a:pt x="27" y="39"/>
                    </a:cubicBezTo>
                    <a:lnTo>
                      <a:pt x="27" y="39"/>
                    </a:lnTo>
                    <a:cubicBezTo>
                      <a:pt x="31" y="39"/>
                      <a:pt x="34" y="37"/>
                      <a:pt x="37" y="37"/>
                    </a:cubicBezTo>
                    <a:lnTo>
                      <a:pt x="37" y="37"/>
                    </a:lnTo>
                    <a:cubicBezTo>
                      <a:pt x="57" y="32"/>
                      <a:pt x="50" y="0"/>
                      <a:pt x="29"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4" name="Freeform 151">
                <a:extLst>
                  <a:ext uri="{FF2B5EF4-FFF2-40B4-BE49-F238E27FC236}">
                    <a16:creationId xmlns:a16="http://schemas.microsoft.com/office/drawing/2014/main" id="{6A92A1DA-5775-7A41-9089-C7B27C0E429E}"/>
                  </a:ext>
                </a:extLst>
              </p:cNvPr>
              <p:cNvSpPr>
                <a:spLocks noChangeArrowheads="1"/>
              </p:cNvSpPr>
              <p:nvPr/>
            </p:nvSpPr>
            <p:spPr bwMode="auto">
              <a:xfrm>
                <a:off x="6455719" y="3459604"/>
                <a:ext cx="14041" cy="10801"/>
              </a:xfrm>
              <a:custGeom>
                <a:avLst/>
                <a:gdLst>
                  <a:gd name="T0" fmla="*/ 29 w 58"/>
                  <a:gd name="T1" fmla="*/ 5 h 45"/>
                  <a:gd name="T2" fmla="*/ 29 w 58"/>
                  <a:gd name="T3" fmla="*/ 5 h 45"/>
                  <a:gd name="T4" fmla="*/ 21 w 58"/>
                  <a:gd name="T5" fmla="*/ 7 h 45"/>
                  <a:gd name="T6" fmla="*/ 21 w 58"/>
                  <a:gd name="T7" fmla="*/ 7 h 45"/>
                  <a:gd name="T8" fmla="*/ 27 w 58"/>
                  <a:gd name="T9" fmla="*/ 39 h 45"/>
                  <a:gd name="T10" fmla="*/ 27 w 58"/>
                  <a:gd name="T11" fmla="*/ 39 h 45"/>
                  <a:gd name="T12" fmla="*/ 37 w 58"/>
                  <a:gd name="T13" fmla="*/ 37 h 45"/>
                  <a:gd name="T14" fmla="*/ 37 w 58"/>
                  <a:gd name="T15" fmla="*/ 37 h 45"/>
                  <a:gd name="T16" fmla="*/ 29 w 58"/>
                  <a:gd name="T1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9" y="5"/>
                    </a:moveTo>
                    <a:lnTo>
                      <a:pt x="29" y="5"/>
                    </a:lnTo>
                    <a:cubicBezTo>
                      <a:pt x="26" y="5"/>
                      <a:pt x="23" y="7"/>
                      <a:pt x="21" y="7"/>
                    </a:cubicBezTo>
                    <a:lnTo>
                      <a:pt x="21" y="7"/>
                    </a:lnTo>
                    <a:cubicBezTo>
                      <a:pt x="0" y="12"/>
                      <a:pt x="7" y="44"/>
                      <a:pt x="27" y="39"/>
                    </a:cubicBezTo>
                    <a:lnTo>
                      <a:pt x="27" y="39"/>
                    </a:lnTo>
                    <a:cubicBezTo>
                      <a:pt x="31" y="38"/>
                      <a:pt x="34" y="37"/>
                      <a:pt x="37" y="37"/>
                    </a:cubicBezTo>
                    <a:lnTo>
                      <a:pt x="37" y="37"/>
                    </a:lnTo>
                    <a:cubicBezTo>
                      <a:pt x="57" y="32"/>
                      <a:pt x="50" y="0"/>
                      <a:pt x="29"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5" name="Freeform 152">
                <a:extLst>
                  <a:ext uri="{FF2B5EF4-FFF2-40B4-BE49-F238E27FC236}">
                    <a16:creationId xmlns:a16="http://schemas.microsoft.com/office/drawing/2014/main" id="{13B0133A-08E9-FB46-B551-E0DFBE81A98B}"/>
                  </a:ext>
                </a:extLst>
              </p:cNvPr>
              <p:cNvSpPr>
                <a:spLocks noChangeArrowheads="1"/>
              </p:cNvSpPr>
              <p:nvPr/>
            </p:nvSpPr>
            <p:spPr bwMode="auto">
              <a:xfrm>
                <a:off x="6956891" y="3206858"/>
                <a:ext cx="11881" cy="10801"/>
              </a:xfrm>
              <a:custGeom>
                <a:avLst/>
                <a:gdLst>
                  <a:gd name="T0" fmla="*/ 28 w 49"/>
                  <a:gd name="T1" fmla="*/ 36 h 42"/>
                  <a:gd name="T2" fmla="*/ 28 w 49"/>
                  <a:gd name="T3" fmla="*/ 36 h 42"/>
                  <a:gd name="T4" fmla="*/ 20 w 49"/>
                  <a:gd name="T5" fmla="*/ 5 h 42"/>
                  <a:gd name="T6" fmla="*/ 20 w 49"/>
                  <a:gd name="T7" fmla="*/ 5 h 42"/>
                  <a:gd name="T8" fmla="*/ 28 w 49"/>
                  <a:gd name="T9" fmla="*/ 36 h 42"/>
                </a:gdLst>
                <a:ahLst/>
                <a:cxnLst>
                  <a:cxn ang="0">
                    <a:pos x="T0" y="T1"/>
                  </a:cxn>
                  <a:cxn ang="0">
                    <a:pos x="T2" y="T3"/>
                  </a:cxn>
                  <a:cxn ang="0">
                    <a:pos x="T4" y="T5"/>
                  </a:cxn>
                  <a:cxn ang="0">
                    <a:pos x="T6" y="T7"/>
                  </a:cxn>
                  <a:cxn ang="0">
                    <a:pos x="T8" y="T9"/>
                  </a:cxn>
                </a:cxnLst>
                <a:rect l="0" t="0" r="r" b="b"/>
                <a:pathLst>
                  <a:path w="49" h="42">
                    <a:moveTo>
                      <a:pt x="28" y="36"/>
                    </a:moveTo>
                    <a:lnTo>
                      <a:pt x="28" y="36"/>
                    </a:lnTo>
                    <a:cubicBezTo>
                      <a:pt x="48" y="32"/>
                      <a:pt x="41" y="0"/>
                      <a:pt x="20" y="5"/>
                    </a:cubicBezTo>
                    <a:lnTo>
                      <a:pt x="20" y="5"/>
                    </a:lnTo>
                    <a:cubicBezTo>
                      <a:pt x="0" y="10"/>
                      <a:pt x="7"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6" name="Freeform 153">
                <a:extLst>
                  <a:ext uri="{FF2B5EF4-FFF2-40B4-BE49-F238E27FC236}">
                    <a16:creationId xmlns:a16="http://schemas.microsoft.com/office/drawing/2014/main" id="{5FB2ECDD-2163-6F44-8544-F1A0886F400E}"/>
                  </a:ext>
                </a:extLst>
              </p:cNvPr>
              <p:cNvSpPr>
                <a:spLocks noChangeArrowheads="1"/>
              </p:cNvSpPr>
              <p:nvPr/>
            </p:nvSpPr>
            <p:spPr bwMode="auto">
              <a:xfrm>
                <a:off x="6961211" y="3226299"/>
                <a:ext cx="8641" cy="11881"/>
              </a:xfrm>
              <a:custGeom>
                <a:avLst/>
                <a:gdLst>
                  <a:gd name="T0" fmla="*/ 34 w 36"/>
                  <a:gd name="T1" fmla="*/ 27 h 49"/>
                  <a:gd name="T2" fmla="*/ 34 w 36"/>
                  <a:gd name="T3" fmla="*/ 27 h 49"/>
                  <a:gd name="T4" fmla="*/ 34 w 36"/>
                  <a:gd name="T5" fmla="*/ 22 h 49"/>
                  <a:gd name="T6" fmla="*/ 34 w 36"/>
                  <a:gd name="T7" fmla="*/ 22 h 49"/>
                  <a:gd name="T8" fmla="*/ 1 w 36"/>
                  <a:gd name="T9" fmla="*/ 21 h 49"/>
                  <a:gd name="T10" fmla="*/ 1 w 36"/>
                  <a:gd name="T11" fmla="*/ 21 h 49"/>
                  <a:gd name="T12" fmla="*/ 1 w 36"/>
                  <a:gd name="T13" fmla="*/ 26 h 49"/>
                  <a:gd name="T14" fmla="*/ 1 w 36"/>
                  <a:gd name="T15" fmla="*/ 26 h 49"/>
                  <a:gd name="T16" fmla="*/ 34 w 36"/>
                  <a:gd name="T17"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49">
                    <a:moveTo>
                      <a:pt x="34" y="27"/>
                    </a:moveTo>
                    <a:lnTo>
                      <a:pt x="34" y="27"/>
                    </a:lnTo>
                    <a:cubicBezTo>
                      <a:pt x="34" y="26"/>
                      <a:pt x="34" y="24"/>
                      <a:pt x="34" y="22"/>
                    </a:cubicBezTo>
                    <a:lnTo>
                      <a:pt x="34" y="22"/>
                    </a:lnTo>
                    <a:cubicBezTo>
                      <a:pt x="32" y="1"/>
                      <a:pt x="0" y="0"/>
                      <a:pt x="1" y="21"/>
                    </a:cubicBezTo>
                    <a:lnTo>
                      <a:pt x="1" y="21"/>
                    </a:lnTo>
                    <a:cubicBezTo>
                      <a:pt x="1" y="22"/>
                      <a:pt x="1" y="24"/>
                      <a:pt x="1" y="26"/>
                    </a:cubicBezTo>
                    <a:lnTo>
                      <a:pt x="1" y="26"/>
                    </a:lnTo>
                    <a:cubicBezTo>
                      <a:pt x="2" y="47"/>
                      <a:pt x="35" y="48"/>
                      <a:pt x="34"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7" name="Freeform 154">
                <a:extLst>
                  <a:ext uri="{FF2B5EF4-FFF2-40B4-BE49-F238E27FC236}">
                    <a16:creationId xmlns:a16="http://schemas.microsoft.com/office/drawing/2014/main" id="{E93921D5-B866-4246-B978-9004F4757E36}"/>
                  </a:ext>
                </a:extLst>
              </p:cNvPr>
              <p:cNvSpPr>
                <a:spLocks noChangeArrowheads="1"/>
              </p:cNvSpPr>
              <p:nvPr/>
            </p:nvSpPr>
            <p:spPr bwMode="auto">
              <a:xfrm>
                <a:off x="6974173" y="3201456"/>
                <a:ext cx="14041" cy="14042"/>
              </a:xfrm>
              <a:custGeom>
                <a:avLst/>
                <a:gdLst>
                  <a:gd name="T0" fmla="*/ 23 w 59"/>
                  <a:gd name="T1" fmla="*/ 43 h 56"/>
                  <a:gd name="T2" fmla="*/ 23 w 59"/>
                  <a:gd name="T3" fmla="*/ 43 h 56"/>
                  <a:gd name="T4" fmla="*/ 41 w 59"/>
                  <a:gd name="T5" fmla="*/ 15 h 56"/>
                  <a:gd name="T6" fmla="*/ 41 w 59"/>
                  <a:gd name="T7" fmla="*/ 15 h 56"/>
                  <a:gd name="T8" fmla="*/ 34 w 59"/>
                  <a:gd name="T9" fmla="*/ 12 h 56"/>
                  <a:gd name="T10" fmla="*/ 34 w 59"/>
                  <a:gd name="T11" fmla="*/ 12 h 56"/>
                  <a:gd name="T12" fmla="*/ 17 w 59"/>
                  <a:gd name="T13" fmla="*/ 39 h 56"/>
                  <a:gd name="T14" fmla="*/ 17 w 59"/>
                  <a:gd name="T15" fmla="*/ 39 h 56"/>
                  <a:gd name="T16" fmla="*/ 23 w 59"/>
                  <a:gd name="T17" fmla="*/ 4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6">
                    <a:moveTo>
                      <a:pt x="23" y="43"/>
                    </a:moveTo>
                    <a:lnTo>
                      <a:pt x="23" y="43"/>
                    </a:lnTo>
                    <a:cubicBezTo>
                      <a:pt x="41" y="55"/>
                      <a:pt x="58" y="27"/>
                      <a:pt x="41" y="15"/>
                    </a:cubicBezTo>
                    <a:lnTo>
                      <a:pt x="41" y="15"/>
                    </a:lnTo>
                    <a:cubicBezTo>
                      <a:pt x="38" y="14"/>
                      <a:pt x="36" y="13"/>
                      <a:pt x="34" y="12"/>
                    </a:cubicBezTo>
                    <a:lnTo>
                      <a:pt x="34" y="12"/>
                    </a:lnTo>
                    <a:cubicBezTo>
                      <a:pt x="16" y="0"/>
                      <a:pt x="0" y="28"/>
                      <a:pt x="17" y="39"/>
                    </a:cubicBezTo>
                    <a:lnTo>
                      <a:pt x="17" y="39"/>
                    </a:lnTo>
                    <a:cubicBezTo>
                      <a:pt x="19" y="41"/>
                      <a:pt x="21" y="42"/>
                      <a:pt x="2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8" name="Freeform 155">
                <a:extLst>
                  <a:ext uri="{FF2B5EF4-FFF2-40B4-BE49-F238E27FC236}">
                    <a16:creationId xmlns:a16="http://schemas.microsoft.com/office/drawing/2014/main" id="{41C4487F-3A2F-0347-8F00-CE7854C99CDB}"/>
                  </a:ext>
                </a:extLst>
              </p:cNvPr>
              <p:cNvSpPr>
                <a:spLocks noChangeArrowheads="1"/>
              </p:cNvSpPr>
              <p:nvPr/>
            </p:nvSpPr>
            <p:spPr bwMode="auto">
              <a:xfrm>
                <a:off x="6989295" y="3225219"/>
                <a:ext cx="12961" cy="10801"/>
              </a:xfrm>
              <a:custGeom>
                <a:avLst/>
                <a:gdLst>
                  <a:gd name="T0" fmla="*/ 27 w 54"/>
                  <a:gd name="T1" fmla="*/ 38 h 43"/>
                  <a:gd name="T2" fmla="*/ 27 w 54"/>
                  <a:gd name="T3" fmla="*/ 38 h 43"/>
                  <a:gd name="T4" fmla="*/ 33 w 54"/>
                  <a:gd name="T5" fmla="*/ 37 h 43"/>
                  <a:gd name="T6" fmla="*/ 33 w 54"/>
                  <a:gd name="T7" fmla="*/ 37 h 43"/>
                  <a:gd name="T8" fmla="*/ 25 w 54"/>
                  <a:gd name="T9" fmla="*/ 5 h 43"/>
                  <a:gd name="T10" fmla="*/ 25 w 54"/>
                  <a:gd name="T11" fmla="*/ 5 h 43"/>
                  <a:gd name="T12" fmla="*/ 20 w 54"/>
                  <a:gd name="T13" fmla="*/ 6 h 43"/>
                  <a:gd name="T14" fmla="*/ 20 w 54"/>
                  <a:gd name="T15" fmla="*/ 6 h 43"/>
                  <a:gd name="T16" fmla="*/ 27 w 54"/>
                  <a:gd name="T17"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3">
                    <a:moveTo>
                      <a:pt x="27" y="38"/>
                    </a:moveTo>
                    <a:lnTo>
                      <a:pt x="27" y="38"/>
                    </a:lnTo>
                    <a:cubicBezTo>
                      <a:pt x="29" y="37"/>
                      <a:pt x="31" y="37"/>
                      <a:pt x="33" y="37"/>
                    </a:cubicBezTo>
                    <a:lnTo>
                      <a:pt x="33" y="37"/>
                    </a:lnTo>
                    <a:cubicBezTo>
                      <a:pt x="53" y="32"/>
                      <a:pt x="46" y="0"/>
                      <a:pt x="25" y="5"/>
                    </a:cubicBezTo>
                    <a:lnTo>
                      <a:pt x="25" y="5"/>
                    </a:lnTo>
                    <a:cubicBezTo>
                      <a:pt x="23" y="5"/>
                      <a:pt x="22" y="5"/>
                      <a:pt x="20" y="6"/>
                    </a:cubicBezTo>
                    <a:lnTo>
                      <a:pt x="20" y="6"/>
                    </a:lnTo>
                    <a:cubicBezTo>
                      <a:pt x="0" y="11"/>
                      <a:pt x="7" y="42"/>
                      <a:pt x="2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9" name="Freeform 156">
                <a:extLst>
                  <a:ext uri="{FF2B5EF4-FFF2-40B4-BE49-F238E27FC236}">
                    <a16:creationId xmlns:a16="http://schemas.microsoft.com/office/drawing/2014/main" id="{732D67A5-FB5A-D54D-BE11-10F142592495}"/>
                  </a:ext>
                </a:extLst>
              </p:cNvPr>
              <p:cNvSpPr>
                <a:spLocks noChangeArrowheads="1"/>
              </p:cNvSpPr>
              <p:nvPr/>
            </p:nvSpPr>
            <p:spPr bwMode="auto">
              <a:xfrm>
                <a:off x="6979574" y="3162573"/>
                <a:ext cx="10801" cy="15122"/>
              </a:xfrm>
              <a:custGeom>
                <a:avLst/>
                <a:gdLst>
                  <a:gd name="T0" fmla="*/ 39 w 45"/>
                  <a:gd name="T1" fmla="*/ 31 h 60"/>
                  <a:gd name="T2" fmla="*/ 39 w 45"/>
                  <a:gd name="T3" fmla="*/ 31 h 60"/>
                  <a:gd name="T4" fmla="*/ 37 w 45"/>
                  <a:gd name="T5" fmla="*/ 21 h 60"/>
                  <a:gd name="T6" fmla="*/ 37 w 45"/>
                  <a:gd name="T7" fmla="*/ 21 h 60"/>
                  <a:gd name="T8" fmla="*/ 5 w 45"/>
                  <a:gd name="T9" fmla="*/ 28 h 60"/>
                  <a:gd name="T10" fmla="*/ 5 w 45"/>
                  <a:gd name="T11" fmla="*/ 28 h 60"/>
                  <a:gd name="T12" fmla="*/ 7 w 45"/>
                  <a:gd name="T13" fmla="*/ 39 h 60"/>
                  <a:gd name="T14" fmla="*/ 7 w 45"/>
                  <a:gd name="T15" fmla="*/ 39 h 60"/>
                  <a:gd name="T16" fmla="*/ 39 w 45"/>
                  <a:gd name="T17"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0">
                    <a:moveTo>
                      <a:pt x="39" y="31"/>
                    </a:moveTo>
                    <a:lnTo>
                      <a:pt x="39" y="31"/>
                    </a:lnTo>
                    <a:cubicBezTo>
                      <a:pt x="38" y="28"/>
                      <a:pt x="38" y="24"/>
                      <a:pt x="37" y="21"/>
                    </a:cubicBezTo>
                    <a:lnTo>
                      <a:pt x="37" y="21"/>
                    </a:lnTo>
                    <a:cubicBezTo>
                      <a:pt x="32" y="0"/>
                      <a:pt x="0" y="8"/>
                      <a:pt x="5" y="28"/>
                    </a:cubicBezTo>
                    <a:lnTo>
                      <a:pt x="5" y="28"/>
                    </a:lnTo>
                    <a:cubicBezTo>
                      <a:pt x="6" y="31"/>
                      <a:pt x="7" y="35"/>
                      <a:pt x="7" y="39"/>
                    </a:cubicBezTo>
                    <a:lnTo>
                      <a:pt x="7" y="39"/>
                    </a:lnTo>
                    <a:cubicBezTo>
                      <a:pt x="12" y="59"/>
                      <a:pt x="44" y="51"/>
                      <a:pt x="39"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0" name="Freeform 157">
                <a:extLst>
                  <a:ext uri="{FF2B5EF4-FFF2-40B4-BE49-F238E27FC236}">
                    <a16:creationId xmlns:a16="http://schemas.microsoft.com/office/drawing/2014/main" id="{691142E2-D435-1144-9D4B-8E1CA5A9AE53}"/>
                  </a:ext>
                </a:extLst>
              </p:cNvPr>
              <p:cNvSpPr>
                <a:spLocks noChangeArrowheads="1"/>
              </p:cNvSpPr>
              <p:nvPr/>
            </p:nvSpPr>
            <p:spPr bwMode="auto">
              <a:xfrm>
                <a:off x="7017378" y="3164733"/>
                <a:ext cx="12961" cy="15122"/>
              </a:xfrm>
              <a:custGeom>
                <a:avLst/>
                <a:gdLst>
                  <a:gd name="T0" fmla="*/ 39 w 55"/>
                  <a:gd name="T1" fmla="*/ 41 h 60"/>
                  <a:gd name="T2" fmla="*/ 39 w 55"/>
                  <a:gd name="T3" fmla="*/ 41 h 60"/>
                  <a:gd name="T4" fmla="*/ 43 w 55"/>
                  <a:gd name="T5" fmla="*/ 35 h 60"/>
                  <a:gd name="T6" fmla="*/ 43 w 55"/>
                  <a:gd name="T7" fmla="*/ 35 h 60"/>
                  <a:gd name="T8" fmla="*/ 15 w 55"/>
                  <a:gd name="T9" fmla="*/ 18 h 60"/>
                  <a:gd name="T10" fmla="*/ 15 w 55"/>
                  <a:gd name="T11" fmla="*/ 18 h 60"/>
                  <a:gd name="T12" fmla="*/ 12 w 55"/>
                  <a:gd name="T13" fmla="*/ 24 h 60"/>
                  <a:gd name="T14" fmla="*/ 12 w 55"/>
                  <a:gd name="T15" fmla="*/ 24 h 60"/>
                  <a:gd name="T16" fmla="*/ 39 w 55"/>
                  <a:gd name="T1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9" y="41"/>
                    </a:moveTo>
                    <a:lnTo>
                      <a:pt x="39" y="41"/>
                    </a:lnTo>
                    <a:cubicBezTo>
                      <a:pt x="41" y="39"/>
                      <a:pt x="42" y="37"/>
                      <a:pt x="43" y="35"/>
                    </a:cubicBezTo>
                    <a:lnTo>
                      <a:pt x="43" y="35"/>
                    </a:lnTo>
                    <a:cubicBezTo>
                      <a:pt x="54" y="17"/>
                      <a:pt x="27" y="0"/>
                      <a:pt x="15" y="18"/>
                    </a:cubicBezTo>
                    <a:lnTo>
                      <a:pt x="15" y="18"/>
                    </a:lnTo>
                    <a:cubicBezTo>
                      <a:pt x="14" y="20"/>
                      <a:pt x="13" y="22"/>
                      <a:pt x="12" y="24"/>
                    </a:cubicBezTo>
                    <a:lnTo>
                      <a:pt x="12" y="24"/>
                    </a:lnTo>
                    <a:cubicBezTo>
                      <a:pt x="0" y="42"/>
                      <a:pt x="28" y="59"/>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1" name="Freeform 158">
                <a:extLst>
                  <a:ext uri="{FF2B5EF4-FFF2-40B4-BE49-F238E27FC236}">
                    <a16:creationId xmlns:a16="http://schemas.microsoft.com/office/drawing/2014/main" id="{0126F88C-6EFA-FA4D-BE7C-270932167BB3}"/>
                  </a:ext>
                </a:extLst>
              </p:cNvPr>
              <p:cNvSpPr>
                <a:spLocks noChangeArrowheads="1"/>
              </p:cNvSpPr>
              <p:nvPr/>
            </p:nvSpPr>
            <p:spPr bwMode="auto">
              <a:xfrm>
                <a:off x="7019538" y="3190655"/>
                <a:ext cx="12961" cy="15122"/>
              </a:xfrm>
              <a:custGeom>
                <a:avLst/>
                <a:gdLst>
                  <a:gd name="T0" fmla="*/ 39 w 55"/>
                  <a:gd name="T1" fmla="*/ 41 h 60"/>
                  <a:gd name="T2" fmla="*/ 39 w 55"/>
                  <a:gd name="T3" fmla="*/ 41 h 60"/>
                  <a:gd name="T4" fmla="*/ 43 w 55"/>
                  <a:gd name="T5" fmla="*/ 35 h 60"/>
                  <a:gd name="T6" fmla="*/ 43 w 55"/>
                  <a:gd name="T7" fmla="*/ 35 h 60"/>
                  <a:gd name="T8" fmla="*/ 15 w 55"/>
                  <a:gd name="T9" fmla="*/ 18 h 60"/>
                  <a:gd name="T10" fmla="*/ 15 w 55"/>
                  <a:gd name="T11" fmla="*/ 18 h 60"/>
                  <a:gd name="T12" fmla="*/ 11 w 55"/>
                  <a:gd name="T13" fmla="*/ 24 h 60"/>
                  <a:gd name="T14" fmla="*/ 11 w 55"/>
                  <a:gd name="T15" fmla="*/ 24 h 60"/>
                  <a:gd name="T16" fmla="*/ 39 w 55"/>
                  <a:gd name="T1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9" y="41"/>
                    </a:moveTo>
                    <a:lnTo>
                      <a:pt x="39" y="41"/>
                    </a:lnTo>
                    <a:cubicBezTo>
                      <a:pt x="40" y="39"/>
                      <a:pt x="41" y="37"/>
                      <a:pt x="43" y="35"/>
                    </a:cubicBezTo>
                    <a:lnTo>
                      <a:pt x="43" y="35"/>
                    </a:lnTo>
                    <a:cubicBezTo>
                      <a:pt x="54" y="17"/>
                      <a:pt x="26" y="0"/>
                      <a:pt x="15" y="18"/>
                    </a:cubicBezTo>
                    <a:lnTo>
                      <a:pt x="15" y="18"/>
                    </a:lnTo>
                    <a:cubicBezTo>
                      <a:pt x="14" y="19"/>
                      <a:pt x="13" y="22"/>
                      <a:pt x="11" y="24"/>
                    </a:cubicBezTo>
                    <a:lnTo>
                      <a:pt x="11" y="24"/>
                    </a:lnTo>
                    <a:cubicBezTo>
                      <a:pt x="0" y="42"/>
                      <a:pt x="28" y="59"/>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2" name="Freeform 159">
                <a:extLst>
                  <a:ext uri="{FF2B5EF4-FFF2-40B4-BE49-F238E27FC236}">
                    <a16:creationId xmlns:a16="http://schemas.microsoft.com/office/drawing/2014/main" id="{84FB1F19-513F-5241-928B-22BB4D73BD8F}"/>
                  </a:ext>
                </a:extLst>
              </p:cNvPr>
              <p:cNvSpPr>
                <a:spLocks noChangeArrowheads="1"/>
              </p:cNvSpPr>
              <p:nvPr/>
            </p:nvSpPr>
            <p:spPr bwMode="auto">
              <a:xfrm>
                <a:off x="7001176" y="3162573"/>
                <a:ext cx="11882" cy="10801"/>
              </a:xfrm>
              <a:custGeom>
                <a:avLst/>
                <a:gdLst>
                  <a:gd name="T0" fmla="*/ 28 w 50"/>
                  <a:gd name="T1" fmla="*/ 37 h 42"/>
                  <a:gd name="T2" fmla="*/ 28 w 50"/>
                  <a:gd name="T3" fmla="*/ 37 h 42"/>
                  <a:gd name="T4" fmla="*/ 21 w 50"/>
                  <a:gd name="T5" fmla="*/ 5 h 42"/>
                  <a:gd name="T6" fmla="*/ 21 w 50"/>
                  <a:gd name="T7" fmla="*/ 5 h 42"/>
                  <a:gd name="T8" fmla="*/ 28 w 50"/>
                  <a:gd name="T9" fmla="*/ 37 h 42"/>
                </a:gdLst>
                <a:ahLst/>
                <a:cxnLst>
                  <a:cxn ang="0">
                    <a:pos x="T0" y="T1"/>
                  </a:cxn>
                  <a:cxn ang="0">
                    <a:pos x="T2" y="T3"/>
                  </a:cxn>
                  <a:cxn ang="0">
                    <a:pos x="T4" y="T5"/>
                  </a:cxn>
                  <a:cxn ang="0">
                    <a:pos x="T6" y="T7"/>
                  </a:cxn>
                  <a:cxn ang="0">
                    <a:pos x="T8" y="T9"/>
                  </a:cxn>
                </a:cxnLst>
                <a:rect l="0" t="0" r="r" b="b"/>
                <a:pathLst>
                  <a:path w="50" h="42">
                    <a:moveTo>
                      <a:pt x="28" y="37"/>
                    </a:moveTo>
                    <a:lnTo>
                      <a:pt x="28" y="37"/>
                    </a:lnTo>
                    <a:cubicBezTo>
                      <a:pt x="49" y="31"/>
                      <a:pt x="41" y="0"/>
                      <a:pt x="21" y="5"/>
                    </a:cubicBezTo>
                    <a:lnTo>
                      <a:pt x="21" y="5"/>
                    </a:lnTo>
                    <a:cubicBezTo>
                      <a:pt x="0" y="10"/>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3" name="Freeform 160">
                <a:extLst>
                  <a:ext uri="{FF2B5EF4-FFF2-40B4-BE49-F238E27FC236}">
                    <a16:creationId xmlns:a16="http://schemas.microsoft.com/office/drawing/2014/main" id="{C8F46AFE-6C3A-C64C-8F2C-B033F41ACC01}"/>
                  </a:ext>
                </a:extLst>
              </p:cNvPr>
              <p:cNvSpPr>
                <a:spLocks noChangeArrowheads="1"/>
              </p:cNvSpPr>
              <p:nvPr/>
            </p:nvSpPr>
            <p:spPr bwMode="auto">
              <a:xfrm>
                <a:off x="7053021" y="3131250"/>
                <a:ext cx="11882" cy="10801"/>
              </a:xfrm>
              <a:custGeom>
                <a:avLst/>
                <a:gdLst>
                  <a:gd name="T0" fmla="*/ 27 w 49"/>
                  <a:gd name="T1" fmla="*/ 37 h 42"/>
                  <a:gd name="T2" fmla="*/ 27 w 49"/>
                  <a:gd name="T3" fmla="*/ 37 h 42"/>
                  <a:gd name="T4" fmla="*/ 19 w 49"/>
                  <a:gd name="T5" fmla="*/ 5 h 42"/>
                  <a:gd name="T6" fmla="*/ 19 w 49"/>
                  <a:gd name="T7" fmla="*/ 5 h 42"/>
                  <a:gd name="T8" fmla="*/ 27 w 49"/>
                  <a:gd name="T9" fmla="*/ 37 h 42"/>
                </a:gdLst>
                <a:ahLst/>
                <a:cxnLst>
                  <a:cxn ang="0">
                    <a:pos x="T0" y="T1"/>
                  </a:cxn>
                  <a:cxn ang="0">
                    <a:pos x="T2" y="T3"/>
                  </a:cxn>
                  <a:cxn ang="0">
                    <a:pos x="T4" y="T5"/>
                  </a:cxn>
                  <a:cxn ang="0">
                    <a:pos x="T6" y="T7"/>
                  </a:cxn>
                  <a:cxn ang="0">
                    <a:pos x="T8" y="T9"/>
                  </a:cxn>
                </a:cxnLst>
                <a:rect l="0" t="0" r="r" b="b"/>
                <a:pathLst>
                  <a:path w="49" h="42">
                    <a:moveTo>
                      <a:pt x="27" y="37"/>
                    </a:moveTo>
                    <a:lnTo>
                      <a:pt x="27" y="37"/>
                    </a:lnTo>
                    <a:cubicBezTo>
                      <a:pt x="48" y="32"/>
                      <a:pt x="40" y="0"/>
                      <a:pt x="19" y="5"/>
                    </a:cubicBezTo>
                    <a:lnTo>
                      <a:pt x="19" y="5"/>
                    </a:lnTo>
                    <a:cubicBezTo>
                      <a:pt x="0" y="9"/>
                      <a:pt x="6" y="41"/>
                      <a:pt x="27"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4" name="Freeform 161">
                <a:extLst>
                  <a:ext uri="{FF2B5EF4-FFF2-40B4-BE49-F238E27FC236}">
                    <a16:creationId xmlns:a16="http://schemas.microsoft.com/office/drawing/2014/main" id="{7E523C47-AD81-2445-8D01-201AEBA46C91}"/>
                  </a:ext>
                </a:extLst>
              </p:cNvPr>
              <p:cNvSpPr>
                <a:spLocks noChangeArrowheads="1"/>
              </p:cNvSpPr>
              <p:nvPr/>
            </p:nvSpPr>
            <p:spPr bwMode="auto">
              <a:xfrm>
                <a:off x="7044380" y="3157173"/>
                <a:ext cx="11882" cy="10801"/>
              </a:xfrm>
              <a:custGeom>
                <a:avLst/>
                <a:gdLst>
                  <a:gd name="T0" fmla="*/ 28 w 49"/>
                  <a:gd name="T1" fmla="*/ 37 h 42"/>
                  <a:gd name="T2" fmla="*/ 28 w 49"/>
                  <a:gd name="T3" fmla="*/ 37 h 42"/>
                  <a:gd name="T4" fmla="*/ 20 w 49"/>
                  <a:gd name="T5" fmla="*/ 5 h 42"/>
                  <a:gd name="T6" fmla="*/ 20 w 49"/>
                  <a:gd name="T7" fmla="*/ 5 h 42"/>
                  <a:gd name="T8" fmla="*/ 28 w 49"/>
                  <a:gd name="T9" fmla="*/ 37 h 42"/>
                </a:gdLst>
                <a:ahLst/>
                <a:cxnLst>
                  <a:cxn ang="0">
                    <a:pos x="T0" y="T1"/>
                  </a:cxn>
                  <a:cxn ang="0">
                    <a:pos x="T2" y="T3"/>
                  </a:cxn>
                  <a:cxn ang="0">
                    <a:pos x="T4" y="T5"/>
                  </a:cxn>
                  <a:cxn ang="0">
                    <a:pos x="T6" y="T7"/>
                  </a:cxn>
                  <a:cxn ang="0">
                    <a:pos x="T8" y="T9"/>
                  </a:cxn>
                </a:cxnLst>
                <a:rect l="0" t="0" r="r" b="b"/>
                <a:pathLst>
                  <a:path w="49" h="42">
                    <a:moveTo>
                      <a:pt x="28" y="37"/>
                    </a:moveTo>
                    <a:lnTo>
                      <a:pt x="28" y="37"/>
                    </a:lnTo>
                    <a:cubicBezTo>
                      <a:pt x="48" y="31"/>
                      <a:pt x="41" y="0"/>
                      <a:pt x="20" y="5"/>
                    </a:cubicBezTo>
                    <a:lnTo>
                      <a:pt x="20" y="5"/>
                    </a:lnTo>
                    <a:cubicBezTo>
                      <a:pt x="0" y="10"/>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5" name="Freeform 162">
                <a:extLst>
                  <a:ext uri="{FF2B5EF4-FFF2-40B4-BE49-F238E27FC236}">
                    <a16:creationId xmlns:a16="http://schemas.microsoft.com/office/drawing/2014/main" id="{53682AE0-6065-8348-8454-E33B2309E73A}"/>
                  </a:ext>
                </a:extLst>
              </p:cNvPr>
              <p:cNvSpPr>
                <a:spLocks noChangeArrowheads="1"/>
              </p:cNvSpPr>
              <p:nvPr/>
            </p:nvSpPr>
            <p:spPr bwMode="auto">
              <a:xfrm>
                <a:off x="7073544" y="3140970"/>
                <a:ext cx="10801" cy="14042"/>
              </a:xfrm>
              <a:custGeom>
                <a:avLst/>
                <a:gdLst>
                  <a:gd name="T0" fmla="*/ 39 w 44"/>
                  <a:gd name="T1" fmla="*/ 30 h 59"/>
                  <a:gd name="T2" fmla="*/ 39 w 44"/>
                  <a:gd name="T3" fmla="*/ 30 h 59"/>
                  <a:gd name="T4" fmla="*/ 36 w 44"/>
                  <a:gd name="T5" fmla="*/ 20 h 59"/>
                  <a:gd name="T6" fmla="*/ 36 w 44"/>
                  <a:gd name="T7" fmla="*/ 20 h 59"/>
                  <a:gd name="T8" fmla="*/ 4 w 44"/>
                  <a:gd name="T9" fmla="*/ 27 h 59"/>
                  <a:gd name="T10" fmla="*/ 4 w 44"/>
                  <a:gd name="T11" fmla="*/ 27 h 59"/>
                  <a:gd name="T12" fmla="*/ 7 w 44"/>
                  <a:gd name="T13" fmla="*/ 38 h 59"/>
                  <a:gd name="T14" fmla="*/ 7 w 44"/>
                  <a:gd name="T15" fmla="*/ 38 h 59"/>
                  <a:gd name="T16" fmla="*/ 39 w 44"/>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9">
                    <a:moveTo>
                      <a:pt x="39" y="30"/>
                    </a:moveTo>
                    <a:lnTo>
                      <a:pt x="39" y="30"/>
                    </a:lnTo>
                    <a:cubicBezTo>
                      <a:pt x="37" y="27"/>
                      <a:pt x="37" y="24"/>
                      <a:pt x="36" y="20"/>
                    </a:cubicBezTo>
                    <a:lnTo>
                      <a:pt x="36" y="20"/>
                    </a:lnTo>
                    <a:cubicBezTo>
                      <a:pt x="32" y="0"/>
                      <a:pt x="0" y="7"/>
                      <a:pt x="4" y="27"/>
                    </a:cubicBezTo>
                    <a:lnTo>
                      <a:pt x="4" y="27"/>
                    </a:lnTo>
                    <a:cubicBezTo>
                      <a:pt x="5" y="31"/>
                      <a:pt x="6" y="34"/>
                      <a:pt x="7" y="38"/>
                    </a:cubicBezTo>
                    <a:lnTo>
                      <a:pt x="7" y="38"/>
                    </a:lnTo>
                    <a:cubicBezTo>
                      <a:pt x="12" y="58"/>
                      <a:pt x="43" y="51"/>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6" name="Freeform 163">
                <a:extLst>
                  <a:ext uri="{FF2B5EF4-FFF2-40B4-BE49-F238E27FC236}">
                    <a16:creationId xmlns:a16="http://schemas.microsoft.com/office/drawing/2014/main" id="{81833EAF-A7C6-4840-B466-2621000D8898}"/>
                  </a:ext>
                </a:extLst>
              </p:cNvPr>
              <p:cNvSpPr>
                <a:spLocks noChangeArrowheads="1"/>
              </p:cNvSpPr>
              <p:nvPr/>
            </p:nvSpPr>
            <p:spPr bwMode="auto">
              <a:xfrm>
                <a:off x="7072463" y="3187415"/>
                <a:ext cx="10801" cy="12961"/>
              </a:xfrm>
              <a:custGeom>
                <a:avLst/>
                <a:gdLst>
                  <a:gd name="T0" fmla="*/ 4 w 43"/>
                  <a:gd name="T1" fmla="*/ 28 h 54"/>
                  <a:gd name="T2" fmla="*/ 4 w 43"/>
                  <a:gd name="T3" fmla="*/ 28 h 54"/>
                  <a:gd name="T4" fmla="*/ 6 w 43"/>
                  <a:gd name="T5" fmla="*/ 33 h 54"/>
                  <a:gd name="T6" fmla="*/ 6 w 43"/>
                  <a:gd name="T7" fmla="*/ 33 h 54"/>
                  <a:gd name="T8" fmla="*/ 37 w 43"/>
                  <a:gd name="T9" fmla="*/ 26 h 54"/>
                  <a:gd name="T10" fmla="*/ 37 w 43"/>
                  <a:gd name="T11" fmla="*/ 26 h 54"/>
                  <a:gd name="T12" fmla="*/ 36 w 43"/>
                  <a:gd name="T13" fmla="*/ 21 h 54"/>
                  <a:gd name="T14" fmla="*/ 36 w 43"/>
                  <a:gd name="T15" fmla="*/ 21 h 54"/>
                  <a:gd name="T16" fmla="*/ 4 w 43"/>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4">
                    <a:moveTo>
                      <a:pt x="4" y="28"/>
                    </a:moveTo>
                    <a:lnTo>
                      <a:pt x="4" y="28"/>
                    </a:lnTo>
                    <a:cubicBezTo>
                      <a:pt x="4" y="30"/>
                      <a:pt x="5" y="31"/>
                      <a:pt x="6" y="33"/>
                    </a:cubicBezTo>
                    <a:lnTo>
                      <a:pt x="6" y="33"/>
                    </a:lnTo>
                    <a:cubicBezTo>
                      <a:pt x="10" y="53"/>
                      <a:pt x="42" y="46"/>
                      <a:pt x="37" y="26"/>
                    </a:cubicBezTo>
                    <a:lnTo>
                      <a:pt x="37" y="26"/>
                    </a:lnTo>
                    <a:cubicBezTo>
                      <a:pt x="37" y="24"/>
                      <a:pt x="36" y="22"/>
                      <a:pt x="36" y="21"/>
                    </a:cubicBezTo>
                    <a:lnTo>
                      <a:pt x="36" y="21"/>
                    </a:lnTo>
                    <a:cubicBezTo>
                      <a:pt x="31" y="0"/>
                      <a:pt x="0" y="8"/>
                      <a:pt x="4"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7" name="Freeform 164">
                <a:extLst>
                  <a:ext uri="{FF2B5EF4-FFF2-40B4-BE49-F238E27FC236}">
                    <a16:creationId xmlns:a16="http://schemas.microsoft.com/office/drawing/2014/main" id="{08E2CA8E-55FE-EC4A-A7A8-C6DDB980E2EF}"/>
                  </a:ext>
                </a:extLst>
              </p:cNvPr>
              <p:cNvSpPr>
                <a:spLocks noChangeArrowheads="1"/>
              </p:cNvSpPr>
              <p:nvPr/>
            </p:nvSpPr>
            <p:spPr bwMode="auto">
              <a:xfrm>
                <a:off x="7124308" y="3171214"/>
                <a:ext cx="12961" cy="10801"/>
              </a:xfrm>
              <a:custGeom>
                <a:avLst/>
                <a:gdLst>
                  <a:gd name="T0" fmla="*/ 28 w 54"/>
                  <a:gd name="T1" fmla="*/ 38 h 44"/>
                  <a:gd name="T2" fmla="*/ 28 w 54"/>
                  <a:gd name="T3" fmla="*/ 38 h 44"/>
                  <a:gd name="T4" fmla="*/ 33 w 54"/>
                  <a:gd name="T5" fmla="*/ 37 h 44"/>
                  <a:gd name="T6" fmla="*/ 33 w 54"/>
                  <a:gd name="T7" fmla="*/ 37 h 44"/>
                  <a:gd name="T8" fmla="*/ 25 w 54"/>
                  <a:gd name="T9" fmla="*/ 5 h 44"/>
                  <a:gd name="T10" fmla="*/ 25 w 54"/>
                  <a:gd name="T11" fmla="*/ 5 h 44"/>
                  <a:gd name="T12" fmla="*/ 20 w 54"/>
                  <a:gd name="T13" fmla="*/ 6 h 44"/>
                  <a:gd name="T14" fmla="*/ 20 w 54"/>
                  <a:gd name="T15" fmla="*/ 6 h 44"/>
                  <a:gd name="T16" fmla="*/ 28 w 54"/>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4">
                    <a:moveTo>
                      <a:pt x="28" y="38"/>
                    </a:moveTo>
                    <a:lnTo>
                      <a:pt x="28" y="38"/>
                    </a:lnTo>
                    <a:cubicBezTo>
                      <a:pt x="30" y="37"/>
                      <a:pt x="31" y="37"/>
                      <a:pt x="33" y="37"/>
                    </a:cubicBezTo>
                    <a:lnTo>
                      <a:pt x="33" y="37"/>
                    </a:lnTo>
                    <a:cubicBezTo>
                      <a:pt x="53" y="32"/>
                      <a:pt x="46" y="0"/>
                      <a:pt x="25" y="5"/>
                    </a:cubicBezTo>
                    <a:lnTo>
                      <a:pt x="25" y="5"/>
                    </a:lnTo>
                    <a:cubicBezTo>
                      <a:pt x="24" y="6"/>
                      <a:pt x="22" y="6"/>
                      <a:pt x="20" y="6"/>
                    </a:cubicBezTo>
                    <a:lnTo>
                      <a:pt x="20" y="6"/>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8" name="Freeform 165">
                <a:extLst>
                  <a:ext uri="{FF2B5EF4-FFF2-40B4-BE49-F238E27FC236}">
                    <a16:creationId xmlns:a16="http://schemas.microsoft.com/office/drawing/2014/main" id="{0C7D7C1C-2A4D-5F46-B73B-84C744E2EA5D}"/>
                  </a:ext>
                </a:extLst>
              </p:cNvPr>
              <p:cNvSpPr>
                <a:spLocks noChangeArrowheads="1"/>
              </p:cNvSpPr>
              <p:nvPr/>
            </p:nvSpPr>
            <p:spPr bwMode="auto">
              <a:xfrm>
                <a:off x="7157793" y="3153932"/>
                <a:ext cx="10801" cy="12961"/>
              </a:xfrm>
              <a:custGeom>
                <a:avLst/>
                <a:gdLst>
                  <a:gd name="T0" fmla="*/ 5 w 44"/>
                  <a:gd name="T1" fmla="*/ 28 h 55"/>
                  <a:gd name="T2" fmla="*/ 5 w 44"/>
                  <a:gd name="T3" fmla="*/ 28 h 55"/>
                  <a:gd name="T4" fmla="*/ 6 w 44"/>
                  <a:gd name="T5" fmla="*/ 33 h 55"/>
                  <a:gd name="T6" fmla="*/ 6 w 44"/>
                  <a:gd name="T7" fmla="*/ 33 h 55"/>
                  <a:gd name="T8" fmla="*/ 38 w 44"/>
                  <a:gd name="T9" fmla="*/ 26 h 55"/>
                  <a:gd name="T10" fmla="*/ 38 w 44"/>
                  <a:gd name="T11" fmla="*/ 26 h 55"/>
                  <a:gd name="T12" fmla="*/ 37 w 44"/>
                  <a:gd name="T13" fmla="*/ 21 h 55"/>
                  <a:gd name="T14" fmla="*/ 37 w 44"/>
                  <a:gd name="T15" fmla="*/ 21 h 55"/>
                  <a:gd name="T16" fmla="*/ 5 w 44"/>
                  <a:gd name="T17"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5">
                    <a:moveTo>
                      <a:pt x="5" y="28"/>
                    </a:moveTo>
                    <a:lnTo>
                      <a:pt x="5" y="28"/>
                    </a:lnTo>
                    <a:cubicBezTo>
                      <a:pt x="6" y="30"/>
                      <a:pt x="6" y="32"/>
                      <a:pt x="6" y="33"/>
                    </a:cubicBezTo>
                    <a:lnTo>
                      <a:pt x="6" y="33"/>
                    </a:lnTo>
                    <a:cubicBezTo>
                      <a:pt x="12" y="54"/>
                      <a:pt x="43" y="47"/>
                      <a:pt x="38" y="26"/>
                    </a:cubicBezTo>
                    <a:lnTo>
                      <a:pt x="38" y="26"/>
                    </a:lnTo>
                    <a:cubicBezTo>
                      <a:pt x="38" y="25"/>
                      <a:pt x="38" y="23"/>
                      <a:pt x="37" y="21"/>
                    </a:cubicBezTo>
                    <a:lnTo>
                      <a:pt x="37" y="21"/>
                    </a:lnTo>
                    <a:cubicBezTo>
                      <a:pt x="32" y="0"/>
                      <a:pt x="0" y="8"/>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9" name="Freeform 166">
                <a:extLst>
                  <a:ext uri="{FF2B5EF4-FFF2-40B4-BE49-F238E27FC236}">
                    <a16:creationId xmlns:a16="http://schemas.microsoft.com/office/drawing/2014/main" id="{81F4B53C-A1BB-084D-9161-7BE2EFECFF18}"/>
                  </a:ext>
                </a:extLst>
              </p:cNvPr>
              <p:cNvSpPr>
                <a:spLocks noChangeArrowheads="1"/>
              </p:cNvSpPr>
              <p:nvPr/>
            </p:nvSpPr>
            <p:spPr bwMode="auto">
              <a:xfrm>
                <a:off x="7135110" y="3202537"/>
                <a:ext cx="11882" cy="10801"/>
              </a:xfrm>
              <a:custGeom>
                <a:avLst/>
                <a:gdLst>
                  <a:gd name="T0" fmla="*/ 27 w 49"/>
                  <a:gd name="T1" fmla="*/ 36 h 42"/>
                  <a:gd name="T2" fmla="*/ 27 w 49"/>
                  <a:gd name="T3" fmla="*/ 36 h 42"/>
                  <a:gd name="T4" fmla="*/ 20 w 49"/>
                  <a:gd name="T5" fmla="*/ 5 h 42"/>
                  <a:gd name="T6" fmla="*/ 20 w 49"/>
                  <a:gd name="T7" fmla="*/ 5 h 42"/>
                  <a:gd name="T8" fmla="*/ 27 w 49"/>
                  <a:gd name="T9" fmla="*/ 36 h 42"/>
                </a:gdLst>
                <a:ahLst/>
                <a:cxnLst>
                  <a:cxn ang="0">
                    <a:pos x="T0" y="T1"/>
                  </a:cxn>
                  <a:cxn ang="0">
                    <a:pos x="T2" y="T3"/>
                  </a:cxn>
                  <a:cxn ang="0">
                    <a:pos x="T4" y="T5"/>
                  </a:cxn>
                  <a:cxn ang="0">
                    <a:pos x="T6" y="T7"/>
                  </a:cxn>
                  <a:cxn ang="0">
                    <a:pos x="T8" y="T9"/>
                  </a:cxn>
                </a:cxnLst>
                <a:rect l="0" t="0" r="r" b="b"/>
                <a:pathLst>
                  <a:path w="49" h="42">
                    <a:moveTo>
                      <a:pt x="27" y="36"/>
                    </a:moveTo>
                    <a:lnTo>
                      <a:pt x="27" y="36"/>
                    </a:lnTo>
                    <a:cubicBezTo>
                      <a:pt x="48" y="32"/>
                      <a:pt x="40" y="0"/>
                      <a:pt x="20" y="5"/>
                    </a:cubicBezTo>
                    <a:lnTo>
                      <a:pt x="20" y="5"/>
                    </a:lnTo>
                    <a:cubicBezTo>
                      <a:pt x="0" y="9"/>
                      <a:pt x="7" y="41"/>
                      <a:pt x="27"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0" name="Freeform 167">
                <a:extLst>
                  <a:ext uri="{FF2B5EF4-FFF2-40B4-BE49-F238E27FC236}">
                    <a16:creationId xmlns:a16="http://schemas.microsoft.com/office/drawing/2014/main" id="{1683C897-73B0-1149-8BF5-8C399C973BA9}"/>
                  </a:ext>
                </a:extLst>
              </p:cNvPr>
              <p:cNvSpPr>
                <a:spLocks noChangeArrowheads="1"/>
              </p:cNvSpPr>
              <p:nvPr/>
            </p:nvSpPr>
            <p:spPr bwMode="auto">
              <a:xfrm>
                <a:off x="7107027" y="3174454"/>
                <a:ext cx="12961" cy="10801"/>
              </a:xfrm>
              <a:custGeom>
                <a:avLst/>
                <a:gdLst>
                  <a:gd name="T0" fmla="*/ 25 w 54"/>
                  <a:gd name="T1" fmla="*/ 5 h 44"/>
                  <a:gd name="T2" fmla="*/ 25 w 54"/>
                  <a:gd name="T3" fmla="*/ 5 h 44"/>
                  <a:gd name="T4" fmla="*/ 21 w 54"/>
                  <a:gd name="T5" fmla="*/ 6 h 44"/>
                  <a:gd name="T6" fmla="*/ 21 w 54"/>
                  <a:gd name="T7" fmla="*/ 6 h 44"/>
                  <a:gd name="T8" fmla="*/ 28 w 54"/>
                  <a:gd name="T9" fmla="*/ 38 h 44"/>
                  <a:gd name="T10" fmla="*/ 28 w 54"/>
                  <a:gd name="T11" fmla="*/ 38 h 44"/>
                  <a:gd name="T12" fmla="*/ 33 w 54"/>
                  <a:gd name="T13" fmla="*/ 37 h 44"/>
                  <a:gd name="T14" fmla="*/ 33 w 54"/>
                  <a:gd name="T15" fmla="*/ 37 h 44"/>
                  <a:gd name="T16" fmla="*/ 25 w 54"/>
                  <a:gd name="T1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4">
                    <a:moveTo>
                      <a:pt x="25" y="5"/>
                    </a:moveTo>
                    <a:lnTo>
                      <a:pt x="25" y="5"/>
                    </a:lnTo>
                    <a:cubicBezTo>
                      <a:pt x="24" y="5"/>
                      <a:pt x="22" y="5"/>
                      <a:pt x="21" y="6"/>
                    </a:cubicBezTo>
                    <a:lnTo>
                      <a:pt x="21" y="6"/>
                    </a:lnTo>
                    <a:cubicBezTo>
                      <a:pt x="0" y="11"/>
                      <a:pt x="7" y="43"/>
                      <a:pt x="28" y="38"/>
                    </a:cubicBezTo>
                    <a:lnTo>
                      <a:pt x="28" y="38"/>
                    </a:lnTo>
                    <a:cubicBezTo>
                      <a:pt x="29" y="37"/>
                      <a:pt x="31" y="37"/>
                      <a:pt x="33" y="37"/>
                    </a:cubicBezTo>
                    <a:lnTo>
                      <a:pt x="33" y="37"/>
                    </a:lnTo>
                    <a:cubicBezTo>
                      <a:pt x="53" y="32"/>
                      <a:pt x="46" y="0"/>
                      <a:pt x="25"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1" name="Freeform 168">
                <a:extLst>
                  <a:ext uri="{FF2B5EF4-FFF2-40B4-BE49-F238E27FC236}">
                    <a16:creationId xmlns:a16="http://schemas.microsoft.com/office/drawing/2014/main" id="{D520B631-BF6F-1D4C-AC32-2A2FEFD66682}"/>
                  </a:ext>
                </a:extLst>
              </p:cNvPr>
              <p:cNvSpPr>
                <a:spLocks noChangeArrowheads="1"/>
              </p:cNvSpPr>
              <p:nvPr/>
            </p:nvSpPr>
            <p:spPr bwMode="auto">
              <a:xfrm>
                <a:off x="7094065" y="3192816"/>
                <a:ext cx="11882" cy="10801"/>
              </a:xfrm>
              <a:custGeom>
                <a:avLst/>
                <a:gdLst>
                  <a:gd name="T0" fmla="*/ 28 w 49"/>
                  <a:gd name="T1" fmla="*/ 37 h 42"/>
                  <a:gd name="T2" fmla="*/ 28 w 49"/>
                  <a:gd name="T3" fmla="*/ 37 h 42"/>
                  <a:gd name="T4" fmla="*/ 21 w 49"/>
                  <a:gd name="T5" fmla="*/ 5 h 42"/>
                  <a:gd name="T6" fmla="*/ 21 w 49"/>
                  <a:gd name="T7" fmla="*/ 5 h 42"/>
                  <a:gd name="T8" fmla="*/ 28 w 49"/>
                  <a:gd name="T9" fmla="*/ 37 h 42"/>
                </a:gdLst>
                <a:ahLst/>
                <a:cxnLst>
                  <a:cxn ang="0">
                    <a:pos x="T0" y="T1"/>
                  </a:cxn>
                  <a:cxn ang="0">
                    <a:pos x="T2" y="T3"/>
                  </a:cxn>
                  <a:cxn ang="0">
                    <a:pos x="T4" y="T5"/>
                  </a:cxn>
                  <a:cxn ang="0">
                    <a:pos x="T6" y="T7"/>
                  </a:cxn>
                  <a:cxn ang="0">
                    <a:pos x="T8" y="T9"/>
                  </a:cxn>
                </a:cxnLst>
                <a:rect l="0" t="0" r="r" b="b"/>
                <a:pathLst>
                  <a:path w="49" h="42">
                    <a:moveTo>
                      <a:pt x="28" y="37"/>
                    </a:moveTo>
                    <a:lnTo>
                      <a:pt x="28" y="37"/>
                    </a:lnTo>
                    <a:cubicBezTo>
                      <a:pt x="48" y="32"/>
                      <a:pt x="42" y="0"/>
                      <a:pt x="21" y="5"/>
                    </a:cubicBezTo>
                    <a:lnTo>
                      <a:pt x="21" y="5"/>
                    </a:lnTo>
                    <a:cubicBezTo>
                      <a:pt x="0" y="9"/>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2" name="Freeform 169">
                <a:extLst>
                  <a:ext uri="{FF2B5EF4-FFF2-40B4-BE49-F238E27FC236}">
                    <a16:creationId xmlns:a16="http://schemas.microsoft.com/office/drawing/2014/main" id="{E09D490B-A305-7449-9885-E5F4EDEAEC88}"/>
                  </a:ext>
                </a:extLst>
              </p:cNvPr>
              <p:cNvSpPr>
                <a:spLocks noChangeArrowheads="1"/>
              </p:cNvSpPr>
              <p:nvPr/>
            </p:nvSpPr>
            <p:spPr bwMode="auto">
              <a:xfrm>
                <a:off x="7113507" y="3229540"/>
                <a:ext cx="11882" cy="10801"/>
              </a:xfrm>
              <a:custGeom>
                <a:avLst/>
                <a:gdLst>
                  <a:gd name="T0" fmla="*/ 28 w 50"/>
                  <a:gd name="T1" fmla="*/ 36 h 42"/>
                  <a:gd name="T2" fmla="*/ 28 w 50"/>
                  <a:gd name="T3" fmla="*/ 36 h 42"/>
                  <a:gd name="T4" fmla="*/ 21 w 50"/>
                  <a:gd name="T5" fmla="*/ 4 h 42"/>
                  <a:gd name="T6" fmla="*/ 21 w 50"/>
                  <a:gd name="T7" fmla="*/ 4 h 42"/>
                  <a:gd name="T8" fmla="*/ 28 w 50"/>
                  <a:gd name="T9" fmla="*/ 36 h 42"/>
                </a:gdLst>
                <a:ahLst/>
                <a:cxnLst>
                  <a:cxn ang="0">
                    <a:pos x="T0" y="T1"/>
                  </a:cxn>
                  <a:cxn ang="0">
                    <a:pos x="T2" y="T3"/>
                  </a:cxn>
                  <a:cxn ang="0">
                    <a:pos x="T4" y="T5"/>
                  </a:cxn>
                  <a:cxn ang="0">
                    <a:pos x="T6" y="T7"/>
                  </a:cxn>
                  <a:cxn ang="0">
                    <a:pos x="T8" y="T9"/>
                  </a:cxn>
                </a:cxnLst>
                <a:rect l="0" t="0" r="r" b="b"/>
                <a:pathLst>
                  <a:path w="50" h="42">
                    <a:moveTo>
                      <a:pt x="28" y="36"/>
                    </a:moveTo>
                    <a:lnTo>
                      <a:pt x="28" y="36"/>
                    </a:lnTo>
                    <a:cubicBezTo>
                      <a:pt x="49" y="31"/>
                      <a:pt x="41" y="0"/>
                      <a:pt x="21" y="4"/>
                    </a:cubicBezTo>
                    <a:lnTo>
                      <a:pt x="21" y="4"/>
                    </a:lnTo>
                    <a:cubicBezTo>
                      <a:pt x="0" y="9"/>
                      <a:pt x="8"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3" name="Freeform 170">
                <a:extLst>
                  <a:ext uri="{FF2B5EF4-FFF2-40B4-BE49-F238E27FC236}">
                    <a16:creationId xmlns:a16="http://schemas.microsoft.com/office/drawing/2014/main" id="{52723AD6-4045-6844-81BB-EE8F081298F4}"/>
                  </a:ext>
                </a:extLst>
              </p:cNvPr>
              <p:cNvSpPr>
                <a:spLocks noChangeArrowheads="1"/>
              </p:cNvSpPr>
              <p:nvPr/>
            </p:nvSpPr>
            <p:spPr bwMode="auto">
              <a:xfrm>
                <a:off x="7156712" y="3233860"/>
                <a:ext cx="14042" cy="16202"/>
              </a:xfrm>
              <a:custGeom>
                <a:avLst/>
                <a:gdLst>
                  <a:gd name="T0" fmla="*/ 37 w 59"/>
                  <a:gd name="T1" fmla="*/ 16 h 64"/>
                  <a:gd name="T2" fmla="*/ 37 w 59"/>
                  <a:gd name="T3" fmla="*/ 16 h 64"/>
                  <a:gd name="T4" fmla="*/ 13 w 59"/>
                  <a:gd name="T5" fmla="*/ 39 h 64"/>
                  <a:gd name="T6" fmla="*/ 13 w 59"/>
                  <a:gd name="T7" fmla="*/ 39 h 64"/>
                  <a:gd name="T8" fmla="*/ 21 w 59"/>
                  <a:gd name="T9" fmla="*/ 47 h 64"/>
                  <a:gd name="T10" fmla="*/ 21 w 59"/>
                  <a:gd name="T11" fmla="*/ 47 h 64"/>
                  <a:gd name="T12" fmla="*/ 45 w 59"/>
                  <a:gd name="T13" fmla="*/ 25 h 64"/>
                  <a:gd name="T14" fmla="*/ 45 w 59"/>
                  <a:gd name="T15" fmla="*/ 25 h 64"/>
                  <a:gd name="T16" fmla="*/ 37 w 59"/>
                  <a:gd name="T17"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4">
                    <a:moveTo>
                      <a:pt x="37" y="16"/>
                    </a:moveTo>
                    <a:lnTo>
                      <a:pt x="37" y="16"/>
                    </a:lnTo>
                    <a:cubicBezTo>
                      <a:pt x="23" y="0"/>
                      <a:pt x="0" y="23"/>
                      <a:pt x="13" y="39"/>
                    </a:cubicBezTo>
                    <a:lnTo>
                      <a:pt x="13" y="39"/>
                    </a:lnTo>
                    <a:cubicBezTo>
                      <a:pt x="16" y="41"/>
                      <a:pt x="18" y="44"/>
                      <a:pt x="21" y="47"/>
                    </a:cubicBezTo>
                    <a:lnTo>
                      <a:pt x="21" y="47"/>
                    </a:lnTo>
                    <a:cubicBezTo>
                      <a:pt x="35" y="63"/>
                      <a:pt x="58" y="41"/>
                      <a:pt x="45" y="25"/>
                    </a:cubicBezTo>
                    <a:lnTo>
                      <a:pt x="45" y="25"/>
                    </a:lnTo>
                    <a:cubicBezTo>
                      <a:pt x="42" y="22"/>
                      <a:pt x="40" y="19"/>
                      <a:pt x="37"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4" name="Freeform 171">
                <a:extLst>
                  <a:ext uri="{FF2B5EF4-FFF2-40B4-BE49-F238E27FC236}">
                    <a16:creationId xmlns:a16="http://schemas.microsoft.com/office/drawing/2014/main" id="{7DC26C81-2FB4-BB48-9077-449ED7A92A90}"/>
                  </a:ext>
                </a:extLst>
              </p:cNvPr>
              <p:cNvSpPr>
                <a:spLocks noChangeArrowheads="1"/>
              </p:cNvSpPr>
              <p:nvPr/>
            </p:nvSpPr>
            <p:spPr bwMode="auto">
              <a:xfrm>
                <a:off x="7117828" y="3269504"/>
                <a:ext cx="11882" cy="10801"/>
              </a:xfrm>
              <a:custGeom>
                <a:avLst/>
                <a:gdLst>
                  <a:gd name="T0" fmla="*/ 28 w 49"/>
                  <a:gd name="T1" fmla="*/ 36 h 42"/>
                  <a:gd name="T2" fmla="*/ 28 w 49"/>
                  <a:gd name="T3" fmla="*/ 36 h 42"/>
                  <a:gd name="T4" fmla="*/ 20 w 49"/>
                  <a:gd name="T5" fmla="*/ 5 h 42"/>
                  <a:gd name="T6" fmla="*/ 20 w 49"/>
                  <a:gd name="T7" fmla="*/ 5 h 42"/>
                  <a:gd name="T8" fmla="*/ 28 w 49"/>
                  <a:gd name="T9" fmla="*/ 36 h 42"/>
                </a:gdLst>
                <a:ahLst/>
                <a:cxnLst>
                  <a:cxn ang="0">
                    <a:pos x="T0" y="T1"/>
                  </a:cxn>
                  <a:cxn ang="0">
                    <a:pos x="T2" y="T3"/>
                  </a:cxn>
                  <a:cxn ang="0">
                    <a:pos x="T4" y="T5"/>
                  </a:cxn>
                  <a:cxn ang="0">
                    <a:pos x="T6" y="T7"/>
                  </a:cxn>
                  <a:cxn ang="0">
                    <a:pos x="T8" y="T9"/>
                  </a:cxn>
                </a:cxnLst>
                <a:rect l="0" t="0" r="r" b="b"/>
                <a:pathLst>
                  <a:path w="49" h="42">
                    <a:moveTo>
                      <a:pt x="28" y="36"/>
                    </a:moveTo>
                    <a:lnTo>
                      <a:pt x="28" y="36"/>
                    </a:lnTo>
                    <a:cubicBezTo>
                      <a:pt x="48" y="31"/>
                      <a:pt x="41" y="0"/>
                      <a:pt x="20" y="5"/>
                    </a:cubicBezTo>
                    <a:lnTo>
                      <a:pt x="20" y="5"/>
                    </a:lnTo>
                    <a:cubicBezTo>
                      <a:pt x="0" y="10"/>
                      <a:pt x="8"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5" name="Freeform 172">
                <a:extLst>
                  <a:ext uri="{FF2B5EF4-FFF2-40B4-BE49-F238E27FC236}">
                    <a16:creationId xmlns:a16="http://schemas.microsoft.com/office/drawing/2014/main" id="{544D057F-0B6F-C646-9076-51A1DD560931}"/>
                  </a:ext>
                </a:extLst>
              </p:cNvPr>
              <p:cNvSpPr>
                <a:spLocks noChangeArrowheads="1"/>
              </p:cNvSpPr>
              <p:nvPr/>
            </p:nvSpPr>
            <p:spPr bwMode="auto">
              <a:xfrm>
                <a:off x="7130789" y="3310549"/>
                <a:ext cx="12961" cy="10801"/>
              </a:xfrm>
              <a:custGeom>
                <a:avLst/>
                <a:gdLst>
                  <a:gd name="T0" fmla="*/ 26 w 55"/>
                  <a:gd name="T1" fmla="*/ 5 h 44"/>
                  <a:gd name="T2" fmla="*/ 26 w 55"/>
                  <a:gd name="T3" fmla="*/ 5 h 44"/>
                  <a:gd name="T4" fmla="*/ 21 w 55"/>
                  <a:gd name="T5" fmla="*/ 6 h 44"/>
                  <a:gd name="T6" fmla="*/ 21 w 55"/>
                  <a:gd name="T7" fmla="*/ 6 h 44"/>
                  <a:gd name="T8" fmla="*/ 28 w 55"/>
                  <a:gd name="T9" fmla="*/ 38 h 44"/>
                  <a:gd name="T10" fmla="*/ 28 w 55"/>
                  <a:gd name="T11" fmla="*/ 38 h 44"/>
                  <a:gd name="T12" fmla="*/ 33 w 55"/>
                  <a:gd name="T13" fmla="*/ 36 h 44"/>
                  <a:gd name="T14" fmla="*/ 33 w 55"/>
                  <a:gd name="T15" fmla="*/ 36 h 44"/>
                  <a:gd name="T16" fmla="*/ 26 w 55"/>
                  <a:gd name="T1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44">
                    <a:moveTo>
                      <a:pt x="26" y="5"/>
                    </a:moveTo>
                    <a:lnTo>
                      <a:pt x="26" y="5"/>
                    </a:lnTo>
                    <a:cubicBezTo>
                      <a:pt x="24" y="5"/>
                      <a:pt x="22" y="5"/>
                      <a:pt x="21" y="6"/>
                    </a:cubicBezTo>
                    <a:lnTo>
                      <a:pt x="21" y="6"/>
                    </a:lnTo>
                    <a:cubicBezTo>
                      <a:pt x="0" y="11"/>
                      <a:pt x="8" y="43"/>
                      <a:pt x="28" y="38"/>
                    </a:cubicBezTo>
                    <a:lnTo>
                      <a:pt x="28" y="38"/>
                    </a:lnTo>
                    <a:cubicBezTo>
                      <a:pt x="30" y="37"/>
                      <a:pt x="32" y="37"/>
                      <a:pt x="33" y="36"/>
                    </a:cubicBezTo>
                    <a:lnTo>
                      <a:pt x="33" y="36"/>
                    </a:lnTo>
                    <a:cubicBezTo>
                      <a:pt x="54" y="32"/>
                      <a:pt x="47" y="0"/>
                      <a:pt x="26"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6" name="Freeform 173">
                <a:extLst>
                  <a:ext uri="{FF2B5EF4-FFF2-40B4-BE49-F238E27FC236}">
                    <a16:creationId xmlns:a16="http://schemas.microsoft.com/office/drawing/2014/main" id="{B6B057E9-27BD-4340-9390-7DA01AC0B37E}"/>
                  </a:ext>
                </a:extLst>
              </p:cNvPr>
              <p:cNvSpPr>
                <a:spLocks noChangeArrowheads="1"/>
              </p:cNvSpPr>
              <p:nvPr/>
            </p:nvSpPr>
            <p:spPr bwMode="auto">
              <a:xfrm>
                <a:off x="7156712" y="3278145"/>
                <a:ext cx="10801" cy="12961"/>
              </a:xfrm>
              <a:custGeom>
                <a:avLst/>
                <a:gdLst>
                  <a:gd name="T0" fmla="*/ 5 w 44"/>
                  <a:gd name="T1" fmla="*/ 28 h 54"/>
                  <a:gd name="T2" fmla="*/ 5 w 44"/>
                  <a:gd name="T3" fmla="*/ 28 h 54"/>
                  <a:gd name="T4" fmla="*/ 7 w 44"/>
                  <a:gd name="T5" fmla="*/ 33 h 54"/>
                  <a:gd name="T6" fmla="*/ 7 w 44"/>
                  <a:gd name="T7" fmla="*/ 33 h 54"/>
                  <a:gd name="T8" fmla="*/ 38 w 44"/>
                  <a:gd name="T9" fmla="*/ 26 h 54"/>
                  <a:gd name="T10" fmla="*/ 38 w 44"/>
                  <a:gd name="T11" fmla="*/ 26 h 54"/>
                  <a:gd name="T12" fmla="*/ 37 w 44"/>
                  <a:gd name="T13" fmla="*/ 20 h 54"/>
                  <a:gd name="T14" fmla="*/ 37 w 44"/>
                  <a:gd name="T15" fmla="*/ 20 h 54"/>
                  <a:gd name="T16" fmla="*/ 5 w 44"/>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4">
                    <a:moveTo>
                      <a:pt x="5" y="28"/>
                    </a:moveTo>
                    <a:lnTo>
                      <a:pt x="5" y="28"/>
                    </a:lnTo>
                    <a:cubicBezTo>
                      <a:pt x="6" y="30"/>
                      <a:pt x="6" y="32"/>
                      <a:pt x="7" y="33"/>
                    </a:cubicBezTo>
                    <a:lnTo>
                      <a:pt x="7" y="33"/>
                    </a:lnTo>
                    <a:cubicBezTo>
                      <a:pt x="12" y="53"/>
                      <a:pt x="43" y="46"/>
                      <a:pt x="38" y="26"/>
                    </a:cubicBezTo>
                    <a:lnTo>
                      <a:pt x="38" y="26"/>
                    </a:lnTo>
                    <a:cubicBezTo>
                      <a:pt x="38" y="24"/>
                      <a:pt x="37" y="22"/>
                      <a:pt x="37" y="20"/>
                    </a:cubicBezTo>
                    <a:lnTo>
                      <a:pt x="37" y="20"/>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7" name="Freeform 175">
                <a:extLst>
                  <a:ext uri="{FF2B5EF4-FFF2-40B4-BE49-F238E27FC236}">
                    <a16:creationId xmlns:a16="http://schemas.microsoft.com/office/drawing/2014/main" id="{18CEE3E4-3900-C84D-85D3-D0FD1AA19631}"/>
                  </a:ext>
                </a:extLst>
              </p:cNvPr>
              <p:cNvSpPr>
                <a:spLocks noChangeArrowheads="1"/>
              </p:cNvSpPr>
              <p:nvPr/>
            </p:nvSpPr>
            <p:spPr bwMode="auto">
              <a:xfrm>
                <a:off x="7178314" y="3250062"/>
                <a:ext cx="11882" cy="10801"/>
              </a:xfrm>
              <a:custGeom>
                <a:avLst/>
                <a:gdLst>
                  <a:gd name="T0" fmla="*/ 20 w 49"/>
                  <a:gd name="T1" fmla="*/ 5 h 43"/>
                  <a:gd name="T2" fmla="*/ 20 w 49"/>
                  <a:gd name="T3" fmla="*/ 5 h 43"/>
                  <a:gd name="T4" fmla="*/ 28 w 49"/>
                  <a:gd name="T5" fmla="*/ 37 h 43"/>
                  <a:gd name="T6" fmla="*/ 28 w 49"/>
                  <a:gd name="T7" fmla="*/ 37 h 43"/>
                  <a:gd name="T8" fmla="*/ 20 w 49"/>
                  <a:gd name="T9" fmla="*/ 5 h 43"/>
                </a:gdLst>
                <a:ahLst/>
                <a:cxnLst>
                  <a:cxn ang="0">
                    <a:pos x="T0" y="T1"/>
                  </a:cxn>
                  <a:cxn ang="0">
                    <a:pos x="T2" y="T3"/>
                  </a:cxn>
                  <a:cxn ang="0">
                    <a:pos x="T4" y="T5"/>
                  </a:cxn>
                  <a:cxn ang="0">
                    <a:pos x="T6" y="T7"/>
                  </a:cxn>
                  <a:cxn ang="0">
                    <a:pos x="T8" y="T9"/>
                  </a:cxn>
                </a:cxnLst>
                <a:rect l="0" t="0" r="r" b="b"/>
                <a:pathLst>
                  <a:path w="49" h="43">
                    <a:moveTo>
                      <a:pt x="20" y="5"/>
                    </a:moveTo>
                    <a:lnTo>
                      <a:pt x="20" y="5"/>
                    </a:lnTo>
                    <a:cubicBezTo>
                      <a:pt x="0" y="10"/>
                      <a:pt x="7" y="42"/>
                      <a:pt x="28" y="37"/>
                    </a:cubicBezTo>
                    <a:lnTo>
                      <a:pt x="28" y="37"/>
                    </a:lnTo>
                    <a:cubicBezTo>
                      <a:pt x="48" y="32"/>
                      <a:pt x="41" y="0"/>
                      <a:pt x="20"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8" name="Freeform 176">
                <a:extLst>
                  <a:ext uri="{FF2B5EF4-FFF2-40B4-BE49-F238E27FC236}">
                    <a16:creationId xmlns:a16="http://schemas.microsoft.com/office/drawing/2014/main" id="{A271ED8C-0EE7-A844-B836-68B639121BE1}"/>
                  </a:ext>
                </a:extLst>
              </p:cNvPr>
              <p:cNvSpPr>
                <a:spLocks noChangeArrowheads="1"/>
              </p:cNvSpPr>
              <p:nvPr/>
            </p:nvSpPr>
            <p:spPr bwMode="auto">
              <a:xfrm>
                <a:off x="7189115" y="3454203"/>
                <a:ext cx="11882" cy="10801"/>
              </a:xfrm>
              <a:custGeom>
                <a:avLst/>
                <a:gdLst>
                  <a:gd name="T0" fmla="*/ 21 w 49"/>
                  <a:gd name="T1" fmla="*/ 5 h 42"/>
                  <a:gd name="T2" fmla="*/ 21 w 49"/>
                  <a:gd name="T3" fmla="*/ 5 h 42"/>
                  <a:gd name="T4" fmla="*/ 28 w 49"/>
                  <a:gd name="T5" fmla="*/ 37 h 42"/>
                  <a:gd name="T6" fmla="*/ 28 w 49"/>
                  <a:gd name="T7" fmla="*/ 37 h 42"/>
                  <a:gd name="T8" fmla="*/ 21 w 49"/>
                  <a:gd name="T9" fmla="*/ 5 h 42"/>
                </a:gdLst>
                <a:ahLst/>
                <a:cxnLst>
                  <a:cxn ang="0">
                    <a:pos x="T0" y="T1"/>
                  </a:cxn>
                  <a:cxn ang="0">
                    <a:pos x="T2" y="T3"/>
                  </a:cxn>
                  <a:cxn ang="0">
                    <a:pos x="T4" y="T5"/>
                  </a:cxn>
                  <a:cxn ang="0">
                    <a:pos x="T6" y="T7"/>
                  </a:cxn>
                  <a:cxn ang="0">
                    <a:pos x="T8" y="T9"/>
                  </a:cxn>
                </a:cxnLst>
                <a:rect l="0" t="0" r="r" b="b"/>
                <a:pathLst>
                  <a:path w="49" h="42">
                    <a:moveTo>
                      <a:pt x="21" y="5"/>
                    </a:moveTo>
                    <a:lnTo>
                      <a:pt x="21" y="5"/>
                    </a:lnTo>
                    <a:cubicBezTo>
                      <a:pt x="0" y="9"/>
                      <a:pt x="7" y="41"/>
                      <a:pt x="28" y="37"/>
                    </a:cubicBezTo>
                    <a:lnTo>
                      <a:pt x="28" y="37"/>
                    </a:lnTo>
                    <a:cubicBezTo>
                      <a:pt x="48" y="32"/>
                      <a:pt x="41" y="0"/>
                      <a:pt x="21"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9" name="Freeform 177">
                <a:extLst>
                  <a:ext uri="{FF2B5EF4-FFF2-40B4-BE49-F238E27FC236}">
                    <a16:creationId xmlns:a16="http://schemas.microsoft.com/office/drawing/2014/main" id="{10D0535B-C7E2-C34C-8524-605DD7B91F7A}"/>
                  </a:ext>
                </a:extLst>
              </p:cNvPr>
              <p:cNvSpPr>
                <a:spLocks noChangeArrowheads="1"/>
              </p:cNvSpPr>
              <p:nvPr/>
            </p:nvSpPr>
            <p:spPr bwMode="auto">
              <a:xfrm>
                <a:off x="6826197" y="3385076"/>
                <a:ext cx="14042" cy="12961"/>
              </a:xfrm>
              <a:custGeom>
                <a:avLst/>
                <a:gdLst>
                  <a:gd name="T0" fmla="*/ 23 w 59"/>
                  <a:gd name="T1" fmla="*/ 41 h 53"/>
                  <a:gd name="T2" fmla="*/ 23 w 59"/>
                  <a:gd name="T3" fmla="*/ 41 h 53"/>
                  <a:gd name="T4" fmla="*/ 40 w 59"/>
                  <a:gd name="T5" fmla="*/ 13 h 53"/>
                  <a:gd name="T6" fmla="*/ 40 w 59"/>
                  <a:gd name="T7" fmla="*/ 13 h 53"/>
                  <a:gd name="T8" fmla="*/ 35 w 59"/>
                  <a:gd name="T9" fmla="*/ 11 h 53"/>
                  <a:gd name="T10" fmla="*/ 35 w 59"/>
                  <a:gd name="T11" fmla="*/ 11 h 53"/>
                  <a:gd name="T12" fmla="*/ 18 w 59"/>
                  <a:gd name="T13" fmla="*/ 38 h 53"/>
                  <a:gd name="T14" fmla="*/ 18 w 59"/>
                  <a:gd name="T15" fmla="*/ 38 h 53"/>
                  <a:gd name="T16" fmla="*/ 23 w 59"/>
                  <a:gd name="T17"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3">
                    <a:moveTo>
                      <a:pt x="23" y="41"/>
                    </a:moveTo>
                    <a:lnTo>
                      <a:pt x="23" y="41"/>
                    </a:lnTo>
                    <a:cubicBezTo>
                      <a:pt x="41" y="52"/>
                      <a:pt x="58" y="25"/>
                      <a:pt x="40" y="13"/>
                    </a:cubicBezTo>
                    <a:lnTo>
                      <a:pt x="40" y="13"/>
                    </a:lnTo>
                    <a:cubicBezTo>
                      <a:pt x="38" y="12"/>
                      <a:pt x="37" y="11"/>
                      <a:pt x="35" y="11"/>
                    </a:cubicBezTo>
                    <a:lnTo>
                      <a:pt x="35" y="11"/>
                    </a:lnTo>
                    <a:cubicBezTo>
                      <a:pt x="17" y="0"/>
                      <a:pt x="0" y="27"/>
                      <a:pt x="18" y="38"/>
                    </a:cubicBezTo>
                    <a:lnTo>
                      <a:pt x="18" y="38"/>
                    </a:lnTo>
                    <a:cubicBezTo>
                      <a:pt x="19" y="39"/>
                      <a:pt x="21" y="40"/>
                      <a:pt x="23"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0" name="Freeform 178">
                <a:extLst>
                  <a:ext uri="{FF2B5EF4-FFF2-40B4-BE49-F238E27FC236}">
                    <a16:creationId xmlns:a16="http://schemas.microsoft.com/office/drawing/2014/main" id="{15074681-30A1-B244-96B9-7D578272957A}"/>
                  </a:ext>
                </a:extLst>
              </p:cNvPr>
              <p:cNvSpPr>
                <a:spLocks noChangeArrowheads="1"/>
              </p:cNvSpPr>
              <p:nvPr/>
            </p:nvSpPr>
            <p:spPr bwMode="auto">
              <a:xfrm>
                <a:off x="6811075" y="3392637"/>
                <a:ext cx="14042" cy="10801"/>
              </a:xfrm>
              <a:custGeom>
                <a:avLst/>
                <a:gdLst>
                  <a:gd name="T0" fmla="*/ 21 w 57"/>
                  <a:gd name="T1" fmla="*/ 8 h 43"/>
                  <a:gd name="T2" fmla="*/ 21 w 57"/>
                  <a:gd name="T3" fmla="*/ 8 h 43"/>
                  <a:gd name="T4" fmla="*/ 22 w 57"/>
                  <a:gd name="T5" fmla="*/ 8 h 43"/>
                  <a:gd name="T6" fmla="*/ 22 w 57"/>
                  <a:gd name="T7" fmla="*/ 8 h 43"/>
                  <a:gd name="T8" fmla="*/ 18 w 57"/>
                  <a:gd name="T9" fmla="*/ 11 h 43"/>
                  <a:gd name="T10" fmla="*/ 18 w 57"/>
                  <a:gd name="T11" fmla="*/ 11 h 43"/>
                  <a:gd name="T12" fmla="*/ 21 w 57"/>
                  <a:gd name="T13" fmla="*/ 8 h 43"/>
                  <a:gd name="T14" fmla="*/ 29 w 57"/>
                  <a:gd name="T15" fmla="*/ 6 h 43"/>
                  <a:gd name="T16" fmla="*/ 29 w 57"/>
                  <a:gd name="T17" fmla="*/ 6 h 43"/>
                  <a:gd name="T18" fmla="*/ 33 w 57"/>
                  <a:gd name="T19" fmla="*/ 8 h 43"/>
                  <a:gd name="T20" fmla="*/ 33 w 57"/>
                  <a:gd name="T21" fmla="*/ 8 h 43"/>
                  <a:gd name="T22" fmla="*/ 29 w 57"/>
                  <a:gd name="T23" fmla="*/ 6 h 43"/>
                  <a:gd name="T24" fmla="*/ 46 w 57"/>
                  <a:gd name="T25" fmla="*/ 28 h 43"/>
                  <a:gd name="T26" fmla="*/ 46 w 57"/>
                  <a:gd name="T27" fmla="*/ 28 h 43"/>
                  <a:gd name="T28" fmla="*/ 25 w 57"/>
                  <a:gd name="T29" fmla="*/ 6 h 43"/>
                  <a:gd name="T30" fmla="*/ 25 w 57"/>
                  <a:gd name="T31" fmla="*/ 6 h 43"/>
                  <a:gd name="T32" fmla="*/ 16 w 57"/>
                  <a:gd name="T33" fmla="*/ 35 h 43"/>
                  <a:gd name="T34" fmla="*/ 16 w 57"/>
                  <a:gd name="T35" fmla="*/ 35 h 43"/>
                  <a:gd name="T36" fmla="*/ 46 w 57"/>
                  <a:gd name="T37"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43">
                    <a:moveTo>
                      <a:pt x="21" y="8"/>
                    </a:moveTo>
                    <a:lnTo>
                      <a:pt x="21" y="8"/>
                    </a:lnTo>
                    <a:cubicBezTo>
                      <a:pt x="21" y="8"/>
                      <a:pt x="21" y="8"/>
                      <a:pt x="22" y="8"/>
                    </a:cubicBezTo>
                    <a:lnTo>
                      <a:pt x="22" y="8"/>
                    </a:lnTo>
                    <a:cubicBezTo>
                      <a:pt x="20" y="9"/>
                      <a:pt x="19" y="10"/>
                      <a:pt x="18" y="11"/>
                    </a:cubicBezTo>
                    <a:lnTo>
                      <a:pt x="18" y="11"/>
                    </a:lnTo>
                    <a:cubicBezTo>
                      <a:pt x="19" y="10"/>
                      <a:pt x="20" y="9"/>
                      <a:pt x="21" y="8"/>
                    </a:cubicBezTo>
                    <a:close/>
                    <a:moveTo>
                      <a:pt x="29" y="6"/>
                    </a:moveTo>
                    <a:lnTo>
                      <a:pt x="29" y="6"/>
                    </a:lnTo>
                    <a:cubicBezTo>
                      <a:pt x="30" y="7"/>
                      <a:pt x="32" y="7"/>
                      <a:pt x="33" y="8"/>
                    </a:cubicBezTo>
                    <a:lnTo>
                      <a:pt x="33" y="8"/>
                    </a:lnTo>
                    <a:cubicBezTo>
                      <a:pt x="32" y="7"/>
                      <a:pt x="30" y="6"/>
                      <a:pt x="29" y="6"/>
                    </a:cubicBezTo>
                    <a:close/>
                    <a:moveTo>
                      <a:pt x="46" y="28"/>
                    </a:moveTo>
                    <a:lnTo>
                      <a:pt x="46" y="28"/>
                    </a:lnTo>
                    <a:cubicBezTo>
                      <a:pt x="56" y="14"/>
                      <a:pt x="38" y="0"/>
                      <a:pt x="25" y="6"/>
                    </a:cubicBezTo>
                    <a:lnTo>
                      <a:pt x="25" y="6"/>
                    </a:lnTo>
                    <a:cubicBezTo>
                      <a:pt x="10" y="6"/>
                      <a:pt x="0" y="27"/>
                      <a:pt x="16" y="35"/>
                    </a:cubicBezTo>
                    <a:lnTo>
                      <a:pt x="16" y="35"/>
                    </a:lnTo>
                    <a:cubicBezTo>
                      <a:pt x="27" y="42"/>
                      <a:pt x="38" y="39"/>
                      <a:pt x="46" y="2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1" name="Freeform 179">
                <a:extLst>
                  <a:ext uri="{FF2B5EF4-FFF2-40B4-BE49-F238E27FC236}">
                    <a16:creationId xmlns:a16="http://schemas.microsoft.com/office/drawing/2014/main" id="{8D981099-F066-FD42-B045-5C296709361E}"/>
                  </a:ext>
                </a:extLst>
              </p:cNvPr>
              <p:cNvSpPr>
                <a:spLocks noChangeArrowheads="1"/>
              </p:cNvSpPr>
              <p:nvPr/>
            </p:nvSpPr>
            <p:spPr bwMode="auto">
              <a:xfrm>
                <a:off x="6799195" y="3404518"/>
                <a:ext cx="14041" cy="14042"/>
              </a:xfrm>
              <a:custGeom>
                <a:avLst/>
                <a:gdLst>
                  <a:gd name="T0" fmla="*/ 17 w 57"/>
                  <a:gd name="T1" fmla="*/ 40 h 56"/>
                  <a:gd name="T2" fmla="*/ 17 w 57"/>
                  <a:gd name="T3" fmla="*/ 40 h 56"/>
                  <a:gd name="T4" fmla="*/ 21 w 57"/>
                  <a:gd name="T5" fmla="*/ 43 h 56"/>
                  <a:gd name="T6" fmla="*/ 21 w 57"/>
                  <a:gd name="T7" fmla="*/ 43 h 56"/>
                  <a:gd name="T8" fmla="*/ 39 w 57"/>
                  <a:gd name="T9" fmla="*/ 16 h 56"/>
                  <a:gd name="T10" fmla="*/ 39 w 57"/>
                  <a:gd name="T11" fmla="*/ 16 h 56"/>
                  <a:gd name="T12" fmla="*/ 34 w 57"/>
                  <a:gd name="T13" fmla="*/ 12 h 56"/>
                  <a:gd name="T14" fmla="*/ 34 w 57"/>
                  <a:gd name="T15" fmla="*/ 12 h 56"/>
                  <a:gd name="T16" fmla="*/ 17 w 57"/>
                  <a:gd name="T17" fmla="*/ 4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7" y="40"/>
                    </a:moveTo>
                    <a:lnTo>
                      <a:pt x="17" y="40"/>
                    </a:lnTo>
                    <a:cubicBezTo>
                      <a:pt x="19" y="41"/>
                      <a:pt x="20" y="42"/>
                      <a:pt x="21" y="43"/>
                    </a:cubicBezTo>
                    <a:lnTo>
                      <a:pt x="21" y="43"/>
                    </a:lnTo>
                    <a:cubicBezTo>
                      <a:pt x="39" y="55"/>
                      <a:pt x="56" y="27"/>
                      <a:pt x="39" y="16"/>
                    </a:cubicBezTo>
                    <a:lnTo>
                      <a:pt x="39" y="16"/>
                    </a:lnTo>
                    <a:cubicBezTo>
                      <a:pt x="37" y="14"/>
                      <a:pt x="36" y="13"/>
                      <a:pt x="34" y="12"/>
                    </a:cubicBezTo>
                    <a:lnTo>
                      <a:pt x="34" y="12"/>
                    </a:lnTo>
                    <a:cubicBezTo>
                      <a:pt x="17" y="0"/>
                      <a:pt x="0" y="28"/>
                      <a:pt x="17"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2" name="Freeform 180">
                <a:extLst>
                  <a:ext uri="{FF2B5EF4-FFF2-40B4-BE49-F238E27FC236}">
                    <a16:creationId xmlns:a16="http://schemas.microsoft.com/office/drawing/2014/main" id="{2D36639E-C016-3949-89B7-FC1BC3098555}"/>
                  </a:ext>
                </a:extLst>
              </p:cNvPr>
              <p:cNvSpPr>
                <a:spLocks noChangeArrowheads="1"/>
              </p:cNvSpPr>
              <p:nvPr/>
            </p:nvSpPr>
            <p:spPr bwMode="auto">
              <a:xfrm>
                <a:off x="6848880" y="3381836"/>
                <a:ext cx="9721" cy="9721"/>
              </a:xfrm>
              <a:custGeom>
                <a:avLst/>
                <a:gdLst>
                  <a:gd name="T0" fmla="*/ 22 w 38"/>
                  <a:gd name="T1" fmla="*/ 36 h 39"/>
                  <a:gd name="T2" fmla="*/ 22 w 38"/>
                  <a:gd name="T3" fmla="*/ 36 h 39"/>
                  <a:gd name="T4" fmla="*/ 23 w 38"/>
                  <a:gd name="T5" fmla="*/ 36 h 39"/>
                  <a:gd name="T6" fmla="*/ 23 w 38"/>
                  <a:gd name="T7" fmla="*/ 36 h 39"/>
                  <a:gd name="T8" fmla="*/ 34 w 38"/>
                  <a:gd name="T9" fmla="*/ 25 h 39"/>
                  <a:gd name="T10" fmla="*/ 34 w 38"/>
                  <a:gd name="T11" fmla="*/ 25 h 39"/>
                  <a:gd name="T12" fmla="*/ 30 w 38"/>
                  <a:gd name="T13" fmla="*/ 6 h 39"/>
                  <a:gd name="T14" fmla="*/ 30 w 38"/>
                  <a:gd name="T15" fmla="*/ 6 h 39"/>
                  <a:gd name="T16" fmla="*/ 14 w 38"/>
                  <a:gd name="T17" fmla="*/ 2 h 39"/>
                  <a:gd name="T18" fmla="*/ 14 w 38"/>
                  <a:gd name="T19" fmla="*/ 2 h 39"/>
                  <a:gd name="T20" fmla="*/ 14 w 38"/>
                  <a:gd name="T21" fmla="*/ 2 h 39"/>
                  <a:gd name="T22" fmla="*/ 14 w 38"/>
                  <a:gd name="T23" fmla="*/ 2 h 39"/>
                  <a:gd name="T24" fmla="*/ 3 w 38"/>
                  <a:gd name="T25" fmla="*/ 23 h 39"/>
                  <a:gd name="T26" fmla="*/ 3 w 38"/>
                  <a:gd name="T27" fmla="*/ 23 h 39"/>
                  <a:gd name="T28" fmla="*/ 22 w 38"/>
                  <a:gd name="T29"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9">
                    <a:moveTo>
                      <a:pt x="22" y="36"/>
                    </a:moveTo>
                    <a:lnTo>
                      <a:pt x="22" y="36"/>
                    </a:lnTo>
                    <a:lnTo>
                      <a:pt x="23" y="36"/>
                    </a:lnTo>
                    <a:lnTo>
                      <a:pt x="23" y="36"/>
                    </a:lnTo>
                    <a:cubicBezTo>
                      <a:pt x="28" y="35"/>
                      <a:pt x="33" y="30"/>
                      <a:pt x="34" y="25"/>
                    </a:cubicBezTo>
                    <a:lnTo>
                      <a:pt x="34" y="25"/>
                    </a:lnTo>
                    <a:cubicBezTo>
                      <a:pt x="37" y="18"/>
                      <a:pt x="35" y="12"/>
                      <a:pt x="30" y="6"/>
                    </a:cubicBezTo>
                    <a:lnTo>
                      <a:pt x="30" y="6"/>
                    </a:lnTo>
                    <a:cubicBezTo>
                      <a:pt x="27" y="2"/>
                      <a:pt x="20" y="0"/>
                      <a:pt x="14" y="2"/>
                    </a:cubicBezTo>
                    <a:lnTo>
                      <a:pt x="14" y="2"/>
                    </a:lnTo>
                    <a:lnTo>
                      <a:pt x="14" y="2"/>
                    </a:lnTo>
                    <a:lnTo>
                      <a:pt x="14" y="2"/>
                    </a:lnTo>
                    <a:cubicBezTo>
                      <a:pt x="3" y="5"/>
                      <a:pt x="0" y="14"/>
                      <a:pt x="3" y="23"/>
                    </a:cubicBezTo>
                    <a:lnTo>
                      <a:pt x="3" y="23"/>
                    </a:lnTo>
                    <a:cubicBezTo>
                      <a:pt x="4" y="30"/>
                      <a:pt x="12" y="38"/>
                      <a:pt x="22"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3" name="Freeform 181">
                <a:extLst>
                  <a:ext uri="{FF2B5EF4-FFF2-40B4-BE49-F238E27FC236}">
                    <a16:creationId xmlns:a16="http://schemas.microsoft.com/office/drawing/2014/main" id="{214C7EF1-3A93-0B47-A30B-E56C292C800B}"/>
                  </a:ext>
                </a:extLst>
              </p:cNvPr>
              <p:cNvSpPr>
                <a:spLocks noChangeArrowheads="1"/>
              </p:cNvSpPr>
              <p:nvPr/>
            </p:nvSpPr>
            <p:spPr bwMode="auto">
              <a:xfrm>
                <a:off x="7068143" y="3441242"/>
                <a:ext cx="10801" cy="12961"/>
              </a:xfrm>
              <a:custGeom>
                <a:avLst/>
                <a:gdLst>
                  <a:gd name="T0" fmla="*/ 5 w 43"/>
                  <a:gd name="T1" fmla="*/ 28 h 52"/>
                  <a:gd name="T2" fmla="*/ 5 w 43"/>
                  <a:gd name="T3" fmla="*/ 28 h 52"/>
                  <a:gd name="T4" fmla="*/ 5 w 43"/>
                  <a:gd name="T5" fmla="*/ 31 h 52"/>
                  <a:gd name="T6" fmla="*/ 5 w 43"/>
                  <a:gd name="T7" fmla="*/ 31 h 52"/>
                  <a:gd name="T8" fmla="*/ 37 w 43"/>
                  <a:gd name="T9" fmla="*/ 23 h 52"/>
                  <a:gd name="T10" fmla="*/ 37 w 43"/>
                  <a:gd name="T11" fmla="*/ 23 h 52"/>
                  <a:gd name="T12" fmla="*/ 37 w 43"/>
                  <a:gd name="T13" fmla="*/ 21 h 52"/>
                  <a:gd name="T14" fmla="*/ 37 w 43"/>
                  <a:gd name="T15" fmla="*/ 21 h 52"/>
                  <a:gd name="T16" fmla="*/ 5 w 43"/>
                  <a:gd name="T17"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2">
                    <a:moveTo>
                      <a:pt x="5" y="28"/>
                    </a:moveTo>
                    <a:lnTo>
                      <a:pt x="5" y="28"/>
                    </a:lnTo>
                    <a:cubicBezTo>
                      <a:pt x="5" y="29"/>
                      <a:pt x="5" y="30"/>
                      <a:pt x="5" y="31"/>
                    </a:cubicBezTo>
                    <a:lnTo>
                      <a:pt x="5" y="31"/>
                    </a:lnTo>
                    <a:cubicBezTo>
                      <a:pt x="10" y="51"/>
                      <a:pt x="42" y="44"/>
                      <a:pt x="37" y="23"/>
                    </a:cubicBezTo>
                    <a:lnTo>
                      <a:pt x="37" y="23"/>
                    </a:lnTo>
                    <a:lnTo>
                      <a:pt x="37" y="21"/>
                    </a:lnTo>
                    <a:lnTo>
                      <a:pt x="37" y="21"/>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4" name="Freeform 182">
                <a:extLst>
                  <a:ext uri="{FF2B5EF4-FFF2-40B4-BE49-F238E27FC236}">
                    <a16:creationId xmlns:a16="http://schemas.microsoft.com/office/drawing/2014/main" id="{C069374A-F9D7-E646-B196-BAA962EE375A}"/>
                  </a:ext>
                </a:extLst>
              </p:cNvPr>
              <p:cNvSpPr>
                <a:spLocks noChangeArrowheads="1"/>
              </p:cNvSpPr>
              <p:nvPr/>
            </p:nvSpPr>
            <p:spPr bwMode="auto">
              <a:xfrm>
                <a:off x="7048700" y="3433682"/>
                <a:ext cx="11882" cy="10801"/>
              </a:xfrm>
              <a:custGeom>
                <a:avLst/>
                <a:gdLst>
                  <a:gd name="T0" fmla="*/ 28 w 49"/>
                  <a:gd name="T1" fmla="*/ 37 h 43"/>
                  <a:gd name="T2" fmla="*/ 28 w 49"/>
                  <a:gd name="T3" fmla="*/ 37 h 43"/>
                  <a:gd name="T4" fmla="*/ 20 w 49"/>
                  <a:gd name="T5" fmla="*/ 5 h 43"/>
                  <a:gd name="T6" fmla="*/ 20 w 49"/>
                  <a:gd name="T7" fmla="*/ 5 h 43"/>
                  <a:gd name="T8" fmla="*/ 28 w 49"/>
                  <a:gd name="T9" fmla="*/ 37 h 43"/>
                </a:gdLst>
                <a:ahLst/>
                <a:cxnLst>
                  <a:cxn ang="0">
                    <a:pos x="T0" y="T1"/>
                  </a:cxn>
                  <a:cxn ang="0">
                    <a:pos x="T2" y="T3"/>
                  </a:cxn>
                  <a:cxn ang="0">
                    <a:pos x="T4" y="T5"/>
                  </a:cxn>
                  <a:cxn ang="0">
                    <a:pos x="T6" y="T7"/>
                  </a:cxn>
                  <a:cxn ang="0">
                    <a:pos x="T8" y="T9"/>
                  </a:cxn>
                </a:cxnLst>
                <a:rect l="0" t="0" r="r" b="b"/>
                <a:pathLst>
                  <a:path w="49" h="43">
                    <a:moveTo>
                      <a:pt x="28" y="37"/>
                    </a:moveTo>
                    <a:lnTo>
                      <a:pt x="28" y="37"/>
                    </a:lnTo>
                    <a:cubicBezTo>
                      <a:pt x="48" y="32"/>
                      <a:pt x="41" y="0"/>
                      <a:pt x="20" y="5"/>
                    </a:cubicBezTo>
                    <a:lnTo>
                      <a:pt x="20" y="5"/>
                    </a:lnTo>
                    <a:cubicBezTo>
                      <a:pt x="0" y="10"/>
                      <a:pt x="7" y="42"/>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5" name="Freeform 183">
                <a:extLst>
                  <a:ext uri="{FF2B5EF4-FFF2-40B4-BE49-F238E27FC236}">
                    <a16:creationId xmlns:a16="http://schemas.microsoft.com/office/drawing/2014/main" id="{B5ACADA1-342B-0F47-9913-B0682BFCD466}"/>
                  </a:ext>
                </a:extLst>
              </p:cNvPr>
              <p:cNvSpPr>
                <a:spLocks noChangeArrowheads="1"/>
              </p:cNvSpPr>
              <p:nvPr/>
            </p:nvSpPr>
            <p:spPr bwMode="auto">
              <a:xfrm>
                <a:off x="7061662" y="3403438"/>
                <a:ext cx="10801" cy="12961"/>
              </a:xfrm>
              <a:custGeom>
                <a:avLst/>
                <a:gdLst>
                  <a:gd name="T0" fmla="*/ 5 w 43"/>
                  <a:gd name="T1" fmla="*/ 28 h 54"/>
                  <a:gd name="T2" fmla="*/ 5 w 43"/>
                  <a:gd name="T3" fmla="*/ 28 h 54"/>
                  <a:gd name="T4" fmla="*/ 6 w 43"/>
                  <a:gd name="T5" fmla="*/ 32 h 54"/>
                  <a:gd name="T6" fmla="*/ 6 w 43"/>
                  <a:gd name="T7" fmla="*/ 32 h 54"/>
                  <a:gd name="T8" fmla="*/ 37 w 43"/>
                  <a:gd name="T9" fmla="*/ 25 h 54"/>
                  <a:gd name="T10" fmla="*/ 37 w 43"/>
                  <a:gd name="T11" fmla="*/ 25 h 54"/>
                  <a:gd name="T12" fmla="*/ 36 w 43"/>
                  <a:gd name="T13" fmla="*/ 20 h 54"/>
                  <a:gd name="T14" fmla="*/ 36 w 43"/>
                  <a:gd name="T15" fmla="*/ 20 h 54"/>
                  <a:gd name="T16" fmla="*/ 5 w 43"/>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4">
                    <a:moveTo>
                      <a:pt x="5" y="28"/>
                    </a:moveTo>
                    <a:lnTo>
                      <a:pt x="5" y="28"/>
                    </a:lnTo>
                    <a:cubicBezTo>
                      <a:pt x="5" y="30"/>
                      <a:pt x="5" y="31"/>
                      <a:pt x="6" y="32"/>
                    </a:cubicBezTo>
                    <a:lnTo>
                      <a:pt x="6" y="32"/>
                    </a:lnTo>
                    <a:cubicBezTo>
                      <a:pt x="10" y="53"/>
                      <a:pt x="42" y="45"/>
                      <a:pt x="37" y="25"/>
                    </a:cubicBezTo>
                    <a:lnTo>
                      <a:pt x="37" y="25"/>
                    </a:lnTo>
                    <a:cubicBezTo>
                      <a:pt x="37" y="24"/>
                      <a:pt x="37" y="22"/>
                      <a:pt x="36" y="20"/>
                    </a:cubicBezTo>
                    <a:lnTo>
                      <a:pt x="36" y="20"/>
                    </a:lnTo>
                    <a:cubicBezTo>
                      <a:pt x="31"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6" name="Freeform 184">
                <a:extLst>
                  <a:ext uri="{FF2B5EF4-FFF2-40B4-BE49-F238E27FC236}">
                    <a16:creationId xmlns:a16="http://schemas.microsoft.com/office/drawing/2014/main" id="{779538BE-9B81-B847-AB13-8400BFEFD71A}"/>
                  </a:ext>
                </a:extLst>
              </p:cNvPr>
              <p:cNvSpPr>
                <a:spLocks noChangeArrowheads="1"/>
              </p:cNvSpPr>
              <p:nvPr/>
            </p:nvSpPr>
            <p:spPr bwMode="auto">
              <a:xfrm>
                <a:off x="7033579" y="3416400"/>
                <a:ext cx="12961" cy="14041"/>
              </a:xfrm>
              <a:custGeom>
                <a:avLst/>
                <a:gdLst>
                  <a:gd name="T0" fmla="*/ 13 w 52"/>
                  <a:gd name="T1" fmla="*/ 17 h 57"/>
                  <a:gd name="T2" fmla="*/ 13 w 52"/>
                  <a:gd name="T3" fmla="*/ 17 h 57"/>
                  <a:gd name="T4" fmla="*/ 11 w 52"/>
                  <a:gd name="T5" fmla="*/ 21 h 57"/>
                  <a:gd name="T6" fmla="*/ 11 w 52"/>
                  <a:gd name="T7" fmla="*/ 21 h 57"/>
                  <a:gd name="T8" fmla="*/ 39 w 52"/>
                  <a:gd name="T9" fmla="*/ 38 h 57"/>
                  <a:gd name="T10" fmla="*/ 39 w 52"/>
                  <a:gd name="T11" fmla="*/ 38 h 57"/>
                  <a:gd name="T12" fmla="*/ 40 w 52"/>
                  <a:gd name="T13" fmla="*/ 35 h 57"/>
                  <a:gd name="T14" fmla="*/ 40 w 52"/>
                  <a:gd name="T15" fmla="*/ 35 h 57"/>
                  <a:gd name="T16" fmla="*/ 13 w 52"/>
                  <a:gd name="T17"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13" y="17"/>
                    </a:moveTo>
                    <a:lnTo>
                      <a:pt x="13" y="17"/>
                    </a:lnTo>
                    <a:cubicBezTo>
                      <a:pt x="12" y="19"/>
                      <a:pt x="11" y="20"/>
                      <a:pt x="11" y="21"/>
                    </a:cubicBezTo>
                    <a:lnTo>
                      <a:pt x="11" y="21"/>
                    </a:lnTo>
                    <a:cubicBezTo>
                      <a:pt x="0" y="39"/>
                      <a:pt x="27" y="56"/>
                      <a:pt x="39" y="38"/>
                    </a:cubicBezTo>
                    <a:lnTo>
                      <a:pt x="39" y="38"/>
                    </a:lnTo>
                    <a:cubicBezTo>
                      <a:pt x="39" y="37"/>
                      <a:pt x="40" y="36"/>
                      <a:pt x="40" y="35"/>
                    </a:cubicBezTo>
                    <a:lnTo>
                      <a:pt x="40" y="35"/>
                    </a:lnTo>
                    <a:cubicBezTo>
                      <a:pt x="51" y="17"/>
                      <a:pt x="24" y="0"/>
                      <a:pt x="13"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7" name="Freeform 185">
                <a:extLst>
                  <a:ext uri="{FF2B5EF4-FFF2-40B4-BE49-F238E27FC236}">
                    <a16:creationId xmlns:a16="http://schemas.microsoft.com/office/drawing/2014/main" id="{62DF9028-4AFF-5044-BB8E-8C99FFCCF50B}"/>
                  </a:ext>
                </a:extLst>
              </p:cNvPr>
              <p:cNvSpPr>
                <a:spLocks noChangeArrowheads="1"/>
              </p:cNvSpPr>
              <p:nvPr/>
            </p:nvSpPr>
            <p:spPr bwMode="auto">
              <a:xfrm>
                <a:off x="7013057" y="3410999"/>
                <a:ext cx="11881" cy="10801"/>
              </a:xfrm>
              <a:custGeom>
                <a:avLst/>
                <a:gdLst>
                  <a:gd name="T0" fmla="*/ 29 w 50"/>
                  <a:gd name="T1" fmla="*/ 36 h 42"/>
                  <a:gd name="T2" fmla="*/ 29 w 50"/>
                  <a:gd name="T3" fmla="*/ 36 h 42"/>
                  <a:gd name="T4" fmla="*/ 21 w 50"/>
                  <a:gd name="T5" fmla="*/ 5 h 42"/>
                  <a:gd name="T6" fmla="*/ 21 w 50"/>
                  <a:gd name="T7" fmla="*/ 5 h 42"/>
                  <a:gd name="T8" fmla="*/ 29 w 50"/>
                  <a:gd name="T9" fmla="*/ 36 h 42"/>
                </a:gdLst>
                <a:ahLst/>
                <a:cxnLst>
                  <a:cxn ang="0">
                    <a:pos x="T0" y="T1"/>
                  </a:cxn>
                  <a:cxn ang="0">
                    <a:pos x="T2" y="T3"/>
                  </a:cxn>
                  <a:cxn ang="0">
                    <a:pos x="T4" y="T5"/>
                  </a:cxn>
                  <a:cxn ang="0">
                    <a:pos x="T6" y="T7"/>
                  </a:cxn>
                  <a:cxn ang="0">
                    <a:pos x="T8" y="T9"/>
                  </a:cxn>
                </a:cxnLst>
                <a:rect l="0" t="0" r="r" b="b"/>
                <a:pathLst>
                  <a:path w="50" h="42">
                    <a:moveTo>
                      <a:pt x="29" y="36"/>
                    </a:moveTo>
                    <a:lnTo>
                      <a:pt x="29" y="36"/>
                    </a:lnTo>
                    <a:cubicBezTo>
                      <a:pt x="49" y="32"/>
                      <a:pt x="41" y="0"/>
                      <a:pt x="21" y="5"/>
                    </a:cubicBezTo>
                    <a:lnTo>
                      <a:pt x="21" y="5"/>
                    </a:lnTo>
                    <a:cubicBezTo>
                      <a:pt x="0" y="9"/>
                      <a:pt x="8" y="41"/>
                      <a:pt x="29"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26" name="Group 25">
              <a:extLst>
                <a:ext uri="{FF2B5EF4-FFF2-40B4-BE49-F238E27FC236}">
                  <a16:creationId xmlns:a16="http://schemas.microsoft.com/office/drawing/2014/main" id="{AC748784-BD78-3A4E-879A-8113DA6F634A}"/>
                </a:ext>
              </a:extLst>
            </p:cNvPr>
            <p:cNvGrpSpPr/>
            <p:nvPr/>
          </p:nvGrpSpPr>
          <p:grpSpPr>
            <a:xfrm rot="759599">
              <a:off x="87817" y="1974707"/>
              <a:ext cx="1575702" cy="1467979"/>
              <a:chOff x="2593233" y="3069683"/>
              <a:chExt cx="805765" cy="750679"/>
            </a:xfrm>
            <a:solidFill>
              <a:schemeClr val="accent6"/>
            </a:solidFill>
          </p:grpSpPr>
          <p:sp>
            <p:nvSpPr>
              <p:cNvPr id="197" name="Freeform 186">
                <a:extLst>
                  <a:ext uri="{FF2B5EF4-FFF2-40B4-BE49-F238E27FC236}">
                    <a16:creationId xmlns:a16="http://schemas.microsoft.com/office/drawing/2014/main" id="{C18CCE8F-6699-0E4A-A5E6-10435FE191F5}"/>
                  </a:ext>
                </a:extLst>
              </p:cNvPr>
              <p:cNvSpPr>
                <a:spLocks noChangeArrowheads="1"/>
              </p:cNvSpPr>
              <p:nvPr/>
            </p:nvSpPr>
            <p:spPr bwMode="auto">
              <a:xfrm>
                <a:off x="2593233" y="3120449"/>
                <a:ext cx="722596" cy="699913"/>
              </a:xfrm>
              <a:custGeom>
                <a:avLst/>
                <a:gdLst>
                  <a:gd name="T0" fmla="*/ 2929 w 2951"/>
                  <a:gd name="T1" fmla="*/ 1505 h 2856"/>
                  <a:gd name="T2" fmla="*/ 2528 w 2951"/>
                  <a:gd name="T3" fmla="*/ 1509 h 2856"/>
                  <a:gd name="T4" fmla="*/ 2894 w 2951"/>
                  <a:gd name="T5" fmla="*/ 1250 h 2856"/>
                  <a:gd name="T6" fmla="*/ 2597 w 2951"/>
                  <a:gd name="T7" fmla="*/ 1423 h 2856"/>
                  <a:gd name="T8" fmla="*/ 2776 w 2951"/>
                  <a:gd name="T9" fmla="*/ 1136 h 2856"/>
                  <a:gd name="T10" fmla="*/ 2471 w 2951"/>
                  <a:gd name="T11" fmla="*/ 1472 h 2856"/>
                  <a:gd name="T12" fmla="*/ 2440 w 2951"/>
                  <a:gd name="T13" fmla="*/ 1486 h 2856"/>
                  <a:gd name="T14" fmla="*/ 1683 w 2951"/>
                  <a:gd name="T15" fmla="*/ 1685 h 2856"/>
                  <a:gd name="T16" fmla="*/ 1833 w 2951"/>
                  <a:gd name="T17" fmla="*/ 1284 h 2856"/>
                  <a:gd name="T18" fmla="*/ 2217 w 2951"/>
                  <a:gd name="T19" fmla="*/ 1411 h 2856"/>
                  <a:gd name="T20" fmla="*/ 1966 w 2951"/>
                  <a:gd name="T21" fmla="*/ 1301 h 2856"/>
                  <a:gd name="T22" fmla="*/ 2199 w 2951"/>
                  <a:gd name="T23" fmla="*/ 1245 h 2856"/>
                  <a:gd name="T24" fmla="*/ 2120 w 2951"/>
                  <a:gd name="T25" fmla="*/ 1120 h 2856"/>
                  <a:gd name="T26" fmla="*/ 1868 w 2951"/>
                  <a:gd name="T27" fmla="*/ 1222 h 2856"/>
                  <a:gd name="T28" fmla="*/ 1851 w 2951"/>
                  <a:gd name="T29" fmla="*/ 1175 h 2856"/>
                  <a:gd name="T30" fmla="*/ 1930 w 2951"/>
                  <a:gd name="T31" fmla="*/ 860 h 2856"/>
                  <a:gd name="T32" fmla="*/ 1590 w 2951"/>
                  <a:gd name="T33" fmla="*/ 1235 h 2856"/>
                  <a:gd name="T34" fmla="*/ 1714 w 2951"/>
                  <a:gd name="T35" fmla="*/ 1146 h 2856"/>
                  <a:gd name="T36" fmla="*/ 1619 w 2951"/>
                  <a:gd name="T37" fmla="*/ 1198 h 2856"/>
                  <a:gd name="T38" fmla="*/ 1677 w 2951"/>
                  <a:gd name="T39" fmla="*/ 1129 h 2856"/>
                  <a:gd name="T40" fmla="*/ 1640 w 2951"/>
                  <a:gd name="T41" fmla="*/ 1126 h 2856"/>
                  <a:gd name="T42" fmla="*/ 1601 w 2951"/>
                  <a:gd name="T43" fmla="*/ 1170 h 2856"/>
                  <a:gd name="T44" fmla="*/ 1581 w 2951"/>
                  <a:gd name="T45" fmla="*/ 1075 h 2856"/>
                  <a:gd name="T46" fmla="*/ 1552 w 2951"/>
                  <a:gd name="T47" fmla="*/ 1144 h 2856"/>
                  <a:gd name="T48" fmla="*/ 1517 w 2951"/>
                  <a:gd name="T49" fmla="*/ 1141 h 2856"/>
                  <a:gd name="T50" fmla="*/ 1491 w 2951"/>
                  <a:gd name="T51" fmla="*/ 1376 h 2856"/>
                  <a:gd name="T52" fmla="*/ 1206 w 2951"/>
                  <a:gd name="T53" fmla="*/ 879 h 2856"/>
                  <a:gd name="T54" fmla="*/ 1542 w 2951"/>
                  <a:gd name="T55" fmla="*/ 882 h 2856"/>
                  <a:gd name="T56" fmla="*/ 1540 w 2951"/>
                  <a:gd name="T57" fmla="*/ 756 h 2856"/>
                  <a:gd name="T58" fmla="*/ 1437 w 2951"/>
                  <a:gd name="T59" fmla="*/ 674 h 2856"/>
                  <a:gd name="T60" fmla="*/ 1230 w 2951"/>
                  <a:gd name="T61" fmla="*/ 521 h 2856"/>
                  <a:gd name="T62" fmla="*/ 1187 w 2951"/>
                  <a:gd name="T63" fmla="*/ 806 h 2856"/>
                  <a:gd name="T64" fmla="*/ 1082 w 2951"/>
                  <a:gd name="T65" fmla="*/ 576 h 2856"/>
                  <a:gd name="T66" fmla="*/ 1173 w 2951"/>
                  <a:gd name="T67" fmla="*/ 845 h 2856"/>
                  <a:gd name="T68" fmla="*/ 817 w 2951"/>
                  <a:gd name="T69" fmla="*/ 1543 h 2856"/>
                  <a:gd name="T70" fmla="*/ 876 w 2951"/>
                  <a:gd name="T71" fmla="*/ 524 h 2856"/>
                  <a:gd name="T72" fmla="*/ 933 w 2951"/>
                  <a:gd name="T73" fmla="*/ 485 h 2856"/>
                  <a:gd name="T74" fmla="*/ 906 w 2951"/>
                  <a:gd name="T75" fmla="*/ 451 h 2856"/>
                  <a:gd name="T76" fmla="*/ 975 w 2951"/>
                  <a:gd name="T77" fmla="*/ 367 h 2856"/>
                  <a:gd name="T78" fmla="*/ 806 w 2951"/>
                  <a:gd name="T79" fmla="*/ 457 h 2856"/>
                  <a:gd name="T80" fmla="*/ 804 w 2951"/>
                  <a:gd name="T81" fmla="*/ 406 h 2856"/>
                  <a:gd name="T82" fmla="*/ 844 w 2951"/>
                  <a:gd name="T83" fmla="*/ 36 h 2856"/>
                  <a:gd name="T84" fmla="*/ 679 w 2951"/>
                  <a:gd name="T85" fmla="*/ 20 h 2856"/>
                  <a:gd name="T86" fmla="*/ 574 w 2951"/>
                  <a:gd name="T87" fmla="*/ 140 h 2856"/>
                  <a:gd name="T88" fmla="*/ 782 w 2951"/>
                  <a:gd name="T89" fmla="*/ 1600 h 2856"/>
                  <a:gd name="T90" fmla="*/ 12 w 2951"/>
                  <a:gd name="T91" fmla="*/ 2807 h 2856"/>
                  <a:gd name="T92" fmla="*/ 820 w 2951"/>
                  <a:gd name="T93" fmla="*/ 1655 h 2856"/>
                  <a:gd name="T94" fmla="*/ 1586 w 2951"/>
                  <a:gd name="T95" fmla="*/ 1742 h 2856"/>
                  <a:gd name="T96" fmla="*/ 1636 w 2951"/>
                  <a:gd name="T97" fmla="*/ 1757 h 2856"/>
                  <a:gd name="T98" fmla="*/ 1894 w 2951"/>
                  <a:gd name="T99" fmla="*/ 1908 h 2856"/>
                  <a:gd name="T100" fmla="*/ 1968 w 2951"/>
                  <a:gd name="T101" fmla="*/ 1922 h 2856"/>
                  <a:gd name="T102" fmla="*/ 1915 w 2951"/>
                  <a:gd name="T103" fmla="*/ 1864 h 2856"/>
                  <a:gd name="T104" fmla="*/ 2043 w 2951"/>
                  <a:gd name="T105" fmla="*/ 1862 h 2856"/>
                  <a:gd name="T106" fmla="*/ 1932 w 2951"/>
                  <a:gd name="T107" fmla="*/ 1837 h 2856"/>
                  <a:gd name="T108" fmla="*/ 1945 w 2951"/>
                  <a:gd name="T109" fmla="*/ 1799 h 2856"/>
                  <a:gd name="T110" fmla="*/ 2012 w 2951"/>
                  <a:gd name="T111" fmla="*/ 1723 h 2856"/>
                  <a:gd name="T112" fmla="*/ 2454 w 2951"/>
                  <a:gd name="T113" fmla="*/ 1533 h 2856"/>
                  <a:gd name="T114" fmla="*/ 2526 w 2951"/>
                  <a:gd name="T115" fmla="*/ 1641 h 2856"/>
                  <a:gd name="T116" fmla="*/ 2605 w 2951"/>
                  <a:gd name="T117" fmla="*/ 1667 h 2856"/>
                  <a:gd name="T118" fmla="*/ 2882 w 2951"/>
                  <a:gd name="T119" fmla="*/ 1660 h 2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51" h="2856">
                    <a:moveTo>
                      <a:pt x="2887" y="1627"/>
                    </a:moveTo>
                    <a:lnTo>
                      <a:pt x="2887" y="1627"/>
                    </a:lnTo>
                    <a:cubicBezTo>
                      <a:pt x="2853" y="1625"/>
                      <a:pt x="2593" y="1586"/>
                      <a:pt x="2516" y="1540"/>
                    </a:cubicBezTo>
                    <a:lnTo>
                      <a:pt x="2516" y="1540"/>
                    </a:lnTo>
                    <a:cubicBezTo>
                      <a:pt x="2655" y="1552"/>
                      <a:pt x="2794" y="1540"/>
                      <a:pt x="2929" y="1505"/>
                    </a:cubicBezTo>
                    <a:lnTo>
                      <a:pt x="2929" y="1505"/>
                    </a:lnTo>
                    <a:cubicBezTo>
                      <a:pt x="2950" y="1500"/>
                      <a:pt x="2938" y="1470"/>
                      <a:pt x="2918" y="1475"/>
                    </a:cubicBezTo>
                    <a:lnTo>
                      <a:pt x="2918" y="1475"/>
                    </a:lnTo>
                    <a:cubicBezTo>
                      <a:pt x="2790" y="1507"/>
                      <a:pt x="2659" y="1519"/>
                      <a:pt x="2528" y="1509"/>
                    </a:cubicBezTo>
                    <a:lnTo>
                      <a:pt x="2528" y="1509"/>
                    </a:lnTo>
                    <a:cubicBezTo>
                      <a:pt x="2561" y="1490"/>
                      <a:pt x="2594" y="1463"/>
                      <a:pt x="2616" y="1450"/>
                    </a:cubicBezTo>
                    <a:lnTo>
                      <a:pt x="2616" y="1450"/>
                    </a:lnTo>
                    <a:cubicBezTo>
                      <a:pt x="2715" y="1392"/>
                      <a:pt x="2814" y="1334"/>
                      <a:pt x="2913" y="1277"/>
                    </a:cubicBezTo>
                    <a:lnTo>
                      <a:pt x="2913" y="1277"/>
                    </a:lnTo>
                    <a:cubicBezTo>
                      <a:pt x="2931" y="1266"/>
                      <a:pt x="2912" y="1240"/>
                      <a:pt x="2894" y="1250"/>
                    </a:cubicBezTo>
                    <a:lnTo>
                      <a:pt x="2894" y="1250"/>
                    </a:lnTo>
                    <a:cubicBezTo>
                      <a:pt x="2825" y="1290"/>
                      <a:pt x="2756" y="1331"/>
                      <a:pt x="2686" y="1371"/>
                    </a:cubicBezTo>
                    <a:lnTo>
                      <a:pt x="2686" y="1371"/>
                    </a:lnTo>
                    <a:cubicBezTo>
                      <a:pt x="2656" y="1389"/>
                      <a:pt x="2627" y="1406"/>
                      <a:pt x="2597" y="1423"/>
                    </a:cubicBezTo>
                    <a:lnTo>
                      <a:pt x="2597" y="1423"/>
                    </a:lnTo>
                    <a:cubicBezTo>
                      <a:pt x="2577" y="1435"/>
                      <a:pt x="2558" y="1446"/>
                      <a:pt x="2538" y="1458"/>
                    </a:cubicBezTo>
                    <a:lnTo>
                      <a:pt x="2538" y="1458"/>
                    </a:lnTo>
                    <a:cubicBezTo>
                      <a:pt x="2525" y="1463"/>
                      <a:pt x="2514" y="1470"/>
                      <a:pt x="2504" y="1479"/>
                    </a:cubicBezTo>
                    <a:lnTo>
                      <a:pt x="2504" y="1479"/>
                    </a:lnTo>
                    <a:cubicBezTo>
                      <a:pt x="2572" y="1346"/>
                      <a:pt x="2662" y="1232"/>
                      <a:pt x="2776" y="1136"/>
                    </a:cubicBezTo>
                    <a:lnTo>
                      <a:pt x="2776" y="1136"/>
                    </a:lnTo>
                    <a:cubicBezTo>
                      <a:pt x="2792" y="1122"/>
                      <a:pt x="2773" y="1095"/>
                      <a:pt x="2757" y="1109"/>
                    </a:cubicBezTo>
                    <a:lnTo>
                      <a:pt x="2757" y="1109"/>
                    </a:lnTo>
                    <a:cubicBezTo>
                      <a:pt x="2636" y="1211"/>
                      <a:pt x="2542" y="1332"/>
                      <a:pt x="2471" y="1472"/>
                    </a:cubicBezTo>
                    <a:lnTo>
                      <a:pt x="2471" y="1472"/>
                    </a:lnTo>
                    <a:cubicBezTo>
                      <a:pt x="2466" y="1356"/>
                      <a:pt x="2503" y="1247"/>
                      <a:pt x="2578" y="1156"/>
                    </a:cubicBezTo>
                    <a:lnTo>
                      <a:pt x="2578" y="1156"/>
                    </a:lnTo>
                    <a:cubicBezTo>
                      <a:pt x="2592" y="1139"/>
                      <a:pt x="2566" y="1119"/>
                      <a:pt x="2553" y="1135"/>
                    </a:cubicBezTo>
                    <a:lnTo>
                      <a:pt x="2553" y="1135"/>
                    </a:lnTo>
                    <a:cubicBezTo>
                      <a:pt x="2470" y="1235"/>
                      <a:pt x="2431" y="1358"/>
                      <a:pt x="2440" y="1486"/>
                    </a:cubicBezTo>
                    <a:lnTo>
                      <a:pt x="2440" y="1486"/>
                    </a:lnTo>
                    <a:cubicBezTo>
                      <a:pt x="2439" y="1486"/>
                      <a:pt x="2439" y="1486"/>
                      <a:pt x="2439" y="1487"/>
                    </a:cubicBezTo>
                    <a:lnTo>
                      <a:pt x="2439" y="1487"/>
                    </a:lnTo>
                    <a:cubicBezTo>
                      <a:pt x="2197" y="1590"/>
                      <a:pt x="1944" y="1656"/>
                      <a:pt x="1683" y="1685"/>
                    </a:cubicBezTo>
                    <a:lnTo>
                      <a:pt x="1683" y="1685"/>
                    </a:lnTo>
                    <a:cubicBezTo>
                      <a:pt x="1549" y="1700"/>
                      <a:pt x="1413" y="1702"/>
                      <a:pt x="1278" y="1696"/>
                    </a:cubicBezTo>
                    <a:lnTo>
                      <a:pt x="1278" y="1696"/>
                    </a:lnTo>
                    <a:cubicBezTo>
                      <a:pt x="1166" y="1691"/>
                      <a:pt x="1005" y="1691"/>
                      <a:pt x="893" y="1641"/>
                    </a:cubicBezTo>
                    <a:lnTo>
                      <a:pt x="893" y="1641"/>
                    </a:lnTo>
                    <a:cubicBezTo>
                      <a:pt x="1222" y="1556"/>
                      <a:pt x="1526" y="1429"/>
                      <a:pt x="1833" y="1284"/>
                    </a:cubicBezTo>
                    <a:lnTo>
                      <a:pt x="1833" y="1284"/>
                    </a:lnTo>
                    <a:cubicBezTo>
                      <a:pt x="1836" y="1284"/>
                      <a:pt x="1839" y="1284"/>
                      <a:pt x="1843" y="1283"/>
                    </a:cubicBezTo>
                    <a:lnTo>
                      <a:pt x="1843" y="1283"/>
                    </a:lnTo>
                    <a:cubicBezTo>
                      <a:pt x="1948" y="1383"/>
                      <a:pt x="2073" y="1413"/>
                      <a:pt x="2217" y="1411"/>
                    </a:cubicBezTo>
                    <a:lnTo>
                      <a:pt x="2217" y="1411"/>
                    </a:lnTo>
                    <a:cubicBezTo>
                      <a:pt x="2238" y="1410"/>
                      <a:pt x="2235" y="1378"/>
                      <a:pt x="2214" y="1379"/>
                    </a:cubicBezTo>
                    <a:lnTo>
                      <a:pt x="2214" y="1379"/>
                    </a:lnTo>
                    <a:cubicBezTo>
                      <a:pt x="2101" y="1380"/>
                      <a:pt x="2002" y="1360"/>
                      <a:pt x="1915" y="1299"/>
                    </a:cubicBezTo>
                    <a:lnTo>
                      <a:pt x="1915" y="1299"/>
                    </a:lnTo>
                    <a:cubicBezTo>
                      <a:pt x="1933" y="1301"/>
                      <a:pt x="1951" y="1300"/>
                      <a:pt x="1966" y="1301"/>
                    </a:cubicBezTo>
                    <a:lnTo>
                      <a:pt x="1966" y="1301"/>
                    </a:lnTo>
                    <a:cubicBezTo>
                      <a:pt x="2046" y="1302"/>
                      <a:pt x="2125" y="1295"/>
                      <a:pt x="2203" y="1277"/>
                    </a:cubicBezTo>
                    <a:lnTo>
                      <a:pt x="2203" y="1277"/>
                    </a:lnTo>
                    <a:cubicBezTo>
                      <a:pt x="2223" y="1273"/>
                      <a:pt x="2220" y="1241"/>
                      <a:pt x="2199" y="1245"/>
                    </a:cubicBezTo>
                    <a:lnTo>
                      <a:pt x="2199" y="1245"/>
                    </a:lnTo>
                    <a:cubicBezTo>
                      <a:pt x="2152" y="1255"/>
                      <a:pt x="2104" y="1263"/>
                      <a:pt x="2055" y="1267"/>
                    </a:cubicBezTo>
                    <a:lnTo>
                      <a:pt x="2055" y="1267"/>
                    </a:lnTo>
                    <a:cubicBezTo>
                      <a:pt x="2019" y="1269"/>
                      <a:pt x="1921" y="1282"/>
                      <a:pt x="1877" y="1259"/>
                    </a:cubicBezTo>
                    <a:lnTo>
                      <a:pt x="1877" y="1259"/>
                    </a:lnTo>
                    <a:cubicBezTo>
                      <a:pt x="1945" y="1190"/>
                      <a:pt x="2026" y="1144"/>
                      <a:pt x="2120" y="1120"/>
                    </a:cubicBezTo>
                    <a:lnTo>
                      <a:pt x="2120" y="1120"/>
                    </a:lnTo>
                    <a:cubicBezTo>
                      <a:pt x="2141" y="1115"/>
                      <a:pt x="2129" y="1084"/>
                      <a:pt x="2109" y="1090"/>
                    </a:cubicBezTo>
                    <a:lnTo>
                      <a:pt x="2109" y="1090"/>
                    </a:lnTo>
                    <a:cubicBezTo>
                      <a:pt x="2017" y="1113"/>
                      <a:pt x="1936" y="1157"/>
                      <a:pt x="1868" y="1222"/>
                    </a:cubicBezTo>
                    <a:lnTo>
                      <a:pt x="1868" y="1222"/>
                    </a:lnTo>
                    <a:cubicBezTo>
                      <a:pt x="1901" y="1126"/>
                      <a:pt x="1955" y="1041"/>
                      <a:pt x="2028" y="969"/>
                    </a:cubicBezTo>
                    <a:lnTo>
                      <a:pt x="2028" y="969"/>
                    </a:lnTo>
                    <a:cubicBezTo>
                      <a:pt x="2043" y="953"/>
                      <a:pt x="2017" y="933"/>
                      <a:pt x="2003" y="948"/>
                    </a:cubicBezTo>
                    <a:lnTo>
                      <a:pt x="2003" y="948"/>
                    </a:lnTo>
                    <a:cubicBezTo>
                      <a:pt x="1936" y="1014"/>
                      <a:pt x="1885" y="1091"/>
                      <a:pt x="1851" y="1175"/>
                    </a:cubicBezTo>
                    <a:lnTo>
                      <a:pt x="1851" y="1175"/>
                    </a:lnTo>
                    <a:cubicBezTo>
                      <a:pt x="1846" y="1066"/>
                      <a:pt x="1873" y="962"/>
                      <a:pt x="1955" y="881"/>
                    </a:cubicBezTo>
                    <a:lnTo>
                      <a:pt x="1955" y="881"/>
                    </a:lnTo>
                    <a:cubicBezTo>
                      <a:pt x="1970" y="866"/>
                      <a:pt x="1945" y="846"/>
                      <a:pt x="1930" y="860"/>
                    </a:cubicBezTo>
                    <a:lnTo>
                      <a:pt x="1930" y="860"/>
                    </a:lnTo>
                    <a:cubicBezTo>
                      <a:pt x="1828" y="961"/>
                      <a:pt x="1805" y="1098"/>
                      <a:pt x="1824" y="1234"/>
                    </a:cubicBezTo>
                    <a:lnTo>
                      <a:pt x="1824" y="1234"/>
                    </a:lnTo>
                    <a:cubicBezTo>
                      <a:pt x="1726" y="1281"/>
                      <a:pt x="1629" y="1325"/>
                      <a:pt x="1530" y="1368"/>
                    </a:cubicBezTo>
                    <a:lnTo>
                      <a:pt x="1530" y="1368"/>
                    </a:lnTo>
                    <a:cubicBezTo>
                      <a:pt x="1550" y="1323"/>
                      <a:pt x="1570" y="1279"/>
                      <a:pt x="1590" y="1235"/>
                    </a:cubicBezTo>
                    <a:lnTo>
                      <a:pt x="1590" y="1235"/>
                    </a:lnTo>
                    <a:cubicBezTo>
                      <a:pt x="1630" y="1246"/>
                      <a:pt x="1715" y="1188"/>
                      <a:pt x="1733" y="1172"/>
                    </a:cubicBezTo>
                    <a:lnTo>
                      <a:pt x="1733" y="1172"/>
                    </a:lnTo>
                    <a:cubicBezTo>
                      <a:pt x="1748" y="1158"/>
                      <a:pt x="1730" y="1132"/>
                      <a:pt x="1714" y="1146"/>
                    </a:cubicBezTo>
                    <a:lnTo>
                      <a:pt x="1714" y="1146"/>
                    </a:lnTo>
                    <a:cubicBezTo>
                      <a:pt x="1699" y="1160"/>
                      <a:pt x="1681" y="1172"/>
                      <a:pt x="1663" y="1182"/>
                    </a:cubicBezTo>
                    <a:lnTo>
                      <a:pt x="1663" y="1182"/>
                    </a:lnTo>
                    <a:cubicBezTo>
                      <a:pt x="1653" y="1187"/>
                      <a:pt x="1642" y="1192"/>
                      <a:pt x="1631" y="1195"/>
                    </a:cubicBezTo>
                    <a:lnTo>
                      <a:pt x="1631" y="1195"/>
                    </a:lnTo>
                    <a:cubicBezTo>
                      <a:pt x="1629" y="1196"/>
                      <a:pt x="1624" y="1197"/>
                      <a:pt x="1619" y="1198"/>
                    </a:cubicBezTo>
                    <a:lnTo>
                      <a:pt x="1619" y="1198"/>
                    </a:lnTo>
                    <a:cubicBezTo>
                      <a:pt x="1620" y="1197"/>
                      <a:pt x="1620" y="1197"/>
                      <a:pt x="1621" y="1197"/>
                    </a:cubicBezTo>
                    <a:lnTo>
                      <a:pt x="1621" y="1197"/>
                    </a:lnTo>
                    <a:cubicBezTo>
                      <a:pt x="1642" y="1176"/>
                      <a:pt x="1661" y="1154"/>
                      <a:pt x="1677" y="1129"/>
                    </a:cubicBezTo>
                    <a:lnTo>
                      <a:pt x="1677" y="1129"/>
                    </a:lnTo>
                    <a:cubicBezTo>
                      <a:pt x="1687" y="1114"/>
                      <a:pt x="1671" y="1096"/>
                      <a:pt x="1655" y="1106"/>
                    </a:cubicBezTo>
                    <a:lnTo>
                      <a:pt x="1655" y="1106"/>
                    </a:lnTo>
                    <a:cubicBezTo>
                      <a:pt x="1652" y="1107"/>
                      <a:pt x="1649" y="1109"/>
                      <a:pt x="1646" y="1111"/>
                    </a:cubicBezTo>
                    <a:lnTo>
                      <a:pt x="1646" y="1111"/>
                    </a:lnTo>
                    <a:cubicBezTo>
                      <a:pt x="1640" y="1115"/>
                      <a:pt x="1639" y="1120"/>
                      <a:pt x="1640" y="1126"/>
                    </a:cubicBezTo>
                    <a:lnTo>
                      <a:pt x="1640" y="1126"/>
                    </a:lnTo>
                    <a:cubicBezTo>
                      <a:pt x="1633" y="1134"/>
                      <a:pt x="1627" y="1143"/>
                      <a:pt x="1620" y="1151"/>
                    </a:cubicBezTo>
                    <a:lnTo>
                      <a:pt x="1620" y="1151"/>
                    </a:lnTo>
                    <a:cubicBezTo>
                      <a:pt x="1614" y="1157"/>
                      <a:pt x="1608" y="1164"/>
                      <a:pt x="1601" y="1170"/>
                    </a:cubicBezTo>
                    <a:lnTo>
                      <a:pt x="1601" y="1170"/>
                    </a:lnTo>
                    <a:cubicBezTo>
                      <a:pt x="1601" y="1171"/>
                      <a:pt x="1600" y="1172"/>
                      <a:pt x="1599" y="1173"/>
                    </a:cubicBezTo>
                    <a:lnTo>
                      <a:pt x="1599" y="1173"/>
                    </a:lnTo>
                    <a:cubicBezTo>
                      <a:pt x="1594" y="1144"/>
                      <a:pt x="1598" y="1115"/>
                      <a:pt x="1611" y="1088"/>
                    </a:cubicBezTo>
                    <a:lnTo>
                      <a:pt x="1611" y="1088"/>
                    </a:lnTo>
                    <a:cubicBezTo>
                      <a:pt x="1621" y="1069"/>
                      <a:pt x="1591" y="1056"/>
                      <a:pt x="1581" y="1075"/>
                    </a:cubicBezTo>
                    <a:lnTo>
                      <a:pt x="1581" y="1075"/>
                    </a:lnTo>
                    <a:cubicBezTo>
                      <a:pt x="1566" y="1107"/>
                      <a:pt x="1561" y="1142"/>
                      <a:pt x="1567" y="1177"/>
                    </a:cubicBezTo>
                    <a:lnTo>
                      <a:pt x="1567" y="1177"/>
                    </a:lnTo>
                    <a:cubicBezTo>
                      <a:pt x="1560" y="1167"/>
                      <a:pt x="1556" y="1155"/>
                      <a:pt x="1552" y="1144"/>
                    </a:cubicBezTo>
                    <a:lnTo>
                      <a:pt x="1552" y="1144"/>
                    </a:lnTo>
                    <a:cubicBezTo>
                      <a:pt x="1546" y="1127"/>
                      <a:pt x="1532" y="1090"/>
                      <a:pt x="1555" y="1079"/>
                    </a:cubicBezTo>
                    <a:lnTo>
                      <a:pt x="1555" y="1079"/>
                    </a:lnTo>
                    <a:cubicBezTo>
                      <a:pt x="1574" y="1069"/>
                      <a:pt x="1562" y="1039"/>
                      <a:pt x="1543" y="1048"/>
                    </a:cubicBezTo>
                    <a:lnTo>
                      <a:pt x="1543" y="1048"/>
                    </a:lnTo>
                    <a:cubicBezTo>
                      <a:pt x="1506" y="1067"/>
                      <a:pt x="1508" y="1105"/>
                      <a:pt x="1517" y="1141"/>
                    </a:cubicBezTo>
                    <a:lnTo>
                      <a:pt x="1517" y="1141"/>
                    </a:lnTo>
                    <a:cubicBezTo>
                      <a:pt x="1525" y="1171"/>
                      <a:pt x="1538" y="1200"/>
                      <a:pt x="1563" y="1216"/>
                    </a:cubicBezTo>
                    <a:lnTo>
                      <a:pt x="1563" y="1216"/>
                    </a:lnTo>
                    <a:cubicBezTo>
                      <a:pt x="1539" y="1269"/>
                      <a:pt x="1515" y="1322"/>
                      <a:pt x="1491" y="1376"/>
                    </a:cubicBezTo>
                    <a:lnTo>
                      <a:pt x="1491" y="1376"/>
                    </a:lnTo>
                    <a:cubicBezTo>
                      <a:pt x="1489" y="1379"/>
                      <a:pt x="1489" y="1382"/>
                      <a:pt x="1490" y="1385"/>
                    </a:cubicBezTo>
                    <a:lnTo>
                      <a:pt x="1490" y="1385"/>
                    </a:lnTo>
                    <a:cubicBezTo>
                      <a:pt x="1281" y="1472"/>
                      <a:pt x="1069" y="1547"/>
                      <a:pt x="846" y="1602"/>
                    </a:cubicBezTo>
                    <a:lnTo>
                      <a:pt x="846" y="1602"/>
                    </a:lnTo>
                    <a:cubicBezTo>
                      <a:pt x="945" y="1351"/>
                      <a:pt x="1065" y="1110"/>
                      <a:pt x="1206" y="879"/>
                    </a:cubicBezTo>
                    <a:lnTo>
                      <a:pt x="1206" y="879"/>
                    </a:lnTo>
                    <a:cubicBezTo>
                      <a:pt x="1312" y="931"/>
                      <a:pt x="1429" y="924"/>
                      <a:pt x="1546" y="915"/>
                    </a:cubicBezTo>
                    <a:lnTo>
                      <a:pt x="1546" y="915"/>
                    </a:lnTo>
                    <a:cubicBezTo>
                      <a:pt x="1566" y="913"/>
                      <a:pt x="1563" y="881"/>
                      <a:pt x="1542" y="882"/>
                    </a:cubicBezTo>
                    <a:lnTo>
                      <a:pt x="1542" y="882"/>
                    </a:lnTo>
                    <a:cubicBezTo>
                      <a:pt x="1449" y="890"/>
                      <a:pt x="1355" y="896"/>
                      <a:pt x="1267" y="868"/>
                    </a:cubicBezTo>
                    <a:lnTo>
                      <a:pt x="1267" y="868"/>
                    </a:lnTo>
                    <a:cubicBezTo>
                      <a:pt x="1366" y="860"/>
                      <a:pt x="1462" y="832"/>
                      <a:pt x="1552" y="786"/>
                    </a:cubicBezTo>
                    <a:lnTo>
                      <a:pt x="1552" y="786"/>
                    </a:lnTo>
                    <a:cubicBezTo>
                      <a:pt x="1570" y="776"/>
                      <a:pt x="1559" y="746"/>
                      <a:pt x="1540" y="756"/>
                    </a:cubicBezTo>
                    <a:lnTo>
                      <a:pt x="1540" y="756"/>
                    </a:lnTo>
                    <a:cubicBezTo>
                      <a:pt x="1447" y="804"/>
                      <a:pt x="1347" y="831"/>
                      <a:pt x="1243" y="837"/>
                    </a:cubicBezTo>
                    <a:lnTo>
                      <a:pt x="1243" y="837"/>
                    </a:lnTo>
                    <a:cubicBezTo>
                      <a:pt x="1316" y="792"/>
                      <a:pt x="1379" y="739"/>
                      <a:pt x="1437" y="674"/>
                    </a:cubicBezTo>
                    <a:lnTo>
                      <a:pt x="1437" y="674"/>
                    </a:lnTo>
                    <a:cubicBezTo>
                      <a:pt x="1450" y="658"/>
                      <a:pt x="1425" y="638"/>
                      <a:pt x="1411" y="653"/>
                    </a:cubicBezTo>
                    <a:lnTo>
                      <a:pt x="1411" y="653"/>
                    </a:lnTo>
                    <a:cubicBezTo>
                      <a:pt x="1356" y="717"/>
                      <a:pt x="1292" y="770"/>
                      <a:pt x="1221" y="813"/>
                    </a:cubicBezTo>
                    <a:lnTo>
                      <a:pt x="1221" y="813"/>
                    </a:lnTo>
                    <a:cubicBezTo>
                      <a:pt x="1211" y="717"/>
                      <a:pt x="1191" y="610"/>
                      <a:pt x="1230" y="521"/>
                    </a:cubicBezTo>
                    <a:lnTo>
                      <a:pt x="1230" y="521"/>
                    </a:lnTo>
                    <a:cubicBezTo>
                      <a:pt x="1238" y="501"/>
                      <a:pt x="1208" y="488"/>
                      <a:pt x="1200" y="508"/>
                    </a:cubicBezTo>
                    <a:lnTo>
                      <a:pt x="1200" y="508"/>
                    </a:lnTo>
                    <a:cubicBezTo>
                      <a:pt x="1160" y="600"/>
                      <a:pt x="1177" y="707"/>
                      <a:pt x="1187" y="806"/>
                    </a:cubicBezTo>
                    <a:lnTo>
                      <a:pt x="1187" y="806"/>
                    </a:lnTo>
                    <a:cubicBezTo>
                      <a:pt x="1169" y="779"/>
                      <a:pt x="1147" y="753"/>
                      <a:pt x="1132" y="723"/>
                    </a:cubicBezTo>
                    <a:lnTo>
                      <a:pt x="1132" y="723"/>
                    </a:lnTo>
                    <a:cubicBezTo>
                      <a:pt x="1110" y="680"/>
                      <a:pt x="1106" y="629"/>
                      <a:pt x="1115" y="581"/>
                    </a:cubicBezTo>
                    <a:lnTo>
                      <a:pt x="1115" y="581"/>
                    </a:lnTo>
                    <a:cubicBezTo>
                      <a:pt x="1118" y="561"/>
                      <a:pt x="1086" y="555"/>
                      <a:pt x="1082" y="576"/>
                    </a:cubicBezTo>
                    <a:lnTo>
                      <a:pt x="1082" y="576"/>
                    </a:lnTo>
                    <a:cubicBezTo>
                      <a:pt x="1075" y="622"/>
                      <a:pt x="1078" y="665"/>
                      <a:pt x="1091" y="709"/>
                    </a:cubicBezTo>
                    <a:lnTo>
                      <a:pt x="1091" y="709"/>
                    </a:lnTo>
                    <a:cubicBezTo>
                      <a:pt x="1107" y="761"/>
                      <a:pt x="1149" y="797"/>
                      <a:pt x="1173" y="845"/>
                    </a:cubicBezTo>
                    <a:lnTo>
                      <a:pt x="1173" y="845"/>
                    </a:lnTo>
                    <a:cubicBezTo>
                      <a:pt x="1174" y="845"/>
                      <a:pt x="1174" y="845"/>
                      <a:pt x="1175" y="846"/>
                    </a:cubicBezTo>
                    <a:lnTo>
                      <a:pt x="1175" y="846"/>
                    </a:lnTo>
                    <a:cubicBezTo>
                      <a:pt x="1170" y="849"/>
                      <a:pt x="1166" y="851"/>
                      <a:pt x="1163" y="856"/>
                    </a:cubicBezTo>
                    <a:lnTo>
                      <a:pt x="1163" y="856"/>
                    </a:lnTo>
                    <a:cubicBezTo>
                      <a:pt x="1029" y="1076"/>
                      <a:pt x="913" y="1305"/>
                      <a:pt x="817" y="1543"/>
                    </a:cubicBezTo>
                    <a:lnTo>
                      <a:pt x="817" y="1543"/>
                    </a:lnTo>
                    <a:cubicBezTo>
                      <a:pt x="722" y="1208"/>
                      <a:pt x="707" y="859"/>
                      <a:pt x="773" y="517"/>
                    </a:cubicBezTo>
                    <a:lnTo>
                      <a:pt x="773" y="517"/>
                    </a:lnTo>
                    <a:cubicBezTo>
                      <a:pt x="805" y="528"/>
                      <a:pt x="851" y="524"/>
                      <a:pt x="876" y="524"/>
                    </a:cubicBezTo>
                    <a:lnTo>
                      <a:pt x="876" y="524"/>
                    </a:lnTo>
                    <a:cubicBezTo>
                      <a:pt x="953" y="522"/>
                      <a:pt x="1029" y="500"/>
                      <a:pt x="1098" y="466"/>
                    </a:cubicBezTo>
                    <a:lnTo>
                      <a:pt x="1098" y="466"/>
                    </a:lnTo>
                    <a:cubicBezTo>
                      <a:pt x="1116" y="457"/>
                      <a:pt x="1105" y="427"/>
                      <a:pt x="1086" y="436"/>
                    </a:cubicBezTo>
                    <a:lnTo>
                      <a:pt x="1086" y="436"/>
                    </a:lnTo>
                    <a:cubicBezTo>
                      <a:pt x="1037" y="460"/>
                      <a:pt x="987" y="477"/>
                      <a:pt x="933" y="485"/>
                    </a:cubicBezTo>
                    <a:lnTo>
                      <a:pt x="933" y="485"/>
                    </a:lnTo>
                    <a:cubicBezTo>
                      <a:pt x="917" y="488"/>
                      <a:pt x="846" y="497"/>
                      <a:pt x="802" y="491"/>
                    </a:cubicBezTo>
                    <a:lnTo>
                      <a:pt x="802" y="491"/>
                    </a:lnTo>
                    <a:cubicBezTo>
                      <a:pt x="839" y="487"/>
                      <a:pt x="887" y="461"/>
                      <a:pt x="906" y="451"/>
                    </a:cubicBezTo>
                    <a:lnTo>
                      <a:pt x="906" y="451"/>
                    </a:lnTo>
                    <a:cubicBezTo>
                      <a:pt x="1004" y="398"/>
                      <a:pt x="1078" y="323"/>
                      <a:pt x="1128" y="223"/>
                    </a:cubicBezTo>
                    <a:lnTo>
                      <a:pt x="1128" y="223"/>
                    </a:lnTo>
                    <a:cubicBezTo>
                      <a:pt x="1137" y="205"/>
                      <a:pt x="1107" y="191"/>
                      <a:pt x="1098" y="210"/>
                    </a:cubicBezTo>
                    <a:lnTo>
                      <a:pt x="1098" y="210"/>
                    </a:lnTo>
                    <a:cubicBezTo>
                      <a:pt x="1068" y="272"/>
                      <a:pt x="1028" y="322"/>
                      <a:pt x="975" y="367"/>
                    </a:cubicBezTo>
                    <a:lnTo>
                      <a:pt x="975" y="367"/>
                    </a:lnTo>
                    <a:cubicBezTo>
                      <a:pt x="955" y="384"/>
                      <a:pt x="933" y="398"/>
                      <a:pt x="910" y="412"/>
                    </a:cubicBezTo>
                    <a:lnTo>
                      <a:pt x="910" y="412"/>
                    </a:lnTo>
                    <a:cubicBezTo>
                      <a:pt x="880" y="430"/>
                      <a:pt x="838" y="438"/>
                      <a:pt x="806" y="457"/>
                    </a:cubicBezTo>
                    <a:lnTo>
                      <a:pt x="806" y="457"/>
                    </a:lnTo>
                    <a:cubicBezTo>
                      <a:pt x="891" y="353"/>
                      <a:pt x="956" y="239"/>
                      <a:pt x="998" y="110"/>
                    </a:cubicBezTo>
                    <a:lnTo>
                      <a:pt x="998" y="110"/>
                    </a:lnTo>
                    <a:cubicBezTo>
                      <a:pt x="1005" y="91"/>
                      <a:pt x="975" y="77"/>
                      <a:pt x="969" y="97"/>
                    </a:cubicBezTo>
                    <a:lnTo>
                      <a:pt x="969" y="97"/>
                    </a:lnTo>
                    <a:cubicBezTo>
                      <a:pt x="931" y="211"/>
                      <a:pt x="876" y="313"/>
                      <a:pt x="804" y="406"/>
                    </a:cubicBezTo>
                    <a:lnTo>
                      <a:pt x="804" y="406"/>
                    </a:lnTo>
                    <a:cubicBezTo>
                      <a:pt x="828" y="285"/>
                      <a:pt x="852" y="163"/>
                      <a:pt x="876" y="41"/>
                    </a:cubicBezTo>
                    <a:lnTo>
                      <a:pt x="876" y="41"/>
                    </a:lnTo>
                    <a:cubicBezTo>
                      <a:pt x="880" y="21"/>
                      <a:pt x="848" y="16"/>
                      <a:pt x="844" y="36"/>
                    </a:cubicBezTo>
                    <a:lnTo>
                      <a:pt x="844" y="36"/>
                    </a:lnTo>
                    <a:cubicBezTo>
                      <a:pt x="818" y="169"/>
                      <a:pt x="792" y="302"/>
                      <a:pt x="766" y="434"/>
                    </a:cubicBezTo>
                    <a:lnTo>
                      <a:pt x="766" y="434"/>
                    </a:lnTo>
                    <a:cubicBezTo>
                      <a:pt x="703" y="306"/>
                      <a:pt x="684" y="166"/>
                      <a:pt x="711" y="25"/>
                    </a:cubicBezTo>
                    <a:lnTo>
                      <a:pt x="711" y="25"/>
                    </a:lnTo>
                    <a:cubicBezTo>
                      <a:pt x="715" y="4"/>
                      <a:pt x="682" y="0"/>
                      <a:pt x="679" y="20"/>
                    </a:cubicBezTo>
                    <a:lnTo>
                      <a:pt x="679" y="20"/>
                    </a:lnTo>
                    <a:cubicBezTo>
                      <a:pt x="651" y="164"/>
                      <a:pt x="670" y="309"/>
                      <a:pt x="733" y="441"/>
                    </a:cubicBezTo>
                    <a:lnTo>
                      <a:pt x="733" y="441"/>
                    </a:lnTo>
                    <a:cubicBezTo>
                      <a:pt x="623" y="451"/>
                      <a:pt x="584" y="211"/>
                      <a:pt x="574" y="140"/>
                    </a:cubicBezTo>
                    <a:lnTo>
                      <a:pt x="574" y="140"/>
                    </a:lnTo>
                    <a:cubicBezTo>
                      <a:pt x="572" y="118"/>
                      <a:pt x="540" y="122"/>
                      <a:pt x="542" y="142"/>
                    </a:cubicBezTo>
                    <a:lnTo>
                      <a:pt x="542" y="142"/>
                    </a:lnTo>
                    <a:cubicBezTo>
                      <a:pt x="556" y="241"/>
                      <a:pt x="597" y="482"/>
                      <a:pt x="732" y="473"/>
                    </a:cubicBezTo>
                    <a:lnTo>
                      <a:pt x="732" y="473"/>
                    </a:lnTo>
                    <a:cubicBezTo>
                      <a:pt x="654" y="849"/>
                      <a:pt x="671" y="1233"/>
                      <a:pt x="782" y="1600"/>
                    </a:cubicBezTo>
                    <a:lnTo>
                      <a:pt x="782" y="1600"/>
                    </a:lnTo>
                    <a:cubicBezTo>
                      <a:pt x="783" y="1602"/>
                      <a:pt x="784" y="1604"/>
                      <a:pt x="785" y="1606"/>
                    </a:cubicBezTo>
                    <a:lnTo>
                      <a:pt x="785" y="1606"/>
                    </a:lnTo>
                    <a:cubicBezTo>
                      <a:pt x="544" y="2017"/>
                      <a:pt x="198" y="2362"/>
                      <a:pt x="12" y="2807"/>
                    </a:cubicBezTo>
                    <a:lnTo>
                      <a:pt x="12" y="2807"/>
                    </a:lnTo>
                    <a:cubicBezTo>
                      <a:pt x="0" y="2835"/>
                      <a:pt x="44" y="2855"/>
                      <a:pt x="57" y="2826"/>
                    </a:cubicBezTo>
                    <a:lnTo>
                      <a:pt x="57" y="2826"/>
                    </a:lnTo>
                    <a:cubicBezTo>
                      <a:pt x="237" y="2394"/>
                      <a:pt x="570" y="2055"/>
                      <a:pt x="810" y="1658"/>
                    </a:cubicBezTo>
                    <a:lnTo>
                      <a:pt x="810" y="1658"/>
                    </a:lnTo>
                    <a:cubicBezTo>
                      <a:pt x="813" y="1658"/>
                      <a:pt x="816" y="1657"/>
                      <a:pt x="820" y="1655"/>
                    </a:cubicBezTo>
                    <a:lnTo>
                      <a:pt x="820" y="1655"/>
                    </a:lnTo>
                    <a:cubicBezTo>
                      <a:pt x="917" y="1723"/>
                      <a:pt x="1054" y="1725"/>
                      <a:pt x="1167" y="1737"/>
                    </a:cubicBezTo>
                    <a:lnTo>
                      <a:pt x="1167" y="1737"/>
                    </a:lnTo>
                    <a:cubicBezTo>
                      <a:pt x="1306" y="1751"/>
                      <a:pt x="1447" y="1751"/>
                      <a:pt x="1586" y="1742"/>
                    </a:cubicBezTo>
                    <a:lnTo>
                      <a:pt x="1586" y="1742"/>
                    </a:lnTo>
                    <a:cubicBezTo>
                      <a:pt x="1594" y="1742"/>
                      <a:pt x="1602" y="1741"/>
                      <a:pt x="1610" y="1741"/>
                    </a:cubicBezTo>
                    <a:lnTo>
                      <a:pt x="1610" y="1741"/>
                    </a:lnTo>
                    <a:cubicBezTo>
                      <a:pt x="1617" y="1747"/>
                      <a:pt x="1627" y="1751"/>
                      <a:pt x="1635" y="1756"/>
                    </a:cubicBezTo>
                    <a:lnTo>
                      <a:pt x="1635" y="1756"/>
                    </a:lnTo>
                    <a:lnTo>
                      <a:pt x="1636" y="1757"/>
                    </a:lnTo>
                    <a:lnTo>
                      <a:pt x="1636" y="1757"/>
                    </a:lnTo>
                    <a:cubicBezTo>
                      <a:pt x="1714" y="1800"/>
                      <a:pt x="1797" y="1826"/>
                      <a:pt x="1885" y="1834"/>
                    </a:cubicBezTo>
                    <a:lnTo>
                      <a:pt x="1885" y="1834"/>
                    </a:lnTo>
                    <a:cubicBezTo>
                      <a:pt x="1876" y="1857"/>
                      <a:pt x="1882" y="1890"/>
                      <a:pt x="1894" y="1908"/>
                    </a:cubicBezTo>
                    <a:lnTo>
                      <a:pt x="1894" y="1908"/>
                    </a:lnTo>
                    <a:cubicBezTo>
                      <a:pt x="1926" y="1956"/>
                      <a:pt x="2000" y="1968"/>
                      <a:pt x="2054" y="1978"/>
                    </a:cubicBezTo>
                    <a:lnTo>
                      <a:pt x="2054" y="1978"/>
                    </a:lnTo>
                    <a:cubicBezTo>
                      <a:pt x="2074" y="1983"/>
                      <a:pt x="2079" y="1951"/>
                      <a:pt x="2058" y="1947"/>
                    </a:cubicBezTo>
                    <a:lnTo>
                      <a:pt x="2058" y="1947"/>
                    </a:lnTo>
                    <a:cubicBezTo>
                      <a:pt x="2027" y="1940"/>
                      <a:pt x="1997" y="1932"/>
                      <a:pt x="1968" y="1922"/>
                    </a:cubicBezTo>
                    <a:lnTo>
                      <a:pt x="1968" y="1922"/>
                    </a:lnTo>
                    <a:cubicBezTo>
                      <a:pt x="1947" y="1914"/>
                      <a:pt x="1928" y="1905"/>
                      <a:pt x="1919" y="1883"/>
                    </a:cubicBezTo>
                    <a:lnTo>
                      <a:pt x="1919" y="1883"/>
                    </a:lnTo>
                    <a:cubicBezTo>
                      <a:pt x="1917" y="1882"/>
                      <a:pt x="1916" y="1873"/>
                      <a:pt x="1915" y="1864"/>
                    </a:cubicBezTo>
                    <a:lnTo>
                      <a:pt x="1915" y="1864"/>
                    </a:lnTo>
                    <a:cubicBezTo>
                      <a:pt x="1920" y="1867"/>
                      <a:pt x="1925" y="1869"/>
                      <a:pt x="1930" y="1872"/>
                    </a:cubicBezTo>
                    <a:lnTo>
                      <a:pt x="1930" y="1872"/>
                    </a:lnTo>
                    <a:cubicBezTo>
                      <a:pt x="1964" y="1886"/>
                      <a:pt x="2002" y="1892"/>
                      <a:pt x="2038" y="1894"/>
                    </a:cubicBezTo>
                    <a:lnTo>
                      <a:pt x="2038" y="1894"/>
                    </a:lnTo>
                    <a:cubicBezTo>
                      <a:pt x="2058" y="1894"/>
                      <a:pt x="2064" y="1863"/>
                      <a:pt x="2043" y="1862"/>
                    </a:cubicBezTo>
                    <a:lnTo>
                      <a:pt x="2043" y="1862"/>
                    </a:lnTo>
                    <a:cubicBezTo>
                      <a:pt x="2022" y="1861"/>
                      <a:pt x="2002" y="1858"/>
                      <a:pt x="1982" y="1854"/>
                    </a:cubicBezTo>
                    <a:lnTo>
                      <a:pt x="1982" y="1854"/>
                    </a:lnTo>
                    <a:cubicBezTo>
                      <a:pt x="1976" y="1853"/>
                      <a:pt x="1946" y="1846"/>
                      <a:pt x="1932" y="1837"/>
                    </a:cubicBezTo>
                    <a:lnTo>
                      <a:pt x="1932" y="1837"/>
                    </a:lnTo>
                    <a:cubicBezTo>
                      <a:pt x="1969" y="1825"/>
                      <a:pt x="2007" y="1810"/>
                      <a:pt x="2046" y="1814"/>
                    </a:cubicBezTo>
                    <a:lnTo>
                      <a:pt x="2046" y="1814"/>
                    </a:lnTo>
                    <a:cubicBezTo>
                      <a:pt x="2067" y="1816"/>
                      <a:pt x="2072" y="1784"/>
                      <a:pt x="2051" y="1782"/>
                    </a:cubicBezTo>
                    <a:lnTo>
                      <a:pt x="2051" y="1782"/>
                    </a:lnTo>
                    <a:cubicBezTo>
                      <a:pt x="2014" y="1778"/>
                      <a:pt x="1980" y="1788"/>
                      <a:pt x="1945" y="1799"/>
                    </a:cubicBezTo>
                    <a:lnTo>
                      <a:pt x="1945" y="1799"/>
                    </a:lnTo>
                    <a:cubicBezTo>
                      <a:pt x="1964" y="1776"/>
                      <a:pt x="1987" y="1757"/>
                      <a:pt x="2015" y="1755"/>
                    </a:cubicBezTo>
                    <a:lnTo>
                      <a:pt x="2015" y="1755"/>
                    </a:lnTo>
                    <a:cubicBezTo>
                      <a:pt x="2036" y="1754"/>
                      <a:pt x="2033" y="1722"/>
                      <a:pt x="2012" y="1723"/>
                    </a:cubicBezTo>
                    <a:lnTo>
                      <a:pt x="2012" y="1723"/>
                    </a:lnTo>
                    <a:cubicBezTo>
                      <a:pt x="1964" y="1726"/>
                      <a:pt x="1927" y="1765"/>
                      <a:pt x="1902" y="1803"/>
                    </a:cubicBezTo>
                    <a:lnTo>
                      <a:pt x="1902" y="1803"/>
                    </a:lnTo>
                    <a:cubicBezTo>
                      <a:pt x="1818" y="1796"/>
                      <a:pt x="1740" y="1774"/>
                      <a:pt x="1666" y="1736"/>
                    </a:cubicBezTo>
                    <a:lnTo>
                      <a:pt x="1666" y="1736"/>
                    </a:lnTo>
                    <a:cubicBezTo>
                      <a:pt x="1937" y="1711"/>
                      <a:pt x="2204" y="1640"/>
                      <a:pt x="2454" y="1533"/>
                    </a:cubicBezTo>
                    <a:lnTo>
                      <a:pt x="2454" y="1533"/>
                    </a:lnTo>
                    <a:cubicBezTo>
                      <a:pt x="2454" y="1533"/>
                      <a:pt x="2455" y="1533"/>
                      <a:pt x="2456" y="1534"/>
                    </a:cubicBezTo>
                    <a:lnTo>
                      <a:pt x="2456" y="1534"/>
                    </a:lnTo>
                    <a:cubicBezTo>
                      <a:pt x="2459" y="1572"/>
                      <a:pt x="2504" y="1617"/>
                      <a:pt x="2526" y="1641"/>
                    </a:cubicBezTo>
                    <a:lnTo>
                      <a:pt x="2526" y="1641"/>
                    </a:lnTo>
                    <a:cubicBezTo>
                      <a:pt x="2591" y="1711"/>
                      <a:pt x="2679" y="1754"/>
                      <a:pt x="2772" y="1775"/>
                    </a:cubicBezTo>
                    <a:lnTo>
                      <a:pt x="2772" y="1775"/>
                    </a:lnTo>
                    <a:cubicBezTo>
                      <a:pt x="2792" y="1780"/>
                      <a:pt x="2797" y="1748"/>
                      <a:pt x="2777" y="1743"/>
                    </a:cubicBezTo>
                    <a:lnTo>
                      <a:pt x="2777" y="1743"/>
                    </a:lnTo>
                    <a:cubicBezTo>
                      <a:pt x="2713" y="1729"/>
                      <a:pt x="2659" y="1704"/>
                      <a:pt x="2605" y="1667"/>
                    </a:cubicBezTo>
                    <a:lnTo>
                      <a:pt x="2605" y="1667"/>
                    </a:lnTo>
                    <a:cubicBezTo>
                      <a:pt x="2596" y="1661"/>
                      <a:pt x="2543" y="1615"/>
                      <a:pt x="2512" y="1576"/>
                    </a:cubicBezTo>
                    <a:lnTo>
                      <a:pt x="2512" y="1576"/>
                    </a:lnTo>
                    <a:cubicBezTo>
                      <a:pt x="2613" y="1633"/>
                      <a:pt x="2836" y="1657"/>
                      <a:pt x="2882" y="1660"/>
                    </a:cubicBezTo>
                    <a:lnTo>
                      <a:pt x="2882" y="1660"/>
                    </a:lnTo>
                    <a:cubicBezTo>
                      <a:pt x="2903" y="1660"/>
                      <a:pt x="2908" y="1628"/>
                      <a:pt x="2887" y="16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8" name="Freeform 187">
                <a:extLst>
                  <a:ext uri="{FF2B5EF4-FFF2-40B4-BE49-F238E27FC236}">
                    <a16:creationId xmlns:a16="http://schemas.microsoft.com/office/drawing/2014/main" id="{3BD0E897-C330-CD4B-B77E-704EBFAA018A}"/>
                  </a:ext>
                </a:extLst>
              </p:cNvPr>
              <p:cNvSpPr>
                <a:spLocks noChangeArrowheads="1"/>
              </p:cNvSpPr>
              <p:nvPr/>
            </p:nvSpPr>
            <p:spPr bwMode="auto">
              <a:xfrm>
                <a:off x="2910786" y="3219819"/>
                <a:ext cx="9721" cy="15122"/>
              </a:xfrm>
              <a:custGeom>
                <a:avLst/>
                <a:gdLst>
                  <a:gd name="T0" fmla="*/ 4 w 40"/>
                  <a:gd name="T1" fmla="*/ 38 h 60"/>
                  <a:gd name="T2" fmla="*/ 4 w 40"/>
                  <a:gd name="T3" fmla="*/ 38 h 60"/>
                  <a:gd name="T4" fmla="*/ 36 w 40"/>
                  <a:gd name="T5" fmla="*/ 35 h 60"/>
                  <a:gd name="T6" fmla="*/ 36 w 40"/>
                  <a:gd name="T7" fmla="*/ 35 h 60"/>
                  <a:gd name="T8" fmla="*/ 35 w 40"/>
                  <a:gd name="T9" fmla="*/ 21 h 60"/>
                  <a:gd name="T10" fmla="*/ 35 w 40"/>
                  <a:gd name="T11" fmla="*/ 21 h 60"/>
                  <a:gd name="T12" fmla="*/ 2 w 40"/>
                  <a:gd name="T13" fmla="*/ 25 h 60"/>
                  <a:gd name="T14" fmla="*/ 2 w 40"/>
                  <a:gd name="T15" fmla="*/ 25 h 60"/>
                  <a:gd name="T16" fmla="*/ 4 w 40"/>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0">
                    <a:moveTo>
                      <a:pt x="4" y="38"/>
                    </a:moveTo>
                    <a:lnTo>
                      <a:pt x="4" y="38"/>
                    </a:lnTo>
                    <a:cubicBezTo>
                      <a:pt x="6" y="59"/>
                      <a:pt x="39" y="55"/>
                      <a:pt x="36" y="35"/>
                    </a:cubicBezTo>
                    <a:lnTo>
                      <a:pt x="36" y="35"/>
                    </a:lnTo>
                    <a:cubicBezTo>
                      <a:pt x="36" y="30"/>
                      <a:pt x="35" y="26"/>
                      <a:pt x="35" y="21"/>
                    </a:cubicBezTo>
                    <a:lnTo>
                      <a:pt x="35" y="21"/>
                    </a:lnTo>
                    <a:cubicBezTo>
                      <a:pt x="33" y="0"/>
                      <a:pt x="0" y="3"/>
                      <a:pt x="2" y="25"/>
                    </a:cubicBezTo>
                    <a:lnTo>
                      <a:pt x="2" y="25"/>
                    </a:lnTo>
                    <a:cubicBezTo>
                      <a:pt x="3" y="29"/>
                      <a:pt x="3"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9" name="Freeform 188">
                <a:extLst>
                  <a:ext uri="{FF2B5EF4-FFF2-40B4-BE49-F238E27FC236}">
                    <a16:creationId xmlns:a16="http://schemas.microsoft.com/office/drawing/2014/main" id="{89437A76-518F-2E42-858F-BB140242041F}"/>
                  </a:ext>
                </a:extLst>
              </p:cNvPr>
              <p:cNvSpPr>
                <a:spLocks noChangeArrowheads="1"/>
              </p:cNvSpPr>
              <p:nvPr/>
            </p:nvSpPr>
            <p:spPr bwMode="auto">
              <a:xfrm>
                <a:off x="2935628" y="3220899"/>
                <a:ext cx="14042" cy="15122"/>
              </a:xfrm>
              <a:custGeom>
                <a:avLst/>
                <a:gdLst>
                  <a:gd name="T0" fmla="*/ 39 w 59"/>
                  <a:gd name="T1" fmla="*/ 44 h 61"/>
                  <a:gd name="T2" fmla="*/ 39 w 59"/>
                  <a:gd name="T3" fmla="*/ 44 h 61"/>
                  <a:gd name="T4" fmla="*/ 45 w 59"/>
                  <a:gd name="T5" fmla="*/ 36 h 61"/>
                  <a:gd name="T6" fmla="*/ 45 w 59"/>
                  <a:gd name="T7" fmla="*/ 36 h 61"/>
                  <a:gd name="T8" fmla="*/ 19 w 59"/>
                  <a:gd name="T9" fmla="*/ 16 h 61"/>
                  <a:gd name="T10" fmla="*/ 19 w 59"/>
                  <a:gd name="T11" fmla="*/ 16 h 61"/>
                  <a:gd name="T12" fmla="*/ 14 w 59"/>
                  <a:gd name="T13" fmla="*/ 23 h 61"/>
                  <a:gd name="T14" fmla="*/ 14 w 59"/>
                  <a:gd name="T15" fmla="*/ 23 h 61"/>
                  <a:gd name="T16" fmla="*/ 39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9" y="44"/>
                    </a:moveTo>
                    <a:lnTo>
                      <a:pt x="39" y="44"/>
                    </a:lnTo>
                    <a:cubicBezTo>
                      <a:pt x="40" y="41"/>
                      <a:pt x="43" y="39"/>
                      <a:pt x="45" y="36"/>
                    </a:cubicBezTo>
                    <a:lnTo>
                      <a:pt x="45" y="36"/>
                    </a:lnTo>
                    <a:cubicBezTo>
                      <a:pt x="58" y="20"/>
                      <a:pt x="33" y="0"/>
                      <a:pt x="19" y="16"/>
                    </a:cubicBezTo>
                    <a:lnTo>
                      <a:pt x="19" y="16"/>
                    </a:lnTo>
                    <a:cubicBezTo>
                      <a:pt x="18" y="18"/>
                      <a:pt x="15" y="21"/>
                      <a:pt x="14" y="23"/>
                    </a:cubicBezTo>
                    <a:lnTo>
                      <a:pt x="14" y="23"/>
                    </a:lnTo>
                    <a:cubicBezTo>
                      <a:pt x="0" y="40"/>
                      <a:pt x="25" y="60"/>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0" name="Freeform 189">
                <a:extLst>
                  <a:ext uri="{FF2B5EF4-FFF2-40B4-BE49-F238E27FC236}">
                    <a16:creationId xmlns:a16="http://schemas.microsoft.com/office/drawing/2014/main" id="{FB5B05E9-FE36-8943-9039-29330BD3B4C6}"/>
                  </a:ext>
                </a:extLst>
              </p:cNvPr>
              <p:cNvSpPr>
                <a:spLocks noChangeArrowheads="1"/>
              </p:cNvSpPr>
              <p:nvPr/>
            </p:nvSpPr>
            <p:spPr bwMode="auto">
              <a:xfrm>
                <a:off x="2923748" y="3244661"/>
                <a:ext cx="9721" cy="15122"/>
              </a:xfrm>
              <a:custGeom>
                <a:avLst/>
                <a:gdLst>
                  <a:gd name="T0" fmla="*/ 2 w 39"/>
                  <a:gd name="T1" fmla="*/ 24 h 60"/>
                  <a:gd name="T2" fmla="*/ 2 w 39"/>
                  <a:gd name="T3" fmla="*/ 24 h 60"/>
                  <a:gd name="T4" fmla="*/ 4 w 39"/>
                  <a:gd name="T5" fmla="*/ 37 h 60"/>
                  <a:gd name="T6" fmla="*/ 4 w 39"/>
                  <a:gd name="T7" fmla="*/ 37 h 60"/>
                  <a:gd name="T8" fmla="*/ 37 w 39"/>
                  <a:gd name="T9" fmla="*/ 34 h 60"/>
                  <a:gd name="T10" fmla="*/ 37 w 39"/>
                  <a:gd name="T11" fmla="*/ 34 h 60"/>
                  <a:gd name="T12" fmla="*/ 35 w 39"/>
                  <a:gd name="T13" fmla="*/ 21 h 60"/>
                  <a:gd name="T14" fmla="*/ 35 w 39"/>
                  <a:gd name="T15" fmla="*/ 21 h 60"/>
                  <a:gd name="T16" fmla="*/ 2 w 39"/>
                  <a:gd name="T17"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4"/>
                    </a:moveTo>
                    <a:lnTo>
                      <a:pt x="2" y="24"/>
                    </a:lnTo>
                    <a:cubicBezTo>
                      <a:pt x="3" y="29"/>
                      <a:pt x="4" y="33"/>
                      <a:pt x="4" y="37"/>
                    </a:cubicBezTo>
                    <a:lnTo>
                      <a:pt x="4" y="37"/>
                    </a:lnTo>
                    <a:cubicBezTo>
                      <a:pt x="6" y="59"/>
                      <a:pt x="38" y="55"/>
                      <a:pt x="37" y="34"/>
                    </a:cubicBezTo>
                    <a:lnTo>
                      <a:pt x="37" y="34"/>
                    </a:lnTo>
                    <a:cubicBezTo>
                      <a:pt x="36" y="30"/>
                      <a:pt x="35" y="25"/>
                      <a:pt x="35" y="21"/>
                    </a:cubicBezTo>
                    <a:lnTo>
                      <a:pt x="35" y="21"/>
                    </a:lnTo>
                    <a:cubicBezTo>
                      <a:pt x="33" y="0"/>
                      <a:pt x="0" y="3"/>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1" name="Freeform 190">
                <a:extLst>
                  <a:ext uri="{FF2B5EF4-FFF2-40B4-BE49-F238E27FC236}">
                    <a16:creationId xmlns:a16="http://schemas.microsoft.com/office/drawing/2014/main" id="{29AF097E-30D2-BB49-8C2C-2E50775EF32F}"/>
                  </a:ext>
                </a:extLst>
              </p:cNvPr>
              <p:cNvSpPr>
                <a:spLocks noChangeArrowheads="1"/>
              </p:cNvSpPr>
              <p:nvPr/>
            </p:nvSpPr>
            <p:spPr bwMode="auto">
              <a:xfrm>
                <a:off x="2958312" y="3244661"/>
                <a:ext cx="14041" cy="15122"/>
              </a:xfrm>
              <a:custGeom>
                <a:avLst/>
                <a:gdLst>
                  <a:gd name="T0" fmla="*/ 39 w 59"/>
                  <a:gd name="T1" fmla="*/ 44 h 61"/>
                  <a:gd name="T2" fmla="*/ 39 w 59"/>
                  <a:gd name="T3" fmla="*/ 44 h 61"/>
                  <a:gd name="T4" fmla="*/ 45 w 59"/>
                  <a:gd name="T5" fmla="*/ 37 h 61"/>
                  <a:gd name="T6" fmla="*/ 45 w 59"/>
                  <a:gd name="T7" fmla="*/ 37 h 61"/>
                  <a:gd name="T8" fmla="*/ 19 w 59"/>
                  <a:gd name="T9" fmla="*/ 16 h 61"/>
                  <a:gd name="T10" fmla="*/ 19 w 59"/>
                  <a:gd name="T11" fmla="*/ 16 h 61"/>
                  <a:gd name="T12" fmla="*/ 14 w 59"/>
                  <a:gd name="T13" fmla="*/ 24 h 61"/>
                  <a:gd name="T14" fmla="*/ 14 w 59"/>
                  <a:gd name="T15" fmla="*/ 24 h 61"/>
                  <a:gd name="T16" fmla="*/ 39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9" y="44"/>
                    </a:moveTo>
                    <a:lnTo>
                      <a:pt x="39" y="44"/>
                    </a:lnTo>
                    <a:cubicBezTo>
                      <a:pt x="41" y="42"/>
                      <a:pt x="43" y="39"/>
                      <a:pt x="45" y="37"/>
                    </a:cubicBezTo>
                    <a:lnTo>
                      <a:pt x="45" y="37"/>
                    </a:lnTo>
                    <a:cubicBezTo>
                      <a:pt x="58" y="21"/>
                      <a:pt x="33" y="0"/>
                      <a:pt x="19" y="16"/>
                    </a:cubicBezTo>
                    <a:lnTo>
                      <a:pt x="19" y="16"/>
                    </a:lnTo>
                    <a:cubicBezTo>
                      <a:pt x="18" y="19"/>
                      <a:pt x="16" y="21"/>
                      <a:pt x="14" y="24"/>
                    </a:cubicBezTo>
                    <a:lnTo>
                      <a:pt x="14" y="24"/>
                    </a:lnTo>
                    <a:cubicBezTo>
                      <a:pt x="0" y="40"/>
                      <a:pt x="25" y="60"/>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2" name="Freeform 191">
                <a:extLst>
                  <a:ext uri="{FF2B5EF4-FFF2-40B4-BE49-F238E27FC236}">
                    <a16:creationId xmlns:a16="http://schemas.microsoft.com/office/drawing/2014/main" id="{9AC8E229-F8A6-214F-BBCA-6307930CD7B0}"/>
                  </a:ext>
                </a:extLst>
              </p:cNvPr>
              <p:cNvSpPr>
                <a:spLocks noChangeArrowheads="1"/>
              </p:cNvSpPr>
              <p:nvPr/>
            </p:nvSpPr>
            <p:spPr bwMode="auto">
              <a:xfrm>
                <a:off x="2960472" y="3268424"/>
                <a:ext cx="14041" cy="15122"/>
              </a:xfrm>
              <a:custGeom>
                <a:avLst/>
                <a:gdLst>
                  <a:gd name="T0" fmla="*/ 38 w 59"/>
                  <a:gd name="T1" fmla="*/ 44 h 61"/>
                  <a:gd name="T2" fmla="*/ 38 w 59"/>
                  <a:gd name="T3" fmla="*/ 44 h 61"/>
                  <a:gd name="T4" fmla="*/ 44 w 59"/>
                  <a:gd name="T5" fmla="*/ 36 h 61"/>
                  <a:gd name="T6" fmla="*/ 44 w 59"/>
                  <a:gd name="T7" fmla="*/ 36 h 61"/>
                  <a:gd name="T8" fmla="*/ 19 w 59"/>
                  <a:gd name="T9" fmla="*/ 16 h 61"/>
                  <a:gd name="T10" fmla="*/ 19 w 59"/>
                  <a:gd name="T11" fmla="*/ 16 h 61"/>
                  <a:gd name="T12" fmla="*/ 13 w 59"/>
                  <a:gd name="T13" fmla="*/ 23 h 61"/>
                  <a:gd name="T14" fmla="*/ 13 w 59"/>
                  <a:gd name="T15" fmla="*/ 23 h 61"/>
                  <a:gd name="T16" fmla="*/ 38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8" y="44"/>
                    </a:moveTo>
                    <a:lnTo>
                      <a:pt x="38" y="44"/>
                    </a:lnTo>
                    <a:cubicBezTo>
                      <a:pt x="41" y="41"/>
                      <a:pt x="42" y="38"/>
                      <a:pt x="44" y="36"/>
                    </a:cubicBezTo>
                    <a:lnTo>
                      <a:pt x="44" y="36"/>
                    </a:lnTo>
                    <a:cubicBezTo>
                      <a:pt x="58" y="20"/>
                      <a:pt x="32" y="0"/>
                      <a:pt x="19" y="16"/>
                    </a:cubicBezTo>
                    <a:lnTo>
                      <a:pt x="19" y="16"/>
                    </a:lnTo>
                    <a:cubicBezTo>
                      <a:pt x="17" y="18"/>
                      <a:pt x="15" y="21"/>
                      <a:pt x="13" y="23"/>
                    </a:cubicBezTo>
                    <a:lnTo>
                      <a:pt x="13" y="23"/>
                    </a:lnTo>
                    <a:cubicBezTo>
                      <a:pt x="0" y="40"/>
                      <a:pt x="25" y="60"/>
                      <a:pt x="38"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3" name="Freeform 192">
                <a:extLst>
                  <a:ext uri="{FF2B5EF4-FFF2-40B4-BE49-F238E27FC236}">
                    <a16:creationId xmlns:a16="http://schemas.microsoft.com/office/drawing/2014/main" id="{745C8344-A1D3-1F47-A814-A0B003208E3F}"/>
                  </a:ext>
                </a:extLst>
              </p:cNvPr>
              <p:cNvSpPr>
                <a:spLocks noChangeArrowheads="1"/>
              </p:cNvSpPr>
              <p:nvPr/>
            </p:nvSpPr>
            <p:spPr bwMode="auto">
              <a:xfrm>
                <a:off x="2993955" y="3254383"/>
                <a:ext cx="9721" cy="14041"/>
              </a:xfrm>
              <a:custGeom>
                <a:avLst/>
                <a:gdLst>
                  <a:gd name="T0" fmla="*/ 4 w 39"/>
                  <a:gd name="T1" fmla="*/ 38 h 59"/>
                  <a:gd name="T2" fmla="*/ 4 w 39"/>
                  <a:gd name="T3" fmla="*/ 38 h 59"/>
                  <a:gd name="T4" fmla="*/ 36 w 39"/>
                  <a:gd name="T5" fmla="*/ 34 h 59"/>
                  <a:gd name="T6" fmla="*/ 36 w 39"/>
                  <a:gd name="T7" fmla="*/ 34 h 59"/>
                  <a:gd name="T8" fmla="*/ 35 w 39"/>
                  <a:gd name="T9" fmla="*/ 21 h 59"/>
                  <a:gd name="T10" fmla="*/ 35 w 39"/>
                  <a:gd name="T11" fmla="*/ 21 h 59"/>
                  <a:gd name="T12" fmla="*/ 3 w 39"/>
                  <a:gd name="T13" fmla="*/ 24 h 59"/>
                  <a:gd name="T14" fmla="*/ 3 w 39"/>
                  <a:gd name="T15" fmla="*/ 24 h 59"/>
                  <a:gd name="T16" fmla="*/ 4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8"/>
                    </a:moveTo>
                    <a:lnTo>
                      <a:pt x="4" y="38"/>
                    </a:lnTo>
                    <a:cubicBezTo>
                      <a:pt x="6" y="58"/>
                      <a:pt x="38" y="55"/>
                      <a:pt x="36" y="34"/>
                    </a:cubicBezTo>
                    <a:lnTo>
                      <a:pt x="36" y="34"/>
                    </a:lnTo>
                    <a:cubicBezTo>
                      <a:pt x="36" y="29"/>
                      <a:pt x="35" y="25"/>
                      <a:pt x="35" y="21"/>
                    </a:cubicBezTo>
                    <a:lnTo>
                      <a:pt x="35" y="21"/>
                    </a:lnTo>
                    <a:cubicBezTo>
                      <a:pt x="33" y="0"/>
                      <a:pt x="0" y="3"/>
                      <a:pt x="3" y="24"/>
                    </a:cubicBezTo>
                    <a:lnTo>
                      <a:pt x="3" y="24"/>
                    </a:lnTo>
                    <a:cubicBezTo>
                      <a:pt x="3" y="28"/>
                      <a:pt x="4"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4" name="Freeform 193">
                <a:extLst>
                  <a:ext uri="{FF2B5EF4-FFF2-40B4-BE49-F238E27FC236}">
                    <a16:creationId xmlns:a16="http://schemas.microsoft.com/office/drawing/2014/main" id="{537194B0-1464-5A45-967B-CF605417341F}"/>
                  </a:ext>
                </a:extLst>
              </p:cNvPr>
              <p:cNvSpPr>
                <a:spLocks noChangeArrowheads="1"/>
              </p:cNvSpPr>
              <p:nvPr/>
            </p:nvSpPr>
            <p:spPr bwMode="auto">
              <a:xfrm>
                <a:off x="2986395" y="3282465"/>
                <a:ext cx="14041" cy="17282"/>
              </a:xfrm>
              <a:custGeom>
                <a:avLst/>
                <a:gdLst>
                  <a:gd name="T0" fmla="*/ 9 w 57"/>
                  <a:gd name="T1" fmla="*/ 31 h 71"/>
                  <a:gd name="T2" fmla="*/ 9 w 57"/>
                  <a:gd name="T3" fmla="*/ 31 h 71"/>
                  <a:gd name="T4" fmla="*/ 18 w 57"/>
                  <a:gd name="T5" fmla="*/ 50 h 71"/>
                  <a:gd name="T6" fmla="*/ 18 w 57"/>
                  <a:gd name="T7" fmla="*/ 50 h 71"/>
                  <a:gd name="T8" fmla="*/ 48 w 57"/>
                  <a:gd name="T9" fmla="*/ 39 h 71"/>
                  <a:gd name="T10" fmla="*/ 48 w 57"/>
                  <a:gd name="T11" fmla="*/ 39 h 71"/>
                  <a:gd name="T12" fmla="*/ 39 w 57"/>
                  <a:gd name="T13" fmla="*/ 20 h 71"/>
                  <a:gd name="T14" fmla="*/ 39 w 57"/>
                  <a:gd name="T15" fmla="*/ 20 h 71"/>
                  <a:gd name="T16" fmla="*/ 9 w 57"/>
                  <a:gd name="T17" fmla="*/ 3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71">
                    <a:moveTo>
                      <a:pt x="9" y="31"/>
                    </a:moveTo>
                    <a:lnTo>
                      <a:pt x="9" y="31"/>
                    </a:lnTo>
                    <a:cubicBezTo>
                      <a:pt x="12" y="38"/>
                      <a:pt x="15" y="44"/>
                      <a:pt x="18" y="50"/>
                    </a:cubicBezTo>
                    <a:lnTo>
                      <a:pt x="18" y="50"/>
                    </a:lnTo>
                    <a:cubicBezTo>
                      <a:pt x="26" y="70"/>
                      <a:pt x="56" y="59"/>
                      <a:pt x="48" y="39"/>
                    </a:cubicBezTo>
                    <a:lnTo>
                      <a:pt x="48" y="39"/>
                    </a:lnTo>
                    <a:cubicBezTo>
                      <a:pt x="45" y="33"/>
                      <a:pt x="42" y="26"/>
                      <a:pt x="39" y="20"/>
                    </a:cubicBezTo>
                    <a:lnTo>
                      <a:pt x="39" y="20"/>
                    </a:lnTo>
                    <a:cubicBezTo>
                      <a:pt x="31" y="0"/>
                      <a:pt x="0" y="12"/>
                      <a:pt x="9"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5" name="Freeform 194">
                <a:extLst>
                  <a:ext uri="{FF2B5EF4-FFF2-40B4-BE49-F238E27FC236}">
                    <a16:creationId xmlns:a16="http://schemas.microsoft.com/office/drawing/2014/main" id="{69B3C2E7-6B04-6D46-9E15-766213E98238}"/>
                  </a:ext>
                </a:extLst>
              </p:cNvPr>
              <p:cNvSpPr>
                <a:spLocks noChangeArrowheads="1"/>
              </p:cNvSpPr>
              <p:nvPr/>
            </p:nvSpPr>
            <p:spPr bwMode="auto">
              <a:xfrm>
                <a:off x="2979914" y="3314869"/>
                <a:ext cx="9721" cy="14041"/>
              </a:xfrm>
              <a:custGeom>
                <a:avLst/>
                <a:gdLst>
                  <a:gd name="T0" fmla="*/ 3 w 39"/>
                  <a:gd name="T1" fmla="*/ 38 h 59"/>
                  <a:gd name="T2" fmla="*/ 3 w 39"/>
                  <a:gd name="T3" fmla="*/ 38 h 59"/>
                  <a:gd name="T4" fmla="*/ 36 w 39"/>
                  <a:gd name="T5" fmla="*/ 35 h 59"/>
                  <a:gd name="T6" fmla="*/ 36 w 39"/>
                  <a:gd name="T7" fmla="*/ 35 h 59"/>
                  <a:gd name="T8" fmla="*/ 35 w 39"/>
                  <a:gd name="T9" fmla="*/ 21 h 59"/>
                  <a:gd name="T10" fmla="*/ 35 w 39"/>
                  <a:gd name="T11" fmla="*/ 21 h 59"/>
                  <a:gd name="T12" fmla="*/ 2 w 39"/>
                  <a:gd name="T13" fmla="*/ 25 h 59"/>
                  <a:gd name="T14" fmla="*/ 2 w 39"/>
                  <a:gd name="T15" fmla="*/ 25 h 59"/>
                  <a:gd name="T16" fmla="*/ 3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8"/>
                    </a:moveTo>
                    <a:lnTo>
                      <a:pt x="3" y="38"/>
                    </a:lnTo>
                    <a:cubicBezTo>
                      <a:pt x="6" y="58"/>
                      <a:pt x="38" y="56"/>
                      <a:pt x="36" y="35"/>
                    </a:cubicBezTo>
                    <a:lnTo>
                      <a:pt x="36" y="35"/>
                    </a:lnTo>
                    <a:cubicBezTo>
                      <a:pt x="35" y="30"/>
                      <a:pt x="35" y="26"/>
                      <a:pt x="35" y="21"/>
                    </a:cubicBezTo>
                    <a:lnTo>
                      <a:pt x="35" y="21"/>
                    </a:lnTo>
                    <a:cubicBezTo>
                      <a:pt x="32" y="0"/>
                      <a:pt x="0" y="3"/>
                      <a:pt x="2" y="25"/>
                    </a:cubicBezTo>
                    <a:lnTo>
                      <a:pt x="2" y="25"/>
                    </a:lnTo>
                    <a:cubicBezTo>
                      <a:pt x="3" y="28"/>
                      <a:pt x="3" y="33"/>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6" name="Freeform 195">
                <a:extLst>
                  <a:ext uri="{FF2B5EF4-FFF2-40B4-BE49-F238E27FC236}">
                    <a16:creationId xmlns:a16="http://schemas.microsoft.com/office/drawing/2014/main" id="{BBE6970A-5B33-9541-9AF1-92C262C2F0F8}"/>
                  </a:ext>
                </a:extLst>
              </p:cNvPr>
              <p:cNvSpPr>
                <a:spLocks noChangeArrowheads="1"/>
              </p:cNvSpPr>
              <p:nvPr/>
            </p:nvSpPr>
            <p:spPr bwMode="auto">
              <a:xfrm>
                <a:off x="3004756" y="3311628"/>
                <a:ext cx="8641" cy="11882"/>
              </a:xfrm>
              <a:custGeom>
                <a:avLst/>
                <a:gdLst>
                  <a:gd name="T0" fmla="*/ 1 w 35"/>
                  <a:gd name="T1" fmla="*/ 29 h 49"/>
                  <a:gd name="T2" fmla="*/ 1 w 35"/>
                  <a:gd name="T3" fmla="*/ 29 h 49"/>
                  <a:gd name="T4" fmla="*/ 14 w 35"/>
                  <a:gd name="T5" fmla="*/ 47 h 49"/>
                  <a:gd name="T6" fmla="*/ 14 w 35"/>
                  <a:gd name="T7" fmla="*/ 47 h 49"/>
                  <a:gd name="T8" fmla="*/ 33 w 35"/>
                  <a:gd name="T9" fmla="*/ 34 h 49"/>
                  <a:gd name="T10" fmla="*/ 33 w 35"/>
                  <a:gd name="T11" fmla="*/ 34 h 49"/>
                  <a:gd name="T12" fmla="*/ 33 w 35"/>
                  <a:gd name="T13" fmla="*/ 20 h 49"/>
                  <a:gd name="T14" fmla="*/ 33 w 35"/>
                  <a:gd name="T15" fmla="*/ 20 h 49"/>
                  <a:gd name="T16" fmla="*/ 20 w 35"/>
                  <a:gd name="T17" fmla="*/ 2 h 49"/>
                  <a:gd name="T18" fmla="*/ 20 w 35"/>
                  <a:gd name="T19" fmla="*/ 2 h 49"/>
                  <a:gd name="T20" fmla="*/ 1 w 35"/>
                  <a:gd name="T21" fmla="*/ 15 h 49"/>
                  <a:gd name="T22" fmla="*/ 1 w 35"/>
                  <a:gd name="T23" fmla="*/ 15 h 49"/>
                  <a:gd name="T24" fmla="*/ 1 w 35"/>
                  <a:gd name="T25" fmla="*/ 2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49">
                    <a:moveTo>
                      <a:pt x="1" y="29"/>
                    </a:moveTo>
                    <a:lnTo>
                      <a:pt x="1" y="29"/>
                    </a:lnTo>
                    <a:cubicBezTo>
                      <a:pt x="0" y="38"/>
                      <a:pt x="5" y="46"/>
                      <a:pt x="14" y="47"/>
                    </a:cubicBezTo>
                    <a:lnTo>
                      <a:pt x="14" y="47"/>
                    </a:lnTo>
                    <a:cubicBezTo>
                      <a:pt x="22" y="48"/>
                      <a:pt x="33" y="42"/>
                      <a:pt x="33" y="34"/>
                    </a:cubicBezTo>
                    <a:lnTo>
                      <a:pt x="33" y="34"/>
                    </a:lnTo>
                    <a:cubicBezTo>
                      <a:pt x="33" y="29"/>
                      <a:pt x="33" y="25"/>
                      <a:pt x="33" y="20"/>
                    </a:cubicBezTo>
                    <a:lnTo>
                      <a:pt x="33" y="20"/>
                    </a:lnTo>
                    <a:cubicBezTo>
                      <a:pt x="34" y="11"/>
                      <a:pt x="29" y="3"/>
                      <a:pt x="20" y="2"/>
                    </a:cubicBezTo>
                    <a:lnTo>
                      <a:pt x="20" y="2"/>
                    </a:lnTo>
                    <a:cubicBezTo>
                      <a:pt x="12" y="0"/>
                      <a:pt x="2" y="7"/>
                      <a:pt x="1" y="15"/>
                    </a:cubicBezTo>
                    <a:lnTo>
                      <a:pt x="1" y="15"/>
                    </a:lnTo>
                    <a:cubicBezTo>
                      <a:pt x="1" y="19"/>
                      <a:pt x="1" y="24"/>
                      <a:pt x="1"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7" name="Freeform 196">
                <a:extLst>
                  <a:ext uri="{FF2B5EF4-FFF2-40B4-BE49-F238E27FC236}">
                    <a16:creationId xmlns:a16="http://schemas.microsoft.com/office/drawing/2014/main" id="{0B02B8B9-2572-3944-9782-3C0C338B9A7F}"/>
                  </a:ext>
                </a:extLst>
              </p:cNvPr>
              <p:cNvSpPr>
                <a:spLocks noChangeArrowheads="1"/>
              </p:cNvSpPr>
              <p:nvPr/>
            </p:nvSpPr>
            <p:spPr bwMode="auto">
              <a:xfrm>
                <a:off x="2984234" y="3342952"/>
                <a:ext cx="15122" cy="14041"/>
              </a:xfrm>
              <a:custGeom>
                <a:avLst/>
                <a:gdLst>
                  <a:gd name="T0" fmla="*/ 16 w 61"/>
                  <a:gd name="T1" fmla="*/ 38 h 58"/>
                  <a:gd name="T2" fmla="*/ 16 w 61"/>
                  <a:gd name="T3" fmla="*/ 38 h 58"/>
                  <a:gd name="T4" fmla="*/ 23 w 61"/>
                  <a:gd name="T5" fmla="*/ 44 h 58"/>
                  <a:gd name="T6" fmla="*/ 23 w 61"/>
                  <a:gd name="T7" fmla="*/ 44 h 58"/>
                  <a:gd name="T8" fmla="*/ 44 w 61"/>
                  <a:gd name="T9" fmla="*/ 19 h 58"/>
                  <a:gd name="T10" fmla="*/ 44 w 61"/>
                  <a:gd name="T11" fmla="*/ 19 h 58"/>
                  <a:gd name="T12" fmla="*/ 37 w 61"/>
                  <a:gd name="T13" fmla="*/ 13 h 58"/>
                  <a:gd name="T14" fmla="*/ 37 w 61"/>
                  <a:gd name="T15" fmla="*/ 13 h 58"/>
                  <a:gd name="T16" fmla="*/ 16 w 61"/>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8">
                    <a:moveTo>
                      <a:pt x="16" y="38"/>
                    </a:moveTo>
                    <a:lnTo>
                      <a:pt x="16" y="38"/>
                    </a:lnTo>
                    <a:cubicBezTo>
                      <a:pt x="18" y="40"/>
                      <a:pt x="21" y="42"/>
                      <a:pt x="23" y="44"/>
                    </a:cubicBezTo>
                    <a:lnTo>
                      <a:pt x="23" y="44"/>
                    </a:lnTo>
                    <a:cubicBezTo>
                      <a:pt x="40" y="57"/>
                      <a:pt x="60" y="32"/>
                      <a:pt x="44" y="19"/>
                    </a:cubicBezTo>
                    <a:lnTo>
                      <a:pt x="44" y="19"/>
                    </a:lnTo>
                    <a:cubicBezTo>
                      <a:pt x="41" y="17"/>
                      <a:pt x="39" y="15"/>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8" name="Freeform 197">
                <a:extLst>
                  <a:ext uri="{FF2B5EF4-FFF2-40B4-BE49-F238E27FC236}">
                    <a16:creationId xmlns:a16="http://schemas.microsoft.com/office/drawing/2014/main" id="{897FCE56-9132-8242-8F4C-E0BACEB8D67F}"/>
                  </a:ext>
                </a:extLst>
              </p:cNvPr>
              <p:cNvSpPr>
                <a:spLocks noChangeArrowheads="1"/>
              </p:cNvSpPr>
              <p:nvPr/>
            </p:nvSpPr>
            <p:spPr bwMode="auto">
              <a:xfrm>
                <a:off x="3089005" y="3310548"/>
                <a:ext cx="16202" cy="17282"/>
              </a:xfrm>
              <a:custGeom>
                <a:avLst/>
                <a:gdLst>
                  <a:gd name="T0" fmla="*/ 38 w 64"/>
                  <a:gd name="T1" fmla="*/ 52 h 69"/>
                  <a:gd name="T2" fmla="*/ 38 w 64"/>
                  <a:gd name="T3" fmla="*/ 52 h 69"/>
                  <a:gd name="T4" fmla="*/ 50 w 64"/>
                  <a:gd name="T5" fmla="*/ 37 h 69"/>
                  <a:gd name="T6" fmla="*/ 50 w 64"/>
                  <a:gd name="T7" fmla="*/ 37 h 69"/>
                  <a:gd name="T8" fmla="*/ 25 w 64"/>
                  <a:gd name="T9" fmla="*/ 16 h 69"/>
                  <a:gd name="T10" fmla="*/ 25 w 64"/>
                  <a:gd name="T11" fmla="*/ 16 h 69"/>
                  <a:gd name="T12" fmla="*/ 12 w 64"/>
                  <a:gd name="T13" fmla="*/ 31 h 69"/>
                  <a:gd name="T14" fmla="*/ 12 w 64"/>
                  <a:gd name="T15" fmla="*/ 31 h 69"/>
                  <a:gd name="T16" fmla="*/ 38 w 64"/>
                  <a:gd name="T17" fmla="*/ 5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9">
                    <a:moveTo>
                      <a:pt x="38" y="52"/>
                    </a:moveTo>
                    <a:lnTo>
                      <a:pt x="38" y="52"/>
                    </a:lnTo>
                    <a:cubicBezTo>
                      <a:pt x="42" y="46"/>
                      <a:pt x="46" y="42"/>
                      <a:pt x="50" y="37"/>
                    </a:cubicBezTo>
                    <a:lnTo>
                      <a:pt x="50" y="37"/>
                    </a:lnTo>
                    <a:cubicBezTo>
                      <a:pt x="63" y="21"/>
                      <a:pt x="38" y="0"/>
                      <a:pt x="25" y="16"/>
                    </a:cubicBezTo>
                    <a:lnTo>
                      <a:pt x="25" y="16"/>
                    </a:lnTo>
                    <a:cubicBezTo>
                      <a:pt x="21" y="21"/>
                      <a:pt x="17" y="26"/>
                      <a:pt x="12" y="31"/>
                    </a:cubicBezTo>
                    <a:lnTo>
                      <a:pt x="12" y="31"/>
                    </a:lnTo>
                    <a:cubicBezTo>
                      <a:pt x="0" y="48"/>
                      <a:pt x="25" y="68"/>
                      <a:pt x="38"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9" name="Freeform 198">
                <a:extLst>
                  <a:ext uri="{FF2B5EF4-FFF2-40B4-BE49-F238E27FC236}">
                    <a16:creationId xmlns:a16="http://schemas.microsoft.com/office/drawing/2014/main" id="{1C91CE29-0827-3841-B682-869F481D8C27}"/>
                  </a:ext>
                </a:extLst>
              </p:cNvPr>
              <p:cNvSpPr>
                <a:spLocks noChangeArrowheads="1"/>
              </p:cNvSpPr>
              <p:nvPr/>
            </p:nvSpPr>
            <p:spPr bwMode="auto">
              <a:xfrm>
                <a:off x="3082524" y="3328910"/>
                <a:ext cx="9721" cy="15122"/>
              </a:xfrm>
              <a:custGeom>
                <a:avLst/>
                <a:gdLst>
                  <a:gd name="T0" fmla="*/ 2 w 39"/>
                  <a:gd name="T1" fmla="*/ 25 h 60"/>
                  <a:gd name="T2" fmla="*/ 2 w 39"/>
                  <a:gd name="T3" fmla="*/ 25 h 60"/>
                  <a:gd name="T4" fmla="*/ 4 w 39"/>
                  <a:gd name="T5" fmla="*/ 38 h 60"/>
                  <a:gd name="T6" fmla="*/ 4 w 39"/>
                  <a:gd name="T7" fmla="*/ 38 h 60"/>
                  <a:gd name="T8" fmla="*/ 36 w 39"/>
                  <a:gd name="T9" fmla="*/ 35 h 60"/>
                  <a:gd name="T10" fmla="*/ 36 w 39"/>
                  <a:gd name="T11" fmla="*/ 35 h 60"/>
                  <a:gd name="T12" fmla="*/ 35 w 39"/>
                  <a:gd name="T13" fmla="*/ 21 h 60"/>
                  <a:gd name="T14" fmla="*/ 35 w 39"/>
                  <a:gd name="T15" fmla="*/ 21 h 60"/>
                  <a:gd name="T16" fmla="*/ 2 w 39"/>
                  <a:gd name="T17"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5"/>
                    </a:moveTo>
                    <a:lnTo>
                      <a:pt x="2" y="25"/>
                    </a:lnTo>
                    <a:cubicBezTo>
                      <a:pt x="3" y="29"/>
                      <a:pt x="4" y="33"/>
                      <a:pt x="4" y="38"/>
                    </a:cubicBezTo>
                    <a:lnTo>
                      <a:pt x="4" y="38"/>
                    </a:lnTo>
                    <a:cubicBezTo>
                      <a:pt x="6" y="59"/>
                      <a:pt x="38" y="56"/>
                      <a:pt x="36" y="35"/>
                    </a:cubicBezTo>
                    <a:lnTo>
                      <a:pt x="36" y="35"/>
                    </a:lnTo>
                    <a:cubicBezTo>
                      <a:pt x="36" y="30"/>
                      <a:pt x="35" y="26"/>
                      <a:pt x="35" y="21"/>
                    </a:cubicBezTo>
                    <a:lnTo>
                      <a:pt x="35" y="21"/>
                    </a:lnTo>
                    <a:cubicBezTo>
                      <a:pt x="33" y="0"/>
                      <a:pt x="0" y="3"/>
                      <a:pt x="2"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0" name="Freeform 199">
                <a:extLst>
                  <a:ext uri="{FF2B5EF4-FFF2-40B4-BE49-F238E27FC236}">
                    <a16:creationId xmlns:a16="http://schemas.microsoft.com/office/drawing/2014/main" id="{0572EB48-EA91-A74B-9DB9-5C406DF418B1}"/>
                  </a:ext>
                </a:extLst>
              </p:cNvPr>
              <p:cNvSpPr>
                <a:spLocks noChangeArrowheads="1"/>
              </p:cNvSpPr>
              <p:nvPr/>
            </p:nvSpPr>
            <p:spPr bwMode="auto">
              <a:xfrm>
                <a:off x="3071723" y="3306228"/>
                <a:ext cx="9721" cy="14041"/>
              </a:xfrm>
              <a:custGeom>
                <a:avLst/>
                <a:gdLst>
                  <a:gd name="T0" fmla="*/ 3 w 39"/>
                  <a:gd name="T1" fmla="*/ 37 h 59"/>
                  <a:gd name="T2" fmla="*/ 3 w 39"/>
                  <a:gd name="T3" fmla="*/ 37 h 59"/>
                  <a:gd name="T4" fmla="*/ 35 w 39"/>
                  <a:gd name="T5" fmla="*/ 34 h 59"/>
                  <a:gd name="T6" fmla="*/ 35 w 39"/>
                  <a:gd name="T7" fmla="*/ 34 h 59"/>
                  <a:gd name="T8" fmla="*/ 34 w 39"/>
                  <a:gd name="T9" fmla="*/ 21 h 59"/>
                  <a:gd name="T10" fmla="*/ 34 w 39"/>
                  <a:gd name="T11" fmla="*/ 21 h 59"/>
                  <a:gd name="T12" fmla="*/ 2 w 39"/>
                  <a:gd name="T13" fmla="*/ 24 h 59"/>
                  <a:gd name="T14" fmla="*/ 2 w 39"/>
                  <a:gd name="T15" fmla="*/ 24 h 59"/>
                  <a:gd name="T16" fmla="*/ 3 w 39"/>
                  <a:gd name="T17"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7"/>
                    </a:moveTo>
                    <a:lnTo>
                      <a:pt x="3" y="37"/>
                    </a:lnTo>
                    <a:cubicBezTo>
                      <a:pt x="5" y="58"/>
                      <a:pt x="38" y="55"/>
                      <a:pt x="35" y="34"/>
                    </a:cubicBezTo>
                    <a:lnTo>
                      <a:pt x="35" y="34"/>
                    </a:lnTo>
                    <a:cubicBezTo>
                      <a:pt x="35" y="30"/>
                      <a:pt x="35" y="25"/>
                      <a:pt x="34" y="21"/>
                    </a:cubicBezTo>
                    <a:lnTo>
                      <a:pt x="34" y="21"/>
                    </a:lnTo>
                    <a:cubicBezTo>
                      <a:pt x="32" y="0"/>
                      <a:pt x="0" y="3"/>
                      <a:pt x="2" y="24"/>
                    </a:cubicBezTo>
                    <a:lnTo>
                      <a:pt x="2" y="24"/>
                    </a:lnTo>
                    <a:cubicBezTo>
                      <a:pt x="2" y="28"/>
                      <a:pt x="2" y="33"/>
                      <a:pt x="3"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1" name="Freeform 200">
                <a:extLst>
                  <a:ext uri="{FF2B5EF4-FFF2-40B4-BE49-F238E27FC236}">
                    <a16:creationId xmlns:a16="http://schemas.microsoft.com/office/drawing/2014/main" id="{B920ED7C-73DE-5440-A935-4B9B45CFB6F4}"/>
                  </a:ext>
                </a:extLst>
              </p:cNvPr>
              <p:cNvSpPr>
                <a:spLocks noChangeArrowheads="1"/>
              </p:cNvSpPr>
              <p:nvPr/>
            </p:nvSpPr>
            <p:spPr bwMode="auto">
              <a:xfrm>
                <a:off x="3110607" y="3335390"/>
                <a:ext cx="15122" cy="14042"/>
              </a:xfrm>
              <a:custGeom>
                <a:avLst/>
                <a:gdLst>
                  <a:gd name="T0" fmla="*/ 17 w 62"/>
                  <a:gd name="T1" fmla="*/ 38 h 59"/>
                  <a:gd name="T2" fmla="*/ 17 w 62"/>
                  <a:gd name="T3" fmla="*/ 38 h 59"/>
                  <a:gd name="T4" fmla="*/ 24 w 62"/>
                  <a:gd name="T5" fmla="*/ 44 h 59"/>
                  <a:gd name="T6" fmla="*/ 24 w 62"/>
                  <a:gd name="T7" fmla="*/ 44 h 59"/>
                  <a:gd name="T8" fmla="*/ 44 w 62"/>
                  <a:gd name="T9" fmla="*/ 19 h 59"/>
                  <a:gd name="T10" fmla="*/ 44 w 62"/>
                  <a:gd name="T11" fmla="*/ 19 h 59"/>
                  <a:gd name="T12" fmla="*/ 37 w 62"/>
                  <a:gd name="T13" fmla="*/ 13 h 59"/>
                  <a:gd name="T14" fmla="*/ 37 w 62"/>
                  <a:gd name="T15" fmla="*/ 13 h 59"/>
                  <a:gd name="T16" fmla="*/ 17 w 62"/>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8"/>
                    </a:moveTo>
                    <a:lnTo>
                      <a:pt x="17" y="38"/>
                    </a:lnTo>
                    <a:cubicBezTo>
                      <a:pt x="19" y="40"/>
                      <a:pt x="21" y="43"/>
                      <a:pt x="24" y="44"/>
                    </a:cubicBezTo>
                    <a:lnTo>
                      <a:pt x="24" y="44"/>
                    </a:lnTo>
                    <a:cubicBezTo>
                      <a:pt x="40" y="58"/>
                      <a:pt x="61" y="33"/>
                      <a:pt x="44" y="19"/>
                    </a:cubicBezTo>
                    <a:lnTo>
                      <a:pt x="44" y="19"/>
                    </a:lnTo>
                    <a:cubicBezTo>
                      <a:pt x="42" y="17"/>
                      <a:pt x="40" y="15"/>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2" name="Freeform 201">
                <a:extLst>
                  <a:ext uri="{FF2B5EF4-FFF2-40B4-BE49-F238E27FC236}">
                    <a16:creationId xmlns:a16="http://schemas.microsoft.com/office/drawing/2014/main" id="{F7AE3C97-B6D3-B84D-A55F-2E0FF1EA93B7}"/>
                  </a:ext>
                </a:extLst>
              </p:cNvPr>
              <p:cNvSpPr>
                <a:spLocks noChangeArrowheads="1"/>
              </p:cNvSpPr>
              <p:nvPr/>
            </p:nvSpPr>
            <p:spPr bwMode="auto">
              <a:xfrm>
                <a:off x="3143010" y="3342952"/>
                <a:ext cx="15122" cy="15122"/>
              </a:xfrm>
              <a:custGeom>
                <a:avLst/>
                <a:gdLst>
                  <a:gd name="T0" fmla="*/ 5 w 62"/>
                  <a:gd name="T1" fmla="*/ 33 h 62"/>
                  <a:gd name="T2" fmla="*/ 5 w 62"/>
                  <a:gd name="T3" fmla="*/ 33 h 62"/>
                  <a:gd name="T4" fmla="*/ 30 w 62"/>
                  <a:gd name="T5" fmla="*/ 3 h 62"/>
                  <a:gd name="T6" fmla="*/ 30 w 62"/>
                  <a:gd name="T7" fmla="*/ 3 h 62"/>
                  <a:gd name="T8" fmla="*/ 9 w 62"/>
                  <a:gd name="T9" fmla="*/ 11 h 62"/>
                  <a:gd name="T10" fmla="*/ 9 w 62"/>
                  <a:gd name="T11" fmla="*/ 11 h 62"/>
                  <a:gd name="T12" fmla="*/ 5 w 62"/>
                  <a:gd name="T13" fmla="*/ 33 h 62"/>
                </a:gdLst>
                <a:ahLst/>
                <a:cxnLst>
                  <a:cxn ang="0">
                    <a:pos x="T0" y="T1"/>
                  </a:cxn>
                  <a:cxn ang="0">
                    <a:pos x="T2" y="T3"/>
                  </a:cxn>
                  <a:cxn ang="0">
                    <a:pos x="T4" y="T5"/>
                  </a:cxn>
                  <a:cxn ang="0">
                    <a:pos x="T6" y="T7"/>
                  </a:cxn>
                  <a:cxn ang="0">
                    <a:pos x="T8" y="T9"/>
                  </a:cxn>
                  <a:cxn ang="0">
                    <a:pos x="T10" y="T11"/>
                  </a:cxn>
                  <a:cxn ang="0">
                    <a:pos x="T12" y="T13"/>
                  </a:cxn>
                </a:cxnLst>
                <a:rect l="0" t="0" r="r" b="b"/>
                <a:pathLst>
                  <a:path w="62" h="62">
                    <a:moveTo>
                      <a:pt x="5" y="33"/>
                    </a:moveTo>
                    <a:lnTo>
                      <a:pt x="5" y="33"/>
                    </a:lnTo>
                    <a:cubicBezTo>
                      <a:pt x="22" y="61"/>
                      <a:pt x="61" y="14"/>
                      <a:pt x="30" y="3"/>
                    </a:cubicBezTo>
                    <a:lnTo>
                      <a:pt x="30" y="3"/>
                    </a:lnTo>
                    <a:cubicBezTo>
                      <a:pt x="20" y="0"/>
                      <a:pt x="13" y="4"/>
                      <a:pt x="9" y="11"/>
                    </a:cubicBezTo>
                    <a:lnTo>
                      <a:pt x="9" y="11"/>
                    </a:lnTo>
                    <a:cubicBezTo>
                      <a:pt x="4" y="16"/>
                      <a:pt x="0" y="24"/>
                      <a:pt x="5"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3" name="Freeform 202">
                <a:extLst>
                  <a:ext uri="{FF2B5EF4-FFF2-40B4-BE49-F238E27FC236}">
                    <a16:creationId xmlns:a16="http://schemas.microsoft.com/office/drawing/2014/main" id="{9225DFDB-E90E-4C40-8005-36FFF500E03F}"/>
                  </a:ext>
                </a:extLst>
              </p:cNvPr>
              <p:cNvSpPr>
                <a:spLocks noChangeArrowheads="1"/>
              </p:cNvSpPr>
              <p:nvPr/>
            </p:nvSpPr>
            <p:spPr bwMode="auto">
              <a:xfrm>
                <a:off x="3104126" y="3358074"/>
                <a:ext cx="9721" cy="14041"/>
              </a:xfrm>
              <a:custGeom>
                <a:avLst/>
                <a:gdLst>
                  <a:gd name="T0" fmla="*/ 2 w 39"/>
                  <a:gd name="T1" fmla="*/ 24 h 59"/>
                  <a:gd name="T2" fmla="*/ 2 w 39"/>
                  <a:gd name="T3" fmla="*/ 24 h 59"/>
                  <a:gd name="T4" fmla="*/ 3 w 39"/>
                  <a:gd name="T5" fmla="*/ 37 h 59"/>
                  <a:gd name="T6" fmla="*/ 3 w 39"/>
                  <a:gd name="T7" fmla="*/ 37 h 59"/>
                  <a:gd name="T8" fmla="*/ 36 w 39"/>
                  <a:gd name="T9" fmla="*/ 34 h 59"/>
                  <a:gd name="T10" fmla="*/ 36 w 39"/>
                  <a:gd name="T11" fmla="*/ 34 h 59"/>
                  <a:gd name="T12" fmla="*/ 34 w 39"/>
                  <a:gd name="T13" fmla="*/ 20 h 59"/>
                  <a:gd name="T14" fmla="*/ 34 w 39"/>
                  <a:gd name="T15" fmla="*/ 20 h 59"/>
                  <a:gd name="T16" fmla="*/ 2 w 39"/>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2" y="24"/>
                    </a:moveTo>
                    <a:lnTo>
                      <a:pt x="2" y="24"/>
                    </a:lnTo>
                    <a:cubicBezTo>
                      <a:pt x="2" y="29"/>
                      <a:pt x="3" y="33"/>
                      <a:pt x="3" y="37"/>
                    </a:cubicBezTo>
                    <a:lnTo>
                      <a:pt x="3" y="37"/>
                    </a:lnTo>
                    <a:cubicBezTo>
                      <a:pt x="5" y="58"/>
                      <a:pt x="38" y="55"/>
                      <a:pt x="36" y="34"/>
                    </a:cubicBezTo>
                    <a:lnTo>
                      <a:pt x="36" y="34"/>
                    </a:lnTo>
                    <a:cubicBezTo>
                      <a:pt x="35" y="30"/>
                      <a:pt x="34" y="25"/>
                      <a:pt x="34" y="20"/>
                    </a:cubicBezTo>
                    <a:lnTo>
                      <a:pt x="34" y="20"/>
                    </a:lnTo>
                    <a:cubicBezTo>
                      <a:pt x="32" y="0"/>
                      <a:pt x="0" y="3"/>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4" name="Freeform 203">
                <a:extLst>
                  <a:ext uri="{FF2B5EF4-FFF2-40B4-BE49-F238E27FC236}">
                    <a16:creationId xmlns:a16="http://schemas.microsoft.com/office/drawing/2014/main" id="{90265DD1-E75D-5243-AE73-67829127591A}"/>
                  </a:ext>
                </a:extLst>
              </p:cNvPr>
              <p:cNvSpPr>
                <a:spLocks noChangeArrowheads="1"/>
              </p:cNvSpPr>
              <p:nvPr/>
            </p:nvSpPr>
            <p:spPr bwMode="auto">
              <a:xfrm>
                <a:off x="3139770" y="3369954"/>
                <a:ext cx="9721" cy="14042"/>
              </a:xfrm>
              <a:custGeom>
                <a:avLst/>
                <a:gdLst>
                  <a:gd name="T0" fmla="*/ 4 w 39"/>
                  <a:gd name="T1" fmla="*/ 36 h 59"/>
                  <a:gd name="T2" fmla="*/ 4 w 39"/>
                  <a:gd name="T3" fmla="*/ 36 h 59"/>
                  <a:gd name="T4" fmla="*/ 36 w 39"/>
                  <a:gd name="T5" fmla="*/ 34 h 59"/>
                  <a:gd name="T6" fmla="*/ 36 w 39"/>
                  <a:gd name="T7" fmla="*/ 34 h 59"/>
                  <a:gd name="T8" fmla="*/ 35 w 39"/>
                  <a:gd name="T9" fmla="*/ 20 h 59"/>
                  <a:gd name="T10" fmla="*/ 35 w 39"/>
                  <a:gd name="T11" fmla="*/ 20 h 59"/>
                  <a:gd name="T12" fmla="*/ 2 w 39"/>
                  <a:gd name="T13" fmla="*/ 24 h 59"/>
                  <a:gd name="T14" fmla="*/ 2 w 39"/>
                  <a:gd name="T15" fmla="*/ 24 h 59"/>
                  <a:gd name="T16" fmla="*/ 4 w 39"/>
                  <a:gd name="T17"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6"/>
                    </a:moveTo>
                    <a:lnTo>
                      <a:pt x="4" y="36"/>
                    </a:lnTo>
                    <a:cubicBezTo>
                      <a:pt x="5" y="58"/>
                      <a:pt x="38" y="54"/>
                      <a:pt x="36" y="34"/>
                    </a:cubicBezTo>
                    <a:lnTo>
                      <a:pt x="36" y="34"/>
                    </a:lnTo>
                    <a:cubicBezTo>
                      <a:pt x="35" y="29"/>
                      <a:pt x="35" y="25"/>
                      <a:pt x="35" y="20"/>
                    </a:cubicBezTo>
                    <a:lnTo>
                      <a:pt x="35" y="20"/>
                    </a:lnTo>
                    <a:cubicBezTo>
                      <a:pt x="32" y="0"/>
                      <a:pt x="0" y="3"/>
                      <a:pt x="2" y="24"/>
                    </a:cubicBezTo>
                    <a:lnTo>
                      <a:pt x="2" y="24"/>
                    </a:lnTo>
                    <a:cubicBezTo>
                      <a:pt x="3" y="28"/>
                      <a:pt x="3" y="33"/>
                      <a:pt x="4"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5" name="Freeform 204">
                <a:extLst>
                  <a:ext uri="{FF2B5EF4-FFF2-40B4-BE49-F238E27FC236}">
                    <a16:creationId xmlns:a16="http://schemas.microsoft.com/office/drawing/2014/main" id="{CE839D5F-C6B2-DA4C-8193-6257F060F3F4}"/>
                  </a:ext>
                </a:extLst>
              </p:cNvPr>
              <p:cNvSpPr>
                <a:spLocks noChangeArrowheads="1"/>
              </p:cNvSpPr>
              <p:nvPr/>
            </p:nvSpPr>
            <p:spPr bwMode="auto">
              <a:xfrm>
                <a:off x="3119248" y="3398037"/>
                <a:ext cx="9721" cy="14042"/>
              </a:xfrm>
              <a:custGeom>
                <a:avLst/>
                <a:gdLst>
                  <a:gd name="T0" fmla="*/ 3 w 40"/>
                  <a:gd name="T1" fmla="*/ 24 h 59"/>
                  <a:gd name="T2" fmla="*/ 3 w 40"/>
                  <a:gd name="T3" fmla="*/ 24 h 59"/>
                  <a:gd name="T4" fmla="*/ 4 w 40"/>
                  <a:gd name="T5" fmla="*/ 38 h 59"/>
                  <a:gd name="T6" fmla="*/ 4 w 40"/>
                  <a:gd name="T7" fmla="*/ 38 h 59"/>
                  <a:gd name="T8" fmla="*/ 37 w 40"/>
                  <a:gd name="T9" fmla="*/ 34 h 59"/>
                  <a:gd name="T10" fmla="*/ 37 w 40"/>
                  <a:gd name="T11" fmla="*/ 34 h 59"/>
                  <a:gd name="T12" fmla="*/ 35 w 40"/>
                  <a:gd name="T13" fmla="*/ 20 h 59"/>
                  <a:gd name="T14" fmla="*/ 35 w 40"/>
                  <a:gd name="T15" fmla="*/ 20 h 59"/>
                  <a:gd name="T16" fmla="*/ 3 w 40"/>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59">
                    <a:moveTo>
                      <a:pt x="3" y="24"/>
                    </a:moveTo>
                    <a:lnTo>
                      <a:pt x="3" y="24"/>
                    </a:lnTo>
                    <a:cubicBezTo>
                      <a:pt x="3" y="28"/>
                      <a:pt x="4" y="33"/>
                      <a:pt x="4" y="38"/>
                    </a:cubicBezTo>
                    <a:lnTo>
                      <a:pt x="4" y="38"/>
                    </a:lnTo>
                    <a:cubicBezTo>
                      <a:pt x="6" y="58"/>
                      <a:pt x="39" y="54"/>
                      <a:pt x="37" y="34"/>
                    </a:cubicBezTo>
                    <a:lnTo>
                      <a:pt x="37" y="34"/>
                    </a:lnTo>
                    <a:cubicBezTo>
                      <a:pt x="36" y="29"/>
                      <a:pt x="36" y="25"/>
                      <a:pt x="35" y="20"/>
                    </a:cubicBezTo>
                    <a:lnTo>
                      <a:pt x="35" y="20"/>
                    </a:lnTo>
                    <a:cubicBezTo>
                      <a:pt x="33" y="0"/>
                      <a:pt x="0" y="3"/>
                      <a:pt x="3"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6" name="Freeform 205">
                <a:extLst>
                  <a:ext uri="{FF2B5EF4-FFF2-40B4-BE49-F238E27FC236}">
                    <a16:creationId xmlns:a16="http://schemas.microsoft.com/office/drawing/2014/main" id="{6C9EE1C6-FB49-DA42-A665-38EB58D0378C}"/>
                  </a:ext>
                </a:extLst>
              </p:cNvPr>
              <p:cNvSpPr>
                <a:spLocks noChangeArrowheads="1"/>
              </p:cNvSpPr>
              <p:nvPr/>
            </p:nvSpPr>
            <p:spPr bwMode="auto">
              <a:xfrm>
                <a:off x="3152732" y="3401278"/>
                <a:ext cx="9721" cy="14041"/>
              </a:xfrm>
              <a:custGeom>
                <a:avLst/>
                <a:gdLst>
                  <a:gd name="T0" fmla="*/ 3 w 39"/>
                  <a:gd name="T1" fmla="*/ 37 h 59"/>
                  <a:gd name="T2" fmla="*/ 3 w 39"/>
                  <a:gd name="T3" fmla="*/ 37 h 59"/>
                  <a:gd name="T4" fmla="*/ 35 w 39"/>
                  <a:gd name="T5" fmla="*/ 34 h 59"/>
                  <a:gd name="T6" fmla="*/ 35 w 39"/>
                  <a:gd name="T7" fmla="*/ 34 h 59"/>
                  <a:gd name="T8" fmla="*/ 34 w 39"/>
                  <a:gd name="T9" fmla="*/ 20 h 59"/>
                  <a:gd name="T10" fmla="*/ 34 w 39"/>
                  <a:gd name="T11" fmla="*/ 20 h 59"/>
                  <a:gd name="T12" fmla="*/ 2 w 39"/>
                  <a:gd name="T13" fmla="*/ 24 h 59"/>
                  <a:gd name="T14" fmla="*/ 2 w 39"/>
                  <a:gd name="T15" fmla="*/ 24 h 59"/>
                  <a:gd name="T16" fmla="*/ 3 w 39"/>
                  <a:gd name="T17"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7"/>
                    </a:moveTo>
                    <a:lnTo>
                      <a:pt x="3" y="37"/>
                    </a:lnTo>
                    <a:cubicBezTo>
                      <a:pt x="5" y="58"/>
                      <a:pt x="38" y="55"/>
                      <a:pt x="35" y="34"/>
                    </a:cubicBezTo>
                    <a:lnTo>
                      <a:pt x="35" y="34"/>
                    </a:lnTo>
                    <a:cubicBezTo>
                      <a:pt x="35" y="29"/>
                      <a:pt x="35" y="25"/>
                      <a:pt x="34" y="20"/>
                    </a:cubicBezTo>
                    <a:lnTo>
                      <a:pt x="34" y="20"/>
                    </a:lnTo>
                    <a:cubicBezTo>
                      <a:pt x="32" y="0"/>
                      <a:pt x="0" y="3"/>
                      <a:pt x="2" y="24"/>
                    </a:cubicBezTo>
                    <a:lnTo>
                      <a:pt x="2" y="24"/>
                    </a:lnTo>
                    <a:cubicBezTo>
                      <a:pt x="3" y="29"/>
                      <a:pt x="3" y="33"/>
                      <a:pt x="3"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7" name="Freeform 206">
                <a:extLst>
                  <a:ext uri="{FF2B5EF4-FFF2-40B4-BE49-F238E27FC236}">
                    <a16:creationId xmlns:a16="http://schemas.microsoft.com/office/drawing/2014/main" id="{25745756-4D6C-904D-A5ED-30515073D5F6}"/>
                  </a:ext>
                </a:extLst>
              </p:cNvPr>
              <p:cNvSpPr>
                <a:spLocks noChangeArrowheads="1"/>
              </p:cNvSpPr>
              <p:nvPr/>
            </p:nvSpPr>
            <p:spPr bwMode="auto">
              <a:xfrm>
                <a:off x="3178655" y="3383996"/>
                <a:ext cx="9721" cy="14041"/>
              </a:xfrm>
              <a:custGeom>
                <a:avLst/>
                <a:gdLst>
                  <a:gd name="T0" fmla="*/ 4 w 39"/>
                  <a:gd name="T1" fmla="*/ 38 h 59"/>
                  <a:gd name="T2" fmla="*/ 4 w 39"/>
                  <a:gd name="T3" fmla="*/ 38 h 59"/>
                  <a:gd name="T4" fmla="*/ 36 w 39"/>
                  <a:gd name="T5" fmla="*/ 34 h 59"/>
                  <a:gd name="T6" fmla="*/ 36 w 39"/>
                  <a:gd name="T7" fmla="*/ 34 h 59"/>
                  <a:gd name="T8" fmla="*/ 35 w 39"/>
                  <a:gd name="T9" fmla="*/ 21 h 59"/>
                  <a:gd name="T10" fmla="*/ 35 w 39"/>
                  <a:gd name="T11" fmla="*/ 21 h 59"/>
                  <a:gd name="T12" fmla="*/ 2 w 39"/>
                  <a:gd name="T13" fmla="*/ 24 h 59"/>
                  <a:gd name="T14" fmla="*/ 2 w 39"/>
                  <a:gd name="T15" fmla="*/ 24 h 59"/>
                  <a:gd name="T16" fmla="*/ 4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8"/>
                    </a:moveTo>
                    <a:lnTo>
                      <a:pt x="4" y="38"/>
                    </a:lnTo>
                    <a:cubicBezTo>
                      <a:pt x="5" y="58"/>
                      <a:pt x="38" y="55"/>
                      <a:pt x="36" y="34"/>
                    </a:cubicBezTo>
                    <a:lnTo>
                      <a:pt x="36" y="34"/>
                    </a:lnTo>
                    <a:cubicBezTo>
                      <a:pt x="35" y="29"/>
                      <a:pt x="35" y="25"/>
                      <a:pt x="35" y="21"/>
                    </a:cubicBezTo>
                    <a:lnTo>
                      <a:pt x="35" y="21"/>
                    </a:lnTo>
                    <a:cubicBezTo>
                      <a:pt x="32" y="0"/>
                      <a:pt x="0" y="3"/>
                      <a:pt x="2" y="24"/>
                    </a:cubicBezTo>
                    <a:lnTo>
                      <a:pt x="2" y="24"/>
                    </a:lnTo>
                    <a:cubicBezTo>
                      <a:pt x="2" y="28"/>
                      <a:pt x="3"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8" name="Freeform 207">
                <a:extLst>
                  <a:ext uri="{FF2B5EF4-FFF2-40B4-BE49-F238E27FC236}">
                    <a16:creationId xmlns:a16="http://schemas.microsoft.com/office/drawing/2014/main" id="{10E9432A-9A5F-7B48-8FF3-0131109461E8}"/>
                  </a:ext>
                </a:extLst>
              </p:cNvPr>
              <p:cNvSpPr>
                <a:spLocks noChangeArrowheads="1"/>
              </p:cNvSpPr>
              <p:nvPr/>
            </p:nvSpPr>
            <p:spPr bwMode="auto">
              <a:xfrm>
                <a:off x="3150572" y="3432601"/>
                <a:ext cx="9721" cy="15122"/>
              </a:xfrm>
              <a:custGeom>
                <a:avLst/>
                <a:gdLst>
                  <a:gd name="T0" fmla="*/ 2 w 39"/>
                  <a:gd name="T1" fmla="*/ 24 h 60"/>
                  <a:gd name="T2" fmla="*/ 2 w 39"/>
                  <a:gd name="T3" fmla="*/ 24 h 60"/>
                  <a:gd name="T4" fmla="*/ 3 w 39"/>
                  <a:gd name="T5" fmla="*/ 38 h 60"/>
                  <a:gd name="T6" fmla="*/ 3 w 39"/>
                  <a:gd name="T7" fmla="*/ 38 h 60"/>
                  <a:gd name="T8" fmla="*/ 36 w 39"/>
                  <a:gd name="T9" fmla="*/ 34 h 60"/>
                  <a:gd name="T10" fmla="*/ 36 w 39"/>
                  <a:gd name="T11" fmla="*/ 34 h 60"/>
                  <a:gd name="T12" fmla="*/ 34 w 39"/>
                  <a:gd name="T13" fmla="*/ 22 h 60"/>
                  <a:gd name="T14" fmla="*/ 34 w 39"/>
                  <a:gd name="T15" fmla="*/ 22 h 60"/>
                  <a:gd name="T16" fmla="*/ 2 w 39"/>
                  <a:gd name="T17"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4"/>
                    </a:moveTo>
                    <a:lnTo>
                      <a:pt x="2" y="24"/>
                    </a:lnTo>
                    <a:cubicBezTo>
                      <a:pt x="2" y="29"/>
                      <a:pt x="3" y="33"/>
                      <a:pt x="3" y="38"/>
                    </a:cubicBezTo>
                    <a:lnTo>
                      <a:pt x="3" y="38"/>
                    </a:lnTo>
                    <a:cubicBezTo>
                      <a:pt x="5" y="59"/>
                      <a:pt x="38" y="56"/>
                      <a:pt x="36" y="34"/>
                    </a:cubicBezTo>
                    <a:lnTo>
                      <a:pt x="36" y="34"/>
                    </a:lnTo>
                    <a:cubicBezTo>
                      <a:pt x="35" y="30"/>
                      <a:pt x="35" y="26"/>
                      <a:pt x="34" y="22"/>
                    </a:cubicBezTo>
                    <a:lnTo>
                      <a:pt x="34" y="22"/>
                    </a:lnTo>
                    <a:cubicBezTo>
                      <a:pt x="32" y="0"/>
                      <a:pt x="0" y="4"/>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9" name="Freeform 208">
                <a:extLst>
                  <a:ext uri="{FF2B5EF4-FFF2-40B4-BE49-F238E27FC236}">
                    <a16:creationId xmlns:a16="http://schemas.microsoft.com/office/drawing/2014/main" id="{CB909B27-31A6-0342-8EA5-E06E0DA1AA39}"/>
                  </a:ext>
                </a:extLst>
              </p:cNvPr>
              <p:cNvSpPr>
                <a:spLocks noChangeArrowheads="1"/>
              </p:cNvSpPr>
              <p:nvPr/>
            </p:nvSpPr>
            <p:spPr bwMode="auto">
              <a:xfrm>
                <a:off x="3132209" y="3441242"/>
                <a:ext cx="9721" cy="14042"/>
              </a:xfrm>
              <a:custGeom>
                <a:avLst/>
                <a:gdLst>
                  <a:gd name="T0" fmla="*/ 35 w 39"/>
                  <a:gd name="T1" fmla="*/ 20 h 59"/>
                  <a:gd name="T2" fmla="*/ 35 w 39"/>
                  <a:gd name="T3" fmla="*/ 20 h 59"/>
                  <a:gd name="T4" fmla="*/ 2 w 39"/>
                  <a:gd name="T5" fmla="*/ 24 h 59"/>
                  <a:gd name="T6" fmla="*/ 2 w 39"/>
                  <a:gd name="T7" fmla="*/ 24 h 59"/>
                  <a:gd name="T8" fmla="*/ 4 w 39"/>
                  <a:gd name="T9" fmla="*/ 37 h 59"/>
                  <a:gd name="T10" fmla="*/ 4 w 39"/>
                  <a:gd name="T11" fmla="*/ 37 h 59"/>
                  <a:gd name="T12" fmla="*/ 36 w 39"/>
                  <a:gd name="T13" fmla="*/ 34 h 59"/>
                  <a:gd name="T14" fmla="*/ 36 w 39"/>
                  <a:gd name="T15" fmla="*/ 34 h 59"/>
                  <a:gd name="T16" fmla="*/ 35 w 39"/>
                  <a:gd name="T17"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5" y="20"/>
                    </a:moveTo>
                    <a:lnTo>
                      <a:pt x="35" y="20"/>
                    </a:lnTo>
                    <a:cubicBezTo>
                      <a:pt x="33" y="0"/>
                      <a:pt x="0" y="3"/>
                      <a:pt x="2" y="24"/>
                    </a:cubicBezTo>
                    <a:lnTo>
                      <a:pt x="2" y="24"/>
                    </a:lnTo>
                    <a:cubicBezTo>
                      <a:pt x="3" y="28"/>
                      <a:pt x="4" y="33"/>
                      <a:pt x="4" y="37"/>
                    </a:cubicBezTo>
                    <a:lnTo>
                      <a:pt x="4" y="37"/>
                    </a:lnTo>
                    <a:cubicBezTo>
                      <a:pt x="6" y="58"/>
                      <a:pt x="38" y="54"/>
                      <a:pt x="36" y="34"/>
                    </a:cubicBezTo>
                    <a:lnTo>
                      <a:pt x="36" y="34"/>
                    </a:lnTo>
                    <a:cubicBezTo>
                      <a:pt x="36" y="29"/>
                      <a:pt x="35" y="25"/>
                      <a:pt x="35"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0" name="Freeform 209">
                <a:extLst>
                  <a:ext uri="{FF2B5EF4-FFF2-40B4-BE49-F238E27FC236}">
                    <a16:creationId xmlns:a16="http://schemas.microsoft.com/office/drawing/2014/main" id="{C6433A5C-7AC2-8D47-829A-CA6A44519778}"/>
                  </a:ext>
                </a:extLst>
              </p:cNvPr>
              <p:cNvSpPr>
                <a:spLocks noChangeArrowheads="1"/>
              </p:cNvSpPr>
              <p:nvPr/>
            </p:nvSpPr>
            <p:spPr bwMode="auto">
              <a:xfrm>
                <a:off x="3116008" y="3475805"/>
                <a:ext cx="15122" cy="15122"/>
              </a:xfrm>
              <a:custGeom>
                <a:avLst/>
                <a:gdLst>
                  <a:gd name="T0" fmla="*/ 51 w 62"/>
                  <a:gd name="T1" fmla="*/ 9 h 61"/>
                  <a:gd name="T2" fmla="*/ 51 w 62"/>
                  <a:gd name="T3" fmla="*/ 9 h 61"/>
                  <a:gd name="T4" fmla="*/ 29 w 62"/>
                  <a:gd name="T5" fmla="*/ 5 h 61"/>
                  <a:gd name="T6" fmla="*/ 29 w 62"/>
                  <a:gd name="T7" fmla="*/ 5 h 61"/>
                  <a:gd name="T8" fmla="*/ 58 w 62"/>
                  <a:gd name="T9" fmla="*/ 29 h 61"/>
                  <a:gd name="T10" fmla="*/ 58 w 62"/>
                  <a:gd name="T11" fmla="*/ 29 h 61"/>
                  <a:gd name="T12" fmla="*/ 51 w 62"/>
                  <a:gd name="T13" fmla="*/ 9 h 61"/>
                </a:gdLst>
                <a:ahLst/>
                <a:cxnLst>
                  <a:cxn ang="0">
                    <a:pos x="T0" y="T1"/>
                  </a:cxn>
                  <a:cxn ang="0">
                    <a:pos x="T2" y="T3"/>
                  </a:cxn>
                  <a:cxn ang="0">
                    <a:pos x="T4" y="T5"/>
                  </a:cxn>
                  <a:cxn ang="0">
                    <a:pos x="T6" y="T7"/>
                  </a:cxn>
                  <a:cxn ang="0">
                    <a:pos x="T8" y="T9"/>
                  </a:cxn>
                  <a:cxn ang="0">
                    <a:pos x="T10" y="T11"/>
                  </a:cxn>
                  <a:cxn ang="0">
                    <a:pos x="T12" y="T13"/>
                  </a:cxn>
                </a:cxnLst>
                <a:rect l="0" t="0" r="r" b="b"/>
                <a:pathLst>
                  <a:path w="62" h="61">
                    <a:moveTo>
                      <a:pt x="51" y="9"/>
                    </a:moveTo>
                    <a:lnTo>
                      <a:pt x="51" y="9"/>
                    </a:lnTo>
                    <a:cubicBezTo>
                      <a:pt x="45" y="3"/>
                      <a:pt x="37" y="0"/>
                      <a:pt x="29" y="5"/>
                    </a:cubicBezTo>
                    <a:lnTo>
                      <a:pt x="29" y="5"/>
                    </a:lnTo>
                    <a:cubicBezTo>
                      <a:pt x="0" y="22"/>
                      <a:pt x="48" y="60"/>
                      <a:pt x="58" y="29"/>
                    </a:cubicBezTo>
                    <a:lnTo>
                      <a:pt x="58" y="29"/>
                    </a:lnTo>
                    <a:cubicBezTo>
                      <a:pt x="61" y="20"/>
                      <a:pt x="57" y="13"/>
                      <a:pt x="51"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1" name="Freeform 210">
                <a:extLst>
                  <a:ext uri="{FF2B5EF4-FFF2-40B4-BE49-F238E27FC236}">
                    <a16:creationId xmlns:a16="http://schemas.microsoft.com/office/drawing/2014/main" id="{94DDF739-DB23-B84B-9A14-A2D5D76A769E}"/>
                  </a:ext>
                </a:extLst>
              </p:cNvPr>
              <p:cNvSpPr>
                <a:spLocks noChangeArrowheads="1"/>
              </p:cNvSpPr>
              <p:nvPr/>
            </p:nvSpPr>
            <p:spPr bwMode="auto">
              <a:xfrm>
                <a:off x="3111688" y="3443402"/>
                <a:ext cx="9721" cy="14042"/>
              </a:xfrm>
              <a:custGeom>
                <a:avLst/>
                <a:gdLst>
                  <a:gd name="T0" fmla="*/ 3 w 39"/>
                  <a:gd name="T1" fmla="*/ 24 h 59"/>
                  <a:gd name="T2" fmla="*/ 3 w 39"/>
                  <a:gd name="T3" fmla="*/ 24 h 59"/>
                  <a:gd name="T4" fmla="*/ 4 w 39"/>
                  <a:gd name="T5" fmla="*/ 37 h 59"/>
                  <a:gd name="T6" fmla="*/ 4 w 39"/>
                  <a:gd name="T7" fmla="*/ 37 h 59"/>
                  <a:gd name="T8" fmla="*/ 37 w 39"/>
                  <a:gd name="T9" fmla="*/ 34 h 59"/>
                  <a:gd name="T10" fmla="*/ 37 w 39"/>
                  <a:gd name="T11" fmla="*/ 34 h 59"/>
                  <a:gd name="T12" fmla="*/ 35 w 39"/>
                  <a:gd name="T13" fmla="*/ 20 h 59"/>
                  <a:gd name="T14" fmla="*/ 35 w 39"/>
                  <a:gd name="T15" fmla="*/ 20 h 59"/>
                  <a:gd name="T16" fmla="*/ 3 w 39"/>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24"/>
                    </a:moveTo>
                    <a:lnTo>
                      <a:pt x="3" y="24"/>
                    </a:lnTo>
                    <a:cubicBezTo>
                      <a:pt x="3" y="28"/>
                      <a:pt x="4" y="33"/>
                      <a:pt x="4" y="37"/>
                    </a:cubicBezTo>
                    <a:lnTo>
                      <a:pt x="4" y="37"/>
                    </a:lnTo>
                    <a:cubicBezTo>
                      <a:pt x="6" y="58"/>
                      <a:pt x="38" y="55"/>
                      <a:pt x="37" y="34"/>
                    </a:cubicBezTo>
                    <a:lnTo>
                      <a:pt x="37" y="34"/>
                    </a:lnTo>
                    <a:cubicBezTo>
                      <a:pt x="36" y="29"/>
                      <a:pt x="35" y="25"/>
                      <a:pt x="35" y="20"/>
                    </a:cubicBezTo>
                    <a:lnTo>
                      <a:pt x="35" y="20"/>
                    </a:lnTo>
                    <a:cubicBezTo>
                      <a:pt x="33" y="0"/>
                      <a:pt x="0" y="3"/>
                      <a:pt x="3"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2" name="Freeform 211">
                <a:extLst>
                  <a:ext uri="{FF2B5EF4-FFF2-40B4-BE49-F238E27FC236}">
                    <a16:creationId xmlns:a16="http://schemas.microsoft.com/office/drawing/2014/main" id="{B4C90381-D36C-8147-8E74-99AF101650D5}"/>
                  </a:ext>
                </a:extLst>
              </p:cNvPr>
              <p:cNvSpPr>
                <a:spLocks noChangeArrowheads="1"/>
              </p:cNvSpPr>
              <p:nvPr/>
            </p:nvSpPr>
            <p:spPr bwMode="auto">
              <a:xfrm>
                <a:off x="2835179" y="3162573"/>
                <a:ext cx="12961" cy="12961"/>
              </a:xfrm>
              <a:custGeom>
                <a:avLst/>
                <a:gdLst>
                  <a:gd name="T0" fmla="*/ 16 w 54"/>
                  <a:gd name="T1" fmla="*/ 38 h 53"/>
                  <a:gd name="T2" fmla="*/ 16 w 54"/>
                  <a:gd name="T3" fmla="*/ 38 h 53"/>
                  <a:gd name="T4" fmla="*/ 36 w 54"/>
                  <a:gd name="T5" fmla="*/ 13 h 53"/>
                  <a:gd name="T6" fmla="*/ 36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2" y="52"/>
                      <a:pt x="53" y="26"/>
                      <a:pt x="36" y="13"/>
                    </a:cubicBezTo>
                    <a:lnTo>
                      <a:pt x="36"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3" name="Freeform 212">
                <a:extLst>
                  <a:ext uri="{FF2B5EF4-FFF2-40B4-BE49-F238E27FC236}">
                    <a16:creationId xmlns:a16="http://schemas.microsoft.com/office/drawing/2014/main" id="{E471E70B-D1BE-B34B-927B-8C76E4F8DAD7}"/>
                  </a:ext>
                </a:extLst>
              </p:cNvPr>
              <p:cNvSpPr>
                <a:spLocks noChangeArrowheads="1"/>
              </p:cNvSpPr>
              <p:nvPr/>
            </p:nvSpPr>
            <p:spPr bwMode="auto">
              <a:xfrm>
                <a:off x="2845980" y="3131250"/>
                <a:ext cx="15122" cy="14041"/>
              </a:xfrm>
              <a:custGeom>
                <a:avLst/>
                <a:gdLst>
                  <a:gd name="T0" fmla="*/ 16 w 61"/>
                  <a:gd name="T1" fmla="*/ 38 h 59"/>
                  <a:gd name="T2" fmla="*/ 16 w 61"/>
                  <a:gd name="T3" fmla="*/ 38 h 59"/>
                  <a:gd name="T4" fmla="*/ 24 w 61"/>
                  <a:gd name="T5" fmla="*/ 45 h 59"/>
                  <a:gd name="T6" fmla="*/ 24 w 61"/>
                  <a:gd name="T7" fmla="*/ 45 h 59"/>
                  <a:gd name="T8" fmla="*/ 44 w 61"/>
                  <a:gd name="T9" fmla="*/ 20 h 59"/>
                  <a:gd name="T10" fmla="*/ 44 w 61"/>
                  <a:gd name="T11" fmla="*/ 20 h 59"/>
                  <a:gd name="T12" fmla="*/ 37 w 61"/>
                  <a:gd name="T13" fmla="*/ 13 h 59"/>
                  <a:gd name="T14" fmla="*/ 37 w 61"/>
                  <a:gd name="T15" fmla="*/ 13 h 59"/>
                  <a:gd name="T16" fmla="*/ 16 w 61"/>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9">
                    <a:moveTo>
                      <a:pt x="16" y="38"/>
                    </a:moveTo>
                    <a:lnTo>
                      <a:pt x="16" y="38"/>
                    </a:lnTo>
                    <a:cubicBezTo>
                      <a:pt x="18" y="41"/>
                      <a:pt x="21" y="43"/>
                      <a:pt x="24" y="45"/>
                    </a:cubicBezTo>
                    <a:lnTo>
                      <a:pt x="24" y="45"/>
                    </a:lnTo>
                    <a:cubicBezTo>
                      <a:pt x="40" y="58"/>
                      <a:pt x="60" y="33"/>
                      <a:pt x="44" y="20"/>
                    </a:cubicBezTo>
                    <a:lnTo>
                      <a:pt x="44" y="20"/>
                    </a:lnTo>
                    <a:cubicBezTo>
                      <a:pt x="41" y="17"/>
                      <a:pt x="39" y="16"/>
                      <a:pt x="37" y="13"/>
                    </a:cubicBezTo>
                    <a:lnTo>
                      <a:pt x="37" y="13"/>
                    </a:lnTo>
                    <a:cubicBezTo>
                      <a:pt x="20" y="0"/>
                      <a:pt x="0" y="26"/>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4" name="Freeform 213">
                <a:extLst>
                  <a:ext uri="{FF2B5EF4-FFF2-40B4-BE49-F238E27FC236}">
                    <a16:creationId xmlns:a16="http://schemas.microsoft.com/office/drawing/2014/main" id="{9EE338D6-1B65-BB49-859C-8E0DF6888B3A}"/>
                  </a:ext>
                </a:extLst>
              </p:cNvPr>
              <p:cNvSpPr>
                <a:spLocks noChangeArrowheads="1"/>
              </p:cNvSpPr>
              <p:nvPr/>
            </p:nvSpPr>
            <p:spPr bwMode="auto">
              <a:xfrm>
                <a:off x="2876223" y="3140970"/>
                <a:ext cx="15122" cy="14042"/>
              </a:xfrm>
              <a:custGeom>
                <a:avLst/>
                <a:gdLst>
                  <a:gd name="T0" fmla="*/ 17 w 62"/>
                  <a:gd name="T1" fmla="*/ 39 h 59"/>
                  <a:gd name="T2" fmla="*/ 17 w 62"/>
                  <a:gd name="T3" fmla="*/ 39 h 59"/>
                  <a:gd name="T4" fmla="*/ 24 w 62"/>
                  <a:gd name="T5" fmla="*/ 45 h 59"/>
                  <a:gd name="T6" fmla="*/ 24 w 62"/>
                  <a:gd name="T7" fmla="*/ 45 h 59"/>
                  <a:gd name="T8" fmla="*/ 44 w 62"/>
                  <a:gd name="T9" fmla="*/ 19 h 59"/>
                  <a:gd name="T10" fmla="*/ 44 w 62"/>
                  <a:gd name="T11" fmla="*/ 19 h 59"/>
                  <a:gd name="T12" fmla="*/ 37 w 62"/>
                  <a:gd name="T13" fmla="*/ 14 h 59"/>
                  <a:gd name="T14" fmla="*/ 37 w 62"/>
                  <a:gd name="T15" fmla="*/ 14 h 59"/>
                  <a:gd name="T16" fmla="*/ 17 w 62"/>
                  <a:gd name="T17"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9"/>
                    </a:moveTo>
                    <a:lnTo>
                      <a:pt x="17" y="39"/>
                    </a:lnTo>
                    <a:cubicBezTo>
                      <a:pt x="19" y="41"/>
                      <a:pt x="21" y="43"/>
                      <a:pt x="24" y="45"/>
                    </a:cubicBezTo>
                    <a:lnTo>
                      <a:pt x="24" y="45"/>
                    </a:lnTo>
                    <a:cubicBezTo>
                      <a:pt x="40" y="58"/>
                      <a:pt x="61" y="33"/>
                      <a:pt x="44" y="19"/>
                    </a:cubicBezTo>
                    <a:lnTo>
                      <a:pt x="44" y="19"/>
                    </a:lnTo>
                    <a:cubicBezTo>
                      <a:pt x="42" y="17"/>
                      <a:pt x="40" y="16"/>
                      <a:pt x="37" y="14"/>
                    </a:cubicBezTo>
                    <a:lnTo>
                      <a:pt x="37" y="14"/>
                    </a:lnTo>
                    <a:cubicBezTo>
                      <a:pt x="21" y="0"/>
                      <a:pt x="0" y="26"/>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5" name="Freeform 214">
                <a:extLst>
                  <a:ext uri="{FF2B5EF4-FFF2-40B4-BE49-F238E27FC236}">
                    <a16:creationId xmlns:a16="http://schemas.microsoft.com/office/drawing/2014/main" id="{B5890AE5-AF03-9040-B09E-4642C349CDA1}"/>
                  </a:ext>
                </a:extLst>
              </p:cNvPr>
              <p:cNvSpPr>
                <a:spLocks noChangeArrowheads="1"/>
              </p:cNvSpPr>
              <p:nvPr/>
            </p:nvSpPr>
            <p:spPr bwMode="auto">
              <a:xfrm>
                <a:off x="2849220" y="3149611"/>
                <a:ext cx="15122" cy="14042"/>
              </a:xfrm>
              <a:custGeom>
                <a:avLst/>
                <a:gdLst>
                  <a:gd name="T0" fmla="*/ 16 w 61"/>
                  <a:gd name="T1" fmla="*/ 38 h 59"/>
                  <a:gd name="T2" fmla="*/ 16 w 61"/>
                  <a:gd name="T3" fmla="*/ 38 h 59"/>
                  <a:gd name="T4" fmla="*/ 24 w 61"/>
                  <a:gd name="T5" fmla="*/ 44 h 59"/>
                  <a:gd name="T6" fmla="*/ 24 w 61"/>
                  <a:gd name="T7" fmla="*/ 44 h 59"/>
                  <a:gd name="T8" fmla="*/ 44 w 61"/>
                  <a:gd name="T9" fmla="*/ 19 h 59"/>
                  <a:gd name="T10" fmla="*/ 44 w 61"/>
                  <a:gd name="T11" fmla="*/ 19 h 59"/>
                  <a:gd name="T12" fmla="*/ 37 w 61"/>
                  <a:gd name="T13" fmla="*/ 13 h 59"/>
                  <a:gd name="T14" fmla="*/ 37 w 61"/>
                  <a:gd name="T15" fmla="*/ 13 h 59"/>
                  <a:gd name="T16" fmla="*/ 16 w 61"/>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9">
                    <a:moveTo>
                      <a:pt x="16" y="38"/>
                    </a:moveTo>
                    <a:lnTo>
                      <a:pt x="16" y="38"/>
                    </a:lnTo>
                    <a:cubicBezTo>
                      <a:pt x="19" y="40"/>
                      <a:pt x="21" y="43"/>
                      <a:pt x="24" y="44"/>
                    </a:cubicBezTo>
                    <a:lnTo>
                      <a:pt x="24" y="44"/>
                    </a:lnTo>
                    <a:cubicBezTo>
                      <a:pt x="40" y="58"/>
                      <a:pt x="60" y="33"/>
                      <a:pt x="44" y="19"/>
                    </a:cubicBezTo>
                    <a:lnTo>
                      <a:pt x="44" y="19"/>
                    </a:lnTo>
                    <a:cubicBezTo>
                      <a:pt x="42" y="17"/>
                      <a:pt x="39" y="15"/>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6" name="Freeform 215">
                <a:extLst>
                  <a:ext uri="{FF2B5EF4-FFF2-40B4-BE49-F238E27FC236}">
                    <a16:creationId xmlns:a16="http://schemas.microsoft.com/office/drawing/2014/main" id="{CA19CD2F-4DB7-244A-8DE1-4304DA5DEBAE}"/>
                  </a:ext>
                </a:extLst>
              </p:cNvPr>
              <p:cNvSpPr>
                <a:spLocks noChangeArrowheads="1"/>
              </p:cNvSpPr>
              <p:nvPr/>
            </p:nvSpPr>
            <p:spPr bwMode="auto">
              <a:xfrm>
                <a:off x="2863262" y="3182014"/>
                <a:ext cx="14041" cy="14042"/>
              </a:xfrm>
              <a:custGeom>
                <a:avLst/>
                <a:gdLst>
                  <a:gd name="T0" fmla="*/ 39 w 57"/>
                  <a:gd name="T1" fmla="*/ 41 h 58"/>
                  <a:gd name="T2" fmla="*/ 39 w 57"/>
                  <a:gd name="T3" fmla="*/ 41 h 58"/>
                  <a:gd name="T4" fmla="*/ 42 w 57"/>
                  <a:gd name="T5" fmla="*/ 36 h 58"/>
                  <a:gd name="T6" fmla="*/ 42 w 57"/>
                  <a:gd name="T7" fmla="*/ 36 h 58"/>
                  <a:gd name="T8" fmla="*/ 17 w 57"/>
                  <a:gd name="T9" fmla="*/ 15 h 58"/>
                  <a:gd name="T10" fmla="*/ 17 w 57"/>
                  <a:gd name="T11" fmla="*/ 15 h 58"/>
                  <a:gd name="T12" fmla="*/ 13 w 57"/>
                  <a:gd name="T13" fmla="*/ 20 h 58"/>
                  <a:gd name="T14" fmla="*/ 13 w 57"/>
                  <a:gd name="T15" fmla="*/ 20 h 58"/>
                  <a:gd name="T16" fmla="*/ 39 w 57"/>
                  <a:gd name="T17"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8">
                    <a:moveTo>
                      <a:pt x="39" y="41"/>
                    </a:moveTo>
                    <a:lnTo>
                      <a:pt x="39" y="41"/>
                    </a:lnTo>
                    <a:cubicBezTo>
                      <a:pt x="40" y="40"/>
                      <a:pt x="41" y="38"/>
                      <a:pt x="42" y="36"/>
                    </a:cubicBezTo>
                    <a:lnTo>
                      <a:pt x="42" y="36"/>
                    </a:lnTo>
                    <a:cubicBezTo>
                      <a:pt x="56" y="20"/>
                      <a:pt x="30" y="0"/>
                      <a:pt x="17" y="15"/>
                    </a:cubicBezTo>
                    <a:lnTo>
                      <a:pt x="17" y="15"/>
                    </a:lnTo>
                    <a:cubicBezTo>
                      <a:pt x="16" y="17"/>
                      <a:pt x="14" y="19"/>
                      <a:pt x="13" y="20"/>
                    </a:cubicBezTo>
                    <a:lnTo>
                      <a:pt x="13" y="20"/>
                    </a:lnTo>
                    <a:cubicBezTo>
                      <a:pt x="0" y="37"/>
                      <a:pt x="25" y="57"/>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7" name="Freeform 216">
                <a:extLst>
                  <a:ext uri="{FF2B5EF4-FFF2-40B4-BE49-F238E27FC236}">
                    <a16:creationId xmlns:a16="http://schemas.microsoft.com/office/drawing/2014/main" id="{DD755213-44C7-1A4B-B7E0-1213A3818658}"/>
                  </a:ext>
                </a:extLst>
              </p:cNvPr>
              <p:cNvSpPr>
                <a:spLocks noChangeArrowheads="1"/>
              </p:cNvSpPr>
              <p:nvPr/>
            </p:nvSpPr>
            <p:spPr bwMode="auto">
              <a:xfrm>
                <a:off x="2892424" y="3169053"/>
                <a:ext cx="9721" cy="15122"/>
              </a:xfrm>
              <a:custGeom>
                <a:avLst/>
                <a:gdLst>
                  <a:gd name="T0" fmla="*/ 3 w 39"/>
                  <a:gd name="T1" fmla="*/ 38 h 60"/>
                  <a:gd name="T2" fmla="*/ 3 w 39"/>
                  <a:gd name="T3" fmla="*/ 38 h 60"/>
                  <a:gd name="T4" fmla="*/ 36 w 39"/>
                  <a:gd name="T5" fmla="*/ 34 h 60"/>
                  <a:gd name="T6" fmla="*/ 36 w 39"/>
                  <a:gd name="T7" fmla="*/ 34 h 60"/>
                  <a:gd name="T8" fmla="*/ 34 w 39"/>
                  <a:gd name="T9" fmla="*/ 21 h 60"/>
                  <a:gd name="T10" fmla="*/ 34 w 39"/>
                  <a:gd name="T11" fmla="*/ 21 h 60"/>
                  <a:gd name="T12" fmla="*/ 2 w 39"/>
                  <a:gd name="T13" fmla="*/ 24 h 60"/>
                  <a:gd name="T14" fmla="*/ 2 w 39"/>
                  <a:gd name="T15" fmla="*/ 24 h 60"/>
                  <a:gd name="T16" fmla="*/ 3 w 39"/>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3" y="38"/>
                    </a:moveTo>
                    <a:lnTo>
                      <a:pt x="3" y="38"/>
                    </a:lnTo>
                    <a:cubicBezTo>
                      <a:pt x="5" y="59"/>
                      <a:pt x="38" y="55"/>
                      <a:pt x="36" y="34"/>
                    </a:cubicBezTo>
                    <a:lnTo>
                      <a:pt x="36" y="34"/>
                    </a:lnTo>
                    <a:cubicBezTo>
                      <a:pt x="35" y="30"/>
                      <a:pt x="35" y="25"/>
                      <a:pt x="34" y="21"/>
                    </a:cubicBezTo>
                    <a:lnTo>
                      <a:pt x="34" y="21"/>
                    </a:lnTo>
                    <a:cubicBezTo>
                      <a:pt x="33" y="0"/>
                      <a:pt x="0" y="4"/>
                      <a:pt x="2" y="24"/>
                    </a:cubicBezTo>
                    <a:lnTo>
                      <a:pt x="2" y="24"/>
                    </a:lnTo>
                    <a:cubicBezTo>
                      <a:pt x="3" y="29"/>
                      <a:pt x="3" y="34"/>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8" name="Freeform 217">
                <a:extLst>
                  <a:ext uri="{FF2B5EF4-FFF2-40B4-BE49-F238E27FC236}">
                    <a16:creationId xmlns:a16="http://schemas.microsoft.com/office/drawing/2014/main" id="{958138BA-6902-6B45-9987-0CFF3B7A095E}"/>
                  </a:ext>
                </a:extLst>
              </p:cNvPr>
              <p:cNvSpPr>
                <a:spLocks noChangeArrowheads="1"/>
              </p:cNvSpPr>
              <p:nvPr/>
            </p:nvSpPr>
            <p:spPr bwMode="auto">
              <a:xfrm>
                <a:off x="2858941" y="3205777"/>
                <a:ext cx="14041" cy="15122"/>
              </a:xfrm>
              <a:custGeom>
                <a:avLst/>
                <a:gdLst>
                  <a:gd name="T0" fmla="*/ 38 w 59"/>
                  <a:gd name="T1" fmla="*/ 45 h 62"/>
                  <a:gd name="T2" fmla="*/ 38 w 59"/>
                  <a:gd name="T3" fmla="*/ 45 h 62"/>
                  <a:gd name="T4" fmla="*/ 44 w 59"/>
                  <a:gd name="T5" fmla="*/ 37 h 62"/>
                  <a:gd name="T6" fmla="*/ 44 w 59"/>
                  <a:gd name="T7" fmla="*/ 37 h 62"/>
                  <a:gd name="T8" fmla="*/ 19 w 59"/>
                  <a:gd name="T9" fmla="*/ 17 h 62"/>
                  <a:gd name="T10" fmla="*/ 19 w 59"/>
                  <a:gd name="T11" fmla="*/ 17 h 62"/>
                  <a:gd name="T12" fmla="*/ 13 w 59"/>
                  <a:gd name="T13" fmla="*/ 25 h 62"/>
                  <a:gd name="T14" fmla="*/ 13 w 59"/>
                  <a:gd name="T15" fmla="*/ 25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0" y="43"/>
                      <a:pt x="42" y="40"/>
                      <a:pt x="44" y="37"/>
                    </a:cubicBezTo>
                    <a:lnTo>
                      <a:pt x="44" y="37"/>
                    </a:lnTo>
                    <a:cubicBezTo>
                      <a:pt x="58" y="21"/>
                      <a:pt x="32" y="0"/>
                      <a:pt x="19" y="17"/>
                    </a:cubicBezTo>
                    <a:lnTo>
                      <a:pt x="19" y="17"/>
                    </a:lnTo>
                    <a:cubicBezTo>
                      <a:pt x="17" y="19"/>
                      <a:pt x="15" y="22"/>
                      <a:pt x="13" y="25"/>
                    </a:cubicBezTo>
                    <a:lnTo>
                      <a:pt x="13" y="25"/>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9" name="Freeform 218">
                <a:extLst>
                  <a:ext uri="{FF2B5EF4-FFF2-40B4-BE49-F238E27FC236}">
                    <a16:creationId xmlns:a16="http://schemas.microsoft.com/office/drawing/2014/main" id="{6EA0CB81-60FE-DA4E-98CA-2BD2177AFFF4}"/>
                  </a:ext>
                </a:extLst>
              </p:cNvPr>
              <p:cNvSpPr>
                <a:spLocks noChangeArrowheads="1"/>
              </p:cNvSpPr>
              <p:nvPr/>
            </p:nvSpPr>
            <p:spPr bwMode="auto">
              <a:xfrm>
                <a:off x="2876223" y="3202537"/>
                <a:ext cx="14041" cy="15122"/>
              </a:xfrm>
              <a:custGeom>
                <a:avLst/>
                <a:gdLst>
                  <a:gd name="T0" fmla="*/ 39 w 59"/>
                  <a:gd name="T1" fmla="*/ 44 h 62"/>
                  <a:gd name="T2" fmla="*/ 39 w 59"/>
                  <a:gd name="T3" fmla="*/ 44 h 62"/>
                  <a:gd name="T4" fmla="*/ 45 w 59"/>
                  <a:gd name="T5" fmla="*/ 37 h 62"/>
                  <a:gd name="T6" fmla="*/ 45 w 59"/>
                  <a:gd name="T7" fmla="*/ 37 h 62"/>
                  <a:gd name="T8" fmla="*/ 20 w 59"/>
                  <a:gd name="T9" fmla="*/ 17 h 62"/>
                  <a:gd name="T10" fmla="*/ 20 w 59"/>
                  <a:gd name="T11" fmla="*/ 17 h 62"/>
                  <a:gd name="T12" fmla="*/ 14 w 59"/>
                  <a:gd name="T13" fmla="*/ 24 h 62"/>
                  <a:gd name="T14" fmla="*/ 14 w 59"/>
                  <a:gd name="T15" fmla="*/ 24 h 62"/>
                  <a:gd name="T16" fmla="*/ 39 w 59"/>
                  <a:gd name="T17"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9" y="44"/>
                    </a:moveTo>
                    <a:lnTo>
                      <a:pt x="39" y="44"/>
                    </a:lnTo>
                    <a:cubicBezTo>
                      <a:pt x="41" y="42"/>
                      <a:pt x="43" y="40"/>
                      <a:pt x="45" y="37"/>
                    </a:cubicBezTo>
                    <a:lnTo>
                      <a:pt x="45" y="37"/>
                    </a:lnTo>
                    <a:cubicBezTo>
                      <a:pt x="58" y="21"/>
                      <a:pt x="33" y="0"/>
                      <a:pt x="20" y="17"/>
                    </a:cubicBezTo>
                    <a:lnTo>
                      <a:pt x="20" y="17"/>
                    </a:lnTo>
                    <a:cubicBezTo>
                      <a:pt x="18" y="19"/>
                      <a:pt x="16" y="21"/>
                      <a:pt x="14" y="24"/>
                    </a:cubicBezTo>
                    <a:lnTo>
                      <a:pt x="14" y="24"/>
                    </a:lnTo>
                    <a:cubicBezTo>
                      <a:pt x="0" y="40"/>
                      <a:pt x="26" y="61"/>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0" name="Freeform 219">
                <a:extLst>
                  <a:ext uri="{FF2B5EF4-FFF2-40B4-BE49-F238E27FC236}">
                    <a16:creationId xmlns:a16="http://schemas.microsoft.com/office/drawing/2014/main" id="{51A5EB89-7D81-9248-9DA8-AC0F7330AC69}"/>
                  </a:ext>
                </a:extLst>
              </p:cNvPr>
              <p:cNvSpPr>
                <a:spLocks noChangeArrowheads="1"/>
              </p:cNvSpPr>
              <p:nvPr/>
            </p:nvSpPr>
            <p:spPr bwMode="auto">
              <a:xfrm>
                <a:off x="2818976" y="3119368"/>
                <a:ext cx="15122" cy="14042"/>
              </a:xfrm>
              <a:custGeom>
                <a:avLst/>
                <a:gdLst>
                  <a:gd name="T0" fmla="*/ 17 w 62"/>
                  <a:gd name="T1" fmla="*/ 39 h 59"/>
                  <a:gd name="T2" fmla="*/ 17 w 62"/>
                  <a:gd name="T3" fmla="*/ 39 h 59"/>
                  <a:gd name="T4" fmla="*/ 24 w 62"/>
                  <a:gd name="T5" fmla="*/ 45 h 59"/>
                  <a:gd name="T6" fmla="*/ 24 w 62"/>
                  <a:gd name="T7" fmla="*/ 45 h 59"/>
                  <a:gd name="T8" fmla="*/ 45 w 62"/>
                  <a:gd name="T9" fmla="*/ 20 h 59"/>
                  <a:gd name="T10" fmla="*/ 45 w 62"/>
                  <a:gd name="T11" fmla="*/ 20 h 59"/>
                  <a:gd name="T12" fmla="*/ 37 w 62"/>
                  <a:gd name="T13" fmla="*/ 14 h 59"/>
                  <a:gd name="T14" fmla="*/ 37 w 62"/>
                  <a:gd name="T15" fmla="*/ 14 h 59"/>
                  <a:gd name="T16" fmla="*/ 17 w 62"/>
                  <a:gd name="T17"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9"/>
                    </a:moveTo>
                    <a:lnTo>
                      <a:pt x="17" y="39"/>
                    </a:lnTo>
                    <a:cubicBezTo>
                      <a:pt x="19" y="41"/>
                      <a:pt x="21" y="43"/>
                      <a:pt x="24" y="45"/>
                    </a:cubicBezTo>
                    <a:lnTo>
                      <a:pt x="24" y="45"/>
                    </a:lnTo>
                    <a:cubicBezTo>
                      <a:pt x="40" y="58"/>
                      <a:pt x="61" y="33"/>
                      <a:pt x="45" y="20"/>
                    </a:cubicBezTo>
                    <a:lnTo>
                      <a:pt x="45" y="20"/>
                    </a:lnTo>
                    <a:cubicBezTo>
                      <a:pt x="42" y="17"/>
                      <a:pt x="40" y="16"/>
                      <a:pt x="37" y="14"/>
                    </a:cubicBezTo>
                    <a:lnTo>
                      <a:pt x="37" y="14"/>
                    </a:lnTo>
                    <a:cubicBezTo>
                      <a:pt x="21" y="0"/>
                      <a:pt x="0" y="26"/>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1" name="Freeform 220">
                <a:extLst>
                  <a:ext uri="{FF2B5EF4-FFF2-40B4-BE49-F238E27FC236}">
                    <a16:creationId xmlns:a16="http://schemas.microsoft.com/office/drawing/2014/main" id="{049FDB4E-89E1-324E-87BF-988A7D64DD56}"/>
                  </a:ext>
                </a:extLst>
              </p:cNvPr>
              <p:cNvSpPr>
                <a:spLocks noChangeArrowheads="1"/>
              </p:cNvSpPr>
              <p:nvPr/>
            </p:nvSpPr>
            <p:spPr bwMode="auto">
              <a:xfrm>
                <a:off x="2803855" y="3094526"/>
                <a:ext cx="12961" cy="12961"/>
              </a:xfrm>
              <a:custGeom>
                <a:avLst/>
                <a:gdLst>
                  <a:gd name="T0" fmla="*/ 17 w 54"/>
                  <a:gd name="T1" fmla="*/ 38 h 53"/>
                  <a:gd name="T2" fmla="*/ 17 w 54"/>
                  <a:gd name="T3" fmla="*/ 38 h 53"/>
                  <a:gd name="T4" fmla="*/ 37 w 54"/>
                  <a:gd name="T5" fmla="*/ 13 h 53"/>
                  <a:gd name="T6" fmla="*/ 37 w 54"/>
                  <a:gd name="T7" fmla="*/ 13 h 53"/>
                  <a:gd name="T8" fmla="*/ 17 w 54"/>
                  <a:gd name="T9" fmla="*/ 38 h 53"/>
                </a:gdLst>
                <a:ahLst/>
                <a:cxnLst>
                  <a:cxn ang="0">
                    <a:pos x="T0" y="T1"/>
                  </a:cxn>
                  <a:cxn ang="0">
                    <a:pos x="T2" y="T3"/>
                  </a:cxn>
                  <a:cxn ang="0">
                    <a:pos x="T4" y="T5"/>
                  </a:cxn>
                  <a:cxn ang="0">
                    <a:pos x="T6" y="T7"/>
                  </a:cxn>
                  <a:cxn ang="0">
                    <a:pos x="T8" y="T9"/>
                  </a:cxn>
                </a:cxnLst>
                <a:rect l="0" t="0" r="r" b="b"/>
                <a:pathLst>
                  <a:path w="54" h="53">
                    <a:moveTo>
                      <a:pt x="17" y="38"/>
                    </a:moveTo>
                    <a:lnTo>
                      <a:pt x="17" y="38"/>
                    </a:lnTo>
                    <a:cubicBezTo>
                      <a:pt x="33" y="52"/>
                      <a:pt x="53" y="27"/>
                      <a:pt x="37" y="13"/>
                    </a:cubicBezTo>
                    <a:lnTo>
                      <a:pt x="37" y="13"/>
                    </a:lnTo>
                    <a:cubicBezTo>
                      <a:pt x="21" y="0"/>
                      <a:pt x="0" y="26"/>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2" name="Freeform 221">
                <a:extLst>
                  <a:ext uri="{FF2B5EF4-FFF2-40B4-BE49-F238E27FC236}">
                    <a16:creationId xmlns:a16="http://schemas.microsoft.com/office/drawing/2014/main" id="{642ADD1C-412A-D846-884A-779B6B5B3A5B}"/>
                  </a:ext>
                </a:extLst>
              </p:cNvPr>
              <p:cNvSpPr>
                <a:spLocks noChangeArrowheads="1"/>
              </p:cNvSpPr>
              <p:nvPr/>
            </p:nvSpPr>
            <p:spPr bwMode="auto">
              <a:xfrm>
                <a:off x="2833018" y="3078323"/>
                <a:ext cx="12961" cy="14042"/>
              </a:xfrm>
              <a:custGeom>
                <a:avLst/>
                <a:gdLst>
                  <a:gd name="T0" fmla="*/ 42 w 55"/>
                  <a:gd name="T1" fmla="*/ 20 h 56"/>
                  <a:gd name="T2" fmla="*/ 42 w 55"/>
                  <a:gd name="T3" fmla="*/ 20 h 56"/>
                  <a:gd name="T4" fmla="*/ 42 w 55"/>
                  <a:gd name="T5" fmla="*/ 19 h 56"/>
                  <a:gd name="T6" fmla="*/ 42 w 55"/>
                  <a:gd name="T7" fmla="*/ 19 h 56"/>
                  <a:gd name="T8" fmla="*/ 42 w 55"/>
                  <a:gd name="T9" fmla="*/ 20 h 56"/>
                  <a:gd name="T10" fmla="*/ 45 w 55"/>
                  <a:gd name="T11" fmla="*/ 35 h 56"/>
                  <a:gd name="T12" fmla="*/ 45 w 55"/>
                  <a:gd name="T13" fmla="*/ 35 h 56"/>
                  <a:gd name="T14" fmla="*/ 38 w 55"/>
                  <a:gd name="T15" fmla="*/ 10 h 56"/>
                  <a:gd name="T16" fmla="*/ 38 w 55"/>
                  <a:gd name="T17" fmla="*/ 10 h 56"/>
                  <a:gd name="T18" fmla="*/ 14 w 55"/>
                  <a:gd name="T19" fmla="*/ 10 h 56"/>
                  <a:gd name="T20" fmla="*/ 14 w 55"/>
                  <a:gd name="T21" fmla="*/ 10 h 56"/>
                  <a:gd name="T22" fmla="*/ 45 w 55"/>
                  <a:gd name="T23" fmla="*/ 3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6">
                    <a:moveTo>
                      <a:pt x="42" y="20"/>
                    </a:moveTo>
                    <a:lnTo>
                      <a:pt x="42" y="20"/>
                    </a:lnTo>
                    <a:lnTo>
                      <a:pt x="42" y="19"/>
                    </a:lnTo>
                    <a:lnTo>
                      <a:pt x="42" y="19"/>
                    </a:lnTo>
                    <a:lnTo>
                      <a:pt x="42" y="20"/>
                    </a:lnTo>
                    <a:close/>
                    <a:moveTo>
                      <a:pt x="45" y="35"/>
                    </a:moveTo>
                    <a:lnTo>
                      <a:pt x="45" y="35"/>
                    </a:lnTo>
                    <a:cubicBezTo>
                      <a:pt x="54" y="25"/>
                      <a:pt x="48" y="13"/>
                      <a:pt x="38" y="10"/>
                    </a:cubicBezTo>
                    <a:lnTo>
                      <a:pt x="38" y="10"/>
                    </a:lnTo>
                    <a:cubicBezTo>
                      <a:pt x="32" y="3"/>
                      <a:pt x="20" y="0"/>
                      <a:pt x="14" y="10"/>
                    </a:cubicBezTo>
                    <a:lnTo>
                      <a:pt x="14" y="10"/>
                    </a:lnTo>
                    <a:cubicBezTo>
                      <a:pt x="0" y="31"/>
                      <a:pt x="29" y="55"/>
                      <a:pt x="45" y="3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3" name="Freeform 222">
                <a:extLst>
                  <a:ext uri="{FF2B5EF4-FFF2-40B4-BE49-F238E27FC236}">
                    <a16:creationId xmlns:a16="http://schemas.microsoft.com/office/drawing/2014/main" id="{5090DEE8-EA33-4849-8530-441812F1A787}"/>
                  </a:ext>
                </a:extLst>
              </p:cNvPr>
              <p:cNvSpPr>
                <a:spLocks noChangeArrowheads="1"/>
              </p:cNvSpPr>
              <p:nvPr/>
            </p:nvSpPr>
            <p:spPr bwMode="auto">
              <a:xfrm>
                <a:off x="2824377" y="3102086"/>
                <a:ext cx="15122" cy="14042"/>
              </a:xfrm>
              <a:custGeom>
                <a:avLst/>
                <a:gdLst>
                  <a:gd name="T0" fmla="*/ 17 w 62"/>
                  <a:gd name="T1" fmla="*/ 38 h 59"/>
                  <a:gd name="T2" fmla="*/ 17 w 62"/>
                  <a:gd name="T3" fmla="*/ 38 h 59"/>
                  <a:gd name="T4" fmla="*/ 24 w 62"/>
                  <a:gd name="T5" fmla="*/ 44 h 59"/>
                  <a:gd name="T6" fmla="*/ 24 w 62"/>
                  <a:gd name="T7" fmla="*/ 44 h 59"/>
                  <a:gd name="T8" fmla="*/ 44 w 62"/>
                  <a:gd name="T9" fmla="*/ 20 h 59"/>
                  <a:gd name="T10" fmla="*/ 44 w 62"/>
                  <a:gd name="T11" fmla="*/ 20 h 59"/>
                  <a:gd name="T12" fmla="*/ 37 w 62"/>
                  <a:gd name="T13" fmla="*/ 13 h 59"/>
                  <a:gd name="T14" fmla="*/ 37 w 62"/>
                  <a:gd name="T15" fmla="*/ 13 h 59"/>
                  <a:gd name="T16" fmla="*/ 17 w 62"/>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8"/>
                    </a:moveTo>
                    <a:lnTo>
                      <a:pt x="17" y="38"/>
                    </a:lnTo>
                    <a:cubicBezTo>
                      <a:pt x="19" y="41"/>
                      <a:pt x="21" y="42"/>
                      <a:pt x="24" y="44"/>
                    </a:cubicBezTo>
                    <a:lnTo>
                      <a:pt x="24" y="44"/>
                    </a:lnTo>
                    <a:cubicBezTo>
                      <a:pt x="40" y="58"/>
                      <a:pt x="61" y="33"/>
                      <a:pt x="44" y="20"/>
                    </a:cubicBezTo>
                    <a:lnTo>
                      <a:pt x="44" y="20"/>
                    </a:lnTo>
                    <a:cubicBezTo>
                      <a:pt x="42" y="17"/>
                      <a:pt x="40" y="15"/>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4" name="Freeform 223">
                <a:extLst>
                  <a:ext uri="{FF2B5EF4-FFF2-40B4-BE49-F238E27FC236}">
                    <a16:creationId xmlns:a16="http://schemas.microsoft.com/office/drawing/2014/main" id="{89945931-DD92-2C4A-A79F-38B65426BBDC}"/>
                  </a:ext>
                </a:extLst>
              </p:cNvPr>
              <p:cNvSpPr>
                <a:spLocks noChangeArrowheads="1"/>
              </p:cNvSpPr>
              <p:nvPr/>
            </p:nvSpPr>
            <p:spPr bwMode="auto">
              <a:xfrm>
                <a:off x="2852461" y="3102086"/>
                <a:ext cx="14041" cy="15122"/>
              </a:xfrm>
              <a:custGeom>
                <a:avLst/>
                <a:gdLst>
                  <a:gd name="T0" fmla="*/ 38 w 58"/>
                  <a:gd name="T1" fmla="*/ 45 h 62"/>
                  <a:gd name="T2" fmla="*/ 38 w 58"/>
                  <a:gd name="T3" fmla="*/ 45 h 62"/>
                  <a:gd name="T4" fmla="*/ 44 w 58"/>
                  <a:gd name="T5" fmla="*/ 37 h 62"/>
                  <a:gd name="T6" fmla="*/ 44 w 58"/>
                  <a:gd name="T7" fmla="*/ 37 h 62"/>
                  <a:gd name="T8" fmla="*/ 19 w 58"/>
                  <a:gd name="T9" fmla="*/ 16 h 62"/>
                  <a:gd name="T10" fmla="*/ 19 w 58"/>
                  <a:gd name="T11" fmla="*/ 16 h 62"/>
                  <a:gd name="T12" fmla="*/ 13 w 58"/>
                  <a:gd name="T13" fmla="*/ 24 h 62"/>
                  <a:gd name="T14" fmla="*/ 13 w 58"/>
                  <a:gd name="T15" fmla="*/ 24 h 62"/>
                  <a:gd name="T16" fmla="*/ 38 w 58"/>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62">
                    <a:moveTo>
                      <a:pt x="38" y="45"/>
                    </a:moveTo>
                    <a:lnTo>
                      <a:pt x="38" y="45"/>
                    </a:lnTo>
                    <a:cubicBezTo>
                      <a:pt x="40" y="42"/>
                      <a:pt x="42" y="39"/>
                      <a:pt x="44" y="37"/>
                    </a:cubicBezTo>
                    <a:lnTo>
                      <a:pt x="44" y="37"/>
                    </a:lnTo>
                    <a:cubicBezTo>
                      <a:pt x="57" y="21"/>
                      <a:pt x="32" y="0"/>
                      <a:pt x="19" y="16"/>
                    </a:cubicBezTo>
                    <a:lnTo>
                      <a:pt x="19" y="16"/>
                    </a:lnTo>
                    <a:cubicBezTo>
                      <a:pt x="17" y="19"/>
                      <a:pt x="15" y="21"/>
                      <a:pt x="13" y="24"/>
                    </a:cubicBezTo>
                    <a:lnTo>
                      <a:pt x="13" y="24"/>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5" name="Freeform 224">
                <a:extLst>
                  <a:ext uri="{FF2B5EF4-FFF2-40B4-BE49-F238E27FC236}">
                    <a16:creationId xmlns:a16="http://schemas.microsoft.com/office/drawing/2014/main" id="{9AA16ACD-F71C-CC47-A521-652169CC3521}"/>
                  </a:ext>
                </a:extLst>
              </p:cNvPr>
              <p:cNvSpPr>
                <a:spLocks noChangeArrowheads="1"/>
              </p:cNvSpPr>
              <p:nvPr/>
            </p:nvSpPr>
            <p:spPr bwMode="auto">
              <a:xfrm>
                <a:off x="2771451" y="3137731"/>
                <a:ext cx="15122" cy="14041"/>
              </a:xfrm>
              <a:custGeom>
                <a:avLst/>
                <a:gdLst>
                  <a:gd name="T0" fmla="*/ 16 w 61"/>
                  <a:gd name="T1" fmla="*/ 38 h 58"/>
                  <a:gd name="T2" fmla="*/ 16 w 61"/>
                  <a:gd name="T3" fmla="*/ 38 h 58"/>
                  <a:gd name="T4" fmla="*/ 23 w 61"/>
                  <a:gd name="T5" fmla="*/ 44 h 58"/>
                  <a:gd name="T6" fmla="*/ 23 w 61"/>
                  <a:gd name="T7" fmla="*/ 44 h 58"/>
                  <a:gd name="T8" fmla="*/ 44 w 61"/>
                  <a:gd name="T9" fmla="*/ 19 h 58"/>
                  <a:gd name="T10" fmla="*/ 44 w 61"/>
                  <a:gd name="T11" fmla="*/ 19 h 58"/>
                  <a:gd name="T12" fmla="*/ 37 w 61"/>
                  <a:gd name="T13" fmla="*/ 13 h 58"/>
                  <a:gd name="T14" fmla="*/ 37 w 61"/>
                  <a:gd name="T15" fmla="*/ 13 h 58"/>
                  <a:gd name="T16" fmla="*/ 16 w 61"/>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8">
                    <a:moveTo>
                      <a:pt x="16" y="38"/>
                    </a:moveTo>
                    <a:lnTo>
                      <a:pt x="16" y="38"/>
                    </a:lnTo>
                    <a:cubicBezTo>
                      <a:pt x="19" y="40"/>
                      <a:pt x="21" y="42"/>
                      <a:pt x="23" y="44"/>
                    </a:cubicBezTo>
                    <a:lnTo>
                      <a:pt x="23" y="44"/>
                    </a:lnTo>
                    <a:cubicBezTo>
                      <a:pt x="40" y="57"/>
                      <a:pt x="60" y="32"/>
                      <a:pt x="44" y="19"/>
                    </a:cubicBezTo>
                    <a:lnTo>
                      <a:pt x="44" y="19"/>
                    </a:lnTo>
                    <a:cubicBezTo>
                      <a:pt x="42" y="16"/>
                      <a:pt x="39" y="15"/>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6" name="Freeform 225">
                <a:extLst>
                  <a:ext uri="{FF2B5EF4-FFF2-40B4-BE49-F238E27FC236}">
                    <a16:creationId xmlns:a16="http://schemas.microsoft.com/office/drawing/2014/main" id="{2A7FDFE2-DE2B-C445-AB03-4B28AF1D9E66}"/>
                  </a:ext>
                </a:extLst>
              </p:cNvPr>
              <p:cNvSpPr>
                <a:spLocks noChangeArrowheads="1"/>
              </p:cNvSpPr>
              <p:nvPr/>
            </p:nvSpPr>
            <p:spPr bwMode="auto">
              <a:xfrm>
                <a:off x="2742289" y="3091285"/>
                <a:ext cx="9721" cy="15122"/>
              </a:xfrm>
              <a:custGeom>
                <a:avLst/>
                <a:gdLst>
                  <a:gd name="T0" fmla="*/ 3 w 39"/>
                  <a:gd name="T1" fmla="*/ 38 h 60"/>
                  <a:gd name="T2" fmla="*/ 3 w 39"/>
                  <a:gd name="T3" fmla="*/ 38 h 60"/>
                  <a:gd name="T4" fmla="*/ 36 w 39"/>
                  <a:gd name="T5" fmla="*/ 35 h 60"/>
                  <a:gd name="T6" fmla="*/ 36 w 39"/>
                  <a:gd name="T7" fmla="*/ 35 h 60"/>
                  <a:gd name="T8" fmla="*/ 34 w 39"/>
                  <a:gd name="T9" fmla="*/ 21 h 60"/>
                  <a:gd name="T10" fmla="*/ 34 w 39"/>
                  <a:gd name="T11" fmla="*/ 21 h 60"/>
                  <a:gd name="T12" fmla="*/ 2 w 39"/>
                  <a:gd name="T13" fmla="*/ 25 h 60"/>
                  <a:gd name="T14" fmla="*/ 2 w 39"/>
                  <a:gd name="T15" fmla="*/ 25 h 60"/>
                  <a:gd name="T16" fmla="*/ 3 w 39"/>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3" y="38"/>
                    </a:moveTo>
                    <a:lnTo>
                      <a:pt x="3" y="38"/>
                    </a:lnTo>
                    <a:cubicBezTo>
                      <a:pt x="6" y="59"/>
                      <a:pt x="38" y="56"/>
                      <a:pt x="36" y="35"/>
                    </a:cubicBezTo>
                    <a:lnTo>
                      <a:pt x="36" y="35"/>
                    </a:lnTo>
                    <a:cubicBezTo>
                      <a:pt x="35" y="30"/>
                      <a:pt x="35" y="26"/>
                      <a:pt x="34" y="21"/>
                    </a:cubicBezTo>
                    <a:lnTo>
                      <a:pt x="34" y="21"/>
                    </a:lnTo>
                    <a:cubicBezTo>
                      <a:pt x="32" y="0"/>
                      <a:pt x="0" y="4"/>
                      <a:pt x="2" y="25"/>
                    </a:cubicBezTo>
                    <a:lnTo>
                      <a:pt x="2" y="25"/>
                    </a:lnTo>
                    <a:cubicBezTo>
                      <a:pt x="3" y="29"/>
                      <a:pt x="3" y="34"/>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7" name="Freeform 226">
                <a:extLst>
                  <a:ext uri="{FF2B5EF4-FFF2-40B4-BE49-F238E27FC236}">
                    <a16:creationId xmlns:a16="http://schemas.microsoft.com/office/drawing/2014/main" id="{FB2F9C88-D923-E341-84EA-A0706F51838A}"/>
                  </a:ext>
                </a:extLst>
              </p:cNvPr>
              <p:cNvSpPr>
                <a:spLocks noChangeArrowheads="1"/>
              </p:cNvSpPr>
              <p:nvPr/>
            </p:nvSpPr>
            <p:spPr bwMode="auto">
              <a:xfrm>
                <a:off x="2777932" y="3069683"/>
                <a:ext cx="9721" cy="14042"/>
              </a:xfrm>
              <a:custGeom>
                <a:avLst/>
                <a:gdLst>
                  <a:gd name="T0" fmla="*/ 36 w 38"/>
                  <a:gd name="T1" fmla="*/ 34 h 59"/>
                  <a:gd name="T2" fmla="*/ 36 w 38"/>
                  <a:gd name="T3" fmla="*/ 34 h 59"/>
                  <a:gd name="T4" fmla="*/ 34 w 38"/>
                  <a:gd name="T5" fmla="*/ 20 h 59"/>
                  <a:gd name="T6" fmla="*/ 34 w 38"/>
                  <a:gd name="T7" fmla="*/ 20 h 59"/>
                  <a:gd name="T8" fmla="*/ 2 w 38"/>
                  <a:gd name="T9" fmla="*/ 24 h 59"/>
                  <a:gd name="T10" fmla="*/ 2 w 38"/>
                  <a:gd name="T11" fmla="*/ 24 h 59"/>
                  <a:gd name="T12" fmla="*/ 3 w 38"/>
                  <a:gd name="T13" fmla="*/ 37 h 59"/>
                  <a:gd name="T14" fmla="*/ 3 w 38"/>
                  <a:gd name="T15" fmla="*/ 37 h 59"/>
                  <a:gd name="T16" fmla="*/ 36 w 38"/>
                  <a:gd name="T17"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59">
                    <a:moveTo>
                      <a:pt x="36" y="34"/>
                    </a:moveTo>
                    <a:lnTo>
                      <a:pt x="36" y="34"/>
                    </a:lnTo>
                    <a:cubicBezTo>
                      <a:pt x="35" y="29"/>
                      <a:pt x="35" y="25"/>
                      <a:pt x="34" y="20"/>
                    </a:cubicBezTo>
                    <a:lnTo>
                      <a:pt x="34" y="20"/>
                    </a:lnTo>
                    <a:cubicBezTo>
                      <a:pt x="32" y="0"/>
                      <a:pt x="0" y="3"/>
                      <a:pt x="2" y="24"/>
                    </a:cubicBezTo>
                    <a:lnTo>
                      <a:pt x="2" y="24"/>
                    </a:lnTo>
                    <a:cubicBezTo>
                      <a:pt x="2" y="28"/>
                      <a:pt x="3" y="32"/>
                      <a:pt x="3" y="37"/>
                    </a:cubicBezTo>
                    <a:lnTo>
                      <a:pt x="3" y="37"/>
                    </a:lnTo>
                    <a:cubicBezTo>
                      <a:pt x="5" y="58"/>
                      <a:pt x="37" y="54"/>
                      <a:pt x="36"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8" name="Freeform 227">
                <a:extLst>
                  <a:ext uri="{FF2B5EF4-FFF2-40B4-BE49-F238E27FC236}">
                    <a16:creationId xmlns:a16="http://schemas.microsoft.com/office/drawing/2014/main" id="{6D0D5D67-D2F3-1B43-BB03-8CA308D707E4}"/>
                  </a:ext>
                </a:extLst>
              </p:cNvPr>
              <p:cNvSpPr>
                <a:spLocks noChangeArrowheads="1"/>
              </p:cNvSpPr>
              <p:nvPr/>
            </p:nvSpPr>
            <p:spPr bwMode="auto">
              <a:xfrm>
                <a:off x="2771451" y="3096686"/>
                <a:ext cx="8641" cy="15122"/>
              </a:xfrm>
              <a:custGeom>
                <a:avLst/>
                <a:gdLst>
                  <a:gd name="T0" fmla="*/ 2 w 36"/>
                  <a:gd name="T1" fmla="*/ 38 h 60"/>
                  <a:gd name="T2" fmla="*/ 2 w 36"/>
                  <a:gd name="T3" fmla="*/ 38 h 60"/>
                  <a:gd name="T4" fmla="*/ 34 w 36"/>
                  <a:gd name="T5" fmla="*/ 35 h 60"/>
                  <a:gd name="T6" fmla="*/ 34 w 36"/>
                  <a:gd name="T7" fmla="*/ 35 h 60"/>
                  <a:gd name="T8" fmla="*/ 33 w 36"/>
                  <a:gd name="T9" fmla="*/ 21 h 60"/>
                  <a:gd name="T10" fmla="*/ 33 w 36"/>
                  <a:gd name="T11" fmla="*/ 21 h 60"/>
                  <a:gd name="T12" fmla="*/ 1 w 36"/>
                  <a:gd name="T13" fmla="*/ 25 h 60"/>
                  <a:gd name="T14" fmla="*/ 1 w 36"/>
                  <a:gd name="T15" fmla="*/ 25 h 60"/>
                  <a:gd name="T16" fmla="*/ 2 w 36"/>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60">
                    <a:moveTo>
                      <a:pt x="2" y="38"/>
                    </a:moveTo>
                    <a:lnTo>
                      <a:pt x="2" y="38"/>
                    </a:lnTo>
                    <a:cubicBezTo>
                      <a:pt x="3" y="59"/>
                      <a:pt x="35" y="55"/>
                      <a:pt x="34" y="35"/>
                    </a:cubicBezTo>
                    <a:lnTo>
                      <a:pt x="34" y="35"/>
                    </a:lnTo>
                    <a:cubicBezTo>
                      <a:pt x="34" y="30"/>
                      <a:pt x="34" y="26"/>
                      <a:pt x="33" y="21"/>
                    </a:cubicBezTo>
                    <a:lnTo>
                      <a:pt x="33" y="21"/>
                    </a:lnTo>
                    <a:cubicBezTo>
                      <a:pt x="32" y="0"/>
                      <a:pt x="0" y="4"/>
                      <a:pt x="1" y="25"/>
                    </a:cubicBezTo>
                    <a:lnTo>
                      <a:pt x="1" y="25"/>
                    </a:lnTo>
                    <a:cubicBezTo>
                      <a:pt x="1" y="29"/>
                      <a:pt x="1" y="34"/>
                      <a:pt x="2"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9" name="Freeform 228">
                <a:extLst>
                  <a:ext uri="{FF2B5EF4-FFF2-40B4-BE49-F238E27FC236}">
                    <a16:creationId xmlns:a16="http://schemas.microsoft.com/office/drawing/2014/main" id="{9DC25637-A20B-7A46-BD01-3A18B71FF367}"/>
                  </a:ext>
                </a:extLst>
              </p:cNvPr>
              <p:cNvSpPr>
                <a:spLocks noChangeArrowheads="1"/>
              </p:cNvSpPr>
              <p:nvPr/>
            </p:nvSpPr>
            <p:spPr bwMode="auto">
              <a:xfrm>
                <a:off x="2735808" y="3112887"/>
                <a:ext cx="12961" cy="14042"/>
              </a:xfrm>
              <a:custGeom>
                <a:avLst/>
                <a:gdLst>
                  <a:gd name="T0" fmla="*/ 42 w 55"/>
                  <a:gd name="T1" fmla="*/ 20 h 56"/>
                  <a:gd name="T2" fmla="*/ 42 w 55"/>
                  <a:gd name="T3" fmla="*/ 20 h 56"/>
                  <a:gd name="T4" fmla="*/ 42 w 55"/>
                  <a:gd name="T5" fmla="*/ 19 h 56"/>
                  <a:gd name="T6" fmla="*/ 42 w 55"/>
                  <a:gd name="T7" fmla="*/ 19 h 56"/>
                  <a:gd name="T8" fmla="*/ 42 w 55"/>
                  <a:gd name="T9" fmla="*/ 20 h 56"/>
                  <a:gd name="T10" fmla="*/ 38 w 55"/>
                  <a:gd name="T11" fmla="*/ 10 h 56"/>
                  <a:gd name="T12" fmla="*/ 38 w 55"/>
                  <a:gd name="T13" fmla="*/ 10 h 56"/>
                  <a:gd name="T14" fmla="*/ 14 w 55"/>
                  <a:gd name="T15" fmla="*/ 10 h 56"/>
                  <a:gd name="T16" fmla="*/ 14 w 55"/>
                  <a:gd name="T17" fmla="*/ 10 h 56"/>
                  <a:gd name="T18" fmla="*/ 46 w 55"/>
                  <a:gd name="T19" fmla="*/ 35 h 56"/>
                  <a:gd name="T20" fmla="*/ 46 w 55"/>
                  <a:gd name="T21" fmla="*/ 35 h 56"/>
                  <a:gd name="T22" fmla="*/ 38 w 55"/>
                  <a:gd name="T23" fmla="*/ 1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6">
                    <a:moveTo>
                      <a:pt x="42" y="20"/>
                    </a:moveTo>
                    <a:lnTo>
                      <a:pt x="42" y="20"/>
                    </a:lnTo>
                    <a:cubicBezTo>
                      <a:pt x="42" y="20"/>
                      <a:pt x="42" y="20"/>
                      <a:pt x="42" y="19"/>
                    </a:cubicBezTo>
                    <a:lnTo>
                      <a:pt x="42" y="19"/>
                    </a:lnTo>
                    <a:cubicBezTo>
                      <a:pt x="42" y="20"/>
                      <a:pt x="42" y="20"/>
                      <a:pt x="42" y="20"/>
                    </a:cubicBezTo>
                    <a:close/>
                    <a:moveTo>
                      <a:pt x="38" y="10"/>
                    </a:moveTo>
                    <a:lnTo>
                      <a:pt x="38" y="10"/>
                    </a:lnTo>
                    <a:cubicBezTo>
                      <a:pt x="32" y="2"/>
                      <a:pt x="21" y="0"/>
                      <a:pt x="14" y="10"/>
                    </a:cubicBezTo>
                    <a:lnTo>
                      <a:pt x="14" y="10"/>
                    </a:lnTo>
                    <a:cubicBezTo>
                      <a:pt x="0" y="31"/>
                      <a:pt x="29" y="55"/>
                      <a:pt x="46" y="35"/>
                    </a:cubicBezTo>
                    <a:lnTo>
                      <a:pt x="46" y="35"/>
                    </a:lnTo>
                    <a:cubicBezTo>
                      <a:pt x="54" y="25"/>
                      <a:pt x="47" y="13"/>
                      <a:pt x="38" y="1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0" name="Freeform 229">
                <a:extLst>
                  <a:ext uri="{FF2B5EF4-FFF2-40B4-BE49-F238E27FC236}">
                    <a16:creationId xmlns:a16="http://schemas.microsoft.com/office/drawing/2014/main" id="{A9B7A817-D2E1-F34E-9692-1688F8271C1C}"/>
                  </a:ext>
                </a:extLst>
              </p:cNvPr>
              <p:cNvSpPr>
                <a:spLocks noChangeArrowheads="1"/>
              </p:cNvSpPr>
              <p:nvPr/>
            </p:nvSpPr>
            <p:spPr bwMode="auto">
              <a:xfrm>
                <a:off x="2694764" y="3093445"/>
                <a:ext cx="14041" cy="15122"/>
              </a:xfrm>
              <a:custGeom>
                <a:avLst/>
                <a:gdLst>
                  <a:gd name="T0" fmla="*/ 20 w 59"/>
                  <a:gd name="T1" fmla="*/ 17 h 62"/>
                  <a:gd name="T2" fmla="*/ 20 w 59"/>
                  <a:gd name="T3" fmla="*/ 17 h 62"/>
                  <a:gd name="T4" fmla="*/ 14 w 59"/>
                  <a:gd name="T5" fmla="*/ 24 h 62"/>
                  <a:gd name="T6" fmla="*/ 14 w 59"/>
                  <a:gd name="T7" fmla="*/ 24 h 62"/>
                  <a:gd name="T8" fmla="*/ 39 w 59"/>
                  <a:gd name="T9" fmla="*/ 45 h 62"/>
                  <a:gd name="T10" fmla="*/ 39 w 59"/>
                  <a:gd name="T11" fmla="*/ 45 h 62"/>
                  <a:gd name="T12" fmla="*/ 45 w 59"/>
                  <a:gd name="T13" fmla="*/ 38 h 62"/>
                  <a:gd name="T14" fmla="*/ 45 w 59"/>
                  <a:gd name="T15" fmla="*/ 38 h 62"/>
                  <a:gd name="T16" fmla="*/ 20 w 59"/>
                  <a:gd name="T17" fmla="*/ 1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20" y="17"/>
                    </a:moveTo>
                    <a:lnTo>
                      <a:pt x="20" y="17"/>
                    </a:lnTo>
                    <a:cubicBezTo>
                      <a:pt x="18" y="19"/>
                      <a:pt x="16" y="21"/>
                      <a:pt x="14" y="24"/>
                    </a:cubicBezTo>
                    <a:lnTo>
                      <a:pt x="14" y="24"/>
                    </a:lnTo>
                    <a:cubicBezTo>
                      <a:pt x="0" y="40"/>
                      <a:pt x="26" y="61"/>
                      <a:pt x="39" y="45"/>
                    </a:cubicBezTo>
                    <a:lnTo>
                      <a:pt x="39" y="45"/>
                    </a:lnTo>
                    <a:cubicBezTo>
                      <a:pt x="41" y="42"/>
                      <a:pt x="43" y="40"/>
                      <a:pt x="45" y="38"/>
                    </a:cubicBezTo>
                    <a:lnTo>
                      <a:pt x="45" y="38"/>
                    </a:lnTo>
                    <a:cubicBezTo>
                      <a:pt x="58" y="21"/>
                      <a:pt x="33" y="0"/>
                      <a:pt x="20"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1" name="Freeform 230">
                <a:extLst>
                  <a:ext uri="{FF2B5EF4-FFF2-40B4-BE49-F238E27FC236}">
                    <a16:creationId xmlns:a16="http://schemas.microsoft.com/office/drawing/2014/main" id="{F7D03871-496C-404B-8093-FEAB4E5EB465}"/>
                  </a:ext>
                </a:extLst>
              </p:cNvPr>
              <p:cNvSpPr>
                <a:spLocks noChangeArrowheads="1"/>
              </p:cNvSpPr>
              <p:nvPr/>
            </p:nvSpPr>
            <p:spPr bwMode="auto">
              <a:xfrm>
                <a:off x="2691523" y="3128009"/>
                <a:ext cx="9721" cy="14042"/>
              </a:xfrm>
              <a:custGeom>
                <a:avLst/>
                <a:gdLst>
                  <a:gd name="T0" fmla="*/ 34 w 39"/>
                  <a:gd name="T1" fmla="*/ 20 h 59"/>
                  <a:gd name="T2" fmla="*/ 34 w 39"/>
                  <a:gd name="T3" fmla="*/ 20 h 59"/>
                  <a:gd name="T4" fmla="*/ 2 w 39"/>
                  <a:gd name="T5" fmla="*/ 24 h 59"/>
                  <a:gd name="T6" fmla="*/ 2 w 39"/>
                  <a:gd name="T7" fmla="*/ 24 h 59"/>
                  <a:gd name="T8" fmla="*/ 3 w 39"/>
                  <a:gd name="T9" fmla="*/ 38 h 59"/>
                  <a:gd name="T10" fmla="*/ 3 w 39"/>
                  <a:gd name="T11" fmla="*/ 38 h 59"/>
                  <a:gd name="T12" fmla="*/ 36 w 39"/>
                  <a:gd name="T13" fmla="*/ 34 h 59"/>
                  <a:gd name="T14" fmla="*/ 36 w 39"/>
                  <a:gd name="T15" fmla="*/ 34 h 59"/>
                  <a:gd name="T16" fmla="*/ 34 w 39"/>
                  <a:gd name="T17"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4" y="20"/>
                    </a:moveTo>
                    <a:lnTo>
                      <a:pt x="34" y="20"/>
                    </a:lnTo>
                    <a:cubicBezTo>
                      <a:pt x="32" y="0"/>
                      <a:pt x="0" y="4"/>
                      <a:pt x="2" y="24"/>
                    </a:cubicBezTo>
                    <a:lnTo>
                      <a:pt x="2" y="24"/>
                    </a:lnTo>
                    <a:cubicBezTo>
                      <a:pt x="2" y="29"/>
                      <a:pt x="3" y="33"/>
                      <a:pt x="3" y="38"/>
                    </a:cubicBezTo>
                    <a:lnTo>
                      <a:pt x="3" y="38"/>
                    </a:lnTo>
                    <a:cubicBezTo>
                      <a:pt x="5" y="58"/>
                      <a:pt x="38" y="55"/>
                      <a:pt x="36" y="34"/>
                    </a:cubicBezTo>
                    <a:lnTo>
                      <a:pt x="36" y="34"/>
                    </a:lnTo>
                    <a:cubicBezTo>
                      <a:pt x="35" y="30"/>
                      <a:pt x="35" y="25"/>
                      <a:pt x="34"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2" name="Freeform 231">
                <a:extLst>
                  <a:ext uri="{FF2B5EF4-FFF2-40B4-BE49-F238E27FC236}">
                    <a16:creationId xmlns:a16="http://schemas.microsoft.com/office/drawing/2014/main" id="{59D7E1B5-2881-FE4B-9B35-0EE719FF8068}"/>
                  </a:ext>
                </a:extLst>
              </p:cNvPr>
              <p:cNvSpPr>
                <a:spLocks noChangeArrowheads="1"/>
              </p:cNvSpPr>
              <p:nvPr/>
            </p:nvSpPr>
            <p:spPr bwMode="auto">
              <a:xfrm>
                <a:off x="2703405" y="3150692"/>
                <a:ext cx="15122" cy="14041"/>
              </a:xfrm>
              <a:custGeom>
                <a:avLst/>
                <a:gdLst>
                  <a:gd name="T0" fmla="*/ 45 w 62"/>
                  <a:gd name="T1" fmla="*/ 19 h 59"/>
                  <a:gd name="T2" fmla="*/ 45 w 62"/>
                  <a:gd name="T3" fmla="*/ 19 h 59"/>
                  <a:gd name="T4" fmla="*/ 37 w 62"/>
                  <a:gd name="T5" fmla="*/ 13 h 59"/>
                  <a:gd name="T6" fmla="*/ 37 w 62"/>
                  <a:gd name="T7" fmla="*/ 13 h 59"/>
                  <a:gd name="T8" fmla="*/ 16 w 62"/>
                  <a:gd name="T9" fmla="*/ 38 h 59"/>
                  <a:gd name="T10" fmla="*/ 16 w 62"/>
                  <a:gd name="T11" fmla="*/ 38 h 59"/>
                  <a:gd name="T12" fmla="*/ 24 w 62"/>
                  <a:gd name="T13" fmla="*/ 44 h 59"/>
                  <a:gd name="T14" fmla="*/ 24 w 62"/>
                  <a:gd name="T15" fmla="*/ 44 h 59"/>
                  <a:gd name="T16" fmla="*/ 45 w 62"/>
                  <a:gd name="T17" fmla="*/ 1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45" y="19"/>
                    </a:moveTo>
                    <a:lnTo>
                      <a:pt x="45" y="19"/>
                    </a:lnTo>
                    <a:cubicBezTo>
                      <a:pt x="43" y="17"/>
                      <a:pt x="39" y="15"/>
                      <a:pt x="37" y="13"/>
                    </a:cubicBezTo>
                    <a:lnTo>
                      <a:pt x="37" y="13"/>
                    </a:lnTo>
                    <a:cubicBezTo>
                      <a:pt x="21" y="0"/>
                      <a:pt x="0" y="25"/>
                      <a:pt x="16" y="38"/>
                    </a:cubicBezTo>
                    <a:lnTo>
                      <a:pt x="16" y="38"/>
                    </a:lnTo>
                    <a:cubicBezTo>
                      <a:pt x="19" y="40"/>
                      <a:pt x="22" y="42"/>
                      <a:pt x="24" y="44"/>
                    </a:cubicBezTo>
                    <a:lnTo>
                      <a:pt x="24" y="44"/>
                    </a:lnTo>
                    <a:cubicBezTo>
                      <a:pt x="40" y="58"/>
                      <a:pt x="61" y="33"/>
                      <a:pt x="45"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3" name="Freeform 232">
                <a:extLst>
                  <a:ext uri="{FF2B5EF4-FFF2-40B4-BE49-F238E27FC236}">
                    <a16:creationId xmlns:a16="http://schemas.microsoft.com/office/drawing/2014/main" id="{1021C62E-A686-F342-AC28-0EB4A754E770}"/>
                  </a:ext>
                </a:extLst>
              </p:cNvPr>
              <p:cNvSpPr>
                <a:spLocks noChangeArrowheads="1"/>
              </p:cNvSpPr>
              <p:nvPr/>
            </p:nvSpPr>
            <p:spPr bwMode="auto">
              <a:xfrm>
                <a:off x="2714206" y="3123688"/>
                <a:ext cx="15122" cy="15122"/>
              </a:xfrm>
              <a:custGeom>
                <a:avLst/>
                <a:gdLst>
                  <a:gd name="T0" fmla="*/ 44 w 62"/>
                  <a:gd name="T1" fmla="*/ 20 h 60"/>
                  <a:gd name="T2" fmla="*/ 44 w 62"/>
                  <a:gd name="T3" fmla="*/ 20 h 60"/>
                  <a:gd name="T4" fmla="*/ 36 w 62"/>
                  <a:gd name="T5" fmla="*/ 14 h 60"/>
                  <a:gd name="T6" fmla="*/ 36 w 62"/>
                  <a:gd name="T7" fmla="*/ 14 h 60"/>
                  <a:gd name="T8" fmla="*/ 16 w 62"/>
                  <a:gd name="T9" fmla="*/ 39 h 60"/>
                  <a:gd name="T10" fmla="*/ 16 w 62"/>
                  <a:gd name="T11" fmla="*/ 39 h 60"/>
                  <a:gd name="T12" fmla="*/ 23 w 62"/>
                  <a:gd name="T13" fmla="*/ 45 h 60"/>
                  <a:gd name="T14" fmla="*/ 23 w 62"/>
                  <a:gd name="T15" fmla="*/ 45 h 60"/>
                  <a:gd name="T16" fmla="*/ 44 w 62"/>
                  <a:gd name="T17" fmla="*/ 2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0">
                    <a:moveTo>
                      <a:pt x="44" y="20"/>
                    </a:moveTo>
                    <a:lnTo>
                      <a:pt x="44" y="20"/>
                    </a:lnTo>
                    <a:cubicBezTo>
                      <a:pt x="42" y="18"/>
                      <a:pt x="39" y="16"/>
                      <a:pt x="36" y="14"/>
                    </a:cubicBezTo>
                    <a:lnTo>
                      <a:pt x="36" y="14"/>
                    </a:lnTo>
                    <a:cubicBezTo>
                      <a:pt x="21" y="0"/>
                      <a:pt x="0" y="26"/>
                      <a:pt x="16" y="39"/>
                    </a:cubicBezTo>
                    <a:lnTo>
                      <a:pt x="16" y="39"/>
                    </a:lnTo>
                    <a:cubicBezTo>
                      <a:pt x="19" y="41"/>
                      <a:pt x="21" y="43"/>
                      <a:pt x="23" y="45"/>
                    </a:cubicBezTo>
                    <a:lnTo>
                      <a:pt x="23" y="45"/>
                    </a:lnTo>
                    <a:cubicBezTo>
                      <a:pt x="40" y="59"/>
                      <a:pt x="61" y="33"/>
                      <a:pt x="44"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4" name="Freeform 233">
                <a:extLst>
                  <a:ext uri="{FF2B5EF4-FFF2-40B4-BE49-F238E27FC236}">
                    <a16:creationId xmlns:a16="http://schemas.microsoft.com/office/drawing/2014/main" id="{5E6CAE05-0808-1244-8892-5F7F836ADFFA}"/>
                  </a:ext>
                </a:extLst>
              </p:cNvPr>
              <p:cNvSpPr>
                <a:spLocks noChangeArrowheads="1"/>
              </p:cNvSpPr>
              <p:nvPr/>
            </p:nvSpPr>
            <p:spPr bwMode="auto">
              <a:xfrm>
                <a:off x="3221859" y="3364554"/>
                <a:ext cx="12961" cy="12961"/>
              </a:xfrm>
              <a:custGeom>
                <a:avLst/>
                <a:gdLst>
                  <a:gd name="T0" fmla="*/ 16 w 54"/>
                  <a:gd name="T1" fmla="*/ 38 h 52"/>
                  <a:gd name="T2" fmla="*/ 16 w 54"/>
                  <a:gd name="T3" fmla="*/ 38 h 52"/>
                  <a:gd name="T4" fmla="*/ 37 w 54"/>
                  <a:gd name="T5" fmla="*/ 13 h 52"/>
                  <a:gd name="T6" fmla="*/ 37 w 54"/>
                  <a:gd name="T7" fmla="*/ 13 h 52"/>
                  <a:gd name="T8" fmla="*/ 16 w 54"/>
                  <a:gd name="T9" fmla="*/ 38 h 52"/>
                </a:gdLst>
                <a:ahLst/>
                <a:cxnLst>
                  <a:cxn ang="0">
                    <a:pos x="T0" y="T1"/>
                  </a:cxn>
                  <a:cxn ang="0">
                    <a:pos x="T2" y="T3"/>
                  </a:cxn>
                  <a:cxn ang="0">
                    <a:pos x="T4" y="T5"/>
                  </a:cxn>
                  <a:cxn ang="0">
                    <a:pos x="T6" y="T7"/>
                  </a:cxn>
                  <a:cxn ang="0">
                    <a:pos x="T8" y="T9"/>
                  </a:cxn>
                </a:cxnLst>
                <a:rect l="0" t="0" r="r" b="b"/>
                <a:pathLst>
                  <a:path w="54" h="52">
                    <a:moveTo>
                      <a:pt x="16" y="38"/>
                    </a:moveTo>
                    <a:lnTo>
                      <a:pt x="16" y="38"/>
                    </a:lnTo>
                    <a:cubicBezTo>
                      <a:pt x="33" y="51"/>
                      <a:pt x="53" y="26"/>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5" name="Freeform 234">
                <a:extLst>
                  <a:ext uri="{FF2B5EF4-FFF2-40B4-BE49-F238E27FC236}">
                    <a16:creationId xmlns:a16="http://schemas.microsoft.com/office/drawing/2014/main" id="{E490DD5B-DC98-6F40-9966-0493FB161C5D}"/>
                  </a:ext>
                </a:extLst>
              </p:cNvPr>
              <p:cNvSpPr>
                <a:spLocks noChangeArrowheads="1"/>
              </p:cNvSpPr>
              <p:nvPr/>
            </p:nvSpPr>
            <p:spPr bwMode="auto">
              <a:xfrm>
                <a:off x="3206738" y="3379676"/>
                <a:ext cx="12961" cy="14041"/>
              </a:xfrm>
              <a:custGeom>
                <a:avLst/>
                <a:gdLst>
                  <a:gd name="T0" fmla="*/ 34 w 55"/>
                  <a:gd name="T1" fmla="*/ 44 h 58"/>
                  <a:gd name="T2" fmla="*/ 34 w 55"/>
                  <a:gd name="T3" fmla="*/ 44 h 58"/>
                  <a:gd name="T4" fmla="*/ 38 w 55"/>
                  <a:gd name="T5" fmla="*/ 40 h 58"/>
                  <a:gd name="T6" fmla="*/ 38 w 55"/>
                  <a:gd name="T7" fmla="*/ 40 h 58"/>
                  <a:gd name="T8" fmla="*/ 20 w 55"/>
                  <a:gd name="T9" fmla="*/ 14 h 58"/>
                  <a:gd name="T10" fmla="*/ 20 w 55"/>
                  <a:gd name="T11" fmla="*/ 14 h 58"/>
                  <a:gd name="T12" fmla="*/ 15 w 55"/>
                  <a:gd name="T13" fmla="*/ 17 h 58"/>
                  <a:gd name="T14" fmla="*/ 15 w 55"/>
                  <a:gd name="T15" fmla="*/ 17 h 58"/>
                  <a:gd name="T16" fmla="*/ 34 w 55"/>
                  <a:gd name="T17"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8">
                    <a:moveTo>
                      <a:pt x="34" y="44"/>
                    </a:moveTo>
                    <a:lnTo>
                      <a:pt x="34" y="44"/>
                    </a:lnTo>
                    <a:cubicBezTo>
                      <a:pt x="36" y="43"/>
                      <a:pt x="37" y="42"/>
                      <a:pt x="38" y="40"/>
                    </a:cubicBezTo>
                    <a:lnTo>
                      <a:pt x="38" y="40"/>
                    </a:lnTo>
                    <a:cubicBezTo>
                      <a:pt x="54" y="27"/>
                      <a:pt x="35" y="0"/>
                      <a:pt x="20" y="14"/>
                    </a:cubicBezTo>
                    <a:lnTo>
                      <a:pt x="20" y="14"/>
                    </a:lnTo>
                    <a:cubicBezTo>
                      <a:pt x="18" y="15"/>
                      <a:pt x="17" y="16"/>
                      <a:pt x="15" y="17"/>
                    </a:cubicBezTo>
                    <a:lnTo>
                      <a:pt x="15" y="17"/>
                    </a:lnTo>
                    <a:cubicBezTo>
                      <a:pt x="0" y="31"/>
                      <a:pt x="18" y="57"/>
                      <a:pt x="34"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6" name="Freeform 235">
                <a:extLst>
                  <a:ext uri="{FF2B5EF4-FFF2-40B4-BE49-F238E27FC236}">
                    <a16:creationId xmlns:a16="http://schemas.microsoft.com/office/drawing/2014/main" id="{0313E6FF-06C5-4F44-92C7-8B4FDB46712D}"/>
                  </a:ext>
                </a:extLst>
              </p:cNvPr>
              <p:cNvSpPr>
                <a:spLocks noChangeArrowheads="1"/>
              </p:cNvSpPr>
              <p:nvPr/>
            </p:nvSpPr>
            <p:spPr bwMode="auto">
              <a:xfrm>
                <a:off x="3236980" y="3377515"/>
                <a:ext cx="8641" cy="12961"/>
              </a:xfrm>
              <a:custGeom>
                <a:avLst/>
                <a:gdLst>
                  <a:gd name="T0" fmla="*/ 2 w 37"/>
                  <a:gd name="T1" fmla="*/ 32 h 53"/>
                  <a:gd name="T2" fmla="*/ 2 w 37"/>
                  <a:gd name="T3" fmla="*/ 32 h 53"/>
                  <a:gd name="T4" fmla="*/ 35 w 37"/>
                  <a:gd name="T5" fmla="*/ 28 h 53"/>
                  <a:gd name="T6" fmla="*/ 35 w 37"/>
                  <a:gd name="T7" fmla="*/ 28 h 53"/>
                  <a:gd name="T8" fmla="*/ 34 w 37"/>
                  <a:gd name="T9" fmla="*/ 21 h 53"/>
                  <a:gd name="T10" fmla="*/ 34 w 37"/>
                  <a:gd name="T11" fmla="*/ 21 h 53"/>
                  <a:gd name="T12" fmla="*/ 1 w 37"/>
                  <a:gd name="T13" fmla="*/ 24 h 53"/>
                  <a:gd name="T14" fmla="*/ 1 w 37"/>
                  <a:gd name="T15" fmla="*/ 24 h 53"/>
                  <a:gd name="T16" fmla="*/ 2 w 37"/>
                  <a:gd name="T17"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53">
                    <a:moveTo>
                      <a:pt x="2" y="32"/>
                    </a:moveTo>
                    <a:lnTo>
                      <a:pt x="2" y="32"/>
                    </a:lnTo>
                    <a:cubicBezTo>
                      <a:pt x="4" y="52"/>
                      <a:pt x="36" y="49"/>
                      <a:pt x="35" y="28"/>
                    </a:cubicBezTo>
                    <a:lnTo>
                      <a:pt x="35" y="28"/>
                    </a:lnTo>
                    <a:cubicBezTo>
                      <a:pt x="34" y="26"/>
                      <a:pt x="34" y="24"/>
                      <a:pt x="34" y="21"/>
                    </a:cubicBezTo>
                    <a:lnTo>
                      <a:pt x="34" y="21"/>
                    </a:lnTo>
                    <a:cubicBezTo>
                      <a:pt x="32" y="0"/>
                      <a:pt x="0" y="4"/>
                      <a:pt x="1" y="24"/>
                    </a:cubicBezTo>
                    <a:lnTo>
                      <a:pt x="1" y="24"/>
                    </a:lnTo>
                    <a:cubicBezTo>
                      <a:pt x="2" y="26"/>
                      <a:pt x="2" y="29"/>
                      <a:pt x="2"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7" name="Freeform 236">
                <a:extLst>
                  <a:ext uri="{FF2B5EF4-FFF2-40B4-BE49-F238E27FC236}">
                    <a16:creationId xmlns:a16="http://schemas.microsoft.com/office/drawing/2014/main" id="{F365184F-6AC7-4549-964B-BA77904A8DEE}"/>
                  </a:ext>
                </a:extLst>
              </p:cNvPr>
              <p:cNvSpPr>
                <a:spLocks noChangeArrowheads="1"/>
              </p:cNvSpPr>
              <p:nvPr/>
            </p:nvSpPr>
            <p:spPr bwMode="auto">
              <a:xfrm>
                <a:off x="3227259" y="3402357"/>
                <a:ext cx="14042" cy="14042"/>
              </a:xfrm>
              <a:custGeom>
                <a:avLst/>
                <a:gdLst>
                  <a:gd name="T0" fmla="*/ 15 w 57"/>
                  <a:gd name="T1" fmla="*/ 39 h 56"/>
                  <a:gd name="T2" fmla="*/ 15 w 57"/>
                  <a:gd name="T3" fmla="*/ 39 h 56"/>
                  <a:gd name="T4" fmla="*/ 19 w 57"/>
                  <a:gd name="T5" fmla="*/ 42 h 56"/>
                  <a:gd name="T6" fmla="*/ 19 w 57"/>
                  <a:gd name="T7" fmla="*/ 42 h 56"/>
                  <a:gd name="T8" fmla="*/ 40 w 57"/>
                  <a:gd name="T9" fmla="*/ 17 h 56"/>
                  <a:gd name="T10" fmla="*/ 40 w 57"/>
                  <a:gd name="T11" fmla="*/ 17 h 56"/>
                  <a:gd name="T12" fmla="*/ 36 w 57"/>
                  <a:gd name="T13" fmla="*/ 14 h 56"/>
                  <a:gd name="T14" fmla="*/ 36 w 57"/>
                  <a:gd name="T15" fmla="*/ 14 h 56"/>
                  <a:gd name="T16" fmla="*/ 15 w 57"/>
                  <a:gd name="T17" fmla="*/ 3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5" y="39"/>
                    </a:moveTo>
                    <a:lnTo>
                      <a:pt x="15" y="39"/>
                    </a:lnTo>
                    <a:cubicBezTo>
                      <a:pt x="17" y="40"/>
                      <a:pt x="18" y="41"/>
                      <a:pt x="19" y="42"/>
                    </a:cubicBezTo>
                    <a:lnTo>
                      <a:pt x="19" y="42"/>
                    </a:lnTo>
                    <a:cubicBezTo>
                      <a:pt x="36" y="55"/>
                      <a:pt x="56" y="30"/>
                      <a:pt x="40" y="17"/>
                    </a:cubicBezTo>
                    <a:lnTo>
                      <a:pt x="40" y="17"/>
                    </a:lnTo>
                    <a:cubicBezTo>
                      <a:pt x="39" y="16"/>
                      <a:pt x="38" y="14"/>
                      <a:pt x="36" y="14"/>
                    </a:cubicBezTo>
                    <a:lnTo>
                      <a:pt x="36" y="14"/>
                    </a:lnTo>
                    <a:cubicBezTo>
                      <a:pt x="20" y="0"/>
                      <a:pt x="0" y="26"/>
                      <a:pt x="15"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8" name="Freeform 237">
                <a:extLst>
                  <a:ext uri="{FF2B5EF4-FFF2-40B4-BE49-F238E27FC236}">
                    <a16:creationId xmlns:a16="http://schemas.microsoft.com/office/drawing/2014/main" id="{66A0927D-B267-124D-8470-964BB9BEA62F}"/>
                  </a:ext>
                </a:extLst>
              </p:cNvPr>
              <p:cNvSpPr>
                <a:spLocks noChangeArrowheads="1"/>
              </p:cNvSpPr>
              <p:nvPr/>
            </p:nvSpPr>
            <p:spPr bwMode="auto">
              <a:xfrm>
                <a:off x="3268303" y="3355913"/>
                <a:ext cx="14042" cy="15122"/>
              </a:xfrm>
              <a:custGeom>
                <a:avLst/>
                <a:gdLst>
                  <a:gd name="T0" fmla="*/ 38 w 59"/>
                  <a:gd name="T1" fmla="*/ 45 h 62"/>
                  <a:gd name="T2" fmla="*/ 38 w 59"/>
                  <a:gd name="T3" fmla="*/ 45 h 62"/>
                  <a:gd name="T4" fmla="*/ 45 w 59"/>
                  <a:gd name="T5" fmla="*/ 37 h 62"/>
                  <a:gd name="T6" fmla="*/ 45 w 59"/>
                  <a:gd name="T7" fmla="*/ 37 h 62"/>
                  <a:gd name="T8" fmla="*/ 20 w 59"/>
                  <a:gd name="T9" fmla="*/ 16 h 62"/>
                  <a:gd name="T10" fmla="*/ 20 w 59"/>
                  <a:gd name="T11" fmla="*/ 16 h 62"/>
                  <a:gd name="T12" fmla="*/ 13 w 59"/>
                  <a:gd name="T13" fmla="*/ 24 h 62"/>
                  <a:gd name="T14" fmla="*/ 13 w 59"/>
                  <a:gd name="T15" fmla="*/ 24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1" y="43"/>
                      <a:pt x="42" y="40"/>
                      <a:pt x="45" y="37"/>
                    </a:cubicBezTo>
                    <a:lnTo>
                      <a:pt x="45" y="37"/>
                    </a:lnTo>
                    <a:cubicBezTo>
                      <a:pt x="58" y="21"/>
                      <a:pt x="33" y="0"/>
                      <a:pt x="20" y="16"/>
                    </a:cubicBezTo>
                    <a:lnTo>
                      <a:pt x="20" y="16"/>
                    </a:lnTo>
                    <a:cubicBezTo>
                      <a:pt x="17" y="19"/>
                      <a:pt x="16" y="22"/>
                      <a:pt x="13" y="24"/>
                    </a:cubicBezTo>
                    <a:lnTo>
                      <a:pt x="13" y="24"/>
                    </a:lnTo>
                    <a:cubicBezTo>
                      <a:pt x="0" y="41"/>
                      <a:pt x="26"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9" name="Freeform 238">
                <a:extLst>
                  <a:ext uri="{FF2B5EF4-FFF2-40B4-BE49-F238E27FC236}">
                    <a16:creationId xmlns:a16="http://schemas.microsoft.com/office/drawing/2014/main" id="{CF65741B-3712-AB43-9E74-0ADB4D90CFB5}"/>
                  </a:ext>
                </a:extLst>
              </p:cNvPr>
              <p:cNvSpPr>
                <a:spLocks noChangeArrowheads="1"/>
              </p:cNvSpPr>
              <p:nvPr/>
            </p:nvSpPr>
            <p:spPr bwMode="auto">
              <a:xfrm>
                <a:off x="3290986" y="3391557"/>
                <a:ext cx="12961" cy="9721"/>
              </a:xfrm>
              <a:custGeom>
                <a:avLst/>
                <a:gdLst>
                  <a:gd name="T0" fmla="*/ 24 w 54"/>
                  <a:gd name="T1" fmla="*/ 35 h 38"/>
                  <a:gd name="T2" fmla="*/ 24 w 54"/>
                  <a:gd name="T3" fmla="*/ 35 h 38"/>
                  <a:gd name="T4" fmla="*/ 31 w 54"/>
                  <a:gd name="T5" fmla="*/ 34 h 38"/>
                  <a:gd name="T6" fmla="*/ 31 w 54"/>
                  <a:gd name="T7" fmla="*/ 34 h 38"/>
                  <a:gd name="T8" fmla="*/ 28 w 54"/>
                  <a:gd name="T9" fmla="*/ 2 h 38"/>
                  <a:gd name="T10" fmla="*/ 28 w 54"/>
                  <a:gd name="T11" fmla="*/ 2 h 38"/>
                  <a:gd name="T12" fmla="*/ 21 w 54"/>
                  <a:gd name="T13" fmla="*/ 3 h 38"/>
                  <a:gd name="T14" fmla="*/ 21 w 54"/>
                  <a:gd name="T15" fmla="*/ 3 h 38"/>
                  <a:gd name="T16" fmla="*/ 24 w 54"/>
                  <a:gd name="T1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8">
                    <a:moveTo>
                      <a:pt x="24" y="35"/>
                    </a:moveTo>
                    <a:lnTo>
                      <a:pt x="24" y="35"/>
                    </a:lnTo>
                    <a:cubicBezTo>
                      <a:pt x="27" y="35"/>
                      <a:pt x="29" y="35"/>
                      <a:pt x="31" y="34"/>
                    </a:cubicBezTo>
                    <a:lnTo>
                      <a:pt x="31" y="34"/>
                    </a:lnTo>
                    <a:cubicBezTo>
                      <a:pt x="53" y="32"/>
                      <a:pt x="49" y="0"/>
                      <a:pt x="28" y="2"/>
                    </a:cubicBezTo>
                    <a:lnTo>
                      <a:pt x="28" y="2"/>
                    </a:lnTo>
                    <a:cubicBezTo>
                      <a:pt x="25" y="2"/>
                      <a:pt x="23" y="2"/>
                      <a:pt x="21" y="3"/>
                    </a:cubicBezTo>
                    <a:lnTo>
                      <a:pt x="21" y="3"/>
                    </a:lnTo>
                    <a:cubicBezTo>
                      <a:pt x="0" y="5"/>
                      <a:pt x="3" y="37"/>
                      <a:pt x="24"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0" name="Freeform 239">
                <a:extLst>
                  <a:ext uri="{FF2B5EF4-FFF2-40B4-BE49-F238E27FC236}">
                    <a16:creationId xmlns:a16="http://schemas.microsoft.com/office/drawing/2014/main" id="{CFA000FE-79EF-954F-BC1C-FBA74277B196}"/>
                  </a:ext>
                </a:extLst>
              </p:cNvPr>
              <p:cNvSpPr>
                <a:spLocks noChangeArrowheads="1"/>
              </p:cNvSpPr>
              <p:nvPr/>
            </p:nvSpPr>
            <p:spPr bwMode="auto">
              <a:xfrm>
                <a:off x="3271544" y="3408838"/>
                <a:ext cx="12961" cy="9721"/>
              </a:xfrm>
              <a:custGeom>
                <a:avLst/>
                <a:gdLst>
                  <a:gd name="T0" fmla="*/ 24 w 54"/>
                  <a:gd name="T1" fmla="*/ 35 h 38"/>
                  <a:gd name="T2" fmla="*/ 24 w 54"/>
                  <a:gd name="T3" fmla="*/ 35 h 38"/>
                  <a:gd name="T4" fmla="*/ 32 w 54"/>
                  <a:gd name="T5" fmla="*/ 34 h 38"/>
                  <a:gd name="T6" fmla="*/ 32 w 54"/>
                  <a:gd name="T7" fmla="*/ 34 h 38"/>
                  <a:gd name="T8" fmla="*/ 28 w 54"/>
                  <a:gd name="T9" fmla="*/ 2 h 38"/>
                  <a:gd name="T10" fmla="*/ 28 w 54"/>
                  <a:gd name="T11" fmla="*/ 2 h 38"/>
                  <a:gd name="T12" fmla="*/ 21 w 54"/>
                  <a:gd name="T13" fmla="*/ 2 h 38"/>
                  <a:gd name="T14" fmla="*/ 21 w 54"/>
                  <a:gd name="T15" fmla="*/ 2 h 38"/>
                  <a:gd name="T16" fmla="*/ 24 w 54"/>
                  <a:gd name="T1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8">
                    <a:moveTo>
                      <a:pt x="24" y="35"/>
                    </a:moveTo>
                    <a:lnTo>
                      <a:pt x="24" y="35"/>
                    </a:lnTo>
                    <a:cubicBezTo>
                      <a:pt x="27" y="35"/>
                      <a:pt x="30" y="34"/>
                      <a:pt x="32" y="34"/>
                    </a:cubicBezTo>
                    <a:lnTo>
                      <a:pt x="32" y="34"/>
                    </a:lnTo>
                    <a:cubicBezTo>
                      <a:pt x="53" y="32"/>
                      <a:pt x="49" y="0"/>
                      <a:pt x="28" y="2"/>
                    </a:cubicBezTo>
                    <a:lnTo>
                      <a:pt x="28" y="2"/>
                    </a:lnTo>
                    <a:cubicBezTo>
                      <a:pt x="26" y="2"/>
                      <a:pt x="23" y="2"/>
                      <a:pt x="21" y="2"/>
                    </a:cubicBezTo>
                    <a:lnTo>
                      <a:pt x="21" y="2"/>
                    </a:lnTo>
                    <a:cubicBezTo>
                      <a:pt x="0" y="5"/>
                      <a:pt x="4" y="37"/>
                      <a:pt x="24"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1" name="Freeform 240">
                <a:extLst>
                  <a:ext uri="{FF2B5EF4-FFF2-40B4-BE49-F238E27FC236}">
                    <a16:creationId xmlns:a16="http://schemas.microsoft.com/office/drawing/2014/main" id="{78F65CD8-59C2-D649-9669-B6404D59C36F}"/>
                  </a:ext>
                </a:extLst>
              </p:cNvPr>
              <p:cNvSpPr>
                <a:spLocks noChangeArrowheads="1"/>
              </p:cNvSpPr>
              <p:nvPr/>
            </p:nvSpPr>
            <p:spPr bwMode="auto">
              <a:xfrm>
                <a:off x="3283425" y="3373195"/>
                <a:ext cx="12961" cy="12961"/>
              </a:xfrm>
              <a:custGeom>
                <a:avLst/>
                <a:gdLst>
                  <a:gd name="T0" fmla="*/ 17 w 55"/>
                  <a:gd name="T1" fmla="*/ 38 h 52"/>
                  <a:gd name="T2" fmla="*/ 17 w 55"/>
                  <a:gd name="T3" fmla="*/ 38 h 52"/>
                  <a:gd name="T4" fmla="*/ 37 w 55"/>
                  <a:gd name="T5" fmla="*/ 13 h 52"/>
                  <a:gd name="T6" fmla="*/ 37 w 55"/>
                  <a:gd name="T7" fmla="*/ 13 h 52"/>
                  <a:gd name="T8" fmla="*/ 17 w 55"/>
                  <a:gd name="T9" fmla="*/ 38 h 52"/>
                </a:gdLst>
                <a:ahLst/>
                <a:cxnLst>
                  <a:cxn ang="0">
                    <a:pos x="T0" y="T1"/>
                  </a:cxn>
                  <a:cxn ang="0">
                    <a:pos x="T2" y="T3"/>
                  </a:cxn>
                  <a:cxn ang="0">
                    <a:pos x="T4" y="T5"/>
                  </a:cxn>
                  <a:cxn ang="0">
                    <a:pos x="T6" y="T7"/>
                  </a:cxn>
                  <a:cxn ang="0">
                    <a:pos x="T8" y="T9"/>
                  </a:cxn>
                </a:cxnLst>
                <a:rect l="0" t="0" r="r" b="b"/>
                <a:pathLst>
                  <a:path w="55" h="52">
                    <a:moveTo>
                      <a:pt x="17" y="38"/>
                    </a:moveTo>
                    <a:lnTo>
                      <a:pt x="17" y="38"/>
                    </a:lnTo>
                    <a:cubicBezTo>
                      <a:pt x="33" y="51"/>
                      <a:pt x="54" y="26"/>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2" name="Freeform 241">
                <a:extLst>
                  <a:ext uri="{FF2B5EF4-FFF2-40B4-BE49-F238E27FC236}">
                    <a16:creationId xmlns:a16="http://schemas.microsoft.com/office/drawing/2014/main" id="{C9EC71A1-7440-AB4E-BC86-65FD419B584D}"/>
                  </a:ext>
                </a:extLst>
              </p:cNvPr>
              <p:cNvSpPr>
                <a:spLocks noChangeArrowheads="1"/>
              </p:cNvSpPr>
              <p:nvPr/>
            </p:nvSpPr>
            <p:spPr bwMode="auto">
              <a:xfrm>
                <a:off x="3340672" y="3393717"/>
                <a:ext cx="12961" cy="12961"/>
              </a:xfrm>
              <a:custGeom>
                <a:avLst/>
                <a:gdLst>
                  <a:gd name="T0" fmla="*/ 16 w 54"/>
                  <a:gd name="T1" fmla="*/ 39 h 54"/>
                  <a:gd name="T2" fmla="*/ 16 w 54"/>
                  <a:gd name="T3" fmla="*/ 39 h 54"/>
                  <a:gd name="T4" fmla="*/ 36 w 54"/>
                  <a:gd name="T5" fmla="*/ 14 h 54"/>
                  <a:gd name="T6" fmla="*/ 36 w 54"/>
                  <a:gd name="T7" fmla="*/ 14 h 54"/>
                  <a:gd name="T8" fmla="*/ 16 w 54"/>
                  <a:gd name="T9" fmla="*/ 39 h 54"/>
                </a:gdLst>
                <a:ahLst/>
                <a:cxnLst>
                  <a:cxn ang="0">
                    <a:pos x="T0" y="T1"/>
                  </a:cxn>
                  <a:cxn ang="0">
                    <a:pos x="T2" y="T3"/>
                  </a:cxn>
                  <a:cxn ang="0">
                    <a:pos x="T4" y="T5"/>
                  </a:cxn>
                  <a:cxn ang="0">
                    <a:pos x="T6" y="T7"/>
                  </a:cxn>
                  <a:cxn ang="0">
                    <a:pos x="T8" y="T9"/>
                  </a:cxn>
                </a:cxnLst>
                <a:rect l="0" t="0" r="r" b="b"/>
                <a:pathLst>
                  <a:path w="54" h="54">
                    <a:moveTo>
                      <a:pt x="16" y="39"/>
                    </a:moveTo>
                    <a:lnTo>
                      <a:pt x="16" y="39"/>
                    </a:lnTo>
                    <a:cubicBezTo>
                      <a:pt x="32" y="53"/>
                      <a:pt x="53" y="27"/>
                      <a:pt x="36" y="14"/>
                    </a:cubicBezTo>
                    <a:lnTo>
                      <a:pt x="36" y="14"/>
                    </a:lnTo>
                    <a:cubicBezTo>
                      <a:pt x="20" y="0"/>
                      <a:pt x="0" y="26"/>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3" name="Freeform 242">
                <a:extLst>
                  <a:ext uri="{FF2B5EF4-FFF2-40B4-BE49-F238E27FC236}">
                    <a16:creationId xmlns:a16="http://schemas.microsoft.com/office/drawing/2014/main" id="{78FBEC21-FED2-BF4E-A43F-DB1C1C392B53}"/>
                  </a:ext>
                </a:extLst>
              </p:cNvPr>
              <p:cNvSpPr>
                <a:spLocks noChangeArrowheads="1"/>
              </p:cNvSpPr>
              <p:nvPr/>
            </p:nvSpPr>
            <p:spPr bwMode="auto">
              <a:xfrm>
                <a:off x="3313668" y="3404518"/>
                <a:ext cx="12961" cy="12961"/>
              </a:xfrm>
              <a:custGeom>
                <a:avLst/>
                <a:gdLst>
                  <a:gd name="T0" fmla="*/ 16 w 55"/>
                  <a:gd name="T1" fmla="*/ 39 h 53"/>
                  <a:gd name="T2" fmla="*/ 16 w 55"/>
                  <a:gd name="T3" fmla="*/ 39 h 53"/>
                  <a:gd name="T4" fmla="*/ 37 w 55"/>
                  <a:gd name="T5" fmla="*/ 14 h 53"/>
                  <a:gd name="T6" fmla="*/ 37 w 55"/>
                  <a:gd name="T7" fmla="*/ 14 h 53"/>
                  <a:gd name="T8" fmla="*/ 16 w 55"/>
                  <a:gd name="T9" fmla="*/ 39 h 53"/>
                </a:gdLst>
                <a:ahLst/>
                <a:cxnLst>
                  <a:cxn ang="0">
                    <a:pos x="T0" y="T1"/>
                  </a:cxn>
                  <a:cxn ang="0">
                    <a:pos x="T2" y="T3"/>
                  </a:cxn>
                  <a:cxn ang="0">
                    <a:pos x="T4" y="T5"/>
                  </a:cxn>
                  <a:cxn ang="0">
                    <a:pos x="T6" y="T7"/>
                  </a:cxn>
                  <a:cxn ang="0">
                    <a:pos x="T8" y="T9"/>
                  </a:cxn>
                </a:cxnLst>
                <a:rect l="0" t="0" r="r" b="b"/>
                <a:pathLst>
                  <a:path w="55" h="53">
                    <a:moveTo>
                      <a:pt x="16" y="39"/>
                    </a:moveTo>
                    <a:lnTo>
                      <a:pt x="16" y="39"/>
                    </a:lnTo>
                    <a:cubicBezTo>
                      <a:pt x="33" y="52"/>
                      <a:pt x="54" y="26"/>
                      <a:pt x="37" y="14"/>
                    </a:cubicBezTo>
                    <a:lnTo>
                      <a:pt x="37" y="14"/>
                    </a:lnTo>
                    <a:cubicBezTo>
                      <a:pt x="21"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4" name="Freeform 243">
                <a:extLst>
                  <a:ext uri="{FF2B5EF4-FFF2-40B4-BE49-F238E27FC236}">
                    <a16:creationId xmlns:a16="http://schemas.microsoft.com/office/drawing/2014/main" id="{DCD6E128-E1EC-6A4A-ABEC-9844FBCA2F20}"/>
                  </a:ext>
                </a:extLst>
              </p:cNvPr>
              <p:cNvSpPr>
                <a:spLocks noChangeArrowheads="1"/>
              </p:cNvSpPr>
              <p:nvPr/>
            </p:nvSpPr>
            <p:spPr bwMode="auto">
              <a:xfrm>
                <a:off x="3341751" y="3416399"/>
                <a:ext cx="14042" cy="15122"/>
              </a:xfrm>
              <a:custGeom>
                <a:avLst/>
                <a:gdLst>
                  <a:gd name="T0" fmla="*/ 38 w 59"/>
                  <a:gd name="T1" fmla="*/ 45 h 62"/>
                  <a:gd name="T2" fmla="*/ 38 w 59"/>
                  <a:gd name="T3" fmla="*/ 45 h 62"/>
                  <a:gd name="T4" fmla="*/ 45 w 59"/>
                  <a:gd name="T5" fmla="*/ 37 h 62"/>
                  <a:gd name="T6" fmla="*/ 45 w 59"/>
                  <a:gd name="T7" fmla="*/ 37 h 62"/>
                  <a:gd name="T8" fmla="*/ 19 w 59"/>
                  <a:gd name="T9" fmla="*/ 16 h 62"/>
                  <a:gd name="T10" fmla="*/ 19 w 59"/>
                  <a:gd name="T11" fmla="*/ 16 h 62"/>
                  <a:gd name="T12" fmla="*/ 13 w 59"/>
                  <a:gd name="T13" fmla="*/ 24 h 62"/>
                  <a:gd name="T14" fmla="*/ 13 w 59"/>
                  <a:gd name="T15" fmla="*/ 24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1" y="42"/>
                      <a:pt x="43" y="39"/>
                      <a:pt x="45" y="37"/>
                    </a:cubicBezTo>
                    <a:lnTo>
                      <a:pt x="45" y="37"/>
                    </a:lnTo>
                    <a:cubicBezTo>
                      <a:pt x="58" y="20"/>
                      <a:pt x="33" y="0"/>
                      <a:pt x="19" y="16"/>
                    </a:cubicBezTo>
                    <a:lnTo>
                      <a:pt x="19" y="16"/>
                    </a:lnTo>
                    <a:cubicBezTo>
                      <a:pt x="18" y="19"/>
                      <a:pt x="15" y="22"/>
                      <a:pt x="13" y="24"/>
                    </a:cubicBezTo>
                    <a:lnTo>
                      <a:pt x="13" y="24"/>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5" name="Freeform 244">
                <a:extLst>
                  <a:ext uri="{FF2B5EF4-FFF2-40B4-BE49-F238E27FC236}">
                    <a16:creationId xmlns:a16="http://schemas.microsoft.com/office/drawing/2014/main" id="{0709C0A1-ED71-C04E-9C38-87AD3EE54E3B}"/>
                  </a:ext>
                </a:extLst>
              </p:cNvPr>
              <p:cNvSpPr>
                <a:spLocks noChangeArrowheads="1"/>
              </p:cNvSpPr>
              <p:nvPr/>
            </p:nvSpPr>
            <p:spPr bwMode="auto">
              <a:xfrm>
                <a:off x="3306108" y="3443402"/>
                <a:ext cx="14041" cy="14042"/>
              </a:xfrm>
              <a:custGeom>
                <a:avLst/>
                <a:gdLst>
                  <a:gd name="T0" fmla="*/ 17 w 56"/>
                  <a:gd name="T1" fmla="*/ 17 h 58"/>
                  <a:gd name="T2" fmla="*/ 17 w 56"/>
                  <a:gd name="T3" fmla="*/ 17 h 58"/>
                  <a:gd name="T4" fmla="*/ 14 w 56"/>
                  <a:gd name="T5" fmla="*/ 20 h 58"/>
                  <a:gd name="T6" fmla="*/ 14 w 56"/>
                  <a:gd name="T7" fmla="*/ 20 h 58"/>
                  <a:gd name="T8" fmla="*/ 39 w 56"/>
                  <a:gd name="T9" fmla="*/ 41 h 58"/>
                  <a:gd name="T10" fmla="*/ 39 w 56"/>
                  <a:gd name="T11" fmla="*/ 41 h 58"/>
                  <a:gd name="T12" fmla="*/ 42 w 56"/>
                  <a:gd name="T13" fmla="*/ 37 h 58"/>
                  <a:gd name="T14" fmla="*/ 42 w 56"/>
                  <a:gd name="T15" fmla="*/ 37 h 58"/>
                  <a:gd name="T16" fmla="*/ 17 w 56"/>
                  <a:gd name="T17"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7" y="17"/>
                    </a:moveTo>
                    <a:lnTo>
                      <a:pt x="17" y="17"/>
                    </a:lnTo>
                    <a:cubicBezTo>
                      <a:pt x="16" y="18"/>
                      <a:pt x="15" y="19"/>
                      <a:pt x="14" y="20"/>
                    </a:cubicBezTo>
                    <a:lnTo>
                      <a:pt x="14" y="20"/>
                    </a:lnTo>
                    <a:cubicBezTo>
                      <a:pt x="0" y="37"/>
                      <a:pt x="25" y="57"/>
                      <a:pt x="39" y="41"/>
                    </a:cubicBezTo>
                    <a:lnTo>
                      <a:pt x="39" y="41"/>
                    </a:lnTo>
                    <a:cubicBezTo>
                      <a:pt x="40" y="40"/>
                      <a:pt x="41" y="39"/>
                      <a:pt x="42" y="37"/>
                    </a:cubicBezTo>
                    <a:lnTo>
                      <a:pt x="42" y="37"/>
                    </a:lnTo>
                    <a:cubicBezTo>
                      <a:pt x="55" y="21"/>
                      <a:pt x="30" y="0"/>
                      <a:pt x="17"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6" name="Freeform 245">
                <a:extLst>
                  <a:ext uri="{FF2B5EF4-FFF2-40B4-BE49-F238E27FC236}">
                    <a16:creationId xmlns:a16="http://schemas.microsoft.com/office/drawing/2014/main" id="{A3ECDC70-F785-C145-B99C-7AC21A330317}"/>
                  </a:ext>
                </a:extLst>
              </p:cNvPr>
              <p:cNvSpPr>
                <a:spLocks noChangeArrowheads="1"/>
              </p:cNvSpPr>
              <p:nvPr/>
            </p:nvSpPr>
            <p:spPr bwMode="auto">
              <a:xfrm>
                <a:off x="3352552" y="3475805"/>
                <a:ext cx="14042" cy="14042"/>
              </a:xfrm>
              <a:custGeom>
                <a:avLst/>
                <a:gdLst>
                  <a:gd name="T0" fmla="*/ 16 w 58"/>
                  <a:gd name="T1" fmla="*/ 38 h 56"/>
                  <a:gd name="T2" fmla="*/ 16 w 58"/>
                  <a:gd name="T3" fmla="*/ 38 h 56"/>
                  <a:gd name="T4" fmla="*/ 20 w 58"/>
                  <a:gd name="T5" fmla="*/ 42 h 56"/>
                  <a:gd name="T6" fmla="*/ 20 w 58"/>
                  <a:gd name="T7" fmla="*/ 42 h 56"/>
                  <a:gd name="T8" fmla="*/ 41 w 58"/>
                  <a:gd name="T9" fmla="*/ 17 h 56"/>
                  <a:gd name="T10" fmla="*/ 41 w 58"/>
                  <a:gd name="T11" fmla="*/ 17 h 56"/>
                  <a:gd name="T12" fmla="*/ 37 w 58"/>
                  <a:gd name="T13" fmla="*/ 13 h 56"/>
                  <a:gd name="T14" fmla="*/ 37 w 58"/>
                  <a:gd name="T15" fmla="*/ 13 h 56"/>
                  <a:gd name="T16" fmla="*/ 16 w 58"/>
                  <a:gd name="T1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6">
                    <a:moveTo>
                      <a:pt x="16" y="38"/>
                    </a:moveTo>
                    <a:lnTo>
                      <a:pt x="16" y="38"/>
                    </a:lnTo>
                    <a:cubicBezTo>
                      <a:pt x="17" y="39"/>
                      <a:pt x="19" y="41"/>
                      <a:pt x="20" y="42"/>
                    </a:cubicBezTo>
                    <a:lnTo>
                      <a:pt x="20" y="42"/>
                    </a:lnTo>
                    <a:cubicBezTo>
                      <a:pt x="37" y="55"/>
                      <a:pt x="57" y="30"/>
                      <a:pt x="41" y="17"/>
                    </a:cubicBezTo>
                    <a:lnTo>
                      <a:pt x="41" y="17"/>
                    </a:lnTo>
                    <a:cubicBezTo>
                      <a:pt x="40" y="16"/>
                      <a:pt x="38" y="14"/>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7" name="Freeform 246">
                <a:extLst>
                  <a:ext uri="{FF2B5EF4-FFF2-40B4-BE49-F238E27FC236}">
                    <a16:creationId xmlns:a16="http://schemas.microsoft.com/office/drawing/2014/main" id="{D80BF928-DDB3-BD42-A2F6-64281C9143C3}"/>
                  </a:ext>
                </a:extLst>
              </p:cNvPr>
              <p:cNvSpPr>
                <a:spLocks noChangeArrowheads="1"/>
              </p:cNvSpPr>
              <p:nvPr/>
            </p:nvSpPr>
            <p:spPr bwMode="auto">
              <a:xfrm>
                <a:off x="3384956" y="3492008"/>
                <a:ext cx="14042" cy="14041"/>
              </a:xfrm>
              <a:custGeom>
                <a:avLst/>
                <a:gdLst>
                  <a:gd name="T0" fmla="*/ 17 w 56"/>
                  <a:gd name="T1" fmla="*/ 16 h 58"/>
                  <a:gd name="T2" fmla="*/ 17 w 56"/>
                  <a:gd name="T3" fmla="*/ 16 h 58"/>
                  <a:gd name="T4" fmla="*/ 13 w 56"/>
                  <a:gd name="T5" fmla="*/ 20 h 58"/>
                  <a:gd name="T6" fmla="*/ 13 w 56"/>
                  <a:gd name="T7" fmla="*/ 20 h 58"/>
                  <a:gd name="T8" fmla="*/ 38 w 56"/>
                  <a:gd name="T9" fmla="*/ 41 h 58"/>
                  <a:gd name="T10" fmla="*/ 38 w 56"/>
                  <a:gd name="T11" fmla="*/ 41 h 58"/>
                  <a:gd name="T12" fmla="*/ 42 w 56"/>
                  <a:gd name="T13" fmla="*/ 37 h 58"/>
                  <a:gd name="T14" fmla="*/ 42 w 56"/>
                  <a:gd name="T15" fmla="*/ 37 h 58"/>
                  <a:gd name="T16" fmla="*/ 17 w 56"/>
                  <a:gd name="T17" fmla="*/ 1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7" y="16"/>
                    </a:moveTo>
                    <a:lnTo>
                      <a:pt x="17" y="16"/>
                    </a:lnTo>
                    <a:cubicBezTo>
                      <a:pt x="15" y="18"/>
                      <a:pt x="14" y="19"/>
                      <a:pt x="13" y="20"/>
                    </a:cubicBezTo>
                    <a:lnTo>
                      <a:pt x="13" y="20"/>
                    </a:lnTo>
                    <a:cubicBezTo>
                      <a:pt x="0" y="36"/>
                      <a:pt x="25" y="57"/>
                      <a:pt x="38" y="41"/>
                    </a:cubicBezTo>
                    <a:lnTo>
                      <a:pt x="38" y="41"/>
                    </a:lnTo>
                    <a:cubicBezTo>
                      <a:pt x="39" y="39"/>
                      <a:pt x="40" y="38"/>
                      <a:pt x="42" y="37"/>
                    </a:cubicBezTo>
                    <a:lnTo>
                      <a:pt x="42" y="37"/>
                    </a:lnTo>
                    <a:cubicBezTo>
                      <a:pt x="55" y="21"/>
                      <a:pt x="30" y="0"/>
                      <a:pt x="17"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8" name="Freeform 247">
                <a:extLst>
                  <a:ext uri="{FF2B5EF4-FFF2-40B4-BE49-F238E27FC236}">
                    <a16:creationId xmlns:a16="http://schemas.microsoft.com/office/drawing/2014/main" id="{4024042E-5AF7-0947-BB9F-A8E0CB6C488D}"/>
                  </a:ext>
                </a:extLst>
              </p:cNvPr>
              <p:cNvSpPr>
                <a:spLocks noChangeArrowheads="1"/>
              </p:cNvSpPr>
              <p:nvPr/>
            </p:nvSpPr>
            <p:spPr bwMode="auto">
              <a:xfrm>
                <a:off x="3333110" y="3503888"/>
                <a:ext cx="12961" cy="12961"/>
              </a:xfrm>
              <a:custGeom>
                <a:avLst/>
                <a:gdLst>
                  <a:gd name="T0" fmla="*/ 16 w 54"/>
                  <a:gd name="T1" fmla="*/ 39 h 53"/>
                  <a:gd name="T2" fmla="*/ 16 w 54"/>
                  <a:gd name="T3" fmla="*/ 39 h 53"/>
                  <a:gd name="T4" fmla="*/ 37 w 54"/>
                  <a:gd name="T5" fmla="*/ 14 h 53"/>
                  <a:gd name="T6" fmla="*/ 37 w 54"/>
                  <a:gd name="T7" fmla="*/ 14 h 53"/>
                  <a:gd name="T8" fmla="*/ 16 w 54"/>
                  <a:gd name="T9" fmla="*/ 39 h 53"/>
                </a:gdLst>
                <a:ahLst/>
                <a:cxnLst>
                  <a:cxn ang="0">
                    <a:pos x="T0" y="T1"/>
                  </a:cxn>
                  <a:cxn ang="0">
                    <a:pos x="T2" y="T3"/>
                  </a:cxn>
                  <a:cxn ang="0">
                    <a:pos x="T4" y="T5"/>
                  </a:cxn>
                  <a:cxn ang="0">
                    <a:pos x="T6" y="T7"/>
                  </a:cxn>
                  <a:cxn ang="0">
                    <a:pos x="T8" y="T9"/>
                  </a:cxn>
                </a:cxnLst>
                <a:rect l="0" t="0" r="r" b="b"/>
                <a:pathLst>
                  <a:path w="54" h="53">
                    <a:moveTo>
                      <a:pt x="16" y="39"/>
                    </a:moveTo>
                    <a:lnTo>
                      <a:pt x="16" y="39"/>
                    </a:lnTo>
                    <a:cubicBezTo>
                      <a:pt x="32" y="52"/>
                      <a:pt x="53" y="27"/>
                      <a:pt x="37" y="14"/>
                    </a:cubicBezTo>
                    <a:lnTo>
                      <a:pt x="37" y="14"/>
                    </a:lnTo>
                    <a:cubicBezTo>
                      <a:pt x="20" y="0"/>
                      <a:pt x="0" y="26"/>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9" name="Freeform 248">
                <a:extLst>
                  <a:ext uri="{FF2B5EF4-FFF2-40B4-BE49-F238E27FC236}">
                    <a16:creationId xmlns:a16="http://schemas.microsoft.com/office/drawing/2014/main" id="{8093F5EE-57AA-5340-8D25-7F3C53695B1D}"/>
                  </a:ext>
                </a:extLst>
              </p:cNvPr>
              <p:cNvSpPr>
                <a:spLocks noChangeArrowheads="1"/>
              </p:cNvSpPr>
              <p:nvPr/>
            </p:nvSpPr>
            <p:spPr bwMode="auto">
              <a:xfrm>
                <a:off x="3339591" y="3463925"/>
                <a:ext cx="14042" cy="14041"/>
              </a:xfrm>
              <a:custGeom>
                <a:avLst/>
                <a:gdLst>
                  <a:gd name="T0" fmla="*/ 40 w 58"/>
                  <a:gd name="T1" fmla="*/ 17 h 57"/>
                  <a:gd name="T2" fmla="*/ 40 w 58"/>
                  <a:gd name="T3" fmla="*/ 17 h 57"/>
                  <a:gd name="T4" fmla="*/ 36 w 58"/>
                  <a:gd name="T5" fmla="*/ 13 h 57"/>
                  <a:gd name="T6" fmla="*/ 36 w 58"/>
                  <a:gd name="T7" fmla="*/ 13 h 57"/>
                  <a:gd name="T8" fmla="*/ 16 w 58"/>
                  <a:gd name="T9" fmla="*/ 38 h 57"/>
                  <a:gd name="T10" fmla="*/ 16 w 58"/>
                  <a:gd name="T11" fmla="*/ 38 h 57"/>
                  <a:gd name="T12" fmla="*/ 20 w 58"/>
                  <a:gd name="T13" fmla="*/ 42 h 57"/>
                  <a:gd name="T14" fmla="*/ 20 w 58"/>
                  <a:gd name="T15" fmla="*/ 42 h 57"/>
                  <a:gd name="T16" fmla="*/ 40 w 58"/>
                  <a:gd name="T17"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40" y="17"/>
                    </a:moveTo>
                    <a:lnTo>
                      <a:pt x="40" y="17"/>
                    </a:lnTo>
                    <a:cubicBezTo>
                      <a:pt x="39" y="16"/>
                      <a:pt x="38" y="14"/>
                      <a:pt x="36" y="13"/>
                    </a:cubicBezTo>
                    <a:lnTo>
                      <a:pt x="36" y="13"/>
                    </a:lnTo>
                    <a:cubicBezTo>
                      <a:pt x="20" y="0"/>
                      <a:pt x="0" y="26"/>
                      <a:pt x="16" y="38"/>
                    </a:cubicBezTo>
                    <a:lnTo>
                      <a:pt x="16" y="38"/>
                    </a:lnTo>
                    <a:cubicBezTo>
                      <a:pt x="18" y="40"/>
                      <a:pt x="19" y="41"/>
                      <a:pt x="20" y="42"/>
                    </a:cubicBezTo>
                    <a:lnTo>
                      <a:pt x="20" y="42"/>
                    </a:lnTo>
                    <a:cubicBezTo>
                      <a:pt x="36" y="56"/>
                      <a:pt x="57" y="30"/>
                      <a:pt x="40"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0" name="Freeform 249">
                <a:extLst>
                  <a:ext uri="{FF2B5EF4-FFF2-40B4-BE49-F238E27FC236}">
                    <a16:creationId xmlns:a16="http://schemas.microsoft.com/office/drawing/2014/main" id="{A4DE1993-AAF7-154E-8D53-C3AE42A333A4}"/>
                  </a:ext>
                </a:extLst>
              </p:cNvPr>
              <p:cNvSpPr>
                <a:spLocks noChangeArrowheads="1"/>
              </p:cNvSpPr>
              <p:nvPr/>
            </p:nvSpPr>
            <p:spPr bwMode="auto">
              <a:xfrm>
                <a:off x="3316909" y="3465004"/>
                <a:ext cx="12961" cy="12961"/>
              </a:xfrm>
              <a:custGeom>
                <a:avLst/>
                <a:gdLst>
                  <a:gd name="T0" fmla="*/ 16 w 54"/>
                  <a:gd name="T1" fmla="*/ 38 h 53"/>
                  <a:gd name="T2" fmla="*/ 16 w 54"/>
                  <a:gd name="T3" fmla="*/ 38 h 53"/>
                  <a:gd name="T4" fmla="*/ 37 w 54"/>
                  <a:gd name="T5" fmla="*/ 13 h 53"/>
                  <a:gd name="T6" fmla="*/ 37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3" y="52"/>
                      <a:pt x="53" y="27"/>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1" name="Freeform 250">
                <a:extLst>
                  <a:ext uri="{FF2B5EF4-FFF2-40B4-BE49-F238E27FC236}">
                    <a16:creationId xmlns:a16="http://schemas.microsoft.com/office/drawing/2014/main" id="{881AD524-C7CC-824E-A835-B596CBED474D}"/>
                  </a:ext>
                </a:extLst>
              </p:cNvPr>
              <p:cNvSpPr>
                <a:spLocks noChangeArrowheads="1"/>
              </p:cNvSpPr>
              <p:nvPr/>
            </p:nvSpPr>
            <p:spPr bwMode="auto">
              <a:xfrm>
                <a:off x="3299627" y="3502809"/>
                <a:ext cx="12961" cy="12961"/>
              </a:xfrm>
              <a:custGeom>
                <a:avLst/>
                <a:gdLst>
                  <a:gd name="T0" fmla="*/ 16 w 54"/>
                  <a:gd name="T1" fmla="*/ 38 h 53"/>
                  <a:gd name="T2" fmla="*/ 16 w 54"/>
                  <a:gd name="T3" fmla="*/ 38 h 53"/>
                  <a:gd name="T4" fmla="*/ 36 w 54"/>
                  <a:gd name="T5" fmla="*/ 13 h 53"/>
                  <a:gd name="T6" fmla="*/ 36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2" y="52"/>
                      <a:pt x="53" y="27"/>
                      <a:pt x="36" y="13"/>
                    </a:cubicBezTo>
                    <a:lnTo>
                      <a:pt x="36"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2" name="Freeform 251">
                <a:extLst>
                  <a:ext uri="{FF2B5EF4-FFF2-40B4-BE49-F238E27FC236}">
                    <a16:creationId xmlns:a16="http://schemas.microsoft.com/office/drawing/2014/main" id="{2D6D368D-8F3B-4A4B-AC4A-A1C65F5C9F9C}"/>
                  </a:ext>
                </a:extLst>
              </p:cNvPr>
              <p:cNvSpPr>
                <a:spLocks noChangeArrowheads="1"/>
              </p:cNvSpPr>
              <p:nvPr/>
            </p:nvSpPr>
            <p:spPr bwMode="auto">
              <a:xfrm>
                <a:off x="3321230" y="3541693"/>
                <a:ext cx="10801" cy="14041"/>
              </a:xfrm>
              <a:custGeom>
                <a:avLst/>
                <a:gdLst>
                  <a:gd name="T0" fmla="*/ 39 w 45"/>
                  <a:gd name="T1" fmla="*/ 26 h 58"/>
                  <a:gd name="T2" fmla="*/ 39 w 45"/>
                  <a:gd name="T3" fmla="*/ 26 h 58"/>
                  <a:gd name="T4" fmla="*/ 7 w 45"/>
                  <a:gd name="T5" fmla="*/ 21 h 58"/>
                  <a:gd name="T6" fmla="*/ 7 w 45"/>
                  <a:gd name="T7" fmla="*/ 21 h 58"/>
                  <a:gd name="T8" fmla="*/ 4 w 45"/>
                  <a:gd name="T9" fmla="*/ 32 h 58"/>
                  <a:gd name="T10" fmla="*/ 4 w 45"/>
                  <a:gd name="T11" fmla="*/ 32 h 58"/>
                  <a:gd name="T12" fmla="*/ 37 w 45"/>
                  <a:gd name="T13" fmla="*/ 37 h 58"/>
                  <a:gd name="T14" fmla="*/ 37 w 45"/>
                  <a:gd name="T15" fmla="*/ 37 h 58"/>
                  <a:gd name="T16" fmla="*/ 39 w 45"/>
                  <a:gd name="T17" fmla="*/ 2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9" y="26"/>
                    </a:moveTo>
                    <a:lnTo>
                      <a:pt x="39" y="26"/>
                    </a:lnTo>
                    <a:cubicBezTo>
                      <a:pt x="44" y="5"/>
                      <a:pt x="11" y="0"/>
                      <a:pt x="7" y="21"/>
                    </a:cubicBezTo>
                    <a:lnTo>
                      <a:pt x="7" y="21"/>
                    </a:lnTo>
                    <a:cubicBezTo>
                      <a:pt x="6" y="24"/>
                      <a:pt x="5" y="28"/>
                      <a:pt x="4" y="32"/>
                    </a:cubicBezTo>
                    <a:lnTo>
                      <a:pt x="4" y="32"/>
                    </a:lnTo>
                    <a:cubicBezTo>
                      <a:pt x="0" y="52"/>
                      <a:pt x="33" y="57"/>
                      <a:pt x="37" y="37"/>
                    </a:cubicBezTo>
                    <a:lnTo>
                      <a:pt x="37" y="37"/>
                    </a:lnTo>
                    <a:cubicBezTo>
                      <a:pt x="37" y="33"/>
                      <a:pt x="38" y="29"/>
                      <a:pt x="39"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3" name="Freeform 252">
                <a:extLst>
                  <a:ext uri="{FF2B5EF4-FFF2-40B4-BE49-F238E27FC236}">
                    <a16:creationId xmlns:a16="http://schemas.microsoft.com/office/drawing/2014/main" id="{DF2574CE-6FE9-BF4C-A149-EDAE9A579589}"/>
                  </a:ext>
                </a:extLst>
              </p:cNvPr>
              <p:cNvSpPr>
                <a:spLocks noChangeArrowheads="1"/>
              </p:cNvSpPr>
              <p:nvPr/>
            </p:nvSpPr>
            <p:spPr bwMode="auto">
              <a:xfrm>
                <a:off x="3270464" y="3530892"/>
                <a:ext cx="12961" cy="12961"/>
              </a:xfrm>
              <a:custGeom>
                <a:avLst/>
                <a:gdLst>
                  <a:gd name="T0" fmla="*/ 16 w 54"/>
                  <a:gd name="T1" fmla="*/ 38 h 52"/>
                  <a:gd name="T2" fmla="*/ 16 w 54"/>
                  <a:gd name="T3" fmla="*/ 38 h 52"/>
                  <a:gd name="T4" fmla="*/ 37 w 54"/>
                  <a:gd name="T5" fmla="*/ 13 h 52"/>
                  <a:gd name="T6" fmla="*/ 37 w 54"/>
                  <a:gd name="T7" fmla="*/ 13 h 52"/>
                  <a:gd name="T8" fmla="*/ 16 w 54"/>
                  <a:gd name="T9" fmla="*/ 38 h 52"/>
                </a:gdLst>
                <a:ahLst/>
                <a:cxnLst>
                  <a:cxn ang="0">
                    <a:pos x="T0" y="T1"/>
                  </a:cxn>
                  <a:cxn ang="0">
                    <a:pos x="T2" y="T3"/>
                  </a:cxn>
                  <a:cxn ang="0">
                    <a:pos x="T4" y="T5"/>
                  </a:cxn>
                  <a:cxn ang="0">
                    <a:pos x="T6" y="T7"/>
                  </a:cxn>
                  <a:cxn ang="0">
                    <a:pos x="T8" y="T9"/>
                  </a:cxn>
                </a:cxnLst>
                <a:rect l="0" t="0" r="r" b="b"/>
                <a:pathLst>
                  <a:path w="54" h="52">
                    <a:moveTo>
                      <a:pt x="16" y="38"/>
                    </a:moveTo>
                    <a:lnTo>
                      <a:pt x="16" y="38"/>
                    </a:lnTo>
                    <a:cubicBezTo>
                      <a:pt x="32" y="51"/>
                      <a:pt x="53" y="26"/>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4" name="Freeform 253">
                <a:extLst>
                  <a:ext uri="{FF2B5EF4-FFF2-40B4-BE49-F238E27FC236}">
                    <a16:creationId xmlns:a16="http://schemas.microsoft.com/office/drawing/2014/main" id="{491AA2F0-8130-2F4C-903F-7FD34E62992F}"/>
                  </a:ext>
                </a:extLst>
              </p:cNvPr>
              <p:cNvSpPr>
                <a:spLocks noChangeArrowheads="1"/>
              </p:cNvSpPr>
              <p:nvPr/>
            </p:nvSpPr>
            <p:spPr bwMode="auto">
              <a:xfrm>
                <a:off x="3245622" y="3566535"/>
                <a:ext cx="14041" cy="14042"/>
              </a:xfrm>
              <a:custGeom>
                <a:avLst/>
                <a:gdLst>
                  <a:gd name="T0" fmla="*/ 40 w 58"/>
                  <a:gd name="T1" fmla="*/ 16 h 56"/>
                  <a:gd name="T2" fmla="*/ 40 w 58"/>
                  <a:gd name="T3" fmla="*/ 16 h 56"/>
                  <a:gd name="T4" fmla="*/ 36 w 58"/>
                  <a:gd name="T5" fmla="*/ 12 h 56"/>
                  <a:gd name="T6" fmla="*/ 36 w 58"/>
                  <a:gd name="T7" fmla="*/ 12 h 56"/>
                  <a:gd name="T8" fmla="*/ 16 w 58"/>
                  <a:gd name="T9" fmla="*/ 38 h 56"/>
                  <a:gd name="T10" fmla="*/ 16 w 58"/>
                  <a:gd name="T11" fmla="*/ 38 h 56"/>
                  <a:gd name="T12" fmla="*/ 20 w 58"/>
                  <a:gd name="T13" fmla="*/ 41 h 56"/>
                  <a:gd name="T14" fmla="*/ 20 w 58"/>
                  <a:gd name="T15" fmla="*/ 41 h 56"/>
                  <a:gd name="T16" fmla="*/ 40 w 58"/>
                  <a:gd name="T17"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6">
                    <a:moveTo>
                      <a:pt x="40" y="16"/>
                    </a:moveTo>
                    <a:lnTo>
                      <a:pt x="40" y="16"/>
                    </a:lnTo>
                    <a:cubicBezTo>
                      <a:pt x="39" y="15"/>
                      <a:pt x="38" y="14"/>
                      <a:pt x="36" y="12"/>
                    </a:cubicBezTo>
                    <a:lnTo>
                      <a:pt x="36" y="12"/>
                    </a:lnTo>
                    <a:cubicBezTo>
                      <a:pt x="20" y="0"/>
                      <a:pt x="0" y="25"/>
                      <a:pt x="16" y="38"/>
                    </a:cubicBezTo>
                    <a:lnTo>
                      <a:pt x="16" y="38"/>
                    </a:lnTo>
                    <a:cubicBezTo>
                      <a:pt x="17" y="39"/>
                      <a:pt x="18" y="40"/>
                      <a:pt x="20" y="41"/>
                    </a:cubicBezTo>
                    <a:lnTo>
                      <a:pt x="20" y="41"/>
                    </a:lnTo>
                    <a:cubicBezTo>
                      <a:pt x="36" y="55"/>
                      <a:pt x="57" y="30"/>
                      <a:pt x="40"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5" name="Freeform 254">
                <a:extLst>
                  <a:ext uri="{FF2B5EF4-FFF2-40B4-BE49-F238E27FC236}">
                    <a16:creationId xmlns:a16="http://schemas.microsoft.com/office/drawing/2014/main" id="{9B988B4B-0480-714E-A61F-084DA792F669}"/>
                  </a:ext>
                </a:extLst>
              </p:cNvPr>
              <p:cNvSpPr>
                <a:spLocks noChangeArrowheads="1"/>
              </p:cNvSpPr>
              <p:nvPr/>
            </p:nvSpPr>
            <p:spPr bwMode="auto">
              <a:xfrm>
                <a:off x="3285585" y="3566535"/>
                <a:ext cx="14042" cy="14042"/>
              </a:xfrm>
              <a:custGeom>
                <a:avLst/>
                <a:gdLst>
                  <a:gd name="T0" fmla="*/ 16 w 56"/>
                  <a:gd name="T1" fmla="*/ 17 h 58"/>
                  <a:gd name="T2" fmla="*/ 16 w 56"/>
                  <a:gd name="T3" fmla="*/ 17 h 58"/>
                  <a:gd name="T4" fmla="*/ 14 w 56"/>
                  <a:gd name="T5" fmla="*/ 21 h 58"/>
                  <a:gd name="T6" fmla="*/ 14 w 56"/>
                  <a:gd name="T7" fmla="*/ 21 h 58"/>
                  <a:gd name="T8" fmla="*/ 39 w 56"/>
                  <a:gd name="T9" fmla="*/ 41 h 58"/>
                  <a:gd name="T10" fmla="*/ 39 w 56"/>
                  <a:gd name="T11" fmla="*/ 41 h 58"/>
                  <a:gd name="T12" fmla="*/ 42 w 56"/>
                  <a:gd name="T13" fmla="*/ 37 h 58"/>
                  <a:gd name="T14" fmla="*/ 42 w 56"/>
                  <a:gd name="T15" fmla="*/ 37 h 58"/>
                  <a:gd name="T16" fmla="*/ 16 w 56"/>
                  <a:gd name="T17"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6" y="17"/>
                    </a:moveTo>
                    <a:lnTo>
                      <a:pt x="16" y="17"/>
                    </a:lnTo>
                    <a:cubicBezTo>
                      <a:pt x="15" y="18"/>
                      <a:pt x="15" y="19"/>
                      <a:pt x="14" y="21"/>
                    </a:cubicBezTo>
                    <a:lnTo>
                      <a:pt x="14" y="21"/>
                    </a:lnTo>
                    <a:cubicBezTo>
                      <a:pt x="0" y="37"/>
                      <a:pt x="25" y="57"/>
                      <a:pt x="39" y="41"/>
                    </a:cubicBezTo>
                    <a:lnTo>
                      <a:pt x="39" y="41"/>
                    </a:lnTo>
                    <a:cubicBezTo>
                      <a:pt x="40" y="40"/>
                      <a:pt x="40" y="39"/>
                      <a:pt x="42" y="37"/>
                    </a:cubicBezTo>
                    <a:lnTo>
                      <a:pt x="42" y="37"/>
                    </a:lnTo>
                    <a:cubicBezTo>
                      <a:pt x="55" y="21"/>
                      <a:pt x="30" y="0"/>
                      <a:pt x="16"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6" name="Freeform 255">
                <a:extLst>
                  <a:ext uri="{FF2B5EF4-FFF2-40B4-BE49-F238E27FC236}">
                    <a16:creationId xmlns:a16="http://schemas.microsoft.com/office/drawing/2014/main" id="{733B3839-3B80-9C4A-95A9-EEBD8E359382}"/>
                  </a:ext>
                </a:extLst>
              </p:cNvPr>
              <p:cNvSpPr>
                <a:spLocks noChangeArrowheads="1"/>
              </p:cNvSpPr>
              <p:nvPr/>
            </p:nvSpPr>
            <p:spPr bwMode="auto">
              <a:xfrm>
                <a:off x="3313668" y="3614060"/>
                <a:ext cx="12961" cy="15122"/>
              </a:xfrm>
              <a:custGeom>
                <a:avLst/>
                <a:gdLst>
                  <a:gd name="T0" fmla="*/ 44 w 53"/>
                  <a:gd name="T1" fmla="*/ 29 h 60"/>
                  <a:gd name="T2" fmla="*/ 44 w 53"/>
                  <a:gd name="T3" fmla="*/ 29 h 60"/>
                  <a:gd name="T4" fmla="*/ 39 w 53"/>
                  <a:gd name="T5" fmla="*/ 18 h 60"/>
                  <a:gd name="T6" fmla="*/ 39 w 53"/>
                  <a:gd name="T7" fmla="*/ 18 h 60"/>
                  <a:gd name="T8" fmla="*/ 9 w 53"/>
                  <a:gd name="T9" fmla="*/ 30 h 60"/>
                  <a:gd name="T10" fmla="*/ 9 w 53"/>
                  <a:gd name="T11" fmla="*/ 30 h 60"/>
                  <a:gd name="T12" fmla="*/ 13 w 53"/>
                  <a:gd name="T13" fmla="*/ 41 h 60"/>
                  <a:gd name="T14" fmla="*/ 13 w 53"/>
                  <a:gd name="T15" fmla="*/ 41 h 60"/>
                  <a:gd name="T16" fmla="*/ 44 w 53"/>
                  <a:gd name="T17"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0">
                    <a:moveTo>
                      <a:pt x="44" y="29"/>
                    </a:moveTo>
                    <a:lnTo>
                      <a:pt x="44" y="29"/>
                    </a:lnTo>
                    <a:cubicBezTo>
                      <a:pt x="42" y="25"/>
                      <a:pt x="40" y="22"/>
                      <a:pt x="39" y="18"/>
                    </a:cubicBezTo>
                    <a:lnTo>
                      <a:pt x="39" y="18"/>
                    </a:lnTo>
                    <a:cubicBezTo>
                      <a:pt x="30" y="0"/>
                      <a:pt x="0" y="11"/>
                      <a:pt x="9" y="30"/>
                    </a:cubicBezTo>
                    <a:lnTo>
                      <a:pt x="9" y="30"/>
                    </a:lnTo>
                    <a:cubicBezTo>
                      <a:pt x="10" y="34"/>
                      <a:pt x="12" y="37"/>
                      <a:pt x="13" y="41"/>
                    </a:cubicBezTo>
                    <a:lnTo>
                      <a:pt x="13" y="41"/>
                    </a:lnTo>
                    <a:cubicBezTo>
                      <a:pt x="22" y="59"/>
                      <a:pt x="52" y="48"/>
                      <a:pt x="44"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7" name="Freeform 256">
                <a:extLst>
                  <a:ext uri="{FF2B5EF4-FFF2-40B4-BE49-F238E27FC236}">
                    <a16:creationId xmlns:a16="http://schemas.microsoft.com/office/drawing/2014/main" id="{AB2221FE-5C6A-114E-95B0-3BE3CCBD54CA}"/>
                  </a:ext>
                </a:extLst>
              </p:cNvPr>
              <p:cNvSpPr>
                <a:spLocks noChangeArrowheads="1"/>
              </p:cNvSpPr>
              <p:nvPr/>
            </p:nvSpPr>
            <p:spPr bwMode="auto">
              <a:xfrm>
                <a:off x="3322309" y="3566535"/>
                <a:ext cx="12961" cy="12961"/>
              </a:xfrm>
              <a:custGeom>
                <a:avLst/>
                <a:gdLst>
                  <a:gd name="T0" fmla="*/ 37 w 54"/>
                  <a:gd name="T1" fmla="*/ 13 h 52"/>
                  <a:gd name="T2" fmla="*/ 37 w 54"/>
                  <a:gd name="T3" fmla="*/ 13 h 52"/>
                  <a:gd name="T4" fmla="*/ 17 w 54"/>
                  <a:gd name="T5" fmla="*/ 38 h 52"/>
                  <a:gd name="T6" fmla="*/ 17 w 54"/>
                  <a:gd name="T7" fmla="*/ 38 h 52"/>
                  <a:gd name="T8" fmla="*/ 37 w 54"/>
                  <a:gd name="T9" fmla="*/ 13 h 52"/>
                </a:gdLst>
                <a:ahLst/>
                <a:cxnLst>
                  <a:cxn ang="0">
                    <a:pos x="T0" y="T1"/>
                  </a:cxn>
                  <a:cxn ang="0">
                    <a:pos x="T2" y="T3"/>
                  </a:cxn>
                  <a:cxn ang="0">
                    <a:pos x="T4" y="T5"/>
                  </a:cxn>
                  <a:cxn ang="0">
                    <a:pos x="T6" y="T7"/>
                  </a:cxn>
                  <a:cxn ang="0">
                    <a:pos x="T8" y="T9"/>
                  </a:cxn>
                </a:cxnLst>
                <a:rect l="0" t="0" r="r" b="b"/>
                <a:pathLst>
                  <a:path w="54" h="52">
                    <a:moveTo>
                      <a:pt x="37" y="13"/>
                    </a:moveTo>
                    <a:lnTo>
                      <a:pt x="37" y="13"/>
                    </a:lnTo>
                    <a:cubicBezTo>
                      <a:pt x="21" y="0"/>
                      <a:pt x="0" y="25"/>
                      <a:pt x="17" y="38"/>
                    </a:cubicBezTo>
                    <a:lnTo>
                      <a:pt x="17" y="38"/>
                    </a:lnTo>
                    <a:cubicBezTo>
                      <a:pt x="33" y="51"/>
                      <a:pt x="53" y="26"/>
                      <a:pt x="37"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8" name="Freeform 257">
                <a:extLst>
                  <a:ext uri="{FF2B5EF4-FFF2-40B4-BE49-F238E27FC236}">
                    <a16:creationId xmlns:a16="http://schemas.microsoft.com/office/drawing/2014/main" id="{8A7127B9-EB05-6B41-9C3F-516ED7664838}"/>
                  </a:ext>
                </a:extLst>
              </p:cNvPr>
              <p:cNvSpPr>
                <a:spLocks noChangeArrowheads="1"/>
              </p:cNvSpPr>
              <p:nvPr/>
            </p:nvSpPr>
            <p:spPr bwMode="auto">
              <a:xfrm>
                <a:off x="3167853" y="3699389"/>
                <a:ext cx="12961" cy="12961"/>
              </a:xfrm>
              <a:custGeom>
                <a:avLst/>
                <a:gdLst>
                  <a:gd name="T0" fmla="*/ 37 w 54"/>
                  <a:gd name="T1" fmla="*/ 13 h 53"/>
                  <a:gd name="T2" fmla="*/ 37 w 54"/>
                  <a:gd name="T3" fmla="*/ 13 h 53"/>
                  <a:gd name="T4" fmla="*/ 16 w 54"/>
                  <a:gd name="T5" fmla="*/ 39 h 53"/>
                  <a:gd name="T6" fmla="*/ 16 w 54"/>
                  <a:gd name="T7" fmla="*/ 39 h 53"/>
                  <a:gd name="T8" fmla="*/ 37 w 54"/>
                  <a:gd name="T9" fmla="*/ 13 h 53"/>
                </a:gdLst>
                <a:ahLst/>
                <a:cxnLst>
                  <a:cxn ang="0">
                    <a:pos x="T0" y="T1"/>
                  </a:cxn>
                  <a:cxn ang="0">
                    <a:pos x="T2" y="T3"/>
                  </a:cxn>
                  <a:cxn ang="0">
                    <a:pos x="T4" y="T5"/>
                  </a:cxn>
                  <a:cxn ang="0">
                    <a:pos x="T6" y="T7"/>
                  </a:cxn>
                  <a:cxn ang="0">
                    <a:pos x="T8" y="T9"/>
                  </a:cxn>
                </a:cxnLst>
                <a:rect l="0" t="0" r="r" b="b"/>
                <a:pathLst>
                  <a:path w="54" h="53">
                    <a:moveTo>
                      <a:pt x="37" y="13"/>
                    </a:moveTo>
                    <a:lnTo>
                      <a:pt x="37" y="13"/>
                    </a:lnTo>
                    <a:cubicBezTo>
                      <a:pt x="21" y="0"/>
                      <a:pt x="0" y="25"/>
                      <a:pt x="16" y="39"/>
                    </a:cubicBezTo>
                    <a:lnTo>
                      <a:pt x="16" y="39"/>
                    </a:lnTo>
                    <a:cubicBezTo>
                      <a:pt x="33" y="52"/>
                      <a:pt x="53" y="26"/>
                      <a:pt x="37"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9" name="Freeform 258">
                <a:extLst>
                  <a:ext uri="{FF2B5EF4-FFF2-40B4-BE49-F238E27FC236}">
                    <a16:creationId xmlns:a16="http://schemas.microsoft.com/office/drawing/2014/main" id="{6A1BC6FD-E150-A847-AAB4-4EEAC0DE03A4}"/>
                  </a:ext>
                </a:extLst>
              </p:cNvPr>
              <p:cNvSpPr>
                <a:spLocks noChangeArrowheads="1"/>
              </p:cNvSpPr>
              <p:nvPr/>
            </p:nvSpPr>
            <p:spPr bwMode="auto">
              <a:xfrm>
                <a:off x="3002596" y="3373195"/>
                <a:ext cx="9721" cy="12961"/>
              </a:xfrm>
              <a:custGeom>
                <a:avLst/>
                <a:gdLst>
                  <a:gd name="T0" fmla="*/ 3 w 39"/>
                  <a:gd name="T1" fmla="*/ 30 h 52"/>
                  <a:gd name="T2" fmla="*/ 3 w 39"/>
                  <a:gd name="T3" fmla="*/ 30 h 52"/>
                  <a:gd name="T4" fmla="*/ 35 w 39"/>
                  <a:gd name="T5" fmla="*/ 27 h 52"/>
                  <a:gd name="T6" fmla="*/ 35 w 39"/>
                  <a:gd name="T7" fmla="*/ 27 h 52"/>
                  <a:gd name="T8" fmla="*/ 34 w 39"/>
                  <a:gd name="T9" fmla="*/ 21 h 52"/>
                  <a:gd name="T10" fmla="*/ 34 w 39"/>
                  <a:gd name="T11" fmla="*/ 21 h 52"/>
                  <a:gd name="T12" fmla="*/ 2 w 39"/>
                  <a:gd name="T13" fmla="*/ 24 h 52"/>
                  <a:gd name="T14" fmla="*/ 2 w 39"/>
                  <a:gd name="T15" fmla="*/ 24 h 52"/>
                  <a:gd name="T16" fmla="*/ 3 w 39"/>
                  <a:gd name="T17" fmla="*/ 3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2">
                    <a:moveTo>
                      <a:pt x="3" y="30"/>
                    </a:moveTo>
                    <a:lnTo>
                      <a:pt x="3" y="30"/>
                    </a:lnTo>
                    <a:cubicBezTo>
                      <a:pt x="5" y="51"/>
                      <a:pt x="38" y="47"/>
                      <a:pt x="35" y="27"/>
                    </a:cubicBezTo>
                    <a:lnTo>
                      <a:pt x="35" y="27"/>
                    </a:lnTo>
                    <a:cubicBezTo>
                      <a:pt x="34" y="25"/>
                      <a:pt x="34" y="23"/>
                      <a:pt x="34" y="21"/>
                    </a:cubicBezTo>
                    <a:lnTo>
                      <a:pt x="34" y="21"/>
                    </a:lnTo>
                    <a:cubicBezTo>
                      <a:pt x="32" y="0"/>
                      <a:pt x="0" y="3"/>
                      <a:pt x="2" y="24"/>
                    </a:cubicBezTo>
                    <a:lnTo>
                      <a:pt x="2" y="24"/>
                    </a:lnTo>
                    <a:cubicBezTo>
                      <a:pt x="2" y="26"/>
                      <a:pt x="2" y="28"/>
                      <a:pt x="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0" name="Freeform 259">
                <a:extLst>
                  <a:ext uri="{FF2B5EF4-FFF2-40B4-BE49-F238E27FC236}">
                    <a16:creationId xmlns:a16="http://schemas.microsoft.com/office/drawing/2014/main" id="{197B2286-2174-0B43-8776-79DDDEAFE13A}"/>
                  </a:ext>
                </a:extLst>
              </p:cNvPr>
              <p:cNvSpPr>
                <a:spLocks noChangeArrowheads="1"/>
              </p:cNvSpPr>
              <p:nvPr/>
            </p:nvSpPr>
            <p:spPr bwMode="auto">
              <a:xfrm>
                <a:off x="2987474" y="3364554"/>
                <a:ext cx="10801" cy="10801"/>
              </a:xfrm>
              <a:custGeom>
                <a:avLst/>
                <a:gdLst>
                  <a:gd name="T0" fmla="*/ 28 w 46"/>
                  <a:gd name="T1" fmla="*/ 10 h 44"/>
                  <a:gd name="T2" fmla="*/ 28 w 46"/>
                  <a:gd name="T3" fmla="*/ 10 h 44"/>
                  <a:gd name="T4" fmla="*/ 28 w 46"/>
                  <a:gd name="T5" fmla="*/ 10 h 44"/>
                  <a:gd name="T6" fmla="*/ 28 w 46"/>
                  <a:gd name="T7" fmla="*/ 10 h 44"/>
                  <a:gd name="T8" fmla="*/ 24 w 46"/>
                  <a:gd name="T9" fmla="*/ 10 h 44"/>
                  <a:gd name="T10" fmla="*/ 24 w 46"/>
                  <a:gd name="T11" fmla="*/ 10 h 44"/>
                  <a:gd name="T12" fmla="*/ 28 w 46"/>
                  <a:gd name="T13" fmla="*/ 10 h 44"/>
                  <a:gd name="T14" fmla="*/ 34 w 46"/>
                  <a:gd name="T15" fmla="*/ 15 h 44"/>
                  <a:gd name="T16" fmla="*/ 34 w 46"/>
                  <a:gd name="T17" fmla="*/ 15 h 44"/>
                  <a:gd name="T18" fmla="*/ 35 w 46"/>
                  <a:gd name="T19" fmla="*/ 19 h 44"/>
                  <a:gd name="T20" fmla="*/ 35 w 46"/>
                  <a:gd name="T21" fmla="*/ 19 h 44"/>
                  <a:gd name="T22" fmla="*/ 34 w 46"/>
                  <a:gd name="T23" fmla="*/ 15 h 44"/>
                  <a:gd name="T24" fmla="*/ 27 w 46"/>
                  <a:gd name="T25" fmla="*/ 42 h 44"/>
                  <a:gd name="T26" fmla="*/ 27 w 46"/>
                  <a:gd name="T27" fmla="*/ 42 h 44"/>
                  <a:gd name="T28" fmla="*/ 32 w 46"/>
                  <a:gd name="T29" fmla="*/ 12 h 44"/>
                  <a:gd name="T30" fmla="*/ 32 w 46"/>
                  <a:gd name="T31" fmla="*/ 12 h 44"/>
                  <a:gd name="T32" fmla="*/ 3 w 46"/>
                  <a:gd name="T33" fmla="*/ 23 h 44"/>
                  <a:gd name="T34" fmla="*/ 3 w 46"/>
                  <a:gd name="T35" fmla="*/ 23 h 44"/>
                  <a:gd name="T36" fmla="*/ 27 w 46"/>
                  <a:gd name="T37"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4">
                    <a:moveTo>
                      <a:pt x="28" y="10"/>
                    </a:moveTo>
                    <a:lnTo>
                      <a:pt x="28" y="10"/>
                    </a:lnTo>
                    <a:lnTo>
                      <a:pt x="28" y="10"/>
                    </a:lnTo>
                    <a:lnTo>
                      <a:pt x="28" y="10"/>
                    </a:lnTo>
                    <a:cubicBezTo>
                      <a:pt x="27" y="10"/>
                      <a:pt x="25" y="10"/>
                      <a:pt x="24" y="10"/>
                    </a:cubicBezTo>
                    <a:lnTo>
                      <a:pt x="24" y="10"/>
                    </a:lnTo>
                    <a:cubicBezTo>
                      <a:pt x="25" y="10"/>
                      <a:pt x="27" y="10"/>
                      <a:pt x="28" y="10"/>
                    </a:cubicBezTo>
                    <a:close/>
                    <a:moveTo>
                      <a:pt x="34" y="15"/>
                    </a:moveTo>
                    <a:lnTo>
                      <a:pt x="34" y="15"/>
                    </a:lnTo>
                    <a:cubicBezTo>
                      <a:pt x="35" y="17"/>
                      <a:pt x="35" y="18"/>
                      <a:pt x="35" y="19"/>
                    </a:cubicBezTo>
                    <a:lnTo>
                      <a:pt x="35" y="19"/>
                    </a:lnTo>
                    <a:cubicBezTo>
                      <a:pt x="35" y="18"/>
                      <a:pt x="35" y="17"/>
                      <a:pt x="34" y="15"/>
                    </a:cubicBezTo>
                    <a:close/>
                    <a:moveTo>
                      <a:pt x="27" y="42"/>
                    </a:moveTo>
                    <a:lnTo>
                      <a:pt x="27" y="42"/>
                    </a:lnTo>
                    <a:cubicBezTo>
                      <a:pt x="45" y="41"/>
                      <a:pt x="45" y="19"/>
                      <a:pt x="32" y="12"/>
                    </a:cubicBezTo>
                    <a:lnTo>
                      <a:pt x="32" y="12"/>
                    </a:lnTo>
                    <a:cubicBezTo>
                      <a:pt x="23" y="0"/>
                      <a:pt x="0" y="5"/>
                      <a:pt x="3" y="23"/>
                    </a:cubicBezTo>
                    <a:lnTo>
                      <a:pt x="3" y="23"/>
                    </a:lnTo>
                    <a:cubicBezTo>
                      <a:pt x="5" y="35"/>
                      <a:pt x="14" y="43"/>
                      <a:pt x="27" y="4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1" name="Freeform 260">
                <a:extLst>
                  <a:ext uri="{FF2B5EF4-FFF2-40B4-BE49-F238E27FC236}">
                    <a16:creationId xmlns:a16="http://schemas.microsoft.com/office/drawing/2014/main" id="{F692BD20-DB69-B24A-BD89-378C66CEC94D}"/>
                  </a:ext>
                </a:extLst>
              </p:cNvPr>
              <p:cNvSpPr>
                <a:spLocks noChangeArrowheads="1"/>
              </p:cNvSpPr>
              <p:nvPr/>
            </p:nvSpPr>
            <p:spPr bwMode="auto">
              <a:xfrm>
                <a:off x="2969112" y="3362394"/>
                <a:ext cx="8641" cy="12961"/>
              </a:xfrm>
              <a:custGeom>
                <a:avLst/>
                <a:gdLst>
                  <a:gd name="T0" fmla="*/ 1 w 36"/>
                  <a:gd name="T1" fmla="*/ 24 h 53"/>
                  <a:gd name="T2" fmla="*/ 1 w 36"/>
                  <a:gd name="T3" fmla="*/ 24 h 53"/>
                  <a:gd name="T4" fmla="*/ 1 w 36"/>
                  <a:gd name="T5" fmla="*/ 30 h 53"/>
                  <a:gd name="T6" fmla="*/ 1 w 36"/>
                  <a:gd name="T7" fmla="*/ 30 h 53"/>
                  <a:gd name="T8" fmla="*/ 34 w 36"/>
                  <a:gd name="T9" fmla="*/ 27 h 53"/>
                  <a:gd name="T10" fmla="*/ 34 w 36"/>
                  <a:gd name="T11" fmla="*/ 27 h 53"/>
                  <a:gd name="T12" fmla="*/ 33 w 36"/>
                  <a:gd name="T13" fmla="*/ 22 h 53"/>
                  <a:gd name="T14" fmla="*/ 33 w 36"/>
                  <a:gd name="T15" fmla="*/ 22 h 53"/>
                  <a:gd name="T16" fmla="*/ 1 w 36"/>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3">
                    <a:moveTo>
                      <a:pt x="1" y="24"/>
                    </a:moveTo>
                    <a:lnTo>
                      <a:pt x="1" y="24"/>
                    </a:lnTo>
                    <a:cubicBezTo>
                      <a:pt x="1" y="27"/>
                      <a:pt x="1" y="29"/>
                      <a:pt x="1" y="30"/>
                    </a:cubicBezTo>
                    <a:lnTo>
                      <a:pt x="1" y="30"/>
                    </a:lnTo>
                    <a:cubicBezTo>
                      <a:pt x="2" y="52"/>
                      <a:pt x="35" y="48"/>
                      <a:pt x="34" y="27"/>
                    </a:cubicBezTo>
                    <a:lnTo>
                      <a:pt x="34" y="27"/>
                    </a:lnTo>
                    <a:cubicBezTo>
                      <a:pt x="33" y="25"/>
                      <a:pt x="33" y="23"/>
                      <a:pt x="33" y="22"/>
                    </a:cubicBezTo>
                    <a:lnTo>
                      <a:pt x="33" y="22"/>
                    </a:lnTo>
                    <a:cubicBezTo>
                      <a:pt x="32" y="0"/>
                      <a:pt x="0" y="4"/>
                      <a:pt x="1"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2" name="Freeform 261">
                <a:extLst>
                  <a:ext uri="{FF2B5EF4-FFF2-40B4-BE49-F238E27FC236}">
                    <a16:creationId xmlns:a16="http://schemas.microsoft.com/office/drawing/2014/main" id="{0E146D5F-F2B0-1B43-9C3C-C60C57C9C6AA}"/>
                  </a:ext>
                </a:extLst>
              </p:cNvPr>
              <p:cNvSpPr>
                <a:spLocks noChangeArrowheads="1"/>
              </p:cNvSpPr>
              <p:nvPr/>
            </p:nvSpPr>
            <p:spPr bwMode="auto">
              <a:xfrm>
                <a:off x="3017717" y="3387236"/>
                <a:ext cx="9721" cy="9721"/>
              </a:xfrm>
              <a:custGeom>
                <a:avLst/>
                <a:gdLst>
                  <a:gd name="T0" fmla="*/ 7 w 38"/>
                  <a:gd name="T1" fmla="*/ 34 h 40"/>
                  <a:gd name="T2" fmla="*/ 7 w 38"/>
                  <a:gd name="T3" fmla="*/ 34 h 40"/>
                  <a:gd name="T4" fmla="*/ 9 w 38"/>
                  <a:gd name="T5" fmla="*/ 35 h 40"/>
                  <a:gd name="T6" fmla="*/ 9 w 38"/>
                  <a:gd name="T7" fmla="*/ 35 h 40"/>
                  <a:gd name="T8" fmla="*/ 25 w 38"/>
                  <a:gd name="T9" fmla="*/ 37 h 40"/>
                  <a:gd name="T10" fmla="*/ 25 w 38"/>
                  <a:gd name="T11" fmla="*/ 37 h 40"/>
                  <a:gd name="T12" fmla="*/ 37 w 38"/>
                  <a:gd name="T13" fmla="*/ 22 h 40"/>
                  <a:gd name="T14" fmla="*/ 37 w 38"/>
                  <a:gd name="T15" fmla="*/ 22 h 40"/>
                  <a:gd name="T16" fmla="*/ 31 w 38"/>
                  <a:gd name="T17" fmla="*/ 7 h 40"/>
                  <a:gd name="T18" fmla="*/ 31 w 38"/>
                  <a:gd name="T19" fmla="*/ 7 h 40"/>
                  <a:gd name="T20" fmla="*/ 30 w 38"/>
                  <a:gd name="T21" fmla="*/ 6 h 40"/>
                  <a:gd name="T22" fmla="*/ 30 w 38"/>
                  <a:gd name="T23" fmla="*/ 6 h 40"/>
                  <a:gd name="T24" fmla="*/ 7 w 38"/>
                  <a:gd name="T25" fmla="*/ 10 h 40"/>
                  <a:gd name="T26" fmla="*/ 7 w 38"/>
                  <a:gd name="T27" fmla="*/ 10 h 40"/>
                  <a:gd name="T28" fmla="*/ 7 w 38"/>
                  <a:gd name="T29"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0">
                    <a:moveTo>
                      <a:pt x="7" y="34"/>
                    </a:moveTo>
                    <a:lnTo>
                      <a:pt x="7" y="34"/>
                    </a:lnTo>
                    <a:cubicBezTo>
                      <a:pt x="8" y="34"/>
                      <a:pt x="8" y="34"/>
                      <a:pt x="9" y="35"/>
                    </a:cubicBezTo>
                    <a:lnTo>
                      <a:pt x="9" y="35"/>
                    </a:lnTo>
                    <a:cubicBezTo>
                      <a:pt x="12" y="38"/>
                      <a:pt x="19" y="39"/>
                      <a:pt x="25" y="37"/>
                    </a:cubicBezTo>
                    <a:lnTo>
                      <a:pt x="25" y="37"/>
                    </a:lnTo>
                    <a:cubicBezTo>
                      <a:pt x="31" y="34"/>
                      <a:pt x="35" y="29"/>
                      <a:pt x="37" y="22"/>
                    </a:cubicBezTo>
                    <a:lnTo>
                      <a:pt x="37" y="22"/>
                    </a:lnTo>
                    <a:cubicBezTo>
                      <a:pt x="37" y="16"/>
                      <a:pt x="35" y="10"/>
                      <a:pt x="31" y="7"/>
                    </a:cubicBezTo>
                    <a:lnTo>
                      <a:pt x="31" y="7"/>
                    </a:lnTo>
                    <a:cubicBezTo>
                      <a:pt x="30" y="6"/>
                      <a:pt x="30" y="6"/>
                      <a:pt x="30" y="6"/>
                    </a:cubicBezTo>
                    <a:lnTo>
                      <a:pt x="30" y="6"/>
                    </a:lnTo>
                    <a:cubicBezTo>
                      <a:pt x="22" y="0"/>
                      <a:pt x="12" y="4"/>
                      <a:pt x="7" y="10"/>
                    </a:cubicBezTo>
                    <a:lnTo>
                      <a:pt x="7" y="10"/>
                    </a:lnTo>
                    <a:cubicBezTo>
                      <a:pt x="2" y="16"/>
                      <a:pt x="0" y="26"/>
                      <a:pt x="7"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3" name="Freeform 262">
                <a:extLst>
                  <a:ext uri="{FF2B5EF4-FFF2-40B4-BE49-F238E27FC236}">
                    <a16:creationId xmlns:a16="http://schemas.microsoft.com/office/drawing/2014/main" id="{F9A53367-0AA3-EF4D-836F-B3148873E37E}"/>
                  </a:ext>
                </a:extLst>
              </p:cNvPr>
              <p:cNvSpPr>
                <a:spLocks noChangeArrowheads="1"/>
              </p:cNvSpPr>
              <p:nvPr/>
            </p:nvSpPr>
            <p:spPr bwMode="auto">
              <a:xfrm>
                <a:off x="3103047" y="3595699"/>
                <a:ext cx="12961" cy="14041"/>
              </a:xfrm>
              <a:custGeom>
                <a:avLst/>
                <a:gdLst>
                  <a:gd name="T0" fmla="*/ 15 w 54"/>
                  <a:gd name="T1" fmla="*/ 16 h 56"/>
                  <a:gd name="T2" fmla="*/ 15 w 54"/>
                  <a:gd name="T3" fmla="*/ 16 h 56"/>
                  <a:gd name="T4" fmla="*/ 13 w 54"/>
                  <a:gd name="T5" fmla="*/ 18 h 56"/>
                  <a:gd name="T6" fmla="*/ 13 w 54"/>
                  <a:gd name="T7" fmla="*/ 18 h 56"/>
                  <a:gd name="T8" fmla="*/ 38 w 54"/>
                  <a:gd name="T9" fmla="*/ 39 h 56"/>
                  <a:gd name="T10" fmla="*/ 38 w 54"/>
                  <a:gd name="T11" fmla="*/ 39 h 56"/>
                  <a:gd name="T12" fmla="*/ 40 w 54"/>
                  <a:gd name="T13" fmla="*/ 37 h 56"/>
                  <a:gd name="T14" fmla="*/ 40 w 54"/>
                  <a:gd name="T15" fmla="*/ 37 h 56"/>
                  <a:gd name="T16" fmla="*/ 15 w 54"/>
                  <a:gd name="T17"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6">
                    <a:moveTo>
                      <a:pt x="15" y="16"/>
                    </a:moveTo>
                    <a:lnTo>
                      <a:pt x="15" y="16"/>
                    </a:lnTo>
                    <a:cubicBezTo>
                      <a:pt x="14" y="17"/>
                      <a:pt x="14" y="18"/>
                      <a:pt x="13" y="18"/>
                    </a:cubicBezTo>
                    <a:lnTo>
                      <a:pt x="13" y="18"/>
                    </a:lnTo>
                    <a:cubicBezTo>
                      <a:pt x="0" y="35"/>
                      <a:pt x="25" y="55"/>
                      <a:pt x="38" y="39"/>
                    </a:cubicBezTo>
                    <a:lnTo>
                      <a:pt x="38" y="39"/>
                    </a:lnTo>
                    <a:cubicBezTo>
                      <a:pt x="39" y="38"/>
                      <a:pt x="40" y="38"/>
                      <a:pt x="40" y="37"/>
                    </a:cubicBezTo>
                    <a:lnTo>
                      <a:pt x="40" y="37"/>
                    </a:lnTo>
                    <a:cubicBezTo>
                      <a:pt x="53" y="21"/>
                      <a:pt x="28" y="0"/>
                      <a:pt x="15"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4" name="Freeform 263">
                <a:extLst>
                  <a:ext uri="{FF2B5EF4-FFF2-40B4-BE49-F238E27FC236}">
                    <a16:creationId xmlns:a16="http://schemas.microsoft.com/office/drawing/2014/main" id="{F84D170C-AA4E-5F41-AAC8-CBEFD2D0AA99}"/>
                  </a:ext>
                </a:extLst>
              </p:cNvPr>
              <p:cNvSpPr>
                <a:spLocks noChangeArrowheads="1"/>
              </p:cNvSpPr>
              <p:nvPr/>
            </p:nvSpPr>
            <p:spPr bwMode="auto">
              <a:xfrm>
                <a:off x="3098726" y="3576256"/>
                <a:ext cx="12961" cy="12961"/>
              </a:xfrm>
              <a:custGeom>
                <a:avLst/>
                <a:gdLst>
                  <a:gd name="T0" fmla="*/ 16 w 53"/>
                  <a:gd name="T1" fmla="*/ 39 h 53"/>
                  <a:gd name="T2" fmla="*/ 16 w 53"/>
                  <a:gd name="T3" fmla="*/ 39 h 53"/>
                  <a:gd name="T4" fmla="*/ 36 w 53"/>
                  <a:gd name="T5" fmla="*/ 14 h 53"/>
                  <a:gd name="T6" fmla="*/ 36 w 53"/>
                  <a:gd name="T7" fmla="*/ 14 h 53"/>
                  <a:gd name="T8" fmla="*/ 16 w 53"/>
                  <a:gd name="T9" fmla="*/ 39 h 53"/>
                </a:gdLst>
                <a:ahLst/>
                <a:cxnLst>
                  <a:cxn ang="0">
                    <a:pos x="T0" y="T1"/>
                  </a:cxn>
                  <a:cxn ang="0">
                    <a:pos x="T2" y="T3"/>
                  </a:cxn>
                  <a:cxn ang="0">
                    <a:pos x="T4" y="T5"/>
                  </a:cxn>
                  <a:cxn ang="0">
                    <a:pos x="T6" y="T7"/>
                  </a:cxn>
                  <a:cxn ang="0">
                    <a:pos x="T8" y="T9"/>
                  </a:cxn>
                </a:cxnLst>
                <a:rect l="0" t="0" r="r" b="b"/>
                <a:pathLst>
                  <a:path w="53" h="53">
                    <a:moveTo>
                      <a:pt x="16" y="39"/>
                    </a:moveTo>
                    <a:lnTo>
                      <a:pt x="16" y="39"/>
                    </a:lnTo>
                    <a:cubicBezTo>
                      <a:pt x="32" y="52"/>
                      <a:pt x="52" y="27"/>
                      <a:pt x="36" y="14"/>
                    </a:cubicBezTo>
                    <a:lnTo>
                      <a:pt x="36" y="14"/>
                    </a:lnTo>
                    <a:cubicBezTo>
                      <a:pt x="20"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5" name="Freeform 264">
                <a:extLst>
                  <a:ext uri="{FF2B5EF4-FFF2-40B4-BE49-F238E27FC236}">
                    <a16:creationId xmlns:a16="http://schemas.microsoft.com/office/drawing/2014/main" id="{CB8829D4-CB33-8D4B-996A-A57126FB92AA}"/>
                  </a:ext>
                </a:extLst>
              </p:cNvPr>
              <p:cNvSpPr>
                <a:spLocks noChangeArrowheads="1"/>
              </p:cNvSpPr>
              <p:nvPr/>
            </p:nvSpPr>
            <p:spPr bwMode="auto">
              <a:xfrm>
                <a:off x="3128970" y="3567616"/>
                <a:ext cx="14041" cy="14041"/>
              </a:xfrm>
              <a:custGeom>
                <a:avLst/>
                <a:gdLst>
                  <a:gd name="T0" fmla="*/ 17 w 56"/>
                  <a:gd name="T1" fmla="*/ 17 h 59"/>
                  <a:gd name="T2" fmla="*/ 17 w 56"/>
                  <a:gd name="T3" fmla="*/ 17 h 59"/>
                  <a:gd name="T4" fmla="*/ 13 w 56"/>
                  <a:gd name="T5" fmla="*/ 21 h 59"/>
                  <a:gd name="T6" fmla="*/ 13 w 56"/>
                  <a:gd name="T7" fmla="*/ 21 h 59"/>
                  <a:gd name="T8" fmla="*/ 38 w 56"/>
                  <a:gd name="T9" fmla="*/ 42 h 59"/>
                  <a:gd name="T10" fmla="*/ 38 w 56"/>
                  <a:gd name="T11" fmla="*/ 42 h 59"/>
                  <a:gd name="T12" fmla="*/ 42 w 56"/>
                  <a:gd name="T13" fmla="*/ 38 h 59"/>
                  <a:gd name="T14" fmla="*/ 42 w 56"/>
                  <a:gd name="T15" fmla="*/ 38 h 59"/>
                  <a:gd name="T16" fmla="*/ 17 w 56"/>
                  <a:gd name="T1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9">
                    <a:moveTo>
                      <a:pt x="17" y="17"/>
                    </a:moveTo>
                    <a:lnTo>
                      <a:pt x="17" y="17"/>
                    </a:lnTo>
                    <a:cubicBezTo>
                      <a:pt x="15" y="18"/>
                      <a:pt x="14" y="20"/>
                      <a:pt x="13" y="21"/>
                    </a:cubicBezTo>
                    <a:lnTo>
                      <a:pt x="13" y="21"/>
                    </a:lnTo>
                    <a:cubicBezTo>
                      <a:pt x="0" y="38"/>
                      <a:pt x="25" y="58"/>
                      <a:pt x="38" y="42"/>
                    </a:cubicBezTo>
                    <a:lnTo>
                      <a:pt x="38" y="42"/>
                    </a:lnTo>
                    <a:cubicBezTo>
                      <a:pt x="40" y="40"/>
                      <a:pt x="41" y="39"/>
                      <a:pt x="42" y="38"/>
                    </a:cubicBezTo>
                    <a:lnTo>
                      <a:pt x="42" y="38"/>
                    </a:lnTo>
                    <a:cubicBezTo>
                      <a:pt x="55" y="21"/>
                      <a:pt x="30" y="0"/>
                      <a:pt x="17"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6" name="Freeform 265">
                <a:extLst>
                  <a:ext uri="{FF2B5EF4-FFF2-40B4-BE49-F238E27FC236}">
                    <a16:creationId xmlns:a16="http://schemas.microsoft.com/office/drawing/2014/main" id="{8BBC2610-8931-7F4F-90DA-BF844F010C75}"/>
                  </a:ext>
                </a:extLst>
              </p:cNvPr>
              <p:cNvSpPr>
                <a:spLocks noChangeArrowheads="1"/>
              </p:cNvSpPr>
              <p:nvPr/>
            </p:nvSpPr>
            <p:spPr bwMode="auto">
              <a:xfrm>
                <a:off x="3101966" y="3556814"/>
                <a:ext cx="11882" cy="9721"/>
              </a:xfrm>
              <a:custGeom>
                <a:avLst/>
                <a:gdLst>
                  <a:gd name="T0" fmla="*/ 25 w 50"/>
                  <a:gd name="T1" fmla="*/ 2 h 38"/>
                  <a:gd name="T2" fmla="*/ 25 w 50"/>
                  <a:gd name="T3" fmla="*/ 2 h 38"/>
                  <a:gd name="T4" fmla="*/ 21 w 50"/>
                  <a:gd name="T5" fmla="*/ 3 h 38"/>
                  <a:gd name="T6" fmla="*/ 21 w 50"/>
                  <a:gd name="T7" fmla="*/ 3 h 38"/>
                  <a:gd name="T8" fmla="*/ 24 w 50"/>
                  <a:gd name="T9" fmla="*/ 35 h 38"/>
                  <a:gd name="T10" fmla="*/ 24 w 50"/>
                  <a:gd name="T11" fmla="*/ 35 h 38"/>
                  <a:gd name="T12" fmla="*/ 27 w 50"/>
                  <a:gd name="T13" fmla="*/ 34 h 38"/>
                  <a:gd name="T14" fmla="*/ 27 w 50"/>
                  <a:gd name="T15" fmla="*/ 34 h 38"/>
                  <a:gd name="T16" fmla="*/ 25 w 50"/>
                  <a:gd name="T1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38">
                    <a:moveTo>
                      <a:pt x="25" y="2"/>
                    </a:moveTo>
                    <a:lnTo>
                      <a:pt x="25" y="2"/>
                    </a:lnTo>
                    <a:cubicBezTo>
                      <a:pt x="23" y="2"/>
                      <a:pt x="22" y="3"/>
                      <a:pt x="21" y="3"/>
                    </a:cubicBezTo>
                    <a:lnTo>
                      <a:pt x="21" y="3"/>
                    </a:lnTo>
                    <a:cubicBezTo>
                      <a:pt x="0" y="5"/>
                      <a:pt x="3" y="37"/>
                      <a:pt x="24" y="35"/>
                    </a:cubicBezTo>
                    <a:lnTo>
                      <a:pt x="24" y="35"/>
                    </a:lnTo>
                    <a:cubicBezTo>
                      <a:pt x="25" y="35"/>
                      <a:pt x="26" y="34"/>
                      <a:pt x="27" y="34"/>
                    </a:cubicBezTo>
                    <a:lnTo>
                      <a:pt x="27" y="34"/>
                    </a:lnTo>
                    <a:cubicBezTo>
                      <a:pt x="49" y="32"/>
                      <a:pt x="45" y="0"/>
                      <a:pt x="25"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7" name="Freeform 266">
                <a:extLst>
                  <a:ext uri="{FF2B5EF4-FFF2-40B4-BE49-F238E27FC236}">
                    <a16:creationId xmlns:a16="http://schemas.microsoft.com/office/drawing/2014/main" id="{608230E4-D750-7A4D-A1D1-374AF979B897}"/>
                  </a:ext>
                </a:extLst>
              </p:cNvPr>
              <p:cNvSpPr>
                <a:spLocks noChangeArrowheads="1"/>
              </p:cNvSpPr>
              <p:nvPr/>
            </p:nvSpPr>
            <p:spPr bwMode="auto">
              <a:xfrm>
                <a:off x="3094406" y="3535212"/>
                <a:ext cx="12961" cy="12961"/>
              </a:xfrm>
              <a:custGeom>
                <a:avLst/>
                <a:gdLst>
                  <a:gd name="T0" fmla="*/ 16 w 54"/>
                  <a:gd name="T1" fmla="*/ 39 h 53"/>
                  <a:gd name="T2" fmla="*/ 16 w 54"/>
                  <a:gd name="T3" fmla="*/ 39 h 53"/>
                  <a:gd name="T4" fmla="*/ 37 w 54"/>
                  <a:gd name="T5" fmla="*/ 14 h 53"/>
                  <a:gd name="T6" fmla="*/ 37 w 54"/>
                  <a:gd name="T7" fmla="*/ 14 h 53"/>
                  <a:gd name="T8" fmla="*/ 16 w 54"/>
                  <a:gd name="T9" fmla="*/ 39 h 53"/>
                </a:gdLst>
                <a:ahLst/>
                <a:cxnLst>
                  <a:cxn ang="0">
                    <a:pos x="T0" y="T1"/>
                  </a:cxn>
                  <a:cxn ang="0">
                    <a:pos x="T2" y="T3"/>
                  </a:cxn>
                  <a:cxn ang="0">
                    <a:pos x="T4" y="T5"/>
                  </a:cxn>
                  <a:cxn ang="0">
                    <a:pos x="T6" y="T7"/>
                  </a:cxn>
                  <a:cxn ang="0">
                    <a:pos x="T8" y="T9"/>
                  </a:cxn>
                </a:cxnLst>
                <a:rect l="0" t="0" r="r" b="b"/>
                <a:pathLst>
                  <a:path w="54" h="53">
                    <a:moveTo>
                      <a:pt x="16" y="39"/>
                    </a:moveTo>
                    <a:lnTo>
                      <a:pt x="16" y="39"/>
                    </a:lnTo>
                    <a:cubicBezTo>
                      <a:pt x="33" y="52"/>
                      <a:pt x="53" y="27"/>
                      <a:pt x="37" y="14"/>
                    </a:cubicBezTo>
                    <a:lnTo>
                      <a:pt x="37" y="14"/>
                    </a:lnTo>
                    <a:cubicBezTo>
                      <a:pt x="21"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27" name="Group 26">
              <a:extLst>
                <a:ext uri="{FF2B5EF4-FFF2-40B4-BE49-F238E27FC236}">
                  <a16:creationId xmlns:a16="http://schemas.microsoft.com/office/drawing/2014/main" id="{0A54DA58-98A8-8043-A5DB-15B2E3C365AC}"/>
                </a:ext>
              </a:extLst>
            </p:cNvPr>
            <p:cNvGrpSpPr/>
            <p:nvPr/>
          </p:nvGrpSpPr>
          <p:grpSpPr>
            <a:xfrm rot="759599">
              <a:off x="5391156" y="3366207"/>
              <a:ext cx="1068772" cy="2669822"/>
              <a:chOff x="5454454" y="3202537"/>
              <a:chExt cx="546537" cy="1365264"/>
            </a:xfrm>
            <a:solidFill>
              <a:schemeClr val="accent6"/>
            </a:solidFill>
          </p:grpSpPr>
          <p:sp>
            <p:nvSpPr>
              <p:cNvPr id="148" name="Freeform 348">
                <a:extLst>
                  <a:ext uri="{FF2B5EF4-FFF2-40B4-BE49-F238E27FC236}">
                    <a16:creationId xmlns:a16="http://schemas.microsoft.com/office/drawing/2014/main" id="{6859B98F-B28D-5A44-B0D0-BB328DA342CE}"/>
                  </a:ext>
                </a:extLst>
              </p:cNvPr>
              <p:cNvSpPr>
                <a:spLocks noChangeArrowheads="1"/>
              </p:cNvSpPr>
              <p:nvPr/>
            </p:nvSpPr>
            <p:spPr bwMode="auto">
              <a:xfrm>
                <a:off x="5454454" y="3381836"/>
                <a:ext cx="546537" cy="1185965"/>
              </a:xfrm>
              <a:custGeom>
                <a:avLst/>
                <a:gdLst>
                  <a:gd name="T0" fmla="*/ 1622 w 2231"/>
                  <a:gd name="T1" fmla="*/ 3446 h 4842"/>
                  <a:gd name="T2" fmla="*/ 1425 w 2231"/>
                  <a:gd name="T3" fmla="*/ 3401 h 4842"/>
                  <a:gd name="T4" fmla="*/ 1801 w 2231"/>
                  <a:gd name="T5" fmla="*/ 3389 h 4842"/>
                  <a:gd name="T6" fmla="*/ 1701 w 2231"/>
                  <a:gd name="T7" fmla="*/ 3498 h 4842"/>
                  <a:gd name="T8" fmla="*/ 117 w 2231"/>
                  <a:gd name="T9" fmla="*/ 2849 h 4842"/>
                  <a:gd name="T10" fmla="*/ 403 w 2231"/>
                  <a:gd name="T11" fmla="*/ 2908 h 4842"/>
                  <a:gd name="T12" fmla="*/ 730 w 2231"/>
                  <a:gd name="T13" fmla="*/ 3132 h 4842"/>
                  <a:gd name="T14" fmla="*/ 664 w 2231"/>
                  <a:gd name="T15" fmla="*/ 3178 h 4842"/>
                  <a:gd name="T16" fmla="*/ 755 w 2231"/>
                  <a:gd name="T17" fmla="*/ 3334 h 4842"/>
                  <a:gd name="T18" fmla="*/ 750 w 2231"/>
                  <a:gd name="T19" fmla="*/ 3442 h 4842"/>
                  <a:gd name="T20" fmla="*/ 757 w 2231"/>
                  <a:gd name="T21" fmla="*/ 528 h 4842"/>
                  <a:gd name="T22" fmla="*/ 777 w 2231"/>
                  <a:gd name="T23" fmla="*/ 477 h 4842"/>
                  <a:gd name="T24" fmla="*/ 1017 w 2231"/>
                  <a:gd name="T25" fmla="*/ 745 h 4842"/>
                  <a:gd name="T26" fmla="*/ 937 w 2231"/>
                  <a:gd name="T27" fmla="*/ 754 h 4842"/>
                  <a:gd name="T28" fmla="*/ 1034 w 2231"/>
                  <a:gd name="T29" fmla="*/ 443 h 4842"/>
                  <a:gd name="T30" fmla="*/ 1084 w 2231"/>
                  <a:gd name="T31" fmla="*/ 404 h 4842"/>
                  <a:gd name="T32" fmla="*/ 1109 w 2231"/>
                  <a:gd name="T33" fmla="*/ 661 h 4842"/>
                  <a:gd name="T34" fmla="*/ 1048 w 2231"/>
                  <a:gd name="T35" fmla="*/ 594 h 4842"/>
                  <a:gd name="T36" fmla="*/ 1504 w 2231"/>
                  <a:gd name="T37" fmla="*/ 364 h 4842"/>
                  <a:gd name="T38" fmla="*/ 1501 w 2231"/>
                  <a:gd name="T39" fmla="*/ 422 h 4842"/>
                  <a:gd name="T40" fmla="*/ 1408 w 2231"/>
                  <a:gd name="T41" fmla="*/ 563 h 4842"/>
                  <a:gd name="T42" fmla="*/ 1222 w 2231"/>
                  <a:gd name="T43" fmla="*/ 647 h 4842"/>
                  <a:gd name="T44" fmla="*/ 1560 w 2231"/>
                  <a:gd name="T45" fmla="*/ 633 h 4842"/>
                  <a:gd name="T46" fmla="*/ 1355 w 2231"/>
                  <a:gd name="T47" fmla="*/ 743 h 4842"/>
                  <a:gd name="T48" fmla="*/ 1752 w 2231"/>
                  <a:gd name="T49" fmla="*/ 411 h 4842"/>
                  <a:gd name="T50" fmla="*/ 1753 w 2231"/>
                  <a:gd name="T51" fmla="*/ 431 h 4842"/>
                  <a:gd name="T52" fmla="*/ 1781 w 2231"/>
                  <a:gd name="T53" fmla="*/ 267 h 4842"/>
                  <a:gd name="T54" fmla="*/ 2203 w 2231"/>
                  <a:gd name="T55" fmla="*/ 3261 h 4842"/>
                  <a:gd name="T56" fmla="*/ 1103 w 2231"/>
                  <a:gd name="T57" fmla="*/ 3446 h 4842"/>
                  <a:gd name="T58" fmla="*/ 1450 w 2231"/>
                  <a:gd name="T59" fmla="*/ 809 h 4842"/>
                  <a:gd name="T60" fmla="*/ 1877 w 2231"/>
                  <a:gd name="T61" fmla="*/ 422 h 4842"/>
                  <a:gd name="T62" fmla="*/ 1808 w 2231"/>
                  <a:gd name="T63" fmla="*/ 365 h 4842"/>
                  <a:gd name="T64" fmla="*/ 1845 w 2231"/>
                  <a:gd name="T65" fmla="*/ 340 h 4842"/>
                  <a:gd name="T66" fmla="*/ 1886 w 2231"/>
                  <a:gd name="T67" fmla="*/ 380 h 4842"/>
                  <a:gd name="T68" fmla="*/ 1831 w 2231"/>
                  <a:gd name="T69" fmla="*/ 309 h 4842"/>
                  <a:gd name="T70" fmla="*/ 1812 w 2231"/>
                  <a:gd name="T71" fmla="*/ 292 h 4842"/>
                  <a:gd name="T72" fmla="*/ 1794 w 2231"/>
                  <a:gd name="T73" fmla="*/ 202 h 4842"/>
                  <a:gd name="T74" fmla="*/ 1758 w 2231"/>
                  <a:gd name="T75" fmla="*/ 171 h 4842"/>
                  <a:gd name="T76" fmla="*/ 1771 w 2231"/>
                  <a:gd name="T77" fmla="*/ 123 h 4842"/>
                  <a:gd name="T78" fmla="*/ 1745 w 2231"/>
                  <a:gd name="T79" fmla="*/ 174 h 4842"/>
                  <a:gd name="T80" fmla="*/ 1762 w 2231"/>
                  <a:gd name="T81" fmla="*/ 214 h 4842"/>
                  <a:gd name="T82" fmla="*/ 1766 w 2231"/>
                  <a:gd name="T83" fmla="*/ 306 h 4842"/>
                  <a:gd name="T84" fmla="*/ 1756 w 2231"/>
                  <a:gd name="T85" fmla="*/ 348 h 4842"/>
                  <a:gd name="T86" fmla="*/ 1719 w 2231"/>
                  <a:gd name="T87" fmla="*/ 427 h 4842"/>
                  <a:gd name="T88" fmla="*/ 1577 w 2231"/>
                  <a:gd name="T89" fmla="*/ 340 h 4842"/>
                  <a:gd name="T90" fmla="*/ 1639 w 2231"/>
                  <a:gd name="T91" fmla="*/ 256 h 4842"/>
                  <a:gd name="T92" fmla="*/ 1380 w 2231"/>
                  <a:gd name="T93" fmla="*/ 399 h 4842"/>
                  <a:gd name="T94" fmla="*/ 1325 w 2231"/>
                  <a:gd name="T95" fmla="*/ 428 h 4842"/>
                  <a:gd name="T96" fmla="*/ 1530 w 2231"/>
                  <a:gd name="T97" fmla="*/ 22 h 4842"/>
                  <a:gd name="T98" fmla="*/ 1489 w 2231"/>
                  <a:gd name="T99" fmla="*/ 41 h 4842"/>
                  <a:gd name="T100" fmla="*/ 1159 w 2231"/>
                  <a:gd name="T101" fmla="*/ 351 h 4842"/>
                  <a:gd name="T102" fmla="*/ 955 w 2231"/>
                  <a:gd name="T103" fmla="*/ 169 h 4842"/>
                  <a:gd name="T104" fmla="*/ 832 w 2231"/>
                  <a:gd name="T105" fmla="*/ 445 h 4842"/>
                  <a:gd name="T106" fmla="*/ 602 w 2231"/>
                  <a:gd name="T107" fmla="*/ 331 h 4842"/>
                  <a:gd name="T108" fmla="*/ 569 w 2231"/>
                  <a:gd name="T109" fmla="*/ 394 h 4842"/>
                  <a:gd name="T110" fmla="*/ 692 w 2231"/>
                  <a:gd name="T111" fmla="*/ 2989 h 4842"/>
                  <a:gd name="T112" fmla="*/ 336 w 2231"/>
                  <a:gd name="T113" fmla="*/ 3094 h 4842"/>
                  <a:gd name="T114" fmla="*/ 975 w 2231"/>
                  <a:gd name="T115" fmla="*/ 3583 h 4842"/>
                  <a:gd name="T116" fmla="*/ 1064 w 2231"/>
                  <a:gd name="T117" fmla="*/ 3588 h 4842"/>
                  <a:gd name="T118" fmla="*/ 2131 w 2231"/>
                  <a:gd name="T119" fmla="*/ 3332 h 4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31" h="4842">
                    <a:moveTo>
                      <a:pt x="1727" y="3551"/>
                    </a:moveTo>
                    <a:lnTo>
                      <a:pt x="1727" y="3551"/>
                    </a:lnTo>
                    <a:cubicBezTo>
                      <a:pt x="1604" y="3584"/>
                      <a:pt x="1465" y="3538"/>
                      <a:pt x="1344" y="3519"/>
                    </a:cubicBezTo>
                    <a:lnTo>
                      <a:pt x="1344" y="3519"/>
                    </a:lnTo>
                    <a:cubicBezTo>
                      <a:pt x="1319" y="3515"/>
                      <a:pt x="1294" y="3512"/>
                      <a:pt x="1270" y="3511"/>
                    </a:cubicBezTo>
                    <a:lnTo>
                      <a:pt x="1270" y="3511"/>
                    </a:lnTo>
                    <a:cubicBezTo>
                      <a:pt x="1388" y="3490"/>
                      <a:pt x="1505" y="3468"/>
                      <a:pt x="1622" y="3446"/>
                    </a:cubicBezTo>
                    <a:lnTo>
                      <a:pt x="1622" y="3446"/>
                    </a:lnTo>
                    <a:cubicBezTo>
                      <a:pt x="1643" y="3443"/>
                      <a:pt x="1634" y="3411"/>
                      <a:pt x="1614" y="3415"/>
                    </a:cubicBezTo>
                    <a:lnTo>
                      <a:pt x="1614" y="3415"/>
                    </a:lnTo>
                    <a:cubicBezTo>
                      <a:pt x="1465" y="3443"/>
                      <a:pt x="1315" y="3470"/>
                      <a:pt x="1166" y="3497"/>
                    </a:cubicBezTo>
                    <a:lnTo>
                      <a:pt x="1166" y="3497"/>
                    </a:lnTo>
                    <a:cubicBezTo>
                      <a:pt x="1244" y="3454"/>
                      <a:pt x="1332" y="3432"/>
                      <a:pt x="1425" y="3433"/>
                    </a:cubicBezTo>
                    <a:lnTo>
                      <a:pt x="1425" y="3433"/>
                    </a:lnTo>
                    <a:cubicBezTo>
                      <a:pt x="1446" y="3434"/>
                      <a:pt x="1446" y="3401"/>
                      <a:pt x="1425" y="3401"/>
                    </a:cubicBezTo>
                    <a:lnTo>
                      <a:pt x="1425" y="3401"/>
                    </a:lnTo>
                    <a:cubicBezTo>
                      <a:pt x="1325" y="3399"/>
                      <a:pt x="1231" y="3424"/>
                      <a:pt x="1147" y="3470"/>
                    </a:cubicBezTo>
                    <a:lnTo>
                      <a:pt x="1147" y="3470"/>
                    </a:lnTo>
                    <a:cubicBezTo>
                      <a:pt x="1271" y="3352"/>
                      <a:pt x="1434" y="3337"/>
                      <a:pt x="1612" y="3360"/>
                    </a:cubicBezTo>
                    <a:lnTo>
                      <a:pt x="1612" y="3360"/>
                    </a:lnTo>
                    <a:cubicBezTo>
                      <a:pt x="1724" y="3375"/>
                      <a:pt x="1833" y="3372"/>
                      <a:pt x="1942" y="3360"/>
                    </a:cubicBezTo>
                    <a:lnTo>
                      <a:pt x="1942" y="3360"/>
                    </a:lnTo>
                    <a:cubicBezTo>
                      <a:pt x="1895" y="3375"/>
                      <a:pt x="1849" y="3384"/>
                      <a:pt x="1801" y="3389"/>
                    </a:cubicBezTo>
                    <a:lnTo>
                      <a:pt x="1801" y="3389"/>
                    </a:lnTo>
                    <a:cubicBezTo>
                      <a:pt x="1780" y="3390"/>
                      <a:pt x="1780" y="3423"/>
                      <a:pt x="1801" y="3421"/>
                    </a:cubicBezTo>
                    <a:lnTo>
                      <a:pt x="1801" y="3421"/>
                    </a:lnTo>
                    <a:cubicBezTo>
                      <a:pt x="1833" y="3418"/>
                      <a:pt x="1866" y="3413"/>
                      <a:pt x="1897" y="3406"/>
                    </a:cubicBezTo>
                    <a:lnTo>
                      <a:pt x="1897" y="3406"/>
                    </a:lnTo>
                    <a:cubicBezTo>
                      <a:pt x="1852" y="3430"/>
                      <a:pt x="1746" y="3492"/>
                      <a:pt x="1717" y="3470"/>
                    </a:cubicBezTo>
                    <a:lnTo>
                      <a:pt x="1717" y="3470"/>
                    </a:lnTo>
                    <a:cubicBezTo>
                      <a:pt x="1700" y="3458"/>
                      <a:pt x="1684" y="3486"/>
                      <a:pt x="1701" y="3498"/>
                    </a:cubicBezTo>
                    <a:lnTo>
                      <a:pt x="1701" y="3498"/>
                    </a:lnTo>
                    <a:cubicBezTo>
                      <a:pt x="1741" y="3528"/>
                      <a:pt x="1809" y="3479"/>
                      <a:pt x="1849" y="3462"/>
                    </a:cubicBezTo>
                    <a:lnTo>
                      <a:pt x="1849" y="3462"/>
                    </a:lnTo>
                    <a:cubicBezTo>
                      <a:pt x="1888" y="3446"/>
                      <a:pt x="1927" y="3427"/>
                      <a:pt x="1965" y="3408"/>
                    </a:cubicBezTo>
                    <a:lnTo>
                      <a:pt x="1965" y="3408"/>
                    </a:lnTo>
                    <a:cubicBezTo>
                      <a:pt x="1893" y="3469"/>
                      <a:pt x="1822" y="3526"/>
                      <a:pt x="1727" y="3551"/>
                    </a:cubicBezTo>
                    <a:close/>
                    <a:moveTo>
                      <a:pt x="447" y="3186"/>
                    </a:moveTo>
                    <a:lnTo>
                      <a:pt x="447" y="3186"/>
                    </a:lnTo>
                    <a:cubicBezTo>
                      <a:pt x="373" y="3037"/>
                      <a:pt x="262" y="2923"/>
                      <a:pt x="117" y="2849"/>
                    </a:cubicBezTo>
                    <a:lnTo>
                      <a:pt x="117" y="2849"/>
                    </a:lnTo>
                    <a:cubicBezTo>
                      <a:pt x="199" y="2873"/>
                      <a:pt x="274" y="2911"/>
                      <a:pt x="341" y="2965"/>
                    </a:cubicBezTo>
                    <a:lnTo>
                      <a:pt x="341" y="2965"/>
                    </a:lnTo>
                    <a:cubicBezTo>
                      <a:pt x="357" y="2979"/>
                      <a:pt x="380" y="2956"/>
                      <a:pt x="364" y="2942"/>
                    </a:cubicBezTo>
                    <a:lnTo>
                      <a:pt x="364" y="2942"/>
                    </a:lnTo>
                    <a:cubicBezTo>
                      <a:pt x="320" y="2907"/>
                      <a:pt x="273" y="2878"/>
                      <a:pt x="223" y="2855"/>
                    </a:cubicBezTo>
                    <a:lnTo>
                      <a:pt x="223" y="2855"/>
                    </a:lnTo>
                    <a:cubicBezTo>
                      <a:pt x="285" y="2864"/>
                      <a:pt x="344" y="2882"/>
                      <a:pt x="403" y="2908"/>
                    </a:cubicBezTo>
                    <a:lnTo>
                      <a:pt x="403" y="2908"/>
                    </a:lnTo>
                    <a:cubicBezTo>
                      <a:pt x="422" y="2917"/>
                      <a:pt x="438" y="2889"/>
                      <a:pt x="419" y="2880"/>
                    </a:cubicBezTo>
                    <a:lnTo>
                      <a:pt x="419" y="2880"/>
                    </a:lnTo>
                    <a:cubicBezTo>
                      <a:pt x="390" y="2867"/>
                      <a:pt x="362" y="2856"/>
                      <a:pt x="332" y="2847"/>
                    </a:cubicBezTo>
                    <a:lnTo>
                      <a:pt x="332" y="2847"/>
                    </a:lnTo>
                    <a:cubicBezTo>
                      <a:pt x="386" y="2853"/>
                      <a:pt x="439" y="2865"/>
                      <a:pt x="491" y="2887"/>
                    </a:cubicBezTo>
                    <a:lnTo>
                      <a:pt x="491" y="2887"/>
                    </a:lnTo>
                    <a:cubicBezTo>
                      <a:pt x="599" y="2933"/>
                      <a:pt x="671" y="3035"/>
                      <a:pt x="730" y="3132"/>
                    </a:cubicBezTo>
                    <a:lnTo>
                      <a:pt x="730" y="3132"/>
                    </a:lnTo>
                    <a:cubicBezTo>
                      <a:pt x="817" y="3273"/>
                      <a:pt x="884" y="3427"/>
                      <a:pt x="1011" y="3532"/>
                    </a:cubicBezTo>
                    <a:lnTo>
                      <a:pt x="1011" y="3532"/>
                    </a:lnTo>
                    <a:cubicBezTo>
                      <a:pt x="982" y="3519"/>
                      <a:pt x="954" y="3504"/>
                      <a:pt x="928" y="3488"/>
                    </a:cubicBezTo>
                    <a:lnTo>
                      <a:pt x="928" y="3488"/>
                    </a:lnTo>
                    <a:cubicBezTo>
                      <a:pt x="853" y="3381"/>
                      <a:pt x="770" y="3282"/>
                      <a:pt x="678" y="3191"/>
                    </a:cubicBezTo>
                    <a:lnTo>
                      <a:pt x="678" y="3191"/>
                    </a:lnTo>
                    <a:cubicBezTo>
                      <a:pt x="676" y="3185"/>
                      <a:pt x="672" y="3179"/>
                      <a:pt x="664" y="3178"/>
                    </a:cubicBezTo>
                    <a:lnTo>
                      <a:pt x="664" y="3178"/>
                    </a:lnTo>
                    <a:cubicBezTo>
                      <a:pt x="630" y="3146"/>
                      <a:pt x="595" y="3114"/>
                      <a:pt x="559" y="3083"/>
                    </a:cubicBezTo>
                    <a:lnTo>
                      <a:pt x="559" y="3083"/>
                    </a:lnTo>
                    <a:cubicBezTo>
                      <a:pt x="543" y="3070"/>
                      <a:pt x="520" y="3093"/>
                      <a:pt x="536" y="3106"/>
                    </a:cubicBezTo>
                    <a:lnTo>
                      <a:pt x="536" y="3106"/>
                    </a:lnTo>
                    <a:cubicBezTo>
                      <a:pt x="648" y="3200"/>
                      <a:pt x="747" y="3305"/>
                      <a:pt x="836" y="3418"/>
                    </a:cubicBezTo>
                    <a:lnTo>
                      <a:pt x="836" y="3418"/>
                    </a:lnTo>
                    <a:cubicBezTo>
                      <a:pt x="807" y="3393"/>
                      <a:pt x="780" y="3365"/>
                      <a:pt x="755" y="3334"/>
                    </a:cubicBezTo>
                    <a:lnTo>
                      <a:pt x="755" y="3334"/>
                    </a:lnTo>
                    <a:cubicBezTo>
                      <a:pt x="742" y="3318"/>
                      <a:pt x="719" y="3341"/>
                      <a:pt x="732" y="3357"/>
                    </a:cubicBezTo>
                    <a:lnTo>
                      <a:pt x="732" y="3357"/>
                    </a:lnTo>
                    <a:cubicBezTo>
                      <a:pt x="771" y="3406"/>
                      <a:pt x="816" y="3447"/>
                      <a:pt x="864" y="3483"/>
                    </a:cubicBezTo>
                    <a:lnTo>
                      <a:pt x="864" y="3483"/>
                    </a:lnTo>
                    <a:cubicBezTo>
                      <a:pt x="830" y="3470"/>
                      <a:pt x="799" y="3448"/>
                      <a:pt x="773" y="3419"/>
                    </a:cubicBezTo>
                    <a:lnTo>
                      <a:pt x="773" y="3419"/>
                    </a:lnTo>
                    <a:cubicBezTo>
                      <a:pt x="759" y="3403"/>
                      <a:pt x="736" y="3427"/>
                      <a:pt x="750" y="3442"/>
                    </a:cubicBezTo>
                    <a:lnTo>
                      <a:pt x="750" y="3442"/>
                    </a:lnTo>
                    <a:cubicBezTo>
                      <a:pt x="775" y="3470"/>
                      <a:pt x="804" y="3491"/>
                      <a:pt x="837" y="3507"/>
                    </a:cubicBezTo>
                    <a:lnTo>
                      <a:pt x="837" y="3507"/>
                    </a:lnTo>
                    <a:cubicBezTo>
                      <a:pt x="789" y="3495"/>
                      <a:pt x="741" y="3480"/>
                      <a:pt x="696" y="3461"/>
                    </a:cubicBezTo>
                    <a:lnTo>
                      <a:pt x="696" y="3461"/>
                    </a:lnTo>
                    <a:cubicBezTo>
                      <a:pt x="571" y="3406"/>
                      <a:pt x="505" y="3304"/>
                      <a:pt x="447" y="3186"/>
                    </a:cubicBezTo>
                    <a:close/>
                    <a:moveTo>
                      <a:pt x="757" y="528"/>
                    </a:moveTo>
                    <a:lnTo>
                      <a:pt x="757" y="528"/>
                    </a:lnTo>
                    <a:cubicBezTo>
                      <a:pt x="745" y="499"/>
                      <a:pt x="730" y="472"/>
                      <a:pt x="714" y="448"/>
                    </a:cubicBezTo>
                    <a:lnTo>
                      <a:pt x="714" y="448"/>
                    </a:lnTo>
                    <a:cubicBezTo>
                      <a:pt x="758" y="498"/>
                      <a:pt x="793" y="555"/>
                      <a:pt x="816" y="619"/>
                    </a:cubicBezTo>
                    <a:lnTo>
                      <a:pt x="816" y="619"/>
                    </a:lnTo>
                    <a:cubicBezTo>
                      <a:pt x="824" y="638"/>
                      <a:pt x="855" y="630"/>
                      <a:pt x="848" y="610"/>
                    </a:cubicBezTo>
                    <a:lnTo>
                      <a:pt x="848" y="610"/>
                    </a:lnTo>
                    <a:cubicBezTo>
                      <a:pt x="830" y="562"/>
                      <a:pt x="806" y="517"/>
                      <a:pt x="777" y="477"/>
                    </a:cubicBezTo>
                    <a:lnTo>
                      <a:pt x="777" y="477"/>
                    </a:lnTo>
                    <a:cubicBezTo>
                      <a:pt x="795" y="493"/>
                      <a:pt x="811" y="512"/>
                      <a:pt x="826" y="532"/>
                    </a:cubicBezTo>
                    <a:lnTo>
                      <a:pt x="826" y="532"/>
                    </a:lnTo>
                    <a:cubicBezTo>
                      <a:pt x="829" y="535"/>
                      <a:pt x="831" y="537"/>
                      <a:pt x="833" y="537"/>
                    </a:cubicBezTo>
                    <a:lnTo>
                      <a:pt x="833" y="537"/>
                    </a:lnTo>
                    <a:cubicBezTo>
                      <a:pt x="855" y="577"/>
                      <a:pt x="872" y="619"/>
                      <a:pt x="902" y="653"/>
                    </a:cubicBezTo>
                    <a:lnTo>
                      <a:pt x="902" y="653"/>
                    </a:lnTo>
                    <a:cubicBezTo>
                      <a:pt x="937" y="692"/>
                      <a:pt x="975" y="722"/>
                      <a:pt x="1017" y="745"/>
                    </a:cubicBezTo>
                    <a:lnTo>
                      <a:pt x="1017" y="745"/>
                    </a:lnTo>
                    <a:cubicBezTo>
                      <a:pt x="968" y="732"/>
                      <a:pt x="923" y="703"/>
                      <a:pt x="890" y="661"/>
                    </a:cubicBezTo>
                    <a:lnTo>
                      <a:pt x="890" y="661"/>
                    </a:lnTo>
                    <a:cubicBezTo>
                      <a:pt x="877" y="644"/>
                      <a:pt x="854" y="668"/>
                      <a:pt x="867" y="684"/>
                    </a:cubicBezTo>
                    <a:lnTo>
                      <a:pt x="867" y="684"/>
                    </a:lnTo>
                    <a:cubicBezTo>
                      <a:pt x="892" y="716"/>
                      <a:pt x="924" y="740"/>
                      <a:pt x="959" y="758"/>
                    </a:cubicBezTo>
                    <a:lnTo>
                      <a:pt x="959" y="758"/>
                    </a:lnTo>
                    <a:cubicBezTo>
                      <a:pt x="952" y="757"/>
                      <a:pt x="944" y="755"/>
                      <a:pt x="937" y="754"/>
                    </a:cubicBezTo>
                    <a:lnTo>
                      <a:pt x="937" y="754"/>
                    </a:lnTo>
                    <a:cubicBezTo>
                      <a:pt x="831" y="730"/>
                      <a:pt x="793" y="615"/>
                      <a:pt x="757" y="528"/>
                    </a:cubicBezTo>
                    <a:close/>
                    <a:moveTo>
                      <a:pt x="958" y="504"/>
                    </a:moveTo>
                    <a:lnTo>
                      <a:pt x="958" y="504"/>
                    </a:lnTo>
                    <a:cubicBezTo>
                      <a:pt x="980" y="477"/>
                      <a:pt x="992" y="449"/>
                      <a:pt x="1002" y="417"/>
                    </a:cubicBezTo>
                    <a:lnTo>
                      <a:pt x="1002" y="417"/>
                    </a:lnTo>
                    <a:cubicBezTo>
                      <a:pt x="1002" y="426"/>
                      <a:pt x="1002" y="434"/>
                      <a:pt x="1002" y="443"/>
                    </a:cubicBezTo>
                    <a:lnTo>
                      <a:pt x="1002" y="443"/>
                    </a:lnTo>
                    <a:cubicBezTo>
                      <a:pt x="1001" y="464"/>
                      <a:pt x="1033" y="464"/>
                      <a:pt x="1034" y="443"/>
                    </a:cubicBezTo>
                    <a:lnTo>
                      <a:pt x="1034" y="443"/>
                    </a:lnTo>
                    <a:cubicBezTo>
                      <a:pt x="1035" y="417"/>
                      <a:pt x="1035" y="391"/>
                      <a:pt x="1034" y="366"/>
                    </a:cubicBezTo>
                    <a:lnTo>
                      <a:pt x="1034" y="366"/>
                    </a:lnTo>
                    <a:cubicBezTo>
                      <a:pt x="1045" y="392"/>
                      <a:pt x="1055" y="419"/>
                      <a:pt x="1063" y="447"/>
                    </a:cubicBezTo>
                    <a:lnTo>
                      <a:pt x="1063" y="447"/>
                    </a:lnTo>
                    <a:cubicBezTo>
                      <a:pt x="1069" y="467"/>
                      <a:pt x="1101" y="458"/>
                      <a:pt x="1095" y="438"/>
                    </a:cubicBezTo>
                    <a:lnTo>
                      <a:pt x="1095" y="438"/>
                    </a:lnTo>
                    <a:cubicBezTo>
                      <a:pt x="1092" y="427"/>
                      <a:pt x="1087" y="416"/>
                      <a:pt x="1084" y="404"/>
                    </a:cubicBezTo>
                    <a:lnTo>
                      <a:pt x="1084" y="404"/>
                    </a:lnTo>
                    <a:cubicBezTo>
                      <a:pt x="1149" y="492"/>
                      <a:pt x="1165" y="576"/>
                      <a:pt x="1149" y="676"/>
                    </a:cubicBezTo>
                    <a:lnTo>
                      <a:pt x="1149" y="676"/>
                    </a:lnTo>
                    <a:cubicBezTo>
                      <a:pt x="1134" y="636"/>
                      <a:pt x="1126" y="594"/>
                      <a:pt x="1125" y="549"/>
                    </a:cubicBezTo>
                    <a:lnTo>
                      <a:pt x="1125" y="549"/>
                    </a:lnTo>
                    <a:cubicBezTo>
                      <a:pt x="1125" y="529"/>
                      <a:pt x="1092" y="529"/>
                      <a:pt x="1093" y="549"/>
                    </a:cubicBezTo>
                    <a:lnTo>
                      <a:pt x="1093" y="549"/>
                    </a:lnTo>
                    <a:cubicBezTo>
                      <a:pt x="1093" y="588"/>
                      <a:pt x="1099" y="625"/>
                      <a:pt x="1109" y="661"/>
                    </a:cubicBezTo>
                    <a:lnTo>
                      <a:pt x="1109" y="661"/>
                    </a:lnTo>
                    <a:cubicBezTo>
                      <a:pt x="1089" y="622"/>
                      <a:pt x="1076" y="579"/>
                      <a:pt x="1075" y="533"/>
                    </a:cubicBezTo>
                    <a:lnTo>
                      <a:pt x="1075" y="533"/>
                    </a:lnTo>
                    <a:cubicBezTo>
                      <a:pt x="1074" y="512"/>
                      <a:pt x="1042" y="512"/>
                      <a:pt x="1042" y="533"/>
                    </a:cubicBezTo>
                    <a:lnTo>
                      <a:pt x="1042" y="533"/>
                    </a:lnTo>
                    <a:cubicBezTo>
                      <a:pt x="1044" y="582"/>
                      <a:pt x="1056" y="628"/>
                      <a:pt x="1077" y="669"/>
                    </a:cubicBezTo>
                    <a:lnTo>
                      <a:pt x="1077" y="669"/>
                    </a:lnTo>
                    <a:cubicBezTo>
                      <a:pt x="1063" y="647"/>
                      <a:pt x="1053" y="622"/>
                      <a:pt x="1048" y="594"/>
                    </a:cubicBezTo>
                    <a:lnTo>
                      <a:pt x="1048" y="594"/>
                    </a:lnTo>
                    <a:cubicBezTo>
                      <a:pt x="1043" y="574"/>
                      <a:pt x="1012" y="583"/>
                      <a:pt x="1016" y="603"/>
                    </a:cubicBezTo>
                    <a:lnTo>
                      <a:pt x="1016" y="603"/>
                    </a:lnTo>
                    <a:cubicBezTo>
                      <a:pt x="1023" y="642"/>
                      <a:pt x="1040" y="676"/>
                      <a:pt x="1063" y="706"/>
                    </a:cubicBezTo>
                    <a:lnTo>
                      <a:pt x="1063" y="706"/>
                    </a:lnTo>
                    <a:cubicBezTo>
                      <a:pt x="986" y="669"/>
                      <a:pt x="891" y="592"/>
                      <a:pt x="958" y="504"/>
                    </a:cubicBezTo>
                    <a:close/>
                    <a:moveTo>
                      <a:pt x="1504" y="364"/>
                    </a:moveTo>
                    <a:lnTo>
                      <a:pt x="1504" y="364"/>
                    </a:lnTo>
                    <a:cubicBezTo>
                      <a:pt x="1484" y="384"/>
                      <a:pt x="1465" y="406"/>
                      <a:pt x="1448" y="428"/>
                    </a:cubicBezTo>
                    <a:lnTo>
                      <a:pt x="1448" y="428"/>
                    </a:lnTo>
                    <a:cubicBezTo>
                      <a:pt x="1435" y="445"/>
                      <a:pt x="1463" y="461"/>
                      <a:pt x="1476" y="445"/>
                    </a:cubicBezTo>
                    <a:lnTo>
                      <a:pt x="1476" y="445"/>
                    </a:lnTo>
                    <a:cubicBezTo>
                      <a:pt x="1485" y="434"/>
                      <a:pt x="1495" y="422"/>
                      <a:pt x="1504" y="411"/>
                    </a:cubicBezTo>
                    <a:lnTo>
                      <a:pt x="1504" y="411"/>
                    </a:lnTo>
                    <a:cubicBezTo>
                      <a:pt x="1503" y="415"/>
                      <a:pt x="1502" y="418"/>
                      <a:pt x="1501" y="422"/>
                    </a:cubicBezTo>
                    <a:lnTo>
                      <a:pt x="1501" y="422"/>
                    </a:lnTo>
                    <a:cubicBezTo>
                      <a:pt x="1482" y="513"/>
                      <a:pt x="1476" y="609"/>
                      <a:pt x="1395" y="672"/>
                    </a:cubicBezTo>
                    <a:lnTo>
                      <a:pt x="1395" y="672"/>
                    </a:lnTo>
                    <a:cubicBezTo>
                      <a:pt x="1355" y="702"/>
                      <a:pt x="1301" y="709"/>
                      <a:pt x="1248" y="709"/>
                    </a:cubicBezTo>
                    <a:lnTo>
                      <a:pt x="1248" y="709"/>
                    </a:lnTo>
                    <a:cubicBezTo>
                      <a:pt x="1314" y="676"/>
                      <a:pt x="1375" y="636"/>
                      <a:pt x="1431" y="586"/>
                    </a:cubicBezTo>
                    <a:lnTo>
                      <a:pt x="1431" y="586"/>
                    </a:lnTo>
                    <a:cubicBezTo>
                      <a:pt x="1446" y="572"/>
                      <a:pt x="1424" y="549"/>
                      <a:pt x="1408" y="563"/>
                    </a:cubicBezTo>
                    <a:lnTo>
                      <a:pt x="1408" y="563"/>
                    </a:lnTo>
                    <a:cubicBezTo>
                      <a:pt x="1356" y="609"/>
                      <a:pt x="1299" y="647"/>
                      <a:pt x="1237" y="678"/>
                    </a:cubicBezTo>
                    <a:lnTo>
                      <a:pt x="1237" y="678"/>
                    </a:lnTo>
                    <a:cubicBezTo>
                      <a:pt x="1273" y="639"/>
                      <a:pt x="1311" y="604"/>
                      <a:pt x="1355" y="573"/>
                    </a:cubicBezTo>
                    <a:lnTo>
                      <a:pt x="1355" y="573"/>
                    </a:lnTo>
                    <a:cubicBezTo>
                      <a:pt x="1371" y="561"/>
                      <a:pt x="1355" y="533"/>
                      <a:pt x="1338" y="545"/>
                    </a:cubicBezTo>
                    <a:lnTo>
                      <a:pt x="1338" y="545"/>
                    </a:lnTo>
                    <a:cubicBezTo>
                      <a:pt x="1295" y="576"/>
                      <a:pt x="1257" y="610"/>
                      <a:pt x="1222" y="647"/>
                    </a:cubicBezTo>
                    <a:lnTo>
                      <a:pt x="1222" y="647"/>
                    </a:lnTo>
                    <a:cubicBezTo>
                      <a:pt x="1281" y="528"/>
                      <a:pt x="1394" y="445"/>
                      <a:pt x="1504" y="364"/>
                    </a:cubicBezTo>
                    <a:close/>
                    <a:moveTo>
                      <a:pt x="1517" y="599"/>
                    </a:moveTo>
                    <a:lnTo>
                      <a:pt x="1517" y="599"/>
                    </a:lnTo>
                    <a:cubicBezTo>
                      <a:pt x="1560" y="561"/>
                      <a:pt x="1609" y="531"/>
                      <a:pt x="1661" y="510"/>
                    </a:cubicBezTo>
                    <a:lnTo>
                      <a:pt x="1661" y="510"/>
                    </a:lnTo>
                    <a:cubicBezTo>
                      <a:pt x="1616" y="538"/>
                      <a:pt x="1574" y="571"/>
                      <a:pt x="1537" y="611"/>
                    </a:cubicBezTo>
                    <a:lnTo>
                      <a:pt x="1537" y="611"/>
                    </a:lnTo>
                    <a:cubicBezTo>
                      <a:pt x="1522" y="626"/>
                      <a:pt x="1545" y="649"/>
                      <a:pt x="1560" y="633"/>
                    </a:cubicBezTo>
                    <a:lnTo>
                      <a:pt x="1560" y="633"/>
                    </a:lnTo>
                    <a:cubicBezTo>
                      <a:pt x="1586" y="606"/>
                      <a:pt x="1615" y="581"/>
                      <a:pt x="1645" y="559"/>
                    </a:cubicBezTo>
                    <a:lnTo>
                      <a:pt x="1645" y="559"/>
                    </a:lnTo>
                    <a:cubicBezTo>
                      <a:pt x="1601" y="603"/>
                      <a:pt x="1549" y="666"/>
                      <a:pt x="1490" y="716"/>
                    </a:cubicBezTo>
                    <a:lnTo>
                      <a:pt x="1490" y="716"/>
                    </a:lnTo>
                    <a:cubicBezTo>
                      <a:pt x="1488" y="707"/>
                      <a:pt x="1478" y="700"/>
                      <a:pt x="1467" y="706"/>
                    </a:cubicBezTo>
                    <a:lnTo>
                      <a:pt x="1467" y="706"/>
                    </a:lnTo>
                    <a:cubicBezTo>
                      <a:pt x="1431" y="727"/>
                      <a:pt x="1394" y="739"/>
                      <a:pt x="1355" y="743"/>
                    </a:cubicBezTo>
                    <a:lnTo>
                      <a:pt x="1355" y="743"/>
                    </a:lnTo>
                    <a:cubicBezTo>
                      <a:pt x="1400" y="731"/>
                      <a:pt x="1442" y="707"/>
                      <a:pt x="1472" y="666"/>
                    </a:cubicBezTo>
                    <a:lnTo>
                      <a:pt x="1472" y="666"/>
                    </a:lnTo>
                    <a:cubicBezTo>
                      <a:pt x="1484" y="648"/>
                      <a:pt x="1494" y="628"/>
                      <a:pt x="1502" y="605"/>
                    </a:cubicBezTo>
                    <a:lnTo>
                      <a:pt x="1502" y="605"/>
                    </a:lnTo>
                    <a:cubicBezTo>
                      <a:pt x="1507" y="605"/>
                      <a:pt x="1512" y="603"/>
                      <a:pt x="1517" y="599"/>
                    </a:cubicBezTo>
                    <a:close/>
                    <a:moveTo>
                      <a:pt x="1752" y="411"/>
                    </a:moveTo>
                    <a:lnTo>
                      <a:pt x="1752" y="411"/>
                    </a:lnTo>
                    <a:cubicBezTo>
                      <a:pt x="1753" y="410"/>
                      <a:pt x="1755" y="408"/>
                      <a:pt x="1756" y="407"/>
                    </a:cubicBezTo>
                    <a:lnTo>
                      <a:pt x="1756" y="407"/>
                    </a:lnTo>
                    <a:cubicBezTo>
                      <a:pt x="1759" y="406"/>
                      <a:pt x="1762" y="405"/>
                      <a:pt x="1764" y="404"/>
                    </a:cubicBezTo>
                    <a:lnTo>
                      <a:pt x="1764" y="404"/>
                    </a:lnTo>
                    <a:cubicBezTo>
                      <a:pt x="1772" y="407"/>
                      <a:pt x="1776" y="419"/>
                      <a:pt x="1773" y="428"/>
                    </a:cubicBezTo>
                    <a:lnTo>
                      <a:pt x="1773" y="428"/>
                    </a:lnTo>
                    <a:cubicBezTo>
                      <a:pt x="1767" y="429"/>
                      <a:pt x="1761" y="430"/>
                      <a:pt x="1753" y="431"/>
                    </a:cubicBezTo>
                    <a:lnTo>
                      <a:pt x="1753" y="431"/>
                    </a:lnTo>
                    <a:cubicBezTo>
                      <a:pt x="1751" y="426"/>
                      <a:pt x="1749" y="417"/>
                      <a:pt x="1752" y="411"/>
                    </a:cubicBezTo>
                    <a:close/>
                    <a:moveTo>
                      <a:pt x="1796" y="281"/>
                    </a:moveTo>
                    <a:lnTo>
                      <a:pt x="1796" y="281"/>
                    </a:lnTo>
                    <a:cubicBezTo>
                      <a:pt x="1793" y="280"/>
                      <a:pt x="1790" y="280"/>
                      <a:pt x="1788" y="281"/>
                    </a:cubicBezTo>
                    <a:lnTo>
                      <a:pt x="1788" y="281"/>
                    </a:lnTo>
                    <a:cubicBezTo>
                      <a:pt x="1784" y="277"/>
                      <a:pt x="1782" y="273"/>
                      <a:pt x="1781" y="267"/>
                    </a:cubicBezTo>
                    <a:lnTo>
                      <a:pt x="1781" y="267"/>
                    </a:lnTo>
                    <a:lnTo>
                      <a:pt x="1781" y="267"/>
                    </a:lnTo>
                    <a:lnTo>
                      <a:pt x="1781" y="267"/>
                    </a:lnTo>
                    <a:cubicBezTo>
                      <a:pt x="1785" y="272"/>
                      <a:pt x="1791" y="277"/>
                      <a:pt x="1796" y="281"/>
                    </a:cubicBezTo>
                    <a:close/>
                    <a:moveTo>
                      <a:pt x="1228" y="760"/>
                    </a:moveTo>
                    <a:lnTo>
                      <a:pt x="1228" y="760"/>
                    </a:lnTo>
                    <a:cubicBezTo>
                      <a:pt x="1299" y="784"/>
                      <a:pt x="1374" y="782"/>
                      <a:pt x="1442" y="754"/>
                    </a:cubicBezTo>
                    <a:lnTo>
                      <a:pt x="1442" y="754"/>
                    </a:lnTo>
                    <a:cubicBezTo>
                      <a:pt x="1372" y="801"/>
                      <a:pt x="1299" y="820"/>
                      <a:pt x="1228" y="760"/>
                    </a:cubicBezTo>
                    <a:close/>
                    <a:moveTo>
                      <a:pt x="2203" y="3261"/>
                    </a:moveTo>
                    <a:lnTo>
                      <a:pt x="2203" y="3261"/>
                    </a:lnTo>
                    <a:cubicBezTo>
                      <a:pt x="2173" y="3263"/>
                      <a:pt x="2146" y="3272"/>
                      <a:pt x="2122" y="3285"/>
                    </a:cubicBezTo>
                    <a:lnTo>
                      <a:pt x="2122" y="3285"/>
                    </a:lnTo>
                    <a:cubicBezTo>
                      <a:pt x="2018" y="3304"/>
                      <a:pt x="1913" y="3319"/>
                      <a:pt x="1807" y="3323"/>
                    </a:cubicBezTo>
                    <a:lnTo>
                      <a:pt x="1807" y="3323"/>
                    </a:lnTo>
                    <a:cubicBezTo>
                      <a:pt x="1690" y="3328"/>
                      <a:pt x="1576" y="3301"/>
                      <a:pt x="1460" y="3296"/>
                    </a:cubicBezTo>
                    <a:lnTo>
                      <a:pt x="1460" y="3296"/>
                    </a:lnTo>
                    <a:cubicBezTo>
                      <a:pt x="1324" y="3290"/>
                      <a:pt x="1196" y="3351"/>
                      <a:pt x="1103" y="3446"/>
                    </a:cubicBezTo>
                    <a:lnTo>
                      <a:pt x="1103" y="3446"/>
                    </a:lnTo>
                    <a:cubicBezTo>
                      <a:pt x="1318" y="2596"/>
                      <a:pt x="1254" y="1654"/>
                      <a:pt x="1179" y="793"/>
                    </a:cubicBezTo>
                    <a:lnTo>
                      <a:pt x="1179" y="793"/>
                    </a:lnTo>
                    <a:cubicBezTo>
                      <a:pt x="1182" y="792"/>
                      <a:pt x="1183" y="792"/>
                      <a:pt x="1185" y="792"/>
                    </a:cubicBezTo>
                    <a:lnTo>
                      <a:pt x="1185" y="792"/>
                    </a:lnTo>
                    <a:cubicBezTo>
                      <a:pt x="1186" y="791"/>
                      <a:pt x="1187" y="791"/>
                      <a:pt x="1188" y="790"/>
                    </a:cubicBezTo>
                    <a:lnTo>
                      <a:pt x="1188" y="790"/>
                    </a:lnTo>
                    <a:cubicBezTo>
                      <a:pt x="1260" y="850"/>
                      <a:pt x="1366" y="855"/>
                      <a:pt x="1450" y="809"/>
                    </a:cubicBezTo>
                    <a:lnTo>
                      <a:pt x="1450" y="809"/>
                    </a:lnTo>
                    <a:cubicBezTo>
                      <a:pt x="1617" y="716"/>
                      <a:pt x="1725" y="437"/>
                      <a:pt x="1948" y="483"/>
                    </a:cubicBezTo>
                    <a:lnTo>
                      <a:pt x="1948" y="483"/>
                    </a:lnTo>
                    <a:cubicBezTo>
                      <a:pt x="1978" y="490"/>
                      <a:pt x="1991" y="442"/>
                      <a:pt x="1961" y="436"/>
                    </a:cubicBezTo>
                    <a:lnTo>
                      <a:pt x="1961" y="436"/>
                    </a:lnTo>
                    <a:cubicBezTo>
                      <a:pt x="1938" y="431"/>
                      <a:pt x="1915" y="430"/>
                      <a:pt x="1894" y="430"/>
                    </a:cubicBezTo>
                    <a:lnTo>
                      <a:pt x="1894" y="430"/>
                    </a:lnTo>
                    <a:cubicBezTo>
                      <a:pt x="1890" y="426"/>
                      <a:pt x="1884" y="422"/>
                      <a:pt x="1877" y="422"/>
                    </a:cubicBezTo>
                    <a:lnTo>
                      <a:pt x="1877" y="422"/>
                    </a:lnTo>
                    <a:cubicBezTo>
                      <a:pt x="1853" y="421"/>
                      <a:pt x="1829" y="422"/>
                      <a:pt x="1806" y="424"/>
                    </a:cubicBezTo>
                    <a:lnTo>
                      <a:pt x="1806" y="424"/>
                    </a:lnTo>
                    <a:cubicBezTo>
                      <a:pt x="1808" y="404"/>
                      <a:pt x="1800" y="384"/>
                      <a:pt x="1782" y="375"/>
                    </a:cubicBezTo>
                    <a:lnTo>
                      <a:pt x="1782" y="375"/>
                    </a:lnTo>
                    <a:cubicBezTo>
                      <a:pt x="1784" y="376"/>
                      <a:pt x="1786" y="376"/>
                      <a:pt x="1788" y="377"/>
                    </a:cubicBezTo>
                    <a:lnTo>
                      <a:pt x="1788" y="377"/>
                    </a:lnTo>
                    <a:cubicBezTo>
                      <a:pt x="1796" y="380"/>
                      <a:pt x="1805" y="373"/>
                      <a:pt x="1808" y="365"/>
                    </a:cubicBezTo>
                    <a:lnTo>
                      <a:pt x="1808" y="365"/>
                    </a:lnTo>
                    <a:cubicBezTo>
                      <a:pt x="1809" y="362"/>
                      <a:pt x="1808" y="359"/>
                      <a:pt x="1808" y="357"/>
                    </a:cubicBezTo>
                    <a:lnTo>
                      <a:pt x="1808" y="357"/>
                    </a:lnTo>
                    <a:cubicBezTo>
                      <a:pt x="1814" y="356"/>
                      <a:pt x="1821" y="353"/>
                      <a:pt x="1827" y="351"/>
                    </a:cubicBezTo>
                    <a:lnTo>
                      <a:pt x="1827" y="351"/>
                    </a:lnTo>
                    <a:cubicBezTo>
                      <a:pt x="1834" y="352"/>
                      <a:pt x="1841" y="349"/>
                      <a:pt x="1844" y="343"/>
                    </a:cubicBezTo>
                    <a:lnTo>
                      <a:pt x="1844" y="343"/>
                    </a:lnTo>
                    <a:cubicBezTo>
                      <a:pt x="1844" y="342"/>
                      <a:pt x="1845" y="341"/>
                      <a:pt x="1845" y="340"/>
                    </a:cubicBezTo>
                    <a:lnTo>
                      <a:pt x="1845" y="340"/>
                    </a:lnTo>
                    <a:cubicBezTo>
                      <a:pt x="1848" y="337"/>
                      <a:pt x="1851" y="335"/>
                      <a:pt x="1853" y="332"/>
                    </a:cubicBezTo>
                    <a:lnTo>
                      <a:pt x="1853" y="332"/>
                    </a:lnTo>
                    <a:cubicBezTo>
                      <a:pt x="1856" y="330"/>
                      <a:pt x="1857" y="327"/>
                      <a:pt x="1857" y="325"/>
                    </a:cubicBezTo>
                    <a:lnTo>
                      <a:pt x="1857" y="325"/>
                    </a:lnTo>
                    <a:cubicBezTo>
                      <a:pt x="1858" y="340"/>
                      <a:pt x="1857" y="356"/>
                      <a:pt x="1855" y="371"/>
                    </a:cubicBezTo>
                    <a:lnTo>
                      <a:pt x="1855" y="371"/>
                    </a:lnTo>
                    <a:cubicBezTo>
                      <a:pt x="1852" y="392"/>
                      <a:pt x="1883" y="401"/>
                      <a:pt x="1886" y="380"/>
                    </a:cubicBezTo>
                    <a:lnTo>
                      <a:pt x="1886" y="380"/>
                    </a:lnTo>
                    <a:cubicBezTo>
                      <a:pt x="1892" y="350"/>
                      <a:pt x="1892" y="321"/>
                      <a:pt x="1886" y="291"/>
                    </a:cubicBezTo>
                    <a:lnTo>
                      <a:pt x="1886" y="291"/>
                    </a:lnTo>
                    <a:cubicBezTo>
                      <a:pt x="1883" y="270"/>
                      <a:pt x="1852" y="279"/>
                      <a:pt x="1855" y="300"/>
                    </a:cubicBezTo>
                    <a:lnTo>
                      <a:pt x="1855" y="300"/>
                    </a:lnTo>
                    <a:cubicBezTo>
                      <a:pt x="1856" y="305"/>
                      <a:pt x="1857" y="311"/>
                      <a:pt x="1857" y="316"/>
                    </a:cubicBezTo>
                    <a:lnTo>
                      <a:pt x="1857" y="316"/>
                    </a:lnTo>
                    <a:cubicBezTo>
                      <a:pt x="1853" y="306"/>
                      <a:pt x="1840" y="299"/>
                      <a:pt x="1831" y="309"/>
                    </a:cubicBezTo>
                    <a:lnTo>
                      <a:pt x="1831" y="309"/>
                    </a:lnTo>
                    <a:cubicBezTo>
                      <a:pt x="1829" y="310"/>
                      <a:pt x="1828" y="311"/>
                      <a:pt x="1827" y="312"/>
                    </a:cubicBezTo>
                    <a:lnTo>
                      <a:pt x="1827" y="312"/>
                    </a:lnTo>
                    <a:cubicBezTo>
                      <a:pt x="1825" y="311"/>
                      <a:pt x="1823" y="310"/>
                      <a:pt x="1821" y="308"/>
                    </a:cubicBezTo>
                    <a:lnTo>
                      <a:pt x="1821" y="308"/>
                    </a:lnTo>
                    <a:cubicBezTo>
                      <a:pt x="1821" y="306"/>
                      <a:pt x="1821" y="305"/>
                      <a:pt x="1820" y="303"/>
                    </a:cubicBezTo>
                    <a:lnTo>
                      <a:pt x="1820" y="303"/>
                    </a:lnTo>
                    <a:cubicBezTo>
                      <a:pt x="1819" y="298"/>
                      <a:pt x="1816" y="295"/>
                      <a:pt x="1812" y="292"/>
                    </a:cubicBezTo>
                    <a:lnTo>
                      <a:pt x="1804" y="286"/>
                    </a:lnTo>
                    <a:lnTo>
                      <a:pt x="1804" y="286"/>
                    </a:lnTo>
                    <a:cubicBezTo>
                      <a:pt x="1819" y="289"/>
                      <a:pt x="1830" y="265"/>
                      <a:pt x="1815" y="255"/>
                    </a:cubicBezTo>
                    <a:lnTo>
                      <a:pt x="1815" y="255"/>
                    </a:lnTo>
                    <a:cubicBezTo>
                      <a:pt x="1799" y="244"/>
                      <a:pt x="1793" y="226"/>
                      <a:pt x="1794" y="208"/>
                    </a:cubicBezTo>
                    <a:lnTo>
                      <a:pt x="1794" y="208"/>
                    </a:lnTo>
                    <a:cubicBezTo>
                      <a:pt x="1794" y="206"/>
                      <a:pt x="1794" y="204"/>
                      <a:pt x="1794" y="202"/>
                    </a:cubicBezTo>
                    <a:lnTo>
                      <a:pt x="1794" y="202"/>
                    </a:lnTo>
                    <a:cubicBezTo>
                      <a:pt x="1801" y="201"/>
                      <a:pt x="1807" y="199"/>
                      <a:pt x="1813" y="196"/>
                    </a:cubicBezTo>
                    <a:lnTo>
                      <a:pt x="1813" y="196"/>
                    </a:lnTo>
                    <a:cubicBezTo>
                      <a:pt x="1821" y="193"/>
                      <a:pt x="1823" y="181"/>
                      <a:pt x="1819" y="174"/>
                    </a:cubicBezTo>
                    <a:lnTo>
                      <a:pt x="1819" y="174"/>
                    </a:lnTo>
                    <a:cubicBezTo>
                      <a:pt x="1814" y="166"/>
                      <a:pt x="1804" y="165"/>
                      <a:pt x="1796" y="168"/>
                    </a:cubicBezTo>
                    <a:lnTo>
                      <a:pt x="1796" y="168"/>
                    </a:lnTo>
                    <a:cubicBezTo>
                      <a:pt x="1784" y="174"/>
                      <a:pt x="1771" y="174"/>
                      <a:pt x="1758" y="171"/>
                    </a:cubicBezTo>
                    <a:lnTo>
                      <a:pt x="1758" y="171"/>
                    </a:lnTo>
                    <a:cubicBezTo>
                      <a:pt x="1756" y="170"/>
                      <a:pt x="1754" y="170"/>
                      <a:pt x="1752" y="171"/>
                    </a:cubicBezTo>
                    <a:lnTo>
                      <a:pt x="1752" y="171"/>
                    </a:lnTo>
                    <a:cubicBezTo>
                      <a:pt x="1789" y="149"/>
                      <a:pt x="1827" y="128"/>
                      <a:pt x="1864" y="107"/>
                    </a:cubicBezTo>
                    <a:lnTo>
                      <a:pt x="1864" y="107"/>
                    </a:lnTo>
                    <a:cubicBezTo>
                      <a:pt x="1883" y="96"/>
                      <a:pt x="1866" y="68"/>
                      <a:pt x="1848" y="78"/>
                    </a:cubicBezTo>
                    <a:lnTo>
                      <a:pt x="1848" y="78"/>
                    </a:lnTo>
                    <a:cubicBezTo>
                      <a:pt x="1822" y="93"/>
                      <a:pt x="1797" y="108"/>
                      <a:pt x="1771" y="123"/>
                    </a:cubicBezTo>
                    <a:lnTo>
                      <a:pt x="1771" y="123"/>
                    </a:lnTo>
                    <a:cubicBezTo>
                      <a:pt x="1774" y="107"/>
                      <a:pt x="1751" y="97"/>
                      <a:pt x="1741" y="112"/>
                    </a:cubicBezTo>
                    <a:lnTo>
                      <a:pt x="1741" y="112"/>
                    </a:lnTo>
                    <a:cubicBezTo>
                      <a:pt x="1732" y="124"/>
                      <a:pt x="1723" y="137"/>
                      <a:pt x="1715" y="149"/>
                    </a:cubicBezTo>
                    <a:lnTo>
                      <a:pt x="1715" y="149"/>
                    </a:lnTo>
                    <a:cubicBezTo>
                      <a:pt x="1706" y="164"/>
                      <a:pt x="1722" y="176"/>
                      <a:pt x="1735" y="172"/>
                    </a:cubicBezTo>
                    <a:lnTo>
                      <a:pt x="1735" y="172"/>
                    </a:lnTo>
                    <a:cubicBezTo>
                      <a:pt x="1738" y="174"/>
                      <a:pt x="1741" y="174"/>
                      <a:pt x="1745" y="174"/>
                    </a:cubicBezTo>
                    <a:lnTo>
                      <a:pt x="1745" y="174"/>
                    </a:lnTo>
                    <a:cubicBezTo>
                      <a:pt x="1735" y="181"/>
                      <a:pt x="1735" y="198"/>
                      <a:pt x="1749" y="202"/>
                    </a:cubicBezTo>
                    <a:lnTo>
                      <a:pt x="1749" y="202"/>
                    </a:lnTo>
                    <a:cubicBezTo>
                      <a:pt x="1754" y="204"/>
                      <a:pt x="1758" y="204"/>
                      <a:pt x="1763" y="205"/>
                    </a:cubicBezTo>
                    <a:lnTo>
                      <a:pt x="1763" y="205"/>
                    </a:lnTo>
                    <a:cubicBezTo>
                      <a:pt x="1762" y="206"/>
                      <a:pt x="1762" y="206"/>
                      <a:pt x="1762" y="208"/>
                    </a:cubicBezTo>
                    <a:lnTo>
                      <a:pt x="1762" y="208"/>
                    </a:lnTo>
                    <a:cubicBezTo>
                      <a:pt x="1762" y="210"/>
                      <a:pt x="1762" y="212"/>
                      <a:pt x="1762" y="214"/>
                    </a:cubicBezTo>
                    <a:lnTo>
                      <a:pt x="1762" y="214"/>
                    </a:lnTo>
                    <a:cubicBezTo>
                      <a:pt x="1752" y="206"/>
                      <a:pt x="1733" y="215"/>
                      <a:pt x="1737" y="231"/>
                    </a:cubicBezTo>
                    <a:lnTo>
                      <a:pt x="1737" y="231"/>
                    </a:lnTo>
                    <a:cubicBezTo>
                      <a:pt x="1741" y="251"/>
                      <a:pt x="1745" y="272"/>
                      <a:pt x="1749" y="292"/>
                    </a:cubicBezTo>
                    <a:lnTo>
                      <a:pt x="1749" y="292"/>
                    </a:lnTo>
                    <a:cubicBezTo>
                      <a:pt x="1751" y="300"/>
                      <a:pt x="1757" y="303"/>
                      <a:pt x="1763" y="303"/>
                    </a:cubicBezTo>
                    <a:lnTo>
                      <a:pt x="1763" y="303"/>
                    </a:lnTo>
                    <a:cubicBezTo>
                      <a:pt x="1764" y="305"/>
                      <a:pt x="1765" y="305"/>
                      <a:pt x="1766" y="306"/>
                    </a:cubicBezTo>
                    <a:lnTo>
                      <a:pt x="1766" y="306"/>
                    </a:lnTo>
                    <a:cubicBezTo>
                      <a:pt x="1767" y="308"/>
                      <a:pt x="1769" y="310"/>
                      <a:pt x="1771" y="311"/>
                    </a:cubicBezTo>
                    <a:lnTo>
                      <a:pt x="1771" y="311"/>
                    </a:lnTo>
                    <a:cubicBezTo>
                      <a:pt x="1777" y="316"/>
                      <a:pt x="1783" y="321"/>
                      <a:pt x="1790" y="325"/>
                    </a:cubicBezTo>
                    <a:lnTo>
                      <a:pt x="1790" y="325"/>
                    </a:lnTo>
                    <a:cubicBezTo>
                      <a:pt x="1783" y="325"/>
                      <a:pt x="1777" y="323"/>
                      <a:pt x="1771" y="321"/>
                    </a:cubicBezTo>
                    <a:lnTo>
                      <a:pt x="1771" y="321"/>
                    </a:lnTo>
                    <a:cubicBezTo>
                      <a:pt x="1753" y="314"/>
                      <a:pt x="1745" y="337"/>
                      <a:pt x="1756" y="348"/>
                    </a:cubicBezTo>
                    <a:lnTo>
                      <a:pt x="1756" y="348"/>
                    </a:lnTo>
                    <a:cubicBezTo>
                      <a:pt x="1742" y="356"/>
                      <a:pt x="1730" y="369"/>
                      <a:pt x="1727" y="385"/>
                    </a:cubicBezTo>
                    <a:lnTo>
                      <a:pt x="1727" y="385"/>
                    </a:lnTo>
                    <a:cubicBezTo>
                      <a:pt x="1712" y="392"/>
                      <a:pt x="1697" y="401"/>
                      <a:pt x="1684" y="412"/>
                    </a:cubicBezTo>
                    <a:lnTo>
                      <a:pt x="1684" y="412"/>
                    </a:lnTo>
                    <a:cubicBezTo>
                      <a:pt x="1667" y="424"/>
                      <a:pt x="1683" y="452"/>
                      <a:pt x="1700" y="440"/>
                    </a:cubicBezTo>
                    <a:lnTo>
                      <a:pt x="1700" y="440"/>
                    </a:lnTo>
                    <a:cubicBezTo>
                      <a:pt x="1706" y="435"/>
                      <a:pt x="1712" y="431"/>
                      <a:pt x="1719" y="427"/>
                    </a:cubicBezTo>
                    <a:lnTo>
                      <a:pt x="1719" y="427"/>
                    </a:lnTo>
                    <a:cubicBezTo>
                      <a:pt x="1719" y="431"/>
                      <a:pt x="1721" y="434"/>
                      <a:pt x="1722" y="438"/>
                    </a:cubicBezTo>
                    <a:lnTo>
                      <a:pt x="1722" y="438"/>
                    </a:lnTo>
                    <a:cubicBezTo>
                      <a:pt x="1651" y="456"/>
                      <a:pt x="1584" y="487"/>
                      <a:pt x="1523" y="532"/>
                    </a:cubicBezTo>
                    <a:lnTo>
                      <a:pt x="1523" y="532"/>
                    </a:lnTo>
                    <a:cubicBezTo>
                      <a:pt x="1538" y="468"/>
                      <a:pt x="1548" y="401"/>
                      <a:pt x="1571" y="346"/>
                    </a:cubicBezTo>
                    <a:lnTo>
                      <a:pt x="1571" y="346"/>
                    </a:lnTo>
                    <a:cubicBezTo>
                      <a:pt x="1574" y="344"/>
                      <a:pt x="1576" y="342"/>
                      <a:pt x="1577" y="340"/>
                    </a:cubicBezTo>
                    <a:lnTo>
                      <a:pt x="1577" y="340"/>
                    </a:lnTo>
                    <a:cubicBezTo>
                      <a:pt x="1583" y="336"/>
                      <a:pt x="1584" y="330"/>
                      <a:pt x="1581" y="325"/>
                    </a:cubicBezTo>
                    <a:lnTo>
                      <a:pt x="1581" y="325"/>
                    </a:lnTo>
                    <a:cubicBezTo>
                      <a:pt x="1589" y="310"/>
                      <a:pt x="1598" y="297"/>
                      <a:pt x="1608" y="285"/>
                    </a:cubicBezTo>
                    <a:lnTo>
                      <a:pt x="1608" y="285"/>
                    </a:lnTo>
                    <a:cubicBezTo>
                      <a:pt x="1616" y="278"/>
                      <a:pt x="1625" y="271"/>
                      <a:pt x="1632" y="265"/>
                    </a:cubicBezTo>
                    <a:lnTo>
                      <a:pt x="1632" y="265"/>
                    </a:lnTo>
                    <a:cubicBezTo>
                      <a:pt x="1636" y="262"/>
                      <a:pt x="1638" y="259"/>
                      <a:pt x="1639" y="256"/>
                    </a:cubicBezTo>
                    <a:lnTo>
                      <a:pt x="1639" y="256"/>
                    </a:lnTo>
                    <a:cubicBezTo>
                      <a:pt x="1649" y="249"/>
                      <a:pt x="1660" y="242"/>
                      <a:pt x="1672" y="237"/>
                    </a:cubicBezTo>
                    <a:lnTo>
                      <a:pt x="1672" y="237"/>
                    </a:lnTo>
                    <a:cubicBezTo>
                      <a:pt x="1701" y="225"/>
                      <a:pt x="1688" y="178"/>
                      <a:pt x="1660" y="190"/>
                    </a:cubicBezTo>
                    <a:lnTo>
                      <a:pt x="1660" y="190"/>
                    </a:lnTo>
                    <a:cubicBezTo>
                      <a:pt x="1628" y="203"/>
                      <a:pt x="1602" y="221"/>
                      <a:pt x="1583" y="243"/>
                    </a:cubicBezTo>
                    <a:lnTo>
                      <a:pt x="1583" y="243"/>
                    </a:lnTo>
                    <a:cubicBezTo>
                      <a:pt x="1519" y="296"/>
                      <a:pt x="1447" y="346"/>
                      <a:pt x="1380" y="399"/>
                    </a:cubicBezTo>
                    <a:lnTo>
                      <a:pt x="1380" y="399"/>
                    </a:lnTo>
                    <a:cubicBezTo>
                      <a:pt x="1395" y="373"/>
                      <a:pt x="1412" y="349"/>
                      <a:pt x="1429" y="326"/>
                    </a:cubicBezTo>
                    <a:lnTo>
                      <a:pt x="1429" y="326"/>
                    </a:lnTo>
                    <a:cubicBezTo>
                      <a:pt x="1442" y="309"/>
                      <a:pt x="1414" y="293"/>
                      <a:pt x="1401" y="310"/>
                    </a:cubicBezTo>
                    <a:lnTo>
                      <a:pt x="1401" y="310"/>
                    </a:lnTo>
                    <a:cubicBezTo>
                      <a:pt x="1373" y="346"/>
                      <a:pt x="1348" y="386"/>
                      <a:pt x="1327" y="427"/>
                    </a:cubicBezTo>
                    <a:lnTo>
                      <a:pt x="1327" y="427"/>
                    </a:lnTo>
                    <a:cubicBezTo>
                      <a:pt x="1326" y="427"/>
                      <a:pt x="1326" y="427"/>
                      <a:pt x="1325" y="428"/>
                    </a:cubicBezTo>
                    <a:lnTo>
                      <a:pt x="1325" y="428"/>
                    </a:lnTo>
                    <a:cubicBezTo>
                      <a:pt x="1318" y="436"/>
                      <a:pt x="1315" y="444"/>
                      <a:pt x="1314" y="454"/>
                    </a:cubicBezTo>
                    <a:lnTo>
                      <a:pt x="1314" y="454"/>
                    </a:lnTo>
                    <a:cubicBezTo>
                      <a:pt x="1296" y="470"/>
                      <a:pt x="1279" y="487"/>
                      <a:pt x="1263" y="504"/>
                    </a:cubicBezTo>
                    <a:lnTo>
                      <a:pt x="1263" y="504"/>
                    </a:lnTo>
                    <a:cubicBezTo>
                      <a:pt x="1335" y="339"/>
                      <a:pt x="1424" y="185"/>
                      <a:pt x="1532" y="41"/>
                    </a:cubicBezTo>
                    <a:lnTo>
                      <a:pt x="1532" y="41"/>
                    </a:lnTo>
                    <a:cubicBezTo>
                      <a:pt x="1537" y="34"/>
                      <a:pt x="1535" y="27"/>
                      <a:pt x="1530" y="22"/>
                    </a:cubicBezTo>
                    <a:lnTo>
                      <a:pt x="1530" y="22"/>
                    </a:lnTo>
                    <a:cubicBezTo>
                      <a:pt x="1531" y="15"/>
                      <a:pt x="1528" y="8"/>
                      <a:pt x="1522" y="5"/>
                    </a:cubicBezTo>
                    <a:lnTo>
                      <a:pt x="1522" y="5"/>
                    </a:lnTo>
                    <a:cubicBezTo>
                      <a:pt x="1514" y="0"/>
                      <a:pt x="1505" y="4"/>
                      <a:pt x="1500" y="11"/>
                    </a:cubicBezTo>
                    <a:lnTo>
                      <a:pt x="1500" y="11"/>
                    </a:lnTo>
                    <a:cubicBezTo>
                      <a:pt x="1500" y="11"/>
                      <a:pt x="1499" y="10"/>
                      <a:pt x="1497" y="10"/>
                    </a:cubicBezTo>
                    <a:lnTo>
                      <a:pt x="1497" y="10"/>
                    </a:lnTo>
                    <a:cubicBezTo>
                      <a:pt x="1477" y="3"/>
                      <a:pt x="1469" y="34"/>
                      <a:pt x="1489" y="41"/>
                    </a:cubicBezTo>
                    <a:lnTo>
                      <a:pt x="1489" y="41"/>
                    </a:lnTo>
                    <a:cubicBezTo>
                      <a:pt x="1490" y="41"/>
                      <a:pt x="1491" y="41"/>
                      <a:pt x="1491" y="41"/>
                    </a:cubicBezTo>
                    <a:lnTo>
                      <a:pt x="1491" y="41"/>
                    </a:lnTo>
                    <a:cubicBezTo>
                      <a:pt x="1389" y="180"/>
                      <a:pt x="1304" y="329"/>
                      <a:pt x="1235" y="488"/>
                    </a:cubicBezTo>
                    <a:lnTo>
                      <a:pt x="1235" y="488"/>
                    </a:lnTo>
                    <a:cubicBezTo>
                      <a:pt x="1224" y="438"/>
                      <a:pt x="1209" y="390"/>
                      <a:pt x="1191" y="343"/>
                    </a:cubicBezTo>
                    <a:lnTo>
                      <a:pt x="1191" y="343"/>
                    </a:lnTo>
                    <a:cubicBezTo>
                      <a:pt x="1183" y="323"/>
                      <a:pt x="1152" y="331"/>
                      <a:pt x="1159" y="351"/>
                    </a:cubicBezTo>
                    <a:lnTo>
                      <a:pt x="1159" y="351"/>
                    </a:lnTo>
                    <a:cubicBezTo>
                      <a:pt x="1185" y="419"/>
                      <a:pt x="1205" y="489"/>
                      <a:pt x="1217" y="561"/>
                    </a:cubicBezTo>
                    <a:lnTo>
                      <a:pt x="1217" y="561"/>
                    </a:lnTo>
                    <a:cubicBezTo>
                      <a:pt x="1214" y="564"/>
                      <a:pt x="1212" y="568"/>
                      <a:pt x="1210" y="571"/>
                    </a:cubicBezTo>
                    <a:lnTo>
                      <a:pt x="1210" y="571"/>
                    </a:lnTo>
                    <a:cubicBezTo>
                      <a:pt x="1207" y="538"/>
                      <a:pt x="1200" y="505"/>
                      <a:pt x="1184" y="474"/>
                    </a:cubicBezTo>
                    <a:lnTo>
                      <a:pt x="1184" y="474"/>
                    </a:lnTo>
                    <a:cubicBezTo>
                      <a:pt x="1127" y="361"/>
                      <a:pt x="1034" y="266"/>
                      <a:pt x="955" y="169"/>
                    </a:cubicBezTo>
                    <a:lnTo>
                      <a:pt x="955" y="169"/>
                    </a:lnTo>
                    <a:cubicBezTo>
                      <a:pt x="937" y="148"/>
                      <a:pt x="901" y="176"/>
                      <a:pt x="916" y="199"/>
                    </a:cubicBezTo>
                    <a:lnTo>
                      <a:pt x="916" y="199"/>
                    </a:lnTo>
                    <a:cubicBezTo>
                      <a:pt x="971" y="277"/>
                      <a:pt x="978" y="364"/>
                      <a:pt x="936" y="450"/>
                    </a:cubicBezTo>
                    <a:lnTo>
                      <a:pt x="936" y="450"/>
                    </a:lnTo>
                    <a:cubicBezTo>
                      <a:pt x="922" y="479"/>
                      <a:pt x="893" y="504"/>
                      <a:pt x="884" y="536"/>
                    </a:cubicBezTo>
                    <a:lnTo>
                      <a:pt x="884" y="536"/>
                    </a:lnTo>
                    <a:cubicBezTo>
                      <a:pt x="867" y="505"/>
                      <a:pt x="851" y="474"/>
                      <a:pt x="832" y="445"/>
                    </a:cubicBezTo>
                    <a:lnTo>
                      <a:pt x="832" y="445"/>
                    </a:lnTo>
                    <a:cubicBezTo>
                      <a:pt x="786" y="380"/>
                      <a:pt x="711" y="347"/>
                      <a:pt x="635" y="335"/>
                    </a:cubicBezTo>
                    <a:lnTo>
                      <a:pt x="635" y="335"/>
                    </a:lnTo>
                    <a:cubicBezTo>
                      <a:pt x="634" y="334"/>
                      <a:pt x="634" y="334"/>
                      <a:pt x="633" y="334"/>
                    </a:cubicBezTo>
                    <a:lnTo>
                      <a:pt x="633" y="334"/>
                    </a:lnTo>
                    <a:cubicBezTo>
                      <a:pt x="627" y="330"/>
                      <a:pt x="621" y="330"/>
                      <a:pt x="617" y="333"/>
                    </a:cubicBezTo>
                    <a:lnTo>
                      <a:pt x="617" y="333"/>
                    </a:lnTo>
                    <a:cubicBezTo>
                      <a:pt x="612" y="333"/>
                      <a:pt x="607" y="332"/>
                      <a:pt x="602" y="331"/>
                    </a:cubicBezTo>
                    <a:lnTo>
                      <a:pt x="602" y="331"/>
                    </a:lnTo>
                    <a:cubicBezTo>
                      <a:pt x="597" y="331"/>
                      <a:pt x="593" y="333"/>
                      <a:pt x="590" y="334"/>
                    </a:cubicBezTo>
                    <a:lnTo>
                      <a:pt x="590" y="334"/>
                    </a:lnTo>
                    <a:cubicBezTo>
                      <a:pt x="588" y="334"/>
                      <a:pt x="585" y="333"/>
                      <a:pt x="582" y="332"/>
                    </a:cubicBezTo>
                    <a:lnTo>
                      <a:pt x="582" y="332"/>
                    </a:lnTo>
                    <a:cubicBezTo>
                      <a:pt x="570" y="329"/>
                      <a:pt x="562" y="340"/>
                      <a:pt x="562" y="349"/>
                    </a:cubicBezTo>
                    <a:lnTo>
                      <a:pt x="562" y="349"/>
                    </a:lnTo>
                    <a:cubicBezTo>
                      <a:pt x="548" y="359"/>
                      <a:pt x="546" y="387"/>
                      <a:pt x="569" y="394"/>
                    </a:cubicBezTo>
                    <a:lnTo>
                      <a:pt x="569" y="394"/>
                    </a:lnTo>
                    <a:cubicBezTo>
                      <a:pt x="737" y="445"/>
                      <a:pt x="708" y="666"/>
                      <a:pt x="839" y="758"/>
                    </a:cubicBezTo>
                    <a:lnTo>
                      <a:pt x="839" y="758"/>
                    </a:lnTo>
                    <a:cubicBezTo>
                      <a:pt x="928" y="820"/>
                      <a:pt x="1029" y="818"/>
                      <a:pt x="1132" y="801"/>
                    </a:cubicBezTo>
                    <a:lnTo>
                      <a:pt x="1132" y="801"/>
                    </a:lnTo>
                    <a:cubicBezTo>
                      <a:pt x="1207" y="1675"/>
                      <a:pt x="1273" y="2636"/>
                      <a:pt x="1041" y="3494"/>
                    </a:cubicBezTo>
                    <a:lnTo>
                      <a:pt x="1041" y="3494"/>
                    </a:lnTo>
                    <a:cubicBezTo>
                      <a:pt x="881" y="3362"/>
                      <a:pt x="823" y="3147"/>
                      <a:pt x="692" y="2989"/>
                    </a:cubicBezTo>
                    <a:lnTo>
                      <a:pt x="692" y="2989"/>
                    </a:lnTo>
                    <a:cubicBezTo>
                      <a:pt x="524" y="2788"/>
                      <a:pt x="293" y="2781"/>
                      <a:pt x="48" y="2804"/>
                    </a:cubicBezTo>
                    <a:lnTo>
                      <a:pt x="48" y="2804"/>
                    </a:lnTo>
                    <a:cubicBezTo>
                      <a:pt x="40" y="2805"/>
                      <a:pt x="34" y="2808"/>
                      <a:pt x="30" y="2813"/>
                    </a:cubicBezTo>
                    <a:lnTo>
                      <a:pt x="30" y="2813"/>
                    </a:lnTo>
                    <a:cubicBezTo>
                      <a:pt x="8" y="2813"/>
                      <a:pt x="0" y="2852"/>
                      <a:pt x="26" y="2862"/>
                    </a:cubicBezTo>
                    <a:lnTo>
                      <a:pt x="26" y="2862"/>
                    </a:lnTo>
                    <a:cubicBezTo>
                      <a:pt x="151" y="2909"/>
                      <a:pt x="255" y="2987"/>
                      <a:pt x="336" y="3094"/>
                    </a:cubicBezTo>
                    <a:lnTo>
                      <a:pt x="336" y="3094"/>
                    </a:lnTo>
                    <a:cubicBezTo>
                      <a:pt x="408" y="3188"/>
                      <a:pt x="440" y="3305"/>
                      <a:pt x="519" y="3395"/>
                    </a:cubicBezTo>
                    <a:lnTo>
                      <a:pt x="519" y="3395"/>
                    </a:lnTo>
                    <a:cubicBezTo>
                      <a:pt x="623" y="3516"/>
                      <a:pt x="793" y="3556"/>
                      <a:pt x="950" y="3579"/>
                    </a:cubicBezTo>
                    <a:lnTo>
                      <a:pt x="950" y="3579"/>
                    </a:lnTo>
                    <a:cubicBezTo>
                      <a:pt x="950" y="3579"/>
                      <a:pt x="950" y="3579"/>
                      <a:pt x="950" y="3580"/>
                    </a:cubicBezTo>
                    <a:lnTo>
                      <a:pt x="950" y="3580"/>
                    </a:lnTo>
                    <a:cubicBezTo>
                      <a:pt x="957" y="3590"/>
                      <a:pt x="968" y="3589"/>
                      <a:pt x="975" y="3583"/>
                    </a:cubicBezTo>
                    <a:lnTo>
                      <a:pt x="975" y="3583"/>
                    </a:lnTo>
                    <a:cubicBezTo>
                      <a:pt x="988" y="3585"/>
                      <a:pt x="1002" y="3587"/>
                      <a:pt x="1015" y="3588"/>
                    </a:cubicBezTo>
                    <a:lnTo>
                      <a:pt x="1015" y="3588"/>
                    </a:lnTo>
                    <a:cubicBezTo>
                      <a:pt x="884" y="4024"/>
                      <a:pt x="673" y="4431"/>
                      <a:pt x="342" y="4784"/>
                    </a:cubicBezTo>
                    <a:lnTo>
                      <a:pt x="342" y="4784"/>
                    </a:lnTo>
                    <a:cubicBezTo>
                      <a:pt x="320" y="4806"/>
                      <a:pt x="354" y="4841"/>
                      <a:pt x="376" y="4817"/>
                    </a:cubicBezTo>
                    <a:lnTo>
                      <a:pt x="376" y="4817"/>
                    </a:lnTo>
                    <a:cubicBezTo>
                      <a:pt x="717" y="4455"/>
                      <a:pt x="932" y="4036"/>
                      <a:pt x="1064" y="3588"/>
                    </a:cubicBezTo>
                    <a:lnTo>
                      <a:pt x="1064" y="3588"/>
                    </a:lnTo>
                    <a:cubicBezTo>
                      <a:pt x="1066" y="3587"/>
                      <a:pt x="1068" y="3585"/>
                      <a:pt x="1068" y="3583"/>
                    </a:cubicBezTo>
                    <a:lnTo>
                      <a:pt x="1068" y="3583"/>
                    </a:lnTo>
                    <a:cubicBezTo>
                      <a:pt x="1281" y="3521"/>
                      <a:pt x="1483" y="3623"/>
                      <a:pt x="1698" y="3605"/>
                    </a:cubicBezTo>
                    <a:lnTo>
                      <a:pt x="1698" y="3605"/>
                    </a:lnTo>
                    <a:cubicBezTo>
                      <a:pt x="1782" y="3598"/>
                      <a:pt x="1856" y="3556"/>
                      <a:pt x="1923" y="3507"/>
                    </a:cubicBezTo>
                    <a:lnTo>
                      <a:pt x="1923" y="3507"/>
                    </a:lnTo>
                    <a:cubicBezTo>
                      <a:pt x="1984" y="3463"/>
                      <a:pt x="2055" y="3373"/>
                      <a:pt x="2131" y="3332"/>
                    </a:cubicBezTo>
                    <a:lnTo>
                      <a:pt x="2131" y="3332"/>
                    </a:lnTo>
                    <a:cubicBezTo>
                      <a:pt x="2156" y="3327"/>
                      <a:pt x="2180" y="3323"/>
                      <a:pt x="2205" y="3319"/>
                    </a:cubicBezTo>
                    <a:lnTo>
                      <a:pt x="2205" y="3319"/>
                    </a:lnTo>
                    <a:cubicBezTo>
                      <a:pt x="2217" y="3316"/>
                      <a:pt x="2223" y="3307"/>
                      <a:pt x="2223" y="3297"/>
                    </a:cubicBezTo>
                    <a:lnTo>
                      <a:pt x="2223" y="3297"/>
                    </a:lnTo>
                    <a:cubicBezTo>
                      <a:pt x="2230" y="3283"/>
                      <a:pt x="2225" y="3261"/>
                      <a:pt x="2203" y="326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9" name="Freeform 349">
                <a:extLst>
                  <a:ext uri="{FF2B5EF4-FFF2-40B4-BE49-F238E27FC236}">
                    <a16:creationId xmlns:a16="http://schemas.microsoft.com/office/drawing/2014/main" id="{6021E306-6236-C64B-8BC7-6E9FDD41E283}"/>
                  </a:ext>
                </a:extLst>
              </p:cNvPr>
              <p:cNvSpPr>
                <a:spLocks noChangeArrowheads="1"/>
              </p:cNvSpPr>
              <p:nvPr/>
            </p:nvSpPr>
            <p:spPr bwMode="auto">
              <a:xfrm>
                <a:off x="5606749" y="3403438"/>
                <a:ext cx="65887" cy="60486"/>
              </a:xfrm>
              <a:custGeom>
                <a:avLst/>
                <a:gdLst>
                  <a:gd name="T0" fmla="*/ 38 w 271"/>
                  <a:gd name="T1" fmla="*/ 38 h 248"/>
                  <a:gd name="T2" fmla="*/ 46 w 271"/>
                  <a:gd name="T3" fmla="*/ 43 h 248"/>
                  <a:gd name="T4" fmla="*/ 28 w 271"/>
                  <a:gd name="T5" fmla="*/ 39 h 248"/>
                  <a:gd name="T6" fmla="*/ 20 w 271"/>
                  <a:gd name="T7" fmla="*/ 70 h 248"/>
                  <a:gd name="T8" fmla="*/ 27 w 271"/>
                  <a:gd name="T9" fmla="*/ 72 h 248"/>
                  <a:gd name="T10" fmla="*/ 72 w 271"/>
                  <a:gd name="T11" fmla="*/ 88 h 248"/>
                  <a:gd name="T12" fmla="*/ 72 w 271"/>
                  <a:gd name="T13" fmla="*/ 108 h 248"/>
                  <a:gd name="T14" fmla="*/ 61 w 271"/>
                  <a:gd name="T15" fmla="*/ 105 h 248"/>
                  <a:gd name="T16" fmla="*/ 41 w 271"/>
                  <a:gd name="T17" fmla="*/ 123 h 248"/>
                  <a:gd name="T18" fmla="*/ 37 w 271"/>
                  <a:gd name="T19" fmla="*/ 133 h 248"/>
                  <a:gd name="T20" fmla="*/ 44 w 271"/>
                  <a:gd name="T21" fmla="*/ 169 h 248"/>
                  <a:gd name="T22" fmla="*/ 48 w 271"/>
                  <a:gd name="T23" fmla="*/ 200 h 248"/>
                  <a:gd name="T24" fmla="*/ 74 w 271"/>
                  <a:gd name="T25" fmla="*/ 202 h 248"/>
                  <a:gd name="T26" fmla="*/ 33 w 271"/>
                  <a:gd name="T27" fmla="*/ 212 h 248"/>
                  <a:gd name="T28" fmla="*/ 41 w 271"/>
                  <a:gd name="T29" fmla="*/ 243 h 248"/>
                  <a:gd name="T30" fmla="*/ 116 w 271"/>
                  <a:gd name="T31" fmla="*/ 226 h 248"/>
                  <a:gd name="T32" fmla="*/ 119 w 271"/>
                  <a:gd name="T33" fmla="*/ 224 h 248"/>
                  <a:gd name="T34" fmla="*/ 135 w 271"/>
                  <a:gd name="T35" fmla="*/ 198 h 248"/>
                  <a:gd name="T36" fmla="*/ 84 w 271"/>
                  <a:gd name="T37" fmla="*/ 170 h 248"/>
                  <a:gd name="T38" fmla="*/ 111 w 271"/>
                  <a:gd name="T39" fmla="*/ 163 h 248"/>
                  <a:gd name="T40" fmla="*/ 123 w 271"/>
                  <a:gd name="T41" fmla="*/ 158 h 248"/>
                  <a:gd name="T42" fmla="*/ 187 w 271"/>
                  <a:gd name="T43" fmla="*/ 178 h 248"/>
                  <a:gd name="T44" fmla="*/ 206 w 271"/>
                  <a:gd name="T45" fmla="*/ 168 h 248"/>
                  <a:gd name="T46" fmla="*/ 228 w 271"/>
                  <a:gd name="T47" fmla="*/ 168 h 248"/>
                  <a:gd name="T48" fmla="*/ 263 w 271"/>
                  <a:gd name="T49" fmla="*/ 109 h 248"/>
                  <a:gd name="T50" fmla="*/ 232 w 271"/>
                  <a:gd name="T51" fmla="*/ 101 h 248"/>
                  <a:gd name="T52" fmla="*/ 205 w 271"/>
                  <a:gd name="T53" fmla="*/ 145 h 248"/>
                  <a:gd name="T54" fmla="*/ 202 w 271"/>
                  <a:gd name="T55" fmla="*/ 151 h 248"/>
                  <a:gd name="T56" fmla="*/ 195 w 271"/>
                  <a:gd name="T57" fmla="*/ 146 h 248"/>
                  <a:gd name="T58" fmla="*/ 111 w 271"/>
                  <a:gd name="T59" fmla="*/ 120 h 248"/>
                  <a:gd name="T60" fmla="*/ 147 w 271"/>
                  <a:gd name="T61" fmla="*/ 94 h 248"/>
                  <a:gd name="T62" fmla="*/ 141 w 271"/>
                  <a:gd name="T63" fmla="*/ 67 h 248"/>
                  <a:gd name="T64" fmla="*/ 138 w 271"/>
                  <a:gd name="T65" fmla="*/ 65 h 248"/>
                  <a:gd name="T66" fmla="*/ 130 w 271"/>
                  <a:gd name="T67" fmla="*/ 52 h 248"/>
                  <a:gd name="T68" fmla="*/ 54 w 271"/>
                  <a:gd name="T69" fmla="*/ 1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48">
                    <a:moveTo>
                      <a:pt x="38" y="38"/>
                    </a:moveTo>
                    <a:lnTo>
                      <a:pt x="38" y="38"/>
                    </a:lnTo>
                    <a:cubicBezTo>
                      <a:pt x="40" y="40"/>
                      <a:pt x="43" y="41"/>
                      <a:pt x="46" y="43"/>
                    </a:cubicBezTo>
                    <a:lnTo>
                      <a:pt x="46" y="43"/>
                    </a:lnTo>
                    <a:cubicBezTo>
                      <a:pt x="40" y="41"/>
                      <a:pt x="34" y="40"/>
                      <a:pt x="28" y="39"/>
                    </a:cubicBezTo>
                    <a:lnTo>
                      <a:pt x="28" y="39"/>
                    </a:lnTo>
                    <a:cubicBezTo>
                      <a:pt x="8" y="34"/>
                      <a:pt x="0" y="65"/>
                      <a:pt x="20" y="70"/>
                    </a:cubicBezTo>
                    <a:lnTo>
                      <a:pt x="20" y="70"/>
                    </a:lnTo>
                    <a:cubicBezTo>
                      <a:pt x="22" y="71"/>
                      <a:pt x="24" y="71"/>
                      <a:pt x="27" y="72"/>
                    </a:cubicBezTo>
                    <a:lnTo>
                      <a:pt x="27" y="72"/>
                    </a:lnTo>
                    <a:cubicBezTo>
                      <a:pt x="40" y="82"/>
                      <a:pt x="56" y="88"/>
                      <a:pt x="72" y="88"/>
                    </a:cubicBezTo>
                    <a:lnTo>
                      <a:pt x="72" y="88"/>
                    </a:lnTo>
                    <a:cubicBezTo>
                      <a:pt x="67" y="93"/>
                      <a:pt x="66" y="102"/>
                      <a:pt x="72" y="108"/>
                    </a:cubicBezTo>
                    <a:lnTo>
                      <a:pt x="72" y="108"/>
                    </a:lnTo>
                    <a:cubicBezTo>
                      <a:pt x="68" y="107"/>
                      <a:pt x="65" y="106"/>
                      <a:pt x="61" y="105"/>
                    </a:cubicBezTo>
                    <a:lnTo>
                      <a:pt x="61" y="105"/>
                    </a:lnTo>
                    <a:cubicBezTo>
                      <a:pt x="48" y="101"/>
                      <a:pt x="40" y="113"/>
                      <a:pt x="41" y="123"/>
                    </a:cubicBezTo>
                    <a:lnTo>
                      <a:pt x="41" y="123"/>
                    </a:lnTo>
                    <a:cubicBezTo>
                      <a:pt x="40" y="126"/>
                      <a:pt x="38" y="129"/>
                      <a:pt x="37" y="133"/>
                    </a:cubicBezTo>
                    <a:lnTo>
                      <a:pt x="37" y="133"/>
                    </a:lnTo>
                    <a:cubicBezTo>
                      <a:pt x="37" y="146"/>
                      <a:pt x="39" y="158"/>
                      <a:pt x="44" y="169"/>
                    </a:cubicBezTo>
                    <a:lnTo>
                      <a:pt x="44" y="169"/>
                    </a:lnTo>
                    <a:cubicBezTo>
                      <a:pt x="28" y="175"/>
                      <a:pt x="29" y="202"/>
                      <a:pt x="48" y="200"/>
                    </a:cubicBezTo>
                    <a:lnTo>
                      <a:pt x="48" y="200"/>
                    </a:lnTo>
                    <a:cubicBezTo>
                      <a:pt x="57" y="200"/>
                      <a:pt x="66" y="200"/>
                      <a:pt x="74" y="202"/>
                    </a:cubicBezTo>
                    <a:lnTo>
                      <a:pt x="74" y="202"/>
                    </a:lnTo>
                    <a:cubicBezTo>
                      <a:pt x="60" y="205"/>
                      <a:pt x="47" y="209"/>
                      <a:pt x="33" y="212"/>
                    </a:cubicBezTo>
                    <a:lnTo>
                      <a:pt x="33" y="212"/>
                    </a:lnTo>
                    <a:cubicBezTo>
                      <a:pt x="12" y="216"/>
                      <a:pt x="21" y="247"/>
                      <a:pt x="41" y="243"/>
                    </a:cubicBezTo>
                    <a:lnTo>
                      <a:pt x="41" y="243"/>
                    </a:lnTo>
                    <a:cubicBezTo>
                      <a:pt x="66" y="238"/>
                      <a:pt x="91" y="232"/>
                      <a:pt x="116" y="226"/>
                    </a:cubicBezTo>
                    <a:lnTo>
                      <a:pt x="116" y="226"/>
                    </a:lnTo>
                    <a:cubicBezTo>
                      <a:pt x="117" y="226"/>
                      <a:pt x="118" y="225"/>
                      <a:pt x="119" y="224"/>
                    </a:cubicBezTo>
                    <a:lnTo>
                      <a:pt x="119" y="224"/>
                    </a:lnTo>
                    <a:cubicBezTo>
                      <a:pt x="134" y="229"/>
                      <a:pt x="149" y="210"/>
                      <a:pt x="135" y="198"/>
                    </a:cubicBezTo>
                    <a:lnTo>
                      <a:pt x="135" y="198"/>
                    </a:lnTo>
                    <a:cubicBezTo>
                      <a:pt x="121" y="185"/>
                      <a:pt x="103" y="175"/>
                      <a:pt x="84" y="170"/>
                    </a:cubicBezTo>
                    <a:lnTo>
                      <a:pt x="84" y="170"/>
                    </a:lnTo>
                    <a:cubicBezTo>
                      <a:pt x="81" y="168"/>
                      <a:pt x="79" y="165"/>
                      <a:pt x="77" y="163"/>
                    </a:cubicBezTo>
                    <a:lnTo>
                      <a:pt x="111" y="163"/>
                    </a:lnTo>
                    <a:lnTo>
                      <a:pt x="111" y="163"/>
                    </a:lnTo>
                    <a:cubicBezTo>
                      <a:pt x="117" y="163"/>
                      <a:pt x="120" y="161"/>
                      <a:pt x="123" y="158"/>
                    </a:cubicBezTo>
                    <a:lnTo>
                      <a:pt x="123" y="158"/>
                    </a:lnTo>
                    <a:cubicBezTo>
                      <a:pt x="144" y="165"/>
                      <a:pt x="165" y="171"/>
                      <a:pt x="187" y="178"/>
                    </a:cubicBezTo>
                    <a:lnTo>
                      <a:pt x="187" y="178"/>
                    </a:lnTo>
                    <a:cubicBezTo>
                      <a:pt x="197" y="181"/>
                      <a:pt x="204" y="175"/>
                      <a:pt x="206" y="168"/>
                    </a:cubicBezTo>
                    <a:lnTo>
                      <a:pt x="206" y="168"/>
                    </a:lnTo>
                    <a:cubicBezTo>
                      <a:pt x="212" y="173"/>
                      <a:pt x="221" y="175"/>
                      <a:pt x="228" y="168"/>
                    </a:cubicBezTo>
                    <a:lnTo>
                      <a:pt x="228" y="168"/>
                    </a:lnTo>
                    <a:cubicBezTo>
                      <a:pt x="245" y="151"/>
                      <a:pt x="256" y="132"/>
                      <a:pt x="263" y="109"/>
                    </a:cubicBezTo>
                    <a:lnTo>
                      <a:pt x="263" y="109"/>
                    </a:lnTo>
                    <a:cubicBezTo>
                      <a:pt x="270" y="89"/>
                      <a:pt x="239" y="81"/>
                      <a:pt x="232" y="101"/>
                    </a:cubicBezTo>
                    <a:lnTo>
                      <a:pt x="232" y="101"/>
                    </a:lnTo>
                    <a:cubicBezTo>
                      <a:pt x="227" y="118"/>
                      <a:pt x="218" y="132"/>
                      <a:pt x="205" y="145"/>
                    </a:cubicBezTo>
                    <a:lnTo>
                      <a:pt x="205" y="145"/>
                    </a:lnTo>
                    <a:cubicBezTo>
                      <a:pt x="204" y="146"/>
                      <a:pt x="203" y="148"/>
                      <a:pt x="202" y="151"/>
                    </a:cubicBezTo>
                    <a:lnTo>
                      <a:pt x="202" y="151"/>
                    </a:lnTo>
                    <a:cubicBezTo>
                      <a:pt x="200" y="149"/>
                      <a:pt x="198" y="148"/>
                      <a:pt x="195" y="146"/>
                    </a:cubicBezTo>
                    <a:lnTo>
                      <a:pt x="195" y="146"/>
                    </a:lnTo>
                    <a:cubicBezTo>
                      <a:pt x="167" y="138"/>
                      <a:pt x="139" y="129"/>
                      <a:pt x="111" y="120"/>
                    </a:cubicBezTo>
                    <a:lnTo>
                      <a:pt x="111" y="120"/>
                    </a:lnTo>
                    <a:cubicBezTo>
                      <a:pt x="126" y="118"/>
                      <a:pt x="140" y="109"/>
                      <a:pt x="147" y="94"/>
                    </a:cubicBezTo>
                    <a:lnTo>
                      <a:pt x="147" y="94"/>
                    </a:lnTo>
                    <a:cubicBezTo>
                      <a:pt x="155" y="87"/>
                      <a:pt x="155" y="70"/>
                      <a:pt x="141" y="67"/>
                    </a:cubicBezTo>
                    <a:lnTo>
                      <a:pt x="138" y="65"/>
                    </a:lnTo>
                    <a:lnTo>
                      <a:pt x="138" y="65"/>
                    </a:lnTo>
                    <a:cubicBezTo>
                      <a:pt x="138" y="60"/>
                      <a:pt x="136" y="55"/>
                      <a:pt x="130" y="52"/>
                    </a:cubicBezTo>
                    <a:lnTo>
                      <a:pt x="130" y="52"/>
                    </a:lnTo>
                    <a:cubicBezTo>
                      <a:pt x="105" y="38"/>
                      <a:pt x="80" y="24"/>
                      <a:pt x="54" y="11"/>
                    </a:cubicBezTo>
                    <a:lnTo>
                      <a:pt x="54" y="11"/>
                    </a:lnTo>
                    <a:cubicBezTo>
                      <a:pt x="36" y="0"/>
                      <a:pt x="19" y="28"/>
                      <a:pt x="3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0" name="Freeform 350">
                <a:extLst>
                  <a:ext uri="{FF2B5EF4-FFF2-40B4-BE49-F238E27FC236}">
                    <a16:creationId xmlns:a16="http://schemas.microsoft.com/office/drawing/2014/main" id="{45B76267-A5B8-C44E-B607-D3AB96FC7929}"/>
                  </a:ext>
                </a:extLst>
              </p:cNvPr>
              <p:cNvSpPr>
                <a:spLocks noChangeArrowheads="1"/>
              </p:cNvSpPr>
              <p:nvPr/>
            </p:nvSpPr>
            <p:spPr bwMode="auto">
              <a:xfrm>
                <a:off x="5649954" y="3448803"/>
                <a:ext cx="23762" cy="31323"/>
              </a:xfrm>
              <a:custGeom>
                <a:avLst/>
                <a:gdLst>
                  <a:gd name="T0" fmla="*/ 58 w 98"/>
                  <a:gd name="T1" fmla="*/ 18 h 129"/>
                  <a:gd name="T2" fmla="*/ 58 w 98"/>
                  <a:gd name="T3" fmla="*/ 18 h 129"/>
                  <a:gd name="T4" fmla="*/ 11 w 98"/>
                  <a:gd name="T5" fmla="*/ 93 h 129"/>
                  <a:gd name="T6" fmla="*/ 11 w 98"/>
                  <a:gd name="T7" fmla="*/ 93 h 129"/>
                  <a:gd name="T8" fmla="*/ 39 w 98"/>
                  <a:gd name="T9" fmla="*/ 110 h 129"/>
                  <a:gd name="T10" fmla="*/ 39 w 98"/>
                  <a:gd name="T11" fmla="*/ 110 h 129"/>
                  <a:gd name="T12" fmla="*/ 86 w 98"/>
                  <a:gd name="T13" fmla="*/ 34 h 129"/>
                  <a:gd name="T14" fmla="*/ 86 w 98"/>
                  <a:gd name="T15" fmla="*/ 34 h 129"/>
                  <a:gd name="T16" fmla="*/ 58 w 98"/>
                  <a:gd name="T17" fmla="*/ 1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129">
                    <a:moveTo>
                      <a:pt x="58" y="18"/>
                    </a:moveTo>
                    <a:lnTo>
                      <a:pt x="58" y="18"/>
                    </a:lnTo>
                    <a:cubicBezTo>
                      <a:pt x="42" y="43"/>
                      <a:pt x="26" y="68"/>
                      <a:pt x="11" y="93"/>
                    </a:cubicBezTo>
                    <a:lnTo>
                      <a:pt x="11" y="93"/>
                    </a:lnTo>
                    <a:cubicBezTo>
                      <a:pt x="0" y="111"/>
                      <a:pt x="28" y="128"/>
                      <a:pt x="39" y="110"/>
                    </a:cubicBezTo>
                    <a:lnTo>
                      <a:pt x="39" y="110"/>
                    </a:lnTo>
                    <a:cubicBezTo>
                      <a:pt x="54" y="85"/>
                      <a:pt x="70" y="59"/>
                      <a:pt x="86" y="34"/>
                    </a:cubicBezTo>
                    <a:lnTo>
                      <a:pt x="86" y="34"/>
                    </a:lnTo>
                    <a:cubicBezTo>
                      <a:pt x="97" y="16"/>
                      <a:pt x="69" y="0"/>
                      <a:pt x="58"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1" name="Freeform 351">
                <a:extLst>
                  <a:ext uri="{FF2B5EF4-FFF2-40B4-BE49-F238E27FC236}">
                    <a16:creationId xmlns:a16="http://schemas.microsoft.com/office/drawing/2014/main" id="{DC01A108-B57A-564B-9983-39A5BAEFEED9}"/>
                  </a:ext>
                </a:extLst>
              </p:cNvPr>
              <p:cNvSpPr>
                <a:spLocks noChangeArrowheads="1"/>
              </p:cNvSpPr>
              <p:nvPr/>
            </p:nvSpPr>
            <p:spPr bwMode="auto">
              <a:xfrm>
                <a:off x="5641313" y="3405598"/>
                <a:ext cx="29163" cy="15122"/>
              </a:xfrm>
              <a:custGeom>
                <a:avLst/>
                <a:gdLst>
                  <a:gd name="T0" fmla="*/ 84 w 120"/>
                  <a:gd name="T1" fmla="*/ 19 h 62"/>
                  <a:gd name="T2" fmla="*/ 84 w 120"/>
                  <a:gd name="T3" fmla="*/ 19 h 62"/>
                  <a:gd name="T4" fmla="*/ 39 w 120"/>
                  <a:gd name="T5" fmla="*/ 14 h 62"/>
                  <a:gd name="T6" fmla="*/ 39 w 120"/>
                  <a:gd name="T7" fmla="*/ 14 h 62"/>
                  <a:gd name="T8" fmla="*/ 16 w 120"/>
                  <a:gd name="T9" fmla="*/ 37 h 62"/>
                  <a:gd name="T10" fmla="*/ 16 w 120"/>
                  <a:gd name="T11" fmla="*/ 37 h 62"/>
                  <a:gd name="T12" fmla="*/ 100 w 120"/>
                  <a:gd name="T13" fmla="*/ 47 h 62"/>
                  <a:gd name="T14" fmla="*/ 100 w 120"/>
                  <a:gd name="T15" fmla="*/ 47 h 62"/>
                  <a:gd name="T16" fmla="*/ 84 w 120"/>
                  <a:gd name="T17" fmla="*/ 1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62">
                    <a:moveTo>
                      <a:pt x="84" y="19"/>
                    </a:moveTo>
                    <a:lnTo>
                      <a:pt x="84" y="19"/>
                    </a:lnTo>
                    <a:cubicBezTo>
                      <a:pt x="69" y="26"/>
                      <a:pt x="51" y="24"/>
                      <a:pt x="39" y="14"/>
                    </a:cubicBezTo>
                    <a:lnTo>
                      <a:pt x="39" y="14"/>
                    </a:lnTo>
                    <a:cubicBezTo>
                      <a:pt x="24" y="0"/>
                      <a:pt x="0" y="23"/>
                      <a:pt x="16" y="37"/>
                    </a:cubicBezTo>
                    <a:lnTo>
                      <a:pt x="16" y="37"/>
                    </a:lnTo>
                    <a:cubicBezTo>
                      <a:pt x="40" y="57"/>
                      <a:pt x="72" y="61"/>
                      <a:pt x="100" y="47"/>
                    </a:cubicBezTo>
                    <a:lnTo>
                      <a:pt x="100" y="47"/>
                    </a:lnTo>
                    <a:cubicBezTo>
                      <a:pt x="119" y="38"/>
                      <a:pt x="102" y="10"/>
                      <a:pt x="84"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2" name="Freeform 352">
                <a:extLst>
                  <a:ext uri="{FF2B5EF4-FFF2-40B4-BE49-F238E27FC236}">
                    <a16:creationId xmlns:a16="http://schemas.microsoft.com/office/drawing/2014/main" id="{CA7D3501-3B31-DA4F-BA12-5991EE97B2D4}"/>
                  </a:ext>
                </a:extLst>
              </p:cNvPr>
              <p:cNvSpPr>
                <a:spLocks noChangeArrowheads="1"/>
              </p:cNvSpPr>
              <p:nvPr/>
            </p:nvSpPr>
            <p:spPr bwMode="auto">
              <a:xfrm>
                <a:off x="5688838" y="3398037"/>
                <a:ext cx="25923" cy="36724"/>
              </a:xfrm>
              <a:custGeom>
                <a:avLst/>
                <a:gdLst>
                  <a:gd name="T0" fmla="*/ 41 w 104"/>
                  <a:gd name="T1" fmla="*/ 34 h 148"/>
                  <a:gd name="T2" fmla="*/ 41 w 104"/>
                  <a:gd name="T3" fmla="*/ 34 h 148"/>
                  <a:gd name="T4" fmla="*/ 34 w 104"/>
                  <a:gd name="T5" fmla="*/ 18 h 148"/>
                  <a:gd name="T6" fmla="*/ 34 w 104"/>
                  <a:gd name="T7" fmla="*/ 18 h 148"/>
                  <a:gd name="T8" fmla="*/ 4 w 104"/>
                  <a:gd name="T9" fmla="*/ 30 h 148"/>
                  <a:gd name="T10" fmla="*/ 4 w 104"/>
                  <a:gd name="T11" fmla="*/ 30 h 148"/>
                  <a:gd name="T12" fmla="*/ 64 w 104"/>
                  <a:gd name="T13" fmla="*/ 133 h 148"/>
                  <a:gd name="T14" fmla="*/ 64 w 104"/>
                  <a:gd name="T15" fmla="*/ 133 h 148"/>
                  <a:gd name="T16" fmla="*/ 87 w 104"/>
                  <a:gd name="T17" fmla="*/ 110 h 148"/>
                  <a:gd name="T18" fmla="*/ 87 w 104"/>
                  <a:gd name="T19" fmla="*/ 110 h 148"/>
                  <a:gd name="T20" fmla="*/ 42 w 104"/>
                  <a:gd name="T21" fmla="*/ 42 h 148"/>
                  <a:gd name="T22" fmla="*/ 42 w 104"/>
                  <a:gd name="T23" fmla="*/ 42 h 148"/>
                  <a:gd name="T24" fmla="*/ 41 w 104"/>
                  <a:gd name="T25" fmla="*/ 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48">
                    <a:moveTo>
                      <a:pt x="41" y="34"/>
                    </a:moveTo>
                    <a:lnTo>
                      <a:pt x="41" y="34"/>
                    </a:lnTo>
                    <a:cubicBezTo>
                      <a:pt x="38" y="28"/>
                      <a:pt x="36" y="23"/>
                      <a:pt x="34" y="18"/>
                    </a:cubicBezTo>
                    <a:lnTo>
                      <a:pt x="34" y="18"/>
                    </a:lnTo>
                    <a:cubicBezTo>
                      <a:pt x="26" y="0"/>
                      <a:pt x="0" y="13"/>
                      <a:pt x="4" y="30"/>
                    </a:cubicBezTo>
                    <a:lnTo>
                      <a:pt x="4" y="30"/>
                    </a:lnTo>
                    <a:cubicBezTo>
                      <a:pt x="14" y="70"/>
                      <a:pt x="34" y="105"/>
                      <a:pt x="64" y="133"/>
                    </a:cubicBezTo>
                    <a:lnTo>
                      <a:pt x="64" y="133"/>
                    </a:lnTo>
                    <a:cubicBezTo>
                      <a:pt x="79" y="147"/>
                      <a:pt x="103" y="125"/>
                      <a:pt x="87" y="110"/>
                    </a:cubicBezTo>
                    <a:lnTo>
                      <a:pt x="87" y="110"/>
                    </a:lnTo>
                    <a:cubicBezTo>
                      <a:pt x="67" y="91"/>
                      <a:pt x="51" y="68"/>
                      <a:pt x="42" y="42"/>
                    </a:cubicBezTo>
                    <a:lnTo>
                      <a:pt x="42" y="42"/>
                    </a:lnTo>
                    <a:cubicBezTo>
                      <a:pt x="42" y="40"/>
                      <a:pt x="42" y="36"/>
                      <a:pt x="41"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3" name="Freeform 353">
                <a:extLst>
                  <a:ext uri="{FF2B5EF4-FFF2-40B4-BE49-F238E27FC236}">
                    <a16:creationId xmlns:a16="http://schemas.microsoft.com/office/drawing/2014/main" id="{CAEE8DF4-38E2-A24D-9EB3-9059A1DAC9D0}"/>
                  </a:ext>
                </a:extLst>
              </p:cNvPr>
              <p:cNvSpPr>
                <a:spLocks noChangeArrowheads="1"/>
              </p:cNvSpPr>
              <p:nvPr/>
            </p:nvSpPr>
            <p:spPr bwMode="auto">
              <a:xfrm>
                <a:off x="5724482" y="3373195"/>
                <a:ext cx="36724" cy="70207"/>
              </a:xfrm>
              <a:custGeom>
                <a:avLst/>
                <a:gdLst>
                  <a:gd name="T0" fmla="*/ 38 w 149"/>
                  <a:gd name="T1" fmla="*/ 264 h 285"/>
                  <a:gd name="T2" fmla="*/ 38 w 149"/>
                  <a:gd name="T3" fmla="*/ 264 h 285"/>
                  <a:gd name="T4" fmla="*/ 138 w 149"/>
                  <a:gd name="T5" fmla="*/ 35 h 285"/>
                  <a:gd name="T6" fmla="*/ 138 w 149"/>
                  <a:gd name="T7" fmla="*/ 35 h 285"/>
                  <a:gd name="T8" fmla="*/ 110 w 149"/>
                  <a:gd name="T9" fmla="*/ 18 h 285"/>
                  <a:gd name="T10" fmla="*/ 110 w 149"/>
                  <a:gd name="T11" fmla="*/ 18 h 285"/>
                  <a:gd name="T12" fmla="*/ 6 w 149"/>
                  <a:gd name="T13" fmla="*/ 256 h 285"/>
                  <a:gd name="T14" fmla="*/ 6 w 149"/>
                  <a:gd name="T15" fmla="*/ 256 h 285"/>
                  <a:gd name="T16" fmla="*/ 38 w 149"/>
                  <a:gd name="T17" fmla="*/ 26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285">
                    <a:moveTo>
                      <a:pt x="38" y="264"/>
                    </a:moveTo>
                    <a:lnTo>
                      <a:pt x="38" y="264"/>
                    </a:lnTo>
                    <a:cubicBezTo>
                      <a:pt x="65" y="184"/>
                      <a:pt x="99" y="108"/>
                      <a:pt x="138" y="35"/>
                    </a:cubicBezTo>
                    <a:lnTo>
                      <a:pt x="138" y="35"/>
                    </a:lnTo>
                    <a:cubicBezTo>
                      <a:pt x="148" y="16"/>
                      <a:pt x="120" y="0"/>
                      <a:pt x="110" y="18"/>
                    </a:cubicBezTo>
                    <a:lnTo>
                      <a:pt x="110" y="18"/>
                    </a:lnTo>
                    <a:cubicBezTo>
                      <a:pt x="69" y="94"/>
                      <a:pt x="34" y="173"/>
                      <a:pt x="6" y="256"/>
                    </a:cubicBezTo>
                    <a:lnTo>
                      <a:pt x="6" y="256"/>
                    </a:lnTo>
                    <a:cubicBezTo>
                      <a:pt x="0" y="276"/>
                      <a:pt x="31" y="284"/>
                      <a:pt x="38" y="26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4" name="Freeform 354">
                <a:extLst>
                  <a:ext uri="{FF2B5EF4-FFF2-40B4-BE49-F238E27FC236}">
                    <a16:creationId xmlns:a16="http://schemas.microsoft.com/office/drawing/2014/main" id="{A7B3EFAE-9646-E640-8238-31F592F80424}"/>
                  </a:ext>
                </a:extLst>
              </p:cNvPr>
              <p:cNvSpPr>
                <a:spLocks noChangeArrowheads="1"/>
              </p:cNvSpPr>
              <p:nvPr/>
            </p:nvSpPr>
            <p:spPr bwMode="auto">
              <a:xfrm>
                <a:off x="5734203" y="3408838"/>
                <a:ext cx="27002" cy="50766"/>
              </a:xfrm>
              <a:custGeom>
                <a:avLst/>
                <a:gdLst>
                  <a:gd name="T0" fmla="*/ 36 w 109"/>
                  <a:gd name="T1" fmla="*/ 186 h 207"/>
                  <a:gd name="T2" fmla="*/ 36 w 109"/>
                  <a:gd name="T3" fmla="*/ 186 h 207"/>
                  <a:gd name="T4" fmla="*/ 100 w 109"/>
                  <a:gd name="T5" fmla="*/ 36 h 207"/>
                  <a:gd name="T6" fmla="*/ 100 w 109"/>
                  <a:gd name="T7" fmla="*/ 36 h 207"/>
                  <a:gd name="T8" fmla="*/ 71 w 109"/>
                  <a:gd name="T9" fmla="*/ 19 h 207"/>
                  <a:gd name="T10" fmla="*/ 71 w 109"/>
                  <a:gd name="T11" fmla="*/ 19 h 207"/>
                  <a:gd name="T12" fmla="*/ 8 w 109"/>
                  <a:gd name="T13" fmla="*/ 170 h 207"/>
                  <a:gd name="T14" fmla="*/ 8 w 109"/>
                  <a:gd name="T15" fmla="*/ 170 h 207"/>
                  <a:gd name="T16" fmla="*/ 36 w 109"/>
                  <a:gd name="T17" fmla="*/ 18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207">
                    <a:moveTo>
                      <a:pt x="36" y="186"/>
                    </a:moveTo>
                    <a:lnTo>
                      <a:pt x="36" y="186"/>
                    </a:lnTo>
                    <a:cubicBezTo>
                      <a:pt x="58" y="136"/>
                      <a:pt x="79" y="86"/>
                      <a:pt x="100" y="36"/>
                    </a:cubicBezTo>
                    <a:lnTo>
                      <a:pt x="100" y="36"/>
                    </a:lnTo>
                    <a:cubicBezTo>
                      <a:pt x="108" y="17"/>
                      <a:pt x="80" y="0"/>
                      <a:pt x="71" y="19"/>
                    </a:cubicBezTo>
                    <a:lnTo>
                      <a:pt x="71" y="19"/>
                    </a:lnTo>
                    <a:cubicBezTo>
                      <a:pt x="50" y="70"/>
                      <a:pt x="29" y="120"/>
                      <a:pt x="8" y="170"/>
                    </a:cubicBezTo>
                    <a:lnTo>
                      <a:pt x="8" y="170"/>
                    </a:lnTo>
                    <a:cubicBezTo>
                      <a:pt x="0" y="189"/>
                      <a:pt x="28" y="206"/>
                      <a:pt x="36" y="1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5" name="Freeform 355">
                <a:extLst>
                  <a:ext uri="{FF2B5EF4-FFF2-40B4-BE49-F238E27FC236}">
                    <a16:creationId xmlns:a16="http://schemas.microsoft.com/office/drawing/2014/main" id="{96CD16D5-EFE0-CA48-A93F-F21CA909758F}"/>
                  </a:ext>
                </a:extLst>
              </p:cNvPr>
              <p:cNvSpPr>
                <a:spLocks noChangeArrowheads="1"/>
              </p:cNvSpPr>
              <p:nvPr/>
            </p:nvSpPr>
            <p:spPr bwMode="auto">
              <a:xfrm>
                <a:off x="5723402" y="3352672"/>
                <a:ext cx="16201" cy="30243"/>
              </a:xfrm>
              <a:custGeom>
                <a:avLst/>
                <a:gdLst>
                  <a:gd name="T0" fmla="*/ 59 w 66"/>
                  <a:gd name="T1" fmla="*/ 95 h 125"/>
                  <a:gd name="T2" fmla="*/ 59 w 66"/>
                  <a:gd name="T3" fmla="*/ 95 h 125"/>
                  <a:gd name="T4" fmla="*/ 37 w 66"/>
                  <a:gd name="T5" fmla="*/ 20 h 125"/>
                  <a:gd name="T6" fmla="*/ 37 w 66"/>
                  <a:gd name="T7" fmla="*/ 20 h 125"/>
                  <a:gd name="T8" fmla="*/ 6 w 66"/>
                  <a:gd name="T9" fmla="*/ 29 h 125"/>
                  <a:gd name="T10" fmla="*/ 6 w 66"/>
                  <a:gd name="T11" fmla="*/ 29 h 125"/>
                  <a:gd name="T12" fmla="*/ 27 w 66"/>
                  <a:gd name="T13" fmla="*/ 104 h 125"/>
                  <a:gd name="T14" fmla="*/ 27 w 66"/>
                  <a:gd name="T15" fmla="*/ 104 h 125"/>
                  <a:gd name="T16" fmla="*/ 59 w 66"/>
                  <a:gd name="T17" fmla="*/ 9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25">
                    <a:moveTo>
                      <a:pt x="59" y="95"/>
                    </a:moveTo>
                    <a:lnTo>
                      <a:pt x="59" y="95"/>
                    </a:lnTo>
                    <a:cubicBezTo>
                      <a:pt x="52" y="70"/>
                      <a:pt x="44" y="45"/>
                      <a:pt x="37" y="20"/>
                    </a:cubicBezTo>
                    <a:lnTo>
                      <a:pt x="37" y="20"/>
                    </a:lnTo>
                    <a:cubicBezTo>
                      <a:pt x="31" y="0"/>
                      <a:pt x="0" y="9"/>
                      <a:pt x="6" y="29"/>
                    </a:cubicBezTo>
                    <a:lnTo>
                      <a:pt x="6" y="29"/>
                    </a:lnTo>
                    <a:cubicBezTo>
                      <a:pt x="13" y="54"/>
                      <a:pt x="20" y="79"/>
                      <a:pt x="27" y="104"/>
                    </a:cubicBezTo>
                    <a:lnTo>
                      <a:pt x="27" y="104"/>
                    </a:lnTo>
                    <a:cubicBezTo>
                      <a:pt x="33" y="124"/>
                      <a:pt x="65" y="116"/>
                      <a:pt x="59" y="9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6" name="Freeform 356">
                <a:extLst>
                  <a:ext uri="{FF2B5EF4-FFF2-40B4-BE49-F238E27FC236}">
                    <a16:creationId xmlns:a16="http://schemas.microsoft.com/office/drawing/2014/main" id="{1B79D5B9-280F-6F45-90B3-9B0F923B7B8D}"/>
                  </a:ext>
                </a:extLst>
              </p:cNvPr>
              <p:cNvSpPr>
                <a:spLocks noChangeArrowheads="1"/>
              </p:cNvSpPr>
              <p:nvPr/>
            </p:nvSpPr>
            <p:spPr bwMode="auto">
              <a:xfrm>
                <a:off x="5764446" y="3361314"/>
                <a:ext cx="23762" cy="23762"/>
              </a:xfrm>
              <a:custGeom>
                <a:avLst/>
                <a:gdLst>
                  <a:gd name="T0" fmla="*/ 36 w 99"/>
                  <a:gd name="T1" fmla="*/ 81 h 98"/>
                  <a:gd name="T2" fmla="*/ 36 w 99"/>
                  <a:gd name="T3" fmla="*/ 81 h 98"/>
                  <a:gd name="T4" fmla="*/ 81 w 99"/>
                  <a:gd name="T5" fmla="*/ 40 h 98"/>
                  <a:gd name="T6" fmla="*/ 81 w 99"/>
                  <a:gd name="T7" fmla="*/ 40 h 98"/>
                  <a:gd name="T8" fmla="*/ 64 w 99"/>
                  <a:gd name="T9" fmla="*/ 12 h 98"/>
                  <a:gd name="T10" fmla="*/ 64 w 99"/>
                  <a:gd name="T11" fmla="*/ 12 h 98"/>
                  <a:gd name="T12" fmla="*/ 13 w 99"/>
                  <a:gd name="T13" fmla="*/ 57 h 98"/>
                  <a:gd name="T14" fmla="*/ 13 w 99"/>
                  <a:gd name="T15" fmla="*/ 57 h 98"/>
                  <a:gd name="T16" fmla="*/ 36 w 99"/>
                  <a:gd name="T17" fmla="*/ 8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98">
                    <a:moveTo>
                      <a:pt x="36" y="81"/>
                    </a:moveTo>
                    <a:lnTo>
                      <a:pt x="36" y="81"/>
                    </a:lnTo>
                    <a:cubicBezTo>
                      <a:pt x="50" y="65"/>
                      <a:pt x="64" y="51"/>
                      <a:pt x="81" y="40"/>
                    </a:cubicBezTo>
                    <a:lnTo>
                      <a:pt x="81" y="40"/>
                    </a:lnTo>
                    <a:cubicBezTo>
                      <a:pt x="98" y="28"/>
                      <a:pt x="82" y="0"/>
                      <a:pt x="64" y="12"/>
                    </a:cubicBezTo>
                    <a:lnTo>
                      <a:pt x="64" y="12"/>
                    </a:lnTo>
                    <a:cubicBezTo>
                      <a:pt x="46" y="25"/>
                      <a:pt x="28" y="40"/>
                      <a:pt x="13" y="57"/>
                    </a:cubicBezTo>
                    <a:lnTo>
                      <a:pt x="13" y="57"/>
                    </a:lnTo>
                    <a:cubicBezTo>
                      <a:pt x="0" y="74"/>
                      <a:pt x="23" y="97"/>
                      <a:pt x="36" y="8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7" name="Freeform 357">
                <a:extLst>
                  <a:ext uri="{FF2B5EF4-FFF2-40B4-BE49-F238E27FC236}">
                    <a16:creationId xmlns:a16="http://schemas.microsoft.com/office/drawing/2014/main" id="{2526F3E9-2208-BE41-A037-60FE2DE7FBD7}"/>
                  </a:ext>
                </a:extLst>
              </p:cNvPr>
              <p:cNvSpPr>
                <a:spLocks noChangeArrowheads="1"/>
              </p:cNvSpPr>
              <p:nvPr/>
            </p:nvSpPr>
            <p:spPr bwMode="auto">
              <a:xfrm>
                <a:off x="5740684" y="3312709"/>
                <a:ext cx="113412" cy="81008"/>
              </a:xfrm>
              <a:custGeom>
                <a:avLst/>
                <a:gdLst>
                  <a:gd name="T0" fmla="*/ 100 w 462"/>
                  <a:gd name="T1" fmla="*/ 131 h 330"/>
                  <a:gd name="T2" fmla="*/ 327 w 462"/>
                  <a:gd name="T3" fmla="*/ 191 h 330"/>
                  <a:gd name="T4" fmla="*/ 314 w 462"/>
                  <a:gd name="T5" fmla="*/ 200 h 330"/>
                  <a:gd name="T6" fmla="*/ 382 w 462"/>
                  <a:gd name="T7" fmla="*/ 217 h 330"/>
                  <a:gd name="T8" fmla="*/ 380 w 462"/>
                  <a:gd name="T9" fmla="*/ 224 h 330"/>
                  <a:gd name="T10" fmla="*/ 376 w 462"/>
                  <a:gd name="T11" fmla="*/ 212 h 330"/>
                  <a:gd name="T12" fmla="*/ 11 w 462"/>
                  <a:gd name="T13" fmla="*/ 123 h 330"/>
                  <a:gd name="T14" fmla="*/ 6 w 462"/>
                  <a:gd name="T15" fmla="*/ 132 h 330"/>
                  <a:gd name="T16" fmla="*/ 32 w 462"/>
                  <a:gd name="T17" fmla="*/ 186 h 330"/>
                  <a:gd name="T18" fmla="*/ 63 w 462"/>
                  <a:gd name="T19" fmla="*/ 177 h 330"/>
                  <a:gd name="T20" fmla="*/ 61 w 462"/>
                  <a:gd name="T21" fmla="*/ 166 h 330"/>
                  <a:gd name="T22" fmla="*/ 66 w 462"/>
                  <a:gd name="T23" fmla="*/ 123 h 330"/>
                  <a:gd name="T24" fmla="*/ 98 w 462"/>
                  <a:gd name="T25" fmla="*/ 149 h 330"/>
                  <a:gd name="T26" fmla="*/ 96 w 462"/>
                  <a:gd name="T27" fmla="*/ 171 h 330"/>
                  <a:gd name="T28" fmla="*/ 131 w 462"/>
                  <a:gd name="T29" fmla="*/ 143 h 330"/>
                  <a:gd name="T30" fmla="*/ 141 w 462"/>
                  <a:gd name="T31" fmla="*/ 141 h 330"/>
                  <a:gd name="T32" fmla="*/ 150 w 462"/>
                  <a:gd name="T33" fmla="*/ 138 h 330"/>
                  <a:gd name="T34" fmla="*/ 167 w 462"/>
                  <a:gd name="T35" fmla="*/ 166 h 330"/>
                  <a:gd name="T36" fmla="*/ 180 w 462"/>
                  <a:gd name="T37" fmla="*/ 156 h 330"/>
                  <a:gd name="T38" fmla="*/ 206 w 462"/>
                  <a:gd name="T39" fmla="*/ 175 h 330"/>
                  <a:gd name="T40" fmla="*/ 238 w 462"/>
                  <a:gd name="T41" fmla="*/ 178 h 330"/>
                  <a:gd name="T42" fmla="*/ 249 w 462"/>
                  <a:gd name="T43" fmla="*/ 158 h 330"/>
                  <a:gd name="T44" fmla="*/ 247 w 462"/>
                  <a:gd name="T45" fmla="*/ 213 h 330"/>
                  <a:gd name="T46" fmla="*/ 280 w 462"/>
                  <a:gd name="T47" fmla="*/ 231 h 330"/>
                  <a:gd name="T48" fmla="*/ 283 w 462"/>
                  <a:gd name="T49" fmla="*/ 224 h 330"/>
                  <a:gd name="T50" fmla="*/ 306 w 462"/>
                  <a:gd name="T51" fmla="*/ 229 h 330"/>
                  <a:gd name="T52" fmla="*/ 316 w 462"/>
                  <a:gd name="T53" fmla="*/ 257 h 330"/>
                  <a:gd name="T54" fmla="*/ 336 w 462"/>
                  <a:gd name="T55" fmla="*/ 245 h 330"/>
                  <a:gd name="T56" fmla="*/ 348 w 462"/>
                  <a:gd name="T57" fmla="*/ 232 h 330"/>
                  <a:gd name="T58" fmla="*/ 373 w 462"/>
                  <a:gd name="T59" fmla="*/ 240 h 330"/>
                  <a:gd name="T60" fmla="*/ 401 w 462"/>
                  <a:gd name="T61" fmla="*/ 258 h 330"/>
                  <a:gd name="T62" fmla="*/ 414 w 462"/>
                  <a:gd name="T63" fmla="*/ 224 h 330"/>
                  <a:gd name="T64" fmla="*/ 407 w 462"/>
                  <a:gd name="T65" fmla="*/ 300 h 330"/>
                  <a:gd name="T66" fmla="*/ 438 w 462"/>
                  <a:gd name="T67" fmla="*/ 309 h 330"/>
                  <a:gd name="T68" fmla="*/ 450 w 462"/>
                  <a:gd name="T69" fmla="*/ 251 h 330"/>
                  <a:gd name="T70" fmla="*/ 455 w 462"/>
                  <a:gd name="T71" fmla="*/ 223 h 330"/>
                  <a:gd name="T72" fmla="*/ 425 w 462"/>
                  <a:gd name="T73" fmla="*/ 196 h 330"/>
                  <a:gd name="T74" fmla="*/ 429 w 462"/>
                  <a:gd name="T75" fmla="*/ 187 h 330"/>
                  <a:gd name="T76" fmla="*/ 420 w 462"/>
                  <a:gd name="T77" fmla="*/ 150 h 330"/>
                  <a:gd name="T78" fmla="*/ 376 w 462"/>
                  <a:gd name="T79" fmla="*/ 190 h 330"/>
                  <a:gd name="T80" fmla="*/ 367 w 462"/>
                  <a:gd name="T81" fmla="*/ 186 h 330"/>
                  <a:gd name="T82" fmla="*/ 346 w 462"/>
                  <a:gd name="T83" fmla="*/ 175 h 330"/>
                  <a:gd name="T84" fmla="*/ 313 w 462"/>
                  <a:gd name="T85" fmla="*/ 161 h 330"/>
                  <a:gd name="T86" fmla="*/ 283 w 462"/>
                  <a:gd name="T87" fmla="*/ 158 h 330"/>
                  <a:gd name="T88" fmla="*/ 267 w 462"/>
                  <a:gd name="T89" fmla="*/ 127 h 330"/>
                  <a:gd name="T90" fmla="*/ 272 w 462"/>
                  <a:gd name="T91" fmla="*/ 113 h 330"/>
                  <a:gd name="T92" fmla="*/ 246 w 462"/>
                  <a:gd name="T93" fmla="*/ 64 h 330"/>
                  <a:gd name="T94" fmla="*/ 235 w 462"/>
                  <a:gd name="T95" fmla="*/ 84 h 330"/>
                  <a:gd name="T96" fmla="*/ 242 w 462"/>
                  <a:gd name="T97" fmla="*/ 126 h 330"/>
                  <a:gd name="T98" fmla="*/ 230 w 462"/>
                  <a:gd name="T99" fmla="*/ 132 h 330"/>
                  <a:gd name="T100" fmla="*/ 207 w 462"/>
                  <a:gd name="T101" fmla="*/ 106 h 330"/>
                  <a:gd name="T102" fmla="*/ 188 w 462"/>
                  <a:gd name="T103" fmla="*/ 141 h 330"/>
                  <a:gd name="T104" fmla="*/ 166 w 462"/>
                  <a:gd name="T105" fmla="*/ 88 h 330"/>
                  <a:gd name="T106" fmla="*/ 162 w 462"/>
                  <a:gd name="T107" fmla="*/ 73 h 330"/>
                  <a:gd name="T108" fmla="*/ 134 w 462"/>
                  <a:gd name="T109" fmla="*/ 67 h 330"/>
                  <a:gd name="T110" fmla="*/ 133 w 462"/>
                  <a:gd name="T111" fmla="*/ 20 h 330"/>
                  <a:gd name="T112" fmla="*/ 101 w 462"/>
                  <a:gd name="T113" fmla="*/ 75 h 330"/>
                  <a:gd name="T114" fmla="*/ 66 w 462"/>
                  <a:gd name="T115" fmla="*/ 122 h 330"/>
                  <a:gd name="T116" fmla="*/ 50 w 462"/>
                  <a:gd name="T117" fmla="*/ 99 h 330"/>
                  <a:gd name="T118" fmla="*/ 41 w 462"/>
                  <a:gd name="T119" fmla="*/ 102 h 330"/>
                  <a:gd name="T120" fmla="*/ 27 w 462"/>
                  <a:gd name="T121" fmla="*/ 91 h 330"/>
                  <a:gd name="T122" fmla="*/ 7 w 462"/>
                  <a:gd name="T123" fmla="*/ 94 h 330"/>
                  <a:gd name="T124" fmla="*/ 11 w 462"/>
                  <a:gd name="T125" fmla="*/ 12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2" h="330">
                    <a:moveTo>
                      <a:pt x="100" y="119"/>
                    </a:moveTo>
                    <a:lnTo>
                      <a:pt x="100" y="119"/>
                    </a:lnTo>
                    <a:cubicBezTo>
                      <a:pt x="100" y="123"/>
                      <a:pt x="100" y="127"/>
                      <a:pt x="100" y="131"/>
                    </a:cubicBezTo>
                    <a:lnTo>
                      <a:pt x="100" y="131"/>
                    </a:lnTo>
                    <a:cubicBezTo>
                      <a:pt x="99" y="127"/>
                      <a:pt x="99" y="123"/>
                      <a:pt x="100" y="119"/>
                    </a:cubicBezTo>
                    <a:close/>
                    <a:moveTo>
                      <a:pt x="327" y="191"/>
                    </a:moveTo>
                    <a:lnTo>
                      <a:pt x="327" y="191"/>
                    </a:lnTo>
                    <a:cubicBezTo>
                      <a:pt x="322" y="196"/>
                      <a:pt x="318" y="202"/>
                      <a:pt x="314" y="209"/>
                    </a:cubicBezTo>
                    <a:lnTo>
                      <a:pt x="314" y="200"/>
                    </a:lnTo>
                    <a:lnTo>
                      <a:pt x="314" y="200"/>
                    </a:lnTo>
                    <a:cubicBezTo>
                      <a:pt x="319" y="197"/>
                      <a:pt x="323" y="194"/>
                      <a:pt x="327" y="191"/>
                    </a:cubicBezTo>
                    <a:close/>
                    <a:moveTo>
                      <a:pt x="382" y="217"/>
                    </a:moveTo>
                    <a:lnTo>
                      <a:pt x="382" y="217"/>
                    </a:lnTo>
                    <a:cubicBezTo>
                      <a:pt x="382" y="219"/>
                      <a:pt x="380" y="221"/>
                      <a:pt x="380" y="224"/>
                    </a:cubicBezTo>
                    <a:lnTo>
                      <a:pt x="380" y="224"/>
                    </a:lnTo>
                    <a:cubicBezTo>
                      <a:pt x="379" y="224"/>
                      <a:pt x="380" y="224"/>
                      <a:pt x="379" y="223"/>
                    </a:cubicBezTo>
                    <a:lnTo>
                      <a:pt x="379" y="223"/>
                    </a:lnTo>
                    <a:cubicBezTo>
                      <a:pt x="378" y="219"/>
                      <a:pt x="377" y="216"/>
                      <a:pt x="376" y="212"/>
                    </a:cubicBezTo>
                    <a:lnTo>
                      <a:pt x="376" y="212"/>
                    </a:lnTo>
                    <a:cubicBezTo>
                      <a:pt x="377" y="214"/>
                      <a:pt x="380" y="215"/>
                      <a:pt x="382" y="217"/>
                    </a:cubicBezTo>
                    <a:close/>
                    <a:moveTo>
                      <a:pt x="11" y="123"/>
                    </a:moveTo>
                    <a:lnTo>
                      <a:pt x="11" y="123"/>
                    </a:lnTo>
                    <a:cubicBezTo>
                      <a:pt x="9" y="126"/>
                      <a:pt x="8" y="129"/>
                      <a:pt x="6" y="132"/>
                    </a:cubicBezTo>
                    <a:lnTo>
                      <a:pt x="6" y="132"/>
                    </a:lnTo>
                    <a:cubicBezTo>
                      <a:pt x="0" y="145"/>
                      <a:pt x="11" y="157"/>
                      <a:pt x="22" y="157"/>
                    </a:cubicBezTo>
                    <a:lnTo>
                      <a:pt x="22" y="157"/>
                    </a:lnTo>
                    <a:cubicBezTo>
                      <a:pt x="26" y="166"/>
                      <a:pt x="28" y="176"/>
                      <a:pt x="32" y="186"/>
                    </a:cubicBezTo>
                    <a:lnTo>
                      <a:pt x="32" y="186"/>
                    </a:lnTo>
                    <a:cubicBezTo>
                      <a:pt x="38" y="205"/>
                      <a:pt x="70" y="197"/>
                      <a:pt x="63" y="177"/>
                    </a:cubicBezTo>
                    <a:lnTo>
                      <a:pt x="63" y="177"/>
                    </a:lnTo>
                    <a:cubicBezTo>
                      <a:pt x="63" y="174"/>
                      <a:pt x="61" y="171"/>
                      <a:pt x="60" y="168"/>
                    </a:cubicBezTo>
                    <a:lnTo>
                      <a:pt x="60" y="168"/>
                    </a:lnTo>
                    <a:cubicBezTo>
                      <a:pt x="61" y="167"/>
                      <a:pt x="61" y="167"/>
                      <a:pt x="61" y="166"/>
                    </a:cubicBezTo>
                    <a:lnTo>
                      <a:pt x="61" y="166"/>
                    </a:lnTo>
                    <a:cubicBezTo>
                      <a:pt x="63" y="151"/>
                      <a:pt x="64" y="137"/>
                      <a:pt x="66" y="123"/>
                    </a:cubicBezTo>
                    <a:lnTo>
                      <a:pt x="66" y="123"/>
                    </a:lnTo>
                    <a:cubicBezTo>
                      <a:pt x="66" y="129"/>
                      <a:pt x="66" y="137"/>
                      <a:pt x="69" y="144"/>
                    </a:cubicBezTo>
                    <a:lnTo>
                      <a:pt x="69" y="144"/>
                    </a:lnTo>
                    <a:cubicBezTo>
                      <a:pt x="74" y="158"/>
                      <a:pt x="91" y="158"/>
                      <a:pt x="98" y="149"/>
                    </a:cubicBezTo>
                    <a:lnTo>
                      <a:pt x="98" y="149"/>
                    </a:lnTo>
                    <a:cubicBezTo>
                      <a:pt x="97" y="157"/>
                      <a:pt x="97" y="164"/>
                      <a:pt x="96" y="171"/>
                    </a:cubicBezTo>
                    <a:lnTo>
                      <a:pt x="96" y="171"/>
                    </a:lnTo>
                    <a:cubicBezTo>
                      <a:pt x="94" y="191"/>
                      <a:pt x="126" y="191"/>
                      <a:pt x="128" y="171"/>
                    </a:cubicBezTo>
                    <a:lnTo>
                      <a:pt x="128" y="171"/>
                    </a:lnTo>
                    <a:cubicBezTo>
                      <a:pt x="130" y="161"/>
                      <a:pt x="130" y="152"/>
                      <a:pt x="131" y="143"/>
                    </a:cubicBezTo>
                    <a:lnTo>
                      <a:pt x="131" y="143"/>
                    </a:lnTo>
                    <a:cubicBezTo>
                      <a:pt x="135" y="144"/>
                      <a:pt x="138" y="143"/>
                      <a:pt x="141" y="141"/>
                    </a:cubicBezTo>
                    <a:lnTo>
                      <a:pt x="141" y="141"/>
                    </a:lnTo>
                    <a:cubicBezTo>
                      <a:pt x="149" y="135"/>
                      <a:pt x="156" y="127"/>
                      <a:pt x="161" y="118"/>
                    </a:cubicBezTo>
                    <a:lnTo>
                      <a:pt x="161" y="118"/>
                    </a:lnTo>
                    <a:cubicBezTo>
                      <a:pt x="161" y="126"/>
                      <a:pt x="157" y="134"/>
                      <a:pt x="150" y="138"/>
                    </a:cubicBezTo>
                    <a:lnTo>
                      <a:pt x="150" y="138"/>
                    </a:lnTo>
                    <a:cubicBezTo>
                      <a:pt x="132" y="149"/>
                      <a:pt x="149" y="177"/>
                      <a:pt x="167" y="166"/>
                    </a:cubicBezTo>
                    <a:lnTo>
                      <a:pt x="167" y="166"/>
                    </a:lnTo>
                    <a:cubicBezTo>
                      <a:pt x="174" y="161"/>
                      <a:pt x="180" y="154"/>
                      <a:pt x="184" y="147"/>
                    </a:cubicBezTo>
                    <a:lnTo>
                      <a:pt x="184" y="147"/>
                    </a:lnTo>
                    <a:cubicBezTo>
                      <a:pt x="183" y="150"/>
                      <a:pt x="181" y="153"/>
                      <a:pt x="180" y="156"/>
                    </a:cubicBezTo>
                    <a:lnTo>
                      <a:pt x="180" y="156"/>
                    </a:lnTo>
                    <a:cubicBezTo>
                      <a:pt x="171" y="173"/>
                      <a:pt x="194" y="188"/>
                      <a:pt x="206" y="175"/>
                    </a:cubicBezTo>
                    <a:lnTo>
                      <a:pt x="206" y="175"/>
                    </a:lnTo>
                    <a:cubicBezTo>
                      <a:pt x="206" y="176"/>
                      <a:pt x="206" y="177"/>
                      <a:pt x="206" y="178"/>
                    </a:cubicBezTo>
                    <a:lnTo>
                      <a:pt x="206" y="178"/>
                    </a:lnTo>
                    <a:cubicBezTo>
                      <a:pt x="208" y="199"/>
                      <a:pt x="240" y="199"/>
                      <a:pt x="238" y="178"/>
                    </a:cubicBezTo>
                    <a:lnTo>
                      <a:pt x="238" y="178"/>
                    </a:lnTo>
                    <a:cubicBezTo>
                      <a:pt x="238" y="169"/>
                      <a:pt x="241" y="162"/>
                      <a:pt x="249" y="158"/>
                    </a:cubicBezTo>
                    <a:lnTo>
                      <a:pt x="249" y="158"/>
                    </a:lnTo>
                    <a:cubicBezTo>
                      <a:pt x="254" y="170"/>
                      <a:pt x="253" y="183"/>
                      <a:pt x="245" y="194"/>
                    </a:cubicBezTo>
                    <a:lnTo>
                      <a:pt x="245" y="194"/>
                    </a:lnTo>
                    <a:cubicBezTo>
                      <a:pt x="241" y="202"/>
                      <a:pt x="242" y="208"/>
                      <a:pt x="247" y="213"/>
                    </a:cubicBezTo>
                    <a:lnTo>
                      <a:pt x="247" y="213"/>
                    </a:lnTo>
                    <a:cubicBezTo>
                      <a:pt x="238" y="231"/>
                      <a:pt x="265" y="253"/>
                      <a:pt x="280" y="231"/>
                    </a:cubicBezTo>
                    <a:lnTo>
                      <a:pt x="280" y="231"/>
                    </a:lnTo>
                    <a:cubicBezTo>
                      <a:pt x="282" y="229"/>
                      <a:pt x="282" y="227"/>
                      <a:pt x="282" y="225"/>
                    </a:cubicBezTo>
                    <a:lnTo>
                      <a:pt x="282" y="225"/>
                    </a:lnTo>
                    <a:cubicBezTo>
                      <a:pt x="283" y="225"/>
                      <a:pt x="283" y="224"/>
                      <a:pt x="283" y="224"/>
                    </a:cubicBezTo>
                    <a:lnTo>
                      <a:pt x="283" y="224"/>
                    </a:lnTo>
                    <a:cubicBezTo>
                      <a:pt x="288" y="232"/>
                      <a:pt x="299" y="234"/>
                      <a:pt x="306" y="229"/>
                    </a:cubicBezTo>
                    <a:lnTo>
                      <a:pt x="306" y="229"/>
                    </a:lnTo>
                    <a:cubicBezTo>
                      <a:pt x="306" y="232"/>
                      <a:pt x="305" y="234"/>
                      <a:pt x="305" y="237"/>
                    </a:cubicBezTo>
                    <a:lnTo>
                      <a:pt x="305" y="237"/>
                    </a:lnTo>
                    <a:cubicBezTo>
                      <a:pt x="303" y="245"/>
                      <a:pt x="306" y="254"/>
                      <a:pt x="316" y="257"/>
                    </a:cubicBezTo>
                    <a:lnTo>
                      <a:pt x="316" y="257"/>
                    </a:lnTo>
                    <a:cubicBezTo>
                      <a:pt x="323" y="259"/>
                      <a:pt x="334" y="254"/>
                      <a:pt x="336" y="245"/>
                    </a:cubicBezTo>
                    <a:lnTo>
                      <a:pt x="336" y="245"/>
                    </a:lnTo>
                    <a:cubicBezTo>
                      <a:pt x="337" y="237"/>
                      <a:pt x="340" y="228"/>
                      <a:pt x="344" y="221"/>
                    </a:cubicBezTo>
                    <a:lnTo>
                      <a:pt x="344" y="221"/>
                    </a:lnTo>
                    <a:cubicBezTo>
                      <a:pt x="346" y="225"/>
                      <a:pt x="347" y="228"/>
                      <a:pt x="348" y="232"/>
                    </a:cubicBezTo>
                    <a:lnTo>
                      <a:pt x="348" y="232"/>
                    </a:lnTo>
                    <a:cubicBezTo>
                      <a:pt x="352" y="244"/>
                      <a:pt x="365" y="245"/>
                      <a:pt x="373" y="240"/>
                    </a:cubicBezTo>
                    <a:lnTo>
                      <a:pt x="373" y="240"/>
                    </a:lnTo>
                    <a:cubicBezTo>
                      <a:pt x="372" y="244"/>
                      <a:pt x="371" y="247"/>
                      <a:pt x="370" y="249"/>
                    </a:cubicBezTo>
                    <a:lnTo>
                      <a:pt x="370" y="249"/>
                    </a:lnTo>
                    <a:cubicBezTo>
                      <a:pt x="363" y="269"/>
                      <a:pt x="394" y="277"/>
                      <a:pt x="401" y="258"/>
                    </a:cubicBezTo>
                    <a:lnTo>
                      <a:pt x="401" y="258"/>
                    </a:lnTo>
                    <a:cubicBezTo>
                      <a:pt x="406" y="247"/>
                      <a:pt x="410" y="235"/>
                      <a:pt x="414" y="224"/>
                    </a:cubicBezTo>
                    <a:lnTo>
                      <a:pt x="414" y="224"/>
                    </a:lnTo>
                    <a:cubicBezTo>
                      <a:pt x="413" y="232"/>
                      <a:pt x="414" y="242"/>
                      <a:pt x="417" y="251"/>
                    </a:cubicBezTo>
                    <a:lnTo>
                      <a:pt x="417" y="251"/>
                    </a:lnTo>
                    <a:cubicBezTo>
                      <a:pt x="413" y="268"/>
                      <a:pt x="410" y="283"/>
                      <a:pt x="407" y="300"/>
                    </a:cubicBezTo>
                    <a:lnTo>
                      <a:pt x="407" y="300"/>
                    </a:lnTo>
                    <a:cubicBezTo>
                      <a:pt x="402" y="320"/>
                      <a:pt x="434" y="329"/>
                      <a:pt x="438" y="309"/>
                    </a:cubicBezTo>
                    <a:lnTo>
                      <a:pt x="438" y="309"/>
                    </a:lnTo>
                    <a:cubicBezTo>
                      <a:pt x="441" y="293"/>
                      <a:pt x="444" y="278"/>
                      <a:pt x="447" y="263"/>
                    </a:cubicBezTo>
                    <a:lnTo>
                      <a:pt x="447" y="263"/>
                    </a:lnTo>
                    <a:cubicBezTo>
                      <a:pt x="450" y="259"/>
                      <a:pt x="450" y="255"/>
                      <a:pt x="450" y="251"/>
                    </a:cubicBezTo>
                    <a:lnTo>
                      <a:pt x="450" y="251"/>
                    </a:lnTo>
                    <a:cubicBezTo>
                      <a:pt x="451" y="242"/>
                      <a:pt x="454" y="232"/>
                      <a:pt x="455" y="223"/>
                    </a:cubicBezTo>
                    <a:lnTo>
                      <a:pt x="455" y="223"/>
                    </a:lnTo>
                    <a:cubicBezTo>
                      <a:pt x="457" y="218"/>
                      <a:pt x="455" y="214"/>
                      <a:pt x="453" y="211"/>
                    </a:cubicBezTo>
                    <a:lnTo>
                      <a:pt x="453" y="211"/>
                    </a:lnTo>
                    <a:cubicBezTo>
                      <a:pt x="461" y="194"/>
                      <a:pt x="437" y="181"/>
                      <a:pt x="425" y="196"/>
                    </a:cubicBezTo>
                    <a:lnTo>
                      <a:pt x="425" y="196"/>
                    </a:lnTo>
                    <a:cubicBezTo>
                      <a:pt x="426" y="192"/>
                      <a:pt x="427" y="189"/>
                      <a:pt x="429" y="187"/>
                    </a:cubicBezTo>
                    <a:lnTo>
                      <a:pt x="429" y="187"/>
                    </a:lnTo>
                    <a:cubicBezTo>
                      <a:pt x="433" y="182"/>
                      <a:pt x="438" y="178"/>
                      <a:pt x="443" y="174"/>
                    </a:cubicBezTo>
                    <a:lnTo>
                      <a:pt x="443" y="174"/>
                    </a:lnTo>
                    <a:cubicBezTo>
                      <a:pt x="459" y="159"/>
                      <a:pt x="435" y="137"/>
                      <a:pt x="420" y="150"/>
                    </a:cubicBezTo>
                    <a:lnTo>
                      <a:pt x="420" y="150"/>
                    </a:lnTo>
                    <a:cubicBezTo>
                      <a:pt x="405" y="164"/>
                      <a:pt x="390" y="177"/>
                      <a:pt x="376" y="190"/>
                    </a:cubicBezTo>
                    <a:lnTo>
                      <a:pt x="376" y="190"/>
                    </a:lnTo>
                    <a:cubicBezTo>
                      <a:pt x="373" y="192"/>
                      <a:pt x="372" y="195"/>
                      <a:pt x="371" y="198"/>
                    </a:cubicBezTo>
                    <a:lnTo>
                      <a:pt x="371" y="198"/>
                    </a:lnTo>
                    <a:cubicBezTo>
                      <a:pt x="369" y="194"/>
                      <a:pt x="368" y="189"/>
                      <a:pt x="367" y="186"/>
                    </a:cubicBezTo>
                    <a:lnTo>
                      <a:pt x="367" y="186"/>
                    </a:lnTo>
                    <a:cubicBezTo>
                      <a:pt x="363" y="176"/>
                      <a:pt x="353" y="172"/>
                      <a:pt x="346" y="175"/>
                    </a:cubicBezTo>
                    <a:lnTo>
                      <a:pt x="346" y="175"/>
                    </a:lnTo>
                    <a:cubicBezTo>
                      <a:pt x="353" y="161"/>
                      <a:pt x="339" y="141"/>
                      <a:pt x="324" y="153"/>
                    </a:cubicBezTo>
                    <a:lnTo>
                      <a:pt x="324" y="153"/>
                    </a:lnTo>
                    <a:cubicBezTo>
                      <a:pt x="320" y="155"/>
                      <a:pt x="317" y="158"/>
                      <a:pt x="313" y="161"/>
                    </a:cubicBezTo>
                    <a:lnTo>
                      <a:pt x="313" y="161"/>
                    </a:lnTo>
                    <a:cubicBezTo>
                      <a:pt x="309" y="147"/>
                      <a:pt x="289" y="146"/>
                      <a:pt x="283" y="158"/>
                    </a:cubicBezTo>
                    <a:lnTo>
                      <a:pt x="283" y="158"/>
                    </a:lnTo>
                    <a:cubicBezTo>
                      <a:pt x="282" y="149"/>
                      <a:pt x="278" y="140"/>
                      <a:pt x="273" y="133"/>
                    </a:cubicBezTo>
                    <a:lnTo>
                      <a:pt x="273" y="133"/>
                    </a:lnTo>
                    <a:cubicBezTo>
                      <a:pt x="272" y="130"/>
                      <a:pt x="269" y="128"/>
                      <a:pt x="267" y="127"/>
                    </a:cubicBezTo>
                    <a:lnTo>
                      <a:pt x="267" y="127"/>
                    </a:lnTo>
                    <a:cubicBezTo>
                      <a:pt x="270" y="124"/>
                      <a:pt x="273" y="119"/>
                      <a:pt x="272" y="113"/>
                    </a:cubicBezTo>
                    <a:lnTo>
                      <a:pt x="272" y="113"/>
                    </a:lnTo>
                    <a:cubicBezTo>
                      <a:pt x="270" y="100"/>
                      <a:pt x="268" y="88"/>
                      <a:pt x="266" y="76"/>
                    </a:cubicBezTo>
                    <a:lnTo>
                      <a:pt x="266" y="76"/>
                    </a:lnTo>
                    <a:cubicBezTo>
                      <a:pt x="265" y="67"/>
                      <a:pt x="253" y="62"/>
                      <a:pt x="246" y="64"/>
                    </a:cubicBezTo>
                    <a:lnTo>
                      <a:pt x="246" y="64"/>
                    </a:lnTo>
                    <a:cubicBezTo>
                      <a:pt x="237" y="67"/>
                      <a:pt x="233" y="75"/>
                      <a:pt x="235" y="84"/>
                    </a:cubicBezTo>
                    <a:lnTo>
                      <a:pt x="235" y="84"/>
                    </a:lnTo>
                    <a:cubicBezTo>
                      <a:pt x="237" y="97"/>
                      <a:pt x="239" y="109"/>
                      <a:pt x="241" y="121"/>
                    </a:cubicBezTo>
                    <a:lnTo>
                      <a:pt x="241" y="121"/>
                    </a:lnTo>
                    <a:cubicBezTo>
                      <a:pt x="241" y="123"/>
                      <a:pt x="242" y="125"/>
                      <a:pt x="242" y="126"/>
                    </a:cubicBezTo>
                    <a:lnTo>
                      <a:pt x="242" y="126"/>
                    </a:lnTo>
                    <a:cubicBezTo>
                      <a:pt x="238" y="127"/>
                      <a:pt x="234" y="129"/>
                      <a:pt x="230" y="132"/>
                    </a:cubicBezTo>
                    <a:lnTo>
                      <a:pt x="230" y="132"/>
                    </a:lnTo>
                    <a:cubicBezTo>
                      <a:pt x="232" y="128"/>
                      <a:pt x="233" y="126"/>
                      <a:pt x="235" y="123"/>
                    </a:cubicBezTo>
                    <a:lnTo>
                      <a:pt x="235" y="123"/>
                    </a:lnTo>
                    <a:cubicBezTo>
                      <a:pt x="245" y="104"/>
                      <a:pt x="217" y="88"/>
                      <a:pt x="207" y="106"/>
                    </a:cubicBezTo>
                    <a:lnTo>
                      <a:pt x="207" y="106"/>
                    </a:lnTo>
                    <a:cubicBezTo>
                      <a:pt x="201" y="118"/>
                      <a:pt x="194" y="129"/>
                      <a:pt x="188" y="141"/>
                    </a:cubicBezTo>
                    <a:lnTo>
                      <a:pt x="188" y="141"/>
                    </a:lnTo>
                    <a:cubicBezTo>
                      <a:pt x="194" y="127"/>
                      <a:pt x="194" y="110"/>
                      <a:pt x="187" y="94"/>
                    </a:cubicBezTo>
                    <a:lnTo>
                      <a:pt x="187" y="94"/>
                    </a:lnTo>
                    <a:cubicBezTo>
                      <a:pt x="182" y="84"/>
                      <a:pt x="173" y="84"/>
                      <a:pt x="166" y="88"/>
                    </a:cubicBezTo>
                    <a:lnTo>
                      <a:pt x="166" y="88"/>
                    </a:lnTo>
                    <a:cubicBezTo>
                      <a:pt x="165" y="83"/>
                      <a:pt x="165" y="77"/>
                      <a:pt x="162" y="73"/>
                    </a:cubicBezTo>
                    <a:lnTo>
                      <a:pt x="162" y="73"/>
                    </a:lnTo>
                    <a:cubicBezTo>
                      <a:pt x="159" y="65"/>
                      <a:pt x="152" y="58"/>
                      <a:pt x="142" y="61"/>
                    </a:cubicBezTo>
                    <a:lnTo>
                      <a:pt x="142" y="61"/>
                    </a:lnTo>
                    <a:cubicBezTo>
                      <a:pt x="139" y="62"/>
                      <a:pt x="137" y="65"/>
                      <a:pt x="134" y="67"/>
                    </a:cubicBezTo>
                    <a:lnTo>
                      <a:pt x="134" y="67"/>
                    </a:lnTo>
                    <a:cubicBezTo>
                      <a:pt x="134" y="52"/>
                      <a:pt x="134" y="36"/>
                      <a:pt x="133" y="20"/>
                    </a:cubicBezTo>
                    <a:lnTo>
                      <a:pt x="133" y="20"/>
                    </a:lnTo>
                    <a:cubicBezTo>
                      <a:pt x="132" y="0"/>
                      <a:pt x="100" y="0"/>
                      <a:pt x="101" y="20"/>
                    </a:cubicBezTo>
                    <a:lnTo>
                      <a:pt x="101" y="20"/>
                    </a:lnTo>
                    <a:cubicBezTo>
                      <a:pt x="101" y="38"/>
                      <a:pt x="102" y="57"/>
                      <a:pt x="101" y="75"/>
                    </a:cubicBezTo>
                    <a:lnTo>
                      <a:pt x="101" y="75"/>
                    </a:lnTo>
                    <a:cubicBezTo>
                      <a:pt x="82" y="83"/>
                      <a:pt x="68" y="101"/>
                      <a:pt x="66" y="122"/>
                    </a:cubicBezTo>
                    <a:lnTo>
                      <a:pt x="66" y="122"/>
                    </a:lnTo>
                    <a:cubicBezTo>
                      <a:pt x="66" y="120"/>
                      <a:pt x="67" y="118"/>
                      <a:pt x="67" y="116"/>
                    </a:cubicBezTo>
                    <a:lnTo>
                      <a:pt x="67" y="116"/>
                    </a:lnTo>
                    <a:cubicBezTo>
                      <a:pt x="68" y="107"/>
                      <a:pt x="58" y="99"/>
                      <a:pt x="50" y="99"/>
                    </a:cubicBezTo>
                    <a:lnTo>
                      <a:pt x="50" y="99"/>
                    </a:lnTo>
                    <a:cubicBezTo>
                      <a:pt x="47" y="99"/>
                      <a:pt x="44" y="101"/>
                      <a:pt x="41" y="102"/>
                    </a:cubicBezTo>
                    <a:lnTo>
                      <a:pt x="41" y="102"/>
                    </a:lnTo>
                    <a:cubicBezTo>
                      <a:pt x="40" y="101"/>
                      <a:pt x="38" y="100"/>
                      <a:pt x="36" y="99"/>
                    </a:cubicBezTo>
                    <a:lnTo>
                      <a:pt x="36" y="99"/>
                    </a:lnTo>
                    <a:cubicBezTo>
                      <a:pt x="33" y="96"/>
                      <a:pt x="31" y="93"/>
                      <a:pt x="27" y="91"/>
                    </a:cubicBezTo>
                    <a:lnTo>
                      <a:pt x="27" y="91"/>
                    </a:lnTo>
                    <a:cubicBezTo>
                      <a:pt x="20" y="88"/>
                      <a:pt x="13" y="88"/>
                      <a:pt x="7" y="94"/>
                    </a:cubicBezTo>
                    <a:lnTo>
                      <a:pt x="7" y="94"/>
                    </a:lnTo>
                    <a:cubicBezTo>
                      <a:pt x="2" y="100"/>
                      <a:pt x="0" y="105"/>
                      <a:pt x="2" y="113"/>
                    </a:cubicBezTo>
                    <a:lnTo>
                      <a:pt x="2" y="113"/>
                    </a:lnTo>
                    <a:cubicBezTo>
                      <a:pt x="3" y="118"/>
                      <a:pt x="7" y="121"/>
                      <a:pt x="11" y="12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8" name="Freeform 358">
                <a:extLst>
                  <a:ext uri="{FF2B5EF4-FFF2-40B4-BE49-F238E27FC236}">
                    <a16:creationId xmlns:a16="http://schemas.microsoft.com/office/drawing/2014/main" id="{30099A4E-83D8-8E40-A0C6-FB62774DEB2F}"/>
                  </a:ext>
                </a:extLst>
              </p:cNvPr>
              <p:cNvSpPr>
                <a:spLocks noChangeArrowheads="1"/>
              </p:cNvSpPr>
              <p:nvPr/>
            </p:nvSpPr>
            <p:spPr bwMode="auto">
              <a:xfrm>
                <a:off x="5756885" y="3416399"/>
                <a:ext cx="14042" cy="64807"/>
              </a:xfrm>
              <a:custGeom>
                <a:avLst/>
                <a:gdLst>
                  <a:gd name="T0" fmla="*/ 36 w 58"/>
                  <a:gd name="T1" fmla="*/ 245 h 266"/>
                  <a:gd name="T2" fmla="*/ 36 w 58"/>
                  <a:gd name="T3" fmla="*/ 245 h 266"/>
                  <a:gd name="T4" fmla="*/ 50 w 58"/>
                  <a:gd name="T5" fmla="*/ 20 h 266"/>
                  <a:gd name="T6" fmla="*/ 50 w 58"/>
                  <a:gd name="T7" fmla="*/ 20 h 266"/>
                  <a:gd name="T8" fmla="*/ 18 w 58"/>
                  <a:gd name="T9" fmla="*/ 20 h 266"/>
                  <a:gd name="T10" fmla="*/ 18 w 58"/>
                  <a:gd name="T11" fmla="*/ 20 h 266"/>
                  <a:gd name="T12" fmla="*/ 4 w 58"/>
                  <a:gd name="T13" fmla="*/ 236 h 266"/>
                  <a:gd name="T14" fmla="*/ 4 w 58"/>
                  <a:gd name="T15" fmla="*/ 236 h 266"/>
                  <a:gd name="T16" fmla="*/ 36 w 58"/>
                  <a:gd name="T17" fmla="*/ 24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6">
                    <a:moveTo>
                      <a:pt x="36" y="245"/>
                    </a:moveTo>
                    <a:lnTo>
                      <a:pt x="36" y="245"/>
                    </a:lnTo>
                    <a:cubicBezTo>
                      <a:pt x="51" y="171"/>
                      <a:pt x="57" y="96"/>
                      <a:pt x="50" y="20"/>
                    </a:cubicBezTo>
                    <a:lnTo>
                      <a:pt x="50" y="20"/>
                    </a:lnTo>
                    <a:cubicBezTo>
                      <a:pt x="48" y="0"/>
                      <a:pt x="16" y="0"/>
                      <a:pt x="18" y="20"/>
                    </a:cubicBezTo>
                    <a:lnTo>
                      <a:pt x="18" y="20"/>
                    </a:lnTo>
                    <a:cubicBezTo>
                      <a:pt x="24" y="93"/>
                      <a:pt x="19" y="164"/>
                      <a:pt x="4" y="236"/>
                    </a:cubicBezTo>
                    <a:lnTo>
                      <a:pt x="4" y="236"/>
                    </a:lnTo>
                    <a:cubicBezTo>
                      <a:pt x="0" y="256"/>
                      <a:pt x="31" y="265"/>
                      <a:pt x="36" y="2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9" name="Freeform 359">
                <a:extLst>
                  <a:ext uri="{FF2B5EF4-FFF2-40B4-BE49-F238E27FC236}">
                    <a16:creationId xmlns:a16="http://schemas.microsoft.com/office/drawing/2014/main" id="{03A8038D-9D84-2346-9A58-7DCE917449E7}"/>
                  </a:ext>
                </a:extLst>
              </p:cNvPr>
              <p:cNvSpPr>
                <a:spLocks noChangeArrowheads="1"/>
              </p:cNvSpPr>
              <p:nvPr/>
            </p:nvSpPr>
            <p:spPr bwMode="auto">
              <a:xfrm>
                <a:off x="5774166" y="3398038"/>
                <a:ext cx="14042" cy="37804"/>
              </a:xfrm>
              <a:custGeom>
                <a:avLst/>
                <a:gdLst>
                  <a:gd name="T0" fmla="*/ 9 w 56"/>
                  <a:gd name="T1" fmla="*/ 35 h 153"/>
                  <a:gd name="T2" fmla="*/ 9 w 56"/>
                  <a:gd name="T3" fmla="*/ 35 h 153"/>
                  <a:gd name="T4" fmla="*/ 10 w 56"/>
                  <a:gd name="T5" fmla="*/ 50 h 153"/>
                  <a:gd name="T6" fmla="*/ 10 w 56"/>
                  <a:gd name="T7" fmla="*/ 50 h 153"/>
                  <a:gd name="T8" fmla="*/ 13 w 56"/>
                  <a:gd name="T9" fmla="*/ 75 h 153"/>
                  <a:gd name="T10" fmla="*/ 13 w 56"/>
                  <a:gd name="T11" fmla="*/ 75 h 153"/>
                  <a:gd name="T12" fmla="*/ 21 w 56"/>
                  <a:gd name="T13" fmla="*/ 131 h 153"/>
                  <a:gd name="T14" fmla="*/ 21 w 56"/>
                  <a:gd name="T15" fmla="*/ 131 h 153"/>
                  <a:gd name="T16" fmla="*/ 52 w 56"/>
                  <a:gd name="T17" fmla="*/ 122 h 153"/>
                  <a:gd name="T18" fmla="*/ 52 w 56"/>
                  <a:gd name="T19" fmla="*/ 122 h 153"/>
                  <a:gd name="T20" fmla="*/ 42 w 56"/>
                  <a:gd name="T21" fmla="*/ 50 h 153"/>
                  <a:gd name="T22" fmla="*/ 42 w 56"/>
                  <a:gd name="T23" fmla="*/ 50 h 153"/>
                  <a:gd name="T24" fmla="*/ 30 w 56"/>
                  <a:gd name="T25" fmla="*/ 6 h 153"/>
                  <a:gd name="T26" fmla="*/ 30 w 56"/>
                  <a:gd name="T27" fmla="*/ 6 h 153"/>
                  <a:gd name="T28" fmla="*/ 11 w 56"/>
                  <a:gd name="T29" fmla="*/ 4 h 153"/>
                  <a:gd name="T30" fmla="*/ 11 w 56"/>
                  <a:gd name="T31" fmla="*/ 4 h 153"/>
                  <a:gd name="T32" fmla="*/ 1 w 56"/>
                  <a:gd name="T33" fmla="*/ 21 h 153"/>
                  <a:gd name="T34" fmla="*/ 1 w 56"/>
                  <a:gd name="T35" fmla="*/ 21 h 153"/>
                  <a:gd name="T36" fmla="*/ 9 w 56"/>
                  <a:gd name="T37" fmla="*/ 3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153">
                    <a:moveTo>
                      <a:pt x="9" y="35"/>
                    </a:moveTo>
                    <a:lnTo>
                      <a:pt x="9" y="35"/>
                    </a:lnTo>
                    <a:cubicBezTo>
                      <a:pt x="10" y="40"/>
                      <a:pt x="10" y="48"/>
                      <a:pt x="10" y="50"/>
                    </a:cubicBezTo>
                    <a:lnTo>
                      <a:pt x="10" y="50"/>
                    </a:lnTo>
                    <a:cubicBezTo>
                      <a:pt x="11" y="59"/>
                      <a:pt x="12" y="67"/>
                      <a:pt x="13" y="75"/>
                    </a:cubicBezTo>
                    <a:lnTo>
                      <a:pt x="13" y="75"/>
                    </a:lnTo>
                    <a:cubicBezTo>
                      <a:pt x="15" y="94"/>
                      <a:pt x="19" y="112"/>
                      <a:pt x="21" y="131"/>
                    </a:cubicBezTo>
                    <a:lnTo>
                      <a:pt x="21" y="131"/>
                    </a:lnTo>
                    <a:cubicBezTo>
                      <a:pt x="24" y="152"/>
                      <a:pt x="55" y="142"/>
                      <a:pt x="52" y="122"/>
                    </a:cubicBezTo>
                    <a:lnTo>
                      <a:pt x="52" y="122"/>
                    </a:lnTo>
                    <a:cubicBezTo>
                      <a:pt x="49" y="98"/>
                      <a:pt x="45" y="74"/>
                      <a:pt x="42" y="50"/>
                    </a:cubicBezTo>
                    <a:lnTo>
                      <a:pt x="42" y="50"/>
                    </a:lnTo>
                    <a:cubicBezTo>
                      <a:pt x="40" y="36"/>
                      <a:pt x="42" y="16"/>
                      <a:pt x="30" y="6"/>
                    </a:cubicBezTo>
                    <a:lnTo>
                      <a:pt x="30" y="6"/>
                    </a:lnTo>
                    <a:cubicBezTo>
                      <a:pt x="25" y="1"/>
                      <a:pt x="17" y="0"/>
                      <a:pt x="11" y="4"/>
                    </a:cubicBezTo>
                    <a:lnTo>
                      <a:pt x="11" y="4"/>
                    </a:lnTo>
                    <a:cubicBezTo>
                      <a:pt x="4" y="8"/>
                      <a:pt x="1" y="13"/>
                      <a:pt x="1" y="21"/>
                    </a:cubicBezTo>
                    <a:lnTo>
                      <a:pt x="1" y="21"/>
                    </a:lnTo>
                    <a:cubicBezTo>
                      <a:pt x="0" y="27"/>
                      <a:pt x="4" y="32"/>
                      <a:pt x="9"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0" name="Freeform 360">
                <a:extLst>
                  <a:ext uri="{FF2B5EF4-FFF2-40B4-BE49-F238E27FC236}">
                    <a16:creationId xmlns:a16="http://schemas.microsoft.com/office/drawing/2014/main" id="{C04F3058-4A47-A645-BAB6-B8188F9F918D}"/>
                  </a:ext>
                </a:extLst>
              </p:cNvPr>
              <p:cNvSpPr>
                <a:spLocks noChangeArrowheads="1"/>
              </p:cNvSpPr>
              <p:nvPr/>
            </p:nvSpPr>
            <p:spPr bwMode="auto">
              <a:xfrm>
                <a:off x="5811971" y="3426120"/>
                <a:ext cx="23762" cy="16202"/>
              </a:xfrm>
              <a:custGeom>
                <a:avLst/>
                <a:gdLst>
                  <a:gd name="T0" fmla="*/ 67 w 96"/>
                  <a:gd name="T1" fmla="*/ 7 h 64"/>
                  <a:gd name="T2" fmla="*/ 67 w 96"/>
                  <a:gd name="T3" fmla="*/ 7 h 64"/>
                  <a:gd name="T4" fmla="*/ 20 w 96"/>
                  <a:gd name="T5" fmla="*/ 25 h 64"/>
                  <a:gd name="T6" fmla="*/ 20 w 96"/>
                  <a:gd name="T7" fmla="*/ 25 h 64"/>
                  <a:gd name="T8" fmla="*/ 28 w 96"/>
                  <a:gd name="T9" fmla="*/ 56 h 64"/>
                  <a:gd name="T10" fmla="*/ 28 w 96"/>
                  <a:gd name="T11" fmla="*/ 56 h 64"/>
                  <a:gd name="T12" fmla="*/ 76 w 96"/>
                  <a:gd name="T13" fmla="*/ 39 h 64"/>
                  <a:gd name="T14" fmla="*/ 76 w 96"/>
                  <a:gd name="T15" fmla="*/ 39 h 64"/>
                  <a:gd name="T16" fmla="*/ 67 w 96"/>
                  <a:gd name="T17"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64">
                    <a:moveTo>
                      <a:pt x="67" y="7"/>
                    </a:moveTo>
                    <a:lnTo>
                      <a:pt x="67" y="7"/>
                    </a:lnTo>
                    <a:cubicBezTo>
                      <a:pt x="51" y="13"/>
                      <a:pt x="36" y="19"/>
                      <a:pt x="20" y="25"/>
                    </a:cubicBezTo>
                    <a:lnTo>
                      <a:pt x="20" y="25"/>
                    </a:lnTo>
                    <a:cubicBezTo>
                      <a:pt x="0" y="31"/>
                      <a:pt x="8" y="63"/>
                      <a:pt x="28" y="56"/>
                    </a:cubicBezTo>
                    <a:lnTo>
                      <a:pt x="28" y="56"/>
                    </a:lnTo>
                    <a:cubicBezTo>
                      <a:pt x="44" y="50"/>
                      <a:pt x="60" y="44"/>
                      <a:pt x="76" y="39"/>
                    </a:cubicBezTo>
                    <a:lnTo>
                      <a:pt x="76" y="39"/>
                    </a:lnTo>
                    <a:cubicBezTo>
                      <a:pt x="95" y="31"/>
                      <a:pt x="87" y="0"/>
                      <a:pt x="67"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1" name="Freeform 361">
                <a:extLst>
                  <a:ext uri="{FF2B5EF4-FFF2-40B4-BE49-F238E27FC236}">
                    <a16:creationId xmlns:a16="http://schemas.microsoft.com/office/drawing/2014/main" id="{9CCF3111-E381-5D4A-A4AA-B538920944F6}"/>
                  </a:ext>
                </a:extLst>
              </p:cNvPr>
              <p:cNvSpPr>
                <a:spLocks noChangeArrowheads="1"/>
              </p:cNvSpPr>
              <p:nvPr/>
            </p:nvSpPr>
            <p:spPr bwMode="auto">
              <a:xfrm>
                <a:off x="5830333" y="3401278"/>
                <a:ext cx="12961" cy="18362"/>
              </a:xfrm>
              <a:custGeom>
                <a:avLst/>
                <a:gdLst>
                  <a:gd name="T0" fmla="*/ 32 w 53"/>
                  <a:gd name="T1" fmla="*/ 63 h 74"/>
                  <a:gd name="T2" fmla="*/ 32 w 53"/>
                  <a:gd name="T3" fmla="*/ 63 h 74"/>
                  <a:gd name="T4" fmla="*/ 48 w 53"/>
                  <a:gd name="T5" fmla="*/ 26 h 74"/>
                  <a:gd name="T6" fmla="*/ 48 w 53"/>
                  <a:gd name="T7" fmla="*/ 26 h 74"/>
                  <a:gd name="T8" fmla="*/ 42 w 53"/>
                  <a:gd name="T9" fmla="*/ 4 h 74"/>
                  <a:gd name="T10" fmla="*/ 42 w 53"/>
                  <a:gd name="T11" fmla="*/ 4 h 74"/>
                  <a:gd name="T12" fmla="*/ 20 w 53"/>
                  <a:gd name="T13" fmla="*/ 10 h 74"/>
                  <a:gd name="T14" fmla="*/ 20 w 53"/>
                  <a:gd name="T15" fmla="*/ 10 h 74"/>
                  <a:gd name="T16" fmla="*/ 4 w 53"/>
                  <a:gd name="T17" fmla="*/ 47 h 74"/>
                  <a:gd name="T18" fmla="*/ 4 w 53"/>
                  <a:gd name="T19" fmla="*/ 47 h 74"/>
                  <a:gd name="T20" fmla="*/ 9 w 53"/>
                  <a:gd name="T21" fmla="*/ 69 h 74"/>
                  <a:gd name="T22" fmla="*/ 9 w 53"/>
                  <a:gd name="T23" fmla="*/ 69 h 74"/>
                  <a:gd name="T24" fmla="*/ 32 w 53"/>
                  <a:gd name="T25" fmla="*/ 6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74">
                    <a:moveTo>
                      <a:pt x="32" y="63"/>
                    </a:moveTo>
                    <a:lnTo>
                      <a:pt x="32" y="63"/>
                    </a:lnTo>
                    <a:cubicBezTo>
                      <a:pt x="37" y="51"/>
                      <a:pt x="42" y="38"/>
                      <a:pt x="48" y="26"/>
                    </a:cubicBezTo>
                    <a:lnTo>
                      <a:pt x="48" y="26"/>
                    </a:lnTo>
                    <a:cubicBezTo>
                      <a:pt x="52" y="18"/>
                      <a:pt x="51" y="8"/>
                      <a:pt x="42" y="4"/>
                    </a:cubicBezTo>
                    <a:lnTo>
                      <a:pt x="42" y="4"/>
                    </a:lnTo>
                    <a:cubicBezTo>
                      <a:pt x="35" y="0"/>
                      <a:pt x="24" y="1"/>
                      <a:pt x="20" y="10"/>
                    </a:cubicBezTo>
                    <a:lnTo>
                      <a:pt x="20" y="10"/>
                    </a:lnTo>
                    <a:cubicBezTo>
                      <a:pt x="15" y="22"/>
                      <a:pt x="9" y="34"/>
                      <a:pt x="4" y="47"/>
                    </a:cubicBezTo>
                    <a:lnTo>
                      <a:pt x="4" y="47"/>
                    </a:lnTo>
                    <a:cubicBezTo>
                      <a:pt x="0" y="55"/>
                      <a:pt x="1" y="64"/>
                      <a:pt x="9" y="69"/>
                    </a:cubicBezTo>
                    <a:lnTo>
                      <a:pt x="9" y="69"/>
                    </a:lnTo>
                    <a:cubicBezTo>
                      <a:pt x="16" y="73"/>
                      <a:pt x="28" y="71"/>
                      <a:pt x="32" y="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2" name="Freeform 362">
                <a:extLst>
                  <a:ext uri="{FF2B5EF4-FFF2-40B4-BE49-F238E27FC236}">
                    <a16:creationId xmlns:a16="http://schemas.microsoft.com/office/drawing/2014/main" id="{A14C503D-F777-1A43-9958-C7E48241F98A}"/>
                  </a:ext>
                </a:extLst>
              </p:cNvPr>
              <p:cNvSpPr>
                <a:spLocks noChangeArrowheads="1"/>
              </p:cNvSpPr>
              <p:nvPr/>
            </p:nvSpPr>
            <p:spPr bwMode="auto">
              <a:xfrm>
                <a:off x="5791449" y="3378595"/>
                <a:ext cx="11882" cy="17282"/>
              </a:xfrm>
              <a:custGeom>
                <a:avLst/>
                <a:gdLst>
                  <a:gd name="T0" fmla="*/ 5 w 48"/>
                  <a:gd name="T1" fmla="*/ 29 h 72"/>
                  <a:gd name="T2" fmla="*/ 5 w 48"/>
                  <a:gd name="T3" fmla="*/ 29 h 72"/>
                  <a:gd name="T4" fmla="*/ 10 w 48"/>
                  <a:gd name="T5" fmla="*/ 50 h 72"/>
                  <a:gd name="T6" fmla="*/ 10 w 48"/>
                  <a:gd name="T7" fmla="*/ 50 h 72"/>
                  <a:gd name="T8" fmla="*/ 42 w 48"/>
                  <a:gd name="T9" fmla="*/ 42 h 72"/>
                  <a:gd name="T10" fmla="*/ 42 w 48"/>
                  <a:gd name="T11" fmla="*/ 42 h 72"/>
                  <a:gd name="T12" fmla="*/ 36 w 48"/>
                  <a:gd name="T13" fmla="*/ 20 h 72"/>
                  <a:gd name="T14" fmla="*/ 36 w 48"/>
                  <a:gd name="T15" fmla="*/ 20 h 72"/>
                  <a:gd name="T16" fmla="*/ 5 w 48"/>
                  <a:gd name="T17" fmla="*/ 2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72">
                    <a:moveTo>
                      <a:pt x="5" y="29"/>
                    </a:moveTo>
                    <a:lnTo>
                      <a:pt x="5" y="29"/>
                    </a:lnTo>
                    <a:cubicBezTo>
                      <a:pt x="7" y="36"/>
                      <a:pt x="9" y="43"/>
                      <a:pt x="10" y="50"/>
                    </a:cubicBezTo>
                    <a:lnTo>
                      <a:pt x="10" y="50"/>
                    </a:lnTo>
                    <a:cubicBezTo>
                      <a:pt x="15" y="71"/>
                      <a:pt x="47" y="62"/>
                      <a:pt x="42" y="42"/>
                    </a:cubicBezTo>
                    <a:lnTo>
                      <a:pt x="42" y="42"/>
                    </a:lnTo>
                    <a:cubicBezTo>
                      <a:pt x="40" y="35"/>
                      <a:pt x="38" y="28"/>
                      <a:pt x="36" y="20"/>
                    </a:cubicBezTo>
                    <a:lnTo>
                      <a:pt x="36" y="20"/>
                    </a:lnTo>
                    <a:cubicBezTo>
                      <a:pt x="31" y="0"/>
                      <a:pt x="0" y="9"/>
                      <a:pt x="5"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3" name="Freeform 363">
                <a:extLst>
                  <a:ext uri="{FF2B5EF4-FFF2-40B4-BE49-F238E27FC236}">
                    <a16:creationId xmlns:a16="http://schemas.microsoft.com/office/drawing/2014/main" id="{E0D5A0D8-94D2-5F44-9A26-99A3D6F4A76C}"/>
                  </a:ext>
                </a:extLst>
              </p:cNvPr>
              <p:cNvSpPr>
                <a:spLocks noChangeArrowheads="1"/>
              </p:cNvSpPr>
              <p:nvPr/>
            </p:nvSpPr>
            <p:spPr bwMode="auto">
              <a:xfrm>
                <a:off x="5678037" y="3321350"/>
                <a:ext cx="23762" cy="18362"/>
              </a:xfrm>
              <a:custGeom>
                <a:avLst/>
                <a:gdLst>
                  <a:gd name="T0" fmla="*/ 17 w 96"/>
                  <a:gd name="T1" fmla="*/ 39 h 77"/>
                  <a:gd name="T2" fmla="*/ 17 w 96"/>
                  <a:gd name="T3" fmla="*/ 39 h 77"/>
                  <a:gd name="T4" fmla="*/ 61 w 96"/>
                  <a:gd name="T5" fmla="*/ 66 h 77"/>
                  <a:gd name="T6" fmla="*/ 61 w 96"/>
                  <a:gd name="T7" fmla="*/ 66 h 77"/>
                  <a:gd name="T8" fmla="*/ 77 w 96"/>
                  <a:gd name="T9" fmla="*/ 37 h 77"/>
                  <a:gd name="T10" fmla="*/ 77 w 96"/>
                  <a:gd name="T11" fmla="*/ 37 h 77"/>
                  <a:gd name="T12" fmla="*/ 34 w 96"/>
                  <a:gd name="T13" fmla="*/ 11 h 77"/>
                  <a:gd name="T14" fmla="*/ 34 w 96"/>
                  <a:gd name="T15" fmla="*/ 11 h 77"/>
                  <a:gd name="T16" fmla="*/ 17 w 96"/>
                  <a:gd name="T17"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77">
                    <a:moveTo>
                      <a:pt x="17" y="39"/>
                    </a:moveTo>
                    <a:lnTo>
                      <a:pt x="17" y="39"/>
                    </a:lnTo>
                    <a:cubicBezTo>
                      <a:pt x="32" y="48"/>
                      <a:pt x="46" y="57"/>
                      <a:pt x="61" y="66"/>
                    </a:cubicBezTo>
                    <a:lnTo>
                      <a:pt x="61" y="66"/>
                    </a:lnTo>
                    <a:cubicBezTo>
                      <a:pt x="78" y="76"/>
                      <a:pt x="95" y="49"/>
                      <a:pt x="77" y="37"/>
                    </a:cubicBezTo>
                    <a:lnTo>
                      <a:pt x="77" y="37"/>
                    </a:lnTo>
                    <a:cubicBezTo>
                      <a:pt x="63" y="29"/>
                      <a:pt x="48" y="20"/>
                      <a:pt x="34" y="11"/>
                    </a:cubicBezTo>
                    <a:lnTo>
                      <a:pt x="34" y="11"/>
                    </a:lnTo>
                    <a:cubicBezTo>
                      <a:pt x="16" y="0"/>
                      <a:pt x="0" y="28"/>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4" name="Freeform 364">
                <a:extLst>
                  <a:ext uri="{FF2B5EF4-FFF2-40B4-BE49-F238E27FC236}">
                    <a16:creationId xmlns:a16="http://schemas.microsoft.com/office/drawing/2014/main" id="{51065608-B3BC-524B-BDFB-14525C405DC3}"/>
                  </a:ext>
                </a:extLst>
              </p:cNvPr>
              <p:cNvSpPr>
                <a:spLocks noChangeArrowheads="1"/>
              </p:cNvSpPr>
              <p:nvPr/>
            </p:nvSpPr>
            <p:spPr bwMode="auto">
              <a:xfrm>
                <a:off x="5710441" y="3314869"/>
                <a:ext cx="32403" cy="36724"/>
              </a:xfrm>
              <a:custGeom>
                <a:avLst/>
                <a:gdLst>
                  <a:gd name="T0" fmla="*/ 12 w 131"/>
                  <a:gd name="T1" fmla="*/ 34 h 151"/>
                  <a:gd name="T2" fmla="*/ 12 w 131"/>
                  <a:gd name="T3" fmla="*/ 34 h 151"/>
                  <a:gd name="T4" fmla="*/ 65 w 131"/>
                  <a:gd name="T5" fmla="*/ 98 h 151"/>
                  <a:gd name="T6" fmla="*/ 65 w 131"/>
                  <a:gd name="T7" fmla="*/ 98 h 151"/>
                  <a:gd name="T8" fmla="*/ 65 w 131"/>
                  <a:gd name="T9" fmla="*/ 129 h 151"/>
                  <a:gd name="T10" fmla="*/ 65 w 131"/>
                  <a:gd name="T11" fmla="*/ 129 h 151"/>
                  <a:gd name="T12" fmla="*/ 96 w 131"/>
                  <a:gd name="T13" fmla="*/ 132 h 151"/>
                  <a:gd name="T14" fmla="*/ 96 w 131"/>
                  <a:gd name="T15" fmla="*/ 132 h 151"/>
                  <a:gd name="T16" fmla="*/ 110 w 131"/>
                  <a:gd name="T17" fmla="*/ 122 h 151"/>
                  <a:gd name="T18" fmla="*/ 110 w 131"/>
                  <a:gd name="T19" fmla="*/ 122 h 151"/>
                  <a:gd name="T20" fmla="*/ 123 w 131"/>
                  <a:gd name="T21" fmla="*/ 84 h 151"/>
                  <a:gd name="T22" fmla="*/ 123 w 131"/>
                  <a:gd name="T23" fmla="*/ 84 h 151"/>
                  <a:gd name="T24" fmla="*/ 95 w 131"/>
                  <a:gd name="T25" fmla="*/ 71 h 151"/>
                  <a:gd name="T26" fmla="*/ 95 w 131"/>
                  <a:gd name="T27" fmla="*/ 71 h 151"/>
                  <a:gd name="T28" fmla="*/ 76 w 131"/>
                  <a:gd name="T29" fmla="*/ 64 h 151"/>
                  <a:gd name="T30" fmla="*/ 76 w 131"/>
                  <a:gd name="T31" fmla="*/ 64 h 151"/>
                  <a:gd name="T32" fmla="*/ 40 w 131"/>
                  <a:gd name="T33" fmla="*/ 17 h 151"/>
                  <a:gd name="T34" fmla="*/ 40 w 131"/>
                  <a:gd name="T35" fmla="*/ 17 h 151"/>
                  <a:gd name="T36" fmla="*/ 12 w 131"/>
                  <a:gd name="T37" fmla="*/ 3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51">
                    <a:moveTo>
                      <a:pt x="12" y="34"/>
                    </a:moveTo>
                    <a:lnTo>
                      <a:pt x="12" y="34"/>
                    </a:lnTo>
                    <a:cubicBezTo>
                      <a:pt x="27" y="57"/>
                      <a:pt x="44" y="79"/>
                      <a:pt x="65" y="98"/>
                    </a:cubicBezTo>
                    <a:lnTo>
                      <a:pt x="65" y="98"/>
                    </a:lnTo>
                    <a:cubicBezTo>
                      <a:pt x="65" y="108"/>
                      <a:pt x="65" y="118"/>
                      <a:pt x="65" y="129"/>
                    </a:cubicBezTo>
                    <a:lnTo>
                      <a:pt x="65" y="129"/>
                    </a:lnTo>
                    <a:cubicBezTo>
                      <a:pt x="65" y="149"/>
                      <a:pt x="93" y="150"/>
                      <a:pt x="96" y="132"/>
                    </a:cubicBezTo>
                    <a:lnTo>
                      <a:pt x="96" y="132"/>
                    </a:lnTo>
                    <a:cubicBezTo>
                      <a:pt x="102" y="132"/>
                      <a:pt x="108" y="128"/>
                      <a:pt x="110" y="122"/>
                    </a:cubicBezTo>
                    <a:lnTo>
                      <a:pt x="110" y="122"/>
                    </a:lnTo>
                    <a:cubicBezTo>
                      <a:pt x="115" y="109"/>
                      <a:pt x="119" y="96"/>
                      <a:pt x="123" y="84"/>
                    </a:cubicBezTo>
                    <a:lnTo>
                      <a:pt x="123" y="84"/>
                    </a:lnTo>
                    <a:cubicBezTo>
                      <a:pt x="130" y="66"/>
                      <a:pt x="105" y="57"/>
                      <a:pt x="95" y="71"/>
                    </a:cubicBezTo>
                    <a:lnTo>
                      <a:pt x="95" y="71"/>
                    </a:lnTo>
                    <a:cubicBezTo>
                      <a:pt x="91" y="65"/>
                      <a:pt x="83" y="62"/>
                      <a:pt x="76" y="64"/>
                    </a:cubicBezTo>
                    <a:lnTo>
                      <a:pt x="76" y="64"/>
                    </a:lnTo>
                    <a:cubicBezTo>
                      <a:pt x="63" y="50"/>
                      <a:pt x="50" y="35"/>
                      <a:pt x="40" y="17"/>
                    </a:cubicBezTo>
                    <a:lnTo>
                      <a:pt x="40" y="17"/>
                    </a:lnTo>
                    <a:cubicBezTo>
                      <a:pt x="29" y="0"/>
                      <a:pt x="0" y="16"/>
                      <a:pt x="12"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5" name="Freeform 365">
                <a:extLst>
                  <a:ext uri="{FF2B5EF4-FFF2-40B4-BE49-F238E27FC236}">
                    <a16:creationId xmlns:a16="http://schemas.microsoft.com/office/drawing/2014/main" id="{695E0A7F-6CA2-8D45-B722-C10B6FABB2D7}"/>
                  </a:ext>
                </a:extLst>
              </p:cNvPr>
              <p:cNvSpPr>
                <a:spLocks noChangeArrowheads="1"/>
              </p:cNvSpPr>
              <p:nvPr/>
            </p:nvSpPr>
            <p:spPr bwMode="auto">
              <a:xfrm>
                <a:off x="5624031" y="3333231"/>
                <a:ext cx="50765" cy="48605"/>
              </a:xfrm>
              <a:custGeom>
                <a:avLst/>
                <a:gdLst>
                  <a:gd name="T0" fmla="*/ 154 w 206"/>
                  <a:gd name="T1" fmla="*/ 166 h 200"/>
                  <a:gd name="T2" fmla="*/ 154 w 206"/>
                  <a:gd name="T3" fmla="*/ 166 h 200"/>
                  <a:gd name="T4" fmla="*/ 155 w 206"/>
                  <a:gd name="T5" fmla="*/ 167 h 200"/>
                  <a:gd name="T6" fmla="*/ 155 w 206"/>
                  <a:gd name="T7" fmla="*/ 167 h 200"/>
                  <a:gd name="T8" fmla="*/ 145 w 206"/>
                  <a:gd name="T9" fmla="*/ 171 h 200"/>
                  <a:gd name="T10" fmla="*/ 145 w 206"/>
                  <a:gd name="T11" fmla="*/ 171 h 200"/>
                  <a:gd name="T12" fmla="*/ 147 w 206"/>
                  <a:gd name="T13" fmla="*/ 157 h 200"/>
                  <a:gd name="T14" fmla="*/ 147 w 206"/>
                  <a:gd name="T15" fmla="*/ 157 h 200"/>
                  <a:gd name="T16" fmla="*/ 154 w 206"/>
                  <a:gd name="T17" fmla="*/ 166 h 200"/>
                  <a:gd name="T18" fmla="*/ 80 w 206"/>
                  <a:gd name="T19" fmla="*/ 130 h 200"/>
                  <a:gd name="T20" fmla="*/ 80 w 206"/>
                  <a:gd name="T21" fmla="*/ 130 h 200"/>
                  <a:gd name="T22" fmla="*/ 102 w 206"/>
                  <a:gd name="T23" fmla="*/ 123 h 200"/>
                  <a:gd name="T24" fmla="*/ 102 w 206"/>
                  <a:gd name="T25" fmla="*/ 123 h 200"/>
                  <a:gd name="T26" fmla="*/ 106 w 206"/>
                  <a:gd name="T27" fmla="*/ 132 h 200"/>
                  <a:gd name="T28" fmla="*/ 106 w 206"/>
                  <a:gd name="T29" fmla="*/ 132 h 200"/>
                  <a:gd name="T30" fmla="*/ 114 w 206"/>
                  <a:gd name="T31" fmla="*/ 166 h 200"/>
                  <a:gd name="T32" fmla="*/ 114 w 206"/>
                  <a:gd name="T33" fmla="*/ 166 h 200"/>
                  <a:gd name="T34" fmla="*/ 139 w 206"/>
                  <a:gd name="T35" fmla="*/ 184 h 200"/>
                  <a:gd name="T36" fmla="*/ 139 w 206"/>
                  <a:gd name="T37" fmla="*/ 184 h 200"/>
                  <a:gd name="T38" fmla="*/ 155 w 206"/>
                  <a:gd name="T39" fmla="*/ 199 h 200"/>
                  <a:gd name="T40" fmla="*/ 168 w 206"/>
                  <a:gd name="T41" fmla="*/ 199 h 200"/>
                  <a:gd name="T42" fmla="*/ 168 w 206"/>
                  <a:gd name="T43" fmla="*/ 199 h 200"/>
                  <a:gd name="T44" fmla="*/ 177 w 206"/>
                  <a:gd name="T45" fmla="*/ 171 h 200"/>
                  <a:gd name="T46" fmla="*/ 177 w 206"/>
                  <a:gd name="T47" fmla="*/ 171 h 200"/>
                  <a:gd name="T48" fmla="*/ 182 w 206"/>
                  <a:gd name="T49" fmla="*/ 150 h 200"/>
                  <a:gd name="T50" fmla="*/ 182 w 206"/>
                  <a:gd name="T51" fmla="*/ 150 h 200"/>
                  <a:gd name="T52" fmla="*/ 160 w 206"/>
                  <a:gd name="T53" fmla="*/ 118 h 200"/>
                  <a:gd name="T54" fmla="*/ 160 w 206"/>
                  <a:gd name="T55" fmla="*/ 118 h 200"/>
                  <a:gd name="T56" fmla="*/ 172 w 206"/>
                  <a:gd name="T57" fmla="*/ 107 h 200"/>
                  <a:gd name="T58" fmla="*/ 172 w 206"/>
                  <a:gd name="T59" fmla="*/ 107 h 200"/>
                  <a:gd name="T60" fmla="*/ 199 w 206"/>
                  <a:gd name="T61" fmla="*/ 28 h 200"/>
                  <a:gd name="T62" fmla="*/ 199 w 206"/>
                  <a:gd name="T63" fmla="*/ 28 h 200"/>
                  <a:gd name="T64" fmla="*/ 168 w 206"/>
                  <a:gd name="T65" fmla="*/ 20 h 200"/>
                  <a:gd name="T66" fmla="*/ 168 w 206"/>
                  <a:gd name="T67" fmla="*/ 20 h 200"/>
                  <a:gd name="T68" fmla="*/ 141 w 206"/>
                  <a:gd name="T69" fmla="*/ 98 h 200"/>
                  <a:gd name="T70" fmla="*/ 141 w 206"/>
                  <a:gd name="T71" fmla="*/ 98 h 200"/>
                  <a:gd name="T72" fmla="*/ 140 w 206"/>
                  <a:gd name="T73" fmla="*/ 105 h 200"/>
                  <a:gd name="T74" fmla="*/ 140 w 206"/>
                  <a:gd name="T75" fmla="*/ 105 h 200"/>
                  <a:gd name="T76" fmla="*/ 130 w 206"/>
                  <a:gd name="T77" fmla="*/ 110 h 200"/>
                  <a:gd name="T78" fmla="*/ 130 w 206"/>
                  <a:gd name="T79" fmla="*/ 110 h 200"/>
                  <a:gd name="T80" fmla="*/ 129 w 206"/>
                  <a:gd name="T81" fmla="*/ 108 h 200"/>
                  <a:gd name="T82" fmla="*/ 129 w 206"/>
                  <a:gd name="T83" fmla="*/ 108 h 200"/>
                  <a:gd name="T84" fmla="*/ 104 w 206"/>
                  <a:gd name="T85" fmla="*/ 112 h 200"/>
                  <a:gd name="T86" fmla="*/ 104 w 206"/>
                  <a:gd name="T87" fmla="*/ 112 h 200"/>
                  <a:gd name="T88" fmla="*/ 97 w 206"/>
                  <a:gd name="T89" fmla="*/ 102 h 200"/>
                  <a:gd name="T90" fmla="*/ 97 w 206"/>
                  <a:gd name="T91" fmla="*/ 102 h 200"/>
                  <a:gd name="T92" fmla="*/ 39 w 206"/>
                  <a:gd name="T93" fmla="*/ 53 h 200"/>
                  <a:gd name="T94" fmla="*/ 39 w 206"/>
                  <a:gd name="T95" fmla="*/ 53 h 200"/>
                  <a:gd name="T96" fmla="*/ 11 w 206"/>
                  <a:gd name="T97" fmla="*/ 69 h 200"/>
                  <a:gd name="T98" fmla="*/ 11 w 206"/>
                  <a:gd name="T99" fmla="*/ 69 h 200"/>
                  <a:gd name="T100" fmla="*/ 80 w 206"/>
                  <a:gd name="T101" fmla="*/ 13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200">
                    <a:moveTo>
                      <a:pt x="154" y="166"/>
                    </a:moveTo>
                    <a:lnTo>
                      <a:pt x="154" y="166"/>
                    </a:lnTo>
                    <a:cubicBezTo>
                      <a:pt x="154" y="166"/>
                      <a:pt x="154" y="167"/>
                      <a:pt x="155" y="167"/>
                    </a:cubicBezTo>
                    <a:lnTo>
                      <a:pt x="155" y="167"/>
                    </a:lnTo>
                    <a:cubicBezTo>
                      <a:pt x="150" y="167"/>
                      <a:pt x="148" y="169"/>
                      <a:pt x="145" y="171"/>
                    </a:cubicBezTo>
                    <a:lnTo>
                      <a:pt x="145" y="171"/>
                    </a:lnTo>
                    <a:cubicBezTo>
                      <a:pt x="147" y="166"/>
                      <a:pt x="147" y="161"/>
                      <a:pt x="147" y="157"/>
                    </a:cubicBezTo>
                    <a:lnTo>
                      <a:pt x="147" y="157"/>
                    </a:lnTo>
                    <a:cubicBezTo>
                      <a:pt x="149" y="160"/>
                      <a:pt x="152" y="163"/>
                      <a:pt x="154" y="166"/>
                    </a:cubicBezTo>
                    <a:close/>
                    <a:moveTo>
                      <a:pt x="80" y="130"/>
                    </a:moveTo>
                    <a:lnTo>
                      <a:pt x="80" y="130"/>
                    </a:lnTo>
                    <a:cubicBezTo>
                      <a:pt x="89" y="135"/>
                      <a:pt x="98" y="130"/>
                      <a:pt x="102" y="123"/>
                    </a:cubicBezTo>
                    <a:lnTo>
                      <a:pt x="102" y="123"/>
                    </a:lnTo>
                    <a:cubicBezTo>
                      <a:pt x="102" y="126"/>
                      <a:pt x="104" y="129"/>
                      <a:pt x="106" y="132"/>
                    </a:cubicBezTo>
                    <a:lnTo>
                      <a:pt x="106" y="132"/>
                    </a:lnTo>
                    <a:cubicBezTo>
                      <a:pt x="114" y="141"/>
                      <a:pt x="117" y="154"/>
                      <a:pt x="114" y="166"/>
                    </a:cubicBezTo>
                    <a:lnTo>
                      <a:pt x="114" y="166"/>
                    </a:lnTo>
                    <a:cubicBezTo>
                      <a:pt x="109" y="183"/>
                      <a:pt x="129" y="191"/>
                      <a:pt x="139" y="184"/>
                    </a:cubicBezTo>
                    <a:lnTo>
                      <a:pt x="139" y="184"/>
                    </a:lnTo>
                    <a:cubicBezTo>
                      <a:pt x="139" y="191"/>
                      <a:pt x="145" y="199"/>
                      <a:pt x="155" y="199"/>
                    </a:cubicBezTo>
                    <a:lnTo>
                      <a:pt x="168" y="199"/>
                    </a:lnTo>
                    <a:lnTo>
                      <a:pt x="168" y="199"/>
                    </a:lnTo>
                    <a:cubicBezTo>
                      <a:pt x="185" y="199"/>
                      <a:pt x="188" y="179"/>
                      <a:pt x="177" y="171"/>
                    </a:cubicBezTo>
                    <a:lnTo>
                      <a:pt x="177" y="171"/>
                    </a:lnTo>
                    <a:cubicBezTo>
                      <a:pt x="183" y="166"/>
                      <a:pt x="187" y="158"/>
                      <a:pt x="182" y="150"/>
                    </a:cubicBezTo>
                    <a:lnTo>
                      <a:pt x="182" y="150"/>
                    </a:lnTo>
                    <a:cubicBezTo>
                      <a:pt x="175" y="139"/>
                      <a:pt x="167" y="128"/>
                      <a:pt x="160" y="118"/>
                    </a:cubicBezTo>
                    <a:lnTo>
                      <a:pt x="160" y="118"/>
                    </a:lnTo>
                    <a:cubicBezTo>
                      <a:pt x="165" y="116"/>
                      <a:pt x="170" y="113"/>
                      <a:pt x="172" y="107"/>
                    </a:cubicBezTo>
                    <a:lnTo>
                      <a:pt x="172" y="107"/>
                    </a:lnTo>
                    <a:cubicBezTo>
                      <a:pt x="183" y="81"/>
                      <a:pt x="192" y="55"/>
                      <a:pt x="199" y="28"/>
                    </a:cubicBezTo>
                    <a:lnTo>
                      <a:pt x="199" y="28"/>
                    </a:lnTo>
                    <a:cubicBezTo>
                      <a:pt x="205" y="8"/>
                      <a:pt x="173" y="0"/>
                      <a:pt x="168" y="20"/>
                    </a:cubicBezTo>
                    <a:lnTo>
                      <a:pt x="168" y="20"/>
                    </a:lnTo>
                    <a:cubicBezTo>
                      <a:pt x="160" y="46"/>
                      <a:pt x="151" y="73"/>
                      <a:pt x="141" y="98"/>
                    </a:cubicBezTo>
                    <a:lnTo>
                      <a:pt x="141" y="98"/>
                    </a:lnTo>
                    <a:cubicBezTo>
                      <a:pt x="140" y="101"/>
                      <a:pt x="140" y="103"/>
                      <a:pt x="140" y="105"/>
                    </a:cubicBezTo>
                    <a:lnTo>
                      <a:pt x="140" y="105"/>
                    </a:lnTo>
                    <a:cubicBezTo>
                      <a:pt x="136" y="106"/>
                      <a:pt x="133" y="108"/>
                      <a:pt x="130" y="110"/>
                    </a:cubicBezTo>
                    <a:lnTo>
                      <a:pt x="130" y="110"/>
                    </a:lnTo>
                    <a:cubicBezTo>
                      <a:pt x="129" y="109"/>
                      <a:pt x="129" y="109"/>
                      <a:pt x="129" y="108"/>
                    </a:cubicBezTo>
                    <a:lnTo>
                      <a:pt x="129" y="108"/>
                    </a:lnTo>
                    <a:cubicBezTo>
                      <a:pt x="120" y="99"/>
                      <a:pt x="109" y="104"/>
                      <a:pt x="104" y="112"/>
                    </a:cubicBezTo>
                    <a:lnTo>
                      <a:pt x="104" y="112"/>
                    </a:lnTo>
                    <a:cubicBezTo>
                      <a:pt x="104" y="108"/>
                      <a:pt x="101" y="104"/>
                      <a:pt x="97" y="102"/>
                    </a:cubicBezTo>
                    <a:lnTo>
                      <a:pt x="97" y="102"/>
                    </a:lnTo>
                    <a:cubicBezTo>
                      <a:pt x="73" y="91"/>
                      <a:pt x="53" y="74"/>
                      <a:pt x="39" y="53"/>
                    </a:cubicBezTo>
                    <a:lnTo>
                      <a:pt x="39" y="53"/>
                    </a:lnTo>
                    <a:cubicBezTo>
                      <a:pt x="28" y="35"/>
                      <a:pt x="0" y="51"/>
                      <a:pt x="11" y="69"/>
                    </a:cubicBezTo>
                    <a:lnTo>
                      <a:pt x="11" y="69"/>
                    </a:lnTo>
                    <a:cubicBezTo>
                      <a:pt x="28" y="95"/>
                      <a:pt x="51" y="116"/>
                      <a:pt x="80" y="13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6" name="Freeform 366">
                <a:extLst>
                  <a:ext uri="{FF2B5EF4-FFF2-40B4-BE49-F238E27FC236}">
                    <a16:creationId xmlns:a16="http://schemas.microsoft.com/office/drawing/2014/main" id="{040A27A1-D4CF-224B-9FE7-9855ECF0364E}"/>
                  </a:ext>
                </a:extLst>
              </p:cNvPr>
              <p:cNvSpPr>
                <a:spLocks noChangeArrowheads="1"/>
              </p:cNvSpPr>
              <p:nvPr/>
            </p:nvSpPr>
            <p:spPr bwMode="auto">
              <a:xfrm>
                <a:off x="5862736" y="3345112"/>
                <a:ext cx="21602" cy="31323"/>
              </a:xfrm>
              <a:custGeom>
                <a:avLst/>
                <a:gdLst>
                  <a:gd name="T0" fmla="*/ 48 w 86"/>
                  <a:gd name="T1" fmla="*/ 19 h 130"/>
                  <a:gd name="T2" fmla="*/ 48 w 86"/>
                  <a:gd name="T3" fmla="*/ 19 h 130"/>
                  <a:gd name="T4" fmla="*/ 9 w 86"/>
                  <a:gd name="T5" fmla="*/ 94 h 130"/>
                  <a:gd name="T6" fmla="*/ 9 w 86"/>
                  <a:gd name="T7" fmla="*/ 94 h 130"/>
                  <a:gd name="T8" fmla="*/ 37 w 86"/>
                  <a:gd name="T9" fmla="*/ 110 h 130"/>
                  <a:gd name="T10" fmla="*/ 37 w 86"/>
                  <a:gd name="T11" fmla="*/ 110 h 130"/>
                  <a:gd name="T12" fmla="*/ 75 w 86"/>
                  <a:gd name="T13" fmla="*/ 35 h 130"/>
                  <a:gd name="T14" fmla="*/ 75 w 86"/>
                  <a:gd name="T15" fmla="*/ 35 h 130"/>
                  <a:gd name="T16" fmla="*/ 48 w 86"/>
                  <a:gd name="T17" fmla="*/ 1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130">
                    <a:moveTo>
                      <a:pt x="48" y="19"/>
                    </a:moveTo>
                    <a:lnTo>
                      <a:pt x="48" y="19"/>
                    </a:lnTo>
                    <a:cubicBezTo>
                      <a:pt x="35" y="44"/>
                      <a:pt x="22" y="69"/>
                      <a:pt x="9" y="94"/>
                    </a:cubicBezTo>
                    <a:lnTo>
                      <a:pt x="9" y="94"/>
                    </a:lnTo>
                    <a:cubicBezTo>
                      <a:pt x="0" y="112"/>
                      <a:pt x="28" y="129"/>
                      <a:pt x="37" y="110"/>
                    </a:cubicBezTo>
                    <a:lnTo>
                      <a:pt x="37" y="110"/>
                    </a:lnTo>
                    <a:cubicBezTo>
                      <a:pt x="50" y="85"/>
                      <a:pt x="63" y="60"/>
                      <a:pt x="75" y="35"/>
                    </a:cubicBezTo>
                    <a:lnTo>
                      <a:pt x="75" y="35"/>
                    </a:lnTo>
                    <a:cubicBezTo>
                      <a:pt x="85" y="16"/>
                      <a:pt x="57" y="0"/>
                      <a:pt x="48"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7" name="Freeform 367">
                <a:extLst>
                  <a:ext uri="{FF2B5EF4-FFF2-40B4-BE49-F238E27FC236}">
                    <a16:creationId xmlns:a16="http://schemas.microsoft.com/office/drawing/2014/main" id="{1C70E4EF-F5CA-9C43-A84B-50CBFEF78DCA}"/>
                  </a:ext>
                </a:extLst>
              </p:cNvPr>
              <p:cNvSpPr>
                <a:spLocks noChangeArrowheads="1"/>
              </p:cNvSpPr>
              <p:nvPr/>
            </p:nvSpPr>
            <p:spPr bwMode="auto">
              <a:xfrm>
                <a:off x="5818451" y="3295427"/>
                <a:ext cx="11881" cy="39964"/>
              </a:xfrm>
              <a:custGeom>
                <a:avLst/>
                <a:gdLst>
                  <a:gd name="T0" fmla="*/ 35 w 48"/>
                  <a:gd name="T1" fmla="*/ 140 h 161"/>
                  <a:gd name="T2" fmla="*/ 35 w 48"/>
                  <a:gd name="T3" fmla="*/ 140 h 161"/>
                  <a:gd name="T4" fmla="*/ 44 w 48"/>
                  <a:gd name="T5" fmla="*/ 21 h 161"/>
                  <a:gd name="T6" fmla="*/ 44 w 48"/>
                  <a:gd name="T7" fmla="*/ 21 h 161"/>
                  <a:gd name="T8" fmla="*/ 11 w 48"/>
                  <a:gd name="T9" fmla="*/ 21 h 161"/>
                  <a:gd name="T10" fmla="*/ 11 w 48"/>
                  <a:gd name="T11" fmla="*/ 21 h 161"/>
                  <a:gd name="T12" fmla="*/ 4 w 48"/>
                  <a:gd name="T13" fmla="*/ 132 h 161"/>
                  <a:gd name="T14" fmla="*/ 4 w 48"/>
                  <a:gd name="T15" fmla="*/ 132 h 161"/>
                  <a:gd name="T16" fmla="*/ 35 w 48"/>
                  <a:gd name="T17" fmla="*/ 14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1">
                    <a:moveTo>
                      <a:pt x="35" y="140"/>
                    </a:moveTo>
                    <a:lnTo>
                      <a:pt x="35" y="140"/>
                    </a:lnTo>
                    <a:cubicBezTo>
                      <a:pt x="44" y="101"/>
                      <a:pt x="47" y="61"/>
                      <a:pt x="44" y="21"/>
                    </a:cubicBezTo>
                    <a:lnTo>
                      <a:pt x="44" y="21"/>
                    </a:lnTo>
                    <a:cubicBezTo>
                      <a:pt x="42" y="0"/>
                      <a:pt x="9" y="0"/>
                      <a:pt x="11" y="21"/>
                    </a:cubicBezTo>
                    <a:lnTo>
                      <a:pt x="11" y="21"/>
                    </a:lnTo>
                    <a:cubicBezTo>
                      <a:pt x="14" y="58"/>
                      <a:pt x="11" y="95"/>
                      <a:pt x="4" y="132"/>
                    </a:cubicBezTo>
                    <a:lnTo>
                      <a:pt x="4" y="132"/>
                    </a:lnTo>
                    <a:cubicBezTo>
                      <a:pt x="0" y="152"/>
                      <a:pt x="31" y="160"/>
                      <a:pt x="35" y="1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8" name="Freeform 368">
                <a:extLst>
                  <a:ext uri="{FF2B5EF4-FFF2-40B4-BE49-F238E27FC236}">
                    <a16:creationId xmlns:a16="http://schemas.microsoft.com/office/drawing/2014/main" id="{DDFA1B7E-6043-5848-AFBB-D3F0B6F9884C}"/>
                  </a:ext>
                </a:extLst>
              </p:cNvPr>
              <p:cNvSpPr>
                <a:spLocks noChangeArrowheads="1"/>
              </p:cNvSpPr>
              <p:nvPr/>
            </p:nvSpPr>
            <p:spPr bwMode="auto">
              <a:xfrm>
                <a:off x="5739603" y="3295427"/>
                <a:ext cx="15122" cy="21602"/>
              </a:xfrm>
              <a:custGeom>
                <a:avLst/>
                <a:gdLst>
                  <a:gd name="T0" fmla="*/ 37 w 62"/>
                  <a:gd name="T1" fmla="*/ 69 h 89"/>
                  <a:gd name="T2" fmla="*/ 37 w 62"/>
                  <a:gd name="T3" fmla="*/ 69 h 89"/>
                  <a:gd name="T4" fmla="*/ 52 w 62"/>
                  <a:gd name="T5" fmla="*/ 35 h 89"/>
                  <a:gd name="T6" fmla="*/ 52 w 62"/>
                  <a:gd name="T7" fmla="*/ 35 h 89"/>
                  <a:gd name="T8" fmla="*/ 24 w 62"/>
                  <a:gd name="T9" fmla="*/ 18 h 89"/>
                  <a:gd name="T10" fmla="*/ 24 w 62"/>
                  <a:gd name="T11" fmla="*/ 18 h 89"/>
                  <a:gd name="T12" fmla="*/ 8 w 62"/>
                  <a:gd name="T13" fmla="*/ 53 h 89"/>
                  <a:gd name="T14" fmla="*/ 8 w 62"/>
                  <a:gd name="T15" fmla="*/ 53 h 89"/>
                  <a:gd name="T16" fmla="*/ 37 w 62"/>
                  <a:gd name="T17" fmla="*/ 6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89">
                    <a:moveTo>
                      <a:pt x="37" y="69"/>
                    </a:moveTo>
                    <a:lnTo>
                      <a:pt x="37" y="69"/>
                    </a:lnTo>
                    <a:cubicBezTo>
                      <a:pt x="42" y="58"/>
                      <a:pt x="47" y="47"/>
                      <a:pt x="52" y="35"/>
                    </a:cubicBezTo>
                    <a:lnTo>
                      <a:pt x="52" y="35"/>
                    </a:lnTo>
                    <a:cubicBezTo>
                      <a:pt x="61" y="16"/>
                      <a:pt x="33" y="0"/>
                      <a:pt x="24" y="18"/>
                    </a:cubicBezTo>
                    <a:lnTo>
                      <a:pt x="24" y="18"/>
                    </a:lnTo>
                    <a:cubicBezTo>
                      <a:pt x="19" y="30"/>
                      <a:pt x="14" y="41"/>
                      <a:pt x="8" y="53"/>
                    </a:cubicBezTo>
                    <a:lnTo>
                      <a:pt x="8" y="53"/>
                    </a:lnTo>
                    <a:cubicBezTo>
                      <a:pt x="0" y="72"/>
                      <a:pt x="28" y="88"/>
                      <a:pt x="37" y="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9" name="Freeform 369">
                <a:extLst>
                  <a:ext uri="{FF2B5EF4-FFF2-40B4-BE49-F238E27FC236}">
                    <a16:creationId xmlns:a16="http://schemas.microsoft.com/office/drawing/2014/main" id="{A4BE4645-BD09-C546-B2D4-65C0FD89A246}"/>
                  </a:ext>
                </a:extLst>
              </p:cNvPr>
              <p:cNvSpPr>
                <a:spLocks noChangeArrowheads="1"/>
              </p:cNvSpPr>
              <p:nvPr/>
            </p:nvSpPr>
            <p:spPr bwMode="auto">
              <a:xfrm>
                <a:off x="5777407" y="3308388"/>
                <a:ext cx="12961" cy="14041"/>
              </a:xfrm>
              <a:custGeom>
                <a:avLst/>
                <a:gdLst>
                  <a:gd name="T0" fmla="*/ 20 w 55"/>
                  <a:gd name="T1" fmla="*/ 47 h 58"/>
                  <a:gd name="T2" fmla="*/ 20 w 55"/>
                  <a:gd name="T3" fmla="*/ 47 h 58"/>
                  <a:gd name="T4" fmla="*/ 42 w 55"/>
                  <a:gd name="T5" fmla="*/ 53 h 58"/>
                  <a:gd name="T6" fmla="*/ 42 w 55"/>
                  <a:gd name="T7" fmla="*/ 53 h 58"/>
                  <a:gd name="T8" fmla="*/ 48 w 55"/>
                  <a:gd name="T9" fmla="*/ 30 h 58"/>
                  <a:gd name="T10" fmla="*/ 48 w 55"/>
                  <a:gd name="T11" fmla="*/ 30 h 58"/>
                  <a:gd name="T12" fmla="*/ 34 w 55"/>
                  <a:gd name="T13" fmla="*/ 11 h 58"/>
                  <a:gd name="T14" fmla="*/ 34 w 55"/>
                  <a:gd name="T15" fmla="*/ 11 h 58"/>
                  <a:gd name="T16" fmla="*/ 11 w 55"/>
                  <a:gd name="T17" fmla="*/ 5 h 58"/>
                  <a:gd name="T18" fmla="*/ 11 w 55"/>
                  <a:gd name="T19" fmla="*/ 5 h 58"/>
                  <a:gd name="T20" fmla="*/ 5 w 55"/>
                  <a:gd name="T21" fmla="*/ 27 h 58"/>
                  <a:gd name="T22" fmla="*/ 5 w 55"/>
                  <a:gd name="T23" fmla="*/ 27 h 58"/>
                  <a:gd name="T24" fmla="*/ 20 w 55"/>
                  <a:gd name="T25" fmla="*/ 4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58">
                    <a:moveTo>
                      <a:pt x="20" y="47"/>
                    </a:moveTo>
                    <a:lnTo>
                      <a:pt x="20" y="47"/>
                    </a:lnTo>
                    <a:cubicBezTo>
                      <a:pt x="25" y="54"/>
                      <a:pt x="34" y="57"/>
                      <a:pt x="42" y="53"/>
                    </a:cubicBezTo>
                    <a:lnTo>
                      <a:pt x="42" y="53"/>
                    </a:lnTo>
                    <a:cubicBezTo>
                      <a:pt x="49" y="49"/>
                      <a:pt x="54" y="37"/>
                      <a:pt x="48" y="30"/>
                    </a:cubicBezTo>
                    <a:lnTo>
                      <a:pt x="48" y="30"/>
                    </a:lnTo>
                    <a:cubicBezTo>
                      <a:pt x="43" y="24"/>
                      <a:pt x="38" y="17"/>
                      <a:pt x="34" y="11"/>
                    </a:cubicBezTo>
                    <a:lnTo>
                      <a:pt x="34" y="11"/>
                    </a:lnTo>
                    <a:cubicBezTo>
                      <a:pt x="28" y="4"/>
                      <a:pt x="19" y="0"/>
                      <a:pt x="11" y="5"/>
                    </a:cubicBezTo>
                    <a:lnTo>
                      <a:pt x="11" y="5"/>
                    </a:lnTo>
                    <a:cubicBezTo>
                      <a:pt x="4" y="9"/>
                      <a:pt x="0" y="20"/>
                      <a:pt x="5" y="27"/>
                    </a:cubicBezTo>
                    <a:lnTo>
                      <a:pt x="5" y="27"/>
                    </a:lnTo>
                    <a:cubicBezTo>
                      <a:pt x="10" y="34"/>
                      <a:pt x="15" y="40"/>
                      <a:pt x="20"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0" name="Freeform 370">
                <a:extLst>
                  <a:ext uri="{FF2B5EF4-FFF2-40B4-BE49-F238E27FC236}">
                    <a16:creationId xmlns:a16="http://schemas.microsoft.com/office/drawing/2014/main" id="{7D2E64AB-C997-E645-AA4B-88A15B2FB058}"/>
                  </a:ext>
                </a:extLst>
              </p:cNvPr>
              <p:cNvSpPr>
                <a:spLocks noChangeArrowheads="1"/>
              </p:cNvSpPr>
              <p:nvPr/>
            </p:nvSpPr>
            <p:spPr bwMode="auto">
              <a:xfrm>
                <a:off x="5708280" y="3255462"/>
                <a:ext cx="7560" cy="11882"/>
              </a:xfrm>
              <a:custGeom>
                <a:avLst/>
                <a:gdLst>
                  <a:gd name="T0" fmla="*/ 32 w 33"/>
                  <a:gd name="T1" fmla="*/ 28 h 50"/>
                  <a:gd name="T2" fmla="*/ 32 w 33"/>
                  <a:gd name="T3" fmla="*/ 21 h 50"/>
                  <a:gd name="T4" fmla="*/ 32 w 33"/>
                  <a:gd name="T5" fmla="*/ 21 h 50"/>
                  <a:gd name="T6" fmla="*/ 0 w 33"/>
                  <a:gd name="T7" fmla="*/ 21 h 50"/>
                  <a:gd name="T8" fmla="*/ 0 w 33"/>
                  <a:gd name="T9" fmla="*/ 28 h 50"/>
                  <a:gd name="T10" fmla="*/ 0 w 33"/>
                  <a:gd name="T11" fmla="*/ 28 h 50"/>
                  <a:gd name="T12" fmla="*/ 32 w 33"/>
                  <a:gd name="T13" fmla="*/ 28 h 50"/>
                </a:gdLst>
                <a:ahLst/>
                <a:cxnLst>
                  <a:cxn ang="0">
                    <a:pos x="T0" y="T1"/>
                  </a:cxn>
                  <a:cxn ang="0">
                    <a:pos x="T2" y="T3"/>
                  </a:cxn>
                  <a:cxn ang="0">
                    <a:pos x="T4" y="T5"/>
                  </a:cxn>
                  <a:cxn ang="0">
                    <a:pos x="T6" y="T7"/>
                  </a:cxn>
                  <a:cxn ang="0">
                    <a:pos x="T8" y="T9"/>
                  </a:cxn>
                  <a:cxn ang="0">
                    <a:pos x="T10" y="T11"/>
                  </a:cxn>
                  <a:cxn ang="0">
                    <a:pos x="T12" y="T13"/>
                  </a:cxn>
                </a:cxnLst>
                <a:rect l="0" t="0" r="r" b="b"/>
                <a:pathLst>
                  <a:path w="33" h="50">
                    <a:moveTo>
                      <a:pt x="32" y="28"/>
                    </a:moveTo>
                    <a:lnTo>
                      <a:pt x="32" y="21"/>
                    </a:lnTo>
                    <a:lnTo>
                      <a:pt x="32" y="21"/>
                    </a:lnTo>
                    <a:cubicBezTo>
                      <a:pt x="32" y="0"/>
                      <a:pt x="0" y="0"/>
                      <a:pt x="0" y="21"/>
                    </a:cubicBezTo>
                    <a:lnTo>
                      <a:pt x="0" y="28"/>
                    </a:lnTo>
                    <a:lnTo>
                      <a:pt x="0" y="28"/>
                    </a:lnTo>
                    <a:cubicBezTo>
                      <a:pt x="0" y="49"/>
                      <a:pt x="32" y="49"/>
                      <a:pt x="32"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1" name="Freeform 371">
                <a:extLst>
                  <a:ext uri="{FF2B5EF4-FFF2-40B4-BE49-F238E27FC236}">
                    <a16:creationId xmlns:a16="http://schemas.microsoft.com/office/drawing/2014/main" id="{128144AA-C0AC-8240-96C3-7AC3491BC435}"/>
                  </a:ext>
                </a:extLst>
              </p:cNvPr>
              <p:cNvSpPr>
                <a:spLocks noChangeArrowheads="1"/>
              </p:cNvSpPr>
              <p:nvPr/>
            </p:nvSpPr>
            <p:spPr bwMode="auto">
              <a:xfrm>
                <a:off x="5681277" y="3255462"/>
                <a:ext cx="14042" cy="24843"/>
              </a:xfrm>
              <a:custGeom>
                <a:avLst/>
                <a:gdLst>
                  <a:gd name="T0" fmla="*/ 48 w 58"/>
                  <a:gd name="T1" fmla="*/ 65 h 101"/>
                  <a:gd name="T2" fmla="*/ 48 w 58"/>
                  <a:gd name="T3" fmla="*/ 65 h 101"/>
                  <a:gd name="T4" fmla="*/ 40 w 58"/>
                  <a:gd name="T5" fmla="*/ 46 h 101"/>
                  <a:gd name="T6" fmla="*/ 40 w 58"/>
                  <a:gd name="T7" fmla="*/ 46 h 101"/>
                  <a:gd name="T8" fmla="*/ 37 w 58"/>
                  <a:gd name="T9" fmla="*/ 35 h 101"/>
                  <a:gd name="T10" fmla="*/ 37 w 58"/>
                  <a:gd name="T11" fmla="*/ 35 h 101"/>
                  <a:gd name="T12" fmla="*/ 36 w 58"/>
                  <a:gd name="T13" fmla="*/ 32 h 101"/>
                  <a:gd name="T14" fmla="*/ 36 w 58"/>
                  <a:gd name="T15" fmla="*/ 32 h 101"/>
                  <a:gd name="T16" fmla="*/ 38 w 58"/>
                  <a:gd name="T17" fmla="*/ 19 h 101"/>
                  <a:gd name="T18" fmla="*/ 38 w 58"/>
                  <a:gd name="T19" fmla="*/ 19 h 101"/>
                  <a:gd name="T20" fmla="*/ 3 w 58"/>
                  <a:gd name="T21" fmla="*/ 21 h 101"/>
                  <a:gd name="T22" fmla="*/ 3 w 58"/>
                  <a:gd name="T23" fmla="*/ 21 h 101"/>
                  <a:gd name="T24" fmla="*/ 20 w 58"/>
                  <a:gd name="T25" fmla="*/ 81 h 101"/>
                  <a:gd name="T26" fmla="*/ 20 w 58"/>
                  <a:gd name="T27" fmla="*/ 81 h 101"/>
                  <a:gd name="T28" fmla="*/ 48 w 58"/>
                  <a:gd name="T29" fmla="*/ 6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01">
                    <a:moveTo>
                      <a:pt x="48" y="65"/>
                    </a:moveTo>
                    <a:lnTo>
                      <a:pt x="48" y="65"/>
                    </a:lnTo>
                    <a:cubicBezTo>
                      <a:pt x="45" y="59"/>
                      <a:pt x="43" y="52"/>
                      <a:pt x="40" y="46"/>
                    </a:cubicBezTo>
                    <a:lnTo>
                      <a:pt x="40" y="46"/>
                    </a:lnTo>
                    <a:cubicBezTo>
                      <a:pt x="39" y="42"/>
                      <a:pt x="38" y="38"/>
                      <a:pt x="37" y="35"/>
                    </a:cubicBezTo>
                    <a:lnTo>
                      <a:pt x="37" y="35"/>
                    </a:lnTo>
                    <a:cubicBezTo>
                      <a:pt x="37" y="33"/>
                      <a:pt x="37" y="32"/>
                      <a:pt x="36" y="32"/>
                    </a:cubicBezTo>
                    <a:lnTo>
                      <a:pt x="36" y="32"/>
                    </a:lnTo>
                    <a:cubicBezTo>
                      <a:pt x="38" y="28"/>
                      <a:pt x="40" y="24"/>
                      <a:pt x="38" y="19"/>
                    </a:cubicBezTo>
                    <a:lnTo>
                      <a:pt x="38" y="19"/>
                    </a:lnTo>
                    <a:cubicBezTo>
                      <a:pt x="35" y="0"/>
                      <a:pt x="6" y="1"/>
                      <a:pt x="3" y="21"/>
                    </a:cubicBezTo>
                    <a:lnTo>
                      <a:pt x="3" y="21"/>
                    </a:lnTo>
                    <a:cubicBezTo>
                      <a:pt x="0" y="40"/>
                      <a:pt x="12" y="64"/>
                      <a:pt x="20" y="81"/>
                    </a:cubicBezTo>
                    <a:lnTo>
                      <a:pt x="20" y="81"/>
                    </a:lnTo>
                    <a:cubicBezTo>
                      <a:pt x="28" y="100"/>
                      <a:pt x="57" y="83"/>
                      <a:pt x="48" y="6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2" name="Freeform 372">
                <a:extLst>
                  <a:ext uri="{FF2B5EF4-FFF2-40B4-BE49-F238E27FC236}">
                    <a16:creationId xmlns:a16="http://schemas.microsoft.com/office/drawing/2014/main" id="{020BC017-FC5D-3148-85CD-7E937CEED876}"/>
                  </a:ext>
                </a:extLst>
              </p:cNvPr>
              <p:cNvSpPr>
                <a:spLocks noChangeArrowheads="1"/>
              </p:cNvSpPr>
              <p:nvPr/>
            </p:nvSpPr>
            <p:spPr bwMode="auto">
              <a:xfrm>
                <a:off x="5808731" y="3202537"/>
                <a:ext cx="10801" cy="16201"/>
              </a:xfrm>
              <a:custGeom>
                <a:avLst/>
                <a:gdLst>
                  <a:gd name="T0" fmla="*/ 18 w 45"/>
                  <a:gd name="T1" fmla="*/ 66 h 67"/>
                  <a:gd name="T2" fmla="*/ 18 w 45"/>
                  <a:gd name="T3" fmla="*/ 66 h 67"/>
                  <a:gd name="T4" fmla="*/ 33 w 45"/>
                  <a:gd name="T5" fmla="*/ 50 h 67"/>
                  <a:gd name="T6" fmla="*/ 33 w 45"/>
                  <a:gd name="T7" fmla="*/ 50 h 67"/>
                  <a:gd name="T8" fmla="*/ 35 w 45"/>
                  <a:gd name="T9" fmla="*/ 35 h 67"/>
                  <a:gd name="T10" fmla="*/ 35 w 45"/>
                  <a:gd name="T11" fmla="*/ 35 h 67"/>
                  <a:gd name="T12" fmla="*/ 7 w 45"/>
                  <a:gd name="T13" fmla="*/ 19 h 67"/>
                  <a:gd name="T14" fmla="*/ 7 w 45"/>
                  <a:gd name="T15" fmla="*/ 19 h 67"/>
                  <a:gd name="T16" fmla="*/ 1 w 45"/>
                  <a:gd name="T17" fmla="*/ 50 h 67"/>
                  <a:gd name="T18" fmla="*/ 1 w 45"/>
                  <a:gd name="T19" fmla="*/ 50 h 67"/>
                  <a:gd name="T20" fmla="*/ 18 w 45"/>
                  <a:gd name="T21"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67">
                    <a:moveTo>
                      <a:pt x="18" y="66"/>
                    </a:moveTo>
                    <a:lnTo>
                      <a:pt x="18" y="66"/>
                    </a:lnTo>
                    <a:cubicBezTo>
                      <a:pt x="25" y="66"/>
                      <a:pt x="35" y="59"/>
                      <a:pt x="33" y="50"/>
                    </a:cubicBezTo>
                    <a:lnTo>
                      <a:pt x="33" y="50"/>
                    </a:lnTo>
                    <a:cubicBezTo>
                      <a:pt x="33" y="44"/>
                      <a:pt x="33" y="40"/>
                      <a:pt x="35" y="35"/>
                    </a:cubicBezTo>
                    <a:lnTo>
                      <a:pt x="35" y="35"/>
                    </a:lnTo>
                    <a:cubicBezTo>
                      <a:pt x="44" y="16"/>
                      <a:pt x="16" y="0"/>
                      <a:pt x="7" y="19"/>
                    </a:cubicBezTo>
                    <a:lnTo>
                      <a:pt x="7" y="19"/>
                    </a:lnTo>
                    <a:cubicBezTo>
                      <a:pt x="2" y="29"/>
                      <a:pt x="0" y="39"/>
                      <a:pt x="1" y="50"/>
                    </a:cubicBezTo>
                    <a:lnTo>
                      <a:pt x="1" y="50"/>
                    </a:lnTo>
                    <a:cubicBezTo>
                      <a:pt x="2" y="59"/>
                      <a:pt x="8" y="66"/>
                      <a:pt x="18" y="6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3" name="Freeform 373">
                <a:extLst>
                  <a:ext uri="{FF2B5EF4-FFF2-40B4-BE49-F238E27FC236}">
                    <a16:creationId xmlns:a16="http://schemas.microsoft.com/office/drawing/2014/main" id="{831C0829-8F79-C44F-88A5-ACB985BD6188}"/>
                  </a:ext>
                </a:extLst>
              </p:cNvPr>
              <p:cNvSpPr>
                <a:spLocks noChangeArrowheads="1"/>
              </p:cNvSpPr>
              <p:nvPr/>
            </p:nvSpPr>
            <p:spPr bwMode="auto">
              <a:xfrm>
                <a:off x="5787128" y="3236020"/>
                <a:ext cx="11882" cy="17282"/>
              </a:xfrm>
              <a:custGeom>
                <a:avLst/>
                <a:gdLst>
                  <a:gd name="T0" fmla="*/ 35 w 48"/>
                  <a:gd name="T1" fmla="*/ 41 h 71"/>
                  <a:gd name="T2" fmla="*/ 35 w 48"/>
                  <a:gd name="T3" fmla="*/ 41 h 71"/>
                  <a:gd name="T4" fmla="*/ 36 w 48"/>
                  <a:gd name="T5" fmla="*/ 34 h 71"/>
                  <a:gd name="T6" fmla="*/ 36 w 48"/>
                  <a:gd name="T7" fmla="*/ 34 h 71"/>
                  <a:gd name="T8" fmla="*/ 8 w 48"/>
                  <a:gd name="T9" fmla="*/ 17 h 71"/>
                  <a:gd name="T10" fmla="*/ 8 w 48"/>
                  <a:gd name="T11" fmla="*/ 17 h 71"/>
                  <a:gd name="T12" fmla="*/ 3 w 48"/>
                  <a:gd name="T13" fmla="*/ 50 h 71"/>
                  <a:gd name="T14" fmla="*/ 3 w 48"/>
                  <a:gd name="T15" fmla="*/ 50 h 71"/>
                  <a:gd name="T16" fmla="*/ 35 w 48"/>
                  <a:gd name="T17" fmla="*/ 4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71">
                    <a:moveTo>
                      <a:pt x="35" y="41"/>
                    </a:moveTo>
                    <a:lnTo>
                      <a:pt x="35" y="41"/>
                    </a:lnTo>
                    <a:cubicBezTo>
                      <a:pt x="34" y="38"/>
                      <a:pt x="35" y="36"/>
                      <a:pt x="36" y="34"/>
                    </a:cubicBezTo>
                    <a:lnTo>
                      <a:pt x="36" y="34"/>
                    </a:lnTo>
                    <a:cubicBezTo>
                      <a:pt x="47" y="16"/>
                      <a:pt x="19" y="0"/>
                      <a:pt x="8" y="17"/>
                    </a:cubicBezTo>
                    <a:lnTo>
                      <a:pt x="8" y="17"/>
                    </a:lnTo>
                    <a:cubicBezTo>
                      <a:pt x="2" y="28"/>
                      <a:pt x="0" y="38"/>
                      <a:pt x="3" y="50"/>
                    </a:cubicBezTo>
                    <a:lnTo>
                      <a:pt x="3" y="50"/>
                    </a:lnTo>
                    <a:cubicBezTo>
                      <a:pt x="7" y="70"/>
                      <a:pt x="38" y="61"/>
                      <a:pt x="35"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4" name="Freeform 374">
                <a:extLst>
                  <a:ext uri="{FF2B5EF4-FFF2-40B4-BE49-F238E27FC236}">
                    <a16:creationId xmlns:a16="http://schemas.microsoft.com/office/drawing/2014/main" id="{367281A2-1B0F-BC4F-97A7-6DE1F329FBD4}"/>
                  </a:ext>
                </a:extLst>
              </p:cNvPr>
              <p:cNvSpPr>
                <a:spLocks noChangeArrowheads="1"/>
              </p:cNvSpPr>
              <p:nvPr/>
            </p:nvSpPr>
            <p:spPr bwMode="auto">
              <a:xfrm>
                <a:off x="5846535" y="3456364"/>
                <a:ext cx="28083" cy="24843"/>
              </a:xfrm>
              <a:custGeom>
                <a:avLst/>
                <a:gdLst>
                  <a:gd name="T0" fmla="*/ 75 w 114"/>
                  <a:gd name="T1" fmla="*/ 14 h 103"/>
                  <a:gd name="T2" fmla="*/ 75 w 114"/>
                  <a:gd name="T3" fmla="*/ 14 h 103"/>
                  <a:gd name="T4" fmla="*/ 17 w 114"/>
                  <a:gd name="T5" fmla="*/ 62 h 103"/>
                  <a:gd name="T6" fmla="*/ 17 w 114"/>
                  <a:gd name="T7" fmla="*/ 62 h 103"/>
                  <a:gd name="T8" fmla="*/ 34 w 114"/>
                  <a:gd name="T9" fmla="*/ 90 h 103"/>
                  <a:gd name="T10" fmla="*/ 34 w 114"/>
                  <a:gd name="T11" fmla="*/ 90 h 103"/>
                  <a:gd name="T12" fmla="*/ 98 w 114"/>
                  <a:gd name="T13" fmla="*/ 37 h 103"/>
                  <a:gd name="T14" fmla="*/ 98 w 114"/>
                  <a:gd name="T15" fmla="*/ 37 h 103"/>
                  <a:gd name="T16" fmla="*/ 75 w 114"/>
                  <a:gd name="T1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03">
                    <a:moveTo>
                      <a:pt x="75" y="14"/>
                    </a:moveTo>
                    <a:lnTo>
                      <a:pt x="75" y="14"/>
                    </a:lnTo>
                    <a:cubicBezTo>
                      <a:pt x="56" y="31"/>
                      <a:pt x="37" y="47"/>
                      <a:pt x="17" y="62"/>
                    </a:cubicBezTo>
                    <a:lnTo>
                      <a:pt x="17" y="62"/>
                    </a:lnTo>
                    <a:cubicBezTo>
                      <a:pt x="0" y="74"/>
                      <a:pt x="17" y="102"/>
                      <a:pt x="34" y="90"/>
                    </a:cubicBezTo>
                    <a:lnTo>
                      <a:pt x="34" y="90"/>
                    </a:lnTo>
                    <a:cubicBezTo>
                      <a:pt x="56" y="73"/>
                      <a:pt x="77" y="56"/>
                      <a:pt x="98" y="37"/>
                    </a:cubicBezTo>
                    <a:lnTo>
                      <a:pt x="98" y="37"/>
                    </a:lnTo>
                    <a:cubicBezTo>
                      <a:pt x="113" y="23"/>
                      <a:pt x="90" y="0"/>
                      <a:pt x="75"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5" name="Freeform 375">
                <a:extLst>
                  <a:ext uri="{FF2B5EF4-FFF2-40B4-BE49-F238E27FC236}">
                    <a16:creationId xmlns:a16="http://schemas.microsoft.com/office/drawing/2014/main" id="{4CF6688F-0690-EB47-AB2B-A237455B5031}"/>
                  </a:ext>
                </a:extLst>
              </p:cNvPr>
              <p:cNvSpPr>
                <a:spLocks noChangeArrowheads="1"/>
              </p:cNvSpPr>
              <p:nvPr/>
            </p:nvSpPr>
            <p:spPr bwMode="auto">
              <a:xfrm>
                <a:off x="5832493" y="3479046"/>
                <a:ext cx="16202" cy="22682"/>
              </a:xfrm>
              <a:custGeom>
                <a:avLst/>
                <a:gdLst>
                  <a:gd name="T0" fmla="*/ 33 w 64"/>
                  <a:gd name="T1" fmla="*/ 1 h 93"/>
                  <a:gd name="T2" fmla="*/ 33 w 64"/>
                  <a:gd name="T3" fmla="*/ 1 h 93"/>
                  <a:gd name="T4" fmla="*/ 20 w 64"/>
                  <a:gd name="T5" fmla="*/ 46 h 93"/>
                  <a:gd name="T6" fmla="*/ 20 w 64"/>
                  <a:gd name="T7" fmla="*/ 46 h 93"/>
                  <a:gd name="T8" fmla="*/ 22 w 64"/>
                  <a:gd name="T9" fmla="*/ 47 h 93"/>
                  <a:gd name="T10" fmla="*/ 22 w 64"/>
                  <a:gd name="T11" fmla="*/ 47 h 93"/>
                  <a:gd name="T12" fmla="*/ 27 w 64"/>
                  <a:gd name="T13" fmla="*/ 72 h 93"/>
                  <a:gd name="T14" fmla="*/ 27 w 64"/>
                  <a:gd name="T15" fmla="*/ 72 h 93"/>
                  <a:gd name="T16" fmla="*/ 58 w 64"/>
                  <a:gd name="T17" fmla="*/ 63 h 93"/>
                  <a:gd name="T18" fmla="*/ 58 w 64"/>
                  <a:gd name="T19" fmla="*/ 63 h 93"/>
                  <a:gd name="T20" fmla="*/ 48 w 64"/>
                  <a:gd name="T21" fmla="*/ 13 h 93"/>
                  <a:gd name="T22" fmla="*/ 48 w 64"/>
                  <a:gd name="T23" fmla="*/ 13 h 93"/>
                  <a:gd name="T24" fmla="*/ 33 w 64"/>
                  <a:gd name="T25"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93">
                    <a:moveTo>
                      <a:pt x="33" y="1"/>
                    </a:moveTo>
                    <a:lnTo>
                      <a:pt x="33" y="1"/>
                    </a:lnTo>
                    <a:cubicBezTo>
                      <a:pt x="9" y="4"/>
                      <a:pt x="0" y="32"/>
                      <a:pt x="20" y="46"/>
                    </a:cubicBezTo>
                    <a:lnTo>
                      <a:pt x="20" y="46"/>
                    </a:lnTo>
                    <a:cubicBezTo>
                      <a:pt x="21" y="47"/>
                      <a:pt x="22" y="47"/>
                      <a:pt x="22" y="47"/>
                    </a:cubicBezTo>
                    <a:lnTo>
                      <a:pt x="22" y="47"/>
                    </a:lnTo>
                    <a:cubicBezTo>
                      <a:pt x="24" y="55"/>
                      <a:pt x="26" y="63"/>
                      <a:pt x="27" y="72"/>
                    </a:cubicBezTo>
                    <a:lnTo>
                      <a:pt x="27" y="72"/>
                    </a:lnTo>
                    <a:cubicBezTo>
                      <a:pt x="32" y="92"/>
                      <a:pt x="63" y="84"/>
                      <a:pt x="58" y="63"/>
                    </a:cubicBezTo>
                    <a:lnTo>
                      <a:pt x="58" y="63"/>
                    </a:lnTo>
                    <a:cubicBezTo>
                      <a:pt x="55" y="47"/>
                      <a:pt x="52" y="29"/>
                      <a:pt x="48" y="13"/>
                    </a:cubicBezTo>
                    <a:lnTo>
                      <a:pt x="48" y="13"/>
                    </a:lnTo>
                    <a:cubicBezTo>
                      <a:pt x="47" y="7"/>
                      <a:pt x="39" y="0"/>
                      <a:pt x="33" y="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6" name="Freeform 376">
                <a:extLst>
                  <a:ext uri="{FF2B5EF4-FFF2-40B4-BE49-F238E27FC236}">
                    <a16:creationId xmlns:a16="http://schemas.microsoft.com/office/drawing/2014/main" id="{F9EAB958-C922-E340-94C2-F2971B601F69}"/>
                  </a:ext>
                </a:extLst>
              </p:cNvPr>
              <p:cNvSpPr>
                <a:spLocks noChangeArrowheads="1"/>
              </p:cNvSpPr>
              <p:nvPr/>
            </p:nvSpPr>
            <p:spPr bwMode="auto">
              <a:xfrm>
                <a:off x="5849775" y="3400198"/>
                <a:ext cx="16202" cy="23762"/>
              </a:xfrm>
              <a:custGeom>
                <a:avLst/>
                <a:gdLst>
                  <a:gd name="T0" fmla="*/ 9 w 67"/>
                  <a:gd name="T1" fmla="*/ 35 h 97"/>
                  <a:gd name="T2" fmla="*/ 9 w 67"/>
                  <a:gd name="T3" fmla="*/ 35 h 97"/>
                  <a:gd name="T4" fmla="*/ 28 w 67"/>
                  <a:gd name="T5" fmla="*/ 78 h 97"/>
                  <a:gd name="T6" fmla="*/ 28 w 67"/>
                  <a:gd name="T7" fmla="*/ 78 h 97"/>
                  <a:gd name="T8" fmla="*/ 57 w 67"/>
                  <a:gd name="T9" fmla="*/ 61 h 97"/>
                  <a:gd name="T10" fmla="*/ 57 w 67"/>
                  <a:gd name="T11" fmla="*/ 61 h 97"/>
                  <a:gd name="T12" fmla="*/ 37 w 67"/>
                  <a:gd name="T13" fmla="*/ 19 h 97"/>
                  <a:gd name="T14" fmla="*/ 37 w 67"/>
                  <a:gd name="T15" fmla="*/ 19 h 97"/>
                  <a:gd name="T16" fmla="*/ 9 w 67"/>
                  <a:gd name="T17" fmla="*/ 3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97">
                    <a:moveTo>
                      <a:pt x="9" y="35"/>
                    </a:moveTo>
                    <a:lnTo>
                      <a:pt x="9" y="35"/>
                    </a:lnTo>
                    <a:cubicBezTo>
                      <a:pt x="16" y="50"/>
                      <a:pt x="22" y="63"/>
                      <a:pt x="28" y="78"/>
                    </a:cubicBezTo>
                    <a:lnTo>
                      <a:pt x="28" y="78"/>
                    </a:lnTo>
                    <a:cubicBezTo>
                      <a:pt x="37" y="96"/>
                      <a:pt x="66" y="80"/>
                      <a:pt x="57" y="61"/>
                    </a:cubicBezTo>
                    <a:lnTo>
                      <a:pt x="57" y="61"/>
                    </a:lnTo>
                    <a:cubicBezTo>
                      <a:pt x="50" y="47"/>
                      <a:pt x="44" y="33"/>
                      <a:pt x="37" y="19"/>
                    </a:cubicBezTo>
                    <a:lnTo>
                      <a:pt x="37" y="19"/>
                    </a:lnTo>
                    <a:cubicBezTo>
                      <a:pt x="28" y="0"/>
                      <a:pt x="0" y="16"/>
                      <a:pt x="9"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7" name="Freeform 377">
                <a:extLst>
                  <a:ext uri="{FF2B5EF4-FFF2-40B4-BE49-F238E27FC236}">
                    <a16:creationId xmlns:a16="http://schemas.microsoft.com/office/drawing/2014/main" id="{89183224-28E9-924F-8159-7EA45958A901}"/>
                  </a:ext>
                </a:extLst>
              </p:cNvPr>
              <p:cNvSpPr>
                <a:spLocks noChangeArrowheads="1"/>
              </p:cNvSpPr>
              <p:nvPr/>
            </p:nvSpPr>
            <p:spPr bwMode="auto">
              <a:xfrm>
                <a:off x="5890819" y="3355913"/>
                <a:ext cx="18362" cy="30243"/>
              </a:xfrm>
              <a:custGeom>
                <a:avLst/>
                <a:gdLst>
                  <a:gd name="T0" fmla="*/ 39 w 76"/>
                  <a:gd name="T1" fmla="*/ 19 h 125"/>
                  <a:gd name="T2" fmla="*/ 39 w 76"/>
                  <a:gd name="T3" fmla="*/ 19 h 125"/>
                  <a:gd name="T4" fmla="*/ 8 w 76"/>
                  <a:gd name="T5" fmla="*/ 88 h 125"/>
                  <a:gd name="T6" fmla="*/ 8 w 76"/>
                  <a:gd name="T7" fmla="*/ 88 h 125"/>
                  <a:gd name="T8" fmla="*/ 36 w 76"/>
                  <a:gd name="T9" fmla="*/ 104 h 125"/>
                  <a:gd name="T10" fmla="*/ 36 w 76"/>
                  <a:gd name="T11" fmla="*/ 104 h 125"/>
                  <a:gd name="T12" fmla="*/ 67 w 76"/>
                  <a:gd name="T13" fmla="*/ 36 h 125"/>
                  <a:gd name="T14" fmla="*/ 67 w 76"/>
                  <a:gd name="T15" fmla="*/ 36 h 125"/>
                  <a:gd name="T16" fmla="*/ 39 w 76"/>
                  <a:gd name="T17" fmla="*/ 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125">
                    <a:moveTo>
                      <a:pt x="39" y="19"/>
                    </a:moveTo>
                    <a:lnTo>
                      <a:pt x="39" y="19"/>
                    </a:lnTo>
                    <a:cubicBezTo>
                      <a:pt x="28" y="42"/>
                      <a:pt x="18" y="65"/>
                      <a:pt x="8" y="88"/>
                    </a:cubicBezTo>
                    <a:lnTo>
                      <a:pt x="8" y="88"/>
                    </a:lnTo>
                    <a:cubicBezTo>
                      <a:pt x="0" y="107"/>
                      <a:pt x="27" y="124"/>
                      <a:pt x="36" y="104"/>
                    </a:cubicBezTo>
                    <a:lnTo>
                      <a:pt x="36" y="104"/>
                    </a:lnTo>
                    <a:cubicBezTo>
                      <a:pt x="47" y="81"/>
                      <a:pt x="57" y="59"/>
                      <a:pt x="67" y="36"/>
                    </a:cubicBezTo>
                    <a:lnTo>
                      <a:pt x="67" y="36"/>
                    </a:lnTo>
                    <a:cubicBezTo>
                      <a:pt x="75" y="17"/>
                      <a:pt x="47" y="0"/>
                      <a:pt x="39"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8" name="Freeform 378">
                <a:extLst>
                  <a:ext uri="{FF2B5EF4-FFF2-40B4-BE49-F238E27FC236}">
                    <a16:creationId xmlns:a16="http://schemas.microsoft.com/office/drawing/2014/main" id="{CE505563-3504-8B42-8B09-207F69DDDCDC}"/>
                  </a:ext>
                </a:extLst>
              </p:cNvPr>
              <p:cNvSpPr>
                <a:spLocks noChangeArrowheads="1"/>
              </p:cNvSpPr>
              <p:nvPr/>
            </p:nvSpPr>
            <p:spPr bwMode="auto">
              <a:xfrm>
                <a:off x="5899460" y="3419639"/>
                <a:ext cx="65887" cy="25923"/>
              </a:xfrm>
              <a:custGeom>
                <a:avLst/>
                <a:gdLst>
                  <a:gd name="T0" fmla="*/ 11 w 271"/>
                  <a:gd name="T1" fmla="*/ 70 h 107"/>
                  <a:gd name="T2" fmla="*/ 11 w 271"/>
                  <a:gd name="T3" fmla="*/ 70 h 107"/>
                  <a:gd name="T4" fmla="*/ 8 w 271"/>
                  <a:gd name="T5" fmla="*/ 71 h 107"/>
                  <a:gd name="T6" fmla="*/ 8 w 271"/>
                  <a:gd name="T7" fmla="*/ 71 h 107"/>
                  <a:gd name="T8" fmla="*/ 0 w 271"/>
                  <a:gd name="T9" fmla="*/ 84 h 107"/>
                  <a:gd name="T10" fmla="*/ 0 w 271"/>
                  <a:gd name="T11" fmla="*/ 84 h 107"/>
                  <a:gd name="T12" fmla="*/ 1 w 271"/>
                  <a:gd name="T13" fmla="*/ 88 h 107"/>
                  <a:gd name="T14" fmla="*/ 1 w 271"/>
                  <a:gd name="T15" fmla="*/ 88 h 107"/>
                  <a:gd name="T16" fmla="*/ 17 w 271"/>
                  <a:gd name="T17" fmla="*/ 104 h 107"/>
                  <a:gd name="T18" fmla="*/ 17 w 271"/>
                  <a:gd name="T19" fmla="*/ 104 h 107"/>
                  <a:gd name="T20" fmla="*/ 114 w 271"/>
                  <a:gd name="T21" fmla="*/ 80 h 107"/>
                  <a:gd name="T22" fmla="*/ 114 w 271"/>
                  <a:gd name="T23" fmla="*/ 80 h 107"/>
                  <a:gd name="T24" fmla="*/ 250 w 271"/>
                  <a:gd name="T25" fmla="*/ 38 h 107"/>
                  <a:gd name="T26" fmla="*/ 250 w 271"/>
                  <a:gd name="T27" fmla="*/ 38 h 107"/>
                  <a:gd name="T28" fmla="*/ 242 w 271"/>
                  <a:gd name="T29" fmla="*/ 7 h 107"/>
                  <a:gd name="T30" fmla="*/ 242 w 271"/>
                  <a:gd name="T31" fmla="*/ 7 h 107"/>
                  <a:gd name="T32" fmla="*/ 139 w 271"/>
                  <a:gd name="T33" fmla="*/ 38 h 107"/>
                  <a:gd name="T34" fmla="*/ 139 w 271"/>
                  <a:gd name="T35" fmla="*/ 38 h 107"/>
                  <a:gd name="T36" fmla="*/ 28 w 271"/>
                  <a:gd name="T37" fmla="*/ 72 h 107"/>
                  <a:gd name="T38" fmla="*/ 28 w 271"/>
                  <a:gd name="T39" fmla="*/ 72 h 107"/>
                  <a:gd name="T40" fmla="*/ 11 w 271"/>
                  <a:gd name="T41" fmla="*/ 7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107">
                    <a:moveTo>
                      <a:pt x="11" y="70"/>
                    </a:moveTo>
                    <a:lnTo>
                      <a:pt x="11" y="70"/>
                    </a:lnTo>
                    <a:cubicBezTo>
                      <a:pt x="10" y="70"/>
                      <a:pt x="9" y="70"/>
                      <a:pt x="8" y="71"/>
                    </a:cubicBezTo>
                    <a:lnTo>
                      <a:pt x="8" y="71"/>
                    </a:lnTo>
                    <a:cubicBezTo>
                      <a:pt x="4" y="73"/>
                      <a:pt x="0" y="80"/>
                      <a:pt x="0" y="84"/>
                    </a:cubicBezTo>
                    <a:lnTo>
                      <a:pt x="0" y="84"/>
                    </a:lnTo>
                    <a:cubicBezTo>
                      <a:pt x="0" y="86"/>
                      <a:pt x="1" y="87"/>
                      <a:pt x="1" y="88"/>
                    </a:cubicBezTo>
                    <a:lnTo>
                      <a:pt x="1" y="88"/>
                    </a:lnTo>
                    <a:cubicBezTo>
                      <a:pt x="2" y="97"/>
                      <a:pt x="7" y="104"/>
                      <a:pt x="17" y="104"/>
                    </a:cubicBezTo>
                    <a:lnTo>
                      <a:pt x="17" y="104"/>
                    </a:lnTo>
                    <a:cubicBezTo>
                      <a:pt x="48" y="106"/>
                      <a:pt x="85" y="88"/>
                      <a:pt x="114" y="80"/>
                    </a:cubicBezTo>
                    <a:lnTo>
                      <a:pt x="114" y="80"/>
                    </a:lnTo>
                    <a:cubicBezTo>
                      <a:pt x="160" y="67"/>
                      <a:pt x="205" y="53"/>
                      <a:pt x="250" y="38"/>
                    </a:cubicBezTo>
                    <a:lnTo>
                      <a:pt x="250" y="38"/>
                    </a:lnTo>
                    <a:cubicBezTo>
                      <a:pt x="270" y="32"/>
                      <a:pt x="262" y="0"/>
                      <a:pt x="242" y="7"/>
                    </a:cubicBezTo>
                    <a:lnTo>
                      <a:pt x="242" y="7"/>
                    </a:lnTo>
                    <a:cubicBezTo>
                      <a:pt x="208" y="18"/>
                      <a:pt x="174" y="28"/>
                      <a:pt x="139" y="38"/>
                    </a:cubicBezTo>
                    <a:lnTo>
                      <a:pt x="139" y="38"/>
                    </a:lnTo>
                    <a:cubicBezTo>
                      <a:pt x="108" y="48"/>
                      <a:pt x="63" y="69"/>
                      <a:pt x="28" y="72"/>
                    </a:cubicBezTo>
                    <a:lnTo>
                      <a:pt x="28" y="72"/>
                    </a:lnTo>
                    <a:cubicBezTo>
                      <a:pt x="23" y="68"/>
                      <a:pt x="17" y="67"/>
                      <a:pt x="11" y="7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9" name="Freeform 379">
                <a:extLst>
                  <a:ext uri="{FF2B5EF4-FFF2-40B4-BE49-F238E27FC236}">
                    <a16:creationId xmlns:a16="http://schemas.microsoft.com/office/drawing/2014/main" id="{FC59940D-4A2F-B541-910C-A2A589D04358}"/>
                  </a:ext>
                </a:extLst>
              </p:cNvPr>
              <p:cNvSpPr>
                <a:spLocks noChangeArrowheads="1"/>
              </p:cNvSpPr>
              <p:nvPr/>
            </p:nvSpPr>
            <p:spPr bwMode="auto">
              <a:xfrm>
                <a:off x="5923223" y="3359153"/>
                <a:ext cx="10801" cy="8641"/>
              </a:xfrm>
              <a:custGeom>
                <a:avLst/>
                <a:gdLst>
                  <a:gd name="T0" fmla="*/ 22 w 43"/>
                  <a:gd name="T1" fmla="*/ 33 h 34"/>
                  <a:gd name="T2" fmla="*/ 22 w 43"/>
                  <a:gd name="T3" fmla="*/ 33 h 34"/>
                  <a:gd name="T4" fmla="*/ 22 w 43"/>
                  <a:gd name="T5" fmla="*/ 0 h 34"/>
                  <a:gd name="T6" fmla="*/ 22 w 43"/>
                  <a:gd name="T7" fmla="*/ 0 h 34"/>
                  <a:gd name="T8" fmla="*/ 22 w 43"/>
                  <a:gd name="T9" fmla="*/ 33 h 34"/>
                </a:gdLst>
                <a:ahLst/>
                <a:cxnLst>
                  <a:cxn ang="0">
                    <a:pos x="T0" y="T1"/>
                  </a:cxn>
                  <a:cxn ang="0">
                    <a:pos x="T2" y="T3"/>
                  </a:cxn>
                  <a:cxn ang="0">
                    <a:pos x="T4" y="T5"/>
                  </a:cxn>
                  <a:cxn ang="0">
                    <a:pos x="T6" y="T7"/>
                  </a:cxn>
                  <a:cxn ang="0">
                    <a:pos x="T8" y="T9"/>
                  </a:cxn>
                </a:cxnLst>
                <a:rect l="0" t="0" r="r" b="b"/>
                <a:pathLst>
                  <a:path w="43" h="34">
                    <a:moveTo>
                      <a:pt x="22" y="33"/>
                    </a:moveTo>
                    <a:lnTo>
                      <a:pt x="22" y="33"/>
                    </a:lnTo>
                    <a:cubicBezTo>
                      <a:pt x="42" y="33"/>
                      <a:pt x="42" y="0"/>
                      <a:pt x="22" y="0"/>
                    </a:cubicBez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0" name="Freeform 380">
                <a:extLst>
                  <a:ext uri="{FF2B5EF4-FFF2-40B4-BE49-F238E27FC236}">
                    <a16:creationId xmlns:a16="http://schemas.microsoft.com/office/drawing/2014/main" id="{23D8F4C8-AC69-624F-8B7E-83791CC38957}"/>
                  </a:ext>
                </a:extLst>
              </p:cNvPr>
              <p:cNvSpPr>
                <a:spLocks noChangeArrowheads="1"/>
              </p:cNvSpPr>
              <p:nvPr/>
            </p:nvSpPr>
            <p:spPr bwMode="auto">
              <a:xfrm>
                <a:off x="5888659" y="3299747"/>
                <a:ext cx="7561" cy="11881"/>
              </a:xfrm>
              <a:custGeom>
                <a:avLst/>
                <a:gdLst>
                  <a:gd name="T0" fmla="*/ 32 w 33"/>
                  <a:gd name="T1" fmla="*/ 26 h 47"/>
                  <a:gd name="T2" fmla="*/ 32 w 33"/>
                  <a:gd name="T3" fmla="*/ 21 h 47"/>
                  <a:gd name="T4" fmla="*/ 32 w 33"/>
                  <a:gd name="T5" fmla="*/ 21 h 47"/>
                  <a:gd name="T6" fmla="*/ 0 w 33"/>
                  <a:gd name="T7" fmla="*/ 21 h 47"/>
                  <a:gd name="T8" fmla="*/ 0 w 33"/>
                  <a:gd name="T9" fmla="*/ 26 h 47"/>
                  <a:gd name="T10" fmla="*/ 0 w 33"/>
                  <a:gd name="T11" fmla="*/ 26 h 47"/>
                  <a:gd name="T12" fmla="*/ 32 w 33"/>
                  <a:gd name="T13" fmla="*/ 26 h 47"/>
                </a:gdLst>
                <a:ahLst/>
                <a:cxnLst>
                  <a:cxn ang="0">
                    <a:pos x="T0" y="T1"/>
                  </a:cxn>
                  <a:cxn ang="0">
                    <a:pos x="T2" y="T3"/>
                  </a:cxn>
                  <a:cxn ang="0">
                    <a:pos x="T4" y="T5"/>
                  </a:cxn>
                  <a:cxn ang="0">
                    <a:pos x="T6" y="T7"/>
                  </a:cxn>
                  <a:cxn ang="0">
                    <a:pos x="T8" y="T9"/>
                  </a:cxn>
                  <a:cxn ang="0">
                    <a:pos x="T10" y="T11"/>
                  </a:cxn>
                  <a:cxn ang="0">
                    <a:pos x="T12" y="T13"/>
                  </a:cxn>
                </a:cxnLst>
                <a:rect l="0" t="0" r="r" b="b"/>
                <a:pathLst>
                  <a:path w="33" h="47">
                    <a:moveTo>
                      <a:pt x="32" y="26"/>
                    </a:moveTo>
                    <a:lnTo>
                      <a:pt x="32" y="21"/>
                    </a:lnTo>
                    <a:lnTo>
                      <a:pt x="32" y="21"/>
                    </a:lnTo>
                    <a:cubicBezTo>
                      <a:pt x="32" y="0"/>
                      <a:pt x="0" y="0"/>
                      <a:pt x="0" y="21"/>
                    </a:cubicBezTo>
                    <a:lnTo>
                      <a:pt x="0" y="26"/>
                    </a:lnTo>
                    <a:lnTo>
                      <a:pt x="0" y="26"/>
                    </a:lnTo>
                    <a:cubicBezTo>
                      <a:pt x="0" y="46"/>
                      <a:pt x="32" y="46"/>
                      <a:pt x="32"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1" name="Freeform 381">
                <a:extLst>
                  <a:ext uri="{FF2B5EF4-FFF2-40B4-BE49-F238E27FC236}">
                    <a16:creationId xmlns:a16="http://schemas.microsoft.com/office/drawing/2014/main" id="{972560E5-08C0-2046-96BC-6B8E310AB969}"/>
                  </a:ext>
                </a:extLst>
              </p:cNvPr>
              <p:cNvSpPr>
                <a:spLocks noChangeArrowheads="1"/>
              </p:cNvSpPr>
              <p:nvPr/>
            </p:nvSpPr>
            <p:spPr bwMode="auto">
              <a:xfrm>
                <a:off x="5909181" y="3327830"/>
                <a:ext cx="15122" cy="15122"/>
              </a:xfrm>
              <a:custGeom>
                <a:avLst/>
                <a:gdLst>
                  <a:gd name="T0" fmla="*/ 23 w 62"/>
                  <a:gd name="T1" fmla="*/ 45 h 61"/>
                  <a:gd name="T2" fmla="*/ 23 w 62"/>
                  <a:gd name="T3" fmla="*/ 45 h 61"/>
                  <a:gd name="T4" fmla="*/ 46 w 62"/>
                  <a:gd name="T5" fmla="*/ 22 h 61"/>
                  <a:gd name="T6" fmla="*/ 46 w 62"/>
                  <a:gd name="T7" fmla="*/ 22 h 61"/>
                  <a:gd name="T8" fmla="*/ 38 w 62"/>
                  <a:gd name="T9" fmla="*/ 14 h 61"/>
                  <a:gd name="T10" fmla="*/ 38 w 62"/>
                  <a:gd name="T11" fmla="*/ 14 h 61"/>
                  <a:gd name="T12" fmla="*/ 16 w 62"/>
                  <a:gd name="T13" fmla="*/ 37 h 61"/>
                  <a:gd name="T14" fmla="*/ 23 w 62"/>
                  <a:gd name="T15" fmla="*/ 45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61">
                    <a:moveTo>
                      <a:pt x="23" y="45"/>
                    </a:moveTo>
                    <a:lnTo>
                      <a:pt x="23" y="45"/>
                    </a:lnTo>
                    <a:cubicBezTo>
                      <a:pt x="38" y="60"/>
                      <a:pt x="61" y="37"/>
                      <a:pt x="46" y="22"/>
                    </a:cubicBezTo>
                    <a:lnTo>
                      <a:pt x="46" y="22"/>
                    </a:lnTo>
                    <a:cubicBezTo>
                      <a:pt x="44" y="20"/>
                      <a:pt x="41" y="17"/>
                      <a:pt x="38" y="14"/>
                    </a:cubicBezTo>
                    <a:lnTo>
                      <a:pt x="38" y="14"/>
                    </a:lnTo>
                    <a:cubicBezTo>
                      <a:pt x="24" y="0"/>
                      <a:pt x="0" y="23"/>
                      <a:pt x="16" y="37"/>
                    </a:cubicBezTo>
                    <a:lnTo>
                      <a:pt x="2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2" name="Freeform 382">
                <a:extLst>
                  <a:ext uri="{FF2B5EF4-FFF2-40B4-BE49-F238E27FC236}">
                    <a16:creationId xmlns:a16="http://schemas.microsoft.com/office/drawing/2014/main" id="{9DBB5962-AE03-694B-86C2-3597400DB5CA}"/>
                  </a:ext>
                </a:extLst>
              </p:cNvPr>
              <p:cNvSpPr>
                <a:spLocks noChangeArrowheads="1"/>
              </p:cNvSpPr>
              <p:nvPr/>
            </p:nvSpPr>
            <p:spPr bwMode="auto">
              <a:xfrm>
                <a:off x="5896220" y="3335391"/>
                <a:ext cx="19442" cy="29163"/>
              </a:xfrm>
              <a:custGeom>
                <a:avLst/>
                <a:gdLst>
                  <a:gd name="T0" fmla="*/ 40 w 79"/>
                  <a:gd name="T1" fmla="*/ 98 h 118"/>
                  <a:gd name="T2" fmla="*/ 40 w 79"/>
                  <a:gd name="T3" fmla="*/ 98 h 118"/>
                  <a:gd name="T4" fmla="*/ 68 w 79"/>
                  <a:gd name="T5" fmla="*/ 82 h 118"/>
                  <a:gd name="T6" fmla="*/ 68 w 79"/>
                  <a:gd name="T7" fmla="*/ 82 h 118"/>
                  <a:gd name="T8" fmla="*/ 38 w 79"/>
                  <a:gd name="T9" fmla="*/ 18 h 118"/>
                  <a:gd name="T10" fmla="*/ 38 w 79"/>
                  <a:gd name="T11" fmla="*/ 18 h 118"/>
                  <a:gd name="T12" fmla="*/ 9 w 79"/>
                  <a:gd name="T13" fmla="*/ 35 h 118"/>
                  <a:gd name="T14" fmla="*/ 9 w 79"/>
                  <a:gd name="T15" fmla="*/ 35 h 118"/>
                  <a:gd name="T16" fmla="*/ 40 w 79"/>
                  <a:gd name="T17" fmla="*/ 9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18">
                    <a:moveTo>
                      <a:pt x="40" y="98"/>
                    </a:moveTo>
                    <a:lnTo>
                      <a:pt x="40" y="98"/>
                    </a:lnTo>
                    <a:cubicBezTo>
                      <a:pt x="49" y="117"/>
                      <a:pt x="78" y="101"/>
                      <a:pt x="68" y="82"/>
                    </a:cubicBezTo>
                    <a:lnTo>
                      <a:pt x="68" y="82"/>
                    </a:lnTo>
                    <a:cubicBezTo>
                      <a:pt x="58" y="61"/>
                      <a:pt x="48" y="40"/>
                      <a:pt x="38" y="18"/>
                    </a:cubicBezTo>
                    <a:lnTo>
                      <a:pt x="38" y="18"/>
                    </a:lnTo>
                    <a:cubicBezTo>
                      <a:pt x="28" y="0"/>
                      <a:pt x="0" y="16"/>
                      <a:pt x="9" y="35"/>
                    </a:cubicBezTo>
                    <a:lnTo>
                      <a:pt x="9" y="35"/>
                    </a:lnTo>
                    <a:cubicBezTo>
                      <a:pt x="19" y="56"/>
                      <a:pt x="30" y="77"/>
                      <a:pt x="40" y="9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3" name="Freeform 383">
                <a:extLst>
                  <a:ext uri="{FF2B5EF4-FFF2-40B4-BE49-F238E27FC236}">
                    <a16:creationId xmlns:a16="http://schemas.microsoft.com/office/drawing/2014/main" id="{9B5AC354-0A10-9D44-B2BB-F04416F1BB90}"/>
                  </a:ext>
                </a:extLst>
              </p:cNvPr>
              <p:cNvSpPr>
                <a:spLocks noChangeArrowheads="1"/>
              </p:cNvSpPr>
              <p:nvPr/>
            </p:nvSpPr>
            <p:spPr bwMode="auto">
              <a:xfrm>
                <a:off x="5913502" y="3396958"/>
                <a:ext cx="15122" cy="27002"/>
              </a:xfrm>
              <a:custGeom>
                <a:avLst/>
                <a:gdLst>
                  <a:gd name="T0" fmla="*/ 4 w 61"/>
                  <a:gd name="T1" fmla="*/ 34 h 111"/>
                  <a:gd name="T2" fmla="*/ 4 w 61"/>
                  <a:gd name="T3" fmla="*/ 34 h 111"/>
                  <a:gd name="T4" fmla="*/ 11 w 61"/>
                  <a:gd name="T5" fmla="*/ 43 h 111"/>
                  <a:gd name="T6" fmla="*/ 11 w 61"/>
                  <a:gd name="T7" fmla="*/ 43 h 111"/>
                  <a:gd name="T8" fmla="*/ 11 w 61"/>
                  <a:gd name="T9" fmla="*/ 44 h 111"/>
                  <a:gd name="T10" fmla="*/ 11 w 61"/>
                  <a:gd name="T11" fmla="*/ 44 h 111"/>
                  <a:gd name="T12" fmla="*/ 15 w 61"/>
                  <a:gd name="T13" fmla="*/ 58 h 111"/>
                  <a:gd name="T14" fmla="*/ 15 w 61"/>
                  <a:gd name="T15" fmla="*/ 58 h 111"/>
                  <a:gd name="T16" fmla="*/ 23 w 61"/>
                  <a:gd name="T17" fmla="*/ 89 h 111"/>
                  <a:gd name="T18" fmla="*/ 23 w 61"/>
                  <a:gd name="T19" fmla="*/ 89 h 111"/>
                  <a:gd name="T20" fmla="*/ 55 w 61"/>
                  <a:gd name="T21" fmla="*/ 81 h 111"/>
                  <a:gd name="T22" fmla="*/ 55 w 61"/>
                  <a:gd name="T23" fmla="*/ 81 h 111"/>
                  <a:gd name="T24" fmla="*/ 47 w 61"/>
                  <a:gd name="T25" fmla="*/ 49 h 111"/>
                  <a:gd name="T26" fmla="*/ 47 w 61"/>
                  <a:gd name="T27" fmla="*/ 49 h 111"/>
                  <a:gd name="T28" fmla="*/ 37 w 61"/>
                  <a:gd name="T29" fmla="*/ 19 h 111"/>
                  <a:gd name="T30" fmla="*/ 37 w 61"/>
                  <a:gd name="T31" fmla="*/ 19 h 111"/>
                  <a:gd name="T32" fmla="*/ 4 w 61"/>
                  <a:gd name="T33" fmla="*/ 3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111">
                    <a:moveTo>
                      <a:pt x="4" y="34"/>
                    </a:moveTo>
                    <a:lnTo>
                      <a:pt x="4" y="34"/>
                    </a:lnTo>
                    <a:cubicBezTo>
                      <a:pt x="5" y="37"/>
                      <a:pt x="8" y="41"/>
                      <a:pt x="11" y="43"/>
                    </a:cubicBezTo>
                    <a:lnTo>
                      <a:pt x="11" y="43"/>
                    </a:lnTo>
                    <a:cubicBezTo>
                      <a:pt x="11" y="44"/>
                      <a:pt x="11" y="44"/>
                      <a:pt x="11" y="44"/>
                    </a:cubicBezTo>
                    <a:lnTo>
                      <a:pt x="11" y="44"/>
                    </a:lnTo>
                    <a:cubicBezTo>
                      <a:pt x="12" y="48"/>
                      <a:pt x="14" y="53"/>
                      <a:pt x="15" y="58"/>
                    </a:cubicBezTo>
                    <a:lnTo>
                      <a:pt x="15" y="58"/>
                    </a:lnTo>
                    <a:cubicBezTo>
                      <a:pt x="18" y="68"/>
                      <a:pt x="20" y="78"/>
                      <a:pt x="23" y="89"/>
                    </a:cubicBezTo>
                    <a:lnTo>
                      <a:pt x="23" y="89"/>
                    </a:lnTo>
                    <a:cubicBezTo>
                      <a:pt x="29" y="110"/>
                      <a:pt x="60" y="101"/>
                      <a:pt x="55" y="81"/>
                    </a:cubicBezTo>
                    <a:lnTo>
                      <a:pt x="55" y="81"/>
                    </a:lnTo>
                    <a:cubicBezTo>
                      <a:pt x="52" y="70"/>
                      <a:pt x="49" y="60"/>
                      <a:pt x="47" y="49"/>
                    </a:cubicBezTo>
                    <a:lnTo>
                      <a:pt x="47" y="49"/>
                    </a:lnTo>
                    <a:cubicBezTo>
                      <a:pt x="44" y="39"/>
                      <a:pt x="42" y="27"/>
                      <a:pt x="37" y="19"/>
                    </a:cubicBezTo>
                    <a:lnTo>
                      <a:pt x="37" y="19"/>
                    </a:lnTo>
                    <a:cubicBezTo>
                      <a:pt x="25" y="0"/>
                      <a:pt x="0" y="14"/>
                      <a:pt x="4"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4" name="Freeform 384">
                <a:extLst>
                  <a:ext uri="{FF2B5EF4-FFF2-40B4-BE49-F238E27FC236}">
                    <a16:creationId xmlns:a16="http://schemas.microsoft.com/office/drawing/2014/main" id="{CA318898-3768-6C41-8DDC-2AA0D0D9A601}"/>
                  </a:ext>
                </a:extLst>
              </p:cNvPr>
              <p:cNvSpPr>
                <a:spLocks noChangeArrowheads="1"/>
              </p:cNvSpPr>
              <p:nvPr/>
            </p:nvSpPr>
            <p:spPr bwMode="auto">
              <a:xfrm>
                <a:off x="5927543" y="3450963"/>
                <a:ext cx="22683" cy="16201"/>
              </a:xfrm>
              <a:custGeom>
                <a:avLst/>
                <a:gdLst>
                  <a:gd name="T0" fmla="*/ 52 w 91"/>
                  <a:gd name="T1" fmla="*/ 14 h 67"/>
                  <a:gd name="T2" fmla="*/ 52 w 91"/>
                  <a:gd name="T3" fmla="*/ 14 h 67"/>
                  <a:gd name="T4" fmla="*/ 21 w 91"/>
                  <a:gd name="T5" fmla="*/ 29 h 67"/>
                  <a:gd name="T6" fmla="*/ 21 w 91"/>
                  <a:gd name="T7" fmla="*/ 29 h 67"/>
                  <a:gd name="T8" fmla="*/ 29 w 91"/>
                  <a:gd name="T9" fmla="*/ 61 h 67"/>
                  <a:gd name="T10" fmla="*/ 29 w 91"/>
                  <a:gd name="T11" fmla="*/ 61 h 67"/>
                  <a:gd name="T12" fmla="*/ 74 w 91"/>
                  <a:gd name="T13" fmla="*/ 37 h 67"/>
                  <a:gd name="T14" fmla="*/ 74 w 91"/>
                  <a:gd name="T15" fmla="*/ 37 h 67"/>
                  <a:gd name="T16" fmla="*/ 52 w 91"/>
                  <a:gd name="T17" fmla="*/ 1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67">
                    <a:moveTo>
                      <a:pt x="52" y="14"/>
                    </a:moveTo>
                    <a:lnTo>
                      <a:pt x="52" y="14"/>
                    </a:lnTo>
                    <a:cubicBezTo>
                      <a:pt x="42" y="22"/>
                      <a:pt x="32" y="27"/>
                      <a:pt x="21" y="29"/>
                    </a:cubicBezTo>
                    <a:lnTo>
                      <a:pt x="21" y="29"/>
                    </a:lnTo>
                    <a:cubicBezTo>
                      <a:pt x="0" y="35"/>
                      <a:pt x="9" y="66"/>
                      <a:pt x="29" y="61"/>
                    </a:cubicBezTo>
                    <a:lnTo>
                      <a:pt x="29" y="61"/>
                    </a:lnTo>
                    <a:cubicBezTo>
                      <a:pt x="46" y="57"/>
                      <a:pt x="61" y="49"/>
                      <a:pt x="74" y="37"/>
                    </a:cubicBezTo>
                    <a:lnTo>
                      <a:pt x="74" y="37"/>
                    </a:lnTo>
                    <a:cubicBezTo>
                      <a:pt x="90" y="24"/>
                      <a:pt x="67" y="0"/>
                      <a:pt x="52"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5" name="Freeform 385">
                <a:extLst>
                  <a:ext uri="{FF2B5EF4-FFF2-40B4-BE49-F238E27FC236}">
                    <a16:creationId xmlns:a16="http://schemas.microsoft.com/office/drawing/2014/main" id="{E038A4B9-E571-8E4E-84CD-3BBCD25A6853}"/>
                  </a:ext>
                </a:extLst>
              </p:cNvPr>
              <p:cNvSpPr>
                <a:spLocks noChangeArrowheads="1"/>
              </p:cNvSpPr>
              <p:nvPr/>
            </p:nvSpPr>
            <p:spPr bwMode="auto">
              <a:xfrm>
                <a:off x="5582987" y="3417479"/>
                <a:ext cx="19442" cy="30243"/>
              </a:xfrm>
              <a:custGeom>
                <a:avLst/>
                <a:gdLst>
                  <a:gd name="T0" fmla="*/ 10 w 81"/>
                  <a:gd name="T1" fmla="*/ 35 h 122"/>
                  <a:gd name="T2" fmla="*/ 10 w 81"/>
                  <a:gd name="T3" fmla="*/ 35 h 122"/>
                  <a:gd name="T4" fmla="*/ 42 w 81"/>
                  <a:gd name="T5" fmla="*/ 103 h 122"/>
                  <a:gd name="T6" fmla="*/ 42 w 81"/>
                  <a:gd name="T7" fmla="*/ 103 h 122"/>
                  <a:gd name="T8" fmla="*/ 71 w 81"/>
                  <a:gd name="T9" fmla="*/ 86 h 122"/>
                  <a:gd name="T10" fmla="*/ 71 w 81"/>
                  <a:gd name="T11" fmla="*/ 86 h 122"/>
                  <a:gd name="T12" fmla="*/ 38 w 81"/>
                  <a:gd name="T13" fmla="*/ 19 h 122"/>
                  <a:gd name="T14" fmla="*/ 38 w 81"/>
                  <a:gd name="T15" fmla="*/ 19 h 122"/>
                  <a:gd name="T16" fmla="*/ 10 w 81"/>
                  <a:gd name="T17" fmla="*/ 3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22">
                    <a:moveTo>
                      <a:pt x="10" y="35"/>
                    </a:moveTo>
                    <a:lnTo>
                      <a:pt x="10" y="35"/>
                    </a:lnTo>
                    <a:cubicBezTo>
                      <a:pt x="21" y="58"/>
                      <a:pt x="31" y="80"/>
                      <a:pt x="42" y="103"/>
                    </a:cubicBezTo>
                    <a:lnTo>
                      <a:pt x="42" y="103"/>
                    </a:lnTo>
                    <a:cubicBezTo>
                      <a:pt x="52" y="121"/>
                      <a:pt x="80" y="105"/>
                      <a:pt x="71" y="86"/>
                    </a:cubicBezTo>
                    <a:lnTo>
                      <a:pt x="71" y="86"/>
                    </a:lnTo>
                    <a:cubicBezTo>
                      <a:pt x="60" y="64"/>
                      <a:pt x="48" y="41"/>
                      <a:pt x="38" y="19"/>
                    </a:cubicBezTo>
                    <a:lnTo>
                      <a:pt x="38" y="19"/>
                    </a:lnTo>
                    <a:cubicBezTo>
                      <a:pt x="28" y="0"/>
                      <a:pt x="0" y="17"/>
                      <a:pt x="10"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6" name="Freeform 386">
                <a:extLst>
                  <a:ext uri="{FF2B5EF4-FFF2-40B4-BE49-F238E27FC236}">
                    <a16:creationId xmlns:a16="http://schemas.microsoft.com/office/drawing/2014/main" id="{9F5FE335-5162-AA4A-8A1E-0616946772E8}"/>
                  </a:ext>
                </a:extLst>
              </p:cNvPr>
              <p:cNvSpPr>
                <a:spLocks noChangeArrowheads="1"/>
              </p:cNvSpPr>
              <p:nvPr/>
            </p:nvSpPr>
            <p:spPr bwMode="auto">
              <a:xfrm>
                <a:off x="5582987" y="3393717"/>
                <a:ext cx="27002" cy="23762"/>
              </a:xfrm>
              <a:custGeom>
                <a:avLst/>
                <a:gdLst>
                  <a:gd name="T0" fmla="*/ 93 w 111"/>
                  <a:gd name="T1" fmla="*/ 54 h 95"/>
                  <a:gd name="T2" fmla="*/ 93 w 111"/>
                  <a:gd name="T3" fmla="*/ 54 h 95"/>
                  <a:gd name="T4" fmla="*/ 34 w 111"/>
                  <a:gd name="T5" fmla="*/ 13 h 95"/>
                  <a:gd name="T6" fmla="*/ 34 w 111"/>
                  <a:gd name="T7" fmla="*/ 13 h 95"/>
                  <a:gd name="T8" fmla="*/ 18 w 111"/>
                  <a:gd name="T9" fmla="*/ 40 h 95"/>
                  <a:gd name="T10" fmla="*/ 18 w 111"/>
                  <a:gd name="T11" fmla="*/ 40 h 95"/>
                  <a:gd name="T12" fmla="*/ 77 w 111"/>
                  <a:gd name="T13" fmla="*/ 82 h 95"/>
                  <a:gd name="T14" fmla="*/ 77 w 111"/>
                  <a:gd name="T15" fmla="*/ 82 h 95"/>
                  <a:gd name="T16" fmla="*/ 93 w 111"/>
                  <a:gd name="T17" fmla="*/ 5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95">
                    <a:moveTo>
                      <a:pt x="93" y="54"/>
                    </a:moveTo>
                    <a:lnTo>
                      <a:pt x="93" y="54"/>
                    </a:lnTo>
                    <a:cubicBezTo>
                      <a:pt x="74" y="40"/>
                      <a:pt x="54" y="26"/>
                      <a:pt x="34" y="13"/>
                    </a:cubicBezTo>
                    <a:lnTo>
                      <a:pt x="34" y="13"/>
                    </a:lnTo>
                    <a:cubicBezTo>
                      <a:pt x="17" y="0"/>
                      <a:pt x="0" y="29"/>
                      <a:pt x="18" y="40"/>
                    </a:cubicBezTo>
                    <a:lnTo>
                      <a:pt x="18" y="40"/>
                    </a:lnTo>
                    <a:cubicBezTo>
                      <a:pt x="37" y="54"/>
                      <a:pt x="57" y="68"/>
                      <a:pt x="77" y="82"/>
                    </a:cubicBezTo>
                    <a:lnTo>
                      <a:pt x="77" y="82"/>
                    </a:lnTo>
                    <a:cubicBezTo>
                      <a:pt x="94" y="94"/>
                      <a:pt x="110" y="66"/>
                      <a:pt x="93"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7" name="Freeform 387">
                <a:extLst>
                  <a:ext uri="{FF2B5EF4-FFF2-40B4-BE49-F238E27FC236}">
                    <a16:creationId xmlns:a16="http://schemas.microsoft.com/office/drawing/2014/main" id="{83318A9A-35BA-E34B-9557-F43D87457267}"/>
                  </a:ext>
                </a:extLst>
              </p:cNvPr>
              <p:cNvSpPr>
                <a:spLocks noChangeArrowheads="1"/>
              </p:cNvSpPr>
              <p:nvPr/>
            </p:nvSpPr>
            <p:spPr bwMode="auto">
              <a:xfrm>
                <a:off x="5580826" y="3356993"/>
                <a:ext cx="37804" cy="21602"/>
              </a:xfrm>
              <a:custGeom>
                <a:avLst/>
                <a:gdLst>
                  <a:gd name="T0" fmla="*/ 18 w 156"/>
                  <a:gd name="T1" fmla="*/ 37 h 88"/>
                  <a:gd name="T2" fmla="*/ 18 w 156"/>
                  <a:gd name="T3" fmla="*/ 37 h 88"/>
                  <a:gd name="T4" fmla="*/ 119 w 156"/>
                  <a:gd name="T5" fmla="*/ 79 h 88"/>
                  <a:gd name="T6" fmla="*/ 119 w 156"/>
                  <a:gd name="T7" fmla="*/ 79 h 88"/>
                  <a:gd name="T8" fmla="*/ 135 w 156"/>
                  <a:gd name="T9" fmla="*/ 51 h 88"/>
                  <a:gd name="T10" fmla="*/ 135 w 156"/>
                  <a:gd name="T11" fmla="*/ 51 h 88"/>
                  <a:gd name="T12" fmla="*/ 35 w 156"/>
                  <a:gd name="T13" fmla="*/ 8 h 88"/>
                  <a:gd name="T14" fmla="*/ 35 w 156"/>
                  <a:gd name="T15" fmla="*/ 8 h 88"/>
                  <a:gd name="T16" fmla="*/ 18 w 156"/>
                  <a:gd name="T17" fmla="*/ 3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88">
                    <a:moveTo>
                      <a:pt x="18" y="37"/>
                    </a:moveTo>
                    <a:lnTo>
                      <a:pt x="18" y="37"/>
                    </a:lnTo>
                    <a:cubicBezTo>
                      <a:pt x="52" y="51"/>
                      <a:pt x="85" y="65"/>
                      <a:pt x="119" y="79"/>
                    </a:cubicBezTo>
                    <a:lnTo>
                      <a:pt x="119" y="79"/>
                    </a:lnTo>
                    <a:cubicBezTo>
                      <a:pt x="138" y="87"/>
                      <a:pt x="155" y="59"/>
                      <a:pt x="135" y="51"/>
                    </a:cubicBezTo>
                    <a:lnTo>
                      <a:pt x="135" y="51"/>
                    </a:lnTo>
                    <a:cubicBezTo>
                      <a:pt x="102" y="37"/>
                      <a:pt x="68" y="22"/>
                      <a:pt x="35" y="8"/>
                    </a:cubicBezTo>
                    <a:lnTo>
                      <a:pt x="35" y="8"/>
                    </a:lnTo>
                    <a:cubicBezTo>
                      <a:pt x="16" y="0"/>
                      <a:pt x="0" y="28"/>
                      <a:pt x="1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8" name="Freeform 388">
                <a:extLst>
                  <a:ext uri="{FF2B5EF4-FFF2-40B4-BE49-F238E27FC236}">
                    <a16:creationId xmlns:a16="http://schemas.microsoft.com/office/drawing/2014/main" id="{751E38C6-281F-734C-8E24-1B7D35393DBC}"/>
                  </a:ext>
                </a:extLst>
              </p:cNvPr>
              <p:cNvSpPr>
                <a:spLocks noChangeArrowheads="1"/>
              </p:cNvSpPr>
              <p:nvPr/>
            </p:nvSpPr>
            <p:spPr bwMode="auto">
              <a:xfrm>
                <a:off x="5633752" y="3307307"/>
                <a:ext cx="15122" cy="25923"/>
              </a:xfrm>
              <a:custGeom>
                <a:avLst/>
                <a:gdLst>
                  <a:gd name="T0" fmla="*/ 47 w 62"/>
                  <a:gd name="T1" fmla="*/ 66 h 106"/>
                  <a:gd name="T2" fmla="*/ 47 w 62"/>
                  <a:gd name="T3" fmla="*/ 66 h 106"/>
                  <a:gd name="T4" fmla="*/ 36 w 62"/>
                  <a:gd name="T5" fmla="*/ 23 h 106"/>
                  <a:gd name="T6" fmla="*/ 36 w 62"/>
                  <a:gd name="T7" fmla="*/ 23 h 106"/>
                  <a:gd name="T8" fmla="*/ 24 w 62"/>
                  <a:gd name="T9" fmla="*/ 3 h 106"/>
                  <a:gd name="T10" fmla="*/ 24 w 62"/>
                  <a:gd name="T11" fmla="*/ 3 h 106"/>
                  <a:gd name="T12" fmla="*/ 4 w 62"/>
                  <a:gd name="T13" fmla="*/ 14 h 106"/>
                  <a:gd name="T14" fmla="*/ 4 w 62"/>
                  <a:gd name="T15" fmla="*/ 14 h 106"/>
                  <a:gd name="T16" fmla="*/ 24 w 62"/>
                  <a:gd name="T17" fmla="*/ 89 h 106"/>
                  <a:gd name="T18" fmla="*/ 24 w 62"/>
                  <a:gd name="T19" fmla="*/ 89 h 106"/>
                  <a:gd name="T20" fmla="*/ 47 w 62"/>
                  <a:gd name="T21" fmla="*/ 6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106">
                    <a:moveTo>
                      <a:pt x="47" y="66"/>
                    </a:moveTo>
                    <a:lnTo>
                      <a:pt x="47" y="66"/>
                    </a:lnTo>
                    <a:cubicBezTo>
                      <a:pt x="38" y="54"/>
                      <a:pt x="33" y="38"/>
                      <a:pt x="36" y="23"/>
                    </a:cubicBezTo>
                    <a:lnTo>
                      <a:pt x="36" y="23"/>
                    </a:lnTo>
                    <a:cubicBezTo>
                      <a:pt x="37" y="14"/>
                      <a:pt x="33" y="5"/>
                      <a:pt x="24" y="3"/>
                    </a:cubicBezTo>
                    <a:lnTo>
                      <a:pt x="24" y="3"/>
                    </a:lnTo>
                    <a:cubicBezTo>
                      <a:pt x="16" y="0"/>
                      <a:pt x="6" y="5"/>
                      <a:pt x="4" y="14"/>
                    </a:cubicBezTo>
                    <a:lnTo>
                      <a:pt x="4" y="14"/>
                    </a:lnTo>
                    <a:cubicBezTo>
                      <a:pt x="0" y="41"/>
                      <a:pt x="7" y="67"/>
                      <a:pt x="24" y="89"/>
                    </a:cubicBezTo>
                    <a:lnTo>
                      <a:pt x="24" y="89"/>
                    </a:lnTo>
                    <a:cubicBezTo>
                      <a:pt x="38" y="105"/>
                      <a:pt x="61" y="81"/>
                      <a:pt x="47" y="6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9" name="Freeform 389">
                <a:extLst>
                  <a:ext uri="{FF2B5EF4-FFF2-40B4-BE49-F238E27FC236}">
                    <a16:creationId xmlns:a16="http://schemas.microsoft.com/office/drawing/2014/main" id="{A77195CE-DCB2-7340-A7E9-3CACC1A4775C}"/>
                  </a:ext>
                </a:extLst>
              </p:cNvPr>
              <p:cNvSpPr>
                <a:spLocks noChangeArrowheads="1"/>
              </p:cNvSpPr>
              <p:nvPr/>
            </p:nvSpPr>
            <p:spPr bwMode="auto">
              <a:xfrm>
                <a:off x="5708280" y="3413159"/>
                <a:ext cx="12961" cy="28083"/>
              </a:xfrm>
              <a:custGeom>
                <a:avLst/>
                <a:gdLst>
                  <a:gd name="T0" fmla="*/ 53 w 55"/>
                  <a:gd name="T1" fmla="*/ 94 h 116"/>
                  <a:gd name="T2" fmla="*/ 53 w 55"/>
                  <a:gd name="T3" fmla="*/ 94 h 116"/>
                  <a:gd name="T4" fmla="*/ 40 w 55"/>
                  <a:gd name="T5" fmla="*/ 19 h 116"/>
                  <a:gd name="T6" fmla="*/ 40 w 55"/>
                  <a:gd name="T7" fmla="*/ 19 h 116"/>
                  <a:gd name="T8" fmla="*/ 8 w 55"/>
                  <a:gd name="T9" fmla="*/ 28 h 116"/>
                  <a:gd name="T10" fmla="*/ 8 w 55"/>
                  <a:gd name="T11" fmla="*/ 28 h 116"/>
                  <a:gd name="T12" fmla="*/ 21 w 55"/>
                  <a:gd name="T13" fmla="*/ 94 h 116"/>
                  <a:gd name="T14" fmla="*/ 21 w 55"/>
                  <a:gd name="T15" fmla="*/ 94 h 116"/>
                  <a:gd name="T16" fmla="*/ 53 w 55"/>
                  <a:gd name="T17" fmla="*/ 9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16">
                    <a:moveTo>
                      <a:pt x="53" y="94"/>
                    </a:moveTo>
                    <a:lnTo>
                      <a:pt x="53" y="94"/>
                    </a:lnTo>
                    <a:cubicBezTo>
                      <a:pt x="54" y="69"/>
                      <a:pt x="50" y="43"/>
                      <a:pt x="40" y="19"/>
                    </a:cubicBezTo>
                    <a:lnTo>
                      <a:pt x="40" y="19"/>
                    </a:lnTo>
                    <a:cubicBezTo>
                      <a:pt x="32" y="0"/>
                      <a:pt x="0" y="8"/>
                      <a:pt x="8" y="28"/>
                    </a:cubicBezTo>
                    <a:lnTo>
                      <a:pt x="8" y="28"/>
                    </a:lnTo>
                    <a:cubicBezTo>
                      <a:pt x="17" y="49"/>
                      <a:pt x="22" y="71"/>
                      <a:pt x="21" y="94"/>
                    </a:cubicBezTo>
                    <a:lnTo>
                      <a:pt x="21" y="94"/>
                    </a:lnTo>
                    <a:cubicBezTo>
                      <a:pt x="20" y="115"/>
                      <a:pt x="53" y="115"/>
                      <a:pt x="53" y="9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0" name="Freeform 390">
                <a:extLst>
                  <a:ext uri="{FF2B5EF4-FFF2-40B4-BE49-F238E27FC236}">
                    <a16:creationId xmlns:a16="http://schemas.microsoft.com/office/drawing/2014/main" id="{D95D5872-026F-8E4B-A581-58B6533D5D5F}"/>
                  </a:ext>
                </a:extLst>
              </p:cNvPr>
              <p:cNvSpPr>
                <a:spLocks noChangeArrowheads="1"/>
              </p:cNvSpPr>
              <p:nvPr/>
            </p:nvSpPr>
            <p:spPr bwMode="auto">
              <a:xfrm>
                <a:off x="5851935" y="3322429"/>
                <a:ext cx="8641" cy="11882"/>
              </a:xfrm>
              <a:custGeom>
                <a:avLst/>
                <a:gdLst>
                  <a:gd name="T0" fmla="*/ 33 w 34"/>
                  <a:gd name="T1" fmla="*/ 27 h 49"/>
                  <a:gd name="T2" fmla="*/ 33 w 34"/>
                  <a:gd name="T3" fmla="*/ 21 h 49"/>
                  <a:gd name="T4" fmla="*/ 33 w 34"/>
                  <a:gd name="T5" fmla="*/ 21 h 49"/>
                  <a:gd name="T6" fmla="*/ 0 w 34"/>
                  <a:gd name="T7" fmla="*/ 21 h 49"/>
                  <a:gd name="T8" fmla="*/ 0 w 34"/>
                  <a:gd name="T9" fmla="*/ 27 h 49"/>
                  <a:gd name="T10" fmla="*/ 0 w 34"/>
                  <a:gd name="T11" fmla="*/ 27 h 49"/>
                  <a:gd name="T12" fmla="*/ 33 w 34"/>
                  <a:gd name="T13" fmla="*/ 27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33" y="27"/>
                    </a:moveTo>
                    <a:lnTo>
                      <a:pt x="33" y="21"/>
                    </a:lnTo>
                    <a:lnTo>
                      <a:pt x="33" y="21"/>
                    </a:lnTo>
                    <a:cubicBezTo>
                      <a:pt x="33" y="0"/>
                      <a:pt x="0" y="0"/>
                      <a:pt x="0" y="21"/>
                    </a:cubicBezTo>
                    <a:lnTo>
                      <a:pt x="0" y="27"/>
                    </a:lnTo>
                    <a:lnTo>
                      <a:pt x="0" y="27"/>
                    </a:lnTo>
                    <a:cubicBezTo>
                      <a:pt x="0" y="48"/>
                      <a:pt x="33" y="48"/>
                      <a:pt x="3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1" name="Freeform 392">
                <a:extLst>
                  <a:ext uri="{FF2B5EF4-FFF2-40B4-BE49-F238E27FC236}">
                    <a16:creationId xmlns:a16="http://schemas.microsoft.com/office/drawing/2014/main" id="{F82E72DB-57D3-5744-9B62-59D29954AE56}"/>
                  </a:ext>
                </a:extLst>
              </p:cNvPr>
              <p:cNvSpPr>
                <a:spLocks noChangeArrowheads="1"/>
              </p:cNvSpPr>
              <p:nvPr/>
            </p:nvSpPr>
            <p:spPr bwMode="auto">
              <a:xfrm>
                <a:off x="5862736" y="3229539"/>
                <a:ext cx="19442" cy="17282"/>
              </a:xfrm>
              <a:custGeom>
                <a:avLst/>
                <a:gdLst>
                  <a:gd name="T0" fmla="*/ 54 w 81"/>
                  <a:gd name="T1" fmla="*/ 65 h 72"/>
                  <a:gd name="T2" fmla="*/ 54 w 81"/>
                  <a:gd name="T3" fmla="*/ 65 h 72"/>
                  <a:gd name="T4" fmla="*/ 49 w 81"/>
                  <a:gd name="T5" fmla="*/ 2 h 72"/>
                  <a:gd name="T6" fmla="*/ 49 w 81"/>
                  <a:gd name="T7" fmla="*/ 2 h 72"/>
                  <a:gd name="T8" fmla="*/ 26 w 81"/>
                  <a:gd name="T9" fmla="*/ 5 h 72"/>
                  <a:gd name="T10" fmla="*/ 26 w 81"/>
                  <a:gd name="T11" fmla="*/ 5 h 72"/>
                  <a:gd name="T12" fmla="*/ 23 w 81"/>
                  <a:gd name="T13" fmla="*/ 5 h 72"/>
                  <a:gd name="T14" fmla="*/ 23 w 81"/>
                  <a:gd name="T15" fmla="*/ 5 h 72"/>
                  <a:gd name="T16" fmla="*/ 9 w 81"/>
                  <a:gd name="T17" fmla="*/ 12 h 72"/>
                  <a:gd name="T18" fmla="*/ 9 w 81"/>
                  <a:gd name="T19" fmla="*/ 12 h 72"/>
                  <a:gd name="T20" fmla="*/ 13 w 81"/>
                  <a:gd name="T21" fmla="*/ 56 h 72"/>
                  <a:gd name="T22" fmla="*/ 13 w 81"/>
                  <a:gd name="T23" fmla="*/ 56 h 72"/>
                  <a:gd name="T24" fmla="*/ 54 w 81"/>
                  <a:gd name="T2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72">
                    <a:moveTo>
                      <a:pt x="54" y="65"/>
                    </a:moveTo>
                    <a:lnTo>
                      <a:pt x="54" y="65"/>
                    </a:lnTo>
                    <a:cubicBezTo>
                      <a:pt x="80" y="54"/>
                      <a:pt x="74" y="8"/>
                      <a:pt x="49" y="2"/>
                    </a:cubicBezTo>
                    <a:lnTo>
                      <a:pt x="49" y="2"/>
                    </a:lnTo>
                    <a:cubicBezTo>
                      <a:pt x="40" y="0"/>
                      <a:pt x="32" y="1"/>
                      <a:pt x="26" y="5"/>
                    </a:cubicBezTo>
                    <a:lnTo>
                      <a:pt x="26" y="5"/>
                    </a:lnTo>
                    <a:cubicBezTo>
                      <a:pt x="25" y="5"/>
                      <a:pt x="24" y="5"/>
                      <a:pt x="23" y="5"/>
                    </a:cubicBezTo>
                    <a:lnTo>
                      <a:pt x="23" y="5"/>
                    </a:lnTo>
                    <a:cubicBezTo>
                      <a:pt x="17" y="4"/>
                      <a:pt x="12" y="8"/>
                      <a:pt x="9" y="12"/>
                    </a:cubicBezTo>
                    <a:lnTo>
                      <a:pt x="9" y="12"/>
                    </a:lnTo>
                    <a:cubicBezTo>
                      <a:pt x="0" y="27"/>
                      <a:pt x="3" y="44"/>
                      <a:pt x="13" y="56"/>
                    </a:cubicBezTo>
                    <a:lnTo>
                      <a:pt x="13" y="56"/>
                    </a:lnTo>
                    <a:cubicBezTo>
                      <a:pt x="24" y="68"/>
                      <a:pt x="40" y="71"/>
                      <a:pt x="54" y="6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2" name="Freeform 393">
                <a:extLst>
                  <a:ext uri="{FF2B5EF4-FFF2-40B4-BE49-F238E27FC236}">
                    <a16:creationId xmlns:a16="http://schemas.microsoft.com/office/drawing/2014/main" id="{BB169943-BAED-8D41-8149-A97D168AF4F2}"/>
                  </a:ext>
                </a:extLst>
              </p:cNvPr>
              <p:cNvSpPr>
                <a:spLocks noChangeArrowheads="1"/>
              </p:cNvSpPr>
              <p:nvPr/>
            </p:nvSpPr>
            <p:spPr bwMode="auto">
              <a:xfrm>
                <a:off x="5969668" y="3318109"/>
                <a:ext cx="22682" cy="23762"/>
              </a:xfrm>
              <a:custGeom>
                <a:avLst/>
                <a:gdLst>
                  <a:gd name="T0" fmla="*/ 3 w 94"/>
                  <a:gd name="T1" fmla="*/ 63 h 98"/>
                  <a:gd name="T2" fmla="*/ 3 w 94"/>
                  <a:gd name="T3" fmla="*/ 63 h 98"/>
                  <a:gd name="T4" fmla="*/ 66 w 94"/>
                  <a:gd name="T5" fmla="*/ 86 h 98"/>
                  <a:gd name="T6" fmla="*/ 66 w 94"/>
                  <a:gd name="T7" fmla="*/ 86 h 98"/>
                  <a:gd name="T8" fmla="*/ 79 w 94"/>
                  <a:gd name="T9" fmla="*/ 22 h 98"/>
                  <a:gd name="T10" fmla="*/ 79 w 94"/>
                  <a:gd name="T11" fmla="*/ 22 h 98"/>
                  <a:gd name="T12" fmla="*/ 13 w 94"/>
                  <a:gd name="T13" fmla="*/ 18 h 98"/>
                  <a:gd name="T14" fmla="*/ 13 w 94"/>
                  <a:gd name="T15" fmla="*/ 18 h 98"/>
                  <a:gd name="T16" fmla="*/ 2 w 94"/>
                  <a:gd name="T17" fmla="*/ 49 h 98"/>
                  <a:gd name="T18" fmla="*/ 2 w 94"/>
                  <a:gd name="T19" fmla="*/ 49 h 98"/>
                  <a:gd name="T20" fmla="*/ 3 w 94"/>
                  <a:gd name="T21" fmla="*/ 6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8">
                    <a:moveTo>
                      <a:pt x="3" y="63"/>
                    </a:moveTo>
                    <a:lnTo>
                      <a:pt x="3" y="63"/>
                    </a:lnTo>
                    <a:cubicBezTo>
                      <a:pt x="13" y="88"/>
                      <a:pt x="42" y="97"/>
                      <a:pt x="66" y="86"/>
                    </a:cubicBezTo>
                    <a:lnTo>
                      <a:pt x="66" y="86"/>
                    </a:lnTo>
                    <a:cubicBezTo>
                      <a:pt x="89" y="76"/>
                      <a:pt x="93" y="42"/>
                      <a:pt x="79" y="22"/>
                    </a:cubicBezTo>
                    <a:lnTo>
                      <a:pt x="79" y="22"/>
                    </a:lnTo>
                    <a:cubicBezTo>
                      <a:pt x="63" y="0"/>
                      <a:pt x="32" y="1"/>
                      <a:pt x="13" y="18"/>
                    </a:cubicBezTo>
                    <a:lnTo>
                      <a:pt x="13" y="18"/>
                    </a:lnTo>
                    <a:cubicBezTo>
                      <a:pt x="3" y="26"/>
                      <a:pt x="0" y="38"/>
                      <a:pt x="2" y="49"/>
                    </a:cubicBezTo>
                    <a:lnTo>
                      <a:pt x="2" y="49"/>
                    </a:lnTo>
                    <a:cubicBezTo>
                      <a:pt x="2" y="54"/>
                      <a:pt x="2" y="59"/>
                      <a:pt x="3" y="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3" name="Freeform 394">
                <a:extLst>
                  <a:ext uri="{FF2B5EF4-FFF2-40B4-BE49-F238E27FC236}">
                    <a16:creationId xmlns:a16="http://schemas.microsoft.com/office/drawing/2014/main" id="{C7807B29-39FE-F449-AAC5-918674BA7DD9}"/>
                  </a:ext>
                </a:extLst>
              </p:cNvPr>
              <p:cNvSpPr>
                <a:spLocks noChangeArrowheads="1"/>
              </p:cNvSpPr>
              <p:nvPr/>
            </p:nvSpPr>
            <p:spPr bwMode="auto">
              <a:xfrm>
                <a:off x="5622951" y="3369955"/>
                <a:ext cx="50766" cy="37804"/>
              </a:xfrm>
              <a:custGeom>
                <a:avLst/>
                <a:gdLst>
                  <a:gd name="T0" fmla="*/ 57 w 206"/>
                  <a:gd name="T1" fmla="*/ 89 h 155"/>
                  <a:gd name="T2" fmla="*/ 52 w 206"/>
                  <a:gd name="T3" fmla="*/ 90 h 155"/>
                  <a:gd name="T4" fmla="*/ 49 w 206"/>
                  <a:gd name="T5" fmla="*/ 87 h 155"/>
                  <a:gd name="T6" fmla="*/ 47 w 206"/>
                  <a:gd name="T7" fmla="*/ 73 h 155"/>
                  <a:gd name="T8" fmla="*/ 47 w 206"/>
                  <a:gd name="T9" fmla="*/ 73 h 155"/>
                  <a:gd name="T10" fmla="*/ 70 w 206"/>
                  <a:gd name="T11" fmla="*/ 97 h 155"/>
                  <a:gd name="T12" fmla="*/ 72 w 206"/>
                  <a:gd name="T13" fmla="*/ 96 h 155"/>
                  <a:gd name="T14" fmla="*/ 75 w 206"/>
                  <a:gd name="T15" fmla="*/ 103 h 155"/>
                  <a:gd name="T16" fmla="*/ 71 w 206"/>
                  <a:gd name="T17" fmla="*/ 102 h 155"/>
                  <a:gd name="T18" fmla="*/ 70 w 206"/>
                  <a:gd name="T19" fmla="*/ 97 h 155"/>
                  <a:gd name="T20" fmla="*/ 4 w 206"/>
                  <a:gd name="T21" fmla="*/ 124 h 155"/>
                  <a:gd name="T22" fmla="*/ 48 w 206"/>
                  <a:gd name="T23" fmla="*/ 147 h 155"/>
                  <a:gd name="T24" fmla="*/ 60 w 206"/>
                  <a:gd name="T25" fmla="*/ 133 h 155"/>
                  <a:gd name="T26" fmla="*/ 77 w 206"/>
                  <a:gd name="T27" fmla="*/ 138 h 155"/>
                  <a:gd name="T28" fmla="*/ 97 w 206"/>
                  <a:gd name="T29" fmla="*/ 121 h 155"/>
                  <a:gd name="T30" fmla="*/ 108 w 206"/>
                  <a:gd name="T31" fmla="*/ 124 h 155"/>
                  <a:gd name="T32" fmla="*/ 123 w 206"/>
                  <a:gd name="T33" fmla="*/ 108 h 155"/>
                  <a:gd name="T34" fmla="*/ 108 w 206"/>
                  <a:gd name="T35" fmla="*/ 91 h 155"/>
                  <a:gd name="T36" fmla="*/ 102 w 206"/>
                  <a:gd name="T37" fmla="*/ 74 h 155"/>
                  <a:gd name="T38" fmla="*/ 105 w 206"/>
                  <a:gd name="T39" fmla="*/ 77 h 155"/>
                  <a:gd name="T40" fmla="*/ 170 w 206"/>
                  <a:gd name="T41" fmla="*/ 110 h 155"/>
                  <a:gd name="T42" fmla="*/ 186 w 206"/>
                  <a:gd name="T43" fmla="*/ 82 h 155"/>
                  <a:gd name="T44" fmla="*/ 122 w 206"/>
                  <a:gd name="T45" fmla="*/ 49 h 155"/>
                  <a:gd name="T46" fmla="*/ 108 w 206"/>
                  <a:gd name="T47" fmla="*/ 48 h 155"/>
                  <a:gd name="T48" fmla="*/ 91 w 206"/>
                  <a:gd name="T49" fmla="*/ 43 h 155"/>
                  <a:gd name="T50" fmla="*/ 81 w 206"/>
                  <a:gd name="T51" fmla="*/ 33 h 155"/>
                  <a:gd name="T52" fmla="*/ 66 w 206"/>
                  <a:gd name="T53" fmla="*/ 28 h 155"/>
                  <a:gd name="T54" fmla="*/ 58 w 206"/>
                  <a:gd name="T55" fmla="*/ 33 h 155"/>
                  <a:gd name="T56" fmla="*/ 46 w 206"/>
                  <a:gd name="T57" fmla="*/ 62 h 155"/>
                  <a:gd name="T58" fmla="*/ 46 w 206"/>
                  <a:gd name="T59" fmla="*/ 62 h 155"/>
                  <a:gd name="T60" fmla="*/ 42 w 206"/>
                  <a:gd name="T61" fmla="*/ 35 h 155"/>
                  <a:gd name="T62" fmla="*/ 14 w 206"/>
                  <a:gd name="T63" fmla="*/ 19 h 155"/>
                  <a:gd name="T64" fmla="*/ 17 w 206"/>
                  <a:gd name="T65" fmla="*/ 78 h 155"/>
                  <a:gd name="T66" fmla="*/ 17 w 206"/>
                  <a:gd name="T67" fmla="*/ 78 h 155"/>
                  <a:gd name="T68" fmla="*/ 20 w 206"/>
                  <a:gd name="T69" fmla="*/ 10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6" h="155">
                    <a:moveTo>
                      <a:pt x="57" y="89"/>
                    </a:moveTo>
                    <a:lnTo>
                      <a:pt x="57" y="89"/>
                    </a:lnTo>
                    <a:cubicBezTo>
                      <a:pt x="56" y="89"/>
                      <a:pt x="54" y="89"/>
                      <a:pt x="52" y="90"/>
                    </a:cubicBezTo>
                    <a:lnTo>
                      <a:pt x="52" y="90"/>
                    </a:lnTo>
                    <a:cubicBezTo>
                      <a:pt x="50" y="91"/>
                      <a:pt x="48" y="89"/>
                      <a:pt x="49" y="87"/>
                    </a:cubicBezTo>
                    <a:lnTo>
                      <a:pt x="49" y="87"/>
                    </a:lnTo>
                    <a:cubicBezTo>
                      <a:pt x="51" y="81"/>
                      <a:pt x="50" y="77"/>
                      <a:pt x="47" y="73"/>
                    </a:cubicBezTo>
                    <a:lnTo>
                      <a:pt x="47" y="73"/>
                    </a:lnTo>
                    <a:lnTo>
                      <a:pt x="47" y="73"/>
                    </a:lnTo>
                    <a:lnTo>
                      <a:pt x="47" y="73"/>
                    </a:lnTo>
                    <a:cubicBezTo>
                      <a:pt x="49" y="78"/>
                      <a:pt x="52" y="84"/>
                      <a:pt x="57" y="89"/>
                    </a:cubicBezTo>
                    <a:close/>
                    <a:moveTo>
                      <a:pt x="70" y="97"/>
                    </a:moveTo>
                    <a:lnTo>
                      <a:pt x="70" y="97"/>
                    </a:lnTo>
                    <a:cubicBezTo>
                      <a:pt x="71" y="97"/>
                      <a:pt x="71" y="96"/>
                      <a:pt x="72" y="96"/>
                    </a:cubicBezTo>
                    <a:lnTo>
                      <a:pt x="72" y="96"/>
                    </a:lnTo>
                    <a:cubicBezTo>
                      <a:pt x="74" y="98"/>
                      <a:pt x="74" y="101"/>
                      <a:pt x="75" y="103"/>
                    </a:cubicBezTo>
                    <a:lnTo>
                      <a:pt x="75" y="103"/>
                    </a:lnTo>
                    <a:cubicBezTo>
                      <a:pt x="74" y="103"/>
                      <a:pt x="73" y="103"/>
                      <a:pt x="71" y="102"/>
                    </a:cubicBezTo>
                    <a:lnTo>
                      <a:pt x="71" y="102"/>
                    </a:lnTo>
                    <a:cubicBezTo>
                      <a:pt x="71" y="100"/>
                      <a:pt x="71" y="98"/>
                      <a:pt x="70" y="97"/>
                    </a:cubicBezTo>
                    <a:close/>
                    <a:moveTo>
                      <a:pt x="4" y="124"/>
                    </a:moveTo>
                    <a:lnTo>
                      <a:pt x="4" y="124"/>
                    </a:lnTo>
                    <a:cubicBezTo>
                      <a:pt x="10" y="142"/>
                      <a:pt x="30" y="154"/>
                      <a:pt x="48" y="147"/>
                    </a:cubicBezTo>
                    <a:lnTo>
                      <a:pt x="48" y="147"/>
                    </a:lnTo>
                    <a:cubicBezTo>
                      <a:pt x="55" y="144"/>
                      <a:pt x="60" y="139"/>
                      <a:pt x="60" y="133"/>
                    </a:cubicBezTo>
                    <a:lnTo>
                      <a:pt x="60" y="133"/>
                    </a:lnTo>
                    <a:cubicBezTo>
                      <a:pt x="66" y="134"/>
                      <a:pt x="71" y="136"/>
                      <a:pt x="77" y="138"/>
                    </a:cubicBezTo>
                    <a:lnTo>
                      <a:pt x="77" y="138"/>
                    </a:lnTo>
                    <a:cubicBezTo>
                      <a:pt x="90" y="143"/>
                      <a:pt x="98" y="131"/>
                      <a:pt x="97" y="121"/>
                    </a:cubicBezTo>
                    <a:lnTo>
                      <a:pt x="97" y="121"/>
                    </a:lnTo>
                    <a:cubicBezTo>
                      <a:pt x="100" y="123"/>
                      <a:pt x="104" y="124"/>
                      <a:pt x="108" y="124"/>
                    </a:cubicBezTo>
                    <a:lnTo>
                      <a:pt x="108" y="124"/>
                    </a:lnTo>
                    <a:cubicBezTo>
                      <a:pt x="117" y="125"/>
                      <a:pt x="123" y="116"/>
                      <a:pt x="123" y="108"/>
                    </a:cubicBezTo>
                    <a:lnTo>
                      <a:pt x="123" y="108"/>
                    </a:lnTo>
                    <a:cubicBezTo>
                      <a:pt x="123" y="98"/>
                      <a:pt x="117" y="93"/>
                      <a:pt x="108" y="91"/>
                    </a:cubicBezTo>
                    <a:lnTo>
                      <a:pt x="108" y="91"/>
                    </a:lnTo>
                    <a:cubicBezTo>
                      <a:pt x="102" y="91"/>
                      <a:pt x="100" y="80"/>
                      <a:pt x="102" y="74"/>
                    </a:cubicBezTo>
                    <a:lnTo>
                      <a:pt x="102" y="74"/>
                    </a:lnTo>
                    <a:cubicBezTo>
                      <a:pt x="103" y="75"/>
                      <a:pt x="104" y="76"/>
                      <a:pt x="105" y="77"/>
                    </a:cubicBezTo>
                    <a:lnTo>
                      <a:pt x="105" y="77"/>
                    </a:lnTo>
                    <a:cubicBezTo>
                      <a:pt x="127" y="88"/>
                      <a:pt x="148" y="99"/>
                      <a:pt x="170" y="110"/>
                    </a:cubicBezTo>
                    <a:lnTo>
                      <a:pt x="170" y="110"/>
                    </a:lnTo>
                    <a:cubicBezTo>
                      <a:pt x="188" y="120"/>
                      <a:pt x="205" y="91"/>
                      <a:pt x="186" y="82"/>
                    </a:cubicBezTo>
                    <a:lnTo>
                      <a:pt x="186" y="82"/>
                    </a:lnTo>
                    <a:cubicBezTo>
                      <a:pt x="165" y="71"/>
                      <a:pt x="143" y="60"/>
                      <a:pt x="122" y="49"/>
                    </a:cubicBezTo>
                    <a:lnTo>
                      <a:pt x="122" y="49"/>
                    </a:lnTo>
                    <a:cubicBezTo>
                      <a:pt x="117" y="46"/>
                      <a:pt x="112" y="47"/>
                      <a:pt x="108" y="48"/>
                    </a:cubicBezTo>
                    <a:lnTo>
                      <a:pt x="108" y="48"/>
                    </a:lnTo>
                    <a:cubicBezTo>
                      <a:pt x="104" y="43"/>
                      <a:pt x="98" y="40"/>
                      <a:pt x="91" y="43"/>
                    </a:cubicBezTo>
                    <a:lnTo>
                      <a:pt x="91" y="43"/>
                    </a:lnTo>
                    <a:cubicBezTo>
                      <a:pt x="88" y="39"/>
                      <a:pt x="85" y="35"/>
                      <a:pt x="81" y="33"/>
                    </a:cubicBezTo>
                    <a:lnTo>
                      <a:pt x="81" y="33"/>
                    </a:lnTo>
                    <a:cubicBezTo>
                      <a:pt x="76" y="27"/>
                      <a:pt x="70" y="27"/>
                      <a:pt x="66" y="28"/>
                    </a:cubicBezTo>
                    <a:lnTo>
                      <a:pt x="66" y="28"/>
                    </a:lnTo>
                    <a:cubicBezTo>
                      <a:pt x="62" y="30"/>
                      <a:pt x="60" y="31"/>
                      <a:pt x="58" y="33"/>
                    </a:cubicBezTo>
                    <a:lnTo>
                      <a:pt x="58" y="33"/>
                    </a:lnTo>
                    <a:cubicBezTo>
                      <a:pt x="48" y="40"/>
                      <a:pt x="45" y="51"/>
                      <a:pt x="46" y="62"/>
                    </a:cubicBezTo>
                    <a:lnTo>
                      <a:pt x="46" y="62"/>
                    </a:lnTo>
                    <a:lnTo>
                      <a:pt x="46" y="62"/>
                    </a:lnTo>
                    <a:lnTo>
                      <a:pt x="46" y="62"/>
                    </a:lnTo>
                    <a:cubicBezTo>
                      <a:pt x="40" y="54"/>
                      <a:pt x="37" y="45"/>
                      <a:pt x="42" y="35"/>
                    </a:cubicBezTo>
                    <a:lnTo>
                      <a:pt x="42" y="35"/>
                    </a:lnTo>
                    <a:cubicBezTo>
                      <a:pt x="51" y="17"/>
                      <a:pt x="23" y="0"/>
                      <a:pt x="14" y="19"/>
                    </a:cubicBezTo>
                    <a:lnTo>
                      <a:pt x="14" y="19"/>
                    </a:lnTo>
                    <a:cubicBezTo>
                      <a:pt x="4" y="38"/>
                      <a:pt x="4" y="61"/>
                      <a:pt x="17" y="78"/>
                    </a:cubicBezTo>
                    <a:lnTo>
                      <a:pt x="17" y="78"/>
                    </a:lnTo>
                    <a:lnTo>
                      <a:pt x="17" y="78"/>
                    </a:lnTo>
                    <a:lnTo>
                      <a:pt x="17" y="78"/>
                    </a:lnTo>
                    <a:cubicBezTo>
                      <a:pt x="14" y="87"/>
                      <a:pt x="16" y="97"/>
                      <a:pt x="20" y="104"/>
                    </a:cubicBezTo>
                    <a:lnTo>
                      <a:pt x="20" y="104"/>
                    </a:lnTo>
                    <a:cubicBezTo>
                      <a:pt x="10" y="103"/>
                      <a:pt x="0" y="111"/>
                      <a:pt x="4" y="1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4" name="Freeform 395">
                <a:extLst>
                  <a:ext uri="{FF2B5EF4-FFF2-40B4-BE49-F238E27FC236}">
                    <a16:creationId xmlns:a16="http://schemas.microsoft.com/office/drawing/2014/main" id="{6ED03223-86A2-BF4C-BCFD-D6D63FC5CFA1}"/>
                  </a:ext>
                </a:extLst>
              </p:cNvPr>
              <p:cNvSpPr>
                <a:spLocks noChangeArrowheads="1"/>
              </p:cNvSpPr>
              <p:nvPr/>
            </p:nvSpPr>
            <p:spPr bwMode="auto">
              <a:xfrm>
                <a:off x="5666155" y="3345112"/>
                <a:ext cx="45365" cy="59406"/>
              </a:xfrm>
              <a:custGeom>
                <a:avLst/>
                <a:gdLst>
                  <a:gd name="T0" fmla="*/ 17 w 184"/>
                  <a:gd name="T1" fmla="*/ 18 h 242"/>
                  <a:gd name="T2" fmla="*/ 17 w 184"/>
                  <a:gd name="T3" fmla="*/ 18 h 242"/>
                  <a:gd name="T4" fmla="*/ 17 w 184"/>
                  <a:gd name="T5" fmla="*/ 44 h 242"/>
                  <a:gd name="T6" fmla="*/ 17 w 184"/>
                  <a:gd name="T7" fmla="*/ 44 h 242"/>
                  <a:gd name="T8" fmla="*/ 6 w 184"/>
                  <a:gd name="T9" fmla="*/ 68 h 242"/>
                  <a:gd name="T10" fmla="*/ 6 w 184"/>
                  <a:gd name="T11" fmla="*/ 68 h 242"/>
                  <a:gd name="T12" fmla="*/ 17 w 184"/>
                  <a:gd name="T13" fmla="*/ 91 h 242"/>
                  <a:gd name="T14" fmla="*/ 17 w 184"/>
                  <a:gd name="T15" fmla="*/ 114 h 242"/>
                  <a:gd name="T16" fmla="*/ 17 w 184"/>
                  <a:gd name="T17" fmla="*/ 114 h 242"/>
                  <a:gd name="T18" fmla="*/ 50 w 184"/>
                  <a:gd name="T19" fmla="*/ 114 h 242"/>
                  <a:gd name="T20" fmla="*/ 50 w 184"/>
                  <a:gd name="T21" fmla="*/ 75 h 242"/>
                  <a:gd name="T22" fmla="*/ 50 w 184"/>
                  <a:gd name="T23" fmla="*/ 75 h 242"/>
                  <a:gd name="T24" fmla="*/ 56 w 184"/>
                  <a:gd name="T25" fmla="*/ 76 h 242"/>
                  <a:gd name="T26" fmla="*/ 56 w 184"/>
                  <a:gd name="T27" fmla="*/ 76 h 242"/>
                  <a:gd name="T28" fmla="*/ 87 w 184"/>
                  <a:gd name="T29" fmla="*/ 76 h 242"/>
                  <a:gd name="T30" fmla="*/ 87 w 184"/>
                  <a:gd name="T31" fmla="*/ 76 h 242"/>
                  <a:gd name="T32" fmla="*/ 144 w 184"/>
                  <a:gd name="T33" fmla="*/ 222 h 242"/>
                  <a:gd name="T34" fmla="*/ 144 w 184"/>
                  <a:gd name="T35" fmla="*/ 222 h 242"/>
                  <a:gd name="T36" fmla="*/ 175 w 184"/>
                  <a:gd name="T37" fmla="*/ 213 h 242"/>
                  <a:gd name="T38" fmla="*/ 175 w 184"/>
                  <a:gd name="T39" fmla="*/ 213 h 242"/>
                  <a:gd name="T40" fmla="*/ 115 w 184"/>
                  <a:gd name="T41" fmla="*/ 58 h 242"/>
                  <a:gd name="T42" fmla="*/ 115 w 184"/>
                  <a:gd name="T43" fmla="*/ 58 h 242"/>
                  <a:gd name="T44" fmla="*/ 94 w 184"/>
                  <a:gd name="T45" fmla="*/ 48 h 242"/>
                  <a:gd name="T46" fmla="*/ 94 w 184"/>
                  <a:gd name="T47" fmla="*/ 48 h 242"/>
                  <a:gd name="T48" fmla="*/ 75 w 184"/>
                  <a:gd name="T49" fmla="*/ 46 h 242"/>
                  <a:gd name="T50" fmla="*/ 75 w 184"/>
                  <a:gd name="T51" fmla="*/ 46 h 242"/>
                  <a:gd name="T52" fmla="*/ 66 w 184"/>
                  <a:gd name="T53" fmla="*/ 41 h 242"/>
                  <a:gd name="T54" fmla="*/ 66 w 184"/>
                  <a:gd name="T55" fmla="*/ 41 h 242"/>
                  <a:gd name="T56" fmla="*/ 50 w 184"/>
                  <a:gd name="T57" fmla="*/ 21 h 242"/>
                  <a:gd name="T58" fmla="*/ 50 w 184"/>
                  <a:gd name="T59" fmla="*/ 21 h 242"/>
                  <a:gd name="T60" fmla="*/ 17 w 184"/>
                  <a:gd name="T61" fmla="*/ 1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242">
                    <a:moveTo>
                      <a:pt x="17" y="18"/>
                    </a:moveTo>
                    <a:lnTo>
                      <a:pt x="17" y="18"/>
                    </a:lnTo>
                    <a:cubicBezTo>
                      <a:pt x="14" y="27"/>
                      <a:pt x="15" y="36"/>
                      <a:pt x="17" y="44"/>
                    </a:cubicBezTo>
                    <a:lnTo>
                      <a:pt x="17" y="44"/>
                    </a:lnTo>
                    <a:cubicBezTo>
                      <a:pt x="8" y="47"/>
                      <a:pt x="0" y="57"/>
                      <a:pt x="6" y="68"/>
                    </a:cubicBezTo>
                    <a:lnTo>
                      <a:pt x="6" y="68"/>
                    </a:lnTo>
                    <a:cubicBezTo>
                      <a:pt x="10" y="76"/>
                      <a:pt x="13" y="83"/>
                      <a:pt x="17" y="91"/>
                    </a:cubicBezTo>
                    <a:lnTo>
                      <a:pt x="17" y="114"/>
                    </a:lnTo>
                    <a:lnTo>
                      <a:pt x="17" y="114"/>
                    </a:lnTo>
                    <a:cubicBezTo>
                      <a:pt x="17" y="136"/>
                      <a:pt x="50" y="136"/>
                      <a:pt x="50" y="114"/>
                    </a:cubicBezTo>
                    <a:lnTo>
                      <a:pt x="50" y="75"/>
                    </a:lnTo>
                    <a:lnTo>
                      <a:pt x="50" y="75"/>
                    </a:lnTo>
                    <a:cubicBezTo>
                      <a:pt x="52" y="75"/>
                      <a:pt x="54" y="76"/>
                      <a:pt x="56" y="76"/>
                    </a:cubicBezTo>
                    <a:lnTo>
                      <a:pt x="56" y="76"/>
                    </a:lnTo>
                    <a:cubicBezTo>
                      <a:pt x="66" y="81"/>
                      <a:pt x="77" y="81"/>
                      <a:pt x="87" y="76"/>
                    </a:cubicBezTo>
                    <a:lnTo>
                      <a:pt x="87" y="76"/>
                    </a:lnTo>
                    <a:cubicBezTo>
                      <a:pt x="106" y="124"/>
                      <a:pt x="125" y="173"/>
                      <a:pt x="144" y="222"/>
                    </a:cubicBezTo>
                    <a:lnTo>
                      <a:pt x="144" y="222"/>
                    </a:lnTo>
                    <a:cubicBezTo>
                      <a:pt x="151" y="241"/>
                      <a:pt x="183" y="233"/>
                      <a:pt x="175" y="213"/>
                    </a:cubicBezTo>
                    <a:lnTo>
                      <a:pt x="175" y="213"/>
                    </a:lnTo>
                    <a:cubicBezTo>
                      <a:pt x="155" y="161"/>
                      <a:pt x="135" y="110"/>
                      <a:pt x="115" y="58"/>
                    </a:cubicBezTo>
                    <a:lnTo>
                      <a:pt x="115" y="58"/>
                    </a:lnTo>
                    <a:cubicBezTo>
                      <a:pt x="111" y="48"/>
                      <a:pt x="101" y="46"/>
                      <a:pt x="94" y="48"/>
                    </a:cubicBezTo>
                    <a:lnTo>
                      <a:pt x="94" y="48"/>
                    </a:lnTo>
                    <a:cubicBezTo>
                      <a:pt x="88" y="43"/>
                      <a:pt x="80" y="41"/>
                      <a:pt x="75" y="46"/>
                    </a:cubicBezTo>
                    <a:lnTo>
                      <a:pt x="75" y="46"/>
                    </a:lnTo>
                    <a:cubicBezTo>
                      <a:pt x="71" y="48"/>
                      <a:pt x="64" y="46"/>
                      <a:pt x="66" y="41"/>
                    </a:cubicBezTo>
                    <a:lnTo>
                      <a:pt x="66" y="41"/>
                    </a:lnTo>
                    <a:cubicBezTo>
                      <a:pt x="70" y="28"/>
                      <a:pt x="60" y="21"/>
                      <a:pt x="50" y="21"/>
                    </a:cubicBezTo>
                    <a:lnTo>
                      <a:pt x="50" y="21"/>
                    </a:lnTo>
                    <a:cubicBezTo>
                      <a:pt x="50" y="6"/>
                      <a:pt x="25" y="0"/>
                      <a:pt x="17"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5" name="Freeform 396">
                <a:extLst>
                  <a:ext uri="{FF2B5EF4-FFF2-40B4-BE49-F238E27FC236}">
                    <a16:creationId xmlns:a16="http://schemas.microsoft.com/office/drawing/2014/main" id="{77650E30-54BD-EE44-A495-095FEFE60B21}"/>
                  </a:ext>
                </a:extLst>
              </p:cNvPr>
              <p:cNvSpPr>
                <a:spLocks noChangeArrowheads="1"/>
              </p:cNvSpPr>
              <p:nvPr/>
            </p:nvSpPr>
            <p:spPr bwMode="auto">
              <a:xfrm>
                <a:off x="5685598" y="3329990"/>
                <a:ext cx="41044" cy="81008"/>
              </a:xfrm>
              <a:custGeom>
                <a:avLst/>
                <a:gdLst>
                  <a:gd name="T0" fmla="*/ 73 w 166"/>
                  <a:gd name="T1" fmla="*/ 56 h 331"/>
                  <a:gd name="T2" fmla="*/ 73 w 166"/>
                  <a:gd name="T3" fmla="*/ 56 h 331"/>
                  <a:gd name="T4" fmla="*/ 73 w 166"/>
                  <a:gd name="T5" fmla="*/ 56 h 331"/>
                  <a:gd name="T6" fmla="*/ 73 w 166"/>
                  <a:gd name="T7" fmla="*/ 56 h 331"/>
                  <a:gd name="T8" fmla="*/ 76 w 166"/>
                  <a:gd name="T9" fmla="*/ 54 h 331"/>
                  <a:gd name="T10" fmla="*/ 76 w 166"/>
                  <a:gd name="T11" fmla="*/ 54 h 331"/>
                  <a:gd name="T12" fmla="*/ 73 w 166"/>
                  <a:gd name="T13" fmla="*/ 56 h 331"/>
                  <a:gd name="T14" fmla="*/ 85 w 166"/>
                  <a:gd name="T15" fmla="*/ 60 h 331"/>
                  <a:gd name="T16" fmla="*/ 85 w 166"/>
                  <a:gd name="T17" fmla="*/ 60 h 331"/>
                  <a:gd name="T18" fmla="*/ 82 w 166"/>
                  <a:gd name="T19" fmla="*/ 57 h 331"/>
                  <a:gd name="T20" fmla="*/ 82 w 166"/>
                  <a:gd name="T21" fmla="*/ 57 h 331"/>
                  <a:gd name="T22" fmla="*/ 85 w 166"/>
                  <a:gd name="T23" fmla="*/ 60 h 331"/>
                  <a:gd name="T24" fmla="*/ 52 w 166"/>
                  <a:gd name="T25" fmla="*/ 60 h 331"/>
                  <a:gd name="T26" fmla="*/ 52 w 166"/>
                  <a:gd name="T27" fmla="*/ 60 h 331"/>
                  <a:gd name="T28" fmla="*/ 46 w 166"/>
                  <a:gd name="T29" fmla="*/ 49 h 331"/>
                  <a:gd name="T30" fmla="*/ 46 w 166"/>
                  <a:gd name="T31" fmla="*/ 49 h 331"/>
                  <a:gd name="T32" fmla="*/ 28 w 166"/>
                  <a:gd name="T33" fmla="*/ 42 h 331"/>
                  <a:gd name="T34" fmla="*/ 28 w 166"/>
                  <a:gd name="T35" fmla="*/ 42 h 331"/>
                  <a:gd name="T36" fmla="*/ 16 w 166"/>
                  <a:gd name="T37" fmla="*/ 50 h 331"/>
                  <a:gd name="T38" fmla="*/ 16 w 166"/>
                  <a:gd name="T39" fmla="*/ 50 h 331"/>
                  <a:gd name="T40" fmla="*/ 39 w 166"/>
                  <a:gd name="T41" fmla="*/ 110 h 331"/>
                  <a:gd name="T42" fmla="*/ 39 w 166"/>
                  <a:gd name="T43" fmla="*/ 110 h 331"/>
                  <a:gd name="T44" fmla="*/ 47 w 166"/>
                  <a:gd name="T45" fmla="*/ 110 h 331"/>
                  <a:gd name="T46" fmla="*/ 47 w 166"/>
                  <a:gd name="T47" fmla="*/ 110 h 331"/>
                  <a:gd name="T48" fmla="*/ 71 w 166"/>
                  <a:gd name="T49" fmla="*/ 97 h 331"/>
                  <a:gd name="T50" fmla="*/ 71 w 166"/>
                  <a:gd name="T51" fmla="*/ 97 h 331"/>
                  <a:gd name="T52" fmla="*/ 93 w 166"/>
                  <a:gd name="T53" fmla="*/ 92 h 331"/>
                  <a:gd name="T54" fmla="*/ 93 w 166"/>
                  <a:gd name="T55" fmla="*/ 92 h 331"/>
                  <a:gd name="T56" fmla="*/ 128 w 166"/>
                  <a:gd name="T57" fmla="*/ 309 h 331"/>
                  <a:gd name="T58" fmla="*/ 128 w 166"/>
                  <a:gd name="T59" fmla="*/ 309 h 331"/>
                  <a:gd name="T60" fmla="*/ 160 w 166"/>
                  <a:gd name="T61" fmla="*/ 301 h 331"/>
                  <a:gd name="T62" fmla="*/ 160 w 166"/>
                  <a:gd name="T63" fmla="*/ 301 h 331"/>
                  <a:gd name="T64" fmla="*/ 131 w 166"/>
                  <a:gd name="T65" fmla="*/ 150 h 331"/>
                  <a:gd name="T66" fmla="*/ 131 w 166"/>
                  <a:gd name="T67" fmla="*/ 150 h 331"/>
                  <a:gd name="T68" fmla="*/ 131 w 166"/>
                  <a:gd name="T69" fmla="*/ 118 h 331"/>
                  <a:gd name="T70" fmla="*/ 128 w 166"/>
                  <a:gd name="T71" fmla="*/ 118 h 331"/>
                  <a:gd name="T72" fmla="*/ 128 w 166"/>
                  <a:gd name="T73" fmla="*/ 118 h 331"/>
                  <a:gd name="T74" fmla="*/ 126 w 166"/>
                  <a:gd name="T75" fmla="*/ 86 h 331"/>
                  <a:gd name="T76" fmla="*/ 126 w 166"/>
                  <a:gd name="T77" fmla="*/ 86 h 331"/>
                  <a:gd name="T78" fmla="*/ 127 w 166"/>
                  <a:gd name="T79" fmla="*/ 87 h 331"/>
                  <a:gd name="T80" fmla="*/ 127 w 166"/>
                  <a:gd name="T81" fmla="*/ 87 h 331"/>
                  <a:gd name="T82" fmla="*/ 127 w 166"/>
                  <a:gd name="T83" fmla="*/ 87 h 331"/>
                  <a:gd name="T84" fmla="*/ 127 w 166"/>
                  <a:gd name="T85" fmla="*/ 87 h 331"/>
                  <a:gd name="T86" fmla="*/ 159 w 166"/>
                  <a:gd name="T87" fmla="*/ 88 h 331"/>
                  <a:gd name="T88" fmla="*/ 159 w 166"/>
                  <a:gd name="T89" fmla="*/ 88 h 331"/>
                  <a:gd name="T90" fmla="*/ 143 w 166"/>
                  <a:gd name="T91" fmla="*/ 22 h 331"/>
                  <a:gd name="T92" fmla="*/ 143 w 166"/>
                  <a:gd name="T93" fmla="*/ 22 h 331"/>
                  <a:gd name="T94" fmla="*/ 122 w 166"/>
                  <a:gd name="T95" fmla="*/ 21 h 331"/>
                  <a:gd name="T96" fmla="*/ 122 w 166"/>
                  <a:gd name="T97" fmla="*/ 21 h 331"/>
                  <a:gd name="T98" fmla="*/ 89 w 166"/>
                  <a:gd name="T99" fmla="*/ 21 h 331"/>
                  <a:gd name="T100" fmla="*/ 89 w 166"/>
                  <a:gd name="T101" fmla="*/ 35 h 331"/>
                  <a:gd name="T102" fmla="*/ 89 w 166"/>
                  <a:gd name="T103" fmla="*/ 35 h 331"/>
                  <a:gd name="T104" fmla="*/ 87 w 166"/>
                  <a:gd name="T105" fmla="*/ 33 h 331"/>
                  <a:gd name="T106" fmla="*/ 87 w 166"/>
                  <a:gd name="T107" fmla="*/ 33 h 331"/>
                  <a:gd name="T108" fmla="*/ 52 w 166"/>
                  <a:gd name="T109" fmla="*/ 6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6" h="331">
                    <a:moveTo>
                      <a:pt x="73" y="56"/>
                    </a:moveTo>
                    <a:lnTo>
                      <a:pt x="73" y="56"/>
                    </a:lnTo>
                    <a:lnTo>
                      <a:pt x="73" y="56"/>
                    </a:lnTo>
                    <a:lnTo>
                      <a:pt x="73" y="56"/>
                    </a:lnTo>
                    <a:cubicBezTo>
                      <a:pt x="74" y="55"/>
                      <a:pt x="75" y="55"/>
                      <a:pt x="76" y="54"/>
                    </a:cubicBezTo>
                    <a:lnTo>
                      <a:pt x="76" y="54"/>
                    </a:lnTo>
                    <a:cubicBezTo>
                      <a:pt x="75" y="55"/>
                      <a:pt x="75" y="55"/>
                      <a:pt x="73" y="56"/>
                    </a:cubicBezTo>
                    <a:close/>
                    <a:moveTo>
                      <a:pt x="85" y="60"/>
                    </a:moveTo>
                    <a:lnTo>
                      <a:pt x="85" y="60"/>
                    </a:lnTo>
                    <a:cubicBezTo>
                      <a:pt x="84" y="59"/>
                      <a:pt x="83" y="58"/>
                      <a:pt x="82" y="57"/>
                    </a:cubicBezTo>
                    <a:lnTo>
                      <a:pt x="82" y="57"/>
                    </a:lnTo>
                    <a:cubicBezTo>
                      <a:pt x="84" y="58"/>
                      <a:pt x="85" y="59"/>
                      <a:pt x="85" y="60"/>
                    </a:cubicBezTo>
                    <a:close/>
                    <a:moveTo>
                      <a:pt x="52" y="60"/>
                    </a:moveTo>
                    <a:lnTo>
                      <a:pt x="52" y="60"/>
                    </a:lnTo>
                    <a:cubicBezTo>
                      <a:pt x="50" y="57"/>
                      <a:pt x="48" y="53"/>
                      <a:pt x="46" y="49"/>
                    </a:cubicBezTo>
                    <a:lnTo>
                      <a:pt x="46" y="49"/>
                    </a:lnTo>
                    <a:cubicBezTo>
                      <a:pt x="42" y="42"/>
                      <a:pt x="35" y="41"/>
                      <a:pt x="28" y="42"/>
                    </a:cubicBezTo>
                    <a:lnTo>
                      <a:pt x="28" y="42"/>
                    </a:lnTo>
                    <a:cubicBezTo>
                      <a:pt x="23" y="43"/>
                      <a:pt x="19" y="46"/>
                      <a:pt x="16" y="50"/>
                    </a:cubicBezTo>
                    <a:lnTo>
                      <a:pt x="16" y="50"/>
                    </a:lnTo>
                    <a:cubicBezTo>
                      <a:pt x="0" y="72"/>
                      <a:pt x="14" y="104"/>
                      <a:pt x="39" y="110"/>
                    </a:cubicBezTo>
                    <a:lnTo>
                      <a:pt x="39" y="110"/>
                    </a:lnTo>
                    <a:cubicBezTo>
                      <a:pt x="42" y="111"/>
                      <a:pt x="44" y="111"/>
                      <a:pt x="47" y="110"/>
                    </a:cubicBezTo>
                    <a:lnTo>
                      <a:pt x="47" y="110"/>
                    </a:lnTo>
                    <a:cubicBezTo>
                      <a:pt x="57" y="117"/>
                      <a:pt x="71" y="108"/>
                      <a:pt x="71" y="97"/>
                    </a:cubicBezTo>
                    <a:lnTo>
                      <a:pt x="71" y="97"/>
                    </a:lnTo>
                    <a:cubicBezTo>
                      <a:pt x="79" y="103"/>
                      <a:pt x="89" y="99"/>
                      <a:pt x="93" y="92"/>
                    </a:cubicBezTo>
                    <a:lnTo>
                      <a:pt x="93" y="92"/>
                    </a:lnTo>
                    <a:cubicBezTo>
                      <a:pt x="98" y="166"/>
                      <a:pt x="109" y="238"/>
                      <a:pt x="128" y="309"/>
                    </a:cubicBezTo>
                    <a:lnTo>
                      <a:pt x="128" y="309"/>
                    </a:lnTo>
                    <a:cubicBezTo>
                      <a:pt x="133" y="330"/>
                      <a:pt x="165" y="321"/>
                      <a:pt x="160" y="301"/>
                    </a:cubicBezTo>
                    <a:lnTo>
                      <a:pt x="160" y="301"/>
                    </a:lnTo>
                    <a:cubicBezTo>
                      <a:pt x="146" y="251"/>
                      <a:pt x="138" y="201"/>
                      <a:pt x="131" y="150"/>
                    </a:cubicBezTo>
                    <a:lnTo>
                      <a:pt x="131" y="150"/>
                    </a:lnTo>
                    <a:cubicBezTo>
                      <a:pt x="152" y="150"/>
                      <a:pt x="152" y="118"/>
                      <a:pt x="131" y="118"/>
                    </a:cubicBezTo>
                    <a:lnTo>
                      <a:pt x="128" y="118"/>
                    </a:lnTo>
                    <a:lnTo>
                      <a:pt x="128" y="118"/>
                    </a:lnTo>
                    <a:cubicBezTo>
                      <a:pt x="127" y="108"/>
                      <a:pt x="126" y="97"/>
                      <a:pt x="126" y="86"/>
                    </a:cubicBezTo>
                    <a:lnTo>
                      <a:pt x="126" y="86"/>
                    </a:lnTo>
                    <a:cubicBezTo>
                      <a:pt x="126" y="87"/>
                      <a:pt x="126" y="87"/>
                      <a:pt x="127" y="87"/>
                    </a:cubicBezTo>
                    <a:lnTo>
                      <a:pt x="127" y="87"/>
                    </a:lnTo>
                    <a:lnTo>
                      <a:pt x="127" y="87"/>
                    </a:lnTo>
                    <a:lnTo>
                      <a:pt x="127" y="87"/>
                    </a:lnTo>
                    <a:cubicBezTo>
                      <a:pt x="130" y="101"/>
                      <a:pt x="154" y="106"/>
                      <a:pt x="159" y="88"/>
                    </a:cubicBezTo>
                    <a:lnTo>
                      <a:pt x="159" y="88"/>
                    </a:lnTo>
                    <a:cubicBezTo>
                      <a:pt x="165" y="64"/>
                      <a:pt x="159" y="41"/>
                      <a:pt x="143" y="22"/>
                    </a:cubicBezTo>
                    <a:lnTo>
                      <a:pt x="143" y="22"/>
                    </a:lnTo>
                    <a:cubicBezTo>
                      <a:pt x="136" y="14"/>
                      <a:pt x="128" y="15"/>
                      <a:pt x="122" y="21"/>
                    </a:cubicBezTo>
                    <a:lnTo>
                      <a:pt x="122" y="21"/>
                    </a:lnTo>
                    <a:cubicBezTo>
                      <a:pt x="121" y="0"/>
                      <a:pt x="89" y="0"/>
                      <a:pt x="89" y="21"/>
                    </a:cubicBezTo>
                    <a:lnTo>
                      <a:pt x="89" y="35"/>
                    </a:lnTo>
                    <a:lnTo>
                      <a:pt x="89" y="35"/>
                    </a:lnTo>
                    <a:cubicBezTo>
                      <a:pt x="89" y="34"/>
                      <a:pt x="88" y="34"/>
                      <a:pt x="87" y="33"/>
                    </a:cubicBezTo>
                    <a:lnTo>
                      <a:pt x="87" y="33"/>
                    </a:lnTo>
                    <a:cubicBezTo>
                      <a:pt x="68" y="26"/>
                      <a:pt x="52" y="43"/>
                      <a:pt x="52" y="6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6" name="Freeform 397">
                <a:extLst>
                  <a:ext uri="{FF2B5EF4-FFF2-40B4-BE49-F238E27FC236}">
                    <a16:creationId xmlns:a16="http://schemas.microsoft.com/office/drawing/2014/main" id="{A0765F19-0781-7E46-87A0-FC6F9D949633}"/>
                  </a:ext>
                </a:extLst>
              </p:cNvPr>
              <p:cNvSpPr>
                <a:spLocks noChangeArrowheads="1"/>
              </p:cNvSpPr>
              <p:nvPr/>
            </p:nvSpPr>
            <p:spPr bwMode="auto">
              <a:xfrm>
                <a:off x="5850855" y="3363473"/>
                <a:ext cx="35643" cy="52926"/>
              </a:xfrm>
              <a:custGeom>
                <a:avLst/>
                <a:gdLst>
                  <a:gd name="T0" fmla="*/ 90 w 147"/>
                  <a:gd name="T1" fmla="*/ 146 h 217"/>
                  <a:gd name="T2" fmla="*/ 90 w 147"/>
                  <a:gd name="T3" fmla="*/ 146 h 217"/>
                  <a:gd name="T4" fmla="*/ 90 w 147"/>
                  <a:gd name="T5" fmla="*/ 145 h 217"/>
                  <a:gd name="T6" fmla="*/ 90 w 147"/>
                  <a:gd name="T7" fmla="*/ 145 h 217"/>
                  <a:gd name="T8" fmla="*/ 91 w 147"/>
                  <a:gd name="T9" fmla="*/ 145 h 217"/>
                  <a:gd name="T10" fmla="*/ 91 w 147"/>
                  <a:gd name="T11" fmla="*/ 145 h 217"/>
                  <a:gd name="T12" fmla="*/ 90 w 147"/>
                  <a:gd name="T13" fmla="*/ 146 h 217"/>
                  <a:gd name="T14" fmla="*/ 19 w 147"/>
                  <a:gd name="T15" fmla="*/ 20 h 217"/>
                  <a:gd name="T16" fmla="*/ 19 w 147"/>
                  <a:gd name="T17" fmla="*/ 68 h 217"/>
                  <a:gd name="T18" fmla="*/ 19 w 147"/>
                  <a:gd name="T19" fmla="*/ 68 h 217"/>
                  <a:gd name="T20" fmla="*/ 14 w 147"/>
                  <a:gd name="T21" fmla="*/ 97 h 217"/>
                  <a:gd name="T22" fmla="*/ 14 w 147"/>
                  <a:gd name="T23" fmla="*/ 97 h 217"/>
                  <a:gd name="T24" fmla="*/ 54 w 147"/>
                  <a:gd name="T25" fmla="*/ 110 h 217"/>
                  <a:gd name="T26" fmla="*/ 54 w 147"/>
                  <a:gd name="T27" fmla="*/ 110 h 217"/>
                  <a:gd name="T28" fmla="*/ 56 w 147"/>
                  <a:gd name="T29" fmla="*/ 133 h 217"/>
                  <a:gd name="T30" fmla="*/ 56 w 147"/>
                  <a:gd name="T31" fmla="*/ 133 h 217"/>
                  <a:gd name="T32" fmla="*/ 56 w 147"/>
                  <a:gd name="T33" fmla="*/ 134 h 217"/>
                  <a:gd name="T34" fmla="*/ 56 w 147"/>
                  <a:gd name="T35" fmla="*/ 134 h 217"/>
                  <a:gd name="T36" fmla="*/ 57 w 147"/>
                  <a:gd name="T37" fmla="*/ 136 h 217"/>
                  <a:gd name="T38" fmla="*/ 57 w 147"/>
                  <a:gd name="T39" fmla="*/ 136 h 217"/>
                  <a:gd name="T40" fmla="*/ 61 w 147"/>
                  <a:gd name="T41" fmla="*/ 171 h 217"/>
                  <a:gd name="T42" fmla="*/ 61 w 147"/>
                  <a:gd name="T43" fmla="*/ 171 h 217"/>
                  <a:gd name="T44" fmla="*/ 65 w 147"/>
                  <a:gd name="T45" fmla="*/ 181 h 217"/>
                  <a:gd name="T46" fmla="*/ 65 w 147"/>
                  <a:gd name="T47" fmla="*/ 181 h 217"/>
                  <a:gd name="T48" fmla="*/ 59 w 147"/>
                  <a:gd name="T49" fmla="*/ 189 h 217"/>
                  <a:gd name="T50" fmla="*/ 59 w 147"/>
                  <a:gd name="T51" fmla="*/ 189 h 217"/>
                  <a:gd name="T52" fmla="*/ 65 w 147"/>
                  <a:gd name="T53" fmla="*/ 211 h 217"/>
                  <a:gd name="T54" fmla="*/ 65 w 147"/>
                  <a:gd name="T55" fmla="*/ 211 h 217"/>
                  <a:gd name="T56" fmla="*/ 87 w 147"/>
                  <a:gd name="T57" fmla="*/ 205 h 217"/>
                  <a:gd name="T58" fmla="*/ 87 w 147"/>
                  <a:gd name="T59" fmla="*/ 205 h 217"/>
                  <a:gd name="T60" fmla="*/ 124 w 147"/>
                  <a:gd name="T61" fmla="*/ 155 h 217"/>
                  <a:gd name="T62" fmla="*/ 124 w 147"/>
                  <a:gd name="T63" fmla="*/ 155 h 217"/>
                  <a:gd name="T64" fmla="*/ 119 w 147"/>
                  <a:gd name="T65" fmla="*/ 132 h 217"/>
                  <a:gd name="T66" fmla="*/ 119 w 147"/>
                  <a:gd name="T67" fmla="*/ 132 h 217"/>
                  <a:gd name="T68" fmla="*/ 116 w 147"/>
                  <a:gd name="T69" fmla="*/ 131 h 217"/>
                  <a:gd name="T70" fmla="*/ 116 w 147"/>
                  <a:gd name="T71" fmla="*/ 131 h 217"/>
                  <a:gd name="T72" fmla="*/ 137 w 147"/>
                  <a:gd name="T73" fmla="*/ 105 h 217"/>
                  <a:gd name="T74" fmla="*/ 137 w 147"/>
                  <a:gd name="T75" fmla="*/ 105 h 217"/>
                  <a:gd name="T76" fmla="*/ 111 w 147"/>
                  <a:gd name="T77" fmla="*/ 86 h 217"/>
                  <a:gd name="T78" fmla="*/ 111 w 147"/>
                  <a:gd name="T79" fmla="*/ 86 h 217"/>
                  <a:gd name="T80" fmla="*/ 98 w 147"/>
                  <a:gd name="T81" fmla="*/ 80 h 217"/>
                  <a:gd name="T82" fmla="*/ 98 w 147"/>
                  <a:gd name="T83" fmla="*/ 80 h 217"/>
                  <a:gd name="T84" fmla="*/ 51 w 147"/>
                  <a:gd name="T85" fmla="*/ 76 h 217"/>
                  <a:gd name="T86" fmla="*/ 51 w 147"/>
                  <a:gd name="T87" fmla="*/ 20 h 217"/>
                  <a:gd name="T88" fmla="*/ 51 w 147"/>
                  <a:gd name="T89" fmla="*/ 20 h 217"/>
                  <a:gd name="T90" fmla="*/ 19 w 147"/>
                  <a:gd name="T91" fmla="*/ 2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7" h="217">
                    <a:moveTo>
                      <a:pt x="90" y="146"/>
                    </a:moveTo>
                    <a:lnTo>
                      <a:pt x="90" y="146"/>
                    </a:lnTo>
                    <a:cubicBezTo>
                      <a:pt x="90" y="146"/>
                      <a:pt x="90" y="146"/>
                      <a:pt x="90" y="145"/>
                    </a:cubicBezTo>
                    <a:lnTo>
                      <a:pt x="90" y="145"/>
                    </a:lnTo>
                    <a:lnTo>
                      <a:pt x="91" y="145"/>
                    </a:lnTo>
                    <a:lnTo>
                      <a:pt x="91" y="145"/>
                    </a:lnTo>
                    <a:cubicBezTo>
                      <a:pt x="91" y="145"/>
                      <a:pt x="91" y="146"/>
                      <a:pt x="90" y="146"/>
                    </a:cubicBezTo>
                    <a:close/>
                    <a:moveTo>
                      <a:pt x="19" y="20"/>
                    </a:moveTo>
                    <a:lnTo>
                      <a:pt x="19" y="68"/>
                    </a:lnTo>
                    <a:lnTo>
                      <a:pt x="19" y="68"/>
                    </a:lnTo>
                    <a:cubicBezTo>
                      <a:pt x="7" y="72"/>
                      <a:pt x="0" y="90"/>
                      <a:pt x="14" y="97"/>
                    </a:cubicBezTo>
                    <a:lnTo>
                      <a:pt x="14" y="97"/>
                    </a:lnTo>
                    <a:cubicBezTo>
                      <a:pt x="27" y="103"/>
                      <a:pt x="41" y="107"/>
                      <a:pt x="54" y="110"/>
                    </a:cubicBezTo>
                    <a:lnTo>
                      <a:pt x="54" y="110"/>
                    </a:lnTo>
                    <a:cubicBezTo>
                      <a:pt x="55" y="118"/>
                      <a:pt x="56" y="125"/>
                      <a:pt x="56" y="133"/>
                    </a:cubicBezTo>
                    <a:lnTo>
                      <a:pt x="56" y="133"/>
                    </a:lnTo>
                    <a:cubicBezTo>
                      <a:pt x="56" y="133"/>
                      <a:pt x="56" y="133"/>
                      <a:pt x="56" y="134"/>
                    </a:cubicBezTo>
                    <a:lnTo>
                      <a:pt x="56" y="134"/>
                    </a:lnTo>
                    <a:cubicBezTo>
                      <a:pt x="56" y="134"/>
                      <a:pt x="57" y="135"/>
                      <a:pt x="57" y="136"/>
                    </a:cubicBezTo>
                    <a:lnTo>
                      <a:pt x="57" y="136"/>
                    </a:lnTo>
                    <a:cubicBezTo>
                      <a:pt x="58" y="148"/>
                      <a:pt x="59" y="160"/>
                      <a:pt x="61" y="171"/>
                    </a:cubicBezTo>
                    <a:lnTo>
                      <a:pt x="61" y="171"/>
                    </a:lnTo>
                    <a:cubicBezTo>
                      <a:pt x="61" y="175"/>
                      <a:pt x="63" y="178"/>
                      <a:pt x="65" y="181"/>
                    </a:cubicBezTo>
                    <a:lnTo>
                      <a:pt x="65" y="181"/>
                    </a:lnTo>
                    <a:cubicBezTo>
                      <a:pt x="63" y="183"/>
                      <a:pt x="61" y="186"/>
                      <a:pt x="59" y="189"/>
                    </a:cubicBezTo>
                    <a:lnTo>
                      <a:pt x="59" y="189"/>
                    </a:lnTo>
                    <a:cubicBezTo>
                      <a:pt x="53" y="196"/>
                      <a:pt x="58" y="207"/>
                      <a:pt x="65" y="211"/>
                    </a:cubicBezTo>
                    <a:lnTo>
                      <a:pt x="65" y="211"/>
                    </a:lnTo>
                    <a:cubicBezTo>
                      <a:pt x="73" y="216"/>
                      <a:pt x="82" y="212"/>
                      <a:pt x="87" y="205"/>
                    </a:cubicBezTo>
                    <a:lnTo>
                      <a:pt x="87" y="205"/>
                    </a:lnTo>
                    <a:cubicBezTo>
                      <a:pt x="99" y="188"/>
                      <a:pt x="112" y="172"/>
                      <a:pt x="124" y="155"/>
                    </a:cubicBezTo>
                    <a:lnTo>
                      <a:pt x="124" y="155"/>
                    </a:lnTo>
                    <a:cubicBezTo>
                      <a:pt x="130" y="148"/>
                      <a:pt x="126" y="137"/>
                      <a:pt x="119" y="132"/>
                    </a:cubicBezTo>
                    <a:lnTo>
                      <a:pt x="119" y="132"/>
                    </a:lnTo>
                    <a:cubicBezTo>
                      <a:pt x="118" y="132"/>
                      <a:pt x="117" y="132"/>
                      <a:pt x="116" y="131"/>
                    </a:cubicBezTo>
                    <a:lnTo>
                      <a:pt x="116" y="131"/>
                    </a:lnTo>
                    <a:cubicBezTo>
                      <a:pt x="124" y="124"/>
                      <a:pt x="133" y="115"/>
                      <a:pt x="137" y="105"/>
                    </a:cubicBezTo>
                    <a:lnTo>
                      <a:pt x="137" y="105"/>
                    </a:lnTo>
                    <a:cubicBezTo>
                      <a:pt x="146" y="87"/>
                      <a:pt x="121" y="71"/>
                      <a:pt x="111" y="86"/>
                    </a:cubicBezTo>
                    <a:lnTo>
                      <a:pt x="111" y="86"/>
                    </a:lnTo>
                    <a:cubicBezTo>
                      <a:pt x="109" y="82"/>
                      <a:pt x="104" y="79"/>
                      <a:pt x="98" y="80"/>
                    </a:cubicBezTo>
                    <a:lnTo>
                      <a:pt x="98" y="80"/>
                    </a:lnTo>
                    <a:cubicBezTo>
                      <a:pt x="82" y="81"/>
                      <a:pt x="66" y="80"/>
                      <a:pt x="51" y="76"/>
                    </a:cubicBezTo>
                    <a:lnTo>
                      <a:pt x="51" y="20"/>
                    </a:lnTo>
                    <a:lnTo>
                      <a:pt x="51" y="20"/>
                    </a:lnTo>
                    <a:cubicBezTo>
                      <a:pt x="51" y="0"/>
                      <a:pt x="19" y="0"/>
                      <a:pt x="19" y="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28" name="Freeform 398">
              <a:extLst>
                <a:ext uri="{FF2B5EF4-FFF2-40B4-BE49-F238E27FC236}">
                  <a16:creationId xmlns:a16="http://schemas.microsoft.com/office/drawing/2014/main" id="{91456BA7-D483-6C4A-B012-9B1C2072F7ED}"/>
                </a:ext>
              </a:extLst>
            </p:cNvPr>
            <p:cNvSpPr>
              <a:spLocks noChangeArrowheads="1"/>
            </p:cNvSpPr>
            <p:nvPr/>
          </p:nvSpPr>
          <p:spPr bwMode="auto">
            <a:xfrm rot="759599">
              <a:off x="6122886" y="5166261"/>
              <a:ext cx="549171" cy="973725"/>
            </a:xfrm>
            <a:custGeom>
              <a:avLst/>
              <a:gdLst>
                <a:gd name="T0" fmla="*/ 1036 w 1147"/>
                <a:gd name="T1" fmla="*/ 674 h 2033"/>
                <a:gd name="T2" fmla="*/ 572 w 1147"/>
                <a:gd name="T3" fmla="*/ 1214 h 2033"/>
                <a:gd name="T4" fmla="*/ 573 w 1147"/>
                <a:gd name="T5" fmla="*/ 1166 h 2033"/>
                <a:gd name="T6" fmla="*/ 575 w 1147"/>
                <a:gd name="T7" fmla="*/ 1168 h 2033"/>
                <a:gd name="T8" fmla="*/ 64 w 1147"/>
                <a:gd name="T9" fmla="*/ 1025 h 2033"/>
                <a:gd name="T10" fmla="*/ 116 w 1147"/>
                <a:gd name="T11" fmla="*/ 968 h 2033"/>
                <a:gd name="T12" fmla="*/ 127 w 1147"/>
                <a:gd name="T13" fmla="*/ 1006 h 2033"/>
                <a:gd name="T14" fmla="*/ 102 w 1147"/>
                <a:gd name="T15" fmla="*/ 1046 h 2033"/>
                <a:gd name="T16" fmla="*/ 416 w 1147"/>
                <a:gd name="T17" fmla="*/ 99 h 2033"/>
                <a:gd name="T18" fmla="*/ 442 w 1147"/>
                <a:gd name="T19" fmla="*/ 97 h 2033"/>
                <a:gd name="T20" fmla="*/ 459 w 1147"/>
                <a:gd name="T21" fmla="*/ 115 h 2033"/>
                <a:gd name="T22" fmla="*/ 416 w 1147"/>
                <a:gd name="T23" fmla="*/ 99 h 2033"/>
                <a:gd name="T24" fmla="*/ 718 w 1147"/>
                <a:gd name="T25" fmla="*/ 122 h 2033"/>
                <a:gd name="T26" fmla="*/ 700 w 1147"/>
                <a:gd name="T27" fmla="*/ 95 h 2033"/>
                <a:gd name="T28" fmla="*/ 733 w 1147"/>
                <a:gd name="T29" fmla="*/ 67 h 2033"/>
                <a:gd name="T30" fmla="*/ 796 w 1147"/>
                <a:gd name="T31" fmla="*/ 337 h 2033"/>
                <a:gd name="T32" fmla="*/ 827 w 1147"/>
                <a:gd name="T33" fmla="*/ 358 h 2033"/>
                <a:gd name="T34" fmla="*/ 778 w 1147"/>
                <a:gd name="T35" fmla="*/ 408 h 2033"/>
                <a:gd name="T36" fmla="*/ 773 w 1147"/>
                <a:gd name="T37" fmla="*/ 356 h 2033"/>
                <a:gd name="T38" fmla="*/ 1059 w 1147"/>
                <a:gd name="T39" fmla="*/ 597 h 2033"/>
                <a:gd name="T40" fmla="*/ 988 w 1147"/>
                <a:gd name="T41" fmla="*/ 676 h 2033"/>
                <a:gd name="T42" fmla="*/ 757 w 1147"/>
                <a:gd name="T43" fmla="*/ 458 h 2033"/>
                <a:gd name="T44" fmla="*/ 876 w 1147"/>
                <a:gd name="T45" fmla="*/ 364 h 2033"/>
                <a:gd name="T46" fmla="*/ 789 w 1147"/>
                <a:gd name="T47" fmla="*/ 315 h 2033"/>
                <a:gd name="T48" fmla="*/ 723 w 1147"/>
                <a:gd name="T49" fmla="*/ 421 h 2033"/>
                <a:gd name="T50" fmla="*/ 615 w 1147"/>
                <a:gd name="T51" fmla="*/ 613 h 2033"/>
                <a:gd name="T52" fmla="*/ 556 w 1147"/>
                <a:gd name="T53" fmla="*/ 362 h 2033"/>
                <a:gd name="T54" fmla="*/ 743 w 1147"/>
                <a:gd name="T55" fmla="*/ 165 h 2033"/>
                <a:gd name="T56" fmla="*/ 661 w 1147"/>
                <a:gd name="T57" fmla="*/ 42 h 2033"/>
                <a:gd name="T58" fmla="*/ 650 w 1147"/>
                <a:gd name="T59" fmla="*/ 82 h 2033"/>
                <a:gd name="T60" fmla="*/ 651 w 1147"/>
                <a:gd name="T61" fmla="*/ 118 h 2033"/>
                <a:gd name="T62" fmla="*/ 480 w 1147"/>
                <a:gd name="T63" fmla="*/ 181 h 2033"/>
                <a:gd name="T64" fmla="*/ 442 w 1147"/>
                <a:gd name="T65" fmla="*/ 47 h 2033"/>
                <a:gd name="T66" fmla="*/ 439 w 1147"/>
                <a:gd name="T67" fmla="*/ 208 h 2033"/>
                <a:gd name="T68" fmla="*/ 577 w 1147"/>
                <a:gd name="T69" fmla="*/ 679 h 2033"/>
                <a:gd name="T70" fmla="*/ 258 w 1147"/>
                <a:gd name="T71" fmla="*/ 1340 h 2033"/>
                <a:gd name="T72" fmla="*/ 156 w 1147"/>
                <a:gd name="T73" fmla="*/ 1056 h 2033"/>
                <a:gd name="T74" fmla="*/ 74 w 1147"/>
                <a:gd name="T75" fmla="*/ 946 h 2033"/>
                <a:gd name="T76" fmla="*/ 29 w 1147"/>
                <a:gd name="T77" fmla="*/ 1075 h 2033"/>
                <a:gd name="T78" fmla="*/ 212 w 1147"/>
                <a:gd name="T79" fmla="*/ 1282 h 2033"/>
                <a:gd name="T80" fmla="*/ 223 w 1147"/>
                <a:gd name="T81" fmla="*/ 1465 h 2033"/>
                <a:gd name="T82" fmla="*/ 231 w 1147"/>
                <a:gd name="T83" fmla="*/ 2001 h 2033"/>
                <a:gd name="T84" fmla="*/ 537 w 1147"/>
                <a:gd name="T85" fmla="*/ 1257 h 2033"/>
                <a:gd name="T86" fmla="*/ 608 w 1147"/>
                <a:gd name="T87" fmla="*/ 1131 h 2033"/>
                <a:gd name="T88" fmla="*/ 514 w 1147"/>
                <a:gd name="T89" fmla="*/ 1157 h 2033"/>
                <a:gd name="T90" fmla="*/ 302 w 1147"/>
                <a:gd name="T91" fmla="*/ 1368 h 2033"/>
                <a:gd name="T92" fmla="*/ 406 w 1147"/>
                <a:gd name="T93" fmla="*/ 1105 h 2033"/>
                <a:gd name="T94" fmla="*/ 1004 w 1147"/>
                <a:gd name="T95" fmla="*/ 722 h 2033"/>
                <a:gd name="T96" fmla="*/ 1132 w 1147"/>
                <a:gd name="T97" fmla="*/ 701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47" h="2033">
                  <a:moveTo>
                    <a:pt x="1060" y="703"/>
                  </a:moveTo>
                  <a:lnTo>
                    <a:pt x="1060" y="703"/>
                  </a:lnTo>
                  <a:cubicBezTo>
                    <a:pt x="1045" y="704"/>
                    <a:pt x="1037" y="687"/>
                    <a:pt x="1036" y="674"/>
                  </a:cubicBezTo>
                  <a:lnTo>
                    <a:pt x="1036" y="674"/>
                  </a:lnTo>
                  <a:cubicBezTo>
                    <a:pt x="1036" y="657"/>
                    <a:pt x="1053" y="646"/>
                    <a:pt x="1069" y="645"/>
                  </a:cubicBezTo>
                  <a:lnTo>
                    <a:pt x="1069" y="645"/>
                  </a:lnTo>
                  <a:cubicBezTo>
                    <a:pt x="1086" y="668"/>
                    <a:pt x="1099" y="702"/>
                    <a:pt x="1060" y="703"/>
                  </a:cubicBezTo>
                  <a:close/>
                  <a:moveTo>
                    <a:pt x="572" y="1214"/>
                  </a:moveTo>
                  <a:lnTo>
                    <a:pt x="572" y="1214"/>
                  </a:lnTo>
                  <a:cubicBezTo>
                    <a:pt x="564" y="1220"/>
                    <a:pt x="553" y="1209"/>
                    <a:pt x="551" y="1203"/>
                  </a:cubicBezTo>
                  <a:lnTo>
                    <a:pt x="551" y="1203"/>
                  </a:lnTo>
                  <a:cubicBezTo>
                    <a:pt x="546" y="1188"/>
                    <a:pt x="561" y="1173"/>
                    <a:pt x="573" y="1166"/>
                  </a:cubicBezTo>
                  <a:lnTo>
                    <a:pt x="573" y="1166"/>
                  </a:lnTo>
                  <a:lnTo>
                    <a:pt x="573" y="1166"/>
                  </a:lnTo>
                  <a:lnTo>
                    <a:pt x="573" y="1166"/>
                  </a:lnTo>
                  <a:cubicBezTo>
                    <a:pt x="574" y="1166"/>
                    <a:pt x="574" y="1167"/>
                    <a:pt x="575" y="1168"/>
                  </a:cubicBezTo>
                  <a:lnTo>
                    <a:pt x="575" y="1168"/>
                  </a:lnTo>
                  <a:cubicBezTo>
                    <a:pt x="578" y="1178"/>
                    <a:pt x="582" y="1207"/>
                    <a:pt x="572" y="1214"/>
                  </a:cubicBezTo>
                  <a:close/>
                  <a:moveTo>
                    <a:pt x="64" y="1025"/>
                  </a:moveTo>
                  <a:lnTo>
                    <a:pt x="64" y="1025"/>
                  </a:lnTo>
                  <a:cubicBezTo>
                    <a:pt x="66" y="1010"/>
                    <a:pt x="75" y="1000"/>
                    <a:pt x="86" y="991"/>
                  </a:cubicBezTo>
                  <a:lnTo>
                    <a:pt x="86" y="991"/>
                  </a:lnTo>
                  <a:cubicBezTo>
                    <a:pt x="99" y="992"/>
                    <a:pt x="114" y="985"/>
                    <a:pt x="116" y="968"/>
                  </a:cubicBezTo>
                  <a:lnTo>
                    <a:pt x="116" y="968"/>
                  </a:lnTo>
                  <a:cubicBezTo>
                    <a:pt x="117" y="955"/>
                    <a:pt x="127" y="975"/>
                    <a:pt x="130" y="979"/>
                  </a:cubicBezTo>
                  <a:lnTo>
                    <a:pt x="130" y="979"/>
                  </a:lnTo>
                  <a:cubicBezTo>
                    <a:pt x="132" y="988"/>
                    <a:pt x="129" y="997"/>
                    <a:pt x="127" y="1006"/>
                  </a:cubicBezTo>
                  <a:lnTo>
                    <a:pt x="127" y="1006"/>
                  </a:lnTo>
                  <a:cubicBezTo>
                    <a:pt x="122" y="1018"/>
                    <a:pt x="115" y="1031"/>
                    <a:pt x="107" y="1042"/>
                  </a:cubicBezTo>
                  <a:lnTo>
                    <a:pt x="107" y="1042"/>
                  </a:lnTo>
                  <a:cubicBezTo>
                    <a:pt x="105" y="1043"/>
                    <a:pt x="103" y="1045"/>
                    <a:pt x="102" y="1046"/>
                  </a:cubicBezTo>
                  <a:lnTo>
                    <a:pt x="102" y="1046"/>
                  </a:lnTo>
                  <a:cubicBezTo>
                    <a:pt x="101" y="1048"/>
                    <a:pt x="100" y="1049"/>
                    <a:pt x="99" y="1050"/>
                  </a:cubicBezTo>
                  <a:lnTo>
                    <a:pt x="99" y="1050"/>
                  </a:lnTo>
                  <a:cubicBezTo>
                    <a:pt x="80" y="1069"/>
                    <a:pt x="61" y="1043"/>
                    <a:pt x="64" y="1025"/>
                  </a:cubicBezTo>
                  <a:close/>
                  <a:moveTo>
                    <a:pt x="416" y="99"/>
                  </a:moveTo>
                  <a:lnTo>
                    <a:pt x="416" y="99"/>
                  </a:lnTo>
                  <a:cubicBezTo>
                    <a:pt x="423" y="103"/>
                    <a:pt x="432" y="104"/>
                    <a:pt x="440" y="98"/>
                  </a:cubicBezTo>
                  <a:lnTo>
                    <a:pt x="440" y="98"/>
                  </a:lnTo>
                  <a:cubicBezTo>
                    <a:pt x="440" y="98"/>
                    <a:pt x="441" y="98"/>
                    <a:pt x="442" y="97"/>
                  </a:cubicBezTo>
                  <a:lnTo>
                    <a:pt x="442" y="97"/>
                  </a:lnTo>
                  <a:cubicBezTo>
                    <a:pt x="444" y="98"/>
                    <a:pt x="447" y="97"/>
                    <a:pt x="449" y="97"/>
                  </a:cubicBezTo>
                  <a:lnTo>
                    <a:pt x="449" y="97"/>
                  </a:lnTo>
                  <a:cubicBezTo>
                    <a:pt x="456" y="100"/>
                    <a:pt x="459" y="109"/>
                    <a:pt x="459" y="115"/>
                  </a:cubicBezTo>
                  <a:lnTo>
                    <a:pt x="459" y="115"/>
                  </a:lnTo>
                  <a:cubicBezTo>
                    <a:pt x="460" y="132"/>
                    <a:pt x="443" y="151"/>
                    <a:pt x="430" y="159"/>
                  </a:cubicBezTo>
                  <a:lnTo>
                    <a:pt x="430" y="159"/>
                  </a:lnTo>
                  <a:cubicBezTo>
                    <a:pt x="413" y="171"/>
                    <a:pt x="398" y="115"/>
                    <a:pt x="416" y="99"/>
                  </a:cubicBezTo>
                  <a:close/>
                  <a:moveTo>
                    <a:pt x="726" y="112"/>
                  </a:moveTo>
                  <a:lnTo>
                    <a:pt x="726" y="112"/>
                  </a:lnTo>
                  <a:cubicBezTo>
                    <a:pt x="724" y="115"/>
                    <a:pt x="721" y="119"/>
                    <a:pt x="718" y="122"/>
                  </a:cubicBezTo>
                  <a:lnTo>
                    <a:pt x="718" y="122"/>
                  </a:lnTo>
                  <a:cubicBezTo>
                    <a:pt x="716" y="123"/>
                    <a:pt x="715" y="124"/>
                    <a:pt x="715" y="125"/>
                  </a:cubicBezTo>
                  <a:lnTo>
                    <a:pt x="715" y="125"/>
                  </a:lnTo>
                  <a:cubicBezTo>
                    <a:pt x="707" y="117"/>
                    <a:pt x="703" y="105"/>
                    <a:pt x="700" y="95"/>
                  </a:cubicBezTo>
                  <a:lnTo>
                    <a:pt x="700" y="95"/>
                  </a:lnTo>
                  <a:cubicBezTo>
                    <a:pt x="697" y="84"/>
                    <a:pt x="705" y="56"/>
                    <a:pt x="722" y="64"/>
                  </a:cubicBezTo>
                  <a:lnTo>
                    <a:pt x="722" y="64"/>
                  </a:lnTo>
                  <a:cubicBezTo>
                    <a:pt x="726" y="66"/>
                    <a:pt x="729" y="66"/>
                    <a:pt x="733" y="67"/>
                  </a:cubicBezTo>
                  <a:lnTo>
                    <a:pt x="733" y="67"/>
                  </a:lnTo>
                  <a:cubicBezTo>
                    <a:pt x="741" y="79"/>
                    <a:pt x="732" y="102"/>
                    <a:pt x="726" y="112"/>
                  </a:cubicBezTo>
                  <a:close/>
                  <a:moveTo>
                    <a:pt x="773" y="356"/>
                  </a:moveTo>
                  <a:lnTo>
                    <a:pt x="773" y="356"/>
                  </a:lnTo>
                  <a:cubicBezTo>
                    <a:pt x="786" y="357"/>
                    <a:pt x="794" y="347"/>
                    <a:pt x="796" y="337"/>
                  </a:cubicBezTo>
                  <a:lnTo>
                    <a:pt x="796" y="337"/>
                  </a:lnTo>
                  <a:cubicBezTo>
                    <a:pt x="799" y="340"/>
                    <a:pt x="804" y="341"/>
                    <a:pt x="811" y="341"/>
                  </a:cubicBezTo>
                  <a:lnTo>
                    <a:pt x="811" y="341"/>
                  </a:lnTo>
                  <a:cubicBezTo>
                    <a:pt x="822" y="339"/>
                    <a:pt x="826" y="348"/>
                    <a:pt x="827" y="358"/>
                  </a:cubicBezTo>
                  <a:lnTo>
                    <a:pt x="827" y="358"/>
                  </a:lnTo>
                  <a:cubicBezTo>
                    <a:pt x="828" y="374"/>
                    <a:pt x="807" y="388"/>
                    <a:pt x="796" y="396"/>
                  </a:cubicBezTo>
                  <a:lnTo>
                    <a:pt x="796" y="396"/>
                  </a:lnTo>
                  <a:cubicBezTo>
                    <a:pt x="790" y="400"/>
                    <a:pt x="785" y="404"/>
                    <a:pt x="778" y="408"/>
                  </a:cubicBezTo>
                  <a:lnTo>
                    <a:pt x="778" y="408"/>
                  </a:lnTo>
                  <a:cubicBezTo>
                    <a:pt x="770" y="413"/>
                    <a:pt x="770" y="408"/>
                    <a:pt x="767" y="401"/>
                  </a:cubicBezTo>
                  <a:lnTo>
                    <a:pt x="767" y="401"/>
                  </a:lnTo>
                  <a:cubicBezTo>
                    <a:pt x="763" y="391"/>
                    <a:pt x="755" y="355"/>
                    <a:pt x="773" y="356"/>
                  </a:cubicBezTo>
                  <a:close/>
                  <a:moveTo>
                    <a:pt x="1092" y="598"/>
                  </a:moveTo>
                  <a:lnTo>
                    <a:pt x="1092" y="598"/>
                  </a:lnTo>
                  <a:cubicBezTo>
                    <a:pt x="1082" y="588"/>
                    <a:pt x="1068" y="590"/>
                    <a:pt x="1059" y="597"/>
                  </a:cubicBezTo>
                  <a:lnTo>
                    <a:pt x="1059" y="597"/>
                  </a:lnTo>
                  <a:cubicBezTo>
                    <a:pt x="1025" y="602"/>
                    <a:pt x="995" y="626"/>
                    <a:pt x="989" y="662"/>
                  </a:cubicBezTo>
                  <a:lnTo>
                    <a:pt x="989" y="662"/>
                  </a:lnTo>
                  <a:cubicBezTo>
                    <a:pt x="988" y="667"/>
                    <a:pt x="988" y="671"/>
                    <a:pt x="988" y="676"/>
                  </a:cubicBezTo>
                  <a:lnTo>
                    <a:pt x="988" y="676"/>
                  </a:lnTo>
                  <a:cubicBezTo>
                    <a:pt x="793" y="729"/>
                    <a:pt x="619" y="827"/>
                    <a:pt x="475" y="964"/>
                  </a:cubicBezTo>
                  <a:lnTo>
                    <a:pt x="475" y="964"/>
                  </a:lnTo>
                  <a:cubicBezTo>
                    <a:pt x="565" y="793"/>
                    <a:pt x="665" y="626"/>
                    <a:pt x="757" y="458"/>
                  </a:cubicBezTo>
                  <a:lnTo>
                    <a:pt x="757" y="458"/>
                  </a:lnTo>
                  <a:cubicBezTo>
                    <a:pt x="768" y="462"/>
                    <a:pt x="781" y="462"/>
                    <a:pt x="796" y="454"/>
                  </a:cubicBezTo>
                  <a:lnTo>
                    <a:pt x="796" y="454"/>
                  </a:lnTo>
                  <a:cubicBezTo>
                    <a:pt x="830" y="436"/>
                    <a:pt x="872" y="405"/>
                    <a:pt x="876" y="364"/>
                  </a:cubicBezTo>
                  <a:lnTo>
                    <a:pt x="876" y="364"/>
                  </a:lnTo>
                  <a:cubicBezTo>
                    <a:pt x="878" y="328"/>
                    <a:pt x="851" y="287"/>
                    <a:pt x="811" y="292"/>
                  </a:cubicBezTo>
                  <a:lnTo>
                    <a:pt x="811" y="292"/>
                  </a:lnTo>
                  <a:cubicBezTo>
                    <a:pt x="798" y="294"/>
                    <a:pt x="790" y="304"/>
                    <a:pt x="789" y="315"/>
                  </a:cubicBezTo>
                  <a:lnTo>
                    <a:pt x="789" y="315"/>
                  </a:lnTo>
                  <a:cubicBezTo>
                    <a:pt x="785" y="310"/>
                    <a:pt x="779" y="308"/>
                    <a:pt x="773" y="307"/>
                  </a:cubicBezTo>
                  <a:lnTo>
                    <a:pt x="773" y="307"/>
                  </a:lnTo>
                  <a:cubicBezTo>
                    <a:pt x="712" y="304"/>
                    <a:pt x="702" y="374"/>
                    <a:pt x="723" y="421"/>
                  </a:cubicBezTo>
                  <a:lnTo>
                    <a:pt x="723" y="421"/>
                  </a:lnTo>
                  <a:cubicBezTo>
                    <a:pt x="721" y="422"/>
                    <a:pt x="719" y="424"/>
                    <a:pt x="718" y="427"/>
                  </a:cubicBezTo>
                  <a:lnTo>
                    <a:pt x="718" y="427"/>
                  </a:lnTo>
                  <a:cubicBezTo>
                    <a:pt x="684" y="489"/>
                    <a:pt x="649" y="550"/>
                    <a:pt x="615" y="613"/>
                  </a:cubicBezTo>
                  <a:lnTo>
                    <a:pt x="615" y="613"/>
                  </a:lnTo>
                  <a:cubicBezTo>
                    <a:pt x="600" y="529"/>
                    <a:pt x="580" y="448"/>
                    <a:pt x="554" y="368"/>
                  </a:cubicBezTo>
                  <a:lnTo>
                    <a:pt x="554" y="368"/>
                  </a:lnTo>
                  <a:cubicBezTo>
                    <a:pt x="555" y="367"/>
                    <a:pt x="555" y="364"/>
                    <a:pt x="556" y="362"/>
                  </a:cubicBezTo>
                  <a:lnTo>
                    <a:pt x="556" y="362"/>
                  </a:lnTo>
                  <a:cubicBezTo>
                    <a:pt x="575" y="281"/>
                    <a:pt x="617" y="212"/>
                    <a:pt x="680" y="158"/>
                  </a:cubicBezTo>
                  <a:lnTo>
                    <a:pt x="680" y="158"/>
                  </a:lnTo>
                  <a:cubicBezTo>
                    <a:pt x="697" y="174"/>
                    <a:pt x="720" y="180"/>
                    <a:pt x="743" y="165"/>
                  </a:cubicBezTo>
                  <a:lnTo>
                    <a:pt x="743" y="165"/>
                  </a:lnTo>
                  <a:cubicBezTo>
                    <a:pt x="781" y="139"/>
                    <a:pt x="801" y="68"/>
                    <a:pt x="767" y="32"/>
                  </a:cubicBezTo>
                  <a:lnTo>
                    <a:pt x="767" y="32"/>
                  </a:lnTo>
                  <a:cubicBezTo>
                    <a:pt x="739" y="2"/>
                    <a:pt x="679" y="0"/>
                    <a:pt x="661" y="42"/>
                  </a:cubicBezTo>
                  <a:lnTo>
                    <a:pt x="661" y="42"/>
                  </a:lnTo>
                  <a:cubicBezTo>
                    <a:pt x="659" y="47"/>
                    <a:pt x="659" y="51"/>
                    <a:pt x="659" y="55"/>
                  </a:cubicBezTo>
                  <a:lnTo>
                    <a:pt x="659" y="55"/>
                  </a:lnTo>
                  <a:cubicBezTo>
                    <a:pt x="655" y="63"/>
                    <a:pt x="652" y="72"/>
                    <a:pt x="650" y="82"/>
                  </a:cubicBezTo>
                  <a:lnTo>
                    <a:pt x="650" y="82"/>
                  </a:lnTo>
                  <a:cubicBezTo>
                    <a:pt x="649" y="93"/>
                    <a:pt x="650" y="105"/>
                    <a:pt x="654" y="116"/>
                  </a:cubicBezTo>
                  <a:lnTo>
                    <a:pt x="654" y="116"/>
                  </a:lnTo>
                  <a:cubicBezTo>
                    <a:pt x="653" y="117"/>
                    <a:pt x="652" y="118"/>
                    <a:pt x="651" y="118"/>
                  </a:cubicBezTo>
                  <a:lnTo>
                    <a:pt x="651" y="118"/>
                  </a:lnTo>
                  <a:cubicBezTo>
                    <a:pt x="595" y="165"/>
                    <a:pt x="553" y="225"/>
                    <a:pt x="527" y="292"/>
                  </a:cubicBezTo>
                  <a:lnTo>
                    <a:pt x="527" y="292"/>
                  </a:lnTo>
                  <a:cubicBezTo>
                    <a:pt x="513" y="255"/>
                    <a:pt x="497" y="217"/>
                    <a:pt x="480" y="181"/>
                  </a:cubicBezTo>
                  <a:lnTo>
                    <a:pt x="480" y="181"/>
                  </a:lnTo>
                  <a:cubicBezTo>
                    <a:pt x="500" y="159"/>
                    <a:pt x="511" y="128"/>
                    <a:pt x="507" y="102"/>
                  </a:cubicBezTo>
                  <a:lnTo>
                    <a:pt x="507" y="102"/>
                  </a:lnTo>
                  <a:cubicBezTo>
                    <a:pt x="502" y="71"/>
                    <a:pt x="472" y="46"/>
                    <a:pt x="442" y="47"/>
                  </a:cubicBezTo>
                  <a:lnTo>
                    <a:pt x="442" y="47"/>
                  </a:lnTo>
                  <a:cubicBezTo>
                    <a:pt x="339" y="27"/>
                    <a:pt x="332" y="220"/>
                    <a:pt x="429" y="211"/>
                  </a:cubicBezTo>
                  <a:lnTo>
                    <a:pt x="429" y="211"/>
                  </a:lnTo>
                  <a:cubicBezTo>
                    <a:pt x="433" y="210"/>
                    <a:pt x="436" y="209"/>
                    <a:pt x="439" y="208"/>
                  </a:cubicBezTo>
                  <a:lnTo>
                    <a:pt x="439" y="208"/>
                  </a:lnTo>
                  <a:cubicBezTo>
                    <a:pt x="507" y="357"/>
                    <a:pt x="552" y="511"/>
                    <a:pt x="575" y="673"/>
                  </a:cubicBezTo>
                  <a:lnTo>
                    <a:pt x="575" y="673"/>
                  </a:lnTo>
                  <a:cubicBezTo>
                    <a:pt x="575" y="675"/>
                    <a:pt x="577" y="677"/>
                    <a:pt x="577" y="679"/>
                  </a:cubicBezTo>
                  <a:lnTo>
                    <a:pt x="577" y="679"/>
                  </a:lnTo>
                  <a:cubicBezTo>
                    <a:pt x="483" y="847"/>
                    <a:pt x="390" y="1017"/>
                    <a:pt x="313" y="1193"/>
                  </a:cubicBezTo>
                  <a:lnTo>
                    <a:pt x="313" y="1193"/>
                  </a:lnTo>
                  <a:cubicBezTo>
                    <a:pt x="292" y="1241"/>
                    <a:pt x="273" y="1290"/>
                    <a:pt x="258" y="1340"/>
                  </a:cubicBezTo>
                  <a:lnTo>
                    <a:pt x="258" y="1340"/>
                  </a:lnTo>
                  <a:cubicBezTo>
                    <a:pt x="258" y="1300"/>
                    <a:pt x="259" y="1259"/>
                    <a:pt x="251" y="1221"/>
                  </a:cubicBezTo>
                  <a:lnTo>
                    <a:pt x="251" y="1221"/>
                  </a:lnTo>
                  <a:cubicBezTo>
                    <a:pt x="239" y="1157"/>
                    <a:pt x="201" y="1101"/>
                    <a:pt x="156" y="1056"/>
                  </a:cubicBezTo>
                  <a:lnTo>
                    <a:pt x="156" y="1056"/>
                  </a:lnTo>
                  <a:cubicBezTo>
                    <a:pt x="178" y="1022"/>
                    <a:pt x="191" y="974"/>
                    <a:pt x="164" y="941"/>
                  </a:cubicBezTo>
                  <a:lnTo>
                    <a:pt x="164" y="941"/>
                  </a:lnTo>
                  <a:cubicBezTo>
                    <a:pt x="137" y="908"/>
                    <a:pt x="92" y="914"/>
                    <a:pt x="74" y="946"/>
                  </a:cubicBezTo>
                  <a:lnTo>
                    <a:pt x="74" y="946"/>
                  </a:lnTo>
                  <a:cubicBezTo>
                    <a:pt x="69" y="945"/>
                    <a:pt x="63" y="947"/>
                    <a:pt x="57" y="951"/>
                  </a:cubicBezTo>
                  <a:lnTo>
                    <a:pt x="57" y="951"/>
                  </a:lnTo>
                  <a:cubicBezTo>
                    <a:pt x="19" y="981"/>
                    <a:pt x="0" y="1032"/>
                    <a:pt x="29" y="1075"/>
                  </a:cubicBezTo>
                  <a:lnTo>
                    <a:pt x="29" y="1075"/>
                  </a:lnTo>
                  <a:cubicBezTo>
                    <a:pt x="52" y="1110"/>
                    <a:pt x="92" y="1111"/>
                    <a:pt x="122" y="1092"/>
                  </a:cubicBezTo>
                  <a:lnTo>
                    <a:pt x="122" y="1092"/>
                  </a:lnTo>
                  <a:cubicBezTo>
                    <a:pt x="174" y="1145"/>
                    <a:pt x="202" y="1207"/>
                    <a:pt x="212" y="1282"/>
                  </a:cubicBezTo>
                  <a:lnTo>
                    <a:pt x="212" y="1282"/>
                  </a:lnTo>
                  <a:cubicBezTo>
                    <a:pt x="219" y="1340"/>
                    <a:pt x="205" y="1400"/>
                    <a:pt x="221" y="1458"/>
                  </a:cubicBezTo>
                  <a:lnTo>
                    <a:pt x="221" y="1458"/>
                  </a:lnTo>
                  <a:cubicBezTo>
                    <a:pt x="221" y="1460"/>
                    <a:pt x="222" y="1463"/>
                    <a:pt x="223" y="1465"/>
                  </a:cubicBezTo>
                  <a:lnTo>
                    <a:pt x="223" y="1465"/>
                  </a:lnTo>
                  <a:cubicBezTo>
                    <a:pt x="182" y="1640"/>
                    <a:pt x="170" y="1822"/>
                    <a:pt x="182" y="2001"/>
                  </a:cubicBezTo>
                  <a:lnTo>
                    <a:pt x="182" y="2001"/>
                  </a:lnTo>
                  <a:cubicBezTo>
                    <a:pt x="184" y="2032"/>
                    <a:pt x="233" y="2032"/>
                    <a:pt x="231" y="2001"/>
                  </a:cubicBezTo>
                  <a:lnTo>
                    <a:pt x="231" y="2001"/>
                  </a:lnTo>
                  <a:cubicBezTo>
                    <a:pt x="219" y="1828"/>
                    <a:pt x="232" y="1657"/>
                    <a:pt x="270" y="1491"/>
                  </a:cubicBezTo>
                  <a:lnTo>
                    <a:pt x="270" y="1491"/>
                  </a:lnTo>
                  <a:cubicBezTo>
                    <a:pt x="335" y="1387"/>
                    <a:pt x="426" y="1308"/>
                    <a:pt x="537" y="1257"/>
                  </a:cubicBezTo>
                  <a:lnTo>
                    <a:pt x="537" y="1257"/>
                  </a:lnTo>
                  <a:cubicBezTo>
                    <a:pt x="559" y="1268"/>
                    <a:pt x="588" y="1268"/>
                    <a:pt x="605" y="1250"/>
                  </a:cubicBezTo>
                  <a:lnTo>
                    <a:pt x="605" y="1250"/>
                  </a:lnTo>
                  <a:cubicBezTo>
                    <a:pt x="633" y="1221"/>
                    <a:pt x="635" y="1162"/>
                    <a:pt x="608" y="1131"/>
                  </a:cubicBezTo>
                  <a:lnTo>
                    <a:pt x="608" y="1131"/>
                  </a:lnTo>
                  <a:cubicBezTo>
                    <a:pt x="583" y="1100"/>
                    <a:pt x="524" y="1103"/>
                    <a:pt x="514" y="1147"/>
                  </a:cubicBezTo>
                  <a:lnTo>
                    <a:pt x="514" y="1147"/>
                  </a:lnTo>
                  <a:cubicBezTo>
                    <a:pt x="514" y="1151"/>
                    <a:pt x="514" y="1154"/>
                    <a:pt x="514" y="1157"/>
                  </a:cubicBezTo>
                  <a:lnTo>
                    <a:pt x="514" y="1157"/>
                  </a:lnTo>
                  <a:cubicBezTo>
                    <a:pt x="503" y="1176"/>
                    <a:pt x="500" y="1197"/>
                    <a:pt x="505" y="1218"/>
                  </a:cubicBezTo>
                  <a:lnTo>
                    <a:pt x="505" y="1218"/>
                  </a:lnTo>
                  <a:cubicBezTo>
                    <a:pt x="428" y="1255"/>
                    <a:pt x="359" y="1306"/>
                    <a:pt x="302" y="1368"/>
                  </a:cubicBezTo>
                  <a:lnTo>
                    <a:pt x="302" y="1368"/>
                  </a:lnTo>
                  <a:cubicBezTo>
                    <a:pt x="321" y="1305"/>
                    <a:pt x="344" y="1242"/>
                    <a:pt x="371" y="1181"/>
                  </a:cubicBezTo>
                  <a:lnTo>
                    <a:pt x="371" y="1181"/>
                  </a:lnTo>
                  <a:cubicBezTo>
                    <a:pt x="382" y="1156"/>
                    <a:pt x="394" y="1130"/>
                    <a:pt x="406" y="1105"/>
                  </a:cubicBezTo>
                  <a:lnTo>
                    <a:pt x="406" y="1105"/>
                  </a:lnTo>
                  <a:cubicBezTo>
                    <a:pt x="410" y="1104"/>
                    <a:pt x="414" y="1102"/>
                    <a:pt x="419" y="1097"/>
                  </a:cubicBezTo>
                  <a:lnTo>
                    <a:pt x="419" y="1097"/>
                  </a:lnTo>
                  <a:cubicBezTo>
                    <a:pt x="573" y="912"/>
                    <a:pt x="771" y="784"/>
                    <a:pt x="1004" y="722"/>
                  </a:cubicBezTo>
                  <a:lnTo>
                    <a:pt x="1004" y="722"/>
                  </a:lnTo>
                  <a:cubicBezTo>
                    <a:pt x="1013" y="734"/>
                    <a:pt x="1026" y="744"/>
                    <a:pt x="1042" y="750"/>
                  </a:cubicBezTo>
                  <a:lnTo>
                    <a:pt x="1042" y="750"/>
                  </a:lnTo>
                  <a:cubicBezTo>
                    <a:pt x="1081" y="762"/>
                    <a:pt x="1119" y="736"/>
                    <a:pt x="1132" y="701"/>
                  </a:cubicBezTo>
                  <a:lnTo>
                    <a:pt x="1132" y="701"/>
                  </a:lnTo>
                  <a:cubicBezTo>
                    <a:pt x="1146" y="664"/>
                    <a:pt x="1119" y="621"/>
                    <a:pt x="1092" y="598"/>
                  </a:cubicBezTo>
                  <a:close/>
                </a:path>
              </a:pathLst>
            </a:custGeom>
            <a:solidFill>
              <a:schemeClr val="accent6"/>
            </a:solidFill>
            <a:ln>
              <a:noFill/>
            </a:ln>
            <a:effectLst/>
          </p:spPr>
          <p:txBody>
            <a:bodyPr wrap="none" anchor="ctr"/>
            <a:lstStyle/>
            <a:p>
              <a:endParaRPr lang="es-ES_tradnl" sz="919"/>
            </a:p>
          </p:txBody>
        </p:sp>
        <p:sp>
          <p:nvSpPr>
            <p:cNvPr id="29" name="Freeform 399">
              <a:extLst>
                <a:ext uri="{FF2B5EF4-FFF2-40B4-BE49-F238E27FC236}">
                  <a16:creationId xmlns:a16="http://schemas.microsoft.com/office/drawing/2014/main" id="{3214BF67-54CB-684D-A332-5CE11B2F7C16}"/>
                </a:ext>
              </a:extLst>
            </p:cNvPr>
            <p:cNvSpPr>
              <a:spLocks noChangeAspect="1" noChangeArrowheads="1"/>
            </p:cNvSpPr>
            <p:nvPr/>
          </p:nvSpPr>
          <p:spPr bwMode="auto">
            <a:xfrm rot="759599">
              <a:off x="6291060" y="5676433"/>
              <a:ext cx="726597" cy="749830"/>
            </a:xfrm>
            <a:custGeom>
              <a:avLst/>
              <a:gdLst>
                <a:gd name="T0" fmla="*/ 878 w 1518"/>
                <a:gd name="T1" fmla="*/ 827 h 1565"/>
                <a:gd name="T2" fmla="*/ 857 w 1518"/>
                <a:gd name="T3" fmla="*/ 774 h 1565"/>
                <a:gd name="T4" fmla="*/ 807 w 1518"/>
                <a:gd name="T5" fmla="*/ 741 h 1565"/>
                <a:gd name="T6" fmla="*/ 1365 w 1518"/>
                <a:gd name="T7" fmla="*/ 1228 h 1565"/>
                <a:gd name="T8" fmla="*/ 1320 w 1518"/>
                <a:gd name="T9" fmla="*/ 1220 h 1565"/>
                <a:gd name="T10" fmla="*/ 1267 w 1518"/>
                <a:gd name="T11" fmla="*/ 1229 h 1565"/>
                <a:gd name="T12" fmla="*/ 1261 w 1518"/>
                <a:gd name="T13" fmla="*/ 1268 h 1565"/>
                <a:gd name="T14" fmla="*/ 1036 w 1518"/>
                <a:gd name="T15" fmla="*/ 1035 h 1565"/>
                <a:gd name="T16" fmla="*/ 782 w 1518"/>
                <a:gd name="T17" fmla="*/ 1469 h 1565"/>
                <a:gd name="T18" fmla="*/ 690 w 1518"/>
                <a:gd name="T19" fmla="*/ 1014 h 1565"/>
                <a:gd name="T20" fmla="*/ 804 w 1518"/>
                <a:gd name="T21" fmla="*/ 1044 h 1565"/>
                <a:gd name="T22" fmla="*/ 962 w 1518"/>
                <a:gd name="T23" fmla="*/ 1238 h 1565"/>
                <a:gd name="T24" fmla="*/ 236 w 1518"/>
                <a:gd name="T25" fmla="*/ 1251 h 1565"/>
                <a:gd name="T26" fmla="*/ 168 w 1518"/>
                <a:gd name="T27" fmla="*/ 1194 h 1565"/>
                <a:gd name="T28" fmla="*/ 181 w 1518"/>
                <a:gd name="T29" fmla="*/ 1126 h 1565"/>
                <a:gd name="T30" fmla="*/ 272 w 1518"/>
                <a:gd name="T31" fmla="*/ 891 h 1565"/>
                <a:gd name="T32" fmla="*/ 640 w 1518"/>
                <a:gd name="T33" fmla="*/ 779 h 1565"/>
                <a:gd name="T34" fmla="*/ 499 w 1518"/>
                <a:gd name="T35" fmla="*/ 1121 h 1565"/>
                <a:gd name="T36" fmla="*/ 166 w 1518"/>
                <a:gd name="T37" fmla="*/ 678 h 1565"/>
                <a:gd name="T38" fmla="*/ 194 w 1518"/>
                <a:gd name="T39" fmla="*/ 580 h 1565"/>
                <a:gd name="T40" fmla="*/ 512 w 1518"/>
                <a:gd name="T41" fmla="*/ 655 h 1565"/>
                <a:gd name="T42" fmla="*/ 509 w 1518"/>
                <a:gd name="T43" fmla="*/ 715 h 1565"/>
                <a:gd name="T44" fmla="*/ 434 w 1518"/>
                <a:gd name="T45" fmla="*/ 842 h 1565"/>
                <a:gd name="T46" fmla="*/ 344 w 1518"/>
                <a:gd name="T47" fmla="*/ 192 h 1565"/>
                <a:gd name="T48" fmla="*/ 388 w 1518"/>
                <a:gd name="T49" fmla="*/ 229 h 1565"/>
                <a:gd name="T50" fmla="*/ 614 w 1518"/>
                <a:gd name="T51" fmla="*/ 298 h 1565"/>
                <a:gd name="T52" fmla="*/ 553 w 1518"/>
                <a:gd name="T53" fmla="*/ 448 h 1565"/>
                <a:gd name="T54" fmla="*/ 496 w 1518"/>
                <a:gd name="T55" fmla="*/ 429 h 1565"/>
                <a:gd name="T56" fmla="*/ 451 w 1518"/>
                <a:gd name="T57" fmla="*/ 489 h 1565"/>
                <a:gd name="T58" fmla="*/ 310 w 1518"/>
                <a:gd name="T59" fmla="*/ 476 h 1565"/>
                <a:gd name="T60" fmla="*/ 482 w 1518"/>
                <a:gd name="T61" fmla="*/ 477 h 1565"/>
                <a:gd name="T62" fmla="*/ 808 w 1518"/>
                <a:gd name="T63" fmla="*/ 262 h 1565"/>
                <a:gd name="T64" fmla="*/ 1037 w 1518"/>
                <a:gd name="T65" fmla="*/ 358 h 1565"/>
                <a:gd name="T66" fmla="*/ 789 w 1518"/>
                <a:gd name="T67" fmla="*/ 609 h 1565"/>
                <a:gd name="T68" fmla="*/ 796 w 1518"/>
                <a:gd name="T69" fmla="*/ 491 h 1565"/>
                <a:gd name="T70" fmla="*/ 700 w 1518"/>
                <a:gd name="T71" fmla="*/ 664 h 1565"/>
                <a:gd name="T72" fmla="*/ 1313 w 1518"/>
                <a:gd name="T73" fmla="*/ 236 h 1565"/>
                <a:gd name="T74" fmla="*/ 1291 w 1518"/>
                <a:gd name="T75" fmla="*/ 286 h 1565"/>
                <a:gd name="T76" fmla="*/ 1338 w 1518"/>
                <a:gd name="T77" fmla="*/ 413 h 1565"/>
                <a:gd name="T78" fmla="*/ 1248 w 1518"/>
                <a:gd name="T79" fmla="*/ 509 h 1565"/>
                <a:gd name="T80" fmla="*/ 1046 w 1518"/>
                <a:gd name="T81" fmla="*/ 562 h 1565"/>
                <a:gd name="T82" fmla="*/ 1129 w 1518"/>
                <a:gd name="T83" fmla="*/ 461 h 1565"/>
                <a:gd name="T84" fmla="*/ 1089 w 1518"/>
                <a:gd name="T85" fmla="*/ 419 h 1565"/>
                <a:gd name="T86" fmla="*/ 1309 w 1518"/>
                <a:gd name="T87" fmla="*/ 479 h 1565"/>
                <a:gd name="T88" fmla="*/ 1325 w 1518"/>
                <a:gd name="T89" fmla="*/ 468 h 1565"/>
                <a:gd name="T90" fmla="*/ 1311 w 1518"/>
                <a:gd name="T91" fmla="*/ 476 h 1565"/>
                <a:gd name="T92" fmla="*/ 1287 w 1518"/>
                <a:gd name="T93" fmla="*/ 530 h 1565"/>
                <a:gd name="T94" fmla="*/ 1375 w 1518"/>
                <a:gd name="T95" fmla="*/ 477 h 1565"/>
                <a:gd name="T96" fmla="*/ 1390 w 1518"/>
                <a:gd name="T97" fmla="*/ 405 h 1565"/>
                <a:gd name="T98" fmla="*/ 1456 w 1518"/>
                <a:gd name="T99" fmla="*/ 208 h 1565"/>
                <a:gd name="T100" fmla="*/ 1045 w 1518"/>
                <a:gd name="T101" fmla="*/ 262 h 1565"/>
                <a:gd name="T102" fmla="*/ 659 w 1518"/>
                <a:gd name="T103" fmla="*/ 277 h 1565"/>
                <a:gd name="T104" fmla="*/ 263 w 1518"/>
                <a:gd name="T105" fmla="*/ 501 h 1565"/>
                <a:gd name="T106" fmla="*/ 220 w 1518"/>
                <a:gd name="T107" fmla="*/ 872 h 1565"/>
                <a:gd name="T108" fmla="*/ 337 w 1518"/>
                <a:gd name="T109" fmla="*/ 1307 h 1565"/>
                <a:gd name="T110" fmla="*/ 815 w 1518"/>
                <a:gd name="T111" fmla="*/ 1532 h 1565"/>
                <a:gd name="T112" fmla="*/ 1403 w 1518"/>
                <a:gd name="T113" fmla="*/ 1349 h 1565"/>
                <a:gd name="T114" fmla="*/ 1299 w 1518"/>
                <a:gd name="T115" fmla="*/ 914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8" h="1565">
                  <a:moveTo>
                    <a:pt x="1274" y="872"/>
                  </a:moveTo>
                  <a:lnTo>
                    <a:pt x="1274" y="872"/>
                  </a:lnTo>
                  <a:cubicBezTo>
                    <a:pt x="1180" y="920"/>
                    <a:pt x="1142" y="1005"/>
                    <a:pt x="1016" y="981"/>
                  </a:cubicBezTo>
                  <a:lnTo>
                    <a:pt x="1016" y="981"/>
                  </a:lnTo>
                  <a:cubicBezTo>
                    <a:pt x="922" y="963"/>
                    <a:pt x="858" y="878"/>
                    <a:pt x="807" y="798"/>
                  </a:cubicBezTo>
                  <a:lnTo>
                    <a:pt x="807" y="798"/>
                  </a:lnTo>
                  <a:cubicBezTo>
                    <a:pt x="828" y="811"/>
                    <a:pt x="852" y="821"/>
                    <a:pt x="878" y="827"/>
                  </a:cubicBezTo>
                  <a:lnTo>
                    <a:pt x="878" y="827"/>
                  </a:lnTo>
                  <a:cubicBezTo>
                    <a:pt x="899" y="831"/>
                    <a:pt x="907" y="799"/>
                    <a:pt x="887" y="795"/>
                  </a:cubicBezTo>
                  <a:lnTo>
                    <a:pt x="887" y="795"/>
                  </a:lnTo>
                  <a:cubicBezTo>
                    <a:pt x="867" y="792"/>
                    <a:pt x="848" y="784"/>
                    <a:pt x="831" y="775"/>
                  </a:cubicBezTo>
                  <a:lnTo>
                    <a:pt x="831" y="775"/>
                  </a:lnTo>
                  <a:cubicBezTo>
                    <a:pt x="839" y="774"/>
                    <a:pt x="848" y="774"/>
                    <a:pt x="857" y="774"/>
                  </a:cubicBezTo>
                  <a:lnTo>
                    <a:pt x="857" y="774"/>
                  </a:lnTo>
                  <a:cubicBezTo>
                    <a:pt x="897" y="773"/>
                    <a:pt x="935" y="770"/>
                    <a:pt x="974" y="766"/>
                  </a:cubicBezTo>
                  <a:lnTo>
                    <a:pt x="974" y="766"/>
                  </a:lnTo>
                  <a:cubicBezTo>
                    <a:pt x="994" y="764"/>
                    <a:pt x="995" y="732"/>
                    <a:pt x="974" y="733"/>
                  </a:cubicBezTo>
                  <a:lnTo>
                    <a:pt x="974" y="733"/>
                  </a:lnTo>
                  <a:cubicBezTo>
                    <a:pt x="945" y="736"/>
                    <a:pt x="916" y="739"/>
                    <a:pt x="887" y="740"/>
                  </a:cubicBezTo>
                  <a:lnTo>
                    <a:pt x="887" y="740"/>
                  </a:lnTo>
                  <a:cubicBezTo>
                    <a:pt x="861" y="742"/>
                    <a:pt x="833" y="745"/>
                    <a:pt x="807" y="741"/>
                  </a:cubicBezTo>
                  <a:lnTo>
                    <a:pt x="807" y="741"/>
                  </a:lnTo>
                  <a:cubicBezTo>
                    <a:pt x="878" y="660"/>
                    <a:pt x="1004" y="627"/>
                    <a:pt x="1104" y="601"/>
                  </a:cubicBezTo>
                  <a:lnTo>
                    <a:pt x="1104" y="601"/>
                  </a:lnTo>
                  <a:cubicBezTo>
                    <a:pt x="1274" y="557"/>
                    <a:pt x="1405" y="669"/>
                    <a:pt x="1455" y="819"/>
                  </a:cubicBezTo>
                  <a:lnTo>
                    <a:pt x="1455" y="819"/>
                  </a:lnTo>
                  <a:cubicBezTo>
                    <a:pt x="1395" y="815"/>
                    <a:pt x="1306" y="856"/>
                    <a:pt x="1274" y="872"/>
                  </a:cubicBezTo>
                  <a:close/>
                  <a:moveTo>
                    <a:pt x="1365" y="1228"/>
                  </a:moveTo>
                  <a:lnTo>
                    <a:pt x="1365" y="1228"/>
                  </a:lnTo>
                  <a:cubicBezTo>
                    <a:pt x="1347" y="1201"/>
                    <a:pt x="1330" y="1176"/>
                    <a:pt x="1312" y="1149"/>
                  </a:cubicBezTo>
                  <a:lnTo>
                    <a:pt x="1312" y="1149"/>
                  </a:lnTo>
                  <a:cubicBezTo>
                    <a:pt x="1301" y="1132"/>
                    <a:pt x="1273" y="1148"/>
                    <a:pt x="1285" y="1166"/>
                  </a:cubicBezTo>
                  <a:lnTo>
                    <a:pt x="1285" y="1166"/>
                  </a:lnTo>
                  <a:cubicBezTo>
                    <a:pt x="1296" y="1184"/>
                    <a:pt x="1308" y="1201"/>
                    <a:pt x="1320" y="1220"/>
                  </a:cubicBezTo>
                  <a:lnTo>
                    <a:pt x="1320" y="1220"/>
                  </a:lnTo>
                  <a:cubicBezTo>
                    <a:pt x="1297" y="1200"/>
                    <a:pt x="1274" y="1179"/>
                    <a:pt x="1251" y="1160"/>
                  </a:cubicBezTo>
                  <a:lnTo>
                    <a:pt x="1251" y="1160"/>
                  </a:lnTo>
                  <a:cubicBezTo>
                    <a:pt x="1234" y="1146"/>
                    <a:pt x="1211" y="1169"/>
                    <a:pt x="1227" y="1183"/>
                  </a:cubicBezTo>
                  <a:lnTo>
                    <a:pt x="1227" y="1183"/>
                  </a:lnTo>
                  <a:cubicBezTo>
                    <a:pt x="1258" y="1208"/>
                    <a:pt x="1288" y="1234"/>
                    <a:pt x="1317" y="1260"/>
                  </a:cubicBezTo>
                  <a:lnTo>
                    <a:pt x="1317" y="1260"/>
                  </a:lnTo>
                  <a:cubicBezTo>
                    <a:pt x="1299" y="1253"/>
                    <a:pt x="1282" y="1242"/>
                    <a:pt x="1267" y="1229"/>
                  </a:cubicBezTo>
                  <a:lnTo>
                    <a:pt x="1267" y="1229"/>
                  </a:lnTo>
                  <a:cubicBezTo>
                    <a:pt x="1251" y="1216"/>
                    <a:pt x="1228" y="1238"/>
                    <a:pt x="1244" y="1252"/>
                  </a:cubicBezTo>
                  <a:lnTo>
                    <a:pt x="1244" y="1252"/>
                  </a:lnTo>
                  <a:cubicBezTo>
                    <a:pt x="1251" y="1257"/>
                    <a:pt x="1257" y="1263"/>
                    <a:pt x="1264" y="1268"/>
                  </a:cubicBezTo>
                  <a:lnTo>
                    <a:pt x="1264" y="1268"/>
                  </a:lnTo>
                  <a:cubicBezTo>
                    <a:pt x="1263" y="1268"/>
                    <a:pt x="1262" y="1268"/>
                    <a:pt x="1261" y="1268"/>
                  </a:cubicBezTo>
                  <a:lnTo>
                    <a:pt x="1261" y="1268"/>
                  </a:lnTo>
                  <a:cubicBezTo>
                    <a:pt x="1212" y="1269"/>
                    <a:pt x="1040" y="1320"/>
                    <a:pt x="1007" y="1261"/>
                  </a:cubicBezTo>
                  <a:lnTo>
                    <a:pt x="1007" y="1261"/>
                  </a:lnTo>
                  <a:cubicBezTo>
                    <a:pt x="1019" y="1239"/>
                    <a:pt x="1027" y="1214"/>
                    <a:pt x="1028" y="1185"/>
                  </a:cubicBezTo>
                  <a:lnTo>
                    <a:pt x="1028" y="1185"/>
                  </a:lnTo>
                  <a:cubicBezTo>
                    <a:pt x="1031" y="1113"/>
                    <a:pt x="990" y="1055"/>
                    <a:pt x="939" y="999"/>
                  </a:cubicBezTo>
                  <a:lnTo>
                    <a:pt x="939" y="999"/>
                  </a:lnTo>
                  <a:cubicBezTo>
                    <a:pt x="968" y="1015"/>
                    <a:pt x="1000" y="1027"/>
                    <a:pt x="1036" y="1035"/>
                  </a:cubicBezTo>
                  <a:lnTo>
                    <a:pt x="1036" y="1035"/>
                  </a:lnTo>
                  <a:cubicBezTo>
                    <a:pt x="1097" y="1046"/>
                    <a:pt x="1154" y="1025"/>
                    <a:pt x="1202" y="989"/>
                  </a:cubicBezTo>
                  <a:lnTo>
                    <a:pt x="1202" y="989"/>
                  </a:lnTo>
                  <a:cubicBezTo>
                    <a:pt x="1218" y="978"/>
                    <a:pt x="1232" y="965"/>
                    <a:pt x="1247" y="953"/>
                  </a:cubicBezTo>
                  <a:lnTo>
                    <a:pt x="1247" y="953"/>
                  </a:lnTo>
                  <a:cubicBezTo>
                    <a:pt x="1293" y="1042"/>
                    <a:pt x="1332" y="1134"/>
                    <a:pt x="1365" y="1228"/>
                  </a:cubicBezTo>
                  <a:close/>
                  <a:moveTo>
                    <a:pt x="782" y="1469"/>
                  </a:moveTo>
                  <a:lnTo>
                    <a:pt x="782" y="1469"/>
                  </a:lnTo>
                  <a:cubicBezTo>
                    <a:pt x="726" y="1391"/>
                    <a:pt x="636" y="1342"/>
                    <a:pt x="585" y="1256"/>
                  </a:cubicBezTo>
                  <a:lnTo>
                    <a:pt x="585" y="1256"/>
                  </a:lnTo>
                  <a:cubicBezTo>
                    <a:pt x="486" y="1088"/>
                    <a:pt x="582" y="949"/>
                    <a:pt x="691" y="830"/>
                  </a:cubicBezTo>
                  <a:lnTo>
                    <a:pt x="691" y="830"/>
                  </a:lnTo>
                  <a:cubicBezTo>
                    <a:pt x="672" y="890"/>
                    <a:pt x="663" y="951"/>
                    <a:pt x="690" y="1014"/>
                  </a:cubicBezTo>
                  <a:lnTo>
                    <a:pt x="690" y="1014"/>
                  </a:lnTo>
                  <a:cubicBezTo>
                    <a:pt x="698" y="1033"/>
                    <a:pt x="726" y="1016"/>
                    <a:pt x="718" y="997"/>
                  </a:cubicBezTo>
                  <a:lnTo>
                    <a:pt x="718" y="997"/>
                  </a:lnTo>
                  <a:cubicBezTo>
                    <a:pt x="699" y="953"/>
                    <a:pt x="703" y="908"/>
                    <a:pt x="714" y="864"/>
                  </a:cubicBezTo>
                  <a:lnTo>
                    <a:pt x="714" y="864"/>
                  </a:lnTo>
                  <a:cubicBezTo>
                    <a:pt x="730" y="927"/>
                    <a:pt x="762" y="986"/>
                    <a:pt x="773" y="1052"/>
                  </a:cubicBezTo>
                  <a:lnTo>
                    <a:pt x="773" y="1052"/>
                  </a:lnTo>
                  <a:cubicBezTo>
                    <a:pt x="777" y="1073"/>
                    <a:pt x="808" y="1065"/>
                    <a:pt x="804" y="1044"/>
                  </a:cubicBezTo>
                  <a:lnTo>
                    <a:pt x="804" y="1044"/>
                  </a:lnTo>
                  <a:cubicBezTo>
                    <a:pt x="792" y="969"/>
                    <a:pt x="750" y="903"/>
                    <a:pt x="741" y="829"/>
                  </a:cubicBezTo>
                  <a:lnTo>
                    <a:pt x="741" y="829"/>
                  </a:lnTo>
                  <a:cubicBezTo>
                    <a:pt x="786" y="928"/>
                    <a:pt x="890" y="1018"/>
                    <a:pt x="945" y="1097"/>
                  </a:cubicBezTo>
                  <a:lnTo>
                    <a:pt x="945" y="1097"/>
                  </a:lnTo>
                  <a:cubicBezTo>
                    <a:pt x="982" y="1151"/>
                    <a:pt x="980" y="1196"/>
                    <a:pt x="962" y="1238"/>
                  </a:cubicBezTo>
                  <a:lnTo>
                    <a:pt x="962" y="1238"/>
                  </a:lnTo>
                  <a:cubicBezTo>
                    <a:pt x="958" y="1241"/>
                    <a:pt x="956" y="1246"/>
                    <a:pt x="955" y="1251"/>
                  </a:cubicBezTo>
                  <a:lnTo>
                    <a:pt x="955" y="1251"/>
                  </a:lnTo>
                  <a:cubicBezTo>
                    <a:pt x="914" y="1325"/>
                    <a:pt x="821" y="1389"/>
                    <a:pt x="782" y="1469"/>
                  </a:cubicBezTo>
                  <a:close/>
                  <a:moveTo>
                    <a:pt x="506" y="1191"/>
                  </a:moveTo>
                  <a:lnTo>
                    <a:pt x="506" y="1191"/>
                  </a:lnTo>
                  <a:cubicBezTo>
                    <a:pt x="423" y="1252"/>
                    <a:pt x="336" y="1267"/>
                    <a:pt x="236" y="1251"/>
                  </a:cubicBezTo>
                  <a:lnTo>
                    <a:pt x="236" y="1251"/>
                  </a:lnTo>
                  <a:cubicBezTo>
                    <a:pt x="210" y="1247"/>
                    <a:pt x="185" y="1243"/>
                    <a:pt x="161" y="1243"/>
                  </a:cubicBezTo>
                  <a:lnTo>
                    <a:pt x="161" y="1243"/>
                  </a:lnTo>
                  <a:cubicBezTo>
                    <a:pt x="173" y="1232"/>
                    <a:pt x="186" y="1221"/>
                    <a:pt x="199" y="1210"/>
                  </a:cubicBezTo>
                  <a:lnTo>
                    <a:pt x="199" y="1210"/>
                  </a:lnTo>
                  <a:cubicBezTo>
                    <a:pt x="214" y="1196"/>
                    <a:pt x="192" y="1173"/>
                    <a:pt x="176" y="1186"/>
                  </a:cubicBezTo>
                  <a:lnTo>
                    <a:pt x="176" y="1186"/>
                  </a:lnTo>
                  <a:cubicBezTo>
                    <a:pt x="173" y="1189"/>
                    <a:pt x="170" y="1191"/>
                    <a:pt x="168" y="1194"/>
                  </a:cubicBezTo>
                  <a:lnTo>
                    <a:pt x="168" y="1194"/>
                  </a:lnTo>
                  <a:cubicBezTo>
                    <a:pt x="217" y="1127"/>
                    <a:pt x="276" y="1070"/>
                    <a:pt x="345" y="1022"/>
                  </a:cubicBezTo>
                  <a:lnTo>
                    <a:pt x="345" y="1022"/>
                  </a:lnTo>
                  <a:cubicBezTo>
                    <a:pt x="362" y="1010"/>
                    <a:pt x="346" y="982"/>
                    <a:pt x="329" y="994"/>
                  </a:cubicBezTo>
                  <a:lnTo>
                    <a:pt x="329" y="994"/>
                  </a:lnTo>
                  <a:cubicBezTo>
                    <a:pt x="274" y="1032"/>
                    <a:pt x="224" y="1076"/>
                    <a:pt x="181" y="1126"/>
                  </a:cubicBezTo>
                  <a:lnTo>
                    <a:pt x="181" y="1126"/>
                  </a:lnTo>
                  <a:cubicBezTo>
                    <a:pt x="200" y="1097"/>
                    <a:pt x="222" y="1070"/>
                    <a:pt x="249" y="1046"/>
                  </a:cubicBezTo>
                  <a:lnTo>
                    <a:pt x="249" y="1046"/>
                  </a:lnTo>
                  <a:cubicBezTo>
                    <a:pt x="264" y="1032"/>
                    <a:pt x="241" y="1009"/>
                    <a:pt x="226" y="1023"/>
                  </a:cubicBezTo>
                  <a:lnTo>
                    <a:pt x="226" y="1023"/>
                  </a:lnTo>
                  <a:cubicBezTo>
                    <a:pt x="193" y="1053"/>
                    <a:pt x="166" y="1087"/>
                    <a:pt x="143" y="1123"/>
                  </a:cubicBezTo>
                  <a:lnTo>
                    <a:pt x="143" y="1123"/>
                  </a:lnTo>
                  <a:cubicBezTo>
                    <a:pt x="167" y="1032"/>
                    <a:pt x="201" y="943"/>
                    <a:pt x="272" y="891"/>
                  </a:cubicBezTo>
                  <a:lnTo>
                    <a:pt x="272" y="891"/>
                  </a:lnTo>
                  <a:cubicBezTo>
                    <a:pt x="273" y="890"/>
                    <a:pt x="274" y="890"/>
                    <a:pt x="275" y="888"/>
                  </a:cubicBezTo>
                  <a:lnTo>
                    <a:pt x="275" y="888"/>
                  </a:lnTo>
                  <a:cubicBezTo>
                    <a:pt x="331" y="901"/>
                    <a:pt x="387" y="901"/>
                    <a:pt x="447" y="889"/>
                  </a:cubicBezTo>
                  <a:lnTo>
                    <a:pt x="447" y="889"/>
                  </a:lnTo>
                  <a:cubicBezTo>
                    <a:pt x="508" y="877"/>
                    <a:pt x="577" y="807"/>
                    <a:pt x="640" y="779"/>
                  </a:cubicBezTo>
                  <a:lnTo>
                    <a:pt x="640" y="779"/>
                  </a:lnTo>
                  <a:cubicBezTo>
                    <a:pt x="602" y="807"/>
                    <a:pt x="564" y="835"/>
                    <a:pt x="525" y="863"/>
                  </a:cubicBezTo>
                  <a:lnTo>
                    <a:pt x="525" y="863"/>
                  </a:lnTo>
                  <a:cubicBezTo>
                    <a:pt x="509" y="875"/>
                    <a:pt x="525" y="904"/>
                    <a:pt x="542" y="891"/>
                  </a:cubicBezTo>
                  <a:lnTo>
                    <a:pt x="542" y="891"/>
                  </a:lnTo>
                  <a:cubicBezTo>
                    <a:pt x="568" y="871"/>
                    <a:pt x="595" y="852"/>
                    <a:pt x="620" y="833"/>
                  </a:cubicBezTo>
                  <a:lnTo>
                    <a:pt x="620" y="833"/>
                  </a:lnTo>
                  <a:cubicBezTo>
                    <a:pt x="550" y="913"/>
                    <a:pt x="498" y="995"/>
                    <a:pt x="499" y="1121"/>
                  </a:cubicBezTo>
                  <a:lnTo>
                    <a:pt x="499" y="1121"/>
                  </a:lnTo>
                  <a:cubicBezTo>
                    <a:pt x="500" y="1145"/>
                    <a:pt x="503" y="1167"/>
                    <a:pt x="509" y="1190"/>
                  </a:cubicBezTo>
                  <a:lnTo>
                    <a:pt x="509" y="1190"/>
                  </a:lnTo>
                  <a:cubicBezTo>
                    <a:pt x="507" y="1190"/>
                    <a:pt x="507" y="1191"/>
                    <a:pt x="506" y="1191"/>
                  </a:cubicBezTo>
                  <a:close/>
                  <a:moveTo>
                    <a:pt x="64" y="628"/>
                  </a:moveTo>
                  <a:lnTo>
                    <a:pt x="64" y="628"/>
                  </a:lnTo>
                  <a:cubicBezTo>
                    <a:pt x="93" y="652"/>
                    <a:pt x="128" y="669"/>
                    <a:pt x="166" y="678"/>
                  </a:cubicBezTo>
                  <a:lnTo>
                    <a:pt x="166" y="678"/>
                  </a:lnTo>
                  <a:cubicBezTo>
                    <a:pt x="186" y="683"/>
                    <a:pt x="194" y="651"/>
                    <a:pt x="175" y="647"/>
                  </a:cubicBezTo>
                  <a:lnTo>
                    <a:pt x="175" y="647"/>
                  </a:lnTo>
                  <a:cubicBezTo>
                    <a:pt x="139" y="638"/>
                    <a:pt x="106" y="622"/>
                    <a:pt x="79" y="598"/>
                  </a:cubicBezTo>
                  <a:lnTo>
                    <a:pt x="79" y="598"/>
                  </a:lnTo>
                  <a:cubicBezTo>
                    <a:pt x="116" y="607"/>
                    <a:pt x="156" y="598"/>
                    <a:pt x="194" y="580"/>
                  </a:cubicBezTo>
                  <a:lnTo>
                    <a:pt x="194" y="580"/>
                  </a:lnTo>
                  <a:cubicBezTo>
                    <a:pt x="311" y="526"/>
                    <a:pt x="484" y="549"/>
                    <a:pt x="598" y="632"/>
                  </a:cubicBezTo>
                  <a:lnTo>
                    <a:pt x="598" y="632"/>
                  </a:lnTo>
                  <a:cubicBezTo>
                    <a:pt x="610" y="649"/>
                    <a:pt x="623" y="664"/>
                    <a:pt x="638" y="678"/>
                  </a:cubicBezTo>
                  <a:lnTo>
                    <a:pt x="638" y="678"/>
                  </a:lnTo>
                  <a:cubicBezTo>
                    <a:pt x="635" y="676"/>
                    <a:pt x="632" y="675"/>
                    <a:pt x="628" y="674"/>
                  </a:cubicBezTo>
                  <a:lnTo>
                    <a:pt x="628" y="674"/>
                  </a:lnTo>
                  <a:cubicBezTo>
                    <a:pt x="591" y="663"/>
                    <a:pt x="549" y="661"/>
                    <a:pt x="512" y="655"/>
                  </a:cubicBezTo>
                  <a:lnTo>
                    <a:pt x="512" y="655"/>
                  </a:lnTo>
                  <a:cubicBezTo>
                    <a:pt x="491" y="652"/>
                    <a:pt x="482" y="684"/>
                    <a:pt x="503" y="687"/>
                  </a:cubicBezTo>
                  <a:lnTo>
                    <a:pt x="503" y="687"/>
                  </a:lnTo>
                  <a:cubicBezTo>
                    <a:pt x="519" y="689"/>
                    <a:pt x="536" y="692"/>
                    <a:pt x="552" y="694"/>
                  </a:cubicBezTo>
                  <a:lnTo>
                    <a:pt x="552" y="694"/>
                  </a:lnTo>
                  <a:cubicBezTo>
                    <a:pt x="537" y="698"/>
                    <a:pt x="522" y="705"/>
                    <a:pt x="509" y="715"/>
                  </a:cubicBezTo>
                  <a:lnTo>
                    <a:pt x="509" y="715"/>
                  </a:lnTo>
                  <a:cubicBezTo>
                    <a:pt x="493" y="728"/>
                    <a:pt x="509" y="756"/>
                    <a:pt x="526" y="743"/>
                  </a:cubicBezTo>
                  <a:lnTo>
                    <a:pt x="526" y="743"/>
                  </a:lnTo>
                  <a:cubicBezTo>
                    <a:pt x="557" y="719"/>
                    <a:pt x="596" y="715"/>
                    <a:pt x="630" y="729"/>
                  </a:cubicBezTo>
                  <a:lnTo>
                    <a:pt x="630" y="729"/>
                  </a:lnTo>
                  <a:cubicBezTo>
                    <a:pt x="623" y="732"/>
                    <a:pt x="616" y="736"/>
                    <a:pt x="609" y="740"/>
                  </a:cubicBezTo>
                  <a:lnTo>
                    <a:pt x="609" y="740"/>
                  </a:lnTo>
                  <a:cubicBezTo>
                    <a:pt x="546" y="777"/>
                    <a:pt x="507" y="821"/>
                    <a:pt x="434" y="842"/>
                  </a:cubicBezTo>
                  <a:lnTo>
                    <a:pt x="434" y="842"/>
                  </a:lnTo>
                  <a:cubicBezTo>
                    <a:pt x="269" y="890"/>
                    <a:pt x="113" y="779"/>
                    <a:pt x="64" y="628"/>
                  </a:cubicBezTo>
                  <a:close/>
                  <a:moveTo>
                    <a:pt x="327" y="232"/>
                  </a:moveTo>
                  <a:lnTo>
                    <a:pt x="327" y="232"/>
                  </a:lnTo>
                  <a:cubicBezTo>
                    <a:pt x="333" y="216"/>
                    <a:pt x="337" y="202"/>
                    <a:pt x="341" y="187"/>
                  </a:cubicBezTo>
                  <a:lnTo>
                    <a:pt x="341" y="187"/>
                  </a:lnTo>
                  <a:cubicBezTo>
                    <a:pt x="341" y="189"/>
                    <a:pt x="343" y="191"/>
                    <a:pt x="344" y="192"/>
                  </a:cubicBezTo>
                  <a:lnTo>
                    <a:pt x="344" y="192"/>
                  </a:lnTo>
                  <a:cubicBezTo>
                    <a:pt x="351" y="216"/>
                    <a:pt x="357" y="241"/>
                    <a:pt x="364" y="265"/>
                  </a:cubicBezTo>
                  <a:lnTo>
                    <a:pt x="364" y="265"/>
                  </a:lnTo>
                  <a:cubicBezTo>
                    <a:pt x="370" y="285"/>
                    <a:pt x="401" y="277"/>
                    <a:pt x="395" y="256"/>
                  </a:cubicBezTo>
                  <a:lnTo>
                    <a:pt x="395" y="256"/>
                  </a:lnTo>
                  <a:cubicBezTo>
                    <a:pt x="393" y="247"/>
                    <a:pt x="390" y="238"/>
                    <a:pt x="388" y="229"/>
                  </a:cubicBezTo>
                  <a:lnTo>
                    <a:pt x="388" y="229"/>
                  </a:lnTo>
                  <a:cubicBezTo>
                    <a:pt x="391" y="234"/>
                    <a:pt x="395" y="239"/>
                    <a:pt x="398" y="245"/>
                  </a:cubicBezTo>
                  <a:lnTo>
                    <a:pt x="398" y="245"/>
                  </a:lnTo>
                  <a:cubicBezTo>
                    <a:pt x="411" y="261"/>
                    <a:pt x="439" y="245"/>
                    <a:pt x="426" y="228"/>
                  </a:cubicBezTo>
                  <a:lnTo>
                    <a:pt x="426" y="228"/>
                  </a:lnTo>
                  <a:cubicBezTo>
                    <a:pt x="410" y="204"/>
                    <a:pt x="394" y="180"/>
                    <a:pt x="381" y="154"/>
                  </a:cubicBezTo>
                  <a:lnTo>
                    <a:pt x="381" y="154"/>
                  </a:lnTo>
                  <a:cubicBezTo>
                    <a:pt x="476" y="189"/>
                    <a:pt x="597" y="198"/>
                    <a:pt x="614" y="298"/>
                  </a:cubicBezTo>
                  <a:lnTo>
                    <a:pt x="614" y="298"/>
                  </a:lnTo>
                  <a:cubicBezTo>
                    <a:pt x="615" y="306"/>
                    <a:pt x="619" y="310"/>
                    <a:pt x="625" y="314"/>
                  </a:cubicBezTo>
                  <a:lnTo>
                    <a:pt x="625" y="314"/>
                  </a:lnTo>
                  <a:cubicBezTo>
                    <a:pt x="594" y="347"/>
                    <a:pt x="569" y="384"/>
                    <a:pt x="557" y="428"/>
                  </a:cubicBezTo>
                  <a:lnTo>
                    <a:pt x="557" y="428"/>
                  </a:lnTo>
                  <a:cubicBezTo>
                    <a:pt x="555" y="435"/>
                    <a:pt x="554" y="441"/>
                    <a:pt x="553" y="448"/>
                  </a:cubicBezTo>
                  <a:lnTo>
                    <a:pt x="553" y="448"/>
                  </a:lnTo>
                  <a:cubicBezTo>
                    <a:pt x="549" y="436"/>
                    <a:pt x="546" y="423"/>
                    <a:pt x="542" y="411"/>
                  </a:cubicBezTo>
                  <a:lnTo>
                    <a:pt x="542" y="411"/>
                  </a:lnTo>
                  <a:cubicBezTo>
                    <a:pt x="537" y="391"/>
                    <a:pt x="505" y="399"/>
                    <a:pt x="511" y="420"/>
                  </a:cubicBezTo>
                  <a:lnTo>
                    <a:pt x="511" y="420"/>
                  </a:lnTo>
                  <a:cubicBezTo>
                    <a:pt x="517" y="440"/>
                    <a:pt x="522" y="460"/>
                    <a:pt x="528" y="481"/>
                  </a:cubicBezTo>
                  <a:lnTo>
                    <a:pt x="528" y="481"/>
                  </a:lnTo>
                  <a:cubicBezTo>
                    <a:pt x="517" y="464"/>
                    <a:pt x="506" y="447"/>
                    <a:pt x="496" y="429"/>
                  </a:cubicBezTo>
                  <a:lnTo>
                    <a:pt x="496" y="429"/>
                  </a:lnTo>
                  <a:cubicBezTo>
                    <a:pt x="486" y="411"/>
                    <a:pt x="458" y="427"/>
                    <a:pt x="468" y="446"/>
                  </a:cubicBezTo>
                  <a:lnTo>
                    <a:pt x="468" y="446"/>
                  </a:lnTo>
                  <a:cubicBezTo>
                    <a:pt x="470" y="448"/>
                    <a:pt x="472" y="451"/>
                    <a:pt x="474" y="454"/>
                  </a:cubicBezTo>
                  <a:lnTo>
                    <a:pt x="474" y="454"/>
                  </a:lnTo>
                  <a:cubicBezTo>
                    <a:pt x="454" y="443"/>
                    <a:pt x="434" y="470"/>
                    <a:pt x="451" y="489"/>
                  </a:cubicBezTo>
                  <a:lnTo>
                    <a:pt x="451" y="489"/>
                  </a:lnTo>
                  <a:cubicBezTo>
                    <a:pt x="464" y="504"/>
                    <a:pt x="478" y="518"/>
                    <a:pt x="494" y="531"/>
                  </a:cubicBezTo>
                  <a:lnTo>
                    <a:pt x="494" y="531"/>
                  </a:lnTo>
                  <a:cubicBezTo>
                    <a:pt x="493" y="531"/>
                    <a:pt x="493" y="531"/>
                    <a:pt x="493" y="531"/>
                  </a:cubicBezTo>
                  <a:lnTo>
                    <a:pt x="493" y="531"/>
                  </a:lnTo>
                  <a:cubicBezTo>
                    <a:pt x="438" y="512"/>
                    <a:pt x="380" y="500"/>
                    <a:pt x="321" y="496"/>
                  </a:cubicBezTo>
                  <a:lnTo>
                    <a:pt x="321" y="496"/>
                  </a:lnTo>
                  <a:cubicBezTo>
                    <a:pt x="322" y="488"/>
                    <a:pt x="319" y="481"/>
                    <a:pt x="310" y="476"/>
                  </a:cubicBezTo>
                  <a:lnTo>
                    <a:pt x="310" y="476"/>
                  </a:lnTo>
                  <a:cubicBezTo>
                    <a:pt x="213" y="416"/>
                    <a:pt x="301" y="303"/>
                    <a:pt x="327" y="232"/>
                  </a:cubicBezTo>
                  <a:close/>
                  <a:moveTo>
                    <a:pt x="484" y="471"/>
                  </a:moveTo>
                  <a:lnTo>
                    <a:pt x="484" y="471"/>
                  </a:lnTo>
                  <a:cubicBezTo>
                    <a:pt x="486" y="476"/>
                    <a:pt x="489" y="480"/>
                    <a:pt x="491" y="484"/>
                  </a:cubicBezTo>
                  <a:lnTo>
                    <a:pt x="491" y="484"/>
                  </a:lnTo>
                  <a:cubicBezTo>
                    <a:pt x="488" y="482"/>
                    <a:pt x="485" y="479"/>
                    <a:pt x="482" y="477"/>
                  </a:cubicBezTo>
                  <a:lnTo>
                    <a:pt x="482" y="477"/>
                  </a:lnTo>
                  <a:cubicBezTo>
                    <a:pt x="483" y="475"/>
                    <a:pt x="484" y="473"/>
                    <a:pt x="484" y="471"/>
                  </a:cubicBezTo>
                  <a:close/>
                  <a:moveTo>
                    <a:pt x="721" y="275"/>
                  </a:moveTo>
                  <a:lnTo>
                    <a:pt x="721" y="275"/>
                  </a:lnTo>
                  <a:cubicBezTo>
                    <a:pt x="770" y="233"/>
                    <a:pt x="816" y="192"/>
                    <a:pt x="844" y="141"/>
                  </a:cubicBezTo>
                  <a:lnTo>
                    <a:pt x="844" y="141"/>
                  </a:lnTo>
                  <a:cubicBezTo>
                    <a:pt x="842" y="183"/>
                    <a:pt x="829" y="224"/>
                    <a:pt x="808" y="262"/>
                  </a:cubicBezTo>
                  <a:lnTo>
                    <a:pt x="808" y="262"/>
                  </a:lnTo>
                  <a:cubicBezTo>
                    <a:pt x="797" y="281"/>
                    <a:pt x="825" y="297"/>
                    <a:pt x="836" y="279"/>
                  </a:cubicBezTo>
                  <a:lnTo>
                    <a:pt x="836" y="279"/>
                  </a:lnTo>
                  <a:cubicBezTo>
                    <a:pt x="861" y="234"/>
                    <a:pt x="874" y="186"/>
                    <a:pt x="876" y="138"/>
                  </a:cubicBezTo>
                  <a:lnTo>
                    <a:pt x="876" y="138"/>
                  </a:lnTo>
                  <a:cubicBezTo>
                    <a:pt x="927" y="212"/>
                    <a:pt x="1003" y="269"/>
                    <a:pt x="1037" y="358"/>
                  </a:cubicBezTo>
                  <a:lnTo>
                    <a:pt x="1037" y="358"/>
                  </a:lnTo>
                  <a:cubicBezTo>
                    <a:pt x="1076" y="462"/>
                    <a:pt x="945" y="579"/>
                    <a:pt x="871" y="619"/>
                  </a:cubicBezTo>
                  <a:lnTo>
                    <a:pt x="871" y="619"/>
                  </a:lnTo>
                  <a:cubicBezTo>
                    <a:pt x="842" y="634"/>
                    <a:pt x="817" y="649"/>
                    <a:pt x="793" y="666"/>
                  </a:cubicBezTo>
                  <a:lnTo>
                    <a:pt x="793" y="666"/>
                  </a:lnTo>
                  <a:cubicBezTo>
                    <a:pt x="801" y="652"/>
                    <a:pt x="809" y="639"/>
                    <a:pt x="817" y="625"/>
                  </a:cubicBezTo>
                  <a:lnTo>
                    <a:pt x="817" y="625"/>
                  </a:lnTo>
                  <a:cubicBezTo>
                    <a:pt x="828" y="608"/>
                    <a:pt x="799" y="591"/>
                    <a:pt x="789" y="609"/>
                  </a:cubicBezTo>
                  <a:lnTo>
                    <a:pt x="789" y="609"/>
                  </a:lnTo>
                  <a:cubicBezTo>
                    <a:pt x="779" y="625"/>
                    <a:pt x="770" y="641"/>
                    <a:pt x="761" y="656"/>
                  </a:cubicBezTo>
                  <a:lnTo>
                    <a:pt x="761" y="656"/>
                  </a:lnTo>
                  <a:cubicBezTo>
                    <a:pt x="764" y="605"/>
                    <a:pt x="784" y="556"/>
                    <a:pt x="818" y="515"/>
                  </a:cubicBezTo>
                  <a:lnTo>
                    <a:pt x="818" y="515"/>
                  </a:lnTo>
                  <a:cubicBezTo>
                    <a:pt x="832" y="498"/>
                    <a:pt x="809" y="476"/>
                    <a:pt x="796" y="491"/>
                  </a:cubicBezTo>
                  <a:lnTo>
                    <a:pt x="796" y="491"/>
                  </a:lnTo>
                  <a:cubicBezTo>
                    <a:pt x="758" y="536"/>
                    <a:pt x="736" y="588"/>
                    <a:pt x="729" y="643"/>
                  </a:cubicBezTo>
                  <a:lnTo>
                    <a:pt x="729" y="643"/>
                  </a:lnTo>
                  <a:cubicBezTo>
                    <a:pt x="727" y="625"/>
                    <a:pt x="728" y="606"/>
                    <a:pt x="733" y="587"/>
                  </a:cubicBezTo>
                  <a:lnTo>
                    <a:pt x="733" y="587"/>
                  </a:lnTo>
                  <a:cubicBezTo>
                    <a:pt x="738" y="566"/>
                    <a:pt x="707" y="558"/>
                    <a:pt x="701" y="578"/>
                  </a:cubicBezTo>
                  <a:lnTo>
                    <a:pt x="701" y="578"/>
                  </a:lnTo>
                  <a:cubicBezTo>
                    <a:pt x="695" y="607"/>
                    <a:pt x="694" y="636"/>
                    <a:pt x="700" y="664"/>
                  </a:cubicBezTo>
                  <a:lnTo>
                    <a:pt x="700" y="664"/>
                  </a:lnTo>
                  <a:cubicBezTo>
                    <a:pt x="681" y="640"/>
                    <a:pt x="660" y="619"/>
                    <a:pt x="636" y="602"/>
                  </a:cubicBezTo>
                  <a:lnTo>
                    <a:pt x="636" y="602"/>
                  </a:lnTo>
                  <a:cubicBezTo>
                    <a:pt x="570" y="501"/>
                    <a:pt x="616" y="366"/>
                    <a:pt x="721" y="275"/>
                  </a:cubicBezTo>
                  <a:close/>
                  <a:moveTo>
                    <a:pt x="1269" y="244"/>
                  </a:moveTo>
                  <a:lnTo>
                    <a:pt x="1269" y="244"/>
                  </a:lnTo>
                  <a:cubicBezTo>
                    <a:pt x="1284" y="241"/>
                    <a:pt x="1299" y="239"/>
                    <a:pt x="1313" y="236"/>
                  </a:cubicBezTo>
                  <a:lnTo>
                    <a:pt x="1313" y="236"/>
                  </a:lnTo>
                  <a:cubicBezTo>
                    <a:pt x="1316" y="246"/>
                    <a:pt x="1326" y="254"/>
                    <a:pt x="1337" y="246"/>
                  </a:cubicBezTo>
                  <a:lnTo>
                    <a:pt x="1337" y="246"/>
                  </a:lnTo>
                  <a:cubicBezTo>
                    <a:pt x="1339" y="245"/>
                    <a:pt x="1340" y="244"/>
                    <a:pt x="1342" y="243"/>
                  </a:cubicBezTo>
                  <a:lnTo>
                    <a:pt x="1342" y="243"/>
                  </a:lnTo>
                  <a:cubicBezTo>
                    <a:pt x="1325" y="257"/>
                    <a:pt x="1307" y="271"/>
                    <a:pt x="1291" y="286"/>
                  </a:cubicBezTo>
                  <a:lnTo>
                    <a:pt x="1291" y="286"/>
                  </a:lnTo>
                  <a:cubicBezTo>
                    <a:pt x="1275" y="300"/>
                    <a:pt x="1298" y="323"/>
                    <a:pt x="1313" y="309"/>
                  </a:cubicBezTo>
                  <a:lnTo>
                    <a:pt x="1313" y="309"/>
                  </a:lnTo>
                  <a:cubicBezTo>
                    <a:pt x="1333" y="292"/>
                    <a:pt x="1352" y="276"/>
                    <a:pt x="1372" y="261"/>
                  </a:cubicBezTo>
                  <a:lnTo>
                    <a:pt x="1372" y="261"/>
                  </a:lnTo>
                  <a:cubicBezTo>
                    <a:pt x="1362" y="286"/>
                    <a:pt x="1356" y="314"/>
                    <a:pt x="1350" y="342"/>
                  </a:cubicBezTo>
                  <a:lnTo>
                    <a:pt x="1350" y="342"/>
                  </a:lnTo>
                  <a:cubicBezTo>
                    <a:pt x="1346" y="366"/>
                    <a:pt x="1342" y="389"/>
                    <a:pt x="1338" y="413"/>
                  </a:cubicBezTo>
                  <a:lnTo>
                    <a:pt x="1338" y="413"/>
                  </a:lnTo>
                  <a:cubicBezTo>
                    <a:pt x="1308" y="441"/>
                    <a:pt x="1274" y="463"/>
                    <a:pt x="1236" y="480"/>
                  </a:cubicBezTo>
                  <a:lnTo>
                    <a:pt x="1236" y="480"/>
                  </a:lnTo>
                  <a:cubicBezTo>
                    <a:pt x="1217" y="488"/>
                    <a:pt x="1232" y="515"/>
                    <a:pt x="1251" y="508"/>
                  </a:cubicBezTo>
                  <a:lnTo>
                    <a:pt x="1251" y="508"/>
                  </a:lnTo>
                  <a:cubicBezTo>
                    <a:pt x="1250" y="508"/>
                    <a:pt x="1249" y="509"/>
                    <a:pt x="1248" y="509"/>
                  </a:cubicBezTo>
                  <a:lnTo>
                    <a:pt x="1248" y="509"/>
                  </a:lnTo>
                  <a:cubicBezTo>
                    <a:pt x="1232" y="513"/>
                    <a:pt x="1235" y="534"/>
                    <a:pt x="1246" y="539"/>
                  </a:cubicBezTo>
                  <a:lnTo>
                    <a:pt x="1246" y="539"/>
                  </a:lnTo>
                  <a:cubicBezTo>
                    <a:pt x="1244" y="541"/>
                    <a:pt x="1243" y="544"/>
                    <a:pt x="1242" y="546"/>
                  </a:cubicBezTo>
                  <a:lnTo>
                    <a:pt x="1242" y="546"/>
                  </a:lnTo>
                  <a:cubicBezTo>
                    <a:pt x="1232" y="544"/>
                    <a:pt x="1222" y="543"/>
                    <a:pt x="1211" y="543"/>
                  </a:cubicBezTo>
                  <a:lnTo>
                    <a:pt x="1211" y="543"/>
                  </a:lnTo>
                  <a:cubicBezTo>
                    <a:pt x="1161" y="542"/>
                    <a:pt x="1104" y="548"/>
                    <a:pt x="1046" y="562"/>
                  </a:cubicBezTo>
                  <a:lnTo>
                    <a:pt x="1046" y="562"/>
                  </a:lnTo>
                  <a:cubicBezTo>
                    <a:pt x="1096" y="524"/>
                    <a:pt x="1147" y="487"/>
                    <a:pt x="1199" y="451"/>
                  </a:cubicBezTo>
                  <a:lnTo>
                    <a:pt x="1199" y="451"/>
                  </a:lnTo>
                  <a:cubicBezTo>
                    <a:pt x="1216" y="440"/>
                    <a:pt x="1200" y="411"/>
                    <a:pt x="1182" y="423"/>
                  </a:cubicBezTo>
                  <a:lnTo>
                    <a:pt x="1182" y="423"/>
                  </a:lnTo>
                  <a:cubicBezTo>
                    <a:pt x="1164" y="436"/>
                    <a:pt x="1147" y="448"/>
                    <a:pt x="1129" y="461"/>
                  </a:cubicBezTo>
                  <a:lnTo>
                    <a:pt x="1129" y="461"/>
                  </a:lnTo>
                  <a:cubicBezTo>
                    <a:pt x="1142" y="447"/>
                    <a:pt x="1155" y="433"/>
                    <a:pt x="1167" y="418"/>
                  </a:cubicBezTo>
                  <a:lnTo>
                    <a:pt x="1167" y="418"/>
                  </a:lnTo>
                  <a:cubicBezTo>
                    <a:pt x="1181" y="402"/>
                    <a:pt x="1158" y="379"/>
                    <a:pt x="1144" y="395"/>
                  </a:cubicBezTo>
                  <a:lnTo>
                    <a:pt x="1144" y="395"/>
                  </a:lnTo>
                  <a:cubicBezTo>
                    <a:pt x="1121" y="423"/>
                    <a:pt x="1096" y="449"/>
                    <a:pt x="1071" y="475"/>
                  </a:cubicBezTo>
                  <a:lnTo>
                    <a:pt x="1071" y="475"/>
                  </a:lnTo>
                  <a:cubicBezTo>
                    <a:pt x="1079" y="457"/>
                    <a:pt x="1084" y="438"/>
                    <a:pt x="1089" y="419"/>
                  </a:cubicBezTo>
                  <a:lnTo>
                    <a:pt x="1089" y="419"/>
                  </a:lnTo>
                  <a:cubicBezTo>
                    <a:pt x="1098" y="380"/>
                    <a:pt x="1091" y="344"/>
                    <a:pt x="1074" y="310"/>
                  </a:cubicBezTo>
                  <a:lnTo>
                    <a:pt x="1074" y="310"/>
                  </a:lnTo>
                  <a:cubicBezTo>
                    <a:pt x="1103" y="255"/>
                    <a:pt x="1224" y="252"/>
                    <a:pt x="1269" y="244"/>
                  </a:cubicBezTo>
                  <a:close/>
                  <a:moveTo>
                    <a:pt x="1311" y="476"/>
                  </a:moveTo>
                  <a:lnTo>
                    <a:pt x="1311" y="476"/>
                  </a:lnTo>
                  <a:cubicBezTo>
                    <a:pt x="1310" y="477"/>
                    <a:pt x="1309" y="478"/>
                    <a:pt x="1309" y="479"/>
                  </a:cubicBezTo>
                  <a:lnTo>
                    <a:pt x="1309" y="479"/>
                  </a:lnTo>
                  <a:cubicBezTo>
                    <a:pt x="1309" y="480"/>
                    <a:pt x="1308" y="481"/>
                    <a:pt x="1307" y="482"/>
                  </a:cubicBezTo>
                  <a:lnTo>
                    <a:pt x="1307" y="482"/>
                  </a:lnTo>
                  <a:cubicBezTo>
                    <a:pt x="1291" y="494"/>
                    <a:pt x="1273" y="502"/>
                    <a:pt x="1253" y="508"/>
                  </a:cubicBezTo>
                  <a:lnTo>
                    <a:pt x="1253" y="508"/>
                  </a:lnTo>
                  <a:cubicBezTo>
                    <a:pt x="1274" y="498"/>
                    <a:pt x="1292" y="487"/>
                    <a:pt x="1311" y="476"/>
                  </a:cubicBezTo>
                  <a:lnTo>
                    <a:pt x="1325" y="468"/>
                  </a:lnTo>
                  <a:lnTo>
                    <a:pt x="1325" y="468"/>
                  </a:lnTo>
                  <a:cubicBezTo>
                    <a:pt x="1324" y="468"/>
                    <a:pt x="1323" y="468"/>
                    <a:pt x="1322" y="468"/>
                  </a:cubicBezTo>
                  <a:lnTo>
                    <a:pt x="1322" y="468"/>
                  </a:lnTo>
                  <a:cubicBezTo>
                    <a:pt x="1323" y="467"/>
                    <a:pt x="1325" y="466"/>
                    <a:pt x="1326" y="466"/>
                  </a:cubicBezTo>
                  <a:lnTo>
                    <a:pt x="1326" y="466"/>
                  </a:lnTo>
                  <a:cubicBezTo>
                    <a:pt x="1325" y="466"/>
                    <a:pt x="1325" y="467"/>
                    <a:pt x="1325" y="468"/>
                  </a:cubicBezTo>
                  <a:lnTo>
                    <a:pt x="1311" y="476"/>
                  </a:lnTo>
                  <a:close/>
                  <a:moveTo>
                    <a:pt x="1285" y="536"/>
                  </a:moveTo>
                  <a:lnTo>
                    <a:pt x="1285" y="536"/>
                  </a:lnTo>
                  <a:cubicBezTo>
                    <a:pt x="1281" y="537"/>
                    <a:pt x="1276" y="539"/>
                    <a:pt x="1272" y="540"/>
                  </a:cubicBezTo>
                  <a:lnTo>
                    <a:pt x="1272" y="540"/>
                  </a:lnTo>
                  <a:cubicBezTo>
                    <a:pt x="1271" y="539"/>
                    <a:pt x="1269" y="538"/>
                    <a:pt x="1268" y="537"/>
                  </a:cubicBezTo>
                  <a:lnTo>
                    <a:pt x="1268" y="537"/>
                  </a:lnTo>
                  <a:cubicBezTo>
                    <a:pt x="1275" y="535"/>
                    <a:pt x="1281" y="532"/>
                    <a:pt x="1287" y="530"/>
                  </a:cubicBezTo>
                  <a:lnTo>
                    <a:pt x="1287" y="530"/>
                  </a:lnTo>
                  <a:cubicBezTo>
                    <a:pt x="1286" y="532"/>
                    <a:pt x="1286" y="534"/>
                    <a:pt x="1285" y="536"/>
                  </a:cubicBezTo>
                  <a:close/>
                  <a:moveTo>
                    <a:pt x="1511" y="839"/>
                  </a:moveTo>
                  <a:lnTo>
                    <a:pt x="1511" y="839"/>
                  </a:lnTo>
                  <a:cubicBezTo>
                    <a:pt x="1487" y="740"/>
                    <a:pt x="1422" y="631"/>
                    <a:pt x="1329" y="577"/>
                  </a:cubicBezTo>
                  <a:lnTo>
                    <a:pt x="1329" y="577"/>
                  </a:lnTo>
                  <a:cubicBezTo>
                    <a:pt x="1355" y="552"/>
                    <a:pt x="1366" y="509"/>
                    <a:pt x="1375" y="477"/>
                  </a:cubicBezTo>
                  <a:lnTo>
                    <a:pt x="1375" y="477"/>
                  </a:lnTo>
                  <a:cubicBezTo>
                    <a:pt x="1377" y="468"/>
                    <a:pt x="1379" y="460"/>
                    <a:pt x="1381" y="452"/>
                  </a:cubicBezTo>
                  <a:lnTo>
                    <a:pt x="1381" y="452"/>
                  </a:lnTo>
                  <a:cubicBezTo>
                    <a:pt x="1381" y="451"/>
                    <a:pt x="1382" y="450"/>
                    <a:pt x="1382" y="448"/>
                  </a:cubicBezTo>
                  <a:lnTo>
                    <a:pt x="1382" y="448"/>
                  </a:lnTo>
                  <a:cubicBezTo>
                    <a:pt x="1385" y="435"/>
                    <a:pt x="1387" y="420"/>
                    <a:pt x="1390" y="405"/>
                  </a:cubicBezTo>
                  <a:lnTo>
                    <a:pt x="1390" y="405"/>
                  </a:lnTo>
                  <a:lnTo>
                    <a:pt x="1390" y="405"/>
                  </a:lnTo>
                  <a:lnTo>
                    <a:pt x="1390" y="405"/>
                  </a:lnTo>
                  <a:cubicBezTo>
                    <a:pt x="1395" y="399"/>
                    <a:pt x="1396" y="392"/>
                    <a:pt x="1393" y="387"/>
                  </a:cubicBezTo>
                  <a:lnTo>
                    <a:pt x="1393" y="387"/>
                  </a:lnTo>
                  <a:cubicBezTo>
                    <a:pt x="1403" y="326"/>
                    <a:pt x="1413" y="266"/>
                    <a:pt x="1453" y="214"/>
                  </a:cubicBezTo>
                  <a:lnTo>
                    <a:pt x="1453" y="214"/>
                  </a:lnTo>
                  <a:cubicBezTo>
                    <a:pt x="1454" y="212"/>
                    <a:pt x="1455" y="210"/>
                    <a:pt x="1456" y="208"/>
                  </a:cubicBezTo>
                  <a:lnTo>
                    <a:pt x="1456" y="208"/>
                  </a:lnTo>
                  <a:cubicBezTo>
                    <a:pt x="1472" y="195"/>
                    <a:pt x="1458" y="161"/>
                    <a:pt x="1432" y="166"/>
                  </a:cubicBezTo>
                  <a:lnTo>
                    <a:pt x="1432" y="166"/>
                  </a:lnTo>
                  <a:cubicBezTo>
                    <a:pt x="1335" y="183"/>
                    <a:pt x="1237" y="201"/>
                    <a:pt x="1140" y="218"/>
                  </a:cubicBezTo>
                  <a:lnTo>
                    <a:pt x="1140" y="218"/>
                  </a:lnTo>
                  <a:cubicBezTo>
                    <a:pt x="1101" y="224"/>
                    <a:pt x="1067" y="236"/>
                    <a:pt x="1045" y="262"/>
                  </a:cubicBezTo>
                  <a:lnTo>
                    <a:pt x="1045" y="262"/>
                  </a:lnTo>
                  <a:cubicBezTo>
                    <a:pt x="988" y="183"/>
                    <a:pt x="899" y="112"/>
                    <a:pt x="880" y="30"/>
                  </a:cubicBezTo>
                  <a:lnTo>
                    <a:pt x="880" y="30"/>
                  </a:lnTo>
                  <a:cubicBezTo>
                    <a:pt x="878" y="20"/>
                    <a:pt x="871" y="14"/>
                    <a:pt x="863" y="13"/>
                  </a:cubicBezTo>
                  <a:lnTo>
                    <a:pt x="863" y="13"/>
                  </a:lnTo>
                  <a:cubicBezTo>
                    <a:pt x="850" y="0"/>
                    <a:pt x="821" y="5"/>
                    <a:pt x="822" y="29"/>
                  </a:cubicBezTo>
                  <a:lnTo>
                    <a:pt x="822" y="29"/>
                  </a:lnTo>
                  <a:cubicBezTo>
                    <a:pt x="823" y="137"/>
                    <a:pt x="736" y="202"/>
                    <a:pt x="659" y="277"/>
                  </a:cubicBezTo>
                  <a:lnTo>
                    <a:pt x="659" y="277"/>
                  </a:lnTo>
                  <a:cubicBezTo>
                    <a:pt x="625" y="118"/>
                    <a:pt x="409" y="168"/>
                    <a:pt x="324" y="61"/>
                  </a:cubicBezTo>
                  <a:lnTo>
                    <a:pt x="324" y="61"/>
                  </a:lnTo>
                  <a:cubicBezTo>
                    <a:pt x="306" y="38"/>
                    <a:pt x="276" y="67"/>
                    <a:pt x="286" y="91"/>
                  </a:cubicBezTo>
                  <a:lnTo>
                    <a:pt x="286" y="91"/>
                  </a:lnTo>
                  <a:cubicBezTo>
                    <a:pt x="344" y="219"/>
                    <a:pt x="131" y="390"/>
                    <a:pt x="263" y="501"/>
                  </a:cubicBezTo>
                  <a:lnTo>
                    <a:pt x="263" y="501"/>
                  </a:lnTo>
                  <a:cubicBezTo>
                    <a:pt x="192" y="523"/>
                    <a:pt x="114" y="587"/>
                    <a:pt x="54" y="531"/>
                  </a:cubicBezTo>
                  <a:lnTo>
                    <a:pt x="54" y="531"/>
                  </a:lnTo>
                  <a:cubicBezTo>
                    <a:pt x="37" y="515"/>
                    <a:pt x="15" y="528"/>
                    <a:pt x="12" y="546"/>
                  </a:cubicBezTo>
                  <a:lnTo>
                    <a:pt x="12" y="546"/>
                  </a:lnTo>
                  <a:cubicBezTo>
                    <a:pt x="5" y="549"/>
                    <a:pt x="0" y="556"/>
                    <a:pt x="1" y="567"/>
                  </a:cubicBezTo>
                  <a:lnTo>
                    <a:pt x="1" y="567"/>
                  </a:lnTo>
                  <a:cubicBezTo>
                    <a:pt x="18" y="695"/>
                    <a:pt x="93" y="824"/>
                    <a:pt x="220" y="872"/>
                  </a:cubicBezTo>
                  <a:lnTo>
                    <a:pt x="220" y="872"/>
                  </a:lnTo>
                  <a:cubicBezTo>
                    <a:pt x="112" y="972"/>
                    <a:pt x="93" y="1142"/>
                    <a:pt x="58" y="1278"/>
                  </a:cubicBezTo>
                  <a:lnTo>
                    <a:pt x="58" y="1278"/>
                  </a:lnTo>
                  <a:cubicBezTo>
                    <a:pt x="52" y="1299"/>
                    <a:pt x="75" y="1314"/>
                    <a:pt x="93" y="1306"/>
                  </a:cubicBezTo>
                  <a:lnTo>
                    <a:pt x="93" y="1306"/>
                  </a:lnTo>
                  <a:cubicBezTo>
                    <a:pt x="168" y="1269"/>
                    <a:pt x="259" y="1309"/>
                    <a:pt x="337" y="1307"/>
                  </a:cubicBezTo>
                  <a:lnTo>
                    <a:pt x="337" y="1307"/>
                  </a:lnTo>
                  <a:cubicBezTo>
                    <a:pt x="405" y="1306"/>
                    <a:pt x="469" y="1277"/>
                    <a:pt x="524" y="1238"/>
                  </a:cubicBezTo>
                  <a:lnTo>
                    <a:pt x="524" y="1238"/>
                  </a:lnTo>
                  <a:cubicBezTo>
                    <a:pt x="537" y="1272"/>
                    <a:pt x="555" y="1303"/>
                    <a:pt x="576" y="1332"/>
                  </a:cubicBezTo>
                  <a:lnTo>
                    <a:pt x="576" y="1332"/>
                  </a:lnTo>
                  <a:cubicBezTo>
                    <a:pt x="633" y="1410"/>
                    <a:pt x="730" y="1445"/>
                    <a:pt x="767" y="1539"/>
                  </a:cubicBezTo>
                  <a:lnTo>
                    <a:pt x="767" y="1539"/>
                  </a:lnTo>
                  <a:cubicBezTo>
                    <a:pt x="777" y="1564"/>
                    <a:pt x="814" y="1561"/>
                    <a:pt x="815" y="1532"/>
                  </a:cubicBezTo>
                  <a:lnTo>
                    <a:pt x="815" y="1532"/>
                  </a:lnTo>
                  <a:cubicBezTo>
                    <a:pt x="819" y="1428"/>
                    <a:pt x="916" y="1378"/>
                    <a:pt x="978" y="1304"/>
                  </a:cubicBezTo>
                  <a:lnTo>
                    <a:pt x="978" y="1304"/>
                  </a:lnTo>
                  <a:cubicBezTo>
                    <a:pt x="994" y="1321"/>
                    <a:pt x="1017" y="1331"/>
                    <a:pt x="1042" y="1333"/>
                  </a:cubicBezTo>
                  <a:lnTo>
                    <a:pt x="1042" y="1333"/>
                  </a:lnTo>
                  <a:cubicBezTo>
                    <a:pt x="1162" y="1344"/>
                    <a:pt x="1295" y="1279"/>
                    <a:pt x="1403" y="1349"/>
                  </a:cubicBezTo>
                  <a:lnTo>
                    <a:pt x="1403" y="1349"/>
                  </a:lnTo>
                  <a:cubicBezTo>
                    <a:pt x="1416" y="1373"/>
                    <a:pt x="1456" y="1360"/>
                    <a:pt x="1448" y="1331"/>
                  </a:cubicBezTo>
                  <a:lnTo>
                    <a:pt x="1448" y="1331"/>
                  </a:lnTo>
                  <a:cubicBezTo>
                    <a:pt x="1408" y="1190"/>
                    <a:pt x="1355" y="1055"/>
                    <a:pt x="1287" y="925"/>
                  </a:cubicBezTo>
                  <a:lnTo>
                    <a:pt x="1287" y="925"/>
                  </a:lnTo>
                  <a:cubicBezTo>
                    <a:pt x="1287" y="924"/>
                    <a:pt x="1286" y="924"/>
                    <a:pt x="1286" y="923"/>
                  </a:cubicBezTo>
                  <a:lnTo>
                    <a:pt x="1286" y="923"/>
                  </a:lnTo>
                  <a:cubicBezTo>
                    <a:pt x="1291" y="920"/>
                    <a:pt x="1295" y="917"/>
                    <a:pt x="1299" y="914"/>
                  </a:cubicBezTo>
                  <a:lnTo>
                    <a:pt x="1299" y="914"/>
                  </a:lnTo>
                  <a:cubicBezTo>
                    <a:pt x="1311" y="907"/>
                    <a:pt x="1457" y="852"/>
                    <a:pt x="1462" y="867"/>
                  </a:cubicBezTo>
                  <a:lnTo>
                    <a:pt x="1462" y="867"/>
                  </a:lnTo>
                  <a:cubicBezTo>
                    <a:pt x="1471" y="897"/>
                    <a:pt x="1517" y="885"/>
                    <a:pt x="1509" y="856"/>
                  </a:cubicBezTo>
                  <a:lnTo>
                    <a:pt x="1509" y="856"/>
                  </a:lnTo>
                  <a:cubicBezTo>
                    <a:pt x="1512" y="851"/>
                    <a:pt x="1513" y="845"/>
                    <a:pt x="1511" y="839"/>
                  </a:cubicBezTo>
                  <a:close/>
                </a:path>
              </a:pathLst>
            </a:custGeom>
            <a:solidFill>
              <a:schemeClr val="accent6"/>
            </a:solidFill>
            <a:ln>
              <a:noFill/>
            </a:ln>
            <a:effectLst/>
          </p:spPr>
          <p:txBody>
            <a:bodyPr wrap="none" anchor="ctr"/>
            <a:lstStyle/>
            <a:p>
              <a:endParaRPr lang="es-ES_tradnl" sz="919" dirty="0"/>
            </a:p>
          </p:txBody>
        </p:sp>
        <p:grpSp>
          <p:nvGrpSpPr>
            <p:cNvPr id="30" name="Group 29">
              <a:extLst>
                <a:ext uri="{FF2B5EF4-FFF2-40B4-BE49-F238E27FC236}">
                  <a16:creationId xmlns:a16="http://schemas.microsoft.com/office/drawing/2014/main" id="{E414AFC7-E548-0B48-AD29-BACB035649F4}"/>
                </a:ext>
              </a:extLst>
            </p:cNvPr>
            <p:cNvGrpSpPr/>
            <p:nvPr/>
          </p:nvGrpSpPr>
          <p:grpSpPr>
            <a:xfrm rot="759599">
              <a:off x="4255492" y="3949389"/>
              <a:ext cx="745606" cy="1153261"/>
              <a:chOff x="4870112" y="3645384"/>
              <a:chExt cx="381280" cy="589742"/>
            </a:xfrm>
            <a:solidFill>
              <a:schemeClr val="accent5"/>
            </a:solidFill>
          </p:grpSpPr>
          <p:sp>
            <p:nvSpPr>
              <p:cNvPr id="142" name="Freeform 401">
                <a:extLst>
                  <a:ext uri="{FF2B5EF4-FFF2-40B4-BE49-F238E27FC236}">
                    <a16:creationId xmlns:a16="http://schemas.microsoft.com/office/drawing/2014/main" id="{59775C4C-1317-DB47-8791-2420D635CCB5}"/>
                  </a:ext>
                </a:extLst>
              </p:cNvPr>
              <p:cNvSpPr>
                <a:spLocks noChangeArrowheads="1"/>
              </p:cNvSpPr>
              <p:nvPr/>
            </p:nvSpPr>
            <p:spPr bwMode="auto">
              <a:xfrm>
                <a:off x="5185505" y="3739353"/>
                <a:ext cx="19442" cy="25923"/>
              </a:xfrm>
              <a:custGeom>
                <a:avLst/>
                <a:gdLst>
                  <a:gd name="T0" fmla="*/ 38 w 81"/>
                  <a:gd name="T1" fmla="*/ 86 h 105"/>
                  <a:gd name="T2" fmla="*/ 38 w 81"/>
                  <a:gd name="T3" fmla="*/ 86 h 105"/>
                  <a:gd name="T4" fmla="*/ 69 w 81"/>
                  <a:gd name="T5" fmla="*/ 34 h 105"/>
                  <a:gd name="T6" fmla="*/ 69 w 81"/>
                  <a:gd name="T7" fmla="*/ 34 h 105"/>
                  <a:gd name="T8" fmla="*/ 41 w 81"/>
                  <a:gd name="T9" fmla="*/ 18 h 105"/>
                  <a:gd name="T10" fmla="*/ 41 w 81"/>
                  <a:gd name="T11" fmla="*/ 18 h 105"/>
                  <a:gd name="T12" fmla="*/ 10 w 81"/>
                  <a:gd name="T13" fmla="*/ 70 h 105"/>
                  <a:gd name="T14" fmla="*/ 10 w 81"/>
                  <a:gd name="T15" fmla="*/ 70 h 105"/>
                  <a:gd name="T16" fmla="*/ 38 w 81"/>
                  <a:gd name="T17" fmla="*/ 8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05">
                    <a:moveTo>
                      <a:pt x="38" y="86"/>
                    </a:moveTo>
                    <a:lnTo>
                      <a:pt x="38" y="86"/>
                    </a:lnTo>
                    <a:cubicBezTo>
                      <a:pt x="48" y="69"/>
                      <a:pt x="59" y="52"/>
                      <a:pt x="69" y="34"/>
                    </a:cubicBezTo>
                    <a:lnTo>
                      <a:pt x="69" y="34"/>
                    </a:lnTo>
                    <a:cubicBezTo>
                      <a:pt x="80" y="16"/>
                      <a:pt x="52" y="0"/>
                      <a:pt x="41" y="18"/>
                    </a:cubicBezTo>
                    <a:lnTo>
                      <a:pt x="41" y="18"/>
                    </a:lnTo>
                    <a:cubicBezTo>
                      <a:pt x="31" y="35"/>
                      <a:pt x="21" y="53"/>
                      <a:pt x="10" y="70"/>
                    </a:cubicBezTo>
                    <a:lnTo>
                      <a:pt x="10" y="70"/>
                    </a:lnTo>
                    <a:cubicBezTo>
                      <a:pt x="0" y="88"/>
                      <a:pt x="28" y="104"/>
                      <a:pt x="38"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nvGrpSpPr>
              <p:cNvPr id="143" name="Group 142">
                <a:extLst>
                  <a:ext uri="{FF2B5EF4-FFF2-40B4-BE49-F238E27FC236}">
                    <a16:creationId xmlns:a16="http://schemas.microsoft.com/office/drawing/2014/main" id="{2F6315FF-BAB2-9349-AAC9-710F302E2DD4}"/>
                  </a:ext>
                </a:extLst>
              </p:cNvPr>
              <p:cNvGrpSpPr/>
              <p:nvPr/>
            </p:nvGrpSpPr>
            <p:grpSpPr>
              <a:xfrm>
                <a:off x="4870112" y="3645384"/>
                <a:ext cx="381280" cy="589742"/>
                <a:chOff x="4870112" y="3645384"/>
                <a:chExt cx="381280" cy="589742"/>
              </a:xfrm>
              <a:grpFill/>
            </p:grpSpPr>
            <p:sp>
              <p:nvSpPr>
                <p:cNvPr id="144" name="Freeform 402">
                  <a:extLst>
                    <a:ext uri="{FF2B5EF4-FFF2-40B4-BE49-F238E27FC236}">
                      <a16:creationId xmlns:a16="http://schemas.microsoft.com/office/drawing/2014/main" id="{4236D1DC-A0C4-6A4C-904A-906EB261190D}"/>
                    </a:ext>
                  </a:extLst>
                </p:cNvPr>
                <p:cNvSpPr>
                  <a:spLocks noChangeArrowheads="1"/>
                </p:cNvSpPr>
                <p:nvPr/>
              </p:nvSpPr>
              <p:spPr bwMode="auto">
                <a:xfrm>
                  <a:off x="5194146" y="3746914"/>
                  <a:ext cx="17282" cy="24842"/>
                </a:xfrm>
                <a:custGeom>
                  <a:avLst/>
                  <a:gdLst>
                    <a:gd name="T0" fmla="*/ 10 w 72"/>
                    <a:gd name="T1" fmla="*/ 64 h 101"/>
                    <a:gd name="T2" fmla="*/ 10 w 72"/>
                    <a:gd name="T3" fmla="*/ 64 h 101"/>
                    <a:gd name="T4" fmla="*/ 39 w 72"/>
                    <a:gd name="T5" fmla="*/ 81 h 101"/>
                    <a:gd name="T6" fmla="*/ 39 w 72"/>
                    <a:gd name="T7" fmla="*/ 81 h 101"/>
                    <a:gd name="T8" fmla="*/ 61 w 72"/>
                    <a:gd name="T9" fmla="*/ 35 h 101"/>
                    <a:gd name="T10" fmla="*/ 61 w 72"/>
                    <a:gd name="T11" fmla="*/ 35 h 101"/>
                    <a:gd name="T12" fmla="*/ 33 w 72"/>
                    <a:gd name="T13" fmla="*/ 19 h 101"/>
                    <a:gd name="T14" fmla="*/ 33 w 72"/>
                    <a:gd name="T15" fmla="*/ 19 h 101"/>
                    <a:gd name="T16" fmla="*/ 10 w 72"/>
                    <a:gd name="T17" fmla="*/ 6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01">
                      <a:moveTo>
                        <a:pt x="10" y="64"/>
                      </a:moveTo>
                      <a:lnTo>
                        <a:pt x="10" y="64"/>
                      </a:lnTo>
                      <a:cubicBezTo>
                        <a:pt x="0" y="83"/>
                        <a:pt x="29" y="100"/>
                        <a:pt x="39" y="81"/>
                      </a:cubicBezTo>
                      <a:lnTo>
                        <a:pt x="39" y="81"/>
                      </a:lnTo>
                      <a:cubicBezTo>
                        <a:pt x="46" y="65"/>
                        <a:pt x="54" y="50"/>
                        <a:pt x="61" y="35"/>
                      </a:cubicBezTo>
                      <a:lnTo>
                        <a:pt x="61" y="35"/>
                      </a:lnTo>
                      <a:cubicBezTo>
                        <a:pt x="71" y="17"/>
                        <a:pt x="43" y="0"/>
                        <a:pt x="33" y="19"/>
                      </a:cubicBezTo>
                      <a:lnTo>
                        <a:pt x="33" y="19"/>
                      </a:lnTo>
                      <a:cubicBezTo>
                        <a:pt x="26" y="34"/>
                        <a:pt x="18" y="49"/>
                        <a:pt x="10" y="6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nvGrpSpPr>
                <p:cNvPr id="145" name="Group 144">
                  <a:extLst>
                    <a:ext uri="{FF2B5EF4-FFF2-40B4-BE49-F238E27FC236}">
                      <a16:creationId xmlns:a16="http://schemas.microsoft.com/office/drawing/2014/main" id="{B6553D74-00D1-FC4B-A49A-D515AF107E82}"/>
                    </a:ext>
                  </a:extLst>
                </p:cNvPr>
                <p:cNvGrpSpPr/>
                <p:nvPr/>
              </p:nvGrpSpPr>
              <p:grpSpPr>
                <a:xfrm>
                  <a:off x="4870112" y="3645384"/>
                  <a:ext cx="381280" cy="589742"/>
                  <a:chOff x="4870112" y="3645384"/>
                  <a:chExt cx="381280" cy="589742"/>
                </a:xfrm>
                <a:grpFill/>
              </p:grpSpPr>
              <p:sp>
                <p:nvSpPr>
                  <p:cNvPr id="146" name="Freeform 400">
                    <a:extLst>
                      <a:ext uri="{FF2B5EF4-FFF2-40B4-BE49-F238E27FC236}">
                        <a16:creationId xmlns:a16="http://schemas.microsoft.com/office/drawing/2014/main" id="{164236E2-D79B-054E-994C-7CCA175CDCC8}"/>
                      </a:ext>
                    </a:extLst>
                  </p:cNvPr>
                  <p:cNvSpPr>
                    <a:spLocks noChangeArrowheads="1"/>
                  </p:cNvSpPr>
                  <p:nvPr/>
                </p:nvSpPr>
                <p:spPr bwMode="auto">
                  <a:xfrm>
                    <a:off x="4870112" y="3645384"/>
                    <a:ext cx="381280" cy="589742"/>
                  </a:xfrm>
                  <a:custGeom>
                    <a:avLst/>
                    <a:gdLst>
                      <a:gd name="T0" fmla="*/ 1213 w 1556"/>
                      <a:gd name="T1" fmla="*/ 681 h 2407"/>
                      <a:gd name="T2" fmla="*/ 1115 w 1556"/>
                      <a:gd name="T3" fmla="*/ 639 h 2407"/>
                      <a:gd name="T4" fmla="*/ 1269 w 1556"/>
                      <a:gd name="T5" fmla="*/ 414 h 2407"/>
                      <a:gd name="T6" fmla="*/ 1399 w 1556"/>
                      <a:gd name="T7" fmla="*/ 608 h 2407"/>
                      <a:gd name="T8" fmla="*/ 130 w 1556"/>
                      <a:gd name="T9" fmla="*/ 401 h 2407"/>
                      <a:gd name="T10" fmla="*/ 194 w 1556"/>
                      <a:gd name="T11" fmla="*/ 473 h 2407"/>
                      <a:gd name="T12" fmla="*/ 146 w 1556"/>
                      <a:gd name="T13" fmla="*/ 335 h 2407"/>
                      <a:gd name="T14" fmla="*/ 243 w 1556"/>
                      <a:gd name="T15" fmla="*/ 316 h 2407"/>
                      <a:gd name="T16" fmla="*/ 376 w 1556"/>
                      <a:gd name="T17" fmla="*/ 568 h 2407"/>
                      <a:gd name="T18" fmla="*/ 402 w 1556"/>
                      <a:gd name="T19" fmla="*/ 646 h 2407"/>
                      <a:gd name="T20" fmla="*/ 130 w 1556"/>
                      <a:gd name="T21" fmla="*/ 347 h 2407"/>
                      <a:gd name="T22" fmla="*/ 385 w 1556"/>
                      <a:gd name="T23" fmla="*/ 205 h 2407"/>
                      <a:gd name="T24" fmla="*/ 569 w 1556"/>
                      <a:gd name="T25" fmla="*/ 131 h 2407"/>
                      <a:gd name="T26" fmla="*/ 530 w 1556"/>
                      <a:gd name="T27" fmla="*/ 191 h 2407"/>
                      <a:gd name="T28" fmla="*/ 365 w 1556"/>
                      <a:gd name="T29" fmla="*/ 306 h 2407"/>
                      <a:gd name="T30" fmla="*/ 998 w 1556"/>
                      <a:gd name="T31" fmla="*/ 125 h 2407"/>
                      <a:gd name="T32" fmla="*/ 911 w 1556"/>
                      <a:gd name="T33" fmla="*/ 159 h 2407"/>
                      <a:gd name="T34" fmla="*/ 886 w 1556"/>
                      <a:gd name="T35" fmla="*/ 111 h 2407"/>
                      <a:gd name="T36" fmla="*/ 832 w 1556"/>
                      <a:gd name="T37" fmla="*/ 90 h 2407"/>
                      <a:gd name="T38" fmla="*/ 790 w 1556"/>
                      <a:gd name="T39" fmla="*/ 166 h 2407"/>
                      <a:gd name="T40" fmla="*/ 995 w 1556"/>
                      <a:gd name="T41" fmla="*/ 65 h 2407"/>
                      <a:gd name="T42" fmla="*/ 937 w 1556"/>
                      <a:gd name="T43" fmla="*/ 180 h 2407"/>
                      <a:gd name="T44" fmla="*/ 829 w 1556"/>
                      <a:gd name="T45" fmla="*/ 570 h 2407"/>
                      <a:gd name="T46" fmla="*/ 771 w 1556"/>
                      <a:gd name="T47" fmla="*/ 514 h 2407"/>
                      <a:gd name="T48" fmla="*/ 668 w 1556"/>
                      <a:gd name="T49" fmla="*/ 465 h 2407"/>
                      <a:gd name="T50" fmla="*/ 539 w 1556"/>
                      <a:gd name="T51" fmla="*/ 462 h 2407"/>
                      <a:gd name="T52" fmla="*/ 558 w 1556"/>
                      <a:gd name="T53" fmla="*/ 498 h 2407"/>
                      <a:gd name="T54" fmla="*/ 587 w 1556"/>
                      <a:gd name="T55" fmla="*/ 569 h 2407"/>
                      <a:gd name="T56" fmla="*/ 545 w 1556"/>
                      <a:gd name="T57" fmla="*/ 267 h 2407"/>
                      <a:gd name="T58" fmla="*/ 622 w 1556"/>
                      <a:gd name="T59" fmla="*/ 326 h 2407"/>
                      <a:gd name="T60" fmla="*/ 722 w 1556"/>
                      <a:gd name="T61" fmla="*/ 248 h 2407"/>
                      <a:gd name="T62" fmla="*/ 814 w 1556"/>
                      <a:gd name="T63" fmla="*/ 213 h 2407"/>
                      <a:gd name="T64" fmla="*/ 847 w 1556"/>
                      <a:gd name="T65" fmla="*/ 208 h 2407"/>
                      <a:gd name="T66" fmla="*/ 915 w 1556"/>
                      <a:gd name="T67" fmla="*/ 221 h 2407"/>
                      <a:gd name="T68" fmla="*/ 974 w 1556"/>
                      <a:gd name="T69" fmla="*/ 265 h 2407"/>
                      <a:gd name="T70" fmla="*/ 1009 w 1556"/>
                      <a:gd name="T71" fmla="*/ 289 h 2407"/>
                      <a:gd name="T72" fmla="*/ 1115 w 1556"/>
                      <a:gd name="T73" fmla="*/ 305 h 2407"/>
                      <a:gd name="T74" fmla="*/ 1163 w 1556"/>
                      <a:gd name="T75" fmla="*/ 472 h 2407"/>
                      <a:gd name="T76" fmla="*/ 689 w 1556"/>
                      <a:gd name="T77" fmla="*/ 702 h 2407"/>
                      <a:gd name="T78" fmla="*/ 1301 w 1556"/>
                      <a:gd name="T79" fmla="*/ 242 h 2407"/>
                      <a:gd name="T80" fmla="*/ 1252 w 1556"/>
                      <a:gd name="T81" fmla="*/ 215 h 2407"/>
                      <a:gd name="T82" fmla="*/ 1233 w 1556"/>
                      <a:gd name="T83" fmla="*/ 190 h 2407"/>
                      <a:gd name="T84" fmla="*/ 1112 w 1556"/>
                      <a:gd name="T85" fmla="*/ 214 h 2407"/>
                      <a:gd name="T86" fmla="*/ 982 w 1556"/>
                      <a:gd name="T87" fmla="*/ 211 h 2407"/>
                      <a:gd name="T88" fmla="*/ 1090 w 1556"/>
                      <a:gd name="T89" fmla="*/ 1049 h 2407"/>
                      <a:gd name="T90" fmla="*/ 1054 w 1556"/>
                      <a:gd name="T91" fmla="*/ 1138 h 2407"/>
                      <a:gd name="T92" fmla="*/ 284 w 1556"/>
                      <a:gd name="T93" fmla="*/ 1368 h 2407"/>
                      <a:gd name="T94" fmla="*/ 359 w 1556"/>
                      <a:gd name="T95" fmla="*/ 1316 h 2407"/>
                      <a:gd name="T96" fmla="*/ 1441 w 1556"/>
                      <a:gd name="T97" fmla="*/ 358 h 2407"/>
                      <a:gd name="T98" fmla="*/ 692 w 1556"/>
                      <a:gd name="T99" fmla="*/ 88 h 2407"/>
                      <a:gd name="T100" fmla="*/ 252 w 1556"/>
                      <a:gd name="T101" fmla="*/ 260 h 2407"/>
                      <a:gd name="T102" fmla="*/ 538 w 1556"/>
                      <a:gd name="T103" fmla="*/ 740 h 2407"/>
                      <a:gd name="T104" fmla="*/ 529 w 1556"/>
                      <a:gd name="T105" fmla="*/ 1598 h 2407"/>
                      <a:gd name="T106" fmla="*/ 449 w 1556"/>
                      <a:gd name="T107" fmla="*/ 1482 h 2407"/>
                      <a:gd name="T108" fmla="*/ 258 w 1556"/>
                      <a:gd name="T109" fmla="*/ 1090 h 2407"/>
                      <a:gd name="T110" fmla="*/ 406 w 1556"/>
                      <a:gd name="T111" fmla="*/ 1506 h 2407"/>
                      <a:gd name="T112" fmla="*/ 610 w 1556"/>
                      <a:gd name="T113" fmla="*/ 1427 h 2407"/>
                      <a:gd name="T114" fmla="*/ 980 w 1556"/>
                      <a:gd name="T115" fmla="*/ 1040 h 2407"/>
                      <a:gd name="T116" fmla="*/ 1452 w 1556"/>
                      <a:gd name="T117" fmla="*/ 630 h 2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6" h="2407">
                        <a:moveTo>
                          <a:pt x="904" y="678"/>
                        </a:moveTo>
                        <a:lnTo>
                          <a:pt x="904" y="678"/>
                        </a:lnTo>
                        <a:cubicBezTo>
                          <a:pt x="906" y="677"/>
                          <a:pt x="907" y="677"/>
                          <a:pt x="908" y="677"/>
                        </a:cubicBezTo>
                        <a:lnTo>
                          <a:pt x="908" y="677"/>
                        </a:lnTo>
                        <a:cubicBezTo>
                          <a:pt x="962" y="668"/>
                          <a:pt x="1016" y="659"/>
                          <a:pt x="1070" y="651"/>
                        </a:cubicBezTo>
                        <a:lnTo>
                          <a:pt x="1070" y="651"/>
                        </a:lnTo>
                        <a:cubicBezTo>
                          <a:pt x="1017" y="664"/>
                          <a:pt x="958" y="678"/>
                          <a:pt x="904" y="678"/>
                        </a:cubicBezTo>
                        <a:close/>
                        <a:moveTo>
                          <a:pt x="1399" y="608"/>
                        </a:moveTo>
                        <a:lnTo>
                          <a:pt x="1399" y="608"/>
                        </a:lnTo>
                        <a:cubicBezTo>
                          <a:pt x="1344" y="645"/>
                          <a:pt x="1276" y="663"/>
                          <a:pt x="1213" y="681"/>
                        </a:cubicBezTo>
                        <a:lnTo>
                          <a:pt x="1213" y="681"/>
                        </a:lnTo>
                        <a:cubicBezTo>
                          <a:pt x="1155" y="696"/>
                          <a:pt x="1095" y="706"/>
                          <a:pt x="1037" y="717"/>
                        </a:cubicBezTo>
                        <a:lnTo>
                          <a:pt x="1037" y="717"/>
                        </a:lnTo>
                        <a:cubicBezTo>
                          <a:pt x="984" y="726"/>
                          <a:pt x="938" y="722"/>
                          <a:pt x="894" y="709"/>
                        </a:cubicBezTo>
                        <a:lnTo>
                          <a:pt x="894" y="709"/>
                        </a:lnTo>
                        <a:cubicBezTo>
                          <a:pt x="979" y="712"/>
                          <a:pt x="1074" y="682"/>
                          <a:pt x="1146" y="664"/>
                        </a:cubicBezTo>
                        <a:lnTo>
                          <a:pt x="1146" y="664"/>
                        </a:lnTo>
                        <a:cubicBezTo>
                          <a:pt x="1166" y="659"/>
                          <a:pt x="1158" y="628"/>
                          <a:pt x="1137" y="633"/>
                        </a:cubicBezTo>
                        <a:lnTo>
                          <a:pt x="1137" y="633"/>
                        </a:lnTo>
                        <a:cubicBezTo>
                          <a:pt x="1130" y="635"/>
                          <a:pt x="1122" y="636"/>
                          <a:pt x="1115" y="639"/>
                        </a:cubicBezTo>
                        <a:lnTo>
                          <a:pt x="1115" y="639"/>
                        </a:lnTo>
                        <a:cubicBezTo>
                          <a:pt x="1121" y="629"/>
                          <a:pt x="1112" y="611"/>
                          <a:pt x="1096" y="613"/>
                        </a:cubicBezTo>
                        <a:lnTo>
                          <a:pt x="1096" y="613"/>
                        </a:lnTo>
                        <a:cubicBezTo>
                          <a:pt x="1053" y="621"/>
                          <a:pt x="1009" y="628"/>
                          <a:pt x="965" y="635"/>
                        </a:cubicBezTo>
                        <a:lnTo>
                          <a:pt x="965" y="635"/>
                        </a:lnTo>
                        <a:cubicBezTo>
                          <a:pt x="926" y="642"/>
                          <a:pt x="874" y="659"/>
                          <a:pt x="832" y="652"/>
                        </a:cubicBezTo>
                        <a:lnTo>
                          <a:pt x="832" y="652"/>
                        </a:lnTo>
                        <a:cubicBezTo>
                          <a:pt x="1006" y="631"/>
                          <a:pt x="1204" y="578"/>
                          <a:pt x="1267" y="419"/>
                        </a:cubicBezTo>
                        <a:lnTo>
                          <a:pt x="1267" y="419"/>
                        </a:lnTo>
                        <a:cubicBezTo>
                          <a:pt x="1267" y="417"/>
                          <a:pt x="1268" y="415"/>
                          <a:pt x="1269" y="414"/>
                        </a:cubicBezTo>
                        <a:lnTo>
                          <a:pt x="1269" y="414"/>
                        </a:lnTo>
                        <a:cubicBezTo>
                          <a:pt x="1271" y="413"/>
                          <a:pt x="1274" y="412"/>
                          <a:pt x="1276" y="410"/>
                        </a:cubicBezTo>
                        <a:lnTo>
                          <a:pt x="1276" y="410"/>
                        </a:lnTo>
                        <a:cubicBezTo>
                          <a:pt x="1310" y="381"/>
                          <a:pt x="1349" y="372"/>
                          <a:pt x="1393" y="384"/>
                        </a:cubicBezTo>
                        <a:lnTo>
                          <a:pt x="1393" y="384"/>
                        </a:lnTo>
                        <a:cubicBezTo>
                          <a:pt x="1396" y="384"/>
                          <a:pt x="1400" y="386"/>
                          <a:pt x="1402" y="386"/>
                        </a:cubicBezTo>
                        <a:lnTo>
                          <a:pt x="1402" y="386"/>
                        </a:lnTo>
                        <a:cubicBezTo>
                          <a:pt x="1406" y="388"/>
                          <a:pt x="1410" y="389"/>
                          <a:pt x="1415" y="389"/>
                        </a:cubicBezTo>
                        <a:lnTo>
                          <a:pt x="1415" y="389"/>
                        </a:lnTo>
                        <a:cubicBezTo>
                          <a:pt x="1532" y="428"/>
                          <a:pt x="1456" y="570"/>
                          <a:pt x="1399" y="608"/>
                        </a:cubicBezTo>
                        <a:close/>
                        <a:moveTo>
                          <a:pt x="307" y="691"/>
                        </a:moveTo>
                        <a:lnTo>
                          <a:pt x="307" y="691"/>
                        </a:lnTo>
                        <a:cubicBezTo>
                          <a:pt x="228" y="667"/>
                          <a:pt x="166" y="606"/>
                          <a:pt x="126" y="537"/>
                        </a:cubicBezTo>
                        <a:lnTo>
                          <a:pt x="126" y="537"/>
                        </a:lnTo>
                        <a:cubicBezTo>
                          <a:pt x="99" y="493"/>
                          <a:pt x="83" y="424"/>
                          <a:pt x="110" y="373"/>
                        </a:cubicBezTo>
                        <a:lnTo>
                          <a:pt x="110" y="373"/>
                        </a:lnTo>
                        <a:cubicBezTo>
                          <a:pt x="110" y="373"/>
                          <a:pt x="110" y="374"/>
                          <a:pt x="111" y="374"/>
                        </a:cubicBezTo>
                        <a:lnTo>
                          <a:pt x="111" y="374"/>
                        </a:lnTo>
                        <a:cubicBezTo>
                          <a:pt x="117" y="384"/>
                          <a:pt x="123" y="393"/>
                          <a:pt x="130" y="401"/>
                        </a:cubicBezTo>
                        <a:lnTo>
                          <a:pt x="130" y="401"/>
                        </a:lnTo>
                        <a:cubicBezTo>
                          <a:pt x="118" y="399"/>
                          <a:pt x="104" y="411"/>
                          <a:pt x="111" y="426"/>
                        </a:cubicBezTo>
                        <a:lnTo>
                          <a:pt x="111" y="426"/>
                        </a:lnTo>
                        <a:cubicBezTo>
                          <a:pt x="129" y="461"/>
                          <a:pt x="154" y="490"/>
                          <a:pt x="186" y="514"/>
                        </a:cubicBezTo>
                        <a:lnTo>
                          <a:pt x="186" y="514"/>
                        </a:lnTo>
                        <a:cubicBezTo>
                          <a:pt x="203" y="526"/>
                          <a:pt x="219" y="498"/>
                          <a:pt x="203" y="485"/>
                        </a:cubicBezTo>
                        <a:lnTo>
                          <a:pt x="203" y="485"/>
                        </a:lnTo>
                        <a:cubicBezTo>
                          <a:pt x="180" y="469"/>
                          <a:pt x="162" y="447"/>
                          <a:pt x="148" y="424"/>
                        </a:cubicBezTo>
                        <a:lnTo>
                          <a:pt x="148" y="424"/>
                        </a:lnTo>
                        <a:cubicBezTo>
                          <a:pt x="162" y="441"/>
                          <a:pt x="178" y="458"/>
                          <a:pt x="194" y="473"/>
                        </a:cubicBezTo>
                        <a:lnTo>
                          <a:pt x="194" y="473"/>
                        </a:lnTo>
                        <a:cubicBezTo>
                          <a:pt x="209" y="488"/>
                          <a:pt x="232" y="465"/>
                          <a:pt x="218" y="451"/>
                        </a:cubicBezTo>
                        <a:lnTo>
                          <a:pt x="218" y="451"/>
                        </a:lnTo>
                        <a:cubicBezTo>
                          <a:pt x="221" y="453"/>
                          <a:pt x="223" y="455"/>
                          <a:pt x="227" y="458"/>
                        </a:cubicBezTo>
                        <a:lnTo>
                          <a:pt x="227" y="458"/>
                        </a:lnTo>
                        <a:cubicBezTo>
                          <a:pt x="243" y="471"/>
                          <a:pt x="259" y="442"/>
                          <a:pt x="242" y="430"/>
                        </a:cubicBezTo>
                        <a:lnTo>
                          <a:pt x="242" y="430"/>
                        </a:lnTo>
                        <a:cubicBezTo>
                          <a:pt x="211" y="405"/>
                          <a:pt x="183" y="376"/>
                          <a:pt x="160" y="341"/>
                        </a:cubicBezTo>
                        <a:lnTo>
                          <a:pt x="160" y="341"/>
                        </a:lnTo>
                        <a:cubicBezTo>
                          <a:pt x="157" y="336"/>
                          <a:pt x="151" y="335"/>
                          <a:pt x="146" y="335"/>
                        </a:cubicBezTo>
                        <a:lnTo>
                          <a:pt x="146" y="335"/>
                        </a:lnTo>
                        <a:cubicBezTo>
                          <a:pt x="153" y="330"/>
                          <a:pt x="161" y="325"/>
                          <a:pt x="171" y="321"/>
                        </a:cubicBezTo>
                        <a:lnTo>
                          <a:pt x="171" y="321"/>
                        </a:lnTo>
                        <a:cubicBezTo>
                          <a:pt x="182" y="318"/>
                          <a:pt x="193" y="315"/>
                          <a:pt x="204" y="315"/>
                        </a:cubicBezTo>
                        <a:lnTo>
                          <a:pt x="204" y="315"/>
                        </a:lnTo>
                        <a:cubicBezTo>
                          <a:pt x="262" y="409"/>
                          <a:pt x="335" y="490"/>
                          <a:pt x="423" y="556"/>
                        </a:cubicBezTo>
                        <a:lnTo>
                          <a:pt x="423" y="556"/>
                        </a:lnTo>
                        <a:cubicBezTo>
                          <a:pt x="440" y="570"/>
                          <a:pt x="456" y="541"/>
                          <a:pt x="440" y="528"/>
                        </a:cubicBezTo>
                        <a:lnTo>
                          <a:pt x="440" y="528"/>
                        </a:lnTo>
                        <a:cubicBezTo>
                          <a:pt x="362" y="470"/>
                          <a:pt x="297" y="398"/>
                          <a:pt x="243" y="316"/>
                        </a:cubicBezTo>
                        <a:lnTo>
                          <a:pt x="243" y="316"/>
                        </a:lnTo>
                        <a:cubicBezTo>
                          <a:pt x="284" y="323"/>
                          <a:pt x="325" y="341"/>
                          <a:pt x="359" y="356"/>
                        </a:cubicBezTo>
                        <a:lnTo>
                          <a:pt x="359" y="356"/>
                        </a:lnTo>
                        <a:cubicBezTo>
                          <a:pt x="362" y="445"/>
                          <a:pt x="429" y="527"/>
                          <a:pt x="509" y="585"/>
                        </a:cubicBezTo>
                        <a:lnTo>
                          <a:pt x="509" y="585"/>
                        </a:lnTo>
                        <a:cubicBezTo>
                          <a:pt x="455" y="572"/>
                          <a:pt x="413" y="565"/>
                          <a:pt x="409" y="573"/>
                        </a:cubicBezTo>
                        <a:lnTo>
                          <a:pt x="409" y="573"/>
                        </a:lnTo>
                        <a:cubicBezTo>
                          <a:pt x="417" y="553"/>
                          <a:pt x="386" y="545"/>
                          <a:pt x="378" y="564"/>
                        </a:cubicBezTo>
                        <a:lnTo>
                          <a:pt x="378" y="564"/>
                        </a:lnTo>
                        <a:cubicBezTo>
                          <a:pt x="378" y="565"/>
                          <a:pt x="377" y="566"/>
                          <a:pt x="376" y="568"/>
                        </a:cubicBezTo>
                        <a:lnTo>
                          <a:pt x="376" y="568"/>
                        </a:lnTo>
                        <a:cubicBezTo>
                          <a:pt x="375" y="573"/>
                          <a:pt x="377" y="580"/>
                          <a:pt x="380" y="583"/>
                        </a:cubicBezTo>
                        <a:lnTo>
                          <a:pt x="380" y="583"/>
                        </a:lnTo>
                        <a:cubicBezTo>
                          <a:pt x="413" y="612"/>
                          <a:pt x="483" y="615"/>
                          <a:pt x="524" y="626"/>
                        </a:cubicBezTo>
                        <a:lnTo>
                          <a:pt x="524" y="626"/>
                        </a:lnTo>
                        <a:cubicBezTo>
                          <a:pt x="540" y="630"/>
                          <a:pt x="555" y="634"/>
                          <a:pt x="571" y="638"/>
                        </a:cubicBezTo>
                        <a:lnTo>
                          <a:pt x="571" y="638"/>
                        </a:lnTo>
                        <a:cubicBezTo>
                          <a:pt x="517" y="631"/>
                          <a:pt x="464" y="623"/>
                          <a:pt x="411" y="614"/>
                        </a:cubicBezTo>
                        <a:lnTo>
                          <a:pt x="411" y="614"/>
                        </a:lnTo>
                        <a:cubicBezTo>
                          <a:pt x="390" y="611"/>
                          <a:pt x="382" y="642"/>
                          <a:pt x="402" y="646"/>
                        </a:cubicBezTo>
                        <a:lnTo>
                          <a:pt x="402" y="646"/>
                        </a:lnTo>
                        <a:cubicBezTo>
                          <a:pt x="459" y="655"/>
                          <a:pt x="516" y="663"/>
                          <a:pt x="572" y="671"/>
                        </a:cubicBezTo>
                        <a:lnTo>
                          <a:pt x="572" y="671"/>
                        </a:lnTo>
                        <a:cubicBezTo>
                          <a:pt x="577" y="672"/>
                          <a:pt x="582" y="673"/>
                          <a:pt x="587" y="673"/>
                        </a:cubicBezTo>
                        <a:lnTo>
                          <a:pt x="587" y="673"/>
                        </a:lnTo>
                        <a:cubicBezTo>
                          <a:pt x="570" y="672"/>
                          <a:pt x="553" y="669"/>
                          <a:pt x="536" y="666"/>
                        </a:cubicBezTo>
                        <a:lnTo>
                          <a:pt x="536" y="666"/>
                        </a:lnTo>
                        <a:cubicBezTo>
                          <a:pt x="520" y="664"/>
                          <a:pt x="512" y="681"/>
                          <a:pt x="517" y="691"/>
                        </a:cubicBezTo>
                        <a:lnTo>
                          <a:pt x="517" y="691"/>
                        </a:lnTo>
                        <a:cubicBezTo>
                          <a:pt x="445" y="692"/>
                          <a:pt x="383" y="714"/>
                          <a:pt x="307" y="691"/>
                        </a:cubicBezTo>
                        <a:close/>
                        <a:moveTo>
                          <a:pt x="130" y="347"/>
                        </a:moveTo>
                        <a:lnTo>
                          <a:pt x="130" y="347"/>
                        </a:lnTo>
                        <a:cubicBezTo>
                          <a:pt x="130" y="348"/>
                          <a:pt x="130" y="350"/>
                          <a:pt x="130" y="351"/>
                        </a:cubicBezTo>
                        <a:lnTo>
                          <a:pt x="130" y="351"/>
                        </a:lnTo>
                        <a:cubicBezTo>
                          <a:pt x="128" y="351"/>
                          <a:pt x="127" y="351"/>
                          <a:pt x="126" y="350"/>
                        </a:cubicBezTo>
                        <a:lnTo>
                          <a:pt x="126" y="350"/>
                        </a:lnTo>
                        <a:cubicBezTo>
                          <a:pt x="127" y="349"/>
                          <a:pt x="128" y="348"/>
                          <a:pt x="130" y="347"/>
                        </a:cubicBezTo>
                        <a:close/>
                        <a:moveTo>
                          <a:pt x="375" y="209"/>
                        </a:moveTo>
                        <a:lnTo>
                          <a:pt x="375" y="209"/>
                        </a:lnTo>
                        <a:cubicBezTo>
                          <a:pt x="378" y="209"/>
                          <a:pt x="382" y="207"/>
                          <a:pt x="385" y="205"/>
                        </a:cubicBezTo>
                        <a:lnTo>
                          <a:pt x="385" y="205"/>
                        </a:lnTo>
                        <a:cubicBezTo>
                          <a:pt x="465" y="141"/>
                          <a:pt x="580" y="60"/>
                          <a:pt x="675" y="147"/>
                        </a:cubicBezTo>
                        <a:lnTo>
                          <a:pt x="675" y="147"/>
                        </a:lnTo>
                        <a:cubicBezTo>
                          <a:pt x="693" y="163"/>
                          <a:pt x="708" y="179"/>
                          <a:pt x="724" y="191"/>
                        </a:cubicBezTo>
                        <a:lnTo>
                          <a:pt x="724" y="191"/>
                        </a:lnTo>
                        <a:cubicBezTo>
                          <a:pt x="686" y="207"/>
                          <a:pt x="650" y="224"/>
                          <a:pt x="612" y="228"/>
                        </a:cubicBezTo>
                        <a:lnTo>
                          <a:pt x="612" y="228"/>
                        </a:lnTo>
                        <a:cubicBezTo>
                          <a:pt x="609" y="195"/>
                          <a:pt x="605" y="164"/>
                          <a:pt x="601" y="131"/>
                        </a:cubicBezTo>
                        <a:lnTo>
                          <a:pt x="601" y="131"/>
                        </a:lnTo>
                        <a:cubicBezTo>
                          <a:pt x="599" y="111"/>
                          <a:pt x="567" y="111"/>
                          <a:pt x="569" y="131"/>
                        </a:cubicBezTo>
                        <a:lnTo>
                          <a:pt x="569" y="131"/>
                        </a:lnTo>
                        <a:cubicBezTo>
                          <a:pt x="572" y="164"/>
                          <a:pt x="577" y="195"/>
                          <a:pt x="580" y="228"/>
                        </a:cubicBezTo>
                        <a:lnTo>
                          <a:pt x="580" y="228"/>
                        </a:lnTo>
                        <a:cubicBezTo>
                          <a:pt x="580" y="228"/>
                          <a:pt x="578" y="228"/>
                          <a:pt x="578" y="227"/>
                        </a:cubicBezTo>
                        <a:lnTo>
                          <a:pt x="578" y="227"/>
                        </a:lnTo>
                        <a:cubicBezTo>
                          <a:pt x="567" y="210"/>
                          <a:pt x="561" y="193"/>
                          <a:pt x="561" y="173"/>
                        </a:cubicBezTo>
                        <a:lnTo>
                          <a:pt x="561" y="173"/>
                        </a:lnTo>
                        <a:cubicBezTo>
                          <a:pt x="560" y="152"/>
                          <a:pt x="528" y="152"/>
                          <a:pt x="529" y="173"/>
                        </a:cubicBezTo>
                        <a:lnTo>
                          <a:pt x="529" y="173"/>
                        </a:lnTo>
                        <a:cubicBezTo>
                          <a:pt x="529" y="179"/>
                          <a:pt x="529" y="185"/>
                          <a:pt x="530" y="191"/>
                        </a:cubicBezTo>
                        <a:lnTo>
                          <a:pt x="530" y="191"/>
                        </a:lnTo>
                        <a:cubicBezTo>
                          <a:pt x="527" y="187"/>
                          <a:pt x="525" y="181"/>
                          <a:pt x="522" y="176"/>
                        </a:cubicBezTo>
                        <a:lnTo>
                          <a:pt x="522" y="176"/>
                        </a:lnTo>
                        <a:cubicBezTo>
                          <a:pt x="513" y="157"/>
                          <a:pt x="485" y="174"/>
                          <a:pt x="494" y="192"/>
                        </a:cubicBezTo>
                        <a:lnTo>
                          <a:pt x="494" y="192"/>
                        </a:lnTo>
                        <a:cubicBezTo>
                          <a:pt x="497" y="199"/>
                          <a:pt x="500" y="205"/>
                          <a:pt x="503" y="210"/>
                        </a:cubicBezTo>
                        <a:lnTo>
                          <a:pt x="503" y="210"/>
                        </a:lnTo>
                        <a:cubicBezTo>
                          <a:pt x="458" y="201"/>
                          <a:pt x="415" y="200"/>
                          <a:pt x="385" y="255"/>
                        </a:cubicBezTo>
                        <a:lnTo>
                          <a:pt x="385" y="255"/>
                        </a:lnTo>
                        <a:cubicBezTo>
                          <a:pt x="375" y="272"/>
                          <a:pt x="369" y="289"/>
                          <a:pt x="365" y="306"/>
                        </a:cubicBezTo>
                        <a:lnTo>
                          <a:pt x="365" y="306"/>
                        </a:lnTo>
                        <a:cubicBezTo>
                          <a:pt x="343" y="297"/>
                          <a:pt x="320" y="289"/>
                          <a:pt x="299" y="283"/>
                        </a:cubicBezTo>
                        <a:lnTo>
                          <a:pt x="299" y="283"/>
                        </a:lnTo>
                        <a:cubicBezTo>
                          <a:pt x="324" y="259"/>
                          <a:pt x="349" y="234"/>
                          <a:pt x="375" y="209"/>
                        </a:cubicBezTo>
                        <a:lnTo>
                          <a:pt x="995" y="65"/>
                        </a:lnTo>
                        <a:lnTo>
                          <a:pt x="995" y="65"/>
                        </a:lnTo>
                        <a:cubicBezTo>
                          <a:pt x="1018" y="72"/>
                          <a:pt x="1038" y="84"/>
                          <a:pt x="1057" y="95"/>
                        </a:cubicBezTo>
                        <a:lnTo>
                          <a:pt x="1057" y="95"/>
                        </a:lnTo>
                        <a:cubicBezTo>
                          <a:pt x="1035" y="105"/>
                          <a:pt x="1014" y="118"/>
                          <a:pt x="993" y="135"/>
                        </a:cubicBezTo>
                        <a:lnTo>
                          <a:pt x="993" y="135"/>
                        </a:lnTo>
                        <a:cubicBezTo>
                          <a:pt x="995" y="131"/>
                          <a:pt x="997" y="128"/>
                          <a:pt x="998" y="125"/>
                        </a:cubicBezTo>
                        <a:lnTo>
                          <a:pt x="998" y="125"/>
                        </a:lnTo>
                        <a:cubicBezTo>
                          <a:pt x="1007" y="106"/>
                          <a:pt x="979" y="89"/>
                          <a:pt x="970" y="108"/>
                        </a:cubicBezTo>
                        <a:lnTo>
                          <a:pt x="970" y="108"/>
                        </a:lnTo>
                        <a:cubicBezTo>
                          <a:pt x="965" y="119"/>
                          <a:pt x="960" y="130"/>
                          <a:pt x="955" y="141"/>
                        </a:cubicBezTo>
                        <a:lnTo>
                          <a:pt x="955" y="141"/>
                        </a:lnTo>
                        <a:cubicBezTo>
                          <a:pt x="956" y="134"/>
                          <a:pt x="957" y="128"/>
                          <a:pt x="958" y="121"/>
                        </a:cubicBezTo>
                        <a:lnTo>
                          <a:pt x="958" y="121"/>
                        </a:lnTo>
                        <a:cubicBezTo>
                          <a:pt x="958" y="100"/>
                          <a:pt x="925" y="100"/>
                          <a:pt x="925" y="121"/>
                        </a:cubicBezTo>
                        <a:lnTo>
                          <a:pt x="925" y="121"/>
                        </a:lnTo>
                        <a:cubicBezTo>
                          <a:pt x="924" y="135"/>
                          <a:pt x="920" y="148"/>
                          <a:pt x="911" y="159"/>
                        </a:cubicBezTo>
                        <a:lnTo>
                          <a:pt x="911" y="159"/>
                        </a:lnTo>
                        <a:cubicBezTo>
                          <a:pt x="910" y="162"/>
                          <a:pt x="909" y="165"/>
                          <a:pt x="909" y="167"/>
                        </a:cubicBezTo>
                        <a:lnTo>
                          <a:pt x="909" y="167"/>
                        </a:lnTo>
                        <a:cubicBezTo>
                          <a:pt x="908" y="167"/>
                          <a:pt x="908" y="167"/>
                          <a:pt x="907" y="167"/>
                        </a:cubicBezTo>
                        <a:lnTo>
                          <a:pt x="907" y="167"/>
                        </a:lnTo>
                        <a:cubicBezTo>
                          <a:pt x="908" y="165"/>
                          <a:pt x="910" y="164"/>
                          <a:pt x="910" y="162"/>
                        </a:cubicBezTo>
                        <a:lnTo>
                          <a:pt x="910" y="162"/>
                        </a:lnTo>
                        <a:cubicBezTo>
                          <a:pt x="916" y="145"/>
                          <a:pt x="918" y="128"/>
                          <a:pt x="918" y="111"/>
                        </a:cubicBezTo>
                        <a:lnTo>
                          <a:pt x="918" y="111"/>
                        </a:lnTo>
                        <a:cubicBezTo>
                          <a:pt x="918" y="89"/>
                          <a:pt x="886" y="89"/>
                          <a:pt x="886" y="111"/>
                        </a:cubicBezTo>
                        <a:lnTo>
                          <a:pt x="886" y="111"/>
                        </a:lnTo>
                        <a:cubicBezTo>
                          <a:pt x="886" y="125"/>
                          <a:pt x="883" y="139"/>
                          <a:pt x="878" y="153"/>
                        </a:cubicBezTo>
                        <a:lnTo>
                          <a:pt x="878" y="153"/>
                        </a:lnTo>
                        <a:cubicBezTo>
                          <a:pt x="878" y="155"/>
                          <a:pt x="878" y="157"/>
                          <a:pt x="878" y="158"/>
                        </a:cubicBezTo>
                        <a:lnTo>
                          <a:pt x="878" y="158"/>
                        </a:lnTo>
                        <a:cubicBezTo>
                          <a:pt x="874" y="157"/>
                          <a:pt x="870" y="157"/>
                          <a:pt x="865" y="156"/>
                        </a:cubicBezTo>
                        <a:lnTo>
                          <a:pt x="865" y="156"/>
                        </a:lnTo>
                        <a:cubicBezTo>
                          <a:pt x="863" y="134"/>
                          <a:pt x="863" y="113"/>
                          <a:pt x="864" y="90"/>
                        </a:cubicBezTo>
                        <a:lnTo>
                          <a:pt x="864" y="90"/>
                        </a:lnTo>
                        <a:cubicBezTo>
                          <a:pt x="866" y="69"/>
                          <a:pt x="834" y="70"/>
                          <a:pt x="832" y="90"/>
                        </a:cubicBezTo>
                        <a:lnTo>
                          <a:pt x="832" y="90"/>
                        </a:lnTo>
                        <a:cubicBezTo>
                          <a:pt x="830" y="113"/>
                          <a:pt x="830" y="135"/>
                          <a:pt x="833" y="157"/>
                        </a:cubicBezTo>
                        <a:lnTo>
                          <a:pt x="833" y="157"/>
                        </a:lnTo>
                        <a:cubicBezTo>
                          <a:pt x="829" y="157"/>
                          <a:pt x="826" y="158"/>
                          <a:pt x="823" y="158"/>
                        </a:cubicBezTo>
                        <a:lnTo>
                          <a:pt x="823" y="158"/>
                        </a:lnTo>
                        <a:cubicBezTo>
                          <a:pt x="820" y="151"/>
                          <a:pt x="817" y="144"/>
                          <a:pt x="816" y="137"/>
                        </a:cubicBezTo>
                        <a:lnTo>
                          <a:pt x="816" y="137"/>
                        </a:lnTo>
                        <a:cubicBezTo>
                          <a:pt x="815" y="116"/>
                          <a:pt x="782" y="116"/>
                          <a:pt x="784" y="137"/>
                        </a:cubicBezTo>
                        <a:lnTo>
                          <a:pt x="784" y="137"/>
                        </a:lnTo>
                        <a:cubicBezTo>
                          <a:pt x="785" y="147"/>
                          <a:pt x="787" y="157"/>
                          <a:pt x="790" y="166"/>
                        </a:cubicBezTo>
                        <a:lnTo>
                          <a:pt x="790" y="166"/>
                        </a:lnTo>
                        <a:cubicBezTo>
                          <a:pt x="790" y="166"/>
                          <a:pt x="789" y="166"/>
                          <a:pt x="789" y="167"/>
                        </a:cubicBezTo>
                        <a:lnTo>
                          <a:pt x="789" y="167"/>
                        </a:lnTo>
                        <a:lnTo>
                          <a:pt x="789" y="166"/>
                        </a:lnTo>
                        <a:lnTo>
                          <a:pt x="789" y="166"/>
                        </a:lnTo>
                        <a:cubicBezTo>
                          <a:pt x="759" y="165"/>
                          <a:pt x="741" y="145"/>
                          <a:pt x="722" y="125"/>
                        </a:cubicBezTo>
                        <a:lnTo>
                          <a:pt x="722" y="125"/>
                        </a:lnTo>
                        <a:cubicBezTo>
                          <a:pt x="723" y="124"/>
                          <a:pt x="725" y="124"/>
                          <a:pt x="726" y="123"/>
                        </a:cubicBezTo>
                        <a:lnTo>
                          <a:pt x="726" y="123"/>
                        </a:lnTo>
                        <a:cubicBezTo>
                          <a:pt x="802" y="53"/>
                          <a:pt x="898" y="34"/>
                          <a:pt x="995" y="65"/>
                        </a:cubicBezTo>
                        <a:lnTo>
                          <a:pt x="375" y="209"/>
                        </a:lnTo>
                        <a:close/>
                        <a:moveTo>
                          <a:pt x="937" y="180"/>
                        </a:moveTo>
                        <a:lnTo>
                          <a:pt x="937" y="180"/>
                        </a:lnTo>
                        <a:cubicBezTo>
                          <a:pt x="937" y="181"/>
                          <a:pt x="937" y="181"/>
                          <a:pt x="937" y="181"/>
                        </a:cubicBezTo>
                        <a:lnTo>
                          <a:pt x="937" y="181"/>
                        </a:lnTo>
                        <a:cubicBezTo>
                          <a:pt x="936" y="181"/>
                          <a:pt x="936" y="180"/>
                          <a:pt x="935" y="180"/>
                        </a:cubicBezTo>
                        <a:lnTo>
                          <a:pt x="935" y="180"/>
                        </a:lnTo>
                        <a:cubicBezTo>
                          <a:pt x="936" y="179"/>
                          <a:pt x="937" y="179"/>
                          <a:pt x="938" y="178"/>
                        </a:cubicBezTo>
                        <a:lnTo>
                          <a:pt x="938" y="178"/>
                        </a:lnTo>
                        <a:cubicBezTo>
                          <a:pt x="937" y="179"/>
                          <a:pt x="937" y="179"/>
                          <a:pt x="937" y="180"/>
                        </a:cubicBezTo>
                        <a:close/>
                        <a:moveTo>
                          <a:pt x="1021" y="471"/>
                        </a:moveTo>
                        <a:lnTo>
                          <a:pt x="1021" y="471"/>
                        </a:lnTo>
                        <a:cubicBezTo>
                          <a:pt x="982" y="499"/>
                          <a:pt x="944" y="524"/>
                          <a:pt x="903" y="549"/>
                        </a:cubicBezTo>
                        <a:lnTo>
                          <a:pt x="903" y="549"/>
                        </a:lnTo>
                        <a:cubicBezTo>
                          <a:pt x="921" y="534"/>
                          <a:pt x="938" y="518"/>
                          <a:pt x="955" y="503"/>
                        </a:cubicBezTo>
                        <a:lnTo>
                          <a:pt x="955" y="503"/>
                        </a:lnTo>
                        <a:cubicBezTo>
                          <a:pt x="970" y="489"/>
                          <a:pt x="947" y="465"/>
                          <a:pt x="932" y="480"/>
                        </a:cubicBezTo>
                        <a:lnTo>
                          <a:pt x="932" y="480"/>
                        </a:lnTo>
                        <a:cubicBezTo>
                          <a:pt x="899" y="511"/>
                          <a:pt x="864" y="541"/>
                          <a:pt x="829" y="570"/>
                        </a:cubicBezTo>
                        <a:lnTo>
                          <a:pt x="829" y="570"/>
                        </a:lnTo>
                        <a:cubicBezTo>
                          <a:pt x="853" y="532"/>
                          <a:pt x="877" y="497"/>
                          <a:pt x="903" y="461"/>
                        </a:cubicBezTo>
                        <a:lnTo>
                          <a:pt x="903" y="461"/>
                        </a:lnTo>
                        <a:cubicBezTo>
                          <a:pt x="915" y="444"/>
                          <a:pt x="887" y="428"/>
                          <a:pt x="874" y="445"/>
                        </a:cubicBezTo>
                        <a:lnTo>
                          <a:pt x="874" y="445"/>
                        </a:lnTo>
                        <a:cubicBezTo>
                          <a:pt x="848" y="480"/>
                          <a:pt x="824" y="516"/>
                          <a:pt x="801" y="552"/>
                        </a:cubicBezTo>
                        <a:lnTo>
                          <a:pt x="801" y="552"/>
                        </a:lnTo>
                        <a:cubicBezTo>
                          <a:pt x="802" y="540"/>
                          <a:pt x="803" y="527"/>
                          <a:pt x="804" y="514"/>
                        </a:cubicBezTo>
                        <a:lnTo>
                          <a:pt x="804" y="514"/>
                        </a:lnTo>
                        <a:cubicBezTo>
                          <a:pt x="805" y="493"/>
                          <a:pt x="772" y="493"/>
                          <a:pt x="771" y="514"/>
                        </a:cubicBezTo>
                        <a:lnTo>
                          <a:pt x="771" y="514"/>
                        </a:lnTo>
                        <a:lnTo>
                          <a:pt x="771" y="515"/>
                        </a:lnTo>
                        <a:lnTo>
                          <a:pt x="771" y="515"/>
                        </a:lnTo>
                        <a:cubicBezTo>
                          <a:pt x="767" y="504"/>
                          <a:pt x="763" y="492"/>
                          <a:pt x="761" y="480"/>
                        </a:cubicBezTo>
                        <a:lnTo>
                          <a:pt x="761" y="480"/>
                        </a:lnTo>
                        <a:cubicBezTo>
                          <a:pt x="755" y="460"/>
                          <a:pt x="724" y="469"/>
                          <a:pt x="729" y="489"/>
                        </a:cubicBezTo>
                        <a:lnTo>
                          <a:pt x="729" y="489"/>
                        </a:lnTo>
                        <a:cubicBezTo>
                          <a:pt x="734" y="511"/>
                          <a:pt x="740" y="532"/>
                          <a:pt x="747" y="553"/>
                        </a:cubicBezTo>
                        <a:lnTo>
                          <a:pt x="747" y="553"/>
                        </a:lnTo>
                        <a:cubicBezTo>
                          <a:pt x="719" y="526"/>
                          <a:pt x="692" y="497"/>
                          <a:pt x="668" y="465"/>
                        </a:cubicBezTo>
                        <a:lnTo>
                          <a:pt x="668" y="465"/>
                        </a:lnTo>
                        <a:cubicBezTo>
                          <a:pt x="655" y="449"/>
                          <a:pt x="632" y="472"/>
                          <a:pt x="645" y="489"/>
                        </a:cubicBezTo>
                        <a:lnTo>
                          <a:pt x="645" y="489"/>
                        </a:lnTo>
                        <a:cubicBezTo>
                          <a:pt x="677" y="530"/>
                          <a:pt x="712" y="567"/>
                          <a:pt x="751" y="602"/>
                        </a:cubicBezTo>
                        <a:lnTo>
                          <a:pt x="751" y="602"/>
                        </a:lnTo>
                        <a:cubicBezTo>
                          <a:pt x="751" y="603"/>
                          <a:pt x="751" y="605"/>
                          <a:pt x="751" y="606"/>
                        </a:cubicBezTo>
                        <a:lnTo>
                          <a:pt x="751" y="606"/>
                        </a:lnTo>
                        <a:cubicBezTo>
                          <a:pt x="681" y="559"/>
                          <a:pt x="618" y="504"/>
                          <a:pt x="562" y="440"/>
                        </a:cubicBezTo>
                        <a:lnTo>
                          <a:pt x="562" y="440"/>
                        </a:lnTo>
                        <a:cubicBezTo>
                          <a:pt x="548" y="424"/>
                          <a:pt x="525" y="447"/>
                          <a:pt x="539" y="462"/>
                        </a:cubicBezTo>
                        <a:lnTo>
                          <a:pt x="539" y="462"/>
                        </a:lnTo>
                        <a:cubicBezTo>
                          <a:pt x="588" y="520"/>
                          <a:pt x="644" y="570"/>
                          <a:pt x="704" y="613"/>
                        </a:cubicBezTo>
                        <a:lnTo>
                          <a:pt x="704" y="613"/>
                        </a:lnTo>
                        <a:cubicBezTo>
                          <a:pt x="704" y="614"/>
                          <a:pt x="703" y="614"/>
                          <a:pt x="703" y="614"/>
                        </a:cubicBezTo>
                        <a:lnTo>
                          <a:pt x="703" y="614"/>
                        </a:lnTo>
                        <a:cubicBezTo>
                          <a:pt x="676" y="598"/>
                          <a:pt x="651" y="581"/>
                          <a:pt x="626" y="560"/>
                        </a:cubicBezTo>
                        <a:lnTo>
                          <a:pt x="626" y="560"/>
                        </a:lnTo>
                        <a:cubicBezTo>
                          <a:pt x="615" y="551"/>
                          <a:pt x="604" y="541"/>
                          <a:pt x="594" y="531"/>
                        </a:cubicBezTo>
                        <a:lnTo>
                          <a:pt x="594" y="531"/>
                        </a:lnTo>
                        <a:cubicBezTo>
                          <a:pt x="589" y="527"/>
                          <a:pt x="564" y="507"/>
                          <a:pt x="558" y="498"/>
                        </a:cubicBezTo>
                        <a:lnTo>
                          <a:pt x="558" y="498"/>
                        </a:lnTo>
                        <a:cubicBezTo>
                          <a:pt x="560" y="489"/>
                          <a:pt x="555" y="478"/>
                          <a:pt x="543" y="479"/>
                        </a:cubicBezTo>
                        <a:lnTo>
                          <a:pt x="543" y="479"/>
                        </a:lnTo>
                        <a:cubicBezTo>
                          <a:pt x="542" y="479"/>
                          <a:pt x="541" y="479"/>
                          <a:pt x="541" y="479"/>
                        </a:cubicBezTo>
                        <a:lnTo>
                          <a:pt x="541" y="479"/>
                        </a:lnTo>
                        <a:cubicBezTo>
                          <a:pt x="531" y="480"/>
                          <a:pt x="525" y="486"/>
                          <a:pt x="524" y="495"/>
                        </a:cubicBezTo>
                        <a:lnTo>
                          <a:pt x="524" y="495"/>
                        </a:lnTo>
                        <a:cubicBezTo>
                          <a:pt x="523" y="508"/>
                          <a:pt x="530" y="515"/>
                          <a:pt x="539" y="523"/>
                        </a:cubicBezTo>
                        <a:lnTo>
                          <a:pt x="539" y="523"/>
                        </a:lnTo>
                        <a:cubicBezTo>
                          <a:pt x="554" y="538"/>
                          <a:pt x="570" y="553"/>
                          <a:pt x="587" y="569"/>
                        </a:cubicBezTo>
                        <a:lnTo>
                          <a:pt x="587" y="569"/>
                        </a:lnTo>
                        <a:cubicBezTo>
                          <a:pt x="595" y="576"/>
                          <a:pt x="604" y="584"/>
                          <a:pt x="612" y="591"/>
                        </a:cubicBezTo>
                        <a:lnTo>
                          <a:pt x="612" y="591"/>
                        </a:lnTo>
                        <a:cubicBezTo>
                          <a:pt x="566" y="571"/>
                          <a:pt x="526" y="543"/>
                          <a:pt x="487" y="505"/>
                        </a:cubicBezTo>
                        <a:lnTo>
                          <a:pt x="487" y="505"/>
                        </a:lnTo>
                        <a:cubicBezTo>
                          <a:pt x="451" y="470"/>
                          <a:pt x="428" y="424"/>
                          <a:pt x="412" y="376"/>
                        </a:cubicBezTo>
                        <a:lnTo>
                          <a:pt x="412" y="376"/>
                        </a:lnTo>
                        <a:cubicBezTo>
                          <a:pt x="448" y="337"/>
                          <a:pt x="484" y="298"/>
                          <a:pt x="520" y="259"/>
                        </a:cubicBezTo>
                        <a:lnTo>
                          <a:pt x="520" y="259"/>
                        </a:lnTo>
                        <a:cubicBezTo>
                          <a:pt x="529" y="262"/>
                          <a:pt x="537" y="264"/>
                          <a:pt x="545" y="267"/>
                        </a:cubicBezTo>
                        <a:lnTo>
                          <a:pt x="545" y="267"/>
                        </a:lnTo>
                        <a:cubicBezTo>
                          <a:pt x="552" y="293"/>
                          <a:pt x="565" y="318"/>
                          <a:pt x="587" y="335"/>
                        </a:cubicBezTo>
                        <a:lnTo>
                          <a:pt x="587" y="335"/>
                        </a:lnTo>
                        <a:cubicBezTo>
                          <a:pt x="588" y="336"/>
                          <a:pt x="589" y="336"/>
                          <a:pt x="590" y="336"/>
                        </a:cubicBezTo>
                        <a:lnTo>
                          <a:pt x="590" y="336"/>
                        </a:lnTo>
                        <a:cubicBezTo>
                          <a:pt x="591" y="338"/>
                          <a:pt x="592" y="340"/>
                          <a:pt x="594" y="343"/>
                        </a:cubicBezTo>
                        <a:lnTo>
                          <a:pt x="594" y="343"/>
                        </a:lnTo>
                        <a:cubicBezTo>
                          <a:pt x="600" y="350"/>
                          <a:pt x="608" y="353"/>
                          <a:pt x="617" y="349"/>
                        </a:cubicBezTo>
                        <a:lnTo>
                          <a:pt x="617" y="349"/>
                        </a:lnTo>
                        <a:cubicBezTo>
                          <a:pt x="624" y="344"/>
                          <a:pt x="628" y="333"/>
                          <a:pt x="622" y="326"/>
                        </a:cubicBezTo>
                        <a:lnTo>
                          <a:pt x="622" y="326"/>
                        </a:lnTo>
                        <a:cubicBezTo>
                          <a:pt x="611" y="311"/>
                          <a:pt x="604" y="296"/>
                          <a:pt x="600" y="278"/>
                        </a:cubicBezTo>
                        <a:lnTo>
                          <a:pt x="600" y="278"/>
                        </a:lnTo>
                        <a:cubicBezTo>
                          <a:pt x="631" y="280"/>
                          <a:pt x="661" y="272"/>
                          <a:pt x="691" y="260"/>
                        </a:cubicBezTo>
                        <a:lnTo>
                          <a:pt x="691" y="260"/>
                        </a:lnTo>
                        <a:cubicBezTo>
                          <a:pt x="693" y="266"/>
                          <a:pt x="694" y="271"/>
                          <a:pt x="696" y="276"/>
                        </a:cubicBezTo>
                        <a:lnTo>
                          <a:pt x="696" y="276"/>
                        </a:lnTo>
                        <a:cubicBezTo>
                          <a:pt x="702" y="296"/>
                          <a:pt x="733" y="288"/>
                          <a:pt x="727" y="268"/>
                        </a:cubicBezTo>
                        <a:lnTo>
                          <a:pt x="727" y="268"/>
                        </a:lnTo>
                        <a:cubicBezTo>
                          <a:pt x="725" y="262"/>
                          <a:pt x="724" y="255"/>
                          <a:pt x="722" y="248"/>
                        </a:cubicBezTo>
                        <a:lnTo>
                          <a:pt x="722" y="248"/>
                        </a:lnTo>
                        <a:cubicBezTo>
                          <a:pt x="731" y="244"/>
                          <a:pt x="740" y="240"/>
                          <a:pt x="749" y="236"/>
                        </a:cubicBezTo>
                        <a:lnTo>
                          <a:pt x="749" y="236"/>
                        </a:lnTo>
                        <a:cubicBezTo>
                          <a:pt x="749" y="247"/>
                          <a:pt x="747" y="257"/>
                          <a:pt x="745" y="268"/>
                        </a:cubicBezTo>
                        <a:lnTo>
                          <a:pt x="745" y="268"/>
                        </a:lnTo>
                        <a:cubicBezTo>
                          <a:pt x="739" y="288"/>
                          <a:pt x="771" y="296"/>
                          <a:pt x="776" y="276"/>
                        </a:cubicBezTo>
                        <a:lnTo>
                          <a:pt x="776" y="276"/>
                        </a:lnTo>
                        <a:cubicBezTo>
                          <a:pt x="781" y="259"/>
                          <a:pt x="782" y="241"/>
                          <a:pt x="781" y="224"/>
                        </a:cubicBezTo>
                        <a:lnTo>
                          <a:pt x="781" y="224"/>
                        </a:lnTo>
                        <a:cubicBezTo>
                          <a:pt x="792" y="219"/>
                          <a:pt x="803" y="216"/>
                          <a:pt x="814" y="213"/>
                        </a:cubicBezTo>
                        <a:lnTo>
                          <a:pt x="814" y="213"/>
                        </a:lnTo>
                        <a:cubicBezTo>
                          <a:pt x="813" y="220"/>
                          <a:pt x="812" y="229"/>
                          <a:pt x="810" y="236"/>
                        </a:cubicBezTo>
                        <a:lnTo>
                          <a:pt x="810" y="236"/>
                        </a:lnTo>
                        <a:cubicBezTo>
                          <a:pt x="809" y="245"/>
                          <a:pt x="813" y="253"/>
                          <a:pt x="822" y="256"/>
                        </a:cubicBezTo>
                        <a:lnTo>
                          <a:pt x="822" y="256"/>
                        </a:lnTo>
                        <a:cubicBezTo>
                          <a:pt x="830" y="258"/>
                          <a:pt x="840" y="253"/>
                          <a:pt x="842" y="245"/>
                        </a:cubicBezTo>
                        <a:lnTo>
                          <a:pt x="842" y="245"/>
                        </a:lnTo>
                        <a:cubicBezTo>
                          <a:pt x="844" y="233"/>
                          <a:pt x="846" y="220"/>
                          <a:pt x="847" y="209"/>
                        </a:cubicBezTo>
                        <a:lnTo>
                          <a:pt x="847" y="209"/>
                        </a:lnTo>
                        <a:cubicBezTo>
                          <a:pt x="847" y="208"/>
                          <a:pt x="847" y="208"/>
                          <a:pt x="847" y="208"/>
                        </a:cubicBezTo>
                        <a:lnTo>
                          <a:pt x="847" y="208"/>
                        </a:lnTo>
                        <a:cubicBezTo>
                          <a:pt x="856" y="208"/>
                          <a:pt x="866" y="208"/>
                          <a:pt x="874" y="209"/>
                        </a:cubicBezTo>
                        <a:lnTo>
                          <a:pt x="874" y="209"/>
                        </a:lnTo>
                        <a:cubicBezTo>
                          <a:pt x="876" y="220"/>
                          <a:pt x="876" y="230"/>
                          <a:pt x="873" y="241"/>
                        </a:cubicBezTo>
                        <a:lnTo>
                          <a:pt x="873" y="241"/>
                        </a:lnTo>
                        <a:cubicBezTo>
                          <a:pt x="868" y="262"/>
                          <a:pt x="899" y="270"/>
                          <a:pt x="904" y="250"/>
                        </a:cubicBezTo>
                        <a:lnTo>
                          <a:pt x="904" y="250"/>
                        </a:lnTo>
                        <a:cubicBezTo>
                          <a:pt x="907" y="239"/>
                          <a:pt x="907" y="229"/>
                          <a:pt x="907" y="218"/>
                        </a:cubicBezTo>
                        <a:lnTo>
                          <a:pt x="907" y="218"/>
                        </a:lnTo>
                        <a:cubicBezTo>
                          <a:pt x="910" y="219"/>
                          <a:pt x="913" y="220"/>
                          <a:pt x="915" y="221"/>
                        </a:cubicBezTo>
                        <a:lnTo>
                          <a:pt x="915" y="221"/>
                        </a:lnTo>
                        <a:cubicBezTo>
                          <a:pt x="922" y="224"/>
                          <a:pt x="928" y="229"/>
                          <a:pt x="935" y="233"/>
                        </a:cubicBezTo>
                        <a:lnTo>
                          <a:pt x="935" y="233"/>
                        </a:lnTo>
                        <a:cubicBezTo>
                          <a:pt x="924" y="273"/>
                          <a:pt x="908" y="311"/>
                          <a:pt x="887" y="348"/>
                        </a:cubicBezTo>
                        <a:lnTo>
                          <a:pt x="887" y="348"/>
                        </a:lnTo>
                        <a:cubicBezTo>
                          <a:pt x="876" y="366"/>
                          <a:pt x="904" y="381"/>
                          <a:pt x="915" y="364"/>
                        </a:cubicBezTo>
                        <a:lnTo>
                          <a:pt x="915" y="364"/>
                        </a:lnTo>
                        <a:cubicBezTo>
                          <a:pt x="935" y="330"/>
                          <a:pt x="951" y="293"/>
                          <a:pt x="963" y="255"/>
                        </a:cubicBezTo>
                        <a:lnTo>
                          <a:pt x="963" y="255"/>
                        </a:lnTo>
                        <a:cubicBezTo>
                          <a:pt x="966" y="258"/>
                          <a:pt x="970" y="261"/>
                          <a:pt x="974" y="265"/>
                        </a:cubicBezTo>
                        <a:lnTo>
                          <a:pt x="974" y="265"/>
                        </a:lnTo>
                        <a:cubicBezTo>
                          <a:pt x="970" y="271"/>
                          <a:pt x="967" y="278"/>
                          <a:pt x="964" y="285"/>
                        </a:cubicBezTo>
                        <a:lnTo>
                          <a:pt x="964" y="285"/>
                        </a:lnTo>
                        <a:cubicBezTo>
                          <a:pt x="960" y="293"/>
                          <a:pt x="961" y="301"/>
                          <a:pt x="969" y="307"/>
                        </a:cubicBezTo>
                        <a:lnTo>
                          <a:pt x="969" y="307"/>
                        </a:lnTo>
                        <a:cubicBezTo>
                          <a:pt x="977" y="311"/>
                          <a:pt x="988" y="309"/>
                          <a:pt x="992" y="301"/>
                        </a:cubicBezTo>
                        <a:lnTo>
                          <a:pt x="992" y="301"/>
                        </a:lnTo>
                        <a:cubicBezTo>
                          <a:pt x="994" y="295"/>
                          <a:pt x="997" y="290"/>
                          <a:pt x="1000" y="284"/>
                        </a:cubicBezTo>
                        <a:lnTo>
                          <a:pt x="1000" y="284"/>
                        </a:lnTo>
                        <a:cubicBezTo>
                          <a:pt x="1003" y="286"/>
                          <a:pt x="1006" y="287"/>
                          <a:pt x="1009" y="289"/>
                        </a:cubicBezTo>
                        <a:lnTo>
                          <a:pt x="1009" y="289"/>
                        </a:lnTo>
                        <a:cubicBezTo>
                          <a:pt x="1005" y="296"/>
                          <a:pt x="1002" y="303"/>
                          <a:pt x="999" y="310"/>
                        </a:cubicBezTo>
                        <a:lnTo>
                          <a:pt x="999" y="310"/>
                        </a:lnTo>
                        <a:cubicBezTo>
                          <a:pt x="996" y="318"/>
                          <a:pt x="997" y="328"/>
                          <a:pt x="1005" y="332"/>
                        </a:cubicBezTo>
                        <a:lnTo>
                          <a:pt x="1005" y="332"/>
                        </a:lnTo>
                        <a:cubicBezTo>
                          <a:pt x="1012" y="336"/>
                          <a:pt x="1024" y="335"/>
                          <a:pt x="1027" y="326"/>
                        </a:cubicBezTo>
                        <a:lnTo>
                          <a:pt x="1027" y="326"/>
                        </a:lnTo>
                        <a:cubicBezTo>
                          <a:pt x="1031" y="318"/>
                          <a:pt x="1035" y="308"/>
                          <a:pt x="1039" y="299"/>
                        </a:cubicBezTo>
                        <a:lnTo>
                          <a:pt x="1039" y="299"/>
                        </a:lnTo>
                        <a:cubicBezTo>
                          <a:pt x="1074" y="305"/>
                          <a:pt x="1078" y="305"/>
                          <a:pt x="1115" y="305"/>
                        </a:cubicBezTo>
                        <a:lnTo>
                          <a:pt x="1115" y="305"/>
                        </a:lnTo>
                        <a:cubicBezTo>
                          <a:pt x="1123" y="305"/>
                          <a:pt x="1130" y="306"/>
                          <a:pt x="1138" y="308"/>
                        </a:cubicBezTo>
                        <a:lnTo>
                          <a:pt x="1138" y="308"/>
                        </a:lnTo>
                        <a:cubicBezTo>
                          <a:pt x="1125" y="327"/>
                          <a:pt x="1108" y="343"/>
                          <a:pt x="1088" y="356"/>
                        </a:cubicBezTo>
                        <a:lnTo>
                          <a:pt x="1088" y="356"/>
                        </a:lnTo>
                        <a:cubicBezTo>
                          <a:pt x="1070" y="367"/>
                          <a:pt x="1087" y="395"/>
                          <a:pt x="1105" y="384"/>
                        </a:cubicBezTo>
                        <a:lnTo>
                          <a:pt x="1105" y="384"/>
                        </a:lnTo>
                        <a:cubicBezTo>
                          <a:pt x="1130" y="368"/>
                          <a:pt x="1150" y="348"/>
                          <a:pt x="1167" y="323"/>
                        </a:cubicBezTo>
                        <a:lnTo>
                          <a:pt x="1167" y="323"/>
                        </a:lnTo>
                        <a:cubicBezTo>
                          <a:pt x="1205" y="358"/>
                          <a:pt x="1204" y="430"/>
                          <a:pt x="1163" y="472"/>
                        </a:cubicBezTo>
                        <a:lnTo>
                          <a:pt x="1163" y="472"/>
                        </a:lnTo>
                        <a:cubicBezTo>
                          <a:pt x="1090" y="545"/>
                          <a:pt x="991" y="579"/>
                          <a:pt x="887" y="596"/>
                        </a:cubicBezTo>
                        <a:lnTo>
                          <a:pt x="887" y="596"/>
                        </a:lnTo>
                        <a:cubicBezTo>
                          <a:pt x="939" y="566"/>
                          <a:pt x="989" y="534"/>
                          <a:pt x="1037" y="500"/>
                        </a:cubicBezTo>
                        <a:lnTo>
                          <a:pt x="1037" y="500"/>
                        </a:lnTo>
                        <a:cubicBezTo>
                          <a:pt x="1054" y="487"/>
                          <a:pt x="1038" y="459"/>
                          <a:pt x="1021" y="471"/>
                        </a:cubicBezTo>
                        <a:close/>
                        <a:moveTo>
                          <a:pt x="689" y="682"/>
                        </a:moveTo>
                        <a:lnTo>
                          <a:pt x="689" y="682"/>
                        </a:lnTo>
                        <a:cubicBezTo>
                          <a:pt x="701" y="683"/>
                          <a:pt x="712" y="685"/>
                          <a:pt x="721" y="689"/>
                        </a:cubicBezTo>
                        <a:lnTo>
                          <a:pt x="721" y="689"/>
                        </a:lnTo>
                        <a:cubicBezTo>
                          <a:pt x="711" y="694"/>
                          <a:pt x="700" y="699"/>
                          <a:pt x="689" y="702"/>
                        </a:cubicBezTo>
                        <a:lnTo>
                          <a:pt x="689" y="702"/>
                        </a:lnTo>
                        <a:cubicBezTo>
                          <a:pt x="693" y="696"/>
                          <a:pt x="693" y="687"/>
                          <a:pt x="689" y="682"/>
                        </a:cubicBezTo>
                        <a:close/>
                        <a:moveTo>
                          <a:pt x="1392" y="336"/>
                        </a:moveTo>
                        <a:lnTo>
                          <a:pt x="1392" y="336"/>
                        </a:lnTo>
                        <a:cubicBezTo>
                          <a:pt x="1363" y="329"/>
                          <a:pt x="1332" y="330"/>
                          <a:pt x="1300" y="342"/>
                        </a:cubicBezTo>
                        <a:lnTo>
                          <a:pt x="1300" y="342"/>
                        </a:lnTo>
                        <a:cubicBezTo>
                          <a:pt x="1312" y="313"/>
                          <a:pt x="1324" y="282"/>
                          <a:pt x="1333" y="250"/>
                        </a:cubicBezTo>
                        <a:lnTo>
                          <a:pt x="1333" y="250"/>
                        </a:lnTo>
                        <a:cubicBezTo>
                          <a:pt x="1339" y="230"/>
                          <a:pt x="1307" y="222"/>
                          <a:pt x="1301" y="242"/>
                        </a:cubicBezTo>
                        <a:lnTo>
                          <a:pt x="1301" y="242"/>
                        </a:lnTo>
                        <a:cubicBezTo>
                          <a:pt x="1294" y="269"/>
                          <a:pt x="1284" y="295"/>
                          <a:pt x="1274" y="319"/>
                        </a:cubicBezTo>
                        <a:lnTo>
                          <a:pt x="1274" y="319"/>
                        </a:lnTo>
                        <a:cubicBezTo>
                          <a:pt x="1269" y="303"/>
                          <a:pt x="1259" y="288"/>
                          <a:pt x="1242" y="278"/>
                        </a:cubicBezTo>
                        <a:lnTo>
                          <a:pt x="1242" y="278"/>
                        </a:lnTo>
                        <a:cubicBezTo>
                          <a:pt x="1254" y="265"/>
                          <a:pt x="1265" y="251"/>
                          <a:pt x="1276" y="238"/>
                        </a:cubicBezTo>
                        <a:lnTo>
                          <a:pt x="1276" y="238"/>
                        </a:lnTo>
                        <a:cubicBezTo>
                          <a:pt x="1281" y="230"/>
                          <a:pt x="1282" y="221"/>
                          <a:pt x="1276" y="215"/>
                        </a:cubicBezTo>
                        <a:lnTo>
                          <a:pt x="1276" y="215"/>
                        </a:lnTo>
                        <a:cubicBezTo>
                          <a:pt x="1270" y="209"/>
                          <a:pt x="1259" y="208"/>
                          <a:pt x="1252" y="215"/>
                        </a:cubicBezTo>
                        <a:lnTo>
                          <a:pt x="1252" y="215"/>
                        </a:lnTo>
                        <a:cubicBezTo>
                          <a:pt x="1239" y="231"/>
                          <a:pt x="1226" y="248"/>
                          <a:pt x="1212" y="265"/>
                        </a:cubicBezTo>
                        <a:lnTo>
                          <a:pt x="1212" y="265"/>
                        </a:lnTo>
                        <a:cubicBezTo>
                          <a:pt x="1206" y="263"/>
                          <a:pt x="1200" y="262"/>
                          <a:pt x="1193" y="260"/>
                        </a:cubicBezTo>
                        <a:lnTo>
                          <a:pt x="1193" y="260"/>
                        </a:lnTo>
                        <a:cubicBezTo>
                          <a:pt x="1196" y="258"/>
                          <a:pt x="1199" y="255"/>
                          <a:pt x="1201" y="252"/>
                        </a:cubicBezTo>
                        <a:lnTo>
                          <a:pt x="1201" y="252"/>
                        </a:lnTo>
                        <a:cubicBezTo>
                          <a:pt x="1210" y="242"/>
                          <a:pt x="1203" y="228"/>
                          <a:pt x="1194" y="225"/>
                        </a:cubicBezTo>
                        <a:lnTo>
                          <a:pt x="1194" y="225"/>
                        </a:lnTo>
                        <a:cubicBezTo>
                          <a:pt x="1207" y="214"/>
                          <a:pt x="1220" y="202"/>
                          <a:pt x="1233" y="190"/>
                        </a:cubicBezTo>
                        <a:lnTo>
                          <a:pt x="1233" y="190"/>
                        </a:lnTo>
                        <a:cubicBezTo>
                          <a:pt x="1249" y="177"/>
                          <a:pt x="1226" y="154"/>
                          <a:pt x="1210" y="168"/>
                        </a:cubicBezTo>
                        <a:lnTo>
                          <a:pt x="1210" y="168"/>
                        </a:lnTo>
                        <a:cubicBezTo>
                          <a:pt x="1190" y="185"/>
                          <a:pt x="1169" y="204"/>
                          <a:pt x="1148" y="222"/>
                        </a:cubicBezTo>
                        <a:lnTo>
                          <a:pt x="1148" y="222"/>
                        </a:lnTo>
                        <a:cubicBezTo>
                          <a:pt x="1150" y="208"/>
                          <a:pt x="1133" y="195"/>
                          <a:pt x="1120" y="208"/>
                        </a:cubicBezTo>
                        <a:lnTo>
                          <a:pt x="1120" y="208"/>
                        </a:lnTo>
                        <a:cubicBezTo>
                          <a:pt x="1120" y="208"/>
                          <a:pt x="1119" y="209"/>
                          <a:pt x="1118" y="210"/>
                        </a:cubicBezTo>
                        <a:lnTo>
                          <a:pt x="1118" y="210"/>
                        </a:lnTo>
                        <a:cubicBezTo>
                          <a:pt x="1116" y="211"/>
                          <a:pt x="1114" y="212"/>
                          <a:pt x="1112" y="214"/>
                        </a:cubicBezTo>
                        <a:lnTo>
                          <a:pt x="1112" y="214"/>
                        </a:lnTo>
                        <a:cubicBezTo>
                          <a:pt x="1105" y="221"/>
                          <a:pt x="1098" y="228"/>
                          <a:pt x="1091" y="235"/>
                        </a:cubicBezTo>
                        <a:lnTo>
                          <a:pt x="1091" y="235"/>
                        </a:lnTo>
                        <a:cubicBezTo>
                          <a:pt x="1089" y="237"/>
                          <a:pt x="1088" y="239"/>
                          <a:pt x="1087" y="242"/>
                        </a:cubicBezTo>
                        <a:lnTo>
                          <a:pt x="1087" y="242"/>
                        </a:lnTo>
                        <a:cubicBezTo>
                          <a:pt x="1083" y="245"/>
                          <a:pt x="1080" y="248"/>
                          <a:pt x="1076" y="252"/>
                        </a:cubicBezTo>
                        <a:lnTo>
                          <a:pt x="1076" y="252"/>
                        </a:lnTo>
                        <a:cubicBezTo>
                          <a:pt x="1052" y="249"/>
                          <a:pt x="1028" y="242"/>
                          <a:pt x="1006" y="228"/>
                        </a:cubicBezTo>
                        <a:lnTo>
                          <a:pt x="1006" y="228"/>
                        </a:lnTo>
                        <a:cubicBezTo>
                          <a:pt x="998" y="222"/>
                          <a:pt x="990" y="217"/>
                          <a:pt x="982" y="211"/>
                        </a:cubicBezTo>
                        <a:lnTo>
                          <a:pt x="982" y="211"/>
                        </a:lnTo>
                        <a:cubicBezTo>
                          <a:pt x="986" y="210"/>
                          <a:pt x="989" y="208"/>
                          <a:pt x="992" y="204"/>
                        </a:cubicBezTo>
                        <a:lnTo>
                          <a:pt x="992" y="204"/>
                        </a:lnTo>
                        <a:cubicBezTo>
                          <a:pt x="1133" y="41"/>
                          <a:pt x="1381" y="131"/>
                          <a:pt x="1392" y="336"/>
                        </a:cubicBezTo>
                        <a:close/>
                        <a:moveTo>
                          <a:pt x="988" y="1086"/>
                        </a:moveTo>
                        <a:lnTo>
                          <a:pt x="988" y="1086"/>
                        </a:lnTo>
                        <a:cubicBezTo>
                          <a:pt x="996" y="1088"/>
                          <a:pt x="1004" y="1086"/>
                          <a:pt x="1010" y="1080"/>
                        </a:cubicBezTo>
                        <a:lnTo>
                          <a:pt x="1010" y="1080"/>
                        </a:lnTo>
                        <a:cubicBezTo>
                          <a:pt x="1032" y="1075"/>
                          <a:pt x="1053" y="1071"/>
                          <a:pt x="1072" y="1068"/>
                        </a:cubicBezTo>
                        <a:lnTo>
                          <a:pt x="1072" y="1068"/>
                        </a:lnTo>
                        <a:cubicBezTo>
                          <a:pt x="1083" y="1066"/>
                          <a:pt x="1089" y="1058"/>
                          <a:pt x="1090" y="1049"/>
                        </a:cubicBezTo>
                        <a:lnTo>
                          <a:pt x="1090" y="1049"/>
                        </a:lnTo>
                        <a:cubicBezTo>
                          <a:pt x="1119" y="1060"/>
                          <a:pt x="1143" y="1090"/>
                          <a:pt x="1147" y="1124"/>
                        </a:cubicBezTo>
                        <a:lnTo>
                          <a:pt x="1147" y="1124"/>
                        </a:lnTo>
                        <a:cubicBezTo>
                          <a:pt x="1155" y="1195"/>
                          <a:pt x="1089" y="1239"/>
                          <a:pt x="1029" y="1254"/>
                        </a:cubicBezTo>
                        <a:lnTo>
                          <a:pt x="1029" y="1254"/>
                        </a:lnTo>
                        <a:cubicBezTo>
                          <a:pt x="980" y="1266"/>
                          <a:pt x="917" y="1250"/>
                          <a:pt x="900" y="1208"/>
                        </a:cubicBezTo>
                        <a:lnTo>
                          <a:pt x="900" y="1208"/>
                        </a:lnTo>
                        <a:cubicBezTo>
                          <a:pt x="902" y="1207"/>
                          <a:pt x="904" y="1207"/>
                          <a:pt x="906" y="1206"/>
                        </a:cubicBezTo>
                        <a:lnTo>
                          <a:pt x="906" y="1206"/>
                        </a:lnTo>
                        <a:cubicBezTo>
                          <a:pt x="955" y="1184"/>
                          <a:pt x="1005" y="1161"/>
                          <a:pt x="1054" y="1138"/>
                        </a:cubicBezTo>
                        <a:lnTo>
                          <a:pt x="1054" y="1138"/>
                        </a:lnTo>
                        <a:cubicBezTo>
                          <a:pt x="1074" y="1130"/>
                          <a:pt x="1056" y="1101"/>
                          <a:pt x="1038" y="1110"/>
                        </a:cubicBezTo>
                        <a:lnTo>
                          <a:pt x="1038" y="1110"/>
                        </a:lnTo>
                        <a:cubicBezTo>
                          <a:pt x="991" y="1131"/>
                          <a:pt x="944" y="1153"/>
                          <a:pt x="897" y="1174"/>
                        </a:cubicBezTo>
                        <a:lnTo>
                          <a:pt x="897" y="1174"/>
                        </a:lnTo>
                        <a:cubicBezTo>
                          <a:pt x="899" y="1167"/>
                          <a:pt x="901" y="1159"/>
                          <a:pt x="905" y="1150"/>
                        </a:cubicBezTo>
                        <a:lnTo>
                          <a:pt x="905" y="1150"/>
                        </a:lnTo>
                        <a:cubicBezTo>
                          <a:pt x="920" y="1116"/>
                          <a:pt x="953" y="1098"/>
                          <a:pt x="988" y="1086"/>
                        </a:cubicBezTo>
                        <a:close/>
                        <a:moveTo>
                          <a:pt x="284" y="1368"/>
                        </a:moveTo>
                        <a:lnTo>
                          <a:pt x="284" y="1368"/>
                        </a:lnTo>
                        <a:cubicBezTo>
                          <a:pt x="159" y="1365"/>
                          <a:pt x="176" y="1192"/>
                          <a:pt x="273" y="1159"/>
                        </a:cubicBezTo>
                        <a:lnTo>
                          <a:pt x="273" y="1159"/>
                        </a:lnTo>
                        <a:cubicBezTo>
                          <a:pt x="274" y="1159"/>
                          <a:pt x="275" y="1159"/>
                          <a:pt x="277" y="1158"/>
                        </a:cubicBezTo>
                        <a:lnTo>
                          <a:pt x="277" y="1158"/>
                        </a:lnTo>
                        <a:cubicBezTo>
                          <a:pt x="287" y="1164"/>
                          <a:pt x="297" y="1170"/>
                          <a:pt x="302" y="1174"/>
                        </a:cubicBezTo>
                        <a:lnTo>
                          <a:pt x="302" y="1174"/>
                        </a:lnTo>
                        <a:cubicBezTo>
                          <a:pt x="327" y="1196"/>
                          <a:pt x="346" y="1222"/>
                          <a:pt x="358" y="1252"/>
                        </a:cubicBezTo>
                        <a:lnTo>
                          <a:pt x="358" y="1252"/>
                        </a:lnTo>
                        <a:cubicBezTo>
                          <a:pt x="366" y="1275"/>
                          <a:pt x="366" y="1297"/>
                          <a:pt x="359" y="1316"/>
                        </a:cubicBezTo>
                        <a:lnTo>
                          <a:pt x="359" y="1316"/>
                        </a:lnTo>
                        <a:cubicBezTo>
                          <a:pt x="351" y="1305"/>
                          <a:pt x="343" y="1293"/>
                          <a:pt x="335" y="1281"/>
                        </a:cubicBezTo>
                        <a:lnTo>
                          <a:pt x="335" y="1281"/>
                        </a:lnTo>
                        <a:cubicBezTo>
                          <a:pt x="322" y="1264"/>
                          <a:pt x="294" y="1281"/>
                          <a:pt x="307" y="1298"/>
                        </a:cubicBezTo>
                        <a:lnTo>
                          <a:pt x="307" y="1298"/>
                        </a:lnTo>
                        <a:cubicBezTo>
                          <a:pt x="318" y="1313"/>
                          <a:pt x="329" y="1329"/>
                          <a:pt x="339" y="1345"/>
                        </a:cubicBezTo>
                        <a:lnTo>
                          <a:pt x="339" y="1345"/>
                        </a:lnTo>
                        <a:cubicBezTo>
                          <a:pt x="339" y="1346"/>
                          <a:pt x="339" y="1347"/>
                          <a:pt x="338" y="1348"/>
                        </a:cubicBezTo>
                        <a:lnTo>
                          <a:pt x="338" y="1348"/>
                        </a:lnTo>
                        <a:cubicBezTo>
                          <a:pt x="325" y="1361"/>
                          <a:pt x="306" y="1368"/>
                          <a:pt x="284" y="1368"/>
                        </a:cubicBezTo>
                        <a:close/>
                        <a:moveTo>
                          <a:pt x="1441" y="358"/>
                        </a:moveTo>
                        <a:lnTo>
                          <a:pt x="1441" y="358"/>
                        </a:lnTo>
                        <a:cubicBezTo>
                          <a:pt x="1446" y="185"/>
                          <a:pt x="1309" y="71"/>
                          <a:pt x="1165" y="71"/>
                        </a:cubicBezTo>
                        <a:lnTo>
                          <a:pt x="1165" y="71"/>
                        </a:lnTo>
                        <a:cubicBezTo>
                          <a:pt x="1161" y="57"/>
                          <a:pt x="1146" y="47"/>
                          <a:pt x="1130" y="57"/>
                        </a:cubicBezTo>
                        <a:lnTo>
                          <a:pt x="1130" y="57"/>
                        </a:lnTo>
                        <a:cubicBezTo>
                          <a:pt x="1100" y="77"/>
                          <a:pt x="1038" y="30"/>
                          <a:pt x="1009" y="18"/>
                        </a:cubicBezTo>
                        <a:lnTo>
                          <a:pt x="1009" y="18"/>
                        </a:lnTo>
                        <a:cubicBezTo>
                          <a:pt x="969" y="2"/>
                          <a:pt x="924" y="0"/>
                          <a:pt x="883" y="2"/>
                        </a:cubicBezTo>
                        <a:lnTo>
                          <a:pt x="883" y="2"/>
                        </a:lnTo>
                        <a:cubicBezTo>
                          <a:pt x="810" y="4"/>
                          <a:pt x="744" y="40"/>
                          <a:pt x="692" y="88"/>
                        </a:cubicBezTo>
                        <a:lnTo>
                          <a:pt x="692" y="88"/>
                        </a:lnTo>
                        <a:cubicBezTo>
                          <a:pt x="690" y="89"/>
                          <a:pt x="688" y="91"/>
                          <a:pt x="687" y="93"/>
                        </a:cubicBezTo>
                        <a:lnTo>
                          <a:pt x="687" y="93"/>
                        </a:lnTo>
                        <a:cubicBezTo>
                          <a:pt x="655" y="72"/>
                          <a:pt x="625" y="64"/>
                          <a:pt x="587" y="60"/>
                        </a:cubicBezTo>
                        <a:lnTo>
                          <a:pt x="587" y="60"/>
                        </a:lnTo>
                        <a:cubicBezTo>
                          <a:pt x="507" y="53"/>
                          <a:pt x="433" y="105"/>
                          <a:pt x="372" y="153"/>
                        </a:cubicBezTo>
                        <a:lnTo>
                          <a:pt x="372" y="153"/>
                        </a:lnTo>
                        <a:cubicBezTo>
                          <a:pt x="366" y="153"/>
                          <a:pt x="360" y="155"/>
                          <a:pt x="355" y="160"/>
                        </a:cubicBezTo>
                        <a:lnTo>
                          <a:pt x="355" y="160"/>
                        </a:lnTo>
                        <a:cubicBezTo>
                          <a:pt x="321" y="194"/>
                          <a:pt x="287" y="226"/>
                          <a:pt x="252" y="260"/>
                        </a:cubicBezTo>
                        <a:lnTo>
                          <a:pt x="252" y="260"/>
                        </a:lnTo>
                        <a:cubicBezTo>
                          <a:pt x="248" y="263"/>
                          <a:pt x="247" y="268"/>
                          <a:pt x="245" y="272"/>
                        </a:cubicBezTo>
                        <a:lnTo>
                          <a:pt x="245" y="272"/>
                        </a:lnTo>
                        <a:cubicBezTo>
                          <a:pt x="188" y="264"/>
                          <a:pt x="131" y="275"/>
                          <a:pt x="80" y="321"/>
                        </a:cubicBezTo>
                        <a:lnTo>
                          <a:pt x="80" y="321"/>
                        </a:lnTo>
                        <a:cubicBezTo>
                          <a:pt x="0" y="395"/>
                          <a:pt x="62" y="549"/>
                          <a:pt x="119" y="615"/>
                        </a:cubicBezTo>
                        <a:lnTo>
                          <a:pt x="119" y="615"/>
                        </a:lnTo>
                        <a:cubicBezTo>
                          <a:pt x="202" y="712"/>
                          <a:pt x="315" y="765"/>
                          <a:pt x="444" y="754"/>
                        </a:cubicBezTo>
                        <a:lnTo>
                          <a:pt x="444" y="754"/>
                        </a:lnTo>
                        <a:cubicBezTo>
                          <a:pt x="475" y="752"/>
                          <a:pt x="507" y="744"/>
                          <a:pt x="538" y="740"/>
                        </a:cubicBezTo>
                        <a:lnTo>
                          <a:pt x="538" y="740"/>
                        </a:lnTo>
                        <a:cubicBezTo>
                          <a:pt x="577" y="737"/>
                          <a:pt x="622" y="758"/>
                          <a:pt x="663" y="759"/>
                        </a:cubicBezTo>
                        <a:lnTo>
                          <a:pt x="663" y="759"/>
                        </a:lnTo>
                        <a:cubicBezTo>
                          <a:pt x="700" y="760"/>
                          <a:pt x="736" y="740"/>
                          <a:pt x="769" y="717"/>
                        </a:cubicBezTo>
                        <a:lnTo>
                          <a:pt x="769" y="717"/>
                        </a:lnTo>
                        <a:cubicBezTo>
                          <a:pt x="774" y="848"/>
                          <a:pt x="725" y="973"/>
                          <a:pt x="675" y="1096"/>
                        </a:cubicBezTo>
                        <a:lnTo>
                          <a:pt x="675" y="1096"/>
                        </a:lnTo>
                        <a:cubicBezTo>
                          <a:pt x="617" y="1236"/>
                          <a:pt x="567" y="1373"/>
                          <a:pt x="540" y="1523"/>
                        </a:cubicBezTo>
                        <a:lnTo>
                          <a:pt x="540" y="1523"/>
                        </a:lnTo>
                        <a:cubicBezTo>
                          <a:pt x="535" y="1548"/>
                          <a:pt x="532" y="1573"/>
                          <a:pt x="529" y="1598"/>
                        </a:cubicBezTo>
                        <a:lnTo>
                          <a:pt x="529" y="1598"/>
                        </a:lnTo>
                        <a:cubicBezTo>
                          <a:pt x="527" y="1597"/>
                          <a:pt x="525" y="1596"/>
                          <a:pt x="523" y="1595"/>
                        </a:cubicBezTo>
                        <a:lnTo>
                          <a:pt x="523" y="1595"/>
                        </a:lnTo>
                        <a:cubicBezTo>
                          <a:pt x="521" y="1595"/>
                          <a:pt x="519" y="1594"/>
                          <a:pt x="517" y="1593"/>
                        </a:cubicBezTo>
                        <a:lnTo>
                          <a:pt x="517" y="1593"/>
                        </a:lnTo>
                        <a:cubicBezTo>
                          <a:pt x="511" y="1591"/>
                          <a:pt x="506" y="1591"/>
                          <a:pt x="501" y="1593"/>
                        </a:cubicBezTo>
                        <a:lnTo>
                          <a:pt x="501" y="1593"/>
                        </a:lnTo>
                        <a:cubicBezTo>
                          <a:pt x="496" y="1583"/>
                          <a:pt x="491" y="1573"/>
                          <a:pt x="486" y="1562"/>
                        </a:cubicBezTo>
                        <a:lnTo>
                          <a:pt x="486" y="1562"/>
                        </a:lnTo>
                        <a:cubicBezTo>
                          <a:pt x="474" y="1535"/>
                          <a:pt x="461" y="1508"/>
                          <a:pt x="449" y="1482"/>
                        </a:cubicBezTo>
                        <a:lnTo>
                          <a:pt x="449" y="1482"/>
                        </a:lnTo>
                        <a:cubicBezTo>
                          <a:pt x="438" y="1459"/>
                          <a:pt x="428" y="1436"/>
                          <a:pt x="417" y="1414"/>
                        </a:cubicBezTo>
                        <a:lnTo>
                          <a:pt x="417" y="1414"/>
                        </a:lnTo>
                        <a:cubicBezTo>
                          <a:pt x="417" y="1411"/>
                          <a:pt x="416" y="1406"/>
                          <a:pt x="414" y="1402"/>
                        </a:cubicBezTo>
                        <a:lnTo>
                          <a:pt x="414" y="1402"/>
                        </a:lnTo>
                        <a:cubicBezTo>
                          <a:pt x="407" y="1388"/>
                          <a:pt x="400" y="1374"/>
                          <a:pt x="393" y="1361"/>
                        </a:cubicBezTo>
                        <a:lnTo>
                          <a:pt x="393" y="1361"/>
                        </a:lnTo>
                        <a:cubicBezTo>
                          <a:pt x="426" y="1305"/>
                          <a:pt x="411" y="1226"/>
                          <a:pt x="369" y="1175"/>
                        </a:cubicBezTo>
                        <a:lnTo>
                          <a:pt x="369" y="1175"/>
                        </a:lnTo>
                        <a:cubicBezTo>
                          <a:pt x="344" y="1145"/>
                          <a:pt x="299" y="1094"/>
                          <a:pt x="258" y="1090"/>
                        </a:cubicBezTo>
                        <a:lnTo>
                          <a:pt x="258" y="1090"/>
                        </a:lnTo>
                        <a:cubicBezTo>
                          <a:pt x="224" y="1086"/>
                          <a:pt x="196" y="1110"/>
                          <a:pt x="203" y="1145"/>
                        </a:cubicBezTo>
                        <a:lnTo>
                          <a:pt x="203" y="1145"/>
                        </a:lnTo>
                        <a:cubicBezTo>
                          <a:pt x="156" y="1186"/>
                          <a:pt x="134" y="1250"/>
                          <a:pt x="150" y="1315"/>
                        </a:cubicBezTo>
                        <a:lnTo>
                          <a:pt x="150" y="1315"/>
                        </a:lnTo>
                        <a:cubicBezTo>
                          <a:pt x="168" y="1391"/>
                          <a:pt x="270" y="1441"/>
                          <a:pt x="342" y="1407"/>
                        </a:cubicBezTo>
                        <a:lnTo>
                          <a:pt x="342" y="1407"/>
                        </a:lnTo>
                        <a:cubicBezTo>
                          <a:pt x="347" y="1404"/>
                          <a:pt x="352" y="1402"/>
                          <a:pt x="356" y="1399"/>
                        </a:cubicBezTo>
                        <a:lnTo>
                          <a:pt x="356" y="1399"/>
                        </a:lnTo>
                        <a:cubicBezTo>
                          <a:pt x="373" y="1435"/>
                          <a:pt x="390" y="1471"/>
                          <a:pt x="406" y="1506"/>
                        </a:cubicBezTo>
                        <a:lnTo>
                          <a:pt x="406" y="1506"/>
                        </a:lnTo>
                        <a:cubicBezTo>
                          <a:pt x="426" y="1547"/>
                          <a:pt x="442" y="1608"/>
                          <a:pt x="473" y="1643"/>
                        </a:cubicBezTo>
                        <a:lnTo>
                          <a:pt x="473" y="1643"/>
                        </a:lnTo>
                        <a:cubicBezTo>
                          <a:pt x="489" y="1659"/>
                          <a:pt x="508" y="1663"/>
                          <a:pt x="522" y="1656"/>
                        </a:cubicBezTo>
                        <a:lnTo>
                          <a:pt x="522" y="1656"/>
                        </a:lnTo>
                        <a:cubicBezTo>
                          <a:pt x="501" y="1900"/>
                          <a:pt x="541" y="2149"/>
                          <a:pt x="630" y="2377"/>
                        </a:cubicBezTo>
                        <a:lnTo>
                          <a:pt x="630" y="2377"/>
                        </a:lnTo>
                        <a:cubicBezTo>
                          <a:pt x="641" y="2406"/>
                          <a:pt x="688" y="2394"/>
                          <a:pt x="677" y="2364"/>
                        </a:cubicBezTo>
                        <a:lnTo>
                          <a:pt x="677" y="2364"/>
                        </a:lnTo>
                        <a:cubicBezTo>
                          <a:pt x="560" y="2063"/>
                          <a:pt x="537" y="1741"/>
                          <a:pt x="610" y="1427"/>
                        </a:cubicBezTo>
                        <a:lnTo>
                          <a:pt x="610" y="1427"/>
                        </a:lnTo>
                        <a:cubicBezTo>
                          <a:pt x="615" y="1402"/>
                          <a:pt x="622" y="1377"/>
                          <a:pt x="630" y="1352"/>
                        </a:cubicBezTo>
                        <a:lnTo>
                          <a:pt x="630" y="1352"/>
                        </a:lnTo>
                        <a:cubicBezTo>
                          <a:pt x="705" y="1312"/>
                          <a:pt x="780" y="1271"/>
                          <a:pt x="856" y="1230"/>
                        </a:cubicBezTo>
                        <a:lnTo>
                          <a:pt x="856" y="1230"/>
                        </a:lnTo>
                        <a:cubicBezTo>
                          <a:pt x="891" y="1314"/>
                          <a:pt x="1009" y="1318"/>
                          <a:pt x="1086" y="1287"/>
                        </a:cubicBezTo>
                        <a:lnTo>
                          <a:pt x="1086" y="1287"/>
                        </a:lnTo>
                        <a:cubicBezTo>
                          <a:pt x="1178" y="1249"/>
                          <a:pt x="1221" y="1147"/>
                          <a:pt x="1178" y="1058"/>
                        </a:cubicBezTo>
                        <a:lnTo>
                          <a:pt x="1178" y="1058"/>
                        </a:lnTo>
                        <a:cubicBezTo>
                          <a:pt x="1140" y="980"/>
                          <a:pt x="1031" y="982"/>
                          <a:pt x="980" y="1040"/>
                        </a:cubicBezTo>
                        <a:lnTo>
                          <a:pt x="980" y="1040"/>
                        </a:lnTo>
                        <a:cubicBezTo>
                          <a:pt x="911" y="1064"/>
                          <a:pt x="845" y="1106"/>
                          <a:pt x="846" y="1180"/>
                        </a:cubicBezTo>
                        <a:lnTo>
                          <a:pt x="846" y="1180"/>
                        </a:lnTo>
                        <a:cubicBezTo>
                          <a:pt x="782" y="1214"/>
                          <a:pt x="718" y="1249"/>
                          <a:pt x="654" y="1284"/>
                        </a:cubicBezTo>
                        <a:lnTo>
                          <a:pt x="654" y="1284"/>
                        </a:lnTo>
                        <a:cubicBezTo>
                          <a:pt x="722" y="1102"/>
                          <a:pt x="820" y="922"/>
                          <a:pt x="819" y="732"/>
                        </a:cubicBezTo>
                        <a:lnTo>
                          <a:pt x="819" y="732"/>
                        </a:lnTo>
                        <a:cubicBezTo>
                          <a:pt x="903" y="767"/>
                          <a:pt x="983" y="776"/>
                          <a:pt x="1085" y="757"/>
                        </a:cubicBezTo>
                        <a:lnTo>
                          <a:pt x="1085" y="757"/>
                        </a:lnTo>
                        <a:cubicBezTo>
                          <a:pt x="1203" y="736"/>
                          <a:pt x="1358" y="712"/>
                          <a:pt x="1452" y="630"/>
                        </a:cubicBezTo>
                        <a:lnTo>
                          <a:pt x="1452" y="630"/>
                        </a:lnTo>
                        <a:cubicBezTo>
                          <a:pt x="1555" y="541"/>
                          <a:pt x="1523" y="411"/>
                          <a:pt x="1441" y="3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7" name="Freeform 403">
                    <a:extLst>
                      <a:ext uri="{FF2B5EF4-FFF2-40B4-BE49-F238E27FC236}">
                        <a16:creationId xmlns:a16="http://schemas.microsoft.com/office/drawing/2014/main" id="{210FD923-5A87-794E-B224-56EC1648D09D}"/>
                      </a:ext>
                    </a:extLst>
                  </p:cNvPr>
                  <p:cNvSpPr>
                    <a:spLocks noChangeArrowheads="1"/>
                  </p:cNvSpPr>
                  <p:nvPr/>
                </p:nvSpPr>
                <p:spPr bwMode="auto">
                  <a:xfrm>
                    <a:off x="5174704" y="3749075"/>
                    <a:ext cx="56166" cy="49685"/>
                  </a:xfrm>
                  <a:custGeom>
                    <a:avLst/>
                    <a:gdLst>
                      <a:gd name="T0" fmla="*/ 191 w 228"/>
                      <a:gd name="T1" fmla="*/ 16 h 201"/>
                      <a:gd name="T2" fmla="*/ 191 w 228"/>
                      <a:gd name="T3" fmla="*/ 16 h 201"/>
                      <a:gd name="T4" fmla="*/ 19 w 228"/>
                      <a:gd name="T5" fmla="*/ 162 h 201"/>
                      <a:gd name="T6" fmla="*/ 19 w 228"/>
                      <a:gd name="T7" fmla="*/ 162 h 201"/>
                      <a:gd name="T8" fmla="*/ 36 w 228"/>
                      <a:gd name="T9" fmla="*/ 190 h 201"/>
                      <a:gd name="T10" fmla="*/ 36 w 228"/>
                      <a:gd name="T11" fmla="*/ 190 h 201"/>
                      <a:gd name="T12" fmla="*/ 214 w 228"/>
                      <a:gd name="T13" fmla="*/ 39 h 201"/>
                      <a:gd name="T14" fmla="*/ 214 w 228"/>
                      <a:gd name="T15" fmla="*/ 39 h 201"/>
                      <a:gd name="T16" fmla="*/ 191 w 228"/>
                      <a:gd name="T17" fmla="*/ 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201">
                        <a:moveTo>
                          <a:pt x="191" y="16"/>
                        </a:moveTo>
                        <a:lnTo>
                          <a:pt x="191" y="16"/>
                        </a:lnTo>
                        <a:cubicBezTo>
                          <a:pt x="145" y="77"/>
                          <a:pt x="87" y="125"/>
                          <a:pt x="19" y="162"/>
                        </a:cubicBezTo>
                        <a:lnTo>
                          <a:pt x="19" y="162"/>
                        </a:lnTo>
                        <a:cubicBezTo>
                          <a:pt x="0" y="172"/>
                          <a:pt x="17" y="200"/>
                          <a:pt x="36" y="190"/>
                        </a:cubicBezTo>
                        <a:lnTo>
                          <a:pt x="36" y="190"/>
                        </a:lnTo>
                        <a:cubicBezTo>
                          <a:pt x="106" y="152"/>
                          <a:pt x="166" y="102"/>
                          <a:pt x="214" y="39"/>
                        </a:cubicBezTo>
                        <a:lnTo>
                          <a:pt x="214" y="39"/>
                        </a:lnTo>
                        <a:cubicBezTo>
                          <a:pt x="227" y="23"/>
                          <a:pt x="204" y="0"/>
                          <a:pt x="191"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grpSp>
        <p:sp>
          <p:nvSpPr>
            <p:cNvPr id="31" name="Freeform 415">
              <a:extLst>
                <a:ext uri="{FF2B5EF4-FFF2-40B4-BE49-F238E27FC236}">
                  <a16:creationId xmlns:a16="http://schemas.microsoft.com/office/drawing/2014/main" id="{65E42BEB-E045-784E-962D-008AFDD9EC03}"/>
                </a:ext>
              </a:extLst>
            </p:cNvPr>
            <p:cNvSpPr>
              <a:spLocks noChangeAspect="1" noChangeArrowheads="1"/>
            </p:cNvSpPr>
            <p:nvPr/>
          </p:nvSpPr>
          <p:spPr bwMode="auto">
            <a:xfrm rot="759599">
              <a:off x="7113695" y="5072166"/>
              <a:ext cx="1541906" cy="1404612"/>
            </a:xfrm>
            <a:custGeom>
              <a:avLst/>
              <a:gdLst>
                <a:gd name="T0" fmla="*/ 2743 w 3218"/>
                <a:gd name="T1" fmla="*/ 877 h 2931"/>
                <a:gd name="T2" fmla="*/ 2828 w 3218"/>
                <a:gd name="T3" fmla="*/ 294 h 2931"/>
                <a:gd name="T4" fmla="*/ 2115 w 3218"/>
                <a:gd name="T5" fmla="*/ 1420 h 2931"/>
                <a:gd name="T6" fmla="*/ 2660 w 3218"/>
                <a:gd name="T7" fmla="*/ 1122 h 2931"/>
                <a:gd name="T8" fmla="*/ 1853 w 3218"/>
                <a:gd name="T9" fmla="*/ 1660 h 2931"/>
                <a:gd name="T10" fmla="*/ 1243 w 3218"/>
                <a:gd name="T11" fmla="*/ 1796 h 2931"/>
                <a:gd name="T12" fmla="*/ 2033 w 3218"/>
                <a:gd name="T13" fmla="*/ 1744 h 2931"/>
                <a:gd name="T14" fmla="*/ 1853 w 3218"/>
                <a:gd name="T15" fmla="*/ 1660 h 2931"/>
                <a:gd name="T16" fmla="*/ 1670 w 3218"/>
                <a:gd name="T17" fmla="*/ 105 h 2931"/>
                <a:gd name="T18" fmla="*/ 1433 w 3218"/>
                <a:gd name="T19" fmla="*/ 1456 h 2931"/>
                <a:gd name="T20" fmla="*/ 1646 w 3218"/>
                <a:gd name="T21" fmla="*/ 405 h 2931"/>
                <a:gd name="T22" fmla="*/ 1397 w 3218"/>
                <a:gd name="T23" fmla="*/ 1429 h 2931"/>
                <a:gd name="T24" fmla="*/ 2272 w 3218"/>
                <a:gd name="T25" fmla="*/ 163 h 2931"/>
                <a:gd name="T26" fmla="*/ 2074 w 3218"/>
                <a:gd name="T27" fmla="*/ 521 h 2931"/>
                <a:gd name="T28" fmla="*/ 1103 w 3218"/>
                <a:gd name="T29" fmla="*/ 2292 h 2931"/>
                <a:gd name="T30" fmla="*/ 1628 w 3218"/>
                <a:gd name="T31" fmla="*/ 2369 h 2931"/>
                <a:gd name="T32" fmla="*/ 2076 w 3218"/>
                <a:gd name="T33" fmla="*/ 2127 h 2931"/>
                <a:gd name="T34" fmla="*/ 477 w 3218"/>
                <a:gd name="T35" fmla="*/ 2160 h 2931"/>
                <a:gd name="T36" fmla="*/ 312 w 3218"/>
                <a:gd name="T37" fmla="*/ 1952 h 2931"/>
                <a:gd name="T38" fmla="*/ 471 w 3218"/>
                <a:gd name="T39" fmla="*/ 1947 h 2931"/>
                <a:gd name="T40" fmla="*/ 372 w 3218"/>
                <a:gd name="T41" fmla="*/ 2243 h 2931"/>
                <a:gd name="T42" fmla="*/ 867 w 3218"/>
                <a:gd name="T43" fmla="*/ 602 h 2931"/>
                <a:gd name="T44" fmla="*/ 924 w 3218"/>
                <a:gd name="T45" fmla="*/ 1639 h 2931"/>
                <a:gd name="T46" fmla="*/ 918 w 3218"/>
                <a:gd name="T47" fmla="*/ 1686 h 2931"/>
                <a:gd name="T48" fmla="*/ 945 w 3218"/>
                <a:gd name="T49" fmla="*/ 1951 h 2931"/>
                <a:gd name="T50" fmla="*/ 833 w 3218"/>
                <a:gd name="T51" fmla="*/ 1671 h 2931"/>
                <a:gd name="T52" fmla="*/ 808 w 3218"/>
                <a:gd name="T53" fmla="*/ 1713 h 2931"/>
                <a:gd name="T54" fmla="*/ 84 w 3218"/>
                <a:gd name="T55" fmla="*/ 1786 h 2931"/>
                <a:gd name="T56" fmla="*/ 2488 w 3218"/>
                <a:gd name="T57" fmla="*/ 762 h 2931"/>
                <a:gd name="T58" fmla="*/ 2959 w 3218"/>
                <a:gd name="T59" fmla="*/ 470 h 2931"/>
                <a:gd name="T60" fmla="*/ 2933 w 3218"/>
                <a:gd name="T61" fmla="*/ 247 h 2931"/>
                <a:gd name="T62" fmla="*/ 3186 w 3218"/>
                <a:gd name="T63" fmla="*/ 55 h 2931"/>
                <a:gd name="T64" fmla="*/ 2441 w 3218"/>
                <a:gd name="T65" fmla="*/ 726 h 2931"/>
                <a:gd name="T66" fmla="*/ 2032 w 3218"/>
                <a:gd name="T67" fmla="*/ 980 h 2931"/>
                <a:gd name="T68" fmla="*/ 2250 w 3218"/>
                <a:gd name="T69" fmla="*/ 87 h 2931"/>
                <a:gd name="T70" fmla="*/ 1981 w 3218"/>
                <a:gd name="T71" fmla="*/ 589 h 2931"/>
                <a:gd name="T72" fmla="*/ 1520 w 3218"/>
                <a:gd name="T73" fmla="*/ 1377 h 2931"/>
                <a:gd name="T74" fmla="*/ 1702 w 3218"/>
                <a:gd name="T75" fmla="*/ 40 h 2931"/>
                <a:gd name="T76" fmla="*/ 1517 w 3218"/>
                <a:gd name="T77" fmla="*/ 395 h 2931"/>
                <a:gd name="T78" fmla="*/ 1393 w 3218"/>
                <a:gd name="T79" fmla="*/ 1499 h 2931"/>
                <a:gd name="T80" fmla="*/ 884 w 3218"/>
                <a:gd name="T81" fmla="*/ 504 h 2931"/>
                <a:gd name="T82" fmla="*/ 837 w 3218"/>
                <a:gd name="T83" fmla="*/ 500 h 2931"/>
                <a:gd name="T84" fmla="*/ 794 w 3218"/>
                <a:gd name="T85" fmla="*/ 2453 h 2931"/>
                <a:gd name="T86" fmla="*/ 340 w 3218"/>
                <a:gd name="T87" fmla="*/ 1786 h 2931"/>
                <a:gd name="T88" fmla="*/ 2 w 3218"/>
                <a:gd name="T89" fmla="*/ 1696 h 2931"/>
                <a:gd name="T90" fmla="*/ 764 w 3218"/>
                <a:gd name="T91" fmla="*/ 2554 h 2931"/>
                <a:gd name="T92" fmla="*/ 881 w 3218"/>
                <a:gd name="T93" fmla="*/ 2349 h 2931"/>
                <a:gd name="T94" fmla="*/ 1539 w 3218"/>
                <a:gd name="T95" fmla="*/ 2437 h 2931"/>
                <a:gd name="T96" fmla="*/ 2243 w 3218"/>
                <a:gd name="T97" fmla="*/ 2056 h 2931"/>
                <a:gd name="T98" fmla="*/ 936 w 3218"/>
                <a:gd name="T99" fmla="*/ 2221 h 2931"/>
                <a:gd name="T100" fmla="*/ 1029 w 3218"/>
                <a:gd name="T101" fmla="*/ 2046 h 2931"/>
                <a:gd name="T102" fmla="*/ 2585 w 3218"/>
                <a:gd name="T103" fmla="*/ 1583 h 2931"/>
                <a:gd name="T104" fmla="*/ 2556 w 3218"/>
                <a:gd name="T105" fmla="*/ 1544 h 2931"/>
                <a:gd name="T106" fmla="*/ 1248 w 3218"/>
                <a:gd name="T107" fmla="*/ 1730 h 2931"/>
                <a:gd name="T108" fmla="*/ 1441 w 3218"/>
                <a:gd name="T109" fmla="*/ 1543 h 2931"/>
                <a:gd name="T110" fmla="*/ 2721 w 3218"/>
                <a:gd name="T111" fmla="*/ 1142 h 2931"/>
                <a:gd name="T112" fmla="*/ 2755 w 3218"/>
                <a:gd name="T113" fmla="*/ 1102 h 2931"/>
                <a:gd name="T114" fmla="*/ 1954 w 3218"/>
                <a:gd name="T115" fmla="*/ 1091 h 2931"/>
                <a:gd name="T116" fmla="*/ 1972 w 3218"/>
                <a:gd name="T117" fmla="*/ 1078 h 2931"/>
                <a:gd name="T118" fmla="*/ 3195 w 3218"/>
                <a:gd name="T119" fmla="*/ 753 h 2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18" h="2931">
                  <a:moveTo>
                    <a:pt x="2304" y="879"/>
                  </a:moveTo>
                  <a:lnTo>
                    <a:pt x="2304" y="879"/>
                  </a:lnTo>
                  <a:cubicBezTo>
                    <a:pt x="2551" y="765"/>
                    <a:pt x="2820" y="746"/>
                    <a:pt x="3088" y="750"/>
                  </a:cubicBezTo>
                  <a:lnTo>
                    <a:pt x="3088" y="750"/>
                  </a:lnTo>
                  <a:cubicBezTo>
                    <a:pt x="2976" y="801"/>
                    <a:pt x="2862" y="845"/>
                    <a:pt x="2743" y="877"/>
                  </a:cubicBezTo>
                  <a:lnTo>
                    <a:pt x="2743" y="877"/>
                  </a:lnTo>
                  <a:cubicBezTo>
                    <a:pt x="2620" y="910"/>
                    <a:pt x="2422" y="956"/>
                    <a:pt x="2304" y="879"/>
                  </a:cubicBezTo>
                  <a:close/>
                  <a:moveTo>
                    <a:pt x="2991" y="114"/>
                  </a:moveTo>
                  <a:lnTo>
                    <a:pt x="2991" y="114"/>
                  </a:lnTo>
                  <a:cubicBezTo>
                    <a:pt x="2928" y="171"/>
                    <a:pt x="2872" y="241"/>
                    <a:pt x="2828" y="294"/>
                  </a:cubicBezTo>
                  <a:lnTo>
                    <a:pt x="2828" y="294"/>
                  </a:lnTo>
                  <a:cubicBezTo>
                    <a:pt x="2716" y="428"/>
                    <a:pt x="2616" y="559"/>
                    <a:pt x="2488" y="678"/>
                  </a:cubicBezTo>
                  <a:lnTo>
                    <a:pt x="2488" y="678"/>
                  </a:lnTo>
                  <a:cubicBezTo>
                    <a:pt x="2488" y="383"/>
                    <a:pt x="2732" y="211"/>
                    <a:pt x="2991" y="114"/>
                  </a:cubicBezTo>
                  <a:close/>
                  <a:moveTo>
                    <a:pt x="2115" y="1420"/>
                  </a:moveTo>
                  <a:lnTo>
                    <a:pt x="2115" y="1420"/>
                  </a:lnTo>
                  <a:cubicBezTo>
                    <a:pt x="1920" y="1480"/>
                    <a:pt x="1700" y="1482"/>
                    <a:pt x="1497" y="1500"/>
                  </a:cubicBezTo>
                  <a:lnTo>
                    <a:pt x="1497" y="1500"/>
                  </a:lnTo>
                  <a:cubicBezTo>
                    <a:pt x="1775" y="1175"/>
                    <a:pt x="2257" y="1163"/>
                    <a:pt x="2660" y="1122"/>
                  </a:cubicBezTo>
                  <a:lnTo>
                    <a:pt x="2660" y="1122"/>
                  </a:lnTo>
                  <a:lnTo>
                    <a:pt x="2660" y="1123"/>
                  </a:lnTo>
                  <a:lnTo>
                    <a:pt x="2660" y="1123"/>
                  </a:lnTo>
                  <a:cubicBezTo>
                    <a:pt x="2486" y="1233"/>
                    <a:pt x="2311" y="1361"/>
                    <a:pt x="2115" y="1420"/>
                  </a:cubicBezTo>
                  <a:close/>
                  <a:moveTo>
                    <a:pt x="1853" y="1660"/>
                  </a:moveTo>
                  <a:lnTo>
                    <a:pt x="1853" y="1660"/>
                  </a:lnTo>
                  <a:cubicBezTo>
                    <a:pt x="2062" y="1639"/>
                    <a:pt x="2271" y="1617"/>
                    <a:pt x="2480" y="1597"/>
                  </a:cubicBezTo>
                  <a:lnTo>
                    <a:pt x="2480" y="1597"/>
                  </a:lnTo>
                  <a:cubicBezTo>
                    <a:pt x="2311" y="1711"/>
                    <a:pt x="2135" y="1812"/>
                    <a:pt x="1940" y="1877"/>
                  </a:cubicBezTo>
                  <a:lnTo>
                    <a:pt x="1940" y="1877"/>
                  </a:lnTo>
                  <a:cubicBezTo>
                    <a:pt x="1733" y="1947"/>
                    <a:pt x="1399" y="1988"/>
                    <a:pt x="1243" y="1796"/>
                  </a:cubicBezTo>
                  <a:lnTo>
                    <a:pt x="1243" y="1796"/>
                  </a:lnTo>
                  <a:cubicBezTo>
                    <a:pt x="1510" y="1824"/>
                    <a:pt x="1776" y="1816"/>
                    <a:pt x="2042" y="1775"/>
                  </a:cubicBezTo>
                  <a:lnTo>
                    <a:pt x="2042" y="1775"/>
                  </a:lnTo>
                  <a:cubicBezTo>
                    <a:pt x="2062" y="1772"/>
                    <a:pt x="2054" y="1740"/>
                    <a:pt x="2033" y="1744"/>
                  </a:cubicBezTo>
                  <a:lnTo>
                    <a:pt x="2033" y="1744"/>
                  </a:lnTo>
                  <a:cubicBezTo>
                    <a:pt x="1795" y="1781"/>
                    <a:pt x="1554" y="1789"/>
                    <a:pt x="1314" y="1770"/>
                  </a:cubicBezTo>
                  <a:lnTo>
                    <a:pt x="1314" y="1770"/>
                  </a:lnTo>
                  <a:cubicBezTo>
                    <a:pt x="1313" y="1765"/>
                    <a:pt x="1310" y="1762"/>
                    <a:pt x="1305" y="1760"/>
                  </a:cubicBezTo>
                  <a:lnTo>
                    <a:pt x="1305" y="1760"/>
                  </a:lnTo>
                  <a:cubicBezTo>
                    <a:pt x="1481" y="1695"/>
                    <a:pt x="1664" y="1678"/>
                    <a:pt x="1853" y="1660"/>
                  </a:cubicBezTo>
                  <a:close/>
                  <a:moveTo>
                    <a:pt x="1436" y="726"/>
                  </a:moveTo>
                  <a:lnTo>
                    <a:pt x="1436" y="726"/>
                  </a:lnTo>
                  <a:cubicBezTo>
                    <a:pt x="1486" y="634"/>
                    <a:pt x="1529" y="542"/>
                    <a:pt x="1556" y="441"/>
                  </a:cubicBezTo>
                  <a:lnTo>
                    <a:pt x="1556" y="441"/>
                  </a:lnTo>
                  <a:cubicBezTo>
                    <a:pt x="1587" y="325"/>
                    <a:pt x="1601" y="206"/>
                    <a:pt x="1670" y="105"/>
                  </a:cubicBezTo>
                  <a:lnTo>
                    <a:pt x="1670" y="105"/>
                  </a:lnTo>
                  <a:cubicBezTo>
                    <a:pt x="1735" y="337"/>
                    <a:pt x="1775" y="569"/>
                    <a:pt x="1697" y="804"/>
                  </a:cubicBezTo>
                  <a:lnTo>
                    <a:pt x="1697" y="804"/>
                  </a:lnTo>
                  <a:cubicBezTo>
                    <a:pt x="1624" y="1025"/>
                    <a:pt x="1523" y="1241"/>
                    <a:pt x="1433" y="1456"/>
                  </a:cubicBezTo>
                  <a:lnTo>
                    <a:pt x="1433" y="1456"/>
                  </a:lnTo>
                  <a:cubicBezTo>
                    <a:pt x="1403" y="1241"/>
                    <a:pt x="1439" y="1035"/>
                    <a:pt x="1530" y="837"/>
                  </a:cubicBezTo>
                  <a:lnTo>
                    <a:pt x="1530" y="837"/>
                  </a:lnTo>
                  <a:cubicBezTo>
                    <a:pt x="1594" y="695"/>
                    <a:pt x="1666" y="562"/>
                    <a:pt x="1679" y="405"/>
                  </a:cubicBezTo>
                  <a:lnTo>
                    <a:pt x="1679" y="405"/>
                  </a:lnTo>
                  <a:cubicBezTo>
                    <a:pt x="1681" y="383"/>
                    <a:pt x="1648" y="383"/>
                    <a:pt x="1646" y="405"/>
                  </a:cubicBezTo>
                  <a:lnTo>
                    <a:pt x="1646" y="405"/>
                  </a:lnTo>
                  <a:cubicBezTo>
                    <a:pt x="1631" y="604"/>
                    <a:pt x="1513" y="772"/>
                    <a:pt x="1446" y="956"/>
                  </a:cubicBezTo>
                  <a:lnTo>
                    <a:pt x="1446" y="956"/>
                  </a:lnTo>
                  <a:cubicBezTo>
                    <a:pt x="1390" y="1107"/>
                    <a:pt x="1379" y="1271"/>
                    <a:pt x="1397" y="1429"/>
                  </a:cubicBezTo>
                  <a:lnTo>
                    <a:pt x="1397" y="1429"/>
                  </a:lnTo>
                  <a:cubicBezTo>
                    <a:pt x="1219" y="1208"/>
                    <a:pt x="1310" y="958"/>
                    <a:pt x="1436" y="726"/>
                  </a:cubicBezTo>
                  <a:close/>
                  <a:moveTo>
                    <a:pt x="2074" y="521"/>
                  </a:moveTo>
                  <a:lnTo>
                    <a:pt x="2074" y="521"/>
                  </a:lnTo>
                  <a:cubicBezTo>
                    <a:pt x="2145" y="402"/>
                    <a:pt x="2225" y="292"/>
                    <a:pt x="2272" y="163"/>
                  </a:cubicBezTo>
                  <a:lnTo>
                    <a:pt x="2272" y="163"/>
                  </a:lnTo>
                  <a:cubicBezTo>
                    <a:pt x="2344" y="488"/>
                    <a:pt x="2090" y="777"/>
                    <a:pt x="1935" y="1046"/>
                  </a:cubicBezTo>
                  <a:lnTo>
                    <a:pt x="1935" y="1046"/>
                  </a:lnTo>
                  <a:cubicBezTo>
                    <a:pt x="1933" y="1047"/>
                    <a:pt x="1931" y="1049"/>
                    <a:pt x="1928" y="1050"/>
                  </a:cubicBezTo>
                  <a:lnTo>
                    <a:pt x="1928" y="1050"/>
                  </a:lnTo>
                  <a:cubicBezTo>
                    <a:pt x="1926" y="860"/>
                    <a:pt x="1977" y="686"/>
                    <a:pt x="2074" y="521"/>
                  </a:cubicBezTo>
                  <a:close/>
                  <a:moveTo>
                    <a:pt x="2076" y="2127"/>
                  </a:moveTo>
                  <a:lnTo>
                    <a:pt x="2076" y="2127"/>
                  </a:lnTo>
                  <a:cubicBezTo>
                    <a:pt x="1756" y="2209"/>
                    <a:pt x="1416" y="2183"/>
                    <a:pt x="1094" y="2260"/>
                  </a:cubicBezTo>
                  <a:lnTo>
                    <a:pt x="1094" y="2260"/>
                  </a:lnTo>
                  <a:cubicBezTo>
                    <a:pt x="1073" y="2265"/>
                    <a:pt x="1082" y="2296"/>
                    <a:pt x="1103" y="2292"/>
                  </a:cubicBezTo>
                  <a:lnTo>
                    <a:pt x="1103" y="2292"/>
                  </a:lnTo>
                  <a:cubicBezTo>
                    <a:pt x="1438" y="2212"/>
                    <a:pt x="1790" y="2242"/>
                    <a:pt x="2120" y="2148"/>
                  </a:cubicBezTo>
                  <a:lnTo>
                    <a:pt x="2120" y="2148"/>
                  </a:lnTo>
                  <a:cubicBezTo>
                    <a:pt x="1971" y="2250"/>
                    <a:pt x="1805" y="2323"/>
                    <a:pt x="1628" y="2369"/>
                  </a:cubicBezTo>
                  <a:lnTo>
                    <a:pt x="1628" y="2369"/>
                  </a:lnTo>
                  <a:cubicBezTo>
                    <a:pt x="1518" y="2397"/>
                    <a:pt x="1406" y="2409"/>
                    <a:pt x="1293" y="2411"/>
                  </a:cubicBezTo>
                  <a:lnTo>
                    <a:pt x="1293" y="2411"/>
                  </a:lnTo>
                  <a:cubicBezTo>
                    <a:pt x="1184" y="2414"/>
                    <a:pt x="965" y="2425"/>
                    <a:pt x="915" y="2307"/>
                  </a:cubicBezTo>
                  <a:lnTo>
                    <a:pt x="915" y="2307"/>
                  </a:lnTo>
                  <a:cubicBezTo>
                    <a:pt x="1207" y="2005"/>
                    <a:pt x="1684" y="2158"/>
                    <a:pt x="2076" y="2127"/>
                  </a:cubicBezTo>
                  <a:close/>
                  <a:moveTo>
                    <a:pt x="84" y="1786"/>
                  </a:moveTo>
                  <a:lnTo>
                    <a:pt x="84" y="1786"/>
                  </a:lnTo>
                  <a:cubicBezTo>
                    <a:pt x="124" y="1840"/>
                    <a:pt x="172" y="1887"/>
                    <a:pt x="227" y="1929"/>
                  </a:cubicBezTo>
                  <a:lnTo>
                    <a:pt x="227" y="1929"/>
                  </a:lnTo>
                  <a:cubicBezTo>
                    <a:pt x="318" y="2000"/>
                    <a:pt x="416" y="2059"/>
                    <a:pt x="477" y="2160"/>
                  </a:cubicBezTo>
                  <a:lnTo>
                    <a:pt x="477" y="2160"/>
                  </a:lnTo>
                  <a:cubicBezTo>
                    <a:pt x="487" y="2179"/>
                    <a:pt x="515" y="2162"/>
                    <a:pt x="505" y="2144"/>
                  </a:cubicBezTo>
                  <a:lnTo>
                    <a:pt x="505" y="2144"/>
                  </a:lnTo>
                  <a:cubicBezTo>
                    <a:pt x="457" y="2064"/>
                    <a:pt x="387" y="2007"/>
                    <a:pt x="312" y="1952"/>
                  </a:cubicBezTo>
                  <a:lnTo>
                    <a:pt x="312" y="1952"/>
                  </a:lnTo>
                  <a:cubicBezTo>
                    <a:pt x="226" y="1889"/>
                    <a:pt x="151" y="1825"/>
                    <a:pt x="91" y="1740"/>
                  </a:cubicBezTo>
                  <a:lnTo>
                    <a:pt x="91" y="1740"/>
                  </a:lnTo>
                  <a:cubicBezTo>
                    <a:pt x="126" y="1755"/>
                    <a:pt x="163" y="1767"/>
                    <a:pt x="199" y="1779"/>
                  </a:cubicBezTo>
                  <a:lnTo>
                    <a:pt x="199" y="1779"/>
                  </a:lnTo>
                  <a:cubicBezTo>
                    <a:pt x="305" y="1814"/>
                    <a:pt x="391" y="1870"/>
                    <a:pt x="471" y="1947"/>
                  </a:cubicBezTo>
                  <a:lnTo>
                    <a:pt x="471" y="1947"/>
                  </a:lnTo>
                  <a:cubicBezTo>
                    <a:pt x="616" y="2089"/>
                    <a:pt x="690" y="2288"/>
                    <a:pt x="751" y="2480"/>
                  </a:cubicBezTo>
                  <a:lnTo>
                    <a:pt x="751" y="2480"/>
                  </a:lnTo>
                  <a:cubicBezTo>
                    <a:pt x="632" y="2390"/>
                    <a:pt x="485" y="2344"/>
                    <a:pt x="372" y="2243"/>
                  </a:cubicBezTo>
                  <a:lnTo>
                    <a:pt x="372" y="2243"/>
                  </a:lnTo>
                  <a:cubicBezTo>
                    <a:pt x="239" y="2125"/>
                    <a:pt x="146" y="1956"/>
                    <a:pt x="84" y="1786"/>
                  </a:cubicBezTo>
                  <a:lnTo>
                    <a:pt x="742" y="1326"/>
                  </a:lnTo>
                  <a:lnTo>
                    <a:pt x="742" y="1326"/>
                  </a:lnTo>
                  <a:cubicBezTo>
                    <a:pt x="766" y="1083"/>
                    <a:pt x="821" y="841"/>
                    <a:pt x="867" y="602"/>
                  </a:cubicBezTo>
                  <a:lnTo>
                    <a:pt x="867" y="602"/>
                  </a:lnTo>
                  <a:cubicBezTo>
                    <a:pt x="901" y="700"/>
                    <a:pt x="932" y="800"/>
                    <a:pt x="951" y="904"/>
                  </a:cubicBezTo>
                  <a:lnTo>
                    <a:pt x="951" y="904"/>
                  </a:lnTo>
                  <a:cubicBezTo>
                    <a:pt x="975" y="1039"/>
                    <a:pt x="963" y="1179"/>
                    <a:pt x="951" y="1314"/>
                  </a:cubicBezTo>
                  <a:lnTo>
                    <a:pt x="951" y="1314"/>
                  </a:lnTo>
                  <a:cubicBezTo>
                    <a:pt x="941" y="1423"/>
                    <a:pt x="928" y="1531"/>
                    <a:pt x="924" y="1639"/>
                  </a:cubicBezTo>
                  <a:lnTo>
                    <a:pt x="924" y="1639"/>
                  </a:lnTo>
                  <a:cubicBezTo>
                    <a:pt x="922" y="1638"/>
                    <a:pt x="920" y="1637"/>
                    <a:pt x="918" y="1637"/>
                  </a:cubicBezTo>
                  <a:lnTo>
                    <a:pt x="918" y="1637"/>
                  </a:lnTo>
                  <a:cubicBezTo>
                    <a:pt x="886" y="1637"/>
                    <a:pt x="886" y="1686"/>
                    <a:pt x="918" y="1686"/>
                  </a:cubicBezTo>
                  <a:lnTo>
                    <a:pt x="918" y="1686"/>
                  </a:lnTo>
                  <a:cubicBezTo>
                    <a:pt x="920" y="1686"/>
                    <a:pt x="921" y="1685"/>
                    <a:pt x="923" y="1685"/>
                  </a:cubicBezTo>
                  <a:lnTo>
                    <a:pt x="923" y="1685"/>
                  </a:lnTo>
                  <a:cubicBezTo>
                    <a:pt x="922" y="1777"/>
                    <a:pt x="929" y="1869"/>
                    <a:pt x="951" y="1959"/>
                  </a:cubicBezTo>
                  <a:lnTo>
                    <a:pt x="951" y="1959"/>
                  </a:lnTo>
                  <a:cubicBezTo>
                    <a:pt x="949" y="1956"/>
                    <a:pt x="947" y="1953"/>
                    <a:pt x="945" y="1951"/>
                  </a:cubicBezTo>
                  <a:lnTo>
                    <a:pt x="945" y="1951"/>
                  </a:lnTo>
                  <a:cubicBezTo>
                    <a:pt x="925" y="1923"/>
                    <a:pt x="909" y="1892"/>
                    <a:pt x="894" y="1862"/>
                  </a:cubicBezTo>
                  <a:lnTo>
                    <a:pt x="894" y="1862"/>
                  </a:lnTo>
                  <a:cubicBezTo>
                    <a:pt x="864" y="1802"/>
                    <a:pt x="846" y="1736"/>
                    <a:pt x="833" y="1671"/>
                  </a:cubicBezTo>
                  <a:lnTo>
                    <a:pt x="833" y="1671"/>
                  </a:lnTo>
                  <a:cubicBezTo>
                    <a:pt x="803" y="1530"/>
                    <a:pt x="816" y="1374"/>
                    <a:pt x="823" y="1230"/>
                  </a:cubicBezTo>
                  <a:lnTo>
                    <a:pt x="823" y="1230"/>
                  </a:lnTo>
                  <a:cubicBezTo>
                    <a:pt x="824" y="1209"/>
                    <a:pt x="791" y="1209"/>
                    <a:pt x="790" y="1230"/>
                  </a:cubicBezTo>
                  <a:lnTo>
                    <a:pt x="790" y="1230"/>
                  </a:lnTo>
                  <a:cubicBezTo>
                    <a:pt x="783" y="1391"/>
                    <a:pt x="775" y="1555"/>
                    <a:pt x="808" y="1713"/>
                  </a:cubicBezTo>
                  <a:lnTo>
                    <a:pt x="808" y="1713"/>
                  </a:lnTo>
                  <a:cubicBezTo>
                    <a:pt x="818" y="1766"/>
                    <a:pt x="843" y="1847"/>
                    <a:pt x="877" y="1917"/>
                  </a:cubicBezTo>
                  <a:lnTo>
                    <a:pt x="877" y="1917"/>
                  </a:lnTo>
                  <a:cubicBezTo>
                    <a:pt x="740" y="1762"/>
                    <a:pt x="722" y="1533"/>
                    <a:pt x="742" y="1326"/>
                  </a:cubicBezTo>
                  <a:lnTo>
                    <a:pt x="84" y="1786"/>
                  </a:lnTo>
                  <a:close/>
                  <a:moveTo>
                    <a:pt x="3207" y="730"/>
                  </a:moveTo>
                  <a:lnTo>
                    <a:pt x="3207" y="730"/>
                  </a:lnTo>
                  <a:cubicBezTo>
                    <a:pt x="3208" y="717"/>
                    <a:pt x="3200" y="704"/>
                    <a:pt x="3183" y="703"/>
                  </a:cubicBezTo>
                  <a:lnTo>
                    <a:pt x="3183" y="703"/>
                  </a:lnTo>
                  <a:cubicBezTo>
                    <a:pt x="2949" y="696"/>
                    <a:pt x="2713" y="701"/>
                    <a:pt x="2488" y="762"/>
                  </a:cubicBezTo>
                  <a:lnTo>
                    <a:pt x="2488" y="762"/>
                  </a:lnTo>
                  <a:cubicBezTo>
                    <a:pt x="2653" y="671"/>
                    <a:pt x="2820" y="588"/>
                    <a:pt x="2984" y="513"/>
                  </a:cubicBezTo>
                  <a:lnTo>
                    <a:pt x="2984" y="513"/>
                  </a:lnTo>
                  <a:cubicBezTo>
                    <a:pt x="3012" y="499"/>
                    <a:pt x="2988" y="457"/>
                    <a:pt x="2959" y="470"/>
                  </a:cubicBezTo>
                  <a:lnTo>
                    <a:pt x="2959" y="470"/>
                  </a:lnTo>
                  <a:cubicBezTo>
                    <a:pt x="2836" y="528"/>
                    <a:pt x="2711" y="589"/>
                    <a:pt x="2586" y="654"/>
                  </a:cubicBezTo>
                  <a:lnTo>
                    <a:pt x="2586" y="654"/>
                  </a:lnTo>
                  <a:cubicBezTo>
                    <a:pt x="2657" y="586"/>
                    <a:pt x="2723" y="516"/>
                    <a:pt x="2782" y="436"/>
                  </a:cubicBezTo>
                  <a:lnTo>
                    <a:pt x="2782" y="436"/>
                  </a:lnTo>
                  <a:cubicBezTo>
                    <a:pt x="2830" y="370"/>
                    <a:pt x="2879" y="307"/>
                    <a:pt x="2933" y="247"/>
                  </a:cubicBezTo>
                  <a:lnTo>
                    <a:pt x="2933" y="247"/>
                  </a:lnTo>
                  <a:cubicBezTo>
                    <a:pt x="2993" y="183"/>
                    <a:pt x="3080" y="85"/>
                    <a:pt x="3169" y="71"/>
                  </a:cubicBezTo>
                  <a:lnTo>
                    <a:pt x="3169" y="71"/>
                  </a:lnTo>
                  <a:cubicBezTo>
                    <a:pt x="3180" y="69"/>
                    <a:pt x="3184" y="63"/>
                    <a:pt x="3186" y="55"/>
                  </a:cubicBezTo>
                  <a:lnTo>
                    <a:pt x="3186" y="55"/>
                  </a:lnTo>
                  <a:lnTo>
                    <a:pt x="3186" y="54"/>
                  </a:lnTo>
                  <a:lnTo>
                    <a:pt x="3186" y="54"/>
                  </a:lnTo>
                  <a:cubicBezTo>
                    <a:pt x="3217" y="47"/>
                    <a:pt x="3204" y="0"/>
                    <a:pt x="3173" y="8"/>
                  </a:cubicBezTo>
                  <a:lnTo>
                    <a:pt x="3173" y="8"/>
                  </a:lnTo>
                  <a:cubicBezTo>
                    <a:pt x="2825" y="92"/>
                    <a:pt x="2405" y="302"/>
                    <a:pt x="2441" y="726"/>
                  </a:cubicBezTo>
                  <a:lnTo>
                    <a:pt x="2441" y="726"/>
                  </a:lnTo>
                  <a:cubicBezTo>
                    <a:pt x="2442" y="728"/>
                    <a:pt x="2442" y="729"/>
                    <a:pt x="2443" y="731"/>
                  </a:cubicBezTo>
                  <a:lnTo>
                    <a:pt x="2443" y="731"/>
                  </a:lnTo>
                  <a:cubicBezTo>
                    <a:pt x="2303" y="809"/>
                    <a:pt x="2165" y="891"/>
                    <a:pt x="2032" y="980"/>
                  </a:cubicBezTo>
                  <a:lnTo>
                    <a:pt x="2032" y="980"/>
                  </a:lnTo>
                  <a:cubicBezTo>
                    <a:pt x="2204" y="702"/>
                    <a:pt x="2426" y="403"/>
                    <a:pt x="2295" y="67"/>
                  </a:cubicBezTo>
                  <a:lnTo>
                    <a:pt x="2295" y="67"/>
                  </a:lnTo>
                  <a:cubicBezTo>
                    <a:pt x="2284" y="38"/>
                    <a:pt x="2236" y="51"/>
                    <a:pt x="2248" y="80"/>
                  </a:cubicBezTo>
                  <a:lnTo>
                    <a:pt x="2248" y="80"/>
                  </a:lnTo>
                  <a:cubicBezTo>
                    <a:pt x="2249" y="83"/>
                    <a:pt x="2250" y="85"/>
                    <a:pt x="2250" y="87"/>
                  </a:cubicBezTo>
                  <a:lnTo>
                    <a:pt x="2250" y="87"/>
                  </a:lnTo>
                  <a:cubicBezTo>
                    <a:pt x="2247" y="90"/>
                    <a:pt x="2244" y="94"/>
                    <a:pt x="2243" y="100"/>
                  </a:cubicBezTo>
                  <a:lnTo>
                    <a:pt x="2243" y="100"/>
                  </a:lnTo>
                  <a:cubicBezTo>
                    <a:pt x="2191" y="281"/>
                    <a:pt x="2067" y="425"/>
                    <a:pt x="1981" y="589"/>
                  </a:cubicBezTo>
                  <a:lnTo>
                    <a:pt x="1981" y="589"/>
                  </a:lnTo>
                  <a:cubicBezTo>
                    <a:pt x="1902" y="740"/>
                    <a:pt x="1873" y="913"/>
                    <a:pt x="1881" y="1081"/>
                  </a:cubicBezTo>
                  <a:lnTo>
                    <a:pt x="1881" y="1081"/>
                  </a:lnTo>
                  <a:cubicBezTo>
                    <a:pt x="1881" y="1082"/>
                    <a:pt x="1881" y="1083"/>
                    <a:pt x="1881" y="1083"/>
                  </a:cubicBezTo>
                  <a:lnTo>
                    <a:pt x="1881" y="1083"/>
                  </a:lnTo>
                  <a:cubicBezTo>
                    <a:pt x="1755" y="1175"/>
                    <a:pt x="1633" y="1273"/>
                    <a:pt x="1520" y="1377"/>
                  </a:cubicBezTo>
                  <a:lnTo>
                    <a:pt x="1520" y="1377"/>
                  </a:lnTo>
                  <a:cubicBezTo>
                    <a:pt x="1610" y="1167"/>
                    <a:pt x="1707" y="956"/>
                    <a:pt x="1768" y="740"/>
                  </a:cubicBezTo>
                  <a:lnTo>
                    <a:pt x="1768" y="740"/>
                  </a:lnTo>
                  <a:cubicBezTo>
                    <a:pt x="1832" y="511"/>
                    <a:pt x="1767" y="261"/>
                    <a:pt x="1702" y="40"/>
                  </a:cubicBezTo>
                  <a:lnTo>
                    <a:pt x="1702" y="40"/>
                  </a:lnTo>
                  <a:cubicBezTo>
                    <a:pt x="1694" y="12"/>
                    <a:pt x="1652" y="21"/>
                    <a:pt x="1654" y="47"/>
                  </a:cubicBezTo>
                  <a:lnTo>
                    <a:pt x="1654" y="47"/>
                  </a:lnTo>
                  <a:cubicBezTo>
                    <a:pt x="1654" y="48"/>
                    <a:pt x="1652" y="49"/>
                    <a:pt x="1652" y="50"/>
                  </a:cubicBezTo>
                  <a:lnTo>
                    <a:pt x="1652" y="50"/>
                  </a:lnTo>
                  <a:cubicBezTo>
                    <a:pt x="1571" y="151"/>
                    <a:pt x="1545" y="271"/>
                    <a:pt x="1517" y="395"/>
                  </a:cubicBezTo>
                  <a:lnTo>
                    <a:pt x="1517" y="395"/>
                  </a:lnTo>
                  <a:cubicBezTo>
                    <a:pt x="1481" y="550"/>
                    <a:pt x="1402" y="682"/>
                    <a:pt x="1330" y="821"/>
                  </a:cubicBezTo>
                  <a:lnTo>
                    <a:pt x="1330" y="821"/>
                  </a:lnTo>
                  <a:cubicBezTo>
                    <a:pt x="1212" y="1051"/>
                    <a:pt x="1208" y="1304"/>
                    <a:pt x="1393" y="1499"/>
                  </a:cubicBezTo>
                  <a:lnTo>
                    <a:pt x="1393" y="1499"/>
                  </a:lnTo>
                  <a:cubicBezTo>
                    <a:pt x="1246" y="1647"/>
                    <a:pt x="1116" y="1809"/>
                    <a:pt x="1009" y="1986"/>
                  </a:cubicBezTo>
                  <a:lnTo>
                    <a:pt x="1009" y="1986"/>
                  </a:lnTo>
                  <a:cubicBezTo>
                    <a:pt x="941" y="1755"/>
                    <a:pt x="981" y="1514"/>
                    <a:pt x="1003" y="1277"/>
                  </a:cubicBezTo>
                  <a:lnTo>
                    <a:pt x="1003" y="1277"/>
                  </a:lnTo>
                  <a:cubicBezTo>
                    <a:pt x="1029" y="1000"/>
                    <a:pt x="977" y="763"/>
                    <a:pt x="884" y="504"/>
                  </a:cubicBezTo>
                  <a:lnTo>
                    <a:pt x="884" y="504"/>
                  </a:lnTo>
                  <a:cubicBezTo>
                    <a:pt x="884" y="504"/>
                    <a:pt x="884" y="504"/>
                    <a:pt x="884" y="503"/>
                  </a:cubicBezTo>
                  <a:lnTo>
                    <a:pt x="884" y="503"/>
                  </a:lnTo>
                  <a:cubicBezTo>
                    <a:pt x="879" y="480"/>
                    <a:pt x="841" y="473"/>
                    <a:pt x="837" y="500"/>
                  </a:cubicBezTo>
                  <a:lnTo>
                    <a:pt x="837" y="500"/>
                  </a:lnTo>
                  <a:cubicBezTo>
                    <a:pt x="780" y="811"/>
                    <a:pt x="699" y="1129"/>
                    <a:pt x="684" y="1446"/>
                  </a:cubicBezTo>
                  <a:lnTo>
                    <a:pt x="684" y="1446"/>
                  </a:lnTo>
                  <a:cubicBezTo>
                    <a:pt x="674" y="1681"/>
                    <a:pt x="757" y="1930"/>
                    <a:pt x="968" y="2055"/>
                  </a:cubicBezTo>
                  <a:lnTo>
                    <a:pt x="968" y="2055"/>
                  </a:lnTo>
                  <a:cubicBezTo>
                    <a:pt x="898" y="2180"/>
                    <a:pt x="839" y="2313"/>
                    <a:pt x="794" y="2453"/>
                  </a:cubicBezTo>
                  <a:lnTo>
                    <a:pt x="794" y="2453"/>
                  </a:lnTo>
                  <a:cubicBezTo>
                    <a:pt x="737" y="2278"/>
                    <a:pt x="668" y="2109"/>
                    <a:pt x="551" y="1963"/>
                  </a:cubicBezTo>
                  <a:lnTo>
                    <a:pt x="551" y="1963"/>
                  </a:lnTo>
                  <a:cubicBezTo>
                    <a:pt x="493" y="1891"/>
                    <a:pt x="420" y="1833"/>
                    <a:pt x="340" y="1786"/>
                  </a:cubicBezTo>
                  <a:lnTo>
                    <a:pt x="340" y="1786"/>
                  </a:lnTo>
                  <a:cubicBezTo>
                    <a:pt x="245" y="1730"/>
                    <a:pt x="133" y="1717"/>
                    <a:pt x="38" y="1659"/>
                  </a:cubicBezTo>
                  <a:lnTo>
                    <a:pt x="38" y="1659"/>
                  </a:lnTo>
                  <a:cubicBezTo>
                    <a:pt x="19" y="1647"/>
                    <a:pt x="2" y="1664"/>
                    <a:pt x="2" y="1681"/>
                  </a:cubicBezTo>
                  <a:lnTo>
                    <a:pt x="2" y="1681"/>
                  </a:lnTo>
                  <a:cubicBezTo>
                    <a:pt x="0" y="1685"/>
                    <a:pt x="0" y="1690"/>
                    <a:pt x="2" y="1696"/>
                  </a:cubicBezTo>
                  <a:lnTo>
                    <a:pt x="2" y="1696"/>
                  </a:lnTo>
                  <a:cubicBezTo>
                    <a:pt x="61" y="1891"/>
                    <a:pt x="155" y="2073"/>
                    <a:pt x="289" y="2228"/>
                  </a:cubicBezTo>
                  <a:lnTo>
                    <a:pt x="289" y="2228"/>
                  </a:lnTo>
                  <a:cubicBezTo>
                    <a:pt x="420" y="2380"/>
                    <a:pt x="622" y="2420"/>
                    <a:pt x="764" y="2554"/>
                  </a:cubicBezTo>
                  <a:lnTo>
                    <a:pt x="764" y="2554"/>
                  </a:lnTo>
                  <a:cubicBezTo>
                    <a:pt x="735" y="2665"/>
                    <a:pt x="714" y="2779"/>
                    <a:pt x="702" y="2899"/>
                  </a:cubicBezTo>
                  <a:lnTo>
                    <a:pt x="702" y="2899"/>
                  </a:lnTo>
                  <a:cubicBezTo>
                    <a:pt x="699" y="2930"/>
                    <a:pt x="749" y="2930"/>
                    <a:pt x="751" y="2899"/>
                  </a:cubicBezTo>
                  <a:lnTo>
                    <a:pt x="751" y="2899"/>
                  </a:lnTo>
                  <a:cubicBezTo>
                    <a:pt x="770" y="2703"/>
                    <a:pt x="815" y="2520"/>
                    <a:pt x="881" y="2349"/>
                  </a:cubicBezTo>
                  <a:lnTo>
                    <a:pt x="881" y="2349"/>
                  </a:lnTo>
                  <a:cubicBezTo>
                    <a:pt x="929" y="2432"/>
                    <a:pt x="1032" y="2441"/>
                    <a:pt x="1121" y="2452"/>
                  </a:cubicBezTo>
                  <a:lnTo>
                    <a:pt x="1121" y="2452"/>
                  </a:lnTo>
                  <a:cubicBezTo>
                    <a:pt x="1260" y="2468"/>
                    <a:pt x="1401" y="2459"/>
                    <a:pt x="1539" y="2437"/>
                  </a:cubicBezTo>
                  <a:lnTo>
                    <a:pt x="1539" y="2437"/>
                  </a:lnTo>
                  <a:cubicBezTo>
                    <a:pt x="1816" y="2392"/>
                    <a:pt x="2076" y="2263"/>
                    <a:pt x="2288" y="2081"/>
                  </a:cubicBezTo>
                  <a:lnTo>
                    <a:pt x="2288" y="2081"/>
                  </a:lnTo>
                  <a:cubicBezTo>
                    <a:pt x="2312" y="2061"/>
                    <a:pt x="2277" y="2027"/>
                    <a:pt x="2254" y="2047"/>
                  </a:cubicBezTo>
                  <a:lnTo>
                    <a:pt x="2254" y="2047"/>
                  </a:lnTo>
                  <a:cubicBezTo>
                    <a:pt x="2250" y="2049"/>
                    <a:pt x="2246" y="2053"/>
                    <a:pt x="2243" y="2056"/>
                  </a:cubicBezTo>
                  <a:lnTo>
                    <a:pt x="2243" y="2056"/>
                  </a:lnTo>
                  <a:cubicBezTo>
                    <a:pt x="2238" y="2053"/>
                    <a:pt x="2232" y="2051"/>
                    <a:pt x="2225" y="2053"/>
                  </a:cubicBezTo>
                  <a:lnTo>
                    <a:pt x="2225" y="2053"/>
                  </a:lnTo>
                  <a:cubicBezTo>
                    <a:pt x="1822" y="2160"/>
                    <a:pt x="1284" y="1939"/>
                    <a:pt x="936" y="2221"/>
                  </a:cubicBezTo>
                  <a:lnTo>
                    <a:pt x="936" y="2221"/>
                  </a:lnTo>
                  <a:cubicBezTo>
                    <a:pt x="959" y="2171"/>
                    <a:pt x="985" y="2122"/>
                    <a:pt x="1012" y="2074"/>
                  </a:cubicBezTo>
                  <a:lnTo>
                    <a:pt x="1012" y="2074"/>
                  </a:lnTo>
                  <a:cubicBezTo>
                    <a:pt x="1025" y="2071"/>
                    <a:pt x="1035" y="2061"/>
                    <a:pt x="1029" y="2046"/>
                  </a:cubicBezTo>
                  <a:lnTo>
                    <a:pt x="1029" y="2046"/>
                  </a:lnTo>
                  <a:lnTo>
                    <a:pt x="1029" y="2046"/>
                  </a:lnTo>
                  <a:cubicBezTo>
                    <a:pt x="1077" y="1962"/>
                    <a:pt x="1131" y="1882"/>
                    <a:pt x="1189" y="1805"/>
                  </a:cubicBezTo>
                  <a:lnTo>
                    <a:pt x="1189" y="1805"/>
                  </a:lnTo>
                  <a:cubicBezTo>
                    <a:pt x="1319" y="1989"/>
                    <a:pt x="1570" y="1996"/>
                    <a:pt x="1775" y="1967"/>
                  </a:cubicBezTo>
                  <a:lnTo>
                    <a:pt x="1775" y="1967"/>
                  </a:lnTo>
                  <a:cubicBezTo>
                    <a:pt x="2073" y="1925"/>
                    <a:pt x="2344" y="1753"/>
                    <a:pt x="2585" y="1583"/>
                  </a:cubicBezTo>
                  <a:lnTo>
                    <a:pt x="2585" y="1583"/>
                  </a:lnTo>
                  <a:cubicBezTo>
                    <a:pt x="2610" y="1566"/>
                    <a:pt x="2586" y="1523"/>
                    <a:pt x="2560" y="1542"/>
                  </a:cubicBezTo>
                  <a:lnTo>
                    <a:pt x="2560" y="1542"/>
                  </a:lnTo>
                  <a:cubicBezTo>
                    <a:pt x="2559" y="1542"/>
                    <a:pt x="2557" y="1543"/>
                    <a:pt x="2556" y="1544"/>
                  </a:cubicBezTo>
                  <a:lnTo>
                    <a:pt x="2556" y="1544"/>
                  </a:lnTo>
                  <a:cubicBezTo>
                    <a:pt x="2553" y="1542"/>
                    <a:pt x="2549" y="1541"/>
                    <a:pt x="2543" y="1542"/>
                  </a:cubicBezTo>
                  <a:lnTo>
                    <a:pt x="2543" y="1542"/>
                  </a:lnTo>
                  <a:cubicBezTo>
                    <a:pt x="2284" y="1567"/>
                    <a:pt x="2025" y="1593"/>
                    <a:pt x="1766" y="1620"/>
                  </a:cubicBezTo>
                  <a:lnTo>
                    <a:pt x="1766" y="1620"/>
                  </a:lnTo>
                  <a:cubicBezTo>
                    <a:pt x="1586" y="1638"/>
                    <a:pt x="1414" y="1662"/>
                    <a:pt x="1248" y="1730"/>
                  </a:cubicBezTo>
                  <a:lnTo>
                    <a:pt x="1248" y="1730"/>
                  </a:lnTo>
                  <a:cubicBezTo>
                    <a:pt x="1301" y="1665"/>
                    <a:pt x="1357" y="1603"/>
                    <a:pt x="1416" y="1542"/>
                  </a:cubicBezTo>
                  <a:lnTo>
                    <a:pt x="1416" y="1542"/>
                  </a:lnTo>
                  <a:cubicBezTo>
                    <a:pt x="1423" y="1546"/>
                    <a:pt x="1433" y="1547"/>
                    <a:pt x="1441" y="1543"/>
                  </a:cubicBezTo>
                  <a:lnTo>
                    <a:pt x="1441" y="1543"/>
                  </a:lnTo>
                  <a:cubicBezTo>
                    <a:pt x="1445" y="1549"/>
                    <a:pt x="1451" y="1553"/>
                    <a:pt x="1461" y="1552"/>
                  </a:cubicBezTo>
                  <a:lnTo>
                    <a:pt x="1461" y="1552"/>
                  </a:lnTo>
                  <a:cubicBezTo>
                    <a:pt x="1682" y="1530"/>
                    <a:pt x="1911" y="1523"/>
                    <a:pt x="2128" y="1468"/>
                  </a:cubicBezTo>
                  <a:lnTo>
                    <a:pt x="2128" y="1468"/>
                  </a:lnTo>
                  <a:cubicBezTo>
                    <a:pt x="2342" y="1412"/>
                    <a:pt x="2535" y="1257"/>
                    <a:pt x="2721" y="1142"/>
                  </a:cubicBezTo>
                  <a:lnTo>
                    <a:pt x="2721" y="1142"/>
                  </a:lnTo>
                  <a:cubicBezTo>
                    <a:pt x="2724" y="1140"/>
                    <a:pt x="2727" y="1137"/>
                    <a:pt x="2729" y="1134"/>
                  </a:cubicBezTo>
                  <a:lnTo>
                    <a:pt x="2729" y="1134"/>
                  </a:lnTo>
                  <a:cubicBezTo>
                    <a:pt x="2738" y="1126"/>
                    <a:pt x="2747" y="1116"/>
                    <a:pt x="2755" y="1102"/>
                  </a:cubicBezTo>
                  <a:lnTo>
                    <a:pt x="2755" y="1102"/>
                  </a:lnTo>
                  <a:cubicBezTo>
                    <a:pt x="2763" y="1087"/>
                    <a:pt x="2752" y="1064"/>
                    <a:pt x="2734" y="1065"/>
                  </a:cubicBezTo>
                  <a:lnTo>
                    <a:pt x="2734" y="1065"/>
                  </a:lnTo>
                  <a:cubicBezTo>
                    <a:pt x="2412" y="1103"/>
                    <a:pt x="2028" y="1109"/>
                    <a:pt x="1728" y="1260"/>
                  </a:cubicBezTo>
                  <a:lnTo>
                    <a:pt x="1728" y="1260"/>
                  </a:lnTo>
                  <a:cubicBezTo>
                    <a:pt x="1801" y="1201"/>
                    <a:pt x="1877" y="1145"/>
                    <a:pt x="1954" y="1091"/>
                  </a:cubicBezTo>
                  <a:lnTo>
                    <a:pt x="1954" y="1091"/>
                  </a:lnTo>
                  <a:cubicBezTo>
                    <a:pt x="1961" y="1091"/>
                    <a:pt x="1967" y="1087"/>
                    <a:pt x="1972" y="1079"/>
                  </a:cubicBezTo>
                  <a:lnTo>
                    <a:pt x="1972" y="1079"/>
                  </a:lnTo>
                  <a:lnTo>
                    <a:pt x="1972" y="1078"/>
                  </a:lnTo>
                  <a:lnTo>
                    <a:pt x="1972" y="1078"/>
                  </a:lnTo>
                  <a:cubicBezTo>
                    <a:pt x="2063" y="1015"/>
                    <a:pt x="2156" y="955"/>
                    <a:pt x="2250" y="899"/>
                  </a:cubicBezTo>
                  <a:lnTo>
                    <a:pt x="2250" y="899"/>
                  </a:lnTo>
                  <a:cubicBezTo>
                    <a:pt x="2355" y="992"/>
                    <a:pt x="2512" y="968"/>
                    <a:pt x="2642" y="948"/>
                  </a:cubicBezTo>
                  <a:lnTo>
                    <a:pt x="2642" y="948"/>
                  </a:lnTo>
                  <a:cubicBezTo>
                    <a:pt x="2836" y="918"/>
                    <a:pt x="3020" y="839"/>
                    <a:pt x="3195" y="753"/>
                  </a:cubicBezTo>
                  <a:lnTo>
                    <a:pt x="3195" y="753"/>
                  </a:lnTo>
                  <a:cubicBezTo>
                    <a:pt x="3206" y="748"/>
                    <a:pt x="3209" y="739"/>
                    <a:pt x="3207" y="730"/>
                  </a:cubicBezTo>
                  <a:close/>
                </a:path>
              </a:pathLst>
            </a:custGeom>
            <a:solidFill>
              <a:schemeClr val="accent6"/>
            </a:solidFill>
            <a:ln>
              <a:noFill/>
            </a:ln>
            <a:effectLst/>
          </p:spPr>
          <p:txBody>
            <a:bodyPr wrap="none" anchor="ctr"/>
            <a:lstStyle/>
            <a:p>
              <a:endParaRPr lang="es-ES_tradnl" sz="919"/>
            </a:p>
          </p:txBody>
        </p:sp>
        <p:grpSp>
          <p:nvGrpSpPr>
            <p:cNvPr id="32" name="Group 31">
              <a:extLst>
                <a:ext uri="{FF2B5EF4-FFF2-40B4-BE49-F238E27FC236}">
                  <a16:creationId xmlns:a16="http://schemas.microsoft.com/office/drawing/2014/main" id="{6DC3619F-6825-B041-A910-44048BCF50CB}"/>
                </a:ext>
              </a:extLst>
            </p:cNvPr>
            <p:cNvGrpSpPr>
              <a:grpSpLocks noChangeAspect="1"/>
            </p:cNvGrpSpPr>
            <p:nvPr/>
          </p:nvGrpSpPr>
          <p:grpSpPr>
            <a:xfrm rot="759599">
              <a:off x="-197418" y="3264006"/>
              <a:ext cx="1030753" cy="1846062"/>
              <a:chOff x="1887379" y="3556297"/>
              <a:chExt cx="527095" cy="944019"/>
            </a:xfrm>
            <a:solidFill>
              <a:schemeClr val="accent4"/>
            </a:solidFill>
          </p:grpSpPr>
          <p:sp>
            <p:nvSpPr>
              <p:cNvPr id="140" name="Freeform 416">
                <a:extLst>
                  <a:ext uri="{FF2B5EF4-FFF2-40B4-BE49-F238E27FC236}">
                    <a16:creationId xmlns:a16="http://schemas.microsoft.com/office/drawing/2014/main" id="{493050D2-1101-8E4D-A164-E762B2FC9971}"/>
                  </a:ext>
                </a:extLst>
              </p:cNvPr>
              <p:cNvSpPr>
                <a:spLocks noChangeArrowheads="1"/>
              </p:cNvSpPr>
              <p:nvPr/>
            </p:nvSpPr>
            <p:spPr bwMode="auto">
              <a:xfrm>
                <a:off x="2180559" y="3908931"/>
                <a:ext cx="123133" cy="173899"/>
              </a:xfrm>
              <a:custGeom>
                <a:avLst/>
                <a:gdLst>
                  <a:gd name="T0" fmla="*/ 462 w 503"/>
                  <a:gd name="T1" fmla="*/ 16 h 708"/>
                  <a:gd name="T2" fmla="*/ 462 w 503"/>
                  <a:gd name="T3" fmla="*/ 16 h 708"/>
                  <a:gd name="T4" fmla="*/ 11 w 503"/>
                  <a:gd name="T5" fmla="*/ 672 h 708"/>
                  <a:gd name="T6" fmla="*/ 11 w 503"/>
                  <a:gd name="T7" fmla="*/ 672 h 708"/>
                  <a:gd name="T8" fmla="*/ 38 w 503"/>
                  <a:gd name="T9" fmla="*/ 690 h 708"/>
                  <a:gd name="T10" fmla="*/ 38 w 503"/>
                  <a:gd name="T11" fmla="*/ 690 h 708"/>
                  <a:gd name="T12" fmla="*/ 489 w 503"/>
                  <a:gd name="T13" fmla="*/ 34 h 708"/>
                  <a:gd name="T14" fmla="*/ 489 w 503"/>
                  <a:gd name="T15" fmla="*/ 34 h 708"/>
                  <a:gd name="T16" fmla="*/ 462 w 503"/>
                  <a:gd name="T17" fmla="*/ 16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3" h="708">
                    <a:moveTo>
                      <a:pt x="462" y="16"/>
                    </a:moveTo>
                    <a:lnTo>
                      <a:pt x="462" y="16"/>
                    </a:lnTo>
                    <a:cubicBezTo>
                      <a:pt x="300" y="227"/>
                      <a:pt x="149" y="445"/>
                      <a:pt x="11" y="672"/>
                    </a:cubicBezTo>
                    <a:lnTo>
                      <a:pt x="11" y="672"/>
                    </a:lnTo>
                    <a:cubicBezTo>
                      <a:pt x="0" y="689"/>
                      <a:pt x="27" y="707"/>
                      <a:pt x="38" y="690"/>
                    </a:cubicBezTo>
                    <a:lnTo>
                      <a:pt x="38" y="690"/>
                    </a:lnTo>
                    <a:cubicBezTo>
                      <a:pt x="176" y="463"/>
                      <a:pt x="327" y="245"/>
                      <a:pt x="489" y="34"/>
                    </a:cubicBezTo>
                    <a:lnTo>
                      <a:pt x="489" y="34"/>
                    </a:lnTo>
                    <a:cubicBezTo>
                      <a:pt x="502" y="17"/>
                      <a:pt x="475" y="0"/>
                      <a:pt x="462"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1" name="Freeform 417">
                <a:extLst>
                  <a:ext uri="{FF2B5EF4-FFF2-40B4-BE49-F238E27FC236}">
                    <a16:creationId xmlns:a16="http://schemas.microsoft.com/office/drawing/2014/main" id="{8C86F5F7-2BA2-214E-8F44-8EB4FAF56E97}"/>
                  </a:ext>
                </a:extLst>
              </p:cNvPr>
              <p:cNvSpPr>
                <a:spLocks noChangeArrowheads="1"/>
              </p:cNvSpPr>
              <p:nvPr/>
            </p:nvSpPr>
            <p:spPr bwMode="auto">
              <a:xfrm>
                <a:off x="1887379" y="3556297"/>
                <a:ext cx="527095" cy="944019"/>
              </a:xfrm>
              <a:custGeom>
                <a:avLst/>
                <a:gdLst>
                  <a:gd name="T0" fmla="*/ 1704 w 2152"/>
                  <a:gd name="T1" fmla="*/ 965 h 3856"/>
                  <a:gd name="T2" fmla="*/ 1389 w 2152"/>
                  <a:gd name="T3" fmla="*/ 468 h 3856"/>
                  <a:gd name="T4" fmla="*/ 1583 w 2152"/>
                  <a:gd name="T5" fmla="*/ 1787 h 3856"/>
                  <a:gd name="T6" fmla="*/ 1802 w 2152"/>
                  <a:gd name="T7" fmla="*/ 1205 h 3856"/>
                  <a:gd name="T8" fmla="*/ 1541 w 2152"/>
                  <a:gd name="T9" fmla="*/ 2139 h 3856"/>
                  <a:gd name="T10" fmla="*/ 1167 w 2152"/>
                  <a:gd name="T11" fmla="*/ 2640 h 3856"/>
                  <a:gd name="T12" fmla="*/ 1732 w 2152"/>
                  <a:gd name="T13" fmla="*/ 2085 h 3856"/>
                  <a:gd name="T14" fmla="*/ 1541 w 2152"/>
                  <a:gd name="T15" fmla="*/ 2139 h 3856"/>
                  <a:gd name="T16" fmla="*/ 389 w 2152"/>
                  <a:gd name="T17" fmla="*/ 1081 h 3856"/>
                  <a:gd name="T18" fmla="*/ 1089 w 2152"/>
                  <a:gd name="T19" fmla="*/ 2258 h 3856"/>
                  <a:gd name="T20" fmla="*/ 565 w 2152"/>
                  <a:gd name="T21" fmla="*/ 1322 h 3856"/>
                  <a:gd name="T22" fmla="*/ 1045 w 2152"/>
                  <a:gd name="T23" fmla="*/ 2262 h 3856"/>
                  <a:gd name="T24" fmla="*/ 883 w 2152"/>
                  <a:gd name="T25" fmla="*/ 731 h 3856"/>
                  <a:gd name="T26" fmla="*/ 966 w 2152"/>
                  <a:gd name="T27" fmla="*/ 1132 h 3856"/>
                  <a:gd name="T28" fmla="*/ 1385 w 2152"/>
                  <a:gd name="T29" fmla="*/ 3108 h 3856"/>
                  <a:gd name="T30" fmla="*/ 1833 w 2152"/>
                  <a:gd name="T31" fmla="*/ 2823 h 3856"/>
                  <a:gd name="T32" fmla="*/ 2015 w 2152"/>
                  <a:gd name="T33" fmla="*/ 2347 h 3856"/>
                  <a:gd name="T34" fmla="*/ 825 w 2152"/>
                  <a:gd name="T35" fmla="*/ 3416 h 3856"/>
                  <a:gd name="T36" fmla="*/ 564 w 2152"/>
                  <a:gd name="T37" fmla="*/ 3366 h 3856"/>
                  <a:gd name="T38" fmla="*/ 681 w 2152"/>
                  <a:gd name="T39" fmla="*/ 3259 h 3856"/>
                  <a:gd name="T40" fmla="*/ 800 w 2152"/>
                  <a:gd name="T41" fmla="*/ 3547 h 3856"/>
                  <a:gd name="T42" fmla="*/ 104 w 2152"/>
                  <a:gd name="T43" fmla="*/ 1980 h 3856"/>
                  <a:gd name="T44" fmla="*/ 632 w 2152"/>
                  <a:gd name="T45" fmla="*/ 2466 h 3856"/>
                  <a:gd name="T46" fmla="*/ 850 w 2152"/>
                  <a:gd name="T47" fmla="*/ 2769 h 3856"/>
                  <a:gd name="T48" fmla="*/ 1053 w 2152"/>
                  <a:gd name="T49" fmla="*/ 2954 h 3856"/>
                  <a:gd name="T50" fmla="*/ 775 w 2152"/>
                  <a:gd name="T51" fmla="*/ 2813 h 3856"/>
                  <a:gd name="T52" fmla="*/ 456 w 2152"/>
                  <a:gd name="T53" fmla="*/ 2507 h 3856"/>
                  <a:gd name="T54" fmla="*/ 482 w 2152"/>
                  <a:gd name="T55" fmla="*/ 2611 h 3856"/>
                  <a:gd name="T56" fmla="*/ 1436 w 2152"/>
                  <a:gd name="T57" fmla="*/ 1044 h 3856"/>
                  <a:gd name="T58" fmla="*/ 1603 w 2152"/>
                  <a:gd name="T59" fmla="*/ 516 h 3856"/>
                  <a:gd name="T60" fmla="*/ 1438 w 2152"/>
                  <a:gd name="T61" fmla="*/ 363 h 3856"/>
                  <a:gd name="T62" fmla="*/ 1504 w 2152"/>
                  <a:gd name="T63" fmla="*/ 53 h 3856"/>
                  <a:gd name="T64" fmla="*/ 1378 w 2152"/>
                  <a:gd name="T65" fmla="*/ 1047 h 3856"/>
                  <a:gd name="T66" fmla="*/ 1233 w 2152"/>
                  <a:gd name="T67" fmla="*/ 1507 h 3856"/>
                  <a:gd name="T68" fmla="*/ 816 w 2152"/>
                  <a:gd name="T69" fmla="*/ 688 h 3856"/>
                  <a:gd name="T70" fmla="*/ 940 w 2152"/>
                  <a:gd name="T71" fmla="*/ 1245 h 3856"/>
                  <a:gd name="T72" fmla="*/ 1103 w 2152"/>
                  <a:gd name="T73" fmla="*/ 2141 h 3856"/>
                  <a:gd name="T74" fmla="*/ 370 w 2152"/>
                  <a:gd name="T75" fmla="*/ 1010 h 3856"/>
                  <a:gd name="T76" fmla="*/ 462 w 2152"/>
                  <a:gd name="T77" fmla="*/ 1399 h 3856"/>
                  <a:gd name="T78" fmla="*/ 1087 w 2152"/>
                  <a:gd name="T79" fmla="*/ 2317 h 3856"/>
                  <a:gd name="T80" fmla="*/ 53 w 2152"/>
                  <a:gd name="T81" fmla="*/ 1895 h 3856"/>
                  <a:gd name="T82" fmla="*/ 14 w 2152"/>
                  <a:gd name="T83" fmla="*/ 1923 h 3856"/>
                  <a:gd name="T84" fmla="*/ 1256 w 2152"/>
                  <a:gd name="T85" fmla="*/ 3431 h 3856"/>
                  <a:gd name="T86" fmla="*/ 477 w 2152"/>
                  <a:gd name="T87" fmla="*/ 3221 h 3856"/>
                  <a:gd name="T88" fmla="*/ 162 w 2152"/>
                  <a:gd name="T89" fmla="*/ 3374 h 3856"/>
                  <a:gd name="T90" fmla="*/ 1300 w 2152"/>
                  <a:gd name="T91" fmla="*/ 3526 h 3856"/>
                  <a:gd name="T92" fmla="*/ 1255 w 2152"/>
                  <a:gd name="T93" fmla="*/ 3295 h 3856"/>
                  <a:gd name="T94" fmla="*/ 1811 w 2152"/>
                  <a:gd name="T95" fmla="*/ 2933 h 3856"/>
                  <a:gd name="T96" fmla="*/ 2095 w 2152"/>
                  <a:gd name="T97" fmla="*/ 2184 h 3856"/>
                  <a:gd name="T98" fmla="*/ 1213 w 2152"/>
                  <a:gd name="T99" fmla="*/ 3163 h 3856"/>
                  <a:gd name="T100" fmla="*/ 1168 w 2152"/>
                  <a:gd name="T101" fmla="*/ 2969 h 3856"/>
                  <a:gd name="T102" fmla="*/ 2046 w 2152"/>
                  <a:gd name="T103" fmla="*/ 1603 h 3856"/>
                  <a:gd name="T104" fmla="*/ 1999 w 2152"/>
                  <a:gd name="T105" fmla="*/ 1592 h 3856"/>
                  <a:gd name="T106" fmla="*/ 1129 w 2152"/>
                  <a:gd name="T107" fmla="*/ 2587 h 3856"/>
                  <a:gd name="T108" fmla="*/ 1153 w 2152"/>
                  <a:gd name="T109" fmla="*/ 2319 h 3856"/>
                  <a:gd name="T110" fmla="*/ 1861 w 2152"/>
                  <a:gd name="T111" fmla="*/ 1181 h 3856"/>
                  <a:gd name="T112" fmla="*/ 1860 w 2152"/>
                  <a:gd name="T113" fmla="*/ 1128 h 3856"/>
                  <a:gd name="T114" fmla="*/ 1247 w 2152"/>
                  <a:gd name="T115" fmla="*/ 1642 h 3856"/>
                  <a:gd name="T116" fmla="*/ 1252 w 2152"/>
                  <a:gd name="T117" fmla="*/ 1620 h 3856"/>
                  <a:gd name="T118" fmla="*/ 1967 w 2152"/>
                  <a:gd name="T119" fmla="*/ 576 h 3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52" h="3856">
                    <a:moveTo>
                      <a:pt x="1373" y="1253"/>
                    </a:moveTo>
                    <a:lnTo>
                      <a:pt x="1373" y="1253"/>
                    </a:lnTo>
                    <a:cubicBezTo>
                      <a:pt x="1486" y="1005"/>
                      <a:pt x="1678" y="815"/>
                      <a:pt x="1884" y="643"/>
                    </a:cubicBezTo>
                    <a:lnTo>
                      <a:pt x="1884" y="643"/>
                    </a:lnTo>
                    <a:cubicBezTo>
                      <a:pt x="1832" y="755"/>
                      <a:pt x="1774" y="863"/>
                      <a:pt x="1704" y="965"/>
                    </a:cubicBezTo>
                    <a:lnTo>
                      <a:pt x="1704" y="965"/>
                    </a:lnTo>
                    <a:cubicBezTo>
                      <a:pt x="1633" y="1070"/>
                      <a:pt x="1513" y="1235"/>
                      <a:pt x="1373" y="1253"/>
                    </a:cubicBezTo>
                    <a:close/>
                    <a:moveTo>
                      <a:pt x="1395" y="225"/>
                    </a:moveTo>
                    <a:lnTo>
                      <a:pt x="1395" y="225"/>
                    </a:lnTo>
                    <a:cubicBezTo>
                      <a:pt x="1384" y="310"/>
                      <a:pt x="1388" y="399"/>
                      <a:pt x="1389" y="468"/>
                    </a:cubicBezTo>
                    <a:lnTo>
                      <a:pt x="1389" y="468"/>
                    </a:lnTo>
                    <a:cubicBezTo>
                      <a:pt x="1392" y="643"/>
                      <a:pt x="1401" y="807"/>
                      <a:pt x="1383" y="981"/>
                    </a:cubicBezTo>
                    <a:lnTo>
                      <a:pt x="1383" y="981"/>
                    </a:lnTo>
                    <a:cubicBezTo>
                      <a:pt x="1190" y="757"/>
                      <a:pt x="1262" y="467"/>
                      <a:pt x="1395" y="225"/>
                    </a:cubicBezTo>
                    <a:close/>
                    <a:moveTo>
                      <a:pt x="1583" y="1787"/>
                    </a:moveTo>
                    <a:lnTo>
                      <a:pt x="1583" y="1787"/>
                    </a:lnTo>
                    <a:cubicBezTo>
                      <a:pt x="1475" y="1959"/>
                      <a:pt x="1310" y="2104"/>
                      <a:pt x="1167" y="2250"/>
                    </a:cubicBezTo>
                    <a:lnTo>
                      <a:pt x="1167" y="2250"/>
                    </a:lnTo>
                    <a:cubicBezTo>
                      <a:pt x="1166" y="1822"/>
                      <a:pt x="1523" y="1499"/>
                      <a:pt x="1802" y="1205"/>
                    </a:cubicBezTo>
                    <a:lnTo>
                      <a:pt x="1802" y="1205"/>
                    </a:lnTo>
                    <a:cubicBezTo>
                      <a:pt x="1802" y="1205"/>
                      <a:pt x="1802" y="1205"/>
                      <a:pt x="1802" y="1206"/>
                    </a:cubicBezTo>
                    <a:lnTo>
                      <a:pt x="1802" y="1206"/>
                    </a:lnTo>
                    <a:cubicBezTo>
                      <a:pt x="1743" y="1402"/>
                      <a:pt x="1693" y="1613"/>
                      <a:pt x="1583" y="1787"/>
                    </a:cubicBezTo>
                    <a:close/>
                    <a:moveTo>
                      <a:pt x="1541" y="2139"/>
                    </a:moveTo>
                    <a:lnTo>
                      <a:pt x="1541" y="2139"/>
                    </a:lnTo>
                    <a:cubicBezTo>
                      <a:pt x="1686" y="1987"/>
                      <a:pt x="1831" y="1834"/>
                      <a:pt x="1975" y="1681"/>
                    </a:cubicBezTo>
                    <a:lnTo>
                      <a:pt x="1975" y="1681"/>
                    </a:lnTo>
                    <a:cubicBezTo>
                      <a:pt x="1922" y="1878"/>
                      <a:pt x="1854" y="2070"/>
                      <a:pt x="1749" y="2247"/>
                    </a:cubicBezTo>
                    <a:lnTo>
                      <a:pt x="1749" y="2247"/>
                    </a:lnTo>
                    <a:cubicBezTo>
                      <a:pt x="1637" y="2434"/>
                      <a:pt x="1412" y="2685"/>
                      <a:pt x="1167" y="2640"/>
                    </a:cubicBezTo>
                    <a:lnTo>
                      <a:pt x="1167" y="2640"/>
                    </a:lnTo>
                    <a:cubicBezTo>
                      <a:pt x="1388" y="2487"/>
                      <a:pt x="1586" y="2308"/>
                      <a:pt x="1759" y="2103"/>
                    </a:cubicBezTo>
                    <a:lnTo>
                      <a:pt x="1759" y="2103"/>
                    </a:lnTo>
                    <a:cubicBezTo>
                      <a:pt x="1773" y="2087"/>
                      <a:pt x="1746" y="2069"/>
                      <a:pt x="1732" y="2085"/>
                    </a:cubicBezTo>
                    <a:lnTo>
                      <a:pt x="1732" y="2085"/>
                    </a:lnTo>
                    <a:cubicBezTo>
                      <a:pt x="1576" y="2269"/>
                      <a:pt x="1399" y="2432"/>
                      <a:pt x="1204" y="2574"/>
                    </a:cubicBezTo>
                    <a:lnTo>
                      <a:pt x="1204" y="2574"/>
                    </a:lnTo>
                    <a:cubicBezTo>
                      <a:pt x="1201" y="2571"/>
                      <a:pt x="1196" y="2571"/>
                      <a:pt x="1192" y="2572"/>
                    </a:cubicBezTo>
                    <a:lnTo>
                      <a:pt x="1192" y="2572"/>
                    </a:lnTo>
                    <a:cubicBezTo>
                      <a:pt x="1283" y="2409"/>
                      <a:pt x="1410" y="2277"/>
                      <a:pt x="1541" y="2139"/>
                    </a:cubicBezTo>
                    <a:close/>
                    <a:moveTo>
                      <a:pt x="616" y="1703"/>
                    </a:moveTo>
                    <a:lnTo>
                      <a:pt x="616" y="1703"/>
                    </a:lnTo>
                    <a:cubicBezTo>
                      <a:pt x="594" y="1601"/>
                      <a:pt x="567" y="1503"/>
                      <a:pt x="521" y="1408"/>
                    </a:cubicBezTo>
                    <a:lnTo>
                      <a:pt x="521" y="1408"/>
                    </a:lnTo>
                    <a:cubicBezTo>
                      <a:pt x="469" y="1300"/>
                      <a:pt x="402" y="1201"/>
                      <a:pt x="389" y="1081"/>
                    </a:cubicBezTo>
                    <a:lnTo>
                      <a:pt x="389" y="1081"/>
                    </a:lnTo>
                    <a:cubicBezTo>
                      <a:pt x="588" y="1214"/>
                      <a:pt x="770" y="1363"/>
                      <a:pt x="865" y="1593"/>
                    </a:cubicBezTo>
                    <a:lnTo>
                      <a:pt x="865" y="1593"/>
                    </a:lnTo>
                    <a:cubicBezTo>
                      <a:pt x="954" y="1808"/>
                      <a:pt x="1018" y="2036"/>
                      <a:pt x="1089" y="2258"/>
                    </a:cubicBezTo>
                    <a:lnTo>
                      <a:pt x="1089" y="2258"/>
                    </a:lnTo>
                    <a:cubicBezTo>
                      <a:pt x="927" y="2114"/>
                      <a:pt x="820" y="1935"/>
                      <a:pt x="759" y="1726"/>
                    </a:cubicBezTo>
                    <a:lnTo>
                      <a:pt x="759" y="1726"/>
                    </a:lnTo>
                    <a:cubicBezTo>
                      <a:pt x="716" y="1577"/>
                      <a:pt x="684" y="1429"/>
                      <a:pt x="590" y="1301"/>
                    </a:cubicBezTo>
                    <a:lnTo>
                      <a:pt x="590" y="1301"/>
                    </a:lnTo>
                    <a:cubicBezTo>
                      <a:pt x="578" y="1284"/>
                      <a:pt x="554" y="1305"/>
                      <a:pt x="565" y="1322"/>
                    </a:cubicBezTo>
                    <a:lnTo>
                      <a:pt x="565" y="1322"/>
                    </a:lnTo>
                    <a:cubicBezTo>
                      <a:pt x="684" y="1484"/>
                      <a:pt x="704" y="1689"/>
                      <a:pt x="773" y="1872"/>
                    </a:cubicBezTo>
                    <a:lnTo>
                      <a:pt x="773" y="1872"/>
                    </a:lnTo>
                    <a:cubicBezTo>
                      <a:pt x="830" y="2022"/>
                      <a:pt x="928" y="2153"/>
                      <a:pt x="1045" y="2262"/>
                    </a:cubicBezTo>
                    <a:lnTo>
                      <a:pt x="1045" y="2262"/>
                    </a:lnTo>
                    <a:cubicBezTo>
                      <a:pt x="766" y="2210"/>
                      <a:pt x="672" y="1962"/>
                      <a:pt x="616" y="1703"/>
                    </a:cubicBezTo>
                    <a:close/>
                    <a:moveTo>
                      <a:pt x="966" y="1132"/>
                    </a:moveTo>
                    <a:lnTo>
                      <a:pt x="966" y="1132"/>
                    </a:lnTo>
                    <a:cubicBezTo>
                      <a:pt x="942" y="995"/>
                      <a:pt x="931" y="860"/>
                      <a:pt x="883" y="731"/>
                    </a:cubicBezTo>
                    <a:lnTo>
                      <a:pt x="883" y="731"/>
                    </a:lnTo>
                    <a:cubicBezTo>
                      <a:pt x="1149" y="931"/>
                      <a:pt x="1145" y="1315"/>
                      <a:pt x="1203" y="1620"/>
                    </a:cubicBezTo>
                    <a:lnTo>
                      <a:pt x="1203" y="1620"/>
                    </a:lnTo>
                    <a:cubicBezTo>
                      <a:pt x="1202" y="1623"/>
                      <a:pt x="1202" y="1625"/>
                      <a:pt x="1201" y="1628"/>
                    </a:cubicBezTo>
                    <a:lnTo>
                      <a:pt x="1201" y="1628"/>
                    </a:lnTo>
                    <a:cubicBezTo>
                      <a:pt x="1075" y="1485"/>
                      <a:pt x="1000" y="1320"/>
                      <a:pt x="966" y="1132"/>
                    </a:cubicBezTo>
                    <a:close/>
                    <a:moveTo>
                      <a:pt x="2015" y="2347"/>
                    </a:moveTo>
                    <a:lnTo>
                      <a:pt x="2015" y="2347"/>
                    </a:lnTo>
                    <a:cubicBezTo>
                      <a:pt x="1826" y="2618"/>
                      <a:pt x="1552" y="2820"/>
                      <a:pt x="1358" y="3089"/>
                    </a:cubicBezTo>
                    <a:lnTo>
                      <a:pt x="1358" y="3089"/>
                    </a:lnTo>
                    <a:cubicBezTo>
                      <a:pt x="1345" y="3106"/>
                      <a:pt x="1373" y="3125"/>
                      <a:pt x="1385" y="3108"/>
                    </a:cubicBezTo>
                    <a:lnTo>
                      <a:pt x="1385" y="3108"/>
                    </a:lnTo>
                    <a:cubicBezTo>
                      <a:pt x="1586" y="2828"/>
                      <a:pt x="1874" y="2621"/>
                      <a:pt x="2063" y="2334"/>
                    </a:cubicBezTo>
                    <a:lnTo>
                      <a:pt x="2063" y="2334"/>
                    </a:lnTo>
                    <a:cubicBezTo>
                      <a:pt x="2015" y="2509"/>
                      <a:pt x="1938" y="2673"/>
                      <a:pt x="1833" y="2823"/>
                    </a:cubicBezTo>
                    <a:lnTo>
                      <a:pt x="1833" y="2823"/>
                    </a:lnTo>
                    <a:cubicBezTo>
                      <a:pt x="1768" y="2915"/>
                      <a:pt x="1690" y="2998"/>
                      <a:pt x="1607" y="3073"/>
                    </a:cubicBezTo>
                    <a:lnTo>
                      <a:pt x="1607" y="3073"/>
                    </a:lnTo>
                    <a:cubicBezTo>
                      <a:pt x="1526" y="3146"/>
                      <a:pt x="1368" y="3299"/>
                      <a:pt x="1253" y="3241"/>
                    </a:cubicBezTo>
                    <a:lnTo>
                      <a:pt x="1253" y="3241"/>
                    </a:lnTo>
                    <a:cubicBezTo>
                      <a:pt x="1277" y="2823"/>
                      <a:pt x="1738" y="2626"/>
                      <a:pt x="2015" y="2347"/>
                    </a:cubicBezTo>
                    <a:lnTo>
                      <a:pt x="283" y="3390"/>
                    </a:lnTo>
                    <a:lnTo>
                      <a:pt x="283" y="3390"/>
                    </a:lnTo>
                    <a:cubicBezTo>
                      <a:pt x="349" y="3403"/>
                      <a:pt x="415" y="3408"/>
                      <a:pt x="485" y="3404"/>
                    </a:cubicBezTo>
                    <a:lnTo>
                      <a:pt x="485" y="3404"/>
                    </a:lnTo>
                    <a:cubicBezTo>
                      <a:pt x="600" y="3398"/>
                      <a:pt x="712" y="3379"/>
                      <a:pt x="825" y="3416"/>
                    </a:cubicBezTo>
                    <a:lnTo>
                      <a:pt x="825" y="3416"/>
                    </a:lnTo>
                    <a:cubicBezTo>
                      <a:pt x="845" y="3423"/>
                      <a:pt x="856" y="3392"/>
                      <a:pt x="836" y="3386"/>
                    </a:cubicBezTo>
                    <a:lnTo>
                      <a:pt x="836" y="3386"/>
                    </a:lnTo>
                    <a:cubicBezTo>
                      <a:pt x="746" y="3356"/>
                      <a:pt x="656" y="3359"/>
                      <a:pt x="564" y="3366"/>
                    </a:cubicBezTo>
                    <a:lnTo>
                      <a:pt x="564" y="3366"/>
                    </a:lnTo>
                    <a:cubicBezTo>
                      <a:pt x="457" y="3374"/>
                      <a:pt x="359" y="3375"/>
                      <a:pt x="258" y="3350"/>
                    </a:cubicBezTo>
                    <a:lnTo>
                      <a:pt x="258" y="3350"/>
                    </a:lnTo>
                    <a:cubicBezTo>
                      <a:pt x="295" y="3338"/>
                      <a:pt x="330" y="3323"/>
                      <a:pt x="366" y="3309"/>
                    </a:cubicBezTo>
                    <a:lnTo>
                      <a:pt x="366" y="3309"/>
                    </a:lnTo>
                    <a:cubicBezTo>
                      <a:pt x="469" y="3265"/>
                      <a:pt x="571" y="3251"/>
                      <a:pt x="681" y="3259"/>
                    </a:cubicBezTo>
                    <a:lnTo>
                      <a:pt x="681" y="3259"/>
                    </a:lnTo>
                    <a:cubicBezTo>
                      <a:pt x="884" y="3272"/>
                      <a:pt x="1071" y="3373"/>
                      <a:pt x="1241" y="3479"/>
                    </a:cubicBezTo>
                    <a:lnTo>
                      <a:pt x="1241" y="3479"/>
                    </a:lnTo>
                    <a:cubicBezTo>
                      <a:pt x="1093" y="3489"/>
                      <a:pt x="951" y="3550"/>
                      <a:pt x="800" y="3547"/>
                    </a:cubicBezTo>
                    <a:lnTo>
                      <a:pt x="800" y="3547"/>
                    </a:lnTo>
                    <a:cubicBezTo>
                      <a:pt x="623" y="3544"/>
                      <a:pt x="441" y="3476"/>
                      <a:pt x="283" y="3390"/>
                    </a:cubicBezTo>
                    <a:lnTo>
                      <a:pt x="2015" y="2347"/>
                    </a:lnTo>
                    <a:close/>
                    <a:moveTo>
                      <a:pt x="482" y="2611"/>
                    </a:moveTo>
                    <a:lnTo>
                      <a:pt x="482" y="2611"/>
                    </a:lnTo>
                    <a:cubicBezTo>
                      <a:pt x="342" y="2411"/>
                      <a:pt x="225" y="2192"/>
                      <a:pt x="104" y="1980"/>
                    </a:cubicBezTo>
                    <a:lnTo>
                      <a:pt x="104" y="1980"/>
                    </a:lnTo>
                    <a:cubicBezTo>
                      <a:pt x="194" y="2033"/>
                      <a:pt x="282" y="2088"/>
                      <a:pt x="364" y="2155"/>
                    </a:cubicBezTo>
                    <a:lnTo>
                      <a:pt x="364" y="2155"/>
                    </a:lnTo>
                    <a:cubicBezTo>
                      <a:pt x="471" y="2241"/>
                      <a:pt x="553" y="2355"/>
                      <a:pt x="632" y="2466"/>
                    </a:cubicBezTo>
                    <a:lnTo>
                      <a:pt x="632" y="2466"/>
                    </a:lnTo>
                    <a:cubicBezTo>
                      <a:pt x="695" y="2554"/>
                      <a:pt x="756" y="2645"/>
                      <a:pt x="823" y="2729"/>
                    </a:cubicBezTo>
                    <a:lnTo>
                      <a:pt x="823" y="2729"/>
                    </a:lnTo>
                    <a:cubicBezTo>
                      <a:pt x="821" y="2730"/>
                      <a:pt x="820" y="2731"/>
                      <a:pt x="818" y="2732"/>
                    </a:cubicBezTo>
                    <a:lnTo>
                      <a:pt x="818" y="2732"/>
                    </a:lnTo>
                    <a:cubicBezTo>
                      <a:pt x="794" y="2753"/>
                      <a:pt x="826" y="2790"/>
                      <a:pt x="850" y="2769"/>
                    </a:cubicBezTo>
                    <a:lnTo>
                      <a:pt x="850" y="2769"/>
                    </a:lnTo>
                    <a:cubicBezTo>
                      <a:pt x="851" y="2767"/>
                      <a:pt x="852" y="2766"/>
                      <a:pt x="853" y="2764"/>
                    </a:cubicBezTo>
                    <a:lnTo>
                      <a:pt x="853" y="2764"/>
                    </a:lnTo>
                    <a:cubicBezTo>
                      <a:pt x="912" y="2835"/>
                      <a:pt x="977" y="2900"/>
                      <a:pt x="1053" y="2954"/>
                    </a:cubicBezTo>
                    <a:lnTo>
                      <a:pt x="1053" y="2954"/>
                    </a:lnTo>
                    <a:cubicBezTo>
                      <a:pt x="1049" y="2954"/>
                      <a:pt x="1046" y="2953"/>
                      <a:pt x="1043" y="2952"/>
                    </a:cubicBezTo>
                    <a:lnTo>
                      <a:pt x="1043" y="2952"/>
                    </a:lnTo>
                    <a:cubicBezTo>
                      <a:pt x="1010" y="2944"/>
                      <a:pt x="978" y="2931"/>
                      <a:pt x="946" y="2918"/>
                    </a:cubicBezTo>
                    <a:lnTo>
                      <a:pt x="946" y="2918"/>
                    </a:lnTo>
                    <a:cubicBezTo>
                      <a:pt x="884" y="2892"/>
                      <a:pt x="828" y="2854"/>
                      <a:pt x="775" y="2813"/>
                    </a:cubicBezTo>
                    <a:lnTo>
                      <a:pt x="775" y="2813"/>
                    </a:lnTo>
                    <a:cubicBezTo>
                      <a:pt x="661" y="2725"/>
                      <a:pt x="568" y="2598"/>
                      <a:pt x="480" y="2486"/>
                    </a:cubicBezTo>
                    <a:lnTo>
                      <a:pt x="480" y="2486"/>
                    </a:lnTo>
                    <a:cubicBezTo>
                      <a:pt x="467" y="2469"/>
                      <a:pt x="443" y="2490"/>
                      <a:pt x="456" y="2507"/>
                    </a:cubicBezTo>
                    <a:lnTo>
                      <a:pt x="456" y="2507"/>
                    </a:lnTo>
                    <a:cubicBezTo>
                      <a:pt x="554" y="2633"/>
                      <a:pt x="656" y="2763"/>
                      <a:pt x="784" y="2861"/>
                    </a:cubicBezTo>
                    <a:lnTo>
                      <a:pt x="784" y="2861"/>
                    </a:lnTo>
                    <a:cubicBezTo>
                      <a:pt x="826" y="2894"/>
                      <a:pt x="898" y="2941"/>
                      <a:pt x="970" y="2971"/>
                    </a:cubicBezTo>
                    <a:lnTo>
                      <a:pt x="970" y="2971"/>
                    </a:lnTo>
                    <a:cubicBezTo>
                      <a:pt x="764" y="2942"/>
                      <a:pt x="601" y="2781"/>
                      <a:pt x="482" y="2611"/>
                    </a:cubicBezTo>
                    <a:lnTo>
                      <a:pt x="1960" y="550"/>
                    </a:lnTo>
                    <a:lnTo>
                      <a:pt x="1960" y="550"/>
                    </a:lnTo>
                    <a:cubicBezTo>
                      <a:pt x="1953" y="541"/>
                      <a:pt x="1939" y="536"/>
                      <a:pt x="1926" y="546"/>
                    </a:cubicBezTo>
                    <a:lnTo>
                      <a:pt x="1926" y="546"/>
                    </a:lnTo>
                    <a:cubicBezTo>
                      <a:pt x="1742" y="694"/>
                      <a:pt x="1567" y="851"/>
                      <a:pt x="1436" y="1044"/>
                    </a:cubicBezTo>
                    <a:lnTo>
                      <a:pt x="1436" y="1044"/>
                    </a:lnTo>
                    <a:cubicBezTo>
                      <a:pt x="1503" y="868"/>
                      <a:pt x="1575" y="696"/>
                      <a:pt x="1650" y="531"/>
                    </a:cubicBezTo>
                    <a:lnTo>
                      <a:pt x="1650" y="531"/>
                    </a:lnTo>
                    <a:cubicBezTo>
                      <a:pt x="1662" y="503"/>
                      <a:pt x="1616" y="487"/>
                      <a:pt x="1603" y="516"/>
                    </a:cubicBezTo>
                    <a:lnTo>
                      <a:pt x="1603" y="516"/>
                    </a:lnTo>
                    <a:cubicBezTo>
                      <a:pt x="1547" y="639"/>
                      <a:pt x="1492" y="768"/>
                      <a:pt x="1441" y="899"/>
                    </a:cubicBezTo>
                    <a:lnTo>
                      <a:pt x="1441" y="899"/>
                    </a:lnTo>
                    <a:cubicBezTo>
                      <a:pt x="1449" y="801"/>
                      <a:pt x="1454" y="704"/>
                      <a:pt x="1446" y="605"/>
                    </a:cubicBezTo>
                    <a:lnTo>
                      <a:pt x="1446" y="605"/>
                    </a:lnTo>
                    <a:cubicBezTo>
                      <a:pt x="1441" y="524"/>
                      <a:pt x="1436" y="445"/>
                      <a:pt x="1438" y="363"/>
                    </a:cubicBezTo>
                    <a:lnTo>
                      <a:pt x="1438" y="363"/>
                    </a:lnTo>
                    <a:cubicBezTo>
                      <a:pt x="1441" y="276"/>
                      <a:pt x="1443" y="145"/>
                      <a:pt x="1502" y="76"/>
                    </a:cubicBezTo>
                    <a:lnTo>
                      <a:pt x="1502" y="76"/>
                    </a:lnTo>
                    <a:cubicBezTo>
                      <a:pt x="1509" y="68"/>
                      <a:pt x="1508" y="60"/>
                      <a:pt x="1504" y="53"/>
                    </a:cubicBezTo>
                    <a:lnTo>
                      <a:pt x="1504" y="53"/>
                    </a:lnTo>
                    <a:cubicBezTo>
                      <a:pt x="1504" y="53"/>
                      <a:pt x="1504" y="53"/>
                      <a:pt x="1505" y="52"/>
                    </a:cubicBezTo>
                    <a:lnTo>
                      <a:pt x="1505" y="52"/>
                    </a:lnTo>
                    <a:cubicBezTo>
                      <a:pt x="1523" y="27"/>
                      <a:pt x="1482" y="0"/>
                      <a:pt x="1464" y="25"/>
                    </a:cubicBezTo>
                    <a:lnTo>
                      <a:pt x="1464" y="25"/>
                    </a:lnTo>
                    <a:cubicBezTo>
                      <a:pt x="1254" y="317"/>
                      <a:pt x="1073" y="750"/>
                      <a:pt x="1378" y="1047"/>
                    </a:cubicBezTo>
                    <a:lnTo>
                      <a:pt x="1378" y="1047"/>
                    </a:lnTo>
                    <a:cubicBezTo>
                      <a:pt x="1379" y="1048"/>
                      <a:pt x="1381" y="1049"/>
                      <a:pt x="1383" y="1050"/>
                    </a:cubicBezTo>
                    <a:lnTo>
                      <a:pt x="1383" y="1050"/>
                    </a:lnTo>
                    <a:cubicBezTo>
                      <a:pt x="1326" y="1200"/>
                      <a:pt x="1276" y="1353"/>
                      <a:pt x="1233" y="1507"/>
                    </a:cubicBezTo>
                    <a:lnTo>
                      <a:pt x="1233" y="1507"/>
                    </a:lnTo>
                    <a:cubicBezTo>
                      <a:pt x="1183" y="1183"/>
                      <a:pt x="1156" y="813"/>
                      <a:pt x="837" y="644"/>
                    </a:cubicBezTo>
                    <a:lnTo>
                      <a:pt x="837" y="644"/>
                    </a:lnTo>
                    <a:cubicBezTo>
                      <a:pt x="810" y="629"/>
                      <a:pt x="782" y="669"/>
                      <a:pt x="810" y="684"/>
                    </a:cubicBezTo>
                    <a:lnTo>
                      <a:pt x="810" y="684"/>
                    </a:lnTo>
                    <a:cubicBezTo>
                      <a:pt x="812" y="685"/>
                      <a:pt x="814" y="687"/>
                      <a:pt x="816" y="688"/>
                    </a:cubicBezTo>
                    <a:lnTo>
                      <a:pt x="816" y="688"/>
                    </a:lnTo>
                    <a:cubicBezTo>
                      <a:pt x="816" y="692"/>
                      <a:pt x="816" y="697"/>
                      <a:pt x="819" y="702"/>
                    </a:cubicBezTo>
                    <a:lnTo>
                      <a:pt x="819" y="702"/>
                    </a:lnTo>
                    <a:cubicBezTo>
                      <a:pt x="897" y="873"/>
                      <a:pt x="897" y="1064"/>
                      <a:pt x="940" y="1245"/>
                    </a:cubicBezTo>
                    <a:lnTo>
                      <a:pt x="940" y="1245"/>
                    </a:lnTo>
                    <a:cubicBezTo>
                      <a:pt x="978" y="1409"/>
                      <a:pt x="1069" y="1559"/>
                      <a:pt x="1184" y="1682"/>
                    </a:cubicBezTo>
                    <a:lnTo>
                      <a:pt x="1184" y="1682"/>
                    </a:lnTo>
                    <a:cubicBezTo>
                      <a:pt x="1185" y="1683"/>
                      <a:pt x="1186" y="1683"/>
                      <a:pt x="1187" y="1684"/>
                    </a:cubicBezTo>
                    <a:lnTo>
                      <a:pt x="1187" y="1684"/>
                    </a:lnTo>
                    <a:cubicBezTo>
                      <a:pt x="1150" y="1835"/>
                      <a:pt x="1122" y="1989"/>
                      <a:pt x="1103" y="2141"/>
                    </a:cubicBezTo>
                    <a:lnTo>
                      <a:pt x="1103" y="2141"/>
                    </a:lnTo>
                    <a:cubicBezTo>
                      <a:pt x="1036" y="1924"/>
                      <a:pt x="972" y="1701"/>
                      <a:pt x="877" y="1498"/>
                    </a:cubicBezTo>
                    <a:lnTo>
                      <a:pt x="877" y="1498"/>
                    </a:lnTo>
                    <a:cubicBezTo>
                      <a:pt x="776" y="1282"/>
                      <a:pt x="563" y="1135"/>
                      <a:pt x="370" y="1010"/>
                    </a:cubicBezTo>
                    <a:lnTo>
                      <a:pt x="370" y="1010"/>
                    </a:lnTo>
                    <a:cubicBezTo>
                      <a:pt x="345" y="993"/>
                      <a:pt x="319" y="1028"/>
                      <a:pt x="338" y="1046"/>
                    </a:cubicBezTo>
                    <a:lnTo>
                      <a:pt x="338" y="1046"/>
                    </a:lnTo>
                    <a:cubicBezTo>
                      <a:pt x="338" y="1048"/>
                      <a:pt x="338" y="1049"/>
                      <a:pt x="338" y="1050"/>
                    </a:cubicBezTo>
                    <a:lnTo>
                      <a:pt x="338" y="1050"/>
                    </a:lnTo>
                    <a:cubicBezTo>
                      <a:pt x="343" y="1180"/>
                      <a:pt x="402" y="1287"/>
                      <a:pt x="462" y="1399"/>
                    </a:cubicBezTo>
                    <a:lnTo>
                      <a:pt x="462" y="1399"/>
                    </a:lnTo>
                    <a:cubicBezTo>
                      <a:pt x="535" y="1540"/>
                      <a:pt x="561" y="1692"/>
                      <a:pt x="598" y="1845"/>
                    </a:cubicBezTo>
                    <a:lnTo>
                      <a:pt x="598" y="1845"/>
                    </a:lnTo>
                    <a:cubicBezTo>
                      <a:pt x="659" y="2096"/>
                      <a:pt x="820" y="2290"/>
                      <a:pt x="1087" y="2317"/>
                    </a:cubicBezTo>
                    <a:lnTo>
                      <a:pt x="1087" y="2317"/>
                    </a:lnTo>
                    <a:cubicBezTo>
                      <a:pt x="1073" y="2525"/>
                      <a:pt x="1081" y="2733"/>
                      <a:pt x="1114" y="2937"/>
                    </a:cubicBezTo>
                    <a:lnTo>
                      <a:pt x="1114" y="2937"/>
                    </a:lnTo>
                    <a:cubicBezTo>
                      <a:pt x="912" y="2806"/>
                      <a:pt x="785" y="2597"/>
                      <a:pt x="647" y="2403"/>
                    </a:cubicBezTo>
                    <a:lnTo>
                      <a:pt x="647" y="2403"/>
                    </a:lnTo>
                    <a:cubicBezTo>
                      <a:pt x="486" y="2177"/>
                      <a:pt x="293" y="2031"/>
                      <a:pt x="53" y="1895"/>
                    </a:cubicBezTo>
                    <a:lnTo>
                      <a:pt x="53" y="1895"/>
                    </a:lnTo>
                    <a:cubicBezTo>
                      <a:pt x="53" y="1895"/>
                      <a:pt x="52" y="1895"/>
                      <a:pt x="51" y="1895"/>
                    </a:cubicBezTo>
                    <a:lnTo>
                      <a:pt x="51" y="1895"/>
                    </a:lnTo>
                    <a:cubicBezTo>
                      <a:pt x="33" y="1881"/>
                      <a:pt x="0" y="1899"/>
                      <a:pt x="14" y="1923"/>
                    </a:cubicBezTo>
                    <a:lnTo>
                      <a:pt x="14" y="1923"/>
                    </a:lnTo>
                    <a:cubicBezTo>
                      <a:pt x="175" y="2196"/>
                      <a:pt x="320" y="2490"/>
                      <a:pt x="516" y="2739"/>
                    </a:cubicBezTo>
                    <a:lnTo>
                      <a:pt x="516" y="2739"/>
                    </a:lnTo>
                    <a:cubicBezTo>
                      <a:pt x="662" y="2924"/>
                      <a:pt x="887" y="3058"/>
                      <a:pt x="1129" y="3015"/>
                    </a:cubicBezTo>
                    <a:lnTo>
                      <a:pt x="1129" y="3015"/>
                    </a:lnTo>
                    <a:cubicBezTo>
                      <a:pt x="1157" y="3156"/>
                      <a:pt x="1199" y="3295"/>
                      <a:pt x="1256" y="3431"/>
                    </a:cubicBezTo>
                    <a:lnTo>
                      <a:pt x="1256" y="3431"/>
                    </a:lnTo>
                    <a:cubicBezTo>
                      <a:pt x="1099" y="3335"/>
                      <a:pt x="936" y="3253"/>
                      <a:pt x="752" y="3219"/>
                    </a:cubicBezTo>
                    <a:lnTo>
                      <a:pt x="752" y="3219"/>
                    </a:lnTo>
                    <a:cubicBezTo>
                      <a:pt x="661" y="3201"/>
                      <a:pt x="568" y="3205"/>
                      <a:pt x="477" y="3221"/>
                    </a:cubicBezTo>
                    <a:lnTo>
                      <a:pt x="477" y="3221"/>
                    </a:lnTo>
                    <a:cubicBezTo>
                      <a:pt x="368" y="3241"/>
                      <a:pt x="275" y="3305"/>
                      <a:pt x="165" y="3322"/>
                    </a:cubicBezTo>
                    <a:lnTo>
                      <a:pt x="165" y="3322"/>
                    </a:lnTo>
                    <a:cubicBezTo>
                      <a:pt x="143" y="3325"/>
                      <a:pt x="141" y="3350"/>
                      <a:pt x="152" y="3363"/>
                    </a:cubicBezTo>
                    <a:lnTo>
                      <a:pt x="152" y="3363"/>
                    </a:lnTo>
                    <a:cubicBezTo>
                      <a:pt x="154" y="3367"/>
                      <a:pt x="157" y="3371"/>
                      <a:pt x="162" y="3374"/>
                    </a:cubicBezTo>
                    <a:lnTo>
                      <a:pt x="162" y="3374"/>
                    </a:lnTo>
                    <a:cubicBezTo>
                      <a:pt x="334" y="3483"/>
                      <a:pt x="524" y="3560"/>
                      <a:pt x="726" y="3590"/>
                    </a:cubicBezTo>
                    <a:lnTo>
                      <a:pt x="726" y="3590"/>
                    </a:lnTo>
                    <a:cubicBezTo>
                      <a:pt x="926" y="3620"/>
                      <a:pt x="1104" y="3518"/>
                      <a:pt x="1300" y="3526"/>
                    </a:cubicBezTo>
                    <a:lnTo>
                      <a:pt x="1300" y="3526"/>
                    </a:lnTo>
                    <a:cubicBezTo>
                      <a:pt x="1349" y="3630"/>
                      <a:pt x="1408" y="3731"/>
                      <a:pt x="1478" y="3829"/>
                    </a:cubicBezTo>
                    <a:lnTo>
                      <a:pt x="1478" y="3829"/>
                    </a:lnTo>
                    <a:cubicBezTo>
                      <a:pt x="1496" y="3855"/>
                      <a:pt x="1533" y="3822"/>
                      <a:pt x="1515" y="3797"/>
                    </a:cubicBezTo>
                    <a:lnTo>
                      <a:pt x="1515" y="3797"/>
                    </a:lnTo>
                    <a:cubicBezTo>
                      <a:pt x="1401" y="3636"/>
                      <a:pt x="1316" y="3468"/>
                      <a:pt x="1255" y="3295"/>
                    </a:cubicBezTo>
                    <a:lnTo>
                      <a:pt x="1255" y="3295"/>
                    </a:lnTo>
                    <a:cubicBezTo>
                      <a:pt x="1344" y="3327"/>
                      <a:pt x="1429" y="3267"/>
                      <a:pt x="1503" y="3217"/>
                    </a:cubicBezTo>
                    <a:lnTo>
                      <a:pt x="1503" y="3217"/>
                    </a:lnTo>
                    <a:cubicBezTo>
                      <a:pt x="1620" y="3138"/>
                      <a:pt x="1720" y="3039"/>
                      <a:pt x="1811" y="2933"/>
                    </a:cubicBezTo>
                    <a:lnTo>
                      <a:pt x="1811" y="2933"/>
                    </a:lnTo>
                    <a:cubicBezTo>
                      <a:pt x="1991" y="2717"/>
                      <a:pt x="2104" y="2450"/>
                      <a:pt x="2146" y="2174"/>
                    </a:cubicBezTo>
                    <a:lnTo>
                      <a:pt x="2146" y="2174"/>
                    </a:lnTo>
                    <a:cubicBezTo>
                      <a:pt x="2151" y="2143"/>
                      <a:pt x="2102" y="2139"/>
                      <a:pt x="2097" y="2171"/>
                    </a:cubicBezTo>
                    <a:lnTo>
                      <a:pt x="2097" y="2171"/>
                    </a:lnTo>
                    <a:cubicBezTo>
                      <a:pt x="2096" y="2175"/>
                      <a:pt x="2095" y="2179"/>
                      <a:pt x="2095" y="2184"/>
                    </a:cubicBezTo>
                    <a:lnTo>
                      <a:pt x="2095" y="2184"/>
                    </a:lnTo>
                    <a:cubicBezTo>
                      <a:pt x="2090" y="2185"/>
                      <a:pt x="2084" y="2188"/>
                      <a:pt x="2080" y="2194"/>
                    </a:cubicBezTo>
                    <a:lnTo>
                      <a:pt x="2080" y="2194"/>
                    </a:lnTo>
                    <a:cubicBezTo>
                      <a:pt x="1844" y="2539"/>
                      <a:pt x="1292" y="2722"/>
                      <a:pt x="1213" y="3163"/>
                    </a:cubicBezTo>
                    <a:lnTo>
                      <a:pt x="1213" y="3163"/>
                    </a:lnTo>
                    <a:cubicBezTo>
                      <a:pt x="1198" y="3109"/>
                      <a:pt x="1185" y="3055"/>
                      <a:pt x="1174" y="3001"/>
                    </a:cubicBezTo>
                    <a:lnTo>
                      <a:pt x="1174" y="3001"/>
                    </a:lnTo>
                    <a:cubicBezTo>
                      <a:pt x="1182" y="2991"/>
                      <a:pt x="1182" y="2977"/>
                      <a:pt x="1168" y="2969"/>
                    </a:cubicBezTo>
                    <a:lnTo>
                      <a:pt x="1168" y="2969"/>
                    </a:lnTo>
                    <a:lnTo>
                      <a:pt x="1168" y="2969"/>
                    </a:lnTo>
                    <a:cubicBezTo>
                      <a:pt x="1150" y="2874"/>
                      <a:pt x="1139" y="2778"/>
                      <a:pt x="1133" y="2682"/>
                    </a:cubicBezTo>
                    <a:lnTo>
                      <a:pt x="1133" y="2682"/>
                    </a:lnTo>
                    <a:cubicBezTo>
                      <a:pt x="1352" y="2736"/>
                      <a:pt x="1546" y="2578"/>
                      <a:pt x="1682" y="2423"/>
                    </a:cubicBezTo>
                    <a:lnTo>
                      <a:pt x="1682" y="2423"/>
                    </a:lnTo>
                    <a:cubicBezTo>
                      <a:pt x="1881" y="2197"/>
                      <a:pt x="1974" y="1889"/>
                      <a:pt x="2046" y="1603"/>
                    </a:cubicBezTo>
                    <a:lnTo>
                      <a:pt x="2046" y="1603"/>
                    </a:lnTo>
                    <a:cubicBezTo>
                      <a:pt x="2054" y="1573"/>
                      <a:pt x="2007" y="1557"/>
                      <a:pt x="2000" y="1588"/>
                    </a:cubicBezTo>
                    <a:lnTo>
                      <a:pt x="2000" y="1588"/>
                    </a:lnTo>
                    <a:cubicBezTo>
                      <a:pt x="2000" y="1589"/>
                      <a:pt x="1999" y="1591"/>
                      <a:pt x="1999" y="1592"/>
                    </a:cubicBezTo>
                    <a:lnTo>
                      <a:pt x="1999" y="1592"/>
                    </a:lnTo>
                    <a:cubicBezTo>
                      <a:pt x="1995" y="1593"/>
                      <a:pt x="1991" y="1595"/>
                      <a:pt x="1987" y="1599"/>
                    </a:cubicBezTo>
                    <a:lnTo>
                      <a:pt x="1987" y="1599"/>
                    </a:lnTo>
                    <a:cubicBezTo>
                      <a:pt x="1808" y="1787"/>
                      <a:pt x="1628" y="1976"/>
                      <a:pt x="1449" y="2165"/>
                    </a:cubicBezTo>
                    <a:lnTo>
                      <a:pt x="1449" y="2165"/>
                    </a:lnTo>
                    <a:cubicBezTo>
                      <a:pt x="1324" y="2296"/>
                      <a:pt x="1210" y="2427"/>
                      <a:pt x="1129" y="2587"/>
                    </a:cubicBezTo>
                    <a:lnTo>
                      <a:pt x="1129" y="2587"/>
                    </a:lnTo>
                    <a:cubicBezTo>
                      <a:pt x="1126" y="2503"/>
                      <a:pt x="1128" y="2419"/>
                      <a:pt x="1133" y="2335"/>
                    </a:cubicBezTo>
                    <a:lnTo>
                      <a:pt x="1133" y="2335"/>
                    </a:lnTo>
                    <a:cubicBezTo>
                      <a:pt x="1142" y="2333"/>
                      <a:pt x="1149" y="2328"/>
                      <a:pt x="1153" y="2319"/>
                    </a:cubicBezTo>
                    <a:lnTo>
                      <a:pt x="1153" y="2319"/>
                    </a:lnTo>
                    <a:cubicBezTo>
                      <a:pt x="1160" y="2321"/>
                      <a:pt x="1167" y="2320"/>
                      <a:pt x="1174" y="2313"/>
                    </a:cubicBezTo>
                    <a:lnTo>
                      <a:pt x="1174" y="2313"/>
                    </a:lnTo>
                    <a:cubicBezTo>
                      <a:pt x="1327" y="2152"/>
                      <a:pt x="1496" y="1997"/>
                      <a:pt x="1624" y="1814"/>
                    </a:cubicBezTo>
                    <a:lnTo>
                      <a:pt x="1624" y="1814"/>
                    </a:lnTo>
                    <a:cubicBezTo>
                      <a:pt x="1751" y="1632"/>
                      <a:pt x="1795" y="1389"/>
                      <a:pt x="1861" y="1181"/>
                    </a:cubicBezTo>
                    <a:lnTo>
                      <a:pt x="1861" y="1181"/>
                    </a:lnTo>
                    <a:cubicBezTo>
                      <a:pt x="1862" y="1176"/>
                      <a:pt x="1862" y="1172"/>
                      <a:pt x="1862" y="1169"/>
                    </a:cubicBezTo>
                    <a:lnTo>
                      <a:pt x="1862" y="1169"/>
                    </a:lnTo>
                    <a:cubicBezTo>
                      <a:pt x="1864" y="1156"/>
                      <a:pt x="1863" y="1144"/>
                      <a:pt x="1860" y="1128"/>
                    </a:cubicBezTo>
                    <a:lnTo>
                      <a:pt x="1860" y="1128"/>
                    </a:lnTo>
                    <a:cubicBezTo>
                      <a:pt x="1858" y="1111"/>
                      <a:pt x="1834" y="1099"/>
                      <a:pt x="1821" y="1113"/>
                    </a:cubicBezTo>
                    <a:lnTo>
                      <a:pt x="1821" y="1113"/>
                    </a:lnTo>
                    <a:cubicBezTo>
                      <a:pt x="1601" y="1352"/>
                      <a:pt x="1315" y="1607"/>
                      <a:pt x="1186" y="1918"/>
                    </a:cubicBezTo>
                    <a:lnTo>
                      <a:pt x="1186" y="1918"/>
                    </a:lnTo>
                    <a:cubicBezTo>
                      <a:pt x="1203" y="1825"/>
                      <a:pt x="1223" y="1733"/>
                      <a:pt x="1247" y="1642"/>
                    </a:cubicBezTo>
                    <a:lnTo>
                      <a:pt x="1247" y="1642"/>
                    </a:lnTo>
                    <a:cubicBezTo>
                      <a:pt x="1252" y="1638"/>
                      <a:pt x="1254" y="1630"/>
                      <a:pt x="1253" y="1621"/>
                    </a:cubicBezTo>
                    <a:lnTo>
                      <a:pt x="1253" y="1621"/>
                    </a:lnTo>
                    <a:lnTo>
                      <a:pt x="1252" y="1620"/>
                    </a:lnTo>
                    <a:lnTo>
                      <a:pt x="1252" y="1620"/>
                    </a:lnTo>
                    <a:cubicBezTo>
                      <a:pt x="1280" y="1513"/>
                      <a:pt x="1311" y="1408"/>
                      <a:pt x="1345" y="1303"/>
                    </a:cubicBezTo>
                    <a:lnTo>
                      <a:pt x="1345" y="1303"/>
                    </a:lnTo>
                    <a:cubicBezTo>
                      <a:pt x="1486" y="1306"/>
                      <a:pt x="1589" y="1185"/>
                      <a:pt x="1674" y="1084"/>
                    </a:cubicBezTo>
                    <a:lnTo>
                      <a:pt x="1674" y="1084"/>
                    </a:lnTo>
                    <a:cubicBezTo>
                      <a:pt x="1802" y="936"/>
                      <a:pt x="1890" y="755"/>
                      <a:pt x="1967" y="576"/>
                    </a:cubicBezTo>
                    <a:lnTo>
                      <a:pt x="1967" y="576"/>
                    </a:lnTo>
                    <a:cubicBezTo>
                      <a:pt x="1972" y="565"/>
                      <a:pt x="1968" y="556"/>
                      <a:pt x="1960" y="550"/>
                    </a:cubicBezTo>
                    <a:lnTo>
                      <a:pt x="482" y="261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33" name="Freeform 418">
              <a:extLst>
                <a:ext uri="{FF2B5EF4-FFF2-40B4-BE49-F238E27FC236}">
                  <a16:creationId xmlns:a16="http://schemas.microsoft.com/office/drawing/2014/main" id="{75FEF42D-1886-F140-90FA-2E6E412A6E60}"/>
                </a:ext>
              </a:extLst>
            </p:cNvPr>
            <p:cNvSpPr>
              <a:spLocks noChangeArrowheads="1"/>
            </p:cNvSpPr>
            <p:nvPr/>
          </p:nvSpPr>
          <p:spPr bwMode="auto">
            <a:xfrm rot="759599">
              <a:off x="3136147" y="3420291"/>
              <a:ext cx="1070884" cy="2154444"/>
            </a:xfrm>
            <a:custGeom>
              <a:avLst/>
              <a:gdLst>
                <a:gd name="T0" fmla="*/ 1964 w 2236"/>
                <a:gd name="T1" fmla="*/ 3355 h 4497"/>
                <a:gd name="T2" fmla="*/ 1637 w 2236"/>
                <a:gd name="T3" fmla="*/ 1132 h 4497"/>
                <a:gd name="T4" fmla="*/ 1639 w 2236"/>
                <a:gd name="T5" fmla="*/ 2044 h 4497"/>
                <a:gd name="T6" fmla="*/ 1563 w 2236"/>
                <a:gd name="T7" fmla="*/ 1715 h 4497"/>
                <a:gd name="T8" fmla="*/ 1590 w 2236"/>
                <a:gd name="T9" fmla="*/ 2044 h 4497"/>
                <a:gd name="T10" fmla="*/ 1457 w 2236"/>
                <a:gd name="T11" fmla="*/ 2017 h 4497"/>
                <a:gd name="T12" fmla="*/ 1381 w 2236"/>
                <a:gd name="T13" fmla="*/ 2067 h 4497"/>
                <a:gd name="T14" fmla="*/ 1139 w 2236"/>
                <a:gd name="T15" fmla="*/ 2678 h 4497"/>
                <a:gd name="T16" fmla="*/ 1236 w 2236"/>
                <a:gd name="T17" fmla="*/ 2092 h 4497"/>
                <a:gd name="T18" fmla="*/ 1193 w 2236"/>
                <a:gd name="T19" fmla="*/ 2069 h 4497"/>
                <a:gd name="T20" fmla="*/ 1362 w 2236"/>
                <a:gd name="T21" fmla="*/ 1389 h 4497"/>
                <a:gd name="T22" fmla="*/ 1605 w 2236"/>
                <a:gd name="T23" fmla="*/ 1057 h 4497"/>
                <a:gd name="T24" fmla="*/ 1370 w 2236"/>
                <a:gd name="T25" fmla="*/ 1318 h 4497"/>
                <a:gd name="T26" fmla="*/ 1283 w 2236"/>
                <a:gd name="T27" fmla="*/ 1163 h 4497"/>
                <a:gd name="T28" fmla="*/ 1320 w 2236"/>
                <a:gd name="T29" fmla="*/ 1365 h 4497"/>
                <a:gd name="T30" fmla="*/ 798 w 2236"/>
                <a:gd name="T31" fmla="*/ 714 h 4497"/>
                <a:gd name="T32" fmla="*/ 739 w 2236"/>
                <a:gd name="T33" fmla="*/ 737 h 4497"/>
                <a:gd name="T34" fmla="*/ 446 w 2236"/>
                <a:gd name="T35" fmla="*/ 90 h 4497"/>
                <a:gd name="T36" fmla="*/ 369 w 2236"/>
                <a:gd name="T37" fmla="*/ 223 h 4497"/>
                <a:gd name="T38" fmla="*/ 247 w 2236"/>
                <a:gd name="T39" fmla="*/ 535 h 4497"/>
                <a:gd name="T40" fmla="*/ 107 w 2236"/>
                <a:gd name="T41" fmla="*/ 535 h 4497"/>
                <a:gd name="T42" fmla="*/ 806 w 2236"/>
                <a:gd name="T43" fmla="*/ 1368 h 4497"/>
                <a:gd name="T44" fmla="*/ 353 w 2236"/>
                <a:gd name="T45" fmla="*/ 1137 h 4497"/>
                <a:gd name="T46" fmla="*/ 953 w 2236"/>
                <a:gd name="T47" fmla="*/ 1931 h 4497"/>
                <a:gd name="T48" fmla="*/ 775 w 2236"/>
                <a:gd name="T49" fmla="*/ 2116 h 4497"/>
                <a:gd name="T50" fmla="*/ 406 w 2236"/>
                <a:gd name="T51" fmla="*/ 1569 h 4497"/>
                <a:gd name="T52" fmla="*/ 717 w 2236"/>
                <a:gd name="T53" fmla="*/ 2119 h 4497"/>
                <a:gd name="T54" fmla="*/ 243 w 2236"/>
                <a:gd name="T55" fmla="*/ 2008 h 4497"/>
                <a:gd name="T56" fmla="*/ 1152 w 2236"/>
                <a:gd name="T57" fmla="*/ 3079 h 4497"/>
                <a:gd name="T58" fmla="*/ 569 w 2236"/>
                <a:gd name="T59" fmla="*/ 2700 h 4497"/>
                <a:gd name="T60" fmla="*/ 432 w 2236"/>
                <a:gd name="T61" fmla="*/ 2783 h 4497"/>
                <a:gd name="T62" fmla="*/ 579 w 2236"/>
                <a:gd name="T63" fmla="*/ 3068 h 4497"/>
                <a:gd name="T64" fmla="*/ 608 w 2236"/>
                <a:gd name="T65" fmla="*/ 3114 h 4497"/>
                <a:gd name="T66" fmla="*/ 440 w 2236"/>
                <a:gd name="T67" fmla="*/ 3255 h 4497"/>
                <a:gd name="T68" fmla="*/ 374 w 2236"/>
                <a:gd name="T69" fmla="*/ 3323 h 4497"/>
                <a:gd name="T70" fmla="*/ 1182 w 2236"/>
                <a:gd name="T71" fmla="*/ 3276 h 4497"/>
                <a:gd name="T72" fmla="*/ 892 w 2236"/>
                <a:gd name="T73" fmla="*/ 3473 h 4497"/>
                <a:gd name="T74" fmla="*/ 872 w 2236"/>
                <a:gd name="T75" fmla="*/ 3627 h 4497"/>
                <a:gd name="T76" fmla="*/ 741 w 2236"/>
                <a:gd name="T77" fmla="*/ 3750 h 4497"/>
                <a:gd name="T78" fmla="*/ 803 w 2236"/>
                <a:gd name="T79" fmla="*/ 3816 h 4497"/>
                <a:gd name="T80" fmla="*/ 930 w 2236"/>
                <a:gd name="T81" fmla="*/ 3907 h 4497"/>
                <a:gd name="T82" fmla="*/ 1281 w 2236"/>
                <a:gd name="T83" fmla="*/ 4135 h 4497"/>
                <a:gd name="T84" fmla="*/ 1332 w 2236"/>
                <a:gd name="T85" fmla="*/ 3889 h 4497"/>
                <a:gd name="T86" fmla="*/ 1680 w 2236"/>
                <a:gd name="T87" fmla="*/ 3631 h 4497"/>
                <a:gd name="T88" fmla="*/ 1653 w 2236"/>
                <a:gd name="T89" fmla="*/ 3548 h 4497"/>
                <a:gd name="T90" fmla="*/ 1912 w 2236"/>
                <a:gd name="T91" fmla="*/ 3264 h 4497"/>
                <a:gd name="T92" fmla="*/ 1755 w 2236"/>
                <a:gd name="T93" fmla="*/ 3281 h 4497"/>
                <a:gd name="T94" fmla="*/ 1648 w 2236"/>
                <a:gd name="T95" fmla="*/ 3163 h 4497"/>
                <a:gd name="T96" fmla="*/ 1227 w 2236"/>
                <a:gd name="T97" fmla="*/ 3248 h 4497"/>
                <a:gd name="T98" fmla="*/ 1585 w 2236"/>
                <a:gd name="T99" fmla="*/ 2736 h 4497"/>
                <a:gd name="T100" fmla="*/ 1908 w 2236"/>
                <a:gd name="T101" fmla="*/ 2518 h 4497"/>
                <a:gd name="T102" fmla="*/ 1714 w 2236"/>
                <a:gd name="T103" fmla="*/ 2488 h 4497"/>
                <a:gd name="T104" fmla="*/ 1564 w 2236"/>
                <a:gd name="T105" fmla="*/ 2689 h 4497"/>
                <a:gd name="T106" fmla="*/ 1197 w 2236"/>
                <a:gd name="T107" fmla="*/ 3038 h 4497"/>
                <a:gd name="T108" fmla="*/ 1185 w 2236"/>
                <a:gd name="T109" fmla="*/ 2699 h 4497"/>
                <a:gd name="T110" fmla="*/ 2048 w 2236"/>
                <a:gd name="T111" fmla="*/ 1886 h 4497"/>
                <a:gd name="T112" fmla="*/ 2046 w 2236"/>
                <a:gd name="T113" fmla="*/ 1667 h 4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6" h="4497">
                  <a:moveTo>
                    <a:pt x="1607" y="1835"/>
                  </a:moveTo>
                  <a:lnTo>
                    <a:pt x="1607" y="1835"/>
                  </a:lnTo>
                  <a:cubicBezTo>
                    <a:pt x="1608" y="1835"/>
                    <a:pt x="1608" y="1835"/>
                    <a:pt x="1609" y="1835"/>
                  </a:cubicBezTo>
                  <a:lnTo>
                    <a:pt x="1609" y="1835"/>
                  </a:lnTo>
                  <a:cubicBezTo>
                    <a:pt x="1608" y="1836"/>
                    <a:pt x="1608" y="1836"/>
                    <a:pt x="1607" y="1837"/>
                  </a:cubicBezTo>
                  <a:lnTo>
                    <a:pt x="1607" y="1837"/>
                  </a:lnTo>
                  <a:cubicBezTo>
                    <a:pt x="1607" y="1836"/>
                    <a:pt x="1607" y="1836"/>
                    <a:pt x="1607" y="1835"/>
                  </a:cubicBezTo>
                  <a:close/>
                  <a:moveTo>
                    <a:pt x="1964" y="3355"/>
                  </a:moveTo>
                  <a:lnTo>
                    <a:pt x="1964" y="3355"/>
                  </a:lnTo>
                  <a:cubicBezTo>
                    <a:pt x="1964" y="3355"/>
                    <a:pt x="1965" y="3355"/>
                    <a:pt x="1965" y="3354"/>
                  </a:cubicBezTo>
                  <a:lnTo>
                    <a:pt x="1965" y="3354"/>
                  </a:lnTo>
                  <a:cubicBezTo>
                    <a:pt x="1965" y="3355"/>
                    <a:pt x="1964" y="3355"/>
                    <a:pt x="1963" y="3355"/>
                  </a:cubicBezTo>
                  <a:lnTo>
                    <a:pt x="1963" y="3355"/>
                  </a:lnTo>
                  <a:lnTo>
                    <a:pt x="1964" y="3355"/>
                  </a:lnTo>
                  <a:close/>
                  <a:moveTo>
                    <a:pt x="1634" y="1137"/>
                  </a:moveTo>
                  <a:lnTo>
                    <a:pt x="1634" y="1137"/>
                  </a:lnTo>
                  <a:cubicBezTo>
                    <a:pt x="1635" y="1136"/>
                    <a:pt x="1636" y="1134"/>
                    <a:pt x="1637" y="1132"/>
                  </a:cubicBezTo>
                  <a:lnTo>
                    <a:pt x="1637" y="1132"/>
                  </a:lnTo>
                  <a:cubicBezTo>
                    <a:pt x="1639" y="1127"/>
                    <a:pt x="1644" y="1133"/>
                    <a:pt x="1634" y="1137"/>
                  </a:cubicBezTo>
                  <a:close/>
                  <a:moveTo>
                    <a:pt x="2046" y="1667"/>
                  </a:moveTo>
                  <a:lnTo>
                    <a:pt x="2046" y="1667"/>
                  </a:lnTo>
                  <a:cubicBezTo>
                    <a:pt x="1978" y="1698"/>
                    <a:pt x="1970" y="1777"/>
                    <a:pt x="2001" y="1836"/>
                  </a:cubicBezTo>
                  <a:lnTo>
                    <a:pt x="2001" y="1836"/>
                  </a:lnTo>
                  <a:cubicBezTo>
                    <a:pt x="1893" y="1928"/>
                    <a:pt x="1772" y="1998"/>
                    <a:pt x="1638" y="2047"/>
                  </a:cubicBezTo>
                  <a:lnTo>
                    <a:pt x="1638" y="2047"/>
                  </a:lnTo>
                  <a:cubicBezTo>
                    <a:pt x="1639" y="2046"/>
                    <a:pt x="1639" y="2045"/>
                    <a:pt x="1639" y="2044"/>
                  </a:cubicBezTo>
                  <a:lnTo>
                    <a:pt x="1639" y="2044"/>
                  </a:lnTo>
                  <a:cubicBezTo>
                    <a:pt x="1645" y="1996"/>
                    <a:pt x="1643" y="1948"/>
                    <a:pt x="1632" y="1900"/>
                  </a:cubicBezTo>
                  <a:lnTo>
                    <a:pt x="1632" y="1900"/>
                  </a:lnTo>
                  <a:cubicBezTo>
                    <a:pt x="1630" y="1896"/>
                    <a:pt x="1627" y="1892"/>
                    <a:pt x="1624" y="1888"/>
                  </a:cubicBezTo>
                  <a:lnTo>
                    <a:pt x="1624" y="1888"/>
                  </a:lnTo>
                  <a:cubicBezTo>
                    <a:pt x="1670" y="1859"/>
                    <a:pt x="1683" y="1788"/>
                    <a:pt x="1656" y="1742"/>
                  </a:cubicBezTo>
                  <a:lnTo>
                    <a:pt x="1656" y="1742"/>
                  </a:lnTo>
                  <a:cubicBezTo>
                    <a:pt x="1641" y="1716"/>
                    <a:pt x="1611" y="1706"/>
                    <a:pt x="1584" y="1711"/>
                  </a:cubicBezTo>
                  <a:lnTo>
                    <a:pt x="1584" y="1711"/>
                  </a:lnTo>
                  <a:cubicBezTo>
                    <a:pt x="1578" y="1709"/>
                    <a:pt x="1570" y="1710"/>
                    <a:pt x="1563" y="1715"/>
                  </a:cubicBezTo>
                  <a:lnTo>
                    <a:pt x="1563" y="1715"/>
                  </a:lnTo>
                  <a:cubicBezTo>
                    <a:pt x="1535" y="1733"/>
                    <a:pt x="1504" y="1761"/>
                    <a:pt x="1494" y="1794"/>
                  </a:cubicBezTo>
                  <a:lnTo>
                    <a:pt x="1494" y="1794"/>
                  </a:lnTo>
                  <a:cubicBezTo>
                    <a:pt x="1473" y="1855"/>
                    <a:pt x="1524" y="1907"/>
                    <a:pt x="1584" y="1902"/>
                  </a:cubicBezTo>
                  <a:lnTo>
                    <a:pt x="1584" y="1902"/>
                  </a:lnTo>
                  <a:cubicBezTo>
                    <a:pt x="1583" y="1906"/>
                    <a:pt x="1583" y="1909"/>
                    <a:pt x="1584" y="1913"/>
                  </a:cubicBezTo>
                  <a:lnTo>
                    <a:pt x="1584" y="1913"/>
                  </a:lnTo>
                  <a:cubicBezTo>
                    <a:pt x="1594" y="1957"/>
                    <a:pt x="1596" y="2000"/>
                    <a:pt x="1590" y="2044"/>
                  </a:cubicBezTo>
                  <a:lnTo>
                    <a:pt x="1590" y="2044"/>
                  </a:lnTo>
                  <a:cubicBezTo>
                    <a:pt x="1590" y="2049"/>
                    <a:pt x="1590" y="2053"/>
                    <a:pt x="1592" y="2057"/>
                  </a:cubicBezTo>
                  <a:lnTo>
                    <a:pt x="1592" y="2057"/>
                  </a:lnTo>
                  <a:cubicBezTo>
                    <a:pt x="1592" y="2057"/>
                    <a:pt x="1590" y="2058"/>
                    <a:pt x="1590" y="2059"/>
                  </a:cubicBezTo>
                  <a:lnTo>
                    <a:pt x="1590" y="2059"/>
                  </a:lnTo>
                  <a:cubicBezTo>
                    <a:pt x="1547" y="2103"/>
                    <a:pt x="1508" y="2148"/>
                    <a:pt x="1469" y="2195"/>
                  </a:cubicBezTo>
                  <a:lnTo>
                    <a:pt x="1469" y="2195"/>
                  </a:lnTo>
                  <a:cubicBezTo>
                    <a:pt x="1462" y="2149"/>
                    <a:pt x="1456" y="2102"/>
                    <a:pt x="1450" y="2057"/>
                  </a:cubicBezTo>
                  <a:lnTo>
                    <a:pt x="1450" y="2057"/>
                  </a:lnTo>
                  <a:cubicBezTo>
                    <a:pt x="1457" y="2044"/>
                    <a:pt x="1460" y="2029"/>
                    <a:pt x="1457" y="2017"/>
                  </a:cubicBezTo>
                  <a:lnTo>
                    <a:pt x="1457" y="2017"/>
                  </a:lnTo>
                  <a:cubicBezTo>
                    <a:pt x="1453" y="2001"/>
                    <a:pt x="1443" y="1994"/>
                    <a:pt x="1430" y="1991"/>
                  </a:cubicBezTo>
                  <a:lnTo>
                    <a:pt x="1430" y="1991"/>
                  </a:lnTo>
                  <a:cubicBezTo>
                    <a:pt x="1426" y="1987"/>
                    <a:pt x="1421" y="1985"/>
                    <a:pt x="1413" y="1985"/>
                  </a:cubicBezTo>
                  <a:lnTo>
                    <a:pt x="1413" y="1985"/>
                  </a:lnTo>
                  <a:cubicBezTo>
                    <a:pt x="1387" y="1985"/>
                    <a:pt x="1370" y="2008"/>
                    <a:pt x="1368" y="2034"/>
                  </a:cubicBezTo>
                  <a:lnTo>
                    <a:pt x="1368" y="2034"/>
                  </a:lnTo>
                  <a:cubicBezTo>
                    <a:pt x="1367" y="2046"/>
                    <a:pt x="1372" y="2058"/>
                    <a:pt x="1381" y="2067"/>
                  </a:cubicBezTo>
                  <a:lnTo>
                    <a:pt x="1381" y="2067"/>
                  </a:lnTo>
                  <a:cubicBezTo>
                    <a:pt x="1387" y="2074"/>
                    <a:pt x="1395" y="2077"/>
                    <a:pt x="1404" y="2078"/>
                  </a:cubicBezTo>
                  <a:lnTo>
                    <a:pt x="1404" y="2078"/>
                  </a:lnTo>
                  <a:cubicBezTo>
                    <a:pt x="1412" y="2134"/>
                    <a:pt x="1419" y="2190"/>
                    <a:pt x="1426" y="2246"/>
                  </a:cubicBezTo>
                  <a:lnTo>
                    <a:pt x="1426" y="2246"/>
                  </a:lnTo>
                  <a:cubicBezTo>
                    <a:pt x="1322" y="2376"/>
                    <a:pt x="1230" y="2515"/>
                    <a:pt x="1149" y="2662"/>
                  </a:cubicBezTo>
                  <a:lnTo>
                    <a:pt x="1149" y="2662"/>
                  </a:lnTo>
                  <a:cubicBezTo>
                    <a:pt x="1146" y="2665"/>
                    <a:pt x="1143" y="2668"/>
                    <a:pt x="1140" y="2674"/>
                  </a:cubicBezTo>
                  <a:lnTo>
                    <a:pt x="1140" y="2674"/>
                  </a:lnTo>
                  <a:cubicBezTo>
                    <a:pt x="1140" y="2676"/>
                    <a:pt x="1139" y="2677"/>
                    <a:pt x="1139" y="2678"/>
                  </a:cubicBezTo>
                  <a:lnTo>
                    <a:pt x="1139" y="2678"/>
                  </a:lnTo>
                  <a:cubicBezTo>
                    <a:pt x="1123" y="2581"/>
                    <a:pt x="1107" y="2484"/>
                    <a:pt x="1090" y="2387"/>
                  </a:cubicBezTo>
                  <a:lnTo>
                    <a:pt x="1090" y="2387"/>
                  </a:lnTo>
                  <a:cubicBezTo>
                    <a:pt x="1096" y="2380"/>
                    <a:pt x="1099" y="2369"/>
                    <a:pt x="1096" y="2360"/>
                  </a:cubicBezTo>
                  <a:lnTo>
                    <a:pt x="1096" y="2360"/>
                  </a:lnTo>
                  <a:cubicBezTo>
                    <a:pt x="1099" y="2358"/>
                    <a:pt x="1100" y="2355"/>
                    <a:pt x="1102" y="2353"/>
                  </a:cubicBezTo>
                  <a:lnTo>
                    <a:pt x="1102" y="2353"/>
                  </a:lnTo>
                  <a:cubicBezTo>
                    <a:pt x="1147" y="2266"/>
                    <a:pt x="1191" y="2179"/>
                    <a:pt x="1236" y="2092"/>
                  </a:cubicBezTo>
                  <a:lnTo>
                    <a:pt x="1236" y="2092"/>
                  </a:lnTo>
                  <a:cubicBezTo>
                    <a:pt x="1241" y="2094"/>
                    <a:pt x="1247" y="2094"/>
                    <a:pt x="1253" y="2094"/>
                  </a:cubicBezTo>
                  <a:lnTo>
                    <a:pt x="1253" y="2094"/>
                  </a:lnTo>
                  <a:cubicBezTo>
                    <a:pt x="1289" y="2094"/>
                    <a:pt x="1322" y="2059"/>
                    <a:pt x="1323" y="2024"/>
                  </a:cubicBezTo>
                  <a:lnTo>
                    <a:pt x="1323" y="2024"/>
                  </a:lnTo>
                  <a:cubicBezTo>
                    <a:pt x="1325" y="1982"/>
                    <a:pt x="1290" y="1955"/>
                    <a:pt x="1251" y="1950"/>
                  </a:cubicBezTo>
                  <a:lnTo>
                    <a:pt x="1251" y="1950"/>
                  </a:lnTo>
                  <a:cubicBezTo>
                    <a:pt x="1210" y="1946"/>
                    <a:pt x="1181" y="1986"/>
                    <a:pt x="1177" y="2023"/>
                  </a:cubicBezTo>
                  <a:lnTo>
                    <a:pt x="1177" y="2023"/>
                  </a:lnTo>
                  <a:cubicBezTo>
                    <a:pt x="1176" y="2041"/>
                    <a:pt x="1182" y="2057"/>
                    <a:pt x="1193" y="2069"/>
                  </a:cubicBezTo>
                  <a:lnTo>
                    <a:pt x="1193" y="2069"/>
                  </a:lnTo>
                  <a:cubicBezTo>
                    <a:pt x="1154" y="2146"/>
                    <a:pt x="1114" y="2223"/>
                    <a:pt x="1075" y="2300"/>
                  </a:cubicBezTo>
                  <a:lnTo>
                    <a:pt x="1075" y="2300"/>
                  </a:lnTo>
                  <a:cubicBezTo>
                    <a:pt x="1051" y="2173"/>
                    <a:pt x="1027" y="2046"/>
                    <a:pt x="1000" y="1918"/>
                  </a:cubicBezTo>
                  <a:lnTo>
                    <a:pt x="1000" y="1918"/>
                  </a:lnTo>
                  <a:cubicBezTo>
                    <a:pt x="999" y="1914"/>
                    <a:pt x="998" y="1910"/>
                    <a:pt x="997" y="1906"/>
                  </a:cubicBezTo>
                  <a:lnTo>
                    <a:pt x="997" y="1906"/>
                  </a:lnTo>
                  <a:cubicBezTo>
                    <a:pt x="1119" y="1734"/>
                    <a:pt x="1241" y="1561"/>
                    <a:pt x="1362" y="1389"/>
                  </a:cubicBezTo>
                  <a:lnTo>
                    <a:pt x="1362" y="1389"/>
                  </a:lnTo>
                  <a:cubicBezTo>
                    <a:pt x="1364" y="1387"/>
                    <a:pt x="1365" y="1385"/>
                    <a:pt x="1366" y="1382"/>
                  </a:cubicBezTo>
                  <a:lnTo>
                    <a:pt x="1366" y="1382"/>
                  </a:lnTo>
                  <a:cubicBezTo>
                    <a:pt x="1440" y="1325"/>
                    <a:pt x="1514" y="1268"/>
                    <a:pt x="1589" y="1212"/>
                  </a:cubicBezTo>
                  <a:lnTo>
                    <a:pt x="1589" y="1212"/>
                  </a:lnTo>
                  <a:cubicBezTo>
                    <a:pt x="1597" y="1216"/>
                    <a:pt x="1605" y="1218"/>
                    <a:pt x="1614" y="1220"/>
                  </a:cubicBezTo>
                  <a:lnTo>
                    <a:pt x="1614" y="1220"/>
                  </a:lnTo>
                  <a:cubicBezTo>
                    <a:pt x="1708" y="1234"/>
                    <a:pt x="1760" y="1104"/>
                    <a:pt x="1684" y="1048"/>
                  </a:cubicBezTo>
                  <a:lnTo>
                    <a:pt x="1684" y="1048"/>
                  </a:lnTo>
                  <a:cubicBezTo>
                    <a:pt x="1660" y="1031"/>
                    <a:pt x="1628" y="1040"/>
                    <a:pt x="1605" y="1057"/>
                  </a:cubicBezTo>
                  <a:lnTo>
                    <a:pt x="1605" y="1057"/>
                  </a:lnTo>
                  <a:cubicBezTo>
                    <a:pt x="1603" y="1058"/>
                    <a:pt x="1602" y="1058"/>
                    <a:pt x="1599" y="1059"/>
                  </a:cubicBezTo>
                  <a:lnTo>
                    <a:pt x="1599" y="1059"/>
                  </a:lnTo>
                  <a:cubicBezTo>
                    <a:pt x="1562" y="1070"/>
                    <a:pt x="1540" y="1105"/>
                    <a:pt x="1541" y="1144"/>
                  </a:cubicBezTo>
                  <a:lnTo>
                    <a:pt x="1541" y="1144"/>
                  </a:lnTo>
                  <a:cubicBezTo>
                    <a:pt x="1541" y="1157"/>
                    <a:pt x="1545" y="1168"/>
                    <a:pt x="1552" y="1179"/>
                  </a:cubicBezTo>
                  <a:lnTo>
                    <a:pt x="1552" y="1179"/>
                  </a:lnTo>
                  <a:cubicBezTo>
                    <a:pt x="1491" y="1226"/>
                    <a:pt x="1431" y="1272"/>
                    <a:pt x="1370" y="1318"/>
                  </a:cubicBezTo>
                  <a:lnTo>
                    <a:pt x="1370" y="1318"/>
                  </a:lnTo>
                  <a:cubicBezTo>
                    <a:pt x="1372" y="1258"/>
                    <a:pt x="1362" y="1201"/>
                    <a:pt x="1337" y="1146"/>
                  </a:cubicBezTo>
                  <a:lnTo>
                    <a:pt x="1337" y="1146"/>
                  </a:lnTo>
                  <a:cubicBezTo>
                    <a:pt x="1367" y="1117"/>
                    <a:pt x="1372" y="1063"/>
                    <a:pt x="1337" y="1032"/>
                  </a:cubicBezTo>
                  <a:lnTo>
                    <a:pt x="1337" y="1032"/>
                  </a:lnTo>
                  <a:cubicBezTo>
                    <a:pt x="1304" y="1005"/>
                    <a:pt x="1267" y="1024"/>
                    <a:pt x="1249" y="1054"/>
                  </a:cubicBezTo>
                  <a:lnTo>
                    <a:pt x="1249" y="1054"/>
                  </a:lnTo>
                  <a:cubicBezTo>
                    <a:pt x="1234" y="1063"/>
                    <a:pt x="1224" y="1079"/>
                    <a:pt x="1224" y="1097"/>
                  </a:cubicBezTo>
                  <a:lnTo>
                    <a:pt x="1224" y="1097"/>
                  </a:lnTo>
                  <a:cubicBezTo>
                    <a:pt x="1222" y="1132"/>
                    <a:pt x="1250" y="1160"/>
                    <a:pt x="1283" y="1163"/>
                  </a:cubicBezTo>
                  <a:lnTo>
                    <a:pt x="1283" y="1163"/>
                  </a:lnTo>
                  <a:cubicBezTo>
                    <a:pt x="1286" y="1163"/>
                    <a:pt x="1289" y="1163"/>
                    <a:pt x="1292" y="1163"/>
                  </a:cubicBezTo>
                  <a:lnTo>
                    <a:pt x="1292" y="1163"/>
                  </a:lnTo>
                  <a:cubicBezTo>
                    <a:pt x="1318" y="1220"/>
                    <a:pt x="1328" y="1282"/>
                    <a:pt x="1320" y="1345"/>
                  </a:cubicBezTo>
                  <a:lnTo>
                    <a:pt x="1320" y="1345"/>
                  </a:lnTo>
                  <a:cubicBezTo>
                    <a:pt x="1319" y="1351"/>
                    <a:pt x="1321" y="1357"/>
                    <a:pt x="1323" y="1361"/>
                  </a:cubicBezTo>
                  <a:lnTo>
                    <a:pt x="1323" y="1361"/>
                  </a:lnTo>
                  <a:cubicBezTo>
                    <a:pt x="1322" y="1362"/>
                    <a:pt x="1321" y="1363"/>
                    <a:pt x="1320" y="1365"/>
                  </a:cubicBezTo>
                  <a:lnTo>
                    <a:pt x="1320" y="1365"/>
                  </a:lnTo>
                  <a:cubicBezTo>
                    <a:pt x="1208" y="1523"/>
                    <a:pt x="1096" y="1682"/>
                    <a:pt x="983" y="1841"/>
                  </a:cubicBezTo>
                  <a:lnTo>
                    <a:pt x="983" y="1841"/>
                  </a:lnTo>
                  <a:cubicBezTo>
                    <a:pt x="931" y="1609"/>
                    <a:pt x="868" y="1377"/>
                    <a:pt x="785" y="1152"/>
                  </a:cubicBezTo>
                  <a:lnTo>
                    <a:pt x="785" y="1152"/>
                  </a:lnTo>
                  <a:cubicBezTo>
                    <a:pt x="790" y="1148"/>
                    <a:pt x="793" y="1143"/>
                    <a:pt x="793" y="1135"/>
                  </a:cubicBezTo>
                  <a:lnTo>
                    <a:pt x="793" y="1135"/>
                  </a:lnTo>
                  <a:cubicBezTo>
                    <a:pt x="804" y="998"/>
                    <a:pt x="802" y="862"/>
                    <a:pt x="786" y="726"/>
                  </a:cubicBezTo>
                  <a:lnTo>
                    <a:pt x="786" y="726"/>
                  </a:lnTo>
                  <a:cubicBezTo>
                    <a:pt x="791" y="722"/>
                    <a:pt x="794" y="719"/>
                    <a:pt x="798" y="714"/>
                  </a:cubicBezTo>
                  <a:lnTo>
                    <a:pt x="798" y="714"/>
                  </a:lnTo>
                  <a:cubicBezTo>
                    <a:pt x="840" y="666"/>
                    <a:pt x="847" y="574"/>
                    <a:pt x="769" y="560"/>
                  </a:cubicBezTo>
                  <a:lnTo>
                    <a:pt x="769" y="560"/>
                  </a:lnTo>
                  <a:cubicBezTo>
                    <a:pt x="714" y="551"/>
                    <a:pt x="686" y="607"/>
                    <a:pt x="699" y="652"/>
                  </a:cubicBezTo>
                  <a:lnTo>
                    <a:pt x="699" y="652"/>
                  </a:lnTo>
                  <a:cubicBezTo>
                    <a:pt x="693" y="676"/>
                    <a:pt x="696" y="701"/>
                    <a:pt x="715" y="722"/>
                  </a:cubicBezTo>
                  <a:lnTo>
                    <a:pt x="715" y="722"/>
                  </a:lnTo>
                  <a:cubicBezTo>
                    <a:pt x="722" y="730"/>
                    <a:pt x="731" y="734"/>
                    <a:pt x="739" y="737"/>
                  </a:cubicBezTo>
                  <a:lnTo>
                    <a:pt x="739" y="737"/>
                  </a:lnTo>
                  <a:cubicBezTo>
                    <a:pt x="751" y="844"/>
                    <a:pt x="754" y="951"/>
                    <a:pt x="749" y="1059"/>
                  </a:cubicBezTo>
                  <a:lnTo>
                    <a:pt x="749" y="1059"/>
                  </a:lnTo>
                  <a:cubicBezTo>
                    <a:pt x="659" y="832"/>
                    <a:pt x="547" y="615"/>
                    <a:pt x="408" y="416"/>
                  </a:cubicBezTo>
                  <a:lnTo>
                    <a:pt x="408" y="416"/>
                  </a:lnTo>
                  <a:cubicBezTo>
                    <a:pt x="410" y="413"/>
                    <a:pt x="413" y="408"/>
                    <a:pt x="413" y="403"/>
                  </a:cubicBezTo>
                  <a:lnTo>
                    <a:pt x="413" y="403"/>
                  </a:lnTo>
                  <a:cubicBezTo>
                    <a:pt x="419" y="345"/>
                    <a:pt x="421" y="288"/>
                    <a:pt x="419" y="231"/>
                  </a:cubicBezTo>
                  <a:lnTo>
                    <a:pt x="419" y="231"/>
                  </a:lnTo>
                  <a:cubicBezTo>
                    <a:pt x="483" y="221"/>
                    <a:pt x="507" y="128"/>
                    <a:pt x="446" y="90"/>
                  </a:cubicBezTo>
                  <a:lnTo>
                    <a:pt x="446" y="90"/>
                  </a:lnTo>
                  <a:cubicBezTo>
                    <a:pt x="430" y="78"/>
                    <a:pt x="408" y="77"/>
                    <a:pt x="388" y="83"/>
                  </a:cubicBezTo>
                  <a:lnTo>
                    <a:pt x="388" y="83"/>
                  </a:lnTo>
                  <a:cubicBezTo>
                    <a:pt x="383" y="81"/>
                    <a:pt x="378" y="82"/>
                    <a:pt x="372" y="84"/>
                  </a:cubicBezTo>
                  <a:lnTo>
                    <a:pt x="372" y="84"/>
                  </a:lnTo>
                  <a:cubicBezTo>
                    <a:pt x="343" y="98"/>
                    <a:pt x="325" y="132"/>
                    <a:pt x="328" y="165"/>
                  </a:cubicBezTo>
                  <a:lnTo>
                    <a:pt x="328" y="165"/>
                  </a:lnTo>
                  <a:cubicBezTo>
                    <a:pt x="331" y="191"/>
                    <a:pt x="347" y="212"/>
                    <a:pt x="369" y="223"/>
                  </a:cubicBezTo>
                  <a:lnTo>
                    <a:pt x="369" y="223"/>
                  </a:lnTo>
                  <a:cubicBezTo>
                    <a:pt x="372" y="269"/>
                    <a:pt x="371" y="316"/>
                    <a:pt x="368" y="362"/>
                  </a:cubicBezTo>
                  <a:lnTo>
                    <a:pt x="368" y="362"/>
                  </a:lnTo>
                  <a:cubicBezTo>
                    <a:pt x="277" y="240"/>
                    <a:pt x="174" y="125"/>
                    <a:pt x="58" y="21"/>
                  </a:cubicBezTo>
                  <a:lnTo>
                    <a:pt x="58" y="21"/>
                  </a:lnTo>
                  <a:cubicBezTo>
                    <a:pt x="35" y="0"/>
                    <a:pt x="0" y="34"/>
                    <a:pt x="23" y="55"/>
                  </a:cubicBezTo>
                  <a:lnTo>
                    <a:pt x="23" y="55"/>
                  </a:lnTo>
                  <a:cubicBezTo>
                    <a:pt x="237" y="247"/>
                    <a:pt x="403" y="473"/>
                    <a:pt x="536" y="718"/>
                  </a:cubicBezTo>
                  <a:lnTo>
                    <a:pt x="536" y="718"/>
                  </a:lnTo>
                  <a:cubicBezTo>
                    <a:pt x="440" y="657"/>
                    <a:pt x="343" y="597"/>
                    <a:pt x="247" y="535"/>
                  </a:cubicBezTo>
                  <a:lnTo>
                    <a:pt x="247" y="535"/>
                  </a:lnTo>
                  <a:cubicBezTo>
                    <a:pt x="251" y="522"/>
                    <a:pt x="254" y="509"/>
                    <a:pt x="251" y="496"/>
                  </a:cubicBezTo>
                  <a:lnTo>
                    <a:pt x="251" y="496"/>
                  </a:lnTo>
                  <a:cubicBezTo>
                    <a:pt x="244" y="451"/>
                    <a:pt x="197" y="427"/>
                    <a:pt x="154" y="435"/>
                  </a:cubicBezTo>
                  <a:lnTo>
                    <a:pt x="154" y="435"/>
                  </a:lnTo>
                  <a:cubicBezTo>
                    <a:pt x="114" y="443"/>
                    <a:pt x="91" y="489"/>
                    <a:pt x="106" y="525"/>
                  </a:cubicBezTo>
                  <a:lnTo>
                    <a:pt x="106" y="525"/>
                  </a:lnTo>
                  <a:cubicBezTo>
                    <a:pt x="106" y="528"/>
                    <a:pt x="106" y="531"/>
                    <a:pt x="107" y="535"/>
                  </a:cubicBezTo>
                  <a:lnTo>
                    <a:pt x="107" y="535"/>
                  </a:lnTo>
                  <a:cubicBezTo>
                    <a:pt x="116" y="574"/>
                    <a:pt x="153" y="593"/>
                    <a:pt x="190" y="586"/>
                  </a:cubicBezTo>
                  <a:lnTo>
                    <a:pt x="190" y="586"/>
                  </a:lnTo>
                  <a:cubicBezTo>
                    <a:pt x="199" y="584"/>
                    <a:pt x="209" y="580"/>
                    <a:pt x="217" y="574"/>
                  </a:cubicBezTo>
                  <a:lnTo>
                    <a:pt x="217" y="574"/>
                  </a:lnTo>
                  <a:cubicBezTo>
                    <a:pt x="330" y="646"/>
                    <a:pt x="444" y="718"/>
                    <a:pt x="558" y="790"/>
                  </a:cubicBezTo>
                  <a:lnTo>
                    <a:pt x="558" y="790"/>
                  </a:lnTo>
                  <a:cubicBezTo>
                    <a:pt x="564" y="793"/>
                    <a:pt x="570" y="794"/>
                    <a:pt x="575" y="793"/>
                  </a:cubicBezTo>
                  <a:lnTo>
                    <a:pt x="575" y="793"/>
                  </a:lnTo>
                  <a:cubicBezTo>
                    <a:pt x="668" y="976"/>
                    <a:pt x="743" y="1170"/>
                    <a:pt x="806" y="1368"/>
                  </a:cubicBezTo>
                  <a:lnTo>
                    <a:pt x="806" y="1368"/>
                  </a:lnTo>
                  <a:cubicBezTo>
                    <a:pt x="696" y="1313"/>
                    <a:pt x="589" y="1252"/>
                    <a:pt x="486" y="1185"/>
                  </a:cubicBezTo>
                  <a:lnTo>
                    <a:pt x="486" y="1185"/>
                  </a:lnTo>
                  <a:cubicBezTo>
                    <a:pt x="495" y="1158"/>
                    <a:pt x="493" y="1127"/>
                    <a:pt x="476" y="1105"/>
                  </a:cubicBezTo>
                  <a:lnTo>
                    <a:pt x="476" y="1105"/>
                  </a:lnTo>
                  <a:cubicBezTo>
                    <a:pt x="450" y="1073"/>
                    <a:pt x="401" y="1067"/>
                    <a:pt x="372" y="1096"/>
                  </a:cubicBezTo>
                  <a:lnTo>
                    <a:pt x="372" y="1096"/>
                  </a:lnTo>
                  <a:cubicBezTo>
                    <a:pt x="362" y="1105"/>
                    <a:pt x="356" y="1120"/>
                    <a:pt x="353" y="1137"/>
                  </a:cubicBezTo>
                  <a:lnTo>
                    <a:pt x="353" y="1137"/>
                  </a:lnTo>
                  <a:cubicBezTo>
                    <a:pt x="339" y="1163"/>
                    <a:pt x="336" y="1192"/>
                    <a:pt x="353" y="1221"/>
                  </a:cubicBezTo>
                  <a:lnTo>
                    <a:pt x="353" y="1221"/>
                  </a:lnTo>
                  <a:cubicBezTo>
                    <a:pt x="378" y="1262"/>
                    <a:pt x="429" y="1254"/>
                    <a:pt x="459" y="1226"/>
                  </a:cubicBezTo>
                  <a:lnTo>
                    <a:pt x="459" y="1226"/>
                  </a:lnTo>
                  <a:cubicBezTo>
                    <a:pt x="574" y="1301"/>
                    <a:pt x="693" y="1368"/>
                    <a:pt x="816" y="1427"/>
                  </a:cubicBezTo>
                  <a:lnTo>
                    <a:pt x="816" y="1427"/>
                  </a:lnTo>
                  <a:cubicBezTo>
                    <a:pt x="819" y="1429"/>
                    <a:pt x="822" y="1429"/>
                    <a:pt x="825" y="1430"/>
                  </a:cubicBezTo>
                  <a:lnTo>
                    <a:pt x="825" y="1430"/>
                  </a:lnTo>
                  <a:cubicBezTo>
                    <a:pt x="875" y="1595"/>
                    <a:pt x="917" y="1764"/>
                    <a:pt x="953" y="1931"/>
                  </a:cubicBezTo>
                  <a:lnTo>
                    <a:pt x="953" y="1931"/>
                  </a:lnTo>
                  <a:cubicBezTo>
                    <a:pt x="980" y="2056"/>
                    <a:pt x="1004" y="2180"/>
                    <a:pt x="1026" y="2306"/>
                  </a:cubicBezTo>
                  <a:lnTo>
                    <a:pt x="1026" y="2306"/>
                  </a:lnTo>
                  <a:cubicBezTo>
                    <a:pt x="961" y="2262"/>
                    <a:pt x="894" y="2220"/>
                    <a:pt x="826" y="2180"/>
                  </a:cubicBezTo>
                  <a:lnTo>
                    <a:pt x="826" y="2180"/>
                  </a:lnTo>
                  <a:cubicBezTo>
                    <a:pt x="825" y="2176"/>
                    <a:pt x="823" y="2172"/>
                    <a:pt x="820" y="2169"/>
                  </a:cubicBezTo>
                  <a:lnTo>
                    <a:pt x="820" y="2169"/>
                  </a:lnTo>
                  <a:cubicBezTo>
                    <a:pt x="803" y="2153"/>
                    <a:pt x="788" y="2135"/>
                    <a:pt x="775" y="2116"/>
                  </a:cubicBezTo>
                  <a:lnTo>
                    <a:pt x="775" y="2116"/>
                  </a:lnTo>
                  <a:cubicBezTo>
                    <a:pt x="773" y="2113"/>
                    <a:pt x="771" y="2111"/>
                    <a:pt x="769" y="2109"/>
                  </a:cubicBezTo>
                  <a:lnTo>
                    <a:pt x="769" y="2109"/>
                  </a:lnTo>
                  <a:cubicBezTo>
                    <a:pt x="673" y="1967"/>
                    <a:pt x="578" y="1825"/>
                    <a:pt x="482" y="1683"/>
                  </a:cubicBezTo>
                  <a:lnTo>
                    <a:pt x="482" y="1683"/>
                  </a:lnTo>
                  <a:cubicBezTo>
                    <a:pt x="495" y="1666"/>
                    <a:pt x="500" y="1645"/>
                    <a:pt x="496" y="1623"/>
                  </a:cubicBezTo>
                  <a:lnTo>
                    <a:pt x="496" y="1623"/>
                  </a:lnTo>
                  <a:cubicBezTo>
                    <a:pt x="489" y="1587"/>
                    <a:pt x="453" y="1560"/>
                    <a:pt x="417" y="1565"/>
                  </a:cubicBezTo>
                  <a:lnTo>
                    <a:pt x="417" y="1565"/>
                  </a:lnTo>
                  <a:cubicBezTo>
                    <a:pt x="413" y="1566"/>
                    <a:pt x="409" y="1567"/>
                    <a:pt x="406" y="1569"/>
                  </a:cubicBezTo>
                  <a:lnTo>
                    <a:pt x="406" y="1569"/>
                  </a:lnTo>
                  <a:cubicBezTo>
                    <a:pt x="400" y="1566"/>
                    <a:pt x="393" y="1566"/>
                    <a:pt x="386" y="1570"/>
                  </a:cubicBezTo>
                  <a:lnTo>
                    <a:pt x="386" y="1570"/>
                  </a:lnTo>
                  <a:cubicBezTo>
                    <a:pt x="353" y="1590"/>
                    <a:pt x="339" y="1631"/>
                    <a:pt x="353" y="1666"/>
                  </a:cubicBezTo>
                  <a:lnTo>
                    <a:pt x="353" y="1666"/>
                  </a:lnTo>
                  <a:cubicBezTo>
                    <a:pt x="367" y="1702"/>
                    <a:pt x="405" y="1717"/>
                    <a:pt x="441" y="1709"/>
                  </a:cubicBezTo>
                  <a:lnTo>
                    <a:pt x="441" y="1709"/>
                  </a:lnTo>
                  <a:cubicBezTo>
                    <a:pt x="533" y="1846"/>
                    <a:pt x="625" y="1983"/>
                    <a:pt x="717" y="2119"/>
                  </a:cubicBezTo>
                  <a:lnTo>
                    <a:pt x="717" y="2119"/>
                  </a:lnTo>
                  <a:cubicBezTo>
                    <a:pt x="622" y="2068"/>
                    <a:pt x="524" y="2021"/>
                    <a:pt x="425" y="1977"/>
                  </a:cubicBezTo>
                  <a:lnTo>
                    <a:pt x="425" y="1977"/>
                  </a:lnTo>
                  <a:cubicBezTo>
                    <a:pt x="425" y="1971"/>
                    <a:pt x="423" y="1964"/>
                    <a:pt x="421" y="1957"/>
                  </a:cubicBezTo>
                  <a:lnTo>
                    <a:pt x="421" y="1957"/>
                  </a:lnTo>
                  <a:cubicBezTo>
                    <a:pt x="410" y="1909"/>
                    <a:pt x="357" y="1882"/>
                    <a:pt x="312" y="1903"/>
                  </a:cubicBezTo>
                  <a:lnTo>
                    <a:pt x="312" y="1903"/>
                  </a:lnTo>
                  <a:cubicBezTo>
                    <a:pt x="300" y="1908"/>
                    <a:pt x="289" y="1917"/>
                    <a:pt x="281" y="1927"/>
                  </a:cubicBezTo>
                  <a:lnTo>
                    <a:pt x="281" y="1927"/>
                  </a:lnTo>
                  <a:cubicBezTo>
                    <a:pt x="254" y="1942"/>
                    <a:pt x="235" y="1976"/>
                    <a:pt x="243" y="2008"/>
                  </a:cubicBezTo>
                  <a:lnTo>
                    <a:pt x="243" y="2008"/>
                  </a:lnTo>
                  <a:cubicBezTo>
                    <a:pt x="255" y="2059"/>
                    <a:pt x="309" y="2082"/>
                    <a:pt x="357" y="2071"/>
                  </a:cubicBezTo>
                  <a:lnTo>
                    <a:pt x="357" y="2071"/>
                  </a:lnTo>
                  <a:cubicBezTo>
                    <a:pt x="384" y="2065"/>
                    <a:pt x="403" y="2048"/>
                    <a:pt x="414" y="2026"/>
                  </a:cubicBezTo>
                  <a:lnTo>
                    <a:pt x="414" y="2026"/>
                  </a:lnTo>
                  <a:cubicBezTo>
                    <a:pt x="633" y="2122"/>
                    <a:pt x="842" y="2238"/>
                    <a:pt x="1038" y="2373"/>
                  </a:cubicBezTo>
                  <a:lnTo>
                    <a:pt x="1038" y="2373"/>
                  </a:lnTo>
                  <a:cubicBezTo>
                    <a:pt x="1079" y="2607"/>
                    <a:pt x="1115" y="2844"/>
                    <a:pt x="1152" y="3079"/>
                  </a:cubicBezTo>
                  <a:lnTo>
                    <a:pt x="1152" y="3079"/>
                  </a:lnTo>
                  <a:cubicBezTo>
                    <a:pt x="1159" y="3123"/>
                    <a:pt x="1166" y="3167"/>
                    <a:pt x="1173" y="3211"/>
                  </a:cubicBezTo>
                  <a:lnTo>
                    <a:pt x="1173" y="3211"/>
                  </a:lnTo>
                  <a:cubicBezTo>
                    <a:pt x="1024" y="3116"/>
                    <a:pt x="867" y="3041"/>
                    <a:pt x="699" y="2985"/>
                  </a:cubicBezTo>
                  <a:lnTo>
                    <a:pt x="699" y="2985"/>
                  </a:lnTo>
                  <a:cubicBezTo>
                    <a:pt x="698" y="2985"/>
                    <a:pt x="698" y="2985"/>
                    <a:pt x="697" y="2985"/>
                  </a:cubicBezTo>
                  <a:lnTo>
                    <a:pt x="697" y="2985"/>
                  </a:lnTo>
                  <a:cubicBezTo>
                    <a:pt x="656" y="2923"/>
                    <a:pt x="615" y="2862"/>
                    <a:pt x="573" y="2801"/>
                  </a:cubicBezTo>
                  <a:lnTo>
                    <a:pt x="573" y="2801"/>
                  </a:lnTo>
                  <a:cubicBezTo>
                    <a:pt x="597" y="2773"/>
                    <a:pt x="595" y="2731"/>
                    <a:pt x="569" y="2700"/>
                  </a:cubicBezTo>
                  <a:lnTo>
                    <a:pt x="569" y="2700"/>
                  </a:lnTo>
                  <a:cubicBezTo>
                    <a:pt x="557" y="2686"/>
                    <a:pt x="541" y="2678"/>
                    <a:pt x="526" y="2676"/>
                  </a:cubicBezTo>
                  <a:lnTo>
                    <a:pt x="526" y="2676"/>
                  </a:lnTo>
                  <a:cubicBezTo>
                    <a:pt x="522" y="2670"/>
                    <a:pt x="516" y="2666"/>
                    <a:pt x="507" y="2666"/>
                  </a:cubicBezTo>
                  <a:lnTo>
                    <a:pt x="506" y="2666"/>
                  </a:lnTo>
                  <a:lnTo>
                    <a:pt x="506" y="2666"/>
                  </a:lnTo>
                  <a:cubicBezTo>
                    <a:pt x="500" y="2656"/>
                    <a:pt x="487" y="2649"/>
                    <a:pt x="473" y="2658"/>
                  </a:cubicBezTo>
                  <a:lnTo>
                    <a:pt x="473" y="2658"/>
                  </a:lnTo>
                  <a:cubicBezTo>
                    <a:pt x="432" y="2683"/>
                    <a:pt x="411" y="2738"/>
                    <a:pt x="432" y="2783"/>
                  </a:cubicBezTo>
                  <a:lnTo>
                    <a:pt x="432" y="2783"/>
                  </a:lnTo>
                  <a:cubicBezTo>
                    <a:pt x="449" y="2821"/>
                    <a:pt x="492" y="2838"/>
                    <a:pt x="531" y="2827"/>
                  </a:cubicBezTo>
                  <a:lnTo>
                    <a:pt x="531" y="2827"/>
                  </a:lnTo>
                  <a:cubicBezTo>
                    <a:pt x="574" y="2889"/>
                    <a:pt x="615" y="2950"/>
                    <a:pt x="656" y="3013"/>
                  </a:cubicBezTo>
                  <a:lnTo>
                    <a:pt x="656" y="3013"/>
                  </a:lnTo>
                  <a:cubicBezTo>
                    <a:pt x="635" y="3036"/>
                    <a:pt x="611" y="3056"/>
                    <a:pt x="584" y="3071"/>
                  </a:cubicBezTo>
                  <a:lnTo>
                    <a:pt x="584" y="3071"/>
                  </a:lnTo>
                  <a:cubicBezTo>
                    <a:pt x="582" y="3070"/>
                    <a:pt x="581" y="3069"/>
                    <a:pt x="579" y="3068"/>
                  </a:cubicBezTo>
                  <a:lnTo>
                    <a:pt x="579" y="3068"/>
                  </a:lnTo>
                  <a:cubicBezTo>
                    <a:pt x="557" y="3054"/>
                    <a:pt x="527" y="3059"/>
                    <a:pt x="510" y="3076"/>
                  </a:cubicBezTo>
                  <a:lnTo>
                    <a:pt x="510" y="3076"/>
                  </a:lnTo>
                  <a:cubicBezTo>
                    <a:pt x="500" y="3077"/>
                    <a:pt x="491" y="3081"/>
                    <a:pt x="487" y="3093"/>
                  </a:cubicBezTo>
                  <a:lnTo>
                    <a:pt x="487" y="3093"/>
                  </a:lnTo>
                  <a:cubicBezTo>
                    <a:pt x="479" y="3123"/>
                    <a:pt x="492" y="3153"/>
                    <a:pt x="517" y="3169"/>
                  </a:cubicBezTo>
                  <a:lnTo>
                    <a:pt x="517" y="3169"/>
                  </a:lnTo>
                  <a:cubicBezTo>
                    <a:pt x="547" y="3188"/>
                    <a:pt x="584" y="3171"/>
                    <a:pt x="600" y="3144"/>
                  </a:cubicBezTo>
                  <a:lnTo>
                    <a:pt x="600" y="3144"/>
                  </a:lnTo>
                  <a:cubicBezTo>
                    <a:pt x="606" y="3135"/>
                    <a:pt x="608" y="3125"/>
                    <a:pt x="608" y="3114"/>
                  </a:cubicBezTo>
                  <a:lnTo>
                    <a:pt x="608" y="3114"/>
                  </a:lnTo>
                  <a:cubicBezTo>
                    <a:pt x="637" y="3097"/>
                    <a:pt x="665" y="3076"/>
                    <a:pt x="688" y="3050"/>
                  </a:cubicBezTo>
                  <a:lnTo>
                    <a:pt x="688" y="3050"/>
                  </a:lnTo>
                  <a:cubicBezTo>
                    <a:pt x="698" y="3053"/>
                    <a:pt x="709" y="3050"/>
                    <a:pt x="716" y="3043"/>
                  </a:cubicBezTo>
                  <a:lnTo>
                    <a:pt x="716" y="3043"/>
                  </a:lnTo>
                  <a:cubicBezTo>
                    <a:pt x="763" y="3059"/>
                    <a:pt x="809" y="3077"/>
                    <a:pt x="854" y="3097"/>
                  </a:cubicBezTo>
                  <a:lnTo>
                    <a:pt x="854" y="3097"/>
                  </a:lnTo>
                  <a:cubicBezTo>
                    <a:pt x="754" y="3150"/>
                    <a:pt x="514" y="3272"/>
                    <a:pt x="440" y="3255"/>
                  </a:cubicBezTo>
                  <a:lnTo>
                    <a:pt x="440" y="3255"/>
                  </a:lnTo>
                  <a:cubicBezTo>
                    <a:pt x="440" y="3247"/>
                    <a:pt x="440" y="3240"/>
                    <a:pt x="438" y="3231"/>
                  </a:cubicBezTo>
                  <a:lnTo>
                    <a:pt x="438" y="3231"/>
                  </a:lnTo>
                  <a:cubicBezTo>
                    <a:pt x="431" y="3198"/>
                    <a:pt x="399" y="3174"/>
                    <a:pt x="366" y="3170"/>
                  </a:cubicBezTo>
                  <a:lnTo>
                    <a:pt x="366" y="3170"/>
                  </a:lnTo>
                  <a:cubicBezTo>
                    <a:pt x="363" y="3160"/>
                    <a:pt x="353" y="3152"/>
                    <a:pt x="339" y="3157"/>
                  </a:cubicBezTo>
                  <a:lnTo>
                    <a:pt x="339" y="3157"/>
                  </a:lnTo>
                  <a:cubicBezTo>
                    <a:pt x="297" y="3172"/>
                    <a:pt x="269" y="3217"/>
                    <a:pt x="278" y="3262"/>
                  </a:cubicBezTo>
                  <a:lnTo>
                    <a:pt x="278" y="3262"/>
                  </a:lnTo>
                  <a:cubicBezTo>
                    <a:pt x="287" y="3307"/>
                    <a:pt x="330" y="3332"/>
                    <a:pt x="374" y="3323"/>
                  </a:cubicBezTo>
                  <a:lnTo>
                    <a:pt x="374" y="3323"/>
                  </a:lnTo>
                  <a:cubicBezTo>
                    <a:pt x="391" y="3320"/>
                    <a:pt x="406" y="3312"/>
                    <a:pt x="418" y="3302"/>
                  </a:cubicBezTo>
                  <a:lnTo>
                    <a:pt x="418" y="3302"/>
                  </a:lnTo>
                  <a:cubicBezTo>
                    <a:pt x="456" y="3312"/>
                    <a:pt x="509" y="3292"/>
                    <a:pt x="545" y="3282"/>
                  </a:cubicBezTo>
                  <a:lnTo>
                    <a:pt x="545" y="3282"/>
                  </a:lnTo>
                  <a:cubicBezTo>
                    <a:pt x="672" y="3245"/>
                    <a:pt x="794" y="3188"/>
                    <a:pt x="910" y="3122"/>
                  </a:cubicBezTo>
                  <a:lnTo>
                    <a:pt x="910" y="3122"/>
                  </a:lnTo>
                  <a:cubicBezTo>
                    <a:pt x="1004" y="3166"/>
                    <a:pt x="1095" y="3217"/>
                    <a:pt x="1182" y="3276"/>
                  </a:cubicBezTo>
                  <a:lnTo>
                    <a:pt x="1182" y="3276"/>
                  </a:lnTo>
                  <a:cubicBezTo>
                    <a:pt x="1221" y="3536"/>
                    <a:pt x="1256" y="3796"/>
                    <a:pt x="1282" y="4058"/>
                  </a:cubicBezTo>
                  <a:lnTo>
                    <a:pt x="1282" y="4058"/>
                  </a:lnTo>
                  <a:cubicBezTo>
                    <a:pt x="1198" y="3954"/>
                    <a:pt x="1103" y="3860"/>
                    <a:pt x="997" y="3777"/>
                  </a:cubicBezTo>
                  <a:lnTo>
                    <a:pt x="997" y="3777"/>
                  </a:lnTo>
                  <a:cubicBezTo>
                    <a:pt x="968" y="3724"/>
                    <a:pt x="942" y="3669"/>
                    <a:pt x="920" y="3614"/>
                  </a:cubicBezTo>
                  <a:lnTo>
                    <a:pt x="920" y="3614"/>
                  </a:lnTo>
                  <a:cubicBezTo>
                    <a:pt x="959" y="3585"/>
                    <a:pt x="969" y="3518"/>
                    <a:pt x="924" y="3485"/>
                  </a:cubicBezTo>
                  <a:lnTo>
                    <a:pt x="924" y="3485"/>
                  </a:lnTo>
                  <a:cubicBezTo>
                    <a:pt x="915" y="3478"/>
                    <a:pt x="904" y="3474"/>
                    <a:pt x="892" y="3473"/>
                  </a:cubicBezTo>
                  <a:lnTo>
                    <a:pt x="892" y="3473"/>
                  </a:lnTo>
                  <a:cubicBezTo>
                    <a:pt x="904" y="3454"/>
                    <a:pt x="874" y="3427"/>
                    <a:pt x="852" y="3445"/>
                  </a:cubicBezTo>
                  <a:lnTo>
                    <a:pt x="852" y="3445"/>
                  </a:lnTo>
                  <a:cubicBezTo>
                    <a:pt x="819" y="3471"/>
                    <a:pt x="787" y="3504"/>
                    <a:pt x="793" y="3549"/>
                  </a:cubicBezTo>
                  <a:lnTo>
                    <a:pt x="793" y="3549"/>
                  </a:lnTo>
                  <a:cubicBezTo>
                    <a:pt x="797" y="3587"/>
                    <a:pt x="824" y="3617"/>
                    <a:pt x="861" y="3626"/>
                  </a:cubicBezTo>
                  <a:lnTo>
                    <a:pt x="861" y="3626"/>
                  </a:lnTo>
                  <a:cubicBezTo>
                    <a:pt x="865" y="3627"/>
                    <a:pt x="868" y="3627"/>
                    <a:pt x="872" y="3627"/>
                  </a:cubicBezTo>
                  <a:lnTo>
                    <a:pt x="872" y="3627"/>
                  </a:lnTo>
                  <a:cubicBezTo>
                    <a:pt x="872" y="3629"/>
                    <a:pt x="873" y="3631"/>
                    <a:pt x="873" y="3632"/>
                  </a:cubicBezTo>
                  <a:lnTo>
                    <a:pt x="873" y="3632"/>
                  </a:lnTo>
                  <a:cubicBezTo>
                    <a:pt x="873" y="3642"/>
                    <a:pt x="877" y="3648"/>
                    <a:pt x="883" y="3652"/>
                  </a:cubicBezTo>
                  <a:lnTo>
                    <a:pt x="883" y="3652"/>
                  </a:lnTo>
                  <a:cubicBezTo>
                    <a:pt x="897" y="3687"/>
                    <a:pt x="913" y="3722"/>
                    <a:pt x="930" y="3756"/>
                  </a:cubicBezTo>
                  <a:lnTo>
                    <a:pt x="930" y="3756"/>
                  </a:lnTo>
                  <a:cubicBezTo>
                    <a:pt x="880" y="3760"/>
                    <a:pt x="831" y="3765"/>
                    <a:pt x="782" y="3770"/>
                  </a:cubicBezTo>
                  <a:lnTo>
                    <a:pt x="782" y="3770"/>
                  </a:lnTo>
                  <a:cubicBezTo>
                    <a:pt x="771" y="3759"/>
                    <a:pt x="756" y="3752"/>
                    <a:pt x="741" y="3750"/>
                  </a:cubicBezTo>
                  <a:lnTo>
                    <a:pt x="741" y="3750"/>
                  </a:lnTo>
                  <a:cubicBezTo>
                    <a:pt x="738" y="3745"/>
                    <a:pt x="733" y="3740"/>
                    <a:pt x="726" y="3737"/>
                  </a:cubicBezTo>
                  <a:lnTo>
                    <a:pt x="726" y="3737"/>
                  </a:lnTo>
                  <a:cubicBezTo>
                    <a:pt x="682" y="3719"/>
                    <a:pt x="652" y="3781"/>
                    <a:pt x="645" y="3816"/>
                  </a:cubicBezTo>
                  <a:lnTo>
                    <a:pt x="645" y="3816"/>
                  </a:lnTo>
                  <a:cubicBezTo>
                    <a:pt x="638" y="3853"/>
                    <a:pt x="663" y="3887"/>
                    <a:pt x="696" y="3902"/>
                  </a:cubicBezTo>
                  <a:lnTo>
                    <a:pt x="696" y="3902"/>
                  </a:lnTo>
                  <a:cubicBezTo>
                    <a:pt x="758" y="3930"/>
                    <a:pt x="809" y="3873"/>
                    <a:pt x="803" y="3816"/>
                  </a:cubicBezTo>
                  <a:lnTo>
                    <a:pt x="803" y="3816"/>
                  </a:lnTo>
                  <a:cubicBezTo>
                    <a:pt x="847" y="3812"/>
                    <a:pt x="892" y="3808"/>
                    <a:pt x="937" y="3804"/>
                  </a:cubicBezTo>
                  <a:lnTo>
                    <a:pt x="937" y="3804"/>
                  </a:lnTo>
                  <a:cubicBezTo>
                    <a:pt x="940" y="3803"/>
                    <a:pt x="943" y="3802"/>
                    <a:pt x="946" y="3801"/>
                  </a:cubicBezTo>
                  <a:lnTo>
                    <a:pt x="946" y="3801"/>
                  </a:lnTo>
                  <a:cubicBezTo>
                    <a:pt x="944" y="3803"/>
                    <a:pt x="943" y="3806"/>
                    <a:pt x="941" y="3809"/>
                  </a:cubicBezTo>
                  <a:lnTo>
                    <a:pt x="941" y="3809"/>
                  </a:lnTo>
                  <a:cubicBezTo>
                    <a:pt x="932" y="3831"/>
                    <a:pt x="923" y="3854"/>
                    <a:pt x="913" y="3877"/>
                  </a:cubicBezTo>
                  <a:lnTo>
                    <a:pt x="913" y="3877"/>
                  </a:lnTo>
                  <a:cubicBezTo>
                    <a:pt x="908" y="3889"/>
                    <a:pt x="918" y="3904"/>
                    <a:pt x="930" y="3907"/>
                  </a:cubicBezTo>
                  <a:lnTo>
                    <a:pt x="930" y="3907"/>
                  </a:lnTo>
                  <a:cubicBezTo>
                    <a:pt x="944" y="3911"/>
                    <a:pt x="955" y="3902"/>
                    <a:pt x="960" y="3890"/>
                  </a:cubicBezTo>
                  <a:lnTo>
                    <a:pt x="960" y="3890"/>
                  </a:lnTo>
                  <a:cubicBezTo>
                    <a:pt x="968" y="3871"/>
                    <a:pt x="975" y="3853"/>
                    <a:pt x="983" y="3836"/>
                  </a:cubicBezTo>
                  <a:lnTo>
                    <a:pt x="983" y="3836"/>
                  </a:lnTo>
                  <a:cubicBezTo>
                    <a:pt x="986" y="3836"/>
                    <a:pt x="989" y="3836"/>
                    <a:pt x="992" y="3835"/>
                  </a:cubicBezTo>
                  <a:lnTo>
                    <a:pt x="992" y="3835"/>
                  </a:lnTo>
                  <a:cubicBezTo>
                    <a:pt x="1100" y="3923"/>
                    <a:pt x="1197" y="4023"/>
                    <a:pt x="1281" y="4135"/>
                  </a:cubicBezTo>
                  <a:lnTo>
                    <a:pt x="1281" y="4135"/>
                  </a:lnTo>
                  <a:cubicBezTo>
                    <a:pt x="1284" y="4138"/>
                    <a:pt x="1287" y="4141"/>
                    <a:pt x="1291" y="4143"/>
                  </a:cubicBezTo>
                  <a:lnTo>
                    <a:pt x="1291" y="4143"/>
                  </a:lnTo>
                  <a:cubicBezTo>
                    <a:pt x="1301" y="4250"/>
                    <a:pt x="1310" y="4357"/>
                    <a:pt x="1318" y="4464"/>
                  </a:cubicBezTo>
                  <a:lnTo>
                    <a:pt x="1318" y="4464"/>
                  </a:lnTo>
                  <a:cubicBezTo>
                    <a:pt x="1320" y="4496"/>
                    <a:pt x="1368" y="4496"/>
                    <a:pt x="1367" y="4464"/>
                  </a:cubicBezTo>
                  <a:lnTo>
                    <a:pt x="1367" y="4464"/>
                  </a:lnTo>
                  <a:cubicBezTo>
                    <a:pt x="1354" y="4277"/>
                    <a:pt x="1336" y="4091"/>
                    <a:pt x="1315" y="3905"/>
                  </a:cubicBezTo>
                  <a:lnTo>
                    <a:pt x="1315" y="3905"/>
                  </a:lnTo>
                  <a:cubicBezTo>
                    <a:pt x="1322" y="3903"/>
                    <a:pt x="1329" y="3898"/>
                    <a:pt x="1332" y="3889"/>
                  </a:cubicBezTo>
                  <a:lnTo>
                    <a:pt x="1332" y="3889"/>
                  </a:lnTo>
                  <a:cubicBezTo>
                    <a:pt x="1335" y="3876"/>
                    <a:pt x="1338" y="3864"/>
                    <a:pt x="1341" y="3851"/>
                  </a:cubicBezTo>
                  <a:lnTo>
                    <a:pt x="1341" y="3851"/>
                  </a:lnTo>
                  <a:cubicBezTo>
                    <a:pt x="1422" y="3753"/>
                    <a:pt x="1507" y="3660"/>
                    <a:pt x="1597" y="3571"/>
                  </a:cubicBezTo>
                  <a:lnTo>
                    <a:pt x="1597" y="3571"/>
                  </a:lnTo>
                  <a:cubicBezTo>
                    <a:pt x="1624" y="3587"/>
                    <a:pt x="1652" y="3603"/>
                    <a:pt x="1680" y="3619"/>
                  </a:cubicBezTo>
                  <a:lnTo>
                    <a:pt x="1680" y="3619"/>
                  </a:lnTo>
                  <a:cubicBezTo>
                    <a:pt x="1680" y="3623"/>
                    <a:pt x="1680" y="3627"/>
                    <a:pt x="1680" y="3631"/>
                  </a:cubicBezTo>
                  <a:lnTo>
                    <a:pt x="1680" y="3631"/>
                  </a:lnTo>
                  <a:cubicBezTo>
                    <a:pt x="1687" y="3659"/>
                    <a:pt x="1718" y="3672"/>
                    <a:pt x="1744" y="3665"/>
                  </a:cubicBezTo>
                  <a:lnTo>
                    <a:pt x="1744" y="3665"/>
                  </a:lnTo>
                  <a:cubicBezTo>
                    <a:pt x="1768" y="3659"/>
                    <a:pt x="1786" y="3632"/>
                    <a:pt x="1783" y="3607"/>
                  </a:cubicBezTo>
                  <a:lnTo>
                    <a:pt x="1783" y="3607"/>
                  </a:lnTo>
                  <a:cubicBezTo>
                    <a:pt x="1780" y="3581"/>
                    <a:pt x="1758" y="3562"/>
                    <a:pt x="1731" y="3564"/>
                  </a:cubicBezTo>
                  <a:lnTo>
                    <a:pt x="1731" y="3564"/>
                  </a:lnTo>
                  <a:cubicBezTo>
                    <a:pt x="1720" y="3566"/>
                    <a:pt x="1710" y="3569"/>
                    <a:pt x="1703" y="3576"/>
                  </a:cubicBezTo>
                  <a:lnTo>
                    <a:pt x="1703" y="3576"/>
                  </a:lnTo>
                  <a:cubicBezTo>
                    <a:pt x="1686" y="3567"/>
                    <a:pt x="1670" y="3557"/>
                    <a:pt x="1653" y="3548"/>
                  </a:cubicBezTo>
                  <a:lnTo>
                    <a:pt x="1653" y="3548"/>
                  </a:lnTo>
                  <a:cubicBezTo>
                    <a:pt x="1726" y="3515"/>
                    <a:pt x="1797" y="3478"/>
                    <a:pt x="1865" y="3437"/>
                  </a:cubicBezTo>
                  <a:lnTo>
                    <a:pt x="1865" y="3437"/>
                  </a:lnTo>
                  <a:cubicBezTo>
                    <a:pt x="1900" y="3467"/>
                    <a:pt x="1956" y="3471"/>
                    <a:pt x="1997" y="3454"/>
                  </a:cubicBezTo>
                  <a:lnTo>
                    <a:pt x="1997" y="3454"/>
                  </a:lnTo>
                  <a:cubicBezTo>
                    <a:pt x="2062" y="3425"/>
                    <a:pt x="2072" y="3334"/>
                    <a:pt x="2044" y="3277"/>
                  </a:cubicBezTo>
                  <a:lnTo>
                    <a:pt x="2044" y="3277"/>
                  </a:lnTo>
                  <a:cubicBezTo>
                    <a:pt x="2013" y="3213"/>
                    <a:pt x="1955" y="3227"/>
                    <a:pt x="1912" y="3264"/>
                  </a:cubicBezTo>
                  <a:lnTo>
                    <a:pt x="1912" y="3264"/>
                  </a:lnTo>
                  <a:cubicBezTo>
                    <a:pt x="1857" y="3276"/>
                    <a:pt x="1822" y="3338"/>
                    <a:pt x="1838" y="3394"/>
                  </a:cubicBezTo>
                  <a:lnTo>
                    <a:pt x="1838" y="3394"/>
                  </a:lnTo>
                  <a:cubicBezTo>
                    <a:pt x="1838" y="3395"/>
                    <a:pt x="1838" y="3396"/>
                    <a:pt x="1838" y="3397"/>
                  </a:cubicBezTo>
                  <a:lnTo>
                    <a:pt x="1838" y="3397"/>
                  </a:lnTo>
                  <a:cubicBezTo>
                    <a:pt x="1779" y="3432"/>
                    <a:pt x="1719" y="3464"/>
                    <a:pt x="1657" y="3493"/>
                  </a:cubicBezTo>
                  <a:lnTo>
                    <a:pt x="1657" y="3493"/>
                  </a:lnTo>
                  <a:cubicBezTo>
                    <a:pt x="1673" y="3437"/>
                    <a:pt x="1684" y="3380"/>
                    <a:pt x="1693" y="3323"/>
                  </a:cubicBezTo>
                  <a:lnTo>
                    <a:pt x="1693" y="3323"/>
                  </a:lnTo>
                  <a:cubicBezTo>
                    <a:pt x="1718" y="3318"/>
                    <a:pt x="1741" y="3303"/>
                    <a:pt x="1755" y="3281"/>
                  </a:cubicBezTo>
                  <a:lnTo>
                    <a:pt x="1755" y="3281"/>
                  </a:lnTo>
                  <a:cubicBezTo>
                    <a:pt x="1779" y="3245"/>
                    <a:pt x="1764" y="3198"/>
                    <a:pt x="1739" y="3168"/>
                  </a:cubicBezTo>
                  <a:lnTo>
                    <a:pt x="1739" y="3168"/>
                  </a:lnTo>
                  <a:cubicBezTo>
                    <a:pt x="1729" y="3156"/>
                    <a:pt x="1708" y="3141"/>
                    <a:pt x="1691" y="3141"/>
                  </a:cubicBezTo>
                  <a:lnTo>
                    <a:pt x="1691" y="3141"/>
                  </a:lnTo>
                  <a:cubicBezTo>
                    <a:pt x="1678" y="3141"/>
                    <a:pt x="1665" y="3151"/>
                    <a:pt x="1654" y="3162"/>
                  </a:cubicBezTo>
                  <a:lnTo>
                    <a:pt x="1654" y="3162"/>
                  </a:lnTo>
                  <a:cubicBezTo>
                    <a:pt x="1652" y="3163"/>
                    <a:pt x="1650" y="3163"/>
                    <a:pt x="1648" y="3163"/>
                  </a:cubicBezTo>
                  <a:lnTo>
                    <a:pt x="1648" y="3163"/>
                  </a:lnTo>
                  <a:cubicBezTo>
                    <a:pt x="1578" y="3190"/>
                    <a:pt x="1576" y="3294"/>
                    <a:pt x="1644" y="3319"/>
                  </a:cubicBezTo>
                  <a:lnTo>
                    <a:pt x="1644" y="3319"/>
                  </a:lnTo>
                  <a:cubicBezTo>
                    <a:pt x="1635" y="3378"/>
                    <a:pt x="1623" y="3436"/>
                    <a:pt x="1606" y="3493"/>
                  </a:cubicBezTo>
                  <a:lnTo>
                    <a:pt x="1606" y="3493"/>
                  </a:lnTo>
                  <a:cubicBezTo>
                    <a:pt x="1499" y="3596"/>
                    <a:pt x="1399" y="3704"/>
                    <a:pt x="1305" y="3819"/>
                  </a:cubicBezTo>
                  <a:lnTo>
                    <a:pt x="1305" y="3819"/>
                  </a:lnTo>
                  <a:cubicBezTo>
                    <a:pt x="1283" y="3637"/>
                    <a:pt x="1258" y="3455"/>
                    <a:pt x="1231" y="3274"/>
                  </a:cubicBezTo>
                  <a:lnTo>
                    <a:pt x="1231" y="3274"/>
                  </a:lnTo>
                  <a:cubicBezTo>
                    <a:pt x="1234" y="3265"/>
                    <a:pt x="1234" y="3255"/>
                    <a:pt x="1227" y="3248"/>
                  </a:cubicBezTo>
                  <a:lnTo>
                    <a:pt x="1227" y="3248"/>
                  </a:lnTo>
                  <a:cubicBezTo>
                    <a:pt x="1220" y="3201"/>
                    <a:pt x="1213" y="3154"/>
                    <a:pt x="1206" y="3108"/>
                  </a:cubicBezTo>
                  <a:lnTo>
                    <a:pt x="1206" y="3108"/>
                  </a:lnTo>
                  <a:cubicBezTo>
                    <a:pt x="1204" y="3097"/>
                    <a:pt x="1202" y="3085"/>
                    <a:pt x="1200" y="3074"/>
                  </a:cubicBezTo>
                  <a:lnTo>
                    <a:pt x="1200" y="3074"/>
                  </a:lnTo>
                  <a:cubicBezTo>
                    <a:pt x="1209" y="3080"/>
                    <a:pt x="1222" y="3082"/>
                    <a:pt x="1232" y="3072"/>
                  </a:cubicBezTo>
                  <a:lnTo>
                    <a:pt x="1232" y="3072"/>
                  </a:lnTo>
                  <a:cubicBezTo>
                    <a:pt x="1350" y="2960"/>
                    <a:pt x="1468" y="2848"/>
                    <a:pt x="1585" y="2736"/>
                  </a:cubicBezTo>
                  <a:lnTo>
                    <a:pt x="1585" y="2736"/>
                  </a:lnTo>
                  <a:cubicBezTo>
                    <a:pt x="1656" y="2716"/>
                    <a:pt x="1726" y="2696"/>
                    <a:pt x="1798" y="2676"/>
                  </a:cubicBezTo>
                  <a:lnTo>
                    <a:pt x="1798" y="2676"/>
                  </a:lnTo>
                  <a:cubicBezTo>
                    <a:pt x="1832" y="2738"/>
                    <a:pt x="1923" y="2753"/>
                    <a:pt x="1974" y="2702"/>
                  </a:cubicBezTo>
                  <a:lnTo>
                    <a:pt x="1974" y="2702"/>
                  </a:lnTo>
                  <a:cubicBezTo>
                    <a:pt x="2023" y="2652"/>
                    <a:pt x="2001" y="2562"/>
                    <a:pt x="1944" y="2529"/>
                  </a:cubicBezTo>
                  <a:lnTo>
                    <a:pt x="1944" y="2529"/>
                  </a:lnTo>
                  <a:cubicBezTo>
                    <a:pt x="1933" y="2523"/>
                    <a:pt x="1922" y="2520"/>
                    <a:pt x="1911" y="2519"/>
                  </a:cubicBezTo>
                  <a:lnTo>
                    <a:pt x="1911" y="2519"/>
                  </a:lnTo>
                  <a:cubicBezTo>
                    <a:pt x="1910" y="2519"/>
                    <a:pt x="1909" y="2519"/>
                    <a:pt x="1908" y="2518"/>
                  </a:cubicBezTo>
                  <a:lnTo>
                    <a:pt x="1908" y="2518"/>
                  </a:lnTo>
                  <a:cubicBezTo>
                    <a:pt x="1845" y="2512"/>
                    <a:pt x="1786" y="2568"/>
                    <a:pt x="1785" y="2629"/>
                  </a:cubicBezTo>
                  <a:lnTo>
                    <a:pt x="1785" y="2629"/>
                  </a:lnTo>
                  <a:cubicBezTo>
                    <a:pt x="1730" y="2645"/>
                    <a:pt x="1675" y="2660"/>
                    <a:pt x="1620" y="2676"/>
                  </a:cubicBezTo>
                  <a:lnTo>
                    <a:pt x="1620" y="2676"/>
                  </a:lnTo>
                  <a:cubicBezTo>
                    <a:pt x="1637" y="2624"/>
                    <a:pt x="1650" y="2571"/>
                    <a:pt x="1659" y="2517"/>
                  </a:cubicBezTo>
                  <a:lnTo>
                    <a:pt x="1659" y="2517"/>
                  </a:lnTo>
                  <a:cubicBezTo>
                    <a:pt x="1680" y="2514"/>
                    <a:pt x="1700" y="2504"/>
                    <a:pt x="1714" y="2488"/>
                  </a:cubicBezTo>
                  <a:lnTo>
                    <a:pt x="1714" y="2488"/>
                  </a:lnTo>
                  <a:cubicBezTo>
                    <a:pt x="1750" y="2446"/>
                    <a:pt x="1733" y="2373"/>
                    <a:pt x="1679" y="2355"/>
                  </a:cubicBezTo>
                  <a:lnTo>
                    <a:pt x="1679" y="2355"/>
                  </a:lnTo>
                  <a:cubicBezTo>
                    <a:pt x="1637" y="2341"/>
                    <a:pt x="1592" y="2364"/>
                    <a:pt x="1577" y="2404"/>
                  </a:cubicBezTo>
                  <a:lnTo>
                    <a:pt x="1577" y="2404"/>
                  </a:lnTo>
                  <a:cubicBezTo>
                    <a:pt x="1567" y="2425"/>
                    <a:pt x="1566" y="2450"/>
                    <a:pt x="1577" y="2475"/>
                  </a:cubicBezTo>
                  <a:lnTo>
                    <a:pt x="1577" y="2475"/>
                  </a:lnTo>
                  <a:cubicBezTo>
                    <a:pt x="1584" y="2492"/>
                    <a:pt x="1596" y="2503"/>
                    <a:pt x="1611" y="2510"/>
                  </a:cubicBezTo>
                  <a:lnTo>
                    <a:pt x="1611" y="2510"/>
                  </a:lnTo>
                  <a:cubicBezTo>
                    <a:pt x="1600" y="2571"/>
                    <a:pt x="1585" y="2630"/>
                    <a:pt x="1564" y="2689"/>
                  </a:cubicBezTo>
                  <a:lnTo>
                    <a:pt x="1564" y="2689"/>
                  </a:lnTo>
                  <a:cubicBezTo>
                    <a:pt x="1564" y="2690"/>
                    <a:pt x="1564" y="2691"/>
                    <a:pt x="1564" y="2693"/>
                  </a:cubicBezTo>
                  <a:lnTo>
                    <a:pt x="1564" y="2693"/>
                  </a:lnTo>
                  <a:cubicBezTo>
                    <a:pt x="1562" y="2693"/>
                    <a:pt x="1561" y="2694"/>
                    <a:pt x="1560" y="2695"/>
                  </a:cubicBezTo>
                  <a:lnTo>
                    <a:pt x="1560" y="2695"/>
                  </a:lnTo>
                  <a:cubicBezTo>
                    <a:pt x="1557" y="2696"/>
                    <a:pt x="1555" y="2698"/>
                    <a:pt x="1553" y="2700"/>
                  </a:cubicBezTo>
                  <a:lnTo>
                    <a:pt x="1553" y="2700"/>
                  </a:lnTo>
                  <a:cubicBezTo>
                    <a:pt x="1434" y="2812"/>
                    <a:pt x="1316" y="2925"/>
                    <a:pt x="1197" y="3038"/>
                  </a:cubicBezTo>
                  <a:lnTo>
                    <a:pt x="1197" y="3038"/>
                  </a:lnTo>
                  <a:cubicBezTo>
                    <a:pt x="1197" y="3039"/>
                    <a:pt x="1196" y="3039"/>
                    <a:pt x="1196" y="3040"/>
                  </a:cubicBezTo>
                  <a:lnTo>
                    <a:pt x="1196" y="3040"/>
                  </a:lnTo>
                  <a:cubicBezTo>
                    <a:pt x="1181" y="2945"/>
                    <a:pt x="1166" y="2851"/>
                    <a:pt x="1151" y="2756"/>
                  </a:cubicBezTo>
                  <a:lnTo>
                    <a:pt x="1151" y="2756"/>
                  </a:lnTo>
                  <a:cubicBezTo>
                    <a:pt x="1159" y="2754"/>
                    <a:pt x="1165" y="2748"/>
                    <a:pt x="1167" y="2740"/>
                  </a:cubicBezTo>
                  <a:lnTo>
                    <a:pt x="1167" y="2740"/>
                  </a:lnTo>
                  <a:cubicBezTo>
                    <a:pt x="1172" y="2727"/>
                    <a:pt x="1177" y="2716"/>
                    <a:pt x="1181" y="2703"/>
                  </a:cubicBezTo>
                  <a:lnTo>
                    <a:pt x="1181" y="2703"/>
                  </a:lnTo>
                  <a:cubicBezTo>
                    <a:pt x="1182" y="2702"/>
                    <a:pt x="1183" y="2701"/>
                    <a:pt x="1185" y="2699"/>
                  </a:cubicBezTo>
                  <a:lnTo>
                    <a:pt x="1185" y="2699"/>
                  </a:lnTo>
                  <a:cubicBezTo>
                    <a:pt x="1301" y="2484"/>
                    <a:pt x="1443" y="2286"/>
                    <a:pt x="1611" y="2108"/>
                  </a:cubicBezTo>
                  <a:lnTo>
                    <a:pt x="1611" y="2108"/>
                  </a:lnTo>
                  <a:cubicBezTo>
                    <a:pt x="1612" y="2108"/>
                    <a:pt x="1612" y="2108"/>
                    <a:pt x="1613" y="2107"/>
                  </a:cubicBezTo>
                  <a:lnTo>
                    <a:pt x="1613" y="2107"/>
                  </a:lnTo>
                  <a:cubicBezTo>
                    <a:pt x="1768" y="2058"/>
                    <a:pt x="1908" y="1979"/>
                    <a:pt x="2032" y="1874"/>
                  </a:cubicBezTo>
                  <a:lnTo>
                    <a:pt x="2032" y="1874"/>
                  </a:lnTo>
                  <a:cubicBezTo>
                    <a:pt x="2037" y="1878"/>
                    <a:pt x="2042" y="1883"/>
                    <a:pt x="2048" y="1886"/>
                  </a:cubicBezTo>
                  <a:lnTo>
                    <a:pt x="2048" y="1886"/>
                  </a:lnTo>
                  <a:cubicBezTo>
                    <a:pt x="2051" y="1887"/>
                    <a:pt x="2053" y="1888"/>
                    <a:pt x="2056" y="1889"/>
                  </a:cubicBezTo>
                  <a:lnTo>
                    <a:pt x="2056" y="1889"/>
                  </a:lnTo>
                  <a:cubicBezTo>
                    <a:pt x="2070" y="1900"/>
                    <a:pt x="2092" y="1902"/>
                    <a:pt x="2107" y="1891"/>
                  </a:cubicBezTo>
                  <a:lnTo>
                    <a:pt x="2107" y="1891"/>
                  </a:lnTo>
                  <a:cubicBezTo>
                    <a:pt x="2108" y="1890"/>
                    <a:pt x="2108" y="1889"/>
                    <a:pt x="2109" y="1888"/>
                  </a:cubicBezTo>
                  <a:lnTo>
                    <a:pt x="2109" y="1888"/>
                  </a:lnTo>
                  <a:cubicBezTo>
                    <a:pt x="2165" y="1887"/>
                    <a:pt x="2217" y="1843"/>
                    <a:pt x="2224" y="1779"/>
                  </a:cubicBezTo>
                  <a:lnTo>
                    <a:pt x="2224" y="1779"/>
                  </a:lnTo>
                  <a:cubicBezTo>
                    <a:pt x="2235" y="1678"/>
                    <a:pt x="2128" y="1630"/>
                    <a:pt x="2046" y="1667"/>
                  </a:cubicBezTo>
                  <a:close/>
                </a:path>
              </a:pathLst>
            </a:custGeom>
            <a:solidFill>
              <a:schemeClr val="accent6"/>
            </a:solidFill>
            <a:ln>
              <a:noFill/>
            </a:ln>
            <a:effectLst/>
          </p:spPr>
          <p:txBody>
            <a:bodyPr wrap="none" anchor="ctr"/>
            <a:lstStyle/>
            <a:p>
              <a:endParaRPr lang="es-ES_tradnl" sz="919"/>
            </a:p>
          </p:txBody>
        </p:sp>
        <p:grpSp>
          <p:nvGrpSpPr>
            <p:cNvPr id="34" name="Group 33">
              <a:extLst>
                <a:ext uri="{FF2B5EF4-FFF2-40B4-BE49-F238E27FC236}">
                  <a16:creationId xmlns:a16="http://schemas.microsoft.com/office/drawing/2014/main" id="{4A37BE63-7082-6E47-9E87-B807F51440E1}"/>
                </a:ext>
              </a:extLst>
            </p:cNvPr>
            <p:cNvGrpSpPr/>
            <p:nvPr/>
          </p:nvGrpSpPr>
          <p:grpSpPr>
            <a:xfrm rot="759599">
              <a:off x="3899396" y="4553531"/>
              <a:ext cx="1161709" cy="1195507"/>
              <a:chOff x="4762101" y="3958616"/>
              <a:chExt cx="594062" cy="611345"/>
            </a:xfrm>
            <a:solidFill>
              <a:schemeClr val="accent4"/>
            </a:solidFill>
          </p:grpSpPr>
          <p:sp>
            <p:nvSpPr>
              <p:cNvPr id="127" name="Freeform 404">
                <a:extLst>
                  <a:ext uri="{FF2B5EF4-FFF2-40B4-BE49-F238E27FC236}">
                    <a16:creationId xmlns:a16="http://schemas.microsoft.com/office/drawing/2014/main" id="{97F67724-9CFE-B54F-9F0D-18799B1F530B}"/>
                  </a:ext>
                </a:extLst>
              </p:cNvPr>
              <p:cNvSpPr>
                <a:spLocks noChangeArrowheads="1"/>
              </p:cNvSpPr>
              <p:nvPr/>
            </p:nvSpPr>
            <p:spPr bwMode="auto">
              <a:xfrm>
                <a:off x="4822587" y="4000741"/>
                <a:ext cx="533576" cy="569220"/>
              </a:xfrm>
              <a:custGeom>
                <a:avLst/>
                <a:gdLst>
                  <a:gd name="T0" fmla="*/ 1891 w 2180"/>
                  <a:gd name="T1" fmla="*/ 347 h 2322"/>
                  <a:gd name="T2" fmla="*/ 1634 w 2180"/>
                  <a:gd name="T3" fmla="*/ 101 h 2322"/>
                  <a:gd name="T4" fmla="*/ 1753 w 2180"/>
                  <a:gd name="T5" fmla="*/ 186 h 2322"/>
                  <a:gd name="T6" fmla="*/ 1963 w 2180"/>
                  <a:gd name="T7" fmla="*/ 212 h 2322"/>
                  <a:gd name="T8" fmla="*/ 1851 w 2180"/>
                  <a:gd name="T9" fmla="*/ 319 h 2322"/>
                  <a:gd name="T10" fmla="*/ 1803 w 2180"/>
                  <a:gd name="T11" fmla="*/ 329 h 2322"/>
                  <a:gd name="T12" fmla="*/ 1770 w 2180"/>
                  <a:gd name="T13" fmla="*/ 323 h 2322"/>
                  <a:gd name="T14" fmla="*/ 1760 w 2180"/>
                  <a:gd name="T15" fmla="*/ 261 h 2322"/>
                  <a:gd name="T16" fmla="*/ 1753 w 2180"/>
                  <a:gd name="T17" fmla="*/ 186 h 2322"/>
                  <a:gd name="T18" fmla="*/ 1022 w 2180"/>
                  <a:gd name="T19" fmla="*/ 241 h 2322"/>
                  <a:gd name="T20" fmla="*/ 1259 w 2180"/>
                  <a:gd name="T21" fmla="*/ 312 h 2322"/>
                  <a:gd name="T22" fmla="*/ 1202 w 2180"/>
                  <a:gd name="T23" fmla="*/ 302 h 2322"/>
                  <a:gd name="T24" fmla="*/ 1170 w 2180"/>
                  <a:gd name="T25" fmla="*/ 292 h 2322"/>
                  <a:gd name="T26" fmla="*/ 1131 w 2180"/>
                  <a:gd name="T27" fmla="*/ 319 h 2322"/>
                  <a:gd name="T28" fmla="*/ 1147 w 2180"/>
                  <a:gd name="T29" fmla="*/ 507 h 2322"/>
                  <a:gd name="T30" fmla="*/ 1352 w 2180"/>
                  <a:gd name="T31" fmla="*/ 330 h 2322"/>
                  <a:gd name="T32" fmla="*/ 976 w 2180"/>
                  <a:gd name="T33" fmla="*/ 1281 h 2322"/>
                  <a:gd name="T34" fmla="*/ 956 w 2180"/>
                  <a:gd name="T35" fmla="*/ 1338 h 2322"/>
                  <a:gd name="T36" fmla="*/ 1057 w 2180"/>
                  <a:gd name="T37" fmla="*/ 1304 h 2322"/>
                  <a:gd name="T38" fmla="*/ 1164 w 2180"/>
                  <a:gd name="T39" fmla="*/ 1338 h 2322"/>
                  <a:gd name="T40" fmla="*/ 1057 w 2180"/>
                  <a:gd name="T41" fmla="*/ 1304 h 2322"/>
                  <a:gd name="T42" fmla="*/ 1064 w 2180"/>
                  <a:gd name="T43" fmla="*/ 1425 h 2322"/>
                  <a:gd name="T44" fmla="*/ 1052 w 2180"/>
                  <a:gd name="T45" fmla="*/ 1455 h 2322"/>
                  <a:gd name="T46" fmla="*/ 75 w 2180"/>
                  <a:gd name="T47" fmla="*/ 820 h 2322"/>
                  <a:gd name="T48" fmla="*/ 304 w 2180"/>
                  <a:gd name="T49" fmla="*/ 1205 h 2322"/>
                  <a:gd name="T50" fmla="*/ 194 w 2180"/>
                  <a:gd name="T51" fmla="*/ 713 h 2322"/>
                  <a:gd name="T52" fmla="*/ 250 w 2180"/>
                  <a:gd name="T53" fmla="*/ 652 h 2322"/>
                  <a:gd name="T54" fmla="*/ 247 w 2180"/>
                  <a:gd name="T55" fmla="*/ 912 h 2322"/>
                  <a:gd name="T56" fmla="*/ 300 w 2180"/>
                  <a:gd name="T57" fmla="*/ 706 h 2322"/>
                  <a:gd name="T58" fmla="*/ 310 w 2180"/>
                  <a:gd name="T59" fmla="*/ 638 h 2322"/>
                  <a:gd name="T60" fmla="*/ 308 w 2180"/>
                  <a:gd name="T61" fmla="*/ 1035 h 2322"/>
                  <a:gd name="T62" fmla="*/ 170 w 2180"/>
                  <a:gd name="T63" fmla="*/ 820 h 2322"/>
                  <a:gd name="T64" fmla="*/ 445 w 2180"/>
                  <a:gd name="T65" fmla="*/ 1094 h 2322"/>
                  <a:gd name="T66" fmla="*/ 418 w 2180"/>
                  <a:gd name="T67" fmla="*/ 992 h 2322"/>
                  <a:gd name="T68" fmla="*/ 365 w 2180"/>
                  <a:gd name="T69" fmla="*/ 1145 h 2322"/>
                  <a:gd name="T70" fmla="*/ 2121 w 2180"/>
                  <a:gd name="T71" fmla="*/ 147 h 2322"/>
                  <a:gd name="T72" fmla="*/ 2015 w 2180"/>
                  <a:gd name="T73" fmla="*/ 205 h 2322"/>
                  <a:gd name="T74" fmla="*/ 1647 w 2180"/>
                  <a:gd name="T75" fmla="*/ 41 h 2322"/>
                  <a:gd name="T76" fmla="*/ 1604 w 2180"/>
                  <a:gd name="T77" fmla="*/ 51 h 2322"/>
                  <a:gd name="T78" fmla="*/ 786 w 2180"/>
                  <a:gd name="T79" fmla="*/ 1152 h 2322"/>
                  <a:gd name="T80" fmla="*/ 1289 w 2180"/>
                  <a:gd name="T81" fmla="*/ 527 h 2322"/>
                  <a:gd name="T82" fmla="*/ 1310 w 2180"/>
                  <a:gd name="T83" fmla="*/ 291 h 2322"/>
                  <a:gd name="T84" fmla="*/ 1085 w 2180"/>
                  <a:gd name="T85" fmla="*/ 238 h 2322"/>
                  <a:gd name="T86" fmla="*/ 995 w 2180"/>
                  <a:gd name="T87" fmla="*/ 195 h 2322"/>
                  <a:gd name="T88" fmla="*/ 631 w 2180"/>
                  <a:gd name="T89" fmla="*/ 1654 h 2322"/>
                  <a:gd name="T90" fmla="*/ 388 w 2180"/>
                  <a:gd name="T91" fmla="*/ 1210 h 2322"/>
                  <a:gd name="T92" fmla="*/ 559 w 2180"/>
                  <a:gd name="T93" fmla="*/ 652 h 2322"/>
                  <a:gd name="T94" fmla="*/ 259 w 2180"/>
                  <a:gd name="T95" fmla="*/ 596 h 2322"/>
                  <a:gd name="T96" fmla="*/ 60 w 2180"/>
                  <a:gd name="T97" fmla="*/ 749 h 2322"/>
                  <a:gd name="T98" fmla="*/ 3 w 2180"/>
                  <a:gd name="T99" fmla="*/ 962 h 2322"/>
                  <a:gd name="T100" fmla="*/ 12 w 2180"/>
                  <a:gd name="T101" fmla="*/ 991 h 2322"/>
                  <a:gd name="T102" fmla="*/ 328 w 2180"/>
                  <a:gd name="T103" fmla="*/ 1247 h 2322"/>
                  <a:gd name="T104" fmla="*/ 620 w 2180"/>
                  <a:gd name="T105" fmla="*/ 1715 h 2322"/>
                  <a:gd name="T106" fmla="*/ 669 w 2180"/>
                  <a:gd name="T107" fmla="*/ 1722 h 2322"/>
                  <a:gd name="T108" fmla="*/ 1100 w 2180"/>
                  <a:gd name="T109" fmla="*/ 1506 h 2322"/>
                  <a:gd name="T110" fmla="*/ 1239 w 2180"/>
                  <a:gd name="T111" fmla="*/ 1348 h 2322"/>
                  <a:gd name="T112" fmla="*/ 1147 w 2180"/>
                  <a:gd name="T113" fmla="*/ 1223 h 2322"/>
                  <a:gd name="T114" fmla="*/ 970 w 2180"/>
                  <a:gd name="T115" fmla="*/ 1227 h 2322"/>
                  <a:gd name="T116" fmla="*/ 854 w 2180"/>
                  <a:gd name="T117" fmla="*/ 1570 h 2322"/>
                  <a:gd name="T118" fmla="*/ 1282 w 2180"/>
                  <a:gd name="T119" fmla="*/ 986 h 2322"/>
                  <a:gd name="T120" fmla="*/ 1928 w 2180"/>
                  <a:gd name="T121" fmla="*/ 473 h 2322"/>
                  <a:gd name="T122" fmla="*/ 2145 w 2180"/>
                  <a:gd name="T123" fmla="*/ 193 h 2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80" h="2322">
                    <a:moveTo>
                      <a:pt x="1988" y="339"/>
                    </a:moveTo>
                    <a:lnTo>
                      <a:pt x="1988" y="339"/>
                    </a:lnTo>
                    <a:cubicBezTo>
                      <a:pt x="1946" y="391"/>
                      <a:pt x="1842" y="516"/>
                      <a:pt x="1758" y="534"/>
                    </a:cubicBezTo>
                    <a:lnTo>
                      <a:pt x="1758" y="534"/>
                    </a:lnTo>
                    <a:cubicBezTo>
                      <a:pt x="1794" y="466"/>
                      <a:pt x="1832" y="401"/>
                      <a:pt x="1891" y="347"/>
                    </a:cubicBezTo>
                    <a:lnTo>
                      <a:pt x="1891" y="347"/>
                    </a:lnTo>
                    <a:cubicBezTo>
                      <a:pt x="1936" y="306"/>
                      <a:pt x="1991" y="272"/>
                      <a:pt x="2048" y="242"/>
                    </a:cubicBezTo>
                    <a:lnTo>
                      <a:pt x="2048" y="242"/>
                    </a:lnTo>
                    <a:cubicBezTo>
                      <a:pt x="2028" y="276"/>
                      <a:pt x="2010" y="311"/>
                      <a:pt x="1988" y="339"/>
                    </a:cubicBezTo>
                    <a:close/>
                    <a:moveTo>
                      <a:pt x="1634" y="101"/>
                    </a:moveTo>
                    <a:lnTo>
                      <a:pt x="1634" y="101"/>
                    </a:lnTo>
                    <a:cubicBezTo>
                      <a:pt x="1735" y="228"/>
                      <a:pt x="1713" y="369"/>
                      <a:pt x="1694" y="521"/>
                    </a:cubicBezTo>
                    <a:lnTo>
                      <a:pt x="1694" y="521"/>
                    </a:lnTo>
                    <a:cubicBezTo>
                      <a:pt x="1596" y="403"/>
                      <a:pt x="1573" y="242"/>
                      <a:pt x="1634" y="101"/>
                    </a:cubicBezTo>
                    <a:close/>
                    <a:moveTo>
                      <a:pt x="1753" y="186"/>
                    </a:moveTo>
                    <a:lnTo>
                      <a:pt x="1753" y="186"/>
                    </a:lnTo>
                    <a:cubicBezTo>
                      <a:pt x="1768" y="125"/>
                      <a:pt x="1808" y="77"/>
                      <a:pt x="1869" y="59"/>
                    </a:cubicBezTo>
                    <a:lnTo>
                      <a:pt x="1869" y="59"/>
                    </a:lnTo>
                    <a:cubicBezTo>
                      <a:pt x="1962" y="30"/>
                      <a:pt x="1983" y="151"/>
                      <a:pt x="1963" y="212"/>
                    </a:cubicBezTo>
                    <a:lnTo>
                      <a:pt x="1963" y="212"/>
                    </a:lnTo>
                    <a:cubicBezTo>
                      <a:pt x="1960" y="221"/>
                      <a:pt x="1962" y="228"/>
                      <a:pt x="1966" y="234"/>
                    </a:cubicBezTo>
                    <a:lnTo>
                      <a:pt x="1966" y="234"/>
                    </a:lnTo>
                    <a:cubicBezTo>
                      <a:pt x="1935" y="253"/>
                      <a:pt x="1904" y="274"/>
                      <a:pt x="1876" y="297"/>
                    </a:cubicBezTo>
                    <a:lnTo>
                      <a:pt x="1876" y="297"/>
                    </a:lnTo>
                    <a:cubicBezTo>
                      <a:pt x="1867" y="304"/>
                      <a:pt x="1859" y="312"/>
                      <a:pt x="1851" y="319"/>
                    </a:cubicBezTo>
                    <a:lnTo>
                      <a:pt x="1851" y="319"/>
                    </a:lnTo>
                    <a:cubicBezTo>
                      <a:pt x="1857" y="304"/>
                      <a:pt x="1837" y="286"/>
                      <a:pt x="1825" y="301"/>
                    </a:cubicBezTo>
                    <a:lnTo>
                      <a:pt x="1825" y="301"/>
                    </a:lnTo>
                    <a:cubicBezTo>
                      <a:pt x="1818" y="310"/>
                      <a:pt x="1810" y="319"/>
                      <a:pt x="1803" y="329"/>
                    </a:cubicBezTo>
                    <a:lnTo>
                      <a:pt x="1803" y="329"/>
                    </a:lnTo>
                    <a:cubicBezTo>
                      <a:pt x="1820" y="292"/>
                      <a:pt x="1838" y="256"/>
                      <a:pt x="1855" y="220"/>
                    </a:cubicBezTo>
                    <a:lnTo>
                      <a:pt x="1855" y="220"/>
                    </a:lnTo>
                    <a:cubicBezTo>
                      <a:pt x="1865" y="201"/>
                      <a:pt x="1837" y="184"/>
                      <a:pt x="1827" y="203"/>
                    </a:cubicBezTo>
                    <a:lnTo>
                      <a:pt x="1827" y="203"/>
                    </a:lnTo>
                    <a:cubicBezTo>
                      <a:pt x="1808" y="243"/>
                      <a:pt x="1788" y="283"/>
                      <a:pt x="1770" y="323"/>
                    </a:cubicBezTo>
                    <a:lnTo>
                      <a:pt x="1770" y="323"/>
                    </a:lnTo>
                    <a:cubicBezTo>
                      <a:pt x="1775" y="307"/>
                      <a:pt x="1781" y="292"/>
                      <a:pt x="1788" y="277"/>
                    </a:cubicBezTo>
                    <a:lnTo>
                      <a:pt x="1788" y="277"/>
                    </a:lnTo>
                    <a:cubicBezTo>
                      <a:pt x="1797" y="258"/>
                      <a:pt x="1770" y="242"/>
                      <a:pt x="1760" y="261"/>
                    </a:cubicBezTo>
                    <a:lnTo>
                      <a:pt x="1760" y="261"/>
                    </a:lnTo>
                    <a:cubicBezTo>
                      <a:pt x="1758" y="265"/>
                      <a:pt x="1756" y="270"/>
                      <a:pt x="1754" y="275"/>
                    </a:cubicBezTo>
                    <a:lnTo>
                      <a:pt x="1754" y="275"/>
                    </a:lnTo>
                    <a:cubicBezTo>
                      <a:pt x="1751" y="250"/>
                      <a:pt x="1747" y="226"/>
                      <a:pt x="1740" y="202"/>
                    </a:cubicBezTo>
                    <a:lnTo>
                      <a:pt x="1740" y="202"/>
                    </a:lnTo>
                    <a:cubicBezTo>
                      <a:pt x="1746" y="200"/>
                      <a:pt x="1751" y="194"/>
                      <a:pt x="1753" y="186"/>
                    </a:cubicBezTo>
                    <a:close/>
                    <a:moveTo>
                      <a:pt x="1022" y="241"/>
                    </a:moveTo>
                    <a:lnTo>
                      <a:pt x="1022" y="241"/>
                    </a:lnTo>
                    <a:cubicBezTo>
                      <a:pt x="1090" y="308"/>
                      <a:pt x="1118" y="402"/>
                      <a:pt x="1095" y="496"/>
                    </a:cubicBezTo>
                    <a:lnTo>
                      <a:pt x="1095" y="496"/>
                    </a:lnTo>
                    <a:cubicBezTo>
                      <a:pt x="999" y="443"/>
                      <a:pt x="970" y="333"/>
                      <a:pt x="1022" y="241"/>
                    </a:cubicBezTo>
                    <a:close/>
                    <a:moveTo>
                      <a:pt x="1129" y="286"/>
                    </a:moveTo>
                    <a:lnTo>
                      <a:pt x="1129" y="286"/>
                    </a:lnTo>
                    <a:cubicBezTo>
                      <a:pt x="1123" y="238"/>
                      <a:pt x="1162" y="204"/>
                      <a:pt x="1209" y="215"/>
                    </a:cubicBezTo>
                    <a:lnTo>
                      <a:pt x="1209" y="215"/>
                    </a:lnTo>
                    <a:cubicBezTo>
                      <a:pt x="1254" y="226"/>
                      <a:pt x="1267" y="272"/>
                      <a:pt x="1259" y="312"/>
                    </a:cubicBezTo>
                    <a:lnTo>
                      <a:pt x="1259" y="312"/>
                    </a:lnTo>
                    <a:cubicBezTo>
                      <a:pt x="1222" y="331"/>
                      <a:pt x="1189" y="357"/>
                      <a:pt x="1162" y="388"/>
                    </a:cubicBezTo>
                    <a:lnTo>
                      <a:pt x="1162" y="388"/>
                    </a:lnTo>
                    <a:cubicBezTo>
                      <a:pt x="1175" y="359"/>
                      <a:pt x="1189" y="331"/>
                      <a:pt x="1202" y="302"/>
                    </a:cubicBezTo>
                    <a:lnTo>
                      <a:pt x="1202" y="302"/>
                    </a:lnTo>
                    <a:cubicBezTo>
                      <a:pt x="1211" y="282"/>
                      <a:pt x="1182" y="266"/>
                      <a:pt x="1173" y="285"/>
                    </a:cubicBezTo>
                    <a:lnTo>
                      <a:pt x="1173" y="285"/>
                    </a:lnTo>
                    <a:cubicBezTo>
                      <a:pt x="1172" y="288"/>
                      <a:pt x="1171" y="291"/>
                      <a:pt x="1169" y="294"/>
                    </a:cubicBezTo>
                    <a:lnTo>
                      <a:pt x="1169" y="294"/>
                    </a:lnTo>
                    <a:cubicBezTo>
                      <a:pt x="1169" y="293"/>
                      <a:pt x="1169" y="293"/>
                      <a:pt x="1170" y="292"/>
                    </a:cubicBezTo>
                    <a:lnTo>
                      <a:pt x="1170" y="292"/>
                    </a:lnTo>
                    <a:cubicBezTo>
                      <a:pt x="1174" y="272"/>
                      <a:pt x="1143" y="263"/>
                      <a:pt x="1138" y="283"/>
                    </a:cubicBezTo>
                    <a:lnTo>
                      <a:pt x="1138" y="283"/>
                    </a:lnTo>
                    <a:cubicBezTo>
                      <a:pt x="1136" y="295"/>
                      <a:pt x="1133" y="307"/>
                      <a:pt x="1131" y="319"/>
                    </a:cubicBezTo>
                    <a:lnTo>
                      <a:pt x="1131" y="319"/>
                    </a:lnTo>
                    <a:cubicBezTo>
                      <a:pt x="1129" y="313"/>
                      <a:pt x="1127" y="308"/>
                      <a:pt x="1124" y="303"/>
                    </a:cubicBezTo>
                    <a:lnTo>
                      <a:pt x="1124" y="303"/>
                    </a:lnTo>
                    <a:cubicBezTo>
                      <a:pt x="1128" y="299"/>
                      <a:pt x="1130" y="293"/>
                      <a:pt x="1129" y="286"/>
                    </a:cubicBezTo>
                    <a:lnTo>
                      <a:pt x="1147" y="507"/>
                    </a:lnTo>
                    <a:lnTo>
                      <a:pt x="1147" y="507"/>
                    </a:lnTo>
                    <a:cubicBezTo>
                      <a:pt x="1171" y="441"/>
                      <a:pt x="1218" y="388"/>
                      <a:pt x="1278" y="357"/>
                    </a:cubicBezTo>
                    <a:lnTo>
                      <a:pt x="1278" y="357"/>
                    </a:lnTo>
                    <a:cubicBezTo>
                      <a:pt x="1286" y="357"/>
                      <a:pt x="1293" y="354"/>
                      <a:pt x="1299" y="347"/>
                    </a:cubicBezTo>
                    <a:lnTo>
                      <a:pt x="1299" y="347"/>
                    </a:lnTo>
                    <a:cubicBezTo>
                      <a:pt x="1316" y="339"/>
                      <a:pt x="1333" y="333"/>
                      <a:pt x="1352" y="330"/>
                    </a:cubicBezTo>
                    <a:lnTo>
                      <a:pt x="1352" y="330"/>
                    </a:lnTo>
                    <a:cubicBezTo>
                      <a:pt x="1322" y="423"/>
                      <a:pt x="1253" y="552"/>
                      <a:pt x="1147" y="507"/>
                    </a:cubicBezTo>
                    <a:lnTo>
                      <a:pt x="1129" y="286"/>
                    </a:lnTo>
                    <a:close/>
                    <a:moveTo>
                      <a:pt x="976" y="1281"/>
                    </a:moveTo>
                    <a:lnTo>
                      <a:pt x="976" y="1281"/>
                    </a:lnTo>
                    <a:cubicBezTo>
                      <a:pt x="1006" y="1314"/>
                      <a:pt x="1014" y="1362"/>
                      <a:pt x="996" y="1402"/>
                    </a:cubicBezTo>
                    <a:lnTo>
                      <a:pt x="996" y="1402"/>
                    </a:lnTo>
                    <a:cubicBezTo>
                      <a:pt x="990" y="1382"/>
                      <a:pt x="987" y="1361"/>
                      <a:pt x="988" y="1338"/>
                    </a:cubicBezTo>
                    <a:lnTo>
                      <a:pt x="988" y="1338"/>
                    </a:lnTo>
                    <a:cubicBezTo>
                      <a:pt x="990" y="1318"/>
                      <a:pt x="957" y="1318"/>
                      <a:pt x="956" y="1338"/>
                    </a:cubicBezTo>
                    <a:lnTo>
                      <a:pt x="956" y="1338"/>
                    </a:lnTo>
                    <a:cubicBezTo>
                      <a:pt x="955" y="1357"/>
                      <a:pt x="956" y="1375"/>
                      <a:pt x="960" y="1392"/>
                    </a:cubicBezTo>
                    <a:lnTo>
                      <a:pt x="960" y="1392"/>
                    </a:lnTo>
                    <a:cubicBezTo>
                      <a:pt x="935" y="1359"/>
                      <a:pt x="941" y="1311"/>
                      <a:pt x="976" y="1281"/>
                    </a:cubicBezTo>
                    <a:close/>
                    <a:moveTo>
                      <a:pt x="1057" y="1304"/>
                    </a:moveTo>
                    <a:lnTo>
                      <a:pt x="1057" y="1304"/>
                    </a:lnTo>
                    <a:cubicBezTo>
                      <a:pt x="1068" y="1274"/>
                      <a:pt x="1105" y="1258"/>
                      <a:pt x="1135" y="1271"/>
                    </a:cubicBezTo>
                    <a:lnTo>
                      <a:pt x="1135" y="1271"/>
                    </a:lnTo>
                    <a:cubicBezTo>
                      <a:pt x="1161" y="1283"/>
                      <a:pt x="1169" y="1312"/>
                      <a:pt x="1164" y="1338"/>
                    </a:cubicBezTo>
                    <a:lnTo>
                      <a:pt x="1164" y="1338"/>
                    </a:lnTo>
                    <a:cubicBezTo>
                      <a:pt x="1125" y="1340"/>
                      <a:pt x="1087" y="1352"/>
                      <a:pt x="1053" y="1373"/>
                    </a:cubicBezTo>
                    <a:lnTo>
                      <a:pt x="1053" y="1373"/>
                    </a:lnTo>
                    <a:cubicBezTo>
                      <a:pt x="1056" y="1354"/>
                      <a:pt x="1054" y="1334"/>
                      <a:pt x="1049" y="1314"/>
                    </a:cubicBezTo>
                    <a:lnTo>
                      <a:pt x="1049" y="1314"/>
                    </a:lnTo>
                    <a:cubicBezTo>
                      <a:pt x="1052" y="1312"/>
                      <a:pt x="1055" y="1308"/>
                      <a:pt x="1057" y="1304"/>
                    </a:cubicBezTo>
                    <a:close/>
                    <a:moveTo>
                      <a:pt x="1141" y="1437"/>
                    </a:moveTo>
                    <a:lnTo>
                      <a:pt x="1141" y="1437"/>
                    </a:lnTo>
                    <a:cubicBezTo>
                      <a:pt x="1148" y="1423"/>
                      <a:pt x="1133" y="1404"/>
                      <a:pt x="1119" y="1414"/>
                    </a:cubicBezTo>
                    <a:lnTo>
                      <a:pt x="1119" y="1414"/>
                    </a:lnTo>
                    <a:cubicBezTo>
                      <a:pt x="1102" y="1426"/>
                      <a:pt x="1083" y="1430"/>
                      <a:pt x="1064" y="1425"/>
                    </a:cubicBezTo>
                    <a:lnTo>
                      <a:pt x="1064" y="1425"/>
                    </a:lnTo>
                    <a:cubicBezTo>
                      <a:pt x="1101" y="1395"/>
                      <a:pt x="1148" y="1383"/>
                      <a:pt x="1195" y="1389"/>
                    </a:cubicBezTo>
                    <a:lnTo>
                      <a:pt x="1195" y="1389"/>
                    </a:lnTo>
                    <a:cubicBezTo>
                      <a:pt x="1180" y="1405"/>
                      <a:pt x="1161" y="1422"/>
                      <a:pt x="1141" y="1437"/>
                    </a:cubicBezTo>
                    <a:close/>
                    <a:moveTo>
                      <a:pt x="1052" y="1455"/>
                    </a:moveTo>
                    <a:lnTo>
                      <a:pt x="1052" y="1455"/>
                    </a:lnTo>
                    <a:cubicBezTo>
                      <a:pt x="1067" y="1459"/>
                      <a:pt x="1081" y="1460"/>
                      <a:pt x="1095" y="1458"/>
                    </a:cubicBezTo>
                    <a:lnTo>
                      <a:pt x="1095" y="1458"/>
                    </a:lnTo>
                    <a:cubicBezTo>
                      <a:pt x="1081" y="1462"/>
                      <a:pt x="1066" y="1461"/>
                      <a:pt x="1052" y="1455"/>
                    </a:cubicBezTo>
                    <a:close/>
                    <a:moveTo>
                      <a:pt x="75" y="820"/>
                    </a:moveTo>
                    <a:lnTo>
                      <a:pt x="75" y="820"/>
                    </a:lnTo>
                    <a:cubicBezTo>
                      <a:pt x="200" y="916"/>
                      <a:pt x="282" y="1052"/>
                      <a:pt x="313" y="1207"/>
                    </a:cubicBezTo>
                    <a:lnTo>
                      <a:pt x="313" y="1207"/>
                    </a:lnTo>
                    <a:cubicBezTo>
                      <a:pt x="310" y="1206"/>
                      <a:pt x="307" y="1205"/>
                      <a:pt x="304" y="1205"/>
                    </a:cubicBezTo>
                    <a:lnTo>
                      <a:pt x="304" y="1205"/>
                    </a:lnTo>
                    <a:cubicBezTo>
                      <a:pt x="114" y="1183"/>
                      <a:pt x="6" y="995"/>
                      <a:pt x="75" y="820"/>
                    </a:cubicBezTo>
                    <a:close/>
                    <a:moveTo>
                      <a:pt x="196" y="704"/>
                    </a:moveTo>
                    <a:lnTo>
                      <a:pt x="196" y="704"/>
                    </a:lnTo>
                    <a:cubicBezTo>
                      <a:pt x="196" y="707"/>
                      <a:pt x="194" y="710"/>
                      <a:pt x="194" y="713"/>
                    </a:cubicBezTo>
                    <a:lnTo>
                      <a:pt x="194" y="713"/>
                    </a:lnTo>
                    <a:cubicBezTo>
                      <a:pt x="189" y="733"/>
                      <a:pt x="220" y="742"/>
                      <a:pt x="226" y="722"/>
                    </a:cubicBezTo>
                    <a:lnTo>
                      <a:pt x="226" y="722"/>
                    </a:lnTo>
                    <a:cubicBezTo>
                      <a:pt x="230" y="700"/>
                      <a:pt x="236" y="680"/>
                      <a:pt x="240" y="659"/>
                    </a:cubicBezTo>
                    <a:lnTo>
                      <a:pt x="240" y="659"/>
                    </a:lnTo>
                    <a:cubicBezTo>
                      <a:pt x="244" y="657"/>
                      <a:pt x="246" y="654"/>
                      <a:pt x="250" y="652"/>
                    </a:cubicBezTo>
                    <a:lnTo>
                      <a:pt x="250" y="652"/>
                    </a:lnTo>
                    <a:cubicBezTo>
                      <a:pt x="250" y="652"/>
                      <a:pt x="251" y="651"/>
                      <a:pt x="252" y="650"/>
                    </a:cubicBezTo>
                    <a:lnTo>
                      <a:pt x="252" y="650"/>
                    </a:lnTo>
                    <a:cubicBezTo>
                      <a:pt x="235" y="738"/>
                      <a:pt x="233" y="824"/>
                      <a:pt x="247" y="912"/>
                    </a:cubicBezTo>
                    <a:lnTo>
                      <a:pt x="247" y="912"/>
                    </a:lnTo>
                    <a:cubicBezTo>
                      <a:pt x="250" y="932"/>
                      <a:pt x="281" y="924"/>
                      <a:pt x="278" y="903"/>
                    </a:cubicBezTo>
                    <a:lnTo>
                      <a:pt x="278" y="903"/>
                    </a:lnTo>
                    <a:cubicBezTo>
                      <a:pt x="266" y="821"/>
                      <a:pt x="267" y="740"/>
                      <a:pt x="284" y="659"/>
                    </a:cubicBezTo>
                    <a:lnTo>
                      <a:pt x="284" y="659"/>
                    </a:lnTo>
                    <a:cubicBezTo>
                      <a:pt x="291" y="674"/>
                      <a:pt x="296" y="690"/>
                      <a:pt x="300" y="706"/>
                    </a:cubicBezTo>
                    <a:lnTo>
                      <a:pt x="300" y="706"/>
                    </a:lnTo>
                    <a:cubicBezTo>
                      <a:pt x="304" y="727"/>
                      <a:pt x="335" y="718"/>
                      <a:pt x="331" y="698"/>
                    </a:cubicBezTo>
                    <a:lnTo>
                      <a:pt x="331" y="698"/>
                    </a:lnTo>
                    <a:cubicBezTo>
                      <a:pt x="327" y="677"/>
                      <a:pt x="320" y="657"/>
                      <a:pt x="310" y="638"/>
                    </a:cubicBezTo>
                    <a:lnTo>
                      <a:pt x="310" y="638"/>
                    </a:lnTo>
                    <a:cubicBezTo>
                      <a:pt x="358" y="639"/>
                      <a:pt x="406" y="671"/>
                      <a:pt x="424" y="716"/>
                    </a:cubicBezTo>
                    <a:lnTo>
                      <a:pt x="424" y="716"/>
                    </a:lnTo>
                    <a:cubicBezTo>
                      <a:pt x="424" y="716"/>
                      <a:pt x="424" y="716"/>
                      <a:pt x="424" y="717"/>
                    </a:cubicBezTo>
                    <a:lnTo>
                      <a:pt x="424" y="717"/>
                    </a:lnTo>
                    <a:cubicBezTo>
                      <a:pt x="342" y="800"/>
                      <a:pt x="310" y="915"/>
                      <a:pt x="308" y="1035"/>
                    </a:cubicBezTo>
                    <a:lnTo>
                      <a:pt x="308" y="1035"/>
                    </a:lnTo>
                    <a:cubicBezTo>
                      <a:pt x="274" y="960"/>
                      <a:pt x="226" y="892"/>
                      <a:pt x="166" y="834"/>
                    </a:cubicBezTo>
                    <a:lnTo>
                      <a:pt x="166" y="834"/>
                    </a:lnTo>
                    <a:cubicBezTo>
                      <a:pt x="169" y="831"/>
                      <a:pt x="170" y="826"/>
                      <a:pt x="170" y="820"/>
                    </a:cubicBezTo>
                    <a:lnTo>
                      <a:pt x="170" y="820"/>
                    </a:lnTo>
                    <a:cubicBezTo>
                      <a:pt x="166" y="778"/>
                      <a:pt x="175" y="737"/>
                      <a:pt x="196" y="704"/>
                    </a:cubicBezTo>
                    <a:lnTo>
                      <a:pt x="420" y="1146"/>
                    </a:lnTo>
                    <a:lnTo>
                      <a:pt x="420" y="1146"/>
                    </a:lnTo>
                    <a:cubicBezTo>
                      <a:pt x="428" y="1129"/>
                      <a:pt x="437" y="1111"/>
                      <a:pt x="445" y="1094"/>
                    </a:cubicBezTo>
                    <a:lnTo>
                      <a:pt x="445" y="1094"/>
                    </a:lnTo>
                    <a:cubicBezTo>
                      <a:pt x="453" y="1079"/>
                      <a:pt x="436" y="1066"/>
                      <a:pt x="425" y="1071"/>
                    </a:cubicBezTo>
                    <a:lnTo>
                      <a:pt x="425" y="1071"/>
                    </a:lnTo>
                    <a:cubicBezTo>
                      <a:pt x="433" y="1047"/>
                      <a:pt x="442" y="1024"/>
                      <a:pt x="449" y="1000"/>
                    </a:cubicBezTo>
                    <a:lnTo>
                      <a:pt x="449" y="1000"/>
                    </a:lnTo>
                    <a:cubicBezTo>
                      <a:pt x="456" y="980"/>
                      <a:pt x="425" y="972"/>
                      <a:pt x="418" y="992"/>
                    </a:cubicBezTo>
                    <a:lnTo>
                      <a:pt x="418" y="992"/>
                    </a:lnTo>
                    <a:cubicBezTo>
                      <a:pt x="406" y="1027"/>
                      <a:pt x="393" y="1063"/>
                      <a:pt x="381" y="1099"/>
                    </a:cubicBezTo>
                    <a:lnTo>
                      <a:pt x="381" y="1099"/>
                    </a:lnTo>
                    <a:cubicBezTo>
                      <a:pt x="375" y="1114"/>
                      <a:pt x="370" y="1129"/>
                      <a:pt x="365" y="1145"/>
                    </a:cubicBezTo>
                    <a:lnTo>
                      <a:pt x="365" y="1145"/>
                    </a:lnTo>
                    <a:cubicBezTo>
                      <a:pt x="340" y="974"/>
                      <a:pt x="368" y="793"/>
                      <a:pt x="527" y="700"/>
                    </a:cubicBezTo>
                    <a:lnTo>
                      <a:pt x="527" y="700"/>
                    </a:lnTo>
                    <a:cubicBezTo>
                      <a:pt x="533" y="824"/>
                      <a:pt x="535" y="1073"/>
                      <a:pt x="420" y="1146"/>
                    </a:cubicBezTo>
                    <a:lnTo>
                      <a:pt x="196" y="704"/>
                    </a:lnTo>
                    <a:close/>
                    <a:moveTo>
                      <a:pt x="2121" y="147"/>
                    </a:moveTo>
                    <a:lnTo>
                      <a:pt x="2121" y="147"/>
                    </a:lnTo>
                    <a:cubicBezTo>
                      <a:pt x="2119" y="150"/>
                      <a:pt x="2115" y="152"/>
                      <a:pt x="2113" y="155"/>
                    </a:cubicBezTo>
                    <a:lnTo>
                      <a:pt x="2113" y="155"/>
                    </a:lnTo>
                    <a:cubicBezTo>
                      <a:pt x="2080" y="171"/>
                      <a:pt x="2048" y="188"/>
                      <a:pt x="2015" y="205"/>
                    </a:cubicBezTo>
                    <a:lnTo>
                      <a:pt x="2015" y="205"/>
                    </a:lnTo>
                    <a:cubicBezTo>
                      <a:pt x="2033" y="123"/>
                      <a:pt x="2002" y="18"/>
                      <a:pt x="1905" y="9"/>
                    </a:cubicBezTo>
                    <a:lnTo>
                      <a:pt x="1905" y="9"/>
                    </a:lnTo>
                    <a:cubicBezTo>
                      <a:pt x="1819" y="0"/>
                      <a:pt x="1747" y="65"/>
                      <a:pt x="1716" y="141"/>
                    </a:cubicBezTo>
                    <a:lnTo>
                      <a:pt x="1716" y="141"/>
                    </a:lnTo>
                    <a:cubicBezTo>
                      <a:pt x="1700" y="107"/>
                      <a:pt x="1677" y="73"/>
                      <a:pt x="1647" y="41"/>
                    </a:cubicBezTo>
                    <a:lnTo>
                      <a:pt x="1647" y="41"/>
                    </a:lnTo>
                    <a:cubicBezTo>
                      <a:pt x="1636" y="29"/>
                      <a:pt x="1622" y="32"/>
                      <a:pt x="1614" y="41"/>
                    </a:cubicBezTo>
                    <a:lnTo>
                      <a:pt x="1614" y="41"/>
                    </a:lnTo>
                    <a:cubicBezTo>
                      <a:pt x="1610" y="43"/>
                      <a:pt x="1606" y="46"/>
                      <a:pt x="1604" y="51"/>
                    </a:cubicBezTo>
                    <a:lnTo>
                      <a:pt x="1604" y="51"/>
                    </a:lnTo>
                    <a:cubicBezTo>
                      <a:pt x="1515" y="226"/>
                      <a:pt x="1543" y="431"/>
                      <a:pt x="1676" y="574"/>
                    </a:cubicBezTo>
                    <a:lnTo>
                      <a:pt x="1676" y="574"/>
                    </a:lnTo>
                    <a:cubicBezTo>
                      <a:pt x="1572" y="714"/>
                      <a:pt x="1424" y="822"/>
                      <a:pt x="1286" y="924"/>
                    </a:cubicBezTo>
                    <a:lnTo>
                      <a:pt x="1286" y="924"/>
                    </a:lnTo>
                    <a:cubicBezTo>
                      <a:pt x="1137" y="1034"/>
                      <a:pt x="971" y="1125"/>
                      <a:pt x="786" y="1152"/>
                    </a:cubicBezTo>
                    <a:lnTo>
                      <a:pt x="786" y="1152"/>
                    </a:lnTo>
                    <a:cubicBezTo>
                      <a:pt x="862" y="935"/>
                      <a:pt x="974" y="730"/>
                      <a:pt x="1119" y="547"/>
                    </a:cubicBezTo>
                    <a:lnTo>
                      <a:pt x="1119" y="547"/>
                    </a:lnTo>
                    <a:cubicBezTo>
                      <a:pt x="1175" y="572"/>
                      <a:pt x="1237" y="561"/>
                      <a:pt x="1289" y="527"/>
                    </a:cubicBezTo>
                    <a:lnTo>
                      <a:pt x="1289" y="527"/>
                    </a:lnTo>
                    <a:cubicBezTo>
                      <a:pt x="1357" y="483"/>
                      <a:pt x="1385" y="396"/>
                      <a:pt x="1405" y="321"/>
                    </a:cubicBezTo>
                    <a:lnTo>
                      <a:pt x="1405" y="321"/>
                    </a:lnTo>
                    <a:cubicBezTo>
                      <a:pt x="1425" y="310"/>
                      <a:pt x="1422" y="274"/>
                      <a:pt x="1394" y="275"/>
                    </a:cubicBezTo>
                    <a:lnTo>
                      <a:pt x="1394" y="275"/>
                    </a:lnTo>
                    <a:cubicBezTo>
                      <a:pt x="1365" y="276"/>
                      <a:pt x="1337" y="282"/>
                      <a:pt x="1310" y="291"/>
                    </a:cubicBezTo>
                    <a:lnTo>
                      <a:pt x="1310" y="291"/>
                    </a:lnTo>
                    <a:cubicBezTo>
                      <a:pt x="1310" y="233"/>
                      <a:pt x="1274" y="181"/>
                      <a:pt x="1213" y="166"/>
                    </a:cubicBezTo>
                    <a:lnTo>
                      <a:pt x="1213" y="166"/>
                    </a:lnTo>
                    <a:cubicBezTo>
                      <a:pt x="1157" y="152"/>
                      <a:pt x="1103" y="188"/>
                      <a:pt x="1085" y="238"/>
                    </a:cubicBezTo>
                    <a:lnTo>
                      <a:pt x="1085" y="238"/>
                    </a:lnTo>
                    <a:cubicBezTo>
                      <a:pt x="1071" y="220"/>
                      <a:pt x="1054" y="202"/>
                      <a:pt x="1036" y="187"/>
                    </a:cubicBezTo>
                    <a:lnTo>
                      <a:pt x="1036" y="187"/>
                    </a:lnTo>
                    <a:cubicBezTo>
                      <a:pt x="1024" y="177"/>
                      <a:pt x="1008" y="181"/>
                      <a:pt x="1000" y="190"/>
                    </a:cubicBezTo>
                    <a:lnTo>
                      <a:pt x="1000" y="190"/>
                    </a:lnTo>
                    <a:cubicBezTo>
                      <a:pt x="998" y="191"/>
                      <a:pt x="996" y="192"/>
                      <a:pt x="995" y="195"/>
                    </a:cubicBezTo>
                    <a:lnTo>
                      <a:pt x="995" y="195"/>
                    </a:lnTo>
                    <a:cubicBezTo>
                      <a:pt x="909" y="310"/>
                      <a:pt x="945" y="466"/>
                      <a:pt x="1067" y="536"/>
                    </a:cubicBezTo>
                    <a:lnTo>
                      <a:pt x="1067" y="536"/>
                    </a:lnTo>
                    <a:cubicBezTo>
                      <a:pt x="816" y="860"/>
                      <a:pt x="665" y="1246"/>
                      <a:pt x="631" y="1654"/>
                    </a:cubicBezTo>
                    <a:lnTo>
                      <a:pt x="631" y="1654"/>
                    </a:lnTo>
                    <a:cubicBezTo>
                      <a:pt x="630" y="1654"/>
                      <a:pt x="628" y="1655"/>
                      <a:pt x="627" y="1655"/>
                    </a:cubicBezTo>
                    <a:lnTo>
                      <a:pt x="627" y="1655"/>
                    </a:lnTo>
                    <a:cubicBezTo>
                      <a:pt x="506" y="1539"/>
                      <a:pt x="421" y="1398"/>
                      <a:pt x="376" y="1236"/>
                    </a:cubicBezTo>
                    <a:lnTo>
                      <a:pt x="376" y="1236"/>
                    </a:lnTo>
                    <a:cubicBezTo>
                      <a:pt x="380" y="1227"/>
                      <a:pt x="384" y="1219"/>
                      <a:pt x="388" y="1210"/>
                    </a:cubicBezTo>
                    <a:lnTo>
                      <a:pt x="388" y="1210"/>
                    </a:lnTo>
                    <a:cubicBezTo>
                      <a:pt x="587" y="1161"/>
                      <a:pt x="584" y="831"/>
                      <a:pt x="574" y="673"/>
                    </a:cubicBezTo>
                    <a:lnTo>
                      <a:pt x="574" y="673"/>
                    </a:lnTo>
                    <a:cubicBezTo>
                      <a:pt x="573" y="663"/>
                      <a:pt x="567" y="656"/>
                      <a:pt x="559" y="652"/>
                    </a:cubicBezTo>
                    <a:lnTo>
                      <a:pt x="559" y="652"/>
                    </a:lnTo>
                    <a:cubicBezTo>
                      <a:pt x="553" y="643"/>
                      <a:pt x="541" y="638"/>
                      <a:pt x="527" y="643"/>
                    </a:cubicBezTo>
                    <a:lnTo>
                      <a:pt x="527" y="643"/>
                    </a:lnTo>
                    <a:cubicBezTo>
                      <a:pt x="503" y="655"/>
                      <a:pt x="482" y="669"/>
                      <a:pt x="462" y="684"/>
                    </a:cubicBezTo>
                    <a:lnTo>
                      <a:pt x="462" y="684"/>
                    </a:lnTo>
                    <a:cubicBezTo>
                      <a:pt x="424" y="610"/>
                      <a:pt x="342" y="577"/>
                      <a:pt x="259" y="596"/>
                    </a:cubicBezTo>
                    <a:lnTo>
                      <a:pt x="259" y="596"/>
                    </a:lnTo>
                    <a:cubicBezTo>
                      <a:pt x="172" y="616"/>
                      <a:pt x="123" y="709"/>
                      <a:pt x="120" y="793"/>
                    </a:cubicBezTo>
                    <a:lnTo>
                      <a:pt x="120" y="793"/>
                    </a:lnTo>
                    <a:cubicBezTo>
                      <a:pt x="101" y="778"/>
                      <a:pt x="81" y="763"/>
                      <a:pt x="60" y="749"/>
                    </a:cubicBezTo>
                    <a:lnTo>
                      <a:pt x="60" y="749"/>
                    </a:lnTo>
                    <a:cubicBezTo>
                      <a:pt x="35" y="732"/>
                      <a:pt x="11" y="773"/>
                      <a:pt x="36" y="790"/>
                    </a:cubicBezTo>
                    <a:lnTo>
                      <a:pt x="36" y="790"/>
                    </a:lnTo>
                    <a:cubicBezTo>
                      <a:pt x="13" y="843"/>
                      <a:pt x="4" y="897"/>
                      <a:pt x="7" y="948"/>
                    </a:cubicBezTo>
                    <a:lnTo>
                      <a:pt x="7" y="948"/>
                    </a:lnTo>
                    <a:cubicBezTo>
                      <a:pt x="5" y="952"/>
                      <a:pt x="3" y="956"/>
                      <a:pt x="3" y="962"/>
                    </a:cubicBezTo>
                    <a:lnTo>
                      <a:pt x="3" y="962"/>
                    </a:lnTo>
                    <a:lnTo>
                      <a:pt x="4" y="963"/>
                    </a:lnTo>
                    <a:lnTo>
                      <a:pt x="4" y="963"/>
                    </a:lnTo>
                    <a:cubicBezTo>
                      <a:pt x="0" y="972"/>
                      <a:pt x="3" y="984"/>
                      <a:pt x="12" y="991"/>
                    </a:cubicBezTo>
                    <a:lnTo>
                      <a:pt x="12" y="991"/>
                    </a:lnTo>
                    <a:cubicBezTo>
                      <a:pt x="38" y="1126"/>
                      <a:pt x="148" y="1236"/>
                      <a:pt x="304" y="1254"/>
                    </a:cubicBezTo>
                    <a:lnTo>
                      <a:pt x="304" y="1254"/>
                    </a:lnTo>
                    <a:cubicBezTo>
                      <a:pt x="314" y="1255"/>
                      <a:pt x="321" y="1250"/>
                      <a:pt x="324" y="1244"/>
                    </a:cubicBezTo>
                    <a:lnTo>
                      <a:pt x="324" y="1244"/>
                    </a:lnTo>
                    <a:cubicBezTo>
                      <a:pt x="325" y="1245"/>
                      <a:pt x="327" y="1246"/>
                      <a:pt x="328" y="1247"/>
                    </a:cubicBezTo>
                    <a:lnTo>
                      <a:pt x="328" y="1247"/>
                    </a:lnTo>
                    <a:cubicBezTo>
                      <a:pt x="378" y="1427"/>
                      <a:pt x="475" y="1586"/>
                      <a:pt x="615" y="1711"/>
                    </a:cubicBezTo>
                    <a:lnTo>
                      <a:pt x="615" y="1711"/>
                    </a:lnTo>
                    <a:cubicBezTo>
                      <a:pt x="617" y="1713"/>
                      <a:pt x="618" y="1714"/>
                      <a:pt x="620" y="1715"/>
                    </a:cubicBezTo>
                    <a:lnTo>
                      <a:pt x="620" y="1715"/>
                    </a:lnTo>
                    <a:cubicBezTo>
                      <a:pt x="623" y="1912"/>
                      <a:pt x="654" y="2104"/>
                      <a:pt x="717" y="2292"/>
                    </a:cubicBezTo>
                    <a:lnTo>
                      <a:pt x="717" y="2292"/>
                    </a:lnTo>
                    <a:cubicBezTo>
                      <a:pt x="727" y="2321"/>
                      <a:pt x="775" y="2309"/>
                      <a:pt x="765" y="2279"/>
                    </a:cubicBezTo>
                    <a:lnTo>
                      <a:pt x="765" y="2279"/>
                    </a:lnTo>
                    <a:cubicBezTo>
                      <a:pt x="704" y="2098"/>
                      <a:pt x="673" y="1913"/>
                      <a:pt x="669" y="1722"/>
                    </a:cubicBezTo>
                    <a:lnTo>
                      <a:pt x="669" y="1722"/>
                    </a:lnTo>
                    <a:cubicBezTo>
                      <a:pt x="805" y="1741"/>
                      <a:pt x="925" y="1569"/>
                      <a:pt x="1008" y="1482"/>
                    </a:cubicBezTo>
                    <a:lnTo>
                      <a:pt x="1008" y="1482"/>
                    </a:lnTo>
                    <a:cubicBezTo>
                      <a:pt x="1034" y="1501"/>
                      <a:pt x="1066" y="1509"/>
                      <a:pt x="1100" y="1506"/>
                    </a:cubicBezTo>
                    <a:lnTo>
                      <a:pt x="1100" y="1506"/>
                    </a:lnTo>
                    <a:cubicBezTo>
                      <a:pt x="1162" y="1500"/>
                      <a:pt x="1209" y="1450"/>
                      <a:pt x="1245" y="1405"/>
                    </a:cubicBezTo>
                    <a:lnTo>
                      <a:pt x="1245" y="1405"/>
                    </a:lnTo>
                    <a:cubicBezTo>
                      <a:pt x="1250" y="1399"/>
                      <a:pt x="1252" y="1393"/>
                      <a:pt x="1251" y="1387"/>
                    </a:cubicBezTo>
                    <a:lnTo>
                      <a:pt x="1251" y="1387"/>
                    </a:lnTo>
                    <a:cubicBezTo>
                      <a:pt x="1260" y="1375"/>
                      <a:pt x="1258" y="1354"/>
                      <a:pt x="1239" y="1348"/>
                    </a:cubicBezTo>
                    <a:lnTo>
                      <a:pt x="1239" y="1348"/>
                    </a:lnTo>
                    <a:cubicBezTo>
                      <a:pt x="1231" y="1346"/>
                      <a:pt x="1222" y="1344"/>
                      <a:pt x="1213" y="1342"/>
                    </a:cubicBezTo>
                    <a:lnTo>
                      <a:pt x="1213" y="1342"/>
                    </a:lnTo>
                    <a:cubicBezTo>
                      <a:pt x="1221" y="1294"/>
                      <a:pt x="1195" y="1239"/>
                      <a:pt x="1147" y="1223"/>
                    </a:cubicBezTo>
                    <a:lnTo>
                      <a:pt x="1147" y="1223"/>
                    </a:lnTo>
                    <a:cubicBezTo>
                      <a:pt x="1100" y="1208"/>
                      <a:pt x="1052" y="1227"/>
                      <a:pt x="1025" y="1264"/>
                    </a:cubicBezTo>
                    <a:lnTo>
                      <a:pt x="1025" y="1264"/>
                    </a:lnTo>
                    <a:cubicBezTo>
                      <a:pt x="1020" y="1256"/>
                      <a:pt x="1013" y="1249"/>
                      <a:pt x="1006" y="1243"/>
                    </a:cubicBezTo>
                    <a:lnTo>
                      <a:pt x="1006" y="1243"/>
                    </a:lnTo>
                    <a:cubicBezTo>
                      <a:pt x="1001" y="1229"/>
                      <a:pt x="987" y="1219"/>
                      <a:pt x="970" y="1227"/>
                    </a:cubicBezTo>
                    <a:lnTo>
                      <a:pt x="970" y="1227"/>
                    </a:lnTo>
                    <a:cubicBezTo>
                      <a:pt x="870" y="1276"/>
                      <a:pt x="876" y="1407"/>
                      <a:pt x="963" y="1458"/>
                    </a:cubicBezTo>
                    <a:lnTo>
                      <a:pt x="963" y="1458"/>
                    </a:lnTo>
                    <a:cubicBezTo>
                      <a:pt x="927" y="1495"/>
                      <a:pt x="890" y="1532"/>
                      <a:pt x="854" y="1570"/>
                    </a:cubicBezTo>
                    <a:lnTo>
                      <a:pt x="854" y="1570"/>
                    </a:lnTo>
                    <a:cubicBezTo>
                      <a:pt x="807" y="1618"/>
                      <a:pt x="749" y="1681"/>
                      <a:pt x="678" y="1674"/>
                    </a:cubicBezTo>
                    <a:lnTo>
                      <a:pt x="678" y="1674"/>
                    </a:lnTo>
                    <a:cubicBezTo>
                      <a:pt x="690" y="1513"/>
                      <a:pt x="721" y="1355"/>
                      <a:pt x="769" y="1203"/>
                    </a:cubicBezTo>
                    <a:lnTo>
                      <a:pt x="769" y="1203"/>
                    </a:lnTo>
                    <a:cubicBezTo>
                      <a:pt x="960" y="1179"/>
                      <a:pt x="1125" y="1096"/>
                      <a:pt x="1282" y="986"/>
                    </a:cubicBezTo>
                    <a:lnTo>
                      <a:pt x="1282" y="986"/>
                    </a:lnTo>
                    <a:cubicBezTo>
                      <a:pt x="1443" y="875"/>
                      <a:pt x="1615" y="748"/>
                      <a:pt x="1728" y="585"/>
                    </a:cubicBezTo>
                    <a:lnTo>
                      <a:pt x="1728" y="585"/>
                    </a:lnTo>
                    <a:cubicBezTo>
                      <a:pt x="1804" y="591"/>
                      <a:pt x="1874" y="520"/>
                      <a:pt x="1928" y="473"/>
                    </a:cubicBezTo>
                    <a:lnTo>
                      <a:pt x="1928" y="473"/>
                    </a:lnTo>
                    <a:cubicBezTo>
                      <a:pt x="1970" y="436"/>
                      <a:pt x="2009" y="392"/>
                      <a:pt x="2043" y="346"/>
                    </a:cubicBezTo>
                    <a:lnTo>
                      <a:pt x="2043" y="346"/>
                    </a:lnTo>
                    <a:cubicBezTo>
                      <a:pt x="2076" y="301"/>
                      <a:pt x="2101" y="236"/>
                      <a:pt x="2141" y="195"/>
                    </a:cubicBezTo>
                    <a:lnTo>
                      <a:pt x="2141" y="195"/>
                    </a:lnTo>
                    <a:cubicBezTo>
                      <a:pt x="2143" y="195"/>
                      <a:pt x="2144" y="194"/>
                      <a:pt x="2145" y="193"/>
                    </a:cubicBezTo>
                    <a:lnTo>
                      <a:pt x="2145" y="193"/>
                    </a:lnTo>
                    <a:cubicBezTo>
                      <a:pt x="2152" y="190"/>
                      <a:pt x="2155" y="185"/>
                      <a:pt x="2157" y="181"/>
                    </a:cubicBezTo>
                    <a:lnTo>
                      <a:pt x="2157" y="181"/>
                    </a:lnTo>
                    <a:cubicBezTo>
                      <a:pt x="2179" y="161"/>
                      <a:pt x="2145" y="128"/>
                      <a:pt x="2121" y="14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8" name="Freeform 405">
                <a:extLst>
                  <a:ext uri="{FF2B5EF4-FFF2-40B4-BE49-F238E27FC236}">
                    <a16:creationId xmlns:a16="http://schemas.microsoft.com/office/drawing/2014/main" id="{B6A85205-62BB-0A4C-BE0A-4ACB7789F91C}"/>
                  </a:ext>
                </a:extLst>
              </p:cNvPr>
              <p:cNvSpPr>
                <a:spLocks noChangeArrowheads="1"/>
              </p:cNvSpPr>
              <p:nvPr/>
            </p:nvSpPr>
            <p:spPr bwMode="auto">
              <a:xfrm>
                <a:off x="5237351" y="3973738"/>
                <a:ext cx="16201" cy="18362"/>
              </a:xfrm>
              <a:custGeom>
                <a:avLst/>
                <a:gdLst>
                  <a:gd name="T0" fmla="*/ 6 w 64"/>
                  <a:gd name="T1" fmla="*/ 61 h 74"/>
                  <a:gd name="T2" fmla="*/ 6 w 64"/>
                  <a:gd name="T3" fmla="*/ 61 h 74"/>
                  <a:gd name="T4" fmla="*/ 34 w 64"/>
                  <a:gd name="T5" fmla="*/ 71 h 74"/>
                  <a:gd name="T6" fmla="*/ 34 w 64"/>
                  <a:gd name="T7" fmla="*/ 71 h 74"/>
                  <a:gd name="T8" fmla="*/ 54 w 64"/>
                  <a:gd name="T9" fmla="*/ 25 h 74"/>
                  <a:gd name="T10" fmla="*/ 54 w 64"/>
                  <a:gd name="T11" fmla="*/ 25 h 74"/>
                  <a:gd name="T12" fmla="*/ 3 w 64"/>
                  <a:gd name="T13" fmla="*/ 32 h 74"/>
                  <a:gd name="T14" fmla="*/ 3 w 64"/>
                  <a:gd name="T15" fmla="*/ 32 h 74"/>
                  <a:gd name="T16" fmla="*/ 2 w 64"/>
                  <a:gd name="T17" fmla="*/ 45 h 74"/>
                  <a:gd name="T18" fmla="*/ 2 w 64"/>
                  <a:gd name="T19" fmla="*/ 45 h 74"/>
                  <a:gd name="T20" fmla="*/ 6 w 64"/>
                  <a:gd name="T21" fmla="*/ 6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74">
                    <a:moveTo>
                      <a:pt x="6" y="61"/>
                    </a:moveTo>
                    <a:lnTo>
                      <a:pt x="6" y="61"/>
                    </a:lnTo>
                    <a:cubicBezTo>
                      <a:pt x="11" y="70"/>
                      <a:pt x="24" y="73"/>
                      <a:pt x="34" y="71"/>
                    </a:cubicBezTo>
                    <a:lnTo>
                      <a:pt x="34" y="71"/>
                    </a:lnTo>
                    <a:cubicBezTo>
                      <a:pt x="56" y="67"/>
                      <a:pt x="63" y="44"/>
                      <a:pt x="54" y="25"/>
                    </a:cubicBezTo>
                    <a:lnTo>
                      <a:pt x="54" y="25"/>
                    </a:lnTo>
                    <a:cubicBezTo>
                      <a:pt x="43" y="0"/>
                      <a:pt x="14" y="17"/>
                      <a:pt x="3" y="32"/>
                    </a:cubicBezTo>
                    <a:lnTo>
                      <a:pt x="3" y="32"/>
                    </a:lnTo>
                    <a:cubicBezTo>
                      <a:pt x="1" y="37"/>
                      <a:pt x="0" y="42"/>
                      <a:pt x="2" y="45"/>
                    </a:cubicBezTo>
                    <a:lnTo>
                      <a:pt x="2" y="45"/>
                    </a:lnTo>
                    <a:cubicBezTo>
                      <a:pt x="2" y="51"/>
                      <a:pt x="3" y="57"/>
                      <a:pt x="6" y="6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9" name="Freeform 406">
                <a:extLst>
                  <a:ext uri="{FF2B5EF4-FFF2-40B4-BE49-F238E27FC236}">
                    <a16:creationId xmlns:a16="http://schemas.microsoft.com/office/drawing/2014/main" id="{A48B05C3-07C3-BE40-957B-CF72D6C119BA}"/>
                  </a:ext>
                </a:extLst>
              </p:cNvPr>
              <p:cNvSpPr>
                <a:spLocks noChangeArrowheads="1"/>
              </p:cNvSpPr>
              <p:nvPr/>
            </p:nvSpPr>
            <p:spPr bwMode="auto">
              <a:xfrm>
                <a:off x="5285955" y="3958616"/>
                <a:ext cx="17282" cy="17282"/>
              </a:xfrm>
              <a:custGeom>
                <a:avLst/>
                <a:gdLst>
                  <a:gd name="T0" fmla="*/ 62 w 72"/>
                  <a:gd name="T1" fmla="*/ 52 h 71"/>
                  <a:gd name="T2" fmla="*/ 62 w 72"/>
                  <a:gd name="T3" fmla="*/ 52 h 71"/>
                  <a:gd name="T4" fmla="*/ 59 w 72"/>
                  <a:gd name="T5" fmla="*/ 9 h 71"/>
                  <a:gd name="T6" fmla="*/ 59 w 72"/>
                  <a:gd name="T7" fmla="*/ 9 h 71"/>
                  <a:gd name="T8" fmla="*/ 26 w 72"/>
                  <a:gd name="T9" fmla="*/ 5 h 71"/>
                  <a:gd name="T10" fmla="*/ 26 w 72"/>
                  <a:gd name="T11" fmla="*/ 5 h 71"/>
                  <a:gd name="T12" fmla="*/ 9 w 72"/>
                  <a:gd name="T13" fmla="*/ 12 h 71"/>
                  <a:gd name="T14" fmla="*/ 9 w 72"/>
                  <a:gd name="T15" fmla="*/ 12 h 71"/>
                  <a:gd name="T16" fmla="*/ 17 w 72"/>
                  <a:gd name="T17" fmla="*/ 58 h 71"/>
                  <a:gd name="T18" fmla="*/ 17 w 72"/>
                  <a:gd name="T19" fmla="*/ 58 h 71"/>
                  <a:gd name="T20" fmla="*/ 62 w 72"/>
                  <a:gd name="T21" fmla="*/ 5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71">
                    <a:moveTo>
                      <a:pt x="62" y="52"/>
                    </a:moveTo>
                    <a:lnTo>
                      <a:pt x="62" y="52"/>
                    </a:lnTo>
                    <a:cubicBezTo>
                      <a:pt x="71" y="38"/>
                      <a:pt x="71" y="19"/>
                      <a:pt x="59" y="9"/>
                    </a:cubicBezTo>
                    <a:lnTo>
                      <a:pt x="59" y="9"/>
                    </a:lnTo>
                    <a:cubicBezTo>
                      <a:pt x="49" y="0"/>
                      <a:pt x="36" y="0"/>
                      <a:pt x="26" y="5"/>
                    </a:cubicBezTo>
                    <a:lnTo>
                      <a:pt x="26" y="5"/>
                    </a:lnTo>
                    <a:cubicBezTo>
                      <a:pt x="19" y="3"/>
                      <a:pt x="13" y="5"/>
                      <a:pt x="9" y="12"/>
                    </a:cubicBezTo>
                    <a:lnTo>
                      <a:pt x="9" y="12"/>
                    </a:lnTo>
                    <a:cubicBezTo>
                      <a:pt x="0" y="27"/>
                      <a:pt x="3" y="47"/>
                      <a:pt x="17" y="58"/>
                    </a:cubicBezTo>
                    <a:lnTo>
                      <a:pt x="17" y="58"/>
                    </a:lnTo>
                    <a:cubicBezTo>
                      <a:pt x="32" y="70"/>
                      <a:pt x="52" y="67"/>
                      <a:pt x="62"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0" name="Freeform 407">
                <a:extLst>
                  <a:ext uri="{FF2B5EF4-FFF2-40B4-BE49-F238E27FC236}">
                    <a16:creationId xmlns:a16="http://schemas.microsoft.com/office/drawing/2014/main" id="{D7992A21-1D3F-2840-BE72-93621F9B83D2}"/>
                  </a:ext>
                </a:extLst>
              </p:cNvPr>
              <p:cNvSpPr>
                <a:spLocks noChangeArrowheads="1"/>
              </p:cNvSpPr>
              <p:nvPr/>
            </p:nvSpPr>
            <p:spPr bwMode="auto">
              <a:xfrm>
                <a:off x="5310798" y="3986699"/>
                <a:ext cx="8641" cy="12961"/>
              </a:xfrm>
              <a:custGeom>
                <a:avLst/>
                <a:gdLst>
                  <a:gd name="T0" fmla="*/ 33 w 35"/>
                  <a:gd name="T1" fmla="*/ 33 h 55"/>
                  <a:gd name="T2" fmla="*/ 33 w 35"/>
                  <a:gd name="T3" fmla="*/ 33 h 55"/>
                  <a:gd name="T4" fmla="*/ 33 w 35"/>
                  <a:gd name="T5" fmla="*/ 21 h 55"/>
                  <a:gd name="T6" fmla="*/ 33 w 35"/>
                  <a:gd name="T7" fmla="*/ 21 h 55"/>
                  <a:gd name="T8" fmla="*/ 1 w 35"/>
                  <a:gd name="T9" fmla="*/ 21 h 55"/>
                  <a:gd name="T10" fmla="*/ 1 w 35"/>
                  <a:gd name="T11" fmla="*/ 21 h 55"/>
                  <a:gd name="T12" fmla="*/ 1 w 35"/>
                  <a:gd name="T13" fmla="*/ 33 h 55"/>
                  <a:gd name="T14" fmla="*/ 1 w 35"/>
                  <a:gd name="T15" fmla="*/ 33 h 55"/>
                  <a:gd name="T16" fmla="*/ 33 w 35"/>
                  <a:gd name="T17"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55">
                    <a:moveTo>
                      <a:pt x="33" y="33"/>
                    </a:moveTo>
                    <a:lnTo>
                      <a:pt x="33" y="33"/>
                    </a:lnTo>
                    <a:cubicBezTo>
                      <a:pt x="33" y="29"/>
                      <a:pt x="33" y="25"/>
                      <a:pt x="33" y="21"/>
                    </a:cubicBezTo>
                    <a:lnTo>
                      <a:pt x="33" y="21"/>
                    </a:lnTo>
                    <a:cubicBezTo>
                      <a:pt x="33" y="0"/>
                      <a:pt x="0" y="0"/>
                      <a:pt x="1" y="21"/>
                    </a:cubicBezTo>
                    <a:lnTo>
                      <a:pt x="1" y="21"/>
                    </a:lnTo>
                    <a:cubicBezTo>
                      <a:pt x="1" y="25"/>
                      <a:pt x="1" y="29"/>
                      <a:pt x="1" y="33"/>
                    </a:cubicBezTo>
                    <a:lnTo>
                      <a:pt x="1" y="33"/>
                    </a:lnTo>
                    <a:cubicBezTo>
                      <a:pt x="1" y="54"/>
                      <a:pt x="34" y="54"/>
                      <a:pt x="33"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1" name="Freeform 408">
                <a:extLst>
                  <a:ext uri="{FF2B5EF4-FFF2-40B4-BE49-F238E27FC236}">
                    <a16:creationId xmlns:a16="http://schemas.microsoft.com/office/drawing/2014/main" id="{CC30BD1B-CAD5-8E49-863F-AA82346F1563}"/>
                  </a:ext>
                </a:extLst>
              </p:cNvPr>
              <p:cNvSpPr>
                <a:spLocks noChangeArrowheads="1"/>
              </p:cNvSpPr>
              <p:nvPr/>
            </p:nvSpPr>
            <p:spPr bwMode="auto">
              <a:xfrm>
                <a:off x="5142300" y="4042865"/>
                <a:ext cx="17282" cy="16201"/>
              </a:xfrm>
              <a:custGeom>
                <a:avLst/>
                <a:gdLst>
                  <a:gd name="T0" fmla="*/ 53 w 69"/>
                  <a:gd name="T1" fmla="*/ 54 h 67"/>
                  <a:gd name="T2" fmla="*/ 53 w 69"/>
                  <a:gd name="T3" fmla="*/ 54 h 67"/>
                  <a:gd name="T4" fmla="*/ 45 w 69"/>
                  <a:gd name="T5" fmla="*/ 5 h 67"/>
                  <a:gd name="T6" fmla="*/ 45 w 69"/>
                  <a:gd name="T7" fmla="*/ 5 h 67"/>
                  <a:gd name="T8" fmla="*/ 23 w 69"/>
                  <a:gd name="T9" fmla="*/ 12 h 67"/>
                  <a:gd name="T10" fmla="*/ 23 w 69"/>
                  <a:gd name="T11" fmla="*/ 12 h 67"/>
                  <a:gd name="T12" fmla="*/ 4 w 69"/>
                  <a:gd name="T13" fmla="*/ 32 h 67"/>
                  <a:gd name="T14" fmla="*/ 4 w 69"/>
                  <a:gd name="T15" fmla="*/ 32 h 67"/>
                  <a:gd name="T16" fmla="*/ 6 w 69"/>
                  <a:gd name="T17" fmla="*/ 52 h 67"/>
                  <a:gd name="T18" fmla="*/ 6 w 69"/>
                  <a:gd name="T19" fmla="*/ 52 h 67"/>
                  <a:gd name="T20" fmla="*/ 53 w 69"/>
                  <a:gd name="T21" fmla="*/ 5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67">
                    <a:moveTo>
                      <a:pt x="53" y="54"/>
                    </a:moveTo>
                    <a:lnTo>
                      <a:pt x="53" y="54"/>
                    </a:lnTo>
                    <a:cubicBezTo>
                      <a:pt x="68" y="40"/>
                      <a:pt x="60" y="15"/>
                      <a:pt x="45" y="5"/>
                    </a:cubicBezTo>
                    <a:lnTo>
                      <a:pt x="45" y="5"/>
                    </a:lnTo>
                    <a:cubicBezTo>
                      <a:pt x="36" y="0"/>
                      <a:pt x="27" y="4"/>
                      <a:pt x="23" y="12"/>
                    </a:cubicBezTo>
                    <a:lnTo>
                      <a:pt x="23" y="12"/>
                    </a:lnTo>
                    <a:cubicBezTo>
                      <a:pt x="15" y="17"/>
                      <a:pt x="8" y="24"/>
                      <a:pt x="4" y="32"/>
                    </a:cubicBezTo>
                    <a:lnTo>
                      <a:pt x="4" y="32"/>
                    </a:lnTo>
                    <a:cubicBezTo>
                      <a:pt x="0" y="39"/>
                      <a:pt x="1" y="46"/>
                      <a:pt x="6" y="52"/>
                    </a:cubicBezTo>
                    <a:lnTo>
                      <a:pt x="6" y="52"/>
                    </a:lnTo>
                    <a:cubicBezTo>
                      <a:pt x="18" y="66"/>
                      <a:pt x="39" y="65"/>
                      <a:pt x="53"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2" name="Freeform 409">
                <a:extLst>
                  <a:ext uri="{FF2B5EF4-FFF2-40B4-BE49-F238E27FC236}">
                    <a16:creationId xmlns:a16="http://schemas.microsoft.com/office/drawing/2014/main" id="{1F3F9F1A-7837-7C47-B5ED-F3CED7E54DCE}"/>
                  </a:ext>
                </a:extLst>
              </p:cNvPr>
              <p:cNvSpPr>
                <a:spLocks noChangeArrowheads="1"/>
              </p:cNvSpPr>
              <p:nvPr/>
            </p:nvSpPr>
            <p:spPr bwMode="auto">
              <a:xfrm>
                <a:off x="5123938" y="4014782"/>
                <a:ext cx="14042" cy="16201"/>
              </a:xfrm>
              <a:custGeom>
                <a:avLst/>
                <a:gdLst>
                  <a:gd name="T0" fmla="*/ 11 w 56"/>
                  <a:gd name="T1" fmla="*/ 56 h 64"/>
                  <a:gd name="T2" fmla="*/ 11 w 56"/>
                  <a:gd name="T3" fmla="*/ 56 h 64"/>
                  <a:gd name="T4" fmla="*/ 53 w 56"/>
                  <a:gd name="T5" fmla="*/ 23 h 64"/>
                  <a:gd name="T6" fmla="*/ 53 w 56"/>
                  <a:gd name="T7" fmla="*/ 23 h 64"/>
                  <a:gd name="T8" fmla="*/ 39 w 56"/>
                  <a:gd name="T9" fmla="*/ 7 h 64"/>
                  <a:gd name="T10" fmla="*/ 39 w 56"/>
                  <a:gd name="T11" fmla="*/ 7 h 64"/>
                  <a:gd name="T12" fmla="*/ 19 w 56"/>
                  <a:gd name="T13" fmla="*/ 5 h 64"/>
                  <a:gd name="T14" fmla="*/ 19 w 56"/>
                  <a:gd name="T15" fmla="*/ 5 h 64"/>
                  <a:gd name="T16" fmla="*/ 0 w 56"/>
                  <a:gd name="T17" fmla="*/ 40 h 64"/>
                  <a:gd name="T18" fmla="*/ 0 w 56"/>
                  <a:gd name="T19" fmla="*/ 40 h 64"/>
                  <a:gd name="T20" fmla="*/ 11 w 56"/>
                  <a:gd name="T21"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64">
                    <a:moveTo>
                      <a:pt x="11" y="56"/>
                    </a:moveTo>
                    <a:lnTo>
                      <a:pt x="11" y="56"/>
                    </a:lnTo>
                    <a:cubicBezTo>
                      <a:pt x="32" y="63"/>
                      <a:pt x="55" y="45"/>
                      <a:pt x="53" y="23"/>
                    </a:cubicBezTo>
                    <a:lnTo>
                      <a:pt x="53" y="23"/>
                    </a:lnTo>
                    <a:cubicBezTo>
                      <a:pt x="52" y="16"/>
                      <a:pt x="46" y="9"/>
                      <a:pt x="39" y="7"/>
                    </a:cubicBezTo>
                    <a:lnTo>
                      <a:pt x="39" y="7"/>
                    </a:lnTo>
                    <a:cubicBezTo>
                      <a:pt x="34" y="2"/>
                      <a:pt x="27" y="0"/>
                      <a:pt x="19" y="5"/>
                    </a:cubicBezTo>
                    <a:lnTo>
                      <a:pt x="19" y="5"/>
                    </a:lnTo>
                    <a:cubicBezTo>
                      <a:pt x="7" y="12"/>
                      <a:pt x="0" y="25"/>
                      <a:pt x="0" y="40"/>
                    </a:cubicBezTo>
                    <a:lnTo>
                      <a:pt x="0" y="40"/>
                    </a:lnTo>
                    <a:cubicBezTo>
                      <a:pt x="0" y="47"/>
                      <a:pt x="5" y="53"/>
                      <a:pt x="11" y="5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3" name="Freeform 410">
                <a:extLst>
                  <a:ext uri="{FF2B5EF4-FFF2-40B4-BE49-F238E27FC236}">
                    <a16:creationId xmlns:a16="http://schemas.microsoft.com/office/drawing/2014/main" id="{F965364E-D131-414F-ACC5-189349B753CF}"/>
                  </a:ext>
                </a:extLst>
              </p:cNvPr>
              <p:cNvSpPr>
                <a:spLocks noChangeArrowheads="1"/>
              </p:cNvSpPr>
              <p:nvPr/>
            </p:nvSpPr>
            <p:spPr bwMode="auto">
              <a:xfrm>
                <a:off x="5088295" y="3989939"/>
                <a:ext cx="14041" cy="15122"/>
              </a:xfrm>
              <a:custGeom>
                <a:avLst/>
                <a:gdLst>
                  <a:gd name="T0" fmla="*/ 21 w 59"/>
                  <a:gd name="T1" fmla="*/ 44 h 60"/>
                  <a:gd name="T2" fmla="*/ 21 w 59"/>
                  <a:gd name="T3" fmla="*/ 44 h 60"/>
                  <a:gd name="T4" fmla="*/ 44 w 59"/>
                  <a:gd name="T5" fmla="*/ 21 h 60"/>
                  <a:gd name="T6" fmla="*/ 44 w 59"/>
                  <a:gd name="T7" fmla="*/ 21 h 60"/>
                  <a:gd name="T8" fmla="*/ 38 w 59"/>
                  <a:gd name="T9" fmla="*/ 15 h 60"/>
                  <a:gd name="T10" fmla="*/ 38 w 59"/>
                  <a:gd name="T11" fmla="*/ 15 h 60"/>
                  <a:gd name="T12" fmla="*/ 15 w 59"/>
                  <a:gd name="T13" fmla="*/ 38 h 60"/>
                  <a:gd name="T14" fmla="*/ 21 w 59"/>
                  <a:gd name="T15" fmla="*/ 44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60">
                    <a:moveTo>
                      <a:pt x="21" y="44"/>
                    </a:moveTo>
                    <a:lnTo>
                      <a:pt x="21" y="44"/>
                    </a:lnTo>
                    <a:cubicBezTo>
                      <a:pt x="36" y="59"/>
                      <a:pt x="58" y="36"/>
                      <a:pt x="44" y="21"/>
                    </a:cubicBezTo>
                    <a:lnTo>
                      <a:pt x="44" y="21"/>
                    </a:lnTo>
                    <a:cubicBezTo>
                      <a:pt x="42" y="19"/>
                      <a:pt x="40" y="17"/>
                      <a:pt x="38" y="15"/>
                    </a:cubicBezTo>
                    <a:lnTo>
                      <a:pt x="38" y="15"/>
                    </a:lnTo>
                    <a:cubicBezTo>
                      <a:pt x="23" y="0"/>
                      <a:pt x="0" y="23"/>
                      <a:pt x="15" y="38"/>
                    </a:cubicBezTo>
                    <a:lnTo>
                      <a:pt x="21" y="4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4" name="Freeform 411">
                <a:extLst>
                  <a:ext uri="{FF2B5EF4-FFF2-40B4-BE49-F238E27FC236}">
                    <a16:creationId xmlns:a16="http://schemas.microsoft.com/office/drawing/2014/main" id="{DA86A147-57A4-614D-AC40-7A8A4623793A}"/>
                  </a:ext>
                </a:extLst>
              </p:cNvPr>
              <p:cNvSpPr>
                <a:spLocks noChangeArrowheads="1"/>
              </p:cNvSpPr>
              <p:nvPr/>
            </p:nvSpPr>
            <p:spPr bwMode="auto">
              <a:xfrm>
                <a:off x="5079654" y="4025584"/>
                <a:ext cx="19442" cy="19442"/>
              </a:xfrm>
              <a:custGeom>
                <a:avLst/>
                <a:gdLst>
                  <a:gd name="T0" fmla="*/ 8 w 78"/>
                  <a:gd name="T1" fmla="*/ 49 h 78"/>
                  <a:gd name="T2" fmla="*/ 8 w 78"/>
                  <a:gd name="T3" fmla="*/ 49 h 78"/>
                  <a:gd name="T4" fmla="*/ 64 w 78"/>
                  <a:gd name="T5" fmla="*/ 54 h 78"/>
                  <a:gd name="T6" fmla="*/ 64 w 78"/>
                  <a:gd name="T7" fmla="*/ 54 h 78"/>
                  <a:gd name="T8" fmla="*/ 43 w 78"/>
                  <a:gd name="T9" fmla="*/ 2 h 78"/>
                  <a:gd name="T10" fmla="*/ 43 w 78"/>
                  <a:gd name="T11" fmla="*/ 2 h 78"/>
                  <a:gd name="T12" fmla="*/ 42 w 78"/>
                  <a:gd name="T13" fmla="*/ 2 h 78"/>
                  <a:gd name="T14" fmla="*/ 42 w 78"/>
                  <a:gd name="T15" fmla="*/ 2 h 78"/>
                  <a:gd name="T16" fmla="*/ 38 w 78"/>
                  <a:gd name="T17" fmla="*/ 1 h 78"/>
                  <a:gd name="T18" fmla="*/ 38 w 78"/>
                  <a:gd name="T19" fmla="*/ 1 h 78"/>
                  <a:gd name="T20" fmla="*/ 7 w 78"/>
                  <a:gd name="T21" fmla="*/ 44 h 78"/>
                  <a:gd name="T22" fmla="*/ 7 w 78"/>
                  <a:gd name="T23" fmla="*/ 44 h 78"/>
                  <a:gd name="T24" fmla="*/ 8 w 78"/>
                  <a:gd name="T25" fmla="*/ 4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78">
                    <a:moveTo>
                      <a:pt x="8" y="49"/>
                    </a:moveTo>
                    <a:lnTo>
                      <a:pt x="8" y="49"/>
                    </a:lnTo>
                    <a:cubicBezTo>
                      <a:pt x="14" y="77"/>
                      <a:pt x="50" y="73"/>
                      <a:pt x="64" y="54"/>
                    </a:cubicBezTo>
                    <a:lnTo>
                      <a:pt x="64" y="54"/>
                    </a:lnTo>
                    <a:cubicBezTo>
                      <a:pt x="77" y="35"/>
                      <a:pt x="66" y="6"/>
                      <a:pt x="43" y="2"/>
                    </a:cubicBezTo>
                    <a:lnTo>
                      <a:pt x="43" y="2"/>
                    </a:lnTo>
                    <a:lnTo>
                      <a:pt x="42" y="2"/>
                    </a:lnTo>
                    <a:lnTo>
                      <a:pt x="42" y="2"/>
                    </a:lnTo>
                    <a:cubicBezTo>
                      <a:pt x="40" y="1"/>
                      <a:pt x="39" y="1"/>
                      <a:pt x="38" y="1"/>
                    </a:cubicBezTo>
                    <a:lnTo>
                      <a:pt x="38" y="1"/>
                    </a:lnTo>
                    <a:cubicBezTo>
                      <a:pt x="14" y="0"/>
                      <a:pt x="0" y="23"/>
                      <a:pt x="7" y="44"/>
                    </a:cubicBezTo>
                    <a:lnTo>
                      <a:pt x="7" y="44"/>
                    </a:lnTo>
                    <a:cubicBezTo>
                      <a:pt x="7" y="46"/>
                      <a:pt x="8" y="47"/>
                      <a:pt x="8" y="4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5" name="Freeform 412">
                <a:extLst>
                  <a:ext uri="{FF2B5EF4-FFF2-40B4-BE49-F238E27FC236}">
                    <a16:creationId xmlns:a16="http://schemas.microsoft.com/office/drawing/2014/main" id="{55CA658C-880E-B54E-AD9F-080279FFFC0D}"/>
                  </a:ext>
                </a:extLst>
              </p:cNvPr>
              <p:cNvSpPr>
                <a:spLocks noChangeArrowheads="1"/>
              </p:cNvSpPr>
              <p:nvPr/>
            </p:nvSpPr>
            <p:spPr bwMode="auto">
              <a:xfrm>
                <a:off x="4880913" y="4114153"/>
                <a:ext cx="12961" cy="12961"/>
              </a:xfrm>
              <a:custGeom>
                <a:avLst/>
                <a:gdLst>
                  <a:gd name="T0" fmla="*/ 14 w 54"/>
                  <a:gd name="T1" fmla="*/ 31 h 54"/>
                  <a:gd name="T2" fmla="*/ 14 w 54"/>
                  <a:gd name="T3" fmla="*/ 31 h 54"/>
                  <a:gd name="T4" fmla="*/ 17 w 54"/>
                  <a:gd name="T5" fmla="*/ 35 h 54"/>
                  <a:gd name="T6" fmla="*/ 17 w 54"/>
                  <a:gd name="T7" fmla="*/ 35 h 54"/>
                  <a:gd name="T8" fmla="*/ 17 w 54"/>
                  <a:gd name="T9" fmla="*/ 35 h 54"/>
                  <a:gd name="T10" fmla="*/ 17 w 54"/>
                  <a:gd name="T11" fmla="*/ 35 h 54"/>
                  <a:gd name="T12" fmla="*/ 14 w 54"/>
                  <a:gd name="T13" fmla="*/ 31 h 54"/>
                  <a:gd name="T14" fmla="*/ 45 w 54"/>
                  <a:gd name="T15" fmla="*/ 40 h 54"/>
                  <a:gd name="T16" fmla="*/ 45 w 54"/>
                  <a:gd name="T17" fmla="*/ 40 h 54"/>
                  <a:gd name="T18" fmla="*/ 35 w 54"/>
                  <a:gd name="T19" fmla="*/ 4 h 54"/>
                  <a:gd name="T20" fmla="*/ 35 w 54"/>
                  <a:gd name="T21" fmla="*/ 4 h 54"/>
                  <a:gd name="T22" fmla="*/ 16 w 54"/>
                  <a:gd name="T23" fmla="*/ 7 h 54"/>
                  <a:gd name="T24" fmla="*/ 16 w 54"/>
                  <a:gd name="T25" fmla="*/ 7 h 54"/>
                  <a:gd name="T26" fmla="*/ 12 w 54"/>
                  <a:gd name="T27" fmla="*/ 9 h 54"/>
                  <a:gd name="T28" fmla="*/ 12 w 54"/>
                  <a:gd name="T29" fmla="*/ 9 h 54"/>
                  <a:gd name="T30" fmla="*/ 13 w 54"/>
                  <a:gd name="T31" fmla="*/ 45 h 54"/>
                  <a:gd name="T32" fmla="*/ 13 w 54"/>
                  <a:gd name="T33" fmla="*/ 45 h 54"/>
                  <a:gd name="T34" fmla="*/ 45 w 54"/>
                  <a:gd name="T35"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54">
                    <a:moveTo>
                      <a:pt x="14" y="31"/>
                    </a:moveTo>
                    <a:lnTo>
                      <a:pt x="14" y="31"/>
                    </a:lnTo>
                    <a:cubicBezTo>
                      <a:pt x="15" y="33"/>
                      <a:pt x="16" y="34"/>
                      <a:pt x="17" y="35"/>
                    </a:cubicBezTo>
                    <a:lnTo>
                      <a:pt x="17" y="35"/>
                    </a:lnTo>
                    <a:lnTo>
                      <a:pt x="17" y="35"/>
                    </a:lnTo>
                    <a:lnTo>
                      <a:pt x="17" y="35"/>
                    </a:lnTo>
                    <a:cubicBezTo>
                      <a:pt x="16" y="34"/>
                      <a:pt x="15" y="33"/>
                      <a:pt x="14" y="31"/>
                    </a:cubicBezTo>
                    <a:close/>
                    <a:moveTo>
                      <a:pt x="45" y="40"/>
                    </a:moveTo>
                    <a:lnTo>
                      <a:pt x="45" y="40"/>
                    </a:lnTo>
                    <a:cubicBezTo>
                      <a:pt x="53" y="26"/>
                      <a:pt x="46" y="11"/>
                      <a:pt x="35" y="4"/>
                    </a:cubicBezTo>
                    <a:lnTo>
                      <a:pt x="35" y="4"/>
                    </a:lnTo>
                    <a:cubicBezTo>
                      <a:pt x="27" y="0"/>
                      <a:pt x="21" y="2"/>
                      <a:pt x="16" y="7"/>
                    </a:cubicBezTo>
                    <a:lnTo>
                      <a:pt x="16" y="7"/>
                    </a:lnTo>
                    <a:cubicBezTo>
                      <a:pt x="14" y="7"/>
                      <a:pt x="13" y="8"/>
                      <a:pt x="12" y="9"/>
                    </a:cubicBezTo>
                    <a:lnTo>
                      <a:pt x="12" y="9"/>
                    </a:lnTo>
                    <a:cubicBezTo>
                      <a:pt x="0" y="18"/>
                      <a:pt x="0" y="35"/>
                      <a:pt x="13" y="45"/>
                    </a:cubicBezTo>
                    <a:lnTo>
                      <a:pt x="13" y="45"/>
                    </a:lnTo>
                    <a:cubicBezTo>
                      <a:pt x="24" y="53"/>
                      <a:pt x="39" y="51"/>
                      <a:pt x="45" y="4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6" name="Freeform 413">
                <a:extLst>
                  <a:ext uri="{FF2B5EF4-FFF2-40B4-BE49-F238E27FC236}">
                    <a16:creationId xmlns:a16="http://schemas.microsoft.com/office/drawing/2014/main" id="{05E478E1-401A-864E-9C64-84A17DA1DF41}"/>
                  </a:ext>
                </a:extLst>
              </p:cNvPr>
              <p:cNvSpPr>
                <a:spLocks noChangeArrowheads="1"/>
              </p:cNvSpPr>
              <p:nvPr/>
            </p:nvSpPr>
            <p:spPr bwMode="auto">
              <a:xfrm>
                <a:off x="4910076" y="4110912"/>
                <a:ext cx="17282" cy="16202"/>
              </a:xfrm>
              <a:custGeom>
                <a:avLst/>
                <a:gdLst>
                  <a:gd name="T0" fmla="*/ 25 w 70"/>
                  <a:gd name="T1" fmla="*/ 60 h 67"/>
                  <a:gd name="T2" fmla="*/ 25 w 70"/>
                  <a:gd name="T3" fmla="*/ 60 h 67"/>
                  <a:gd name="T4" fmla="*/ 57 w 70"/>
                  <a:gd name="T5" fmla="*/ 55 h 67"/>
                  <a:gd name="T6" fmla="*/ 57 w 70"/>
                  <a:gd name="T7" fmla="*/ 55 h 67"/>
                  <a:gd name="T8" fmla="*/ 69 w 70"/>
                  <a:gd name="T9" fmla="*/ 19 h 67"/>
                  <a:gd name="T10" fmla="*/ 69 w 70"/>
                  <a:gd name="T11" fmla="*/ 19 h 67"/>
                  <a:gd name="T12" fmla="*/ 57 w 70"/>
                  <a:gd name="T13" fmla="*/ 3 h 67"/>
                  <a:gd name="T14" fmla="*/ 57 w 70"/>
                  <a:gd name="T15" fmla="*/ 3 h 67"/>
                  <a:gd name="T16" fmla="*/ 49 w 70"/>
                  <a:gd name="T17" fmla="*/ 2 h 67"/>
                  <a:gd name="T18" fmla="*/ 49 w 70"/>
                  <a:gd name="T19" fmla="*/ 2 h 67"/>
                  <a:gd name="T20" fmla="*/ 35 w 70"/>
                  <a:gd name="T21" fmla="*/ 3 h 67"/>
                  <a:gd name="T22" fmla="*/ 35 w 70"/>
                  <a:gd name="T23" fmla="*/ 3 h 67"/>
                  <a:gd name="T24" fmla="*/ 25 w 70"/>
                  <a:gd name="T25"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67">
                    <a:moveTo>
                      <a:pt x="25" y="60"/>
                    </a:moveTo>
                    <a:lnTo>
                      <a:pt x="25" y="60"/>
                    </a:lnTo>
                    <a:cubicBezTo>
                      <a:pt x="35" y="66"/>
                      <a:pt x="49" y="62"/>
                      <a:pt x="57" y="55"/>
                    </a:cubicBezTo>
                    <a:lnTo>
                      <a:pt x="57" y="55"/>
                    </a:lnTo>
                    <a:cubicBezTo>
                      <a:pt x="68" y="46"/>
                      <a:pt x="69" y="32"/>
                      <a:pt x="69" y="19"/>
                    </a:cubicBezTo>
                    <a:lnTo>
                      <a:pt x="69" y="19"/>
                    </a:lnTo>
                    <a:cubicBezTo>
                      <a:pt x="69" y="12"/>
                      <a:pt x="64" y="6"/>
                      <a:pt x="57" y="3"/>
                    </a:cubicBezTo>
                    <a:lnTo>
                      <a:pt x="57" y="3"/>
                    </a:lnTo>
                    <a:cubicBezTo>
                      <a:pt x="54" y="2"/>
                      <a:pt x="51" y="2"/>
                      <a:pt x="49" y="2"/>
                    </a:cubicBezTo>
                    <a:lnTo>
                      <a:pt x="49" y="2"/>
                    </a:lnTo>
                    <a:cubicBezTo>
                      <a:pt x="45" y="0"/>
                      <a:pt x="40" y="0"/>
                      <a:pt x="35" y="3"/>
                    </a:cubicBezTo>
                    <a:lnTo>
                      <a:pt x="35" y="3"/>
                    </a:lnTo>
                    <a:cubicBezTo>
                      <a:pt x="16" y="16"/>
                      <a:pt x="0" y="43"/>
                      <a:pt x="25" y="6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7" name="Freeform 419">
                <a:extLst>
                  <a:ext uri="{FF2B5EF4-FFF2-40B4-BE49-F238E27FC236}">
                    <a16:creationId xmlns:a16="http://schemas.microsoft.com/office/drawing/2014/main" id="{EE4C0032-02F1-BA41-9EA9-2FBE0738B144}"/>
                  </a:ext>
                </a:extLst>
              </p:cNvPr>
              <p:cNvSpPr>
                <a:spLocks noChangeArrowheads="1"/>
              </p:cNvSpPr>
              <p:nvPr/>
            </p:nvSpPr>
            <p:spPr bwMode="auto">
              <a:xfrm>
                <a:off x="4762101" y="4188680"/>
                <a:ext cx="23762" cy="25923"/>
              </a:xfrm>
              <a:custGeom>
                <a:avLst/>
                <a:gdLst>
                  <a:gd name="T0" fmla="*/ 12 w 99"/>
                  <a:gd name="T1" fmla="*/ 86 h 107"/>
                  <a:gd name="T2" fmla="*/ 12 w 99"/>
                  <a:gd name="T3" fmla="*/ 86 h 107"/>
                  <a:gd name="T4" fmla="*/ 35 w 99"/>
                  <a:gd name="T5" fmla="*/ 105 h 107"/>
                  <a:gd name="T6" fmla="*/ 35 w 99"/>
                  <a:gd name="T7" fmla="*/ 105 h 107"/>
                  <a:gd name="T8" fmla="*/ 85 w 99"/>
                  <a:gd name="T9" fmla="*/ 76 h 107"/>
                  <a:gd name="T10" fmla="*/ 85 w 99"/>
                  <a:gd name="T11" fmla="*/ 76 h 107"/>
                  <a:gd name="T12" fmla="*/ 80 w 99"/>
                  <a:gd name="T13" fmla="*/ 17 h 107"/>
                  <a:gd name="T14" fmla="*/ 80 w 99"/>
                  <a:gd name="T15" fmla="*/ 17 h 107"/>
                  <a:gd name="T16" fmla="*/ 42 w 99"/>
                  <a:gd name="T17" fmla="*/ 2 h 107"/>
                  <a:gd name="T18" fmla="*/ 42 w 99"/>
                  <a:gd name="T19" fmla="*/ 2 h 107"/>
                  <a:gd name="T20" fmla="*/ 28 w 99"/>
                  <a:gd name="T21" fmla="*/ 6 h 107"/>
                  <a:gd name="T22" fmla="*/ 28 w 99"/>
                  <a:gd name="T23" fmla="*/ 6 h 107"/>
                  <a:gd name="T24" fmla="*/ 25 w 99"/>
                  <a:gd name="T25" fmla="*/ 8 h 107"/>
                  <a:gd name="T26" fmla="*/ 25 w 99"/>
                  <a:gd name="T27" fmla="*/ 8 h 107"/>
                  <a:gd name="T28" fmla="*/ 9 w 99"/>
                  <a:gd name="T29" fmla="*/ 64 h 107"/>
                  <a:gd name="T30" fmla="*/ 9 w 99"/>
                  <a:gd name="T31" fmla="*/ 64 h 107"/>
                  <a:gd name="T32" fmla="*/ 9 w 99"/>
                  <a:gd name="T33" fmla="*/ 64 h 107"/>
                  <a:gd name="T34" fmla="*/ 9 w 99"/>
                  <a:gd name="T35" fmla="*/ 64 h 107"/>
                  <a:gd name="T36" fmla="*/ 12 w 99"/>
                  <a:gd name="T37" fmla="*/ 8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07">
                    <a:moveTo>
                      <a:pt x="12" y="86"/>
                    </a:moveTo>
                    <a:lnTo>
                      <a:pt x="12" y="86"/>
                    </a:lnTo>
                    <a:cubicBezTo>
                      <a:pt x="13" y="96"/>
                      <a:pt x="24" y="106"/>
                      <a:pt x="35" y="105"/>
                    </a:cubicBezTo>
                    <a:lnTo>
                      <a:pt x="35" y="105"/>
                    </a:lnTo>
                    <a:cubicBezTo>
                      <a:pt x="56" y="102"/>
                      <a:pt x="73" y="94"/>
                      <a:pt x="85" y="76"/>
                    </a:cubicBezTo>
                    <a:lnTo>
                      <a:pt x="85" y="76"/>
                    </a:lnTo>
                    <a:cubicBezTo>
                      <a:pt x="98" y="58"/>
                      <a:pt x="93" y="34"/>
                      <a:pt x="80" y="17"/>
                    </a:cubicBezTo>
                    <a:lnTo>
                      <a:pt x="80" y="17"/>
                    </a:lnTo>
                    <a:cubicBezTo>
                      <a:pt x="71" y="5"/>
                      <a:pt x="56" y="0"/>
                      <a:pt x="42" y="2"/>
                    </a:cubicBezTo>
                    <a:lnTo>
                      <a:pt x="42" y="2"/>
                    </a:lnTo>
                    <a:cubicBezTo>
                      <a:pt x="37" y="2"/>
                      <a:pt x="32" y="3"/>
                      <a:pt x="28" y="6"/>
                    </a:cubicBezTo>
                    <a:lnTo>
                      <a:pt x="28" y="6"/>
                    </a:lnTo>
                    <a:cubicBezTo>
                      <a:pt x="27" y="6"/>
                      <a:pt x="26" y="7"/>
                      <a:pt x="25" y="8"/>
                    </a:cubicBezTo>
                    <a:lnTo>
                      <a:pt x="25" y="8"/>
                    </a:lnTo>
                    <a:cubicBezTo>
                      <a:pt x="4" y="19"/>
                      <a:pt x="0" y="44"/>
                      <a:pt x="9" y="64"/>
                    </a:cubicBezTo>
                    <a:lnTo>
                      <a:pt x="9" y="64"/>
                    </a:lnTo>
                    <a:lnTo>
                      <a:pt x="9" y="64"/>
                    </a:lnTo>
                    <a:lnTo>
                      <a:pt x="9" y="64"/>
                    </a:lnTo>
                    <a:cubicBezTo>
                      <a:pt x="9" y="71"/>
                      <a:pt x="10" y="79"/>
                      <a:pt x="12"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8" name="Freeform 420">
                <a:extLst>
                  <a:ext uri="{FF2B5EF4-FFF2-40B4-BE49-F238E27FC236}">
                    <a16:creationId xmlns:a16="http://schemas.microsoft.com/office/drawing/2014/main" id="{1DCF9713-2F0E-0B4F-81C4-C7BDFCB86113}"/>
                  </a:ext>
                </a:extLst>
              </p:cNvPr>
              <p:cNvSpPr>
                <a:spLocks noChangeArrowheads="1"/>
              </p:cNvSpPr>
              <p:nvPr/>
            </p:nvSpPr>
            <p:spPr bwMode="auto">
              <a:xfrm>
                <a:off x="4810706" y="4030984"/>
                <a:ext cx="20522" cy="19442"/>
              </a:xfrm>
              <a:custGeom>
                <a:avLst/>
                <a:gdLst>
                  <a:gd name="T0" fmla="*/ 69 w 82"/>
                  <a:gd name="T1" fmla="*/ 13 h 78"/>
                  <a:gd name="T2" fmla="*/ 69 w 82"/>
                  <a:gd name="T3" fmla="*/ 13 h 78"/>
                  <a:gd name="T4" fmla="*/ 38 w 82"/>
                  <a:gd name="T5" fmla="*/ 3 h 78"/>
                  <a:gd name="T6" fmla="*/ 38 w 82"/>
                  <a:gd name="T7" fmla="*/ 3 h 78"/>
                  <a:gd name="T8" fmla="*/ 26 w 82"/>
                  <a:gd name="T9" fmla="*/ 0 h 78"/>
                  <a:gd name="T10" fmla="*/ 26 w 82"/>
                  <a:gd name="T11" fmla="*/ 0 h 78"/>
                  <a:gd name="T12" fmla="*/ 1 w 82"/>
                  <a:gd name="T13" fmla="*/ 24 h 78"/>
                  <a:gd name="T14" fmla="*/ 1 w 82"/>
                  <a:gd name="T15" fmla="*/ 24 h 78"/>
                  <a:gd name="T16" fmla="*/ 3 w 82"/>
                  <a:gd name="T17" fmla="*/ 52 h 78"/>
                  <a:gd name="T18" fmla="*/ 3 w 82"/>
                  <a:gd name="T19" fmla="*/ 52 h 78"/>
                  <a:gd name="T20" fmla="*/ 34 w 82"/>
                  <a:gd name="T21" fmla="*/ 75 h 78"/>
                  <a:gd name="T22" fmla="*/ 34 w 82"/>
                  <a:gd name="T23" fmla="*/ 75 h 78"/>
                  <a:gd name="T24" fmla="*/ 71 w 82"/>
                  <a:gd name="T25" fmla="*/ 55 h 78"/>
                  <a:gd name="T26" fmla="*/ 71 w 82"/>
                  <a:gd name="T27" fmla="*/ 55 h 78"/>
                  <a:gd name="T28" fmla="*/ 69 w 82"/>
                  <a:gd name="T29" fmla="*/ 1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78">
                    <a:moveTo>
                      <a:pt x="69" y="13"/>
                    </a:moveTo>
                    <a:lnTo>
                      <a:pt x="69" y="13"/>
                    </a:lnTo>
                    <a:cubicBezTo>
                      <a:pt x="61" y="4"/>
                      <a:pt x="49" y="1"/>
                      <a:pt x="38" y="3"/>
                    </a:cubicBezTo>
                    <a:lnTo>
                      <a:pt x="38" y="3"/>
                    </a:lnTo>
                    <a:cubicBezTo>
                      <a:pt x="35" y="1"/>
                      <a:pt x="30" y="0"/>
                      <a:pt x="26" y="0"/>
                    </a:cubicBezTo>
                    <a:lnTo>
                      <a:pt x="26" y="0"/>
                    </a:lnTo>
                    <a:cubicBezTo>
                      <a:pt x="13" y="0"/>
                      <a:pt x="0" y="11"/>
                      <a:pt x="1" y="24"/>
                    </a:cubicBezTo>
                    <a:lnTo>
                      <a:pt x="1" y="24"/>
                    </a:lnTo>
                    <a:cubicBezTo>
                      <a:pt x="1" y="33"/>
                      <a:pt x="2" y="42"/>
                      <a:pt x="3" y="52"/>
                    </a:cubicBezTo>
                    <a:lnTo>
                      <a:pt x="3" y="52"/>
                    </a:lnTo>
                    <a:cubicBezTo>
                      <a:pt x="4" y="69"/>
                      <a:pt x="17" y="77"/>
                      <a:pt x="34" y="75"/>
                    </a:cubicBezTo>
                    <a:lnTo>
                      <a:pt x="34" y="75"/>
                    </a:lnTo>
                    <a:cubicBezTo>
                      <a:pt x="49" y="73"/>
                      <a:pt x="62" y="67"/>
                      <a:pt x="71" y="55"/>
                    </a:cubicBezTo>
                    <a:lnTo>
                      <a:pt x="71" y="55"/>
                    </a:lnTo>
                    <a:cubicBezTo>
                      <a:pt x="81" y="42"/>
                      <a:pt x="79" y="25"/>
                      <a:pt x="69"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9" name="Freeform 422">
                <a:extLst>
                  <a:ext uri="{FF2B5EF4-FFF2-40B4-BE49-F238E27FC236}">
                    <a16:creationId xmlns:a16="http://schemas.microsoft.com/office/drawing/2014/main" id="{4082486F-E9BD-9741-995F-C1D09154D650}"/>
                  </a:ext>
                </a:extLst>
              </p:cNvPr>
              <p:cNvSpPr>
                <a:spLocks noChangeArrowheads="1"/>
              </p:cNvSpPr>
              <p:nvPr/>
            </p:nvSpPr>
            <p:spPr bwMode="auto">
              <a:xfrm>
                <a:off x="4825828" y="4210283"/>
                <a:ext cx="20522" cy="24843"/>
              </a:xfrm>
              <a:custGeom>
                <a:avLst/>
                <a:gdLst>
                  <a:gd name="T0" fmla="*/ 59 w 85"/>
                  <a:gd name="T1" fmla="*/ 42 h 100"/>
                  <a:gd name="T2" fmla="*/ 59 w 85"/>
                  <a:gd name="T3" fmla="*/ 42 h 100"/>
                  <a:gd name="T4" fmla="*/ 60 w 85"/>
                  <a:gd name="T5" fmla="*/ 46 h 100"/>
                  <a:gd name="T6" fmla="*/ 60 w 85"/>
                  <a:gd name="T7" fmla="*/ 46 h 100"/>
                  <a:gd name="T8" fmla="*/ 59 w 85"/>
                  <a:gd name="T9" fmla="*/ 42 h 100"/>
                  <a:gd name="T10" fmla="*/ 45 w 85"/>
                  <a:gd name="T11" fmla="*/ 5 h 100"/>
                  <a:gd name="T12" fmla="*/ 45 w 85"/>
                  <a:gd name="T13" fmla="*/ 5 h 100"/>
                  <a:gd name="T14" fmla="*/ 45 w 85"/>
                  <a:gd name="T15" fmla="*/ 5 h 100"/>
                  <a:gd name="T16" fmla="*/ 45 w 85"/>
                  <a:gd name="T17" fmla="*/ 5 h 100"/>
                  <a:gd name="T18" fmla="*/ 16 w 85"/>
                  <a:gd name="T19" fmla="*/ 15 h 100"/>
                  <a:gd name="T20" fmla="*/ 16 w 85"/>
                  <a:gd name="T21" fmla="*/ 15 h 100"/>
                  <a:gd name="T22" fmla="*/ 12 w 85"/>
                  <a:gd name="T23" fmla="*/ 86 h 100"/>
                  <a:gd name="T24" fmla="*/ 12 w 85"/>
                  <a:gd name="T25" fmla="*/ 86 h 100"/>
                  <a:gd name="T26" fmla="*/ 32 w 85"/>
                  <a:gd name="T27" fmla="*/ 99 h 100"/>
                  <a:gd name="T28" fmla="*/ 32 w 85"/>
                  <a:gd name="T29" fmla="*/ 99 h 100"/>
                  <a:gd name="T30" fmla="*/ 75 w 85"/>
                  <a:gd name="T31" fmla="*/ 70 h 100"/>
                  <a:gd name="T32" fmla="*/ 75 w 85"/>
                  <a:gd name="T33" fmla="*/ 70 h 100"/>
                  <a:gd name="T34" fmla="*/ 73 w 85"/>
                  <a:gd name="T35" fmla="*/ 16 h 100"/>
                  <a:gd name="T36" fmla="*/ 73 w 85"/>
                  <a:gd name="T37" fmla="*/ 16 h 100"/>
                  <a:gd name="T38" fmla="*/ 45 w 85"/>
                  <a:gd name="T39" fmla="*/ 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100">
                    <a:moveTo>
                      <a:pt x="59" y="42"/>
                    </a:moveTo>
                    <a:lnTo>
                      <a:pt x="59" y="42"/>
                    </a:lnTo>
                    <a:cubicBezTo>
                      <a:pt x="60" y="44"/>
                      <a:pt x="60" y="45"/>
                      <a:pt x="60" y="46"/>
                    </a:cubicBezTo>
                    <a:lnTo>
                      <a:pt x="60" y="46"/>
                    </a:lnTo>
                    <a:cubicBezTo>
                      <a:pt x="60" y="45"/>
                      <a:pt x="60" y="44"/>
                      <a:pt x="59" y="42"/>
                    </a:cubicBezTo>
                    <a:close/>
                    <a:moveTo>
                      <a:pt x="45" y="5"/>
                    </a:moveTo>
                    <a:lnTo>
                      <a:pt x="45" y="5"/>
                    </a:lnTo>
                    <a:lnTo>
                      <a:pt x="45" y="5"/>
                    </a:lnTo>
                    <a:lnTo>
                      <a:pt x="45" y="5"/>
                    </a:lnTo>
                    <a:cubicBezTo>
                      <a:pt x="34" y="0"/>
                      <a:pt x="24" y="5"/>
                      <a:pt x="16" y="15"/>
                    </a:cubicBezTo>
                    <a:lnTo>
                      <a:pt x="16" y="15"/>
                    </a:lnTo>
                    <a:cubicBezTo>
                      <a:pt x="0" y="36"/>
                      <a:pt x="0" y="63"/>
                      <a:pt x="12" y="86"/>
                    </a:cubicBezTo>
                    <a:lnTo>
                      <a:pt x="12" y="86"/>
                    </a:lnTo>
                    <a:cubicBezTo>
                      <a:pt x="15" y="93"/>
                      <a:pt x="25" y="99"/>
                      <a:pt x="32" y="99"/>
                    </a:cubicBezTo>
                    <a:lnTo>
                      <a:pt x="32" y="99"/>
                    </a:lnTo>
                    <a:cubicBezTo>
                      <a:pt x="50" y="96"/>
                      <a:pt x="66" y="87"/>
                      <a:pt x="75" y="70"/>
                    </a:cubicBezTo>
                    <a:lnTo>
                      <a:pt x="75" y="70"/>
                    </a:lnTo>
                    <a:cubicBezTo>
                      <a:pt x="83" y="53"/>
                      <a:pt x="84" y="32"/>
                      <a:pt x="73" y="16"/>
                    </a:cubicBezTo>
                    <a:lnTo>
                      <a:pt x="73" y="16"/>
                    </a:lnTo>
                    <a:cubicBezTo>
                      <a:pt x="66" y="6"/>
                      <a:pt x="57" y="3"/>
                      <a:pt x="45" y="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35" name="Group 34">
              <a:extLst>
                <a:ext uri="{FF2B5EF4-FFF2-40B4-BE49-F238E27FC236}">
                  <a16:creationId xmlns:a16="http://schemas.microsoft.com/office/drawing/2014/main" id="{90CB736E-5498-7641-B7A0-8EC843717C52}"/>
                </a:ext>
              </a:extLst>
            </p:cNvPr>
            <p:cNvGrpSpPr/>
            <p:nvPr/>
          </p:nvGrpSpPr>
          <p:grpSpPr>
            <a:xfrm rot="759599">
              <a:off x="3054078" y="3228395"/>
              <a:ext cx="1463755" cy="1691874"/>
              <a:chOff x="4227444" y="3369954"/>
              <a:chExt cx="748519" cy="865172"/>
            </a:xfrm>
            <a:solidFill>
              <a:schemeClr val="accent5"/>
            </a:solidFill>
          </p:grpSpPr>
          <p:sp>
            <p:nvSpPr>
              <p:cNvPr id="38" name="Freeform 2">
                <a:extLst>
                  <a:ext uri="{FF2B5EF4-FFF2-40B4-BE49-F238E27FC236}">
                    <a16:creationId xmlns:a16="http://schemas.microsoft.com/office/drawing/2014/main" id="{8F22D4D1-B7DB-F347-91B8-63CC0D48EA13}"/>
                  </a:ext>
                </a:extLst>
              </p:cNvPr>
              <p:cNvSpPr>
                <a:spLocks noChangeArrowheads="1"/>
              </p:cNvSpPr>
              <p:nvPr/>
            </p:nvSpPr>
            <p:spPr bwMode="auto">
              <a:xfrm>
                <a:off x="4653009" y="3709110"/>
                <a:ext cx="10801" cy="8641"/>
              </a:xfrm>
              <a:custGeom>
                <a:avLst/>
                <a:gdLst>
                  <a:gd name="T0" fmla="*/ 8 w 42"/>
                  <a:gd name="T1" fmla="*/ 16 h 37"/>
                  <a:gd name="T2" fmla="*/ 8 w 42"/>
                  <a:gd name="T3" fmla="*/ 16 h 37"/>
                  <a:gd name="T4" fmla="*/ 40 w 42"/>
                  <a:gd name="T5" fmla="*/ 20 h 37"/>
                  <a:gd name="T6" fmla="*/ 40 w 42"/>
                  <a:gd name="T7" fmla="*/ 20 h 37"/>
                  <a:gd name="T8" fmla="*/ 8 w 42"/>
                  <a:gd name="T9" fmla="*/ 33 h 37"/>
                  <a:gd name="T10" fmla="*/ 8 w 42"/>
                  <a:gd name="T11" fmla="*/ 33 h 37"/>
                  <a:gd name="T12" fmla="*/ 8 w 42"/>
                  <a:gd name="T13" fmla="*/ 16 h 37"/>
                </a:gdLst>
                <a:ahLst/>
                <a:cxnLst>
                  <a:cxn ang="0">
                    <a:pos x="T0" y="T1"/>
                  </a:cxn>
                  <a:cxn ang="0">
                    <a:pos x="T2" y="T3"/>
                  </a:cxn>
                  <a:cxn ang="0">
                    <a:pos x="T4" y="T5"/>
                  </a:cxn>
                  <a:cxn ang="0">
                    <a:pos x="T6" y="T7"/>
                  </a:cxn>
                  <a:cxn ang="0">
                    <a:pos x="T8" y="T9"/>
                  </a:cxn>
                  <a:cxn ang="0">
                    <a:pos x="T10" y="T11"/>
                  </a:cxn>
                  <a:cxn ang="0">
                    <a:pos x="T12" y="T13"/>
                  </a:cxn>
                </a:cxnLst>
                <a:rect l="0" t="0" r="r" b="b"/>
                <a:pathLst>
                  <a:path w="42" h="37">
                    <a:moveTo>
                      <a:pt x="8" y="16"/>
                    </a:moveTo>
                    <a:lnTo>
                      <a:pt x="8" y="16"/>
                    </a:lnTo>
                    <a:cubicBezTo>
                      <a:pt x="20" y="14"/>
                      <a:pt x="38" y="0"/>
                      <a:pt x="40" y="20"/>
                    </a:cubicBezTo>
                    <a:lnTo>
                      <a:pt x="40" y="20"/>
                    </a:lnTo>
                    <a:cubicBezTo>
                      <a:pt x="41" y="36"/>
                      <a:pt x="19" y="27"/>
                      <a:pt x="8" y="33"/>
                    </a:cubicBezTo>
                    <a:lnTo>
                      <a:pt x="8" y="33"/>
                    </a:lnTo>
                    <a:cubicBezTo>
                      <a:pt x="1" y="27"/>
                      <a:pt x="0" y="22"/>
                      <a:pt x="8"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 name="Freeform 84">
                <a:extLst>
                  <a:ext uri="{FF2B5EF4-FFF2-40B4-BE49-F238E27FC236}">
                    <a16:creationId xmlns:a16="http://schemas.microsoft.com/office/drawing/2014/main" id="{19AFDC30-55C0-6D4F-B328-80C90D412DAC}"/>
                  </a:ext>
                </a:extLst>
              </p:cNvPr>
              <p:cNvSpPr>
                <a:spLocks noChangeArrowheads="1"/>
              </p:cNvSpPr>
              <p:nvPr/>
            </p:nvSpPr>
            <p:spPr bwMode="auto">
              <a:xfrm>
                <a:off x="4227444" y="3838723"/>
                <a:ext cx="8641" cy="11882"/>
              </a:xfrm>
              <a:custGeom>
                <a:avLst/>
                <a:gdLst>
                  <a:gd name="T0" fmla="*/ 0 w 34"/>
                  <a:gd name="T1" fmla="*/ 22 h 48"/>
                  <a:gd name="T2" fmla="*/ 0 w 34"/>
                  <a:gd name="T3" fmla="*/ 27 h 48"/>
                  <a:gd name="T4" fmla="*/ 0 w 34"/>
                  <a:gd name="T5" fmla="*/ 27 h 48"/>
                  <a:gd name="T6" fmla="*/ 33 w 34"/>
                  <a:gd name="T7" fmla="*/ 27 h 48"/>
                  <a:gd name="T8" fmla="*/ 33 w 34"/>
                  <a:gd name="T9" fmla="*/ 22 h 48"/>
                  <a:gd name="T10" fmla="*/ 33 w 34"/>
                  <a:gd name="T11" fmla="*/ 22 h 48"/>
                  <a:gd name="T12" fmla="*/ 0 w 34"/>
                  <a:gd name="T13" fmla="*/ 22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2"/>
                    </a:moveTo>
                    <a:lnTo>
                      <a:pt x="0" y="27"/>
                    </a:lnTo>
                    <a:lnTo>
                      <a:pt x="0" y="27"/>
                    </a:lnTo>
                    <a:cubicBezTo>
                      <a:pt x="0" y="47"/>
                      <a:pt x="33" y="47"/>
                      <a:pt x="33" y="27"/>
                    </a:cubicBezTo>
                    <a:lnTo>
                      <a:pt x="33" y="22"/>
                    </a:lnTo>
                    <a:lnTo>
                      <a:pt x="33" y="22"/>
                    </a:lnTo>
                    <a:cubicBezTo>
                      <a:pt x="33" y="0"/>
                      <a:pt x="0" y="0"/>
                      <a:pt x="0" y="2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 name="Freeform 267">
                <a:extLst>
                  <a:ext uri="{FF2B5EF4-FFF2-40B4-BE49-F238E27FC236}">
                    <a16:creationId xmlns:a16="http://schemas.microsoft.com/office/drawing/2014/main" id="{711FF0CD-9646-9A47-AED1-FEC15808E3D5}"/>
                  </a:ext>
                </a:extLst>
              </p:cNvPr>
              <p:cNvSpPr>
                <a:spLocks noChangeArrowheads="1"/>
              </p:cNvSpPr>
              <p:nvPr/>
            </p:nvSpPr>
            <p:spPr bwMode="auto">
              <a:xfrm>
                <a:off x="4276050" y="3420720"/>
                <a:ext cx="616744" cy="814406"/>
              </a:xfrm>
              <a:custGeom>
                <a:avLst/>
                <a:gdLst>
                  <a:gd name="T0" fmla="*/ 2326 w 2516"/>
                  <a:gd name="T1" fmla="*/ 105 h 3323"/>
                  <a:gd name="T2" fmla="*/ 2157 w 2516"/>
                  <a:gd name="T3" fmla="*/ 468 h 3323"/>
                  <a:gd name="T4" fmla="*/ 2081 w 2516"/>
                  <a:gd name="T5" fmla="*/ 27 h 3323"/>
                  <a:gd name="T6" fmla="*/ 2110 w 2516"/>
                  <a:gd name="T7" fmla="*/ 370 h 3323"/>
                  <a:gd name="T8" fmla="*/ 1927 w 2516"/>
                  <a:gd name="T9" fmla="*/ 84 h 3323"/>
                  <a:gd name="T10" fmla="*/ 2100 w 2516"/>
                  <a:gd name="T11" fmla="*/ 504 h 3323"/>
                  <a:gd name="T12" fmla="*/ 2099 w 2516"/>
                  <a:gd name="T13" fmla="*/ 539 h 3323"/>
                  <a:gd name="T14" fmla="*/ 1952 w 2516"/>
                  <a:gd name="T15" fmla="*/ 1307 h 3323"/>
                  <a:gd name="T16" fmla="*/ 1654 w 2516"/>
                  <a:gd name="T17" fmla="*/ 999 h 3323"/>
                  <a:gd name="T18" fmla="*/ 1935 w 2516"/>
                  <a:gd name="T19" fmla="*/ 707 h 3323"/>
                  <a:gd name="T20" fmla="*/ 1727 w 2516"/>
                  <a:gd name="T21" fmla="*/ 885 h 3323"/>
                  <a:gd name="T22" fmla="*/ 1778 w 2516"/>
                  <a:gd name="T23" fmla="*/ 652 h 3323"/>
                  <a:gd name="T24" fmla="*/ 1631 w 2516"/>
                  <a:gd name="T25" fmla="*/ 669 h 3323"/>
                  <a:gd name="T26" fmla="*/ 1614 w 2516"/>
                  <a:gd name="T27" fmla="*/ 940 h 3323"/>
                  <a:gd name="T28" fmla="*/ 1564 w 2516"/>
                  <a:gd name="T29" fmla="*/ 936 h 3323"/>
                  <a:gd name="T30" fmla="*/ 1314 w 2516"/>
                  <a:gd name="T31" fmla="*/ 728 h 3323"/>
                  <a:gd name="T32" fmla="*/ 1506 w 2516"/>
                  <a:gd name="T33" fmla="*/ 1197 h 3323"/>
                  <a:gd name="T34" fmla="*/ 1478 w 2516"/>
                  <a:gd name="T35" fmla="*/ 1046 h 3323"/>
                  <a:gd name="T36" fmla="*/ 1485 w 2516"/>
                  <a:gd name="T37" fmla="*/ 1154 h 3323"/>
                  <a:gd name="T38" fmla="*/ 1448 w 2516"/>
                  <a:gd name="T39" fmla="*/ 1073 h 3323"/>
                  <a:gd name="T40" fmla="*/ 1429 w 2516"/>
                  <a:gd name="T41" fmla="*/ 1105 h 3323"/>
                  <a:gd name="T42" fmla="*/ 1452 w 2516"/>
                  <a:gd name="T43" fmla="*/ 1158 h 3323"/>
                  <a:gd name="T44" fmla="*/ 1358 w 2516"/>
                  <a:gd name="T45" fmla="*/ 1135 h 3323"/>
                  <a:gd name="T46" fmla="*/ 1408 w 2516"/>
                  <a:gd name="T47" fmla="*/ 1192 h 3323"/>
                  <a:gd name="T48" fmla="*/ 1390 w 2516"/>
                  <a:gd name="T49" fmla="*/ 1222 h 3323"/>
                  <a:gd name="T50" fmla="*/ 1590 w 2516"/>
                  <a:gd name="T51" fmla="*/ 1347 h 3323"/>
                  <a:gd name="T52" fmla="*/ 1019 w 2516"/>
                  <a:gd name="T53" fmla="*/ 1390 h 3323"/>
                  <a:gd name="T54" fmla="*/ 1167 w 2516"/>
                  <a:gd name="T55" fmla="*/ 1088 h 3323"/>
                  <a:gd name="T56" fmla="*/ 1052 w 2516"/>
                  <a:gd name="T57" fmla="*/ 1034 h 3323"/>
                  <a:gd name="T58" fmla="*/ 933 w 2516"/>
                  <a:gd name="T59" fmla="*/ 1094 h 3323"/>
                  <a:gd name="T60" fmla="*/ 706 w 2516"/>
                  <a:gd name="T61" fmla="*/ 1214 h 3323"/>
                  <a:gd name="T62" fmla="*/ 945 w 2516"/>
                  <a:gd name="T63" fmla="*/ 1375 h 3323"/>
                  <a:gd name="T64" fmla="*/ 692 w 2516"/>
                  <a:gd name="T65" fmla="*/ 1370 h 3323"/>
                  <a:gd name="T66" fmla="*/ 974 w 2516"/>
                  <a:gd name="T67" fmla="*/ 1405 h 3323"/>
                  <a:gd name="T68" fmla="*/ 1451 w 2516"/>
                  <a:gd name="T69" fmla="*/ 2027 h 3323"/>
                  <a:gd name="T70" fmla="*/ 556 w 2516"/>
                  <a:gd name="T71" fmla="*/ 1535 h 3323"/>
                  <a:gd name="T72" fmla="*/ 546 w 2516"/>
                  <a:gd name="T73" fmla="*/ 1467 h 3323"/>
                  <a:gd name="T74" fmla="*/ 503 w 2516"/>
                  <a:gd name="T75" fmla="*/ 1476 h 3323"/>
                  <a:gd name="T76" fmla="*/ 458 w 2516"/>
                  <a:gd name="T77" fmla="*/ 1377 h 3323"/>
                  <a:gd name="T78" fmla="*/ 465 w 2516"/>
                  <a:gd name="T79" fmla="*/ 1568 h 3323"/>
                  <a:gd name="T80" fmla="*/ 419 w 2516"/>
                  <a:gd name="T81" fmla="*/ 1548 h 3323"/>
                  <a:gd name="T82" fmla="*/ 102 w 2516"/>
                  <a:gd name="T83" fmla="*/ 1354 h 3323"/>
                  <a:gd name="T84" fmla="*/ 16 w 2516"/>
                  <a:gd name="T85" fmla="*/ 1496 h 3323"/>
                  <a:gd name="T86" fmla="*/ 79 w 2516"/>
                  <a:gd name="T87" fmla="*/ 1641 h 3323"/>
                  <a:gd name="T88" fmla="*/ 1486 w 2516"/>
                  <a:gd name="T89" fmla="*/ 2083 h 3323"/>
                  <a:gd name="T90" fmla="*/ 2243 w 2516"/>
                  <a:gd name="T91" fmla="*/ 3298 h 3323"/>
                  <a:gd name="T92" fmla="*/ 1553 w 2516"/>
                  <a:gd name="T93" fmla="*/ 2074 h 3323"/>
                  <a:gd name="T94" fmla="*/ 1962 w 2516"/>
                  <a:gd name="T95" fmla="*/ 1420 h 3323"/>
                  <a:gd name="T96" fmla="*/ 1997 w 2516"/>
                  <a:gd name="T97" fmla="*/ 1380 h 3323"/>
                  <a:gd name="T98" fmla="*/ 2244 w 2516"/>
                  <a:gd name="T99" fmla="*/ 1213 h 3323"/>
                  <a:gd name="T100" fmla="*/ 2287 w 2516"/>
                  <a:gd name="T101" fmla="*/ 1152 h 3323"/>
                  <a:gd name="T102" fmla="*/ 2213 w 2516"/>
                  <a:gd name="T103" fmla="*/ 1175 h 3323"/>
                  <a:gd name="T104" fmla="*/ 2266 w 2516"/>
                  <a:gd name="T105" fmla="*/ 1059 h 3323"/>
                  <a:gd name="T106" fmla="*/ 2197 w 2516"/>
                  <a:gd name="T107" fmla="*/ 1149 h 3323"/>
                  <a:gd name="T108" fmla="*/ 2168 w 2516"/>
                  <a:gd name="T109" fmla="*/ 1120 h 3323"/>
                  <a:gd name="T110" fmla="*/ 2128 w 2516"/>
                  <a:gd name="T111" fmla="*/ 1027 h 3323"/>
                  <a:gd name="T112" fmla="*/ 2147 w 2516"/>
                  <a:gd name="T113" fmla="*/ 546 h 3323"/>
                  <a:gd name="T114" fmla="*/ 2274 w 2516"/>
                  <a:gd name="T115" fmla="*/ 527 h 3323"/>
                  <a:gd name="T116" fmla="*/ 2332 w 2516"/>
                  <a:gd name="T117" fmla="*/ 467 h 3323"/>
                  <a:gd name="T118" fmla="*/ 2444 w 2516"/>
                  <a:gd name="T119" fmla="*/ 215 h 3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16" h="3323">
                    <a:moveTo>
                      <a:pt x="2418" y="196"/>
                    </a:moveTo>
                    <a:lnTo>
                      <a:pt x="2418" y="196"/>
                    </a:lnTo>
                    <a:cubicBezTo>
                      <a:pt x="2401" y="226"/>
                      <a:pt x="2255" y="444"/>
                      <a:pt x="2180" y="493"/>
                    </a:cubicBezTo>
                    <a:lnTo>
                      <a:pt x="2180" y="493"/>
                    </a:lnTo>
                    <a:cubicBezTo>
                      <a:pt x="2251" y="373"/>
                      <a:pt x="2299" y="243"/>
                      <a:pt x="2326" y="105"/>
                    </a:cubicBezTo>
                    <a:lnTo>
                      <a:pt x="2326" y="105"/>
                    </a:lnTo>
                    <a:cubicBezTo>
                      <a:pt x="2330" y="84"/>
                      <a:pt x="2298" y="82"/>
                      <a:pt x="2293" y="102"/>
                    </a:cubicBezTo>
                    <a:lnTo>
                      <a:pt x="2293" y="102"/>
                    </a:lnTo>
                    <a:cubicBezTo>
                      <a:pt x="2269" y="232"/>
                      <a:pt x="2223" y="354"/>
                      <a:pt x="2157" y="468"/>
                    </a:cubicBezTo>
                    <a:lnTo>
                      <a:pt x="2157" y="468"/>
                    </a:lnTo>
                    <a:cubicBezTo>
                      <a:pt x="2155" y="431"/>
                      <a:pt x="2144" y="389"/>
                      <a:pt x="2142" y="364"/>
                    </a:cubicBezTo>
                    <a:lnTo>
                      <a:pt x="2142" y="364"/>
                    </a:lnTo>
                    <a:cubicBezTo>
                      <a:pt x="2132" y="250"/>
                      <a:pt x="2123" y="135"/>
                      <a:pt x="2114" y="21"/>
                    </a:cubicBezTo>
                    <a:lnTo>
                      <a:pt x="2114" y="21"/>
                    </a:lnTo>
                    <a:cubicBezTo>
                      <a:pt x="2112" y="0"/>
                      <a:pt x="2080" y="6"/>
                      <a:pt x="2081" y="27"/>
                    </a:cubicBezTo>
                    <a:lnTo>
                      <a:pt x="2081" y="27"/>
                    </a:lnTo>
                    <a:cubicBezTo>
                      <a:pt x="2088" y="107"/>
                      <a:pt x="2095" y="187"/>
                      <a:pt x="2101" y="267"/>
                    </a:cubicBezTo>
                    <a:lnTo>
                      <a:pt x="2101" y="267"/>
                    </a:lnTo>
                    <a:cubicBezTo>
                      <a:pt x="2104" y="301"/>
                      <a:pt x="2107" y="335"/>
                      <a:pt x="2110" y="370"/>
                    </a:cubicBezTo>
                    <a:lnTo>
                      <a:pt x="2110" y="370"/>
                    </a:lnTo>
                    <a:cubicBezTo>
                      <a:pt x="2111" y="393"/>
                      <a:pt x="2114" y="415"/>
                      <a:pt x="2116" y="438"/>
                    </a:cubicBezTo>
                    <a:lnTo>
                      <a:pt x="2116" y="438"/>
                    </a:lnTo>
                    <a:cubicBezTo>
                      <a:pt x="2114" y="452"/>
                      <a:pt x="2116" y="465"/>
                      <a:pt x="2119" y="477"/>
                    </a:cubicBezTo>
                    <a:lnTo>
                      <a:pt x="2119" y="477"/>
                    </a:lnTo>
                    <a:cubicBezTo>
                      <a:pt x="2030" y="359"/>
                      <a:pt x="1965" y="229"/>
                      <a:pt x="1927" y="84"/>
                    </a:cubicBezTo>
                    <a:lnTo>
                      <a:pt x="1927" y="84"/>
                    </a:lnTo>
                    <a:cubicBezTo>
                      <a:pt x="1922" y="64"/>
                      <a:pt x="1890" y="70"/>
                      <a:pt x="1895" y="90"/>
                    </a:cubicBezTo>
                    <a:lnTo>
                      <a:pt x="1895" y="90"/>
                    </a:lnTo>
                    <a:cubicBezTo>
                      <a:pt x="1935" y="242"/>
                      <a:pt x="2003" y="380"/>
                      <a:pt x="2100" y="504"/>
                    </a:cubicBezTo>
                    <a:lnTo>
                      <a:pt x="2100" y="504"/>
                    </a:lnTo>
                    <a:cubicBezTo>
                      <a:pt x="1993" y="459"/>
                      <a:pt x="1910" y="379"/>
                      <a:pt x="1860" y="271"/>
                    </a:cubicBezTo>
                    <a:lnTo>
                      <a:pt x="1860" y="271"/>
                    </a:lnTo>
                    <a:cubicBezTo>
                      <a:pt x="1851" y="252"/>
                      <a:pt x="1822" y="266"/>
                      <a:pt x="1831" y="285"/>
                    </a:cubicBezTo>
                    <a:lnTo>
                      <a:pt x="1831" y="285"/>
                    </a:lnTo>
                    <a:cubicBezTo>
                      <a:pt x="1885" y="403"/>
                      <a:pt x="1979" y="492"/>
                      <a:pt x="2099" y="539"/>
                    </a:cubicBezTo>
                    <a:lnTo>
                      <a:pt x="2099" y="539"/>
                    </a:lnTo>
                    <a:cubicBezTo>
                      <a:pt x="2099" y="539"/>
                      <a:pt x="2098" y="539"/>
                      <a:pt x="2098" y="540"/>
                    </a:cubicBezTo>
                    <a:lnTo>
                      <a:pt x="2098" y="540"/>
                    </a:lnTo>
                    <a:cubicBezTo>
                      <a:pt x="2087" y="802"/>
                      <a:pt x="2038" y="1059"/>
                      <a:pt x="1952" y="1307"/>
                    </a:cubicBezTo>
                    <a:lnTo>
                      <a:pt x="1952" y="1307"/>
                    </a:lnTo>
                    <a:cubicBezTo>
                      <a:pt x="1907" y="1435"/>
                      <a:pt x="1851" y="1558"/>
                      <a:pt x="1787" y="1678"/>
                    </a:cubicBezTo>
                    <a:lnTo>
                      <a:pt x="1787" y="1678"/>
                    </a:lnTo>
                    <a:cubicBezTo>
                      <a:pt x="1734" y="1776"/>
                      <a:pt x="1665" y="1922"/>
                      <a:pt x="1571" y="2001"/>
                    </a:cubicBezTo>
                    <a:lnTo>
                      <a:pt x="1571" y="2001"/>
                    </a:lnTo>
                    <a:cubicBezTo>
                      <a:pt x="1637" y="1668"/>
                      <a:pt x="1653" y="1338"/>
                      <a:pt x="1654" y="999"/>
                    </a:cubicBezTo>
                    <a:lnTo>
                      <a:pt x="1654" y="999"/>
                    </a:lnTo>
                    <a:cubicBezTo>
                      <a:pt x="1656" y="996"/>
                      <a:pt x="1657" y="993"/>
                      <a:pt x="1658" y="989"/>
                    </a:cubicBezTo>
                    <a:lnTo>
                      <a:pt x="1658" y="989"/>
                    </a:lnTo>
                    <a:cubicBezTo>
                      <a:pt x="1794" y="938"/>
                      <a:pt x="1875" y="838"/>
                      <a:pt x="1935" y="707"/>
                    </a:cubicBezTo>
                    <a:lnTo>
                      <a:pt x="1935" y="707"/>
                    </a:lnTo>
                    <a:cubicBezTo>
                      <a:pt x="1943" y="688"/>
                      <a:pt x="1913" y="677"/>
                      <a:pt x="1904" y="696"/>
                    </a:cubicBezTo>
                    <a:lnTo>
                      <a:pt x="1904" y="696"/>
                    </a:lnTo>
                    <a:cubicBezTo>
                      <a:pt x="1857" y="799"/>
                      <a:pt x="1796" y="880"/>
                      <a:pt x="1704" y="932"/>
                    </a:cubicBezTo>
                    <a:lnTo>
                      <a:pt x="1704" y="932"/>
                    </a:lnTo>
                    <a:cubicBezTo>
                      <a:pt x="1713" y="916"/>
                      <a:pt x="1720" y="899"/>
                      <a:pt x="1727" y="885"/>
                    </a:cubicBezTo>
                    <a:lnTo>
                      <a:pt x="1727" y="885"/>
                    </a:lnTo>
                    <a:cubicBezTo>
                      <a:pt x="1763" y="814"/>
                      <a:pt x="1790" y="740"/>
                      <a:pt x="1808" y="662"/>
                    </a:cubicBezTo>
                    <a:lnTo>
                      <a:pt x="1808" y="662"/>
                    </a:lnTo>
                    <a:cubicBezTo>
                      <a:pt x="1813" y="642"/>
                      <a:pt x="1783" y="631"/>
                      <a:pt x="1778" y="652"/>
                    </a:cubicBezTo>
                    <a:lnTo>
                      <a:pt x="1778" y="652"/>
                    </a:lnTo>
                    <a:cubicBezTo>
                      <a:pt x="1766" y="699"/>
                      <a:pt x="1753" y="746"/>
                      <a:pt x="1734" y="791"/>
                    </a:cubicBezTo>
                    <a:lnTo>
                      <a:pt x="1734" y="791"/>
                    </a:lnTo>
                    <a:cubicBezTo>
                      <a:pt x="1722" y="824"/>
                      <a:pt x="1691" y="919"/>
                      <a:pt x="1651" y="948"/>
                    </a:cubicBezTo>
                    <a:lnTo>
                      <a:pt x="1651" y="948"/>
                    </a:lnTo>
                    <a:cubicBezTo>
                      <a:pt x="1618" y="858"/>
                      <a:pt x="1612" y="764"/>
                      <a:pt x="1631" y="669"/>
                    </a:cubicBezTo>
                    <a:lnTo>
                      <a:pt x="1631" y="669"/>
                    </a:lnTo>
                    <a:cubicBezTo>
                      <a:pt x="1635" y="649"/>
                      <a:pt x="1603" y="646"/>
                      <a:pt x="1599" y="666"/>
                    </a:cubicBezTo>
                    <a:lnTo>
                      <a:pt x="1599" y="666"/>
                    </a:lnTo>
                    <a:cubicBezTo>
                      <a:pt x="1579" y="759"/>
                      <a:pt x="1585" y="851"/>
                      <a:pt x="1614" y="940"/>
                    </a:cubicBezTo>
                    <a:lnTo>
                      <a:pt x="1614" y="940"/>
                    </a:lnTo>
                    <a:cubicBezTo>
                      <a:pt x="1541" y="869"/>
                      <a:pt x="1488" y="784"/>
                      <a:pt x="1454" y="687"/>
                    </a:cubicBezTo>
                    <a:lnTo>
                      <a:pt x="1454" y="687"/>
                    </a:lnTo>
                    <a:cubicBezTo>
                      <a:pt x="1447" y="667"/>
                      <a:pt x="1418" y="682"/>
                      <a:pt x="1425" y="701"/>
                    </a:cubicBezTo>
                    <a:lnTo>
                      <a:pt x="1425" y="701"/>
                    </a:lnTo>
                    <a:cubicBezTo>
                      <a:pt x="1455" y="790"/>
                      <a:pt x="1502" y="868"/>
                      <a:pt x="1564" y="936"/>
                    </a:cubicBezTo>
                    <a:lnTo>
                      <a:pt x="1564" y="936"/>
                    </a:lnTo>
                    <a:cubicBezTo>
                      <a:pt x="1464" y="894"/>
                      <a:pt x="1381" y="824"/>
                      <a:pt x="1344" y="715"/>
                    </a:cubicBezTo>
                    <a:lnTo>
                      <a:pt x="1344" y="715"/>
                    </a:lnTo>
                    <a:cubicBezTo>
                      <a:pt x="1337" y="695"/>
                      <a:pt x="1307" y="709"/>
                      <a:pt x="1314" y="728"/>
                    </a:cubicBezTo>
                    <a:lnTo>
                      <a:pt x="1314" y="728"/>
                    </a:lnTo>
                    <a:cubicBezTo>
                      <a:pt x="1360" y="864"/>
                      <a:pt x="1475" y="944"/>
                      <a:pt x="1605" y="986"/>
                    </a:cubicBezTo>
                    <a:lnTo>
                      <a:pt x="1605" y="986"/>
                    </a:lnTo>
                    <a:cubicBezTo>
                      <a:pt x="1605" y="1094"/>
                      <a:pt x="1604" y="1201"/>
                      <a:pt x="1599" y="1308"/>
                    </a:cubicBezTo>
                    <a:lnTo>
                      <a:pt x="1599" y="1308"/>
                    </a:lnTo>
                    <a:cubicBezTo>
                      <a:pt x="1568" y="1271"/>
                      <a:pt x="1537" y="1234"/>
                      <a:pt x="1506" y="1197"/>
                    </a:cubicBezTo>
                    <a:lnTo>
                      <a:pt x="1506" y="1197"/>
                    </a:lnTo>
                    <a:cubicBezTo>
                      <a:pt x="1533" y="1166"/>
                      <a:pt x="1518" y="1064"/>
                      <a:pt x="1511" y="1041"/>
                    </a:cubicBezTo>
                    <a:lnTo>
                      <a:pt x="1511" y="1041"/>
                    </a:lnTo>
                    <a:cubicBezTo>
                      <a:pt x="1504" y="1021"/>
                      <a:pt x="1472" y="1026"/>
                      <a:pt x="1478" y="1046"/>
                    </a:cubicBezTo>
                    <a:lnTo>
                      <a:pt x="1478" y="1046"/>
                    </a:lnTo>
                    <a:cubicBezTo>
                      <a:pt x="1485" y="1067"/>
                      <a:pt x="1489" y="1087"/>
                      <a:pt x="1489" y="1109"/>
                    </a:cubicBezTo>
                    <a:lnTo>
                      <a:pt x="1489" y="1109"/>
                    </a:lnTo>
                    <a:cubicBezTo>
                      <a:pt x="1490" y="1120"/>
                      <a:pt x="1489" y="1131"/>
                      <a:pt x="1488" y="1143"/>
                    </a:cubicBezTo>
                    <a:lnTo>
                      <a:pt x="1488" y="1143"/>
                    </a:lnTo>
                    <a:cubicBezTo>
                      <a:pt x="1488" y="1145"/>
                      <a:pt x="1486" y="1150"/>
                      <a:pt x="1485" y="1154"/>
                    </a:cubicBezTo>
                    <a:lnTo>
                      <a:pt x="1485" y="1154"/>
                    </a:lnTo>
                    <a:cubicBezTo>
                      <a:pt x="1485" y="1154"/>
                      <a:pt x="1485" y="1153"/>
                      <a:pt x="1484" y="1153"/>
                    </a:cubicBezTo>
                    <a:lnTo>
                      <a:pt x="1484" y="1153"/>
                    </a:lnTo>
                    <a:cubicBezTo>
                      <a:pt x="1475" y="1124"/>
                      <a:pt x="1463" y="1098"/>
                      <a:pt x="1448" y="1073"/>
                    </a:cubicBezTo>
                    <a:lnTo>
                      <a:pt x="1448" y="1073"/>
                    </a:lnTo>
                    <a:cubicBezTo>
                      <a:pt x="1438" y="1057"/>
                      <a:pt x="1415" y="1063"/>
                      <a:pt x="1417" y="1082"/>
                    </a:cubicBezTo>
                    <a:lnTo>
                      <a:pt x="1417" y="1082"/>
                    </a:lnTo>
                    <a:cubicBezTo>
                      <a:pt x="1417" y="1086"/>
                      <a:pt x="1418" y="1089"/>
                      <a:pt x="1418" y="1093"/>
                    </a:cubicBezTo>
                    <a:lnTo>
                      <a:pt x="1418" y="1093"/>
                    </a:lnTo>
                    <a:cubicBezTo>
                      <a:pt x="1419" y="1100"/>
                      <a:pt x="1423" y="1104"/>
                      <a:pt x="1429" y="1105"/>
                    </a:cubicBezTo>
                    <a:lnTo>
                      <a:pt x="1429" y="1105"/>
                    </a:lnTo>
                    <a:cubicBezTo>
                      <a:pt x="1433" y="1114"/>
                      <a:pt x="1438" y="1124"/>
                      <a:pt x="1443" y="1134"/>
                    </a:cubicBezTo>
                    <a:lnTo>
                      <a:pt x="1443" y="1134"/>
                    </a:lnTo>
                    <a:cubicBezTo>
                      <a:pt x="1447" y="1141"/>
                      <a:pt x="1449" y="1150"/>
                      <a:pt x="1452" y="1158"/>
                    </a:cubicBezTo>
                    <a:lnTo>
                      <a:pt x="1452" y="1158"/>
                    </a:lnTo>
                    <a:cubicBezTo>
                      <a:pt x="1452" y="1160"/>
                      <a:pt x="1453" y="1161"/>
                      <a:pt x="1453" y="1161"/>
                    </a:cubicBezTo>
                    <a:lnTo>
                      <a:pt x="1453" y="1161"/>
                    </a:lnTo>
                    <a:cubicBezTo>
                      <a:pt x="1425" y="1154"/>
                      <a:pt x="1401" y="1138"/>
                      <a:pt x="1382" y="1114"/>
                    </a:cubicBezTo>
                    <a:lnTo>
                      <a:pt x="1382" y="1114"/>
                    </a:lnTo>
                    <a:cubicBezTo>
                      <a:pt x="1370" y="1098"/>
                      <a:pt x="1345" y="1119"/>
                      <a:pt x="1358" y="1135"/>
                    </a:cubicBezTo>
                    <a:lnTo>
                      <a:pt x="1358" y="1135"/>
                    </a:lnTo>
                    <a:cubicBezTo>
                      <a:pt x="1380" y="1164"/>
                      <a:pt x="1410" y="1183"/>
                      <a:pt x="1443" y="1193"/>
                    </a:cubicBezTo>
                    <a:lnTo>
                      <a:pt x="1443" y="1193"/>
                    </a:lnTo>
                    <a:cubicBezTo>
                      <a:pt x="1431" y="1195"/>
                      <a:pt x="1419" y="1194"/>
                      <a:pt x="1408" y="1192"/>
                    </a:cubicBezTo>
                    <a:lnTo>
                      <a:pt x="1408" y="1192"/>
                    </a:lnTo>
                    <a:cubicBezTo>
                      <a:pt x="1390" y="1190"/>
                      <a:pt x="1350" y="1186"/>
                      <a:pt x="1350" y="1161"/>
                    </a:cubicBezTo>
                    <a:lnTo>
                      <a:pt x="1350" y="1161"/>
                    </a:lnTo>
                    <a:cubicBezTo>
                      <a:pt x="1349" y="1140"/>
                      <a:pt x="1317" y="1137"/>
                      <a:pt x="1317" y="1158"/>
                    </a:cubicBezTo>
                    <a:lnTo>
                      <a:pt x="1317" y="1158"/>
                    </a:lnTo>
                    <a:cubicBezTo>
                      <a:pt x="1317" y="1200"/>
                      <a:pt x="1353" y="1215"/>
                      <a:pt x="1390" y="1222"/>
                    </a:cubicBezTo>
                    <a:lnTo>
                      <a:pt x="1390" y="1222"/>
                    </a:lnTo>
                    <a:cubicBezTo>
                      <a:pt x="1420" y="1228"/>
                      <a:pt x="1452" y="1229"/>
                      <a:pt x="1477" y="1213"/>
                    </a:cubicBezTo>
                    <a:lnTo>
                      <a:pt x="1477" y="1213"/>
                    </a:lnTo>
                    <a:cubicBezTo>
                      <a:pt x="1514" y="1258"/>
                      <a:pt x="1552" y="1302"/>
                      <a:pt x="1590" y="1347"/>
                    </a:cubicBezTo>
                    <a:lnTo>
                      <a:pt x="1590" y="1347"/>
                    </a:lnTo>
                    <a:cubicBezTo>
                      <a:pt x="1592" y="1350"/>
                      <a:pt x="1594" y="1351"/>
                      <a:pt x="1597" y="1352"/>
                    </a:cubicBezTo>
                    <a:lnTo>
                      <a:pt x="1597" y="1352"/>
                    </a:lnTo>
                    <a:cubicBezTo>
                      <a:pt x="1586" y="1578"/>
                      <a:pt x="1563" y="1801"/>
                      <a:pt x="1516" y="2027"/>
                    </a:cubicBezTo>
                    <a:lnTo>
                      <a:pt x="1516" y="2027"/>
                    </a:lnTo>
                    <a:cubicBezTo>
                      <a:pt x="1332" y="1829"/>
                      <a:pt x="1166" y="1617"/>
                      <a:pt x="1019" y="1390"/>
                    </a:cubicBezTo>
                    <a:lnTo>
                      <a:pt x="1019" y="1390"/>
                    </a:lnTo>
                    <a:cubicBezTo>
                      <a:pt x="1111" y="1316"/>
                      <a:pt x="1156" y="1208"/>
                      <a:pt x="1197" y="1099"/>
                    </a:cubicBezTo>
                    <a:lnTo>
                      <a:pt x="1197" y="1099"/>
                    </a:lnTo>
                    <a:cubicBezTo>
                      <a:pt x="1205" y="1080"/>
                      <a:pt x="1175" y="1069"/>
                      <a:pt x="1167" y="1088"/>
                    </a:cubicBezTo>
                    <a:lnTo>
                      <a:pt x="1167" y="1088"/>
                    </a:lnTo>
                    <a:cubicBezTo>
                      <a:pt x="1134" y="1175"/>
                      <a:pt x="1098" y="1263"/>
                      <a:pt x="1035" y="1331"/>
                    </a:cubicBezTo>
                    <a:lnTo>
                      <a:pt x="1035" y="1331"/>
                    </a:lnTo>
                    <a:cubicBezTo>
                      <a:pt x="1071" y="1237"/>
                      <a:pt x="1087" y="1139"/>
                      <a:pt x="1084" y="1038"/>
                    </a:cubicBezTo>
                    <a:lnTo>
                      <a:pt x="1084" y="1038"/>
                    </a:lnTo>
                    <a:cubicBezTo>
                      <a:pt x="1084" y="1017"/>
                      <a:pt x="1051" y="1014"/>
                      <a:pt x="1052" y="1034"/>
                    </a:cubicBezTo>
                    <a:lnTo>
                      <a:pt x="1052" y="1034"/>
                    </a:lnTo>
                    <a:cubicBezTo>
                      <a:pt x="1055" y="1140"/>
                      <a:pt x="1036" y="1242"/>
                      <a:pt x="997" y="1339"/>
                    </a:cubicBezTo>
                    <a:lnTo>
                      <a:pt x="997" y="1339"/>
                    </a:lnTo>
                    <a:cubicBezTo>
                      <a:pt x="988" y="1254"/>
                      <a:pt x="967" y="1173"/>
                      <a:pt x="933" y="1094"/>
                    </a:cubicBezTo>
                    <a:lnTo>
                      <a:pt x="933" y="1094"/>
                    </a:lnTo>
                    <a:cubicBezTo>
                      <a:pt x="925" y="1074"/>
                      <a:pt x="895" y="1089"/>
                      <a:pt x="904" y="1107"/>
                    </a:cubicBezTo>
                    <a:lnTo>
                      <a:pt x="904" y="1107"/>
                    </a:lnTo>
                    <a:cubicBezTo>
                      <a:pt x="937" y="1185"/>
                      <a:pt x="957" y="1265"/>
                      <a:pt x="966" y="1348"/>
                    </a:cubicBezTo>
                    <a:lnTo>
                      <a:pt x="966" y="1348"/>
                    </a:lnTo>
                    <a:cubicBezTo>
                      <a:pt x="875" y="1316"/>
                      <a:pt x="770" y="1288"/>
                      <a:pt x="706" y="1214"/>
                    </a:cubicBezTo>
                    <a:lnTo>
                      <a:pt x="706" y="1214"/>
                    </a:lnTo>
                    <a:cubicBezTo>
                      <a:pt x="692" y="1198"/>
                      <a:pt x="668" y="1219"/>
                      <a:pt x="681" y="1235"/>
                    </a:cubicBezTo>
                    <a:lnTo>
                      <a:pt x="681" y="1235"/>
                    </a:lnTo>
                    <a:cubicBezTo>
                      <a:pt x="748" y="1311"/>
                      <a:pt x="851" y="1342"/>
                      <a:pt x="945" y="1375"/>
                    </a:cubicBezTo>
                    <a:lnTo>
                      <a:pt x="945" y="1375"/>
                    </a:lnTo>
                    <a:cubicBezTo>
                      <a:pt x="912" y="1380"/>
                      <a:pt x="880" y="1388"/>
                      <a:pt x="847" y="1389"/>
                    </a:cubicBezTo>
                    <a:lnTo>
                      <a:pt x="847" y="1389"/>
                    </a:lnTo>
                    <a:cubicBezTo>
                      <a:pt x="797" y="1391"/>
                      <a:pt x="750" y="1372"/>
                      <a:pt x="711" y="1344"/>
                    </a:cubicBezTo>
                    <a:lnTo>
                      <a:pt x="711" y="1344"/>
                    </a:lnTo>
                    <a:cubicBezTo>
                      <a:pt x="693" y="1332"/>
                      <a:pt x="675" y="1358"/>
                      <a:pt x="692" y="1370"/>
                    </a:cubicBezTo>
                    <a:lnTo>
                      <a:pt x="692" y="1370"/>
                    </a:lnTo>
                    <a:cubicBezTo>
                      <a:pt x="730" y="1397"/>
                      <a:pt x="771" y="1413"/>
                      <a:pt x="816" y="1420"/>
                    </a:cubicBezTo>
                    <a:lnTo>
                      <a:pt x="816" y="1420"/>
                    </a:lnTo>
                    <a:cubicBezTo>
                      <a:pt x="870" y="1428"/>
                      <a:pt x="920" y="1406"/>
                      <a:pt x="974" y="1405"/>
                    </a:cubicBezTo>
                    <a:lnTo>
                      <a:pt x="974" y="1405"/>
                    </a:lnTo>
                    <a:cubicBezTo>
                      <a:pt x="975" y="1405"/>
                      <a:pt x="975" y="1404"/>
                      <a:pt x="975" y="1404"/>
                    </a:cubicBezTo>
                    <a:lnTo>
                      <a:pt x="975" y="1404"/>
                    </a:lnTo>
                    <a:cubicBezTo>
                      <a:pt x="975" y="1409"/>
                      <a:pt x="977" y="1414"/>
                      <a:pt x="980" y="1419"/>
                    </a:cubicBezTo>
                    <a:lnTo>
                      <a:pt x="980" y="1419"/>
                    </a:lnTo>
                    <a:cubicBezTo>
                      <a:pt x="1120" y="1635"/>
                      <a:pt x="1277" y="1837"/>
                      <a:pt x="1451" y="2027"/>
                    </a:cubicBezTo>
                    <a:lnTo>
                      <a:pt x="1451" y="2027"/>
                    </a:lnTo>
                    <a:cubicBezTo>
                      <a:pt x="1107" y="1969"/>
                      <a:pt x="786" y="1832"/>
                      <a:pt x="506" y="1625"/>
                    </a:cubicBezTo>
                    <a:lnTo>
                      <a:pt x="506" y="1625"/>
                    </a:lnTo>
                    <a:cubicBezTo>
                      <a:pt x="529" y="1600"/>
                      <a:pt x="545" y="1557"/>
                      <a:pt x="556" y="1535"/>
                    </a:cubicBezTo>
                    <a:lnTo>
                      <a:pt x="556" y="1535"/>
                    </a:lnTo>
                    <a:cubicBezTo>
                      <a:pt x="588" y="1465"/>
                      <a:pt x="601" y="1386"/>
                      <a:pt x="600" y="1309"/>
                    </a:cubicBezTo>
                    <a:lnTo>
                      <a:pt x="600" y="1309"/>
                    </a:lnTo>
                    <a:cubicBezTo>
                      <a:pt x="600" y="1289"/>
                      <a:pt x="567" y="1286"/>
                      <a:pt x="567" y="1307"/>
                    </a:cubicBezTo>
                    <a:lnTo>
                      <a:pt x="567" y="1307"/>
                    </a:lnTo>
                    <a:cubicBezTo>
                      <a:pt x="569" y="1362"/>
                      <a:pt x="561" y="1415"/>
                      <a:pt x="546" y="1467"/>
                    </a:cubicBezTo>
                    <a:lnTo>
                      <a:pt x="546" y="1467"/>
                    </a:lnTo>
                    <a:cubicBezTo>
                      <a:pt x="541" y="1481"/>
                      <a:pt x="519" y="1550"/>
                      <a:pt x="494" y="1587"/>
                    </a:cubicBezTo>
                    <a:lnTo>
                      <a:pt x="494" y="1587"/>
                    </a:lnTo>
                    <a:cubicBezTo>
                      <a:pt x="507" y="1552"/>
                      <a:pt x="504" y="1497"/>
                      <a:pt x="503" y="1476"/>
                    </a:cubicBezTo>
                    <a:lnTo>
                      <a:pt x="503" y="1476"/>
                    </a:lnTo>
                    <a:cubicBezTo>
                      <a:pt x="499" y="1365"/>
                      <a:pt x="462" y="1265"/>
                      <a:pt x="393" y="1177"/>
                    </a:cubicBezTo>
                    <a:lnTo>
                      <a:pt x="393" y="1177"/>
                    </a:lnTo>
                    <a:cubicBezTo>
                      <a:pt x="380" y="1161"/>
                      <a:pt x="356" y="1182"/>
                      <a:pt x="369" y="1198"/>
                    </a:cubicBezTo>
                    <a:lnTo>
                      <a:pt x="369" y="1198"/>
                    </a:lnTo>
                    <a:cubicBezTo>
                      <a:pt x="412" y="1254"/>
                      <a:pt x="440" y="1311"/>
                      <a:pt x="458" y="1377"/>
                    </a:cubicBezTo>
                    <a:lnTo>
                      <a:pt x="458" y="1377"/>
                    </a:lnTo>
                    <a:cubicBezTo>
                      <a:pt x="465" y="1403"/>
                      <a:pt x="467" y="1429"/>
                      <a:pt x="470" y="1455"/>
                    </a:cubicBezTo>
                    <a:lnTo>
                      <a:pt x="470" y="1455"/>
                    </a:lnTo>
                    <a:cubicBezTo>
                      <a:pt x="473" y="1490"/>
                      <a:pt x="461" y="1532"/>
                      <a:pt x="465" y="1568"/>
                    </a:cubicBezTo>
                    <a:lnTo>
                      <a:pt x="465" y="1568"/>
                    </a:lnTo>
                    <a:cubicBezTo>
                      <a:pt x="409" y="1447"/>
                      <a:pt x="333" y="1339"/>
                      <a:pt x="236" y="1245"/>
                    </a:cubicBezTo>
                    <a:lnTo>
                      <a:pt x="236" y="1245"/>
                    </a:lnTo>
                    <a:cubicBezTo>
                      <a:pt x="221" y="1231"/>
                      <a:pt x="196" y="1253"/>
                      <a:pt x="211" y="1266"/>
                    </a:cubicBezTo>
                    <a:lnTo>
                      <a:pt x="211" y="1266"/>
                    </a:lnTo>
                    <a:cubicBezTo>
                      <a:pt x="297" y="1349"/>
                      <a:pt x="366" y="1443"/>
                      <a:pt x="419" y="1548"/>
                    </a:cubicBezTo>
                    <a:lnTo>
                      <a:pt x="419" y="1548"/>
                    </a:lnTo>
                    <a:cubicBezTo>
                      <a:pt x="319" y="1475"/>
                      <a:pt x="220" y="1400"/>
                      <a:pt x="121" y="1326"/>
                    </a:cubicBezTo>
                    <a:lnTo>
                      <a:pt x="121" y="1326"/>
                    </a:lnTo>
                    <a:cubicBezTo>
                      <a:pt x="104" y="1314"/>
                      <a:pt x="86" y="1341"/>
                      <a:pt x="102" y="1354"/>
                    </a:cubicBezTo>
                    <a:lnTo>
                      <a:pt x="102" y="1354"/>
                    </a:lnTo>
                    <a:cubicBezTo>
                      <a:pt x="211" y="1434"/>
                      <a:pt x="319" y="1514"/>
                      <a:pt x="428" y="1596"/>
                    </a:cubicBezTo>
                    <a:lnTo>
                      <a:pt x="428" y="1596"/>
                    </a:lnTo>
                    <a:cubicBezTo>
                      <a:pt x="285" y="1596"/>
                      <a:pt x="150" y="1553"/>
                      <a:pt x="35" y="1468"/>
                    </a:cubicBezTo>
                    <a:lnTo>
                      <a:pt x="35" y="1468"/>
                    </a:lnTo>
                    <a:cubicBezTo>
                      <a:pt x="18" y="1456"/>
                      <a:pt x="0" y="1483"/>
                      <a:pt x="16" y="1496"/>
                    </a:cubicBezTo>
                    <a:lnTo>
                      <a:pt x="16" y="1496"/>
                    </a:lnTo>
                    <a:cubicBezTo>
                      <a:pt x="134" y="1582"/>
                      <a:pt x="274" y="1628"/>
                      <a:pt x="419" y="1628"/>
                    </a:cubicBezTo>
                    <a:lnTo>
                      <a:pt x="419" y="1628"/>
                    </a:lnTo>
                    <a:cubicBezTo>
                      <a:pt x="382" y="1732"/>
                      <a:pt x="148" y="1663"/>
                      <a:pt x="79" y="1641"/>
                    </a:cubicBezTo>
                    <a:lnTo>
                      <a:pt x="79" y="1641"/>
                    </a:lnTo>
                    <a:cubicBezTo>
                      <a:pt x="59" y="1634"/>
                      <a:pt x="48" y="1665"/>
                      <a:pt x="68" y="1671"/>
                    </a:cubicBezTo>
                    <a:lnTo>
                      <a:pt x="68" y="1671"/>
                    </a:lnTo>
                    <a:cubicBezTo>
                      <a:pt x="163" y="1702"/>
                      <a:pt x="398" y="1768"/>
                      <a:pt x="449" y="1642"/>
                    </a:cubicBezTo>
                    <a:lnTo>
                      <a:pt x="449" y="1642"/>
                    </a:lnTo>
                    <a:cubicBezTo>
                      <a:pt x="753" y="1875"/>
                      <a:pt x="1108" y="2025"/>
                      <a:pt x="1486" y="2083"/>
                    </a:cubicBezTo>
                    <a:lnTo>
                      <a:pt x="1486" y="2083"/>
                    </a:lnTo>
                    <a:cubicBezTo>
                      <a:pt x="1489" y="2083"/>
                      <a:pt x="1491" y="2083"/>
                      <a:pt x="1493" y="2083"/>
                    </a:cubicBezTo>
                    <a:lnTo>
                      <a:pt x="1493" y="2083"/>
                    </a:lnTo>
                    <a:cubicBezTo>
                      <a:pt x="1761" y="2478"/>
                      <a:pt x="1922" y="2939"/>
                      <a:pt x="2243" y="3298"/>
                    </a:cubicBezTo>
                    <a:lnTo>
                      <a:pt x="2243" y="3298"/>
                    </a:lnTo>
                    <a:cubicBezTo>
                      <a:pt x="2264" y="3322"/>
                      <a:pt x="2300" y="3290"/>
                      <a:pt x="2279" y="3267"/>
                    </a:cubicBezTo>
                    <a:lnTo>
                      <a:pt x="2279" y="3267"/>
                    </a:lnTo>
                    <a:cubicBezTo>
                      <a:pt x="1968" y="2917"/>
                      <a:pt x="1806" y="2471"/>
                      <a:pt x="1551" y="2083"/>
                    </a:cubicBezTo>
                    <a:lnTo>
                      <a:pt x="1551" y="2083"/>
                    </a:lnTo>
                    <a:cubicBezTo>
                      <a:pt x="1552" y="2080"/>
                      <a:pt x="1553" y="2077"/>
                      <a:pt x="1553" y="2074"/>
                    </a:cubicBezTo>
                    <a:lnTo>
                      <a:pt x="1553" y="2074"/>
                    </a:lnTo>
                    <a:cubicBezTo>
                      <a:pt x="1655" y="2015"/>
                      <a:pt x="1717" y="1893"/>
                      <a:pt x="1776" y="1794"/>
                    </a:cubicBezTo>
                    <a:lnTo>
                      <a:pt x="1776" y="1794"/>
                    </a:lnTo>
                    <a:cubicBezTo>
                      <a:pt x="1848" y="1675"/>
                      <a:pt x="1909" y="1549"/>
                      <a:pt x="1962" y="1420"/>
                    </a:cubicBezTo>
                    <a:lnTo>
                      <a:pt x="1962" y="1420"/>
                    </a:lnTo>
                    <a:cubicBezTo>
                      <a:pt x="1965" y="1412"/>
                      <a:pt x="1967" y="1405"/>
                      <a:pt x="1970" y="1397"/>
                    </a:cubicBezTo>
                    <a:lnTo>
                      <a:pt x="1970" y="1397"/>
                    </a:lnTo>
                    <a:cubicBezTo>
                      <a:pt x="1979" y="1394"/>
                      <a:pt x="1987" y="1386"/>
                      <a:pt x="1995" y="1381"/>
                    </a:cubicBezTo>
                    <a:lnTo>
                      <a:pt x="1995" y="1381"/>
                    </a:lnTo>
                    <a:cubicBezTo>
                      <a:pt x="1996" y="1381"/>
                      <a:pt x="1996" y="1381"/>
                      <a:pt x="1997" y="1380"/>
                    </a:cubicBezTo>
                    <a:lnTo>
                      <a:pt x="1997" y="1380"/>
                    </a:lnTo>
                    <a:cubicBezTo>
                      <a:pt x="2069" y="1329"/>
                      <a:pt x="2128" y="1265"/>
                      <a:pt x="2173" y="1190"/>
                    </a:cubicBezTo>
                    <a:lnTo>
                      <a:pt x="2173" y="1190"/>
                    </a:lnTo>
                    <a:cubicBezTo>
                      <a:pt x="2191" y="1206"/>
                      <a:pt x="2223" y="1216"/>
                      <a:pt x="2244" y="1213"/>
                    </a:cubicBezTo>
                    <a:lnTo>
                      <a:pt x="2244" y="1213"/>
                    </a:lnTo>
                    <a:cubicBezTo>
                      <a:pt x="2300" y="1204"/>
                      <a:pt x="2343" y="1143"/>
                      <a:pt x="2375" y="1100"/>
                    </a:cubicBezTo>
                    <a:lnTo>
                      <a:pt x="2375" y="1100"/>
                    </a:lnTo>
                    <a:cubicBezTo>
                      <a:pt x="2388" y="1083"/>
                      <a:pt x="2361" y="1064"/>
                      <a:pt x="2349" y="1081"/>
                    </a:cubicBezTo>
                    <a:lnTo>
                      <a:pt x="2349" y="1081"/>
                    </a:lnTo>
                    <a:cubicBezTo>
                      <a:pt x="2329" y="1106"/>
                      <a:pt x="2309" y="1130"/>
                      <a:pt x="2287" y="1152"/>
                    </a:cubicBezTo>
                    <a:lnTo>
                      <a:pt x="2287" y="1152"/>
                    </a:lnTo>
                    <a:cubicBezTo>
                      <a:pt x="2271" y="1168"/>
                      <a:pt x="2256" y="1181"/>
                      <a:pt x="2232" y="1180"/>
                    </a:cubicBezTo>
                    <a:lnTo>
                      <a:pt x="2232" y="1180"/>
                    </a:lnTo>
                    <a:cubicBezTo>
                      <a:pt x="2231" y="1180"/>
                      <a:pt x="2222" y="1178"/>
                      <a:pt x="2213" y="1175"/>
                    </a:cubicBezTo>
                    <a:lnTo>
                      <a:pt x="2213" y="1175"/>
                    </a:lnTo>
                    <a:cubicBezTo>
                      <a:pt x="2218" y="1172"/>
                      <a:pt x="2222" y="1168"/>
                      <a:pt x="2226" y="1164"/>
                    </a:cubicBezTo>
                    <a:lnTo>
                      <a:pt x="2226" y="1164"/>
                    </a:lnTo>
                    <a:cubicBezTo>
                      <a:pt x="2254" y="1140"/>
                      <a:pt x="2275" y="1109"/>
                      <a:pt x="2292" y="1077"/>
                    </a:cubicBezTo>
                    <a:lnTo>
                      <a:pt x="2292" y="1077"/>
                    </a:lnTo>
                    <a:cubicBezTo>
                      <a:pt x="2302" y="1059"/>
                      <a:pt x="2275" y="1040"/>
                      <a:pt x="2266" y="1059"/>
                    </a:cubicBezTo>
                    <a:lnTo>
                      <a:pt x="2266" y="1059"/>
                    </a:lnTo>
                    <a:cubicBezTo>
                      <a:pt x="2256" y="1077"/>
                      <a:pt x="2245" y="1094"/>
                      <a:pt x="2233" y="1110"/>
                    </a:cubicBezTo>
                    <a:lnTo>
                      <a:pt x="2233" y="1110"/>
                    </a:lnTo>
                    <a:cubicBezTo>
                      <a:pt x="2229" y="1114"/>
                      <a:pt x="2210" y="1139"/>
                      <a:pt x="2197" y="1149"/>
                    </a:cubicBezTo>
                    <a:lnTo>
                      <a:pt x="2197" y="1149"/>
                    </a:lnTo>
                    <a:cubicBezTo>
                      <a:pt x="2201" y="1110"/>
                      <a:pt x="2204" y="1069"/>
                      <a:pt x="2225" y="1035"/>
                    </a:cubicBezTo>
                    <a:lnTo>
                      <a:pt x="2225" y="1035"/>
                    </a:lnTo>
                    <a:cubicBezTo>
                      <a:pt x="2236" y="1018"/>
                      <a:pt x="2209" y="999"/>
                      <a:pt x="2198" y="1017"/>
                    </a:cubicBezTo>
                    <a:lnTo>
                      <a:pt x="2198" y="1017"/>
                    </a:lnTo>
                    <a:cubicBezTo>
                      <a:pt x="2179" y="1048"/>
                      <a:pt x="2172" y="1084"/>
                      <a:pt x="2168" y="1120"/>
                    </a:cubicBezTo>
                    <a:lnTo>
                      <a:pt x="2168" y="1120"/>
                    </a:lnTo>
                    <a:cubicBezTo>
                      <a:pt x="2155" y="1093"/>
                      <a:pt x="2148" y="1064"/>
                      <a:pt x="2158" y="1038"/>
                    </a:cubicBezTo>
                    <a:lnTo>
                      <a:pt x="2158" y="1038"/>
                    </a:lnTo>
                    <a:cubicBezTo>
                      <a:pt x="2166" y="1019"/>
                      <a:pt x="2135" y="1008"/>
                      <a:pt x="2128" y="1027"/>
                    </a:cubicBezTo>
                    <a:lnTo>
                      <a:pt x="2128" y="1027"/>
                    </a:lnTo>
                    <a:cubicBezTo>
                      <a:pt x="2110" y="1071"/>
                      <a:pt x="2129" y="1121"/>
                      <a:pt x="2153" y="1161"/>
                    </a:cubicBezTo>
                    <a:lnTo>
                      <a:pt x="2153" y="1161"/>
                    </a:lnTo>
                    <a:cubicBezTo>
                      <a:pt x="2111" y="1233"/>
                      <a:pt x="2056" y="1294"/>
                      <a:pt x="1990" y="1345"/>
                    </a:cubicBezTo>
                    <a:lnTo>
                      <a:pt x="1990" y="1345"/>
                    </a:lnTo>
                    <a:cubicBezTo>
                      <a:pt x="2084" y="1089"/>
                      <a:pt x="2135" y="818"/>
                      <a:pt x="2147" y="546"/>
                    </a:cubicBezTo>
                    <a:lnTo>
                      <a:pt x="2147" y="546"/>
                    </a:lnTo>
                    <a:cubicBezTo>
                      <a:pt x="2148" y="545"/>
                      <a:pt x="2148" y="545"/>
                      <a:pt x="2148" y="545"/>
                    </a:cubicBezTo>
                    <a:lnTo>
                      <a:pt x="2148" y="545"/>
                    </a:lnTo>
                    <a:cubicBezTo>
                      <a:pt x="2184" y="559"/>
                      <a:pt x="2244" y="537"/>
                      <a:pt x="2274" y="527"/>
                    </a:cubicBezTo>
                    <a:lnTo>
                      <a:pt x="2274" y="527"/>
                    </a:lnTo>
                    <a:cubicBezTo>
                      <a:pt x="2366" y="499"/>
                      <a:pt x="2443" y="438"/>
                      <a:pt x="2502" y="364"/>
                    </a:cubicBezTo>
                    <a:lnTo>
                      <a:pt x="2502" y="364"/>
                    </a:lnTo>
                    <a:cubicBezTo>
                      <a:pt x="2515" y="347"/>
                      <a:pt x="2488" y="329"/>
                      <a:pt x="2475" y="345"/>
                    </a:cubicBezTo>
                    <a:lnTo>
                      <a:pt x="2475" y="345"/>
                    </a:lnTo>
                    <a:cubicBezTo>
                      <a:pt x="2434" y="397"/>
                      <a:pt x="2389" y="435"/>
                      <a:pt x="2332" y="467"/>
                    </a:cubicBezTo>
                    <a:lnTo>
                      <a:pt x="2332" y="467"/>
                    </a:lnTo>
                    <a:cubicBezTo>
                      <a:pt x="2323" y="473"/>
                      <a:pt x="2260" y="501"/>
                      <a:pt x="2211" y="512"/>
                    </a:cubicBezTo>
                    <a:lnTo>
                      <a:pt x="2211" y="512"/>
                    </a:lnTo>
                    <a:cubicBezTo>
                      <a:pt x="2305" y="445"/>
                      <a:pt x="2423" y="254"/>
                      <a:pt x="2444" y="215"/>
                    </a:cubicBezTo>
                    <a:lnTo>
                      <a:pt x="2444" y="215"/>
                    </a:lnTo>
                    <a:cubicBezTo>
                      <a:pt x="2454" y="196"/>
                      <a:pt x="2427" y="178"/>
                      <a:pt x="2418" y="19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 name="Freeform 268">
                <a:extLst>
                  <a:ext uri="{FF2B5EF4-FFF2-40B4-BE49-F238E27FC236}">
                    <a16:creationId xmlns:a16="http://schemas.microsoft.com/office/drawing/2014/main" id="{C0238E97-7CD1-1649-AF65-9F8B71203008}"/>
                  </a:ext>
                </a:extLst>
              </p:cNvPr>
              <p:cNvSpPr>
                <a:spLocks noChangeArrowheads="1"/>
              </p:cNvSpPr>
              <p:nvPr/>
            </p:nvSpPr>
            <p:spPr bwMode="auto">
              <a:xfrm>
                <a:off x="4431586" y="3684267"/>
                <a:ext cx="16201" cy="11881"/>
              </a:xfrm>
              <a:custGeom>
                <a:avLst/>
                <a:gdLst>
                  <a:gd name="T0" fmla="*/ 33 w 64"/>
                  <a:gd name="T1" fmla="*/ 42 h 50"/>
                  <a:gd name="T2" fmla="*/ 33 w 64"/>
                  <a:gd name="T3" fmla="*/ 42 h 50"/>
                  <a:gd name="T4" fmla="*/ 44 w 64"/>
                  <a:gd name="T5" fmla="*/ 11 h 50"/>
                  <a:gd name="T6" fmla="*/ 44 w 64"/>
                  <a:gd name="T7" fmla="*/ 11 h 50"/>
                  <a:gd name="T8" fmla="*/ 31 w 64"/>
                  <a:gd name="T9" fmla="*/ 7 h 50"/>
                  <a:gd name="T10" fmla="*/ 31 w 64"/>
                  <a:gd name="T11" fmla="*/ 7 h 50"/>
                  <a:gd name="T12" fmla="*/ 20 w 64"/>
                  <a:gd name="T13" fmla="*/ 38 h 50"/>
                  <a:gd name="T14" fmla="*/ 20 w 64"/>
                  <a:gd name="T15" fmla="*/ 38 h 50"/>
                  <a:gd name="T16" fmla="*/ 33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3" y="42"/>
                    </a:moveTo>
                    <a:lnTo>
                      <a:pt x="33" y="42"/>
                    </a:lnTo>
                    <a:cubicBezTo>
                      <a:pt x="52" y="49"/>
                      <a:pt x="63" y="19"/>
                      <a:pt x="44" y="11"/>
                    </a:cubicBezTo>
                    <a:lnTo>
                      <a:pt x="44" y="11"/>
                    </a:lnTo>
                    <a:cubicBezTo>
                      <a:pt x="39" y="10"/>
                      <a:pt x="35" y="9"/>
                      <a:pt x="31" y="7"/>
                    </a:cubicBezTo>
                    <a:lnTo>
                      <a:pt x="31" y="7"/>
                    </a:lnTo>
                    <a:cubicBezTo>
                      <a:pt x="11" y="0"/>
                      <a:pt x="0" y="31"/>
                      <a:pt x="20" y="38"/>
                    </a:cubicBezTo>
                    <a:lnTo>
                      <a:pt x="20" y="38"/>
                    </a:lnTo>
                    <a:cubicBezTo>
                      <a:pt x="24"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 name="Freeform 269">
                <a:extLst>
                  <a:ext uri="{FF2B5EF4-FFF2-40B4-BE49-F238E27FC236}">
                    <a16:creationId xmlns:a16="http://schemas.microsoft.com/office/drawing/2014/main" id="{1413CE55-145E-B24A-998C-CBAB6BD970C1}"/>
                  </a:ext>
                </a:extLst>
              </p:cNvPr>
              <p:cNvSpPr>
                <a:spLocks noChangeArrowheads="1"/>
              </p:cNvSpPr>
              <p:nvPr/>
            </p:nvSpPr>
            <p:spPr bwMode="auto">
              <a:xfrm>
                <a:off x="4445627" y="3658345"/>
                <a:ext cx="12961" cy="15122"/>
              </a:xfrm>
              <a:custGeom>
                <a:avLst/>
                <a:gdLst>
                  <a:gd name="T0" fmla="*/ 43 w 53"/>
                  <a:gd name="T1" fmla="*/ 27 h 61"/>
                  <a:gd name="T2" fmla="*/ 43 w 53"/>
                  <a:gd name="T3" fmla="*/ 27 h 61"/>
                  <a:gd name="T4" fmla="*/ 39 w 53"/>
                  <a:gd name="T5" fmla="*/ 19 h 61"/>
                  <a:gd name="T6" fmla="*/ 39 w 53"/>
                  <a:gd name="T7" fmla="*/ 19 h 61"/>
                  <a:gd name="T8" fmla="*/ 9 w 53"/>
                  <a:gd name="T9" fmla="*/ 33 h 61"/>
                  <a:gd name="T10" fmla="*/ 9 w 53"/>
                  <a:gd name="T11" fmla="*/ 33 h 61"/>
                  <a:gd name="T12" fmla="*/ 13 w 53"/>
                  <a:gd name="T13" fmla="*/ 41 h 61"/>
                  <a:gd name="T14" fmla="*/ 13 w 53"/>
                  <a:gd name="T15" fmla="*/ 41 h 61"/>
                  <a:gd name="T16" fmla="*/ 43 w 53"/>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43" y="27"/>
                    </a:moveTo>
                    <a:lnTo>
                      <a:pt x="43" y="27"/>
                    </a:lnTo>
                    <a:cubicBezTo>
                      <a:pt x="41" y="24"/>
                      <a:pt x="40" y="22"/>
                      <a:pt x="39" y="19"/>
                    </a:cubicBezTo>
                    <a:lnTo>
                      <a:pt x="39" y="19"/>
                    </a:lnTo>
                    <a:cubicBezTo>
                      <a:pt x="29" y="0"/>
                      <a:pt x="0" y="14"/>
                      <a:pt x="9" y="33"/>
                    </a:cubicBezTo>
                    <a:lnTo>
                      <a:pt x="9" y="33"/>
                    </a:lnTo>
                    <a:cubicBezTo>
                      <a:pt x="10" y="35"/>
                      <a:pt x="12" y="39"/>
                      <a:pt x="13" y="41"/>
                    </a:cubicBezTo>
                    <a:lnTo>
                      <a:pt x="13" y="41"/>
                    </a:lnTo>
                    <a:cubicBezTo>
                      <a:pt x="22" y="60"/>
                      <a:pt x="52" y="47"/>
                      <a:pt x="4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 name="Freeform 270">
                <a:extLst>
                  <a:ext uri="{FF2B5EF4-FFF2-40B4-BE49-F238E27FC236}">
                    <a16:creationId xmlns:a16="http://schemas.microsoft.com/office/drawing/2014/main" id="{3F6B1274-3C1E-F647-B546-1897450CEA30}"/>
                  </a:ext>
                </a:extLst>
              </p:cNvPr>
              <p:cNvSpPr>
                <a:spLocks noChangeArrowheads="1"/>
              </p:cNvSpPr>
              <p:nvPr/>
            </p:nvSpPr>
            <p:spPr bwMode="auto">
              <a:xfrm>
                <a:off x="4459669" y="3683187"/>
                <a:ext cx="16201" cy="11882"/>
              </a:xfrm>
              <a:custGeom>
                <a:avLst/>
                <a:gdLst>
                  <a:gd name="T0" fmla="*/ 20 w 64"/>
                  <a:gd name="T1" fmla="*/ 37 h 50"/>
                  <a:gd name="T2" fmla="*/ 20 w 64"/>
                  <a:gd name="T3" fmla="*/ 37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20 w 64"/>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7"/>
                    </a:moveTo>
                    <a:lnTo>
                      <a:pt x="20" y="37"/>
                    </a:lnTo>
                    <a:cubicBezTo>
                      <a:pt x="24" y="38"/>
                      <a:pt x="28" y="40"/>
                      <a:pt x="32" y="42"/>
                    </a:cubicBezTo>
                    <a:lnTo>
                      <a:pt x="32" y="42"/>
                    </a:lnTo>
                    <a:cubicBezTo>
                      <a:pt x="52" y="49"/>
                      <a:pt x="63" y="18"/>
                      <a:pt x="43" y="11"/>
                    </a:cubicBezTo>
                    <a:lnTo>
                      <a:pt x="43" y="11"/>
                    </a:lnTo>
                    <a:cubicBezTo>
                      <a:pt x="39" y="10"/>
                      <a:pt x="34" y="8"/>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 name="Freeform 271">
                <a:extLst>
                  <a:ext uri="{FF2B5EF4-FFF2-40B4-BE49-F238E27FC236}">
                    <a16:creationId xmlns:a16="http://schemas.microsoft.com/office/drawing/2014/main" id="{940601C2-DE10-344A-9848-D8553FC870B6}"/>
                  </a:ext>
                </a:extLst>
              </p:cNvPr>
              <p:cNvSpPr>
                <a:spLocks noChangeArrowheads="1"/>
              </p:cNvSpPr>
              <p:nvPr/>
            </p:nvSpPr>
            <p:spPr bwMode="auto">
              <a:xfrm>
                <a:off x="4476951" y="3648624"/>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3 w 53"/>
                  <a:gd name="T13" fmla="*/ 42 h 62"/>
                  <a:gd name="T14" fmla="*/ 13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1" y="25"/>
                      <a:pt x="40" y="22"/>
                      <a:pt x="39" y="19"/>
                    </a:cubicBezTo>
                    <a:lnTo>
                      <a:pt x="39" y="19"/>
                    </a:lnTo>
                    <a:cubicBezTo>
                      <a:pt x="30" y="0"/>
                      <a:pt x="0" y="14"/>
                      <a:pt x="9" y="33"/>
                    </a:cubicBezTo>
                    <a:lnTo>
                      <a:pt x="9" y="33"/>
                    </a:lnTo>
                    <a:cubicBezTo>
                      <a:pt x="11" y="36"/>
                      <a:pt x="12" y="39"/>
                      <a:pt x="13" y="42"/>
                    </a:cubicBezTo>
                    <a:lnTo>
                      <a:pt x="13" y="42"/>
                    </a:lnTo>
                    <a:cubicBezTo>
                      <a:pt x="22" y="61"/>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5" name="Freeform 272">
                <a:extLst>
                  <a:ext uri="{FF2B5EF4-FFF2-40B4-BE49-F238E27FC236}">
                    <a16:creationId xmlns:a16="http://schemas.microsoft.com/office/drawing/2014/main" id="{CC1A65D2-C6E9-5848-B103-1AA1AF528912}"/>
                  </a:ext>
                </a:extLst>
              </p:cNvPr>
              <p:cNvSpPr>
                <a:spLocks noChangeArrowheads="1"/>
              </p:cNvSpPr>
              <p:nvPr/>
            </p:nvSpPr>
            <p:spPr bwMode="auto">
              <a:xfrm>
                <a:off x="4498553" y="3656185"/>
                <a:ext cx="12961" cy="15122"/>
              </a:xfrm>
              <a:custGeom>
                <a:avLst/>
                <a:gdLst>
                  <a:gd name="T0" fmla="*/ 42 w 52"/>
                  <a:gd name="T1" fmla="*/ 28 h 62"/>
                  <a:gd name="T2" fmla="*/ 42 w 52"/>
                  <a:gd name="T3" fmla="*/ 28 h 62"/>
                  <a:gd name="T4" fmla="*/ 38 w 52"/>
                  <a:gd name="T5" fmla="*/ 19 h 62"/>
                  <a:gd name="T6" fmla="*/ 38 w 52"/>
                  <a:gd name="T7" fmla="*/ 19 h 62"/>
                  <a:gd name="T8" fmla="*/ 8 w 52"/>
                  <a:gd name="T9" fmla="*/ 33 h 62"/>
                  <a:gd name="T10" fmla="*/ 8 w 52"/>
                  <a:gd name="T11" fmla="*/ 33 h 62"/>
                  <a:gd name="T12" fmla="*/ 13 w 52"/>
                  <a:gd name="T13" fmla="*/ 41 h 62"/>
                  <a:gd name="T14" fmla="*/ 13 w 52"/>
                  <a:gd name="T15" fmla="*/ 41 h 62"/>
                  <a:gd name="T16" fmla="*/ 42 w 52"/>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2">
                    <a:moveTo>
                      <a:pt x="42" y="28"/>
                    </a:moveTo>
                    <a:lnTo>
                      <a:pt x="42" y="28"/>
                    </a:lnTo>
                    <a:cubicBezTo>
                      <a:pt x="41" y="25"/>
                      <a:pt x="40" y="22"/>
                      <a:pt x="38" y="19"/>
                    </a:cubicBezTo>
                    <a:lnTo>
                      <a:pt x="38" y="19"/>
                    </a:lnTo>
                    <a:cubicBezTo>
                      <a:pt x="29" y="0"/>
                      <a:pt x="0" y="14"/>
                      <a:pt x="8" y="33"/>
                    </a:cubicBezTo>
                    <a:lnTo>
                      <a:pt x="8" y="33"/>
                    </a:lnTo>
                    <a:cubicBezTo>
                      <a:pt x="10" y="36"/>
                      <a:pt x="12" y="38"/>
                      <a:pt x="13" y="41"/>
                    </a:cubicBezTo>
                    <a:lnTo>
                      <a:pt x="13" y="41"/>
                    </a:lnTo>
                    <a:cubicBezTo>
                      <a:pt x="22" y="61"/>
                      <a:pt x="51" y="47"/>
                      <a:pt x="42"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6" name="Freeform 273">
                <a:extLst>
                  <a:ext uri="{FF2B5EF4-FFF2-40B4-BE49-F238E27FC236}">
                    <a16:creationId xmlns:a16="http://schemas.microsoft.com/office/drawing/2014/main" id="{9A9783C9-BE0D-294D-96AF-D939ABDE81D8}"/>
                  </a:ext>
                </a:extLst>
              </p:cNvPr>
              <p:cNvSpPr>
                <a:spLocks noChangeArrowheads="1"/>
              </p:cNvSpPr>
              <p:nvPr/>
            </p:nvSpPr>
            <p:spPr bwMode="auto">
              <a:xfrm>
                <a:off x="4498553" y="3623781"/>
                <a:ext cx="16201" cy="12961"/>
              </a:xfrm>
              <a:custGeom>
                <a:avLst/>
                <a:gdLst>
                  <a:gd name="T0" fmla="*/ 32 w 64"/>
                  <a:gd name="T1" fmla="*/ 43 h 51"/>
                  <a:gd name="T2" fmla="*/ 32 w 64"/>
                  <a:gd name="T3" fmla="*/ 43 h 51"/>
                  <a:gd name="T4" fmla="*/ 43 w 64"/>
                  <a:gd name="T5" fmla="*/ 12 h 51"/>
                  <a:gd name="T6" fmla="*/ 43 w 64"/>
                  <a:gd name="T7" fmla="*/ 12 h 51"/>
                  <a:gd name="T8" fmla="*/ 30 w 64"/>
                  <a:gd name="T9" fmla="*/ 8 h 51"/>
                  <a:gd name="T10" fmla="*/ 30 w 64"/>
                  <a:gd name="T11" fmla="*/ 8 h 51"/>
                  <a:gd name="T12" fmla="*/ 20 w 64"/>
                  <a:gd name="T13" fmla="*/ 39 h 51"/>
                  <a:gd name="T14" fmla="*/ 20 w 64"/>
                  <a:gd name="T15" fmla="*/ 39 h 51"/>
                  <a:gd name="T16" fmla="*/ 32 w 64"/>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2" y="43"/>
                    </a:moveTo>
                    <a:lnTo>
                      <a:pt x="32" y="43"/>
                    </a:lnTo>
                    <a:cubicBezTo>
                      <a:pt x="52" y="50"/>
                      <a:pt x="63" y="19"/>
                      <a:pt x="43" y="12"/>
                    </a:cubicBezTo>
                    <a:lnTo>
                      <a:pt x="43" y="12"/>
                    </a:lnTo>
                    <a:cubicBezTo>
                      <a:pt x="39" y="11"/>
                      <a:pt x="35" y="9"/>
                      <a:pt x="30" y="8"/>
                    </a:cubicBezTo>
                    <a:lnTo>
                      <a:pt x="30" y="8"/>
                    </a:lnTo>
                    <a:cubicBezTo>
                      <a:pt x="11" y="0"/>
                      <a:pt x="0" y="31"/>
                      <a:pt x="20" y="39"/>
                    </a:cubicBezTo>
                    <a:lnTo>
                      <a:pt x="20" y="39"/>
                    </a:lnTo>
                    <a:cubicBezTo>
                      <a:pt x="24" y="40"/>
                      <a:pt x="28" y="41"/>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7" name="Freeform 274">
                <a:extLst>
                  <a:ext uri="{FF2B5EF4-FFF2-40B4-BE49-F238E27FC236}">
                    <a16:creationId xmlns:a16="http://schemas.microsoft.com/office/drawing/2014/main" id="{6E8C6153-445E-1343-BE50-8836C5879211}"/>
                  </a:ext>
                </a:extLst>
              </p:cNvPr>
              <p:cNvSpPr>
                <a:spLocks noChangeArrowheads="1"/>
              </p:cNvSpPr>
              <p:nvPr/>
            </p:nvSpPr>
            <p:spPr bwMode="auto">
              <a:xfrm>
                <a:off x="4522316" y="3643223"/>
                <a:ext cx="16201" cy="8641"/>
              </a:xfrm>
              <a:custGeom>
                <a:avLst/>
                <a:gdLst>
                  <a:gd name="T0" fmla="*/ 21 w 68"/>
                  <a:gd name="T1" fmla="*/ 33 h 35"/>
                  <a:gd name="T2" fmla="*/ 21 w 68"/>
                  <a:gd name="T3" fmla="*/ 33 h 35"/>
                  <a:gd name="T4" fmla="*/ 43 w 68"/>
                  <a:gd name="T5" fmla="*/ 34 h 35"/>
                  <a:gd name="T6" fmla="*/ 43 w 68"/>
                  <a:gd name="T7" fmla="*/ 34 h 35"/>
                  <a:gd name="T8" fmla="*/ 46 w 68"/>
                  <a:gd name="T9" fmla="*/ 2 h 35"/>
                  <a:gd name="T10" fmla="*/ 46 w 68"/>
                  <a:gd name="T11" fmla="*/ 2 h 35"/>
                  <a:gd name="T12" fmla="*/ 24 w 68"/>
                  <a:gd name="T13" fmla="*/ 1 h 35"/>
                  <a:gd name="T14" fmla="*/ 24 w 68"/>
                  <a:gd name="T15" fmla="*/ 1 h 35"/>
                  <a:gd name="T16" fmla="*/ 21 w 68"/>
                  <a:gd name="T17"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35">
                    <a:moveTo>
                      <a:pt x="21" y="33"/>
                    </a:moveTo>
                    <a:lnTo>
                      <a:pt x="21" y="33"/>
                    </a:lnTo>
                    <a:cubicBezTo>
                      <a:pt x="29" y="33"/>
                      <a:pt x="36" y="34"/>
                      <a:pt x="43" y="34"/>
                    </a:cubicBezTo>
                    <a:lnTo>
                      <a:pt x="43" y="34"/>
                    </a:lnTo>
                    <a:cubicBezTo>
                      <a:pt x="64" y="34"/>
                      <a:pt x="67" y="2"/>
                      <a:pt x="46" y="2"/>
                    </a:cubicBezTo>
                    <a:lnTo>
                      <a:pt x="46" y="2"/>
                    </a:lnTo>
                    <a:cubicBezTo>
                      <a:pt x="39" y="1"/>
                      <a:pt x="31" y="1"/>
                      <a:pt x="24" y="1"/>
                    </a:cubicBezTo>
                    <a:lnTo>
                      <a:pt x="24" y="1"/>
                    </a:lnTo>
                    <a:cubicBezTo>
                      <a:pt x="3"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8" name="Freeform 275">
                <a:extLst>
                  <a:ext uri="{FF2B5EF4-FFF2-40B4-BE49-F238E27FC236}">
                    <a16:creationId xmlns:a16="http://schemas.microsoft.com/office/drawing/2014/main" id="{A094DA9A-3884-6A4C-BF12-BDC22AFF2E32}"/>
                  </a:ext>
                </a:extLst>
              </p:cNvPr>
              <p:cNvSpPr>
                <a:spLocks noChangeArrowheads="1"/>
              </p:cNvSpPr>
              <p:nvPr/>
            </p:nvSpPr>
            <p:spPr bwMode="auto">
              <a:xfrm>
                <a:off x="4547158" y="3662665"/>
                <a:ext cx="16202" cy="11881"/>
              </a:xfrm>
              <a:custGeom>
                <a:avLst/>
                <a:gdLst>
                  <a:gd name="T0" fmla="*/ 32 w 64"/>
                  <a:gd name="T1" fmla="*/ 42 h 50"/>
                  <a:gd name="T2" fmla="*/ 32 w 64"/>
                  <a:gd name="T3" fmla="*/ 42 h 50"/>
                  <a:gd name="T4" fmla="*/ 43 w 64"/>
                  <a:gd name="T5" fmla="*/ 12 h 50"/>
                  <a:gd name="T6" fmla="*/ 43 w 64"/>
                  <a:gd name="T7" fmla="*/ 12 h 50"/>
                  <a:gd name="T8" fmla="*/ 31 w 64"/>
                  <a:gd name="T9" fmla="*/ 7 h 50"/>
                  <a:gd name="T10" fmla="*/ 31 w 64"/>
                  <a:gd name="T11" fmla="*/ 7 h 50"/>
                  <a:gd name="T12" fmla="*/ 20 w 64"/>
                  <a:gd name="T13" fmla="*/ 37 h 50"/>
                  <a:gd name="T14" fmla="*/ 20 w 64"/>
                  <a:gd name="T15" fmla="*/ 37 h 50"/>
                  <a:gd name="T16" fmla="*/ 32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2" y="42"/>
                    </a:moveTo>
                    <a:lnTo>
                      <a:pt x="32" y="42"/>
                    </a:lnTo>
                    <a:cubicBezTo>
                      <a:pt x="52" y="49"/>
                      <a:pt x="63" y="18"/>
                      <a:pt x="43" y="12"/>
                    </a:cubicBezTo>
                    <a:lnTo>
                      <a:pt x="43" y="12"/>
                    </a:lnTo>
                    <a:cubicBezTo>
                      <a:pt x="39" y="10"/>
                      <a:pt x="35" y="9"/>
                      <a:pt x="31" y="7"/>
                    </a:cubicBezTo>
                    <a:lnTo>
                      <a:pt x="31" y="7"/>
                    </a:lnTo>
                    <a:cubicBezTo>
                      <a:pt x="11" y="0"/>
                      <a:pt x="0" y="30"/>
                      <a:pt x="20" y="37"/>
                    </a:cubicBezTo>
                    <a:lnTo>
                      <a:pt x="20" y="37"/>
                    </a:lnTo>
                    <a:cubicBezTo>
                      <a:pt x="24" y="39"/>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9" name="Freeform 276">
                <a:extLst>
                  <a:ext uri="{FF2B5EF4-FFF2-40B4-BE49-F238E27FC236}">
                    <a16:creationId xmlns:a16="http://schemas.microsoft.com/office/drawing/2014/main" id="{32C83C01-055A-2D42-B5D5-411BC006AF23}"/>
                  </a:ext>
                </a:extLst>
              </p:cNvPr>
              <p:cNvSpPr>
                <a:spLocks noChangeArrowheads="1"/>
              </p:cNvSpPr>
              <p:nvPr/>
            </p:nvSpPr>
            <p:spPr bwMode="auto">
              <a:xfrm>
                <a:off x="4555799" y="3639983"/>
                <a:ext cx="11882" cy="10801"/>
              </a:xfrm>
              <a:custGeom>
                <a:avLst/>
                <a:gdLst>
                  <a:gd name="T0" fmla="*/ 20 w 48"/>
                  <a:gd name="T1" fmla="*/ 37 h 42"/>
                  <a:gd name="T2" fmla="*/ 20 w 48"/>
                  <a:gd name="T3" fmla="*/ 37 h 42"/>
                  <a:gd name="T4" fmla="*/ 43 w 48"/>
                  <a:gd name="T5" fmla="*/ 33 h 42"/>
                  <a:gd name="T6" fmla="*/ 43 w 48"/>
                  <a:gd name="T7" fmla="*/ 33 h 42"/>
                  <a:gd name="T8" fmla="*/ 38 w 48"/>
                  <a:gd name="T9" fmla="*/ 10 h 42"/>
                  <a:gd name="T10" fmla="*/ 38 w 48"/>
                  <a:gd name="T11" fmla="*/ 10 h 42"/>
                  <a:gd name="T12" fmla="*/ 27 w 48"/>
                  <a:gd name="T13" fmla="*/ 4 h 42"/>
                  <a:gd name="T14" fmla="*/ 27 w 48"/>
                  <a:gd name="T15" fmla="*/ 4 h 42"/>
                  <a:gd name="T16" fmla="*/ 4 w 48"/>
                  <a:gd name="T17" fmla="*/ 8 h 42"/>
                  <a:gd name="T18" fmla="*/ 4 w 48"/>
                  <a:gd name="T19" fmla="*/ 8 h 42"/>
                  <a:gd name="T20" fmla="*/ 8 w 48"/>
                  <a:gd name="T21" fmla="*/ 31 h 42"/>
                  <a:gd name="T22" fmla="*/ 8 w 48"/>
                  <a:gd name="T23" fmla="*/ 31 h 42"/>
                  <a:gd name="T24" fmla="*/ 20 w 48"/>
                  <a:gd name="T25"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42">
                    <a:moveTo>
                      <a:pt x="20" y="37"/>
                    </a:moveTo>
                    <a:lnTo>
                      <a:pt x="20" y="37"/>
                    </a:lnTo>
                    <a:cubicBezTo>
                      <a:pt x="28" y="41"/>
                      <a:pt x="37" y="41"/>
                      <a:pt x="43" y="33"/>
                    </a:cubicBezTo>
                    <a:lnTo>
                      <a:pt x="43" y="33"/>
                    </a:lnTo>
                    <a:cubicBezTo>
                      <a:pt x="47" y="26"/>
                      <a:pt x="47" y="14"/>
                      <a:pt x="38" y="10"/>
                    </a:cubicBezTo>
                    <a:lnTo>
                      <a:pt x="38" y="10"/>
                    </a:lnTo>
                    <a:cubicBezTo>
                      <a:pt x="35" y="8"/>
                      <a:pt x="31" y="6"/>
                      <a:pt x="27" y="4"/>
                    </a:cubicBezTo>
                    <a:lnTo>
                      <a:pt x="27" y="4"/>
                    </a:lnTo>
                    <a:cubicBezTo>
                      <a:pt x="19" y="0"/>
                      <a:pt x="10" y="0"/>
                      <a:pt x="4" y="8"/>
                    </a:cubicBezTo>
                    <a:lnTo>
                      <a:pt x="4" y="8"/>
                    </a:lnTo>
                    <a:cubicBezTo>
                      <a:pt x="0" y="15"/>
                      <a:pt x="0" y="27"/>
                      <a:pt x="8" y="31"/>
                    </a:cubicBezTo>
                    <a:lnTo>
                      <a:pt x="8" y="31"/>
                    </a:lnTo>
                    <a:cubicBezTo>
                      <a:pt x="13" y="33"/>
                      <a:pt x="16" y="35"/>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0" name="Freeform 277">
                <a:extLst>
                  <a:ext uri="{FF2B5EF4-FFF2-40B4-BE49-F238E27FC236}">
                    <a16:creationId xmlns:a16="http://schemas.microsoft.com/office/drawing/2014/main" id="{D9CFB2EE-EF63-BF47-8C42-CA8C977371B9}"/>
                  </a:ext>
                </a:extLst>
              </p:cNvPr>
              <p:cNvSpPr>
                <a:spLocks noChangeArrowheads="1"/>
              </p:cNvSpPr>
              <p:nvPr/>
            </p:nvSpPr>
            <p:spPr bwMode="auto">
              <a:xfrm>
                <a:off x="4576321" y="3668066"/>
                <a:ext cx="15122" cy="12961"/>
              </a:xfrm>
              <a:custGeom>
                <a:avLst/>
                <a:gdLst>
                  <a:gd name="T0" fmla="*/ 32 w 61"/>
                  <a:gd name="T1" fmla="*/ 42 h 52"/>
                  <a:gd name="T2" fmla="*/ 32 w 61"/>
                  <a:gd name="T3" fmla="*/ 42 h 52"/>
                  <a:gd name="T4" fmla="*/ 41 w 61"/>
                  <a:gd name="T5" fmla="*/ 38 h 52"/>
                  <a:gd name="T6" fmla="*/ 41 w 61"/>
                  <a:gd name="T7" fmla="*/ 38 h 52"/>
                  <a:gd name="T8" fmla="*/ 27 w 61"/>
                  <a:gd name="T9" fmla="*/ 9 h 52"/>
                  <a:gd name="T10" fmla="*/ 27 w 61"/>
                  <a:gd name="T11" fmla="*/ 9 h 52"/>
                  <a:gd name="T12" fmla="*/ 18 w 61"/>
                  <a:gd name="T13" fmla="*/ 13 h 52"/>
                  <a:gd name="T14" fmla="*/ 18 w 61"/>
                  <a:gd name="T15" fmla="*/ 13 h 52"/>
                  <a:gd name="T16" fmla="*/ 32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2" y="42"/>
                    </a:moveTo>
                    <a:lnTo>
                      <a:pt x="32" y="42"/>
                    </a:lnTo>
                    <a:cubicBezTo>
                      <a:pt x="35" y="41"/>
                      <a:pt x="38" y="39"/>
                      <a:pt x="41" y="38"/>
                    </a:cubicBezTo>
                    <a:lnTo>
                      <a:pt x="41" y="38"/>
                    </a:lnTo>
                    <a:cubicBezTo>
                      <a:pt x="60" y="29"/>
                      <a:pt x="46" y="0"/>
                      <a:pt x="27" y="9"/>
                    </a:cubicBezTo>
                    <a:lnTo>
                      <a:pt x="27" y="9"/>
                    </a:lnTo>
                    <a:cubicBezTo>
                      <a:pt x="24" y="10"/>
                      <a:pt x="21" y="11"/>
                      <a:pt x="18" y="13"/>
                    </a:cubicBezTo>
                    <a:lnTo>
                      <a:pt x="18" y="13"/>
                    </a:lnTo>
                    <a:cubicBezTo>
                      <a:pt x="0" y="21"/>
                      <a:pt x="14" y="51"/>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1" name="Freeform 278">
                <a:extLst>
                  <a:ext uri="{FF2B5EF4-FFF2-40B4-BE49-F238E27FC236}">
                    <a16:creationId xmlns:a16="http://schemas.microsoft.com/office/drawing/2014/main" id="{B373D041-7E26-2A4D-9053-C440F62E5C97}"/>
                  </a:ext>
                </a:extLst>
              </p:cNvPr>
              <p:cNvSpPr>
                <a:spLocks noChangeArrowheads="1"/>
              </p:cNvSpPr>
              <p:nvPr/>
            </p:nvSpPr>
            <p:spPr bwMode="auto">
              <a:xfrm>
                <a:off x="4593603" y="3557894"/>
                <a:ext cx="14041" cy="17282"/>
              </a:xfrm>
              <a:custGeom>
                <a:avLst/>
                <a:gdLst>
                  <a:gd name="T0" fmla="*/ 46 w 56"/>
                  <a:gd name="T1" fmla="*/ 36 h 70"/>
                  <a:gd name="T2" fmla="*/ 46 w 56"/>
                  <a:gd name="T3" fmla="*/ 36 h 70"/>
                  <a:gd name="T4" fmla="*/ 38 w 56"/>
                  <a:gd name="T5" fmla="*/ 19 h 70"/>
                  <a:gd name="T6" fmla="*/ 38 w 56"/>
                  <a:gd name="T7" fmla="*/ 19 h 70"/>
                  <a:gd name="T8" fmla="*/ 9 w 56"/>
                  <a:gd name="T9" fmla="*/ 32 h 70"/>
                  <a:gd name="T10" fmla="*/ 9 w 56"/>
                  <a:gd name="T11" fmla="*/ 32 h 70"/>
                  <a:gd name="T12" fmla="*/ 17 w 56"/>
                  <a:gd name="T13" fmla="*/ 49 h 70"/>
                  <a:gd name="T14" fmla="*/ 17 w 56"/>
                  <a:gd name="T15" fmla="*/ 49 h 70"/>
                  <a:gd name="T16" fmla="*/ 46 w 56"/>
                  <a:gd name="T17"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0">
                    <a:moveTo>
                      <a:pt x="46" y="36"/>
                    </a:moveTo>
                    <a:lnTo>
                      <a:pt x="46" y="36"/>
                    </a:lnTo>
                    <a:cubicBezTo>
                      <a:pt x="44" y="30"/>
                      <a:pt x="41" y="24"/>
                      <a:pt x="38" y="19"/>
                    </a:cubicBezTo>
                    <a:lnTo>
                      <a:pt x="38" y="19"/>
                    </a:lnTo>
                    <a:cubicBezTo>
                      <a:pt x="30" y="0"/>
                      <a:pt x="0" y="14"/>
                      <a:pt x="9" y="32"/>
                    </a:cubicBezTo>
                    <a:lnTo>
                      <a:pt x="9" y="32"/>
                    </a:lnTo>
                    <a:cubicBezTo>
                      <a:pt x="12" y="38"/>
                      <a:pt x="14" y="44"/>
                      <a:pt x="17" y="49"/>
                    </a:cubicBezTo>
                    <a:lnTo>
                      <a:pt x="17" y="49"/>
                    </a:lnTo>
                    <a:cubicBezTo>
                      <a:pt x="26" y="69"/>
                      <a:pt x="55" y="55"/>
                      <a:pt x="46"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2" name="Freeform 279">
                <a:extLst>
                  <a:ext uri="{FF2B5EF4-FFF2-40B4-BE49-F238E27FC236}">
                    <a16:creationId xmlns:a16="http://schemas.microsoft.com/office/drawing/2014/main" id="{61A26367-F652-3443-89A7-E1624AC43205}"/>
                  </a:ext>
                </a:extLst>
              </p:cNvPr>
              <p:cNvSpPr>
                <a:spLocks noChangeArrowheads="1"/>
              </p:cNvSpPr>
              <p:nvPr/>
            </p:nvSpPr>
            <p:spPr bwMode="auto">
              <a:xfrm>
                <a:off x="4604404" y="3576256"/>
                <a:ext cx="15122" cy="11881"/>
              </a:xfrm>
              <a:custGeom>
                <a:avLst/>
                <a:gdLst>
                  <a:gd name="T0" fmla="*/ 20 w 63"/>
                  <a:gd name="T1" fmla="*/ 37 h 50"/>
                  <a:gd name="T2" fmla="*/ 20 w 63"/>
                  <a:gd name="T3" fmla="*/ 37 h 50"/>
                  <a:gd name="T4" fmla="*/ 32 w 63"/>
                  <a:gd name="T5" fmla="*/ 42 h 50"/>
                  <a:gd name="T6" fmla="*/ 32 w 63"/>
                  <a:gd name="T7" fmla="*/ 42 h 50"/>
                  <a:gd name="T8" fmla="*/ 43 w 63"/>
                  <a:gd name="T9" fmla="*/ 11 h 50"/>
                  <a:gd name="T10" fmla="*/ 43 w 63"/>
                  <a:gd name="T11" fmla="*/ 11 h 50"/>
                  <a:gd name="T12" fmla="*/ 30 w 63"/>
                  <a:gd name="T13" fmla="*/ 7 h 50"/>
                  <a:gd name="T14" fmla="*/ 30 w 63"/>
                  <a:gd name="T15" fmla="*/ 7 h 50"/>
                  <a:gd name="T16" fmla="*/ 20 w 63"/>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0">
                    <a:moveTo>
                      <a:pt x="20" y="37"/>
                    </a:moveTo>
                    <a:lnTo>
                      <a:pt x="20" y="37"/>
                    </a:lnTo>
                    <a:cubicBezTo>
                      <a:pt x="24" y="38"/>
                      <a:pt x="28" y="40"/>
                      <a:pt x="32" y="42"/>
                    </a:cubicBezTo>
                    <a:lnTo>
                      <a:pt x="32" y="42"/>
                    </a:lnTo>
                    <a:cubicBezTo>
                      <a:pt x="52" y="49"/>
                      <a:pt x="62" y="18"/>
                      <a:pt x="43" y="11"/>
                    </a:cubicBezTo>
                    <a:lnTo>
                      <a:pt x="43" y="11"/>
                    </a:lnTo>
                    <a:cubicBezTo>
                      <a:pt x="39" y="10"/>
                      <a:pt x="34" y="8"/>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3" name="Freeform 280">
                <a:extLst>
                  <a:ext uri="{FF2B5EF4-FFF2-40B4-BE49-F238E27FC236}">
                    <a16:creationId xmlns:a16="http://schemas.microsoft.com/office/drawing/2014/main" id="{FEA8803A-03C9-EE46-97E5-9FB11754BB0D}"/>
                  </a:ext>
                </a:extLst>
              </p:cNvPr>
              <p:cNvSpPr>
                <a:spLocks noChangeArrowheads="1"/>
              </p:cNvSpPr>
              <p:nvPr/>
            </p:nvSpPr>
            <p:spPr bwMode="auto">
              <a:xfrm>
                <a:off x="4577401" y="3576256"/>
                <a:ext cx="16202" cy="12961"/>
              </a:xfrm>
              <a:custGeom>
                <a:avLst/>
                <a:gdLst>
                  <a:gd name="T0" fmla="*/ 33 w 65"/>
                  <a:gd name="T1" fmla="*/ 43 h 51"/>
                  <a:gd name="T2" fmla="*/ 33 w 65"/>
                  <a:gd name="T3" fmla="*/ 43 h 51"/>
                  <a:gd name="T4" fmla="*/ 44 w 65"/>
                  <a:gd name="T5" fmla="*/ 12 h 51"/>
                  <a:gd name="T6" fmla="*/ 44 w 65"/>
                  <a:gd name="T7" fmla="*/ 12 h 51"/>
                  <a:gd name="T8" fmla="*/ 31 w 65"/>
                  <a:gd name="T9" fmla="*/ 7 h 51"/>
                  <a:gd name="T10" fmla="*/ 31 w 65"/>
                  <a:gd name="T11" fmla="*/ 7 h 51"/>
                  <a:gd name="T12" fmla="*/ 20 w 65"/>
                  <a:gd name="T13" fmla="*/ 38 h 51"/>
                  <a:gd name="T14" fmla="*/ 20 w 65"/>
                  <a:gd name="T15" fmla="*/ 38 h 51"/>
                  <a:gd name="T16" fmla="*/ 33 w 65"/>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1">
                    <a:moveTo>
                      <a:pt x="33" y="43"/>
                    </a:moveTo>
                    <a:lnTo>
                      <a:pt x="33" y="43"/>
                    </a:lnTo>
                    <a:cubicBezTo>
                      <a:pt x="53" y="50"/>
                      <a:pt x="64" y="18"/>
                      <a:pt x="44" y="12"/>
                    </a:cubicBezTo>
                    <a:lnTo>
                      <a:pt x="44" y="12"/>
                    </a:lnTo>
                    <a:cubicBezTo>
                      <a:pt x="40" y="10"/>
                      <a:pt x="36" y="8"/>
                      <a:pt x="31" y="7"/>
                    </a:cubicBezTo>
                    <a:lnTo>
                      <a:pt x="31" y="7"/>
                    </a:lnTo>
                    <a:cubicBezTo>
                      <a:pt x="11" y="0"/>
                      <a:pt x="0" y="31"/>
                      <a:pt x="20" y="38"/>
                    </a:cubicBezTo>
                    <a:lnTo>
                      <a:pt x="20" y="38"/>
                    </a:lnTo>
                    <a:cubicBezTo>
                      <a:pt x="24" y="40"/>
                      <a:pt x="28" y="41"/>
                      <a:pt x="3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4" name="Freeform 281">
                <a:extLst>
                  <a:ext uri="{FF2B5EF4-FFF2-40B4-BE49-F238E27FC236}">
                    <a16:creationId xmlns:a16="http://schemas.microsoft.com/office/drawing/2014/main" id="{EA133B09-A4E9-8D43-962F-43B3D910FC26}"/>
                  </a:ext>
                </a:extLst>
              </p:cNvPr>
              <p:cNvSpPr>
                <a:spLocks noChangeArrowheads="1"/>
              </p:cNvSpPr>
              <p:nvPr/>
            </p:nvSpPr>
            <p:spPr bwMode="auto">
              <a:xfrm>
                <a:off x="4622766" y="3550334"/>
                <a:ext cx="15122" cy="12961"/>
              </a:xfrm>
              <a:custGeom>
                <a:avLst/>
                <a:gdLst>
                  <a:gd name="T0" fmla="*/ 33 w 61"/>
                  <a:gd name="T1" fmla="*/ 42 h 53"/>
                  <a:gd name="T2" fmla="*/ 33 w 61"/>
                  <a:gd name="T3" fmla="*/ 42 h 53"/>
                  <a:gd name="T4" fmla="*/ 41 w 61"/>
                  <a:gd name="T5" fmla="*/ 38 h 53"/>
                  <a:gd name="T6" fmla="*/ 41 w 61"/>
                  <a:gd name="T7" fmla="*/ 38 h 53"/>
                  <a:gd name="T8" fmla="*/ 27 w 61"/>
                  <a:gd name="T9" fmla="*/ 9 h 53"/>
                  <a:gd name="T10" fmla="*/ 27 w 61"/>
                  <a:gd name="T11" fmla="*/ 9 h 53"/>
                  <a:gd name="T12" fmla="*/ 19 w 61"/>
                  <a:gd name="T13" fmla="*/ 13 h 53"/>
                  <a:gd name="T14" fmla="*/ 19 w 61"/>
                  <a:gd name="T15" fmla="*/ 13 h 53"/>
                  <a:gd name="T16" fmla="*/ 33 w 61"/>
                  <a:gd name="T17"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33" y="42"/>
                    </a:moveTo>
                    <a:lnTo>
                      <a:pt x="33" y="42"/>
                    </a:lnTo>
                    <a:cubicBezTo>
                      <a:pt x="35" y="41"/>
                      <a:pt x="38" y="40"/>
                      <a:pt x="41" y="38"/>
                    </a:cubicBezTo>
                    <a:lnTo>
                      <a:pt x="41" y="38"/>
                    </a:lnTo>
                    <a:cubicBezTo>
                      <a:pt x="60" y="29"/>
                      <a:pt x="46" y="0"/>
                      <a:pt x="27" y="9"/>
                    </a:cubicBezTo>
                    <a:lnTo>
                      <a:pt x="27" y="9"/>
                    </a:lnTo>
                    <a:cubicBezTo>
                      <a:pt x="24" y="10"/>
                      <a:pt x="21" y="12"/>
                      <a:pt x="19" y="13"/>
                    </a:cubicBezTo>
                    <a:lnTo>
                      <a:pt x="19" y="13"/>
                    </a:lnTo>
                    <a:cubicBezTo>
                      <a:pt x="0" y="22"/>
                      <a:pt x="13" y="52"/>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5" name="Freeform 282">
                <a:extLst>
                  <a:ext uri="{FF2B5EF4-FFF2-40B4-BE49-F238E27FC236}">
                    <a16:creationId xmlns:a16="http://schemas.microsoft.com/office/drawing/2014/main" id="{D05FCD41-939D-EC49-A16B-49E6D735D8AE}"/>
                  </a:ext>
                </a:extLst>
              </p:cNvPr>
              <p:cNvSpPr>
                <a:spLocks noChangeArrowheads="1"/>
              </p:cNvSpPr>
              <p:nvPr/>
            </p:nvSpPr>
            <p:spPr bwMode="auto">
              <a:xfrm>
                <a:off x="4643289" y="3522251"/>
                <a:ext cx="14041" cy="15122"/>
              </a:xfrm>
              <a:custGeom>
                <a:avLst/>
                <a:gdLst>
                  <a:gd name="T0" fmla="*/ 23 w 56"/>
                  <a:gd name="T1" fmla="*/ 58 h 60"/>
                  <a:gd name="T2" fmla="*/ 23 w 56"/>
                  <a:gd name="T3" fmla="*/ 58 h 60"/>
                  <a:gd name="T4" fmla="*/ 7 w 56"/>
                  <a:gd name="T5" fmla="*/ 23 h 60"/>
                  <a:gd name="T6" fmla="*/ 7 w 56"/>
                  <a:gd name="T7" fmla="*/ 23 h 60"/>
                  <a:gd name="T8" fmla="*/ 5 w 56"/>
                  <a:gd name="T9" fmla="*/ 45 h 60"/>
                  <a:gd name="T10" fmla="*/ 5 w 56"/>
                  <a:gd name="T11" fmla="*/ 45 h 60"/>
                  <a:gd name="T12" fmla="*/ 23 w 56"/>
                  <a:gd name="T13" fmla="*/ 58 h 60"/>
                </a:gdLst>
                <a:ahLst/>
                <a:cxnLst>
                  <a:cxn ang="0">
                    <a:pos x="T0" y="T1"/>
                  </a:cxn>
                  <a:cxn ang="0">
                    <a:pos x="T2" y="T3"/>
                  </a:cxn>
                  <a:cxn ang="0">
                    <a:pos x="T4" y="T5"/>
                  </a:cxn>
                  <a:cxn ang="0">
                    <a:pos x="T6" y="T7"/>
                  </a:cxn>
                  <a:cxn ang="0">
                    <a:pos x="T8" y="T9"/>
                  </a:cxn>
                  <a:cxn ang="0">
                    <a:pos x="T10" y="T11"/>
                  </a:cxn>
                  <a:cxn ang="0">
                    <a:pos x="T12" y="T13"/>
                  </a:cxn>
                </a:cxnLst>
                <a:rect l="0" t="0" r="r" b="b"/>
                <a:pathLst>
                  <a:path w="56" h="60">
                    <a:moveTo>
                      <a:pt x="23" y="58"/>
                    </a:moveTo>
                    <a:lnTo>
                      <a:pt x="23" y="58"/>
                    </a:lnTo>
                    <a:cubicBezTo>
                      <a:pt x="55" y="55"/>
                      <a:pt x="30" y="0"/>
                      <a:pt x="7" y="23"/>
                    </a:cubicBezTo>
                    <a:lnTo>
                      <a:pt x="7" y="23"/>
                    </a:lnTo>
                    <a:cubicBezTo>
                      <a:pt x="0" y="30"/>
                      <a:pt x="1" y="39"/>
                      <a:pt x="5" y="45"/>
                    </a:cubicBezTo>
                    <a:lnTo>
                      <a:pt x="5" y="45"/>
                    </a:lnTo>
                    <a:cubicBezTo>
                      <a:pt x="7" y="52"/>
                      <a:pt x="13" y="59"/>
                      <a:pt x="23"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6" name="Freeform 283">
                <a:extLst>
                  <a:ext uri="{FF2B5EF4-FFF2-40B4-BE49-F238E27FC236}">
                    <a16:creationId xmlns:a16="http://schemas.microsoft.com/office/drawing/2014/main" id="{BDD3488C-88A1-3A44-B6BE-AA88695AE997}"/>
                  </a:ext>
                </a:extLst>
              </p:cNvPr>
              <p:cNvSpPr>
                <a:spLocks noChangeArrowheads="1"/>
              </p:cNvSpPr>
              <p:nvPr/>
            </p:nvSpPr>
            <p:spPr bwMode="auto">
              <a:xfrm>
                <a:off x="4640048" y="3569775"/>
                <a:ext cx="16202" cy="11881"/>
              </a:xfrm>
              <a:custGeom>
                <a:avLst/>
                <a:gdLst>
                  <a:gd name="T0" fmla="*/ 19 w 64"/>
                  <a:gd name="T1" fmla="*/ 38 h 50"/>
                  <a:gd name="T2" fmla="*/ 19 w 64"/>
                  <a:gd name="T3" fmla="*/ 38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19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19" y="38"/>
                    </a:moveTo>
                    <a:lnTo>
                      <a:pt x="19" y="38"/>
                    </a:lnTo>
                    <a:cubicBezTo>
                      <a:pt x="23" y="39"/>
                      <a:pt x="28" y="41"/>
                      <a:pt x="32" y="42"/>
                    </a:cubicBezTo>
                    <a:lnTo>
                      <a:pt x="32" y="42"/>
                    </a:lnTo>
                    <a:cubicBezTo>
                      <a:pt x="51" y="49"/>
                      <a:pt x="63" y="18"/>
                      <a:pt x="43" y="11"/>
                    </a:cubicBezTo>
                    <a:lnTo>
                      <a:pt x="43" y="11"/>
                    </a:lnTo>
                    <a:cubicBezTo>
                      <a:pt x="38" y="10"/>
                      <a:pt x="34" y="8"/>
                      <a:pt x="30" y="7"/>
                    </a:cubicBezTo>
                    <a:lnTo>
                      <a:pt x="30" y="7"/>
                    </a:lnTo>
                    <a:cubicBezTo>
                      <a:pt x="10" y="0"/>
                      <a:pt x="0" y="31"/>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7" name="Freeform 284">
                <a:extLst>
                  <a:ext uri="{FF2B5EF4-FFF2-40B4-BE49-F238E27FC236}">
                    <a16:creationId xmlns:a16="http://schemas.microsoft.com/office/drawing/2014/main" id="{A41282C0-B7D2-FB48-A18A-880F51880A55}"/>
                  </a:ext>
                </a:extLst>
              </p:cNvPr>
              <p:cNvSpPr>
                <a:spLocks noChangeArrowheads="1"/>
              </p:cNvSpPr>
              <p:nvPr/>
            </p:nvSpPr>
            <p:spPr bwMode="auto">
              <a:xfrm>
                <a:off x="4664891" y="3542772"/>
                <a:ext cx="16201" cy="12961"/>
              </a:xfrm>
              <a:custGeom>
                <a:avLst/>
                <a:gdLst>
                  <a:gd name="T0" fmla="*/ 32 w 64"/>
                  <a:gd name="T1" fmla="*/ 43 h 51"/>
                  <a:gd name="T2" fmla="*/ 32 w 64"/>
                  <a:gd name="T3" fmla="*/ 43 h 51"/>
                  <a:gd name="T4" fmla="*/ 43 w 64"/>
                  <a:gd name="T5" fmla="*/ 12 h 51"/>
                  <a:gd name="T6" fmla="*/ 43 w 64"/>
                  <a:gd name="T7" fmla="*/ 12 h 51"/>
                  <a:gd name="T8" fmla="*/ 30 w 64"/>
                  <a:gd name="T9" fmla="*/ 8 h 51"/>
                  <a:gd name="T10" fmla="*/ 30 w 64"/>
                  <a:gd name="T11" fmla="*/ 8 h 51"/>
                  <a:gd name="T12" fmla="*/ 20 w 64"/>
                  <a:gd name="T13" fmla="*/ 38 h 51"/>
                  <a:gd name="T14" fmla="*/ 20 w 64"/>
                  <a:gd name="T15" fmla="*/ 38 h 51"/>
                  <a:gd name="T16" fmla="*/ 32 w 64"/>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2" y="43"/>
                    </a:moveTo>
                    <a:lnTo>
                      <a:pt x="32" y="43"/>
                    </a:lnTo>
                    <a:cubicBezTo>
                      <a:pt x="52" y="50"/>
                      <a:pt x="63" y="19"/>
                      <a:pt x="43" y="12"/>
                    </a:cubicBezTo>
                    <a:lnTo>
                      <a:pt x="43" y="12"/>
                    </a:lnTo>
                    <a:cubicBezTo>
                      <a:pt x="39" y="10"/>
                      <a:pt x="34" y="9"/>
                      <a:pt x="30" y="8"/>
                    </a:cubicBezTo>
                    <a:lnTo>
                      <a:pt x="30" y="8"/>
                    </a:lnTo>
                    <a:cubicBezTo>
                      <a:pt x="11" y="0"/>
                      <a:pt x="0" y="31"/>
                      <a:pt x="20" y="38"/>
                    </a:cubicBezTo>
                    <a:lnTo>
                      <a:pt x="20" y="38"/>
                    </a:lnTo>
                    <a:cubicBezTo>
                      <a:pt x="24" y="40"/>
                      <a:pt x="28" y="41"/>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8" name="Freeform 285">
                <a:extLst>
                  <a:ext uri="{FF2B5EF4-FFF2-40B4-BE49-F238E27FC236}">
                    <a16:creationId xmlns:a16="http://schemas.microsoft.com/office/drawing/2014/main" id="{799F1439-F159-9746-BD3F-9D9070D35157}"/>
                  </a:ext>
                </a:extLst>
              </p:cNvPr>
              <p:cNvSpPr>
                <a:spLocks noChangeArrowheads="1"/>
              </p:cNvSpPr>
              <p:nvPr/>
            </p:nvSpPr>
            <p:spPr bwMode="auto">
              <a:xfrm>
                <a:off x="4682172" y="3573016"/>
                <a:ext cx="16201" cy="11882"/>
              </a:xfrm>
              <a:custGeom>
                <a:avLst/>
                <a:gdLst>
                  <a:gd name="T0" fmla="*/ 20 w 64"/>
                  <a:gd name="T1" fmla="*/ 38 h 50"/>
                  <a:gd name="T2" fmla="*/ 20 w 64"/>
                  <a:gd name="T3" fmla="*/ 38 h 50"/>
                  <a:gd name="T4" fmla="*/ 32 w 64"/>
                  <a:gd name="T5" fmla="*/ 42 h 50"/>
                  <a:gd name="T6" fmla="*/ 32 w 64"/>
                  <a:gd name="T7" fmla="*/ 42 h 50"/>
                  <a:gd name="T8" fmla="*/ 43 w 64"/>
                  <a:gd name="T9" fmla="*/ 12 h 50"/>
                  <a:gd name="T10" fmla="*/ 43 w 64"/>
                  <a:gd name="T11" fmla="*/ 12 h 50"/>
                  <a:gd name="T12" fmla="*/ 31 w 64"/>
                  <a:gd name="T13" fmla="*/ 7 h 50"/>
                  <a:gd name="T14" fmla="*/ 31 w 64"/>
                  <a:gd name="T15" fmla="*/ 7 h 50"/>
                  <a:gd name="T16" fmla="*/ 20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8"/>
                    </a:moveTo>
                    <a:lnTo>
                      <a:pt x="20" y="38"/>
                    </a:lnTo>
                    <a:cubicBezTo>
                      <a:pt x="24" y="39"/>
                      <a:pt x="28" y="41"/>
                      <a:pt x="32" y="42"/>
                    </a:cubicBezTo>
                    <a:lnTo>
                      <a:pt x="32" y="42"/>
                    </a:lnTo>
                    <a:cubicBezTo>
                      <a:pt x="52" y="49"/>
                      <a:pt x="63" y="19"/>
                      <a:pt x="43" y="12"/>
                    </a:cubicBezTo>
                    <a:lnTo>
                      <a:pt x="43" y="12"/>
                    </a:lnTo>
                    <a:cubicBezTo>
                      <a:pt x="39" y="10"/>
                      <a:pt x="35" y="9"/>
                      <a:pt x="31" y="7"/>
                    </a:cubicBezTo>
                    <a:lnTo>
                      <a:pt x="31" y="7"/>
                    </a:lnTo>
                    <a:cubicBezTo>
                      <a:pt x="11" y="0"/>
                      <a:pt x="0" y="31"/>
                      <a:pt x="20"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9" name="Freeform 286">
                <a:extLst>
                  <a:ext uri="{FF2B5EF4-FFF2-40B4-BE49-F238E27FC236}">
                    <a16:creationId xmlns:a16="http://schemas.microsoft.com/office/drawing/2014/main" id="{AB85C30A-D290-E343-9D97-124386A32424}"/>
                  </a:ext>
                </a:extLst>
              </p:cNvPr>
              <p:cNvSpPr>
                <a:spLocks noChangeArrowheads="1"/>
              </p:cNvSpPr>
              <p:nvPr/>
            </p:nvSpPr>
            <p:spPr bwMode="auto">
              <a:xfrm>
                <a:off x="4699454" y="3543853"/>
                <a:ext cx="16201" cy="11881"/>
              </a:xfrm>
              <a:custGeom>
                <a:avLst/>
                <a:gdLst>
                  <a:gd name="T0" fmla="*/ 33 w 65"/>
                  <a:gd name="T1" fmla="*/ 42 h 50"/>
                  <a:gd name="T2" fmla="*/ 33 w 65"/>
                  <a:gd name="T3" fmla="*/ 42 h 50"/>
                  <a:gd name="T4" fmla="*/ 44 w 65"/>
                  <a:gd name="T5" fmla="*/ 12 h 50"/>
                  <a:gd name="T6" fmla="*/ 44 w 65"/>
                  <a:gd name="T7" fmla="*/ 12 h 50"/>
                  <a:gd name="T8" fmla="*/ 31 w 65"/>
                  <a:gd name="T9" fmla="*/ 7 h 50"/>
                  <a:gd name="T10" fmla="*/ 31 w 65"/>
                  <a:gd name="T11" fmla="*/ 7 h 50"/>
                  <a:gd name="T12" fmla="*/ 20 w 65"/>
                  <a:gd name="T13" fmla="*/ 38 h 50"/>
                  <a:gd name="T14" fmla="*/ 20 w 65"/>
                  <a:gd name="T15" fmla="*/ 38 h 50"/>
                  <a:gd name="T16" fmla="*/ 33 w 65"/>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0">
                    <a:moveTo>
                      <a:pt x="33" y="42"/>
                    </a:moveTo>
                    <a:lnTo>
                      <a:pt x="33" y="42"/>
                    </a:lnTo>
                    <a:cubicBezTo>
                      <a:pt x="53" y="49"/>
                      <a:pt x="64" y="19"/>
                      <a:pt x="44" y="12"/>
                    </a:cubicBezTo>
                    <a:lnTo>
                      <a:pt x="44" y="12"/>
                    </a:lnTo>
                    <a:cubicBezTo>
                      <a:pt x="40" y="10"/>
                      <a:pt x="36" y="8"/>
                      <a:pt x="31" y="7"/>
                    </a:cubicBezTo>
                    <a:lnTo>
                      <a:pt x="31" y="7"/>
                    </a:lnTo>
                    <a:cubicBezTo>
                      <a:pt x="12" y="0"/>
                      <a:pt x="0" y="31"/>
                      <a:pt x="20" y="38"/>
                    </a:cubicBezTo>
                    <a:lnTo>
                      <a:pt x="20" y="38"/>
                    </a:lnTo>
                    <a:cubicBezTo>
                      <a:pt x="25"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0" name="Freeform 287">
                <a:extLst>
                  <a:ext uri="{FF2B5EF4-FFF2-40B4-BE49-F238E27FC236}">
                    <a16:creationId xmlns:a16="http://schemas.microsoft.com/office/drawing/2014/main" id="{C5BF5B4B-7A91-2C4F-826D-EB593D72F4D2}"/>
                  </a:ext>
                </a:extLst>
              </p:cNvPr>
              <p:cNvSpPr>
                <a:spLocks noChangeArrowheads="1"/>
              </p:cNvSpPr>
              <p:nvPr/>
            </p:nvSpPr>
            <p:spPr bwMode="auto">
              <a:xfrm>
                <a:off x="4695134" y="3512529"/>
                <a:ext cx="16201" cy="11882"/>
              </a:xfrm>
              <a:custGeom>
                <a:avLst/>
                <a:gdLst>
                  <a:gd name="T0" fmla="*/ 33 w 64"/>
                  <a:gd name="T1" fmla="*/ 42 h 50"/>
                  <a:gd name="T2" fmla="*/ 33 w 64"/>
                  <a:gd name="T3" fmla="*/ 42 h 50"/>
                  <a:gd name="T4" fmla="*/ 44 w 64"/>
                  <a:gd name="T5" fmla="*/ 12 h 50"/>
                  <a:gd name="T6" fmla="*/ 44 w 64"/>
                  <a:gd name="T7" fmla="*/ 12 h 50"/>
                  <a:gd name="T8" fmla="*/ 31 w 64"/>
                  <a:gd name="T9" fmla="*/ 7 h 50"/>
                  <a:gd name="T10" fmla="*/ 31 w 64"/>
                  <a:gd name="T11" fmla="*/ 7 h 50"/>
                  <a:gd name="T12" fmla="*/ 20 w 64"/>
                  <a:gd name="T13" fmla="*/ 38 h 50"/>
                  <a:gd name="T14" fmla="*/ 20 w 64"/>
                  <a:gd name="T15" fmla="*/ 38 h 50"/>
                  <a:gd name="T16" fmla="*/ 33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3" y="42"/>
                    </a:moveTo>
                    <a:lnTo>
                      <a:pt x="33" y="42"/>
                    </a:lnTo>
                    <a:cubicBezTo>
                      <a:pt x="53" y="49"/>
                      <a:pt x="63" y="19"/>
                      <a:pt x="44" y="12"/>
                    </a:cubicBezTo>
                    <a:lnTo>
                      <a:pt x="44" y="12"/>
                    </a:lnTo>
                    <a:cubicBezTo>
                      <a:pt x="39" y="10"/>
                      <a:pt x="35" y="9"/>
                      <a:pt x="31" y="7"/>
                    </a:cubicBezTo>
                    <a:lnTo>
                      <a:pt x="31" y="7"/>
                    </a:lnTo>
                    <a:cubicBezTo>
                      <a:pt x="11" y="0"/>
                      <a:pt x="0" y="30"/>
                      <a:pt x="20" y="38"/>
                    </a:cubicBezTo>
                    <a:lnTo>
                      <a:pt x="20" y="38"/>
                    </a:lnTo>
                    <a:cubicBezTo>
                      <a:pt x="24"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1" name="Freeform 288">
                <a:extLst>
                  <a:ext uri="{FF2B5EF4-FFF2-40B4-BE49-F238E27FC236}">
                    <a16:creationId xmlns:a16="http://schemas.microsoft.com/office/drawing/2014/main" id="{E7FAB1B2-BD82-A54A-A5F4-C6465090C6C8}"/>
                  </a:ext>
                </a:extLst>
              </p:cNvPr>
              <p:cNvSpPr>
                <a:spLocks noChangeArrowheads="1"/>
              </p:cNvSpPr>
              <p:nvPr/>
            </p:nvSpPr>
            <p:spPr bwMode="auto">
              <a:xfrm>
                <a:off x="4727537" y="3558974"/>
                <a:ext cx="16201" cy="11881"/>
              </a:xfrm>
              <a:custGeom>
                <a:avLst/>
                <a:gdLst>
                  <a:gd name="T0" fmla="*/ 20 w 64"/>
                  <a:gd name="T1" fmla="*/ 37 h 50"/>
                  <a:gd name="T2" fmla="*/ 20 w 64"/>
                  <a:gd name="T3" fmla="*/ 37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20 w 64"/>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7"/>
                    </a:moveTo>
                    <a:lnTo>
                      <a:pt x="20" y="37"/>
                    </a:lnTo>
                    <a:cubicBezTo>
                      <a:pt x="24" y="39"/>
                      <a:pt x="28" y="40"/>
                      <a:pt x="32" y="42"/>
                    </a:cubicBezTo>
                    <a:lnTo>
                      <a:pt x="32" y="42"/>
                    </a:lnTo>
                    <a:cubicBezTo>
                      <a:pt x="52" y="49"/>
                      <a:pt x="63" y="19"/>
                      <a:pt x="43" y="11"/>
                    </a:cubicBezTo>
                    <a:lnTo>
                      <a:pt x="43" y="11"/>
                    </a:lnTo>
                    <a:cubicBezTo>
                      <a:pt x="39" y="10"/>
                      <a:pt x="34" y="9"/>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2" name="Freeform 289">
                <a:extLst>
                  <a:ext uri="{FF2B5EF4-FFF2-40B4-BE49-F238E27FC236}">
                    <a16:creationId xmlns:a16="http://schemas.microsoft.com/office/drawing/2014/main" id="{CE1BEAA4-01C5-7644-BF21-9792DDABAC46}"/>
                  </a:ext>
                </a:extLst>
              </p:cNvPr>
              <p:cNvSpPr>
                <a:spLocks noChangeArrowheads="1"/>
              </p:cNvSpPr>
              <p:nvPr/>
            </p:nvSpPr>
            <p:spPr bwMode="auto">
              <a:xfrm>
                <a:off x="4726457" y="3579496"/>
                <a:ext cx="16202" cy="12961"/>
              </a:xfrm>
              <a:custGeom>
                <a:avLst/>
                <a:gdLst>
                  <a:gd name="T0" fmla="*/ 30 w 64"/>
                  <a:gd name="T1" fmla="*/ 7 h 51"/>
                  <a:gd name="T2" fmla="*/ 30 w 64"/>
                  <a:gd name="T3" fmla="*/ 7 h 51"/>
                  <a:gd name="T4" fmla="*/ 19 w 64"/>
                  <a:gd name="T5" fmla="*/ 38 h 51"/>
                  <a:gd name="T6" fmla="*/ 19 w 64"/>
                  <a:gd name="T7" fmla="*/ 38 h 51"/>
                  <a:gd name="T8" fmla="*/ 32 w 64"/>
                  <a:gd name="T9" fmla="*/ 42 h 51"/>
                  <a:gd name="T10" fmla="*/ 32 w 64"/>
                  <a:gd name="T11" fmla="*/ 42 h 51"/>
                  <a:gd name="T12" fmla="*/ 44 w 64"/>
                  <a:gd name="T13" fmla="*/ 12 h 51"/>
                  <a:gd name="T14" fmla="*/ 44 w 64"/>
                  <a:gd name="T15" fmla="*/ 12 h 51"/>
                  <a:gd name="T16" fmla="*/ 30 w 64"/>
                  <a:gd name="T1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0" y="7"/>
                    </a:moveTo>
                    <a:lnTo>
                      <a:pt x="30" y="7"/>
                    </a:lnTo>
                    <a:cubicBezTo>
                      <a:pt x="11" y="0"/>
                      <a:pt x="0" y="31"/>
                      <a:pt x="19" y="38"/>
                    </a:cubicBezTo>
                    <a:lnTo>
                      <a:pt x="19" y="38"/>
                    </a:lnTo>
                    <a:cubicBezTo>
                      <a:pt x="24" y="40"/>
                      <a:pt x="28" y="41"/>
                      <a:pt x="32" y="42"/>
                    </a:cubicBezTo>
                    <a:lnTo>
                      <a:pt x="32" y="42"/>
                    </a:lnTo>
                    <a:cubicBezTo>
                      <a:pt x="52" y="50"/>
                      <a:pt x="63" y="19"/>
                      <a:pt x="44" y="12"/>
                    </a:cubicBezTo>
                    <a:lnTo>
                      <a:pt x="44" y="12"/>
                    </a:lnTo>
                    <a:cubicBezTo>
                      <a:pt x="39" y="11"/>
                      <a:pt x="35" y="9"/>
                      <a:pt x="30"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3" name="Freeform 290">
                <a:extLst>
                  <a:ext uri="{FF2B5EF4-FFF2-40B4-BE49-F238E27FC236}">
                    <a16:creationId xmlns:a16="http://schemas.microsoft.com/office/drawing/2014/main" id="{C4EC5A01-97A2-4643-8E02-212392BD973A}"/>
                  </a:ext>
                </a:extLst>
              </p:cNvPr>
              <p:cNvSpPr>
                <a:spLocks noChangeArrowheads="1"/>
              </p:cNvSpPr>
              <p:nvPr/>
            </p:nvSpPr>
            <p:spPr bwMode="auto">
              <a:xfrm>
                <a:off x="4753460" y="3605419"/>
                <a:ext cx="15122" cy="14042"/>
              </a:xfrm>
              <a:custGeom>
                <a:avLst/>
                <a:gdLst>
                  <a:gd name="T0" fmla="*/ 14 w 60"/>
                  <a:gd name="T1" fmla="*/ 6 h 58"/>
                  <a:gd name="T2" fmla="*/ 14 w 60"/>
                  <a:gd name="T3" fmla="*/ 6 h 58"/>
                  <a:gd name="T4" fmla="*/ 1 w 60"/>
                  <a:gd name="T5" fmla="*/ 23 h 58"/>
                  <a:gd name="T6" fmla="*/ 1 w 60"/>
                  <a:gd name="T7" fmla="*/ 23 h 58"/>
                  <a:gd name="T8" fmla="*/ 36 w 60"/>
                  <a:gd name="T9" fmla="*/ 7 h 58"/>
                  <a:gd name="T10" fmla="*/ 36 w 60"/>
                  <a:gd name="T11" fmla="*/ 7 h 58"/>
                  <a:gd name="T12" fmla="*/ 14 w 60"/>
                  <a:gd name="T13" fmla="*/ 6 h 58"/>
                </a:gdLst>
                <a:ahLst/>
                <a:cxnLst>
                  <a:cxn ang="0">
                    <a:pos x="T0" y="T1"/>
                  </a:cxn>
                  <a:cxn ang="0">
                    <a:pos x="T2" y="T3"/>
                  </a:cxn>
                  <a:cxn ang="0">
                    <a:pos x="T4" y="T5"/>
                  </a:cxn>
                  <a:cxn ang="0">
                    <a:pos x="T6" y="T7"/>
                  </a:cxn>
                  <a:cxn ang="0">
                    <a:pos x="T8" y="T9"/>
                  </a:cxn>
                  <a:cxn ang="0">
                    <a:pos x="T10" y="T11"/>
                  </a:cxn>
                  <a:cxn ang="0">
                    <a:pos x="T12" y="T13"/>
                  </a:cxn>
                </a:cxnLst>
                <a:rect l="0" t="0" r="r" b="b"/>
                <a:pathLst>
                  <a:path w="60" h="58">
                    <a:moveTo>
                      <a:pt x="14" y="6"/>
                    </a:moveTo>
                    <a:lnTo>
                      <a:pt x="14" y="6"/>
                    </a:lnTo>
                    <a:cubicBezTo>
                      <a:pt x="7" y="7"/>
                      <a:pt x="0" y="14"/>
                      <a:pt x="1" y="23"/>
                    </a:cubicBezTo>
                    <a:lnTo>
                      <a:pt x="1" y="23"/>
                    </a:lnTo>
                    <a:cubicBezTo>
                      <a:pt x="5" y="57"/>
                      <a:pt x="59" y="30"/>
                      <a:pt x="36" y="7"/>
                    </a:cubicBezTo>
                    <a:lnTo>
                      <a:pt x="36" y="7"/>
                    </a:lnTo>
                    <a:cubicBezTo>
                      <a:pt x="29" y="0"/>
                      <a:pt x="21" y="2"/>
                      <a:pt x="14" y="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4" name="Freeform 291">
                <a:extLst>
                  <a:ext uri="{FF2B5EF4-FFF2-40B4-BE49-F238E27FC236}">
                    <a16:creationId xmlns:a16="http://schemas.microsoft.com/office/drawing/2014/main" id="{D8C093D0-0BB2-914C-8DF8-476B77C4AD5A}"/>
                  </a:ext>
                </a:extLst>
              </p:cNvPr>
              <p:cNvSpPr>
                <a:spLocks noChangeArrowheads="1"/>
              </p:cNvSpPr>
              <p:nvPr/>
            </p:nvSpPr>
            <p:spPr bwMode="auto">
              <a:xfrm>
                <a:off x="4719976" y="3598938"/>
                <a:ext cx="16202" cy="11882"/>
              </a:xfrm>
              <a:custGeom>
                <a:avLst/>
                <a:gdLst>
                  <a:gd name="T0" fmla="*/ 19 w 64"/>
                  <a:gd name="T1" fmla="*/ 38 h 50"/>
                  <a:gd name="T2" fmla="*/ 19 w 64"/>
                  <a:gd name="T3" fmla="*/ 38 h 50"/>
                  <a:gd name="T4" fmla="*/ 32 w 64"/>
                  <a:gd name="T5" fmla="*/ 42 h 50"/>
                  <a:gd name="T6" fmla="*/ 32 w 64"/>
                  <a:gd name="T7" fmla="*/ 42 h 50"/>
                  <a:gd name="T8" fmla="*/ 43 w 64"/>
                  <a:gd name="T9" fmla="*/ 12 h 50"/>
                  <a:gd name="T10" fmla="*/ 43 w 64"/>
                  <a:gd name="T11" fmla="*/ 12 h 50"/>
                  <a:gd name="T12" fmla="*/ 31 w 64"/>
                  <a:gd name="T13" fmla="*/ 8 h 50"/>
                  <a:gd name="T14" fmla="*/ 31 w 64"/>
                  <a:gd name="T15" fmla="*/ 8 h 50"/>
                  <a:gd name="T16" fmla="*/ 19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19" y="38"/>
                    </a:moveTo>
                    <a:lnTo>
                      <a:pt x="19" y="38"/>
                    </a:lnTo>
                    <a:cubicBezTo>
                      <a:pt x="24" y="39"/>
                      <a:pt x="28" y="41"/>
                      <a:pt x="32" y="42"/>
                    </a:cubicBezTo>
                    <a:lnTo>
                      <a:pt x="32" y="42"/>
                    </a:lnTo>
                    <a:cubicBezTo>
                      <a:pt x="52" y="49"/>
                      <a:pt x="63" y="19"/>
                      <a:pt x="43" y="12"/>
                    </a:cubicBezTo>
                    <a:lnTo>
                      <a:pt x="43" y="12"/>
                    </a:lnTo>
                    <a:cubicBezTo>
                      <a:pt x="39" y="11"/>
                      <a:pt x="35" y="9"/>
                      <a:pt x="31" y="8"/>
                    </a:cubicBezTo>
                    <a:lnTo>
                      <a:pt x="31" y="8"/>
                    </a:lnTo>
                    <a:cubicBezTo>
                      <a:pt x="11" y="0"/>
                      <a:pt x="0" y="31"/>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5" name="Freeform 292">
                <a:extLst>
                  <a:ext uri="{FF2B5EF4-FFF2-40B4-BE49-F238E27FC236}">
                    <a16:creationId xmlns:a16="http://schemas.microsoft.com/office/drawing/2014/main" id="{D9D0DECF-6E5B-234B-9489-2636AFB0091A}"/>
                  </a:ext>
                </a:extLst>
              </p:cNvPr>
              <p:cNvSpPr>
                <a:spLocks noChangeArrowheads="1"/>
              </p:cNvSpPr>
              <p:nvPr/>
            </p:nvSpPr>
            <p:spPr bwMode="auto">
              <a:xfrm>
                <a:off x="4348417" y="3725312"/>
                <a:ext cx="12961" cy="11881"/>
              </a:xfrm>
              <a:custGeom>
                <a:avLst/>
                <a:gdLst>
                  <a:gd name="T0" fmla="*/ 33 w 52"/>
                  <a:gd name="T1" fmla="*/ 38 h 48"/>
                  <a:gd name="T2" fmla="*/ 33 w 52"/>
                  <a:gd name="T3" fmla="*/ 38 h 48"/>
                  <a:gd name="T4" fmla="*/ 19 w 52"/>
                  <a:gd name="T5" fmla="*/ 9 h 48"/>
                  <a:gd name="T6" fmla="*/ 19 w 52"/>
                  <a:gd name="T7" fmla="*/ 9 h 48"/>
                  <a:gd name="T8" fmla="*/ 33 w 52"/>
                  <a:gd name="T9" fmla="*/ 38 h 48"/>
                </a:gdLst>
                <a:ahLst/>
                <a:cxnLst>
                  <a:cxn ang="0">
                    <a:pos x="T0" y="T1"/>
                  </a:cxn>
                  <a:cxn ang="0">
                    <a:pos x="T2" y="T3"/>
                  </a:cxn>
                  <a:cxn ang="0">
                    <a:pos x="T4" y="T5"/>
                  </a:cxn>
                  <a:cxn ang="0">
                    <a:pos x="T6" y="T7"/>
                  </a:cxn>
                  <a:cxn ang="0">
                    <a:pos x="T8" y="T9"/>
                  </a:cxn>
                </a:cxnLst>
                <a:rect l="0" t="0" r="r" b="b"/>
                <a:pathLst>
                  <a:path w="52" h="48">
                    <a:moveTo>
                      <a:pt x="33" y="38"/>
                    </a:moveTo>
                    <a:lnTo>
                      <a:pt x="33" y="38"/>
                    </a:lnTo>
                    <a:cubicBezTo>
                      <a:pt x="51" y="29"/>
                      <a:pt x="37" y="0"/>
                      <a:pt x="19" y="9"/>
                    </a:cubicBezTo>
                    <a:lnTo>
                      <a:pt x="19" y="9"/>
                    </a:lnTo>
                    <a:cubicBezTo>
                      <a:pt x="0" y="18"/>
                      <a:pt x="13"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6" name="Freeform 293">
                <a:extLst>
                  <a:ext uri="{FF2B5EF4-FFF2-40B4-BE49-F238E27FC236}">
                    <a16:creationId xmlns:a16="http://schemas.microsoft.com/office/drawing/2014/main" id="{8FA4EEDC-5101-F64F-8C29-23CCD8AC556B}"/>
                  </a:ext>
                </a:extLst>
              </p:cNvPr>
              <p:cNvSpPr>
                <a:spLocks noChangeArrowheads="1"/>
              </p:cNvSpPr>
              <p:nvPr/>
            </p:nvSpPr>
            <p:spPr bwMode="auto">
              <a:xfrm>
                <a:off x="4324655" y="3701549"/>
                <a:ext cx="15122" cy="12961"/>
              </a:xfrm>
              <a:custGeom>
                <a:avLst/>
                <a:gdLst>
                  <a:gd name="T0" fmla="*/ 33 w 61"/>
                  <a:gd name="T1" fmla="*/ 43 h 53"/>
                  <a:gd name="T2" fmla="*/ 33 w 61"/>
                  <a:gd name="T3" fmla="*/ 43 h 53"/>
                  <a:gd name="T4" fmla="*/ 42 w 61"/>
                  <a:gd name="T5" fmla="*/ 39 h 53"/>
                  <a:gd name="T6" fmla="*/ 42 w 61"/>
                  <a:gd name="T7" fmla="*/ 39 h 53"/>
                  <a:gd name="T8" fmla="*/ 28 w 61"/>
                  <a:gd name="T9" fmla="*/ 9 h 53"/>
                  <a:gd name="T10" fmla="*/ 28 w 61"/>
                  <a:gd name="T11" fmla="*/ 9 h 53"/>
                  <a:gd name="T12" fmla="*/ 19 w 61"/>
                  <a:gd name="T13" fmla="*/ 13 h 53"/>
                  <a:gd name="T14" fmla="*/ 19 w 61"/>
                  <a:gd name="T15" fmla="*/ 13 h 53"/>
                  <a:gd name="T16" fmla="*/ 33 w 61"/>
                  <a:gd name="T17"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33" y="43"/>
                    </a:moveTo>
                    <a:lnTo>
                      <a:pt x="33" y="43"/>
                    </a:lnTo>
                    <a:cubicBezTo>
                      <a:pt x="36" y="41"/>
                      <a:pt x="39" y="40"/>
                      <a:pt x="42" y="39"/>
                    </a:cubicBezTo>
                    <a:lnTo>
                      <a:pt x="42" y="39"/>
                    </a:lnTo>
                    <a:cubicBezTo>
                      <a:pt x="60" y="30"/>
                      <a:pt x="46" y="0"/>
                      <a:pt x="28" y="9"/>
                    </a:cubicBezTo>
                    <a:lnTo>
                      <a:pt x="28" y="9"/>
                    </a:lnTo>
                    <a:cubicBezTo>
                      <a:pt x="25" y="11"/>
                      <a:pt x="22" y="12"/>
                      <a:pt x="19" y="13"/>
                    </a:cubicBezTo>
                    <a:lnTo>
                      <a:pt x="19" y="13"/>
                    </a:lnTo>
                    <a:cubicBezTo>
                      <a:pt x="0" y="23"/>
                      <a:pt x="14" y="52"/>
                      <a:pt x="3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7" name="Freeform 294">
                <a:extLst>
                  <a:ext uri="{FF2B5EF4-FFF2-40B4-BE49-F238E27FC236}">
                    <a16:creationId xmlns:a16="http://schemas.microsoft.com/office/drawing/2014/main" id="{E0B15A6A-3AA4-B94C-8D42-38887BD8FB1F}"/>
                  </a:ext>
                </a:extLst>
              </p:cNvPr>
              <p:cNvSpPr>
                <a:spLocks noChangeArrowheads="1"/>
              </p:cNvSpPr>
              <p:nvPr/>
            </p:nvSpPr>
            <p:spPr bwMode="auto">
              <a:xfrm>
                <a:off x="4347337" y="3678867"/>
                <a:ext cx="15122" cy="12961"/>
              </a:xfrm>
              <a:custGeom>
                <a:avLst/>
                <a:gdLst>
                  <a:gd name="T0" fmla="*/ 33 w 61"/>
                  <a:gd name="T1" fmla="*/ 42 h 52"/>
                  <a:gd name="T2" fmla="*/ 33 w 61"/>
                  <a:gd name="T3" fmla="*/ 42 h 52"/>
                  <a:gd name="T4" fmla="*/ 42 w 61"/>
                  <a:gd name="T5" fmla="*/ 38 h 52"/>
                  <a:gd name="T6" fmla="*/ 42 w 61"/>
                  <a:gd name="T7" fmla="*/ 38 h 52"/>
                  <a:gd name="T8" fmla="*/ 28 w 61"/>
                  <a:gd name="T9" fmla="*/ 9 h 52"/>
                  <a:gd name="T10" fmla="*/ 28 w 61"/>
                  <a:gd name="T11" fmla="*/ 9 h 52"/>
                  <a:gd name="T12" fmla="*/ 19 w 61"/>
                  <a:gd name="T13" fmla="*/ 13 h 52"/>
                  <a:gd name="T14" fmla="*/ 19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9" y="40"/>
                      <a:pt x="42" y="38"/>
                    </a:cubicBezTo>
                    <a:lnTo>
                      <a:pt x="42" y="38"/>
                    </a:lnTo>
                    <a:cubicBezTo>
                      <a:pt x="60" y="29"/>
                      <a:pt x="46" y="0"/>
                      <a:pt x="28" y="9"/>
                    </a:cubicBezTo>
                    <a:lnTo>
                      <a:pt x="28" y="9"/>
                    </a:lnTo>
                    <a:cubicBezTo>
                      <a:pt x="25" y="10"/>
                      <a:pt x="22" y="11"/>
                      <a:pt x="19" y="13"/>
                    </a:cubicBezTo>
                    <a:lnTo>
                      <a:pt x="19"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8" name="Freeform 295">
                <a:extLst>
                  <a:ext uri="{FF2B5EF4-FFF2-40B4-BE49-F238E27FC236}">
                    <a16:creationId xmlns:a16="http://schemas.microsoft.com/office/drawing/2014/main" id="{CC26B4C6-C559-5E4C-A200-F5BEC8129F11}"/>
                  </a:ext>
                </a:extLst>
              </p:cNvPr>
              <p:cNvSpPr>
                <a:spLocks noChangeArrowheads="1"/>
              </p:cNvSpPr>
              <p:nvPr/>
            </p:nvSpPr>
            <p:spPr bwMode="auto">
              <a:xfrm>
                <a:off x="4341936" y="3706950"/>
                <a:ext cx="15122" cy="12961"/>
              </a:xfrm>
              <a:custGeom>
                <a:avLst/>
                <a:gdLst>
                  <a:gd name="T0" fmla="*/ 33 w 61"/>
                  <a:gd name="T1" fmla="*/ 42 h 52"/>
                  <a:gd name="T2" fmla="*/ 33 w 61"/>
                  <a:gd name="T3" fmla="*/ 42 h 52"/>
                  <a:gd name="T4" fmla="*/ 41 w 61"/>
                  <a:gd name="T5" fmla="*/ 38 h 52"/>
                  <a:gd name="T6" fmla="*/ 41 w 61"/>
                  <a:gd name="T7" fmla="*/ 38 h 52"/>
                  <a:gd name="T8" fmla="*/ 27 w 61"/>
                  <a:gd name="T9" fmla="*/ 9 h 52"/>
                  <a:gd name="T10" fmla="*/ 27 w 61"/>
                  <a:gd name="T11" fmla="*/ 9 h 52"/>
                  <a:gd name="T12" fmla="*/ 18 w 61"/>
                  <a:gd name="T13" fmla="*/ 13 h 52"/>
                  <a:gd name="T14" fmla="*/ 18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8" y="39"/>
                      <a:pt x="41" y="38"/>
                    </a:cubicBezTo>
                    <a:lnTo>
                      <a:pt x="41" y="38"/>
                    </a:lnTo>
                    <a:cubicBezTo>
                      <a:pt x="60" y="29"/>
                      <a:pt x="46" y="0"/>
                      <a:pt x="27" y="9"/>
                    </a:cubicBezTo>
                    <a:lnTo>
                      <a:pt x="27" y="9"/>
                    </a:lnTo>
                    <a:cubicBezTo>
                      <a:pt x="24" y="10"/>
                      <a:pt x="21" y="12"/>
                      <a:pt x="18" y="13"/>
                    </a:cubicBezTo>
                    <a:lnTo>
                      <a:pt x="18"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9" name="Freeform 296">
                <a:extLst>
                  <a:ext uri="{FF2B5EF4-FFF2-40B4-BE49-F238E27FC236}">
                    <a16:creationId xmlns:a16="http://schemas.microsoft.com/office/drawing/2014/main" id="{4E44652B-2823-C143-9885-B87D13FFFED3}"/>
                  </a:ext>
                </a:extLst>
              </p:cNvPr>
              <p:cNvSpPr>
                <a:spLocks noChangeArrowheads="1"/>
              </p:cNvSpPr>
              <p:nvPr/>
            </p:nvSpPr>
            <p:spPr bwMode="auto">
              <a:xfrm>
                <a:off x="4378660" y="3708030"/>
                <a:ext cx="12961" cy="14041"/>
              </a:xfrm>
              <a:custGeom>
                <a:avLst/>
                <a:gdLst>
                  <a:gd name="T0" fmla="*/ 41 w 51"/>
                  <a:gd name="T1" fmla="*/ 24 h 58"/>
                  <a:gd name="T2" fmla="*/ 41 w 51"/>
                  <a:gd name="T3" fmla="*/ 24 h 58"/>
                  <a:gd name="T4" fmla="*/ 39 w 51"/>
                  <a:gd name="T5" fmla="*/ 19 h 58"/>
                  <a:gd name="T6" fmla="*/ 39 w 51"/>
                  <a:gd name="T7" fmla="*/ 19 h 58"/>
                  <a:gd name="T8" fmla="*/ 9 w 51"/>
                  <a:gd name="T9" fmla="*/ 33 h 58"/>
                  <a:gd name="T10" fmla="*/ 9 w 51"/>
                  <a:gd name="T11" fmla="*/ 33 h 58"/>
                  <a:gd name="T12" fmla="*/ 12 w 51"/>
                  <a:gd name="T13" fmla="*/ 38 h 58"/>
                  <a:gd name="T14" fmla="*/ 12 w 51"/>
                  <a:gd name="T15" fmla="*/ 38 h 58"/>
                  <a:gd name="T16" fmla="*/ 41 w 51"/>
                  <a:gd name="T17" fmla="*/ 2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8">
                    <a:moveTo>
                      <a:pt x="41" y="24"/>
                    </a:moveTo>
                    <a:lnTo>
                      <a:pt x="41" y="24"/>
                    </a:lnTo>
                    <a:cubicBezTo>
                      <a:pt x="40" y="23"/>
                      <a:pt x="39" y="21"/>
                      <a:pt x="39" y="19"/>
                    </a:cubicBezTo>
                    <a:lnTo>
                      <a:pt x="39" y="19"/>
                    </a:lnTo>
                    <a:cubicBezTo>
                      <a:pt x="30" y="0"/>
                      <a:pt x="0" y="14"/>
                      <a:pt x="9" y="33"/>
                    </a:cubicBezTo>
                    <a:lnTo>
                      <a:pt x="9" y="33"/>
                    </a:lnTo>
                    <a:cubicBezTo>
                      <a:pt x="10" y="34"/>
                      <a:pt x="11" y="36"/>
                      <a:pt x="12" y="38"/>
                    </a:cubicBezTo>
                    <a:lnTo>
                      <a:pt x="12" y="38"/>
                    </a:lnTo>
                    <a:cubicBezTo>
                      <a:pt x="20" y="57"/>
                      <a:pt x="50" y="43"/>
                      <a:pt x="41"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0" name="Freeform 297">
                <a:extLst>
                  <a:ext uri="{FF2B5EF4-FFF2-40B4-BE49-F238E27FC236}">
                    <a16:creationId xmlns:a16="http://schemas.microsoft.com/office/drawing/2014/main" id="{84B887C7-5BA6-BD47-9573-000F0E3B3B32}"/>
                  </a:ext>
                </a:extLst>
              </p:cNvPr>
              <p:cNvSpPr>
                <a:spLocks noChangeArrowheads="1"/>
              </p:cNvSpPr>
              <p:nvPr/>
            </p:nvSpPr>
            <p:spPr bwMode="auto">
              <a:xfrm>
                <a:off x="4377580" y="3678867"/>
                <a:ext cx="16201" cy="11882"/>
              </a:xfrm>
              <a:custGeom>
                <a:avLst/>
                <a:gdLst>
                  <a:gd name="T0" fmla="*/ 32 w 64"/>
                  <a:gd name="T1" fmla="*/ 42 h 50"/>
                  <a:gd name="T2" fmla="*/ 32 w 64"/>
                  <a:gd name="T3" fmla="*/ 42 h 50"/>
                  <a:gd name="T4" fmla="*/ 43 w 64"/>
                  <a:gd name="T5" fmla="*/ 11 h 50"/>
                  <a:gd name="T6" fmla="*/ 43 w 64"/>
                  <a:gd name="T7" fmla="*/ 11 h 50"/>
                  <a:gd name="T8" fmla="*/ 31 w 64"/>
                  <a:gd name="T9" fmla="*/ 7 h 50"/>
                  <a:gd name="T10" fmla="*/ 31 w 64"/>
                  <a:gd name="T11" fmla="*/ 7 h 50"/>
                  <a:gd name="T12" fmla="*/ 20 w 64"/>
                  <a:gd name="T13" fmla="*/ 37 h 50"/>
                  <a:gd name="T14" fmla="*/ 20 w 64"/>
                  <a:gd name="T15" fmla="*/ 37 h 50"/>
                  <a:gd name="T16" fmla="*/ 32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2" y="42"/>
                    </a:moveTo>
                    <a:lnTo>
                      <a:pt x="32" y="42"/>
                    </a:lnTo>
                    <a:cubicBezTo>
                      <a:pt x="52" y="49"/>
                      <a:pt x="63" y="18"/>
                      <a:pt x="43" y="11"/>
                    </a:cubicBezTo>
                    <a:lnTo>
                      <a:pt x="43" y="11"/>
                    </a:lnTo>
                    <a:cubicBezTo>
                      <a:pt x="39" y="10"/>
                      <a:pt x="35" y="8"/>
                      <a:pt x="31" y="7"/>
                    </a:cubicBezTo>
                    <a:lnTo>
                      <a:pt x="31" y="7"/>
                    </a:lnTo>
                    <a:cubicBezTo>
                      <a:pt x="11" y="0"/>
                      <a:pt x="0" y="30"/>
                      <a:pt x="20" y="37"/>
                    </a:cubicBezTo>
                    <a:lnTo>
                      <a:pt x="20" y="37"/>
                    </a:lnTo>
                    <a:cubicBezTo>
                      <a:pt x="24" y="38"/>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1" name="Freeform 298">
                <a:extLst>
                  <a:ext uri="{FF2B5EF4-FFF2-40B4-BE49-F238E27FC236}">
                    <a16:creationId xmlns:a16="http://schemas.microsoft.com/office/drawing/2014/main" id="{C2E21CC2-F095-4C4F-B7E7-7308C32CD6F6}"/>
                  </a:ext>
                </a:extLst>
              </p:cNvPr>
              <p:cNvSpPr>
                <a:spLocks noChangeArrowheads="1"/>
              </p:cNvSpPr>
              <p:nvPr/>
            </p:nvSpPr>
            <p:spPr bwMode="auto">
              <a:xfrm>
                <a:off x="4398102" y="3722071"/>
                <a:ext cx="12961" cy="15122"/>
              </a:xfrm>
              <a:custGeom>
                <a:avLst/>
                <a:gdLst>
                  <a:gd name="T0" fmla="*/ 42 w 52"/>
                  <a:gd name="T1" fmla="*/ 27 h 61"/>
                  <a:gd name="T2" fmla="*/ 42 w 52"/>
                  <a:gd name="T3" fmla="*/ 27 h 61"/>
                  <a:gd name="T4" fmla="*/ 38 w 52"/>
                  <a:gd name="T5" fmla="*/ 18 h 61"/>
                  <a:gd name="T6" fmla="*/ 38 w 52"/>
                  <a:gd name="T7" fmla="*/ 18 h 61"/>
                  <a:gd name="T8" fmla="*/ 9 w 52"/>
                  <a:gd name="T9" fmla="*/ 33 h 61"/>
                  <a:gd name="T10" fmla="*/ 9 w 52"/>
                  <a:gd name="T11" fmla="*/ 33 h 61"/>
                  <a:gd name="T12" fmla="*/ 13 w 52"/>
                  <a:gd name="T13" fmla="*/ 41 h 61"/>
                  <a:gd name="T14" fmla="*/ 13 w 52"/>
                  <a:gd name="T15" fmla="*/ 41 h 61"/>
                  <a:gd name="T16" fmla="*/ 42 w 52"/>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1">
                    <a:moveTo>
                      <a:pt x="42" y="27"/>
                    </a:moveTo>
                    <a:lnTo>
                      <a:pt x="42" y="27"/>
                    </a:lnTo>
                    <a:cubicBezTo>
                      <a:pt x="41" y="25"/>
                      <a:pt x="39" y="22"/>
                      <a:pt x="38" y="18"/>
                    </a:cubicBezTo>
                    <a:lnTo>
                      <a:pt x="38" y="18"/>
                    </a:lnTo>
                    <a:cubicBezTo>
                      <a:pt x="29" y="0"/>
                      <a:pt x="0" y="14"/>
                      <a:pt x="9" y="33"/>
                    </a:cubicBezTo>
                    <a:lnTo>
                      <a:pt x="9" y="33"/>
                    </a:lnTo>
                    <a:cubicBezTo>
                      <a:pt x="10" y="36"/>
                      <a:pt x="12" y="38"/>
                      <a:pt x="13" y="41"/>
                    </a:cubicBezTo>
                    <a:lnTo>
                      <a:pt x="13" y="41"/>
                    </a:lnTo>
                    <a:cubicBezTo>
                      <a:pt x="21" y="60"/>
                      <a:pt x="51" y="46"/>
                      <a:pt x="42"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2" name="Freeform 299">
                <a:extLst>
                  <a:ext uri="{FF2B5EF4-FFF2-40B4-BE49-F238E27FC236}">
                    <a16:creationId xmlns:a16="http://schemas.microsoft.com/office/drawing/2014/main" id="{8C875033-3D91-2A48-81C0-335DB64DB651}"/>
                  </a:ext>
                </a:extLst>
              </p:cNvPr>
              <p:cNvSpPr>
                <a:spLocks noChangeArrowheads="1"/>
              </p:cNvSpPr>
              <p:nvPr/>
            </p:nvSpPr>
            <p:spPr bwMode="auto">
              <a:xfrm>
                <a:off x="4403503" y="3703710"/>
                <a:ext cx="12961" cy="15122"/>
              </a:xfrm>
              <a:custGeom>
                <a:avLst/>
                <a:gdLst>
                  <a:gd name="T0" fmla="*/ 43 w 53"/>
                  <a:gd name="T1" fmla="*/ 28 h 61"/>
                  <a:gd name="T2" fmla="*/ 43 w 53"/>
                  <a:gd name="T3" fmla="*/ 28 h 61"/>
                  <a:gd name="T4" fmla="*/ 39 w 53"/>
                  <a:gd name="T5" fmla="*/ 19 h 61"/>
                  <a:gd name="T6" fmla="*/ 39 w 53"/>
                  <a:gd name="T7" fmla="*/ 19 h 61"/>
                  <a:gd name="T8" fmla="*/ 10 w 53"/>
                  <a:gd name="T9" fmla="*/ 33 h 61"/>
                  <a:gd name="T10" fmla="*/ 10 w 53"/>
                  <a:gd name="T11" fmla="*/ 33 h 61"/>
                  <a:gd name="T12" fmla="*/ 13 w 53"/>
                  <a:gd name="T13" fmla="*/ 42 h 61"/>
                  <a:gd name="T14" fmla="*/ 13 w 53"/>
                  <a:gd name="T15" fmla="*/ 42 h 61"/>
                  <a:gd name="T16" fmla="*/ 43 w 53"/>
                  <a:gd name="T17" fmla="*/ 2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43" y="28"/>
                    </a:moveTo>
                    <a:lnTo>
                      <a:pt x="43" y="28"/>
                    </a:lnTo>
                    <a:cubicBezTo>
                      <a:pt x="41" y="25"/>
                      <a:pt x="40" y="22"/>
                      <a:pt x="39" y="19"/>
                    </a:cubicBezTo>
                    <a:lnTo>
                      <a:pt x="39" y="19"/>
                    </a:lnTo>
                    <a:cubicBezTo>
                      <a:pt x="30" y="0"/>
                      <a:pt x="0" y="14"/>
                      <a:pt x="10" y="33"/>
                    </a:cubicBezTo>
                    <a:lnTo>
                      <a:pt x="10" y="33"/>
                    </a:lnTo>
                    <a:cubicBezTo>
                      <a:pt x="11" y="36"/>
                      <a:pt x="12" y="39"/>
                      <a:pt x="13" y="42"/>
                    </a:cubicBezTo>
                    <a:lnTo>
                      <a:pt x="13" y="42"/>
                    </a:lnTo>
                    <a:cubicBezTo>
                      <a:pt x="22" y="60"/>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3" name="Freeform 300">
                <a:extLst>
                  <a:ext uri="{FF2B5EF4-FFF2-40B4-BE49-F238E27FC236}">
                    <a16:creationId xmlns:a16="http://schemas.microsoft.com/office/drawing/2014/main" id="{BFDC0BAE-2949-CD4A-92D4-4616D377F1B9}"/>
                  </a:ext>
                </a:extLst>
              </p:cNvPr>
              <p:cNvSpPr>
                <a:spLocks noChangeArrowheads="1"/>
              </p:cNvSpPr>
              <p:nvPr/>
            </p:nvSpPr>
            <p:spPr bwMode="auto">
              <a:xfrm>
                <a:off x="4301972" y="3719911"/>
                <a:ext cx="15122" cy="12961"/>
              </a:xfrm>
              <a:custGeom>
                <a:avLst/>
                <a:gdLst>
                  <a:gd name="T0" fmla="*/ 34 w 61"/>
                  <a:gd name="T1" fmla="*/ 42 h 52"/>
                  <a:gd name="T2" fmla="*/ 34 w 61"/>
                  <a:gd name="T3" fmla="*/ 42 h 52"/>
                  <a:gd name="T4" fmla="*/ 42 w 61"/>
                  <a:gd name="T5" fmla="*/ 38 h 52"/>
                  <a:gd name="T6" fmla="*/ 42 w 61"/>
                  <a:gd name="T7" fmla="*/ 38 h 52"/>
                  <a:gd name="T8" fmla="*/ 28 w 61"/>
                  <a:gd name="T9" fmla="*/ 9 h 52"/>
                  <a:gd name="T10" fmla="*/ 28 w 61"/>
                  <a:gd name="T11" fmla="*/ 9 h 52"/>
                  <a:gd name="T12" fmla="*/ 19 w 61"/>
                  <a:gd name="T13" fmla="*/ 13 h 52"/>
                  <a:gd name="T14" fmla="*/ 19 w 61"/>
                  <a:gd name="T15" fmla="*/ 13 h 52"/>
                  <a:gd name="T16" fmla="*/ 34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4" y="42"/>
                    </a:moveTo>
                    <a:lnTo>
                      <a:pt x="34" y="42"/>
                    </a:lnTo>
                    <a:cubicBezTo>
                      <a:pt x="36" y="41"/>
                      <a:pt x="39" y="40"/>
                      <a:pt x="42" y="38"/>
                    </a:cubicBezTo>
                    <a:lnTo>
                      <a:pt x="42" y="38"/>
                    </a:lnTo>
                    <a:cubicBezTo>
                      <a:pt x="60" y="29"/>
                      <a:pt x="47" y="0"/>
                      <a:pt x="28" y="9"/>
                    </a:cubicBezTo>
                    <a:lnTo>
                      <a:pt x="28" y="9"/>
                    </a:lnTo>
                    <a:cubicBezTo>
                      <a:pt x="25" y="10"/>
                      <a:pt x="22" y="12"/>
                      <a:pt x="19" y="13"/>
                    </a:cubicBezTo>
                    <a:lnTo>
                      <a:pt x="19" y="13"/>
                    </a:lnTo>
                    <a:cubicBezTo>
                      <a:pt x="0" y="22"/>
                      <a:pt x="14" y="51"/>
                      <a:pt x="34"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4" name="Freeform 301">
                <a:extLst>
                  <a:ext uri="{FF2B5EF4-FFF2-40B4-BE49-F238E27FC236}">
                    <a16:creationId xmlns:a16="http://schemas.microsoft.com/office/drawing/2014/main" id="{EA629FC7-588E-F84C-BA8F-6FCCB4A9C3FC}"/>
                  </a:ext>
                </a:extLst>
              </p:cNvPr>
              <p:cNvSpPr>
                <a:spLocks noChangeArrowheads="1"/>
              </p:cNvSpPr>
              <p:nvPr/>
            </p:nvSpPr>
            <p:spPr bwMode="auto">
              <a:xfrm>
                <a:off x="4272809" y="3725312"/>
                <a:ext cx="12961" cy="11881"/>
              </a:xfrm>
              <a:custGeom>
                <a:avLst/>
                <a:gdLst>
                  <a:gd name="T0" fmla="*/ 33 w 53"/>
                  <a:gd name="T1" fmla="*/ 39 h 49"/>
                  <a:gd name="T2" fmla="*/ 33 w 53"/>
                  <a:gd name="T3" fmla="*/ 39 h 49"/>
                  <a:gd name="T4" fmla="*/ 19 w 53"/>
                  <a:gd name="T5" fmla="*/ 10 h 49"/>
                  <a:gd name="T6" fmla="*/ 19 w 53"/>
                  <a:gd name="T7" fmla="*/ 10 h 49"/>
                  <a:gd name="T8" fmla="*/ 33 w 53"/>
                  <a:gd name="T9" fmla="*/ 39 h 49"/>
                </a:gdLst>
                <a:ahLst/>
                <a:cxnLst>
                  <a:cxn ang="0">
                    <a:pos x="T0" y="T1"/>
                  </a:cxn>
                  <a:cxn ang="0">
                    <a:pos x="T2" y="T3"/>
                  </a:cxn>
                  <a:cxn ang="0">
                    <a:pos x="T4" y="T5"/>
                  </a:cxn>
                  <a:cxn ang="0">
                    <a:pos x="T6" y="T7"/>
                  </a:cxn>
                  <a:cxn ang="0">
                    <a:pos x="T8" y="T9"/>
                  </a:cxn>
                </a:cxnLst>
                <a:rect l="0" t="0" r="r" b="b"/>
                <a:pathLst>
                  <a:path w="53" h="49">
                    <a:moveTo>
                      <a:pt x="33" y="39"/>
                    </a:moveTo>
                    <a:lnTo>
                      <a:pt x="33" y="39"/>
                    </a:lnTo>
                    <a:cubicBezTo>
                      <a:pt x="52" y="29"/>
                      <a:pt x="38" y="0"/>
                      <a:pt x="19" y="10"/>
                    </a:cubicBezTo>
                    <a:lnTo>
                      <a:pt x="19" y="10"/>
                    </a:lnTo>
                    <a:cubicBezTo>
                      <a:pt x="0" y="18"/>
                      <a:pt x="14" y="48"/>
                      <a:pt x="33"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5" name="Freeform 302">
                <a:extLst>
                  <a:ext uri="{FF2B5EF4-FFF2-40B4-BE49-F238E27FC236}">
                    <a16:creationId xmlns:a16="http://schemas.microsoft.com/office/drawing/2014/main" id="{01A3A50D-F3DD-0845-A3DC-60EA5F3ED77C}"/>
                  </a:ext>
                </a:extLst>
              </p:cNvPr>
              <p:cNvSpPr>
                <a:spLocks noChangeArrowheads="1"/>
              </p:cNvSpPr>
              <p:nvPr/>
            </p:nvSpPr>
            <p:spPr bwMode="auto">
              <a:xfrm>
                <a:off x="4271729" y="3690748"/>
                <a:ext cx="12961" cy="12961"/>
              </a:xfrm>
              <a:custGeom>
                <a:avLst/>
                <a:gdLst>
                  <a:gd name="T0" fmla="*/ 27 w 54"/>
                  <a:gd name="T1" fmla="*/ 8 h 52"/>
                  <a:gd name="T2" fmla="*/ 27 w 54"/>
                  <a:gd name="T3" fmla="*/ 8 h 52"/>
                  <a:gd name="T4" fmla="*/ 43 w 54"/>
                  <a:gd name="T5" fmla="*/ 12 h 52"/>
                  <a:gd name="T6" fmla="*/ 43 w 54"/>
                  <a:gd name="T7" fmla="*/ 12 h 52"/>
                  <a:gd name="T8" fmla="*/ 16 w 54"/>
                  <a:gd name="T9" fmla="*/ 8 h 52"/>
                  <a:gd name="T10" fmla="*/ 16 w 54"/>
                  <a:gd name="T11" fmla="*/ 8 h 52"/>
                  <a:gd name="T12" fmla="*/ 6 w 54"/>
                  <a:gd name="T13" fmla="*/ 29 h 52"/>
                  <a:gd name="T14" fmla="*/ 6 w 54"/>
                  <a:gd name="T15" fmla="*/ 29 h 52"/>
                  <a:gd name="T16" fmla="*/ 43 w 54"/>
                  <a:gd name="T17"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8"/>
                    </a:moveTo>
                    <a:lnTo>
                      <a:pt x="27" y="8"/>
                    </a:lnTo>
                    <a:close/>
                    <a:moveTo>
                      <a:pt x="43" y="12"/>
                    </a:moveTo>
                    <a:lnTo>
                      <a:pt x="43" y="12"/>
                    </a:lnTo>
                    <a:cubicBezTo>
                      <a:pt x="37" y="0"/>
                      <a:pt x="24" y="1"/>
                      <a:pt x="16" y="8"/>
                    </a:cubicBezTo>
                    <a:lnTo>
                      <a:pt x="16" y="8"/>
                    </a:lnTo>
                    <a:cubicBezTo>
                      <a:pt x="7" y="10"/>
                      <a:pt x="0" y="19"/>
                      <a:pt x="6" y="29"/>
                    </a:cubicBezTo>
                    <a:lnTo>
                      <a:pt x="6" y="29"/>
                    </a:lnTo>
                    <a:cubicBezTo>
                      <a:pt x="19" y="51"/>
                      <a:pt x="53" y="35"/>
                      <a:pt x="43" y="1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6" name="Freeform 303">
                <a:extLst>
                  <a:ext uri="{FF2B5EF4-FFF2-40B4-BE49-F238E27FC236}">
                    <a16:creationId xmlns:a16="http://schemas.microsoft.com/office/drawing/2014/main" id="{E6BD9F41-4F6C-2448-AFD0-2F8373CA2120}"/>
                  </a:ext>
                </a:extLst>
              </p:cNvPr>
              <p:cNvSpPr>
                <a:spLocks noChangeArrowheads="1"/>
              </p:cNvSpPr>
              <p:nvPr/>
            </p:nvSpPr>
            <p:spPr bwMode="auto">
              <a:xfrm>
                <a:off x="4289011" y="3709110"/>
                <a:ext cx="15122" cy="12961"/>
              </a:xfrm>
              <a:custGeom>
                <a:avLst/>
                <a:gdLst>
                  <a:gd name="T0" fmla="*/ 33 w 61"/>
                  <a:gd name="T1" fmla="*/ 42 h 52"/>
                  <a:gd name="T2" fmla="*/ 33 w 61"/>
                  <a:gd name="T3" fmla="*/ 42 h 52"/>
                  <a:gd name="T4" fmla="*/ 42 w 61"/>
                  <a:gd name="T5" fmla="*/ 39 h 52"/>
                  <a:gd name="T6" fmla="*/ 42 w 61"/>
                  <a:gd name="T7" fmla="*/ 39 h 52"/>
                  <a:gd name="T8" fmla="*/ 28 w 61"/>
                  <a:gd name="T9" fmla="*/ 9 h 52"/>
                  <a:gd name="T10" fmla="*/ 28 w 61"/>
                  <a:gd name="T11" fmla="*/ 9 h 52"/>
                  <a:gd name="T12" fmla="*/ 19 w 61"/>
                  <a:gd name="T13" fmla="*/ 13 h 52"/>
                  <a:gd name="T14" fmla="*/ 19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9" y="40"/>
                      <a:pt x="42" y="39"/>
                    </a:cubicBezTo>
                    <a:lnTo>
                      <a:pt x="42" y="39"/>
                    </a:lnTo>
                    <a:cubicBezTo>
                      <a:pt x="60" y="29"/>
                      <a:pt x="47" y="0"/>
                      <a:pt x="28" y="9"/>
                    </a:cubicBezTo>
                    <a:lnTo>
                      <a:pt x="28" y="9"/>
                    </a:lnTo>
                    <a:cubicBezTo>
                      <a:pt x="25" y="10"/>
                      <a:pt x="22" y="11"/>
                      <a:pt x="19" y="13"/>
                    </a:cubicBezTo>
                    <a:lnTo>
                      <a:pt x="19"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7" name="Freeform 304">
                <a:extLst>
                  <a:ext uri="{FF2B5EF4-FFF2-40B4-BE49-F238E27FC236}">
                    <a16:creationId xmlns:a16="http://schemas.microsoft.com/office/drawing/2014/main" id="{61199B02-B7D4-D54B-B031-9D6D807B91A2}"/>
                  </a:ext>
                </a:extLst>
              </p:cNvPr>
              <p:cNvSpPr>
                <a:spLocks noChangeArrowheads="1"/>
              </p:cNvSpPr>
              <p:nvPr/>
            </p:nvSpPr>
            <p:spPr bwMode="auto">
              <a:xfrm>
                <a:off x="4303052" y="3682107"/>
                <a:ext cx="12961" cy="15122"/>
              </a:xfrm>
              <a:custGeom>
                <a:avLst/>
                <a:gdLst>
                  <a:gd name="T0" fmla="*/ 42 w 52"/>
                  <a:gd name="T1" fmla="*/ 27 h 61"/>
                  <a:gd name="T2" fmla="*/ 42 w 52"/>
                  <a:gd name="T3" fmla="*/ 27 h 61"/>
                  <a:gd name="T4" fmla="*/ 38 w 52"/>
                  <a:gd name="T5" fmla="*/ 19 h 61"/>
                  <a:gd name="T6" fmla="*/ 38 w 52"/>
                  <a:gd name="T7" fmla="*/ 19 h 61"/>
                  <a:gd name="T8" fmla="*/ 8 w 52"/>
                  <a:gd name="T9" fmla="*/ 33 h 61"/>
                  <a:gd name="T10" fmla="*/ 8 w 52"/>
                  <a:gd name="T11" fmla="*/ 33 h 61"/>
                  <a:gd name="T12" fmla="*/ 13 w 52"/>
                  <a:gd name="T13" fmla="*/ 41 h 61"/>
                  <a:gd name="T14" fmla="*/ 13 w 52"/>
                  <a:gd name="T15" fmla="*/ 41 h 61"/>
                  <a:gd name="T16" fmla="*/ 42 w 52"/>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1">
                    <a:moveTo>
                      <a:pt x="42" y="27"/>
                    </a:moveTo>
                    <a:lnTo>
                      <a:pt x="42" y="27"/>
                    </a:lnTo>
                    <a:cubicBezTo>
                      <a:pt x="41" y="25"/>
                      <a:pt x="40" y="22"/>
                      <a:pt x="38" y="19"/>
                    </a:cubicBezTo>
                    <a:lnTo>
                      <a:pt x="38" y="19"/>
                    </a:lnTo>
                    <a:cubicBezTo>
                      <a:pt x="29" y="0"/>
                      <a:pt x="0" y="13"/>
                      <a:pt x="8" y="33"/>
                    </a:cubicBezTo>
                    <a:lnTo>
                      <a:pt x="8" y="33"/>
                    </a:lnTo>
                    <a:cubicBezTo>
                      <a:pt x="10" y="36"/>
                      <a:pt x="12" y="38"/>
                      <a:pt x="13" y="41"/>
                    </a:cubicBezTo>
                    <a:lnTo>
                      <a:pt x="13" y="41"/>
                    </a:lnTo>
                    <a:cubicBezTo>
                      <a:pt x="22" y="60"/>
                      <a:pt x="51" y="46"/>
                      <a:pt x="42"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8" name="Freeform 305">
                <a:extLst>
                  <a:ext uri="{FF2B5EF4-FFF2-40B4-BE49-F238E27FC236}">
                    <a16:creationId xmlns:a16="http://schemas.microsoft.com/office/drawing/2014/main" id="{1385EBA6-4B0F-BB43-94D3-52362520B2B9}"/>
                  </a:ext>
                </a:extLst>
              </p:cNvPr>
              <p:cNvSpPr>
                <a:spLocks noChangeArrowheads="1"/>
              </p:cNvSpPr>
              <p:nvPr/>
            </p:nvSpPr>
            <p:spPr bwMode="auto">
              <a:xfrm>
                <a:off x="4297652" y="3770677"/>
                <a:ext cx="15122" cy="12961"/>
              </a:xfrm>
              <a:custGeom>
                <a:avLst/>
                <a:gdLst>
                  <a:gd name="T0" fmla="*/ 33 w 62"/>
                  <a:gd name="T1" fmla="*/ 42 h 53"/>
                  <a:gd name="T2" fmla="*/ 33 w 62"/>
                  <a:gd name="T3" fmla="*/ 42 h 53"/>
                  <a:gd name="T4" fmla="*/ 42 w 62"/>
                  <a:gd name="T5" fmla="*/ 39 h 53"/>
                  <a:gd name="T6" fmla="*/ 42 w 62"/>
                  <a:gd name="T7" fmla="*/ 39 h 53"/>
                  <a:gd name="T8" fmla="*/ 27 w 62"/>
                  <a:gd name="T9" fmla="*/ 10 h 53"/>
                  <a:gd name="T10" fmla="*/ 27 w 62"/>
                  <a:gd name="T11" fmla="*/ 10 h 53"/>
                  <a:gd name="T12" fmla="*/ 19 w 62"/>
                  <a:gd name="T13" fmla="*/ 13 h 53"/>
                  <a:gd name="T14" fmla="*/ 19 w 62"/>
                  <a:gd name="T15" fmla="*/ 13 h 53"/>
                  <a:gd name="T16" fmla="*/ 33 w 62"/>
                  <a:gd name="T17"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3">
                    <a:moveTo>
                      <a:pt x="33" y="42"/>
                    </a:moveTo>
                    <a:lnTo>
                      <a:pt x="33" y="42"/>
                    </a:lnTo>
                    <a:cubicBezTo>
                      <a:pt x="36" y="41"/>
                      <a:pt x="39" y="40"/>
                      <a:pt x="42" y="39"/>
                    </a:cubicBezTo>
                    <a:lnTo>
                      <a:pt x="42" y="39"/>
                    </a:lnTo>
                    <a:cubicBezTo>
                      <a:pt x="61" y="30"/>
                      <a:pt x="46" y="0"/>
                      <a:pt x="27" y="10"/>
                    </a:cubicBezTo>
                    <a:lnTo>
                      <a:pt x="27" y="10"/>
                    </a:lnTo>
                    <a:cubicBezTo>
                      <a:pt x="25" y="11"/>
                      <a:pt x="22" y="12"/>
                      <a:pt x="19" y="13"/>
                    </a:cubicBezTo>
                    <a:lnTo>
                      <a:pt x="19" y="13"/>
                    </a:lnTo>
                    <a:cubicBezTo>
                      <a:pt x="0" y="23"/>
                      <a:pt x="14" y="52"/>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9" name="Freeform 306">
                <a:extLst>
                  <a:ext uri="{FF2B5EF4-FFF2-40B4-BE49-F238E27FC236}">
                    <a16:creationId xmlns:a16="http://schemas.microsoft.com/office/drawing/2014/main" id="{3C1809E6-4B6E-4942-966A-8251D57AF779}"/>
                  </a:ext>
                </a:extLst>
              </p:cNvPr>
              <p:cNvSpPr>
                <a:spLocks noChangeArrowheads="1"/>
              </p:cNvSpPr>
              <p:nvPr/>
            </p:nvSpPr>
            <p:spPr bwMode="auto">
              <a:xfrm>
                <a:off x="4242566" y="3780397"/>
                <a:ext cx="16202" cy="11882"/>
              </a:xfrm>
              <a:custGeom>
                <a:avLst/>
                <a:gdLst>
                  <a:gd name="T0" fmla="*/ 32 w 65"/>
                  <a:gd name="T1" fmla="*/ 42 h 50"/>
                  <a:gd name="T2" fmla="*/ 32 w 65"/>
                  <a:gd name="T3" fmla="*/ 42 h 50"/>
                  <a:gd name="T4" fmla="*/ 44 w 65"/>
                  <a:gd name="T5" fmla="*/ 12 h 50"/>
                  <a:gd name="T6" fmla="*/ 44 w 65"/>
                  <a:gd name="T7" fmla="*/ 12 h 50"/>
                  <a:gd name="T8" fmla="*/ 31 w 65"/>
                  <a:gd name="T9" fmla="*/ 7 h 50"/>
                  <a:gd name="T10" fmla="*/ 31 w 65"/>
                  <a:gd name="T11" fmla="*/ 7 h 50"/>
                  <a:gd name="T12" fmla="*/ 20 w 65"/>
                  <a:gd name="T13" fmla="*/ 38 h 50"/>
                  <a:gd name="T14" fmla="*/ 20 w 65"/>
                  <a:gd name="T15" fmla="*/ 38 h 50"/>
                  <a:gd name="T16" fmla="*/ 32 w 65"/>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0">
                    <a:moveTo>
                      <a:pt x="32" y="42"/>
                    </a:moveTo>
                    <a:lnTo>
                      <a:pt x="32" y="42"/>
                    </a:lnTo>
                    <a:cubicBezTo>
                      <a:pt x="52" y="49"/>
                      <a:pt x="64" y="19"/>
                      <a:pt x="44" y="12"/>
                    </a:cubicBezTo>
                    <a:lnTo>
                      <a:pt x="44" y="12"/>
                    </a:lnTo>
                    <a:cubicBezTo>
                      <a:pt x="39" y="10"/>
                      <a:pt x="35" y="9"/>
                      <a:pt x="31" y="7"/>
                    </a:cubicBezTo>
                    <a:lnTo>
                      <a:pt x="31" y="7"/>
                    </a:lnTo>
                    <a:cubicBezTo>
                      <a:pt x="11" y="0"/>
                      <a:pt x="0" y="30"/>
                      <a:pt x="20" y="38"/>
                    </a:cubicBezTo>
                    <a:lnTo>
                      <a:pt x="20" y="38"/>
                    </a:lnTo>
                    <a:cubicBezTo>
                      <a:pt x="24" y="39"/>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0" name="Freeform 307">
                <a:extLst>
                  <a:ext uri="{FF2B5EF4-FFF2-40B4-BE49-F238E27FC236}">
                    <a16:creationId xmlns:a16="http://schemas.microsoft.com/office/drawing/2014/main" id="{892788DD-40C0-B246-B20F-68B22D63DC27}"/>
                  </a:ext>
                </a:extLst>
              </p:cNvPr>
              <p:cNvSpPr>
                <a:spLocks noChangeArrowheads="1"/>
              </p:cNvSpPr>
              <p:nvPr/>
            </p:nvSpPr>
            <p:spPr bwMode="auto">
              <a:xfrm>
                <a:off x="4239326" y="3739353"/>
                <a:ext cx="16201" cy="11882"/>
              </a:xfrm>
              <a:custGeom>
                <a:avLst/>
                <a:gdLst>
                  <a:gd name="T0" fmla="*/ 43 w 64"/>
                  <a:gd name="T1" fmla="*/ 11 h 50"/>
                  <a:gd name="T2" fmla="*/ 43 w 64"/>
                  <a:gd name="T3" fmla="*/ 11 h 50"/>
                  <a:gd name="T4" fmla="*/ 31 w 64"/>
                  <a:gd name="T5" fmla="*/ 7 h 50"/>
                  <a:gd name="T6" fmla="*/ 31 w 64"/>
                  <a:gd name="T7" fmla="*/ 7 h 50"/>
                  <a:gd name="T8" fmla="*/ 19 w 64"/>
                  <a:gd name="T9" fmla="*/ 38 h 50"/>
                  <a:gd name="T10" fmla="*/ 19 w 64"/>
                  <a:gd name="T11" fmla="*/ 38 h 50"/>
                  <a:gd name="T12" fmla="*/ 32 w 64"/>
                  <a:gd name="T13" fmla="*/ 42 h 50"/>
                  <a:gd name="T14" fmla="*/ 32 w 64"/>
                  <a:gd name="T15" fmla="*/ 42 h 50"/>
                  <a:gd name="T16" fmla="*/ 43 w 64"/>
                  <a:gd name="T1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43" y="11"/>
                    </a:moveTo>
                    <a:lnTo>
                      <a:pt x="43" y="11"/>
                    </a:lnTo>
                    <a:cubicBezTo>
                      <a:pt x="39" y="10"/>
                      <a:pt x="35" y="8"/>
                      <a:pt x="31" y="7"/>
                    </a:cubicBezTo>
                    <a:lnTo>
                      <a:pt x="31" y="7"/>
                    </a:lnTo>
                    <a:cubicBezTo>
                      <a:pt x="11" y="0"/>
                      <a:pt x="0" y="30"/>
                      <a:pt x="19" y="38"/>
                    </a:cubicBezTo>
                    <a:lnTo>
                      <a:pt x="19" y="38"/>
                    </a:lnTo>
                    <a:cubicBezTo>
                      <a:pt x="23" y="39"/>
                      <a:pt x="28" y="41"/>
                      <a:pt x="32" y="42"/>
                    </a:cubicBezTo>
                    <a:lnTo>
                      <a:pt x="32" y="42"/>
                    </a:lnTo>
                    <a:cubicBezTo>
                      <a:pt x="52" y="49"/>
                      <a:pt x="63" y="18"/>
                      <a:pt x="43"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1" name="Freeform 308">
                <a:extLst>
                  <a:ext uri="{FF2B5EF4-FFF2-40B4-BE49-F238E27FC236}">
                    <a16:creationId xmlns:a16="http://schemas.microsoft.com/office/drawing/2014/main" id="{05DE9CD7-30DB-F64F-AC96-7E5AC97D6EFA}"/>
                  </a:ext>
                </a:extLst>
              </p:cNvPr>
              <p:cNvSpPr>
                <a:spLocks noChangeArrowheads="1"/>
              </p:cNvSpPr>
              <p:nvPr/>
            </p:nvSpPr>
            <p:spPr bwMode="auto">
              <a:xfrm>
                <a:off x="4259848" y="3756635"/>
                <a:ext cx="15122" cy="12961"/>
              </a:xfrm>
              <a:custGeom>
                <a:avLst/>
                <a:gdLst>
                  <a:gd name="T0" fmla="*/ 32 w 63"/>
                  <a:gd name="T1" fmla="*/ 43 h 52"/>
                  <a:gd name="T2" fmla="*/ 32 w 63"/>
                  <a:gd name="T3" fmla="*/ 43 h 52"/>
                  <a:gd name="T4" fmla="*/ 43 w 63"/>
                  <a:gd name="T5" fmla="*/ 13 h 52"/>
                  <a:gd name="T6" fmla="*/ 43 w 63"/>
                  <a:gd name="T7" fmla="*/ 13 h 52"/>
                  <a:gd name="T8" fmla="*/ 30 w 63"/>
                  <a:gd name="T9" fmla="*/ 8 h 52"/>
                  <a:gd name="T10" fmla="*/ 30 w 63"/>
                  <a:gd name="T11" fmla="*/ 8 h 52"/>
                  <a:gd name="T12" fmla="*/ 19 w 63"/>
                  <a:gd name="T13" fmla="*/ 38 h 52"/>
                  <a:gd name="T14" fmla="*/ 19 w 63"/>
                  <a:gd name="T15" fmla="*/ 38 h 52"/>
                  <a:gd name="T16" fmla="*/ 32 w 63"/>
                  <a:gd name="T17"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2">
                    <a:moveTo>
                      <a:pt x="32" y="43"/>
                    </a:moveTo>
                    <a:lnTo>
                      <a:pt x="32" y="43"/>
                    </a:lnTo>
                    <a:cubicBezTo>
                      <a:pt x="52" y="51"/>
                      <a:pt x="62" y="21"/>
                      <a:pt x="43" y="13"/>
                    </a:cubicBezTo>
                    <a:lnTo>
                      <a:pt x="43" y="13"/>
                    </a:lnTo>
                    <a:cubicBezTo>
                      <a:pt x="39" y="11"/>
                      <a:pt x="35" y="9"/>
                      <a:pt x="30" y="8"/>
                    </a:cubicBezTo>
                    <a:lnTo>
                      <a:pt x="30" y="8"/>
                    </a:lnTo>
                    <a:cubicBezTo>
                      <a:pt x="11" y="0"/>
                      <a:pt x="0" y="31"/>
                      <a:pt x="19" y="38"/>
                    </a:cubicBezTo>
                    <a:lnTo>
                      <a:pt x="19" y="38"/>
                    </a:lnTo>
                    <a:cubicBezTo>
                      <a:pt x="24" y="40"/>
                      <a:pt x="28" y="42"/>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2" name="Freeform 309">
                <a:extLst>
                  <a:ext uri="{FF2B5EF4-FFF2-40B4-BE49-F238E27FC236}">
                    <a16:creationId xmlns:a16="http://schemas.microsoft.com/office/drawing/2014/main" id="{8D608381-578C-FE4D-BD36-5EC21E679A3C}"/>
                  </a:ext>
                </a:extLst>
              </p:cNvPr>
              <p:cNvSpPr>
                <a:spLocks noChangeArrowheads="1"/>
              </p:cNvSpPr>
              <p:nvPr/>
            </p:nvSpPr>
            <p:spPr bwMode="auto">
              <a:xfrm>
                <a:off x="4260928" y="3793359"/>
                <a:ext cx="12961" cy="12961"/>
              </a:xfrm>
              <a:custGeom>
                <a:avLst/>
                <a:gdLst>
                  <a:gd name="T0" fmla="*/ 27 w 54"/>
                  <a:gd name="T1" fmla="*/ 8 h 52"/>
                  <a:gd name="T2" fmla="*/ 27 w 54"/>
                  <a:gd name="T3" fmla="*/ 8 h 52"/>
                  <a:gd name="T4" fmla="*/ 26 w 54"/>
                  <a:gd name="T5" fmla="*/ 8 h 52"/>
                  <a:gd name="T6" fmla="*/ 26 w 54"/>
                  <a:gd name="T7" fmla="*/ 8 h 52"/>
                  <a:gd name="T8" fmla="*/ 27 w 54"/>
                  <a:gd name="T9" fmla="*/ 8 h 52"/>
                  <a:gd name="T10" fmla="*/ 16 w 54"/>
                  <a:gd name="T11" fmla="*/ 8 h 52"/>
                  <a:gd name="T12" fmla="*/ 16 w 54"/>
                  <a:gd name="T13" fmla="*/ 8 h 52"/>
                  <a:gd name="T14" fmla="*/ 6 w 54"/>
                  <a:gd name="T15" fmla="*/ 29 h 52"/>
                  <a:gd name="T16" fmla="*/ 6 w 54"/>
                  <a:gd name="T17" fmla="*/ 29 h 52"/>
                  <a:gd name="T18" fmla="*/ 42 w 54"/>
                  <a:gd name="T19" fmla="*/ 12 h 52"/>
                  <a:gd name="T20" fmla="*/ 42 w 54"/>
                  <a:gd name="T21" fmla="*/ 12 h 52"/>
                  <a:gd name="T22" fmla="*/ 16 w 54"/>
                  <a:gd name="T2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2">
                    <a:moveTo>
                      <a:pt x="27" y="8"/>
                    </a:moveTo>
                    <a:lnTo>
                      <a:pt x="27" y="8"/>
                    </a:lnTo>
                    <a:cubicBezTo>
                      <a:pt x="27" y="8"/>
                      <a:pt x="27" y="8"/>
                      <a:pt x="26" y="8"/>
                    </a:cubicBezTo>
                    <a:lnTo>
                      <a:pt x="26" y="8"/>
                    </a:lnTo>
                    <a:lnTo>
                      <a:pt x="27" y="8"/>
                    </a:lnTo>
                    <a:close/>
                    <a:moveTo>
                      <a:pt x="16" y="8"/>
                    </a:moveTo>
                    <a:lnTo>
                      <a:pt x="16" y="8"/>
                    </a:lnTo>
                    <a:cubicBezTo>
                      <a:pt x="7" y="10"/>
                      <a:pt x="0" y="19"/>
                      <a:pt x="6" y="29"/>
                    </a:cubicBezTo>
                    <a:lnTo>
                      <a:pt x="6" y="29"/>
                    </a:lnTo>
                    <a:cubicBezTo>
                      <a:pt x="19" y="51"/>
                      <a:pt x="53" y="36"/>
                      <a:pt x="42" y="12"/>
                    </a:cubicBezTo>
                    <a:lnTo>
                      <a:pt x="42" y="12"/>
                    </a:lnTo>
                    <a:cubicBezTo>
                      <a:pt x="37" y="0"/>
                      <a:pt x="23" y="1"/>
                      <a:pt x="16" y="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3" name="Freeform 310">
                <a:extLst>
                  <a:ext uri="{FF2B5EF4-FFF2-40B4-BE49-F238E27FC236}">
                    <a16:creationId xmlns:a16="http://schemas.microsoft.com/office/drawing/2014/main" id="{1FE0C57F-CADF-7345-94AD-2967A2546F02}"/>
                  </a:ext>
                </a:extLst>
              </p:cNvPr>
              <p:cNvSpPr>
                <a:spLocks noChangeArrowheads="1"/>
              </p:cNvSpPr>
              <p:nvPr/>
            </p:nvSpPr>
            <p:spPr bwMode="auto">
              <a:xfrm>
                <a:off x="4227444" y="3821442"/>
                <a:ext cx="12961" cy="15122"/>
              </a:xfrm>
              <a:custGeom>
                <a:avLst/>
                <a:gdLst>
                  <a:gd name="T0" fmla="*/ 10 w 53"/>
                  <a:gd name="T1" fmla="*/ 32 h 61"/>
                  <a:gd name="T2" fmla="*/ 10 w 53"/>
                  <a:gd name="T3" fmla="*/ 32 h 61"/>
                  <a:gd name="T4" fmla="*/ 13 w 53"/>
                  <a:gd name="T5" fmla="*/ 41 h 61"/>
                  <a:gd name="T6" fmla="*/ 13 w 53"/>
                  <a:gd name="T7" fmla="*/ 41 h 61"/>
                  <a:gd name="T8" fmla="*/ 43 w 53"/>
                  <a:gd name="T9" fmla="*/ 27 h 61"/>
                  <a:gd name="T10" fmla="*/ 43 w 53"/>
                  <a:gd name="T11" fmla="*/ 27 h 61"/>
                  <a:gd name="T12" fmla="*/ 39 w 53"/>
                  <a:gd name="T13" fmla="*/ 19 h 61"/>
                  <a:gd name="T14" fmla="*/ 39 w 53"/>
                  <a:gd name="T15" fmla="*/ 19 h 61"/>
                  <a:gd name="T16" fmla="*/ 10 w 53"/>
                  <a:gd name="T17"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10" y="32"/>
                    </a:moveTo>
                    <a:lnTo>
                      <a:pt x="10" y="32"/>
                    </a:lnTo>
                    <a:cubicBezTo>
                      <a:pt x="11" y="35"/>
                      <a:pt x="12" y="38"/>
                      <a:pt x="13" y="41"/>
                    </a:cubicBezTo>
                    <a:lnTo>
                      <a:pt x="13" y="41"/>
                    </a:lnTo>
                    <a:cubicBezTo>
                      <a:pt x="22" y="60"/>
                      <a:pt x="52" y="46"/>
                      <a:pt x="43" y="27"/>
                    </a:cubicBezTo>
                    <a:lnTo>
                      <a:pt x="43" y="27"/>
                    </a:lnTo>
                    <a:cubicBezTo>
                      <a:pt x="41" y="25"/>
                      <a:pt x="40" y="22"/>
                      <a:pt x="39" y="19"/>
                    </a:cubicBezTo>
                    <a:lnTo>
                      <a:pt x="39" y="19"/>
                    </a:lnTo>
                    <a:cubicBezTo>
                      <a:pt x="30" y="0"/>
                      <a:pt x="0" y="14"/>
                      <a:pt x="1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4" name="Freeform 311">
                <a:extLst>
                  <a:ext uri="{FF2B5EF4-FFF2-40B4-BE49-F238E27FC236}">
                    <a16:creationId xmlns:a16="http://schemas.microsoft.com/office/drawing/2014/main" id="{7D4E796F-3A85-F24F-AFA7-DD91481E3F5C}"/>
                  </a:ext>
                </a:extLst>
              </p:cNvPr>
              <p:cNvSpPr>
                <a:spLocks noChangeArrowheads="1"/>
              </p:cNvSpPr>
              <p:nvPr/>
            </p:nvSpPr>
            <p:spPr bwMode="auto">
              <a:xfrm>
                <a:off x="4254448" y="3841964"/>
                <a:ext cx="16201" cy="12961"/>
              </a:xfrm>
              <a:custGeom>
                <a:avLst/>
                <a:gdLst>
                  <a:gd name="T0" fmla="*/ 30 w 64"/>
                  <a:gd name="T1" fmla="*/ 7 h 51"/>
                  <a:gd name="T2" fmla="*/ 30 w 64"/>
                  <a:gd name="T3" fmla="*/ 7 h 51"/>
                  <a:gd name="T4" fmla="*/ 19 w 64"/>
                  <a:gd name="T5" fmla="*/ 38 h 51"/>
                  <a:gd name="T6" fmla="*/ 19 w 64"/>
                  <a:gd name="T7" fmla="*/ 38 h 51"/>
                  <a:gd name="T8" fmla="*/ 32 w 64"/>
                  <a:gd name="T9" fmla="*/ 43 h 51"/>
                  <a:gd name="T10" fmla="*/ 32 w 64"/>
                  <a:gd name="T11" fmla="*/ 43 h 51"/>
                  <a:gd name="T12" fmla="*/ 43 w 64"/>
                  <a:gd name="T13" fmla="*/ 12 h 51"/>
                  <a:gd name="T14" fmla="*/ 43 w 64"/>
                  <a:gd name="T15" fmla="*/ 12 h 51"/>
                  <a:gd name="T16" fmla="*/ 30 w 64"/>
                  <a:gd name="T1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0" y="7"/>
                    </a:moveTo>
                    <a:lnTo>
                      <a:pt x="30" y="7"/>
                    </a:lnTo>
                    <a:cubicBezTo>
                      <a:pt x="10" y="0"/>
                      <a:pt x="0" y="31"/>
                      <a:pt x="19" y="38"/>
                    </a:cubicBezTo>
                    <a:lnTo>
                      <a:pt x="19" y="38"/>
                    </a:lnTo>
                    <a:cubicBezTo>
                      <a:pt x="23" y="40"/>
                      <a:pt x="28" y="41"/>
                      <a:pt x="32" y="43"/>
                    </a:cubicBezTo>
                    <a:lnTo>
                      <a:pt x="32" y="43"/>
                    </a:lnTo>
                    <a:cubicBezTo>
                      <a:pt x="52" y="50"/>
                      <a:pt x="63" y="19"/>
                      <a:pt x="43" y="12"/>
                    </a:cubicBezTo>
                    <a:lnTo>
                      <a:pt x="43" y="12"/>
                    </a:lnTo>
                    <a:cubicBezTo>
                      <a:pt x="39" y="10"/>
                      <a:pt x="34" y="9"/>
                      <a:pt x="30"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5" name="Freeform 312">
                <a:extLst>
                  <a:ext uri="{FF2B5EF4-FFF2-40B4-BE49-F238E27FC236}">
                    <a16:creationId xmlns:a16="http://schemas.microsoft.com/office/drawing/2014/main" id="{8F750D65-BB61-4B48-9A4F-690C98B7AE3E}"/>
                  </a:ext>
                </a:extLst>
              </p:cNvPr>
              <p:cNvSpPr>
                <a:spLocks noChangeArrowheads="1"/>
              </p:cNvSpPr>
              <p:nvPr/>
            </p:nvSpPr>
            <p:spPr bwMode="auto">
              <a:xfrm>
                <a:off x="4281450" y="3838724"/>
                <a:ext cx="15122" cy="12961"/>
              </a:xfrm>
              <a:custGeom>
                <a:avLst/>
                <a:gdLst>
                  <a:gd name="T0" fmla="*/ 27 w 61"/>
                  <a:gd name="T1" fmla="*/ 9 h 53"/>
                  <a:gd name="T2" fmla="*/ 27 w 61"/>
                  <a:gd name="T3" fmla="*/ 9 h 53"/>
                  <a:gd name="T4" fmla="*/ 19 w 61"/>
                  <a:gd name="T5" fmla="*/ 14 h 53"/>
                  <a:gd name="T6" fmla="*/ 19 w 61"/>
                  <a:gd name="T7" fmla="*/ 14 h 53"/>
                  <a:gd name="T8" fmla="*/ 32 w 61"/>
                  <a:gd name="T9" fmla="*/ 43 h 53"/>
                  <a:gd name="T10" fmla="*/ 32 w 61"/>
                  <a:gd name="T11" fmla="*/ 43 h 53"/>
                  <a:gd name="T12" fmla="*/ 41 w 61"/>
                  <a:gd name="T13" fmla="*/ 39 h 53"/>
                  <a:gd name="T14" fmla="*/ 41 w 61"/>
                  <a:gd name="T15" fmla="*/ 39 h 53"/>
                  <a:gd name="T16" fmla="*/ 27 w 61"/>
                  <a:gd name="T17" fmla="*/ 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27" y="9"/>
                    </a:moveTo>
                    <a:lnTo>
                      <a:pt x="27" y="9"/>
                    </a:lnTo>
                    <a:cubicBezTo>
                      <a:pt x="24" y="11"/>
                      <a:pt x="21" y="12"/>
                      <a:pt x="19" y="14"/>
                    </a:cubicBezTo>
                    <a:lnTo>
                      <a:pt x="19" y="14"/>
                    </a:lnTo>
                    <a:cubicBezTo>
                      <a:pt x="0" y="23"/>
                      <a:pt x="13" y="52"/>
                      <a:pt x="32" y="43"/>
                    </a:cubicBezTo>
                    <a:lnTo>
                      <a:pt x="32" y="43"/>
                    </a:lnTo>
                    <a:cubicBezTo>
                      <a:pt x="35" y="42"/>
                      <a:pt x="38" y="40"/>
                      <a:pt x="41" y="39"/>
                    </a:cubicBezTo>
                    <a:lnTo>
                      <a:pt x="41" y="39"/>
                    </a:lnTo>
                    <a:cubicBezTo>
                      <a:pt x="60" y="30"/>
                      <a:pt x="46" y="0"/>
                      <a:pt x="27"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6" name="Freeform 313">
                <a:extLst>
                  <a:ext uri="{FF2B5EF4-FFF2-40B4-BE49-F238E27FC236}">
                    <a16:creationId xmlns:a16="http://schemas.microsoft.com/office/drawing/2014/main" id="{6F9F6CA4-E42B-2D43-8FDE-376734F44FA7}"/>
                  </a:ext>
                </a:extLst>
              </p:cNvPr>
              <p:cNvSpPr>
                <a:spLocks noChangeArrowheads="1"/>
              </p:cNvSpPr>
              <p:nvPr/>
            </p:nvSpPr>
            <p:spPr bwMode="auto">
              <a:xfrm>
                <a:off x="4260928" y="3817121"/>
                <a:ext cx="15122" cy="12961"/>
              </a:xfrm>
              <a:custGeom>
                <a:avLst/>
                <a:gdLst>
                  <a:gd name="T0" fmla="*/ 28 w 62"/>
                  <a:gd name="T1" fmla="*/ 9 h 52"/>
                  <a:gd name="T2" fmla="*/ 28 w 62"/>
                  <a:gd name="T3" fmla="*/ 9 h 52"/>
                  <a:gd name="T4" fmla="*/ 20 w 62"/>
                  <a:gd name="T5" fmla="*/ 13 h 52"/>
                  <a:gd name="T6" fmla="*/ 20 w 62"/>
                  <a:gd name="T7" fmla="*/ 13 h 52"/>
                  <a:gd name="T8" fmla="*/ 33 w 62"/>
                  <a:gd name="T9" fmla="*/ 42 h 52"/>
                  <a:gd name="T10" fmla="*/ 33 w 62"/>
                  <a:gd name="T11" fmla="*/ 42 h 52"/>
                  <a:gd name="T12" fmla="*/ 42 w 62"/>
                  <a:gd name="T13" fmla="*/ 38 h 52"/>
                  <a:gd name="T14" fmla="*/ 42 w 62"/>
                  <a:gd name="T15" fmla="*/ 38 h 52"/>
                  <a:gd name="T16" fmla="*/ 28 w 62"/>
                  <a:gd name="T17"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2">
                    <a:moveTo>
                      <a:pt x="28" y="9"/>
                    </a:moveTo>
                    <a:lnTo>
                      <a:pt x="28" y="9"/>
                    </a:lnTo>
                    <a:cubicBezTo>
                      <a:pt x="25" y="10"/>
                      <a:pt x="23" y="12"/>
                      <a:pt x="20" y="13"/>
                    </a:cubicBezTo>
                    <a:lnTo>
                      <a:pt x="20" y="13"/>
                    </a:lnTo>
                    <a:cubicBezTo>
                      <a:pt x="0" y="22"/>
                      <a:pt x="14" y="51"/>
                      <a:pt x="33" y="42"/>
                    </a:cubicBezTo>
                    <a:lnTo>
                      <a:pt x="33" y="42"/>
                    </a:lnTo>
                    <a:cubicBezTo>
                      <a:pt x="36" y="41"/>
                      <a:pt x="39" y="40"/>
                      <a:pt x="42" y="38"/>
                    </a:cubicBezTo>
                    <a:lnTo>
                      <a:pt x="42" y="38"/>
                    </a:lnTo>
                    <a:cubicBezTo>
                      <a:pt x="61" y="30"/>
                      <a:pt x="47" y="0"/>
                      <a:pt x="28"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7" name="Freeform 314">
                <a:extLst>
                  <a:ext uri="{FF2B5EF4-FFF2-40B4-BE49-F238E27FC236}">
                    <a16:creationId xmlns:a16="http://schemas.microsoft.com/office/drawing/2014/main" id="{96B16AAA-97A4-974E-8052-CB410D018B73}"/>
                  </a:ext>
                </a:extLst>
              </p:cNvPr>
              <p:cNvSpPr>
                <a:spLocks noChangeArrowheads="1"/>
              </p:cNvSpPr>
              <p:nvPr/>
            </p:nvSpPr>
            <p:spPr bwMode="auto">
              <a:xfrm>
                <a:off x="4697294" y="3465004"/>
                <a:ext cx="12961" cy="11882"/>
              </a:xfrm>
              <a:custGeom>
                <a:avLst/>
                <a:gdLst>
                  <a:gd name="T0" fmla="*/ 33 w 53"/>
                  <a:gd name="T1" fmla="*/ 38 h 48"/>
                  <a:gd name="T2" fmla="*/ 33 w 53"/>
                  <a:gd name="T3" fmla="*/ 38 h 48"/>
                  <a:gd name="T4" fmla="*/ 19 w 53"/>
                  <a:gd name="T5" fmla="*/ 8 h 48"/>
                  <a:gd name="T6" fmla="*/ 19 w 53"/>
                  <a:gd name="T7" fmla="*/ 8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8"/>
                    </a:cubicBezTo>
                    <a:lnTo>
                      <a:pt x="19" y="8"/>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8" name="Freeform 315">
                <a:extLst>
                  <a:ext uri="{FF2B5EF4-FFF2-40B4-BE49-F238E27FC236}">
                    <a16:creationId xmlns:a16="http://schemas.microsoft.com/office/drawing/2014/main" id="{D0E6265D-841A-5143-AC4D-EACCA80464D1}"/>
                  </a:ext>
                </a:extLst>
              </p:cNvPr>
              <p:cNvSpPr>
                <a:spLocks noChangeArrowheads="1"/>
              </p:cNvSpPr>
              <p:nvPr/>
            </p:nvSpPr>
            <p:spPr bwMode="auto">
              <a:xfrm>
                <a:off x="4705935" y="3483367"/>
                <a:ext cx="10801" cy="12961"/>
              </a:xfrm>
              <a:custGeom>
                <a:avLst/>
                <a:gdLst>
                  <a:gd name="T0" fmla="*/ 39 w 46"/>
                  <a:gd name="T1" fmla="*/ 25 h 51"/>
                  <a:gd name="T2" fmla="*/ 39 w 46"/>
                  <a:gd name="T3" fmla="*/ 25 h 51"/>
                  <a:gd name="T4" fmla="*/ 38 w 46"/>
                  <a:gd name="T5" fmla="*/ 20 h 51"/>
                  <a:gd name="T6" fmla="*/ 38 w 46"/>
                  <a:gd name="T7" fmla="*/ 20 h 51"/>
                  <a:gd name="T8" fmla="*/ 6 w 46"/>
                  <a:gd name="T9" fmla="*/ 26 h 51"/>
                  <a:gd name="T10" fmla="*/ 6 w 46"/>
                  <a:gd name="T11" fmla="*/ 26 h 51"/>
                  <a:gd name="T12" fmla="*/ 7 w 46"/>
                  <a:gd name="T13" fmla="*/ 30 h 51"/>
                  <a:gd name="T14" fmla="*/ 7 w 46"/>
                  <a:gd name="T15" fmla="*/ 30 h 51"/>
                  <a:gd name="T16" fmla="*/ 39 w 46"/>
                  <a:gd name="T17"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1">
                    <a:moveTo>
                      <a:pt x="39" y="25"/>
                    </a:moveTo>
                    <a:lnTo>
                      <a:pt x="39" y="25"/>
                    </a:lnTo>
                    <a:cubicBezTo>
                      <a:pt x="39" y="23"/>
                      <a:pt x="38" y="21"/>
                      <a:pt x="38" y="20"/>
                    </a:cubicBezTo>
                    <a:lnTo>
                      <a:pt x="38" y="20"/>
                    </a:lnTo>
                    <a:cubicBezTo>
                      <a:pt x="32" y="0"/>
                      <a:pt x="0" y="5"/>
                      <a:pt x="6" y="26"/>
                    </a:cubicBezTo>
                    <a:lnTo>
                      <a:pt x="6" y="26"/>
                    </a:lnTo>
                    <a:cubicBezTo>
                      <a:pt x="6" y="27"/>
                      <a:pt x="7" y="28"/>
                      <a:pt x="7" y="30"/>
                    </a:cubicBezTo>
                    <a:lnTo>
                      <a:pt x="7" y="30"/>
                    </a:lnTo>
                    <a:cubicBezTo>
                      <a:pt x="12" y="50"/>
                      <a:pt x="45" y="45"/>
                      <a:pt x="39"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9" name="Freeform 316">
                <a:extLst>
                  <a:ext uri="{FF2B5EF4-FFF2-40B4-BE49-F238E27FC236}">
                    <a16:creationId xmlns:a16="http://schemas.microsoft.com/office/drawing/2014/main" id="{5E02F32E-28B4-4041-95B2-2DA4829AFF97}"/>
                  </a:ext>
                </a:extLst>
              </p:cNvPr>
              <p:cNvSpPr>
                <a:spLocks noChangeArrowheads="1"/>
              </p:cNvSpPr>
              <p:nvPr/>
            </p:nvSpPr>
            <p:spPr bwMode="auto">
              <a:xfrm>
                <a:off x="4713495" y="3457444"/>
                <a:ext cx="14042" cy="11881"/>
              </a:xfrm>
              <a:custGeom>
                <a:avLst/>
                <a:gdLst>
                  <a:gd name="T0" fmla="*/ 26 w 58"/>
                  <a:gd name="T1" fmla="*/ 40 h 49"/>
                  <a:gd name="T2" fmla="*/ 26 w 58"/>
                  <a:gd name="T3" fmla="*/ 40 h 49"/>
                  <a:gd name="T4" fmla="*/ 37 w 58"/>
                  <a:gd name="T5" fmla="*/ 10 h 49"/>
                  <a:gd name="T6" fmla="*/ 37 w 58"/>
                  <a:gd name="T7" fmla="*/ 10 h 49"/>
                  <a:gd name="T8" fmla="*/ 30 w 58"/>
                  <a:gd name="T9" fmla="*/ 7 h 49"/>
                  <a:gd name="T10" fmla="*/ 30 w 58"/>
                  <a:gd name="T11" fmla="*/ 7 h 49"/>
                  <a:gd name="T12" fmla="*/ 20 w 58"/>
                  <a:gd name="T13" fmla="*/ 38 h 49"/>
                  <a:gd name="T14" fmla="*/ 20 w 58"/>
                  <a:gd name="T15" fmla="*/ 38 h 49"/>
                  <a:gd name="T16" fmla="*/ 26 w 58"/>
                  <a:gd name="T17"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9">
                    <a:moveTo>
                      <a:pt x="26" y="40"/>
                    </a:moveTo>
                    <a:lnTo>
                      <a:pt x="26" y="40"/>
                    </a:lnTo>
                    <a:cubicBezTo>
                      <a:pt x="46" y="48"/>
                      <a:pt x="57" y="17"/>
                      <a:pt x="37" y="10"/>
                    </a:cubicBezTo>
                    <a:lnTo>
                      <a:pt x="37" y="10"/>
                    </a:lnTo>
                    <a:cubicBezTo>
                      <a:pt x="35" y="9"/>
                      <a:pt x="33" y="8"/>
                      <a:pt x="30" y="7"/>
                    </a:cubicBezTo>
                    <a:lnTo>
                      <a:pt x="30" y="7"/>
                    </a:lnTo>
                    <a:cubicBezTo>
                      <a:pt x="11" y="0"/>
                      <a:pt x="0" y="30"/>
                      <a:pt x="20" y="38"/>
                    </a:cubicBezTo>
                    <a:lnTo>
                      <a:pt x="20" y="38"/>
                    </a:lnTo>
                    <a:cubicBezTo>
                      <a:pt x="21" y="38"/>
                      <a:pt x="24" y="40"/>
                      <a:pt x="26"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0" name="Freeform 317">
                <a:extLst>
                  <a:ext uri="{FF2B5EF4-FFF2-40B4-BE49-F238E27FC236}">
                    <a16:creationId xmlns:a16="http://schemas.microsoft.com/office/drawing/2014/main" id="{59452532-B45B-F149-A9D2-051D3221AFF8}"/>
                  </a:ext>
                </a:extLst>
              </p:cNvPr>
              <p:cNvSpPr>
                <a:spLocks noChangeArrowheads="1"/>
              </p:cNvSpPr>
              <p:nvPr/>
            </p:nvSpPr>
            <p:spPr bwMode="auto">
              <a:xfrm>
                <a:off x="4734018" y="3474725"/>
                <a:ext cx="14041" cy="11881"/>
              </a:xfrm>
              <a:custGeom>
                <a:avLst/>
                <a:gdLst>
                  <a:gd name="T0" fmla="*/ 33 w 58"/>
                  <a:gd name="T1" fmla="*/ 40 h 50"/>
                  <a:gd name="T2" fmla="*/ 33 w 58"/>
                  <a:gd name="T3" fmla="*/ 40 h 50"/>
                  <a:gd name="T4" fmla="*/ 37 w 58"/>
                  <a:gd name="T5" fmla="*/ 38 h 50"/>
                  <a:gd name="T6" fmla="*/ 37 w 58"/>
                  <a:gd name="T7" fmla="*/ 38 h 50"/>
                  <a:gd name="T8" fmla="*/ 24 w 58"/>
                  <a:gd name="T9" fmla="*/ 8 h 50"/>
                  <a:gd name="T10" fmla="*/ 24 w 58"/>
                  <a:gd name="T11" fmla="*/ 8 h 50"/>
                  <a:gd name="T12" fmla="*/ 19 w 58"/>
                  <a:gd name="T13" fmla="*/ 11 h 50"/>
                  <a:gd name="T14" fmla="*/ 19 w 58"/>
                  <a:gd name="T15" fmla="*/ 11 h 50"/>
                  <a:gd name="T16" fmla="*/ 33 w 58"/>
                  <a:gd name="T17"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0">
                    <a:moveTo>
                      <a:pt x="33" y="40"/>
                    </a:moveTo>
                    <a:lnTo>
                      <a:pt x="33" y="40"/>
                    </a:lnTo>
                    <a:cubicBezTo>
                      <a:pt x="35" y="39"/>
                      <a:pt x="36" y="38"/>
                      <a:pt x="37" y="38"/>
                    </a:cubicBezTo>
                    <a:lnTo>
                      <a:pt x="37" y="38"/>
                    </a:lnTo>
                    <a:cubicBezTo>
                      <a:pt x="57" y="29"/>
                      <a:pt x="43" y="0"/>
                      <a:pt x="24" y="8"/>
                    </a:cubicBezTo>
                    <a:lnTo>
                      <a:pt x="24" y="8"/>
                    </a:lnTo>
                    <a:cubicBezTo>
                      <a:pt x="22" y="9"/>
                      <a:pt x="20" y="10"/>
                      <a:pt x="19" y="11"/>
                    </a:cubicBezTo>
                    <a:lnTo>
                      <a:pt x="19" y="11"/>
                    </a:lnTo>
                    <a:cubicBezTo>
                      <a:pt x="0" y="20"/>
                      <a:pt x="14" y="49"/>
                      <a:pt x="33"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1" name="Freeform 318">
                <a:extLst>
                  <a:ext uri="{FF2B5EF4-FFF2-40B4-BE49-F238E27FC236}">
                    <a16:creationId xmlns:a16="http://schemas.microsoft.com/office/drawing/2014/main" id="{D8893FB5-9742-AE47-8F0D-0F3EA29ACAD9}"/>
                  </a:ext>
                </a:extLst>
              </p:cNvPr>
              <p:cNvSpPr>
                <a:spLocks noChangeArrowheads="1"/>
              </p:cNvSpPr>
              <p:nvPr/>
            </p:nvSpPr>
            <p:spPr bwMode="auto">
              <a:xfrm>
                <a:off x="4711335" y="3417479"/>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4 w 53"/>
                  <a:gd name="T13" fmla="*/ 42 h 62"/>
                  <a:gd name="T14" fmla="*/ 14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2" y="25"/>
                      <a:pt x="40" y="22"/>
                      <a:pt x="39" y="19"/>
                    </a:cubicBezTo>
                    <a:lnTo>
                      <a:pt x="39" y="19"/>
                    </a:lnTo>
                    <a:cubicBezTo>
                      <a:pt x="30" y="0"/>
                      <a:pt x="0" y="13"/>
                      <a:pt x="9" y="33"/>
                    </a:cubicBezTo>
                    <a:lnTo>
                      <a:pt x="9" y="33"/>
                    </a:lnTo>
                    <a:cubicBezTo>
                      <a:pt x="11" y="36"/>
                      <a:pt x="12" y="38"/>
                      <a:pt x="14" y="42"/>
                    </a:cubicBezTo>
                    <a:lnTo>
                      <a:pt x="14" y="42"/>
                    </a:lnTo>
                    <a:cubicBezTo>
                      <a:pt x="23" y="61"/>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2" name="Freeform 319">
                <a:extLst>
                  <a:ext uri="{FF2B5EF4-FFF2-40B4-BE49-F238E27FC236}">
                    <a16:creationId xmlns:a16="http://schemas.microsoft.com/office/drawing/2014/main" id="{EA70382E-D920-0C41-8D8D-7896A6B0D947}"/>
                  </a:ext>
                </a:extLst>
              </p:cNvPr>
              <p:cNvSpPr>
                <a:spLocks noChangeArrowheads="1"/>
              </p:cNvSpPr>
              <p:nvPr/>
            </p:nvSpPr>
            <p:spPr bwMode="auto">
              <a:xfrm>
                <a:off x="4750219" y="3410998"/>
                <a:ext cx="11882" cy="14042"/>
              </a:xfrm>
              <a:custGeom>
                <a:avLst/>
                <a:gdLst>
                  <a:gd name="T0" fmla="*/ 38 w 48"/>
                  <a:gd name="T1" fmla="*/ 37 h 58"/>
                  <a:gd name="T2" fmla="*/ 38 w 48"/>
                  <a:gd name="T3" fmla="*/ 37 h 58"/>
                  <a:gd name="T4" fmla="*/ 40 w 48"/>
                  <a:gd name="T5" fmla="*/ 31 h 58"/>
                  <a:gd name="T6" fmla="*/ 40 w 48"/>
                  <a:gd name="T7" fmla="*/ 31 h 58"/>
                  <a:gd name="T8" fmla="*/ 10 w 48"/>
                  <a:gd name="T9" fmla="*/ 20 h 58"/>
                  <a:gd name="T10" fmla="*/ 10 w 48"/>
                  <a:gd name="T11" fmla="*/ 20 h 58"/>
                  <a:gd name="T12" fmla="*/ 7 w 48"/>
                  <a:gd name="T13" fmla="*/ 27 h 58"/>
                  <a:gd name="T14" fmla="*/ 7 w 48"/>
                  <a:gd name="T15" fmla="*/ 27 h 58"/>
                  <a:gd name="T16" fmla="*/ 38 w 48"/>
                  <a:gd name="T17"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58">
                    <a:moveTo>
                      <a:pt x="38" y="37"/>
                    </a:moveTo>
                    <a:lnTo>
                      <a:pt x="38" y="37"/>
                    </a:lnTo>
                    <a:cubicBezTo>
                      <a:pt x="39" y="36"/>
                      <a:pt x="40" y="33"/>
                      <a:pt x="40" y="31"/>
                    </a:cubicBezTo>
                    <a:lnTo>
                      <a:pt x="40" y="31"/>
                    </a:lnTo>
                    <a:cubicBezTo>
                      <a:pt x="47" y="11"/>
                      <a:pt x="17" y="0"/>
                      <a:pt x="10" y="20"/>
                    </a:cubicBezTo>
                    <a:lnTo>
                      <a:pt x="10" y="20"/>
                    </a:lnTo>
                    <a:cubicBezTo>
                      <a:pt x="9" y="22"/>
                      <a:pt x="8" y="24"/>
                      <a:pt x="7" y="27"/>
                    </a:cubicBezTo>
                    <a:lnTo>
                      <a:pt x="7" y="27"/>
                    </a:lnTo>
                    <a:cubicBezTo>
                      <a:pt x="0" y="46"/>
                      <a:pt x="31" y="57"/>
                      <a:pt x="3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3" name="Freeform 320">
                <a:extLst>
                  <a:ext uri="{FF2B5EF4-FFF2-40B4-BE49-F238E27FC236}">
                    <a16:creationId xmlns:a16="http://schemas.microsoft.com/office/drawing/2014/main" id="{992AF4D8-70D8-F241-8DEB-7802BB591CC4}"/>
                  </a:ext>
                </a:extLst>
              </p:cNvPr>
              <p:cNvSpPr>
                <a:spLocks noChangeArrowheads="1"/>
              </p:cNvSpPr>
              <p:nvPr/>
            </p:nvSpPr>
            <p:spPr bwMode="auto">
              <a:xfrm>
                <a:off x="4757780" y="3435842"/>
                <a:ext cx="11881" cy="14041"/>
              </a:xfrm>
              <a:custGeom>
                <a:avLst/>
                <a:gdLst>
                  <a:gd name="T0" fmla="*/ 39 w 49"/>
                  <a:gd name="T1" fmla="*/ 37 h 58"/>
                  <a:gd name="T2" fmla="*/ 39 w 49"/>
                  <a:gd name="T3" fmla="*/ 37 h 58"/>
                  <a:gd name="T4" fmla="*/ 41 w 49"/>
                  <a:gd name="T5" fmla="*/ 30 h 58"/>
                  <a:gd name="T6" fmla="*/ 41 w 49"/>
                  <a:gd name="T7" fmla="*/ 30 h 58"/>
                  <a:gd name="T8" fmla="*/ 10 w 49"/>
                  <a:gd name="T9" fmla="*/ 19 h 58"/>
                  <a:gd name="T10" fmla="*/ 10 w 49"/>
                  <a:gd name="T11" fmla="*/ 19 h 58"/>
                  <a:gd name="T12" fmla="*/ 7 w 49"/>
                  <a:gd name="T13" fmla="*/ 26 h 58"/>
                  <a:gd name="T14" fmla="*/ 7 w 49"/>
                  <a:gd name="T15" fmla="*/ 26 h 58"/>
                  <a:gd name="T16" fmla="*/ 39 w 49"/>
                  <a:gd name="T17"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8">
                    <a:moveTo>
                      <a:pt x="39" y="37"/>
                    </a:moveTo>
                    <a:lnTo>
                      <a:pt x="39" y="37"/>
                    </a:lnTo>
                    <a:cubicBezTo>
                      <a:pt x="39" y="35"/>
                      <a:pt x="40" y="33"/>
                      <a:pt x="41" y="30"/>
                    </a:cubicBezTo>
                    <a:lnTo>
                      <a:pt x="41" y="30"/>
                    </a:lnTo>
                    <a:cubicBezTo>
                      <a:pt x="48" y="10"/>
                      <a:pt x="17" y="0"/>
                      <a:pt x="10" y="19"/>
                    </a:cubicBezTo>
                    <a:lnTo>
                      <a:pt x="10" y="19"/>
                    </a:lnTo>
                    <a:cubicBezTo>
                      <a:pt x="9" y="21"/>
                      <a:pt x="9" y="24"/>
                      <a:pt x="7" y="26"/>
                    </a:cubicBezTo>
                    <a:lnTo>
                      <a:pt x="7" y="26"/>
                    </a:lnTo>
                    <a:cubicBezTo>
                      <a:pt x="0" y="46"/>
                      <a:pt x="31" y="57"/>
                      <a:pt x="39"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4" name="Freeform 321">
                <a:extLst>
                  <a:ext uri="{FF2B5EF4-FFF2-40B4-BE49-F238E27FC236}">
                    <a16:creationId xmlns:a16="http://schemas.microsoft.com/office/drawing/2014/main" id="{FF4F7402-9907-314D-922C-1B9F29A3B663}"/>
                  </a:ext>
                </a:extLst>
              </p:cNvPr>
              <p:cNvSpPr>
                <a:spLocks noChangeArrowheads="1"/>
              </p:cNvSpPr>
              <p:nvPr/>
            </p:nvSpPr>
            <p:spPr bwMode="auto">
              <a:xfrm>
                <a:off x="4731858" y="3412079"/>
                <a:ext cx="12961" cy="11881"/>
              </a:xfrm>
              <a:custGeom>
                <a:avLst/>
                <a:gdLst>
                  <a:gd name="T0" fmla="*/ 34 w 54"/>
                  <a:gd name="T1" fmla="*/ 39 h 49"/>
                  <a:gd name="T2" fmla="*/ 34 w 54"/>
                  <a:gd name="T3" fmla="*/ 39 h 49"/>
                  <a:gd name="T4" fmla="*/ 20 w 54"/>
                  <a:gd name="T5" fmla="*/ 9 h 49"/>
                  <a:gd name="T6" fmla="*/ 20 w 54"/>
                  <a:gd name="T7" fmla="*/ 9 h 49"/>
                  <a:gd name="T8" fmla="*/ 34 w 54"/>
                  <a:gd name="T9" fmla="*/ 39 h 49"/>
                </a:gdLst>
                <a:ahLst/>
                <a:cxnLst>
                  <a:cxn ang="0">
                    <a:pos x="T0" y="T1"/>
                  </a:cxn>
                  <a:cxn ang="0">
                    <a:pos x="T2" y="T3"/>
                  </a:cxn>
                  <a:cxn ang="0">
                    <a:pos x="T4" y="T5"/>
                  </a:cxn>
                  <a:cxn ang="0">
                    <a:pos x="T6" y="T7"/>
                  </a:cxn>
                  <a:cxn ang="0">
                    <a:pos x="T8" y="T9"/>
                  </a:cxn>
                </a:cxnLst>
                <a:rect l="0" t="0" r="r" b="b"/>
                <a:pathLst>
                  <a:path w="54" h="49">
                    <a:moveTo>
                      <a:pt x="34" y="39"/>
                    </a:moveTo>
                    <a:lnTo>
                      <a:pt x="34" y="39"/>
                    </a:lnTo>
                    <a:cubicBezTo>
                      <a:pt x="53" y="29"/>
                      <a:pt x="39" y="0"/>
                      <a:pt x="20" y="9"/>
                    </a:cubicBezTo>
                    <a:lnTo>
                      <a:pt x="20" y="9"/>
                    </a:lnTo>
                    <a:cubicBezTo>
                      <a:pt x="0" y="18"/>
                      <a:pt x="15" y="48"/>
                      <a:pt x="34"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5" name="Freeform 322">
                <a:extLst>
                  <a:ext uri="{FF2B5EF4-FFF2-40B4-BE49-F238E27FC236}">
                    <a16:creationId xmlns:a16="http://schemas.microsoft.com/office/drawing/2014/main" id="{858D003E-C8A8-6A44-8329-0D67AFC22A44}"/>
                  </a:ext>
                </a:extLst>
              </p:cNvPr>
              <p:cNvSpPr>
                <a:spLocks noChangeArrowheads="1"/>
              </p:cNvSpPr>
              <p:nvPr/>
            </p:nvSpPr>
            <p:spPr bwMode="auto">
              <a:xfrm>
                <a:off x="4775062" y="3369954"/>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9" y="0"/>
                      <a:pt x="19" y="9"/>
                    </a:cubicBezTo>
                    <a:lnTo>
                      <a:pt x="19" y="9"/>
                    </a:lnTo>
                    <a:cubicBezTo>
                      <a:pt x="0" y="18"/>
                      <a:pt x="15"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6" name="Freeform 323">
                <a:extLst>
                  <a:ext uri="{FF2B5EF4-FFF2-40B4-BE49-F238E27FC236}">
                    <a16:creationId xmlns:a16="http://schemas.microsoft.com/office/drawing/2014/main" id="{4C9F03BD-7936-C548-ABA5-B28CC2134049}"/>
                  </a:ext>
                </a:extLst>
              </p:cNvPr>
              <p:cNvSpPr>
                <a:spLocks noChangeArrowheads="1"/>
              </p:cNvSpPr>
              <p:nvPr/>
            </p:nvSpPr>
            <p:spPr bwMode="auto">
              <a:xfrm>
                <a:off x="4772902" y="3398037"/>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9"/>
                    </a:cubicBezTo>
                    <a:lnTo>
                      <a:pt x="19" y="9"/>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7" name="Freeform 324">
                <a:extLst>
                  <a:ext uri="{FF2B5EF4-FFF2-40B4-BE49-F238E27FC236}">
                    <a16:creationId xmlns:a16="http://schemas.microsoft.com/office/drawing/2014/main" id="{25DD52BB-D41C-C345-85CC-9A4E13D56664}"/>
                  </a:ext>
                </a:extLst>
              </p:cNvPr>
              <p:cNvSpPr>
                <a:spLocks noChangeArrowheads="1"/>
              </p:cNvSpPr>
              <p:nvPr/>
            </p:nvSpPr>
            <p:spPr bwMode="auto">
              <a:xfrm>
                <a:off x="4796664" y="3376435"/>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4 w 53"/>
                  <a:gd name="T13" fmla="*/ 42 h 62"/>
                  <a:gd name="T14" fmla="*/ 14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2" y="25"/>
                      <a:pt x="40" y="22"/>
                      <a:pt x="39" y="19"/>
                    </a:cubicBezTo>
                    <a:lnTo>
                      <a:pt x="39" y="19"/>
                    </a:lnTo>
                    <a:cubicBezTo>
                      <a:pt x="30" y="0"/>
                      <a:pt x="0" y="14"/>
                      <a:pt x="9" y="33"/>
                    </a:cubicBezTo>
                    <a:lnTo>
                      <a:pt x="9" y="33"/>
                    </a:lnTo>
                    <a:cubicBezTo>
                      <a:pt x="11" y="37"/>
                      <a:pt x="13" y="39"/>
                      <a:pt x="14" y="42"/>
                    </a:cubicBezTo>
                    <a:lnTo>
                      <a:pt x="14" y="42"/>
                    </a:lnTo>
                    <a:cubicBezTo>
                      <a:pt x="23" y="61"/>
                      <a:pt x="52" y="48"/>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8" name="Freeform 325">
                <a:extLst>
                  <a:ext uri="{FF2B5EF4-FFF2-40B4-BE49-F238E27FC236}">
                    <a16:creationId xmlns:a16="http://schemas.microsoft.com/office/drawing/2014/main" id="{BBF1B15F-968F-6741-A71E-1F28EE52A52B}"/>
                  </a:ext>
                </a:extLst>
              </p:cNvPr>
              <p:cNvSpPr>
                <a:spLocks noChangeArrowheads="1"/>
              </p:cNvSpPr>
              <p:nvPr/>
            </p:nvSpPr>
            <p:spPr bwMode="auto">
              <a:xfrm>
                <a:off x="4806385" y="3421799"/>
                <a:ext cx="11882" cy="14042"/>
              </a:xfrm>
              <a:custGeom>
                <a:avLst/>
                <a:gdLst>
                  <a:gd name="T0" fmla="*/ 9 w 50"/>
                  <a:gd name="T1" fmla="*/ 33 h 58"/>
                  <a:gd name="T2" fmla="*/ 11 w 50"/>
                  <a:gd name="T3" fmla="*/ 38 h 58"/>
                  <a:gd name="T4" fmla="*/ 11 w 50"/>
                  <a:gd name="T5" fmla="*/ 38 h 58"/>
                  <a:gd name="T6" fmla="*/ 41 w 50"/>
                  <a:gd name="T7" fmla="*/ 24 h 58"/>
                  <a:gd name="T8" fmla="*/ 41 w 50"/>
                  <a:gd name="T9" fmla="*/ 24 h 58"/>
                  <a:gd name="T10" fmla="*/ 38 w 50"/>
                  <a:gd name="T11" fmla="*/ 19 h 58"/>
                  <a:gd name="T12" fmla="*/ 38 w 50"/>
                  <a:gd name="T13" fmla="*/ 19 h 58"/>
                  <a:gd name="T14" fmla="*/ 9 w 50"/>
                  <a:gd name="T15" fmla="*/ 33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8">
                    <a:moveTo>
                      <a:pt x="9" y="33"/>
                    </a:moveTo>
                    <a:lnTo>
                      <a:pt x="11" y="38"/>
                    </a:lnTo>
                    <a:lnTo>
                      <a:pt x="11" y="38"/>
                    </a:lnTo>
                    <a:cubicBezTo>
                      <a:pt x="20" y="57"/>
                      <a:pt x="49" y="43"/>
                      <a:pt x="41" y="24"/>
                    </a:cubicBezTo>
                    <a:lnTo>
                      <a:pt x="41" y="24"/>
                    </a:lnTo>
                    <a:cubicBezTo>
                      <a:pt x="40" y="22"/>
                      <a:pt x="39" y="21"/>
                      <a:pt x="38" y="19"/>
                    </a:cubicBezTo>
                    <a:lnTo>
                      <a:pt x="38" y="19"/>
                    </a:lnTo>
                    <a:cubicBezTo>
                      <a:pt x="29" y="0"/>
                      <a:pt x="0" y="15"/>
                      <a:pt x="9"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9" name="Freeform 326">
                <a:extLst>
                  <a:ext uri="{FF2B5EF4-FFF2-40B4-BE49-F238E27FC236}">
                    <a16:creationId xmlns:a16="http://schemas.microsoft.com/office/drawing/2014/main" id="{71F5D966-579C-814A-85DE-0E2134A6EC91}"/>
                  </a:ext>
                </a:extLst>
              </p:cNvPr>
              <p:cNvSpPr>
                <a:spLocks noChangeArrowheads="1"/>
              </p:cNvSpPr>
              <p:nvPr/>
            </p:nvSpPr>
            <p:spPr bwMode="auto">
              <a:xfrm>
                <a:off x="4853910" y="3393717"/>
                <a:ext cx="14042" cy="11882"/>
              </a:xfrm>
              <a:custGeom>
                <a:avLst/>
                <a:gdLst>
                  <a:gd name="T0" fmla="*/ 32 w 57"/>
                  <a:gd name="T1" fmla="*/ 40 h 50"/>
                  <a:gd name="T2" fmla="*/ 32 w 57"/>
                  <a:gd name="T3" fmla="*/ 40 h 50"/>
                  <a:gd name="T4" fmla="*/ 37 w 57"/>
                  <a:gd name="T5" fmla="*/ 38 h 50"/>
                  <a:gd name="T6" fmla="*/ 37 w 57"/>
                  <a:gd name="T7" fmla="*/ 38 h 50"/>
                  <a:gd name="T8" fmla="*/ 23 w 57"/>
                  <a:gd name="T9" fmla="*/ 9 h 50"/>
                  <a:gd name="T10" fmla="*/ 23 w 57"/>
                  <a:gd name="T11" fmla="*/ 9 h 50"/>
                  <a:gd name="T12" fmla="*/ 18 w 57"/>
                  <a:gd name="T13" fmla="*/ 11 h 50"/>
                  <a:gd name="T14" fmla="*/ 18 w 57"/>
                  <a:gd name="T15" fmla="*/ 11 h 50"/>
                  <a:gd name="T16" fmla="*/ 32 w 57"/>
                  <a:gd name="T17"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0">
                    <a:moveTo>
                      <a:pt x="32" y="40"/>
                    </a:moveTo>
                    <a:lnTo>
                      <a:pt x="32" y="40"/>
                    </a:lnTo>
                    <a:cubicBezTo>
                      <a:pt x="34" y="39"/>
                      <a:pt x="35" y="39"/>
                      <a:pt x="37" y="38"/>
                    </a:cubicBezTo>
                    <a:lnTo>
                      <a:pt x="37" y="38"/>
                    </a:lnTo>
                    <a:cubicBezTo>
                      <a:pt x="56" y="29"/>
                      <a:pt x="42" y="0"/>
                      <a:pt x="23" y="9"/>
                    </a:cubicBezTo>
                    <a:lnTo>
                      <a:pt x="23" y="9"/>
                    </a:lnTo>
                    <a:cubicBezTo>
                      <a:pt x="22" y="9"/>
                      <a:pt x="20" y="10"/>
                      <a:pt x="18" y="11"/>
                    </a:cubicBezTo>
                    <a:lnTo>
                      <a:pt x="18" y="11"/>
                    </a:lnTo>
                    <a:cubicBezTo>
                      <a:pt x="0" y="20"/>
                      <a:pt x="13" y="49"/>
                      <a:pt x="32"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0" name="Freeform 327">
                <a:extLst>
                  <a:ext uri="{FF2B5EF4-FFF2-40B4-BE49-F238E27FC236}">
                    <a16:creationId xmlns:a16="http://schemas.microsoft.com/office/drawing/2014/main" id="{665BCFBC-D643-C849-AA9D-676C0794C84F}"/>
                  </a:ext>
                </a:extLst>
              </p:cNvPr>
              <p:cNvSpPr>
                <a:spLocks noChangeArrowheads="1"/>
              </p:cNvSpPr>
              <p:nvPr/>
            </p:nvSpPr>
            <p:spPr bwMode="auto">
              <a:xfrm>
                <a:off x="4883074" y="3371035"/>
                <a:ext cx="12961" cy="14041"/>
              </a:xfrm>
              <a:custGeom>
                <a:avLst/>
                <a:gdLst>
                  <a:gd name="T0" fmla="*/ 8 w 51"/>
                  <a:gd name="T1" fmla="*/ 32 h 57"/>
                  <a:gd name="T2" fmla="*/ 8 w 51"/>
                  <a:gd name="T3" fmla="*/ 32 h 57"/>
                  <a:gd name="T4" fmla="*/ 11 w 51"/>
                  <a:gd name="T5" fmla="*/ 37 h 57"/>
                  <a:gd name="T6" fmla="*/ 11 w 51"/>
                  <a:gd name="T7" fmla="*/ 37 h 57"/>
                  <a:gd name="T8" fmla="*/ 40 w 51"/>
                  <a:gd name="T9" fmla="*/ 23 h 57"/>
                  <a:gd name="T10" fmla="*/ 40 w 51"/>
                  <a:gd name="T11" fmla="*/ 23 h 57"/>
                  <a:gd name="T12" fmla="*/ 38 w 51"/>
                  <a:gd name="T13" fmla="*/ 19 h 57"/>
                  <a:gd name="T14" fmla="*/ 38 w 51"/>
                  <a:gd name="T15" fmla="*/ 19 h 57"/>
                  <a:gd name="T16" fmla="*/ 8 w 51"/>
                  <a:gd name="T17"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7">
                    <a:moveTo>
                      <a:pt x="8" y="32"/>
                    </a:moveTo>
                    <a:lnTo>
                      <a:pt x="8" y="32"/>
                    </a:lnTo>
                    <a:cubicBezTo>
                      <a:pt x="10" y="34"/>
                      <a:pt x="10" y="35"/>
                      <a:pt x="11" y="37"/>
                    </a:cubicBezTo>
                    <a:lnTo>
                      <a:pt x="11" y="37"/>
                    </a:lnTo>
                    <a:cubicBezTo>
                      <a:pt x="20" y="56"/>
                      <a:pt x="50" y="42"/>
                      <a:pt x="40" y="23"/>
                    </a:cubicBezTo>
                    <a:lnTo>
                      <a:pt x="40" y="23"/>
                    </a:lnTo>
                    <a:cubicBezTo>
                      <a:pt x="40" y="21"/>
                      <a:pt x="39" y="20"/>
                      <a:pt x="38" y="19"/>
                    </a:cubicBezTo>
                    <a:lnTo>
                      <a:pt x="38" y="19"/>
                    </a:lnTo>
                    <a:cubicBezTo>
                      <a:pt x="29" y="0"/>
                      <a:pt x="0" y="14"/>
                      <a:pt x="8"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1" name="Freeform 328">
                <a:extLst>
                  <a:ext uri="{FF2B5EF4-FFF2-40B4-BE49-F238E27FC236}">
                    <a16:creationId xmlns:a16="http://schemas.microsoft.com/office/drawing/2014/main" id="{203DE71D-DEE9-CF4F-A345-EB731AC77CF5}"/>
                  </a:ext>
                </a:extLst>
              </p:cNvPr>
              <p:cNvSpPr>
                <a:spLocks noChangeArrowheads="1"/>
              </p:cNvSpPr>
              <p:nvPr/>
            </p:nvSpPr>
            <p:spPr bwMode="auto">
              <a:xfrm>
                <a:off x="4870112" y="3423960"/>
                <a:ext cx="12961" cy="11882"/>
              </a:xfrm>
              <a:custGeom>
                <a:avLst/>
                <a:gdLst>
                  <a:gd name="T0" fmla="*/ 33 w 54"/>
                  <a:gd name="T1" fmla="*/ 38 h 48"/>
                  <a:gd name="T2" fmla="*/ 33 w 54"/>
                  <a:gd name="T3" fmla="*/ 38 h 48"/>
                  <a:gd name="T4" fmla="*/ 20 w 54"/>
                  <a:gd name="T5" fmla="*/ 8 h 48"/>
                  <a:gd name="T6" fmla="*/ 20 w 54"/>
                  <a:gd name="T7" fmla="*/ 8 h 48"/>
                  <a:gd name="T8" fmla="*/ 33 w 54"/>
                  <a:gd name="T9" fmla="*/ 38 h 48"/>
                </a:gdLst>
                <a:ahLst/>
                <a:cxnLst>
                  <a:cxn ang="0">
                    <a:pos x="T0" y="T1"/>
                  </a:cxn>
                  <a:cxn ang="0">
                    <a:pos x="T2" y="T3"/>
                  </a:cxn>
                  <a:cxn ang="0">
                    <a:pos x="T4" y="T5"/>
                  </a:cxn>
                  <a:cxn ang="0">
                    <a:pos x="T6" y="T7"/>
                  </a:cxn>
                  <a:cxn ang="0">
                    <a:pos x="T8" y="T9"/>
                  </a:cxn>
                </a:cxnLst>
                <a:rect l="0" t="0" r="r" b="b"/>
                <a:pathLst>
                  <a:path w="54" h="48">
                    <a:moveTo>
                      <a:pt x="33" y="38"/>
                    </a:moveTo>
                    <a:lnTo>
                      <a:pt x="33" y="38"/>
                    </a:lnTo>
                    <a:cubicBezTo>
                      <a:pt x="53" y="29"/>
                      <a:pt x="39" y="0"/>
                      <a:pt x="20" y="8"/>
                    </a:cubicBezTo>
                    <a:lnTo>
                      <a:pt x="20" y="8"/>
                    </a:lnTo>
                    <a:cubicBezTo>
                      <a:pt x="0" y="17"/>
                      <a:pt x="15"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2" name="Freeform 329">
                <a:extLst>
                  <a:ext uri="{FF2B5EF4-FFF2-40B4-BE49-F238E27FC236}">
                    <a16:creationId xmlns:a16="http://schemas.microsoft.com/office/drawing/2014/main" id="{322B0B50-D3AD-884A-A324-B33F241B7798}"/>
                  </a:ext>
                </a:extLst>
              </p:cNvPr>
              <p:cNvSpPr>
                <a:spLocks noChangeArrowheads="1"/>
              </p:cNvSpPr>
              <p:nvPr/>
            </p:nvSpPr>
            <p:spPr bwMode="auto">
              <a:xfrm>
                <a:off x="4837709" y="3400197"/>
                <a:ext cx="14041" cy="12961"/>
              </a:xfrm>
              <a:custGeom>
                <a:avLst/>
                <a:gdLst>
                  <a:gd name="T0" fmla="*/ 25 w 58"/>
                  <a:gd name="T1" fmla="*/ 9 h 51"/>
                  <a:gd name="T2" fmla="*/ 25 w 58"/>
                  <a:gd name="T3" fmla="*/ 9 h 51"/>
                  <a:gd name="T4" fmla="*/ 20 w 58"/>
                  <a:gd name="T5" fmla="*/ 11 h 51"/>
                  <a:gd name="T6" fmla="*/ 20 w 58"/>
                  <a:gd name="T7" fmla="*/ 11 h 51"/>
                  <a:gd name="T8" fmla="*/ 33 w 58"/>
                  <a:gd name="T9" fmla="*/ 41 h 51"/>
                  <a:gd name="T10" fmla="*/ 33 w 58"/>
                  <a:gd name="T11" fmla="*/ 41 h 51"/>
                  <a:gd name="T12" fmla="*/ 38 w 58"/>
                  <a:gd name="T13" fmla="*/ 39 h 51"/>
                  <a:gd name="T14" fmla="*/ 38 w 58"/>
                  <a:gd name="T15" fmla="*/ 39 h 51"/>
                  <a:gd name="T16" fmla="*/ 25 w 58"/>
                  <a:gd name="T17"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5" y="9"/>
                    </a:moveTo>
                    <a:lnTo>
                      <a:pt x="25" y="9"/>
                    </a:lnTo>
                    <a:cubicBezTo>
                      <a:pt x="23" y="10"/>
                      <a:pt x="21" y="10"/>
                      <a:pt x="20" y="11"/>
                    </a:cubicBezTo>
                    <a:lnTo>
                      <a:pt x="20" y="11"/>
                    </a:lnTo>
                    <a:cubicBezTo>
                      <a:pt x="0" y="20"/>
                      <a:pt x="15" y="50"/>
                      <a:pt x="33" y="41"/>
                    </a:cubicBezTo>
                    <a:lnTo>
                      <a:pt x="33" y="41"/>
                    </a:lnTo>
                    <a:cubicBezTo>
                      <a:pt x="35" y="40"/>
                      <a:pt x="37" y="39"/>
                      <a:pt x="38" y="39"/>
                    </a:cubicBezTo>
                    <a:lnTo>
                      <a:pt x="38" y="39"/>
                    </a:lnTo>
                    <a:cubicBezTo>
                      <a:pt x="57" y="30"/>
                      <a:pt x="43" y="0"/>
                      <a:pt x="25"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3" name="Freeform 330">
                <a:extLst>
                  <a:ext uri="{FF2B5EF4-FFF2-40B4-BE49-F238E27FC236}">
                    <a16:creationId xmlns:a16="http://schemas.microsoft.com/office/drawing/2014/main" id="{B36029D0-FFFA-0E4C-BB0D-DC9C52F554F0}"/>
                  </a:ext>
                </a:extLst>
              </p:cNvPr>
              <p:cNvSpPr>
                <a:spLocks noChangeArrowheads="1"/>
              </p:cNvSpPr>
              <p:nvPr/>
            </p:nvSpPr>
            <p:spPr bwMode="auto">
              <a:xfrm>
                <a:off x="4829068" y="3421800"/>
                <a:ext cx="12961" cy="11882"/>
              </a:xfrm>
              <a:custGeom>
                <a:avLst/>
                <a:gdLst>
                  <a:gd name="T0" fmla="*/ 32 w 52"/>
                  <a:gd name="T1" fmla="*/ 39 h 49"/>
                  <a:gd name="T2" fmla="*/ 32 w 52"/>
                  <a:gd name="T3" fmla="*/ 39 h 49"/>
                  <a:gd name="T4" fmla="*/ 18 w 52"/>
                  <a:gd name="T5" fmla="*/ 10 h 49"/>
                  <a:gd name="T6" fmla="*/ 18 w 52"/>
                  <a:gd name="T7" fmla="*/ 10 h 49"/>
                  <a:gd name="T8" fmla="*/ 32 w 52"/>
                  <a:gd name="T9" fmla="*/ 39 h 49"/>
                </a:gdLst>
                <a:ahLst/>
                <a:cxnLst>
                  <a:cxn ang="0">
                    <a:pos x="T0" y="T1"/>
                  </a:cxn>
                  <a:cxn ang="0">
                    <a:pos x="T2" y="T3"/>
                  </a:cxn>
                  <a:cxn ang="0">
                    <a:pos x="T4" y="T5"/>
                  </a:cxn>
                  <a:cxn ang="0">
                    <a:pos x="T6" y="T7"/>
                  </a:cxn>
                  <a:cxn ang="0">
                    <a:pos x="T8" y="T9"/>
                  </a:cxn>
                </a:cxnLst>
                <a:rect l="0" t="0" r="r" b="b"/>
                <a:pathLst>
                  <a:path w="52" h="49">
                    <a:moveTo>
                      <a:pt x="32" y="39"/>
                    </a:moveTo>
                    <a:lnTo>
                      <a:pt x="32" y="39"/>
                    </a:lnTo>
                    <a:cubicBezTo>
                      <a:pt x="51" y="29"/>
                      <a:pt x="38" y="0"/>
                      <a:pt x="18" y="10"/>
                    </a:cubicBezTo>
                    <a:lnTo>
                      <a:pt x="18" y="10"/>
                    </a:lnTo>
                    <a:cubicBezTo>
                      <a:pt x="0" y="18"/>
                      <a:pt x="13" y="48"/>
                      <a:pt x="32"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4" name="Freeform 331">
                <a:extLst>
                  <a:ext uri="{FF2B5EF4-FFF2-40B4-BE49-F238E27FC236}">
                    <a16:creationId xmlns:a16="http://schemas.microsoft.com/office/drawing/2014/main" id="{A06B7A1A-7CF4-0541-8C8E-74C306B0ACB4}"/>
                  </a:ext>
                </a:extLst>
              </p:cNvPr>
              <p:cNvSpPr>
                <a:spLocks noChangeArrowheads="1"/>
              </p:cNvSpPr>
              <p:nvPr/>
            </p:nvSpPr>
            <p:spPr bwMode="auto">
              <a:xfrm>
                <a:off x="4854991" y="3453123"/>
                <a:ext cx="12961" cy="11881"/>
              </a:xfrm>
              <a:custGeom>
                <a:avLst/>
                <a:gdLst>
                  <a:gd name="T0" fmla="*/ 33 w 52"/>
                  <a:gd name="T1" fmla="*/ 38 h 48"/>
                  <a:gd name="T2" fmla="*/ 33 w 52"/>
                  <a:gd name="T3" fmla="*/ 38 h 48"/>
                  <a:gd name="T4" fmla="*/ 18 w 52"/>
                  <a:gd name="T5" fmla="*/ 9 h 48"/>
                  <a:gd name="T6" fmla="*/ 18 w 52"/>
                  <a:gd name="T7" fmla="*/ 9 h 48"/>
                  <a:gd name="T8" fmla="*/ 33 w 52"/>
                  <a:gd name="T9" fmla="*/ 38 h 48"/>
                </a:gdLst>
                <a:ahLst/>
                <a:cxnLst>
                  <a:cxn ang="0">
                    <a:pos x="T0" y="T1"/>
                  </a:cxn>
                  <a:cxn ang="0">
                    <a:pos x="T2" y="T3"/>
                  </a:cxn>
                  <a:cxn ang="0">
                    <a:pos x="T4" y="T5"/>
                  </a:cxn>
                  <a:cxn ang="0">
                    <a:pos x="T6" y="T7"/>
                  </a:cxn>
                  <a:cxn ang="0">
                    <a:pos x="T8" y="T9"/>
                  </a:cxn>
                </a:cxnLst>
                <a:rect l="0" t="0" r="r" b="b"/>
                <a:pathLst>
                  <a:path w="52" h="48">
                    <a:moveTo>
                      <a:pt x="33" y="38"/>
                    </a:moveTo>
                    <a:lnTo>
                      <a:pt x="33" y="38"/>
                    </a:lnTo>
                    <a:cubicBezTo>
                      <a:pt x="51" y="30"/>
                      <a:pt x="38" y="0"/>
                      <a:pt x="18" y="9"/>
                    </a:cubicBezTo>
                    <a:lnTo>
                      <a:pt x="18" y="9"/>
                    </a:lnTo>
                    <a:cubicBezTo>
                      <a:pt x="0" y="18"/>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5" name="Freeform 332">
                <a:extLst>
                  <a:ext uri="{FF2B5EF4-FFF2-40B4-BE49-F238E27FC236}">
                    <a16:creationId xmlns:a16="http://schemas.microsoft.com/office/drawing/2014/main" id="{8056195B-0C36-A944-98E7-61C789033BFF}"/>
                  </a:ext>
                </a:extLst>
              </p:cNvPr>
              <p:cNvSpPr>
                <a:spLocks noChangeArrowheads="1"/>
              </p:cNvSpPr>
              <p:nvPr/>
            </p:nvSpPr>
            <p:spPr bwMode="auto">
              <a:xfrm>
                <a:off x="4899275" y="3449883"/>
                <a:ext cx="15122" cy="15122"/>
              </a:xfrm>
              <a:custGeom>
                <a:avLst/>
                <a:gdLst>
                  <a:gd name="T0" fmla="*/ 34 w 61"/>
                  <a:gd name="T1" fmla="*/ 13 h 61"/>
                  <a:gd name="T2" fmla="*/ 34 w 61"/>
                  <a:gd name="T3" fmla="*/ 13 h 61"/>
                  <a:gd name="T4" fmla="*/ 16 w 61"/>
                  <a:gd name="T5" fmla="*/ 40 h 61"/>
                  <a:gd name="T6" fmla="*/ 16 w 61"/>
                  <a:gd name="T7" fmla="*/ 40 h 61"/>
                  <a:gd name="T8" fmla="*/ 25 w 61"/>
                  <a:gd name="T9" fmla="*/ 47 h 61"/>
                  <a:gd name="T10" fmla="*/ 25 w 61"/>
                  <a:gd name="T11" fmla="*/ 47 h 61"/>
                  <a:gd name="T12" fmla="*/ 44 w 61"/>
                  <a:gd name="T13" fmla="*/ 20 h 61"/>
                  <a:gd name="T14" fmla="*/ 44 w 61"/>
                  <a:gd name="T15" fmla="*/ 20 h 61"/>
                  <a:gd name="T16" fmla="*/ 34 w 61"/>
                  <a:gd name="T17"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61">
                    <a:moveTo>
                      <a:pt x="34" y="13"/>
                    </a:moveTo>
                    <a:lnTo>
                      <a:pt x="34" y="13"/>
                    </a:lnTo>
                    <a:cubicBezTo>
                      <a:pt x="18" y="0"/>
                      <a:pt x="0" y="27"/>
                      <a:pt x="16" y="40"/>
                    </a:cubicBezTo>
                    <a:lnTo>
                      <a:pt x="16" y="40"/>
                    </a:lnTo>
                    <a:cubicBezTo>
                      <a:pt x="19" y="42"/>
                      <a:pt x="22" y="44"/>
                      <a:pt x="25" y="47"/>
                    </a:cubicBezTo>
                    <a:lnTo>
                      <a:pt x="25" y="47"/>
                    </a:lnTo>
                    <a:cubicBezTo>
                      <a:pt x="42" y="60"/>
                      <a:pt x="60" y="33"/>
                      <a:pt x="44" y="20"/>
                    </a:cubicBezTo>
                    <a:lnTo>
                      <a:pt x="44" y="20"/>
                    </a:lnTo>
                    <a:cubicBezTo>
                      <a:pt x="40" y="18"/>
                      <a:pt x="37" y="15"/>
                      <a:pt x="34"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6" name="Freeform 333">
                <a:extLst>
                  <a:ext uri="{FF2B5EF4-FFF2-40B4-BE49-F238E27FC236}">
                    <a16:creationId xmlns:a16="http://schemas.microsoft.com/office/drawing/2014/main" id="{C2A36352-82C2-3145-9A63-C561F3BE32FB}"/>
                  </a:ext>
                </a:extLst>
              </p:cNvPr>
              <p:cNvSpPr>
                <a:spLocks noChangeArrowheads="1"/>
              </p:cNvSpPr>
              <p:nvPr/>
            </p:nvSpPr>
            <p:spPr bwMode="auto">
              <a:xfrm>
                <a:off x="4867952" y="3492007"/>
                <a:ext cx="12961" cy="11881"/>
              </a:xfrm>
              <a:custGeom>
                <a:avLst/>
                <a:gdLst>
                  <a:gd name="T0" fmla="*/ 33 w 53"/>
                  <a:gd name="T1" fmla="*/ 39 h 48"/>
                  <a:gd name="T2" fmla="*/ 33 w 53"/>
                  <a:gd name="T3" fmla="*/ 39 h 48"/>
                  <a:gd name="T4" fmla="*/ 19 w 53"/>
                  <a:gd name="T5" fmla="*/ 9 h 48"/>
                  <a:gd name="T6" fmla="*/ 19 w 53"/>
                  <a:gd name="T7" fmla="*/ 9 h 48"/>
                  <a:gd name="T8" fmla="*/ 33 w 53"/>
                  <a:gd name="T9" fmla="*/ 39 h 48"/>
                </a:gdLst>
                <a:ahLst/>
                <a:cxnLst>
                  <a:cxn ang="0">
                    <a:pos x="T0" y="T1"/>
                  </a:cxn>
                  <a:cxn ang="0">
                    <a:pos x="T2" y="T3"/>
                  </a:cxn>
                  <a:cxn ang="0">
                    <a:pos x="T4" y="T5"/>
                  </a:cxn>
                  <a:cxn ang="0">
                    <a:pos x="T6" y="T7"/>
                  </a:cxn>
                  <a:cxn ang="0">
                    <a:pos x="T8" y="T9"/>
                  </a:cxn>
                </a:cxnLst>
                <a:rect l="0" t="0" r="r" b="b"/>
                <a:pathLst>
                  <a:path w="53" h="48">
                    <a:moveTo>
                      <a:pt x="33" y="39"/>
                    </a:moveTo>
                    <a:lnTo>
                      <a:pt x="33" y="39"/>
                    </a:lnTo>
                    <a:cubicBezTo>
                      <a:pt x="52" y="30"/>
                      <a:pt x="38" y="0"/>
                      <a:pt x="19" y="9"/>
                    </a:cubicBezTo>
                    <a:lnTo>
                      <a:pt x="19" y="9"/>
                    </a:lnTo>
                    <a:cubicBezTo>
                      <a:pt x="0" y="18"/>
                      <a:pt x="14" y="47"/>
                      <a:pt x="33"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7" name="Freeform 334">
                <a:extLst>
                  <a:ext uri="{FF2B5EF4-FFF2-40B4-BE49-F238E27FC236}">
                    <a16:creationId xmlns:a16="http://schemas.microsoft.com/office/drawing/2014/main" id="{03B47E95-624C-B440-BEF7-04F4F65D1945}"/>
                  </a:ext>
                </a:extLst>
              </p:cNvPr>
              <p:cNvSpPr>
                <a:spLocks noChangeArrowheads="1"/>
              </p:cNvSpPr>
              <p:nvPr/>
            </p:nvSpPr>
            <p:spPr bwMode="auto">
              <a:xfrm>
                <a:off x="4889554" y="3528731"/>
                <a:ext cx="14041" cy="12961"/>
              </a:xfrm>
              <a:custGeom>
                <a:avLst/>
                <a:gdLst>
                  <a:gd name="T0" fmla="*/ 23 w 57"/>
                  <a:gd name="T1" fmla="*/ 9 h 51"/>
                  <a:gd name="T2" fmla="*/ 23 w 57"/>
                  <a:gd name="T3" fmla="*/ 9 h 51"/>
                  <a:gd name="T4" fmla="*/ 18 w 57"/>
                  <a:gd name="T5" fmla="*/ 11 h 51"/>
                  <a:gd name="T6" fmla="*/ 18 w 57"/>
                  <a:gd name="T7" fmla="*/ 11 h 51"/>
                  <a:gd name="T8" fmla="*/ 33 w 57"/>
                  <a:gd name="T9" fmla="*/ 40 h 51"/>
                  <a:gd name="T10" fmla="*/ 33 w 57"/>
                  <a:gd name="T11" fmla="*/ 40 h 51"/>
                  <a:gd name="T12" fmla="*/ 37 w 57"/>
                  <a:gd name="T13" fmla="*/ 39 h 51"/>
                  <a:gd name="T14" fmla="*/ 37 w 57"/>
                  <a:gd name="T15" fmla="*/ 39 h 51"/>
                  <a:gd name="T16" fmla="*/ 23 w 57"/>
                  <a:gd name="T17"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3" y="9"/>
                    </a:moveTo>
                    <a:lnTo>
                      <a:pt x="23" y="9"/>
                    </a:lnTo>
                    <a:cubicBezTo>
                      <a:pt x="22" y="10"/>
                      <a:pt x="20" y="10"/>
                      <a:pt x="18" y="11"/>
                    </a:cubicBezTo>
                    <a:lnTo>
                      <a:pt x="18" y="11"/>
                    </a:lnTo>
                    <a:cubicBezTo>
                      <a:pt x="0" y="20"/>
                      <a:pt x="13" y="50"/>
                      <a:pt x="33" y="40"/>
                    </a:cubicBezTo>
                    <a:lnTo>
                      <a:pt x="33" y="40"/>
                    </a:lnTo>
                    <a:cubicBezTo>
                      <a:pt x="34" y="40"/>
                      <a:pt x="36" y="39"/>
                      <a:pt x="37" y="39"/>
                    </a:cubicBezTo>
                    <a:lnTo>
                      <a:pt x="37" y="39"/>
                    </a:lnTo>
                    <a:cubicBezTo>
                      <a:pt x="56" y="29"/>
                      <a:pt x="42" y="0"/>
                      <a:pt x="23"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8" name="Freeform 335">
                <a:extLst>
                  <a:ext uri="{FF2B5EF4-FFF2-40B4-BE49-F238E27FC236}">
                    <a16:creationId xmlns:a16="http://schemas.microsoft.com/office/drawing/2014/main" id="{44AC9F25-89BD-684E-A603-3CE1D2042DC8}"/>
                  </a:ext>
                </a:extLst>
              </p:cNvPr>
              <p:cNvSpPr>
                <a:spLocks noChangeArrowheads="1"/>
              </p:cNvSpPr>
              <p:nvPr/>
            </p:nvSpPr>
            <p:spPr bwMode="auto">
              <a:xfrm>
                <a:off x="4907916" y="3493087"/>
                <a:ext cx="12961" cy="14042"/>
              </a:xfrm>
              <a:custGeom>
                <a:avLst/>
                <a:gdLst>
                  <a:gd name="T0" fmla="*/ 10 w 51"/>
                  <a:gd name="T1" fmla="*/ 32 h 57"/>
                  <a:gd name="T2" fmla="*/ 10 w 51"/>
                  <a:gd name="T3" fmla="*/ 32 h 57"/>
                  <a:gd name="T4" fmla="*/ 12 w 51"/>
                  <a:gd name="T5" fmla="*/ 37 h 57"/>
                  <a:gd name="T6" fmla="*/ 12 w 51"/>
                  <a:gd name="T7" fmla="*/ 37 h 57"/>
                  <a:gd name="T8" fmla="*/ 42 w 51"/>
                  <a:gd name="T9" fmla="*/ 23 h 57"/>
                  <a:gd name="T10" fmla="*/ 42 w 51"/>
                  <a:gd name="T11" fmla="*/ 23 h 57"/>
                  <a:gd name="T12" fmla="*/ 39 w 51"/>
                  <a:gd name="T13" fmla="*/ 18 h 57"/>
                  <a:gd name="T14" fmla="*/ 39 w 51"/>
                  <a:gd name="T15" fmla="*/ 18 h 57"/>
                  <a:gd name="T16" fmla="*/ 10 w 51"/>
                  <a:gd name="T17"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7">
                    <a:moveTo>
                      <a:pt x="10" y="32"/>
                    </a:moveTo>
                    <a:lnTo>
                      <a:pt x="10" y="32"/>
                    </a:lnTo>
                    <a:cubicBezTo>
                      <a:pt x="10" y="34"/>
                      <a:pt x="11" y="35"/>
                      <a:pt x="12" y="37"/>
                    </a:cubicBezTo>
                    <a:lnTo>
                      <a:pt x="12" y="37"/>
                    </a:lnTo>
                    <a:cubicBezTo>
                      <a:pt x="21" y="56"/>
                      <a:pt x="50" y="42"/>
                      <a:pt x="42" y="23"/>
                    </a:cubicBezTo>
                    <a:lnTo>
                      <a:pt x="42" y="23"/>
                    </a:lnTo>
                    <a:cubicBezTo>
                      <a:pt x="40" y="21"/>
                      <a:pt x="40" y="20"/>
                      <a:pt x="39" y="18"/>
                    </a:cubicBezTo>
                    <a:lnTo>
                      <a:pt x="39" y="18"/>
                    </a:lnTo>
                    <a:cubicBezTo>
                      <a:pt x="30" y="0"/>
                      <a:pt x="0" y="13"/>
                      <a:pt x="1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9" name="Freeform 336">
                <a:extLst>
                  <a:ext uri="{FF2B5EF4-FFF2-40B4-BE49-F238E27FC236}">
                    <a16:creationId xmlns:a16="http://schemas.microsoft.com/office/drawing/2014/main" id="{4F67E4F6-FF62-9845-8AC8-8FDD63397FFB}"/>
                  </a:ext>
                </a:extLst>
              </p:cNvPr>
              <p:cNvSpPr>
                <a:spLocks noChangeArrowheads="1"/>
              </p:cNvSpPr>
              <p:nvPr/>
            </p:nvSpPr>
            <p:spPr bwMode="auto">
              <a:xfrm>
                <a:off x="4961921" y="3490927"/>
                <a:ext cx="14042" cy="8641"/>
              </a:xfrm>
              <a:custGeom>
                <a:avLst/>
                <a:gdLst>
                  <a:gd name="T0" fmla="*/ 36 w 58"/>
                  <a:gd name="T1" fmla="*/ 1 h 35"/>
                  <a:gd name="T2" fmla="*/ 36 w 58"/>
                  <a:gd name="T3" fmla="*/ 1 h 35"/>
                  <a:gd name="T4" fmla="*/ 24 w 58"/>
                  <a:gd name="T5" fmla="*/ 1 h 35"/>
                  <a:gd name="T6" fmla="*/ 24 w 58"/>
                  <a:gd name="T7" fmla="*/ 1 h 35"/>
                  <a:gd name="T8" fmla="*/ 21 w 58"/>
                  <a:gd name="T9" fmla="*/ 33 h 35"/>
                  <a:gd name="T10" fmla="*/ 21 w 58"/>
                  <a:gd name="T11" fmla="*/ 33 h 35"/>
                  <a:gd name="T12" fmla="*/ 33 w 58"/>
                  <a:gd name="T13" fmla="*/ 33 h 35"/>
                  <a:gd name="T14" fmla="*/ 33 w 58"/>
                  <a:gd name="T15" fmla="*/ 33 h 35"/>
                  <a:gd name="T16" fmla="*/ 36 w 58"/>
                  <a:gd name="T1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5">
                    <a:moveTo>
                      <a:pt x="36" y="1"/>
                    </a:moveTo>
                    <a:lnTo>
                      <a:pt x="36" y="1"/>
                    </a:lnTo>
                    <a:cubicBezTo>
                      <a:pt x="32" y="1"/>
                      <a:pt x="28" y="1"/>
                      <a:pt x="24" y="1"/>
                    </a:cubicBezTo>
                    <a:lnTo>
                      <a:pt x="24" y="1"/>
                    </a:lnTo>
                    <a:cubicBezTo>
                      <a:pt x="3" y="0"/>
                      <a:pt x="0" y="32"/>
                      <a:pt x="21" y="33"/>
                    </a:cubicBezTo>
                    <a:lnTo>
                      <a:pt x="21" y="33"/>
                    </a:lnTo>
                    <a:cubicBezTo>
                      <a:pt x="25" y="33"/>
                      <a:pt x="29" y="33"/>
                      <a:pt x="33" y="33"/>
                    </a:cubicBezTo>
                    <a:lnTo>
                      <a:pt x="33" y="33"/>
                    </a:lnTo>
                    <a:cubicBezTo>
                      <a:pt x="54" y="34"/>
                      <a:pt x="57" y="1"/>
                      <a:pt x="36" y="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0" name="Freeform 337">
                <a:extLst>
                  <a:ext uri="{FF2B5EF4-FFF2-40B4-BE49-F238E27FC236}">
                    <a16:creationId xmlns:a16="http://schemas.microsoft.com/office/drawing/2014/main" id="{8C396311-265F-784F-8EFB-3B4642C8DF35}"/>
                  </a:ext>
                </a:extLst>
              </p:cNvPr>
              <p:cNvSpPr>
                <a:spLocks noChangeArrowheads="1"/>
              </p:cNvSpPr>
              <p:nvPr/>
            </p:nvSpPr>
            <p:spPr bwMode="auto">
              <a:xfrm>
                <a:off x="4923037" y="3460684"/>
                <a:ext cx="12961" cy="11882"/>
              </a:xfrm>
              <a:custGeom>
                <a:avLst/>
                <a:gdLst>
                  <a:gd name="T0" fmla="*/ 19 w 53"/>
                  <a:gd name="T1" fmla="*/ 8 h 48"/>
                  <a:gd name="T2" fmla="*/ 19 w 53"/>
                  <a:gd name="T3" fmla="*/ 8 h 48"/>
                  <a:gd name="T4" fmla="*/ 32 w 53"/>
                  <a:gd name="T5" fmla="*/ 38 h 48"/>
                  <a:gd name="T6" fmla="*/ 32 w 53"/>
                  <a:gd name="T7" fmla="*/ 38 h 48"/>
                  <a:gd name="T8" fmla="*/ 19 w 53"/>
                  <a:gd name="T9" fmla="*/ 8 h 48"/>
                </a:gdLst>
                <a:ahLst/>
                <a:cxnLst>
                  <a:cxn ang="0">
                    <a:pos x="T0" y="T1"/>
                  </a:cxn>
                  <a:cxn ang="0">
                    <a:pos x="T2" y="T3"/>
                  </a:cxn>
                  <a:cxn ang="0">
                    <a:pos x="T4" y="T5"/>
                  </a:cxn>
                  <a:cxn ang="0">
                    <a:pos x="T6" y="T7"/>
                  </a:cxn>
                  <a:cxn ang="0">
                    <a:pos x="T8" y="T9"/>
                  </a:cxn>
                </a:cxnLst>
                <a:rect l="0" t="0" r="r" b="b"/>
                <a:pathLst>
                  <a:path w="53" h="48">
                    <a:moveTo>
                      <a:pt x="19" y="8"/>
                    </a:moveTo>
                    <a:lnTo>
                      <a:pt x="19" y="8"/>
                    </a:lnTo>
                    <a:cubicBezTo>
                      <a:pt x="0" y="17"/>
                      <a:pt x="13" y="47"/>
                      <a:pt x="32" y="38"/>
                    </a:cubicBezTo>
                    <a:lnTo>
                      <a:pt x="32" y="38"/>
                    </a:lnTo>
                    <a:cubicBezTo>
                      <a:pt x="52" y="29"/>
                      <a:pt x="38" y="0"/>
                      <a:pt x="19" y="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1" name="Freeform 339">
                <a:extLst>
                  <a:ext uri="{FF2B5EF4-FFF2-40B4-BE49-F238E27FC236}">
                    <a16:creationId xmlns:a16="http://schemas.microsoft.com/office/drawing/2014/main" id="{0521124A-5659-0647-8A9A-83283FA5D20D}"/>
                  </a:ext>
                </a:extLst>
              </p:cNvPr>
              <p:cNvSpPr>
                <a:spLocks noChangeArrowheads="1"/>
              </p:cNvSpPr>
              <p:nvPr/>
            </p:nvSpPr>
            <p:spPr bwMode="auto">
              <a:xfrm>
                <a:off x="4608725" y="3666986"/>
                <a:ext cx="14041" cy="11881"/>
              </a:xfrm>
              <a:custGeom>
                <a:avLst/>
                <a:gdLst>
                  <a:gd name="T0" fmla="*/ 26 w 58"/>
                  <a:gd name="T1" fmla="*/ 40 h 48"/>
                  <a:gd name="T2" fmla="*/ 26 w 58"/>
                  <a:gd name="T3" fmla="*/ 40 h 48"/>
                  <a:gd name="T4" fmla="*/ 37 w 58"/>
                  <a:gd name="T5" fmla="*/ 10 h 48"/>
                  <a:gd name="T6" fmla="*/ 37 w 58"/>
                  <a:gd name="T7" fmla="*/ 10 h 48"/>
                  <a:gd name="T8" fmla="*/ 32 w 58"/>
                  <a:gd name="T9" fmla="*/ 7 h 48"/>
                  <a:gd name="T10" fmla="*/ 32 w 58"/>
                  <a:gd name="T11" fmla="*/ 7 h 48"/>
                  <a:gd name="T12" fmla="*/ 20 w 58"/>
                  <a:gd name="T13" fmla="*/ 38 h 48"/>
                  <a:gd name="T14" fmla="*/ 20 w 58"/>
                  <a:gd name="T15" fmla="*/ 38 h 48"/>
                  <a:gd name="T16" fmla="*/ 26 w 58"/>
                  <a:gd name="T17"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8">
                    <a:moveTo>
                      <a:pt x="26" y="40"/>
                    </a:moveTo>
                    <a:lnTo>
                      <a:pt x="26" y="40"/>
                    </a:lnTo>
                    <a:cubicBezTo>
                      <a:pt x="45" y="47"/>
                      <a:pt x="57" y="17"/>
                      <a:pt x="37" y="10"/>
                    </a:cubicBezTo>
                    <a:lnTo>
                      <a:pt x="37" y="10"/>
                    </a:lnTo>
                    <a:cubicBezTo>
                      <a:pt x="35" y="9"/>
                      <a:pt x="33" y="8"/>
                      <a:pt x="32" y="7"/>
                    </a:cubicBezTo>
                    <a:lnTo>
                      <a:pt x="32" y="7"/>
                    </a:lnTo>
                    <a:cubicBezTo>
                      <a:pt x="12" y="0"/>
                      <a:pt x="0" y="32"/>
                      <a:pt x="20" y="38"/>
                    </a:cubicBezTo>
                    <a:lnTo>
                      <a:pt x="20" y="38"/>
                    </a:lnTo>
                    <a:cubicBezTo>
                      <a:pt x="22" y="39"/>
                      <a:pt x="24" y="40"/>
                      <a:pt x="26"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2" name="Freeform 340">
                <a:extLst>
                  <a:ext uri="{FF2B5EF4-FFF2-40B4-BE49-F238E27FC236}">
                    <a16:creationId xmlns:a16="http://schemas.microsoft.com/office/drawing/2014/main" id="{70B71B13-30F9-864D-B75E-C404A1BC4898}"/>
                  </a:ext>
                </a:extLst>
              </p:cNvPr>
              <p:cNvSpPr>
                <a:spLocks noChangeArrowheads="1"/>
              </p:cNvSpPr>
              <p:nvPr/>
            </p:nvSpPr>
            <p:spPr bwMode="auto">
              <a:xfrm>
                <a:off x="4595763" y="3676707"/>
                <a:ext cx="12961" cy="10801"/>
              </a:xfrm>
              <a:custGeom>
                <a:avLst/>
                <a:gdLst>
                  <a:gd name="T0" fmla="*/ 17 w 54"/>
                  <a:gd name="T1" fmla="*/ 12 h 44"/>
                  <a:gd name="T2" fmla="*/ 17 w 54"/>
                  <a:gd name="T3" fmla="*/ 12 h 44"/>
                  <a:gd name="T4" fmla="*/ 17 w 54"/>
                  <a:gd name="T5" fmla="*/ 11 h 44"/>
                  <a:gd name="T6" fmla="*/ 17 w 54"/>
                  <a:gd name="T7" fmla="*/ 11 h 44"/>
                  <a:gd name="T8" fmla="*/ 15 w 54"/>
                  <a:gd name="T9" fmla="*/ 15 h 44"/>
                  <a:gd name="T10" fmla="*/ 15 w 54"/>
                  <a:gd name="T11" fmla="*/ 15 h 44"/>
                  <a:gd name="T12" fmla="*/ 17 w 54"/>
                  <a:gd name="T13" fmla="*/ 12 h 44"/>
                  <a:gd name="T14" fmla="*/ 25 w 54"/>
                  <a:gd name="T15" fmla="*/ 8 h 44"/>
                  <a:gd name="T16" fmla="*/ 25 w 54"/>
                  <a:gd name="T17" fmla="*/ 8 h 44"/>
                  <a:gd name="T18" fmla="*/ 28 w 54"/>
                  <a:gd name="T19" fmla="*/ 9 h 44"/>
                  <a:gd name="T20" fmla="*/ 28 w 54"/>
                  <a:gd name="T21" fmla="*/ 9 h 44"/>
                  <a:gd name="T22" fmla="*/ 24 w 54"/>
                  <a:gd name="T23" fmla="*/ 8 h 44"/>
                  <a:gd name="T24" fmla="*/ 24 w 54"/>
                  <a:gd name="T25" fmla="*/ 8 h 44"/>
                  <a:gd name="T26" fmla="*/ 25 w 54"/>
                  <a:gd name="T27" fmla="*/ 8 h 44"/>
                  <a:gd name="T28" fmla="*/ 46 w 54"/>
                  <a:gd name="T29" fmla="*/ 27 h 44"/>
                  <a:gd name="T30" fmla="*/ 46 w 54"/>
                  <a:gd name="T31" fmla="*/ 27 h 44"/>
                  <a:gd name="T32" fmla="*/ 20 w 54"/>
                  <a:gd name="T33" fmla="*/ 8 h 44"/>
                  <a:gd name="T34" fmla="*/ 20 w 54"/>
                  <a:gd name="T35" fmla="*/ 8 h 44"/>
                  <a:gd name="T36" fmla="*/ 18 w 54"/>
                  <a:gd name="T37" fmla="*/ 39 h 44"/>
                  <a:gd name="T38" fmla="*/ 18 w 54"/>
                  <a:gd name="T39" fmla="*/ 39 h 44"/>
                  <a:gd name="T40" fmla="*/ 46 w 54"/>
                  <a:gd name="T41"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44">
                    <a:moveTo>
                      <a:pt x="17" y="12"/>
                    </a:moveTo>
                    <a:lnTo>
                      <a:pt x="17" y="12"/>
                    </a:lnTo>
                    <a:cubicBezTo>
                      <a:pt x="17" y="12"/>
                      <a:pt x="17" y="12"/>
                      <a:pt x="17" y="11"/>
                    </a:cubicBezTo>
                    <a:lnTo>
                      <a:pt x="17" y="11"/>
                    </a:lnTo>
                    <a:cubicBezTo>
                      <a:pt x="17" y="12"/>
                      <a:pt x="16" y="14"/>
                      <a:pt x="15" y="15"/>
                    </a:cubicBezTo>
                    <a:lnTo>
                      <a:pt x="15" y="15"/>
                    </a:lnTo>
                    <a:cubicBezTo>
                      <a:pt x="16" y="14"/>
                      <a:pt x="16" y="13"/>
                      <a:pt x="17" y="12"/>
                    </a:cubicBezTo>
                    <a:close/>
                    <a:moveTo>
                      <a:pt x="25" y="8"/>
                    </a:moveTo>
                    <a:lnTo>
                      <a:pt x="25" y="8"/>
                    </a:lnTo>
                    <a:cubicBezTo>
                      <a:pt x="26" y="8"/>
                      <a:pt x="27" y="8"/>
                      <a:pt x="28" y="9"/>
                    </a:cubicBezTo>
                    <a:lnTo>
                      <a:pt x="28" y="9"/>
                    </a:lnTo>
                    <a:cubicBezTo>
                      <a:pt x="27" y="8"/>
                      <a:pt x="26" y="8"/>
                      <a:pt x="24" y="8"/>
                    </a:cubicBezTo>
                    <a:lnTo>
                      <a:pt x="24" y="8"/>
                    </a:lnTo>
                    <a:cubicBezTo>
                      <a:pt x="24" y="8"/>
                      <a:pt x="24" y="8"/>
                      <a:pt x="25" y="8"/>
                    </a:cubicBezTo>
                    <a:close/>
                    <a:moveTo>
                      <a:pt x="46" y="27"/>
                    </a:moveTo>
                    <a:lnTo>
                      <a:pt x="46" y="27"/>
                    </a:lnTo>
                    <a:cubicBezTo>
                      <a:pt x="53" y="10"/>
                      <a:pt x="32" y="0"/>
                      <a:pt x="20" y="8"/>
                    </a:cubicBezTo>
                    <a:lnTo>
                      <a:pt x="20" y="8"/>
                    </a:lnTo>
                    <a:cubicBezTo>
                      <a:pt x="6" y="12"/>
                      <a:pt x="0" y="34"/>
                      <a:pt x="18" y="39"/>
                    </a:cubicBezTo>
                    <a:lnTo>
                      <a:pt x="18" y="39"/>
                    </a:lnTo>
                    <a:cubicBezTo>
                      <a:pt x="30" y="43"/>
                      <a:pt x="40" y="38"/>
                      <a:pt x="46" y="2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3" name="Freeform 341">
                <a:extLst>
                  <a:ext uri="{FF2B5EF4-FFF2-40B4-BE49-F238E27FC236}">
                    <a16:creationId xmlns:a16="http://schemas.microsoft.com/office/drawing/2014/main" id="{45F744C3-8BB5-F04E-A767-A452D737ACD7}"/>
                  </a:ext>
                </a:extLst>
              </p:cNvPr>
              <p:cNvSpPr>
                <a:spLocks noChangeArrowheads="1"/>
              </p:cNvSpPr>
              <p:nvPr/>
            </p:nvSpPr>
            <p:spPr bwMode="auto">
              <a:xfrm>
                <a:off x="4586042" y="3692908"/>
                <a:ext cx="14042" cy="11881"/>
              </a:xfrm>
              <a:custGeom>
                <a:avLst/>
                <a:gdLst>
                  <a:gd name="T0" fmla="*/ 19 w 56"/>
                  <a:gd name="T1" fmla="*/ 38 h 50"/>
                  <a:gd name="T2" fmla="*/ 19 w 56"/>
                  <a:gd name="T3" fmla="*/ 38 h 50"/>
                  <a:gd name="T4" fmla="*/ 24 w 56"/>
                  <a:gd name="T5" fmla="*/ 41 h 50"/>
                  <a:gd name="T6" fmla="*/ 24 w 56"/>
                  <a:gd name="T7" fmla="*/ 41 h 50"/>
                  <a:gd name="T8" fmla="*/ 35 w 56"/>
                  <a:gd name="T9" fmla="*/ 10 h 50"/>
                  <a:gd name="T10" fmla="*/ 35 w 56"/>
                  <a:gd name="T11" fmla="*/ 10 h 50"/>
                  <a:gd name="T12" fmla="*/ 30 w 56"/>
                  <a:gd name="T13" fmla="*/ 8 h 50"/>
                  <a:gd name="T14" fmla="*/ 30 w 56"/>
                  <a:gd name="T15" fmla="*/ 8 h 50"/>
                  <a:gd name="T16" fmla="*/ 19 w 56"/>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0">
                    <a:moveTo>
                      <a:pt x="19" y="38"/>
                    </a:moveTo>
                    <a:lnTo>
                      <a:pt x="19" y="38"/>
                    </a:lnTo>
                    <a:cubicBezTo>
                      <a:pt x="21" y="39"/>
                      <a:pt x="22" y="40"/>
                      <a:pt x="24" y="41"/>
                    </a:cubicBezTo>
                    <a:lnTo>
                      <a:pt x="24" y="41"/>
                    </a:lnTo>
                    <a:cubicBezTo>
                      <a:pt x="43" y="49"/>
                      <a:pt x="55" y="18"/>
                      <a:pt x="35" y="10"/>
                    </a:cubicBezTo>
                    <a:lnTo>
                      <a:pt x="35" y="10"/>
                    </a:lnTo>
                    <a:cubicBezTo>
                      <a:pt x="33" y="9"/>
                      <a:pt x="32" y="8"/>
                      <a:pt x="30" y="8"/>
                    </a:cubicBezTo>
                    <a:lnTo>
                      <a:pt x="30" y="8"/>
                    </a:lnTo>
                    <a:cubicBezTo>
                      <a:pt x="11" y="0"/>
                      <a:pt x="0" y="30"/>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4" name="Freeform 342">
                <a:extLst>
                  <a:ext uri="{FF2B5EF4-FFF2-40B4-BE49-F238E27FC236}">
                    <a16:creationId xmlns:a16="http://schemas.microsoft.com/office/drawing/2014/main" id="{1902E83C-A5FF-4D4B-87E9-B57F68EB87D3}"/>
                  </a:ext>
                </a:extLst>
              </p:cNvPr>
              <p:cNvSpPr>
                <a:spLocks noChangeArrowheads="1"/>
              </p:cNvSpPr>
              <p:nvPr/>
            </p:nvSpPr>
            <p:spPr bwMode="auto">
              <a:xfrm>
                <a:off x="4629246" y="3659425"/>
                <a:ext cx="8641" cy="9721"/>
              </a:xfrm>
              <a:custGeom>
                <a:avLst/>
                <a:gdLst>
                  <a:gd name="T0" fmla="*/ 25 w 37"/>
                  <a:gd name="T1" fmla="*/ 35 h 40"/>
                  <a:gd name="T2" fmla="*/ 25 w 37"/>
                  <a:gd name="T3" fmla="*/ 35 h 40"/>
                  <a:gd name="T4" fmla="*/ 27 w 37"/>
                  <a:gd name="T5" fmla="*/ 35 h 40"/>
                  <a:gd name="T6" fmla="*/ 27 w 37"/>
                  <a:gd name="T7" fmla="*/ 35 h 40"/>
                  <a:gd name="T8" fmla="*/ 35 w 37"/>
                  <a:gd name="T9" fmla="*/ 22 h 40"/>
                  <a:gd name="T10" fmla="*/ 35 w 37"/>
                  <a:gd name="T11" fmla="*/ 22 h 40"/>
                  <a:gd name="T12" fmla="*/ 27 w 37"/>
                  <a:gd name="T13" fmla="*/ 4 h 40"/>
                  <a:gd name="T14" fmla="*/ 27 w 37"/>
                  <a:gd name="T15" fmla="*/ 4 h 40"/>
                  <a:gd name="T16" fmla="*/ 11 w 37"/>
                  <a:gd name="T17" fmla="*/ 3 h 40"/>
                  <a:gd name="T18" fmla="*/ 11 w 37"/>
                  <a:gd name="T19" fmla="*/ 3 h 40"/>
                  <a:gd name="T20" fmla="*/ 10 w 37"/>
                  <a:gd name="T21" fmla="*/ 3 h 40"/>
                  <a:gd name="T22" fmla="*/ 10 w 37"/>
                  <a:gd name="T23" fmla="*/ 3 h 40"/>
                  <a:gd name="T24" fmla="*/ 4 w 37"/>
                  <a:gd name="T25" fmla="*/ 26 h 40"/>
                  <a:gd name="T26" fmla="*/ 4 w 37"/>
                  <a:gd name="T27" fmla="*/ 26 h 40"/>
                  <a:gd name="T28" fmla="*/ 25 w 37"/>
                  <a:gd name="T29"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0">
                    <a:moveTo>
                      <a:pt x="25" y="35"/>
                    </a:moveTo>
                    <a:lnTo>
                      <a:pt x="25" y="35"/>
                    </a:lnTo>
                    <a:cubicBezTo>
                      <a:pt x="25" y="35"/>
                      <a:pt x="26" y="35"/>
                      <a:pt x="27" y="35"/>
                    </a:cubicBezTo>
                    <a:lnTo>
                      <a:pt x="27" y="35"/>
                    </a:lnTo>
                    <a:cubicBezTo>
                      <a:pt x="31" y="33"/>
                      <a:pt x="35" y="27"/>
                      <a:pt x="35" y="22"/>
                    </a:cubicBezTo>
                    <a:lnTo>
                      <a:pt x="35" y="22"/>
                    </a:lnTo>
                    <a:cubicBezTo>
                      <a:pt x="36" y="14"/>
                      <a:pt x="33" y="8"/>
                      <a:pt x="27" y="4"/>
                    </a:cubicBezTo>
                    <a:lnTo>
                      <a:pt x="27" y="4"/>
                    </a:lnTo>
                    <a:cubicBezTo>
                      <a:pt x="23" y="1"/>
                      <a:pt x="16" y="0"/>
                      <a:pt x="11" y="3"/>
                    </a:cubicBezTo>
                    <a:lnTo>
                      <a:pt x="11" y="3"/>
                    </a:lnTo>
                    <a:cubicBezTo>
                      <a:pt x="11" y="3"/>
                      <a:pt x="11" y="3"/>
                      <a:pt x="10" y="3"/>
                    </a:cubicBezTo>
                    <a:lnTo>
                      <a:pt x="10" y="3"/>
                    </a:lnTo>
                    <a:cubicBezTo>
                      <a:pt x="1" y="8"/>
                      <a:pt x="0" y="18"/>
                      <a:pt x="4" y="26"/>
                    </a:cubicBezTo>
                    <a:lnTo>
                      <a:pt x="4" y="26"/>
                    </a:lnTo>
                    <a:cubicBezTo>
                      <a:pt x="7" y="34"/>
                      <a:pt x="15" y="39"/>
                      <a:pt x="25"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5" name="Freeform 343">
                <a:extLst>
                  <a:ext uri="{FF2B5EF4-FFF2-40B4-BE49-F238E27FC236}">
                    <a16:creationId xmlns:a16="http://schemas.microsoft.com/office/drawing/2014/main" id="{2BB0B9E8-CAAB-7744-A40B-A76F43CEF9A9}"/>
                  </a:ext>
                </a:extLst>
              </p:cNvPr>
              <p:cNvSpPr>
                <a:spLocks noChangeArrowheads="1"/>
              </p:cNvSpPr>
              <p:nvPr/>
            </p:nvSpPr>
            <p:spPr bwMode="auto">
              <a:xfrm>
                <a:off x="4856070" y="3670226"/>
                <a:ext cx="11882" cy="12961"/>
              </a:xfrm>
              <a:custGeom>
                <a:avLst/>
                <a:gdLst>
                  <a:gd name="T0" fmla="*/ 8 w 49"/>
                  <a:gd name="T1" fmla="*/ 33 h 55"/>
                  <a:gd name="T2" fmla="*/ 8 w 49"/>
                  <a:gd name="T3" fmla="*/ 33 h 55"/>
                  <a:gd name="T4" fmla="*/ 10 w 49"/>
                  <a:gd name="T5" fmla="*/ 35 h 55"/>
                  <a:gd name="T6" fmla="*/ 10 w 49"/>
                  <a:gd name="T7" fmla="*/ 35 h 55"/>
                  <a:gd name="T8" fmla="*/ 39 w 49"/>
                  <a:gd name="T9" fmla="*/ 21 h 55"/>
                  <a:gd name="T10" fmla="*/ 39 w 49"/>
                  <a:gd name="T11" fmla="*/ 21 h 55"/>
                  <a:gd name="T12" fmla="*/ 38 w 49"/>
                  <a:gd name="T13" fmla="*/ 19 h 55"/>
                  <a:gd name="T14" fmla="*/ 38 w 49"/>
                  <a:gd name="T15" fmla="*/ 19 h 55"/>
                  <a:gd name="T16" fmla="*/ 8 w 49"/>
                  <a:gd name="T17"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8" y="33"/>
                    </a:moveTo>
                    <a:lnTo>
                      <a:pt x="8" y="33"/>
                    </a:lnTo>
                    <a:cubicBezTo>
                      <a:pt x="9" y="34"/>
                      <a:pt x="9" y="35"/>
                      <a:pt x="10" y="35"/>
                    </a:cubicBezTo>
                    <a:lnTo>
                      <a:pt x="10" y="35"/>
                    </a:lnTo>
                    <a:cubicBezTo>
                      <a:pt x="18" y="54"/>
                      <a:pt x="48" y="41"/>
                      <a:pt x="39" y="21"/>
                    </a:cubicBezTo>
                    <a:lnTo>
                      <a:pt x="39" y="21"/>
                    </a:lnTo>
                    <a:cubicBezTo>
                      <a:pt x="38" y="21"/>
                      <a:pt x="38" y="20"/>
                      <a:pt x="38" y="19"/>
                    </a:cubicBezTo>
                    <a:lnTo>
                      <a:pt x="38" y="19"/>
                    </a:lnTo>
                    <a:cubicBezTo>
                      <a:pt x="29" y="0"/>
                      <a:pt x="0" y="14"/>
                      <a:pt x="8"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6" name="Freeform 344">
                <a:extLst>
                  <a:ext uri="{FF2B5EF4-FFF2-40B4-BE49-F238E27FC236}">
                    <a16:creationId xmlns:a16="http://schemas.microsoft.com/office/drawing/2014/main" id="{7DFDE834-F43B-9E4E-9CD8-16FD22234932}"/>
                  </a:ext>
                </a:extLst>
              </p:cNvPr>
              <p:cNvSpPr>
                <a:spLocks noChangeArrowheads="1"/>
              </p:cNvSpPr>
              <p:nvPr/>
            </p:nvSpPr>
            <p:spPr bwMode="auto">
              <a:xfrm>
                <a:off x="4835549" y="3666986"/>
                <a:ext cx="12961" cy="11881"/>
              </a:xfrm>
              <a:custGeom>
                <a:avLst/>
                <a:gdLst>
                  <a:gd name="T0" fmla="*/ 34 w 53"/>
                  <a:gd name="T1" fmla="*/ 39 h 49"/>
                  <a:gd name="T2" fmla="*/ 34 w 53"/>
                  <a:gd name="T3" fmla="*/ 39 h 49"/>
                  <a:gd name="T4" fmla="*/ 19 w 53"/>
                  <a:gd name="T5" fmla="*/ 9 h 49"/>
                  <a:gd name="T6" fmla="*/ 19 w 53"/>
                  <a:gd name="T7" fmla="*/ 9 h 49"/>
                  <a:gd name="T8" fmla="*/ 34 w 53"/>
                  <a:gd name="T9" fmla="*/ 39 h 49"/>
                </a:gdLst>
                <a:ahLst/>
                <a:cxnLst>
                  <a:cxn ang="0">
                    <a:pos x="T0" y="T1"/>
                  </a:cxn>
                  <a:cxn ang="0">
                    <a:pos x="T2" y="T3"/>
                  </a:cxn>
                  <a:cxn ang="0">
                    <a:pos x="T4" y="T5"/>
                  </a:cxn>
                  <a:cxn ang="0">
                    <a:pos x="T6" y="T7"/>
                  </a:cxn>
                  <a:cxn ang="0">
                    <a:pos x="T8" y="T9"/>
                  </a:cxn>
                </a:cxnLst>
                <a:rect l="0" t="0" r="r" b="b"/>
                <a:pathLst>
                  <a:path w="53" h="49">
                    <a:moveTo>
                      <a:pt x="34" y="39"/>
                    </a:moveTo>
                    <a:lnTo>
                      <a:pt x="34" y="39"/>
                    </a:lnTo>
                    <a:cubicBezTo>
                      <a:pt x="52" y="30"/>
                      <a:pt x="38" y="0"/>
                      <a:pt x="19" y="9"/>
                    </a:cubicBezTo>
                    <a:lnTo>
                      <a:pt x="19" y="9"/>
                    </a:lnTo>
                    <a:cubicBezTo>
                      <a:pt x="0" y="19"/>
                      <a:pt x="14" y="48"/>
                      <a:pt x="34"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7" name="Freeform 345">
                <a:extLst>
                  <a:ext uri="{FF2B5EF4-FFF2-40B4-BE49-F238E27FC236}">
                    <a16:creationId xmlns:a16="http://schemas.microsoft.com/office/drawing/2014/main" id="{5E69BA01-4732-1E46-BE1D-E7D2F4C6D71B}"/>
                  </a:ext>
                </a:extLst>
              </p:cNvPr>
              <p:cNvSpPr>
                <a:spLocks noChangeArrowheads="1"/>
              </p:cNvSpPr>
              <p:nvPr/>
            </p:nvSpPr>
            <p:spPr bwMode="auto">
              <a:xfrm>
                <a:off x="4840949" y="3634583"/>
                <a:ext cx="11882" cy="14041"/>
              </a:xfrm>
              <a:custGeom>
                <a:avLst/>
                <a:gdLst>
                  <a:gd name="T0" fmla="*/ 9 w 50"/>
                  <a:gd name="T1" fmla="*/ 33 h 58"/>
                  <a:gd name="T2" fmla="*/ 9 w 50"/>
                  <a:gd name="T3" fmla="*/ 33 h 58"/>
                  <a:gd name="T4" fmla="*/ 11 w 50"/>
                  <a:gd name="T5" fmla="*/ 37 h 58"/>
                  <a:gd name="T6" fmla="*/ 11 w 50"/>
                  <a:gd name="T7" fmla="*/ 37 h 58"/>
                  <a:gd name="T8" fmla="*/ 41 w 50"/>
                  <a:gd name="T9" fmla="*/ 24 h 58"/>
                  <a:gd name="T10" fmla="*/ 41 w 50"/>
                  <a:gd name="T11" fmla="*/ 24 h 58"/>
                  <a:gd name="T12" fmla="*/ 38 w 50"/>
                  <a:gd name="T13" fmla="*/ 19 h 58"/>
                  <a:gd name="T14" fmla="*/ 38 w 50"/>
                  <a:gd name="T15" fmla="*/ 19 h 58"/>
                  <a:gd name="T16" fmla="*/ 9 w 50"/>
                  <a:gd name="T17" fmla="*/ 3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8">
                    <a:moveTo>
                      <a:pt x="9" y="33"/>
                    </a:moveTo>
                    <a:lnTo>
                      <a:pt x="9" y="33"/>
                    </a:lnTo>
                    <a:cubicBezTo>
                      <a:pt x="10" y="35"/>
                      <a:pt x="10" y="36"/>
                      <a:pt x="11" y="37"/>
                    </a:cubicBezTo>
                    <a:lnTo>
                      <a:pt x="11" y="37"/>
                    </a:lnTo>
                    <a:cubicBezTo>
                      <a:pt x="20" y="57"/>
                      <a:pt x="49" y="43"/>
                      <a:pt x="41" y="24"/>
                    </a:cubicBezTo>
                    <a:lnTo>
                      <a:pt x="41" y="24"/>
                    </a:lnTo>
                    <a:cubicBezTo>
                      <a:pt x="40" y="22"/>
                      <a:pt x="39" y="20"/>
                      <a:pt x="38" y="19"/>
                    </a:cubicBezTo>
                    <a:lnTo>
                      <a:pt x="38" y="19"/>
                    </a:lnTo>
                    <a:cubicBezTo>
                      <a:pt x="29" y="0"/>
                      <a:pt x="0" y="14"/>
                      <a:pt x="9"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8" name="Freeform 346">
                <a:extLst>
                  <a:ext uri="{FF2B5EF4-FFF2-40B4-BE49-F238E27FC236}">
                    <a16:creationId xmlns:a16="http://schemas.microsoft.com/office/drawing/2014/main" id="{99E29AE1-C2DF-A04C-894C-E28345B033CE}"/>
                  </a:ext>
                </a:extLst>
              </p:cNvPr>
              <p:cNvSpPr>
                <a:spLocks noChangeArrowheads="1"/>
              </p:cNvSpPr>
              <p:nvPr/>
            </p:nvSpPr>
            <p:spPr bwMode="auto">
              <a:xfrm>
                <a:off x="4818266" y="3654024"/>
                <a:ext cx="11881" cy="12961"/>
              </a:xfrm>
              <a:custGeom>
                <a:avLst/>
                <a:gdLst>
                  <a:gd name="T0" fmla="*/ 9 w 47"/>
                  <a:gd name="T1" fmla="*/ 20 h 55"/>
                  <a:gd name="T2" fmla="*/ 9 w 47"/>
                  <a:gd name="T3" fmla="*/ 20 h 55"/>
                  <a:gd name="T4" fmla="*/ 8 w 47"/>
                  <a:gd name="T5" fmla="*/ 23 h 55"/>
                  <a:gd name="T6" fmla="*/ 8 w 47"/>
                  <a:gd name="T7" fmla="*/ 23 h 55"/>
                  <a:gd name="T8" fmla="*/ 38 w 47"/>
                  <a:gd name="T9" fmla="*/ 34 h 55"/>
                  <a:gd name="T10" fmla="*/ 38 w 47"/>
                  <a:gd name="T11" fmla="*/ 34 h 55"/>
                  <a:gd name="T12" fmla="*/ 40 w 47"/>
                  <a:gd name="T13" fmla="*/ 30 h 55"/>
                  <a:gd name="T14" fmla="*/ 40 w 47"/>
                  <a:gd name="T15" fmla="*/ 30 h 55"/>
                  <a:gd name="T16" fmla="*/ 9 w 47"/>
                  <a:gd name="T17" fmla="*/ 2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5">
                    <a:moveTo>
                      <a:pt x="9" y="20"/>
                    </a:moveTo>
                    <a:lnTo>
                      <a:pt x="9" y="20"/>
                    </a:lnTo>
                    <a:cubicBezTo>
                      <a:pt x="9" y="21"/>
                      <a:pt x="8" y="22"/>
                      <a:pt x="8" y="23"/>
                    </a:cubicBezTo>
                    <a:lnTo>
                      <a:pt x="8" y="23"/>
                    </a:lnTo>
                    <a:cubicBezTo>
                      <a:pt x="0" y="43"/>
                      <a:pt x="32" y="54"/>
                      <a:pt x="38" y="34"/>
                    </a:cubicBezTo>
                    <a:lnTo>
                      <a:pt x="38" y="34"/>
                    </a:lnTo>
                    <a:cubicBezTo>
                      <a:pt x="39" y="33"/>
                      <a:pt x="39" y="31"/>
                      <a:pt x="40" y="30"/>
                    </a:cubicBezTo>
                    <a:lnTo>
                      <a:pt x="40" y="30"/>
                    </a:lnTo>
                    <a:cubicBezTo>
                      <a:pt x="46" y="11"/>
                      <a:pt x="16" y="0"/>
                      <a:pt x="9"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9" name="Freeform 347">
                <a:extLst>
                  <a:ext uri="{FF2B5EF4-FFF2-40B4-BE49-F238E27FC236}">
                    <a16:creationId xmlns:a16="http://schemas.microsoft.com/office/drawing/2014/main" id="{8FAFDFBD-A46D-C74F-8089-57F6F7115D57}"/>
                  </a:ext>
                </a:extLst>
              </p:cNvPr>
              <p:cNvSpPr>
                <a:spLocks noChangeArrowheads="1"/>
              </p:cNvSpPr>
              <p:nvPr/>
            </p:nvSpPr>
            <p:spPr bwMode="auto">
              <a:xfrm>
                <a:off x="4796664" y="3652944"/>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9"/>
                    </a:cubicBezTo>
                    <a:lnTo>
                      <a:pt x="19" y="9"/>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0" name="Freeform 421">
                <a:extLst>
                  <a:ext uri="{FF2B5EF4-FFF2-40B4-BE49-F238E27FC236}">
                    <a16:creationId xmlns:a16="http://schemas.microsoft.com/office/drawing/2014/main" id="{8D05430F-0760-8345-9C90-40E3040B6393}"/>
                  </a:ext>
                </a:extLst>
              </p:cNvPr>
              <p:cNvSpPr>
                <a:spLocks noChangeArrowheads="1"/>
              </p:cNvSpPr>
              <p:nvPr/>
            </p:nvSpPr>
            <p:spPr bwMode="auto">
              <a:xfrm>
                <a:off x="4677852" y="4204882"/>
                <a:ext cx="11881" cy="18362"/>
              </a:xfrm>
              <a:custGeom>
                <a:avLst/>
                <a:gdLst>
                  <a:gd name="T0" fmla="*/ 0 w 50"/>
                  <a:gd name="T1" fmla="*/ 31 h 73"/>
                  <a:gd name="T2" fmla="*/ 0 w 50"/>
                  <a:gd name="T3" fmla="*/ 40 h 73"/>
                  <a:gd name="T4" fmla="*/ 0 w 50"/>
                  <a:gd name="T5" fmla="*/ 40 h 73"/>
                  <a:gd name="T6" fmla="*/ 49 w 50"/>
                  <a:gd name="T7" fmla="*/ 40 h 73"/>
                  <a:gd name="T8" fmla="*/ 49 w 50"/>
                  <a:gd name="T9" fmla="*/ 31 h 73"/>
                  <a:gd name="T10" fmla="*/ 49 w 50"/>
                  <a:gd name="T11" fmla="*/ 31 h 73"/>
                  <a:gd name="T12" fmla="*/ 0 w 50"/>
                  <a:gd name="T13" fmla="*/ 31 h 73"/>
                </a:gdLst>
                <a:ahLst/>
                <a:cxnLst>
                  <a:cxn ang="0">
                    <a:pos x="T0" y="T1"/>
                  </a:cxn>
                  <a:cxn ang="0">
                    <a:pos x="T2" y="T3"/>
                  </a:cxn>
                  <a:cxn ang="0">
                    <a:pos x="T4" y="T5"/>
                  </a:cxn>
                  <a:cxn ang="0">
                    <a:pos x="T6" y="T7"/>
                  </a:cxn>
                  <a:cxn ang="0">
                    <a:pos x="T8" y="T9"/>
                  </a:cxn>
                  <a:cxn ang="0">
                    <a:pos x="T10" y="T11"/>
                  </a:cxn>
                  <a:cxn ang="0">
                    <a:pos x="T12" y="T13"/>
                  </a:cxn>
                </a:cxnLst>
                <a:rect l="0" t="0" r="r" b="b"/>
                <a:pathLst>
                  <a:path w="50" h="73">
                    <a:moveTo>
                      <a:pt x="0" y="31"/>
                    </a:moveTo>
                    <a:lnTo>
                      <a:pt x="0" y="40"/>
                    </a:lnTo>
                    <a:lnTo>
                      <a:pt x="0" y="40"/>
                    </a:lnTo>
                    <a:cubicBezTo>
                      <a:pt x="0" y="72"/>
                      <a:pt x="49" y="72"/>
                      <a:pt x="49" y="40"/>
                    </a:cubicBezTo>
                    <a:lnTo>
                      <a:pt x="49" y="31"/>
                    </a:lnTo>
                    <a:lnTo>
                      <a:pt x="49" y="31"/>
                    </a:lnTo>
                    <a:cubicBezTo>
                      <a:pt x="49" y="0"/>
                      <a:pt x="0" y="0"/>
                      <a:pt x="0"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1" name="Freeform 423">
                <a:extLst>
                  <a:ext uri="{FF2B5EF4-FFF2-40B4-BE49-F238E27FC236}">
                    <a16:creationId xmlns:a16="http://schemas.microsoft.com/office/drawing/2014/main" id="{48361891-2E35-6C48-91DD-17296DC7A618}"/>
                  </a:ext>
                </a:extLst>
              </p:cNvPr>
              <p:cNvSpPr>
                <a:spLocks noChangeArrowheads="1"/>
              </p:cNvSpPr>
              <p:nvPr/>
            </p:nvSpPr>
            <p:spPr bwMode="auto">
              <a:xfrm>
                <a:off x="4624926" y="3897049"/>
                <a:ext cx="28083" cy="25923"/>
              </a:xfrm>
              <a:custGeom>
                <a:avLst/>
                <a:gdLst>
                  <a:gd name="T0" fmla="*/ 59 w 115"/>
                  <a:gd name="T1" fmla="*/ 53 h 108"/>
                  <a:gd name="T2" fmla="*/ 59 w 115"/>
                  <a:gd name="T3" fmla="*/ 53 h 108"/>
                  <a:gd name="T4" fmla="*/ 58 w 115"/>
                  <a:gd name="T5" fmla="*/ 51 h 108"/>
                  <a:gd name="T6" fmla="*/ 58 w 115"/>
                  <a:gd name="T7" fmla="*/ 51 h 108"/>
                  <a:gd name="T8" fmla="*/ 58 w 115"/>
                  <a:gd name="T9" fmla="*/ 51 h 108"/>
                  <a:gd name="T10" fmla="*/ 58 w 115"/>
                  <a:gd name="T11" fmla="*/ 51 h 108"/>
                  <a:gd name="T12" fmla="*/ 58 w 115"/>
                  <a:gd name="T13" fmla="*/ 50 h 108"/>
                  <a:gd name="T14" fmla="*/ 58 w 115"/>
                  <a:gd name="T15" fmla="*/ 50 h 108"/>
                  <a:gd name="T16" fmla="*/ 58 w 115"/>
                  <a:gd name="T17" fmla="*/ 51 h 108"/>
                  <a:gd name="T18" fmla="*/ 52 w 115"/>
                  <a:gd name="T19" fmla="*/ 4 h 108"/>
                  <a:gd name="T20" fmla="*/ 52 w 115"/>
                  <a:gd name="T21" fmla="*/ 4 h 108"/>
                  <a:gd name="T22" fmla="*/ 24 w 115"/>
                  <a:gd name="T23" fmla="*/ 9 h 108"/>
                  <a:gd name="T24" fmla="*/ 24 w 115"/>
                  <a:gd name="T25" fmla="*/ 9 h 108"/>
                  <a:gd name="T26" fmla="*/ 16 w 115"/>
                  <a:gd name="T27" fmla="*/ 80 h 108"/>
                  <a:gd name="T28" fmla="*/ 16 w 115"/>
                  <a:gd name="T29" fmla="*/ 80 h 108"/>
                  <a:gd name="T30" fmla="*/ 94 w 115"/>
                  <a:gd name="T31" fmla="*/ 81 h 108"/>
                  <a:gd name="T32" fmla="*/ 94 w 115"/>
                  <a:gd name="T33" fmla="*/ 81 h 108"/>
                  <a:gd name="T34" fmla="*/ 75 w 115"/>
                  <a:gd name="T35" fmla="*/ 6 h 108"/>
                  <a:gd name="T36" fmla="*/ 75 w 115"/>
                  <a:gd name="T37" fmla="*/ 6 h 108"/>
                  <a:gd name="T38" fmla="*/ 52 w 115"/>
                  <a:gd name="T39"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108">
                    <a:moveTo>
                      <a:pt x="59" y="53"/>
                    </a:moveTo>
                    <a:lnTo>
                      <a:pt x="59" y="53"/>
                    </a:lnTo>
                    <a:close/>
                    <a:moveTo>
                      <a:pt x="58" y="51"/>
                    </a:moveTo>
                    <a:lnTo>
                      <a:pt x="58" y="51"/>
                    </a:lnTo>
                    <a:lnTo>
                      <a:pt x="58" y="51"/>
                    </a:lnTo>
                    <a:lnTo>
                      <a:pt x="58" y="51"/>
                    </a:lnTo>
                    <a:cubicBezTo>
                      <a:pt x="58" y="50"/>
                      <a:pt x="58" y="50"/>
                      <a:pt x="58" y="50"/>
                    </a:cubicBezTo>
                    <a:lnTo>
                      <a:pt x="58" y="50"/>
                    </a:lnTo>
                    <a:cubicBezTo>
                      <a:pt x="58" y="51"/>
                      <a:pt x="58" y="51"/>
                      <a:pt x="58" y="51"/>
                    </a:cubicBezTo>
                    <a:close/>
                    <a:moveTo>
                      <a:pt x="52" y="4"/>
                    </a:moveTo>
                    <a:lnTo>
                      <a:pt x="52" y="4"/>
                    </a:lnTo>
                    <a:cubicBezTo>
                      <a:pt x="43" y="0"/>
                      <a:pt x="32" y="2"/>
                      <a:pt x="24" y="9"/>
                    </a:cubicBezTo>
                    <a:lnTo>
                      <a:pt x="24" y="9"/>
                    </a:lnTo>
                    <a:cubicBezTo>
                      <a:pt x="3" y="25"/>
                      <a:pt x="0" y="60"/>
                      <a:pt x="16" y="80"/>
                    </a:cubicBezTo>
                    <a:lnTo>
                      <a:pt x="16" y="80"/>
                    </a:lnTo>
                    <a:cubicBezTo>
                      <a:pt x="36" y="106"/>
                      <a:pt x="73" y="107"/>
                      <a:pt x="94" y="81"/>
                    </a:cubicBezTo>
                    <a:lnTo>
                      <a:pt x="94" y="81"/>
                    </a:lnTo>
                    <a:cubicBezTo>
                      <a:pt x="114" y="55"/>
                      <a:pt x="108" y="18"/>
                      <a:pt x="75" y="6"/>
                    </a:cubicBezTo>
                    <a:lnTo>
                      <a:pt x="75" y="6"/>
                    </a:lnTo>
                    <a:cubicBezTo>
                      <a:pt x="67" y="4"/>
                      <a:pt x="59" y="3"/>
                      <a:pt x="52" y="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2" name="Freeform 427">
                <a:extLst>
                  <a:ext uri="{FF2B5EF4-FFF2-40B4-BE49-F238E27FC236}">
                    <a16:creationId xmlns:a16="http://schemas.microsoft.com/office/drawing/2014/main" id="{C268AFD6-DD5D-EF4A-80ED-2436AB70D30F}"/>
                  </a:ext>
                </a:extLst>
              </p:cNvPr>
              <p:cNvSpPr>
                <a:spLocks noChangeArrowheads="1"/>
              </p:cNvSpPr>
              <p:nvPr/>
            </p:nvSpPr>
            <p:spPr bwMode="auto">
              <a:xfrm>
                <a:off x="4474791" y="3873287"/>
                <a:ext cx="14041" cy="12961"/>
              </a:xfrm>
              <a:custGeom>
                <a:avLst/>
                <a:gdLst>
                  <a:gd name="T0" fmla="*/ 29 w 58"/>
                  <a:gd name="T1" fmla="*/ 52 h 53"/>
                  <a:gd name="T2" fmla="*/ 29 w 58"/>
                  <a:gd name="T3" fmla="*/ 52 h 53"/>
                  <a:gd name="T4" fmla="*/ 56 w 58"/>
                  <a:gd name="T5" fmla="*/ 25 h 53"/>
                  <a:gd name="T6" fmla="*/ 56 w 58"/>
                  <a:gd name="T7" fmla="*/ 25 h 53"/>
                  <a:gd name="T8" fmla="*/ 31 w 58"/>
                  <a:gd name="T9" fmla="*/ 0 h 53"/>
                  <a:gd name="T10" fmla="*/ 31 w 58"/>
                  <a:gd name="T11" fmla="*/ 0 h 53"/>
                  <a:gd name="T12" fmla="*/ 28 w 58"/>
                  <a:gd name="T13" fmla="*/ 1 h 53"/>
                  <a:gd name="T14" fmla="*/ 28 w 58"/>
                  <a:gd name="T15" fmla="*/ 1 h 53"/>
                  <a:gd name="T16" fmla="*/ 18 w 58"/>
                  <a:gd name="T17" fmla="*/ 1 h 53"/>
                  <a:gd name="T18" fmla="*/ 18 w 58"/>
                  <a:gd name="T19" fmla="*/ 1 h 53"/>
                  <a:gd name="T20" fmla="*/ 1 w 58"/>
                  <a:gd name="T21" fmla="*/ 31 h 53"/>
                  <a:gd name="T22" fmla="*/ 1 w 58"/>
                  <a:gd name="T23" fmla="*/ 31 h 53"/>
                  <a:gd name="T24" fmla="*/ 29 w 58"/>
                  <a:gd name="T25"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53">
                    <a:moveTo>
                      <a:pt x="29" y="52"/>
                    </a:moveTo>
                    <a:lnTo>
                      <a:pt x="29" y="52"/>
                    </a:lnTo>
                    <a:cubicBezTo>
                      <a:pt x="45" y="51"/>
                      <a:pt x="55" y="39"/>
                      <a:pt x="56" y="25"/>
                    </a:cubicBezTo>
                    <a:lnTo>
                      <a:pt x="56" y="25"/>
                    </a:lnTo>
                    <a:cubicBezTo>
                      <a:pt x="57" y="11"/>
                      <a:pt x="44" y="0"/>
                      <a:pt x="31" y="0"/>
                    </a:cubicBezTo>
                    <a:lnTo>
                      <a:pt x="31" y="0"/>
                    </a:lnTo>
                    <a:cubicBezTo>
                      <a:pt x="30" y="0"/>
                      <a:pt x="30" y="1"/>
                      <a:pt x="28" y="1"/>
                    </a:cubicBezTo>
                    <a:lnTo>
                      <a:pt x="28" y="1"/>
                    </a:lnTo>
                    <a:cubicBezTo>
                      <a:pt x="25" y="1"/>
                      <a:pt x="21" y="1"/>
                      <a:pt x="18" y="1"/>
                    </a:cubicBezTo>
                    <a:lnTo>
                      <a:pt x="18" y="1"/>
                    </a:lnTo>
                    <a:cubicBezTo>
                      <a:pt x="4" y="5"/>
                      <a:pt x="0" y="18"/>
                      <a:pt x="1" y="31"/>
                    </a:cubicBezTo>
                    <a:lnTo>
                      <a:pt x="1" y="31"/>
                    </a:lnTo>
                    <a:cubicBezTo>
                      <a:pt x="3" y="44"/>
                      <a:pt x="17" y="52"/>
                      <a:pt x="29"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3" name="Freeform 428">
                <a:extLst>
                  <a:ext uri="{FF2B5EF4-FFF2-40B4-BE49-F238E27FC236}">
                    <a16:creationId xmlns:a16="http://schemas.microsoft.com/office/drawing/2014/main" id="{CD7BB233-355E-6447-97AC-9165445A27C3}"/>
                  </a:ext>
                </a:extLst>
              </p:cNvPr>
              <p:cNvSpPr>
                <a:spLocks noChangeArrowheads="1"/>
              </p:cNvSpPr>
              <p:nvPr/>
            </p:nvSpPr>
            <p:spPr bwMode="auto">
              <a:xfrm>
                <a:off x="4332216" y="3700469"/>
                <a:ext cx="21602" cy="22683"/>
              </a:xfrm>
              <a:custGeom>
                <a:avLst/>
                <a:gdLst>
                  <a:gd name="T0" fmla="*/ 47 w 88"/>
                  <a:gd name="T1" fmla="*/ 10 h 94"/>
                  <a:gd name="T2" fmla="*/ 47 w 88"/>
                  <a:gd name="T3" fmla="*/ 10 h 94"/>
                  <a:gd name="T4" fmla="*/ 36 w 88"/>
                  <a:gd name="T5" fmla="*/ 3 h 94"/>
                  <a:gd name="T6" fmla="*/ 36 w 88"/>
                  <a:gd name="T7" fmla="*/ 3 h 94"/>
                  <a:gd name="T8" fmla="*/ 6 w 88"/>
                  <a:gd name="T9" fmla="*/ 20 h 94"/>
                  <a:gd name="T10" fmla="*/ 6 w 88"/>
                  <a:gd name="T11" fmla="*/ 20 h 94"/>
                  <a:gd name="T12" fmla="*/ 12 w 88"/>
                  <a:gd name="T13" fmla="*/ 71 h 94"/>
                  <a:gd name="T14" fmla="*/ 12 w 88"/>
                  <a:gd name="T15" fmla="*/ 71 h 94"/>
                  <a:gd name="T16" fmla="*/ 20 w 88"/>
                  <a:gd name="T17" fmla="*/ 81 h 94"/>
                  <a:gd name="T18" fmla="*/ 20 w 88"/>
                  <a:gd name="T19" fmla="*/ 81 h 94"/>
                  <a:gd name="T20" fmla="*/ 22 w 88"/>
                  <a:gd name="T21" fmla="*/ 82 h 94"/>
                  <a:gd name="T22" fmla="*/ 22 w 88"/>
                  <a:gd name="T23" fmla="*/ 82 h 94"/>
                  <a:gd name="T24" fmla="*/ 28 w 88"/>
                  <a:gd name="T25" fmla="*/ 86 h 94"/>
                  <a:gd name="T26" fmla="*/ 28 w 88"/>
                  <a:gd name="T27" fmla="*/ 86 h 94"/>
                  <a:gd name="T28" fmla="*/ 67 w 88"/>
                  <a:gd name="T29" fmla="*/ 85 h 94"/>
                  <a:gd name="T30" fmla="*/ 67 w 88"/>
                  <a:gd name="T31" fmla="*/ 85 h 94"/>
                  <a:gd name="T32" fmla="*/ 85 w 88"/>
                  <a:gd name="T33" fmla="*/ 51 h 94"/>
                  <a:gd name="T34" fmla="*/ 85 w 88"/>
                  <a:gd name="T35" fmla="*/ 51 h 94"/>
                  <a:gd name="T36" fmla="*/ 47 w 88"/>
                  <a:gd name="T37"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 h="94">
                    <a:moveTo>
                      <a:pt x="47" y="10"/>
                    </a:moveTo>
                    <a:lnTo>
                      <a:pt x="47" y="10"/>
                    </a:lnTo>
                    <a:cubicBezTo>
                      <a:pt x="44" y="7"/>
                      <a:pt x="40" y="4"/>
                      <a:pt x="36" y="3"/>
                    </a:cubicBezTo>
                    <a:lnTo>
                      <a:pt x="36" y="3"/>
                    </a:lnTo>
                    <a:cubicBezTo>
                      <a:pt x="23" y="0"/>
                      <a:pt x="10" y="8"/>
                      <a:pt x="6" y="20"/>
                    </a:cubicBezTo>
                    <a:lnTo>
                      <a:pt x="6" y="20"/>
                    </a:lnTo>
                    <a:cubicBezTo>
                      <a:pt x="0" y="37"/>
                      <a:pt x="3" y="57"/>
                      <a:pt x="12" y="71"/>
                    </a:cubicBezTo>
                    <a:lnTo>
                      <a:pt x="12" y="71"/>
                    </a:lnTo>
                    <a:cubicBezTo>
                      <a:pt x="15" y="75"/>
                      <a:pt x="17" y="78"/>
                      <a:pt x="20" y="81"/>
                    </a:cubicBezTo>
                    <a:lnTo>
                      <a:pt x="20" y="81"/>
                    </a:lnTo>
                    <a:cubicBezTo>
                      <a:pt x="21" y="82"/>
                      <a:pt x="21" y="82"/>
                      <a:pt x="22" y="82"/>
                    </a:cubicBezTo>
                    <a:lnTo>
                      <a:pt x="22" y="82"/>
                    </a:lnTo>
                    <a:cubicBezTo>
                      <a:pt x="24" y="84"/>
                      <a:pt x="26" y="85"/>
                      <a:pt x="28" y="86"/>
                    </a:cubicBezTo>
                    <a:lnTo>
                      <a:pt x="28" y="86"/>
                    </a:lnTo>
                    <a:cubicBezTo>
                      <a:pt x="40" y="93"/>
                      <a:pt x="55" y="93"/>
                      <a:pt x="67" y="85"/>
                    </a:cubicBezTo>
                    <a:lnTo>
                      <a:pt x="67" y="85"/>
                    </a:lnTo>
                    <a:cubicBezTo>
                      <a:pt x="79" y="78"/>
                      <a:pt x="84" y="65"/>
                      <a:pt x="85" y="51"/>
                    </a:cubicBezTo>
                    <a:lnTo>
                      <a:pt x="85" y="51"/>
                    </a:lnTo>
                    <a:cubicBezTo>
                      <a:pt x="87" y="29"/>
                      <a:pt x="67" y="10"/>
                      <a:pt x="47" y="1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4" name="Freeform 429">
                <a:extLst>
                  <a:ext uri="{FF2B5EF4-FFF2-40B4-BE49-F238E27FC236}">
                    <a16:creationId xmlns:a16="http://schemas.microsoft.com/office/drawing/2014/main" id="{160AA2EA-FFF1-3840-AB91-0810CA0F1302}"/>
                  </a:ext>
                </a:extLst>
              </p:cNvPr>
              <p:cNvSpPr>
                <a:spLocks noChangeArrowheads="1"/>
              </p:cNvSpPr>
              <p:nvPr/>
            </p:nvSpPr>
            <p:spPr bwMode="auto">
              <a:xfrm>
                <a:off x="4557959" y="3633502"/>
                <a:ext cx="25923" cy="23762"/>
              </a:xfrm>
              <a:custGeom>
                <a:avLst/>
                <a:gdLst>
                  <a:gd name="T0" fmla="*/ 51 w 105"/>
                  <a:gd name="T1" fmla="*/ 48 h 96"/>
                  <a:gd name="T2" fmla="*/ 51 w 105"/>
                  <a:gd name="T3" fmla="*/ 48 h 96"/>
                  <a:gd name="T4" fmla="*/ 51 w 105"/>
                  <a:gd name="T5" fmla="*/ 48 h 96"/>
                  <a:gd name="T6" fmla="*/ 51 w 105"/>
                  <a:gd name="T7" fmla="*/ 48 h 96"/>
                  <a:gd name="T8" fmla="*/ 51 w 105"/>
                  <a:gd name="T9" fmla="*/ 49 h 96"/>
                  <a:gd name="T10" fmla="*/ 51 w 105"/>
                  <a:gd name="T11" fmla="*/ 49 h 96"/>
                  <a:gd name="T12" fmla="*/ 51 w 105"/>
                  <a:gd name="T13" fmla="*/ 48 h 96"/>
                  <a:gd name="T14" fmla="*/ 46 w 105"/>
                  <a:gd name="T15" fmla="*/ 93 h 96"/>
                  <a:gd name="T16" fmla="*/ 46 w 105"/>
                  <a:gd name="T17" fmla="*/ 93 h 96"/>
                  <a:gd name="T18" fmla="*/ 94 w 105"/>
                  <a:gd name="T19" fmla="*/ 59 h 96"/>
                  <a:gd name="T20" fmla="*/ 94 w 105"/>
                  <a:gd name="T21" fmla="*/ 59 h 96"/>
                  <a:gd name="T22" fmla="*/ 65 w 105"/>
                  <a:gd name="T23" fmla="*/ 3 h 96"/>
                  <a:gd name="T24" fmla="*/ 65 w 105"/>
                  <a:gd name="T25" fmla="*/ 3 h 96"/>
                  <a:gd name="T26" fmla="*/ 46 w 105"/>
                  <a:gd name="T27" fmla="*/ 1 h 96"/>
                  <a:gd name="T28" fmla="*/ 46 w 105"/>
                  <a:gd name="T29" fmla="*/ 1 h 96"/>
                  <a:gd name="T30" fmla="*/ 29 w 105"/>
                  <a:gd name="T31" fmla="*/ 3 h 96"/>
                  <a:gd name="T32" fmla="*/ 29 w 105"/>
                  <a:gd name="T33" fmla="*/ 3 h 96"/>
                  <a:gd name="T34" fmla="*/ 3 w 105"/>
                  <a:gd name="T35" fmla="*/ 52 h 96"/>
                  <a:gd name="T36" fmla="*/ 3 w 105"/>
                  <a:gd name="T37" fmla="*/ 52 h 96"/>
                  <a:gd name="T38" fmla="*/ 46 w 105"/>
                  <a:gd name="T39" fmla="*/ 9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96">
                    <a:moveTo>
                      <a:pt x="51" y="48"/>
                    </a:moveTo>
                    <a:lnTo>
                      <a:pt x="51" y="48"/>
                    </a:lnTo>
                    <a:lnTo>
                      <a:pt x="51" y="48"/>
                    </a:lnTo>
                    <a:lnTo>
                      <a:pt x="51" y="48"/>
                    </a:lnTo>
                    <a:cubicBezTo>
                      <a:pt x="51" y="48"/>
                      <a:pt x="51" y="48"/>
                      <a:pt x="51" y="49"/>
                    </a:cubicBezTo>
                    <a:lnTo>
                      <a:pt x="51" y="49"/>
                    </a:lnTo>
                    <a:cubicBezTo>
                      <a:pt x="51" y="48"/>
                      <a:pt x="51" y="48"/>
                      <a:pt x="51" y="48"/>
                    </a:cubicBezTo>
                    <a:close/>
                    <a:moveTo>
                      <a:pt x="46" y="93"/>
                    </a:moveTo>
                    <a:lnTo>
                      <a:pt x="46" y="93"/>
                    </a:lnTo>
                    <a:cubicBezTo>
                      <a:pt x="69" y="95"/>
                      <a:pt x="87" y="78"/>
                      <a:pt x="94" y="59"/>
                    </a:cubicBezTo>
                    <a:lnTo>
                      <a:pt x="94" y="59"/>
                    </a:lnTo>
                    <a:cubicBezTo>
                      <a:pt x="104" y="36"/>
                      <a:pt x="85" y="10"/>
                      <a:pt x="65" y="3"/>
                    </a:cubicBezTo>
                    <a:lnTo>
                      <a:pt x="65" y="3"/>
                    </a:lnTo>
                    <a:cubicBezTo>
                      <a:pt x="58" y="1"/>
                      <a:pt x="51" y="0"/>
                      <a:pt x="46" y="1"/>
                    </a:cubicBezTo>
                    <a:lnTo>
                      <a:pt x="46" y="1"/>
                    </a:lnTo>
                    <a:cubicBezTo>
                      <a:pt x="40" y="0"/>
                      <a:pt x="35" y="1"/>
                      <a:pt x="29" y="3"/>
                    </a:cubicBezTo>
                    <a:lnTo>
                      <a:pt x="29" y="3"/>
                    </a:lnTo>
                    <a:cubicBezTo>
                      <a:pt x="11" y="11"/>
                      <a:pt x="0" y="33"/>
                      <a:pt x="3" y="52"/>
                    </a:cubicBezTo>
                    <a:lnTo>
                      <a:pt x="3" y="52"/>
                    </a:lnTo>
                    <a:cubicBezTo>
                      <a:pt x="6" y="76"/>
                      <a:pt x="22" y="91"/>
                      <a:pt x="46" y="9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5" name="Freeform 430">
                <a:extLst>
                  <a:ext uri="{FF2B5EF4-FFF2-40B4-BE49-F238E27FC236}">
                    <a16:creationId xmlns:a16="http://schemas.microsoft.com/office/drawing/2014/main" id="{A745BB57-BF56-1643-9A23-4A5D1DE648D0}"/>
                  </a:ext>
                </a:extLst>
              </p:cNvPr>
              <p:cNvSpPr>
                <a:spLocks noChangeArrowheads="1"/>
              </p:cNvSpPr>
              <p:nvPr/>
            </p:nvSpPr>
            <p:spPr bwMode="auto">
              <a:xfrm>
                <a:off x="4580642" y="3802000"/>
                <a:ext cx="16201" cy="11882"/>
              </a:xfrm>
              <a:custGeom>
                <a:avLst/>
                <a:gdLst>
                  <a:gd name="T0" fmla="*/ 31 w 64"/>
                  <a:gd name="T1" fmla="*/ 49 h 50"/>
                  <a:gd name="T2" fmla="*/ 31 w 64"/>
                  <a:gd name="T3" fmla="*/ 49 h 50"/>
                  <a:gd name="T4" fmla="*/ 31 w 64"/>
                  <a:gd name="T5" fmla="*/ 0 h 50"/>
                  <a:gd name="T6" fmla="*/ 31 w 64"/>
                  <a:gd name="T7" fmla="*/ 0 h 50"/>
                  <a:gd name="T8" fmla="*/ 31 w 64"/>
                  <a:gd name="T9" fmla="*/ 49 h 50"/>
                </a:gdLst>
                <a:ahLst/>
                <a:cxnLst>
                  <a:cxn ang="0">
                    <a:pos x="T0" y="T1"/>
                  </a:cxn>
                  <a:cxn ang="0">
                    <a:pos x="T2" y="T3"/>
                  </a:cxn>
                  <a:cxn ang="0">
                    <a:pos x="T4" y="T5"/>
                  </a:cxn>
                  <a:cxn ang="0">
                    <a:pos x="T6" y="T7"/>
                  </a:cxn>
                  <a:cxn ang="0">
                    <a:pos x="T8" y="T9"/>
                  </a:cxn>
                </a:cxnLst>
                <a:rect l="0" t="0" r="r" b="b"/>
                <a:pathLst>
                  <a:path w="64" h="50">
                    <a:moveTo>
                      <a:pt x="31" y="49"/>
                    </a:moveTo>
                    <a:lnTo>
                      <a:pt x="31" y="49"/>
                    </a:lnTo>
                    <a:cubicBezTo>
                      <a:pt x="63" y="49"/>
                      <a:pt x="63" y="0"/>
                      <a:pt x="31" y="0"/>
                    </a:cubicBezTo>
                    <a:lnTo>
                      <a:pt x="31" y="0"/>
                    </a:lnTo>
                    <a:cubicBezTo>
                      <a:pt x="0" y="0"/>
                      <a:pt x="0" y="49"/>
                      <a:pt x="31" y="4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6" name="Freeform 431">
                <a:extLst>
                  <a:ext uri="{FF2B5EF4-FFF2-40B4-BE49-F238E27FC236}">
                    <a16:creationId xmlns:a16="http://schemas.microsoft.com/office/drawing/2014/main" id="{31CB7508-814E-7542-84F1-CEAB720C9C98}"/>
                  </a:ext>
                </a:extLst>
              </p:cNvPr>
              <p:cNvSpPr>
                <a:spLocks noChangeArrowheads="1"/>
              </p:cNvSpPr>
              <p:nvPr/>
            </p:nvSpPr>
            <p:spPr bwMode="auto">
              <a:xfrm>
                <a:off x="4674611" y="3671306"/>
                <a:ext cx="24843" cy="24842"/>
              </a:xfrm>
              <a:custGeom>
                <a:avLst/>
                <a:gdLst>
                  <a:gd name="T0" fmla="*/ 62 w 103"/>
                  <a:gd name="T1" fmla="*/ 49 h 103"/>
                  <a:gd name="T2" fmla="*/ 62 w 103"/>
                  <a:gd name="T3" fmla="*/ 49 h 103"/>
                  <a:gd name="T4" fmla="*/ 57 w 103"/>
                  <a:gd name="T5" fmla="*/ 44 h 103"/>
                  <a:gd name="T6" fmla="*/ 57 w 103"/>
                  <a:gd name="T7" fmla="*/ 44 h 103"/>
                  <a:gd name="T8" fmla="*/ 62 w 103"/>
                  <a:gd name="T9" fmla="*/ 49 h 103"/>
                  <a:gd name="T10" fmla="*/ 54 w 103"/>
                  <a:gd name="T11" fmla="*/ 99 h 103"/>
                  <a:gd name="T12" fmla="*/ 54 w 103"/>
                  <a:gd name="T13" fmla="*/ 99 h 103"/>
                  <a:gd name="T14" fmla="*/ 97 w 103"/>
                  <a:gd name="T15" fmla="*/ 42 h 103"/>
                  <a:gd name="T16" fmla="*/ 97 w 103"/>
                  <a:gd name="T17" fmla="*/ 42 h 103"/>
                  <a:gd name="T18" fmla="*/ 36 w 103"/>
                  <a:gd name="T19" fmla="*/ 16 h 103"/>
                  <a:gd name="T20" fmla="*/ 36 w 103"/>
                  <a:gd name="T21" fmla="*/ 16 h 103"/>
                  <a:gd name="T22" fmla="*/ 34 w 103"/>
                  <a:gd name="T23" fmla="*/ 18 h 103"/>
                  <a:gd name="T24" fmla="*/ 34 w 103"/>
                  <a:gd name="T25" fmla="*/ 18 h 103"/>
                  <a:gd name="T26" fmla="*/ 6 w 103"/>
                  <a:gd name="T27" fmla="*/ 36 h 103"/>
                  <a:gd name="T28" fmla="*/ 6 w 103"/>
                  <a:gd name="T29" fmla="*/ 36 h 103"/>
                  <a:gd name="T30" fmla="*/ 54 w 103"/>
                  <a:gd name="T31" fmla="*/ 9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103">
                    <a:moveTo>
                      <a:pt x="62" y="49"/>
                    </a:moveTo>
                    <a:lnTo>
                      <a:pt x="62" y="49"/>
                    </a:lnTo>
                    <a:cubicBezTo>
                      <a:pt x="61" y="47"/>
                      <a:pt x="59" y="46"/>
                      <a:pt x="57" y="44"/>
                    </a:cubicBezTo>
                    <a:lnTo>
                      <a:pt x="57" y="44"/>
                    </a:lnTo>
                    <a:cubicBezTo>
                      <a:pt x="60" y="46"/>
                      <a:pt x="62" y="47"/>
                      <a:pt x="62" y="49"/>
                    </a:cubicBezTo>
                    <a:close/>
                    <a:moveTo>
                      <a:pt x="54" y="99"/>
                    </a:moveTo>
                    <a:lnTo>
                      <a:pt x="54" y="99"/>
                    </a:lnTo>
                    <a:cubicBezTo>
                      <a:pt x="83" y="102"/>
                      <a:pt x="102" y="68"/>
                      <a:pt x="97" y="42"/>
                    </a:cubicBezTo>
                    <a:lnTo>
                      <a:pt x="97" y="42"/>
                    </a:lnTo>
                    <a:cubicBezTo>
                      <a:pt x="92" y="15"/>
                      <a:pt x="60" y="0"/>
                      <a:pt x="36" y="16"/>
                    </a:cubicBezTo>
                    <a:lnTo>
                      <a:pt x="36" y="16"/>
                    </a:lnTo>
                    <a:cubicBezTo>
                      <a:pt x="35" y="16"/>
                      <a:pt x="35" y="17"/>
                      <a:pt x="34" y="18"/>
                    </a:cubicBezTo>
                    <a:lnTo>
                      <a:pt x="34" y="18"/>
                    </a:lnTo>
                    <a:cubicBezTo>
                      <a:pt x="22" y="17"/>
                      <a:pt x="8" y="23"/>
                      <a:pt x="6" y="36"/>
                    </a:cubicBezTo>
                    <a:lnTo>
                      <a:pt x="6" y="36"/>
                    </a:lnTo>
                    <a:cubicBezTo>
                      <a:pt x="0" y="68"/>
                      <a:pt x="21" y="96"/>
                      <a:pt x="54" y="9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36" name="Freeform 442">
              <a:extLst>
                <a:ext uri="{FF2B5EF4-FFF2-40B4-BE49-F238E27FC236}">
                  <a16:creationId xmlns:a16="http://schemas.microsoft.com/office/drawing/2014/main" id="{EA7051D6-661A-1048-B9E3-130246C71049}"/>
                </a:ext>
              </a:extLst>
            </p:cNvPr>
            <p:cNvSpPr>
              <a:spLocks noChangeArrowheads="1"/>
            </p:cNvSpPr>
            <p:nvPr/>
          </p:nvSpPr>
          <p:spPr bwMode="auto">
            <a:xfrm rot="759599">
              <a:off x="1425197" y="2525429"/>
              <a:ext cx="994845" cy="1015969"/>
            </a:xfrm>
            <a:custGeom>
              <a:avLst/>
              <a:gdLst>
                <a:gd name="T0" fmla="*/ 235 w 2075"/>
                <a:gd name="T1" fmla="*/ 1636 h 2122"/>
                <a:gd name="T2" fmla="*/ 385 w 2075"/>
                <a:gd name="T3" fmla="*/ 1632 h 2122"/>
                <a:gd name="T4" fmla="*/ 447 w 2075"/>
                <a:gd name="T5" fmla="*/ 596 h 2122"/>
                <a:gd name="T6" fmla="*/ 414 w 2075"/>
                <a:gd name="T7" fmla="*/ 644 h 2122"/>
                <a:gd name="T8" fmla="*/ 338 w 2075"/>
                <a:gd name="T9" fmla="*/ 760 h 2122"/>
                <a:gd name="T10" fmla="*/ 1152 w 2075"/>
                <a:gd name="T11" fmla="*/ 383 h 2122"/>
                <a:gd name="T12" fmla="*/ 1402 w 2075"/>
                <a:gd name="T13" fmla="*/ 534 h 2122"/>
                <a:gd name="T14" fmla="*/ 1785 w 2075"/>
                <a:gd name="T15" fmla="*/ 1117 h 2122"/>
                <a:gd name="T16" fmla="*/ 1611 w 2075"/>
                <a:gd name="T17" fmla="*/ 786 h 2122"/>
                <a:gd name="T18" fmla="*/ 1561 w 2075"/>
                <a:gd name="T19" fmla="*/ 742 h 2122"/>
                <a:gd name="T20" fmla="*/ 1578 w 2075"/>
                <a:gd name="T21" fmla="*/ 1674 h 2122"/>
                <a:gd name="T22" fmla="*/ 1633 w 2075"/>
                <a:gd name="T23" fmla="*/ 1596 h 2122"/>
                <a:gd name="T24" fmla="*/ 1342 w 2075"/>
                <a:gd name="T25" fmla="*/ 1864 h 2122"/>
                <a:gd name="T26" fmla="*/ 1148 w 2075"/>
                <a:gd name="T27" fmla="*/ 1972 h 2122"/>
                <a:gd name="T28" fmla="*/ 1018 w 2075"/>
                <a:gd name="T29" fmla="*/ 1903 h 2122"/>
                <a:gd name="T30" fmla="*/ 603 w 2075"/>
                <a:gd name="T31" fmla="*/ 1620 h 2122"/>
                <a:gd name="T32" fmla="*/ 514 w 2075"/>
                <a:gd name="T33" fmla="*/ 1768 h 2122"/>
                <a:gd name="T34" fmla="*/ 655 w 2075"/>
                <a:gd name="T35" fmla="*/ 1794 h 2122"/>
                <a:gd name="T36" fmla="*/ 944 w 2075"/>
                <a:gd name="T37" fmla="*/ 412 h 2122"/>
                <a:gd name="T38" fmla="*/ 646 w 2075"/>
                <a:gd name="T39" fmla="*/ 579 h 2122"/>
                <a:gd name="T40" fmla="*/ 1175 w 2075"/>
                <a:gd name="T41" fmla="*/ 1291 h 2122"/>
                <a:gd name="T42" fmla="*/ 1024 w 2075"/>
                <a:gd name="T43" fmla="*/ 1152 h 2122"/>
                <a:gd name="T44" fmla="*/ 995 w 2075"/>
                <a:gd name="T45" fmla="*/ 1113 h 2122"/>
                <a:gd name="T46" fmla="*/ 982 w 2075"/>
                <a:gd name="T47" fmla="*/ 1429 h 2122"/>
                <a:gd name="T48" fmla="*/ 900 w 2075"/>
                <a:gd name="T49" fmla="*/ 1425 h 2122"/>
                <a:gd name="T50" fmla="*/ 1324 w 2075"/>
                <a:gd name="T51" fmla="*/ 1253 h 2122"/>
                <a:gd name="T52" fmla="*/ 1125 w 2075"/>
                <a:gd name="T53" fmla="*/ 1256 h 2122"/>
                <a:gd name="T54" fmla="*/ 1176 w 2075"/>
                <a:gd name="T55" fmla="*/ 1237 h 2122"/>
                <a:gd name="T56" fmla="*/ 1187 w 2075"/>
                <a:gd name="T57" fmla="*/ 987 h 2122"/>
                <a:gd name="T58" fmla="*/ 1025 w 2075"/>
                <a:gd name="T59" fmla="*/ 946 h 2122"/>
                <a:gd name="T60" fmla="*/ 812 w 2075"/>
                <a:gd name="T61" fmla="*/ 1208 h 2122"/>
                <a:gd name="T62" fmla="*/ 1028 w 2075"/>
                <a:gd name="T63" fmla="*/ 823 h 2122"/>
                <a:gd name="T64" fmla="*/ 825 w 2075"/>
                <a:gd name="T65" fmla="*/ 942 h 2122"/>
                <a:gd name="T66" fmla="*/ 801 w 2075"/>
                <a:gd name="T67" fmla="*/ 987 h 2122"/>
                <a:gd name="T68" fmla="*/ 767 w 2075"/>
                <a:gd name="T69" fmla="*/ 1080 h 2122"/>
                <a:gd name="T70" fmla="*/ 589 w 2075"/>
                <a:gd name="T71" fmla="*/ 1301 h 2122"/>
                <a:gd name="T72" fmla="*/ 630 w 2075"/>
                <a:gd name="T73" fmla="*/ 1674 h 2122"/>
                <a:gd name="T74" fmla="*/ 950 w 2075"/>
                <a:gd name="T75" fmla="*/ 1521 h 2122"/>
                <a:gd name="T76" fmla="*/ 1021 w 2075"/>
                <a:gd name="T77" fmla="*/ 1493 h 2122"/>
                <a:gd name="T78" fmla="*/ 1060 w 2075"/>
                <a:gd name="T79" fmla="*/ 1470 h 2122"/>
                <a:gd name="T80" fmla="*/ 1247 w 2075"/>
                <a:gd name="T81" fmla="*/ 1407 h 2122"/>
                <a:gd name="T82" fmla="*/ 1568 w 2075"/>
                <a:gd name="T83" fmla="*/ 1124 h 2122"/>
                <a:gd name="T84" fmla="*/ 1594 w 2075"/>
                <a:gd name="T85" fmla="*/ 1235 h 2122"/>
                <a:gd name="T86" fmla="*/ 1659 w 2075"/>
                <a:gd name="T87" fmla="*/ 1349 h 2122"/>
                <a:gd name="T88" fmla="*/ 1452 w 2075"/>
                <a:gd name="T89" fmla="*/ 1500 h 2122"/>
                <a:gd name="T90" fmla="*/ 1373 w 2075"/>
                <a:gd name="T91" fmla="*/ 1018 h 2122"/>
                <a:gd name="T92" fmla="*/ 948 w 2075"/>
                <a:gd name="T93" fmla="*/ 1757 h 2122"/>
                <a:gd name="T94" fmla="*/ 1150 w 2075"/>
                <a:gd name="T95" fmla="*/ 816 h 2122"/>
                <a:gd name="T96" fmla="*/ 957 w 2075"/>
                <a:gd name="T97" fmla="*/ 564 h 2122"/>
                <a:gd name="T98" fmla="*/ 1125 w 2075"/>
                <a:gd name="T99" fmla="*/ 454 h 2122"/>
                <a:gd name="T100" fmla="*/ 1185 w 2075"/>
                <a:gd name="T101" fmla="*/ 455 h 2122"/>
                <a:gd name="T102" fmla="*/ 238 w 2075"/>
                <a:gd name="T103" fmla="*/ 1271 h 2122"/>
                <a:gd name="T104" fmla="*/ 339 w 2075"/>
                <a:gd name="T105" fmla="*/ 1162 h 2122"/>
                <a:gd name="T106" fmla="*/ 475 w 2075"/>
                <a:gd name="T107" fmla="*/ 888 h 2122"/>
                <a:gd name="T108" fmla="*/ 443 w 2075"/>
                <a:gd name="T109" fmla="*/ 1040 h 2122"/>
                <a:gd name="T110" fmla="*/ 456 w 2075"/>
                <a:gd name="T111" fmla="*/ 1144 h 2122"/>
                <a:gd name="T112" fmla="*/ 446 w 2075"/>
                <a:gd name="T113" fmla="*/ 1446 h 2122"/>
                <a:gd name="T114" fmla="*/ 584 w 2075"/>
                <a:gd name="T115" fmla="*/ 1560 h 2122"/>
                <a:gd name="T116" fmla="*/ 373 w 2075"/>
                <a:gd name="T117" fmla="*/ 1786 h 2122"/>
                <a:gd name="T118" fmla="*/ 1897 w 2075"/>
                <a:gd name="T119" fmla="*/ 618 h 2122"/>
                <a:gd name="T120" fmla="*/ 400 w 2075"/>
                <a:gd name="T121" fmla="*/ 541 h 2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5" h="2122">
                  <a:moveTo>
                    <a:pt x="172" y="1174"/>
                  </a:moveTo>
                  <a:lnTo>
                    <a:pt x="172" y="1174"/>
                  </a:lnTo>
                  <a:cubicBezTo>
                    <a:pt x="169" y="1219"/>
                    <a:pt x="170" y="1263"/>
                    <a:pt x="175" y="1306"/>
                  </a:cubicBezTo>
                  <a:lnTo>
                    <a:pt x="175" y="1306"/>
                  </a:lnTo>
                  <a:cubicBezTo>
                    <a:pt x="170" y="1315"/>
                    <a:pt x="173" y="1327"/>
                    <a:pt x="180" y="1335"/>
                  </a:cubicBezTo>
                  <a:lnTo>
                    <a:pt x="180" y="1335"/>
                  </a:lnTo>
                  <a:cubicBezTo>
                    <a:pt x="199" y="1436"/>
                    <a:pt x="242" y="1526"/>
                    <a:pt x="314" y="1581"/>
                  </a:cubicBezTo>
                  <a:lnTo>
                    <a:pt x="314" y="1581"/>
                  </a:lnTo>
                  <a:cubicBezTo>
                    <a:pt x="288" y="1584"/>
                    <a:pt x="261" y="1588"/>
                    <a:pt x="235" y="1591"/>
                  </a:cubicBezTo>
                  <a:lnTo>
                    <a:pt x="235" y="1591"/>
                  </a:lnTo>
                  <a:cubicBezTo>
                    <a:pt x="207" y="1594"/>
                    <a:pt x="207" y="1639"/>
                    <a:pt x="235" y="1636"/>
                  </a:cubicBezTo>
                  <a:lnTo>
                    <a:pt x="235" y="1636"/>
                  </a:lnTo>
                  <a:cubicBezTo>
                    <a:pt x="260" y="1632"/>
                    <a:pt x="285" y="1629"/>
                    <a:pt x="310" y="1626"/>
                  </a:cubicBezTo>
                  <a:lnTo>
                    <a:pt x="310" y="1626"/>
                  </a:lnTo>
                  <a:cubicBezTo>
                    <a:pt x="303" y="1632"/>
                    <a:pt x="297" y="1638"/>
                    <a:pt x="295" y="1645"/>
                  </a:cubicBezTo>
                  <a:lnTo>
                    <a:pt x="295" y="1645"/>
                  </a:lnTo>
                  <a:cubicBezTo>
                    <a:pt x="285" y="1684"/>
                    <a:pt x="345" y="1689"/>
                    <a:pt x="345" y="1655"/>
                  </a:cubicBezTo>
                  <a:lnTo>
                    <a:pt x="345" y="1655"/>
                  </a:lnTo>
                  <a:cubicBezTo>
                    <a:pt x="351" y="1650"/>
                    <a:pt x="359" y="1647"/>
                    <a:pt x="364" y="1643"/>
                  </a:cubicBezTo>
                  <a:lnTo>
                    <a:pt x="364" y="1643"/>
                  </a:lnTo>
                  <a:cubicBezTo>
                    <a:pt x="371" y="1639"/>
                    <a:pt x="377" y="1636"/>
                    <a:pt x="385" y="1632"/>
                  </a:cubicBezTo>
                  <a:lnTo>
                    <a:pt x="385" y="1632"/>
                  </a:lnTo>
                  <a:cubicBezTo>
                    <a:pt x="371" y="1661"/>
                    <a:pt x="365" y="1689"/>
                    <a:pt x="364" y="1716"/>
                  </a:cubicBezTo>
                  <a:lnTo>
                    <a:pt x="364" y="1716"/>
                  </a:lnTo>
                  <a:cubicBezTo>
                    <a:pt x="112" y="1655"/>
                    <a:pt x="83" y="1373"/>
                    <a:pt x="153" y="1155"/>
                  </a:cubicBezTo>
                  <a:lnTo>
                    <a:pt x="153" y="1155"/>
                  </a:lnTo>
                  <a:cubicBezTo>
                    <a:pt x="159" y="1162"/>
                    <a:pt x="165" y="1168"/>
                    <a:pt x="172" y="1174"/>
                  </a:cubicBezTo>
                  <a:close/>
                  <a:moveTo>
                    <a:pt x="237" y="773"/>
                  </a:moveTo>
                  <a:lnTo>
                    <a:pt x="237" y="773"/>
                  </a:lnTo>
                  <a:cubicBezTo>
                    <a:pt x="272" y="692"/>
                    <a:pt x="344" y="625"/>
                    <a:pt x="424" y="602"/>
                  </a:cubicBezTo>
                  <a:lnTo>
                    <a:pt x="424" y="602"/>
                  </a:lnTo>
                  <a:cubicBezTo>
                    <a:pt x="432" y="603"/>
                    <a:pt x="440" y="601"/>
                    <a:pt x="447" y="596"/>
                  </a:cubicBezTo>
                  <a:lnTo>
                    <a:pt x="447" y="596"/>
                  </a:lnTo>
                  <a:cubicBezTo>
                    <a:pt x="491" y="588"/>
                    <a:pt x="537" y="593"/>
                    <a:pt x="581" y="615"/>
                  </a:cubicBezTo>
                  <a:lnTo>
                    <a:pt x="581" y="615"/>
                  </a:lnTo>
                  <a:cubicBezTo>
                    <a:pt x="582" y="619"/>
                    <a:pt x="583" y="622"/>
                    <a:pt x="583" y="625"/>
                  </a:cubicBezTo>
                  <a:lnTo>
                    <a:pt x="583" y="625"/>
                  </a:lnTo>
                  <a:cubicBezTo>
                    <a:pt x="584" y="630"/>
                    <a:pt x="586" y="634"/>
                    <a:pt x="588" y="637"/>
                  </a:cubicBezTo>
                  <a:lnTo>
                    <a:pt x="588" y="637"/>
                  </a:lnTo>
                  <a:cubicBezTo>
                    <a:pt x="573" y="657"/>
                    <a:pt x="561" y="677"/>
                    <a:pt x="553" y="698"/>
                  </a:cubicBezTo>
                  <a:lnTo>
                    <a:pt x="553" y="698"/>
                  </a:lnTo>
                  <a:cubicBezTo>
                    <a:pt x="517" y="669"/>
                    <a:pt x="481" y="641"/>
                    <a:pt x="445" y="612"/>
                  </a:cubicBezTo>
                  <a:lnTo>
                    <a:pt x="445" y="612"/>
                  </a:lnTo>
                  <a:cubicBezTo>
                    <a:pt x="423" y="595"/>
                    <a:pt x="392" y="626"/>
                    <a:pt x="414" y="644"/>
                  </a:cubicBezTo>
                  <a:lnTo>
                    <a:pt x="414" y="644"/>
                  </a:lnTo>
                  <a:cubicBezTo>
                    <a:pt x="440" y="665"/>
                    <a:pt x="466" y="685"/>
                    <a:pt x="492" y="706"/>
                  </a:cubicBezTo>
                  <a:lnTo>
                    <a:pt x="492" y="706"/>
                  </a:lnTo>
                  <a:cubicBezTo>
                    <a:pt x="455" y="713"/>
                    <a:pt x="422" y="726"/>
                    <a:pt x="391" y="745"/>
                  </a:cubicBezTo>
                  <a:lnTo>
                    <a:pt x="391" y="745"/>
                  </a:lnTo>
                  <a:cubicBezTo>
                    <a:pt x="381" y="737"/>
                    <a:pt x="371" y="729"/>
                    <a:pt x="361" y="721"/>
                  </a:cubicBezTo>
                  <a:lnTo>
                    <a:pt x="361" y="721"/>
                  </a:lnTo>
                  <a:cubicBezTo>
                    <a:pt x="351" y="715"/>
                    <a:pt x="336" y="720"/>
                    <a:pt x="330" y="730"/>
                  </a:cubicBezTo>
                  <a:lnTo>
                    <a:pt x="330" y="730"/>
                  </a:lnTo>
                  <a:cubicBezTo>
                    <a:pt x="324" y="741"/>
                    <a:pt x="328" y="753"/>
                    <a:pt x="338" y="760"/>
                  </a:cubicBezTo>
                  <a:lnTo>
                    <a:pt x="338" y="760"/>
                  </a:lnTo>
                  <a:cubicBezTo>
                    <a:pt x="343" y="764"/>
                    <a:pt x="348" y="767"/>
                    <a:pt x="353" y="771"/>
                  </a:cubicBezTo>
                  <a:lnTo>
                    <a:pt x="353" y="771"/>
                  </a:lnTo>
                  <a:cubicBezTo>
                    <a:pt x="266" y="842"/>
                    <a:pt x="209" y="959"/>
                    <a:pt x="184" y="1083"/>
                  </a:cubicBezTo>
                  <a:lnTo>
                    <a:pt x="184" y="1083"/>
                  </a:lnTo>
                  <a:cubicBezTo>
                    <a:pt x="149" y="997"/>
                    <a:pt x="207" y="841"/>
                    <a:pt x="237" y="773"/>
                  </a:cubicBezTo>
                  <a:close/>
                  <a:moveTo>
                    <a:pt x="1212" y="332"/>
                  </a:moveTo>
                  <a:lnTo>
                    <a:pt x="1212" y="332"/>
                  </a:lnTo>
                  <a:cubicBezTo>
                    <a:pt x="1193" y="348"/>
                    <a:pt x="1175" y="365"/>
                    <a:pt x="1159" y="383"/>
                  </a:cubicBezTo>
                  <a:lnTo>
                    <a:pt x="1159" y="383"/>
                  </a:lnTo>
                  <a:cubicBezTo>
                    <a:pt x="1157" y="383"/>
                    <a:pt x="1155" y="383"/>
                    <a:pt x="1152" y="383"/>
                  </a:cubicBezTo>
                  <a:lnTo>
                    <a:pt x="1152" y="383"/>
                  </a:lnTo>
                  <a:cubicBezTo>
                    <a:pt x="1050" y="299"/>
                    <a:pt x="918" y="277"/>
                    <a:pt x="789" y="314"/>
                  </a:cubicBezTo>
                  <a:lnTo>
                    <a:pt x="789" y="314"/>
                  </a:lnTo>
                  <a:cubicBezTo>
                    <a:pt x="682" y="346"/>
                    <a:pt x="595" y="435"/>
                    <a:pt x="580" y="542"/>
                  </a:cubicBezTo>
                  <a:lnTo>
                    <a:pt x="580" y="542"/>
                  </a:lnTo>
                  <a:cubicBezTo>
                    <a:pt x="546" y="529"/>
                    <a:pt x="510" y="524"/>
                    <a:pt x="476" y="525"/>
                  </a:cubicBezTo>
                  <a:lnTo>
                    <a:pt x="476" y="525"/>
                  </a:lnTo>
                  <a:cubicBezTo>
                    <a:pt x="587" y="256"/>
                    <a:pt x="1002" y="101"/>
                    <a:pt x="1212" y="332"/>
                  </a:cubicBezTo>
                  <a:close/>
                  <a:moveTo>
                    <a:pt x="1556" y="459"/>
                  </a:moveTo>
                  <a:lnTo>
                    <a:pt x="1556" y="459"/>
                  </a:lnTo>
                  <a:cubicBezTo>
                    <a:pt x="1506" y="484"/>
                    <a:pt x="1461" y="523"/>
                    <a:pt x="1402" y="534"/>
                  </a:cubicBezTo>
                  <a:lnTo>
                    <a:pt x="1402" y="534"/>
                  </a:lnTo>
                  <a:cubicBezTo>
                    <a:pt x="1350" y="480"/>
                    <a:pt x="1291" y="436"/>
                    <a:pt x="1224" y="411"/>
                  </a:cubicBezTo>
                  <a:lnTo>
                    <a:pt x="1224" y="411"/>
                  </a:lnTo>
                  <a:cubicBezTo>
                    <a:pt x="1263" y="373"/>
                    <a:pt x="1308" y="343"/>
                    <a:pt x="1363" y="327"/>
                  </a:cubicBezTo>
                  <a:lnTo>
                    <a:pt x="1363" y="327"/>
                  </a:lnTo>
                  <a:cubicBezTo>
                    <a:pt x="1454" y="301"/>
                    <a:pt x="1553" y="367"/>
                    <a:pt x="1556" y="459"/>
                  </a:cubicBezTo>
                  <a:close/>
                  <a:moveTo>
                    <a:pt x="1791" y="582"/>
                  </a:moveTo>
                  <a:lnTo>
                    <a:pt x="1791" y="582"/>
                  </a:lnTo>
                  <a:cubicBezTo>
                    <a:pt x="1935" y="719"/>
                    <a:pt x="1967" y="1004"/>
                    <a:pt x="1845" y="1161"/>
                  </a:cubicBezTo>
                  <a:lnTo>
                    <a:pt x="1845" y="1161"/>
                  </a:lnTo>
                  <a:cubicBezTo>
                    <a:pt x="1828" y="1145"/>
                    <a:pt x="1808" y="1132"/>
                    <a:pt x="1785" y="1117"/>
                  </a:cubicBezTo>
                  <a:lnTo>
                    <a:pt x="1785" y="1117"/>
                  </a:lnTo>
                  <a:cubicBezTo>
                    <a:pt x="1785" y="1114"/>
                    <a:pt x="1785" y="1112"/>
                    <a:pt x="1784" y="1109"/>
                  </a:cubicBezTo>
                  <a:lnTo>
                    <a:pt x="1784" y="1109"/>
                  </a:lnTo>
                  <a:cubicBezTo>
                    <a:pt x="1775" y="1002"/>
                    <a:pt x="1728" y="893"/>
                    <a:pt x="1650" y="818"/>
                  </a:cubicBezTo>
                  <a:lnTo>
                    <a:pt x="1650" y="818"/>
                  </a:lnTo>
                  <a:cubicBezTo>
                    <a:pt x="1679" y="809"/>
                    <a:pt x="1706" y="800"/>
                    <a:pt x="1734" y="791"/>
                  </a:cubicBezTo>
                  <a:lnTo>
                    <a:pt x="1734" y="791"/>
                  </a:lnTo>
                  <a:cubicBezTo>
                    <a:pt x="1761" y="781"/>
                    <a:pt x="1750" y="739"/>
                    <a:pt x="1722" y="748"/>
                  </a:cubicBezTo>
                  <a:lnTo>
                    <a:pt x="1722" y="748"/>
                  </a:lnTo>
                  <a:cubicBezTo>
                    <a:pt x="1687" y="759"/>
                    <a:pt x="1652" y="771"/>
                    <a:pt x="1616" y="783"/>
                  </a:cubicBezTo>
                  <a:lnTo>
                    <a:pt x="1616" y="783"/>
                  </a:lnTo>
                  <a:cubicBezTo>
                    <a:pt x="1614" y="784"/>
                    <a:pt x="1613" y="785"/>
                    <a:pt x="1611" y="786"/>
                  </a:cubicBezTo>
                  <a:lnTo>
                    <a:pt x="1611" y="786"/>
                  </a:lnTo>
                  <a:cubicBezTo>
                    <a:pt x="1606" y="782"/>
                    <a:pt x="1601" y="778"/>
                    <a:pt x="1596" y="774"/>
                  </a:cubicBezTo>
                  <a:lnTo>
                    <a:pt x="1596" y="774"/>
                  </a:lnTo>
                  <a:cubicBezTo>
                    <a:pt x="1595" y="774"/>
                    <a:pt x="1595" y="773"/>
                    <a:pt x="1594" y="773"/>
                  </a:cubicBezTo>
                  <a:lnTo>
                    <a:pt x="1594" y="773"/>
                  </a:lnTo>
                  <a:cubicBezTo>
                    <a:pt x="1623" y="746"/>
                    <a:pt x="1652" y="719"/>
                    <a:pt x="1681" y="692"/>
                  </a:cubicBezTo>
                  <a:lnTo>
                    <a:pt x="1681" y="692"/>
                  </a:lnTo>
                  <a:cubicBezTo>
                    <a:pt x="1702" y="673"/>
                    <a:pt x="1671" y="642"/>
                    <a:pt x="1650" y="661"/>
                  </a:cubicBezTo>
                  <a:lnTo>
                    <a:pt x="1650" y="661"/>
                  </a:lnTo>
                  <a:cubicBezTo>
                    <a:pt x="1620" y="688"/>
                    <a:pt x="1591" y="715"/>
                    <a:pt x="1561" y="742"/>
                  </a:cubicBezTo>
                  <a:lnTo>
                    <a:pt x="1561" y="742"/>
                  </a:lnTo>
                  <a:cubicBezTo>
                    <a:pt x="1528" y="689"/>
                    <a:pt x="1492" y="636"/>
                    <a:pt x="1452" y="589"/>
                  </a:cubicBezTo>
                  <a:lnTo>
                    <a:pt x="1452" y="589"/>
                  </a:lnTo>
                  <a:cubicBezTo>
                    <a:pt x="1475" y="582"/>
                    <a:pt x="1495" y="571"/>
                    <a:pt x="1518" y="555"/>
                  </a:cubicBezTo>
                  <a:lnTo>
                    <a:pt x="1518" y="555"/>
                  </a:lnTo>
                  <a:cubicBezTo>
                    <a:pt x="1619" y="488"/>
                    <a:pt x="1703" y="499"/>
                    <a:pt x="1791" y="582"/>
                  </a:cubicBezTo>
                  <a:close/>
                  <a:moveTo>
                    <a:pt x="1464" y="1788"/>
                  </a:moveTo>
                  <a:lnTo>
                    <a:pt x="1464" y="1788"/>
                  </a:lnTo>
                  <a:cubicBezTo>
                    <a:pt x="1483" y="1739"/>
                    <a:pt x="1488" y="1687"/>
                    <a:pt x="1477" y="1636"/>
                  </a:cubicBezTo>
                  <a:lnTo>
                    <a:pt x="1477" y="1636"/>
                  </a:lnTo>
                  <a:cubicBezTo>
                    <a:pt x="1510" y="1649"/>
                    <a:pt x="1544" y="1661"/>
                    <a:pt x="1578" y="1674"/>
                  </a:cubicBezTo>
                  <a:lnTo>
                    <a:pt x="1578" y="1674"/>
                  </a:lnTo>
                  <a:cubicBezTo>
                    <a:pt x="1605" y="1684"/>
                    <a:pt x="1616" y="1641"/>
                    <a:pt x="1589" y="1631"/>
                  </a:cubicBezTo>
                  <a:lnTo>
                    <a:pt x="1589" y="1631"/>
                  </a:lnTo>
                  <a:cubicBezTo>
                    <a:pt x="1545" y="1615"/>
                    <a:pt x="1501" y="1598"/>
                    <a:pt x="1457" y="1581"/>
                  </a:cubicBezTo>
                  <a:lnTo>
                    <a:pt x="1457" y="1581"/>
                  </a:lnTo>
                  <a:lnTo>
                    <a:pt x="1457" y="1581"/>
                  </a:lnTo>
                  <a:lnTo>
                    <a:pt x="1457" y="1581"/>
                  </a:lnTo>
                  <a:cubicBezTo>
                    <a:pt x="1502" y="1590"/>
                    <a:pt x="1554" y="1567"/>
                    <a:pt x="1596" y="1532"/>
                  </a:cubicBezTo>
                  <a:lnTo>
                    <a:pt x="1596" y="1532"/>
                  </a:lnTo>
                  <a:cubicBezTo>
                    <a:pt x="1597" y="1535"/>
                    <a:pt x="1597" y="1537"/>
                    <a:pt x="1599" y="1539"/>
                  </a:cubicBezTo>
                  <a:lnTo>
                    <a:pt x="1599" y="1539"/>
                  </a:lnTo>
                  <a:cubicBezTo>
                    <a:pt x="1610" y="1558"/>
                    <a:pt x="1621" y="1577"/>
                    <a:pt x="1633" y="1596"/>
                  </a:cubicBezTo>
                  <a:lnTo>
                    <a:pt x="1633" y="1596"/>
                  </a:lnTo>
                  <a:cubicBezTo>
                    <a:pt x="1647" y="1620"/>
                    <a:pt x="1686" y="1598"/>
                    <a:pt x="1671" y="1573"/>
                  </a:cubicBezTo>
                  <a:lnTo>
                    <a:pt x="1671" y="1573"/>
                  </a:lnTo>
                  <a:cubicBezTo>
                    <a:pt x="1660" y="1554"/>
                    <a:pt x="1648" y="1536"/>
                    <a:pt x="1637" y="1516"/>
                  </a:cubicBezTo>
                  <a:lnTo>
                    <a:pt x="1637" y="1516"/>
                  </a:lnTo>
                  <a:cubicBezTo>
                    <a:pt x="1633" y="1511"/>
                    <a:pt x="1629" y="1508"/>
                    <a:pt x="1624" y="1507"/>
                  </a:cubicBezTo>
                  <a:lnTo>
                    <a:pt x="1624" y="1507"/>
                  </a:lnTo>
                  <a:cubicBezTo>
                    <a:pt x="1709" y="1424"/>
                    <a:pt x="1769" y="1313"/>
                    <a:pt x="1783" y="1197"/>
                  </a:cubicBezTo>
                  <a:lnTo>
                    <a:pt x="1783" y="1197"/>
                  </a:lnTo>
                  <a:cubicBezTo>
                    <a:pt x="2042" y="1392"/>
                    <a:pt x="1709" y="1754"/>
                    <a:pt x="1464" y="1788"/>
                  </a:cubicBezTo>
                  <a:close/>
                  <a:moveTo>
                    <a:pt x="1342" y="1864"/>
                  </a:moveTo>
                  <a:lnTo>
                    <a:pt x="1342" y="1864"/>
                  </a:lnTo>
                  <a:cubicBezTo>
                    <a:pt x="1324" y="1884"/>
                    <a:pt x="1287" y="1911"/>
                    <a:pt x="1244" y="1934"/>
                  </a:cubicBezTo>
                  <a:lnTo>
                    <a:pt x="1244" y="1934"/>
                  </a:lnTo>
                  <a:cubicBezTo>
                    <a:pt x="1244" y="1904"/>
                    <a:pt x="1242" y="1873"/>
                    <a:pt x="1236" y="1843"/>
                  </a:cubicBezTo>
                  <a:lnTo>
                    <a:pt x="1236" y="1843"/>
                  </a:lnTo>
                  <a:cubicBezTo>
                    <a:pt x="1230" y="1815"/>
                    <a:pt x="1187" y="1827"/>
                    <a:pt x="1193" y="1855"/>
                  </a:cubicBezTo>
                  <a:lnTo>
                    <a:pt x="1193" y="1855"/>
                  </a:lnTo>
                  <a:cubicBezTo>
                    <a:pt x="1200" y="1889"/>
                    <a:pt x="1201" y="1922"/>
                    <a:pt x="1198" y="1956"/>
                  </a:cubicBezTo>
                  <a:lnTo>
                    <a:pt x="1198" y="1956"/>
                  </a:lnTo>
                  <a:cubicBezTo>
                    <a:pt x="1182" y="1963"/>
                    <a:pt x="1165" y="1968"/>
                    <a:pt x="1148" y="1972"/>
                  </a:cubicBezTo>
                  <a:lnTo>
                    <a:pt x="1148" y="1972"/>
                  </a:lnTo>
                  <a:cubicBezTo>
                    <a:pt x="1149" y="1963"/>
                    <a:pt x="1149" y="1954"/>
                    <a:pt x="1150" y="1945"/>
                  </a:cubicBezTo>
                  <a:lnTo>
                    <a:pt x="1150" y="1945"/>
                  </a:lnTo>
                  <a:cubicBezTo>
                    <a:pt x="1152" y="1924"/>
                    <a:pt x="1153" y="1904"/>
                    <a:pt x="1154" y="1883"/>
                  </a:cubicBezTo>
                  <a:lnTo>
                    <a:pt x="1154" y="1883"/>
                  </a:lnTo>
                  <a:cubicBezTo>
                    <a:pt x="1156" y="1854"/>
                    <a:pt x="1112" y="1854"/>
                    <a:pt x="1110" y="1883"/>
                  </a:cubicBezTo>
                  <a:lnTo>
                    <a:pt x="1110" y="1883"/>
                  </a:lnTo>
                  <a:cubicBezTo>
                    <a:pt x="1108" y="1904"/>
                    <a:pt x="1107" y="1924"/>
                    <a:pt x="1105" y="1945"/>
                  </a:cubicBezTo>
                  <a:lnTo>
                    <a:pt x="1105" y="1945"/>
                  </a:lnTo>
                  <a:cubicBezTo>
                    <a:pt x="1105" y="1955"/>
                    <a:pt x="1103" y="1967"/>
                    <a:pt x="1102" y="1978"/>
                  </a:cubicBezTo>
                  <a:lnTo>
                    <a:pt x="1102" y="1978"/>
                  </a:lnTo>
                  <a:cubicBezTo>
                    <a:pt x="1060" y="1977"/>
                    <a:pt x="1027" y="1957"/>
                    <a:pt x="1018" y="1903"/>
                  </a:cubicBezTo>
                  <a:lnTo>
                    <a:pt x="1018" y="1903"/>
                  </a:lnTo>
                  <a:cubicBezTo>
                    <a:pt x="1056" y="1874"/>
                    <a:pt x="1087" y="1838"/>
                    <a:pt x="1106" y="1791"/>
                  </a:cubicBezTo>
                  <a:lnTo>
                    <a:pt x="1106" y="1791"/>
                  </a:lnTo>
                  <a:cubicBezTo>
                    <a:pt x="1207" y="1759"/>
                    <a:pt x="1331" y="1697"/>
                    <a:pt x="1396" y="1610"/>
                  </a:cubicBezTo>
                  <a:lnTo>
                    <a:pt x="1396" y="1610"/>
                  </a:lnTo>
                  <a:cubicBezTo>
                    <a:pt x="1441" y="1692"/>
                    <a:pt x="1408" y="1793"/>
                    <a:pt x="1342" y="1864"/>
                  </a:cubicBezTo>
                  <a:lnTo>
                    <a:pt x="457" y="1636"/>
                  </a:lnTo>
                  <a:lnTo>
                    <a:pt x="457" y="1636"/>
                  </a:lnTo>
                  <a:cubicBezTo>
                    <a:pt x="497" y="1640"/>
                    <a:pt x="542" y="1637"/>
                    <a:pt x="591" y="1625"/>
                  </a:cubicBezTo>
                  <a:lnTo>
                    <a:pt x="591" y="1625"/>
                  </a:lnTo>
                  <a:cubicBezTo>
                    <a:pt x="596" y="1624"/>
                    <a:pt x="599" y="1622"/>
                    <a:pt x="603" y="1620"/>
                  </a:cubicBezTo>
                  <a:lnTo>
                    <a:pt x="603" y="1620"/>
                  </a:lnTo>
                  <a:cubicBezTo>
                    <a:pt x="604" y="1622"/>
                    <a:pt x="606" y="1626"/>
                    <a:pt x="607" y="1629"/>
                  </a:cubicBezTo>
                  <a:lnTo>
                    <a:pt x="607" y="1629"/>
                  </a:lnTo>
                  <a:cubicBezTo>
                    <a:pt x="563" y="1650"/>
                    <a:pt x="520" y="1673"/>
                    <a:pt x="479" y="1701"/>
                  </a:cubicBezTo>
                  <a:lnTo>
                    <a:pt x="479" y="1701"/>
                  </a:lnTo>
                  <a:cubicBezTo>
                    <a:pt x="455" y="1716"/>
                    <a:pt x="477" y="1755"/>
                    <a:pt x="502" y="1739"/>
                  </a:cubicBezTo>
                  <a:lnTo>
                    <a:pt x="502" y="1739"/>
                  </a:lnTo>
                  <a:cubicBezTo>
                    <a:pt x="534" y="1717"/>
                    <a:pt x="568" y="1698"/>
                    <a:pt x="603" y="1681"/>
                  </a:cubicBezTo>
                  <a:lnTo>
                    <a:pt x="603" y="1681"/>
                  </a:lnTo>
                  <a:cubicBezTo>
                    <a:pt x="573" y="1709"/>
                    <a:pt x="543" y="1739"/>
                    <a:pt x="514" y="1768"/>
                  </a:cubicBezTo>
                  <a:lnTo>
                    <a:pt x="514" y="1768"/>
                  </a:lnTo>
                  <a:cubicBezTo>
                    <a:pt x="493" y="1788"/>
                    <a:pt x="525" y="1819"/>
                    <a:pt x="546" y="1799"/>
                  </a:cubicBezTo>
                  <a:lnTo>
                    <a:pt x="546" y="1799"/>
                  </a:lnTo>
                  <a:cubicBezTo>
                    <a:pt x="576" y="1769"/>
                    <a:pt x="606" y="1739"/>
                    <a:pt x="637" y="1709"/>
                  </a:cubicBezTo>
                  <a:lnTo>
                    <a:pt x="637" y="1709"/>
                  </a:lnTo>
                  <a:cubicBezTo>
                    <a:pt x="642" y="1704"/>
                    <a:pt x="644" y="1698"/>
                    <a:pt x="643" y="1693"/>
                  </a:cubicBezTo>
                  <a:lnTo>
                    <a:pt x="643" y="1693"/>
                  </a:lnTo>
                  <a:cubicBezTo>
                    <a:pt x="654" y="1708"/>
                    <a:pt x="667" y="1721"/>
                    <a:pt x="681" y="1733"/>
                  </a:cubicBezTo>
                  <a:lnTo>
                    <a:pt x="681" y="1733"/>
                  </a:lnTo>
                  <a:cubicBezTo>
                    <a:pt x="677" y="1737"/>
                    <a:pt x="674" y="1739"/>
                    <a:pt x="672" y="1745"/>
                  </a:cubicBezTo>
                  <a:lnTo>
                    <a:pt x="672" y="1745"/>
                  </a:lnTo>
                  <a:cubicBezTo>
                    <a:pt x="667" y="1761"/>
                    <a:pt x="661" y="1778"/>
                    <a:pt x="655" y="1794"/>
                  </a:cubicBezTo>
                  <a:lnTo>
                    <a:pt x="655" y="1794"/>
                  </a:lnTo>
                  <a:cubicBezTo>
                    <a:pt x="646" y="1821"/>
                    <a:pt x="689" y="1833"/>
                    <a:pt x="698" y="1806"/>
                  </a:cubicBezTo>
                  <a:lnTo>
                    <a:pt x="698" y="1806"/>
                  </a:lnTo>
                  <a:cubicBezTo>
                    <a:pt x="704" y="1790"/>
                    <a:pt x="709" y="1774"/>
                    <a:pt x="714" y="1759"/>
                  </a:cubicBezTo>
                  <a:lnTo>
                    <a:pt x="714" y="1759"/>
                  </a:lnTo>
                  <a:cubicBezTo>
                    <a:pt x="810" y="1820"/>
                    <a:pt x="913" y="1832"/>
                    <a:pt x="1019" y="1813"/>
                  </a:cubicBezTo>
                  <a:lnTo>
                    <a:pt x="1019" y="1813"/>
                  </a:lnTo>
                  <a:cubicBezTo>
                    <a:pt x="864" y="2015"/>
                    <a:pt x="307" y="1897"/>
                    <a:pt x="457" y="1636"/>
                  </a:cubicBezTo>
                  <a:lnTo>
                    <a:pt x="1342" y="1864"/>
                  </a:lnTo>
                  <a:close/>
                  <a:moveTo>
                    <a:pt x="944" y="412"/>
                  </a:moveTo>
                  <a:lnTo>
                    <a:pt x="944" y="412"/>
                  </a:lnTo>
                  <a:cubicBezTo>
                    <a:pt x="911" y="423"/>
                    <a:pt x="866" y="442"/>
                    <a:pt x="818" y="467"/>
                  </a:cubicBezTo>
                  <a:lnTo>
                    <a:pt x="818" y="467"/>
                  </a:lnTo>
                  <a:cubicBezTo>
                    <a:pt x="815" y="447"/>
                    <a:pt x="805" y="430"/>
                    <a:pt x="788" y="418"/>
                  </a:cubicBezTo>
                  <a:lnTo>
                    <a:pt x="788" y="418"/>
                  </a:lnTo>
                  <a:cubicBezTo>
                    <a:pt x="763" y="403"/>
                    <a:pt x="741" y="441"/>
                    <a:pt x="765" y="457"/>
                  </a:cubicBezTo>
                  <a:lnTo>
                    <a:pt x="765" y="457"/>
                  </a:lnTo>
                  <a:cubicBezTo>
                    <a:pt x="773" y="462"/>
                    <a:pt x="777" y="471"/>
                    <a:pt x="775" y="481"/>
                  </a:cubicBezTo>
                  <a:lnTo>
                    <a:pt x="775" y="481"/>
                  </a:lnTo>
                  <a:cubicBezTo>
                    <a:pt x="775" y="484"/>
                    <a:pt x="775" y="487"/>
                    <a:pt x="776" y="490"/>
                  </a:cubicBezTo>
                  <a:lnTo>
                    <a:pt x="776" y="490"/>
                  </a:lnTo>
                  <a:cubicBezTo>
                    <a:pt x="730" y="515"/>
                    <a:pt x="685" y="545"/>
                    <a:pt x="646" y="579"/>
                  </a:cubicBezTo>
                  <a:lnTo>
                    <a:pt x="646" y="579"/>
                  </a:lnTo>
                  <a:cubicBezTo>
                    <a:pt x="646" y="578"/>
                    <a:pt x="644" y="576"/>
                    <a:pt x="644" y="575"/>
                  </a:cubicBezTo>
                  <a:lnTo>
                    <a:pt x="644" y="575"/>
                  </a:lnTo>
                  <a:cubicBezTo>
                    <a:pt x="638" y="453"/>
                    <a:pt x="768" y="377"/>
                    <a:pt x="878" y="363"/>
                  </a:cubicBezTo>
                  <a:lnTo>
                    <a:pt x="878" y="363"/>
                  </a:lnTo>
                  <a:cubicBezTo>
                    <a:pt x="933" y="356"/>
                    <a:pt x="989" y="366"/>
                    <a:pt x="1038" y="389"/>
                  </a:cubicBezTo>
                  <a:lnTo>
                    <a:pt x="1038" y="389"/>
                  </a:lnTo>
                  <a:cubicBezTo>
                    <a:pt x="1008" y="393"/>
                    <a:pt x="977" y="400"/>
                    <a:pt x="944" y="412"/>
                  </a:cubicBezTo>
                  <a:lnTo>
                    <a:pt x="1175" y="1291"/>
                  </a:lnTo>
                  <a:lnTo>
                    <a:pt x="1175" y="1291"/>
                  </a:lnTo>
                  <a:cubicBezTo>
                    <a:pt x="1177" y="1294"/>
                    <a:pt x="1177" y="1294"/>
                    <a:pt x="1175" y="1291"/>
                  </a:cubicBezTo>
                  <a:lnTo>
                    <a:pt x="944" y="412"/>
                  </a:lnTo>
                  <a:close/>
                  <a:moveTo>
                    <a:pt x="1055" y="1128"/>
                  </a:moveTo>
                  <a:lnTo>
                    <a:pt x="1055" y="1128"/>
                  </a:lnTo>
                  <a:cubicBezTo>
                    <a:pt x="1071" y="1133"/>
                    <a:pt x="1087" y="1143"/>
                    <a:pt x="1096" y="1155"/>
                  </a:cubicBezTo>
                  <a:lnTo>
                    <a:pt x="1096" y="1155"/>
                  </a:lnTo>
                  <a:cubicBezTo>
                    <a:pt x="1102" y="1164"/>
                    <a:pt x="1099" y="1173"/>
                    <a:pt x="1092" y="1182"/>
                  </a:cubicBezTo>
                  <a:lnTo>
                    <a:pt x="1092" y="1182"/>
                  </a:lnTo>
                  <a:cubicBezTo>
                    <a:pt x="1080" y="1172"/>
                    <a:pt x="1068" y="1162"/>
                    <a:pt x="1055" y="1152"/>
                  </a:cubicBezTo>
                  <a:lnTo>
                    <a:pt x="1055" y="1152"/>
                  </a:lnTo>
                  <a:cubicBezTo>
                    <a:pt x="1046" y="1144"/>
                    <a:pt x="1033" y="1143"/>
                    <a:pt x="1024" y="1152"/>
                  </a:cubicBezTo>
                  <a:lnTo>
                    <a:pt x="1024" y="1152"/>
                  </a:lnTo>
                  <a:cubicBezTo>
                    <a:pt x="1023" y="1153"/>
                    <a:pt x="1023" y="1154"/>
                    <a:pt x="1022" y="1154"/>
                  </a:cubicBezTo>
                  <a:lnTo>
                    <a:pt x="1022" y="1154"/>
                  </a:lnTo>
                  <a:cubicBezTo>
                    <a:pt x="1007" y="1135"/>
                    <a:pt x="973" y="1156"/>
                    <a:pt x="987" y="1180"/>
                  </a:cubicBezTo>
                  <a:lnTo>
                    <a:pt x="987" y="1180"/>
                  </a:lnTo>
                  <a:cubicBezTo>
                    <a:pt x="998" y="1200"/>
                    <a:pt x="1009" y="1220"/>
                    <a:pt x="1021" y="1241"/>
                  </a:cubicBezTo>
                  <a:lnTo>
                    <a:pt x="1021" y="1241"/>
                  </a:lnTo>
                  <a:cubicBezTo>
                    <a:pt x="998" y="1256"/>
                    <a:pt x="977" y="1273"/>
                    <a:pt x="954" y="1289"/>
                  </a:cubicBezTo>
                  <a:lnTo>
                    <a:pt x="954" y="1289"/>
                  </a:lnTo>
                  <a:cubicBezTo>
                    <a:pt x="957" y="1251"/>
                    <a:pt x="961" y="1212"/>
                    <a:pt x="966" y="1174"/>
                  </a:cubicBezTo>
                  <a:lnTo>
                    <a:pt x="966" y="1174"/>
                  </a:lnTo>
                  <a:cubicBezTo>
                    <a:pt x="969" y="1157"/>
                    <a:pt x="970" y="1116"/>
                    <a:pt x="995" y="1113"/>
                  </a:cubicBezTo>
                  <a:lnTo>
                    <a:pt x="995" y="1113"/>
                  </a:lnTo>
                  <a:cubicBezTo>
                    <a:pt x="1015" y="1111"/>
                    <a:pt x="1038" y="1122"/>
                    <a:pt x="1055" y="1128"/>
                  </a:cubicBezTo>
                  <a:close/>
                  <a:moveTo>
                    <a:pt x="1052" y="1207"/>
                  </a:moveTo>
                  <a:lnTo>
                    <a:pt x="1052" y="1207"/>
                  </a:lnTo>
                  <a:cubicBezTo>
                    <a:pt x="1055" y="1208"/>
                    <a:pt x="1057" y="1210"/>
                    <a:pt x="1060" y="1212"/>
                  </a:cubicBezTo>
                  <a:lnTo>
                    <a:pt x="1060" y="1212"/>
                  </a:lnTo>
                  <a:cubicBezTo>
                    <a:pt x="1058" y="1213"/>
                    <a:pt x="1058" y="1214"/>
                    <a:pt x="1056" y="1214"/>
                  </a:cubicBezTo>
                  <a:lnTo>
                    <a:pt x="1056" y="1214"/>
                  </a:lnTo>
                  <a:cubicBezTo>
                    <a:pt x="1055" y="1212"/>
                    <a:pt x="1054" y="1209"/>
                    <a:pt x="1052" y="1207"/>
                  </a:cubicBezTo>
                  <a:close/>
                  <a:moveTo>
                    <a:pt x="982" y="1429"/>
                  </a:moveTo>
                  <a:lnTo>
                    <a:pt x="982" y="1429"/>
                  </a:lnTo>
                  <a:cubicBezTo>
                    <a:pt x="971" y="1485"/>
                    <a:pt x="836" y="1463"/>
                    <a:pt x="803" y="1446"/>
                  </a:cubicBezTo>
                  <a:lnTo>
                    <a:pt x="803" y="1446"/>
                  </a:lnTo>
                  <a:cubicBezTo>
                    <a:pt x="704" y="1394"/>
                    <a:pt x="815" y="1288"/>
                    <a:pt x="890" y="1231"/>
                  </a:cubicBezTo>
                  <a:lnTo>
                    <a:pt x="890" y="1231"/>
                  </a:lnTo>
                  <a:cubicBezTo>
                    <a:pt x="888" y="1261"/>
                    <a:pt x="887" y="1291"/>
                    <a:pt x="886" y="1316"/>
                  </a:cubicBezTo>
                  <a:lnTo>
                    <a:pt x="886" y="1316"/>
                  </a:lnTo>
                  <a:cubicBezTo>
                    <a:pt x="886" y="1324"/>
                    <a:pt x="888" y="1330"/>
                    <a:pt x="891" y="1335"/>
                  </a:cubicBezTo>
                  <a:lnTo>
                    <a:pt x="891" y="1335"/>
                  </a:lnTo>
                  <a:cubicBezTo>
                    <a:pt x="881" y="1358"/>
                    <a:pt x="872" y="1380"/>
                    <a:pt x="862" y="1402"/>
                  </a:cubicBezTo>
                  <a:lnTo>
                    <a:pt x="862" y="1402"/>
                  </a:lnTo>
                  <a:cubicBezTo>
                    <a:pt x="850" y="1428"/>
                    <a:pt x="889" y="1450"/>
                    <a:pt x="900" y="1425"/>
                  </a:cubicBezTo>
                  <a:lnTo>
                    <a:pt x="900" y="1425"/>
                  </a:lnTo>
                  <a:cubicBezTo>
                    <a:pt x="909" y="1406"/>
                    <a:pt x="916" y="1389"/>
                    <a:pt x="924" y="1371"/>
                  </a:cubicBezTo>
                  <a:lnTo>
                    <a:pt x="924" y="1371"/>
                  </a:lnTo>
                  <a:cubicBezTo>
                    <a:pt x="933" y="1378"/>
                    <a:pt x="945" y="1379"/>
                    <a:pt x="957" y="1370"/>
                  </a:cubicBezTo>
                  <a:lnTo>
                    <a:pt x="957" y="1370"/>
                  </a:lnTo>
                  <a:cubicBezTo>
                    <a:pt x="971" y="1359"/>
                    <a:pt x="985" y="1349"/>
                    <a:pt x="1000" y="1338"/>
                  </a:cubicBezTo>
                  <a:lnTo>
                    <a:pt x="1000" y="1338"/>
                  </a:lnTo>
                  <a:cubicBezTo>
                    <a:pt x="994" y="1368"/>
                    <a:pt x="988" y="1398"/>
                    <a:pt x="982" y="1429"/>
                  </a:cubicBezTo>
                  <a:lnTo>
                    <a:pt x="1263" y="969"/>
                  </a:lnTo>
                  <a:lnTo>
                    <a:pt x="1263" y="969"/>
                  </a:lnTo>
                  <a:cubicBezTo>
                    <a:pt x="1322" y="1048"/>
                    <a:pt x="1375" y="1159"/>
                    <a:pt x="1324" y="1253"/>
                  </a:cubicBezTo>
                  <a:lnTo>
                    <a:pt x="1324" y="1253"/>
                  </a:lnTo>
                  <a:cubicBezTo>
                    <a:pt x="1276" y="1342"/>
                    <a:pt x="1155" y="1383"/>
                    <a:pt x="1060" y="1402"/>
                  </a:cubicBezTo>
                  <a:lnTo>
                    <a:pt x="1060" y="1402"/>
                  </a:lnTo>
                  <a:cubicBezTo>
                    <a:pt x="1065" y="1369"/>
                    <a:pt x="1068" y="1335"/>
                    <a:pt x="1074" y="1308"/>
                  </a:cubicBezTo>
                  <a:lnTo>
                    <a:pt x="1074" y="1308"/>
                  </a:lnTo>
                  <a:cubicBezTo>
                    <a:pt x="1075" y="1299"/>
                    <a:pt x="1074" y="1292"/>
                    <a:pt x="1071" y="1286"/>
                  </a:cubicBezTo>
                  <a:lnTo>
                    <a:pt x="1071" y="1286"/>
                  </a:lnTo>
                  <a:cubicBezTo>
                    <a:pt x="1086" y="1275"/>
                    <a:pt x="1102" y="1264"/>
                    <a:pt x="1117" y="1252"/>
                  </a:cubicBezTo>
                  <a:lnTo>
                    <a:pt x="1117" y="1252"/>
                  </a:lnTo>
                  <a:cubicBezTo>
                    <a:pt x="1120" y="1253"/>
                    <a:pt x="1122" y="1255"/>
                    <a:pt x="1125" y="1256"/>
                  </a:cubicBezTo>
                  <a:lnTo>
                    <a:pt x="1125" y="1256"/>
                  </a:lnTo>
                  <a:cubicBezTo>
                    <a:pt x="1133" y="1261"/>
                    <a:pt x="1141" y="1266"/>
                    <a:pt x="1149" y="1273"/>
                  </a:cubicBezTo>
                  <a:lnTo>
                    <a:pt x="1149" y="1273"/>
                  </a:lnTo>
                  <a:cubicBezTo>
                    <a:pt x="1156" y="1277"/>
                    <a:pt x="1163" y="1282"/>
                    <a:pt x="1169" y="1287"/>
                  </a:cubicBezTo>
                  <a:lnTo>
                    <a:pt x="1169" y="1287"/>
                  </a:lnTo>
                  <a:cubicBezTo>
                    <a:pt x="1171" y="1289"/>
                    <a:pt x="1173" y="1292"/>
                    <a:pt x="1176" y="1294"/>
                  </a:cubicBezTo>
                  <a:lnTo>
                    <a:pt x="1176" y="1294"/>
                  </a:lnTo>
                  <a:cubicBezTo>
                    <a:pt x="1182" y="1297"/>
                    <a:pt x="1187" y="1299"/>
                    <a:pt x="1193" y="1300"/>
                  </a:cubicBezTo>
                  <a:lnTo>
                    <a:pt x="1193" y="1300"/>
                  </a:lnTo>
                  <a:cubicBezTo>
                    <a:pt x="1209" y="1301"/>
                    <a:pt x="1217" y="1285"/>
                    <a:pt x="1215" y="1272"/>
                  </a:cubicBezTo>
                  <a:lnTo>
                    <a:pt x="1215" y="1272"/>
                  </a:lnTo>
                  <a:cubicBezTo>
                    <a:pt x="1212" y="1257"/>
                    <a:pt x="1187" y="1245"/>
                    <a:pt x="1176" y="1237"/>
                  </a:cubicBezTo>
                  <a:lnTo>
                    <a:pt x="1176" y="1237"/>
                  </a:lnTo>
                  <a:cubicBezTo>
                    <a:pt x="1167" y="1231"/>
                    <a:pt x="1157" y="1224"/>
                    <a:pt x="1148" y="1218"/>
                  </a:cubicBezTo>
                  <a:lnTo>
                    <a:pt x="1148" y="1218"/>
                  </a:lnTo>
                  <a:cubicBezTo>
                    <a:pt x="1148" y="1217"/>
                    <a:pt x="1149" y="1217"/>
                    <a:pt x="1149" y="1216"/>
                  </a:cubicBezTo>
                  <a:lnTo>
                    <a:pt x="1149" y="1216"/>
                  </a:lnTo>
                  <a:cubicBezTo>
                    <a:pt x="1175" y="1171"/>
                    <a:pt x="1165" y="1129"/>
                    <a:pt x="1132" y="1099"/>
                  </a:cubicBezTo>
                  <a:lnTo>
                    <a:pt x="1132" y="1099"/>
                  </a:lnTo>
                  <a:cubicBezTo>
                    <a:pt x="1161" y="1072"/>
                    <a:pt x="1190" y="1045"/>
                    <a:pt x="1219" y="1018"/>
                  </a:cubicBezTo>
                  <a:lnTo>
                    <a:pt x="1219" y="1018"/>
                  </a:lnTo>
                  <a:cubicBezTo>
                    <a:pt x="1240" y="999"/>
                    <a:pt x="1209" y="968"/>
                    <a:pt x="1187" y="987"/>
                  </a:cubicBezTo>
                  <a:lnTo>
                    <a:pt x="1187" y="987"/>
                  </a:lnTo>
                  <a:cubicBezTo>
                    <a:pt x="1164" y="1009"/>
                    <a:pt x="1140" y="1031"/>
                    <a:pt x="1116" y="1052"/>
                  </a:cubicBezTo>
                  <a:lnTo>
                    <a:pt x="1116" y="1052"/>
                  </a:lnTo>
                  <a:cubicBezTo>
                    <a:pt x="1131" y="1026"/>
                    <a:pt x="1145" y="1001"/>
                    <a:pt x="1160" y="975"/>
                  </a:cubicBezTo>
                  <a:lnTo>
                    <a:pt x="1160" y="975"/>
                  </a:lnTo>
                  <a:cubicBezTo>
                    <a:pt x="1174" y="950"/>
                    <a:pt x="1136" y="928"/>
                    <a:pt x="1122" y="952"/>
                  </a:cubicBezTo>
                  <a:lnTo>
                    <a:pt x="1122" y="952"/>
                  </a:lnTo>
                  <a:cubicBezTo>
                    <a:pt x="1105" y="982"/>
                    <a:pt x="1088" y="1012"/>
                    <a:pt x="1071" y="1042"/>
                  </a:cubicBezTo>
                  <a:lnTo>
                    <a:pt x="1071" y="1042"/>
                  </a:lnTo>
                  <a:cubicBezTo>
                    <a:pt x="1071" y="1010"/>
                    <a:pt x="1070" y="978"/>
                    <a:pt x="1070" y="946"/>
                  </a:cubicBezTo>
                  <a:lnTo>
                    <a:pt x="1070" y="946"/>
                  </a:lnTo>
                  <a:cubicBezTo>
                    <a:pt x="1070" y="917"/>
                    <a:pt x="1025" y="917"/>
                    <a:pt x="1025" y="946"/>
                  </a:cubicBezTo>
                  <a:lnTo>
                    <a:pt x="1025" y="946"/>
                  </a:lnTo>
                  <a:cubicBezTo>
                    <a:pt x="1026" y="980"/>
                    <a:pt x="1027" y="1015"/>
                    <a:pt x="1027" y="1049"/>
                  </a:cubicBezTo>
                  <a:lnTo>
                    <a:pt x="1027" y="1049"/>
                  </a:lnTo>
                  <a:cubicBezTo>
                    <a:pt x="991" y="1042"/>
                    <a:pt x="955" y="1044"/>
                    <a:pt x="934" y="1070"/>
                  </a:cubicBezTo>
                  <a:lnTo>
                    <a:pt x="934" y="1070"/>
                  </a:lnTo>
                  <a:cubicBezTo>
                    <a:pt x="919" y="1090"/>
                    <a:pt x="909" y="1116"/>
                    <a:pt x="902" y="1143"/>
                  </a:cubicBezTo>
                  <a:lnTo>
                    <a:pt x="902" y="1143"/>
                  </a:lnTo>
                  <a:cubicBezTo>
                    <a:pt x="901" y="1143"/>
                    <a:pt x="900" y="1143"/>
                    <a:pt x="900" y="1144"/>
                  </a:cubicBezTo>
                  <a:lnTo>
                    <a:pt x="900" y="1144"/>
                  </a:lnTo>
                  <a:cubicBezTo>
                    <a:pt x="873" y="1160"/>
                    <a:pt x="842" y="1182"/>
                    <a:pt x="812" y="1208"/>
                  </a:cubicBezTo>
                  <a:lnTo>
                    <a:pt x="812" y="1208"/>
                  </a:lnTo>
                  <a:cubicBezTo>
                    <a:pt x="812" y="1137"/>
                    <a:pt x="834" y="1071"/>
                    <a:pt x="874" y="1008"/>
                  </a:cubicBezTo>
                  <a:lnTo>
                    <a:pt x="874" y="1008"/>
                  </a:lnTo>
                  <a:cubicBezTo>
                    <a:pt x="960" y="874"/>
                    <a:pt x="1159" y="830"/>
                    <a:pt x="1263" y="969"/>
                  </a:cubicBezTo>
                  <a:lnTo>
                    <a:pt x="982" y="1429"/>
                  </a:lnTo>
                  <a:close/>
                  <a:moveTo>
                    <a:pt x="669" y="880"/>
                  </a:moveTo>
                  <a:lnTo>
                    <a:pt x="669" y="880"/>
                  </a:lnTo>
                  <a:cubicBezTo>
                    <a:pt x="700" y="818"/>
                    <a:pt x="745" y="767"/>
                    <a:pt x="795" y="720"/>
                  </a:cubicBezTo>
                  <a:lnTo>
                    <a:pt x="795" y="720"/>
                  </a:lnTo>
                  <a:cubicBezTo>
                    <a:pt x="824" y="694"/>
                    <a:pt x="856" y="672"/>
                    <a:pt x="891" y="654"/>
                  </a:cubicBezTo>
                  <a:lnTo>
                    <a:pt x="891" y="654"/>
                  </a:lnTo>
                  <a:cubicBezTo>
                    <a:pt x="1000" y="590"/>
                    <a:pt x="1021" y="756"/>
                    <a:pt x="1028" y="823"/>
                  </a:cubicBezTo>
                  <a:lnTo>
                    <a:pt x="1028" y="823"/>
                  </a:lnTo>
                  <a:cubicBezTo>
                    <a:pt x="975" y="836"/>
                    <a:pt x="926" y="862"/>
                    <a:pt x="890" y="895"/>
                  </a:cubicBezTo>
                  <a:lnTo>
                    <a:pt x="890" y="895"/>
                  </a:lnTo>
                  <a:cubicBezTo>
                    <a:pt x="881" y="902"/>
                    <a:pt x="873" y="911"/>
                    <a:pt x="864" y="920"/>
                  </a:cubicBezTo>
                  <a:lnTo>
                    <a:pt x="864" y="920"/>
                  </a:lnTo>
                  <a:cubicBezTo>
                    <a:pt x="858" y="896"/>
                    <a:pt x="851" y="873"/>
                    <a:pt x="846" y="850"/>
                  </a:cubicBezTo>
                  <a:lnTo>
                    <a:pt x="846" y="850"/>
                  </a:lnTo>
                  <a:cubicBezTo>
                    <a:pt x="838" y="822"/>
                    <a:pt x="795" y="834"/>
                    <a:pt x="803" y="862"/>
                  </a:cubicBezTo>
                  <a:lnTo>
                    <a:pt x="803" y="862"/>
                  </a:lnTo>
                  <a:cubicBezTo>
                    <a:pt x="810" y="889"/>
                    <a:pt x="818" y="916"/>
                    <a:pt x="825" y="942"/>
                  </a:cubicBezTo>
                  <a:lnTo>
                    <a:pt x="825" y="942"/>
                  </a:lnTo>
                  <a:cubicBezTo>
                    <a:pt x="826" y="948"/>
                    <a:pt x="830" y="952"/>
                    <a:pt x="833" y="955"/>
                  </a:cubicBezTo>
                  <a:lnTo>
                    <a:pt x="833" y="955"/>
                  </a:lnTo>
                  <a:cubicBezTo>
                    <a:pt x="833" y="955"/>
                    <a:pt x="833" y="955"/>
                    <a:pt x="833" y="956"/>
                  </a:cubicBezTo>
                  <a:lnTo>
                    <a:pt x="833" y="956"/>
                  </a:lnTo>
                  <a:lnTo>
                    <a:pt x="833" y="956"/>
                  </a:lnTo>
                  <a:lnTo>
                    <a:pt x="833" y="956"/>
                  </a:lnTo>
                  <a:cubicBezTo>
                    <a:pt x="817" y="938"/>
                    <a:pt x="802" y="921"/>
                    <a:pt x="786" y="904"/>
                  </a:cubicBezTo>
                  <a:lnTo>
                    <a:pt x="786" y="904"/>
                  </a:lnTo>
                  <a:cubicBezTo>
                    <a:pt x="767" y="882"/>
                    <a:pt x="736" y="914"/>
                    <a:pt x="755" y="935"/>
                  </a:cubicBezTo>
                  <a:lnTo>
                    <a:pt x="755" y="935"/>
                  </a:lnTo>
                  <a:cubicBezTo>
                    <a:pt x="770" y="952"/>
                    <a:pt x="786" y="970"/>
                    <a:pt x="801" y="987"/>
                  </a:cubicBezTo>
                  <a:lnTo>
                    <a:pt x="801" y="987"/>
                  </a:lnTo>
                  <a:cubicBezTo>
                    <a:pt x="803" y="989"/>
                    <a:pt x="805" y="991"/>
                    <a:pt x="808" y="992"/>
                  </a:cubicBezTo>
                  <a:lnTo>
                    <a:pt x="808" y="992"/>
                  </a:lnTo>
                  <a:cubicBezTo>
                    <a:pt x="799" y="1007"/>
                    <a:pt x="790" y="1022"/>
                    <a:pt x="783" y="1038"/>
                  </a:cubicBezTo>
                  <a:lnTo>
                    <a:pt x="783" y="1038"/>
                  </a:lnTo>
                  <a:cubicBezTo>
                    <a:pt x="758" y="1026"/>
                    <a:pt x="730" y="1021"/>
                    <a:pt x="703" y="1022"/>
                  </a:cubicBezTo>
                  <a:lnTo>
                    <a:pt x="703" y="1022"/>
                  </a:lnTo>
                  <a:cubicBezTo>
                    <a:pt x="674" y="1024"/>
                    <a:pt x="674" y="1069"/>
                    <a:pt x="703" y="1067"/>
                  </a:cubicBezTo>
                  <a:lnTo>
                    <a:pt x="703" y="1067"/>
                  </a:lnTo>
                  <a:cubicBezTo>
                    <a:pt x="726" y="1065"/>
                    <a:pt x="747" y="1070"/>
                    <a:pt x="767" y="1080"/>
                  </a:cubicBezTo>
                  <a:lnTo>
                    <a:pt x="767" y="1080"/>
                  </a:lnTo>
                  <a:cubicBezTo>
                    <a:pt x="747" y="1139"/>
                    <a:pt x="742" y="1204"/>
                    <a:pt x="750" y="1271"/>
                  </a:cubicBezTo>
                  <a:lnTo>
                    <a:pt x="750" y="1271"/>
                  </a:lnTo>
                  <a:cubicBezTo>
                    <a:pt x="727" y="1302"/>
                    <a:pt x="708" y="1335"/>
                    <a:pt x="702" y="1368"/>
                  </a:cubicBezTo>
                  <a:lnTo>
                    <a:pt x="702" y="1368"/>
                  </a:lnTo>
                  <a:cubicBezTo>
                    <a:pt x="657" y="1379"/>
                    <a:pt x="627" y="1366"/>
                    <a:pt x="608" y="1342"/>
                  </a:cubicBezTo>
                  <a:lnTo>
                    <a:pt x="608" y="1342"/>
                  </a:lnTo>
                  <a:cubicBezTo>
                    <a:pt x="625" y="1333"/>
                    <a:pt x="642" y="1327"/>
                    <a:pt x="661" y="1325"/>
                  </a:cubicBezTo>
                  <a:lnTo>
                    <a:pt x="661" y="1325"/>
                  </a:lnTo>
                  <a:cubicBezTo>
                    <a:pt x="689" y="1322"/>
                    <a:pt x="690" y="1277"/>
                    <a:pt x="661" y="1281"/>
                  </a:cubicBezTo>
                  <a:lnTo>
                    <a:pt x="661" y="1281"/>
                  </a:lnTo>
                  <a:cubicBezTo>
                    <a:pt x="636" y="1283"/>
                    <a:pt x="612" y="1290"/>
                    <a:pt x="589" y="1301"/>
                  </a:cubicBezTo>
                  <a:lnTo>
                    <a:pt x="589" y="1301"/>
                  </a:lnTo>
                  <a:cubicBezTo>
                    <a:pt x="567" y="1224"/>
                    <a:pt x="590" y="1107"/>
                    <a:pt x="597" y="1073"/>
                  </a:cubicBezTo>
                  <a:lnTo>
                    <a:pt x="597" y="1073"/>
                  </a:lnTo>
                  <a:cubicBezTo>
                    <a:pt x="610" y="1005"/>
                    <a:pt x="638" y="941"/>
                    <a:pt x="669" y="880"/>
                  </a:cubicBezTo>
                  <a:lnTo>
                    <a:pt x="630" y="1674"/>
                  </a:lnTo>
                  <a:lnTo>
                    <a:pt x="630" y="1674"/>
                  </a:lnTo>
                  <a:cubicBezTo>
                    <a:pt x="627" y="1673"/>
                    <a:pt x="624" y="1672"/>
                    <a:pt x="620" y="1672"/>
                  </a:cubicBezTo>
                  <a:lnTo>
                    <a:pt x="620" y="1672"/>
                  </a:lnTo>
                  <a:cubicBezTo>
                    <a:pt x="623" y="1671"/>
                    <a:pt x="625" y="1670"/>
                    <a:pt x="627" y="1668"/>
                  </a:cubicBezTo>
                  <a:lnTo>
                    <a:pt x="627" y="1668"/>
                  </a:lnTo>
                  <a:cubicBezTo>
                    <a:pt x="628" y="1671"/>
                    <a:pt x="629" y="1672"/>
                    <a:pt x="630" y="1674"/>
                  </a:cubicBezTo>
                  <a:lnTo>
                    <a:pt x="669" y="880"/>
                  </a:lnTo>
                  <a:close/>
                  <a:moveTo>
                    <a:pt x="948" y="1757"/>
                  </a:moveTo>
                  <a:lnTo>
                    <a:pt x="948" y="1757"/>
                  </a:lnTo>
                  <a:cubicBezTo>
                    <a:pt x="737" y="1778"/>
                    <a:pt x="655" y="1610"/>
                    <a:pt x="628" y="1437"/>
                  </a:cubicBezTo>
                  <a:lnTo>
                    <a:pt x="628" y="1437"/>
                  </a:lnTo>
                  <a:cubicBezTo>
                    <a:pt x="651" y="1442"/>
                    <a:pt x="678" y="1442"/>
                    <a:pt x="709" y="1435"/>
                  </a:cubicBezTo>
                  <a:lnTo>
                    <a:pt x="709" y="1435"/>
                  </a:lnTo>
                  <a:cubicBezTo>
                    <a:pt x="717" y="1453"/>
                    <a:pt x="730" y="1472"/>
                    <a:pt x="749" y="1489"/>
                  </a:cubicBezTo>
                  <a:lnTo>
                    <a:pt x="749" y="1489"/>
                  </a:lnTo>
                  <a:cubicBezTo>
                    <a:pt x="804" y="1538"/>
                    <a:pt x="881" y="1533"/>
                    <a:pt x="950" y="1521"/>
                  </a:cubicBezTo>
                  <a:lnTo>
                    <a:pt x="950" y="1521"/>
                  </a:lnTo>
                  <a:cubicBezTo>
                    <a:pt x="947" y="1543"/>
                    <a:pt x="944" y="1565"/>
                    <a:pt x="942" y="1587"/>
                  </a:cubicBezTo>
                  <a:lnTo>
                    <a:pt x="942" y="1587"/>
                  </a:lnTo>
                  <a:cubicBezTo>
                    <a:pt x="941" y="1598"/>
                    <a:pt x="953" y="1609"/>
                    <a:pt x="964" y="1609"/>
                  </a:cubicBezTo>
                  <a:lnTo>
                    <a:pt x="964" y="1609"/>
                  </a:lnTo>
                  <a:cubicBezTo>
                    <a:pt x="977" y="1609"/>
                    <a:pt x="985" y="1598"/>
                    <a:pt x="987" y="1587"/>
                  </a:cubicBezTo>
                  <a:lnTo>
                    <a:pt x="987" y="1587"/>
                  </a:lnTo>
                  <a:cubicBezTo>
                    <a:pt x="989" y="1562"/>
                    <a:pt x="992" y="1537"/>
                    <a:pt x="995" y="1513"/>
                  </a:cubicBezTo>
                  <a:lnTo>
                    <a:pt x="995" y="1513"/>
                  </a:lnTo>
                  <a:cubicBezTo>
                    <a:pt x="995" y="1512"/>
                    <a:pt x="994" y="1511"/>
                    <a:pt x="994" y="1511"/>
                  </a:cubicBezTo>
                  <a:lnTo>
                    <a:pt x="994" y="1511"/>
                  </a:lnTo>
                  <a:cubicBezTo>
                    <a:pt x="1005" y="1507"/>
                    <a:pt x="1013" y="1500"/>
                    <a:pt x="1021" y="1493"/>
                  </a:cubicBezTo>
                  <a:lnTo>
                    <a:pt x="1021" y="1493"/>
                  </a:lnTo>
                  <a:cubicBezTo>
                    <a:pt x="1034" y="1539"/>
                    <a:pt x="1045" y="1586"/>
                    <a:pt x="1055" y="1632"/>
                  </a:cubicBezTo>
                  <a:lnTo>
                    <a:pt x="1055" y="1632"/>
                  </a:lnTo>
                  <a:cubicBezTo>
                    <a:pt x="1059" y="1648"/>
                    <a:pt x="1082" y="1655"/>
                    <a:pt x="1092" y="1642"/>
                  </a:cubicBezTo>
                  <a:lnTo>
                    <a:pt x="1092" y="1642"/>
                  </a:lnTo>
                  <a:cubicBezTo>
                    <a:pt x="1096" y="1637"/>
                    <a:pt x="1101" y="1632"/>
                    <a:pt x="1105" y="1627"/>
                  </a:cubicBezTo>
                  <a:lnTo>
                    <a:pt x="1105" y="1627"/>
                  </a:lnTo>
                  <a:cubicBezTo>
                    <a:pt x="1118" y="1611"/>
                    <a:pt x="1105" y="1591"/>
                    <a:pt x="1091" y="1589"/>
                  </a:cubicBezTo>
                  <a:lnTo>
                    <a:pt x="1091" y="1589"/>
                  </a:lnTo>
                  <a:cubicBezTo>
                    <a:pt x="1082" y="1548"/>
                    <a:pt x="1071" y="1509"/>
                    <a:pt x="1060" y="1470"/>
                  </a:cubicBezTo>
                  <a:lnTo>
                    <a:pt x="1060" y="1470"/>
                  </a:lnTo>
                  <a:cubicBezTo>
                    <a:pt x="1065" y="1469"/>
                    <a:pt x="1070" y="1467"/>
                    <a:pt x="1075" y="1467"/>
                  </a:cubicBezTo>
                  <a:lnTo>
                    <a:pt x="1075" y="1467"/>
                  </a:lnTo>
                  <a:cubicBezTo>
                    <a:pt x="1075" y="1471"/>
                    <a:pt x="1077" y="1476"/>
                    <a:pt x="1081" y="1479"/>
                  </a:cubicBezTo>
                  <a:lnTo>
                    <a:pt x="1081" y="1479"/>
                  </a:lnTo>
                  <a:cubicBezTo>
                    <a:pt x="1107" y="1501"/>
                    <a:pt x="1128" y="1527"/>
                    <a:pt x="1144" y="1557"/>
                  </a:cubicBezTo>
                  <a:lnTo>
                    <a:pt x="1144" y="1557"/>
                  </a:lnTo>
                  <a:cubicBezTo>
                    <a:pt x="1157" y="1582"/>
                    <a:pt x="1196" y="1560"/>
                    <a:pt x="1182" y="1535"/>
                  </a:cubicBezTo>
                  <a:lnTo>
                    <a:pt x="1182" y="1535"/>
                  </a:lnTo>
                  <a:cubicBezTo>
                    <a:pt x="1166" y="1505"/>
                    <a:pt x="1145" y="1479"/>
                    <a:pt x="1121" y="1456"/>
                  </a:cubicBezTo>
                  <a:lnTo>
                    <a:pt x="1121" y="1456"/>
                  </a:lnTo>
                  <a:cubicBezTo>
                    <a:pt x="1163" y="1444"/>
                    <a:pt x="1206" y="1428"/>
                    <a:pt x="1247" y="1407"/>
                  </a:cubicBezTo>
                  <a:lnTo>
                    <a:pt x="1247" y="1407"/>
                  </a:lnTo>
                  <a:cubicBezTo>
                    <a:pt x="1249" y="1410"/>
                    <a:pt x="1252" y="1414"/>
                    <a:pt x="1256" y="1416"/>
                  </a:cubicBezTo>
                  <a:lnTo>
                    <a:pt x="1256" y="1416"/>
                  </a:lnTo>
                  <a:cubicBezTo>
                    <a:pt x="1499" y="1591"/>
                    <a:pt x="1075" y="1744"/>
                    <a:pt x="948" y="1757"/>
                  </a:cubicBezTo>
                  <a:lnTo>
                    <a:pt x="1613" y="871"/>
                  </a:lnTo>
                  <a:lnTo>
                    <a:pt x="1613" y="871"/>
                  </a:lnTo>
                  <a:cubicBezTo>
                    <a:pt x="1669" y="920"/>
                    <a:pt x="1691" y="1003"/>
                    <a:pt x="1710" y="1071"/>
                  </a:cubicBezTo>
                  <a:lnTo>
                    <a:pt x="1710" y="1071"/>
                  </a:lnTo>
                  <a:cubicBezTo>
                    <a:pt x="1714" y="1087"/>
                    <a:pt x="1717" y="1102"/>
                    <a:pt x="1719" y="1117"/>
                  </a:cubicBezTo>
                  <a:lnTo>
                    <a:pt x="1719" y="1117"/>
                  </a:lnTo>
                  <a:cubicBezTo>
                    <a:pt x="1669" y="1113"/>
                    <a:pt x="1619" y="1116"/>
                    <a:pt x="1568" y="1124"/>
                  </a:cubicBezTo>
                  <a:lnTo>
                    <a:pt x="1568" y="1124"/>
                  </a:lnTo>
                  <a:cubicBezTo>
                    <a:pt x="1540" y="1128"/>
                    <a:pt x="1552" y="1171"/>
                    <a:pt x="1580" y="1167"/>
                  </a:cubicBezTo>
                  <a:lnTo>
                    <a:pt x="1580" y="1167"/>
                  </a:lnTo>
                  <a:cubicBezTo>
                    <a:pt x="1627" y="1159"/>
                    <a:pt x="1674" y="1158"/>
                    <a:pt x="1721" y="1162"/>
                  </a:cubicBezTo>
                  <a:lnTo>
                    <a:pt x="1721" y="1162"/>
                  </a:lnTo>
                  <a:cubicBezTo>
                    <a:pt x="1720" y="1178"/>
                    <a:pt x="1719" y="1194"/>
                    <a:pt x="1715" y="1210"/>
                  </a:cubicBezTo>
                  <a:lnTo>
                    <a:pt x="1715" y="1210"/>
                  </a:lnTo>
                  <a:cubicBezTo>
                    <a:pt x="1699" y="1207"/>
                    <a:pt x="1680" y="1210"/>
                    <a:pt x="1665" y="1213"/>
                  </a:cubicBezTo>
                  <a:lnTo>
                    <a:pt x="1665" y="1213"/>
                  </a:lnTo>
                  <a:cubicBezTo>
                    <a:pt x="1640" y="1217"/>
                    <a:pt x="1617" y="1224"/>
                    <a:pt x="1594" y="1235"/>
                  </a:cubicBezTo>
                  <a:lnTo>
                    <a:pt x="1594" y="1235"/>
                  </a:lnTo>
                  <a:cubicBezTo>
                    <a:pt x="1569" y="1248"/>
                    <a:pt x="1591" y="1286"/>
                    <a:pt x="1616" y="1274"/>
                  </a:cubicBezTo>
                  <a:lnTo>
                    <a:pt x="1616" y="1274"/>
                  </a:lnTo>
                  <a:cubicBezTo>
                    <a:pt x="1633" y="1266"/>
                    <a:pt x="1650" y="1261"/>
                    <a:pt x="1668" y="1256"/>
                  </a:cubicBezTo>
                  <a:lnTo>
                    <a:pt x="1668" y="1256"/>
                  </a:lnTo>
                  <a:cubicBezTo>
                    <a:pt x="1677" y="1255"/>
                    <a:pt x="1687" y="1254"/>
                    <a:pt x="1696" y="1254"/>
                  </a:cubicBezTo>
                  <a:lnTo>
                    <a:pt x="1696" y="1254"/>
                  </a:lnTo>
                  <a:cubicBezTo>
                    <a:pt x="1697" y="1254"/>
                    <a:pt x="1699" y="1254"/>
                    <a:pt x="1701" y="1254"/>
                  </a:cubicBezTo>
                  <a:lnTo>
                    <a:pt x="1701" y="1254"/>
                  </a:lnTo>
                  <a:cubicBezTo>
                    <a:pt x="1701" y="1256"/>
                    <a:pt x="1701" y="1257"/>
                    <a:pt x="1702" y="1259"/>
                  </a:cubicBezTo>
                  <a:lnTo>
                    <a:pt x="1702" y="1259"/>
                  </a:lnTo>
                  <a:cubicBezTo>
                    <a:pt x="1691" y="1289"/>
                    <a:pt x="1677" y="1319"/>
                    <a:pt x="1659" y="1349"/>
                  </a:cubicBezTo>
                  <a:lnTo>
                    <a:pt x="1659" y="1349"/>
                  </a:lnTo>
                  <a:cubicBezTo>
                    <a:pt x="1653" y="1358"/>
                    <a:pt x="1611" y="1422"/>
                    <a:pt x="1564" y="1467"/>
                  </a:cubicBezTo>
                  <a:lnTo>
                    <a:pt x="1564" y="1467"/>
                  </a:lnTo>
                  <a:cubicBezTo>
                    <a:pt x="1545" y="1436"/>
                    <a:pt x="1530" y="1404"/>
                    <a:pt x="1520" y="1368"/>
                  </a:cubicBezTo>
                  <a:lnTo>
                    <a:pt x="1520" y="1368"/>
                  </a:lnTo>
                  <a:cubicBezTo>
                    <a:pt x="1513" y="1340"/>
                    <a:pt x="1470" y="1352"/>
                    <a:pt x="1478" y="1379"/>
                  </a:cubicBezTo>
                  <a:lnTo>
                    <a:pt x="1478" y="1379"/>
                  </a:lnTo>
                  <a:cubicBezTo>
                    <a:pt x="1489" y="1421"/>
                    <a:pt x="1506" y="1460"/>
                    <a:pt x="1530" y="1496"/>
                  </a:cubicBezTo>
                  <a:lnTo>
                    <a:pt x="1530" y="1496"/>
                  </a:lnTo>
                  <a:cubicBezTo>
                    <a:pt x="1500" y="1516"/>
                    <a:pt x="1472" y="1523"/>
                    <a:pt x="1452" y="1500"/>
                  </a:cubicBezTo>
                  <a:lnTo>
                    <a:pt x="1452" y="1500"/>
                  </a:lnTo>
                  <a:cubicBezTo>
                    <a:pt x="1441" y="1462"/>
                    <a:pt x="1431" y="1424"/>
                    <a:pt x="1419" y="1385"/>
                  </a:cubicBezTo>
                  <a:lnTo>
                    <a:pt x="1419" y="1385"/>
                  </a:lnTo>
                  <a:cubicBezTo>
                    <a:pt x="1412" y="1357"/>
                    <a:pt x="1369" y="1369"/>
                    <a:pt x="1377" y="1396"/>
                  </a:cubicBezTo>
                  <a:lnTo>
                    <a:pt x="1377" y="1396"/>
                  </a:lnTo>
                  <a:cubicBezTo>
                    <a:pt x="1383" y="1417"/>
                    <a:pt x="1388" y="1438"/>
                    <a:pt x="1394" y="1459"/>
                  </a:cubicBezTo>
                  <a:lnTo>
                    <a:pt x="1394" y="1459"/>
                  </a:lnTo>
                  <a:cubicBezTo>
                    <a:pt x="1370" y="1424"/>
                    <a:pt x="1335" y="1394"/>
                    <a:pt x="1306" y="1371"/>
                  </a:cubicBezTo>
                  <a:lnTo>
                    <a:pt x="1306" y="1371"/>
                  </a:lnTo>
                  <a:cubicBezTo>
                    <a:pt x="1350" y="1339"/>
                    <a:pt x="1384" y="1299"/>
                    <a:pt x="1401" y="1249"/>
                  </a:cubicBezTo>
                  <a:lnTo>
                    <a:pt x="1401" y="1249"/>
                  </a:lnTo>
                  <a:cubicBezTo>
                    <a:pt x="1425" y="1176"/>
                    <a:pt x="1409" y="1093"/>
                    <a:pt x="1373" y="1018"/>
                  </a:cubicBezTo>
                  <a:lnTo>
                    <a:pt x="1373" y="1018"/>
                  </a:lnTo>
                  <a:cubicBezTo>
                    <a:pt x="1399" y="1000"/>
                    <a:pt x="1426" y="982"/>
                    <a:pt x="1453" y="965"/>
                  </a:cubicBezTo>
                  <a:lnTo>
                    <a:pt x="1453" y="965"/>
                  </a:lnTo>
                  <a:cubicBezTo>
                    <a:pt x="1477" y="949"/>
                    <a:pt x="1455" y="911"/>
                    <a:pt x="1431" y="927"/>
                  </a:cubicBezTo>
                  <a:lnTo>
                    <a:pt x="1431" y="927"/>
                  </a:lnTo>
                  <a:cubicBezTo>
                    <a:pt x="1404" y="943"/>
                    <a:pt x="1378" y="961"/>
                    <a:pt x="1351" y="978"/>
                  </a:cubicBezTo>
                  <a:lnTo>
                    <a:pt x="1351" y="978"/>
                  </a:lnTo>
                  <a:cubicBezTo>
                    <a:pt x="1340" y="961"/>
                    <a:pt x="1328" y="943"/>
                    <a:pt x="1316" y="928"/>
                  </a:cubicBezTo>
                  <a:lnTo>
                    <a:pt x="1316" y="928"/>
                  </a:lnTo>
                  <a:cubicBezTo>
                    <a:pt x="1402" y="847"/>
                    <a:pt x="1506" y="773"/>
                    <a:pt x="1613" y="871"/>
                  </a:cubicBezTo>
                  <a:lnTo>
                    <a:pt x="948" y="1757"/>
                  </a:lnTo>
                  <a:close/>
                  <a:moveTo>
                    <a:pt x="1247" y="620"/>
                  </a:moveTo>
                  <a:lnTo>
                    <a:pt x="1247" y="620"/>
                  </a:lnTo>
                  <a:cubicBezTo>
                    <a:pt x="1267" y="589"/>
                    <a:pt x="1287" y="557"/>
                    <a:pt x="1307" y="526"/>
                  </a:cubicBezTo>
                  <a:lnTo>
                    <a:pt x="1307" y="526"/>
                  </a:lnTo>
                  <a:cubicBezTo>
                    <a:pt x="1380" y="588"/>
                    <a:pt x="1440" y="675"/>
                    <a:pt x="1488" y="750"/>
                  </a:cubicBezTo>
                  <a:lnTo>
                    <a:pt x="1488" y="750"/>
                  </a:lnTo>
                  <a:cubicBezTo>
                    <a:pt x="1406" y="760"/>
                    <a:pt x="1327" y="826"/>
                    <a:pt x="1271" y="879"/>
                  </a:cubicBezTo>
                  <a:lnTo>
                    <a:pt x="1271" y="879"/>
                  </a:lnTo>
                  <a:cubicBezTo>
                    <a:pt x="1262" y="871"/>
                    <a:pt x="1254" y="863"/>
                    <a:pt x="1244" y="856"/>
                  </a:cubicBezTo>
                  <a:lnTo>
                    <a:pt x="1244" y="856"/>
                  </a:lnTo>
                  <a:cubicBezTo>
                    <a:pt x="1217" y="834"/>
                    <a:pt x="1184" y="822"/>
                    <a:pt x="1150" y="816"/>
                  </a:cubicBezTo>
                  <a:lnTo>
                    <a:pt x="1150" y="816"/>
                  </a:lnTo>
                  <a:cubicBezTo>
                    <a:pt x="1159" y="776"/>
                    <a:pt x="1167" y="737"/>
                    <a:pt x="1176" y="697"/>
                  </a:cubicBezTo>
                  <a:lnTo>
                    <a:pt x="1176" y="697"/>
                  </a:lnTo>
                  <a:cubicBezTo>
                    <a:pt x="1182" y="669"/>
                    <a:pt x="1139" y="657"/>
                    <a:pt x="1133" y="685"/>
                  </a:cubicBezTo>
                  <a:lnTo>
                    <a:pt x="1133" y="685"/>
                  </a:lnTo>
                  <a:cubicBezTo>
                    <a:pt x="1123" y="728"/>
                    <a:pt x="1115" y="770"/>
                    <a:pt x="1105" y="813"/>
                  </a:cubicBezTo>
                  <a:lnTo>
                    <a:pt x="1105" y="813"/>
                  </a:lnTo>
                  <a:cubicBezTo>
                    <a:pt x="1101" y="813"/>
                    <a:pt x="1098" y="813"/>
                    <a:pt x="1093" y="813"/>
                  </a:cubicBezTo>
                  <a:lnTo>
                    <a:pt x="1093" y="813"/>
                  </a:lnTo>
                  <a:cubicBezTo>
                    <a:pt x="1083" y="729"/>
                    <a:pt x="1053" y="564"/>
                    <a:pt x="957" y="564"/>
                  </a:cubicBezTo>
                  <a:lnTo>
                    <a:pt x="957" y="564"/>
                  </a:lnTo>
                  <a:cubicBezTo>
                    <a:pt x="823" y="564"/>
                    <a:pt x="700" y="711"/>
                    <a:pt x="634" y="809"/>
                  </a:cubicBezTo>
                  <a:lnTo>
                    <a:pt x="634" y="809"/>
                  </a:lnTo>
                  <a:cubicBezTo>
                    <a:pt x="634" y="810"/>
                    <a:pt x="634" y="810"/>
                    <a:pt x="633" y="810"/>
                  </a:cubicBezTo>
                  <a:lnTo>
                    <a:pt x="633" y="810"/>
                  </a:lnTo>
                  <a:cubicBezTo>
                    <a:pt x="505" y="644"/>
                    <a:pt x="964" y="472"/>
                    <a:pt x="1042" y="452"/>
                  </a:cubicBezTo>
                  <a:lnTo>
                    <a:pt x="1042" y="452"/>
                  </a:lnTo>
                  <a:cubicBezTo>
                    <a:pt x="1069" y="444"/>
                    <a:pt x="1095" y="442"/>
                    <a:pt x="1119" y="443"/>
                  </a:cubicBezTo>
                  <a:lnTo>
                    <a:pt x="1119" y="443"/>
                  </a:lnTo>
                  <a:cubicBezTo>
                    <a:pt x="1121" y="444"/>
                    <a:pt x="1122" y="444"/>
                    <a:pt x="1123" y="445"/>
                  </a:cubicBezTo>
                  <a:lnTo>
                    <a:pt x="1123" y="445"/>
                  </a:lnTo>
                  <a:cubicBezTo>
                    <a:pt x="1123" y="448"/>
                    <a:pt x="1124" y="452"/>
                    <a:pt x="1125" y="454"/>
                  </a:cubicBezTo>
                  <a:lnTo>
                    <a:pt x="1125" y="454"/>
                  </a:lnTo>
                  <a:cubicBezTo>
                    <a:pt x="1119" y="503"/>
                    <a:pt x="1113" y="552"/>
                    <a:pt x="1107" y="601"/>
                  </a:cubicBezTo>
                  <a:lnTo>
                    <a:pt x="1107" y="601"/>
                  </a:lnTo>
                  <a:cubicBezTo>
                    <a:pt x="1103" y="629"/>
                    <a:pt x="1147" y="629"/>
                    <a:pt x="1151" y="601"/>
                  </a:cubicBezTo>
                  <a:lnTo>
                    <a:pt x="1151" y="601"/>
                  </a:lnTo>
                  <a:cubicBezTo>
                    <a:pt x="1157" y="558"/>
                    <a:pt x="1162" y="515"/>
                    <a:pt x="1167" y="473"/>
                  </a:cubicBezTo>
                  <a:lnTo>
                    <a:pt x="1167" y="473"/>
                  </a:lnTo>
                  <a:cubicBezTo>
                    <a:pt x="1171" y="470"/>
                    <a:pt x="1174" y="468"/>
                    <a:pt x="1177" y="464"/>
                  </a:cubicBezTo>
                  <a:lnTo>
                    <a:pt x="1177" y="464"/>
                  </a:lnTo>
                  <a:cubicBezTo>
                    <a:pt x="1179" y="461"/>
                    <a:pt x="1182" y="458"/>
                    <a:pt x="1185" y="455"/>
                  </a:cubicBezTo>
                  <a:lnTo>
                    <a:pt x="1185" y="455"/>
                  </a:lnTo>
                  <a:cubicBezTo>
                    <a:pt x="1215" y="464"/>
                    <a:pt x="1244" y="480"/>
                    <a:pt x="1272" y="499"/>
                  </a:cubicBezTo>
                  <a:lnTo>
                    <a:pt x="1272" y="499"/>
                  </a:lnTo>
                  <a:cubicBezTo>
                    <a:pt x="1251" y="532"/>
                    <a:pt x="1230" y="565"/>
                    <a:pt x="1209" y="598"/>
                  </a:cubicBezTo>
                  <a:lnTo>
                    <a:pt x="1209" y="598"/>
                  </a:lnTo>
                  <a:cubicBezTo>
                    <a:pt x="1193" y="622"/>
                    <a:pt x="1232" y="644"/>
                    <a:pt x="1247" y="620"/>
                  </a:cubicBezTo>
                  <a:lnTo>
                    <a:pt x="358" y="1271"/>
                  </a:lnTo>
                  <a:lnTo>
                    <a:pt x="358" y="1271"/>
                  </a:lnTo>
                  <a:cubicBezTo>
                    <a:pt x="318" y="1274"/>
                    <a:pt x="278" y="1280"/>
                    <a:pt x="240" y="1288"/>
                  </a:cubicBezTo>
                  <a:lnTo>
                    <a:pt x="240" y="1288"/>
                  </a:lnTo>
                  <a:cubicBezTo>
                    <a:pt x="239" y="1282"/>
                    <a:pt x="238" y="1276"/>
                    <a:pt x="238" y="1271"/>
                  </a:cubicBezTo>
                  <a:lnTo>
                    <a:pt x="238" y="1271"/>
                  </a:lnTo>
                  <a:cubicBezTo>
                    <a:pt x="248" y="1274"/>
                    <a:pt x="260" y="1276"/>
                    <a:pt x="270" y="1278"/>
                  </a:cubicBezTo>
                  <a:lnTo>
                    <a:pt x="270" y="1278"/>
                  </a:lnTo>
                  <a:cubicBezTo>
                    <a:pt x="298" y="1284"/>
                    <a:pt x="310" y="1241"/>
                    <a:pt x="282" y="1235"/>
                  </a:cubicBezTo>
                  <a:lnTo>
                    <a:pt x="282" y="1235"/>
                  </a:lnTo>
                  <a:cubicBezTo>
                    <a:pt x="267" y="1232"/>
                    <a:pt x="251" y="1228"/>
                    <a:pt x="236" y="1225"/>
                  </a:cubicBezTo>
                  <a:lnTo>
                    <a:pt x="236" y="1225"/>
                  </a:lnTo>
                  <a:cubicBezTo>
                    <a:pt x="236" y="1211"/>
                    <a:pt x="237" y="1197"/>
                    <a:pt x="238" y="1182"/>
                  </a:cubicBezTo>
                  <a:lnTo>
                    <a:pt x="238" y="1182"/>
                  </a:lnTo>
                  <a:cubicBezTo>
                    <a:pt x="267" y="1192"/>
                    <a:pt x="296" y="1200"/>
                    <a:pt x="328" y="1205"/>
                  </a:cubicBezTo>
                  <a:lnTo>
                    <a:pt x="328" y="1205"/>
                  </a:lnTo>
                  <a:cubicBezTo>
                    <a:pt x="355" y="1209"/>
                    <a:pt x="368" y="1167"/>
                    <a:pt x="339" y="1162"/>
                  </a:cubicBezTo>
                  <a:lnTo>
                    <a:pt x="339" y="1162"/>
                  </a:lnTo>
                  <a:cubicBezTo>
                    <a:pt x="306" y="1157"/>
                    <a:pt x="274" y="1149"/>
                    <a:pt x="242" y="1137"/>
                  </a:cubicBezTo>
                  <a:lnTo>
                    <a:pt x="242" y="1137"/>
                  </a:lnTo>
                  <a:cubicBezTo>
                    <a:pt x="268" y="952"/>
                    <a:pt x="374" y="776"/>
                    <a:pt x="542" y="768"/>
                  </a:cubicBezTo>
                  <a:lnTo>
                    <a:pt x="542" y="768"/>
                  </a:lnTo>
                  <a:cubicBezTo>
                    <a:pt x="546" y="803"/>
                    <a:pt x="564" y="837"/>
                    <a:pt x="600" y="872"/>
                  </a:cubicBezTo>
                  <a:lnTo>
                    <a:pt x="600" y="872"/>
                  </a:lnTo>
                  <a:cubicBezTo>
                    <a:pt x="589" y="896"/>
                    <a:pt x="579" y="923"/>
                    <a:pt x="570" y="952"/>
                  </a:cubicBezTo>
                  <a:lnTo>
                    <a:pt x="570" y="952"/>
                  </a:lnTo>
                  <a:cubicBezTo>
                    <a:pt x="541" y="927"/>
                    <a:pt x="509" y="905"/>
                    <a:pt x="475" y="888"/>
                  </a:cubicBezTo>
                  <a:lnTo>
                    <a:pt x="475" y="888"/>
                  </a:lnTo>
                  <a:cubicBezTo>
                    <a:pt x="449" y="876"/>
                    <a:pt x="426" y="914"/>
                    <a:pt x="452" y="927"/>
                  </a:cubicBezTo>
                  <a:lnTo>
                    <a:pt x="452" y="927"/>
                  </a:lnTo>
                  <a:cubicBezTo>
                    <a:pt x="488" y="944"/>
                    <a:pt x="520" y="966"/>
                    <a:pt x="549" y="993"/>
                  </a:cubicBezTo>
                  <a:lnTo>
                    <a:pt x="549" y="993"/>
                  </a:lnTo>
                  <a:cubicBezTo>
                    <a:pt x="551" y="995"/>
                    <a:pt x="554" y="996"/>
                    <a:pt x="556" y="997"/>
                  </a:cubicBezTo>
                  <a:lnTo>
                    <a:pt x="556" y="997"/>
                  </a:lnTo>
                  <a:cubicBezTo>
                    <a:pt x="554" y="1005"/>
                    <a:pt x="551" y="1013"/>
                    <a:pt x="549" y="1022"/>
                  </a:cubicBezTo>
                  <a:lnTo>
                    <a:pt x="549" y="1022"/>
                  </a:lnTo>
                  <a:cubicBezTo>
                    <a:pt x="518" y="1013"/>
                    <a:pt x="486" y="1005"/>
                    <a:pt x="455" y="997"/>
                  </a:cubicBezTo>
                  <a:lnTo>
                    <a:pt x="455" y="997"/>
                  </a:lnTo>
                  <a:cubicBezTo>
                    <a:pt x="427" y="990"/>
                    <a:pt x="415" y="1033"/>
                    <a:pt x="443" y="1040"/>
                  </a:cubicBezTo>
                  <a:lnTo>
                    <a:pt x="443" y="1040"/>
                  </a:lnTo>
                  <a:cubicBezTo>
                    <a:pt x="475" y="1048"/>
                    <a:pt x="507" y="1056"/>
                    <a:pt x="539" y="1064"/>
                  </a:cubicBezTo>
                  <a:lnTo>
                    <a:pt x="539" y="1064"/>
                  </a:lnTo>
                  <a:cubicBezTo>
                    <a:pt x="536" y="1076"/>
                    <a:pt x="534" y="1088"/>
                    <a:pt x="532" y="1099"/>
                  </a:cubicBezTo>
                  <a:lnTo>
                    <a:pt x="532" y="1099"/>
                  </a:lnTo>
                  <a:cubicBezTo>
                    <a:pt x="531" y="1099"/>
                    <a:pt x="531" y="1099"/>
                    <a:pt x="530" y="1099"/>
                  </a:cubicBezTo>
                  <a:lnTo>
                    <a:pt x="530" y="1099"/>
                  </a:lnTo>
                  <a:cubicBezTo>
                    <a:pt x="506" y="1099"/>
                    <a:pt x="481" y="1100"/>
                    <a:pt x="456" y="1100"/>
                  </a:cubicBezTo>
                  <a:lnTo>
                    <a:pt x="456" y="1100"/>
                  </a:lnTo>
                  <a:cubicBezTo>
                    <a:pt x="427" y="1100"/>
                    <a:pt x="427" y="1144"/>
                    <a:pt x="456" y="1144"/>
                  </a:cubicBezTo>
                  <a:lnTo>
                    <a:pt x="456" y="1144"/>
                  </a:lnTo>
                  <a:cubicBezTo>
                    <a:pt x="479" y="1144"/>
                    <a:pt x="502" y="1144"/>
                    <a:pt x="525" y="1143"/>
                  </a:cubicBezTo>
                  <a:lnTo>
                    <a:pt x="525" y="1143"/>
                  </a:lnTo>
                  <a:cubicBezTo>
                    <a:pt x="516" y="1213"/>
                    <a:pt x="515" y="1280"/>
                    <a:pt x="530" y="1333"/>
                  </a:cubicBezTo>
                  <a:lnTo>
                    <a:pt x="530" y="1333"/>
                  </a:lnTo>
                  <a:cubicBezTo>
                    <a:pt x="477" y="1344"/>
                    <a:pt x="426" y="1358"/>
                    <a:pt x="377" y="1377"/>
                  </a:cubicBezTo>
                  <a:lnTo>
                    <a:pt x="377" y="1377"/>
                  </a:lnTo>
                  <a:cubicBezTo>
                    <a:pt x="350" y="1386"/>
                    <a:pt x="362" y="1430"/>
                    <a:pt x="389" y="1419"/>
                  </a:cubicBezTo>
                  <a:lnTo>
                    <a:pt x="389" y="1419"/>
                  </a:lnTo>
                  <a:cubicBezTo>
                    <a:pt x="437" y="1401"/>
                    <a:pt x="487" y="1387"/>
                    <a:pt x="538" y="1376"/>
                  </a:cubicBezTo>
                  <a:lnTo>
                    <a:pt x="538" y="1376"/>
                  </a:lnTo>
                  <a:cubicBezTo>
                    <a:pt x="508" y="1399"/>
                    <a:pt x="477" y="1422"/>
                    <a:pt x="446" y="1446"/>
                  </a:cubicBezTo>
                  <a:lnTo>
                    <a:pt x="446" y="1446"/>
                  </a:lnTo>
                  <a:cubicBezTo>
                    <a:pt x="423" y="1463"/>
                    <a:pt x="446" y="1501"/>
                    <a:pt x="469" y="1484"/>
                  </a:cubicBezTo>
                  <a:lnTo>
                    <a:pt x="469" y="1484"/>
                  </a:lnTo>
                  <a:cubicBezTo>
                    <a:pt x="503" y="1459"/>
                    <a:pt x="537" y="1433"/>
                    <a:pt x="570" y="1407"/>
                  </a:cubicBezTo>
                  <a:lnTo>
                    <a:pt x="570" y="1407"/>
                  </a:lnTo>
                  <a:cubicBezTo>
                    <a:pt x="571" y="1408"/>
                    <a:pt x="571" y="1409"/>
                    <a:pt x="572" y="1409"/>
                  </a:cubicBezTo>
                  <a:lnTo>
                    <a:pt x="572" y="1409"/>
                  </a:lnTo>
                  <a:cubicBezTo>
                    <a:pt x="564" y="1416"/>
                    <a:pt x="560" y="1426"/>
                    <a:pt x="561" y="1439"/>
                  </a:cubicBezTo>
                  <a:lnTo>
                    <a:pt x="561" y="1439"/>
                  </a:lnTo>
                  <a:cubicBezTo>
                    <a:pt x="567" y="1479"/>
                    <a:pt x="573" y="1520"/>
                    <a:pt x="584" y="1560"/>
                  </a:cubicBezTo>
                  <a:lnTo>
                    <a:pt x="584" y="1560"/>
                  </a:lnTo>
                  <a:cubicBezTo>
                    <a:pt x="580" y="1560"/>
                    <a:pt x="577" y="1560"/>
                    <a:pt x="573" y="1561"/>
                  </a:cubicBezTo>
                  <a:lnTo>
                    <a:pt x="573" y="1561"/>
                  </a:lnTo>
                  <a:cubicBezTo>
                    <a:pt x="381" y="1607"/>
                    <a:pt x="277" y="1489"/>
                    <a:pt x="246" y="1331"/>
                  </a:cubicBezTo>
                  <a:lnTo>
                    <a:pt x="246" y="1331"/>
                  </a:lnTo>
                  <a:cubicBezTo>
                    <a:pt x="283" y="1324"/>
                    <a:pt x="320" y="1318"/>
                    <a:pt x="358" y="1315"/>
                  </a:cubicBezTo>
                  <a:lnTo>
                    <a:pt x="358" y="1315"/>
                  </a:lnTo>
                  <a:cubicBezTo>
                    <a:pt x="386" y="1313"/>
                    <a:pt x="386" y="1268"/>
                    <a:pt x="358" y="1271"/>
                  </a:cubicBezTo>
                  <a:lnTo>
                    <a:pt x="102" y="1098"/>
                  </a:lnTo>
                  <a:lnTo>
                    <a:pt x="102" y="1098"/>
                  </a:lnTo>
                  <a:cubicBezTo>
                    <a:pt x="0" y="1359"/>
                    <a:pt x="46" y="1732"/>
                    <a:pt x="373" y="1786"/>
                  </a:cubicBezTo>
                  <a:lnTo>
                    <a:pt x="373" y="1786"/>
                  </a:lnTo>
                  <a:cubicBezTo>
                    <a:pt x="434" y="1958"/>
                    <a:pt x="753" y="2033"/>
                    <a:pt x="957" y="1939"/>
                  </a:cubicBezTo>
                  <a:lnTo>
                    <a:pt x="957" y="1939"/>
                  </a:lnTo>
                  <a:cubicBezTo>
                    <a:pt x="1002" y="2121"/>
                    <a:pt x="1240" y="2031"/>
                    <a:pt x="1346" y="1948"/>
                  </a:cubicBezTo>
                  <a:lnTo>
                    <a:pt x="1346" y="1948"/>
                  </a:lnTo>
                  <a:cubicBezTo>
                    <a:pt x="1379" y="1922"/>
                    <a:pt x="1409" y="1889"/>
                    <a:pt x="1431" y="1854"/>
                  </a:cubicBezTo>
                  <a:lnTo>
                    <a:pt x="1431" y="1854"/>
                  </a:lnTo>
                  <a:cubicBezTo>
                    <a:pt x="1436" y="1856"/>
                    <a:pt x="1441" y="1857"/>
                    <a:pt x="1447" y="1857"/>
                  </a:cubicBezTo>
                  <a:lnTo>
                    <a:pt x="1447" y="1857"/>
                  </a:lnTo>
                  <a:cubicBezTo>
                    <a:pt x="1728" y="1835"/>
                    <a:pt x="2074" y="1457"/>
                    <a:pt x="1891" y="1211"/>
                  </a:cubicBezTo>
                  <a:lnTo>
                    <a:pt x="1891" y="1211"/>
                  </a:lnTo>
                  <a:cubicBezTo>
                    <a:pt x="2037" y="1039"/>
                    <a:pt x="1992" y="810"/>
                    <a:pt x="1897" y="618"/>
                  </a:cubicBezTo>
                  <a:lnTo>
                    <a:pt x="1897" y="618"/>
                  </a:lnTo>
                  <a:cubicBezTo>
                    <a:pt x="1852" y="529"/>
                    <a:pt x="1776" y="471"/>
                    <a:pt x="1682" y="444"/>
                  </a:cubicBezTo>
                  <a:lnTo>
                    <a:pt x="1682" y="444"/>
                  </a:lnTo>
                  <a:cubicBezTo>
                    <a:pt x="1661" y="438"/>
                    <a:pt x="1641" y="436"/>
                    <a:pt x="1622" y="438"/>
                  </a:cubicBezTo>
                  <a:lnTo>
                    <a:pt x="1622" y="438"/>
                  </a:lnTo>
                  <a:cubicBezTo>
                    <a:pt x="1612" y="344"/>
                    <a:pt x="1530" y="275"/>
                    <a:pt x="1436" y="258"/>
                  </a:cubicBezTo>
                  <a:lnTo>
                    <a:pt x="1436" y="258"/>
                  </a:lnTo>
                  <a:cubicBezTo>
                    <a:pt x="1376" y="246"/>
                    <a:pt x="1318" y="263"/>
                    <a:pt x="1267" y="293"/>
                  </a:cubicBezTo>
                  <a:lnTo>
                    <a:pt x="1267" y="293"/>
                  </a:lnTo>
                  <a:cubicBezTo>
                    <a:pt x="1020" y="0"/>
                    <a:pt x="503" y="203"/>
                    <a:pt x="400" y="541"/>
                  </a:cubicBezTo>
                  <a:lnTo>
                    <a:pt x="400" y="541"/>
                  </a:lnTo>
                  <a:cubicBezTo>
                    <a:pt x="318" y="568"/>
                    <a:pt x="244" y="631"/>
                    <a:pt x="194" y="710"/>
                  </a:cubicBezTo>
                  <a:lnTo>
                    <a:pt x="194" y="710"/>
                  </a:lnTo>
                  <a:cubicBezTo>
                    <a:pt x="140" y="796"/>
                    <a:pt x="84" y="962"/>
                    <a:pt x="116" y="1081"/>
                  </a:cubicBezTo>
                  <a:lnTo>
                    <a:pt x="116" y="1081"/>
                  </a:lnTo>
                  <a:cubicBezTo>
                    <a:pt x="110" y="1085"/>
                    <a:pt x="105" y="1090"/>
                    <a:pt x="102" y="1098"/>
                  </a:cubicBezTo>
                  <a:lnTo>
                    <a:pt x="1247" y="620"/>
                  </a:lnTo>
                  <a:close/>
                </a:path>
              </a:pathLst>
            </a:custGeom>
            <a:solidFill>
              <a:schemeClr val="accent5"/>
            </a:solidFill>
            <a:ln>
              <a:noFill/>
            </a:ln>
            <a:effectLst/>
          </p:spPr>
          <p:txBody>
            <a:bodyPr wrap="none" anchor="ctr"/>
            <a:lstStyle/>
            <a:p>
              <a:endParaRPr lang="es-ES_tradnl" sz="919"/>
            </a:p>
          </p:txBody>
        </p:sp>
        <p:sp>
          <p:nvSpPr>
            <p:cNvPr id="37" name="Freeform 452">
              <a:extLst>
                <a:ext uri="{FF2B5EF4-FFF2-40B4-BE49-F238E27FC236}">
                  <a16:creationId xmlns:a16="http://schemas.microsoft.com/office/drawing/2014/main" id="{0E57C243-3A28-A640-834F-830D3DABB635}"/>
                </a:ext>
              </a:extLst>
            </p:cNvPr>
            <p:cNvSpPr>
              <a:spLocks noChangeArrowheads="1"/>
            </p:cNvSpPr>
            <p:nvPr/>
          </p:nvSpPr>
          <p:spPr bwMode="auto">
            <a:xfrm rot="11559599">
              <a:off x="5470738" y="4243042"/>
              <a:ext cx="513265" cy="705475"/>
            </a:xfrm>
            <a:custGeom>
              <a:avLst/>
              <a:gdLst>
                <a:gd name="T0" fmla="*/ 93 w 1070"/>
                <a:gd name="T1" fmla="*/ 410 h 1474"/>
                <a:gd name="T2" fmla="*/ 129 w 1070"/>
                <a:gd name="T3" fmla="*/ 221 h 1474"/>
                <a:gd name="T4" fmla="*/ 166 w 1070"/>
                <a:gd name="T5" fmla="*/ 279 h 1474"/>
                <a:gd name="T6" fmla="*/ 151 w 1070"/>
                <a:gd name="T7" fmla="*/ 694 h 1474"/>
                <a:gd name="T8" fmla="*/ 830 w 1070"/>
                <a:gd name="T9" fmla="*/ 1312 h 1474"/>
                <a:gd name="T10" fmla="*/ 883 w 1070"/>
                <a:gd name="T11" fmla="*/ 1402 h 1474"/>
                <a:gd name="T12" fmla="*/ 782 w 1070"/>
                <a:gd name="T13" fmla="*/ 1295 h 1474"/>
                <a:gd name="T14" fmla="*/ 231 w 1070"/>
                <a:gd name="T15" fmla="*/ 851 h 1474"/>
                <a:gd name="T16" fmla="*/ 251 w 1070"/>
                <a:gd name="T17" fmla="*/ 682 h 1474"/>
                <a:gd name="T18" fmla="*/ 342 w 1070"/>
                <a:gd name="T19" fmla="*/ 564 h 1474"/>
                <a:gd name="T20" fmla="*/ 306 w 1070"/>
                <a:gd name="T21" fmla="*/ 960 h 1474"/>
                <a:gd name="T22" fmla="*/ 231 w 1070"/>
                <a:gd name="T23" fmla="*/ 851 h 1474"/>
                <a:gd name="T24" fmla="*/ 254 w 1070"/>
                <a:gd name="T25" fmla="*/ 419 h 1474"/>
                <a:gd name="T26" fmla="*/ 216 w 1070"/>
                <a:gd name="T27" fmla="*/ 712 h 1474"/>
                <a:gd name="T28" fmla="*/ 184 w 1070"/>
                <a:gd name="T29" fmla="*/ 768 h 1474"/>
                <a:gd name="T30" fmla="*/ 245 w 1070"/>
                <a:gd name="T31" fmla="*/ 344 h 1474"/>
                <a:gd name="T32" fmla="*/ 543 w 1070"/>
                <a:gd name="T33" fmla="*/ 460 h 1474"/>
                <a:gd name="T34" fmla="*/ 290 w 1070"/>
                <a:gd name="T35" fmla="*/ 415 h 1474"/>
                <a:gd name="T36" fmla="*/ 374 w 1070"/>
                <a:gd name="T37" fmla="*/ 552 h 1474"/>
                <a:gd name="T38" fmla="*/ 682 w 1070"/>
                <a:gd name="T39" fmla="*/ 618 h 1474"/>
                <a:gd name="T40" fmla="*/ 479 w 1070"/>
                <a:gd name="T41" fmla="*/ 709 h 1474"/>
                <a:gd name="T42" fmla="*/ 410 w 1070"/>
                <a:gd name="T43" fmla="*/ 611 h 1474"/>
                <a:gd name="T44" fmla="*/ 779 w 1070"/>
                <a:gd name="T45" fmla="*/ 766 h 1474"/>
                <a:gd name="T46" fmla="*/ 479 w 1070"/>
                <a:gd name="T47" fmla="*/ 709 h 1474"/>
                <a:gd name="T48" fmla="*/ 507 w 1070"/>
                <a:gd name="T49" fmla="*/ 769 h 1474"/>
                <a:gd name="T50" fmla="*/ 865 w 1070"/>
                <a:gd name="T51" fmla="*/ 968 h 1474"/>
                <a:gd name="T52" fmla="*/ 333 w 1070"/>
                <a:gd name="T53" fmla="*/ 994 h 1474"/>
                <a:gd name="T54" fmla="*/ 371 w 1070"/>
                <a:gd name="T55" fmla="*/ 610 h 1474"/>
                <a:gd name="T56" fmla="*/ 422 w 1070"/>
                <a:gd name="T57" fmla="*/ 1095 h 1474"/>
                <a:gd name="T58" fmla="*/ 444 w 1070"/>
                <a:gd name="T59" fmla="*/ 1117 h 1474"/>
                <a:gd name="T60" fmla="*/ 476 w 1070"/>
                <a:gd name="T61" fmla="*/ 781 h 1474"/>
                <a:gd name="T62" fmla="*/ 572 w 1070"/>
                <a:gd name="T63" fmla="*/ 940 h 1474"/>
                <a:gd name="T64" fmla="*/ 581 w 1070"/>
                <a:gd name="T65" fmla="*/ 1238 h 1474"/>
                <a:gd name="T66" fmla="*/ 601 w 1070"/>
                <a:gd name="T67" fmla="*/ 989 h 1474"/>
                <a:gd name="T68" fmla="*/ 666 w 1070"/>
                <a:gd name="T69" fmla="*/ 1299 h 1474"/>
                <a:gd name="T70" fmla="*/ 695 w 1070"/>
                <a:gd name="T71" fmla="*/ 1318 h 1474"/>
                <a:gd name="T72" fmla="*/ 750 w 1070"/>
                <a:gd name="T73" fmla="*/ 1241 h 1474"/>
                <a:gd name="T74" fmla="*/ 899 w 1070"/>
                <a:gd name="T75" fmla="*/ 1298 h 1474"/>
                <a:gd name="T76" fmla="*/ 752 w 1070"/>
                <a:gd name="T77" fmla="*/ 1179 h 1474"/>
                <a:gd name="T78" fmla="*/ 899 w 1070"/>
                <a:gd name="T79" fmla="*/ 1298 h 1474"/>
                <a:gd name="T80" fmla="*/ 705 w 1070"/>
                <a:gd name="T81" fmla="*/ 1094 h 1474"/>
                <a:gd name="T82" fmla="*/ 700 w 1070"/>
                <a:gd name="T83" fmla="*/ 1087 h 1474"/>
                <a:gd name="T84" fmla="*/ 647 w 1070"/>
                <a:gd name="T85" fmla="*/ 1003 h 1474"/>
                <a:gd name="T86" fmla="*/ 412 w 1070"/>
                <a:gd name="T87" fmla="*/ 346 h 1474"/>
                <a:gd name="T88" fmla="*/ 492 w 1070"/>
                <a:gd name="T89" fmla="*/ 411 h 1474"/>
                <a:gd name="T90" fmla="*/ 199 w 1070"/>
                <a:gd name="T91" fmla="*/ 271 h 1474"/>
                <a:gd name="T92" fmla="*/ 189 w 1070"/>
                <a:gd name="T93" fmla="*/ 255 h 1474"/>
                <a:gd name="T94" fmla="*/ 412 w 1070"/>
                <a:gd name="T95" fmla="*/ 346 h 1474"/>
                <a:gd name="T96" fmla="*/ 102 w 1070"/>
                <a:gd name="T97" fmla="*/ 178 h 1474"/>
                <a:gd name="T98" fmla="*/ 99 w 1070"/>
                <a:gd name="T99" fmla="*/ 198 h 1474"/>
                <a:gd name="T100" fmla="*/ 109 w 1070"/>
                <a:gd name="T101" fmla="*/ 128 h 1474"/>
                <a:gd name="T102" fmla="*/ 149 w 1070"/>
                <a:gd name="T103" fmla="*/ 191 h 1474"/>
                <a:gd name="T104" fmla="*/ 222 w 1070"/>
                <a:gd name="T105" fmla="*/ 928 h 1474"/>
                <a:gd name="T106" fmla="*/ 899 w 1070"/>
                <a:gd name="T107" fmla="*/ 1452 h 1474"/>
                <a:gd name="T108" fmla="*/ 68 w 1070"/>
                <a:gd name="T109" fmla="*/ 48 h 1474"/>
                <a:gd name="T110" fmla="*/ 61 w 1070"/>
                <a:gd name="T111" fmla="*/ 38 h 1474"/>
                <a:gd name="T112" fmla="*/ 39 w 1070"/>
                <a:gd name="T113" fmla="*/ 18 h 1474"/>
                <a:gd name="T114" fmla="*/ 14 w 1070"/>
                <a:gd name="T115" fmla="*/ 39 h 1474"/>
                <a:gd name="T116" fmla="*/ 53 w 1070"/>
                <a:gd name="T117" fmla="*/ 524 h 1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70" h="1474">
                  <a:moveTo>
                    <a:pt x="95" y="450"/>
                  </a:moveTo>
                  <a:lnTo>
                    <a:pt x="95" y="450"/>
                  </a:lnTo>
                  <a:cubicBezTo>
                    <a:pt x="94" y="437"/>
                    <a:pt x="93" y="423"/>
                    <a:pt x="93" y="410"/>
                  </a:cubicBezTo>
                  <a:lnTo>
                    <a:pt x="93" y="410"/>
                  </a:lnTo>
                  <a:cubicBezTo>
                    <a:pt x="97" y="408"/>
                    <a:pt x="100" y="405"/>
                    <a:pt x="101" y="398"/>
                  </a:cubicBezTo>
                  <a:lnTo>
                    <a:pt x="101" y="398"/>
                  </a:lnTo>
                  <a:cubicBezTo>
                    <a:pt x="110" y="339"/>
                    <a:pt x="120" y="280"/>
                    <a:pt x="129" y="221"/>
                  </a:cubicBezTo>
                  <a:lnTo>
                    <a:pt x="129" y="221"/>
                  </a:lnTo>
                  <a:cubicBezTo>
                    <a:pt x="141" y="240"/>
                    <a:pt x="153" y="259"/>
                    <a:pt x="166" y="279"/>
                  </a:cubicBezTo>
                  <a:lnTo>
                    <a:pt x="166" y="279"/>
                  </a:lnTo>
                  <a:lnTo>
                    <a:pt x="166" y="279"/>
                  </a:lnTo>
                  <a:lnTo>
                    <a:pt x="166" y="279"/>
                  </a:lnTo>
                  <a:cubicBezTo>
                    <a:pt x="161" y="285"/>
                    <a:pt x="160" y="292"/>
                    <a:pt x="164" y="298"/>
                  </a:cubicBezTo>
                  <a:lnTo>
                    <a:pt x="164" y="298"/>
                  </a:lnTo>
                  <a:cubicBezTo>
                    <a:pt x="154" y="430"/>
                    <a:pt x="150" y="562"/>
                    <a:pt x="151" y="694"/>
                  </a:cubicBezTo>
                  <a:lnTo>
                    <a:pt x="151" y="694"/>
                  </a:lnTo>
                  <a:cubicBezTo>
                    <a:pt x="121" y="617"/>
                    <a:pt x="101" y="536"/>
                    <a:pt x="95" y="450"/>
                  </a:cubicBezTo>
                  <a:close/>
                  <a:moveTo>
                    <a:pt x="883" y="1402"/>
                  </a:moveTo>
                  <a:lnTo>
                    <a:pt x="883" y="1402"/>
                  </a:lnTo>
                  <a:cubicBezTo>
                    <a:pt x="866" y="1372"/>
                    <a:pt x="848" y="1342"/>
                    <a:pt x="830" y="1312"/>
                  </a:cubicBezTo>
                  <a:lnTo>
                    <a:pt x="830" y="1312"/>
                  </a:lnTo>
                  <a:cubicBezTo>
                    <a:pt x="851" y="1321"/>
                    <a:pt x="873" y="1327"/>
                    <a:pt x="895" y="1331"/>
                  </a:cubicBezTo>
                  <a:lnTo>
                    <a:pt x="895" y="1331"/>
                  </a:lnTo>
                  <a:cubicBezTo>
                    <a:pt x="891" y="1354"/>
                    <a:pt x="888" y="1378"/>
                    <a:pt x="883" y="1402"/>
                  </a:cubicBezTo>
                  <a:close/>
                  <a:moveTo>
                    <a:pt x="781" y="1369"/>
                  </a:moveTo>
                  <a:lnTo>
                    <a:pt x="781" y="1369"/>
                  </a:lnTo>
                  <a:cubicBezTo>
                    <a:pt x="781" y="1344"/>
                    <a:pt x="782" y="1319"/>
                    <a:pt x="782" y="1295"/>
                  </a:cubicBezTo>
                  <a:lnTo>
                    <a:pt x="782" y="1295"/>
                  </a:lnTo>
                  <a:cubicBezTo>
                    <a:pt x="803" y="1331"/>
                    <a:pt x="825" y="1367"/>
                    <a:pt x="846" y="1403"/>
                  </a:cubicBezTo>
                  <a:lnTo>
                    <a:pt x="846" y="1403"/>
                  </a:lnTo>
                  <a:cubicBezTo>
                    <a:pt x="823" y="1392"/>
                    <a:pt x="802" y="1381"/>
                    <a:pt x="781" y="1369"/>
                  </a:cubicBezTo>
                  <a:close/>
                  <a:moveTo>
                    <a:pt x="231" y="851"/>
                  </a:moveTo>
                  <a:lnTo>
                    <a:pt x="231" y="851"/>
                  </a:lnTo>
                  <a:cubicBezTo>
                    <a:pt x="232" y="850"/>
                    <a:pt x="233" y="849"/>
                    <a:pt x="234" y="847"/>
                  </a:cubicBezTo>
                  <a:lnTo>
                    <a:pt x="234" y="847"/>
                  </a:lnTo>
                  <a:cubicBezTo>
                    <a:pt x="257" y="804"/>
                    <a:pt x="247" y="730"/>
                    <a:pt x="251" y="682"/>
                  </a:cubicBezTo>
                  <a:lnTo>
                    <a:pt x="251" y="682"/>
                  </a:lnTo>
                  <a:cubicBezTo>
                    <a:pt x="257" y="608"/>
                    <a:pt x="267" y="535"/>
                    <a:pt x="280" y="461"/>
                  </a:cubicBezTo>
                  <a:lnTo>
                    <a:pt x="280" y="461"/>
                  </a:lnTo>
                  <a:cubicBezTo>
                    <a:pt x="301" y="496"/>
                    <a:pt x="322" y="530"/>
                    <a:pt x="342" y="564"/>
                  </a:cubicBezTo>
                  <a:lnTo>
                    <a:pt x="342" y="564"/>
                  </a:lnTo>
                  <a:cubicBezTo>
                    <a:pt x="331" y="695"/>
                    <a:pt x="318" y="827"/>
                    <a:pt x="306" y="959"/>
                  </a:cubicBezTo>
                  <a:lnTo>
                    <a:pt x="306" y="959"/>
                  </a:lnTo>
                  <a:lnTo>
                    <a:pt x="306" y="960"/>
                  </a:lnTo>
                  <a:lnTo>
                    <a:pt x="306" y="960"/>
                  </a:lnTo>
                  <a:cubicBezTo>
                    <a:pt x="292" y="941"/>
                    <a:pt x="278" y="922"/>
                    <a:pt x="264" y="903"/>
                  </a:cubicBezTo>
                  <a:lnTo>
                    <a:pt x="264" y="903"/>
                  </a:lnTo>
                  <a:cubicBezTo>
                    <a:pt x="252" y="885"/>
                    <a:pt x="241" y="869"/>
                    <a:pt x="231" y="851"/>
                  </a:cubicBezTo>
                  <a:close/>
                  <a:moveTo>
                    <a:pt x="195" y="326"/>
                  </a:moveTo>
                  <a:lnTo>
                    <a:pt x="195" y="326"/>
                  </a:lnTo>
                  <a:cubicBezTo>
                    <a:pt x="214" y="357"/>
                    <a:pt x="234" y="388"/>
                    <a:pt x="254" y="419"/>
                  </a:cubicBezTo>
                  <a:lnTo>
                    <a:pt x="254" y="419"/>
                  </a:lnTo>
                  <a:cubicBezTo>
                    <a:pt x="244" y="477"/>
                    <a:pt x="234" y="535"/>
                    <a:pt x="228" y="594"/>
                  </a:cubicBezTo>
                  <a:lnTo>
                    <a:pt x="228" y="594"/>
                  </a:lnTo>
                  <a:cubicBezTo>
                    <a:pt x="223" y="633"/>
                    <a:pt x="219" y="672"/>
                    <a:pt x="216" y="712"/>
                  </a:cubicBezTo>
                  <a:lnTo>
                    <a:pt x="216" y="712"/>
                  </a:lnTo>
                  <a:cubicBezTo>
                    <a:pt x="213" y="739"/>
                    <a:pt x="219" y="786"/>
                    <a:pt x="211" y="817"/>
                  </a:cubicBezTo>
                  <a:lnTo>
                    <a:pt x="211" y="817"/>
                  </a:lnTo>
                  <a:cubicBezTo>
                    <a:pt x="201" y="801"/>
                    <a:pt x="192" y="784"/>
                    <a:pt x="184" y="768"/>
                  </a:cubicBezTo>
                  <a:lnTo>
                    <a:pt x="184" y="768"/>
                  </a:lnTo>
                  <a:cubicBezTo>
                    <a:pt x="181" y="621"/>
                    <a:pt x="185" y="473"/>
                    <a:pt x="195" y="326"/>
                  </a:cubicBezTo>
                  <a:close/>
                  <a:moveTo>
                    <a:pt x="290" y="415"/>
                  </a:moveTo>
                  <a:lnTo>
                    <a:pt x="290" y="415"/>
                  </a:lnTo>
                  <a:cubicBezTo>
                    <a:pt x="275" y="392"/>
                    <a:pt x="260" y="367"/>
                    <a:pt x="245" y="344"/>
                  </a:cubicBezTo>
                  <a:lnTo>
                    <a:pt x="245" y="344"/>
                  </a:lnTo>
                  <a:cubicBezTo>
                    <a:pt x="338" y="391"/>
                    <a:pt x="436" y="430"/>
                    <a:pt x="537" y="459"/>
                  </a:cubicBezTo>
                  <a:lnTo>
                    <a:pt x="537" y="459"/>
                  </a:lnTo>
                  <a:cubicBezTo>
                    <a:pt x="538" y="460"/>
                    <a:pt x="541" y="460"/>
                    <a:pt x="543" y="460"/>
                  </a:cubicBezTo>
                  <a:lnTo>
                    <a:pt x="543" y="460"/>
                  </a:lnTo>
                  <a:cubicBezTo>
                    <a:pt x="580" y="497"/>
                    <a:pt x="617" y="537"/>
                    <a:pt x="650" y="578"/>
                  </a:cubicBezTo>
                  <a:lnTo>
                    <a:pt x="650" y="578"/>
                  </a:lnTo>
                  <a:cubicBezTo>
                    <a:pt x="520" y="546"/>
                    <a:pt x="400" y="491"/>
                    <a:pt x="290" y="415"/>
                  </a:cubicBezTo>
                  <a:close/>
                  <a:moveTo>
                    <a:pt x="377" y="554"/>
                  </a:moveTo>
                  <a:lnTo>
                    <a:pt x="377" y="554"/>
                  </a:lnTo>
                  <a:cubicBezTo>
                    <a:pt x="376" y="553"/>
                    <a:pt x="375" y="553"/>
                    <a:pt x="374" y="552"/>
                  </a:cubicBezTo>
                  <a:lnTo>
                    <a:pt x="374" y="552"/>
                  </a:lnTo>
                  <a:cubicBezTo>
                    <a:pt x="359" y="528"/>
                    <a:pt x="344" y="504"/>
                    <a:pt x="329" y="480"/>
                  </a:cubicBezTo>
                  <a:lnTo>
                    <a:pt x="329" y="480"/>
                  </a:lnTo>
                  <a:cubicBezTo>
                    <a:pt x="438" y="546"/>
                    <a:pt x="556" y="592"/>
                    <a:pt x="682" y="618"/>
                  </a:cubicBezTo>
                  <a:lnTo>
                    <a:pt x="682" y="618"/>
                  </a:lnTo>
                  <a:cubicBezTo>
                    <a:pt x="708" y="653"/>
                    <a:pt x="733" y="688"/>
                    <a:pt x="755" y="724"/>
                  </a:cubicBezTo>
                  <a:lnTo>
                    <a:pt x="755" y="724"/>
                  </a:lnTo>
                  <a:cubicBezTo>
                    <a:pt x="623" y="683"/>
                    <a:pt x="496" y="626"/>
                    <a:pt x="377" y="554"/>
                  </a:cubicBezTo>
                  <a:close/>
                  <a:moveTo>
                    <a:pt x="479" y="709"/>
                  </a:moveTo>
                  <a:lnTo>
                    <a:pt x="479" y="709"/>
                  </a:lnTo>
                  <a:cubicBezTo>
                    <a:pt x="477" y="703"/>
                    <a:pt x="471" y="700"/>
                    <a:pt x="465" y="700"/>
                  </a:cubicBezTo>
                  <a:lnTo>
                    <a:pt x="465" y="700"/>
                  </a:lnTo>
                  <a:cubicBezTo>
                    <a:pt x="447" y="670"/>
                    <a:pt x="428" y="640"/>
                    <a:pt x="410" y="611"/>
                  </a:cubicBezTo>
                  <a:lnTo>
                    <a:pt x="410" y="611"/>
                  </a:lnTo>
                  <a:cubicBezTo>
                    <a:pt x="526" y="676"/>
                    <a:pt x="649" y="728"/>
                    <a:pt x="778" y="766"/>
                  </a:cubicBezTo>
                  <a:lnTo>
                    <a:pt x="778" y="766"/>
                  </a:lnTo>
                  <a:lnTo>
                    <a:pt x="779" y="766"/>
                  </a:lnTo>
                  <a:lnTo>
                    <a:pt x="779" y="766"/>
                  </a:lnTo>
                  <a:cubicBezTo>
                    <a:pt x="808" y="818"/>
                    <a:pt x="833" y="872"/>
                    <a:pt x="852" y="927"/>
                  </a:cubicBezTo>
                  <a:lnTo>
                    <a:pt x="852" y="927"/>
                  </a:lnTo>
                  <a:cubicBezTo>
                    <a:pt x="719" y="869"/>
                    <a:pt x="595" y="796"/>
                    <a:pt x="479" y="709"/>
                  </a:cubicBezTo>
                  <a:close/>
                  <a:moveTo>
                    <a:pt x="611" y="943"/>
                  </a:moveTo>
                  <a:lnTo>
                    <a:pt x="611" y="943"/>
                  </a:lnTo>
                  <a:cubicBezTo>
                    <a:pt x="577" y="885"/>
                    <a:pt x="542" y="827"/>
                    <a:pt x="507" y="769"/>
                  </a:cubicBezTo>
                  <a:lnTo>
                    <a:pt x="507" y="769"/>
                  </a:lnTo>
                  <a:cubicBezTo>
                    <a:pt x="618" y="848"/>
                    <a:pt x="736" y="915"/>
                    <a:pt x="863" y="968"/>
                  </a:cubicBezTo>
                  <a:lnTo>
                    <a:pt x="863" y="968"/>
                  </a:lnTo>
                  <a:lnTo>
                    <a:pt x="865" y="968"/>
                  </a:lnTo>
                  <a:lnTo>
                    <a:pt x="865" y="968"/>
                  </a:lnTo>
                  <a:cubicBezTo>
                    <a:pt x="877" y="1009"/>
                    <a:pt x="887" y="1052"/>
                    <a:pt x="893" y="1095"/>
                  </a:cubicBezTo>
                  <a:lnTo>
                    <a:pt x="893" y="1095"/>
                  </a:lnTo>
                  <a:cubicBezTo>
                    <a:pt x="796" y="1050"/>
                    <a:pt x="702" y="999"/>
                    <a:pt x="611" y="943"/>
                  </a:cubicBezTo>
                  <a:close/>
                  <a:moveTo>
                    <a:pt x="333" y="994"/>
                  </a:moveTo>
                  <a:lnTo>
                    <a:pt x="333" y="994"/>
                  </a:lnTo>
                  <a:cubicBezTo>
                    <a:pt x="335" y="991"/>
                    <a:pt x="336" y="989"/>
                    <a:pt x="336" y="985"/>
                  </a:cubicBezTo>
                  <a:lnTo>
                    <a:pt x="336" y="985"/>
                  </a:lnTo>
                  <a:cubicBezTo>
                    <a:pt x="348" y="860"/>
                    <a:pt x="359" y="735"/>
                    <a:pt x="371" y="610"/>
                  </a:cubicBezTo>
                  <a:lnTo>
                    <a:pt x="371" y="610"/>
                  </a:lnTo>
                  <a:cubicBezTo>
                    <a:pt x="396" y="651"/>
                    <a:pt x="422" y="691"/>
                    <a:pt x="446" y="732"/>
                  </a:cubicBezTo>
                  <a:lnTo>
                    <a:pt x="446" y="732"/>
                  </a:lnTo>
                  <a:cubicBezTo>
                    <a:pt x="438" y="853"/>
                    <a:pt x="430" y="974"/>
                    <a:pt x="422" y="1095"/>
                  </a:cubicBezTo>
                  <a:lnTo>
                    <a:pt x="422" y="1095"/>
                  </a:lnTo>
                  <a:cubicBezTo>
                    <a:pt x="391" y="1062"/>
                    <a:pt x="361" y="1029"/>
                    <a:pt x="333" y="994"/>
                  </a:cubicBezTo>
                  <a:close/>
                  <a:moveTo>
                    <a:pt x="444" y="1117"/>
                  </a:moveTo>
                  <a:lnTo>
                    <a:pt x="444" y="1117"/>
                  </a:lnTo>
                  <a:cubicBezTo>
                    <a:pt x="449" y="1115"/>
                    <a:pt x="454" y="1110"/>
                    <a:pt x="454" y="1103"/>
                  </a:cubicBezTo>
                  <a:lnTo>
                    <a:pt x="454" y="1103"/>
                  </a:lnTo>
                  <a:cubicBezTo>
                    <a:pt x="462" y="995"/>
                    <a:pt x="469" y="888"/>
                    <a:pt x="476" y="781"/>
                  </a:cubicBezTo>
                  <a:lnTo>
                    <a:pt x="476" y="781"/>
                  </a:lnTo>
                  <a:cubicBezTo>
                    <a:pt x="508" y="834"/>
                    <a:pt x="540" y="887"/>
                    <a:pt x="572" y="940"/>
                  </a:cubicBezTo>
                  <a:lnTo>
                    <a:pt x="572" y="940"/>
                  </a:lnTo>
                  <a:lnTo>
                    <a:pt x="572" y="940"/>
                  </a:lnTo>
                  <a:lnTo>
                    <a:pt x="572" y="940"/>
                  </a:lnTo>
                  <a:cubicBezTo>
                    <a:pt x="565" y="1032"/>
                    <a:pt x="559" y="1123"/>
                    <a:pt x="553" y="1215"/>
                  </a:cubicBezTo>
                  <a:lnTo>
                    <a:pt x="553" y="1215"/>
                  </a:lnTo>
                  <a:cubicBezTo>
                    <a:pt x="515" y="1184"/>
                    <a:pt x="479" y="1151"/>
                    <a:pt x="444" y="1117"/>
                  </a:cubicBezTo>
                  <a:close/>
                  <a:moveTo>
                    <a:pt x="581" y="1238"/>
                  </a:moveTo>
                  <a:lnTo>
                    <a:pt x="581" y="1238"/>
                  </a:lnTo>
                  <a:cubicBezTo>
                    <a:pt x="583" y="1236"/>
                    <a:pt x="584" y="1233"/>
                    <a:pt x="584" y="1231"/>
                  </a:cubicBezTo>
                  <a:lnTo>
                    <a:pt x="584" y="1231"/>
                  </a:lnTo>
                  <a:cubicBezTo>
                    <a:pt x="590" y="1150"/>
                    <a:pt x="595" y="1069"/>
                    <a:pt x="601" y="989"/>
                  </a:cubicBezTo>
                  <a:lnTo>
                    <a:pt x="601" y="989"/>
                  </a:lnTo>
                  <a:cubicBezTo>
                    <a:pt x="624" y="1028"/>
                    <a:pt x="647" y="1066"/>
                    <a:pt x="671" y="1105"/>
                  </a:cubicBezTo>
                  <a:lnTo>
                    <a:pt x="671" y="1105"/>
                  </a:lnTo>
                  <a:cubicBezTo>
                    <a:pt x="684" y="1170"/>
                    <a:pt x="682" y="1235"/>
                    <a:pt x="666" y="1299"/>
                  </a:cubicBezTo>
                  <a:lnTo>
                    <a:pt x="666" y="1299"/>
                  </a:lnTo>
                  <a:cubicBezTo>
                    <a:pt x="637" y="1280"/>
                    <a:pt x="609" y="1259"/>
                    <a:pt x="581" y="1238"/>
                  </a:cubicBezTo>
                  <a:close/>
                  <a:moveTo>
                    <a:pt x="695" y="1318"/>
                  </a:moveTo>
                  <a:lnTo>
                    <a:pt x="695" y="1318"/>
                  </a:lnTo>
                  <a:cubicBezTo>
                    <a:pt x="708" y="1270"/>
                    <a:pt x="714" y="1223"/>
                    <a:pt x="711" y="1175"/>
                  </a:cubicBezTo>
                  <a:lnTo>
                    <a:pt x="711" y="1175"/>
                  </a:lnTo>
                  <a:cubicBezTo>
                    <a:pt x="725" y="1197"/>
                    <a:pt x="738" y="1219"/>
                    <a:pt x="750" y="1241"/>
                  </a:cubicBezTo>
                  <a:lnTo>
                    <a:pt x="750" y="1241"/>
                  </a:lnTo>
                  <a:cubicBezTo>
                    <a:pt x="750" y="1278"/>
                    <a:pt x="749" y="1314"/>
                    <a:pt x="749" y="1351"/>
                  </a:cubicBezTo>
                  <a:lnTo>
                    <a:pt x="749" y="1351"/>
                  </a:lnTo>
                  <a:cubicBezTo>
                    <a:pt x="731" y="1340"/>
                    <a:pt x="713" y="1329"/>
                    <a:pt x="695" y="1318"/>
                  </a:cubicBezTo>
                  <a:close/>
                  <a:moveTo>
                    <a:pt x="899" y="1298"/>
                  </a:moveTo>
                  <a:lnTo>
                    <a:pt x="899" y="1298"/>
                  </a:lnTo>
                  <a:cubicBezTo>
                    <a:pt x="863" y="1291"/>
                    <a:pt x="830" y="1278"/>
                    <a:pt x="799" y="1260"/>
                  </a:cubicBezTo>
                  <a:lnTo>
                    <a:pt x="799" y="1260"/>
                  </a:lnTo>
                  <a:cubicBezTo>
                    <a:pt x="784" y="1233"/>
                    <a:pt x="768" y="1206"/>
                    <a:pt x="752" y="1179"/>
                  </a:cubicBezTo>
                  <a:lnTo>
                    <a:pt x="752" y="1179"/>
                  </a:lnTo>
                  <a:cubicBezTo>
                    <a:pt x="797" y="1213"/>
                    <a:pt x="847" y="1239"/>
                    <a:pt x="901" y="1257"/>
                  </a:cubicBezTo>
                  <a:lnTo>
                    <a:pt x="901" y="1257"/>
                  </a:lnTo>
                  <a:cubicBezTo>
                    <a:pt x="901" y="1271"/>
                    <a:pt x="900" y="1284"/>
                    <a:pt x="899" y="1298"/>
                  </a:cubicBezTo>
                  <a:close/>
                  <a:moveTo>
                    <a:pt x="902" y="1223"/>
                  </a:moveTo>
                  <a:lnTo>
                    <a:pt x="902" y="1223"/>
                  </a:lnTo>
                  <a:cubicBezTo>
                    <a:pt x="826" y="1196"/>
                    <a:pt x="760" y="1152"/>
                    <a:pt x="705" y="1094"/>
                  </a:cubicBezTo>
                  <a:lnTo>
                    <a:pt x="705" y="1094"/>
                  </a:lnTo>
                  <a:cubicBezTo>
                    <a:pt x="704" y="1092"/>
                    <a:pt x="702" y="1091"/>
                    <a:pt x="701" y="1090"/>
                  </a:cubicBezTo>
                  <a:lnTo>
                    <a:pt x="701" y="1090"/>
                  </a:lnTo>
                  <a:cubicBezTo>
                    <a:pt x="701" y="1089"/>
                    <a:pt x="701" y="1088"/>
                    <a:pt x="700" y="1087"/>
                  </a:cubicBezTo>
                  <a:lnTo>
                    <a:pt x="700" y="1087"/>
                  </a:lnTo>
                  <a:cubicBezTo>
                    <a:pt x="699" y="1081"/>
                    <a:pt x="695" y="1078"/>
                    <a:pt x="692" y="1076"/>
                  </a:cubicBezTo>
                  <a:lnTo>
                    <a:pt x="692" y="1076"/>
                  </a:lnTo>
                  <a:cubicBezTo>
                    <a:pt x="677" y="1052"/>
                    <a:pt x="662" y="1027"/>
                    <a:pt x="647" y="1003"/>
                  </a:cubicBezTo>
                  <a:lnTo>
                    <a:pt x="647" y="1003"/>
                  </a:lnTo>
                  <a:cubicBezTo>
                    <a:pt x="728" y="1051"/>
                    <a:pt x="812" y="1094"/>
                    <a:pt x="898" y="1133"/>
                  </a:cubicBezTo>
                  <a:lnTo>
                    <a:pt x="898" y="1133"/>
                  </a:lnTo>
                  <a:cubicBezTo>
                    <a:pt x="901" y="1162"/>
                    <a:pt x="902" y="1192"/>
                    <a:pt x="902" y="1223"/>
                  </a:cubicBezTo>
                  <a:close/>
                  <a:moveTo>
                    <a:pt x="412" y="346"/>
                  </a:moveTo>
                  <a:lnTo>
                    <a:pt x="412" y="346"/>
                  </a:lnTo>
                  <a:cubicBezTo>
                    <a:pt x="414" y="346"/>
                    <a:pt x="417" y="347"/>
                    <a:pt x="419" y="347"/>
                  </a:cubicBezTo>
                  <a:lnTo>
                    <a:pt x="419" y="347"/>
                  </a:lnTo>
                  <a:cubicBezTo>
                    <a:pt x="444" y="368"/>
                    <a:pt x="468" y="389"/>
                    <a:pt x="492" y="411"/>
                  </a:cubicBezTo>
                  <a:lnTo>
                    <a:pt x="492" y="411"/>
                  </a:lnTo>
                  <a:cubicBezTo>
                    <a:pt x="394" y="379"/>
                    <a:pt x="300" y="338"/>
                    <a:pt x="210" y="288"/>
                  </a:cubicBezTo>
                  <a:lnTo>
                    <a:pt x="210" y="288"/>
                  </a:lnTo>
                  <a:cubicBezTo>
                    <a:pt x="206" y="282"/>
                    <a:pt x="202" y="276"/>
                    <a:pt x="199" y="271"/>
                  </a:cubicBezTo>
                  <a:lnTo>
                    <a:pt x="199" y="271"/>
                  </a:lnTo>
                  <a:cubicBezTo>
                    <a:pt x="199" y="270"/>
                    <a:pt x="199" y="270"/>
                    <a:pt x="199" y="269"/>
                  </a:cubicBezTo>
                  <a:lnTo>
                    <a:pt x="199" y="269"/>
                  </a:lnTo>
                  <a:cubicBezTo>
                    <a:pt x="200" y="262"/>
                    <a:pt x="195" y="256"/>
                    <a:pt x="189" y="255"/>
                  </a:cubicBezTo>
                  <a:lnTo>
                    <a:pt x="189" y="255"/>
                  </a:lnTo>
                  <a:cubicBezTo>
                    <a:pt x="186" y="250"/>
                    <a:pt x="183" y="245"/>
                    <a:pt x="180" y="241"/>
                  </a:cubicBezTo>
                  <a:lnTo>
                    <a:pt x="180" y="241"/>
                  </a:lnTo>
                  <a:cubicBezTo>
                    <a:pt x="257" y="276"/>
                    <a:pt x="335" y="310"/>
                    <a:pt x="412" y="346"/>
                  </a:cubicBezTo>
                  <a:close/>
                  <a:moveTo>
                    <a:pt x="79" y="143"/>
                  </a:moveTo>
                  <a:lnTo>
                    <a:pt x="79" y="143"/>
                  </a:lnTo>
                  <a:cubicBezTo>
                    <a:pt x="87" y="154"/>
                    <a:pt x="95" y="166"/>
                    <a:pt x="102" y="178"/>
                  </a:cubicBezTo>
                  <a:lnTo>
                    <a:pt x="102" y="178"/>
                  </a:lnTo>
                  <a:cubicBezTo>
                    <a:pt x="101" y="182"/>
                    <a:pt x="101" y="185"/>
                    <a:pt x="100" y="188"/>
                  </a:cubicBezTo>
                  <a:lnTo>
                    <a:pt x="100" y="188"/>
                  </a:lnTo>
                  <a:cubicBezTo>
                    <a:pt x="99" y="192"/>
                    <a:pt x="99" y="195"/>
                    <a:pt x="99" y="198"/>
                  </a:cubicBezTo>
                  <a:lnTo>
                    <a:pt x="99" y="198"/>
                  </a:lnTo>
                  <a:cubicBezTo>
                    <a:pt x="95" y="223"/>
                    <a:pt x="91" y="247"/>
                    <a:pt x="88" y="272"/>
                  </a:cubicBezTo>
                  <a:lnTo>
                    <a:pt x="88" y="272"/>
                  </a:lnTo>
                  <a:cubicBezTo>
                    <a:pt x="86" y="229"/>
                    <a:pt x="84" y="185"/>
                    <a:pt x="79" y="143"/>
                  </a:cubicBezTo>
                  <a:close/>
                  <a:moveTo>
                    <a:pt x="109" y="128"/>
                  </a:moveTo>
                  <a:lnTo>
                    <a:pt x="109" y="128"/>
                  </a:lnTo>
                  <a:cubicBezTo>
                    <a:pt x="179" y="171"/>
                    <a:pt x="250" y="216"/>
                    <a:pt x="317" y="267"/>
                  </a:cubicBezTo>
                  <a:lnTo>
                    <a:pt x="317" y="267"/>
                  </a:lnTo>
                  <a:cubicBezTo>
                    <a:pt x="261" y="242"/>
                    <a:pt x="205" y="216"/>
                    <a:pt x="149" y="191"/>
                  </a:cubicBezTo>
                  <a:lnTo>
                    <a:pt x="149" y="191"/>
                  </a:lnTo>
                  <a:cubicBezTo>
                    <a:pt x="136" y="170"/>
                    <a:pt x="122" y="149"/>
                    <a:pt x="109" y="128"/>
                  </a:cubicBezTo>
                  <a:close/>
                  <a:moveTo>
                    <a:pt x="222" y="928"/>
                  </a:moveTo>
                  <a:lnTo>
                    <a:pt x="222" y="928"/>
                  </a:lnTo>
                  <a:cubicBezTo>
                    <a:pt x="379" y="1165"/>
                    <a:pt x="608" y="1349"/>
                    <a:pt x="865" y="1466"/>
                  </a:cubicBezTo>
                  <a:lnTo>
                    <a:pt x="865" y="1466"/>
                  </a:lnTo>
                  <a:cubicBezTo>
                    <a:pt x="880" y="1473"/>
                    <a:pt x="894" y="1463"/>
                    <a:pt x="899" y="1452"/>
                  </a:cubicBezTo>
                  <a:lnTo>
                    <a:pt x="899" y="1452"/>
                  </a:lnTo>
                  <a:cubicBezTo>
                    <a:pt x="911" y="1453"/>
                    <a:pt x="923" y="1449"/>
                    <a:pt x="926" y="1434"/>
                  </a:cubicBezTo>
                  <a:lnTo>
                    <a:pt x="926" y="1434"/>
                  </a:lnTo>
                  <a:cubicBezTo>
                    <a:pt x="1069" y="807"/>
                    <a:pt x="564" y="327"/>
                    <a:pt x="68" y="48"/>
                  </a:cubicBezTo>
                  <a:lnTo>
                    <a:pt x="68" y="48"/>
                  </a:lnTo>
                  <a:cubicBezTo>
                    <a:pt x="66" y="47"/>
                    <a:pt x="65" y="46"/>
                    <a:pt x="63" y="46"/>
                  </a:cubicBezTo>
                  <a:lnTo>
                    <a:pt x="63" y="46"/>
                  </a:lnTo>
                  <a:cubicBezTo>
                    <a:pt x="62" y="43"/>
                    <a:pt x="62" y="40"/>
                    <a:pt x="61" y="38"/>
                  </a:cubicBezTo>
                  <a:lnTo>
                    <a:pt x="61" y="38"/>
                  </a:lnTo>
                  <a:cubicBezTo>
                    <a:pt x="58" y="26"/>
                    <a:pt x="50" y="21"/>
                    <a:pt x="41" y="20"/>
                  </a:cubicBezTo>
                  <a:lnTo>
                    <a:pt x="41" y="20"/>
                  </a:lnTo>
                  <a:cubicBezTo>
                    <a:pt x="40" y="20"/>
                    <a:pt x="40" y="19"/>
                    <a:pt x="39" y="18"/>
                  </a:cubicBezTo>
                  <a:lnTo>
                    <a:pt x="39" y="18"/>
                  </a:lnTo>
                  <a:cubicBezTo>
                    <a:pt x="28" y="0"/>
                    <a:pt x="0" y="17"/>
                    <a:pt x="12" y="35"/>
                  </a:cubicBezTo>
                  <a:lnTo>
                    <a:pt x="12" y="35"/>
                  </a:lnTo>
                  <a:cubicBezTo>
                    <a:pt x="12" y="36"/>
                    <a:pt x="13" y="37"/>
                    <a:pt x="14" y="39"/>
                  </a:cubicBezTo>
                  <a:lnTo>
                    <a:pt x="14" y="39"/>
                  </a:lnTo>
                  <a:cubicBezTo>
                    <a:pt x="13" y="43"/>
                    <a:pt x="13" y="47"/>
                    <a:pt x="14" y="52"/>
                  </a:cubicBezTo>
                  <a:lnTo>
                    <a:pt x="14" y="52"/>
                  </a:lnTo>
                  <a:cubicBezTo>
                    <a:pt x="52" y="206"/>
                    <a:pt x="36" y="366"/>
                    <a:pt x="53" y="524"/>
                  </a:cubicBezTo>
                  <a:lnTo>
                    <a:pt x="53" y="524"/>
                  </a:lnTo>
                  <a:cubicBezTo>
                    <a:pt x="69" y="673"/>
                    <a:pt x="141" y="806"/>
                    <a:pt x="222" y="928"/>
                  </a:cubicBezTo>
                  <a:close/>
                </a:path>
              </a:pathLst>
            </a:custGeom>
            <a:solidFill>
              <a:schemeClr val="accent6"/>
            </a:solidFill>
            <a:ln>
              <a:noFill/>
            </a:ln>
            <a:effectLst/>
          </p:spPr>
          <p:txBody>
            <a:bodyPr wrap="none" anchor="ctr"/>
            <a:lstStyle/>
            <a:p>
              <a:endParaRPr lang="es-ES_tradnl" sz="919"/>
            </a:p>
          </p:txBody>
        </p:sp>
      </p:grpSp>
      <p:sp>
        <p:nvSpPr>
          <p:cNvPr id="5" name="Content Placeholder 4">
            <a:extLst>
              <a:ext uri="{FF2B5EF4-FFF2-40B4-BE49-F238E27FC236}">
                <a16:creationId xmlns:a16="http://schemas.microsoft.com/office/drawing/2014/main" id="{9A9F23FF-FDAE-954B-B735-BCB4642E9EC7}"/>
              </a:ext>
            </a:extLst>
          </p:cNvPr>
          <p:cNvSpPr>
            <a:spLocks noGrp="1"/>
          </p:cNvSpPr>
          <p:nvPr>
            <p:ph idx="1"/>
          </p:nvPr>
        </p:nvSpPr>
        <p:spPr>
          <a:xfrm>
            <a:off x="1641917" y="1570968"/>
            <a:ext cx="7399046" cy="3263504"/>
          </a:xfrm>
        </p:spPr>
        <p:txBody>
          <a:bodyPr>
            <a:normAutofit/>
          </a:bodyPr>
          <a:lstStyle/>
          <a:p>
            <a:r>
              <a:rPr lang="en-US" sz="2400" dirty="0">
                <a:solidFill>
                  <a:schemeClr val="tx2"/>
                </a:solidFill>
                <a:latin typeface="Handlee" panose="02000000000000000000" pitchFamily="2" charset="77"/>
              </a:rPr>
              <a:t>Use of ACT during dosing sessions (placebo and active)</a:t>
            </a:r>
          </a:p>
          <a:p>
            <a:r>
              <a:rPr lang="en-US" sz="2400" dirty="0">
                <a:solidFill>
                  <a:schemeClr val="tx2"/>
                </a:solidFill>
                <a:latin typeface="Handlee" panose="02000000000000000000" pitchFamily="2" charset="77"/>
              </a:rPr>
              <a:t>Working with trauma</a:t>
            </a:r>
            <a:r>
              <a:rPr lang="en-US" sz="2400">
                <a:solidFill>
                  <a:schemeClr val="tx2"/>
                </a:solidFill>
                <a:latin typeface="Handlee" panose="02000000000000000000" pitchFamily="2" charset="77"/>
              </a:rPr>
              <a:t>: dissociation </a:t>
            </a:r>
            <a:r>
              <a:rPr lang="en-US" sz="2400" dirty="0">
                <a:solidFill>
                  <a:schemeClr val="tx2"/>
                </a:solidFill>
                <a:latin typeface="Handlee" panose="02000000000000000000" pitchFamily="2" charset="77"/>
              </a:rPr>
              <a:t>and amnesia</a:t>
            </a:r>
          </a:p>
          <a:p>
            <a:r>
              <a:rPr lang="en-US" sz="2400" dirty="0">
                <a:solidFill>
                  <a:schemeClr val="tx2"/>
                </a:solidFill>
                <a:latin typeface="Handlee" panose="02000000000000000000" pitchFamily="2" charset="77"/>
              </a:rPr>
              <a:t>Alternative therapy models/non-specific container</a:t>
            </a:r>
          </a:p>
          <a:p>
            <a:r>
              <a:rPr lang="en-US" sz="2400" dirty="0">
                <a:solidFill>
                  <a:schemeClr val="tx2"/>
                </a:solidFill>
                <a:latin typeface="Handlee" panose="02000000000000000000" pitchFamily="2" charset="77"/>
              </a:rPr>
              <a:t>Optimizing use of ACT</a:t>
            </a:r>
          </a:p>
          <a:p>
            <a:r>
              <a:rPr lang="en-US" sz="2400" dirty="0">
                <a:solidFill>
                  <a:schemeClr val="tx2"/>
                </a:solidFill>
                <a:latin typeface="Handlee" panose="02000000000000000000" pitchFamily="2" charset="77"/>
              </a:rPr>
              <a:t>Therapist Training</a:t>
            </a:r>
          </a:p>
          <a:p>
            <a:r>
              <a:rPr lang="en-US" sz="2400" dirty="0">
                <a:solidFill>
                  <a:schemeClr val="tx2"/>
                </a:solidFill>
                <a:latin typeface="Handlee" panose="02000000000000000000" pitchFamily="2" charset="77"/>
              </a:rPr>
              <a:t>Cultural considerations of ACT-facilitated psychedelic therapy</a:t>
            </a:r>
          </a:p>
        </p:txBody>
      </p:sp>
    </p:spTree>
    <p:extLst>
      <p:ext uri="{BB962C8B-B14F-4D97-AF65-F5344CB8AC3E}">
        <p14:creationId xmlns:p14="http://schemas.microsoft.com/office/powerpoint/2010/main" val="89618224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1023577" y="2739203"/>
            <a:ext cx="6300954" cy="338554"/>
          </a:xfrm>
          <a:prstGeom prst="rect">
            <a:avLst/>
          </a:prstGeom>
          <a:noFill/>
        </p:spPr>
        <p:txBody>
          <a:bodyPr wrap="square" rtlCol="0">
            <a:spAutoFit/>
          </a:bodyPr>
          <a:lstStyle/>
          <a:p>
            <a:r>
              <a:rPr lang="en-US" sz="1600" dirty="0">
                <a:solidFill>
                  <a:schemeClr val="tx2"/>
                </a:solidFill>
                <a:latin typeface="Handlee" panose="02000000000000000000" pitchFamily="2" charset="77"/>
                <a:ea typeface="Lato Light" panose="020F0502020204030203" pitchFamily="34" charset="0"/>
                <a:cs typeface="Lato Light" panose="020F0502020204030203" pitchFamily="34" charset="0"/>
              </a:rPr>
              <a:t>Ryan Wallace, Matthew </a:t>
            </a:r>
            <a:r>
              <a:rPr lang="en-US" sz="1600" dirty="0" err="1">
                <a:solidFill>
                  <a:schemeClr val="tx2"/>
                </a:solidFill>
                <a:latin typeface="Handlee" panose="02000000000000000000" pitchFamily="2" charset="77"/>
                <a:ea typeface="Lato Light" panose="020F0502020204030203" pitchFamily="34" charset="0"/>
                <a:cs typeface="Lato Light" panose="020F0502020204030203" pitchFamily="34" charset="0"/>
              </a:rPr>
              <a:t>Skinta</a:t>
            </a:r>
            <a:r>
              <a:rPr lang="en-US" sz="1600" dirty="0">
                <a:solidFill>
                  <a:schemeClr val="tx2"/>
                </a:solidFill>
                <a:latin typeface="Handlee" panose="02000000000000000000" pitchFamily="2" charset="77"/>
                <a:ea typeface="Lato Light" panose="020F0502020204030203" pitchFamily="34" charset="0"/>
                <a:cs typeface="Lato Light" panose="020F0502020204030203" pitchFamily="34" charset="0"/>
              </a:rPr>
              <a:t>, </a:t>
            </a:r>
            <a:r>
              <a:rPr lang="en-US" sz="1600" dirty="0" err="1">
                <a:solidFill>
                  <a:schemeClr val="tx2"/>
                </a:solidFill>
                <a:latin typeface="Handlee" panose="02000000000000000000" pitchFamily="2" charset="77"/>
                <a:ea typeface="Lato Light" panose="020F0502020204030203" pitchFamily="34" charset="0"/>
                <a:cs typeface="Lato Light" panose="020F0502020204030203" pitchFamily="34" charset="0"/>
              </a:rPr>
              <a:t>Monnica</a:t>
            </a:r>
            <a:r>
              <a:rPr lang="en-US" sz="1600" dirty="0">
                <a:solidFill>
                  <a:schemeClr val="tx2"/>
                </a:solidFill>
                <a:latin typeface="Handlee" panose="02000000000000000000" pitchFamily="2" charset="77"/>
                <a:ea typeface="Lato Light" panose="020F0502020204030203" pitchFamily="34" charset="0"/>
                <a:cs typeface="Lato Light" panose="020F0502020204030203" pitchFamily="34" charset="0"/>
              </a:rPr>
              <a:t> Williams, Sara Reed</a:t>
            </a:r>
          </a:p>
        </p:txBody>
      </p:sp>
      <p:sp>
        <p:nvSpPr>
          <p:cNvPr id="12" name="TextBox 11"/>
          <p:cNvSpPr txBox="1"/>
          <p:nvPr/>
        </p:nvSpPr>
        <p:spPr>
          <a:xfrm>
            <a:off x="1023577" y="3772840"/>
            <a:ext cx="5129130" cy="584775"/>
          </a:xfrm>
          <a:prstGeom prst="rect">
            <a:avLst/>
          </a:prstGeom>
          <a:noFill/>
        </p:spPr>
        <p:txBody>
          <a:bodyPr wrap="square" rtlCol="0">
            <a:spAutoFit/>
          </a:bodyPr>
          <a:lstStyle/>
          <a:p>
            <a:r>
              <a:rPr lang="en-US" sz="1600" dirty="0" err="1">
                <a:solidFill>
                  <a:schemeClr val="tx2"/>
                </a:solidFill>
                <a:latin typeface="Handlee" panose="02000000000000000000" pitchFamily="2" charset="77"/>
                <a:ea typeface="Lato Light" panose="020F0502020204030203" pitchFamily="34" charset="0"/>
                <a:cs typeface="Lato Light" panose="020F0502020204030203" pitchFamily="34" charset="0"/>
              </a:rPr>
              <a:t>Heffter</a:t>
            </a:r>
            <a:r>
              <a:rPr lang="en-US" sz="1600" dirty="0">
                <a:solidFill>
                  <a:schemeClr val="tx2"/>
                </a:solidFill>
                <a:latin typeface="Handlee" panose="02000000000000000000" pitchFamily="2" charset="77"/>
                <a:ea typeface="Lato Light" panose="020F0502020204030203" pitchFamily="34" charset="0"/>
                <a:cs typeface="Lato Light" panose="020F0502020204030203" pitchFamily="34" charset="0"/>
              </a:rPr>
              <a:t> Research Institute and Carey Turnbull</a:t>
            </a:r>
          </a:p>
          <a:p>
            <a:endParaRPr lang="en-US" sz="1600" dirty="0">
              <a:solidFill>
                <a:schemeClr val="accent1"/>
              </a:solidFill>
              <a:latin typeface="Handlee" panose="02000000000000000000" pitchFamily="2" charset="77"/>
              <a:ea typeface="Lato Light" panose="020F0502020204030203" pitchFamily="34" charset="0"/>
              <a:cs typeface="Lato Light" panose="020F0502020204030203" pitchFamily="34" charset="0"/>
            </a:endParaRPr>
          </a:p>
        </p:txBody>
      </p:sp>
      <p:sp>
        <p:nvSpPr>
          <p:cNvPr id="16" name="TextBox 15"/>
          <p:cNvSpPr txBox="1"/>
          <p:nvPr/>
        </p:nvSpPr>
        <p:spPr>
          <a:xfrm>
            <a:off x="514996" y="629362"/>
            <a:ext cx="3919086" cy="630942"/>
          </a:xfrm>
          <a:prstGeom prst="rect">
            <a:avLst/>
          </a:prstGeom>
          <a:noFill/>
        </p:spPr>
        <p:txBody>
          <a:bodyPr wrap="none" rtlCol="0">
            <a:spAutoFit/>
          </a:bodyPr>
          <a:lstStyle/>
          <a:p>
            <a:pPr algn="ctr"/>
            <a:r>
              <a:rPr lang="en-US" sz="3500" b="1" spc="113" dirty="0">
                <a:solidFill>
                  <a:schemeClr val="tx2"/>
                </a:solidFill>
                <a:latin typeface="Handlee" panose="02000000000000000000" pitchFamily="2" charset="77"/>
                <a:ea typeface="Nunito Bold" charset="0"/>
                <a:cs typeface="Nunito Bold" charset="0"/>
              </a:rPr>
              <a:t>Acknowledgements</a:t>
            </a:r>
          </a:p>
        </p:txBody>
      </p:sp>
      <p:sp>
        <p:nvSpPr>
          <p:cNvPr id="8" name="TextBox 7">
            <a:extLst>
              <a:ext uri="{FF2B5EF4-FFF2-40B4-BE49-F238E27FC236}">
                <a16:creationId xmlns:a16="http://schemas.microsoft.com/office/drawing/2014/main" id="{5F1E4201-8767-2F40-9D27-478F3870131C}"/>
              </a:ext>
            </a:extLst>
          </p:cNvPr>
          <p:cNvSpPr txBox="1"/>
          <p:nvPr/>
        </p:nvSpPr>
        <p:spPr>
          <a:xfrm>
            <a:off x="1023576" y="3163240"/>
            <a:ext cx="5753426" cy="584775"/>
          </a:xfrm>
          <a:prstGeom prst="rect">
            <a:avLst/>
          </a:prstGeom>
          <a:noFill/>
        </p:spPr>
        <p:txBody>
          <a:bodyPr wrap="square" rtlCol="0">
            <a:spAutoFit/>
          </a:bodyPr>
          <a:lstStyle/>
          <a:p>
            <a:r>
              <a:rPr lang="en-US" sz="1600" dirty="0">
                <a:solidFill>
                  <a:schemeClr val="tx2"/>
                </a:solidFill>
                <a:latin typeface="Handlee" panose="02000000000000000000" pitchFamily="2" charset="77"/>
                <a:ea typeface="Lato Light" panose="020F0502020204030203" pitchFamily="34" charset="0"/>
                <a:cs typeface="Lato Light" panose="020F0502020204030203" pitchFamily="34" charset="0"/>
              </a:rPr>
              <a:t>Therapy team: Robert Krause, Anne Dutton, Stephanie Kilpatrick, Gabrielle </a:t>
            </a:r>
            <a:r>
              <a:rPr lang="en-US" sz="1600" dirty="0" err="1">
                <a:solidFill>
                  <a:schemeClr val="tx2"/>
                </a:solidFill>
                <a:latin typeface="Handlee" panose="02000000000000000000" pitchFamily="2" charset="77"/>
                <a:ea typeface="Lato Light" panose="020F0502020204030203" pitchFamily="34" charset="0"/>
                <a:cs typeface="Lato Light" panose="020F0502020204030203" pitchFamily="34" charset="0"/>
              </a:rPr>
              <a:t>Agin-Liebes</a:t>
            </a:r>
            <a:r>
              <a:rPr lang="en-US" sz="1600" dirty="0">
                <a:solidFill>
                  <a:schemeClr val="tx2"/>
                </a:solidFill>
                <a:latin typeface="Handlee" panose="02000000000000000000" pitchFamily="2" charset="77"/>
                <a:ea typeface="Lato Light" panose="020F0502020204030203" pitchFamily="34" charset="0"/>
                <a:cs typeface="Lato Light" panose="020F0502020204030203" pitchFamily="34" charset="0"/>
              </a:rPr>
              <a:t>, John Cline</a:t>
            </a:r>
            <a:endParaRPr lang="en-US" sz="1600" dirty="0">
              <a:solidFill>
                <a:schemeClr val="accent1"/>
              </a:solidFill>
              <a:latin typeface="Handlee" panose="02000000000000000000" pitchFamily="2" charset="77"/>
              <a:ea typeface="Lato Light" panose="020F0502020204030203" pitchFamily="34" charset="0"/>
              <a:cs typeface="Lato Light" panose="020F0502020204030203" pitchFamily="34" charset="0"/>
            </a:endParaRPr>
          </a:p>
        </p:txBody>
      </p:sp>
      <p:sp>
        <p:nvSpPr>
          <p:cNvPr id="13" name="Freeform 1">
            <a:extLst>
              <a:ext uri="{FF2B5EF4-FFF2-40B4-BE49-F238E27FC236}">
                <a16:creationId xmlns:a16="http://schemas.microsoft.com/office/drawing/2014/main" id="{E4687646-04B5-1A41-970D-55F341D74F5D}"/>
              </a:ext>
            </a:extLst>
          </p:cNvPr>
          <p:cNvSpPr>
            <a:spLocks noChangeAspect="1" noChangeArrowheads="1"/>
          </p:cNvSpPr>
          <p:nvPr/>
        </p:nvSpPr>
        <p:spPr bwMode="auto">
          <a:xfrm rot="16200000">
            <a:off x="732438" y="2790711"/>
            <a:ext cx="242888" cy="261185"/>
          </a:xfrm>
          <a:custGeom>
            <a:avLst/>
            <a:gdLst>
              <a:gd name="T0" fmla="*/ 4591 w 4685"/>
              <a:gd name="T1" fmla="*/ 1022 h 5036"/>
              <a:gd name="T2" fmla="*/ 4172 w 4685"/>
              <a:gd name="T3" fmla="*/ 783 h 5036"/>
              <a:gd name="T4" fmla="*/ 4165 w 4685"/>
              <a:gd name="T5" fmla="*/ 776 h 5036"/>
              <a:gd name="T6" fmla="*/ 3720 w 4685"/>
              <a:gd name="T7" fmla="*/ 574 h 5036"/>
              <a:gd name="T8" fmla="*/ 3711 w 4685"/>
              <a:gd name="T9" fmla="*/ 131 h 5036"/>
              <a:gd name="T10" fmla="*/ 3480 w 4685"/>
              <a:gd name="T11" fmla="*/ 112 h 5036"/>
              <a:gd name="T12" fmla="*/ 3231 w 4685"/>
              <a:gd name="T13" fmla="*/ 399 h 5036"/>
              <a:gd name="T14" fmla="*/ 3215 w 4685"/>
              <a:gd name="T15" fmla="*/ 503 h 5036"/>
              <a:gd name="T16" fmla="*/ 3318 w 4685"/>
              <a:gd name="T17" fmla="*/ 519 h 5036"/>
              <a:gd name="T18" fmla="*/ 3580 w 4685"/>
              <a:gd name="T19" fmla="*/ 244 h 5036"/>
              <a:gd name="T20" fmla="*/ 3554 w 4685"/>
              <a:gd name="T21" fmla="*/ 631 h 5036"/>
              <a:gd name="T22" fmla="*/ 3635 w 4685"/>
              <a:gd name="T23" fmla="*/ 726 h 5036"/>
              <a:gd name="T24" fmla="*/ 4061 w 4685"/>
              <a:gd name="T25" fmla="*/ 882 h 5036"/>
              <a:gd name="T26" fmla="*/ 4409 w 4685"/>
              <a:gd name="T27" fmla="*/ 1114 h 5036"/>
              <a:gd name="T28" fmla="*/ 4061 w 4685"/>
              <a:gd name="T29" fmla="*/ 1346 h 5036"/>
              <a:gd name="T30" fmla="*/ 3640 w 4685"/>
              <a:gd name="T31" fmla="*/ 1502 h 5036"/>
              <a:gd name="T32" fmla="*/ 3561 w 4685"/>
              <a:gd name="T33" fmla="*/ 1598 h 5036"/>
              <a:gd name="T34" fmla="*/ 3564 w 4685"/>
              <a:gd name="T35" fmla="*/ 2040 h 5036"/>
              <a:gd name="T36" fmla="*/ 2900 w 4685"/>
              <a:gd name="T37" fmla="*/ 1485 h 5036"/>
              <a:gd name="T38" fmla="*/ 2832 w 4685"/>
              <a:gd name="T39" fmla="*/ 1384 h 5036"/>
              <a:gd name="T40" fmla="*/ 2832 w 4685"/>
              <a:gd name="T41" fmla="*/ 841 h 5036"/>
              <a:gd name="T42" fmla="*/ 2900 w 4685"/>
              <a:gd name="T43" fmla="*/ 743 h 5036"/>
              <a:gd name="T44" fmla="*/ 3052 w 4685"/>
              <a:gd name="T45" fmla="*/ 676 h 5036"/>
              <a:gd name="T46" fmla="*/ 3086 w 4685"/>
              <a:gd name="T47" fmla="*/ 578 h 5036"/>
              <a:gd name="T48" fmla="*/ 2987 w 4685"/>
              <a:gd name="T49" fmla="*/ 543 h 5036"/>
              <a:gd name="T50" fmla="*/ 2846 w 4685"/>
              <a:gd name="T51" fmla="*/ 606 h 5036"/>
              <a:gd name="T52" fmla="*/ 2684 w 4685"/>
              <a:gd name="T53" fmla="*/ 845 h 5036"/>
              <a:gd name="T54" fmla="*/ 2684 w 4685"/>
              <a:gd name="T55" fmla="*/ 1037 h 5036"/>
              <a:gd name="T56" fmla="*/ 401 w 4685"/>
              <a:gd name="T57" fmla="*/ 3733 h 5036"/>
              <a:gd name="T58" fmla="*/ 1406 w 4685"/>
              <a:gd name="T59" fmla="*/ 5025 h 5036"/>
              <a:gd name="T60" fmla="*/ 1442 w 4685"/>
              <a:gd name="T61" fmla="*/ 5035 h 5036"/>
              <a:gd name="T62" fmla="*/ 1480 w 4685"/>
              <a:gd name="T63" fmla="*/ 4897 h 5036"/>
              <a:gd name="T64" fmla="*/ 518 w 4685"/>
              <a:gd name="T65" fmla="*/ 2739 h 5036"/>
              <a:gd name="T66" fmla="*/ 2101 w 4685"/>
              <a:gd name="T67" fmla="*/ 4311 h 5036"/>
              <a:gd name="T68" fmla="*/ 2588 w 4685"/>
              <a:gd name="T69" fmla="*/ 4234 h 5036"/>
              <a:gd name="T70" fmla="*/ 2635 w 4685"/>
              <a:gd name="T71" fmla="*/ 4140 h 5036"/>
              <a:gd name="T72" fmla="*/ 2543 w 4685"/>
              <a:gd name="T73" fmla="*/ 4093 h 5036"/>
              <a:gd name="T74" fmla="*/ 672 w 4685"/>
              <a:gd name="T75" fmla="*/ 2590 h 5036"/>
              <a:gd name="T76" fmla="*/ 1437 w 4685"/>
              <a:gd name="T77" fmla="*/ 3155 h 5036"/>
              <a:gd name="T78" fmla="*/ 2052 w 4685"/>
              <a:gd name="T79" fmla="*/ 2200 h 5036"/>
              <a:gd name="T80" fmla="*/ 1344 w 4685"/>
              <a:gd name="T81" fmla="*/ 1986 h 5036"/>
              <a:gd name="T82" fmla="*/ 1167 w 4685"/>
              <a:gd name="T83" fmla="*/ 2572 h 5036"/>
              <a:gd name="T84" fmla="*/ 1793 w 4685"/>
              <a:gd name="T85" fmla="*/ 2562 h 5036"/>
              <a:gd name="T86" fmla="*/ 1562 w 4685"/>
              <a:gd name="T87" fmla="*/ 2341 h 5036"/>
              <a:gd name="T88" fmla="*/ 1536 w 4685"/>
              <a:gd name="T89" fmla="*/ 2610 h 5036"/>
              <a:gd name="T90" fmla="*/ 1295 w 4685"/>
              <a:gd name="T91" fmla="*/ 2496 h 5036"/>
              <a:gd name="T92" fmla="*/ 1665 w 4685"/>
              <a:gd name="T93" fmla="*/ 2080 h 5036"/>
              <a:gd name="T94" fmla="*/ 1924 w 4685"/>
              <a:gd name="T95" fmla="*/ 2274 h 5036"/>
              <a:gd name="T96" fmla="*/ 1299 w 4685"/>
              <a:gd name="T97" fmla="*/ 2989 h 5036"/>
              <a:gd name="T98" fmla="*/ 793 w 4685"/>
              <a:gd name="T99" fmla="*/ 2136 h 5036"/>
              <a:gd name="T100" fmla="*/ 1937 w 4685"/>
              <a:gd name="T101" fmla="*/ 1246 h 5036"/>
              <a:gd name="T102" fmla="*/ 2684 w 4685"/>
              <a:gd name="T103" fmla="*/ 1384 h 5036"/>
              <a:gd name="T104" fmla="*/ 2846 w 4685"/>
              <a:gd name="T105" fmla="*/ 1622 h 5036"/>
              <a:gd name="T106" fmla="*/ 3444 w 4685"/>
              <a:gd name="T107" fmla="*/ 2147 h 5036"/>
              <a:gd name="T108" fmla="*/ 3671 w 4685"/>
              <a:gd name="T109" fmla="*/ 2166 h 5036"/>
              <a:gd name="T110" fmla="*/ 3729 w 4685"/>
              <a:gd name="T111" fmla="*/ 1653 h 5036"/>
              <a:gd name="T112" fmla="*/ 4165 w 4685"/>
              <a:gd name="T113" fmla="*/ 1451 h 5036"/>
              <a:gd name="T114" fmla="*/ 4171 w 4685"/>
              <a:gd name="T115" fmla="*/ 1445 h 5036"/>
              <a:gd name="T116" fmla="*/ 4591 w 4685"/>
              <a:gd name="T117" fmla="*/ 1207 h 5036"/>
              <a:gd name="T118" fmla="*/ 4591 w 4685"/>
              <a:gd name="T119" fmla="*/ 1022 h 5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85" h="5036">
                <a:moveTo>
                  <a:pt x="4591" y="1022"/>
                </a:moveTo>
                <a:lnTo>
                  <a:pt x="4591" y="1022"/>
                </a:lnTo>
                <a:cubicBezTo>
                  <a:pt x="4304" y="938"/>
                  <a:pt x="4173" y="785"/>
                  <a:pt x="4172" y="783"/>
                </a:cubicBezTo>
                <a:lnTo>
                  <a:pt x="4172" y="783"/>
                </a:lnTo>
                <a:cubicBezTo>
                  <a:pt x="4170" y="781"/>
                  <a:pt x="4168" y="779"/>
                  <a:pt x="4165" y="776"/>
                </a:cubicBezTo>
                <a:lnTo>
                  <a:pt x="4165" y="776"/>
                </a:lnTo>
                <a:cubicBezTo>
                  <a:pt x="4030" y="649"/>
                  <a:pt x="3880" y="580"/>
                  <a:pt x="3720" y="574"/>
                </a:cubicBezTo>
                <a:lnTo>
                  <a:pt x="3720" y="574"/>
                </a:lnTo>
                <a:cubicBezTo>
                  <a:pt x="3748" y="428"/>
                  <a:pt x="3740" y="276"/>
                  <a:pt x="3711" y="131"/>
                </a:cubicBezTo>
                <a:lnTo>
                  <a:pt x="3711" y="131"/>
                </a:lnTo>
                <a:cubicBezTo>
                  <a:pt x="3687" y="12"/>
                  <a:pt x="3524" y="0"/>
                  <a:pt x="3480" y="112"/>
                </a:cubicBezTo>
                <a:lnTo>
                  <a:pt x="3480" y="112"/>
                </a:lnTo>
                <a:cubicBezTo>
                  <a:pt x="3441" y="211"/>
                  <a:pt x="3357" y="308"/>
                  <a:pt x="3231" y="399"/>
                </a:cubicBezTo>
                <a:lnTo>
                  <a:pt x="3231" y="399"/>
                </a:lnTo>
                <a:cubicBezTo>
                  <a:pt x="3198" y="424"/>
                  <a:pt x="3190" y="470"/>
                  <a:pt x="3215" y="503"/>
                </a:cubicBezTo>
                <a:lnTo>
                  <a:pt x="3215" y="503"/>
                </a:lnTo>
                <a:cubicBezTo>
                  <a:pt x="3238" y="536"/>
                  <a:pt x="3284" y="543"/>
                  <a:pt x="3318" y="519"/>
                </a:cubicBezTo>
                <a:lnTo>
                  <a:pt x="3318" y="519"/>
                </a:lnTo>
                <a:cubicBezTo>
                  <a:pt x="3436" y="434"/>
                  <a:pt x="3524" y="341"/>
                  <a:pt x="3580" y="244"/>
                </a:cubicBezTo>
                <a:lnTo>
                  <a:pt x="3580" y="244"/>
                </a:lnTo>
                <a:cubicBezTo>
                  <a:pt x="3597" y="372"/>
                  <a:pt x="3593" y="506"/>
                  <a:pt x="3554" y="631"/>
                </a:cubicBezTo>
                <a:lnTo>
                  <a:pt x="3554" y="631"/>
                </a:lnTo>
                <a:cubicBezTo>
                  <a:pt x="3538" y="682"/>
                  <a:pt x="3581" y="733"/>
                  <a:pt x="3635" y="726"/>
                </a:cubicBezTo>
                <a:lnTo>
                  <a:pt x="3635" y="726"/>
                </a:lnTo>
                <a:cubicBezTo>
                  <a:pt x="3787" y="707"/>
                  <a:pt x="3930" y="759"/>
                  <a:pt x="4061" y="882"/>
                </a:cubicBezTo>
                <a:lnTo>
                  <a:pt x="4061" y="882"/>
                </a:lnTo>
                <a:cubicBezTo>
                  <a:pt x="4082" y="906"/>
                  <a:pt x="4192" y="1024"/>
                  <a:pt x="4409" y="1114"/>
                </a:cubicBezTo>
                <a:lnTo>
                  <a:pt x="4409" y="1114"/>
                </a:lnTo>
                <a:cubicBezTo>
                  <a:pt x="4192" y="1205"/>
                  <a:pt x="4082" y="1322"/>
                  <a:pt x="4061" y="1346"/>
                </a:cubicBezTo>
                <a:lnTo>
                  <a:pt x="4061" y="1346"/>
                </a:lnTo>
                <a:cubicBezTo>
                  <a:pt x="3931" y="1468"/>
                  <a:pt x="3789" y="1520"/>
                  <a:pt x="3640" y="1502"/>
                </a:cubicBezTo>
                <a:lnTo>
                  <a:pt x="3640" y="1502"/>
                </a:lnTo>
                <a:cubicBezTo>
                  <a:pt x="3586" y="1496"/>
                  <a:pt x="3545" y="1547"/>
                  <a:pt x="3561" y="1598"/>
                </a:cubicBezTo>
                <a:lnTo>
                  <a:pt x="3561" y="1598"/>
                </a:lnTo>
                <a:cubicBezTo>
                  <a:pt x="3629" y="1817"/>
                  <a:pt x="3614" y="1918"/>
                  <a:pt x="3564" y="2040"/>
                </a:cubicBezTo>
                <a:lnTo>
                  <a:pt x="3564" y="2040"/>
                </a:lnTo>
                <a:cubicBezTo>
                  <a:pt x="3435" y="1720"/>
                  <a:pt x="3029" y="1536"/>
                  <a:pt x="2900" y="1485"/>
                </a:cubicBezTo>
                <a:lnTo>
                  <a:pt x="2900" y="1485"/>
                </a:lnTo>
                <a:cubicBezTo>
                  <a:pt x="2859" y="1469"/>
                  <a:pt x="2832" y="1429"/>
                  <a:pt x="2832" y="1384"/>
                </a:cubicBezTo>
                <a:lnTo>
                  <a:pt x="2832" y="1384"/>
                </a:lnTo>
                <a:cubicBezTo>
                  <a:pt x="2832" y="810"/>
                  <a:pt x="2833" y="848"/>
                  <a:pt x="2832" y="841"/>
                </a:cubicBezTo>
                <a:lnTo>
                  <a:pt x="2832" y="841"/>
                </a:lnTo>
                <a:cubicBezTo>
                  <a:pt x="2833" y="823"/>
                  <a:pt x="2841" y="767"/>
                  <a:pt x="2900" y="743"/>
                </a:cubicBezTo>
                <a:lnTo>
                  <a:pt x="2900" y="743"/>
                </a:lnTo>
                <a:cubicBezTo>
                  <a:pt x="2952" y="722"/>
                  <a:pt x="3003" y="700"/>
                  <a:pt x="3052" y="676"/>
                </a:cubicBezTo>
                <a:lnTo>
                  <a:pt x="3052" y="676"/>
                </a:lnTo>
                <a:cubicBezTo>
                  <a:pt x="3088" y="659"/>
                  <a:pt x="3104" y="614"/>
                  <a:pt x="3086" y="578"/>
                </a:cubicBezTo>
                <a:lnTo>
                  <a:pt x="3086" y="578"/>
                </a:lnTo>
                <a:cubicBezTo>
                  <a:pt x="3068" y="540"/>
                  <a:pt x="3024" y="525"/>
                  <a:pt x="2987" y="543"/>
                </a:cubicBezTo>
                <a:lnTo>
                  <a:pt x="2987" y="543"/>
                </a:lnTo>
                <a:cubicBezTo>
                  <a:pt x="2942" y="566"/>
                  <a:pt x="2894" y="586"/>
                  <a:pt x="2846" y="606"/>
                </a:cubicBezTo>
                <a:lnTo>
                  <a:pt x="2846" y="606"/>
                </a:lnTo>
                <a:cubicBezTo>
                  <a:pt x="2726" y="653"/>
                  <a:pt x="2684" y="765"/>
                  <a:pt x="2684" y="845"/>
                </a:cubicBezTo>
                <a:lnTo>
                  <a:pt x="2684" y="845"/>
                </a:lnTo>
                <a:cubicBezTo>
                  <a:pt x="2684" y="846"/>
                  <a:pt x="2684" y="1036"/>
                  <a:pt x="2684" y="1037"/>
                </a:cubicBezTo>
                <a:lnTo>
                  <a:pt x="2684" y="1037"/>
                </a:lnTo>
                <a:cubicBezTo>
                  <a:pt x="1201" y="883"/>
                  <a:pt x="0" y="2270"/>
                  <a:pt x="401" y="3733"/>
                </a:cubicBezTo>
                <a:lnTo>
                  <a:pt x="401" y="3733"/>
                </a:lnTo>
                <a:cubicBezTo>
                  <a:pt x="552" y="4284"/>
                  <a:pt x="909" y="4743"/>
                  <a:pt x="1406" y="5025"/>
                </a:cubicBezTo>
                <a:lnTo>
                  <a:pt x="1406" y="5025"/>
                </a:lnTo>
                <a:cubicBezTo>
                  <a:pt x="1418" y="5032"/>
                  <a:pt x="1430" y="5035"/>
                  <a:pt x="1442" y="5035"/>
                </a:cubicBezTo>
                <a:lnTo>
                  <a:pt x="1442" y="5035"/>
                </a:lnTo>
                <a:cubicBezTo>
                  <a:pt x="1518" y="5035"/>
                  <a:pt x="1545" y="4934"/>
                  <a:pt x="1480" y="4897"/>
                </a:cubicBezTo>
                <a:lnTo>
                  <a:pt x="1480" y="4897"/>
                </a:lnTo>
                <a:cubicBezTo>
                  <a:pt x="686" y="4446"/>
                  <a:pt x="339" y="3549"/>
                  <a:pt x="518" y="2739"/>
                </a:cubicBezTo>
                <a:lnTo>
                  <a:pt x="518" y="2739"/>
                </a:lnTo>
                <a:cubicBezTo>
                  <a:pt x="527" y="3627"/>
                  <a:pt x="1253" y="4311"/>
                  <a:pt x="2101" y="4311"/>
                </a:cubicBezTo>
                <a:lnTo>
                  <a:pt x="2101" y="4311"/>
                </a:lnTo>
                <a:cubicBezTo>
                  <a:pt x="2265" y="4311"/>
                  <a:pt x="2429" y="4285"/>
                  <a:pt x="2588" y="4234"/>
                </a:cubicBezTo>
                <a:lnTo>
                  <a:pt x="2588" y="4234"/>
                </a:lnTo>
                <a:cubicBezTo>
                  <a:pt x="2627" y="4222"/>
                  <a:pt x="2648" y="4180"/>
                  <a:pt x="2635" y="4140"/>
                </a:cubicBezTo>
                <a:lnTo>
                  <a:pt x="2635" y="4140"/>
                </a:lnTo>
                <a:cubicBezTo>
                  <a:pt x="2623" y="4102"/>
                  <a:pt x="2582" y="4081"/>
                  <a:pt x="2543" y="4093"/>
                </a:cubicBezTo>
                <a:lnTo>
                  <a:pt x="2543" y="4093"/>
                </a:lnTo>
                <a:cubicBezTo>
                  <a:pt x="1564" y="4408"/>
                  <a:pt x="576" y="3619"/>
                  <a:pt x="672" y="2590"/>
                </a:cubicBezTo>
                <a:lnTo>
                  <a:pt x="672" y="2590"/>
                </a:lnTo>
                <a:cubicBezTo>
                  <a:pt x="796" y="2941"/>
                  <a:pt x="1126" y="3155"/>
                  <a:pt x="1437" y="3155"/>
                </a:cubicBezTo>
                <a:lnTo>
                  <a:pt x="1437" y="3155"/>
                </a:lnTo>
                <a:cubicBezTo>
                  <a:pt x="1941" y="3155"/>
                  <a:pt x="2295" y="2616"/>
                  <a:pt x="2052" y="2200"/>
                </a:cubicBezTo>
                <a:lnTo>
                  <a:pt x="2052" y="2200"/>
                </a:lnTo>
                <a:cubicBezTo>
                  <a:pt x="1910" y="1959"/>
                  <a:pt x="1597" y="1837"/>
                  <a:pt x="1344" y="1986"/>
                </a:cubicBezTo>
                <a:lnTo>
                  <a:pt x="1344" y="1986"/>
                </a:lnTo>
                <a:cubicBezTo>
                  <a:pt x="1144" y="2103"/>
                  <a:pt x="1043" y="2361"/>
                  <a:pt x="1167" y="2572"/>
                </a:cubicBezTo>
                <a:lnTo>
                  <a:pt x="1167" y="2572"/>
                </a:lnTo>
                <a:cubicBezTo>
                  <a:pt x="1319" y="2831"/>
                  <a:pt x="1683" y="2825"/>
                  <a:pt x="1793" y="2562"/>
                </a:cubicBezTo>
                <a:lnTo>
                  <a:pt x="1793" y="2562"/>
                </a:lnTo>
                <a:cubicBezTo>
                  <a:pt x="1870" y="2415"/>
                  <a:pt x="1706" y="2257"/>
                  <a:pt x="1562" y="2341"/>
                </a:cubicBezTo>
                <a:lnTo>
                  <a:pt x="1562" y="2341"/>
                </a:lnTo>
                <a:cubicBezTo>
                  <a:pt x="1464" y="2399"/>
                  <a:pt x="1451" y="2535"/>
                  <a:pt x="1536" y="2610"/>
                </a:cubicBezTo>
                <a:lnTo>
                  <a:pt x="1536" y="2610"/>
                </a:lnTo>
                <a:cubicBezTo>
                  <a:pt x="1444" y="2634"/>
                  <a:pt x="1344" y="2580"/>
                  <a:pt x="1295" y="2496"/>
                </a:cubicBezTo>
                <a:lnTo>
                  <a:pt x="1295" y="2496"/>
                </a:lnTo>
                <a:cubicBezTo>
                  <a:pt x="1174" y="2290"/>
                  <a:pt x="1399" y="2010"/>
                  <a:pt x="1665" y="2080"/>
                </a:cubicBezTo>
                <a:lnTo>
                  <a:pt x="1665" y="2080"/>
                </a:lnTo>
                <a:cubicBezTo>
                  <a:pt x="1774" y="2109"/>
                  <a:pt x="1866" y="2177"/>
                  <a:pt x="1924" y="2274"/>
                </a:cubicBezTo>
                <a:lnTo>
                  <a:pt x="1924" y="2274"/>
                </a:lnTo>
                <a:cubicBezTo>
                  <a:pt x="2131" y="2629"/>
                  <a:pt x="1752" y="3107"/>
                  <a:pt x="1299" y="2989"/>
                </a:cubicBezTo>
                <a:lnTo>
                  <a:pt x="1299" y="2989"/>
                </a:lnTo>
                <a:cubicBezTo>
                  <a:pt x="924" y="2892"/>
                  <a:pt x="698" y="2511"/>
                  <a:pt x="793" y="2136"/>
                </a:cubicBezTo>
                <a:lnTo>
                  <a:pt x="793" y="2136"/>
                </a:lnTo>
                <a:cubicBezTo>
                  <a:pt x="994" y="1693"/>
                  <a:pt x="1471" y="1374"/>
                  <a:pt x="1937" y="1246"/>
                </a:cubicBezTo>
                <a:lnTo>
                  <a:pt x="1937" y="1246"/>
                </a:lnTo>
                <a:cubicBezTo>
                  <a:pt x="2184" y="1178"/>
                  <a:pt x="2438" y="1158"/>
                  <a:pt x="2684" y="1186"/>
                </a:cubicBezTo>
                <a:lnTo>
                  <a:pt x="2684" y="1384"/>
                </a:lnTo>
                <a:lnTo>
                  <a:pt x="2684" y="1384"/>
                </a:lnTo>
                <a:cubicBezTo>
                  <a:pt x="2684" y="1490"/>
                  <a:pt x="2748" y="1583"/>
                  <a:pt x="2846" y="1622"/>
                </a:cubicBezTo>
                <a:lnTo>
                  <a:pt x="2846" y="1622"/>
                </a:lnTo>
                <a:cubicBezTo>
                  <a:pt x="2967" y="1671"/>
                  <a:pt x="3367" y="1851"/>
                  <a:pt x="3444" y="2147"/>
                </a:cubicBezTo>
                <a:lnTo>
                  <a:pt x="3444" y="2147"/>
                </a:lnTo>
                <a:cubicBezTo>
                  <a:pt x="3473" y="2257"/>
                  <a:pt x="3624" y="2268"/>
                  <a:pt x="3671" y="2166"/>
                </a:cubicBezTo>
                <a:lnTo>
                  <a:pt x="3671" y="2166"/>
                </a:lnTo>
                <a:cubicBezTo>
                  <a:pt x="3751" y="1989"/>
                  <a:pt x="3780" y="1867"/>
                  <a:pt x="3729" y="1653"/>
                </a:cubicBezTo>
                <a:lnTo>
                  <a:pt x="3729" y="1653"/>
                </a:lnTo>
                <a:cubicBezTo>
                  <a:pt x="3886" y="1645"/>
                  <a:pt x="4032" y="1577"/>
                  <a:pt x="4165" y="1451"/>
                </a:cubicBezTo>
                <a:lnTo>
                  <a:pt x="4165" y="1451"/>
                </a:lnTo>
                <a:cubicBezTo>
                  <a:pt x="4167" y="1450"/>
                  <a:pt x="4170" y="1447"/>
                  <a:pt x="4171" y="1445"/>
                </a:cubicBezTo>
                <a:lnTo>
                  <a:pt x="4171" y="1445"/>
                </a:lnTo>
                <a:cubicBezTo>
                  <a:pt x="4173" y="1444"/>
                  <a:pt x="4304" y="1290"/>
                  <a:pt x="4591" y="1207"/>
                </a:cubicBezTo>
                <a:lnTo>
                  <a:pt x="4591" y="1207"/>
                </a:lnTo>
                <a:cubicBezTo>
                  <a:pt x="4684" y="1180"/>
                  <a:pt x="4684" y="1048"/>
                  <a:pt x="4591" y="1022"/>
                </a:cubicBezTo>
              </a:path>
            </a:pathLst>
          </a:custGeom>
          <a:solidFill>
            <a:schemeClr val="accent1"/>
          </a:solidFill>
          <a:ln>
            <a:noFill/>
          </a:ln>
          <a:effectLst/>
        </p:spPr>
        <p:txBody>
          <a:bodyPr wrap="none" anchor="ctr"/>
          <a:lstStyle/>
          <a:p>
            <a:endParaRPr lang="es-ES_tradnl" dirty="0"/>
          </a:p>
        </p:txBody>
      </p:sp>
      <p:sp>
        <p:nvSpPr>
          <p:cNvPr id="17" name="Freeform 1">
            <a:extLst>
              <a:ext uri="{FF2B5EF4-FFF2-40B4-BE49-F238E27FC236}">
                <a16:creationId xmlns:a16="http://schemas.microsoft.com/office/drawing/2014/main" id="{485769FA-97C7-E346-A784-847F9CF101F0}"/>
              </a:ext>
            </a:extLst>
          </p:cNvPr>
          <p:cNvSpPr>
            <a:spLocks noChangeAspect="1" noChangeArrowheads="1"/>
          </p:cNvSpPr>
          <p:nvPr/>
        </p:nvSpPr>
        <p:spPr bwMode="auto">
          <a:xfrm rot="16200000">
            <a:off x="771541" y="3178960"/>
            <a:ext cx="242888" cy="261185"/>
          </a:xfrm>
          <a:custGeom>
            <a:avLst/>
            <a:gdLst>
              <a:gd name="T0" fmla="*/ 4591 w 4685"/>
              <a:gd name="T1" fmla="*/ 1022 h 5036"/>
              <a:gd name="T2" fmla="*/ 4172 w 4685"/>
              <a:gd name="T3" fmla="*/ 783 h 5036"/>
              <a:gd name="T4" fmla="*/ 4165 w 4685"/>
              <a:gd name="T5" fmla="*/ 776 h 5036"/>
              <a:gd name="T6" fmla="*/ 3720 w 4685"/>
              <a:gd name="T7" fmla="*/ 574 h 5036"/>
              <a:gd name="T8" fmla="*/ 3711 w 4685"/>
              <a:gd name="T9" fmla="*/ 131 h 5036"/>
              <a:gd name="T10" fmla="*/ 3480 w 4685"/>
              <a:gd name="T11" fmla="*/ 112 h 5036"/>
              <a:gd name="T12" fmla="*/ 3231 w 4685"/>
              <a:gd name="T13" fmla="*/ 399 h 5036"/>
              <a:gd name="T14" fmla="*/ 3215 w 4685"/>
              <a:gd name="T15" fmla="*/ 503 h 5036"/>
              <a:gd name="T16" fmla="*/ 3318 w 4685"/>
              <a:gd name="T17" fmla="*/ 519 h 5036"/>
              <a:gd name="T18" fmla="*/ 3580 w 4685"/>
              <a:gd name="T19" fmla="*/ 244 h 5036"/>
              <a:gd name="T20" fmla="*/ 3554 w 4685"/>
              <a:gd name="T21" fmla="*/ 631 h 5036"/>
              <a:gd name="T22" fmla="*/ 3635 w 4685"/>
              <a:gd name="T23" fmla="*/ 726 h 5036"/>
              <a:gd name="T24" fmla="*/ 4061 w 4685"/>
              <a:gd name="T25" fmla="*/ 882 h 5036"/>
              <a:gd name="T26" fmla="*/ 4409 w 4685"/>
              <a:gd name="T27" fmla="*/ 1114 h 5036"/>
              <a:gd name="T28" fmla="*/ 4061 w 4685"/>
              <a:gd name="T29" fmla="*/ 1346 h 5036"/>
              <a:gd name="T30" fmla="*/ 3640 w 4685"/>
              <a:gd name="T31" fmla="*/ 1502 h 5036"/>
              <a:gd name="T32" fmla="*/ 3561 w 4685"/>
              <a:gd name="T33" fmla="*/ 1598 h 5036"/>
              <a:gd name="T34" fmla="*/ 3564 w 4685"/>
              <a:gd name="T35" fmla="*/ 2040 h 5036"/>
              <a:gd name="T36" fmla="*/ 2900 w 4685"/>
              <a:gd name="T37" fmla="*/ 1485 h 5036"/>
              <a:gd name="T38" fmla="*/ 2832 w 4685"/>
              <a:gd name="T39" fmla="*/ 1384 h 5036"/>
              <a:gd name="T40" fmla="*/ 2832 w 4685"/>
              <a:gd name="T41" fmla="*/ 841 h 5036"/>
              <a:gd name="T42" fmla="*/ 2900 w 4685"/>
              <a:gd name="T43" fmla="*/ 743 h 5036"/>
              <a:gd name="T44" fmla="*/ 3052 w 4685"/>
              <a:gd name="T45" fmla="*/ 676 h 5036"/>
              <a:gd name="T46" fmla="*/ 3086 w 4685"/>
              <a:gd name="T47" fmla="*/ 578 h 5036"/>
              <a:gd name="T48" fmla="*/ 2987 w 4685"/>
              <a:gd name="T49" fmla="*/ 543 h 5036"/>
              <a:gd name="T50" fmla="*/ 2846 w 4685"/>
              <a:gd name="T51" fmla="*/ 606 h 5036"/>
              <a:gd name="T52" fmla="*/ 2684 w 4685"/>
              <a:gd name="T53" fmla="*/ 845 h 5036"/>
              <a:gd name="T54" fmla="*/ 2684 w 4685"/>
              <a:gd name="T55" fmla="*/ 1037 h 5036"/>
              <a:gd name="T56" fmla="*/ 401 w 4685"/>
              <a:gd name="T57" fmla="*/ 3733 h 5036"/>
              <a:gd name="T58" fmla="*/ 1406 w 4685"/>
              <a:gd name="T59" fmla="*/ 5025 h 5036"/>
              <a:gd name="T60" fmla="*/ 1442 w 4685"/>
              <a:gd name="T61" fmla="*/ 5035 h 5036"/>
              <a:gd name="T62" fmla="*/ 1480 w 4685"/>
              <a:gd name="T63" fmla="*/ 4897 h 5036"/>
              <a:gd name="T64" fmla="*/ 518 w 4685"/>
              <a:gd name="T65" fmla="*/ 2739 h 5036"/>
              <a:gd name="T66" fmla="*/ 2101 w 4685"/>
              <a:gd name="T67" fmla="*/ 4311 h 5036"/>
              <a:gd name="T68" fmla="*/ 2588 w 4685"/>
              <a:gd name="T69" fmla="*/ 4234 h 5036"/>
              <a:gd name="T70" fmla="*/ 2635 w 4685"/>
              <a:gd name="T71" fmla="*/ 4140 h 5036"/>
              <a:gd name="T72" fmla="*/ 2543 w 4685"/>
              <a:gd name="T73" fmla="*/ 4093 h 5036"/>
              <a:gd name="T74" fmla="*/ 672 w 4685"/>
              <a:gd name="T75" fmla="*/ 2590 h 5036"/>
              <a:gd name="T76" fmla="*/ 1437 w 4685"/>
              <a:gd name="T77" fmla="*/ 3155 h 5036"/>
              <a:gd name="T78" fmla="*/ 2052 w 4685"/>
              <a:gd name="T79" fmla="*/ 2200 h 5036"/>
              <a:gd name="T80" fmla="*/ 1344 w 4685"/>
              <a:gd name="T81" fmla="*/ 1986 h 5036"/>
              <a:gd name="T82" fmla="*/ 1167 w 4685"/>
              <a:gd name="T83" fmla="*/ 2572 h 5036"/>
              <a:gd name="T84" fmla="*/ 1793 w 4685"/>
              <a:gd name="T85" fmla="*/ 2562 h 5036"/>
              <a:gd name="T86" fmla="*/ 1562 w 4685"/>
              <a:gd name="T87" fmla="*/ 2341 h 5036"/>
              <a:gd name="T88" fmla="*/ 1536 w 4685"/>
              <a:gd name="T89" fmla="*/ 2610 h 5036"/>
              <a:gd name="T90" fmla="*/ 1295 w 4685"/>
              <a:gd name="T91" fmla="*/ 2496 h 5036"/>
              <a:gd name="T92" fmla="*/ 1665 w 4685"/>
              <a:gd name="T93" fmla="*/ 2080 h 5036"/>
              <a:gd name="T94" fmla="*/ 1924 w 4685"/>
              <a:gd name="T95" fmla="*/ 2274 h 5036"/>
              <a:gd name="T96" fmla="*/ 1299 w 4685"/>
              <a:gd name="T97" fmla="*/ 2989 h 5036"/>
              <a:gd name="T98" fmla="*/ 793 w 4685"/>
              <a:gd name="T99" fmla="*/ 2136 h 5036"/>
              <a:gd name="T100" fmla="*/ 1937 w 4685"/>
              <a:gd name="T101" fmla="*/ 1246 h 5036"/>
              <a:gd name="T102" fmla="*/ 2684 w 4685"/>
              <a:gd name="T103" fmla="*/ 1384 h 5036"/>
              <a:gd name="T104" fmla="*/ 2846 w 4685"/>
              <a:gd name="T105" fmla="*/ 1622 h 5036"/>
              <a:gd name="T106" fmla="*/ 3444 w 4685"/>
              <a:gd name="T107" fmla="*/ 2147 h 5036"/>
              <a:gd name="T108" fmla="*/ 3671 w 4685"/>
              <a:gd name="T109" fmla="*/ 2166 h 5036"/>
              <a:gd name="T110" fmla="*/ 3729 w 4685"/>
              <a:gd name="T111" fmla="*/ 1653 h 5036"/>
              <a:gd name="T112" fmla="*/ 4165 w 4685"/>
              <a:gd name="T113" fmla="*/ 1451 h 5036"/>
              <a:gd name="T114" fmla="*/ 4171 w 4685"/>
              <a:gd name="T115" fmla="*/ 1445 h 5036"/>
              <a:gd name="T116" fmla="*/ 4591 w 4685"/>
              <a:gd name="T117" fmla="*/ 1207 h 5036"/>
              <a:gd name="T118" fmla="*/ 4591 w 4685"/>
              <a:gd name="T119" fmla="*/ 1022 h 5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85" h="5036">
                <a:moveTo>
                  <a:pt x="4591" y="1022"/>
                </a:moveTo>
                <a:lnTo>
                  <a:pt x="4591" y="1022"/>
                </a:lnTo>
                <a:cubicBezTo>
                  <a:pt x="4304" y="938"/>
                  <a:pt x="4173" y="785"/>
                  <a:pt x="4172" y="783"/>
                </a:cubicBezTo>
                <a:lnTo>
                  <a:pt x="4172" y="783"/>
                </a:lnTo>
                <a:cubicBezTo>
                  <a:pt x="4170" y="781"/>
                  <a:pt x="4168" y="779"/>
                  <a:pt x="4165" y="776"/>
                </a:cubicBezTo>
                <a:lnTo>
                  <a:pt x="4165" y="776"/>
                </a:lnTo>
                <a:cubicBezTo>
                  <a:pt x="4030" y="649"/>
                  <a:pt x="3880" y="580"/>
                  <a:pt x="3720" y="574"/>
                </a:cubicBezTo>
                <a:lnTo>
                  <a:pt x="3720" y="574"/>
                </a:lnTo>
                <a:cubicBezTo>
                  <a:pt x="3748" y="428"/>
                  <a:pt x="3740" y="276"/>
                  <a:pt x="3711" y="131"/>
                </a:cubicBezTo>
                <a:lnTo>
                  <a:pt x="3711" y="131"/>
                </a:lnTo>
                <a:cubicBezTo>
                  <a:pt x="3687" y="12"/>
                  <a:pt x="3524" y="0"/>
                  <a:pt x="3480" y="112"/>
                </a:cubicBezTo>
                <a:lnTo>
                  <a:pt x="3480" y="112"/>
                </a:lnTo>
                <a:cubicBezTo>
                  <a:pt x="3441" y="211"/>
                  <a:pt x="3357" y="308"/>
                  <a:pt x="3231" y="399"/>
                </a:cubicBezTo>
                <a:lnTo>
                  <a:pt x="3231" y="399"/>
                </a:lnTo>
                <a:cubicBezTo>
                  <a:pt x="3198" y="424"/>
                  <a:pt x="3190" y="470"/>
                  <a:pt x="3215" y="503"/>
                </a:cubicBezTo>
                <a:lnTo>
                  <a:pt x="3215" y="503"/>
                </a:lnTo>
                <a:cubicBezTo>
                  <a:pt x="3238" y="536"/>
                  <a:pt x="3284" y="543"/>
                  <a:pt x="3318" y="519"/>
                </a:cubicBezTo>
                <a:lnTo>
                  <a:pt x="3318" y="519"/>
                </a:lnTo>
                <a:cubicBezTo>
                  <a:pt x="3436" y="434"/>
                  <a:pt x="3524" y="341"/>
                  <a:pt x="3580" y="244"/>
                </a:cubicBezTo>
                <a:lnTo>
                  <a:pt x="3580" y="244"/>
                </a:lnTo>
                <a:cubicBezTo>
                  <a:pt x="3597" y="372"/>
                  <a:pt x="3593" y="506"/>
                  <a:pt x="3554" y="631"/>
                </a:cubicBezTo>
                <a:lnTo>
                  <a:pt x="3554" y="631"/>
                </a:lnTo>
                <a:cubicBezTo>
                  <a:pt x="3538" y="682"/>
                  <a:pt x="3581" y="733"/>
                  <a:pt x="3635" y="726"/>
                </a:cubicBezTo>
                <a:lnTo>
                  <a:pt x="3635" y="726"/>
                </a:lnTo>
                <a:cubicBezTo>
                  <a:pt x="3787" y="707"/>
                  <a:pt x="3930" y="759"/>
                  <a:pt x="4061" y="882"/>
                </a:cubicBezTo>
                <a:lnTo>
                  <a:pt x="4061" y="882"/>
                </a:lnTo>
                <a:cubicBezTo>
                  <a:pt x="4082" y="906"/>
                  <a:pt x="4192" y="1024"/>
                  <a:pt x="4409" y="1114"/>
                </a:cubicBezTo>
                <a:lnTo>
                  <a:pt x="4409" y="1114"/>
                </a:lnTo>
                <a:cubicBezTo>
                  <a:pt x="4192" y="1205"/>
                  <a:pt x="4082" y="1322"/>
                  <a:pt x="4061" y="1346"/>
                </a:cubicBezTo>
                <a:lnTo>
                  <a:pt x="4061" y="1346"/>
                </a:lnTo>
                <a:cubicBezTo>
                  <a:pt x="3931" y="1468"/>
                  <a:pt x="3789" y="1520"/>
                  <a:pt x="3640" y="1502"/>
                </a:cubicBezTo>
                <a:lnTo>
                  <a:pt x="3640" y="1502"/>
                </a:lnTo>
                <a:cubicBezTo>
                  <a:pt x="3586" y="1496"/>
                  <a:pt x="3545" y="1547"/>
                  <a:pt x="3561" y="1598"/>
                </a:cubicBezTo>
                <a:lnTo>
                  <a:pt x="3561" y="1598"/>
                </a:lnTo>
                <a:cubicBezTo>
                  <a:pt x="3629" y="1817"/>
                  <a:pt x="3614" y="1918"/>
                  <a:pt x="3564" y="2040"/>
                </a:cubicBezTo>
                <a:lnTo>
                  <a:pt x="3564" y="2040"/>
                </a:lnTo>
                <a:cubicBezTo>
                  <a:pt x="3435" y="1720"/>
                  <a:pt x="3029" y="1536"/>
                  <a:pt x="2900" y="1485"/>
                </a:cubicBezTo>
                <a:lnTo>
                  <a:pt x="2900" y="1485"/>
                </a:lnTo>
                <a:cubicBezTo>
                  <a:pt x="2859" y="1469"/>
                  <a:pt x="2832" y="1429"/>
                  <a:pt x="2832" y="1384"/>
                </a:cubicBezTo>
                <a:lnTo>
                  <a:pt x="2832" y="1384"/>
                </a:lnTo>
                <a:cubicBezTo>
                  <a:pt x="2832" y="810"/>
                  <a:pt x="2833" y="848"/>
                  <a:pt x="2832" y="841"/>
                </a:cubicBezTo>
                <a:lnTo>
                  <a:pt x="2832" y="841"/>
                </a:lnTo>
                <a:cubicBezTo>
                  <a:pt x="2833" y="823"/>
                  <a:pt x="2841" y="767"/>
                  <a:pt x="2900" y="743"/>
                </a:cubicBezTo>
                <a:lnTo>
                  <a:pt x="2900" y="743"/>
                </a:lnTo>
                <a:cubicBezTo>
                  <a:pt x="2952" y="722"/>
                  <a:pt x="3003" y="700"/>
                  <a:pt x="3052" y="676"/>
                </a:cubicBezTo>
                <a:lnTo>
                  <a:pt x="3052" y="676"/>
                </a:lnTo>
                <a:cubicBezTo>
                  <a:pt x="3088" y="659"/>
                  <a:pt x="3104" y="614"/>
                  <a:pt x="3086" y="578"/>
                </a:cubicBezTo>
                <a:lnTo>
                  <a:pt x="3086" y="578"/>
                </a:lnTo>
                <a:cubicBezTo>
                  <a:pt x="3068" y="540"/>
                  <a:pt x="3024" y="525"/>
                  <a:pt x="2987" y="543"/>
                </a:cubicBezTo>
                <a:lnTo>
                  <a:pt x="2987" y="543"/>
                </a:lnTo>
                <a:cubicBezTo>
                  <a:pt x="2942" y="566"/>
                  <a:pt x="2894" y="586"/>
                  <a:pt x="2846" y="606"/>
                </a:cubicBezTo>
                <a:lnTo>
                  <a:pt x="2846" y="606"/>
                </a:lnTo>
                <a:cubicBezTo>
                  <a:pt x="2726" y="653"/>
                  <a:pt x="2684" y="765"/>
                  <a:pt x="2684" y="845"/>
                </a:cubicBezTo>
                <a:lnTo>
                  <a:pt x="2684" y="845"/>
                </a:lnTo>
                <a:cubicBezTo>
                  <a:pt x="2684" y="846"/>
                  <a:pt x="2684" y="1036"/>
                  <a:pt x="2684" y="1037"/>
                </a:cubicBezTo>
                <a:lnTo>
                  <a:pt x="2684" y="1037"/>
                </a:lnTo>
                <a:cubicBezTo>
                  <a:pt x="1201" y="883"/>
                  <a:pt x="0" y="2270"/>
                  <a:pt x="401" y="3733"/>
                </a:cubicBezTo>
                <a:lnTo>
                  <a:pt x="401" y="3733"/>
                </a:lnTo>
                <a:cubicBezTo>
                  <a:pt x="552" y="4284"/>
                  <a:pt x="909" y="4743"/>
                  <a:pt x="1406" y="5025"/>
                </a:cubicBezTo>
                <a:lnTo>
                  <a:pt x="1406" y="5025"/>
                </a:lnTo>
                <a:cubicBezTo>
                  <a:pt x="1418" y="5032"/>
                  <a:pt x="1430" y="5035"/>
                  <a:pt x="1442" y="5035"/>
                </a:cubicBezTo>
                <a:lnTo>
                  <a:pt x="1442" y="5035"/>
                </a:lnTo>
                <a:cubicBezTo>
                  <a:pt x="1518" y="5035"/>
                  <a:pt x="1545" y="4934"/>
                  <a:pt x="1480" y="4897"/>
                </a:cubicBezTo>
                <a:lnTo>
                  <a:pt x="1480" y="4897"/>
                </a:lnTo>
                <a:cubicBezTo>
                  <a:pt x="686" y="4446"/>
                  <a:pt x="339" y="3549"/>
                  <a:pt x="518" y="2739"/>
                </a:cubicBezTo>
                <a:lnTo>
                  <a:pt x="518" y="2739"/>
                </a:lnTo>
                <a:cubicBezTo>
                  <a:pt x="527" y="3627"/>
                  <a:pt x="1253" y="4311"/>
                  <a:pt x="2101" y="4311"/>
                </a:cubicBezTo>
                <a:lnTo>
                  <a:pt x="2101" y="4311"/>
                </a:lnTo>
                <a:cubicBezTo>
                  <a:pt x="2265" y="4311"/>
                  <a:pt x="2429" y="4285"/>
                  <a:pt x="2588" y="4234"/>
                </a:cubicBezTo>
                <a:lnTo>
                  <a:pt x="2588" y="4234"/>
                </a:lnTo>
                <a:cubicBezTo>
                  <a:pt x="2627" y="4222"/>
                  <a:pt x="2648" y="4180"/>
                  <a:pt x="2635" y="4140"/>
                </a:cubicBezTo>
                <a:lnTo>
                  <a:pt x="2635" y="4140"/>
                </a:lnTo>
                <a:cubicBezTo>
                  <a:pt x="2623" y="4102"/>
                  <a:pt x="2582" y="4081"/>
                  <a:pt x="2543" y="4093"/>
                </a:cubicBezTo>
                <a:lnTo>
                  <a:pt x="2543" y="4093"/>
                </a:lnTo>
                <a:cubicBezTo>
                  <a:pt x="1564" y="4408"/>
                  <a:pt x="576" y="3619"/>
                  <a:pt x="672" y="2590"/>
                </a:cubicBezTo>
                <a:lnTo>
                  <a:pt x="672" y="2590"/>
                </a:lnTo>
                <a:cubicBezTo>
                  <a:pt x="796" y="2941"/>
                  <a:pt x="1126" y="3155"/>
                  <a:pt x="1437" y="3155"/>
                </a:cubicBezTo>
                <a:lnTo>
                  <a:pt x="1437" y="3155"/>
                </a:lnTo>
                <a:cubicBezTo>
                  <a:pt x="1941" y="3155"/>
                  <a:pt x="2295" y="2616"/>
                  <a:pt x="2052" y="2200"/>
                </a:cubicBezTo>
                <a:lnTo>
                  <a:pt x="2052" y="2200"/>
                </a:lnTo>
                <a:cubicBezTo>
                  <a:pt x="1910" y="1959"/>
                  <a:pt x="1597" y="1837"/>
                  <a:pt x="1344" y="1986"/>
                </a:cubicBezTo>
                <a:lnTo>
                  <a:pt x="1344" y="1986"/>
                </a:lnTo>
                <a:cubicBezTo>
                  <a:pt x="1144" y="2103"/>
                  <a:pt x="1043" y="2361"/>
                  <a:pt x="1167" y="2572"/>
                </a:cubicBezTo>
                <a:lnTo>
                  <a:pt x="1167" y="2572"/>
                </a:lnTo>
                <a:cubicBezTo>
                  <a:pt x="1319" y="2831"/>
                  <a:pt x="1683" y="2825"/>
                  <a:pt x="1793" y="2562"/>
                </a:cubicBezTo>
                <a:lnTo>
                  <a:pt x="1793" y="2562"/>
                </a:lnTo>
                <a:cubicBezTo>
                  <a:pt x="1870" y="2415"/>
                  <a:pt x="1706" y="2257"/>
                  <a:pt x="1562" y="2341"/>
                </a:cubicBezTo>
                <a:lnTo>
                  <a:pt x="1562" y="2341"/>
                </a:lnTo>
                <a:cubicBezTo>
                  <a:pt x="1464" y="2399"/>
                  <a:pt x="1451" y="2535"/>
                  <a:pt x="1536" y="2610"/>
                </a:cubicBezTo>
                <a:lnTo>
                  <a:pt x="1536" y="2610"/>
                </a:lnTo>
                <a:cubicBezTo>
                  <a:pt x="1444" y="2634"/>
                  <a:pt x="1344" y="2580"/>
                  <a:pt x="1295" y="2496"/>
                </a:cubicBezTo>
                <a:lnTo>
                  <a:pt x="1295" y="2496"/>
                </a:lnTo>
                <a:cubicBezTo>
                  <a:pt x="1174" y="2290"/>
                  <a:pt x="1399" y="2010"/>
                  <a:pt x="1665" y="2080"/>
                </a:cubicBezTo>
                <a:lnTo>
                  <a:pt x="1665" y="2080"/>
                </a:lnTo>
                <a:cubicBezTo>
                  <a:pt x="1774" y="2109"/>
                  <a:pt x="1866" y="2177"/>
                  <a:pt x="1924" y="2274"/>
                </a:cubicBezTo>
                <a:lnTo>
                  <a:pt x="1924" y="2274"/>
                </a:lnTo>
                <a:cubicBezTo>
                  <a:pt x="2131" y="2629"/>
                  <a:pt x="1752" y="3107"/>
                  <a:pt x="1299" y="2989"/>
                </a:cubicBezTo>
                <a:lnTo>
                  <a:pt x="1299" y="2989"/>
                </a:lnTo>
                <a:cubicBezTo>
                  <a:pt x="924" y="2892"/>
                  <a:pt x="698" y="2511"/>
                  <a:pt x="793" y="2136"/>
                </a:cubicBezTo>
                <a:lnTo>
                  <a:pt x="793" y="2136"/>
                </a:lnTo>
                <a:cubicBezTo>
                  <a:pt x="994" y="1693"/>
                  <a:pt x="1471" y="1374"/>
                  <a:pt x="1937" y="1246"/>
                </a:cubicBezTo>
                <a:lnTo>
                  <a:pt x="1937" y="1246"/>
                </a:lnTo>
                <a:cubicBezTo>
                  <a:pt x="2184" y="1178"/>
                  <a:pt x="2438" y="1158"/>
                  <a:pt x="2684" y="1186"/>
                </a:cubicBezTo>
                <a:lnTo>
                  <a:pt x="2684" y="1384"/>
                </a:lnTo>
                <a:lnTo>
                  <a:pt x="2684" y="1384"/>
                </a:lnTo>
                <a:cubicBezTo>
                  <a:pt x="2684" y="1490"/>
                  <a:pt x="2748" y="1583"/>
                  <a:pt x="2846" y="1622"/>
                </a:cubicBezTo>
                <a:lnTo>
                  <a:pt x="2846" y="1622"/>
                </a:lnTo>
                <a:cubicBezTo>
                  <a:pt x="2967" y="1671"/>
                  <a:pt x="3367" y="1851"/>
                  <a:pt x="3444" y="2147"/>
                </a:cubicBezTo>
                <a:lnTo>
                  <a:pt x="3444" y="2147"/>
                </a:lnTo>
                <a:cubicBezTo>
                  <a:pt x="3473" y="2257"/>
                  <a:pt x="3624" y="2268"/>
                  <a:pt x="3671" y="2166"/>
                </a:cubicBezTo>
                <a:lnTo>
                  <a:pt x="3671" y="2166"/>
                </a:lnTo>
                <a:cubicBezTo>
                  <a:pt x="3751" y="1989"/>
                  <a:pt x="3780" y="1867"/>
                  <a:pt x="3729" y="1653"/>
                </a:cubicBezTo>
                <a:lnTo>
                  <a:pt x="3729" y="1653"/>
                </a:lnTo>
                <a:cubicBezTo>
                  <a:pt x="3886" y="1645"/>
                  <a:pt x="4032" y="1577"/>
                  <a:pt x="4165" y="1451"/>
                </a:cubicBezTo>
                <a:lnTo>
                  <a:pt x="4165" y="1451"/>
                </a:lnTo>
                <a:cubicBezTo>
                  <a:pt x="4167" y="1450"/>
                  <a:pt x="4170" y="1447"/>
                  <a:pt x="4171" y="1445"/>
                </a:cubicBezTo>
                <a:lnTo>
                  <a:pt x="4171" y="1445"/>
                </a:lnTo>
                <a:cubicBezTo>
                  <a:pt x="4173" y="1444"/>
                  <a:pt x="4304" y="1290"/>
                  <a:pt x="4591" y="1207"/>
                </a:cubicBezTo>
                <a:lnTo>
                  <a:pt x="4591" y="1207"/>
                </a:lnTo>
                <a:cubicBezTo>
                  <a:pt x="4684" y="1180"/>
                  <a:pt x="4684" y="1048"/>
                  <a:pt x="4591" y="1022"/>
                </a:cubicBezTo>
              </a:path>
            </a:pathLst>
          </a:custGeom>
          <a:solidFill>
            <a:schemeClr val="accent2"/>
          </a:solidFill>
          <a:ln>
            <a:noFill/>
          </a:ln>
          <a:effectLst/>
        </p:spPr>
        <p:txBody>
          <a:bodyPr wrap="none" anchor="ctr"/>
          <a:lstStyle/>
          <a:p>
            <a:endParaRPr lang="es-ES_tradnl" dirty="0"/>
          </a:p>
        </p:txBody>
      </p:sp>
      <p:sp>
        <p:nvSpPr>
          <p:cNvPr id="18" name="Freeform 1">
            <a:extLst>
              <a:ext uri="{FF2B5EF4-FFF2-40B4-BE49-F238E27FC236}">
                <a16:creationId xmlns:a16="http://schemas.microsoft.com/office/drawing/2014/main" id="{EDE3D98A-4874-F844-A07C-6376FCE24F2A}"/>
              </a:ext>
            </a:extLst>
          </p:cNvPr>
          <p:cNvSpPr>
            <a:spLocks noChangeAspect="1" noChangeArrowheads="1"/>
          </p:cNvSpPr>
          <p:nvPr/>
        </p:nvSpPr>
        <p:spPr bwMode="auto">
          <a:xfrm rot="16200000">
            <a:off x="771541" y="3826764"/>
            <a:ext cx="242888" cy="261185"/>
          </a:xfrm>
          <a:custGeom>
            <a:avLst/>
            <a:gdLst>
              <a:gd name="T0" fmla="*/ 4591 w 4685"/>
              <a:gd name="T1" fmla="*/ 1022 h 5036"/>
              <a:gd name="T2" fmla="*/ 4172 w 4685"/>
              <a:gd name="T3" fmla="*/ 783 h 5036"/>
              <a:gd name="T4" fmla="*/ 4165 w 4685"/>
              <a:gd name="T5" fmla="*/ 776 h 5036"/>
              <a:gd name="T6" fmla="*/ 3720 w 4685"/>
              <a:gd name="T7" fmla="*/ 574 h 5036"/>
              <a:gd name="T8" fmla="*/ 3711 w 4685"/>
              <a:gd name="T9" fmla="*/ 131 h 5036"/>
              <a:gd name="T10" fmla="*/ 3480 w 4685"/>
              <a:gd name="T11" fmla="*/ 112 h 5036"/>
              <a:gd name="T12" fmla="*/ 3231 w 4685"/>
              <a:gd name="T13" fmla="*/ 399 h 5036"/>
              <a:gd name="T14" fmla="*/ 3215 w 4685"/>
              <a:gd name="T15" fmla="*/ 503 h 5036"/>
              <a:gd name="T16" fmla="*/ 3318 w 4685"/>
              <a:gd name="T17" fmla="*/ 519 h 5036"/>
              <a:gd name="T18" fmla="*/ 3580 w 4685"/>
              <a:gd name="T19" fmla="*/ 244 h 5036"/>
              <a:gd name="T20" fmla="*/ 3554 w 4685"/>
              <a:gd name="T21" fmla="*/ 631 h 5036"/>
              <a:gd name="T22" fmla="*/ 3635 w 4685"/>
              <a:gd name="T23" fmla="*/ 726 h 5036"/>
              <a:gd name="T24" fmla="*/ 4061 w 4685"/>
              <a:gd name="T25" fmla="*/ 882 h 5036"/>
              <a:gd name="T26" fmla="*/ 4409 w 4685"/>
              <a:gd name="T27" fmla="*/ 1114 h 5036"/>
              <a:gd name="T28" fmla="*/ 4061 w 4685"/>
              <a:gd name="T29" fmla="*/ 1346 h 5036"/>
              <a:gd name="T30" fmla="*/ 3640 w 4685"/>
              <a:gd name="T31" fmla="*/ 1502 h 5036"/>
              <a:gd name="T32" fmla="*/ 3561 w 4685"/>
              <a:gd name="T33" fmla="*/ 1598 h 5036"/>
              <a:gd name="T34" fmla="*/ 3564 w 4685"/>
              <a:gd name="T35" fmla="*/ 2040 h 5036"/>
              <a:gd name="T36" fmla="*/ 2900 w 4685"/>
              <a:gd name="T37" fmla="*/ 1485 h 5036"/>
              <a:gd name="T38" fmla="*/ 2832 w 4685"/>
              <a:gd name="T39" fmla="*/ 1384 h 5036"/>
              <a:gd name="T40" fmla="*/ 2832 w 4685"/>
              <a:gd name="T41" fmla="*/ 841 h 5036"/>
              <a:gd name="T42" fmla="*/ 2900 w 4685"/>
              <a:gd name="T43" fmla="*/ 743 h 5036"/>
              <a:gd name="T44" fmla="*/ 3052 w 4685"/>
              <a:gd name="T45" fmla="*/ 676 h 5036"/>
              <a:gd name="T46" fmla="*/ 3086 w 4685"/>
              <a:gd name="T47" fmla="*/ 578 h 5036"/>
              <a:gd name="T48" fmla="*/ 2987 w 4685"/>
              <a:gd name="T49" fmla="*/ 543 h 5036"/>
              <a:gd name="T50" fmla="*/ 2846 w 4685"/>
              <a:gd name="T51" fmla="*/ 606 h 5036"/>
              <a:gd name="T52" fmla="*/ 2684 w 4685"/>
              <a:gd name="T53" fmla="*/ 845 h 5036"/>
              <a:gd name="T54" fmla="*/ 2684 w 4685"/>
              <a:gd name="T55" fmla="*/ 1037 h 5036"/>
              <a:gd name="T56" fmla="*/ 401 w 4685"/>
              <a:gd name="T57" fmla="*/ 3733 h 5036"/>
              <a:gd name="T58" fmla="*/ 1406 w 4685"/>
              <a:gd name="T59" fmla="*/ 5025 h 5036"/>
              <a:gd name="T60" fmla="*/ 1442 w 4685"/>
              <a:gd name="T61" fmla="*/ 5035 h 5036"/>
              <a:gd name="T62" fmla="*/ 1480 w 4685"/>
              <a:gd name="T63" fmla="*/ 4897 h 5036"/>
              <a:gd name="T64" fmla="*/ 518 w 4685"/>
              <a:gd name="T65" fmla="*/ 2739 h 5036"/>
              <a:gd name="T66" fmla="*/ 2101 w 4685"/>
              <a:gd name="T67" fmla="*/ 4311 h 5036"/>
              <a:gd name="T68" fmla="*/ 2588 w 4685"/>
              <a:gd name="T69" fmla="*/ 4234 h 5036"/>
              <a:gd name="T70" fmla="*/ 2635 w 4685"/>
              <a:gd name="T71" fmla="*/ 4140 h 5036"/>
              <a:gd name="T72" fmla="*/ 2543 w 4685"/>
              <a:gd name="T73" fmla="*/ 4093 h 5036"/>
              <a:gd name="T74" fmla="*/ 672 w 4685"/>
              <a:gd name="T75" fmla="*/ 2590 h 5036"/>
              <a:gd name="T76" fmla="*/ 1437 w 4685"/>
              <a:gd name="T77" fmla="*/ 3155 h 5036"/>
              <a:gd name="T78" fmla="*/ 2052 w 4685"/>
              <a:gd name="T79" fmla="*/ 2200 h 5036"/>
              <a:gd name="T80" fmla="*/ 1344 w 4685"/>
              <a:gd name="T81" fmla="*/ 1986 h 5036"/>
              <a:gd name="T82" fmla="*/ 1167 w 4685"/>
              <a:gd name="T83" fmla="*/ 2572 h 5036"/>
              <a:gd name="T84" fmla="*/ 1793 w 4685"/>
              <a:gd name="T85" fmla="*/ 2562 h 5036"/>
              <a:gd name="T86" fmla="*/ 1562 w 4685"/>
              <a:gd name="T87" fmla="*/ 2341 h 5036"/>
              <a:gd name="T88" fmla="*/ 1536 w 4685"/>
              <a:gd name="T89" fmla="*/ 2610 h 5036"/>
              <a:gd name="T90" fmla="*/ 1295 w 4685"/>
              <a:gd name="T91" fmla="*/ 2496 h 5036"/>
              <a:gd name="T92" fmla="*/ 1665 w 4685"/>
              <a:gd name="T93" fmla="*/ 2080 h 5036"/>
              <a:gd name="T94" fmla="*/ 1924 w 4685"/>
              <a:gd name="T95" fmla="*/ 2274 h 5036"/>
              <a:gd name="T96" fmla="*/ 1299 w 4685"/>
              <a:gd name="T97" fmla="*/ 2989 h 5036"/>
              <a:gd name="T98" fmla="*/ 793 w 4685"/>
              <a:gd name="T99" fmla="*/ 2136 h 5036"/>
              <a:gd name="T100" fmla="*/ 1937 w 4685"/>
              <a:gd name="T101" fmla="*/ 1246 h 5036"/>
              <a:gd name="T102" fmla="*/ 2684 w 4685"/>
              <a:gd name="T103" fmla="*/ 1384 h 5036"/>
              <a:gd name="T104" fmla="*/ 2846 w 4685"/>
              <a:gd name="T105" fmla="*/ 1622 h 5036"/>
              <a:gd name="T106" fmla="*/ 3444 w 4685"/>
              <a:gd name="T107" fmla="*/ 2147 h 5036"/>
              <a:gd name="T108" fmla="*/ 3671 w 4685"/>
              <a:gd name="T109" fmla="*/ 2166 h 5036"/>
              <a:gd name="T110" fmla="*/ 3729 w 4685"/>
              <a:gd name="T111" fmla="*/ 1653 h 5036"/>
              <a:gd name="T112" fmla="*/ 4165 w 4685"/>
              <a:gd name="T113" fmla="*/ 1451 h 5036"/>
              <a:gd name="T114" fmla="*/ 4171 w 4685"/>
              <a:gd name="T115" fmla="*/ 1445 h 5036"/>
              <a:gd name="T116" fmla="*/ 4591 w 4685"/>
              <a:gd name="T117" fmla="*/ 1207 h 5036"/>
              <a:gd name="T118" fmla="*/ 4591 w 4685"/>
              <a:gd name="T119" fmla="*/ 1022 h 5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85" h="5036">
                <a:moveTo>
                  <a:pt x="4591" y="1022"/>
                </a:moveTo>
                <a:lnTo>
                  <a:pt x="4591" y="1022"/>
                </a:lnTo>
                <a:cubicBezTo>
                  <a:pt x="4304" y="938"/>
                  <a:pt x="4173" y="785"/>
                  <a:pt x="4172" y="783"/>
                </a:cubicBezTo>
                <a:lnTo>
                  <a:pt x="4172" y="783"/>
                </a:lnTo>
                <a:cubicBezTo>
                  <a:pt x="4170" y="781"/>
                  <a:pt x="4168" y="779"/>
                  <a:pt x="4165" y="776"/>
                </a:cubicBezTo>
                <a:lnTo>
                  <a:pt x="4165" y="776"/>
                </a:lnTo>
                <a:cubicBezTo>
                  <a:pt x="4030" y="649"/>
                  <a:pt x="3880" y="580"/>
                  <a:pt x="3720" y="574"/>
                </a:cubicBezTo>
                <a:lnTo>
                  <a:pt x="3720" y="574"/>
                </a:lnTo>
                <a:cubicBezTo>
                  <a:pt x="3748" y="428"/>
                  <a:pt x="3740" y="276"/>
                  <a:pt x="3711" y="131"/>
                </a:cubicBezTo>
                <a:lnTo>
                  <a:pt x="3711" y="131"/>
                </a:lnTo>
                <a:cubicBezTo>
                  <a:pt x="3687" y="12"/>
                  <a:pt x="3524" y="0"/>
                  <a:pt x="3480" y="112"/>
                </a:cubicBezTo>
                <a:lnTo>
                  <a:pt x="3480" y="112"/>
                </a:lnTo>
                <a:cubicBezTo>
                  <a:pt x="3441" y="211"/>
                  <a:pt x="3357" y="308"/>
                  <a:pt x="3231" y="399"/>
                </a:cubicBezTo>
                <a:lnTo>
                  <a:pt x="3231" y="399"/>
                </a:lnTo>
                <a:cubicBezTo>
                  <a:pt x="3198" y="424"/>
                  <a:pt x="3190" y="470"/>
                  <a:pt x="3215" y="503"/>
                </a:cubicBezTo>
                <a:lnTo>
                  <a:pt x="3215" y="503"/>
                </a:lnTo>
                <a:cubicBezTo>
                  <a:pt x="3238" y="536"/>
                  <a:pt x="3284" y="543"/>
                  <a:pt x="3318" y="519"/>
                </a:cubicBezTo>
                <a:lnTo>
                  <a:pt x="3318" y="519"/>
                </a:lnTo>
                <a:cubicBezTo>
                  <a:pt x="3436" y="434"/>
                  <a:pt x="3524" y="341"/>
                  <a:pt x="3580" y="244"/>
                </a:cubicBezTo>
                <a:lnTo>
                  <a:pt x="3580" y="244"/>
                </a:lnTo>
                <a:cubicBezTo>
                  <a:pt x="3597" y="372"/>
                  <a:pt x="3593" y="506"/>
                  <a:pt x="3554" y="631"/>
                </a:cubicBezTo>
                <a:lnTo>
                  <a:pt x="3554" y="631"/>
                </a:lnTo>
                <a:cubicBezTo>
                  <a:pt x="3538" y="682"/>
                  <a:pt x="3581" y="733"/>
                  <a:pt x="3635" y="726"/>
                </a:cubicBezTo>
                <a:lnTo>
                  <a:pt x="3635" y="726"/>
                </a:lnTo>
                <a:cubicBezTo>
                  <a:pt x="3787" y="707"/>
                  <a:pt x="3930" y="759"/>
                  <a:pt x="4061" y="882"/>
                </a:cubicBezTo>
                <a:lnTo>
                  <a:pt x="4061" y="882"/>
                </a:lnTo>
                <a:cubicBezTo>
                  <a:pt x="4082" y="906"/>
                  <a:pt x="4192" y="1024"/>
                  <a:pt x="4409" y="1114"/>
                </a:cubicBezTo>
                <a:lnTo>
                  <a:pt x="4409" y="1114"/>
                </a:lnTo>
                <a:cubicBezTo>
                  <a:pt x="4192" y="1205"/>
                  <a:pt x="4082" y="1322"/>
                  <a:pt x="4061" y="1346"/>
                </a:cubicBezTo>
                <a:lnTo>
                  <a:pt x="4061" y="1346"/>
                </a:lnTo>
                <a:cubicBezTo>
                  <a:pt x="3931" y="1468"/>
                  <a:pt x="3789" y="1520"/>
                  <a:pt x="3640" y="1502"/>
                </a:cubicBezTo>
                <a:lnTo>
                  <a:pt x="3640" y="1502"/>
                </a:lnTo>
                <a:cubicBezTo>
                  <a:pt x="3586" y="1496"/>
                  <a:pt x="3545" y="1547"/>
                  <a:pt x="3561" y="1598"/>
                </a:cubicBezTo>
                <a:lnTo>
                  <a:pt x="3561" y="1598"/>
                </a:lnTo>
                <a:cubicBezTo>
                  <a:pt x="3629" y="1817"/>
                  <a:pt x="3614" y="1918"/>
                  <a:pt x="3564" y="2040"/>
                </a:cubicBezTo>
                <a:lnTo>
                  <a:pt x="3564" y="2040"/>
                </a:lnTo>
                <a:cubicBezTo>
                  <a:pt x="3435" y="1720"/>
                  <a:pt x="3029" y="1536"/>
                  <a:pt x="2900" y="1485"/>
                </a:cubicBezTo>
                <a:lnTo>
                  <a:pt x="2900" y="1485"/>
                </a:lnTo>
                <a:cubicBezTo>
                  <a:pt x="2859" y="1469"/>
                  <a:pt x="2832" y="1429"/>
                  <a:pt x="2832" y="1384"/>
                </a:cubicBezTo>
                <a:lnTo>
                  <a:pt x="2832" y="1384"/>
                </a:lnTo>
                <a:cubicBezTo>
                  <a:pt x="2832" y="810"/>
                  <a:pt x="2833" y="848"/>
                  <a:pt x="2832" y="841"/>
                </a:cubicBezTo>
                <a:lnTo>
                  <a:pt x="2832" y="841"/>
                </a:lnTo>
                <a:cubicBezTo>
                  <a:pt x="2833" y="823"/>
                  <a:pt x="2841" y="767"/>
                  <a:pt x="2900" y="743"/>
                </a:cubicBezTo>
                <a:lnTo>
                  <a:pt x="2900" y="743"/>
                </a:lnTo>
                <a:cubicBezTo>
                  <a:pt x="2952" y="722"/>
                  <a:pt x="3003" y="700"/>
                  <a:pt x="3052" y="676"/>
                </a:cubicBezTo>
                <a:lnTo>
                  <a:pt x="3052" y="676"/>
                </a:lnTo>
                <a:cubicBezTo>
                  <a:pt x="3088" y="659"/>
                  <a:pt x="3104" y="614"/>
                  <a:pt x="3086" y="578"/>
                </a:cubicBezTo>
                <a:lnTo>
                  <a:pt x="3086" y="578"/>
                </a:lnTo>
                <a:cubicBezTo>
                  <a:pt x="3068" y="540"/>
                  <a:pt x="3024" y="525"/>
                  <a:pt x="2987" y="543"/>
                </a:cubicBezTo>
                <a:lnTo>
                  <a:pt x="2987" y="543"/>
                </a:lnTo>
                <a:cubicBezTo>
                  <a:pt x="2942" y="566"/>
                  <a:pt x="2894" y="586"/>
                  <a:pt x="2846" y="606"/>
                </a:cubicBezTo>
                <a:lnTo>
                  <a:pt x="2846" y="606"/>
                </a:lnTo>
                <a:cubicBezTo>
                  <a:pt x="2726" y="653"/>
                  <a:pt x="2684" y="765"/>
                  <a:pt x="2684" y="845"/>
                </a:cubicBezTo>
                <a:lnTo>
                  <a:pt x="2684" y="845"/>
                </a:lnTo>
                <a:cubicBezTo>
                  <a:pt x="2684" y="846"/>
                  <a:pt x="2684" y="1036"/>
                  <a:pt x="2684" y="1037"/>
                </a:cubicBezTo>
                <a:lnTo>
                  <a:pt x="2684" y="1037"/>
                </a:lnTo>
                <a:cubicBezTo>
                  <a:pt x="1201" y="883"/>
                  <a:pt x="0" y="2270"/>
                  <a:pt x="401" y="3733"/>
                </a:cubicBezTo>
                <a:lnTo>
                  <a:pt x="401" y="3733"/>
                </a:lnTo>
                <a:cubicBezTo>
                  <a:pt x="552" y="4284"/>
                  <a:pt x="909" y="4743"/>
                  <a:pt x="1406" y="5025"/>
                </a:cubicBezTo>
                <a:lnTo>
                  <a:pt x="1406" y="5025"/>
                </a:lnTo>
                <a:cubicBezTo>
                  <a:pt x="1418" y="5032"/>
                  <a:pt x="1430" y="5035"/>
                  <a:pt x="1442" y="5035"/>
                </a:cubicBezTo>
                <a:lnTo>
                  <a:pt x="1442" y="5035"/>
                </a:lnTo>
                <a:cubicBezTo>
                  <a:pt x="1518" y="5035"/>
                  <a:pt x="1545" y="4934"/>
                  <a:pt x="1480" y="4897"/>
                </a:cubicBezTo>
                <a:lnTo>
                  <a:pt x="1480" y="4897"/>
                </a:lnTo>
                <a:cubicBezTo>
                  <a:pt x="686" y="4446"/>
                  <a:pt x="339" y="3549"/>
                  <a:pt x="518" y="2739"/>
                </a:cubicBezTo>
                <a:lnTo>
                  <a:pt x="518" y="2739"/>
                </a:lnTo>
                <a:cubicBezTo>
                  <a:pt x="527" y="3627"/>
                  <a:pt x="1253" y="4311"/>
                  <a:pt x="2101" y="4311"/>
                </a:cubicBezTo>
                <a:lnTo>
                  <a:pt x="2101" y="4311"/>
                </a:lnTo>
                <a:cubicBezTo>
                  <a:pt x="2265" y="4311"/>
                  <a:pt x="2429" y="4285"/>
                  <a:pt x="2588" y="4234"/>
                </a:cubicBezTo>
                <a:lnTo>
                  <a:pt x="2588" y="4234"/>
                </a:lnTo>
                <a:cubicBezTo>
                  <a:pt x="2627" y="4222"/>
                  <a:pt x="2648" y="4180"/>
                  <a:pt x="2635" y="4140"/>
                </a:cubicBezTo>
                <a:lnTo>
                  <a:pt x="2635" y="4140"/>
                </a:lnTo>
                <a:cubicBezTo>
                  <a:pt x="2623" y="4102"/>
                  <a:pt x="2582" y="4081"/>
                  <a:pt x="2543" y="4093"/>
                </a:cubicBezTo>
                <a:lnTo>
                  <a:pt x="2543" y="4093"/>
                </a:lnTo>
                <a:cubicBezTo>
                  <a:pt x="1564" y="4408"/>
                  <a:pt x="576" y="3619"/>
                  <a:pt x="672" y="2590"/>
                </a:cubicBezTo>
                <a:lnTo>
                  <a:pt x="672" y="2590"/>
                </a:lnTo>
                <a:cubicBezTo>
                  <a:pt x="796" y="2941"/>
                  <a:pt x="1126" y="3155"/>
                  <a:pt x="1437" y="3155"/>
                </a:cubicBezTo>
                <a:lnTo>
                  <a:pt x="1437" y="3155"/>
                </a:lnTo>
                <a:cubicBezTo>
                  <a:pt x="1941" y="3155"/>
                  <a:pt x="2295" y="2616"/>
                  <a:pt x="2052" y="2200"/>
                </a:cubicBezTo>
                <a:lnTo>
                  <a:pt x="2052" y="2200"/>
                </a:lnTo>
                <a:cubicBezTo>
                  <a:pt x="1910" y="1959"/>
                  <a:pt x="1597" y="1837"/>
                  <a:pt x="1344" y="1986"/>
                </a:cubicBezTo>
                <a:lnTo>
                  <a:pt x="1344" y="1986"/>
                </a:lnTo>
                <a:cubicBezTo>
                  <a:pt x="1144" y="2103"/>
                  <a:pt x="1043" y="2361"/>
                  <a:pt x="1167" y="2572"/>
                </a:cubicBezTo>
                <a:lnTo>
                  <a:pt x="1167" y="2572"/>
                </a:lnTo>
                <a:cubicBezTo>
                  <a:pt x="1319" y="2831"/>
                  <a:pt x="1683" y="2825"/>
                  <a:pt x="1793" y="2562"/>
                </a:cubicBezTo>
                <a:lnTo>
                  <a:pt x="1793" y="2562"/>
                </a:lnTo>
                <a:cubicBezTo>
                  <a:pt x="1870" y="2415"/>
                  <a:pt x="1706" y="2257"/>
                  <a:pt x="1562" y="2341"/>
                </a:cubicBezTo>
                <a:lnTo>
                  <a:pt x="1562" y="2341"/>
                </a:lnTo>
                <a:cubicBezTo>
                  <a:pt x="1464" y="2399"/>
                  <a:pt x="1451" y="2535"/>
                  <a:pt x="1536" y="2610"/>
                </a:cubicBezTo>
                <a:lnTo>
                  <a:pt x="1536" y="2610"/>
                </a:lnTo>
                <a:cubicBezTo>
                  <a:pt x="1444" y="2634"/>
                  <a:pt x="1344" y="2580"/>
                  <a:pt x="1295" y="2496"/>
                </a:cubicBezTo>
                <a:lnTo>
                  <a:pt x="1295" y="2496"/>
                </a:lnTo>
                <a:cubicBezTo>
                  <a:pt x="1174" y="2290"/>
                  <a:pt x="1399" y="2010"/>
                  <a:pt x="1665" y="2080"/>
                </a:cubicBezTo>
                <a:lnTo>
                  <a:pt x="1665" y="2080"/>
                </a:lnTo>
                <a:cubicBezTo>
                  <a:pt x="1774" y="2109"/>
                  <a:pt x="1866" y="2177"/>
                  <a:pt x="1924" y="2274"/>
                </a:cubicBezTo>
                <a:lnTo>
                  <a:pt x="1924" y="2274"/>
                </a:lnTo>
                <a:cubicBezTo>
                  <a:pt x="2131" y="2629"/>
                  <a:pt x="1752" y="3107"/>
                  <a:pt x="1299" y="2989"/>
                </a:cubicBezTo>
                <a:lnTo>
                  <a:pt x="1299" y="2989"/>
                </a:lnTo>
                <a:cubicBezTo>
                  <a:pt x="924" y="2892"/>
                  <a:pt x="698" y="2511"/>
                  <a:pt x="793" y="2136"/>
                </a:cubicBezTo>
                <a:lnTo>
                  <a:pt x="793" y="2136"/>
                </a:lnTo>
                <a:cubicBezTo>
                  <a:pt x="994" y="1693"/>
                  <a:pt x="1471" y="1374"/>
                  <a:pt x="1937" y="1246"/>
                </a:cubicBezTo>
                <a:lnTo>
                  <a:pt x="1937" y="1246"/>
                </a:lnTo>
                <a:cubicBezTo>
                  <a:pt x="2184" y="1178"/>
                  <a:pt x="2438" y="1158"/>
                  <a:pt x="2684" y="1186"/>
                </a:cubicBezTo>
                <a:lnTo>
                  <a:pt x="2684" y="1384"/>
                </a:lnTo>
                <a:lnTo>
                  <a:pt x="2684" y="1384"/>
                </a:lnTo>
                <a:cubicBezTo>
                  <a:pt x="2684" y="1490"/>
                  <a:pt x="2748" y="1583"/>
                  <a:pt x="2846" y="1622"/>
                </a:cubicBezTo>
                <a:lnTo>
                  <a:pt x="2846" y="1622"/>
                </a:lnTo>
                <a:cubicBezTo>
                  <a:pt x="2967" y="1671"/>
                  <a:pt x="3367" y="1851"/>
                  <a:pt x="3444" y="2147"/>
                </a:cubicBezTo>
                <a:lnTo>
                  <a:pt x="3444" y="2147"/>
                </a:lnTo>
                <a:cubicBezTo>
                  <a:pt x="3473" y="2257"/>
                  <a:pt x="3624" y="2268"/>
                  <a:pt x="3671" y="2166"/>
                </a:cubicBezTo>
                <a:lnTo>
                  <a:pt x="3671" y="2166"/>
                </a:lnTo>
                <a:cubicBezTo>
                  <a:pt x="3751" y="1989"/>
                  <a:pt x="3780" y="1867"/>
                  <a:pt x="3729" y="1653"/>
                </a:cubicBezTo>
                <a:lnTo>
                  <a:pt x="3729" y="1653"/>
                </a:lnTo>
                <a:cubicBezTo>
                  <a:pt x="3886" y="1645"/>
                  <a:pt x="4032" y="1577"/>
                  <a:pt x="4165" y="1451"/>
                </a:cubicBezTo>
                <a:lnTo>
                  <a:pt x="4165" y="1451"/>
                </a:lnTo>
                <a:cubicBezTo>
                  <a:pt x="4167" y="1450"/>
                  <a:pt x="4170" y="1447"/>
                  <a:pt x="4171" y="1445"/>
                </a:cubicBezTo>
                <a:lnTo>
                  <a:pt x="4171" y="1445"/>
                </a:lnTo>
                <a:cubicBezTo>
                  <a:pt x="4173" y="1444"/>
                  <a:pt x="4304" y="1290"/>
                  <a:pt x="4591" y="1207"/>
                </a:cubicBezTo>
                <a:lnTo>
                  <a:pt x="4591" y="1207"/>
                </a:lnTo>
                <a:cubicBezTo>
                  <a:pt x="4684" y="1180"/>
                  <a:pt x="4684" y="1048"/>
                  <a:pt x="4591" y="1022"/>
                </a:cubicBezTo>
              </a:path>
            </a:pathLst>
          </a:custGeom>
          <a:solidFill>
            <a:schemeClr val="accent3"/>
          </a:solidFill>
          <a:ln>
            <a:noFill/>
          </a:ln>
          <a:effectLst/>
        </p:spPr>
        <p:txBody>
          <a:bodyPr wrap="none" anchor="ctr"/>
          <a:lstStyle/>
          <a:p>
            <a:endParaRPr lang="es-ES_tradnl" dirty="0"/>
          </a:p>
        </p:txBody>
      </p:sp>
      <p:grpSp>
        <p:nvGrpSpPr>
          <p:cNvPr id="19" name="Group 18">
            <a:extLst>
              <a:ext uri="{FF2B5EF4-FFF2-40B4-BE49-F238E27FC236}">
                <a16:creationId xmlns:a16="http://schemas.microsoft.com/office/drawing/2014/main" id="{77F8D0DE-A868-F940-BA41-2B4591E7B2FD}"/>
              </a:ext>
            </a:extLst>
          </p:cNvPr>
          <p:cNvGrpSpPr/>
          <p:nvPr/>
        </p:nvGrpSpPr>
        <p:grpSpPr>
          <a:xfrm rot="14567478">
            <a:off x="3261429" y="-375222"/>
            <a:ext cx="9098203" cy="4817894"/>
            <a:chOff x="-197418" y="1744079"/>
            <a:chExt cx="9098203" cy="4817894"/>
          </a:xfrm>
        </p:grpSpPr>
        <p:sp>
          <p:nvSpPr>
            <p:cNvPr id="20" name="Freeform 391">
              <a:extLst>
                <a:ext uri="{FF2B5EF4-FFF2-40B4-BE49-F238E27FC236}">
                  <a16:creationId xmlns:a16="http://schemas.microsoft.com/office/drawing/2014/main" id="{19914F55-A4A7-CE42-94BF-0147170EDB31}"/>
                </a:ext>
              </a:extLst>
            </p:cNvPr>
            <p:cNvSpPr>
              <a:spLocks noChangeArrowheads="1"/>
            </p:cNvSpPr>
            <p:nvPr/>
          </p:nvSpPr>
          <p:spPr bwMode="auto">
            <a:xfrm rot="759599">
              <a:off x="6317398" y="4923149"/>
              <a:ext cx="29572" cy="29572"/>
            </a:xfrm>
            <a:custGeom>
              <a:avLst/>
              <a:gdLst>
                <a:gd name="T0" fmla="*/ 25 w 61"/>
                <a:gd name="T1" fmla="*/ 60 h 63"/>
                <a:gd name="T2" fmla="*/ 25 w 61"/>
                <a:gd name="T3" fmla="*/ 60 h 63"/>
                <a:gd name="T4" fmla="*/ 38 w 61"/>
                <a:gd name="T5" fmla="*/ 60 h 63"/>
                <a:gd name="T6" fmla="*/ 38 w 61"/>
                <a:gd name="T7" fmla="*/ 60 h 63"/>
                <a:gd name="T8" fmla="*/ 49 w 61"/>
                <a:gd name="T9" fmla="*/ 57 h 63"/>
                <a:gd name="T10" fmla="*/ 49 w 61"/>
                <a:gd name="T11" fmla="*/ 57 h 63"/>
                <a:gd name="T12" fmla="*/ 58 w 61"/>
                <a:gd name="T13" fmla="*/ 26 h 63"/>
                <a:gd name="T14" fmla="*/ 58 w 61"/>
                <a:gd name="T15" fmla="*/ 26 h 63"/>
                <a:gd name="T16" fmla="*/ 33 w 61"/>
                <a:gd name="T17" fmla="*/ 2 h 63"/>
                <a:gd name="T18" fmla="*/ 33 w 61"/>
                <a:gd name="T19" fmla="*/ 2 h 63"/>
                <a:gd name="T20" fmla="*/ 15 w 61"/>
                <a:gd name="T21" fmla="*/ 9 h 63"/>
                <a:gd name="T22" fmla="*/ 15 w 61"/>
                <a:gd name="T23" fmla="*/ 9 h 63"/>
                <a:gd name="T24" fmla="*/ 25 w 61"/>
                <a:gd name="T25"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63">
                  <a:moveTo>
                    <a:pt x="25" y="60"/>
                  </a:moveTo>
                  <a:lnTo>
                    <a:pt x="25" y="60"/>
                  </a:lnTo>
                  <a:cubicBezTo>
                    <a:pt x="29" y="62"/>
                    <a:pt x="33" y="61"/>
                    <a:pt x="38" y="60"/>
                  </a:cubicBezTo>
                  <a:lnTo>
                    <a:pt x="38" y="60"/>
                  </a:lnTo>
                  <a:cubicBezTo>
                    <a:pt x="41" y="60"/>
                    <a:pt x="46" y="59"/>
                    <a:pt x="49" y="57"/>
                  </a:cubicBezTo>
                  <a:lnTo>
                    <a:pt x="49" y="57"/>
                  </a:lnTo>
                  <a:cubicBezTo>
                    <a:pt x="60" y="50"/>
                    <a:pt x="60" y="36"/>
                    <a:pt x="58" y="26"/>
                  </a:cubicBezTo>
                  <a:lnTo>
                    <a:pt x="58" y="26"/>
                  </a:lnTo>
                  <a:cubicBezTo>
                    <a:pt x="54" y="14"/>
                    <a:pt x="44" y="5"/>
                    <a:pt x="33" y="2"/>
                  </a:cubicBezTo>
                  <a:lnTo>
                    <a:pt x="33" y="2"/>
                  </a:lnTo>
                  <a:cubicBezTo>
                    <a:pt x="26" y="0"/>
                    <a:pt x="18" y="4"/>
                    <a:pt x="15" y="9"/>
                  </a:cubicBezTo>
                  <a:lnTo>
                    <a:pt x="15" y="9"/>
                  </a:lnTo>
                  <a:cubicBezTo>
                    <a:pt x="5" y="26"/>
                    <a:pt x="0" y="54"/>
                    <a:pt x="25" y="60"/>
                  </a:cubicBezTo>
                </a:path>
              </a:pathLst>
            </a:custGeom>
            <a:solidFill>
              <a:srgbClr val="45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 name="Freeform 3">
              <a:extLst>
                <a:ext uri="{FF2B5EF4-FFF2-40B4-BE49-F238E27FC236}">
                  <a16:creationId xmlns:a16="http://schemas.microsoft.com/office/drawing/2014/main" id="{F91AD33F-2367-624C-B95C-DF871DFD95DB}"/>
                </a:ext>
              </a:extLst>
            </p:cNvPr>
            <p:cNvSpPr>
              <a:spLocks noChangeArrowheads="1"/>
            </p:cNvSpPr>
            <p:nvPr/>
          </p:nvSpPr>
          <p:spPr bwMode="auto">
            <a:xfrm rot="759599">
              <a:off x="6858493" y="4734971"/>
              <a:ext cx="798412" cy="1567252"/>
            </a:xfrm>
            <a:custGeom>
              <a:avLst/>
              <a:gdLst>
                <a:gd name="T0" fmla="*/ 669 w 1666"/>
                <a:gd name="T1" fmla="*/ 172 h 3270"/>
                <a:gd name="T2" fmla="*/ 1243 w 1666"/>
                <a:gd name="T3" fmla="*/ 417 h 3270"/>
                <a:gd name="T4" fmla="*/ 1127 w 1666"/>
                <a:gd name="T5" fmla="*/ 669 h 3270"/>
                <a:gd name="T6" fmla="*/ 793 w 1666"/>
                <a:gd name="T7" fmla="*/ 1253 h 3270"/>
                <a:gd name="T8" fmla="*/ 761 w 1666"/>
                <a:gd name="T9" fmla="*/ 1247 h 3270"/>
                <a:gd name="T10" fmla="*/ 613 w 1666"/>
                <a:gd name="T11" fmla="*/ 448 h 3270"/>
                <a:gd name="T12" fmla="*/ 485 w 1666"/>
                <a:gd name="T13" fmla="*/ 586 h 3270"/>
                <a:gd name="T14" fmla="*/ 688 w 1666"/>
                <a:gd name="T15" fmla="*/ 1269 h 3270"/>
                <a:gd name="T16" fmla="*/ 481 w 1666"/>
                <a:gd name="T17" fmla="*/ 1160 h 3270"/>
                <a:gd name="T18" fmla="*/ 416 w 1666"/>
                <a:gd name="T19" fmla="*/ 1129 h 3270"/>
                <a:gd name="T20" fmla="*/ 77 w 1666"/>
                <a:gd name="T21" fmla="*/ 231 h 3270"/>
                <a:gd name="T22" fmla="*/ 511 w 1666"/>
                <a:gd name="T23" fmla="*/ 1180 h 3270"/>
                <a:gd name="T24" fmla="*/ 505 w 1666"/>
                <a:gd name="T25" fmla="*/ 186 h 3270"/>
                <a:gd name="T26" fmla="*/ 470 w 1666"/>
                <a:gd name="T27" fmla="*/ 156 h 3270"/>
                <a:gd name="T28" fmla="*/ 442 w 1666"/>
                <a:gd name="T29" fmla="*/ 228 h 3270"/>
                <a:gd name="T30" fmla="*/ 411 w 1666"/>
                <a:gd name="T31" fmla="*/ 140 h 3270"/>
                <a:gd name="T32" fmla="*/ 374 w 1666"/>
                <a:gd name="T33" fmla="*/ 291 h 3270"/>
                <a:gd name="T34" fmla="*/ 339 w 1666"/>
                <a:gd name="T35" fmla="*/ 200 h 3270"/>
                <a:gd name="T36" fmla="*/ 307 w 1666"/>
                <a:gd name="T37" fmla="*/ 194 h 3270"/>
                <a:gd name="T38" fmla="*/ 280 w 1666"/>
                <a:gd name="T39" fmla="*/ 254 h 3270"/>
                <a:gd name="T40" fmla="*/ 1220 w 1666"/>
                <a:gd name="T41" fmla="*/ 116 h 3270"/>
                <a:gd name="T42" fmla="*/ 1349 w 1666"/>
                <a:gd name="T43" fmla="*/ 259 h 3270"/>
                <a:gd name="T44" fmla="*/ 1283 w 1666"/>
                <a:gd name="T45" fmla="*/ 354 h 3270"/>
                <a:gd name="T46" fmla="*/ 1272 w 1666"/>
                <a:gd name="T47" fmla="*/ 372 h 3270"/>
                <a:gd name="T48" fmla="*/ 1278 w 1666"/>
                <a:gd name="T49" fmla="*/ 176 h 3270"/>
                <a:gd name="T50" fmla="*/ 1218 w 1666"/>
                <a:gd name="T51" fmla="*/ 300 h 3270"/>
                <a:gd name="T52" fmla="*/ 1158 w 1666"/>
                <a:gd name="T53" fmla="*/ 156 h 3270"/>
                <a:gd name="T54" fmla="*/ 1145 w 1666"/>
                <a:gd name="T55" fmla="*/ 221 h 3270"/>
                <a:gd name="T56" fmla="*/ 1134 w 1666"/>
                <a:gd name="T57" fmla="*/ 202 h 3270"/>
                <a:gd name="T58" fmla="*/ 1101 w 1666"/>
                <a:gd name="T59" fmla="*/ 200 h 3270"/>
                <a:gd name="T60" fmla="*/ 1601 w 1666"/>
                <a:gd name="T61" fmla="*/ 328 h 3270"/>
                <a:gd name="T62" fmla="*/ 1458 w 1666"/>
                <a:gd name="T63" fmla="*/ 772 h 3270"/>
                <a:gd name="T64" fmla="*/ 1468 w 1666"/>
                <a:gd name="T65" fmla="*/ 493 h 3270"/>
                <a:gd name="T66" fmla="*/ 1131 w 1666"/>
                <a:gd name="T67" fmla="*/ 1145 h 3270"/>
                <a:gd name="T68" fmla="*/ 1304 w 1666"/>
                <a:gd name="T69" fmla="*/ 414 h 3270"/>
                <a:gd name="T70" fmla="*/ 739 w 1666"/>
                <a:gd name="T71" fmla="*/ 2069 h 3270"/>
                <a:gd name="T72" fmla="*/ 1079 w 1666"/>
                <a:gd name="T73" fmla="*/ 1791 h 3270"/>
                <a:gd name="T74" fmla="*/ 317 w 1666"/>
                <a:gd name="T75" fmla="*/ 2297 h 3270"/>
                <a:gd name="T76" fmla="*/ 296 w 1666"/>
                <a:gd name="T77" fmla="*/ 2050 h 3270"/>
                <a:gd name="T78" fmla="*/ 568 w 1666"/>
                <a:gd name="T79" fmla="*/ 2577 h 3270"/>
                <a:gd name="T80" fmla="*/ 1048 w 1666"/>
                <a:gd name="T81" fmla="*/ 1206 h 3270"/>
                <a:gd name="T82" fmla="*/ 1644 w 1666"/>
                <a:gd name="T83" fmla="*/ 303 h 3270"/>
                <a:gd name="T84" fmla="*/ 1233 w 1666"/>
                <a:gd name="T85" fmla="*/ 68 h 3270"/>
                <a:gd name="T86" fmla="*/ 677 w 1666"/>
                <a:gd name="T87" fmla="*/ 120 h 3270"/>
                <a:gd name="T88" fmla="*/ 135 w 1666"/>
                <a:gd name="T89" fmla="*/ 191 h 3270"/>
                <a:gd name="T90" fmla="*/ 149 w 1666"/>
                <a:gd name="T91" fmla="*/ 838 h 3270"/>
                <a:gd name="T92" fmla="*/ 558 w 1666"/>
                <a:gd name="T93" fmla="*/ 1237 h 3270"/>
                <a:gd name="T94" fmla="*/ 643 w 1666"/>
                <a:gd name="T95" fmla="*/ 2066 h 3270"/>
                <a:gd name="T96" fmla="*/ 655 w 1666"/>
                <a:gd name="T97" fmla="*/ 2116 h 3270"/>
                <a:gd name="T98" fmla="*/ 193 w 1666"/>
                <a:gd name="T99" fmla="*/ 1820 h 3270"/>
                <a:gd name="T100" fmla="*/ 149 w 1666"/>
                <a:gd name="T101" fmla="*/ 1851 h 3270"/>
                <a:gd name="T102" fmla="*/ 633 w 1666"/>
                <a:gd name="T103" fmla="*/ 2667 h 3270"/>
                <a:gd name="T104" fmla="*/ 946 w 1666"/>
                <a:gd name="T105" fmla="*/ 3249 h 3270"/>
                <a:gd name="T106" fmla="*/ 704 w 1666"/>
                <a:gd name="T107" fmla="*/ 2121 h 3270"/>
                <a:gd name="T108" fmla="*/ 1375 w 1666"/>
                <a:gd name="T109" fmla="*/ 1616 h 3270"/>
                <a:gd name="T110" fmla="*/ 782 w 1666"/>
                <a:gd name="T111" fmla="*/ 1327 h 3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6" h="3270">
                  <a:moveTo>
                    <a:pt x="416" y="858"/>
                  </a:moveTo>
                  <a:lnTo>
                    <a:pt x="416" y="858"/>
                  </a:lnTo>
                  <a:cubicBezTo>
                    <a:pt x="365" y="699"/>
                    <a:pt x="357" y="530"/>
                    <a:pt x="374" y="365"/>
                  </a:cubicBezTo>
                  <a:lnTo>
                    <a:pt x="374" y="365"/>
                  </a:lnTo>
                  <a:cubicBezTo>
                    <a:pt x="453" y="264"/>
                    <a:pt x="558" y="199"/>
                    <a:pt x="669" y="172"/>
                  </a:cubicBezTo>
                  <a:lnTo>
                    <a:pt x="669" y="172"/>
                  </a:lnTo>
                  <a:cubicBezTo>
                    <a:pt x="676" y="176"/>
                    <a:pt x="683" y="173"/>
                    <a:pt x="688" y="168"/>
                  </a:cubicBezTo>
                  <a:lnTo>
                    <a:pt x="688" y="168"/>
                  </a:lnTo>
                  <a:cubicBezTo>
                    <a:pt x="895" y="126"/>
                    <a:pt x="1120" y="210"/>
                    <a:pt x="1243" y="417"/>
                  </a:cubicBezTo>
                  <a:lnTo>
                    <a:pt x="1243" y="417"/>
                  </a:lnTo>
                  <a:cubicBezTo>
                    <a:pt x="1245" y="420"/>
                    <a:pt x="1248" y="423"/>
                    <a:pt x="1250" y="424"/>
                  </a:cubicBezTo>
                  <a:lnTo>
                    <a:pt x="1250" y="424"/>
                  </a:lnTo>
                  <a:cubicBezTo>
                    <a:pt x="1233" y="707"/>
                    <a:pt x="1139" y="1207"/>
                    <a:pt x="819" y="1273"/>
                  </a:cubicBezTo>
                  <a:lnTo>
                    <a:pt x="819" y="1273"/>
                  </a:lnTo>
                  <a:cubicBezTo>
                    <a:pt x="970" y="1099"/>
                    <a:pt x="1075" y="896"/>
                    <a:pt x="1127" y="669"/>
                  </a:cubicBezTo>
                  <a:lnTo>
                    <a:pt x="1127" y="669"/>
                  </a:lnTo>
                  <a:cubicBezTo>
                    <a:pt x="1132" y="649"/>
                    <a:pt x="1101" y="640"/>
                    <a:pt x="1096" y="661"/>
                  </a:cubicBezTo>
                  <a:lnTo>
                    <a:pt x="1096" y="661"/>
                  </a:lnTo>
                  <a:cubicBezTo>
                    <a:pt x="1044" y="883"/>
                    <a:pt x="942" y="1082"/>
                    <a:pt x="793" y="1253"/>
                  </a:cubicBezTo>
                  <a:lnTo>
                    <a:pt x="793" y="1253"/>
                  </a:lnTo>
                  <a:cubicBezTo>
                    <a:pt x="886" y="984"/>
                    <a:pt x="928" y="704"/>
                    <a:pt x="919" y="418"/>
                  </a:cubicBezTo>
                  <a:lnTo>
                    <a:pt x="919" y="418"/>
                  </a:lnTo>
                  <a:cubicBezTo>
                    <a:pt x="917" y="397"/>
                    <a:pt x="885" y="397"/>
                    <a:pt x="886" y="418"/>
                  </a:cubicBezTo>
                  <a:lnTo>
                    <a:pt x="886" y="418"/>
                  </a:lnTo>
                  <a:cubicBezTo>
                    <a:pt x="895" y="701"/>
                    <a:pt x="854" y="979"/>
                    <a:pt x="761" y="1247"/>
                  </a:cubicBezTo>
                  <a:lnTo>
                    <a:pt x="761" y="1247"/>
                  </a:lnTo>
                  <a:cubicBezTo>
                    <a:pt x="677" y="988"/>
                    <a:pt x="638" y="721"/>
                    <a:pt x="646" y="448"/>
                  </a:cubicBezTo>
                  <a:lnTo>
                    <a:pt x="646" y="448"/>
                  </a:lnTo>
                  <a:cubicBezTo>
                    <a:pt x="647" y="427"/>
                    <a:pt x="614" y="427"/>
                    <a:pt x="613" y="448"/>
                  </a:cubicBezTo>
                  <a:lnTo>
                    <a:pt x="613" y="448"/>
                  </a:lnTo>
                  <a:cubicBezTo>
                    <a:pt x="605" y="732"/>
                    <a:pt x="647" y="1010"/>
                    <a:pt x="737" y="1279"/>
                  </a:cubicBezTo>
                  <a:lnTo>
                    <a:pt x="737" y="1279"/>
                  </a:lnTo>
                  <a:cubicBezTo>
                    <a:pt x="736" y="1279"/>
                    <a:pt x="736" y="1279"/>
                    <a:pt x="735" y="1279"/>
                  </a:cubicBezTo>
                  <a:lnTo>
                    <a:pt x="735" y="1279"/>
                  </a:lnTo>
                  <a:cubicBezTo>
                    <a:pt x="583" y="1077"/>
                    <a:pt x="498" y="840"/>
                    <a:pt x="485" y="586"/>
                  </a:cubicBezTo>
                  <a:lnTo>
                    <a:pt x="485" y="586"/>
                  </a:lnTo>
                  <a:cubicBezTo>
                    <a:pt x="483" y="565"/>
                    <a:pt x="451" y="565"/>
                    <a:pt x="452" y="586"/>
                  </a:cubicBezTo>
                  <a:lnTo>
                    <a:pt x="452" y="586"/>
                  </a:lnTo>
                  <a:cubicBezTo>
                    <a:pt x="465" y="835"/>
                    <a:pt x="546" y="1067"/>
                    <a:pt x="688" y="1269"/>
                  </a:cubicBezTo>
                  <a:lnTo>
                    <a:pt x="688" y="1269"/>
                  </a:lnTo>
                  <a:cubicBezTo>
                    <a:pt x="538" y="1214"/>
                    <a:pt x="457" y="988"/>
                    <a:pt x="416" y="858"/>
                  </a:cubicBezTo>
                  <a:close/>
                  <a:moveTo>
                    <a:pt x="484" y="1169"/>
                  </a:moveTo>
                  <a:lnTo>
                    <a:pt x="484" y="1169"/>
                  </a:lnTo>
                  <a:cubicBezTo>
                    <a:pt x="483" y="1166"/>
                    <a:pt x="483" y="1163"/>
                    <a:pt x="481" y="1160"/>
                  </a:cubicBezTo>
                  <a:lnTo>
                    <a:pt x="481" y="1160"/>
                  </a:lnTo>
                  <a:cubicBezTo>
                    <a:pt x="294" y="937"/>
                    <a:pt x="235" y="650"/>
                    <a:pt x="197" y="369"/>
                  </a:cubicBezTo>
                  <a:lnTo>
                    <a:pt x="197" y="369"/>
                  </a:lnTo>
                  <a:cubicBezTo>
                    <a:pt x="195" y="348"/>
                    <a:pt x="162" y="348"/>
                    <a:pt x="165" y="369"/>
                  </a:cubicBezTo>
                  <a:lnTo>
                    <a:pt x="165" y="369"/>
                  </a:lnTo>
                  <a:cubicBezTo>
                    <a:pt x="200" y="638"/>
                    <a:pt x="256" y="908"/>
                    <a:pt x="416" y="1129"/>
                  </a:cubicBezTo>
                  <a:lnTo>
                    <a:pt x="416" y="1129"/>
                  </a:lnTo>
                  <a:cubicBezTo>
                    <a:pt x="312" y="1054"/>
                    <a:pt x="249" y="931"/>
                    <a:pt x="192" y="814"/>
                  </a:cubicBezTo>
                  <a:lnTo>
                    <a:pt x="192" y="814"/>
                  </a:lnTo>
                  <a:cubicBezTo>
                    <a:pt x="99" y="626"/>
                    <a:pt x="53" y="438"/>
                    <a:pt x="77" y="231"/>
                  </a:cubicBezTo>
                  <a:lnTo>
                    <a:pt x="77" y="231"/>
                  </a:lnTo>
                  <a:cubicBezTo>
                    <a:pt x="174" y="241"/>
                    <a:pt x="260" y="286"/>
                    <a:pt x="326" y="359"/>
                  </a:cubicBezTo>
                  <a:lnTo>
                    <a:pt x="326" y="359"/>
                  </a:lnTo>
                  <a:cubicBezTo>
                    <a:pt x="303" y="570"/>
                    <a:pt x="329" y="777"/>
                    <a:pt x="405" y="976"/>
                  </a:cubicBezTo>
                  <a:lnTo>
                    <a:pt x="405" y="976"/>
                  </a:lnTo>
                  <a:cubicBezTo>
                    <a:pt x="429" y="1039"/>
                    <a:pt x="464" y="1115"/>
                    <a:pt x="511" y="1180"/>
                  </a:cubicBezTo>
                  <a:lnTo>
                    <a:pt x="511" y="1180"/>
                  </a:lnTo>
                  <a:cubicBezTo>
                    <a:pt x="502" y="1177"/>
                    <a:pt x="493" y="1173"/>
                    <a:pt x="484" y="1169"/>
                  </a:cubicBezTo>
                  <a:close/>
                  <a:moveTo>
                    <a:pt x="612" y="137"/>
                  </a:moveTo>
                  <a:lnTo>
                    <a:pt x="612" y="137"/>
                  </a:lnTo>
                  <a:cubicBezTo>
                    <a:pt x="575" y="149"/>
                    <a:pt x="539" y="166"/>
                    <a:pt x="505" y="186"/>
                  </a:cubicBezTo>
                  <a:lnTo>
                    <a:pt x="505" y="186"/>
                  </a:lnTo>
                  <a:cubicBezTo>
                    <a:pt x="507" y="173"/>
                    <a:pt x="506" y="160"/>
                    <a:pt x="501" y="147"/>
                  </a:cubicBezTo>
                  <a:lnTo>
                    <a:pt x="501" y="147"/>
                  </a:lnTo>
                  <a:cubicBezTo>
                    <a:pt x="495" y="127"/>
                    <a:pt x="463" y="136"/>
                    <a:pt x="470" y="156"/>
                  </a:cubicBezTo>
                  <a:lnTo>
                    <a:pt x="470" y="156"/>
                  </a:lnTo>
                  <a:cubicBezTo>
                    <a:pt x="476" y="173"/>
                    <a:pt x="473" y="188"/>
                    <a:pt x="463" y="203"/>
                  </a:cubicBezTo>
                  <a:lnTo>
                    <a:pt x="463" y="203"/>
                  </a:lnTo>
                  <a:cubicBezTo>
                    <a:pt x="460" y="207"/>
                    <a:pt x="459" y="211"/>
                    <a:pt x="460" y="215"/>
                  </a:cubicBezTo>
                  <a:lnTo>
                    <a:pt x="460" y="215"/>
                  </a:lnTo>
                  <a:cubicBezTo>
                    <a:pt x="454" y="219"/>
                    <a:pt x="448" y="223"/>
                    <a:pt x="442" y="228"/>
                  </a:cubicBezTo>
                  <a:lnTo>
                    <a:pt x="442" y="228"/>
                  </a:lnTo>
                  <a:cubicBezTo>
                    <a:pt x="445" y="198"/>
                    <a:pt x="446" y="169"/>
                    <a:pt x="443" y="140"/>
                  </a:cubicBezTo>
                  <a:lnTo>
                    <a:pt x="443" y="140"/>
                  </a:lnTo>
                  <a:cubicBezTo>
                    <a:pt x="442" y="118"/>
                    <a:pt x="410" y="118"/>
                    <a:pt x="411" y="140"/>
                  </a:cubicBezTo>
                  <a:lnTo>
                    <a:pt x="411" y="140"/>
                  </a:lnTo>
                  <a:cubicBezTo>
                    <a:pt x="414" y="177"/>
                    <a:pt x="412" y="213"/>
                    <a:pt x="407" y="250"/>
                  </a:cubicBezTo>
                  <a:lnTo>
                    <a:pt x="407" y="250"/>
                  </a:lnTo>
                  <a:cubicBezTo>
                    <a:pt x="406" y="253"/>
                    <a:pt x="407" y="255"/>
                    <a:pt x="407" y="258"/>
                  </a:cubicBezTo>
                  <a:lnTo>
                    <a:pt x="407" y="258"/>
                  </a:lnTo>
                  <a:cubicBezTo>
                    <a:pt x="395" y="268"/>
                    <a:pt x="384" y="279"/>
                    <a:pt x="374" y="291"/>
                  </a:cubicBezTo>
                  <a:lnTo>
                    <a:pt x="374" y="291"/>
                  </a:lnTo>
                  <a:cubicBezTo>
                    <a:pt x="369" y="261"/>
                    <a:pt x="368" y="231"/>
                    <a:pt x="371" y="200"/>
                  </a:cubicBezTo>
                  <a:lnTo>
                    <a:pt x="371" y="200"/>
                  </a:lnTo>
                  <a:cubicBezTo>
                    <a:pt x="374" y="179"/>
                    <a:pt x="341" y="179"/>
                    <a:pt x="339" y="200"/>
                  </a:cubicBezTo>
                  <a:lnTo>
                    <a:pt x="339" y="200"/>
                  </a:lnTo>
                  <a:cubicBezTo>
                    <a:pt x="336" y="235"/>
                    <a:pt x="337" y="270"/>
                    <a:pt x="342" y="305"/>
                  </a:cubicBezTo>
                  <a:lnTo>
                    <a:pt x="342" y="305"/>
                  </a:lnTo>
                  <a:cubicBezTo>
                    <a:pt x="335" y="298"/>
                    <a:pt x="327" y="291"/>
                    <a:pt x="319" y="284"/>
                  </a:cubicBezTo>
                  <a:lnTo>
                    <a:pt x="319" y="284"/>
                  </a:lnTo>
                  <a:cubicBezTo>
                    <a:pt x="312" y="255"/>
                    <a:pt x="308" y="225"/>
                    <a:pt x="307" y="194"/>
                  </a:cubicBezTo>
                  <a:lnTo>
                    <a:pt x="307" y="194"/>
                  </a:lnTo>
                  <a:cubicBezTo>
                    <a:pt x="306" y="173"/>
                    <a:pt x="274" y="173"/>
                    <a:pt x="274" y="194"/>
                  </a:cubicBezTo>
                  <a:lnTo>
                    <a:pt x="274" y="194"/>
                  </a:lnTo>
                  <a:cubicBezTo>
                    <a:pt x="275" y="214"/>
                    <a:pt x="277" y="234"/>
                    <a:pt x="280" y="254"/>
                  </a:cubicBezTo>
                  <a:lnTo>
                    <a:pt x="280" y="254"/>
                  </a:lnTo>
                  <a:cubicBezTo>
                    <a:pt x="251" y="235"/>
                    <a:pt x="219" y="218"/>
                    <a:pt x="186" y="207"/>
                  </a:cubicBezTo>
                  <a:lnTo>
                    <a:pt x="186" y="207"/>
                  </a:lnTo>
                  <a:cubicBezTo>
                    <a:pt x="298" y="88"/>
                    <a:pt x="472" y="63"/>
                    <a:pt x="612" y="137"/>
                  </a:cubicBezTo>
                  <a:close/>
                  <a:moveTo>
                    <a:pt x="1220" y="116"/>
                  </a:moveTo>
                  <a:lnTo>
                    <a:pt x="1220" y="116"/>
                  </a:lnTo>
                  <a:cubicBezTo>
                    <a:pt x="1306" y="136"/>
                    <a:pt x="1354" y="203"/>
                    <a:pt x="1394" y="276"/>
                  </a:cubicBezTo>
                  <a:lnTo>
                    <a:pt x="1394" y="276"/>
                  </a:lnTo>
                  <a:cubicBezTo>
                    <a:pt x="1372" y="289"/>
                    <a:pt x="1350" y="305"/>
                    <a:pt x="1331" y="321"/>
                  </a:cubicBezTo>
                  <a:lnTo>
                    <a:pt x="1331" y="321"/>
                  </a:lnTo>
                  <a:cubicBezTo>
                    <a:pt x="1338" y="301"/>
                    <a:pt x="1344" y="281"/>
                    <a:pt x="1349" y="259"/>
                  </a:cubicBezTo>
                  <a:lnTo>
                    <a:pt x="1349" y="259"/>
                  </a:lnTo>
                  <a:cubicBezTo>
                    <a:pt x="1353" y="239"/>
                    <a:pt x="1322" y="231"/>
                    <a:pt x="1318" y="251"/>
                  </a:cubicBezTo>
                  <a:lnTo>
                    <a:pt x="1318" y="251"/>
                  </a:lnTo>
                  <a:cubicBezTo>
                    <a:pt x="1309" y="287"/>
                    <a:pt x="1298" y="321"/>
                    <a:pt x="1283" y="354"/>
                  </a:cubicBezTo>
                  <a:lnTo>
                    <a:pt x="1283" y="354"/>
                  </a:lnTo>
                  <a:cubicBezTo>
                    <a:pt x="1281" y="358"/>
                    <a:pt x="1281" y="363"/>
                    <a:pt x="1282" y="366"/>
                  </a:cubicBezTo>
                  <a:lnTo>
                    <a:pt x="1282" y="366"/>
                  </a:lnTo>
                  <a:cubicBezTo>
                    <a:pt x="1280" y="368"/>
                    <a:pt x="1279" y="369"/>
                    <a:pt x="1278" y="371"/>
                  </a:cubicBezTo>
                  <a:lnTo>
                    <a:pt x="1278" y="371"/>
                  </a:lnTo>
                  <a:cubicBezTo>
                    <a:pt x="1276" y="371"/>
                    <a:pt x="1274" y="371"/>
                    <a:pt x="1272" y="372"/>
                  </a:cubicBezTo>
                  <a:lnTo>
                    <a:pt x="1272" y="372"/>
                  </a:lnTo>
                  <a:cubicBezTo>
                    <a:pt x="1272" y="372"/>
                    <a:pt x="1272" y="372"/>
                    <a:pt x="1272" y="371"/>
                  </a:cubicBezTo>
                  <a:lnTo>
                    <a:pt x="1272" y="371"/>
                  </a:lnTo>
                  <a:cubicBezTo>
                    <a:pt x="1273" y="307"/>
                    <a:pt x="1276" y="241"/>
                    <a:pt x="1278" y="176"/>
                  </a:cubicBezTo>
                  <a:lnTo>
                    <a:pt x="1278" y="176"/>
                  </a:lnTo>
                  <a:cubicBezTo>
                    <a:pt x="1278" y="155"/>
                    <a:pt x="1245" y="156"/>
                    <a:pt x="1245" y="176"/>
                  </a:cubicBezTo>
                  <a:lnTo>
                    <a:pt x="1245" y="176"/>
                  </a:lnTo>
                  <a:cubicBezTo>
                    <a:pt x="1243" y="227"/>
                    <a:pt x="1242" y="277"/>
                    <a:pt x="1241" y="328"/>
                  </a:cubicBezTo>
                  <a:lnTo>
                    <a:pt x="1241" y="328"/>
                  </a:lnTo>
                  <a:cubicBezTo>
                    <a:pt x="1233" y="318"/>
                    <a:pt x="1225" y="309"/>
                    <a:pt x="1218" y="300"/>
                  </a:cubicBezTo>
                  <a:lnTo>
                    <a:pt x="1218" y="300"/>
                  </a:lnTo>
                  <a:cubicBezTo>
                    <a:pt x="1208" y="249"/>
                    <a:pt x="1199" y="198"/>
                    <a:pt x="1189" y="147"/>
                  </a:cubicBezTo>
                  <a:lnTo>
                    <a:pt x="1189" y="147"/>
                  </a:lnTo>
                  <a:cubicBezTo>
                    <a:pt x="1185" y="127"/>
                    <a:pt x="1154" y="136"/>
                    <a:pt x="1158" y="156"/>
                  </a:cubicBezTo>
                  <a:lnTo>
                    <a:pt x="1158" y="156"/>
                  </a:lnTo>
                  <a:cubicBezTo>
                    <a:pt x="1164" y="190"/>
                    <a:pt x="1171" y="225"/>
                    <a:pt x="1177" y="259"/>
                  </a:cubicBezTo>
                  <a:lnTo>
                    <a:pt x="1177" y="259"/>
                  </a:lnTo>
                  <a:cubicBezTo>
                    <a:pt x="1167" y="250"/>
                    <a:pt x="1158" y="242"/>
                    <a:pt x="1148" y="234"/>
                  </a:cubicBezTo>
                  <a:lnTo>
                    <a:pt x="1148" y="234"/>
                  </a:lnTo>
                  <a:cubicBezTo>
                    <a:pt x="1149" y="230"/>
                    <a:pt x="1148" y="226"/>
                    <a:pt x="1145" y="221"/>
                  </a:cubicBezTo>
                  <a:lnTo>
                    <a:pt x="1145" y="221"/>
                  </a:lnTo>
                  <a:cubicBezTo>
                    <a:pt x="1142" y="216"/>
                    <a:pt x="1138" y="211"/>
                    <a:pt x="1134" y="206"/>
                  </a:cubicBezTo>
                  <a:lnTo>
                    <a:pt x="1134" y="206"/>
                  </a:lnTo>
                  <a:cubicBezTo>
                    <a:pt x="1134" y="204"/>
                    <a:pt x="1135" y="203"/>
                    <a:pt x="1134" y="202"/>
                  </a:cubicBezTo>
                  <a:lnTo>
                    <a:pt x="1134" y="202"/>
                  </a:lnTo>
                  <a:cubicBezTo>
                    <a:pt x="1132" y="188"/>
                    <a:pt x="1129" y="174"/>
                    <a:pt x="1127" y="160"/>
                  </a:cubicBezTo>
                  <a:lnTo>
                    <a:pt x="1127" y="160"/>
                  </a:lnTo>
                  <a:cubicBezTo>
                    <a:pt x="1124" y="139"/>
                    <a:pt x="1092" y="148"/>
                    <a:pt x="1096" y="168"/>
                  </a:cubicBezTo>
                  <a:lnTo>
                    <a:pt x="1096" y="168"/>
                  </a:lnTo>
                  <a:cubicBezTo>
                    <a:pt x="1098" y="179"/>
                    <a:pt x="1100" y="189"/>
                    <a:pt x="1101" y="200"/>
                  </a:cubicBezTo>
                  <a:lnTo>
                    <a:pt x="1101" y="200"/>
                  </a:lnTo>
                  <a:cubicBezTo>
                    <a:pt x="1063" y="176"/>
                    <a:pt x="1023" y="156"/>
                    <a:pt x="981" y="141"/>
                  </a:cubicBezTo>
                  <a:lnTo>
                    <a:pt x="981" y="141"/>
                  </a:lnTo>
                  <a:cubicBezTo>
                    <a:pt x="1057" y="105"/>
                    <a:pt x="1136" y="96"/>
                    <a:pt x="1220" y="116"/>
                  </a:cubicBezTo>
                  <a:close/>
                  <a:moveTo>
                    <a:pt x="1601" y="328"/>
                  </a:moveTo>
                  <a:lnTo>
                    <a:pt x="1601" y="328"/>
                  </a:lnTo>
                  <a:cubicBezTo>
                    <a:pt x="1604" y="331"/>
                    <a:pt x="1606" y="333"/>
                    <a:pt x="1609" y="335"/>
                  </a:cubicBezTo>
                  <a:lnTo>
                    <a:pt x="1609" y="335"/>
                  </a:lnTo>
                  <a:cubicBezTo>
                    <a:pt x="1559" y="481"/>
                    <a:pt x="1511" y="628"/>
                    <a:pt x="1458" y="772"/>
                  </a:cubicBezTo>
                  <a:lnTo>
                    <a:pt x="1458" y="772"/>
                  </a:lnTo>
                  <a:cubicBezTo>
                    <a:pt x="1407" y="913"/>
                    <a:pt x="1323" y="1059"/>
                    <a:pt x="1189" y="1123"/>
                  </a:cubicBezTo>
                  <a:lnTo>
                    <a:pt x="1189" y="1123"/>
                  </a:lnTo>
                  <a:cubicBezTo>
                    <a:pt x="1336" y="938"/>
                    <a:pt x="1420" y="723"/>
                    <a:pt x="1500" y="501"/>
                  </a:cubicBezTo>
                  <a:lnTo>
                    <a:pt x="1500" y="501"/>
                  </a:lnTo>
                  <a:cubicBezTo>
                    <a:pt x="1507" y="482"/>
                    <a:pt x="1475" y="473"/>
                    <a:pt x="1468" y="493"/>
                  </a:cubicBezTo>
                  <a:lnTo>
                    <a:pt x="1468" y="493"/>
                  </a:lnTo>
                  <a:cubicBezTo>
                    <a:pt x="1385" y="725"/>
                    <a:pt x="1296" y="951"/>
                    <a:pt x="1134" y="1140"/>
                  </a:cubicBezTo>
                  <a:lnTo>
                    <a:pt x="1134" y="1140"/>
                  </a:lnTo>
                  <a:cubicBezTo>
                    <a:pt x="1132" y="1142"/>
                    <a:pt x="1131" y="1143"/>
                    <a:pt x="1131" y="1145"/>
                  </a:cubicBezTo>
                  <a:lnTo>
                    <a:pt x="1131" y="1145"/>
                  </a:lnTo>
                  <a:cubicBezTo>
                    <a:pt x="1115" y="1150"/>
                    <a:pt x="1098" y="1153"/>
                    <a:pt x="1081" y="1154"/>
                  </a:cubicBezTo>
                  <a:lnTo>
                    <a:pt x="1081" y="1154"/>
                  </a:lnTo>
                  <a:cubicBezTo>
                    <a:pt x="1231" y="955"/>
                    <a:pt x="1287" y="626"/>
                    <a:pt x="1299" y="418"/>
                  </a:cubicBezTo>
                  <a:lnTo>
                    <a:pt x="1299" y="418"/>
                  </a:lnTo>
                  <a:cubicBezTo>
                    <a:pt x="1301" y="417"/>
                    <a:pt x="1303" y="416"/>
                    <a:pt x="1304" y="414"/>
                  </a:cubicBezTo>
                  <a:lnTo>
                    <a:pt x="1304" y="414"/>
                  </a:lnTo>
                  <a:cubicBezTo>
                    <a:pt x="1369" y="344"/>
                    <a:pt x="1511" y="211"/>
                    <a:pt x="1601" y="328"/>
                  </a:cubicBezTo>
                  <a:close/>
                  <a:moveTo>
                    <a:pt x="1316" y="1650"/>
                  </a:moveTo>
                  <a:lnTo>
                    <a:pt x="1316" y="1650"/>
                  </a:lnTo>
                  <a:cubicBezTo>
                    <a:pt x="1170" y="1824"/>
                    <a:pt x="970" y="2039"/>
                    <a:pt x="739" y="2069"/>
                  </a:cubicBezTo>
                  <a:lnTo>
                    <a:pt x="739" y="2069"/>
                  </a:lnTo>
                  <a:cubicBezTo>
                    <a:pt x="858" y="1986"/>
                    <a:pt x="976" y="1902"/>
                    <a:pt x="1096" y="1819"/>
                  </a:cubicBezTo>
                  <a:lnTo>
                    <a:pt x="1096" y="1819"/>
                  </a:lnTo>
                  <a:cubicBezTo>
                    <a:pt x="1112" y="1807"/>
                    <a:pt x="1096" y="1779"/>
                    <a:pt x="1079" y="1791"/>
                  </a:cubicBezTo>
                  <a:lnTo>
                    <a:pt x="1079" y="1791"/>
                  </a:lnTo>
                  <a:cubicBezTo>
                    <a:pt x="960" y="1874"/>
                    <a:pt x="841" y="1958"/>
                    <a:pt x="722" y="2041"/>
                  </a:cubicBezTo>
                  <a:lnTo>
                    <a:pt x="722" y="2041"/>
                  </a:lnTo>
                  <a:cubicBezTo>
                    <a:pt x="872" y="1847"/>
                    <a:pt x="1079" y="1711"/>
                    <a:pt x="1316" y="1650"/>
                  </a:cubicBezTo>
                  <a:close/>
                  <a:moveTo>
                    <a:pt x="317" y="2297"/>
                  </a:moveTo>
                  <a:lnTo>
                    <a:pt x="317" y="2297"/>
                  </a:lnTo>
                  <a:cubicBezTo>
                    <a:pt x="241" y="2175"/>
                    <a:pt x="203" y="2033"/>
                    <a:pt x="199" y="1889"/>
                  </a:cubicBezTo>
                  <a:lnTo>
                    <a:pt x="199" y="1889"/>
                  </a:lnTo>
                  <a:cubicBezTo>
                    <a:pt x="400" y="2069"/>
                    <a:pt x="498" y="2306"/>
                    <a:pt x="590" y="2554"/>
                  </a:cubicBezTo>
                  <a:lnTo>
                    <a:pt x="590" y="2554"/>
                  </a:lnTo>
                  <a:cubicBezTo>
                    <a:pt x="473" y="2397"/>
                    <a:pt x="375" y="2229"/>
                    <a:pt x="296" y="2050"/>
                  </a:cubicBezTo>
                  <a:lnTo>
                    <a:pt x="296" y="2050"/>
                  </a:lnTo>
                  <a:cubicBezTo>
                    <a:pt x="287" y="2031"/>
                    <a:pt x="260" y="2047"/>
                    <a:pt x="268" y="2067"/>
                  </a:cubicBezTo>
                  <a:lnTo>
                    <a:pt x="268" y="2067"/>
                  </a:lnTo>
                  <a:cubicBezTo>
                    <a:pt x="348" y="2249"/>
                    <a:pt x="448" y="2418"/>
                    <a:pt x="568" y="2577"/>
                  </a:cubicBezTo>
                  <a:lnTo>
                    <a:pt x="568" y="2577"/>
                  </a:lnTo>
                  <a:cubicBezTo>
                    <a:pt x="463" y="2511"/>
                    <a:pt x="369" y="2382"/>
                    <a:pt x="317" y="2297"/>
                  </a:cubicBezTo>
                  <a:close/>
                  <a:moveTo>
                    <a:pt x="1038" y="1204"/>
                  </a:moveTo>
                  <a:lnTo>
                    <a:pt x="1038" y="1204"/>
                  </a:lnTo>
                  <a:cubicBezTo>
                    <a:pt x="1041" y="1206"/>
                    <a:pt x="1044" y="1206"/>
                    <a:pt x="1048" y="1206"/>
                  </a:cubicBezTo>
                  <a:lnTo>
                    <a:pt x="1048" y="1206"/>
                  </a:lnTo>
                  <a:cubicBezTo>
                    <a:pt x="1462" y="1195"/>
                    <a:pt x="1555" y="642"/>
                    <a:pt x="1660" y="337"/>
                  </a:cubicBezTo>
                  <a:lnTo>
                    <a:pt x="1660" y="337"/>
                  </a:lnTo>
                  <a:cubicBezTo>
                    <a:pt x="1665" y="323"/>
                    <a:pt x="1657" y="313"/>
                    <a:pt x="1646" y="309"/>
                  </a:cubicBezTo>
                  <a:lnTo>
                    <a:pt x="1646" y="309"/>
                  </a:lnTo>
                  <a:cubicBezTo>
                    <a:pt x="1646" y="307"/>
                    <a:pt x="1645" y="305"/>
                    <a:pt x="1644" y="303"/>
                  </a:cubicBezTo>
                  <a:lnTo>
                    <a:pt x="1644" y="303"/>
                  </a:lnTo>
                  <a:cubicBezTo>
                    <a:pt x="1584" y="226"/>
                    <a:pt x="1509" y="224"/>
                    <a:pt x="1437" y="254"/>
                  </a:cubicBezTo>
                  <a:lnTo>
                    <a:pt x="1437" y="254"/>
                  </a:lnTo>
                  <a:cubicBezTo>
                    <a:pt x="1389" y="164"/>
                    <a:pt x="1334" y="102"/>
                    <a:pt x="1233" y="68"/>
                  </a:cubicBezTo>
                  <a:lnTo>
                    <a:pt x="1233" y="68"/>
                  </a:lnTo>
                  <a:cubicBezTo>
                    <a:pt x="1132" y="36"/>
                    <a:pt x="1020" y="61"/>
                    <a:pt x="931" y="112"/>
                  </a:cubicBezTo>
                  <a:lnTo>
                    <a:pt x="931" y="112"/>
                  </a:lnTo>
                  <a:cubicBezTo>
                    <a:pt x="926" y="115"/>
                    <a:pt x="922" y="119"/>
                    <a:pt x="920" y="124"/>
                  </a:cubicBezTo>
                  <a:lnTo>
                    <a:pt x="920" y="124"/>
                  </a:lnTo>
                  <a:cubicBezTo>
                    <a:pt x="841" y="105"/>
                    <a:pt x="758" y="104"/>
                    <a:pt x="677" y="120"/>
                  </a:cubicBezTo>
                  <a:lnTo>
                    <a:pt x="677" y="120"/>
                  </a:lnTo>
                  <a:cubicBezTo>
                    <a:pt x="511" y="0"/>
                    <a:pt x="274" y="28"/>
                    <a:pt x="140" y="184"/>
                  </a:cubicBezTo>
                  <a:lnTo>
                    <a:pt x="140" y="184"/>
                  </a:lnTo>
                  <a:cubicBezTo>
                    <a:pt x="138" y="187"/>
                    <a:pt x="136" y="189"/>
                    <a:pt x="135" y="191"/>
                  </a:cubicBezTo>
                  <a:lnTo>
                    <a:pt x="135" y="191"/>
                  </a:lnTo>
                  <a:cubicBezTo>
                    <a:pt x="115" y="187"/>
                    <a:pt x="94" y="184"/>
                    <a:pt x="72" y="181"/>
                  </a:cubicBezTo>
                  <a:lnTo>
                    <a:pt x="72" y="181"/>
                  </a:lnTo>
                  <a:cubicBezTo>
                    <a:pt x="59" y="170"/>
                    <a:pt x="36" y="170"/>
                    <a:pt x="33" y="191"/>
                  </a:cubicBezTo>
                  <a:lnTo>
                    <a:pt x="33" y="191"/>
                  </a:lnTo>
                  <a:cubicBezTo>
                    <a:pt x="0" y="423"/>
                    <a:pt x="47" y="630"/>
                    <a:pt x="149" y="838"/>
                  </a:cubicBezTo>
                  <a:lnTo>
                    <a:pt x="149" y="838"/>
                  </a:lnTo>
                  <a:cubicBezTo>
                    <a:pt x="235" y="1012"/>
                    <a:pt x="337" y="1193"/>
                    <a:pt x="540" y="1240"/>
                  </a:cubicBezTo>
                  <a:lnTo>
                    <a:pt x="540" y="1240"/>
                  </a:lnTo>
                  <a:cubicBezTo>
                    <a:pt x="547" y="1241"/>
                    <a:pt x="553" y="1240"/>
                    <a:pt x="558" y="1237"/>
                  </a:cubicBezTo>
                  <a:lnTo>
                    <a:pt x="558" y="1237"/>
                  </a:lnTo>
                  <a:cubicBezTo>
                    <a:pt x="606" y="1285"/>
                    <a:pt x="664" y="1321"/>
                    <a:pt x="733" y="1326"/>
                  </a:cubicBezTo>
                  <a:lnTo>
                    <a:pt x="733" y="1326"/>
                  </a:lnTo>
                  <a:cubicBezTo>
                    <a:pt x="699" y="1565"/>
                    <a:pt x="674" y="1804"/>
                    <a:pt x="660" y="2044"/>
                  </a:cubicBezTo>
                  <a:lnTo>
                    <a:pt x="660" y="2044"/>
                  </a:lnTo>
                  <a:cubicBezTo>
                    <a:pt x="654" y="2051"/>
                    <a:pt x="649" y="2059"/>
                    <a:pt x="643" y="2066"/>
                  </a:cubicBezTo>
                  <a:lnTo>
                    <a:pt x="643" y="2066"/>
                  </a:lnTo>
                  <a:cubicBezTo>
                    <a:pt x="636" y="2077"/>
                    <a:pt x="639" y="2087"/>
                    <a:pt x="646" y="2094"/>
                  </a:cubicBezTo>
                  <a:lnTo>
                    <a:pt x="646" y="2094"/>
                  </a:lnTo>
                  <a:cubicBezTo>
                    <a:pt x="645" y="2102"/>
                    <a:pt x="649" y="2111"/>
                    <a:pt x="655" y="2116"/>
                  </a:cubicBezTo>
                  <a:lnTo>
                    <a:pt x="655" y="2116"/>
                  </a:lnTo>
                  <a:cubicBezTo>
                    <a:pt x="650" y="2218"/>
                    <a:pt x="646" y="2320"/>
                    <a:pt x="644" y="2422"/>
                  </a:cubicBezTo>
                  <a:lnTo>
                    <a:pt x="644" y="2422"/>
                  </a:lnTo>
                  <a:cubicBezTo>
                    <a:pt x="644" y="2470"/>
                    <a:pt x="644" y="2518"/>
                    <a:pt x="647" y="2567"/>
                  </a:cubicBezTo>
                  <a:lnTo>
                    <a:pt x="647" y="2567"/>
                  </a:lnTo>
                  <a:cubicBezTo>
                    <a:pt x="543" y="2286"/>
                    <a:pt x="436" y="2014"/>
                    <a:pt x="193" y="1820"/>
                  </a:cubicBezTo>
                  <a:lnTo>
                    <a:pt x="193" y="1820"/>
                  </a:lnTo>
                  <a:cubicBezTo>
                    <a:pt x="172" y="1805"/>
                    <a:pt x="145" y="1825"/>
                    <a:pt x="150" y="1844"/>
                  </a:cubicBezTo>
                  <a:lnTo>
                    <a:pt x="150" y="1844"/>
                  </a:lnTo>
                  <a:cubicBezTo>
                    <a:pt x="149" y="1847"/>
                    <a:pt x="149" y="1849"/>
                    <a:pt x="149" y="1851"/>
                  </a:cubicBezTo>
                  <a:lnTo>
                    <a:pt x="149" y="1851"/>
                  </a:lnTo>
                  <a:cubicBezTo>
                    <a:pt x="148" y="2030"/>
                    <a:pt x="198" y="2197"/>
                    <a:pt x="291" y="2349"/>
                  </a:cubicBezTo>
                  <a:lnTo>
                    <a:pt x="291" y="2349"/>
                  </a:lnTo>
                  <a:cubicBezTo>
                    <a:pt x="357" y="2455"/>
                    <a:pt x="496" y="2623"/>
                    <a:pt x="629" y="2658"/>
                  </a:cubicBezTo>
                  <a:lnTo>
                    <a:pt x="629" y="2658"/>
                  </a:lnTo>
                  <a:cubicBezTo>
                    <a:pt x="630" y="2660"/>
                    <a:pt x="632" y="2664"/>
                    <a:pt x="633" y="2667"/>
                  </a:cubicBezTo>
                  <a:lnTo>
                    <a:pt x="633" y="2667"/>
                  </a:lnTo>
                  <a:cubicBezTo>
                    <a:pt x="637" y="2679"/>
                    <a:pt x="647" y="2684"/>
                    <a:pt x="657" y="2683"/>
                  </a:cubicBezTo>
                  <a:lnTo>
                    <a:pt x="657" y="2683"/>
                  </a:lnTo>
                  <a:cubicBezTo>
                    <a:pt x="685" y="2901"/>
                    <a:pt x="763" y="3109"/>
                    <a:pt x="946" y="3249"/>
                  </a:cubicBezTo>
                  <a:lnTo>
                    <a:pt x="946" y="3249"/>
                  </a:lnTo>
                  <a:cubicBezTo>
                    <a:pt x="971" y="3269"/>
                    <a:pt x="995" y="3227"/>
                    <a:pt x="970" y="3208"/>
                  </a:cubicBezTo>
                  <a:lnTo>
                    <a:pt x="970" y="3208"/>
                  </a:lnTo>
                  <a:cubicBezTo>
                    <a:pt x="704" y="3002"/>
                    <a:pt x="688" y="2650"/>
                    <a:pt x="695" y="2341"/>
                  </a:cubicBezTo>
                  <a:lnTo>
                    <a:pt x="695" y="2341"/>
                  </a:lnTo>
                  <a:cubicBezTo>
                    <a:pt x="697" y="2267"/>
                    <a:pt x="700" y="2194"/>
                    <a:pt x="704" y="2121"/>
                  </a:cubicBezTo>
                  <a:lnTo>
                    <a:pt x="704" y="2121"/>
                  </a:lnTo>
                  <a:cubicBezTo>
                    <a:pt x="980" y="2110"/>
                    <a:pt x="1214" y="1849"/>
                    <a:pt x="1378" y="1652"/>
                  </a:cubicBezTo>
                  <a:lnTo>
                    <a:pt x="1378" y="1652"/>
                  </a:lnTo>
                  <a:cubicBezTo>
                    <a:pt x="1389" y="1640"/>
                    <a:pt x="1384" y="1625"/>
                    <a:pt x="1375" y="1616"/>
                  </a:cubicBezTo>
                  <a:lnTo>
                    <a:pt x="1375" y="1616"/>
                  </a:lnTo>
                  <a:cubicBezTo>
                    <a:pt x="1374" y="1603"/>
                    <a:pt x="1362" y="1589"/>
                    <a:pt x="1344" y="1593"/>
                  </a:cubicBezTo>
                  <a:lnTo>
                    <a:pt x="1344" y="1593"/>
                  </a:lnTo>
                  <a:cubicBezTo>
                    <a:pt x="1094" y="1648"/>
                    <a:pt x="875" y="1782"/>
                    <a:pt x="712" y="1976"/>
                  </a:cubicBezTo>
                  <a:lnTo>
                    <a:pt x="712" y="1976"/>
                  </a:lnTo>
                  <a:cubicBezTo>
                    <a:pt x="727" y="1759"/>
                    <a:pt x="751" y="1542"/>
                    <a:pt x="782" y="1327"/>
                  </a:cubicBezTo>
                  <a:lnTo>
                    <a:pt x="782" y="1327"/>
                  </a:lnTo>
                  <a:cubicBezTo>
                    <a:pt x="886" y="1322"/>
                    <a:pt x="970" y="1275"/>
                    <a:pt x="1038" y="1204"/>
                  </a:cubicBezTo>
                  <a:close/>
                </a:path>
              </a:pathLst>
            </a:custGeom>
            <a:solidFill>
              <a:schemeClr val="accent4"/>
            </a:solidFill>
            <a:ln>
              <a:noFill/>
            </a:ln>
            <a:effectLst/>
          </p:spPr>
          <p:txBody>
            <a:bodyPr wrap="none" anchor="ctr"/>
            <a:lstStyle/>
            <a:p>
              <a:endParaRPr lang="es-ES_tradnl" sz="919"/>
            </a:p>
          </p:txBody>
        </p:sp>
        <p:grpSp>
          <p:nvGrpSpPr>
            <p:cNvPr id="22" name="Group 21">
              <a:extLst>
                <a:ext uri="{FF2B5EF4-FFF2-40B4-BE49-F238E27FC236}">
                  <a16:creationId xmlns:a16="http://schemas.microsoft.com/office/drawing/2014/main" id="{ABB6AF42-B335-074D-98D1-3359523FFC75}"/>
                </a:ext>
              </a:extLst>
            </p:cNvPr>
            <p:cNvGrpSpPr/>
            <p:nvPr/>
          </p:nvGrpSpPr>
          <p:grpSpPr>
            <a:xfrm rot="759599">
              <a:off x="4776803" y="4846867"/>
              <a:ext cx="718149" cy="1715106"/>
              <a:chOff x="3917452" y="3752314"/>
              <a:chExt cx="367239" cy="877052"/>
            </a:xfrm>
            <a:solidFill>
              <a:schemeClr val="accent5"/>
            </a:solidFill>
          </p:grpSpPr>
          <p:sp>
            <p:nvSpPr>
              <p:cNvPr id="455" name="Freeform 4">
                <a:extLst>
                  <a:ext uri="{FF2B5EF4-FFF2-40B4-BE49-F238E27FC236}">
                    <a16:creationId xmlns:a16="http://schemas.microsoft.com/office/drawing/2014/main" id="{2EFF304E-277E-FC45-A428-A5894070122F}"/>
                  </a:ext>
                </a:extLst>
              </p:cNvPr>
              <p:cNvSpPr>
                <a:spLocks noChangeArrowheads="1"/>
              </p:cNvSpPr>
              <p:nvPr/>
            </p:nvSpPr>
            <p:spPr bwMode="auto">
              <a:xfrm>
                <a:off x="3917452" y="3752314"/>
                <a:ext cx="367239" cy="877052"/>
              </a:xfrm>
              <a:custGeom>
                <a:avLst/>
                <a:gdLst>
                  <a:gd name="T0" fmla="*/ 1253 w 1498"/>
                  <a:gd name="T1" fmla="*/ 2533 h 3582"/>
                  <a:gd name="T2" fmla="*/ 759 w 1498"/>
                  <a:gd name="T3" fmla="*/ 3401 h 3582"/>
                  <a:gd name="T4" fmla="*/ 742 w 1498"/>
                  <a:gd name="T5" fmla="*/ 3324 h 3582"/>
                  <a:gd name="T6" fmla="*/ 1010 w 1498"/>
                  <a:gd name="T7" fmla="*/ 2457 h 3582"/>
                  <a:gd name="T8" fmla="*/ 1308 w 1498"/>
                  <a:gd name="T9" fmla="*/ 2212 h 3582"/>
                  <a:gd name="T10" fmla="*/ 1315 w 1498"/>
                  <a:gd name="T11" fmla="*/ 2423 h 3582"/>
                  <a:gd name="T12" fmla="*/ 751 w 1498"/>
                  <a:gd name="T13" fmla="*/ 3496 h 3582"/>
                  <a:gd name="T14" fmla="*/ 207 w 1498"/>
                  <a:gd name="T15" fmla="*/ 1533 h 3582"/>
                  <a:gd name="T16" fmla="*/ 148 w 1498"/>
                  <a:gd name="T17" fmla="*/ 1135 h 3582"/>
                  <a:gd name="T18" fmla="*/ 301 w 1498"/>
                  <a:gd name="T19" fmla="*/ 1818 h 3582"/>
                  <a:gd name="T20" fmla="*/ 168 w 1498"/>
                  <a:gd name="T21" fmla="*/ 1094 h 3582"/>
                  <a:gd name="T22" fmla="*/ 590 w 1498"/>
                  <a:gd name="T23" fmla="*/ 2934 h 3582"/>
                  <a:gd name="T24" fmla="*/ 648 w 1498"/>
                  <a:gd name="T25" fmla="*/ 3451 h 3582"/>
                  <a:gd name="T26" fmla="*/ 540 w 1498"/>
                  <a:gd name="T27" fmla="*/ 3280 h 3582"/>
                  <a:gd name="T28" fmla="*/ 379 w 1498"/>
                  <a:gd name="T29" fmla="*/ 3017 h 3582"/>
                  <a:gd name="T30" fmla="*/ 848 w 1498"/>
                  <a:gd name="T31" fmla="*/ 949 h 3582"/>
                  <a:gd name="T32" fmla="*/ 993 w 1498"/>
                  <a:gd name="T33" fmla="*/ 875 h 3582"/>
                  <a:gd name="T34" fmla="*/ 115 w 1498"/>
                  <a:gd name="T35" fmla="*/ 2302 h 3582"/>
                  <a:gd name="T36" fmla="*/ 699 w 1498"/>
                  <a:gd name="T37" fmla="*/ 404 h 3582"/>
                  <a:gd name="T38" fmla="*/ 738 w 1498"/>
                  <a:gd name="T39" fmla="*/ 329 h 3582"/>
                  <a:gd name="T40" fmla="*/ 663 w 1498"/>
                  <a:gd name="T41" fmla="*/ 371 h 3582"/>
                  <a:gd name="T42" fmla="*/ 877 w 1498"/>
                  <a:gd name="T43" fmla="*/ 331 h 3582"/>
                  <a:gd name="T44" fmla="*/ 941 w 1498"/>
                  <a:gd name="T45" fmla="*/ 349 h 3582"/>
                  <a:gd name="T46" fmla="*/ 1018 w 1498"/>
                  <a:gd name="T47" fmla="*/ 825 h 3582"/>
                  <a:gd name="T48" fmla="*/ 1001 w 1498"/>
                  <a:gd name="T49" fmla="*/ 774 h 3582"/>
                  <a:gd name="T50" fmla="*/ 980 w 1498"/>
                  <a:gd name="T51" fmla="*/ 733 h 3582"/>
                  <a:gd name="T52" fmla="*/ 959 w 1498"/>
                  <a:gd name="T53" fmla="*/ 800 h 3582"/>
                  <a:gd name="T54" fmla="*/ 941 w 1498"/>
                  <a:gd name="T55" fmla="*/ 817 h 3582"/>
                  <a:gd name="T56" fmla="*/ 934 w 1498"/>
                  <a:gd name="T57" fmla="*/ 828 h 3582"/>
                  <a:gd name="T58" fmla="*/ 903 w 1498"/>
                  <a:gd name="T59" fmla="*/ 821 h 3582"/>
                  <a:gd name="T60" fmla="*/ 891 w 1498"/>
                  <a:gd name="T61" fmla="*/ 828 h 3582"/>
                  <a:gd name="T62" fmla="*/ 809 w 1498"/>
                  <a:gd name="T63" fmla="*/ 617 h 3582"/>
                  <a:gd name="T64" fmla="*/ 812 w 1498"/>
                  <a:gd name="T65" fmla="*/ 823 h 3582"/>
                  <a:gd name="T66" fmla="*/ 1123 w 1498"/>
                  <a:gd name="T67" fmla="*/ 344 h 3582"/>
                  <a:gd name="T68" fmla="*/ 1192 w 1498"/>
                  <a:gd name="T69" fmla="*/ 450 h 3582"/>
                  <a:gd name="T70" fmla="*/ 1243 w 1498"/>
                  <a:gd name="T71" fmla="*/ 258 h 3582"/>
                  <a:gd name="T72" fmla="*/ 1225 w 1498"/>
                  <a:gd name="T73" fmla="*/ 577 h 3582"/>
                  <a:gd name="T74" fmla="*/ 1069 w 1498"/>
                  <a:gd name="T75" fmla="*/ 828 h 3582"/>
                  <a:gd name="T76" fmla="*/ 1152 w 1498"/>
                  <a:gd name="T77" fmla="*/ 553 h 3582"/>
                  <a:gd name="T78" fmla="*/ 1117 w 1498"/>
                  <a:gd name="T79" fmla="*/ 348 h 3582"/>
                  <a:gd name="T80" fmla="*/ 1429 w 1498"/>
                  <a:gd name="T81" fmla="*/ 1673 h 3582"/>
                  <a:gd name="T82" fmla="*/ 731 w 1498"/>
                  <a:gd name="T83" fmla="*/ 2904 h 3582"/>
                  <a:gd name="T84" fmla="*/ 953 w 1498"/>
                  <a:gd name="T85" fmla="*/ 1018 h 3582"/>
                  <a:gd name="T86" fmla="*/ 1300 w 1498"/>
                  <a:gd name="T87" fmla="*/ 259 h 3582"/>
                  <a:gd name="T88" fmla="*/ 1257 w 1498"/>
                  <a:gd name="T89" fmla="*/ 203 h 3582"/>
                  <a:gd name="T90" fmla="*/ 947 w 1498"/>
                  <a:gd name="T91" fmla="*/ 12 h 3582"/>
                  <a:gd name="T92" fmla="*/ 913 w 1498"/>
                  <a:gd name="T93" fmla="*/ 52 h 3582"/>
                  <a:gd name="T94" fmla="*/ 667 w 1498"/>
                  <a:gd name="T95" fmla="*/ 243 h 3582"/>
                  <a:gd name="T96" fmla="*/ 748 w 1498"/>
                  <a:gd name="T97" fmla="*/ 836 h 3582"/>
                  <a:gd name="T98" fmla="*/ 768 w 1498"/>
                  <a:gd name="T99" fmla="*/ 846 h 3582"/>
                  <a:gd name="T100" fmla="*/ 814 w 1498"/>
                  <a:gd name="T101" fmla="*/ 988 h 3582"/>
                  <a:gd name="T102" fmla="*/ 635 w 1498"/>
                  <a:gd name="T103" fmla="*/ 2853 h 3582"/>
                  <a:gd name="T104" fmla="*/ 383 w 1498"/>
                  <a:gd name="T105" fmla="*/ 1463 h 3582"/>
                  <a:gd name="T106" fmla="*/ 71 w 1498"/>
                  <a:gd name="T107" fmla="*/ 973 h 3582"/>
                  <a:gd name="T108" fmla="*/ 605 w 1498"/>
                  <a:gd name="T109" fmla="*/ 3476 h 3582"/>
                  <a:gd name="T110" fmla="*/ 686 w 1498"/>
                  <a:gd name="T111" fmla="*/ 3567 h 3582"/>
                  <a:gd name="T112" fmla="*/ 734 w 1498"/>
                  <a:gd name="T113" fmla="*/ 3543 h 3582"/>
                  <a:gd name="T114" fmla="*/ 1463 w 1498"/>
                  <a:gd name="T115" fmla="*/ 1658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98" h="3582">
                    <a:moveTo>
                      <a:pt x="751" y="3496"/>
                    </a:moveTo>
                    <a:lnTo>
                      <a:pt x="751" y="3496"/>
                    </a:lnTo>
                    <a:cubicBezTo>
                      <a:pt x="750" y="3491"/>
                      <a:pt x="750" y="3485"/>
                      <a:pt x="750" y="3479"/>
                    </a:cubicBezTo>
                    <a:lnTo>
                      <a:pt x="750" y="3479"/>
                    </a:lnTo>
                    <a:cubicBezTo>
                      <a:pt x="938" y="3174"/>
                      <a:pt x="1106" y="2859"/>
                      <a:pt x="1253" y="2533"/>
                    </a:cubicBezTo>
                    <a:lnTo>
                      <a:pt x="1253" y="2533"/>
                    </a:lnTo>
                    <a:cubicBezTo>
                      <a:pt x="1261" y="2514"/>
                      <a:pt x="1233" y="2497"/>
                      <a:pt x="1224" y="2517"/>
                    </a:cubicBezTo>
                    <a:lnTo>
                      <a:pt x="1224" y="2517"/>
                    </a:lnTo>
                    <a:cubicBezTo>
                      <a:pt x="1088" y="2821"/>
                      <a:pt x="932" y="3116"/>
                      <a:pt x="759" y="3401"/>
                    </a:cubicBezTo>
                    <a:lnTo>
                      <a:pt x="759" y="3401"/>
                    </a:lnTo>
                    <a:cubicBezTo>
                      <a:pt x="806" y="3133"/>
                      <a:pt x="925" y="2886"/>
                      <a:pt x="1107" y="2681"/>
                    </a:cubicBezTo>
                    <a:lnTo>
                      <a:pt x="1107" y="2681"/>
                    </a:lnTo>
                    <a:cubicBezTo>
                      <a:pt x="1121" y="2665"/>
                      <a:pt x="1098" y="2642"/>
                      <a:pt x="1084" y="2658"/>
                    </a:cubicBezTo>
                    <a:lnTo>
                      <a:pt x="1084" y="2658"/>
                    </a:lnTo>
                    <a:cubicBezTo>
                      <a:pt x="913" y="2850"/>
                      <a:pt x="798" y="3077"/>
                      <a:pt x="742" y="3324"/>
                    </a:cubicBezTo>
                    <a:lnTo>
                      <a:pt x="742" y="3324"/>
                    </a:lnTo>
                    <a:cubicBezTo>
                      <a:pt x="739" y="3182"/>
                      <a:pt x="747" y="3041"/>
                      <a:pt x="783" y="2901"/>
                    </a:cubicBezTo>
                    <a:lnTo>
                      <a:pt x="783" y="2901"/>
                    </a:lnTo>
                    <a:cubicBezTo>
                      <a:pt x="825" y="2740"/>
                      <a:pt x="917" y="2594"/>
                      <a:pt x="1010" y="2457"/>
                    </a:cubicBezTo>
                    <a:lnTo>
                      <a:pt x="1010" y="2457"/>
                    </a:lnTo>
                    <a:cubicBezTo>
                      <a:pt x="1129" y="2283"/>
                      <a:pt x="1266" y="2117"/>
                      <a:pt x="1369" y="1933"/>
                    </a:cubicBezTo>
                    <a:lnTo>
                      <a:pt x="1369" y="1933"/>
                    </a:lnTo>
                    <a:cubicBezTo>
                      <a:pt x="1346" y="2022"/>
                      <a:pt x="1316" y="2110"/>
                      <a:pt x="1279" y="2196"/>
                    </a:cubicBezTo>
                    <a:lnTo>
                      <a:pt x="1279" y="2196"/>
                    </a:lnTo>
                    <a:cubicBezTo>
                      <a:pt x="1272" y="2215"/>
                      <a:pt x="1299" y="2231"/>
                      <a:pt x="1308" y="2212"/>
                    </a:cubicBezTo>
                    <a:lnTo>
                      <a:pt x="1308" y="2212"/>
                    </a:lnTo>
                    <a:cubicBezTo>
                      <a:pt x="1356" y="2097"/>
                      <a:pt x="1394" y="1980"/>
                      <a:pt x="1420" y="1860"/>
                    </a:cubicBezTo>
                    <a:lnTo>
                      <a:pt x="1420" y="1860"/>
                    </a:lnTo>
                    <a:cubicBezTo>
                      <a:pt x="1406" y="2051"/>
                      <a:pt x="1370" y="2238"/>
                      <a:pt x="1315" y="2423"/>
                    </a:cubicBezTo>
                    <a:lnTo>
                      <a:pt x="1315" y="2423"/>
                    </a:lnTo>
                    <a:cubicBezTo>
                      <a:pt x="1309" y="2443"/>
                      <a:pt x="1340" y="2452"/>
                      <a:pt x="1346" y="2432"/>
                    </a:cubicBezTo>
                    <a:lnTo>
                      <a:pt x="1346" y="2432"/>
                    </a:lnTo>
                    <a:cubicBezTo>
                      <a:pt x="1395" y="2273"/>
                      <a:pt x="1427" y="2112"/>
                      <a:pt x="1445" y="1949"/>
                    </a:cubicBezTo>
                    <a:lnTo>
                      <a:pt x="1445" y="1949"/>
                    </a:lnTo>
                    <a:cubicBezTo>
                      <a:pt x="1428" y="2544"/>
                      <a:pt x="1326" y="3206"/>
                      <a:pt x="751" y="3496"/>
                    </a:cubicBezTo>
                    <a:close/>
                    <a:moveTo>
                      <a:pt x="115" y="2302"/>
                    </a:moveTo>
                    <a:lnTo>
                      <a:pt x="115" y="2302"/>
                    </a:lnTo>
                    <a:cubicBezTo>
                      <a:pt x="80" y="1968"/>
                      <a:pt x="154" y="1634"/>
                      <a:pt x="153" y="1301"/>
                    </a:cubicBezTo>
                    <a:lnTo>
                      <a:pt x="153" y="1301"/>
                    </a:lnTo>
                    <a:cubicBezTo>
                      <a:pt x="171" y="1379"/>
                      <a:pt x="190" y="1456"/>
                      <a:pt x="207" y="1533"/>
                    </a:cubicBezTo>
                    <a:lnTo>
                      <a:pt x="207" y="1533"/>
                    </a:lnTo>
                    <a:cubicBezTo>
                      <a:pt x="212" y="1553"/>
                      <a:pt x="243" y="1545"/>
                      <a:pt x="239" y="1525"/>
                    </a:cubicBezTo>
                    <a:lnTo>
                      <a:pt x="239" y="1525"/>
                    </a:lnTo>
                    <a:cubicBezTo>
                      <a:pt x="208" y="1394"/>
                      <a:pt x="178" y="1265"/>
                      <a:pt x="148" y="1135"/>
                    </a:cubicBezTo>
                    <a:lnTo>
                      <a:pt x="148" y="1135"/>
                    </a:lnTo>
                    <a:cubicBezTo>
                      <a:pt x="178" y="1213"/>
                      <a:pt x="206" y="1292"/>
                      <a:pt x="226" y="1373"/>
                    </a:cubicBezTo>
                    <a:lnTo>
                      <a:pt x="226" y="1373"/>
                    </a:lnTo>
                    <a:cubicBezTo>
                      <a:pt x="264" y="1518"/>
                      <a:pt x="265" y="1670"/>
                      <a:pt x="268" y="1818"/>
                    </a:cubicBezTo>
                    <a:lnTo>
                      <a:pt x="268" y="1818"/>
                    </a:lnTo>
                    <a:cubicBezTo>
                      <a:pt x="268" y="1840"/>
                      <a:pt x="301" y="1840"/>
                      <a:pt x="301" y="1818"/>
                    </a:cubicBezTo>
                    <a:lnTo>
                      <a:pt x="301" y="1818"/>
                    </a:lnTo>
                    <a:cubicBezTo>
                      <a:pt x="298" y="1679"/>
                      <a:pt x="292" y="1541"/>
                      <a:pt x="267" y="1403"/>
                    </a:cubicBezTo>
                    <a:lnTo>
                      <a:pt x="267" y="1403"/>
                    </a:lnTo>
                    <a:cubicBezTo>
                      <a:pt x="247" y="1297"/>
                      <a:pt x="209" y="1194"/>
                      <a:pt x="168" y="1094"/>
                    </a:cubicBezTo>
                    <a:lnTo>
                      <a:pt x="168" y="1094"/>
                    </a:lnTo>
                    <a:cubicBezTo>
                      <a:pt x="252" y="1234"/>
                      <a:pt x="309" y="1389"/>
                      <a:pt x="358" y="1546"/>
                    </a:cubicBezTo>
                    <a:lnTo>
                      <a:pt x="358" y="1546"/>
                    </a:lnTo>
                    <a:cubicBezTo>
                      <a:pt x="427" y="1764"/>
                      <a:pt x="491" y="1985"/>
                      <a:pt x="533" y="2210"/>
                    </a:cubicBezTo>
                    <a:lnTo>
                      <a:pt x="533" y="2210"/>
                    </a:lnTo>
                    <a:cubicBezTo>
                      <a:pt x="576" y="2449"/>
                      <a:pt x="579" y="2693"/>
                      <a:pt x="590" y="2934"/>
                    </a:cubicBezTo>
                    <a:lnTo>
                      <a:pt x="590" y="2934"/>
                    </a:lnTo>
                    <a:cubicBezTo>
                      <a:pt x="598" y="3109"/>
                      <a:pt x="604" y="3289"/>
                      <a:pt x="653" y="3456"/>
                    </a:cubicBezTo>
                    <a:lnTo>
                      <a:pt x="653" y="3456"/>
                    </a:lnTo>
                    <a:cubicBezTo>
                      <a:pt x="651" y="3455"/>
                      <a:pt x="649" y="3453"/>
                      <a:pt x="648" y="3451"/>
                    </a:cubicBezTo>
                    <a:lnTo>
                      <a:pt x="648" y="3451"/>
                    </a:lnTo>
                    <a:cubicBezTo>
                      <a:pt x="549" y="3219"/>
                      <a:pt x="451" y="2987"/>
                      <a:pt x="353" y="2754"/>
                    </a:cubicBezTo>
                    <a:lnTo>
                      <a:pt x="353" y="2754"/>
                    </a:lnTo>
                    <a:cubicBezTo>
                      <a:pt x="345" y="2735"/>
                      <a:pt x="317" y="2752"/>
                      <a:pt x="325" y="2770"/>
                    </a:cubicBezTo>
                    <a:lnTo>
                      <a:pt x="325" y="2770"/>
                    </a:lnTo>
                    <a:cubicBezTo>
                      <a:pt x="397" y="2940"/>
                      <a:pt x="468" y="3110"/>
                      <a:pt x="540" y="3280"/>
                    </a:cubicBezTo>
                    <a:lnTo>
                      <a:pt x="540" y="3280"/>
                    </a:lnTo>
                    <a:cubicBezTo>
                      <a:pt x="494" y="3188"/>
                      <a:pt x="450" y="3095"/>
                      <a:pt x="407" y="3000"/>
                    </a:cubicBezTo>
                    <a:lnTo>
                      <a:pt x="407" y="3000"/>
                    </a:lnTo>
                    <a:cubicBezTo>
                      <a:pt x="398" y="2981"/>
                      <a:pt x="371" y="2998"/>
                      <a:pt x="379" y="3017"/>
                    </a:cubicBezTo>
                    <a:lnTo>
                      <a:pt x="379" y="3017"/>
                    </a:lnTo>
                    <a:cubicBezTo>
                      <a:pt x="412" y="3091"/>
                      <a:pt x="447" y="3163"/>
                      <a:pt x="482" y="3236"/>
                    </a:cubicBezTo>
                    <a:lnTo>
                      <a:pt x="482" y="3236"/>
                    </a:lnTo>
                    <a:cubicBezTo>
                      <a:pt x="290" y="2957"/>
                      <a:pt x="151" y="2637"/>
                      <a:pt x="115" y="2302"/>
                    </a:cubicBezTo>
                    <a:lnTo>
                      <a:pt x="848" y="949"/>
                    </a:lnTo>
                    <a:lnTo>
                      <a:pt x="848" y="949"/>
                    </a:lnTo>
                    <a:cubicBezTo>
                      <a:pt x="837" y="925"/>
                      <a:pt x="828" y="899"/>
                      <a:pt x="822" y="873"/>
                    </a:cubicBezTo>
                    <a:lnTo>
                      <a:pt x="822" y="873"/>
                    </a:lnTo>
                    <a:cubicBezTo>
                      <a:pt x="832" y="874"/>
                      <a:pt x="843" y="873"/>
                      <a:pt x="852" y="874"/>
                    </a:cubicBezTo>
                    <a:lnTo>
                      <a:pt x="852" y="874"/>
                    </a:lnTo>
                    <a:cubicBezTo>
                      <a:pt x="899" y="878"/>
                      <a:pt x="947" y="877"/>
                      <a:pt x="993" y="875"/>
                    </a:cubicBezTo>
                    <a:lnTo>
                      <a:pt x="993" y="875"/>
                    </a:lnTo>
                    <a:cubicBezTo>
                      <a:pt x="962" y="919"/>
                      <a:pt x="931" y="964"/>
                      <a:pt x="901" y="1008"/>
                    </a:cubicBezTo>
                    <a:lnTo>
                      <a:pt x="901" y="1008"/>
                    </a:lnTo>
                    <a:cubicBezTo>
                      <a:pt x="886" y="1029"/>
                      <a:pt x="852" y="956"/>
                      <a:pt x="848" y="949"/>
                    </a:cubicBezTo>
                    <a:lnTo>
                      <a:pt x="115" y="2302"/>
                    </a:lnTo>
                    <a:close/>
                    <a:moveTo>
                      <a:pt x="663" y="371"/>
                    </a:moveTo>
                    <a:lnTo>
                      <a:pt x="663" y="371"/>
                    </a:lnTo>
                    <a:cubicBezTo>
                      <a:pt x="665" y="382"/>
                      <a:pt x="665" y="392"/>
                      <a:pt x="666" y="404"/>
                    </a:cubicBezTo>
                    <a:lnTo>
                      <a:pt x="666" y="404"/>
                    </a:lnTo>
                    <a:cubicBezTo>
                      <a:pt x="669" y="424"/>
                      <a:pt x="701" y="424"/>
                      <a:pt x="699" y="404"/>
                    </a:cubicBezTo>
                    <a:lnTo>
                      <a:pt x="699" y="404"/>
                    </a:lnTo>
                    <a:cubicBezTo>
                      <a:pt x="696" y="371"/>
                      <a:pt x="693" y="339"/>
                      <a:pt x="690" y="307"/>
                    </a:cubicBezTo>
                    <a:lnTo>
                      <a:pt x="690" y="307"/>
                    </a:lnTo>
                    <a:cubicBezTo>
                      <a:pt x="706" y="314"/>
                      <a:pt x="722" y="322"/>
                      <a:pt x="738" y="329"/>
                    </a:cubicBezTo>
                    <a:lnTo>
                      <a:pt x="738" y="329"/>
                    </a:lnTo>
                    <a:cubicBezTo>
                      <a:pt x="739" y="329"/>
                      <a:pt x="740" y="329"/>
                      <a:pt x="740" y="330"/>
                    </a:cubicBezTo>
                    <a:lnTo>
                      <a:pt x="740" y="330"/>
                    </a:lnTo>
                    <a:cubicBezTo>
                      <a:pt x="697" y="468"/>
                      <a:pt x="696" y="618"/>
                      <a:pt x="739" y="761"/>
                    </a:cubicBezTo>
                    <a:lnTo>
                      <a:pt x="739" y="761"/>
                    </a:lnTo>
                    <a:cubicBezTo>
                      <a:pt x="644" y="654"/>
                      <a:pt x="644" y="510"/>
                      <a:pt x="663" y="371"/>
                    </a:cubicBezTo>
                    <a:close/>
                    <a:moveTo>
                      <a:pt x="907" y="122"/>
                    </a:moveTo>
                    <a:lnTo>
                      <a:pt x="907" y="122"/>
                    </a:lnTo>
                    <a:cubicBezTo>
                      <a:pt x="886" y="189"/>
                      <a:pt x="866" y="255"/>
                      <a:pt x="846" y="323"/>
                    </a:cubicBezTo>
                    <a:lnTo>
                      <a:pt x="846" y="323"/>
                    </a:lnTo>
                    <a:cubicBezTo>
                      <a:pt x="840" y="343"/>
                      <a:pt x="871" y="351"/>
                      <a:pt x="877" y="331"/>
                    </a:cubicBezTo>
                    <a:lnTo>
                      <a:pt x="877" y="331"/>
                    </a:lnTo>
                    <a:cubicBezTo>
                      <a:pt x="898" y="262"/>
                      <a:pt x="920" y="192"/>
                      <a:pt x="941" y="122"/>
                    </a:cubicBezTo>
                    <a:lnTo>
                      <a:pt x="941" y="122"/>
                    </a:lnTo>
                    <a:cubicBezTo>
                      <a:pt x="941" y="198"/>
                      <a:pt x="941" y="274"/>
                      <a:pt x="941" y="349"/>
                    </a:cubicBezTo>
                    <a:lnTo>
                      <a:pt x="941" y="349"/>
                    </a:lnTo>
                    <a:cubicBezTo>
                      <a:pt x="941" y="371"/>
                      <a:pt x="973" y="371"/>
                      <a:pt x="973" y="349"/>
                    </a:cubicBezTo>
                    <a:lnTo>
                      <a:pt x="973" y="349"/>
                    </a:lnTo>
                    <a:cubicBezTo>
                      <a:pt x="973" y="263"/>
                      <a:pt x="973" y="177"/>
                      <a:pt x="973" y="91"/>
                    </a:cubicBezTo>
                    <a:lnTo>
                      <a:pt x="973" y="91"/>
                    </a:lnTo>
                    <a:cubicBezTo>
                      <a:pt x="1101" y="315"/>
                      <a:pt x="1119" y="584"/>
                      <a:pt x="1018" y="825"/>
                    </a:cubicBezTo>
                    <a:lnTo>
                      <a:pt x="1018" y="825"/>
                    </a:lnTo>
                    <a:cubicBezTo>
                      <a:pt x="1005" y="825"/>
                      <a:pt x="993" y="826"/>
                      <a:pt x="981" y="826"/>
                    </a:cubicBezTo>
                    <a:lnTo>
                      <a:pt x="981" y="826"/>
                    </a:lnTo>
                    <a:cubicBezTo>
                      <a:pt x="992" y="812"/>
                      <a:pt x="995" y="791"/>
                      <a:pt x="1001" y="774"/>
                    </a:cubicBezTo>
                    <a:lnTo>
                      <a:pt x="1001" y="774"/>
                    </a:lnTo>
                    <a:cubicBezTo>
                      <a:pt x="1012" y="741"/>
                      <a:pt x="1023" y="709"/>
                      <a:pt x="1033" y="676"/>
                    </a:cubicBezTo>
                    <a:lnTo>
                      <a:pt x="1033" y="676"/>
                    </a:lnTo>
                    <a:cubicBezTo>
                      <a:pt x="1041" y="656"/>
                      <a:pt x="1009" y="648"/>
                      <a:pt x="1002" y="668"/>
                    </a:cubicBezTo>
                    <a:lnTo>
                      <a:pt x="1002" y="668"/>
                    </a:lnTo>
                    <a:cubicBezTo>
                      <a:pt x="995" y="690"/>
                      <a:pt x="988" y="711"/>
                      <a:pt x="980" y="733"/>
                    </a:cubicBezTo>
                    <a:lnTo>
                      <a:pt x="980" y="733"/>
                    </a:lnTo>
                    <a:cubicBezTo>
                      <a:pt x="976" y="743"/>
                      <a:pt x="973" y="755"/>
                      <a:pt x="969" y="765"/>
                    </a:cubicBezTo>
                    <a:lnTo>
                      <a:pt x="969" y="765"/>
                    </a:lnTo>
                    <a:cubicBezTo>
                      <a:pt x="967" y="772"/>
                      <a:pt x="964" y="788"/>
                      <a:pt x="959" y="800"/>
                    </a:cubicBezTo>
                    <a:lnTo>
                      <a:pt x="959" y="800"/>
                    </a:lnTo>
                    <a:cubicBezTo>
                      <a:pt x="958" y="800"/>
                      <a:pt x="957" y="800"/>
                      <a:pt x="956" y="800"/>
                    </a:cubicBezTo>
                    <a:lnTo>
                      <a:pt x="956" y="800"/>
                    </a:lnTo>
                    <a:cubicBezTo>
                      <a:pt x="955" y="801"/>
                      <a:pt x="954" y="801"/>
                      <a:pt x="953" y="801"/>
                    </a:cubicBezTo>
                    <a:lnTo>
                      <a:pt x="953" y="801"/>
                    </a:lnTo>
                    <a:cubicBezTo>
                      <a:pt x="947" y="803"/>
                      <a:pt x="941" y="810"/>
                      <a:pt x="941" y="817"/>
                    </a:cubicBezTo>
                    <a:lnTo>
                      <a:pt x="941" y="817"/>
                    </a:lnTo>
                    <a:cubicBezTo>
                      <a:pt x="941" y="821"/>
                      <a:pt x="942" y="825"/>
                      <a:pt x="943" y="828"/>
                    </a:cubicBezTo>
                    <a:lnTo>
                      <a:pt x="943" y="828"/>
                    </a:lnTo>
                    <a:cubicBezTo>
                      <a:pt x="940" y="828"/>
                      <a:pt x="937" y="828"/>
                      <a:pt x="934" y="828"/>
                    </a:cubicBezTo>
                    <a:lnTo>
                      <a:pt x="934" y="828"/>
                    </a:lnTo>
                    <a:cubicBezTo>
                      <a:pt x="935" y="826"/>
                      <a:pt x="936" y="823"/>
                      <a:pt x="936" y="821"/>
                    </a:cubicBezTo>
                    <a:lnTo>
                      <a:pt x="936" y="468"/>
                    </a:lnTo>
                    <a:lnTo>
                      <a:pt x="936" y="468"/>
                    </a:lnTo>
                    <a:cubicBezTo>
                      <a:pt x="936" y="446"/>
                      <a:pt x="903" y="446"/>
                      <a:pt x="903" y="468"/>
                    </a:cubicBezTo>
                    <a:lnTo>
                      <a:pt x="903" y="821"/>
                    </a:lnTo>
                    <a:lnTo>
                      <a:pt x="903" y="821"/>
                    </a:lnTo>
                    <a:cubicBezTo>
                      <a:pt x="903" y="824"/>
                      <a:pt x="903" y="826"/>
                      <a:pt x="904" y="828"/>
                    </a:cubicBezTo>
                    <a:lnTo>
                      <a:pt x="904" y="828"/>
                    </a:lnTo>
                    <a:cubicBezTo>
                      <a:pt x="900" y="828"/>
                      <a:pt x="896" y="828"/>
                      <a:pt x="891" y="828"/>
                    </a:cubicBezTo>
                    <a:lnTo>
                      <a:pt x="891" y="828"/>
                    </a:lnTo>
                    <a:lnTo>
                      <a:pt x="891" y="828"/>
                    </a:lnTo>
                    <a:lnTo>
                      <a:pt x="891" y="828"/>
                    </a:lnTo>
                    <a:cubicBezTo>
                      <a:pt x="865" y="760"/>
                      <a:pt x="848" y="690"/>
                      <a:pt x="841" y="617"/>
                    </a:cubicBezTo>
                    <a:lnTo>
                      <a:pt x="841" y="617"/>
                    </a:lnTo>
                    <a:cubicBezTo>
                      <a:pt x="839" y="597"/>
                      <a:pt x="807" y="597"/>
                      <a:pt x="809" y="617"/>
                    </a:cubicBezTo>
                    <a:lnTo>
                      <a:pt x="809" y="617"/>
                    </a:lnTo>
                    <a:cubicBezTo>
                      <a:pt x="816" y="690"/>
                      <a:pt x="831" y="760"/>
                      <a:pt x="857" y="828"/>
                    </a:cubicBezTo>
                    <a:lnTo>
                      <a:pt x="857" y="828"/>
                    </a:lnTo>
                    <a:cubicBezTo>
                      <a:pt x="841" y="828"/>
                      <a:pt x="826" y="826"/>
                      <a:pt x="812" y="823"/>
                    </a:cubicBezTo>
                    <a:lnTo>
                      <a:pt x="812" y="823"/>
                    </a:lnTo>
                    <a:cubicBezTo>
                      <a:pt x="811" y="821"/>
                      <a:pt x="811" y="819"/>
                      <a:pt x="810" y="816"/>
                    </a:cubicBezTo>
                    <a:lnTo>
                      <a:pt x="810" y="816"/>
                    </a:lnTo>
                    <a:cubicBezTo>
                      <a:pt x="710" y="584"/>
                      <a:pt x="749" y="317"/>
                      <a:pt x="907" y="122"/>
                    </a:cubicBezTo>
                    <a:close/>
                    <a:moveTo>
                      <a:pt x="1123" y="344"/>
                    </a:moveTo>
                    <a:lnTo>
                      <a:pt x="1123" y="344"/>
                    </a:lnTo>
                    <a:cubicBezTo>
                      <a:pt x="1146" y="315"/>
                      <a:pt x="1174" y="293"/>
                      <a:pt x="1204" y="276"/>
                    </a:cubicBezTo>
                    <a:lnTo>
                      <a:pt x="1204" y="276"/>
                    </a:lnTo>
                    <a:cubicBezTo>
                      <a:pt x="1190" y="331"/>
                      <a:pt x="1175" y="387"/>
                      <a:pt x="1160" y="442"/>
                    </a:cubicBezTo>
                    <a:lnTo>
                      <a:pt x="1160" y="442"/>
                    </a:lnTo>
                    <a:cubicBezTo>
                      <a:pt x="1155" y="462"/>
                      <a:pt x="1186" y="470"/>
                      <a:pt x="1192" y="450"/>
                    </a:cubicBezTo>
                    <a:lnTo>
                      <a:pt x="1192" y="450"/>
                    </a:lnTo>
                    <a:cubicBezTo>
                      <a:pt x="1208" y="387"/>
                      <a:pt x="1225" y="323"/>
                      <a:pt x="1243" y="260"/>
                    </a:cubicBezTo>
                    <a:lnTo>
                      <a:pt x="1243" y="260"/>
                    </a:lnTo>
                    <a:cubicBezTo>
                      <a:pt x="1243" y="259"/>
                      <a:pt x="1243" y="259"/>
                      <a:pt x="1243" y="258"/>
                    </a:cubicBezTo>
                    <a:lnTo>
                      <a:pt x="1243" y="258"/>
                    </a:lnTo>
                    <a:cubicBezTo>
                      <a:pt x="1245" y="257"/>
                      <a:pt x="1249" y="256"/>
                      <a:pt x="1252" y="255"/>
                    </a:cubicBezTo>
                    <a:lnTo>
                      <a:pt x="1252" y="255"/>
                    </a:lnTo>
                    <a:cubicBezTo>
                      <a:pt x="1251" y="257"/>
                      <a:pt x="1251" y="258"/>
                      <a:pt x="1251" y="259"/>
                    </a:cubicBezTo>
                    <a:lnTo>
                      <a:pt x="1251" y="259"/>
                    </a:lnTo>
                    <a:cubicBezTo>
                      <a:pt x="1252" y="367"/>
                      <a:pt x="1249" y="471"/>
                      <a:pt x="1225" y="577"/>
                    </a:cubicBezTo>
                    <a:lnTo>
                      <a:pt x="1225" y="577"/>
                    </a:lnTo>
                    <a:cubicBezTo>
                      <a:pt x="1220" y="601"/>
                      <a:pt x="1119" y="830"/>
                      <a:pt x="1067" y="831"/>
                    </a:cubicBezTo>
                    <a:lnTo>
                      <a:pt x="1067" y="831"/>
                    </a:lnTo>
                    <a:cubicBezTo>
                      <a:pt x="1067" y="829"/>
                      <a:pt x="1068" y="828"/>
                      <a:pt x="1069" y="828"/>
                    </a:cubicBezTo>
                    <a:lnTo>
                      <a:pt x="1069" y="828"/>
                    </a:lnTo>
                    <a:cubicBezTo>
                      <a:pt x="1073" y="828"/>
                      <a:pt x="1077" y="826"/>
                      <a:pt x="1081" y="822"/>
                    </a:cubicBezTo>
                    <a:lnTo>
                      <a:pt x="1081" y="822"/>
                    </a:lnTo>
                    <a:cubicBezTo>
                      <a:pt x="1142" y="743"/>
                      <a:pt x="1177" y="653"/>
                      <a:pt x="1184" y="553"/>
                    </a:cubicBezTo>
                    <a:lnTo>
                      <a:pt x="1184" y="553"/>
                    </a:lnTo>
                    <a:cubicBezTo>
                      <a:pt x="1185" y="533"/>
                      <a:pt x="1153" y="533"/>
                      <a:pt x="1152" y="553"/>
                    </a:cubicBezTo>
                    <a:lnTo>
                      <a:pt x="1152" y="553"/>
                    </a:lnTo>
                    <a:cubicBezTo>
                      <a:pt x="1147" y="617"/>
                      <a:pt x="1129" y="678"/>
                      <a:pt x="1100" y="733"/>
                    </a:cubicBezTo>
                    <a:lnTo>
                      <a:pt x="1100" y="733"/>
                    </a:lnTo>
                    <a:cubicBezTo>
                      <a:pt x="1134" y="607"/>
                      <a:pt x="1140" y="475"/>
                      <a:pt x="1117" y="348"/>
                    </a:cubicBezTo>
                    <a:lnTo>
                      <a:pt x="1117" y="348"/>
                    </a:lnTo>
                    <a:cubicBezTo>
                      <a:pt x="1119" y="347"/>
                      <a:pt x="1121" y="345"/>
                      <a:pt x="1123" y="344"/>
                    </a:cubicBezTo>
                    <a:lnTo>
                      <a:pt x="1463" y="1658"/>
                    </a:lnTo>
                    <a:lnTo>
                      <a:pt x="1463" y="1658"/>
                    </a:lnTo>
                    <a:cubicBezTo>
                      <a:pt x="1451" y="1652"/>
                      <a:pt x="1435" y="1656"/>
                      <a:pt x="1429" y="1673"/>
                    </a:cubicBezTo>
                    <a:lnTo>
                      <a:pt x="1429" y="1673"/>
                    </a:lnTo>
                    <a:cubicBezTo>
                      <a:pt x="1336" y="1980"/>
                      <a:pt x="1108" y="2223"/>
                      <a:pt x="932" y="2486"/>
                    </a:cubicBezTo>
                    <a:lnTo>
                      <a:pt x="932" y="2486"/>
                    </a:lnTo>
                    <a:cubicBezTo>
                      <a:pt x="848" y="2611"/>
                      <a:pt x="779" y="2744"/>
                      <a:pt x="736" y="2889"/>
                    </a:cubicBezTo>
                    <a:lnTo>
                      <a:pt x="736" y="2889"/>
                    </a:lnTo>
                    <a:cubicBezTo>
                      <a:pt x="735" y="2894"/>
                      <a:pt x="733" y="2899"/>
                      <a:pt x="731" y="2904"/>
                    </a:cubicBezTo>
                    <a:lnTo>
                      <a:pt x="731" y="2904"/>
                    </a:lnTo>
                    <a:cubicBezTo>
                      <a:pt x="767" y="2288"/>
                      <a:pt x="828" y="1674"/>
                      <a:pt x="917" y="1064"/>
                    </a:cubicBezTo>
                    <a:lnTo>
                      <a:pt x="917" y="1064"/>
                    </a:lnTo>
                    <a:cubicBezTo>
                      <a:pt x="932" y="1053"/>
                      <a:pt x="942" y="1034"/>
                      <a:pt x="953" y="1018"/>
                    </a:cubicBezTo>
                    <a:lnTo>
                      <a:pt x="953" y="1018"/>
                    </a:lnTo>
                    <a:cubicBezTo>
                      <a:pt x="986" y="970"/>
                      <a:pt x="1019" y="922"/>
                      <a:pt x="1053" y="874"/>
                    </a:cubicBezTo>
                    <a:lnTo>
                      <a:pt x="1053" y="874"/>
                    </a:lnTo>
                    <a:cubicBezTo>
                      <a:pt x="1113" y="882"/>
                      <a:pt x="1177" y="787"/>
                      <a:pt x="1205" y="745"/>
                    </a:cubicBezTo>
                    <a:lnTo>
                      <a:pt x="1205" y="745"/>
                    </a:lnTo>
                    <a:cubicBezTo>
                      <a:pt x="1301" y="607"/>
                      <a:pt x="1301" y="420"/>
                      <a:pt x="1300" y="259"/>
                    </a:cubicBezTo>
                    <a:lnTo>
                      <a:pt x="1300" y="259"/>
                    </a:lnTo>
                    <a:cubicBezTo>
                      <a:pt x="1299" y="248"/>
                      <a:pt x="1294" y="242"/>
                      <a:pt x="1285" y="238"/>
                    </a:cubicBezTo>
                    <a:lnTo>
                      <a:pt x="1285" y="238"/>
                    </a:lnTo>
                    <a:cubicBezTo>
                      <a:pt x="1293" y="222"/>
                      <a:pt x="1280" y="197"/>
                      <a:pt x="1257" y="203"/>
                    </a:cubicBezTo>
                    <a:lnTo>
                      <a:pt x="1257" y="203"/>
                    </a:lnTo>
                    <a:cubicBezTo>
                      <a:pt x="1199" y="218"/>
                      <a:pt x="1147" y="248"/>
                      <a:pt x="1105" y="290"/>
                    </a:cubicBezTo>
                    <a:lnTo>
                      <a:pt x="1105" y="290"/>
                    </a:lnTo>
                    <a:cubicBezTo>
                      <a:pt x="1082" y="194"/>
                      <a:pt x="1042" y="102"/>
                      <a:pt x="985" y="16"/>
                    </a:cubicBezTo>
                    <a:lnTo>
                      <a:pt x="985" y="16"/>
                    </a:lnTo>
                    <a:cubicBezTo>
                      <a:pt x="976" y="3"/>
                      <a:pt x="958" y="0"/>
                      <a:pt x="947" y="12"/>
                    </a:cubicBezTo>
                    <a:lnTo>
                      <a:pt x="947" y="12"/>
                    </a:lnTo>
                    <a:cubicBezTo>
                      <a:pt x="938" y="21"/>
                      <a:pt x="929" y="30"/>
                      <a:pt x="920" y="39"/>
                    </a:cubicBezTo>
                    <a:lnTo>
                      <a:pt x="920" y="39"/>
                    </a:lnTo>
                    <a:cubicBezTo>
                      <a:pt x="917" y="43"/>
                      <a:pt x="914" y="48"/>
                      <a:pt x="913" y="52"/>
                    </a:cubicBezTo>
                    <a:lnTo>
                      <a:pt x="913" y="52"/>
                    </a:lnTo>
                    <a:cubicBezTo>
                      <a:pt x="907" y="52"/>
                      <a:pt x="901" y="53"/>
                      <a:pt x="895" y="60"/>
                    </a:cubicBezTo>
                    <a:lnTo>
                      <a:pt x="895" y="60"/>
                    </a:lnTo>
                    <a:cubicBezTo>
                      <a:pt x="834" y="127"/>
                      <a:pt x="789" y="203"/>
                      <a:pt x="757" y="284"/>
                    </a:cubicBezTo>
                    <a:lnTo>
                      <a:pt x="757" y="284"/>
                    </a:lnTo>
                    <a:cubicBezTo>
                      <a:pt x="727" y="270"/>
                      <a:pt x="697" y="257"/>
                      <a:pt x="667" y="243"/>
                    </a:cubicBezTo>
                    <a:lnTo>
                      <a:pt x="667" y="243"/>
                    </a:lnTo>
                    <a:cubicBezTo>
                      <a:pt x="646" y="233"/>
                      <a:pt x="626" y="254"/>
                      <a:pt x="630" y="271"/>
                    </a:cubicBezTo>
                    <a:lnTo>
                      <a:pt x="630" y="271"/>
                    </a:lnTo>
                    <a:cubicBezTo>
                      <a:pt x="595" y="470"/>
                      <a:pt x="571" y="698"/>
                      <a:pt x="748" y="836"/>
                    </a:cubicBezTo>
                    <a:lnTo>
                      <a:pt x="748" y="836"/>
                    </a:lnTo>
                    <a:cubicBezTo>
                      <a:pt x="754" y="841"/>
                      <a:pt x="760" y="842"/>
                      <a:pt x="767" y="842"/>
                    </a:cubicBezTo>
                    <a:lnTo>
                      <a:pt x="767" y="842"/>
                    </a:lnTo>
                    <a:lnTo>
                      <a:pt x="767" y="843"/>
                    </a:lnTo>
                    <a:lnTo>
                      <a:pt x="767" y="843"/>
                    </a:lnTo>
                    <a:cubicBezTo>
                      <a:pt x="767" y="844"/>
                      <a:pt x="768" y="845"/>
                      <a:pt x="768" y="846"/>
                    </a:cubicBezTo>
                    <a:lnTo>
                      <a:pt x="768" y="846"/>
                    </a:lnTo>
                    <a:cubicBezTo>
                      <a:pt x="768" y="849"/>
                      <a:pt x="768" y="852"/>
                      <a:pt x="769" y="855"/>
                    </a:cubicBezTo>
                    <a:lnTo>
                      <a:pt x="769" y="855"/>
                    </a:lnTo>
                    <a:cubicBezTo>
                      <a:pt x="777" y="902"/>
                      <a:pt x="793" y="946"/>
                      <a:pt x="814" y="988"/>
                    </a:cubicBezTo>
                    <a:lnTo>
                      <a:pt x="814" y="988"/>
                    </a:lnTo>
                    <a:cubicBezTo>
                      <a:pt x="824" y="1008"/>
                      <a:pt x="843" y="1049"/>
                      <a:pt x="868" y="1065"/>
                    </a:cubicBezTo>
                    <a:lnTo>
                      <a:pt x="868" y="1065"/>
                    </a:lnTo>
                    <a:cubicBezTo>
                      <a:pt x="762" y="1800"/>
                      <a:pt x="694" y="2540"/>
                      <a:pt x="665" y="3283"/>
                    </a:cubicBezTo>
                    <a:lnTo>
                      <a:pt x="665" y="3283"/>
                    </a:lnTo>
                    <a:cubicBezTo>
                      <a:pt x="643" y="3141"/>
                      <a:pt x="642" y="2995"/>
                      <a:pt x="635" y="2853"/>
                    </a:cubicBezTo>
                    <a:lnTo>
                      <a:pt x="635" y="2853"/>
                    </a:lnTo>
                    <a:cubicBezTo>
                      <a:pt x="626" y="2620"/>
                      <a:pt x="615" y="2386"/>
                      <a:pt x="572" y="2156"/>
                    </a:cubicBezTo>
                    <a:lnTo>
                      <a:pt x="572" y="2156"/>
                    </a:lnTo>
                    <a:cubicBezTo>
                      <a:pt x="529" y="1922"/>
                      <a:pt x="456" y="1690"/>
                      <a:pt x="383" y="1463"/>
                    </a:cubicBezTo>
                    <a:lnTo>
                      <a:pt x="383" y="1463"/>
                    </a:lnTo>
                    <a:cubicBezTo>
                      <a:pt x="322" y="1273"/>
                      <a:pt x="242" y="1093"/>
                      <a:pt x="117" y="936"/>
                    </a:cubicBezTo>
                    <a:lnTo>
                      <a:pt x="117" y="936"/>
                    </a:lnTo>
                    <a:cubicBezTo>
                      <a:pt x="102" y="918"/>
                      <a:pt x="80" y="933"/>
                      <a:pt x="77" y="952"/>
                    </a:cubicBezTo>
                    <a:lnTo>
                      <a:pt x="77" y="952"/>
                    </a:lnTo>
                    <a:cubicBezTo>
                      <a:pt x="72" y="957"/>
                      <a:pt x="70" y="964"/>
                      <a:pt x="71" y="973"/>
                    </a:cubicBezTo>
                    <a:lnTo>
                      <a:pt x="71" y="973"/>
                    </a:lnTo>
                    <a:cubicBezTo>
                      <a:pt x="176" y="1442"/>
                      <a:pt x="0" y="1916"/>
                      <a:pt x="77" y="2388"/>
                    </a:cubicBezTo>
                    <a:lnTo>
                      <a:pt x="77" y="2388"/>
                    </a:lnTo>
                    <a:cubicBezTo>
                      <a:pt x="142" y="2789"/>
                      <a:pt x="342" y="3166"/>
                      <a:pt x="605" y="3476"/>
                    </a:cubicBezTo>
                    <a:lnTo>
                      <a:pt x="605" y="3476"/>
                    </a:lnTo>
                    <a:cubicBezTo>
                      <a:pt x="608" y="3481"/>
                      <a:pt x="610" y="3485"/>
                      <a:pt x="612" y="3490"/>
                    </a:cubicBezTo>
                    <a:lnTo>
                      <a:pt x="612" y="3490"/>
                    </a:lnTo>
                    <a:cubicBezTo>
                      <a:pt x="615" y="3495"/>
                      <a:pt x="619" y="3497"/>
                      <a:pt x="624" y="3498"/>
                    </a:cubicBezTo>
                    <a:lnTo>
                      <a:pt x="624" y="3498"/>
                    </a:lnTo>
                    <a:cubicBezTo>
                      <a:pt x="644" y="3522"/>
                      <a:pt x="665" y="3545"/>
                      <a:pt x="686" y="3567"/>
                    </a:cubicBezTo>
                    <a:lnTo>
                      <a:pt x="686" y="3567"/>
                    </a:lnTo>
                    <a:cubicBezTo>
                      <a:pt x="699" y="3581"/>
                      <a:pt x="716" y="3575"/>
                      <a:pt x="723" y="3563"/>
                    </a:cubicBezTo>
                    <a:lnTo>
                      <a:pt x="723" y="3563"/>
                    </a:lnTo>
                    <a:cubicBezTo>
                      <a:pt x="730" y="3559"/>
                      <a:pt x="735" y="3552"/>
                      <a:pt x="734" y="3543"/>
                    </a:cubicBezTo>
                    <a:lnTo>
                      <a:pt x="734" y="3543"/>
                    </a:lnTo>
                    <a:cubicBezTo>
                      <a:pt x="741" y="3549"/>
                      <a:pt x="750" y="3551"/>
                      <a:pt x="761" y="3546"/>
                    </a:cubicBezTo>
                    <a:lnTo>
                      <a:pt x="761" y="3546"/>
                    </a:lnTo>
                    <a:cubicBezTo>
                      <a:pt x="1456" y="3208"/>
                      <a:pt x="1497" y="2352"/>
                      <a:pt x="1497" y="1680"/>
                    </a:cubicBezTo>
                    <a:lnTo>
                      <a:pt x="1497" y="1680"/>
                    </a:lnTo>
                    <a:cubicBezTo>
                      <a:pt x="1497" y="1661"/>
                      <a:pt x="1477" y="1653"/>
                      <a:pt x="1463" y="1658"/>
                    </a:cubicBezTo>
                    <a:lnTo>
                      <a:pt x="1123" y="34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56" name="Freeform 5">
                <a:extLst>
                  <a:ext uri="{FF2B5EF4-FFF2-40B4-BE49-F238E27FC236}">
                    <a16:creationId xmlns:a16="http://schemas.microsoft.com/office/drawing/2014/main" id="{302F6369-BB86-0942-A0B4-8E874AB7E701}"/>
                  </a:ext>
                </a:extLst>
              </p:cNvPr>
              <p:cNvSpPr>
                <a:spLocks noChangeArrowheads="1"/>
              </p:cNvSpPr>
              <p:nvPr/>
            </p:nvSpPr>
            <p:spPr bwMode="auto">
              <a:xfrm>
                <a:off x="3991980" y="4242686"/>
                <a:ext cx="72368" cy="301352"/>
              </a:xfrm>
              <a:custGeom>
                <a:avLst/>
                <a:gdLst>
                  <a:gd name="T0" fmla="*/ 286 w 295"/>
                  <a:gd name="T1" fmla="*/ 1192 h 1229"/>
                  <a:gd name="T2" fmla="*/ 286 w 295"/>
                  <a:gd name="T3" fmla="*/ 1192 h 1229"/>
                  <a:gd name="T4" fmla="*/ 34 w 295"/>
                  <a:gd name="T5" fmla="*/ 21 h 1229"/>
                  <a:gd name="T6" fmla="*/ 34 w 295"/>
                  <a:gd name="T7" fmla="*/ 21 h 1229"/>
                  <a:gd name="T8" fmla="*/ 1 w 295"/>
                  <a:gd name="T9" fmla="*/ 21 h 1229"/>
                  <a:gd name="T10" fmla="*/ 1 w 295"/>
                  <a:gd name="T11" fmla="*/ 21 h 1229"/>
                  <a:gd name="T12" fmla="*/ 258 w 295"/>
                  <a:gd name="T13" fmla="*/ 1208 h 1229"/>
                  <a:gd name="T14" fmla="*/ 258 w 295"/>
                  <a:gd name="T15" fmla="*/ 1208 h 1229"/>
                  <a:gd name="T16" fmla="*/ 286 w 295"/>
                  <a:gd name="T17" fmla="*/ 1192 h 1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 h="1229">
                    <a:moveTo>
                      <a:pt x="286" y="1192"/>
                    </a:moveTo>
                    <a:lnTo>
                      <a:pt x="286" y="1192"/>
                    </a:lnTo>
                    <a:cubicBezTo>
                      <a:pt x="127" y="821"/>
                      <a:pt x="41" y="425"/>
                      <a:pt x="34" y="21"/>
                    </a:cubicBezTo>
                    <a:lnTo>
                      <a:pt x="34" y="21"/>
                    </a:lnTo>
                    <a:cubicBezTo>
                      <a:pt x="33" y="0"/>
                      <a:pt x="0" y="0"/>
                      <a:pt x="1" y="21"/>
                    </a:cubicBezTo>
                    <a:lnTo>
                      <a:pt x="1" y="21"/>
                    </a:lnTo>
                    <a:cubicBezTo>
                      <a:pt x="9" y="431"/>
                      <a:pt x="96" y="831"/>
                      <a:pt x="258" y="1208"/>
                    </a:cubicBezTo>
                    <a:lnTo>
                      <a:pt x="258" y="1208"/>
                    </a:lnTo>
                    <a:cubicBezTo>
                      <a:pt x="266" y="1228"/>
                      <a:pt x="294" y="1211"/>
                      <a:pt x="286" y="119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23" name="Group 22">
              <a:extLst>
                <a:ext uri="{FF2B5EF4-FFF2-40B4-BE49-F238E27FC236}">
                  <a16:creationId xmlns:a16="http://schemas.microsoft.com/office/drawing/2014/main" id="{0952EECE-A36A-6F4B-82C4-6EE31D558FA0}"/>
                </a:ext>
              </a:extLst>
            </p:cNvPr>
            <p:cNvGrpSpPr/>
            <p:nvPr/>
          </p:nvGrpSpPr>
          <p:grpSpPr>
            <a:xfrm rot="759599">
              <a:off x="2324040" y="3744070"/>
              <a:ext cx="716035" cy="1715106"/>
              <a:chOff x="5263273" y="4027744"/>
              <a:chExt cx="366158" cy="877052"/>
            </a:xfrm>
            <a:solidFill>
              <a:schemeClr val="accent5"/>
            </a:solidFill>
          </p:grpSpPr>
          <p:sp>
            <p:nvSpPr>
              <p:cNvPr id="453" name="Freeform 6">
                <a:extLst>
                  <a:ext uri="{FF2B5EF4-FFF2-40B4-BE49-F238E27FC236}">
                    <a16:creationId xmlns:a16="http://schemas.microsoft.com/office/drawing/2014/main" id="{1D72C6CD-1F86-4843-BA0B-C0950B137366}"/>
                  </a:ext>
                </a:extLst>
              </p:cNvPr>
              <p:cNvSpPr>
                <a:spLocks noChangeArrowheads="1"/>
              </p:cNvSpPr>
              <p:nvPr/>
            </p:nvSpPr>
            <p:spPr bwMode="auto">
              <a:xfrm>
                <a:off x="5263273" y="4027744"/>
                <a:ext cx="366158" cy="877052"/>
              </a:xfrm>
              <a:custGeom>
                <a:avLst/>
                <a:gdLst>
                  <a:gd name="T0" fmla="*/ 1251 w 1497"/>
                  <a:gd name="T1" fmla="*/ 2533 h 3582"/>
                  <a:gd name="T2" fmla="*/ 759 w 1497"/>
                  <a:gd name="T3" fmla="*/ 3401 h 3582"/>
                  <a:gd name="T4" fmla="*/ 741 w 1497"/>
                  <a:gd name="T5" fmla="*/ 3324 h 3582"/>
                  <a:gd name="T6" fmla="*/ 1010 w 1497"/>
                  <a:gd name="T7" fmla="*/ 2457 h 3582"/>
                  <a:gd name="T8" fmla="*/ 1307 w 1497"/>
                  <a:gd name="T9" fmla="*/ 2212 h 3582"/>
                  <a:gd name="T10" fmla="*/ 1314 w 1497"/>
                  <a:gd name="T11" fmla="*/ 2423 h 3582"/>
                  <a:gd name="T12" fmla="*/ 750 w 1497"/>
                  <a:gd name="T13" fmla="*/ 3496 h 3582"/>
                  <a:gd name="T14" fmla="*/ 206 w 1497"/>
                  <a:gd name="T15" fmla="*/ 1533 h 3582"/>
                  <a:gd name="T16" fmla="*/ 147 w 1497"/>
                  <a:gd name="T17" fmla="*/ 1135 h 3582"/>
                  <a:gd name="T18" fmla="*/ 300 w 1497"/>
                  <a:gd name="T19" fmla="*/ 1819 h 3582"/>
                  <a:gd name="T20" fmla="*/ 167 w 1497"/>
                  <a:gd name="T21" fmla="*/ 1094 h 3582"/>
                  <a:gd name="T22" fmla="*/ 589 w 1497"/>
                  <a:gd name="T23" fmla="*/ 2935 h 3582"/>
                  <a:gd name="T24" fmla="*/ 647 w 1497"/>
                  <a:gd name="T25" fmla="*/ 3451 h 3582"/>
                  <a:gd name="T26" fmla="*/ 539 w 1497"/>
                  <a:gd name="T27" fmla="*/ 3280 h 3582"/>
                  <a:gd name="T28" fmla="*/ 379 w 1497"/>
                  <a:gd name="T29" fmla="*/ 3017 h 3582"/>
                  <a:gd name="T30" fmla="*/ 847 w 1497"/>
                  <a:gd name="T31" fmla="*/ 949 h 3582"/>
                  <a:gd name="T32" fmla="*/ 992 w 1497"/>
                  <a:gd name="T33" fmla="*/ 875 h 3582"/>
                  <a:gd name="T34" fmla="*/ 114 w 1497"/>
                  <a:gd name="T35" fmla="*/ 2303 h 3582"/>
                  <a:gd name="T36" fmla="*/ 698 w 1497"/>
                  <a:gd name="T37" fmla="*/ 403 h 3582"/>
                  <a:gd name="T38" fmla="*/ 738 w 1497"/>
                  <a:gd name="T39" fmla="*/ 329 h 3582"/>
                  <a:gd name="T40" fmla="*/ 662 w 1497"/>
                  <a:gd name="T41" fmla="*/ 371 h 3582"/>
                  <a:gd name="T42" fmla="*/ 876 w 1497"/>
                  <a:gd name="T43" fmla="*/ 331 h 3582"/>
                  <a:gd name="T44" fmla="*/ 940 w 1497"/>
                  <a:gd name="T45" fmla="*/ 350 h 3582"/>
                  <a:gd name="T46" fmla="*/ 1016 w 1497"/>
                  <a:gd name="T47" fmla="*/ 825 h 3582"/>
                  <a:gd name="T48" fmla="*/ 1000 w 1497"/>
                  <a:gd name="T49" fmla="*/ 774 h 3582"/>
                  <a:gd name="T50" fmla="*/ 980 w 1497"/>
                  <a:gd name="T51" fmla="*/ 733 h 3582"/>
                  <a:gd name="T52" fmla="*/ 958 w 1497"/>
                  <a:gd name="T53" fmla="*/ 800 h 3582"/>
                  <a:gd name="T54" fmla="*/ 940 w 1497"/>
                  <a:gd name="T55" fmla="*/ 817 h 3582"/>
                  <a:gd name="T56" fmla="*/ 934 w 1497"/>
                  <a:gd name="T57" fmla="*/ 828 h 3582"/>
                  <a:gd name="T58" fmla="*/ 902 w 1497"/>
                  <a:gd name="T59" fmla="*/ 822 h 3582"/>
                  <a:gd name="T60" fmla="*/ 890 w 1497"/>
                  <a:gd name="T61" fmla="*/ 829 h 3582"/>
                  <a:gd name="T62" fmla="*/ 808 w 1497"/>
                  <a:gd name="T63" fmla="*/ 618 h 3582"/>
                  <a:gd name="T64" fmla="*/ 811 w 1497"/>
                  <a:gd name="T65" fmla="*/ 823 h 3582"/>
                  <a:gd name="T66" fmla="*/ 1122 w 1497"/>
                  <a:gd name="T67" fmla="*/ 343 h 3582"/>
                  <a:gd name="T68" fmla="*/ 1191 w 1497"/>
                  <a:gd name="T69" fmla="*/ 450 h 3582"/>
                  <a:gd name="T70" fmla="*/ 1242 w 1497"/>
                  <a:gd name="T71" fmla="*/ 259 h 3582"/>
                  <a:gd name="T72" fmla="*/ 1224 w 1497"/>
                  <a:gd name="T73" fmla="*/ 577 h 3582"/>
                  <a:gd name="T74" fmla="*/ 1068 w 1497"/>
                  <a:gd name="T75" fmla="*/ 827 h 3582"/>
                  <a:gd name="T76" fmla="*/ 1150 w 1497"/>
                  <a:gd name="T77" fmla="*/ 554 h 3582"/>
                  <a:gd name="T78" fmla="*/ 1116 w 1497"/>
                  <a:gd name="T79" fmla="*/ 348 h 3582"/>
                  <a:gd name="T80" fmla="*/ 1428 w 1497"/>
                  <a:gd name="T81" fmla="*/ 1673 h 3582"/>
                  <a:gd name="T82" fmla="*/ 731 w 1497"/>
                  <a:gd name="T83" fmla="*/ 2904 h 3582"/>
                  <a:gd name="T84" fmla="*/ 952 w 1497"/>
                  <a:gd name="T85" fmla="*/ 1018 h 3582"/>
                  <a:gd name="T86" fmla="*/ 1299 w 1497"/>
                  <a:gd name="T87" fmla="*/ 259 h 3582"/>
                  <a:gd name="T88" fmla="*/ 1257 w 1497"/>
                  <a:gd name="T89" fmla="*/ 203 h 3582"/>
                  <a:gd name="T90" fmla="*/ 945 w 1497"/>
                  <a:gd name="T91" fmla="*/ 12 h 3582"/>
                  <a:gd name="T92" fmla="*/ 912 w 1497"/>
                  <a:gd name="T93" fmla="*/ 52 h 3582"/>
                  <a:gd name="T94" fmla="*/ 667 w 1497"/>
                  <a:gd name="T95" fmla="*/ 243 h 3582"/>
                  <a:gd name="T96" fmla="*/ 748 w 1497"/>
                  <a:gd name="T97" fmla="*/ 837 h 3582"/>
                  <a:gd name="T98" fmla="*/ 768 w 1497"/>
                  <a:gd name="T99" fmla="*/ 846 h 3582"/>
                  <a:gd name="T100" fmla="*/ 813 w 1497"/>
                  <a:gd name="T101" fmla="*/ 989 h 3582"/>
                  <a:gd name="T102" fmla="*/ 635 w 1497"/>
                  <a:gd name="T103" fmla="*/ 2853 h 3582"/>
                  <a:gd name="T104" fmla="*/ 382 w 1497"/>
                  <a:gd name="T105" fmla="*/ 1463 h 3582"/>
                  <a:gd name="T106" fmla="*/ 71 w 1497"/>
                  <a:gd name="T107" fmla="*/ 973 h 3582"/>
                  <a:gd name="T108" fmla="*/ 605 w 1497"/>
                  <a:gd name="T109" fmla="*/ 3476 h 3582"/>
                  <a:gd name="T110" fmla="*/ 685 w 1497"/>
                  <a:gd name="T111" fmla="*/ 3568 h 3582"/>
                  <a:gd name="T112" fmla="*/ 733 w 1497"/>
                  <a:gd name="T113" fmla="*/ 3543 h 3582"/>
                  <a:gd name="T114" fmla="*/ 1463 w 1497"/>
                  <a:gd name="T115" fmla="*/ 1658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97" h="3582">
                    <a:moveTo>
                      <a:pt x="750" y="3496"/>
                    </a:moveTo>
                    <a:lnTo>
                      <a:pt x="750" y="3496"/>
                    </a:lnTo>
                    <a:cubicBezTo>
                      <a:pt x="750" y="3490"/>
                      <a:pt x="749" y="3485"/>
                      <a:pt x="749" y="3479"/>
                    </a:cubicBezTo>
                    <a:lnTo>
                      <a:pt x="749" y="3479"/>
                    </a:lnTo>
                    <a:cubicBezTo>
                      <a:pt x="937" y="3175"/>
                      <a:pt x="1105" y="2860"/>
                      <a:pt x="1251" y="2533"/>
                    </a:cubicBezTo>
                    <a:lnTo>
                      <a:pt x="1251" y="2533"/>
                    </a:lnTo>
                    <a:cubicBezTo>
                      <a:pt x="1260" y="2514"/>
                      <a:pt x="1232" y="2498"/>
                      <a:pt x="1223" y="2517"/>
                    </a:cubicBezTo>
                    <a:lnTo>
                      <a:pt x="1223" y="2517"/>
                    </a:lnTo>
                    <a:cubicBezTo>
                      <a:pt x="1087" y="2821"/>
                      <a:pt x="932" y="3116"/>
                      <a:pt x="759" y="3401"/>
                    </a:cubicBezTo>
                    <a:lnTo>
                      <a:pt x="759" y="3401"/>
                    </a:lnTo>
                    <a:cubicBezTo>
                      <a:pt x="806" y="3133"/>
                      <a:pt x="924" y="2886"/>
                      <a:pt x="1106" y="2681"/>
                    </a:cubicBezTo>
                    <a:lnTo>
                      <a:pt x="1106" y="2681"/>
                    </a:lnTo>
                    <a:cubicBezTo>
                      <a:pt x="1120" y="2665"/>
                      <a:pt x="1097" y="2642"/>
                      <a:pt x="1083" y="2658"/>
                    </a:cubicBezTo>
                    <a:lnTo>
                      <a:pt x="1083" y="2658"/>
                    </a:lnTo>
                    <a:cubicBezTo>
                      <a:pt x="912" y="2850"/>
                      <a:pt x="797" y="3077"/>
                      <a:pt x="741" y="3324"/>
                    </a:cubicBezTo>
                    <a:lnTo>
                      <a:pt x="741" y="3324"/>
                    </a:lnTo>
                    <a:cubicBezTo>
                      <a:pt x="738" y="3182"/>
                      <a:pt x="746" y="3041"/>
                      <a:pt x="782" y="2902"/>
                    </a:cubicBezTo>
                    <a:lnTo>
                      <a:pt x="782" y="2902"/>
                    </a:lnTo>
                    <a:cubicBezTo>
                      <a:pt x="824" y="2740"/>
                      <a:pt x="915" y="2594"/>
                      <a:pt x="1010" y="2457"/>
                    </a:cubicBezTo>
                    <a:lnTo>
                      <a:pt x="1010" y="2457"/>
                    </a:lnTo>
                    <a:cubicBezTo>
                      <a:pt x="1129" y="2283"/>
                      <a:pt x="1266" y="2118"/>
                      <a:pt x="1368" y="1933"/>
                    </a:cubicBezTo>
                    <a:lnTo>
                      <a:pt x="1368" y="1933"/>
                    </a:lnTo>
                    <a:cubicBezTo>
                      <a:pt x="1345" y="2023"/>
                      <a:pt x="1315" y="2110"/>
                      <a:pt x="1279" y="2196"/>
                    </a:cubicBezTo>
                    <a:lnTo>
                      <a:pt x="1279" y="2196"/>
                    </a:lnTo>
                    <a:cubicBezTo>
                      <a:pt x="1271" y="2215"/>
                      <a:pt x="1299" y="2232"/>
                      <a:pt x="1307" y="2212"/>
                    </a:cubicBezTo>
                    <a:lnTo>
                      <a:pt x="1307" y="2212"/>
                    </a:lnTo>
                    <a:cubicBezTo>
                      <a:pt x="1356" y="2098"/>
                      <a:pt x="1393" y="1981"/>
                      <a:pt x="1419" y="1860"/>
                    </a:cubicBezTo>
                    <a:lnTo>
                      <a:pt x="1419" y="1860"/>
                    </a:lnTo>
                    <a:cubicBezTo>
                      <a:pt x="1405" y="2051"/>
                      <a:pt x="1370" y="2239"/>
                      <a:pt x="1314" y="2423"/>
                    </a:cubicBezTo>
                    <a:lnTo>
                      <a:pt x="1314" y="2423"/>
                    </a:lnTo>
                    <a:cubicBezTo>
                      <a:pt x="1308" y="2443"/>
                      <a:pt x="1339" y="2452"/>
                      <a:pt x="1345" y="2432"/>
                    </a:cubicBezTo>
                    <a:lnTo>
                      <a:pt x="1345" y="2432"/>
                    </a:lnTo>
                    <a:cubicBezTo>
                      <a:pt x="1394" y="2273"/>
                      <a:pt x="1426" y="2112"/>
                      <a:pt x="1444" y="1949"/>
                    </a:cubicBezTo>
                    <a:lnTo>
                      <a:pt x="1444" y="1949"/>
                    </a:lnTo>
                    <a:cubicBezTo>
                      <a:pt x="1427" y="2544"/>
                      <a:pt x="1325" y="3206"/>
                      <a:pt x="750" y="3496"/>
                    </a:cubicBezTo>
                    <a:close/>
                    <a:moveTo>
                      <a:pt x="114" y="2303"/>
                    </a:moveTo>
                    <a:lnTo>
                      <a:pt x="114" y="2303"/>
                    </a:lnTo>
                    <a:cubicBezTo>
                      <a:pt x="79" y="1968"/>
                      <a:pt x="154" y="1634"/>
                      <a:pt x="152" y="1301"/>
                    </a:cubicBezTo>
                    <a:lnTo>
                      <a:pt x="152" y="1301"/>
                    </a:lnTo>
                    <a:cubicBezTo>
                      <a:pt x="171" y="1378"/>
                      <a:pt x="188" y="1456"/>
                      <a:pt x="206" y="1533"/>
                    </a:cubicBezTo>
                    <a:lnTo>
                      <a:pt x="206" y="1533"/>
                    </a:lnTo>
                    <a:cubicBezTo>
                      <a:pt x="211" y="1554"/>
                      <a:pt x="242" y="1545"/>
                      <a:pt x="238" y="1525"/>
                    </a:cubicBezTo>
                    <a:lnTo>
                      <a:pt x="238" y="1525"/>
                    </a:lnTo>
                    <a:cubicBezTo>
                      <a:pt x="208" y="1395"/>
                      <a:pt x="178" y="1265"/>
                      <a:pt x="147" y="1135"/>
                    </a:cubicBezTo>
                    <a:lnTo>
                      <a:pt x="147" y="1135"/>
                    </a:lnTo>
                    <a:cubicBezTo>
                      <a:pt x="178" y="1213"/>
                      <a:pt x="205" y="1291"/>
                      <a:pt x="226" y="1372"/>
                    </a:cubicBezTo>
                    <a:lnTo>
                      <a:pt x="226" y="1372"/>
                    </a:lnTo>
                    <a:cubicBezTo>
                      <a:pt x="263" y="1517"/>
                      <a:pt x="265" y="1670"/>
                      <a:pt x="267" y="1819"/>
                    </a:cubicBezTo>
                    <a:lnTo>
                      <a:pt x="267" y="1819"/>
                    </a:lnTo>
                    <a:cubicBezTo>
                      <a:pt x="268" y="1840"/>
                      <a:pt x="300" y="1840"/>
                      <a:pt x="300" y="1819"/>
                    </a:cubicBezTo>
                    <a:lnTo>
                      <a:pt x="300" y="1819"/>
                    </a:lnTo>
                    <a:cubicBezTo>
                      <a:pt x="297" y="1679"/>
                      <a:pt x="292" y="1541"/>
                      <a:pt x="266" y="1403"/>
                    </a:cubicBezTo>
                    <a:lnTo>
                      <a:pt x="266" y="1403"/>
                    </a:lnTo>
                    <a:cubicBezTo>
                      <a:pt x="246" y="1297"/>
                      <a:pt x="208" y="1195"/>
                      <a:pt x="167" y="1094"/>
                    </a:cubicBezTo>
                    <a:lnTo>
                      <a:pt x="167" y="1094"/>
                    </a:lnTo>
                    <a:cubicBezTo>
                      <a:pt x="252" y="1234"/>
                      <a:pt x="308" y="1388"/>
                      <a:pt x="357" y="1546"/>
                    </a:cubicBezTo>
                    <a:lnTo>
                      <a:pt x="357" y="1546"/>
                    </a:lnTo>
                    <a:cubicBezTo>
                      <a:pt x="426" y="1764"/>
                      <a:pt x="491" y="1985"/>
                      <a:pt x="532" y="2211"/>
                    </a:cubicBezTo>
                    <a:lnTo>
                      <a:pt x="532" y="2211"/>
                    </a:lnTo>
                    <a:cubicBezTo>
                      <a:pt x="575" y="2448"/>
                      <a:pt x="579" y="2693"/>
                      <a:pt x="589" y="2935"/>
                    </a:cubicBezTo>
                    <a:lnTo>
                      <a:pt x="589" y="2935"/>
                    </a:lnTo>
                    <a:cubicBezTo>
                      <a:pt x="597" y="3109"/>
                      <a:pt x="602" y="3288"/>
                      <a:pt x="652" y="3457"/>
                    </a:cubicBezTo>
                    <a:lnTo>
                      <a:pt x="652" y="3457"/>
                    </a:lnTo>
                    <a:cubicBezTo>
                      <a:pt x="650" y="3455"/>
                      <a:pt x="649" y="3453"/>
                      <a:pt x="647" y="3451"/>
                    </a:cubicBezTo>
                    <a:lnTo>
                      <a:pt x="647" y="3451"/>
                    </a:lnTo>
                    <a:cubicBezTo>
                      <a:pt x="548" y="3219"/>
                      <a:pt x="450" y="2986"/>
                      <a:pt x="352" y="2754"/>
                    </a:cubicBezTo>
                    <a:lnTo>
                      <a:pt x="352" y="2754"/>
                    </a:lnTo>
                    <a:cubicBezTo>
                      <a:pt x="344" y="2735"/>
                      <a:pt x="316" y="2751"/>
                      <a:pt x="324" y="2771"/>
                    </a:cubicBezTo>
                    <a:lnTo>
                      <a:pt x="324" y="2771"/>
                    </a:lnTo>
                    <a:cubicBezTo>
                      <a:pt x="396" y="2941"/>
                      <a:pt x="468" y="3111"/>
                      <a:pt x="539" y="3280"/>
                    </a:cubicBezTo>
                    <a:lnTo>
                      <a:pt x="539" y="3280"/>
                    </a:lnTo>
                    <a:cubicBezTo>
                      <a:pt x="493" y="3188"/>
                      <a:pt x="448" y="3094"/>
                      <a:pt x="406" y="3001"/>
                    </a:cubicBezTo>
                    <a:lnTo>
                      <a:pt x="406" y="3001"/>
                    </a:lnTo>
                    <a:cubicBezTo>
                      <a:pt x="398" y="2982"/>
                      <a:pt x="370" y="2998"/>
                      <a:pt x="379" y="3017"/>
                    </a:cubicBezTo>
                    <a:lnTo>
                      <a:pt x="379" y="3017"/>
                    </a:lnTo>
                    <a:cubicBezTo>
                      <a:pt x="412" y="3091"/>
                      <a:pt x="446" y="3164"/>
                      <a:pt x="481" y="3236"/>
                    </a:cubicBezTo>
                    <a:lnTo>
                      <a:pt x="481" y="3236"/>
                    </a:lnTo>
                    <a:cubicBezTo>
                      <a:pt x="289" y="2957"/>
                      <a:pt x="150" y="2637"/>
                      <a:pt x="114" y="2303"/>
                    </a:cubicBezTo>
                    <a:lnTo>
                      <a:pt x="847" y="949"/>
                    </a:lnTo>
                    <a:lnTo>
                      <a:pt x="847" y="949"/>
                    </a:lnTo>
                    <a:cubicBezTo>
                      <a:pt x="836" y="925"/>
                      <a:pt x="827" y="900"/>
                      <a:pt x="821" y="873"/>
                    </a:cubicBezTo>
                    <a:lnTo>
                      <a:pt x="821" y="873"/>
                    </a:lnTo>
                    <a:cubicBezTo>
                      <a:pt x="831" y="874"/>
                      <a:pt x="842" y="874"/>
                      <a:pt x="851" y="874"/>
                    </a:cubicBezTo>
                    <a:lnTo>
                      <a:pt x="851" y="874"/>
                    </a:lnTo>
                    <a:cubicBezTo>
                      <a:pt x="899" y="877"/>
                      <a:pt x="945" y="877"/>
                      <a:pt x="992" y="875"/>
                    </a:cubicBezTo>
                    <a:lnTo>
                      <a:pt x="992" y="875"/>
                    </a:lnTo>
                    <a:cubicBezTo>
                      <a:pt x="961" y="920"/>
                      <a:pt x="931" y="964"/>
                      <a:pt x="900" y="1009"/>
                    </a:cubicBezTo>
                    <a:lnTo>
                      <a:pt x="900" y="1009"/>
                    </a:lnTo>
                    <a:cubicBezTo>
                      <a:pt x="885" y="1029"/>
                      <a:pt x="851" y="955"/>
                      <a:pt x="847" y="949"/>
                    </a:cubicBezTo>
                    <a:lnTo>
                      <a:pt x="114" y="2303"/>
                    </a:lnTo>
                    <a:close/>
                    <a:moveTo>
                      <a:pt x="662" y="371"/>
                    </a:moveTo>
                    <a:lnTo>
                      <a:pt x="662" y="371"/>
                    </a:lnTo>
                    <a:cubicBezTo>
                      <a:pt x="663" y="382"/>
                      <a:pt x="665" y="393"/>
                      <a:pt x="666" y="403"/>
                    </a:cubicBezTo>
                    <a:lnTo>
                      <a:pt x="666" y="403"/>
                    </a:lnTo>
                    <a:cubicBezTo>
                      <a:pt x="668" y="425"/>
                      <a:pt x="700" y="425"/>
                      <a:pt x="698" y="403"/>
                    </a:cubicBezTo>
                    <a:lnTo>
                      <a:pt x="698" y="403"/>
                    </a:lnTo>
                    <a:cubicBezTo>
                      <a:pt x="695" y="372"/>
                      <a:pt x="692" y="339"/>
                      <a:pt x="689" y="307"/>
                    </a:cubicBezTo>
                    <a:lnTo>
                      <a:pt x="689" y="307"/>
                    </a:lnTo>
                    <a:cubicBezTo>
                      <a:pt x="705" y="315"/>
                      <a:pt x="721" y="322"/>
                      <a:pt x="738" y="329"/>
                    </a:cubicBezTo>
                    <a:lnTo>
                      <a:pt x="738" y="329"/>
                    </a:lnTo>
                    <a:cubicBezTo>
                      <a:pt x="738" y="330"/>
                      <a:pt x="739" y="330"/>
                      <a:pt x="740" y="330"/>
                    </a:cubicBezTo>
                    <a:lnTo>
                      <a:pt x="740" y="330"/>
                    </a:lnTo>
                    <a:cubicBezTo>
                      <a:pt x="696" y="469"/>
                      <a:pt x="695" y="618"/>
                      <a:pt x="738" y="761"/>
                    </a:cubicBezTo>
                    <a:lnTo>
                      <a:pt x="738" y="761"/>
                    </a:lnTo>
                    <a:cubicBezTo>
                      <a:pt x="644" y="655"/>
                      <a:pt x="643" y="510"/>
                      <a:pt x="662" y="371"/>
                    </a:cubicBezTo>
                    <a:close/>
                    <a:moveTo>
                      <a:pt x="906" y="122"/>
                    </a:moveTo>
                    <a:lnTo>
                      <a:pt x="906" y="122"/>
                    </a:lnTo>
                    <a:cubicBezTo>
                      <a:pt x="885" y="189"/>
                      <a:pt x="865" y="256"/>
                      <a:pt x="844" y="323"/>
                    </a:cubicBezTo>
                    <a:lnTo>
                      <a:pt x="844" y="323"/>
                    </a:lnTo>
                    <a:cubicBezTo>
                      <a:pt x="839" y="343"/>
                      <a:pt x="870" y="352"/>
                      <a:pt x="876" y="331"/>
                    </a:cubicBezTo>
                    <a:lnTo>
                      <a:pt x="876" y="331"/>
                    </a:lnTo>
                    <a:cubicBezTo>
                      <a:pt x="897" y="262"/>
                      <a:pt x="919" y="192"/>
                      <a:pt x="940" y="123"/>
                    </a:cubicBezTo>
                    <a:lnTo>
                      <a:pt x="940" y="123"/>
                    </a:lnTo>
                    <a:cubicBezTo>
                      <a:pt x="940" y="198"/>
                      <a:pt x="940" y="274"/>
                      <a:pt x="940" y="350"/>
                    </a:cubicBezTo>
                    <a:lnTo>
                      <a:pt x="940" y="350"/>
                    </a:lnTo>
                    <a:cubicBezTo>
                      <a:pt x="940" y="371"/>
                      <a:pt x="972" y="371"/>
                      <a:pt x="972" y="350"/>
                    </a:cubicBezTo>
                    <a:lnTo>
                      <a:pt x="972" y="350"/>
                    </a:lnTo>
                    <a:cubicBezTo>
                      <a:pt x="972" y="264"/>
                      <a:pt x="972" y="177"/>
                      <a:pt x="972" y="91"/>
                    </a:cubicBezTo>
                    <a:lnTo>
                      <a:pt x="972" y="91"/>
                    </a:lnTo>
                    <a:cubicBezTo>
                      <a:pt x="1100" y="315"/>
                      <a:pt x="1118" y="585"/>
                      <a:pt x="1016" y="825"/>
                    </a:cubicBezTo>
                    <a:lnTo>
                      <a:pt x="1016" y="825"/>
                    </a:lnTo>
                    <a:cubicBezTo>
                      <a:pt x="1005" y="826"/>
                      <a:pt x="992" y="826"/>
                      <a:pt x="980" y="827"/>
                    </a:cubicBezTo>
                    <a:lnTo>
                      <a:pt x="980" y="827"/>
                    </a:lnTo>
                    <a:cubicBezTo>
                      <a:pt x="991" y="812"/>
                      <a:pt x="994" y="791"/>
                      <a:pt x="1000" y="774"/>
                    </a:cubicBezTo>
                    <a:lnTo>
                      <a:pt x="1000" y="774"/>
                    </a:lnTo>
                    <a:cubicBezTo>
                      <a:pt x="1011" y="742"/>
                      <a:pt x="1022" y="709"/>
                      <a:pt x="1033" y="676"/>
                    </a:cubicBezTo>
                    <a:lnTo>
                      <a:pt x="1033" y="676"/>
                    </a:lnTo>
                    <a:cubicBezTo>
                      <a:pt x="1039" y="656"/>
                      <a:pt x="1008" y="648"/>
                      <a:pt x="1001" y="668"/>
                    </a:cubicBezTo>
                    <a:lnTo>
                      <a:pt x="1001" y="668"/>
                    </a:lnTo>
                    <a:cubicBezTo>
                      <a:pt x="994" y="689"/>
                      <a:pt x="986" y="711"/>
                      <a:pt x="980" y="733"/>
                    </a:cubicBezTo>
                    <a:lnTo>
                      <a:pt x="980" y="733"/>
                    </a:lnTo>
                    <a:cubicBezTo>
                      <a:pt x="976" y="744"/>
                      <a:pt x="972" y="755"/>
                      <a:pt x="968" y="766"/>
                    </a:cubicBezTo>
                    <a:lnTo>
                      <a:pt x="968" y="766"/>
                    </a:lnTo>
                    <a:cubicBezTo>
                      <a:pt x="967" y="772"/>
                      <a:pt x="963" y="789"/>
                      <a:pt x="958" y="800"/>
                    </a:cubicBezTo>
                    <a:lnTo>
                      <a:pt x="958" y="800"/>
                    </a:lnTo>
                    <a:cubicBezTo>
                      <a:pt x="957" y="800"/>
                      <a:pt x="957" y="800"/>
                      <a:pt x="955" y="800"/>
                    </a:cubicBezTo>
                    <a:lnTo>
                      <a:pt x="955" y="800"/>
                    </a:lnTo>
                    <a:cubicBezTo>
                      <a:pt x="954" y="800"/>
                      <a:pt x="954" y="801"/>
                      <a:pt x="952" y="802"/>
                    </a:cubicBezTo>
                    <a:lnTo>
                      <a:pt x="952" y="802"/>
                    </a:lnTo>
                    <a:cubicBezTo>
                      <a:pt x="945" y="804"/>
                      <a:pt x="941" y="809"/>
                      <a:pt x="940" y="817"/>
                    </a:cubicBezTo>
                    <a:lnTo>
                      <a:pt x="940" y="817"/>
                    </a:lnTo>
                    <a:cubicBezTo>
                      <a:pt x="940" y="821"/>
                      <a:pt x="941" y="824"/>
                      <a:pt x="942" y="827"/>
                    </a:cubicBezTo>
                    <a:lnTo>
                      <a:pt x="942" y="827"/>
                    </a:lnTo>
                    <a:cubicBezTo>
                      <a:pt x="939" y="827"/>
                      <a:pt x="937" y="828"/>
                      <a:pt x="934" y="828"/>
                    </a:cubicBezTo>
                    <a:lnTo>
                      <a:pt x="934" y="828"/>
                    </a:lnTo>
                    <a:cubicBezTo>
                      <a:pt x="934" y="826"/>
                      <a:pt x="935" y="824"/>
                      <a:pt x="935" y="822"/>
                    </a:cubicBezTo>
                    <a:lnTo>
                      <a:pt x="935" y="468"/>
                    </a:lnTo>
                    <a:lnTo>
                      <a:pt x="935" y="468"/>
                    </a:lnTo>
                    <a:cubicBezTo>
                      <a:pt x="935" y="447"/>
                      <a:pt x="902" y="447"/>
                      <a:pt x="902" y="468"/>
                    </a:cubicBezTo>
                    <a:lnTo>
                      <a:pt x="902" y="822"/>
                    </a:lnTo>
                    <a:lnTo>
                      <a:pt x="902" y="822"/>
                    </a:lnTo>
                    <a:cubicBezTo>
                      <a:pt x="902" y="824"/>
                      <a:pt x="902" y="826"/>
                      <a:pt x="904" y="828"/>
                    </a:cubicBezTo>
                    <a:lnTo>
                      <a:pt x="904" y="828"/>
                    </a:lnTo>
                    <a:cubicBezTo>
                      <a:pt x="899" y="828"/>
                      <a:pt x="895" y="829"/>
                      <a:pt x="890" y="829"/>
                    </a:cubicBezTo>
                    <a:lnTo>
                      <a:pt x="890" y="829"/>
                    </a:lnTo>
                    <a:lnTo>
                      <a:pt x="890" y="829"/>
                    </a:lnTo>
                    <a:lnTo>
                      <a:pt x="890" y="829"/>
                    </a:lnTo>
                    <a:cubicBezTo>
                      <a:pt x="864" y="761"/>
                      <a:pt x="847" y="691"/>
                      <a:pt x="840" y="618"/>
                    </a:cubicBezTo>
                    <a:lnTo>
                      <a:pt x="840" y="618"/>
                    </a:lnTo>
                    <a:cubicBezTo>
                      <a:pt x="838" y="597"/>
                      <a:pt x="806" y="597"/>
                      <a:pt x="808" y="618"/>
                    </a:cubicBezTo>
                    <a:lnTo>
                      <a:pt x="808" y="618"/>
                    </a:lnTo>
                    <a:cubicBezTo>
                      <a:pt x="814" y="691"/>
                      <a:pt x="830" y="761"/>
                      <a:pt x="856" y="829"/>
                    </a:cubicBezTo>
                    <a:lnTo>
                      <a:pt x="856" y="829"/>
                    </a:lnTo>
                    <a:cubicBezTo>
                      <a:pt x="840" y="828"/>
                      <a:pt x="825" y="827"/>
                      <a:pt x="811" y="823"/>
                    </a:cubicBezTo>
                    <a:lnTo>
                      <a:pt x="811" y="823"/>
                    </a:lnTo>
                    <a:cubicBezTo>
                      <a:pt x="811" y="821"/>
                      <a:pt x="810" y="819"/>
                      <a:pt x="809" y="816"/>
                    </a:cubicBezTo>
                    <a:lnTo>
                      <a:pt x="809" y="816"/>
                    </a:lnTo>
                    <a:cubicBezTo>
                      <a:pt x="709" y="584"/>
                      <a:pt x="748" y="316"/>
                      <a:pt x="906" y="122"/>
                    </a:cubicBezTo>
                    <a:close/>
                    <a:moveTo>
                      <a:pt x="1122" y="343"/>
                    </a:moveTo>
                    <a:lnTo>
                      <a:pt x="1122" y="343"/>
                    </a:lnTo>
                    <a:cubicBezTo>
                      <a:pt x="1146" y="315"/>
                      <a:pt x="1173" y="293"/>
                      <a:pt x="1204" y="276"/>
                    </a:cubicBezTo>
                    <a:lnTo>
                      <a:pt x="1204" y="276"/>
                    </a:lnTo>
                    <a:cubicBezTo>
                      <a:pt x="1189" y="331"/>
                      <a:pt x="1174" y="386"/>
                      <a:pt x="1159" y="442"/>
                    </a:cubicBezTo>
                    <a:lnTo>
                      <a:pt x="1159" y="442"/>
                    </a:lnTo>
                    <a:cubicBezTo>
                      <a:pt x="1154" y="462"/>
                      <a:pt x="1185" y="471"/>
                      <a:pt x="1191" y="450"/>
                    </a:cubicBezTo>
                    <a:lnTo>
                      <a:pt x="1191" y="450"/>
                    </a:lnTo>
                    <a:cubicBezTo>
                      <a:pt x="1208" y="387"/>
                      <a:pt x="1225" y="324"/>
                      <a:pt x="1242" y="259"/>
                    </a:cubicBezTo>
                    <a:lnTo>
                      <a:pt x="1242" y="259"/>
                    </a:lnTo>
                    <a:lnTo>
                      <a:pt x="1242" y="259"/>
                    </a:lnTo>
                    <a:lnTo>
                      <a:pt x="1242" y="259"/>
                    </a:lnTo>
                    <a:cubicBezTo>
                      <a:pt x="1245" y="258"/>
                      <a:pt x="1248" y="257"/>
                      <a:pt x="1251" y="255"/>
                    </a:cubicBezTo>
                    <a:lnTo>
                      <a:pt x="1251" y="255"/>
                    </a:lnTo>
                    <a:cubicBezTo>
                      <a:pt x="1251" y="257"/>
                      <a:pt x="1250" y="258"/>
                      <a:pt x="1250" y="259"/>
                    </a:cubicBezTo>
                    <a:lnTo>
                      <a:pt x="1250" y="259"/>
                    </a:lnTo>
                    <a:cubicBezTo>
                      <a:pt x="1251" y="367"/>
                      <a:pt x="1248" y="471"/>
                      <a:pt x="1224" y="577"/>
                    </a:cubicBezTo>
                    <a:lnTo>
                      <a:pt x="1224" y="577"/>
                    </a:lnTo>
                    <a:cubicBezTo>
                      <a:pt x="1218" y="601"/>
                      <a:pt x="1117" y="830"/>
                      <a:pt x="1066" y="831"/>
                    </a:cubicBezTo>
                    <a:lnTo>
                      <a:pt x="1066" y="831"/>
                    </a:lnTo>
                    <a:cubicBezTo>
                      <a:pt x="1067" y="830"/>
                      <a:pt x="1067" y="829"/>
                      <a:pt x="1068" y="827"/>
                    </a:cubicBezTo>
                    <a:lnTo>
                      <a:pt x="1068" y="827"/>
                    </a:lnTo>
                    <a:cubicBezTo>
                      <a:pt x="1072" y="828"/>
                      <a:pt x="1076" y="827"/>
                      <a:pt x="1080" y="822"/>
                    </a:cubicBezTo>
                    <a:lnTo>
                      <a:pt x="1080" y="822"/>
                    </a:lnTo>
                    <a:cubicBezTo>
                      <a:pt x="1141" y="743"/>
                      <a:pt x="1176" y="653"/>
                      <a:pt x="1183" y="554"/>
                    </a:cubicBezTo>
                    <a:lnTo>
                      <a:pt x="1183" y="554"/>
                    </a:lnTo>
                    <a:cubicBezTo>
                      <a:pt x="1184" y="532"/>
                      <a:pt x="1152" y="533"/>
                      <a:pt x="1150" y="554"/>
                    </a:cubicBezTo>
                    <a:lnTo>
                      <a:pt x="1150" y="554"/>
                    </a:lnTo>
                    <a:cubicBezTo>
                      <a:pt x="1146" y="618"/>
                      <a:pt x="1128" y="678"/>
                      <a:pt x="1099" y="734"/>
                    </a:cubicBezTo>
                    <a:lnTo>
                      <a:pt x="1099" y="734"/>
                    </a:lnTo>
                    <a:cubicBezTo>
                      <a:pt x="1133" y="607"/>
                      <a:pt x="1139" y="476"/>
                      <a:pt x="1116" y="348"/>
                    </a:cubicBezTo>
                    <a:lnTo>
                      <a:pt x="1116" y="348"/>
                    </a:lnTo>
                    <a:cubicBezTo>
                      <a:pt x="1119" y="347"/>
                      <a:pt x="1121" y="346"/>
                      <a:pt x="1122" y="343"/>
                    </a:cubicBezTo>
                    <a:close/>
                    <a:moveTo>
                      <a:pt x="1463" y="1658"/>
                    </a:moveTo>
                    <a:lnTo>
                      <a:pt x="1463" y="1658"/>
                    </a:lnTo>
                    <a:cubicBezTo>
                      <a:pt x="1450" y="1653"/>
                      <a:pt x="1434" y="1656"/>
                      <a:pt x="1428" y="1673"/>
                    </a:cubicBezTo>
                    <a:lnTo>
                      <a:pt x="1428" y="1673"/>
                    </a:lnTo>
                    <a:cubicBezTo>
                      <a:pt x="1335" y="1981"/>
                      <a:pt x="1107" y="2223"/>
                      <a:pt x="931" y="2485"/>
                    </a:cubicBezTo>
                    <a:lnTo>
                      <a:pt x="931" y="2485"/>
                    </a:lnTo>
                    <a:cubicBezTo>
                      <a:pt x="847" y="2610"/>
                      <a:pt x="778" y="2745"/>
                      <a:pt x="735" y="2889"/>
                    </a:cubicBezTo>
                    <a:lnTo>
                      <a:pt x="735" y="2889"/>
                    </a:lnTo>
                    <a:cubicBezTo>
                      <a:pt x="733" y="2894"/>
                      <a:pt x="732" y="2899"/>
                      <a:pt x="731" y="2904"/>
                    </a:cubicBezTo>
                    <a:lnTo>
                      <a:pt x="731" y="2904"/>
                    </a:lnTo>
                    <a:cubicBezTo>
                      <a:pt x="766" y="2288"/>
                      <a:pt x="828" y="1674"/>
                      <a:pt x="917" y="1064"/>
                    </a:cubicBezTo>
                    <a:lnTo>
                      <a:pt x="917" y="1064"/>
                    </a:lnTo>
                    <a:cubicBezTo>
                      <a:pt x="931" y="1053"/>
                      <a:pt x="941" y="1035"/>
                      <a:pt x="952" y="1018"/>
                    </a:cubicBezTo>
                    <a:lnTo>
                      <a:pt x="952" y="1018"/>
                    </a:lnTo>
                    <a:cubicBezTo>
                      <a:pt x="985" y="971"/>
                      <a:pt x="1019" y="923"/>
                      <a:pt x="1052" y="875"/>
                    </a:cubicBezTo>
                    <a:lnTo>
                      <a:pt x="1052" y="875"/>
                    </a:lnTo>
                    <a:cubicBezTo>
                      <a:pt x="1112" y="882"/>
                      <a:pt x="1176" y="787"/>
                      <a:pt x="1204" y="746"/>
                    </a:cubicBezTo>
                    <a:lnTo>
                      <a:pt x="1204" y="746"/>
                    </a:lnTo>
                    <a:cubicBezTo>
                      <a:pt x="1300" y="607"/>
                      <a:pt x="1300" y="420"/>
                      <a:pt x="1299" y="259"/>
                    </a:cubicBezTo>
                    <a:lnTo>
                      <a:pt x="1299" y="259"/>
                    </a:lnTo>
                    <a:cubicBezTo>
                      <a:pt x="1299" y="248"/>
                      <a:pt x="1293" y="241"/>
                      <a:pt x="1285" y="238"/>
                    </a:cubicBezTo>
                    <a:lnTo>
                      <a:pt x="1285" y="238"/>
                    </a:lnTo>
                    <a:cubicBezTo>
                      <a:pt x="1293" y="222"/>
                      <a:pt x="1280" y="197"/>
                      <a:pt x="1257" y="203"/>
                    </a:cubicBezTo>
                    <a:lnTo>
                      <a:pt x="1257" y="203"/>
                    </a:lnTo>
                    <a:cubicBezTo>
                      <a:pt x="1198" y="218"/>
                      <a:pt x="1146" y="248"/>
                      <a:pt x="1105" y="290"/>
                    </a:cubicBezTo>
                    <a:lnTo>
                      <a:pt x="1105" y="290"/>
                    </a:lnTo>
                    <a:cubicBezTo>
                      <a:pt x="1081" y="195"/>
                      <a:pt x="1041" y="102"/>
                      <a:pt x="984" y="17"/>
                    </a:cubicBezTo>
                    <a:lnTo>
                      <a:pt x="984" y="17"/>
                    </a:lnTo>
                    <a:cubicBezTo>
                      <a:pt x="975" y="4"/>
                      <a:pt x="957" y="0"/>
                      <a:pt x="945" y="12"/>
                    </a:cubicBezTo>
                    <a:lnTo>
                      <a:pt x="945" y="12"/>
                    </a:lnTo>
                    <a:cubicBezTo>
                      <a:pt x="937" y="21"/>
                      <a:pt x="928" y="30"/>
                      <a:pt x="920" y="39"/>
                    </a:cubicBezTo>
                    <a:lnTo>
                      <a:pt x="920" y="39"/>
                    </a:lnTo>
                    <a:cubicBezTo>
                      <a:pt x="915" y="43"/>
                      <a:pt x="914" y="48"/>
                      <a:pt x="912" y="52"/>
                    </a:cubicBezTo>
                    <a:lnTo>
                      <a:pt x="912" y="52"/>
                    </a:lnTo>
                    <a:cubicBezTo>
                      <a:pt x="907" y="52"/>
                      <a:pt x="900" y="54"/>
                      <a:pt x="894" y="60"/>
                    </a:cubicBezTo>
                    <a:lnTo>
                      <a:pt x="894" y="60"/>
                    </a:lnTo>
                    <a:cubicBezTo>
                      <a:pt x="834" y="127"/>
                      <a:pt x="788" y="204"/>
                      <a:pt x="756" y="285"/>
                    </a:cubicBezTo>
                    <a:lnTo>
                      <a:pt x="756" y="285"/>
                    </a:lnTo>
                    <a:cubicBezTo>
                      <a:pt x="726" y="271"/>
                      <a:pt x="696" y="257"/>
                      <a:pt x="667" y="243"/>
                    </a:cubicBezTo>
                    <a:lnTo>
                      <a:pt x="667" y="243"/>
                    </a:lnTo>
                    <a:cubicBezTo>
                      <a:pt x="645" y="234"/>
                      <a:pt x="626" y="255"/>
                      <a:pt x="629" y="272"/>
                    </a:cubicBezTo>
                    <a:lnTo>
                      <a:pt x="629" y="272"/>
                    </a:lnTo>
                    <a:cubicBezTo>
                      <a:pt x="594" y="470"/>
                      <a:pt x="569" y="698"/>
                      <a:pt x="748" y="837"/>
                    </a:cubicBezTo>
                    <a:lnTo>
                      <a:pt x="748" y="837"/>
                    </a:lnTo>
                    <a:cubicBezTo>
                      <a:pt x="753" y="842"/>
                      <a:pt x="760" y="843"/>
                      <a:pt x="766" y="842"/>
                    </a:cubicBezTo>
                    <a:lnTo>
                      <a:pt x="766" y="842"/>
                    </a:lnTo>
                    <a:cubicBezTo>
                      <a:pt x="766" y="843"/>
                      <a:pt x="766" y="843"/>
                      <a:pt x="766" y="843"/>
                    </a:cubicBezTo>
                    <a:lnTo>
                      <a:pt x="766" y="843"/>
                    </a:lnTo>
                    <a:cubicBezTo>
                      <a:pt x="766" y="844"/>
                      <a:pt x="767" y="845"/>
                      <a:pt x="768" y="846"/>
                    </a:cubicBezTo>
                    <a:lnTo>
                      <a:pt x="768" y="846"/>
                    </a:lnTo>
                    <a:cubicBezTo>
                      <a:pt x="767" y="848"/>
                      <a:pt x="767" y="852"/>
                      <a:pt x="768" y="855"/>
                    </a:cubicBezTo>
                    <a:lnTo>
                      <a:pt x="768" y="855"/>
                    </a:lnTo>
                    <a:cubicBezTo>
                      <a:pt x="776" y="902"/>
                      <a:pt x="791" y="946"/>
                      <a:pt x="813" y="989"/>
                    </a:cubicBezTo>
                    <a:lnTo>
                      <a:pt x="813" y="989"/>
                    </a:lnTo>
                    <a:cubicBezTo>
                      <a:pt x="823" y="1009"/>
                      <a:pt x="843" y="1049"/>
                      <a:pt x="867" y="1065"/>
                    </a:cubicBezTo>
                    <a:lnTo>
                      <a:pt x="867" y="1065"/>
                    </a:lnTo>
                    <a:cubicBezTo>
                      <a:pt x="761" y="1801"/>
                      <a:pt x="693" y="2541"/>
                      <a:pt x="664" y="3283"/>
                    </a:cubicBezTo>
                    <a:lnTo>
                      <a:pt x="664" y="3283"/>
                    </a:lnTo>
                    <a:cubicBezTo>
                      <a:pt x="642" y="3141"/>
                      <a:pt x="640" y="2995"/>
                      <a:pt x="635" y="2853"/>
                    </a:cubicBezTo>
                    <a:lnTo>
                      <a:pt x="635" y="2853"/>
                    </a:lnTo>
                    <a:cubicBezTo>
                      <a:pt x="625" y="2619"/>
                      <a:pt x="614" y="2387"/>
                      <a:pt x="571" y="2157"/>
                    </a:cubicBezTo>
                    <a:lnTo>
                      <a:pt x="571" y="2157"/>
                    </a:lnTo>
                    <a:cubicBezTo>
                      <a:pt x="528" y="1922"/>
                      <a:pt x="456" y="1690"/>
                      <a:pt x="382" y="1463"/>
                    </a:cubicBezTo>
                    <a:lnTo>
                      <a:pt x="382" y="1463"/>
                    </a:lnTo>
                    <a:cubicBezTo>
                      <a:pt x="321" y="1274"/>
                      <a:pt x="241" y="1093"/>
                      <a:pt x="117" y="937"/>
                    </a:cubicBezTo>
                    <a:lnTo>
                      <a:pt x="117" y="937"/>
                    </a:lnTo>
                    <a:cubicBezTo>
                      <a:pt x="102" y="918"/>
                      <a:pt x="79" y="933"/>
                      <a:pt x="77" y="951"/>
                    </a:cubicBezTo>
                    <a:lnTo>
                      <a:pt x="77" y="951"/>
                    </a:lnTo>
                    <a:cubicBezTo>
                      <a:pt x="71" y="957"/>
                      <a:pt x="69" y="964"/>
                      <a:pt x="71" y="973"/>
                    </a:cubicBezTo>
                    <a:lnTo>
                      <a:pt x="71" y="973"/>
                    </a:lnTo>
                    <a:cubicBezTo>
                      <a:pt x="175" y="1443"/>
                      <a:pt x="0" y="1917"/>
                      <a:pt x="76" y="2387"/>
                    </a:cubicBezTo>
                    <a:lnTo>
                      <a:pt x="76" y="2387"/>
                    </a:lnTo>
                    <a:cubicBezTo>
                      <a:pt x="141" y="2790"/>
                      <a:pt x="342" y="3166"/>
                      <a:pt x="605" y="3476"/>
                    </a:cubicBezTo>
                    <a:lnTo>
                      <a:pt x="605" y="3476"/>
                    </a:lnTo>
                    <a:cubicBezTo>
                      <a:pt x="607" y="3481"/>
                      <a:pt x="609" y="3486"/>
                      <a:pt x="612" y="3490"/>
                    </a:cubicBezTo>
                    <a:lnTo>
                      <a:pt x="612" y="3490"/>
                    </a:lnTo>
                    <a:cubicBezTo>
                      <a:pt x="615" y="3495"/>
                      <a:pt x="618" y="3497"/>
                      <a:pt x="623" y="3498"/>
                    </a:cubicBezTo>
                    <a:lnTo>
                      <a:pt x="623" y="3498"/>
                    </a:lnTo>
                    <a:cubicBezTo>
                      <a:pt x="644" y="3521"/>
                      <a:pt x="664" y="3545"/>
                      <a:pt x="685" y="3568"/>
                    </a:cubicBezTo>
                    <a:lnTo>
                      <a:pt x="685" y="3568"/>
                    </a:lnTo>
                    <a:cubicBezTo>
                      <a:pt x="698" y="3581"/>
                      <a:pt x="715" y="3576"/>
                      <a:pt x="722" y="3563"/>
                    </a:cubicBezTo>
                    <a:lnTo>
                      <a:pt x="722" y="3563"/>
                    </a:lnTo>
                    <a:cubicBezTo>
                      <a:pt x="730" y="3560"/>
                      <a:pt x="735" y="3553"/>
                      <a:pt x="733" y="3543"/>
                    </a:cubicBezTo>
                    <a:lnTo>
                      <a:pt x="733" y="3543"/>
                    </a:lnTo>
                    <a:cubicBezTo>
                      <a:pt x="740" y="3549"/>
                      <a:pt x="750" y="3551"/>
                      <a:pt x="760" y="3546"/>
                    </a:cubicBezTo>
                    <a:lnTo>
                      <a:pt x="760" y="3546"/>
                    </a:lnTo>
                    <a:cubicBezTo>
                      <a:pt x="1455" y="3208"/>
                      <a:pt x="1496" y="2352"/>
                      <a:pt x="1496" y="1680"/>
                    </a:cubicBezTo>
                    <a:lnTo>
                      <a:pt x="1496" y="1680"/>
                    </a:lnTo>
                    <a:cubicBezTo>
                      <a:pt x="1496" y="1661"/>
                      <a:pt x="1477" y="1653"/>
                      <a:pt x="1463" y="16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54" name="Freeform 7">
                <a:extLst>
                  <a:ext uri="{FF2B5EF4-FFF2-40B4-BE49-F238E27FC236}">
                    <a16:creationId xmlns:a16="http://schemas.microsoft.com/office/drawing/2014/main" id="{58842CD1-FF7A-EF46-9DE8-AC3BE8FC6584}"/>
                  </a:ext>
                </a:extLst>
              </p:cNvPr>
              <p:cNvSpPr>
                <a:spLocks noChangeArrowheads="1"/>
              </p:cNvSpPr>
              <p:nvPr/>
            </p:nvSpPr>
            <p:spPr bwMode="auto">
              <a:xfrm>
                <a:off x="5337801" y="4518115"/>
                <a:ext cx="72368" cy="300272"/>
              </a:xfrm>
              <a:custGeom>
                <a:avLst/>
                <a:gdLst>
                  <a:gd name="T0" fmla="*/ 285 w 294"/>
                  <a:gd name="T1" fmla="*/ 1192 h 1228"/>
                  <a:gd name="T2" fmla="*/ 285 w 294"/>
                  <a:gd name="T3" fmla="*/ 1192 h 1228"/>
                  <a:gd name="T4" fmla="*/ 32 w 294"/>
                  <a:gd name="T5" fmla="*/ 21 h 1228"/>
                  <a:gd name="T6" fmla="*/ 32 w 294"/>
                  <a:gd name="T7" fmla="*/ 21 h 1228"/>
                  <a:gd name="T8" fmla="*/ 0 w 294"/>
                  <a:gd name="T9" fmla="*/ 21 h 1228"/>
                  <a:gd name="T10" fmla="*/ 0 w 294"/>
                  <a:gd name="T11" fmla="*/ 21 h 1228"/>
                  <a:gd name="T12" fmla="*/ 257 w 294"/>
                  <a:gd name="T13" fmla="*/ 1209 h 1228"/>
                  <a:gd name="T14" fmla="*/ 257 w 294"/>
                  <a:gd name="T15" fmla="*/ 1209 h 1228"/>
                  <a:gd name="T16" fmla="*/ 285 w 294"/>
                  <a:gd name="T17" fmla="*/ 1192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4" h="1228">
                    <a:moveTo>
                      <a:pt x="285" y="1192"/>
                    </a:moveTo>
                    <a:lnTo>
                      <a:pt x="285" y="1192"/>
                    </a:lnTo>
                    <a:cubicBezTo>
                      <a:pt x="126" y="820"/>
                      <a:pt x="41" y="425"/>
                      <a:pt x="32" y="21"/>
                    </a:cubicBezTo>
                    <a:lnTo>
                      <a:pt x="32" y="21"/>
                    </a:lnTo>
                    <a:cubicBezTo>
                      <a:pt x="32" y="0"/>
                      <a:pt x="0" y="0"/>
                      <a:pt x="0" y="21"/>
                    </a:cubicBezTo>
                    <a:lnTo>
                      <a:pt x="0" y="21"/>
                    </a:lnTo>
                    <a:cubicBezTo>
                      <a:pt x="8" y="432"/>
                      <a:pt x="95" y="831"/>
                      <a:pt x="257" y="1209"/>
                    </a:cubicBezTo>
                    <a:lnTo>
                      <a:pt x="257" y="1209"/>
                    </a:lnTo>
                    <a:cubicBezTo>
                      <a:pt x="265" y="1227"/>
                      <a:pt x="293" y="1211"/>
                      <a:pt x="285" y="119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24" name="Freeform 8">
              <a:extLst>
                <a:ext uri="{FF2B5EF4-FFF2-40B4-BE49-F238E27FC236}">
                  <a16:creationId xmlns:a16="http://schemas.microsoft.com/office/drawing/2014/main" id="{6E64C469-5BC4-A24E-B5E6-DD52EDD2A7D8}"/>
                </a:ext>
              </a:extLst>
            </p:cNvPr>
            <p:cNvSpPr>
              <a:spLocks noChangeArrowheads="1"/>
            </p:cNvSpPr>
            <p:nvPr/>
          </p:nvSpPr>
          <p:spPr bwMode="auto">
            <a:xfrm rot="759599">
              <a:off x="2525982" y="4798964"/>
              <a:ext cx="728709" cy="745606"/>
            </a:xfrm>
            <a:custGeom>
              <a:avLst/>
              <a:gdLst>
                <a:gd name="T0" fmla="*/ 1348 w 1521"/>
                <a:gd name="T1" fmla="*/ 355 h 1555"/>
                <a:gd name="T2" fmla="*/ 1239 w 1521"/>
                <a:gd name="T3" fmla="*/ 358 h 1555"/>
                <a:gd name="T4" fmla="*/ 1193 w 1521"/>
                <a:gd name="T5" fmla="*/ 1117 h 1555"/>
                <a:gd name="T6" fmla="*/ 1217 w 1521"/>
                <a:gd name="T7" fmla="*/ 1082 h 1555"/>
                <a:gd name="T8" fmla="*/ 1273 w 1521"/>
                <a:gd name="T9" fmla="*/ 997 h 1555"/>
                <a:gd name="T10" fmla="*/ 675 w 1521"/>
                <a:gd name="T11" fmla="*/ 1274 h 1555"/>
                <a:gd name="T12" fmla="*/ 492 w 1521"/>
                <a:gd name="T13" fmla="*/ 1163 h 1555"/>
                <a:gd name="T14" fmla="*/ 212 w 1521"/>
                <a:gd name="T15" fmla="*/ 735 h 1555"/>
                <a:gd name="T16" fmla="*/ 339 w 1521"/>
                <a:gd name="T17" fmla="*/ 978 h 1555"/>
                <a:gd name="T18" fmla="*/ 376 w 1521"/>
                <a:gd name="T19" fmla="*/ 1010 h 1555"/>
                <a:gd name="T20" fmla="*/ 363 w 1521"/>
                <a:gd name="T21" fmla="*/ 327 h 1555"/>
                <a:gd name="T22" fmla="*/ 323 w 1521"/>
                <a:gd name="T23" fmla="*/ 384 h 1555"/>
                <a:gd name="T24" fmla="*/ 537 w 1521"/>
                <a:gd name="T25" fmla="*/ 188 h 1555"/>
                <a:gd name="T26" fmla="*/ 679 w 1521"/>
                <a:gd name="T27" fmla="*/ 108 h 1555"/>
                <a:gd name="T28" fmla="*/ 775 w 1521"/>
                <a:gd name="T29" fmla="*/ 159 h 1555"/>
                <a:gd name="T30" fmla="*/ 1079 w 1521"/>
                <a:gd name="T31" fmla="*/ 367 h 1555"/>
                <a:gd name="T32" fmla="*/ 1143 w 1521"/>
                <a:gd name="T33" fmla="*/ 259 h 1555"/>
                <a:gd name="T34" fmla="*/ 1040 w 1521"/>
                <a:gd name="T35" fmla="*/ 239 h 1555"/>
                <a:gd name="T36" fmla="*/ 921 w 1521"/>
                <a:gd name="T37" fmla="*/ 1213 h 1555"/>
                <a:gd name="T38" fmla="*/ 1047 w 1521"/>
                <a:gd name="T39" fmla="*/ 1130 h 1555"/>
                <a:gd name="T40" fmla="*/ 747 w 1521"/>
                <a:gd name="T41" fmla="*/ 727 h 1555"/>
                <a:gd name="T42" fmla="*/ 798 w 1521"/>
                <a:gd name="T43" fmla="*/ 689 h 1555"/>
                <a:gd name="T44" fmla="*/ 749 w 1521"/>
                <a:gd name="T45" fmla="*/ 670 h 1555"/>
                <a:gd name="T46" fmla="*/ 868 w 1521"/>
                <a:gd name="T47" fmla="*/ 651 h 1555"/>
                <a:gd name="T48" fmla="*/ 843 w 1521"/>
                <a:gd name="T49" fmla="*/ 549 h 1555"/>
                <a:gd name="T50" fmla="*/ 744 w 1521"/>
                <a:gd name="T51" fmla="*/ 526 h 1555"/>
                <a:gd name="T52" fmla="*/ 663 w 1521"/>
                <a:gd name="T53" fmla="*/ 611 h 1555"/>
                <a:gd name="T54" fmla="*/ 679 w 1521"/>
                <a:gd name="T55" fmla="*/ 661 h 1555"/>
                <a:gd name="T56" fmla="*/ 670 w 1521"/>
                <a:gd name="T57" fmla="*/ 839 h 1555"/>
                <a:gd name="T58" fmla="*/ 768 w 1521"/>
                <a:gd name="T59" fmla="*/ 785 h 1555"/>
                <a:gd name="T60" fmla="*/ 595 w 1521"/>
                <a:gd name="T61" fmla="*/ 844 h 1555"/>
                <a:gd name="T62" fmla="*/ 887 w 1521"/>
                <a:gd name="T63" fmla="*/ 880 h 1555"/>
                <a:gd name="T64" fmla="*/ 910 w 1521"/>
                <a:gd name="T65" fmla="*/ 853 h 1555"/>
                <a:gd name="T66" fmla="*/ 946 w 1521"/>
                <a:gd name="T67" fmla="*/ 793 h 1555"/>
                <a:gd name="T68" fmla="*/ 1075 w 1521"/>
                <a:gd name="T69" fmla="*/ 570 h 1555"/>
                <a:gd name="T70" fmla="*/ 1058 w 1521"/>
                <a:gd name="T71" fmla="*/ 327 h 1555"/>
                <a:gd name="T72" fmla="*/ 1001 w 1521"/>
                <a:gd name="T73" fmla="*/ 502 h 1555"/>
                <a:gd name="T74" fmla="*/ 797 w 1521"/>
                <a:gd name="T75" fmla="*/ 391 h 1555"/>
                <a:gd name="T76" fmla="*/ 710 w 1521"/>
                <a:gd name="T77" fmla="*/ 362 h 1555"/>
                <a:gd name="T78" fmla="*/ 682 w 1521"/>
                <a:gd name="T79" fmla="*/ 413 h 1555"/>
                <a:gd name="T80" fmla="*/ 338 w 1521"/>
                <a:gd name="T81" fmla="*/ 916 h 1555"/>
                <a:gd name="T82" fmla="*/ 262 w 1521"/>
                <a:gd name="T83" fmla="*/ 667 h 1555"/>
                <a:gd name="T84" fmla="*/ 277 w 1521"/>
                <a:gd name="T85" fmla="*/ 635 h 1555"/>
                <a:gd name="T86" fmla="*/ 437 w 1521"/>
                <a:gd name="T87" fmla="*/ 543 h 1555"/>
                <a:gd name="T88" fmla="*/ 498 w 1521"/>
                <a:gd name="T89" fmla="*/ 485 h 1555"/>
                <a:gd name="T90" fmla="*/ 530 w 1521"/>
                <a:gd name="T91" fmla="*/ 837 h 1555"/>
                <a:gd name="T92" fmla="*/ 588 w 1521"/>
                <a:gd name="T93" fmla="*/ 910 h 1555"/>
                <a:gd name="T94" fmla="*/ 710 w 1521"/>
                <a:gd name="T95" fmla="*/ 958 h 1555"/>
                <a:gd name="T96" fmla="*/ 700 w 1521"/>
                <a:gd name="T97" fmla="*/ 1229 h 1555"/>
                <a:gd name="T98" fmla="*/ 664 w 1521"/>
                <a:gd name="T99" fmla="*/ 1208 h 1555"/>
                <a:gd name="T100" fmla="*/ 1259 w 1521"/>
                <a:gd name="T101" fmla="*/ 622 h 1555"/>
                <a:gd name="T102" fmla="*/ 1346 w 1521"/>
                <a:gd name="T103" fmla="*/ 687 h 1555"/>
                <a:gd name="T104" fmla="*/ 1081 w 1521"/>
                <a:gd name="T105" fmla="*/ 915 h 1555"/>
                <a:gd name="T106" fmla="*/ 1118 w 1521"/>
                <a:gd name="T107" fmla="*/ 805 h 1555"/>
                <a:gd name="T108" fmla="*/ 1132 w 1521"/>
                <a:gd name="T109" fmla="*/ 748 h 1555"/>
                <a:gd name="T110" fmla="*/ 1236 w 1521"/>
                <a:gd name="T111" fmla="*/ 514 h 1555"/>
                <a:gd name="T112" fmla="*/ 1101 w 1521"/>
                <a:gd name="T113" fmla="*/ 521 h 1555"/>
                <a:gd name="T114" fmla="*/ 1259 w 1521"/>
                <a:gd name="T115" fmla="*/ 622 h 1555"/>
                <a:gd name="T116" fmla="*/ 459 w 1521"/>
                <a:gd name="T117" fmla="*/ 193 h 1555"/>
                <a:gd name="T118" fmla="*/ 467 w 1521"/>
                <a:gd name="T119" fmla="*/ 1366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21" h="1555">
                  <a:moveTo>
                    <a:pt x="1394" y="693"/>
                  </a:moveTo>
                  <a:lnTo>
                    <a:pt x="1394" y="693"/>
                  </a:lnTo>
                  <a:cubicBezTo>
                    <a:pt x="1396" y="661"/>
                    <a:pt x="1396" y="628"/>
                    <a:pt x="1392" y="596"/>
                  </a:cubicBezTo>
                  <a:lnTo>
                    <a:pt x="1392" y="596"/>
                  </a:lnTo>
                  <a:cubicBezTo>
                    <a:pt x="1395" y="590"/>
                    <a:pt x="1394" y="581"/>
                    <a:pt x="1388" y="576"/>
                  </a:cubicBezTo>
                  <a:lnTo>
                    <a:pt x="1388" y="576"/>
                  </a:lnTo>
                  <a:cubicBezTo>
                    <a:pt x="1375" y="501"/>
                    <a:pt x="1343" y="435"/>
                    <a:pt x="1290" y="395"/>
                  </a:cubicBezTo>
                  <a:lnTo>
                    <a:pt x="1290" y="395"/>
                  </a:lnTo>
                  <a:cubicBezTo>
                    <a:pt x="1310" y="393"/>
                    <a:pt x="1329" y="390"/>
                    <a:pt x="1348" y="388"/>
                  </a:cubicBezTo>
                  <a:lnTo>
                    <a:pt x="1348" y="388"/>
                  </a:lnTo>
                  <a:cubicBezTo>
                    <a:pt x="1369" y="385"/>
                    <a:pt x="1369" y="353"/>
                    <a:pt x="1348" y="355"/>
                  </a:cubicBezTo>
                  <a:lnTo>
                    <a:pt x="1348" y="355"/>
                  </a:lnTo>
                  <a:cubicBezTo>
                    <a:pt x="1330" y="358"/>
                    <a:pt x="1312" y="360"/>
                    <a:pt x="1293" y="362"/>
                  </a:cubicBezTo>
                  <a:lnTo>
                    <a:pt x="1293" y="362"/>
                  </a:lnTo>
                  <a:cubicBezTo>
                    <a:pt x="1298" y="358"/>
                    <a:pt x="1303" y="353"/>
                    <a:pt x="1304" y="348"/>
                  </a:cubicBezTo>
                  <a:lnTo>
                    <a:pt x="1304" y="348"/>
                  </a:lnTo>
                  <a:cubicBezTo>
                    <a:pt x="1312" y="319"/>
                    <a:pt x="1267" y="316"/>
                    <a:pt x="1268" y="341"/>
                  </a:cubicBezTo>
                  <a:lnTo>
                    <a:pt x="1268" y="341"/>
                  </a:lnTo>
                  <a:cubicBezTo>
                    <a:pt x="1263" y="344"/>
                    <a:pt x="1257" y="347"/>
                    <a:pt x="1254" y="350"/>
                  </a:cubicBezTo>
                  <a:lnTo>
                    <a:pt x="1254" y="350"/>
                  </a:lnTo>
                  <a:cubicBezTo>
                    <a:pt x="1249" y="353"/>
                    <a:pt x="1243" y="355"/>
                    <a:pt x="1239" y="358"/>
                  </a:cubicBezTo>
                  <a:lnTo>
                    <a:pt x="1239" y="358"/>
                  </a:lnTo>
                  <a:cubicBezTo>
                    <a:pt x="1248" y="336"/>
                    <a:pt x="1253" y="315"/>
                    <a:pt x="1254" y="296"/>
                  </a:cubicBezTo>
                  <a:lnTo>
                    <a:pt x="1254" y="296"/>
                  </a:lnTo>
                  <a:cubicBezTo>
                    <a:pt x="1438" y="341"/>
                    <a:pt x="1459" y="547"/>
                    <a:pt x="1409" y="707"/>
                  </a:cubicBezTo>
                  <a:lnTo>
                    <a:pt x="1409" y="707"/>
                  </a:lnTo>
                  <a:cubicBezTo>
                    <a:pt x="1404" y="703"/>
                    <a:pt x="1400" y="698"/>
                    <a:pt x="1394" y="693"/>
                  </a:cubicBezTo>
                  <a:close/>
                  <a:moveTo>
                    <a:pt x="1347" y="988"/>
                  </a:moveTo>
                  <a:lnTo>
                    <a:pt x="1347" y="988"/>
                  </a:lnTo>
                  <a:cubicBezTo>
                    <a:pt x="1321" y="1047"/>
                    <a:pt x="1269" y="1095"/>
                    <a:pt x="1209" y="1113"/>
                  </a:cubicBezTo>
                  <a:lnTo>
                    <a:pt x="1209" y="1113"/>
                  </a:lnTo>
                  <a:cubicBezTo>
                    <a:pt x="1203" y="1113"/>
                    <a:pt x="1198" y="1114"/>
                    <a:pt x="1193" y="1117"/>
                  </a:cubicBezTo>
                  <a:lnTo>
                    <a:pt x="1193" y="1117"/>
                  </a:lnTo>
                  <a:cubicBezTo>
                    <a:pt x="1161" y="1123"/>
                    <a:pt x="1127" y="1120"/>
                    <a:pt x="1094" y="1103"/>
                  </a:cubicBezTo>
                  <a:lnTo>
                    <a:pt x="1094" y="1103"/>
                  </a:lnTo>
                  <a:cubicBezTo>
                    <a:pt x="1093" y="1100"/>
                    <a:pt x="1093" y="1098"/>
                    <a:pt x="1093" y="1095"/>
                  </a:cubicBezTo>
                  <a:lnTo>
                    <a:pt x="1093" y="1095"/>
                  </a:lnTo>
                  <a:cubicBezTo>
                    <a:pt x="1092" y="1092"/>
                    <a:pt x="1091" y="1089"/>
                    <a:pt x="1089" y="1087"/>
                  </a:cubicBezTo>
                  <a:lnTo>
                    <a:pt x="1089" y="1087"/>
                  </a:lnTo>
                  <a:cubicBezTo>
                    <a:pt x="1101" y="1073"/>
                    <a:pt x="1109" y="1058"/>
                    <a:pt x="1115" y="1043"/>
                  </a:cubicBezTo>
                  <a:lnTo>
                    <a:pt x="1115" y="1043"/>
                  </a:lnTo>
                  <a:cubicBezTo>
                    <a:pt x="1142" y="1063"/>
                    <a:pt x="1168" y="1084"/>
                    <a:pt x="1194" y="1105"/>
                  </a:cubicBezTo>
                  <a:lnTo>
                    <a:pt x="1194" y="1105"/>
                  </a:lnTo>
                  <a:cubicBezTo>
                    <a:pt x="1211" y="1118"/>
                    <a:pt x="1233" y="1095"/>
                    <a:pt x="1217" y="1082"/>
                  </a:cubicBezTo>
                  <a:lnTo>
                    <a:pt x="1217" y="1082"/>
                  </a:lnTo>
                  <a:cubicBezTo>
                    <a:pt x="1198" y="1067"/>
                    <a:pt x="1179" y="1052"/>
                    <a:pt x="1160" y="1037"/>
                  </a:cubicBezTo>
                  <a:lnTo>
                    <a:pt x="1160" y="1037"/>
                  </a:lnTo>
                  <a:cubicBezTo>
                    <a:pt x="1187" y="1032"/>
                    <a:pt x="1212" y="1022"/>
                    <a:pt x="1234" y="1009"/>
                  </a:cubicBezTo>
                  <a:lnTo>
                    <a:pt x="1234" y="1009"/>
                  </a:lnTo>
                  <a:cubicBezTo>
                    <a:pt x="1242" y="1014"/>
                    <a:pt x="1249" y="1019"/>
                    <a:pt x="1256" y="1025"/>
                  </a:cubicBezTo>
                  <a:lnTo>
                    <a:pt x="1256" y="1025"/>
                  </a:lnTo>
                  <a:cubicBezTo>
                    <a:pt x="1263" y="1030"/>
                    <a:pt x="1274" y="1026"/>
                    <a:pt x="1279" y="1019"/>
                  </a:cubicBezTo>
                  <a:lnTo>
                    <a:pt x="1279" y="1019"/>
                  </a:lnTo>
                  <a:cubicBezTo>
                    <a:pt x="1283" y="1011"/>
                    <a:pt x="1280" y="1002"/>
                    <a:pt x="1273" y="997"/>
                  </a:cubicBezTo>
                  <a:lnTo>
                    <a:pt x="1273" y="997"/>
                  </a:lnTo>
                  <a:cubicBezTo>
                    <a:pt x="1269" y="994"/>
                    <a:pt x="1266" y="992"/>
                    <a:pt x="1262" y="989"/>
                  </a:cubicBezTo>
                  <a:lnTo>
                    <a:pt x="1262" y="989"/>
                  </a:lnTo>
                  <a:cubicBezTo>
                    <a:pt x="1325" y="937"/>
                    <a:pt x="1368" y="851"/>
                    <a:pt x="1385" y="760"/>
                  </a:cubicBezTo>
                  <a:lnTo>
                    <a:pt x="1385" y="760"/>
                  </a:lnTo>
                  <a:cubicBezTo>
                    <a:pt x="1412" y="824"/>
                    <a:pt x="1369" y="938"/>
                    <a:pt x="1347" y="988"/>
                  </a:cubicBezTo>
                  <a:close/>
                  <a:moveTo>
                    <a:pt x="632" y="1311"/>
                  </a:moveTo>
                  <a:lnTo>
                    <a:pt x="632" y="1311"/>
                  </a:lnTo>
                  <a:cubicBezTo>
                    <a:pt x="646" y="1299"/>
                    <a:pt x="659" y="1286"/>
                    <a:pt x="671" y="1274"/>
                  </a:cubicBezTo>
                  <a:lnTo>
                    <a:pt x="671" y="1274"/>
                  </a:lnTo>
                  <a:cubicBezTo>
                    <a:pt x="673" y="1274"/>
                    <a:pt x="674" y="1274"/>
                    <a:pt x="675" y="1274"/>
                  </a:cubicBezTo>
                  <a:lnTo>
                    <a:pt x="675" y="1274"/>
                  </a:lnTo>
                  <a:cubicBezTo>
                    <a:pt x="751" y="1335"/>
                    <a:pt x="847" y="1351"/>
                    <a:pt x="943" y="1324"/>
                  </a:cubicBezTo>
                  <a:lnTo>
                    <a:pt x="943" y="1324"/>
                  </a:lnTo>
                  <a:cubicBezTo>
                    <a:pt x="1021" y="1301"/>
                    <a:pt x="1084" y="1235"/>
                    <a:pt x="1095" y="1157"/>
                  </a:cubicBezTo>
                  <a:lnTo>
                    <a:pt x="1095" y="1157"/>
                  </a:lnTo>
                  <a:cubicBezTo>
                    <a:pt x="1121" y="1166"/>
                    <a:pt x="1146" y="1170"/>
                    <a:pt x="1172" y="1169"/>
                  </a:cubicBezTo>
                  <a:lnTo>
                    <a:pt x="1172" y="1169"/>
                  </a:lnTo>
                  <a:cubicBezTo>
                    <a:pt x="1090" y="1366"/>
                    <a:pt x="786" y="1480"/>
                    <a:pt x="632" y="1311"/>
                  </a:cubicBezTo>
                  <a:close/>
                  <a:moveTo>
                    <a:pt x="380" y="1218"/>
                  </a:moveTo>
                  <a:lnTo>
                    <a:pt x="380" y="1218"/>
                  </a:lnTo>
                  <a:cubicBezTo>
                    <a:pt x="416" y="1199"/>
                    <a:pt x="449" y="1171"/>
                    <a:pt x="492" y="1163"/>
                  </a:cubicBezTo>
                  <a:lnTo>
                    <a:pt x="492" y="1163"/>
                  </a:lnTo>
                  <a:cubicBezTo>
                    <a:pt x="531" y="1203"/>
                    <a:pt x="574" y="1234"/>
                    <a:pt x="623" y="1253"/>
                  </a:cubicBezTo>
                  <a:lnTo>
                    <a:pt x="623" y="1253"/>
                  </a:lnTo>
                  <a:cubicBezTo>
                    <a:pt x="594" y="1281"/>
                    <a:pt x="562" y="1303"/>
                    <a:pt x="521" y="1315"/>
                  </a:cubicBezTo>
                  <a:lnTo>
                    <a:pt x="521" y="1315"/>
                  </a:lnTo>
                  <a:cubicBezTo>
                    <a:pt x="454" y="1334"/>
                    <a:pt x="382" y="1285"/>
                    <a:pt x="380" y="1218"/>
                  </a:cubicBezTo>
                  <a:close/>
                  <a:moveTo>
                    <a:pt x="208" y="1128"/>
                  </a:moveTo>
                  <a:lnTo>
                    <a:pt x="208" y="1128"/>
                  </a:lnTo>
                  <a:cubicBezTo>
                    <a:pt x="101" y="1027"/>
                    <a:pt x="78" y="818"/>
                    <a:pt x="167" y="703"/>
                  </a:cubicBezTo>
                  <a:lnTo>
                    <a:pt x="167" y="703"/>
                  </a:lnTo>
                  <a:cubicBezTo>
                    <a:pt x="180" y="714"/>
                    <a:pt x="195" y="725"/>
                    <a:pt x="212" y="735"/>
                  </a:cubicBezTo>
                  <a:lnTo>
                    <a:pt x="212" y="735"/>
                  </a:lnTo>
                  <a:cubicBezTo>
                    <a:pt x="212" y="737"/>
                    <a:pt x="212" y="740"/>
                    <a:pt x="212" y="741"/>
                  </a:cubicBezTo>
                  <a:lnTo>
                    <a:pt x="212" y="741"/>
                  </a:lnTo>
                  <a:cubicBezTo>
                    <a:pt x="220" y="820"/>
                    <a:pt x="254" y="899"/>
                    <a:pt x="311" y="954"/>
                  </a:cubicBezTo>
                  <a:lnTo>
                    <a:pt x="311" y="954"/>
                  </a:lnTo>
                  <a:cubicBezTo>
                    <a:pt x="290" y="961"/>
                    <a:pt x="270" y="968"/>
                    <a:pt x="249" y="974"/>
                  </a:cubicBezTo>
                  <a:lnTo>
                    <a:pt x="249" y="974"/>
                  </a:lnTo>
                  <a:cubicBezTo>
                    <a:pt x="229" y="981"/>
                    <a:pt x="238" y="1013"/>
                    <a:pt x="258" y="1006"/>
                  </a:cubicBezTo>
                  <a:lnTo>
                    <a:pt x="258" y="1006"/>
                  </a:lnTo>
                  <a:cubicBezTo>
                    <a:pt x="284" y="997"/>
                    <a:pt x="310" y="989"/>
                    <a:pt x="335" y="980"/>
                  </a:cubicBezTo>
                  <a:lnTo>
                    <a:pt x="335" y="980"/>
                  </a:lnTo>
                  <a:cubicBezTo>
                    <a:pt x="337" y="980"/>
                    <a:pt x="338" y="979"/>
                    <a:pt x="339" y="978"/>
                  </a:cubicBezTo>
                  <a:lnTo>
                    <a:pt x="339" y="978"/>
                  </a:lnTo>
                  <a:cubicBezTo>
                    <a:pt x="343" y="981"/>
                    <a:pt x="347" y="984"/>
                    <a:pt x="351" y="987"/>
                  </a:cubicBezTo>
                  <a:lnTo>
                    <a:pt x="351" y="987"/>
                  </a:lnTo>
                  <a:lnTo>
                    <a:pt x="352" y="988"/>
                  </a:lnTo>
                  <a:lnTo>
                    <a:pt x="352" y="988"/>
                  </a:lnTo>
                  <a:cubicBezTo>
                    <a:pt x="331" y="1007"/>
                    <a:pt x="309" y="1027"/>
                    <a:pt x="288" y="1047"/>
                  </a:cubicBezTo>
                  <a:lnTo>
                    <a:pt x="288" y="1047"/>
                  </a:lnTo>
                  <a:cubicBezTo>
                    <a:pt x="272" y="1061"/>
                    <a:pt x="295" y="1084"/>
                    <a:pt x="311" y="1070"/>
                  </a:cubicBezTo>
                  <a:lnTo>
                    <a:pt x="311" y="1070"/>
                  </a:lnTo>
                  <a:cubicBezTo>
                    <a:pt x="332" y="1050"/>
                    <a:pt x="354" y="1030"/>
                    <a:pt x="376" y="1010"/>
                  </a:cubicBezTo>
                  <a:lnTo>
                    <a:pt x="376" y="1010"/>
                  </a:lnTo>
                  <a:cubicBezTo>
                    <a:pt x="401" y="1049"/>
                    <a:pt x="427" y="1087"/>
                    <a:pt x="456" y="1122"/>
                  </a:cubicBezTo>
                  <a:lnTo>
                    <a:pt x="456" y="1122"/>
                  </a:lnTo>
                  <a:cubicBezTo>
                    <a:pt x="439" y="1128"/>
                    <a:pt x="424" y="1136"/>
                    <a:pt x="408" y="1147"/>
                  </a:cubicBezTo>
                  <a:lnTo>
                    <a:pt x="408" y="1147"/>
                  </a:lnTo>
                  <a:cubicBezTo>
                    <a:pt x="333" y="1196"/>
                    <a:pt x="272" y="1188"/>
                    <a:pt x="208" y="1128"/>
                  </a:cubicBezTo>
                  <a:close/>
                  <a:moveTo>
                    <a:pt x="447" y="243"/>
                  </a:moveTo>
                  <a:lnTo>
                    <a:pt x="447" y="243"/>
                  </a:lnTo>
                  <a:cubicBezTo>
                    <a:pt x="433" y="279"/>
                    <a:pt x="429" y="318"/>
                    <a:pt x="438" y="354"/>
                  </a:cubicBezTo>
                  <a:lnTo>
                    <a:pt x="438" y="354"/>
                  </a:lnTo>
                  <a:cubicBezTo>
                    <a:pt x="413" y="345"/>
                    <a:pt x="388" y="336"/>
                    <a:pt x="363" y="327"/>
                  </a:cubicBezTo>
                  <a:lnTo>
                    <a:pt x="363" y="327"/>
                  </a:lnTo>
                  <a:cubicBezTo>
                    <a:pt x="344" y="320"/>
                    <a:pt x="336" y="351"/>
                    <a:pt x="355" y="358"/>
                  </a:cubicBezTo>
                  <a:lnTo>
                    <a:pt x="355" y="358"/>
                  </a:lnTo>
                  <a:cubicBezTo>
                    <a:pt x="388" y="370"/>
                    <a:pt x="420" y="383"/>
                    <a:pt x="452" y="395"/>
                  </a:cubicBezTo>
                  <a:lnTo>
                    <a:pt x="452" y="395"/>
                  </a:lnTo>
                  <a:lnTo>
                    <a:pt x="453" y="395"/>
                  </a:lnTo>
                  <a:lnTo>
                    <a:pt x="453" y="395"/>
                  </a:lnTo>
                  <a:cubicBezTo>
                    <a:pt x="419" y="388"/>
                    <a:pt x="381" y="405"/>
                    <a:pt x="351" y="431"/>
                  </a:cubicBezTo>
                  <a:lnTo>
                    <a:pt x="351" y="431"/>
                  </a:lnTo>
                  <a:cubicBezTo>
                    <a:pt x="350" y="429"/>
                    <a:pt x="350" y="428"/>
                    <a:pt x="348" y="426"/>
                  </a:cubicBezTo>
                  <a:lnTo>
                    <a:pt x="348" y="426"/>
                  </a:lnTo>
                  <a:cubicBezTo>
                    <a:pt x="340" y="412"/>
                    <a:pt x="332" y="398"/>
                    <a:pt x="323" y="384"/>
                  </a:cubicBezTo>
                  <a:lnTo>
                    <a:pt x="323" y="384"/>
                  </a:lnTo>
                  <a:cubicBezTo>
                    <a:pt x="313" y="367"/>
                    <a:pt x="285" y="383"/>
                    <a:pt x="295" y="401"/>
                  </a:cubicBezTo>
                  <a:lnTo>
                    <a:pt x="295" y="401"/>
                  </a:lnTo>
                  <a:cubicBezTo>
                    <a:pt x="303" y="415"/>
                    <a:pt x="312" y="428"/>
                    <a:pt x="321" y="443"/>
                  </a:cubicBezTo>
                  <a:lnTo>
                    <a:pt x="321" y="443"/>
                  </a:lnTo>
                  <a:cubicBezTo>
                    <a:pt x="323" y="446"/>
                    <a:pt x="327" y="449"/>
                    <a:pt x="330" y="449"/>
                  </a:cubicBezTo>
                  <a:lnTo>
                    <a:pt x="330" y="449"/>
                  </a:lnTo>
                  <a:cubicBezTo>
                    <a:pt x="268" y="510"/>
                    <a:pt x="223" y="592"/>
                    <a:pt x="213" y="677"/>
                  </a:cubicBezTo>
                  <a:lnTo>
                    <a:pt x="213" y="677"/>
                  </a:lnTo>
                  <a:cubicBezTo>
                    <a:pt x="24" y="534"/>
                    <a:pt x="268" y="268"/>
                    <a:pt x="447" y="243"/>
                  </a:cubicBezTo>
                  <a:close/>
                  <a:moveTo>
                    <a:pt x="537" y="188"/>
                  </a:moveTo>
                  <a:lnTo>
                    <a:pt x="537" y="188"/>
                  </a:lnTo>
                  <a:cubicBezTo>
                    <a:pt x="550" y="173"/>
                    <a:pt x="577" y="153"/>
                    <a:pt x="608" y="136"/>
                  </a:cubicBezTo>
                  <a:lnTo>
                    <a:pt x="608" y="136"/>
                  </a:lnTo>
                  <a:cubicBezTo>
                    <a:pt x="608" y="159"/>
                    <a:pt x="610" y="181"/>
                    <a:pt x="614" y="203"/>
                  </a:cubicBezTo>
                  <a:lnTo>
                    <a:pt x="614" y="203"/>
                  </a:lnTo>
                  <a:cubicBezTo>
                    <a:pt x="618" y="223"/>
                    <a:pt x="650" y="214"/>
                    <a:pt x="646" y="194"/>
                  </a:cubicBezTo>
                  <a:lnTo>
                    <a:pt x="646" y="194"/>
                  </a:lnTo>
                  <a:cubicBezTo>
                    <a:pt x="641" y="169"/>
                    <a:pt x="640" y="145"/>
                    <a:pt x="642" y="120"/>
                  </a:cubicBezTo>
                  <a:lnTo>
                    <a:pt x="642" y="120"/>
                  </a:lnTo>
                  <a:cubicBezTo>
                    <a:pt x="654" y="115"/>
                    <a:pt x="667" y="111"/>
                    <a:pt x="679" y="108"/>
                  </a:cubicBezTo>
                  <a:lnTo>
                    <a:pt x="679" y="108"/>
                  </a:lnTo>
                  <a:cubicBezTo>
                    <a:pt x="678" y="115"/>
                    <a:pt x="678" y="121"/>
                    <a:pt x="677" y="128"/>
                  </a:cubicBezTo>
                  <a:lnTo>
                    <a:pt x="677" y="128"/>
                  </a:lnTo>
                  <a:cubicBezTo>
                    <a:pt x="677" y="143"/>
                    <a:pt x="675" y="159"/>
                    <a:pt x="674" y="174"/>
                  </a:cubicBezTo>
                  <a:lnTo>
                    <a:pt x="674" y="174"/>
                  </a:lnTo>
                  <a:cubicBezTo>
                    <a:pt x="673" y="194"/>
                    <a:pt x="705" y="194"/>
                    <a:pt x="707" y="174"/>
                  </a:cubicBezTo>
                  <a:lnTo>
                    <a:pt x="707" y="174"/>
                  </a:lnTo>
                  <a:cubicBezTo>
                    <a:pt x="708" y="159"/>
                    <a:pt x="709" y="143"/>
                    <a:pt x="710" y="128"/>
                  </a:cubicBezTo>
                  <a:lnTo>
                    <a:pt x="710" y="128"/>
                  </a:lnTo>
                  <a:cubicBezTo>
                    <a:pt x="711" y="120"/>
                    <a:pt x="712" y="112"/>
                    <a:pt x="713" y="104"/>
                  </a:cubicBezTo>
                  <a:lnTo>
                    <a:pt x="713" y="104"/>
                  </a:lnTo>
                  <a:cubicBezTo>
                    <a:pt x="744" y="105"/>
                    <a:pt x="768" y="119"/>
                    <a:pt x="775" y="159"/>
                  </a:cubicBezTo>
                  <a:lnTo>
                    <a:pt x="775" y="159"/>
                  </a:lnTo>
                  <a:cubicBezTo>
                    <a:pt x="746" y="180"/>
                    <a:pt x="724" y="207"/>
                    <a:pt x="709" y="241"/>
                  </a:cubicBezTo>
                  <a:lnTo>
                    <a:pt x="709" y="241"/>
                  </a:lnTo>
                  <a:cubicBezTo>
                    <a:pt x="635" y="264"/>
                    <a:pt x="545" y="310"/>
                    <a:pt x="497" y="374"/>
                  </a:cubicBezTo>
                  <a:lnTo>
                    <a:pt x="497" y="374"/>
                  </a:lnTo>
                  <a:cubicBezTo>
                    <a:pt x="464" y="313"/>
                    <a:pt x="488" y="239"/>
                    <a:pt x="537" y="188"/>
                  </a:cubicBezTo>
                  <a:close/>
                  <a:moveTo>
                    <a:pt x="1185" y="355"/>
                  </a:moveTo>
                  <a:lnTo>
                    <a:pt x="1185" y="355"/>
                  </a:lnTo>
                  <a:cubicBezTo>
                    <a:pt x="1156" y="352"/>
                    <a:pt x="1123" y="354"/>
                    <a:pt x="1087" y="363"/>
                  </a:cubicBezTo>
                  <a:lnTo>
                    <a:pt x="1087" y="363"/>
                  </a:lnTo>
                  <a:cubicBezTo>
                    <a:pt x="1083" y="364"/>
                    <a:pt x="1081" y="365"/>
                    <a:pt x="1079" y="367"/>
                  </a:cubicBezTo>
                  <a:lnTo>
                    <a:pt x="1079" y="367"/>
                  </a:lnTo>
                  <a:cubicBezTo>
                    <a:pt x="1078" y="364"/>
                    <a:pt x="1077" y="362"/>
                    <a:pt x="1076" y="360"/>
                  </a:cubicBezTo>
                  <a:lnTo>
                    <a:pt x="1076" y="360"/>
                  </a:lnTo>
                  <a:cubicBezTo>
                    <a:pt x="1108" y="344"/>
                    <a:pt x="1139" y="327"/>
                    <a:pt x="1169" y="307"/>
                  </a:cubicBezTo>
                  <a:lnTo>
                    <a:pt x="1169" y="307"/>
                  </a:lnTo>
                  <a:cubicBezTo>
                    <a:pt x="1187" y="296"/>
                    <a:pt x="1171" y="268"/>
                    <a:pt x="1153" y="280"/>
                  </a:cubicBezTo>
                  <a:lnTo>
                    <a:pt x="1153" y="280"/>
                  </a:lnTo>
                  <a:cubicBezTo>
                    <a:pt x="1129" y="295"/>
                    <a:pt x="1104" y="309"/>
                    <a:pt x="1079" y="322"/>
                  </a:cubicBezTo>
                  <a:lnTo>
                    <a:pt x="1079" y="322"/>
                  </a:lnTo>
                  <a:cubicBezTo>
                    <a:pt x="1101" y="301"/>
                    <a:pt x="1122" y="280"/>
                    <a:pt x="1143" y="259"/>
                  </a:cubicBezTo>
                  <a:lnTo>
                    <a:pt x="1143" y="259"/>
                  </a:lnTo>
                  <a:cubicBezTo>
                    <a:pt x="1159" y="244"/>
                    <a:pt x="1136" y="220"/>
                    <a:pt x="1121" y="235"/>
                  </a:cubicBezTo>
                  <a:lnTo>
                    <a:pt x="1121" y="235"/>
                  </a:lnTo>
                  <a:cubicBezTo>
                    <a:pt x="1098" y="257"/>
                    <a:pt x="1076" y="279"/>
                    <a:pt x="1054" y="301"/>
                  </a:cubicBezTo>
                  <a:lnTo>
                    <a:pt x="1054" y="301"/>
                  </a:lnTo>
                  <a:cubicBezTo>
                    <a:pt x="1050" y="304"/>
                    <a:pt x="1049" y="309"/>
                    <a:pt x="1049" y="313"/>
                  </a:cubicBezTo>
                  <a:lnTo>
                    <a:pt x="1049" y="313"/>
                  </a:lnTo>
                  <a:cubicBezTo>
                    <a:pt x="1041" y="302"/>
                    <a:pt x="1032" y="292"/>
                    <a:pt x="1021" y="283"/>
                  </a:cubicBezTo>
                  <a:lnTo>
                    <a:pt x="1021" y="283"/>
                  </a:lnTo>
                  <a:cubicBezTo>
                    <a:pt x="1024" y="282"/>
                    <a:pt x="1027" y="279"/>
                    <a:pt x="1028" y="275"/>
                  </a:cubicBezTo>
                  <a:lnTo>
                    <a:pt x="1028" y="275"/>
                  </a:lnTo>
                  <a:cubicBezTo>
                    <a:pt x="1032" y="263"/>
                    <a:pt x="1036" y="251"/>
                    <a:pt x="1040" y="239"/>
                  </a:cubicBezTo>
                  <a:lnTo>
                    <a:pt x="1040" y="239"/>
                  </a:lnTo>
                  <a:cubicBezTo>
                    <a:pt x="1047" y="219"/>
                    <a:pt x="1016" y="211"/>
                    <a:pt x="1009" y="230"/>
                  </a:cubicBezTo>
                  <a:lnTo>
                    <a:pt x="1009" y="230"/>
                  </a:lnTo>
                  <a:cubicBezTo>
                    <a:pt x="1005" y="242"/>
                    <a:pt x="1001" y="253"/>
                    <a:pt x="997" y="265"/>
                  </a:cubicBezTo>
                  <a:lnTo>
                    <a:pt x="997" y="265"/>
                  </a:lnTo>
                  <a:cubicBezTo>
                    <a:pt x="926" y="220"/>
                    <a:pt x="851" y="211"/>
                    <a:pt x="774" y="225"/>
                  </a:cubicBezTo>
                  <a:lnTo>
                    <a:pt x="774" y="225"/>
                  </a:lnTo>
                  <a:cubicBezTo>
                    <a:pt x="887" y="77"/>
                    <a:pt x="1295" y="163"/>
                    <a:pt x="1185" y="355"/>
                  </a:cubicBezTo>
                  <a:close/>
                  <a:moveTo>
                    <a:pt x="829" y="1252"/>
                  </a:moveTo>
                  <a:lnTo>
                    <a:pt x="829" y="1252"/>
                  </a:lnTo>
                  <a:cubicBezTo>
                    <a:pt x="853" y="1244"/>
                    <a:pt x="886" y="1230"/>
                    <a:pt x="921" y="1213"/>
                  </a:cubicBezTo>
                  <a:lnTo>
                    <a:pt x="921" y="1213"/>
                  </a:lnTo>
                  <a:cubicBezTo>
                    <a:pt x="923" y="1226"/>
                    <a:pt x="930" y="1239"/>
                    <a:pt x="943" y="1248"/>
                  </a:cubicBezTo>
                  <a:lnTo>
                    <a:pt x="943" y="1248"/>
                  </a:lnTo>
                  <a:cubicBezTo>
                    <a:pt x="961" y="1259"/>
                    <a:pt x="977" y="1231"/>
                    <a:pt x="960" y="1219"/>
                  </a:cubicBezTo>
                  <a:lnTo>
                    <a:pt x="960" y="1219"/>
                  </a:lnTo>
                  <a:cubicBezTo>
                    <a:pt x="954" y="1215"/>
                    <a:pt x="951" y="1208"/>
                    <a:pt x="952" y="1202"/>
                  </a:cubicBezTo>
                  <a:lnTo>
                    <a:pt x="952" y="1202"/>
                  </a:lnTo>
                  <a:cubicBezTo>
                    <a:pt x="953" y="1199"/>
                    <a:pt x="952" y="1197"/>
                    <a:pt x="952" y="1195"/>
                  </a:cubicBezTo>
                  <a:lnTo>
                    <a:pt x="952" y="1195"/>
                  </a:lnTo>
                  <a:cubicBezTo>
                    <a:pt x="985" y="1176"/>
                    <a:pt x="1018" y="1154"/>
                    <a:pt x="1047" y="1130"/>
                  </a:cubicBezTo>
                  <a:lnTo>
                    <a:pt x="1047" y="1130"/>
                  </a:lnTo>
                  <a:cubicBezTo>
                    <a:pt x="1048" y="1131"/>
                    <a:pt x="1048" y="1131"/>
                    <a:pt x="1049" y="1133"/>
                  </a:cubicBezTo>
                  <a:lnTo>
                    <a:pt x="1049" y="1133"/>
                  </a:lnTo>
                  <a:cubicBezTo>
                    <a:pt x="1052" y="1222"/>
                    <a:pt x="958" y="1278"/>
                    <a:pt x="877" y="1288"/>
                  </a:cubicBezTo>
                  <a:lnTo>
                    <a:pt x="877" y="1288"/>
                  </a:lnTo>
                  <a:cubicBezTo>
                    <a:pt x="836" y="1293"/>
                    <a:pt x="796" y="1286"/>
                    <a:pt x="759" y="1269"/>
                  </a:cubicBezTo>
                  <a:lnTo>
                    <a:pt x="759" y="1269"/>
                  </a:lnTo>
                  <a:cubicBezTo>
                    <a:pt x="782" y="1266"/>
                    <a:pt x="805" y="1261"/>
                    <a:pt x="829" y="1252"/>
                  </a:cubicBezTo>
                  <a:close/>
                  <a:moveTo>
                    <a:pt x="659" y="607"/>
                  </a:moveTo>
                  <a:cubicBezTo>
                    <a:pt x="659" y="607"/>
                    <a:pt x="658" y="606"/>
                    <a:pt x="659" y="607"/>
                  </a:cubicBezTo>
                  <a:close/>
                  <a:moveTo>
                    <a:pt x="747" y="727"/>
                  </a:moveTo>
                  <a:lnTo>
                    <a:pt x="747" y="727"/>
                  </a:lnTo>
                  <a:cubicBezTo>
                    <a:pt x="736" y="723"/>
                    <a:pt x="724" y="717"/>
                    <a:pt x="716" y="707"/>
                  </a:cubicBezTo>
                  <a:lnTo>
                    <a:pt x="716" y="707"/>
                  </a:lnTo>
                  <a:cubicBezTo>
                    <a:pt x="713" y="701"/>
                    <a:pt x="715" y="694"/>
                    <a:pt x="719" y="687"/>
                  </a:cubicBezTo>
                  <a:lnTo>
                    <a:pt x="719" y="687"/>
                  </a:lnTo>
                  <a:cubicBezTo>
                    <a:pt x="729" y="695"/>
                    <a:pt x="738" y="702"/>
                    <a:pt x="747" y="710"/>
                  </a:cubicBezTo>
                  <a:lnTo>
                    <a:pt x="747" y="710"/>
                  </a:lnTo>
                  <a:cubicBezTo>
                    <a:pt x="754" y="715"/>
                    <a:pt x="763" y="716"/>
                    <a:pt x="770" y="710"/>
                  </a:cubicBezTo>
                  <a:lnTo>
                    <a:pt x="770" y="710"/>
                  </a:lnTo>
                  <a:cubicBezTo>
                    <a:pt x="770" y="709"/>
                    <a:pt x="770" y="708"/>
                    <a:pt x="771" y="708"/>
                  </a:cubicBezTo>
                  <a:lnTo>
                    <a:pt x="771" y="708"/>
                  </a:lnTo>
                  <a:cubicBezTo>
                    <a:pt x="782" y="722"/>
                    <a:pt x="807" y="707"/>
                    <a:pt x="798" y="689"/>
                  </a:cubicBezTo>
                  <a:lnTo>
                    <a:pt x="798" y="689"/>
                  </a:lnTo>
                  <a:cubicBezTo>
                    <a:pt x="789" y="675"/>
                    <a:pt x="780" y="660"/>
                    <a:pt x="772" y="645"/>
                  </a:cubicBezTo>
                  <a:lnTo>
                    <a:pt x="772" y="645"/>
                  </a:lnTo>
                  <a:cubicBezTo>
                    <a:pt x="788" y="633"/>
                    <a:pt x="805" y="621"/>
                    <a:pt x="820" y="609"/>
                  </a:cubicBezTo>
                  <a:lnTo>
                    <a:pt x="820" y="609"/>
                  </a:lnTo>
                  <a:cubicBezTo>
                    <a:pt x="819" y="637"/>
                    <a:pt x="816" y="666"/>
                    <a:pt x="812" y="694"/>
                  </a:cubicBezTo>
                  <a:lnTo>
                    <a:pt x="812" y="694"/>
                  </a:lnTo>
                  <a:cubicBezTo>
                    <a:pt x="810" y="706"/>
                    <a:pt x="809" y="736"/>
                    <a:pt x="790" y="738"/>
                  </a:cubicBezTo>
                  <a:lnTo>
                    <a:pt x="790" y="738"/>
                  </a:lnTo>
                  <a:cubicBezTo>
                    <a:pt x="776" y="740"/>
                    <a:pt x="760" y="732"/>
                    <a:pt x="747" y="727"/>
                  </a:cubicBezTo>
                  <a:close/>
                  <a:moveTo>
                    <a:pt x="749" y="670"/>
                  </a:moveTo>
                  <a:lnTo>
                    <a:pt x="749" y="670"/>
                  </a:lnTo>
                  <a:cubicBezTo>
                    <a:pt x="747" y="668"/>
                    <a:pt x="745" y="667"/>
                    <a:pt x="744" y="666"/>
                  </a:cubicBezTo>
                  <a:lnTo>
                    <a:pt x="744" y="666"/>
                  </a:lnTo>
                  <a:cubicBezTo>
                    <a:pt x="745" y="665"/>
                    <a:pt x="745" y="665"/>
                    <a:pt x="746" y="664"/>
                  </a:cubicBezTo>
                  <a:lnTo>
                    <a:pt x="746" y="664"/>
                  </a:lnTo>
                  <a:cubicBezTo>
                    <a:pt x="747" y="666"/>
                    <a:pt x="748" y="668"/>
                    <a:pt x="749" y="670"/>
                  </a:cubicBezTo>
                  <a:close/>
                  <a:moveTo>
                    <a:pt x="800" y="507"/>
                  </a:moveTo>
                  <a:lnTo>
                    <a:pt x="800" y="507"/>
                  </a:lnTo>
                  <a:cubicBezTo>
                    <a:pt x="809" y="466"/>
                    <a:pt x="907" y="482"/>
                    <a:pt x="931" y="494"/>
                  </a:cubicBezTo>
                  <a:lnTo>
                    <a:pt x="931" y="494"/>
                  </a:lnTo>
                  <a:cubicBezTo>
                    <a:pt x="1005" y="532"/>
                    <a:pt x="923" y="610"/>
                    <a:pt x="868" y="651"/>
                  </a:cubicBezTo>
                  <a:lnTo>
                    <a:pt x="868" y="651"/>
                  </a:lnTo>
                  <a:cubicBezTo>
                    <a:pt x="870" y="630"/>
                    <a:pt x="870" y="608"/>
                    <a:pt x="871" y="589"/>
                  </a:cubicBezTo>
                  <a:lnTo>
                    <a:pt x="871" y="589"/>
                  </a:lnTo>
                  <a:cubicBezTo>
                    <a:pt x="871" y="583"/>
                    <a:pt x="870" y="579"/>
                    <a:pt x="867" y="575"/>
                  </a:cubicBezTo>
                  <a:lnTo>
                    <a:pt x="867" y="575"/>
                  </a:lnTo>
                  <a:cubicBezTo>
                    <a:pt x="874" y="559"/>
                    <a:pt x="881" y="543"/>
                    <a:pt x="889" y="526"/>
                  </a:cubicBezTo>
                  <a:lnTo>
                    <a:pt x="889" y="526"/>
                  </a:lnTo>
                  <a:cubicBezTo>
                    <a:pt x="897" y="507"/>
                    <a:pt x="869" y="491"/>
                    <a:pt x="860" y="510"/>
                  </a:cubicBezTo>
                  <a:lnTo>
                    <a:pt x="860" y="510"/>
                  </a:lnTo>
                  <a:cubicBezTo>
                    <a:pt x="855" y="523"/>
                    <a:pt x="849" y="536"/>
                    <a:pt x="843" y="549"/>
                  </a:cubicBezTo>
                  <a:lnTo>
                    <a:pt x="843" y="549"/>
                  </a:lnTo>
                  <a:cubicBezTo>
                    <a:pt x="836" y="545"/>
                    <a:pt x="828" y="544"/>
                    <a:pt x="819" y="550"/>
                  </a:cubicBezTo>
                  <a:lnTo>
                    <a:pt x="819" y="550"/>
                  </a:lnTo>
                  <a:cubicBezTo>
                    <a:pt x="809" y="557"/>
                    <a:pt x="798" y="565"/>
                    <a:pt x="788" y="573"/>
                  </a:cubicBezTo>
                  <a:lnTo>
                    <a:pt x="788" y="573"/>
                  </a:lnTo>
                  <a:cubicBezTo>
                    <a:pt x="792" y="551"/>
                    <a:pt x="796" y="529"/>
                    <a:pt x="800" y="507"/>
                  </a:cubicBezTo>
                  <a:close/>
                  <a:moveTo>
                    <a:pt x="595" y="844"/>
                  </a:moveTo>
                  <a:lnTo>
                    <a:pt x="595" y="844"/>
                  </a:lnTo>
                  <a:cubicBezTo>
                    <a:pt x="552" y="786"/>
                    <a:pt x="513" y="704"/>
                    <a:pt x="550" y="636"/>
                  </a:cubicBezTo>
                  <a:lnTo>
                    <a:pt x="550" y="636"/>
                  </a:lnTo>
                  <a:cubicBezTo>
                    <a:pt x="585" y="570"/>
                    <a:pt x="674" y="540"/>
                    <a:pt x="744" y="526"/>
                  </a:cubicBezTo>
                  <a:lnTo>
                    <a:pt x="744" y="526"/>
                  </a:lnTo>
                  <a:cubicBezTo>
                    <a:pt x="739" y="550"/>
                    <a:pt x="737" y="576"/>
                    <a:pt x="734" y="596"/>
                  </a:cubicBezTo>
                  <a:lnTo>
                    <a:pt x="734" y="596"/>
                  </a:lnTo>
                  <a:cubicBezTo>
                    <a:pt x="732" y="602"/>
                    <a:pt x="733" y="607"/>
                    <a:pt x="735" y="612"/>
                  </a:cubicBezTo>
                  <a:lnTo>
                    <a:pt x="735" y="612"/>
                  </a:lnTo>
                  <a:cubicBezTo>
                    <a:pt x="725" y="619"/>
                    <a:pt x="713" y="627"/>
                    <a:pt x="701" y="636"/>
                  </a:cubicBezTo>
                  <a:lnTo>
                    <a:pt x="701" y="636"/>
                  </a:lnTo>
                  <a:cubicBezTo>
                    <a:pt x="699" y="635"/>
                    <a:pt x="698" y="635"/>
                    <a:pt x="696" y="633"/>
                  </a:cubicBezTo>
                  <a:lnTo>
                    <a:pt x="696" y="633"/>
                  </a:lnTo>
                  <a:cubicBezTo>
                    <a:pt x="690" y="630"/>
                    <a:pt x="684" y="626"/>
                    <a:pt x="678" y="622"/>
                  </a:cubicBezTo>
                  <a:lnTo>
                    <a:pt x="678" y="622"/>
                  </a:lnTo>
                  <a:cubicBezTo>
                    <a:pt x="673" y="618"/>
                    <a:pt x="668" y="615"/>
                    <a:pt x="663" y="611"/>
                  </a:cubicBezTo>
                  <a:lnTo>
                    <a:pt x="663" y="611"/>
                  </a:lnTo>
                  <a:cubicBezTo>
                    <a:pt x="662" y="609"/>
                    <a:pt x="660" y="607"/>
                    <a:pt x="658" y="606"/>
                  </a:cubicBezTo>
                  <a:lnTo>
                    <a:pt x="658" y="606"/>
                  </a:lnTo>
                  <a:cubicBezTo>
                    <a:pt x="654" y="603"/>
                    <a:pt x="651" y="602"/>
                    <a:pt x="645" y="601"/>
                  </a:cubicBezTo>
                  <a:lnTo>
                    <a:pt x="645" y="601"/>
                  </a:lnTo>
                  <a:cubicBezTo>
                    <a:pt x="634" y="600"/>
                    <a:pt x="628" y="612"/>
                    <a:pt x="630" y="622"/>
                  </a:cubicBezTo>
                  <a:lnTo>
                    <a:pt x="630" y="622"/>
                  </a:lnTo>
                  <a:cubicBezTo>
                    <a:pt x="632" y="633"/>
                    <a:pt x="650" y="641"/>
                    <a:pt x="658" y="647"/>
                  </a:cubicBezTo>
                  <a:lnTo>
                    <a:pt x="658" y="647"/>
                  </a:lnTo>
                  <a:cubicBezTo>
                    <a:pt x="665" y="651"/>
                    <a:pt x="672" y="657"/>
                    <a:pt x="679" y="661"/>
                  </a:cubicBezTo>
                  <a:lnTo>
                    <a:pt x="679" y="661"/>
                  </a:lnTo>
                  <a:cubicBezTo>
                    <a:pt x="678" y="661"/>
                    <a:pt x="678" y="662"/>
                    <a:pt x="678" y="663"/>
                  </a:cubicBezTo>
                  <a:lnTo>
                    <a:pt x="678" y="663"/>
                  </a:lnTo>
                  <a:cubicBezTo>
                    <a:pt x="659" y="696"/>
                    <a:pt x="667" y="726"/>
                    <a:pt x="691" y="749"/>
                  </a:cubicBezTo>
                  <a:lnTo>
                    <a:pt x="691" y="749"/>
                  </a:lnTo>
                  <a:cubicBezTo>
                    <a:pt x="669" y="768"/>
                    <a:pt x="648" y="788"/>
                    <a:pt x="627" y="808"/>
                  </a:cubicBezTo>
                  <a:lnTo>
                    <a:pt x="627" y="808"/>
                  </a:lnTo>
                  <a:cubicBezTo>
                    <a:pt x="612" y="822"/>
                    <a:pt x="634" y="845"/>
                    <a:pt x="650" y="831"/>
                  </a:cubicBezTo>
                  <a:lnTo>
                    <a:pt x="650" y="831"/>
                  </a:lnTo>
                  <a:cubicBezTo>
                    <a:pt x="667" y="815"/>
                    <a:pt x="685" y="798"/>
                    <a:pt x="702" y="782"/>
                  </a:cubicBezTo>
                  <a:lnTo>
                    <a:pt x="702" y="782"/>
                  </a:lnTo>
                  <a:cubicBezTo>
                    <a:pt x="691" y="801"/>
                    <a:pt x="681" y="821"/>
                    <a:pt x="670" y="839"/>
                  </a:cubicBezTo>
                  <a:lnTo>
                    <a:pt x="670" y="839"/>
                  </a:lnTo>
                  <a:cubicBezTo>
                    <a:pt x="660" y="858"/>
                    <a:pt x="688" y="874"/>
                    <a:pt x="698" y="856"/>
                  </a:cubicBezTo>
                  <a:lnTo>
                    <a:pt x="698" y="856"/>
                  </a:lnTo>
                  <a:cubicBezTo>
                    <a:pt x="711" y="834"/>
                    <a:pt x="723" y="812"/>
                    <a:pt x="735" y="790"/>
                  </a:cubicBezTo>
                  <a:lnTo>
                    <a:pt x="735" y="790"/>
                  </a:lnTo>
                  <a:cubicBezTo>
                    <a:pt x="735" y="814"/>
                    <a:pt x="736" y="837"/>
                    <a:pt x="736" y="861"/>
                  </a:cubicBezTo>
                  <a:lnTo>
                    <a:pt x="736" y="861"/>
                  </a:lnTo>
                  <a:cubicBezTo>
                    <a:pt x="736" y="882"/>
                    <a:pt x="769" y="882"/>
                    <a:pt x="769" y="861"/>
                  </a:cubicBezTo>
                  <a:lnTo>
                    <a:pt x="769" y="861"/>
                  </a:lnTo>
                  <a:cubicBezTo>
                    <a:pt x="768" y="835"/>
                    <a:pt x="768" y="811"/>
                    <a:pt x="768" y="785"/>
                  </a:cubicBezTo>
                  <a:lnTo>
                    <a:pt x="768" y="785"/>
                  </a:lnTo>
                  <a:cubicBezTo>
                    <a:pt x="794" y="791"/>
                    <a:pt x="820" y="788"/>
                    <a:pt x="835" y="770"/>
                  </a:cubicBezTo>
                  <a:lnTo>
                    <a:pt x="835" y="770"/>
                  </a:lnTo>
                  <a:cubicBezTo>
                    <a:pt x="847" y="755"/>
                    <a:pt x="854" y="737"/>
                    <a:pt x="859" y="717"/>
                  </a:cubicBezTo>
                  <a:lnTo>
                    <a:pt x="859" y="717"/>
                  </a:lnTo>
                  <a:cubicBezTo>
                    <a:pt x="860" y="716"/>
                    <a:pt x="860" y="716"/>
                    <a:pt x="861" y="716"/>
                  </a:cubicBezTo>
                  <a:lnTo>
                    <a:pt x="861" y="716"/>
                  </a:lnTo>
                  <a:cubicBezTo>
                    <a:pt x="880" y="704"/>
                    <a:pt x="903" y="688"/>
                    <a:pt x="925" y="669"/>
                  </a:cubicBezTo>
                  <a:lnTo>
                    <a:pt x="925" y="669"/>
                  </a:lnTo>
                  <a:cubicBezTo>
                    <a:pt x="925" y="721"/>
                    <a:pt x="909" y="769"/>
                    <a:pt x="879" y="815"/>
                  </a:cubicBezTo>
                  <a:lnTo>
                    <a:pt x="879" y="815"/>
                  </a:lnTo>
                  <a:cubicBezTo>
                    <a:pt x="817" y="913"/>
                    <a:pt x="671" y="946"/>
                    <a:pt x="595" y="844"/>
                  </a:cubicBezTo>
                  <a:close/>
                  <a:moveTo>
                    <a:pt x="1030" y="909"/>
                  </a:moveTo>
                  <a:lnTo>
                    <a:pt x="1030" y="909"/>
                  </a:lnTo>
                  <a:cubicBezTo>
                    <a:pt x="1007" y="954"/>
                    <a:pt x="974" y="992"/>
                    <a:pt x="938" y="1026"/>
                  </a:cubicBezTo>
                  <a:lnTo>
                    <a:pt x="938" y="1026"/>
                  </a:lnTo>
                  <a:cubicBezTo>
                    <a:pt x="916" y="1045"/>
                    <a:pt x="893" y="1062"/>
                    <a:pt x="867" y="1075"/>
                  </a:cubicBezTo>
                  <a:lnTo>
                    <a:pt x="867" y="1075"/>
                  </a:lnTo>
                  <a:cubicBezTo>
                    <a:pt x="788" y="1122"/>
                    <a:pt x="772" y="1000"/>
                    <a:pt x="766" y="951"/>
                  </a:cubicBezTo>
                  <a:lnTo>
                    <a:pt x="766" y="951"/>
                  </a:lnTo>
                  <a:cubicBezTo>
                    <a:pt x="805" y="941"/>
                    <a:pt x="842" y="922"/>
                    <a:pt x="868" y="898"/>
                  </a:cubicBezTo>
                  <a:lnTo>
                    <a:pt x="868" y="898"/>
                  </a:lnTo>
                  <a:cubicBezTo>
                    <a:pt x="875" y="892"/>
                    <a:pt x="881" y="887"/>
                    <a:pt x="887" y="880"/>
                  </a:cubicBezTo>
                  <a:lnTo>
                    <a:pt x="887" y="880"/>
                  </a:lnTo>
                  <a:cubicBezTo>
                    <a:pt x="891" y="897"/>
                    <a:pt x="896" y="914"/>
                    <a:pt x="901" y="931"/>
                  </a:cubicBezTo>
                  <a:lnTo>
                    <a:pt x="901" y="931"/>
                  </a:lnTo>
                  <a:cubicBezTo>
                    <a:pt x="906" y="951"/>
                    <a:pt x="937" y="942"/>
                    <a:pt x="932" y="922"/>
                  </a:cubicBezTo>
                  <a:lnTo>
                    <a:pt x="932" y="922"/>
                  </a:lnTo>
                  <a:cubicBezTo>
                    <a:pt x="927" y="902"/>
                    <a:pt x="921" y="883"/>
                    <a:pt x="916" y="863"/>
                  </a:cubicBezTo>
                  <a:lnTo>
                    <a:pt x="916" y="863"/>
                  </a:lnTo>
                  <a:cubicBezTo>
                    <a:pt x="915" y="859"/>
                    <a:pt x="912" y="856"/>
                    <a:pt x="909" y="854"/>
                  </a:cubicBezTo>
                  <a:lnTo>
                    <a:pt x="909" y="854"/>
                  </a:lnTo>
                  <a:cubicBezTo>
                    <a:pt x="910" y="854"/>
                    <a:pt x="910" y="853"/>
                    <a:pt x="910" y="853"/>
                  </a:cubicBezTo>
                  <a:lnTo>
                    <a:pt x="910" y="853"/>
                  </a:lnTo>
                  <a:lnTo>
                    <a:pt x="910" y="853"/>
                  </a:lnTo>
                  <a:lnTo>
                    <a:pt x="910" y="853"/>
                  </a:lnTo>
                  <a:cubicBezTo>
                    <a:pt x="921" y="866"/>
                    <a:pt x="933" y="879"/>
                    <a:pt x="944" y="892"/>
                  </a:cubicBezTo>
                  <a:lnTo>
                    <a:pt x="944" y="892"/>
                  </a:lnTo>
                  <a:cubicBezTo>
                    <a:pt x="958" y="907"/>
                    <a:pt x="981" y="884"/>
                    <a:pt x="967" y="868"/>
                  </a:cubicBezTo>
                  <a:lnTo>
                    <a:pt x="933" y="831"/>
                  </a:lnTo>
                  <a:lnTo>
                    <a:pt x="933" y="831"/>
                  </a:lnTo>
                  <a:cubicBezTo>
                    <a:pt x="931" y="829"/>
                    <a:pt x="930" y="828"/>
                    <a:pt x="929" y="827"/>
                  </a:cubicBezTo>
                  <a:lnTo>
                    <a:pt x="929" y="827"/>
                  </a:lnTo>
                  <a:cubicBezTo>
                    <a:pt x="935" y="816"/>
                    <a:pt x="941" y="805"/>
                    <a:pt x="946" y="793"/>
                  </a:cubicBezTo>
                  <a:lnTo>
                    <a:pt x="946" y="793"/>
                  </a:lnTo>
                  <a:cubicBezTo>
                    <a:pt x="964" y="802"/>
                    <a:pt x="985" y="806"/>
                    <a:pt x="1006" y="805"/>
                  </a:cubicBezTo>
                  <a:lnTo>
                    <a:pt x="1006" y="805"/>
                  </a:lnTo>
                  <a:cubicBezTo>
                    <a:pt x="1026" y="803"/>
                    <a:pt x="1026" y="771"/>
                    <a:pt x="1006" y="772"/>
                  </a:cubicBezTo>
                  <a:lnTo>
                    <a:pt x="1006" y="772"/>
                  </a:lnTo>
                  <a:cubicBezTo>
                    <a:pt x="988" y="773"/>
                    <a:pt x="973" y="770"/>
                    <a:pt x="958" y="762"/>
                  </a:cubicBezTo>
                  <a:lnTo>
                    <a:pt x="958" y="762"/>
                  </a:lnTo>
                  <a:cubicBezTo>
                    <a:pt x="973" y="719"/>
                    <a:pt x="977" y="671"/>
                    <a:pt x="970" y="622"/>
                  </a:cubicBezTo>
                  <a:lnTo>
                    <a:pt x="970" y="622"/>
                  </a:lnTo>
                  <a:cubicBezTo>
                    <a:pt x="988" y="600"/>
                    <a:pt x="1001" y="576"/>
                    <a:pt x="1006" y="551"/>
                  </a:cubicBezTo>
                  <a:lnTo>
                    <a:pt x="1006" y="551"/>
                  </a:lnTo>
                  <a:cubicBezTo>
                    <a:pt x="1040" y="544"/>
                    <a:pt x="1061" y="552"/>
                    <a:pt x="1075" y="570"/>
                  </a:cubicBezTo>
                  <a:lnTo>
                    <a:pt x="1075" y="570"/>
                  </a:lnTo>
                  <a:cubicBezTo>
                    <a:pt x="1062" y="577"/>
                    <a:pt x="1050" y="582"/>
                    <a:pt x="1035" y="583"/>
                  </a:cubicBezTo>
                  <a:lnTo>
                    <a:pt x="1035" y="583"/>
                  </a:lnTo>
                  <a:cubicBezTo>
                    <a:pt x="1015" y="585"/>
                    <a:pt x="1015" y="618"/>
                    <a:pt x="1035" y="616"/>
                  </a:cubicBezTo>
                  <a:lnTo>
                    <a:pt x="1035" y="616"/>
                  </a:lnTo>
                  <a:cubicBezTo>
                    <a:pt x="1054" y="613"/>
                    <a:pt x="1072" y="609"/>
                    <a:pt x="1088" y="600"/>
                  </a:cubicBezTo>
                  <a:lnTo>
                    <a:pt x="1088" y="600"/>
                  </a:lnTo>
                  <a:cubicBezTo>
                    <a:pt x="1105" y="657"/>
                    <a:pt x="1088" y="742"/>
                    <a:pt x="1083" y="767"/>
                  </a:cubicBezTo>
                  <a:lnTo>
                    <a:pt x="1083" y="767"/>
                  </a:lnTo>
                  <a:cubicBezTo>
                    <a:pt x="1073" y="817"/>
                    <a:pt x="1053" y="864"/>
                    <a:pt x="1030" y="909"/>
                  </a:cubicBezTo>
                  <a:close/>
                  <a:moveTo>
                    <a:pt x="1058" y="327"/>
                  </a:moveTo>
                  <a:lnTo>
                    <a:pt x="1058" y="327"/>
                  </a:lnTo>
                  <a:cubicBezTo>
                    <a:pt x="1061" y="328"/>
                    <a:pt x="1063" y="328"/>
                    <a:pt x="1066" y="328"/>
                  </a:cubicBezTo>
                  <a:lnTo>
                    <a:pt x="1066" y="328"/>
                  </a:lnTo>
                  <a:cubicBezTo>
                    <a:pt x="1064" y="329"/>
                    <a:pt x="1062" y="330"/>
                    <a:pt x="1061" y="331"/>
                  </a:cubicBezTo>
                  <a:lnTo>
                    <a:pt x="1061" y="331"/>
                  </a:lnTo>
                  <a:cubicBezTo>
                    <a:pt x="1060" y="330"/>
                    <a:pt x="1060" y="328"/>
                    <a:pt x="1058" y="327"/>
                  </a:cubicBezTo>
                  <a:close/>
                  <a:moveTo>
                    <a:pt x="826" y="266"/>
                  </a:moveTo>
                  <a:lnTo>
                    <a:pt x="826" y="266"/>
                  </a:lnTo>
                  <a:cubicBezTo>
                    <a:pt x="981" y="251"/>
                    <a:pt x="1040" y="374"/>
                    <a:pt x="1060" y="501"/>
                  </a:cubicBezTo>
                  <a:lnTo>
                    <a:pt x="1060" y="501"/>
                  </a:lnTo>
                  <a:cubicBezTo>
                    <a:pt x="1044" y="497"/>
                    <a:pt x="1024" y="498"/>
                    <a:pt x="1001" y="502"/>
                  </a:cubicBezTo>
                  <a:lnTo>
                    <a:pt x="1001" y="502"/>
                  </a:lnTo>
                  <a:cubicBezTo>
                    <a:pt x="995" y="489"/>
                    <a:pt x="986" y="475"/>
                    <a:pt x="971" y="463"/>
                  </a:cubicBezTo>
                  <a:lnTo>
                    <a:pt x="971" y="463"/>
                  </a:lnTo>
                  <a:cubicBezTo>
                    <a:pt x="931" y="426"/>
                    <a:pt x="875" y="431"/>
                    <a:pt x="825" y="438"/>
                  </a:cubicBezTo>
                  <a:lnTo>
                    <a:pt x="825" y="438"/>
                  </a:lnTo>
                  <a:cubicBezTo>
                    <a:pt x="826" y="423"/>
                    <a:pt x="828" y="406"/>
                    <a:pt x="830" y="391"/>
                  </a:cubicBezTo>
                  <a:lnTo>
                    <a:pt x="830" y="391"/>
                  </a:lnTo>
                  <a:cubicBezTo>
                    <a:pt x="831" y="382"/>
                    <a:pt x="822" y="375"/>
                    <a:pt x="814" y="375"/>
                  </a:cubicBezTo>
                  <a:lnTo>
                    <a:pt x="814" y="375"/>
                  </a:lnTo>
                  <a:cubicBezTo>
                    <a:pt x="804" y="375"/>
                    <a:pt x="798" y="382"/>
                    <a:pt x="797" y="391"/>
                  </a:cubicBezTo>
                  <a:lnTo>
                    <a:pt x="797" y="391"/>
                  </a:lnTo>
                  <a:cubicBezTo>
                    <a:pt x="795" y="409"/>
                    <a:pt x="794" y="427"/>
                    <a:pt x="791" y="445"/>
                  </a:cubicBezTo>
                  <a:lnTo>
                    <a:pt x="791" y="445"/>
                  </a:lnTo>
                  <a:lnTo>
                    <a:pt x="791" y="446"/>
                  </a:lnTo>
                  <a:lnTo>
                    <a:pt x="791" y="446"/>
                  </a:lnTo>
                  <a:cubicBezTo>
                    <a:pt x="784" y="449"/>
                    <a:pt x="778" y="454"/>
                    <a:pt x="772" y="459"/>
                  </a:cubicBezTo>
                  <a:lnTo>
                    <a:pt x="772" y="459"/>
                  </a:lnTo>
                  <a:cubicBezTo>
                    <a:pt x="763" y="425"/>
                    <a:pt x="754" y="392"/>
                    <a:pt x="747" y="357"/>
                  </a:cubicBezTo>
                  <a:lnTo>
                    <a:pt x="747" y="357"/>
                  </a:lnTo>
                  <a:cubicBezTo>
                    <a:pt x="744" y="346"/>
                    <a:pt x="727" y="341"/>
                    <a:pt x="719" y="350"/>
                  </a:cubicBezTo>
                  <a:lnTo>
                    <a:pt x="719" y="350"/>
                  </a:lnTo>
                  <a:cubicBezTo>
                    <a:pt x="716" y="354"/>
                    <a:pt x="714" y="357"/>
                    <a:pt x="710" y="362"/>
                  </a:cubicBezTo>
                  <a:lnTo>
                    <a:pt x="710" y="362"/>
                  </a:lnTo>
                  <a:cubicBezTo>
                    <a:pt x="701" y="373"/>
                    <a:pt x="710" y="388"/>
                    <a:pt x="721" y="390"/>
                  </a:cubicBezTo>
                  <a:lnTo>
                    <a:pt x="721" y="390"/>
                  </a:lnTo>
                  <a:cubicBezTo>
                    <a:pt x="728" y="419"/>
                    <a:pt x="735" y="448"/>
                    <a:pt x="743" y="476"/>
                  </a:cubicBezTo>
                  <a:lnTo>
                    <a:pt x="743" y="476"/>
                  </a:lnTo>
                  <a:cubicBezTo>
                    <a:pt x="739" y="478"/>
                    <a:pt x="736" y="478"/>
                    <a:pt x="732" y="479"/>
                  </a:cubicBezTo>
                  <a:lnTo>
                    <a:pt x="732" y="479"/>
                  </a:lnTo>
                  <a:cubicBezTo>
                    <a:pt x="732" y="476"/>
                    <a:pt x="731" y="473"/>
                    <a:pt x="728" y="469"/>
                  </a:cubicBezTo>
                  <a:lnTo>
                    <a:pt x="728" y="469"/>
                  </a:lnTo>
                  <a:cubicBezTo>
                    <a:pt x="709" y="453"/>
                    <a:pt x="694" y="434"/>
                    <a:pt x="682" y="413"/>
                  </a:cubicBezTo>
                  <a:lnTo>
                    <a:pt x="682" y="413"/>
                  </a:lnTo>
                  <a:cubicBezTo>
                    <a:pt x="672" y="394"/>
                    <a:pt x="644" y="411"/>
                    <a:pt x="654" y="429"/>
                  </a:cubicBezTo>
                  <a:lnTo>
                    <a:pt x="654" y="429"/>
                  </a:lnTo>
                  <a:cubicBezTo>
                    <a:pt x="665" y="451"/>
                    <a:pt x="681" y="470"/>
                    <a:pt x="699" y="487"/>
                  </a:cubicBezTo>
                  <a:lnTo>
                    <a:pt x="699" y="487"/>
                  </a:lnTo>
                  <a:cubicBezTo>
                    <a:pt x="668" y="495"/>
                    <a:pt x="636" y="507"/>
                    <a:pt x="606" y="522"/>
                  </a:cubicBezTo>
                  <a:lnTo>
                    <a:pt x="606" y="522"/>
                  </a:lnTo>
                  <a:cubicBezTo>
                    <a:pt x="604" y="520"/>
                    <a:pt x="603" y="518"/>
                    <a:pt x="600" y="516"/>
                  </a:cubicBezTo>
                  <a:lnTo>
                    <a:pt x="600" y="516"/>
                  </a:lnTo>
                  <a:cubicBezTo>
                    <a:pt x="421" y="387"/>
                    <a:pt x="732" y="275"/>
                    <a:pt x="826" y="266"/>
                  </a:cubicBezTo>
                  <a:close/>
                  <a:moveTo>
                    <a:pt x="338" y="916"/>
                  </a:moveTo>
                  <a:lnTo>
                    <a:pt x="338" y="916"/>
                  </a:lnTo>
                  <a:cubicBezTo>
                    <a:pt x="297" y="879"/>
                    <a:pt x="280" y="818"/>
                    <a:pt x="267" y="769"/>
                  </a:cubicBezTo>
                  <a:lnTo>
                    <a:pt x="267" y="769"/>
                  </a:lnTo>
                  <a:cubicBezTo>
                    <a:pt x="264" y="757"/>
                    <a:pt x="262" y="746"/>
                    <a:pt x="260" y="735"/>
                  </a:cubicBezTo>
                  <a:lnTo>
                    <a:pt x="260" y="735"/>
                  </a:lnTo>
                  <a:cubicBezTo>
                    <a:pt x="297" y="738"/>
                    <a:pt x="334" y="736"/>
                    <a:pt x="371" y="730"/>
                  </a:cubicBezTo>
                  <a:lnTo>
                    <a:pt x="371" y="730"/>
                  </a:lnTo>
                  <a:cubicBezTo>
                    <a:pt x="392" y="727"/>
                    <a:pt x="383" y="696"/>
                    <a:pt x="362" y="699"/>
                  </a:cubicBezTo>
                  <a:lnTo>
                    <a:pt x="362" y="699"/>
                  </a:lnTo>
                  <a:cubicBezTo>
                    <a:pt x="328" y="704"/>
                    <a:pt x="294" y="705"/>
                    <a:pt x="259" y="703"/>
                  </a:cubicBezTo>
                  <a:lnTo>
                    <a:pt x="259" y="703"/>
                  </a:lnTo>
                  <a:cubicBezTo>
                    <a:pt x="259" y="691"/>
                    <a:pt x="260" y="679"/>
                    <a:pt x="262" y="667"/>
                  </a:cubicBezTo>
                  <a:lnTo>
                    <a:pt x="262" y="667"/>
                  </a:lnTo>
                  <a:cubicBezTo>
                    <a:pt x="275" y="669"/>
                    <a:pt x="289" y="667"/>
                    <a:pt x="300" y="665"/>
                  </a:cubicBezTo>
                  <a:lnTo>
                    <a:pt x="300" y="665"/>
                  </a:lnTo>
                  <a:cubicBezTo>
                    <a:pt x="318" y="662"/>
                    <a:pt x="335" y="656"/>
                    <a:pt x="352" y="648"/>
                  </a:cubicBezTo>
                  <a:lnTo>
                    <a:pt x="352" y="648"/>
                  </a:lnTo>
                  <a:cubicBezTo>
                    <a:pt x="371" y="639"/>
                    <a:pt x="354" y="611"/>
                    <a:pt x="335" y="620"/>
                  </a:cubicBezTo>
                  <a:lnTo>
                    <a:pt x="335" y="620"/>
                  </a:lnTo>
                  <a:cubicBezTo>
                    <a:pt x="323" y="626"/>
                    <a:pt x="311" y="630"/>
                    <a:pt x="298" y="633"/>
                  </a:cubicBezTo>
                  <a:lnTo>
                    <a:pt x="298" y="633"/>
                  </a:lnTo>
                  <a:cubicBezTo>
                    <a:pt x="291" y="635"/>
                    <a:pt x="284" y="635"/>
                    <a:pt x="277" y="635"/>
                  </a:cubicBezTo>
                  <a:lnTo>
                    <a:pt x="277" y="635"/>
                  </a:lnTo>
                  <a:cubicBezTo>
                    <a:pt x="277" y="635"/>
                    <a:pt x="275" y="635"/>
                    <a:pt x="274" y="635"/>
                  </a:cubicBezTo>
                  <a:lnTo>
                    <a:pt x="274" y="635"/>
                  </a:lnTo>
                  <a:cubicBezTo>
                    <a:pt x="274" y="633"/>
                    <a:pt x="273" y="632"/>
                    <a:pt x="272" y="631"/>
                  </a:cubicBezTo>
                  <a:lnTo>
                    <a:pt x="272" y="631"/>
                  </a:lnTo>
                  <a:cubicBezTo>
                    <a:pt x="281" y="609"/>
                    <a:pt x="291" y="587"/>
                    <a:pt x="304" y="565"/>
                  </a:cubicBezTo>
                  <a:lnTo>
                    <a:pt x="304" y="565"/>
                  </a:lnTo>
                  <a:cubicBezTo>
                    <a:pt x="308" y="559"/>
                    <a:pt x="340" y="512"/>
                    <a:pt x="374" y="478"/>
                  </a:cubicBezTo>
                  <a:lnTo>
                    <a:pt x="374" y="478"/>
                  </a:lnTo>
                  <a:cubicBezTo>
                    <a:pt x="388" y="501"/>
                    <a:pt x="399" y="525"/>
                    <a:pt x="406" y="552"/>
                  </a:cubicBezTo>
                  <a:lnTo>
                    <a:pt x="406" y="552"/>
                  </a:lnTo>
                  <a:cubicBezTo>
                    <a:pt x="411" y="572"/>
                    <a:pt x="442" y="564"/>
                    <a:pt x="437" y="543"/>
                  </a:cubicBezTo>
                  <a:lnTo>
                    <a:pt x="437" y="543"/>
                  </a:lnTo>
                  <a:cubicBezTo>
                    <a:pt x="429" y="512"/>
                    <a:pt x="416" y="484"/>
                    <a:pt x="399" y="457"/>
                  </a:cubicBezTo>
                  <a:lnTo>
                    <a:pt x="399" y="457"/>
                  </a:lnTo>
                  <a:cubicBezTo>
                    <a:pt x="421" y="443"/>
                    <a:pt x="441" y="438"/>
                    <a:pt x="456" y="454"/>
                  </a:cubicBezTo>
                  <a:lnTo>
                    <a:pt x="456" y="454"/>
                  </a:lnTo>
                  <a:cubicBezTo>
                    <a:pt x="464" y="482"/>
                    <a:pt x="472" y="511"/>
                    <a:pt x="480" y="539"/>
                  </a:cubicBezTo>
                  <a:lnTo>
                    <a:pt x="480" y="539"/>
                  </a:lnTo>
                  <a:cubicBezTo>
                    <a:pt x="485" y="559"/>
                    <a:pt x="517" y="550"/>
                    <a:pt x="511" y="530"/>
                  </a:cubicBezTo>
                  <a:lnTo>
                    <a:pt x="511" y="530"/>
                  </a:lnTo>
                  <a:cubicBezTo>
                    <a:pt x="507" y="515"/>
                    <a:pt x="503" y="500"/>
                    <a:pt x="498" y="485"/>
                  </a:cubicBezTo>
                  <a:lnTo>
                    <a:pt x="498" y="485"/>
                  </a:lnTo>
                  <a:cubicBezTo>
                    <a:pt x="516" y="510"/>
                    <a:pt x="542" y="532"/>
                    <a:pt x="563" y="549"/>
                  </a:cubicBezTo>
                  <a:lnTo>
                    <a:pt x="563" y="549"/>
                  </a:lnTo>
                  <a:cubicBezTo>
                    <a:pt x="531" y="572"/>
                    <a:pt x="506" y="602"/>
                    <a:pt x="493" y="639"/>
                  </a:cubicBezTo>
                  <a:lnTo>
                    <a:pt x="493" y="639"/>
                  </a:lnTo>
                  <a:cubicBezTo>
                    <a:pt x="476" y="692"/>
                    <a:pt x="487" y="753"/>
                    <a:pt x="514" y="808"/>
                  </a:cubicBezTo>
                  <a:lnTo>
                    <a:pt x="514" y="808"/>
                  </a:lnTo>
                  <a:cubicBezTo>
                    <a:pt x="494" y="821"/>
                    <a:pt x="475" y="834"/>
                    <a:pt x="455" y="847"/>
                  </a:cubicBezTo>
                  <a:lnTo>
                    <a:pt x="455" y="847"/>
                  </a:lnTo>
                  <a:cubicBezTo>
                    <a:pt x="438" y="858"/>
                    <a:pt x="454" y="887"/>
                    <a:pt x="472" y="875"/>
                  </a:cubicBezTo>
                  <a:lnTo>
                    <a:pt x="472" y="875"/>
                  </a:lnTo>
                  <a:cubicBezTo>
                    <a:pt x="491" y="862"/>
                    <a:pt x="510" y="849"/>
                    <a:pt x="530" y="837"/>
                  </a:cubicBezTo>
                  <a:lnTo>
                    <a:pt x="530" y="837"/>
                  </a:lnTo>
                  <a:cubicBezTo>
                    <a:pt x="538" y="850"/>
                    <a:pt x="546" y="862"/>
                    <a:pt x="555" y="874"/>
                  </a:cubicBezTo>
                  <a:lnTo>
                    <a:pt x="555" y="874"/>
                  </a:lnTo>
                  <a:cubicBezTo>
                    <a:pt x="493" y="933"/>
                    <a:pt x="416" y="987"/>
                    <a:pt x="338" y="916"/>
                  </a:cubicBezTo>
                  <a:close/>
                  <a:moveTo>
                    <a:pt x="606" y="1100"/>
                  </a:moveTo>
                  <a:lnTo>
                    <a:pt x="606" y="1100"/>
                  </a:lnTo>
                  <a:cubicBezTo>
                    <a:pt x="592" y="1123"/>
                    <a:pt x="577" y="1145"/>
                    <a:pt x="562" y="1168"/>
                  </a:cubicBezTo>
                  <a:lnTo>
                    <a:pt x="562" y="1168"/>
                  </a:lnTo>
                  <a:cubicBezTo>
                    <a:pt x="509" y="1123"/>
                    <a:pt x="464" y="1059"/>
                    <a:pt x="430" y="1004"/>
                  </a:cubicBezTo>
                  <a:lnTo>
                    <a:pt x="430" y="1004"/>
                  </a:lnTo>
                  <a:cubicBezTo>
                    <a:pt x="490" y="997"/>
                    <a:pt x="547" y="949"/>
                    <a:pt x="588" y="910"/>
                  </a:cubicBezTo>
                  <a:lnTo>
                    <a:pt x="588" y="910"/>
                  </a:lnTo>
                  <a:cubicBezTo>
                    <a:pt x="595" y="916"/>
                    <a:pt x="602" y="922"/>
                    <a:pt x="608" y="927"/>
                  </a:cubicBezTo>
                  <a:lnTo>
                    <a:pt x="608" y="927"/>
                  </a:lnTo>
                  <a:cubicBezTo>
                    <a:pt x="628" y="943"/>
                    <a:pt x="653" y="952"/>
                    <a:pt x="678" y="956"/>
                  </a:cubicBezTo>
                  <a:lnTo>
                    <a:pt x="678" y="956"/>
                  </a:lnTo>
                  <a:cubicBezTo>
                    <a:pt x="671" y="985"/>
                    <a:pt x="665" y="1014"/>
                    <a:pt x="658" y="1043"/>
                  </a:cubicBezTo>
                  <a:lnTo>
                    <a:pt x="658" y="1043"/>
                  </a:lnTo>
                  <a:cubicBezTo>
                    <a:pt x="654" y="1064"/>
                    <a:pt x="685" y="1072"/>
                    <a:pt x="689" y="1052"/>
                  </a:cubicBezTo>
                  <a:lnTo>
                    <a:pt x="689" y="1052"/>
                  </a:lnTo>
                  <a:cubicBezTo>
                    <a:pt x="696" y="1020"/>
                    <a:pt x="704" y="989"/>
                    <a:pt x="710" y="958"/>
                  </a:cubicBezTo>
                  <a:lnTo>
                    <a:pt x="710" y="958"/>
                  </a:lnTo>
                  <a:cubicBezTo>
                    <a:pt x="713" y="958"/>
                    <a:pt x="716" y="958"/>
                    <a:pt x="719" y="958"/>
                  </a:cubicBezTo>
                  <a:lnTo>
                    <a:pt x="719" y="958"/>
                  </a:lnTo>
                  <a:cubicBezTo>
                    <a:pt x="726" y="1020"/>
                    <a:pt x="748" y="1141"/>
                    <a:pt x="819" y="1141"/>
                  </a:cubicBezTo>
                  <a:lnTo>
                    <a:pt x="819" y="1141"/>
                  </a:lnTo>
                  <a:cubicBezTo>
                    <a:pt x="917" y="1141"/>
                    <a:pt x="1007" y="1033"/>
                    <a:pt x="1056" y="961"/>
                  </a:cubicBezTo>
                  <a:lnTo>
                    <a:pt x="1056" y="961"/>
                  </a:lnTo>
                  <a:lnTo>
                    <a:pt x="1056" y="961"/>
                  </a:lnTo>
                  <a:lnTo>
                    <a:pt x="1056" y="961"/>
                  </a:lnTo>
                  <a:cubicBezTo>
                    <a:pt x="1151" y="1083"/>
                    <a:pt x="814" y="1208"/>
                    <a:pt x="756" y="1224"/>
                  </a:cubicBezTo>
                  <a:lnTo>
                    <a:pt x="756" y="1224"/>
                  </a:lnTo>
                  <a:cubicBezTo>
                    <a:pt x="737" y="1229"/>
                    <a:pt x="718" y="1231"/>
                    <a:pt x="700" y="1229"/>
                  </a:cubicBezTo>
                  <a:lnTo>
                    <a:pt x="700" y="1229"/>
                  </a:lnTo>
                  <a:cubicBezTo>
                    <a:pt x="699" y="1229"/>
                    <a:pt x="698" y="1228"/>
                    <a:pt x="697" y="1228"/>
                  </a:cubicBezTo>
                  <a:lnTo>
                    <a:pt x="697" y="1228"/>
                  </a:lnTo>
                  <a:cubicBezTo>
                    <a:pt x="697" y="1225"/>
                    <a:pt x="696" y="1223"/>
                    <a:pt x="695" y="1221"/>
                  </a:cubicBezTo>
                  <a:lnTo>
                    <a:pt x="695" y="1221"/>
                  </a:lnTo>
                  <a:cubicBezTo>
                    <a:pt x="700" y="1185"/>
                    <a:pt x="704" y="1150"/>
                    <a:pt x="709" y="1114"/>
                  </a:cubicBezTo>
                  <a:lnTo>
                    <a:pt x="709" y="1114"/>
                  </a:lnTo>
                  <a:cubicBezTo>
                    <a:pt x="712" y="1093"/>
                    <a:pt x="679" y="1093"/>
                    <a:pt x="677" y="1114"/>
                  </a:cubicBezTo>
                  <a:lnTo>
                    <a:pt x="677" y="1114"/>
                  </a:lnTo>
                  <a:cubicBezTo>
                    <a:pt x="673" y="1145"/>
                    <a:pt x="668" y="1176"/>
                    <a:pt x="664" y="1208"/>
                  </a:cubicBezTo>
                  <a:lnTo>
                    <a:pt x="664" y="1208"/>
                  </a:lnTo>
                  <a:cubicBezTo>
                    <a:pt x="662" y="1209"/>
                    <a:pt x="660" y="1211"/>
                    <a:pt x="658" y="1214"/>
                  </a:cubicBezTo>
                  <a:lnTo>
                    <a:pt x="658" y="1214"/>
                  </a:lnTo>
                  <a:cubicBezTo>
                    <a:pt x="656" y="1216"/>
                    <a:pt x="654" y="1218"/>
                    <a:pt x="652" y="1221"/>
                  </a:cubicBezTo>
                  <a:lnTo>
                    <a:pt x="652" y="1221"/>
                  </a:lnTo>
                  <a:cubicBezTo>
                    <a:pt x="630" y="1214"/>
                    <a:pt x="608" y="1203"/>
                    <a:pt x="588" y="1188"/>
                  </a:cubicBezTo>
                  <a:lnTo>
                    <a:pt x="588" y="1188"/>
                  </a:lnTo>
                  <a:cubicBezTo>
                    <a:pt x="604" y="1164"/>
                    <a:pt x="619" y="1140"/>
                    <a:pt x="634" y="1116"/>
                  </a:cubicBezTo>
                  <a:lnTo>
                    <a:pt x="634" y="1116"/>
                  </a:lnTo>
                  <a:cubicBezTo>
                    <a:pt x="645" y="1098"/>
                    <a:pt x="617" y="1082"/>
                    <a:pt x="606" y="1100"/>
                  </a:cubicBezTo>
                  <a:close/>
                  <a:moveTo>
                    <a:pt x="1259" y="622"/>
                  </a:moveTo>
                  <a:lnTo>
                    <a:pt x="1259" y="622"/>
                  </a:lnTo>
                  <a:cubicBezTo>
                    <a:pt x="1287" y="620"/>
                    <a:pt x="1316" y="616"/>
                    <a:pt x="1345" y="610"/>
                  </a:cubicBezTo>
                  <a:lnTo>
                    <a:pt x="1345" y="610"/>
                  </a:lnTo>
                  <a:cubicBezTo>
                    <a:pt x="1345" y="615"/>
                    <a:pt x="1346" y="618"/>
                    <a:pt x="1346" y="622"/>
                  </a:cubicBezTo>
                  <a:lnTo>
                    <a:pt x="1346" y="622"/>
                  </a:lnTo>
                  <a:cubicBezTo>
                    <a:pt x="1338" y="620"/>
                    <a:pt x="1330" y="619"/>
                    <a:pt x="1323" y="617"/>
                  </a:cubicBezTo>
                  <a:lnTo>
                    <a:pt x="1323" y="617"/>
                  </a:lnTo>
                  <a:cubicBezTo>
                    <a:pt x="1302" y="613"/>
                    <a:pt x="1293" y="644"/>
                    <a:pt x="1314" y="649"/>
                  </a:cubicBezTo>
                  <a:lnTo>
                    <a:pt x="1314" y="649"/>
                  </a:lnTo>
                  <a:cubicBezTo>
                    <a:pt x="1325" y="651"/>
                    <a:pt x="1336" y="653"/>
                    <a:pt x="1347" y="656"/>
                  </a:cubicBezTo>
                  <a:lnTo>
                    <a:pt x="1347" y="656"/>
                  </a:lnTo>
                  <a:cubicBezTo>
                    <a:pt x="1347" y="666"/>
                    <a:pt x="1347" y="677"/>
                    <a:pt x="1346" y="687"/>
                  </a:cubicBezTo>
                  <a:lnTo>
                    <a:pt x="1346" y="687"/>
                  </a:lnTo>
                  <a:cubicBezTo>
                    <a:pt x="1325" y="680"/>
                    <a:pt x="1303" y="675"/>
                    <a:pt x="1280" y="671"/>
                  </a:cubicBezTo>
                  <a:lnTo>
                    <a:pt x="1280" y="671"/>
                  </a:lnTo>
                  <a:cubicBezTo>
                    <a:pt x="1260" y="667"/>
                    <a:pt x="1251" y="699"/>
                    <a:pt x="1272" y="702"/>
                  </a:cubicBezTo>
                  <a:lnTo>
                    <a:pt x="1272" y="702"/>
                  </a:lnTo>
                  <a:cubicBezTo>
                    <a:pt x="1296" y="706"/>
                    <a:pt x="1320" y="712"/>
                    <a:pt x="1343" y="720"/>
                  </a:cubicBezTo>
                  <a:lnTo>
                    <a:pt x="1343" y="720"/>
                  </a:lnTo>
                  <a:cubicBezTo>
                    <a:pt x="1324" y="857"/>
                    <a:pt x="1246" y="986"/>
                    <a:pt x="1123" y="991"/>
                  </a:cubicBezTo>
                  <a:lnTo>
                    <a:pt x="1123" y="991"/>
                  </a:lnTo>
                  <a:cubicBezTo>
                    <a:pt x="1120" y="966"/>
                    <a:pt x="1107" y="941"/>
                    <a:pt x="1081" y="915"/>
                  </a:cubicBezTo>
                  <a:lnTo>
                    <a:pt x="1081" y="915"/>
                  </a:lnTo>
                  <a:cubicBezTo>
                    <a:pt x="1088" y="898"/>
                    <a:pt x="1096" y="878"/>
                    <a:pt x="1103" y="856"/>
                  </a:cubicBezTo>
                  <a:lnTo>
                    <a:pt x="1103" y="856"/>
                  </a:lnTo>
                  <a:cubicBezTo>
                    <a:pt x="1124" y="875"/>
                    <a:pt x="1147" y="891"/>
                    <a:pt x="1173" y="903"/>
                  </a:cubicBezTo>
                  <a:lnTo>
                    <a:pt x="1173" y="903"/>
                  </a:lnTo>
                  <a:cubicBezTo>
                    <a:pt x="1191" y="912"/>
                    <a:pt x="1208" y="884"/>
                    <a:pt x="1189" y="875"/>
                  </a:cubicBezTo>
                  <a:lnTo>
                    <a:pt x="1189" y="875"/>
                  </a:lnTo>
                  <a:cubicBezTo>
                    <a:pt x="1163" y="862"/>
                    <a:pt x="1139" y="846"/>
                    <a:pt x="1118" y="826"/>
                  </a:cubicBezTo>
                  <a:lnTo>
                    <a:pt x="1118" y="826"/>
                  </a:lnTo>
                  <a:cubicBezTo>
                    <a:pt x="1117" y="825"/>
                    <a:pt x="1115" y="824"/>
                    <a:pt x="1113" y="823"/>
                  </a:cubicBezTo>
                  <a:lnTo>
                    <a:pt x="1113" y="823"/>
                  </a:lnTo>
                  <a:cubicBezTo>
                    <a:pt x="1115" y="817"/>
                    <a:pt x="1117" y="811"/>
                    <a:pt x="1118" y="805"/>
                  </a:cubicBezTo>
                  <a:lnTo>
                    <a:pt x="1118" y="805"/>
                  </a:lnTo>
                  <a:cubicBezTo>
                    <a:pt x="1141" y="811"/>
                    <a:pt x="1164" y="817"/>
                    <a:pt x="1188" y="823"/>
                  </a:cubicBezTo>
                  <a:lnTo>
                    <a:pt x="1188" y="823"/>
                  </a:lnTo>
                  <a:cubicBezTo>
                    <a:pt x="1208" y="828"/>
                    <a:pt x="1216" y="797"/>
                    <a:pt x="1196" y="792"/>
                  </a:cubicBezTo>
                  <a:lnTo>
                    <a:pt x="1196" y="792"/>
                  </a:lnTo>
                  <a:cubicBezTo>
                    <a:pt x="1172" y="785"/>
                    <a:pt x="1149" y="780"/>
                    <a:pt x="1125" y="774"/>
                  </a:cubicBezTo>
                  <a:lnTo>
                    <a:pt x="1125" y="774"/>
                  </a:lnTo>
                  <a:cubicBezTo>
                    <a:pt x="1127" y="766"/>
                    <a:pt x="1129" y="757"/>
                    <a:pt x="1131" y="748"/>
                  </a:cubicBezTo>
                  <a:lnTo>
                    <a:pt x="1131" y="748"/>
                  </a:lnTo>
                  <a:cubicBezTo>
                    <a:pt x="1131" y="748"/>
                    <a:pt x="1131" y="748"/>
                    <a:pt x="1132" y="748"/>
                  </a:cubicBezTo>
                  <a:lnTo>
                    <a:pt x="1132" y="748"/>
                  </a:lnTo>
                  <a:cubicBezTo>
                    <a:pt x="1150" y="748"/>
                    <a:pt x="1168" y="748"/>
                    <a:pt x="1186" y="748"/>
                  </a:cubicBezTo>
                  <a:lnTo>
                    <a:pt x="1186" y="748"/>
                  </a:lnTo>
                  <a:cubicBezTo>
                    <a:pt x="1207" y="747"/>
                    <a:pt x="1207" y="715"/>
                    <a:pt x="1186" y="715"/>
                  </a:cubicBezTo>
                  <a:lnTo>
                    <a:pt x="1186" y="715"/>
                  </a:lnTo>
                  <a:cubicBezTo>
                    <a:pt x="1169" y="716"/>
                    <a:pt x="1152" y="716"/>
                    <a:pt x="1136" y="716"/>
                  </a:cubicBezTo>
                  <a:lnTo>
                    <a:pt x="1136" y="716"/>
                  </a:lnTo>
                  <a:cubicBezTo>
                    <a:pt x="1142" y="665"/>
                    <a:pt x="1143" y="616"/>
                    <a:pt x="1132" y="577"/>
                  </a:cubicBezTo>
                  <a:lnTo>
                    <a:pt x="1132" y="577"/>
                  </a:lnTo>
                  <a:cubicBezTo>
                    <a:pt x="1171" y="569"/>
                    <a:pt x="1208" y="559"/>
                    <a:pt x="1244" y="545"/>
                  </a:cubicBezTo>
                  <a:lnTo>
                    <a:pt x="1244" y="545"/>
                  </a:lnTo>
                  <a:cubicBezTo>
                    <a:pt x="1264" y="538"/>
                    <a:pt x="1255" y="506"/>
                    <a:pt x="1236" y="514"/>
                  </a:cubicBezTo>
                  <a:lnTo>
                    <a:pt x="1236" y="514"/>
                  </a:lnTo>
                  <a:cubicBezTo>
                    <a:pt x="1200" y="527"/>
                    <a:pt x="1163" y="537"/>
                    <a:pt x="1126" y="545"/>
                  </a:cubicBezTo>
                  <a:lnTo>
                    <a:pt x="1126" y="545"/>
                  </a:lnTo>
                  <a:cubicBezTo>
                    <a:pt x="1148" y="528"/>
                    <a:pt x="1171" y="511"/>
                    <a:pt x="1193" y="494"/>
                  </a:cubicBezTo>
                  <a:lnTo>
                    <a:pt x="1193" y="494"/>
                  </a:lnTo>
                  <a:cubicBezTo>
                    <a:pt x="1210" y="482"/>
                    <a:pt x="1194" y="454"/>
                    <a:pt x="1177" y="466"/>
                  </a:cubicBezTo>
                  <a:lnTo>
                    <a:pt x="1177" y="466"/>
                  </a:lnTo>
                  <a:cubicBezTo>
                    <a:pt x="1152" y="485"/>
                    <a:pt x="1127" y="504"/>
                    <a:pt x="1102" y="522"/>
                  </a:cubicBezTo>
                  <a:lnTo>
                    <a:pt x="1102" y="522"/>
                  </a:lnTo>
                  <a:cubicBezTo>
                    <a:pt x="1102" y="522"/>
                    <a:pt x="1101" y="522"/>
                    <a:pt x="1101" y="521"/>
                  </a:cubicBezTo>
                  <a:lnTo>
                    <a:pt x="1101" y="521"/>
                  </a:lnTo>
                  <a:cubicBezTo>
                    <a:pt x="1107" y="516"/>
                    <a:pt x="1111" y="508"/>
                    <a:pt x="1109" y="499"/>
                  </a:cubicBezTo>
                  <a:lnTo>
                    <a:pt x="1109" y="499"/>
                  </a:lnTo>
                  <a:cubicBezTo>
                    <a:pt x="1105" y="470"/>
                    <a:pt x="1100" y="439"/>
                    <a:pt x="1093" y="411"/>
                  </a:cubicBezTo>
                  <a:lnTo>
                    <a:pt x="1093" y="411"/>
                  </a:lnTo>
                  <a:cubicBezTo>
                    <a:pt x="1095" y="411"/>
                    <a:pt x="1098" y="411"/>
                    <a:pt x="1100" y="410"/>
                  </a:cubicBezTo>
                  <a:lnTo>
                    <a:pt x="1100" y="410"/>
                  </a:lnTo>
                  <a:cubicBezTo>
                    <a:pt x="1241" y="376"/>
                    <a:pt x="1317" y="463"/>
                    <a:pt x="1340" y="578"/>
                  </a:cubicBezTo>
                  <a:lnTo>
                    <a:pt x="1340" y="578"/>
                  </a:lnTo>
                  <a:cubicBezTo>
                    <a:pt x="1313" y="583"/>
                    <a:pt x="1286" y="587"/>
                    <a:pt x="1259" y="590"/>
                  </a:cubicBezTo>
                  <a:lnTo>
                    <a:pt x="1259" y="590"/>
                  </a:lnTo>
                  <a:cubicBezTo>
                    <a:pt x="1237" y="592"/>
                    <a:pt x="1237" y="624"/>
                    <a:pt x="1259" y="622"/>
                  </a:cubicBezTo>
                  <a:close/>
                  <a:moveTo>
                    <a:pt x="1446" y="749"/>
                  </a:moveTo>
                  <a:lnTo>
                    <a:pt x="1446" y="749"/>
                  </a:lnTo>
                  <a:cubicBezTo>
                    <a:pt x="1520" y="557"/>
                    <a:pt x="1486" y="284"/>
                    <a:pt x="1247" y="245"/>
                  </a:cubicBezTo>
                  <a:lnTo>
                    <a:pt x="1247" y="245"/>
                  </a:lnTo>
                  <a:cubicBezTo>
                    <a:pt x="1202" y="118"/>
                    <a:pt x="968" y="63"/>
                    <a:pt x="819" y="133"/>
                  </a:cubicBezTo>
                  <a:lnTo>
                    <a:pt x="819" y="133"/>
                  </a:lnTo>
                  <a:cubicBezTo>
                    <a:pt x="785" y="0"/>
                    <a:pt x="611" y="65"/>
                    <a:pt x="534" y="126"/>
                  </a:cubicBezTo>
                  <a:lnTo>
                    <a:pt x="534" y="126"/>
                  </a:lnTo>
                  <a:cubicBezTo>
                    <a:pt x="509" y="145"/>
                    <a:pt x="487" y="169"/>
                    <a:pt x="471" y="195"/>
                  </a:cubicBezTo>
                  <a:lnTo>
                    <a:pt x="471" y="195"/>
                  </a:lnTo>
                  <a:cubicBezTo>
                    <a:pt x="468" y="193"/>
                    <a:pt x="464" y="192"/>
                    <a:pt x="459" y="193"/>
                  </a:cubicBezTo>
                  <a:lnTo>
                    <a:pt x="459" y="193"/>
                  </a:lnTo>
                  <a:cubicBezTo>
                    <a:pt x="254" y="209"/>
                    <a:pt x="0" y="485"/>
                    <a:pt x="134" y="667"/>
                  </a:cubicBezTo>
                  <a:lnTo>
                    <a:pt x="134" y="667"/>
                  </a:lnTo>
                  <a:cubicBezTo>
                    <a:pt x="27" y="792"/>
                    <a:pt x="60" y="961"/>
                    <a:pt x="130" y="1101"/>
                  </a:cubicBezTo>
                  <a:lnTo>
                    <a:pt x="130" y="1101"/>
                  </a:lnTo>
                  <a:cubicBezTo>
                    <a:pt x="162" y="1166"/>
                    <a:pt x="219" y="1209"/>
                    <a:pt x="287" y="1229"/>
                  </a:cubicBezTo>
                  <a:lnTo>
                    <a:pt x="287" y="1229"/>
                  </a:lnTo>
                  <a:cubicBezTo>
                    <a:pt x="303" y="1233"/>
                    <a:pt x="318" y="1234"/>
                    <a:pt x="331" y="1233"/>
                  </a:cubicBezTo>
                  <a:lnTo>
                    <a:pt x="331" y="1233"/>
                  </a:lnTo>
                  <a:cubicBezTo>
                    <a:pt x="339" y="1302"/>
                    <a:pt x="399" y="1352"/>
                    <a:pt x="467" y="1366"/>
                  </a:cubicBezTo>
                  <a:lnTo>
                    <a:pt x="467" y="1366"/>
                  </a:lnTo>
                  <a:cubicBezTo>
                    <a:pt x="512" y="1374"/>
                    <a:pt x="554" y="1362"/>
                    <a:pt x="592" y="1339"/>
                  </a:cubicBezTo>
                  <a:lnTo>
                    <a:pt x="592" y="1339"/>
                  </a:lnTo>
                  <a:cubicBezTo>
                    <a:pt x="773" y="1554"/>
                    <a:pt x="1152" y="1405"/>
                    <a:pt x="1227" y="1158"/>
                  </a:cubicBezTo>
                  <a:lnTo>
                    <a:pt x="1227" y="1158"/>
                  </a:lnTo>
                  <a:cubicBezTo>
                    <a:pt x="1288" y="1138"/>
                    <a:pt x="1342" y="1092"/>
                    <a:pt x="1378" y="1034"/>
                  </a:cubicBezTo>
                  <a:lnTo>
                    <a:pt x="1378" y="1034"/>
                  </a:lnTo>
                  <a:cubicBezTo>
                    <a:pt x="1418" y="971"/>
                    <a:pt x="1458" y="849"/>
                    <a:pt x="1436" y="761"/>
                  </a:cubicBezTo>
                  <a:lnTo>
                    <a:pt x="1436" y="761"/>
                  </a:lnTo>
                  <a:cubicBezTo>
                    <a:pt x="1440" y="759"/>
                    <a:pt x="1444" y="755"/>
                    <a:pt x="1446" y="749"/>
                  </a:cubicBezTo>
                  <a:close/>
                </a:path>
              </a:pathLst>
            </a:custGeom>
            <a:solidFill>
              <a:schemeClr val="accent4"/>
            </a:solidFill>
            <a:ln>
              <a:noFill/>
            </a:ln>
            <a:effectLst/>
          </p:spPr>
          <p:txBody>
            <a:bodyPr wrap="none" anchor="ctr"/>
            <a:lstStyle/>
            <a:p>
              <a:r>
                <a:rPr lang="es-ES_tradnl" sz="919" dirty="0"/>
                <a:t>c</a:t>
              </a:r>
            </a:p>
          </p:txBody>
        </p:sp>
        <p:sp>
          <p:nvSpPr>
            <p:cNvPr id="25" name="Freeform 10">
              <a:extLst>
                <a:ext uri="{FF2B5EF4-FFF2-40B4-BE49-F238E27FC236}">
                  <a16:creationId xmlns:a16="http://schemas.microsoft.com/office/drawing/2014/main" id="{6DD1581F-D4E0-A046-B875-C3168DAAE62E}"/>
                </a:ext>
              </a:extLst>
            </p:cNvPr>
            <p:cNvSpPr>
              <a:spLocks noChangeArrowheads="1"/>
            </p:cNvSpPr>
            <p:nvPr/>
          </p:nvSpPr>
          <p:spPr bwMode="auto">
            <a:xfrm rot="759599">
              <a:off x="6197315" y="3832205"/>
              <a:ext cx="990623" cy="1013855"/>
            </a:xfrm>
            <a:custGeom>
              <a:avLst/>
              <a:gdLst>
                <a:gd name="T0" fmla="*/ 1833 w 2067"/>
                <a:gd name="T1" fmla="*/ 484 h 2115"/>
                <a:gd name="T2" fmla="*/ 1684 w 2067"/>
                <a:gd name="T3" fmla="*/ 487 h 2115"/>
                <a:gd name="T4" fmla="*/ 1621 w 2067"/>
                <a:gd name="T5" fmla="*/ 1520 h 2115"/>
                <a:gd name="T6" fmla="*/ 1654 w 2067"/>
                <a:gd name="T7" fmla="*/ 1472 h 2115"/>
                <a:gd name="T8" fmla="*/ 1730 w 2067"/>
                <a:gd name="T9" fmla="*/ 1356 h 2115"/>
                <a:gd name="T10" fmla="*/ 918 w 2067"/>
                <a:gd name="T11" fmla="*/ 1732 h 2115"/>
                <a:gd name="T12" fmla="*/ 669 w 2067"/>
                <a:gd name="T13" fmla="*/ 1582 h 2115"/>
                <a:gd name="T14" fmla="*/ 288 w 2067"/>
                <a:gd name="T15" fmla="*/ 1000 h 2115"/>
                <a:gd name="T16" fmla="*/ 460 w 2067"/>
                <a:gd name="T17" fmla="*/ 1331 h 2115"/>
                <a:gd name="T18" fmla="*/ 510 w 2067"/>
                <a:gd name="T19" fmla="*/ 1374 h 2115"/>
                <a:gd name="T20" fmla="*/ 494 w 2067"/>
                <a:gd name="T21" fmla="*/ 445 h 2115"/>
                <a:gd name="T22" fmla="*/ 440 w 2067"/>
                <a:gd name="T23" fmla="*/ 524 h 2115"/>
                <a:gd name="T24" fmla="*/ 729 w 2067"/>
                <a:gd name="T25" fmla="*/ 255 h 2115"/>
                <a:gd name="T26" fmla="*/ 922 w 2067"/>
                <a:gd name="T27" fmla="*/ 148 h 2115"/>
                <a:gd name="T28" fmla="*/ 1053 w 2067"/>
                <a:gd name="T29" fmla="*/ 217 h 2115"/>
                <a:gd name="T30" fmla="*/ 1478 w 2067"/>
                <a:gd name="T31" fmla="*/ 494 h 2115"/>
                <a:gd name="T32" fmla="*/ 1555 w 2067"/>
                <a:gd name="T33" fmla="*/ 352 h 2115"/>
                <a:gd name="T34" fmla="*/ 1397 w 2067"/>
                <a:gd name="T35" fmla="*/ 375 h 2115"/>
                <a:gd name="T36" fmla="*/ 1126 w 2067"/>
                <a:gd name="T37" fmla="*/ 1704 h 2115"/>
                <a:gd name="T38" fmla="*/ 1423 w 2067"/>
                <a:gd name="T39" fmla="*/ 1538 h 2115"/>
                <a:gd name="T40" fmla="*/ 896 w 2067"/>
                <a:gd name="T41" fmla="*/ 827 h 2115"/>
                <a:gd name="T42" fmla="*/ 1046 w 2067"/>
                <a:gd name="T43" fmla="*/ 966 h 2115"/>
                <a:gd name="T44" fmla="*/ 1074 w 2067"/>
                <a:gd name="T45" fmla="*/ 1005 h 2115"/>
                <a:gd name="T46" fmla="*/ 1088 w 2067"/>
                <a:gd name="T47" fmla="*/ 690 h 2115"/>
                <a:gd name="T48" fmla="*/ 1170 w 2067"/>
                <a:gd name="T49" fmla="*/ 694 h 2115"/>
                <a:gd name="T50" fmla="*/ 747 w 2067"/>
                <a:gd name="T51" fmla="*/ 865 h 2115"/>
                <a:gd name="T52" fmla="*/ 946 w 2067"/>
                <a:gd name="T53" fmla="*/ 862 h 2115"/>
                <a:gd name="T54" fmla="*/ 894 w 2067"/>
                <a:gd name="T55" fmla="*/ 880 h 2115"/>
                <a:gd name="T56" fmla="*/ 883 w 2067"/>
                <a:gd name="T57" fmla="*/ 1131 h 2115"/>
                <a:gd name="T58" fmla="*/ 1045 w 2067"/>
                <a:gd name="T59" fmla="*/ 1171 h 2115"/>
                <a:gd name="T60" fmla="*/ 1257 w 2067"/>
                <a:gd name="T61" fmla="*/ 910 h 2115"/>
                <a:gd name="T62" fmla="*/ 1042 w 2067"/>
                <a:gd name="T63" fmla="*/ 1294 h 2115"/>
                <a:gd name="T64" fmla="*/ 1236 w 2067"/>
                <a:gd name="T65" fmla="*/ 1162 h 2115"/>
                <a:gd name="T66" fmla="*/ 1268 w 2067"/>
                <a:gd name="T67" fmla="*/ 1130 h 2115"/>
                <a:gd name="T68" fmla="*/ 1319 w 2067"/>
                <a:gd name="T69" fmla="*/ 847 h 2115"/>
                <a:gd name="T70" fmla="*/ 1480 w 2067"/>
                <a:gd name="T71" fmla="*/ 817 h 2115"/>
                <a:gd name="T72" fmla="*/ 1122 w 2067"/>
                <a:gd name="T73" fmla="*/ 363 h 2115"/>
                <a:gd name="T74" fmla="*/ 1128 w 2067"/>
                <a:gd name="T75" fmla="*/ 533 h 2115"/>
                <a:gd name="T76" fmla="*/ 1015 w 2067"/>
                <a:gd name="T77" fmla="*/ 487 h 2115"/>
                <a:gd name="T78" fmla="*/ 995 w 2067"/>
                <a:gd name="T79" fmla="*/ 652 h 2115"/>
                <a:gd name="T80" fmla="*/ 815 w 2067"/>
                <a:gd name="T81" fmla="*/ 702 h 2115"/>
                <a:gd name="T82" fmla="*/ 492 w 2067"/>
                <a:gd name="T83" fmla="*/ 951 h 2115"/>
                <a:gd name="T84" fmla="*/ 455 w 2067"/>
                <a:gd name="T85" fmla="*/ 844 h 2115"/>
                <a:gd name="T86" fmla="*/ 508 w 2067"/>
                <a:gd name="T87" fmla="*/ 651 h 2115"/>
                <a:gd name="T88" fmla="*/ 652 w 2067"/>
                <a:gd name="T89" fmla="*/ 734 h 2115"/>
                <a:gd name="T90" fmla="*/ 618 w 2067"/>
                <a:gd name="T91" fmla="*/ 1152 h 2115"/>
                <a:gd name="T92" fmla="*/ 765 w 2067"/>
                <a:gd name="T93" fmla="*/ 1590 h 2115"/>
                <a:gd name="T94" fmla="*/ 895 w 2067"/>
                <a:gd name="T95" fmla="*/ 1419 h 2115"/>
                <a:gd name="T96" fmla="*/ 1436 w 2067"/>
                <a:gd name="T97" fmla="*/ 1307 h 2115"/>
                <a:gd name="T98" fmla="*/ 963 w 2067"/>
                <a:gd name="T99" fmla="*/ 1515 h 2115"/>
                <a:gd name="T100" fmla="*/ 862 w 2067"/>
                <a:gd name="T101" fmla="*/ 1519 h 2115"/>
                <a:gd name="T102" fmla="*/ 1786 w 2067"/>
                <a:gd name="T103" fmla="*/ 883 h 2115"/>
                <a:gd name="T104" fmla="*/ 1826 w 2067"/>
                <a:gd name="T105" fmla="*/ 980 h 2115"/>
                <a:gd name="T106" fmla="*/ 1520 w 2067"/>
                <a:gd name="T107" fmla="*/ 1124 h 2115"/>
                <a:gd name="T108" fmla="*/ 1530 w 2067"/>
                <a:gd name="T109" fmla="*/ 1053 h 2115"/>
                <a:gd name="T110" fmla="*/ 1539 w 2067"/>
                <a:gd name="T111" fmla="*/ 786 h 2115"/>
                <a:gd name="T112" fmla="*/ 1600 w 2067"/>
                <a:gd name="T113" fmla="*/ 635 h 2115"/>
                <a:gd name="T114" fmla="*/ 1822 w 2067"/>
                <a:gd name="T115" fmla="*/ 787 h 2115"/>
                <a:gd name="T116" fmla="*/ 725 w 2067"/>
                <a:gd name="T117" fmla="*/ 172 h 2115"/>
                <a:gd name="T118" fmla="*/ 390 w 2067"/>
                <a:gd name="T119" fmla="*/ 1671 h 2115"/>
                <a:gd name="T120" fmla="*/ 1952 w 2067"/>
                <a:gd name="T121" fmla="*/ 1036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67" h="2115">
                  <a:moveTo>
                    <a:pt x="1896" y="944"/>
                  </a:moveTo>
                  <a:lnTo>
                    <a:pt x="1896" y="944"/>
                  </a:lnTo>
                  <a:cubicBezTo>
                    <a:pt x="1899" y="899"/>
                    <a:pt x="1897" y="855"/>
                    <a:pt x="1892" y="812"/>
                  </a:cubicBezTo>
                  <a:lnTo>
                    <a:pt x="1892" y="812"/>
                  </a:lnTo>
                  <a:cubicBezTo>
                    <a:pt x="1897" y="803"/>
                    <a:pt x="1895" y="791"/>
                    <a:pt x="1887" y="784"/>
                  </a:cubicBezTo>
                  <a:lnTo>
                    <a:pt x="1887" y="784"/>
                  </a:lnTo>
                  <a:cubicBezTo>
                    <a:pt x="1869" y="683"/>
                    <a:pt x="1826" y="593"/>
                    <a:pt x="1754" y="538"/>
                  </a:cubicBezTo>
                  <a:lnTo>
                    <a:pt x="1754" y="538"/>
                  </a:lnTo>
                  <a:cubicBezTo>
                    <a:pt x="1781" y="534"/>
                    <a:pt x="1806" y="532"/>
                    <a:pt x="1833" y="529"/>
                  </a:cubicBezTo>
                  <a:lnTo>
                    <a:pt x="1833" y="529"/>
                  </a:lnTo>
                  <a:cubicBezTo>
                    <a:pt x="1861" y="525"/>
                    <a:pt x="1861" y="480"/>
                    <a:pt x="1833" y="484"/>
                  </a:cubicBezTo>
                  <a:lnTo>
                    <a:pt x="1833" y="484"/>
                  </a:lnTo>
                  <a:cubicBezTo>
                    <a:pt x="1808" y="487"/>
                    <a:pt x="1783" y="490"/>
                    <a:pt x="1758" y="493"/>
                  </a:cubicBezTo>
                  <a:lnTo>
                    <a:pt x="1758" y="493"/>
                  </a:lnTo>
                  <a:cubicBezTo>
                    <a:pt x="1765" y="487"/>
                    <a:pt x="1771" y="482"/>
                    <a:pt x="1773" y="474"/>
                  </a:cubicBezTo>
                  <a:lnTo>
                    <a:pt x="1773" y="474"/>
                  </a:lnTo>
                  <a:cubicBezTo>
                    <a:pt x="1783" y="435"/>
                    <a:pt x="1723" y="431"/>
                    <a:pt x="1724" y="464"/>
                  </a:cubicBezTo>
                  <a:lnTo>
                    <a:pt x="1724" y="464"/>
                  </a:lnTo>
                  <a:cubicBezTo>
                    <a:pt x="1717" y="469"/>
                    <a:pt x="1709" y="473"/>
                    <a:pt x="1704" y="476"/>
                  </a:cubicBezTo>
                  <a:lnTo>
                    <a:pt x="1704" y="476"/>
                  </a:lnTo>
                  <a:cubicBezTo>
                    <a:pt x="1698" y="480"/>
                    <a:pt x="1691" y="483"/>
                    <a:pt x="1684" y="487"/>
                  </a:cubicBezTo>
                  <a:lnTo>
                    <a:pt x="1684" y="487"/>
                  </a:lnTo>
                  <a:cubicBezTo>
                    <a:pt x="1697" y="458"/>
                    <a:pt x="1703" y="430"/>
                    <a:pt x="1705" y="403"/>
                  </a:cubicBezTo>
                  <a:lnTo>
                    <a:pt x="1705" y="403"/>
                  </a:lnTo>
                  <a:cubicBezTo>
                    <a:pt x="1955" y="464"/>
                    <a:pt x="1984" y="745"/>
                    <a:pt x="1915" y="963"/>
                  </a:cubicBezTo>
                  <a:lnTo>
                    <a:pt x="1915" y="963"/>
                  </a:lnTo>
                  <a:cubicBezTo>
                    <a:pt x="1909" y="956"/>
                    <a:pt x="1903" y="950"/>
                    <a:pt x="1896" y="944"/>
                  </a:cubicBezTo>
                  <a:close/>
                  <a:moveTo>
                    <a:pt x="1831" y="1344"/>
                  </a:moveTo>
                  <a:lnTo>
                    <a:pt x="1831" y="1344"/>
                  </a:lnTo>
                  <a:cubicBezTo>
                    <a:pt x="1796" y="1425"/>
                    <a:pt x="1725" y="1491"/>
                    <a:pt x="1644" y="1514"/>
                  </a:cubicBezTo>
                  <a:lnTo>
                    <a:pt x="1644" y="1514"/>
                  </a:lnTo>
                  <a:cubicBezTo>
                    <a:pt x="1636" y="1514"/>
                    <a:pt x="1628" y="1515"/>
                    <a:pt x="1621" y="1520"/>
                  </a:cubicBezTo>
                  <a:lnTo>
                    <a:pt x="1621" y="1520"/>
                  </a:lnTo>
                  <a:cubicBezTo>
                    <a:pt x="1577" y="1528"/>
                    <a:pt x="1531" y="1523"/>
                    <a:pt x="1487" y="1501"/>
                  </a:cubicBezTo>
                  <a:lnTo>
                    <a:pt x="1487" y="1501"/>
                  </a:lnTo>
                  <a:cubicBezTo>
                    <a:pt x="1487" y="1497"/>
                    <a:pt x="1486" y="1494"/>
                    <a:pt x="1486" y="1491"/>
                  </a:cubicBezTo>
                  <a:lnTo>
                    <a:pt x="1486" y="1491"/>
                  </a:lnTo>
                  <a:cubicBezTo>
                    <a:pt x="1485" y="1486"/>
                    <a:pt x="1483" y="1482"/>
                    <a:pt x="1480" y="1479"/>
                  </a:cubicBezTo>
                  <a:lnTo>
                    <a:pt x="1480" y="1479"/>
                  </a:lnTo>
                  <a:cubicBezTo>
                    <a:pt x="1496" y="1459"/>
                    <a:pt x="1508" y="1439"/>
                    <a:pt x="1516" y="1418"/>
                  </a:cubicBezTo>
                  <a:lnTo>
                    <a:pt x="1516" y="1418"/>
                  </a:lnTo>
                  <a:cubicBezTo>
                    <a:pt x="1552" y="1447"/>
                    <a:pt x="1587" y="1475"/>
                    <a:pt x="1623" y="1504"/>
                  </a:cubicBezTo>
                  <a:lnTo>
                    <a:pt x="1623" y="1504"/>
                  </a:lnTo>
                  <a:cubicBezTo>
                    <a:pt x="1645" y="1521"/>
                    <a:pt x="1677" y="1490"/>
                    <a:pt x="1654" y="1472"/>
                  </a:cubicBezTo>
                  <a:lnTo>
                    <a:pt x="1654" y="1472"/>
                  </a:lnTo>
                  <a:cubicBezTo>
                    <a:pt x="1628" y="1452"/>
                    <a:pt x="1603" y="1431"/>
                    <a:pt x="1577" y="1411"/>
                  </a:cubicBezTo>
                  <a:lnTo>
                    <a:pt x="1577" y="1411"/>
                  </a:lnTo>
                  <a:cubicBezTo>
                    <a:pt x="1613" y="1404"/>
                    <a:pt x="1647" y="1391"/>
                    <a:pt x="1678" y="1372"/>
                  </a:cubicBezTo>
                  <a:lnTo>
                    <a:pt x="1678" y="1372"/>
                  </a:lnTo>
                  <a:cubicBezTo>
                    <a:pt x="1688" y="1380"/>
                    <a:pt x="1698" y="1387"/>
                    <a:pt x="1708" y="1395"/>
                  </a:cubicBezTo>
                  <a:lnTo>
                    <a:pt x="1708" y="1395"/>
                  </a:lnTo>
                  <a:cubicBezTo>
                    <a:pt x="1717" y="1402"/>
                    <a:pt x="1732" y="1396"/>
                    <a:pt x="1738" y="1387"/>
                  </a:cubicBezTo>
                  <a:lnTo>
                    <a:pt x="1738" y="1387"/>
                  </a:lnTo>
                  <a:cubicBezTo>
                    <a:pt x="1745" y="1375"/>
                    <a:pt x="1739" y="1364"/>
                    <a:pt x="1730" y="1356"/>
                  </a:cubicBezTo>
                  <a:lnTo>
                    <a:pt x="1730" y="1356"/>
                  </a:lnTo>
                  <a:cubicBezTo>
                    <a:pt x="1725" y="1353"/>
                    <a:pt x="1720" y="1349"/>
                    <a:pt x="1715" y="1345"/>
                  </a:cubicBezTo>
                  <a:lnTo>
                    <a:pt x="1715" y="1345"/>
                  </a:lnTo>
                  <a:cubicBezTo>
                    <a:pt x="1802" y="1274"/>
                    <a:pt x="1859" y="1159"/>
                    <a:pt x="1884" y="1034"/>
                  </a:cubicBezTo>
                  <a:lnTo>
                    <a:pt x="1884" y="1034"/>
                  </a:lnTo>
                  <a:cubicBezTo>
                    <a:pt x="1919" y="1121"/>
                    <a:pt x="1861" y="1276"/>
                    <a:pt x="1831" y="1344"/>
                  </a:cubicBezTo>
                  <a:close/>
                  <a:moveTo>
                    <a:pt x="858" y="1783"/>
                  </a:moveTo>
                  <a:lnTo>
                    <a:pt x="858" y="1783"/>
                  </a:lnTo>
                  <a:cubicBezTo>
                    <a:pt x="878" y="1767"/>
                    <a:pt x="896" y="1750"/>
                    <a:pt x="912" y="1732"/>
                  </a:cubicBezTo>
                  <a:lnTo>
                    <a:pt x="912" y="1732"/>
                  </a:lnTo>
                  <a:cubicBezTo>
                    <a:pt x="914" y="1732"/>
                    <a:pt x="916" y="1732"/>
                    <a:pt x="918" y="1732"/>
                  </a:cubicBezTo>
                  <a:lnTo>
                    <a:pt x="918" y="1732"/>
                  </a:lnTo>
                  <a:cubicBezTo>
                    <a:pt x="1021" y="1816"/>
                    <a:pt x="1152" y="1838"/>
                    <a:pt x="1281" y="1801"/>
                  </a:cubicBezTo>
                  <a:lnTo>
                    <a:pt x="1281" y="1801"/>
                  </a:lnTo>
                  <a:cubicBezTo>
                    <a:pt x="1388" y="1770"/>
                    <a:pt x="1474" y="1680"/>
                    <a:pt x="1489" y="1574"/>
                  </a:cubicBezTo>
                  <a:lnTo>
                    <a:pt x="1489" y="1574"/>
                  </a:lnTo>
                  <a:cubicBezTo>
                    <a:pt x="1523" y="1587"/>
                    <a:pt x="1558" y="1592"/>
                    <a:pt x="1593" y="1590"/>
                  </a:cubicBezTo>
                  <a:lnTo>
                    <a:pt x="1593" y="1590"/>
                  </a:lnTo>
                  <a:cubicBezTo>
                    <a:pt x="1482" y="1858"/>
                    <a:pt x="1068" y="2013"/>
                    <a:pt x="858" y="1783"/>
                  </a:cubicBezTo>
                  <a:close/>
                  <a:moveTo>
                    <a:pt x="516" y="1657"/>
                  </a:moveTo>
                  <a:lnTo>
                    <a:pt x="516" y="1657"/>
                  </a:lnTo>
                  <a:cubicBezTo>
                    <a:pt x="565" y="1632"/>
                    <a:pt x="610" y="1593"/>
                    <a:pt x="669" y="1582"/>
                  </a:cubicBezTo>
                  <a:lnTo>
                    <a:pt x="669" y="1582"/>
                  </a:lnTo>
                  <a:cubicBezTo>
                    <a:pt x="722" y="1636"/>
                    <a:pt x="780" y="1679"/>
                    <a:pt x="846" y="1705"/>
                  </a:cubicBezTo>
                  <a:lnTo>
                    <a:pt x="846" y="1705"/>
                  </a:lnTo>
                  <a:cubicBezTo>
                    <a:pt x="807" y="1742"/>
                    <a:pt x="763" y="1772"/>
                    <a:pt x="708" y="1788"/>
                  </a:cubicBezTo>
                  <a:lnTo>
                    <a:pt x="708" y="1788"/>
                  </a:lnTo>
                  <a:cubicBezTo>
                    <a:pt x="618" y="1815"/>
                    <a:pt x="519" y="1749"/>
                    <a:pt x="516" y="1657"/>
                  </a:cubicBezTo>
                  <a:close/>
                  <a:moveTo>
                    <a:pt x="282" y="1534"/>
                  </a:moveTo>
                  <a:lnTo>
                    <a:pt x="282" y="1534"/>
                  </a:lnTo>
                  <a:cubicBezTo>
                    <a:pt x="138" y="1398"/>
                    <a:pt x="106" y="1113"/>
                    <a:pt x="227" y="957"/>
                  </a:cubicBezTo>
                  <a:lnTo>
                    <a:pt x="227" y="957"/>
                  </a:lnTo>
                  <a:cubicBezTo>
                    <a:pt x="245" y="972"/>
                    <a:pt x="265" y="987"/>
                    <a:pt x="288" y="1000"/>
                  </a:cubicBezTo>
                  <a:lnTo>
                    <a:pt x="288" y="1000"/>
                  </a:lnTo>
                  <a:cubicBezTo>
                    <a:pt x="288" y="1003"/>
                    <a:pt x="288" y="1006"/>
                    <a:pt x="288" y="1010"/>
                  </a:cubicBezTo>
                  <a:lnTo>
                    <a:pt x="288" y="1010"/>
                  </a:lnTo>
                  <a:cubicBezTo>
                    <a:pt x="298" y="1115"/>
                    <a:pt x="344" y="1224"/>
                    <a:pt x="422" y="1299"/>
                  </a:cubicBezTo>
                  <a:lnTo>
                    <a:pt x="422" y="1299"/>
                  </a:lnTo>
                  <a:cubicBezTo>
                    <a:pt x="394" y="1307"/>
                    <a:pt x="366" y="1317"/>
                    <a:pt x="338" y="1326"/>
                  </a:cubicBezTo>
                  <a:lnTo>
                    <a:pt x="338" y="1326"/>
                  </a:lnTo>
                  <a:cubicBezTo>
                    <a:pt x="311" y="1335"/>
                    <a:pt x="323" y="1378"/>
                    <a:pt x="350" y="1369"/>
                  </a:cubicBezTo>
                  <a:lnTo>
                    <a:pt x="350" y="1369"/>
                  </a:lnTo>
                  <a:cubicBezTo>
                    <a:pt x="385" y="1357"/>
                    <a:pt x="420" y="1345"/>
                    <a:pt x="455" y="1334"/>
                  </a:cubicBezTo>
                  <a:lnTo>
                    <a:pt x="455" y="1334"/>
                  </a:lnTo>
                  <a:cubicBezTo>
                    <a:pt x="457" y="1333"/>
                    <a:pt x="459" y="1332"/>
                    <a:pt x="460" y="1331"/>
                  </a:cubicBezTo>
                  <a:lnTo>
                    <a:pt x="460" y="1331"/>
                  </a:lnTo>
                  <a:cubicBezTo>
                    <a:pt x="465" y="1334"/>
                    <a:pt x="471" y="1339"/>
                    <a:pt x="476" y="1343"/>
                  </a:cubicBezTo>
                  <a:lnTo>
                    <a:pt x="476" y="1343"/>
                  </a:lnTo>
                  <a:cubicBezTo>
                    <a:pt x="477" y="1343"/>
                    <a:pt x="477" y="1343"/>
                    <a:pt x="478" y="1344"/>
                  </a:cubicBezTo>
                  <a:lnTo>
                    <a:pt x="478" y="1344"/>
                  </a:lnTo>
                  <a:cubicBezTo>
                    <a:pt x="449" y="1370"/>
                    <a:pt x="420" y="1397"/>
                    <a:pt x="391" y="1424"/>
                  </a:cubicBezTo>
                  <a:lnTo>
                    <a:pt x="391" y="1424"/>
                  </a:lnTo>
                  <a:cubicBezTo>
                    <a:pt x="370" y="1444"/>
                    <a:pt x="401" y="1475"/>
                    <a:pt x="422" y="1455"/>
                  </a:cubicBezTo>
                  <a:lnTo>
                    <a:pt x="422" y="1455"/>
                  </a:lnTo>
                  <a:cubicBezTo>
                    <a:pt x="452" y="1428"/>
                    <a:pt x="481" y="1401"/>
                    <a:pt x="510" y="1374"/>
                  </a:cubicBezTo>
                  <a:lnTo>
                    <a:pt x="510" y="1374"/>
                  </a:lnTo>
                  <a:cubicBezTo>
                    <a:pt x="544" y="1428"/>
                    <a:pt x="580" y="1479"/>
                    <a:pt x="619" y="1526"/>
                  </a:cubicBezTo>
                  <a:lnTo>
                    <a:pt x="619" y="1526"/>
                  </a:lnTo>
                  <a:cubicBezTo>
                    <a:pt x="596" y="1535"/>
                    <a:pt x="577" y="1545"/>
                    <a:pt x="554" y="1560"/>
                  </a:cubicBezTo>
                  <a:lnTo>
                    <a:pt x="554" y="1560"/>
                  </a:lnTo>
                  <a:cubicBezTo>
                    <a:pt x="453" y="1628"/>
                    <a:pt x="369" y="1616"/>
                    <a:pt x="282" y="1534"/>
                  </a:cubicBezTo>
                  <a:close/>
                  <a:moveTo>
                    <a:pt x="608" y="331"/>
                  </a:moveTo>
                  <a:lnTo>
                    <a:pt x="608" y="331"/>
                  </a:lnTo>
                  <a:cubicBezTo>
                    <a:pt x="589" y="381"/>
                    <a:pt x="583" y="433"/>
                    <a:pt x="595" y="483"/>
                  </a:cubicBezTo>
                  <a:lnTo>
                    <a:pt x="595" y="483"/>
                  </a:lnTo>
                  <a:cubicBezTo>
                    <a:pt x="561" y="471"/>
                    <a:pt x="528" y="458"/>
                    <a:pt x="494" y="445"/>
                  </a:cubicBezTo>
                  <a:lnTo>
                    <a:pt x="494" y="445"/>
                  </a:lnTo>
                  <a:cubicBezTo>
                    <a:pt x="467" y="435"/>
                    <a:pt x="456" y="478"/>
                    <a:pt x="483" y="488"/>
                  </a:cubicBezTo>
                  <a:lnTo>
                    <a:pt x="483" y="488"/>
                  </a:lnTo>
                  <a:cubicBezTo>
                    <a:pt x="527" y="504"/>
                    <a:pt x="571" y="521"/>
                    <a:pt x="615" y="538"/>
                  </a:cubicBezTo>
                  <a:lnTo>
                    <a:pt x="615" y="538"/>
                  </a:lnTo>
                  <a:lnTo>
                    <a:pt x="615" y="538"/>
                  </a:lnTo>
                  <a:lnTo>
                    <a:pt x="615" y="538"/>
                  </a:lnTo>
                  <a:cubicBezTo>
                    <a:pt x="570" y="529"/>
                    <a:pt x="518" y="552"/>
                    <a:pt x="476" y="587"/>
                  </a:cubicBezTo>
                  <a:lnTo>
                    <a:pt x="476" y="587"/>
                  </a:lnTo>
                  <a:cubicBezTo>
                    <a:pt x="475" y="585"/>
                    <a:pt x="475" y="583"/>
                    <a:pt x="474" y="580"/>
                  </a:cubicBezTo>
                  <a:lnTo>
                    <a:pt x="474" y="580"/>
                  </a:lnTo>
                  <a:cubicBezTo>
                    <a:pt x="462" y="562"/>
                    <a:pt x="451" y="543"/>
                    <a:pt x="440" y="524"/>
                  </a:cubicBezTo>
                  <a:lnTo>
                    <a:pt x="440" y="524"/>
                  </a:lnTo>
                  <a:cubicBezTo>
                    <a:pt x="425" y="499"/>
                    <a:pt x="387" y="522"/>
                    <a:pt x="402" y="546"/>
                  </a:cubicBezTo>
                  <a:lnTo>
                    <a:pt x="402" y="546"/>
                  </a:lnTo>
                  <a:cubicBezTo>
                    <a:pt x="413" y="565"/>
                    <a:pt x="424" y="584"/>
                    <a:pt x="435" y="603"/>
                  </a:cubicBezTo>
                  <a:lnTo>
                    <a:pt x="435" y="603"/>
                  </a:lnTo>
                  <a:cubicBezTo>
                    <a:pt x="438" y="608"/>
                    <a:pt x="443" y="611"/>
                    <a:pt x="448" y="612"/>
                  </a:cubicBezTo>
                  <a:lnTo>
                    <a:pt x="448" y="612"/>
                  </a:lnTo>
                  <a:cubicBezTo>
                    <a:pt x="364" y="695"/>
                    <a:pt x="303" y="805"/>
                    <a:pt x="289" y="921"/>
                  </a:cubicBezTo>
                  <a:lnTo>
                    <a:pt x="289" y="921"/>
                  </a:lnTo>
                  <a:cubicBezTo>
                    <a:pt x="31" y="727"/>
                    <a:pt x="363" y="365"/>
                    <a:pt x="608" y="331"/>
                  </a:cubicBezTo>
                  <a:lnTo>
                    <a:pt x="729" y="255"/>
                  </a:lnTo>
                  <a:lnTo>
                    <a:pt x="729" y="255"/>
                  </a:lnTo>
                  <a:cubicBezTo>
                    <a:pt x="747" y="237"/>
                    <a:pt x="785" y="209"/>
                    <a:pt x="827" y="186"/>
                  </a:cubicBezTo>
                  <a:lnTo>
                    <a:pt x="827" y="186"/>
                  </a:lnTo>
                  <a:cubicBezTo>
                    <a:pt x="826" y="217"/>
                    <a:pt x="829" y="247"/>
                    <a:pt x="835" y="277"/>
                  </a:cubicBezTo>
                  <a:lnTo>
                    <a:pt x="835" y="277"/>
                  </a:lnTo>
                  <a:cubicBezTo>
                    <a:pt x="840" y="305"/>
                    <a:pt x="883" y="293"/>
                    <a:pt x="878" y="265"/>
                  </a:cubicBezTo>
                  <a:lnTo>
                    <a:pt x="878" y="265"/>
                  </a:lnTo>
                  <a:cubicBezTo>
                    <a:pt x="871" y="231"/>
                    <a:pt x="870" y="198"/>
                    <a:pt x="872" y="164"/>
                  </a:cubicBezTo>
                  <a:lnTo>
                    <a:pt x="872" y="164"/>
                  </a:lnTo>
                  <a:cubicBezTo>
                    <a:pt x="890" y="157"/>
                    <a:pt x="906" y="152"/>
                    <a:pt x="922" y="148"/>
                  </a:cubicBezTo>
                  <a:lnTo>
                    <a:pt x="922" y="148"/>
                  </a:lnTo>
                  <a:cubicBezTo>
                    <a:pt x="922" y="157"/>
                    <a:pt x="921" y="166"/>
                    <a:pt x="921" y="174"/>
                  </a:cubicBezTo>
                  <a:lnTo>
                    <a:pt x="921" y="174"/>
                  </a:lnTo>
                  <a:cubicBezTo>
                    <a:pt x="920" y="196"/>
                    <a:pt x="918" y="217"/>
                    <a:pt x="917" y="237"/>
                  </a:cubicBezTo>
                  <a:lnTo>
                    <a:pt x="917" y="237"/>
                  </a:lnTo>
                  <a:cubicBezTo>
                    <a:pt x="914" y="266"/>
                    <a:pt x="959" y="265"/>
                    <a:pt x="961" y="237"/>
                  </a:cubicBezTo>
                  <a:lnTo>
                    <a:pt x="961" y="237"/>
                  </a:lnTo>
                  <a:cubicBezTo>
                    <a:pt x="962" y="217"/>
                    <a:pt x="963" y="196"/>
                    <a:pt x="965" y="174"/>
                  </a:cubicBezTo>
                  <a:lnTo>
                    <a:pt x="965" y="174"/>
                  </a:lnTo>
                  <a:cubicBezTo>
                    <a:pt x="965" y="164"/>
                    <a:pt x="967" y="153"/>
                    <a:pt x="968" y="143"/>
                  </a:cubicBezTo>
                  <a:lnTo>
                    <a:pt x="968" y="143"/>
                  </a:lnTo>
                  <a:cubicBezTo>
                    <a:pt x="1010" y="143"/>
                    <a:pt x="1043" y="163"/>
                    <a:pt x="1053" y="217"/>
                  </a:cubicBezTo>
                  <a:lnTo>
                    <a:pt x="1053" y="217"/>
                  </a:lnTo>
                  <a:cubicBezTo>
                    <a:pt x="1015" y="245"/>
                    <a:pt x="983" y="282"/>
                    <a:pt x="964" y="328"/>
                  </a:cubicBezTo>
                  <a:lnTo>
                    <a:pt x="964" y="328"/>
                  </a:lnTo>
                  <a:cubicBezTo>
                    <a:pt x="864" y="360"/>
                    <a:pt x="740" y="423"/>
                    <a:pt x="675" y="510"/>
                  </a:cubicBezTo>
                  <a:lnTo>
                    <a:pt x="675" y="510"/>
                  </a:lnTo>
                  <a:cubicBezTo>
                    <a:pt x="631" y="427"/>
                    <a:pt x="664" y="326"/>
                    <a:pt x="729" y="255"/>
                  </a:cubicBezTo>
                  <a:lnTo>
                    <a:pt x="608" y="331"/>
                  </a:lnTo>
                  <a:close/>
                  <a:moveTo>
                    <a:pt x="1611" y="483"/>
                  </a:moveTo>
                  <a:lnTo>
                    <a:pt x="1611" y="483"/>
                  </a:lnTo>
                  <a:cubicBezTo>
                    <a:pt x="1571" y="479"/>
                    <a:pt x="1527" y="483"/>
                    <a:pt x="1478" y="494"/>
                  </a:cubicBezTo>
                  <a:lnTo>
                    <a:pt x="1478" y="494"/>
                  </a:lnTo>
                  <a:cubicBezTo>
                    <a:pt x="1473" y="496"/>
                    <a:pt x="1469" y="497"/>
                    <a:pt x="1466" y="500"/>
                  </a:cubicBezTo>
                  <a:lnTo>
                    <a:pt x="1466" y="500"/>
                  </a:lnTo>
                  <a:cubicBezTo>
                    <a:pt x="1465" y="497"/>
                    <a:pt x="1464" y="493"/>
                    <a:pt x="1462" y="490"/>
                  </a:cubicBezTo>
                  <a:lnTo>
                    <a:pt x="1462" y="490"/>
                  </a:lnTo>
                  <a:cubicBezTo>
                    <a:pt x="1506" y="469"/>
                    <a:pt x="1549" y="446"/>
                    <a:pt x="1590" y="419"/>
                  </a:cubicBezTo>
                  <a:lnTo>
                    <a:pt x="1590" y="419"/>
                  </a:lnTo>
                  <a:cubicBezTo>
                    <a:pt x="1613" y="403"/>
                    <a:pt x="1591" y="365"/>
                    <a:pt x="1567" y="381"/>
                  </a:cubicBezTo>
                  <a:lnTo>
                    <a:pt x="1567" y="381"/>
                  </a:lnTo>
                  <a:cubicBezTo>
                    <a:pt x="1535" y="402"/>
                    <a:pt x="1501" y="421"/>
                    <a:pt x="1466" y="439"/>
                  </a:cubicBezTo>
                  <a:lnTo>
                    <a:pt x="1466" y="439"/>
                  </a:lnTo>
                  <a:cubicBezTo>
                    <a:pt x="1496" y="410"/>
                    <a:pt x="1525" y="381"/>
                    <a:pt x="1555" y="352"/>
                  </a:cubicBezTo>
                  <a:lnTo>
                    <a:pt x="1555" y="352"/>
                  </a:lnTo>
                  <a:cubicBezTo>
                    <a:pt x="1575" y="332"/>
                    <a:pt x="1544" y="301"/>
                    <a:pt x="1523" y="321"/>
                  </a:cubicBezTo>
                  <a:lnTo>
                    <a:pt x="1523" y="321"/>
                  </a:lnTo>
                  <a:cubicBezTo>
                    <a:pt x="1493" y="351"/>
                    <a:pt x="1463" y="381"/>
                    <a:pt x="1432" y="410"/>
                  </a:cubicBezTo>
                  <a:lnTo>
                    <a:pt x="1432" y="410"/>
                  </a:lnTo>
                  <a:cubicBezTo>
                    <a:pt x="1427" y="415"/>
                    <a:pt x="1425" y="421"/>
                    <a:pt x="1426" y="426"/>
                  </a:cubicBezTo>
                  <a:lnTo>
                    <a:pt x="1426" y="426"/>
                  </a:lnTo>
                  <a:cubicBezTo>
                    <a:pt x="1415" y="412"/>
                    <a:pt x="1402" y="398"/>
                    <a:pt x="1388" y="386"/>
                  </a:cubicBezTo>
                  <a:lnTo>
                    <a:pt x="1388" y="386"/>
                  </a:lnTo>
                  <a:cubicBezTo>
                    <a:pt x="1392" y="383"/>
                    <a:pt x="1395" y="380"/>
                    <a:pt x="1397" y="375"/>
                  </a:cubicBezTo>
                  <a:lnTo>
                    <a:pt x="1397" y="375"/>
                  </a:lnTo>
                  <a:cubicBezTo>
                    <a:pt x="1402" y="358"/>
                    <a:pt x="1408" y="342"/>
                    <a:pt x="1414" y="326"/>
                  </a:cubicBezTo>
                  <a:lnTo>
                    <a:pt x="1414" y="326"/>
                  </a:lnTo>
                  <a:cubicBezTo>
                    <a:pt x="1423" y="299"/>
                    <a:pt x="1381" y="287"/>
                    <a:pt x="1371" y="314"/>
                  </a:cubicBezTo>
                  <a:lnTo>
                    <a:pt x="1371" y="314"/>
                  </a:lnTo>
                  <a:cubicBezTo>
                    <a:pt x="1366" y="330"/>
                    <a:pt x="1361" y="345"/>
                    <a:pt x="1355" y="361"/>
                  </a:cubicBezTo>
                  <a:lnTo>
                    <a:pt x="1355" y="361"/>
                  </a:lnTo>
                  <a:cubicBezTo>
                    <a:pt x="1259" y="300"/>
                    <a:pt x="1157" y="288"/>
                    <a:pt x="1051" y="307"/>
                  </a:cubicBezTo>
                  <a:lnTo>
                    <a:pt x="1051" y="307"/>
                  </a:lnTo>
                  <a:cubicBezTo>
                    <a:pt x="1205" y="105"/>
                    <a:pt x="1761" y="223"/>
                    <a:pt x="1611" y="483"/>
                  </a:cubicBezTo>
                  <a:close/>
                  <a:moveTo>
                    <a:pt x="1126" y="1704"/>
                  </a:moveTo>
                  <a:lnTo>
                    <a:pt x="1126" y="1704"/>
                  </a:lnTo>
                  <a:cubicBezTo>
                    <a:pt x="1159" y="1693"/>
                    <a:pt x="1204" y="1674"/>
                    <a:pt x="1251" y="1649"/>
                  </a:cubicBezTo>
                  <a:lnTo>
                    <a:pt x="1251" y="1649"/>
                  </a:lnTo>
                  <a:cubicBezTo>
                    <a:pt x="1254" y="1668"/>
                    <a:pt x="1264" y="1685"/>
                    <a:pt x="1282" y="1697"/>
                  </a:cubicBezTo>
                  <a:lnTo>
                    <a:pt x="1282" y="1697"/>
                  </a:lnTo>
                  <a:cubicBezTo>
                    <a:pt x="1306" y="1713"/>
                    <a:pt x="1328" y="1674"/>
                    <a:pt x="1304" y="1659"/>
                  </a:cubicBezTo>
                  <a:lnTo>
                    <a:pt x="1304" y="1659"/>
                  </a:lnTo>
                  <a:cubicBezTo>
                    <a:pt x="1296" y="1654"/>
                    <a:pt x="1293" y="1644"/>
                    <a:pt x="1294" y="1635"/>
                  </a:cubicBezTo>
                  <a:lnTo>
                    <a:pt x="1294" y="1635"/>
                  </a:lnTo>
                  <a:cubicBezTo>
                    <a:pt x="1294" y="1631"/>
                    <a:pt x="1294" y="1629"/>
                    <a:pt x="1294" y="1626"/>
                  </a:cubicBezTo>
                  <a:lnTo>
                    <a:pt x="1294" y="1626"/>
                  </a:lnTo>
                  <a:cubicBezTo>
                    <a:pt x="1339" y="1600"/>
                    <a:pt x="1384" y="1570"/>
                    <a:pt x="1423" y="1538"/>
                  </a:cubicBezTo>
                  <a:lnTo>
                    <a:pt x="1423" y="1538"/>
                  </a:lnTo>
                  <a:cubicBezTo>
                    <a:pt x="1424" y="1538"/>
                    <a:pt x="1425" y="1539"/>
                    <a:pt x="1426" y="1540"/>
                  </a:cubicBezTo>
                  <a:lnTo>
                    <a:pt x="1426" y="1540"/>
                  </a:lnTo>
                  <a:cubicBezTo>
                    <a:pt x="1430" y="1662"/>
                    <a:pt x="1302" y="1738"/>
                    <a:pt x="1192" y="1752"/>
                  </a:cubicBezTo>
                  <a:lnTo>
                    <a:pt x="1192" y="1752"/>
                  </a:lnTo>
                  <a:cubicBezTo>
                    <a:pt x="1137" y="1759"/>
                    <a:pt x="1082" y="1749"/>
                    <a:pt x="1032" y="1726"/>
                  </a:cubicBezTo>
                  <a:lnTo>
                    <a:pt x="1032" y="1726"/>
                  </a:lnTo>
                  <a:cubicBezTo>
                    <a:pt x="1062" y="1722"/>
                    <a:pt x="1093" y="1715"/>
                    <a:pt x="1126" y="1704"/>
                  </a:cubicBezTo>
                  <a:lnTo>
                    <a:pt x="896" y="827"/>
                  </a:lnTo>
                  <a:lnTo>
                    <a:pt x="896" y="827"/>
                  </a:lnTo>
                  <a:cubicBezTo>
                    <a:pt x="893" y="825"/>
                    <a:pt x="894" y="825"/>
                    <a:pt x="896" y="827"/>
                  </a:cubicBezTo>
                  <a:lnTo>
                    <a:pt x="1126" y="1704"/>
                  </a:lnTo>
                  <a:close/>
                  <a:moveTo>
                    <a:pt x="1015" y="990"/>
                  </a:moveTo>
                  <a:lnTo>
                    <a:pt x="1015" y="990"/>
                  </a:lnTo>
                  <a:cubicBezTo>
                    <a:pt x="1000" y="984"/>
                    <a:pt x="983" y="975"/>
                    <a:pt x="974" y="962"/>
                  </a:cubicBezTo>
                  <a:lnTo>
                    <a:pt x="974" y="962"/>
                  </a:lnTo>
                  <a:cubicBezTo>
                    <a:pt x="968" y="954"/>
                    <a:pt x="971" y="945"/>
                    <a:pt x="978" y="936"/>
                  </a:cubicBezTo>
                  <a:lnTo>
                    <a:pt x="978" y="936"/>
                  </a:lnTo>
                  <a:cubicBezTo>
                    <a:pt x="991" y="946"/>
                    <a:pt x="1003" y="956"/>
                    <a:pt x="1015" y="966"/>
                  </a:cubicBezTo>
                  <a:lnTo>
                    <a:pt x="1015" y="966"/>
                  </a:lnTo>
                  <a:cubicBezTo>
                    <a:pt x="1025" y="973"/>
                    <a:pt x="1037" y="975"/>
                    <a:pt x="1046" y="966"/>
                  </a:cubicBezTo>
                  <a:lnTo>
                    <a:pt x="1046" y="966"/>
                  </a:lnTo>
                  <a:cubicBezTo>
                    <a:pt x="1047" y="965"/>
                    <a:pt x="1047" y="964"/>
                    <a:pt x="1048" y="963"/>
                  </a:cubicBezTo>
                  <a:lnTo>
                    <a:pt x="1048" y="963"/>
                  </a:lnTo>
                  <a:cubicBezTo>
                    <a:pt x="1063" y="982"/>
                    <a:pt x="1097" y="962"/>
                    <a:pt x="1084" y="938"/>
                  </a:cubicBezTo>
                  <a:lnTo>
                    <a:pt x="1084" y="938"/>
                  </a:lnTo>
                  <a:cubicBezTo>
                    <a:pt x="1072" y="918"/>
                    <a:pt x="1061" y="898"/>
                    <a:pt x="1049" y="878"/>
                  </a:cubicBezTo>
                  <a:lnTo>
                    <a:pt x="1049" y="878"/>
                  </a:lnTo>
                  <a:cubicBezTo>
                    <a:pt x="1072" y="861"/>
                    <a:pt x="1093" y="845"/>
                    <a:pt x="1116" y="829"/>
                  </a:cubicBezTo>
                  <a:lnTo>
                    <a:pt x="1116" y="829"/>
                  </a:lnTo>
                  <a:cubicBezTo>
                    <a:pt x="1113" y="868"/>
                    <a:pt x="1109" y="906"/>
                    <a:pt x="1104" y="944"/>
                  </a:cubicBezTo>
                  <a:lnTo>
                    <a:pt x="1104" y="944"/>
                  </a:lnTo>
                  <a:cubicBezTo>
                    <a:pt x="1102" y="961"/>
                    <a:pt x="1100" y="1002"/>
                    <a:pt x="1074" y="1005"/>
                  </a:cubicBezTo>
                  <a:lnTo>
                    <a:pt x="1074" y="1005"/>
                  </a:lnTo>
                  <a:cubicBezTo>
                    <a:pt x="1055" y="1007"/>
                    <a:pt x="1033" y="997"/>
                    <a:pt x="1015" y="990"/>
                  </a:cubicBezTo>
                  <a:close/>
                  <a:moveTo>
                    <a:pt x="1018" y="911"/>
                  </a:moveTo>
                  <a:lnTo>
                    <a:pt x="1018" y="911"/>
                  </a:lnTo>
                  <a:cubicBezTo>
                    <a:pt x="1015" y="909"/>
                    <a:pt x="1013" y="907"/>
                    <a:pt x="1011" y="906"/>
                  </a:cubicBezTo>
                  <a:lnTo>
                    <a:pt x="1011" y="906"/>
                  </a:lnTo>
                  <a:cubicBezTo>
                    <a:pt x="1012" y="905"/>
                    <a:pt x="1013" y="904"/>
                    <a:pt x="1013" y="904"/>
                  </a:cubicBezTo>
                  <a:lnTo>
                    <a:pt x="1013" y="904"/>
                  </a:lnTo>
                  <a:cubicBezTo>
                    <a:pt x="1015" y="906"/>
                    <a:pt x="1016" y="909"/>
                    <a:pt x="1018" y="911"/>
                  </a:cubicBezTo>
                  <a:close/>
                  <a:moveTo>
                    <a:pt x="1088" y="690"/>
                  </a:moveTo>
                  <a:lnTo>
                    <a:pt x="1088" y="690"/>
                  </a:lnTo>
                  <a:cubicBezTo>
                    <a:pt x="1099" y="634"/>
                    <a:pt x="1234" y="656"/>
                    <a:pt x="1266" y="673"/>
                  </a:cubicBezTo>
                  <a:lnTo>
                    <a:pt x="1266" y="673"/>
                  </a:lnTo>
                  <a:cubicBezTo>
                    <a:pt x="1365" y="724"/>
                    <a:pt x="1254" y="830"/>
                    <a:pt x="1180" y="887"/>
                  </a:cubicBezTo>
                  <a:lnTo>
                    <a:pt x="1180" y="887"/>
                  </a:lnTo>
                  <a:cubicBezTo>
                    <a:pt x="1182" y="857"/>
                    <a:pt x="1183" y="828"/>
                    <a:pt x="1184" y="802"/>
                  </a:cubicBezTo>
                  <a:lnTo>
                    <a:pt x="1184" y="802"/>
                  </a:lnTo>
                  <a:cubicBezTo>
                    <a:pt x="1184" y="794"/>
                    <a:pt x="1182" y="788"/>
                    <a:pt x="1179" y="783"/>
                  </a:cubicBezTo>
                  <a:lnTo>
                    <a:pt x="1179" y="783"/>
                  </a:lnTo>
                  <a:cubicBezTo>
                    <a:pt x="1188" y="761"/>
                    <a:pt x="1198" y="739"/>
                    <a:pt x="1208" y="717"/>
                  </a:cubicBezTo>
                  <a:lnTo>
                    <a:pt x="1208" y="717"/>
                  </a:lnTo>
                  <a:cubicBezTo>
                    <a:pt x="1219" y="691"/>
                    <a:pt x="1181" y="668"/>
                    <a:pt x="1170" y="694"/>
                  </a:cubicBezTo>
                  <a:lnTo>
                    <a:pt x="1170" y="694"/>
                  </a:lnTo>
                  <a:cubicBezTo>
                    <a:pt x="1162" y="712"/>
                    <a:pt x="1154" y="730"/>
                    <a:pt x="1146" y="748"/>
                  </a:cubicBezTo>
                  <a:lnTo>
                    <a:pt x="1146" y="748"/>
                  </a:lnTo>
                  <a:cubicBezTo>
                    <a:pt x="1137" y="741"/>
                    <a:pt x="1125" y="740"/>
                    <a:pt x="1113" y="749"/>
                  </a:cubicBezTo>
                  <a:lnTo>
                    <a:pt x="1113" y="749"/>
                  </a:lnTo>
                  <a:cubicBezTo>
                    <a:pt x="1099" y="759"/>
                    <a:pt x="1084" y="769"/>
                    <a:pt x="1071" y="780"/>
                  </a:cubicBezTo>
                  <a:lnTo>
                    <a:pt x="1071" y="780"/>
                  </a:lnTo>
                  <a:cubicBezTo>
                    <a:pt x="1076" y="750"/>
                    <a:pt x="1082" y="720"/>
                    <a:pt x="1088" y="690"/>
                  </a:cubicBezTo>
                  <a:close/>
                  <a:moveTo>
                    <a:pt x="809" y="1149"/>
                  </a:moveTo>
                  <a:lnTo>
                    <a:pt x="809" y="1149"/>
                  </a:lnTo>
                  <a:cubicBezTo>
                    <a:pt x="749" y="1070"/>
                    <a:pt x="696" y="959"/>
                    <a:pt x="747" y="865"/>
                  </a:cubicBezTo>
                  <a:lnTo>
                    <a:pt x="747" y="865"/>
                  </a:lnTo>
                  <a:cubicBezTo>
                    <a:pt x="795" y="777"/>
                    <a:pt x="916" y="736"/>
                    <a:pt x="1011" y="717"/>
                  </a:cubicBezTo>
                  <a:lnTo>
                    <a:pt x="1011" y="717"/>
                  </a:lnTo>
                  <a:cubicBezTo>
                    <a:pt x="1005" y="749"/>
                    <a:pt x="1002" y="784"/>
                    <a:pt x="997" y="811"/>
                  </a:cubicBezTo>
                  <a:lnTo>
                    <a:pt x="997" y="811"/>
                  </a:lnTo>
                  <a:cubicBezTo>
                    <a:pt x="995" y="819"/>
                    <a:pt x="997" y="826"/>
                    <a:pt x="999" y="832"/>
                  </a:cubicBezTo>
                  <a:lnTo>
                    <a:pt x="999" y="832"/>
                  </a:lnTo>
                  <a:cubicBezTo>
                    <a:pt x="985" y="843"/>
                    <a:pt x="968" y="854"/>
                    <a:pt x="953" y="866"/>
                  </a:cubicBezTo>
                  <a:lnTo>
                    <a:pt x="953" y="866"/>
                  </a:lnTo>
                  <a:cubicBezTo>
                    <a:pt x="951" y="865"/>
                    <a:pt x="948" y="863"/>
                    <a:pt x="946" y="862"/>
                  </a:cubicBezTo>
                  <a:lnTo>
                    <a:pt x="946" y="862"/>
                  </a:lnTo>
                  <a:cubicBezTo>
                    <a:pt x="938" y="857"/>
                    <a:pt x="930" y="851"/>
                    <a:pt x="921" y="846"/>
                  </a:cubicBezTo>
                  <a:lnTo>
                    <a:pt x="921" y="846"/>
                  </a:lnTo>
                  <a:cubicBezTo>
                    <a:pt x="914" y="841"/>
                    <a:pt x="908" y="836"/>
                    <a:pt x="901" y="831"/>
                  </a:cubicBezTo>
                  <a:lnTo>
                    <a:pt x="901" y="831"/>
                  </a:lnTo>
                  <a:cubicBezTo>
                    <a:pt x="900" y="829"/>
                    <a:pt x="897" y="826"/>
                    <a:pt x="894" y="825"/>
                  </a:cubicBezTo>
                  <a:lnTo>
                    <a:pt x="894" y="825"/>
                  </a:lnTo>
                  <a:cubicBezTo>
                    <a:pt x="889" y="821"/>
                    <a:pt x="884" y="819"/>
                    <a:pt x="877" y="818"/>
                  </a:cubicBezTo>
                  <a:lnTo>
                    <a:pt x="877" y="818"/>
                  </a:lnTo>
                  <a:cubicBezTo>
                    <a:pt x="862" y="817"/>
                    <a:pt x="854" y="833"/>
                    <a:pt x="856" y="846"/>
                  </a:cubicBezTo>
                  <a:lnTo>
                    <a:pt x="856" y="846"/>
                  </a:lnTo>
                  <a:cubicBezTo>
                    <a:pt x="858" y="861"/>
                    <a:pt x="883" y="873"/>
                    <a:pt x="894" y="880"/>
                  </a:cubicBezTo>
                  <a:lnTo>
                    <a:pt x="894" y="880"/>
                  </a:lnTo>
                  <a:cubicBezTo>
                    <a:pt x="904" y="887"/>
                    <a:pt x="913" y="894"/>
                    <a:pt x="922" y="900"/>
                  </a:cubicBezTo>
                  <a:lnTo>
                    <a:pt x="922" y="900"/>
                  </a:lnTo>
                  <a:cubicBezTo>
                    <a:pt x="922" y="900"/>
                    <a:pt x="922" y="901"/>
                    <a:pt x="921" y="902"/>
                  </a:cubicBezTo>
                  <a:lnTo>
                    <a:pt x="921" y="902"/>
                  </a:lnTo>
                  <a:cubicBezTo>
                    <a:pt x="896" y="947"/>
                    <a:pt x="906" y="989"/>
                    <a:pt x="939" y="1019"/>
                  </a:cubicBezTo>
                  <a:lnTo>
                    <a:pt x="939" y="1019"/>
                  </a:lnTo>
                  <a:cubicBezTo>
                    <a:pt x="910" y="1046"/>
                    <a:pt x="881" y="1072"/>
                    <a:pt x="852" y="1099"/>
                  </a:cubicBezTo>
                  <a:lnTo>
                    <a:pt x="852" y="1099"/>
                  </a:lnTo>
                  <a:cubicBezTo>
                    <a:pt x="831" y="1118"/>
                    <a:pt x="862" y="1150"/>
                    <a:pt x="883" y="1131"/>
                  </a:cubicBezTo>
                  <a:lnTo>
                    <a:pt x="883" y="1131"/>
                  </a:lnTo>
                  <a:cubicBezTo>
                    <a:pt x="907" y="1109"/>
                    <a:pt x="931" y="1087"/>
                    <a:pt x="954" y="1065"/>
                  </a:cubicBezTo>
                  <a:lnTo>
                    <a:pt x="954" y="1065"/>
                  </a:lnTo>
                  <a:cubicBezTo>
                    <a:pt x="940" y="1091"/>
                    <a:pt x="925" y="1116"/>
                    <a:pt x="911" y="1142"/>
                  </a:cubicBezTo>
                  <a:lnTo>
                    <a:pt x="911" y="1142"/>
                  </a:lnTo>
                  <a:cubicBezTo>
                    <a:pt x="897" y="1167"/>
                    <a:pt x="935" y="1189"/>
                    <a:pt x="949" y="1165"/>
                  </a:cubicBezTo>
                  <a:lnTo>
                    <a:pt x="949" y="1165"/>
                  </a:lnTo>
                  <a:cubicBezTo>
                    <a:pt x="966" y="1135"/>
                    <a:pt x="982" y="1105"/>
                    <a:pt x="999" y="1075"/>
                  </a:cubicBezTo>
                  <a:lnTo>
                    <a:pt x="999" y="1075"/>
                  </a:lnTo>
                  <a:cubicBezTo>
                    <a:pt x="1000" y="1107"/>
                    <a:pt x="1000" y="1140"/>
                    <a:pt x="1001" y="1171"/>
                  </a:cubicBezTo>
                  <a:lnTo>
                    <a:pt x="1001" y="1171"/>
                  </a:lnTo>
                  <a:cubicBezTo>
                    <a:pt x="1001" y="1200"/>
                    <a:pt x="1045" y="1200"/>
                    <a:pt x="1045" y="1171"/>
                  </a:cubicBezTo>
                  <a:lnTo>
                    <a:pt x="1045" y="1171"/>
                  </a:lnTo>
                  <a:cubicBezTo>
                    <a:pt x="1045" y="1137"/>
                    <a:pt x="1044" y="1103"/>
                    <a:pt x="1043" y="1069"/>
                  </a:cubicBezTo>
                  <a:lnTo>
                    <a:pt x="1043" y="1069"/>
                  </a:lnTo>
                  <a:cubicBezTo>
                    <a:pt x="1079" y="1076"/>
                    <a:pt x="1115" y="1073"/>
                    <a:pt x="1136" y="1047"/>
                  </a:cubicBezTo>
                  <a:lnTo>
                    <a:pt x="1136" y="1047"/>
                  </a:lnTo>
                  <a:cubicBezTo>
                    <a:pt x="1151" y="1027"/>
                    <a:pt x="1161" y="1002"/>
                    <a:pt x="1168" y="976"/>
                  </a:cubicBezTo>
                  <a:lnTo>
                    <a:pt x="1168" y="976"/>
                  </a:lnTo>
                  <a:cubicBezTo>
                    <a:pt x="1169" y="975"/>
                    <a:pt x="1169" y="975"/>
                    <a:pt x="1170" y="974"/>
                  </a:cubicBezTo>
                  <a:lnTo>
                    <a:pt x="1170" y="974"/>
                  </a:lnTo>
                  <a:cubicBezTo>
                    <a:pt x="1197" y="958"/>
                    <a:pt x="1228" y="936"/>
                    <a:pt x="1257" y="910"/>
                  </a:cubicBezTo>
                  <a:lnTo>
                    <a:pt x="1257" y="910"/>
                  </a:lnTo>
                  <a:cubicBezTo>
                    <a:pt x="1257" y="981"/>
                    <a:pt x="1235" y="1046"/>
                    <a:pt x="1195" y="1110"/>
                  </a:cubicBezTo>
                  <a:lnTo>
                    <a:pt x="1195" y="1110"/>
                  </a:lnTo>
                  <a:cubicBezTo>
                    <a:pt x="1110" y="1243"/>
                    <a:pt x="911" y="1287"/>
                    <a:pt x="809" y="1149"/>
                  </a:cubicBezTo>
                  <a:close/>
                  <a:moveTo>
                    <a:pt x="1400" y="1237"/>
                  </a:moveTo>
                  <a:lnTo>
                    <a:pt x="1400" y="1237"/>
                  </a:lnTo>
                  <a:cubicBezTo>
                    <a:pt x="1369" y="1298"/>
                    <a:pt x="1324" y="1349"/>
                    <a:pt x="1275" y="1396"/>
                  </a:cubicBezTo>
                  <a:lnTo>
                    <a:pt x="1275" y="1396"/>
                  </a:lnTo>
                  <a:cubicBezTo>
                    <a:pt x="1245" y="1423"/>
                    <a:pt x="1213" y="1444"/>
                    <a:pt x="1179" y="1463"/>
                  </a:cubicBezTo>
                  <a:lnTo>
                    <a:pt x="1179" y="1463"/>
                  </a:lnTo>
                  <a:cubicBezTo>
                    <a:pt x="1071" y="1526"/>
                    <a:pt x="1049" y="1361"/>
                    <a:pt x="1042" y="1294"/>
                  </a:cubicBezTo>
                  <a:lnTo>
                    <a:pt x="1042" y="1294"/>
                  </a:lnTo>
                  <a:cubicBezTo>
                    <a:pt x="1094" y="1280"/>
                    <a:pt x="1144" y="1255"/>
                    <a:pt x="1180" y="1222"/>
                  </a:cubicBezTo>
                  <a:lnTo>
                    <a:pt x="1180" y="1222"/>
                  </a:lnTo>
                  <a:cubicBezTo>
                    <a:pt x="1189" y="1214"/>
                    <a:pt x="1197" y="1206"/>
                    <a:pt x="1205" y="1198"/>
                  </a:cubicBezTo>
                  <a:lnTo>
                    <a:pt x="1205" y="1198"/>
                  </a:lnTo>
                  <a:cubicBezTo>
                    <a:pt x="1212" y="1221"/>
                    <a:pt x="1218" y="1243"/>
                    <a:pt x="1224" y="1267"/>
                  </a:cubicBezTo>
                  <a:lnTo>
                    <a:pt x="1224" y="1267"/>
                  </a:lnTo>
                  <a:cubicBezTo>
                    <a:pt x="1232" y="1294"/>
                    <a:pt x="1274" y="1282"/>
                    <a:pt x="1267" y="1255"/>
                  </a:cubicBezTo>
                  <a:lnTo>
                    <a:pt x="1267" y="1255"/>
                  </a:lnTo>
                  <a:cubicBezTo>
                    <a:pt x="1260" y="1228"/>
                    <a:pt x="1252" y="1201"/>
                    <a:pt x="1245" y="1175"/>
                  </a:cubicBezTo>
                  <a:lnTo>
                    <a:pt x="1245" y="1175"/>
                  </a:lnTo>
                  <a:cubicBezTo>
                    <a:pt x="1243" y="1169"/>
                    <a:pt x="1240" y="1165"/>
                    <a:pt x="1236" y="1162"/>
                  </a:cubicBezTo>
                  <a:lnTo>
                    <a:pt x="1236" y="1162"/>
                  </a:lnTo>
                  <a:cubicBezTo>
                    <a:pt x="1237" y="1162"/>
                    <a:pt x="1237" y="1162"/>
                    <a:pt x="1237" y="1161"/>
                  </a:cubicBezTo>
                  <a:lnTo>
                    <a:pt x="1237" y="1161"/>
                  </a:lnTo>
                  <a:lnTo>
                    <a:pt x="1237" y="1161"/>
                  </a:lnTo>
                  <a:lnTo>
                    <a:pt x="1237" y="1161"/>
                  </a:lnTo>
                  <a:cubicBezTo>
                    <a:pt x="1253" y="1179"/>
                    <a:pt x="1268" y="1196"/>
                    <a:pt x="1283" y="1213"/>
                  </a:cubicBezTo>
                  <a:lnTo>
                    <a:pt x="1283" y="1213"/>
                  </a:lnTo>
                  <a:cubicBezTo>
                    <a:pt x="1303" y="1234"/>
                    <a:pt x="1334" y="1203"/>
                    <a:pt x="1315" y="1182"/>
                  </a:cubicBezTo>
                  <a:lnTo>
                    <a:pt x="1315" y="1182"/>
                  </a:lnTo>
                  <a:cubicBezTo>
                    <a:pt x="1299" y="1165"/>
                    <a:pt x="1284" y="1147"/>
                    <a:pt x="1268" y="1130"/>
                  </a:cubicBezTo>
                  <a:lnTo>
                    <a:pt x="1268" y="1130"/>
                  </a:lnTo>
                  <a:cubicBezTo>
                    <a:pt x="1267" y="1128"/>
                    <a:pt x="1264" y="1126"/>
                    <a:pt x="1262" y="1125"/>
                  </a:cubicBezTo>
                  <a:lnTo>
                    <a:pt x="1262" y="1125"/>
                  </a:lnTo>
                  <a:cubicBezTo>
                    <a:pt x="1271" y="1111"/>
                    <a:pt x="1279" y="1095"/>
                    <a:pt x="1286" y="1080"/>
                  </a:cubicBezTo>
                  <a:lnTo>
                    <a:pt x="1286" y="1080"/>
                  </a:lnTo>
                  <a:cubicBezTo>
                    <a:pt x="1311" y="1091"/>
                    <a:pt x="1338" y="1097"/>
                    <a:pt x="1366" y="1095"/>
                  </a:cubicBezTo>
                  <a:lnTo>
                    <a:pt x="1366" y="1095"/>
                  </a:lnTo>
                  <a:cubicBezTo>
                    <a:pt x="1395" y="1093"/>
                    <a:pt x="1395" y="1049"/>
                    <a:pt x="1366" y="1051"/>
                  </a:cubicBezTo>
                  <a:lnTo>
                    <a:pt x="1366" y="1051"/>
                  </a:lnTo>
                  <a:cubicBezTo>
                    <a:pt x="1344" y="1052"/>
                    <a:pt x="1323" y="1048"/>
                    <a:pt x="1303" y="1038"/>
                  </a:cubicBezTo>
                  <a:lnTo>
                    <a:pt x="1303" y="1038"/>
                  </a:lnTo>
                  <a:cubicBezTo>
                    <a:pt x="1322" y="979"/>
                    <a:pt x="1328" y="914"/>
                    <a:pt x="1319" y="847"/>
                  </a:cubicBezTo>
                  <a:lnTo>
                    <a:pt x="1319" y="847"/>
                  </a:lnTo>
                  <a:cubicBezTo>
                    <a:pt x="1343" y="816"/>
                    <a:pt x="1361" y="784"/>
                    <a:pt x="1367" y="750"/>
                  </a:cubicBezTo>
                  <a:lnTo>
                    <a:pt x="1367" y="750"/>
                  </a:lnTo>
                  <a:cubicBezTo>
                    <a:pt x="1413" y="739"/>
                    <a:pt x="1442" y="752"/>
                    <a:pt x="1461" y="777"/>
                  </a:cubicBezTo>
                  <a:lnTo>
                    <a:pt x="1461" y="777"/>
                  </a:lnTo>
                  <a:cubicBezTo>
                    <a:pt x="1445" y="785"/>
                    <a:pt x="1426" y="792"/>
                    <a:pt x="1407" y="793"/>
                  </a:cubicBezTo>
                  <a:lnTo>
                    <a:pt x="1407" y="793"/>
                  </a:lnTo>
                  <a:cubicBezTo>
                    <a:pt x="1379" y="796"/>
                    <a:pt x="1379" y="841"/>
                    <a:pt x="1407" y="838"/>
                  </a:cubicBezTo>
                  <a:lnTo>
                    <a:pt x="1407" y="838"/>
                  </a:lnTo>
                  <a:cubicBezTo>
                    <a:pt x="1434" y="835"/>
                    <a:pt x="1457" y="828"/>
                    <a:pt x="1480" y="817"/>
                  </a:cubicBezTo>
                  <a:lnTo>
                    <a:pt x="1480" y="817"/>
                  </a:lnTo>
                  <a:cubicBezTo>
                    <a:pt x="1502" y="894"/>
                    <a:pt x="1479" y="1010"/>
                    <a:pt x="1472" y="1044"/>
                  </a:cubicBezTo>
                  <a:lnTo>
                    <a:pt x="1472" y="1044"/>
                  </a:lnTo>
                  <a:cubicBezTo>
                    <a:pt x="1459" y="1112"/>
                    <a:pt x="1431" y="1176"/>
                    <a:pt x="1400" y="1237"/>
                  </a:cubicBezTo>
                  <a:close/>
                  <a:moveTo>
                    <a:pt x="1439" y="445"/>
                  </a:moveTo>
                  <a:lnTo>
                    <a:pt x="1439" y="445"/>
                  </a:lnTo>
                  <a:cubicBezTo>
                    <a:pt x="1442" y="447"/>
                    <a:pt x="1445" y="447"/>
                    <a:pt x="1449" y="447"/>
                  </a:cubicBezTo>
                  <a:lnTo>
                    <a:pt x="1449" y="447"/>
                  </a:lnTo>
                  <a:cubicBezTo>
                    <a:pt x="1446" y="449"/>
                    <a:pt x="1445" y="450"/>
                    <a:pt x="1442" y="451"/>
                  </a:cubicBezTo>
                  <a:lnTo>
                    <a:pt x="1442" y="451"/>
                  </a:lnTo>
                  <a:cubicBezTo>
                    <a:pt x="1441" y="449"/>
                    <a:pt x="1440" y="447"/>
                    <a:pt x="1439" y="445"/>
                  </a:cubicBezTo>
                  <a:close/>
                  <a:moveTo>
                    <a:pt x="1122" y="363"/>
                  </a:moveTo>
                  <a:lnTo>
                    <a:pt x="1122" y="363"/>
                  </a:lnTo>
                  <a:cubicBezTo>
                    <a:pt x="1333" y="342"/>
                    <a:pt x="1414" y="510"/>
                    <a:pt x="1441" y="681"/>
                  </a:cubicBezTo>
                  <a:lnTo>
                    <a:pt x="1441" y="681"/>
                  </a:lnTo>
                  <a:cubicBezTo>
                    <a:pt x="1418" y="677"/>
                    <a:pt x="1392" y="677"/>
                    <a:pt x="1360" y="684"/>
                  </a:cubicBezTo>
                  <a:lnTo>
                    <a:pt x="1360" y="684"/>
                  </a:lnTo>
                  <a:cubicBezTo>
                    <a:pt x="1353" y="665"/>
                    <a:pt x="1339" y="647"/>
                    <a:pt x="1320" y="630"/>
                  </a:cubicBezTo>
                  <a:lnTo>
                    <a:pt x="1320" y="630"/>
                  </a:lnTo>
                  <a:cubicBezTo>
                    <a:pt x="1265" y="582"/>
                    <a:pt x="1189" y="587"/>
                    <a:pt x="1120" y="597"/>
                  </a:cubicBezTo>
                  <a:lnTo>
                    <a:pt x="1120" y="597"/>
                  </a:lnTo>
                  <a:cubicBezTo>
                    <a:pt x="1123" y="576"/>
                    <a:pt x="1126" y="554"/>
                    <a:pt x="1128" y="533"/>
                  </a:cubicBezTo>
                  <a:lnTo>
                    <a:pt x="1128" y="533"/>
                  </a:lnTo>
                  <a:cubicBezTo>
                    <a:pt x="1129" y="520"/>
                    <a:pt x="1117" y="510"/>
                    <a:pt x="1106" y="510"/>
                  </a:cubicBezTo>
                  <a:lnTo>
                    <a:pt x="1106" y="510"/>
                  </a:lnTo>
                  <a:cubicBezTo>
                    <a:pt x="1093" y="510"/>
                    <a:pt x="1085" y="520"/>
                    <a:pt x="1083" y="533"/>
                  </a:cubicBezTo>
                  <a:lnTo>
                    <a:pt x="1083" y="533"/>
                  </a:lnTo>
                  <a:cubicBezTo>
                    <a:pt x="1081" y="557"/>
                    <a:pt x="1078" y="582"/>
                    <a:pt x="1075" y="606"/>
                  </a:cubicBezTo>
                  <a:lnTo>
                    <a:pt x="1075" y="606"/>
                  </a:lnTo>
                  <a:cubicBezTo>
                    <a:pt x="1075" y="607"/>
                    <a:pt x="1076" y="607"/>
                    <a:pt x="1076" y="608"/>
                  </a:cubicBezTo>
                  <a:lnTo>
                    <a:pt x="1076" y="608"/>
                  </a:lnTo>
                  <a:cubicBezTo>
                    <a:pt x="1065" y="612"/>
                    <a:pt x="1057" y="618"/>
                    <a:pt x="1049" y="625"/>
                  </a:cubicBezTo>
                  <a:lnTo>
                    <a:pt x="1049" y="625"/>
                  </a:lnTo>
                  <a:cubicBezTo>
                    <a:pt x="1036" y="580"/>
                    <a:pt x="1025" y="533"/>
                    <a:pt x="1015" y="487"/>
                  </a:cubicBezTo>
                  <a:lnTo>
                    <a:pt x="1015" y="487"/>
                  </a:lnTo>
                  <a:cubicBezTo>
                    <a:pt x="1012" y="471"/>
                    <a:pt x="988" y="464"/>
                    <a:pt x="978" y="477"/>
                  </a:cubicBezTo>
                  <a:lnTo>
                    <a:pt x="978" y="477"/>
                  </a:lnTo>
                  <a:cubicBezTo>
                    <a:pt x="973" y="482"/>
                    <a:pt x="969" y="487"/>
                    <a:pt x="965" y="492"/>
                  </a:cubicBezTo>
                  <a:lnTo>
                    <a:pt x="965" y="492"/>
                  </a:lnTo>
                  <a:cubicBezTo>
                    <a:pt x="952" y="508"/>
                    <a:pt x="965" y="528"/>
                    <a:pt x="979" y="530"/>
                  </a:cubicBezTo>
                  <a:lnTo>
                    <a:pt x="979" y="530"/>
                  </a:lnTo>
                  <a:cubicBezTo>
                    <a:pt x="989" y="570"/>
                    <a:pt x="999" y="610"/>
                    <a:pt x="1010" y="649"/>
                  </a:cubicBezTo>
                  <a:lnTo>
                    <a:pt x="1010" y="649"/>
                  </a:lnTo>
                  <a:cubicBezTo>
                    <a:pt x="1005" y="650"/>
                    <a:pt x="1001" y="651"/>
                    <a:pt x="995" y="652"/>
                  </a:cubicBezTo>
                  <a:lnTo>
                    <a:pt x="995" y="652"/>
                  </a:lnTo>
                  <a:cubicBezTo>
                    <a:pt x="995" y="648"/>
                    <a:pt x="993" y="643"/>
                    <a:pt x="989" y="639"/>
                  </a:cubicBezTo>
                  <a:lnTo>
                    <a:pt x="989" y="639"/>
                  </a:lnTo>
                  <a:cubicBezTo>
                    <a:pt x="963" y="617"/>
                    <a:pt x="943" y="591"/>
                    <a:pt x="927" y="562"/>
                  </a:cubicBezTo>
                  <a:lnTo>
                    <a:pt x="927" y="562"/>
                  </a:lnTo>
                  <a:cubicBezTo>
                    <a:pt x="913" y="537"/>
                    <a:pt x="875" y="560"/>
                    <a:pt x="888" y="584"/>
                  </a:cubicBezTo>
                  <a:lnTo>
                    <a:pt x="888" y="584"/>
                  </a:lnTo>
                  <a:cubicBezTo>
                    <a:pt x="905" y="614"/>
                    <a:pt x="925" y="640"/>
                    <a:pt x="950" y="663"/>
                  </a:cubicBezTo>
                  <a:lnTo>
                    <a:pt x="950" y="663"/>
                  </a:lnTo>
                  <a:cubicBezTo>
                    <a:pt x="908" y="674"/>
                    <a:pt x="864" y="690"/>
                    <a:pt x="824" y="711"/>
                  </a:cubicBezTo>
                  <a:lnTo>
                    <a:pt x="824" y="711"/>
                  </a:lnTo>
                  <a:cubicBezTo>
                    <a:pt x="821" y="708"/>
                    <a:pt x="819" y="705"/>
                    <a:pt x="815" y="702"/>
                  </a:cubicBezTo>
                  <a:lnTo>
                    <a:pt x="815" y="702"/>
                  </a:lnTo>
                  <a:cubicBezTo>
                    <a:pt x="573" y="528"/>
                    <a:pt x="995" y="375"/>
                    <a:pt x="1122" y="363"/>
                  </a:cubicBezTo>
                  <a:close/>
                  <a:moveTo>
                    <a:pt x="458" y="1246"/>
                  </a:moveTo>
                  <a:lnTo>
                    <a:pt x="458" y="1246"/>
                  </a:lnTo>
                  <a:cubicBezTo>
                    <a:pt x="404" y="1197"/>
                    <a:pt x="381" y="1113"/>
                    <a:pt x="362" y="1046"/>
                  </a:cubicBezTo>
                  <a:lnTo>
                    <a:pt x="362" y="1046"/>
                  </a:lnTo>
                  <a:cubicBezTo>
                    <a:pt x="358" y="1031"/>
                    <a:pt x="356" y="1015"/>
                    <a:pt x="353" y="1001"/>
                  </a:cubicBezTo>
                  <a:lnTo>
                    <a:pt x="353" y="1001"/>
                  </a:lnTo>
                  <a:cubicBezTo>
                    <a:pt x="404" y="1004"/>
                    <a:pt x="454" y="1002"/>
                    <a:pt x="504" y="994"/>
                  </a:cubicBezTo>
                  <a:lnTo>
                    <a:pt x="504" y="994"/>
                  </a:lnTo>
                  <a:cubicBezTo>
                    <a:pt x="532" y="990"/>
                    <a:pt x="520" y="947"/>
                    <a:pt x="492" y="951"/>
                  </a:cubicBezTo>
                  <a:lnTo>
                    <a:pt x="492" y="951"/>
                  </a:lnTo>
                  <a:cubicBezTo>
                    <a:pt x="445" y="959"/>
                    <a:pt x="399" y="960"/>
                    <a:pt x="352" y="956"/>
                  </a:cubicBezTo>
                  <a:lnTo>
                    <a:pt x="352" y="956"/>
                  </a:lnTo>
                  <a:cubicBezTo>
                    <a:pt x="352" y="940"/>
                    <a:pt x="354" y="924"/>
                    <a:pt x="357" y="909"/>
                  </a:cubicBezTo>
                  <a:lnTo>
                    <a:pt x="357" y="909"/>
                  </a:lnTo>
                  <a:cubicBezTo>
                    <a:pt x="373" y="911"/>
                    <a:pt x="393" y="908"/>
                    <a:pt x="407" y="906"/>
                  </a:cubicBezTo>
                  <a:lnTo>
                    <a:pt x="407" y="906"/>
                  </a:lnTo>
                  <a:cubicBezTo>
                    <a:pt x="433" y="901"/>
                    <a:pt x="455" y="893"/>
                    <a:pt x="478" y="882"/>
                  </a:cubicBezTo>
                  <a:lnTo>
                    <a:pt x="478" y="882"/>
                  </a:lnTo>
                  <a:cubicBezTo>
                    <a:pt x="504" y="870"/>
                    <a:pt x="481" y="832"/>
                    <a:pt x="455" y="844"/>
                  </a:cubicBezTo>
                  <a:lnTo>
                    <a:pt x="455" y="844"/>
                  </a:lnTo>
                  <a:cubicBezTo>
                    <a:pt x="439" y="852"/>
                    <a:pt x="422" y="858"/>
                    <a:pt x="404" y="861"/>
                  </a:cubicBezTo>
                  <a:lnTo>
                    <a:pt x="404" y="861"/>
                  </a:lnTo>
                  <a:cubicBezTo>
                    <a:pt x="395" y="863"/>
                    <a:pt x="386" y="864"/>
                    <a:pt x="376" y="864"/>
                  </a:cubicBezTo>
                  <a:lnTo>
                    <a:pt x="376" y="864"/>
                  </a:lnTo>
                  <a:cubicBezTo>
                    <a:pt x="376" y="864"/>
                    <a:pt x="374" y="864"/>
                    <a:pt x="372" y="864"/>
                  </a:cubicBezTo>
                  <a:lnTo>
                    <a:pt x="372" y="864"/>
                  </a:lnTo>
                  <a:cubicBezTo>
                    <a:pt x="372" y="862"/>
                    <a:pt x="371" y="860"/>
                    <a:pt x="371" y="859"/>
                  </a:cubicBezTo>
                  <a:lnTo>
                    <a:pt x="371" y="859"/>
                  </a:lnTo>
                  <a:cubicBezTo>
                    <a:pt x="381" y="829"/>
                    <a:pt x="396" y="799"/>
                    <a:pt x="413" y="770"/>
                  </a:cubicBezTo>
                  <a:lnTo>
                    <a:pt x="413" y="770"/>
                  </a:lnTo>
                  <a:cubicBezTo>
                    <a:pt x="419" y="760"/>
                    <a:pt x="461" y="697"/>
                    <a:pt x="508" y="651"/>
                  </a:cubicBezTo>
                  <a:lnTo>
                    <a:pt x="508" y="651"/>
                  </a:lnTo>
                  <a:cubicBezTo>
                    <a:pt x="527" y="683"/>
                    <a:pt x="542" y="715"/>
                    <a:pt x="551" y="751"/>
                  </a:cubicBezTo>
                  <a:lnTo>
                    <a:pt x="551" y="751"/>
                  </a:lnTo>
                  <a:cubicBezTo>
                    <a:pt x="558" y="779"/>
                    <a:pt x="601" y="767"/>
                    <a:pt x="594" y="739"/>
                  </a:cubicBezTo>
                  <a:lnTo>
                    <a:pt x="594" y="739"/>
                  </a:lnTo>
                  <a:cubicBezTo>
                    <a:pt x="583" y="698"/>
                    <a:pt x="565" y="659"/>
                    <a:pt x="542" y="623"/>
                  </a:cubicBezTo>
                  <a:lnTo>
                    <a:pt x="542" y="623"/>
                  </a:lnTo>
                  <a:cubicBezTo>
                    <a:pt x="571" y="603"/>
                    <a:pt x="599" y="595"/>
                    <a:pt x="619" y="618"/>
                  </a:cubicBezTo>
                  <a:lnTo>
                    <a:pt x="619" y="618"/>
                  </a:lnTo>
                  <a:cubicBezTo>
                    <a:pt x="631" y="657"/>
                    <a:pt x="641" y="695"/>
                    <a:pt x="652" y="734"/>
                  </a:cubicBezTo>
                  <a:lnTo>
                    <a:pt x="652" y="734"/>
                  </a:lnTo>
                  <a:cubicBezTo>
                    <a:pt x="659" y="762"/>
                    <a:pt x="702" y="750"/>
                    <a:pt x="695" y="722"/>
                  </a:cubicBezTo>
                  <a:lnTo>
                    <a:pt x="695" y="722"/>
                  </a:lnTo>
                  <a:cubicBezTo>
                    <a:pt x="689" y="701"/>
                    <a:pt x="683" y="681"/>
                    <a:pt x="677" y="659"/>
                  </a:cubicBezTo>
                  <a:lnTo>
                    <a:pt x="677" y="659"/>
                  </a:lnTo>
                  <a:cubicBezTo>
                    <a:pt x="701" y="695"/>
                    <a:pt x="736" y="725"/>
                    <a:pt x="765" y="747"/>
                  </a:cubicBezTo>
                  <a:lnTo>
                    <a:pt x="765" y="747"/>
                  </a:lnTo>
                  <a:cubicBezTo>
                    <a:pt x="722" y="779"/>
                    <a:pt x="687" y="819"/>
                    <a:pt x="670" y="869"/>
                  </a:cubicBezTo>
                  <a:lnTo>
                    <a:pt x="670" y="869"/>
                  </a:lnTo>
                  <a:cubicBezTo>
                    <a:pt x="647" y="941"/>
                    <a:pt x="663" y="1025"/>
                    <a:pt x="699" y="1100"/>
                  </a:cubicBezTo>
                  <a:lnTo>
                    <a:pt x="699" y="1100"/>
                  </a:lnTo>
                  <a:cubicBezTo>
                    <a:pt x="672" y="1118"/>
                    <a:pt x="645" y="1135"/>
                    <a:pt x="618" y="1152"/>
                  </a:cubicBezTo>
                  <a:lnTo>
                    <a:pt x="618" y="1152"/>
                  </a:lnTo>
                  <a:cubicBezTo>
                    <a:pt x="595" y="1168"/>
                    <a:pt x="616" y="1206"/>
                    <a:pt x="641" y="1191"/>
                  </a:cubicBezTo>
                  <a:lnTo>
                    <a:pt x="641" y="1191"/>
                  </a:lnTo>
                  <a:cubicBezTo>
                    <a:pt x="667" y="1173"/>
                    <a:pt x="694" y="1156"/>
                    <a:pt x="720" y="1139"/>
                  </a:cubicBezTo>
                  <a:lnTo>
                    <a:pt x="720" y="1139"/>
                  </a:lnTo>
                  <a:cubicBezTo>
                    <a:pt x="731" y="1156"/>
                    <a:pt x="743" y="1173"/>
                    <a:pt x="755" y="1189"/>
                  </a:cubicBezTo>
                  <a:lnTo>
                    <a:pt x="755" y="1189"/>
                  </a:lnTo>
                  <a:cubicBezTo>
                    <a:pt x="670" y="1270"/>
                    <a:pt x="565" y="1343"/>
                    <a:pt x="458" y="1246"/>
                  </a:cubicBezTo>
                  <a:close/>
                  <a:moveTo>
                    <a:pt x="824" y="1496"/>
                  </a:moveTo>
                  <a:lnTo>
                    <a:pt x="824" y="1496"/>
                  </a:lnTo>
                  <a:cubicBezTo>
                    <a:pt x="804" y="1528"/>
                    <a:pt x="784" y="1559"/>
                    <a:pt x="765" y="1590"/>
                  </a:cubicBezTo>
                  <a:lnTo>
                    <a:pt x="765" y="1590"/>
                  </a:lnTo>
                  <a:cubicBezTo>
                    <a:pt x="692" y="1528"/>
                    <a:pt x="632" y="1441"/>
                    <a:pt x="584" y="1367"/>
                  </a:cubicBezTo>
                  <a:lnTo>
                    <a:pt x="584" y="1367"/>
                  </a:lnTo>
                  <a:cubicBezTo>
                    <a:pt x="666" y="1356"/>
                    <a:pt x="744" y="1292"/>
                    <a:pt x="800" y="1238"/>
                  </a:cubicBezTo>
                  <a:lnTo>
                    <a:pt x="800" y="1238"/>
                  </a:lnTo>
                  <a:cubicBezTo>
                    <a:pt x="809" y="1246"/>
                    <a:pt x="817" y="1254"/>
                    <a:pt x="826" y="1261"/>
                  </a:cubicBezTo>
                  <a:lnTo>
                    <a:pt x="826" y="1261"/>
                  </a:lnTo>
                  <a:cubicBezTo>
                    <a:pt x="854" y="1283"/>
                    <a:pt x="887" y="1295"/>
                    <a:pt x="921" y="1300"/>
                  </a:cubicBezTo>
                  <a:lnTo>
                    <a:pt x="921" y="1300"/>
                  </a:lnTo>
                  <a:cubicBezTo>
                    <a:pt x="912" y="1340"/>
                    <a:pt x="904" y="1380"/>
                    <a:pt x="895" y="1419"/>
                  </a:cubicBezTo>
                  <a:lnTo>
                    <a:pt x="895" y="1419"/>
                  </a:lnTo>
                  <a:cubicBezTo>
                    <a:pt x="888" y="1447"/>
                    <a:pt x="931" y="1459"/>
                    <a:pt x="937" y="1431"/>
                  </a:cubicBezTo>
                  <a:lnTo>
                    <a:pt x="937" y="1431"/>
                  </a:lnTo>
                  <a:cubicBezTo>
                    <a:pt x="947" y="1388"/>
                    <a:pt x="956" y="1346"/>
                    <a:pt x="965" y="1304"/>
                  </a:cubicBezTo>
                  <a:lnTo>
                    <a:pt x="965" y="1304"/>
                  </a:lnTo>
                  <a:cubicBezTo>
                    <a:pt x="969" y="1304"/>
                    <a:pt x="973" y="1304"/>
                    <a:pt x="977" y="1304"/>
                  </a:cubicBezTo>
                  <a:lnTo>
                    <a:pt x="977" y="1304"/>
                  </a:lnTo>
                  <a:cubicBezTo>
                    <a:pt x="988" y="1388"/>
                    <a:pt x="1017" y="1552"/>
                    <a:pt x="1113" y="1552"/>
                  </a:cubicBezTo>
                  <a:lnTo>
                    <a:pt x="1113" y="1552"/>
                  </a:lnTo>
                  <a:cubicBezTo>
                    <a:pt x="1247" y="1552"/>
                    <a:pt x="1369" y="1405"/>
                    <a:pt x="1436" y="1307"/>
                  </a:cubicBezTo>
                  <a:lnTo>
                    <a:pt x="1436" y="1307"/>
                  </a:lnTo>
                  <a:lnTo>
                    <a:pt x="1436" y="1307"/>
                  </a:lnTo>
                  <a:lnTo>
                    <a:pt x="1436" y="1307"/>
                  </a:lnTo>
                  <a:cubicBezTo>
                    <a:pt x="1564" y="1473"/>
                    <a:pt x="1106" y="1643"/>
                    <a:pt x="1028" y="1665"/>
                  </a:cubicBezTo>
                  <a:lnTo>
                    <a:pt x="1028" y="1665"/>
                  </a:lnTo>
                  <a:cubicBezTo>
                    <a:pt x="1002" y="1671"/>
                    <a:pt x="976" y="1674"/>
                    <a:pt x="951" y="1673"/>
                  </a:cubicBezTo>
                  <a:lnTo>
                    <a:pt x="951" y="1673"/>
                  </a:lnTo>
                  <a:cubicBezTo>
                    <a:pt x="950" y="1672"/>
                    <a:pt x="949" y="1671"/>
                    <a:pt x="948" y="1670"/>
                  </a:cubicBezTo>
                  <a:lnTo>
                    <a:pt x="948" y="1670"/>
                  </a:lnTo>
                  <a:cubicBezTo>
                    <a:pt x="947" y="1667"/>
                    <a:pt x="947" y="1664"/>
                    <a:pt x="945" y="1661"/>
                  </a:cubicBezTo>
                  <a:lnTo>
                    <a:pt x="945" y="1661"/>
                  </a:lnTo>
                  <a:cubicBezTo>
                    <a:pt x="951" y="1613"/>
                    <a:pt x="957" y="1564"/>
                    <a:pt x="963" y="1515"/>
                  </a:cubicBezTo>
                  <a:lnTo>
                    <a:pt x="963" y="1515"/>
                  </a:lnTo>
                  <a:cubicBezTo>
                    <a:pt x="967" y="1487"/>
                    <a:pt x="923" y="1487"/>
                    <a:pt x="920" y="1515"/>
                  </a:cubicBezTo>
                  <a:lnTo>
                    <a:pt x="920" y="1515"/>
                  </a:lnTo>
                  <a:cubicBezTo>
                    <a:pt x="914" y="1558"/>
                    <a:pt x="908" y="1600"/>
                    <a:pt x="903" y="1643"/>
                  </a:cubicBezTo>
                  <a:lnTo>
                    <a:pt x="903" y="1643"/>
                  </a:lnTo>
                  <a:cubicBezTo>
                    <a:pt x="900" y="1645"/>
                    <a:pt x="897" y="1647"/>
                    <a:pt x="894" y="1651"/>
                  </a:cubicBezTo>
                  <a:lnTo>
                    <a:pt x="894" y="1651"/>
                  </a:lnTo>
                  <a:cubicBezTo>
                    <a:pt x="891" y="1655"/>
                    <a:pt x="888" y="1658"/>
                    <a:pt x="886" y="1661"/>
                  </a:cubicBezTo>
                  <a:lnTo>
                    <a:pt x="886" y="1661"/>
                  </a:lnTo>
                  <a:cubicBezTo>
                    <a:pt x="856" y="1651"/>
                    <a:pt x="827" y="1636"/>
                    <a:pt x="799" y="1617"/>
                  </a:cubicBezTo>
                  <a:lnTo>
                    <a:pt x="799" y="1617"/>
                  </a:lnTo>
                  <a:cubicBezTo>
                    <a:pt x="820" y="1584"/>
                    <a:pt x="841" y="1551"/>
                    <a:pt x="862" y="1519"/>
                  </a:cubicBezTo>
                  <a:lnTo>
                    <a:pt x="862" y="1519"/>
                  </a:lnTo>
                  <a:cubicBezTo>
                    <a:pt x="877" y="1494"/>
                    <a:pt x="839" y="1472"/>
                    <a:pt x="824" y="1496"/>
                  </a:cubicBezTo>
                  <a:close/>
                  <a:moveTo>
                    <a:pt x="1711" y="847"/>
                  </a:moveTo>
                  <a:lnTo>
                    <a:pt x="1711" y="847"/>
                  </a:lnTo>
                  <a:cubicBezTo>
                    <a:pt x="1751" y="844"/>
                    <a:pt x="1789" y="838"/>
                    <a:pt x="1829" y="830"/>
                  </a:cubicBezTo>
                  <a:lnTo>
                    <a:pt x="1829" y="830"/>
                  </a:lnTo>
                  <a:cubicBezTo>
                    <a:pt x="1829" y="836"/>
                    <a:pt x="1830" y="841"/>
                    <a:pt x="1830" y="847"/>
                  </a:cubicBezTo>
                  <a:lnTo>
                    <a:pt x="1830" y="847"/>
                  </a:lnTo>
                  <a:cubicBezTo>
                    <a:pt x="1819" y="845"/>
                    <a:pt x="1809" y="842"/>
                    <a:pt x="1798" y="840"/>
                  </a:cubicBezTo>
                  <a:lnTo>
                    <a:pt x="1798" y="840"/>
                  </a:lnTo>
                  <a:cubicBezTo>
                    <a:pt x="1770" y="834"/>
                    <a:pt x="1758" y="877"/>
                    <a:pt x="1786" y="883"/>
                  </a:cubicBezTo>
                  <a:lnTo>
                    <a:pt x="1786" y="883"/>
                  </a:lnTo>
                  <a:cubicBezTo>
                    <a:pt x="1801" y="886"/>
                    <a:pt x="1816" y="889"/>
                    <a:pt x="1832" y="893"/>
                  </a:cubicBezTo>
                  <a:lnTo>
                    <a:pt x="1832" y="893"/>
                  </a:lnTo>
                  <a:cubicBezTo>
                    <a:pt x="1832" y="907"/>
                    <a:pt x="1831" y="921"/>
                    <a:pt x="1830" y="936"/>
                  </a:cubicBezTo>
                  <a:lnTo>
                    <a:pt x="1830" y="936"/>
                  </a:lnTo>
                  <a:cubicBezTo>
                    <a:pt x="1801" y="926"/>
                    <a:pt x="1771" y="918"/>
                    <a:pt x="1741" y="913"/>
                  </a:cubicBezTo>
                  <a:lnTo>
                    <a:pt x="1741" y="913"/>
                  </a:lnTo>
                  <a:cubicBezTo>
                    <a:pt x="1712" y="909"/>
                    <a:pt x="1701" y="951"/>
                    <a:pt x="1729" y="956"/>
                  </a:cubicBezTo>
                  <a:lnTo>
                    <a:pt x="1729" y="956"/>
                  </a:lnTo>
                  <a:cubicBezTo>
                    <a:pt x="1762" y="961"/>
                    <a:pt x="1794" y="969"/>
                    <a:pt x="1826" y="980"/>
                  </a:cubicBezTo>
                  <a:lnTo>
                    <a:pt x="1826" y="980"/>
                  </a:lnTo>
                  <a:cubicBezTo>
                    <a:pt x="1800" y="1165"/>
                    <a:pt x="1694" y="1341"/>
                    <a:pt x="1526" y="1348"/>
                  </a:cubicBezTo>
                  <a:lnTo>
                    <a:pt x="1526" y="1348"/>
                  </a:lnTo>
                  <a:cubicBezTo>
                    <a:pt x="1523" y="1314"/>
                    <a:pt x="1505" y="1279"/>
                    <a:pt x="1469" y="1244"/>
                  </a:cubicBezTo>
                  <a:lnTo>
                    <a:pt x="1469" y="1244"/>
                  </a:lnTo>
                  <a:cubicBezTo>
                    <a:pt x="1479" y="1221"/>
                    <a:pt x="1489" y="1194"/>
                    <a:pt x="1499" y="1165"/>
                  </a:cubicBezTo>
                  <a:lnTo>
                    <a:pt x="1499" y="1165"/>
                  </a:lnTo>
                  <a:cubicBezTo>
                    <a:pt x="1528" y="1190"/>
                    <a:pt x="1559" y="1212"/>
                    <a:pt x="1594" y="1229"/>
                  </a:cubicBezTo>
                  <a:lnTo>
                    <a:pt x="1594" y="1229"/>
                  </a:lnTo>
                  <a:cubicBezTo>
                    <a:pt x="1620" y="1241"/>
                    <a:pt x="1642" y="1203"/>
                    <a:pt x="1616" y="1191"/>
                  </a:cubicBezTo>
                  <a:lnTo>
                    <a:pt x="1616" y="1191"/>
                  </a:lnTo>
                  <a:cubicBezTo>
                    <a:pt x="1581" y="1173"/>
                    <a:pt x="1548" y="1151"/>
                    <a:pt x="1520" y="1124"/>
                  </a:cubicBezTo>
                  <a:lnTo>
                    <a:pt x="1520" y="1124"/>
                  </a:lnTo>
                  <a:cubicBezTo>
                    <a:pt x="1517" y="1122"/>
                    <a:pt x="1515" y="1121"/>
                    <a:pt x="1513" y="1120"/>
                  </a:cubicBezTo>
                  <a:lnTo>
                    <a:pt x="1513" y="1120"/>
                  </a:lnTo>
                  <a:cubicBezTo>
                    <a:pt x="1515" y="1112"/>
                    <a:pt x="1517" y="1104"/>
                    <a:pt x="1519" y="1096"/>
                  </a:cubicBezTo>
                  <a:lnTo>
                    <a:pt x="1519" y="1096"/>
                  </a:lnTo>
                  <a:cubicBezTo>
                    <a:pt x="1551" y="1104"/>
                    <a:pt x="1583" y="1112"/>
                    <a:pt x="1614" y="1120"/>
                  </a:cubicBezTo>
                  <a:lnTo>
                    <a:pt x="1614" y="1120"/>
                  </a:lnTo>
                  <a:cubicBezTo>
                    <a:pt x="1642" y="1127"/>
                    <a:pt x="1654" y="1084"/>
                    <a:pt x="1626" y="1077"/>
                  </a:cubicBezTo>
                  <a:lnTo>
                    <a:pt x="1626" y="1077"/>
                  </a:lnTo>
                  <a:cubicBezTo>
                    <a:pt x="1594" y="1070"/>
                    <a:pt x="1562" y="1061"/>
                    <a:pt x="1530" y="1053"/>
                  </a:cubicBezTo>
                  <a:lnTo>
                    <a:pt x="1530" y="1053"/>
                  </a:lnTo>
                  <a:cubicBezTo>
                    <a:pt x="1532" y="1041"/>
                    <a:pt x="1535" y="1030"/>
                    <a:pt x="1537" y="1019"/>
                  </a:cubicBezTo>
                  <a:lnTo>
                    <a:pt x="1537" y="1019"/>
                  </a:lnTo>
                  <a:lnTo>
                    <a:pt x="1538" y="1019"/>
                  </a:lnTo>
                  <a:lnTo>
                    <a:pt x="1538" y="1019"/>
                  </a:lnTo>
                  <a:cubicBezTo>
                    <a:pt x="1563" y="1019"/>
                    <a:pt x="1587" y="1018"/>
                    <a:pt x="1612" y="1018"/>
                  </a:cubicBezTo>
                  <a:lnTo>
                    <a:pt x="1612" y="1018"/>
                  </a:lnTo>
                  <a:cubicBezTo>
                    <a:pt x="1641" y="1017"/>
                    <a:pt x="1641" y="973"/>
                    <a:pt x="1612" y="973"/>
                  </a:cubicBezTo>
                  <a:lnTo>
                    <a:pt x="1612" y="973"/>
                  </a:lnTo>
                  <a:cubicBezTo>
                    <a:pt x="1589" y="974"/>
                    <a:pt x="1567" y="974"/>
                    <a:pt x="1544" y="974"/>
                  </a:cubicBezTo>
                  <a:lnTo>
                    <a:pt x="1544" y="974"/>
                  </a:lnTo>
                  <a:cubicBezTo>
                    <a:pt x="1553" y="905"/>
                    <a:pt x="1554" y="838"/>
                    <a:pt x="1539" y="786"/>
                  </a:cubicBezTo>
                  <a:lnTo>
                    <a:pt x="1539" y="786"/>
                  </a:lnTo>
                  <a:cubicBezTo>
                    <a:pt x="1591" y="775"/>
                    <a:pt x="1642" y="760"/>
                    <a:pt x="1691" y="742"/>
                  </a:cubicBezTo>
                  <a:lnTo>
                    <a:pt x="1691" y="742"/>
                  </a:lnTo>
                  <a:cubicBezTo>
                    <a:pt x="1718" y="732"/>
                    <a:pt x="1707" y="689"/>
                    <a:pt x="1679" y="699"/>
                  </a:cubicBezTo>
                  <a:lnTo>
                    <a:pt x="1679" y="699"/>
                  </a:lnTo>
                  <a:cubicBezTo>
                    <a:pt x="1631" y="717"/>
                    <a:pt x="1581" y="731"/>
                    <a:pt x="1530" y="742"/>
                  </a:cubicBezTo>
                  <a:lnTo>
                    <a:pt x="1530" y="742"/>
                  </a:lnTo>
                  <a:cubicBezTo>
                    <a:pt x="1561" y="719"/>
                    <a:pt x="1591" y="696"/>
                    <a:pt x="1622" y="673"/>
                  </a:cubicBezTo>
                  <a:lnTo>
                    <a:pt x="1622" y="673"/>
                  </a:lnTo>
                  <a:cubicBezTo>
                    <a:pt x="1645" y="656"/>
                    <a:pt x="1622" y="618"/>
                    <a:pt x="1600" y="635"/>
                  </a:cubicBezTo>
                  <a:lnTo>
                    <a:pt x="1600" y="635"/>
                  </a:lnTo>
                  <a:cubicBezTo>
                    <a:pt x="1566" y="660"/>
                    <a:pt x="1532" y="685"/>
                    <a:pt x="1499" y="711"/>
                  </a:cubicBezTo>
                  <a:lnTo>
                    <a:pt x="1499" y="711"/>
                  </a:lnTo>
                  <a:cubicBezTo>
                    <a:pt x="1498" y="711"/>
                    <a:pt x="1497" y="710"/>
                    <a:pt x="1497" y="709"/>
                  </a:cubicBezTo>
                  <a:lnTo>
                    <a:pt x="1497" y="709"/>
                  </a:lnTo>
                  <a:cubicBezTo>
                    <a:pt x="1505" y="702"/>
                    <a:pt x="1509" y="692"/>
                    <a:pt x="1507" y="679"/>
                  </a:cubicBezTo>
                  <a:lnTo>
                    <a:pt x="1507" y="679"/>
                  </a:lnTo>
                  <a:cubicBezTo>
                    <a:pt x="1502" y="639"/>
                    <a:pt x="1496" y="599"/>
                    <a:pt x="1485" y="559"/>
                  </a:cubicBezTo>
                  <a:lnTo>
                    <a:pt x="1485" y="559"/>
                  </a:lnTo>
                  <a:cubicBezTo>
                    <a:pt x="1489" y="560"/>
                    <a:pt x="1492" y="559"/>
                    <a:pt x="1496" y="558"/>
                  </a:cubicBezTo>
                  <a:lnTo>
                    <a:pt x="1496" y="558"/>
                  </a:lnTo>
                  <a:cubicBezTo>
                    <a:pt x="1687" y="512"/>
                    <a:pt x="1791" y="630"/>
                    <a:pt x="1822" y="787"/>
                  </a:cubicBezTo>
                  <a:lnTo>
                    <a:pt x="1822" y="787"/>
                  </a:lnTo>
                  <a:cubicBezTo>
                    <a:pt x="1785" y="794"/>
                    <a:pt x="1748" y="800"/>
                    <a:pt x="1711" y="803"/>
                  </a:cubicBezTo>
                  <a:lnTo>
                    <a:pt x="1711" y="803"/>
                  </a:lnTo>
                  <a:cubicBezTo>
                    <a:pt x="1682" y="805"/>
                    <a:pt x="1682" y="849"/>
                    <a:pt x="1711" y="847"/>
                  </a:cubicBezTo>
                  <a:close/>
                  <a:moveTo>
                    <a:pt x="1965" y="1020"/>
                  </a:moveTo>
                  <a:lnTo>
                    <a:pt x="1965" y="1020"/>
                  </a:lnTo>
                  <a:cubicBezTo>
                    <a:pt x="2066" y="759"/>
                    <a:pt x="2021" y="388"/>
                    <a:pt x="1695" y="334"/>
                  </a:cubicBezTo>
                  <a:lnTo>
                    <a:pt x="1695" y="334"/>
                  </a:lnTo>
                  <a:cubicBezTo>
                    <a:pt x="1634" y="162"/>
                    <a:pt x="1316" y="88"/>
                    <a:pt x="1113" y="181"/>
                  </a:cubicBezTo>
                  <a:lnTo>
                    <a:pt x="1113" y="181"/>
                  </a:lnTo>
                  <a:cubicBezTo>
                    <a:pt x="1068" y="0"/>
                    <a:pt x="830" y="90"/>
                    <a:pt x="725" y="172"/>
                  </a:cubicBezTo>
                  <a:lnTo>
                    <a:pt x="725" y="172"/>
                  </a:lnTo>
                  <a:cubicBezTo>
                    <a:pt x="692" y="199"/>
                    <a:pt x="663" y="231"/>
                    <a:pt x="640" y="266"/>
                  </a:cubicBezTo>
                  <a:lnTo>
                    <a:pt x="640" y="266"/>
                  </a:lnTo>
                  <a:cubicBezTo>
                    <a:pt x="636" y="264"/>
                    <a:pt x="631" y="262"/>
                    <a:pt x="624" y="263"/>
                  </a:cubicBezTo>
                  <a:lnTo>
                    <a:pt x="624" y="263"/>
                  </a:lnTo>
                  <a:cubicBezTo>
                    <a:pt x="344" y="285"/>
                    <a:pt x="0" y="661"/>
                    <a:pt x="182" y="907"/>
                  </a:cubicBezTo>
                  <a:lnTo>
                    <a:pt x="182" y="907"/>
                  </a:lnTo>
                  <a:cubicBezTo>
                    <a:pt x="36" y="1078"/>
                    <a:pt x="81" y="1307"/>
                    <a:pt x="176" y="1498"/>
                  </a:cubicBezTo>
                  <a:lnTo>
                    <a:pt x="176" y="1498"/>
                  </a:lnTo>
                  <a:cubicBezTo>
                    <a:pt x="221" y="1586"/>
                    <a:pt x="296" y="1645"/>
                    <a:pt x="390" y="1671"/>
                  </a:cubicBezTo>
                  <a:lnTo>
                    <a:pt x="390" y="1671"/>
                  </a:lnTo>
                  <a:cubicBezTo>
                    <a:pt x="412" y="1678"/>
                    <a:pt x="432" y="1679"/>
                    <a:pt x="450" y="1677"/>
                  </a:cubicBezTo>
                  <a:lnTo>
                    <a:pt x="450" y="1677"/>
                  </a:lnTo>
                  <a:cubicBezTo>
                    <a:pt x="460" y="1771"/>
                    <a:pt x="541" y="1840"/>
                    <a:pt x="636" y="1858"/>
                  </a:cubicBezTo>
                  <a:lnTo>
                    <a:pt x="636" y="1858"/>
                  </a:lnTo>
                  <a:cubicBezTo>
                    <a:pt x="695" y="1869"/>
                    <a:pt x="753" y="1852"/>
                    <a:pt x="804" y="1822"/>
                  </a:cubicBezTo>
                  <a:lnTo>
                    <a:pt x="804" y="1822"/>
                  </a:lnTo>
                  <a:cubicBezTo>
                    <a:pt x="1051" y="2114"/>
                    <a:pt x="1566" y="1911"/>
                    <a:pt x="1668" y="1576"/>
                  </a:cubicBezTo>
                  <a:lnTo>
                    <a:pt x="1668" y="1576"/>
                  </a:lnTo>
                  <a:cubicBezTo>
                    <a:pt x="1751" y="1548"/>
                    <a:pt x="1825" y="1485"/>
                    <a:pt x="1873" y="1407"/>
                  </a:cubicBezTo>
                  <a:lnTo>
                    <a:pt x="1873" y="1407"/>
                  </a:lnTo>
                  <a:cubicBezTo>
                    <a:pt x="1927" y="1320"/>
                    <a:pt x="1983" y="1155"/>
                    <a:pt x="1952" y="1036"/>
                  </a:cubicBezTo>
                  <a:lnTo>
                    <a:pt x="1952" y="1036"/>
                  </a:lnTo>
                  <a:cubicBezTo>
                    <a:pt x="1957" y="1032"/>
                    <a:pt x="1963" y="1027"/>
                    <a:pt x="1965" y="1020"/>
                  </a:cubicBezTo>
                  <a:close/>
                </a:path>
              </a:pathLst>
            </a:custGeom>
            <a:solidFill>
              <a:schemeClr val="accent5"/>
            </a:solidFill>
            <a:ln>
              <a:noFill/>
            </a:ln>
            <a:effectLst/>
          </p:spPr>
          <p:txBody>
            <a:bodyPr wrap="none" anchor="ctr"/>
            <a:lstStyle/>
            <a:p>
              <a:endParaRPr lang="es-ES_tradnl" sz="919"/>
            </a:p>
          </p:txBody>
        </p:sp>
        <p:grpSp>
          <p:nvGrpSpPr>
            <p:cNvPr id="26" name="Group 25">
              <a:extLst>
                <a:ext uri="{FF2B5EF4-FFF2-40B4-BE49-F238E27FC236}">
                  <a16:creationId xmlns:a16="http://schemas.microsoft.com/office/drawing/2014/main" id="{F0976CD8-3E88-014B-A6E6-5C3CCB078CD8}"/>
                </a:ext>
              </a:extLst>
            </p:cNvPr>
            <p:cNvGrpSpPr/>
            <p:nvPr/>
          </p:nvGrpSpPr>
          <p:grpSpPr>
            <a:xfrm rot="759599">
              <a:off x="243217" y="3192686"/>
              <a:ext cx="1041315" cy="1797483"/>
              <a:chOff x="2263797" y="2598086"/>
              <a:chExt cx="532496" cy="919177"/>
            </a:xfrm>
            <a:solidFill>
              <a:schemeClr val="accent5"/>
            </a:solidFill>
          </p:grpSpPr>
          <p:sp>
            <p:nvSpPr>
              <p:cNvPr id="451" name="Freeform 12">
                <a:extLst>
                  <a:ext uri="{FF2B5EF4-FFF2-40B4-BE49-F238E27FC236}">
                    <a16:creationId xmlns:a16="http://schemas.microsoft.com/office/drawing/2014/main" id="{46C9517A-EE5C-F34D-89A0-5A1D2723F317}"/>
                  </a:ext>
                </a:extLst>
              </p:cNvPr>
              <p:cNvSpPr>
                <a:spLocks noChangeArrowheads="1"/>
              </p:cNvSpPr>
              <p:nvPr/>
            </p:nvSpPr>
            <p:spPr bwMode="auto">
              <a:xfrm>
                <a:off x="2555008" y="2944317"/>
                <a:ext cx="83169" cy="194420"/>
              </a:xfrm>
              <a:custGeom>
                <a:avLst/>
                <a:gdLst>
                  <a:gd name="T0" fmla="*/ 298 w 338"/>
                  <a:gd name="T1" fmla="*/ 19 h 792"/>
                  <a:gd name="T2" fmla="*/ 298 w 338"/>
                  <a:gd name="T3" fmla="*/ 19 h 792"/>
                  <a:gd name="T4" fmla="*/ 7 w 338"/>
                  <a:gd name="T5" fmla="*/ 760 h 792"/>
                  <a:gd name="T6" fmla="*/ 7 w 338"/>
                  <a:gd name="T7" fmla="*/ 760 h 792"/>
                  <a:gd name="T8" fmla="*/ 37 w 338"/>
                  <a:gd name="T9" fmla="*/ 771 h 792"/>
                  <a:gd name="T10" fmla="*/ 37 w 338"/>
                  <a:gd name="T11" fmla="*/ 771 h 792"/>
                  <a:gd name="T12" fmla="*/ 328 w 338"/>
                  <a:gd name="T13" fmla="*/ 31 h 792"/>
                  <a:gd name="T14" fmla="*/ 328 w 338"/>
                  <a:gd name="T15" fmla="*/ 31 h 792"/>
                  <a:gd name="T16" fmla="*/ 298 w 338"/>
                  <a:gd name="T17" fmla="*/ 19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8" h="792">
                    <a:moveTo>
                      <a:pt x="298" y="19"/>
                    </a:moveTo>
                    <a:lnTo>
                      <a:pt x="298" y="19"/>
                    </a:lnTo>
                    <a:cubicBezTo>
                      <a:pt x="187" y="260"/>
                      <a:pt x="91" y="507"/>
                      <a:pt x="7" y="760"/>
                    </a:cubicBezTo>
                    <a:lnTo>
                      <a:pt x="7" y="760"/>
                    </a:lnTo>
                    <a:cubicBezTo>
                      <a:pt x="0" y="779"/>
                      <a:pt x="31" y="791"/>
                      <a:pt x="37" y="771"/>
                    </a:cubicBezTo>
                    <a:lnTo>
                      <a:pt x="37" y="771"/>
                    </a:lnTo>
                    <a:cubicBezTo>
                      <a:pt x="121" y="519"/>
                      <a:pt x="218" y="272"/>
                      <a:pt x="328" y="31"/>
                    </a:cubicBezTo>
                    <a:lnTo>
                      <a:pt x="328" y="31"/>
                    </a:lnTo>
                    <a:cubicBezTo>
                      <a:pt x="337" y="11"/>
                      <a:pt x="307" y="0"/>
                      <a:pt x="298"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52" name="Freeform 13">
                <a:extLst>
                  <a:ext uri="{FF2B5EF4-FFF2-40B4-BE49-F238E27FC236}">
                    <a16:creationId xmlns:a16="http://schemas.microsoft.com/office/drawing/2014/main" id="{84220919-506E-EA45-84B8-8A032B2FA42F}"/>
                  </a:ext>
                </a:extLst>
              </p:cNvPr>
              <p:cNvSpPr>
                <a:spLocks noChangeArrowheads="1"/>
              </p:cNvSpPr>
              <p:nvPr/>
            </p:nvSpPr>
            <p:spPr bwMode="auto">
              <a:xfrm>
                <a:off x="2263797" y="2598086"/>
                <a:ext cx="532496" cy="919177"/>
              </a:xfrm>
              <a:custGeom>
                <a:avLst/>
                <a:gdLst>
                  <a:gd name="T0" fmla="*/ 1449 w 2174"/>
                  <a:gd name="T1" fmla="*/ 890 h 3753"/>
                  <a:gd name="T2" fmla="*/ 1029 w 2174"/>
                  <a:gd name="T3" fmla="*/ 478 h 3753"/>
                  <a:gd name="T4" fmla="*/ 1517 w 2174"/>
                  <a:gd name="T5" fmla="*/ 1718 h 3753"/>
                  <a:gd name="T6" fmla="*/ 1598 w 2174"/>
                  <a:gd name="T7" fmla="*/ 1101 h 3753"/>
                  <a:gd name="T8" fmla="*/ 1555 w 2174"/>
                  <a:gd name="T9" fmla="*/ 2071 h 3753"/>
                  <a:gd name="T10" fmla="*/ 1304 w 2174"/>
                  <a:gd name="T11" fmla="*/ 2642 h 3753"/>
                  <a:gd name="T12" fmla="*/ 1729 w 2174"/>
                  <a:gd name="T13" fmla="*/ 1974 h 3753"/>
                  <a:gd name="T14" fmla="*/ 1555 w 2174"/>
                  <a:gd name="T15" fmla="*/ 2071 h 3753"/>
                  <a:gd name="T16" fmla="*/ 193 w 2174"/>
                  <a:gd name="T17" fmla="*/ 1300 h 3753"/>
                  <a:gd name="T18" fmla="*/ 1142 w 2174"/>
                  <a:gd name="T19" fmla="*/ 2289 h 3753"/>
                  <a:gd name="T20" fmla="*/ 420 w 2174"/>
                  <a:gd name="T21" fmla="*/ 1495 h 3753"/>
                  <a:gd name="T22" fmla="*/ 1100 w 2174"/>
                  <a:gd name="T23" fmla="*/ 2303 h 3753"/>
                  <a:gd name="T24" fmla="*/ 595 w 2174"/>
                  <a:gd name="T25" fmla="*/ 848 h 3753"/>
                  <a:gd name="T26" fmla="*/ 767 w 2174"/>
                  <a:gd name="T27" fmla="*/ 1220 h 3753"/>
                  <a:gd name="T28" fmla="*/ 1621 w 2174"/>
                  <a:gd name="T29" fmla="*/ 3049 h 3753"/>
                  <a:gd name="T30" fmla="*/ 1994 w 2174"/>
                  <a:gd name="T31" fmla="*/ 2671 h 3753"/>
                  <a:gd name="T32" fmla="*/ 2064 w 2174"/>
                  <a:gd name="T33" fmla="*/ 2166 h 3753"/>
                  <a:gd name="T34" fmla="*/ 1146 w 2174"/>
                  <a:gd name="T35" fmla="*/ 3477 h 3753"/>
                  <a:gd name="T36" fmla="*/ 881 w 2174"/>
                  <a:gd name="T37" fmla="*/ 3487 h 3753"/>
                  <a:gd name="T38" fmla="*/ 971 w 2174"/>
                  <a:gd name="T39" fmla="*/ 3356 h 3753"/>
                  <a:gd name="T40" fmla="*/ 1151 w 2174"/>
                  <a:gd name="T41" fmla="*/ 3610 h 3753"/>
                  <a:gd name="T42" fmla="*/ 119 w 2174"/>
                  <a:gd name="T43" fmla="*/ 2241 h 3753"/>
                  <a:gd name="T44" fmla="*/ 744 w 2174"/>
                  <a:gd name="T45" fmla="*/ 2594 h 3753"/>
                  <a:gd name="T46" fmla="*/ 1024 w 2174"/>
                  <a:gd name="T47" fmla="*/ 2841 h 3753"/>
                  <a:gd name="T48" fmla="*/ 1264 w 2174"/>
                  <a:gd name="T49" fmla="*/ 2975 h 3753"/>
                  <a:gd name="T50" fmla="*/ 961 w 2174"/>
                  <a:gd name="T51" fmla="*/ 2901 h 3753"/>
                  <a:gd name="T52" fmla="*/ 581 w 2174"/>
                  <a:gd name="T53" fmla="*/ 2674 h 3753"/>
                  <a:gd name="T54" fmla="*/ 629 w 2174"/>
                  <a:gd name="T55" fmla="*/ 2770 h 3753"/>
                  <a:gd name="T56" fmla="*/ 1205 w 2174"/>
                  <a:gd name="T57" fmla="*/ 1028 h 3753"/>
                  <a:gd name="T58" fmla="*/ 1249 w 2174"/>
                  <a:gd name="T59" fmla="*/ 475 h 3753"/>
                  <a:gd name="T60" fmla="*/ 1053 w 2174"/>
                  <a:gd name="T61" fmla="*/ 364 h 3753"/>
                  <a:gd name="T62" fmla="*/ 1048 w 2174"/>
                  <a:gd name="T63" fmla="*/ 47 h 3753"/>
                  <a:gd name="T64" fmla="*/ 1149 w 2174"/>
                  <a:gd name="T65" fmla="*/ 1044 h 3753"/>
                  <a:gd name="T66" fmla="*/ 1112 w 2174"/>
                  <a:gd name="T67" fmla="*/ 1524 h 3753"/>
                  <a:gd name="T68" fmla="*/ 521 w 2174"/>
                  <a:gd name="T69" fmla="*/ 821 h 3753"/>
                  <a:gd name="T70" fmla="*/ 767 w 2174"/>
                  <a:gd name="T71" fmla="*/ 1335 h 3753"/>
                  <a:gd name="T72" fmla="*/ 1129 w 2174"/>
                  <a:gd name="T73" fmla="*/ 2172 h 3753"/>
                  <a:gd name="T74" fmla="*/ 159 w 2174"/>
                  <a:gd name="T75" fmla="*/ 1235 h 3753"/>
                  <a:gd name="T76" fmla="*/ 336 w 2174"/>
                  <a:gd name="T77" fmla="*/ 1594 h 3753"/>
                  <a:gd name="T78" fmla="*/ 1153 w 2174"/>
                  <a:gd name="T79" fmla="*/ 2347 h 3753"/>
                  <a:gd name="T80" fmla="*/ 50 w 2174"/>
                  <a:gd name="T81" fmla="*/ 2170 h 3753"/>
                  <a:gd name="T82" fmla="*/ 19 w 2174"/>
                  <a:gd name="T83" fmla="*/ 2206 h 3753"/>
                  <a:gd name="T84" fmla="*/ 1570 w 2174"/>
                  <a:gd name="T85" fmla="*/ 3393 h 3753"/>
                  <a:gd name="T86" fmla="*/ 763 w 2174"/>
                  <a:gd name="T87" fmla="*/ 3365 h 3753"/>
                  <a:gd name="T88" fmla="*/ 491 w 2174"/>
                  <a:gd name="T89" fmla="*/ 3586 h 3753"/>
                  <a:gd name="T90" fmla="*/ 1634 w 2174"/>
                  <a:gd name="T91" fmla="*/ 3477 h 3753"/>
                  <a:gd name="T92" fmla="*/ 1538 w 2174"/>
                  <a:gd name="T93" fmla="*/ 3262 h 3753"/>
                  <a:gd name="T94" fmla="*/ 1997 w 2174"/>
                  <a:gd name="T95" fmla="*/ 2782 h 3753"/>
                  <a:gd name="T96" fmla="*/ 2105 w 2174"/>
                  <a:gd name="T97" fmla="*/ 1990 h 3753"/>
                  <a:gd name="T98" fmla="*/ 1467 w 2174"/>
                  <a:gd name="T99" fmla="*/ 3142 h 3753"/>
                  <a:gd name="T100" fmla="*/ 1379 w 2174"/>
                  <a:gd name="T101" fmla="*/ 2963 h 3753"/>
                  <a:gd name="T102" fmla="*/ 1926 w 2174"/>
                  <a:gd name="T103" fmla="*/ 1434 h 3753"/>
                  <a:gd name="T104" fmla="*/ 1877 w 2174"/>
                  <a:gd name="T105" fmla="*/ 1434 h 3753"/>
                  <a:gd name="T106" fmla="*/ 1254 w 2174"/>
                  <a:gd name="T107" fmla="*/ 2600 h 3753"/>
                  <a:gd name="T108" fmla="*/ 1218 w 2174"/>
                  <a:gd name="T109" fmla="*/ 2334 h 3753"/>
                  <a:gd name="T110" fmla="*/ 1650 w 2174"/>
                  <a:gd name="T111" fmla="*/ 1064 h 3753"/>
                  <a:gd name="T112" fmla="*/ 1638 w 2174"/>
                  <a:gd name="T113" fmla="*/ 1013 h 3753"/>
                  <a:gd name="T114" fmla="*/ 1155 w 2174"/>
                  <a:gd name="T115" fmla="*/ 1653 h 3753"/>
                  <a:gd name="T116" fmla="*/ 1156 w 2174"/>
                  <a:gd name="T117" fmla="*/ 1630 h 3753"/>
                  <a:gd name="T118" fmla="*/ 1617 w 2174"/>
                  <a:gd name="T119" fmla="*/ 452 h 3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74" h="3753">
                    <a:moveTo>
                      <a:pt x="1191" y="1245"/>
                    </a:moveTo>
                    <a:lnTo>
                      <a:pt x="1191" y="1245"/>
                    </a:lnTo>
                    <a:cubicBezTo>
                      <a:pt x="1245" y="978"/>
                      <a:pt x="1389" y="750"/>
                      <a:pt x="1551" y="536"/>
                    </a:cubicBezTo>
                    <a:lnTo>
                      <a:pt x="1551" y="536"/>
                    </a:lnTo>
                    <a:cubicBezTo>
                      <a:pt x="1526" y="656"/>
                      <a:pt x="1493" y="775"/>
                      <a:pt x="1449" y="890"/>
                    </a:cubicBezTo>
                    <a:lnTo>
                      <a:pt x="1449" y="890"/>
                    </a:lnTo>
                    <a:cubicBezTo>
                      <a:pt x="1402" y="1009"/>
                      <a:pt x="1324" y="1195"/>
                      <a:pt x="1191" y="1245"/>
                    </a:cubicBezTo>
                    <a:close/>
                    <a:moveTo>
                      <a:pt x="980" y="239"/>
                    </a:moveTo>
                    <a:lnTo>
                      <a:pt x="980" y="239"/>
                    </a:lnTo>
                    <a:cubicBezTo>
                      <a:pt x="988" y="324"/>
                      <a:pt x="1012" y="411"/>
                      <a:pt x="1029" y="478"/>
                    </a:cubicBezTo>
                    <a:lnTo>
                      <a:pt x="1029" y="478"/>
                    </a:lnTo>
                    <a:cubicBezTo>
                      <a:pt x="1072" y="647"/>
                      <a:pt x="1117" y="805"/>
                      <a:pt x="1139" y="978"/>
                    </a:cubicBezTo>
                    <a:lnTo>
                      <a:pt x="1139" y="978"/>
                    </a:lnTo>
                    <a:cubicBezTo>
                      <a:pt x="900" y="804"/>
                      <a:pt x="905" y="505"/>
                      <a:pt x="980" y="239"/>
                    </a:cubicBezTo>
                    <a:close/>
                    <a:moveTo>
                      <a:pt x="1517" y="1718"/>
                    </a:moveTo>
                    <a:lnTo>
                      <a:pt x="1517" y="1718"/>
                    </a:lnTo>
                    <a:cubicBezTo>
                      <a:pt x="1449" y="1910"/>
                      <a:pt x="1322" y="2089"/>
                      <a:pt x="1216" y="2264"/>
                    </a:cubicBezTo>
                    <a:lnTo>
                      <a:pt x="1216" y="2264"/>
                    </a:lnTo>
                    <a:cubicBezTo>
                      <a:pt x="1118" y="1846"/>
                      <a:pt x="1393" y="1451"/>
                      <a:pt x="1598" y="1101"/>
                    </a:cubicBezTo>
                    <a:lnTo>
                      <a:pt x="1598" y="1101"/>
                    </a:lnTo>
                    <a:lnTo>
                      <a:pt x="1598" y="1102"/>
                    </a:lnTo>
                    <a:lnTo>
                      <a:pt x="1598" y="1102"/>
                    </a:lnTo>
                    <a:cubicBezTo>
                      <a:pt x="1585" y="1307"/>
                      <a:pt x="1584" y="1524"/>
                      <a:pt x="1517" y="1718"/>
                    </a:cubicBezTo>
                    <a:close/>
                    <a:moveTo>
                      <a:pt x="1555" y="2071"/>
                    </a:moveTo>
                    <a:lnTo>
                      <a:pt x="1555" y="2071"/>
                    </a:lnTo>
                    <a:cubicBezTo>
                      <a:pt x="1661" y="1890"/>
                      <a:pt x="1768" y="1708"/>
                      <a:pt x="1874" y="1527"/>
                    </a:cubicBezTo>
                    <a:lnTo>
                      <a:pt x="1874" y="1527"/>
                    </a:lnTo>
                    <a:cubicBezTo>
                      <a:pt x="1867" y="1730"/>
                      <a:pt x="1844" y="1932"/>
                      <a:pt x="1782" y="2128"/>
                    </a:cubicBezTo>
                    <a:lnTo>
                      <a:pt x="1782" y="2128"/>
                    </a:lnTo>
                    <a:cubicBezTo>
                      <a:pt x="1715" y="2337"/>
                      <a:pt x="1552" y="2631"/>
                      <a:pt x="1304" y="2642"/>
                    </a:cubicBezTo>
                    <a:lnTo>
                      <a:pt x="1304" y="2642"/>
                    </a:lnTo>
                    <a:cubicBezTo>
                      <a:pt x="1485" y="2444"/>
                      <a:pt x="1637" y="2224"/>
                      <a:pt x="1759" y="1986"/>
                    </a:cubicBezTo>
                    <a:lnTo>
                      <a:pt x="1759" y="1986"/>
                    </a:lnTo>
                    <a:cubicBezTo>
                      <a:pt x="1769" y="1967"/>
                      <a:pt x="1739" y="1956"/>
                      <a:pt x="1729" y="1974"/>
                    </a:cubicBezTo>
                    <a:lnTo>
                      <a:pt x="1729" y="1974"/>
                    </a:lnTo>
                    <a:cubicBezTo>
                      <a:pt x="1618" y="2189"/>
                      <a:pt x="1483" y="2388"/>
                      <a:pt x="1326" y="2570"/>
                    </a:cubicBezTo>
                    <a:lnTo>
                      <a:pt x="1326" y="2570"/>
                    </a:lnTo>
                    <a:cubicBezTo>
                      <a:pt x="1321" y="2569"/>
                      <a:pt x="1316" y="2569"/>
                      <a:pt x="1312" y="2571"/>
                    </a:cubicBezTo>
                    <a:lnTo>
                      <a:pt x="1312" y="2571"/>
                    </a:lnTo>
                    <a:cubicBezTo>
                      <a:pt x="1364" y="2392"/>
                      <a:pt x="1458" y="2234"/>
                      <a:pt x="1555" y="2071"/>
                    </a:cubicBezTo>
                    <a:close/>
                    <a:moveTo>
                      <a:pt x="555" y="1855"/>
                    </a:moveTo>
                    <a:lnTo>
                      <a:pt x="555" y="1855"/>
                    </a:lnTo>
                    <a:cubicBezTo>
                      <a:pt x="511" y="1760"/>
                      <a:pt x="462" y="1671"/>
                      <a:pt x="396" y="1589"/>
                    </a:cubicBezTo>
                    <a:lnTo>
                      <a:pt x="396" y="1589"/>
                    </a:lnTo>
                    <a:cubicBezTo>
                      <a:pt x="321" y="1496"/>
                      <a:pt x="233" y="1414"/>
                      <a:pt x="193" y="1300"/>
                    </a:cubicBezTo>
                    <a:lnTo>
                      <a:pt x="193" y="1300"/>
                    </a:lnTo>
                    <a:cubicBezTo>
                      <a:pt x="418" y="1385"/>
                      <a:pt x="629" y="1489"/>
                      <a:pt x="773" y="1691"/>
                    </a:cubicBezTo>
                    <a:lnTo>
                      <a:pt x="773" y="1691"/>
                    </a:lnTo>
                    <a:cubicBezTo>
                      <a:pt x="908" y="1880"/>
                      <a:pt x="1022" y="2089"/>
                      <a:pt x="1142" y="2289"/>
                    </a:cubicBezTo>
                    <a:lnTo>
                      <a:pt x="1142" y="2289"/>
                    </a:lnTo>
                    <a:cubicBezTo>
                      <a:pt x="951" y="2186"/>
                      <a:pt x="807" y="2035"/>
                      <a:pt x="700" y="1845"/>
                    </a:cubicBezTo>
                    <a:lnTo>
                      <a:pt x="700" y="1845"/>
                    </a:lnTo>
                    <a:cubicBezTo>
                      <a:pt x="624" y="1709"/>
                      <a:pt x="559" y="1573"/>
                      <a:pt x="440" y="1469"/>
                    </a:cubicBezTo>
                    <a:lnTo>
                      <a:pt x="440" y="1469"/>
                    </a:lnTo>
                    <a:cubicBezTo>
                      <a:pt x="424" y="1455"/>
                      <a:pt x="404" y="1482"/>
                      <a:pt x="420" y="1495"/>
                    </a:cubicBezTo>
                    <a:lnTo>
                      <a:pt x="420" y="1495"/>
                    </a:lnTo>
                    <a:cubicBezTo>
                      <a:pt x="572" y="1626"/>
                      <a:pt x="637" y="1821"/>
                      <a:pt x="747" y="1984"/>
                    </a:cubicBezTo>
                    <a:lnTo>
                      <a:pt x="747" y="1984"/>
                    </a:lnTo>
                    <a:cubicBezTo>
                      <a:pt x="836" y="2117"/>
                      <a:pt x="961" y="2223"/>
                      <a:pt x="1100" y="2303"/>
                    </a:cubicBezTo>
                    <a:lnTo>
                      <a:pt x="1100" y="2303"/>
                    </a:lnTo>
                    <a:cubicBezTo>
                      <a:pt x="817" y="2315"/>
                      <a:pt x="669" y="2094"/>
                      <a:pt x="555" y="1855"/>
                    </a:cubicBezTo>
                    <a:close/>
                    <a:moveTo>
                      <a:pt x="767" y="1220"/>
                    </a:moveTo>
                    <a:lnTo>
                      <a:pt x="767" y="1220"/>
                    </a:lnTo>
                    <a:cubicBezTo>
                      <a:pt x="713" y="1092"/>
                      <a:pt x="672" y="962"/>
                      <a:pt x="595" y="848"/>
                    </a:cubicBezTo>
                    <a:lnTo>
                      <a:pt x="595" y="848"/>
                    </a:lnTo>
                    <a:cubicBezTo>
                      <a:pt x="899" y="982"/>
                      <a:pt x="983" y="1357"/>
                      <a:pt x="1108" y="1642"/>
                    </a:cubicBezTo>
                    <a:lnTo>
                      <a:pt x="1108" y="1642"/>
                    </a:lnTo>
                    <a:cubicBezTo>
                      <a:pt x="1108" y="1644"/>
                      <a:pt x="1108" y="1647"/>
                      <a:pt x="1108" y="1649"/>
                    </a:cubicBezTo>
                    <a:lnTo>
                      <a:pt x="1108" y="1649"/>
                    </a:lnTo>
                    <a:cubicBezTo>
                      <a:pt x="953" y="1539"/>
                      <a:pt x="842" y="1395"/>
                      <a:pt x="767" y="1220"/>
                    </a:cubicBezTo>
                    <a:close/>
                    <a:moveTo>
                      <a:pt x="2064" y="2166"/>
                    </a:moveTo>
                    <a:lnTo>
                      <a:pt x="2064" y="2166"/>
                    </a:lnTo>
                    <a:cubicBezTo>
                      <a:pt x="1941" y="2473"/>
                      <a:pt x="1719" y="2732"/>
                      <a:pt x="1591" y="3037"/>
                    </a:cubicBezTo>
                    <a:lnTo>
                      <a:pt x="1591" y="3037"/>
                    </a:lnTo>
                    <a:cubicBezTo>
                      <a:pt x="1583" y="3057"/>
                      <a:pt x="1614" y="3068"/>
                      <a:pt x="1621" y="3049"/>
                    </a:cubicBezTo>
                    <a:lnTo>
                      <a:pt x="1621" y="3049"/>
                    </a:lnTo>
                    <a:cubicBezTo>
                      <a:pt x="1755" y="2732"/>
                      <a:pt x="1988" y="2465"/>
                      <a:pt x="2107" y="2143"/>
                    </a:cubicBezTo>
                    <a:lnTo>
                      <a:pt x="2107" y="2143"/>
                    </a:lnTo>
                    <a:cubicBezTo>
                      <a:pt x="2101" y="2324"/>
                      <a:pt x="2062" y="2500"/>
                      <a:pt x="1994" y="2671"/>
                    </a:cubicBezTo>
                    <a:lnTo>
                      <a:pt x="1994" y="2671"/>
                    </a:lnTo>
                    <a:cubicBezTo>
                      <a:pt x="1952" y="2776"/>
                      <a:pt x="1895" y="2873"/>
                      <a:pt x="1830" y="2966"/>
                    </a:cubicBezTo>
                    <a:lnTo>
                      <a:pt x="1830" y="2966"/>
                    </a:lnTo>
                    <a:cubicBezTo>
                      <a:pt x="1768" y="3055"/>
                      <a:pt x="1648" y="3239"/>
                      <a:pt x="1523" y="3209"/>
                    </a:cubicBezTo>
                    <a:lnTo>
                      <a:pt x="1523" y="3209"/>
                    </a:lnTo>
                    <a:cubicBezTo>
                      <a:pt x="1452" y="2796"/>
                      <a:pt x="1857" y="2501"/>
                      <a:pt x="2064" y="2166"/>
                    </a:cubicBezTo>
                    <a:lnTo>
                      <a:pt x="612" y="3573"/>
                    </a:lnTo>
                    <a:lnTo>
                      <a:pt x="612" y="3573"/>
                    </a:lnTo>
                    <a:cubicBezTo>
                      <a:pt x="679" y="3572"/>
                      <a:pt x="745" y="3561"/>
                      <a:pt x="812" y="3542"/>
                    </a:cubicBezTo>
                    <a:lnTo>
                      <a:pt x="812" y="3542"/>
                    </a:lnTo>
                    <a:cubicBezTo>
                      <a:pt x="924" y="3510"/>
                      <a:pt x="1028" y="3466"/>
                      <a:pt x="1146" y="3477"/>
                    </a:cubicBezTo>
                    <a:lnTo>
                      <a:pt x="1146" y="3477"/>
                    </a:lnTo>
                    <a:cubicBezTo>
                      <a:pt x="1167" y="3479"/>
                      <a:pt x="1170" y="3446"/>
                      <a:pt x="1150" y="3444"/>
                    </a:cubicBezTo>
                    <a:lnTo>
                      <a:pt x="1150" y="3444"/>
                    </a:lnTo>
                    <a:cubicBezTo>
                      <a:pt x="1056" y="3436"/>
                      <a:pt x="969" y="3459"/>
                      <a:pt x="881" y="3487"/>
                    </a:cubicBezTo>
                    <a:lnTo>
                      <a:pt x="881" y="3487"/>
                    </a:lnTo>
                    <a:cubicBezTo>
                      <a:pt x="778" y="3518"/>
                      <a:pt x="683" y="3541"/>
                      <a:pt x="579" y="3540"/>
                    </a:cubicBezTo>
                    <a:lnTo>
                      <a:pt x="579" y="3540"/>
                    </a:lnTo>
                    <a:cubicBezTo>
                      <a:pt x="612" y="3520"/>
                      <a:pt x="643" y="3498"/>
                      <a:pt x="675" y="3475"/>
                    </a:cubicBezTo>
                    <a:lnTo>
                      <a:pt x="675" y="3475"/>
                    </a:lnTo>
                    <a:cubicBezTo>
                      <a:pt x="765" y="3410"/>
                      <a:pt x="861" y="3374"/>
                      <a:pt x="971" y="3356"/>
                    </a:cubicBezTo>
                    <a:lnTo>
                      <a:pt x="971" y="3356"/>
                    </a:lnTo>
                    <a:cubicBezTo>
                      <a:pt x="1171" y="3322"/>
                      <a:pt x="1376" y="3379"/>
                      <a:pt x="1566" y="3443"/>
                    </a:cubicBezTo>
                    <a:lnTo>
                      <a:pt x="1566" y="3443"/>
                    </a:lnTo>
                    <a:cubicBezTo>
                      <a:pt x="1423" y="3487"/>
                      <a:pt x="1299" y="3578"/>
                      <a:pt x="1151" y="3610"/>
                    </a:cubicBezTo>
                    <a:lnTo>
                      <a:pt x="1151" y="3610"/>
                    </a:lnTo>
                    <a:cubicBezTo>
                      <a:pt x="978" y="3647"/>
                      <a:pt x="786" y="3622"/>
                      <a:pt x="612" y="3573"/>
                    </a:cubicBezTo>
                    <a:lnTo>
                      <a:pt x="2064" y="2166"/>
                    </a:lnTo>
                    <a:close/>
                    <a:moveTo>
                      <a:pt x="629" y="2770"/>
                    </a:moveTo>
                    <a:lnTo>
                      <a:pt x="629" y="2770"/>
                    </a:lnTo>
                    <a:cubicBezTo>
                      <a:pt x="448" y="2607"/>
                      <a:pt x="285" y="2420"/>
                      <a:pt x="119" y="2241"/>
                    </a:cubicBezTo>
                    <a:lnTo>
                      <a:pt x="119" y="2241"/>
                    </a:lnTo>
                    <a:cubicBezTo>
                      <a:pt x="219" y="2272"/>
                      <a:pt x="317" y="2306"/>
                      <a:pt x="412" y="2352"/>
                    </a:cubicBezTo>
                    <a:lnTo>
                      <a:pt x="412" y="2352"/>
                    </a:lnTo>
                    <a:cubicBezTo>
                      <a:pt x="535" y="2412"/>
                      <a:pt x="642" y="2505"/>
                      <a:pt x="744" y="2594"/>
                    </a:cubicBezTo>
                    <a:lnTo>
                      <a:pt x="744" y="2594"/>
                    </a:lnTo>
                    <a:cubicBezTo>
                      <a:pt x="825" y="2666"/>
                      <a:pt x="905" y="2741"/>
                      <a:pt x="989" y="2807"/>
                    </a:cubicBezTo>
                    <a:lnTo>
                      <a:pt x="989" y="2807"/>
                    </a:lnTo>
                    <a:cubicBezTo>
                      <a:pt x="988" y="2809"/>
                      <a:pt x="986" y="2810"/>
                      <a:pt x="985" y="2812"/>
                    </a:cubicBezTo>
                    <a:lnTo>
                      <a:pt x="985" y="2812"/>
                    </a:lnTo>
                    <a:cubicBezTo>
                      <a:pt x="966" y="2837"/>
                      <a:pt x="1005" y="2866"/>
                      <a:pt x="1024" y="2841"/>
                    </a:cubicBezTo>
                    <a:lnTo>
                      <a:pt x="1024" y="2841"/>
                    </a:lnTo>
                    <a:cubicBezTo>
                      <a:pt x="1025" y="2839"/>
                      <a:pt x="1025" y="2837"/>
                      <a:pt x="1026" y="2836"/>
                    </a:cubicBezTo>
                    <a:lnTo>
                      <a:pt x="1026" y="2836"/>
                    </a:lnTo>
                    <a:cubicBezTo>
                      <a:pt x="1100" y="2891"/>
                      <a:pt x="1178" y="2939"/>
                      <a:pt x="1264" y="2975"/>
                    </a:cubicBezTo>
                    <a:lnTo>
                      <a:pt x="1264" y="2975"/>
                    </a:lnTo>
                    <a:cubicBezTo>
                      <a:pt x="1260" y="2975"/>
                      <a:pt x="1257" y="2975"/>
                      <a:pt x="1254" y="2975"/>
                    </a:cubicBezTo>
                    <a:lnTo>
                      <a:pt x="1254" y="2975"/>
                    </a:lnTo>
                    <a:cubicBezTo>
                      <a:pt x="1219" y="2974"/>
                      <a:pt x="1185" y="2969"/>
                      <a:pt x="1151" y="2963"/>
                    </a:cubicBezTo>
                    <a:lnTo>
                      <a:pt x="1151" y="2963"/>
                    </a:lnTo>
                    <a:cubicBezTo>
                      <a:pt x="1085" y="2953"/>
                      <a:pt x="1022" y="2929"/>
                      <a:pt x="961" y="2901"/>
                    </a:cubicBezTo>
                    <a:lnTo>
                      <a:pt x="961" y="2901"/>
                    </a:lnTo>
                    <a:cubicBezTo>
                      <a:pt x="830" y="2841"/>
                      <a:pt x="712" y="2738"/>
                      <a:pt x="600" y="2648"/>
                    </a:cubicBezTo>
                    <a:lnTo>
                      <a:pt x="600" y="2648"/>
                    </a:lnTo>
                    <a:cubicBezTo>
                      <a:pt x="584" y="2634"/>
                      <a:pt x="565" y="2661"/>
                      <a:pt x="581" y="2674"/>
                    </a:cubicBezTo>
                    <a:lnTo>
                      <a:pt x="581" y="2674"/>
                    </a:lnTo>
                    <a:cubicBezTo>
                      <a:pt x="706" y="2775"/>
                      <a:pt x="834" y="2878"/>
                      <a:pt x="981" y="2945"/>
                    </a:cubicBezTo>
                    <a:lnTo>
                      <a:pt x="981" y="2945"/>
                    </a:lnTo>
                    <a:cubicBezTo>
                      <a:pt x="1029" y="2967"/>
                      <a:pt x="1110" y="2997"/>
                      <a:pt x="1186" y="3010"/>
                    </a:cubicBezTo>
                    <a:lnTo>
                      <a:pt x="1186" y="3010"/>
                    </a:lnTo>
                    <a:cubicBezTo>
                      <a:pt x="980" y="3028"/>
                      <a:pt x="784" y="2909"/>
                      <a:pt x="629" y="2770"/>
                    </a:cubicBezTo>
                    <a:close/>
                    <a:moveTo>
                      <a:pt x="1604" y="428"/>
                    </a:moveTo>
                    <a:lnTo>
                      <a:pt x="1604" y="428"/>
                    </a:lnTo>
                    <a:cubicBezTo>
                      <a:pt x="1595" y="421"/>
                      <a:pt x="1580" y="419"/>
                      <a:pt x="1570" y="432"/>
                    </a:cubicBezTo>
                    <a:lnTo>
                      <a:pt x="1570" y="432"/>
                    </a:lnTo>
                    <a:cubicBezTo>
                      <a:pt x="1425" y="617"/>
                      <a:pt x="1290" y="810"/>
                      <a:pt x="1205" y="1028"/>
                    </a:cubicBezTo>
                    <a:lnTo>
                      <a:pt x="1205" y="1028"/>
                    </a:lnTo>
                    <a:cubicBezTo>
                      <a:pt x="1230" y="841"/>
                      <a:pt x="1262" y="657"/>
                      <a:pt x="1297" y="480"/>
                    </a:cubicBezTo>
                    <a:lnTo>
                      <a:pt x="1297" y="480"/>
                    </a:lnTo>
                    <a:cubicBezTo>
                      <a:pt x="1304" y="449"/>
                      <a:pt x="1255" y="444"/>
                      <a:pt x="1249" y="475"/>
                    </a:cubicBezTo>
                    <a:lnTo>
                      <a:pt x="1249" y="475"/>
                    </a:lnTo>
                    <a:cubicBezTo>
                      <a:pt x="1222" y="609"/>
                      <a:pt x="1197" y="746"/>
                      <a:pt x="1177" y="885"/>
                    </a:cubicBezTo>
                    <a:lnTo>
                      <a:pt x="1177" y="885"/>
                    </a:lnTo>
                    <a:cubicBezTo>
                      <a:pt x="1163" y="788"/>
                      <a:pt x="1145" y="692"/>
                      <a:pt x="1116" y="597"/>
                    </a:cubicBezTo>
                    <a:lnTo>
                      <a:pt x="1116" y="597"/>
                    </a:lnTo>
                    <a:cubicBezTo>
                      <a:pt x="1092" y="520"/>
                      <a:pt x="1069" y="444"/>
                      <a:pt x="1053" y="364"/>
                    </a:cubicBezTo>
                    <a:lnTo>
                      <a:pt x="1053" y="364"/>
                    </a:lnTo>
                    <a:cubicBezTo>
                      <a:pt x="1036" y="278"/>
                      <a:pt x="1009" y="150"/>
                      <a:pt x="1050" y="70"/>
                    </a:cubicBezTo>
                    <a:lnTo>
                      <a:pt x="1050" y="70"/>
                    </a:lnTo>
                    <a:cubicBezTo>
                      <a:pt x="1055" y="61"/>
                      <a:pt x="1053" y="52"/>
                      <a:pt x="1048" y="47"/>
                    </a:cubicBezTo>
                    <a:lnTo>
                      <a:pt x="1048" y="47"/>
                    </a:lnTo>
                    <a:lnTo>
                      <a:pt x="1048" y="47"/>
                    </a:lnTo>
                    <a:lnTo>
                      <a:pt x="1048" y="47"/>
                    </a:lnTo>
                    <a:cubicBezTo>
                      <a:pt x="1060" y="17"/>
                      <a:pt x="1014" y="0"/>
                      <a:pt x="1002" y="29"/>
                    </a:cubicBezTo>
                    <a:lnTo>
                      <a:pt x="1002" y="29"/>
                    </a:lnTo>
                    <a:cubicBezTo>
                      <a:pt x="864" y="360"/>
                      <a:pt x="785" y="823"/>
                      <a:pt x="1149" y="1044"/>
                    </a:cubicBezTo>
                    <a:lnTo>
                      <a:pt x="1149" y="1044"/>
                    </a:lnTo>
                    <a:cubicBezTo>
                      <a:pt x="1151" y="1045"/>
                      <a:pt x="1153" y="1045"/>
                      <a:pt x="1154" y="1046"/>
                    </a:cubicBezTo>
                    <a:lnTo>
                      <a:pt x="1154" y="1046"/>
                    </a:lnTo>
                    <a:cubicBezTo>
                      <a:pt x="1134" y="1204"/>
                      <a:pt x="1119" y="1364"/>
                      <a:pt x="1112" y="1524"/>
                    </a:cubicBezTo>
                    <a:lnTo>
                      <a:pt x="1112" y="1524"/>
                    </a:lnTo>
                    <a:cubicBezTo>
                      <a:pt x="990" y="1221"/>
                      <a:pt x="880" y="866"/>
                      <a:pt x="531" y="773"/>
                    </a:cubicBezTo>
                    <a:lnTo>
                      <a:pt x="531" y="773"/>
                    </a:lnTo>
                    <a:cubicBezTo>
                      <a:pt x="501" y="765"/>
                      <a:pt x="483" y="811"/>
                      <a:pt x="514" y="819"/>
                    </a:cubicBezTo>
                    <a:lnTo>
                      <a:pt x="514" y="819"/>
                    </a:lnTo>
                    <a:cubicBezTo>
                      <a:pt x="516" y="819"/>
                      <a:pt x="518" y="820"/>
                      <a:pt x="521" y="821"/>
                    </a:cubicBezTo>
                    <a:lnTo>
                      <a:pt x="521" y="821"/>
                    </a:lnTo>
                    <a:cubicBezTo>
                      <a:pt x="521" y="825"/>
                      <a:pt x="523" y="830"/>
                      <a:pt x="526" y="834"/>
                    </a:cubicBezTo>
                    <a:lnTo>
                      <a:pt x="526" y="834"/>
                    </a:lnTo>
                    <a:cubicBezTo>
                      <a:pt x="642" y="983"/>
                      <a:pt x="684" y="1169"/>
                      <a:pt x="767" y="1335"/>
                    </a:cubicBezTo>
                    <a:lnTo>
                      <a:pt x="767" y="1335"/>
                    </a:lnTo>
                    <a:cubicBezTo>
                      <a:pt x="842" y="1487"/>
                      <a:pt x="964" y="1612"/>
                      <a:pt x="1104" y="1706"/>
                    </a:cubicBezTo>
                    <a:lnTo>
                      <a:pt x="1104" y="1706"/>
                    </a:lnTo>
                    <a:cubicBezTo>
                      <a:pt x="1105" y="1706"/>
                      <a:pt x="1106" y="1706"/>
                      <a:pt x="1107" y="1707"/>
                    </a:cubicBezTo>
                    <a:lnTo>
                      <a:pt x="1107" y="1707"/>
                    </a:lnTo>
                    <a:cubicBezTo>
                      <a:pt x="1106" y="1863"/>
                      <a:pt x="1113" y="2019"/>
                      <a:pt x="1129" y="2172"/>
                    </a:cubicBezTo>
                    <a:lnTo>
                      <a:pt x="1129" y="2172"/>
                    </a:lnTo>
                    <a:cubicBezTo>
                      <a:pt x="1015" y="1975"/>
                      <a:pt x="902" y="1773"/>
                      <a:pt x="763" y="1596"/>
                    </a:cubicBezTo>
                    <a:lnTo>
                      <a:pt x="763" y="1596"/>
                    </a:lnTo>
                    <a:cubicBezTo>
                      <a:pt x="616" y="1409"/>
                      <a:pt x="375" y="1313"/>
                      <a:pt x="159" y="1235"/>
                    </a:cubicBezTo>
                    <a:lnTo>
                      <a:pt x="159" y="1235"/>
                    </a:lnTo>
                    <a:cubicBezTo>
                      <a:pt x="131" y="1225"/>
                      <a:pt x="114" y="1264"/>
                      <a:pt x="137" y="1278"/>
                    </a:cubicBezTo>
                    <a:lnTo>
                      <a:pt x="137" y="1278"/>
                    </a:lnTo>
                    <a:cubicBezTo>
                      <a:pt x="137" y="1280"/>
                      <a:pt x="137" y="1281"/>
                      <a:pt x="137" y="1282"/>
                    </a:cubicBezTo>
                    <a:lnTo>
                      <a:pt x="137" y="1282"/>
                    </a:lnTo>
                    <a:cubicBezTo>
                      <a:pt x="171" y="1407"/>
                      <a:pt x="253" y="1498"/>
                      <a:pt x="336" y="1594"/>
                    </a:cubicBezTo>
                    <a:lnTo>
                      <a:pt x="336" y="1594"/>
                    </a:lnTo>
                    <a:cubicBezTo>
                      <a:pt x="440" y="1715"/>
                      <a:pt x="500" y="1857"/>
                      <a:pt x="570" y="1997"/>
                    </a:cubicBezTo>
                    <a:lnTo>
                      <a:pt x="570" y="1997"/>
                    </a:lnTo>
                    <a:cubicBezTo>
                      <a:pt x="686" y="2228"/>
                      <a:pt x="887" y="2380"/>
                      <a:pt x="1153" y="2347"/>
                    </a:cubicBezTo>
                    <a:lnTo>
                      <a:pt x="1153" y="2347"/>
                    </a:lnTo>
                    <a:cubicBezTo>
                      <a:pt x="1187" y="2553"/>
                      <a:pt x="1241" y="2754"/>
                      <a:pt x="1319" y="2944"/>
                    </a:cubicBezTo>
                    <a:lnTo>
                      <a:pt x="1319" y="2944"/>
                    </a:lnTo>
                    <a:cubicBezTo>
                      <a:pt x="1093" y="2862"/>
                      <a:pt x="922" y="2687"/>
                      <a:pt x="744" y="2530"/>
                    </a:cubicBezTo>
                    <a:lnTo>
                      <a:pt x="744" y="2530"/>
                    </a:lnTo>
                    <a:cubicBezTo>
                      <a:pt x="536" y="2346"/>
                      <a:pt x="315" y="2247"/>
                      <a:pt x="50" y="2170"/>
                    </a:cubicBezTo>
                    <a:lnTo>
                      <a:pt x="50" y="2170"/>
                    </a:lnTo>
                    <a:cubicBezTo>
                      <a:pt x="50" y="2170"/>
                      <a:pt x="50" y="2170"/>
                      <a:pt x="49" y="2170"/>
                    </a:cubicBezTo>
                    <a:lnTo>
                      <a:pt x="49" y="2170"/>
                    </a:lnTo>
                    <a:cubicBezTo>
                      <a:pt x="27" y="2159"/>
                      <a:pt x="0" y="2186"/>
                      <a:pt x="19" y="2206"/>
                    </a:cubicBezTo>
                    <a:lnTo>
                      <a:pt x="19" y="2206"/>
                    </a:lnTo>
                    <a:cubicBezTo>
                      <a:pt x="237" y="2435"/>
                      <a:pt x="445" y="2689"/>
                      <a:pt x="692" y="2887"/>
                    </a:cubicBezTo>
                    <a:lnTo>
                      <a:pt x="692" y="2887"/>
                    </a:lnTo>
                    <a:cubicBezTo>
                      <a:pt x="876" y="3034"/>
                      <a:pt x="1126" y="3114"/>
                      <a:pt x="1351" y="3017"/>
                    </a:cubicBezTo>
                    <a:lnTo>
                      <a:pt x="1351" y="3017"/>
                    </a:lnTo>
                    <a:cubicBezTo>
                      <a:pt x="1411" y="3148"/>
                      <a:pt x="1483" y="3274"/>
                      <a:pt x="1570" y="3393"/>
                    </a:cubicBezTo>
                    <a:lnTo>
                      <a:pt x="1570" y="3393"/>
                    </a:lnTo>
                    <a:cubicBezTo>
                      <a:pt x="1395" y="3336"/>
                      <a:pt x="1217" y="3293"/>
                      <a:pt x="1031" y="3300"/>
                    </a:cubicBezTo>
                    <a:lnTo>
                      <a:pt x="1031" y="3300"/>
                    </a:lnTo>
                    <a:cubicBezTo>
                      <a:pt x="938" y="3305"/>
                      <a:pt x="848" y="3329"/>
                      <a:pt x="763" y="3365"/>
                    </a:cubicBezTo>
                    <a:lnTo>
                      <a:pt x="763" y="3365"/>
                    </a:lnTo>
                    <a:cubicBezTo>
                      <a:pt x="662" y="3409"/>
                      <a:pt x="585" y="3492"/>
                      <a:pt x="482" y="3534"/>
                    </a:cubicBezTo>
                    <a:lnTo>
                      <a:pt x="482" y="3534"/>
                    </a:lnTo>
                    <a:cubicBezTo>
                      <a:pt x="461" y="3542"/>
                      <a:pt x="465" y="3566"/>
                      <a:pt x="478" y="3576"/>
                    </a:cubicBezTo>
                    <a:lnTo>
                      <a:pt x="478" y="3576"/>
                    </a:lnTo>
                    <a:cubicBezTo>
                      <a:pt x="481" y="3581"/>
                      <a:pt x="485" y="3583"/>
                      <a:pt x="491" y="3586"/>
                    </a:cubicBezTo>
                    <a:lnTo>
                      <a:pt x="491" y="3586"/>
                    </a:lnTo>
                    <a:cubicBezTo>
                      <a:pt x="683" y="3653"/>
                      <a:pt x="885" y="3684"/>
                      <a:pt x="1089" y="3668"/>
                    </a:cubicBezTo>
                    <a:lnTo>
                      <a:pt x="1089" y="3668"/>
                    </a:lnTo>
                    <a:cubicBezTo>
                      <a:pt x="1290" y="3652"/>
                      <a:pt x="1441" y="3513"/>
                      <a:pt x="1634" y="3477"/>
                    </a:cubicBezTo>
                    <a:lnTo>
                      <a:pt x="1634" y="3477"/>
                    </a:lnTo>
                    <a:cubicBezTo>
                      <a:pt x="1705" y="3566"/>
                      <a:pt x="1786" y="3651"/>
                      <a:pt x="1876" y="3731"/>
                    </a:cubicBezTo>
                    <a:lnTo>
                      <a:pt x="1876" y="3731"/>
                    </a:lnTo>
                    <a:cubicBezTo>
                      <a:pt x="1899" y="3752"/>
                      <a:pt x="1928" y="3712"/>
                      <a:pt x="1904" y="3692"/>
                    </a:cubicBezTo>
                    <a:lnTo>
                      <a:pt x="1904" y="3692"/>
                    </a:lnTo>
                    <a:cubicBezTo>
                      <a:pt x="1758" y="3561"/>
                      <a:pt x="1637" y="3416"/>
                      <a:pt x="1538" y="3262"/>
                    </a:cubicBezTo>
                    <a:lnTo>
                      <a:pt x="1538" y="3262"/>
                    </a:lnTo>
                    <a:cubicBezTo>
                      <a:pt x="1632" y="3272"/>
                      <a:pt x="1701" y="3194"/>
                      <a:pt x="1762" y="3129"/>
                    </a:cubicBezTo>
                    <a:lnTo>
                      <a:pt x="1762" y="3129"/>
                    </a:lnTo>
                    <a:cubicBezTo>
                      <a:pt x="1858" y="3026"/>
                      <a:pt x="1933" y="2907"/>
                      <a:pt x="1997" y="2782"/>
                    </a:cubicBezTo>
                    <a:lnTo>
                      <a:pt x="1997" y="2782"/>
                    </a:lnTo>
                    <a:cubicBezTo>
                      <a:pt x="2124" y="2532"/>
                      <a:pt x="2173" y="2247"/>
                      <a:pt x="2152" y="1968"/>
                    </a:cubicBezTo>
                    <a:lnTo>
                      <a:pt x="2152" y="1968"/>
                    </a:lnTo>
                    <a:cubicBezTo>
                      <a:pt x="2150" y="1937"/>
                      <a:pt x="2102" y="1944"/>
                      <a:pt x="2104" y="1976"/>
                    </a:cubicBezTo>
                    <a:lnTo>
                      <a:pt x="2104" y="1976"/>
                    </a:lnTo>
                    <a:cubicBezTo>
                      <a:pt x="2105" y="1980"/>
                      <a:pt x="2104" y="1985"/>
                      <a:pt x="2105" y="1990"/>
                    </a:cubicBezTo>
                    <a:lnTo>
                      <a:pt x="2105" y="1990"/>
                    </a:lnTo>
                    <a:cubicBezTo>
                      <a:pt x="2099" y="1992"/>
                      <a:pt x="2095" y="1996"/>
                      <a:pt x="2092" y="2002"/>
                    </a:cubicBezTo>
                    <a:lnTo>
                      <a:pt x="2092" y="2002"/>
                    </a:lnTo>
                    <a:cubicBezTo>
                      <a:pt x="1940" y="2391"/>
                      <a:pt x="1445" y="2695"/>
                      <a:pt x="1467" y="3142"/>
                    </a:cubicBezTo>
                    <a:lnTo>
                      <a:pt x="1467" y="3142"/>
                    </a:lnTo>
                    <a:cubicBezTo>
                      <a:pt x="1440" y="3093"/>
                      <a:pt x="1415" y="3044"/>
                      <a:pt x="1393" y="2994"/>
                    </a:cubicBezTo>
                    <a:lnTo>
                      <a:pt x="1393" y="2994"/>
                    </a:lnTo>
                    <a:cubicBezTo>
                      <a:pt x="1397" y="2982"/>
                      <a:pt x="1395" y="2967"/>
                      <a:pt x="1379" y="2963"/>
                    </a:cubicBezTo>
                    <a:lnTo>
                      <a:pt x="1379" y="2963"/>
                    </a:lnTo>
                    <a:lnTo>
                      <a:pt x="1379" y="2963"/>
                    </a:lnTo>
                    <a:cubicBezTo>
                      <a:pt x="1341" y="2875"/>
                      <a:pt x="1308" y="2784"/>
                      <a:pt x="1280" y="2691"/>
                    </a:cubicBezTo>
                    <a:lnTo>
                      <a:pt x="1280" y="2691"/>
                    </a:lnTo>
                    <a:cubicBezTo>
                      <a:pt x="1506" y="2695"/>
                      <a:pt x="1659" y="2497"/>
                      <a:pt x="1757" y="2315"/>
                    </a:cubicBezTo>
                    <a:lnTo>
                      <a:pt x="1757" y="2315"/>
                    </a:lnTo>
                    <a:cubicBezTo>
                      <a:pt x="1899" y="2050"/>
                      <a:pt x="1920" y="1729"/>
                      <a:pt x="1926" y="1434"/>
                    </a:cubicBezTo>
                    <a:lnTo>
                      <a:pt x="1926" y="1434"/>
                    </a:lnTo>
                    <a:cubicBezTo>
                      <a:pt x="1927" y="1403"/>
                      <a:pt x="1878" y="1398"/>
                      <a:pt x="1877" y="1430"/>
                    </a:cubicBezTo>
                    <a:lnTo>
                      <a:pt x="1877" y="1430"/>
                    </a:lnTo>
                    <a:cubicBezTo>
                      <a:pt x="1877" y="1432"/>
                      <a:pt x="1877" y="1433"/>
                      <a:pt x="1877" y="1434"/>
                    </a:cubicBezTo>
                    <a:lnTo>
                      <a:pt x="1877" y="1434"/>
                    </a:lnTo>
                    <a:cubicBezTo>
                      <a:pt x="1873" y="1436"/>
                      <a:pt x="1870" y="1439"/>
                      <a:pt x="1867" y="1443"/>
                    </a:cubicBezTo>
                    <a:lnTo>
                      <a:pt x="1867" y="1443"/>
                    </a:lnTo>
                    <a:cubicBezTo>
                      <a:pt x="1735" y="1668"/>
                      <a:pt x="1603" y="1892"/>
                      <a:pt x="1472" y="2116"/>
                    </a:cubicBezTo>
                    <a:lnTo>
                      <a:pt x="1472" y="2116"/>
                    </a:lnTo>
                    <a:cubicBezTo>
                      <a:pt x="1379" y="2273"/>
                      <a:pt x="1298" y="2425"/>
                      <a:pt x="1254" y="2600"/>
                    </a:cubicBezTo>
                    <a:lnTo>
                      <a:pt x="1254" y="2600"/>
                    </a:lnTo>
                    <a:cubicBezTo>
                      <a:pt x="1234" y="2519"/>
                      <a:pt x="1216" y="2436"/>
                      <a:pt x="1203" y="2354"/>
                    </a:cubicBezTo>
                    <a:lnTo>
                      <a:pt x="1203" y="2354"/>
                    </a:lnTo>
                    <a:cubicBezTo>
                      <a:pt x="1210" y="2350"/>
                      <a:pt x="1216" y="2343"/>
                      <a:pt x="1218" y="2334"/>
                    </a:cubicBezTo>
                    <a:lnTo>
                      <a:pt x="1218" y="2334"/>
                    </a:lnTo>
                    <a:cubicBezTo>
                      <a:pt x="1225" y="2334"/>
                      <a:pt x="1232" y="2331"/>
                      <a:pt x="1237" y="2323"/>
                    </a:cubicBezTo>
                    <a:lnTo>
                      <a:pt x="1237" y="2323"/>
                    </a:lnTo>
                    <a:cubicBezTo>
                      <a:pt x="1350" y="2132"/>
                      <a:pt x="1479" y="1942"/>
                      <a:pt x="1562" y="1735"/>
                    </a:cubicBezTo>
                    <a:lnTo>
                      <a:pt x="1562" y="1735"/>
                    </a:lnTo>
                    <a:cubicBezTo>
                      <a:pt x="1644" y="1530"/>
                      <a:pt x="1633" y="1282"/>
                      <a:pt x="1650" y="1064"/>
                    </a:cubicBezTo>
                    <a:lnTo>
                      <a:pt x="1650" y="1064"/>
                    </a:lnTo>
                    <a:cubicBezTo>
                      <a:pt x="1651" y="1060"/>
                      <a:pt x="1649" y="1056"/>
                      <a:pt x="1648" y="1053"/>
                    </a:cubicBezTo>
                    <a:lnTo>
                      <a:pt x="1648" y="1053"/>
                    </a:lnTo>
                    <a:cubicBezTo>
                      <a:pt x="1648" y="1040"/>
                      <a:pt x="1644" y="1028"/>
                      <a:pt x="1638" y="1013"/>
                    </a:cubicBezTo>
                    <a:lnTo>
                      <a:pt x="1638" y="1013"/>
                    </a:lnTo>
                    <a:cubicBezTo>
                      <a:pt x="1631" y="998"/>
                      <a:pt x="1605" y="992"/>
                      <a:pt x="1596" y="1009"/>
                    </a:cubicBezTo>
                    <a:lnTo>
                      <a:pt x="1596" y="1009"/>
                    </a:lnTo>
                    <a:cubicBezTo>
                      <a:pt x="1436" y="1291"/>
                      <a:pt x="1214" y="1603"/>
                      <a:pt x="1159" y="1935"/>
                    </a:cubicBezTo>
                    <a:lnTo>
                      <a:pt x="1159" y="1935"/>
                    </a:lnTo>
                    <a:cubicBezTo>
                      <a:pt x="1155" y="1841"/>
                      <a:pt x="1154" y="1748"/>
                      <a:pt x="1155" y="1653"/>
                    </a:cubicBezTo>
                    <a:lnTo>
                      <a:pt x="1155" y="1653"/>
                    </a:lnTo>
                    <a:cubicBezTo>
                      <a:pt x="1160" y="1647"/>
                      <a:pt x="1161" y="1640"/>
                      <a:pt x="1157" y="1632"/>
                    </a:cubicBezTo>
                    <a:lnTo>
                      <a:pt x="1157" y="1632"/>
                    </a:lnTo>
                    <a:cubicBezTo>
                      <a:pt x="1157" y="1631"/>
                      <a:pt x="1157" y="1631"/>
                      <a:pt x="1156" y="1630"/>
                    </a:cubicBezTo>
                    <a:lnTo>
                      <a:pt x="1156" y="1630"/>
                    </a:lnTo>
                    <a:cubicBezTo>
                      <a:pt x="1159" y="1520"/>
                      <a:pt x="1165" y="1410"/>
                      <a:pt x="1175" y="1301"/>
                    </a:cubicBezTo>
                    <a:lnTo>
                      <a:pt x="1175" y="1301"/>
                    </a:lnTo>
                    <a:cubicBezTo>
                      <a:pt x="1314" y="1271"/>
                      <a:pt x="1386" y="1130"/>
                      <a:pt x="1447" y="1013"/>
                    </a:cubicBezTo>
                    <a:lnTo>
                      <a:pt x="1447" y="1013"/>
                    </a:lnTo>
                    <a:cubicBezTo>
                      <a:pt x="1537" y="839"/>
                      <a:pt x="1583" y="643"/>
                      <a:pt x="1617" y="452"/>
                    </a:cubicBezTo>
                    <a:lnTo>
                      <a:pt x="1617" y="452"/>
                    </a:lnTo>
                    <a:cubicBezTo>
                      <a:pt x="1619" y="440"/>
                      <a:pt x="1613" y="432"/>
                      <a:pt x="1604" y="42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27" name="Freeform 14">
              <a:extLst>
                <a:ext uri="{FF2B5EF4-FFF2-40B4-BE49-F238E27FC236}">
                  <a16:creationId xmlns:a16="http://schemas.microsoft.com/office/drawing/2014/main" id="{3B2B1CD1-B52C-F74B-9003-4DBC66581AB8}"/>
                </a:ext>
              </a:extLst>
            </p:cNvPr>
            <p:cNvSpPr>
              <a:spLocks noChangeArrowheads="1"/>
            </p:cNvSpPr>
            <p:nvPr/>
          </p:nvSpPr>
          <p:spPr bwMode="auto">
            <a:xfrm rot="759599">
              <a:off x="800636" y="2972082"/>
              <a:ext cx="773066" cy="2078405"/>
            </a:xfrm>
            <a:custGeom>
              <a:avLst/>
              <a:gdLst>
                <a:gd name="T0" fmla="*/ 1543 w 1615"/>
                <a:gd name="T1" fmla="*/ 1190 h 4337"/>
                <a:gd name="T2" fmla="*/ 1455 w 1615"/>
                <a:gd name="T3" fmla="*/ 1828 h 4337"/>
                <a:gd name="T4" fmla="*/ 1091 w 1615"/>
                <a:gd name="T5" fmla="*/ 2545 h 4337"/>
                <a:gd name="T6" fmla="*/ 1142 w 1615"/>
                <a:gd name="T7" fmla="*/ 3076 h 4337"/>
                <a:gd name="T8" fmla="*/ 991 w 1615"/>
                <a:gd name="T9" fmla="*/ 3103 h 4337"/>
                <a:gd name="T10" fmla="*/ 227 w 1615"/>
                <a:gd name="T11" fmla="*/ 1709 h 4337"/>
                <a:gd name="T12" fmla="*/ 295 w 1615"/>
                <a:gd name="T13" fmla="*/ 2142 h 4337"/>
                <a:gd name="T14" fmla="*/ 440 w 1615"/>
                <a:gd name="T15" fmla="*/ 1817 h 4337"/>
                <a:gd name="T16" fmla="*/ 557 w 1615"/>
                <a:gd name="T17" fmla="*/ 2002 h 4337"/>
                <a:gd name="T18" fmla="*/ 518 w 1615"/>
                <a:gd name="T19" fmla="*/ 2928 h 4337"/>
                <a:gd name="T20" fmla="*/ 765 w 1615"/>
                <a:gd name="T21" fmla="*/ 1328 h 4337"/>
                <a:gd name="T22" fmla="*/ 833 w 1615"/>
                <a:gd name="T23" fmla="*/ 676 h 4337"/>
                <a:gd name="T24" fmla="*/ 1015 w 1615"/>
                <a:gd name="T25" fmla="*/ 642 h 4337"/>
                <a:gd name="T26" fmla="*/ 1314 w 1615"/>
                <a:gd name="T27" fmla="*/ 64 h 4337"/>
                <a:gd name="T28" fmla="*/ 1314 w 1615"/>
                <a:gd name="T29" fmla="*/ 64 h 4337"/>
                <a:gd name="T30" fmla="*/ 1479 w 1615"/>
                <a:gd name="T31" fmla="*/ 849 h 4337"/>
                <a:gd name="T32" fmla="*/ 1421 w 1615"/>
                <a:gd name="T33" fmla="*/ 924 h 4337"/>
                <a:gd name="T34" fmla="*/ 1563 w 1615"/>
                <a:gd name="T35" fmla="*/ 1138 h 4337"/>
                <a:gd name="T36" fmla="*/ 1212 w 1615"/>
                <a:gd name="T37" fmla="*/ 1914 h 4337"/>
                <a:gd name="T38" fmla="*/ 1123 w 1615"/>
                <a:gd name="T39" fmla="*/ 1768 h 4337"/>
                <a:gd name="T40" fmla="*/ 1108 w 1615"/>
                <a:gd name="T41" fmla="*/ 1784 h 4337"/>
                <a:gd name="T42" fmla="*/ 850 w 1615"/>
                <a:gd name="T43" fmla="*/ 2266 h 4337"/>
                <a:gd name="T44" fmla="*/ 1005 w 1615"/>
                <a:gd name="T45" fmla="*/ 1602 h 4337"/>
                <a:gd name="T46" fmla="*/ 1358 w 1615"/>
                <a:gd name="T47" fmla="*/ 1336 h 4337"/>
                <a:gd name="T48" fmla="*/ 1458 w 1615"/>
                <a:gd name="T49" fmla="*/ 971 h 4337"/>
                <a:gd name="T50" fmla="*/ 1434 w 1615"/>
                <a:gd name="T51" fmla="*/ 820 h 4337"/>
                <a:gd name="T52" fmla="*/ 1276 w 1615"/>
                <a:gd name="T53" fmla="*/ 867 h 4337"/>
                <a:gd name="T54" fmla="*/ 1361 w 1615"/>
                <a:gd name="T55" fmla="*/ 31 h 4337"/>
                <a:gd name="T56" fmla="*/ 1177 w 1615"/>
                <a:gd name="T57" fmla="*/ 404 h 4337"/>
                <a:gd name="T58" fmla="*/ 972 w 1615"/>
                <a:gd name="T59" fmla="*/ 815 h 4337"/>
                <a:gd name="T60" fmla="*/ 932 w 1615"/>
                <a:gd name="T61" fmla="*/ 637 h 4337"/>
                <a:gd name="T62" fmla="*/ 1065 w 1615"/>
                <a:gd name="T63" fmla="*/ 244 h 4337"/>
                <a:gd name="T64" fmla="*/ 884 w 1615"/>
                <a:gd name="T65" fmla="*/ 624 h 4337"/>
                <a:gd name="T66" fmla="*/ 743 w 1615"/>
                <a:gd name="T67" fmla="*/ 639 h 4337"/>
                <a:gd name="T68" fmla="*/ 633 w 1615"/>
                <a:gd name="T69" fmla="*/ 1034 h 4337"/>
                <a:gd name="T70" fmla="*/ 808 w 1615"/>
                <a:gd name="T71" fmla="*/ 2233 h 4337"/>
                <a:gd name="T72" fmla="*/ 504 w 1615"/>
                <a:gd name="T73" fmla="*/ 3106 h 4337"/>
                <a:gd name="T74" fmla="*/ 518 w 1615"/>
                <a:gd name="T75" fmla="*/ 2866 h 4337"/>
                <a:gd name="T76" fmla="*/ 548 w 1615"/>
                <a:gd name="T77" fmla="*/ 2053 h 4337"/>
                <a:gd name="T78" fmla="*/ 446 w 1615"/>
                <a:gd name="T79" fmla="*/ 1759 h 4337"/>
                <a:gd name="T80" fmla="*/ 495 w 1615"/>
                <a:gd name="T81" fmla="*/ 2050 h 4337"/>
                <a:gd name="T82" fmla="*/ 292 w 1615"/>
                <a:gd name="T83" fmla="*/ 2273 h 4337"/>
                <a:gd name="T84" fmla="*/ 201 w 1615"/>
                <a:gd name="T85" fmla="*/ 2158 h 4337"/>
                <a:gd name="T86" fmla="*/ 212 w 1615"/>
                <a:gd name="T87" fmla="*/ 1656 h 4337"/>
                <a:gd name="T88" fmla="*/ 75 w 1615"/>
                <a:gd name="T89" fmla="*/ 2085 h 4337"/>
                <a:gd name="T90" fmla="*/ 168 w 1615"/>
                <a:gd name="T91" fmla="*/ 2338 h 4337"/>
                <a:gd name="T92" fmla="*/ 328 w 1615"/>
                <a:gd name="T93" fmla="*/ 3163 h 4337"/>
                <a:gd name="T94" fmla="*/ 538 w 1615"/>
                <a:gd name="T95" fmla="*/ 3958 h 4337"/>
                <a:gd name="T96" fmla="*/ 593 w 1615"/>
                <a:gd name="T97" fmla="*/ 3534 h 4337"/>
                <a:gd name="T98" fmla="*/ 1192 w 1615"/>
                <a:gd name="T99" fmla="*/ 3051 h 4337"/>
                <a:gd name="T100" fmla="*/ 1119 w 1615"/>
                <a:gd name="T101" fmla="*/ 2615 h 4337"/>
                <a:gd name="T102" fmla="*/ 1153 w 1615"/>
                <a:gd name="T103" fmla="*/ 2456 h 4337"/>
                <a:gd name="T104" fmla="*/ 1072 w 1615"/>
                <a:gd name="T105" fmla="*/ 2600 h 4337"/>
                <a:gd name="T106" fmla="*/ 1274 w 1615"/>
                <a:gd name="T107" fmla="*/ 1906 h 4337"/>
                <a:gd name="T108" fmla="*/ 1336 w 1615"/>
                <a:gd name="T109" fmla="*/ 1800 h 4337"/>
                <a:gd name="T110" fmla="*/ 1563 w 1615"/>
                <a:gd name="T111" fmla="*/ 1138 h 4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15" h="4337">
                  <a:moveTo>
                    <a:pt x="1549" y="1327"/>
                  </a:moveTo>
                  <a:lnTo>
                    <a:pt x="1549" y="1327"/>
                  </a:lnTo>
                  <a:cubicBezTo>
                    <a:pt x="1545" y="1346"/>
                    <a:pt x="1513" y="1466"/>
                    <a:pt x="1484" y="1459"/>
                  </a:cubicBezTo>
                  <a:lnTo>
                    <a:pt x="1484" y="1459"/>
                  </a:lnTo>
                  <a:cubicBezTo>
                    <a:pt x="1442" y="1418"/>
                    <a:pt x="1435" y="1365"/>
                    <a:pt x="1451" y="1310"/>
                  </a:cubicBezTo>
                  <a:lnTo>
                    <a:pt x="1451" y="1310"/>
                  </a:lnTo>
                  <a:cubicBezTo>
                    <a:pt x="1458" y="1283"/>
                    <a:pt x="1506" y="1208"/>
                    <a:pt x="1543" y="1190"/>
                  </a:cubicBezTo>
                  <a:lnTo>
                    <a:pt x="1543" y="1190"/>
                  </a:lnTo>
                  <a:cubicBezTo>
                    <a:pt x="1547" y="1193"/>
                    <a:pt x="1552" y="1194"/>
                    <a:pt x="1558" y="1193"/>
                  </a:cubicBezTo>
                  <a:lnTo>
                    <a:pt x="1558" y="1193"/>
                  </a:lnTo>
                  <a:cubicBezTo>
                    <a:pt x="1561" y="1239"/>
                    <a:pt x="1558" y="1282"/>
                    <a:pt x="1549" y="1327"/>
                  </a:cubicBezTo>
                  <a:close/>
                  <a:moveTo>
                    <a:pt x="1455" y="1828"/>
                  </a:moveTo>
                  <a:lnTo>
                    <a:pt x="1455" y="1828"/>
                  </a:lnTo>
                  <a:cubicBezTo>
                    <a:pt x="1419" y="1863"/>
                    <a:pt x="1353" y="1910"/>
                    <a:pt x="1310" y="1872"/>
                  </a:cubicBezTo>
                  <a:lnTo>
                    <a:pt x="1310" y="1872"/>
                  </a:lnTo>
                  <a:cubicBezTo>
                    <a:pt x="1348" y="1844"/>
                    <a:pt x="1412" y="1808"/>
                    <a:pt x="1455" y="1828"/>
                  </a:cubicBezTo>
                  <a:close/>
                  <a:moveTo>
                    <a:pt x="1154" y="1959"/>
                  </a:moveTo>
                  <a:lnTo>
                    <a:pt x="1154" y="1959"/>
                  </a:lnTo>
                  <a:cubicBezTo>
                    <a:pt x="1133" y="1919"/>
                    <a:pt x="1139" y="1869"/>
                    <a:pt x="1149" y="1823"/>
                  </a:cubicBezTo>
                  <a:lnTo>
                    <a:pt x="1149" y="1823"/>
                  </a:lnTo>
                  <a:cubicBezTo>
                    <a:pt x="1179" y="1845"/>
                    <a:pt x="1167" y="1913"/>
                    <a:pt x="1154" y="1959"/>
                  </a:cubicBezTo>
                  <a:close/>
                  <a:moveTo>
                    <a:pt x="1085" y="2342"/>
                  </a:moveTo>
                  <a:lnTo>
                    <a:pt x="1085" y="2342"/>
                  </a:lnTo>
                  <a:cubicBezTo>
                    <a:pt x="1116" y="2403"/>
                    <a:pt x="1107" y="2477"/>
                    <a:pt x="1091" y="2545"/>
                  </a:cubicBezTo>
                  <a:lnTo>
                    <a:pt x="1091" y="2545"/>
                  </a:lnTo>
                  <a:cubicBezTo>
                    <a:pt x="1053" y="2487"/>
                    <a:pt x="1061" y="2406"/>
                    <a:pt x="1085" y="2342"/>
                  </a:cubicBezTo>
                  <a:close/>
                  <a:moveTo>
                    <a:pt x="1365" y="2349"/>
                  </a:moveTo>
                  <a:lnTo>
                    <a:pt x="1365" y="2349"/>
                  </a:lnTo>
                  <a:cubicBezTo>
                    <a:pt x="1323" y="2444"/>
                    <a:pt x="1245" y="2560"/>
                    <a:pt x="1142" y="2566"/>
                  </a:cubicBezTo>
                  <a:lnTo>
                    <a:pt x="1142" y="2566"/>
                  </a:lnTo>
                  <a:cubicBezTo>
                    <a:pt x="1187" y="2468"/>
                    <a:pt x="1267" y="2392"/>
                    <a:pt x="1365" y="2349"/>
                  </a:cubicBezTo>
                  <a:close/>
                  <a:moveTo>
                    <a:pt x="1142" y="3076"/>
                  </a:moveTo>
                  <a:lnTo>
                    <a:pt x="1142" y="3076"/>
                  </a:lnTo>
                  <a:cubicBezTo>
                    <a:pt x="1111" y="3113"/>
                    <a:pt x="1075" y="3141"/>
                    <a:pt x="1031" y="3163"/>
                  </a:cubicBezTo>
                  <a:lnTo>
                    <a:pt x="1031" y="3163"/>
                  </a:lnTo>
                  <a:cubicBezTo>
                    <a:pt x="998" y="3179"/>
                    <a:pt x="873" y="3221"/>
                    <a:pt x="857" y="3163"/>
                  </a:cubicBezTo>
                  <a:lnTo>
                    <a:pt x="857" y="3163"/>
                  </a:lnTo>
                  <a:lnTo>
                    <a:pt x="857" y="3162"/>
                  </a:lnTo>
                  <a:lnTo>
                    <a:pt x="857" y="3162"/>
                  </a:lnTo>
                  <a:cubicBezTo>
                    <a:pt x="898" y="3135"/>
                    <a:pt x="942" y="3117"/>
                    <a:pt x="991" y="3103"/>
                  </a:cubicBezTo>
                  <a:lnTo>
                    <a:pt x="991" y="3103"/>
                  </a:lnTo>
                  <a:cubicBezTo>
                    <a:pt x="1031" y="3092"/>
                    <a:pt x="1097" y="3067"/>
                    <a:pt x="1142" y="3076"/>
                  </a:cubicBezTo>
                  <a:close/>
                  <a:moveTo>
                    <a:pt x="71" y="2136"/>
                  </a:moveTo>
                  <a:lnTo>
                    <a:pt x="71" y="2136"/>
                  </a:lnTo>
                  <a:cubicBezTo>
                    <a:pt x="125" y="2161"/>
                    <a:pt x="144" y="2220"/>
                    <a:pt x="152" y="2276"/>
                  </a:cubicBezTo>
                  <a:lnTo>
                    <a:pt x="152" y="2276"/>
                  </a:lnTo>
                  <a:cubicBezTo>
                    <a:pt x="99" y="2253"/>
                    <a:pt x="64" y="2196"/>
                    <a:pt x="71" y="2136"/>
                  </a:cubicBezTo>
                  <a:close/>
                  <a:moveTo>
                    <a:pt x="227" y="1709"/>
                  </a:moveTo>
                  <a:lnTo>
                    <a:pt x="227" y="1709"/>
                  </a:lnTo>
                  <a:cubicBezTo>
                    <a:pt x="246" y="1804"/>
                    <a:pt x="282" y="1929"/>
                    <a:pt x="194" y="1989"/>
                  </a:cubicBezTo>
                  <a:lnTo>
                    <a:pt x="194" y="1989"/>
                  </a:lnTo>
                  <a:cubicBezTo>
                    <a:pt x="192" y="1986"/>
                    <a:pt x="190" y="1984"/>
                    <a:pt x="187" y="1982"/>
                  </a:cubicBezTo>
                  <a:lnTo>
                    <a:pt x="187" y="1982"/>
                  </a:lnTo>
                  <a:cubicBezTo>
                    <a:pt x="79" y="1906"/>
                    <a:pt x="154" y="1781"/>
                    <a:pt x="227" y="1709"/>
                  </a:cubicBezTo>
                  <a:close/>
                  <a:moveTo>
                    <a:pt x="295" y="2142"/>
                  </a:moveTo>
                  <a:lnTo>
                    <a:pt x="295" y="2142"/>
                  </a:lnTo>
                  <a:cubicBezTo>
                    <a:pt x="293" y="2163"/>
                    <a:pt x="288" y="2184"/>
                    <a:pt x="278" y="2204"/>
                  </a:cubicBezTo>
                  <a:lnTo>
                    <a:pt x="278" y="2204"/>
                  </a:lnTo>
                  <a:cubicBezTo>
                    <a:pt x="270" y="2223"/>
                    <a:pt x="240" y="2270"/>
                    <a:pt x="212" y="2283"/>
                  </a:cubicBezTo>
                  <a:lnTo>
                    <a:pt x="212" y="2283"/>
                  </a:lnTo>
                  <a:cubicBezTo>
                    <a:pt x="211" y="2282"/>
                    <a:pt x="210" y="2281"/>
                    <a:pt x="208" y="2280"/>
                  </a:cubicBezTo>
                  <a:lnTo>
                    <a:pt x="208" y="2280"/>
                  </a:lnTo>
                  <a:cubicBezTo>
                    <a:pt x="208" y="2222"/>
                    <a:pt x="242" y="2167"/>
                    <a:pt x="295" y="2142"/>
                  </a:cubicBezTo>
                  <a:close/>
                  <a:moveTo>
                    <a:pt x="440" y="1817"/>
                  </a:moveTo>
                  <a:lnTo>
                    <a:pt x="440" y="1817"/>
                  </a:lnTo>
                  <a:cubicBezTo>
                    <a:pt x="490" y="1862"/>
                    <a:pt x="515" y="1929"/>
                    <a:pt x="505" y="1998"/>
                  </a:cubicBezTo>
                  <a:lnTo>
                    <a:pt x="505" y="1998"/>
                  </a:lnTo>
                  <a:cubicBezTo>
                    <a:pt x="451" y="1955"/>
                    <a:pt x="424" y="1883"/>
                    <a:pt x="440" y="1817"/>
                  </a:cubicBezTo>
                  <a:close/>
                  <a:moveTo>
                    <a:pt x="666" y="1732"/>
                  </a:moveTo>
                  <a:lnTo>
                    <a:pt x="666" y="1732"/>
                  </a:lnTo>
                  <a:cubicBezTo>
                    <a:pt x="664" y="1828"/>
                    <a:pt x="651" y="1979"/>
                    <a:pt x="557" y="2002"/>
                  </a:cubicBezTo>
                  <a:lnTo>
                    <a:pt x="557" y="2002"/>
                  </a:lnTo>
                  <a:cubicBezTo>
                    <a:pt x="567" y="1916"/>
                    <a:pt x="595" y="1784"/>
                    <a:pt x="666" y="1732"/>
                  </a:cubicBezTo>
                  <a:close/>
                  <a:moveTo>
                    <a:pt x="518" y="2928"/>
                  </a:moveTo>
                  <a:lnTo>
                    <a:pt x="518" y="2928"/>
                  </a:lnTo>
                  <a:cubicBezTo>
                    <a:pt x="516" y="2961"/>
                    <a:pt x="509" y="2993"/>
                    <a:pt x="495" y="3025"/>
                  </a:cubicBezTo>
                  <a:lnTo>
                    <a:pt x="495" y="3025"/>
                  </a:lnTo>
                  <a:cubicBezTo>
                    <a:pt x="482" y="3056"/>
                    <a:pt x="432" y="3139"/>
                    <a:pt x="384" y="3138"/>
                  </a:cubicBezTo>
                  <a:lnTo>
                    <a:pt x="384" y="3138"/>
                  </a:lnTo>
                  <a:cubicBezTo>
                    <a:pt x="407" y="3056"/>
                    <a:pt x="453" y="2983"/>
                    <a:pt x="518" y="2928"/>
                  </a:cubicBezTo>
                  <a:lnTo>
                    <a:pt x="701" y="1250"/>
                  </a:lnTo>
                  <a:lnTo>
                    <a:pt x="701" y="1250"/>
                  </a:lnTo>
                  <a:cubicBezTo>
                    <a:pt x="669" y="1203"/>
                    <a:pt x="654" y="1150"/>
                    <a:pt x="652" y="1096"/>
                  </a:cubicBezTo>
                  <a:lnTo>
                    <a:pt x="652" y="1096"/>
                  </a:lnTo>
                  <a:cubicBezTo>
                    <a:pt x="726" y="1150"/>
                    <a:pt x="755" y="1244"/>
                    <a:pt x="770" y="1334"/>
                  </a:cubicBezTo>
                  <a:lnTo>
                    <a:pt x="770" y="1334"/>
                  </a:lnTo>
                  <a:cubicBezTo>
                    <a:pt x="768" y="1332"/>
                    <a:pt x="766" y="1330"/>
                    <a:pt x="765" y="1328"/>
                  </a:cubicBezTo>
                  <a:lnTo>
                    <a:pt x="765" y="1328"/>
                  </a:lnTo>
                  <a:cubicBezTo>
                    <a:pt x="740" y="1305"/>
                    <a:pt x="720" y="1278"/>
                    <a:pt x="701" y="1250"/>
                  </a:cubicBezTo>
                  <a:lnTo>
                    <a:pt x="518" y="2928"/>
                  </a:lnTo>
                  <a:close/>
                  <a:moveTo>
                    <a:pt x="771" y="545"/>
                  </a:moveTo>
                  <a:lnTo>
                    <a:pt x="771" y="545"/>
                  </a:lnTo>
                  <a:cubicBezTo>
                    <a:pt x="767" y="508"/>
                    <a:pt x="774" y="470"/>
                    <a:pt x="786" y="434"/>
                  </a:cubicBezTo>
                  <a:lnTo>
                    <a:pt x="786" y="434"/>
                  </a:lnTo>
                  <a:cubicBezTo>
                    <a:pt x="841" y="482"/>
                    <a:pt x="839" y="611"/>
                    <a:pt x="833" y="676"/>
                  </a:cubicBezTo>
                  <a:lnTo>
                    <a:pt x="833" y="676"/>
                  </a:lnTo>
                  <a:cubicBezTo>
                    <a:pt x="796" y="690"/>
                    <a:pt x="773" y="563"/>
                    <a:pt x="771" y="545"/>
                  </a:cubicBezTo>
                  <a:close/>
                  <a:moveTo>
                    <a:pt x="1057" y="305"/>
                  </a:moveTo>
                  <a:lnTo>
                    <a:pt x="1057" y="305"/>
                  </a:lnTo>
                  <a:cubicBezTo>
                    <a:pt x="1052" y="379"/>
                    <a:pt x="1051" y="472"/>
                    <a:pt x="981" y="478"/>
                  </a:cubicBezTo>
                  <a:lnTo>
                    <a:pt x="981" y="478"/>
                  </a:lnTo>
                  <a:cubicBezTo>
                    <a:pt x="944" y="408"/>
                    <a:pt x="998" y="345"/>
                    <a:pt x="1057" y="305"/>
                  </a:cubicBezTo>
                  <a:close/>
                  <a:moveTo>
                    <a:pt x="1015" y="642"/>
                  </a:moveTo>
                  <a:lnTo>
                    <a:pt x="1015" y="642"/>
                  </a:lnTo>
                  <a:cubicBezTo>
                    <a:pt x="1008" y="670"/>
                    <a:pt x="999" y="697"/>
                    <a:pt x="987" y="723"/>
                  </a:cubicBezTo>
                  <a:lnTo>
                    <a:pt x="987" y="723"/>
                  </a:lnTo>
                  <a:cubicBezTo>
                    <a:pt x="981" y="733"/>
                    <a:pt x="924" y="802"/>
                    <a:pt x="898" y="797"/>
                  </a:cubicBezTo>
                  <a:lnTo>
                    <a:pt x="898" y="797"/>
                  </a:lnTo>
                  <a:cubicBezTo>
                    <a:pt x="898" y="796"/>
                    <a:pt x="899" y="795"/>
                    <a:pt x="899" y="795"/>
                  </a:cubicBezTo>
                  <a:lnTo>
                    <a:pt x="899" y="795"/>
                  </a:lnTo>
                  <a:cubicBezTo>
                    <a:pt x="907" y="726"/>
                    <a:pt x="953" y="669"/>
                    <a:pt x="1015" y="642"/>
                  </a:cubicBezTo>
                  <a:close/>
                  <a:moveTo>
                    <a:pt x="1314" y="64"/>
                  </a:moveTo>
                  <a:lnTo>
                    <a:pt x="1314" y="64"/>
                  </a:lnTo>
                  <a:cubicBezTo>
                    <a:pt x="1315" y="64"/>
                    <a:pt x="1315" y="64"/>
                    <a:pt x="1315" y="63"/>
                  </a:cubicBezTo>
                  <a:lnTo>
                    <a:pt x="1315" y="63"/>
                  </a:lnTo>
                  <a:cubicBezTo>
                    <a:pt x="1325" y="184"/>
                    <a:pt x="1313" y="297"/>
                    <a:pt x="1220" y="379"/>
                  </a:cubicBezTo>
                  <a:lnTo>
                    <a:pt x="1220" y="379"/>
                  </a:lnTo>
                  <a:cubicBezTo>
                    <a:pt x="1207" y="332"/>
                    <a:pt x="1193" y="285"/>
                    <a:pt x="1193" y="235"/>
                  </a:cubicBezTo>
                  <a:lnTo>
                    <a:pt x="1193" y="235"/>
                  </a:lnTo>
                  <a:cubicBezTo>
                    <a:pt x="1192" y="159"/>
                    <a:pt x="1250" y="95"/>
                    <a:pt x="1314" y="64"/>
                  </a:cubicBezTo>
                  <a:close/>
                  <a:moveTo>
                    <a:pt x="1340" y="749"/>
                  </a:moveTo>
                  <a:lnTo>
                    <a:pt x="1340" y="749"/>
                  </a:lnTo>
                  <a:cubicBezTo>
                    <a:pt x="1387" y="786"/>
                    <a:pt x="1401" y="848"/>
                    <a:pt x="1373" y="900"/>
                  </a:cubicBezTo>
                  <a:lnTo>
                    <a:pt x="1373" y="900"/>
                  </a:lnTo>
                  <a:cubicBezTo>
                    <a:pt x="1366" y="898"/>
                    <a:pt x="1359" y="898"/>
                    <a:pt x="1353" y="901"/>
                  </a:cubicBezTo>
                  <a:lnTo>
                    <a:pt x="1353" y="901"/>
                  </a:lnTo>
                  <a:cubicBezTo>
                    <a:pt x="1308" y="871"/>
                    <a:pt x="1321" y="800"/>
                    <a:pt x="1340" y="749"/>
                  </a:cubicBezTo>
                  <a:close/>
                  <a:moveTo>
                    <a:pt x="1479" y="849"/>
                  </a:moveTo>
                  <a:lnTo>
                    <a:pt x="1479" y="849"/>
                  </a:lnTo>
                  <a:cubicBezTo>
                    <a:pt x="1500" y="836"/>
                    <a:pt x="1529" y="838"/>
                    <a:pt x="1548" y="853"/>
                  </a:cubicBezTo>
                  <a:lnTo>
                    <a:pt x="1548" y="853"/>
                  </a:lnTo>
                  <a:cubicBezTo>
                    <a:pt x="1532" y="878"/>
                    <a:pt x="1511" y="896"/>
                    <a:pt x="1485" y="910"/>
                  </a:cubicBezTo>
                  <a:lnTo>
                    <a:pt x="1485" y="910"/>
                  </a:lnTo>
                  <a:cubicBezTo>
                    <a:pt x="1480" y="913"/>
                    <a:pt x="1444" y="924"/>
                    <a:pt x="1419" y="928"/>
                  </a:cubicBezTo>
                  <a:lnTo>
                    <a:pt x="1419" y="928"/>
                  </a:lnTo>
                  <a:cubicBezTo>
                    <a:pt x="1420" y="927"/>
                    <a:pt x="1421" y="926"/>
                    <a:pt x="1421" y="924"/>
                  </a:cubicBezTo>
                  <a:lnTo>
                    <a:pt x="1421" y="924"/>
                  </a:lnTo>
                  <a:cubicBezTo>
                    <a:pt x="1433" y="894"/>
                    <a:pt x="1451" y="867"/>
                    <a:pt x="1479" y="849"/>
                  </a:cubicBezTo>
                  <a:close/>
                  <a:moveTo>
                    <a:pt x="1314" y="1370"/>
                  </a:moveTo>
                  <a:lnTo>
                    <a:pt x="1314" y="1370"/>
                  </a:lnTo>
                  <a:cubicBezTo>
                    <a:pt x="1269" y="1428"/>
                    <a:pt x="1194" y="1430"/>
                    <a:pt x="1142" y="1386"/>
                  </a:cubicBezTo>
                  <a:lnTo>
                    <a:pt x="1142" y="1386"/>
                  </a:lnTo>
                  <a:cubicBezTo>
                    <a:pt x="1194" y="1355"/>
                    <a:pt x="1257" y="1348"/>
                    <a:pt x="1314" y="1370"/>
                  </a:cubicBezTo>
                  <a:lnTo>
                    <a:pt x="1563" y="1138"/>
                  </a:lnTo>
                  <a:lnTo>
                    <a:pt x="1563" y="1138"/>
                  </a:lnTo>
                  <a:cubicBezTo>
                    <a:pt x="1562" y="1138"/>
                    <a:pt x="1561" y="1138"/>
                    <a:pt x="1560" y="1138"/>
                  </a:cubicBezTo>
                  <a:lnTo>
                    <a:pt x="1560" y="1138"/>
                  </a:lnTo>
                  <a:cubicBezTo>
                    <a:pt x="1502" y="1131"/>
                    <a:pt x="1428" y="1234"/>
                    <a:pt x="1410" y="1280"/>
                  </a:cubicBezTo>
                  <a:lnTo>
                    <a:pt x="1410" y="1280"/>
                  </a:lnTo>
                  <a:cubicBezTo>
                    <a:pt x="1383" y="1351"/>
                    <a:pt x="1390" y="1427"/>
                    <a:pt x="1441" y="1484"/>
                  </a:cubicBezTo>
                  <a:lnTo>
                    <a:pt x="1441" y="1484"/>
                  </a:lnTo>
                  <a:cubicBezTo>
                    <a:pt x="1374" y="1633"/>
                    <a:pt x="1298" y="1777"/>
                    <a:pt x="1212" y="1914"/>
                  </a:cubicBezTo>
                  <a:lnTo>
                    <a:pt x="1212" y="1914"/>
                  </a:lnTo>
                  <a:cubicBezTo>
                    <a:pt x="1220" y="1848"/>
                    <a:pt x="1207" y="1782"/>
                    <a:pt x="1139" y="1769"/>
                  </a:cubicBezTo>
                  <a:lnTo>
                    <a:pt x="1139" y="1769"/>
                  </a:lnTo>
                  <a:cubicBezTo>
                    <a:pt x="1135" y="1767"/>
                    <a:pt x="1131" y="1767"/>
                    <a:pt x="1126" y="1767"/>
                  </a:cubicBezTo>
                  <a:lnTo>
                    <a:pt x="1126" y="1767"/>
                  </a:lnTo>
                  <a:cubicBezTo>
                    <a:pt x="1126" y="1767"/>
                    <a:pt x="1125" y="1767"/>
                    <a:pt x="1124" y="1767"/>
                  </a:cubicBezTo>
                  <a:lnTo>
                    <a:pt x="1124" y="1767"/>
                  </a:lnTo>
                  <a:lnTo>
                    <a:pt x="1123" y="1768"/>
                  </a:lnTo>
                  <a:lnTo>
                    <a:pt x="1123" y="1768"/>
                  </a:lnTo>
                  <a:cubicBezTo>
                    <a:pt x="1122" y="1768"/>
                    <a:pt x="1121" y="1768"/>
                    <a:pt x="1119" y="1769"/>
                  </a:cubicBezTo>
                  <a:lnTo>
                    <a:pt x="1119" y="1769"/>
                  </a:lnTo>
                  <a:lnTo>
                    <a:pt x="1119" y="1769"/>
                  </a:lnTo>
                  <a:lnTo>
                    <a:pt x="1119" y="1769"/>
                  </a:lnTo>
                  <a:cubicBezTo>
                    <a:pt x="1118" y="1769"/>
                    <a:pt x="1117" y="1770"/>
                    <a:pt x="1116" y="1771"/>
                  </a:cubicBezTo>
                  <a:lnTo>
                    <a:pt x="1116" y="1771"/>
                  </a:lnTo>
                  <a:cubicBezTo>
                    <a:pt x="1112" y="1774"/>
                    <a:pt x="1109" y="1778"/>
                    <a:pt x="1108" y="1784"/>
                  </a:cubicBezTo>
                  <a:lnTo>
                    <a:pt x="1108" y="1784"/>
                  </a:lnTo>
                  <a:cubicBezTo>
                    <a:pt x="1089" y="1866"/>
                    <a:pt x="1075" y="1960"/>
                    <a:pt x="1141" y="2023"/>
                  </a:cubicBezTo>
                  <a:lnTo>
                    <a:pt x="1141" y="2023"/>
                  </a:lnTo>
                  <a:cubicBezTo>
                    <a:pt x="1040" y="2171"/>
                    <a:pt x="928" y="2312"/>
                    <a:pt x="805" y="2444"/>
                  </a:cubicBezTo>
                  <a:lnTo>
                    <a:pt x="805" y="2444"/>
                  </a:lnTo>
                  <a:cubicBezTo>
                    <a:pt x="809" y="2427"/>
                    <a:pt x="813" y="2410"/>
                    <a:pt x="818" y="2394"/>
                  </a:cubicBezTo>
                  <a:lnTo>
                    <a:pt x="818" y="2394"/>
                  </a:lnTo>
                  <a:cubicBezTo>
                    <a:pt x="829" y="2352"/>
                    <a:pt x="840" y="2309"/>
                    <a:pt x="850" y="2266"/>
                  </a:cubicBezTo>
                  <a:lnTo>
                    <a:pt x="850" y="2266"/>
                  </a:lnTo>
                  <a:cubicBezTo>
                    <a:pt x="856" y="2262"/>
                    <a:pt x="859" y="2256"/>
                    <a:pt x="858" y="2247"/>
                  </a:cubicBezTo>
                  <a:lnTo>
                    <a:pt x="858" y="2247"/>
                  </a:lnTo>
                  <a:cubicBezTo>
                    <a:pt x="858" y="2245"/>
                    <a:pt x="858" y="2242"/>
                    <a:pt x="857" y="2238"/>
                  </a:cubicBezTo>
                  <a:lnTo>
                    <a:pt x="857" y="2238"/>
                  </a:lnTo>
                  <a:cubicBezTo>
                    <a:pt x="910" y="2028"/>
                    <a:pt x="959" y="1817"/>
                    <a:pt x="1003" y="1604"/>
                  </a:cubicBezTo>
                  <a:lnTo>
                    <a:pt x="1003" y="1604"/>
                  </a:lnTo>
                  <a:cubicBezTo>
                    <a:pt x="1004" y="1603"/>
                    <a:pt x="1005" y="1603"/>
                    <a:pt x="1005" y="1602"/>
                  </a:cubicBezTo>
                  <a:lnTo>
                    <a:pt x="1005" y="1602"/>
                  </a:lnTo>
                  <a:cubicBezTo>
                    <a:pt x="1039" y="1542"/>
                    <a:pt x="1073" y="1482"/>
                    <a:pt x="1108" y="1422"/>
                  </a:cubicBezTo>
                  <a:lnTo>
                    <a:pt x="1108" y="1422"/>
                  </a:lnTo>
                  <a:cubicBezTo>
                    <a:pt x="1183" y="1490"/>
                    <a:pt x="1295" y="1476"/>
                    <a:pt x="1358" y="1393"/>
                  </a:cubicBezTo>
                  <a:lnTo>
                    <a:pt x="1358" y="1393"/>
                  </a:lnTo>
                  <a:cubicBezTo>
                    <a:pt x="1363" y="1386"/>
                    <a:pt x="1364" y="1380"/>
                    <a:pt x="1362" y="1374"/>
                  </a:cubicBezTo>
                  <a:lnTo>
                    <a:pt x="1362" y="1374"/>
                  </a:lnTo>
                  <a:cubicBezTo>
                    <a:pt x="1373" y="1364"/>
                    <a:pt x="1375" y="1345"/>
                    <a:pt x="1358" y="1336"/>
                  </a:cubicBezTo>
                  <a:lnTo>
                    <a:pt x="1358" y="1336"/>
                  </a:lnTo>
                  <a:cubicBezTo>
                    <a:pt x="1297" y="1305"/>
                    <a:pt x="1227" y="1300"/>
                    <a:pt x="1165" y="1322"/>
                  </a:cubicBezTo>
                  <a:lnTo>
                    <a:pt x="1165" y="1322"/>
                  </a:lnTo>
                  <a:cubicBezTo>
                    <a:pt x="1233" y="1204"/>
                    <a:pt x="1300" y="1085"/>
                    <a:pt x="1368" y="967"/>
                  </a:cubicBezTo>
                  <a:lnTo>
                    <a:pt x="1368" y="967"/>
                  </a:lnTo>
                  <a:cubicBezTo>
                    <a:pt x="1369" y="968"/>
                    <a:pt x="1372" y="968"/>
                    <a:pt x="1374" y="968"/>
                  </a:cubicBezTo>
                  <a:lnTo>
                    <a:pt x="1374" y="968"/>
                  </a:lnTo>
                  <a:cubicBezTo>
                    <a:pt x="1398" y="979"/>
                    <a:pt x="1434" y="976"/>
                    <a:pt x="1458" y="971"/>
                  </a:cubicBezTo>
                  <a:lnTo>
                    <a:pt x="1458" y="971"/>
                  </a:lnTo>
                  <a:cubicBezTo>
                    <a:pt x="1511" y="961"/>
                    <a:pt x="1557" y="926"/>
                    <a:pt x="1588" y="882"/>
                  </a:cubicBezTo>
                  <a:lnTo>
                    <a:pt x="1588" y="882"/>
                  </a:lnTo>
                  <a:cubicBezTo>
                    <a:pt x="1601" y="878"/>
                    <a:pt x="1613" y="863"/>
                    <a:pt x="1605" y="846"/>
                  </a:cubicBezTo>
                  <a:lnTo>
                    <a:pt x="1605" y="846"/>
                  </a:lnTo>
                  <a:cubicBezTo>
                    <a:pt x="1582" y="801"/>
                    <a:pt x="1534" y="787"/>
                    <a:pt x="1486" y="795"/>
                  </a:cubicBezTo>
                  <a:lnTo>
                    <a:pt x="1486" y="795"/>
                  </a:lnTo>
                  <a:cubicBezTo>
                    <a:pt x="1466" y="797"/>
                    <a:pt x="1449" y="807"/>
                    <a:pt x="1434" y="820"/>
                  </a:cubicBezTo>
                  <a:lnTo>
                    <a:pt x="1434" y="820"/>
                  </a:lnTo>
                  <a:cubicBezTo>
                    <a:pt x="1427" y="770"/>
                    <a:pt x="1397" y="723"/>
                    <a:pt x="1346" y="695"/>
                  </a:cubicBezTo>
                  <a:lnTo>
                    <a:pt x="1346" y="695"/>
                  </a:lnTo>
                  <a:cubicBezTo>
                    <a:pt x="1337" y="691"/>
                    <a:pt x="1330" y="691"/>
                    <a:pt x="1323" y="695"/>
                  </a:cubicBezTo>
                  <a:lnTo>
                    <a:pt x="1323" y="695"/>
                  </a:lnTo>
                  <a:cubicBezTo>
                    <a:pt x="1316" y="694"/>
                    <a:pt x="1308" y="698"/>
                    <a:pt x="1305" y="707"/>
                  </a:cubicBezTo>
                  <a:lnTo>
                    <a:pt x="1305" y="707"/>
                  </a:lnTo>
                  <a:cubicBezTo>
                    <a:pt x="1282" y="759"/>
                    <a:pt x="1265" y="810"/>
                    <a:pt x="1276" y="867"/>
                  </a:cubicBezTo>
                  <a:lnTo>
                    <a:pt x="1276" y="867"/>
                  </a:lnTo>
                  <a:cubicBezTo>
                    <a:pt x="1281" y="897"/>
                    <a:pt x="1301" y="924"/>
                    <a:pt x="1326" y="942"/>
                  </a:cubicBezTo>
                  <a:lnTo>
                    <a:pt x="1326" y="942"/>
                  </a:lnTo>
                  <a:cubicBezTo>
                    <a:pt x="1229" y="1112"/>
                    <a:pt x="1132" y="1281"/>
                    <a:pt x="1035" y="1451"/>
                  </a:cubicBezTo>
                  <a:lnTo>
                    <a:pt x="1035" y="1451"/>
                  </a:lnTo>
                  <a:cubicBezTo>
                    <a:pt x="1103" y="1114"/>
                    <a:pt x="1164" y="776"/>
                    <a:pt x="1224" y="438"/>
                  </a:cubicBezTo>
                  <a:lnTo>
                    <a:pt x="1224" y="438"/>
                  </a:lnTo>
                  <a:cubicBezTo>
                    <a:pt x="1361" y="338"/>
                    <a:pt x="1378" y="192"/>
                    <a:pt x="1361" y="31"/>
                  </a:cubicBezTo>
                  <a:lnTo>
                    <a:pt x="1361" y="31"/>
                  </a:lnTo>
                  <a:cubicBezTo>
                    <a:pt x="1358" y="4"/>
                    <a:pt x="1319" y="0"/>
                    <a:pt x="1313" y="22"/>
                  </a:cubicBezTo>
                  <a:lnTo>
                    <a:pt x="1313" y="22"/>
                  </a:lnTo>
                  <a:cubicBezTo>
                    <a:pt x="1306" y="18"/>
                    <a:pt x="1298" y="17"/>
                    <a:pt x="1290" y="22"/>
                  </a:cubicBezTo>
                  <a:lnTo>
                    <a:pt x="1290" y="22"/>
                  </a:lnTo>
                  <a:cubicBezTo>
                    <a:pt x="1225" y="53"/>
                    <a:pt x="1183" y="102"/>
                    <a:pt x="1156" y="168"/>
                  </a:cubicBezTo>
                  <a:lnTo>
                    <a:pt x="1156" y="168"/>
                  </a:lnTo>
                  <a:cubicBezTo>
                    <a:pt x="1126" y="245"/>
                    <a:pt x="1157" y="330"/>
                    <a:pt x="1177" y="404"/>
                  </a:cubicBezTo>
                  <a:lnTo>
                    <a:pt x="1177" y="404"/>
                  </a:lnTo>
                  <a:cubicBezTo>
                    <a:pt x="1177" y="407"/>
                    <a:pt x="1178" y="409"/>
                    <a:pt x="1179" y="411"/>
                  </a:cubicBezTo>
                  <a:lnTo>
                    <a:pt x="1179" y="411"/>
                  </a:lnTo>
                  <a:cubicBezTo>
                    <a:pt x="1081" y="969"/>
                    <a:pt x="978" y="1526"/>
                    <a:pt x="846" y="2077"/>
                  </a:cubicBezTo>
                  <a:lnTo>
                    <a:pt x="846" y="2077"/>
                  </a:lnTo>
                  <a:cubicBezTo>
                    <a:pt x="821" y="1663"/>
                    <a:pt x="830" y="1248"/>
                    <a:pt x="870" y="835"/>
                  </a:cubicBezTo>
                  <a:lnTo>
                    <a:pt x="870" y="835"/>
                  </a:lnTo>
                  <a:cubicBezTo>
                    <a:pt x="901" y="850"/>
                    <a:pt x="944" y="836"/>
                    <a:pt x="972" y="815"/>
                  </a:cubicBezTo>
                  <a:lnTo>
                    <a:pt x="972" y="815"/>
                  </a:lnTo>
                  <a:cubicBezTo>
                    <a:pt x="1033" y="770"/>
                    <a:pt x="1053" y="694"/>
                    <a:pt x="1069" y="624"/>
                  </a:cubicBezTo>
                  <a:lnTo>
                    <a:pt x="1069" y="624"/>
                  </a:lnTo>
                  <a:cubicBezTo>
                    <a:pt x="1084" y="612"/>
                    <a:pt x="1075" y="584"/>
                    <a:pt x="1055" y="581"/>
                  </a:cubicBezTo>
                  <a:lnTo>
                    <a:pt x="1055" y="581"/>
                  </a:lnTo>
                  <a:cubicBezTo>
                    <a:pt x="1046" y="578"/>
                    <a:pt x="1038" y="579"/>
                    <a:pt x="1031" y="584"/>
                  </a:cubicBezTo>
                  <a:lnTo>
                    <a:pt x="1031" y="584"/>
                  </a:lnTo>
                  <a:cubicBezTo>
                    <a:pt x="993" y="594"/>
                    <a:pt x="960" y="612"/>
                    <a:pt x="932" y="637"/>
                  </a:cubicBezTo>
                  <a:lnTo>
                    <a:pt x="932" y="637"/>
                  </a:lnTo>
                  <a:cubicBezTo>
                    <a:pt x="951" y="601"/>
                    <a:pt x="971" y="565"/>
                    <a:pt x="993" y="531"/>
                  </a:cubicBezTo>
                  <a:lnTo>
                    <a:pt x="993" y="531"/>
                  </a:lnTo>
                  <a:cubicBezTo>
                    <a:pt x="994" y="529"/>
                    <a:pt x="995" y="527"/>
                    <a:pt x="995" y="526"/>
                  </a:cubicBezTo>
                  <a:lnTo>
                    <a:pt x="995" y="526"/>
                  </a:lnTo>
                  <a:cubicBezTo>
                    <a:pt x="1118" y="510"/>
                    <a:pt x="1086" y="343"/>
                    <a:pt x="1112" y="257"/>
                  </a:cubicBezTo>
                  <a:lnTo>
                    <a:pt x="1112" y="257"/>
                  </a:lnTo>
                  <a:cubicBezTo>
                    <a:pt x="1122" y="227"/>
                    <a:pt x="1075" y="214"/>
                    <a:pt x="1065" y="244"/>
                  </a:cubicBezTo>
                  <a:lnTo>
                    <a:pt x="1065" y="244"/>
                  </a:lnTo>
                  <a:cubicBezTo>
                    <a:pt x="1065" y="244"/>
                    <a:pt x="1064" y="244"/>
                    <a:pt x="1063" y="244"/>
                  </a:cubicBezTo>
                  <a:lnTo>
                    <a:pt x="1063" y="244"/>
                  </a:lnTo>
                  <a:cubicBezTo>
                    <a:pt x="969" y="295"/>
                    <a:pt x="873" y="403"/>
                    <a:pt x="945" y="513"/>
                  </a:cubicBezTo>
                  <a:lnTo>
                    <a:pt x="945" y="513"/>
                  </a:lnTo>
                  <a:cubicBezTo>
                    <a:pt x="945" y="513"/>
                    <a:pt x="945" y="514"/>
                    <a:pt x="946" y="514"/>
                  </a:cubicBezTo>
                  <a:lnTo>
                    <a:pt x="946" y="514"/>
                  </a:lnTo>
                  <a:cubicBezTo>
                    <a:pt x="924" y="550"/>
                    <a:pt x="903" y="586"/>
                    <a:pt x="884" y="624"/>
                  </a:cubicBezTo>
                  <a:lnTo>
                    <a:pt x="884" y="624"/>
                  </a:lnTo>
                  <a:cubicBezTo>
                    <a:pt x="886" y="527"/>
                    <a:pt x="866" y="404"/>
                    <a:pt x="775" y="373"/>
                  </a:cubicBezTo>
                  <a:lnTo>
                    <a:pt x="775" y="373"/>
                  </a:lnTo>
                  <a:cubicBezTo>
                    <a:pt x="753" y="366"/>
                    <a:pt x="740" y="389"/>
                    <a:pt x="746" y="406"/>
                  </a:cubicBezTo>
                  <a:lnTo>
                    <a:pt x="746" y="406"/>
                  </a:lnTo>
                  <a:cubicBezTo>
                    <a:pt x="743" y="408"/>
                    <a:pt x="742" y="411"/>
                    <a:pt x="740" y="415"/>
                  </a:cubicBezTo>
                  <a:lnTo>
                    <a:pt x="740" y="415"/>
                  </a:lnTo>
                  <a:cubicBezTo>
                    <a:pt x="716" y="490"/>
                    <a:pt x="717" y="565"/>
                    <a:pt x="743" y="639"/>
                  </a:cubicBezTo>
                  <a:lnTo>
                    <a:pt x="743" y="639"/>
                  </a:lnTo>
                  <a:cubicBezTo>
                    <a:pt x="757" y="680"/>
                    <a:pt x="790" y="729"/>
                    <a:pt x="833" y="726"/>
                  </a:cubicBezTo>
                  <a:lnTo>
                    <a:pt x="833" y="726"/>
                  </a:lnTo>
                  <a:cubicBezTo>
                    <a:pt x="815" y="891"/>
                    <a:pt x="801" y="1057"/>
                    <a:pt x="793" y="1222"/>
                  </a:cubicBezTo>
                  <a:lnTo>
                    <a:pt x="793" y="1222"/>
                  </a:lnTo>
                  <a:cubicBezTo>
                    <a:pt x="768" y="1145"/>
                    <a:pt x="726" y="1076"/>
                    <a:pt x="649" y="1036"/>
                  </a:cubicBezTo>
                  <a:lnTo>
                    <a:pt x="649" y="1036"/>
                  </a:lnTo>
                  <a:cubicBezTo>
                    <a:pt x="644" y="1033"/>
                    <a:pt x="638" y="1032"/>
                    <a:pt x="633" y="1034"/>
                  </a:cubicBezTo>
                  <a:lnTo>
                    <a:pt x="633" y="1034"/>
                  </a:lnTo>
                  <a:cubicBezTo>
                    <a:pt x="620" y="1034"/>
                    <a:pt x="606" y="1041"/>
                    <a:pt x="605" y="1057"/>
                  </a:cubicBezTo>
                  <a:lnTo>
                    <a:pt x="605" y="1057"/>
                  </a:lnTo>
                  <a:cubicBezTo>
                    <a:pt x="596" y="1143"/>
                    <a:pt x="623" y="1221"/>
                    <a:pt x="671" y="1293"/>
                  </a:cubicBezTo>
                  <a:lnTo>
                    <a:pt x="671" y="1293"/>
                  </a:lnTo>
                  <a:cubicBezTo>
                    <a:pt x="694" y="1327"/>
                    <a:pt x="740" y="1394"/>
                    <a:pt x="786" y="1413"/>
                  </a:cubicBezTo>
                  <a:lnTo>
                    <a:pt x="786" y="1413"/>
                  </a:lnTo>
                  <a:cubicBezTo>
                    <a:pt x="779" y="1686"/>
                    <a:pt x="786" y="1960"/>
                    <a:pt x="808" y="2233"/>
                  </a:cubicBezTo>
                  <a:lnTo>
                    <a:pt x="808" y="2233"/>
                  </a:lnTo>
                  <a:cubicBezTo>
                    <a:pt x="793" y="2295"/>
                    <a:pt x="777" y="2357"/>
                    <a:pt x="760" y="2420"/>
                  </a:cubicBezTo>
                  <a:lnTo>
                    <a:pt x="760" y="2420"/>
                  </a:lnTo>
                  <a:cubicBezTo>
                    <a:pt x="641" y="2874"/>
                    <a:pt x="513" y="3347"/>
                    <a:pt x="529" y="3817"/>
                  </a:cubicBezTo>
                  <a:lnTo>
                    <a:pt x="529" y="3817"/>
                  </a:lnTo>
                  <a:cubicBezTo>
                    <a:pt x="452" y="3614"/>
                    <a:pt x="402" y="3402"/>
                    <a:pt x="379" y="3187"/>
                  </a:cubicBezTo>
                  <a:lnTo>
                    <a:pt x="379" y="3187"/>
                  </a:lnTo>
                  <a:cubicBezTo>
                    <a:pt x="429" y="3188"/>
                    <a:pt x="475" y="3146"/>
                    <a:pt x="504" y="3106"/>
                  </a:cubicBezTo>
                  <a:lnTo>
                    <a:pt x="504" y="3106"/>
                  </a:lnTo>
                  <a:cubicBezTo>
                    <a:pt x="553" y="3039"/>
                    <a:pt x="574" y="2961"/>
                    <a:pt x="565" y="2878"/>
                  </a:cubicBezTo>
                  <a:lnTo>
                    <a:pt x="565" y="2878"/>
                  </a:lnTo>
                  <a:lnTo>
                    <a:pt x="565" y="2878"/>
                  </a:lnTo>
                  <a:lnTo>
                    <a:pt x="565" y="2878"/>
                  </a:lnTo>
                  <a:cubicBezTo>
                    <a:pt x="564" y="2862"/>
                    <a:pt x="549" y="2848"/>
                    <a:pt x="533" y="2856"/>
                  </a:cubicBezTo>
                  <a:lnTo>
                    <a:pt x="533" y="2856"/>
                  </a:lnTo>
                  <a:cubicBezTo>
                    <a:pt x="527" y="2857"/>
                    <a:pt x="522" y="2861"/>
                    <a:pt x="518" y="2866"/>
                  </a:cubicBezTo>
                  <a:lnTo>
                    <a:pt x="518" y="2866"/>
                  </a:lnTo>
                  <a:cubicBezTo>
                    <a:pt x="454" y="2914"/>
                    <a:pt x="403" y="2973"/>
                    <a:pt x="369" y="3043"/>
                  </a:cubicBezTo>
                  <a:lnTo>
                    <a:pt x="369" y="3043"/>
                  </a:lnTo>
                  <a:cubicBezTo>
                    <a:pt x="363" y="2932"/>
                    <a:pt x="365" y="2821"/>
                    <a:pt x="374" y="2709"/>
                  </a:cubicBezTo>
                  <a:lnTo>
                    <a:pt x="374" y="2709"/>
                  </a:lnTo>
                  <a:cubicBezTo>
                    <a:pt x="375" y="2704"/>
                    <a:pt x="374" y="2700"/>
                    <a:pt x="372" y="2696"/>
                  </a:cubicBezTo>
                  <a:lnTo>
                    <a:pt x="372" y="2696"/>
                  </a:lnTo>
                  <a:cubicBezTo>
                    <a:pt x="443" y="2486"/>
                    <a:pt x="501" y="2271"/>
                    <a:pt x="548" y="2053"/>
                  </a:cubicBezTo>
                  <a:lnTo>
                    <a:pt x="548" y="2053"/>
                  </a:lnTo>
                  <a:cubicBezTo>
                    <a:pt x="695" y="2040"/>
                    <a:pt x="714" y="1828"/>
                    <a:pt x="716" y="1708"/>
                  </a:cubicBezTo>
                  <a:lnTo>
                    <a:pt x="716" y="1708"/>
                  </a:lnTo>
                  <a:cubicBezTo>
                    <a:pt x="731" y="1694"/>
                    <a:pt x="718" y="1660"/>
                    <a:pt x="692" y="1667"/>
                  </a:cubicBezTo>
                  <a:lnTo>
                    <a:pt x="692" y="1667"/>
                  </a:lnTo>
                  <a:cubicBezTo>
                    <a:pt x="609" y="1688"/>
                    <a:pt x="561" y="1775"/>
                    <a:pt x="534" y="1866"/>
                  </a:cubicBezTo>
                  <a:lnTo>
                    <a:pt x="534" y="1866"/>
                  </a:lnTo>
                  <a:cubicBezTo>
                    <a:pt x="515" y="1823"/>
                    <a:pt x="485" y="1787"/>
                    <a:pt x="446" y="1759"/>
                  </a:cubicBezTo>
                  <a:lnTo>
                    <a:pt x="446" y="1759"/>
                  </a:lnTo>
                  <a:cubicBezTo>
                    <a:pt x="442" y="1754"/>
                    <a:pt x="436" y="1750"/>
                    <a:pt x="430" y="1749"/>
                  </a:cubicBezTo>
                  <a:lnTo>
                    <a:pt x="430" y="1749"/>
                  </a:lnTo>
                  <a:lnTo>
                    <a:pt x="430" y="1749"/>
                  </a:lnTo>
                  <a:lnTo>
                    <a:pt x="430" y="1749"/>
                  </a:lnTo>
                  <a:cubicBezTo>
                    <a:pt x="406" y="1734"/>
                    <a:pt x="383" y="1767"/>
                    <a:pt x="399" y="1785"/>
                  </a:cubicBezTo>
                  <a:lnTo>
                    <a:pt x="399" y="1785"/>
                  </a:lnTo>
                  <a:cubicBezTo>
                    <a:pt x="368" y="1885"/>
                    <a:pt x="405" y="1993"/>
                    <a:pt x="495" y="2050"/>
                  </a:cubicBezTo>
                  <a:lnTo>
                    <a:pt x="495" y="2050"/>
                  </a:lnTo>
                  <a:cubicBezTo>
                    <a:pt x="496" y="2051"/>
                    <a:pt x="497" y="2051"/>
                    <a:pt x="498" y="2051"/>
                  </a:cubicBezTo>
                  <a:lnTo>
                    <a:pt x="498" y="2051"/>
                  </a:lnTo>
                  <a:cubicBezTo>
                    <a:pt x="455" y="2250"/>
                    <a:pt x="402" y="2446"/>
                    <a:pt x="339" y="2638"/>
                  </a:cubicBezTo>
                  <a:lnTo>
                    <a:pt x="339" y="2638"/>
                  </a:lnTo>
                  <a:cubicBezTo>
                    <a:pt x="277" y="2545"/>
                    <a:pt x="237" y="2444"/>
                    <a:pt x="216" y="2333"/>
                  </a:cubicBezTo>
                  <a:lnTo>
                    <a:pt x="216" y="2333"/>
                  </a:lnTo>
                  <a:cubicBezTo>
                    <a:pt x="245" y="2325"/>
                    <a:pt x="276" y="2291"/>
                    <a:pt x="292" y="2273"/>
                  </a:cubicBezTo>
                  <a:lnTo>
                    <a:pt x="292" y="2273"/>
                  </a:lnTo>
                  <a:cubicBezTo>
                    <a:pt x="332" y="2225"/>
                    <a:pt x="350" y="2162"/>
                    <a:pt x="344" y="2100"/>
                  </a:cubicBezTo>
                  <a:lnTo>
                    <a:pt x="344" y="2100"/>
                  </a:lnTo>
                  <a:cubicBezTo>
                    <a:pt x="342" y="2073"/>
                    <a:pt x="306" y="2070"/>
                    <a:pt x="298" y="2090"/>
                  </a:cubicBezTo>
                  <a:lnTo>
                    <a:pt x="298" y="2090"/>
                  </a:lnTo>
                  <a:cubicBezTo>
                    <a:pt x="296" y="2090"/>
                    <a:pt x="296" y="2090"/>
                    <a:pt x="295" y="2090"/>
                  </a:cubicBezTo>
                  <a:lnTo>
                    <a:pt x="295" y="2090"/>
                  </a:lnTo>
                  <a:cubicBezTo>
                    <a:pt x="256" y="2104"/>
                    <a:pt x="224" y="2128"/>
                    <a:pt x="201" y="2158"/>
                  </a:cubicBezTo>
                  <a:lnTo>
                    <a:pt x="201" y="2158"/>
                  </a:lnTo>
                  <a:cubicBezTo>
                    <a:pt x="206" y="2117"/>
                    <a:pt x="211" y="2075"/>
                    <a:pt x="215" y="2033"/>
                  </a:cubicBezTo>
                  <a:lnTo>
                    <a:pt x="215" y="2033"/>
                  </a:lnTo>
                  <a:cubicBezTo>
                    <a:pt x="344" y="1953"/>
                    <a:pt x="289" y="1792"/>
                    <a:pt x="269" y="1668"/>
                  </a:cubicBezTo>
                  <a:lnTo>
                    <a:pt x="269" y="1668"/>
                  </a:lnTo>
                  <a:cubicBezTo>
                    <a:pt x="266" y="1651"/>
                    <a:pt x="252" y="1648"/>
                    <a:pt x="240" y="1653"/>
                  </a:cubicBezTo>
                  <a:lnTo>
                    <a:pt x="240" y="1653"/>
                  </a:lnTo>
                  <a:cubicBezTo>
                    <a:pt x="231" y="1648"/>
                    <a:pt x="221" y="1649"/>
                    <a:pt x="212" y="1656"/>
                  </a:cubicBezTo>
                  <a:lnTo>
                    <a:pt x="212" y="1656"/>
                  </a:lnTo>
                  <a:cubicBezTo>
                    <a:pt x="106" y="1747"/>
                    <a:pt x="17" y="1923"/>
                    <a:pt x="162" y="2024"/>
                  </a:cubicBezTo>
                  <a:lnTo>
                    <a:pt x="162" y="2024"/>
                  </a:lnTo>
                  <a:cubicBezTo>
                    <a:pt x="164" y="2025"/>
                    <a:pt x="166" y="2026"/>
                    <a:pt x="167" y="2027"/>
                  </a:cubicBezTo>
                  <a:lnTo>
                    <a:pt x="167" y="2027"/>
                  </a:lnTo>
                  <a:cubicBezTo>
                    <a:pt x="163" y="2066"/>
                    <a:pt x="159" y="2105"/>
                    <a:pt x="154" y="2145"/>
                  </a:cubicBezTo>
                  <a:lnTo>
                    <a:pt x="154" y="2145"/>
                  </a:lnTo>
                  <a:cubicBezTo>
                    <a:pt x="136" y="2119"/>
                    <a:pt x="110" y="2098"/>
                    <a:pt x="75" y="2085"/>
                  </a:cubicBezTo>
                  <a:lnTo>
                    <a:pt x="75" y="2085"/>
                  </a:lnTo>
                  <a:cubicBezTo>
                    <a:pt x="69" y="2083"/>
                    <a:pt x="63" y="2084"/>
                    <a:pt x="59" y="2085"/>
                  </a:cubicBezTo>
                  <a:lnTo>
                    <a:pt x="59" y="2085"/>
                  </a:lnTo>
                  <a:cubicBezTo>
                    <a:pt x="47" y="2082"/>
                    <a:pt x="33" y="2087"/>
                    <a:pt x="29" y="2102"/>
                  </a:cubicBezTo>
                  <a:lnTo>
                    <a:pt x="29" y="2102"/>
                  </a:lnTo>
                  <a:cubicBezTo>
                    <a:pt x="0" y="2199"/>
                    <a:pt x="63" y="2309"/>
                    <a:pt x="161" y="2332"/>
                  </a:cubicBezTo>
                  <a:lnTo>
                    <a:pt x="161" y="2332"/>
                  </a:lnTo>
                  <a:cubicBezTo>
                    <a:pt x="163" y="2334"/>
                    <a:pt x="166" y="2336"/>
                    <a:pt x="168" y="2338"/>
                  </a:cubicBezTo>
                  <a:lnTo>
                    <a:pt x="168" y="2338"/>
                  </a:lnTo>
                  <a:cubicBezTo>
                    <a:pt x="191" y="2474"/>
                    <a:pt x="243" y="2595"/>
                    <a:pt x="327" y="2704"/>
                  </a:cubicBezTo>
                  <a:lnTo>
                    <a:pt x="327" y="2704"/>
                  </a:lnTo>
                  <a:lnTo>
                    <a:pt x="327" y="2704"/>
                  </a:lnTo>
                  <a:lnTo>
                    <a:pt x="327" y="2704"/>
                  </a:lnTo>
                  <a:cubicBezTo>
                    <a:pt x="327" y="2706"/>
                    <a:pt x="326" y="2708"/>
                    <a:pt x="326" y="2709"/>
                  </a:cubicBezTo>
                  <a:lnTo>
                    <a:pt x="326" y="2709"/>
                  </a:lnTo>
                  <a:cubicBezTo>
                    <a:pt x="313" y="2861"/>
                    <a:pt x="314" y="3013"/>
                    <a:pt x="328" y="3163"/>
                  </a:cubicBezTo>
                  <a:lnTo>
                    <a:pt x="328" y="3163"/>
                  </a:lnTo>
                  <a:cubicBezTo>
                    <a:pt x="328" y="3164"/>
                    <a:pt x="328" y="3165"/>
                    <a:pt x="328" y="3166"/>
                  </a:cubicBezTo>
                  <a:lnTo>
                    <a:pt x="328" y="3166"/>
                  </a:lnTo>
                  <a:cubicBezTo>
                    <a:pt x="326" y="3173"/>
                    <a:pt x="328" y="3178"/>
                    <a:pt x="330" y="3183"/>
                  </a:cubicBezTo>
                  <a:lnTo>
                    <a:pt x="330" y="3183"/>
                  </a:lnTo>
                  <a:cubicBezTo>
                    <a:pt x="356" y="3445"/>
                    <a:pt x="423" y="3702"/>
                    <a:pt x="529" y="3947"/>
                  </a:cubicBezTo>
                  <a:lnTo>
                    <a:pt x="529" y="3947"/>
                  </a:lnTo>
                  <a:cubicBezTo>
                    <a:pt x="531" y="3953"/>
                    <a:pt x="535" y="3956"/>
                    <a:pt x="538" y="3958"/>
                  </a:cubicBezTo>
                  <a:lnTo>
                    <a:pt x="538" y="3958"/>
                  </a:lnTo>
                  <a:cubicBezTo>
                    <a:pt x="550" y="4074"/>
                    <a:pt x="571" y="4190"/>
                    <a:pt x="605" y="4306"/>
                  </a:cubicBezTo>
                  <a:lnTo>
                    <a:pt x="605" y="4306"/>
                  </a:lnTo>
                  <a:cubicBezTo>
                    <a:pt x="614" y="4336"/>
                    <a:pt x="661" y="4323"/>
                    <a:pt x="652" y="4293"/>
                  </a:cubicBezTo>
                  <a:lnTo>
                    <a:pt x="652" y="4293"/>
                  </a:lnTo>
                  <a:cubicBezTo>
                    <a:pt x="580" y="4044"/>
                    <a:pt x="565" y="3793"/>
                    <a:pt x="583" y="3543"/>
                  </a:cubicBezTo>
                  <a:lnTo>
                    <a:pt x="583" y="3543"/>
                  </a:lnTo>
                  <a:cubicBezTo>
                    <a:pt x="587" y="3541"/>
                    <a:pt x="590" y="3539"/>
                    <a:pt x="593" y="3534"/>
                  </a:cubicBezTo>
                  <a:lnTo>
                    <a:pt x="593" y="3534"/>
                  </a:lnTo>
                  <a:cubicBezTo>
                    <a:pt x="671" y="3422"/>
                    <a:pt x="745" y="3307"/>
                    <a:pt x="815" y="3189"/>
                  </a:cubicBezTo>
                  <a:lnTo>
                    <a:pt x="815" y="3189"/>
                  </a:lnTo>
                  <a:cubicBezTo>
                    <a:pt x="840" y="3248"/>
                    <a:pt x="919" y="3241"/>
                    <a:pt x="974" y="3233"/>
                  </a:cubicBezTo>
                  <a:lnTo>
                    <a:pt x="974" y="3233"/>
                  </a:lnTo>
                  <a:cubicBezTo>
                    <a:pt x="1066" y="3217"/>
                    <a:pt x="1146" y="3156"/>
                    <a:pt x="1199" y="3082"/>
                  </a:cubicBezTo>
                  <a:lnTo>
                    <a:pt x="1199" y="3082"/>
                  </a:lnTo>
                  <a:cubicBezTo>
                    <a:pt x="1208" y="3069"/>
                    <a:pt x="1202" y="3057"/>
                    <a:pt x="1192" y="3051"/>
                  </a:cubicBezTo>
                  <a:lnTo>
                    <a:pt x="1192" y="3051"/>
                  </a:lnTo>
                  <a:cubicBezTo>
                    <a:pt x="1191" y="3046"/>
                    <a:pt x="1187" y="3041"/>
                    <a:pt x="1180" y="3038"/>
                  </a:cubicBezTo>
                  <a:lnTo>
                    <a:pt x="1180" y="3038"/>
                  </a:lnTo>
                  <a:cubicBezTo>
                    <a:pt x="1128" y="3016"/>
                    <a:pt x="1075" y="3033"/>
                    <a:pt x="1021" y="3045"/>
                  </a:cubicBezTo>
                  <a:lnTo>
                    <a:pt x="1021" y="3045"/>
                  </a:lnTo>
                  <a:cubicBezTo>
                    <a:pt x="968" y="3057"/>
                    <a:pt x="916" y="3073"/>
                    <a:pt x="868" y="3098"/>
                  </a:cubicBezTo>
                  <a:lnTo>
                    <a:pt x="868" y="3098"/>
                  </a:lnTo>
                  <a:cubicBezTo>
                    <a:pt x="959" y="2941"/>
                    <a:pt x="1042" y="2780"/>
                    <a:pt x="1119" y="2615"/>
                  </a:cubicBezTo>
                  <a:lnTo>
                    <a:pt x="1119" y="2615"/>
                  </a:lnTo>
                  <a:cubicBezTo>
                    <a:pt x="1275" y="2630"/>
                    <a:pt x="1384" y="2443"/>
                    <a:pt x="1429" y="2319"/>
                  </a:cubicBezTo>
                  <a:lnTo>
                    <a:pt x="1429" y="2319"/>
                  </a:lnTo>
                  <a:cubicBezTo>
                    <a:pt x="1431" y="2316"/>
                    <a:pt x="1431" y="2312"/>
                    <a:pt x="1431" y="2309"/>
                  </a:cubicBezTo>
                  <a:lnTo>
                    <a:pt x="1431" y="2309"/>
                  </a:lnTo>
                  <a:cubicBezTo>
                    <a:pt x="1431" y="2294"/>
                    <a:pt x="1419" y="2279"/>
                    <a:pt x="1401" y="2284"/>
                  </a:cubicBezTo>
                  <a:lnTo>
                    <a:pt x="1401" y="2284"/>
                  </a:lnTo>
                  <a:cubicBezTo>
                    <a:pt x="1300" y="2315"/>
                    <a:pt x="1214" y="2375"/>
                    <a:pt x="1153" y="2456"/>
                  </a:cubicBezTo>
                  <a:lnTo>
                    <a:pt x="1153" y="2456"/>
                  </a:lnTo>
                  <a:cubicBezTo>
                    <a:pt x="1156" y="2391"/>
                    <a:pt x="1143" y="2328"/>
                    <a:pt x="1096" y="2273"/>
                  </a:cubicBezTo>
                  <a:lnTo>
                    <a:pt x="1096" y="2273"/>
                  </a:lnTo>
                  <a:cubicBezTo>
                    <a:pt x="1083" y="2257"/>
                    <a:pt x="1063" y="2267"/>
                    <a:pt x="1057" y="2283"/>
                  </a:cubicBezTo>
                  <a:lnTo>
                    <a:pt x="1057" y="2283"/>
                  </a:lnTo>
                  <a:cubicBezTo>
                    <a:pt x="1056" y="2285"/>
                    <a:pt x="1055" y="2287"/>
                    <a:pt x="1053" y="2289"/>
                  </a:cubicBezTo>
                  <a:lnTo>
                    <a:pt x="1053" y="2289"/>
                  </a:lnTo>
                  <a:cubicBezTo>
                    <a:pt x="1009" y="2384"/>
                    <a:pt x="993" y="2518"/>
                    <a:pt x="1072" y="2600"/>
                  </a:cubicBezTo>
                  <a:lnTo>
                    <a:pt x="1072" y="2600"/>
                  </a:lnTo>
                  <a:cubicBezTo>
                    <a:pt x="934" y="2896"/>
                    <a:pt x="774" y="3179"/>
                    <a:pt x="591" y="3450"/>
                  </a:cubicBezTo>
                  <a:lnTo>
                    <a:pt x="591" y="3450"/>
                  </a:lnTo>
                  <a:cubicBezTo>
                    <a:pt x="624" y="3142"/>
                    <a:pt x="701" y="2835"/>
                    <a:pt x="780" y="2535"/>
                  </a:cubicBezTo>
                  <a:lnTo>
                    <a:pt x="780" y="2535"/>
                  </a:lnTo>
                  <a:cubicBezTo>
                    <a:pt x="784" y="2534"/>
                    <a:pt x="787" y="2532"/>
                    <a:pt x="791" y="2529"/>
                  </a:cubicBezTo>
                  <a:lnTo>
                    <a:pt x="791" y="2529"/>
                  </a:lnTo>
                  <a:cubicBezTo>
                    <a:pt x="976" y="2339"/>
                    <a:pt x="1138" y="2131"/>
                    <a:pt x="1274" y="1906"/>
                  </a:cubicBezTo>
                  <a:lnTo>
                    <a:pt x="1274" y="1906"/>
                  </a:lnTo>
                  <a:cubicBezTo>
                    <a:pt x="1339" y="1967"/>
                    <a:pt x="1438" y="1915"/>
                    <a:pt x="1494" y="1857"/>
                  </a:cubicBezTo>
                  <a:lnTo>
                    <a:pt x="1494" y="1857"/>
                  </a:lnTo>
                  <a:cubicBezTo>
                    <a:pt x="1500" y="1850"/>
                    <a:pt x="1502" y="1843"/>
                    <a:pt x="1500" y="1837"/>
                  </a:cubicBezTo>
                  <a:lnTo>
                    <a:pt x="1500" y="1837"/>
                  </a:lnTo>
                  <a:cubicBezTo>
                    <a:pt x="1511" y="1828"/>
                    <a:pt x="1516" y="1813"/>
                    <a:pt x="1502" y="1802"/>
                  </a:cubicBezTo>
                  <a:lnTo>
                    <a:pt x="1502" y="1802"/>
                  </a:lnTo>
                  <a:cubicBezTo>
                    <a:pt x="1454" y="1760"/>
                    <a:pt x="1392" y="1772"/>
                    <a:pt x="1336" y="1800"/>
                  </a:cubicBezTo>
                  <a:lnTo>
                    <a:pt x="1336" y="1800"/>
                  </a:lnTo>
                  <a:cubicBezTo>
                    <a:pt x="1389" y="1706"/>
                    <a:pt x="1439" y="1608"/>
                    <a:pt x="1483" y="1508"/>
                  </a:cubicBezTo>
                  <a:lnTo>
                    <a:pt x="1483" y="1508"/>
                  </a:lnTo>
                  <a:cubicBezTo>
                    <a:pt x="1534" y="1510"/>
                    <a:pt x="1559" y="1447"/>
                    <a:pt x="1575" y="1405"/>
                  </a:cubicBezTo>
                  <a:lnTo>
                    <a:pt x="1575" y="1405"/>
                  </a:lnTo>
                  <a:cubicBezTo>
                    <a:pt x="1606" y="1321"/>
                    <a:pt x="1614" y="1237"/>
                    <a:pt x="1602" y="1148"/>
                  </a:cubicBezTo>
                  <a:lnTo>
                    <a:pt x="1602" y="1148"/>
                  </a:lnTo>
                  <a:cubicBezTo>
                    <a:pt x="1599" y="1126"/>
                    <a:pt x="1576" y="1126"/>
                    <a:pt x="1563" y="1138"/>
                  </a:cubicBezTo>
                  <a:lnTo>
                    <a:pt x="1314" y="1370"/>
                  </a:lnTo>
                  <a:close/>
                </a:path>
              </a:pathLst>
            </a:custGeom>
            <a:solidFill>
              <a:schemeClr val="accent6"/>
            </a:solidFill>
            <a:ln>
              <a:noFill/>
            </a:ln>
            <a:effectLst/>
          </p:spPr>
          <p:txBody>
            <a:bodyPr wrap="none" anchor="ctr"/>
            <a:lstStyle/>
            <a:p>
              <a:endParaRPr lang="es-ES_tradnl" sz="919"/>
            </a:p>
          </p:txBody>
        </p:sp>
        <p:sp>
          <p:nvSpPr>
            <p:cNvPr id="28" name="Freeform 15">
              <a:extLst>
                <a:ext uri="{FF2B5EF4-FFF2-40B4-BE49-F238E27FC236}">
                  <a16:creationId xmlns:a16="http://schemas.microsoft.com/office/drawing/2014/main" id="{3BAC7662-67D7-3040-B9B6-CE60F65146A2}"/>
                </a:ext>
              </a:extLst>
            </p:cNvPr>
            <p:cNvSpPr>
              <a:spLocks noChangeArrowheads="1"/>
            </p:cNvSpPr>
            <p:nvPr/>
          </p:nvSpPr>
          <p:spPr bwMode="auto">
            <a:xfrm rot="759599">
              <a:off x="-191607" y="1744079"/>
              <a:ext cx="1189169" cy="1751014"/>
            </a:xfrm>
            <a:custGeom>
              <a:avLst/>
              <a:gdLst>
                <a:gd name="T0" fmla="*/ 2156 w 2483"/>
                <a:gd name="T1" fmla="*/ 1175 h 3656"/>
                <a:gd name="T2" fmla="*/ 1809 w 2483"/>
                <a:gd name="T3" fmla="*/ 1718 h 3656"/>
                <a:gd name="T4" fmla="*/ 1180 w 2483"/>
                <a:gd name="T5" fmla="*/ 2218 h 3656"/>
                <a:gd name="T6" fmla="*/ 1005 w 2483"/>
                <a:gd name="T7" fmla="*/ 2722 h 3656"/>
                <a:gd name="T8" fmla="*/ 856 w 2483"/>
                <a:gd name="T9" fmla="*/ 2684 h 3656"/>
                <a:gd name="T10" fmla="*/ 1511 w 2483"/>
                <a:gd name="T11" fmla="*/ 2155 h 3656"/>
                <a:gd name="T12" fmla="*/ 624 w 2483"/>
                <a:gd name="T13" fmla="*/ 1520 h 3656"/>
                <a:gd name="T14" fmla="*/ 624 w 2483"/>
                <a:gd name="T15" fmla="*/ 1520 h 3656"/>
                <a:gd name="T16" fmla="*/ 921 w 2483"/>
                <a:gd name="T17" fmla="*/ 1502 h 3656"/>
                <a:gd name="T18" fmla="*/ 291 w 2483"/>
                <a:gd name="T19" fmla="*/ 2463 h 3656"/>
                <a:gd name="T20" fmla="*/ 1391 w 2483"/>
                <a:gd name="T21" fmla="*/ 976 h 3656"/>
                <a:gd name="T22" fmla="*/ 1724 w 2483"/>
                <a:gd name="T23" fmla="*/ 411 h 3656"/>
                <a:gd name="T24" fmla="*/ 1904 w 2483"/>
                <a:gd name="T25" fmla="*/ 456 h 3656"/>
                <a:gd name="T26" fmla="*/ 2417 w 2483"/>
                <a:gd name="T27" fmla="*/ 56 h 3656"/>
                <a:gd name="T28" fmla="*/ 2417 w 2483"/>
                <a:gd name="T29" fmla="*/ 56 h 3656"/>
                <a:gd name="T30" fmla="*/ 2239 w 2483"/>
                <a:gd name="T31" fmla="*/ 838 h 3656"/>
                <a:gd name="T32" fmla="*/ 2155 w 2483"/>
                <a:gd name="T33" fmla="*/ 882 h 3656"/>
                <a:gd name="T34" fmla="*/ 2196 w 2483"/>
                <a:gd name="T35" fmla="*/ 1136 h 3656"/>
                <a:gd name="T36" fmla="*/ 1553 w 2483"/>
                <a:gd name="T37" fmla="*/ 1694 h 3656"/>
                <a:gd name="T38" fmla="*/ 1533 w 2483"/>
                <a:gd name="T39" fmla="*/ 1525 h 3656"/>
                <a:gd name="T40" fmla="*/ 1512 w 2483"/>
                <a:gd name="T41" fmla="*/ 1534 h 3656"/>
                <a:gd name="T42" fmla="*/ 1078 w 2483"/>
                <a:gd name="T43" fmla="*/ 1864 h 3656"/>
                <a:gd name="T44" fmla="*/ 1495 w 2483"/>
                <a:gd name="T45" fmla="*/ 1325 h 3656"/>
                <a:gd name="T46" fmla="*/ 1927 w 2483"/>
                <a:gd name="T47" fmla="*/ 1231 h 3656"/>
                <a:gd name="T48" fmla="*/ 2170 w 2483"/>
                <a:gd name="T49" fmla="*/ 940 h 3656"/>
                <a:gd name="T50" fmla="*/ 2211 w 2483"/>
                <a:gd name="T51" fmla="*/ 793 h 3656"/>
                <a:gd name="T52" fmla="*/ 2048 w 2483"/>
                <a:gd name="T53" fmla="*/ 769 h 3656"/>
                <a:gd name="T54" fmla="*/ 2473 w 2483"/>
                <a:gd name="T55" fmla="*/ 45 h 3656"/>
                <a:gd name="T56" fmla="*/ 2150 w 2483"/>
                <a:gd name="T57" fmla="*/ 308 h 3656"/>
                <a:gd name="T58" fmla="*/ 1793 w 2483"/>
                <a:gd name="T59" fmla="*/ 596 h 3656"/>
                <a:gd name="T60" fmla="*/ 1831 w 2483"/>
                <a:gd name="T61" fmla="*/ 418 h 3656"/>
                <a:gd name="T62" fmla="*/ 2116 w 2483"/>
                <a:gd name="T63" fmla="*/ 115 h 3656"/>
                <a:gd name="T64" fmla="*/ 1793 w 2483"/>
                <a:gd name="T65" fmla="*/ 385 h 3656"/>
                <a:gd name="T66" fmla="*/ 1658 w 2483"/>
                <a:gd name="T67" fmla="*/ 341 h 3656"/>
                <a:gd name="T68" fmla="*/ 1394 w 2483"/>
                <a:gd name="T69" fmla="*/ 653 h 3656"/>
                <a:gd name="T70" fmla="*/ 1054 w 2483"/>
                <a:gd name="T71" fmla="*/ 1816 h 3656"/>
                <a:gd name="T72" fmla="*/ 413 w 2483"/>
                <a:gd name="T73" fmla="*/ 2483 h 3656"/>
                <a:gd name="T74" fmla="*/ 526 w 2483"/>
                <a:gd name="T75" fmla="*/ 2271 h 3656"/>
                <a:gd name="T76" fmla="*/ 891 w 2483"/>
                <a:gd name="T77" fmla="*/ 1545 h 3656"/>
                <a:gd name="T78" fmla="*/ 921 w 2483"/>
                <a:gd name="T79" fmla="*/ 1235 h 3656"/>
                <a:gd name="T80" fmla="*/ 845 w 2483"/>
                <a:gd name="T81" fmla="*/ 1520 h 3656"/>
                <a:gd name="T82" fmla="*/ 567 w 2483"/>
                <a:gd name="T83" fmla="*/ 1638 h 3656"/>
                <a:gd name="T84" fmla="*/ 533 w 2483"/>
                <a:gd name="T85" fmla="*/ 1496 h 3656"/>
                <a:gd name="T86" fmla="*/ 752 w 2483"/>
                <a:gd name="T87" fmla="*/ 1044 h 3656"/>
                <a:gd name="T88" fmla="*/ 448 w 2483"/>
                <a:gd name="T89" fmla="*/ 1377 h 3656"/>
                <a:gd name="T90" fmla="*/ 427 w 2483"/>
                <a:gd name="T91" fmla="*/ 1645 h 3656"/>
                <a:gd name="T92" fmla="*/ 230 w 2483"/>
                <a:gd name="T93" fmla="*/ 2462 h 3656"/>
                <a:gd name="T94" fmla="*/ 89 w 2483"/>
                <a:gd name="T95" fmla="*/ 3272 h 3656"/>
                <a:gd name="T96" fmla="*/ 315 w 2483"/>
                <a:gd name="T97" fmla="*/ 2910 h 3656"/>
                <a:gd name="T98" fmla="*/ 1061 w 2483"/>
                <a:gd name="T99" fmla="*/ 2720 h 3656"/>
                <a:gd name="T100" fmla="*/ 1177 w 2483"/>
                <a:gd name="T101" fmla="*/ 2293 h 3656"/>
                <a:gd name="T102" fmla="*/ 1274 w 2483"/>
                <a:gd name="T103" fmla="*/ 2163 h 3656"/>
                <a:gd name="T104" fmla="*/ 1140 w 2483"/>
                <a:gd name="T105" fmla="*/ 2261 h 3656"/>
                <a:gd name="T106" fmla="*/ 1613 w 2483"/>
                <a:gd name="T107" fmla="*/ 1713 h 3656"/>
                <a:gd name="T108" fmla="*/ 1714 w 2483"/>
                <a:gd name="T109" fmla="*/ 1643 h 3656"/>
                <a:gd name="T110" fmla="*/ 2196 w 2483"/>
                <a:gd name="T111" fmla="*/ 1136 h 3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83" h="3656">
                  <a:moveTo>
                    <a:pt x="2104" y="1302"/>
                  </a:moveTo>
                  <a:lnTo>
                    <a:pt x="2104" y="1302"/>
                  </a:lnTo>
                  <a:cubicBezTo>
                    <a:pt x="2092" y="1317"/>
                    <a:pt x="2013" y="1413"/>
                    <a:pt x="1989" y="1395"/>
                  </a:cubicBezTo>
                  <a:lnTo>
                    <a:pt x="1989" y="1395"/>
                  </a:lnTo>
                  <a:cubicBezTo>
                    <a:pt x="1969" y="1340"/>
                    <a:pt x="1984" y="1289"/>
                    <a:pt x="2021" y="1245"/>
                  </a:cubicBezTo>
                  <a:lnTo>
                    <a:pt x="2021" y="1245"/>
                  </a:lnTo>
                  <a:cubicBezTo>
                    <a:pt x="2040" y="1224"/>
                    <a:pt x="2115" y="1176"/>
                    <a:pt x="2156" y="1175"/>
                  </a:cubicBezTo>
                  <a:lnTo>
                    <a:pt x="2156" y="1175"/>
                  </a:lnTo>
                  <a:cubicBezTo>
                    <a:pt x="2158" y="1179"/>
                    <a:pt x="2162" y="1182"/>
                    <a:pt x="2168" y="1184"/>
                  </a:cubicBezTo>
                  <a:lnTo>
                    <a:pt x="2168" y="1184"/>
                  </a:lnTo>
                  <a:cubicBezTo>
                    <a:pt x="2152" y="1226"/>
                    <a:pt x="2131" y="1265"/>
                    <a:pt x="2104" y="1302"/>
                  </a:cubicBezTo>
                  <a:close/>
                  <a:moveTo>
                    <a:pt x="1809" y="1718"/>
                  </a:moveTo>
                  <a:lnTo>
                    <a:pt x="1809" y="1718"/>
                  </a:lnTo>
                  <a:cubicBezTo>
                    <a:pt x="1763" y="1734"/>
                    <a:pt x="1683" y="1750"/>
                    <a:pt x="1659" y="1698"/>
                  </a:cubicBezTo>
                  <a:lnTo>
                    <a:pt x="1659" y="1698"/>
                  </a:lnTo>
                  <a:cubicBezTo>
                    <a:pt x="1706" y="1688"/>
                    <a:pt x="1778" y="1682"/>
                    <a:pt x="1809" y="1718"/>
                  </a:cubicBezTo>
                  <a:close/>
                  <a:moveTo>
                    <a:pt x="1481" y="1712"/>
                  </a:moveTo>
                  <a:lnTo>
                    <a:pt x="1481" y="1712"/>
                  </a:lnTo>
                  <a:cubicBezTo>
                    <a:pt x="1479" y="1666"/>
                    <a:pt x="1505" y="1624"/>
                    <a:pt x="1534" y="1586"/>
                  </a:cubicBezTo>
                  <a:lnTo>
                    <a:pt x="1534" y="1586"/>
                  </a:lnTo>
                  <a:cubicBezTo>
                    <a:pt x="1552" y="1618"/>
                    <a:pt x="1513" y="1675"/>
                    <a:pt x="1481" y="1712"/>
                  </a:cubicBezTo>
                  <a:close/>
                  <a:moveTo>
                    <a:pt x="1259" y="2031"/>
                  </a:moveTo>
                  <a:lnTo>
                    <a:pt x="1259" y="2031"/>
                  </a:lnTo>
                  <a:cubicBezTo>
                    <a:pt x="1263" y="2100"/>
                    <a:pt x="1223" y="2163"/>
                    <a:pt x="1180" y="2218"/>
                  </a:cubicBezTo>
                  <a:lnTo>
                    <a:pt x="1180" y="2218"/>
                  </a:lnTo>
                  <a:cubicBezTo>
                    <a:pt x="1170" y="2150"/>
                    <a:pt x="1210" y="2079"/>
                    <a:pt x="1259" y="2031"/>
                  </a:cubicBezTo>
                  <a:close/>
                  <a:moveTo>
                    <a:pt x="1511" y="2155"/>
                  </a:moveTo>
                  <a:lnTo>
                    <a:pt x="1511" y="2155"/>
                  </a:lnTo>
                  <a:cubicBezTo>
                    <a:pt x="1432" y="2223"/>
                    <a:pt x="1314" y="2296"/>
                    <a:pt x="1218" y="2258"/>
                  </a:cubicBezTo>
                  <a:lnTo>
                    <a:pt x="1218" y="2258"/>
                  </a:lnTo>
                  <a:cubicBezTo>
                    <a:pt x="1300" y="2188"/>
                    <a:pt x="1404" y="2152"/>
                    <a:pt x="1511" y="2155"/>
                  </a:cubicBezTo>
                  <a:lnTo>
                    <a:pt x="1005" y="2722"/>
                  </a:lnTo>
                  <a:lnTo>
                    <a:pt x="1005" y="2722"/>
                  </a:lnTo>
                  <a:cubicBezTo>
                    <a:pt x="962" y="2743"/>
                    <a:pt x="917" y="2753"/>
                    <a:pt x="868" y="2755"/>
                  </a:cubicBezTo>
                  <a:lnTo>
                    <a:pt x="868" y="2755"/>
                  </a:lnTo>
                  <a:cubicBezTo>
                    <a:pt x="832" y="2756"/>
                    <a:pt x="700" y="2742"/>
                    <a:pt x="711" y="2682"/>
                  </a:cubicBezTo>
                  <a:lnTo>
                    <a:pt x="711" y="2682"/>
                  </a:lnTo>
                  <a:cubicBezTo>
                    <a:pt x="711" y="2682"/>
                    <a:pt x="711" y="2682"/>
                    <a:pt x="711" y="2681"/>
                  </a:cubicBezTo>
                  <a:lnTo>
                    <a:pt x="711" y="2681"/>
                  </a:lnTo>
                  <a:cubicBezTo>
                    <a:pt x="759" y="2674"/>
                    <a:pt x="807" y="2676"/>
                    <a:pt x="856" y="2684"/>
                  </a:cubicBezTo>
                  <a:lnTo>
                    <a:pt x="856" y="2684"/>
                  </a:lnTo>
                  <a:cubicBezTo>
                    <a:pt x="897" y="2690"/>
                    <a:pt x="968" y="2695"/>
                    <a:pt x="1005" y="2722"/>
                  </a:cubicBezTo>
                  <a:lnTo>
                    <a:pt x="423" y="1422"/>
                  </a:lnTo>
                  <a:lnTo>
                    <a:pt x="423" y="1422"/>
                  </a:lnTo>
                  <a:cubicBezTo>
                    <a:pt x="462" y="1467"/>
                    <a:pt x="454" y="1528"/>
                    <a:pt x="439" y="1583"/>
                  </a:cubicBezTo>
                  <a:lnTo>
                    <a:pt x="439" y="1583"/>
                  </a:lnTo>
                  <a:cubicBezTo>
                    <a:pt x="400" y="1539"/>
                    <a:pt x="392" y="1473"/>
                    <a:pt x="423" y="1422"/>
                  </a:cubicBezTo>
                  <a:lnTo>
                    <a:pt x="1511" y="2155"/>
                  </a:lnTo>
                  <a:close/>
                  <a:moveTo>
                    <a:pt x="743" y="1098"/>
                  </a:moveTo>
                  <a:lnTo>
                    <a:pt x="743" y="1098"/>
                  </a:lnTo>
                  <a:cubicBezTo>
                    <a:pt x="721" y="1192"/>
                    <a:pt x="702" y="1321"/>
                    <a:pt x="597" y="1339"/>
                  </a:cubicBezTo>
                  <a:lnTo>
                    <a:pt x="597" y="1339"/>
                  </a:lnTo>
                  <a:cubicBezTo>
                    <a:pt x="596" y="1336"/>
                    <a:pt x="595" y="1333"/>
                    <a:pt x="593" y="1330"/>
                  </a:cubicBezTo>
                  <a:lnTo>
                    <a:pt x="593" y="1330"/>
                  </a:lnTo>
                  <a:cubicBezTo>
                    <a:pt x="526" y="1215"/>
                    <a:pt x="646" y="1133"/>
                    <a:pt x="743" y="1098"/>
                  </a:cubicBezTo>
                  <a:close/>
                  <a:moveTo>
                    <a:pt x="624" y="1520"/>
                  </a:moveTo>
                  <a:lnTo>
                    <a:pt x="624" y="1520"/>
                  </a:lnTo>
                  <a:cubicBezTo>
                    <a:pt x="614" y="1538"/>
                    <a:pt x="601" y="1555"/>
                    <a:pt x="584" y="1569"/>
                  </a:cubicBezTo>
                  <a:lnTo>
                    <a:pt x="584" y="1569"/>
                  </a:lnTo>
                  <a:cubicBezTo>
                    <a:pt x="567" y="1584"/>
                    <a:pt x="521" y="1613"/>
                    <a:pt x="491" y="1614"/>
                  </a:cubicBezTo>
                  <a:lnTo>
                    <a:pt x="491" y="1614"/>
                  </a:lnTo>
                  <a:cubicBezTo>
                    <a:pt x="490" y="1613"/>
                    <a:pt x="489" y="1611"/>
                    <a:pt x="488" y="1610"/>
                  </a:cubicBezTo>
                  <a:lnTo>
                    <a:pt x="488" y="1610"/>
                  </a:lnTo>
                  <a:cubicBezTo>
                    <a:pt x="511" y="1557"/>
                    <a:pt x="566" y="1521"/>
                    <a:pt x="624" y="1520"/>
                  </a:cubicBezTo>
                  <a:close/>
                  <a:moveTo>
                    <a:pt x="891" y="1284"/>
                  </a:moveTo>
                  <a:lnTo>
                    <a:pt x="891" y="1284"/>
                  </a:lnTo>
                  <a:cubicBezTo>
                    <a:pt x="918" y="1347"/>
                    <a:pt x="914" y="1418"/>
                    <a:pt x="876" y="1477"/>
                  </a:cubicBezTo>
                  <a:lnTo>
                    <a:pt x="876" y="1477"/>
                  </a:lnTo>
                  <a:cubicBezTo>
                    <a:pt x="844" y="1415"/>
                    <a:pt x="850" y="1339"/>
                    <a:pt x="891" y="1284"/>
                  </a:cubicBezTo>
                  <a:close/>
                  <a:moveTo>
                    <a:pt x="1133" y="1302"/>
                  </a:moveTo>
                  <a:lnTo>
                    <a:pt x="1133" y="1302"/>
                  </a:lnTo>
                  <a:cubicBezTo>
                    <a:pt x="1091" y="1388"/>
                    <a:pt x="1016" y="1520"/>
                    <a:pt x="921" y="1502"/>
                  </a:cubicBezTo>
                  <a:lnTo>
                    <a:pt x="921" y="1502"/>
                  </a:lnTo>
                  <a:cubicBezTo>
                    <a:pt x="966" y="1428"/>
                    <a:pt x="1047" y="1320"/>
                    <a:pt x="1133" y="1302"/>
                  </a:cubicBezTo>
                  <a:close/>
                  <a:moveTo>
                    <a:pt x="500" y="2328"/>
                  </a:moveTo>
                  <a:lnTo>
                    <a:pt x="500" y="2328"/>
                  </a:lnTo>
                  <a:cubicBezTo>
                    <a:pt x="484" y="2357"/>
                    <a:pt x="464" y="2383"/>
                    <a:pt x="439" y="2407"/>
                  </a:cubicBezTo>
                  <a:lnTo>
                    <a:pt x="439" y="2407"/>
                  </a:lnTo>
                  <a:cubicBezTo>
                    <a:pt x="414" y="2429"/>
                    <a:pt x="333" y="2483"/>
                    <a:pt x="291" y="2463"/>
                  </a:cubicBezTo>
                  <a:lnTo>
                    <a:pt x="291" y="2463"/>
                  </a:lnTo>
                  <a:cubicBezTo>
                    <a:pt x="346" y="2398"/>
                    <a:pt x="418" y="2351"/>
                    <a:pt x="500" y="2328"/>
                  </a:cubicBezTo>
                  <a:close/>
                  <a:moveTo>
                    <a:pt x="1365" y="878"/>
                  </a:moveTo>
                  <a:lnTo>
                    <a:pt x="1365" y="878"/>
                  </a:lnTo>
                  <a:cubicBezTo>
                    <a:pt x="1356" y="823"/>
                    <a:pt x="1364" y="768"/>
                    <a:pt x="1385" y="718"/>
                  </a:cubicBezTo>
                  <a:lnTo>
                    <a:pt x="1385" y="718"/>
                  </a:lnTo>
                  <a:cubicBezTo>
                    <a:pt x="1430" y="798"/>
                    <a:pt x="1417" y="895"/>
                    <a:pt x="1393" y="984"/>
                  </a:cubicBezTo>
                  <a:lnTo>
                    <a:pt x="1393" y="984"/>
                  </a:lnTo>
                  <a:cubicBezTo>
                    <a:pt x="1392" y="981"/>
                    <a:pt x="1391" y="978"/>
                    <a:pt x="1391" y="976"/>
                  </a:cubicBezTo>
                  <a:lnTo>
                    <a:pt x="1391" y="976"/>
                  </a:lnTo>
                  <a:cubicBezTo>
                    <a:pt x="1378" y="944"/>
                    <a:pt x="1371" y="912"/>
                    <a:pt x="1365" y="878"/>
                  </a:cubicBezTo>
                  <a:close/>
                  <a:moveTo>
                    <a:pt x="1723" y="267"/>
                  </a:moveTo>
                  <a:lnTo>
                    <a:pt x="1723" y="267"/>
                  </a:lnTo>
                  <a:cubicBezTo>
                    <a:pt x="1735" y="232"/>
                    <a:pt x="1757" y="200"/>
                    <a:pt x="1782" y="172"/>
                  </a:cubicBezTo>
                  <a:lnTo>
                    <a:pt x="1782" y="172"/>
                  </a:lnTo>
                  <a:cubicBezTo>
                    <a:pt x="1813" y="239"/>
                    <a:pt x="1757" y="355"/>
                    <a:pt x="1724" y="411"/>
                  </a:cubicBezTo>
                  <a:lnTo>
                    <a:pt x="1724" y="411"/>
                  </a:lnTo>
                  <a:cubicBezTo>
                    <a:pt x="1686" y="409"/>
                    <a:pt x="1717" y="283"/>
                    <a:pt x="1723" y="267"/>
                  </a:cubicBezTo>
                  <a:close/>
                  <a:moveTo>
                    <a:pt x="2082" y="168"/>
                  </a:moveTo>
                  <a:lnTo>
                    <a:pt x="2082" y="168"/>
                  </a:lnTo>
                  <a:cubicBezTo>
                    <a:pt x="2048" y="233"/>
                    <a:pt x="2008" y="317"/>
                    <a:pt x="1941" y="293"/>
                  </a:cubicBezTo>
                  <a:lnTo>
                    <a:pt x="1941" y="293"/>
                  </a:lnTo>
                  <a:cubicBezTo>
                    <a:pt x="1937" y="214"/>
                    <a:pt x="2013" y="180"/>
                    <a:pt x="2082" y="168"/>
                  </a:cubicBezTo>
                  <a:close/>
                  <a:moveTo>
                    <a:pt x="1904" y="456"/>
                  </a:moveTo>
                  <a:lnTo>
                    <a:pt x="1904" y="456"/>
                  </a:lnTo>
                  <a:cubicBezTo>
                    <a:pt x="1886" y="479"/>
                    <a:pt x="1867" y="500"/>
                    <a:pt x="1844" y="518"/>
                  </a:cubicBezTo>
                  <a:lnTo>
                    <a:pt x="1844" y="518"/>
                  </a:lnTo>
                  <a:cubicBezTo>
                    <a:pt x="1836" y="525"/>
                    <a:pt x="1754" y="564"/>
                    <a:pt x="1734" y="549"/>
                  </a:cubicBezTo>
                  <a:lnTo>
                    <a:pt x="1734" y="549"/>
                  </a:lnTo>
                  <a:cubicBezTo>
                    <a:pt x="1734" y="548"/>
                    <a:pt x="1735" y="547"/>
                    <a:pt x="1735" y="547"/>
                  </a:cubicBezTo>
                  <a:lnTo>
                    <a:pt x="1735" y="547"/>
                  </a:lnTo>
                  <a:cubicBezTo>
                    <a:pt x="1771" y="487"/>
                    <a:pt x="1837" y="455"/>
                    <a:pt x="1904" y="456"/>
                  </a:cubicBezTo>
                  <a:close/>
                  <a:moveTo>
                    <a:pt x="2417" y="56"/>
                  </a:moveTo>
                  <a:lnTo>
                    <a:pt x="2417" y="56"/>
                  </a:lnTo>
                  <a:lnTo>
                    <a:pt x="2418" y="56"/>
                  </a:lnTo>
                  <a:lnTo>
                    <a:pt x="2418" y="56"/>
                  </a:lnTo>
                  <a:cubicBezTo>
                    <a:pt x="2377" y="169"/>
                    <a:pt x="2319" y="267"/>
                    <a:pt x="2201" y="303"/>
                  </a:cubicBezTo>
                  <a:lnTo>
                    <a:pt x="2201" y="303"/>
                  </a:lnTo>
                  <a:cubicBezTo>
                    <a:pt x="2208" y="255"/>
                    <a:pt x="2215" y="206"/>
                    <a:pt x="2235" y="161"/>
                  </a:cubicBezTo>
                  <a:lnTo>
                    <a:pt x="2235" y="161"/>
                  </a:lnTo>
                  <a:cubicBezTo>
                    <a:pt x="2266" y="91"/>
                    <a:pt x="2346" y="57"/>
                    <a:pt x="2417" y="56"/>
                  </a:cubicBezTo>
                  <a:close/>
                  <a:moveTo>
                    <a:pt x="2154" y="690"/>
                  </a:moveTo>
                  <a:lnTo>
                    <a:pt x="2154" y="690"/>
                  </a:lnTo>
                  <a:cubicBezTo>
                    <a:pt x="2182" y="743"/>
                    <a:pt x="2169" y="805"/>
                    <a:pt x="2122" y="841"/>
                  </a:cubicBezTo>
                  <a:lnTo>
                    <a:pt x="2122" y="841"/>
                  </a:lnTo>
                  <a:cubicBezTo>
                    <a:pt x="2117" y="835"/>
                    <a:pt x="2110" y="832"/>
                    <a:pt x="2102" y="833"/>
                  </a:cubicBezTo>
                  <a:lnTo>
                    <a:pt x="2102" y="833"/>
                  </a:lnTo>
                  <a:cubicBezTo>
                    <a:pt x="2075" y="787"/>
                    <a:pt x="2116" y="728"/>
                    <a:pt x="2154" y="690"/>
                  </a:cubicBezTo>
                  <a:close/>
                  <a:moveTo>
                    <a:pt x="2239" y="838"/>
                  </a:moveTo>
                  <a:lnTo>
                    <a:pt x="2239" y="838"/>
                  </a:lnTo>
                  <a:cubicBezTo>
                    <a:pt x="2265" y="835"/>
                    <a:pt x="2290" y="849"/>
                    <a:pt x="2301" y="871"/>
                  </a:cubicBezTo>
                  <a:lnTo>
                    <a:pt x="2301" y="871"/>
                  </a:lnTo>
                  <a:cubicBezTo>
                    <a:pt x="2276" y="886"/>
                    <a:pt x="2249" y="894"/>
                    <a:pt x="2219" y="896"/>
                  </a:cubicBezTo>
                  <a:lnTo>
                    <a:pt x="2219" y="896"/>
                  </a:lnTo>
                  <a:cubicBezTo>
                    <a:pt x="2213" y="896"/>
                    <a:pt x="2177" y="892"/>
                    <a:pt x="2152" y="885"/>
                  </a:cubicBezTo>
                  <a:lnTo>
                    <a:pt x="2152" y="885"/>
                  </a:lnTo>
                  <a:cubicBezTo>
                    <a:pt x="2154" y="884"/>
                    <a:pt x="2155" y="883"/>
                    <a:pt x="2155" y="882"/>
                  </a:cubicBezTo>
                  <a:lnTo>
                    <a:pt x="2155" y="882"/>
                  </a:lnTo>
                  <a:cubicBezTo>
                    <a:pt x="2180" y="859"/>
                    <a:pt x="2206" y="842"/>
                    <a:pt x="2239" y="838"/>
                  </a:cubicBezTo>
                  <a:close/>
                  <a:moveTo>
                    <a:pt x="1873" y="1244"/>
                  </a:moveTo>
                  <a:lnTo>
                    <a:pt x="1873" y="1244"/>
                  </a:lnTo>
                  <a:cubicBezTo>
                    <a:pt x="1808" y="1277"/>
                    <a:pt x="1738" y="1247"/>
                    <a:pt x="1709" y="1186"/>
                  </a:cubicBezTo>
                  <a:lnTo>
                    <a:pt x="1709" y="1186"/>
                  </a:lnTo>
                  <a:cubicBezTo>
                    <a:pt x="1770" y="1179"/>
                    <a:pt x="1829" y="1199"/>
                    <a:pt x="1873" y="1244"/>
                  </a:cubicBezTo>
                  <a:close/>
                  <a:moveTo>
                    <a:pt x="2196" y="1136"/>
                  </a:moveTo>
                  <a:lnTo>
                    <a:pt x="2196" y="1136"/>
                  </a:lnTo>
                  <a:cubicBezTo>
                    <a:pt x="2195" y="1135"/>
                    <a:pt x="2193" y="1134"/>
                    <a:pt x="2193" y="1134"/>
                  </a:cubicBezTo>
                  <a:lnTo>
                    <a:pt x="2193" y="1134"/>
                  </a:lnTo>
                  <a:cubicBezTo>
                    <a:pt x="2143" y="1104"/>
                    <a:pt x="2033" y="1166"/>
                    <a:pt x="1998" y="1201"/>
                  </a:cubicBezTo>
                  <a:lnTo>
                    <a:pt x="1998" y="1201"/>
                  </a:lnTo>
                  <a:cubicBezTo>
                    <a:pt x="1943" y="1254"/>
                    <a:pt x="1918" y="1327"/>
                    <a:pt x="1940" y="1400"/>
                  </a:cubicBezTo>
                  <a:lnTo>
                    <a:pt x="1940" y="1400"/>
                  </a:lnTo>
                  <a:cubicBezTo>
                    <a:pt x="1818" y="1507"/>
                    <a:pt x="1688" y="1606"/>
                    <a:pt x="1553" y="1694"/>
                  </a:cubicBezTo>
                  <a:lnTo>
                    <a:pt x="1553" y="1694"/>
                  </a:lnTo>
                  <a:cubicBezTo>
                    <a:pt x="1587" y="1638"/>
                    <a:pt x="1603" y="1572"/>
                    <a:pt x="1547" y="1532"/>
                  </a:cubicBezTo>
                  <a:lnTo>
                    <a:pt x="1547" y="1532"/>
                  </a:lnTo>
                  <a:cubicBezTo>
                    <a:pt x="1545" y="1529"/>
                    <a:pt x="1541" y="1527"/>
                    <a:pt x="1537" y="1526"/>
                  </a:cubicBezTo>
                  <a:lnTo>
                    <a:pt x="1537" y="1526"/>
                  </a:lnTo>
                  <a:cubicBezTo>
                    <a:pt x="1536" y="1526"/>
                    <a:pt x="1536" y="1526"/>
                    <a:pt x="1535" y="1526"/>
                  </a:cubicBezTo>
                  <a:lnTo>
                    <a:pt x="1535" y="1526"/>
                  </a:lnTo>
                  <a:cubicBezTo>
                    <a:pt x="1534" y="1525"/>
                    <a:pt x="1533" y="1525"/>
                    <a:pt x="1533" y="1525"/>
                  </a:cubicBezTo>
                  <a:lnTo>
                    <a:pt x="1533" y="1525"/>
                  </a:lnTo>
                  <a:cubicBezTo>
                    <a:pt x="1532" y="1524"/>
                    <a:pt x="1531" y="1524"/>
                    <a:pt x="1530" y="1524"/>
                  </a:cubicBezTo>
                  <a:lnTo>
                    <a:pt x="1530" y="1524"/>
                  </a:lnTo>
                  <a:cubicBezTo>
                    <a:pt x="1529" y="1524"/>
                    <a:pt x="1529" y="1524"/>
                    <a:pt x="1529" y="1524"/>
                  </a:cubicBezTo>
                  <a:lnTo>
                    <a:pt x="1529" y="1524"/>
                  </a:lnTo>
                  <a:cubicBezTo>
                    <a:pt x="1527" y="1524"/>
                    <a:pt x="1527" y="1525"/>
                    <a:pt x="1526" y="1525"/>
                  </a:cubicBezTo>
                  <a:lnTo>
                    <a:pt x="1526" y="1525"/>
                  </a:lnTo>
                  <a:cubicBezTo>
                    <a:pt x="1521" y="1526"/>
                    <a:pt x="1516" y="1528"/>
                    <a:pt x="1512" y="1534"/>
                  </a:cubicBezTo>
                  <a:lnTo>
                    <a:pt x="1512" y="1534"/>
                  </a:lnTo>
                  <a:cubicBezTo>
                    <a:pt x="1461" y="1600"/>
                    <a:pt x="1410" y="1680"/>
                    <a:pt x="1443" y="1764"/>
                  </a:cubicBezTo>
                  <a:lnTo>
                    <a:pt x="1443" y="1764"/>
                  </a:lnTo>
                  <a:cubicBezTo>
                    <a:pt x="1290" y="1857"/>
                    <a:pt x="1129" y="1938"/>
                    <a:pt x="962" y="2006"/>
                  </a:cubicBezTo>
                  <a:lnTo>
                    <a:pt x="962" y="2006"/>
                  </a:lnTo>
                  <a:cubicBezTo>
                    <a:pt x="973" y="1994"/>
                    <a:pt x="984" y="1980"/>
                    <a:pt x="995" y="1967"/>
                  </a:cubicBezTo>
                  <a:lnTo>
                    <a:pt x="995" y="1967"/>
                  </a:lnTo>
                  <a:cubicBezTo>
                    <a:pt x="1023" y="1933"/>
                    <a:pt x="1050" y="1898"/>
                    <a:pt x="1078" y="1864"/>
                  </a:cubicBezTo>
                  <a:lnTo>
                    <a:pt x="1078" y="1864"/>
                  </a:lnTo>
                  <a:cubicBezTo>
                    <a:pt x="1084" y="1863"/>
                    <a:pt x="1089" y="1859"/>
                    <a:pt x="1092" y="1851"/>
                  </a:cubicBezTo>
                  <a:lnTo>
                    <a:pt x="1092" y="1851"/>
                  </a:lnTo>
                  <a:cubicBezTo>
                    <a:pt x="1094" y="1848"/>
                    <a:pt x="1095" y="1845"/>
                    <a:pt x="1096" y="1842"/>
                  </a:cubicBezTo>
                  <a:lnTo>
                    <a:pt x="1096" y="1842"/>
                  </a:lnTo>
                  <a:cubicBezTo>
                    <a:pt x="1231" y="1673"/>
                    <a:pt x="1364" y="1501"/>
                    <a:pt x="1493" y="1326"/>
                  </a:cubicBezTo>
                  <a:lnTo>
                    <a:pt x="1493" y="1326"/>
                  </a:lnTo>
                  <a:cubicBezTo>
                    <a:pt x="1493" y="1326"/>
                    <a:pt x="1494" y="1326"/>
                    <a:pt x="1495" y="1325"/>
                  </a:cubicBezTo>
                  <a:lnTo>
                    <a:pt x="1495" y="1325"/>
                  </a:lnTo>
                  <a:cubicBezTo>
                    <a:pt x="1551" y="1285"/>
                    <a:pt x="1607" y="1245"/>
                    <a:pt x="1663" y="1204"/>
                  </a:cubicBezTo>
                  <a:lnTo>
                    <a:pt x="1663" y="1204"/>
                  </a:lnTo>
                  <a:cubicBezTo>
                    <a:pt x="1703" y="1297"/>
                    <a:pt x="1812" y="1332"/>
                    <a:pt x="1903" y="1282"/>
                  </a:cubicBezTo>
                  <a:lnTo>
                    <a:pt x="1903" y="1282"/>
                  </a:lnTo>
                  <a:cubicBezTo>
                    <a:pt x="1910" y="1278"/>
                    <a:pt x="1914" y="1273"/>
                    <a:pt x="1915" y="1267"/>
                  </a:cubicBezTo>
                  <a:lnTo>
                    <a:pt x="1915" y="1267"/>
                  </a:lnTo>
                  <a:cubicBezTo>
                    <a:pt x="1929" y="1262"/>
                    <a:pt x="1939" y="1246"/>
                    <a:pt x="1927" y="1231"/>
                  </a:cubicBezTo>
                  <a:lnTo>
                    <a:pt x="1927" y="1231"/>
                  </a:lnTo>
                  <a:cubicBezTo>
                    <a:pt x="1884" y="1176"/>
                    <a:pt x="1823" y="1144"/>
                    <a:pt x="1757" y="1137"/>
                  </a:cubicBezTo>
                  <a:lnTo>
                    <a:pt x="1757" y="1137"/>
                  </a:lnTo>
                  <a:cubicBezTo>
                    <a:pt x="1868" y="1058"/>
                    <a:pt x="1979" y="979"/>
                    <a:pt x="2089" y="899"/>
                  </a:cubicBezTo>
                  <a:lnTo>
                    <a:pt x="2089" y="899"/>
                  </a:lnTo>
                  <a:cubicBezTo>
                    <a:pt x="2091" y="900"/>
                    <a:pt x="2092" y="902"/>
                    <a:pt x="2094" y="902"/>
                  </a:cubicBezTo>
                  <a:lnTo>
                    <a:pt x="2094" y="902"/>
                  </a:lnTo>
                  <a:cubicBezTo>
                    <a:pt x="2112" y="922"/>
                    <a:pt x="2145" y="934"/>
                    <a:pt x="2170" y="940"/>
                  </a:cubicBezTo>
                  <a:lnTo>
                    <a:pt x="2170" y="940"/>
                  </a:lnTo>
                  <a:cubicBezTo>
                    <a:pt x="2222" y="954"/>
                    <a:pt x="2279" y="940"/>
                    <a:pt x="2325" y="913"/>
                  </a:cubicBezTo>
                  <a:lnTo>
                    <a:pt x="2325" y="913"/>
                  </a:lnTo>
                  <a:cubicBezTo>
                    <a:pt x="2339" y="916"/>
                    <a:pt x="2356" y="906"/>
                    <a:pt x="2355" y="888"/>
                  </a:cubicBezTo>
                  <a:lnTo>
                    <a:pt x="2355" y="888"/>
                  </a:lnTo>
                  <a:cubicBezTo>
                    <a:pt x="2353" y="837"/>
                    <a:pt x="2315" y="805"/>
                    <a:pt x="2269" y="792"/>
                  </a:cubicBezTo>
                  <a:lnTo>
                    <a:pt x="2269" y="792"/>
                  </a:lnTo>
                  <a:cubicBezTo>
                    <a:pt x="2250" y="786"/>
                    <a:pt x="2230" y="787"/>
                    <a:pt x="2211" y="793"/>
                  </a:cubicBezTo>
                  <a:lnTo>
                    <a:pt x="2211" y="793"/>
                  </a:lnTo>
                  <a:cubicBezTo>
                    <a:pt x="2225" y="744"/>
                    <a:pt x="2218" y="690"/>
                    <a:pt x="2183" y="643"/>
                  </a:cubicBezTo>
                  <a:lnTo>
                    <a:pt x="2183" y="643"/>
                  </a:lnTo>
                  <a:cubicBezTo>
                    <a:pt x="2177" y="635"/>
                    <a:pt x="2170" y="632"/>
                    <a:pt x="2162" y="633"/>
                  </a:cubicBezTo>
                  <a:lnTo>
                    <a:pt x="2162" y="633"/>
                  </a:lnTo>
                  <a:cubicBezTo>
                    <a:pt x="2156" y="630"/>
                    <a:pt x="2148" y="630"/>
                    <a:pt x="2140" y="637"/>
                  </a:cubicBezTo>
                  <a:lnTo>
                    <a:pt x="2140" y="637"/>
                  </a:lnTo>
                  <a:cubicBezTo>
                    <a:pt x="2098" y="674"/>
                    <a:pt x="2062" y="713"/>
                    <a:pt x="2048" y="769"/>
                  </a:cubicBezTo>
                  <a:lnTo>
                    <a:pt x="2048" y="769"/>
                  </a:lnTo>
                  <a:cubicBezTo>
                    <a:pt x="2040" y="799"/>
                    <a:pt x="2046" y="832"/>
                    <a:pt x="2061" y="859"/>
                  </a:cubicBezTo>
                  <a:lnTo>
                    <a:pt x="2061" y="859"/>
                  </a:lnTo>
                  <a:cubicBezTo>
                    <a:pt x="1903" y="972"/>
                    <a:pt x="1744" y="1086"/>
                    <a:pt x="1586" y="1200"/>
                  </a:cubicBezTo>
                  <a:lnTo>
                    <a:pt x="1586" y="1200"/>
                  </a:lnTo>
                  <a:cubicBezTo>
                    <a:pt x="1788" y="923"/>
                    <a:pt x="1984" y="641"/>
                    <a:pt x="2179" y="358"/>
                  </a:cubicBezTo>
                  <a:lnTo>
                    <a:pt x="2179" y="358"/>
                  </a:lnTo>
                  <a:cubicBezTo>
                    <a:pt x="2346" y="324"/>
                    <a:pt x="2422" y="199"/>
                    <a:pt x="2473" y="45"/>
                  </a:cubicBezTo>
                  <a:lnTo>
                    <a:pt x="2473" y="45"/>
                  </a:lnTo>
                  <a:cubicBezTo>
                    <a:pt x="2482" y="19"/>
                    <a:pt x="2448" y="0"/>
                    <a:pt x="2433" y="17"/>
                  </a:cubicBezTo>
                  <a:lnTo>
                    <a:pt x="2433" y="17"/>
                  </a:lnTo>
                  <a:cubicBezTo>
                    <a:pt x="2429" y="11"/>
                    <a:pt x="2422" y="7"/>
                    <a:pt x="2413" y="7"/>
                  </a:cubicBezTo>
                  <a:lnTo>
                    <a:pt x="2413" y="7"/>
                  </a:lnTo>
                  <a:cubicBezTo>
                    <a:pt x="2340" y="8"/>
                    <a:pt x="2282" y="36"/>
                    <a:pt x="2230" y="85"/>
                  </a:cubicBezTo>
                  <a:lnTo>
                    <a:pt x="2230" y="85"/>
                  </a:lnTo>
                  <a:cubicBezTo>
                    <a:pt x="2171" y="142"/>
                    <a:pt x="2164" y="232"/>
                    <a:pt x="2150" y="308"/>
                  </a:cubicBezTo>
                  <a:lnTo>
                    <a:pt x="2150" y="308"/>
                  </a:lnTo>
                  <a:cubicBezTo>
                    <a:pt x="2150" y="311"/>
                    <a:pt x="2150" y="313"/>
                    <a:pt x="2150" y="315"/>
                  </a:cubicBezTo>
                  <a:lnTo>
                    <a:pt x="2150" y="315"/>
                  </a:lnTo>
                  <a:cubicBezTo>
                    <a:pt x="1828" y="782"/>
                    <a:pt x="1502" y="1245"/>
                    <a:pt x="1153" y="1690"/>
                  </a:cubicBezTo>
                  <a:lnTo>
                    <a:pt x="1153" y="1690"/>
                  </a:lnTo>
                  <a:cubicBezTo>
                    <a:pt x="1303" y="1304"/>
                    <a:pt x="1483" y="930"/>
                    <a:pt x="1693" y="572"/>
                  </a:cubicBezTo>
                  <a:lnTo>
                    <a:pt x="1693" y="572"/>
                  </a:lnTo>
                  <a:cubicBezTo>
                    <a:pt x="1714" y="597"/>
                    <a:pt x="1758" y="603"/>
                    <a:pt x="1793" y="596"/>
                  </a:cubicBezTo>
                  <a:lnTo>
                    <a:pt x="1793" y="596"/>
                  </a:lnTo>
                  <a:cubicBezTo>
                    <a:pt x="1867" y="581"/>
                    <a:pt x="1918" y="520"/>
                    <a:pt x="1960" y="462"/>
                  </a:cubicBezTo>
                  <a:lnTo>
                    <a:pt x="1960" y="462"/>
                  </a:lnTo>
                  <a:cubicBezTo>
                    <a:pt x="1979" y="458"/>
                    <a:pt x="1983" y="429"/>
                    <a:pt x="1966" y="418"/>
                  </a:cubicBezTo>
                  <a:lnTo>
                    <a:pt x="1966" y="418"/>
                  </a:lnTo>
                  <a:cubicBezTo>
                    <a:pt x="1959" y="412"/>
                    <a:pt x="1951" y="409"/>
                    <a:pt x="1943" y="411"/>
                  </a:cubicBezTo>
                  <a:lnTo>
                    <a:pt x="1943" y="411"/>
                  </a:lnTo>
                  <a:cubicBezTo>
                    <a:pt x="1905" y="404"/>
                    <a:pt x="1867" y="406"/>
                    <a:pt x="1831" y="418"/>
                  </a:cubicBezTo>
                  <a:lnTo>
                    <a:pt x="1831" y="418"/>
                  </a:lnTo>
                  <a:cubicBezTo>
                    <a:pt x="1863" y="393"/>
                    <a:pt x="1896" y="368"/>
                    <a:pt x="1930" y="346"/>
                  </a:cubicBezTo>
                  <a:lnTo>
                    <a:pt x="1930" y="346"/>
                  </a:lnTo>
                  <a:cubicBezTo>
                    <a:pt x="1932" y="345"/>
                    <a:pt x="1933" y="344"/>
                    <a:pt x="1935" y="343"/>
                  </a:cubicBezTo>
                  <a:lnTo>
                    <a:pt x="1935" y="343"/>
                  </a:lnTo>
                  <a:cubicBezTo>
                    <a:pt x="2052" y="379"/>
                    <a:pt x="2093" y="214"/>
                    <a:pt x="2153" y="147"/>
                  </a:cubicBezTo>
                  <a:lnTo>
                    <a:pt x="2153" y="147"/>
                  </a:lnTo>
                  <a:cubicBezTo>
                    <a:pt x="2174" y="123"/>
                    <a:pt x="2137" y="92"/>
                    <a:pt x="2116" y="115"/>
                  </a:cubicBezTo>
                  <a:lnTo>
                    <a:pt x="2116" y="115"/>
                  </a:lnTo>
                  <a:cubicBezTo>
                    <a:pt x="2115" y="115"/>
                    <a:pt x="2114" y="115"/>
                    <a:pt x="2114" y="115"/>
                  </a:cubicBezTo>
                  <a:lnTo>
                    <a:pt x="2114" y="115"/>
                  </a:lnTo>
                  <a:cubicBezTo>
                    <a:pt x="2007" y="122"/>
                    <a:pt x="1874" y="180"/>
                    <a:pt x="1894" y="310"/>
                  </a:cubicBezTo>
                  <a:lnTo>
                    <a:pt x="1894" y="310"/>
                  </a:lnTo>
                  <a:cubicBezTo>
                    <a:pt x="1894" y="311"/>
                    <a:pt x="1895" y="311"/>
                    <a:pt x="1895" y="311"/>
                  </a:cubicBezTo>
                  <a:lnTo>
                    <a:pt x="1895" y="311"/>
                  </a:lnTo>
                  <a:cubicBezTo>
                    <a:pt x="1859" y="335"/>
                    <a:pt x="1826" y="360"/>
                    <a:pt x="1793" y="385"/>
                  </a:cubicBezTo>
                  <a:lnTo>
                    <a:pt x="1793" y="385"/>
                  </a:lnTo>
                  <a:cubicBezTo>
                    <a:pt x="1834" y="299"/>
                    <a:pt x="1868" y="178"/>
                    <a:pt x="1797" y="112"/>
                  </a:cubicBezTo>
                  <a:lnTo>
                    <a:pt x="1797" y="112"/>
                  </a:lnTo>
                  <a:cubicBezTo>
                    <a:pt x="1781" y="96"/>
                    <a:pt x="1759" y="112"/>
                    <a:pt x="1758" y="129"/>
                  </a:cubicBezTo>
                  <a:lnTo>
                    <a:pt x="1758" y="129"/>
                  </a:lnTo>
                  <a:cubicBezTo>
                    <a:pt x="1755" y="131"/>
                    <a:pt x="1752" y="133"/>
                    <a:pt x="1749" y="136"/>
                  </a:cubicBezTo>
                  <a:lnTo>
                    <a:pt x="1749" y="136"/>
                  </a:lnTo>
                  <a:cubicBezTo>
                    <a:pt x="1696" y="193"/>
                    <a:pt x="1665" y="263"/>
                    <a:pt x="1658" y="341"/>
                  </a:cubicBezTo>
                  <a:lnTo>
                    <a:pt x="1658" y="341"/>
                  </a:lnTo>
                  <a:cubicBezTo>
                    <a:pt x="1654" y="384"/>
                    <a:pt x="1663" y="442"/>
                    <a:pt x="1704" y="457"/>
                  </a:cubicBezTo>
                  <a:lnTo>
                    <a:pt x="1704" y="457"/>
                  </a:lnTo>
                  <a:cubicBezTo>
                    <a:pt x="1618" y="599"/>
                    <a:pt x="1537" y="744"/>
                    <a:pt x="1461" y="892"/>
                  </a:cubicBezTo>
                  <a:lnTo>
                    <a:pt x="1461" y="892"/>
                  </a:lnTo>
                  <a:cubicBezTo>
                    <a:pt x="1470" y="811"/>
                    <a:pt x="1461" y="730"/>
                    <a:pt x="1408" y="663"/>
                  </a:cubicBezTo>
                  <a:lnTo>
                    <a:pt x="1408" y="663"/>
                  </a:lnTo>
                  <a:cubicBezTo>
                    <a:pt x="1404" y="657"/>
                    <a:pt x="1398" y="655"/>
                    <a:pt x="1394" y="653"/>
                  </a:cubicBezTo>
                  <a:lnTo>
                    <a:pt x="1394" y="653"/>
                  </a:lnTo>
                  <a:cubicBezTo>
                    <a:pt x="1382" y="648"/>
                    <a:pt x="1367" y="649"/>
                    <a:pt x="1358" y="663"/>
                  </a:cubicBezTo>
                  <a:lnTo>
                    <a:pt x="1358" y="663"/>
                  </a:lnTo>
                  <a:cubicBezTo>
                    <a:pt x="1315" y="738"/>
                    <a:pt x="1307" y="820"/>
                    <a:pt x="1320" y="905"/>
                  </a:cubicBezTo>
                  <a:lnTo>
                    <a:pt x="1320" y="905"/>
                  </a:lnTo>
                  <a:cubicBezTo>
                    <a:pt x="1327" y="945"/>
                    <a:pt x="1341" y="1026"/>
                    <a:pt x="1375" y="1062"/>
                  </a:cubicBezTo>
                  <a:lnTo>
                    <a:pt x="1375" y="1062"/>
                  </a:lnTo>
                  <a:cubicBezTo>
                    <a:pt x="1255" y="1307"/>
                    <a:pt x="1148" y="1559"/>
                    <a:pt x="1054" y="1816"/>
                  </a:cubicBezTo>
                  <a:lnTo>
                    <a:pt x="1054" y="1816"/>
                  </a:lnTo>
                  <a:cubicBezTo>
                    <a:pt x="1013" y="1867"/>
                    <a:pt x="973" y="1916"/>
                    <a:pt x="932" y="1966"/>
                  </a:cubicBezTo>
                  <a:lnTo>
                    <a:pt x="932" y="1966"/>
                  </a:lnTo>
                  <a:cubicBezTo>
                    <a:pt x="633" y="2329"/>
                    <a:pt x="320" y="2706"/>
                    <a:pt x="139" y="3141"/>
                  </a:cubicBezTo>
                  <a:lnTo>
                    <a:pt x="139" y="3141"/>
                  </a:lnTo>
                  <a:cubicBezTo>
                    <a:pt x="154" y="2923"/>
                    <a:pt x="197" y="2710"/>
                    <a:pt x="266" y="2504"/>
                  </a:cubicBezTo>
                  <a:lnTo>
                    <a:pt x="266" y="2504"/>
                  </a:lnTo>
                  <a:cubicBezTo>
                    <a:pt x="310" y="2527"/>
                    <a:pt x="371" y="2508"/>
                    <a:pt x="413" y="2483"/>
                  </a:cubicBezTo>
                  <a:lnTo>
                    <a:pt x="413" y="2483"/>
                  </a:lnTo>
                  <a:cubicBezTo>
                    <a:pt x="484" y="2443"/>
                    <a:pt x="537" y="2380"/>
                    <a:pt x="563" y="2302"/>
                  </a:cubicBezTo>
                  <a:lnTo>
                    <a:pt x="563" y="2302"/>
                  </a:lnTo>
                  <a:lnTo>
                    <a:pt x="563" y="2302"/>
                  </a:lnTo>
                  <a:lnTo>
                    <a:pt x="563" y="2302"/>
                  </a:lnTo>
                  <a:cubicBezTo>
                    <a:pt x="569" y="2287"/>
                    <a:pt x="561" y="2267"/>
                    <a:pt x="543" y="2268"/>
                  </a:cubicBezTo>
                  <a:lnTo>
                    <a:pt x="543" y="2268"/>
                  </a:lnTo>
                  <a:cubicBezTo>
                    <a:pt x="537" y="2267"/>
                    <a:pt x="531" y="2267"/>
                    <a:pt x="526" y="2271"/>
                  </a:cubicBezTo>
                  <a:lnTo>
                    <a:pt x="526" y="2271"/>
                  </a:lnTo>
                  <a:cubicBezTo>
                    <a:pt x="448" y="2288"/>
                    <a:pt x="376" y="2321"/>
                    <a:pt x="316" y="2370"/>
                  </a:cubicBezTo>
                  <a:lnTo>
                    <a:pt x="316" y="2370"/>
                  </a:lnTo>
                  <a:cubicBezTo>
                    <a:pt x="358" y="2267"/>
                    <a:pt x="406" y="2166"/>
                    <a:pt x="461" y="2069"/>
                  </a:cubicBezTo>
                  <a:lnTo>
                    <a:pt x="461" y="2069"/>
                  </a:lnTo>
                  <a:cubicBezTo>
                    <a:pt x="463" y="2064"/>
                    <a:pt x="464" y="2060"/>
                    <a:pt x="464" y="2056"/>
                  </a:cubicBezTo>
                  <a:lnTo>
                    <a:pt x="464" y="2056"/>
                  </a:lnTo>
                  <a:cubicBezTo>
                    <a:pt x="615" y="1894"/>
                    <a:pt x="758" y="1723"/>
                    <a:pt x="891" y="1545"/>
                  </a:cubicBezTo>
                  <a:lnTo>
                    <a:pt x="891" y="1545"/>
                  </a:lnTo>
                  <a:cubicBezTo>
                    <a:pt x="1031" y="1594"/>
                    <a:pt x="1136" y="1409"/>
                    <a:pt x="1188" y="1301"/>
                  </a:cubicBezTo>
                  <a:lnTo>
                    <a:pt x="1188" y="1301"/>
                  </a:lnTo>
                  <a:cubicBezTo>
                    <a:pt x="1208" y="1294"/>
                    <a:pt x="1210" y="1258"/>
                    <a:pt x="1183" y="1254"/>
                  </a:cubicBezTo>
                  <a:lnTo>
                    <a:pt x="1183" y="1254"/>
                  </a:lnTo>
                  <a:cubicBezTo>
                    <a:pt x="1099" y="1238"/>
                    <a:pt x="1019" y="1297"/>
                    <a:pt x="957" y="1368"/>
                  </a:cubicBezTo>
                  <a:lnTo>
                    <a:pt x="957" y="1368"/>
                  </a:lnTo>
                  <a:cubicBezTo>
                    <a:pt x="958" y="1323"/>
                    <a:pt x="946" y="1276"/>
                    <a:pt x="921" y="1235"/>
                  </a:cubicBezTo>
                  <a:lnTo>
                    <a:pt x="921" y="1235"/>
                  </a:lnTo>
                  <a:cubicBezTo>
                    <a:pt x="920" y="1228"/>
                    <a:pt x="916" y="1223"/>
                    <a:pt x="911" y="1219"/>
                  </a:cubicBezTo>
                  <a:lnTo>
                    <a:pt x="911" y="1219"/>
                  </a:lnTo>
                  <a:lnTo>
                    <a:pt x="911" y="1219"/>
                  </a:lnTo>
                  <a:lnTo>
                    <a:pt x="911" y="1219"/>
                  </a:lnTo>
                  <a:cubicBezTo>
                    <a:pt x="895" y="1195"/>
                    <a:pt x="861" y="1216"/>
                    <a:pt x="867" y="1239"/>
                  </a:cubicBezTo>
                  <a:lnTo>
                    <a:pt x="867" y="1239"/>
                  </a:lnTo>
                  <a:cubicBezTo>
                    <a:pt x="798" y="1316"/>
                    <a:pt x="786" y="1430"/>
                    <a:pt x="845" y="1520"/>
                  </a:cubicBezTo>
                  <a:lnTo>
                    <a:pt x="845" y="1520"/>
                  </a:lnTo>
                  <a:cubicBezTo>
                    <a:pt x="846" y="1521"/>
                    <a:pt x="846" y="1522"/>
                    <a:pt x="847" y="1522"/>
                  </a:cubicBezTo>
                  <a:lnTo>
                    <a:pt x="847" y="1522"/>
                  </a:lnTo>
                  <a:cubicBezTo>
                    <a:pt x="725" y="1685"/>
                    <a:pt x="595" y="1840"/>
                    <a:pt x="458" y="1990"/>
                  </a:cubicBezTo>
                  <a:lnTo>
                    <a:pt x="458" y="1990"/>
                  </a:lnTo>
                  <a:cubicBezTo>
                    <a:pt x="440" y="1880"/>
                    <a:pt x="445" y="1770"/>
                    <a:pt x="473" y="1661"/>
                  </a:cubicBezTo>
                  <a:lnTo>
                    <a:pt x="473" y="1661"/>
                  </a:lnTo>
                  <a:cubicBezTo>
                    <a:pt x="503" y="1665"/>
                    <a:pt x="545" y="1648"/>
                    <a:pt x="567" y="1638"/>
                  </a:cubicBezTo>
                  <a:lnTo>
                    <a:pt x="567" y="1638"/>
                  </a:lnTo>
                  <a:cubicBezTo>
                    <a:pt x="623" y="1611"/>
                    <a:pt x="666" y="1561"/>
                    <a:pt x="687" y="1502"/>
                  </a:cubicBezTo>
                  <a:lnTo>
                    <a:pt x="687" y="1502"/>
                  </a:lnTo>
                  <a:cubicBezTo>
                    <a:pt x="696" y="1477"/>
                    <a:pt x="664" y="1458"/>
                    <a:pt x="649" y="1473"/>
                  </a:cubicBezTo>
                  <a:lnTo>
                    <a:pt x="649" y="1473"/>
                  </a:lnTo>
                  <a:cubicBezTo>
                    <a:pt x="648" y="1473"/>
                    <a:pt x="647" y="1473"/>
                    <a:pt x="646" y="1473"/>
                  </a:cubicBezTo>
                  <a:lnTo>
                    <a:pt x="646" y="1473"/>
                  </a:lnTo>
                  <a:cubicBezTo>
                    <a:pt x="605" y="1469"/>
                    <a:pt x="566" y="1478"/>
                    <a:pt x="533" y="1496"/>
                  </a:cubicBezTo>
                  <a:lnTo>
                    <a:pt x="533" y="1496"/>
                  </a:lnTo>
                  <a:cubicBezTo>
                    <a:pt x="554" y="1460"/>
                    <a:pt x="576" y="1424"/>
                    <a:pt x="598" y="1388"/>
                  </a:cubicBezTo>
                  <a:lnTo>
                    <a:pt x="598" y="1388"/>
                  </a:lnTo>
                  <a:cubicBezTo>
                    <a:pt x="748" y="1368"/>
                    <a:pt x="765" y="1199"/>
                    <a:pt x="798" y="1078"/>
                  </a:cubicBezTo>
                  <a:lnTo>
                    <a:pt x="798" y="1078"/>
                  </a:lnTo>
                  <a:cubicBezTo>
                    <a:pt x="803" y="1062"/>
                    <a:pt x="791" y="1053"/>
                    <a:pt x="777" y="1052"/>
                  </a:cubicBezTo>
                  <a:lnTo>
                    <a:pt x="777" y="1052"/>
                  </a:lnTo>
                  <a:cubicBezTo>
                    <a:pt x="772" y="1045"/>
                    <a:pt x="763" y="1041"/>
                    <a:pt x="752" y="1044"/>
                  </a:cubicBezTo>
                  <a:lnTo>
                    <a:pt x="752" y="1044"/>
                  </a:lnTo>
                  <a:cubicBezTo>
                    <a:pt x="618" y="1083"/>
                    <a:pt x="463" y="1205"/>
                    <a:pt x="553" y="1357"/>
                  </a:cubicBezTo>
                  <a:lnTo>
                    <a:pt x="553" y="1357"/>
                  </a:lnTo>
                  <a:cubicBezTo>
                    <a:pt x="554" y="1359"/>
                    <a:pt x="555" y="1361"/>
                    <a:pt x="557" y="1362"/>
                  </a:cubicBezTo>
                  <a:lnTo>
                    <a:pt x="557" y="1362"/>
                  </a:lnTo>
                  <a:cubicBezTo>
                    <a:pt x="536" y="1396"/>
                    <a:pt x="516" y="1430"/>
                    <a:pt x="495" y="1464"/>
                  </a:cubicBezTo>
                  <a:lnTo>
                    <a:pt x="495" y="1464"/>
                  </a:lnTo>
                  <a:cubicBezTo>
                    <a:pt x="489" y="1433"/>
                    <a:pt x="475" y="1403"/>
                    <a:pt x="448" y="1377"/>
                  </a:cubicBezTo>
                  <a:lnTo>
                    <a:pt x="448" y="1377"/>
                  </a:lnTo>
                  <a:cubicBezTo>
                    <a:pt x="443" y="1372"/>
                    <a:pt x="438" y="1370"/>
                    <a:pt x="433" y="1370"/>
                  </a:cubicBezTo>
                  <a:lnTo>
                    <a:pt x="433" y="1370"/>
                  </a:lnTo>
                  <a:cubicBezTo>
                    <a:pt x="423" y="1363"/>
                    <a:pt x="409" y="1361"/>
                    <a:pt x="399" y="1373"/>
                  </a:cubicBezTo>
                  <a:lnTo>
                    <a:pt x="399" y="1373"/>
                  </a:lnTo>
                  <a:cubicBezTo>
                    <a:pt x="332" y="1449"/>
                    <a:pt x="344" y="1575"/>
                    <a:pt x="424" y="1637"/>
                  </a:cubicBezTo>
                  <a:lnTo>
                    <a:pt x="424" y="1637"/>
                  </a:lnTo>
                  <a:cubicBezTo>
                    <a:pt x="424" y="1640"/>
                    <a:pt x="426" y="1643"/>
                    <a:pt x="427" y="1645"/>
                  </a:cubicBezTo>
                  <a:lnTo>
                    <a:pt x="427" y="1645"/>
                  </a:lnTo>
                  <a:cubicBezTo>
                    <a:pt x="392" y="1778"/>
                    <a:pt x="389" y="1910"/>
                    <a:pt x="419" y="2045"/>
                  </a:cubicBezTo>
                  <a:lnTo>
                    <a:pt x="419" y="2045"/>
                  </a:lnTo>
                  <a:lnTo>
                    <a:pt x="419" y="2045"/>
                  </a:lnTo>
                  <a:lnTo>
                    <a:pt x="419" y="2045"/>
                  </a:lnTo>
                  <a:cubicBezTo>
                    <a:pt x="418" y="2046"/>
                    <a:pt x="418" y="2047"/>
                    <a:pt x="416" y="2048"/>
                  </a:cubicBezTo>
                  <a:lnTo>
                    <a:pt x="416" y="2048"/>
                  </a:lnTo>
                  <a:cubicBezTo>
                    <a:pt x="341" y="2181"/>
                    <a:pt x="279" y="2320"/>
                    <a:pt x="230" y="2462"/>
                  </a:cubicBezTo>
                  <a:lnTo>
                    <a:pt x="230" y="2462"/>
                  </a:lnTo>
                  <a:cubicBezTo>
                    <a:pt x="229" y="2463"/>
                    <a:pt x="228" y="2464"/>
                    <a:pt x="227" y="2465"/>
                  </a:cubicBezTo>
                  <a:lnTo>
                    <a:pt x="227" y="2465"/>
                  </a:lnTo>
                  <a:cubicBezTo>
                    <a:pt x="224" y="2470"/>
                    <a:pt x="222" y="2475"/>
                    <a:pt x="222" y="2480"/>
                  </a:cubicBezTo>
                  <a:lnTo>
                    <a:pt x="222" y="2480"/>
                  </a:lnTo>
                  <a:cubicBezTo>
                    <a:pt x="137" y="2730"/>
                    <a:pt x="92" y="2991"/>
                    <a:pt x="85" y="3258"/>
                  </a:cubicBezTo>
                  <a:lnTo>
                    <a:pt x="85" y="3258"/>
                  </a:lnTo>
                  <a:cubicBezTo>
                    <a:pt x="85" y="3264"/>
                    <a:pt x="87" y="3269"/>
                    <a:pt x="89" y="3272"/>
                  </a:cubicBezTo>
                  <a:lnTo>
                    <a:pt x="89" y="3272"/>
                  </a:lnTo>
                  <a:cubicBezTo>
                    <a:pt x="52" y="3383"/>
                    <a:pt x="22" y="3497"/>
                    <a:pt x="5" y="3616"/>
                  </a:cubicBezTo>
                  <a:lnTo>
                    <a:pt x="5" y="3616"/>
                  </a:lnTo>
                  <a:cubicBezTo>
                    <a:pt x="0" y="3647"/>
                    <a:pt x="48" y="3655"/>
                    <a:pt x="53" y="3624"/>
                  </a:cubicBezTo>
                  <a:lnTo>
                    <a:pt x="53" y="3624"/>
                  </a:lnTo>
                  <a:cubicBezTo>
                    <a:pt x="91" y="3368"/>
                    <a:pt x="182" y="3134"/>
                    <a:pt x="303" y="2914"/>
                  </a:cubicBezTo>
                  <a:lnTo>
                    <a:pt x="303" y="2914"/>
                  </a:lnTo>
                  <a:cubicBezTo>
                    <a:pt x="307" y="2914"/>
                    <a:pt x="311" y="2913"/>
                    <a:pt x="315" y="2910"/>
                  </a:cubicBezTo>
                  <a:lnTo>
                    <a:pt x="315" y="2910"/>
                  </a:lnTo>
                  <a:cubicBezTo>
                    <a:pt x="433" y="2840"/>
                    <a:pt x="548" y="2766"/>
                    <a:pt x="661" y="2689"/>
                  </a:cubicBezTo>
                  <a:lnTo>
                    <a:pt x="661" y="2689"/>
                  </a:lnTo>
                  <a:cubicBezTo>
                    <a:pt x="660" y="2752"/>
                    <a:pt x="734" y="2779"/>
                    <a:pt x="787" y="2794"/>
                  </a:cubicBezTo>
                  <a:lnTo>
                    <a:pt x="787" y="2794"/>
                  </a:lnTo>
                  <a:cubicBezTo>
                    <a:pt x="877" y="2819"/>
                    <a:pt x="976" y="2797"/>
                    <a:pt x="1055" y="2751"/>
                  </a:cubicBezTo>
                  <a:lnTo>
                    <a:pt x="1055" y="2751"/>
                  </a:lnTo>
                  <a:cubicBezTo>
                    <a:pt x="1068" y="2744"/>
                    <a:pt x="1068" y="2730"/>
                    <a:pt x="1061" y="2720"/>
                  </a:cubicBezTo>
                  <a:lnTo>
                    <a:pt x="1061" y="2720"/>
                  </a:lnTo>
                  <a:cubicBezTo>
                    <a:pt x="1062" y="2715"/>
                    <a:pt x="1061" y="2709"/>
                    <a:pt x="1056" y="2704"/>
                  </a:cubicBezTo>
                  <a:lnTo>
                    <a:pt x="1056" y="2704"/>
                  </a:lnTo>
                  <a:cubicBezTo>
                    <a:pt x="1017" y="2661"/>
                    <a:pt x="963" y="2655"/>
                    <a:pt x="908" y="2644"/>
                  </a:cubicBezTo>
                  <a:lnTo>
                    <a:pt x="908" y="2644"/>
                  </a:lnTo>
                  <a:cubicBezTo>
                    <a:pt x="855" y="2632"/>
                    <a:pt x="801" y="2625"/>
                    <a:pt x="747" y="2628"/>
                  </a:cubicBezTo>
                  <a:lnTo>
                    <a:pt x="747" y="2628"/>
                  </a:lnTo>
                  <a:cubicBezTo>
                    <a:pt x="895" y="2523"/>
                    <a:pt x="1038" y="2411"/>
                    <a:pt x="1177" y="2293"/>
                  </a:cubicBezTo>
                  <a:lnTo>
                    <a:pt x="1177" y="2293"/>
                  </a:lnTo>
                  <a:cubicBezTo>
                    <a:pt x="1313" y="2372"/>
                    <a:pt x="1489" y="2247"/>
                    <a:pt x="1582" y="2154"/>
                  </a:cubicBezTo>
                  <a:lnTo>
                    <a:pt x="1582" y="2154"/>
                  </a:lnTo>
                  <a:cubicBezTo>
                    <a:pt x="1585" y="2151"/>
                    <a:pt x="1586" y="2148"/>
                    <a:pt x="1587" y="2145"/>
                  </a:cubicBezTo>
                  <a:lnTo>
                    <a:pt x="1587" y="2145"/>
                  </a:lnTo>
                  <a:cubicBezTo>
                    <a:pt x="1594" y="2132"/>
                    <a:pt x="1590" y="2113"/>
                    <a:pt x="1570" y="2110"/>
                  </a:cubicBezTo>
                  <a:lnTo>
                    <a:pt x="1570" y="2110"/>
                  </a:lnTo>
                  <a:cubicBezTo>
                    <a:pt x="1466" y="2096"/>
                    <a:pt x="1364" y="2115"/>
                    <a:pt x="1274" y="2163"/>
                  </a:cubicBezTo>
                  <a:lnTo>
                    <a:pt x="1274" y="2163"/>
                  </a:lnTo>
                  <a:cubicBezTo>
                    <a:pt x="1304" y="2105"/>
                    <a:pt x="1318" y="2043"/>
                    <a:pt x="1299" y="1974"/>
                  </a:cubicBezTo>
                  <a:lnTo>
                    <a:pt x="1299" y="1974"/>
                  </a:lnTo>
                  <a:cubicBezTo>
                    <a:pt x="1293" y="1953"/>
                    <a:pt x="1270" y="1954"/>
                    <a:pt x="1259" y="1966"/>
                  </a:cubicBezTo>
                  <a:lnTo>
                    <a:pt x="1259" y="1966"/>
                  </a:lnTo>
                  <a:cubicBezTo>
                    <a:pt x="1257" y="1967"/>
                    <a:pt x="1255" y="1968"/>
                    <a:pt x="1253" y="1969"/>
                  </a:cubicBezTo>
                  <a:lnTo>
                    <a:pt x="1253" y="1969"/>
                  </a:lnTo>
                  <a:cubicBezTo>
                    <a:pt x="1173" y="2038"/>
                    <a:pt x="1102" y="2153"/>
                    <a:pt x="1140" y="2261"/>
                  </a:cubicBezTo>
                  <a:lnTo>
                    <a:pt x="1140" y="2261"/>
                  </a:lnTo>
                  <a:cubicBezTo>
                    <a:pt x="891" y="2472"/>
                    <a:pt x="627" y="2663"/>
                    <a:pt x="349" y="2832"/>
                  </a:cubicBezTo>
                  <a:lnTo>
                    <a:pt x="349" y="2832"/>
                  </a:lnTo>
                  <a:cubicBezTo>
                    <a:pt x="507" y="2566"/>
                    <a:pt x="705" y="2319"/>
                    <a:pt x="902" y="2080"/>
                  </a:cubicBezTo>
                  <a:lnTo>
                    <a:pt x="902" y="2080"/>
                  </a:lnTo>
                  <a:cubicBezTo>
                    <a:pt x="906" y="2080"/>
                    <a:pt x="910" y="2080"/>
                    <a:pt x="914" y="2079"/>
                  </a:cubicBezTo>
                  <a:lnTo>
                    <a:pt x="914" y="2079"/>
                  </a:lnTo>
                  <a:cubicBezTo>
                    <a:pt x="1161" y="1983"/>
                    <a:pt x="1395" y="1861"/>
                    <a:pt x="1613" y="1713"/>
                  </a:cubicBezTo>
                  <a:lnTo>
                    <a:pt x="1613" y="1713"/>
                  </a:lnTo>
                  <a:cubicBezTo>
                    <a:pt x="1647" y="1795"/>
                    <a:pt x="1758" y="1790"/>
                    <a:pt x="1834" y="1761"/>
                  </a:cubicBezTo>
                  <a:lnTo>
                    <a:pt x="1834" y="1761"/>
                  </a:lnTo>
                  <a:cubicBezTo>
                    <a:pt x="1842" y="1757"/>
                    <a:pt x="1847" y="1752"/>
                    <a:pt x="1848" y="1744"/>
                  </a:cubicBezTo>
                  <a:lnTo>
                    <a:pt x="1848" y="1744"/>
                  </a:lnTo>
                  <a:cubicBezTo>
                    <a:pt x="1861" y="1742"/>
                    <a:pt x="1871" y="1729"/>
                    <a:pt x="1864" y="1714"/>
                  </a:cubicBezTo>
                  <a:lnTo>
                    <a:pt x="1864" y="1714"/>
                  </a:lnTo>
                  <a:cubicBezTo>
                    <a:pt x="1838" y="1656"/>
                    <a:pt x="1775" y="1641"/>
                    <a:pt x="1714" y="1643"/>
                  </a:cubicBezTo>
                  <a:lnTo>
                    <a:pt x="1714" y="1643"/>
                  </a:lnTo>
                  <a:cubicBezTo>
                    <a:pt x="1801" y="1579"/>
                    <a:pt x="1886" y="1511"/>
                    <a:pt x="1969" y="1439"/>
                  </a:cubicBezTo>
                  <a:lnTo>
                    <a:pt x="1969" y="1439"/>
                  </a:lnTo>
                  <a:cubicBezTo>
                    <a:pt x="2014" y="1462"/>
                    <a:pt x="2063" y="1416"/>
                    <a:pt x="2095" y="1383"/>
                  </a:cubicBezTo>
                  <a:lnTo>
                    <a:pt x="2095" y="1383"/>
                  </a:lnTo>
                  <a:cubicBezTo>
                    <a:pt x="2159" y="1320"/>
                    <a:pt x="2201" y="1247"/>
                    <a:pt x="2227" y="1161"/>
                  </a:cubicBezTo>
                  <a:lnTo>
                    <a:pt x="2227" y="1161"/>
                  </a:lnTo>
                  <a:cubicBezTo>
                    <a:pt x="2233" y="1141"/>
                    <a:pt x="2212" y="1131"/>
                    <a:pt x="2196" y="1136"/>
                  </a:cubicBezTo>
                  <a:close/>
                </a:path>
              </a:pathLst>
            </a:custGeom>
            <a:solidFill>
              <a:schemeClr val="accent5"/>
            </a:solidFill>
            <a:ln>
              <a:noFill/>
            </a:ln>
            <a:effectLst/>
          </p:spPr>
          <p:txBody>
            <a:bodyPr wrap="none" anchor="ctr"/>
            <a:lstStyle/>
            <a:p>
              <a:endParaRPr lang="es-ES_tradnl" sz="919" dirty="0"/>
            </a:p>
          </p:txBody>
        </p:sp>
        <p:grpSp>
          <p:nvGrpSpPr>
            <p:cNvPr id="29" name="Group 28">
              <a:extLst>
                <a:ext uri="{FF2B5EF4-FFF2-40B4-BE49-F238E27FC236}">
                  <a16:creationId xmlns:a16="http://schemas.microsoft.com/office/drawing/2014/main" id="{40728993-2017-5F47-AD98-47FE67A8B809}"/>
                </a:ext>
              </a:extLst>
            </p:cNvPr>
            <p:cNvGrpSpPr/>
            <p:nvPr/>
          </p:nvGrpSpPr>
          <p:grpSpPr>
            <a:xfrm rot="759599">
              <a:off x="5657515" y="4648323"/>
              <a:ext cx="946266" cy="1489101"/>
              <a:chOff x="5657514" y="3817121"/>
              <a:chExt cx="483891" cy="761480"/>
            </a:xfrm>
            <a:solidFill>
              <a:schemeClr val="accent5"/>
            </a:solidFill>
          </p:grpSpPr>
          <p:sp>
            <p:nvSpPr>
              <p:cNvPr id="448" name="Freeform 16">
                <a:extLst>
                  <a:ext uri="{FF2B5EF4-FFF2-40B4-BE49-F238E27FC236}">
                    <a16:creationId xmlns:a16="http://schemas.microsoft.com/office/drawing/2014/main" id="{6D8841EF-30C7-A04E-9C8B-D22CB02739C4}"/>
                  </a:ext>
                </a:extLst>
              </p:cNvPr>
              <p:cNvSpPr>
                <a:spLocks noChangeArrowheads="1"/>
              </p:cNvSpPr>
              <p:nvPr/>
            </p:nvSpPr>
            <p:spPr bwMode="auto">
              <a:xfrm>
                <a:off x="5657514" y="3817121"/>
                <a:ext cx="483891" cy="761480"/>
              </a:xfrm>
              <a:custGeom>
                <a:avLst/>
                <a:gdLst>
                  <a:gd name="T0" fmla="*/ 1896 w 1974"/>
                  <a:gd name="T1" fmla="*/ 723 h 3111"/>
                  <a:gd name="T2" fmla="*/ 131 w 1974"/>
                  <a:gd name="T3" fmla="*/ 1076 h 3111"/>
                  <a:gd name="T4" fmla="*/ 859 w 1974"/>
                  <a:gd name="T5" fmla="*/ 1256 h 3111"/>
                  <a:gd name="T6" fmla="*/ 931 w 1974"/>
                  <a:gd name="T7" fmla="*/ 1359 h 3111"/>
                  <a:gd name="T8" fmla="*/ 1104 w 1974"/>
                  <a:gd name="T9" fmla="*/ 1306 h 3111"/>
                  <a:gd name="T10" fmla="*/ 841 w 1974"/>
                  <a:gd name="T11" fmla="*/ 1050 h 3111"/>
                  <a:gd name="T12" fmla="*/ 723 w 1974"/>
                  <a:gd name="T13" fmla="*/ 732 h 3111"/>
                  <a:gd name="T14" fmla="*/ 841 w 1974"/>
                  <a:gd name="T15" fmla="*/ 1050 h 3111"/>
                  <a:gd name="T16" fmla="*/ 882 w 1974"/>
                  <a:gd name="T17" fmla="*/ 453 h 3111"/>
                  <a:gd name="T18" fmla="*/ 781 w 1974"/>
                  <a:gd name="T19" fmla="*/ 346 h 3111"/>
                  <a:gd name="T20" fmla="*/ 1053 w 1974"/>
                  <a:gd name="T21" fmla="*/ 206 h 3111"/>
                  <a:gd name="T22" fmla="*/ 1106 w 1974"/>
                  <a:gd name="T23" fmla="*/ 232 h 3111"/>
                  <a:gd name="T24" fmla="*/ 1141 w 1974"/>
                  <a:gd name="T25" fmla="*/ 87 h 3111"/>
                  <a:gd name="T26" fmla="*/ 1106 w 1974"/>
                  <a:gd name="T27" fmla="*/ 616 h 3111"/>
                  <a:gd name="T28" fmla="*/ 977 w 1974"/>
                  <a:gd name="T29" fmla="*/ 709 h 3111"/>
                  <a:gd name="T30" fmla="*/ 1300 w 1974"/>
                  <a:gd name="T31" fmla="*/ 348 h 3111"/>
                  <a:gd name="T32" fmla="*/ 1557 w 1974"/>
                  <a:gd name="T33" fmla="*/ 276 h 3111"/>
                  <a:gd name="T34" fmla="*/ 1459 w 1974"/>
                  <a:gd name="T35" fmla="*/ 359 h 3111"/>
                  <a:gd name="T36" fmla="*/ 1355 w 1974"/>
                  <a:gd name="T37" fmla="*/ 340 h 3111"/>
                  <a:gd name="T38" fmla="*/ 1557 w 1974"/>
                  <a:gd name="T39" fmla="*/ 276 h 3111"/>
                  <a:gd name="T40" fmla="*/ 1611 w 1974"/>
                  <a:gd name="T41" fmla="*/ 611 h 3111"/>
                  <a:gd name="T42" fmla="*/ 1660 w 1974"/>
                  <a:gd name="T43" fmla="*/ 410 h 3111"/>
                  <a:gd name="T44" fmla="*/ 1779 w 1974"/>
                  <a:gd name="T45" fmla="*/ 346 h 3111"/>
                  <a:gd name="T46" fmla="*/ 1415 w 1974"/>
                  <a:gd name="T47" fmla="*/ 936 h 3111"/>
                  <a:gd name="T48" fmla="*/ 1623 w 1974"/>
                  <a:gd name="T49" fmla="*/ 675 h 3111"/>
                  <a:gd name="T50" fmla="*/ 1128 w 1974"/>
                  <a:gd name="T51" fmla="*/ 1229 h 3111"/>
                  <a:gd name="T52" fmla="*/ 1432 w 1974"/>
                  <a:gd name="T53" fmla="*/ 728 h 3111"/>
                  <a:gd name="T54" fmla="*/ 1103 w 1974"/>
                  <a:gd name="T55" fmla="*/ 1187 h 3111"/>
                  <a:gd name="T56" fmla="*/ 1401 w 1974"/>
                  <a:gd name="T57" fmla="*/ 720 h 3111"/>
                  <a:gd name="T58" fmla="*/ 1266 w 1974"/>
                  <a:gd name="T59" fmla="*/ 398 h 3111"/>
                  <a:gd name="T60" fmla="*/ 1305 w 1974"/>
                  <a:gd name="T61" fmla="*/ 396 h 3111"/>
                  <a:gd name="T62" fmla="*/ 1296 w 1974"/>
                  <a:gd name="T63" fmla="*/ 627 h 3111"/>
                  <a:gd name="T64" fmla="*/ 1101 w 1974"/>
                  <a:gd name="T65" fmla="*/ 1028 h 3111"/>
                  <a:gd name="T66" fmla="*/ 938 w 1974"/>
                  <a:gd name="T67" fmla="*/ 1538 h 3111"/>
                  <a:gd name="T68" fmla="*/ 1916 w 1974"/>
                  <a:gd name="T69" fmla="*/ 629 h 3111"/>
                  <a:gd name="T70" fmla="*/ 1029 w 1974"/>
                  <a:gd name="T71" fmla="*/ 1640 h 3111"/>
                  <a:gd name="T72" fmla="*/ 1079 w 1974"/>
                  <a:gd name="T73" fmla="*/ 1466 h 3111"/>
                  <a:gd name="T74" fmla="*/ 1741 w 1974"/>
                  <a:gd name="T75" fmla="*/ 686 h 3111"/>
                  <a:gd name="T76" fmla="*/ 1785 w 1974"/>
                  <a:gd name="T77" fmla="*/ 296 h 3111"/>
                  <a:gd name="T78" fmla="*/ 1590 w 1974"/>
                  <a:gd name="T79" fmla="*/ 226 h 3111"/>
                  <a:gd name="T80" fmla="*/ 1329 w 1974"/>
                  <a:gd name="T81" fmla="*/ 180 h 3111"/>
                  <a:gd name="T82" fmla="*/ 1182 w 1974"/>
                  <a:gd name="T83" fmla="*/ 30 h 3111"/>
                  <a:gd name="T84" fmla="*/ 1096 w 1974"/>
                  <a:gd name="T85" fmla="*/ 47 h 3111"/>
                  <a:gd name="T86" fmla="*/ 921 w 1974"/>
                  <a:gd name="T87" fmla="*/ 99 h 3111"/>
                  <a:gd name="T88" fmla="*/ 466 w 1974"/>
                  <a:gd name="T89" fmla="*/ 279 h 3111"/>
                  <a:gd name="T90" fmla="*/ 738 w 1974"/>
                  <a:gd name="T91" fmla="*/ 273 h 3111"/>
                  <a:gd name="T92" fmla="*/ 255 w 1974"/>
                  <a:gd name="T93" fmla="*/ 433 h 3111"/>
                  <a:gd name="T94" fmla="*/ 733 w 1974"/>
                  <a:gd name="T95" fmla="*/ 350 h 3111"/>
                  <a:gd name="T96" fmla="*/ 476 w 1974"/>
                  <a:gd name="T97" fmla="*/ 524 h 3111"/>
                  <a:gd name="T98" fmla="*/ 229 w 1974"/>
                  <a:gd name="T99" fmla="*/ 658 h 3111"/>
                  <a:gd name="T100" fmla="*/ 813 w 1974"/>
                  <a:gd name="T101" fmla="*/ 1240 h 3111"/>
                  <a:gd name="T102" fmla="*/ 41 w 1974"/>
                  <a:gd name="T103" fmla="*/ 536 h 3111"/>
                  <a:gd name="T104" fmla="*/ 353 w 1974"/>
                  <a:gd name="T105" fmla="*/ 1554 h 3111"/>
                  <a:gd name="T106" fmla="*/ 881 w 1974"/>
                  <a:gd name="T107" fmla="*/ 2834 h 3111"/>
                  <a:gd name="T108" fmla="*/ 901 w 1974"/>
                  <a:gd name="T109" fmla="*/ 3079 h 3111"/>
                  <a:gd name="T110" fmla="*/ 1968 w 1974"/>
                  <a:gd name="T111" fmla="*/ 617 h 3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74" h="3111">
                    <a:moveTo>
                      <a:pt x="1023" y="1736"/>
                    </a:moveTo>
                    <a:lnTo>
                      <a:pt x="1023" y="1736"/>
                    </a:lnTo>
                    <a:cubicBezTo>
                      <a:pt x="1136" y="1539"/>
                      <a:pt x="1348" y="1439"/>
                      <a:pt x="1516" y="1298"/>
                    </a:cubicBezTo>
                    <a:lnTo>
                      <a:pt x="1516" y="1298"/>
                    </a:lnTo>
                    <a:cubicBezTo>
                      <a:pt x="1598" y="1230"/>
                      <a:pt x="1659" y="1149"/>
                      <a:pt x="1704" y="1053"/>
                    </a:cubicBezTo>
                    <a:lnTo>
                      <a:pt x="1704" y="1053"/>
                    </a:lnTo>
                    <a:cubicBezTo>
                      <a:pt x="1762" y="933"/>
                      <a:pt x="1815" y="824"/>
                      <a:pt x="1896" y="723"/>
                    </a:cubicBezTo>
                    <a:lnTo>
                      <a:pt x="1896" y="723"/>
                    </a:lnTo>
                    <a:cubicBezTo>
                      <a:pt x="1797" y="1156"/>
                      <a:pt x="1529" y="1820"/>
                      <a:pt x="1023" y="1736"/>
                    </a:cubicBezTo>
                    <a:close/>
                    <a:moveTo>
                      <a:pt x="600" y="1954"/>
                    </a:moveTo>
                    <a:lnTo>
                      <a:pt x="600" y="1954"/>
                    </a:lnTo>
                    <a:cubicBezTo>
                      <a:pt x="549" y="1800"/>
                      <a:pt x="488" y="1664"/>
                      <a:pt x="395" y="1529"/>
                    </a:cubicBezTo>
                    <a:lnTo>
                      <a:pt x="395" y="1529"/>
                    </a:lnTo>
                    <a:cubicBezTo>
                      <a:pt x="294" y="1382"/>
                      <a:pt x="194" y="1245"/>
                      <a:pt x="131" y="1076"/>
                    </a:cubicBezTo>
                    <a:lnTo>
                      <a:pt x="131" y="1076"/>
                    </a:lnTo>
                    <a:cubicBezTo>
                      <a:pt x="75" y="925"/>
                      <a:pt x="53" y="763"/>
                      <a:pt x="53" y="603"/>
                    </a:cubicBezTo>
                    <a:lnTo>
                      <a:pt x="53" y="603"/>
                    </a:lnTo>
                    <a:cubicBezTo>
                      <a:pt x="463" y="1119"/>
                      <a:pt x="691" y="1743"/>
                      <a:pt x="845" y="2378"/>
                    </a:cubicBezTo>
                    <a:lnTo>
                      <a:pt x="845" y="2378"/>
                    </a:lnTo>
                    <a:cubicBezTo>
                      <a:pt x="709" y="2275"/>
                      <a:pt x="652" y="2114"/>
                      <a:pt x="600" y="1954"/>
                    </a:cubicBezTo>
                    <a:close/>
                    <a:moveTo>
                      <a:pt x="859" y="1256"/>
                    </a:moveTo>
                    <a:lnTo>
                      <a:pt x="859" y="1256"/>
                    </a:lnTo>
                    <a:cubicBezTo>
                      <a:pt x="884" y="1280"/>
                      <a:pt x="908" y="1307"/>
                      <a:pt x="930" y="1337"/>
                    </a:cubicBezTo>
                    <a:lnTo>
                      <a:pt x="930" y="1337"/>
                    </a:lnTo>
                    <a:cubicBezTo>
                      <a:pt x="931" y="1339"/>
                      <a:pt x="932" y="1342"/>
                      <a:pt x="934" y="1345"/>
                    </a:cubicBezTo>
                    <a:lnTo>
                      <a:pt x="934" y="1345"/>
                    </a:lnTo>
                    <a:cubicBezTo>
                      <a:pt x="933" y="1349"/>
                      <a:pt x="932" y="1354"/>
                      <a:pt x="931" y="1359"/>
                    </a:cubicBezTo>
                    <a:lnTo>
                      <a:pt x="931" y="1359"/>
                    </a:lnTo>
                    <a:cubicBezTo>
                      <a:pt x="930" y="1374"/>
                      <a:pt x="940" y="1382"/>
                      <a:pt x="952" y="1382"/>
                    </a:cubicBezTo>
                    <a:lnTo>
                      <a:pt x="952" y="1382"/>
                    </a:lnTo>
                    <a:cubicBezTo>
                      <a:pt x="961" y="1389"/>
                      <a:pt x="974" y="1388"/>
                      <a:pt x="983" y="1382"/>
                    </a:cubicBezTo>
                    <a:lnTo>
                      <a:pt x="983" y="1382"/>
                    </a:lnTo>
                    <a:cubicBezTo>
                      <a:pt x="985" y="1381"/>
                      <a:pt x="986" y="1380"/>
                      <a:pt x="987" y="1379"/>
                    </a:cubicBezTo>
                    <a:lnTo>
                      <a:pt x="987" y="1379"/>
                    </a:lnTo>
                    <a:cubicBezTo>
                      <a:pt x="1026" y="1355"/>
                      <a:pt x="1065" y="1331"/>
                      <a:pt x="1104" y="1306"/>
                    </a:cubicBezTo>
                    <a:lnTo>
                      <a:pt x="1104" y="1306"/>
                    </a:lnTo>
                    <a:cubicBezTo>
                      <a:pt x="1096" y="1345"/>
                      <a:pt x="1089" y="1385"/>
                      <a:pt x="1062" y="1416"/>
                    </a:cubicBezTo>
                    <a:lnTo>
                      <a:pt x="1062" y="1416"/>
                    </a:lnTo>
                    <a:cubicBezTo>
                      <a:pt x="1018" y="1466"/>
                      <a:pt x="928" y="1510"/>
                      <a:pt x="863" y="1479"/>
                    </a:cubicBezTo>
                    <a:lnTo>
                      <a:pt x="863" y="1479"/>
                    </a:lnTo>
                    <a:cubicBezTo>
                      <a:pt x="790" y="1445"/>
                      <a:pt x="843" y="1311"/>
                      <a:pt x="859" y="1256"/>
                    </a:cubicBezTo>
                    <a:close/>
                    <a:moveTo>
                      <a:pt x="841" y="1050"/>
                    </a:moveTo>
                    <a:lnTo>
                      <a:pt x="841" y="1050"/>
                    </a:lnTo>
                    <a:cubicBezTo>
                      <a:pt x="733" y="868"/>
                      <a:pt x="607" y="696"/>
                      <a:pt x="520" y="502"/>
                    </a:cubicBezTo>
                    <a:lnTo>
                      <a:pt x="520" y="502"/>
                    </a:lnTo>
                    <a:cubicBezTo>
                      <a:pt x="558" y="478"/>
                      <a:pt x="598" y="457"/>
                      <a:pt x="639" y="438"/>
                    </a:cubicBezTo>
                    <a:lnTo>
                      <a:pt x="639" y="438"/>
                    </a:lnTo>
                    <a:cubicBezTo>
                      <a:pt x="667" y="536"/>
                      <a:pt x="695" y="633"/>
                      <a:pt x="723" y="732"/>
                    </a:cubicBezTo>
                    <a:lnTo>
                      <a:pt x="723" y="732"/>
                    </a:lnTo>
                    <a:cubicBezTo>
                      <a:pt x="729" y="751"/>
                      <a:pt x="760" y="743"/>
                      <a:pt x="755" y="723"/>
                    </a:cubicBezTo>
                    <a:lnTo>
                      <a:pt x="755" y="723"/>
                    </a:lnTo>
                    <a:cubicBezTo>
                      <a:pt x="726" y="623"/>
                      <a:pt x="698" y="524"/>
                      <a:pt x="669" y="425"/>
                    </a:cubicBezTo>
                    <a:lnTo>
                      <a:pt x="669" y="425"/>
                    </a:lnTo>
                    <a:cubicBezTo>
                      <a:pt x="695" y="415"/>
                      <a:pt x="721" y="405"/>
                      <a:pt x="748" y="397"/>
                    </a:cubicBezTo>
                    <a:lnTo>
                      <a:pt x="748" y="397"/>
                    </a:lnTo>
                    <a:cubicBezTo>
                      <a:pt x="810" y="608"/>
                      <a:pt x="789" y="836"/>
                      <a:pt x="841" y="1050"/>
                    </a:cubicBezTo>
                    <a:close/>
                    <a:moveTo>
                      <a:pt x="924" y="750"/>
                    </a:moveTo>
                    <a:lnTo>
                      <a:pt x="924" y="750"/>
                    </a:lnTo>
                    <a:cubicBezTo>
                      <a:pt x="921" y="791"/>
                      <a:pt x="915" y="834"/>
                      <a:pt x="910" y="877"/>
                    </a:cubicBezTo>
                    <a:lnTo>
                      <a:pt x="910" y="877"/>
                    </a:lnTo>
                    <a:cubicBezTo>
                      <a:pt x="911" y="736"/>
                      <a:pt x="913" y="594"/>
                      <a:pt x="914" y="453"/>
                    </a:cubicBezTo>
                    <a:lnTo>
                      <a:pt x="914" y="453"/>
                    </a:lnTo>
                    <a:cubicBezTo>
                      <a:pt x="915" y="432"/>
                      <a:pt x="882" y="432"/>
                      <a:pt x="882" y="453"/>
                    </a:cubicBezTo>
                    <a:lnTo>
                      <a:pt x="882" y="453"/>
                    </a:lnTo>
                    <a:cubicBezTo>
                      <a:pt x="880" y="632"/>
                      <a:pt x="878" y="813"/>
                      <a:pt x="876" y="992"/>
                    </a:cubicBezTo>
                    <a:lnTo>
                      <a:pt x="876" y="992"/>
                    </a:lnTo>
                    <a:cubicBezTo>
                      <a:pt x="833" y="789"/>
                      <a:pt x="850" y="574"/>
                      <a:pt x="790" y="373"/>
                    </a:cubicBezTo>
                    <a:lnTo>
                      <a:pt x="790" y="373"/>
                    </a:lnTo>
                    <a:cubicBezTo>
                      <a:pt x="793" y="363"/>
                      <a:pt x="790" y="352"/>
                      <a:pt x="781" y="346"/>
                    </a:cubicBezTo>
                    <a:lnTo>
                      <a:pt x="781" y="346"/>
                    </a:lnTo>
                    <a:cubicBezTo>
                      <a:pt x="778" y="333"/>
                      <a:pt x="773" y="322"/>
                      <a:pt x="769" y="309"/>
                    </a:cubicBezTo>
                    <a:lnTo>
                      <a:pt x="769" y="309"/>
                    </a:lnTo>
                    <a:cubicBezTo>
                      <a:pt x="818" y="272"/>
                      <a:pt x="872" y="246"/>
                      <a:pt x="931" y="230"/>
                    </a:cubicBezTo>
                    <a:lnTo>
                      <a:pt x="931" y="230"/>
                    </a:lnTo>
                    <a:cubicBezTo>
                      <a:pt x="940" y="403"/>
                      <a:pt x="938" y="577"/>
                      <a:pt x="924" y="750"/>
                    </a:cubicBezTo>
                    <a:close/>
                    <a:moveTo>
                      <a:pt x="1053" y="111"/>
                    </a:moveTo>
                    <a:lnTo>
                      <a:pt x="1053" y="206"/>
                    </a:lnTo>
                    <a:lnTo>
                      <a:pt x="1053" y="206"/>
                    </a:lnTo>
                    <a:cubicBezTo>
                      <a:pt x="1053" y="227"/>
                      <a:pt x="1086" y="227"/>
                      <a:pt x="1086" y="206"/>
                    </a:cubicBezTo>
                    <a:lnTo>
                      <a:pt x="1086" y="104"/>
                    </a:lnTo>
                    <a:lnTo>
                      <a:pt x="1086" y="104"/>
                    </a:lnTo>
                    <a:cubicBezTo>
                      <a:pt x="1087" y="104"/>
                      <a:pt x="1088" y="104"/>
                      <a:pt x="1089" y="104"/>
                    </a:cubicBezTo>
                    <a:lnTo>
                      <a:pt x="1089" y="104"/>
                    </a:lnTo>
                    <a:cubicBezTo>
                      <a:pt x="1094" y="147"/>
                      <a:pt x="1100" y="189"/>
                      <a:pt x="1106" y="232"/>
                    </a:cubicBezTo>
                    <a:lnTo>
                      <a:pt x="1106" y="232"/>
                    </a:lnTo>
                    <a:cubicBezTo>
                      <a:pt x="1108" y="252"/>
                      <a:pt x="1141" y="253"/>
                      <a:pt x="1138" y="232"/>
                    </a:cubicBezTo>
                    <a:lnTo>
                      <a:pt x="1138" y="232"/>
                    </a:lnTo>
                    <a:cubicBezTo>
                      <a:pt x="1132" y="186"/>
                      <a:pt x="1126" y="140"/>
                      <a:pt x="1121" y="94"/>
                    </a:cubicBezTo>
                    <a:lnTo>
                      <a:pt x="1121" y="94"/>
                    </a:lnTo>
                    <a:cubicBezTo>
                      <a:pt x="1127" y="93"/>
                      <a:pt x="1134" y="90"/>
                      <a:pt x="1141" y="87"/>
                    </a:cubicBezTo>
                    <a:lnTo>
                      <a:pt x="1141" y="87"/>
                    </a:lnTo>
                    <a:cubicBezTo>
                      <a:pt x="1174" y="310"/>
                      <a:pt x="1169" y="534"/>
                      <a:pt x="1125" y="756"/>
                    </a:cubicBezTo>
                    <a:lnTo>
                      <a:pt x="1125" y="756"/>
                    </a:lnTo>
                    <a:cubicBezTo>
                      <a:pt x="1103" y="869"/>
                      <a:pt x="1068" y="979"/>
                      <a:pt x="1026" y="1086"/>
                    </a:cubicBezTo>
                    <a:lnTo>
                      <a:pt x="1026" y="1086"/>
                    </a:lnTo>
                    <a:cubicBezTo>
                      <a:pt x="1012" y="1122"/>
                      <a:pt x="997" y="1156"/>
                      <a:pt x="982" y="1190"/>
                    </a:cubicBezTo>
                    <a:lnTo>
                      <a:pt x="982" y="1190"/>
                    </a:lnTo>
                    <a:cubicBezTo>
                      <a:pt x="995" y="992"/>
                      <a:pt x="1036" y="801"/>
                      <a:pt x="1106" y="616"/>
                    </a:cubicBezTo>
                    <a:lnTo>
                      <a:pt x="1106" y="616"/>
                    </a:lnTo>
                    <a:cubicBezTo>
                      <a:pt x="1113" y="596"/>
                      <a:pt x="1082" y="588"/>
                      <a:pt x="1074" y="607"/>
                    </a:cubicBezTo>
                    <a:lnTo>
                      <a:pt x="1074" y="607"/>
                    </a:lnTo>
                    <a:cubicBezTo>
                      <a:pt x="1000" y="807"/>
                      <a:pt x="958" y="1014"/>
                      <a:pt x="947" y="1226"/>
                    </a:cubicBezTo>
                    <a:lnTo>
                      <a:pt x="947" y="1226"/>
                    </a:lnTo>
                    <a:cubicBezTo>
                      <a:pt x="912" y="1059"/>
                      <a:pt x="963" y="875"/>
                      <a:pt x="977" y="709"/>
                    </a:cubicBezTo>
                    <a:lnTo>
                      <a:pt x="977" y="709"/>
                    </a:lnTo>
                    <a:cubicBezTo>
                      <a:pt x="992" y="513"/>
                      <a:pt x="988" y="315"/>
                      <a:pt x="972" y="118"/>
                    </a:cubicBezTo>
                    <a:lnTo>
                      <a:pt x="972" y="118"/>
                    </a:lnTo>
                    <a:cubicBezTo>
                      <a:pt x="1000" y="118"/>
                      <a:pt x="1027" y="116"/>
                      <a:pt x="1053" y="111"/>
                    </a:cubicBezTo>
                    <a:close/>
                    <a:moveTo>
                      <a:pt x="1305" y="235"/>
                    </a:moveTo>
                    <a:lnTo>
                      <a:pt x="1305" y="235"/>
                    </a:lnTo>
                    <a:cubicBezTo>
                      <a:pt x="1304" y="272"/>
                      <a:pt x="1301" y="310"/>
                      <a:pt x="1300" y="348"/>
                    </a:cubicBezTo>
                    <a:lnTo>
                      <a:pt x="1300" y="348"/>
                    </a:lnTo>
                    <a:cubicBezTo>
                      <a:pt x="1271" y="351"/>
                      <a:pt x="1242" y="350"/>
                      <a:pt x="1212" y="346"/>
                    </a:cubicBezTo>
                    <a:lnTo>
                      <a:pt x="1212" y="346"/>
                    </a:lnTo>
                    <a:cubicBezTo>
                      <a:pt x="1211" y="312"/>
                      <a:pt x="1209" y="277"/>
                      <a:pt x="1207" y="242"/>
                    </a:cubicBezTo>
                    <a:lnTo>
                      <a:pt x="1207" y="242"/>
                    </a:lnTo>
                    <a:cubicBezTo>
                      <a:pt x="1240" y="242"/>
                      <a:pt x="1273" y="240"/>
                      <a:pt x="1305" y="235"/>
                    </a:cubicBezTo>
                    <a:close/>
                    <a:moveTo>
                      <a:pt x="1557" y="276"/>
                    </a:moveTo>
                    <a:lnTo>
                      <a:pt x="1557" y="276"/>
                    </a:lnTo>
                    <a:cubicBezTo>
                      <a:pt x="1543" y="320"/>
                      <a:pt x="1522" y="361"/>
                      <a:pt x="1491" y="396"/>
                    </a:cubicBezTo>
                    <a:lnTo>
                      <a:pt x="1491" y="396"/>
                    </a:lnTo>
                    <a:cubicBezTo>
                      <a:pt x="1483" y="404"/>
                      <a:pt x="1483" y="413"/>
                      <a:pt x="1486" y="421"/>
                    </a:cubicBezTo>
                    <a:lnTo>
                      <a:pt x="1486" y="421"/>
                    </a:lnTo>
                    <a:cubicBezTo>
                      <a:pt x="1474" y="420"/>
                      <a:pt x="1461" y="418"/>
                      <a:pt x="1448" y="416"/>
                    </a:cubicBezTo>
                    <a:lnTo>
                      <a:pt x="1448" y="416"/>
                    </a:lnTo>
                    <a:cubicBezTo>
                      <a:pt x="1452" y="397"/>
                      <a:pt x="1456" y="378"/>
                      <a:pt x="1459" y="359"/>
                    </a:cubicBezTo>
                    <a:lnTo>
                      <a:pt x="1459" y="359"/>
                    </a:lnTo>
                    <a:cubicBezTo>
                      <a:pt x="1461" y="346"/>
                      <a:pt x="1454" y="336"/>
                      <a:pt x="1445" y="332"/>
                    </a:cubicBezTo>
                    <a:lnTo>
                      <a:pt x="1445" y="332"/>
                    </a:lnTo>
                    <a:cubicBezTo>
                      <a:pt x="1440" y="322"/>
                      <a:pt x="1430" y="316"/>
                      <a:pt x="1418" y="321"/>
                    </a:cubicBezTo>
                    <a:lnTo>
                      <a:pt x="1418" y="321"/>
                    </a:lnTo>
                    <a:cubicBezTo>
                      <a:pt x="1397" y="329"/>
                      <a:pt x="1376" y="335"/>
                      <a:pt x="1355" y="340"/>
                    </a:cubicBezTo>
                    <a:lnTo>
                      <a:pt x="1355" y="340"/>
                    </a:lnTo>
                    <a:cubicBezTo>
                      <a:pt x="1356" y="326"/>
                      <a:pt x="1356" y="311"/>
                      <a:pt x="1357" y="297"/>
                    </a:cubicBezTo>
                    <a:lnTo>
                      <a:pt x="1357" y="297"/>
                    </a:lnTo>
                    <a:cubicBezTo>
                      <a:pt x="1357" y="291"/>
                      <a:pt x="1355" y="287"/>
                      <a:pt x="1352" y="285"/>
                    </a:cubicBezTo>
                    <a:lnTo>
                      <a:pt x="1352" y="285"/>
                    </a:lnTo>
                    <a:cubicBezTo>
                      <a:pt x="1352" y="281"/>
                      <a:pt x="1352" y="276"/>
                      <a:pt x="1353" y="272"/>
                    </a:cubicBezTo>
                    <a:lnTo>
                      <a:pt x="1353" y="272"/>
                    </a:lnTo>
                    <a:cubicBezTo>
                      <a:pt x="1421" y="277"/>
                      <a:pt x="1489" y="279"/>
                      <a:pt x="1557" y="276"/>
                    </a:cubicBezTo>
                    <a:close/>
                    <a:moveTo>
                      <a:pt x="1779" y="346"/>
                    </a:moveTo>
                    <a:lnTo>
                      <a:pt x="1779" y="346"/>
                    </a:lnTo>
                    <a:cubicBezTo>
                      <a:pt x="1769" y="455"/>
                      <a:pt x="1722" y="553"/>
                      <a:pt x="1643" y="630"/>
                    </a:cubicBezTo>
                    <a:lnTo>
                      <a:pt x="1643" y="630"/>
                    </a:lnTo>
                    <a:cubicBezTo>
                      <a:pt x="1635" y="625"/>
                      <a:pt x="1627" y="620"/>
                      <a:pt x="1618" y="615"/>
                    </a:cubicBezTo>
                    <a:lnTo>
                      <a:pt x="1618" y="615"/>
                    </a:lnTo>
                    <a:cubicBezTo>
                      <a:pt x="1616" y="613"/>
                      <a:pt x="1613" y="612"/>
                      <a:pt x="1611" y="611"/>
                    </a:cubicBezTo>
                    <a:lnTo>
                      <a:pt x="1611" y="611"/>
                    </a:lnTo>
                    <a:cubicBezTo>
                      <a:pt x="1636" y="558"/>
                      <a:pt x="1660" y="504"/>
                      <a:pt x="1685" y="453"/>
                    </a:cubicBezTo>
                    <a:lnTo>
                      <a:pt x="1685" y="453"/>
                    </a:lnTo>
                    <a:cubicBezTo>
                      <a:pt x="1685" y="451"/>
                      <a:pt x="1686" y="449"/>
                      <a:pt x="1687" y="447"/>
                    </a:cubicBezTo>
                    <a:lnTo>
                      <a:pt x="1687" y="447"/>
                    </a:lnTo>
                    <a:cubicBezTo>
                      <a:pt x="1697" y="431"/>
                      <a:pt x="1683" y="405"/>
                      <a:pt x="1660" y="410"/>
                    </a:cubicBezTo>
                    <a:lnTo>
                      <a:pt x="1660" y="410"/>
                    </a:lnTo>
                    <a:cubicBezTo>
                      <a:pt x="1617" y="420"/>
                      <a:pt x="1575" y="425"/>
                      <a:pt x="1533" y="424"/>
                    </a:cubicBezTo>
                    <a:lnTo>
                      <a:pt x="1533" y="424"/>
                    </a:lnTo>
                    <a:cubicBezTo>
                      <a:pt x="1533" y="423"/>
                      <a:pt x="1533" y="423"/>
                      <a:pt x="1532" y="421"/>
                    </a:cubicBezTo>
                    <a:lnTo>
                      <a:pt x="1532" y="421"/>
                    </a:lnTo>
                    <a:cubicBezTo>
                      <a:pt x="1555" y="395"/>
                      <a:pt x="1572" y="367"/>
                      <a:pt x="1586" y="336"/>
                    </a:cubicBezTo>
                    <a:lnTo>
                      <a:pt x="1586" y="336"/>
                    </a:lnTo>
                    <a:cubicBezTo>
                      <a:pt x="1650" y="346"/>
                      <a:pt x="1714" y="349"/>
                      <a:pt x="1779" y="346"/>
                    </a:cubicBezTo>
                    <a:close/>
                    <a:moveTo>
                      <a:pt x="1206" y="1180"/>
                    </a:moveTo>
                    <a:lnTo>
                      <a:pt x="1206" y="1180"/>
                    </a:lnTo>
                    <a:cubicBezTo>
                      <a:pt x="1201" y="1177"/>
                      <a:pt x="1194" y="1176"/>
                      <a:pt x="1187" y="1179"/>
                    </a:cubicBezTo>
                    <a:lnTo>
                      <a:pt x="1187" y="1179"/>
                    </a:lnTo>
                    <a:cubicBezTo>
                      <a:pt x="1182" y="1181"/>
                      <a:pt x="1178" y="1183"/>
                      <a:pt x="1173" y="1185"/>
                    </a:cubicBezTo>
                    <a:lnTo>
                      <a:pt x="1173" y="1185"/>
                    </a:lnTo>
                    <a:cubicBezTo>
                      <a:pt x="1257" y="1105"/>
                      <a:pt x="1339" y="1024"/>
                      <a:pt x="1415" y="936"/>
                    </a:cubicBezTo>
                    <a:lnTo>
                      <a:pt x="1415" y="936"/>
                    </a:lnTo>
                    <a:cubicBezTo>
                      <a:pt x="1488" y="854"/>
                      <a:pt x="1541" y="755"/>
                      <a:pt x="1590" y="654"/>
                    </a:cubicBezTo>
                    <a:lnTo>
                      <a:pt x="1590" y="654"/>
                    </a:lnTo>
                    <a:cubicBezTo>
                      <a:pt x="1591" y="655"/>
                      <a:pt x="1593" y="657"/>
                      <a:pt x="1594" y="657"/>
                    </a:cubicBezTo>
                    <a:lnTo>
                      <a:pt x="1594" y="657"/>
                    </a:lnTo>
                    <a:cubicBezTo>
                      <a:pt x="1603" y="663"/>
                      <a:pt x="1613" y="669"/>
                      <a:pt x="1623" y="675"/>
                    </a:cubicBezTo>
                    <a:lnTo>
                      <a:pt x="1623" y="675"/>
                    </a:lnTo>
                    <a:cubicBezTo>
                      <a:pt x="1627" y="681"/>
                      <a:pt x="1634" y="686"/>
                      <a:pt x="1641" y="687"/>
                    </a:cubicBezTo>
                    <a:lnTo>
                      <a:pt x="1641" y="687"/>
                    </a:lnTo>
                    <a:cubicBezTo>
                      <a:pt x="1657" y="696"/>
                      <a:pt x="1672" y="704"/>
                      <a:pt x="1687" y="712"/>
                    </a:cubicBezTo>
                    <a:lnTo>
                      <a:pt x="1687" y="712"/>
                    </a:lnTo>
                    <a:cubicBezTo>
                      <a:pt x="1565" y="907"/>
                      <a:pt x="1392" y="1052"/>
                      <a:pt x="1206" y="1180"/>
                    </a:cubicBezTo>
                    <a:close/>
                    <a:moveTo>
                      <a:pt x="1128" y="1229"/>
                    </a:moveTo>
                    <a:lnTo>
                      <a:pt x="1128" y="1229"/>
                    </a:lnTo>
                    <a:cubicBezTo>
                      <a:pt x="1127" y="1231"/>
                      <a:pt x="1126" y="1233"/>
                      <a:pt x="1124" y="1235"/>
                    </a:cubicBezTo>
                    <a:lnTo>
                      <a:pt x="1124" y="1235"/>
                    </a:lnTo>
                    <a:cubicBezTo>
                      <a:pt x="1122" y="1237"/>
                      <a:pt x="1119" y="1238"/>
                      <a:pt x="1116" y="1241"/>
                    </a:cubicBezTo>
                    <a:lnTo>
                      <a:pt x="1116" y="1241"/>
                    </a:lnTo>
                    <a:cubicBezTo>
                      <a:pt x="1120" y="1237"/>
                      <a:pt x="1124" y="1233"/>
                      <a:pt x="1128" y="1229"/>
                    </a:cubicBezTo>
                    <a:close/>
                    <a:moveTo>
                      <a:pt x="1432" y="728"/>
                    </a:moveTo>
                    <a:lnTo>
                      <a:pt x="1432" y="728"/>
                    </a:lnTo>
                    <a:cubicBezTo>
                      <a:pt x="1461" y="643"/>
                      <a:pt x="1490" y="558"/>
                      <a:pt x="1519" y="473"/>
                    </a:cubicBezTo>
                    <a:lnTo>
                      <a:pt x="1519" y="473"/>
                    </a:lnTo>
                    <a:cubicBezTo>
                      <a:pt x="1555" y="474"/>
                      <a:pt x="1589" y="472"/>
                      <a:pt x="1624" y="467"/>
                    </a:cubicBezTo>
                    <a:lnTo>
                      <a:pt x="1624" y="467"/>
                    </a:lnTo>
                    <a:cubicBezTo>
                      <a:pt x="1553" y="617"/>
                      <a:pt x="1486" y="773"/>
                      <a:pt x="1381" y="902"/>
                    </a:cubicBezTo>
                    <a:lnTo>
                      <a:pt x="1381" y="902"/>
                    </a:lnTo>
                    <a:cubicBezTo>
                      <a:pt x="1298" y="1004"/>
                      <a:pt x="1200" y="1096"/>
                      <a:pt x="1103" y="1187"/>
                    </a:cubicBezTo>
                    <a:lnTo>
                      <a:pt x="1103" y="1187"/>
                    </a:lnTo>
                    <a:cubicBezTo>
                      <a:pt x="1247" y="961"/>
                      <a:pt x="1376" y="725"/>
                      <a:pt x="1438" y="463"/>
                    </a:cubicBezTo>
                    <a:lnTo>
                      <a:pt x="1438" y="463"/>
                    </a:lnTo>
                    <a:cubicBezTo>
                      <a:pt x="1454" y="466"/>
                      <a:pt x="1470" y="468"/>
                      <a:pt x="1486" y="470"/>
                    </a:cubicBezTo>
                    <a:lnTo>
                      <a:pt x="1486" y="470"/>
                    </a:lnTo>
                    <a:cubicBezTo>
                      <a:pt x="1457" y="553"/>
                      <a:pt x="1429" y="637"/>
                      <a:pt x="1401" y="720"/>
                    </a:cubicBezTo>
                    <a:lnTo>
                      <a:pt x="1401" y="720"/>
                    </a:lnTo>
                    <a:cubicBezTo>
                      <a:pt x="1394" y="740"/>
                      <a:pt x="1425" y="748"/>
                      <a:pt x="1432" y="728"/>
                    </a:cubicBezTo>
                    <a:lnTo>
                      <a:pt x="1186" y="693"/>
                    </a:lnTo>
                    <a:lnTo>
                      <a:pt x="1186" y="693"/>
                    </a:lnTo>
                    <a:cubicBezTo>
                      <a:pt x="1203" y="594"/>
                      <a:pt x="1212" y="495"/>
                      <a:pt x="1212" y="395"/>
                    </a:cubicBezTo>
                    <a:lnTo>
                      <a:pt x="1212" y="395"/>
                    </a:lnTo>
                    <a:cubicBezTo>
                      <a:pt x="1230" y="397"/>
                      <a:pt x="1248" y="398"/>
                      <a:pt x="1266" y="398"/>
                    </a:cubicBezTo>
                    <a:lnTo>
                      <a:pt x="1266" y="398"/>
                    </a:lnTo>
                    <a:cubicBezTo>
                      <a:pt x="1250" y="449"/>
                      <a:pt x="1235" y="500"/>
                      <a:pt x="1220" y="551"/>
                    </a:cubicBezTo>
                    <a:lnTo>
                      <a:pt x="1220" y="551"/>
                    </a:lnTo>
                    <a:cubicBezTo>
                      <a:pt x="1213" y="571"/>
                      <a:pt x="1245" y="580"/>
                      <a:pt x="1251" y="559"/>
                    </a:cubicBezTo>
                    <a:lnTo>
                      <a:pt x="1251" y="559"/>
                    </a:lnTo>
                    <a:cubicBezTo>
                      <a:pt x="1267" y="506"/>
                      <a:pt x="1284" y="451"/>
                      <a:pt x="1300" y="397"/>
                    </a:cubicBezTo>
                    <a:lnTo>
                      <a:pt x="1300" y="397"/>
                    </a:lnTo>
                    <a:cubicBezTo>
                      <a:pt x="1302" y="397"/>
                      <a:pt x="1303" y="397"/>
                      <a:pt x="1305" y="396"/>
                    </a:cubicBezTo>
                    <a:lnTo>
                      <a:pt x="1305" y="396"/>
                    </a:lnTo>
                    <a:cubicBezTo>
                      <a:pt x="1308" y="399"/>
                      <a:pt x="1311" y="401"/>
                      <a:pt x="1315" y="402"/>
                    </a:cubicBezTo>
                    <a:lnTo>
                      <a:pt x="1315" y="402"/>
                    </a:lnTo>
                    <a:cubicBezTo>
                      <a:pt x="1306" y="475"/>
                      <a:pt x="1289" y="547"/>
                      <a:pt x="1264" y="618"/>
                    </a:cubicBezTo>
                    <a:lnTo>
                      <a:pt x="1264" y="618"/>
                    </a:lnTo>
                    <a:cubicBezTo>
                      <a:pt x="1258" y="638"/>
                      <a:pt x="1289" y="647"/>
                      <a:pt x="1296" y="627"/>
                    </a:cubicBezTo>
                    <a:lnTo>
                      <a:pt x="1296" y="627"/>
                    </a:lnTo>
                    <a:cubicBezTo>
                      <a:pt x="1323" y="549"/>
                      <a:pt x="1340" y="471"/>
                      <a:pt x="1349" y="390"/>
                    </a:cubicBezTo>
                    <a:lnTo>
                      <a:pt x="1349" y="390"/>
                    </a:lnTo>
                    <a:cubicBezTo>
                      <a:pt x="1369" y="387"/>
                      <a:pt x="1388" y="383"/>
                      <a:pt x="1406" y="376"/>
                    </a:cubicBezTo>
                    <a:lnTo>
                      <a:pt x="1406" y="376"/>
                    </a:lnTo>
                    <a:cubicBezTo>
                      <a:pt x="1348" y="696"/>
                      <a:pt x="1185" y="974"/>
                      <a:pt x="1009" y="1243"/>
                    </a:cubicBezTo>
                    <a:lnTo>
                      <a:pt x="1009" y="1243"/>
                    </a:lnTo>
                    <a:cubicBezTo>
                      <a:pt x="1036" y="1170"/>
                      <a:pt x="1074" y="1099"/>
                      <a:pt x="1101" y="1028"/>
                    </a:cubicBezTo>
                    <a:lnTo>
                      <a:pt x="1101" y="1028"/>
                    </a:lnTo>
                    <a:cubicBezTo>
                      <a:pt x="1140" y="919"/>
                      <a:pt x="1167" y="806"/>
                      <a:pt x="1186" y="693"/>
                    </a:cubicBezTo>
                    <a:lnTo>
                      <a:pt x="1432" y="728"/>
                    </a:lnTo>
                    <a:close/>
                    <a:moveTo>
                      <a:pt x="901" y="2327"/>
                    </a:moveTo>
                    <a:lnTo>
                      <a:pt x="901" y="2327"/>
                    </a:lnTo>
                    <a:cubicBezTo>
                      <a:pt x="894" y="2064"/>
                      <a:pt x="901" y="1801"/>
                      <a:pt x="938" y="1538"/>
                    </a:cubicBezTo>
                    <a:lnTo>
                      <a:pt x="938" y="1538"/>
                    </a:lnTo>
                    <a:cubicBezTo>
                      <a:pt x="957" y="1535"/>
                      <a:pt x="976" y="1529"/>
                      <a:pt x="994" y="1520"/>
                    </a:cubicBezTo>
                    <a:lnTo>
                      <a:pt x="994" y="1520"/>
                    </a:lnTo>
                    <a:cubicBezTo>
                      <a:pt x="964" y="1787"/>
                      <a:pt x="925" y="2057"/>
                      <a:pt x="901" y="2327"/>
                    </a:cubicBezTo>
                    <a:close/>
                    <a:moveTo>
                      <a:pt x="1921" y="604"/>
                    </a:moveTo>
                    <a:lnTo>
                      <a:pt x="1921" y="604"/>
                    </a:lnTo>
                    <a:cubicBezTo>
                      <a:pt x="1919" y="612"/>
                      <a:pt x="1918" y="620"/>
                      <a:pt x="1916" y="629"/>
                    </a:cubicBezTo>
                    <a:lnTo>
                      <a:pt x="1916" y="629"/>
                    </a:lnTo>
                    <a:cubicBezTo>
                      <a:pt x="1914" y="630"/>
                      <a:pt x="1912" y="632"/>
                      <a:pt x="1910" y="634"/>
                    </a:cubicBezTo>
                    <a:lnTo>
                      <a:pt x="1910" y="634"/>
                    </a:lnTo>
                    <a:cubicBezTo>
                      <a:pt x="1827" y="721"/>
                      <a:pt x="1760" y="817"/>
                      <a:pt x="1708" y="925"/>
                    </a:cubicBezTo>
                    <a:lnTo>
                      <a:pt x="1708" y="925"/>
                    </a:lnTo>
                    <a:cubicBezTo>
                      <a:pt x="1644" y="1056"/>
                      <a:pt x="1593" y="1166"/>
                      <a:pt x="1482" y="1264"/>
                    </a:cubicBezTo>
                    <a:lnTo>
                      <a:pt x="1482" y="1264"/>
                    </a:lnTo>
                    <a:cubicBezTo>
                      <a:pt x="1333" y="1395"/>
                      <a:pt x="1150" y="1483"/>
                      <a:pt x="1029" y="1640"/>
                    </a:cubicBezTo>
                    <a:lnTo>
                      <a:pt x="1029" y="1640"/>
                    </a:lnTo>
                    <a:cubicBezTo>
                      <a:pt x="1035" y="1594"/>
                      <a:pt x="1040" y="1550"/>
                      <a:pt x="1045" y="1505"/>
                    </a:cubicBezTo>
                    <a:lnTo>
                      <a:pt x="1045" y="1505"/>
                    </a:lnTo>
                    <a:cubicBezTo>
                      <a:pt x="1045" y="1500"/>
                      <a:pt x="1044" y="1496"/>
                      <a:pt x="1042" y="1493"/>
                    </a:cubicBezTo>
                    <a:lnTo>
                      <a:pt x="1042" y="1493"/>
                    </a:lnTo>
                    <a:cubicBezTo>
                      <a:pt x="1056" y="1484"/>
                      <a:pt x="1068" y="1475"/>
                      <a:pt x="1079" y="1466"/>
                    </a:cubicBezTo>
                    <a:lnTo>
                      <a:pt x="1079" y="1466"/>
                    </a:lnTo>
                    <a:cubicBezTo>
                      <a:pt x="1104" y="1446"/>
                      <a:pt x="1132" y="1413"/>
                      <a:pt x="1140" y="1382"/>
                    </a:cubicBezTo>
                    <a:lnTo>
                      <a:pt x="1140" y="1382"/>
                    </a:lnTo>
                    <a:cubicBezTo>
                      <a:pt x="1149" y="1350"/>
                      <a:pt x="1147" y="1305"/>
                      <a:pt x="1160" y="1270"/>
                    </a:cubicBezTo>
                    <a:lnTo>
                      <a:pt x="1160" y="1270"/>
                    </a:lnTo>
                    <a:cubicBezTo>
                      <a:pt x="1382" y="1124"/>
                      <a:pt x="1592" y="960"/>
                      <a:pt x="1734" y="729"/>
                    </a:cubicBezTo>
                    <a:lnTo>
                      <a:pt x="1734" y="729"/>
                    </a:lnTo>
                    <a:cubicBezTo>
                      <a:pt x="1753" y="724"/>
                      <a:pt x="1763" y="696"/>
                      <a:pt x="1741" y="686"/>
                    </a:cubicBezTo>
                    <a:lnTo>
                      <a:pt x="1741" y="686"/>
                    </a:lnTo>
                    <a:cubicBezTo>
                      <a:pt x="1722" y="676"/>
                      <a:pt x="1704" y="667"/>
                      <a:pt x="1687" y="657"/>
                    </a:cubicBezTo>
                    <a:lnTo>
                      <a:pt x="1687" y="657"/>
                    </a:lnTo>
                    <a:cubicBezTo>
                      <a:pt x="1778" y="564"/>
                      <a:pt x="1828" y="441"/>
                      <a:pt x="1829" y="309"/>
                    </a:cubicBezTo>
                    <a:lnTo>
                      <a:pt x="1829" y="309"/>
                    </a:lnTo>
                    <a:cubicBezTo>
                      <a:pt x="1830" y="283"/>
                      <a:pt x="1796" y="279"/>
                      <a:pt x="1785" y="296"/>
                    </a:cubicBezTo>
                    <a:lnTo>
                      <a:pt x="1785" y="296"/>
                    </a:lnTo>
                    <a:cubicBezTo>
                      <a:pt x="1724" y="300"/>
                      <a:pt x="1664" y="298"/>
                      <a:pt x="1604" y="289"/>
                    </a:cubicBezTo>
                    <a:lnTo>
                      <a:pt x="1604" y="289"/>
                    </a:lnTo>
                    <a:cubicBezTo>
                      <a:pt x="1605" y="287"/>
                      <a:pt x="1606" y="285"/>
                      <a:pt x="1606" y="283"/>
                    </a:cubicBezTo>
                    <a:lnTo>
                      <a:pt x="1606" y="283"/>
                    </a:lnTo>
                    <a:cubicBezTo>
                      <a:pt x="1608" y="277"/>
                      <a:pt x="1607" y="272"/>
                      <a:pt x="1606" y="268"/>
                    </a:cubicBezTo>
                    <a:lnTo>
                      <a:pt x="1606" y="268"/>
                    </a:lnTo>
                    <a:cubicBezTo>
                      <a:pt x="1620" y="254"/>
                      <a:pt x="1614" y="225"/>
                      <a:pt x="1590" y="226"/>
                    </a:cubicBezTo>
                    <a:lnTo>
                      <a:pt x="1590" y="226"/>
                    </a:lnTo>
                    <a:cubicBezTo>
                      <a:pt x="1512" y="231"/>
                      <a:pt x="1433" y="229"/>
                      <a:pt x="1355" y="224"/>
                    </a:cubicBezTo>
                    <a:lnTo>
                      <a:pt x="1355" y="224"/>
                    </a:lnTo>
                    <a:cubicBezTo>
                      <a:pt x="1355" y="222"/>
                      <a:pt x="1355" y="221"/>
                      <a:pt x="1355" y="219"/>
                    </a:cubicBezTo>
                    <a:lnTo>
                      <a:pt x="1355" y="219"/>
                    </a:lnTo>
                    <a:cubicBezTo>
                      <a:pt x="1366" y="203"/>
                      <a:pt x="1353" y="174"/>
                      <a:pt x="1329" y="180"/>
                    </a:cubicBezTo>
                    <a:lnTo>
                      <a:pt x="1329" y="180"/>
                    </a:lnTo>
                    <a:cubicBezTo>
                      <a:pt x="1287" y="190"/>
                      <a:pt x="1245" y="194"/>
                      <a:pt x="1203" y="193"/>
                    </a:cubicBezTo>
                    <a:lnTo>
                      <a:pt x="1203" y="193"/>
                    </a:lnTo>
                    <a:cubicBezTo>
                      <a:pt x="1199" y="150"/>
                      <a:pt x="1193" y="108"/>
                      <a:pt x="1187" y="65"/>
                    </a:cubicBezTo>
                    <a:lnTo>
                      <a:pt x="1187" y="65"/>
                    </a:lnTo>
                    <a:cubicBezTo>
                      <a:pt x="1195" y="55"/>
                      <a:pt x="1191" y="41"/>
                      <a:pt x="1182" y="33"/>
                    </a:cubicBezTo>
                    <a:lnTo>
                      <a:pt x="1182" y="33"/>
                    </a:lnTo>
                    <a:cubicBezTo>
                      <a:pt x="1182" y="32"/>
                      <a:pt x="1182" y="31"/>
                      <a:pt x="1182" y="30"/>
                    </a:cubicBezTo>
                    <a:lnTo>
                      <a:pt x="1182" y="30"/>
                    </a:lnTo>
                    <a:cubicBezTo>
                      <a:pt x="1176" y="0"/>
                      <a:pt x="1135" y="11"/>
                      <a:pt x="1134" y="38"/>
                    </a:cubicBezTo>
                    <a:lnTo>
                      <a:pt x="1134" y="38"/>
                    </a:lnTo>
                    <a:cubicBezTo>
                      <a:pt x="1124" y="41"/>
                      <a:pt x="1115" y="46"/>
                      <a:pt x="1105" y="49"/>
                    </a:cubicBezTo>
                    <a:lnTo>
                      <a:pt x="1105" y="49"/>
                    </a:lnTo>
                    <a:cubicBezTo>
                      <a:pt x="1102" y="47"/>
                      <a:pt x="1099" y="47"/>
                      <a:pt x="1096" y="47"/>
                    </a:cubicBezTo>
                    <a:lnTo>
                      <a:pt x="1096" y="47"/>
                    </a:lnTo>
                    <a:cubicBezTo>
                      <a:pt x="1090" y="47"/>
                      <a:pt x="1084" y="50"/>
                      <a:pt x="1081" y="55"/>
                    </a:cubicBezTo>
                    <a:lnTo>
                      <a:pt x="1081" y="55"/>
                    </a:lnTo>
                    <a:cubicBezTo>
                      <a:pt x="1038" y="67"/>
                      <a:pt x="993" y="71"/>
                      <a:pt x="947" y="69"/>
                    </a:cubicBezTo>
                    <a:lnTo>
                      <a:pt x="947" y="69"/>
                    </a:lnTo>
                    <a:cubicBezTo>
                      <a:pt x="934" y="68"/>
                      <a:pt x="927" y="76"/>
                      <a:pt x="924" y="86"/>
                    </a:cubicBezTo>
                    <a:lnTo>
                      <a:pt x="924" y="86"/>
                    </a:lnTo>
                    <a:cubicBezTo>
                      <a:pt x="922" y="90"/>
                      <a:pt x="921" y="94"/>
                      <a:pt x="921" y="99"/>
                    </a:cubicBezTo>
                    <a:lnTo>
                      <a:pt x="921" y="99"/>
                    </a:lnTo>
                    <a:cubicBezTo>
                      <a:pt x="922" y="105"/>
                      <a:pt x="922" y="111"/>
                      <a:pt x="923" y="117"/>
                    </a:cubicBezTo>
                    <a:lnTo>
                      <a:pt x="923" y="117"/>
                    </a:lnTo>
                    <a:cubicBezTo>
                      <a:pt x="763" y="142"/>
                      <a:pt x="606" y="181"/>
                      <a:pt x="453" y="232"/>
                    </a:cubicBezTo>
                    <a:lnTo>
                      <a:pt x="453" y="232"/>
                    </a:lnTo>
                    <a:cubicBezTo>
                      <a:pt x="423" y="242"/>
                      <a:pt x="436" y="289"/>
                      <a:pt x="466" y="279"/>
                    </a:cubicBezTo>
                    <a:lnTo>
                      <a:pt x="466" y="279"/>
                    </a:lnTo>
                    <a:cubicBezTo>
                      <a:pt x="616" y="229"/>
                      <a:pt x="770" y="191"/>
                      <a:pt x="927" y="166"/>
                    </a:cubicBezTo>
                    <a:lnTo>
                      <a:pt x="927" y="166"/>
                    </a:lnTo>
                    <a:cubicBezTo>
                      <a:pt x="927" y="171"/>
                      <a:pt x="928" y="175"/>
                      <a:pt x="928" y="180"/>
                    </a:cubicBezTo>
                    <a:lnTo>
                      <a:pt x="928" y="180"/>
                    </a:lnTo>
                    <a:cubicBezTo>
                      <a:pt x="861" y="197"/>
                      <a:pt x="799" y="226"/>
                      <a:pt x="743" y="267"/>
                    </a:cubicBezTo>
                    <a:lnTo>
                      <a:pt x="743" y="267"/>
                    </a:lnTo>
                    <a:cubicBezTo>
                      <a:pt x="741" y="269"/>
                      <a:pt x="739" y="271"/>
                      <a:pt x="738" y="273"/>
                    </a:cubicBezTo>
                    <a:lnTo>
                      <a:pt x="738" y="273"/>
                    </a:lnTo>
                    <a:cubicBezTo>
                      <a:pt x="735" y="273"/>
                      <a:pt x="732" y="274"/>
                      <a:pt x="730" y="276"/>
                    </a:cubicBezTo>
                    <a:lnTo>
                      <a:pt x="730" y="276"/>
                    </a:lnTo>
                    <a:cubicBezTo>
                      <a:pt x="658" y="275"/>
                      <a:pt x="593" y="307"/>
                      <a:pt x="526" y="332"/>
                    </a:cubicBezTo>
                    <a:lnTo>
                      <a:pt x="526" y="332"/>
                    </a:lnTo>
                    <a:cubicBezTo>
                      <a:pt x="436" y="365"/>
                      <a:pt x="345" y="399"/>
                      <a:pt x="255" y="433"/>
                    </a:cubicBezTo>
                    <a:lnTo>
                      <a:pt x="255" y="433"/>
                    </a:lnTo>
                    <a:cubicBezTo>
                      <a:pt x="225" y="444"/>
                      <a:pt x="238" y="491"/>
                      <a:pt x="268" y="479"/>
                    </a:cubicBezTo>
                    <a:lnTo>
                      <a:pt x="268" y="479"/>
                    </a:lnTo>
                    <a:cubicBezTo>
                      <a:pt x="336" y="454"/>
                      <a:pt x="403" y="429"/>
                      <a:pt x="472" y="404"/>
                    </a:cubicBezTo>
                    <a:lnTo>
                      <a:pt x="472" y="404"/>
                    </a:lnTo>
                    <a:cubicBezTo>
                      <a:pt x="549" y="375"/>
                      <a:pt x="638" y="326"/>
                      <a:pt x="723" y="325"/>
                    </a:cubicBezTo>
                    <a:lnTo>
                      <a:pt x="723" y="325"/>
                    </a:lnTo>
                    <a:cubicBezTo>
                      <a:pt x="726" y="333"/>
                      <a:pt x="729" y="342"/>
                      <a:pt x="733" y="350"/>
                    </a:cubicBezTo>
                    <a:lnTo>
                      <a:pt x="733" y="350"/>
                    </a:lnTo>
                    <a:cubicBezTo>
                      <a:pt x="648" y="377"/>
                      <a:pt x="568" y="414"/>
                      <a:pt x="493" y="461"/>
                    </a:cubicBezTo>
                    <a:lnTo>
                      <a:pt x="493" y="461"/>
                    </a:lnTo>
                    <a:cubicBezTo>
                      <a:pt x="481" y="459"/>
                      <a:pt x="467" y="468"/>
                      <a:pt x="463" y="481"/>
                    </a:cubicBezTo>
                    <a:lnTo>
                      <a:pt x="463" y="481"/>
                    </a:lnTo>
                    <a:cubicBezTo>
                      <a:pt x="448" y="496"/>
                      <a:pt x="459" y="521"/>
                      <a:pt x="476" y="524"/>
                    </a:cubicBezTo>
                    <a:lnTo>
                      <a:pt x="476" y="524"/>
                    </a:lnTo>
                    <a:cubicBezTo>
                      <a:pt x="582" y="759"/>
                      <a:pt x="747" y="961"/>
                      <a:pt x="864" y="1189"/>
                    </a:cubicBezTo>
                    <a:lnTo>
                      <a:pt x="864" y="1189"/>
                    </a:lnTo>
                    <a:cubicBezTo>
                      <a:pt x="806" y="1133"/>
                      <a:pt x="742" y="1085"/>
                      <a:pt x="670" y="1042"/>
                    </a:cubicBezTo>
                    <a:lnTo>
                      <a:pt x="670" y="1042"/>
                    </a:lnTo>
                    <a:cubicBezTo>
                      <a:pt x="499" y="942"/>
                      <a:pt x="382" y="796"/>
                      <a:pt x="271" y="633"/>
                    </a:cubicBezTo>
                    <a:lnTo>
                      <a:pt x="271" y="633"/>
                    </a:lnTo>
                    <a:cubicBezTo>
                      <a:pt x="253" y="607"/>
                      <a:pt x="211" y="631"/>
                      <a:pt x="229" y="658"/>
                    </a:cubicBezTo>
                    <a:lnTo>
                      <a:pt x="229" y="658"/>
                    </a:lnTo>
                    <a:cubicBezTo>
                      <a:pt x="313" y="783"/>
                      <a:pt x="409" y="921"/>
                      <a:pt x="531" y="1012"/>
                    </a:cubicBezTo>
                    <a:lnTo>
                      <a:pt x="531" y="1012"/>
                    </a:lnTo>
                    <a:cubicBezTo>
                      <a:pt x="633" y="1087"/>
                      <a:pt x="736" y="1145"/>
                      <a:pt x="826" y="1225"/>
                    </a:cubicBezTo>
                    <a:lnTo>
                      <a:pt x="826" y="1225"/>
                    </a:lnTo>
                    <a:cubicBezTo>
                      <a:pt x="820" y="1227"/>
                      <a:pt x="815" y="1233"/>
                      <a:pt x="813" y="1240"/>
                    </a:cubicBezTo>
                    <a:lnTo>
                      <a:pt x="813" y="1240"/>
                    </a:lnTo>
                    <a:cubicBezTo>
                      <a:pt x="782" y="1348"/>
                      <a:pt x="743" y="1513"/>
                      <a:pt x="889" y="1537"/>
                    </a:cubicBezTo>
                    <a:lnTo>
                      <a:pt x="889" y="1537"/>
                    </a:lnTo>
                    <a:cubicBezTo>
                      <a:pt x="859" y="1758"/>
                      <a:pt x="849" y="1980"/>
                      <a:pt x="851" y="2203"/>
                    </a:cubicBezTo>
                    <a:lnTo>
                      <a:pt x="851" y="2203"/>
                    </a:lnTo>
                    <a:cubicBezTo>
                      <a:pt x="692" y="1605"/>
                      <a:pt x="460" y="1026"/>
                      <a:pt x="67" y="542"/>
                    </a:cubicBezTo>
                    <a:lnTo>
                      <a:pt x="67" y="542"/>
                    </a:lnTo>
                    <a:cubicBezTo>
                      <a:pt x="59" y="533"/>
                      <a:pt x="49" y="532"/>
                      <a:pt x="41" y="536"/>
                    </a:cubicBezTo>
                    <a:lnTo>
                      <a:pt x="41" y="536"/>
                    </a:lnTo>
                    <a:cubicBezTo>
                      <a:pt x="27" y="528"/>
                      <a:pt x="5" y="536"/>
                      <a:pt x="4" y="557"/>
                    </a:cubicBezTo>
                    <a:lnTo>
                      <a:pt x="4" y="557"/>
                    </a:lnTo>
                    <a:cubicBezTo>
                      <a:pt x="0" y="739"/>
                      <a:pt x="25" y="916"/>
                      <a:pt x="84" y="1089"/>
                    </a:cubicBezTo>
                    <a:lnTo>
                      <a:pt x="84" y="1089"/>
                    </a:lnTo>
                    <a:cubicBezTo>
                      <a:pt x="142" y="1261"/>
                      <a:pt x="250" y="1407"/>
                      <a:pt x="353" y="1554"/>
                    </a:cubicBezTo>
                    <a:lnTo>
                      <a:pt x="353" y="1554"/>
                    </a:lnTo>
                    <a:cubicBezTo>
                      <a:pt x="477" y="1730"/>
                      <a:pt x="531" y="1922"/>
                      <a:pt x="606" y="2119"/>
                    </a:cubicBezTo>
                    <a:lnTo>
                      <a:pt x="606" y="2119"/>
                    </a:lnTo>
                    <a:cubicBezTo>
                      <a:pt x="656" y="2252"/>
                      <a:pt x="735" y="2371"/>
                      <a:pt x="858" y="2445"/>
                    </a:cubicBezTo>
                    <a:lnTo>
                      <a:pt x="858" y="2445"/>
                    </a:lnTo>
                    <a:lnTo>
                      <a:pt x="858" y="2445"/>
                    </a:lnTo>
                    <a:lnTo>
                      <a:pt x="858" y="2445"/>
                    </a:lnTo>
                    <a:cubicBezTo>
                      <a:pt x="863" y="2575"/>
                      <a:pt x="872" y="2704"/>
                      <a:pt x="881" y="2834"/>
                    </a:cubicBezTo>
                    <a:lnTo>
                      <a:pt x="881" y="2834"/>
                    </a:lnTo>
                    <a:cubicBezTo>
                      <a:pt x="883" y="2905"/>
                      <a:pt x="887" y="2976"/>
                      <a:pt x="892" y="3047"/>
                    </a:cubicBezTo>
                    <a:lnTo>
                      <a:pt x="892" y="3047"/>
                    </a:lnTo>
                    <a:cubicBezTo>
                      <a:pt x="893" y="3053"/>
                      <a:pt x="896" y="3059"/>
                      <a:pt x="900" y="3062"/>
                    </a:cubicBezTo>
                    <a:lnTo>
                      <a:pt x="900" y="3062"/>
                    </a:lnTo>
                    <a:cubicBezTo>
                      <a:pt x="900" y="3068"/>
                      <a:pt x="901" y="3073"/>
                      <a:pt x="901" y="3079"/>
                    </a:cubicBezTo>
                    <a:lnTo>
                      <a:pt x="901" y="3079"/>
                    </a:lnTo>
                    <a:cubicBezTo>
                      <a:pt x="904" y="3110"/>
                      <a:pt x="953" y="3110"/>
                      <a:pt x="950" y="3079"/>
                    </a:cubicBezTo>
                    <a:lnTo>
                      <a:pt x="950" y="3079"/>
                    </a:lnTo>
                    <a:cubicBezTo>
                      <a:pt x="944" y="2998"/>
                      <a:pt x="937" y="2917"/>
                      <a:pt x="931" y="2836"/>
                    </a:cubicBezTo>
                    <a:lnTo>
                      <a:pt x="931" y="2836"/>
                    </a:lnTo>
                    <a:cubicBezTo>
                      <a:pt x="923" y="2485"/>
                      <a:pt x="968" y="2132"/>
                      <a:pt x="1012" y="1783"/>
                    </a:cubicBezTo>
                    <a:lnTo>
                      <a:pt x="1012" y="1783"/>
                    </a:lnTo>
                    <a:cubicBezTo>
                      <a:pt x="1601" y="1881"/>
                      <a:pt x="1889" y="1062"/>
                      <a:pt x="1968" y="617"/>
                    </a:cubicBezTo>
                    <a:lnTo>
                      <a:pt x="1968" y="617"/>
                    </a:lnTo>
                    <a:cubicBezTo>
                      <a:pt x="1973" y="585"/>
                      <a:pt x="1926" y="572"/>
                      <a:pt x="1921" y="60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9" name="Freeform 17">
                <a:extLst>
                  <a:ext uri="{FF2B5EF4-FFF2-40B4-BE49-F238E27FC236}">
                    <a16:creationId xmlns:a16="http://schemas.microsoft.com/office/drawing/2014/main" id="{A8752373-2931-1E4D-AFD2-F12C914E396B}"/>
                  </a:ext>
                </a:extLst>
              </p:cNvPr>
              <p:cNvSpPr>
                <a:spLocks noChangeArrowheads="1"/>
              </p:cNvSpPr>
              <p:nvPr/>
            </p:nvSpPr>
            <p:spPr bwMode="auto">
              <a:xfrm>
                <a:off x="5941585" y="4121713"/>
                <a:ext cx="130693" cy="110172"/>
              </a:xfrm>
              <a:custGeom>
                <a:avLst/>
                <a:gdLst>
                  <a:gd name="T0" fmla="*/ 297 w 532"/>
                  <a:gd name="T1" fmla="*/ 221 h 448"/>
                  <a:gd name="T2" fmla="*/ 297 w 532"/>
                  <a:gd name="T3" fmla="*/ 221 h 448"/>
                  <a:gd name="T4" fmla="*/ 35 w 532"/>
                  <a:gd name="T5" fmla="*/ 365 h 448"/>
                  <a:gd name="T6" fmla="*/ 35 w 532"/>
                  <a:gd name="T7" fmla="*/ 365 h 448"/>
                  <a:gd name="T8" fmla="*/ 393 w 532"/>
                  <a:gd name="T9" fmla="*/ 132 h 448"/>
                  <a:gd name="T10" fmla="*/ 393 w 532"/>
                  <a:gd name="T11" fmla="*/ 132 h 448"/>
                  <a:gd name="T12" fmla="*/ 297 w 532"/>
                  <a:gd name="T13" fmla="*/ 221 h 448"/>
                  <a:gd name="T14" fmla="*/ 501 w 532"/>
                  <a:gd name="T15" fmla="*/ 12 h 448"/>
                  <a:gd name="T16" fmla="*/ 501 w 532"/>
                  <a:gd name="T17" fmla="*/ 12 h 448"/>
                  <a:gd name="T18" fmla="*/ 9 w 532"/>
                  <a:gd name="T19" fmla="*/ 343 h 448"/>
                  <a:gd name="T20" fmla="*/ 9 w 532"/>
                  <a:gd name="T21" fmla="*/ 343 h 448"/>
                  <a:gd name="T22" fmla="*/ 2 w 532"/>
                  <a:gd name="T23" fmla="*/ 362 h 448"/>
                  <a:gd name="T24" fmla="*/ 2 w 532"/>
                  <a:gd name="T25" fmla="*/ 362 h 448"/>
                  <a:gd name="T26" fmla="*/ 1 w 532"/>
                  <a:gd name="T27" fmla="*/ 370 h 448"/>
                  <a:gd name="T28" fmla="*/ 1 w 532"/>
                  <a:gd name="T29" fmla="*/ 370 h 448"/>
                  <a:gd name="T30" fmla="*/ 173 w 532"/>
                  <a:gd name="T31" fmla="*/ 345 h 448"/>
                  <a:gd name="T32" fmla="*/ 173 w 532"/>
                  <a:gd name="T33" fmla="*/ 345 h 448"/>
                  <a:gd name="T34" fmla="*/ 458 w 532"/>
                  <a:gd name="T35" fmla="*/ 108 h 448"/>
                  <a:gd name="T36" fmla="*/ 458 w 532"/>
                  <a:gd name="T37" fmla="*/ 108 h 448"/>
                  <a:gd name="T38" fmla="*/ 467 w 532"/>
                  <a:gd name="T39" fmla="*/ 103 h 448"/>
                  <a:gd name="T40" fmla="*/ 467 w 532"/>
                  <a:gd name="T41" fmla="*/ 103 h 448"/>
                  <a:gd name="T42" fmla="*/ 520 w 532"/>
                  <a:gd name="T43" fmla="*/ 38 h 448"/>
                  <a:gd name="T44" fmla="*/ 520 w 532"/>
                  <a:gd name="T45" fmla="*/ 38 h 448"/>
                  <a:gd name="T46" fmla="*/ 501 w 532"/>
                  <a:gd name="T47" fmla="*/ 12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2" h="448">
                    <a:moveTo>
                      <a:pt x="297" y="221"/>
                    </a:moveTo>
                    <a:lnTo>
                      <a:pt x="297" y="221"/>
                    </a:lnTo>
                    <a:cubicBezTo>
                      <a:pt x="283" y="234"/>
                      <a:pt x="63" y="376"/>
                      <a:pt x="35" y="365"/>
                    </a:cubicBezTo>
                    <a:lnTo>
                      <a:pt x="35" y="365"/>
                    </a:lnTo>
                    <a:cubicBezTo>
                      <a:pt x="158" y="292"/>
                      <a:pt x="277" y="215"/>
                      <a:pt x="393" y="132"/>
                    </a:cubicBezTo>
                    <a:lnTo>
                      <a:pt x="393" y="132"/>
                    </a:lnTo>
                    <a:cubicBezTo>
                      <a:pt x="363" y="164"/>
                      <a:pt x="331" y="193"/>
                      <a:pt x="297" y="221"/>
                    </a:cubicBezTo>
                    <a:close/>
                    <a:moveTo>
                      <a:pt x="501" y="12"/>
                    </a:moveTo>
                    <a:lnTo>
                      <a:pt x="501" y="12"/>
                    </a:lnTo>
                    <a:cubicBezTo>
                      <a:pt x="343" y="132"/>
                      <a:pt x="179" y="242"/>
                      <a:pt x="9" y="343"/>
                    </a:cubicBezTo>
                    <a:lnTo>
                      <a:pt x="9" y="343"/>
                    </a:lnTo>
                    <a:cubicBezTo>
                      <a:pt x="1" y="347"/>
                      <a:pt x="0" y="355"/>
                      <a:pt x="2" y="362"/>
                    </a:cubicBezTo>
                    <a:lnTo>
                      <a:pt x="2" y="362"/>
                    </a:lnTo>
                    <a:cubicBezTo>
                      <a:pt x="1" y="365"/>
                      <a:pt x="0" y="367"/>
                      <a:pt x="1" y="370"/>
                    </a:cubicBezTo>
                    <a:lnTo>
                      <a:pt x="1" y="370"/>
                    </a:lnTo>
                    <a:cubicBezTo>
                      <a:pt x="13" y="447"/>
                      <a:pt x="146" y="359"/>
                      <a:pt x="173" y="345"/>
                    </a:cubicBezTo>
                    <a:lnTo>
                      <a:pt x="173" y="345"/>
                    </a:lnTo>
                    <a:cubicBezTo>
                      <a:pt x="282" y="285"/>
                      <a:pt x="377" y="202"/>
                      <a:pt x="458" y="108"/>
                    </a:cubicBezTo>
                    <a:lnTo>
                      <a:pt x="458" y="108"/>
                    </a:lnTo>
                    <a:cubicBezTo>
                      <a:pt x="461" y="108"/>
                      <a:pt x="464" y="106"/>
                      <a:pt x="467" y="103"/>
                    </a:cubicBezTo>
                    <a:lnTo>
                      <a:pt x="467" y="103"/>
                    </a:lnTo>
                    <a:cubicBezTo>
                      <a:pt x="484" y="81"/>
                      <a:pt x="502" y="60"/>
                      <a:pt x="520" y="38"/>
                    </a:cubicBezTo>
                    <a:lnTo>
                      <a:pt x="520" y="38"/>
                    </a:lnTo>
                    <a:cubicBezTo>
                      <a:pt x="531" y="24"/>
                      <a:pt x="517" y="0"/>
                      <a:pt x="501" y="1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50" name="Freeform 18">
                <a:extLst>
                  <a:ext uri="{FF2B5EF4-FFF2-40B4-BE49-F238E27FC236}">
                    <a16:creationId xmlns:a16="http://schemas.microsoft.com/office/drawing/2014/main" id="{379F6CCF-8F45-D34C-AF1E-AE0B507FB8B2}"/>
                  </a:ext>
                </a:extLst>
              </p:cNvPr>
              <p:cNvSpPr>
                <a:spLocks noChangeArrowheads="1"/>
              </p:cNvSpPr>
              <p:nvPr/>
            </p:nvSpPr>
            <p:spPr bwMode="auto">
              <a:xfrm>
                <a:off x="5752564" y="3949976"/>
                <a:ext cx="78849" cy="118812"/>
              </a:xfrm>
              <a:custGeom>
                <a:avLst/>
                <a:gdLst>
                  <a:gd name="T0" fmla="*/ 306 w 320"/>
                  <a:gd name="T1" fmla="*/ 445 h 485"/>
                  <a:gd name="T2" fmla="*/ 306 w 320"/>
                  <a:gd name="T3" fmla="*/ 445 h 485"/>
                  <a:gd name="T4" fmla="*/ 37 w 320"/>
                  <a:gd name="T5" fmla="*/ 19 h 485"/>
                  <a:gd name="T6" fmla="*/ 37 w 320"/>
                  <a:gd name="T7" fmla="*/ 19 h 485"/>
                  <a:gd name="T8" fmla="*/ 9 w 320"/>
                  <a:gd name="T9" fmla="*/ 36 h 485"/>
                  <a:gd name="T10" fmla="*/ 9 w 320"/>
                  <a:gd name="T11" fmla="*/ 36 h 485"/>
                  <a:gd name="T12" fmla="*/ 283 w 320"/>
                  <a:gd name="T13" fmla="*/ 468 h 485"/>
                  <a:gd name="T14" fmla="*/ 283 w 320"/>
                  <a:gd name="T15" fmla="*/ 468 h 485"/>
                  <a:gd name="T16" fmla="*/ 306 w 320"/>
                  <a:gd name="T17" fmla="*/ 44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485">
                    <a:moveTo>
                      <a:pt x="306" y="445"/>
                    </a:moveTo>
                    <a:lnTo>
                      <a:pt x="306" y="445"/>
                    </a:lnTo>
                    <a:cubicBezTo>
                      <a:pt x="195" y="316"/>
                      <a:pt x="106" y="174"/>
                      <a:pt x="37" y="19"/>
                    </a:cubicBezTo>
                    <a:lnTo>
                      <a:pt x="37" y="19"/>
                    </a:lnTo>
                    <a:cubicBezTo>
                      <a:pt x="29" y="0"/>
                      <a:pt x="0" y="17"/>
                      <a:pt x="9" y="36"/>
                    </a:cubicBezTo>
                    <a:lnTo>
                      <a:pt x="9" y="36"/>
                    </a:lnTo>
                    <a:cubicBezTo>
                      <a:pt x="79" y="193"/>
                      <a:pt x="170" y="337"/>
                      <a:pt x="283" y="468"/>
                    </a:cubicBezTo>
                    <a:lnTo>
                      <a:pt x="283" y="468"/>
                    </a:lnTo>
                    <a:cubicBezTo>
                      <a:pt x="297" y="484"/>
                      <a:pt x="319" y="461"/>
                      <a:pt x="306" y="4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30" name="Freeform 19">
              <a:extLst>
                <a:ext uri="{FF2B5EF4-FFF2-40B4-BE49-F238E27FC236}">
                  <a16:creationId xmlns:a16="http://schemas.microsoft.com/office/drawing/2014/main" id="{34335F8C-D089-8745-BE84-B849348CF093}"/>
                </a:ext>
              </a:extLst>
            </p:cNvPr>
            <p:cNvSpPr>
              <a:spLocks noChangeAspect="1" noChangeArrowheads="1"/>
            </p:cNvSpPr>
            <p:nvPr/>
          </p:nvSpPr>
          <p:spPr bwMode="auto">
            <a:xfrm rot="6678598">
              <a:off x="2078990" y="3138084"/>
              <a:ext cx="631548" cy="542835"/>
            </a:xfrm>
            <a:custGeom>
              <a:avLst/>
              <a:gdLst>
                <a:gd name="T0" fmla="*/ 1108 w 1319"/>
                <a:gd name="T1" fmla="*/ 764 h 1133"/>
                <a:gd name="T2" fmla="*/ 1133 w 1319"/>
                <a:gd name="T3" fmla="*/ 954 h 1133"/>
                <a:gd name="T4" fmla="*/ 1080 w 1319"/>
                <a:gd name="T5" fmla="*/ 910 h 1133"/>
                <a:gd name="T6" fmla="*/ 965 w 1319"/>
                <a:gd name="T7" fmla="*/ 512 h 1133"/>
                <a:gd name="T8" fmla="*/ 130 w 1319"/>
                <a:gd name="T9" fmla="*/ 137 h 1133"/>
                <a:gd name="T10" fmla="*/ 53 w 1319"/>
                <a:gd name="T11" fmla="*/ 68 h 1133"/>
                <a:gd name="T12" fmla="*/ 180 w 1319"/>
                <a:gd name="T13" fmla="*/ 138 h 1133"/>
                <a:gd name="T14" fmla="*/ 841 w 1319"/>
                <a:gd name="T15" fmla="*/ 388 h 1133"/>
                <a:gd name="T16" fmla="*/ 874 w 1319"/>
                <a:gd name="T17" fmla="*/ 554 h 1133"/>
                <a:gd name="T18" fmla="*/ 824 w 1319"/>
                <a:gd name="T19" fmla="*/ 695 h 1133"/>
                <a:gd name="T20" fmla="*/ 736 w 1319"/>
                <a:gd name="T21" fmla="*/ 309 h 1133"/>
                <a:gd name="T22" fmla="*/ 841 w 1319"/>
                <a:gd name="T23" fmla="*/ 388 h 1133"/>
                <a:gd name="T24" fmla="*/ 953 w 1319"/>
                <a:gd name="T25" fmla="*/ 805 h 1133"/>
                <a:gd name="T26" fmla="*/ 898 w 1319"/>
                <a:gd name="T27" fmla="*/ 515 h 1133"/>
                <a:gd name="T28" fmla="*/ 910 w 1319"/>
                <a:gd name="T29" fmla="*/ 452 h 1133"/>
                <a:gd name="T30" fmla="*/ 921 w 1319"/>
                <a:gd name="T31" fmla="*/ 819 h 1133"/>
                <a:gd name="T32" fmla="*/ 673 w 1319"/>
                <a:gd name="T33" fmla="*/ 855 h 1133"/>
                <a:gd name="T34" fmla="*/ 528 w 1319"/>
                <a:gd name="T35" fmla="*/ 777 h 1133"/>
                <a:gd name="T36" fmla="*/ 798 w 1319"/>
                <a:gd name="T37" fmla="*/ 715 h 1133"/>
                <a:gd name="T38" fmla="*/ 485 w 1319"/>
                <a:gd name="T39" fmla="*/ 748 h 1133"/>
                <a:gd name="T40" fmla="*/ 794 w 1319"/>
                <a:gd name="T41" fmla="*/ 715 h 1133"/>
                <a:gd name="T42" fmla="*/ 666 w 1319"/>
                <a:gd name="T43" fmla="*/ 604 h 1133"/>
                <a:gd name="T44" fmla="*/ 349 w 1319"/>
                <a:gd name="T45" fmla="*/ 638 h 1133"/>
                <a:gd name="T46" fmla="*/ 229 w 1319"/>
                <a:gd name="T47" fmla="*/ 508 h 1133"/>
                <a:gd name="T48" fmla="*/ 604 w 1319"/>
                <a:gd name="T49" fmla="*/ 552 h 1133"/>
                <a:gd name="T50" fmla="*/ 204 w 1319"/>
                <a:gd name="T51" fmla="*/ 473 h 1133"/>
                <a:gd name="T52" fmla="*/ 451 w 1319"/>
                <a:gd name="T53" fmla="*/ 419 h 1133"/>
                <a:gd name="T54" fmla="*/ 699 w 1319"/>
                <a:gd name="T55" fmla="*/ 294 h 1133"/>
                <a:gd name="T56" fmla="*/ 673 w 1319"/>
                <a:gd name="T57" fmla="*/ 568 h 1133"/>
                <a:gd name="T58" fmla="*/ 700 w 1319"/>
                <a:gd name="T59" fmla="*/ 284 h 1133"/>
                <a:gd name="T60" fmla="*/ 551 w 1319"/>
                <a:gd name="T61" fmla="*/ 218 h 1133"/>
                <a:gd name="T62" fmla="*/ 490 w 1319"/>
                <a:gd name="T63" fmla="*/ 409 h 1133"/>
                <a:gd name="T64" fmla="*/ 424 w 1319"/>
                <a:gd name="T65" fmla="*/ 143 h 1133"/>
                <a:gd name="T66" fmla="*/ 388 w 1319"/>
                <a:gd name="T67" fmla="*/ 138 h 1133"/>
                <a:gd name="T68" fmla="*/ 346 w 1319"/>
                <a:gd name="T69" fmla="*/ 284 h 1133"/>
                <a:gd name="T70" fmla="*/ 388 w 1319"/>
                <a:gd name="T71" fmla="*/ 130 h 1133"/>
                <a:gd name="T72" fmla="*/ 285 w 1319"/>
                <a:gd name="T73" fmla="*/ 230 h 1133"/>
                <a:gd name="T74" fmla="*/ 195 w 1319"/>
                <a:gd name="T75" fmla="*/ 75 h 1133"/>
                <a:gd name="T76" fmla="*/ 175 w 1319"/>
                <a:gd name="T77" fmla="*/ 177 h 1133"/>
                <a:gd name="T78" fmla="*/ 79 w 1319"/>
                <a:gd name="T79" fmla="*/ 211 h 1133"/>
                <a:gd name="T80" fmla="*/ 89 w 1319"/>
                <a:gd name="T81" fmla="*/ 244 h 1133"/>
                <a:gd name="T82" fmla="*/ 321 w 1319"/>
                <a:gd name="T83" fmla="*/ 307 h 1133"/>
                <a:gd name="T84" fmla="*/ 334 w 1319"/>
                <a:gd name="T85" fmla="*/ 317 h 1133"/>
                <a:gd name="T86" fmla="*/ 122 w 1319"/>
                <a:gd name="T87" fmla="*/ 328 h 1133"/>
                <a:gd name="T88" fmla="*/ 818 w 1319"/>
                <a:gd name="T89" fmla="*/ 924 h 1133"/>
                <a:gd name="T90" fmla="*/ 1035 w 1319"/>
                <a:gd name="T91" fmla="*/ 915 h 1133"/>
                <a:gd name="T92" fmla="*/ 1051 w 1319"/>
                <a:gd name="T93" fmla="*/ 929 h 1133"/>
                <a:gd name="T94" fmla="*/ 1078 w 1319"/>
                <a:gd name="T95" fmla="*/ 951 h 1133"/>
                <a:gd name="T96" fmla="*/ 1204 w 1319"/>
                <a:gd name="T97" fmla="*/ 1012 h 1133"/>
                <a:gd name="T98" fmla="*/ 1169 w 1319"/>
                <a:gd name="T99" fmla="*/ 976 h 1133"/>
                <a:gd name="T100" fmla="*/ 1156 w 1319"/>
                <a:gd name="T101" fmla="*/ 893 h 1133"/>
                <a:gd name="T102" fmla="*/ 940 w 1319"/>
                <a:gd name="T103" fmla="*/ 968 h 1133"/>
                <a:gd name="T104" fmla="*/ 1179 w 1319"/>
                <a:gd name="T105" fmla="*/ 1036 h 1133"/>
                <a:gd name="T106" fmla="*/ 50 w 1319"/>
                <a:gd name="T107" fmla="*/ 2 h 1133"/>
                <a:gd name="T108" fmla="*/ 1 w 1319"/>
                <a:gd name="T109" fmla="*/ 51 h 1133"/>
                <a:gd name="T110" fmla="*/ 1249 w 1319"/>
                <a:gd name="T111" fmla="*/ 1099 h 1133"/>
                <a:gd name="T112" fmla="*/ 1278 w 1319"/>
                <a:gd name="T113" fmla="*/ 1117 h 1133"/>
                <a:gd name="T114" fmla="*/ 1301 w 1319"/>
                <a:gd name="T115" fmla="*/ 1094 h 1133"/>
                <a:gd name="T116" fmla="*/ 1294 w 1319"/>
                <a:gd name="T117" fmla="*/ 1079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9" h="1133">
                  <a:moveTo>
                    <a:pt x="1093" y="726"/>
                  </a:moveTo>
                  <a:lnTo>
                    <a:pt x="1093" y="726"/>
                  </a:lnTo>
                  <a:cubicBezTo>
                    <a:pt x="1098" y="738"/>
                    <a:pt x="1103" y="751"/>
                    <a:pt x="1108" y="764"/>
                  </a:cubicBezTo>
                  <a:lnTo>
                    <a:pt x="1108" y="764"/>
                  </a:lnTo>
                  <a:cubicBezTo>
                    <a:pt x="1105" y="766"/>
                    <a:pt x="1103" y="771"/>
                    <a:pt x="1103" y="777"/>
                  </a:cubicBezTo>
                  <a:lnTo>
                    <a:pt x="1103" y="777"/>
                  </a:lnTo>
                  <a:cubicBezTo>
                    <a:pt x="1113" y="836"/>
                    <a:pt x="1123" y="895"/>
                    <a:pt x="1133" y="954"/>
                  </a:cubicBezTo>
                  <a:lnTo>
                    <a:pt x="1133" y="954"/>
                  </a:lnTo>
                  <a:cubicBezTo>
                    <a:pt x="1116" y="940"/>
                    <a:pt x="1097" y="925"/>
                    <a:pt x="1080" y="910"/>
                  </a:cubicBezTo>
                  <a:lnTo>
                    <a:pt x="1080" y="910"/>
                  </a:lnTo>
                  <a:lnTo>
                    <a:pt x="1080" y="910"/>
                  </a:lnTo>
                  <a:lnTo>
                    <a:pt x="1080" y="910"/>
                  </a:lnTo>
                  <a:cubicBezTo>
                    <a:pt x="1082" y="903"/>
                    <a:pt x="1081" y="896"/>
                    <a:pt x="1075" y="892"/>
                  </a:cubicBezTo>
                  <a:lnTo>
                    <a:pt x="1075" y="892"/>
                  </a:lnTo>
                  <a:cubicBezTo>
                    <a:pt x="1043" y="764"/>
                    <a:pt x="1007" y="637"/>
                    <a:pt x="965" y="512"/>
                  </a:cubicBezTo>
                  <a:lnTo>
                    <a:pt x="965" y="512"/>
                  </a:lnTo>
                  <a:cubicBezTo>
                    <a:pt x="1017" y="576"/>
                    <a:pt x="1061" y="646"/>
                    <a:pt x="1093" y="726"/>
                  </a:cubicBezTo>
                  <a:close/>
                  <a:moveTo>
                    <a:pt x="53" y="68"/>
                  </a:moveTo>
                  <a:lnTo>
                    <a:pt x="53" y="68"/>
                  </a:lnTo>
                  <a:cubicBezTo>
                    <a:pt x="78" y="91"/>
                    <a:pt x="104" y="114"/>
                    <a:pt x="130" y="137"/>
                  </a:cubicBezTo>
                  <a:lnTo>
                    <a:pt x="130" y="137"/>
                  </a:lnTo>
                  <a:cubicBezTo>
                    <a:pt x="108" y="135"/>
                    <a:pt x="85" y="136"/>
                    <a:pt x="63" y="139"/>
                  </a:cubicBezTo>
                  <a:lnTo>
                    <a:pt x="63" y="139"/>
                  </a:lnTo>
                  <a:cubicBezTo>
                    <a:pt x="59" y="116"/>
                    <a:pt x="55" y="92"/>
                    <a:pt x="53" y="68"/>
                  </a:cubicBezTo>
                  <a:close/>
                  <a:moveTo>
                    <a:pt x="159" y="68"/>
                  </a:moveTo>
                  <a:lnTo>
                    <a:pt x="159" y="68"/>
                  </a:lnTo>
                  <a:cubicBezTo>
                    <a:pt x="166" y="91"/>
                    <a:pt x="174" y="115"/>
                    <a:pt x="180" y="138"/>
                  </a:cubicBezTo>
                  <a:lnTo>
                    <a:pt x="180" y="138"/>
                  </a:lnTo>
                  <a:cubicBezTo>
                    <a:pt x="149" y="110"/>
                    <a:pt x="118" y="83"/>
                    <a:pt x="88" y="56"/>
                  </a:cubicBezTo>
                  <a:lnTo>
                    <a:pt x="88" y="56"/>
                  </a:lnTo>
                  <a:cubicBezTo>
                    <a:pt x="112" y="59"/>
                    <a:pt x="135" y="64"/>
                    <a:pt x="159" y="68"/>
                  </a:cubicBezTo>
                  <a:lnTo>
                    <a:pt x="841" y="388"/>
                  </a:lnTo>
                  <a:lnTo>
                    <a:pt x="841" y="388"/>
                  </a:lnTo>
                  <a:cubicBezTo>
                    <a:pt x="840" y="389"/>
                    <a:pt x="840" y="391"/>
                    <a:pt x="839" y="393"/>
                  </a:cubicBezTo>
                  <a:lnTo>
                    <a:pt x="839" y="393"/>
                  </a:lnTo>
                  <a:cubicBezTo>
                    <a:pt x="831" y="440"/>
                    <a:pt x="864" y="508"/>
                    <a:pt x="874" y="554"/>
                  </a:cubicBezTo>
                  <a:lnTo>
                    <a:pt x="874" y="554"/>
                  </a:lnTo>
                  <a:cubicBezTo>
                    <a:pt x="891" y="627"/>
                    <a:pt x="904" y="699"/>
                    <a:pt x="915" y="772"/>
                  </a:cubicBezTo>
                  <a:lnTo>
                    <a:pt x="915" y="772"/>
                  </a:lnTo>
                  <a:cubicBezTo>
                    <a:pt x="885" y="747"/>
                    <a:pt x="854" y="721"/>
                    <a:pt x="824" y="695"/>
                  </a:cubicBezTo>
                  <a:lnTo>
                    <a:pt x="824" y="695"/>
                  </a:lnTo>
                  <a:cubicBezTo>
                    <a:pt x="794" y="566"/>
                    <a:pt x="765" y="438"/>
                    <a:pt x="736" y="309"/>
                  </a:cubicBezTo>
                  <a:lnTo>
                    <a:pt x="736" y="309"/>
                  </a:lnTo>
                  <a:lnTo>
                    <a:pt x="736" y="309"/>
                  </a:lnTo>
                  <a:lnTo>
                    <a:pt x="736" y="309"/>
                  </a:lnTo>
                  <a:cubicBezTo>
                    <a:pt x="755" y="322"/>
                    <a:pt x="774" y="335"/>
                    <a:pt x="793" y="349"/>
                  </a:cubicBezTo>
                  <a:lnTo>
                    <a:pt x="793" y="349"/>
                  </a:lnTo>
                  <a:cubicBezTo>
                    <a:pt x="810" y="362"/>
                    <a:pt x="825" y="375"/>
                    <a:pt x="841" y="388"/>
                  </a:cubicBezTo>
                  <a:lnTo>
                    <a:pt x="159" y="68"/>
                  </a:lnTo>
                  <a:close/>
                  <a:moveTo>
                    <a:pt x="1037" y="875"/>
                  </a:moveTo>
                  <a:lnTo>
                    <a:pt x="1037" y="875"/>
                  </a:lnTo>
                  <a:cubicBezTo>
                    <a:pt x="1009" y="852"/>
                    <a:pt x="981" y="828"/>
                    <a:pt x="953" y="805"/>
                  </a:cubicBezTo>
                  <a:lnTo>
                    <a:pt x="953" y="805"/>
                  </a:lnTo>
                  <a:cubicBezTo>
                    <a:pt x="945" y="746"/>
                    <a:pt x="935" y="688"/>
                    <a:pt x="924" y="631"/>
                  </a:cubicBezTo>
                  <a:lnTo>
                    <a:pt x="924" y="631"/>
                  </a:lnTo>
                  <a:cubicBezTo>
                    <a:pt x="916" y="593"/>
                    <a:pt x="907" y="554"/>
                    <a:pt x="898" y="515"/>
                  </a:cubicBezTo>
                  <a:lnTo>
                    <a:pt x="898" y="515"/>
                  </a:lnTo>
                  <a:cubicBezTo>
                    <a:pt x="892" y="489"/>
                    <a:pt x="872" y="446"/>
                    <a:pt x="871" y="414"/>
                  </a:cubicBezTo>
                  <a:lnTo>
                    <a:pt x="871" y="414"/>
                  </a:lnTo>
                  <a:cubicBezTo>
                    <a:pt x="884" y="426"/>
                    <a:pt x="897" y="439"/>
                    <a:pt x="910" y="452"/>
                  </a:cubicBezTo>
                  <a:lnTo>
                    <a:pt x="910" y="452"/>
                  </a:lnTo>
                  <a:cubicBezTo>
                    <a:pt x="959" y="591"/>
                    <a:pt x="1001" y="732"/>
                    <a:pt x="1037" y="875"/>
                  </a:cubicBezTo>
                  <a:close/>
                  <a:moveTo>
                    <a:pt x="921" y="819"/>
                  </a:moveTo>
                  <a:lnTo>
                    <a:pt x="921" y="819"/>
                  </a:lnTo>
                  <a:cubicBezTo>
                    <a:pt x="942" y="837"/>
                    <a:pt x="963" y="855"/>
                    <a:pt x="985" y="873"/>
                  </a:cubicBezTo>
                  <a:lnTo>
                    <a:pt x="985" y="873"/>
                  </a:lnTo>
                  <a:cubicBezTo>
                    <a:pt x="881" y="857"/>
                    <a:pt x="777" y="850"/>
                    <a:pt x="673" y="855"/>
                  </a:cubicBezTo>
                  <a:lnTo>
                    <a:pt x="673" y="855"/>
                  </a:lnTo>
                  <a:cubicBezTo>
                    <a:pt x="670" y="855"/>
                    <a:pt x="669" y="855"/>
                    <a:pt x="667" y="856"/>
                  </a:cubicBezTo>
                  <a:lnTo>
                    <a:pt x="667" y="856"/>
                  </a:lnTo>
                  <a:cubicBezTo>
                    <a:pt x="619" y="832"/>
                    <a:pt x="573" y="805"/>
                    <a:pt x="528" y="777"/>
                  </a:cubicBezTo>
                  <a:lnTo>
                    <a:pt x="528" y="777"/>
                  </a:lnTo>
                  <a:cubicBezTo>
                    <a:pt x="661" y="767"/>
                    <a:pt x="792" y="782"/>
                    <a:pt x="921" y="819"/>
                  </a:cubicBezTo>
                  <a:close/>
                  <a:moveTo>
                    <a:pt x="794" y="715"/>
                  </a:moveTo>
                  <a:lnTo>
                    <a:pt x="794" y="715"/>
                  </a:lnTo>
                  <a:cubicBezTo>
                    <a:pt x="795" y="716"/>
                    <a:pt x="796" y="715"/>
                    <a:pt x="798" y="715"/>
                  </a:cubicBezTo>
                  <a:lnTo>
                    <a:pt x="798" y="715"/>
                  </a:lnTo>
                  <a:cubicBezTo>
                    <a:pt x="820" y="734"/>
                    <a:pt x="841" y="752"/>
                    <a:pt x="863" y="771"/>
                  </a:cubicBezTo>
                  <a:lnTo>
                    <a:pt x="863" y="771"/>
                  </a:lnTo>
                  <a:cubicBezTo>
                    <a:pt x="739" y="742"/>
                    <a:pt x="612" y="734"/>
                    <a:pt x="485" y="748"/>
                  </a:cubicBezTo>
                  <a:lnTo>
                    <a:pt x="485" y="748"/>
                  </a:lnTo>
                  <a:cubicBezTo>
                    <a:pt x="449" y="724"/>
                    <a:pt x="416" y="698"/>
                    <a:pt x="383" y="670"/>
                  </a:cubicBezTo>
                  <a:lnTo>
                    <a:pt x="383" y="670"/>
                  </a:lnTo>
                  <a:cubicBezTo>
                    <a:pt x="522" y="669"/>
                    <a:pt x="659" y="684"/>
                    <a:pt x="794" y="715"/>
                  </a:cubicBezTo>
                  <a:close/>
                  <a:moveTo>
                    <a:pt x="650" y="600"/>
                  </a:moveTo>
                  <a:lnTo>
                    <a:pt x="650" y="600"/>
                  </a:lnTo>
                  <a:cubicBezTo>
                    <a:pt x="653" y="605"/>
                    <a:pt x="660" y="605"/>
                    <a:pt x="666" y="604"/>
                  </a:cubicBezTo>
                  <a:lnTo>
                    <a:pt x="666" y="604"/>
                  </a:lnTo>
                  <a:cubicBezTo>
                    <a:pt x="692" y="627"/>
                    <a:pt x="719" y="649"/>
                    <a:pt x="745" y="671"/>
                  </a:cubicBezTo>
                  <a:lnTo>
                    <a:pt x="745" y="671"/>
                  </a:lnTo>
                  <a:cubicBezTo>
                    <a:pt x="615" y="645"/>
                    <a:pt x="483" y="634"/>
                    <a:pt x="349" y="638"/>
                  </a:cubicBezTo>
                  <a:lnTo>
                    <a:pt x="349" y="638"/>
                  </a:lnTo>
                  <a:cubicBezTo>
                    <a:pt x="348" y="638"/>
                    <a:pt x="348" y="638"/>
                    <a:pt x="347" y="639"/>
                  </a:cubicBezTo>
                  <a:lnTo>
                    <a:pt x="347" y="639"/>
                  </a:lnTo>
                  <a:cubicBezTo>
                    <a:pt x="304" y="598"/>
                    <a:pt x="264" y="555"/>
                    <a:pt x="229" y="508"/>
                  </a:cubicBezTo>
                  <a:lnTo>
                    <a:pt x="229" y="508"/>
                  </a:lnTo>
                  <a:cubicBezTo>
                    <a:pt x="372" y="522"/>
                    <a:pt x="513" y="553"/>
                    <a:pt x="650" y="600"/>
                  </a:cubicBezTo>
                  <a:lnTo>
                    <a:pt x="451" y="419"/>
                  </a:lnTo>
                  <a:lnTo>
                    <a:pt x="451" y="419"/>
                  </a:lnTo>
                  <a:cubicBezTo>
                    <a:pt x="502" y="463"/>
                    <a:pt x="553" y="507"/>
                    <a:pt x="604" y="552"/>
                  </a:cubicBezTo>
                  <a:lnTo>
                    <a:pt x="604" y="552"/>
                  </a:lnTo>
                  <a:cubicBezTo>
                    <a:pt x="475" y="511"/>
                    <a:pt x="342" y="484"/>
                    <a:pt x="206" y="473"/>
                  </a:cubicBezTo>
                  <a:lnTo>
                    <a:pt x="206" y="473"/>
                  </a:lnTo>
                  <a:cubicBezTo>
                    <a:pt x="205" y="473"/>
                    <a:pt x="204" y="473"/>
                    <a:pt x="204" y="473"/>
                  </a:cubicBezTo>
                  <a:lnTo>
                    <a:pt x="204" y="473"/>
                  </a:lnTo>
                  <a:cubicBezTo>
                    <a:pt x="179" y="438"/>
                    <a:pt x="157" y="401"/>
                    <a:pt x="137" y="362"/>
                  </a:cubicBezTo>
                  <a:lnTo>
                    <a:pt x="137" y="362"/>
                  </a:lnTo>
                  <a:cubicBezTo>
                    <a:pt x="243" y="375"/>
                    <a:pt x="348" y="393"/>
                    <a:pt x="451" y="419"/>
                  </a:cubicBezTo>
                  <a:lnTo>
                    <a:pt x="650" y="600"/>
                  </a:lnTo>
                  <a:close/>
                  <a:moveTo>
                    <a:pt x="700" y="284"/>
                  </a:moveTo>
                  <a:lnTo>
                    <a:pt x="700" y="284"/>
                  </a:lnTo>
                  <a:cubicBezTo>
                    <a:pt x="699" y="287"/>
                    <a:pt x="699" y="290"/>
                    <a:pt x="699" y="294"/>
                  </a:cubicBezTo>
                  <a:lnTo>
                    <a:pt x="699" y="294"/>
                  </a:lnTo>
                  <a:cubicBezTo>
                    <a:pt x="727" y="416"/>
                    <a:pt x="755" y="538"/>
                    <a:pt x="783" y="660"/>
                  </a:cubicBezTo>
                  <a:lnTo>
                    <a:pt x="783" y="660"/>
                  </a:lnTo>
                  <a:cubicBezTo>
                    <a:pt x="746" y="630"/>
                    <a:pt x="710" y="598"/>
                    <a:pt x="673" y="568"/>
                  </a:cubicBezTo>
                  <a:lnTo>
                    <a:pt x="673" y="568"/>
                  </a:lnTo>
                  <a:cubicBezTo>
                    <a:pt x="644" y="451"/>
                    <a:pt x="614" y="333"/>
                    <a:pt x="584" y="217"/>
                  </a:cubicBezTo>
                  <a:lnTo>
                    <a:pt x="584" y="217"/>
                  </a:lnTo>
                  <a:cubicBezTo>
                    <a:pt x="623" y="237"/>
                    <a:pt x="662" y="260"/>
                    <a:pt x="700" y="284"/>
                  </a:cubicBezTo>
                  <a:close/>
                  <a:moveTo>
                    <a:pt x="556" y="203"/>
                  </a:moveTo>
                  <a:lnTo>
                    <a:pt x="556" y="203"/>
                  </a:lnTo>
                  <a:cubicBezTo>
                    <a:pt x="552" y="206"/>
                    <a:pt x="549" y="212"/>
                    <a:pt x="551" y="218"/>
                  </a:cubicBezTo>
                  <a:lnTo>
                    <a:pt x="551" y="218"/>
                  </a:lnTo>
                  <a:cubicBezTo>
                    <a:pt x="578" y="322"/>
                    <a:pt x="604" y="426"/>
                    <a:pt x="630" y="531"/>
                  </a:cubicBezTo>
                  <a:lnTo>
                    <a:pt x="630" y="531"/>
                  </a:lnTo>
                  <a:cubicBezTo>
                    <a:pt x="583" y="490"/>
                    <a:pt x="537" y="450"/>
                    <a:pt x="490" y="409"/>
                  </a:cubicBezTo>
                  <a:lnTo>
                    <a:pt x="490" y="409"/>
                  </a:lnTo>
                  <a:lnTo>
                    <a:pt x="490" y="409"/>
                  </a:lnTo>
                  <a:lnTo>
                    <a:pt x="490" y="409"/>
                  </a:lnTo>
                  <a:cubicBezTo>
                    <a:pt x="468" y="321"/>
                    <a:pt x="446" y="232"/>
                    <a:pt x="424" y="143"/>
                  </a:cubicBezTo>
                  <a:lnTo>
                    <a:pt x="424" y="143"/>
                  </a:lnTo>
                  <a:cubicBezTo>
                    <a:pt x="469" y="161"/>
                    <a:pt x="513" y="181"/>
                    <a:pt x="556" y="203"/>
                  </a:cubicBezTo>
                  <a:close/>
                  <a:moveTo>
                    <a:pt x="388" y="130"/>
                  </a:moveTo>
                  <a:lnTo>
                    <a:pt x="388" y="130"/>
                  </a:lnTo>
                  <a:cubicBezTo>
                    <a:pt x="388" y="133"/>
                    <a:pt x="388" y="135"/>
                    <a:pt x="388" y="138"/>
                  </a:cubicBezTo>
                  <a:lnTo>
                    <a:pt x="388" y="138"/>
                  </a:lnTo>
                  <a:cubicBezTo>
                    <a:pt x="408" y="216"/>
                    <a:pt x="428" y="294"/>
                    <a:pt x="448" y="372"/>
                  </a:cubicBezTo>
                  <a:lnTo>
                    <a:pt x="448" y="372"/>
                  </a:lnTo>
                  <a:cubicBezTo>
                    <a:pt x="414" y="343"/>
                    <a:pt x="380" y="314"/>
                    <a:pt x="346" y="284"/>
                  </a:cubicBezTo>
                  <a:lnTo>
                    <a:pt x="346" y="284"/>
                  </a:lnTo>
                  <a:cubicBezTo>
                    <a:pt x="313" y="226"/>
                    <a:pt x="295" y="165"/>
                    <a:pt x="289" y="99"/>
                  </a:cubicBezTo>
                  <a:lnTo>
                    <a:pt x="289" y="99"/>
                  </a:lnTo>
                  <a:cubicBezTo>
                    <a:pt x="323" y="108"/>
                    <a:pt x="356" y="119"/>
                    <a:pt x="388" y="130"/>
                  </a:cubicBezTo>
                  <a:close/>
                  <a:moveTo>
                    <a:pt x="256" y="89"/>
                  </a:moveTo>
                  <a:lnTo>
                    <a:pt x="256" y="89"/>
                  </a:lnTo>
                  <a:cubicBezTo>
                    <a:pt x="259" y="138"/>
                    <a:pt x="269" y="186"/>
                    <a:pt x="285" y="230"/>
                  </a:cubicBezTo>
                  <a:lnTo>
                    <a:pt x="285" y="230"/>
                  </a:lnTo>
                  <a:cubicBezTo>
                    <a:pt x="266" y="214"/>
                    <a:pt x="247" y="196"/>
                    <a:pt x="227" y="180"/>
                  </a:cubicBezTo>
                  <a:lnTo>
                    <a:pt x="227" y="180"/>
                  </a:lnTo>
                  <a:cubicBezTo>
                    <a:pt x="217" y="145"/>
                    <a:pt x="206" y="110"/>
                    <a:pt x="195" y="75"/>
                  </a:cubicBezTo>
                  <a:lnTo>
                    <a:pt x="195" y="75"/>
                  </a:lnTo>
                  <a:cubicBezTo>
                    <a:pt x="216" y="79"/>
                    <a:pt x="236" y="85"/>
                    <a:pt x="256" y="89"/>
                  </a:cubicBezTo>
                  <a:close/>
                  <a:moveTo>
                    <a:pt x="70" y="171"/>
                  </a:moveTo>
                  <a:lnTo>
                    <a:pt x="70" y="171"/>
                  </a:lnTo>
                  <a:cubicBezTo>
                    <a:pt x="105" y="167"/>
                    <a:pt x="141" y="168"/>
                    <a:pt x="175" y="177"/>
                  </a:cubicBezTo>
                  <a:lnTo>
                    <a:pt x="175" y="177"/>
                  </a:lnTo>
                  <a:cubicBezTo>
                    <a:pt x="199" y="197"/>
                    <a:pt x="222" y="218"/>
                    <a:pt x="245" y="238"/>
                  </a:cubicBezTo>
                  <a:lnTo>
                    <a:pt x="245" y="238"/>
                  </a:lnTo>
                  <a:cubicBezTo>
                    <a:pt x="192" y="220"/>
                    <a:pt x="136" y="211"/>
                    <a:pt x="79" y="211"/>
                  </a:cubicBezTo>
                  <a:lnTo>
                    <a:pt x="79" y="211"/>
                  </a:lnTo>
                  <a:cubicBezTo>
                    <a:pt x="76" y="198"/>
                    <a:pt x="73" y="184"/>
                    <a:pt x="70" y="171"/>
                  </a:cubicBezTo>
                  <a:close/>
                  <a:moveTo>
                    <a:pt x="89" y="244"/>
                  </a:moveTo>
                  <a:lnTo>
                    <a:pt x="89" y="244"/>
                  </a:lnTo>
                  <a:cubicBezTo>
                    <a:pt x="169" y="246"/>
                    <a:pt x="246" y="267"/>
                    <a:pt x="317" y="305"/>
                  </a:cubicBezTo>
                  <a:lnTo>
                    <a:pt x="317" y="305"/>
                  </a:lnTo>
                  <a:cubicBezTo>
                    <a:pt x="318" y="307"/>
                    <a:pt x="320" y="307"/>
                    <a:pt x="321" y="307"/>
                  </a:cubicBezTo>
                  <a:lnTo>
                    <a:pt x="321" y="307"/>
                  </a:lnTo>
                  <a:cubicBezTo>
                    <a:pt x="322" y="308"/>
                    <a:pt x="323" y="309"/>
                    <a:pt x="323" y="310"/>
                  </a:cubicBezTo>
                  <a:lnTo>
                    <a:pt x="323" y="310"/>
                  </a:lnTo>
                  <a:cubicBezTo>
                    <a:pt x="326" y="315"/>
                    <a:pt x="330" y="317"/>
                    <a:pt x="334" y="317"/>
                  </a:cubicBezTo>
                  <a:lnTo>
                    <a:pt x="334" y="317"/>
                  </a:lnTo>
                  <a:cubicBezTo>
                    <a:pt x="356" y="336"/>
                    <a:pt x="377" y="355"/>
                    <a:pt x="399" y="373"/>
                  </a:cubicBezTo>
                  <a:lnTo>
                    <a:pt x="399" y="373"/>
                  </a:lnTo>
                  <a:cubicBezTo>
                    <a:pt x="307" y="353"/>
                    <a:pt x="215" y="338"/>
                    <a:pt x="122" y="328"/>
                  </a:cubicBezTo>
                  <a:lnTo>
                    <a:pt x="122" y="328"/>
                  </a:lnTo>
                  <a:cubicBezTo>
                    <a:pt x="109" y="301"/>
                    <a:pt x="99" y="272"/>
                    <a:pt x="89" y="244"/>
                  </a:cubicBezTo>
                  <a:close/>
                  <a:moveTo>
                    <a:pt x="825" y="923"/>
                  </a:moveTo>
                  <a:lnTo>
                    <a:pt x="825" y="923"/>
                  </a:lnTo>
                  <a:cubicBezTo>
                    <a:pt x="823" y="923"/>
                    <a:pt x="821" y="923"/>
                    <a:pt x="818" y="924"/>
                  </a:cubicBezTo>
                  <a:lnTo>
                    <a:pt x="818" y="924"/>
                  </a:lnTo>
                  <a:cubicBezTo>
                    <a:pt x="788" y="912"/>
                    <a:pt x="759" y="899"/>
                    <a:pt x="730" y="886"/>
                  </a:cubicBezTo>
                  <a:lnTo>
                    <a:pt x="730" y="886"/>
                  </a:lnTo>
                  <a:cubicBezTo>
                    <a:pt x="832" y="886"/>
                    <a:pt x="934" y="896"/>
                    <a:pt x="1035" y="915"/>
                  </a:cubicBezTo>
                  <a:lnTo>
                    <a:pt x="1035" y="915"/>
                  </a:lnTo>
                  <a:cubicBezTo>
                    <a:pt x="1040" y="920"/>
                    <a:pt x="1046" y="924"/>
                    <a:pt x="1051" y="928"/>
                  </a:cubicBezTo>
                  <a:lnTo>
                    <a:pt x="1051" y="928"/>
                  </a:lnTo>
                  <a:lnTo>
                    <a:pt x="1051" y="929"/>
                  </a:lnTo>
                  <a:lnTo>
                    <a:pt x="1051" y="929"/>
                  </a:lnTo>
                  <a:cubicBezTo>
                    <a:pt x="1053" y="937"/>
                    <a:pt x="1059" y="940"/>
                    <a:pt x="1065" y="940"/>
                  </a:cubicBezTo>
                  <a:lnTo>
                    <a:pt x="1065" y="940"/>
                  </a:lnTo>
                  <a:cubicBezTo>
                    <a:pt x="1069" y="944"/>
                    <a:pt x="1073" y="947"/>
                    <a:pt x="1078" y="951"/>
                  </a:cubicBezTo>
                  <a:lnTo>
                    <a:pt x="1078" y="951"/>
                  </a:lnTo>
                  <a:cubicBezTo>
                    <a:pt x="993" y="941"/>
                    <a:pt x="909" y="933"/>
                    <a:pt x="825" y="923"/>
                  </a:cubicBezTo>
                  <a:close/>
                  <a:moveTo>
                    <a:pt x="1204" y="1012"/>
                  </a:moveTo>
                  <a:lnTo>
                    <a:pt x="1204" y="1012"/>
                  </a:lnTo>
                  <a:cubicBezTo>
                    <a:pt x="1193" y="1004"/>
                    <a:pt x="1182" y="995"/>
                    <a:pt x="1171" y="986"/>
                  </a:cubicBezTo>
                  <a:lnTo>
                    <a:pt x="1171" y="986"/>
                  </a:lnTo>
                  <a:cubicBezTo>
                    <a:pt x="1171" y="983"/>
                    <a:pt x="1170" y="979"/>
                    <a:pt x="1169" y="976"/>
                  </a:cubicBezTo>
                  <a:lnTo>
                    <a:pt x="1169" y="976"/>
                  </a:lnTo>
                  <a:cubicBezTo>
                    <a:pt x="1169" y="972"/>
                    <a:pt x="1169" y="968"/>
                    <a:pt x="1168" y="966"/>
                  </a:cubicBezTo>
                  <a:lnTo>
                    <a:pt x="1168" y="966"/>
                  </a:lnTo>
                  <a:cubicBezTo>
                    <a:pt x="1164" y="941"/>
                    <a:pt x="1159" y="917"/>
                    <a:pt x="1156" y="893"/>
                  </a:cubicBezTo>
                  <a:lnTo>
                    <a:pt x="1156" y="893"/>
                  </a:lnTo>
                  <a:cubicBezTo>
                    <a:pt x="1170" y="933"/>
                    <a:pt x="1186" y="974"/>
                    <a:pt x="1204" y="1012"/>
                  </a:cubicBezTo>
                  <a:close/>
                  <a:moveTo>
                    <a:pt x="1179" y="1036"/>
                  </a:moveTo>
                  <a:lnTo>
                    <a:pt x="1179" y="1036"/>
                  </a:lnTo>
                  <a:cubicBezTo>
                    <a:pt x="1100" y="1017"/>
                    <a:pt x="1020" y="995"/>
                    <a:pt x="940" y="968"/>
                  </a:cubicBezTo>
                  <a:lnTo>
                    <a:pt x="940" y="968"/>
                  </a:lnTo>
                  <a:cubicBezTo>
                    <a:pt x="1001" y="975"/>
                    <a:pt x="1062" y="981"/>
                    <a:pt x="1123" y="988"/>
                  </a:cubicBezTo>
                  <a:lnTo>
                    <a:pt x="1123" y="988"/>
                  </a:lnTo>
                  <a:cubicBezTo>
                    <a:pt x="1142" y="1004"/>
                    <a:pt x="1161" y="1019"/>
                    <a:pt x="1179" y="1036"/>
                  </a:cubicBezTo>
                  <a:close/>
                  <a:moveTo>
                    <a:pt x="825" y="312"/>
                  </a:moveTo>
                  <a:lnTo>
                    <a:pt x="825" y="312"/>
                  </a:lnTo>
                  <a:cubicBezTo>
                    <a:pt x="603" y="137"/>
                    <a:pt x="329" y="34"/>
                    <a:pt x="50" y="2"/>
                  </a:cubicBezTo>
                  <a:lnTo>
                    <a:pt x="50" y="2"/>
                  </a:lnTo>
                  <a:cubicBezTo>
                    <a:pt x="33" y="0"/>
                    <a:pt x="23" y="13"/>
                    <a:pt x="21" y="26"/>
                  </a:cubicBezTo>
                  <a:lnTo>
                    <a:pt x="21" y="26"/>
                  </a:lnTo>
                  <a:cubicBezTo>
                    <a:pt x="10" y="27"/>
                    <a:pt x="0" y="36"/>
                    <a:pt x="1" y="51"/>
                  </a:cubicBezTo>
                  <a:lnTo>
                    <a:pt x="1" y="51"/>
                  </a:lnTo>
                  <a:cubicBezTo>
                    <a:pt x="60" y="689"/>
                    <a:pt x="687" y="987"/>
                    <a:pt x="1244" y="1099"/>
                  </a:cubicBezTo>
                  <a:lnTo>
                    <a:pt x="1244" y="1099"/>
                  </a:lnTo>
                  <a:cubicBezTo>
                    <a:pt x="1245" y="1099"/>
                    <a:pt x="1248" y="1099"/>
                    <a:pt x="1249" y="1099"/>
                  </a:cubicBezTo>
                  <a:lnTo>
                    <a:pt x="1249" y="1099"/>
                  </a:lnTo>
                  <a:cubicBezTo>
                    <a:pt x="1251" y="1102"/>
                    <a:pt x="1252" y="1104"/>
                    <a:pt x="1254" y="1106"/>
                  </a:cubicBezTo>
                  <a:lnTo>
                    <a:pt x="1254" y="1106"/>
                  </a:lnTo>
                  <a:cubicBezTo>
                    <a:pt x="1260" y="1116"/>
                    <a:pt x="1269" y="1118"/>
                    <a:pt x="1278" y="1117"/>
                  </a:cubicBezTo>
                  <a:lnTo>
                    <a:pt x="1278" y="1117"/>
                  </a:lnTo>
                  <a:cubicBezTo>
                    <a:pt x="1278" y="1117"/>
                    <a:pt x="1279" y="1118"/>
                    <a:pt x="1280" y="1118"/>
                  </a:cubicBezTo>
                  <a:lnTo>
                    <a:pt x="1280" y="1118"/>
                  </a:lnTo>
                  <a:cubicBezTo>
                    <a:pt x="1297" y="1132"/>
                    <a:pt x="1318" y="1107"/>
                    <a:pt x="1301" y="1094"/>
                  </a:cubicBezTo>
                  <a:lnTo>
                    <a:pt x="1301" y="1094"/>
                  </a:lnTo>
                  <a:cubicBezTo>
                    <a:pt x="1300" y="1092"/>
                    <a:pt x="1299" y="1092"/>
                    <a:pt x="1298" y="1091"/>
                  </a:cubicBezTo>
                  <a:lnTo>
                    <a:pt x="1298" y="1091"/>
                  </a:lnTo>
                  <a:cubicBezTo>
                    <a:pt x="1298" y="1087"/>
                    <a:pt x="1297" y="1083"/>
                    <a:pt x="1294" y="1079"/>
                  </a:cubicBezTo>
                  <a:lnTo>
                    <a:pt x="1294" y="1079"/>
                  </a:lnTo>
                  <a:cubicBezTo>
                    <a:pt x="1209" y="944"/>
                    <a:pt x="1176" y="787"/>
                    <a:pt x="1110" y="643"/>
                  </a:cubicBezTo>
                  <a:lnTo>
                    <a:pt x="1110" y="643"/>
                  </a:lnTo>
                  <a:cubicBezTo>
                    <a:pt x="1049" y="507"/>
                    <a:pt x="939" y="403"/>
                    <a:pt x="825" y="312"/>
                  </a:cubicBezTo>
                  <a:close/>
                </a:path>
              </a:pathLst>
            </a:custGeom>
            <a:solidFill>
              <a:schemeClr val="accent6"/>
            </a:solidFill>
            <a:ln>
              <a:noFill/>
            </a:ln>
            <a:effectLst/>
          </p:spPr>
          <p:txBody>
            <a:bodyPr wrap="none" anchor="ctr"/>
            <a:lstStyle/>
            <a:p>
              <a:endParaRPr lang="es-ES_tradnl" sz="919"/>
            </a:p>
          </p:txBody>
        </p:sp>
        <p:sp>
          <p:nvSpPr>
            <p:cNvPr id="31" name="Freeform 20">
              <a:extLst>
                <a:ext uri="{FF2B5EF4-FFF2-40B4-BE49-F238E27FC236}">
                  <a16:creationId xmlns:a16="http://schemas.microsoft.com/office/drawing/2014/main" id="{9209AAE0-C192-AB49-8398-BF6701C324F9}"/>
                </a:ext>
              </a:extLst>
            </p:cNvPr>
            <p:cNvSpPr>
              <a:spLocks noChangeArrowheads="1"/>
            </p:cNvSpPr>
            <p:nvPr/>
          </p:nvSpPr>
          <p:spPr bwMode="auto">
            <a:xfrm rot="759599">
              <a:off x="5420332" y="5521934"/>
              <a:ext cx="547061" cy="627324"/>
            </a:xfrm>
            <a:custGeom>
              <a:avLst/>
              <a:gdLst>
                <a:gd name="T0" fmla="*/ 369 w 1141"/>
                <a:gd name="T1" fmla="*/ 1103 h 1311"/>
                <a:gd name="T2" fmla="*/ 178 w 1141"/>
                <a:gd name="T3" fmla="*/ 1127 h 1311"/>
                <a:gd name="T4" fmla="*/ 223 w 1141"/>
                <a:gd name="T5" fmla="*/ 1073 h 1311"/>
                <a:gd name="T6" fmla="*/ 621 w 1141"/>
                <a:gd name="T7" fmla="*/ 962 h 1311"/>
                <a:gd name="T8" fmla="*/ 1003 w 1141"/>
                <a:gd name="T9" fmla="*/ 129 h 1311"/>
                <a:gd name="T10" fmla="*/ 1072 w 1141"/>
                <a:gd name="T11" fmla="*/ 52 h 1311"/>
                <a:gd name="T12" fmla="*/ 1001 w 1141"/>
                <a:gd name="T13" fmla="*/ 180 h 1311"/>
                <a:gd name="T14" fmla="*/ 747 w 1141"/>
                <a:gd name="T15" fmla="*/ 838 h 1311"/>
                <a:gd name="T16" fmla="*/ 580 w 1141"/>
                <a:gd name="T17" fmla="*/ 871 h 1311"/>
                <a:gd name="T18" fmla="*/ 439 w 1141"/>
                <a:gd name="T19" fmla="*/ 819 h 1311"/>
                <a:gd name="T20" fmla="*/ 826 w 1141"/>
                <a:gd name="T21" fmla="*/ 734 h 1311"/>
                <a:gd name="T22" fmla="*/ 747 w 1141"/>
                <a:gd name="T23" fmla="*/ 838 h 1311"/>
                <a:gd name="T24" fmla="*/ 329 w 1141"/>
                <a:gd name="T25" fmla="*/ 947 h 1311"/>
                <a:gd name="T26" fmla="*/ 619 w 1141"/>
                <a:gd name="T27" fmla="*/ 895 h 1311"/>
                <a:gd name="T28" fmla="*/ 681 w 1141"/>
                <a:gd name="T29" fmla="*/ 907 h 1311"/>
                <a:gd name="T30" fmla="*/ 260 w 1141"/>
                <a:gd name="T31" fmla="*/ 978 h 1311"/>
                <a:gd name="T32" fmla="*/ 280 w 1141"/>
                <a:gd name="T33" fmla="*/ 661 h 1311"/>
                <a:gd name="T34" fmla="*/ 314 w 1141"/>
                <a:gd name="T35" fmla="*/ 915 h 1311"/>
                <a:gd name="T36" fmla="*/ 419 w 1141"/>
                <a:gd name="T37" fmla="*/ 793 h 1311"/>
                <a:gd name="T38" fmla="*/ 388 w 1141"/>
                <a:gd name="T39" fmla="*/ 480 h 1311"/>
                <a:gd name="T40" fmla="*/ 536 w 1141"/>
                <a:gd name="T41" fmla="*/ 646 h 1311"/>
                <a:gd name="T42" fmla="*/ 464 w 1141"/>
                <a:gd name="T43" fmla="*/ 741 h 1311"/>
                <a:gd name="T44" fmla="*/ 499 w 1141"/>
                <a:gd name="T45" fmla="*/ 343 h 1311"/>
                <a:gd name="T46" fmla="*/ 536 w 1141"/>
                <a:gd name="T47" fmla="*/ 646 h 1311"/>
                <a:gd name="T48" fmla="*/ 585 w 1141"/>
                <a:gd name="T49" fmla="*/ 601 h 1311"/>
                <a:gd name="T50" fmla="*/ 666 w 1141"/>
                <a:gd name="T51" fmla="*/ 200 h 1311"/>
                <a:gd name="T52" fmla="*/ 851 w 1141"/>
                <a:gd name="T53" fmla="*/ 698 h 1311"/>
                <a:gd name="T54" fmla="*/ 475 w 1141"/>
                <a:gd name="T55" fmla="*/ 778 h 1311"/>
                <a:gd name="T56" fmla="*/ 919 w 1141"/>
                <a:gd name="T57" fmla="*/ 583 h 1311"/>
                <a:gd name="T58" fmla="*/ 934 w 1141"/>
                <a:gd name="T59" fmla="*/ 555 h 1311"/>
                <a:gd name="T60" fmla="*/ 605 w 1141"/>
                <a:gd name="T61" fmla="*/ 627 h 1311"/>
                <a:gd name="T62" fmla="*/ 728 w 1141"/>
                <a:gd name="T63" fmla="*/ 488 h 1311"/>
                <a:gd name="T64" fmla="*/ 1007 w 1141"/>
                <a:gd name="T65" fmla="*/ 388 h 1311"/>
                <a:gd name="T66" fmla="*/ 765 w 1141"/>
                <a:gd name="T67" fmla="*/ 445 h 1311"/>
                <a:gd name="T68" fmla="*/ 1040 w 1141"/>
                <a:gd name="T69" fmla="*/ 288 h 1311"/>
                <a:gd name="T70" fmla="*/ 1049 w 1141"/>
                <a:gd name="T71" fmla="*/ 256 h 1311"/>
                <a:gd name="T72" fmla="*/ 959 w 1141"/>
                <a:gd name="T73" fmla="*/ 226 h 1311"/>
                <a:gd name="T74" fmla="*/ 969 w 1141"/>
                <a:gd name="T75" fmla="*/ 69 h 1311"/>
                <a:gd name="T76" fmla="*/ 900 w 1141"/>
                <a:gd name="T77" fmla="*/ 243 h 1311"/>
                <a:gd name="T78" fmla="*/ 969 w 1141"/>
                <a:gd name="T79" fmla="*/ 69 h 1311"/>
                <a:gd name="T80" fmla="*/ 832 w 1141"/>
                <a:gd name="T81" fmla="*/ 315 h 1311"/>
                <a:gd name="T82" fmla="*/ 828 w 1141"/>
                <a:gd name="T83" fmla="*/ 321 h 1311"/>
                <a:gd name="T84" fmla="*/ 764 w 1141"/>
                <a:gd name="T85" fmla="*/ 397 h 1311"/>
                <a:gd name="T86" fmla="*/ 211 w 1141"/>
                <a:gd name="T87" fmla="*/ 819 h 1311"/>
                <a:gd name="T88" fmla="*/ 249 w 1141"/>
                <a:gd name="T89" fmla="*/ 723 h 1311"/>
                <a:gd name="T90" fmla="*/ 205 w 1141"/>
                <a:gd name="T91" fmla="*/ 1045 h 1311"/>
                <a:gd name="T92" fmla="*/ 193 w 1141"/>
                <a:gd name="T93" fmla="*/ 1058 h 1311"/>
                <a:gd name="T94" fmla="*/ 211 w 1141"/>
                <a:gd name="T95" fmla="*/ 819 h 1311"/>
                <a:gd name="T96" fmla="*/ 146 w 1141"/>
                <a:gd name="T97" fmla="*/ 1164 h 1311"/>
                <a:gd name="T98" fmla="*/ 166 w 1141"/>
                <a:gd name="T99" fmla="*/ 1161 h 1311"/>
                <a:gd name="T100" fmla="*/ 119 w 1141"/>
                <a:gd name="T101" fmla="*/ 1197 h 1311"/>
                <a:gd name="T102" fmla="*/ 165 w 1141"/>
                <a:gd name="T103" fmla="*/ 933 h 1311"/>
                <a:gd name="T104" fmla="*/ 822 w 1141"/>
                <a:gd name="T105" fmla="*/ 822 h 1311"/>
                <a:gd name="T106" fmla="*/ 1114 w 1141"/>
                <a:gd name="T107" fmla="*/ 21 h 1311"/>
                <a:gd name="T108" fmla="*/ 33 w 1141"/>
                <a:gd name="T109" fmla="*/ 1236 h 1311"/>
                <a:gd name="T110" fmla="*/ 25 w 1141"/>
                <a:gd name="T111" fmla="*/ 1246 h 1311"/>
                <a:gd name="T112" fmla="*/ 13 w 1141"/>
                <a:gd name="T113" fmla="*/ 1272 h 1311"/>
                <a:gd name="T114" fmla="*/ 41 w 1141"/>
                <a:gd name="T115" fmla="*/ 1290 h 1311"/>
                <a:gd name="T116" fmla="*/ 490 w 1141"/>
                <a:gd name="T117" fmla="*/ 1106 h 1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1" h="1311">
                  <a:moveTo>
                    <a:pt x="407" y="1088"/>
                  </a:moveTo>
                  <a:lnTo>
                    <a:pt x="407" y="1088"/>
                  </a:lnTo>
                  <a:cubicBezTo>
                    <a:pt x="394" y="1094"/>
                    <a:pt x="381" y="1098"/>
                    <a:pt x="369" y="1103"/>
                  </a:cubicBezTo>
                  <a:lnTo>
                    <a:pt x="369" y="1103"/>
                  </a:lnTo>
                  <a:cubicBezTo>
                    <a:pt x="366" y="1100"/>
                    <a:pt x="362" y="1097"/>
                    <a:pt x="356" y="1098"/>
                  </a:cubicBezTo>
                  <a:lnTo>
                    <a:pt x="356" y="1098"/>
                  </a:lnTo>
                  <a:cubicBezTo>
                    <a:pt x="297" y="1108"/>
                    <a:pt x="237" y="1117"/>
                    <a:pt x="178" y="1127"/>
                  </a:cubicBezTo>
                  <a:lnTo>
                    <a:pt x="178" y="1127"/>
                  </a:lnTo>
                  <a:cubicBezTo>
                    <a:pt x="193" y="1109"/>
                    <a:pt x="207" y="1091"/>
                    <a:pt x="223" y="1074"/>
                  </a:cubicBezTo>
                  <a:lnTo>
                    <a:pt x="223" y="1074"/>
                  </a:lnTo>
                  <a:lnTo>
                    <a:pt x="223" y="1073"/>
                  </a:lnTo>
                  <a:lnTo>
                    <a:pt x="223" y="1073"/>
                  </a:lnTo>
                  <a:cubicBezTo>
                    <a:pt x="230" y="1076"/>
                    <a:pt x="237" y="1075"/>
                    <a:pt x="242" y="1069"/>
                  </a:cubicBezTo>
                  <a:lnTo>
                    <a:pt x="242" y="1069"/>
                  </a:lnTo>
                  <a:cubicBezTo>
                    <a:pt x="369" y="1038"/>
                    <a:pt x="496" y="1002"/>
                    <a:pt x="621" y="962"/>
                  </a:cubicBezTo>
                  <a:lnTo>
                    <a:pt x="621" y="962"/>
                  </a:lnTo>
                  <a:cubicBezTo>
                    <a:pt x="557" y="1013"/>
                    <a:pt x="487" y="1056"/>
                    <a:pt x="407" y="1088"/>
                  </a:cubicBezTo>
                  <a:close/>
                  <a:moveTo>
                    <a:pt x="1072" y="52"/>
                  </a:moveTo>
                  <a:lnTo>
                    <a:pt x="1072" y="52"/>
                  </a:lnTo>
                  <a:cubicBezTo>
                    <a:pt x="1048" y="78"/>
                    <a:pt x="1026" y="104"/>
                    <a:pt x="1003" y="129"/>
                  </a:cubicBezTo>
                  <a:lnTo>
                    <a:pt x="1003" y="129"/>
                  </a:lnTo>
                  <a:cubicBezTo>
                    <a:pt x="1004" y="107"/>
                    <a:pt x="1003" y="85"/>
                    <a:pt x="1000" y="62"/>
                  </a:cubicBezTo>
                  <a:lnTo>
                    <a:pt x="1000" y="62"/>
                  </a:lnTo>
                  <a:cubicBezTo>
                    <a:pt x="1024" y="58"/>
                    <a:pt x="1047" y="55"/>
                    <a:pt x="1072" y="52"/>
                  </a:cubicBezTo>
                  <a:close/>
                  <a:moveTo>
                    <a:pt x="1072" y="159"/>
                  </a:moveTo>
                  <a:lnTo>
                    <a:pt x="1072" y="159"/>
                  </a:lnTo>
                  <a:cubicBezTo>
                    <a:pt x="1048" y="166"/>
                    <a:pt x="1024" y="173"/>
                    <a:pt x="1001" y="180"/>
                  </a:cubicBezTo>
                  <a:lnTo>
                    <a:pt x="1001" y="180"/>
                  </a:lnTo>
                  <a:cubicBezTo>
                    <a:pt x="1028" y="149"/>
                    <a:pt x="1056" y="118"/>
                    <a:pt x="1084" y="87"/>
                  </a:cubicBezTo>
                  <a:lnTo>
                    <a:pt x="1084" y="87"/>
                  </a:lnTo>
                  <a:cubicBezTo>
                    <a:pt x="1080" y="111"/>
                    <a:pt x="1076" y="135"/>
                    <a:pt x="1072" y="159"/>
                  </a:cubicBezTo>
                  <a:close/>
                  <a:moveTo>
                    <a:pt x="747" y="838"/>
                  </a:moveTo>
                  <a:lnTo>
                    <a:pt x="747" y="838"/>
                  </a:lnTo>
                  <a:cubicBezTo>
                    <a:pt x="745" y="838"/>
                    <a:pt x="743" y="836"/>
                    <a:pt x="741" y="836"/>
                  </a:cubicBezTo>
                  <a:lnTo>
                    <a:pt x="741" y="836"/>
                  </a:lnTo>
                  <a:cubicBezTo>
                    <a:pt x="694" y="828"/>
                    <a:pt x="626" y="860"/>
                    <a:pt x="580" y="871"/>
                  </a:cubicBezTo>
                  <a:lnTo>
                    <a:pt x="580" y="871"/>
                  </a:lnTo>
                  <a:cubicBezTo>
                    <a:pt x="508" y="886"/>
                    <a:pt x="435" y="899"/>
                    <a:pt x="361" y="910"/>
                  </a:cubicBezTo>
                  <a:lnTo>
                    <a:pt x="361" y="910"/>
                  </a:lnTo>
                  <a:cubicBezTo>
                    <a:pt x="387" y="879"/>
                    <a:pt x="414" y="849"/>
                    <a:pt x="439" y="819"/>
                  </a:cubicBezTo>
                  <a:lnTo>
                    <a:pt x="439" y="819"/>
                  </a:lnTo>
                  <a:cubicBezTo>
                    <a:pt x="568" y="791"/>
                    <a:pt x="697" y="763"/>
                    <a:pt x="826" y="734"/>
                  </a:cubicBezTo>
                  <a:lnTo>
                    <a:pt x="826" y="734"/>
                  </a:lnTo>
                  <a:lnTo>
                    <a:pt x="826" y="734"/>
                  </a:lnTo>
                  <a:lnTo>
                    <a:pt x="826" y="734"/>
                  </a:lnTo>
                  <a:cubicBezTo>
                    <a:pt x="813" y="753"/>
                    <a:pt x="800" y="772"/>
                    <a:pt x="785" y="791"/>
                  </a:cubicBezTo>
                  <a:lnTo>
                    <a:pt x="785" y="791"/>
                  </a:lnTo>
                  <a:cubicBezTo>
                    <a:pt x="772" y="807"/>
                    <a:pt x="760" y="823"/>
                    <a:pt x="747" y="838"/>
                  </a:cubicBezTo>
                  <a:close/>
                  <a:moveTo>
                    <a:pt x="258" y="1032"/>
                  </a:moveTo>
                  <a:lnTo>
                    <a:pt x="258" y="1032"/>
                  </a:lnTo>
                  <a:cubicBezTo>
                    <a:pt x="282" y="1003"/>
                    <a:pt x="306" y="975"/>
                    <a:pt x="329" y="947"/>
                  </a:cubicBezTo>
                  <a:lnTo>
                    <a:pt x="329" y="947"/>
                  </a:lnTo>
                  <a:cubicBezTo>
                    <a:pt x="387" y="939"/>
                    <a:pt x="445" y="931"/>
                    <a:pt x="503" y="919"/>
                  </a:cubicBezTo>
                  <a:lnTo>
                    <a:pt x="503" y="919"/>
                  </a:lnTo>
                  <a:cubicBezTo>
                    <a:pt x="542" y="912"/>
                    <a:pt x="580" y="904"/>
                    <a:pt x="619" y="895"/>
                  </a:cubicBezTo>
                  <a:lnTo>
                    <a:pt x="619" y="895"/>
                  </a:lnTo>
                  <a:cubicBezTo>
                    <a:pt x="645" y="889"/>
                    <a:pt x="689" y="869"/>
                    <a:pt x="720" y="868"/>
                  </a:cubicBezTo>
                  <a:lnTo>
                    <a:pt x="720" y="868"/>
                  </a:lnTo>
                  <a:cubicBezTo>
                    <a:pt x="707" y="881"/>
                    <a:pt x="695" y="894"/>
                    <a:pt x="681" y="907"/>
                  </a:cubicBezTo>
                  <a:lnTo>
                    <a:pt x="681" y="907"/>
                  </a:lnTo>
                  <a:cubicBezTo>
                    <a:pt x="542" y="955"/>
                    <a:pt x="401" y="996"/>
                    <a:pt x="258" y="1032"/>
                  </a:cubicBezTo>
                  <a:close/>
                  <a:moveTo>
                    <a:pt x="314" y="915"/>
                  </a:moveTo>
                  <a:lnTo>
                    <a:pt x="314" y="915"/>
                  </a:lnTo>
                  <a:cubicBezTo>
                    <a:pt x="296" y="936"/>
                    <a:pt x="278" y="957"/>
                    <a:pt x="260" y="978"/>
                  </a:cubicBezTo>
                  <a:lnTo>
                    <a:pt x="260" y="978"/>
                  </a:lnTo>
                  <a:cubicBezTo>
                    <a:pt x="277" y="875"/>
                    <a:pt x="285" y="771"/>
                    <a:pt x="282" y="667"/>
                  </a:cubicBezTo>
                  <a:lnTo>
                    <a:pt x="282" y="667"/>
                  </a:lnTo>
                  <a:cubicBezTo>
                    <a:pt x="282" y="664"/>
                    <a:pt x="281" y="663"/>
                    <a:pt x="280" y="661"/>
                  </a:cubicBezTo>
                  <a:lnTo>
                    <a:pt x="280" y="661"/>
                  </a:lnTo>
                  <a:cubicBezTo>
                    <a:pt x="304" y="613"/>
                    <a:pt x="331" y="567"/>
                    <a:pt x="359" y="523"/>
                  </a:cubicBezTo>
                  <a:lnTo>
                    <a:pt x="359" y="523"/>
                  </a:lnTo>
                  <a:cubicBezTo>
                    <a:pt x="368" y="656"/>
                    <a:pt x="353" y="786"/>
                    <a:pt x="314" y="915"/>
                  </a:cubicBezTo>
                  <a:close/>
                  <a:moveTo>
                    <a:pt x="419" y="790"/>
                  </a:moveTo>
                  <a:lnTo>
                    <a:pt x="419" y="790"/>
                  </a:lnTo>
                  <a:cubicBezTo>
                    <a:pt x="419" y="791"/>
                    <a:pt x="419" y="791"/>
                    <a:pt x="419" y="793"/>
                  </a:cubicBezTo>
                  <a:lnTo>
                    <a:pt x="419" y="793"/>
                  </a:lnTo>
                  <a:cubicBezTo>
                    <a:pt x="401" y="814"/>
                    <a:pt x="382" y="836"/>
                    <a:pt x="364" y="858"/>
                  </a:cubicBezTo>
                  <a:lnTo>
                    <a:pt x="364" y="858"/>
                  </a:lnTo>
                  <a:cubicBezTo>
                    <a:pt x="393" y="734"/>
                    <a:pt x="402" y="608"/>
                    <a:pt x="388" y="480"/>
                  </a:cubicBezTo>
                  <a:lnTo>
                    <a:pt x="388" y="480"/>
                  </a:lnTo>
                  <a:cubicBezTo>
                    <a:pt x="413" y="445"/>
                    <a:pt x="439" y="411"/>
                    <a:pt x="467" y="378"/>
                  </a:cubicBezTo>
                  <a:lnTo>
                    <a:pt x="467" y="378"/>
                  </a:lnTo>
                  <a:cubicBezTo>
                    <a:pt x="468" y="517"/>
                    <a:pt x="452" y="654"/>
                    <a:pt x="419" y="790"/>
                  </a:cubicBezTo>
                  <a:close/>
                  <a:moveTo>
                    <a:pt x="536" y="646"/>
                  </a:moveTo>
                  <a:lnTo>
                    <a:pt x="536" y="646"/>
                  </a:lnTo>
                  <a:cubicBezTo>
                    <a:pt x="531" y="650"/>
                    <a:pt x="530" y="656"/>
                    <a:pt x="532" y="662"/>
                  </a:cubicBezTo>
                  <a:lnTo>
                    <a:pt x="532" y="662"/>
                  </a:lnTo>
                  <a:cubicBezTo>
                    <a:pt x="509" y="688"/>
                    <a:pt x="487" y="715"/>
                    <a:pt x="464" y="741"/>
                  </a:cubicBezTo>
                  <a:lnTo>
                    <a:pt x="464" y="741"/>
                  </a:lnTo>
                  <a:cubicBezTo>
                    <a:pt x="490" y="611"/>
                    <a:pt x="502" y="478"/>
                    <a:pt x="499" y="345"/>
                  </a:cubicBezTo>
                  <a:lnTo>
                    <a:pt x="499" y="345"/>
                  </a:lnTo>
                  <a:cubicBezTo>
                    <a:pt x="499" y="344"/>
                    <a:pt x="499" y="344"/>
                    <a:pt x="499" y="343"/>
                  </a:cubicBezTo>
                  <a:lnTo>
                    <a:pt x="499" y="343"/>
                  </a:lnTo>
                  <a:cubicBezTo>
                    <a:pt x="540" y="300"/>
                    <a:pt x="583" y="260"/>
                    <a:pt x="630" y="225"/>
                  </a:cubicBezTo>
                  <a:lnTo>
                    <a:pt x="630" y="225"/>
                  </a:lnTo>
                  <a:cubicBezTo>
                    <a:pt x="616" y="369"/>
                    <a:pt x="584" y="509"/>
                    <a:pt x="536" y="646"/>
                  </a:cubicBezTo>
                  <a:close/>
                  <a:moveTo>
                    <a:pt x="719" y="449"/>
                  </a:moveTo>
                  <a:lnTo>
                    <a:pt x="719" y="449"/>
                  </a:lnTo>
                  <a:cubicBezTo>
                    <a:pt x="674" y="499"/>
                    <a:pt x="629" y="550"/>
                    <a:pt x="585" y="601"/>
                  </a:cubicBezTo>
                  <a:lnTo>
                    <a:pt x="585" y="601"/>
                  </a:lnTo>
                  <a:cubicBezTo>
                    <a:pt x="626" y="471"/>
                    <a:pt x="653" y="338"/>
                    <a:pt x="666" y="203"/>
                  </a:cubicBezTo>
                  <a:lnTo>
                    <a:pt x="666" y="203"/>
                  </a:lnTo>
                  <a:cubicBezTo>
                    <a:pt x="666" y="202"/>
                    <a:pt x="666" y="201"/>
                    <a:pt x="666" y="200"/>
                  </a:cubicBezTo>
                  <a:lnTo>
                    <a:pt x="666" y="200"/>
                  </a:lnTo>
                  <a:cubicBezTo>
                    <a:pt x="701" y="176"/>
                    <a:pt x="738" y="154"/>
                    <a:pt x="777" y="135"/>
                  </a:cubicBezTo>
                  <a:lnTo>
                    <a:pt x="777" y="135"/>
                  </a:lnTo>
                  <a:cubicBezTo>
                    <a:pt x="764" y="241"/>
                    <a:pt x="744" y="346"/>
                    <a:pt x="719" y="449"/>
                  </a:cubicBezTo>
                  <a:close/>
                  <a:moveTo>
                    <a:pt x="851" y="698"/>
                  </a:moveTo>
                  <a:lnTo>
                    <a:pt x="851" y="698"/>
                  </a:lnTo>
                  <a:cubicBezTo>
                    <a:pt x="848" y="697"/>
                    <a:pt x="845" y="697"/>
                    <a:pt x="842" y="697"/>
                  </a:cubicBezTo>
                  <a:lnTo>
                    <a:pt x="842" y="697"/>
                  </a:lnTo>
                  <a:cubicBezTo>
                    <a:pt x="720" y="724"/>
                    <a:pt x="597" y="751"/>
                    <a:pt x="475" y="778"/>
                  </a:cubicBezTo>
                  <a:lnTo>
                    <a:pt x="475" y="778"/>
                  </a:lnTo>
                  <a:cubicBezTo>
                    <a:pt x="506" y="742"/>
                    <a:pt x="537" y="705"/>
                    <a:pt x="568" y="670"/>
                  </a:cubicBezTo>
                  <a:lnTo>
                    <a:pt x="568" y="670"/>
                  </a:lnTo>
                  <a:cubicBezTo>
                    <a:pt x="685" y="641"/>
                    <a:pt x="802" y="612"/>
                    <a:pt x="919" y="583"/>
                  </a:cubicBezTo>
                  <a:lnTo>
                    <a:pt x="919" y="583"/>
                  </a:lnTo>
                  <a:cubicBezTo>
                    <a:pt x="898" y="622"/>
                    <a:pt x="875" y="660"/>
                    <a:pt x="851" y="698"/>
                  </a:cubicBezTo>
                  <a:close/>
                  <a:moveTo>
                    <a:pt x="934" y="555"/>
                  </a:moveTo>
                  <a:lnTo>
                    <a:pt x="934" y="555"/>
                  </a:lnTo>
                  <a:cubicBezTo>
                    <a:pt x="931" y="550"/>
                    <a:pt x="925" y="548"/>
                    <a:pt x="917" y="550"/>
                  </a:cubicBezTo>
                  <a:lnTo>
                    <a:pt x="917" y="550"/>
                  </a:lnTo>
                  <a:cubicBezTo>
                    <a:pt x="814" y="576"/>
                    <a:pt x="710" y="601"/>
                    <a:pt x="605" y="627"/>
                  </a:cubicBezTo>
                  <a:lnTo>
                    <a:pt x="605" y="627"/>
                  </a:lnTo>
                  <a:cubicBezTo>
                    <a:pt x="646" y="580"/>
                    <a:pt x="687" y="534"/>
                    <a:pt x="727" y="488"/>
                  </a:cubicBezTo>
                  <a:lnTo>
                    <a:pt x="727" y="488"/>
                  </a:lnTo>
                  <a:lnTo>
                    <a:pt x="728" y="488"/>
                  </a:lnTo>
                  <a:lnTo>
                    <a:pt x="728" y="488"/>
                  </a:lnTo>
                  <a:cubicBezTo>
                    <a:pt x="816" y="466"/>
                    <a:pt x="905" y="444"/>
                    <a:pt x="994" y="422"/>
                  </a:cubicBezTo>
                  <a:lnTo>
                    <a:pt x="994" y="422"/>
                  </a:lnTo>
                  <a:cubicBezTo>
                    <a:pt x="976" y="468"/>
                    <a:pt x="956" y="512"/>
                    <a:pt x="934" y="555"/>
                  </a:cubicBezTo>
                  <a:close/>
                  <a:moveTo>
                    <a:pt x="1007" y="388"/>
                  </a:moveTo>
                  <a:lnTo>
                    <a:pt x="1007" y="388"/>
                  </a:lnTo>
                  <a:cubicBezTo>
                    <a:pt x="1005" y="387"/>
                    <a:pt x="1003" y="387"/>
                    <a:pt x="1000" y="388"/>
                  </a:cubicBezTo>
                  <a:lnTo>
                    <a:pt x="1000" y="388"/>
                  </a:lnTo>
                  <a:cubicBezTo>
                    <a:pt x="922" y="407"/>
                    <a:pt x="843" y="426"/>
                    <a:pt x="765" y="445"/>
                  </a:cubicBezTo>
                  <a:lnTo>
                    <a:pt x="765" y="445"/>
                  </a:lnTo>
                  <a:cubicBezTo>
                    <a:pt x="795" y="411"/>
                    <a:pt x="824" y="377"/>
                    <a:pt x="854" y="344"/>
                  </a:cubicBezTo>
                  <a:lnTo>
                    <a:pt x="854" y="344"/>
                  </a:lnTo>
                  <a:cubicBezTo>
                    <a:pt x="912" y="312"/>
                    <a:pt x="974" y="294"/>
                    <a:pt x="1040" y="288"/>
                  </a:cubicBezTo>
                  <a:lnTo>
                    <a:pt x="1040" y="288"/>
                  </a:lnTo>
                  <a:cubicBezTo>
                    <a:pt x="1030" y="322"/>
                    <a:pt x="1019" y="355"/>
                    <a:pt x="1007" y="388"/>
                  </a:cubicBezTo>
                  <a:close/>
                  <a:moveTo>
                    <a:pt x="1049" y="256"/>
                  </a:moveTo>
                  <a:lnTo>
                    <a:pt x="1049" y="256"/>
                  </a:lnTo>
                  <a:cubicBezTo>
                    <a:pt x="1000" y="258"/>
                    <a:pt x="953" y="267"/>
                    <a:pt x="908" y="284"/>
                  </a:cubicBezTo>
                  <a:lnTo>
                    <a:pt x="908" y="284"/>
                  </a:lnTo>
                  <a:cubicBezTo>
                    <a:pt x="925" y="265"/>
                    <a:pt x="942" y="246"/>
                    <a:pt x="959" y="226"/>
                  </a:cubicBezTo>
                  <a:lnTo>
                    <a:pt x="959" y="226"/>
                  </a:lnTo>
                  <a:cubicBezTo>
                    <a:pt x="994" y="216"/>
                    <a:pt x="1029" y="206"/>
                    <a:pt x="1064" y="195"/>
                  </a:cubicBezTo>
                  <a:lnTo>
                    <a:pt x="1064" y="195"/>
                  </a:lnTo>
                  <a:cubicBezTo>
                    <a:pt x="1059" y="215"/>
                    <a:pt x="1054" y="236"/>
                    <a:pt x="1049" y="256"/>
                  </a:cubicBezTo>
                  <a:close/>
                  <a:moveTo>
                    <a:pt x="969" y="69"/>
                  </a:moveTo>
                  <a:lnTo>
                    <a:pt x="969" y="69"/>
                  </a:lnTo>
                  <a:cubicBezTo>
                    <a:pt x="973" y="104"/>
                    <a:pt x="970" y="139"/>
                    <a:pt x="962" y="175"/>
                  </a:cubicBezTo>
                  <a:lnTo>
                    <a:pt x="962" y="175"/>
                  </a:lnTo>
                  <a:cubicBezTo>
                    <a:pt x="942" y="197"/>
                    <a:pt x="921" y="220"/>
                    <a:pt x="900" y="243"/>
                  </a:cubicBezTo>
                  <a:lnTo>
                    <a:pt x="900" y="243"/>
                  </a:lnTo>
                  <a:cubicBezTo>
                    <a:pt x="919" y="190"/>
                    <a:pt x="928" y="135"/>
                    <a:pt x="929" y="78"/>
                  </a:cubicBezTo>
                  <a:lnTo>
                    <a:pt x="929" y="78"/>
                  </a:lnTo>
                  <a:cubicBezTo>
                    <a:pt x="942" y="75"/>
                    <a:pt x="955" y="72"/>
                    <a:pt x="969" y="69"/>
                  </a:cubicBezTo>
                  <a:close/>
                  <a:moveTo>
                    <a:pt x="896" y="88"/>
                  </a:moveTo>
                  <a:lnTo>
                    <a:pt x="896" y="88"/>
                  </a:lnTo>
                  <a:cubicBezTo>
                    <a:pt x="893" y="168"/>
                    <a:pt x="872" y="245"/>
                    <a:pt x="832" y="315"/>
                  </a:cubicBezTo>
                  <a:lnTo>
                    <a:pt x="832" y="315"/>
                  </a:lnTo>
                  <a:cubicBezTo>
                    <a:pt x="832" y="316"/>
                    <a:pt x="831" y="318"/>
                    <a:pt x="831" y="319"/>
                  </a:cubicBezTo>
                  <a:lnTo>
                    <a:pt x="831" y="319"/>
                  </a:lnTo>
                  <a:cubicBezTo>
                    <a:pt x="830" y="320"/>
                    <a:pt x="829" y="320"/>
                    <a:pt x="828" y="321"/>
                  </a:cubicBezTo>
                  <a:lnTo>
                    <a:pt x="828" y="321"/>
                  </a:lnTo>
                  <a:cubicBezTo>
                    <a:pt x="823" y="324"/>
                    <a:pt x="821" y="328"/>
                    <a:pt x="821" y="333"/>
                  </a:cubicBezTo>
                  <a:lnTo>
                    <a:pt x="821" y="333"/>
                  </a:lnTo>
                  <a:cubicBezTo>
                    <a:pt x="802" y="354"/>
                    <a:pt x="783" y="376"/>
                    <a:pt x="764" y="397"/>
                  </a:cubicBezTo>
                  <a:lnTo>
                    <a:pt x="764" y="397"/>
                  </a:lnTo>
                  <a:cubicBezTo>
                    <a:pt x="785" y="305"/>
                    <a:pt x="801" y="213"/>
                    <a:pt x="812" y="119"/>
                  </a:cubicBezTo>
                  <a:lnTo>
                    <a:pt x="812" y="119"/>
                  </a:lnTo>
                  <a:cubicBezTo>
                    <a:pt x="839" y="108"/>
                    <a:pt x="867" y="97"/>
                    <a:pt x="896" y="88"/>
                  </a:cubicBezTo>
                  <a:lnTo>
                    <a:pt x="211" y="819"/>
                  </a:lnTo>
                  <a:lnTo>
                    <a:pt x="211" y="819"/>
                  </a:lnTo>
                  <a:cubicBezTo>
                    <a:pt x="212" y="816"/>
                    <a:pt x="211" y="814"/>
                    <a:pt x="210" y="813"/>
                  </a:cubicBezTo>
                  <a:lnTo>
                    <a:pt x="210" y="813"/>
                  </a:lnTo>
                  <a:cubicBezTo>
                    <a:pt x="223" y="783"/>
                    <a:pt x="236" y="753"/>
                    <a:pt x="249" y="723"/>
                  </a:cubicBezTo>
                  <a:lnTo>
                    <a:pt x="249" y="723"/>
                  </a:lnTo>
                  <a:cubicBezTo>
                    <a:pt x="248" y="826"/>
                    <a:pt x="238" y="927"/>
                    <a:pt x="218" y="1028"/>
                  </a:cubicBezTo>
                  <a:lnTo>
                    <a:pt x="218" y="1028"/>
                  </a:lnTo>
                  <a:cubicBezTo>
                    <a:pt x="213" y="1034"/>
                    <a:pt x="209" y="1039"/>
                    <a:pt x="205" y="1045"/>
                  </a:cubicBezTo>
                  <a:lnTo>
                    <a:pt x="205" y="1045"/>
                  </a:lnTo>
                  <a:cubicBezTo>
                    <a:pt x="204" y="1045"/>
                    <a:pt x="204" y="1045"/>
                    <a:pt x="204" y="1045"/>
                  </a:cubicBezTo>
                  <a:lnTo>
                    <a:pt x="204" y="1045"/>
                  </a:lnTo>
                  <a:cubicBezTo>
                    <a:pt x="196" y="1047"/>
                    <a:pt x="193" y="1053"/>
                    <a:pt x="193" y="1058"/>
                  </a:cubicBezTo>
                  <a:lnTo>
                    <a:pt x="193" y="1058"/>
                  </a:lnTo>
                  <a:cubicBezTo>
                    <a:pt x="189" y="1063"/>
                    <a:pt x="186" y="1067"/>
                    <a:pt x="182" y="1071"/>
                  </a:cubicBezTo>
                  <a:lnTo>
                    <a:pt x="182" y="1071"/>
                  </a:lnTo>
                  <a:cubicBezTo>
                    <a:pt x="192" y="987"/>
                    <a:pt x="202" y="903"/>
                    <a:pt x="211" y="819"/>
                  </a:cubicBezTo>
                  <a:lnTo>
                    <a:pt x="896" y="88"/>
                  </a:lnTo>
                  <a:close/>
                  <a:moveTo>
                    <a:pt x="119" y="1197"/>
                  </a:moveTo>
                  <a:lnTo>
                    <a:pt x="119" y="1197"/>
                  </a:lnTo>
                  <a:cubicBezTo>
                    <a:pt x="128" y="1186"/>
                    <a:pt x="137" y="1176"/>
                    <a:pt x="146" y="1164"/>
                  </a:cubicBezTo>
                  <a:lnTo>
                    <a:pt x="146" y="1164"/>
                  </a:lnTo>
                  <a:cubicBezTo>
                    <a:pt x="150" y="1164"/>
                    <a:pt x="153" y="1163"/>
                    <a:pt x="156" y="1162"/>
                  </a:cubicBezTo>
                  <a:lnTo>
                    <a:pt x="156" y="1162"/>
                  </a:lnTo>
                  <a:cubicBezTo>
                    <a:pt x="160" y="1163"/>
                    <a:pt x="164" y="1162"/>
                    <a:pt x="166" y="1161"/>
                  </a:cubicBezTo>
                  <a:lnTo>
                    <a:pt x="166" y="1161"/>
                  </a:lnTo>
                  <a:cubicBezTo>
                    <a:pt x="191" y="1157"/>
                    <a:pt x="215" y="1153"/>
                    <a:pt x="239" y="1149"/>
                  </a:cubicBezTo>
                  <a:lnTo>
                    <a:pt x="239" y="1149"/>
                  </a:lnTo>
                  <a:cubicBezTo>
                    <a:pt x="199" y="1164"/>
                    <a:pt x="158" y="1179"/>
                    <a:pt x="119" y="1197"/>
                  </a:cubicBezTo>
                  <a:close/>
                  <a:moveTo>
                    <a:pt x="96" y="1172"/>
                  </a:moveTo>
                  <a:lnTo>
                    <a:pt x="96" y="1172"/>
                  </a:lnTo>
                  <a:cubicBezTo>
                    <a:pt x="115" y="1093"/>
                    <a:pt x="138" y="1013"/>
                    <a:pt x="165" y="933"/>
                  </a:cubicBezTo>
                  <a:lnTo>
                    <a:pt x="165" y="933"/>
                  </a:lnTo>
                  <a:cubicBezTo>
                    <a:pt x="158" y="994"/>
                    <a:pt x="151" y="1055"/>
                    <a:pt x="144" y="1116"/>
                  </a:cubicBezTo>
                  <a:lnTo>
                    <a:pt x="144" y="1116"/>
                  </a:lnTo>
                  <a:cubicBezTo>
                    <a:pt x="128" y="1135"/>
                    <a:pt x="112" y="1154"/>
                    <a:pt x="96" y="1172"/>
                  </a:cubicBezTo>
                  <a:close/>
                  <a:moveTo>
                    <a:pt x="822" y="822"/>
                  </a:moveTo>
                  <a:lnTo>
                    <a:pt x="822" y="822"/>
                  </a:lnTo>
                  <a:cubicBezTo>
                    <a:pt x="999" y="603"/>
                    <a:pt x="1105" y="329"/>
                    <a:pt x="1138" y="50"/>
                  </a:cubicBezTo>
                  <a:lnTo>
                    <a:pt x="1138" y="50"/>
                  </a:lnTo>
                  <a:cubicBezTo>
                    <a:pt x="1140" y="33"/>
                    <a:pt x="1127" y="23"/>
                    <a:pt x="1114" y="21"/>
                  </a:cubicBezTo>
                  <a:lnTo>
                    <a:pt x="1114" y="21"/>
                  </a:lnTo>
                  <a:cubicBezTo>
                    <a:pt x="1113" y="10"/>
                    <a:pt x="1104" y="0"/>
                    <a:pt x="1090" y="1"/>
                  </a:cubicBezTo>
                  <a:lnTo>
                    <a:pt x="1090" y="1"/>
                  </a:lnTo>
                  <a:cubicBezTo>
                    <a:pt x="451" y="55"/>
                    <a:pt x="148" y="681"/>
                    <a:pt x="33" y="1236"/>
                  </a:cubicBezTo>
                  <a:lnTo>
                    <a:pt x="33" y="1236"/>
                  </a:lnTo>
                  <a:cubicBezTo>
                    <a:pt x="32" y="1238"/>
                    <a:pt x="32" y="1240"/>
                    <a:pt x="32" y="1242"/>
                  </a:cubicBezTo>
                  <a:lnTo>
                    <a:pt x="32" y="1242"/>
                  </a:lnTo>
                  <a:cubicBezTo>
                    <a:pt x="30" y="1244"/>
                    <a:pt x="28" y="1245"/>
                    <a:pt x="25" y="1246"/>
                  </a:cubicBezTo>
                  <a:lnTo>
                    <a:pt x="25" y="1246"/>
                  </a:lnTo>
                  <a:cubicBezTo>
                    <a:pt x="15" y="1252"/>
                    <a:pt x="13" y="1261"/>
                    <a:pt x="15" y="1270"/>
                  </a:cubicBezTo>
                  <a:lnTo>
                    <a:pt x="15" y="1270"/>
                  </a:lnTo>
                  <a:cubicBezTo>
                    <a:pt x="14" y="1271"/>
                    <a:pt x="14" y="1272"/>
                    <a:pt x="13" y="1272"/>
                  </a:cubicBezTo>
                  <a:lnTo>
                    <a:pt x="13" y="1272"/>
                  </a:lnTo>
                  <a:cubicBezTo>
                    <a:pt x="0" y="1288"/>
                    <a:pt x="24" y="1310"/>
                    <a:pt x="38" y="1293"/>
                  </a:cubicBezTo>
                  <a:lnTo>
                    <a:pt x="38" y="1293"/>
                  </a:lnTo>
                  <a:cubicBezTo>
                    <a:pt x="38" y="1292"/>
                    <a:pt x="40" y="1291"/>
                    <a:pt x="41" y="1290"/>
                  </a:cubicBezTo>
                  <a:lnTo>
                    <a:pt x="41" y="1290"/>
                  </a:lnTo>
                  <a:cubicBezTo>
                    <a:pt x="44" y="1290"/>
                    <a:pt x="48" y="1289"/>
                    <a:pt x="52" y="1287"/>
                  </a:cubicBezTo>
                  <a:lnTo>
                    <a:pt x="52" y="1287"/>
                  </a:lnTo>
                  <a:cubicBezTo>
                    <a:pt x="188" y="1203"/>
                    <a:pt x="346" y="1171"/>
                    <a:pt x="490" y="1106"/>
                  </a:cubicBezTo>
                  <a:lnTo>
                    <a:pt x="490" y="1106"/>
                  </a:lnTo>
                  <a:cubicBezTo>
                    <a:pt x="626" y="1046"/>
                    <a:pt x="730" y="936"/>
                    <a:pt x="822" y="822"/>
                  </a:cubicBezTo>
                  <a:close/>
                </a:path>
              </a:pathLst>
            </a:custGeom>
            <a:solidFill>
              <a:schemeClr val="accent4"/>
            </a:solidFill>
            <a:ln>
              <a:noFill/>
            </a:ln>
            <a:effectLst/>
          </p:spPr>
          <p:txBody>
            <a:bodyPr wrap="none" anchor="ctr"/>
            <a:lstStyle/>
            <a:p>
              <a:endParaRPr lang="es-ES_tradnl" sz="919"/>
            </a:p>
          </p:txBody>
        </p:sp>
        <p:sp>
          <p:nvSpPr>
            <p:cNvPr id="32" name="Freeform 21">
              <a:extLst>
                <a:ext uri="{FF2B5EF4-FFF2-40B4-BE49-F238E27FC236}">
                  <a16:creationId xmlns:a16="http://schemas.microsoft.com/office/drawing/2014/main" id="{570D61F0-EAEA-D845-98E3-FCD2DE93B83D}"/>
                </a:ext>
              </a:extLst>
            </p:cNvPr>
            <p:cNvSpPr>
              <a:spLocks noChangeArrowheads="1"/>
            </p:cNvSpPr>
            <p:nvPr/>
          </p:nvSpPr>
          <p:spPr bwMode="auto">
            <a:xfrm rot="759599">
              <a:off x="1205915" y="4369227"/>
              <a:ext cx="716037" cy="923032"/>
            </a:xfrm>
            <a:custGeom>
              <a:avLst/>
              <a:gdLst>
                <a:gd name="T0" fmla="*/ 275 w 1493"/>
                <a:gd name="T1" fmla="*/ 1076 h 1925"/>
                <a:gd name="T2" fmla="*/ 501 w 1493"/>
                <a:gd name="T3" fmla="*/ 1195 h 1925"/>
                <a:gd name="T4" fmla="*/ 470 w 1493"/>
                <a:gd name="T5" fmla="*/ 1348 h 1925"/>
                <a:gd name="T6" fmla="*/ 454 w 1493"/>
                <a:gd name="T7" fmla="*/ 1377 h 1925"/>
                <a:gd name="T8" fmla="*/ 558 w 1493"/>
                <a:gd name="T9" fmla="*/ 1560 h 1925"/>
                <a:gd name="T10" fmla="*/ 205 w 1493"/>
                <a:gd name="T11" fmla="*/ 153 h 1925"/>
                <a:gd name="T12" fmla="*/ 210 w 1493"/>
                <a:gd name="T13" fmla="*/ 141 h 1925"/>
                <a:gd name="T14" fmla="*/ 486 w 1493"/>
                <a:gd name="T15" fmla="*/ 477 h 1925"/>
                <a:gd name="T16" fmla="*/ 498 w 1493"/>
                <a:gd name="T17" fmla="*/ 597 h 1925"/>
                <a:gd name="T18" fmla="*/ 364 w 1493"/>
                <a:gd name="T19" fmla="*/ 448 h 1925"/>
                <a:gd name="T20" fmla="*/ 477 w 1493"/>
                <a:gd name="T21" fmla="*/ 625 h 1925"/>
                <a:gd name="T22" fmla="*/ 205 w 1493"/>
                <a:gd name="T23" fmla="*/ 153 h 1925"/>
                <a:gd name="T24" fmla="*/ 922 w 1493"/>
                <a:gd name="T25" fmla="*/ 785 h 1925"/>
                <a:gd name="T26" fmla="*/ 709 w 1493"/>
                <a:gd name="T27" fmla="*/ 974 h 1925"/>
                <a:gd name="T28" fmla="*/ 839 w 1493"/>
                <a:gd name="T29" fmla="*/ 715 h 1925"/>
                <a:gd name="T30" fmla="*/ 853 w 1493"/>
                <a:gd name="T31" fmla="*/ 695 h 1925"/>
                <a:gd name="T32" fmla="*/ 702 w 1493"/>
                <a:gd name="T33" fmla="*/ 879 h 1925"/>
                <a:gd name="T34" fmla="*/ 781 w 1493"/>
                <a:gd name="T35" fmla="*/ 558 h 1925"/>
                <a:gd name="T36" fmla="*/ 1374 w 1493"/>
                <a:gd name="T37" fmla="*/ 1045 h 1925"/>
                <a:gd name="T38" fmla="*/ 825 w 1493"/>
                <a:gd name="T39" fmla="*/ 1603 h 1925"/>
                <a:gd name="T40" fmla="*/ 830 w 1493"/>
                <a:gd name="T41" fmla="*/ 1589 h 1925"/>
                <a:gd name="T42" fmla="*/ 988 w 1493"/>
                <a:gd name="T43" fmla="*/ 1326 h 1925"/>
                <a:gd name="T44" fmla="*/ 838 w 1493"/>
                <a:gd name="T45" fmla="*/ 1509 h 1925"/>
                <a:gd name="T46" fmla="*/ 1374 w 1493"/>
                <a:gd name="T47" fmla="*/ 1045 h 1925"/>
                <a:gd name="T48" fmla="*/ 1354 w 1493"/>
                <a:gd name="T49" fmla="*/ 931 h 1925"/>
                <a:gd name="T50" fmla="*/ 970 w 1493"/>
                <a:gd name="T51" fmla="*/ 1111 h 1925"/>
                <a:gd name="T52" fmla="*/ 705 w 1493"/>
                <a:gd name="T53" fmla="*/ 1064 h 1925"/>
                <a:gd name="T54" fmla="*/ 906 w 1493"/>
                <a:gd name="T55" fmla="*/ 868 h 1925"/>
                <a:gd name="T56" fmla="*/ 1210 w 1493"/>
                <a:gd name="T57" fmla="*/ 416 h 1925"/>
                <a:gd name="T58" fmla="*/ 1209 w 1493"/>
                <a:gd name="T59" fmla="*/ 403 h 1925"/>
                <a:gd name="T60" fmla="*/ 1172 w 1493"/>
                <a:gd name="T61" fmla="*/ 351 h 1925"/>
                <a:gd name="T62" fmla="*/ 838 w 1493"/>
                <a:gd name="T63" fmla="*/ 387 h 1925"/>
                <a:gd name="T64" fmla="*/ 557 w 1493"/>
                <a:gd name="T65" fmla="*/ 685 h 1925"/>
                <a:gd name="T66" fmla="*/ 546 w 1493"/>
                <a:gd name="T67" fmla="*/ 674 h 1925"/>
                <a:gd name="T68" fmla="*/ 452 w 1493"/>
                <a:gd name="T69" fmla="*/ 262 h 1925"/>
                <a:gd name="T70" fmla="*/ 155 w 1493"/>
                <a:gd name="T71" fmla="*/ 126 h 1925"/>
                <a:gd name="T72" fmla="*/ 165 w 1493"/>
                <a:gd name="T73" fmla="*/ 414 h 1925"/>
                <a:gd name="T74" fmla="*/ 287 w 1493"/>
                <a:gd name="T75" fmla="*/ 536 h 1925"/>
                <a:gd name="T76" fmla="*/ 512 w 1493"/>
                <a:gd name="T77" fmla="*/ 695 h 1925"/>
                <a:gd name="T78" fmla="*/ 515 w 1493"/>
                <a:gd name="T79" fmla="*/ 709 h 1925"/>
                <a:gd name="T80" fmla="*/ 134 w 1493"/>
                <a:gd name="T81" fmla="*/ 1082 h 1925"/>
                <a:gd name="T82" fmla="*/ 208 w 1493"/>
                <a:gd name="T83" fmla="*/ 1466 h 1925"/>
                <a:gd name="T84" fmla="*/ 755 w 1493"/>
                <a:gd name="T85" fmla="*/ 1654 h 1925"/>
                <a:gd name="T86" fmla="*/ 779 w 1493"/>
                <a:gd name="T87" fmla="*/ 1693 h 1925"/>
                <a:gd name="T88" fmla="*/ 803 w 1493"/>
                <a:gd name="T89" fmla="*/ 1892 h 1925"/>
                <a:gd name="T90" fmla="*/ 825 w 1493"/>
                <a:gd name="T91" fmla="*/ 167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3" h="1925">
                  <a:moveTo>
                    <a:pt x="159" y="1333"/>
                  </a:moveTo>
                  <a:lnTo>
                    <a:pt x="159" y="1333"/>
                  </a:lnTo>
                  <a:cubicBezTo>
                    <a:pt x="86" y="1224"/>
                    <a:pt x="144" y="1089"/>
                    <a:pt x="275" y="1076"/>
                  </a:cubicBezTo>
                  <a:lnTo>
                    <a:pt x="275" y="1076"/>
                  </a:lnTo>
                  <a:cubicBezTo>
                    <a:pt x="366" y="1068"/>
                    <a:pt x="443" y="1133"/>
                    <a:pt x="501" y="1195"/>
                  </a:cubicBezTo>
                  <a:lnTo>
                    <a:pt x="501" y="1195"/>
                  </a:lnTo>
                  <a:cubicBezTo>
                    <a:pt x="607" y="1307"/>
                    <a:pt x="695" y="1451"/>
                    <a:pt x="758" y="1593"/>
                  </a:cubicBezTo>
                  <a:lnTo>
                    <a:pt x="758" y="1593"/>
                  </a:lnTo>
                  <a:cubicBezTo>
                    <a:pt x="670" y="1502"/>
                    <a:pt x="574" y="1421"/>
                    <a:pt x="470" y="1348"/>
                  </a:cubicBezTo>
                  <a:lnTo>
                    <a:pt x="470" y="1348"/>
                  </a:lnTo>
                  <a:cubicBezTo>
                    <a:pt x="453" y="1337"/>
                    <a:pt x="437" y="1365"/>
                    <a:pt x="454" y="1377"/>
                  </a:cubicBezTo>
                  <a:lnTo>
                    <a:pt x="454" y="1377"/>
                  </a:lnTo>
                  <a:cubicBezTo>
                    <a:pt x="541" y="1437"/>
                    <a:pt x="621" y="1504"/>
                    <a:pt x="696" y="1578"/>
                  </a:cubicBezTo>
                  <a:lnTo>
                    <a:pt x="696" y="1578"/>
                  </a:lnTo>
                  <a:cubicBezTo>
                    <a:pt x="653" y="1567"/>
                    <a:pt x="607" y="1564"/>
                    <a:pt x="558" y="1560"/>
                  </a:cubicBezTo>
                  <a:lnTo>
                    <a:pt x="558" y="1560"/>
                  </a:lnTo>
                  <a:cubicBezTo>
                    <a:pt x="398" y="1549"/>
                    <a:pt x="247" y="1468"/>
                    <a:pt x="159" y="1333"/>
                  </a:cubicBezTo>
                  <a:close/>
                  <a:moveTo>
                    <a:pt x="205" y="153"/>
                  </a:moveTo>
                  <a:lnTo>
                    <a:pt x="205" y="153"/>
                  </a:lnTo>
                  <a:cubicBezTo>
                    <a:pt x="208" y="150"/>
                    <a:pt x="210" y="145"/>
                    <a:pt x="210" y="141"/>
                  </a:cubicBezTo>
                  <a:lnTo>
                    <a:pt x="210" y="141"/>
                  </a:lnTo>
                  <a:cubicBezTo>
                    <a:pt x="306" y="76"/>
                    <a:pt x="413" y="291"/>
                    <a:pt x="442" y="350"/>
                  </a:cubicBezTo>
                  <a:lnTo>
                    <a:pt x="442" y="350"/>
                  </a:lnTo>
                  <a:cubicBezTo>
                    <a:pt x="462" y="390"/>
                    <a:pt x="474" y="434"/>
                    <a:pt x="486" y="477"/>
                  </a:cubicBezTo>
                  <a:lnTo>
                    <a:pt x="486" y="477"/>
                  </a:lnTo>
                  <a:cubicBezTo>
                    <a:pt x="490" y="491"/>
                    <a:pt x="492" y="552"/>
                    <a:pt x="498" y="597"/>
                  </a:cubicBezTo>
                  <a:lnTo>
                    <a:pt x="498" y="597"/>
                  </a:lnTo>
                  <a:cubicBezTo>
                    <a:pt x="464" y="541"/>
                    <a:pt x="429" y="486"/>
                    <a:pt x="392" y="432"/>
                  </a:cubicBezTo>
                  <a:lnTo>
                    <a:pt x="392" y="432"/>
                  </a:lnTo>
                  <a:cubicBezTo>
                    <a:pt x="380" y="415"/>
                    <a:pt x="352" y="430"/>
                    <a:pt x="364" y="448"/>
                  </a:cubicBezTo>
                  <a:lnTo>
                    <a:pt x="364" y="448"/>
                  </a:lnTo>
                  <a:cubicBezTo>
                    <a:pt x="403" y="506"/>
                    <a:pt x="441" y="564"/>
                    <a:pt x="477" y="625"/>
                  </a:cubicBezTo>
                  <a:lnTo>
                    <a:pt x="477" y="625"/>
                  </a:lnTo>
                  <a:cubicBezTo>
                    <a:pt x="412" y="586"/>
                    <a:pt x="345" y="521"/>
                    <a:pt x="291" y="477"/>
                  </a:cubicBezTo>
                  <a:lnTo>
                    <a:pt x="291" y="477"/>
                  </a:lnTo>
                  <a:cubicBezTo>
                    <a:pt x="198" y="402"/>
                    <a:pt x="110" y="265"/>
                    <a:pt x="205" y="153"/>
                  </a:cubicBezTo>
                  <a:close/>
                  <a:moveTo>
                    <a:pt x="1162" y="417"/>
                  </a:moveTo>
                  <a:lnTo>
                    <a:pt x="1162" y="417"/>
                  </a:lnTo>
                  <a:cubicBezTo>
                    <a:pt x="1167" y="504"/>
                    <a:pt x="950" y="757"/>
                    <a:pt x="922" y="785"/>
                  </a:cubicBezTo>
                  <a:lnTo>
                    <a:pt x="922" y="785"/>
                  </a:lnTo>
                  <a:cubicBezTo>
                    <a:pt x="857" y="853"/>
                    <a:pt x="772" y="903"/>
                    <a:pt x="709" y="974"/>
                  </a:cubicBezTo>
                  <a:lnTo>
                    <a:pt x="709" y="974"/>
                  </a:lnTo>
                  <a:cubicBezTo>
                    <a:pt x="728" y="880"/>
                    <a:pt x="767" y="796"/>
                    <a:pt x="829" y="723"/>
                  </a:cubicBezTo>
                  <a:lnTo>
                    <a:pt x="829" y="723"/>
                  </a:lnTo>
                  <a:cubicBezTo>
                    <a:pt x="833" y="722"/>
                    <a:pt x="836" y="720"/>
                    <a:pt x="839" y="715"/>
                  </a:cubicBezTo>
                  <a:lnTo>
                    <a:pt x="839" y="715"/>
                  </a:lnTo>
                  <a:cubicBezTo>
                    <a:pt x="844" y="708"/>
                    <a:pt x="849" y="702"/>
                    <a:pt x="853" y="695"/>
                  </a:cubicBezTo>
                  <a:lnTo>
                    <a:pt x="853" y="695"/>
                  </a:lnTo>
                  <a:cubicBezTo>
                    <a:pt x="863" y="679"/>
                    <a:pt x="840" y="661"/>
                    <a:pt x="827" y="675"/>
                  </a:cubicBezTo>
                  <a:lnTo>
                    <a:pt x="827" y="675"/>
                  </a:lnTo>
                  <a:cubicBezTo>
                    <a:pt x="771" y="735"/>
                    <a:pt x="729" y="803"/>
                    <a:pt x="702" y="879"/>
                  </a:cubicBezTo>
                  <a:lnTo>
                    <a:pt x="702" y="879"/>
                  </a:lnTo>
                  <a:cubicBezTo>
                    <a:pt x="708" y="768"/>
                    <a:pt x="733" y="661"/>
                    <a:pt x="781" y="558"/>
                  </a:cubicBezTo>
                  <a:lnTo>
                    <a:pt x="781" y="558"/>
                  </a:lnTo>
                  <a:cubicBezTo>
                    <a:pt x="840" y="432"/>
                    <a:pt x="1051" y="225"/>
                    <a:pt x="1162" y="417"/>
                  </a:cubicBezTo>
                  <a:close/>
                  <a:moveTo>
                    <a:pt x="1374" y="1045"/>
                  </a:moveTo>
                  <a:lnTo>
                    <a:pt x="1374" y="1045"/>
                  </a:lnTo>
                  <a:cubicBezTo>
                    <a:pt x="1394" y="1198"/>
                    <a:pt x="1210" y="1331"/>
                    <a:pt x="1102" y="1402"/>
                  </a:cubicBezTo>
                  <a:lnTo>
                    <a:pt x="1102" y="1402"/>
                  </a:lnTo>
                  <a:cubicBezTo>
                    <a:pt x="1005" y="1466"/>
                    <a:pt x="907" y="1522"/>
                    <a:pt x="825" y="1603"/>
                  </a:cubicBezTo>
                  <a:lnTo>
                    <a:pt x="825" y="1603"/>
                  </a:lnTo>
                  <a:cubicBezTo>
                    <a:pt x="827" y="1599"/>
                    <a:pt x="830" y="1595"/>
                    <a:pt x="830" y="1589"/>
                  </a:cubicBezTo>
                  <a:lnTo>
                    <a:pt x="830" y="1589"/>
                  </a:lnTo>
                  <a:cubicBezTo>
                    <a:pt x="876" y="1499"/>
                    <a:pt x="936" y="1418"/>
                    <a:pt x="1011" y="1349"/>
                  </a:cubicBezTo>
                  <a:lnTo>
                    <a:pt x="1011" y="1349"/>
                  </a:lnTo>
                  <a:cubicBezTo>
                    <a:pt x="1026" y="1335"/>
                    <a:pt x="1003" y="1312"/>
                    <a:pt x="988" y="1326"/>
                  </a:cubicBezTo>
                  <a:lnTo>
                    <a:pt x="988" y="1326"/>
                  </a:lnTo>
                  <a:cubicBezTo>
                    <a:pt x="929" y="1381"/>
                    <a:pt x="879" y="1442"/>
                    <a:pt x="838" y="1509"/>
                  </a:cubicBezTo>
                  <a:lnTo>
                    <a:pt x="838" y="1509"/>
                  </a:lnTo>
                  <a:cubicBezTo>
                    <a:pt x="853" y="1404"/>
                    <a:pt x="891" y="1307"/>
                    <a:pt x="950" y="1215"/>
                  </a:cubicBezTo>
                  <a:lnTo>
                    <a:pt x="950" y="1215"/>
                  </a:lnTo>
                  <a:cubicBezTo>
                    <a:pt x="992" y="1151"/>
                    <a:pt x="1343" y="813"/>
                    <a:pt x="1374" y="1045"/>
                  </a:cubicBezTo>
                  <a:close/>
                  <a:moveTo>
                    <a:pt x="1313" y="1293"/>
                  </a:moveTo>
                  <a:lnTo>
                    <a:pt x="1313" y="1293"/>
                  </a:lnTo>
                  <a:cubicBezTo>
                    <a:pt x="1394" y="1207"/>
                    <a:pt x="1492" y="1010"/>
                    <a:pt x="1354" y="931"/>
                  </a:cubicBezTo>
                  <a:lnTo>
                    <a:pt x="1354" y="931"/>
                  </a:lnTo>
                  <a:cubicBezTo>
                    <a:pt x="1229" y="859"/>
                    <a:pt x="1045" y="1031"/>
                    <a:pt x="970" y="1111"/>
                  </a:cubicBezTo>
                  <a:lnTo>
                    <a:pt x="970" y="1111"/>
                  </a:lnTo>
                  <a:cubicBezTo>
                    <a:pt x="878" y="1210"/>
                    <a:pt x="819" y="1337"/>
                    <a:pt x="795" y="1469"/>
                  </a:cubicBezTo>
                  <a:lnTo>
                    <a:pt x="795" y="1469"/>
                  </a:lnTo>
                  <a:cubicBezTo>
                    <a:pt x="772" y="1333"/>
                    <a:pt x="744" y="1197"/>
                    <a:pt x="705" y="1064"/>
                  </a:cubicBezTo>
                  <a:lnTo>
                    <a:pt x="705" y="1064"/>
                  </a:lnTo>
                  <a:cubicBezTo>
                    <a:pt x="750" y="979"/>
                    <a:pt x="835" y="930"/>
                    <a:pt x="906" y="868"/>
                  </a:cubicBezTo>
                  <a:lnTo>
                    <a:pt x="906" y="868"/>
                  </a:lnTo>
                  <a:cubicBezTo>
                    <a:pt x="978" y="805"/>
                    <a:pt x="1039" y="731"/>
                    <a:pt x="1094" y="654"/>
                  </a:cubicBezTo>
                  <a:lnTo>
                    <a:pt x="1094" y="654"/>
                  </a:lnTo>
                  <a:cubicBezTo>
                    <a:pt x="1124" y="610"/>
                    <a:pt x="1213" y="496"/>
                    <a:pt x="1210" y="416"/>
                  </a:cubicBezTo>
                  <a:lnTo>
                    <a:pt x="1210" y="416"/>
                  </a:lnTo>
                  <a:cubicBezTo>
                    <a:pt x="1212" y="412"/>
                    <a:pt x="1211" y="407"/>
                    <a:pt x="1209" y="403"/>
                  </a:cubicBezTo>
                  <a:lnTo>
                    <a:pt x="1209" y="403"/>
                  </a:lnTo>
                  <a:cubicBezTo>
                    <a:pt x="1205" y="382"/>
                    <a:pt x="1195" y="363"/>
                    <a:pt x="1173" y="351"/>
                  </a:cubicBezTo>
                  <a:lnTo>
                    <a:pt x="1173" y="351"/>
                  </a:lnTo>
                  <a:lnTo>
                    <a:pt x="1172" y="351"/>
                  </a:lnTo>
                  <a:lnTo>
                    <a:pt x="1172" y="351"/>
                  </a:lnTo>
                  <a:cubicBezTo>
                    <a:pt x="1081" y="259"/>
                    <a:pt x="930" y="299"/>
                    <a:pt x="838" y="387"/>
                  </a:cubicBezTo>
                  <a:lnTo>
                    <a:pt x="838" y="387"/>
                  </a:lnTo>
                  <a:cubicBezTo>
                    <a:pt x="708" y="511"/>
                    <a:pt x="655" y="715"/>
                    <a:pt x="651" y="900"/>
                  </a:cubicBezTo>
                  <a:lnTo>
                    <a:pt x="651" y="900"/>
                  </a:lnTo>
                  <a:cubicBezTo>
                    <a:pt x="624" y="827"/>
                    <a:pt x="593" y="755"/>
                    <a:pt x="557" y="685"/>
                  </a:cubicBezTo>
                  <a:lnTo>
                    <a:pt x="557" y="685"/>
                  </a:lnTo>
                  <a:cubicBezTo>
                    <a:pt x="554" y="679"/>
                    <a:pt x="550" y="676"/>
                    <a:pt x="546" y="674"/>
                  </a:cubicBezTo>
                  <a:lnTo>
                    <a:pt x="546" y="674"/>
                  </a:lnTo>
                  <a:cubicBezTo>
                    <a:pt x="569" y="636"/>
                    <a:pt x="553" y="572"/>
                    <a:pt x="546" y="534"/>
                  </a:cubicBezTo>
                  <a:lnTo>
                    <a:pt x="546" y="534"/>
                  </a:lnTo>
                  <a:cubicBezTo>
                    <a:pt x="530" y="437"/>
                    <a:pt x="498" y="349"/>
                    <a:pt x="452" y="262"/>
                  </a:cubicBezTo>
                  <a:lnTo>
                    <a:pt x="452" y="262"/>
                  </a:lnTo>
                  <a:cubicBezTo>
                    <a:pt x="401" y="169"/>
                    <a:pt x="262" y="0"/>
                    <a:pt x="155" y="126"/>
                  </a:cubicBezTo>
                  <a:lnTo>
                    <a:pt x="155" y="126"/>
                  </a:lnTo>
                  <a:cubicBezTo>
                    <a:pt x="149" y="133"/>
                    <a:pt x="147" y="141"/>
                    <a:pt x="149" y="148"/>
                  </a:cubicBezTo>
                  <a:lnTo>
                    <a:pt x="149" y="148"/>
                  </a:lnTo>
                  <a:cubicBezTo>
                    <a:pt x="98" y="231"/>
                    <a:pt x="112" y="329"/>
                    <a:pt x="165" y="414"/>
                  </a:cubicBezTo>
                  <a:lnTo>
                    <a:pt x="165" y="414"/>
                  </a:lnTo>
                  <a:cubicBezTo>
                    <a:pt x="195" y="463"/>
                    <a:pt x="242" y="502"/>
                    <a:pt x="287" y="536"/>
                  </a:cubicBezTo>
                  <a:lnTo>
                    <a:pt x="287" y="536"/>
                  </a:lnTo>
                  <a:cubicBezTo>
                    <a:pt x="353" y="587"/>
                    <a:pt x="427" y="659"/>
                    <a:pt x="504" y="693"/>
                  </a:cubicBezTo>
                  <a:lnTo>
                    <a:pt x="504" y="693"/>
                  </a:lnTo>
                  <a:cubicBezTo>
                    <a:pt x="507" y="694"/>
                    <a:pt x="510" y="695"/>
                    <a:pt x="512" y="695"/>
                  </a:cubicBezTo>
                  <a:lnTo>
                    <a:pt x="512" y="695"/>
                  </a:lnTo>
                  <a:cubicBezTo>
                    <a:pt x="512" y="699"/>
                    <a:pt x="513" y="704"/>
                    <a:pt x="515" y="709"/>
                  </a:cubicBezTo>
                  <a:lnTo>
                    <a:pt x="515" y="709"/>
                  </a:lnTo>
                  <a:cubicBezTo>
                    <a:pt x="635" y="944"/>
                    <a:pt x="699" y="1196"/>
                    <a:pt x="743" y="1454"/>
                  </a:cubicBezTo>
                  <a:lnTo>
                    <a:pt x="743" y="1454"/>
                  </a:lnTo>
                  <a:cubicBezTo>
                    <a:pt x="612" y="1208"/>
                    <a:pt x="374" y="891"/>
                    <a:pt x="134" y="1082"/>
                  </a:cubicBezTo>
                  <a:lnTo>
                    <a:pt x="134" y="1082"/>
                  </a:lnTo>
                  <a:cubicBezTo>
                    <a:pt x="0" y="1189"/>
                    <a:pt x="117" y="1381"/>
                    <a:pt x="208" y="1466"/>
                  </a:cubicBezTo>
                  <a:lnTo>
                    <a:pt x="208" y="1466"/>
                  </a:lnTo>
                  <a:cubicBezTo>
                    <a:pt x="269" y="1522"/>
                    <a:pt x="345" y="1559"/>
                    <a:pt x="423" y="1585"/>
                  </a:cubicBezTo>
                  <a:lnTo>
                    <a:pt x="423" y="1585"/>
                  </a:lnTo>
                  <a:cubicBezTo>
                    <a:pt x="530" y="1621"/>
                    <a:pt x="659" y="1590"/>
                    <a:pt x="755" y="1654"/>
                  </a:cubicBezTo>
                  <a:lnTo>
                    <a:pt x="755" y="1670"/>
                  </a:lnTo>
                  <a:lnTo>
                    <a:pt x="755" y="1670"/>
                  </a:lnTo>
                  <a:cubicBezTo>
                    <a:pt x="755" y="1685"/>
                    <a:pt x="766" y="1693"/>
                    <a:pt x="779" y="1693"/>
                  </a:cubicBezTo>
                  <a:lnTo>
                    <a:pt x="779" y="1693"/>
                  </a:lnTo>
                  <a:cubicBezTo>
                    <a:pt x="787" y="1760"/>
                    <a:pt x="795" y="1826"/>
                    <a:pt x="803" y="1892"/>
                  </a:cubicBezTo>
                  <a:lnTo>
                    <a:pt x="803" y="1892"/>
                  </a:lnTo>
                  <a:cubicBezTo>
                    <a:pt x="807" y="1923"/>
                    <a:pt x="856" y="1924"/>
                    <a:pt x="851" y="1892"/>
                  </a:cubicBezTo>
                  <a:lnTo>
                    <a:pt x="851" y="1892"/>
                  </a:lnTo>
                  <a:cubicBezTo>
                    <a:pt x="843" y="1820"/>
                    <a:pt x="834" y="1747"/>
                    <a:pt x="825" y="1674"/>
                  </a:cubicBezTo>
                  <a:lnTo>
                    <a:pt x="825" y="1674"/>
                  </a:lnTo>
                  <a:cubicBezTo>
                    <a:pt x="963" y="1516"/>
                    <a:pt x="1169" y="1445"/>
                    <a:pt x="1313" y="1293"/>
                  </a:cubicBezTo>
                  <a:close/>
                </a:path>
              </a:pathLst>
            </a:custGeom>
            <a:solidFill>
              <a:schemeClr val="accent6"/>
            </a:solidFill>
            <a:ln>
              <a:noFill/>
            </a:ln>
            <a:effectLst/>
          </p:spPr>
          <p:txBody>
            <a:bodyPr wrap="none" anchor="ctr"/>
            <a:lstStyle/>
            <a:p>
              <a:r>
                <a:rPr lang="es-ES_tradnl" sz="919" dirty="0"/>
                <a:t>c</a:t>
              </a:r>
            </a:p>
          </p:txBody>
        </p:sp>
        <p:sp>
          <p:nvSpPr>
            <p:cNvPr id="33" name="Freeform 22">
              <a:extLst>
                <a:ext uri="{FF2B5EF4-FFF2-40B4-BE49-F238E27FC236}">
                  <a16:creationId xmlns:a16="http://schemas.microsoft.com/office/drawing/2014/main" id="{27E2B990-4F3B-1E41-9A7E-F4C2018D2DF4}"/>
                </a:ext>
              </a:extLst>
            </p:cNvPr>
            <p:cNvSpPr>
              <a:spLocks noChangeAspect="1" noChangeArrowheads="1"/>
            </p:cNvSpPr>
            <p:nvPr/>
          </p:nvSpPr>
          <p:spPr bwMode="auto">
            <a:xfrm rot="759599">
              <a:off x="4685017" y="5041382"/>
              <a:ext cx="716037" cy="920918"/>
            </a:xfrm>
            <a:custGeom>
              <a:avLst/>
              <a:gdLst>
                <a:gd name="T0" fmla="*/ 795 w 1493"/>
                <a:gd name="T1" fmla="*/ 1577 h 1924"/>
                <a:gd name="T2" fmla="*/ 1037 w 1493"/>
                <a:gd name="T3" fmla="*/ 1376 h 1924"/>
                <a:gd name="T4" fmla="*/ 733 w 1493"/>
                <a:gd name="T5" fmla="*/ 1593 h 1924"/>
                <a:gd name="T6" fmla="*/ 991 w 1493"/>
                <a:gd name="T7" fmla="*/ 1194 h 1924"/>
                <a:gd name="T8" fmla="*/ 1333 w 1493"/>
                <a:gd name="T9" fmla="*/ 1333 h 1924"/>
                <a:gd name="T10" fmla="*/ 1200 w 1493"/>
                <a:gd name="T11" fmla="*/ 477 h 1924"/>
                <a:gd name="T12" fmla="*/ 1015 w 1493"/>
                <a:gd name="T13" fmla="*/ 624 h 1924"/>
                <a:gd name="T14" fmla="*/ 1099 w 1493"/>
                <a:gd name="T15" fmla="*/ 432 h 1924"/>
                <a:gd name="T16" fmla="*/ 994 w 1493"/>
                <a:gd name="T17" fmla="*/ 596 h 1924"/>
                <a:gd name="T18" fmla="*/ 1049 w 1493"/>
                <a:gd name="T19" fmla="*/ 349 h 1924"/>
                <a:gd name="T20" fmla="*/ 1281 w 1493"/>
                <a:gd name="T21" fmla="*/ 141 h 1924"/>
                <a:gd name="T22" fmla="*/ 1200 w 1493"/>
                <a:gd name="T23" fmla="*/ 477 h 1924"/>
                <a:gd name="T24" fmla="*/ 790 w 1493"/>
                <a:gd name="T25" fmla="*/ 878 h 1924"/>
                <a:gd name="T26" fmla="*/ 664 w 1493"/>
                <a:gd name="T27" fmla="*/ 675 h 1924"/>
                <a:gd name="T28" fmla="*/ 652 w 1493"/>
                <a:gd name="T29" fmla="*/ 715 h 1924"/>
                <a:gd name="T30" fmla="*/ 663 w 1493"/>
                <a:gd name="T31" fmla="*/ 722 h 1924"/>
                <a:gd name="T32" fmla="*/ 569 w 1493"/>
                <a:gd name="T33" fmla="*/ 785 h 1924"/>
                <a:gd name="T34" fmla="*/ 330 w 1493"/>
                <a:gd name="T35" fmla="*/ 417 h 1924"/>
                <a:gd name="T36" fmla="*/ 541 w 1493"/>
                <a:gd name="T37" fmla="*/ 1215 h 1924"/>
                <a:gd name="T38" fmla="*/ 504 w 1493"/>
                <a:gd name="T39" fmla="*/ 1326 h 1924"/>
                <a:gd name="T40" fmla="*/ 481 w 1493"/>
                <a:gd name="T41" fmla="*/ 1349 h 1924"/>
                <a:gd name="T42" fmla="*/ 666 w 1493"/>
                <a:gd name="T43" fmla="*/ 1603 h 1924"/>
                <a:gd name="T44" fmla="*/ 389 w 1493"/>
                <a:gd name="T45" fmla="*/ 1402 h 1924"/>
                <a:gd name="T46" fmla="*/ 541 w 1493"/>
                <a:gd name="T47" fmla="*/ 1215 h 1924"/>
                <a:gd name="T48" fmla="*/ 639 w 1493"/>
                <a:gd name="T49" fmla="*/ 1892 h 1924"/>
                <a:gd name="T50" fmla="*/ 688 w 1493"/>
                <a:gd name="T51" fmla="*/ 1892 h 1924"/>
                <a:gd name="T52" fmla="*/ 736 w 1493"/>
                <a:gd name="T53" fmla="*/ 1669 h 1924"/>
                <a:gd name="T54" fmla="*/ 1068 w 1493"/>
                <a:gd name="T55" fmla="*/ 1585 h 1924"/>
                <a:gd name="T56" fmla="*/ 1283 w 1493"/>
                <a:gd name="T57" fmla="*/ 1465 h 1924"/>
                <a:gd name="T58" fmla="*/ 749 w 1493"/>
                <a:gd name="T59" fmla="*/ 1453 h 1924"/>
                <a:gd name="T60" fmla="*/ 976 w 1493"/>
                <a:gd name="T61" fmla="*/ 709 h 1924"/>
                <a:gd name="T62" fmla="*/ 988 w 1493"/>
                <a:gd name="T63" fmla="*/ 692 h 1924"/>
                <a:gd name="T64" fmla="*/ 1205 w 1493"/>
                <a:gd name="T65" fmla="*/ 536 h 1924"/>
                <a:gd name="T66" fmla="*/ 1342 w 1493"/>
                <a:gd name="T67" fmla="*/ 147 h 1924"/>
                <a:gd name="T68" fmla="*/ 1337 w 1493"/>
                <a:gd name="T69" fmla="*/ 126 h 1924"/>
                <a:gd name="T70" fmla="*/ 945 w 1493"/>
                <a:gd name="T71" fmla="*/ 533 h 1924"/>
                <a:gd name="T72" fmla="*/ 945 w 1493"/>
                <a:gd name="T73" fmla="*/ 674 h 1924"/>
                <a:gd name="T74" fmla="*/ 840 w 1493"/>
                <a:gd name="T75" fmla="*/ 899 h 1924"/>
                <a:gd name="T76" fmla="*/ 653 w 1493"/>
                <a:gd name="T77" fmla="*/ 386 h 1924"/>
                <a:gd name="T78" fmla="*/ 319 w 1493"/>
                <a:gd name="T79" fmla="*/ 350 h 1924"/>
                <a:gd name="T80" fmla="*/ 282 w 1493"/>
                <a:gd name="T81" fmla="*/ 403 h 1924"/>
                <a:gd name="T82" fmla="*/ 397 w 1493"/>
                <a:gd name="T83" fmla="*/ 654 h 1924"/>
                <a:gd name="T84" fmla="*/ 585 w 1493"/>
                <a:gd name="T85" fmla="*/ 867 h 1924"/>
                <a:gd name="T86" fmla="*/ 697 w 1493"/>
                <a:gd name="T87" fmla="*/ 1469 h 1924"/>
                <a:gd name="T88" fmla="*/ 521 w 1493"/>
                <a:gd name="T89" fmla="*/ 1110 h 1924"/>
                <a:gd name="T90" fmla="*/ 179 w 1493"/>
                <a:gd name="T91" fmla="*/ 1293 h 1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3" h="1924">
                  <a:moveTo>
                    <a:pt x="933" y="1560"/>
                  </a:moveTo>
                  <a:lnTo>
                    <a:pt x="933" y="1560"/>
                  </a:lnTo>
                  <a:cubicBezTo>
                    <a:pt x="885" y="1563"/>
                    <a:pt x="839" y="1566"/>
                    <a:pt x="795" y="1577"/>
                  </a:cubicBezTo>
                  <a:lnTo>
                    <a:pt x="795" y="1577"/>
                  </a:lnTo>
                  <a:cubicBezTo>
                    <a:pt x="870" y="1504"/>
                    <a:pt x="951" y="1436"/>
                    <a:pt x="1037" y="1376"/>
                  </a:cubicBezTo>
                  <a:lnTo>
                    <a:pt x="1037" y="1376"/>
                  </a:lnTo>
                  <a:cubicBezTo>
                    <a:pt x="1055" y="1365"/>
                    <a:pt x="1039" y="1336"/>
                    <a:pt x="1021" y="1348"/>
                  </a:cubicBezTo>
                  <a:lnTo>
                    <a:pt x="1021" y="1348"/>
                  </a:lnTo>
                  <a:cubicBezTo>
                    <a:pt x="917" y="1421"/>
                    <a:pt x="822" y="1502"/>
                    <a:pt x="733" y="1593"/>
                  </a:cubicBezTo>
                  <a:lnTo>
                    <a:pt x="733" y="1593"/>
                  </a:lnTo>
                  <a:cubicBezTo>
                    <a:pt x="796" y="1451"/>
                    <a:pt x="885" y="1306"/>
                    <a:pt x="991" y="1194"/>
                  </a:cubicBezTo>
                  <a:lnTo>
                    <a:pt x="991" y="1194"/>
                  </a:lnTo>
                  <a:cubicBezTo>
                    <a:pt x="1049" y="1133"/>
                    <a:pt x="1125" y="1068"/>
                    <a:pt x="1216" y="1076"/>
                  </a:cubicBezTo>
                  <a:lnTo>
                    <a:pt x="1216" y="1076"/>
                  </a:lnTo>
                  <a:cubicBezTo>
                    <a:pt x="1347" y="1088"/>
                    <a:pt x="1405" y="1223"/>
                    <a:pt x="1333" y="1333"/>
                  </a:cubicBezTo>
                  <a:lnTo>
                    <a:pt x="1333" y="1333"/>
                  </a:lnTo>
                  <a:cubicBezTo>
                    <a:pt x="1244" y="1468"/>
                    <a:pt x="1093" y="1549"/>
                    <a:pt x="933" y="1560"/>
                  </a:cubicBezTo>
                  <a:close/>
                  <a:moveTo>
                    <a:pt x="1200" y="477"/>
                  </a:moveTo>
                  <a:lnTo>
                    <a:pt x="1200" y="477"/>
                  </a:lnTo>
                  <a:cubicBezTo>
                    <a:pt x="1146" y="521"/>
                    <a:pt x="1079" y="585"/>
                    <a:pt x="1015" y="624"/>
                  </a:cubicBezTo>
                  <a:lnTo>
                    <a:pt x="1015" y="624"/>
                  </a:lnTo>
                  <a:cubicBezTo>
                    <a:pt x="1051" y="564"/>
                    <a:pt x="1088" y="505"/>
                    <a:pt x="1127" y="448"/>
                  </a:cubicBezTo>
                  <a:lnTo>
                    <a:pt x="1127" y="448"/>
                  </a:lnTo>
                  <a:cubicBezTo>
                    <a:pt x="1139" y="430"/>
                    <a:pt x="1111" y="414"/>
                    <a:pt x="1099" y="432"/>
                  </a:cubicBezTo>
                  <a:lnTo>
                    <a:pt x="1099" y="432"/>
                  </a:lnTo>
                  <a:cubicBezTo>
                    <a:pt x="1062" y="485"/>
                    <a:pt x="1027" y="540"/>
                    <a:pt x="994" y="596"/>
                  </a:cubicBezTo>
                  <a:lnTo>
                    <a:pt x="994" y="596"/>
                  </a:lnTo>
                  <a:cubicBezTo>
                    <a:pt x="1000" y="552"/>
                    <a:pt x="1002" y="491"/>
                    <a:pt x="1006" y="477"/>
                  </a:cubicBezTo>
                  <a:lnTo>
                    <a:pt x="1006" y="477"/>
                  </a:lnTo>
                  <a:cubicBezTo>
                    <a:pt x="1017" y="434"/>
                    <a:pt x="1030" y="390"/>
                    <a:pt x="1049" y="349"/>
                  </a:cubicBezTo>
                  <a:lnTo>
                    <a:pt x="1049" y="349"/>
                  </a:lnTo>
                  <a:cubicBezTo>
                    <a:pt x="1078" y="291"/>
                    <a:pt x="1186" y="76"/>
                    <a:pt x="1281" y="141"/>
                  </a:cubicBezTo>
                  <a:lnTo>
                    <a:pt x="1281" y="141"/>
                  </a:lnTo>
                  <a:cubicBezTo>
                    <a:pt x="1282" y="145"/>
                    <a:pt x="1284" y="149"/>
                    <a:pt x="1287" y="153"/>
                  </a:cubicBezTo>
                  <a:lnTo>
                    <a:pt x="1287" y="153"/>
                  </a:lnTo>
                  <a:cubicBezTo>
                    <a:pt x="1381" y="265"/>
                    <a:pt x="1294" y="402"/>
                    <a:pt x="1200" y="477"/>
                  </a:cubicBezTo>
                  <a:close/>
                  <a:moveTo>
                    <a:pt x="709" y="557"/>
                  </a:moveTo>
                  <a:lnTo>
                    <a:pt x="709" y="557"/>
                  </a:lnTo>
                  <a:cubicBezTo>
                    <a:pt x="757" y="661"/>
                    <a:pt x="784" y="768"/>
                    <a:pt x="790" y="878"/>
                  </a:cubicBezTo>
                  <a:lnTo>
                    <a:pt x="790" y="878"/>
                  </a:lnTo>
                  <a:cubicBezTo>
                    <a:pt x="763" y="803"/>
                    <a:pt x="720" y="734"/>
                    <a:pt x="664" y="675"/>
                  </a:cubicBezTo>
                  <a:lnTo>
                    <a:pt x="664" y="675"/>
                  </a:lnTo>
                  <a:cubicBezTo>
                    <a:pt x="651" y="661"/>
                    <a:pt x="628" y="679"/>
                    <a:pt x="638" y="694"/>
                  </a:cubicBezTo>
                  <a:lnTo>
                    <a:pt x="638" y="694"/>
                  </a:lnTo>
                  <a:cubicBezTo>
                    <a:pt x="643" y="701"/>
                    <a:pt x="648" y="708"/>
                    <a:pt x="652" y="715"/>
                  </a:cubicBezTo>
                  <a:lnTo>
                    <a:pt x="652" y="715"/>
                  </a:lnTo>
                  <a:cubicBezTo>
                    <a:pt x="655" y="720"/>
                    <a:pt x="659" y="722"/>
                    <a:pt x="663" y="722"/>
                  </a:cubicBezTo>
                  <a:lnTo>
                    <a:pt x="663" y="722"/>
                  </a:lnTo>
                  <a:cubicBezTo>
                    <a:pt x="724" y="795"/>
                    <a:pt x="764" y="880"/>
                    <a:pt x="782" y="974"/>
                  </a:cubicBezTo>
                  <a:lnTo>
                    <a:pt x="782" y="974"/>
                  </a:lnTo>
                  <a:cubicBezTo>
                    <a:pt x="720" y="903"/>
                    <a:pt x="635" y="853"/>
                    <a:pt x="569" y="785"/>
                  </a:cubicBezTo>
                  <a:lnTo>
                    <a:pt x="569" y="785"/>
                  </a:lnTo>
                  <a:cubicBezTo>
                    <a:pt x="542" y="757"/>
                    <a:pt x="324" y="504"/>
                    <a:pt x="330" y="417"/>
                  </a:cubicBezTo>
                  <a:lnTo>
                    <a:pt x="330" y="417"/>
                  </a:lnTo>
                  <a:cubicBezTo>
                    <a:pt x="441" y="225"/>
                    <a:pt x="651" y="432"/>
                    <a:pt x="709" y="557"/>
                  </a:cubicBezTo>
                  <a:close/>
                  <a:moveTo>
                    <a:pt x="541" y="1215"/>
                  </a:moveTo>
                  <a:lnTo>
                    <a:pt x="541" y="1215"/>
                  </a:lnTo>
                  <a:cubicBezTo>
                    <a:pt x="600" y="1306"/>
                    <a:pt x="638" y="1404"/>
                    <a:pt x="653" y="1509"/>
                  </a:cubicBezTo>
                  <a:lnTo>
                    <a:pt x="653" y="1509"/>
                  </a:lnTo>
                  <a:cubicBezTo>
                    <a:pt x="612" y="1442"/>
                    <a:pt x="562" y="1380"/>
                    <a:pt x="504" y="1326"/>
                  </a:cubicBezTo>
                  <a:lnTo>
                    <a:pt x="504" y="1326"/>
                  </a:lnTo>
                  <a:cubicBezTo>
                    <a:pt x="488" y="1311"/>
                    <a:pt x="466" y="1334"/>
                    <a:pt x="481" y="1349"/>
                  </a:cubicBezTo>
                  <a:lnTo>
                    <a:pt x="481" y="1349"/>
                  </a:lnTo>
                  <a:cubicBezTo>
                    <a:pt x="555" y="1418"/>
                    <a:pt x="616" y="1499"/>
                    <a:pt x="661" y="1588"/>
                  </a:cubicBezTo>
                  <a:lnTo>
                    <a:pt x="661" y="1588"/>
                  </a:lnTo>
                  <a:cubicBezTo>
                    <a:pt x="662" y="1595"/>
                    <a:pt x="663" y="1599"/>
                    <a:pt x="666" y="1603"/>
                  </a:cubicBezTo>
                  <a:lnTo>
                    <a:pt x="666" y="1603"/>
                  </a:lnTo>
                  <a:cubicBezTo>
                    <a:pt x="584" y="1522"/>
                    <a:pt x="486" y="1465"/>
                    <a:pt x="389" y="1402"/>
                  </a:cubicBezTo>
                  <a:lnTo>
                    <a:pt x="389" y="1402"/>
                  </a:lnTo>
                  <a:cubicBezTo>
                    <a:pt x="281" y="1331"/>
                    <a:pt x="98" y="1198"/>
                    <a:pt x="118" y="1045"/>
                  </a:cubicBezTo>
                  <a:lnTo>
                    <a:pt x="118" y="1045"/>
                  </a:lnTo>
                  <a:cubicBezTo>
                    <a:pt x="148" y="813"/>
                    <a:pt x="500" y="1150"/>
                    <a:pt x="541" y="1215"/>
                  </a:cubicBezTo>
                  <a:close/>
                  <a:moveTo>
                    <a:pt x="666" y="1674"/>
                  </a:moveTo>
                  <a:lnTo>
                    <a:pt x="666" y="1674"/>
                  </a:lnTo>
                  <a:cubicBezTo>
                    <a:pt x="657" y="1747"/>
                    <a:pt x="648" y="1819"/>
                    <a:pt x="639" y="1892"/>
                  </a:cubicBezTo>
                  <a:lnTo>
                    <a:pt x="639" y="1892"/>
                  </a:lnTo>
                  <a:cubicBezTo>
                    <a:pt x="636" y="1923"/>
                    <a:pt x="685" y="1923"/>
                    <a:pt x="688" y="1892"/>
                  </a:cubicBezTo>
                  <a:lnTo>
                    <a:pt x="688" y="1892"/>
                  </a:lnTo>
                  <a:cubicBezTo>
                    <a:pt x="696" y="1826"/>
                    <a:pt x="704" y="1759"/>
                    <a:pt x="713" y="1693"/>
                  </a:cubicBezTo>
                  <a:lnTo>
                    <a:pt x="713" y="1693"/>
                  </a:lnTo>
                  <a:cubicBezTo>
                    <a:pt x="724" y="1693"/>
                    <a:pt x="736" y="1684"/>
                    <a:pt x="736" y="1669"/>
                  </a:cubicBezTo>
                  <a:lnTo>
                    <a:pt x="736" y="1654"/>
                  </a:lnTo>
                  <a:lnTo>
                    <a:pt x="736" y="1654"/>
                  </a:lnTo>
                  <a:cubicBezTo>
                    <a:pt x="832" y="1590"/>
                    <a:pt x="962" y="1621"/>
                    <a:pt x="1068" y="1585"/>
                  </a:cubicBezTo>
                  <a:lnTo>
                    <a:pt x="1068" y="1585"/>
                  </a:lnTo>
                  <a:cubicBezTo>
                    <a:pt x="1146" y="1559"/>
                    <a:pt x="1223" y="1522"/>
                    <a:pt x="1283" y="1465"/>
                  </a:cubicBezTo>
                  <a:lnTo>
                    <a:pt x="1283" y="1465"/>
                  </a:lnTo>
                  <a:cubicBezTo>
                    <a:pt x="1374" y="1381"/>
                    <a:pt x="1492" y="1189"/>
                    <a:pt x="1357" y="1082"/>
                  </a:cubicBezTo>
                  <a:lnTo>
                    <a:pt x="1357" y="1082"/>
                  </a:lnTo>
                  <a:cubicBezTo>
                    <a:pt x="1117" y="891"/>
                    <a:pt x="880" y="1208"/>
                    <a:pt x="749" y="1453"/>
                  </a:cubicBezTo>
                  <a:lnTo>
                    <a:pt x="749" y="1453"/>
                  </a:lnTo>
                  <a:cubicBezTo>
                    <a:pt x="792" y="1196"/>
                    <a:pt x="857" y="944"/>
                    <a:pt x="976" y="709"/>
                  </a:cubicBezTo>
                  <a:lnTo>
                    <a:pt x="976" y="709"/>
                  </a:lnTo>
                  <a:cubicBezTo>
                    <a:pt x="979" y="704"/>
                    <a:pt x="979" y="699"/>
                    <a:pt x="979" y="695"/>
                  </a:cubicBezTo>
                  <a:lnTo>
                    <a:pt x="979" y="695"/>
                  </a:lnTo>
                  <a:cubicBezTo>
                    <a:pt x="982" y="695"/>
                    <a:pt x="985" y="694"/>
                    <a:pt x="988" y="692"/>
                  </a:cubicBezTo>
                  <a:lnTo>
                    <a:pt x="988" y="692"/>
                  </a:lnTo>
                  <a:cubicBezTo>
                    <a:pt x="1064" y="659"/>
                    <a:pt x="1138" y="587"/>
                    <a:pt x="1205" y="536"/>
                  </a:cubicBezTo>
                  <a:lnTo>
                    <a:pt x="1205" y="536"/>
                  </a:lnTo>
                  <a:cubicBezTo>
                    <a:pt x="1249" y="502"/>
                    <a:pt x="1296" y="462"/>
                    <a:pt x="1326" y="414"/>
                  </a:cubicBezTo>
                  <a:lnTo>
                    <a:pt x="1326" y="414"/>
                  </a:lnTo>
                  <a:cubicBezTo>
                    <a:pt x="1379" y="328"/>
                    <a:pt x="1393" y="231"/>
                    <a:pt x="1342" y="147"/>
                  </a:cubicBezTo>
                  <a:lnTo>
                    <a:pt x="1342" y="147"/>
                  </a:lnTo>
                  <a:cubicBezTo>
                    <a:pt x="1344" y="140"/>
                    <a:pt x="1342" y="133"/>
                    <a:pt x="1337" y="126"/>
                  </a:cubicBezTo>
                  <a:lnTo>
                    <a:pt x="1337" y="126"/>
                  </a:lnTo>
                  <a:cubicBezTo>
                    <a:pt x="1228" y="0"/>
                    <a:pt x="1091" y="168"/>
                    <a:pt x="1040" y="262"/>
                  </a:cubicBezTo>
                  <a:lnTo>
                    <a:pt x="1040" y="262"/>
                  </a:lnTo>
                  <a:cubicBezTo>
                    <a:pt x="992" y="348"/>
                    <a:pt x="961" y="436"/>
                    <a:pt x="945" y="533"/>
                  </a:cubicBezTo>
                  <a:lnTo>
                    <a:pt x="945" y="533"/>
                  </a:lnTo>
                  <a:cubicBezTo>
                    <a:pt x="938" y="572"/>
                    <a:pt x="923" y="636"/>
                    <a:pt x="945" y="674"/>
                  </a:cubicBezTo>
                  <a:lnTo>
                    <a:pt x="945" y="674"/>
                  </a:lnTo>
                  <a:cubicBezTo>
                    <a:pt x="941" y="675"/>
                    <a:pt x="937" y="679"/>
                    <a:pt x="934" y="684"/>
                  </a:cubicBezTo>
                  <a:lnTo>
                    <a:pt x="934" y="684"/>
                  </a:lnTo>
                  <a:cubicBezTo>
                    <a:pt x="898" y="755"/>
                    <a:pt x="867" y="826"/>
                    <a:pt x="840" y="899"/>
                  </a:cubicBezTo>
                  <a:lnTo>
                    <a:pt x="840" y="899"/>
                  </a:lnTo>
                  <a:cubicBezTo>
                    <a:pt x="837" y="715"/>
                    <a:pt x="784" y="511"/>
                    <a:pt x="653" y="386"/>
                  </a:cubicBezTo>
                  <a:lnTo>
                    <a:pt x="653" y="386"/>
                  </a:lnTo>
                  <a:cubicBezTo>
                    <a:pt x="561" y="299"/>
                    <a:pt x="410" y="258"/>
                    <a:pt x="319" y="350"/>
                  </a:cubicBezTo>
                  <a:lnTo>
                    <a:pt x="319" y="350"/>
                  </a:lnTo>
                  <a:lnTo>
                    <a:pt x="319" y="350"/>
                  </a:lnTo>
                  <a:lnTo>
                    <a:pt x="319" y="350"/>
                  </a:lnTo>
                  <a:cubicBezTo>
                    <a:pt x="296" y="363"/>
                    <a:pt x="286" y="381"/>
                    <a:pt x="282" y="403"/>
                  </a:cubicBezTo>
                  <a:lnTo>
                    <a:pt x="282" y="403"/>
                  </a:lnTo>
                  <a:cubicBezTo>
                    <a:pt x="280" y="407"/>
                    <a:pt x="280" y="412"/>
                    <a:pt x="281" y="415"/>
                  </a:cubicBezTo>
                  <a:lnTo>
                    <a:pt x="281" y="415"/>
                  </a:lnTo>
                  <a:cubicBezTo>
                    <a:pt x="279" y="495"/>
                    <a:pt x="367" y="610"/>
                    <a:pt x="397" y="654"/>
                  </a:cubicBezTo>
                  <a:lnTo>
                    <a:pt x="397" y="654"/>
                  </a:lnTo>
                  <a:cubicBezTo>
                    <a:pt x="452" y="731"/>
                    <a:pt x="513" y="805"/>
                    <a:pt x="585" y="867"/>
                  </a:cubicBezTo>
                  <a:lnTo>
                    <a:pt x="585" y="867"/>
                  </a:lnTo>
                  <a:cubicBezTo>
                    <a:pt x="656" y="929"/>
                    <a:pt x="741" y="979"/>
                    <a:pt x="786" y="1064"/>
                  </a:cubicBezTo>
                  <a:lnTo>
                    <a:pt x="786" y="1064"/>
                  </a:lnTo>
                  <a:cubicBezTo>
                    <a:pt x="747" y="1196"/>
                    <a:pt x="719" y="1332"/>
                    <a:pt x="697" y="1469"/>
                  </a:cubicBezTo>
                  <a:lnTo>
                    <a:pt x="697" y="1469"/>
                  </a:lnTo>
                  <a:cubicBezTo>
                    <a:pt x="672" y="1337"/>
                    <a:pt x="613" y="1210"/>
                    <a:pt x="521" y="1110"/>
                  </a:cubicBezTo>
                  <a:lnTo>
                    <a:pt x="521" y="1110"/>
                  </a:lnTo>
                  <a:cubicBezTo>
                    <a:pt x="446" y="1030"/>
                    <a:pt x="263" y="859"/>
                    <a:pt x="137" y="931"/>
                  </a:cubicBezTo>
                  <a:lnTo>
                    <a:pt x="137" y="931"/>
                  </a:lnTo>
                  <a:cubicBezTo>
                    <a:pt x="0" y="1010"/>
                    <a:pt x="97" y="1208"/>
                    <a:pt x="179" y="1293"/>
                  </a:cubicBezTo>
                  <a:lnTo>
                    <a:pt x="179" y="1293"/>
                  </a:lnTo>
                  <a:cubicBezTo>
                    <a:pt x="323" y="1445"/>
                    <a:pt x="528" y="1516"/>
                    <a:pt x="666" y="1674"/>
                  </a:cubicBezTo>
                  <a:close/>
                </a:path>
              </a:pathLst>
            </a:custGeom>
            <a:solidFill>
              <a:schemeClr val="accent6"/>
            </a:solidFill>
            <a:ln>
              <a:noFill/>
            </a:ln>
            <a:effectLst/>
          </p:spPr>
          <p:txBody>
            <a:bodyPr wrap="none" anchor="ctr"/>
            <a:lstStyle/>
            <a:p>
              <a:endParaRPr lang="es-ES_tradnl" sz="919"/>
            </a:p>
          </p:txBody>
        </p:sp>
        <p:sp>
          <p:nvSpPr>
            <p:cNvPr id="34" name="Freeform 23">
              <a:extLst>
                <a:ext uri="{FF2B5EF4-FFF2-40B4-BE49-F238E27FC236}">
                  <a16:creationId xmlns:a16="http://schemas.microsoft.com/office/drawing/2014/main" id="{E337777A-C6AA-9449-B48A-FF1C5CB45350}"/>
                </a:ext>
              </a:extLst>
            </p:cNvPr>
            <p:cNvSpPr>
              <a:spLocks noChangeArrowheads="1"/>
            </p:cNvSpPr>
            <p:nvPr/>
          </p:nvSpPr>
          <p:spPr bwMode="auto">
            <a:xfrm rot="759599">
              <a:off x="2047190" y="4588640"/>
              <a:ext cx="620986" cy="542835"/>
            </a:xfrm>
            <a:custGeom>
              <a:avLst/>
              <a:gdLst>
                <a:gd name="T0" fmla="*/ 858 w 1295"/>
                <a:gd name="T1" fmla="*/ 180 h 1134"/>
                <a:gd name="T2" fmla="*/ 993 w 1295"/>
                <a:gd name="T3" fmla="*/ 881 h 1134"/>
                <a:gd name="T4" fmla="*/ 628 w 1295"/>
                <a:gd name="T5" fmla="*/ 990 h 1134"/>
                <a:gd name="T6" fmla="*/ 840 w 1295"/>
                <a:gd name="T7" fmla="*/ 832 h 1134"/>
                <a:gd name="T8" fmla="*/ 505 w 1295"/>
                <a:gd name="T9" fmla="*/ 919 h 1134"/>
                <a:gd name="T10" fmla="*/ 710 w 1295"/>
                <a:gd name="T11" fmla="*/ 757 h 1134"/>
                <a:gd name="T12" fmla="*/ 669 w 1295"/>
                <a:gd name="T13" fmla="*/ 994 h 1134"/>
                <a:gd name="T14" fmla="*/ 235 w 1295"/>
                <a:gd name="T15" fmla="*/ 579 h 1134"/>
                <a:gd name="T16" fmla="*/ 322 w 1295"/>
                <a:gd name="T17" fmla="*/ 559 h 1134"/>
                <a:gd name="T18" fmla="*/ 401 w 1295"/>
                <a:gd name="T19" fmla="*/ 541 h 1134"/>
                <a:gd name="T20" fmla="*/ 424 w 1295"/>
                <a:gd name="T21" fmla="*/ 547 h 1134"/>
                <a:gd name="T22" fmla="*/ 303 w 1295"/>
                <a:gd name="T23" fmla="*/ 588 h 1134"/>
                <a:gd name="T24" fmla="*/ 365 w 1295"/>
                <a:gd name="T25" fmla="*/ 604 h 1134"/>
                <a:gd name="T26" fmla="*/ 464 w 1295"/>
                <a:gd name="T27" fmla="*/ 575 h 1134"/>
                <a:gd name="T28" fmla="*/ 286 w 1295"/>
                <a:gd name="T29" fmla="*/ 640 h 1134"/>
                <a:gd name="T30" fmla="*/ 252 w 1295"/>
                <a:gd name="T31" fmla="*/ 606 h 1134"/>
                <a:gd name="T32" fmla="*/ 128 w 1295"/>
                <a:gd name="T33" fmla="*/ 390 h 1134"/>
                <a:gd name="T34" fmla="*/ 52 w 1295"/>
                <a:gd name="T35" fmla="*/ 230 h 1134"/>
                <a:gd name="T36" fmla="*/ 152 w 1295"/>
                <a:gd name="T37" fmla="*/ 316 h 1134"/>
                <a:gd name="T38" fmla="*/ 143 w 1295"/>
                <a:gd name="T39" fmla="*/ 419 h 1134"/>
                <a:gd name="T40" fmla="*/ 369 w 1295"/>
                <a:gd name="T41" fmla="*/ 509 h 1134"/>
                <a:gd name="T42" fmla="*/ 218 w 1295"/>
                <a:gd name="T43" fmla="*/ 550 h 1134"/>
                <a:gd name="T44" fmla="*/ 415 w 1295"/>
                <a:gd name="T45" fmla="*/ 350 h 1134"/>
                <a:gd name="T46" fmla="*/ 415 w 1295"/>
                <a:gd name="T47" fmla="*/ 501 h 1134"/>
                <a:gd name="T48" fmla="*/ 297 w 1295"/>
                <a:gd name="T49" fmla="*/ 184 h 1134"/>
                <a:gd name="T50" fmla="*/ 324 w 1295"/>
                <a:gd name="T51" fmla="*/ 350 h 1134"/>
                <a:gd name="T52" fmla="*/ 223 w 1295"/>
                <a:gd name="T53" fmla="*/ 360 h 1134"/>
                <a:gd name="T54" fmla="*/ 655 w 1295"/>
                <a:gd name="T55" fmla="*/ 666 h 1134"/>
                <a:gd name="T56" fmla="*/ 534 w 1295"/>
                <a:gd name="T57" fmla="*/ 123 h 1134"/>
                <a:gd name="T58" fmla="*/ 691 w 1295"/>
                <a:gd name="T59" fmla="*/ 690 h 1134"/>
                <a:gd name="T60" fmla="*/ 691 w 1295"/>
                <a:gd name="T61" fmla="*/ 690 h 1134"/>
                <a:gd name="T62" fmla="*/ 428 w 1295"/>
                <a:gd name="T63" fmla="*/ 405 h 1134"/>
                <a:gd name="T64" fmla="*/ 501 w 1295"/>
                <a:gd name="T65" fmla="*/ 123 h 1134"/>
                <a:gd name="T66" fmla="*/ 403 w 1295"/>
                <a:gd name="T67" fmla="*/ 131 h 1134"/>
                <a:gd name="T68" fmla="*/ 500 w 1295"/>
                <a:gd name="T69" fmla="*/ 600 h 1134"/>
                <a:gd name="T70" fmla="*/ 615 w 1295"/>
                <a:gd name="T71" fmla="*/ 682 h 1134"/>
                <a:gd name="T72" fmla="*/ 480 w 1295"/>
                <a:gd name="T73" fmla="*/ 606 h 1134"/>
                <a:gd name="T74" fmla="*/ 608 w 1295"/>
                <a:gd name="T75" fmla="*/ 730 h 1134"/>
                <a:gd name="T76" fmla="*/ 405 w 1295"/>
                <a:gd name="T77" fmla="*/ 823 h 1134"/>
                <a:gd name="T78" fmla="*/ 651 w 1295"/>
                <a:gd name="T79" fmla="*/ 702 h 1134"/>
                <a:gd name="T80" fmla="*/ 662 w 1295"/>
                <a:gd name="T81" fmla="*/ 717 h 1134"/>
                <a:gd name="T82" fmla="*/ 444 w 1295"/>
                <a:gd name="T83" fmla="*/ 853 h 1134"/>
                <a:gd name="T84" fmla="*/ 423 w 1295"/>
                <a:gd name="T85" fmla="*/ 842 h 1134"/>
                <a:gd name="T86" fmla="*/ 836 w 1295"/>
                <a:gd name="T87" fmla="*/ 777 h 1134"/>
                <a:gd name="T88" fmla="*/ 586 w 1295"/>
                <a:gd name="T89" fmla="*/ 125 h 1134"/>
                <a:gd name="T90" fmla="*/ 700 w 1295"/>
                <a:gd name="T91" fmla="*/ 1013 h 1134"/>
                <a:gd name="T92" fmla="*/ 955 w 1295"/>
                <a:gd name="T93" fmla="*/ 868 h 1134"/>
                <a:gd name="T94" fmla="*/ 816 w 1295"/>
                <a:gd name="T95" fmla="*/ 165 h 1134"/>
                <a:gd name="T96" fmla="*/ 822 w 1295"/>
                <a:gd name="T97" fmla="*/ 224 h 1134"/>
                <a:gd name="T98" fmla="*/ 914 w 1295"/>
                <a:gd name="T99" fmla="*/ 815 h 1134"/>
                <a:gd name="T100" fmla="*/ 816 w 1295"/>
                <a:gd name="T101" fmla="*/ 165 h 1134"/>
                <a:gd name="T102" fmla="*/ 3 w 1295"/>
                <a:gd name="T103" fmla="*/ 240 h 1134"/>
                <a:gd name="T104" fmla="*/ 1227 w 1295"/>
                <a:gd name="T105" fmla="*/ 946 h 1134"/>
                <a:gd name="T106" fmla="*/ 928 w 1295"/>
                <a:gd name="T107" fmla="*/ 161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95" h="1134">
                  <a:moveTo>
                    <a:pt x="1212" y="890"/>
                  </a:moveTo>
                  <a:lnTo>
                    <a:pt x="1212" y="890"/>
                  </a:lnTo>
                  <a:cubicBezTo>
                    <a:pt x="1143" y="887"/>
                    <a:pt x="1077" y="874"/>
                    <a:pt x="1015" y="853"/>
                  </a:cubicBezTo>
                  <a:lnTo>
                    <a:pt x="1015" y="853"/>
                  </a:lnTo>
                  <a:cubicBezTo>
                    <a:pt x="971" y="630"/>
                    <a:pt x="945" y="392"/>
                    <a:pt x="858" y="180"/>
                  </a:cubicBezTo>
                  <a:lnTo>
                    <a:pt x="858" y="180"/>
                  </a:lnTo>
                  <a:cubicBezTo>
                    <a:pt x="1106" y="280"/>
                    <a:pt x="1235" y="639"/>
                    <a:pt x="1212" y="890"/>
                  </a:cubicBezTo>
                  <a:close/>
                  <a:moveTo>
                    <a:pt x="771" y="1028"/>
                  </a:moveTo>
                  <a:lnTo>
                    <a:pt x="771" y="1028"/>
                  </a:lnTo>
                  <a:cubicBezTo>
                    <a:pt x="848" y="986"/>
                    <a:pt x="921" y="929"/>
                    <a:pt x="993" y="881"/>
                  </a:cubicBezTo>
                  <a:lnTo>
                    <a:pt x="993" y="881"/>
                  </a:lnTo>
                  <a:cubicBezTo>
                    <a:pt x="1053" y="902"/>
                    <a:pt x="1115" y="915"/>
                    <a:pt x="1180" y="920"/>
                  </a:cubicBezTo>
                  <a:lnTo>
                    <a:pt x="1180" y="920"/>
                  </a:lnTo>
                  <a:cubicBezTo>
                    <a:pt x="1059" y="1011"/>
                    <a:pt x="912" y="1047"/>
                    <a:pt x="771" y="1028"/>
                  </a:cubicBezTo>
                  <a:close/>
                  <a:moveTo>
                    <a:pt x="628" y="990"/>
                  </a:moveTo>
                  <a:lnTo>
                    <a:pt x="628" y="990"/>
                  </a:lnTo>
                  <a:cubicBezTo>
                    <a:pt x="707" y="948"/>
                    <a:pt x="784" y="904"/>
                    <a:pt x="860" y="857"/>
                  </a:cubicBezTo>
                  <a:lnTo>
                    <a:pt x="860" y="857"/>
                  </a:lnTo>
                  <a:cubicBezTo>
                    <a:pt x="878" y="846"/>
                    <a:pt x="858" y="821"/>
                    <a:pt x="840" y="832"/>
                  </a:cubicBezTo>
                  <a:lnTo>
                    <a:pt x="840" y="832"/>
                  </a:lnTo>
                  <a:cubicBezTo>
                    <a:pt x="761" y="880"/>
                    <a:pt x="682" y="925"/>
                    <a:pt x="600" y="968"/>
                  </a:cubicBezTo>
                  <a:lnTo>
                    <a:pt x="600" y="968"/>
                  </a:lnTo>
                  <a:cubicBezTo>
                    <a:pt x="597" y="969"/>
                    <a:pt x="595" y="971"/>
                    <a:pt x="594" y="973"/>
                  </a:cubicBezTo>
                  <a:lnTo>
                    <a:pt x="594" y="973"/>
                  </a:lnTo>
                  <a:cubicBezTo>
                    <a:pt x="563" y="958"/>
                    <a:pt x="534" y="940"/>
                    <a:pt x="505" y="919"/>
                  </a:cubicBezTo>
                  <a:lnTo>
                    <a:pt x="505" y="919"/>
                  </a:lnTo>
                  <a:cubicBezTo>
                    <a:pt x="490" y="907"/>
                    <a:pt x="475" y="894"/>
                    <a:pt x="461" y="881"/>
                  </a:cubicBezTo>
                  <a:lnTo>
                    <a:pt x="461" y="881"/>
                  </a:lnTo>
                  <a:cubicBezTo>
                    <a:pt x="544" y="841"/>
                    <a:pt x="630" y="803"/>
                    <a:pt x="710" y="757"/>
                  </a:cubicBezTo>
                  <a:lnTo>
                    <a:pt x="710" y="757"/>
                  </a:lnTo>
                  <a:cubicBezTo>
                    <a:pt x="715" y="754"/>
                    <a:pt x="717" y="750"/>
                    <a:pt x="718" y="746"/>
                  </a:cubicBezTo>
                  <a:lnTo>
                    <a:pt x="718" y="746"/>
                  </a:lnTo>
                  <a:cubicBezTo>
                    <a:pt x="778" y="784"/>
                    <a:pt x="840" y="819"/>
                    <a:pt x="904" y="847"/>
                  </a:cubicBezTo>
                  <a:lnTo>
                    <a:pt x="904" y="847"/>
                  </a:lnTo>
                  <a:cubicBezTo>
                    <a:pt x="829" y="900"/>
                    <a:pt x="750" y="949"/>
                    <a:pt x="669" y="994"/>
                  </a:cubicBezTo>
                  <a:lnTo>
                    <a:pt x="669" y="994"/>
                  </a:lnTo>
                  <a:cubicBezTo>
                    <a:pt x="665" y="996"/>
                    <a:pt x="663" y="999"/>
                    <a:pt x="662" y="1002"/>
                  </a:cubicBezTo>
                  <a:lnTo>
                    <a:pt x="662" y="1002"/>
                  </a:lnTo>
                  <a:cubicBezTo>
                    <a:pt x="650" y="998"/>
                    <a:pt x="639" y="994"/>
                    <a:pt x="628" y="990"/>
                  </a:cubicBezTo>
                  <a:close/>
                  <a:moveTo>
                    <a:pt x="235" y="579"/>
                  </a:moveTo>
                  <a:lnTo>
                    <a:pt x="235" y="579"/>
                  </a:lnTo>
                  <a:cubicBezTo>
                    <a:pt x="245" y="576"/>
                    <a:pt x="262" y="574"/>
                    <a:pt x="266" y="573"/>
                  </a:cubicBezTo>
                  <a:lnTo>
                    <a:pt x="266" y="573"/>
                  </a:lnTo>
                  <a:cubicBezTo>
                    <a:pt x="284" y="569"/>
                    <a:pt x="303" y="564"/>
                    <a:pt x="322" y="559"/>
                  </a:cubicBezTo>
                  <a:lnTo>
                    <a:pt x="322" y="559"/>
                  </a:lnTo>
                  <a:cubicBezTo>
                    <a:pt x="347" y="554"/>
                    <a:pt x="372" y="547"/>
                    <a:pt x="395" y="540"/>
                  </a:cubicBezTo>
                  <a:lnTo>
                    <a:pt x="395" y="540"/>
                  </a:lnTo>
                  <a:cubicBezTo>
                    <a:pt x="397" y="540"/>
                    <a:pt x="398" y="541"/>
                    <a:pt x="400" y="541"/>
                  </a:cubicBezTo>
                  <a:lnTo>
                    <a:pt x="400" y="541"/>
                  </a:lnTo>
                  <a:cubicBezTo>
                    <a:pt x="400" y="541"/>
                    <a:pt x="400" y="541"/>
                    <a:pt x="401" y="541"/>
                  </a:cubicBezTo>
                  <a:lnTo>
                    <a:pt x="401" y="541"/>
                  </a:lnTo>
                  <a:cubicBezTo>
                    <a:pt x="404" y="540"/>
                    <a:pt x="407" y="539"/>
                    <a:pt x="409" y="536"/>
                  </a:cubicBezTo>
                  <a:lnTo>
                    <a:pt x="409" y="536"/>
                  </a:lnTo>
                  <a:cubicBezTo>
                    <a:pt x="414" y="540"/>
                    <a:pt x="420" y="544"/>
                    <a:pt x="424" y="547"/>
                  </a:cubicBezTo>
                  <a:lnTo>
                    <a:pt x="424" y="547"/>
                  </a:lnTo>
                  <a:cubicBezTo>
                    <a:pt x="425" y="549"/>
                    <a:pt x="425" y="551"/>
                    <a:pt x="426" y="554"/>
                  </a:cubicBezTo>
                  <a:lnTo>
                    <a:pt x="426" y="554"/>
                  </a:lnTo>
                  <a:lnTo>
                    <a:pt x="426" y="554"/>
                  </a:lnTo>
                  <a:cubicBezTo>
                    <a:pt x="385" y="565"/>
                    <a:pt x="344" y="576"/>
                    <a:pt x="303" y="588"/>
                  </a:cubicBezTo>
                  <a:lnTo>
                    <a:pt x="303" y="588"/>
                  </a:lnTo>
                  <a:cubicBezTo>
                    <a:pt x="283" y="594"/>
                    <a:pt x="296" y="624"/>
                    <a:pt x="316" y="618"/>
                  </a:cubicBezTo>
                  <a:lnTo>
                    <a:pt x="316" y="618"/>
                  </a:lnTo>
                  <a:cubicBezTo>
                    <a:pt x="326" y="615"/>
                    <a:pt x="336" y="612"/>
                    <a:pt x="347" y="609"/>
                  </a:cubicBezTo>
                  <a:lnTo>
                    <a:pt x="347" y="609"/>
                  </a:lnTo>
                  <a:cubicBezTo>
                    <a:pt x="353" y="612"/>
                    <a:pt x="362" y="610"/>
                    <a:pt x="365" y="604"/>
                  </a:cubicBezTo>
                  <a:lnTo>
                    <a:pt x="365" y="604"/>
                  </a:lnTo>
                  <a:cubicBezTo>
                    <a:pt x="397" y="595"/>
                    <a:pt x="428" y="586"/>
                    <a:pt x="459" y="577"/>
                  </a:cubicBezTo>
                  <a:lnTo>
                    <a:pt x="459" y="577"/>
                  </a:lnTo>
                  <a:cubicBezTo>
                    <a:pt x="461" y="577"/>
                    <a:pt x="463" y="576"/>
                    <a:pt x="464" y="575"/>
                  </a:cubicBezTo>
                  <a:lnTo>
                    <a:pt x="464" y="575"/>
                  </a:lnTo>
                  <a:cubicBezTo>
                    <a:pt x="463" y="576"/>
                    <a:pt x="463" y="576"/>
                    <a:pt x="462" y="577"/>
                  </a:cubicBezTo>
                  <a:lnTo>
                    <a:pt x="462" y="577"/>
                  </a:lnTo>
                  <a:cubicBezTo>
                    <a:pt x="404" y="600"/>
                    <a:pt x="345" y="621"/>
                    <a:pt x="287" y="640"/>
                  </a:cubicBezTo>
                  <a:lnTo>
                    <a:pt x="287" y="640"/>
                  </a:lnTo>
                  <a:cubicBezTo>
                    <a:pt x="286" y="640"/>
                    <a:pt x="286" y="640"/>
                    <a:pt x="286" y="640"/>
                  </a:cubicBezTo>
                  <a:lnTo>
                    <a:pt x="286" y="640"/>
                  </a:lnTo>
                  <a:cubicBezTo>
                    <a:pt x="282" y="640"/>
                    <a:pt x="278" y="641"/>
                    <a:pt x="275" y="641"/>
                  </a:cubicBezTo>
                  <a:lnTo>
                    <a:pt x="275" y="641"/>
                  </a:lnTo>
                  <a:cubicBezTo>
                    <a:pt x="268" y="630"/>
                    <a:pt x="260" y="617"/>
                    <a:pt x="252" y="606"/>
                  </a:cubicBezTo>
                  <a:lnTo>
                    <a:pt x="252" y="606"/>
                  </a:lnTo>
                  <a:cubicBezTo>
                    <a:pt x="246" y="597"/>
                    <a:pt x="241" y="588"/>
                    <a:pt x="235" y="579"/>
                  </a:cubicBezTo>
                  <a:close/>
                  <a:moveTo>
                    <a:pt x="180" y="376"/>
                  </a:moveTo>
                  <a:lnTo>
                    <a:pt x="180" y="376"/>
                  </a:lnTo>
                  <a:cubicBezTo>
                    <a:pt x="162" y="379"/>
                    <a:pt x="145" y="384"/>
                    <a:pt x="128" y="390"/>
                  </a:cubicBezTo>
                  <a:lnTo>
                    <a:pt x="128" y="390"/>
                  </a:lnTo>
                  <a:cubicBezTo>
                    <a:pt x="115" y="364"/>
                    <a:pt x="103" y="339"/>
                    <a:pt x="91" y="313"/>
                  </a:cubicBezTo>
                  <a:lnTo>
                    <a:pt x="91" y="313"/>
                  </a:lnTo>
                  <a:cubicBezTo>
                    <a:pt x="121" y="334"/>
                    <a:pt x="151" y="355"/>
                    <a:pt x="180" y="376"/>
                  </a:cubicBezTo>
                  <a:close/>
                  <a:moveTo>
                    <a:pt x="52" y="230"/>
                  </a:moveTo>
                  <a:lnTo>
                    <a:pt x="52" y="230"/>
                  </a:lnTo>
                  <a:cubicBezTo>
                    <a:pt x="62" y="226"/>
                    <a:pt x="71" y="221"/>
                    <a:pt x="81" y="217"/>
                  </a:cubicBezTo>
                  <a:lnTo>
                    <a:pt x="81" y="217"/>
                  </a:lnTo>
                  <a:cubicBezTo>
                    <a:pt x="81" y="219"/>
                    <a:pt x="82" y="220"/>
                    <a:pt x="83" y="222"/>
                  </a:cubicBezTo>
                  <a:lnTo>
                    <a:pt x="83" y="222"/>
                  </a:lnTo>
                  <a:cubicBezTo>
                    <a:pt x="106" y="253"/>
                    <a:pt x="129" y="284"/>
                    <a:pt x="152" y="316"/>
                  </a:cubicBezTo>
                  <a:lnTo>
                    <a:pt x="152" y="316"/>
                  </a:lnTo>
                  <a:cubicBezTo>
                    <a:pt x="122" y="295"/>
                    <a:pt x="92" y="275"/>
                    <a:pt x="63" y="254"/>
                  </a:cubicBezTo>
                  <a:lnTo>
                    <a:pt x="63" y="254"/>
                  </a:lnTo>
                  <a:cubicBezTo>
                    <a:pt x="60" y="246"/>
                    <a:pt x="56" y="238"/>
                    <a:pt x="52" y="230"/>
                  </a:cubicBezTo>
                  <a:close/>
                  <a:moveTo>
                    <a:pt x="143" y="419"/>
                  </a:moveTo>
                  <a:lnTo>
                    <a:pt x="143" y="419"/>
                  </a:lnTo>
                  <a:cubicBezTo>
                    <a:pt x="169" y="410"/>
                    <a:pt x="195" y="405"/>
                    <a:pt x="221" y="405"/>
                  </a:cubicBezTo>
                  <a:lnTo>
                    <a:pt x="221" y="405"/>
                  </a:lnTo>
                  <a:cubicBezTo>
                    <a:pt x="271" y="439"/>
                    <a:pt x="320" y="474"/>
                    <a:pt x="369" y="509"/>
                  </a:cubicBezTo>
                  <a:lnTo>
                    <a:pt x="369" y="509"/>
                  </a:lnTo>
                  <a:cubicBezTo>
                    <a:pt x="369" y="511"/>
                    <a:pt x="369" y="512"/>
                    <a:pt x="369" y="515"/>
                  </a:cubicBezTo>
                  <a:lnTo>
                    <a:pt x="369" y="515"/>
                  </a:lnTo>
                  <a:cubicBezTo>
                    <a:pt x="339" y="524"/>
                    <a:pt x="306" y="530"/>
                    <a:pt x="276" y="537"/>
                  </a:cubicBezTo>
                  <a:lnTo>
                    <a:pt x="276" y="537"/>
                  </a:lnTo>
                  <a:cubicBezTo>
                    <a:pt x="261" y="541"/>
                    <a:pt x="235" y="542"/>
                    <a:pt x="218" y="550"/>
                  </a:cubicBezTo>
                  <a:lnTo>
                    <a:pt x="218" y="550"/>
                  </a:lnTo>
                  <a:cubicBezTo>
                    <a:pt x="192" y="507"/>
                    <a:pt x="167" y="464"/>
                    <a:pt x="143" y="419"/>
                  </a:cubicBezTo>
                  <a:close/>
                  <a:moveTo>
                    <a:pt x="370" y="135"/>
                  </a:moveTo>
                  <a:lnTo>
                    <a:pt x="370" y="135"/>
                  </a:lnTo>
                  <a:cubicBezTo>
                    <a:pt x="385" y="207"/>
                    <a:pt x="400" y="279"/>
                    <a:pt x="415" y="350"/>
                  </a:cubicBezTo>
                  <a:lnTo>
                    <a:pt x="415" y="350"/>
                  </a:lnTo>
                  <a:cubicBezTo>
                    <a:pt x="409" y="333"/>
                    <a:pt x="380" y="337"/>
                    <a:pt x="384" y="357"/>
                  </a:cubicBezTo>
                  <a:lnTo>
                    <a:pt x="384" y="357"/>
                  </a:lnTo>
                  <a:cubicBezTo>
                    <a:pt x="394" y="405"/>
                    <a:pt x="404" y="452"/>
                    <a:pt x="415" y="501"/>
                  </a:cubicBezTo>
                  <a:lnTo>
                    <a:pt x="415" y="501"/>
                  </a:lnTo>
                  <a:cubicBezTo>
                    <a:pt x="410" y="497"/>
                    <a:pt x="406" y="494"/>
                    <a:pt x="402" y="491"/>
                  </a:cubicBezTo>
                  <a:lnTo>
                    <a:pt x="402" y="491"/>
                  </a:lnTo>
                  <a:cubicBezTo>
                    <a:pt x="399" y="455"/>
                    <a:pt x="386" y="423"/>
                    <a:pt x="373" y="388"/>
                  </a:cubicBezTo>
                  <a:lnTo>
                    <a:pt x="373" y="388"/>
                  </a:lnTo>
                  <a:cubicBezTo>
                    <a:pt x="348" y="320"/>
                    <a:pt x="322" y="252"/>
                    <a:pt x="297" y="184"/>
                  </a:cubicBezTo>
                  <a:lnTo>
                    <a:pt x="297" y="184"/>
                  </a:lnTo>
                  <a:cubicBezTo>
                    <a:pt x="289" y="164"/>
                    <a:pt x="259" y="177"/>
                    <a:pt x="267" y="197"/>
                  </a:cubicBezTo>
                  <a:lnTo>
                    <a:pt x="267" y="197"/>
                  </a:lnTo>
                  <a:cubicBezTo>
                    <a:pt x="286" y="247"/>
                    <a:pt x="305" y="299"/>
                    <a:pt x="324" y="350"/>
                  </a:cubicBezTo>
                  <a:lnTo>
                    <a:pt x="324" y="350"/>
                  </a:lnTo>
                  <a:cubicBezTo>
                    <a:pt x="338" y="386"/>
                    <a:pt x="357" y="426"/>
                    <a:pt x="365" y="466"/>
                  </a:cubicBezTo>
                  <a:lnTo>
                    <a:pt x="365" y="466"/>
                  </a:lnTo>
                  <a:cubicBezTo>
                    <a:pt x="319" y="434"/>
                    <a:pt x="273" y="401"/>
                    <a:pt x="226" y="368"/>
                  </a:cubicBezTo>
                  <a:lnTo>
                    <a:pt x="226" y="368"/>
                  </a:lnTo>
                  <a:cubicBezTo>
                    <a:pt x="226" y="366"/>
                    <a:pt x="226" y="363"/>
                    <a:pt x="223" y="360"/>
                  </a:cubicBezTo>
                  <a:lnTo>
                    <a:pt x="223" y="360"/>
                  </a:lnTo>
                  <a:cubicBezTo>
                    <a:pt x="186" y="309"/>
                    <a:pt x="149" y="257"/>
                    <a:pt x="111" y="205"/>
                  </a:cubicBezTo>
                  <a:lnTo>
                    <a:pt x="111" y="205"/>
                  </a:lnTo>
                  <a:cubicBezTo>
                    <a:pt x="195" y="172"/>
                    <a:pt x="282" y="149"/>
                    <a:pt x="370" y="135"/>
                  </a:cubicBezTo>
                  <a:close/>
                  <a:moveTo>
                    <a:pt x="655" y="666"/>
                  </a:moveTo>
                  <a:lnTo>
                    <a:pt x="655" y="666"/>
                  </a:lnTo>
                  <a:cubicBezTo>
                    <a:pt x="651" y="663"/>
                    <a:pt x="647" y="661"/>
                    <a:pt x="644" y="658"/>
                  </a:cubicBezTo>
                  <a:lnTo>
                    <a:pt x="644" y="658"/>
                  </a:lnTo>
                  <a:cubicBezTo>
                    <a:pt x="614" y="478"/>
                    <a:pt x="577" y="300"/>
                    <a:pt x="534" y="123"/>
                  </a:cubicBezTo>
                  <a:lnTo>
                    <a:pt x="534" y="123"/>
                  </a:lnTo>
                  <a:cubicBezTo>
                    <a:pt x="541" y="123"/>
                    <a:pt x="546" y="123"/>
                    <a:pt x="553" y="123"/>
                  </a:cubicBezTo>
                  <a:lnTo>
                    <a:pt x="553" y="123"/>
                  </a:lnTo>
                  <a:cubicBezTo>
                    <a:pt x="596" y="302"/>
                    <a:pt x="630" y="483"/>
                    <a:pt x="655" y="666"/>
                  </a:cubicBezTo>
                  <a:close/>
                  <a:moveTo>
                    <a:pt x="691" y="690"/>
                  </a:moveTo>
                  <a:lnTo>
                    <a:pt x="691" y="690"/>
                  </a:lnTo>
                  <a:cubicBezTo>
                    <a:pt x="680" y="602"/>
                    <a:pt x="666" y="515"/>
                    <a:pt x="650" y="428"/>
                  </a:cubicBezTo>
                  <a:lnTo>
                    <a:pt x="650" y="428"/>
                  </a:lnTo>
                  <a:cubicBezTo>
                    <a:pt x="675" y="516"/>
                    <a:pt x="693" y="606"/>
                    <a:pt x="694" y="691"/>
                  </a:cubicBezTo>
                  <a:lnTo>
                    <a:pt x="694" y="691"/>
                  </a:lnTo>
                  <a:cubicBezTo>
                    <a:pt x="693" y="691"/>
                    <a:pt x="692" y="690"/>
                    <a:pt x="691" y="690"/>
                  </a:cubicBezTo>
                  <a:lnTo>
                    <a:pt x="455" y="529"/>
                  </a:lnTo>
                  <a:lnTo>
                    <a:pt x="455" y="529"/>
                  </a:lnTo>
                  <a:cubicBezTo>
                    <a:pt x="454" y="528"/>
                    <a:pt x="454" y="527"/>
                    <a:pt x="454" y="527"/>
                  </a:cubicBezTo>
                  <a:lnTo>
                    <a:pt x="454" y="527"/>
                  </a:lnTo>
                  <a:cubicBezTo>
                    <a:pt x="445" y="486"/>
                    <a:pt x="436" y="446"/>
                    <a:pt x="428" y="405"/>
                  </a:cubicBezTo>
                  <a:lnTo>
                    <a:pt x="428" y="405"/>
                  </a:lnTo>
                  <a:cubicBezTo>
                    <a:pt x="437" y="446"/>
                    <a:pt x="446" y="487"/>
                    <a:pt x="455" y="529"/>
                  </a:cubicBezTo>
                  <a:lnTo>
                    <a:pt x="691" y="690"/>
                  </a:lnTo>
                  <a:close/>
                  <a:moveTo>
                    <a:pt x="501" y="123"/>
                  </a:moveTo>
                  <a:lnTo>
                    <a:pt x="501" y="123"/>
                  </a:lnTo>
                  <a:cubicBezTo>
                    <a:pt x="542" y="292"/>
                    <a:pt x="577" y="462"/>
                    <a:pt x="606" y="633"/>
                  </a:cubicBezTo>
                  <a:lnTo>
                    <a:pt x="606" y="633"/>
                  </a:lnTo>
                  <a:cubicBezTo>
                    <a:pt x="569" y="607"/>
                    <a:pt x="531" y="582"/>
                    <a:pt x="494" y="556"/>
                  </a:cubicBezTo>
                  <a:lnTo>
                    <a:pt x="494" y="556"/>
                  </a:lnTo>
                  <a:cubicBezTo>
                    <a:pt x="463" y="414"/>
                    <a:pt x="432" y="273"/>
                    <a:pt x="403" y="131"/>
                  </a:cubicBezTo>
                  <a:lnTo>
                    <a:pt x="403" y="131"/>
                  </a:lnTo>
                  <a:cubicBezTo>
                    <a:pt x="435" y="127"/>
                    <a:pt x="468" y="125"/>
                    <a:pt x="501" y="123"/>
                  </a:cubicBezTo>
                  <a:close/>
                  <a:moveTo>
                    <a:pt x="480" y="606"/>
                  </a:moveTo>
                  <a:lnTo>
                    <a:pt x="480" y="606"/>
                  </a:lnTo>
                  <a:cubicBezTo>
                    <a:pt x="488" y="608"/>
                    <a:pt x="496" y="606"/>
                    <a:pt x="500" y="600"/>
                  </a:cubicBezTo>
                  <a:lnTo>
                    <a:pt x="500" y="600"/>
                  </a:lnTo>
                  <a:cubicBezTo>
                    <a:pt x="538" y="626"/>
                    <a:pt x="576" y="651"/>
                    <a:pt x="614" y="677"/>
                  </a:cubicBezTo>
                  <a:lnTo>
                    <a:pt x="614" y="677"/>
                  </a:lnTo>
                  <a:cubicBezTo>
                    <a:pt x="614" y="678"/>
                    <a:pt x="615" y="680"/>
                    <a:pt x="615" y="682"/>
                  </a:cubicBezTo>
                  <a:lnTo>
                    <a:pt x="615" y="682"/>
                  </a:lnTo>
                  <a:cubicBezTo>
                    <a:pt x="533" y="714"/>
                    <a:pt x="450" y="745"/>
                    <a:pt x="368" y="776"/>
                  </a:cubicBezTo>
                  <a:lnTo>
                    <a:pt x="368" y="776"/>
                  </a:lnTo>
                  <a:cubicBezTo>
                    <a:pt x="342" y="742"/>
                    <a:pt x="318" y="707"/>
                    <a:pt x="295" y="672"/>
                  </a:cubicBezTo>
                  <a:lnTo>
                    <a:pt x="295" y="672"/>
                  </a:lnTo>
                  <a:cubicBezTo>
                    <a:pt x="357" y="651"/>
                    <a:pt x="419" y="629"/>
                    <a:pt x="480" y="606"/>
                  </a:cubicBezTo>
                  <a:close/>
                  <a:moveTo>
                    <a:pt x="427" y="841"/>
                  </a:moveTo>
                  <a:lnTo>
                    <a:pt x="427" y="841"/>
                  </a:lnTo>
                  <a:cubicBezTo>
                    <a:pt x="490" y="810"/>
                    <a:pt x="555" y="783"/>
                    <a:pt x="621" y="759"/>
                  </a:cubicBezTo>
                  <a:lnTo>
                    <a:pt x="621" y="759"/>
                  </a:lnTo>
                  <a:cubicBezTo>
                    <a:pt x="641" y="752"/>
                    <a:pt x="628" y="723"/>
                    <a:pt x="608" y="730"/>
                  </a:cubicBezTo>
                  <a:lnTo>
                    <a:pt x="608" y="730"/>
                  </a:lnTo>
                  <a:cubicBezTo>
                    <a:pt x="542" y="753"/>
                    <a:pt x="477" y="780"/>
                    <a:pt x="414" y="812"/>
                  </a:cubicBezTo>
                  <a:lnTo>
                    <a:pt x="414" y="812"/>
                  </a:lnTo>
                  <a:cubicBezTo>
                    <a:pt x="409" y="814"/>
                    <a:pt x="407" y="818"/>
                    <a:pt x="405" y="823"/>
                  </a:cubicBezTo>
                  <a:lnTo>
                    <a:pt x="405" y="823"/>
                  </a:lnTo>
                  <a:cubicBezTo>
                    <a:pt x="400" y="817"/>
                    <a:pt x="394" y="809"/>
                    <a:pt x="389" y="803"/>
                  </a:cubicBezTo>
                  <a:lnTo>
                    <a:pt x="389" y="803"/>
                  </a:lnTo>
                  <a:cubicBezTo>
                    <a:pt x="475" y="770"/>
                    <a:pt x="561" y="738"/>
                    <a:pt x="646" y="705"/>
                  </a:cubicBezTo>
                  <a:lnTo>
                    <a:pt x="646" y="705"/>
                  </a:lnTo>
                  <a:cubicBezTo>
                    <a:pt x="648" y="704"/>
                    <a:pt x="650" y="703"/>
                    <a:pt x="651" y="702"/>
                  </a:cubicBezTo>
                  <a:lnTo>
                    <a:pt x="651" y="702"/>
                  </a:lnTo>
                  <a:cubicBezTo>
                    <a:pt x="655" y="704"/>
                    <a:pt x="657" y="707"/>
                    <a:pt x="661" y="708"/>
                  </a:cubicBezTo>
                  <a:lnTo>
                    <a:pt x="661" y="708"/>
                  </a:lnTo>
                  <a:cubicBezTo>
                    <a:pt x="661" y="711"/>
                    <a:pt x="662" y="714"/>
                    <a:pt x="662" y="717"/>
                  </a:cubicBezTo>
                  <a:lnTo>
                    <a:pt x="662" y="717"/>
                  </a:lnTo>
                  <a:cubicBezTo>
                    <a:pt x="664" y="731"/>
                    <a:pt x="679" y="734"/>
                    <a:pt x="688" y="727"/>
                  </a:cubicBezTo>
                  <a:lnTo>
                    <a:pt x="688" y="727"/>
                  </a:lnTo>
                  <a:cubicBezTo>
                    <a:pt x="690" y="728"/>
                    <a:pt x="691" y="728"/>
                    <a:pt x="692" y="730"/>
                  </a:cubicBezTo>
                  <a:lnTo>
                    <a:pt x="692" y="730"/>
                  </a:lnTo>
                  <a:cubicBezTo>
                    <a:pt x="612" y="776"/>
                    <a:pt x="526" y="813"/>
                    <a:pt x="444" y="853"/>
                  </a:cubicBezTo>
                  <a:lnTo>
                    <a:pt x="444" y="853"/>
                  </a:lnTo>
                  <a:cubicBezTo>
                    <a:pt x="441" y="854"/>
                    <a:pt x="439" y="856"/>
                    <a:pt x="437" y="858"/>
                  </a:cubicBezTo>
                  <a:lnTo>
                    <a:pt x="437" y="858"/>
                  </a:lnTo>
                  <a:cubicBezTo>
                    <a:pt x="433" y="853"/>
                    <a:pt x="428" y="848"/>
                    <a:pt x="423" y="842"/>
                  </a:cubicBezTo>
                  <a:lnTo>
                    <a:pt x="423" y="842"/>
                  </a:lnTo>
                  <a:cubicBezTo>
                    <a:pt x="424" y="842"/>
                    <a:pt x="426" y="842"/>
                    <a:pt x="427" y="841"/>
                  </a:cubicBezTo>
                  <a:close/>
                  <a:moveTo>
                    <a:pt x="656" y="131"/>
                  </a:moveTo>
                  <a:lnTo>
                    <a:pt x="656" y="131"/>
                  </a:lnTo>
                  <a:cubicBezTo>
                    <a:pt x="732" y="341"/>
                    <a:pt x="792" y="557"/>
                    <a:pt x="836" y="777"/>
                  </a:cubicBezTo>
                  <a:lnTo>
                    <a:pt x="836" y="777"/>
                  </a:lnTo>
                  <a:cubicBezTo>
                    <a:pt x="799" y="757"/>
                    <a:pt x="763" y="735"/>
                    <a:pt x="726" y="712"/>
                  </a:cubicBezTo>
                  <a:lnTo>
                    <a:pt x="726" y="712"/>
                  </a:lnTo>
                  <a:cubicBezTo>
                    <a:pt x="727" y="519"/>
                    <a:pt x="648" y="309"/>
                    <a:pt x="588" y="128"/>
                  </a:cubicBezTo>
                  <a:lnTo>
                    <a:pt x="588" y="128"/>
                  </a:lnTo>
                  <a:cubicBezTo>
                    <a:pt x="587" y="126"/>
                    <a:pt x="587" y="126"/>
                    <a:pt x="586" y="125"/>
                  </a:cubicBezTo>
                  <a:lnTo>
                    <a:pt x="586" y="125"/>
                  </a:lnTo>
                  <a:cubicBezTo>
                    <a:pt x="586" y="125"/>
                    <a:pt x="586" y="125"/>
                    <a:pt x="586" y="124"/>
                  </a:cubicBezTo>
                  <a:lnTo>
                    <a:pt x="586" y="124"/>
                  </a:lnTo>
                  <a:cubicBezTo>
                    <a:pt x="609" y="125"/>
                    <a:pt x="633" y="128"/>
                    <a:pt x="656" y="131"/>
                  </a:cubicBezTo>
                  <a:close/>
                  <a:moveTo>
                    <a:pt x="700" y="1013"/>
                  </a:moveTo>
                  <a:lnTo>
                    <a:pt x="700" y="1013"/>
                  </a:lnTo>
                  <a:cubicBezTo>
                    <a:pt x="783" y="968"/>
                    <a:pt x="863" y="918"/>
                    <a:pt x="940" y="862"/>
                  </a:cubicBezTo>
                  <a:lnTo>
                    <a:pt x="940" y="862"/>
                  </a:lnTo>
                  <a:cubicBezTo>
                    <a:pt x="945" y="864"/>
                    <a:pt x="950" y="866"/>
                    <a:pt x="955" y="868"/>
                  </a:cubicBezTo>
                  <a:lnTo>
                    <a:pt x="955" y="868"/>
                  </a:lnTo>
                  <a:cubicBezTo>
                    <a:pt x="878" y="920"/>
                    <a:pt x="801" y="980"/>
                    <a:pt x="717" y="1019"/>
                  </a:cubicBezTo>
                  <a:lnTo>
                    <a:pt x="717" y="1019"/>
                  </a:lnTo>
                  <a:cubicBezTo>
                    <a:pt x="711" y="1017"/>
                    <a:pt x="706" y="1015"/>
                    <a:pt x="700" y="1013"/>
                  </a:cubicBezTo>
                  <a:close/>
                  <a:moveTo>
                    <a:pt x="816" y="165"/>
                  </a:moveTo>
                  <a:lnTo>
                    <a:pt x="816" y="165"/>
                  </a:lnTo>
                  <a:cubicBezTo>
                    <a:pt x="909" y="376"/>
                    <a:pt x="937" y="616"/>
                    <a:pt x="979" y="841"/>
                  </a:cubicBezTo>
                  <a:lnTo>
                    <a:pt x="979" y="841"/>
                  </a:lnTo>
                  <a:cubicBezTo>
                    <a:pt x="969" y="838"/>
                    <a:pt x="959" y="834"/>
                    <a:pt x="950" y="830"/>
                  </a:cubicBezTo>
                  <a:lnTo>
                    <a:pt x="950" y="830"/>
                  </a:lnTo>
                  <a:cubicBezTo>
                    <a:pt x="915" y="626"/>
                    <a:pt x="873" y="424"/>
                    <a:pt x="822" y="224"/>
                  </a:cubicBezTo>
                  <a:lnTo>
                    <a:pt x="822" y="224"/>
                  </a:lnTo>
                  <a:cubicBezTo>
                    <a:pt x="817" y="204"/>
                    <a:pt x="784" y="208"/>
                    <a:pt x="790" y="228"/>
                  </a:cubicBezTo>
                  <a:lnTo>
                    <a:pt x="790" y="228"/>
                  </a:lnTo>
                  <a:cubicBezTo>
                    <a:pt x="839" y="423"/>
                    <a:pt x="881" y="618"/>
                    <a:pt x="914" y="815"/>
                  </a:cubicBezTo>
                  <a:lnTo>
                    <a:pt x="914" y="815"/>
                  </a:lnTo>
                  <a:cubicBezTo>
                    <a:pt x="900" y="809"/>
                    <a:pt x="887" y="802"/>
                    <a:pt x="873" y="795"/>
                  </a:cubicBezTo>
                  <a:lnTo>
                    <a:pt x="873" y="795"/>
                  </a:lnTo>
                  <a:cubicBezTo>
                    <a:pt x="830" y="571"/>
                    <a:pt x="769" y="351"/>
                    <a:pt x="692" y="136"/>
                  </a:cubicBezTo>
                  <a:lnTo>
                    <a:pt x="692" y="136"/>
                  </a:lnTo>
                  <a:cubicBezTo>
                    <a:pt x="734" y="143"/>
                    <a:pt x="775" y="153"/>
                    <a:pt x="816" y="165"/>
                  </a:cubicBezTo>
                  <a:close/>
                  <a:moveTo>
                    <a:pt x="18" y="192"/>
                  </a:moveTo>
                  <a:lnTo>
                    <a:pt x="18" y="192"/>
                  </a:lnTo>
                  <a:cubicBezTo>
                    <a:pt x="7" y="197"/>
                    <a:pt x="3" y="208"/>
                    <a:pt x="5" y="218"/>
                  </a:cubicBezTo>
                  <a:lnTo>
                    <a:pt x="5" y="218"/>
                  </a:lnTo>
                  <a:cubicBezTo>
                    <a:pt x="1" y="224"/>
                    <a:pt x="0" y="232"/>
                    <a:pt x="3" y="240"/>
                  </a:cubicBezTo>
                  <a:lnTo>
                    <a:pt x="3" y="240"/>
                  </a:lnTo>
                  <a:cubicBezTo>
                    <a:pt x="124" y="513"/>
                    <a:pt x="289" y="857"/>
                    <a:pt x="557" y="1012"/>
                  </a:cubicBezTo>
                  <a:lnTo>
                    <a:pt x="557" y="1012"/>
                  </a:lnTo>
                  <a:cubicBezTo>
                    <a:pt x="767" y="1133"/>
                    <a:pt x="1043" y="1095"/>
                    <a:pt x="1227" y="946"/>
                  </a:cubicBezTo>
                  <a:lnTo>
                    <a:pt x="1227" y="946"/>
                  </a:lnTo>
                  <a:cubicBezTo>
                    <a:pt x="1230" y="944"/>
                    <a:pt x="1231" y="942"/>
                    <a:pt x="1233" y="940"/>
                  </a:cubicBezTo>
                  <a:lnTo>
                    <a:pt x="1233" y="940"/>
                  </a:lnTo>
                  <a:cubicBezTo>
                    <a:pt x="1244" y="940"/>
                    <a:pt x="1255" y="934"/>
                    <a:pt x="1258" y="919"/>
                  </a:cubicBezTo>
                  <a:lnTo>
                    <a:pt x="1258" y="919"/>
                  </a:lnTo>
                  <a:cubicBezTo>
                    <a:pt x="1294" y="650"/>
                    <a:pt x="1165" y="309"/>
                    <a:pt x="928" y="161"/>
                  </a:cubicBezTo>
                  <a:lnTo>
                    <a:pt x="928" y="161"/>
                  </a:lnTo>
                  <a:cubicBezTo>
                    <a:pt x="670" y="0"/>
                    <a:pt x="276" y="71"/>
                    <a:pt x="18" y="192"/>
                  </a:cubicBezTo>
                  <a:close/>
                </a:path>
              </a:pathLst>
            </a:custGeom>
            <a:solidFill>
              <a:schemeClr val="accent6"/>
            </a:solidFill>
            <a:ln>
              <a:noFill/>
            </a:ln>
            <a:effectLst/>
          </p:spPr>
          <p:txBody>
            <a:bodyPr wrap="none" anchor="ctr"/>
            <a:lstStyle/>
            <a:p>
              <a:r>
                <a:rPr lang="es-ES_tradnl" sz="919" dirty="0"/>
                <a:t>c</a:t>
              </a:r>
            </a:p>
          </p:txBody>
        </p:sp>
        <p:grpSp>
          <p:nvGrpSpPr>
            <p:cNvPr id="35" name="Group 34">
              <a:extLst>
                <a:ext uri="{FF2B5EF4-FFF2-40B4-BE49-F238E27FC236}">
                  <a16:creationId xmlns:a16="http://schemas.microsoft.com/office/drawing/2014/main" id="{00AF4623-F8C7-1B43-9905-70DD2FBB7663}"/>
                </a:ext>
              </a:extLst>
            </p:cNvPr>
            <p:cNvGrpSpPr/>
            <p:nvPr/>
          </p:nvGrpSpPr>
          <p:grpSpPr>
            <a:xfrm rot="759599">
              <a:off x="1394973" y="3709498"/>
              <a:ext cx="1522897" cy="1567252"/>
              <a:chOff x="3441122" y="3792279"/>
              <a:chExt cx="778762" cy="801444"/>
            </a:xfrm>
            <a:solidFill>
              <a:schemeClr val="accent6"/>
            </a:solidFill>
          </p:grpSpPr>
          <p:sp>
            <p:nvSpPr>
              <p:cNvPr id="369" name="Freeform 9">
                <a:extLst>
                  <a:ext uri="{FF2B5EF4-FFF2-40B4-BE49-F238E27FC236}">
                    <a16:creationId xmlns:a16="http://schemas.microsoft.com/office/drawing/2014/main" id="{CC1D19D6-9DEB-6144-A3BA-B5AE3E2BBFBB}"/>
                  </a:ext>
                </a:extLst>
              </p:cNvPr>
              <p:cNvSpPr>
                <a:spLocks noChangeArrowheads="1"/>
              </p:cNvSpPr>
              <p:nvPr/>
            </p:nvSpPr>
            <p:spPr bwMode="auto">
              <a:xfrm>
                <a:off x="4187480" y="4458709"/>
                <a:ext cx="25923" cy="12961"/>
              </a:xfrm>
              <a:custGeom>
                <a:avLst/>
                <a:gdLst>
                  <a:gd name="T0" fmla="*/ 30 w 105"/>
                  <a:gd name="T1" fmla="*/ 50 h 55"/>
                  <a:gd name="T2" fmla="*/ 30 w 105"/>
                  <a:gd name="T3" fmla="*/ 50 h 55"/>
                  <a:gd name="T4" fmla="*/ 84 w 105"/>
                  <a:gd name="T5" fmla="*/ 36 h 55"/>
                  <a:gd name="T6" fmla="*/ 84 w 105"/>
                  <a:gd name="T7" fmla="*/ 36 h 55"/>
                  <a:gd name="T8" fmla="*/ 75 w 105"/>
                  <a:gd name="T9" fmla="*/ 5 h 55"/>
                  <a:gd name="T10" fmla="*/ 75 w 105"/>
                  <a:gd name="T11" fmla="*/ 5 h 55"/>
                  <a:gd name="T12" fmla="*/ 21 w 105"/>
                  <a:gd name="T13" fmla="*/ 18 h 55"/>
                  <a:gd name="T14" fmla="*/ 21 w 105"/>
                  <a:gd name="T15" fmla="*/ 18 h 55"/>
                  <a:gd name="T16" fmla="*/ 30 w 105"/>
                  <a:gd name="T17" fmla="*/ 5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55">
                    <a:moveTo>
                      <a:pt x="30" y="50"/>
                    </a:moveTo>
                    <a:lnTo>
                      <a:pt x="30" y="50"/>
                    </a:lnTo>
                    <a:cubicBezTo>
                      <a:pt x="47" y="45"/>
                      <a:pt x="65" y="41"/>
                      <a:pt x="84" y="36"/>
                    </a:cubicBezTo>
                    <a:lnTo>
                      <a:pt x="84" y="36"/>
                    </a:lnTo>
                    <a:cubicBezTo>
                      <a:pt x="104" y="31"/>
                      <a:pt x="95" y="0"/>
                      <a:pt x="75" y="5"/>
                    </a:cubicBezTo>
                    <a:lnTo>
                      <a:pt x="75" y="5"/>
                    </a:lnTo>
                    <a:cubicBezTo>
                      <a:pt x="57" y="9"/>
                      <a:pt x="39" y="14"/>
                      <a:pt x="21" y="18"/>
                    </a:cubicBezTo>
                    <a:lnTo>
                      <a:pt x="21" y="18"/>
                    </a:lnTo>
                    <a:cubicBezTo>
                      <a:pt x="0" y="23"/>
                      <a:pt x="9" y="54"/>
                      <a:pt x="30" y="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0" name="Freeform 24">
                <a:extLst>
                  <a:ext uri="{FF2B5EF4-FFF2-40B4-BE49-F238E27FC236}">
                    <a16:creationId xmlns:a16="http://schemas.microsoft.com/office/drawing/2014/main" id="{A28055B6-3420-F24B-ADD8-8DB4F996E20C}"/>
                  </a:ext>
                </a:extLst>
              </p:cNvPr>
              <p:cNvSpPr>
                <a:spLocks noChangeArrowheads="1"/>
              </p:cNvSpPr>
              <p:nvPr/>
            </p:nvSpPr>
            <p:spPr bwMode="auto">
              <a:xfrm>
                <a:off x="3495127" y="3834403"/>
                <a:ext cx="686952" cy="759320"/>
              </a:xfrm>
              <a:custGeom>
                <a:avLst/>
                <a:gdLst>
                  <a:gd name="T0" fmla="*/ 2727 w 2805"/>
                  <a:gd name="T1" fmla="*/ 219 h 3101"/>
                  <a:gd name="T2" fmla="*/ 2418 w 2805"/>
                  <a:gd name="T3" fmla="*/ 475 h 3101"/>
                  <a:gd name="T4" fmla="*/ 2538 w 2805"/>
                  <a:gd name="T5" fmla="*/ 44 h 3101"/>
                  <a:gd name="T6" fmla="*/ 2417 w 2805"/>
                  <a:gd name="T7" fmla="*/ 365 h 3101"/>
                  <a:gd name="T8" fmla="*/ 2374 w 2805"/>
                  <a:gd name="T9" fmla="*/ 30 h 3101"/>
                  <a:gd name="T10" fmla="*/ 2350 w 2805"/>
                  <a:gd name="T11" fmla="*/ 483 h 3101"/>
                  <a:gd name="T12" fmla="*/ 2334 w 2805"/>
                  <a:gd name="T13" fmla="*/ 514 h 3101"/>
                  <a:gd name="T14" fmla="*/ 1873 w 2805"/>
                  <a:gd name="T15" fmla="*/ 1145 h 3101"/>
                  <a:gd name="T16" fmla="*/ 1736 w 2805"/>
                  <a:gd name="T17" fmla="*/ 740 h 3101"/>
                  <a:gd name="T18" fmla="*/ 2115 w 2805"/>
                  <a:gd name="T19" fmla="*/ 596 h 3101"/>
                  <a:gd name="T20" fmla="*/ 1850 w 2805"/>
                  <a:gd name="T21" fmla="*/ 669 h 3101"/>
                  <a:gd name="T22" fmla="*/ 1996 w 2805"/>
                  <a:gd name="T23" fmla="*/ 478 h 3101"/>
                  <a:gd name="T24" fmla="*/ 1856 w 2805"/>
                  <a:gd name="T25" fmla="*/ 432 h 3101"/>
                  <a:gd name="T26" fmla="*/ 1725 w 2805"/>
                  <a:gd name="T27" fmla="*/ 669 h 3101"/>
                  <a:gd name="T28" fmla="*/ 1682 w 2805"/>
                  <a:gd name="T29" fmla="*/ 644 h 3101"/>
                  <a:gd name="T30" fmla="*/ 1544 w 2805"/>
                  <a:gd name="T31" fmla="*/ 349 h 3101"/>
                  <a:gd name="T32" fmla="*/ 1517 w 2805"/>
                  <a:gd name="T33" fmla="*/ 855 h 3101"/>
                  <a:gd name="T34" fmla="*/ 1557 w 2805"/>
                  <a:gd name="T35" fmla="*/ 707 h 3101"/>
                  <a:gd name="T36" fmla="*/ 1516 w 2805"/>
                  <a:gd name="T37" fmla="*/ 808 h 3101"/>
                  <a:gd name="T38" fmla="*/ 1518 w 2805"/>
                  <a:gd name="T39" fmla="*/ 718 h 3101"/>
                  <a:gd name="T40" fmla="*/ 1487 w 2805"/>
                  <a:gd name="T41" fmla="*/ 739 h 3101"/>
                  <a:gd name="T42" fmla="*/ 1485 w 2805"/>
                  <a:gd name="T43" fmla="*/ 797 h 3101"/>
                  <a:gd name="T44" fmla="*/ 1410 w 2805"/>
                  <a:gd name="T45" fmla="*/ 737 h 3101"/>
                  <a:gd name="T46" fmla="*/ 1431 w 2805"/>
                  <a:gd name="T47" fmla="*/ 809 h 3101"/>
                  <a:gd name="T48" fmla="*/ 1401 w 2805"/>
                  <a:gd name="T49" fmla="*/ 828 h 3101"/>
                  <a:gd name="T50" fmla="*/ 1529 w 2805"/>
                  <a:gd name="T51" fmla="*/ 1027 h 3101"/>
                  <a:gd name="T52" fmla="*/ 994 w 2805"/>
                  <a:gd name="T53" fmla="*/ 822 h 3101"/>
                  <a:gd name="T54" fmla="*/ 1257 w 2805"/>
                  <a:gd name="T55" fmla="*/ 612 h 3101"/>
                  <a:gd name="T56" fmla="*/ 1176 w 2805"/>
                  <a:gd name="T57" fmla="*/ 514 h 3101"/>
                  <a:gd name="T58" fmla="*/ 1044 w 2805"/>
                  <a:gd name="T59" fmla="*/ 517 h 3101"/>
                  <a:gd name="T60" fmla="*/ 787 w 2805"/>
                  <a:gd name="T61" fmla="*/ 528 h 3101"/>
                  <a:gd name="T62" fmla="*/ 934 w 2805"/>
                  <a:gd name="T63" fmla="*/ 776 h 3101"/>
                  <a:gd name="T64" fmla="*/ 708 w 2805"/>
                  <a:gd name="T65" fmla="*/ 664 h 3101"/>
                  <a:gd name="T66" fmla="*/ 948 w 2805"/>
                  <a:gd name="T67" fmla="*/ 815 h 3101"/>
                  <a:gd name="T68" fmla="*/ 1112 w 2805"/>
                  <a:gd name="T69" fmla="*/ 1582 h 3101"/>
                  <a:gd name="T70" fmla="*/ 514 w 2805"/>
                  <a:gd name="T71" fmla="*/ 754 h 3101"/>
                  <a:gd name="T72" fmla="*/ 534 w 2805"/>
                  <a:gd name="T73" fmla="*/ 689 h 3101"/>
                  <a:gd name="T74" fmla="*/ 491 w 2805"/>
                  <a:gd name="T75" fmla="*/ 679 h 3101"/>
                  <a:gd name="T76" fmla="*/ 492 w 2805"/>
                  <a:gd name="T77" fmla="*/ 570 h 3101"/>
                  <a:gd name="T78" fmla="*/ 417 w 2805"/>
                  <a:gd name="T79" fmla="*/ 746 h 3101"/>
                  <a:gd name="T80" fmla="*/ 385 w 2805"/>
                  <a:gd name="T81" fmla="*/ 708 h 3101"/>
                  <a:gd name="T82" fmla="*/ 182 w 2805"/>
                  <a:gd name="T83" fmla="*/ 396 h 3101"/>
                  <a:gd name="T84" fmla="*/ 43 w 2805"/>
                  <a:gd name="T85" fmla="*/ 488 h 3101"/>
                  <a:gd name="T86" fmla="*/ 38 w 2805"/>
                  <a:gd name="T87" fmla="*/ 646 h 3101"/>
                  <a:gd name="T88" fmla="*/ 1120 w 2805"/>
                  <a:gd name="T89" fmla="*/ 1647 h 3101"/>
                  <a:gd name="T90" fmla="*/ 1285 w 2805"/>
                  <a:gd name="T91" fmla="*/ 3070 h 3101"/>
                  <a:gd name="T92" fmla="*/ 1185 w 2805"/>
                  <a:gd name="T93" fmla="*/ 1667 h 3101"/>
                  <a:gd name="T94" fmla="*/ 1834 w 2805"/>
                  <a:gd name="T95" fmla="*/ 1252 h 3101"/>
                  <a:gd name="T96" fmla="*/ 1883 w 2805"/>
                  <a:gd name="T97" fmla="*/ 1231 h 3101"/>
                  <a:gd name="T98" fmla="*/ 2178 w 2805"/>
                  <a:gd name="T99" fmla="*/ 1185 h 3101"/>
                  <a:gd name="T100" fmla="*/ 2243 w 2805"/>
                  <a:gd name="T101" fmla="*/ 1149 h 3101"/>
                  <a:gd name="T102" fmla="*/ 2166 w 2805"/>
                  <a:gd name="T103" fmla="*/ 1138 h 3101"/>
                  <a:gd name="T104" fmla="*/ 2264 w 2805"/>
                  <a:gd name="T105" fmla="*/ 1056 h 3101"/>
                  <a:gd name="T106" fmla="*/ 2162 w 2805"/>
                  <a:gd name="T107" fmla="*/ 1107 h 3101"/>
                  <a:gd name="T108" fmla="*/ 2148 w 2805"/>
                  <a:gd name="T109" fmla="*/ 1068 h 3101"/>
                  <a:gd name="T110" fmla="*/ 2152 w 2805"/>
                  <a:gd name="T111" fmla="*/ 967 h 3101"/>
                  <a:gd name="T112" fmla="*/ 2375 w 2805"/>
                  <a:gd name="T113" fmla="*/ 541 h 3101"/>
                  <a:gd name="T114" fmla="*/ 2499 w 2805"/>
                  <a:gd name="T115" fmla="*/ 579 h 3101"/>
                  <a:gd name="T116" fmla="*/ 2577 w 2805"/>
                  <a:gd name="T117" fmla="*/ 549 h 3101"/>
                  <a:gd name="T118" fmla="*/ 2787 w 2805"/>
                  <a:gd name="T119" fmla="*/ 369 h 3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5" h="3101">
                    <a:moveTo>
                      <a:pt x="2770" y="341"/>
                    </a:moveTo>
                    <a:lnTo>
                      <a:pt x="2770" y="341"/>
                    </a:lnTo>
                    <a:cubicBezTo>
                      <a:pt x="2743" y="361"/>
                      <a:pt x="2516" y="495"/>
                      <a:pt x="2428" y="507"/>
                    </a:cubicBezTo>
                    <a:lnTo>
                      <a:pt x="2428" y="507"/>
                    </a:lnTo>
                    <a:cubicBezTo>
                      <a:pt x="2543" y="428"/>
                      <a:pt x="2643" y="332"/>
                      <a:pt x="2727" y="219"/>
                    </a:cubicBezTo>
                    <a:lnTo>
                      <a:pt x="2727" y="219"/>
                    </a:lnTo>
                    <a:cubicBezTo>
                      <a:pt x="2739" y="202"/>
                      <a:pt x="2711" y="186"/>
                      <a:pt x="2698" y="203"/>
                    </a:cubicBezTo>
                    <a:lnTo>
                      <a:pt x="2698" y="203"/>
                    </a:lnTo>
                    <a:cubicBezTo>
                      <a:pt x="2620" y="309"/>
                      <a:pt x="2526" y="400"/>
                      <a:pt x="2418" y="475"/>
                    </a:cubicBezTo>
                    <a:lnTo>
                      <a:pt x="2418" y="475"/>
                    </a:lnTo>
                    <a:cubicBezTo>
                      <a:pt x="2431" y="440"/>
                      <a:pt x="2440" y="398"/>
                      <a:pt x="2448" y="374"/>
                    </a:cubicBezTo>
                    <a:lnTo>
                      <a:pt x="2448" y="374"/>
                    </a:lnTo>
                    <a:cubicBezTo>
                      <a:pt x="2489" y="267"/>
                      <a:pt x="2529" y="159"/>
                      <a:pt x="2569" y="52"/>
                    </a:cubicBezTo>
                    <a:lnTo>
                      <a:pt x="2569" y="52"/>
                    </a:lnTo>
                    <a:cubicBezTo>
                      <a:pt x="2577" y="32"/>
                      <a:pt x="2545" y="24"/>
                      <a:pt x="2538" y="44"/>
                    </a:cubicBezTo>
                    <a:lnTo>
                      <a:pt x="2538" y="44"/>
                    </a:lnTo>
                    <a:cubicBezTo>
                      <a:pt x="2510" y="119"/>
                      <a:pt x="2482" y="194"/>
                      <a:pt x="2453" y="269"/>
                    </a:cubicBezTo>
                    <a:lnTo>
                      <a:pt x="2453" y="269"/>
                    </a:lnTo>
                    <a:cubicBezTo>
                      <a:pt x="2441" y="301"/>
                      <a:pt x="2429" y="333"/>
                      <a:pt x="2417" y="365"/>
                    </a:cubicBezTo>
                    <a:lnTo>
                      <a:pt x="2417" y="365"/>
                    </a:lnTo>
                    <a:cubicBezTo>
                      <a:pt x="2409" y="387"/>
                      <a:pt x="2401" y="408"/>
                      <a:pt x="2393" y="430"/>
                    </a:cubicBezTo>
                    <a:lnTo>
                      <a:pt x="2393" y="430"/>
                    </a:lnTo>
                    <a:cubicBezTo>
                      <a:pt x="2386" y="442"/>
                      <a:pt x="2382" y="454"/>
                      <a:pt x="2380" y="467"/>
                    </a:cubicBezTo>
                    <a:lnTo>
                      <a:pt x="2380" y="467"/>
                    </a:lnTo>
                    <a:cubicBezTo>
                      <a:pt x="2349" y="321"/>
                      <a:pt x="2347" y="176"/>
                      <a:pt x="2374" y="30"/>
                    </a:cubicBezTo>
                    <a:lnTo>
                      <a:pt x="2374" y="30"/>
                    </a:lnTo>
                    <a:cubicBezTo>
                      <a:pt x="2378" y="9"/>
                      <a:pt x="2347" y="0"/>
                      <a:pt x="2343" y="21"/>
                    </a:cubicBezTo>
                    <a:lnTo>
                      <a:pt x="2343" y="21"/>
                    </a:lnTo>
                    <a:cubicBezTo>
                      <a:pt x="2314" y="176"/>
                      <a:pt x="2316" y="329"/>
                      <a:pt x="2350" y="483"/>
                    </a:cubicBezTo>
                    <a:lnTo>
                      <a:pt x="2350" y="483"/>
                    </a:lnTo>
                    <a:cubicBezTo>
                      <a:pt x="2273" y="396"/>
                      <a:pt x="2232" y="288"/>
                      <a:pt x="2233" y="170"/>
                    </a:cubicBezTo>
                    <a:lnTo>
                      <a:pt x="2233" y="170"/>
                    </a:lnTo>
                    <a:cubicBezTo>
                      <a:pt x="2233" y="149"/>
                      <a:pt x="2201" y="149"/>
                      <a:pt x="2200" y="170"/>
                    </a:cubicBezTo>
                    <a:lnTo>
                      <a:pt x="2200" y="170"/>
                    </a:lnTo>
                    <a:cubicBezTo>
                      <a:pt x="2200" y="299"/>
                      <a:pt x="2247" y="420"/>
                      <a:pt x="2334" y="514"/>
                    </a:cubicBezTo>
                    <a:lnTo>
                      <a:pt x="2334" y="514"/>
                    </a:lnTo>
                    <a:cubicBezTo>
                      <a:pt x="2334" y="515"/>
                      <a:pt x="2334" y="515"/>
                      <a:pt x="2334" y="515"/>
                    </a:cubicBezTo>
                    <a:lnTo>
                      <a:pt x="2334" y="515"/>
                    </a:lnTo>
                    <a:cubicBezTo>
                      <a:pt x="2212" y="747"/>
                      <a:pt x="2057" y="958"/>
                      <a:pt x="1873" y="1145"/>
                    </a:cubicBezTo>
                    <a:lnTo>
                      <a:pt x="1873" y="1145"/>
                    </a:lnTo>
                    <a:cubicBezTo>
                      <a:pt x="1778" y="1242"/>
                      <a:pt x="1674" y="1329"/>
                      <a:pt x="1565" y="1410"/>
                    </a:cubicBezTo>
                    <a:lnTo>
                      <a:pt x="1565" y="1410"/>
                    </a:lnTo>
                    <a:cubicBezTo>
                      <a:pt x="1476" y="1476"/>
                      <a:pt x="1351" y="1578"/>
                      <a:pt x="1232" y="1610"/>
                    </a:cubicBezTo>
                    <a:lnTo>
                      <a:pt x="1232" y="1610"/>
                    </a:lnTo>
                    <a:cubicBezTo>
                      <a:pt x="1434" y="1336"/>
                      <a:pt x="1590" y="1046"/>
                      <a:pt x="1736" y="740"/>
                    </a:cubicBezTo>
                    <a:lnTo>
                      <a:pt x="1736" y="740"/>
                    </a:lnTo>
                    <a:cubicBezTo>
                      <a:pt x="1739" y="738"/>
                      <a:pt x="1742" y="735"/>
                      <a:pt x="1743" y="732"/>
                    </a:cubicBezTo>
                    <a:lnTo>
                      <a:pt x="1743" y="732"/>
                    </a:lnTo>
                    <a:cubicBezTo>
                      <a:pt x="1888" y="744"/>
                      <a:pt x="2004" y="689"/>
                      <a:pt x="2115" y="596"/>
                    </a:cubicBezTo>
                    <a:lnTo>
                      <a:pt x="2115" y="596"/>
                    </a:lnTo>
                    <a:cubicBezTo>
                      <a:pt x="2131" y="582"/>
                      <a:pt x="2108" y="559"/>
                      <a:pt x="2091" y="573"/>
                    </a:cubicBezTo>
                    <a:lnTo>
                      <a:pt x="2091" y="573"/>
                    </a:lnTo>
                    <a:cubicBezTo>
                      <a:pt x="2005" y="646"/>
                      <a:pt x="1916" y="692"/>
                      <a:pt x="1809" y="700"/>
                    </a:cubicBezTo>
                    <a:lnTo>
                      <a:pt x="1809" y="700"/>
                    </a:lnTo>
                    <a:cubicBezTo>
                      <a:pt x="1824" y="690"/>
                      <a:pt x="1838" y="678"/>
                      <a:pt x="1850" y="669"/>
                    </a:cubicBezTo>
                    <a:lnTo>
                      <a:pt x="1850" y="669"/>
                    </a:lnTo>
                    <a:cubicBezTo>
                      <a:pt x="1913" y="619"/>
                      <a:pt x="1970" y="564"/>
                      <a:pt x="2019" y="501"/>
                    </a:cubicBezTo>
                    <a:lnTo>
                      <a:pt x="2019" y="501"/>
                    </a:lnTo>
                    <a:cubicBezTo>
                      <a:pt x="2032" y="485"/>
                      <a:pt x="2009" y="462"/>
                      <a:pt x="1996" y="478"/>
                    </a:cubicBezTo>
                    <a:lnTo>
                      <a:pt x="1996" y="478"/>
                    </a:lnTo>
                    <a:cubicBezTo>
                      <a:pt x="1966" y="516"/>
                      <a:pt x="1933" y="553"/>
                      <a:pt x="1897" y="586"/>
                    </a:cubicBezTo>
                    <a:lnTo>
                      <a:pt x="1897" y="586"/>
                    </a:lnTo>
                    <a:cubicBezTo>
                      <a:pt x="1872" y="611"/>
                      <a:pt x="1804" y="682"/>
                      <a:pt x="1755" y="692"/>
                    </a:cubicBezTo>
                    <a:lnTo>
                      <a:pt x="1755" y="692"/>
                    </a:lnTo>
                    <a:cubicBezTo>
                      <a:pt x="1764" y="597"/>
                      <a:pt x="1797" y="509"/>
                      <a:pt x="1856" y="432"/>
                    </a:cubicBezTo>
                    <a:lnTo>
                      <a:pt x="1856" y="432"/>
                    </a:lnTo>
                    <a:cubicBezTo>
                      <a:pt x="1869" y="415"/>
                      <a:pt x="1840" y="398"/>
                      <a:pt x="1827" y="415"/>
                    </a:cubicBezTo>
                    <a:lnTo>
                      <a:pt x="1827" y="415"/>
                    </a:lnTo>
                    <a:cubicBezTo>
                      <a:pt x="1771" y="491"/>
                      <a:pt x="1736" y="577"/>
                      <a:pt x="1725" y="669"/>
                    </a:cubicBezTo>
                    <a:lnTo>
                      <a:pt x="1725" y="669"/>
                    </a:lnTo>
                    <a:cubicBezTo>
                      <a:pt x="1690" y="574"/>
                      <a:pt x="1678" y="475"/>
                      <a:pt x="1688" y="372"/>
                    </a:cubicBezTo>
                    <a:lnTo>
                      <a:pt x="1688" y="372"/>
                    </a:lnTo>
                    <a:cubicBezTo>
                      <a:pt x="1691" y="351"/>
                      <a:pt x="1658" y="351"/>
                      <a:pt x="1656" y="372"/>
                    </a:cubicBezTo>
                    <a:lnTo>
                      <a:pt x="1656" y="372"/>
                    </a:lnTo>
                    <a:cubicBezTo>
                      <a:pt x="1646" y="466"/>
                      <a:pt x="1655" y="556"/>
                      <a:pt x="1682" y="644"/>
                    </a:cubicBezTo>
                    <a:lnTo>
                      <a:pt x="1682" y="644"/>
                    </a:lnTo>
                    <a:cubicBezTo>
                      <a:pt x="1609" y="563"/>
                      <a:pt x="1564" y="465"/>
                      <a:pt x="1577" y="349"/>
                    </a:cubicBezTo>
                    <a:lnTo>
                      <a:pt x="1577" y="349"/>
                    </a:lnTo>
                    <a:cubicBezTo>
                      <a:pt x="1579" y="329"/>
                      <a:pt x="1547" y="329"/>
                      <a:pt x="1544" y="349"/>
                    </a:cubicBezTo>
                    <a:lnTo>
                      <a:pt x="1544" y="349"/>
                    </a:lnTo>
                    <a:cubicBezTo>
                      <a:pt x="1528" y="492"/>
                      <a:pt x="1597" y="613"/>
                      <a:pt x="1698" y="707"/>
                    </a:cubicBezTo>
                    <a:lnTo>
                      <a:pt x="1698" y="707"/>
                    </a:lnTo>
                    <a:cubicBezTo>
                      <a:pt x="1651" y="805"/>
                      <a:pt x="1604" y="901"/>
                      <a:pt x="1554" y="995"/>
                    </a:cubicBezTo>
                    <a:lnTo>
                      <a:pt x="1554" y="995"/>
                    </a:lnTo>
                    <a:cubicBezTo>
                      <a:pt x="1542" y="949"/>
                      <a:pt x="1530" y="902"/>
                      <a:pt x="1517" y="855"/>
                    </a:cubicBezTo>
                    <a:lnTo>
                      <a:pt x="1517" y="855"/>
                    </a:lnTo>
                    <a:cubicBezTo>
                      <a:pt x="1555" y="838"/>
                      <a:pt x="1584" y="740"/>
                      <a:pt x="1589" y="716"/>
                    </a:cubicBezTo>
                    <a:lnTo>
                      <a:pt x="1589" y="716"/>
                    </a:lnTo>
                    <a:cubicBezTo>
                      <a:pt x="1591" y="695"/>
                      <a:pt x="1560" y="687"/>
                      <a:pt x="1557" y="707"/>
                    </a:cubicBezTo>
                    <a:lnTo>
                      <a:pt x="1557" y="707"/>
                    </a:lnTo>
                    <a:cubicBezTo>
                      <a:pt x="1554" y="728"/>
                      <a:pt x="1549" y="748"/>
                      <a:pt x="1540" y="768"/>
                    </a:cubicBezTo>
                    <a:lnTo>
                      <a:pt x="1540" y="768"/>
                    </a:lnTo>
                    <a:cubicBezTo>
                      <a:pt x="1536" y="779"/>
                      <a:pt x="1530" y="788"/>
                      <a:pt x="1524" y="798"/>
                    </a:cubicBezTo>
                    <a:lnTo>
                      <a:pt x="1524" y="798"/>
                    </a:lnTo>
                    <a:cubicBezTo>
                      <a:pt x="1523" y="801"/>
                      <a:pt x="1519" y="804"/>
                      <a:pt x="1516" y="808"/>
                    </a:cubicBezTo>
                    <a:lnTo>
                      <a:pt x="1516" y="808"/>
                    </a:lnTo>
                    <a:cubicBezTo>
                      <a:pt x="1516" y="807"/>
                      <a:pt x="1516" y="806"/>
                      <a:pt x="1517" y="806"/>
                    </a:cubicBezTo>
                    <a:lnTo>
                      <a:pt x="1517" y="806"/>
                    </a:lnTo>
                    <a:cubicBezTo>
                      <a:pt x="1520" y="776"/>
                      <a:pt x="1521" y="747"/>
                      <a:pt x="1518" y="718"/>
                    </a:cubicBezTo>
                    <a:lnTo>
                      <a:pt x="1518" y="718"/>
                    </a:lnTo>
                    <a:cubicBezTo>
                      <a:pt x="1516" y="700"/>
                      <a:pt x="1492" y="695"/>
                      <a:pt x="1486" y="714"/>
                    </a:cubicBezTo>
                    <a:lnTo>
                      <a:pt x="1486" y="714"/>
                    </a:lnTo>
                    <a:cubicBezTo>
                      <a:pt x="1484" y="717"/>
                      <a:pt x="1484" y="720"/>
                      <a:pt x="1483" y="723"/>
                    </a:cubicBezTo>
                    <a:lnTo>
                      <a:pt x="1483" y="723"/>
                    </a:lnTo>
                    <a:cubicBezTo>
                      <a:pt x="1480" y="730"/>
                      <a:pt x="1483" y="735"/>
                      <a:pt x="1487" y="739"/>
                    </a:cubicBezTo>
                    <a:lnTo>
                      <a:pt x="1487" y="739"/>
                    </a:lnTo>
                    <a:cubicBezTo>
                      <a:pt x="1488" y="750"/>
                      <a:pt x="1488" y="760"/>
                      <a:pt x="1488" y="771"/>
                    </a:cubicBezTo>
                    <a:lnTo>
                      <a:pt x="1488" y="771"/>
                    </a:lnTo>
                    <a:cubicBezTo>
                      <a:pt x="1487" y="780"/>
                      <a:pt x="1486" y="788"/>
                      <a:pt x="1485" y="797"/>
                    </a:cubicBezTo>
                    <a:lnTo>
                      <a:pt x="1485" y="797"/>
                    </a:lnTo>
                    <a:cubicBezTo>
                      <a:pt x="1485" y="798"/>
                      <a:pt x="1484" y="800"/>
                      <a:pt x="1484" y="801"/>
                    </a:cubicBezTo>
                    <a:lnTo>
                      <a:pt x="1484" y="801"/>
                    </a:lnTo>
                    <a:cubicBezTo>
                      <a:pt x="1463" y="782"/>
                      <a:pt x="1448" y="756"/>
                      <a:pt x="1441" y="728"/>
                    </a:cubicBezTo>
                    <a:lnTo>
                      <a:pt x="1441" y="728"/>
                    </a:lnTo>
                    <a:cubicBezTo>
                      <a:pt x="1436" y="707"/>
                      <a:pt x="1405" y="716"/>
                      <a:pt x="1410" y="737"/>
                    </a:cubicBezTo>
                    <a:lnTo>
                      <a:pt x="1410" y="737"/>
                    </a:lnTo>
                    <a:cubicBezTo>
                      <a:pt x="1418" y="771"/>
                      <a:pt x="1436" y="801"/>
                      <a:pt x="1462" y="824"/>
                    </a:cubicBezTo>
                    <a:lnTo>
                      <a:pt x="1462" y="824"/>
                    </a:lnTo>
                    <a:cubicBezTo>
                      <a:pt x="1450" y="821"/>
                      <a:pt x="1440" y="815"/>
                      <a:pt x="1431" y="809"/>
                    </a:cubicBezTo>
                    <a:lnTo>
                      <a:pt x="1431" y="809"/>
                    </a:lnTo>
                    <a:cubicBezTo>
                      <a:pt x="1415" y="799"/>
                      <a:pt x="1381" y="779"/>
                      <a:pt x="1391" y="756"/>
                    </a:cubicBezTo>
                    <a:lnTo>
                      <a:pt x="1391" y="756"/>
                    </a:lnTo>
                    <a:cubicBezTo>
                      <a:pt x="1400" y="737"/>
                      <a:pt x="1372" y="720"/>
                      <a:pt x="1363" y="740"/>
                    </a:cubicBezTo>
                    <a:lnTo>
                      <a:pt x="1363" y="740"/>
                    </a:lnTo>
                    <a:cubicBezTo>
                      <a:pt x="1345" y="778"/>
                      <a:pt x="1371" y="806"/>
                      <a:pt x="1401" y="828"/>
                    </a:cubicBezTo>
                    <a:lnTo>
                      <a:pt x="1401" y="828"/>
                    </a:lnTo>
                    <a:cubicBezTo>
                      <a:pt x="1426" y="846"/>
                      <a:pt x="1454" y="861"/>
                      <a:pt x="1484" y="858"/>
                    </a:cubicBezTo>
                    <a:lnTo>
                      <a:pt x="1484" y="858"/>
                    </a:lnTo>
                    <a:cubicBezTo>
                      <a:pt x="1499" y="914"/>
                      <a:pt x="1514" y="970"/>
                      <a:pt x="1529" y="1027"/>
                    </a:cubicBezTo>
                    <a:lnTo>
                      <a:pt x="1529" y="1027"/>
                    </a:lnTo>
                    <a:cubicBezTo>
                      <a:pt x="1530" y="1030"/>
                      <a:pt x="1532" y="1033"/>
                      <a:pt x="1534" y="1034"/>
                    </a:cubicBezTo>
                    <a:lnTo>
                      <a:pt x="1534" y="1034"/>
                    </a:lnTo>
                    <a:cubicBezTo>
                      <a:pt x="1427" y="1233"/>
                      <a:pt x="1311" y="1426"/>
                      <a:pt x="1172" y="1610"/>
                    </a:cubicBezTo>
                    <a:lnTo>
                      <a:pt x="1172" y="1610"/>
                    </a:lnTo>
                    <a:cubicBezTo>
                      <a:pt x="1090" y="1352"/>
                      <a:pt x="1030" y="1089"/>
                      <a:pt x="994" y="822"/>
                    </a:cubicBezTo>
                    <a:lnTo>
                      <a:pt x="994" y="822"/>
                    </a:lnTo>
                    <a:cubicBezTo>
                      <a:pt x="1109" y="794"/>
                      <a:pt x="1197" y="715"/>
                      <a:pt x="1281" y="635"/>
                    </a:cubicBezTo>
                    <a:lnTo>
                      <a:pt x="1281" y="635"/>
                    </a:lnTo>
                    <a:cubicBezTo>
                      <a:pt x="1295" y="620"/>
                      <a:pt x="1272" y="598"/>
                      <a:pt x="1257" y="612"/>
                    </a:cubicBezTo>
                    <a:lnTo>
                      <a:pt x="1257" y="612"/>
                    </a:lnTo>
                    <a:cubicBezTo>
                      <a:pt x="1190" y="677"/>
                      <a:pt x="1121" y="741"/>
                      <a:pt x="1035" y="775"/>
                    </a:cubicBezTo>
                    <a:lnTo>
                      <a:pt x="1035" y="775"/>
                    </a:lnTo>
                    <a:cubicBezTo>
                      <a:pt x="1106" y="705"/>
                      <a:pt x="1164" y="623"/>
                      <a:pt x="1204" y="530"/>
                    </a:cubicBezTo>
                    <a:lnTo>
                      <a:pt x="1204" y="530"/>
                    </a:lnTo>
                    <a:cubicBezTo>
                      <a:pt x="1213" y="512"/>
                      <a:pt x="1184" y="495"/>
                      <a:pt x="1176" y="514"/>
                    </a:cubicBezTo>
                    <a:lnTo>
                      <a:pt x="1176" y="514"/>
                    </a:lnTo>
                    <a:cubicBezTo>
                      <a:pt x="1134" y="611"/>
                      <a:pt x="1074" y="695"/>
                      <a:pt x="997" y="766"/>
                    </a:cubicBezTo>
                    <a:lnTo>
                      <a:pt x="997" y="766"/>
                    </a:lnTo>
                    <a:cubicBezTo>
                      <a:pt x="1025" y="685"/>
                      <a:pt x="1040" y="603"/>
                      <a:pt x="1044" y="517"/>
                    </a:cubicBezTo>
                    <a:lnTo>
                      <a:pt x="1044" y="517"/>
                    </a:lnTo>
                    <a:cubicBezTo>
                      <a:pt x="1045" y="496"/>
                      <a:pt x="1012" y="496"/>
                      <a:pt x="1011" y="517"/>
                    </a:cubicBezTo>
                    <a:lnTo>
                      <a:pt x="1011" y="517"/>
                    </a:lnTo>
                    <a:cubicBezTo>
                      <a:pt x="1008" y="601"/>
                      <a:pt x="992" y="682"/>
                      <a:pt x="964" y="761"/>
                    </a:cubicBezTo>
                    <a:lnTo>
                      <a:pt x="964" y="761"/>
                    </a:lnTo>
                    <a:cubicBezTo>
                      <a:pt x="896" y="692"/>
                      <a:pt x="813" y="622"/>
                      <a:pt x="787" y="528"/>
                    </a:cubicBezTo>
                    <a:lnTo>
                      <a:pt x="787" y="528"/>
                    </a:lnTo>
                    <a:cubicBezTo>
                      <a:pt x="782" y="508"/>
                      <a:pt x="750" y="516"/>
                      <a:pt x="756" y="537"/>
                    </a:cubicBezTo>
                    <a:lnTo>
                      <a:pt x="756" y="537"/>
                    </a:lnTo>
                    <a:cubicBezTo>
                      <a:pt x="783" y="634"/>
                      <a:pt x="863" y="706"/>
                      <a:pt x="934" y="776"/>
                    </a:cubicBezTo>
                    <a:lnTo>
                      <a:pt x="934" y="776"/>
                    </a:lnTo>
                    <a:cubicBezTo>
                      <a:pt x="903" y="766"/>
                      <a:pt x="870" y="760"/>
                      <a:pt x="839" y="747"/>
                    </a:cubicBezTo>
                    <a:lnTo>
                      <a:pt x="839" y="747"/>
                    </a:lnTo>
                    <a:cubicBezTo>
                      <a:pt x="794" y="727"/>
                      <a:pt x="759" y="690"/>
                      <a:pt x="736" y="648"/>
                    </a:cubicBezTo>
                    <a:lnTo>
                      <a:pt x="736" y="648"/>
                    </a:lnTo>
                    <a:cubicBezTo>
                      <a:pt x="726" y="630"/>
                      <a:pt x="698" y="646"/>
                      <a:pt x="708" y="664"/>
                    </a:cubicBezTo>
                    <a:lnTo>
                      <a:pt x="708" y="664"/>
                    </a:lnTo>
                    <a:cubicBezTo>
                      <a:pt x="730" y="704"/>
                      <a:pt x="760" y="736"/>
                      <a:pt x="798" y="762"/>
                    </a:cubicBezTo>
                    <a:lnTo>
                      <a:pt x="798" y="762"/>
                    </a:lnTo>
                    <a:cubicBezTo>
                      <a:pt x="844" y="792"/>
                      <a:pt x="899" y="794"/>
                      <a:pt x="948" y="815"/>
                    </a:cubicBezTo>
                    <a:lnTo>
                      <a:pt x="948" y="815"/>
                    </a:lnTo>
                    <a:cubicBezTo>
                      <a:pt x="948" y="815"/>
                      <a:pt x="949" y="815"/>
                      <a:pt x="949" y="816"/>
                    </a:cubicBezTo>
                    <a:lnTo>
                      <a:pt x="949" y="816"/>
                    </a:lnTo>
                    <a:cubicBezTo>
                      <a:pt x="947" y="820"/>
                      <a:pt x="946" y="825"/>
                      <a:pt x="946" y="831"/>
                    </a:cubicBezTo>
                    <a:lnTo>
                      <a:pt x="946" y="831"/>
                    </a:lnTo>
                    <a:cubicBezTo>
                      <a:pt x="981" y="1086"/>
                      <a:pt x="1036" y="1336"/>
                      <a:pt x="1112" y="1582"/>
                    </a:cubicBezTo>
                    <a:lnTo>
                      <a:pt x="1112" y="1582"/>
                    </a:lnTo>
                    <a:cubicBezTo>
                      <a:pt x="827" y="1382"/>
                      <a:pt x="595" y="1121"/>
                      <a:pt x="430" y="814"/>
                    </a:cubicBezTo>
                    <a:lnTo>
                      <a:pt x="430" y="814"/>
                    </a:lnTo>
                    <a:cubicBezTo>
                      <a:pt x="462" y="802"/>
                      <a:pt x="495" y="770"/>
                      <a:pt x="514" y="754"/>
                    </a:cubicBezTo>
                    <a:lnTo>
                      <a:pt x="514" y="754"/>
                    </a:lnTo>
                    <a:cubicBezTo>
                      <a:pt x="572" y="704"/>
                      <a:pt x="618" y="639"/>
                      <a:pt x="650" y="569"/>
                    </a:cubicBezTo>
                    <a:lnTo>
                      <a:pt x="650" y="569"/>
                    </a:lnTo>
                    <a:cubicBezTo>
                      <a:pt x="659" y="550"/>
                      <a:pt x="631" y="534"/>
                      <a:pt x="622" y="553"/>
                    </a:cubicBezTo>
                    <a:lnTo>
                      <a:pt x="622" y="553"/>
                    </a:lnTo>
                    <a:cubicBezTo>
                      <a:pt x="600" y="603"/>
                      <a:pt x="570" y="648"/>
                      <a:pt x="534" y="689"/>
                    </a:cubicBezTo>
                    <a:lnTo>
                      <a:pt x="534" y="689"/>
                    </a:lnTo>
                    <a:cubicBezTo>
                      <a:pt x="524" y="700"/>
                      <a:pt x="474" y="752"/>
                      <a:pt x="437" y="775"/>
                    </a:cubicBezTo>
                    <a:lnTo>
                      <a:pt x="437" y="775"/>
                    </a:lnTo>
                    <a:cubicBezTo>
                      <a:pt x="463" y="749"/>
                      <a:pt x="483" y="698"/>
                      <a:pt x="491" y="679"/>
                    </a:cubicBezTo>
                    <a:lnTo>
                      <a:pt x="491" y="679"/>
                    </a:lnTo>
                    <a:cubicBezTo>
                      <a:pt x="535" y="576"/>
                      <a:pt x="545" y="470"/>
                      <a:pt x="520" y="361"/>
                    </a:cubicBezTo>
                    <a:lnTo>
                      <a:pt x="520" y="361"/>
                    </a:lnTo>
                    <a:cubicBezTo>
                      <a:pt x="516" y="341"/>
                      <a:pt x="484" y="349"/>
                      <a:pt x="489" y="370"/>
                    </a:cubicBezTo>
                    <a:lnTo>
                      <a:pt x="489" y="370"/>
                    </a:lnTo>
                    <a:cubicBezTo>
                      <a:pt x="504" y="438"/>
                      <a:pt x="505" y="502"/>
                      <a:pt x="492" y="570"/>
                    </a:cubicBezTo>
                    <a:lnTo>
                      <a:pt x="492" y="570"/>
                    </a:lnTo>
                    <a:cubicBezTo>
                      <a:pt x="488" y="596"/>
                      <a:pt x="479" y="621"/>
                      <a:pt x="470" y="646"/>
                    </a:cubicBezTo>
                    <a:lnTo>
                      <a:pt x="470" y="646"/>
                    </a:lnTo>
                    <a:cubicBezTo>
                      <a:pt x="459" y="679"/>
                      <a:pt x="430" y="711"/>
                      <a:pt x="417" y="746"/>
                    </a:cubicBezTo>
                    <a:lnTo>
                      <a:pt x="417" y="746"/>
                    </a:lnTo>
                    <a:cubicBezTo>
                      <a:pt x="419" y="612"/>
                      <a:pt x="396" y="482"/>
                      <a:pt x="349" y="356"/>
                    </a:cubicBezTo>
                    <a:lnTo>
                      <a:pt x="349" y="356"/>
                    </a:lnTo>
                    <a:cubicBezTo>
                      <a:pt x="341" y="337"/>
                      <a:pt x="310" y="345"/>
                      <a:pt x="317" y="364"/>
                    </a:cubicBezTo>
                    <a:lnTo>
                      <a:pt x="317" y="364"/>
                    </a:lnTo>
                    <a:cubicBezTo>
                      <a:pt x="359" y="476"/>
                      <a:pt x="381" y="590"/>
                      <a:pt x="385" y="708"/>
                    </a:cubicBezTo>
                    <a:lnTo>
                      <a:pt x="385" y="708"/>
                    </a:lnTo>
                    <a:cubicBezTo>
                      <a:pt x="326" y="599"/>
                      <a:pt x="268" y="489"/>
                      <a:pt x="210" y="379"/>
                    </a:cubicBezTo>
                    <a:lnTo>
                      <a:pt x="210" y="379"/>
                    </a:lnTo>
                    <a:cubicBezTo>
                      <a:pt x="200" y="361"/>
                      <a:pt x="172" y="378"/>
                      <a:pt x="182" y="396"/>
                    </a:cubicBezTo>
                    <a:lnTo>
                      <a:pt x="182" y="396"/>
                    </a:lnTo>
                    <a:cubicBezTo>
                      <a:pt x="245" y="515"/>
                      <a:pt x="309" y="634"/>
                      <a:pt x="372" y="754"/>
                    </a:cubicBezTo>
                    <a:lnTo>
                      <a:pt x="372" y="754"/>
                    </a:lnTo>
                    <a:cubicBezTo>
                      <a:pt x="243" y="694"/>
                      <a:pt x="140" y="598"/>
                      <a:pt x="72" y="472"/>
                    </a:cubicBezTo>
                    <a:lnTo>
                      <a:pt x="72" y="472"/>
                    </a:lnTo>
                    <a:cubicBezTo>
                      <a:pt x="62" y="453"/>
                      <a:pt x="33" y="469"/>
                      <a:pt x="43" y="488"/>
                    </a:cubicBezTo>
                    <a:lnTo>
                      <a:pt x="43" y="488"/>
                    </a:lnTo>
                    <a:cubicBezTo>
                      <a:pt x="113" y="617"/>
                      <a:pt x="219" y="717"/>
                      <a:pt x="351" y="780"/>
                    </a:cubicBezTo>
                    <a:lnTo>
                      <a:pt x="351" y="780"/>
                    </a:lnTo>
                    <a:cubicBezTo>
                      <a:pt x="272" y="858"/>
                      <a:pt x="91" y="695"/>
                      <a:pt x="38" y="646"/>
                    </a:cubicBezTo>
                    <a:lnTo>
                      <a:pt x="38" y="646"/>
                    </a:lnTo>
                    <a:cubicBezTo>
                      <a:pt x="23" y="631"/>
                      <a:pt x="0" y="654"/>
                      <a:pt x="15" y="669"/>
                    </a:cubicBezTo>
                    <a:lnTo>
                      <a:pt x="15" y="669"/>
                    </a:lnTo>
                    <a:cubicBezTo>
                      <a:pt x="87" y="737"/>
                      <a:pt x="271" y="897"/>
                      <a:pt x="371" y="806"/>
                    </a:cubicBezTo>
                    <a:lnTo>
                      <a:pt x="371" y="806"/>
                    </a:lnTo>
                    <a:cubicBezTo>
                      <a:pt x="547" y="1146"/>
                      <a:pt x="803" y="1433"/>
                      <a:pt x="1120" y="1647"/>
                    </a:cubicBezTo>
                    <a:lnTo>
                      <a:pt x="1120" y="1647"/>
                    </a:lnTo>
                    <a:cubicBezTo>
                      <a:pt x="1123" y="1649"/>
                      <a:pt x="1125" y="1650"/>
                      <a:pt x="1126" y="1651"/>
                    </a:cubicBezTo>
                    <a:lnTo>
                      <a:pt x="1126" y="1651"/>
                    </a:lnTo>
                    <a:cubicBezTo>
                      <a:pt x="1200" y="2122"/>
                      <a:pt x="1148" y="2608"/>
                      <a:pt x="1285" y="3070"/>
                    </a:cubicBezTo>
                    <a:lnTo>
                      <a:pt x="1285" y="3070"/>
                    </a:lnTo>
                    <a:cubicBezTo>
                      <a:pt x="1294" y="3100"/>
                      <a:pt x="1341" y="3087"/>
                      <a:pt x="1332" y="3057"/>
                    </a:cubicBezTo>
                    <a:lnTo>
                      <a:pt x="1332" y="3057"/>
                    </a:lnTo>
                    <a:cubicBezTo>
                      <a:pt x="1199" y="2608"/>
                      <a:pt x="1244" y="2135"/>
                      <a:pt x="1179" y="1675"/>
                    </a:cubicBezTo>
                    <a:lnTo>
                      <a:pt x="1179" y="1675"/>
                    </a:lnTo>
                    <a:cubicBezTo>
                      <a:pt x="1181" y="1673"/>
                      <a:pt x="1183" y="1671"/>
                      <a:pt x="1185" y="1667"/>
                    </a:cubicBezTo>
                    <a:lnTo>
                      <a:pt x="1185" y="1667"/>
                    </a:lnTo>
                    <a:cubicBezTo>
                      <a:pt x="1302" y="1659"/>
                      <a:pt x="1411" y="1574"/>
                      <a:pt x="1506" y="1511"/>
                    </a:cubicBezTo>
                    <a:lnTo>
                      <a:pt x="1506" y="1511"/>
                    </a:lnTo>
                    <a:cubicBezTo>
                      <a:pt x="1622" y="1434"/>
                      <a:pt x="1731" y="1346"/>
                      <a:pt x="1834" y="1252"/>
                    </a:cubicBezTo>
                    <a:lnTo>
                      <a:pt x="1834" y="1252"/>
                    </a:lnTo>
                    <a:cubicBezTo>
                      <a:pt x="1840" y="1246"/>
                      <a:pt x="1846" y="1240"/>
                      <a:pt x="1852" y="1234"/>
                    </a:cubicBezTo>
                    <a:lnTo>
                      <a:pt x="1852" y="1234"/>
                    </a:lnTo>
                    <a:cubicBezTo>
                      <a:pt x="1861" y="1235"/>
                      <a:pt x="1872" y="1232"/>
                      <a:pt x="1880" y="1231"/>
                    </a:cubicBezTo>
                    <a:lnTo>
                      <a:pt x="1880" y="1231"/>
                    </a:lnTo>
                    <a:cubicBezTo>
                      <a:pt x="1881" y="1231"/>
                      <a:pt x="1882" y="1231"/>
                      <a:pt x="1883" y="1231"/>
                    </a:cubicBezTo>
                    <a:lnTo>
                      <a:pt x="1883" y="1231"/>
                    </a:lnTo>
                    <a:cubicBezTo>
                      <a:pt x="1970" y="1215"/>
                      <a:pt x="2051" y="1182"/>
                      <a:pt x="2124" y="1134"/>
                    </a:cubicBezTo>
                    <a:lnTo>
                      <a:pt x="2124" y="1134"/>
                    </a:lnTo>
                    <a:cubicBezTo>
                      <a:pt x="2132" y="1157"/>
                      <a:pt x="2157" y="1179"/>
                      <a:pt x="2178" y="1185"/>
                    </a:cubicBezTo>
                    <a:lnTo>
                      <a:pt x="2178" y="1185"/>
                    </a:lnTo>
                    <a:cubicBezTo>
                      <a:pt x="2233" y="1202"/>
                      <a:pt x="2298" y="1164"/>
                      <a:pt x="2346" y="1139"/>
                    </a:cubicBezTo>
                    <a:lnTo>
                      <a:pt x="2346" y="1139"/>
                    </a:lnTo>
                    <a:cubicBezTo>
                      <a:pt x="2364" y="1129"/>
                      <a:pt x="2348" y="1102"/>
                      <a:pt x="2330" y="1111"/>
                    </a:cubicBezTo>
                    <a:lnTo>
                      <a:pt x="2330" y="1111"/>
                    </a:lnTo>
                    <a:cubicBezTo>
                      <a:pt x="2301" y="1126"/>
                      <a:pt x="2273" y="1138"/>
                      <a:pt x="2243" y="1149"/>
                    </a:cubicBezTo>
                    <a:lnTo>
                      <a:pt x="2243" y="1149"/>
                    </a:lnTo>
                    <a:cubicBezTo>
                      <a:pt x="2222" y="1157"/>
                      <a:pt x="2202" y="1161"/>
                      <a:pt x="2181" y="1151"/>
                    </a:cubicBezTo>
                    <a:lnTo>
                      <a:pt x="2181" y="1151"/>
                    </a:lnTo>
                    <a:cubicBezTo>
                      <a:pt x="2179" y="1150"/>
                      <a:pt x="2172" y="1144"/>
                      <a:pt x="2166" y="1138"/>
                    </a:cubicBezTo>
                    <a:lnTo>
                      <a:pt x="2166" y="1138"/>
                    </a:lnTo>
                    <a:cubicBezTo>
                      <a:pt x="2171" y="1137"/>
                      <a:pt x="2177" y="1135"/>
                      <a:pt x="2183" y="1134"/>
                    </a:cubicBezTo>
                    <a:lnTo>
                      <a:pt x="2183" y="1134"/>
                    </a:lnTo>
                    <a:cubicBezTo>
                      <a:pt x="2218" y="1123"/>
                      <a:pt x="2251" y="1105"/>
                      <a:pt x="2280" y="1083"/>
                    </a:cubicBezTo>
                    <a:lnTo>
                      <a:pt x="2280" y="1083"/>
                    </a:lnTo>
                    <a:cubicBezTo>
                      <a:pt x="2297" y="1071"/>
                      <a:pt x="2280" y="1043"/>
                      <a:pt x="2264" y="1056"/>
                    </a:cubicBezTo>
                    <a:lnTo>
                      <a:pt x="2264" y="1056"/>
                    </a:lnTo>
                    <a:cubicBezTo>
                      <a:pt x="2247" y="1068"/>
                      <a:pt x="2230" y="1078"/>
                      <a:pt x="2211" y="1088"/>
                    </a:cubicBezTo>
                    <a:lnTo>
                      <a:pt x="2211" y="1088"/>
                    </a:lnTo>
                    <a:cubicBezTo>
                      <a:pt x="2206" y="1090"/>
                      <a:pt x="2178" y="1104"/>
                      <a:pt x="2162" y="1107"/>
                    </a:cubicBezTo>
                    <a:lnTo>
                      <a:pt x="2162" y="1107"/>
                    </a:lnTo>
                    <a:cubicBezTo>
                      <a:pt x="2183" y="1074"/>
                      <a:pt x="2203" y="1038"/>
                      <a:pt x="2236" y="1016"/>
                    </a:cubicBezTo>
                    <a:lnTo>
                      <a:pt x="2236" y="1016"/>
                    </a:lnTo>
                    <a:cubicBezTo>
                      <a:pt x="2254" y="1005"/>
                      <a:pt x="2238" y="977"/>
                      <a:pt x="2220" y="988"/>
                    </a:cubicBezTo>
                    <a:lnTo>
                      <a:pt x="2220" y="988"/>
                    </a:lnTo>
                    <a:cubicBezTo>
                      <a:pt x="2189" y="1008"/>
                      <a:pt x="2168" y="1038"/>
                      <a:pt x="2148" y="1068"/>
                    </a:cubicBezTo>
                    <a:lnTo>
                      <a:pt x="2148" y="1068"/>
                    </a:lnTo>
                    <a:cubicBezTo>
                      <a:pt x="2149" y="1039"/>
                      <a:pt x="2155" y="1009"/>
                      <a:pt x="2175" y="990"/>
                    </a:cubicBezTo>
                    <a:lnTo>
                      <a:pt x="2175" y="990"/>
                    </a:lnTo>
                    <a:cubicBezTo>
                      <a:pt x="2190" y="976"/>
                      <a:pt x="2168" y="953"/>
                      <a:pt x="2152" y="967"/>
                    </a:cubicBezTo>
                    <a:lnTo>
                      <a:pt x="2152" y="967"/>
                    </a:lnTo>
                    <a:cubicBezTo>
                      <a:pt x="2118" y="1000"/>
                      <a:pt x="2113" y="1053"/>
                      <a:pt x="2118" y="1099"/>
                    </a:cubicBezTo>
                    <a:lnTo>
                      <a:pt x="2118" y="1099"/>
                    </a:lnTo>
                    <a:cubicBezTo>
                      <a:pt x="2048" y="1147"/>
                      <a:pt x="1973" y="1179"/>
                      <a:pt x="1892" y="1196"/>
                    </a:cubicBezTo>
                    <a:lnTo>
                      <a:pt x="1892" y="1196"/>
                    </a:lnTo>
                    <a:cubicBezTo>
                      <a:pt x="2086" y="1005"/>
                      <a:pt x="2249" y="782"/>
                      <a:pt x="2375" y="541"/>
                    </a:cubicBezTo>
                    <a:lnTo>
                      <a:pt x="2375" y="541"/>
                    </a:lnTo>
                    <a:cubicBezTo>
                      <a:pt x="2376" y="541"/>
                      <a:pt x="2377" y="540"/>
                      <a:pt x="2377" y="540"/>
                    </a:cubicBezTo>
                    <a:lnTo>
                      <a:pt x="2377" y="540"/>
                    </a:lnTo>
                    <a:cubicBezTo>
                      <a:pt x="2404" y="568"/>
                      <a:pt x="2466" y="574"/>
                      <a:pt x="2499" y="579"/>
                    </a:cubicBezTo>
                    <a:lnTo>
                      <a:pt x="2499" y="579"/>
                    </a:lnTo>
                    <a:cubicBezTo>
                      <a:pt x="2594" y="593"/>
                      <a:pt x="2690" y="570"/>
                      <a:pt x="2775" y="529"/>
                    </a:cubicBezTo>
                    <a:lnTo>
                      <a:pt x="2775" y="529"/>
                    </a:lnTo>
                    <a:cubicBezTo>
                      <a:pt x="2794" y="519"/>
                      <a:pt x="2777" y="491"/>
                      <a:pt x="2758" y="500"/>
                    </a:cubicBezTo>
                    <a:lnTo>
                      <a:pt x="2758" y="500"/>
                    </a:lnTo>
                    <a:cubicBezTo>
                      <a:pt x="2700" y="529"/>
                      <a:pt x="2642" y="545"/>
                      <a:pt x="2577" y="549"/>
                    </a:cubicBezTo>
                    <a:lnTo>
                      <a:pt x="2577" y="549"/>
                    </a:lnTo>
                    <a:cubicBezTo>
                      <a:pt x="2566" y="550"/>
                      <a:pt x="2496" y="548"/>
                      <a:pt x="2447" y="538"/>
                    </a:cubicBezTo>
                    <a:lnTo>
                      <a:pt x="2447" y="538"/>
                    </a:lnTo>
                    <a:cubicBezTo>
                      <a:pt x="2562" y="518"/>
                      <a:pt x="2750" y="396"/>
                      <a:pt x="2787" y="369"/>
                    </a:cubicBezTo>
                    <a:lnTo>
                      <a:pt x="2787" y="369"/>
                    </a:lnTo>
                    <a:cubicBezTo>
                      <a:pt x="2804" y="357"/>
                      <a:pt x="2787" y="328"/>
                      <a:pt x="2770" y="3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1" name="Freeform 25">
                <a:extLst>
                  <a:ext uri="{FF2B5EF4-FFF2-40B4-BE49-F238E27FC236}">
                    <a16:creationId xmlns:a16="http://schemas.microsoft.com/office/drawing/2014/main" id="{7006769C-5C42-0C4E-A6BD-64B45D3BF958}"/>
                  </a:ext>
                </a:extLst>
              </p:cNvPr>
              <p:cNvSpPr>
                <a:spLocks noChangeArrowheads="1"/>
              </p:cNvSpPr>
              <p:nvPr/>
            </p:nvSpPr>
            <p:spPr bwMode="auto">
              <a:xfrm>
                <a:off x="3683067" y="3926213"/>
                <a:ext cx="16202" cy="15122"/>
              </a:xfrm>
              <a:custGeom>
                <a:avLst/>
                <a:gdLst>
                  <a:gd name="T0" fmla="*/ 24 w 64"/>
                  <a:gd name="T1" fmla="*/ 47 h 63"/>
                  <a:gd name="T2" fmla="*/ 24 w 64"/>
                  <a:gd name="T3" fmla="*/ 47 h 63"/>
                  <a:gd name="T4" fmla="*/ 48 w 64"/>
                  <a:gd name="T5" fmla="*/ 24 h 63"/>
                  <a:gd name="T6" fmla="*/ 48 w 64"/>
                  <a:gd name="T7" fmla="*/ 24 h 63"/>
                  <a:gd name="T8" fmla="*/ 38 w 64"/>
                  <a:gd name="T9" fmla="*/ 15 h 63"/>
                  <a:gd name="T10" fmla="*/ 38 w 64"/>
                  <a:gd name="T11" fmla="*/ 15 h 63"/>
                  <a:gd name="T12" fmla="*/ 15 w 64"/>
                  <a:gd name="T13" fmla="*/ 38 h 63"/>
                  <a:gd name="T14" fmla="*/ 15 w 64"/>
                  <a:gd name="T15" fmla="*/ 38 h 63"/>
                  <a:gd name="T16" fmla="*/ 24 w 64"/>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24" y="47"/>
                    </a:moveTo>
                    <a:lnTo>
                      <a:pt x="24" y="47"/>
                    </a:lnTo>
                    <a:cubicBezTo>
                      <a:pt x="40" y="62"/>
                      <a:pt x="63" y="39"/>
                      <a:pt x="48" y="24"/>
                    </a:cubicBezTo>
                    <a:lnTo>
                      <a:pt x="48" y="24"/>
                    </a:lnTo>
                    <a:cubicBezTo>
                      <a:pt x="44" y="21"/>
                      <a:pt x="41" y="18"/>
                      <a:pt x="38" y="15"/>
                    </a:cubicBezTo>
                    <a:lnTo>
                      <a:pt x="38" y="15"/>
                    </a:lnTo>
                    <a:cubicBezTo>
                      <a:pt x="23" y="0"/>
                      <a:pt x="0" y="23"/>
                      <a:pt x="15" y="38"/>
                    </a:cubicBezTo>
                    <a:lnTo>
                      <a:pt x="15" y="38"/>
                    </a:lnTo>
                    <a:cubicBezTo>
                      <a:pt x="18" y="41"/>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2" name="Freeform 26">
                <a:extLst>
                  <a:ext uri="{FF2B5EF4-FFF2-40B4-BE49-F238E27FC236}">
                    <a16:creationId xmlns:a16="http://schemas.microsoft.com/office/drawing/2014/main" id="{209B5A06-576B-FC4F-8B4E-391A50EF09A6}"/>
                  </a:ext>
                </a:extLst>
              </p:cNvPr>
              <p:cNvSpPr>
                <a:spLocks noChangeArrowheads="1"/>
              </p:cNvSpPr>
              <p:nvPr/>
            </p:nvSpPr>
            <p:spPr bwMode="auto">
              <a:xfrm>
                <a:off x="3708990" y="3911091"/>
                <a:ext cx="8641" cy="12961"/>
              </a:xfrm>
              <a:custGeom>
                <a:avLst/>
                <a:gdLst>
                  <a:gd name="T0" fmla="*/ 33 w 34"/>
                  <a:gd name="T1" fmla="*/ 30 h 52"/>
                  <a:gd name="T2" fmla="*/ 33 w 34"/>
                  <a:gd name="T3" fmla="*/ 21 h 52"/>
                  <a:gd name="T4" fmla="*/ 33 w 34"/>
                  <a:gd name="T5" fmla="*/ 21 h 52"/>
                  <a:gd name="T6" fmla="*/ 0 w 34"/>
                  <a:gd name="T7" fmla="*/ 21 h 52"/>
                  <a:gd name="T8" fmla="*/ 0 w 34"/>
                  <a:gd name="T9" fmla="*/ 30 h 52"/>
                  <a:gd name="T10" fmla="*/ 0 w 34"/>
                  <a:gd name="T11" fmla="*/ 30 h 52"/>
                  <a:gd name="T12" fmla="*/ 33 w 34"/>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4" h="52">
                    <a:moveTo>
                      <a:pt x="33" y="30"/>
                    </a:moveTo>
                    <a:lnTo>
                      <a:pt x="33" y="21"/>
                    </a:lnTo>
                    <a:lnTo>
                      <a:pt x="33" y="21"/>
                    </a:lnTo>
                    <a:cubicBezTo>
                      <a:pt x="33" y="0"/>
                      <a:pt x="0" y="0"/>
                      <a:pt x="0" y="21"/>
                    </a:cubicBezTo>
                    <a:lnTo>
                      <a:pt x="0" y="30"/>
                    </a:lnTo>
                    <a:lnTo>
                      <a:pt x="0" y="30"/>
                    </a:lnTo>
                    <a:cubicBezTo>
                      <a:pt x="0" y="51"/>
                      <a:pt x="33" y="51"/>
                      <a:pt x="3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3" name="Freeform 27">
                <a:extLst>
                  <a:ext uri="{FF2B5EF4-FFF2-40B4-BE49-F238E27FC236}">
                    <a16:creationId xmlns:a16="http://schemas.microsoft.com/office/drawing/2014/main" id="{F7C7DED8-8153-3C4D-A51A-84B8B00AC8FA}"/>
                  </a:ext>
                </a:extLst>
              </p:cNvPr>
              <p:cNvSpPr>
                <a:spLocks noChangeArrowheads="1"/>
              </p:cNvSpPr>
              <p:nvPr/>
            </p:nvSpPr>
            <p:spPr bwMode="auto">
              <a:xfrm>
                <a:off x="3708990" y="3938094"/>
                <a:ext cx="15122" cy="16202"/>
              </a:xfrm>
              <a:custGeom>
                <a:avLst/>
                <a:gdLst>
                  <a:gd name="T0" fmla="*/ 14 w 62"/>
                  <a:gd name="T1" fmla="*/ 38 h 64"/>
                  <a:gd name="T2" fmla="*/ 14 w 62"/>
                  <a:gd name="T3" fmla="*/ 38 h 64"/>
                  <a:gd name="T4" fmla="*/ 24 w 62"/>
                  <a:gd name="T5" fmla="*/ 48 h 64"/>
                  <a:gd name="T6" fmla="*/ 24 w 62"/>
                  <a:gd name="T7" fmla="*/ 48 h 64"/>
                  <a:gd name="T8" fmla="*/ 47 w 62"/>
                  <a:gd name="T9" fmla="*/ 25 h 64"/>
                  <a:gd name="T10" fmla="*/ 47 w 62"/>
                  <a:gd name="T11" fmla="*/ 25 h 64"/>
                  <a:gd name="T12" fmla="*/ 37 w 62"/>
                  <a:gd name="T13" fmla="*/ 15 h 64"/>
                  <a:gd name="T14" fmla="*/ 37 w 62"/>
                  <a:gd name="T15" fmla="*/ 15 h 64"/>
                  <a:gd name="T16" fmla="*/ 14 w 62"/>
                  <a:gd name="T17" fmla="*/ 3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4">
                    <a:moveTo>
                      <a:pt x="14" y="38"/>
                    </a:moveTo>
                    <a:lnTo>
                      <a:pt x="14" y="38"/>
                    </a:lnTo>
                    <a:cubicBezTo>
                      <a:pt x="17" y="41"/>
                      <a:pt x="21" y="45"/>
                      <a:pt x="24" y="48"/>
                    </a:cubicBezTo>
                    <a:lnTo>
                      <a:pt x="24" y="48"/>
                    </a:lnTo>
                    <a:cubicBezTo>
                      <a:pt x="39" y="63"/>
                      <a:pt x="61" y="40"/>
                      <a:pt x="47" y="25"/>
                    </a:cubicBezTo>
                    <a:lnTo>
                      <a:pt x="47" y="25"/>
                    </a:lnTo>
                    <a:cubicBezTo>
                      <a:pt x="44" y="22"/>
                      <a:pt x="40" y="18"/>
                      <a:pt x="37" y="15"/>
                    </a:cubicBezTo>
                    <a:lnTo>
                      <a:pt x="37" y="15"/>
                    </a:lnTo>
                    <a:cubicBezTo>
                      <a:pt x="23" y="0"/>
                      <a:pt x="0" y="23"/>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4" name="Freeform 28">
                <a:extLst>
                  <a:ext uri="{FF2B5EF4-FFF2-40B4-BE49-F238E27FC236}">
                    <a16:creationId xmlns:a16="http://schemas.microsoft.com/office/drawing/2014/main" id="{93EDF295-4A75-624C-947B-A60DA28E7500}"/>
                  </a:ext>
                </a:extLst>
              </p:cNvPr>
              <p:cNvSpPr>
                <a:spLocks noChangeArrowheads="1"/>
              </p:cNvSpPr>
              <p:nvPr/>
            </p:nvSpPr>
            <p:spPr bwMode="auto">
              <a:xfrm>
                <a:off x="3741394" y="3915412"/>
                <a:ext cx="7561" cy="12961"/>
              </a:xfrm>
              <a:custGeom>
                <a:avLst/>
                <a:gdLst>
                  <a:gd name="T0" fmla="*/ 32 w 33"/>
                  <a:gd name="T1" fmla="*/ 31 h 52"/>
                  <a:gd name="T2" fmla="*/ 32 w 33"/>
                  <a:gd name="T3" fmla="*/ 21 h 52"/>
                  <a:gd name="T4" fmla="*/ 32 w 33"/>
                  <a:gd name="T5" fmla="*/ 21 h 52"/>
                  <a:gd name="T6" fmla="*/ 0 w 33"/>
                  <a:gd name="T7" fmla="*/ 21 h 52"/>
                  <a:gd name="T8" fmla="*/ 0 w 33"/>
                  <a:gd name="T9" fmla="*/ 31 h 52"/>
                  <a:gd name="T10" fmla="*/ 0 w 33"/>
                  <a:gd name="T11" fmla="*/ 31 h 52"/>
                  <a:gd name="T12" fmla="*/ 32 w 33"/>
                  <a:gd name="T13" fmla="*/ 31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1"/>
                    </a:moveTo>
                    <a:lnTo>
                      <a:pt x="32" y="21"/>
                    </a:lnTo>
                    <a:lnTo>
                      <a:pt x="32" y="21"/>
                    </a:lnTo>
                    <a:cubicBezTo>
                      <a:pt x="32" y="0"/>
                      <a:pt x="0" y="0"/>
                      <a:pt x="0" y="21"/>
                    </a:cubicBezTo>
                    <a:lnTo>
                      <a:pt x="0" y="31"/>
                    </a:lnTo>
                    <a:lnTo>
                      <a:pt x="0" y="31"/>
                    </a:lnTo>
                    <a:cubicBezTo>
                      <a:pt x="0" y="51"/>
                      <a:pt x="32" y="51"/>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5" name="Freeform 29">
                <a:extLst>
                  <a:ext uri="{FF2B5EF4-FFF2-40B4-BE49-F238E27FC236}">
                    <a16:creationId xmlns:a16="http://schemas.microsoft.com/office/drawing/2014/main" id="{D2A8554B-7306-FB40-8E0B-E867AE3DAC20}"/>
                  </a:ext>
                </a:extLst>
              </p:cNvPr>
              <p:cNvSpPr>
                <a:spLocks noChangeArrowheads="1"/>
              </p:cNvSpPr>
              <p:nvPr/>
            </p:nvSpPr>
            <p:spPr bwMode="auto">
              <a:xfrm>
                <a:off x="3757595" y="3931613"/>
                <a:ext cx="7560" cy="12961"/>
              </a:xfrm>
              <a:custGeom>
                <a:avLst/>
                <a:gdLst>
                  <a:gd name="T0" fmla="*/ 32 w 33"/>
                  <a:gd name="T1" fmla="*/ 31 h 52"/>
                  <a:gd name="T2" fmla="*/ 32 w 33"/>
                  <a:gd name="T3" fmla="*/ 21 h 52"/>
                  <a:gd name="T4" fmla="*/ 32 w 33"/>
                  <a:gd name="T5" fmla="*/ 21 h 52"/>
                  <a:gd name="T6" fmla="*/ 0 w 33"/>
                  <a:gd name="T7" fmla="*/ 21 h 52"/>
                  <a:gd name="T8" fmla="*/ 0 w 33"/>
                  <a:gd name="T9" fmla="*/ 31 h 52"/>
                  <a:gd name="T10" fmla="*/ 0 w 33"/>
                  <a:gd name="T11" fmla="*/ 31 h 52"/>
                  <a:gd name="T12" fmla="*/ 32 w 33"/>
                  <a:gd name="T13" fmla="*/ 31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1"/>
                    </a:moveTo>
                    <a:lnTo>
                      <a:pt x="32" y="21"/>
                    </a:lnTo>
                    <a:lnTo>
                      <a:pt x="32" y="21"/>
                    </a:lnTo>
                    <a:cubicBezTo>
                      <a:pt x="32" y="0"/>
                      <a:pt x="0" y="0"/>
                      <a:pt x="0" y="21"/>
                    </a:cubicBezTo>
                    <a:lnTo>
                      <a:pt x="0" y="31"/>
                    </a:lnTo>
                    <a:lnTo>
                      <a:pt x="0" y="31"/>
                    </a:lnTo>
                    <a:cubicBezTo>
                      <a:pt x="0" y="51"/>
                      <a:pt x="32" y="51"/>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6" name="Freeform 30">
                <a:extLst>
                  <a:ext uri="{FF2B5EF4-FFF2-40B4-BE49-F238E27FC236}">
                    <a16:creationId xmlns:a16="http://schemas.microsoft.com/office/drawing/2014/main" id="{2C9635D7-8EB8-CA49-9481-FE73DEC6BD31}"/>
                  </a:ext>
                </a:extLst>
              </p:cNvPr>
              <p:cNvSpPr>
                <a:spLocks noChangeArrowheads="1"/>
              </p:cNvSpPr>
              <p:nvPr/>
            </p:nvSpPr>
            <p:spPr bwMode="auto">
              <a:xfrm>
                <a:off x="3769476" y="3900290"/>
                <a:ext cx="16202" cy="15122"/>
              </a:xfrm>
              <a:custGeom>
                <a:avLst/>
                <a:gdLst>
                  <a:gd name="T0" fmla="*/ 25 w 64"/>
                  <a:gd name="T1" fmla="*/ 47 h 63"/>
                  <a:gd name="T2" fmla="*/ 25 w 64"/>
                  <a:gd name="T3" fmla="*/ 47 h 63"/>
                  <a:gd name="T4" fmla="*/ 47 w 64"/>
                  <a:gd name="T5" fmla="*/ 24 h 63"/>
                  <a:gd name="T6" fmla="*/ 47 w 64"/>
                  <a:gd name="T7" fmla="*/ 24 h 63"/>
                  <a:gd name="T8" fmla="*/ 38 w 64"/>
                  <a:gd name="T9" fmla="*/ 15 h 63"/>
                  <a:gd name="T10" fmla="*/ 38 w 64"/>
                  <a:gd name="T11" fmla="*/ 15 h 63"/>
                  <a:gd name="T12" fmla="*/ 15 w 64"/>
                  <a:gd name="T13" fmla="*/ 37 h 63"/>
                  <a:gd name="T14" fmla="*/ 15 w 64"/>
                  <a:gd name="T15" fmla="*/ 37 h 63"/>
                  <a:gd name="T16" fmla="*/ 25 w 64"/>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25" y="47"/>
                    </a:moveTo>
                    <a:lnTo>
                      <a:pt x="25" y="47"/>
                    </a:lnTo>
                    <a:cubicBezTo>
                      <a:pt x="39" y="62"/>
                      <a:pt x="63" y="38"/>
                      <a:pt x="47" y="24"/>
                    </a:cubicBezTo>
                    <a:lnTo>
                      <a:pt x="47" y="24"/>
                    </a:lnTo>
                    <a:cubicBezTo>
                      <a:pt x="45" y="21"/>
                      <a:pt x="41" y="17"/>
                      <a:pt x="38" y="15"/>
                    </a:cubicBezTo>
                    <a:lnTo>
                      <a:pt x="38" y="15"/>
                    </a:lnTo>
                    <a:cubicBezTo>
                      <a:pt x="23" y="0"/>
                      <a:pt x="0" y="23"/>
                      <a:pt x="15" y="37"/>
                    </a:cubicBezTo>
                    <a:lnTo>
                      <a:pt x="15" y="37"/>
                    </a:lnTo>
                    <a:cubicBezTo>
                      <a:pt x="18" y="41"/>
                      <a:pt x="21" y="44"/>
                      <a:pt x="25"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7" name="Freeform 31">
                <a:extLst>
                  <a:ext uri="{FF2B5EF4-FFF2-40B4-BE49-F238E27FC236}">
                    <a16:creationId xmlns:a16="http://schemas.microsoft.com/office/drawing/2014/main" id="{CBBAB65D-110F-A84F-B709-0D649084B324}"/>
                  </a:ext>
                </a:extLst>
              </p:cNvPr>
              <p:cNvSpPr>
                <a:spLocks noChangeArrowheads="1"/>
              </p:cNvSpPr>
              <p:nvPr/>
            </p:nvSpPr>
            <p:spPr bwMode="auto">
              <a:xfrm>
                <a:off x="3782438" y="3927293"/>
                <a:ext cx="18362" cy="14042"/>
              </a:xfrm>
              <a:custGeom>
                <a:avLst/>
                <a:gdLst>
                  <a:gd name="T0" fmla="*/ 19 w 74"/>
                  <a:gd name="T1" fmla="*/ 38 h 57"/>
                  <a:gd name="T2" fmla="*/ 19 w 74"/>
                  <a:gd name="T3" fmla="*/ 38 h 57"/>
                  <a:gd name="T4" fmla="*/ 38 w 74"/>
                  <a:gd name="T5" fmla="*/ 47 h 57"/>
                  <a:gd name="T6" fmla="*/ 38 w 74"/>
                  <a:gd name="T7" fmla="*/ 47 h 57"/>
                  <a:gd name="T8" fmla="*/ 54 w 74"/>
                  <a:gd name="T9" fmla="*/ 19 h 57"/>
                  <a:gd name="T10" fmla="*/ 54 w 74"/>
                  <a:gd name="T11" fmla="*/ 19 h 57"/>
                  <a:gd name="T12" fmla="*/ 35 w 74"/>
                  <a:gd name="T13" fmla="*/ 9 h 57"/>
                  <a:gd name="T14" fmla="*/ 35 w 74"/>
                  <a:gd name="T15" fmla="*/ 9 h 57"/>
                  <a:gd name="T16" fmla="*/ 19 w 74"/>
                  <a:gd name="T17"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57">
                    <a:moveTo>
                      <a:pt x="19" y="38"/>
                    </a:moveTo>
                    <a:lnTo>
                      <a:pt x="19" y="38"/>
                    </a:lnTo>
                    <a:cubicBezTo>
                      <a:pt x="25" y="40"/>
                      <a:pt x="31" y="43"/>
                      <a:pt x="38" y="47"/>
                    </a:cubicBezTo>
                    <a:lnTo>
                      <a:pt x="38" y="47"/>
                    </a:lnTo>
                    <a:cubicBezTo>
                      <a:pt x="57" y="56"/>
                      <a:pt x="73" y="28"/>
                      <a:pt x="54" y="19"/>
                    </a:cubicBezTo>
                    <a:lnTo>
                      <a:pt x="54" y="19"/>
                    </a:lnTo>
                    <a:cubicBezTo>
                      <a:pt x="48" y="16"/>
                      <a:pt x="41" y="12"/>
                      <a:pt x="35" y="9"/>
                    </a:cubicBezTo>
                    <a:lnTo>
                      <a:pt x="35" y="9"/>
                    </a:lnTo>
                    <a:cubicBezTo>
                      <a:pt x="17" y="0"/>
                      <a:pt x="0" y="28"/>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8" name="Freeform 32">
                <a:extLst>
                  <a:ext uri="{FF2B5EF4-FFF2-40B4-BE49-F238E27FC236}">
                    <a16:creationId xmlns:a16="http://schemas.microsoft.com/office/drawing/2014/main" id="{A3C1ACF9-BB0D-684B-8776-9F06548EF97E}"/>
                  </a:ext>
                </a:extLst>
              </p:cNvPr>
              <p:cNvSpPr>
                <a:spLocks noChangeArrowheads="1"/>
              </p:cNvSpPr>
              <p:nvPr/>
            </p:nvSpPr>
            <p:spPr bwMode="auto">
              <a:xfrm>
                <a:off x="3797559" y="3956456"/>
                <a:ext cx="15122" cy="15122"/>
              </a:xfrm>
              <a:custGeom>
                <a:avLst/>
                <a:gdLst>
                  <a:gd name="T0" fmla="*/ 24 w 63"/>
                  <a:gd name="T1" fmla="*/ 48 h 63"/>
                  <a:gd name="T2" fmla="*/ 24 w 63"/>
                  <a:gd name="T3" fmla="*/ 48 h 63"/>
                  <a:gd name="T4" fmla="*/ 47 w 63"/>
                  <a:gd name="T5" fmla="*/ 25 h 63"/>
                  <a:gd name="T6" fmla="*/ 47 w 63"/>
                  <a:gd name="T7" fmla="*/ 25 h 63"/>
                  <a:gd name="T8" fmla="*/ 38 w 63"/>
                  <a:gd name="T9" fmla="*/ 15 h 63"/>
                  <a:gd name="T10" fmla="*/ 38 w 63"/>
                  <a:gd name="T11" fmla="*/ 15 h 63"/>
                  <a:gd name="T12" fmla="*/ 15 w 63"/>
                  <a:gd name="T13" fmla="*/ 38 h 63"/>
                  <a:gd name="T14" fmla="*/ 15 w 63"/>
                  <a:gd name="T15" fmla="*/ 38 h 63"/>
                  <a:gd name="T16" fmla="*/ 24 w 63"/>
                  <a:gd name="T17"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8"/>
                    </a:moveTo>
                    <a:lnTo>
                      <a:pt x="24" y="48"/>
                    </a:lnTo>
                    <a:cubicBezTo>
                      <a:pt x="39" y="62"/>
                      <a:pt x="62" y="40"/>
                      <a:pt x="47" y="25"/>
                    </a:cubicBezTo>
                    <a:lnTo>
                      <a:pt x="47" y="25"/>
                    </a:lnTo>
                    <a:cubicBezTo>
                      <a:pt x="44" y="21"/>
                      <a:pt x="41" y="18"/>
                      <a:pt x="38" y="15"/>
                    </a:cubicBezTo>
                    <a:lnTo>
                      <a:pt x="38" y="15"/>
                    </a:lnTo>
                    <a:cubicBezTo>
                      <a:pt x="23" y="0"/>
                      <a:pt x="0" y="24"/>
                      <a:pt x="15" y="38"/>
                    </a:cubicBezTo>
                    <a:lnTo>
                      <a:pt x="15" y="38"/>
                    </a:lnTo>
                    <a:cubicBezTo>
                      <a:pt x="18" y="41"/>
                      <a:pt x="21" y="45"/>
                      <a:pt x="24" y="4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9" name="Freeform 33">
                <a:extLst>
                  <a:ext uri="{FF2B5EF4-FFF2-40B4-BE49-F238E27FC236}">
                    <a16:creationId xmlns:a16="http://schemas.microsoft.com/office/drawing/2014/main" id="{1DF64C48-CE84-CC4A-BDB8-1734747FBF74}"/>
                  </a:ext>
                </a:extLst>
              </p:cNvPr>
              <p:cNvSpPr>
                <a:spLocks noChangeArrowheads="1"/>
              </p:cNvSpPr>
              <p:nvPr/>
            </p:nvSpPr>
            <p:spPr bwMode="auto">
              <a:xfrm>
                <a:off x="3814841" y="3939174"/>
                <a:ext cx="11882" cy="11881"/>
              </a:xfrm>
              <a:custGeom>
                <a:avLst/>
                <a:gdLst>
                  <a:gd name="T0" fmla="*/ 14 w 48"/>
                  <a:gd name="T1" fmla="*/ 38 h 50"/>
                  <a:gd name="T2" fmla="*/ 14 w 48"/>
                  <a:gd name="T3" fmla="*/ 38 h 50"/>
                  <a:gd name="T4" fmla="*/ 35 w 48"/>
                  <a:gd name="T5" fmla="*/ 43 h 50"/>
                  <a:gd name="T6" fmla="*/ 35 w 48"/>
                  <a:gd name="T7" fmla="*/ 43 h 50"/>
                  <a:gd name="T8" fmla="*/ 41 w 48"/>
                  <a:gd name="T9" fmla="*/ 21 h 50"/>
                  <a:gd name="T10" fmla="*/ 41 w 48"/>
                  <a:gd name="T11" fmla="*/ 21 h 50"/>
                  <a:gd name="T12" fmla="*/ 34 w 48"/>
                  <a:gd name="T13" fmla="*/ 10 h 50"/>
                  <a:gd name="T14" fmla="*/ 34 w 48"/>
                  <a:gd name="T15" fmla="*/ 10 h 50"/>
                  <a:gd name="T16" fmla="*/ 11 w 48"/>
                  <a:gd name="T17" fmla="*/ 5 h 50"/>
                  <a:gd name="T18" fmla="*/ 11 w 48"/>
                  <a:gd name="T19" fmla="*/ 5 h 50"/>
                  <a:gd name="T20" fmla="*/ 5 w 48"/>
                  <a:gd name="T21" fmla="*/ 27 h 50"/>
                  <a:gd name="T22" fmla="*/ 5 w 48"/>
                  <a:gd name="T23" fmla="*/ 27 h 50"/>
                  <a:gd name="T24" fmla="*/ 14 w 48"/>
                  <a:gd name="T25"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0">
                    <a:moveTo>
                      <a:pt x="14" y="38"/>
                    </a:moveTo>
                    <a:lnTo>
                      <a:pt x="14" y="38"/>
                    </a:lnTo>
                    <a:cubicBezTo>
                      <a:pt x="19" y="45"/>
                      <a:pt x="27" y="49"/>
                      <a:pt x="35" y="43"/>
                    </a:cubicBezTo>
                    <a:lnTo>
                      <a:pt x="35" y="43"/>
                    </a:lnTo>
                    <a:cubicBezTo>
                      <a:pt x="42" y="39"/>
                      <a:pt x="47" y="28"/>
                      <a:pt x="41" y="21"/>
                    </a:cubicBezTo>
                    <a:lnTo>
                      <a:pt x="41" y="21"/>
                    </a:lnTo>
                    <a:cubicBezTo>
                      <a:pt x="39" y="18"/>
                      <a:pt x="36" y="14"/>
                      <a:pt x="34" y="10"/>
                    </a:cubicBezTo>
                    <a:lnTo>
                      <a:pt x="34" y="10"/>
                    </a:lnTo>
                    <a:cubicBezTo>
                      <a:pt x="28" y="4"/>
                      <a:pt x="20" y="0"/>
                      <a:pt x="11" y="5"/>
                    </a:cubicBezTo>
                    <a:lnTo>
                      <a:pt x="11" y="5"/>
                    </a:lnTo>
                    <a:cubicBezTo>
                      <a:pt x="4" y="9"/>
                      <a:pt x="0" y="20"/>
                      <a:pt x="5" y="27"/>
                    </a:cubicBezTo>
                    <a:lnTo>
                      <a:pt x="5" y="27"/>
                    </a:lnTo>
                    <a:cubicBezTo>
                      <a:pt x="8" y="30"/>
                      <a:pt x="11" y="34"/>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0" name="Freeform 34">
                <a:extLst>
                  <a:ext uri="{FF2B5EF4-FFF2-40B4-BE49-F238E27FC236}">
                    <a16:creationId xmlns:a16="http://schemas.microsoft.com/office/drawing/2014/main" id="{D2B00B65-6D12-A14D-835F-104463DFFFEF}"/>
                  </a:ext>
                </a:extLst>
              </p:cNvPr>
              <p:cNvSpPr>
                <a:spLocks noChangeArrowheads="1"/>
              </p:cNvSpPr>
              <p:nvPr/>
            </p:nvSpPr>
            <p:spPr bwMode="auto">
              <a:xfrm>
                <a:off x="3821322" y="3976978"/>
                <a:ext cx="12961" cy="8641"/>
              </a:xfrm>
              <a:custGeom>
                <a:avLst/>
                <a:gdLst>
                  <a:gd name="T0" fmla="*/ 21 w 53"/>
                  <a:gd name="T1" fmla="*/ 33 h 34"/>
                  <a:gd name="T2" fmla="*/ 31 w 53"/>
                  <a:gd name="T3" fmla="*/ 33 h 34"/>
                  <a:gd name="T4" fmla="*/ 31 w 53"/>
                  <a:gd name="T5" fmla="*/ 33 h 34"/>
                  <a:gd name="T6" fmla="*/ 31 w 53"/>
                  <a:gd name="T7" fmla="*/ 0 h 34"/>
                  <a:gd name="T8" fmla="*/ 21 w 53"/>
                  <a:gd name="T9" fmla="*/ 0 h 34"/>
                  <a:gd name="T10" fmla="*/ 21 w 53"/>
                  <a:gd name="T11" fmla="*/ 0 h 34"/>
                  <a:gd name="T12" fmla="*/ 21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1" y="33"/>
                    </a:moveTo>
                    <a:lnTo>
                      <a:pt x="31" y="33"/>
                    </a:lnTo>
                    <a:lnTo>
                      <a:pt x="31" y="33"/>
                    </a:lnTo>
                    <a:cubicBezTo>
                      <a:pt x="52" y="33"/>
                      <a:pt x="52" y="0"/>
                      <a:pt x="31"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1" name="Freeform 35">
                <a:extLst>
                  <a:ext uri="{FF2B5EF4-FFF2-40B4-BE49-F238E27FC236}">
                    <a16:creationId xmlns:a16="http://schemas.microsoft.com/office/drawing/2014/main" id="{FB00ACD5-8674-124E-8457-5A9B81B83B5D}"/>
                  </a:ext>
                </a:extLst>
              </p:cNvPr>
              <p:cNvSpPr>
                <a:spLocks noChangeArrowheads="1"/>
              </p:cNvSpPr>
              <p:nvPr/>
            </p:nvSpPr>
            <p:spPr bwMode="auto">
              <a:xfrm>
                <a:off x="3885049" y="3883008"/>
                <a:ext cx="7560" cy="15122"/>
              </a:xfrm>
              <a:custGeom>
                <a:avLst/>
                <a:gdLst>
                  <a:gd name="T0" fmla="*/ 32 w 33"/>
                  <a:gd name="T1" fmla="*/ 40 h 62"/>
                  <a:gd name="T2" fmla="*/ 32 w 33"/>
                  <a:gd name="T3" fmla="*/ 21 h 62"/>
                  <a:gd name="T4" fmla="*/ 32 w 33"/>
                  <a:gd name="T5" fmla="*/ 21 h 62"/>
                  <a:gd name="T6" fmla="*/ 0 w 33"/>
                  <a:gd name="T7" fmla="*/ 21 h 62"/>
                  <a:gd name="T8" fmla="*/ 0 w 33"/>
                  <a:gd name="T9" fmla="*/ 40 h 62"/>
                  <a:gd name="T10" fmla="*/ 0 w 33"/>
                  <a:gd name="T11" fmla="*/ 40 h 62"/>
                  <a:gd name="T12" fmla="*/ 32 w 33"/>
                  <a:gd name="T13" fmla="*/ 40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2" y="40"/>
                    </a:moveTo>
                    <a:lnTo>
                      <a:pt x="32" y="21"/>
                    </a:lnTo>
                    <a:lnTo>
                      <a:pt x="32" y="21"/>
                    </a:lnTo>
                    <a:cubicBezTo>
                      <a:pt x="32" y="0"/>
                      <a:pt x="0" y="0"/>
                      <a:pt x="0" y="21"/>
                    </a:cubicBezTo>
                    <a:lnTo>
                      <a:pt x="0" y="40"/>
                    </a:lnTo>
                    <a:lnTo>
                      <a:pt x="0" y="40"/>
                    </a:lnTo>
                    <a:cubicBezTo>
                      <a:pt x="0" y="61"/>
                      <a:pt x="32" y="61"/>
                      <a:pt x="32"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2" name="Freeform 36">
                <a:extLst>
                  <a:ext uri="{FF2B5EF4-FFF2-40B4-BE49-F238E27FC236}">
                    <a16:creationId xmlns:a16="http://schemas.microsoft.com/office/drawing/2014/main" id="{50027DD2-99C7-4441-986A-D6B7E10085EA}"/>
                  </a:ext>
                </a:extLst>
              </p:cNvPr>
              <p:cNvSpPr>
                <a:spLocks noChangeArrowheads="1"/>
              </p:cNvSpPr>
              <p:nvPr/>
            </p:nvSpPr>
            <p:spPr bwMode="auto">
              <a:xfrm>
                <a:off x="3885049" y="3902451"/>
                <a:ext cx="15122" cy="16201"/>
              </a:xfrm>
              <a:custGeom>
                <a:avLst/>
                <a:gdLst>
                  <a:gd name="T0" fmla="*/ 15 w 63"/>
                  <a:gd name="T1" fmla="*/ 38 h 64"/>
                  <a:gd name="T2" fmla="*/ 15 w 63"/>
                  <a:gd name="T3" fmla="*/ 38 h 64"/>
                  <a:gd name="T4" fmla="*/ 24 w 63"/>
                  <a:gd name="T5" fmla="*/ 48 h 64"/>
                  <a:gd name="T6" fmla="*/ 24 w 63"/>
                  <a:gd name="T7" fmla="*/ 48 h 64"/>
                  <a:gd name="T8" fmla="*/ 48 w 63"/>
                  <a:gd name="T9" fmla="*/ 24 h 64"/>
                  <a:gd name="T10" fmla="*/ 48 w 63"/>
                  <a:gd name="T11" fmla="*/ 24 h 64"/>
                  <a:gd name="T12" fmla="*/ 39 w 63"/>
                  <a:gd name="T13" fmla="*/ 15 h 64"/>
                  <a:gd name="T14" fmla="*/ 39 w 63"/>
                  <a:gd name="T15" fmla="*/ 15 h 64"/>
                  <a:gd name="T16" fmla="*/ 15 w 63"/>
                  <a:gd name="T17" fmla="*/ 3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4">
                    <a:moveTo>
                      <a:pt x="15" y="38"/>
                    </a:moveTo>
                    <a:lnTo>
                      <a:pt x="15" y="38"/>
                    </a:lnTo>
                    <a:cubicBezTo>
                      <a:pt x="19" y="41"/>
                      <a:pt x="21" y="44"/>
                      <a:pt x="24" y="48"/>
                    </a:cubicBezTo>
                    <a:lnTo>
                      <a:pt x="24" y="48"/>
                    </a:lnTo>
                    <a:cubicBezTo>
                      <a:pt x="40" y="63"/>
                      <a:pt x="62" y="39"/>
                      <a:pt x="48" y="24"/>
                    </a:cubicBezTo>
                    <a:lnTo>
                      <a:pt x="48" y="24"/>
                    </a:lnTo>
                    <a:cubicBezTo>
                      <a:pt x="44" y="21"/>
                      <a:pt x="41" y="18"/>
                      <a:pt x="39" y="15"/>
                    </a:cubicBezTo>
                    <a:lnTo>
                      <a:pt x="39" y="15"/>
                    </a:lnTo>
                    <a:cubicBezTo>
                      <a:pt x="23" y="0"/>
                      <a:pt x="0" y="23"/>
                      <a:pt x="15"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3" name="Freeform 37">
                <a:extLst>
                  <a:ext uri="{FF2B5EF4-FFF2-40B4-BE49-F238E27FC236}">
                    <a16:creationId xmlns:a16="http://schemas.microsoft.com/office/drawing/2014/main" id="{DF80F145-987F-B54F-8EE7-AE6E65403DA3}"/>
                  </a:ext>
                </a:extLst>
              </p:cNvPr>
              <p:cNvSpPr>
                <a:spLocks noChangeArrowheads="1"/>
              </p:cNvSpPr>
              <p:nvPr/>
            </p:nvSpPr>
            <p:spPr bwMode="auto">
              <a:xfrm>
                <a:off x="3862366" y="3891649"/>
                <a:ext cx="15122" cy="15122"/>
              </a:xfrm>
              <a:custGeom>
                <a:avLst/>
                <a:gdLst>
                  <a:gd name="T0" fmla="*/ 24 w 63"/>
                  <a:gd name="T1" fmla="*/ 47 h 63"/>
                  <a:gd name="T2" fmla="*/ 24 w 63"/>
                  <a:gd name="T3" fmla="*/ 47 h 63"/>
                  <a:gd name="T4" fmla="*/ 47 w 63"/>
                  <a:gd name="T5" fmla="*/ 24 h 63"/>
                  <a:gd name="T6" fmla="*/ 47 w 63"/>
                  <a:gd name="T7" fmla="*/ 24 h 63"/>
                  <a:gd name="T8" fmla="*/ 37 w 63"/>
                  <a:gd name="T9" fmla="*/ 14 h 63"/>
                  <a:gd name="T10" fmla="*/ 37 w 63"/>
                  <a:gd name="T11" fmla="*/ 14 h 63"/>
                  <a:gd name="T12" fmla="*/ 14 w 63"/>
                  <a:gd name="T13" fmla="*/ 38 h 63"/>
                  <a:gd name="T14" fmla="*/ 14 w 63"/>
                  <a:gd name="T15" fmla="*/ 38 h 63"/>
                  <a:gd name="T16" fmla="*/ 24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7"/>
                    </a:moveTo>
                    <a:lnTo>
                      <a:pt x="24" y="47"/>
                    </a:lnTo>
                    <a:cubicBezTo>
                      <a:pt x="39" y="62"/>
                      <a:pt x="62" y="39"/>
                      <a:pt x="47" y="24"/>
                    </a:cubicBezTo>
                    <a:lnTo>
                      <a:pt x="47" y="24"/>
                    </a:lnTo>
                    <a:cubicBezTo>
                      <a:pt x="44" y="21"/>
                      <a:pt x="40" y="18"/>
                      <a:pt x="37" y="14"/>
                    </a:cubicBezTo>
                    <a:lnTo>
                      <a:pt x="37" y="14"/>
                    </a:lnTo>
                    <a:cubicBezTo>
                      <a:pt x="23" y="0"/>
                      <a:pt x="0" y="23"/>
                      <a:pt x="14" y="38"/>
                    </a:cubicBezTo>
                    <a:lnTo>
                      <a:pt x="14" y="38"/>
                    </a:lnTo>
                    <a:cubicBezTo>
                      <a:pt x="17" y="41"/>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4" name="Freeform 38">
                <a:extLst>
                  <a:ext uri="{FF2B5EF4-FFF2-40B4-BE49-F238E27FC236}">
                    <a16:creationId xmlns:a16="http://schemas.microsoft.com/office/drawing/2014/main" id="{1D51F904-BEF9-FF49-9694-1E6D7C89E6A9}"/>
                  </a:ext>
                </a:extLst>
              </p:cNvPr>
              <p:cNvSpPr>
                <a:spLocks noChangeArrowheads="1"/>
              </p:cNvSpPr>
              <p:nvPr/>
            </p:nvSpPr>
            <p:spPr bwMode="auto">
              <a:xfrm>
                <a:off x="3914211" y="3891649"/>
                <a:ext cx="12961" cy="8641"/>
              </a:xfrm>
              <a:custGeom>
                <a:avLst/>
                <a:gdLst>
                  <a:gd name="T0" fmla="*/ 21 w 52"/>
                  <a:gd name="T1" fmla="*/ 33 h 34"/>
                  <a:gd name="T2" fmla="*/ 30 w 52"/>
                  <a:gd name="T3" fmla="*/ 33 h 34"/>
                  <a:gd name="T4" fmla="*/ 30 w 52"/>
                  <a:gd name="T5" fmla="*/ 33 h 34"/>
                  <a:gd name="T6" fmla="*/ 30 w 52"/>
                  <a:gd name="T7" fmla="*/ 0 h 34"/>
                  <a:gd name="T8" fmla="*/ 21 w 52"/>
                  <a:gd name="T9" fmla="*/ 0 h 34"/>
                  <a:gd name="T10" fmla="*/ 21 w 52"/>
                  <a:gd name="T11" fmla="*/ 0 h 34"/>
                  <a:gd name="T12" fmla="*/ 21 w 52"/>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2" h="34">
                    <a:moveTo>
                      <a:pt x="21" y="33"/>
                    </a:moveTo>
                    <a:lnTo>
                      <a:pt x="30" y="33"/>
                    </a:lnTo>
                    <a:lnTo>
                      <a:pt x="30" y="33"/>
                    </a:lnTo>
                    <a:cubicBezTo>
                      <a:pt x="51" y="33"/>
                      <a:pt x="51" y="0"/>
                      <a:pt x="30"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5" name="Freeform 39">
                <a:extLst>
                  <a:ext uri="{FF2B5EF4-FFF2-40B4-BE49-F238E27FC236}">
                    <a16:creationId xmlns:a16="http://schemas.microsoft.com/office/drawing/2014/main" id="{940F410C-A1E1-E84A-844E-0BC683BABF6B}"/>
                  </a:ext>
                </a:extLst>
              </p:cNvPr>
              <p:cNvSpPr>
                <a:spLocks noChangeArrowheads="1"/>
              </p:cNvSpPr>
              <p:nvPr/>
            </p:nvSpPr>
            <p:spPr bwMode="auto">
              <a:xfrm>
                <a:off x="3943375" y="3872207"/>
                <a:ext cx="10801" cy="15122"/>
              </a:xfrm>
              <a:custGeom>
                <a:avLst/>
                <a:gdLst>
                  <a:gd name="T0" fmla="*/ 12 w 44"/>
                  <a:gd name="T1" fmla="*/ 50 h 62"/>
                  <a:gd name="T2" fmla="*/ 12 w 44"/>
                  <a:gd name="T3" fmla="*/ 50 h 62"/>
                  <a:gd name="T4" fmla="*/ 12 w 44"/>
                  <a:gd name="T5" fmla="*/ 12 h 62"/>
                  <a:gd name="T6" fmla="*/ 12 w 44"/>
                  <a:gd name="T7" fmla="*/ 12 h 62"/>
                  <a:gd name="T8" fmla="*/ 2 w 44"/>
                  <a:gd name="T9" fmla="*/ 31 h 62"/>
                  <a:gd name="T10" fmla="*/ 2 w 44"/>
                  <a:gd name="T11" fmla="*/ 31 h 62"/>
                  <a:gd name="T12" fmla="*/ 12 w 44"/>
                  <a:gd name="T13" fmla="*/ 50 h 62"/>
                </a:gdLst>
                <a:ahLst/>
                <a:cxnLst>
                  <a:cxn ang="0">
                    <a:pos x="T0" y="T1"/>
                  </a:cxn>
                  <a:cxn ang="0">
                    <a:pos x="T2" y="T3"/>
                  </a:cxn>
                  <a:cxn ang="0">
                    <a:pos x="T4" y="T5"/>
                  </a:cxn>
                  <a:cxn ang="0">
                    <a:pos x="T6" y="T7"/>
                  </a:cxn>
                  <a:cxn ang="0">
                    <a:pos x="T8" y="T9"/>
                  </a:cxn>
                  <a:cxn ang="0">
                    <a:pos x="T10" y="T11"/>
                  </a:cxn>
                  <a:cxn ang="0">
                    <a:pos x="T12" y="T13"/>
                  </a:cxn>
                </a:cxnLst>
                <a:rect l="0" t="0" r="r" b="b"/>
                <a:pathLst>
                  <a:path w="44" h="62">
                    <a:moveTo>
                      <a:pt x="12" y="50"/>
                    </a:moveTo>
                    <a:lnTo>
                      <a:pt x="12" y="50"/>
                    </a:lnTo>
                    <a:cubicBezTo>
                      <a:pt x="43" y="61"/>
                      <a:pt x="43" y="0"/>
                      <a:pt x="12" y="12"/>
                    </a:cubicBezTo>
                    <a:lnTo>
                      <a:pt x="12" y="12"/>
                    </a:lnTo>
                    <a:cubicBezTo>
                      <a:pt x="3" y="15"/>
                      <a:pt x="0" y="23"/>
                      <a:pt x="2" y="31"/>
                    </a:cubicBezTo>
                    <a:lnTo>
                      <a:pt x="2" y="31"/>
                    </a:lnTo>
                    <a:cubicBezTo>
                      <a:pt x="0" y="39"/>
                      <a:pt x="3" y="47"/>
                      <a:pt x="12" y="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6" name="Freeform 40">
                <a:extLst>
                  <a:ext uri="{FF2B5EF4-FFF2-40B4-BE49-F238E27FC236}">
                    <a16:creationId xmlns:a16="http://schemas.microsoft.com/office/drawing/2014/main" id="{646FB5ED-322B-524C-9B9E-D1AB7532B983}"/>
                  </a:ext>
                </a:extLst>
              </p:cNvPr>
              <p:cNvSpPr>
                <a:spLocks noChangeArrowheads="1"/>
              </p:cNvSpPr>
              <p:nvPr/>
            </p:nvSpPr>
            <p:spPr bwMode="auto">
              <a:xfrm>
                <a:off x="3919612" y="3912171"/>
                <a:ext cx="16201" cy="15122"/>
              </a:xfrm>
              <a:custGeom>
                <a:avLst/>
                <a:gdLst>
                  <a:gd name="T0" fmla="*/ 16 w 64"/>
                  <a:gd name="T1" fmla="*/ 38 h 63"/>
                  <a:gd name="T2" fmla="*/ 16 w 64"/>
                  <a:gd name="T3" fmla="*/ 38 h 63"/>
                  <a:gd name="T4" fmla="*/ 25 w 64"/>
                  <a:gd name="T5" fmla="*/ 47 h 63"/>
                  <a:gd name="T6" fmla="*/ 25 w 64"/>
                  <a:gd name="T7" fmla="*/ 47 h 63"/>
                  <a:gd name="T8" fmla="*/ 48 w 64"/>
                  <a:gd name="T9" fmla="*/ 25 h 63"/>
                  <a:gd name="T10" fmla="*/ 48 w 64"/>
                  <a:gd name="T11" fmla="*/ 25 h 63"/>
                  <a:gd name="T12" fmla="*/ 39 w 64"/>
                  <a:gd name="T13" fmla="*/ 15 h 63"/>
                  <a:gd name="T14" fmla="*/ 39 w 64"/>
                  <a:gd name="T15" fmla="*/ 15 h 63"/>
                  <a:gd name="T16" fmla="*/ 16 w 64"/>
                  <a:gd name="T1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16" y="38"/>
                    </a:moveTo>
                    <a:lnTo>
                      <a:pt x="16" y="38"/>
                    </a:lnTo>
                    <a:cubicBezTo>
                      <a:pt x="19" y="41"/>
                      <a:pt x="21" y="44"/>
                      <a:pt x="25" y="47"/>
                    </a:cubicBezTo>
                    <a:lnTo>
                      <a:pt x="25" y="47"/>
                    </a:lnTo>
                    <a:cubicBezTo>
                      <a:pt x="40" y="62"/>
                      <a:pt x="63" y="39"/>
                      <a:pt x="48" y="25"/>
                    </a:cubicBezTo>
                    <a:lnTo>
                      <a:pt x="48" y="25"/>
                    </a:lnTo>
                    <a:cubicBezTo>
                      <a:pt x="45" y="21"/>
                      <a:pt x="41" y="18"/>
                      <a:pt x="39" y="15"/>
                    </a:cubicBezTo>
                    <a:lnTo>
                      <a:pt x="39" y="15"/>
                    </a:lnTo>
                    <a:cubicBezTo>
                      <a:pt x="23" y="0"/>
                      <a:pt x="0" y="23"/>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7" name="Freeform 41">
                <a:extLst>
                  <a:ext uri="{FF2B5EF4-FFF2-40B4-BE49-F238E27FC236}">
                    <a16:creationId xmlns:a16="http://schemas.microsoft.com/office/drawing/2014/main" id="{E9F0680C-010F-7940-B2B2-AEFFD0842FED}"/>
                  </a:ext>
                </a:extLst>
              </p:cNvPr>
              <p:cNvSpPr>
                <a:spLocks noChangeArrowheads="1"/>
              </p:cNvSpPr>
              <p:nvPr/>
            </p:nvSpPr>
            <p:spPr bwMode="auto">
              <a:xfrm>
                <a:off x="3955256" y="3898130"/>
                <a:ext cx="15122" cy="15122"/>
              </a:xfrm>
              <a:custGeom>
                <a:avLst/>
                <a:gdLst>
                  <a:gd name="T0" fmla="*/ 24 w 63"/>
                  <a:gd name="T1" fmla="*/ 47 h 63"/>
                  <a:gd name="T2" fmla="*/ 24 w 63"/>
                  <a:gd name="T3" fmla="*/ 47 h 63"/>
                  <a:gd name="T4" fmla="*/ 47 w 63"/>
                  <a:gd name="T5" fmla="*/ 25 h 63"/>
                  <a:gd name="T6" fmla="*/ 47 w 63"/>
                  <a:gd name="T7" fmla="*/ 25 h 63"/>
                  <a:gd name="T8" fmla="*/ 38 w 63"/>
                  <a:gd name="T9" fmla="*/ 15 h 63"/>
                  <a:gd name="T10" fmla="*/ 38 w 63"/>
                  <a:gd name="T11" fmla="*/ 15 h 63"/>
                  <a:gd name="T12" fmla="*/ 15 w 63"/>
                  <a:gd name="T13" fmla="*/ 38 h 63"/>
                  <a:gd name="T14" fmla="*/ 15 w 63"/>
                  <a:gd name="T15" fmla="*/ 38 h 63"/>
                  <a:gd name="T16" fmla="*/ 24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7"/>
                    </a:moveTo>
                    <a:lnTo>
                      <a:pt x="24" y="47"/>
                    </a:lnTo>
                    <a:cubicBezTo>
                      <a:pt x="39" y="62"/>
                      <a:pt x="62" y="39"/>
                      <a:pt x="47" y="25"/>
                    </a:cubicBezTo>
                    <a:lnTo>
                      <a:pt x="47" y="25"/>
                    </a:lnTo>
                    <a:cubicBezTo>
                      <a:pt x="44" y="22"/>
                      <a:pt x="41" y="18"/>
                      <a:pt x="38" y="15"/>
                    </a:cubicBezTo>
                    <a:lnTo>
                      <a:pt x="38" y="15"/>
                    </a:lnTo>
                    <a:cubicBezTo>
                      <a:pt x="23" y="0"/>
                      <a:pt x="0" y="23"/>
                      <a:pt x="15" y="38"/>
                    </a:cubicBezTo>
                    <a:lnTo>
                      <a:pt x="15" y="38"/>
                    </a:lnTo>
                    <a:cubicBezTo>
                      <a:pt x="18" y="41"/>
                      <a:pt x="21" y="45"/>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8" name="Freeform 42">
                <a:extLst>
                  <a:ext uri="{FF2B5EF4-FFF2-40B4-BE49-F238E27FC236}">
                    <a16:creationId xmlns:a16="http://schemas.microsoft.com/office/drawing/2014/main" id="{75014AB4-4C76-6E48-9AE6-6EFC138F9E91}"/>
                  </a:ext>
                </a:extLst>
              </p:cNvPr>
              <p:cNvSpPr>
                <a:spLocks noChangeArrowheads="1"/>
              </p:cNvSpPr>
              <p:nvPr/>
            </p:nvSpPr>
            <p:spPr bwMode="auto">
              <a:xfrm>
                <a:off x="3957416" y="3932694"/>
                <a:ext cx="15122" cy="15122"/>
              </a:xfrm>
              <a:custGeom>
                <a:avLst/>
                <a:gdLst>
                  <a:gd name="T0" fmla="*/ 15 w 63"/>
                  <a:gd name="T1" fmla="*/ 37 h 63"/>
                  <a:gd name="T2" fmla="*/ 15 w 63"/>
                  <a:gd name="T3" fmla="*/ 37 h 63"/>
                  <a:gd name="T4" fmla="*/ 25 w 63"/>
                  <a:gd name="T5" fmla="*/ 46 h 63"/>
                  <a:gd name="T6" fmla="*/ 25 w 63"/>
                  <a:gd name="T7" fmla="*/ 46 h 63"/>
                  <a:gd name="T8" fmla="*/ 48 w 63"/>
                  <a:gd name="T9" fmla="*/ 24 h 63"/>
                  <a:gd name="T10" fmla="*/ 48 w 63"/>
                  <a:gd name="T11" fmla="*/ 24 h 63"/>
                  <a:gd name="T12" fmla="*/ 38 w 63"/>
                  <a:gd name="T13" fmla="*/ 14 h 63"/>
                  <a:gd name="T14" fmla="*/ 38 w 63"/>
                  <a:gd name="T15" fmla="*/ 14 h 63"/>
                  <a:gd name="T16" fmla="*/ 15 w 63"/>
                  <a:gd name="T17" fmla="*/ 3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15" y="37"/>
                    </a:moveTo>
                    <a:lnTo>
                      <a:pt x="15" y="37"/>
                    </a:lnTo>
                    <a:cubicBezTo>
                      <a:pt x="18" y="41"/>
                      <a:pt x="22" y="44"/>
                      <a:pt x="25" y="46"/>
                    </a:cubicBezTo>
                    <a:lnTo>
                      <a:pt x="25" y="46"/>
                    </a:lnTo>
                    <a:cubicBezTo>
                      <a:pt x="39" y="62"/>
                      <a:pt x="62" y="39"/>
                      <a:pt x="48" y="24"/>
                    </a:cubicBezTo>
                    <a:lnTo>
                      <a:pt x="48" y="24"/>
                    </a:lnTo>
                    <a:cubicBezTo>
                      <a:pt x="45" y="21"/>
                      <a:pt x="42" y="17"/>
                      <a:pt x="38" y="14"/>
                    </a:cubicBezTo>
                    <a:lnTo>
                      <a:pt x="38" y="14"/>
                    </a:lnTo>
                    <a:cubicBezTo>
                      <a:pt x="23" y="0"/>
                      <a:pt x="0" y="23"/>
                      <a:pt x="15"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9" name="Freeform 43">
                <a:extLst>
                  <a:ext uri="{FF2B5EF4-FFF2-40B4-BE49-F238E27FC236}">
                    <a16:creationId xmlns:a16="http://schemas.microsoft.com/office/drawing/2014/main" id="{FF9661AF-DC4E-9D4D-BD40-2D8E5763A05C}"/>
                  </a:ext>
                </a:extLst>
              </p:cNvPr>
              <p:cNvSpPr>
                <a:spLocks noChangeArrowheads="1"/>
              </p:cNvSpPr>
              <p:nvPr/>
            </p:nvSpPr>
            <p:spPr bwMode="auto">
              <a:xfrm>
                <a:off x="3985499" y="3914331"/>
                <a:ext cx="15122" cy="15122"/>
              </a:xfrm>
              <a:custGeom>
                <a:avLst/>
                <a:gdLst>
                  <a:gd name="T0" fmla="*/ 25 w 63"/>
                  <a:gd name="T1" fmla="*/ 47 h 63"/>
                  <a:gd name="T2" fmla="*/ 25 w 63"/>
                  <a:gd name="T3" fmla="*/ 47 h 63"/>
                  <a:gd name="T4" fmla="*/ 47 w 63"/>
                  <a:gd name="T5" fmla="*/ 24 h 63"/>
                  <a:gd name="T6" fmla="*/ 47 w 63"/>
                  <a:gd name="T7" fmla="*/ 24 h 63"/>
                  <a:gd name="T8" fmla="*/ 38 w 63"/>
                  <a:gd name="T9" fmla="*/ 15 h 63"/>
                  <a:gd name="T10" fmla="*/ 38 w 63"/>
                  <a:gd name="T11" fmla="*/ 15 h 63"/>
                  <a:gd name="T12" fmla="*/ 15 w 63"/>
                  <a:gd name="T13" fmla="*/ 37 h 63"/>
                  <a:gd name="T14" fmla="*/ 15 w 63"/>
                  <a:gd name="T15" fmla="*/ 37 h 63"/>
                  <a:gd name="T16" fmla="*/ 25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5" y="47"/>
                    </a:moveTo>
                    <a:lnTo>
                      <a:pt x="25" y="47"/>
                    </a:lnTo>
                    <a:cubicBezTo>
                      <a:pt x="39" y="62"/>
                      <a:pt x="62" y="39"/>
                      <a:pt x="47" y="24"/>
                    </a:cubicBezTo>
                    <a:lnTo>
                      <a:pt x="47" y="24"/>
                    </a:lnTo>
                    <a:cubicBezTo>
                      <a:pt x="45" y="21"/>
                      <a:pt x="41" y="18"/>
                      <a:pt x="38" y="15"/>
                    </a:cubicBezTo>
                    <a:lnTo>
                      <a:pt x="38" y="15"/>
                    </a:lnTo>
                    <a:cubicBezTo>
                      <a:pt x="24" y="0"/>
                      <a:pt x="0" y="23"/>
                      <a:pt x="15" y="37"/>
                    </a:cubicBezTo>
                    <a:lnTo>
                      <a:pt x="15" y="37"/>
                    </a:lnTo>
                    <a:cubicBezTo>
                      <a:pt x="18" y="40"/>
                      <a:pt x="22" y="44"/>
                      <a:pt x="25"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0" name="Freeform 44">
                <a:extLst>
                  <a:ext uri="{FF2B5EF4-FFF2-40B4-BE49-F238E27FC236}">
                    <a16:creationId xmlns:a16="http://schemas.microsoft.com/office/drawing/2014/main" id="{A808D7DE-814E-AC43-BE29-F82F31D1AF35}"/>
                  </a:ext>
                </a:extLst>
              </p:cNvPr>
              <p:cNvSpPr>
                <a:spLocks noChangeArrowheads="1"/>
              </p:cNvSpPr>
              <p:nvPr/>
            </p:nvSpPr>
            <p:spPr bwMode="auto">
              <a:xfrm>
                <a:off x="3994140" y="3884088"/>
                <a:ext cx="15122" cy="16202"/>
              </a:xfrm>
              <a:custGeom>
                <a:avLst/>
                <a:gdLst>
                  <a:gd name="T0" fmla="*/ 24 w 63"/>
                  <a:gd name="T1" fmla="*/ 47 h 64"/>
                  <a:gd name="T2" fmla="*/ 24 w 63"/>
                  <a:gd name="T3" fmla="*/ 47 h 64"/>
                  <a:gd name="T4" fmla="*/ 48 w 63"/>
                  <a:gd name="T5" fmla="*/ 24 h 64"/>
                  <a:gd name="T6" fmla="*/ 48 w 63"/>
                  <a:gd name="T7" fmla="*/ 24 h 64"/>
                  <a:gd name="T8" fmla="*/ 38 w 63"/>
                  <a:gd name="T9" fmla="*/ 15 h 64"/>
                  <a:gd name="T10" fmla="*/ 38 w 63"/>
                  <a:gd name="T11" fmla="*/ 15 h 64"/>
                  <a:gd name="T12" fmla="*/ 15 w 63"/>
                  <a:gd name="T13" fmla="*/ 38 h 64"/>
                  <a:gd name="T14" fmla="*/ 15 w 63"/>
                  <a:gd name="T15" fmla="*/ 38 h 64"/>
                  <a:gd name="T16" fmla="*/ 24 w 63"/>
                  <a:gd name="T1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4">
                    <a:moveTo>
                      <a:pt x="24" y="47"/>
                    </a:moveTo>
                    <a:lnTo>
                      <a:pt x="24" y="47"/>
                    </a:lnTo>
                    <a:cubicBezTo>
                      <a:pt x="39" y="63"/>
                      <a:pt x="62" y="40"/>
                      <a:pt x="48" y="24"/>
                    </a:cubicBezTo>
                    <a:lnTo>
                      <a:pt x="48" y="24"/>
                    </a:lnTo>
                    <a:cubicBezTo>
                      <a:pt x="44" y="22"/>
                      <a:pt x="41" y="18"/>
                      <a:pt x="38" y="15"/>
                    </a:cubicBezTo>
                    <a:lnTo>
                      <a:pt x="38" y="15"/>
                    </a:lnTo>
                    <a:cubicBezTo>
                      <a:pt x="23" y="0"/>
                      <a:pt x="0" y="23"/>
                      <a:pt x="15" y="38"/>
                    </a:cubicBezTo>
                    <a:lnTo>
                      <a:pt x="15" y="38"/>
                    </a:lnTo>
                    <a:cubicBezTo>
                      <a:pt x="18" y="42"/>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1" name="Freeform 45">
                <a:extLst>
                  <a:ext uri="{FF2B5EF4-FFF2-40B4-BE49-F238E27FC236}">
                    <a16:creationId xmlns:a16="http://schemas.microsoft.com/office/drawing/2014/main" id="{8A712B79-EA83-2446-8A57-A1ECD0CB9701}"/>
                  </a:ext>
                </a:extLst>
              </p:cNvPr>
              <p:cNvSpPr>
                <a:spLocks noChangeArrowheads="1"/>
              </p:cNvSpPr>
              <p:nvPr/>
            </p:nvSpPr>
            <p:spPr bwMode="auto">
              <a:xfrm>
                <a:off x="4003861" y="3940254"/>
                <a:ext cx="16201" cy="15122"/>
              </a:xfrm>
              <a:custGeom>
                <a:avLst/>
                <a:gdLst>
                  <a:gd name="T0" fmla="*/ 15 w 64"/>
                  <a:gd name="T1" fmla="*/ 38 h 63"/>
                  <a:gd name="T2" fmla="*/ 15 w 64"/>
                  <a:gd name="T3" fmla="*/ 38 h 63"/>
                  <a:gd name="T4" fmla="*/ 24 w 64"/>
                  <a:gd name="T5" fmla="*/ 47 h 63"/>
                  <a:gd name="T6" fmla="*/ 24 w 64"/>
                  <a:gd name="T7" fmla="*/ 47 h 63"/>
                  <a:gd name="T8" fmla="*/ 47 w 64"/>
                  <a:gd name="T9" fmla="*/ 25 h 63"/>
                  <a:gd name="T10" fmla="*/ 47 w 64"/>
                  <a:gd name="T11" fmla="*/ 25 h 63"/>
                  <a:gd name="T12" fmla="*/ 38 w 64"/>
                  <a:gd name="T13" fmla="*/ 15 h 63"/>
                  <a:gd name="T14" fmla="*/ 38 w 64"/>
                  <a:gd name="T15" fmla="*/ 15 h 63"/>
                  <a:gd name="T16" fmla="*/ 15 w 64"/>
                  <a:gd name="T1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15" y="38"/>
                    </a:moveTo>
                    <a:lnTo>
                      <a:pt x="15" y="38"/>
                    </a:lnTo>
                    <a:cubicBezTo>
                      <a:pt x="18" y="41"/>
                      <a:pt x="21" y="44"/>
                      <a:pt x="24" y="47"/>
                    </a:cubicBezTo>
                    <a:lnTo>
                      <a:pt x="24" y="47"/>
                    </a:lnTo>
                    <a:cubicBezTo>
                      <a:pt x="39" y="62"/>
                      <a:pt x="63" y="39"/>
                      <a:pt x="47" y="25"/>
                    </a:cubicBezTo>
                    <a:lnTo>
                      <a:pt x="47" y="25"/>
                    </a:lnTo>
                    <a:cubicBezTo>
                      <a:pt x="44" y="21"/>
                      <a:pt x="41" y="18"/>
                      <a:pt x="38" y="15"/>
                    </a:cubicBezTo>
                    <a:lnTo>
                      <a:pt x="38" y="15"/>
                    </a:lnTo>
                    <a:cubicBezTo>
                      <a:pt x="23" y="0"/>
                      <a:pt x="0" y="23"/>
                      <a:pt x="15"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2" name="Freeform 46">
                <a:extLst>
                  <a:ext uri="{FF2B5EF4-FFF2-40B4-BE49-F238E27FC236}">
                    <a16:creationId xmlns:a16="http://schemas.microsoft.com/office/drawing/2014/main" id="{5DD2BE0F-6181-CC40-8E5F-E09A3F620286}"/>
                  </a:ext>
                </a:extLst>
              </p:cNvPr>
              <p:cNvSpPr>
                <a:spLocks noChangeArrowheads="1"/>
              </p:cNvSpPr>
              <p:nvPr/>
            </p:nvSpPr>
            <p:spPr bwMode="auto">
              <a:xfrm>
                <a:off x="3994140" y="3958616"/>
                <a:ext cx="15122" cy="15122"/>
              </a:xfrm>
              <a:custGeom>
                <a:avLst/>
                <a:gdLst>
                  <a:gd name="T0" fmla="*/ 38 w 63"/>
                  <a:gd name="T1" fmla="*/ 15 h 63"/>
                  <a:gd name="T2" fmla="*/ 38 w 63"/>
                  <a:gd name="T3" fmla="*/ 15 h 63"/>
                  <a:gd name="T4" fmla="*/ 15 w 63"/>
                  <a:gd name="T5" fmla="*/ 38 h 63"/>
                  <a:gd name="T6" fmla="*/ 15 w 63"/>
                  <a:gd name="T7" fmla="*/ 38 h 63"/>
                  <a:gd name="T8" fmla="*/ 25 w 63"/>
                  <a:gd name="T9" fmla="*/ 47 h 63"/>
                  <a:gd name="T10" fmla="*/ 25 w 63"/>
                  <a:gd name="T11" fmla="*/ 47 h 63"/>
                  <a:gd name="T12" fmla="*/ 48 w 63"/>
                  <a:gd name="T13" fmla="*/ 24 h 63"/>
                  <a:gd name="T14" fmla="*/ 48 w 63"/>
                  <a:gd name="T15" fmla="*/ 24 h 63"/>
                  <a:gd name="T16" fmla="*/ 38 w 63"/>
                  <a:gd name="T17"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38" y="15"/>
                    </a:moveTo>
                    <a:lnTo>
                      <a:pt x="38" y="15"/>
                    </a:lnTo>
                    <a:cubicBezTo>
                      <a:pt x="23" y="0"/>
                      <a:pt x="0" y="23"/>
                      <a:pt x="15" y="38"/>
                    </a:cubicBezTo>
                    <a:lnTo>
                      <a:pt x="15" y="38"/>
                    </a:lnTo>
                    <a:cubicBezTo>
                      <a:pt x="18" y="41"/>
                      <a:pt x="21" y="44"/>
                      <a:pt x="25" y="47"/>
                    </a:cubicBezTo>
                    <a:lnTo>
                      <a:pt x="25" y="47"/>
                    </a:lnTo>
                    <a:cubicBezTo>
                      <a:pt x="39" y="62"/>
                      <a:pt x="62" y="39"/>
                      <a:pt x="48" y="24"/>
                    </a:cubicBezTo>
                    <a:lnTo>
                      <a:pt x="48" y="24"/>
                    </a:lnTo>
                    <a:cubicBezTo>
                      <a:pt x="44" y="21"/>
                      <a:pt x="41" y="18"/>
                      <a:pt x="38" y="1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3" name="Freeform 47">
                <a:extLst>
                  <a:ext uri="{FF2B5EF4-FFF2-40B4-BE49-F238E27FC236}">
                    <a16:creationId xmlns:a16="http://schemas.microsoft.com/office/drawing/2014/main" id="{B172C729-17DA-0141-ADC3-718C5E1FD62F}"/>
                  </a:ext>
                </a:extLst>
              </p:cNvPr>
              <p:cNvSpPr>
                <a:spLocks noChangeArrowheads="1"/>
              </p:cNvSpPr>
              <p:nvPr/>
            </p:nvSpPr>
            <p:spPr bwMode="auto">
              <a:xfrm>
                <a:off x="4006021" y="3994260"/>
                <a:ext cx="15122" cy="10801"/>
              </a:xfrm>
              <a:custGeom>
                <a:avLst/>
                <a:gdLst>
                  <a:gd name="T0" fmla="*/ 31 w 62"/>
                  <a:gd name="T1" fmla="*/ 2 h 45"/>
                  <a:gd name="T2" fmla="*/ 31 w 62"/>
                  <a:gd name="T3" fmla="*/ 2 h 45"/>
                  <a:gd name="T4" fmla="*/ 11 w 62"/>
                  <a:gd name="T5" fmla="*/ 13 h 45"/>
                  <a:gd name="T6" fmla="*/ 11 w 62"/>
                  <a:gd name="T7" fmla="*/ 13 h 45"/>
                  <a:gd name="T8" fmla="*/ 50 w 62"/>
                  <a:gd name="T9" fmla="*/ 12 h 45"/>
                  <a:gd name="T10" fmla="*/ 50 w 62"/>
                  <a:gd name="T11" fmla="*/ 12 h 45"/>
                  <a:gd name="T12" fmla="*/ 31 w 62"/>
                  <a:gd name="T13" fmla="*/ 2 h 45"/>
                </a:gdLst>
                <a:ahLst/>
                <a:cxnLst>
                  <a:cxn ang="0">
                    <a:pos x="T0" y="T1"/>
                  </a:cxn>
                  <a:cxn ang="0">
                    <a:pos x="T2" y="T3"/>
                  </a:cxn>
                  <a:cxn ang="0">
                    <a:pos x="T4" y="T5"/>
                  </a:cxn>
                  <a:cxn ang="0">
                    <a:pos x="T6" y="T7"/>
                  </a:cxn>
                  <a:cxn ang="0">
                    <a:pos x="T8" y="T9"/>
                  </a:cxn>
                  <a:cxn ang="0">
                    <a:pos x="T10" y="T11"/>
                  </a:cxn>
                  <a:cxn ang="0">
                    <a:pos x="T12" y="T13"/>
                  </a:cxn>
                </a:cxnLst>
                <a:rect l="0" t="0" r="r" b="b"/>
                <a:pathLst>
                  <a:path w="62" h="45">
                    <a:moveTo>
                      <a:pt x="31" y="2"/>
                    </a:moveTo>
                    <a:lnTo>
                      <a:pt x="31" y="2"/>
                    </a:lnTo>
                    <a:cubicBezTo>
                      <a:pt x="23" y="0"/>
                      <a:pt x="15" y="3"/>
                      <a:pt x="11" y="13"/>
                    </a:cubicBezTo>
                    <a:lnTo>
                      <a:pt x="11" y="13"/>
                    </a:lnTo>
                    <a:cubicBezTo>
                      <a:pt x="0" y="44"/>
                      <a:pt x="61" y="43"/>
                      <a:pt x="50" y="12"/>
                    </a:cubicBezTo>
                    <a:lnTo>
                      <a:pt x="50" y="12"/>
                    </a:lnTo>
                    <a:cubicBezTo>
                      <a:pt x="47" y="4"/>
                      <a:pt x="39" y="1"/>
                      <a:pt x="31"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4" name="Freeform 48">
                <a:extLst>
                  <a:ext uri="{FF2B5EF4-FFF2-40B4-BE49-F238E27FC236}">
                    <a16:creationId xmlns:a16="http://schemas.microsoft.com/office/drawing/2014/main" id="{FB5C54D3-AA99-B347-A9D1-FBE5E35304E1}"/>
                  </a:ext>
                </a:extLst>
              </p:cNvPr>
              <p:cNvSpPr>
                <a:spLocks noChangeArrowheads="1"/>
              </p:cNvSpPr>
              <p:nvPr/>
            </p:nvSpPr>
            <p:spPr bwMode="auto">
              <a:xfrm>
                <a:off x="3980099" y="3972658"/>
                <a:ext cx="16201" cy="16202"/>
              </a:xfrm>
              <a:custGeom>
                <a:avLst/>
                <a:gdLst>
                  <a:gd name="T0" fmla="*/ 15 w 64"/>
                  <a:gd name="T1" fmla="*/ 39 h 64"/>
                  <a:gd name="T2" fmla="*/ 15 w 64"/>
                  <a:gd name="T3" fmla="*/ 39 h 64"/>
                  <a:gd name="T4" fmla="*/ 25 w 64"/>
                  <a:gd name="T5" fmla="*/ 48 h 64"/>
                  <a:gd name="T6" fmla="*/ 25 w 64"/>
                  <a:gd name="T7" fmla="*/ 48 h 64"/>
                  <a:gd name="T8" fmla="*/ 48 w 64"/>
                  <a:gd name="T9" fmla="*/ 25 h 64"/>
                  <a:gd name="T10" fmla="*/ 48 w 64"/>
                  <a:gd name="T11" fmla="*/ 25 h 64"/>
                  <a:gd name="T12" fmla="*/ 38 w 64"/>
                  <a:gd name="T13" fmla="*/ 16 h 64"/>
                  <a:gd name="T14" fmla="*/ 38 w 64"/>
                  <a:gd name="T15" fmla="*/ 16 h 64"/>
                  <a:gd name="T16" fmla="*/ 15 w 64"/>
                  <a:gd name="T17" fmla="*/ 3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4">
                    <a:moveTo>
                      <a:pt x="15" y="39"/>
                    </a:moveTo>
                    <a:lnTo>
                      <a:pt x="15" y="39"/>
                    </a:lnTo>
                    <a:cubicBezTo>
                      <a:pt x="18" y="42"/>
                      <a:pt x="21" y="45"/>
                      <a:pt x="25" y="48"/>
                    </a:cubicBezTo>
                    <a:lnTo>
                      <a:pt x="25" y="48"/>
                    </a:lnTo>
                    <a:cubicBezTo>
                      <a:pt x="39" y="63"/>
                      <a:pt x="63" y="40"/>
                      <a:pt x="48" y="25"/>
                    </a:cubicBezTo>
                    <a:lnTo>
                      <a:pt x="48" y="25"/>
                    </a:lnTo>
                    <a:cubicBezTo>
                      <a:pt x="44" y="22"/>
                      <a:pt x="41" y="19"/>
                      <a:pt x="38" y="16"/>
                    </a:cubicBezTo>
                    <a:lnTo>
                      <a:pt x="38" y="16"/>
                    </a:lnTo>
                    <a:cubicBezTo>
                      <a:pt x="23" y="0"/>
                      <a:pt x="0" y="24"/>
                      <a:pt x="15"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5" name="Freeform 49">
                <a:extLst>
                  <a:ext uri="{FF2B5EF4-FFF2-40B4-BE49-F238E27FC236}">
                    <a16:creationId xmlns:a16="http://schemas.microsoft.com/office/drawing/2014/main" id="{EB36C4FB-38CB-6946-B1EC-8021ABD455EE}"/>
                  </a:ext>
                </a:extLst>
              </p:cNvPr>
              <p:cNvSpPr>
                <a:spLocks noChangeArrowheads="1"/>
              </p:cNvSpPr>
              <p:nvPr/>
            </p:nvSpPr>
            <p:spPr bwMode="auto">
              <a:xfrm>
                <a:off x="3591258" y="3930534"/>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6" name="Freeform 50">
                <a:extLst>
                  <a:ext uri="{FF2B5EF4-FFF2-40B4-BE49-F238E27FC236}">
                    <a16:creationId xmlns:a16="http://schemas.microsoft.com/office/drawing/2014/main" id="{B857C5C5-0B2B-3B42-9AAC-13506C602A2A}"/>
                  </a:ext>
                </a:extLst>
              </p:cNvPr>
              <p:cNvSpPr>
                <a:spLocks noChangeArrowheads="1"/>
              </p:cNvSpPr>
              <p:nvPr/>
            </p:nvSpPr>
            <p:spPr bwMode="auto">
              <a:xfrm>
                <a:off x="3579376" y="3900290"/>
                <a:ext cx="12961" cy="8641"/>
              </a:xfrm>
              <a:custGeom>
                <a:avLst/>
                <a:gdLst>
                  <a:gd name="T0" fmla="*/ 22 w 53"/>
                  <a:gd name="T1" fmla="*/ 33 h 34"/>
                  <a:gd name="T2" fmla="*/ 31 w 53"/>
                  <a:gd name="T3" fmla="*/ 33 h 34"/>
                  <a:gd name="T4" fmla="*/ 31 w 53"/>
                  <a:gd name="T5" fmla="*/ 33 h 34"/>
                  <a:gd name="T6" fmla="*/ 31 w 53"/>
                  <a:gd name="T7" fmla="*/ 0 h 34"/>
                  <a:gd name="T8" fmla="*/ 22 w 53"/>
                  <a:gd name="T9" fmla="*/ 0 h 34"/>
                  <a:gd name="T10" fmla="*/ 22 w 53"/>
                  <a:gd name="T11" fmla="*/ 0 h 34"/>
                  <a:gd name="T12" fmla="*/ 22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2" y="33"/>
                    </a:moveTo>
                    <a:lnTo>
                      <a:pt x="31" y="33"/>
                    </a:lnTo>
                    <a:lnTo>
                      <a:pt x="31" y="33"/>
                    </a:lnTo>
                    <a:cubicBezTo>
                      <a:pt x="52" y="33"/>
                      <a:pt x="52" y="0"/>
                      <a:pt x="31" y="0"/>
                    </a:cubicBezTo>
                    <a:lnTo>
                      <a:pt x="22" y="0"/>
                    </a:ln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7" name="Freeform 51">
                <a:extLst>
                  <a:ext uri="{FF2B5EF4-FFF2-40B4-BE49-F238E27FC236}">
                    <a16:creationId xmlns:a16="http://schemas.microsoft.com/office/drawing/2014/main" id="{48A2E432-B278-304E-9420-58E623FD5815}"/>
                  </a:ext>
                </a:extLst>
              </p:cNvPr>
              <p:cNvSpPr>
                <a:spLocks noChangeArrowheads="1"/>
              </p:cNvSpPr>
              <p:nvPr/>
            </p:nvSpPr>
            <p:spPr bwMode="auto">
              <a:xfrm>
                <a:off x="3609619" y="3889489"/>
                <a:ext cx="12961" cy="7560"/>
              </a:xfrm>
              <a:custGeom>
                <a:avLst/>
                <a:gdLst>
                  <a:gd name="T0" fmla="*/ 21 w 52"/>
                  <a:gd name="T1" fmla="*/ 32 h 33"/>
                  <a:gd name="T2" fmla="*/ 30 w 52"/>
                  <a:gd name="T3" fmla="*/ 32 h 33"/>
                  <a:gd name="T4" fmla="*/ 30 w 52"/>
                  <a:gd name="T5" fmla="*/ 32 h 33"/>
                  <a:gd name="T6" fmla="*/ 30 w 52"/>
                  <a:gd name="T7" fmla="*/ 0 h 33"/>
                  <a:gd name="T8" fmla="*/ 21 w 52"/>
                  <a:gd name="T9" fmla="*/ 0 h 33"/>
                  <a:gd name="T10" fmla="*/ 21 w 52"/>
                  <a:gd name="T11" fmla="*/ 0 h 33"/>
                  <a:gd name="T12" fmla="*/ 21 w 52"/>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52" h="33">
                    <a:moveTo>
                      <a:pt x="21" y="32"/>
                    </a:moveTo>
                    <a:lnTo>
                      <a:pt x="30" y="32"/>
                    </a:lnTo>
                    <a:lnTo>
                      <a:pt x="30" y="32"/>
                    </a:lnTo>
                    <a:cubicBezTo>
                      <a:pt x="51" y="32"/>
                      <a:pt x="51" y="0"/>
                      <a:pt x="30"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8" name="Freeform 52">
                <a:extLst>
                  <a:ext uri="{FF2B5EF4-FFF2-40B4-BE49-F238E27FC236}">
                    <a16:creationId xmlns:a16="http://schemas.microsoft.com/office/drawing/2014/main" id="{D5C27FBC-AF7B-5D41-8728-773A1356086B}"/>
                  </a:ext>
                </a:extLst>
              </p:cNvPr>
              <p:cNvSpPr>
                <a:spLocks noChangeArrowheads="1"/>
              </p:cNvSpPr>
              <p:nvPr/>
            </p:nvSpPr>
            <p:spPr bwMode="auto">
              <a:xfrm>
                <a:off x="3594498" y="3912171"/>
                <a:ext cx="12961" cy="8641"/>
              </a:xfrm>
              <a:custGeom>
                <a:avLst/>
                <a:gdLst>
                  <a:gd name="T0" fmla="*/ 21 w 52"/>
                  <a:gd name="T1" fmla="*/ 33 h 34"/>
                  <a:gd name="T2" fmla="*/ 30 w 52"/>
                  <a:gd name="T3" fmla="*/ 33 h 34"/>
                  <a:gd name="T4" fmla="*/ 30 w 52"/>
                  <a:gd name="T5" fmla="*/ 33 h 34"/>
                  <a:gd name="T6" fmla="*/ 30 w 52"/>
                  <a:gd name="T7" fmla="*/ 0 h 34"/>
                  <a:gd name="T8" fmla="*/ 21 w 52"/>
                  <a:gd name="T9" fmla="*/ 0 h 34"/>
                  <a:gd name="T10" fmla="*/ 21 w 52"/>
                  <a:gd name="T11" fmla="*/ 0 h 34"/>
                  <a:gd name="T12" fmla="*/ 21 w 52"/>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2" h="34">
                    <a:moveTo>
                      <a:pt x="21" y="33"/>
                    </a:moveTo>
                    <a:lnTo>
                      <a:pt x="30" y="33"/>
                    </a:lnTo>
                    <a:lnTo>
                      <a:pt x="30" y="33"/>
                    </a:lnTo>
                    <a:cubicBezTo>
                      <a:pt x="51" y="33"/>
                      <a:pt x="51" y="0"/>
                      <a:pt x="30"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9" name="Freeform 53">
                <a:extLst>
                  <a:ext uri="{FF2B5EF4-FFF2-40B4-BE49-F238E27FC236}">
                    <a16:creationId xmlns:a16="http://schemas.microsoft.com/office/drawing/2014/main" id="{1D3E51D6-C70E-0449-9AB6-24F49C19C94A}"/>
                  </a:ext>
                </a:extLst>
              </p:cNvPr>
              <p:cNvSpPr>
                <a:spLocks noChangeArrowheads="1"/>
              </p:cNvSpPr>
              <p:nvPr/>
            </p:nvSpPr>
            <p:spPr bwMode="auto">
              <a:xfrm>
                <a:off x="3627982" y="3927293"/>
                <a:ext cx="8641" cy="11882"/>
              </a:xfrm>
              <a:custGeom>
                <a:avLst/>
                <a:gdLst>
                  <a:gd name="T0" fmla="*/ 33 w 34"/>
                  <a:gd name="T1" fmla="*/ 27 h 49"/>
                  <a:gd name="T2" fmla="*/ 33 w 34"/>
                  <a:gd name="T3" fmla="*/ 21 h 49"/>
                  <a:gd name="T4" fmla="*/ 33 w 34"/>
                  <a:gd name="T5" fmla="*/ 21 h 49"/>
                  <a:gd name="T6" fmla="*/ 0 w 34"/>
                  <a:gd name="T7" fmla="*/ 21 h 49"/>
                  <a:gd name="T8" fmla="*/ 0 w 34"/>
                  <a:gd name="T9" fmla="*/ 27 h 49"/>
                  <a:gd name="T10" fmla="*/ 0 w 34"/>
                  <a:gd name="T11" fmla="*/ 27 h 49"/>
                  <a:gd name="T12" fmla="*/ 33 w 34"/>
                  <a:gd name="T13" fmla="*/ 27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33" y="27"/>
                    </a:moveTo>
                    <a:lnTo>
                      <a:pt x="33" y="21"/>
                    </a:lnTo>
                    <a:lnTo>
                      <a:pt x="33" y="21"/>
                    </a:lnTo>
                    <a:cubicBezTo>
                      <a:pt x="33" y="0"/>
                      <a:pt x="0" y="0"/>
                      <a:pt x="0" y="21"/>
                    </a:cubicBezTo>
                    <a:lnTo>
                      <a:pt x="0" y="27"/>
                    </a:lnTo>
                    <a:lnTo>
                      <a:pt x="0" y="27"/>
                    </a:lnTo>
                    <a:cubicBezTo>
                      <a:pt x="0" y="48"/>
                      <a:pt x="33" y="48"/>
                      <a:pt x="3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0" name="Freeform 54">
                <a:extLst>
                  <a:ext uri="{FF2B5EF4-FFF2-40B4-BE49-F238E27FC236}">
                    <a16:creationId xmlns:a16="http://schemas.microsoft.com/office/drawing/2014/main" id="{C79A43F8-47F5-1045-8F18-C8DFCB197599}"/>
                  </a:ext>
                </a:extLst>
              </p:cNvPr>
              <p:cNvSpPr>
                <a:spLocks noChangeArrowheads="1"/>
              </p:cNvSpPr>
              <p:nvPr/>
            </p:nvSpPr>
            <p:spPr bwMode="auto">
              <a:xfrm>
                <a:off x="3636623" y="3898130"/>
                <a:ext cx="15122" cy="15122"/>
              </a:xfrm>
              <a:custGeom>
                <a:avLst/>
                <a:gdLst>
                  <a:gd name="T0" fmla="*/ 23 w 63"/>
                  <a:gd name="T1" fmla="*/ 47 h 63"/>
                  <a:gd name="T2" fmla="*/ 23 w 63"/>
                  <a:gd name="T3" fmla="*/ 47 h 63"/>
                  <a:gd name="T4" fmla="*/ 47 w 63"/>
                  <a:gd name="T5" fmla="*/ 25 h 63"/>
                  <a:gd name="T6" fmla="*/ 47 w 63"/>
                  <a:gd name="T7" fmla="*/ 25 h 63"/>
                  <a:gd name="T8" fmla="*/ 37 w 63"/>
                  <a:gd name="T9" fmla="*/ 15 h 63"/>
                  <a:gd name="T10" fmla="*/ 37 w 63"/>
                  <a:gd name="T11" fmla="*/ 15 h 63"/>
                  <a:gd name="T12" fmla="*/ 14 w 63"/>
                  <a:gd name="T13" fmla="*/ 38 h 63"/>
                  <a:gd name="T14" fmla="*/ 14 w 63"/>
                  <a:gd name="T15" fmla="*/ 38 h 63"/>
                  <a:gd name="T16" fmla="*/ 23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3" y="47"/>
                    </a:moveTo>
                    <a:lnTo>
                      <a:pt x="23" y="47"/>
                    </a:lnTo>
                    <a:cubicBezTo>
                      <a:pt x="39" y="62"/>
                      <a:pt x="62" y="39"/>
                      <a:pt x="47" y="25"/>
                    </a:cubicBezTo>
                    <a:lnTo>
                      <a:pt x="47" y="25"/>
                    </a:lnTo>
                    <a:cubicBezTo>
                      <a:pt x="43" y="22"/>
                      <a:pt x="41" y="18"/>
                      <a:pt x="37" y="15"/>
                    </a:cubicBezTo>
                    <a:lnTo>
                      <a:pt x="37" y="15"/>
                    </a:lnTo>
                    <a:cubicBezTo>
                      <a:pt x="22" y="0"/>
                      <a:pt x="0" y="23"/>
                      <a:pt x="14" y="38"/>
                    </a:cubicBezTo>
                    <a:lnTo>
                      <a:pt x="14" y="38"/>
                    </a:lnTo>
                    <a:cubicBezTo>
                      <a:pt x="18" y="41"/>
                      <a:pt x="21" y="45"/>
                      <a:pt x="23"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1" name="Freeform 55">
                <a:extLst>
                  <a:ext uri="{FF2B5EF4-FFF2-40B4-BE49-F238E27FC236}">
                    <a16:creationId xmlns:a16="http://schemas.microsoft.com/office/drawing/2014/main" id="{F4E21E42-D9FE-F44D-88BA-1D576810D9DC}"/>
                  </a:ext>
                </a:extLst>
              </p:cNvPr>
              <p:cNvSpPr>
                <a:spLocks noChangeArrowheads="1"/>
              </p:cNvSpPr>
              <p:nvPr/>
            </p:nvSpPr>
            <p:spPr bwMode="auto">
              <a:xfrm>
                <a:off x="3638783" y="3948895"/>
                <a:ext cx="7560" cy="12961"/>
              </a:xfrm>
              <a:custGeom>
                <a:avLst/>
                <a:gdLst>
                  <a:gd name="T0" fmla="*/ 32 w 33"/>
                  <a:gd name="T1" fmla="*/ 30 h 52"/>
                  <a:gd name="T2" fmla="*/ 32 w 33"/>
                  <a:gd name="T3" fmla="*/ 21 h 52"/>
                  <a:gd name="T4" fmla="*/ 32 w 33"/>
                  <a:gd name="T5" fmla="*/ 21 h 52"/>
                  <a:gd name="T6" fmla="*/ 0 w 33"/>
                  <a:gd name="T7" fmla="*/ 21 h 52"/>
                  <a:gd name="T8" fmla="*/ 0 w 33"/>
                  <a:gd name="T9" fmla="*/ 30 h 52"/>
                  <a:gd name="T10" fmla="*/ 0 w 33"/>
                  <a:gd name="T11" fmla="*/ 30 h 52"/>
                  <a:gd name="T12" fmla="*/ 32 w 33"/>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0"/>
                    </a:moveTo>
                    <a:lnTo>
                      <a:pt x="32" y="21"/>
                    </a:lnTo>
                    <a:lnTo>
                      <a:pt x="32" y="21"/>
                    </a:lnTo>
                    <a:cubicBezTo>
                      <a:pt x="32" y="0"/>
                      <a:pt x="0" y="0"/>
                      <a:pt x="0" y="21"/>
                    </a:cubicBezTo>
                    <a:lnTo>
                      <a:pt x="0" y="30"/>
                    </a:lnTo>
                    <a:lnTo>
                      <a:pt x="0" y="30"/>
                    </a:lnTo>
                    <a:cubicBezTo>
                      <a:pt x="0" y="51"/>
                      <a:pt x="32" y="51"/>
                      <a:pt x="32"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2" name="Freeform 56">
                <a:extLst>
                  <a:ext uri="{FF2B5EF4-FFF2-40B4-BE49-F238E27FC236}">
                    <a16:creationId xmlns:a16="http://schemas.microsoft.com/office/drawing/2014/main" id="{E446B555-A33F-BA40-8B56-2B54A8E3F781}"/>
                  </a:ext>
                </a:extLst>
              </p:cNvPr>
              <p:cNvSpPr>
                <a:spLocks noChangeArrowheads="1"/>
              </p:cNvSpPr>
              <p:nvPr/>
            </p:nvSpPr>
            <p:spPr bwMode="auto">
              <a:xfrm>
                <a:off x="3650664" y="3934854"/>
                <a:ext cx="7561" cy="12961"/>
              </a:xfrm>
              <a:custGeom>
                <a:avLst/>
                <a:gdLst>
                  <a:gd name="T0" fmla="*/ 32 w 33"/>
                  <a:gd name="T1" fmla="*/ 30 h 52"/>
                  <a:gd name="T2" fmla="*/ 32 w 33"/>
                  <a:gd name="T3" fmla="*/ 21 h 52"/>
                  <a:gd name="T4" fmla="*/ 32 w 33"/>
                  <a:gd name="T5" fmla="*/ 21 h 52"/>
                  <a:gd name="T6" fmla="*/ 0 w 33"/>
                  <a:gd name="T7" fmla="*/ 21 h 52"/>
                  <a:gd name="T8" fmla="*/ 0 w 33"/>
                  <a:gd name="T9" fmla="*/ 30 h 52"/>
                  <a:gd name="T10" fmla="*/ 0 w 33"/>
                  <a:gd name="T11" fmla="*/ 30 h 52"/>
                  <a:gd name="T12" fmla="*/ 32 w 33"/>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0"/>
                    </a:moveTo>
                    <a:lnTo>
                      <a:pt x="32" y="21"/>
                    </a:lnTo>
                    <a:lnTo>
                      <a:pt x="32" y="21"/>
                    </a:lnTo>
                    <a:cubicBezTo>
                      <a:pt x="32" y="0"/>
                      <a:pt x="0" y="0"/>
                      <a:pt x="0" y="21"/>
                    </a:cubicBezTo>
                    <a:lnTo>
                      <a:pt x="0" y="30"/>
                    </a:lnTo>
                    <a:lnTo>
                      <a:pt x="0" y="30"/>
                    </a:lnTo>
                    <a:cubicBezTo>
                      <a:pt x="0" y="51"/>
                      <a:pt x="32" y="51"/>
                      <a:pt x="32"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3" name="Freeform 57">
                <a:extLst>
                  <a:ext uri="{FF2B5EF4-FFF2-40B4-BE49-F238E27FC236}">
                    <a16:creationId xmlns:a16="http://schemas.microsoft.com/office/drawing/2014/main" id="{FFD116C0-300E-9D44-98EE-96C24E711409}"/>
                  </a:ext>
                </a:extLst>
              </p:cNvPr>
              <p:cNvSpPr>
                <a:spLocks noChangeArrowheads="1"/>
              </p:cNvSpPr>
              <p:nvPr/>
            </p:nvSpPr>
            <p:spPr bwMode="auto">
              <a:xfrm>
                <a:off x="3552374" y="3907851"/>
                <a:ext cx="12961" cy="8641"/>
              </a:xfrm>
              <a:custGeom>
                <a:avLst/>
                <a:gdLst>
                  <a:gd name="T0" fmla="*/ 21 w 52"/>
                  <a:gd name="T1" fmla="*/ 34 h 35"/>
                  <a:gd name="T2" fmla="*/ 30 w 52"/>
                  <a:gd name="T3" fmla="*/ 34 h 35"/>
                  <a:gd name="T4" fmla="*/ 30 w 52"/>
                  <a:gd name="T5" fmla="*/ 34 h 35"/>
                  <a:gd name="T6" fmla="*/ 30 w 52"/>
                  <a:gd name="T7" fmla="*/ 0 h 35"/>
                  <a:gd name="T8" fmla="*/ 21 w 52"/>
                  <a:gd name="T9" fmla="*/ 0 h 35"/>
                  <a:gd name="T10" fmla="*/ 21 w 52"/>
                  <a:gd name="T11" fmla="*/ 0 h 35"/>
                  <a:gd name="T12" fmla="*/ 21 w 52"/>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52" h="35">
                    <a:moveTo>
                      <a:pt x="21" y="34"/>
                    </a:moveTo>
                    <a:lnTo>
                      <a:pt x="30" y="34"/>
                    </a:lnTo>
                    <a:lnTo>
                      <a:pt x="30" y="34"/>
                    </a:lnTo>
                    <a:cubicBezTo>
                      <a:pt x="51" y="34"/>
                      <a:pt x="51" y="0"/>
                      <a:pt x="30" y="0"/>
                    </a:cubicBezTo>
                    <a:lnTo>
                      <a:pt x="21" y="0"/>
                    </a:lnTo>
                    <a:lnTo>
                      <a:pt x="21" y="0"/>
                    </a:lnTo>
                    <a:cubicBezTo>
                      <a:pt x="0" y="0"/>
                      <a:pt x="0" y="34"/>
                      <a:pt x="21"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4" name="Freeform 58">
                <a:extLst>
                  <a:ext uri="{FF2B5EF4-FFF2-40B4-BE49-F238E27FC236}">
                    <a16:creationId xmlns:a16="http://schemas.microsoft.com/office/drawing/2014/main" id="{ABB57083-E96E-084E-943A-1586593A7C8B}"/>
                  </a:ext>
                </a:extLst>
              </p:cNvPr>
              <p:cNvSpPr>
                <a:spLocks noChangeArrowheads="1"/>
              </p:cNvSpPr>
              <p:nvPr/>
            </p:nvSpPr>
            <p:spPr bwMode="auto">
              <a:xfrm>
                <a:off x="3524291" y="3898130"/>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5" name="Freeform 59">
                <a:extLst>
                  <a:ext uri="{FF2B5EF4-FFF2-40B4-BE49-F238E27FC236}">
                    <a16:creationId xmlns:a16="http://schemas.microsoft.com/office/drawing/2014/main" id="{A0656E1D-20CD-4D44-9B93-14138EDAEEB7}"/>
                  </a:ext>
                </a:extLst>
              </p:cNvPr>
              <p:cNvSpPr>
                <a:spLocks noChangeArrowheads="1"/>
              </p:cNvSpPr>
              <p:nvPr/>
            </p:nvSpPr>
            <p:spPr bwMode="auto">
              <a:xfrm>
                <a:off x="3537252" y="3865727"/>
                <a:ext cx="10801" cy="10801"/>
              </a:xfrm>
              <a:custGeom>
                <a:avLst/>
                <a:gdLst>
                  <a:gd name="T0" fmla="*/ 29 w 43"/>
                  <a:gd name="T1" fmla="*/ 9 h 45"/>
                  <a:gd name="T2" fmla="*/ 29 w 43"/>
                  <a:gd name="T3" fmla="*/ 9 h 45"/>
                  <a:gd name="T4" fmla="*/ 28 w 43"/>
                  <a:gd name="T5" fmla="*/ 8 h 45"/>
                  <a:gd name="T6" fmla="*/ 28 w 43"/>
                  <a:gd name="T7" fmla="*/ 8 h 45"/>
                  <a:gd name="T8" fmla="*/ 29 w 43"/>
                  <a:gd name="T9" fmla="*/ 9 h 45"/>
                  <a:gd name="T10" fmla="*/ 41 w 43"/>
                  <a:gd name="T11" fmla="*/ 18 h 45"/>
                  <a:gd name="T12" fmla="*/ 41 w 43"/>
                  <a:gd name="T13" fmla="*/ 18 h 45"/>
                  <a:gd name="T14" fmla="*/ 20 w 43"/>
                  <a:gd name="T15" fmla="*/ 4 h 45"/>
                  <a:gd name="T16" fmla="*/ 20 w 43"/>
                  <a:gd name="T17" fmla="*/ 4 h 45"/>
                  <a:gd name="T18" fmla="*/ 1 w 43"/>
                  <a:gd name="T19" fmla="*/ 19 h 45"/>
                  <a:gd name="T20" fmla="*/ 1 w 43"/>
                  <a:gd name="T21" fmla="*/ 19 h 45"/>
                  <a:gd name="T22" fmla="*/ 41 w 43"/>
                  <a:gd name="T2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5">
                    <a:moveTo>
                      <a:pt x="29" y="9"/>
                    </a:moveTo>
                    <a:lnTo>
                      <a:pt x="29" y="9"/>
                    </a:lnTo>
                    <a:cubicBezTo>
                      <a:pt x="29" y="9"/>
                      <a:pt x="29" y="9"/>
                      <a:pt x="28" y="8"/>
                    </a:cubicBezTo>
                    <a:lnTo>
                      <a:pt x="28" y="8"/>
                    </a:lnTo>
                    <a:cubicBezTo>
                      <a:pt x="29" y="8"/>
                      <a:pt x="29" y="9"/>
                      <a:pt x="29" y="9"/>
                    </a:cubicBezTo>
                    <a:close/>
                    <a:moveTo>
                      <a:pt x="41" y="18"/>
                    </a:moveTo>
                    <a:lnTo>
                      <a:pt x="41" y="18"/>
                    </a:lnTo>
                    <a:cubicBezTo>
                      <a:pt x="42" y="5"/>
                      <a:pt x="29" y="0"/>
                      <a:pt x="20" y="4"/>
                    </a:cubicBezTo>
                    <a:lnTo>
                      <a:pt x="20" y="4"/>
                    </a:lnTo>
                    <a:cubicBezTo>
                      <a:pt x="10" y="2"/>
                      <a:pt x="0" y="6"/>
                      <a:pt x="1" y="19"/>
                    </a:cubicBezTo>
                    <a:lnTo>
                      <a:pt x="1" y="19"/>
                    </a:lnTo>
                    <a:cubicBezTo>
                      <a:pt x="3" y="44"/>
                      <a:pt x="41" y="44"/>
                      <a:pt x="41" y="1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6" name="Freeform 60">
                <a:extLst>
                  <a:ext uri="{FF2B5EF4-FFF2-40B4-BE49-F238E27FC236}">
                    <a16:creationId xmlns:a16="http://schemas.microsoft.com/office/drawing/2014/main" id="{29C75154-AFBE-014C-8D28-7CCE882C1C33}"/>
                  </a:ext>
                </a:extLst>
              </p:cNvPr>
              <p:cNvSpPr>
                <a:spLocks noChangeArrowheads="1"/>
              </p:cNvSpPr>
              <p:nvPr/>
            </p:nvSpPr>
            <p:spPr bwMode="auto">
              <a:xfrm>
                <a:off x="3544813" y="3891649"/>
                <a:ext cx="12961" cy="8641"/>
              </a:xfrm>
              <a:custGeom>
                <a:avLst/>
                <a:gdLst>
                  <a:gd name="T0" fmla="*/ 21 w 53"/>
                  <a:gd name="T1" fmla="*/ 33 h 34"/>
                  <a:gd name="T2" fmla="*/ 31 w 53"/>
                  <a:gd name="T3" fmla="*/ 33 h 34"/>
                  <a:gd name="T4" fmla="*/ 31 w 53"/>
                  <a:gd name="T5" fmla="*/ 33 h 34"/>
                  <a:gd name="T6" fmla="*/ 31 w 53"/>
                  <a:gd name="T7" fmla="*/ 0 h 34"/>
                  <a:gd name="T8" fmla="*/ 21 w 53"/>
                  <a:gd name="T9" fmla="*/ 0 h 34"/>
                  <a:gd name="T10" fmla="*/ 21 w 53"/>
                  <a:gd name="T11" fmla="*/ 0 h 34"/>
                  <a:gd name="T12" fmla="*/ 21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1" y="33"/>
                    </a:moveTo>
                    <a:lnTo>
                      <a:pt x="31" y="33"/>
                    </a:lnTo>
                    <a:lnTo>
                      <a:pt x="31" y="33"/>
                    </a:lnTo>
                    <a:cubicBezTo>
                      <a:pt x="52" y="33"/>
                      <a:pt x="52" y="0"/>
                      <a:pt x="31"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7" name="Freeform 61">
                <a:extLst>
                  <a:ext uri="{FF2B5EF4-FFF2-40B4-BE49-F238E27FC236}">
                    <a16:creationId xmlns:a16="http://schemas.microsoft.com/office/drawing/2014/main" id="{B9EA647F-EFCA-CC42-8CBC-DF98581C5468}"/>
                  </a:ext>
                </a:extLst>
              </p:cNvPr>
              <p:cNvSpPr>
                <a:spLocks noChangeArrowheads="1"/>
              </p:cNvSpPr>
              <p:nvPr/>
            </p:nvSpPr>
            <p:spPr bwMode="auto">
              <a:xfrm>
                <a:off x="3569655" y="3872207"/>
                <a:ext cx="8641" cy="12961"/>
              </a:xfrm>
              <a:custGeom>
                <a:avLst/>
                <a:gdLst>
                  <a:gd name="T0" fmla="*/ 33 w 34"/>
                  <a:gd name="T1" fmla="*/ 30 h 52"/>
                  <a:gd name="T2" fmla="*/ 33 w 34"/>
                  <a:gd name="T3" fmla="*/ 21 h 52"/>
                  <a:gd name="T4" fmla="*/ 33 w 34"/>
                  <a:gd name="T5" fmla="*/ 21 h 52"/>
                  <a:gd name="T6" fmla="*/ 0 w 34"/>
                  <a:gd name="T7" fmla="*/ 21 h 52"/>
                  <a:gd name="T8" fmla="*/ 0 w 34"/>
                  <a:gd name="T9" fmla="*/ 30 h 52"/>
                  <a:gd name="T10" fmla="*/ 0 w 34"/>
                  <a:gd name="T11" fmla="*/ 30 h 52"/>
                  <a:gd name="T12" fmla="*/ 33 w 34"/>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4" h="52">
                    <a:moveTo>
                      <a:pt x="33" y="30"/>
                    </a:moveTo>
                    <a:lnTo>
                      <a:pt x="33" y="21"/>
                    </a:lnTo>
                    <a:lnTo>
                      <a:pt x="33" y="21"/>
                    </a:lnTo>
                    <a:cubicBezTo>
                      <a:pt x="33" y="0"/>
                      <a:pt x="0" y="0"/>
                      <a:pt x="0" y="21"/>
                    </a:cubicBezTo>
                    <a:lnTo>
                      <a:pt x="0" y="30"/>
                    </a:lnTo>
                    <a:lnTo>
                      <a:pt x="0" y="30"/>
                    </a:lnTo>
                    <a:cubicBezTo>
                      <a:pt x="0" y="51"/>
                      <a:pt x="33" y="51"/>
                      <a:pt x="3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8" name="Freeform 62">
                <a:extLst>
                  <a:ext uri="{FF2B5EF4-FFF2-40B4-BE49-F238E27FC236}">
                    <a16:creationId xmlns:a16="http://schemas.microsoft.com/office/drawing/2014/main" id="{AD560B1D-1CCF-384A-A5CC-340FA2B73DBE}"/>
                  </a:ext>
                </a:extLst>
              </p:cNvPr>
              <p:cNvSpPr>
                <a:spLocks noChangeArrowheads="1"/>
              </p:cNvSpPr>
              <p:nvPr/>
            </p:nvSpPr>
            <p:spPr bwMode="auto">
              <a:xfrm>
                <a:off x="3526451" y="3952136"/>
                <a:ext cx="12961" cy="7560"/>
              </a:xfrm>
              <a:custGeom>
                <a:avLst/>
                <a:gdLst>
                  <a:gd name="T0" fmla="*/ 21 w 52"/>
                  <a:gd name="T1" fmla="*/ 32 h 33"/>
                  <a:gd name="T2" fmla="*/ 30 w 52"/>
                  <a:gd name="T3" fmla="*/ 32 h 33"/>
                  <a:gd name="T4" fmla="*/ 30 w 52"/>
                  <a:gd name="T5" fmla="*/ 32 h 33"/>
                  <a:gd name="T6" fmla="*/ 30 w 52"/>
                  <a:gd name="T7" fmla="*/ 0 h 33"/>
                  <a:gd name="T8" fmla="*/ 21 w 52"/>
                  <a:gd name="T9" fmla="*/ 0 h 33"/>
                  <a:gd name="T10" fmla="*/ 21 w 52"/>
                  <a:gd name="T11" fmla="*/ 0 h 33"/>
                  <a:gd name="T12" fmla="*/ 21 w 52"/>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52" h="33">
                    <a:moveTo>
                      <a:pt x="21" y="32"/>
                    </a:moveTo>
                    <a:lnTo>
                      <a:pt x="30" y="32"/>
                    </a:lnTo>
                    <a:lnTo>
                      <a:pt x="30" y="32"/>
                    </a:lnTo>
                    <a:cubicBezTo>
                      <a:pt x="51" y="32"/>
                      <a:pt x="51" y="0"/>
                      <a:pt x="30"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9" name="Freeform 63">
                <a:extLst>
                  <a:ext uri="{FF2B5EF4-FFF2-40B4-BE49-F238E27FC236}">
                    <a16:creationId xmlns:a16="http://schemas.microsoft.com/office/drawing/2014/main" id="{4907FCA2-2836-9D4D-A14E-D331FCB210BD}"/>
                  </a:ext>
                </a:extLst>
              </p:cNvPr>
              <p:cNvSpPr>
                <a:spLocks noChangeArrowheads="1"/>
              </p:cNvSpPr>
              <p:nvPr/>
            </p:nvSpPr>
            <p:spPr bwMode="auto">
              <a:xfrm>
                <a:off x="3471365" y="3932694"/>
                <a:ext cx="15122" cy="15122"/>
              </a:xfrm>
              <a:custGeom>
                <a:avLst/>
                <a:gdLst>
                  <a:gd name="T0" fmla="*/ 25 w 63"/>
                  <a:gd name="T1" fmla="*/ 46 h 63"/>
                  <a:gd name="T2" fmla="*/ 25 w 63"/>
                  <a:gd name="T3" fmla="*/ 46 h 63"/>
                  <a:gd name="T4" fmla="*/ 47 w 63"/>
                  <a:gd name="T5" fmla="*/ 24 h 63"/>
                  <a:gd name="T6" fmla="*/ 47 w 63"/>
                  <a:gd name="T7" fmla="*/ 24 h 63"/>
                  <a:gd name="T8" fmla="*/ 38 w 63"/>
                  <a:gd name="T9" fmla="*/ 14 h 63"/>
                  <a:gd name="T10" fmla="*/ 38 w 63"/>
                  <a:gd name="T11" fmla="*/ 14 h 63"/>
                  <a:gd name="T12" fmla="*/ 15 w 63"/>
                  <a:gd name="T13" fmla="*/ 37 h 63"/>
                  <a:gd name="T14" fmla="*/ 15 w 63"/>
                  <a:gd name="T15" fmla="*/ 37 h 63"/>
                  <a:gd name="T16" fmla="*/ 25 w 63"/>
                  <a:gd name="T17"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5" y="46"/>
                    </a:moveTo>
                    <a:lnTo>
                      <a:pt x="25" y="46"/>
                    </a:lnTo>
                    <a:cubicBezTo>
                      <a:pt x="39" y="62"/>
                      <a:pt x="62" y="39"/>
                      <a:pt x="47" y="24"/>
                    </a:cubicBezTo>
                    <a:lnTo>
                      <a:pt x="47" y="24"/>
                    </a:lnTo>
                    <a:cubicBezTo>
                      <a:pt x="45" y="21"/>
                      <a:pt x="41" y="17"/>
                      <a:pt x="38" y="14"/>
                    </a:cubicBezTo>
                    <a:lnTo>
                      <a:pt x="38" y="14"/>
                    </a:lnTo>
                    <a:cubicBezTo>
                      <a:pt x="23" y="0"/>
                      <a:pt x="0" y="23"/>
                      <a:pt x="15" y="37"/>
                    </a:cubicBezTo>
                    <a:lnTo>
                      <a:pt x="15" y="37"/>
                    </a:lnTo>
                    <a:cubicBezTo>
                      <a:pt x="18" y="41"/>
                      <a:pt x="21" y="44"/>
                      <a:pt x="25"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0" name="Freeform 64">
                <a:extLst>
                  <a:ext uri="{FF2B5EF4-FFF2-40B4-BE49-F238E27FC236}">
                    <a16:creationId xmlns:a16="http://schemas.microsoft.com/office/drawing/2014/main" id="{EF903287-D805-4242-B14B-4AAB2068F395}"/>
                  </a:ext>
                </a:extLst>
              </p:cNvPr>
              <p:cNvSpPr>
                <a:spLocks noChangeArrowheads="1"/>
              </p:cNvSpPr>
              <p:nvPr/>
            </p:nvSpPr>
            <p:spPr bwMode="auto">
              <a:xfrm>
                <a:off x="3485407" y="3893810"/>
                <a:ext cx="15122" cy="15122"/>
              </a:xfrm>
              <a:custGeom>
                <a:avLst/>
                <a:gdLst>
                  <a:gd name="T0" fmla="*/ 47 w 63"/>
                  <a:gd name="T1" fmla="*/ 25 h 63"/>
                  <a:gd name="T2" fmla="*/ 47 w 63"/>
                  <a:gd name="T3" fmla="*/ 25 h 63"/>
                  <a:gd name="T4" fmla="*/ 38 w 63"/>
                  <a:gd name="T5" fmla="*/ 15 h 63"/>
                  <a:gd name="T6" fmla="*/ 38 w 63"/>
                  <a:gd name="T7" fmla="*/ 15 h 63"/>
                  <a:gd name="T8" fmla="*/ 15 w 63"/>
                  <a:gd name="T9" fmla="*/ 38 h 63"/>
                  <a:gd name="T10" fmla="*/ 15 w 63"/>
                  <a:gd name="T11" fmla="*/ 38 h 63"/>
                  <a:gd name="T12" fmla="*/ 24 w 63"/>
                  <a:gd name="T13" fmla="*/ 48 h 63"/>
                  <a:gd name="T14" fmla="*/ 24 w 63"/>
                  <a:gd name="T15" fmla="*/ 48 h 63"/>
                  <a:gd name="T16" fmla="*/ 47 w 63"/>
                  <a:gd name="T17" fmla="*/ 2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47" y="25"/>
                    </a:moveTo>
                    <a:lnTo>
                      <a:pt x="47" y="25"/>
                    </a:lnTo>
                    <a:cubicBezTo>
                      <a:pt x="44" y="21"/>
                      <a:pt x="41" y="18"/>
                      <a:pt x="38" y="15"/>
                    </a:cubicBezTo>
                    <a:lnTo>
                      <a:pt x="38" y="15"/>
                    </a:lnTo>
                    <a:cubicBezTo>
                      <a:pt x="23" y="0"/>
                      <a:pt x="0" y="23"/>
                      <a:pt x="15" y="38"/>
                    </a:cubicBezTo>
                    <a:lnTo>
                      <a:pt x="15" y="38"/>
                    </a:lnTo>
                    <a:cubicBezTo>
                      <a:pt x="18" y="41"/>
                      <a:pt x="21" y="45"/>
                      <a:pt x="24" y="48"/>
                    </a:cubicBezTo>
                    <a:lnTo>
                      <a:pt x="24" y="48"/>
                    </a:lnTo>
                    <a:cubicBezTo>
                      <a:pt x="39" y="62"/>
                      <a:pt x="62" y="39"/>
                      <a:pt x="47"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1" name="Freeform 65">
                <a:extLst>
                  <a:ext uri="{FF2B5EF4-FFF2-40B4-BE49-F238E27FC236}">
                    <a16:creationId xmlns:a16="http://schemas.microsoft.com/office/drawing/2014/main" id="{1B8FBA74-A80C-0145-AF3A-A823B7A8F988}"/>
                  </a:ext>
                </a:extLst>
              </p:cNvPr>
              <p:cNvSpPr>
                <a:spLocks noChangeArrowheads="1"/>
              </p:cNvSpPr>
              <p:nvPr/>
            </p:nvSpPr>
            <p:spPr bwMode="auto">
              <a:xfrm>
                <a:off x="3497288" y="3919732"/>
                <a:ext cx="15122" cy="16201"/>
              </a:xfrm>
              <a:custGeom>
                <a:avLst/>
                <a:gdLst>
                  <a:gd name="T0" fmla="*/ 24 w 62"/>
                  <a:gd name="T1" fmla="*/ 48 h 64"/>
                  <a:gd name="T2" fmla="*/ 24 w 62"/>
                  <a:gd name="T3" fmla="*/ 48 h 64"/>
                  <a:gd name="T4" fmla="*/ 47 w 62"/>
                  <a:gd name="T5" fmla="*/ 25 h 64"/>
                  <a:gd name="T6" fmla="*/ 47 w 62"/>
                  <a:gd name="T7" fmla="*/ 25 h 64"/>
                  <a:gd name="T8" fmla="*/ 37 w 62"/>
                  <a:gd name="T9" fmla="*/ 15 h 64"/>
                  <a:gd name="T10" fmla="*/ 37 w 62"/>
                  <a:gd name="T11" fmla="*/ 15 h 64"/>
                  <a:gd name="T12" fmla="*/ 14 w 62"/>
                  <a:gd name="T13" fmla="*/ 38 h 64"/>
                  <a:gd name="T14" fmla="*/ 14 w 62"/>
                  <a:gd name="T15" fmla="*/ 38 h 64"/>
                  <a:gd name="T16" fmla="*/ 24 w 62"/>
                  <a:gd name="T17"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4">
                    <a:moveTo>
                      <a:pt x="24" y="48"/>
                    </a:moveTo>
                    <a:lnTo>
                      <a:pt x="24" y="48"/>
                    </a:lnTo>
                    <a:cubicBezTo>
                      <a:pt x="38" y="63"/>
                      <a:pt x="61" y="40"/>
                      <a:pt x="47" y="25"/>
                    </a:cubicBezTo>
                    <a:lnTo>
                      <a:pt x="47" y="25"/>
                    </a:lnTo>
                    <a:cubicBezTo>
                      <a:pt x="44" y="21"/>
                      <a:pt x="41" y="18"/>
                      <a:pt x="37" y="15"/>
                    </a:cubicBezTo>
                    <a:lnTo>
                      <a:pt x="37" y="15"/>
                    </a:lnTo>
                    <a:cubicBezTo>
                      <a:pt x="23" y="0"/>
                      <a:pt x="0" y="22"/>
                      <a:pt x="14" y="38"/>
                    </a:cubicBezTo>
                    <a:lnTo>
                      <a:pt x="14" y="38"/>
                    </a:lnTo>
                    <a:cubicBezTo>
                      <a:pt x="17" y="41"/>
                      <a:pt x="21" y="44"/>
                      <a:pt x="24" y="4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2" name="Freeform 66">
                <a:extLst>
                  <a:ext uri="{FF2B5EF4-FFF2-40B4-BE49-F238E27FC236}">
                    <a16:creationId xmlns:a16="http://schemas.microsoft.com/office/drawing/2014/main" id="{41EA0A5D-AE14-7542-9A3B-261CC07B16DF}"/>
                  </a:ext>
                </a:extLst>
              </p:cNvPr>
              <p:cNvSpPr>
                <a:spLocks noChangeArrowheads="1"/>
              </p:cNvSpPr>
              <p:nvPr/>
            </p:nvSpPr>
            <p:spPr bwMode="auto">
              <a:xfrm>
                <a:off x="3483247" y="3954296"/>
                <a:ext cx="10801" cy="10801"/>
              </a:xfrm>
              <a:custGeom>
                <a:avLst/>
                <a:gdLst>
                  <a:gd name="T0" fmla="*/ 30 w 43"/>
                  <a:gd name="T1" fmla="*/ 8 h 44"/>
                  <a:gd name="T2" fmla="*/ 30 w 43"/>
                  <a:gd name="T3" fmla="*/ 8 h 44"/>
                  <a:gd name="T4" fmla="*/ 29 w 43"/>
                  <a:gd name="T5" fmla="*/ 8 h 44"/>
                  <a:gd name="T6" fmla="*/ 29 w 43"/>
                  <a:gd name="T7" fmla="*/ 8 h 44"/>
                  <a:gd name="T8" fmla="*/ 29 w 43"/>
                  <a:gd name="T9" fmla="*/ 8 h 44"/>
                  <a:gd name="T10" fmla="*/ 29 w 43"/>
                  <a:gd name="T11" fmla="*/ 8 h 44"/>
                  <a:gd name="T12" fmla="*/ 30 w 43"/>
                  <a:gd name="T13" fmla="*/ 8 h 44"/>
                  <a:gd name="T14" fmla="*/ 20 w 43"/>
                  <a:gd name="T15" fmla="*/ 3 h 44"/>
                  <a:gd name="T16" fmla="*/ 20 w 43"/>
                  <a:gd name="T17" fmla="*/ 3 h 44"/>
                  <a:gd name="T18" fmla="*/ 2 w 43"/>
                  <a:gd name="T19" fmla="*/ 18 h 44"/>
                  <a:gd name="T20" fmla="*/ 2 w 43"/>
                  <a:gd name="T21" fmla="*/ 18 h 44"/>
                  <a:gd name="T22" fmla="*/ 42 w 43"/>
                  <a:gd name="T23" fmla="*/ 18 h 44"/>
                  <a:gd name="T24" fmla="*/ 42 w 43"/>
                  <a:gd name="T25" fmla="*/ 18 h 44"/>
                  <a:gd name="T26" fmla="*/ 20 w 43"/>
                  <a:gd name="T2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44">
                    <a:moveTo>
                      <a:pt x="30" y="8"/>
                    </a:moveTo>
                    <a:lnTo>
                      <a:pt x="30" y="8"/>
                    </a:lnTo>
                    <a:cubicBezTo>
                      <a:pt x="29" y="8"/>
                      <a:pt x="29" y="8"/>
                      <a:pt x="29" y="8"/>
                    </a:cubicBezTo>
                    <a:lnTo>
                      <a:pt x="29" y="8"/>
                    </a:lnTo>
                    <a:lnTo>
                      <a:pt x="29" y="8"/>
                    </a:lnTo>
                    <a:lnTo>
                      <a:pt x="29" y="8"/>
                    </a:lnTo>
                    <a:cubicBezTo>
                      <a:pt x="30" y="8"/>
                      <a:pt x="30" y="8"/>
                      <a:pt x="30" y="8"/>
                    </a:cubicBezTo>
                    <a:close/>
                    <a:moveTo>
                      <a:pt x="20" y="3"/>
                    </a:moveTo>
                    <a:lnTo>
                      <a:pt x="20" y="3"/>
                    </a:lnTo>
                    <a:cubicBezTo>
                      <a:pt x="10" y="1"/>
                      <a:pt x="0" y="6"/>
                      <a:pt x="2" y="18"/>
                    </a:cubicBezTo>
                    <a:lnTo>
                      <a:pt x="2" y="18"/>
                    </a:lnTo>
                    <a:cubicBezTo>
                      <a:pt x="4" y="43"/>
                      <a:pt x="41" y="43"/>
                      <a:pt x="42" y="18"/>
                    </a:cubicBezTo>
                    <a:lnTo>
                      <a:pt x="42" y="18"/>
                    </a:lnTo>
                    <a:cubicBezTo>
                      <a:pt x="42" y="5"/>
                      <a:pt x="30" y="0"/>
                      <a:pt x="20" y="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3" name="Freeform 67">
                <a:extLst>
                  <a:ext uri="{FF2B5EF4-FFF2-40B4-BE49-F238E27FC236}">
                    <a16:creationId xmlns:a16="http://schemas.microsoft.com/office/drawing/2014/main" id="{7D5701BB-081A-D342-9FB4-1388D7CF85D5}"/>
                  </a:ext>
                </a:extLst>
              </p:cNvPr>
              <p:cNvSpPr>
                <a:spLocks noChangeArrowheads="1"/>
              </p:cNvSpPr>
              <p:nvPr/>
            </p:nvSpPr>
            <p:spPr bwMode="auto">
              <a:xfrm>
                <a:off x="3441122" y="3965097"/>
                <a:ext cx="8641" cy="12961"/>
              </a:xfrm>
              <a:custGeom>
                <a:avLst/>
                <a:gdLst>
                  <a:gd name="T0" fmla="*/ 0 w 34"/>
                  <a:gd name="T1" fmla="*/ 21 h 53"/>
                  <a:gd name="T2" fmla="*/ 0 w 34"/>
                  <a:gd name="T3" fmla="*/ 31 h 53"/>
                  <a:gd name="T4" fmla="*/ 0 w 34"/>
                  <a:gd name="T5" fmla="*/ 31 h 53"/>
                  <a:gd name="T6" fmla="*/ 33 w 34"/>
                  <a:gd name="T7" fmla="*/ 31 h 53"/>
                  <a:gd name="T8" fmla="*/ 33 w 34"/>
                  <a:gd name="T9" fmla="*/ 21 h 53"/>
                  <a:gd name="T10" fmla="*/ 33 w 34"/>
                  <a:gd name="T11" fmla="*/ 21 h 53"/>
                  <a:gd name="T12" fmla="*/ 0 w 34"/>
                  <a:gd name="T13" fmla="*/ 21 h 53"/>
                </a:gdLst>
                <a:ahLst/>
                <a:cxnLst>
                  <a:cxn ang="0">
                    <a:pos x="T0" y="T1"/>
                  </a:cxn>
                  <a:cxn ang="0">
                    <a:pos x="T2" y="T3"/>
                  </a:cxn>
                  <a:cxn ang="0">
                    <a:pos x="T4" y="T5"/>
                  </a:cxn>
                  <a:cxn ang="0">
                    <a:pos x="T6" y="T7"/>
                  </a:cxn>
                  <a:cxn ang="0">
                    <a:pos x="T8" y="T9"/>
                  </a:cxn>
                  <a:cxn ang="0">
                    <a:pos x="T10" y="T11"/>
                  </a:cxn>
                  <a:cxn ang="0">
                    <a:pos x="T12" y="T13"/>
                  </a:cxn>
                </a:cxnLst>
                <a:rect l="0" t="0" r="r" b="b"/>
                <a:pathLst>
                  <a:path w="34" h="53">
                    <a:moveTo>
                      <a:pt x="0" y="21"/>
                    </a:moveTo>
                    <a:lnTo>
                      <a:pt x="0" y="31"/>
                    </a:lnTo>
                    <a:lnTo>
                      <a:pt x="0" y="31"/>
                    </a:lnTo>
                    <a:cubicBezTo>
                      <a:pt x="0" y="52"/>
                      <a:pt x="33" y="52"/>
                      <a:pt x="33" y="31"/>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4" name="Freeform 68">
                <a:extLst>
                  <a:ext uri="{FF2B5EF4-FFF2-40B4-BE49-F238E27FC236}">
                    <a16:creationId xmlns:a16="http://schemas.microsoft.com/office/drawing/2014/main" id="{A567EAD7-6C49-D148-B1A2-477A2E6B72AC}"/>
                  </a:ext>
                </a:extLst>
              </p:cNvPr>
              <p:cNvSpPr>
                <a:spLocks noChangeArrowheads="1"/>
              </p:cNvSpPr>
              <p:nvPr/>
            </p:nvSpPr>
            <p:spPr bwMode="auto">
              <a:xfrm>
                <a:off x="3455164" y="3993180"/>
                <a:ext cx="15122" cy="15122"/>
              </a:xfrm>
              <a:custGeom>
                <a:avLst/>
                <a:gdLst>
                  <a:gd name="T0" fmla="*/ 38 w 63"/>
                  <a:gd name="T1" fmla="*/ 15 h 63"/>
                  <a:gd name="T2" fmla="*/ 38 w 63"/>
                  <a:gd name="T3" fmla="*/ 15 h 63"/>
                  <a:gd name="T4" fmla="*/ 15 w 63"/>
                  <a:gd name="T5" fmla="*/ 38 h 63"/>
                  <a:gd name="T6" fmla="*/ 15 w 63"/>
                  <a:gd name="T7" fmla="*/ 38 h 63"/>
                  <a:gd name="T8" fmla="*/ 24 w 63"/>
                  <a:gd name="T9" fmla="*/ 47 h 63"/>
                  <a:gd name="T10" fmla="*/ 24 w 63"/>
                  <a:gd name="T11" fmla="*/ 47 h 63"/>
                  <a:gd name="T12" fmla="*/ 47 w 63"/>
                  <a:gd name="T13" fmla="*/ 24 h 63"/>
                  <a:gd name="T14" fmla="*/ 47 w 63"/>
                  <a:gd name="T15" fmla="*/ 24 h 63"/>
                  <a:gd name="T16" fmla="*/ 38 w 63"/>
                  <a:gd name="T17"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38" y="15"/>
                    </a:moveTo>
                    <a:lnTo>
                      <a:pt x="38" y="15"/>
                    </a:lnTo>
                    <a:cubicBezTo>
                      <a:pt x="22" y="0"/>
                      <a:pt x="0" y="23"/>
                      <a:pt x="15" y="38"/>
                    </a:cubicBezTo>
                    <a:lnTo>
                      <a:pt x="15" y="38"/>
                    </a:lnTo>
                    <a:cubicBezTo>
                      <a:pt x="18" y="41"/>
                      <a:pt x="21" y="44"/>
                      <a:pt x="24" y="47"/>
                    </a:cubicBezTo>
                    <a:lnTo>
                      <a:pt x="24" y="47"/>
                    </a:lnTo>
                    <a:cubicBezTo>
                      <a:pt x="39" y="62"/>
                      <a:pt x="62" y="39"/>
                      <a:pt x="47" y="24"/>
                    </a:cubicBezTo>
                    <a:lnTo>
                      <a:pt x="47" y="24"/>
                    </a:lnTo>
                    <a:cubicBezTo>
                      <a:pt x="43" y="21"/>
                      <a:pt x="41" y="18"/>
                      <a:pt x="38" y="1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5" name="Freeform 69">
                <a:extLst>
                  <a:ext uri="{FF2B5EF4-FFF2-40B4-BE49-F238E27FC236}">
                    <a16:creationId xmlns:a16="http://schemas.microsoft.com/office/drawing/2014/main" id="{5DD36A9C-F0F2-9F41-986A-A6F508BEF970}"/>
                  </a:ext>
                </a:extLst>
              </p:cNvPr>
              <p:cNvSpPr>
                <a:spLocks noChangeArrowheads="1"/>
              </p:cNvSpPr>
              <p:nvPr/>
            </p:nvSpPr>
            <p:spPr bwMode="auto">
              <a:xfrm>
                <a:off x="3482166" y="4005061"/>
                <a:ext cx="12961" cy="8641"/>
              </a:xfrm>
              <a:custGeom>
                <a:avLst/>
                <a:gdLst>
                  <a:gd name="T0" fmla="*/ 31 w 53"/>
                  <a:gd name="T1" fmla="*/ 0 h 34"/>
                  <a:gd name="T2" fmla="*/ 22 w 53"/>
                  <a:gd name="T3" fmla="*/ 0 h 34"/>
                  <a:gd name="T4" fmla="*/ 22 w 53"/>
                  <a:gd name="T5" fmla="*/ 0 h 34"/>
                  <a:gd name="T6" fmla="*/ 22 w 53"/>
                  <a:gd name="T7" fmla="*/ 33 h 34"/>
                  <a:gd name="T8" fmla="*/ 31 w 53"/>
                  <a:gd name="T9" fmla="*/ 33 h 34"/>
                  <a:gd name="T10" fmla="*/ 31 w 53"/>
                  <a:gd name="T11" fmla="*/ 33 h 34"/>
                  <a:gd name="T12" fmla="*/ 31 w 5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31" y="0"/>
                    </a:moveTo>
                    <a:lnTo>
                      <a:pt x="22" y="0"/>
                    </a:lnTo>
                    <a:lnTo>
                      <a:pt x="22" y="0"/>
                    </a:lnTo>
                    <a:cubicBezTo>
                      <a:pt x="0" y="0"/>
                      <a:pt x="0" y="33"/>
                      <a:pt x="22" y="33"/>
                    </a:cubicBezTo>
                    <a:lnTo>
                      <a:pt x="31" y="33"/>
                    </a:lnTo>
                    <a:lnTo>
                      <a:pt x="31" y="33"/>
                    </a:lnTo>
                    <a:cubicBezTo>
                      <a:pt x="52" y="33"/>
                      <a:pt x="52" y="0"/>
                      <a:pt x="3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6" name="Freeform 70">
                <a:extLst>
                  <a:ext uri="{FF2B5EF4-FFF2-40B4-BE49-F238E27FC236}">
                    <a16:creationId xmlns:a16="http://schemas.microsoft.com/office/drawing/2014/main" id="{1E54A4F9-E921-BA44-8D9B-8C6BA59DE260}"/>
                  </a:ext>
                </a:extLst>
              </p:cNvPr>
              <p:cNvSpPr>
                <a:spLocks noChangeArrowheads="1"/>
              </p:cNvSpPr>
              <p:nvPr/>
            </p:nvSpPr>
            <p:spPr bwMode="auto">
              <a:xfrm>
                <a:off x="3473525" y="3976978"/>
                <a:ext cx="12961" cy="8641"/>
              </a:xfrm>
              <a:custGeom>
                <a:avLst/>
                <a:gdLst>
                  <a:gd name="T0" fmla="*/ 31 w 53"/>
                  <a:gd name="T1" fmla="*/ 0 h 34"/>
                  <a:gd name="T2" fmla="*/ 21 w 53"/>
                  <a:gd name="T3" fmla="*/ 0 h 34"/>
                  <a:gd name="T4" fmla="*/ 21 w 53"/>
                  <a:gd name="T5" fmla="*/ 0 h 34"/>
                  <a:gd name="T6" fmla="*/ 21 w 53"/>
                  <a:gd name="T7" fmla="*/ 33 h 34"/>
                  <a:gd name="T8" fmla="*/ 31 w 53"/>
                  <a:gd name="T9" fmla="*/ 33 h 34"/>
                  <a:gd name="T10" fmla="*/ 31 w 53"/>
                  <a:gd name="T11" fmla="*/ 33 h 34"/>
                  <a:gd name="T12" fmla="*/ 31 w 5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31" y="0"/>
                    </a:moveTo>
                    <a:lnTo>
                      <a:pt x="21" y="0"/>
                    </a:lnTo>
                    <a:lnTo>
                      <a:pt x="21" y="0"/>
                    </a:lnTo>
                    <a:cubicBezTo>
                      <a:pt x="0" y="0"/>
                      <a:pt x="0" y="33"/>
                      <a:pt x="21" y="33"/>
                    </a:cubicBezTo>
                    <a:lnTo>
                      <a:pt x="31" y="33"/>
                    </a:lnTo>
                    <a:lnTo>
                      <a:pt x="31" y="33"/>
                    </a:lnTo>
                    <a:cubicBezTo>
                      <a:pt x="52" y="33"/>
                      <a:pt x="52" y="0"/>
                      <a:pt x="3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7" name="Freeform 71">
                <a:extLst>
                  <a:ext uri="{FF2B5EF4-FFF2-40B4-BE49-F238E27FC236}">
                    <a16:creationId xmlns:a16="http://schemas.microsoft.com/office/drawing/2014/main" id="{ACB06DDB-ABC0-604B-836D-3445EA93C435}"/>
                  </a:ext>
                </a:extLst>
              </p:cNvPr>
              <p:cNvSpPr>
                <a:spLocks noChangeArrowheads="1"/>
              </p:cNvSpPr>
              <p:nvPr/>
            </p:nvSpPr>
            <p:spPr bwMode="auto">
              <a:xfrm>
                <a:off x="4018983" y="3844124"/>
                <a:ext cx="10801" cy="8641"/>
              </a:xfrm>
              <a:custGeom>
                <a:avLst/>
                <a:gdLst>
                  <a:gd name="T0" fmla="*/ 20 w 42"/>
                  <a:gd name="T1" fmla="*/ 33 h 34"/>
                  <a:gd name="T2" fmla="*/ 20 w 42"/>
                  <a:gd name="T3" fmla="*/ 33 h 34"/>
                  <a:gd name="T4" fmla="*/ 20 w 42"/>
                  <a:gd name="T5" fmla="*/ 0 h 34"/>
                  <a:gd name="T6" fmla="*/ 20 w 42"/>
                  <a:gd name="T7" fmla="*/ 0 h 34"/>
                  <a:gd name="T8" fmla="*/ 20 w 42"/>
                  <a:gd name="T9" fmla="*/ 33 h 34"/>
                </a:gdLst>
                <a:ahLst/>
                <a:cxnLst>
                  <a:cxn ang="0">
                    <a:pos x="T0" y="T1"/>
                  </a:cxn>
                  <a:cxn ang="0">
                    <a:pos x="T2" y="T3"/>
                  </a:cxn>
                  <a:cxn ang="0">
                    <a:pos x="T4" y="T5"/>
                  </a:cxn>
                  <a:cxn ang="0">
                    <a:pos x="T6" y="T7"/>
                  </a:cxn>
                  <a:cxn ang="0">
                    <a:pos x="T8" y="T9"/>
                  </a:cxn>
                </a:cxnLst>
                <a:rect l="0" t="0" r="r" b="b"/>
                <a:pathLst>
                  <a:path w="42" h="34">
                    <a:moveTo>
                      <a:pt x="20" y="33"/>
                    </a:moveTo>
                    <a:lnTo>
                      <a:pt x="20" y="33"/>
                    </a:lnTo>
                    <a:cubicBezTo>
                      <a:pt x="41" y="33"/>
                      <a:pt x="41" y="0"/>
                      <a:pt x="20" y="0"/>
                    </a:cubicBezTo>
                    <a:lnTo>
                      <a:pt x="20" y="0"/>
                    </a:lnTo>
                    <a:cubicBezTo>
                      <a:pt x="0" y="0"/>
                      <a:pt x="0" y="33"/>
                      <a:pt x="20"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8" name="Freeform 72">
                <a:extLst>
                  <a:ext uri="{FF2B5EF4-FFF2-40B4-BE49-F238E27FC236}">
                    <a16:creationId xmlns:a16="http://schemas.microsoft.com/office/drawing/2014/main" id="{FA25053A-B2D2-5C46-8FFA-F9B967BD3888}"/>
                  </a:ext>
                </a:extLst>
              </p:cNvPr>
              <p:cNvSpPr>
                <a:spLocks noChangeArrowheads="1"/>
              </p:cNvSpPr>
              <p:nvPr/>
            </p:nvSpPr>
            <p:spPr bwMode="auto">
              <a:xfrm>
                <a:off x="4017902" y="3862486"/>
                <a:ext cx="9721" cy="14042"/>
              </a:xfrm>
              <a:custGeom>
                <a:avLst/>
                <a:gdLst>
                  <a:gd name="T0" fmla="*/ 35 w 41"/>
                  <a:gd name="T1" fmla="*/ 34 h 56"/>
                  <a:gd name="T2" fmla="*/ 35 w 41"/>
                  <a:gd name="T3" fmla="*/ 34 h 56"/>
                  <a:gd name="T4" fmla="*/ 37 w 41"/>
                  <a:gd name="T5" fmla="*/ 30 h 56"/>
                  <a:gd name="T6" fmla="*/ 37 w 41"/>
                  <a:gd name="T7" fmla="*/ 30 h 56"/>
                  <a:gd name="T8" fmla="*/ 5 w 41"/>
                  <a:gd name="T9" fmla="*/ 21 h 56"/>
                  <a:gd name="T10" fmla="*/ 5 w 41"/>
                  <a:gd name="T11" fmla="*/ 21 h 56"/>
                  <a:gd name="T12" fmla="*/ 4 w 41"/>
                  <a:gd name="T13" fmla="*/ 26 h 56"/>
                  <a:gd name="T14" fmla="*/ 4 w 41"/>
                  <a:gd name="T15" fmla="*/ 26 h 56"/>
                  <a:gd name="T16" fmla="*/ 35 w 41"/>
                  <a:gd name="T17" fmla="*/ 3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56">
                    <a:moveTo>
                      <a:pt x="35" y="34"/>
                    </a:moveTo>
                    <a:lnTo>
                      <a:pt x="35" y="34"/>
                    </a:lnTo>
                    <a:cubicBezTo>
                      <a:pt x="35" y="33"/>
                      <a:pt x="36" y="31"/>
                      <a:pt x="37" y="30"/>
                    </a:cubicBezTo>
                    <a:lnTo>
                      <a:pt x="37" y="30"/>
                    </a:lnTo>
                    <a:cubicBezTo>
                      <a:pt x="40" y="9"/>
                      <a:pt x="8" y="0"/>
                      <a:pt x="5" y="21"/>
                    </a:cubicBezTo>
                    <a:lnTo>
                      <a:pt x="5" y="21"/>
                    </a:lnTo>
                    <a:cubicBezTo>
                      <a:pt x="5" y="23"/>
                      <a:pt x="4" y="24"/>
                      <a:pt x="4" y="26"/>
                    </a:cubicBezTo>
                    <a:lnTo>
                      <a:pt x="4" y="26"/>
                    </a:lnTo>
                    <a:cubicBezTo>
                      <a:pt x="0" y="47"/>
                      <a:pt x="32" y="55"/>
                      <a:pt x="35"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9" name="Freeform 73">
                <a:extLst>
                  <a:ext uri="{FF2B5EF4-FFF2-40B4-BE49-F238E27FC236}">
                    <a16:creationId xmlns:a16="http://schemas.microsoft.com/office/drawing/2014/main" id="{33B773D4-2788-FF41-ABCC-AF17D436D060}"/>
                  </a:ext>
                </a:extLst>
              </p:cNvPr>
              <p:cNvSpPr>
                <a:spLocks noChangeArrowheads="1"/>
              </p:cNvSpPr>
              <p:nvPr/>
            </p:nvSpPr>
            <p:spPr bwMode="auto">
              <a:xfrm>
                <a:off x="4035184" y="3841964"/>
                <a:ext cx="14042" cy="15122"/>
              </a:xfrm>
              <a:custGeom>
                <a:avLst/>
                <a:gdLst>
                  <a:gd name="T0" fmla="*/ 20 w 58"/>
                  <a:gd name="T1" fmla="*/ 43 h 60"/>
                  <a:gd name="T2" fmla="*/ 20 w 58"/>
                  <a:gd name="T3" fmla="*/ 43 h 60"/>
                  <a:gd name="T4" fmla="*/ 42 w 58"/>
                  <a:gd name="T5" fmla="*/ 20 h 60"/>
                  <a:gd name="T6" fmla="*/ 42 w 58"/>
                  <a:gd name="T7" fmla="*/ 20 h 60"/>
                  <a:gd name="T8" fmla="*/ 37 w 58"/>
                  <a:gd name="T9" fmla="*/ 15 h 60"/>
                  <a:gd name="T10" fmla="*/ 37 w 58"/>
                  <a:gd name="T11" fmla="*/ 15 h 60"/>
                  <a:gd name="T12" fmla="*/ 14 w 58"/>
                  <a:gd name="T13" fmla="*/ 38 h 60"/>
                  <a:gd name="T14" fmla="*/ 14 w 58"/>
                  <a:gd name="T15" fmla="*/ 38 h 60"/>
                  <a:gd name="T16" fmla="*/ 20 w 58"/>
                  <a:gd name="T17" fmla="*/ 4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60">
                    <a:moveTo>
                      <a:pt x="20" y="43"/>
                    </a:moveTo>
                    <a:lnTo>
                      <a:pt x="20" y="43"/>
                    </a:lnTo>
                    <a:cubicBezTo>
                      <a:pt x="34" y="59"/>
                      <a:pt x="57" y="36"/>
                      <a:pt x="42" y="20"/>
                    </a:cubicBezTo>
                    <a:lnTo>
                      <a:pt x="42" y="20"/>
                    </a:lnTo>
                    <a:cubicBezTo>
                      <a:pt x="41" y="19"/>
                      <a:pt x="39" y="17"/>
                      <a:pt x="37" y="15"/>
                    </a:cubicBezTo>
                    <a:lnTo>
                      <a:pt x="37" y="15"/>
                    </a:lnTo>
                    <a:cubicBezTo>
                      <a:pt x="23" y="0"/>
                      <a:pt x="0" y="23"/>
                      <a:pt x="14" y="38"/>
                    </a:cubicBezTo>
                    <a:lnTo>
                      <a:pt x="14" y="38"/>
                    </a:lnTo>
                    <a:cubicBezTo>
                      <a:pt x="16" y="40"/>
                      <a:pt x="18" y="41"/>
                      <a:pt x="20"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0" name="Freeform 74">
                <a:extLst>
                  <a:ext uri="{FF2B5EF4-FFF2-40B4-BE49-F238E27FC236}">
                    <a16:creationId xmlns:a16="http://schemas.microsoft.com/office/drawing/2014/main" id="{B62DE8F6-F75C-0A4C-860E-5EB0CCA3C320}"/>
                  </a:ext>
                </a:extLst>
              </p:cNvPr>
              <p:cNvSpPr>
                <a:spLocks noChangeArrowheads="1"/>
              </p:cNvSpPr>
              <p:nvPr/>
            </p:nvSpPr>
            <p:spPr bwMode="auto">
              <a:xfrm>
                <a:off x="4047066" y="3870047"/>
                <a:ext cx="11881" cy="8641"/>
              </a:xfrm>
              <a:custGeom>
                <a:avLst/>
                <a:gdLst>
                  <a:gd name="T0" fmla="*/ 22 w 48"/>
                  <a:gd name="T1" fmla="*/ 33 h 34"/>
                  <a:gd name="T2" fmla="*/ 27 w 48"/>
                  <a:gd name="T3" fmla="*/ 33 h 34"/>
                  <a:gd name="T4" fmla="*/ 27 w 48"/>
                  <a:gd name="T5" fmla="*/ 33 h 34"/>
                  <a:gd name="T6" fmla="*/ 27 w 48"/>
                  <a:gd name="T7" fmla="*/ 0 h 34"/>
                  <a:gd name="T8" fmla="*/ 22 w 48"/>
                  <a:gd name="T9" fmla="*/ 0 h 34"/>
                  <a:gd name="T10" fmla="*/ 22 w 48"/>
                  <a:gd name="T11" fmla="*/ 0 h 34"/>
                  <a:gd name="T12" fmla="*/ 22 w 48"/>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48" h="34">
                    <a:moveTo>
                      <a:pt x="22" y="33"/>
                    </a:moveTo>
                    <a:lnTo>
                      <a:pt x="27" y="33"/>
                    </a:lnTo>
                    <a:lnTo>
                      <a:pt x="27" y="33"/>
                    </a:lnTo>
                    <a:cubicBezTo>
                      <a:pt x="47" y="33"/>
                      <a:pt x="47" y="0"/>
                      <a:pt x="27" y="0"/>
                    </a:cubicBezTo>
                    <a:lnTo>
                      <a:pt x="22" y="0"/>
                    </a:ln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1" name="Freeform 75">
                <a:extLst>
                  <a:ext uri="{FF2B5EF4-FFF2-40B4-BE49-F238E27FC236}">
                    <a16:creationId xmlns:a16="http://schemas.microsoft.com/office/drawing/2014/main" id="{3AC262C2-8667-DD43-81CA-C080808B3EAC}"/>
                  </a:ext>
                </a:extLst>
              </p:cNvPr>
              <p:cNvSpPr>
                <a:spLocks noChangeArrowheads="1"/>
              </p:cNvSpPr>
              <p:nvPr/>
            </p:nvSpPr>
            <p:spPr bwMode="auto">
              <a:xfrm>
                <a:off x="4052466" y="3806320"/>
                <a:ext cx="7561" cy="12961"/>
              </a:xfrm>
              <a:custGeom>
                <a:avLst/>
                <a:gdLst>
                  <a:gd name="T0" fmla="*/ 32 w 33"/>
                  <a:gd name="T1" fmla="*/ 31 h 53"/>
                  <a:gd name="T2" fmla="*/ 32 w 33"/>
                  <a:gd name="T3" fmla="*/ 21 h 53"/>
                  <a:gd name="T4" fmla="*/ 32 w 33"/>
                  <a:gd name="T5" fmla="*/ 21 h 53"/>
                  <a:gd name="T6" fmla="*/ 0 w 33"/>
                  <a:gd name="T7" fmla="*/ 21 h 53"/>
                  <a:gd name="T8" fmla="*/ 0 w 33"/>
                  <a:gd name="T9" fmla="*/ 31 h 53"/>
                  <a:gd name="T10" fmla="*/ 0 w 33"/>
                  <a:gd name="T11" fmla="*/ 31 h 53"/>
                  <a:gd name="T12" fmla="*/ 32 w 33"/>
                  <a:gd name="T13" fmla="*/ 31 h 53"/>
                </a:gdLst>
                <a:ahLst/>
                <a:cxnLst>
                  <a:cxn ang="0">
                    <a:pos x="T0" y="T1"/>
                  </a:cxn>
                  <a:cxn ang="0">
                    <a:pos x="T2" y="T3"/>
                  </a:cxn>
                  <a:cxn ang="0">
                    <a:pos x="T4" y="T5"/>
                  </a:cxn>
                  <a:cxn ang="0">
                    <a:pos x="T6" y="T7"/>
                  </a:cxn>
                  <a:cxn ang="0">
                    <a:pos x="T8" y="T9"/>
                  </a:cxn>
                  <a:cxn ang="0">
                    <a:pos x="T10" y="T11"/>
                  </a:cxn>
                  <a:cxn ang="0">
                    <a:pos x="T12" y="T13"/>
                  </a:cxn>
                </a:cxnLst>
                <a:rect l="0" t="0" r="r" b="b"/>
                <a:pathLst>
                  <a:path w="33" h="53">
                    <a:moveTo>
                      <a:pt x="32" y="31"/>
                    </a:moveTo>
                    <a:lnTo>
                      <a:pt x="32" y="21"/>
                    </a:lnTo>
                    <a:lnTo>
                      <a:pt x="32" y="21"/>
                    </a:lnTo>
                    <a:cubicBezTo>
                      <a:pt x="32" y="0"/>
                      <a:pt x="0" y="0"/>
                      <a:pt x="0" y="21"/>
                    </a:cubicBezTo>
                    <a:lnTo>
                      <a:pt x="0" y="31"/>
                    </a:lnTo>
                    <a:lnTo>
                      <a:pt x="0" y="31"/>
                    </a:lnTo>
                    <a:cubicBezTo>
                      <a:pt x="0" y="52"/>
                      <a:pt x="32" y="52"/>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2" name="Freeform 76">
                <a:extLst>
                  <a:ext uri="{FF2B5EF4-FFF2-40B4-BE49-F238E27FC236}">
                    <a16:creationId xmlns:a16="http://schemas.microsoft.com/office/drawing/2014/main" id="{F53BA786-98CB-E943-8370-DB47E74B1352}"/>
                  </a:ext>
                </a:extLst>
              </p:cNvPr>
              <p:cNvSpPr>
                <a:spLocks noChangeArrowheads="1"/>
              </p:cNvSpPr>
              <p:nvPr/>
            </p:nvSpPr>
            <p:spPr bwMode="auto">
              <a:xfrm>
                <a:off x="4085950" y="3817121"/>
                <a:ext cx="15122" cy="14042"/>
              </a:xfrm>
              <a:custGeom>
                <a:avLst/>
                <a:gdLst>
                  <a:gd name="T0" fmla="*/ 38 w 60"/>
                  <a:gd name="T1" fmla="*/ 42 h 58"/>
                  <a:gd name="T2" fmla="*/ 38 w 60"/>
                  <a:gd name="T3" fmla="*/ 42 h 58"/>
                  <a:gd name="T4" fmla="*/ 43 w 60"/>
                  <a:gd name="T5" fmla="*/ 37 h 58"/>
                  <a:gd name="T6" fmla="*/ 43 w 60"/>
                  <a:gd name="T7" fmla="*/ 37 h 58"/>
                  <a:gd name="T8" fmla="*/ 20 w 60"/>
                  <a:gd name="T9" fmla="*/ 14 h 58"/>
                  <a:gd name="T10" fmla="*/ 20 w 60"/>
                  <a:gd name="T11" fmla="*/ 14 h 58"/>
                  <a:gd name="T12" fmla="*/ 15 w 60"/>
                  <a:gd name="T13" fmla="*/ 19 h 58"/>
                  <a:gd name="T14" fmla="*/ 15 w 60"/>
                  <a:gd name="T15" fmla="*/ 19 h 58"/>
                  <a:gd name="T16" fmla="*/ 38 w 60"/>
                  <a:gd name="T17"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8">
                    <a:moveTo>
                      <a:pt x="38" y="42"/>
                    </a:moveTo>
                    <a:lnTo>
                      <a:pt x="38" y="42"/>
                    </a:lnTo>
                    <a:cubicBezTo>
                      <a:pt x="40" y="41"/>
                      <a:pt x="41" y="39"/>
                      <a:pt x="43" y="37"/>
                    </a:cubicBezTo>
                    <a:lnTo>
                      <a:pt x="43" y="37"/>
                    </a:lnTo>
                    <a:cubicBezTo>
                      <a:pt x="59" y="22"/>
                      <a:pt x="35" y="0"/>
                      <a:pt x="20" y="14"/>
                    </a:cubicBezTo>
                    <a:lnTo>
                      <a:pt x="20" y="14"/>
                    </a:lnTo>
                    <a:cubicBezTo>
                      <a:pt x="19" y="16"/>
                      <a:pt x="17" y="18"/>
                      <a:pt x="15" y="19"/>
                    </a:cubicBezTo>
                    <a:lnTo>
                      <a:pt x="15" y="19"/>
                    </a:lnTo>
                    <a:cubicBezTo>
                      <a:pt x="0" y="34"/>
                      <a:pt x="23" y="57"/>
                      <a:pt x="38"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3" name="Freeform 77">
                <a:extLst>
                  <a:ext uri="{FF2B5EF4-FFF2-40B4-BE49-F238E27FC236}">
                    <a16:creationId xmlns:a16="http://schemas.microsoft.com/office/drawing/2014/main" id="{F5526013-96A6-0B42-8A6C-E751D2770EC6}"/>
                  </a:ext>
                </a:extLst>
              </p:cNvPr>
              <p:cNvSpPr>
                <a:spLocks noChangeArrowheads="1"/>
              </p:cNvSpPr>
              <p:nvPr/>
            </p:nvSpPr>
            <p:spPr bwMode="auto">
              <a:xfrm>
                <a:off x="4082709" y="3841964"/>
                <a:ext cx="14042" cy="14041"/>
              </a:xfrm>
              <a:custGeom>
                <a:avLst/>
                <a:gdLst>
                  <a:gd name="T0" fmla="*/ 38 w 59"/>
                  <a:gd name="T1" fmla="*/ 43 h 59"/>
                  <a:gd name="T2" fmla="*/ 38 w 59"/>
                  <a:gd name="T3" fmla="*/ 43 h 59"/>
                  <a:gd name="T4" fmla="*/ 43 w 59"/>
                  <a:gd name="T5" fmla="*/ 38 h 59"/>
                  <a:gd name="T6" fmla="*/ 43 w 59"/>
                  <a:gd name="T7" fmla="*/ 38 h 59"/>
                  <a:gd name="T8" fmla="*/ 20 w 59"/>
                  <a:gd name="T9" fmla="*/ 14 h 59"/>
                  <a:gd name="T10" fmla="*/ 20 w 59"/>
                  <a:gd name="T11" fmla="*/ 14 h 59"/>
                  <a:gd name="T12" fmla="*/ 15 w 59"/>
                  <a:gd name="T13" fmla="*/ 20 h 59"/>
                  <a:gd name="T14" fmla="*/ 15 w 59"/>
                  <a:gd name="T15" fmla="*/ 20 h 59"/>
                  <a:gd name="T16" fmla="*/ 38 w 59"/>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38" y="43"/>
                    </a:moveTo>
                    <a:lnTo>
                      <a:pt x="38" y="43"/>
                    </a:lnTo>
                    <a:cubicBezTo>
                      <a:pt x="40" y="41"/>
                      <a:pt x="41" y="40"/>
                      <a:pt x="43" y="38"/>
                    </a:cubicBezTo>
                    <a:lnTo>
                      <a:pt x="43" y="38"/>
                    </a:lnTo>
                    <a:cubicBezTo>
                      <a:pt x="58" y="23"/>
                      <a:pt x="35" y="0"/>
                      <a:pt x="20" y="14"/>
                    </a:cubicBezTo>
                    <a:lnTo>
                      <a:pt x="20" y="14"/>
                    </a:lnTo>
                    <a:cubicBezTo>
                      <a:pt x="18" y="16"/>
                      <a:pt x="17" y="18"/>
                      <a:pt x="15" y="20"/>
                    </a:cubicBezTo>
                    <a:lnTo>
                      <a:pt x="15" y="20"/>
                    </a:lnTo>
                    <a:cubicBezTo>
                      <a:pt x="0" y="35"/>
                      <a:pt x="22" y="58"/>
                      <a:pt x="38"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4" name="Freeform 78">
                <a:extLst>
                  <a:ext uri="{FF2B5EF4-FFF2-40B4-BE49-F238E27FC236}">
                    <a16:creationId xmlns:a16="http://schemas.microsoft.com/office/drawing/2014/main" id="{ECA773C8-2A48-D24A-A476-773F1B7B5038}"/>
                  </a:ext>
                </a:extLst>
              </p:cNvPr>
              <p:cNvSpPr>
                <a:spLocks noChangeArrowheads="1"/>
              </p:cNvSpPr>
              <p:nvPr/>
            </p:nvSpPr>
            <p:spPr bwMode="auto">
              <a:xfrm>
                <a:off x="4072989" y="3811721"/>
                <a:ext cx="10801" cy="8641"/>
              </a:xfrm>
              <a:custGeom>
                <a:avLst/>
                <a:gdLst>
                  <a:gd name="T0" fmla="*/ 21 w 42"/>
                  <a:gd name="T1" fmla="*/ 33 h 34"/>
                  <a:gd name="T2" fmla="*/ 21 w 42"/>
                  <a:gd name="T3" fmla="*/ 33 h 34"/>
                  <a:gd name="T4" fmla="*/ 21 w 42"/>
                  <a:gd name="T5" fmla="*/ 0 h 34"/>
                  <a:gd name="T6" fmla="*/ 21 w 42"/>
                  <a:gd name="T7" fmla="*/ 0 h 34"/>
                  <a:gd name="T8" fmla="*/ 21 w 42"/>
                  <a:gd name="T9" fmla="*/ 33 h 34"/>
                </a:gdLst>
                <a:ahLst/>
                <a:cxnLst>
                  <a:cxn ang="0">
                    <a:pos x="T0" y="T1"/>
                  </a:cxn>
                  <a:cxn ang="0">
                    <a:pos x="T2" y="T3"/>
                  </a:cxn>
                  <a:cxn ang="0">
                    <a:pos x="T4" y="T5"/>
                  </a:cxn>
                  <a:cxn ang="0">
                    <a:pos x="T6" y="T7"/>
                  </a:cxn>
                  <a:cxn ang="0">
                    <a:pos x="T8" y="T9"/>
                  </a:cxn>
                </a:cxnLst>
                <a:rect l="0" t="0" r="r" b="b"/>
                <a:pathLst>
                  <a:path w="42" h="34">
                    <a:moveTo>
                      <a:pt x="21" y="33"/>
                    </a:moveTo>
                    <a:lnTo>
                      <a:pt x="21" y="33"/>
                    </a:lnTo>
                    <a:cubicBezTo>
                      <a:pt x="41" y="33"/>
                      <a:pt x="41" y="0"/>
                      <a:pt x="21" y="0"/>
                    </a:cubicBez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5" name="Freeform 79">
                <a:extLst>
                  <a:ext uri="{FF2B5EF4-FFF2-40B4-BE49-F238E27FC236}">
                    <a16:creationId xmlns:a16="http://schemas.microsoft.com/office/drawing/2014/main" id="{31D3E63B-5A8C-1B4D-8840-6F3EE167FFD1}"/>
                  </a:ext>
                </a:extLst>
              </p:cNvPr>
              <p:cNvSpPr>
                <a:spLocks noChangeArrowheads="1"/>
              </p:cNvSpPr>
              <p:nvPr/>
            </p:nvSpPr>
            <p:spPr bwMode="auto">
              <a:xfrm>
                <a:off x="4129155" y="3792279"/>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6" name="Freeform 80">
                <a:extLst>
                  <a:ext uri="{FF2B5EF4-FFF2-40B4-BE49-F238E27FC236}">
                    <a16:creationId xmlns:a16="http://schemas.microsoft.com/office/drawing/2014/main" id="{064687E6-6E8E-B74C-8C26-25385034976A}"/>
                  </a:ext>
                </a:extLst>
              </p:cNvPr>
              <p:cNvSpPr>
                <a:spLocks noChangeArrowheads="1"/>
              </p:cNvSpPr>
              <p:nvPr/>
            </p:nvSpPr>
            <p:spPr bwMode="auto">
              <a:xfrm>
                <a:off x="4116193" y="3817121"/>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7" name="Freeform 81">
                <a:extLst>
                  <a:ext uri="{FF2B5EF4-FFF2-40B4-BE49-F238E27FC236}">
                    <a16:creationId xmlns:a16="http://schemas.microsoft.com/office/drawing/2014/main" id="{ECBA2456-1F02-464C-AC76-8E5E11F5A1EC}"/>
                  </a:ext>
                </a:extLst>
              </p:cNvPr>
              <p:cNvSpPr>
                <a:spLocks noChangeArrowheads="1"/>
              </p:cNvSpPr>
              <p:nvPr/>
            </p:nvSpPr>
            <p:spPr bwMode="auto">
              <a:xfrm>
                <a:off x="4147516" y="3806320"/>
                <a:ext cx="7561" cy="12961"/>
              </a:xfrm>
              <a:custGeom>
                <a:avLst/>
                <a:gdLst>
                  <a:gd name="T0" fmla="*/ 32 w 33"/>
                  <a:gd name="T1" fmla="*/ 31 h 53"/>
                  <a:gd name="T2" fmla="*/ 32 w 33"/>
                  <a:gd name="T3" fmla="*/ 21 h 53"/>
                  <a:gd name="T4" fmla="*/ 32 w 33"/>
                  <a:gd name="T5" fmla="*/ 21 h 53"/>
                  <a:gd name="T6" fmla="*/ 0 w 33"/>
                  <a:gd name="T7" fmla="*/ 21 h 53"/>
                  <a:gd name="T8" fmla="*/ 0 w 33"/>
                  <a:gd name="T9" fmla="*/ 31 h 53"/>
                  <a:gd name="T10" fmla="*/ 0 w 33"/>
                  <a:gd name="T11" fmla="*/ 31 h 53"/>
                  <a:gd name="T12" fmla="*/ 32 w 33"/>
                  <a:gd name="T13" fmla="*/ 31 h 53"/>
                </a:gdLst>
                <a:ahLst/>
                <a:cxnLst>
                  <a:cxn ang="0">
                    <a:pos x="T0" y="T1"/>
                  </a:cxn>
                  <a:cxn ang="0">
                    <a:pos x="T2" y="T3"/>
                  </a:cxn>
                  <a:cxn ang="0">
                    <a:pos x="T4" y="T5"/>
                  </a:cxn>
                  <a:cxn ang="0">
                    <a:pos x="T6" y="T7"/>
                  </a:cxn>
                  <a:cxn ang="0">
                    <a:pos x="T8" y="T9"/>
                  </a:cxn>
                  <a:cxn ang="0">
                    <a:pos x="T10" y="T11"/>
                  </a:cxn>
                  <a:cxn ang="0">
                    <a:pos x="T12" y="T13"/>
                  </a:cxn>
                </a:cxnLst>
                <a:rect l="0" t="0" r="r" b="b"/>
                <a:pathLst>
                  <a:path w="33" h="53">
                    <a:moveTo>
                      <a:pt x="32" y="31"/>
                    </a:moveTo>
                    <a:lnTo>
                      <a:pt x="32" y="21"/>
                    </a:lnTo>
                    <a:lnTo>
                      <a:pt x="32" y="21"/>
                    </a:lnTo>
                    <a:cubicBezTo>
                      <a:pt x="32" y="0"/>
                      <a:pt x="0" y="0"/>
                      <a:pt x="0" y="21"/>
                    </a:cubicBezTo>
                    <a:lnTo>
                      <a:pt x="0" y="31"/>
                    </a:lnTo>
                    <a:lnTo>
                      <a:pt x="0" y="31"/>
                    </a:lnTo>
                    <a:cubicBezTo>
                      <a:pt x="0" y="52"/>
                      <a:pt x="32" y="52"/>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8" name="Freeform 82">
                <a:extLst>
                  <a:ext uri="{FF2B5EF4-FFF2-40B4-BE49-F238E27FC236}">
                    <a16:creationId xmlns:a16="http://schemas.microsoft.com/office/drawing/2014/main" id="{1C53B5CC-6703-9647-AE06-2F146C58DA7D}"/>
                  </a:ext>
                </a:extLst>
              </p:cNvPr>
              <p:cNvSpPr>
                <a:spLocks noChangeArrowheads="1"/>
              </p:cNvSpPr>
              <p:nvPr/>
            </p:nvSpPr>
            <p:spPr bwMode="auto">
              <a:xfrm>
                <a:off x="4135635" y="3850605"/>
                <a:ext cx="8641" cy="11881"/>
              </a:xfrm>
              <a:custGeom>
                <a:avLst/>
                <a:gdLst>
                  <a:gd name="T0" fmla="*/ 0 w 34"/>
                  <a:gd name="T1" fmla="*/ 21 h 49"/>
                  <a:gd name="T2" fmla="*/ 0 w 34"/>
                  <a:gd name="T3" fmla="*/ 27 h 49"/>
                  <a:gd name="T4" fmla="*/ 0 w 34"/>
                  <a:gd name="T5" fmla="*/ 27 h 49"/>
                  <a:gd name="T6" fmla="*/ 33 w 34"/>
                  <a:gd name="T7" fmla="*/ 27 h 49"/>
                  <a:gd name="T8" fmla="*/ 33 w 34"/>
                  <a:gd name="T9" fmla="*/ 21 h 49"/>
                  <a:gd name="T10" fmla="*/ 33 w 34"/>
                  <a:gd name="T11" fmla="*/ 21 h 49"/>
                  <a:gd name="T12" fmla="*/ 0 w 34"/>
                  <a:gd name="T13" fmla="*/ 21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0" y="21"/>
                    </a:moveTo>
                    <a:lnTo>
                      <a:pt x="0" y="27"/>
                    </a:lnTo>
                    <a:lnTo>
                      <a:pt x="0" y="27"/>
                    </a:lnTo>
                    <a:cubicBezTo>
                      <a:pt x="0" y="48"/>
                      <a:pt x="33" y="48"/>
                      <a:pt x="33" y="27"/>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9" name="Freeform 83">
                <a:extLst>
                  <a:ext uri="{FF2B5EF4-FFF2-40B4-BE49-F238E27FC236}">
                    <a16:creationId xmlns:a16="http://schemas.microsoft.com/office/drawing/2014/main" id="{3DA3B2CA-D630-0B47-8F5A-7B172DFAE248}"/>
                  </a:ext>
                </a:extLst>
              </p:cNvPr>
              <p:cNvSpPr>
                <a:spLocks noChangeArrowheads="1"/>
              </p:cNvSpPr>
              <p:nvPr/>
            </p:nvSpPr>
            <p:spPr bwMode="auto">
              <a:xfrm>
                <a:off x="4190720" y="3848445"/>
                <a:ext cx="11882" cy="7560"/>
              </a:xfrm>
              <a:custGeom>
                <a:avLst/>
                <a:gdLst>
                  <a:gd name="T0" fmla="*/ 21 w 48"/>
                  <a:gd name="T1" fmla="*/ 32 h 33"/>
                  <a:gd name="T2" fmla="*/ 27 w 48"/>
                  <a:gd name="T3" fmla="*/ 32 h 33"/>
                  <a:gd name="T4" fmla="*/ 27 w 48"/>
                  <a:gd name="T5" fmla="*/ 32 h 33"/>
                  <a:gd name="T6" fmla="*/ 27 w 48"/>
                  <a:gd name="T7" fmla="*/ 0 h 33"/>
                  <a:gd name="T8" fmla="*/ 21 w 48"/>
                  <a:gd name="T9" fmla="*/ 0 h 33"/>
                  <a:gd name="T10" fmla="*/ 21 w 48"/>
                  <a:gd name="T11" fmla="*/ 0 h 33"/>
                  <a:gd name="T12" fmla="*/ 21 w 48"/>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48" h="33">
                    <a:moveTo>
                      <a:pt x="21" y="32"/>
                    </a:moveTo>
                    <a:lnTo>
                      <a:pt x="27" y="32"/>
                    </a:lnTo>
                    <a:lnTo>
                      <a:pt x="27" y="32"/>
                    </a:lnTo>
                    <a:cubicBezTo>
                      <a:pt x="47" y="32"/>
                      <a:pt x="47" y="0"/>
                      <a:pt x="27"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0" name="Freeform 85">
                <a:extLst>
                  <a:ext uri="{FF2B5EF4-FFF2-40B4-BE49-F238E27FC236}">
                    <a16:creationId xmlns:a16="http://schemas.microsoft.com/office/drawing/2014/main" id="{1C9E15BF-0B29-DF4F-A035-D85202FC8456}"/>
                  </a:ext>
                </a:extLst>
              </p:cNvPr>
              <p:cNvSpPr>
                <a:spLocks noChangeArrowheads="1"/>
              </p:cNvSpPr>
              <p:nvPr/>
            </p:nvSpPr>
            <p:spPr bwMode="auto">
              <a:xfrm>
                <a:off x="4192881" y="3881928"/>
                <a:ext cx="10801" cy="7561"/>
              </a:xfrm>
              <a:custGeom>
                <a:avLst/>
                <a:gdLst>
                  <a:gd name="T0" fmla="*/ 20 w 42"/>
                  <a:gd name="T1" fmla="*/ 32 h 33"/>
                  <a:gd name="T2" fmla="*/ 20 w 42"/>
                  <a:gd name="T3" fmla="*/ 32 h 33"/>
                  <a:gd name="T4" fmla="*/ 20 w 42"/>
                  <a:gd name="T5" fmla="*/ 0 h 33"/>
                  <a:gd name="T6" fmla="*/ 20 w 42"/>
                  <a:gd name="T7" fmla="*/ 0 h 33"/>
                  <a:gd name="T8" fmla="*/ 20 w 42"/>
                  <a:gd name="T9" fmla="*/ 32 h 33"/>
                </a:gdLst>
                <a:ahLst/>
                <a:cxnLst>
                  <a:cxn ang="0">
                    <a:pos x="T0" y="T1"/>
                  </a:cxn>
                  <a:cxn ang="0">
                    <a:pos x="T2" y="T3"/>
                  </a:cxn>
                  <a:cxn ang="0">
                    <a:pos x="T4" y="T5"/>
                  </a:cxn>
                  <a:cxn ang="0">
                    <a:pos x="T6" y="T7"/>
                  </a:cxn>
                  <a:cxn ang="0">
                    <a:pos x="T8" y="T9"/>
                  </a:cxn>
                </a:cxnLst>
                <a:rect l="0" t="0" r="r" b="b"/>
                <a:pathLst>
                  <a:path w="42" h="33">
                    <a:moveTo>
                      <a:pt x="20" y="32"/>
                    </a:moveTo>
                    <a:lnTo>
                      <a:pt x="20" y="32"/>
                    </a:lnTo>
                    <a:cubicBezTo>
                      <a:pt x="41" y="32"/>
                      <a:pt x="41" y="0"/>
                      <a:pt x="20" y="0"/>
                    </a:cubicBezTo>
                    <a:lnTo>
                      <a:pt x="20" y="0"/>
                    </a:lnTo>
                    <a:cubicBezTo>
                      <a:pt x="0" y="0"/>
                      <a:pt x="0" y="32"/>
                      <a:pt x="2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1" name="Freeform 86">
                <a:extLst>
                  <a:ext uri="{FF2B5EF4-FFF2-40B4-BE49-F238E27FC236}">
                    <a16:creationId xmlns:a16="http://schemas.microsoft.com/office/drawing/2014/main" id="{4DC718C0-D5E9-9847-9DD5-7D5BF93E6B56}"/>
                  </a:ext>
                </a:extLst>
              </p:cNvPr>
              <p:cNvSpPr>
                <a:spLocks noChangeArrowheads="1"/>
              </p:cNvSpPr>
              <p:nvPr/>
            </p:nvSpPr>
            <p:spPr bwMode="auto">
              <a:xfrm>
                <a:off x="4172359" y="3847364"/>
                <a:ext cx="11881" cy="8641"/>
              </a:xfrm>
              <a:custGeom>
                <a:avLst/>
                <a:gdLst>
                  <a:gd name="T0" fmla="*/ 27 w 49"/>
                  <a:gd name="T1" fmla="*/ 0 h 34"/>
                  <a:gd name="T2" fmla="*/ 21 w 49"/>
                  <a:gd name="T3" fmla="*/ 0 h 34"/>
                  <a:gd name="T4" fmla="*/ 21 w 49"/>
                  <a:gd name="T5" fmla="*/ 0 h 34"/>
                  <a:gd name="T6" fmla="*/ 21 w 49"/>
                  <a:gd name="T7" fmla="*/ 33 h 34"/>
                  <a:gd name="T8" fmla="*/ 27 w 49"/>
                  <a:gd name="T9" fmla="*/ 33 h 34"/>
                  <a:gd name="T10" fmla="*/ 27 w 49"/>
                  <a:gd name="T11" fmla="*/ 33 h 34"/>
                  <a:gd name="T12" fmla="*/ 27 w 49"/>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49" h="34">
                    <a:moveTo>
                      <a:pt x="27" y="0"/>
                    </a:moveTo>
                    <a:lnTo>
                      <a:pt x="21" y="0"/>
                    </a:lnTo>
                    <a:lnTo>
                      <a:pt x="21" y="0"/>
                    </a:lnTo>
                    <a:cubicBezTo>
                      <a:pt x="0" y="0"/>
                      <a:pt x="0" y="33"/>
                      <a:pt x="21" y="33"/>
                    </a:cubicBezTo>
                    <a:lnTo>
                      <a:pt x="27" y="33"/>
                    </a:lnTo>
                    <a:lnTo>
                      <a:pt x="27" y="33"/>
                    </a:lnTo>
                    <a:cubicBezTo>
                      <a:pt x="48" y="33"/>
                      <a:pt x="48" y="0"/>
                      <a:pt x="2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2" name="Freeform 87">
                <a:extLst>
                  <a:ext uri="{FF2B5EF4-FFF2-40B4-BE49-F238E27FC236}">
                    <a16:creationId xmlns:a16="http://schemas.microsoft.com/office/drawing/2014/main" id="{7E3B2611-CFC5-C345-8C02-F55977E9D889}"/>
                  </a:ext>
                </a:extLst>
              </p:cNvPr>
              <p:cNvSpPr>
                <a:spLocks noChangeArrowheads="1"/>
              </p:cNvSpPr>
              <p:nvPr/>
            </p:nvSpPr>
            <p:spPr bwMode="auto">
              <a:xfrm>
                <a:off x="4156157" y="3862486"/>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3" name="Freeform 88">
                <a:extLst>
                  <a:ext uri="{FF2B5EF4-FFF2-40B4-BE49-F238E27FC236}">
                    <a16:creationId xmlns:a16="http://schemas.microsoft.com/office/drawing/2014/main" id="{DBC1373B-48F4-EC44-A29D-AA530ED7D68E}"/>
                  </a:ext>
                </a:extLst>
              </p:cNvPr>
              <p:cNvSpPr>
                <a:spLocks noChangeArrowheads="1"/>
              </p:cNvSpPr>
              <p:nvPr/>
            </p:nvSpPr>
            <p:spPr bwMode="auto">
              <a:xfrm>
                <a:off x="4166958" y="3901370"/>
                <a:ext cx="10801" cy="7561"/>
              </a:xfrm>
              <a:custGeom>
                <a:avLst/>
                <a:gdLst>
                  <a:gd name="T0" fmla="*/ 21 w 42"/>
                  <a:gd name="T1" fmla="*/ 32 h 33"/>
                  <a:gd name="T2" fmla="*/ 21 w 42"/>
                  <a:gd name="T3" fmla="*/ 32 h 33"/>
                  <a:gd name="T4" fmla="*/ 21 w 42"/>
                  <a:gd name="T5" fmla="*/ 0 h 33"/>
                  <a:gd name="T6" fmla="*/ 21 w 42"/>
                  <a:gd name="T7" fmla="*/ 0 h 33"/>
                  <a:gd name="T8" fmla="*/ 21 w 42"/>
                  <a:gd name="T9" fmla="*/ 32 h 33"/>
                </a:gdLst>
                <a:ahLst/>
                <a:cxnLst>
                  <a:cxn ang="0">
                    <a:pos x="T0" y="T1"/>
                  </a:cxn>
                  <a:cxn ang="0">
                    <a:pos x="T2" y="T3"/>
                  </a:cxn>
                  <a:cxn ang="0">
                    <a:pos x="T4" y="T5"/>
                  </a:cxn>
                  <a:cxn ang="0">
                    <a:pos x="T6" y="T7"/>
                  </a:cxn>
                  <a:cxn ang="0">
                    <a:pos x="T8" y="T9"/>
                  </a:cxn>
                </a:cxnLst>
                <a:rect l="0" t="0" r="r" b="b"/>
                <a:pathLst>
                  <a:path w="42" h="33">
                    <a:moveTo>
                      <a:pt x="21" y="32"/>
                    </a:moveTo>
                    <a:lnTo>
                      <a:pt x="21" y="32"/>
                    </a:lnTo>
                    <a:cubicBezTo>
                      <a:pt x="41" y="32"/>
                      <a:pt x="41"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4" name="Freeform 89">
                <a:extLst>
                  <a:ext uri="{FF2B5EF4-FFF2-40B4-BE49-F238E27FC236}">
                    <a16:creationId xmlns:a16="http://schemas.microsoft.com/office/drawing/2014/main" id="{99E7135C-8A6B-1A4C-AA64-AF57676F2A26}"/>
                  </a:ext>
                </a:extLst>
              </p:cNvPr>
              <p:cNvSpPr>
                <a:spLocks noChangeArrowheads="1"/>
              </p:cNvSpPr>
              <p:nvPr/>
            </p:nvSpPr>
            <p:spPr bwMode="auto">
              <a:xfrm>
                <a:off x="4206923" y="3915412"/>
                <a:ext cx="12961" cy="16201"/>
              </a:xfrm>
              <a:custGeom>
                <a:avLst/>
                <a:gdLst>
                  <a:gd name="T0" fmla="*/ 37 w 53"/>
                  <a:gd name="T1" fmla="*/ 18 h 65"/>
                  <a:gd name="T2" fmla="*/ 37 w 53"/>
                  <a:gd name="T3" fmla="*/ 18 h 65"/>
                  <a:gd name="T4" fmla="*/ 9 w 53"/>
                  <a:gd name="T5" fmla="*/ 35 h 65"/>
                  <a:gd name="T6" fmla="*/ 9 w 53"/>
                  <a:gd name="T7" fmla="*/ 35 h 65"/>
                  <a:gd name="T8" fmla="*/ 14 w 53"/>
                  <a:gd name="T9" fmla="*/ 45 h 65"/>
                  <a:gd name="T10" fmla="*/ 14 w 53"/>
                  <a:gd name="T11" fmla="*/ 45 h 65"/>
                  <a:gd name="T12" fmla="*/ 43 w 53"/>
                  <a:gd name="T13" fmla="*/ 29 h 65"/>
                  <a:gd name="T14" fmla="*/ 43 w 53"/>
                  <a:gd name="T15" fmla="*/ 29 h 65"/>
                  <a:gd name="T16" fmla="*/ 37 w 53"/>
                  <a:gd name="T17" fmla="*/ 1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5">
                    <a:moveTo>
                      <a:pt x="37" y="18"/>
                    </a:moveTo>
                    <a:lnTo>
                      <a:pt x="37" y="18"/>
                    </a:lnTo>
                    <a:cubicBezTo>
                      <a:pt x="27" y="0"/>
                      <a:pt x="0" y="16"/>
                      <a:pt x="9" y="35"/>
                    </a:cubicBezTo>
                    <a:lnTo>
                      <a:pt x="9" y="35"/>
                    </a:lnTo>
                    <a:cubicBezTo>
                      <a:pt x="11" y="38"/>
                      <a:pt x="13" y="42"/>
                      <a:pt x="14" y="45"/>
                    </a:cubicBezTo>
                    <a:lnTo>
                      <a:pt x="14" y="45"/>
                    </a:lnTo>
                    <a:cubicBezTo>
                      <a:pt x="24" y="64"/>
                      <a:pt x="52" y="48"/>
                      <a:pt x="43" y="29"/>
                    </a:cubicBezTo>
                    <a:lnTo>
                      <a:pt x="43" y="29"/>
                    </a:lnTo>
                    <a:cubicBezTo>
                      <a:pt x="41" y="25"/>
                      <a:pt x="39" y="22"/>
                      <a:pt x="37"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5" name="Freeform 90">
                <a:extLst>
                  <a:ext uri="{FF2B5EF4-FFF2-40B4-BE49-F238E27FC236}">
                    <a16:creationId xmlns:a16="http://schemas.microsoft.com/office/drawing/2014/main" id="{DFF56E21-9AF9-4941-A75A-BC5C41727DB7}"/>
                  </a:ext>
                </a:extLst>
              </p:cNvPr>
              <p:cNvSpPr>
                <a:spLocks noChangeArrowheads="1"/>
              </p:cNvSpPr>
              <p:nvPr/>
            </p:nvSpPr>
            <p:spPr bwMode="auto">
              <a:xfrm>
                <a:off x="4161558" y="3942415"/>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6" name="Freeform 91">
                <a:extLst>
                  <a:ext uri="{FF2B5EF4-FFF2-40B4-BE49-F238E27FC236}">
                    <a16:creationId xmlns:a16="http://schemas.microsoft.com/office/drawing/2014/main" id="{19FD5BE8-FC29-4A43-8902-42CF378CDDDB}"/>
                  </a:ext>
                </a:extLst>
              </p:cNvPr>
              <p:cNvSpPr>
                <a:spLocks noChangeArrowheads="1"/>
              </p:cNvSpPr>
              <p:nvPr/>
            </p:nvSpPr>
            <p:spPr bwMode="auto">
              <a:xfrm>
                <a:off x="4164798" y="3985619"/>
                <a:ext cx="11882" cy="7561"/>
              </a:xfrm>
              <a:custGeom>
                <a:avLst/>
                <a:gdLst>
                  <a:gd name="T0" fmla="*/ 27 w 48"/>
                  <a:gd name="T1" fmla="*/ 0 h 33"/>
                  <a:gd name="T2" fmla="*/ 21 w 48"/>
                  <a:gd name="T3" fmla="*/ 0 h 33"/>
                  <a:gd name="T4" fmla="*/ 21 w 48"/>
                  <a:gd name="T5" fmla="*/ 0 h 33"/>
                  <a:gd name="T6" fmla="*/ 21 w 48"/>
                  <a:gd name="T7" fmla="*/ 32 h 33"/>
                  <a:gd name="T8" fmla="*/ 27 w 48"/>
                  <a:gd name="T9" fmla="*/ 32 h 33"/>
                  <a:gd name="T10" fmla="*/ 27 w 48"/>
                  <a:gd name="T11" fmla="*/ 32 h 33"/>
                  <a:gd name="T12" fmla="*/ 27 w 48"/>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8" h="33">
                    <a:moveTo>
                      <a:pt x="27" y="0"/>
                    </a:moveTo>
                    <a:lnTo>
                      <a:pt x="21" y="0"/>
                    </a:lnTo>
                    <a:lnTo>
                      <a:pt x="21" y="0"/>
                    </a:lnTo>
                    <a:cubicBezTo>
                      <a:pt x="0" y="0"/>
                      <a:pt x="0" y="32"/>
                      <a:pt x="21" y="32"/>
                    </a:cubicBezTo>
                    <a:lnTo>
                      <a:pt x="27" y="32"/>
                    </a:lnTo>
                    <a:lnTo>
                      <a:pt x="27" y="32"/>
                    </a:lnTo>
                    <a:cubicBezTo>
                      <a:pt x="47" y="32"/>
                      <a:pt x="47" y="0"/>
                      <a:pt x="2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7" name="Freeform 92">
                <a:extLst>
                  <a:ext uri="{FF2B5EF4-FFF2-40B4-BE49-F238E27FC236}">
                    <a16:creationId xmlns:a16="http://schemas.microsoft.com/office/drawing/2014/main" id="{ED3BE71C-A763-F247-81FE-5AA6C72FF24F}"/>
                  </a:ext>
                </a:extLst>
              </p:cNvPr>
              <p:cNvSpPr>
                <a:spLocks noChangeArrowheads="1"/>
              </p:cNvSpPr>
              <p:nvPr/>
            </p:nvSpPr>
            <p:spPr bwMode="auto">
              <a:xfrm>
                <a:off x="4198281" y="3959696"/>
                <a:ext cx="8641" cy="11882"/>
              </a:xfrm>
              <a:custGeom>
                <a:avLst/>
                <a:gdLst>
                  <a:gd name="T0" fmla="*/ 0 w 34"/>
                  <a:gd name="T1" fmla="*/ 20 h 48"/>
                  <a:gd name="T2" fmla="*/ 0 w 34"/>
                  <a:gd name="T3" fmla="*/ 26 h 48"/>
                  <a:gd name="T4" fmla="*/ 0 w 34"/>
                  <a:gd name="T5" fmla="*/ 26 h 48"/>
                  <a:gd name="T6" fmla="*/ 33 w 34"/>
                  <a:gd name="T7" fmla="*/ 26 h 48"/>
                  <a:gd name="T8" fmla="*/ 33 w 34"/>
                  <a:gd name="T9" fmla="*/ 20 h 48"/>
                  <a:gd name="T10" fmla="*/ 33 w 34"/>
                  <a:gd name="T11" fmla="*/ 20 h 48"/>
                  <a:gd name="T12" fmla="*/ 0 w 34"/>
                  <a:gd name="T13" fmla="*/ 20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0"/>
                    </a:moveTo>
                    <a:lnTo>
                      <a:pt x="0" y="26"/>
                    </a:lnTo>
                    <a:lnTo>
                      <a:pt x="0" y="26"/>
                    </a:lnTo>
                    <a:cubicBezTo>
                      <a:pt x="0" y="47"/>
                      <a:pt x="33" y="47"/>
                      <a:pt x="33" y="26"/>
                    </a:cubicBezTo>
                    <a:lnTo>
                      <a:pt x="33" y="20"/>
                    </a:lnTo>
                    <a:lnTo>
                      <a:pt x="33" y="20"/>
                    </a:lnTo>
                    <a:cubicBezTo>
                      <a:pt x="33" y="0"/>
                      <a:pt x="0" y="0"/>
                      <a:pt x="0"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8" name="Freeform 95">
                <a:extLst>
                  <a:ext uri="{FF2B5EF4-FFF2-40B4-BE49-F238E27FC236}">
                    <a16:creationId xmlns:a16="http://schemas.microsoft.com/office/drawing/2014/main" id="{FE1E20B5-CC83-F140-B4CC-A35003CA93E4}"/>
                  </a:ext>
                </a:extLst>
              </p:cNvPr>
              <p:cNvSpPr>
                <a:spLocks noChangeArrowheads="1"/>
              </p:cNvSpPr>
              <p:nvPr/>
            </p:nvSpPr>
            <p:spPr bwMode="auto">
              <a:xfrm>
                <a:off x="4188560" y="4137915"/>
                <a:ext cx="10801" cy="8641"/>
              </a:xfrm>
              <a:custGeom>
                <a:avLst/>
                <a:gdLst>
                  <a:gd name="T0" fmla="*/ 21 w 43"/>
                  <a:gd name="T1" fmla="*/ 0 h 34"/>
                  <a:gd name="T2" fmla="*/ 21 w 43"/>
                  <a:gd name="T3" fmla="*/ 0 h 34"/>
                  <a:gd name="T4" fmla="*/ 21 w 43"/>
                  <a:gd name="T5" fmla="*/ 33 h 34"/>
                  <a:gd name="T6" fmla="*/ 21 w 43"/>
                  <a:gd name="T7" fmla="*/ 33 h 34"/>
                  <a:gd name="T8" fmla="*/ 21 w 43"/>
                  <a:gd name="T9" fmla="*/ 0 h 34"/>
                </a:gdLst>
                <a:ahLst/>
                <a:cxnLst>
                  <a:cxn ang="0">
                    <a:pos x="T0" y="T1"/>
                  </a:cxn>
                  <a:cxn ang="0">
                    <a:pos x="T2" y="T3"/>
                  </a:cxn>
                  <a:cxn ang="0">
                    <a:pos x="T4" y="T5"/>
                  </a:cxn>
                  <a:cxn ang="0">
                    <a:pos x="T6" y="T7"/>
                  </a:cxn>
                  <a:cxn ang="0">
                    <a:pos x="T8" y="T9"/>
                  </a:cxn>
                </a:cxnLst>
                <a:rect l="0" t="0" r="r" b="b"/>
                <a:pathLst>
                  <a:path w="43" h="34">
                    <a:moveTo>
                      <a:pt x="21" y="0"/>
                    </a:moveTo>
                    <a:lnTo>
                      <a:pt x="21" y="0"/>
                    </a:lnTo>
                    <a:cubicBezTo>
                      <a:pt x="0" y="0"/>
                      <a:pt x="0" y="33"/>
                      <a:pt x="21" y="33"/>
                    </a:cubicBezTo>
                    <a:lnTo>
                      <a:pt x="21" y="33"/>
                    </a:lnTo>
                    <a:cubicBezTo>
                      <a:pt x="42" y="33"/>
                      <a:pt x="42" y="0"/>
                      <a:pt x="2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9" name="Freeform 96">
                <a:extLst>
                  <a:ext uri="{FF2B5EF4-FFF2-40B4-BE49-F238E27FC236}">
                    <a16:creationId xmlns:a16="http://schemas.microsoft.com/office/drawing/2014/main" id="{1A2D6D85-3DA7-AD45-AF2C-D4AFA5272BC0}"/>
                  </a:ext>
                </a:extLst>
              </p:cNvPr>
              <p:cNvSpPr>
                <a:spLocks noChangeArrowheads="1"/>
              </p:cNvSpPr>
              <p:nvPr/>
            </p:nvSpPr>
            <p:spPr bwMode="auto">
              <a:xfrm>
                <a:off x="3850485" y="3987779"/>
                <a:ext cx="14041" cy="14042"/>
              </a:xfrm>
              <a:custGeom>
                <a:avLst/>
                <a:gdLst>
                  <a:gd name="T0" fmla="*/ 20 w 58"/>
                  <a:gd name="T1" fmla="*/ 42 h 57"/>
                  <a:gd name="T2" fmla="*/ 20 w 58"/>
                  <a:gd name="T3" fmla="*/ 42 h 57"/>
                  <a:gd name="T4" fmla="*/ 42 w 58"/>
                  <a:gd name="T5" fmla="*/ 19 h 57"/>
                  <a:gd name="T6" fmla="*/ 42 w 58"/>
                  <a:gd name="T7" fmla="*/ 19 h 57"/>
                  <a:gd name="T8" fmla="*/ 38 w 58"/>
                  <a:gd name="T9" fmla="*/ 15 h 57"/>
                  <a:gd name="T10" fmla="*/ 38 w 58"/>
                  <a:gd name="T11" fmla="*/ 15 h 57"/>
                  <a:gd name="T12" fmla="*/ 16 w 58"/>
                  <a:gd name="T13" fmla="*/ 38 h 57"/>
                  <a:gd name="T14" fmla="*/ 16 w 58"/>
                  <a:gd name="T15" fmla="*/ 38 h 57"/>
                  <a:gd name="T16" fmla="*/ 20 w 58"/>
                  <a:gd name="T17" fmla="*/ 4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20" y="42"/>
                    </a:moveTo>
                    <a:lnTo>
                      <a:pt x="20" y="42"/>
                    </a:lnTo>
                    <a:cubicBezTo>
                      <a:pt x="34" y="56"/>
                      <a:pt x="57" y="34"/>
                      <a:pt x="42" y="19"/>
                    </a:cubicBezTo>
                    <a:lnTo>
                      <a:pt x="42" y="19"/>
                    </a:lnTo>
                    <a:cubicBezTo>
                      <a:pt x="41" y="17"/>
                      <a:pt x="40" y="16"/>
                      <a:pt x="38" y="15"/>
                    </a:cubicBezTo>
                    <a:lnTo>
                      <a:pt x="38" y="15"/>
                    </a:lnTo>
                    <a:cubicBezTo>
                      <a:pt x="24" y="0"/>
                      <a:pt x="0" y="23"/>
                      <a:pt x="16" y="38"/>
                    </a:cubicBezTo>
                    <a:lnTo>
                      <a:pt x="16" y="38"/>
                    </a:lnTo>
                    <a:cubicBezTo>
                      <a:pt x="17" y="39"/>
                      <a:pt x="18" y="40"/>
                      <a:pt x="20"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0" name="Freeform 97">
                <a:extLst>
                  <a:ext uri="{FF2B5EF4-FFF2-40B4-BE49-F238E27FC236}">
                    <a16:creationId xmlns:a16="http://schemas.microsoft.com/office/drawing/2014/main" id="{8ED4600C-F8F4-8A4C-9028-43C640BE6CA7}"/>
                  </a:ext>
                </a:extLst>
              </p:cNvPr>
              <p:cNvSpPr>
                <a:spLocks noChangeArrowheads="1"/>
              </p:cNvSpPr>
              <p:nvPr/>
            </p:nvSpPr>
            <p:spPr bwMode="auto">
              <a:xfrm>
                <a:off x="3834283" y="3992100"/>
                <a:ext cx="14042" cy="9721"/>
              </a:xfrm>
              <a:custGeom>
                <a:avLst/>
                <a:gdLst>
                  <a:gd name="T0" fmla="*/ 25 w 59"/>
                  <a:gd name="T1" fmla="*/ 5 h 40"/>
                  <a:gd name="T2" fmla="*/ 26 w 59"/>
                  <a:gd name="T3" fmla="*/ 5 h 40"/>
                  <a:gd name="T4" fmla="*/ 26 w 59"/>
                  <a:gd name="T5" fmla="*/ 5 h 40"/>
                  <a:gd name="T6" fmla="*/ 21 w 59"/>
                  <a:gd name="T7" fmla="*/ 7 h 40"/>
                  <a:gd name="T8" fmla="*/ 21 w 59"/>
                  <a:gd name="T9" fmla="*/ 7 h 40"/>
                  <a:gd name="T10" fmla="*/ 25 w 59"/>
                  <a:gd name="T11" fmla="*/ 5 h 40"/>
                  <a:gd name="T12" fmla="*/ 34 w 59"/>
                  <a:gd name="T13" fmla="*/ 5 h 40"/>
                  <a:gd name="T14" fmla="*/ 34 w 59"/>
                  <a:gd name="T15" fmla="*/ 5 h 40"/>
                  <a:gd name="T16" fmla="*/ 37 w 59"/>
                  <a:gd name="T17" fmla="*/ 7 h 40"/>
                  <a:gd name="T18" fmla="*/ 37 w 59"/>
                  <a:gd name="T19" fmla="*/ 7 h 40"/>
                  <a:gd name="T20" fmla="*/ 33 w 59"/>
                  <a:gd name="T21" fmla="*/ 5 h 40"/>
                  <a:gd name="T22" fmla="*/ 34 w 59"/>
                  <a:gd name="T23" fmla="*/ 5 h 40"/>
                  <a:gd name="T24" fmla="*/ 45 w 59"/>
                  <a:gd name="T25" fmla="*/ 31 h 40"/>
                  <a:gd name="T26" fmla="*/ 45 w 59"/>
                  <a:gd name="T27" fmla="*/ 31 h 40"/>
                  <a:gd name="T28" fmla="*/ 30 w 59"/>
                  <a:gd name="T29" fmla="*/ 4 h 40"/>
                  <a:gd name="T30" fmla="*/ 30 w 59"/>
                  <a:gd name="T31" fmla="*/ 4 h 40"/>
                  <a:gd name="T32" fmla="*/ 14 w 59"/>
                  <a:gd name="T33" fmla="*/ 30 h 40"/>
                  <a:gd name="T34" fmla="*/ 14 w 59"/>
                  <a:gd name="T35" fmla="*/ 30 h 40"/>
                  <a:gd name="T36" fmla="*/ 45 w 59"/>
                  <a:gd name="T37"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40">
                    <a:moveTo>
                      <a:pt x="25" y="5"/>
                    </a:moveTo>
                    <a:lnTo>
                      <a:pt x="26" y="5"/>
                    </a:lnTo>
                    <a:lnTo>
                      <a:pt x="26" y="5"/>
                    </a:lnTo>
                    <a:cubicBezTo>
                      <a:pt x="24" y="6"/>
                      <a:pt x="23" y="6"/>
                      <a:pt x="21" y="7"/>
                    </a:cubicBezTo>
                    <a:lnTo>
                      <a:pt x="21" y="7"/>
                    </a:lnTo>
                    <a:cubicBezTo>
                      <a:pt x="23" y="7"/>
                      <a:pt x="24" y="6"/>
                      <a:pt x="25" y="5"/>
                    </a:cubicBezTo>
                    <a:close/>
                    <a:moveTo>
                      <a:pt x="34" y="5"/>
                    </a:moveTo>
                    <a:lnTo>
                      <a:pt x="34" y="5"/>
                    </a:lnTo>
                    <a:cubicBezTo>
                      <a:pt x="35" y="6"/>
                      <a:pt x="36" y="7"/>
                      <a:pt x="37" y="7"/>
                    </a:cubicBezTo>
                    <a:lnTo>
                      <a:pt x="37" y="7"/>
                    </a:lnTo>
                    <a:cubicBezTo>
                      <a:pt x="36" y="6"/>
                      <a:pt x="34" y="6"/>
                      <a:pt x="33" y="5"/>
                    </a:cubicBezTo>
                    <a:lnTo>
                      <a:pt x="34" y="5"/>
                    </a:lnTo>
                    <a:close/>
                    <a:moveTo>
                      <a:pt x="45" y="31"/>
                    </a:moveTo>
                    <a:lnTo>
                      <a:pt x="45" y="31"/>
                    </a:lnTo>
                    <a:cubicBezTo>
                      <a:pt x="58" y="19"/>
                      <a:pt x="44" y="2"/>
                      <a:pt x="30" y="4"/>
                    </a:cubicBezTo>
                    <a:lnTo>
                      <a:pt x="30" y="4"/>
                    </a:lnTo>
                    <a:cubicBezTo>
                      <a:pt x="15" y="0"/>
                      <a:pt x="0" y="19"/>
                      <a:pt x="14" y="30"/>
                    </a:cubicBezTo>
                    <a:lnTo>
                      <a:pt x="14" y="30"/>
                    </a:lnTo>
                    <a:cubicBezTo>
                      <a:pt x="24" y="39"/>
                      <a:pt x="35" y="39"/>
                      <a:pt x="45" y="3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1" name="Freeform 98">
                <a:extLst>
                  <a:ext uri="{FF2B5EF4-FFF2-40B4-BE49-F238E27FC236}">
                    <a16:creationId xmlns:a16="http://schemas.microsoft.com/office/drawing/2014/main" id="{7387330B-2BD0-AD4A-A65B-8BB09A9BA2FF}"/>
                  </a:ext>
                </a:extLst>
              </p:cNvPr>
              <p:cNvSpPr>
                <a:spLocks noChangeArrowheads="1"/>
              </p:cNvSpPr>
              <p:nvPr/>
            </p:nvSpPr>
            <p:spPr bwMode="auto">
              <a:xfrm>
                <a:off x="3819161" y="3999661"/>
                <a:ext cx="14042" cy="14041"/>
              </a:xfrm>
              <a:custGeom>
                <a:avLst/>
                <a:gdLst>
                  <a:gd name="T0" fmla="*/ 14 w 56"/>
                  <a:gd name="T1" fmla="*/ 38 h 59"/>
                  <a:gd name="T2" fmla="*/ 14 w 56"/>
                  <a:gd name="T3" fmla="*/ 38 h 59"/>
                  <a:gd name="T4" fmla="*/ 18 w 56"/>
                  <a:gd name="T5" fmla="*/ 43 h 59"/>
                  <a:gd name="T6" fmla="*/ 18 w 56"/>
                  <a:gd name="T7" fmla="*/ 43 h 59"/>
                  <a:gd name="T8" fmla="*/ 41 w 56"/>
                  <a:gd name="T9" fmla="*/ 20 h 59"/>
                  <a:gd name="T10" fmla="*/ 41 w 56"/>
                  <a:gd name="T11" fmla="*/ 20 h 59"/>
                  <a:gd name="T12" fmla="*/ 37 w 56"/>
                  <a:gd name="T13" fmla="*/ 15 h 59"/>
                  <a:gd name="T14" fmla="*/ 37 w 56"/>
                  <a:gd name="T15" fmla="*/ 15 h 59"/>
                  <a:gd name="T16" fmla="*/ 14 w 56"/>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9">
                    <a:moveTo>
                      <a:pt x="14" y="38"/>
                    </a:moveTo>
                    <a:lnTo>
                      <a:pt x="14" y="38"/>
                    </a:lnTo>
                    <a:cubicBezTo>
                      <a:pt x="15" y="40"/>
                      <a:pt x="17" y="41"/>
                      <a:pt x="18" y="43"/>
                    </a:cubicBezTo>
                    <a:lnTo>
                      <a:pt x="18" y="43"/>
                    </a:lnTo>
                    <a:cubicBezTo>
                      <a:pt x="32" y="58"/>
                      <a:pt x="55" y="35"/>
                      <a:pt x="41" y="20"/>
                    </a:cubicBezTo>
                    <a:lnTo>
                      <a:pt x="41" y="20"/>
                    </a:lnTo>
                    <a:cubicBezTo>
                      <a:pt x="39" y="18"/>
                      <a:pt x="38" y="17"/>
                      <a:pt x="37" y="15"/>
                    </a:cubicBezTo>
                    <a:lnTo>
                      <a:pt x="37" y="15"/>
                    </a:lnTo>
                    <a:cubicBezTo>
                      <a:pt x="23" y="0"/>
                      <a:pt x="0" y="23"/>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2" name="Freeform 99">
                <a:extLst>
                  <a:ext uri="{FF2B5EF4-FFF2-40B4-BE49-F238E27FC236}">
                    <a16:creationId xmlns:a16="http://schemas.microsoft.com/office/drawing/2014/main" id="{F15BB2C2-382E-094F-9CD9-2BE736F47AD3}"/>
                  </a:ext>
                </a:extLst>
              </p:cNvPr>
              <p:cNvSpPr>
                <a:spLocks noChangeArrowheads="1"/>
              </p:cNvSpPr>
              <p:nvPr/>
            </p:nvSpPr>
            <p:spPr bwMode="auto">
              <a:xfrm>
                <a:off x="3874247" y="3989939"/>
                <a:ext cx="8641" cy="8641"/>
              </a:xfrm>
              <a:custGeom>
                <a:avLst/>
                <a:gdLst>
                  <a:gd name="T0" fmla="*/ 15 w 35"/>
                  <a:gd name="T1" fmla="*/ 36 h 37"/>
                  <a:gd name="T2" fmla="*/ 15 w 35"/>
                  <a:gd name="T3" fmla="*/ 36 h 37"/>
                  <a:gd name="T4" fmla="*/ 16 w 35"/>
                  <a:gd name="T5" fmla="*/ 36 h 37"/>
                  <a:gd name="T6" fmla="*/ 16 w 35"/>
                  <a:gd name="T7" fmla="*/ 36 h 37"/>
                  <a:gd name="T8" fmla="*/ 30 w 35"/>
                  <a:gd name="T9" fmla="*/ 28 h 37"/>
                  <a:gd name="T10" fmla="*/ 30 w 35"/>
                  <a:gd name="T11" fmla="*/ 28 h 37"/>
                  <a:gd name="T12" fmla="*/ 30 w 35"/>
                  <a:gd name="T13" fmla="*/ 8 h 37"/>
                  <a:gd name="T14" fmla="*/ 30 w 35"/>
                  <a:gd name="T15" fmla="*/ 8 h 37"/>
                  <a:gd name="T16" fmla="*/ 16 w 35"/>
                  <a:gd name="T17" fmla="*/ 1 h 37"/>
                  <a:gd name="T18" fmla="*/ 16 w 35"/>
                  <a:gd name="T19" fmla="*/ 1 h 37"/>
                  <a:gd name="T20" fmla="*/ 15 w 35"/>
                  <a:gd name="T21" fmla="*/ 1 h 37"/>
                  <a:gd name="T22" fmla="*/ 15 w 35"/>
                  <a:gd name="T23" fmla="*/ 1 h 37"/>
                  <a:gd name="T24" fmla="*/ 0 w 35"/>
                  <a:gd name="T25" fmla="*/ 18 h 37"/>
                  <a:gd name="T26" fmla="*/ 0 w 35"/>
                  <a:gd name="T27" fmla="*/ 18 h 37"/>
                  <a:gd name="T28" fmla="*/ 15 w 35"/>
                  <a:gd name="T2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7">
                    <a:moveTo>
                      <a:pt x="15" y="36"/>
                    </a:moveTo>
                    <a:lnTo>
                      <a:pt x="15" y="36"/>
                    </a:lnTo>
                    <a:cubicBezTo>
                      <a:pt x="15" y="36"/>
                      <a:pt x="15" y="36"/>
                      <a:pt x="16" y="36"/>
                    </a:cubicBezTo>
                    <a:lnTo>
                      <a:pt x="16" y="36"/>
                    </a:lnTo>
                    <a:cubicBezTo>
                      <a:pt x="21" y="36"/>
                      <a:pt x="27" y="32"/>
                      <a:pt x="30" y="28"/>
                    </a:cubicBezTo>
                    <a:lnTo>
                      <a:pt x="30" y="28"/>
                    </a:lnTo>
                    <a:cubicBezTo>
                      <a:pt x="34" y="22"/>
                      <a:pt x="34" y="15"/>
                      <a:pt x="30" y="8"/>
                    </a:cubicBezTo>
                    <a:lnTo>
                      <a:pt x="30" y="8"/>
                    </a:lnTo>
                    <a:cubicBezTo>
                      <a:pt x="28" y="4"/>
                      <a:pt x="21" y="0"/>
                      <a:pt x="16" y="1"/>
                    </a:cubicBezTo>
                    <a:lnTo>
                      <a:pt x="16" y="1"/>
                    </a:lnTo>
                    <a:cubicBezTo>
                      <a:pt x="15" y="1"/>
                      <a:pt x="15" y="1"/>
                      <a:pt x="15" y="1"/>
                    </a:cubicBezTo>
                    <a:lnTo>
                      <a:pt x="15" y="1"/>
                    </a:lnTo>
                    <a:cubicBezTo>
                      <a:pt x="4" y="1"/>
                      <a:pt x="0" y="10"/>
                      <a:pt x="0" y="18"/>
                    </a:cubicBezTo>
                    <a:lnTo>
                      <a:pt x="0" y="18"/>
                    </a:lnTo>
                    <a:cubicBezTo>
                      <a:pt x="0" y="26"/>
                      <a:pt x="4" y="35"/>
                      <a:pt x="15"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3" name="Freeform 100">
                <a:extLst>
                  <a:ext uri="{FF2B5EF4-FFF2-40B4-BE49-F238E27FC236}">
                    <a16:creationId xmlns:a16="http://schemas.microsoft.com/office/drawing/2014/main" id="{7758DDB8-387D-C147-8D2E-DCFB2F5AB4A2}"/>
                  </a:ext>
                </a:extLst>
              </p:cNvPr>
              <p:cNvSpPr>
                <a:spLocks noChangeArrowheads="1"/>
              </p:cNvSpPr>
              <p:nvPr/>
            </p:nvSpPr>
            <p:spPr bwMode="auto">
              <a:xfrm>
                <a:off x="4074068" y="4097951"/>
                <a:ext cx="8641" cy="10801"/>
              </a:xfrm>
              <a:custGeom>
                <a:avLst/>
                <a:gdLst>
                  <a:gd name="T0" fmla="*/ 0 w 34"/>
                  <a:gd name="T1" fmla="*/ 21 h 45"/>
                  <a:gd name="T2" fmla="*/ 0 w 34"/>
                  <a:gd name="T3" fmla="*/ 23 h 45"/>
                  <a:gd name="T4" fmla="*/ 0 w 34"/>
                  <a:gd name="T5" fmla="*/ 23 h 45"/>
                  <a:gd name="T6" fmla="*/ 33 w 34"/>
                  <a:gd name="T7" fmla="*/ 23 h 45"/>
                  <a:gd name="T8" fmla="*/ 33 w 34"/>
                  <a:gd name="T9" fmla="*/ 21 h 45"/>
                  <a:gd name="T10" fmla="*/ 33 w 34"/>
                  <a:gd name="T11" fmla="*/ 21 h 45"/>
                  <a:gd name="T12" fmla="*/ 0 w 34"/>
                  <a:gd name="T13" fmla="*/ 21 h 45"/>
                </a:gdLst>
                <a:ahLst/>
                <a:cxnLst>
                  <a:cxn ang="0">
                    <a:pos x="T0" y="T1"/>
                  </a:cxn>
                  <a:cxn ang="0">
                    <a:pos x="T2" y="T3"/>
                  </a:cxn>
                  <a:cxn ang="0">
                    <a:pos x="T4" y="T5"/>
                  </a:cxn>
                  <a:cxn ang="0">
                    <a:pos x="T6" y="T7"/>
                  </a:cxn>
                  <a:cxn ang="0">
                    <a:pos x="T8" y="T9"/>
                  </a:cxn>
                  <a:cxn ang="0">
                    <a:pos x="T10" y="T11"/>
                  </a:cxn>
                  <a:cxn ang="0">
                    <a:pos x="T12" y="T13"/>
                  </a:cxn>
                </a:cxnLst>
                <a:rect l="0" t="0" r="r" b="b"/>
                <a:pathLst>
                  <a:path w="34" h="45">
                    <a:moveTo>
                      <a:pt x="0" y="21"/>
                    </a:moveTo>
                    <a:lnTo>
                      <a:pt x="0" y="23"/>
                    </a:lnTo>
                    <a:lnTo>
                      <a:pt x="0" y="23"/>
                    </a:lnTo>
                    <a:cubicBezTo>
                      <a:pt x="0" y="44"/>
                      <a:pt x="33" y="44"/>
                      <a:pt x="33" y="23"/>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4" name="Freeform 101">
                <a:extLst>
                  <a:ext uri="{FF2B5EF4-FFF2-40B4-BE49-F238E27FC236}">
                    <a16:creationId xmlns:a16="http://schemas.microsoft.com/office/drawing/2014/main" id="{2C56F29F-C515-9547-BBA9-14D8D585254C}"/>
                  </a:ext>
                </a:extLst>
              </p:cNvPr>
              <p:cNvSpPr>
                <a:spLocks noChangeArrowheads="1"/>
              </p:cNvSpPr>
              <p:nvPr/>
            </p:nvSpPr>
            <p:spPr bwMode="auto">
              <a:xfrm>
                <a:off x="4056787" y="4086070"/>
                <a:ext cx="10801" cy="8641"/>
              </a:xfrm>
              <a:custGeom>
                <a:avLst/>
                <a:gdLst>
                  <a:gd name="T0" fmla="*/ 20 w 42"/>
                  <a:gd name="T1" fmla="*/ 33 h 34"/>
                  <a:gd name="T2" fmla="*/ 20 w 42"/>
                  <a:gd name="T3" fmla="*/ 33 h 34"/>
                  <a:gd name="T4" fmla="*/ 20 w 42"/>
                  <a:gd name="T5" fmla="*/ 0 h 34"/>
                  <a:gd name="T6" fmla="*/ 20 w 42"/>
                  <a:gd name="T7" fmla="*/ 0 h 34"/>
                  <a:gd name="T8" fmla="*/ 20 w 42"/>
                  <a:gd name="T9" fmla="*/ 33 h 34"/>
                </a:gdLst>
                <a:ahLst/>
                <a:cxnLst>
                  <a:cxn ang="0">
                    <a:pos x="T0" y="T1"/>
                  </a:cxn>
                  <a:cxn ang="0">
                    <a:pos x="T2" y="T3"/>
                  </a:cxn>
                  <a:cxn ang="0">
                    <a:pos x="T4" y="T5"/>
                  </a:cxn>
                  <a:cxn ang="0">
                    <a:pos x="T6" y="T7"/>
                  </a:cxn>
                  <a:cxn ang="0">
                    <a:pos x="T8" y="T9"/>
                  </a:cxn>
                </a:cxnLst>
                <a:rect l="0" t="0" r="r" b="b"/>
                <a:pathLst>
                  <a:path w="42" h="34">
                    <a:moveTo>
                      <a:pt x="20" y="33"/>
                    </a:moveTo>
                    <a:lnTo>
                      <a:pt x="20" y="33"/>
                    </a:lnTo>
                    <a:cubicBezTo>
                      <a:pt x="41" y="33"/>
                      <a:pt x="41" y="0"/>
                      <a:pt x="20" y="0"/>
                    </a:cubicBezTo>
                    <a:lnTo>
                      <a:pt x="20" y="0"/>
                    </a:lnTo>
                    <a:cubicBezTo>
                      <a:pt x="0" y="0"/>
                      <a:pt x="0" y="33"/>
                      <a:pt x="20"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5" name="Freeform 102">
                <a:extLst>
                  <a:ext uri="{FF2B5EF4-FFF2-40B4-BE49-F238E27FC236}">
                    <a16:creationId xmlns:a16="http://schemas.microsoft.com/office/drawing/2014/main" id="{3DF8C6DD-25BF-FD4E-A5EB-27B8E447E841}"/>
                  </a:ext>
                </a:extLst>
              </p:cNvPr>
              <p:cNvSpPr>
                <a:spLocks noChangeArrowheads="1"/>
              </p:cNvSpPr>
              <p:nvPr/>
            </p:nvSpPr>
            <p:spPr bwMode="auto">
              <a:xfrm>
                <a:off x="4076228" y="4059067"/>
                <a:ext cx="8641" cy="11882"/>
              </a:xfrm>
              <a:custGeom>
                <a:avLst/>
                <a:gdLst>
                  <a:gd name="T0" fmla="*/ 0 w 34"/>
                  <a:gd name="T1" fmla="*/ 21 h 48"/>
                  <a:gd name="T2" fmla="*/ 0 w 34"/>
                  <a:gd name="T3" fmla="*/ 26 h 48"/>
                  <a:gd name="T4" fmla="*/ 0 w 34"/>
                  <a:gd name="T5" fmla="*/ 26 h 48"/>
                  <a:gd name="T6" fmla="*/ 33 w 34"/>
                  <a:gd name="T7" fmla="*/ 26 h 48"/>
                  <a:gd name="T8" fmla="*/ 33 w 34"/>
                  <a:gd name="T9" fmla="*/ 21 h 48"/>
                  <a:gd name="T10" fmla="*/ 33 w 34"/>
                  <a:gd name="T11" fmla="*/ 21 h 48"/>
                  <a:gd name="T12" fmla="*/ 0 w 34"/>
                  <a:gd name="T13" fmla="*/ 21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1"/>
                    </a:moveTo>
                    <a:lnTo>
                      <a:pt x="0" y="26"/>
                    </a:lnTo>
                    <a:lnTo>
                      <a:pt x="0" y="26"/>
                    </a:lnTo>
                    <a:cubicBezTo>
                      <a:pt x="0" y="47"/>
                      <a:pt x="33" y="47"/>
                      <a:pt x="33" y="26"/>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6" name="Freeform 103">
                <a:extLst>
                  <a:ext uri="{FF2B5EF4-FFF2-40B4-BE49-F238E27FC236}">
                    <a16:creationId xmlns:a16="http://schemas.microsoft.com/office/drawing/2014/main" id="{C1351C27-FF22-494E-AE5F-C63476FCA449}"/>
                  </a:ext>
                </a:extLst>
              </p:cNvPr>
              <p:cNvSpPr>
                <a:spLocks noChangeArrowheads="1"/>
              </p:cNvSpPr>
              <p:nvPr/>
            </p:nvSpPr>
            <p:spPr bwMode="auto">
              <a:xfrm>
                <a:off x="4043825" y="4065547"/>
                <a:ext cx="14042" cy="14042"/>
              </a:xfrm>
              <a:custGeom>
                <a:avLst/>
                <a:gdLst>
                  <a:gd name="T0" fmla="*/ 18 w 57"/>
                  <a:gd name="T1" fmla="*/ 14 h 56"/>
                  <a:gd name="T2" fmla="*/ 18 w 57"/>
                  <a:gd name="T3" fmla="*/ 14 h 56"/>
                  <a:gd name="T4" fmla="*/ 16 w 57"/>
                  <a:gd name="T5" fmla="*/ 17 h 56"/>
                  <a:gd name="T6" fmla="*/ 16 w 57"/>
                  <a:gd name="T7" fmla="*/ 17 h 56"/>
                  <a:gd name="T8" fmla="*/ 38 w 57"/>
                  <a:gd name="T9" fmla="*/ 40 h 56"/>
                  <a:gd name="T10" fmla="*/ 38 w 57"/>
                  <a:gd name="T11" fmla="*/ 40 h 56"/>
                  <a:gd name="T12" fmla="*/ 41 w 57"/>
                  <a:gd name="T13" fmla="*/ 38 h 56"/>
                  <a:gd name="T14" fmla="*/ 41 w 57"/>
                  <a:gd name="T15" fmla="*/ 38 h 56"/>
                  <a:gd name="T16" fmla="*/ 18 w 57"/>
                  <a:gd name="T17"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8" y="14"/>
                    </a:moveTo>
                    <a:lnTo>
                      <a:pt x="18" y="14"/>
                    </a:lnTo>
                    <a:cubicBezTo>
                      <a:pt x="17" y="16"/>
                      <a:pt x="16" y="16"/>
                      <a:pt x="16" y="17"/>
                    </a:cubicBezTo>
                    <a:lnTo>
                      <a:pt x="16" y="17"/>
                    </a:lnTo>
                    <a:cubicBezTo>
                      <a:pt x="0" y="32"/>
                      <a:pt x="24" y="55"/>
                      <a:pt x="38" y="40"/>
                    </a:cubicBezTo>
                    <a:lnTo>
                      <a:pt x="38" y="40"/>
                    </a:lnTo>
                    <a:cubicBezTo>
                      <a:pt x="39" y="39"/>
                      <a:pt x="40" y="39"/>
                      <a:pt x="41" y="38"/>
                    </a:cubicBezTo>
                    <a:lnTo>
                      <a:pt x="41" y="38"/>
                    </a:lnTo>
                    <a:cubicBezTo>
                      <a:pt x="56" y="23"/>
                      <a:pt x="33" y="0"/>
                      <a:pt x="18"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7" name="Freeform 104">
                <a:extLst>
                  <a:ext uri="{FF2B5EF4-FFF2-40B4-BE49-F238E27FC236}">
                    <a16:creationId xmlns:a16="http://schemas.microsoft.com/office/drawing/2014/main" id="{E038E52D-7B26-444E-B29E-07983D8D3DCE}"/>
                  </a:ext>
                </a:extLst>
              </p:cNvPr>
              <p:cNvSpPr>
                <a:spLocks noChangeArrowheads="1"/>
              </p:cNvSpPr>
              <p:nvPr/>
            </p:nvSpPr>
            <p:spPr bwMode="auto">
              <a:xfrm>
                <a:off x="4027624" y="4056906"/>
                <a:ext cx="10801" cy="8641"/>
              </a:xfrm>
              <a:custGeom>
                <a:avLst/>
                <a:gdLst>
                  <a:gd name="T0" fmla="*/ 22 w 44"/>
                  <a:gd name="T1" fmla="*/ 33 h 34"/>
                  <a:gd name="T2" fmla="*/ 22 w 44"/>
                  <a:gd name="T3" fmla="*/ 33 h 34"/>
                  <a:gd name="T4" fmla="*/ 22 w 44"/>
                  <a:gd name="T5" fmla="*/ 0 h 34"/>
                  <a:gd name="T6" fmla="*/ 22 w 44"/>
                  <a:gd name="T7" fmla="*/ 0 h 34"/>
                  <a:gd name="T8" fmla="*/ 22 w 44"/>
                  <a:gd name="T9" fmla="*/ 33 h 34"/>
                </a:gdLst>
                <a:ahLst/>
                <a:cxnLst>
                  <a:cxn ang="0">
                    <a:pos x="T0" y="T1"/>
                  </a:cxn>
                  <a:cxn ang="0">
                    <a:pos x="T2" y="T3"/>
                  </a:cxn>
                  <a:cxn ang="0">
                    <a:pos x="T4" y="T5"/>
                  </a:cxn>
                  <a:cxn ang="0">
                    <a:pos x="T6" y="T7"/>
                  </a:cxn>
                  <a:cxn ang="0">
                    <a:pos x="T8" y="T9"/>
                  </a:cxn>
                </a:cxnLst>
                <a:rect l="0" t="0" r="r" b="b"/>
                <a:pathLst>
                  <a:path w="44" h="34">
                    <a:moveTo>
                      <a:pt x="22" y="33"/>
                    </a:moveTo>
                    <a:lnTo>
                      <a:pt x="22" y="33"/>
                    </a:lnTo>
                    <a:cubicBezTo>
                      <a:pt x="43" y="33"/>
                      <a:pt x="43" y="0"/>
                      <a:pt x="22" y="0"/>
                    </a:cubicBez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36" name="Group 35">
              <a:extLst>
                <a:ext uri="{FF2B5EF4-FFF2-40B4-BE49-F238E27FC236}">
                  <a16:creationId xmlns:a16="http://schemas.microsoft.com/office/drawing/2014/main" id="{3FDC8940-9076-1F4A-BF40-00004032C6F8}"/>
                </a:ext>
              </a:extLst>
            </p:cNvPr>
            <p:cNvGrpSpPr/>
            <p:nvPr/>
          </p:nvGrpSpPr>
          <p:grpSpPr>
            <a:xfrm rot="759599">
              <a:off x="7377888" y="3708836"/>
              <a:ext cx="1522897" cy="1670749"/>
              <a:chOff x="6422235" y="3131250"/>
              <a:chExt cx="778762" cy="854369"/>
            </a:xfrm>
            <a:solidFill>
              <a:schemeClr val="accent6"/>
            </a:solidFill>
          </p:grpSpPr>
          <p:sp>
            <p:nvSpPr>
              <p:cNvPr id="289" name="Freeform 105">
                <a:extLst>
                  <a:ext uri="{FF2B5EF4-FFF2-40B4-BE49-F238E27FC236}">
                    <a16:creationId xmlns:a16="http://schemas.microsoft.com/office/drawing/2014/main" id="{30566EE3-D658-0D48-8CE1-43ECD44BA9E4}"/>
                  </a:ext>
                </a:extLst>
              </p:cNvPr>
              <p:cNvSpPr>
                <a:spLocks noChangeArrowheads="1"/>
              </p:cNvSpPr>
              <p:nvPr/>
            </p:nvSpPr>
            <p:spPr bwMode="auto">
              <a:xfrm>
                <a:off x="6478401" y="3182015"/>
                <a:ext cx="661029" cy="803604"/>
              </a:xfrm>
              <a:custGeom>
                <a:avLst/>
                <a:gdLst>
                  <a:gd name="T0" fmla="*/ 2565 w 2699"/>
                  <a:gd name="T1" fmla="*/ 149 h 3281"/>
                  <a:gd name="T2" fmla="*/ 2322 w 2699"/>
                  <a:gd name="T3" fmla="*/ 468 h 3281"/>
                  <a:gd name="T4" fmla="*/ 2341 w 2699"/>
                  <a:gd name="T5" fmla="*/ 21 h 3281"/>
                  <a:gd name="T6" fmla="*/ 2297 w 2699"/>
                  <a:gd name="T7" fmla="*/ 362 h 3281"/>
                  <a:gd name="T8" fmla="*/ 2179 w 2699"/>
                  <a:gd name="T9" fmla="*/ 44 h 3281"/>
                  <a:gd name="T10" fmla="*/ 2258 w 2699"/>
                  <a:gd name="T11" fmla="*/ 491 h 3281"/>
                  <a:gd name="T12" fmla="*/ 2250 w 2699"/>
                  <a:gd name="T13" fmla="*/ 525 h 3281"/>
                  <a:gd name="T14" fmla="*/ 1945 w 2699"/>
                  <a:gd name="T15" fmla="*/ 1245 h 3281"/>
                  <a:gd name="T16" fmla="*/ 1719 w 2699"/>
                  <a:gd name="T17" fmla="*/ 881 h 3281"/>
                  <a:gd name="T18" fmla="*/ 2055 w 2699"/>
                  <a:gd name="T19" fmla="*/ 655 h 3281"/>
                  <a:gd name="T20" fmla="*/ 1814 w 2699"/>
                  <a:gd name="T21" fmla="*/ 786 h 3281"/>
                  <a:gd name="T22" fmla="*/ 1913 w 2699"/>
                  <a:gd name="T23" fmla="*/ 567 h 3281"/>
                  <a:gd name="T24" fmla="*/ 1766 w 2699"/>
                  <a:gd name="T25" fmla="*/ 554 h 3281"/>
                  <a:gd name="T26" fmla="*/ 1692 w 2699"/>
                  <a:gd name="T27" fmla="*/ 815 h 3281"/>
                  <a:gd name="T28" fmla="*/ 1644 w 2699"/>
                  <a:gd name="T29" fmla="*/ 800 h 3281"/>
                  <a:gd name="T30" fmla="*/ 1443 w 2699"/>
                  <a:gd name="T31" fmla="*/ 545 h 3281"/>
                  <a:gd name="T32" fmla="*/ 1532 w 2699"/>
                  <a:gd name="T33" fmla="*/ 1043 h 3281"/>
                  <a:gd name="T34" fmla="*/ 1537 w 2699"/>
                  <a:gd name="T35" fmla="*/ 890 h 3281"/>
                  <a:gd name="T36" fmla="*/ 1521 w 2699"/>
                  <a:gd name="T37" fmla="*/ 997 h 3281"/>
                  <a:gd name="T38" fmla="*/ 1501 w 2699"/>
                  <a:gd name="T39" fmla="*/ 910 h 3281"/>
                  <a:gd name="T40" fmla="*/ 1476 w 2699"/>
                  <a:gd name="T41" fmla="*/ 937 h 3281"/>
                  <a:gd name="T42" fmla="*/ 1488 w 2699"/>
                  <a:gd name="T43" fmla="*/ 994 h 3281"/>
                  <a:gd name="T44" fmla="*/ 1400 w 2699"/>
                  <a:gd name="T45" fmla="*/ 952 h 3281"/>
                  <a:gd name="T46" fmla="*/ 1437 w 2699"/>
                  <a:gd name="T47" fmla="*/ 1017 h 3281"/>
                  <a:gd name="T48" fmla="*/ 1413 w 2699"/>
                  <a:gd name="T49" fmla="*/ 1043 h 3281"/>
                  <a:gd name="T50" fmla="*/ 1582 w 2699"/>
                  <a:gd name="T51" fmla="*/ 1208 h 3281"/>
                  <a:gd name="T52" fmla="*/ 1015 w 2699"/>
                  <a:gd name="T53" fmla="*/ 1130 h 3281"/>
                  <a:gd name="T54" fmla="*/ 1224 w 2699"/>
                  <a:gd name="T55" fmla="*/ 865 h 3281"/>
                  <a:gd name="T56" fmla="*/ 1123 w 2699"/>
                  <a:gd name="T57" fmla="*/ 789 h 3281"/>
                  <a:gd name="T58" fmla="*/ 994 w 2699"/>
                  <a:gd name="T59" fmla="*/ 821 h 3281"/>
                  <a:gd name="T60" fmla="*/ 747 w 2699"/>
                  <a:gd name="T61" fmla="*/ 891 h 3281"/>
                  <a:gd name="T62" fmla="*/ 946 w 2699"/>
                  <a:gd name="T63" fmla="*/ 1099 h 3281"/>
                  <a:gd name="T64" fmla="*/ 700 w 2699"/>
                  <a:gd name="T65" fmla="*/ 1042 h 3281"/>
                  <a:gd name="T66" fmla="*/ 968 w 2699"/>
                  <a:gd name="T67" fmla="*/ 1134 h 3281"/>
                  <a:gd name="T68" fmla="*/ 1303 w 2699"/>
                  <a:gd name="T69" fmla="*/ 1843 h 3281"/>
                  <a:gd name="T70" fmla="*/ 532 w 2699"/>
                  <a:gd name="T71" fmla="*/ 1173 h 3281"/>
                  <a:gd name="T72" fmla="*/ 537 w 2699"/>
                  <a:gd name="T73" fmla="*/ 1105 h 3281"/>
                  <a:gd name="T74" fmla="*/ 493 w 2699"/>
                  <a:gd name="T75" fmla="*/ 1104 h 3281"/>
                  <a:gd name="T76" fmla="*/ 469 w 2699"/>
                  <a:gd name="T77" fmla="*/ 999 h 3281"/>
                  <a:gd name="T78" fmla="*/ 437 w 2699"/>
                  <a:gd name="T79" fmla="*/ 1187 h 3281"/>
                  <a:gd name="T80" fmla="*/ 396 w 2699"/>
                  <a:gd name="T81" fmla="*/ 1157 h 3281"/>
                  <a:gd name="T82" fmla="*/ 127 w 2699"/>
                  <a:gd name="T83" fmla="*/ 900 h 3281"/>
                  <a:gd name="T84" fmla="*/ 14 w 2699"/>
                  <a:gd name="T85" fmla="*/ 1021 h 3281"/>
                  <a:gd name="T86" fmla="*/ 44 w 2699"/>
                  <a:gd name="T87" fmla="*/ 1176 h 3281"/>
                  <a:gd name="T88" fmla="*/ 1326 w 2699"/>
                  <a:gd name="T89" fmla="*/ 1905 h 3281"/>
                  <a:gd name="T90" fmla="*/ 1810 w 2699"/>
                  <a:gd name="T91" fmla="*/ 3252 h 3281"/>
                  <a:gd name="T92" fmla="*/ 1393 w 2699"/>
                  <a:gd name="T93" fmla="*/ 1910 h 3281"/>
                  <a:gd name="T94" fmla="*/ 1931 w 2699"/>
                  <a:gd name="T95" fmla="*/ 1357 h 3281"/>
                  <a:gd name="T96" fmla="*/ 1973 w 2699"/>
                  <a:gd name="T97" fmla="*/ 1326 h 3281"/>
                  <a:gd name="T98" fmla="*/ 2250 w 2699"/>
                  <a:gd name="T99" fmla="*/ 1214 h 3281"/>
                  <a:gd name="T100" fmla="*/ 2306 w 2699"/>
                  <a:gd name="T101" fmla="*/ 1164 h 3281"/>
                  <a:gd name="T102" fmla="*/ 2228 w 2699"/>
                  <a:gd name="T103" fmla="*/ 1171 h 3281"/>
                  <a:gd name="T104" fmla="*/ 2305 w 2699"/>
                  <a:gd name="T105" fmla="*/ 1068 h 3281"/>
                  <a:gd name="T106" fmla="*/ 2217 w 2699"/>
                  <a:gd name="T107" fmla="*/ 1142 h 3281"/>
                  <a:gd name="T108" fmla="*/ 2195 w 2699"/>
                  <a:gd name="T109" fmla="*/ 1107 h 3281"/>
                  <a:gd name="T110" fmla="*/ 2176 w 2699"/>
                  <a:gd name="T111" fmla="*/ 1008 h 3281"/>
                  <a:gd name="T112" fmla="*/ 2296 w 2699"/>
                  <a:gd name="T113" fmla="*/ 542 h 3281"/>
                  <a:gd name="T114" fmla="*/ 2425 w 2699"/>
                  <a:gd name="T115" fmla="*/ 550 h 3281"/>
                  <a:gd name="T116" fmla="*/ 2495 w 2699"/>
                  <a:gd name="T117" fmla="*/ 504 h 3281"/>
                  <a:gd name="T118" fmla="*/ 2658 w 2699"/>
                  <a:gd name="T119" fmla="*/ 281 h 3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9" h="3281">
                    <a:moveTo>
                      <a:pt x="2635" y="257"/>
                    </a:moveTo>
                    <a:lnTo>
                      <a:pt x="2635" y="257"/>
                    </a:lnTo>
                    <a:cubicBezTo>
                      <a:pt x="2613" y="283"/>
                      <a:pt x="2423" y="465"/>
                      <a:pt x="2340" y="497"/>
                    </a:cubicBezTo>
                    <a:lnTo>
                      <a:pt x="2340" y="497"/>
                    </a:lnTo>
                    <a:cubicBezTo>
                      <a:pt x="2434" y="394"/>
                      <a:pt x="2510" y="277"/>
                      <a:pt x="2565" y="149"/>
                    </a:cubicBezTo>
                    <a:lnTo>
                      <a:pt x="2565" y="149"/>
                    </a:lnTo>
                    <a:cubicBezTo>
                      <a:pt x="2573" y="130"/>
                      <a:pt x="2542" y="120"/>
                      <a:pt x="2534" y="139"/>
                    </a:cubicBezTo>
                    <a:lnTo>
                      <a:pt x="2534" y="139"/>
                    </a:lnTo>
                    <a:cubicBezTo>
                      <a:pt x="2482" y="261"/>
                      <a:pt x="2411" y="371"/>
                      <a:pt x="2322" y="468"/>
                    </a:cubicBezTo>
                    <a:lnTo>
                      <a:pt x="2322" y="468"/>
                    </a:lnTo>
                    <a:cubicBezTo>
                      <a:pt x="2328" y="431"/>
                      <a:pt x="2326" y="388"/>
                      <a:pt x="2330" y="363"/>
                    </a:cubicBezTo>
                    <a:lnTo>
                      <a:pt x="2330" y="363"/>
                    </a:lnTo>
                    <a:cubicBezTo>
                      <a:pt x="2344" y="249"/>
                      <a:pt x="2359" y="135"/>
                      <a:pt x="2374" y="22"/>
                    </a:cubicBezTo>
                    <a:lnTo>
                      <a:pt x="2374" y="22"/>
                    </a:lnTo>
                    <a:cubicBezTo>
                      <a:pt x="2377" y="1"/>
                      <a:pt x="2344" y="0"/>
                      <a:pt x="2341" y="21"/>
                    </a:cubicBezTo>
                    <a:lnTo>
                      <a:pt x="2341" y="21"/>
                    </a:lnTo>
                    <a:cubicBezTo>
                      <a:pt x="2331" y="100"/>
                      <a:pt x="2321" y="179"/>
                      <a:pt x="2310" y="259"/>
                    </a:cubicBezTo>
                    <a:lnTo>
                      <a:pt x="2310" y="259"/>
                    </a:lnTo>
                    <a:cubicBezTo>
                      <a:pt x="2306" y="293"/>
                      <a:pt x="2301" y="327"/>
                      <a:pt x="2297" y="362"/>
                    </a:cubicBezTo>
                    <a:lnTo>
                      <a:pt x="2297" y="362"/>
                    </a:lnTo>
                    <a:cubicBezTo>
                      <a:pt x="2294" y="384"/>
                      <a:pt x="2291" y="407"/>
                      <a:pt x="2288" y="429"/>
                    </a:cubicBezTo>
                    <a:lnTo>
                      <a:pt x="2288" y="429"/>
                    </a:lnTo>
                    <a:cubicBezTo>
                      <a:pt x="2284" y="443"/>
                      <a:pt x="2283" y="456"/>
                      <a:pt x="2284" y="469"/>
                    </a:cubicBezTo>
                    <a:lnTo>
                      <a:pt x="2284" y="469"/>
                    </a:lnTo>
                    <a:cubicBezTo>
                      <a:pt x="2220" y="334"/>
                      <a:pt x="2185" y="193"/>
                      <a:pt x="2179" y="44"/>
                    </a:cubicBezTo>
                    <a:lnTo>
                      <a:pt x="2179" y="44"/>
                    </a:lnTo>
                    <a:cubicBezTo>
                      <a:pt x="2177" y="23"/>
                      <a:pt x="2145" y="22"/>
                      <a:pt x="2146" y="42"/>
                    </a:cubicBezTo>
                    <a:lnTo>
                      <a:pt x="2146" y="42"/>
                    </a:lnTo>
                    <a:cubicBezTo>
                      <a:pt x="2153" y="201"/>
                      <a:pt x="2190" y="350"/>
                      <a:pt x="2258" y="491"/>
                    </a:cubicBezTo>
                    <a:lnTo>
                      <a:pt x="2258" y="491"/>
                    </a:lnTo>
                    <a:cubicBezTo>
                      <a:pt x="2164" y="424"/>
                      <a:pt x="2099" y="328"/>
                      <a:pt x="2074" y="212"/>
                    </a:cubicBezTo>
                    <a:lnTo>
                      <a:pt x="2074" y="212"/>
                    </a:lnTo>
                    <a:cubicBezTo>
                      <a:pt x="2069" y="192"/>
                      <a:pt x="2037" y="199"/>
                      <a:pt x="2042" y="220"/>
                    </a:cubicBezTo>
                    <a:lnTo>
                      <a:pt x="2042" y="220"/>
                    </a:lnTo>
                    <a:cubicBezTo>
                      <a:pt x="2071" y="347"/>
                      <a:pt x="2144" y="454"/>
                      <a:pt x="2250" y="525"/>
                    </a:cubicBezTo>
                    <a:lnTo>
                      <a:pt x="2250" y="525"/>
                    </a:lnTo>
                    <a:cubicBezTo>
                      <a:pt x="2250" y="525"/>
                      <a:pt x="2250" y="525"/>
                      <a:pt x="2250" y="526"/>
                    </a:cubicBezTo>
                    <a:lnTo>
                      <a:pt x="2250" y="526"/>
                    </a:lnTo>
                    <a:cubicBezTo>
                      <a:pt x="2184" y="780"/>
                      <a:pt x="2082" y="1021"/>
                      <a:pt x="1945" y="1245"/>
                    </a:cubicBezTo>
                    <a:lnTo>
                      <a:pt x="1945" y="1245"/>
                    </a:lnTo>
                    <a:cubicBezTo>
                      <a:pt x="1874" y="1360"/>
                      <a:pt x="1793" y="1469"/>
                      <a:pt x="1706" y="1572"/>
                    </a:cubicBezTo>
                    <a:lnTo>
                      <a:pt x="1706" y="1572"/>
                    </a:lnTo>
                    <a:cubicBezTo>
                      <a:pt x="1633" y="1657"/>
                      <a:pt x="1535" y="1785"/>
                      <a:pt x="1426" y="1843"/>
                    </a:cubicBezTo>
                    <a:lnTo>
                      <a:pt x="1426" y="1843"/>
                    </a:lnTo>
                    <a:cubicBezTo>
                      <a:pt x="1561" y="1531"/>
                      <a:pt x="1647" y="1213"/>
                      <a:pt x="1719" y="881"/>
                    </a:cubicBezTo>
                    <a:lnTo>
                      <a:pt x="1719" y="881"/>
                    </a:lnTo>
                    <a:cubicBezTo>
                      <a:pt x="1722" y="878"/>
                      <a:pt x="1723" y="875"/>
                      <a:pt x="1724" y="872"/>
                    </a:cubicBezTo>
                    <a:lnTo>
                      <a:pt x="1724" y="872"/>
                    </a:lnTo>
                    <a:cubicBezTo>
                      <a:pt x="1868" y="851"/>
                      <a:pt x="1968" y="770"/>
                      <a:pt x="2055" y="655"/>
                    </a:cubicBezTo>
                    <a:lnTo>
                      <a:pt x="2055" y="655"/>
                    </a:lnTo>
                    <a:cubicBezTo>
                      <a:pt x="2067" y="638"/>
                      <a:pt x="2039" y="621"/>
                      <a:pt x="2027" y="638"/>
                    </a:cubicBezTo>
                    <a:lnTo>
                      <a:pt x="2027" y="638"/>
                    </a:lnTo>
                    <a:cubicBezTo>
                      <a:pt x="1960" y="728"/>
                      <a:pt x="1883" y="794"/>
                      <a:pt x="1782" y="826"/>
                    </a:cubicBezTo>
                    <a:lnTo>
                      <a:pt x="1782" y="826"/>
                    </a:lnTo>
                    <a:cubicBezTo>
                      <a:pt x="1793" y="812"/>
                      <a:pt x="1804" y="797"/>
                      <a:pt x="1814" y="786"/>
                    </a:cubicBezTo>
                    <a:lnTo>
                      <a:pt x="1814" y="786"/>
                    </a:lnTo>
                    <a:cubicBezTo>
                      <a:pt x="1864" y="723"/>
                      <a:pt x="1906" y="656"/>
                      <a:pt x="1940" y="584"/>
                    </a:cubicBezTo>
                    <a:lnTo>
                      <a:pt x="1940" y="584"/>
                    </a:lnTo>
                    <a:cubicBezTo>
                      <a:pt x="1949" y="565"/>
                      <a:pt x="1921" y="548"/>
                      <a:pt x="1913" y="567"/>
                    </a:cubicBezTo>
                    <a:lnTo>
                      <a:pt x="1913" y="567"/>
                    </a:lnTo>
                    <a:cubicBezTo>
                      <a:pt x="1892" y="612"/>
                      <a:pt x="1868" y="654"/>
                      <a:pt x="1841" y="695"/>
                    </a:cubicBezTo>
                    <a:lnTo>
                      <a:pt x="1841" y="695"/>
                    </a:lnTo>
                    <a:cubicBezTo>
                      <a:pt x="1822" y="724"/>
                      <a:pt x="1772" y="810"/>
                      <a:pt x="1726" y="831"/>
                    </a:cubicBezTo>
                    <a:lnTo>
                      <a:pt x="1726" y="831"/>
                    </a:lnTo>
                    <a:cubicBezTo>
                      <a:pt x="1713" y="736"/>
                      <a:pt x="1726" y="642"/>
                      <a:pt x="1766" y="554"/>
                    </a:cubicBezTo>
                    <a:lnTo>
                      <a:pt x="1766" y="554"/>
                    </a:lnTo>
                    <a:cubicBezTo>
                      <a:pt x="1774" y="534"/>
                      <a:pt x="1743" y="525"/>
                      <a:pt x="1735" y="544"/>
                    </a:cubicBezTo>
                    <a:lnTo>
                      <a:pt x="1735" y="544"/>
                    </a:lnTo>
                    <a:cubicBezTo>
                      <a:pt x="1696" y="631"/>
                      <a:pt x="1682" y="722"/>
                      <a:pt x="1692" y="815"/>
                    </a:cubicBezTo>
                    <a:lnTo>
                      <a:pt x="1692" y="815"/>
                    </a:lnTo>
                    <a:cubicBezTo>
                      <a:pt x="1636" y="730"/>
                      <a:pt x="1601" y="636"/>
                      <a:pt x="1589" y="534"/>
                    </a:cubicBezTo>
                    <a:lnTo>
                      <a:pt x="1589" y="534"/>
                    </a:lnTo>
                    <a:cubicBezTo>
                      <a:pt x="1587" y="513"/>
                      <a:pt x="1555" y="521"/>
                      <a:pt x="1557" y="541"/>
                    </a:cubicBezTo>
                    <a:lnTo>
                      <a:pt x="1557" y="541"/>
                    </a:lnTo>
                    <a:cubicBezTo>
                      <a:pt x="1569" y="635"/>
                      <a:pt x="1598" y="721"/>
                      <a:pt x="1644" y="800"/>
                    </a:cubicBezTo>
                    <a:lnTo>
                      <a:pt x="1644" y="800"/>
                    </a:lnTo>
                    <a:cubicBezTo>
                      <a:pt x="1556" y="737"/>
                      <a:pt x="1489" y="652"/>
                      <a:pt x="1475" y="538"/>
                    </a:cubicBezTo>
                    <a:lnTo>
                      <a:pt x="1475" y="538"/>
                    </a:lnTo>
                    <a:cubicBezTo>
                      <a:pt x="1473" y="517"/>
                      <a:pt x="1441" y="524"/>
                      <a:pt x="1443" y="545"/>
                    </a:cubicBezTo>
                    <a:lnTo>
                      <a:pt x="1443" y="545"/>
                    </a:lnTo>
                    <a:cubicBezTo>
                      <a:pt x="1460" y="687"/>
                      <a:pt x="1555" y="790"/>
                      <a:pt x="1674" y="858"/>
                    </a:cubicBezTo>
                    <a:lnTo>
                      <a:pt x="1674" y="858"/>
                    </a:lnTo>
                    <a:cubicBezTo>
                      <a:pt x="1651" y="963"/>
                      <a:pt x="1627" y="1068"/>
                      <a:pt x="1600" y="1171"/>
                    </a:cubicBezTo>
                    <a:lnTo>
                      <a:pt x="1600" y="1171"/>
                    </a:lnTo>
                    <a:cubicBezTo>
                      <a:pt x="1578" y="1128"/>
                      <a:pt x="1555" y="1086"/>
                      <a:pt x="1532" y="1043"/>
                    </a:cubicBezTo>
                    <a:lnTo>
                      <a:pt x="1532" y="1043"/>
                    </a:lnTo>
                    <a:cubicBezTo>
                      <a:pt x="1565" y="1019"/>
                      <a:pt x="1571" y="915"/>
                      <a:pt x="1570" y="891"/>
                    </a:cubicBezTo>
                    <a:lnTo>
                      <a:pt x="1570" y="891"/>
                    </a:lnTo>
                    <a:cubicBezTo>
                      <a:pt x="1568" y="871"/>
                      <a:pt x="1536" y="870"/>
                      <a:pt x="1537" y="890"/>
                    </a:cubicBezTo>
                    <a:lnTo>
                      <a:pt x="1537" y="890"/>
                    </a:lnTo>
                    <a:cubicBezTo>
                      <a:pt x="1539" y="911"/>
                      <a:pt x="1538" y="932"/>
                      <a:pt x="1535" y="953"/>
                    </a:cubicBezTo>
                    <a:lnTo>
                      <a:pt x="1535" y="953"/>
                    </a:lnTo>
                    <a:cubicBezTo>
                      <a:pt x="1532" y="965"/>
                      <a:pt x="1530" y="975"/>
                      <a:pt x="1526" y="986"/>
                    </a:cubicBezTo>
                    <a:lnTo>
                      <a:pt x="1526" y="986"/>
                    </a:lnTo>
                    <a:cubicBezTo>
                      <a:pt x="1525" y="989"/>
                      <a:pt x="1523" y="993"/>
                      <a:pt x="1521" y="997"/>
                    </a:cubicBezTo>
                    <a:lnTo>
                      <a:pt x="1521" y="997"/>
                    </a:lnTo>
                    <a:cubicBezTo>
                      <a:pt x="1520" y="996"/>
                      <a:pt x="1520" y="996"/>
                      <a:pt x="1520" y="995"/>
                    </a:cubicBezTo>
                    <a:lnTo>
                      <a:pt x="1520" y="995"/>
                    </a:lnTo>
                    <a:cubicBezTo>
                      <a:pt x="1517" y="966"/>
                      <a:pt x="1511" y="938"/>
                      <a:pt x="1501" y="910"/>
                    </a:cubicBezTo>
                    <a:lnTo>
                      <a:pt x="1501" y="910"/>
                    </a:lnTo>
                    <a:cubicBezTo>
                      <a:pt x="1496" y="892"/>
                      <a:pt x="1471" y="894"/>
                      <a:pt x="1469" y="912"/>
                    </a:cubicBezTo>
                    <a:lnTo>
                      <a:pt x="1469" y="912"/>
                    </a:lnTo>
                    <a:cubicBezTo>
                      <a:pt x="1469" y="916"/>
                      <a:pt x="1469" y="920"/>
                      <a:pt x="1469" y="922"/>
                    </a:cubicBezTo>
                    <a:lnTo>
                      <a:pt x="1469" y="922"/>
                    </a:lnTo>
                    <a:cubicBezTo>
                      <a:pt x="1467" y="930"/>
                      <a:pt x="1471" y="935"/>
                      <a:pt x="1476" y="937"/>
                    </a:cubicBezTo>
                    <a:lnTo>
                      <a:pt x="1476" y="937"/>
                    </a:lnTo>
                    <a:cubicBezTo>
                      <a:pt x="1479" y="947"/>
                      <a:pt x="1481" y="958"/>
                      <a:pt x="1484" y="968"/>
                    </a:cubicBezTo>
                    <a:lnTo>
                      <a:pt x="1484" y="968"/>
                    </a:lnTo>
                    <a:cubicBezTo>
                      <a:pt x="1486" y="976"/>
                      <a:pt x="1487" y="985"/>
                      <a:pt x="1488" y="994"/>
                    </a:cubicBezTo>
                    <a:lnTo>
                      <a:pt x="1488" y="994"/>
                    </a:lnTo>
                    <a:cubicBezTo>
                      <a:pt x="1488" y="995"/>
                      <a:pt x="1488" y="996"/>
                      <a:pt x="1488" y="997"/>
                    </a:cubicBezTo>
                    <a:lnTo>
                      <a:pt x="1488" y="997"/>
                    </a:lnTo>
                    <a:cubicBezTo>
                      <a:pt x="1462" y="984"/>
                      <a:pt x="1442" y="963"/>
                      <a:pt x="1429" y="936"/>
                    </a:cubicBezTo>
                    <a:lnTo>
                      <a:pt x="1429" y="936"/>
                    </a:lnTo>
                    <a:cubicBezTo>
                      <a:pt x="1420" y="918"/>
                      <a:pt x="1391" y="933"/>
                      <a:pt x="1400" y="952"/>
                    </a:cubicBezTo>
                    <a:lnTo>
                      <a:pt x="1400" y="952"/>
                    </a:lnTo>
                    <a:cubicBezTo>
                      <a:pt x="1416" y="984"/>
                      <a:pt x="1441" y="1009"/>
                      <a:pt x="1471" y="1026"/>
                    </a:cubicBezTo>
                    <a:lnTo>
                      <a:pt x="1471" y="1026"/>
                    </a:lnTo>
                    <a:cubicBezTo>
                      <a:pt x="1460" y="1025"/>
                      <a:pt x="1448" y="1022"/>
                      <a:pt x="1437" y="1017"/>
                    </a:cubicBezTo>
                    <a:lnTo>
                      <a:pt x="1437" y="1017"/>
                    </a:lnTo>
                    <a:cubicBezTo>
                      <a:pt x="1420" y="1012"/>
                      <a:pt x="1382" y="1000"/>
                      <a:pt x="1387" y="975"/>
                    </a:cubicBezTo>
                    <a:lnTo>
                      <a:pt x="1387" y="975"/>
                    </a:lnTo>
                    <a:cubicBezTo>
                      <a:pt x="1391" y="955"/>
                      <a:pt x="1360" y="945"/>
                      <a:pt x="1356" y="965"/>
                    </a:cubicBezTo>
                    <a:lnTo>
                      <a:pt x="1356" y="965"/>
                    </a:lnTo>
                    <a:cubicBezTo>
                      <a:pt x="1347" y="1007"/>
                      <a:pt x="1379" y="1029"/>
                      <a:pt x="1413" y="1043"/>
                    </a:cubicBezTo>
                    <a:lnTo>
                      <a:pt x="1413" y="1043"/>
                    </a:lnTo>
                    <a:cubicBezTo>
                      <a:pt x="1441" y="1055"/>
                      <a:pt x="1473" y="1063"/>
                      <a:pt x="1501" y="1053"/>
                    </a:cubicBezTo>
                    <a:lnTo>
                      <a:pt x="1501" y="1053"/>
                    </a:lnTo>
                    <a:cubicBezTo>
                      <a:pt x="1528" y="1104"/>
                      <a:pt x="1556" y="1156"/>
                      <a:pt x="1582" y="1208"/>
                    </a:cubicBezTo>
                    <a:lnTo>
                      <a:pt x="1582" y="1208"/>
                    </a:lnTo>
                    <a:cubicBezTo>
                      <a:pt x="1584" y="1211"/>
                      <a:pt x="1587" y="1213"/>
                      <a:pt x="1589" y="1214"/>
                    </a:cubicBezTo>
                    <a:lnTo>
                      <a:pt x="1589" y="1214"/>
                    </a:lnTo>
                    <a:cubicBezTo>
                      <a:pt x="1531" y="1432"/>
                      <a:pt x="1461" y="1646"/>
                      <a:pt x="1368" y="1857"/>
                    </a:cubicBezTo>
                    <a:lnTo>
                      <a:pt x="1368" y="1857"/>
                    </a:lnTo>
                    <a:cubicBezTo>
                      <a:pt x="1229" y="1624"/>
                      <a:pt x="1112" y="1382"/>
                      <a:pt x="1015" y="1130"/>
                    </a:cubicBezTo>
                    <a:lnTo>
                      <a:pt x="1015" y="1130"/>
                    </a:lnTo>
                    <a:cubicBezTo>
                      <a:pt x="1121" y="1077"/>
                      <a:pt x="1188" y="980"/>
                      <a:pt x="1251" y="882"/>
                    </a:cubicBezTo>
                    <a:lnTo>
                      <a:pt x="1251" y="882"/>
                    </a:lnTo>
                    <a:cubicBezTo>
                      <a:pt x="1263" y="865"/>
                      <a:pt x="1235" y="848"/>
                      <a:pt x="1224" y="865"/>
                    </a:cubicBezTo>
                    <a:lnTo>
                      <a:pt x="1224" y="865"/>
                    </a:lnTo>
                    <a:cubicBezTo>
                      <a:pt x="1173" y="944"/>
                      <a:pt x="1120" y="1022"/>
                      <a:pt x="1044" y="1074"/>
                    </a:cubicBezTo>
                    <a:lnTo>
                      <a:pt x="1044" y="1074"/>
                    </a:lnTo>
                    <a:cubicBezTo>
                      <a:pt x="1098" y="991"/>
                      <a:pt x="1135" y="898"/>
                      <a:pt x="1154" y="799"/>
                    </a:cubicBezTo>
                    <a:lnTo>
                      <a:pt x="1154" y="799"/>
                    </a:lnTo>
                    <a:cubicBezTo>
                      <a:pt x="1157" y="778"/>
                      <a:pt x="1126" y="769"/>
                      <a:pt x="1123" y="789"/>
                    </a:cubicBezTo>
                    <a:lnTo>
                      <a:pt x="1123" y="789"/>
                    </a:lnTo>
                    <a:cubicBezTo>
                      <a:pt x="1103" y="892"/>
                      <a:pt x="1064" y="988"/>
                      <a:pt x="1005" y="1074"/>
                    </a:cubicBezTo>
                    <a:lnTo>
                      <a:pt x="1005" y="1074"/>
                    </a:lnTo>
                    <a:cubicBezTo>
                      <a:pt x="1014" y="990"/>
                      <a:pt x="1011" y="906"/>
                      <a:pt x="994" y="821"/>
                    </a:cubicBezTo>
                    <a:lnTo>
                      <a:pt x="994" y="821"/>
                    </a:lnTo>
                    <a:cubicBezTo>
                      <a:pt x="990" y="801"/>
                      <a:pt x="958" y="809"/>
                      <a:pt x="962" y="829"/>
                    </a:cubicBezTo>
                    <a:lnTo>
                      <a:pt x="962" y="829"/>
                    </a:lnTo>
                    <a:cubicBezTo>
                      <a:pt x="978" y="912"/>
                      <a:pt x="982" y="994"/>
                      <a:pt x="972" y="1077"/>
                    </a:cubicBezTo>
                    <a:lnTo>
                      <a:pt x="972" y="1077"/>
                    </a:lnTo>
                    <a:cubicBezTo>
                      <a:pt x="890" y="1026"/>
                      <a:pt x="794" y="976"/>
                      <a:pt x="747" y="891"/>
                    </a:cubicBezTo>
                    <a:lnTo>
                      <a:pt x="747" y="891"/>
                    </a:lnTo>
                    <a:cubicBezTo>
                      <a:pt x="737" y="872"/>
                      <a:pt x="708" y="888"/>
                      <a:pt x="718" y="906"/>
                    </a:cubicBezTo>
                    <a:lnTo>
                      <a:pt x="718" y="906"/>
                    </a:lnTo>
                    <a:cubicBezTo>
                      <a:pt x="767" y="995"/>
                      <a:pt x="861" y="1047"/>
                      <a:pt x="946" y="1099"/>
                    </a:cubicBezTo>
                    <a:lnTo>
                      <a:pt x="946" y="1099"/>
                    </a:lnTo>
                    <a:cubicBezTo>
                      <a:pt x="913" y="1097"/>
                      <a:pt x="880" y="1098"/>
                      <a:pt x="847" y="1092"/>
                    </a:cubicBezTo>
                    <a:lnTo>
                      <a:pt x="847" y="1092"/>
                    </a:lnTo>
                    <a:cubicBezTo>
                      <a:pt x="799" y="1083"/>
                      <a:pt x="757" y="1055"/>
                      <a:pt x="724" y="1019"/>
                    </a:cubicBezTo>
                    <a:lnTo>
                      <a:pt x="724" y="1019"/>
                    </a:lnTo>
                    <a:cubicBezTo>
                      <a:pt x="710" y="1003"/>
                      <a:pt x="686" y="1026"/>
                      <a:pt x="700" y="1042"/>
                    </a:cubicBezTo>
                    <a:lnTo>
                      <a:pt x="700" y="1042"/>
                    </a:lnTo>
                    <a:cubicBezTo>
                      <a:pt x="731" y="1076"/>
                      <a:pt x="768" y="1100"/>
                      <a:pt x="811" y="1116"/>
                    </a:cubicBezTo>
                    <a:lnTo>
                      <a:pt x="811" y="1116"/>
                    </a:lnTo>
                    <a:cubicBezTo>
                      <a:pt x="862" y="1135"/>
                      <a:pt x="916" y="1124"/>
                      <a:pt x="968" y="1134"/>
                    </a:cubicBezTo>
                    <a:lnTo>
                      <a:pt x="968" y="1134"/>
                    </a:lnTo>
                    <a:cubicBezTo>
                      <a:pt x="969" y="1134"/>
                      <a:pt x="969" y="1134"/>
                      <a:pt x="971" y="1134"/>
                    </a:cubicBezTo>
                    <a:lnTo>
                      <a:pt x="971" y="1134"/>
                    </a:lnTo>
                    <a:cubicBezTo>
                      <a:pt x="969" y="1138"/>
                      <a:pt x="969" y="1144"/>
                      <a:pt x="971" y="1149"/>
                    </a:cubicBezTo>
                    <a:lnTo>
                      <a:pt x="971" y="1149"/>
                    </a:lnTo>
                    <a:cubicBezTo>
                      <a:pt x="1063" y="1390"/>
                      <a:pt x="1173" y="1621"/>
                      <a:pt x="1303" y="1843"/>
                    </a:cubicBezTo>
                    <a:lnTo>
                      <a:pt x="1303" y="1843"/>
                    </a:lnTo>
                    <a:cubicBezTo>
                      <a:pt x="980" y="1713"/>
                      <a:pt x="695" y="1511"/>
                      <a:pt x="464" y="1251"/>
                    </a:cubicBezTo>
                    <a:lnTo>
                      <a:pt x="464" y="1251"/>
                    </a:lnTo>
                    <a:cubicBezTo>
                      <a:pt x="493" y="1231"/>
                      <a:pt x="517" y="1193"/>
                      <a:pt x="532" y="1173"/>
                    </a:cubicBezTo>
                    <a:lnTo>
                      <a:pt x="532" y="1173"/>
                    </a:lnTo>
                    <a:cubicBezTo>
                      <a:pt x="578" y="1112"/>
                      <a:pt x="608" y="1037"/>
                      <a:pt x="623" y="962"/>
                    </a:cubicBezTo>
                    <a:lnTo>
                      <a:pt x="623" y="962"/>
                    </a:lnTo>
                    <a:cubicBezTo>
                      <a:pt x="627" y="942"/>
                      <a:pt x="596" y="932"/>
                      <a:pt x="592" y="953"/>
                    </a:cubicBezTo>
                    <a:lnTo>
                      <a:pt x="592" y="953"/>
                    </a:lnTo>
                    <a:cubicBezTo>
                      <a:pt x="580" y="1006"/>
                      <a:pt x="563" y="1057"/>
                      <a:pt x="537" y="1105"/>
                    </a:cubicBezTo>
                    <a:lnTo>
                      <a:pt x="537" y="1105"/>
                    </a:lnTo>
                    <a:cubicBezTo>
                      <a:pt x="529" y="1118"/>
                      <a:pt x="493" y="1180"/>
                      <a:pt x="461" y="1211"/>
                    </a:cubicBezTo>
                    <a:lnTo>
                      <a:pt x="461" y="1211"/>
                    </a:lnTo>
                    <a:cubicBezTo>
                      <a:pt x="481" y="1180"/>
                      <a:pt x="489" y="1125"/>
                      <a:pt x="493" y="1104"/>
                    </a:cubicBezTo>
                    <a:lnTo>
                      <a:pt x="493" y="1104"/>
                    </a:lnTo>
                    <a:cubicBezTo>
                      <a:pt x="512" y="995"/>
                      <a:pt x="498" y="890"/>
                      <a:pt x="449" y="790"/>
                    </a:cubicBezTo>
                    <a:lnTo>
                      <a:pt x="449" y="790"/>
                    </a:lnTo>
                    <a:cubicBezTo>
                      <a:pt x="440" y="770"/>
                      <a:pt x="411" y="786"/>
                      <a:pt x="421" y="805"/>
                    </a:cubicBezTo>
                    <a:lnTo>
                      <a:pt x="421" y="805"/>
                    </a:lnTo>
                    <a:cubicBezTo>
                      <a:pt x="451" y="868"/>
                      <a:pt x="466" y="930"/>
                      <a:pt x="469" y="999"/>
                    </a:cubicBezTo>
                    <a:lnTo>
                      <a:pt x="469" y="999"/>
                    </a:lnTo>
                    <a:cubicBezTo>
                      <a:pt x="471" y="1025"/>
                      <a:pt x="468" y="1052"/>
                      <a:pt x="465" y="1077"/>
                    </a:cubicBezTo>
                    <a:lnTo>
                      <a:pt x="465" y="1077"/>
                    </a:lnTo>
                    <a:cubicBezTo>
                      <a:pt x="461" y="1112"/>
                      <a:pt x="441" y="1151"/>
                      <a:pt x="437" y="1187"/>
                    </a:cubicBezTo>
                    <a:lnTo>
                      <a:pt x="437" y="1187"/>
                    </a:lnTo>
                    <a:cubicBezTo>
                      <a:pt x="407" y="1056"/>
                      <a:pt x="356" y="935"/>
                      <a:pt x="281" y="823"/>
                    </a:cubicBezTo>
                    <a:lnTo>
                      <a:pt x="281" y="823"/>
                    </a:lnTo>
                    <a:cubicBezTo>
                      <a:pt x="269" y="805"/>
                      <a:pt x="240" y="821"/>
                      <a:pt x="252" y="839"/>
                    </a:cubicBezTo>
                    <a:lnTo>
                      <a:pt x="252" y="839"/>
                    </a:lnTo>
                    <a:cubicBezTo>
                      <a:pt x="319" y="938"/>
                      <a:pt x="366" y="1044"/>
                      <a:pt x="396" y="1157"/>
                    </a:cubicBezTo>
                    <a:lnTo>
                      <a:pt x="396" y="1157"/>
                    </a:lnTo>
                    <a:cubicBezTo>
                      <a:pt x="314" y="1065"/>
                      <a:pt x="232" y="971"/>
                      <a:pt x="151" y="878"/>
                    </a:cubicBezTo>
                    <a:lnTo>
                      <a:pt x="151" y="878"/>
                    </a:lnTo>
                    <a:cubicBezTo>
                      <a:pt x="137" y="862"/>
                      <a:pt x="114" y="884"/>
                      <a:pt x="127" y="900"/>
                    </a:cubicBezTo>
                    <a:lnTo>
                      <a:pt x="127" y="900"/>
                    </a:lnTo>
                    <a:cubicBezTo>
                      <a:pt x="216" y="1002"/>
                      <a:pt x="305" y="1103"/>
                      <a:pt x="394" y="1205"/>
                    </a:cubicBezTo>
                    <a:lnTo>
                      <a:pt x="394" y="1205"/>
                    </a:lnTo>
                    <a:cubicBezTo>
                      <a:pt x="255" y="1176"/>
                      <a:pt x="132" y="1106"/>
                      <a:pt x="37" y="999"/>
                    </a:cubicBezTo>
                    <a:lnTo>
                      <a:pt x="37" y="999"/>
                    </a:lnTo>
                    <a:cubicBezTo>
                      <a:pt x="23" y="983"/>
                      <a:pt x="0" y="1005"/>
                      <a:pt x="14" y="1021"/>
                    </a:cubicBezTo>
                    <a:lnTo>
                      <a:pt x="14" y="1021"/>
                    </a:lnTo>
                    <a:cubicBezTo>
                      <a:pt x="110" y="1131"/>
                      <a:pt x="237" y="1204"/>
                      <a:pt x="380" y="1235"/>
                    </a:cubicBezTo>
                    <a:lnTo>
                      <a:pt x="380" y="1235"/>
                    </a:lnTo>
                    <a:cubicBezTo>
                      <a:pt x="320" y="1329"/>
                      <a:pt x="107" y="1213"/>
                      <a:pt x="44" y="1176"/>
                    </a:cubicBezTo>
                    <a:lnTo>
                      <a:pt x="44" y="1176"/>
                    </a:lnTo>
                    <a:cubicBezTo>
                      <a:pt x="26" y="1166"/>
                      <a:pt x="9" y="1193"/>
                      <a:pt x="27" y="1204"/>
                    </a:cubicBezTo>
                    <a:lnTo>
                      <a:pt x="27" y="1204"/>
                    </a:lnTo>
                    <a:cubicBezTo>
                      <a:pt x="112" y="1254"/>
                      <a:pt x="329" y="1368"/>
                      <a:pt x="404" y="1256"/>
                    </a:cubicBezTo>
                    <a:lnTo>
                      <a:pt x="404" y="1256"/>
                    </a:lnTo>
                    <a:cubicBezTo>
                      <a:pt x="653" y="1547"/>
                      <a:pt x="968" y="1769"/>
                      <a:pt x="1326" y="1905"/>
                    </a:cubicBezTo>
                    <a:lnTo>
                      <a:pt x="1326" y="1905"/>
                    </a:lnTo>
                    <a:cubicBezTo>
                      <a:pt x="1329" y="1906"/>
                      <a:pt x="1330" y="1906"/>
                      <a:pt x="1333" y="1906"/>
                    </a:cubicBezTo>
                    <a:lnTo>
                      <a:pt x="1333" y="1906"/>
                    </a:lnTo>
                    <a:cubicBezTo>
                      <a:pt x="1511" y="2349"/>
                      <a:pt x="1572" y="2834"/>
                      <a:pt x="1810" y="3252"/>
                    </a:cubicBezTo>
                    <a:lnTo>
                      <a:pt x="1810" y="3252"/>
                    </a:lnTo>
                    <a:cubicBezTo>
                      <a:pt x="1825" y="3280"/>
                      <a:pt x="1869" y="3256"/>
                      <a:pt x="1853" y="3230"/>
                    </a:cubicBezTo>
                    <a:lnTo>
                      <a:pt x="1853" y="3230"/>
                    </a:lnTo>
                    <a:cubicBezTo>
                      <a:pt x="1621" y="2822"/>
                      <a:pt x="1557" y="2351"/>
                      <a:pt x="1389" y="1919"/>
                    </a:cubicBezTo>
                    <a:lnTo>
                      <a:pt x="1389" y="1919"/>
                    </a:lnTo>
                    <a:cubicBezTo>
                      <a:pt x="1392" y="1916"/>
                      <a:pt x="1393" y="1913"/>
                      <a:pt x="1393" y="1910"/>
                    </a:cubicBezTo>
                    <a:lnTo>
                      <a:pt x="1393" y="1910"/>
                    </a:lnTo>
                    <a:cubicBezTo>
                      <a:pt x="1506" y="1874"/>
                      <a:pt x="1592" y="1768"/>
                      <a:pt x="1671" y="1685"/>
                    </a:cubicBezTo>
                    <a:lnTo>
                      <a:pt x="1671" y="1685"/>
                    </a:lnTo>
                    <a:cubicBezTo>
                      <a:pt x="1766" y="1583"/>
                      <a:pt x="1852" y="1472"/>
                      <a:pt x="1931" y="1357"/>
                    </a:cubicBezTo>
                    <a:lnTo>
                      <a:pt x="1931" y="1357"/>
                    </a:lnTo>
                    <a:cubicBezTo>
                      <a:pt x="1935" y="1350"/>
                      <a:pt x="1940" y="1343"/>
                      <a:pt x="1944" y="1337"/>
                    </a:cubicBezTo>
                    <a:lnTo>
                      <a:pt x="1944" y="1337"/>
                    </a:lnTo>
                    <a:cubicBezTo>
                      <a:pt x="1954" y="1335"/>
                      <a:pt x="1963" y="1329"/>
                      <a:pt x="1971" y="1327"/>
                    </a:cubicBezTo>
                    <a:lnTo>
                      <a:pt x="1971" y="1327"/>
                    </a:lnTo>
                    <a:cubicBezTo>
                      <a:pt x="1972" y="1327"/>
                      <a:pt x="1973" y="1327"/>
                      <a:pt x="1973" y="1326"/>
                    </a:cubicBezTo>
                    <a:lnTo>
                      <a:pt x="1973" y="1326"/>
                    </a:lnTo>
                    <a:cubicBezTo>
                      <a:pt x="2055" y="1291"/>
                      <a:pt x="2126" y="1241"/>
                      <a:pt x="2186" y="1177"/>
                    </a:cubicBezTo>
                    <a:lnTo>
                      <a:pt x="2186" y="1177"/>
                    </a:lnTo>
                    <a:cubicBezTo>
                      <a:pt x="2200" y="1197"/>
                      <a:pt x="2229" y="1213"/>
                      <a:pt x="2250" y="1214"/>
                    </a:cubicBezTo>
                    <a:lnTo>
                      <a:pt x="2250" y="1214"/>
                    </a:lnTo>
                    <a:cubicBezTo>
                      <a:pt x="2308" y="1218"/>
                      <a:pt x="2362" y="1167"/>
                      <a:pt x="2404" y="1132"/>
                    </a:cubicBezTo>
                    <a:lnTo>
                      <a:pt x="2404" y="1132"/>
                    </a:lnTo>
                    <a:cubicBezTo>
                      <a:pt x="2419" y="1118"/>
                      <a:pt x="2397" y="1094"/>
                      <a:pt x="2381" y="1108"/>
                    </a:cubicBezTo>
                    <a:lnTo>
                      <a:pt x="2381" y="1108"/>
                    </a:lnTo>
                    <a:cubicBezTo>
                      <a:pt x="2357" y="1128"/>
                      <a:pt x="2332" y="1147"/>
                      <a:pt x="2306" y="1164"/>
                    </a:cubicBezTo>
                    <a:lnTo>
                      <a:pt x="2306" y="1164"/>
                    </a:lnTo>
                    <a:cubicBezTo>
                      <a:pt x="2287" y="1176"/>
                      <a:pt x="2269" y="1186"/>
                      <a:pt x="2246" y="1180"/>
                    </a:cubicBezTo>
                    <a:lnTo>
                      <a:pt x="2246" y="1180"/>
                    </a:lnTo>
                    <a:cubicBezTo>
                      <a:pt x="2244" y="1180"/>
                      <a:pt x="2236" y="1176"/>
                      <a:pt x="2228" y="1171"/>
                    </a:cubicBezTo>
                    <a:lnTo>
                      <a:pt x="2228" y="1171"/>
                    </a:lnTo>
                    <a:cubicBezTo>
                      <a:pt x="2233" y="1169"/>
                      <a:pt x="2238" y="1166"/>
                      <a:pt x="2244" y="1163"/>
                    </a:cubicBezTo>
                    <a:lnTo>
                      <a:pt x="2244" y="1163"/>
                    </a:lnTo>
                    <a:cubicBezTo>
                      <a:pt x="2276" y="1145"/>
                      <a:pt x="2303" y="1120"/>
                      <a:pt x="2327" y="1092"/>
                    </a:cubicBezTo>
                    <a:lnTo>
                      <a:pt x="2327" y="1092"/>
                    </a:lnTo>
                    <a:cubicBezTo>
                      <a:pt x="2340" y="1076"/>
                      <a:pt x="2318" y="1052"/>
                      <a:pt x="2305" y="1068"/>
                    </a:cubicBezTo>
                    <a:lnTo>
                      <a:pt x="2305" y="1068"/>
                    </a:lnTo>
                    <a:cubicBezTo>
                      <a:pt x="2291" y="1084"/>
                      <a:pt x="2277" y="1098"/>
                      <a:pt x="2261" y="1112"/>
                    </a:cubicBezTo>
                    <a:lnTo>
                      <a:pt x="2261" y="1112"/>
                    </a:lnTo>
                    <a:cubicBezTo>
                      <a:pt x="2257" y="1115"/>
                      <a:pt x="2233" y="1135"/>
                      <a:pt x="2217" y="1142"/>
                    </a:cubicBezTo>
                    <a:lnTo>
                      <a:pt x="2217" y="1142"/>
                    </a:lnTo>
                    <a:cubicBezTo>
                      <a:pt x="2230" y="1104"/>
                      <a:pt x="2242" y="1065"/>
                      <a:pt x="2269" y="1036"/>
                    </a:cubicBezTo>
                    <a:lnTo>
                      <a:pt x="2269" y="1036"/>
                    </a:lnTo>
                    <a:cubicBezTo>
                      <a:pt x="2284" y="1022"/>
                      <a:pt x="2261" y="997"/>
                      <a:pt x="2247" y="1013"/>
                    </a:cubicBezTo>
                    <a:lnTo>
                      <a:pt x="2247" y="1013"/>
                    </a:lnTo>
                    <a:cubicBezTo>
                      <a:pt x="2221" y="1039"/>
                      <a:pt x="2207" y="1073"/>
                      <a:pt x="2195" y="1107"/>
                    </a:cubicBezTo>
                    <a:lnTo>
                      <a:pt x="2195" y="1107"/>
                    </a:lnTo>
                    <a:cubicBezTo>
                      <a:pt x="2189" y="1079"/>
                      <a:pt x="2188" y="1048"/>
                      <a:pt x="2203" y="1025"/>
                    </a:cubicBezTo>
                    <a:lnTo>
                      <a:pt x="2203" y="1025"/>
                    </a:lnTo>
                    <a:cubicBezTo>
                      <a:pt x="2215" y="1008"/>
                      <a:pt x="2187" y="991"/>
                      <a:pt x="2176" y="1008"/>
                    </a:cubicBezTo>
                    <a:lnTo>
                      <a:pt x="2176" y="1008"/>
                    </a:lnTo>
                    <a:cubicBezTo>
                      <a:pt x="2150" y="1047"/>
                      <a:pt x="2157" y="1100"/>
                      <a:pt x="2172" y="1144"/>
                    </a:cubicBezTo>
                    <a:lnTo>
                      <a:pt x="2172" y="1144"/>
                    </a:lnTo>
                    <a:cubicBezTo>
                      <a:pt x="2116" y="1206"/>
                      <a:pt x="2050" y="1254"/>
                      <a:pt x="1974" y="1289"/>
                    </a:cubicBezTo>
                    <a:lnTo>
                      <a:pt x="1974" y="1289"/>
                    </a:lnTo>
                    <a:cubicBezTo>
                      <a:pt x="2120" y="1060"/>
                      <a:pt x="2227" y="805"/>
                      <a:pt x="2296" y="542"/>
                    </a:cubicBezTo>
                    <a:lnTo>
                      <a:pt x="2296" y="542"/>
                    </a:lnTo>
                    <a:cubicBezTo>
                      <a:pt x="2297" y="542"/>
                      <a:pt x="2297" y="541"/>
                      <a:pt x="2298" y="540"/>
                    </a:cubicBezTo>
                    <a:lnTo>
                      <a:pt x="2298" y="540"/>
                    </a:lnTo>
                    <a:cubicBezTo>
                      <a:pt x="2330" y="562"/>
                      <a:pt x="2393" y="554"/>
                      <a:pt x="2425" y="550"/>
                    </a:cubicBezTo>
                    <a:lnTo>
                      <a:pt x="2425" y="550"/>
                    </a:lnTo>
                    <a:cubicBezTo>
                      <a:pt x="2521" y="542"/>
                      <a:pt x="2609" y="499"/>
                      <a:pt x="2683" y="439"/>
                    </a:cubicBezTo>
                    <a:lnTo>
                      <a:pt x="2683" y="439"/>
                    </a:lnTo>
                    <a:cubicBezTo>
                      <a:pt x="2698" y="426"/>
                      <a:pt x="2676" y="402"/>
                      <a:pt x="2660" y="416"/>
                    </a:cubicBezTo>
                    <a:lnTo>
                      <a:pt x="2660" y="416"/>
                    </a:lnTo>
                    <a:cubicBezTo>
                      <a:pt x="2610" y="457"/>
                      <a:pt x="2557" y="485"/>
                      <a:pt x="2495" y="504"/>
                    </a:cubicBezTo>
                    <a:lnTo>
                      <a:pt x="2495" y="504"/>
                    </a:lnTo>
                    <a:cubicBezTo>
                      <a:pt x="2485" y="507"/>
                      <a:pt x="2416" y="521"/>
                      <a:pt x="2365" y="522"/>
                    </a:cubicBezTo>
                    <a:lnTo>
                      <a:pt x="2365" y="522"/>
                    </a:lnTo>
                    <a:cubicBezTo>
                      <a:pt x="2473" y="477"/>
                      <a:pt x="2628" y="315"/>
                      <a:pt x="2658" y="281"/>
                    </a:cubicBezTo>
                    <a:lnTo>
                      <a:pt x="2658" y="281"/>
                    </a:lnTo>
                    <a:cubicBezTo>
                      <a:pt x="2671" y="265"/>
                      <a:pt x="2649" y="241"/>
                      <a:pt x="2635" y="2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0" name="Freeform 106">
                <a:extLst>
                  <a:ext uri="{FF2B5EF4-FFF2-40B4-BE49-F238E27FC236}">
                    <a16:creationId xmlns:a16="http://schemas.microsoft.com/office/drawing/2014/main" id="{03D525D5-1D08-5A4E-94BB-6E2E78678478}"/>
                  </a:ext>
                </a:extLst>
              </p:cNvPr>
              <p:cNvSpPr>
                <a:spLocks noChangeArrowheads="1"/>
              </p:cNvSpPr>
              <p:nvPr/>
            </p:nvSpPr>
            <p:spPr bwMode="auto">
              <a:xfrm>
                <a:off x="6650139" y="3363473"/>
                <a:ext cx="16201" cy="14042"/>
              </a:xfrm>
              <a:custGeom>
                <a:avLst/>
                <a:gdLst>
                  <a:gd name="T0" fmla="*/ 29 w 65"/>
                  <a:gd name="T1" fmla="*/ 46 h 57"/>
                  <a:gd name="T2" fmla="*/ 29 w 65"/>
                  <a:gd name="T3" fmla="*/ 46 h 57"/>
                  <a:gd name="T4" fmla="*/ 46 w 65"/>
                  <a:gd name="T5" fmla="*/ 18 h 57"/>
                  <a:gd name="T6" fmla="*/ 46 w 65"/>
                  <a:gd name="T7" fmla="*/ 18 h 57"/>
                  <a:gd name="T8" fmla="*/ 35 w 65"/>
                  <a:gd name="T9" fmla="*/ 10 h 57"/>
                  <a:gd name="T10" fmla="*/ 35 w 65"/>
                  <a:gd name="T11" fmla="*/ 10 h 57"/>
                  <a:gd name="T12" fmla="*/ 17 w 65"/>
                  <a:gd name="T13" fmla="*/ 39 h 57"/>
                  <a:gd name="T14" fmla="*/ 17 w 65"/>
                  <a:gd name="T15" fmla="*/ 39 h 57"/>
                  <a:gd name="T16" fmla="*/ 29 w 65"/>
                  <a:gd name="T17"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29" y="46"/>
                    </a:moveTo>
                    <a:lnTo>
                      <a:pt x="29" y="46"/>
                    </a:lnTo>
                    <a:cubicBezTo>
                      <a:pt x="47" y="56"/>
                      <a:pt x="64" y="29"/>
                      <a:pt x="46" y="18"/>
                    </a:cubicBezTo>
                    <a:lnTo>
                      <a:pt x="46" y="18"/>
                    </a:lnTo>
                    <a:cubicBezTo>
                      <a:pt x="42" y="16"/>
                      <a:pt x="39" y="13"/>
                      <a:pt x="35" y="10"/>
                    </a:cubicBezTo>
                    <a:lnTo>
                      <a:pt x="35" y="10"/>
                    </a:lnTo>
                    <a:cubicBezTo>
                      <a:pt x="17" y="0"/>
                      <a:pt x="0" y="28"/>
                      <a:pt x="17" y="39"/>
                    </a:cubicBezTo>
                    <a:lnTo>
                      <a:pt x="17" y="39"/>
                    </a:lnTo>
                    <a:cubicBezTo>
                      <a:pt x="21" y="41"/>
                      <a:pt x="25"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1" name="Freeform 107">
                <a:extLst>
                  <a:ext uri="{FF2B5EF4-FFF2-40B4-BE49-F238E27FC236}">
                    <a16:creationId xmlns:a16="http://schemas.microsoft.com/office/drawing/2014/main" id="{EF6B8A40-6F9B-814E-810A-CF81ECAE1763}"/>
                  </a:ext>
                </a:extLst>
              </p:cNvPr>
              <p:cNvSpPr>
                <a:spLocks noChangeArrowheads="1"/>
              </p:cNvSpPr>
              <p:nvPr/>
            </p:nvSpPr>
            <p:spPr bwMode="auto">
              <a:xfrm>
                <a:off x="6669581" y="3342952"/>
                <a:ext cx="10801" cy="14041"/>
              </a:xfrm>
              <a:custGeom>
                <a:avLst/>
                <a:gdLst>
                  <a:gd name="T0" fmla="*/ 39 w 45"/>
                  <a:gd name="T1" fmla="*/ 30 h 59"/>
                  <a:gd name="T2" fmla="*/ 39 w 45"/>
                  <a:gd name="T3" fmla="*/ 30 h 59"/>
                  <a:gd name="T4" fmla="*/ 37 w 45"/>
                  <a:gd name="T5" fmla="*/ 21 h 59"/>
                  <a:gd name="T6" fmla="*/ 37 w 45"/>
                  <a:gd name="T7" fmla="*/ 21 h 59"/>
                  <a:gd name="T8" fmla="*/ 5 w 45"/>
                  <a:gd name="T9" fmla="*/ 28 h 59"/>
                  <a:gd name="T10" fmla="*/ 5 w 45"/>
                  <a:gd name="T11" fmla="*/ 28 h 59"/>
                  <a:gd name="T12" fmla="*/ 8 w 45"/>
                  <a:gd name="T13" fmla="*/ 37 h 59"/>
                  <a:gd name="T14" fmla="*/ 8 w 45"/>
                  <a:gd name="T15" fmla="*/ 37 h 59"/>
                  <a:gd name="T16" fmla="*/ 39 w 45"/>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9">
                    <a:moveTo>
                      <a:pt x="39" y="30"/>
                    </a:moveTo>
                    <a:lnTo>
                      <a:pt x="39" y="30"/>
                    </a:lnTo>
                    <a:cubicBezTo>
                      <a:pt x="39" y="26"/>
                      <a:pt x="38" y="24"/>
                      <a:pt x="37" y="21"/>
                    </a:cubicBezTo>
                    <a:lnTo>
                      <a:pt x="37" y="21"/>
                    </a:lnTo>
                    <a:cubicBezTo>
                      <a:pt x="32" y="0"/>
                      <a:pt x="0" y="8"/>
                      <a:pt x="5" y="28"/>
                    </a:cubicBezTo>
                    <a:lnTo>
                      <a:pt x="5" y="28"/>
                    </a:lnTo>
                    <a:cubicBezTo>
                      <a:pt x="7" y="31"/>
                      <a:pt x="7" y="34"/>
                      <a:pt x="8" y="37"/>
                    </a:cubicBezTo>
                    <a:lnTo>
                      <a:pt x="8" y="37"/>
                    </a:lnTo>
                    <a:cubicBezTo>
                      <a:pt x="12" y="58"/>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2" name="Freeform 108">
                <a:extLst>
                  <a:ext uri="{FF2B5EF4-FFF2-40B4-BE49-F238E27FC236}">
                    <a16:creationId xmlns:a16="http://schemas.microsoft.com/office/drawing/2014/main" id="{04D87664-E15A-0C4E-BFA8-94282360B491}"/>
                  </a:ext>
                </a:extLst>
              </p:cNvPr>
              <p:cNvSpPr>
                <a:spLocks noChangeArrowheads="1"/>
              </p:cNvSpPr>
              <p:nvPr/>
            </p:nvSpPr>
            <p:spPr bwMode="auto">
              <a:xfrm>
                <a:off x="6677142" y="3368875"/>
                <a:ext cx="16202" cy="14041"/>
              </a:xfrm>
              <a:custGeom>
                <a:avLst/>
                <a:gdLst>
                  <a:gd name="T0" fmla="*/ 18 w 66"/>
                  <a:gd name="T1" fmla="*/ 39 h 58"/>
                  <a:gd name="T2" fmla="*/ 18 w 66"/>
                  <a:gd name="T3" fmla="*/ 39 h 58"/>
                  <a:gd name="T4" fmla="*/ 29 w 66"/>
                  <a:gd name="T5" fmla="*/ 46 h 58"/>
                  <a:gd name="T6" fmla="*/ 29 w 66"/>
                  <a:gd name="T7" fmla="*/ 46 h 58"/>
                  <a:gd name="T8" fmla="*/ 46 w 66"/>
                  <a:gd name="T9" fmla="*/ 18 h 58"/>
                  <a:gd name="T10" fmla="*/ 46 w 66"/>
                  <a:gd name="T11" fmla="*/ 18 h 58"/>
                  <a:gd name="T12" fmla="*/ 35 w 66"/>
                  <a:gd name="T13" fmla="*/ 11 h 58"/>
                  <a:gd name="T14" fmla="*/ 35 w 66"/>
                  <a:gd name="T15" fmla="*/ 11 h 58"/>
                  <a:gd name="T16" fmla="*/ 18 w 66"/>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8" y="39"/>
                    </a:moveTo>
                    <a:lnTo>
                      <a:pt x="18" y="39"/>
                    </a:lnTo>
                    <a:cubicBezTo>
                      <a:pt x="22" y="41"/>
                      <a:pt x="26" y="44"/>
                      <a:pt x="29" y="46"/>
                    </a:cubicBezTo>
                    <a:lnTo>
                      <a:pt x="29" y="46"/>
                    </a:lnTo>
                    <a:cubicBezTo>
                      <a:pt x="47" y="57"/>
                      <a:pt x="65" y="29"/>
                      <a:pt x="46" y="18"/>
                    </a:cubicBezTo>
                    <a:lnTo>
                      <a:pt x="46" y="18"/>
                    </a:lnTo>
                    <a:cubicBezTo>
                      <a:pt x="43" y="16"/>
                      <a:pt x="39" y="14"/>
                      <a:pt x="35" y="11"/>
                    </a:cubicBezTo>
                    <a:lnTo>
                      <a:pt x="35"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3" name="Freeform 109">
                <a:extLst>
                  <a:ext uri="{FF2B5EF4-FFF2-40B4-BE49-F238E27FC236}">
                    <a16:creationId xmlns:a16="http://schemas.microsoft.com/office/drawing/2014/main" id="{322D2A9D-EE3B-D141-BCF1-B4109BD817F9}"/>
                  </a:ext>
                </a:extLst>
              </p:cNvPr>
              <p:cNvSpPr>
                <a:spLocks noChangeArrowheads="1"/>
              </p:cNvSpPr>
              <p:nvPr/>
            </p:nvSpPr>
            <p:spPr bwMode="auto">
              <a:xfrm>
                <a:off x="6701985" y="3339711"/>
                <a:ext cx="10801" cy="14042"/>
              </a:xfrm>
              <a:custGeom>
                <a:avLst/>
                <a:gdLst>
                  <a:gd name="T0" fmla="*/ 39 w 45"/>
                  <a:gd name="T1" fmla="*/ 30 h 59"/>
                  <a:gd name="T2" fmla="*/ 39 w 45"/>
                  <a:gd name="T3" fmla="*/ 30 h 59"/>
                  <a:gd name="T4" fmla="*/ 37 w 45"/>
                  <a:gd name="T5" fmla="*/ 21 h 59"/>
                  <a:gd name="T6" fmla="*/ 37 w 45"/>
                  <a:gd name="T7" fmla="*/ 21 h 59"/>
                  <a:gd name="T8" fmla="*/ 5 w 45"/>
                  <a:gd name="T9" fmla="*/ 28 h 59"/>
                  <a:gd name="T10" fmla="*/ 5 w 45"/>
                  <a:gd name="T11" fmla="*/ 28 h 59"/>
                  <a:gd name="T12" fmla="*/ 7 w 45"/>
                  <a:gd name="T13" fmla="*/ 37 h 59"/>
                  <a:gd name="T14" fmla="*/ 7 w 45"/>
                  <a:gd name="T15" fmla="*/ 37 h 59"/>
                  <a:gd name="T16" fmla="*/ 39 w 45"/>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9">
                    <a:moveTo>
                      <a:pt x="39" y="30"/>
                    </a:moveTo>
                    <a:lnTo>
                      <a:pt x="39" y="30"/>
                    </a:lnTo>
                    <a:cubicBezTo>
                      <a:pt x="38" y="27"/>
                      <a:pt x="37" y="24"/>
                      <a:pt x="37" y="21"/>
                    </a:cubicBezTo>
                    <a:lnTo>
                      <a:pt x="37" y="21"/>
                    </a:lnTo>
                    <a:cubicBezTo>
                      <a:pt x="32" y="0"/>
                      <a:pt x="0" y="8"/>
                      <a:pt x="5" y="28"/>
                    </a:cubicBezTo>
                    <a:lnTo>
                      <a:pt x="5" y="28"/>
                    </a:lnTo>
                    <a:cubicBezTo>
                      <a:pt x="6" y="32"/>
                      <a:pt x="6" y="35"/>
                      <a:pt x="7" y="37"/>
                    </a:cubicBezTo>
                    <a:lnTo>
                      <a:pt x="7" y="37"/>
                    </a:lnTo>
                    <a:cubicBezTo>
                      <a:pt x="12" y="58"/>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4" name="Freeform 110">
                <a:extLst>
                  <a:ext uri="{FF2B5EF4-FFF2-40B4-BE49-F238E27FC236}">
                    <a16:creationId xmlns:a16="http://schemas.microsoft.com/office/drawing/2014/main" id="{223880AF-C418-1E40-ADA1-8945084C8DB6}"/>
                  </a:ext>
                </a:extLst>
              </p:cNvPr>
              <p:cNvSpPr>
                <a:spLocks noChangeArrowheads="1"/>
              </p:cNvSpPr>
              <p:nvPr/>
            </p:nvSpPr>
            <p:spPr bwMode="auto">
              <a:xfrm>
                <a:off x="6722507" y="3351593"/>
                <a:ext cx="10801" cy="14041"/>
              </a:xfrm>
              <a:custGeom>
                <a:avLst/>
                <a:gdLst>
                  <a:gd name="T0" fmla="*/ 38 w 45"/>
                  <a:gd name="T1" fmla="*/ 30 h 58"/>
                  <a:gd name="T2" fmla="*/ 38 w 45"/>
                  <a:gd name="T3" fmla="*/ 30 h 58"/>
                  <a:gd name="T4" fmla="*/ 37 w 45"/>
                  <a:gd name="T5" fmla="*/ 20 h 58"/>
                  <a:gd name="T6" fmla="*/ 37 w 45"/>
                  <a:gd name="T7" fmla="*/ 20 h 58"/>
                  <a:gd name="T8" fmla="*/ 5 w 45"/>
                  <a:gd name="T9" fmla="*/ 28 h 58"/>
                  <a:gd name="T10" fmla="*/ 5 w 45"/>
                  <a:gd name="T11" fmla="*/ 28 h 58"/>
                  <a:gd name="T12" fmla="*/ 7 w 45"/>
                  <a:gd name="T13" fmla="*/ 37 h 58"/>
                  <a:gd name="T14" fmla="*/ 7 w 45"/>
                  <a:gd name="T15" fmla="*/ 37 h 58"/>
                  <a:gd name="T16" fmla="*/ 38 w 45"/>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8" y="30"/>
                    </a:moveTo>
                    <a:lnTo>
                      <a:pt x="38" y="30"/>
                    </a:lnTo>
                    <a:cubicBezTo>
                      <a:pt x="38" y="27"/>
                      <a:pt x="37" y="23"/>
                      <a:pt x="37" y="20"/>
                    </a:cubicBezTo>
                    <a:lnTo>
                      <a:pt x="37" y="20"/>
                    </a:lnTo>
                    <a:cubicBezTo>
                      <a:pt x="32" y="0"/>
                      <a:pt x="0" y="7"/>
                      <a:pt x="5" y="28"/>
                    </a:cubicBezTo>
                    <a:lnTo>
                      <a:pt x="5" y="28"/>
                    </a:lnTo>
                    <a:cubicBezTo>
                      <a:pt x="6" y="31"/>
                      <a:pt x="6" y="34"/>
                      <a:pt x="7" y="37"/>
                    </a:cubicBezTo>
                    <a:lnTo>
                      <a:pt x="7" y="37"/>
                    </a:lnTo>
                    <a:cubicBezTo>
                      <a:pt x="12" y="57"/>
                      <a:pt x="44" y="50"/>
                      <a:pt x="3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5" name="Freeform 111">
                <a:extLst>
                  <a:ext uri="{FF2B5EF4-FFF2-40B4-BE49-F238E27FC236}">
                    <a16:creationId xmlns:a16="http://schemas.microsoft.com/office/drawing/2014/main" id="{B425D958-1025-9F46-9438-C785B4A4AAF6}"/>
                  </a:ext>
                </a:extLst>
              </p:cNvPr>
              <p:cNvSpPr>
                <a:spLocks noChangeArrowheads="1"/>
              </p:cNvSpPr>
              <p:nvPr/>
            </p:nvSpPr>
            <p:spPr bwMode="auto">
              <a:xfrm>
                <a:off x="6726827" y="3319190"/>
                <a:ext cx="16202" cy="14041"/>
              </a:xfrm>
              <a:custGeom>
                <a:avLst/>
                <a:gdLst>
                  <a:gd name="T0" fmla="*/ 30 w 66"/>
                  <a:gd name="T1" fmla="*/ 46 h 58"/>
                  <a:gd name="T2" fmla="*/ 30 w 66"/>
                  <a:gd name="T3" fmla="*/ 46 h 58"/>
                  <a:gd name="T4" fmla="*/ 47 w 66"/>
                  <a:gd name="T5" fmla="*/ 19 h 58"/>
                  <a:gd name="T6" fmla="*/ 47 w 66"/>
                  <a:gd name="T7" fmla="*/ 19 h 58"/>
                  <a:gd name="T8" fmla="*/ 36 w 66"/>
                  <a:gd name="T9" fmla="*/ 11 h 58"/>
                  <a:gd name="T10" fmla="*/ 36 w 66"/>
                  <a:gd name="T11" fmla="*/ 11 h 58"/>
                  <a:gd name="T12" fmla="*/ 19 w 66"/>
                  <a:gd name="T13" fmla="*/ 39 h 58"/>
                  <a:gd name="T14" fmla="*/ 19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8" y="57"/>
                      <a:pt x="65" y="29"/>
                      <a:pt x="47" y="19"/>
                    </a:cubicBezTo>
                    <a:lnTo>
                      <a:pt x="47" y="19"/>
                    </a:lnTo>
                    <a:cubicBezTo>
                      <a:pt x="44" y="16"/>
                      <a:pt x="39" y="14"/>
                      <a:pt x="36" y="11"/>
                    </a:cubicBezTo>
                    <a:lnTo>
                      <a:pt x="36" y="11"/>
                    </a:lnTo>
                    <a:cubicBezTo>
                      <a:pt x="18" y="0"/>
                      <a:pt x="0" y="28"/>
                      <a:pt x="19" y="39"/>
                    </a:cubicBezTo>
                    <a:lnTo>
                      <a:pt x="19" y="39"/>
                    </a:lnTo>
                    <a:cubicBezTo>
                      <a:pt x="22" y="41"/>
                      <a:pt x="26" y="44"/>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6" name="Freeform 112">
                <a:extLst>
                  <a:ext uri="{FF2B5EF4-FFF2-40B4-BE49-F238E27FC236}">
                    <a16:creationId xmlns:a16="http://schemas.microsoft.com/office/drawing/2014/main" id="{D1B15332-6620-954C-809F-CD316A06D15E}"/>
                  </a:ext>
                </a:extLst>
              </p:cNvPr>
              <p:cNvSpPr>
                <a:spLocks noChangeArrowheads="1"/>
              </p:cNvSpPr>
              <p:nvPr/>
            </p:nvSpPr>
            <p:spPr bwMode="auto">
              <a:xfrm>
                <a:off x="6747349" y="3341871"/>
                <a:ext cx="17282" cy="11882"/>
              </a:xfrm>
              <a:custGeom>
                <a:avLst/>
                <a:gdLst>
                  <a:gd name="T0" fmla="*/ 20 w 72"/>
                  <a:gd name="T1" fmla="*/ 36 h 47"/>
                  <a:gd name="T2" fmla="*/ 20 w 72"/>
                  <a:gd name="T3" fmla="*/ 36 h 47"/>
                  <a:gd name="T4" fmla="*/ 41 w 72"/>
                  <a:gd name="T5" fmla="*/ 41 h 47"/>
                  <a:gd name="T6" fmla="*/ 41 w 72"/>
                  <a:gd name="T7" fmla="*/ 41 h 47"/>
                  <a:gd name="T8" fmla="*/ 50 w 72"/>
                  <a:gd name="T9" fmla="*/ 10 h 47"/>
                  <a:gd name="T10" fmla="*/ 50 w 72"/>
                  <a:gd name="T11" fmla="*/ 10 h 47"/>
                  <a:gd name="T12" fmla="*/ 30 w 72"/>
                  <a:gd name="T13" fmla="*/ 5 h 47"/>
                  <a:gd name="T14" fmla="*/ 30 w 72"/>
                  <a:gd name="T15" fmla="*/ 5 h 47"/>
                  <a:gd name="T16" fmla="*/ 20 w 72"/>
                  <a:gd name="T1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47">
                    <a:moveTo>
                      <a:pt x="20" y="36"/>
                    </a:moveTo>
                    <a:lnTo>
                      <a:pt x="20" y="36"/>
                    </a:lnTo>
                    <a:cubicBezTo>
                      <a:pt x="27" y="38"/>
                      <a:pt x="34" y="40"/>
                      <a:pt x="41" y="41"/>
                    </a:cubicBezTo>
                    <a:lnTo>
                      <a:pt x="41" y="41"/>
                    </a:lnTo>
                    <a:cubicBezTo>
                      <a:pt x="61" y="46"/>
                      <a:pt x="71" y="15"/>
                      <a:pt x="50" y="10"/>
                    </a:cubicBezTo>
                    <a:lnTo>
                      <a:pt x="50" y="10"/>
                    </a:lnTo>
                    <a:cubicBezTo>
                      <a:pt x="44" y="8"/>
                      <a:pt x="37" y="7"/>
                      <a:pt x="30" y="5"/>
                    </a:cubicBezTo>
                    <a:lnTo>
                      <a:pt x="30" y="5"/>
                    </a:lnTo>
                    <a:cubicBezTo>
                      <a:pt x="9" y="0"/>
                      <a:pt x="0" y="32"/>
                      <a:pt x="20"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7" name="Freeform 113">
                <a:extLst>
                  <a:ext uri="{FF2B5EF4-FFF2-40B4-BE49-F238E27FC236}">
                    <a16:creationId xmlns:a16="http://schemas.microsoft.com/office/drawing/2014/main" id="{0AE5AA92-F60D-D342-B9E9-4FAFE2C58A61}"/>
                  </a:ext>
                </a:extLst>
              </p:cNvPr>
              <p:cNvSpPr>
                <a:spLocks noChangeArrowheads="1"/>
              </p:cNvSpPr>
              <p:nvPr/>
            </p:nvSpPr>
            <p:spPr bwMode="auto">
              <a:xfrm>
                <a:off x="6766791" y="3366715"/>
                <a:ext cx="16201" cy="14041"/>
              </a:xfrm>
              <a:custGeom>
                <a:avLst/>
                <a:gdLst>
                  <a:gd name="T0" fmla="*/ 30 w 66"/>
                  <a:gd name="T1" fmla="*/ 46 h 58"/>
                  <a:gd name="T2" fmla="*/ 30 w 66"/>
                  <a:gd name="T3" fmla="*/ 46 h 58"/>
                  <a:gd name="T4" fmla="*/ 47 w 66"/>
                  <a:gd name="T5" fmla="*/ 18 h 58"/>
                  <a:gd name="T6" fmla="*/ 47 w 66"/>
                  <a:gd name="T7" fmla="*/ 18 h 58"/>
                  <a:gd name="T8" fmla="*/ 35 w 66"/>
                  <a:gd name="T9" fmla="*/ 11 h 58"/>
                  <a:gd name="T10" fmla="*/ 35 w 66"/>
                  <a:gd name="T11" fmla="*/ 11 h 58"/>
                  <a:gd name="T12" fmla="*/ 18 w 66"/>
                  <a:gd name="T13" fmla="*/ 39 h 58"/>
                  <a:gd name="T14" fmla="*/ 18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8" y="57"/>
                      <a:pt x="65" y="29"/>
                      <a:pt x="47" y="18"/>
                    </a:cubicBezTo>
                    <a:lnTo>
                      <a:pt x="47" y="18"/>
                    </a:lnTo>
                    <a:cubicBezTo>
                      <a:pt x="43" y="16"/>
                      <a:pt x="39" y="14"/>
                      <a:pt x="35" y="11"/>
                    </a:cubicBezTo>
                    <a:lnTo>
                      <a:pt x="35" y="11"/>
                    </a:lnTo>
                    <a:cubicBezTo>
                      <a:pt x="17" y="0"/>
                      <a:pt x="0" y="28"/>
                      <a:pt x="18" y="39"/>
                    </a:cubicBezTo>
                    <a:lnTo>
                      <a:pt x="18" y="39"/>
                    </a:lnTo>
                    <a:cubicBezTo>
                      <a:pt x="22" y="41"/>
                      <a:pt x="26" y="44"/>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8" name="Freeform 114">
                <a:extLst>
                  <a:ext uri="{FF2B5EF4-FFF2-40B4-BE49-F238E27FC236}">
                    <a16:creationId xmlns:a16="http://schemas.microsoft.com/office/drawing/2014/main" id="{ADF759C1-A88F-F545-BDDB-BF3F43A00C47}"/>
                  </a:ext>
                </a:extLst>
              </p:cNvPr>
              <p:cNvSpPr>
                <a:spLocks noChangeArrowheads="1"/>
              </p:cNvSpPr>
              <p:nvPr/>
            </p:nvSpPr>
            <p:spPr bwMode="auto">
              <a:xfrm>
                <a:off x="6780832" y="3347273"/>
                <a:ext cx="11882" cy="10801"/>
              </a:xfrm>
              <a:custGeom>
                <a:avLst/>
                <a:gdLst>
                  <a:gd name="T0" fmla="*/ 18 w 49"/>
                  <a:gd name="T1" fmla="*/ 38 h 46"/>
                  <a:gd name="T2" fmla="*/ 18 w 49"/>
                  <a:gd name="T3" fmla="*/ 38 h 46"/>
                  <a:gd name="T4" fmla="*/ 40 w 49"/>
                  <a:gd name="T5" fmla="*/ 38 h 46"/>
                  <a:gd name="T6" fmla="*/ 40 w 49"/>
                  <a:gd name="T7" fmla="*/ 38 h 46"/>
                  <a:gd name="T8" fmla="*/ 41 w 49"/>
                  <a:gd name="T9" fmla="*/ 16 h 46"/>
                  <a:gd name="T10" fmla="*/ 41 w 49"/>
                  <a:gd name="T11" fmla="*/ 16 h 46"/>
                  <a:gd name="T12" fmla="*/ 31 w 49"/>
                  <a:gd name="T13" fmla="*/ 7 h 46"/>
                  <a:gd name="T14" fmla="*/ 31 w 49"/>
                  <a:gd name="T15" fmla="*/ 7 h 46"/>
                  <a:gd name="T16" fmla="*/ 8 w 49"/>
                  <a:gd name="T17" fmla="*/ 6 h 46"/>
                  <a:gd name="T18" fmla="*/ 8 w 49"/>
                  <a:gd name="T19" fmla="*/ 6 h 46"/>
                  <a:gd name="T20" fmla="*/ 7 w 49"/>
                  <a:gd name="T21" fmla="*/ 29 h 46"/>
                  <a:gd name="T22" fmla="*/ 7 w 49"/>
                  <a:gd name="T23" fmla="*/ 29 h 46"/>
                  <a:gd name="T24" fmla="*/ 18 w 49"/>
                  <a:gd name="T25"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46">
                    <a:moveTo>
                      <a:pt x="18" y="38"/>
                    </a:moveTo>
                    <a:lnTo>
                      <a:pt x="18" y="38"/>
                    </a:lnTo>
                    <a:cubicBezTo>
                      <a:pt x="24" y="43"/>
                      <a:pt x="33" y="45"/>
                      <a:pt x="40" y="38"/>
                    </a:cubicBezTo>
                    <a:lnTo>
                      <a:pt x="40" y="38"/>
                    </a:lnTo>
                    <a:cubicBezTo>
                      <a:pt x="46" y="33"/>
                      <a:pt x="48" y="21"/>
                      <a:pt x="41" y="16"/>
                    </a:cubicBezTo>
                    <a:lnTo>
                      <a:pt x="41" y="16"/>
                    </a:lnTo>
                    <a:cubicBezTo>
                      <a:pt x="37" y="13"/>
                      <a:pt x="34" y="10"/>
                      <a:pt x="31" y="7"/>
                    </a:cubicBezTo>
                    <a:lnTo>
                      <a:pt x="31" y="7"/>
                    </a:lnTo>
                    <a:cubicBezTo>
                      <a:pt x="24" y="2"/>
                      <a:pt x="14" y="0"/>
                      <a:pt x="8" y="6"/>
                    </a:cubicBezTo>
                    <a:lnTo>
                      <a:pt x="8" y="6"/>
                    </a:lnTo>
                    <a:cubicBezTo>
                      <a:pt x="2" y="12"/>
                      <a:pt x="0" y="24"/>
                      <a:pt x="7" y="29"/>
                    </a:cubicBezTo>
                    <a:lnTo>
                      <a:pt x="7" y="29"/>
                    </a:lnTo>
                    <a:cubicBezTo>
                      <a:pt x="10" y="32"/>
                      <a:pt x="14" y="35"/>
                      <a:pt x="1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9" name="Freeform 115">
                <a:extLst>
                  <a:ext uri="{FF2B5EF4-FFF2-40B4-BE49-F238E27FC236}">
                    <a16:creationId xmlns:a16="http://schemas.microsoft.com/office/drawing/2014/main" id="{7529B37D-3F66-8A4D-8297-47617E2EEB77}"/>
                  </a:ext>
                </a:extLst>
              </p:cNvPr>
              <p:cNvSpPr>
                <a:spLocks noChangeArrowheads="1"/>
              </p:cNvSpPr>
              <p:nvPr/>
            </p:nvSpPr>
            <p:spPr bwMode="auto">
              <a:xfrm>
                <a:off x="6794874" y="3380756"/>
                <a:ext cx="14041" cy="10801"/>
              </a:xfrm>
              <a:custGeom>
                <a:avLst/>
                <a:gdLst>
                  <a:gd name="T0" fmla="*/ 28 w 59"/>
                  <a:gd name="T1" fmla="*/ 38 h 44"/>
                  <a:gd name="T2" fmla="*/ 28 w 59"/>
                  <a:gd name="T3" fmla="*/ 38 h 44"/>
                  <a:gd name="T4" fmla="*/ 37 w 59"/>
                  <a:gd name="T5" fmla="*/ 36 h 44"/>
                  <a:gd name="T6" fmla="*/ 37 w 59"/>
                  <a:gd name="T7" fmla="*/ 36 h 44"/>
                  <a:gd name="T8" fmla="*/ 30 w 59"/>
                  <a:gd name="T9" fmla="*/ 4 h 44"/>
                  <a:gd name="T10" fmla="*/ 30 w 59"/>
                  <a:gd name="T11" fmla="*/ 4 h 44"/>
                  <a:gd name="T12" fmla="*/ 21 w 59"/>
                  <a:gd name="T13" fmla="*/ 6 h 44"/>
                  <a:gd name="T14" fmla="*/ 21 w 59"/>
                  <a:gd name="T15" fmla="*/ 6 h 44"/>
                  <a:gd name="T16" fmla="*/ 28 w 59"/>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4">
                    <a:moveTo>
                      <a:pt x="28" y="38"/>
                    </a:moveTo>
                    <a:lnTo>
                      <a:pt x="28" y="38"/>
                    </a:lnTo>
                    <a:cubicBezTo>
                      <a:pt x="31" y="37"/>
                      <a:pt x="34" y="37"/>
                      <a:pt x="37" y="36"/>
                    </a:cubicBezTo>
                    <a:lnTo>
                      <a:pt x="37" y="36"/>
                    </a:lnTo>
                    <a:cubicBezTo>
                      <a:pt x="58" y="31"/>
                      <a:pt x="50" y="0"/>
                      <a:pt x="30" y="4"/>
                    </a:cubicBezTo>
                    <a:lnTo>
                      <a:pt x="30" y="4"/>
                    </a:lnTo>
                    <a:cubicBezTo>
                      <a:pt x="27" y="5"/>
                      <a:pt x="24" y="5"/>
                      <a:pt x="21" y="6"/>
                    </a:cubicBezTo>
                    <a:lnTo>
                      <a:pt x="21" y="6"/>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0" name="Freeform 116">
                <a:extLst>
                  <a:ext uri="{FF2B5EF4-FFF2-40B4-BE49-F238E27FC236}">
                    <a16:creationId xmlns:a16="http://schemas.microsoft.com/office/drawing/2014/main" id="{5B9D6873-920E-CE47-92F3-7D3489C6BE01}"/>
                  </a:ext>
                </a:extLst>
              </p:cNvPr>
              <p:cNvSpPr>
                <a:spLocks noChangeArrowheads="1"/>
              </p:cNvSpPr>
              <p:nvPr/>
            </p:nvSpPr>
            <p:spPr bwMode="auto">
              <a:xfrm>
                <a:off x="6835919" y="3274905"/>
                <a:ext cx="10801" cy="16202"/>
              </a:xfrm>
              <a:custGeom>
                <a:avLst/>
                <a:gdLst>
                  <a:gd name="T0" fmla="*/ 41 w 46"/>
                  <a:gd name="T1" fmla="*/ 39 h 68"/>
                  <a:gd name="T2" fmla="*/ 41 w 46"/>
                  <a:gd name="T3" fmla="*/ 39 h 68"/>
                  <a:gd name="T4" fmla="*/ 36 w 46"/>
                  <a:gd name="T5" fmla="*/ 21 h 68"/>
                  <a:gd name="T6" fmla="*/ 36 w 46"/>
                  <a:gd name="T7" fmla="*/ 21 h 68"/>
                  <a:gd name="T8" fmla="*/ 5 w 46"/>
                  <a:gd name="T9" fmla="*/ 28 h 68"/>
                  <a:gd name="T10" fmla="*/ 5 w 46"/>
                  <a:gd name="T11" fmla="*/ 28 h 68"/>
                  <a:gd name="T12" fmla="*/ 9 w 46"/>
                  <a:gd name="T13" fmla="*/ 47 h 68"/>
                  <a:gd name="T14" fmla="*/ 9 w 46"/>
                  <a:gd name="T15" fmla="*/ 47 h 68"/>
                  <a:gd name="T16" fmla="*/ 41 w 46"/>
                  <a:gd name="T17" fmla="*/ 3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68">
                    <a:moveTo>
                      <a:pt x="41" y="39"/>
                    </a:moveTo>
                    <a:lnTo>
                      <a:pt x="41" y="39"/>
                    </a:lnTo>
                    <a:cubicBezTo>
                      <a:pt x="39" y="33"/>
                      <a:pt x="38" y="27"/>
                      <a:pt x="36" y="21"/>
                    </a:cubicBezTo>
                    <a:lnTo>
                      <a:pt x="36" y="21"/>
                    </a:lnTo>
                    <a:cubicBezTo>
                      <a:pt x="31" y="0"/>
                      <a:pt x="0" y="8"/>
                      <a:pt x="5" y="28"/>
                    </a:cubicBezTo>
                    <a:lnTo>
                      <a:pt x="5" y="28"/>
                    </a:lnTo>
                    <a:cubicBezTo>
                      <a:pt x="6" y="34"/>
                      <a:pt x="7" y="40"/>
                      <a:pt x="9" y="47"/>
                    </a:cubicBezTo>
                    <a:lnTo>
                      <a:pt x="9" y="47"/>
                    </a:lnTo>
                    <a:cubicBezTo>
                      <a:pt x="14" y="67"/>
                      <a:pt x="45" y="59"/>
                      <a:pt x="41"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1" name="Freeform 117">
                <a:extLst>
                  <a:ext uri="{FF2B5EF4-FFF2-40B4-BE49-F238E27FC236}">
                    <a16:creationId xmlns:a16="http://schemas.microsoft.com/office/drawing/2014/main" id="{F9405C38-4616-7844-8216-86446DF75F23}"/>
                  </a:ext>
                </a:extLst>
              </p:cNvPr>
              <p:cNvSpPr>
                <a:spLocks noChangeArrowheads="1"/>
              </p:cNvSpPr>
              <p:nvPr/>
            </p:nvSpPr>
            <p:spPr bwMode="auto">
              <a:xfrm>
                <a:off x="6841319" y="3295427"/>
                <a:ext cx="16202" cy="14041"/>
              </a:xfrm>
              <a:custGeom>
                <a:avLst/>
                <a:gdLst>
                  <a:gd name="T0" fmla="*/ 19 w 66"/>
                  <a:gd name="T1" fmla="*/ 38 h 58"/>
                  <a:gd name="T2" fmla="*/ 19 w 66"/>
                  <a:gd name="T3" fmla="*/ 38 h 58"/>
                  <a:gd name="T4" fmla="*/ 30 w 66"/>
                  <a:gd name="T5" fmla="*/ 46 h 58"/>
                  <a:gd name="T6" fmla="*/ 30 w 66"/>
                  <a:gd name="T7" fmla="*/ 46 h 58"/>
                  <a:gd name="T8" fmla="*/ 47 w 66"/>
                  <a:gd name="T9" fmla="*/ 18 h 58"/>
                  <a:gd name="T10" fmla="*/ 47 w 66"/>
                  <a:gd name="T11" fmla="*/ 18 h 58"/>
                  <a:gd name="T12" fmla="*/ 36 w 66"/>
                  <a:gd name="T13" fmla="*/ 10 h 58"/>
                  <a:gd name="T14" fmla="*/ 36 w 66"/>
                  <a:gd name="T15" fmla="*/ 10 h 58"/>
                  <a:gd name="T16" fmla="*/ 19 w 66"/>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9" y="38"/>
                    </a:moveTo>
                    <a:lnTo>
                      <a:pt x="19" y="38"/>
                    </a:lnTo>
                    <a:cubicBezTo>
                      <a:pt x="22" y="41"/>
                      <a:pt x="26" y="43"/>
                      <a:pt x="30" y="46"/>
                    </a:cubicBezTo>
                    <a:lnTo>
                      <a:pt x="30" y="46"/>
                    </a:lnTo>
                    <a:cubicBezTo>
                      <a:pt x="47" y="57"/>
                      <a:pt x="65" y="29"/>
                      <a:pt x="47" y="18"/>
                    </a:cubicBezTo>
                    <a:lnTo>
                      <a:pt x="47" y="18"/>
                    </a:lnTo>
                    <a:cubicBezTo>
                      <a:pt x="43" y="15"/>
                      <a:pt x="39" y="13"/>
                      <a:pt x="36" y="10"/>
                    </a:cubicBezTo>
                    <a:lnTo>
                      <a:pt x="36" y="10"/>
                    </a:lnTo>
                    <a:cubicBezTo>
                      <a:pt x="18" y="0"/>
                      <a:pt x="0" y="27"/>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2" name="Freeform 118">
                <a:extLst>
                  <a:ext uri="{FF2B5EF4-FFF2-40B4-BE49-F238E27FC236}">
                    <a16:creationId xmlns:a16="http://schemas.microsoft.com/office/drawing/2014/main" id="{19B94CF2-EEFF-C84B-961B-6167617D1FDA}"/>
                  </a:ext>
                </a:extLst>
              </p:cNvPr>
              <p:cNvSpPr>
                <a:spLocks noChangeArrowheads="1"/>
              </p:cNvSpPr>
              <p:nvPr/>
            </p:nvSpPr>
            <p:spPr bwMode="auto">
              <a:xfrm>
                <a:off x="6815396" y="3288946"/>
                <a:ext cx="16202" cy="14041"/>
              </a:xfrm>
              <a:custGeom>
                <a:avLst/>
                <a:gdLst>
                  <a:gd name="T0" fmla="*/ 28 w 65"/>
                  <a:gd name="T1" fmla="*/ 46 h 57"/>
                  <a:gd name="T2" fmla="*/ 28 w 65"/>
                  <a:gd name="T3" fmla="*/ 46 h 57"/>
                  <a:gd name="T4" fmla="*/ 46 w 65"/>
                  <a:gd name="T5" fmla="*/ 18 h 57"/>
                  <a:gd name="T6" fmla="*/ 46 w 65"/>
                  <a:gd name="T7" fmla="*/ 18 h 57"/>
                  <a:gd name="T8" fmla="*/ 34 w 65"/>
                  <a:gd name="T9" fmla="*/ 11 h 57"/>
                  <a:gd name="T10" fmla="*/ 34 w 65"/>
                  <a:gd name="T11" fmla="*/ 11 h 57"/>
                  <a:gd name="T12" fmla="*/ 17 w 65"/>
                  <a:gd name="T13" fmla="*/ 39 h 57"/>
                  <a:gd name="T14" fmla="*/ 17 w 65"/>
                  <a:gd name="T15" fmla="*/ 39 h 57"/>
                  <a:gd name="T16" fmla="*/ 28 w 65"/>
                  <a:gd name="T17"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28" y="46"/>
                    </a:moveTo>
                    <a:lnTo>
                      <a:pt x="28" y="46"/>
                    </a:lnTo>
                    <a:cubicBezTo>
                      <a:pt x="47" y="56"/>
                      <a:pt x="64" y="29"/>
                      <a:pt x="46" y="18"/>
                    </a:cubicBezTo>
                    <a:lnTo>
                      <a:pt x="46" y="18"/>
                    </a:lnTo>
                    <a:cubicBezTo>
                      <a:pt x="42" y="16"/>
                      <a:pt x="38" y="13"/>
                      <a:pt x="34" y="11"/>
                    </a:cubicBezTo>
                    <a:lnTo>
                      <a:pt x="34" y="11"/>
                    </a:lnTo>
                    <a:cubicBezTo>
                      <a:pt x="17" y="0"/>
                      <a:pt x="0" y="28"/>
                      <a:pt x="17" y="39"/>
                    </a:cubicBezTo>
                    <a:lnTo>
                      <a:pt x="17" y="39"/>
                    </a:lnTo>
                    <a:cubicBezTo>
                      <a:pt x="21" y="41"/>
                      <a:pt x="25" y="43"/>
                      <a:pt x="28"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3" name="Freeform 119">
                <a:extLst>
                  <a:ext uri="{FF2B5EF4-FFF2-40B4-BE49-F238E27FC236}">
                    <a16:creationId xmlns:a16="http://schemas.microsoft.com/office/drawing/2014/main" id="{9A5AA47A-99F9-F245-93D8-C5CAAFB3C3E2}"/>
                  </a:ext>
                </a:extLst>
              </p:cNvPr>
              <p:cNvSpPr>
                <a:spLocks noChangeArrowheads="1"/>
              </p:cNvSpPr>
              <p:nvPr/>
            </p:nvSpPr>
            <p:spPr bwMode="auto">
              <a:xfrm>
                <a:off x="6866162" y="3275985"/>
                <a:ext cx="14041" cy="10801"/>
              </a:xfrm>
              <a:custGeom>
                <a:avLst/>
                <a:gdLst>
                  <a:gd name="T0" fmla="*/ 28 w 59"/>
                  <a:gd name="T1" fmla="*/ 39 h 45"/>
                  <a:gd name="T2" fmla="*/ 28 w 59"/>
                  <a:gd name="T3" fmla="*/ 39 h 45"/>
                  <a:gd name="T4" fmla="*/ 37 w 59"/>
                  <a:gd name="T5" fmla="*/ 37 h 45"/>
                  <a:gd name="T6" fmla="*/ 37 w 59"/>
                  <a:gd name="T7" fmla="*/ 37 h 45"/>
                  <a:gd name="T8" fmla="*/ 29 w 59"/>
                  <a:gd name="T9" fmla="*/ 5 h 45"/>
                  <a:gd name="T10" fmla="*/ 29 w 59"/>
                  <a:gd name="T11" fmla="*/ 5 h 45"/>
                  <a:gd name="T12" fmla="*/ 20 w 59"/>
                  <a:gd name="T13" fmla="*/ 7 h 45"/>
                  <a:gd name="T14" fmla="*/ 20 w 59"/>
                  <a:gd name="T15" fmla="*/ 7 h 45"/>
                  <a:gd name="T16" fmla="*/ 28 w 59"/>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5">
                    <a:moveTo>
                      <a:pt x="28" y="39"/>
                    </a:moveTo>
                    <a:lnTo>
                      <a:pt x="28" y="39"/>
                    </a:lnTo>
                    <a:cubicBezTo>
                      <a:pt x="31" y="38"/>
                      <a:pt x="34" y="37"/>
                      <a:pt x="37" y="37"/>
                    </a:cubicBezTo>
                    <a:lnTo>
                      <a:pt x="37" y="37"/>
                    </a:lnTo>
                    <a:cubicBezTo>
                      <a:pt x="58" y="32"/>
                      <a:pt x="50" y="0"/>
                      <a:pt x="29" y="5"/>
                    </a:cubicBezTo>
                    <a:lnTo>
                      <a:pt x="29" y="5"/>
                    </a:lnTo>
                    <a:cubicBezTo>
                      <a:pt x="26" y="6"/>
                      <a:pt x="23" y="6"/>
                      <a:pt x="20" y="7"/>
                    </a:cubicBezTo>
                    <a:lnTo>
                      <a:pt x="20" y="7"/>
                    </a:lnTo>
                    <a:cubicBezTo>
                      <a:pt x="0" y="12"/>
                      <a:pt x="8" y="44"/>
                      <a:pt x="2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4" name="Freeform 120">
                <a:extLst>
                  <a:ext uri="{FF2B5EF4-FFF2-40B4-BE49-F238E27FC236}">
                    <a16:creationId xmlns:a16="http://schemas.microsoft.com/office/drawing/2014/main" id="{7BBEBB0F-19EB-654C-A89B-D1E2004DB3E7}"/>
                  </a:ext>
                </a:extLst>
              </p:cNvPr>
              <p:cNvSpPr>
                <a:spLocks noChangeArrowheads="1"/>
              </p:cNvSpPr>
              <p:nvPr/>
            </p:nvSpPr>
            <p:spPr bwMode="auto">
              <a:xfrm>
                <a:off x="6891004" y="3251142"/>
                <a:ext cx="12961" cy="15122"/>
              </a:xfrm>
              <a:custGeom>
                <a:avLst/>
                <a:gdLst>
                  <a:gd name="T0" fmla="*/ 17 w 51"/>
                  <a:gd name="T1" fmla="*/ 55 h 61"/>
                  <a:gd name="T2" fmla="*/ 17 w 51"/>
                  <a:gd name="T3" fmla="*/ 55 h 61"/>
                  <a:gd name="T4" fmla="*/ 9 w 51"/>
                  <a:gd name="T5" fmla="*/ 18 h 61"/>
                  <a:gd name="T6" fmla="*/ 9 w 51"/>
                  <a:gd name="T7" fmla="*/ 18 h 61"/>
                  <a:gd name="T8" fmla="*/ 3 w 51"/>
                  <a:gd name="T9" fmla="*/ 40 h 61"/>
                  <a:gd name="T10" fmla="*/ 3 w 51"/>
                  <a:gd name="T11" fmla="*/ 40 h 61"/>
                  <a:gd name="T12" fmla="*/ 17 w 51"/>
                  <a:gd name="T13" fmla="*/ 55 h 61"/>
                </a:gdLst>
                <a:ahLst/>
                <a:cxnLst>
                  <a:cxn ang="0">
                    <a:pos x="T0" y="T1"/>
                  </a:cxn>
                  <a:cxn ang="0">
                    <a:pos x="T2" y="T3"/>
                  </a:cxn>
                  <a:cxn ang="0">
                    <a:pos x="T4" y="T5"/>
                  </a:cxn>
                  <a:cxn ang="0">
                    <a:pos x="T6" y="T7"/>
                  </a:cxn>
                  <a:cxn ang="0">
                    <a:pos x="T8" y="T9"/>
                  </a:cxn>
                  <a:cxn ang="0">
                    <a:pos x="T10" y="T11"/>
                  </a:cxn>
                  <a:cxn ang="0">
                    <a:pos x="T12" y="T13"/>
                  </a:cxn>
                </a:cxnLst>
                <a:rect l="0" t="0" r="r" b="b"/>
                <a:pathLst>
                  <a:path w="51" h="61">
                    <a:moveTo>
                      <a:pt x="17" y="55"/>
                    </a:moveTo>
                    <a:lnTo>
                      <a:pt x="17" y="55"/>
                    </a:lnTo>
                    <a:cubicBezTo>
                      <a:pt x="50" y="60"/>
                      <a:pt x="37" y="0"/>
                      <a:pt x="9" y="18"/>
                    </a:cubicBezTo>
                    <a:lnTo>
                      <a:pt x="9" y="18"/>
                    </a:lnTo>
                    <a:cubicBezTo>
                      <a:pt x="1" y="24"/>
                      <a:pt x="0" y="33"/>
                      <a:pt x="3" y="40"/>
                    </a:cubicBezTo>
                    <a:lnTo>
                      <a:pt x="3" y="40"/>
                    </a:lnTo>
                    <a:cubicBezTo>
                      <a:pt x="3" y="46"/>
                      <a:pt x="8" y="54"/>
                      <a:pt x="17" y="5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5" name="Freeform 121">
                <a:extLst>
                  <a:ext uri="{FF2B5EF4-FFF2-40B4-BE49-F238E27FC236}">
                    <a16:creationId xmlns:a16="http://schemas.microsoft.com/office/drawing/2014/main" id="{E9CBEC77-B8BD-214A-9A12-A9383E279C82}"/>
                  </a:ext>
                </a:extLst>
              </p:cNvPr>
              <p:cNvSpPr>
                <a:spLocks noChangeArrowheads="1"/>
              </p:cNvSpPr>
              <p:nvPr/>
            </p:nvSpPr>
            <p:spPr bwMode="auto">
              <a:xfrm>
                <a:off x="6876963" y="3296506"/>
                <a:ext cx="16201" cy="14042"/>
              </a:xfrm>
              <a:custGeom>
                <a:avLst/>
                <a:gdLst>
                  <a:gd name="T0" fmla="*/ 18 w 65"/>
                  <a:gd name="T1" fmla="*/ 39 h 58"/>
                  <a:gd name="T2" fmla="*/ 18 w 65"/>
                  <a:gd name="T3" fmla="*/ 39 h 58"/>
                  <a:gd name="T4" fmla="*/ 29 w 65"/>
                  <a:gd name="T5" fmla="*/ 46 h 58"/>
                  <a:gd name="T6" fmla="*/ 29 w 65"/>
                  <a:gd name="T7" fmla="*/ 46 h 58"/>
                  <a:gd name="T8" fmla="*/ 46 w 65"/>
                  <a:gd name="T9" fmla="*/ 18 h 58"/>
                  <a:gd name="T10" fmla="*/ 46 w 65"/>
                  <a:gd name="T11" fmla="*/ 18 h 58"/>
                  <a:gd name="T12" fmla="*/ 34 w 65"/>
                  <a:gd name="T13" fmla="*/ 11 h 58"/>
                  <a:gd name="T14" fmla="*/ 34 w 65"/>
                  <a:gd name="T15" fmla="*/ 11 h 58"/>
                  <a:gd name="T16" fmla="*/ 18 w 65"/>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18" y="39"/>
                    </a:moveTo>
                    <a:lnTo>
                      <a:pt x="18" y="39"/>
                    </a:lnTo>
                    <a:cubicBezTo>
                      <a:pt x="22" y="41"/>
                      <a:pt x="25" y="43"/>
                      <a:pt x="29" y="46"/>
                    </a:cubicBezTo>
                    <a:lnTo>
                      <a:pt x="29" y="46"/>
                    </a:lnTo>
                    <a:cubicBezTo>
                      <a:pt x="47" y="57"/>
                      <a:pt x="64" y="29"/>
                      <a:pt x="46" y="18"/>
                    </a:cubicBezTo>
                    <a:lnTo>
                      <a:pt x="46" y="18"/>
                    </a:lnTo>
                    <a:cubicBezTo>
                      <a:pt x="42" y="16"/>
                      <a:pt x="39" y="13"/>
                      <a:pt x="34" y="11"/>
                    </a:cubicBezTo>
                    <a:lnTo>
                      <a:pt x="34"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6" name="Freeform 122">
                <a:extLst>
                  <a:ext uri="{FF2B5EF4-FFF2-40B4-BE49-F238E27FC236}">
                    <a16:creationId xmlns:a16="http://schemas.microsoft.com/office/drawing/2014/main" id="{D390ADBA-D43C-DD44-8644-419F8241E3AA}"/>
                  </a:ext>
                </a:extLst>
              </p:cNvPr>
              <p:cNvSpPr>
                <a:spLocks noChangeArrowheads="1"/>
              </p:cNvSpPr>
              <p:nvPr/>
            </p:nvSpPr>
            <p:spPr bwMode="auto">
              <a:xfrm>
                <a:off x="6908286" y="3274904"/>
                <a:ext cx="16202" cy="14042"/>
              </a:xfrm>
              <a:custGeom>
                <a:avLst/>
                <a:gdLst>
                  <a:gd name="T0" fmla="*/ 29 w 66"/>
                  <a:gd name="T1" fmla="*/ 46 h 58"/>
                  <a:gd name="T2" fmla="*/ 29 w 66"/>
                  <a:gd name="T3" fmla="*/ 46 h 58"/>
                  <a:gd name="T4" fmla="*/ 47 w 66"/>
                  <a:gd name="T5" fmla="*/ 19 h 58"/>
                  <a:gd name="T6" fmla="*/ 47 w 66"/>
                  <a:gd name="T7" fmla="*/ 19 h 58"/>
                  <a:gd name="T8" fmla="*/ 35 w 66"/>
                  <a:gd name="T9" fmla="*/ 11 h 58"/>
                  <a:gd name="T10" fmla="*/ 35 w 66"/>
                  <a:gd name="T11" fmla="*/ 11 h 58"/>
                  <a:gd name="T12" fmla="*/ 18 w 66"/>
                  <a:gd name="T13" fmla="*/ 39 h 58"/>
                  <a:gd name="T14" fmla="*/ 18 w 66"/>
                  <a:gd name="T15" fmla="*/ 39 h 58"/>
                  <a:gd name="T16" fmla="*/ 29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29" y="46"/>
                    </a:moveTo>
                    <a:lnTo>
                      <a:pt x="29" y="46"/>
                    </a:lnTo>
                    <a:cubicBezTo>
                      <a:pt x="48" y="57"/>
                      <a:pt x="65" y="30"/>
                      <a:pt x="47" y="19"/>
                    </a:cubicBezTo>
                    <a:lnTo>
                      <a:pt x="47" y="19"/>
                    </a:lnTo>
                    <a:cubicBezTo>
                      <a:pt x="43" y="16"/>
                      <a:pt x="39" y="14"/>
                      <a:pt x="35" y="11"/>
                    </a:cubicBezTo>
                    <a:lnTo>
                      <a:pt x="35" y="11"/>
                    </a:lnTo>
                    <a:cubicBezTo>
                      <a:pt x="18" y="0"/>
                      <a:pt x="0" y="28"/>
                      <a:pt x="18" y="39"/>
                    </a:cubicBezTo>
                    <a:lnTo>
                      <a:pt x="18" y="39"/>
                    </a:lnTo>
                    <a:cubicBezTo>
                      <a:pt x="22" y="41"/>
                      <a:pt x="26" y="44"/>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7" name="Freeform 123">
                <a:extLst>
                  <a:ext uri="{FF2B5EF4-FFF2-40B4-BE49-F238E27FC236}">
                    <a16:creationId xmlns:a16="http://schemas.microsoft.com/office/drawing/2014/main" id="{C73EDE57-5DFA-2B46-8EB9-0CEE7DA8673F}"/>
                  </a:ext>
                </a:extLst>
              </p:cNvPr>
              <p:cNvSpPr>
                <a:spLocks noChangeArrowheads="1"/>
              </p:cNvSpPr>
              <p:nvPr/>
            </p:nvSpPr>
            <p:spPr bwMode="auto">
              <a:xfrm>
                <a:off x="6918007" y="3308388"/>
                <a:ext cx="16201" cy="14041"/>
              </a:xfrm>
              <a:custGeom>
                <a:avLst/>
                <a:gdLst>
                  <a:gd name="T0" fmla="*/ 18 w 65"/>
                  <a:gd name="T1" fmla="*/ 38 h 57"/>
                  <a:gd name="T2" fmla="*/ 18 w 65"/>
                  <a:gd name="T3" fmla="*/ 38 h 57"/>
                  <a:gd name="T4" fmla="*/ 29 w 65"/>
                  <a:gd name="T5" fmla="*/ 45 h 57"/>
                  <a:gd name="T6" fmla="*/ 29 w 65"/>
                  <a:gd name="T7" fmla="*/ 45 h 57"/>
                  <a:gd name="T8" fmla="*/ 47 w 65"/>
                  <a:gd name="T9" fmla="*/ 18 h 57"/>
                  <a:gd name="T10" fmla="*/ 47 w 65"/>
                  <a:gd name="T11" fmla="*/ 18 h 57"/>
                  <a:gd name="T12" fmla="*/ 35 w 65"/>
                  <a:gd name="T13" fmla="*/ 11 h 57"/>
                  <a:gd name="T14" fmla="*/ 35 w 65"/>
                  <a:gd name="T15" fmla="*/ 11 h 57"/>
                  <a:gd name="T16" fmla="*/ 18 w 65"/>
                  <a:gd name="T17"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18" y="38"/>
                    </a:moveTo>
                    <a:lnTo>
                      <a:pt x="18" y="38"/>
                    </a:lnTo>
                    <a:cubicBezTo>
                      <a:pt x="21" y="41"/>
                      <a:pt x="26" y="43"/>
                      <a:pt x="29" y="45"/>
                    </a:cubicBezTo>
                    <a:lnTo>
                      <a:pt x="29" y="45"/>
                    </a:lnTo>
                    <a:cubicBezTo>
                      <a:pt x="47" y="56"/>
                      <a:pt x="64" y="29"/>
                      <a:pt x="47" y="18"/>
                    </a:cubicBezTo>
                    <a:lnTo>
                      <a:pt x="47" y="18"/>
                    </a:lnTo>
                    <a:cubicBezTo>
                      <a:pt x="43" y="15"/>
                      <a:pt x="39" y="13"/>
                      <a:pt x="35" y="11"/>
                    </a:cubicBezTo>
                    <a:lnTo>
                      <a:pt x="35" y="11"/>
                    </a:lnTo>
                    <a:cubicBezTo>
                      <a:pt x="17" y="0"/>
                      <a:pt x="0" y="27"/>
                      <a:pt x="1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8" name="Freeform 124">
                <a:extLst>
                  <a:ext uri="{FF2B5EF4-FFF2-40B4-BE49-F238E27FC236}">
                    <a16:creationId xmlns:a16="http://schemas.microsoft.com/office/drawing/2014/main" id="{DBFEF7D3-23E3-1349-B481-DF44B6A3FC01}"/>
                  </a:ext>
                </a:extLst>
              </p:cNvPr>
              <p:cNvSpPr>
                <a:spLocks noChangeArrowheads="1"/>
              </p:cNvSpPr>
              <p:nvPr/>
            </p:nvSpPr>
            <p:spPr bwMode="auto">
              <a:xfrm>
                <a:off x="6940689" y="3283545"/>
                <a:ext cx="16202" cy="14042"/>
              </a:xfrm>
              <a:custGeom>
                <a:avLst/>
                <a:gdLst>
                  <a:gd name="T0" fmla="*/ 29 w 65"/>
                  <a:gd name="T1" fmla="*/ 45 h 58"/>
                  <a:gd name="T2" fmla="*/ 29 w 65"/>
                  <a:gd name="T3" fmla="*/ 45 h 58"/>
                  <a:gd name="T4" fmla="*/ 46 w 65"/>
                  <a:gd name="T5" fmla="*/ 18 h 58"/>
                  <a:gd name="T6" fmla="*/ 46 w 65"/>
                  <a:gd name="T7" fmla="*/ 18 h 58"/>
                  <a:gd name="T8" fmla="*/ 35 w 65"/>
                  <a:gd name="T9" fmla="*/ 11 h 58"/>
                  <a:gd name="T10" fmla="*/ 35 w 65"/>
                  <a:gd name="T11" fmla="*/ 11 h 58"/>
                  <a:gd name="T12" fmla="*/ 17 w 65"/>
                  <a:gd name="T13" fmla="*/ 39 h 58"/>
                  <a:gd name="T14" fmla="*/ 17 w 65"/>
                  <a:gd name="T15" fmla="*/ 39 h 58"/>
                  <a:gd name="T16" fmla="*/ 29 w 65"/>
                  <a:gd name="T17" fmla="*/ 4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29" y="45"/>
                    </a:moveTo>
                    <a:lnTo>
                      <a:pt x="29" y="45"/>
                    </a:lnTo>
                    <a:cubicBezTo>
                      <a:pt x="47" y="57"/>
                      <a:pt x="64" y="29"/>
                      <a:pt x="46" y="18"/>
                    </a:cubicBezTo>
                    <a:lnTo>
                      <a:pt x="46" y="18"/>
                    </a:lnTo>
                    <a:cubicBezTo>
                      <a:pt x="42" y="15"/>
                      <a:pt x="38" y="13"/>
                      <a:pt x="35" y="11"/>
                    </a:cubicBezTo>
                    <a:lnTo>
                      <a:pt x="35" y="11"/>
                    </a:lnTo>
                    <a:cubicBezTo>
                      <a:pt x="17" y="0"/>
                      <a:pt x="0" y="27"/>
                      <a:pt x="17" y="39"/>
                    </a:cubicBezTo>
                    <a:lnTo>
                      <a:pt x="17" y="39"/>
                    </a:lnTo>
                    <a:cubicBezTo>
                      <a:pt x="22" y="41"/>
                      <a:pt x="25" y="43"/>
                      <a:pt x="29"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9" name="Freeform 125">
                <a:extLst>
                  <a:ext uri="{FF2B5EF4-FFF2-40B4-BE49-F238E27FC236}">
                    <a16:creationId xmlns:a16="http://schemas.microsoft.com/office/drawing/2014/main" id="{AB523E0C-46B1-7740-8B70-C5F97B0A9F1F}"/>
                  </a:ext>
                </a:extLst>
              </p:cNvPr>
              <p:cNvSpPr>
                <a:spLocks noChangeArrowheads="1"/>
              </p:cNvSpPr>
              <p:nvPr/>
            </p:nvSpPr>
            <p:spPr bwMode="auto">
              <a:xfrm>
                <a:off x="6942850" y="3252223"/>
                <a:ext cx="16202" cy="14041"/>
              </a:xfrm>
              <a:custGeom>
                <a:avLst/>
                <a:gdLst>
                  <a:gd name="T0" fmla="*/ 30 w 66"/>
                  <a:gd name="T1" fmla="*/ 46 h 58"/>
                  <a:gd name="T2" fmla="*/ 30 w 66"/>
                  <a:gd name="T3" fmla="*/ 46 h 58"/>
                  <a:gd name="T4" fmla="*/ 47 w 66"/>
                  <a:gd name="T5" fmla="*/ 18 h 58"/>
                  <a:gd name="T6" fmla="*/ 47 w 66"/>
                  <a:gd name="T7" fmla="*/ 18 h 58"/>
                  <a:gd name="T8" fmla="*/ 36 w 66"/>
                  <a:gd name="T9" fmla="*/ 11 h 58"/>
                  <a:gd name="T10" fmla="*/ 36 w 66"/>
                  <a:gd name="T11" fmla="*/ 11 h 58"/>
                  <a:gd name="T12" fmla="*/ 18 w 66"/>
                  <a:gd name="T13" fmla="*/ 39 h 58"/>
                  <a:gd name="T14" fmla="*/ 18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7" y="57"/>
                      <a:pt x="65" y="30"/>
                      <a:pt x="47" y="18"/>
                    </a:cubicBezTo>
                    <a:lnTo>
                      <a:pt x="47" y="18"/>
                    </a:lnTo>
                    <a:cubicBezTo>
                      <a:pt x="43" y="16"/>
                      <a:pt x="39" y="14"/>
                      <a:pt x="36" y="11"/>
                    </a:cubicBezTo>
                    <a:lnTo>
                      <a:pt x="36" y="11"/>
                    </a:lnTo>
                    <a:cubicBezTo>
                      <a:pt x="17" y="0"/>
                      <a:pt x="0" y="28"/>
                      <a:pt x="18" y="39"/>
                    </a:cubicBezTo>
                    <a:lnTo>
                      <a:pt x="18" y="39"/>
                    </a:lnTo>
                    <a:cubicBezTo>
                      <a:pt x="22" y="41"/>
                      <a:pt x="26" y="43"/>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0" name="Freeform 126">
                <a:extLst>
                  <a:ext uri="{FF2B5EF4-FFF2-40B4-BE49-F238E27FC236}">
                    <a16:creationId xmlns:a16="http://schemas.microsoft.com/office/drawing/2014/main" id="{BA3E543F-7D57-FC4E-89A1-1440764D6B29}"/>
                  </a:ext>
                </a:extLst>
              </p:cNvPr>
              <p:cNvSpPr>
                <a:spLocks noChangeArrowheads="1"/>
              </p:cNvSpPr>
              <p:nvPr/>
            </p:nvSpPr>
            <p:spPr bwMode="auto">
              <a:xfrm>
                <a:off x="6964452" y="3304068"/>
                <a:ext cx="16202" cy="14041"/>
              </a:xfrm>
              <a:custGeom>
                <a:avLst/>
                <a:gdLst>
                  <a:gd name="T0" fmla="*/ 18 w 65"/>
                  <a:gd name="T1" fmla="*/ 39 h 58"/>
                  <a:gd name="T2" fmla="*/ 18 w 65"/>
                  <a:gd name="T3" fmla="*/ 39 h 58"/>
                  <a:gd name="T4" fmla="*/ 29 w 65"/>
                  <a:gd name="T5" fmla="*/ 46 h 58"/>
                  <a:gd name="T6" fmla="*/ 29 w 65"/>
                  <a:gd name="T7" fmla="*/ 46 h 58"/>
                  <a:gd name="T8" fmla="*/ 47 w 65"/>
                  <a:gd name="T9" fmla="*/ 19 h 58"/>
                  <a:gd name="T10" fmla="*/ 47 w 65"/>
                  <a:gd name="T11" fmla="*/ 19 h 58"/>
                  <a:gd name="T12" fmla="*/ 36 w 65"/>
                  <a:gd name="T13" fmla="*/ 11 h 58"/>
                  <a:gd name="T14" fmla="*/ 36 w 65"/>
                  <a:gd name="T15" fmla="*/ 11 h 58"/>
                  <a:gd name="T16" fmla="*/ 18 w 65"/>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18" y="39"/>
                    </a:moveTo>
                    <a:lnTo>
                      <a:pt x="18" y="39"/>
                    </a:lnTo>
                    <a:cubicBezTo>
                      <a:pt x="22" y="41"/>
                      <a:pt x="26" y="44"/>
                      <a:pt x="29" y="46"/>
                    </a:cubicBezTo>
                    <a:lnTo>
                      <a:pt x="29" y="46"/>
                    </a:lnTo>
                    <a:cubicBezTo>
                      <a:pt x="47" y="57"/>
                      <a:pt x="64" y="30"/>
                      <a:pt x="47" y="19"/>
                    </a:cubicBezTo>
                    <a:lnTo>
                      <a:pt x="47" y="19"/>
                    </a:lnTo>
                    <a:cubicBezTo>
                      <a:pt x="43" y="16"/>
                      <a:pt x="39" y="14"/>
                      <a:pt x="36" y="11"/>
                    </a:cubicBezTo>
                    <a:lnTo>
                      <a:pt x="36"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1" name="Freeform 127">
                <a:extLst>
                  <a:ext uri="{FF2B5EF4-FFF2-40B4-BE49-F238E27FC236}">
                    <a16:creationId xmlns:a16="http://schemas.microsoft.com/office/drawing/2014/main" id="{9ED1A5D1-9DC7-594F-9944-041CBDC82F1C}"/>
                  </a:ext>
                </a:extLst>
              </p:cNvPr>
              <p:cNvSpPr>
                <a:spLocks noChangeArrowheads="1"/>
              </p:cNvSpPr>
              <p:nvPr/>
            </p:nvSpPr>
            <p:spPr bwMode="auto">
              <a:xfrm>
                <a:off x="6960131" y="3324589"/>
                <a:ext cx="16202" cy="14042"/>
              </a:xfrm>
              <a:custGeom>
                <a:avLst/>
                <a:gdLst>
                  <a:gd name="T0" fmla="*/ 35 w 65"/>
                  <a:gd name="T1" fmla="*/ 12 h 59"/>
                  <a:gd name="T2" fmla="*/ 35 w 65"/>
                  <a:gd name="T3" fmla="*/ 12 h 59"/>
                  <a:gd name="T4" fmla="*/ 17 w 65"/>
                  <a:gd name="T5" fmla="*/ 39 h 59"/>
                  <a:gd name="T6" fmla="*/ 17 w 65"/>
                  <a:gd name="T7" fmla="*/ 39 h 59"/>
                  <a:gd name="T8" fmla="*/ 28 w 65"/>
                  <a:gd name="T9" fmla="*/ 46 h 59"/>
                  <a:gd name="T10" fmla="*/ 28 w 65"/>
                  <a:gd name="T11" fmla="*/ 46 h 59"/>
                  <a:gd name="T12" fmla="*/ 46 w 65"/>
                  <a:gd name="T13" fmla="*/ 19 h 59"/>
                  <a:gd name="T14" fmla="*/ 46 w 65"/>
                  <a:gd name="T15" fmla="*/ 19 h 59"/>
                  <a:gd name="T16" fmla="*/ 35 w 65"/>
                  <a:gd name="T17" fmla="*/ 1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9">
                    <a:moveTo>
                      <a:pt x="35" y="12"/>
                    </a:moveTo>
                    <a:lnTo>
                      <a:pt x="35" y="12"/>
                    </a:lnTo>
                    <a:cubicBezTo>
                      <a:pt x="17" y="0"/>
                      <a:pt x="0" y="28"/>
                      <a:pt x="17" y="39"/>
                    </a:cubicBezTo>
                    <a:lnTo>
                      <a:pt x="17" y="39"/>
                    </a:lnTo>
                    <a:cubicBezTo>
                      <a:pt x="21" y="42"/>
                      <a:pt x="25" y="44"/>
                      <a:pt x="28" y="46"/>
                    </a:cubicBezTo>
                    <a:lnTo>
                      <a:pt x="28" y="46"/>
                    </a:lnTo>
                    <a:cubicBezTo>
                      <a:pt x="47" y="58"/>
                      <a:pt x="64" y="30"/>
                      <a:pt x="46" y="19"/>
                    </a:cubicBezTo>
                    <a:lnTo>
                      <a:pt x="46" y="19"/>
                    </a:lnTo>
                    <a:cubicBezTo>
                      <a:pt x="42" y="17"/>
                      <a:pt x="38" y="14"/>
                      <a:pt x="35" y="1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2" name="Freeform 128">
                <a:extLst>
                  <a:ext uri="{FF2B5EF4-FFF2-40B4-BE49-F238E27FC236}">
                    <a16:creationId xmlns:a16="http://schemas.microsoft.com/office/drawing/2014/main" id="{6327082E-DA11-5A48-AE91-C1FA35B49E2B}"/>
                  </a:ext>
                </a:extLst>
              </p:cNvPr>
              <p:cNvSpPr>
                <a:spLocks noChangeArrowheads="1"/>
              </p:cNvSpPr>
              <p:nvPr/>
            </p:nvSpPr>
            <p:spPr bwMode="auto">
              <a:xfrm>
                <a:off x="6980654" y="3355913"/>
                <a:ext cx="15122" cy="12961"/>
              </a:xfrm>
              <a:custGeom>
                <a:avLst/>
                <a:gdLst>
                  <a:gd name="T0" fmla="*/ 20 w 60"/>
                  <a:gd name="T1" fmla="*/ 2 h 51"/>
                  <a:gd name="T2" fmla="*/ 20 w 60"/>
                  <a:gd name="T3" fmla="*/ 2 h 51"/>
                  <a:gd name="T4" fmla="*/ 4 w 60"/>
                  <a:gd name="T5" fmla="*/ 17 h 51"/>
                  <a:gd name="T6" fmla="*/ 4 w 60"/>
                  <a:gd name="T7" fmla="*/ 17 h 51"/>
                  <a:gd name="T8" fmla="*/ 41 w 60"/>
                  <a:gd name="T9" fmla="*/ 8 h 51"/>
                  <a:gd name="T10" fmla="*/ 41 w 60"/>
                  <a:gd name="T11" fmla="*/ 8 h 51"/>
                  <a:gd name="T12" fmla="*/ 20 w 60"/>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60" h="51">
                    <a:moveTo>
                      <a:pt x="20" y="2"/>
                    </a:moveTo>
                    <a:lnTo>
                      <a:pt x="20" y="2"/>
                    </a:lnTo>
                    <a:cubicBezTo>
                      <a:pt x="13" y="3"/>
                      <a:pt x="5" y="7"/>
                      <a:pt x="4" y="17"/>
                    </a:cubicBezTo>
                    <a:lnTo>
                      <a:pt x="4" y="17"/>
                    </a:lnTo>
                    <a:cubicBezTo>
                      <a:pt x="0" y="50"/>
                      <a:pt x="59" y="36"/>
                      <a:pt x="41" y="8"/>
                    </a:cubicBezTo>
                    <a:lnTo>
                      <a:pt x="41" y="8"/>
                    </a:lnTo>
                    <a:cubicBezTo>
                      <a:pt x="35" y="1"/>
                      <a:pt x="27" y="0"/>
                      <a:pt x="2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3" name="Freeform 129">
                <a:extLst>
                  <a:ext uri="{FF2B5EF4-FFF2-40B4-BE49-F238E27FC236}">
                    <a16:creationId xmlns:a16="http://schemas.microsoft.com/office/drawing/2014/main" id="{42C4EFDF-14FD-7442-A7F6-E5542ED55CA7}"/>
                  </a:ext>
                </a:extLst>
              </p:cNvPr>
              <p:cNvSpPr>
                <a:spLocks noChangeArrowheads="1"/>
              </p:cNvSpPr>
              <p:nvPr/>
            </p:nvSpPr>
            <p:spPr bwMode="auto">
              <a:xfrm>
                <a:off x="6949330" y="3340792"/>
                <a:ext cx="16202" cy="14041"/>
              </a:xfrm>
              <a:custGeom>
                <a:avLst/>
                <a:gdLst>
                  <a:gd name="T0" fmla="*/ 18 w 66"/>
                  <a:gd name="T1" fmla="*/ 39 h 58"/>
                  <a:gd name="T2" fmla="*/ 18 w 66"/>
                  <a:gd name="T3" fmla="*/ 39 h 58"/>
                  <a:gd name="T4" fmla="*/ 29 w 66"/>
                  <a:gd name="T5" fmla="*/ 46 h 58"/>
                  <a:gd name="T6" fmla="*/ 29 w 66"/>
                  <a:gd name="T7" fmla="*/ 46 h 58"/>
                  <a:gd name="T8" fmla="*/ 46 w 66"/>
                  <a:gd name="T9" fmla="*/ 19 h 58"/>
                  <a:gd name="T10" fmla="*/ 46 w 66"/>
                  <a:gd name="T11" fmla="*/ 19 h 58"/>
                  <a:gd name="T12" fmla="*/ 35 w 66"/>
                  <a:gd name="T13" fmla="*/ 11 h 58"/>
                  <a:gd name="T14" fmla="*/ 35 w 66"/>
                  <a:gd name="T15" fmla="*/ 11 h 58"/>
                  <a:gd name="T16" fmla="*/ 18 w 66"/>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8" y="39"/>
                    </a:moveTo>
                    <a:lnTo>
                      <a:pt x="18" y="39"/>
                    </a:lnTo>
                    <a:cubicBezTo>
                      <a:pt x="22" y="41"/>
                      <a:pt x="26" y="44"/>
                      <a:pt x="29" y="46"/>
                    </a:cubicBezTo>
                    <a:lnTo>
                      <a:pt x="29" y="46"/>
                    </a:lnTo>
                    <a:cubicBezTo>
                      <a:pt x="48" y="57"/>
                      <a:pt x="65" y="29"/>
                      <a:pt x="46" y="19"/>
                    </a:cubicBezTo>
                    <a:lnTo>
                      <a:pt x="46" y="19"/>
                    </a:lnTo>
                    <a:cubicBezTo>
                      <a:pt x="43" y="16"/>
                      <a:pt x="39" y="14"/>
                      <a:pt x="35" y="11"/>
                    </a:cubicBezTo>
                    <a:lnTo>
                      <a:pt x="35" y="11"/>
                    </a:lnTo>
                    <a:cubicBezTo>
                      <a:pt x="18"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4" name="Freeform 130">
                <a:extLst>
                  <a:ext uri="{FF2B5EF4-FFF2-40B4-BE49-F238E27FC236}">
                    <a16:creationId xmlns:a16="http://schemas.microsoft.com/office/drawing/2014/main" id="{4826586E-6B06-3946-8E9E-C47BDB733FB2}"/>
                  </a:ext>
                </a:extLst>
              </p:cNvPr>
              <p:cNvSpPr>
                <a:spLocks noChangeArrowheads="1"/>
              </p:cNvSpPr>
              <p:nvPr/>
            </p:nvSpPr>
            <p:spPr bwMode="auto">
              <a:xfrm>
                <a:off x="6560489" y="3388317"/>
                <a:ext cx="11882" cy="10801"/>
              </a:xfrm>
              <a:custGeom>
                <a:avLst/>
                <a:gdLst>
                  <a:gd name="T0" fmla="*/ 29 w 50"/>
                  <a:gd name="T1" fmla="*/ 36 h 42"/>
                  <a:gd name="T2" fmla="*/ 29 w 50"/>
                  <a:gd name="T3" fmla="*/ 36 h 42"/>
                  <a:gd name="T4" fmla="*/ 21 w 50"/>
                  <a:gd name="T5" fmla="*/ 4 h 42"/>
                  <a:gd name="T6" fmla="*/ 21 w 50"/>
                  <a:gd name="T7" fmla="*/ 4 h 42"/>
                  <a:gd name="T8" fmla="*/ 29 w 50"/>
                  <a:gd name="T9" fmla="*/ 36 h 42"/>
                </a:gdLst>
                <a:ahLst/>
                <a:cxnLst>
                  <a:cxn ang="0">
                    <a:pos x="T0" y="T1"/>
                  </a:cxn>
                  <a:cxn ang="0">
                    <a:pos x="T2" y="T3"/>
                  </a:cxn>
                  <a:cxn ang="0">
                    <a:pos x="T4" y="T5"/>
                  </a:cxn>
                  <a:cxn ang="0">
                    <a:pos x="T6" y="T7"/>
                  </a:cxn>
                  <a:cxn ang="0">
                    <a:pos x="T8" y="T9"/>
                  </a:cxn>
                </a:cxnLst>
                <a:rect l="0" t="0" r="r" b="b"/>
                <a:pathLst>
                  <a:path w="50" h="42">
                    <a:moveTo>
                      <a:pt x="29" y="36"/>
                    </a:moveTo>
                    <a:lnTo>
                      <a:pt x="29" y="36"/>
                    </a:lnTo>
                    <a:cubicBezTo>
                      <a:pt x="49" y="31"/>
                      <a:pt x="42" y="0"/>
                      <a:pt x="21" y="4"/>
                    </a:cubicBezTo>
                    <a:lnTo>
                      <a:pt x="21" y="4"/>
                    </a:lnTo>
                    <a:cubicBezTo>
                      <a:pt x="0" y="9"/>
                      <a:pt x="8" y="41"/>
                      <a:pt x="29"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5" name="Freeform 131">
                <a:extLst>
                  <a:ext uri="{FF2B5EF4-FFF2-40B4-BE49-F238E27FC236}">
                    <a16:creationId xmlns:a16="http://schemas.microsoft.com/office/drawing/2014/main" id="{00925F12-1BAC-824F-B0F4-E4E25170CA00}"/>
                  </a:ext>
                </a:extLst>
              </p:cNvPr>
              <p:cNvSpPr>
                <a:spLocks noChangeArrowheads="1"/>
              </p:cNvSpPr>
              <p:nvPr/>
            </p:nvSpPr>
            <p:spPr bwMode="auto">
              <a:xfrm>
                <a:off x="6542128" y="3361314"/>
                <a:ext cx="14041" cy="10801"/>
              </a:xfrm>
              <a:custGeom>
                <a:avLst/>
                <a:gdLst>
                  <a:gd name="T0" fmla="*/ 27 w 58"/>
                  <a:gd name="T1" fmla="*/ 39 h 45"/>
                  <a:gd name="T2" fmla="*/ 27 w 58"/>
                  <a:gd name="T3" fmla="*/ 39 h 45"/>
                  <a:gd name="T4" fmla="*/ 36 w 58"/>
                  <a:gd name="T5" fmla="*/ 37 h 45"/>
                  <a:gd name="T6" fmla="*/ 36 w 58"/>
                  <a:gd name="T7" fmla="*/ 37 h 45"/>
                  <a:gd name="T8" fmla="*/ 30 w 58"/>
                  <a:gd name="T9" fmla="*/ 5 h 45"/>
                  <a:gd name="T10" fmla="*/ 30 w 58"/>
                  <a:gd name="T11" fmla="*/ 5 h 45"/>
                  <a:gd name="T12" fmla="*/ 20 w 58"/>
                  <a:gd name="T13" fmla="*/ 7 h 45"/>
                  <a:gd name="T14" fmla="*/ 20 w 58"/>
                  <a:gd name="T15" fmla="*/ 7 h 45"/>
                  <a:gd name="T16" fmla="*/ 27 w 58"/>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7" y="39"/>
                    </a:moveTo>
                    <a:lnTo>
                      <a:pt x="27" y="39"/>
                    </a:lnTo>
                    <a:cubicBezTo>
                      <a:pt x="31" y="38"/>
                      <a:pt x="33" y="37"/>
                      <a:pt x="36" y="37"/>
                    </a:cubicBezTo>
                    <a:lnTo>
                      <a:pt x="36" y="37"/>
                    </a:lnTo>
                    <a:cubicBezTo>
                      <a:pt x="57" y="32"/>
                      <a:pt x="49" y="0"/>
                      <a:pt x="30" y="5"/>
                    </a:cubicBezTo>
                    <a:lnTo>
                      <a:pt x="30" y="5"/>
                    </a:lnTo>
                    <a:cubicBezTo>
                      <a:pt x="26" y="5"/>
                      <a:pt x="23" y="7"/>
                      <a:pt x="20" y="7"/>
                    </a:cubicBezTo>
                    <a:lnTo>
                      <a:pt x="20" y="7"/>
                    </a:lnTo>
                    <a:cubicBezTo>
                      <a:pt x="0" y="12"/>
                      <a:pt x="7" y="44"/>
                      <a:pt x="2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6" name="Freeform 132">
                <a:extLst>
                  <a:ext uri="{FF2B5EF4-FFF2-40B4-BE49-F238E27FC236}">
                    <a16:creationId xmlns:a16="http://schemas.microsoft.com/office/drawing/2014/main" id="{64983807-8951-0A45-A9C4-00961C26D448}"/>
                  </a:ext>
                </a:extLst>
              </p:cNvPr>
              <p:cNvSpPr>
                <a:spLocks noChangeArrowheads="1"/>
              </p:cNvSpPr>
              <p:nvPr/>
            </p:nvSpPr>
            <p:spPr bwMode="auto">
              <a:xfrm>
                <a:off x="6569130" y="3342952"/>
                <a:ext cx="14042" cy="10801"/>
              </a:xfrm>
              <a:custGeom>
                <a:avLst/>
                <a:gdLst>
                  <a:gd name="T0" fmla="*/ 27 w 58"/>
                  <a:gd name="T1" fmla="*/ 38 h 44"/>
                  <a:gd name="T2" fmla="*/ 27 w 58"/>
                  <a:gd name="T3" fmla="*/ 38 h 44"/>
                  <a:gd name="T4" fmla="*/ 37 w 58"/>
                  <a:gd name="T5" fmla="*/ 36 h 44"/>
                  <a:gd name="T6" fmla="*/ 37 w 58"/>
                  <a:gd name="T7" fmla="*/ 36 h 44"/>
                  <a:gd name="T8" fmla="*/ 30 w 58"/>
                  <a:gd name="T9" fmla="*/ 5 h 44"/>
                  <a:gd name="T10" fmla="*/ 30 w 58"/>
                  <a:gd name="T11" fmla="*/ 5 h 44"/>
                  <a:gd name="T12" fmla="*/ 20 w 58"/>
                  <a:gd name="T13" fmla="*/ 6 h 44"/>
                  <a:gd name="T14" fmla="*/ 20 w 58"/>
                  <a:gd name="T15" fmla="*/ 6 h 44"/>
                  <a:gd name="T16" fmla="*/ 27 w 58"/>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7" y="38"/>
                    </a:moveTo>
                    <a:lnTo>
                      <a:pt x="27" y="38"/>
                    </a:lnTo>
                    <a:cubicBezTo>
                      <a:pt x="31" y="38"/>
                      <a:pt x="34" y="37"/>
                      <a:pt x="37" y="36"/>
                    </a:cubicBezTo>
                    <a:lnTo>
                      <a:pt x="37" y="36"/>
                    </a:lnTo>
                    <a:cubicBezTo>
                      <a:pt x="57" y="32"/>
                      <a:pt x="50" y="0"/>
                      <a:pt x="30" y="5"/>
                    </a:cubicBezTo>
                    <a:lnTo>
                      <a:pt x="30" y="5"/>
                    </a:lnTo>
                    <a:cubicBezTo>
                      <a:pt x="26" y="5"/>
                      <a:pt x="23" y="6"/>
                      <a:pt x="20" y="6"/>
                    </a:cubicBezTo>
                    <a:lnTo>
                      <a:pt x="20" y="6"/>
                    </a:lnTo>
                    <a:cubicBezTo>
                      <a:pt x="0" y="11"/>
                      <a:pt x="7" y="43"/>
                      <a:pt x="2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7" name="Freeform 133">
                <a:extLst>
                  <a:ext uri="{FF2B5EF4-FFF2-40B4-BE49-F238E27FC236}">
                    <a16:creationId xmlns:a16="http://schemas.microsoft.com/office/drawing/2014/main" id="{9D80AF75-4F44-CA43-8585-7D2E6015B971}"/>
                  </a:ext>
                </a:extLst>
              </p:cNvPr>
              <p:cNvSpPr>
                <a:spLocks noChangeArrowheads="1"/>
              </p:cNvSpPr>
              <p:nvPr/>
            </p:nvSpPr>
            <p:spPr bwMode="auto">
              <a:xfrm>
                <a:off x="6558329" y="3368875"/>
                <a:ext cx="14042" cy="10801"/>
              </a:xfrm>
              <a:custGeom>
                <a:avLst/>
                <a:gdLst>
                  <a:gd name="T0" fmla="*/ 27 w 58"/>
                  <a:gd name="T1" fmla="*/ 39 h 44"/>
                  <a:gd name="T2" fmla="*/ 27 w 58"/>
                  <a:gd name="T3" fmla="*/ 39 h 44"/>
                  <a:gd name="T4" fmla="*/ 37 w 58"/>
                  <a:gd name="T5" fmla="*/ 37 h 44"/>
                  <a:gd name="T6" fmla="*/ 37 w 58"/>
                  <a:gd name="T7" fmla="*/ 37 h 44"/>
                  <a:gd name="T8" fmla="*/ 29 w 58"/>
                  <a:gd name="T9" fmla="*/ 5 h 44"/>
                  <a:gd name="T10" fmla="*/ 29 w 58"/>
                  <a:gd name="T11" fmla="*/ 5 h 44"/>
                  <a:gd name="T12" fmla="*/ 20 w 58"/>
                  <a:gd name="T13" fmla="*/ 7 h 44"/>
                  <a:gd name="T14" fmla="*/ 20 w 58"/>
                  <a:gd name="T15" fmla="*/ 7 h 44"/>
                  <a:gd name="T16" fmla="*/ 27 w 58"/>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7" y="39"/>
                    </a:moveTo>
                    <a:lnTo>
                      <a:pt x="27" y="39"/>
                    </a:lnTo>
                    <a:cubicBezTo>
                      <a:pt x="30" y="38"/>
                      <a:pt x="34" y="38"/>
                      <a:pt x="37" y="37"/>
                    </a:cubicBezTo>
                    <a:lnTo>
                      <a:pt x="37" y="37"/>
                    </a:lnTo>
                    <a:cubicBezTo>
                      <a:pt x="57" y="32"/>
                      <a:pt x="50" y="0"/>
                      <a:pt x="29" y="5"/>
                    </a:cubicBezTo>
                    <a:lnTo>
                      <a:pt x="29" y="5"/>
                    </a:lnTo>
                    <a:cubicBezTo>
                      <a:pt x="26" y="6"/>
                      <a:pt x="23" y="7"/>
                      <a:pt x="20" y="7"/>
                    </a:cubicBezTo>
                    <a:lnTo>
                      <a:pt x="20" y="7"/>
                    </a:lnTo>
                    <a:cubicBezTo>
                      <a:pt x="0" y="12"/>
                      <a:pt x="7" y="43"/>
                      <a:pt x="2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8" name="Freeform 134">
                <a:extLst>
                  <a:ext uri="{FF2B5EF4-FFF2-40B4-BE49-F238E27FC236}">
                    <a16:creationId xmlns:a16="http://schemas.microsoft.com/office/drawing/2014/main" id="{A4E7A59F-A718-7E47-AC16-895F0E2E31F1}"/>
                  </a:ext>
                </a:extLst>
              </p:cNvPr>
              <p:cNvSpPr>
                <a:spLocks noChangeArrowheads="1"/>
              </p:cNvSpPr>
              <p:nvPr/>
            </p:nvSpPr>
            <p:spPr bwMode="auto">
              <a:xfrm>
                <a:off x="6593973" y="3377516"/>
                <a:ext cx="10801" cy="14041"/>
              </a:xfrm>
              <a:custGeom>
                <a:avLst/>
                <a:gdLst>
                  <a:gd name="T0" fmla="*/ 37 w 43"/>
                  <a:gd name="T1" fmla="*/ 26 h 56"/>
                  <a:gd name="T2" fmla="*/ 37 w 43"/>
                  <a:gd name="T3" fmla="*/ 26 h 56"/>
                  <a:gd name="T4" fmla="*/ 36 w 43"/>
                  <a:gd name="T5" fmla="*/ 21 h 56"/>
                  <a:gd name="T6" fmla="*/ 36 w 43"/>
                  <a:gd name="T7" fmla="*/ 21 h 56"/>
                  <a:gd name="T8" fmla="*/ 4 w 43"/>
                  <a:gd name="T9" fmla="*/ 28 h 56"/>
                  <a:gd name="T10" fmla="*/ 4 w 43"/>
                  <a:gd name="T11" fmla="*/ 28 h 56"/>
                  <a:gd name="T12" fmla="*/ 6 w 43"/>
                  <a:gd name="T13" fmla="*/ 34 h 56"/>
                  <a:gd name="T14" fmla="*/ 6 w 43"/>
                  <a:gd name="T15" fmla="*/ 34 h 56"/>
                  <a:gd name="T16" fmla="*/ 37 w 43"/>
                  <a:gd name="T17" fmla="*/ 2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6">
                    <a:moveTo>
                      <a:pt x="37" y="26"/>
                    </a:moveTo>
                    <a:lnTo>
                      <a:pt x="37" y="26"/>
                    </a:lnTo>
                    <a:cubicBezTo>
                      <a:pt x="37" y="25"/>
                      <a:pt x="36" y="23"/>
                      <a:pt x="36" y="21"/>
                    </a:cubicBezTo>
                    <a:lnTo>
                      <a:pt x="36" y="21"/>
                    </a:lnTo>
                    <a:cubicBezTo>
                      <a:pt x="32" y="0"/>
                      <a:pt x="0" y="7"/>
                      <a:pt x="4" y="28"/>
                    </a:cubicBezTo>
                    <a:lnTo>
                      <a:pt x="4" y="28"/>
                    </a:lnTo>
                    <a:cubicBezTo>
                      <a:pt x="5" y="30"/>
                      <a:pt x="5" y="32"/>
                      <a:pt x="6" y="34"/>
                    </a:cubicBezTo>
                    <a:lnTo>
                      <a:pt x="6" y="34"/>
                    </a:lnTo>
                    <a:cubicBezTo>
                      <a:pt x="10" y="55"/>
                      <a:pt x="42" y="47"/>
                      <a:pt x="37"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9" name="Freeform 135">
                <a:extLst>
                  <a:ext uri="{FF2B5EF4-FFF2-40B4-BE49-F238E27FC236}">
                    <a16:creationId xmlns:a16="http://schemas.microsoft.com/office/drawing/2014/main" id="{6249B85C-DDE4-2C42-AE2A-734DFE7946EC}"/>
                  </a:ext>
                </a:extLst>
              </p:cNvPr>
              <p:cNvSpPr>
                <a:spLocks noChangeArrowheads="1"/>
              </p:cNvSpPr>
              <p:nvPr/>
            </p:nvSpPr>
            <p:spPr bwMode="auto">
              <a:xfrm>
                <a:off x="6598294" y="3347273"/>
                <a:ext cx="16201" cy="14041"/>
              </a:xfrm>
              <a:custGeom>
                <a:avLst/>
                <a:gdLst>
                  <a:gd name="T0" fmla="*/ 29 w 66"/>
                  <a:gd name="T1" fmla="*/ 46 h 58"/>
                  <a:gd name="T2" fmla="*/ 29 w 66"/>
                  <a:gd name="T3" fmla="*/ 46 h 58"/>
                  <a:gd name="T4" fmla="*/ 46 w 66"/>
                  <a:gd name="T5" fmla="*/ 18 h 58"/>
                  <a:gd name="T6" fmla="*/ 46 w 66"/>
                  <a:gd name="T7" fmla="*/ 18 h 58"/>
                  <a:gd name="T8" fmla="*/ 35 w 66"/>
                  <a:gd name="T9" fmla="*/ 11 h 58"/>
                  <a:gd name="T10" fmla="*/ 35 w 66"/>
                  <a:gd name="T11" fmla="*/ 11 h 58"/>
                  <a:gd name="T12" fmla="*/ 18 w 66"/>
                  <a:gd name="T13" fmla="*/ 38 h 58"/>
                  <a:gd name="T14" fmla="*/ 18 w 66"/>
                  <a:gd name="T15" fmla="*/ 38 h 58"/>
                  <a:gd name="T16" fmla="*/ 29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29" y="46"/>
                    </a:moveTo>
                    <a:lnTo>
                      <a:pt x="29" y="46"/>
                    </a:lnTo>
                    <a:cubicBezTo>
                      <a:pt x="47" y="57"/>
                      <a:pt x="65" y="29"/>
                      <a:pt x="46" y="18"/>
                    </a:cubicBezTo>
                    <a:lnTo>
                      <a:pt x="46" y="18"/>
                    </a:lnTo>
                    <a:cubicBezTo>
                      <a:pt x="43" y="16"/>
                      <a:pt x="39" y="13"/>
                      <a:pt x="35" y="11"/>
                    </a:cubicBezTo>
                    <a:lnTo>
                      <a:pt x="35" y="11"/>
                    </a:lnTo>
                    <a:cubicBezTo>
                      <a:pt x="18" y="0"/>
                      <a:pt x="0" y="27"/>
                      <a:pt x="18" y="38"/>
                    </a:cubicBezTo>
                    <a:lnTo>
                      <a:pt x="18" y="38"/>
                    </a:lnTo>
                    <a:cubicBezTo>
                      <a:pt x="22" y="41"/>
                      <a:pt x="26"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0" name="Freeform 136">
                <a:extLst>
                  <a:ext uri="{FF2B5EF4-FFF2-40B4-BE49-F238E27FC236}">
                    <a16:creationId xmlns:a16="http://schemas.microsoft.com/office/drawing/2014/main" id="{324475D9-510B-DB49-A02B-A72870BDDB2B}"/>
                  </a:ext>
                </a:extLst>
              </p:cNvPr>
              <p:cNvSpPr>
                <a:spLocks noChangeArrowheads="1"/>
              </p:cNvSpPr>
              <p:nvPr/>
            </p:nvSpPr>
            <p:spPr bwMode="auto">
              <a:xfrm>
                <a:off x="6610175" y="3394797"/>
                <a:ext cx="10801" cy="14041"/>
              </a:xfrm>
              <a:custGeom>
                <a:avLst/>
                <a:gdLst>
                  <a:gd name="T0" fmla="*/ 39 w 45"/>
                  <a:gd name="T1" fmla="*/ 30 h 58"/>
                  <a:gd name="T2" fmla="*/ 39 w 45"/>
                  <a:gd name="T3" fmla="*/ 30 h 58"/>
                  <a:gd name="T4" fmla="*/ 36 w 45"/>
                  <a:gd name="T5" fmla="*/ 20 h 58"/>
                  <a:gd name="T6" fmla="*/ 36 w 45"/>
                  <a:gd name="T7" fmla="*/ 20 h 58"/>
                  <a:gd name="T8" fmla="*/ 5 w 45"/>
                  <a:gd name="T9" fmla="*/ 27 h 58"/>
                  <a:gd name="T10" fmla="*/ 5 w 45"/>
                  <a:gd name="T11" fmla="*/ 27 h 58"/>
                  <a:gd name="T12" fmla="*/ 7 w 45"/>
                  <a:gd name="T13" fmla="*/ 37 h 58"/>
                  <a:gd name="T14" fmla="*/ 7 w 45"/>
                  <a:gd name="T15" fmla="*/ 37 h 58"/>
                  <a:gd name="T16" fmla="*/ 39 w 45"/>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9" y="30"/>
                    </a:moveTo>
                    <a:lnTo>
                      <a:pt x="39" y="30"/>
                    </a:lnTo>
                    <a:cubicBezTo>
                      <a:pt x="38" y="26"/>
                      <a:pt x="38" y="23"/>
                      <a:pt x="36" y="20"/>
                    </a:cubicBezTo>
                    <a:lnTo>
                      <a:pt x="36" y="20"/>
                    </a:lnTo>
                    <a:cubicBezTo>
                      <a:pt x="32" y="0"/>
                      <a:pt x="0" y="7"/>
                      <a:pt x="5" y="27"/>
                    </a:cubicBezTo>
                    <a:lnTo>
                      <a:pt x="5" y="27"/>
                    </a:lnTo>
                    <a:cubicBezTo>
                      <a:pt x="6" y="31"/>
                      <a:pt x="7" y="34"/>
                      <a:pt x="7" y="37"/>
                    </a:cubicBezTo>
                    <a:lnTo>
                      <a:pt x="7" y="37"/>
                    </a:lnTo>
                    <a:cubicBezTo>
                      <a:pt x="12" y="57"/>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1" name="Freeform 137">
                <a:extLst>
                  <a:ext uri="{FF2B5EF4-FFF2-40B4-BE49-F238E27FC236}">
                    <a16:creationId xmlns:a16="http://schemas.microsoft.com/office/drawing/2014/main" id="{7A2C9252-9BB7-174B-89D6-06A18EAD2120}"/>
                  </a:ext>
                </a:extLst>
              </p:cNvPr>
              <p:cNvSpPr>
                <a:spLocks noChangeArrowheads="1"/>
              </p:cNvSpPr>
              <p:nvPr/>
            </p:nvSpPr>
            <p:spPr bwMode="auto">
              <a:xfrm>
                <a:off x="6618816" y="3378595"/>
                <a:ext cx="10801" cy="14042"/>
              </a:xfrm>
              <a:custGeom>
                <a:avLst/>
                <a:gdLst>
                  <a:gd name="T0" fmla="*/ 38 w 44"/>
                  <a:gd name="T1" fmla="*/ 30 h 59"/>
                  <a:gd name="T2" fmla="*/ 38 w 44"/>
                  <a:gd name="T3" fmla="*/ 30 h 59"/>
                  <a:gd name="T4" fmla="*/ 36 w 44"/>
                  <a:gd name="T5" fmla="*/ 21 h 59"/>
                  <a:gd name="T6" fmla="*/ 36 w 44"/>
                  <a:gd name="T7" fmla="*/ 21 h 59"/>
                  <a:gd name="T8" fmla="*/ 4 w 44"/>
                  <a:gd name="T9" fmla="*/ 29 h 59"/>
                  <a:gd name="T10" fmla="*/ 4 w 44"/>
                  <a:gd name="T11" fmla="*/ 29 h 59"/>
                  <a:gd name="T12" fmla="*/ 6 w 44"/>
                  <a:gd name="T13" fmla="*/ 38 h 59"/>
                  <a:gd name="T14" fmla="*/ 6 w 44"/>
                  <a:gd name="T15" fmla="*/ 38 h 59"/>
                  <a:gd name="T16" fmla="*/ 38 w 44"/>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9">
                    <a:moveTo>
                      <a:pt x="38" y="30"/>
                    </a:moveTo>
                    <a:lnTo>
                      <a:pt x="38" y="30"/>
                    </a:lnTo>
                    <a:cubicBezTo>
                      <a:pt x="37" y="28"/>
                      <a:pt x="36" y="24"/>
                      <a:pt x="36" y="21"/>
                    </a:cubicBezTo>
                    <a:lnTo>
                      <a:pt x="36" y="21"/>
                    </a:lnTo>
                    <a:cubicBezTo>
                      <a:pt x="31" y="0"/>
                      <a:pt x="0" y="8"/>
                      <a:pt x="4" y="29"/>
                    </a:cubicBezTo>
                    <a:lnTo>
                      <a:pt x="4" y="29"/>
                    </a:lnTo>
                    <a:cubicBezTo>
                      <a:pt x="5" y="31"/>
                      <a:pt x="6" y="34"/>
                      <a:pt x="6" y="38"/>
                    </a:cubicBezTo>
                    <a:lnTo>
                      <a:pt x="6" y="38"/>
                    </a:lnTo>
                    <a:cubicBezTo>
                      <a:pt x="11" y="58"/>
                      <a:pt x="43" y="51"/>
                      <a:pt x="3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2" name="Freeform 138">
                <a:extLst>
                  <a:ext uri="{FF2B5EF4-FFF2-40B4-BE49-F238E27FC236}">
                    <a16:creationId xmlns:a16="http://schemas.microsoft.com/office/drawing/2014/main" id="{EEE3BC17-9EC4-614B-B7F7-A125A9EA4D6B}"/>
                  </a:ext>
                </a:extLst>
              </p:cNvPr>
              <p:cNvSpPr>
                <a:spLocks noChangeArrowheads="1"/>
              </p:cNvSpPr>
              <p:nvPr/>
            </p:nvSpPr>
            <p:spPr bwMode="auto">
              <a:xfrm>
                <a:off x="6516205" y="3374275"/>
                <a:ext cx="14041" cy="10801"/>
              </a:xfrm>
              <a:custGeom>
                <a:avLst/>
                <a:gdLst>
                  <a:gd name="T0" fmla="*/ 28 w 58"/>
                  <a:gd name="T1" fmla="*/ 38 h 44"/>
                  <a:gd name="T2" fmla="*/ 28 w 58"/>
                  <a:gd name="T3" fmla="*/ 38 h 44"/>
                  <a:gd name="T4" fmla="*/ 37 w 58"/>
                  <a:gd name="T5" fmla="*/ 36 h 44"/>
                  <a:gd name="T6" fmla="*/ 37 w 58"/>
                  <a:gd name="T7" fmla="*/ 36 h 44"/>
                  <a:gd name="T8" fmla="*/ 30 w 58"/>
                  <a:gd name="T9" fmla="*/ 4 h 44"/>
                  <a:gd name="T10" fmla="*/ 30 w 58"/>
                  <a:gd name="T11" fmla="*/ 4 h 44"/>
                  <a:gd name="T12" fmla="*/ 20 w 58"/>
                  <a:gd name="T13" fmla="*/ 7 h 44"/>
                  <a:gd name="T14" fmla="*/ 20 w 58"/>
                  <a:gd name="T15" fmla="*/ 7 h 44"/>
                  <a:gd name="T16" fmla="*/ 28 w 58"/>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8" y="38"/>
                    </a:moveTo>
                    <a:lnTo>
                      <a:pt x="28" y="38"/>
                    </a:lnTo>
                    <a:cubicBezTo>
                      <a:pt x="31" y="38"/>
                      <a:pt x="34" y="37"/>
                      <a:pt x="37" y="36"/>
                    </a:cubicBezTo>
                    <a:lnTo>
                      <a:pt x="37" y="36"/>
                    </a:lnTo>
                    <a:cubicBezTo>
                      <a:pt x="57" y="31"/>
                      <a:pt x="50" y="0"/>
                      <a:pt x="30" y="4"/>
                    </a:cubicBezTo>
                    <a:lnTo>
                      <a:pt x="30" y="4"/>
                    </a:lnTo>
                    <a:cubicBezTo>
                      <a:pt x="27" y="6"/>
                      <a:pt x="24" y="6"/>
                      <a:pt x="20" y="7"/>
                    </a:cubicBezTo>
                    <a:lnTo>
                      <a:pt x="20" y="7"/>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3" name="Freeform 139">
                <a:extLst>
                  <a:ext uri="{FF2B5EF4-FFF2-40B4-BE49-F238E27FC236}">
                    <a16:creationId xmlns:a16="http://schemas.microsoft.com/office/drawing/2014/main" id="{13CC77F5-F047-264A-B47F-D96A7DE48097}"/>
                  </a:ext>
                </a:extLst>
              </p:cNvPr>
              <p:cNvSpPr>
                <a:spLocks noChangeArrowheads="1"/>
              </p:cNvSpPr>
              <p:nvPr/>
            </p:nvSpPr>
            <p:spPr bwMode="auto">
              <a:xfrm>
                <a:off x="6487042" y="3372115"/>
                <a:ext cx="11882" cy="10801"/>
              </a:xfrm>
              <a:custGeom>
                <a:avLst/>
                <a:gdLst>
                  <a:gd name="T0" fmla="*/ 27 w 49"/>
                  <a:gd name="T1" fmla="*/ 36 h 42"/>
                  <a:gd name="T2" fmla="*/ 27 w 49"/>
                  <a:gd name="T3" fmla="*/ 36 h 42"/>
                  <a:gd name="T4" fmla="*/ 20 w 49"/>
                  <a:gd name="T5" fmla="*/ 5 h 42"/>
                  <a:gd name="T6" fmla="*/ 20 w 49"/>
                  <a:gd name="T7" fmla="*/ 5 h 42"/>
                  <a:gd name="T8" fmla="*/ 27 w 49"/>
                  <a:gd name="T9" fmla="*/ 36 h 42"/>
                </a:gdLst>
                <a:ahLst/>
                <a:cxnLst>
                  <a:cxn ang="0">
                    <a:pos x="T0" y="T1"/>
                  </a:cxn>
                  <a:cxn ang="0">
                    <a:pos x="T2" y="T3"/>
                  </a:cxn>
                  <a:cxn ang="0">
                    <a:pos x="T4" y="T5"/>
                  </a:cxn>
                  <a:cxn ang="0">
                    <a:pos x="T6" y="T7"/>
                  </a:cxn>
                  <a:cxn ang="0">
                    <a:pos x="T8" y="T9"/>
                  </a:cxn>
                </a:cxnLst>
                <a:rect l="0" t="0" r="r" b="b"/>
                <a:pathLst>
                  <a:path w="49" h="42">
                    <a:moveTo>
                      <a:pt x="27" y="36"/>
                    </a:moveTo>
                    <a:lnTo>
                      <a:pt x="27" y="36"/>
                    </a:lnTo>
                    <a:cubicBezTo>
                      <a:pt x="48" y="31"/>
                      <a:pt x="40" y="0"/>
                      <a:pt x="20" y="5"/>
                    </a:cubicBezTo>
                    <a:lnTo>
                      <a:pt x="20" y="5"/>
                    </a:lnTo>
                    <a:cubicBezTo>
                      <a:pt x="0" y="9"/>
                      <a:pt x="7" y="41"/>
                      <a:pt x="27"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4" name="Freeform 140">
                <a:extLst>
                  <a:ext uri="{FF2B5EF4-FFF2-40B4-BE49-F238E27FC236}">
                    <a16:creationId xmlns:a16="http://schemas.microsoft.com/office/drawing/2014/main" id="{138EABC6-50C0-DB46-AEBA-EB6DB6C6C156}"/>
                  </a:ext>
                </a:extLst>
              </p:cNvPr>
              <p:cNvSpPr>
                <a:spLocks noChangeArrowheads="1"/>
              </p:cNvSpPr>
              <p:nvPr/>
            </p:nvSpPr>
            <p:spPr bwMode="auto">
              <a:xfrm>
                <a:off x="6492442" y="3337551"/>
                <a:ext cx="11881" cy="11882"/>
              </a:xfrm>
              <a:custGeom>
                <a:avLst/>
                <a:gdLst>
                  <a:gd name="T0" fmla="*/ 29 w 49"/>
                  <a:gd name="T1" fmla="*/ 8 h 49"/>
                  <a:gd name="T2" fmla="*/ 29 w 49"/>
                  <a:gd name="T3" fmla="*/ 8 h 49"/>
                  <a:gd name="T4" fmla="*/ 28 w 49"/>
                  <a:gd name="T5" fmla="*/ 8 h 49"/>
                  <a:gd name="T6" fmla="*/ 28 w 49"/>
                  <a:gd name="T7" fmla="*/ 8 h 49"/>
                  <a:gd name="T8" fmla="*/ 28 w 49"/>
                  <a:gd name="T9" fmla="*/ 8 h 49"/>
                  <a:gd name="T10" fmla="*/ 28 w 49"/>
                  <a:gd name="T11" fmla="*/ 8 h 49"/>
                  <a:gd name="T12" fmla="*/ 29 w 49"/>
                  <a:gd name="T13" fmla="*/ 8 h 49"/>
                  <a:gd name="T14" fmla="*/ 43 w 49"/>
                  <a:gd name="T15" fmla="*/ 15 h 49"/>
                  <a:gd name="T16" fmla="*/ 43 w 49"/>
                  <a:gd name="T17" fmla="*/ 15 h 49"/>
                  <a:gd name="T18" fmla="*/ 18 w 49"/>
                  <a:gd name="T19" fmla="*/ 5 h 49"/>
                  <a:gd name="T20" fmla="*/ 18 w 49"/>
                  <a:gd name="T21" fmla="*/ 5 h 49"/>
                  <a:gd name="T22" fmla="*/ 3 w 49"/>
                  <a:gd name="T23" fmla="*/ 24 h 49"/>
                  <a:gd name="T24" fmla="*/ 3 w 49"/>
                  <a:gd name="T25" fmla="*/ 24 h 49"/>
                  <a:gd name="T26" fmla="*/ 43 w 49"/>
                  <a:gd name="T27" fmla="*/ 1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9">
                    <a:moveTo>
                      <a:pt x="29" y="8"/>
                    </a:moveTo>
                    <a:lnTo>
                      <a:pt x="29" y="8"/>
                    </a:lnTo>
                    <a:cubicBezTo>
                      <a:pt x="28" y="8"/>
                      <a:pt x="28" y="8"/>
                      <a:pt x="28" y="8"/>
                    </a:cubicBezTo>
                    <a:lnTo>
                      <a:pt x="28" y="8"/>
                    </a:lnTo>
                    <a:lnTo>
                      <a:pt x="28" y="8"/>
                    </a:lnTo>
                    <a:lnTo>
                      <a:pt x="28" y="8"/>
                    </a:lnTo>
                    <a:lnTo>
                      <a:pt x="29" y="8"/>
                    </a:lnTo>
                    <a:close/>
                    <a:moveTo>
                      <a:pt x="43" y="15"/>
                    </a:moveTo>
                    <a:lnTo>
                      <a:pt x="43" y="15"/>
                    </a:lnTo>
                    <a:cubicBezTo>
                      <a:pt x="40" y="2"/>
                      <a:pt x="27" y="0"/>
                      <a:pt x="18" y="5"/>
                    </a:cubicBezTo>
                    <a:lnTo>
                      <a:pt x="18" y="5"/>
                    </a:lnTo>
                    <a:cubicBezTo>
                      <a:pt x="9" y="5"/>
                      <a:pt x="0" y="12"/>
                      <a:pt x="3" y="24"/>
                    </a:cubicBezTo>
                    <a:lnTo>
                      <a:pt x="3" y="24"/>
                    </a:lnTo>
                    <a:cubicBezTo>
                      <a:pt x="12" y="48"/>
                      <a:pt x="48" y="40"/>
                      <a:pt x="43" y="1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5" name="Freeform 141">
                <a:extLst>
                  <a:ext uri="{FF2B5EF4-FFF2-40B4-BE49-F238E27FC236}">
                    <a16:creationId xmlns:a16="http://schemas.microsoft.com/office/drawing/2014/main" id="{6A1CB4F6-5639-B744-BB8D-D7167273DC56}"/>
                  </a:ext>
                </a:extLst>
              </p:cNvPr>
              <p:cNvSpPr>
                <a:spLocks noChangeArrowheads="1"/>
              </p:cNvSpPr>
              <p:nvPr/>
            </p:nvSpPr>
            <p:spPr bwMode="auto">
              <a:xfrm>
                <a:off x="6505404" y="3359153"/>
                <a:ext cx="14041" cy="10801"/>
              </a:xfrm>
              <a:custGeom>
                <a:avLst/>
                <a:gdLst>
                  <a:gd name="T0" fmla="*/ 28 w 59"/>
                  <a:gd name="T1" fmla="*/ 39 h 45"/>
                  <a:gd name="T2" fmla="*/ 28 w 59"/>
                  <a:gd name="T3" fmla="*/ 39 h 45"/>
                  <a:gd name="T4" fmla="*/ 38 w 59"/>
                  <a:gd name="T5" fmla="*/ 37 h 45"/>
                  <a:gd name="T6" fmla="*/ 38 w 59"/>
                  <a:gd name="T7" fmla="*/ 37 h 45"/>
                  <a:gd name="T8" fmla="*/ 30 w 59"/>
                  <a:gd name="T9" fmla="*/ 5 h 45"/>
                  <a:gd name="T10" fmla="*/ 30 w 59"/>
                  <a:gd name="T11" fmla="*/ 5 h 45"/>
                  <a:gd name="T12" fmla="*/ 21 w 59"/>
                  <a:gd name="T13" fmla="*/ 7 h 45"/>
                  <a:gd name="T14" fmla="*/ 21 w 59"/>
                  <a:gd name="T15" fmla="*/ 7 h 45"/>
                  <a:gd name="T16" fmla="*/ 28 w 59"/>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5">
                    <a:moveTo>
                      <a:pt x="28" y="39"/>
                    </a:moveTo>
                    <a:lnTo>
                      <a:pt x="28" y="39"/>
                    </a:lnTo>
                    <a:cubicBezTo>
                      <a:pt x="31" y="39"/>
                      <a:pt x="34" y="38"/>
                      <a:pt x="38" y="37"/>
                    </a:cubicBezTo>
                    <a:lnTo>
                      <a:pt x="38" y="37"/>
                    </a:lnTo>
                    <a:cubicBezTo>
                      <a:pt x="58" y="32"/>
                      <a:pt x="50" y="0"/>
                      <a:pt x="30" y="5"/>
                    </a:cubicBezTo>
                    <a:lnTo>
                      <a:pt x="30" y="5"/>
                    </a:lnTo>
                    <a:cubicBezTo>
                      <a:pt x="27" y="6"/>
                      <a:pt x="24" y="7"/>
                      <a:pt x="21" y="7"/>
                    </a:cubicBezTo>
                    <a:lnTo>
                      <a:pt x="21" y="7"/>
                    </a:lnTo>
                    <a:cubicBezTo>
                      <a:pt x="0" y="12"/>
                      <a:pt x="8" y="44"/>
                      <a:pt x="2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6" name="Freeform 142">
                <a:extLst>
                  <a:ext uri="{FF2B5EF4-FFF2-40B4-BE49-F238E27FC236}">
                    <a16:creationId xmlns:a16="http://schemas.microsoft.com/office/drawing/2014/main" id="{373E6895-7137-8846-BB6F-838086E33421}"/>
                  </a:ext>
                </a:extLst>
              </p:cNvPr>
              <p:cNvSpPr>
                <a:spLocks noChangeArrowheads="1"/>
              </p:cNvSpPr>
              <p:nvPr/>
            </p:nvSpPr>
            <p:spPr bwMode="auto">
              <a:xfrm>
                <a:off x="6524846" y="3336471"/>
                <a:ext cx="10801" cy="14041"/>
              </a:xfrm>
              <a:custGeom>
                <a:avLst/>
                <a:gdLst>
                  <a:gd name="T0" fmla="*/ 39 w 44"/>
                  <a:gd name="T1" fmla="*/ 30 h 58"/>
                  <a:gd name="T2" fmla="*/ 39 w 44"/>
                  <a:gd name="T3" fmla="*/ 30 h 58"/>
                  <a:gd name="T4" fmla="*/ 36 w 44"/>
                  <a:gd name="T5" fmla="*/ 20 h 58"/>
                  <a:gd name="T6" fmla="*/ 36 w 44"/>
                  <a:gd name="T7" fmla="*/ 20 h 58"/>
                  <a:gd name="T8" fmla="*/ 4 w 44"/>
                  <a:gd name="T9" fmla="*/ 28 h 58"/>
                  <a:gd name="T10" fmla="*/ 4 w 44"/>
                  <a:gd name="T11" fmla="*/ 28 h 58"/>
                  <a:gd name="T12" fmla="*/ 7 w 44"/>
                  <a:gd name="T13" fmla="*/ 37 h 58"/>
                  <a:gd name="T14" fmla="*/ 7 w 44"/>
                  <a:gd name="T15" fmla="*/ 37 h 58"/>
                  <a:gd name="T16" fmla="*/ 39 w 44"/>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8">
                    <a:moveTo>
                      <a:pt x="39" y="30"/>
                    </a:moveTo>
                    <a:lnTo>
                      <a:pt x="39" y="30"/>
                    </a:lnTo>
                    <a:cubicBezTo>
                      <a:pt x="38" y="27"/>
                      <a:pt x="37" y="23"/>
                      <a:pt x="36" y="20"/>
                    </a:cubicBezTo>
                    <a:lnTo>
                      <a:pt x="36" y="20"/>
                    </a:lnTo>
                    <a:cubicBezTo>
                      <a:pt x="31" y="0"/>
                      <a:pt x="0" y="7"/>
                      <a:pt x="4" y="28"/>
                    </a:cubicBezTo>
                    <a:lnTo>
                      <a:pt x="4" y="28"/>
                    </a:lnTo>
                    <a:cubicBezTo>
                      <a:pt x="6" y="31"/>
                      <a:pt x="6" y="33"/>
                      <a:pt x="7" y="37"/>
                    </a:cubicBezTo>
                    <a:lnTo>
                      <a:pt x="7" y="37"/>
                    </a:lnTo>
                    <a:cubicBezTo>
                      <a:pt x="11" y="57"/>
                      <a:pt x="43"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7" name="Freeform 143">
                <a:extLst>
                  <a:ext uri="{FF2B5EF4-FFF2-40B4-BE49-F238E27FC236}">
                    <a16:creationId xmlns:a16="http://schemas.microsoft.com/office/drawing/2014/main" id="{F3F84BA9-A5AA-C34A-8E76-69BC400E370D}"/>
                  </a:ext>
                </a:extLst>
              </p:cNvPr>
              <p:cNvSpPr>
                <a:spLocks noChangeArrowheads="1"/>
              </p:cNvSpPr>
              <p:nvPr/>
            </p:nvSpPr>
            <p:spPr bwMode="auto">
              <a:xfrm>
                <a:off x="6501084" y="3422880"/>
                <a:ext cx="14041" cy="10801"/>
              </a:xfrm>
              <a:custGeom>
                <a:avLst/>
                <a:gdLst>
                  <a:gd name="T0" fmla="*/ 29 w 59"/>
                  <a:gd name="T1" fmla="*/ 39 h 44"/>
                  <a:gd name="T2" fmla="*/ 29 w 59"/>
                  <a:gd name="T3" fmla="*/ 39 h 44"/>
                  <a:gd name="T4" fmla="*/ 37 w 59"/>
                  <a:gd name="T5" fmla="*/ 37 h 44"/>
                  <a:gd name="T6" fmla="*/ 37 w 59"/>
                  <a:gd name="T7" fmla="*/ 37 h 44"/>
                  <a:gd name="T8" fmla="*/ 30 w 59"/>
                  <a:gd name="T9" fmla="*/ 5 h 44"/>
                  <a:gd name="T10" fmla="*/ 30 w 59"/>
                  <a:gd name="T11" fmla="*/ 5 h 44"/>
                  <a:gd name="T12" fmla="*/ 21 w 59"/>
                  <a:gd name="T13" fmla="*/ 7 h 44"/>
                  <a:gd name="T14" fmla="*/ 21 w 59"/>
                  <a:gd name="T15" fmla="*/ 7 h 44"/>
                  <a:gd name="T16" fmla="*/ 29 w 59"/>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4">
                    <a:moveTo>
                      <a:pt x="29" y="39"/>
                    </a:moveTo>
                    <a:lnTo>
                      <a:pt x="29" y="39"/>
                    </a:lnTo>
                    <a:cubicBezTo>
                      <a:pt x="32" y="38"/>
                      <a:pt x="35" y="37"/>
                      <a:pt x="37" y="37"/>
                    </a:cubicBezTo>
                    <a:lnTo>
                      <a:pt x="37" y="37"/>
                    </a:lnTo>
                    <a:cubicBezTo>
                      <a:pt x="58" y="31"/>
                      <a:pt x="50" y="0"/>
                      <a:pt x="30" y="5"/>
                    </a:cubicBezTo>
                    <a:lnTo>
                      <a:pt x="30" y="5"/>
                    </a:lnTo>
                    <a:cubicBezTo>
                      <a:pt x="27" y="6"/>
                      <a:pt x="24" y="6"/>
                      <a:pt x="21" y="7"/>
                    </a:cubicBezTo>
                    <a:lnTo>
                      <a:pt x="21" y="7"/>
                    </a:lnTo>
                    <a:cubicBezTo>
                      <a:pt x="0" y="11"/>
                      <a:pt x="8" y="43"/>
                      <a:pt x="29"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8" name="Freeform 144">
                <a:extLst>
                  <a:ext uri="{FF2B5EF4-FFF2-40B4-BE49-F238E27FC236}">
                    <a16:creationId xmlns:a16="http://schemas.microsoft.com/office/drawing/2014/main" id="{CBCE8F2A-EDE0-5D49-8C8A-FD812BB610E2}"/>
                  </a:ext>
                </a:extLst>
              </p:cNvPr>
              <p:cNvSpPr>
                <a:spLocks noChangeArrowheads="1"/>
              </p:cNvSpPr>
              <p:nvPr/>
            </p:nvSpPr>
            <p:spPr bwMode="auto">
              <a:xfrm>
                <a:off x="6444917" y="3418560"/>
                <a:ext cx="16201" cy="14041"/>
              </a:xfrm>
              <a:custGeom>
                <a:avLst/>
                <a:gdLst>
                  <a:gd name="T0" fmla="*/ 29 w 65"/>
                  <a:gd name="T1" fmla="*/ 46 h 58"/>
                  <a:gd name="T2" fmla="*/ 29 w 65"/>
                  <a:gd name="T3" fmla="*/ 46 h 58"/>
                  <a:gd name="T4" fmla="*/ 46 w 65"/>
                  <a:gd name="T5" fmla="*/ 18 h 58"/>
                  <a:gd name="T6" fmla="*/ 46 w 65"/>
                  <a:gd name="T7" fmla="*/ 18 h 58"/>
                  <a:gd name="T8" fmla="*/ 34 w 65"/>
                  <a:gd name="T9" fmla="*/ 11 h 58"/>
                  <a:gd name="T10" fmla="*/ 34 w 65"/>
                  <a:gd name="T11" fmla="*/ 11 h 58"/>
                  <a:gd name="T12" fmla="*/ 17 w 65"/>
                  <a:gd name="T13" fmla="*/ 38 h 58"/>
                  <a:gd name="T14" fmla="*/ 17 w 65"/>
                  <a:gd name="T15" fmla="*/ 38 h 58"/>
                  <a:gd name="T16" fmla="*/ 29 w 65"/>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29" y="46"/>
                    </a:moveTo>
                    <a:lnTo>
                      <a:pt x="29" y="46"/>
                    </a:lnTo>
                    <a:cubicBezTo>
                      <a:pt x="47" y="57"/>
                      <a:pt x="64" y="29"/>
                      <a:pt x="46" y="18"/>
                    </a:cubicBezTo>
                    <a:lnTo>
                      <a:pt x="46" y="18"/>
                    </a:lnTo>
                    <a:cubicBezTo>
                      <a:pt x="42" y="16"/>
                      <a:pt x="39" y="13"/>
                      <a:pt x="34" y="11"/>
                    </a:cubicBezTo>
                    <a:lnTo>
                      <a:pt x="34" y="11"/>
                    </a:lnTo>
                    <a:cubicBezTo>
                      <a:pt x="17" y="0"/>
                      <a:pt x="0" y="28"/>
                      <a:pt x="17" y="38"/>
                    </a:cubicBezTo>
                    <a:lnTo>
                      <a:pt x="17" y="38"/>
                    </a:lnTo>
                    <a:cubicBezTo>
                      <a:pt x="22" y="41"/>
                      <a:pt x="25"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9" name="Freeform 145">
                <a:extLst>
                  <a:ext uri="{FF2B5EF4-FFF2-40B4-BE49-F238E27FC236}">
                    <a16:creationId xmlns:a16="http://schemas.microsoft.com/office/drawing/2014/main" id="{1FCCA657-E812-F74C-927A-10F1448AAF00}"/>
                  </a:ext>
                </a:extLst>
              </p:cNvPr>
              <p:cNvSpPr>
                <a:spLocks noChangeArrowheads="1"/>
              </p:cNvSpPr>
              <p:nvPr/>
            </p:nvSpPr>
            <p:spPr bwMode="auto">
              <a:xfrm>
                <a:off x="6450318" y="3377516"/>
                <a:ext cx="16202" cy="14041"/>
              </a:xfrm>
              <a:custGeom>
                <a:avLst/>
                <a:gdLst>
                  <a:gd name="T0" fmla="*/ 46 w 65"/>
                  <a:gd name="T1" fmla="*/ 18 h 58"/>
                  <a:gd name="T2" fmla="*/ 46 w 65"/>
                  <a:gd name="T3" fmla="*/ 18 h 58"/>
                  <a:gd name="T4" fmla="*/ 34 w 65"/>
                  <a:gd name="T5" fmla="*/ 11 h 58"/>
                  <a:gd name="T6" fmla="*/ 34 w 65"/>
                  <a:gd name="T7" fmla="*/ 11 h 58"/>
                  <a:gd name="T8" fmla="*/ 17 w 65"/>
                  <a:gd name="T9" fmla="*/ 39 h 58"/>
                  <a:gd name="T10" fmla="*/ 17 w 65"/>
                  <a:gd name="T11" fmla="*/ 39 h 58"/>
                  <a:gd name="T12" fmla="*/ 29 w 65"/>
                  <a:gd name="T13" fmla="*/ 46 h 58"/>
                  <a:gd name="T14" fmla="*/ 29 w 65"/>
                  <a:gd name="T15" fmla="*/ 46 h 58"/>
                  <a:gd name="T16" fmla="*/ 46 w 65"/>
                  <a:gd name="T17" fmla="*/ 1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46" y="18"/>
                    </a:moveTo>
                    <a:lnTo>
                      <a:pt x="46" y="18"/>
                    </a:lnTo>
                    <a:cubicBezTo>
                      <a:pt x="42" y="16"/>
                      <a:pt x="38" y="14"/>
                      <a:pt x="34" y="11"/>
                    </a:cubicBezTo>
                    <a:lnTo>
                      <a:pt x="34" y="11"/>
                    </a:lnTo>
                    <a:cubicBezTo>
                      <a:pt x="16" y="0"/>
                      <a:pt x="0" y="27"/>
                      <a:pt x="17" y="39"/>
                    </a:cubicBezTo>
                    <a:lnTo>
                      <a:pt x="17" y="39"/>
                    </a:lnTo>
                    <a:cubicBezTo>
                      <a:pt x="21" y="41"/>
                      <a:pt x="25" y="44"/>
                      <a:pt x="29" y="46"/>
                    </a:cubicBezTo>
                    <a:lnTo>
                      <a:pt x="29" y="46"/>
                    </a:lnTo>
                    <a:cubicBezTo>
                      <a:pt x="46" y="57"/>
                      <a:pt x="64" y="29"/>
                      <a:pt x="46"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0" name="Freeform 146">
                <a:extLst>
                  <a:ext uri="{FF2B5EF4-FFF2-40B4-BE49-F238E27FC236}">
                    <a16:creationId xmlns:a16="http://schemas.microsoft.com/office/drawing/2014/main" id="{C31CF46C-3110-3C49-AFB8-D35F1F9A9014}"/>
                  </a:ext>
                </a:extLst>
              </p:cNvPr>
              <p:cNvSpPr>
                <a:spLocks noChangeArrowheads="1"/>
              </p:cNvSpPr>
              <p:nvPr/>
            </p:nvSpPr>
            <p:spPr bwMode="auto">
              <a:xfrm>
                <a:off x="6466520" y="3399118"/>
                <a:ext cx="16201" cy="15122"/>
              </a:xfrm>
              <a:custGeom>
                <a:avLst/>
                <a:gdLst>
                  <a:gd name="T0" fmla="*/ 29 w 64"/>
                  <a:gd name="T1" fmla="*/ 46 h 60"/>
                  <a:gd name="T2" fmla="*/ 29 w 64"/>
                  <a:gd name="T3" fmla="*/ 46 h 60"/>
                  <a:gd name="T4" fmla="*/ 46 w 64"/>
                  <a:gd name="T5" fmla="*/ 19 h 60"/>
                  <a:gd name="T6" fmla="*/ 46 w 64"/>
                  <a:gd name="T7" fmla="*/ 19 h 60"/>
                  <a:gd name="T8" fmla="*/ 35 w 64"/>
                  <a:gd name="T9" fmla="*/ 11 h 60"/>
                  <a:gd name="T10" fmla="*/ 35 w 64"/>
                  <a:gd name="T11" fmla="*/ 11 h 60"/>
                  <a:gd name="T12" fmla="*/ 17 w 64"/>
                  <a:gd name="T13" fmla="*/ 39 h 60"/>
                  <a:gd name="T14" fmla="*/ 17 w 64"/>
                  <a:gd name="T15" fmla="*/ 39 h 60"/>
                  <a:gd name="T16" fmla="*/ 29 w 64"/>
                  <a:gd name="T17" fmla="*/ 4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0">
                    <a:moveTo>
                      <a:pt x="29" y="46"/>
                    </a:moveTo>
                    <a:lnTo>
                      <a:pt x="29" y="46"/>
                    </a:lnTo>
                    <a:cubicBezTo>
                      <a:pt x="46" y="59"/>
                      <a:pt x="63" y="30"/>
                      <a:pt x="46" y="19"/>
                    </a:cubicBezTo>
                    <a:lnTo>
                      <a:pt x="46" y="19"/>
                    </a:lnTo>
                    <a:cubicBezTo>
                      <a:pt x="42" y="16"/>
                      <a:pt x="39" y="14"/>
                      <a:pt x="35" y="11"/>
                    </a:cubicBezTo>
                    <a:lnTo>
                      <a:pt x="35" y="11"/>
                    </a:lnTo>
                    <a:cubicBezTo>
                      <a:pt x="17" y="0"/>
                      <a:pt x="0" y="28"/>
                      <a:pt x="17" y="39"/>
                    </a:cubicBezTo>
                    <a:lnTo>
                      <a:pt x="17" y="39"/>
                    </a:lnTo>
                    <a:cubicBezTo>
                      <a:pt x="22" y="42"/>
                      <a:pt x="25" y="44"/>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1" name="Freeform 147">
                <a:extLst>
                  <a:ext uri="{FF2B5EF4-FFF2-40B4-BE49-F238E27FC236}">
                    <a16:creationId xmlns:a16="http://schemas.microsoft.com/office/drawing/2014/main" id="{C7B3D374-80C9-1F40-9F33-DC795DE3A038}"/>
                  </a:ext>
                </a:extLst>
              </p:cNvPr>
              <p:cNvSpPr>
                <a:spLocks noChangeArrowheads="1"/>
              </p:cNvSpPr>
              <p:nvPr/>
            </p:nvSpPr>
            <p:spPr bwMode="auto">
              <a:xfrm>
                <a:off x="6461119" y="3435841"/>
                <a:ext cx="11882" cy="11881"/>
              </a:xfrm>
              <a:custGeom>
                <a:avLst/>
                <a:gdLst>
                  <a:gd name="T0" fmla="*/ 29 w 49"/>
                  <a:gd name="T1" fmla="*/ 8 h 49"/>
                  <a:gd name="T2" fmla="*/ 29 w 49"/>
                  <a:gd name="T3" fmla="*/ 8 h 49"/>
                  <a:gd name="T4" fmla="*/ 27 w 49"/>
                  <a:gd name="T5" fmla="*/ 7 h 49"/>
                  <a:gd name="T6" fmla="*/ 27 w 49"/>
                  <a:gd name="T7" fmla="*/ 7 h 49"/>
                  <a:gd name="T8" fmla="*/ 28 w 49"/>
                  <a:gd name="T9" fmla="*/ 8 h 49"/>
                  <a:gd name="T10" fmla="*/ 28 w 49"/>
                  <a:gd name="T11" fmla="*/ 8 h 49"/>
                  <a:gd name="T12" fmla="*/ 29 w 49"/>
                  <a:gd name="T13" fmla="*/ 8 h 49"/>
                  <a:gd name="T14" fmla="*/ 18 w 49"/>
                  <a:gd name="T15" fmla="*/ 5 h 49"/>
                  <a:gd name="T16" fmla="*/ 18 w 49"/>
                  <a:gd name="T17" fmla="*/ 5 h 49"/>
                  <a:gd name="T18" fmla="*/ 3 w 49"/>
                  <a:gd name="T19" fmla="*/ 24 h 49"/>
                  <a:gd name="T20" fmla="*/ 3 w 49"/>
                  <a:gd name="T21" fmla="*/ 24 h 49"/>
                  <a:gd name="T22" fmla="*/ 42 w 49"/>
                  <a:gd name="T23" fmla="*/ 14 h 49"/>
                  <a:gd name="T24" fmla="*/ 42 w 49"/>
                  <a:gd name="T25" fmla="*/ 14 h 49"/>
                  <a:gd name="T26" fmla="*/ 18 w 49"/>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9">
                    <a:moveTo>
                      <a:pt x="29" y="8"/>
                    </a:moveTo>
                    <a:lnTo>
                      <a:pt x="29" y="8"/>
                    </a:lnTo>
                    <a:cubicBezTo>
                      <a:pt x="28" y="8"/>
                      <a:pt x="28" y="7"/>
                      <a:pt x="27" y="7"/>
                    </a:cubicBezTo>
                    <a:lnTo>
                      <a:pt x="27" y="7"/>
                    </a:lnTo>
                    <a:cubicBezTo>
                      <a:pt x="28" y="7"/>
                      <a:pt x="28" y="7"/>
                      <a:pt x="28" y="8"/>
                    </a:cubicBezTo>
                    <a:lnTo>
                      <a:pt x="28" y="8"/>
                    </a:lnTo>
                    <a:cubicBezTo>
                      <a:pt x="29" y="8"/>
                      <a:pt x="29" y="8"/>
                      <a:pt x="29" y="8"/>
                    </a:cubicBezTo>
                    <a:close/>
                    <a:moveTo>
                      <a:pt x="18" y="5"/>
                    </a:moveTo>
                    <a:lnTo>
                      <a:pt x="18" y="5"/>
                    </a:lnTo>
                    <a:cubicBezTo>
                      <a:pt x="9" y="6"/>
                      <a:pt x="0" y="12"/>
                      <a:pt x="3" y="24"/>
                    </a:cubicBezTo>
                    <a:lnTo>
                      <a:pt x="3" y="24"/>
                    </a:lnTo>
                    <a:cubicBezTo>
                      <a:pt x="11" y="48"/>
                      <a:pt x="48" y="39"/>
                      <a:pt x="42" y="14"/>
                    </a:cubicBezTo>
                    <a:lnTo>
                      <a:pt x="42" y="14"/>
                    </a:lnTo>
                    <a:cubicBezTo>
                      <a:pt x="40" y="1"/>
                      <a:pt x="26" y="0"/>
                      <a:pt x="18" y="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2" name="Freeform 148">
                <a:extLst>
                  <a:ext uri="{FF2B5EF4-FFF2-40B4-BE49-F238E27FC236}">
                    <a16:creationId xmlns:a16="http://schemas.microsoft.com/office/drawing/2014/main" id="{5674F64A-BA49-8542-8631-56A4535EAD1B}"/>
                  </a:ext>
                </a:extLst>
              </p:cNvPr>
              <p:cNvSpPr>
                <a:spLocks noChangeArrowheads="1"/>
              </p:cNvSpPr>
              <p:nvPr/>
            </p:nvSpPr>
            <p:spPr bwMode="auto">
              <a:xfrm>
                <a:off x="6422235" y="3455284"/>
                <a:ext cx="10801" cy="14041"/>
              </a:xfrm>
              <a:custGeom>
                <a:avLst/>
                <a:gdLst>
                  <a:gd name="T0" fmla="*/ 5 w 45"/>
                  <a:gd name="T1" fmla="*/ 28 h 58"/>
                  <a:gd name="T2" fmla="*/ 5 w 45"/>
                  <a:gd name="T3" fmla="*/ 28 h 58"/>
                  <a:gd name="T4" fmla="*/ 7 w 45"/>
                  <a:gd name="T5" fmla="*/ 37 h 58"/>
                  <a:gd name="T6" fmla="*/ 7 w 45"/>
                  <a:gd name="T7" fmla="*/ 37 h 58"/>
                  <a:gd name="T8" fmla="*/ 39 w 45"/>
                  <a:gd name="T9" fmla="*/ 30 h 58"/>
                  <a:gd name="T10" fmla="*/ 39 w 45"/>
                  <a:gd name="T11" fmla="*/ 30 h 58"/>
                  <a:gd name="T12" fmla="*/ 37 w 45"/>
                  <a:gd name="T13" fmla="*/ 20 h 58"/>
                  <a:gd name="T14" fmla="*/ 37 w 45"/>
                  <a:gd name="T15" fmla="*/ 20 h 58"/>
                  <a:gd name="T16" fmla="*/ 5 w 45"/>
                  <a:gd name="T17"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5" y="28"/>
                    </a:moveTo>
                    <a:lnTo>
                      <a:pt x="5" y="28"/>
                    </a:lnTo>
                    <a:cubicBezTo>
                      <a:pt x="6" y="31"/>
                      <a:pt x="7" y="34"/>
                      <a:pt x="7" y="37"/>
                    </a:cubicBezTo>
                    <a:lnTo>
                      <a:pt x="7" y="37"/>
                    </a:lnTo>
                    <a:cubicBezTo>
                      <a:pt x="12" y="57"/>
                      <a:pt x="44" y="50"/>
                      <a:pt x="39" y="30"/>
                    </a:cubicBezTo>
                    <a:lnTo>
                      <a:pt x="39" y="30"/>
                    </a:lnTo>
                    <a:cubicBezTo>
                      <a:pt x="38" y="27"/>
                      <a:pt x="38" y="24"/>
                      <a:pt x="37" y="20"/>
                    </a:cubicBezTo>
                    <a:lnTo>
                      <a:pt x="37" y="20"/>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3" name="Freeform 149">
                <a:extLst>
                  <a:ext uri="{FF2B5EF4-FFF2-40B4-BE49-F238E27FC236}">
                    <a16:creationId xmlns:a16="http://schemas.microsoft.com/office/drawing/2014/main" id="{3B0AA8E7-87BF-0648-9673-0DC616BA9E34}"/>
                  </a:ext>
                </a:extLst>
              </p:cNvPr>
              <p:cNvSpPr>
                <a:spLocks noChangeArrowheads="1"/>
              </p:cNvSpPr>
              <p:nvPr/>
            </p:nvSpPr>
            <p:spPr bwMode="auto">
              <a:xfrm>
                <a:off x="6442757" y="3481207"/>
                <a:ext cx="16201" cy="14041"/>
              </a:xfrm>
              <a:custGeom>
                <a:avLst/>
                <a:gdLst>
                  <a:gd name="T0" fmla="*/ 35 w 65"/>
                  <a:gd name="T1" fmla="*/ 11 h 58"/>
                  <a:gd name="T2" fmla="*/ 35 w 65"/>
                  <a:gd name="T3" fmla="*/ 11 h 58"/>
                  <a:gd name="T4" fmla="*/ 18 w 65"/>
                  <a:gd name="T5" fmla="*/ 39 h 58"/>
                  <a:gd name="T6" fmla="*/ 18 w 65"/>
                  <a:gd name="T7" fmla="*/ 39 h 58"/>
                  <a:gd name="T8" fmla="*/ 29 w 65"/>
                  <a:gd name="T9" fmla="*/ 46 h 58"/>
                  <a:gd name="T10" fmla="*/ 29 w 65"/>
                  <a:gd name="T11" fmla="*/ 46 h 58"/>
                  <a:gd name="T12" fmla="*/ 46 w 65"/>
                  <a:gd name="T13" fmla="*/ 18 h 58"/>
                  <a:gd name="T14" fmla="*/ 46 w 65"/>
                  <a:gd name="T15" fmla="*/ 18 h 58"/>
                  <a:gd name="T16" fmla="*/ 35 w 65"/>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35" y="11"/>
                    </a:moveTo>
                    <a:lnTo>
                      <a:pt x="35" y="11"/>
                    </a:lnTo>
                    <a:cubicBezTo>
                      <a:pt x="18" y="0"/>
                      <a:pt x="0" y="28"/>
                      <a:pt x="18" y="39"/>
                    </a:cubicBezTo>
                    <a:lnTo>
                      <a:pt x="18" y="39"/>
                    </a:lnTo>
                    <a:cubicBezTo>
                      <a:pt x="22" y="41"/>
                      <a:pt x="26" y="44"/>
                      <a:pt x="29" y="46"/>
                    </a:cubicBezTo>
                    <a:lnTo>
                      <a:pt x="29" y="46"/>
                    </a:lnTo>
                    <a:cubicBezTo>
                      <a:pt x="48" y="57"/>
                      <a:pt x="64" y="29"/>
                      <a:pt x="46" y="18"/>
                    </a:cubicBezTo>
                    <a:lnTo>
                      <a:pt x="46" y="18"/>
                    </a:lnTo>
                    <a:cubicBezTo>
                      <a:pt x="43" y="16"/>
                      <a:pt x="39" y="14"/>
                      <a:pt x="35"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4" name="Freeform 150">
                <a:extLst>
                  <a:ext uri="{FF2B5EF4-FFF2-40B4-BE49-F238E27FC236}">
                    <a16:creationId xmlns:a16="http://schemas.microsoft.com/office/drawing/2014/main" id="{63EF8970-E6AB-A647-AE03-90667651E909}"/>
                  </a:ext>
                </a:extLst>
              </p:cNvPr>
              <p:cNvSpPr>
                <a:spLocks noChangeArrowheads="1"/>
              </p:cNvSpPr>
              <p:nvPr/>
            </p:nvSpPr>
            <p:spPr bwMode="auto">
              <a:xfrm>
                <a:off x="6470840" y="3484447"/>
                <a:ext cx="14041" cy="10801"/>
              </a:xfrm>
              <a:custGeom>
                <a:avLst/>
                <a:gdLst>
                  <a:gd name="T0" fmla="*/ 29 w 58"/>
                  <a:gd name="T1" fmla="*/ 5 h 45"/>
                  <a:gd name="T2" fmla="*/ 29 w 58"/>
                  <a:gd name="T3" fmla="*/ 5 h 45"/>
                  <a:gd name="T4" fmla="*/ 20 w 58"/>
                  <a:gd name="T5" fmla="*/ 8 h 45"/>
                  <a:gd name="T6" fmla="*/ 20 w 58"/>
                  <a:gd name="T7" fmla="*/ 8 h 45"/>
                  <a:gd name="T8" fmla="*/ 27 w 58"/>
                  <a:gd name="T9" fmla="*/ 39 h 45"/>
                  <a:gd name="T10" fmla="*/ 27 w 58"/>
                  <a:gd name="T11" fmla="*/ 39 h 45"/>
                  <a:gd name="T12" fmla="*/ 37 w 58"/>
                  <a:gd name="T13" fmla="*/ 37 h 45"/>
                  <a:gd name="T14" fmla="*/ 37 w 58"/>
                  <a:gd name="T15" fmla="*/ 37 h 45"/>
                  <a:gd name="T16" fmla="*/ 29 w 58"/>
                  <a:gd name="T1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9" y="5"/>
                    </a:moveTo>
                    <a:lnTo>
                      <a:pt x="29" y="5"/>
                    </a:lnTo>
                    <a:cubicBezTo>
                      <a:pt x="26" y="6"/>
                      <a:pt x="23" y="7"/>
                      <a:pt x="20" y="8"/>
                    </a:cubicBezTo>
                    <a:lnTo>
                      <a:pt x="20" y="8"/>
                    </a:lnTo>
                    <a:cubicBezTo>
                      <a:pt x="0" y="12"/>
                      <a:pt x="7" y="44"/>
                      <a:pt x="27" y="39"/>
                    </a:cubicBezTo>
                    <a:lnTo>
                      <a:pt x="27" y="39"/>
                    </a:lnTo>
                    <a:cubicBezTo>
                      <a:pt x="31" y="39"/>
                      <a:pt x="34" y="37"/>
                      <a:pt x="37" y="37"/>
                    </a:cubicBezTo>
                    <a:lnTo>
                      <a:pt x="37" y="37"/>
                    </a:lnTo>
                    <a:cubicBezTo>
                      <a:pt x="57" y="32"/>
                      <a:pt x="50" y="0"/>
                      <a:pt x="29"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5" name="Freeform 151">
                <a:extLst>
                  <a:ext uri="{FF2B5EF4-FFF2-40B4-BE49-F238E27FC236}">
                    <a16:creationId xmlns:a16="http://schemas.microsoft.com/office/drawing/2014/main" id="{01390F92-CCB3-3E46-B775-0481ED82E615}"/>
                  </a:ext>
                </a:extLst>
              </p:cNvPr>
              <p:cNvSpPr>
                <a:spLocks noChangeArrowheads="1"/>
              </p:cNvSpPr>
              <p:nvPr/>
            </p:nvSpPr>
            <p:spPr bwMode="auto">
              <a:xfrm>
                <a:off x="6455719" y="3459604"/>
                <a:ext cx="14041" cy="10801"/>
              </a:xfrm>
              <a:custGeom>
                <a:avLst/>
                <a:gdLst>
                  <a:gd name="T0" fmla="*/ 29 w 58"/>
                  <a:gd name="T1" fmla="*/ 5 h 45"/>
                  <a:gd name="T2" fmla="*/ 29 w 58"/>
                  <a:gd name="T3" fmla="*/ 5 h 45"/>
                  <a:gd name="T4" fmla="*/ 21 w 58"/>
                  <a:gd name="T5" fmla="*/ 7 h 45"/>
                  <a:gd name="T6" fmla="*/ 21 w 58"/>
                  <a:gd name="T7" fmla="*/ 7 h 45"/>
                  <a:gd name="T8" fmla="*/ 27 w 58"/>
                  <a:gd name="T9" fmla="*/ 39 h 45"/>
                  <a:gd name="T10" fmla="*/ 27 w 58"/>
                  <a:gd name="T11" fmla="*/ 39 h 45"/>
                  <a:gd name="T12" fmla="*/ 37 w 58"/>
                  <a:gd name="T13" fmla="*/ 37 h 45"/>
                  <a:gd name="T14" fmla="*/ 37 w 58"/>
                  <a:gd name="T15" fmla="*/ 37 h 45"/>
                  <a:gd name="T16" fmla="*/ 29 w 58"/>
                  <a:gd name="T1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9" y="5"/>
                    </a:moveTo>
                    <a:lnTo>
                      <a:pt x="29" y="5"/>
                    </a:lnTo>
                    <a:cubicBezTo>
                      <a:pt x="26" y="5"/>
                      <a:pt x="23" y="7"/>
                      <a:pt x="21" y="7"/>
                    </a:cubicBezTo>
                    <a:lnTo>
                      <a:pt x="21" y="7"/>
                    </a:lnTo>
                    <a:cubicBezTo>
                      <a:pt x="0" y="12"/>
                      <a:pt x="7" y="44"/>
                      <a:pt x="27" y="39"/>
                    </a:cubicBezTo>
                    <a:lnTo>
                      <a:pt x="27" y="39"/>
                    </a:lnTo>
                    <a:cubicBezTo>
                      <a:pt x="31" y="38"/>
                      <a:pt x="34" y="37"/>
                      <a:pt x="37" y="37"/>
                    </a:cubicBezTo>
                    <a:lnTo>
                      <a:pt x="37" y="37"/>
                    </a:lnTo>
                    <a:cubicBezTo>
                      <a:pt x="57" y="32"/>
                      <a:pt x="50" y="0"/>
                      <a:pt x="29"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6" name="Freeform 152">
                <a:extLst>
                  <a:ext uri="{FF2B5EF4-FFF2-40B4-BE49-F238E27FC236}">
                    <a16:creationId xmlns:a16="http://schemas.microsoft.com/office/drawing/2014/main" id="{D369CE26-14A3-E145-A649-A25E313979B0}"/>
                  </a:ext>
                </a:extLst>
              </p:cNvPr>
              <p:cNvSpPr>
                <a:spLocks noChangeArrowheads="1"/>
              </p:cNvSpPr>
              <p:nvPr/>
            </p:nvSpPr>
            <p:spPr bwMode="auto">
              <a:xfrm>
                <a:off x="6956891" y="3206858"/>
                <a:ext cx="11881" cy="10801"/>
              </a:xfrm>
              <a:custGeom>
                <a:avLst/>
                <a:gdLst>
                  <a:gd name="T0" fmla="*/ 28 w 49"/>
                  <a:gd name="T1" fmla="*/ 36 h 42"/>
                  <a:gd name="T2" fmla="*/ 28 w 49"/>
                  <a:gd name="T3" fmla="*/ 36 h 42"/>
                  <a:gd name="T4" fmla="*/ 20 w 49"/>
                  <a:gd name="T5" fmla="*/ 5 h 42"/>
                  <a:gd name="T6" fmla="*/ 20 w 49"/>
                  <a:gd name="T7" fmla="*/ 5 h 42"/>
                  <a:gd name="T8" fmla="*/ 28 w 49"/>
                  <a:gd name="T9" fmla="*/ 36 h 42"/>
                </a:gdLst>
                <a:ahLst/>
                <a:cxnLst>
                  <a:cxn ang="0">
                    <a:pos x="T0" y="T1"/>
                  </a:cxn>
                  <a:cxn ang="0">
                    <a:pos x="T2" y="T3"/>
                  </a:cxn>
                  <a:cxn ang="0">
                    <a:pos x="T4" y="T5"/>
                  </a:cxn>
                  <a:cxn ang="0">
                    <a:pos x="T6" y="T7"/>
                  </a:cxn>
                  <a:cxn ang="0">
                    <a:pos x="T8" y="T9"/>
                  </a:cxn>
                </a:cxnLst>
                <a:rect l="0" t="0" r="r" b="b"/>
                <a:pathLst>
                  <a:path w="49" h="42">
                    <a:moveTo>
                      <a:pt x="28" y="36"/>
                    </a:moveTo>
                    <a:lnTo>
                      <a:pt x="28" y="36"/>
                    </a:lnTo>
                    <a:cubicBezTo>
                      <a:pt x="48" y="32"/>
                      <a:pt x="41" y="0"/>
                      <a:pt x="20" y="5"/>
                    </a:cubicBezTo>
                    <a:lnTo>
                      <a:pt x="20" y="5"/>
                    </a:lnTo>
                    <a:cubicBezTo>
                      <a:pt x="0" y="10"/>
                      <a:pt x="7"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7" name="Freeform 153">
                <a:extLst>
                  <a:ext uri="{FF2B5EF4-FFF2-40B4-BE49-F238E27FC236}">
                    <a16:creationId xmlns:a16="http://schemas.microsoft.com/office/drawing/2014/main" id="{300593DC-74C1-5B44-8505-5E2DD8AB6F66}"/>
                  </a:ext>
                </a:extLst>
              </p:cNvPr>
              <p:cNvSpPr>
                <a:spLocks noChangeArrowheads="1"/>
              </p:cNvSpPr>
              <p:nvPr/>
            </p:nvSpPr>
            <p:spPr bwMode="auto">
              <a:xfrm>
                <a:off x="6961211" y="3226299"/>
                <a:ext cx="8641" cy="11881"/>
              </a:xfrm>
              <a:custGeom>
                <a:avLst/>
                <a:gdLst>
                  <a:gd name="T0" fmla="*/ 34 w 36"/>
                  <a:gd name="T1" fmla="*/ 27 h 49"/>
                  <a:gd name="T2" fmla="*/ 34 w 36"/>
                  <a:gd name="T3" fmla="*/ 27 h 49"/>
                  <a:gd name="T4" fmla="*/ 34 w 36"/>
                  <a:gd name="T5" fmla="*/ 22 h 49"/>
                  <a:gd name="T6" fmla="*/ 34 w 36"/>
                  <a:gd name="T7" fmla="*/ 22 h 49"/>
                  <a:gd name="T8" fmla="*/ 1 w 36"/>
                  <a:gd name="T9" fmla="*/ 21 h 49"/>
                  <a:gd name="T10" fmla="*/ 1 w 36"/>
                  <a:gd name="T11" fmla="*/ 21 h 49"/>
                  <a:gd name="T12" fmla="*/ 1 w 36"/>
                  <a:gd name="T13" fmla="*/ 26 h 49"/>
                  <a:gd name="T14" fmla="*/ 1 w 36"/>
                  <a:gd name="T15" fmla="*/ 26 h 49"/>
                  <a:gd name="T16" fmla="*/ 34 w 36"/>
                  <a:gd name="T17"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49">
                    <a:moveTo>
                      <a:pt x="34" y="27"/>
                    </a:moveTo>
                    <a:lnTo>
                      <a:pt x="34" y="27"/>
                    </a:lnTo>
                    <a:cubicBezTo>
                      <a:pt x="34" y="26"/>
                      <a:pt x="34" y="24"/>
                      <a:pt x="34" y="22"/>
                    </a:cubicBezTo>
                    <a:lnTo>
                      <a:pt x="34" y="22"/>
                    </a:lnTo>
                    <a:cubicBezTo>
                      <a:pt x="32" y="1"/>
                      <a:pt x="0" y="0"/>
                      <a:pt x="1" y="21"/>
                    </a:cubicBezTo>
                    <a:lnTo>
                      <a:pt x="1" y="21"/>
                    </a:lnTo>
                    <a:cubicBezTo>
                      <a:pt x="1" y="22"/>
                      <a:pt x="1" y="24"/>
                      <a:pt x="1" y="26"/>
                    </a:cubicBezTo>
                    <a:lnTo>
                      <a:pt x="1" y="26"/>
                    </a:lnTo>
                    <a:cubicBezTo>
                      <a:pt x="2" y="47"/>
                      <a:pt x="35" y="48"/>
                      <a:pt x="34"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8" name="Freeform 154">
                <a:extLst>
                  <a:ext uri="{FF2B5EF4-FFF2-40B4-BE49-F238E27FC236}">
                    <a16:creationId xmlns:a16="http://schemas.microsoft.com/office/drawing/2014/main" id="{A51D0D32-E702-3F42-A876-5E51783BBC02}"/>
                  </a:ext>
                </a:extLst>
              </p:cNvPr>
              <p:cNvSpPr>
                <a:spLocks noChangeArrowheads="1"/>
              </p:cNvSpPr>
              <p:nvPr/>
            </p:nvSpPr>
            <p:spPr bwMode="auto">
              <a:xfrm>
                <a:off x="6974173" y="3201456"/>
                <a:ext cx="14041" cy="14042"/>
              </a:xfrm>
              <a:custGeom>
                <a:avLst/>
                <a:gdLst>
                  <a:gd name="T0" fmla="*/ 23 w 59"/>
                  <a:gd name="T1" fmla="*/ 43 h 56"/>
                  <a:gd name="T2" fmla="*/ 23 w 59"/>
                  <a:gd name="T3" fmla="*/ 43 h 56"/>
                  <a:gd name="T4" fmla="*/ 41 w 59"/>
                  <a:gd name="T5" fmla="*/ 15 h 56"/>
                  <a:gd name="T6" fmla="*/ 41 w 59"/>
                  <a:gd name="T7" fmla="*/ 15 h 56"/>
                  <a:gd name="T8" fmla="*/ 34 w 59"/>
                  <a:gd name="T9" fmla="*/ 12 h 56"/>
                  <a:gd name="T10" fmla="*/ 34 w 59"/>
                  <a:gd name="T11" fmla="*/ 12 h 56"/>
                  <a:gd name="T12" fmla="*/ 17 w 59"/>
                  <a:gd name="T13" fmla="*/ 39 h 56"/>
                  <a:gd name="T14" fmla="*/ 17 w 59"/>
                  <a:gd name="T15" fmla="*/ 39 h 56"/>
                  <a:gd name="T16" fmla="*/ 23 w 59"/>
                  <a:gd name="T17" fmla="*/ 4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6">
                    <a:moveTo>
                      <a:pt x="23" y="43"/>
                    </a:moveTo>
                    <a:lnTo>
                      <a:pt x="23" y="43"/>
                    </a:lnTo>
                    <a:cubicBezTo>
                      <a:pt x="41" y="55"/>
                      <a:pt x="58" y="27"/>
                      <a:pt x="41" y="15"/>
                    </a:cubicBezTo>
                    <a:lnTo>
                      <a:pt x="41" y="15"/>
                    </a:lnTo>
                    <a:cubicBezTo>
                      <a:pt x="38" y="14"/>
                      <a:pt x="36" y="13"/>
                      <a:pt x="34" y="12"/>
                    </a:cubicBezTo>
                    <a:lnTo>
                      <a:pt x="34" y="12"/>
                    </a:lnTo>
                    <a:cubicBezTo>
                      <a:pt x="16" y="0"/>
                      <a:pt x="0" y="28"/>
                      <a:pt x="17" y="39"/>
                    </a:cubicBezTo>
                    <a:lnTo>
                      <a:pt x="17" y="39"/>
                    </a:lnTo>
                    <a:cubicBezTo>
                      <a:pt x="19" y="41"/>
                      <a:pt x="21" y="42"/>
                      <a:pt x="2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9" name="Freeform 155">
                <a:extLst>
                  <a:ext uri="{FF2B5EF4-FFF2-40B4-BE49-F238E27FC236}">
                    <a16:creationId xmlns:a16="http://schemas.microsoft.com/office/drawing/2014/main" id="{9D61C436-6C81-CE43-A859-2880A6F1F29F}"/>
                  </a:ext>
                </a:extLst>
              </p:cNvPr>
              <p:cNvSpPr>
                <a:spLocks noChangeArrowheads="1"/>
              </p:cNvSpPr>
              <p:nvPr/>
            </p:nvSpPr>
            <p:spPr bwMode="auto">
              <a:xfrm>
                <a:off x="6989295" y="3225219"/>
                <a:ext cx="12961" cy="10801"/>
              </a:xfrm>
              <a:custGeom>
                <a:avLst/>
                <a:gdLst>
                  <a:gd name="T0" fmla="*/ 27 w 54"/>
                  <a:gd name="T1" fmla="*/ 38 h 43"/>
                  <a:gd name="T2" fmla="*/ 27 w 54"/>
                  <a:gd name="T3" fmla="*/ 38 h 43"/>
                  <a:gd name="T4" fmla="*/ 33 w 54"/>
                  <a:gd name="T5" fmla="*/ 37 h 43"/>
                  <a:gd name="T6" fmla="*/ 33 w 54"/>
                  <a:gd name="T7" fmla="*/ 37 h 43"/>
                  <a:gd name="T8" fmla="*/ 25 w 54"/>
                  <a:gd name="T9" fmla="*/ 5 h 43"/>
                  <a:gd name="T10" fmla="*/ 25 w 54"/>
                  <a:gd name="T11" fmla="*/ 5 h 43"/>
                  <a:gd name="T12" fmla="*/ 20 w 54"/>
                  <a:gd name="T13" fmla="*/ 6 h 43"/>
                  <a:gd name="T14" fmla="*/ 20 w 54"/>
                  <a:gd name="T15" fmla="*/ 6 h 43"/>
                  <a:gd name="T16" fmla="*/ 27 w 54"/>
                  <a:gd name="T17"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3">
                    <a:moveTo>
                      <a:pt x="27" y="38"/>
                    </a:moveTo>
                    <a:lnTo>
                      <a:pt x="27" y="38"/>
                    </a:lnTo>
                    <a:cubicBezTo>
                      <a:pt x="29" y="37"/>
                      <a:pt x="31" y="37"/>
                      <a:pt x="33" y="37"/>
                    </a:cubicBezTo>
                    <a:lnTo>
                      <a:pt x="33" y="37"/>
                    </a:lnTo>
                    <a:cubicBezTo>
                      <a:pt x="53" y="32"/>
                      <a:pt x="46" y="0"/>
                      <a:pt x="25" y="5"/>
                    </a:cubicBezTo>
                    <a:lnTo>
                      <a:pt x="25" y="5"/>
                    </a:lnTo>
                    <a:cubicBezTo>
                      <a:pt x="23" y="5"/>
                      <a:pt x="22" y="5"/>
                      <a:pt x="20" y="6"/>
                    </a:cubicBezTo>
                    <a:lnTo>
                      <a:pt x="20" y="6"/>
                    </a:lnTo>
                    <a:cubicBezTo>
                      <a:pt x="0" y="11"/>
                      <a:pt x="7" y="42"/>
                      <a:pt x="2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0" name="Freeform 156">
                <a:extLst>
                  <a:ext uri="{FF2B5EF4-FFF2-40B4-BE49-F238E27FC236}">
                    <a16:creationId xmlns:a16="http://schemas.microsoft.com/office/drawing/2014/main" id="{6398E3F3-CDA0-C943-B259-22B11E9E4B06}"/>
                  </a:ext>
                </a:extLst>
              </p:cNvPr>
              <p:cNvSpPr>
                <a:spLocks noChangeArrowheads="1"/>
              </p:cNvSpPr>
              <p:nvPr/>
            </p:nvSpPr>
            <p:spPr bwMode="auto">
              <a:xfrm>
                <a:off x="6979574" y="3162573"/>
                <a:ext cx="10801" cy="15122"/>
              </a:xfrm>
              <a:custGeom>
                <a:avLst/>
                <a:gdLst>
                  <a:gd name="T0" fmla="*/ 39 w 45"/>
                  <a:gd name="T1" fmla="*/ 31 h 60"/>
                  <a:gd name="T2" fmla="*/ 39 w 45"/>
                  <a:gd name="T3" fmla="*/ 31 h 60"/>
                  <a:gd name="T4" fmla="*/ 37 w 45"/>
                  <a:gd name="T5" fmla="*/ 21 h 60"/>
                  <a:gd name="T6" fmla="*/ 37 w 45"/>
                  <a:gd name="T7" fmla="*/ 21 h 60"/>
                  <a:gd name="T8" fmla="*/ 5 w 45"/>
                  <a:gd name="T9" fmla="*/ 28 h 60"/>
                  <a:gd name="T10" fmla="*/ 5 w 45"/>
                  <a:gd name="T11" fmla="*/ 28 h 60"/>
                  <a:gd name="T12" fmla="*/ 7 w 45"/>
                  <a:gd name="T13" fmla="*/ 39 h 60"/>
                  <a:gd name="T14" fmla="*/ 7 w 45"/>
                  <a:gd name="T15" fmla="*/ 39 h 60"/>
                  <a:gd name="T16" fmla="*/ 39 w 45"/>
                  <a:gd name="T17"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0">
                    <a:moveTo>
                      <a:pt x="39" y="31"/>
                    </a:moveTo>
                    <a:lnTo>
                      <a:pt x="39" y="31"/>
                    </a:lnTo>
                    <a:cubicBezTo>
                      <a:pt x="38" y="28"/>
                      <a:pt x="38" y="24"/>
                      <a:pt x="37" y="21"/>
                    </a:cubicBezTo>
                    <a:lnTo>
                      <a:pt x="37" y="21"/>
                    </a:lnTo>
                    <a:cubicBezTo>
                      <a:pt x="32" y="0"/>
                      <a:pt x="0" y="8"/>
                      <a:pt x="5" y="28"/>
                    </a:cubicBezTo>
                    <a:lnTo>
                      <a:pt x="5" y="28"/>
                    </a:lnTo>
                    <a:cubicBezTo>
                      <a:pt x="6" y="31"/>
                      <a:pt x="7" y="35"/>
                      <a:pt x="7" y="39"/>
                    </a:cubicBezTo>
                    <a:lnTo>
                      <a:pt x="7" y="39"/>
                    </a:lnTo>
                    <a:cubicBezTo>
                      <a:pt x="12" y="59"/>
                      <a:pt x="44" y="51"/>
                      <a:pt x="39"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1" name="Freeform 157">
                <a:extLst>
                  <a:ext uri="{FF2B5EF4-FFF2-40B4-BE49-F238E27FC236}">
                    <a16:creationId xmlns:a16="http://schemas.microsoft.com/office/drawing/2014/main" id="{AADDD61D-AD1D-FD4D-AEAB-31FD42154CE9}"/>
                  </a:ext>
                </a:extLst>
              </p:cNvPr>
              <p:cNvSpPr>
                <a:spLocks noChangeArrowheads="1"/>
              </p:cNvSpPr>
              <p:nvPr/>
            </p:nvSpPr>
            <p:spPr bwMode="auto">
              <a:xfrm>
                <a:off x="7017378" y="3164733"/>
                <a:ext cx="12961" cy="15122"/>
              </a:xfrm>
              <a:custGeom>
                <a:avLst/>
                <a:gdLst>
                  <a:gd name="T0" fmla="*/ 39 w 55"/>
                  <a:gd name="T1" fmla="*/ 41 h 60"/>
                  <a:gd name="T2" fmla="*/ 39 w 55"/>
                  <a:gd name="T3" fmla="*/ 41 h 60"/>
                  <a:gd name="T4" fmla="*/ 43 w 55"/>
                  <a:gd name="T5" fmla="*/ 35 h 60"/>
                  <a:gd name="T6" fmla="*/ 43 w 55"/>
                  <a:gd name="T7" fmla="*/ 35 h 60"/>
                  <a:gd name="T8" fmla="*/ 15 w 55"/>
                  <a:gd name="T9" fmla="*/ 18 h 60"/>
                  <a:gd name="T10" fmla="*/ 15 w 55"/>
                  <a:gd name="T11" fmla="*/ 18 h 60"/>
                  <a:gd name="T12" fmla="*/ 12 w 55"/>
                  <a:gd name="T13" fmla="*/ 24 h 60"/>
                  <a:gd name="T14" fmla="*/ 12 w 55"/>
                  <a:gd name="T15" fmla="*/ 24 h 60"/>
                  <a:gd name="T16" fmla="*/ 39 w 55"/>
                  <a:gd name="T1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9" y="41"/>
                    </a:moveTo>
                    <a:lnTo>
                      <a:pt x="39" y="41"/>
                    </a:lnTo>
                    <a:cubicBezTo>
                      <a:pt x="41" y="39"/>
                      <a:pt x="42" y="37"/>
                      <a:pt x="43" y="35"/>
                    </a:cubicBezTo>
                    <a:lnTo>
                      <a:pt x="43" y="35"/>
                    </a:lnTo>
                    <a:cubicBezTo>
                      <a:pt x="54" y="17"/>
                      <a:pt x="27" y="0"/>
                      <a:pt x="15" y="18"/>
                    </a:cubicBezTo>
                    <a:lnTo>
                      <a:pt x="15" y="18"/>
                    </a:lnTo>
                    <a:cubicBezTo>
                      <a:pt x="14" y="20"/>
                      <a:pt x="13" y="22"/>
                      <a:pt x="12" y="24"/>
                    </a:cubicBezTo>
                    <a:lnTo>
                      <a:pt x="12" y="24"/>
                    </a:lnTo>
                    <a:cubicBezTo>
                      <a:pt x="0" y="42"/>
                      <a:pt x="28" y="59"/>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2" name="Freeform 158">
                <a:extLst>
                  <a:ext uri="{FF2B5EF4-FFF2-40B4-BE49-F238E27FC236}">
                    <a16:creationId xmlns:a16="http://schemas.microsoft.com/office/drawing/2014/main" id="{A39FDAD4-029F-7E47-931D-031C35E5B935}"/>
                  </a:ext>
                </a:extLst>
              </p:cNvPr>
              <p:cNvSpPr>
                <a:spLocks noChangeArrowheads="1"/>
              </p:cNvSpPr>
              <p:nvPr/>
            </p:nvSpPr>
            <p:spPr bwMode="auto">
              <a:xfrm>
                <a:off x="7019538" y="3190655"/>
                <a:ext cx="12961" cy="15122"/>
              </a:xfrm>
              <a:custGeom>
                <a:avLst/>
                <a:gdLst>
                  <a:gd name="T0" fmla="*/ 39 w 55"/>
                  <a:gd name="T1" fmla="*/ 41 h 60"/>
                  <a:gd name="T2" fmla="*/ 39 w 55"/>
                  <a:gd name="T3" fmla="*/ 41 h 60"/>
                  <a:gd name="T4" fmla="*/ 43 w 55"/>
                  <a:gd name="T5" fmla="*/ 35 h 60"/>
                  <a:gd name="T6" fmla="*/ 43 w 55"/>
                  <a:gd name="T7" fmla="*/ 35 h 60"/>
                  <a:gd name="T8" fmla="*/ 15 w 55"/>
                  <a:gd name="T9" fmla="*/ 18 h 60"/>
                  <a:gd name="T10" fmla="*/ 15 w 55"/>
                  <a:gd name="T11" fmla="*/ 18 h 60"/>
                  <a:gd name="T12" fmla="*/ 11 w 55"/>
                  <a:gd name="T13" fmla="*/ 24 h 60"/>
                  <a:gd name="T14" fmla="*/ 11 w 55"/>
                  <a:gd name="T15" fmla="*/ 24 h 60"/>
                  <a:gd name="T16" fmla="*/ 39 w 55"/>
                  <a:gd name="T1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9" y="41"/>
                    </a:moveTo>
                    <a:lnTo>
                      <a:pt x="39" y="41"/>
                    </a:lnTo>
                    <a:cubicBezTo>
                      <a:pt x="40" y="39"/>
                      <a:pt x="41" y="37"/>
                      <a:pt x="43" y="35"/>
                    </a:cubicBezTo>
                    <a:lnTo>
                      <a:pt x="43" y="35"/>
                    </a:lnTo>
                    <a:cubicBezTo>
                      <a:pt x="54" y="17"/>
                      <a:pt x="26" y="0"/>
                      <a:pt x="15" y="18"/>
                    </a:cubicBezTo>
                    <a:lnTo>
                      <a:pt x="15" y="18"/>
                    </a:lnTo>
                    <a:cubicBezTo>
                      <a:pt x="14" y="19"/>
                      <a:pt x="13" y="22"/>
                      <a:pt x="11" y="24"/>
                    </a:cubicBezTo>
                    <a:lnTo>
                      <a:pt x="11" y="24"/>
                    </a:lnTo>
                    <a:cubicBezTo>
                      <a:pt x="0" y="42"/>
                      <a:pt x="28" y="59"/>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3" name="Freeform 159">
                <a:extLst>
                  <a:ext uri="{FF2B5EF4-FFF2-40B4-BE49-F238E27FC236}">
                    <a16:creationId xmlns:a16="http://schemas.microsoft.com/office/drawing/2014/main" id="{A33C9E3A-DCF1-0C4D-BD75-7A4DE3FBCC80}"/>
                  </a:ext>
                </a:extLst>
              </p:cNvPr>
              <p:cNvSpPr>
                <a:spLocks noChangeArrowheads="1"/>
              </p:cNvSpPr>
              <p:nvPr/>
            </p:nvSpPr>
            <p:spPr bwMode="auto">
              <a:xfrm>
                <a:off x="7001176" y="3162573"/>
                <a:ext cx="11882" cy="10801"/>
              </a:xfrm>
              <a:custGeom>
                <a:avLst/>
                <a:gdLst>
                  <a:gd name="T0" fmla="*/ 28 w 50"/>
                  <a:gd name="T1" fmla="*/ 37 h 42"/>
                  <a:gd name="T2" fmla="*/ 28 w 50"/>
                  <a:gd name="T3" fmla="*/ 37 h 42"/>
                  <a:gd name="T4" fmla="*/ 21 w 50"/>
                  <a:gd name="T5" fmla="*/ 5 h 42"/>
                  <a:gd name="T6" fmla="*/ 21 w 50"/>
                  <a:gd name="T7" fmla="*/ 5 h 42"/>
                  <a:gd name="T8" fmla="*/ 28 w 50"/>
                  <a:gd name="T9" fmla="*/ 37 h 42"/>
                </a:gdLst>
                <a:ahLst/>
                <a:cxnLst>
                  <a:cxn ang="0">
                    <a:pos x="T0" y="T1"/>
                  </a:cxn>
                  <a:cxn ang="0">
                    <a:pos x="T2" y="T3"/>
                  </a:cxn>
                  <a:cxn ang="0">
                    <a:pos x="T4" y="T5"/>
                  </a:cxn>
                  <a:cxn ang="0">
                    <a:pos x="T6" y="T7"/>
                  </a:cxn>
                  <a:cxn ang="0">
                    <a:pos x="T8" y="T9"/>
                  </a:cxn>
                </a:cxnLst>
                <a:rect l="0" t="0" r="r" b="b"/>
                <a:pathLst>
                  <a:path w="50" h="42">
                    <a:moveTo>
                      <a:pt x="28" y="37"/>
                    </a:moveTo>
                    <a:lnTo>
                      <a:pt x="28" y="37"/>
                    </a:lnTo>
                    <a:cubicBezTo>
                      <a:pt x="49" y="31"/>
                      <a:pt x="41" y="0"/>
                      <a:pt x="21" y="5"/>
                    </a:cubicBezTo>
                    <a:lnTo>
                      <a:pt x="21" y="5"/>
                    </a:lnTo>
                    <a:cubicBezTo>
                      <a:pt x="0" y="10"/>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4" name="Freeform 160">
                <a:extLst>
                  <a:ext uri="{FF2B5EF4-FFF2-40B4-BE49-F238E27FC236}">
                    <a16:creationId xmlns:a16="http://schemas.microsoft.com/office/drawing/2014/main" id="{6B86FEF2-EAE7-2D41-805B-9F1D061ED4A8}"/>
                  </a:ext>
                </a:extLst>
              </p:cNvPr>
              <p:cNvSpPr>
                <a:spLocks noChangeArrowheads="1"/>
              </p:cNvSpPr>
              <p:nvPr/>
            </p:nvSpPr>
            <p:spPr bwMode="auto">
              <a:xfrm>
                <a:off x="7053021" y="3131250"/>
                <a:ext cx="11882" cy="10801"/>
              </a:xfrm>
              <a:custGeom>
                <a:avLst/>
                <a:gdLst>
                  <a:gd name="T0" fmla="*/ 27 w 49"/>
                  <a:gd name="T1" fmla="*/ 37 h 42"/>
                  <a:gd name="T2" fmla="*/ 27 w 49"/>
                  <a:gd name="T3" fmla="*/ 37 h 42"/>
                  <a:gd name="T4" fmla="*/ 19 w 49"/>
                  <a:gd name="T5" fmla="*/ 5 h 42"/>
                  <a:gd name="T6" fmla="*/ 19 w 49"/>
                  <a:gd name="T7" fmla="*/ 5 h 42"/>
                  <a:gd name="T8" fmla="*/ 27 w 49"/>
                  <a:gd name="T9" fmla="*/ 37 h 42"/>
                </a:gdLst>
                <a:ahLst/>
                <a:cxnLst>
                  <a:cxn ang="0">
                    <a:pos x="T0" y="T1"/>
                  </a:cxn>
                  <a:cxn ang="0">
                    <a:pos x="T2" y="T3"/>
                  </a:cxn>
                  <a:cxn ang="0">
                    <a:pos x="T4" y="T5"/>
                  </a:cxn>
                  <a:cxn ang="0">
                    <a:pos x="T6" y="T7"/>
                  </a:cxn>
                  <a:cxn ang="0">
                    <a:pos x="T8" y="T9"/>
                  </a:cxn>
                </a:cxnLst>
                <a:rect l="0" t="0" r="r" b="b"/>
                <a:pathLst>
                  <a:path w="49" h="42">
                    <a:moveTo>
                      <a:pt x="27" y="37"/>
                    </a:moveTo>
                    <a:lnTo>
                      <a:pt x="27" y="37"/>
                    </a:lnTo>
                    <a:cubicBezTo>
                      <a:pt x="48" y="32"/>
                      <a:pt x="40" y="0"/>
                      <a:pt x="19" y="5"/>
                    </a:cubicBezTo>
                    <a:lnTo>
                      <a:pt x="19" y="5"/>
                    </a:lnTo>
                    <a:cubicBezTo>
                      <a:pt x="0" y="9"/>
                      <a:pt x="6" y="41"/>
                      <a:pt x="27"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5" name="Freeform 161">
                <a:extLst>
                  <a:ext uri="{FF2B5EF4-FFF2-40B4-BE49-F238E27FC236}">
                    <a16:creationId xmlns:a16="http://schemas.microsoft.com/office/drawing/2014/main" id="{CB6E71DE-23C9-3E46-A9B2-04EF3A049114}"/>
                  </a:ext>
                </a:extLst>
              </p:cNvPr>
              <p:cNvSpPr>
                <a:spLocks noChangeArrowheads="1"/>
              </p:cNvSpPr>
              <p:nvPr/>
            </p:nvSpPr>
            <p:spPr bwMode="auto">
              <a:xfrm>
                <a:off x="7044380" y="3157173"/>
                <a:ext cx="11882" cy="10801"/>
              </a:xfrm>
              <a:custGeom>
                <a:avLst/>
                <a:gdLst>
                  <a:gd name="T0" fmla="*/ 28 w 49"/>
                  <a:gd name="T1" fmla="*/ 37 h 42"/>
                  <a:gd name="T2" fmla="*/ 28 w 49"/>
                  <a:gd name="T3" fmla="*/ 37 h 42"/>
                  <a:gd name="T4" fmla="*/ 20 w 49"/>
                  <a:gd name="T5" fmla="*/ 5 h 42"/>
                  <a:gd name="T6" fmla="*/ 20 w 49"/>
                  <a:gd name="T7" fmla="*/ 5 h 42"/>
                  <a:gd name="T8" fmla="*/ 28 w 49"/>
                  <a:gd name="T9" fmla="*/ 37 h 42"/>
                </a:gdLst>
                <a:ahLst/>
                <a:cxnLst>
                  <a:cxn ang="0">
                    <a:pos x="T0" y="T1"/>
                  </a:cxn>
                  <a:cxn ang="0">
                    <a:pos x="T2" y="T3"/>
                  </a:cxn>
                  <a:cxn ang="0">
                    <a:pos x="T4" y="T5"/>
                  </a:cxn>
                  <a:cxn ang="0">
                    <a:pos x="T6" y="T7"/>
                  </a:cxn>
                  <a:cxn ang="0">
                    <a:pos x="T8" y="T9"/>
                  </a:cxn>
                </a:cxnLst>
                <a:rect l="0" t="0" r="r" b="b"/>
                <a:pathLst>
                  <a:path w="49" h="42">
                    <a:moveTo>
                      <a:pt x="28" y="37"/>
                    </a:moveTo>
                    <a:lnTo>
                      <a:pt x="28" y="37"/>
                    </a:lnTo>
                    <a:cubicBezTo>
                      <a:pt x="48" y="31"/>
                      <a:pt x="41" y="0"/>
                      <a:pt x="20" y="5"/>
                    </a:cubicBezTo>
                    <a:lnTo>
                      <a:pt x="20" y="5"/>
                    </a:lnTo>
                    <a:cubicBezTo>
                      <a:pt x="0" y="10"/>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6" name="Freeform 162">
                <a:extLst>
                  <a:ext uri="{FF2B5EF4-FFF2-40B4-BE49-F238E27FC236}">
                    <a16:creationId xmlns:a16="http://schemas.microsoft.com/office/drawing/2014/main" id="{1A100573-0249-724F-ADCE-71B3CEE3459E}"/>
                  </a:ext>
                </a:extLst>
              </p:cNvPr>
              <p:cNvSpPr>
                <a:spLocks noChangeArrowheads="1"/>
              </p:cNvSpPr>
              <p:nvPr/>
            </p:nvSpPr>
            <p:spPr bwMode="auto">
              <a:xfrm>
                <a:off x="7073544" y="3140970"/>
                <a:ext cx="10801" cy="14042"/>
              </a:xfrm>
              <a:custGeom>
                <a:avLst/>
                <a:gdLst>
                  <a:gd name="T0" fmla="*/ 39 w 44"/>
                  <a:gd name="T1" fmla="*/ 30 h 59"/>
                  <a:gd name="T2" fmla="*/ 39 w 44"/>
                  <a:gd name="T3" fmla="*/ 30 h 59"/>
                  <a:gd name="T4" fmla="*/ 36 w 44"/>
                  <a:gd name="T5" fmla="*/ 20 h 59"/>
                  <a:gd name="T6" fmla="*/ 36 w 44"/>
                  <a:gd name="T7" fmla="*/ 20 h 59"/>
                  <a:gd name="T8" fmla="*/ 4 w 44"/>
                  <a:gd name="T9" fmla="*/ 27 h 59"/>
                  <a:gd name="T10" fmla="*/ 4 w 44"/>
                  <a:gd name="T11" fmla="*/ 27 h 59"/>
                  <a:gd name="T12" fmla="*/ 7 w 44"/>
                  <a:gd name="T13" fmla="*/ 38 h 59"/>
                  <a:gd name="T14" fmla="*/ 7 w 44"/>
                  <a:gd name="T15" fmla="*/ 38 h 59"/>
                  <a:gd name="T16" fmla="*/ 39 w 44"/>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9">
                    <a:moveTo>
                      <a:pt x="39" y="30"/>
                    </a:moveTo>
                    <a:lnTo>
                      <a:pt x="39" y="30"/>
                    </a:lnTo>
                    <a:cubicBezTo>
                      <a:pt x="37" y="27"/>
                      <a:pt x="37" y="24"/>
                      <a:pt x="36" y="20"/>
                    </a:cubicBezTo>
                    <a:lnTo>
                      <a:pt x="36" y="20"/>
                    </a:lnTo>
                    <a:cubicBezTo>
                      <a:pt x="32" y="0"/>
                      <a:pt x="0" y="7"/>
                      <a:pt x="4" y="27"/>
                    </a:cubicBezTo>
                    <a:lnTo>
                      <a:pt x="4" y="27"/>
                    </a:lnTo>
                    <a:cubicBezTo>
                      <a:pt x="5" y="31"/>
                      <a:pt x="6" y="34"/>
                      <a:pt x="7" y="38"/>
                    </a:cubicBezTo>
                    <a:lnTo>
                      <a:pt x="7" y="38"/>
                    </a:lnTo>
                    <a:cubicBezTo>
                      <a:pt x="12" y="58"/>
                      <a:pt x="43" y="51"/>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7" name="Freeform 163">
                <a:extLst>
                  <a:ext uri="{FF2B5EF4-FFF2-40B4-BE49-F238E27FC236}">
                    <a16:creationId xmlns:a16="http://schemas.microsoft.com/office/drawing/2014/main" id="{6366946D-E297-4847-8E5E-13917133F0AE}"/>
                  </a:ext>
                </a:extLst>
              </p:cNvPr>
              <p:cNvSpPr>
                <a:spLocks noChangeArrowheads="1"/>
              </p:cNvSpPr>
              <p:nvPr/>
            </p:nvSpPr>
            <p:spPr bwMode="auto">
              <a:xfrm>
                <a:off x="7072463" y="3187415"/>
                <a:ext cx="10801" cy="12961"/>
              </a:xfrm>
              <a:custGeom>
                <a:avLst/>
                <a:gdLst>
                  <a:gd name="T0" fmla="*/ 4 w 43"/>
                  <a:gd name="T1" fmla="*/ 28 h 54"/>
                  <a:gd name="T2" fmla="*/ 4 w 43"/>
                  <a:gd name="T3" fmla="*/ 28 h 54"/>
                  <a:gd name="T4" fmla="*/ 6 w 43"/>
                  <a:gd name="T5" fmla="*/ 33 h 54"/>
                  <a:gd name="T6" fmla="*/ 6 w 43"/>
                  <a:gd name="T7" fmla="*/ 33 h 54"/>
                  <a:gd name="T8" fmla="*/ 37 w 43"/>
                  <a:gd name="T9" fmla="*/ 26 h 54"/>
                  <a:gd name="T10" fmla="*/ 37 w 43"/>
                  <a:gd name="T11" fmla="*/ 26 h 54"/>
                  <a:gd name="T12" fmla="*/ 36 w 43"/>
                  <a:gd name="T13" fmla="*/ 21 h 54"/>
                  <a:gd name="T14" fmla="*/ 36 w 43"/>
                  <a:gd name="T15" fmla="*/ 21 h 54"/>
                  <a:gd name="T16" fmla="*/ 4 w 43"/>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4">
                    <a:moveTo>
                      <a:pt x="4" y="28"/>
                    </a:moveTo>
                    <a:lnTo>
                      <a:pt x="4" y="28"/>
                    </a:lnTo>
                    <a:cubicBezTo>
                      <a:pt x="4" y="30"/>
                      <a:pt x="5" y="31"/>
                      <a:pt x="6" y="33"/>
                    </a:cubicBezTo>
                    <a:lnTo>
                      <a:pt x="6" y="33"/>
                    </a:lnTo>
                    <a:cubicBezTo>
                      <a:pt x="10" y="53"/>
                      <a:pt x="42" y="46"/>
                      <a:pt x="37" y="26"/>
                    </a:cubicBezTo>
                    <a:lnTo>
                      <a:pt x="37" y="26"/>
                    </a:lnTo>
                    <a:cubicBezTo>
                      <a:pt x="37" y="24"/>
                      <a:pt x="36" y="22"/>
                      <a:pt x="36" y="21"/>
                    </a:cubicBezTo>
                    <a:lnTo>
                      <a:pt x="36" y="21"/>
                    </a:lnTo>
                    <a:cubicBezTo>
                      <a:pt x="31" y="0"/>
                      <a:pt x="0" y="8"/>
                      <a:pt x="4"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8" name="Freeform 164">
                <a:extLst>
                  <a:ext uri="{FF2B5EF4-FFF2-40B4-BE49-F238E27FC236}">
                    <a16:creationId xmlns:a16="http://schemas.microsoft.com/office/drawing/2014/main" id="{C30262B3-B741-8642-BB9B-F26B82BA8660}"/>
                  </a:ext>
                </a:extLst>
              </p:cNvPr>
              <p:cNvSpPr>
                <a:spLocks noChangeArrowheads="1"/>
              </p:cNvSpPr>
              <p:nvPr/>
            </p:nvSpPr>
            <p:spPr bwMode="auto">
              <a:xfrm>
                <a:off x="7124308" y="3171214"/>
                <a:ext cx="12961" cy="10801"/>
              </a:xfrm>
              <a:custGeom>
                <a:avLst/>
                <a:gdLst>
                  <a:gd name="T0" fmla="*/ 28 w 54"/>
                  <a:gd name="T1" fmla="*/ 38 h 44"/>
                  <a:gd name="T2" fmla="*/ 28 w 54"/>
                  <a:gd name="T3" fmla="*/ 38 h 44"/>
                  <a:gd name="T4" fmla="*/ 33 w 54"/>
                  <a:gd name="T5" fmla="*/ 37 h 44"/>
                  <a:gd name="T6" fmla="*/ 33 w 54"/>
                  <a:gd name="T7" fmla="*/ 37 h 44"/>
                  <a:gd name="T8" fmla="*/ 25 w 54"/>
                  <a:gd name="T9" fmla="*/ 5 h 44"/>
                  <a:gd name="T10" fmla="*/ 25 w 54"/>
                  <a:gd name="T11" fmla="*/ 5 h 44"/>
                  <a:gd name="T12" fmla="*/ 20 w 54"/>
                  <a:gd name="T13" fmla="*/ 6 h 44"/>
                  <a:gd name="T14" fmla="*/ 20 w 54"/>
                  <a:gd name="T15" fmla="*/ 6 h 44"/>
                  <a:gd name="T16" fmla="*/ 28 w 54"/>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4">
                    <a:moveTo>
                      <a:pt x="28" y="38"/>
                    </a:moveTo>
                    <a:lnTo>
                      <a:pt x="28" y="38"/>
                    </a:lnTo>
                    <a:cubicBezTo>
                      <a:pt x="30" y="37"/>
                      <a:pt x="31" y="37"/>
                      <a:pt x="33" y="37"/>
                    </a:cubicBezTo>
                    <a:lnTo>
                      <a:pt x="33" y="37"/>
                    </a:lnTo>
                    <a:cubicBezTo>
                      <a:pt x="53" y="32"/>
                      <a:pt x="46" y="0"/>
                      <a:pt x="25" y="5"/>
                    </a:cubicBezTo>
                    <a:lnTo>
                      <a:pt x="25" y="5"/>
                    </a:lnTo>
                    <a:cubicBezTo>
                      <a:pt x="24" y="6"/>
                      <a:pt x="22" y="6"/>
                      <a:pt x="20" y="6"/>
                    </a:cubicBezTo>
                    <a:lnTo>
                      <a:pt x="20" y="6"/>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9" name="Freeform 165">
                <a:extLst>
                  <a:ext uri="{FF2B5EF4-FFF2-40B4-BE49-F238E27FC236}">
                    <a16:creationId xmlns:a16="http://schemas.microsoft.com/office/drawing/2014/main" id="{E3302174-8FE2-3143-9086-930B276DB0AE}"/>
                  </a:ext>
                </a:extLst>
              </p:cNvPr>
              <p:cNvSpPr>
                <a:spLocks noChangeArrowheads="1"/>
              </p:cNvSpPr>
              <p:nvPr/>
            </p:nvSpPr>
            <p:spPr bwMode="auto">
              <a:xfrm>
                <a:off x="7157793" y="3153932"/>
                <a:ext cx="10801" cy="12961"/>
              </a:xfrm>
              <a:custGeom>
                <a:avLst/>
                <a:gdLst>
                  <a:gd name="T0" fmla="*/ 5 w 44"/>
                  <a:gd name="T1" fmla="*/ 28 h 55"/>
                  <a:gd name="T2" fmla="*/ 5 w 44"/>
                  <a:gd name="T3" fmla="*/ 28 h 55"/>
                  <a:gd name="T4" fmla="*/ 6 w 44"/>
                  <a:gd name="T5" fmla="*/ 33 h 55"/>
                  <a:gd name="T6" fmla="*/ 6 w 44"/>
                  <a:gd name="T7" fmla="*/ 33 h 55"/>
                  <a:gd name="T8" fmla="*/ 38 w 44"/>
                  <a:gd name="T9" fmla="*/ 26 h 55"/>
                  <a:gd name="T10" fmla="*/ 38 w 44"/>
                  <a:gd name="T11" fmla="*/ 26 h 55"/>
                  <a:gd name="T12" fmla="*/ 37 w 44"/>
                  <a:gd name="T13" fmla="*/ 21 h 55"/>
                  <a:gd name="T14" fmla="*/ 37 w 44"/>
                  <a:gd name="T15" fmla="*/ 21 h 55"/>
                  <a:gd name="T16" fmla="*/ 5 w 44"/>
                  <a:gd name="T17"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5">
                    <a:moveTo>
                      <a:pt x="5" y="28"/>
                    </a:moveTo>
                    <a:lnTo>
                      <a:pt x="5" y="28"/>
                    </a:lnTo>
                    <a:cubicBezTo>
                      <a:pt x="6" y="30"/>
                      <a:pt x="6" y="32"/>
                      <a:pt x="6" y="33"/>
                    </a:cubicBezTo>
                    <a:lnTo>
                      <a:pt x="6" y="33"/>
                    </a:lnTo>
                    <a:cubicBezTo>
                      <a:pt x="12" y="54"/>
                      <a:pt x="43" y="47"/>
                      <a:pt x="38" y="26"/>
                    </a:cubicBezTo>
                    <a:lnTo>
                      <a:pt x="38" y="26"/>
                    </a:lnTo>
                    <a:cubicBezTo>
                      <a:pt x="38" y="25"/>
                      <a:pt x="38" y="23"/>
                      <a:pt x="37" y="21"/>
                    </a:cubicBezTo>
                    <a:lnTo>
                      <a:pt x="37" y="21"/>
                    </a:lnTo>
                    <a:cubicBezTo>
                      <a:pt x="32" y="0"/>
                      <a:pt x="0" y="8"/>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0" name="Freeform 166">
                <a:extLst>
                  <a:ext uri="{FF2B5EF4-FFF2-40B4-BE49-F238E27FC236}">
                    <a16:creationId xmlns:a16="http://schemas.microsoft.com/office/drawing/2014/main" id="{0F74E12C-EAE9-D94E-A42F-64814DA1D272}"/>
                  </a:ext>
                </a:extLst>
              </p:cNvPr>
              <p:cNvSpPr>
                <a:spLocks noChangeArrowheads="1"/>
              </p:cNvSpPr>
              <p:nvPr/>
            </p:nvSpPr>
            <p:spPr bwMode="auto">
              <a:xfrm>
                <a:off x="7135110" y="3202537"/>
                <a:ext cx="11882" cy="10801"/>
              </a:xfrm>
              <a:custGeom>
                <a:avLst/>
                <a:gdLst>
                  <a:gd name="T0" fmla="*/ 27 w 49"/>
                  <a:gd name="T1" fmla="*/ 36 h 42"/>
                  <a:gd name="T2" fmla="*/ 27 w 49"/>
                  <a:gd name="T3" fmla="*/ 36 h 42"/>
                  <a:gd name="T4" fmla="*/ 20 w 49"/>
                  <a:gd name="T5" fmla="*/ 5 h 42"/>
                  <a:gd name="T6" fmla="*/ 20 w 49"/>
                  <a:gd name="T7" fmla="*/ 5 h 42"/>
                  <a:gd name="T8" fmla="*/ 27 w 49"/>
                  <a:gd name="T9" fmla="*/ 36 h 42"/>
                </a:gdLst>
                <a:ahLst/>
                <a:cxnLst>
                  <a:cxn ang="0">
                    <a:pos x="T0" y="T1"/>
                  </a:cxn>
                  <a:cxn ang="0">
                    <a:pos x="T2" y="T3"/>
                  </a:cxn>
                  <a:cxn ang="0">
                    <a:pos x="T4" y="T5"/>
                  </a:cxn>
                  <a:cxn ang="0">
                    <a:pos x="T6" y="T7"/>
                  </a:cxn>
                  <a:cxn ang="0">
                    <a:pos x="T8" y="T9"/>
                  </a:cxn>
                </a:cxnLst>
                <a:rect l="0" t="0" r="r" b="b"/>
                <a:pathLst>
                  <a:path w="49" h="42">
                    <a:moveTo>
                      <a:pt x="27" y="36"/>
                    </a:moveTo>
                    <a:lnTo>
                      <a:pt x="27" y="36"/>
                    </a:lnTo>
                    <a:cubicBezTo>
                      <a:pt x="48" y="32"/>
                      <a:pt x="40" y="0"/>
                      <a:pt x="20" y="5"/>
                    </a:cubicBezTo>
                    <a:lnTo>
                      <a:pt x="20" y="5"/>
                    </a:lnTo>
                    <a:cubicBezTo>
                      <a:pt x="0" y="9"/>
                      <a:pt x="7" y="41"/>
                      <a:pt x="27"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1" name="Freeform 167">
                <a:extLst>
                  <a:ext uri="{FF2B5EF4-FFF2-40B4-BE49-F238E27FC236}">
                    <a16:creationId xmlns:a16="http://schemas.microsoft.com/office/drawing/2014/main" id="{5D5D08A5-5CEF-FB49-8F2D-7F5F6FD1EC87}"/>
                  </a:ext>
                </a:extLst>
              </p:cNvPr>
              <p:cNvSpPr>
                <a:spLocks noChangeArrowheads="1"/>
              </p:cNvSpPr>
              <p:nvPr/>
            </p:nvSpPr>
            <p:spPr bwMode="auto">
              <a:xfrm>
                <a:off x="7107027" y="3174454"/>
                <a:ext cx="12961" cy="10801"/>
              </a:xfrm>
              <a:custGeom>
                <a:avLst/>
                <a:gdLst>
                  <a:gd name="T0" fmla="*/ 25 w 54"/>
                  <a:gd name="T1" fmla="*/ 5 h 44"/>
                  <a:gd name="T2" fmla="*/ 25 w 54"/>
                  <a:gd name="T3" fmla="*/ 5 h 44"/>
                  <a:gd name="T4" fmla="*/ 21 w 54"/>
                  <a:gd name="T5" fmla="*/ 6 h 44"/>
                  <a:gd name="T6" fmla="*/ 21 w 54"/>
                  <a:gd name="T7" fmla="*/ 6 h 44"/>
                  <a:gd name="T8" fmla="*/ 28 w 54"/>
                  <a:gd name="T9" fmla="*/ 38 h 44"/>
                  <a:gd name="T10" fmla="*/ 28 w 54"/>
                  <a:gd name="T11" fmla="*/ 38 h 44"/>
                  <a:gd name="T12" fmla="*/ 33 w 54"/>
                  <a:gd name="T13" fmla="*/ 37 h 44"/>
                  <a:gd name="T14" fmla="*/ 33 w 54"/>
                  <a:gd name="T15" fmla="*/ 37 h 44"/>
                  <a:gd name="T16" fmla="*/ 25 w 54"/>
                  <a:gd name="T1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4">
                    <a:moveTo>
                      <a:pt x="25" y="5"/>
                    </a:moveTo>
                    <a:lnTo>
                      <a:pt x="25" y="5"/>
                    </a:lnTo>
                    <a:cubicBezTo>
                      <a:pt x="24" y="5"/>
                      <a:pt x="22" y="5"/>
                      <a:pt x="21" y="6"/>
                    </a:cubicBezTo>
                    <a:lnTo>
                      <a:pt x="21" y="6"/>
                    </a:lnTo>
                    <a:cubicBezTo>
                      <a:pt x="0" y="11"/>
                      <a:pt x="7" y="43"/>
                      <a:pt x="28" y="38"/>
                    </a:cubicBezTo>
                    <a:lnTo>
                      <a:pt x="28" y="38"/>
                    </a:lnTo>
                    <a:cubicBezTo>
                      <a:pt x="29" y="37"/>
                      <a:pt x="31" y="37"/>
                      <a:pt x="33" y="37"/>
                    </a:cubicBezTo>
                    <a:lnTo>
                      <a:pt x="33" y="37"/>
                    </a:lnTo>
                    <a:cubicBezTo>
                      <a:pt x="53" y="32"/>
                      <a:pt x="46" y="0"/>
                      <a:pt x="25"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2" name="Freeform 168">
                <a:extLst>
                  <a:ext uri="{FF2B5EF4-FFF2-40B4-BE49-F238E27FC236}">
                    <a16:creationId xmlns:a16="http://schemas.microsoft.com/office/drawing/2014/main" id="{83A325B0-419D-1744-A6DE-5204F7AE8741}"/>
                  </a:ext>
                </a:extLst>
              </p:cNvPr>
              <p:cNvSpPr>
                <a:spLocks noChangeArrowheads="1"/>
              </p:cNvSpPr>
              <p:nvPr/>
            </p:nvSpPr>
            <p:spPr bwMode="auto">
              <a:xfrm>
                <a:off x="7094065" y="3192816"/>
                <a:ext cx="11882" cy="10801"/>
              </a:xfrm>
              <a:custGeom>
                <a:avLst/>
                <a:gdLst>
                  <a:gd name="T0" fmla="*/ 28 w 49"/>
                  <a:gd name="T1" fmla="*/ 37 h 42"/>
                  <a:gd name="T2" fmla="*/ 28 w 49"/>
                  <a:gd name="T3" fmla="*/ 37 h 42"/>
                  <a:gd name="T4" fmla="*/ 21 w 49"/>
                  <a:gd name="T5" fmla="*/ 5 h 42"/>
                  <a:gd name="T6" fmla="*/ 21 w 49"/>
                  <a:gd name="T7" fmla="*/ 5 h 42"/>
                  <a:gd name="T8" fmla="*/ 28 w 49"/>
                  <a:gd name="T9" fmla="*/ 37 h 42"/>
                </a:gdLst>
                <a:ahLst/>
                <a:cxnLst>
                  <a:cxn ang="0">
                    <a:pos x="T0" y="T1"/>
                  </a:cxn>
                  <a:cxn ang="0">
                    <a:pos x="T2" y="T3"/>
                  </a:cxn>
                  <a:cxn ang="0">
                    <a:pos x="T4" y="T5"/>
                  </a:cxn>
                  <a:cxn ang="0">
                    <a:pos x="T6" y="T7"/>
                  </a:cxn>
                  <a:cxn ang="0">
                    <a:pos x="T8" y="T9"/>
                  </a:cxn>
                </a:cxnLst>
                <a:rect l="0" t="0" r="r" b="b"/>
                <a:pathLst>
                  <a:path w="49" h="42">
                    <a:moveTo>
                      <a:pt x="28" y="37"/>
                    </a:moveTo>
                    <a:lnTo>
                      <a:pt x="28" y="37"/>
                    </a:lnTo>
                    <a:cubicBezTo>
                      <a:pt x="48" y="32"/>
                      <a:pt x="42" y="0"/>
                      <a:pt x="21" y="5"/>
                    </a:cubicBezTo>
                    <a:lnTo>
                      <a:pt x="21" y="5"/>
                    </a:lnTo>
                    <a:cubicBezTo>
                      <a:pt x="0" y="9"/>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3" name="Freeform 169">
                <a:extLst>
                  <a:ext uri="{FF2B5EF4-FFF2-40B4-BE49-F238E27FC236}">
                    <a16:creationId xmlns:a16="http://schemas.microsoft.com/office/drawing/2014/main" id="{56BE96A7-B1A6-BC41-B4B9-EF2480965B80}"/>
                  </a:ext>
                </a:extLst>
              </p:cNvPr>
              <p:cNvSpPr>
                <a:spLocks noChangeArrowheads="1"/>
              </p:cNvSpPr>
              <p:nvPr/>
            </p:nvSpPr>
            <p:spPr bwMode="auto">
              <a:xfrm>
                <a:off x="7113507" y="3229540"/>
                <a:ext cx="11882" cy="10801"/>
              </a:xfrm>
              <a:custGeom>
                <a:avLst/>
                <a:gdLst>
                  <a:gd name="T0" fmla="*/ 28 w 50"/>
                  <a:gd name="T1" fmla="*/ 36 h 42"/>
                  <a:gd name="T2" fmla="*/ 28 w 50"/>
                  <a:gd name="T3" fmla="*/ 36 h 42"/>
                  <a:gd name="T4" fmla="*/ 21 w 50"/>
                  <a:gd name="T5" fmla="*/ 4 h 42"/>
                  <a:gd name="T6" fmla="*/ 21 w 50"/>
                  <a:gd name="T7" fmla="*/ 4 h 42"/>
                  <a:gd name="T8" fmla="*/ 28 w 50"/>
                  <a:gd name="T9" fmla="*/ 36 h 42"/>
                </a:gdLst>
                <a:ahLst/>
                <a:cxnLst>
                  <a:cxn ang="0">
                    <a:pos x="T0" y="T1"/>
                  </a:cxn>
                  <a:cxn ang="0">
                    <a:pos x="T2" y="T3"/>
                  </a:cxn>
                  <a:cxn ang="0">
                    <a:pos x="T4" y="T5"/>
                  </a:cxn>
                  <a:cxn ang="0">
                    <a:pos x="T6" y="T7"/>
                  </a:cxn>
                  <a:cxn ang="0">
                    <a:pos x="T8" y="T9"/>
                  </a:cxn>
                </a:cxnLst>
                <a:rect l="0" t="0" r="r" b="b"/>
                <a:pathLst>
                  <a:path w="50" h="42">
                    <a:moveTo>
                      <a:pt x="28" y="36"/>
                    </a:moveTo>
                    <a:lnTo>
                      <a:pt x="28" y="36"/>
                    </a:lnTo>
                    <a:cubicBezTo>
                      <a:pt x="49" y="31"/>
                      <a:pt x="41" y="0"/>
                      <a:pt x="21" y="4"/>
                    </a:cubicBezTo>
                    <a:lnTo>
                      <a:pt x="21" y="4"/>
                    </a:lnTo>
                    <a:cubicBezTo>
                      <a:pt x="0" y="9"/>
                      <a:pt x="8"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4" name="Freeform 170">
                <a:extLst>
                  <a:ext uri="{FF2B5EF4-FFF2-40B4-BE49-F238E27FC236}">
                    <a16:creationId xmlns:a16="http://schemas.microsoft.com/office/drawing/2014/main" id="{002C810B-5A0C-4848-83C8-C9BAD9DA68DA}"/>
                  </a:ext>
                </a:extLst>
              </p:cNvPr>
              <p:cNvSpPr>
                <a:spLocks noChangeArrowheads="1"/>
              </p:cNvSpPr>
              <p:nvPr/>
            </p:nvSpPr>
            <p:spPr bwMode="auto">
              <a:xfrm>
                <a:off x="7156712" y="3233860"/>
                <a:ext cx="14042" cy="16202"/>
              </a:xfrm>
              <a:custGeom>
                <a:avLst/>
                <a:gdLst>
                  <a:gd name="T0" fmla="*/ 37 w 59"/>
                  <a:gd name="T1" fmla="*/ 16 h 64"/>
                  <a:gd name="T2" fmla="*/ 37 w 59"/>
                  <a:gd name="T3" fmla="*/ 16 h 64"/>
                  <a:gd name="T4" fmla="*/ 13 w 59"/>
                  <a:gd name="T5" fmla="*/ 39 h 64"/>
                  <a:gd name="T6" fmla="*/ 13 w 59"/>
                  <a:gd name="T7" fmla="*/ 39 h 64"/>
                  <a:gd name="T8" fmla="*/ 21 w 59"/>
                  <a:gd name="T9" fmla="*/ 47 h 64"/>
                  <a:gd name="T10" fmla="*/ 21 w 59"/>
                  <a:gd name="T11" fmla="*/ 47 h 64"/>
                  <a:gd name="T12" fmla="*/ 45 w 59"/>
                  <a:gd name="T13" fmla="*/ 25 h 64"/>
                  <a:gd name="T14" fmla="*/ 45 w 59"/>
                  <a:gd name="T15" fmla="*/ 25 h 64"/>
                  <a:gd name="T16" fmla="*/ 37 w 59"/>
                  <a:gd name="T17"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4">
                    <a:moveTo>
                      <a:pt x="37" y="16"/>
                    </a:moveTo>
                    <a:lnTo>
                      <a:pt x="37" y="16"/>
                    </a:lnTo>
                    <a:cubicBezTo>
                      <a:pt x="23" y="0"/>
                      <a:pt x="0" y="23"/>
                      <a:pt x="13" y="39"/>
                    </a:cubicBezTo>
                    <a:lnTo>
                      <a:pt x="13" y="39"/>
                    </a:lnTo>
                    <a:cubicBezTo>
                      <a:pt x="16" y="41"/>
                      <a:pt x="18" y="44"/>
                      <a:pt x="21" y="47"/>
                    </a:cubicBezTo>
                    <a:lnTo>
                      <a:pt x="21" y="47"/>
                    </a:lnTo>
                    <a:cubicBezTo>
                      <a:pt x="35" y="63"/>
                      <a:pt x="58" y="41"/>
                      <a:pt x="45" y="25"/>
                    </a:cubicBezTo>
                    <a:lnTo>
                      <a:pt x="45" y="25"/>
                    </a:lnTo>
                    <a:cubicBezTo>
                      <a:pt x="42" y="22"/>
                      <a:pt x="40" y="19"/>
                      <a:pt x="37"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5" name="Freeform 171">
                <a:extLst>
                  <a:ext uri="{FF2B5EF4-FFF2-40B4-BE49-F238E27FC236}">
                    <a16:creationId xmlns:a16="http://schemas.microsoft.com/office/drawing/2014/main" id="{2B5D7BB0-CD0B-124B-B8B7-E763E7BD4DBB}"/>
                  </a:ext>
                </a:extLst>
              </p:cNvPr>
              <p:cNvSpPr>
                <a:spLocks noChangeArrowheads="1"/>
              </p:cNvSpPr>
              <p:nvPr/>
            </p:nvSpPr>
            <p:spPr bwMode="auto">
              <a:xfrm>
                <a:off x="7117828" y="3269504"/>
                <a:ext cx="11882" cy="10801"/>
              </a:xfrm>
              <a:custGeom>
                <a:avLst/>
                <a:gdLst>
                  <a:gd name="T0" fmla="*/ 28 w 49"/>
                  <a:gd name="T1" fmla="*/ 36 h 42"/>
                  <a:gd name="T2" fmla="*/ 28 w 49"/>
                  <a:gd name="T3" fmla="*/ 36 h 42"/>
                  <a:gd name="T4" fmla="*/ 20 w 49"/>
                  <a:gd name="T5" fmla="*/ 5 h 42"/>
                  <a:gd name="T6" fmla="*/ 20 w 49"/>
                  <a:gd name="T7" fmla="*/ 5 h 42"/>
                  <a:gd name="T8" fmla="*/ 28 w 49"/>
                  <a:gd name="T9" fmla="*/ 36 h 42"/>
                </a:gdLst>
                <a:ahLst/>
                <a:cxnLst>
                  <a:cxn ang="0">
                    <a:pos x="T0" y="T1"/>
                  </a:cxn>
                  <a:cxn ang="0">
                    <a:pos x="T2" y="T3"/>
                  </a:cxn>
                  <a:cxn ang="0">
                    <a:pos x="T4" y="T5"/>
                  </a:cxn>
                  <a:cxn ang="0">
                    <a:pos x="T6" y="T7"/>
                  </a:cxn>
                  <a:cxn ang="0">
                    <a:pos x="T8" y="T9"/>
                  </a:cxn>
                </a:cxnLst>
                <a:rect l="0" t="0" r="r" b="b"/>
                <a:pathLst>
                  <a:path w="49" h="42">
                    <a:moveTo>
                      <a:pt x="28" y="36"/>
                    </a:moveTo>
                    <a:lnTo>
                      <a:pt x="28" y="36"/>
                    </a:lnTo>
                    <a:cubicBezTo>
                      <a:pt x="48" y="31"/>
                      <a:pt x="41" y="0"/>
                      <a:pt x="20" y="5"/>
                    </a:cubicBezTo>
                    <a:lnTo>
                      <a:pt x="20" y="5"/>
                    </a:lnTo>
                    <a:cubicBezTo>
                      <a:pt x="0" y="10"/>
                      <a:pt x="8"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6" name="Freeform 172">
                <a:extLst>
                  <a:ext uri="{FF2B5EF4-FFF2-40B4-BE49-F238E27FC236}">
                    <a16:creationId xmlns:a16="http://schemas.microsoft.com/office/drawing/2014/main" id="{578173E8-1542-594B-B0F6-5DE85CEC2C5A}"/>
                  </a:ext>
                </a:extLst>
              </p:cNvPr>
              <p:cNvSpPr>
                <a:spLocks noChangeArrowheads="1"/>
              </p:cNvSpPr>
              <p:nvPr/>
            </p:nvSpPr>
            <p:spPr bwMode="auto">
              <a:xfrm>
                <a:off x="7130789" y="3310549"/>
                <a:ext cx="12961" cy="10801"/>
              </a:xfrm>
              <a:custGeom>
                <a:avLst/>
                <a:gdLst>
                  <a:gd name="T0" fmla="*/ 26 w 55"/>
                  <a:gd name="T1" fmla="*/ 5 h 44"/>
                  <a:gd name="T2" fmla="*/ 26 w 55"/>
                  <a:gd name="T3" fmla="*/ 5 h 44"/>
                  <a:gd name="T4" fmla="*/ 21 w 55"/>
                  <a:gd name="T5" fmla="*/ 6 h 44"/>
                  <a:gd name="T6" fmla="*/ 21 w 55"/>
                  <a:gd name="T7" fmla="*/ 6 h 44"/>
                  <a:gd name="T8" fmla="*/ 28 w 55"/>
                  <a:gd name="T9" fmla="*/ 38 h 44"/>
                  <a:gd name="T10" fmla="*/ 28 w 55"/>
                  <a:gd name="T11" fmla="*/ 38 h 44"/>
                  <a:gd name="T12" fmla="*/ 33 w 55"/>
                  <a:gd name="T13" fmla="*/ 36 h 44"/>
                  <a:gd name="T14" fmla="*/ 33 w 55"/>
                  <a:gd name="T15" fmla="*/ 36 h 44"/>
                  <a:gd name="T16" fmla="*/ 26 w 55"/>
                  <a:gd name="T1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44">
                    <a:moveTo>
                      <a:pt x="26" y="5"/>
                    </a:moveTo>
                    <a:lnTo>
                      <a:pt x="26" y="5"/>
                    </a:lnTo>
                    <a:cubicBezTo>
                      <a:pt x="24" y="5"/>
                      <a:pt x="22" y="5"/>
                      <a:pt x="21" y="6"/>
                    </a:cubicBezTo>
                    <a:lnTo>
                      <a:pt x="21" y="6"/>
                    </a:lnTo>
                    <a:cubicBezTo>
                      <a:pt x="0" y="11"/>
                      <a:pt x="8" y="43"/>
                      <a:pt x="28" y="38"/>
                    </a:cubicBezTo>
                    <a:lnTo>
                      <a:pt x="28" y="38"/>
                    </a:lnTo>
                    <a:cubicBezTo>
                      <a:pt x="30" y="37"/>
                      <a:pt x="32" y="37"/>
                      <a:pt x="33" y="36"/>
                    </a:cubicBezTo>
                    <a:lnTo>
                      <a:pt x="33" y="36"/>
                    </a:lnTo>
                    <a:cubicBezTo>
                      <a:pt x="54" y="32"/>
                      <a:pt x="47" y="0"/>
                      <a:pt x="26"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7" name="Freeform 173">
                <a:extLst>
                  <a:ext uri="{FF2B5EF4-FFF2-40B4-BE49-F238E27FC236}">
                    <a16:creationId xmlns:a16="http://schemas.microsoft.com/office/drawing/2014/main" id="{DEE4BA7E-7852-C645-9968-16A264180062}"/>
                  </a:ext>
                </a:extLst>
              </p:cNvPr>
              <p:cNvSpPr>
                <a:spLocks noChangeArrowheads="1"/>
              </p:cNvSpPr>
              <p:nvPr/>
            </p:nvSpPr>
            <p:spPr bwMode="auto">
              <a:xfrm>
                <a:off x="7156712" y="3278145"/>
                <a:ext cx="10801" cy="12961"/>
              </a:xfrm>
              <a:custGeom>
                <a:avLst/>
                <a:gdLst>
                  <a:gd name="T0" fmla="*/ 5 w 44"/>
                  <a:gd name="T1" fmla="*/ 28 h 54"/>
                  <a:gd name="T2" fmla="*/ 5 w 44"/>
                  <a:gd name="T3" fmla="*/ 28 h 54"/>
                  <a:gd name="T4" fmla="*/ 7 w 44"/>
                  <a:gd name="T5" fmla="*/ 33 h 54"/>
                  <a:gd name="T6" fmla="*/ 7 w 44"/>
                  <a:gd name="T7" fmla="*/ 33 h 54"/>
                  <a:gd name="T8" fmla="*/ 38 w 44"/>
                  <a:gd name="T9" fmla="*/ 26 h 54"/>
                  <a:gd name="T10" fmla="*/ 38 w 44"/>
                  <a:gd name="T11" fmla="*/ 26 h 54"/>
                  <a:gd name="T12" fmla="*/ 37 w 44"/>
                  <a:gd name="T13" fmla="*/ 20 h 54"/>
                  <a:gd name="T14" fmla="*/ 37 w 44"/>
                  <a:gd name="T15" fmla="*/ 20 h 54"/>
                  <a:gd name="T16" fmla="*/ 5 w 44"/>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4">
                    <a:moveTo>
                      <a:pt x="5" y="28"/>
                    </a:moveTo>
                    <a:lnTo>
                      <a:pt x="5" y="28"/>
                    </a:lnTo>
                    <a:cubicBezTo>
                      <a:pt x="6" y="30"/>
                      <a:pt x="6" y="32"/>
                      <a:pt x="7" y="33"/>
                    </a:cubicBezTo>
                    <a:lnTo>
                      <a:pt x="7" y="33"/>
                    </a:lnTo>
                    <a:cubicBezTo>
                      <a:pt x="12" y="53"/>
                      <a:pt x="43" y="46"/>
                      <a:pt x="38" y="26"/>
                    </a:cubicBezTo>
                    <a:lnTo>
                      <a:pt x="38" y="26"/>
                    </a:lnTo>
                    <a:cubicBezTo>
                      <a:pt x="38" y="24"/>
                      <a:pt x="37" y="22"/>
                      <a:pt x="37" y="20"/>
                    </a:cubicBezTo>
                    <a:lnTo>
                      <a:pt x="37" y="20"/>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8" name="Freeform 175">
                <a:extLst>
                  <a:ext uri="{FF2B5EF4-FFF2-40B4-BE49-F238E27FC236}">
                    <a16:creationId xmlns:a16="http://schemas.microsoft.com/office/drawing/2014/main" id="{94991E2F-5FCC-9944-B01C-0793329F5043}"/>
                  </a:ext>
                </a:extLst>
              </p:cNvPr>
              <p:cNvSpPr>
                <a:spLocks noChangeArrowheads="1"/>
              </p:cNvSpPr>
              <p:nvPr/>
            </p:nvSpPr>
            <p:spPr bwMode="auto">
              <a:xfrm>
                <a:off x="7178314" y="3250062"/>
                <a:ext cx="11882" cy="10801"/>
              </a:xfrm>
              <a:custGeom>
                <a:avLst/>
                <a:gdLst>
                  <a:gd name="T0" fmla="*/ 20 w 49"/>
                  <a:gd name="T1" fmla="*/ 5 h 43"/>
                  <a:gd name="T2" fmla="*/ 20 w 49"/>
                  <a:gd name="T3" fmla="*/ 5 h 43"/>
                  <a:gd name="T4" fmla="*/ 28 w 49"/>
                  <a:gd name="T5" fmla="*/ 37 h 43"/>
                  <a:gd name="T6" fmla="*/ 28 w 49"/>
                  <a:gd name="T7" fmla="*/ 37 h 43"/>
                  <a:gd name="T8" fmla="*/ 20 w 49"/>
                  <a:gd name="T9" fmla="*/ 5 h 43"/>
                </a:gdLst>
                <a:ahLst/>
                <a:cxnLst>
                  <a:cxn ang="0">
                    <a:pos x="T0" y="T1"/>
                  </a:cxn>
                  <a:cxn ang="0">
                    <a:pos x="T2" y="T3"/>
                  </a:cxn>
                  <a:cxn ang="0">
                    <a:pos x="T4" y="T5"/>
                  </a:cxn>
                  <a:cxn ang="0">
                    <a:pos x="T6" y="T7"/>
                  </a:cxn>
                  <a:cxn ang="0">
                    <a:pos x="T8" y="T9"/>
                  </a:cxn>
                </a:cxnLst>
                <a:rect l="0" t="0" r="r" b="b"/>
                <a:pathLst>
                  <a:path w="49" h="43">
                    <a:moveTo>
                      <a:pt x="20" y="5"/>
                    </a:moveTo>
                    <a:lnTo>
                      <a:pt x="20" y="5"/>
                    </a:lnTo>
                    <a:cubicBezTo>
                      <a:pt x="0" y="10"/>
                      <a:pt x="7" y="42"/>
                      <a:pt x="28" y="37"/>
                    </a:cubicBezTo>
                    <a:lnTo>
                      <a:pt x="28" y="37"/>
                    </a:lnTo>
                    <a:cubicBezTo>
                      <a:pt x="48" y="32"/>
                      <a:pt x="41" y="0"/>
                      <a:pt x="20"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9" name="Freeform 176">
                <a:extLst>
                  <a:ext uri="{FF2B5EF4-FFF2-40B4-BE49-F238E27FC236}">
                    <a16:creationId xmlns:a16="http://schemas.microsoft.com/office/drawing/2014/main" id="{9DFCDB2B-17B1-574B-8725-9608D3D3413E}"/>
                  </a:ext>
                </a:extLst>
              </p:cNvPr>
              <p:cNvSpPr>
                <a:spLocks noChangeArrowheads="1"/>
              </p:cNvSpPr>
              <p:nvPr/>
            </p:nvSpPr>
            <p:spPr bwMode="auto">
              <a:xfrm>
                <a:off x="7189115" y="3454203"/>
                <a:ext cx="11882" cy="10801"/>
              </a:xfrm>
              <a:custGeom>
                <a:avLst/>
                <a:gdLst>
                  <a:gd name="T0" fmla="*/ 21 w 49"/>
                  <a:gd name="T1" fmla="*/ 5 h 42"/>
                  <a:gd name="T2" fmla="*/ 21 w 49"/>
                  <a:gd name="T3" fmla="*/ 5 h 42"/>
                  <a:gd name="T4" fmla="*/ 28 w 49"/>
                  <a:gd name="T5" fmla="*/ 37 h 42"/>
                  <a:gd name="T6" fmla="*/ 28 w 49"/>
                  <a:gd name="T7" fmla="*/ 37 h 42"/>
                  <a:gd name="T8" fmla="*/ 21 w 49"/>
                  <a:gd name="T9" fmla="*/ 5 h 42"/>
                </a:gdLst>
                <a:ahLst/>
                <a:cxnLst>
                  <a:cxn ang="0">
                    <a:pos x="T0" y="T1"/>
                  </a:cxn>
                  <a:cxn ang="0">
                    <a:pos x="T2" y="T3"/>
                  </a:cxn>
                  <a:cxn ang="0">
                    <a:pos x="T4" y="T5"/>
                  </a:cxn>
                  <a:cxn ang="0">
                    <a:pos x="T6" y="T7"/>
                  </a:cxn>
                  <a:cxn ang="0">
                    <a:pos x="T8" y="T9"/>
                  </a:cxn>
                </a:cxnLst>
                <a:rect l="0" t="0" r="r" b="b"/>
                <a:pathLst>
                  <a:path w="49" h="42">
                    <a:moveTo>
                      <a:pt x="21" y="5"/>
                    </a:moveTo>
                    <a:lnTo>
                      <a:pt x="21" y="5"/>
                    </a:lnTo>
                    <a:cubicBezTo>
                      <a:pt x="0" y="9"/>
                      <a:pt x="7" y="41"/>
                      <a:pt x="28" y="37"/>
                    </a:cubicBezTo>
                    <a:lnTo>
                      <a:pt x="28" y="37"/>
                    </a:lnTo>
                    <a:cubicBezTo>
                      <a:pt x="48" y="32"/>
                      <a:pt x="41" y="0"/>
                      <a:pt x="21"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0" name="Freeform 177">
                <a:extLst>
                  <a:ext uri="{FF2B5EF4-FFF2-40B4-BE49-F238E27FC236}">
                    <a16:creationId xmlns:a16="http://schemas.microsoft.com/office/drawing/2014/main" id="{A2F78E69-A66C-C649-AC94-CCAE66C9D258}"/>
                  </a:ext>
                </a:extLst>
              </p:cNvPr>
              <p:cNvSpPr>
                <a:spLocks noChangeArrowheads="1"/>
              </p:cNvSpPr>
              <p:nvPr/>
            </p:nvSpPr>
            <p:spPr bwMode="auto">
              <a:xfrm>
                <a:off x="6826197" y="3385076"/>
                <a:ext cx="14042" cy="12961"/>
              </a:xfrm>
              <a:custGeom>
                <a:avLst/>
                <a:gdLst>
                  <a:gd name="T0" fmla="*/ 23 w 59"/>
                  <a:gd name="T1" fmla="*/ 41 h 53"/>
                  <a:gd name="T2" fmla="*/ 23 w 59"/>
                  <a:gd name="T3" fmla="*/ 41 h 53"/>
                  <a:gd name="T4" fmla="*/ 40 w 59"/>
                  <a:gd name="T5" fmla="*/ 13 h 53"/>
                  <a:gd name="T6" fmla="*/ 40 w 59"/>
                  <a:gd name="T7" fmla="*/ 13 h 53"/>
                  <a:gd name="T8" fmla="*/ 35 w 59"/>
                  <a:gd name="T9" fmla="*/ 11 h 53"/>
                  <a:gd name="T10" fmla="*/ 35 w 59"/>
                  <a:gd name="T11" fmla="*/ 11 h 53"/>
                  <a:gd name="T12" fmla="*/ 18 w 59"/>
                  <a:gd name="T13" fmla="*/ 38 h 53"/>
                  <a:gd name="T14" fmla="*/ 18 w 59"/>
                  <a:gd name="T15" fmla="*/ 38 h 53"/>
                  <a:gd name="T16" fmla="*/ 23 w 59"/>
                  <a:gd name="T17"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3">
                    <a:moveTo>
                      <a:pt x="23" y="41"/>
                    </a:moveTo>
                    <a:lnTo>
                      <a:pt x="23" y="41"/>
                    </a:lnTo>
                    <a:cubicBezTo>
                      <a:pt x="41" y="52"/>
                      <a:pt x="58" y="25"/>
                      <a:pt x="40" y="13"/>
                    </a:cubicBezTo>
                    <a:lnTo>
                      <a:pt x="40" y="13"/>
                    </a:lnTo>
                    <a:cubicBezTo>
                      <a:pt x="38" y="12"/>
                      <a:pt x="37" y="11"/>
                      <a:pt x="35" y="11"/>
                    </a:cubicBezTo>
                    <a:lnTo>
                      <a:pt x="35" y="11"/>
                    </a:lnTo>
                    <a:cubicBezTo>
                      <a:pt x="17" y="0"/>
                      <a:pt x="0" y="27"/>
                      <a:pt x="18" y="38"/>
                    </a:cubicBezTo>
                    <a:lnTo>
                      <a:pt x="18" y="38"/>
                    </a:lnTo>
                    <a:cubicBezTo>
                      <a:pt x="19" y="39"/>
                      <a:pt x="21" y="40"/>
                      <a:pt x="23"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1" name="Freeform 178">
                <a:extLst>
                  <a:ext uri="{FF2B5EF4-FFF2-40B4-BE49-F238E27FC236}">
                    <a16:creationId xmlns:a16="http://schemas.microsoft.com/office/drawing/2014/main" id="{285D351E-3F9C-5741-B285-33BA7871425C}"/>
                  </a:ext>
                </a:extLst>
              </p:cNvPr>
              <p:cNvSpPr>
                <a:spLocks noChangeArrowheads="1"/>
              </p:cNvSpPr>
              <p:nvPr/>
            </p:nvSpPr>
            <p:spPr bwMode="auto">
              <a:xfrm>
                <a:off x="6811075" y="3392637"/>
                <a:ext cx="14042" cy="10801"/>
              </a:xfrm>
              <a:custGeom>
                <a:avLst/>
                <a:gdLst>
                  <a:gd name="T0" fmla="*/ 21 w 57"/>
                  <a:gd name="T1" fmla="*/ 8 h 43"/>
                  <a:gd name="T2" fmla="*/ 21 w 57"/>
                  <a:gd name="T3" fmla="*/ 8 h 43"/>
                  <a:gd name="T4" fmla="*/ 22 w 57"/>
                  <a:gd name="T5" fmla="*/ 8 h 43"/>
                  <a:gd name="T6" fmla="*/ 22 w 57"/>
                  <a:gd name="T7" fmla="*/ 8 h 43"/>
                  <a:gd name="T8" fmla="*/ 18 w 57"/>
                  <a:gd name="T9" fmla="*/ 11 h 43"/>
                  <a:gd name="T10" fmla="*/ 18 w 57"/>
                  <a:gd name="T11" fmla="*/ 11 h 43"/>
                  <a:gd name="T12" fmla="*/ 21 w 57"/>
                  <a:gd name="T13" fmla="*/ 8 h 43"/>
                  <a:gd name="T14" fmla="*/ 29 w 57"/>
                  <a:gd name="T15" fmla="*/ 6 h 43"/>
                  <a:gd name="T16" fmla="*/ 29 w 57"/>
                  <a:gd name="T17" fmla="*/ 6 h 43"/>
                  <a:gd name="T18" fmla="*/ 33 w 57"/>
                  <a:gd name="T19" fmla="*/ 8 h 43"/>
                  <a:gd name="T20" fmla="*/ 33 w 57"/>
                  <a:gd name="T21" fmla="*/ 8 h 43"/>
                  <a:gd name="T22" fmla="*/ 29 w 57"/>
                  <a:gd name="T23" fmla="*/ 6 h 43"/>
                  <a:gd name="T24" fmla="*/ 46 w 57"/>
                  <a:gd name="T25" fmla="*/ 28 h 43"/>
                  <a:gd name="T26" fmla="*/ 46 w 57"/>
                  <a:gd name="T27" fmla="*/ 28 h 43"/>
                  <a:gd name="T28" fmla="*/ 25 w 57"/>
                  <a:gd name="T29" fmla="*/ 6 h 43"/>
                  <a:gd name="T30" fmla="*/ 25 w 57"/>
                  <a:gd name="T31" fmla="*/ 6 h 43"/>
                  <a:gd name="T32" fmla="*/ 16 w 57"/>
                  <a:gd name="T33" fmla="*/ 35 h 43"/>
                  <a:gd name="T34" fmla="*/ 16 w 57"/>
                  <a:gd name="T35" fmla="*/ 35 h 43"/>
                  <a:gd name="T36" fmla="*/ 46 w 57"/>
                  <a:gd name="T37"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43">
                    <a:moveTo>
                      <a:pt x="21" y="8"/>
                    </a:moveTo>
                    <a:lnTo>
                      <a:pt x="21" y="8"/>
                    </a:lnTo>
                    <a:cubicBezTo>
                      <a:pt x="21" y="8"/>
                      <a:pt x="21" y="8"/>
                      <a:pt x="22" y="8"/>
                    </a:cubicBezTo>
                    <a:lnTo>
                      <a:pt x="22" y="8"/>
                    </a:lnTo>
                    <a:cubicBezTo>
                      <a:pt x="20" y="9"/>
                      <a:pt x="19" y="10"/>
                      <a:pt x="18" y="11"/>
                    </a:cubicBezTo>
                    <a:lnTo>
                      <a:pt x="18" y="11"/>
                    </a:lnTo>
                    <a:cubicBezTo>
                      <a:pt x="19" y="10"/>
                      <a:pt x="20" y="9"/>
                      <a:pt x="21" y="8"/>
                    </a:cubicBezTo>
                    <a:close/>
                    <a:moveTo>
                      <a:pt x="29" y="6"/>
                    </a:moveTo>
                    <a:lnTo>
                      <a:pt x="29" y="6"/>
                    </a:lnTo>
                    <a:cubicBezTo>
                      <a:pt x="30" y="7"/>
                      <a:pt x="32" y="7"/>
                      <a:pt x="33" y="8"/>
                    </a:cubicBezTo>
                    <a:lnTo>
                      <a:pt x="33" y="8"/>
                    </a:lnTo>
                    <a:cubicBezTo>
                      <a:pt x="32" y="7"/>
                      <a:pt x="30" y="6"/>
                      <a:pt x="29" y="6"/>
                    </a:cubicBezTo>
                    <a:close/>
                    <a:moveTo>
                      <a:pt x="46" y="28"/>
                    </a:moveTo>
                    <a:lnTo>
                      <a:pt x="46" y="28"/>
                    </a:lnTo>
                    <a:cubicBezTo>
                      <a:pt x="56" y="14"/>
                      <a:pt x="38" y="0"/>
                      <a:pt x="25" y="6"/>
                    </a:cubicBezTo>
                    <a:lnTo>
                      <a:pt x="25" y="6"/>
                    </a:lnTo>
                    <a:cubicBezTo>
                      <a:pt x="10" y="6"/>
                      <a:pt x="0" y="27"/>
                      <a:pt x="16" y="35"/>
                    </a:cubicBezTo>
                    <a:lnTo>
                      <a:pt x="16" y="35"/>
                    </a:lnTo>
                    <a:cubicBezTo>
                      <a:pt x="27" y="42"/>
                      <a:pt x="38" y="39"/>
                      <a:pt x="46" y="2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2" name="Freeform 179">
                <a:extLst>
                  <a:ext uri="{FF2B5EF4-FFF2-40B4-BE49-F238E27FC236}">
                    <a16:creationId xmlns:a16="http://schemas.microsoft.com/office/drawing/2014/main" id="{435AC2BF-D534-D24A-AA2C-BEC26AC4E7E5}"/>
                  </a:ext>
                </a:extLst>
              </p:cNvPr>
              <p:cNvSpPr>
                <a:spLocks noChangeArrowheads="1"/>
              </p:cNvSpPr>
              <p:nvPr/>
            </p:nvSpPr>
            <p:spPr bwMode="auto">
              <a:xfrm>
                <a:off x="6799195" y="3404518"/>
                <a:ext cx="14041" cy="14042"/>
              </a:xfrm>
              <a:custGeom>
                <a:avLst/>
                <a:gdLst>
                  <a:gd name="T0" fmla="*/ 17 w 57"/>
                  <a:gd name="T1" fmla="*/ 40 h 56"/>
                  <a:gd name="T2" fmla="*/ 17 w 57"/>
                  <a:gd name="T3" fmla="*/ 40 h 56"/>
                  <a:gd name="T4" fmla="*/ 21 w 57"/>
                  <a:gd name="T5" fmla="*/ 43 h 56"/>
                  <a:gd name="T6" fmla="*/ 21 w 57"/>
                  <a:gd name="T7" fmla="*/ 43 h 56"/>
                  <a:gd name="T8" fmla="*/ 39 w 57"/>
                  <a:gd name="T9" fmla="*/ 16 h 56"/>
                  <a:gd name="T10" fmla="*/ 39 w 57"/>
                  <a:gd name="T11" fmla="*/ 16 h 56"/>
                  <a:gd name="T12" fmla="*/ 34 w 57"/>
                  <a:gd name="T13" fmla="*/ 12 h 56"/>
                  <a:gd name="T14" fmla="*/ 34 w 57"/>
                  <a:gd name="T15" fmla="*/ 12 h 56"/>
                  <a:gd name="T16" fmla="*/ 17 w 57"/>
                  <a:gd name="T17" fmla="*/ 4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7" y="40"/>
                    </a:moveTo>
                    <a:lnTo>
                      <a:pt x="17" y="40"/>
                    </a:lnTo>
                    <a:cubicBezTo>
                      <a:pt x="19" y="41"/>
                      <a:pt x="20" y="42"/>
                      <a:pt x="21" y="43"/>
                    </a:cubicBezTo>
                    <a:lnTo>
                      <a:pt x="21" y="43"/>
                    </a:lnTo>
                    <a:cubicBezTo>
                      <a:pt x="39" y="55"/>
                      <a:pt x="56" y="27"/>
                      <a:pt x="39" y="16"/>
                    </a:cubicBezTo>
                    <a:lnTo>
                      <a:pt x="39" y="16"/>
                    </a:lnTo>
                    <a:cubicBezTo>
                      <a:pt x="37" y="14"/>
                      <a:pt x="36" y="13"/>
                      <a:pt x="34" y="12"/>
                    </a:cubicBezTo>
                    <a:lnTo>
                      <a:pt x="34" y="12"/>
                    </a:lnTo>
                    <a:cubicBezTo>
                      <a:pt x="17" y="0"/>
                      <a:pt x="0" y="28"/>
                      <a:pt x="17"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3" name="Freeform 180">
                <a:extLst>
                  <a:ext uri="{FF2B5EF4-FFF2-40B4-BE49-F238E27FC236}">
                    <a16:creationId xmlns:a16="http://schemas.microsoft.com/office/drawing/2014/main" id="{4DFFF656-E964-CF4D-A3D3-2C71464A89F4}"/>
                  </a:ext>
                </a:extLst>
              </p:cNvPr>
              <p:cNvSpPr>
                <a:spLocks noChangeArrowheads="1"/>
              </p:cNvSpPr>
              <p:nvPr/>
            </p:nvSpPr>
            <p:spPr bwMode="auto">
              <a:xfrm>
                <a:off x="6848880" y="3381836"/>
                <a:ext cx="9721" cy="9721"/>
              </a:xfrm>
              <a:custGeom>
                <a:avLst/>
                <a:gdLst>
                  <a:gd name="T0" fmla="*/ 22 w 38"/>
                  <a:gd name="T1" fmla="*/ 36 h 39"/>
                  <a:gd name="T2" fmla="*/ 22 w 38"/>
                  <a:gd name="T3" fmla="*/ 36 h 39"/>
                  <a:gd name="T4" fmla="*/ 23 w 38"/>
                  <a:gd name="T5" fmla="*/ 36 h 39"/>
                  <a:gd name="T6" fmla="*/ 23 w 38"/>
                  <a:gd name="T7" fmla="*/ 36 h 39"/>
                  <a:gd name="T8" fmla="*/ 34 w 38"/>
                  <a:gd name="T9" fmla="*/ 25 h 39"/>
                  <a:gd name="T10" fmla="*/ 34 w 38"/>
                  <a:gd name="T11" fmla="*/ 25 h 39"/>
                  <a:gd name="T12" fmla="*/ 30 w 38"/>
                  <a:gd name="T13" fmla="*/ 6 h 39"/>
                  <a:gd name="T14" fmla="*/ 30 w 38"/>
                  <a:gd name="T15" fmla="*/ 6 h 39"/>
                  <a:gd name="T16" fmla="*/ 14 w 38"/>
                  <a:gd name="T17" fmla="*/ 2 h 39"/>
                  <a:gd name="T18" fmla="*/ 14 w 38"/>
                  <a:gd name="T19" fmla="*/ 2 h 39"/>
                  <a:gd name="T20" fmla="*/ 14 w 38"/>
                  <a:gd name="T21" fmla="*/ 2 h 39"/>
                  <a:gd name="T22" fmla="*/ 14 w 38"/>
                  <a:gd name="T23" fmla="*/ 2 h 39"/>
                  <a:gd name="T24" fmla="*/ 3 w 38"/>
                  <a:gd name="T25" fmla="*/ 23 h 39"/>
                  <a:gd name="T26" fmla="*/ 3 w 38"/>
                  <a:gd name="T27" fmla="*/ 23 h 39"/>
                  <a:gd name="T28" fmla="*/ 22 w 38"/>
                  <a:gd name="T29"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9">
                    <a:moveTo>
                      <a:pt x="22" y="36"/>
                    </a:moveTo>
                    <a:lnTo>
                      <a:pt x="22" y="36"/>
                    </a:lnTo>
                    <a:lnTo>
                      <a:pt x="23" y="36"/>
                    </a:lnTo>
                    <a:lnTo>
                      <a:pt x="23" y="36"/>
                    </a:lnTo>
                    <a:cubicBezTo>
                      <a:pt x="28" y="35"/>
                      <a:pt x="33" y="30"/>
                      <a:pt x="34" y="25"/>
                    </a:cubicBezTo>
                    <a:lnTo>
                      <a:pt x="34" y="25"/>
                    </a:lnTo>
                    <a:cubicBezTo>
                      <a:pt x="37" y="18"/>
                      <a:pt x="35" y="12"/>
                      <a:pt x="30" y="6"/>
                    </a:cubicBezTo>
                    <a:lnTo>
                      <a:pt x="30" y="6"/>
                    </a:lnTo>
                    <a:cubicBezTo>
                      <a:pt x="27" y="2"/>
                      <a:pt x="20" y="0"/>
                      <a:pt x="14" y="2"/>
                    </a:cubicBezTo>
                    <a:lnTo>
                      <a:pt x="14" y="2"/>
                    </a:lnTo>
                    <a:lnTo>
                      <a:pt x="14" y="2"/>
                    </a:lnTo>
                    <a:lnTo>
                      <a:pt x="14" y="2"/>
                    </a:lnTo>
                    <a:cubicBezTo>
                      <a:pt x="3" y="5"/>
                      <a:pt x="0" y="14"/>
                      <a:pt x="3" y="23"/>
                    </a:cubicBezTo>
                    <a:lnTo>
                      <a:pt x="3" y="23"/>
                    </a:lnTo>
                    <a:cubicBezTo>
                      <a:pt x="4" y="30"/>
                      <a:pt x="12" y="38"/>
                      <a:pt x="22"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4" name="Freeform 181">
                <a:extLst>
                  <a:ext uri="{FF2B5EF4-FFF2-40B4-BE49-F238E27FC236}">
                    <a16:creationId xmlns:a16="http://schemas.microsoft.com/office/drawing/2014/main" id="{EC591A25-9A5B-074D-ABA3-2EBB69999FA6}"/>
                  </a:ext>
                </a:extLst>
              </p:cNvPr>
              <p:cNvSpPr>
                <a:spLocks noChangeArrowheads="1"/>
              </p:cNvSpPr>
              <p:nvPr/>
            </p:nvSpPr>
            <p:spPr bwMode="auto">
              <a:xfrm>
                <a:off x="7068143" y="3441242"/>
                <a:ext cx="10801" cy="12961"/>
              </a:xfrm>
              <a:custGeom>
                <a:avLst/>
                <a:gdLst>
                  <a:gd name="T0" fmla="*/ 5 w 43"/>
                  <a:gd name="T1" fmla="*/ 28 h 52"/>
                  <a:gd name="T2" fmla="*/ 5 w 43"/>
                  <a:gd name="T3" fmla="*/ 28 h 52"/>
                  <a:gd name="T4" fmla="*/ 5 w 43"/>
                  <a:gd name="T5" fmla="*/ 31 h 52"/>
                  <a:gd name="T6" fmla="*/ 5 w 43"/>
                  <a:gd name="T7" fmla="*/ 31 h 52"/>
                  <a:gd name="T8" fmla="*/ 37 w 43"/>
                  <a:gd name="T9" fmla="*/ 23 h 52"/>
                  <a:gd name="T10" fmla="*/ 37 w 43"/>
                  <a:gd name="T11" fmla="*/ 23 h 52"/>
                  <a:gd name="T12" fmla="*/ 37 w 43"/>
                  <a:gd name="T13" fmla="*/ 21 h 52"/>
                  <a:gd name="T14" fmla="*/ 37 w 43"/>
                  <a:gd name="T15" fmla="*/ 21 h 52"/>
                  <a:gd name="T16" fmla="*/ 5 w 43"/>
                  <a:gd name="T17"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2">
                    <a:moveTo>
                      <a:pt x="5" y="28"/>
                    </a:moveTo>
                    <a:lnTo>
                      <a:pt x="5" y="28"/>
                    </a:lnTo>
                    <a:cubicBezTo>
                      <a:pt x="5" y="29"/>
                      <a:pt x="5" y="30"/>
                      <a:pt x="5" y="31"/>
                    </a:cubicBezTo>
                    <a:lnTo>
                      <a:pt x="5" y="31"/>
                    </a:lnTo>
                    <a:cubicBezTo>
                      <a:pt x="10" y="51"/>
                      <a:pt x="42" y="44"/>
                      <a:pt x="37" y="23"/>
                    </a:cubicBezTo>
                    <a:lnTo>
                      <a:pt x="37" y="23"/>
                    </a:lnTo>
                    <a:lnTo>
                      <a:pt x="37" y="21"/>
                    </a:lnTo>
                    <a:lnTo>
                      <a:pt x="37" y="21"/>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5" name="Freeform 182">
                <a:extLst>
                  <a:ext uri="{FF2B5EF4-FFF2-40B4-BE49-F238E27FC236}">
                    <a16:creationId xmlns:a16="http://schemas.microsoft.com/office/drawing/2014/main" id="{469880D8-66E8-F842-8447-16E8275E77CB}"/>
                  </a:ext>
                </a:extLst>
              </p:cNvPr>
              <p:cNvSpPr>
                <a:spLocks noChangeArrowheads="1"/>
              </p:cNvSpPr>
              <p:nvPr/>
            </p:nvSpPr>
            <p:spPr bwMode="auto">
              <a:xfrm>
                <a:off x="7048700" y="3433682"/>
                <a:ext cx="11882" cy="10801"/>
              </a:xfrm>
              <a:custGeom>
                <a:avLst/>
                <a:gdLst>
                  <a:gd name="T0" fmla="*/ 28 w 49"/>
                  <a:gd name="T1" fmla="*/ 37 h 43"/>
                  <a:gd name="T2" fmla="*/ 28 w 49"/>
                  <a:gd name="T3" fmla="*/ 37 h 43"/>
                  <a:gd name="T4" fmla="*/ 20 w 49"/>
                  <a:gd name="T5" fmla="*/ 5 h 43"/>
                  <a:gd name="T6" fmla="*/ 20 w 49"/>
                  <a:gd name="T7" fmla="*/ 5 h 43"/>
                  <a:gd name="T8" fmla="*/ 28 w 49"/>
                  <a:gd name="T9" fmla="*/ 37 h 43"/>
                </a:gdLst>
                <a:ahLst/>
                <a:cxnLst>
                  <a:cxn ang="0">
                    <a:pos x="T0" y="T1"/>
                  </a:cxn>
                  <a:cxn ang="0">
                    <a:pos x="T2" y="T3"/>
                  </a:cxn>
                  <a:cxn ang="0">
                    <a:pos x="T4" y="T5"/>
                  </a:cxn>
                  <a:cxn ang="0">
                    <a:pos x="T6" y="T7"/>
                  </a:cxn>
                  <a:cxn ang="0">
                    <a:pos x="T8" y="T9"/>
                  </a:cxn>
                </a:cxnLst>
                <a:rect l="0" t="0" r="r" b="b"/>
                <a:pathLst>
                  <a:path w="49" h="43">
                    <a:moveTo>
                      <a:pt x="28" y="37"/>
                    </a:moveTo>
                    <a:lnTo>
                      <a:pt x="28" y="37"/>
                    </a:lnTo>
                    <a:cubicBezTo>
                      <a:pt x="48" y="32"/>
                      <a:pt x="41" y="0"/>
                      <a:pt x="20" y="5"/>
                    </a:cubicBezTo>
                    <a:lnTo>
                      <a:pt x="20" y="5"/>
                    </a:lnTo>
                    <a:cubicBezTo>
                      <a:pt x="0" y="10"/>
                      <a:pt x="7" y="42"/>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6" name="Freeform 183">
                <a:extLst>
                  <a:ext uri="{FF2B5EF4-FFF2-40B4-BE49-F238E27FC236}">
                    <a16:creationId xmlns:a16="http://schemas.microsoft.com/office/drawing/2014/main" id="{0C30CC67-C468-694E-A0A9-5DFF0C87566F}"/>
                  </a:ext>
                </a:extLst>
              </p:cNvPr>
              <p:cNvSpPr>
                <a:spLocks noChangeArrowheads="1"/>
              </p:cNvSpPr>
              <p:nvPr/>
            </p:nvSpPr>
            <p:spPr bwMode="auto">
              <a:xfrm>
                <a:off x="7061662" y="3403438"/>
                <a:ext cx="10801" cy="12961"/>
              </a:xfrm>
              <a:custGeom>
                <a:avLst/>
                <a:gdLst>
                  <a:gd name="T0" fmla="*/ 5 w 43"/>
                  <a:gd name="T1" fmla="*/ 28 h 54"/>
                  <a:gd name="T2" fmla="*/ 5 w 43"/>
                  <a:gd name="T3" fmla="*/ 28 h 54"/>
                  <a:gd name="T4" fmla="*/ 6 w 43"/>
                  <a:gd name="T5" fmla="*/ 32 h 54"/>
                  <a:gd name="T6" fmla="*/ 6 w 43"/>
                  <a:gd name="T7" fmla="*/ 32 h 54"/>
                  <a:gd name="T8" fmla="*/ 37 w 43"/>
                  <a:gd name="T9" fmla="*/ 25 h 54"/>
                  <a:gd name="T10" fmla="*/ 37 w 43"/>
                  <a:gd name="T11" fmla="*/ 25 h 54"/>
                  <a:gd name="T12" fmla="*/ 36 w 43"/>
                  <a:gd name="T13" fmla="*/ 20 h 54"/>
                  <a:gd name="T14" fmla="*/ 36 w 43"/>
                  <a:gd name="T15" fmla="*/ 20 h 54"/>
                  <a:gd name="T16" fmla="*/ 5 w 43"/>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4">
                    <a:moveTo>
                      <a:pt x="5" y="28"/>
                    </a:moveTo>
                    <a:lnTo>
                      <a:pt x="5" y="28"/>
                    </a:lnTo>
                    <a:cubicBezTo>
                      <a:pt x="5" y="30"/>
                      <a:pt x="5" y="31"/>
                      <a:pt x="6" y="32"/>
                    </a:cubicBezTo>
                    <a:lnTo>
                      <a:pt x="6" y="32"/>
                    </a:lnTo>
                    <a:cubicBezTo>
                      <a:pt x="10" y="53"/>
                      <a:pt x="42" y="45"/>
                      <a:pt x="37" y="25"/>
                    </a:cubicBezTo>
                    <a:lnTo>
                      <a:pt x="37" y="25"/>
                    </a:lnTo>
                    <a:cubicBezTo>
                      <a:pt x="37" y="24"/>
                      <a:pt x="37" y="22"/>
                      <a:pt x="36" y="20"/>
                    </a:cubicBezTo>
                    <a:lnTo>
                      <a:pt x="36" y="20"/>
                    </a:lnTo>
                    <a:cubicBezTo>
                      <a:pt x="31"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7" name="Freeform 184">
                <a:extLst>
                  <a:ext uri="{FF2B5EF4-FFF2-40B4-BE49-F238E27FC236}">
                    <a16:creationId xmlns:a16="http://schemas.microsoft.com/office/drawing/2014/main" id="{5BBD7AE4-6C83-994C-88ED-5DB746246B5A}"/>
                  </a:ext>
                </a:extLst>
              </p:cNvPr>
              <p:cNvSpPr>
                <a:spLocks noChangeArrowheads="1"/>
              </p:cNvSpPr>
              <p:nvPr/>
            </p:nvSpPr>
            <p:spPr bwMode="auto">
              <a:xfrm>
                <a:off x="7033579" y="3416400"/>
                <a:ext cx="12961" cy="14041"/>
              </a:xfrm>
              <a:custGeom>
                <a:avLst/>
                <a:gdLst>
                  <a:gd name="T0" fmla="*/ 13 w 52"/>
                  <a:gd name="T1" fmla="*/ 17 h 57"/>
                  <a:gd name="T2" fmla="*/ 13 w 52"/>
                  <a:gd name="T3" fmla="*/ 17 h 57"/>
                  <a:gd name="T4" fmla="*/ 11 w 52"/>
                  <a:gd name="T5" fmla="*/ 21 h 57"/>
                  <a:gd name="T6" fmla="*/ 11 w 52"/>
                  <a:gd name="T7" fmla="*/ 21 h 57"/>
                  <a:gd name="T8" fmla="*/ 39 w 52"/>
                  <a:gd name="T9" fmla="*/ 38 h 57"/>
                  <a:gd name="T10" fmla="*/ 39 w 52"/>
                  <a:gd name="T11" fmla="*/ 38 h 57"/>
                  <a:gd name="T12" fmla="*/ 40 w 52"/>
                  <a:gd name="T13" fmla="*/ 35 h 57"/>
                  <a:gd name="T14" fmla="*/ 40 w 52"/>
                  <a:gd name="T15" fmla="*/ 35 h 57"/>
                  <a:gd name="T16" fmla="*/ 13 w 52"/>
                  <a:gd name="T17"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13" y="17"/>
                    </a:moveTo>
                    <a:lnTo>
                      <a:pt x="13" y="17"/>
                    </a:lnTo>
                    <a:cubicBezTo>
                      <a:pt x="12" y="19"/>
                      <a:pt x="11" y="20"/>
                      <a:pt x="11" y="21"/>
                    </a:cubicBezTo>
                    <a:lnTo>
                      <a:pt x="11" y="21"/>
                    </a:lnTo>
                    <a:cubicBezTo>
                      <a:pt x="0" y="39"/>
                      <a:pt x="27" y="56"/>
                      <a:pt x="39" y="38"/>
                    </a:cubicBezTo>
                    <a:lnTo>
                      <a:pt x="39" y="38"/>
                    </a:lnTo>
                    <a:cubicBezTo>
                      <a:pt x="39" y="37"/>
                      <a:pt x="40" y="36"/>
                      <a:pt x="40" y="35"/>
                    </a:cubicBezTo>
                    <a:lnTo>
                      <a:pt x="40" y="35"/>
                    </a:lnTo>
                    <a:cubicBezTo>
                      <a:pt x="51" y="17"/>
                      <a:pt x="24" y="0"/>
                      <a:pt x="13"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8" name="Freeform 185">
                <a:extLst>
                  <a:ext uri="{FF2B5EF4-FFF2-40B4-BE49-F238E27FC236}">
                    <a16:creationId xmlns:a16="http://schemas.microsoft.com/office/drawing/2014/main" id="{539D0200-46FB-0240-BDB1-CAC6BDE1642B}"/>
                  </a:ext>
                </a:extLst>
              </p:cNvPr>
              <p:cNvSpPr>
                <a:spLocks noChangeArrowheads="1"/>
              </p:cNvSpPr>
              <p:nvPr/>
            </p:nvSpPr>
            <p:spPr bwMode="auto">
              <a:xfrm>
                <a:off x="7013057" y="3410999"/>
                <a:ext cx="11881" cy="10801"/>
              </a:xfrm>
              <a:custGeom>
                <a:avLst/>
                <a:gdLst>
                  <a:gd name="T0" fmla="*/ 29 w 50"/>
                  <a:gd name="T1" fmla="*/ 36 h 42"/>
                  <a:gd name="T2" fmla="*/ 29 w 50"/>
                  <a:gd name="T3" fmla="*/ 36 h 42"/>
                  <a:gd name="T4" fmla="*/ 21 w 50"/>
                  <a:gd name="T5" fmla="*/ 5 h 42"/>
                  <a:gd name="T6" fmla="*/ 21 w 50"/>
                  <a:gd name="T7" fmla="*/ 5 h 42"/>
                  <a:gd name="T8" fmla="*/ 29 w 50"/>
                  <a:gd name="T9" fmla="*/ 36 h 42"/>
                </a:gdLst>
                <a:ahLst/>
                <a:cxnLst>
                  <a:cxn ang="0">
                    <a:pos x="T0" y="T1"/>
                  </a:cxn>
                  <a:cxn ang="0">
                    <a:pos x="T2" y="T3"/>
                  </a:cxn>
                  <a:cxn ang="0">
                    <a:pos x="T4" y="T5"/>
                  </a:cxn>
                  <a:cxn ang="0">
                    <a:pos x="T6" y="T7"/>
                  </a:cxn>
                  <a:cxn ang="0">
                    <a:pos x="T8" y="T9"/>
                  </a:cxn>
                </a:cxnLst>
                <a:rect l="0" t="0" r="r" b="b"/>
                <a:pathLst>
                  <a:path w="50" h="42">
                    <a:moveTo>
                      <a:pt x="29" y="36"/>
                    </a:moveTo>
                    <a:lnTo>
                      <a:pt x="29" y="36"/>
                    </a:lnTo>
                    <a:cubicBezTo>
                      <a:pt x="49" y="32"/>
                      <a:pt x="41" y="0"/>
                      <a:pt x="21" y="5"/>
                    </a:cubicBezTo>
                    <a:lnTo>
                      <a:pt x="21" y="5"/>
                    </a:lnTo>
                    <a:cubicBezTo>
                      <a:pt x="0" y="9"/>
                      <a:pt x="8" y="41"/>
                      <a:pt x="29"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37" name="Group 36">
              <a:extLst>
                <a:ext uri="{FF2B5EF4-FFF2-40B4-BE49-F238E27FC236}">
                  <a16:creationId xmlns:a16="http://schemas.microsoft.com/office/drawing/2014/main" id="{8ACFD9C8-373C-B641-BD70-6EFB32FB306A}"/>
                </a:ext>
              </a:extLst>
            </p:cNvPr>
            <p:cNvGrpSpPr/>
            <p:nvPr/>
          </p:nvGrpSpPr>
          <p:grpSpPr>
            <a:xfrm rot="759599">
              <a:off x="87817" y="1974707"/>
              <a:ext cx="1575702" cy="1467979"/>
              <a:chOff x="2593233" y="3069683"/>
              <a:chExt cx="805765" cy="750679"/>
            </a:xfrm>
            <a:solidFill>
              <a:schemeClr val="accent6"/>
            </a:solidFill>
          </p:grpSpPr>
          <p:sp>
            <p:nvSpPr>
              <p:cNvPr id="208" name="Freeform 186">
                <a:extLst>
                  <a:ext uri="{FF2B5EF4-FFF2-40B4-BE49-F238E27FC236}">
                    <a16:creationId xmlns:a16="http://schemas.microsoft.com/office/drawing/2014/main" id="{0D8AA548-1DCD-1C4D-8475-780E8625FDDE}"/>
                  </a:ext>
                </a:extLst>
              </p:cNvPr>
              <p:cNvSpPr>
                <a:spLocks noChangeArrowheads="1"/>
              </p:cNvSpPr>
              <p:nvPr/>
            </p:nvSpPr>
            <p:spPr bwMode="auto">
              <a:xfrm>
                <a:off x="2593233" y="3120449"/>
                <a:ext cx="722596" cy="699913"/>
              </a:xfrm>
              <a:custGeom>
                <a:avLst/>
                <a:gdLst>
                  <a:gd name="T0" fmla="*/ 2929 w 2951"/>
                  <a:gd name="T1" fmla="*/ 1505 h 2856"/>
                  <a:gd name="T2" fmla="*/ 2528 w 2951"/>
                  <a:gd name="T3" fmla="*/ 1509 h 2856"/>
                  <a:gd name="T4" fmla="*/ 2894 w 2951"/>
                  <a:gd name="T5" fmla="*/ 1250 h 2856"/>
                  <a:gd name="T6" fmla="*/ 2597 w 2951"/>
                  <a:gd name="T7" fmla="*/ 1423 h 2856"/>
                  <a:gd name="T8" fmla="*/ 2776 w 2951"/>
                  <a:gd name="T9" fmla="*/ 1136 h 2856"/>
                  <a:gd name="T10" fmla="*/ 2471 w 2951"/>
                  <a:gd name="T11" fmla="*/ 1472 h 2856"/>
                  <a:gd name="T12" fmla="*/ 2440 w 2951"/>
                  <a:gd name="T13" fmla="*/ 1486 h 2856"/>
                  <a:gd name="T14" fmla="*/ 1683 w 2951"/>
                  <a:gd name="T15" fmla="*/ 1685 h 2856"/>
                  <a:gd name="T16" fmla="*/ 1833 w 2951"/>
                  <a:gd name="T17" fmla="*/ 1284 h 2856"/>
                  <a:gd name="T18" fmla="*/ 2217 w 2951"/>
                  <a:gd name="T19" fmla="*/ 1411 h 2856"/>
                  <a:gd name="T20" fmla="*/ 1966 w 2951"/>
                  <a:gd name="T21" fmla="*/ 1301 h 2856"/>
                  <a:gd name="T22" fmla="*/ 2199 w 2951"/>
                  <a:gd name="T23" fmla="*/ 1245 h 2856"/>
                  <a:gd name="T24" fmla="*/ 2120 w 2951"/>
                  <a:gd name="T25" fmla="*/ 1120 h 2856"/>
                  <a:gd name="T26" fmla="*/ 1868 w 2951"/>
                  <a:gd name="T27" fmla="*/ 1222 h 2856"/>
                  <a:gd name="T28" fmla="*/ 1851 w 2951"/>
                  <a:gd name="T29" fmla="*/ 1175 h 2856"/>
                  <a:gd name="T30" fmla="*/ 1930 w 2951"/>
                  <a:gd name="T31" fmla="*/ 860 h 2856"/>
                  <a:gd name="T32" fmla="*/ 1590 w 2951"/>
                  <a:gd name="T33" fmla="*/ 1235 h 2856"/>
                  <a:gd name="T34" fmla="*/ 1714 w 2951"/>
                  <a:gd name="T35" fmla="*/ 1146 h 2856"/>
                  <a:gd name="T36" fmla="*/ 1619 w 2951"/>
                  <a:gd name="T37" fmla="*/ 1198 h 2856"/>
                  <a:gd name="T38" fmla="*/ 1677 w 2951"/>
                  <a:gd name="T39" fmla="*/ 1129 h 2856"/>
                  <a:gd name="T40" fmla="*/ 1640 w 2951"/>
                  <a:gd name="T41" fmla="*/ 1126 h 2856"/>
                  <a:gd name="T42" fmla="*/ 1601 w 2951"/>
                  <a:gd name="T43" fmla="*/ 1170 h 2856"/>
                  <a:gd name="T44" fmla="*/ 1581 w 2951"/>
                  <a:gd name="T45" fmla="*/ 1075 h 2856"/>
                  <a:gd name="T46" fmla="*/ 1552 w 2951"/>
                  <a:gd name="T47" fmla="*/ 1144 h 2856"/>
                  <a:gd name="T48" fmla="*/ 1517 w 2951"/>
                  <a:gd name="T49" fmla="*/ 1141 h 2856"/>
                  <a:gd name="T50" fmla="*/ 1491 w 2951"/>
                  <a:gd name="T51" fmla="*/ 1376 h 2856"/>
                  <a:gd name="T52" fmla="*/ 1206 w 2951"/>
                  <a:gd name="T53" fmla="*/ 879 h 2856"/>
                  <a:gd name="T54" fmla="*/ 1542 w 2951"/>
                  <a:gd name="T55" fmla="*/ 882 h 2856"/>
                  <a:gd name="T56" fmla="*/ 1540 w 2951"/>
                  <a:gd name="T57" fmla="*/ 756 h 2856"/>
                  <a:gd name="T58" fmla="*/ 1437 w 2951"/>
                  <a:gd name="T59" fmla="*/ 674 h 2856"/>
                  <a:gd name="T60" fmla="*/ 1230 w 2951"/>
                  <a:gd name="T61" fmla="*/ 521 h 2856"/>
                  <a:gd name="T62" fmla="*/ 1187 w 2951"/>
                  <a:gd name="T63" fmla="*/ 806 h 2856"/>
                  <a:gd name="T64" fmla="*/ 1082 w 2951"/>
                  <a:gd name="T65" fmla="*/ 576 h 2856"/>
                  <a:gd name="T66" fmla="*/ 1173 w 2951"/>
                  <a:gd name="T67" fmla="*/ 845 h 2856"/>
                  <a:gd name="T68" fmla="*/ 817 w 2951"/>
                  <a:gd name="T69" fmla="*/ 1543 h 2856"/>
                  <a:gd name="T70" fmla="*/ 876 w 2951"/>
                  <a:gd name="T71" fmla="*/ 524 h 2856"/>
                  <a:gd name="T72" fmla="*/ 933 w 2951"/>
                  <a:gd name="T73" fmla="*/ 485 h 2856"/>
                  <a:gd name="T74" fmla="*/ 906 w 2951"/>
                  <a:gd name="T75" fmla="*/ 451 h 2856"/>
                  <a:gd name="T76" fmla="*/ 975 w 2951"/>
                  <a:gd name="T77" fmla="*/ 367 h 2856"/>
                  <a:gd name="T78" fmla="*/ 806 w 2951"/>
                  <a:gd name="T79" fmla="*/ 457 h 2856"/>
                  <a:gd name="T80" fmla="*/ 804 w 2951"/>
                  <a:gd name="T81" fmla="*/ 406 h 2856"/>
                  <a:gd name="T82" fmla="*/ 844 w 2951"/>
                  <a:gd name="T83" fmla="*/ 36 h 2856"/>
                  <a:gd name="T84" fmla="*/ 679 w 2951"/>
                  <a:gd name="T85" fmla="*/ 20 h 2856"/>
                  <a:gd name="T86" fmla="*/ 574 w 2951"/>
                  <a:gd name="T87" fmla="*/ 140 h 2856"/>
                  <a:gd name="T88" fmla="*/ 782 w 2951"/>
                  <a:gd name="T89" fmla="*/ 1600 h 2856"/>
                  <a:gd name="T90" fmla="*/ 12 w 2951"/>
                  <a:gd name="T91" fmla="*/ 2807 h 2856"/>
                  <a:gd name="T92" fmla="*/ 820 w 2951"/>
                  <a:gd name="T93" fmla="*/ 1655 h 2856"/>
                  <a:gd name="T94" fmla="*/ 1586 w 2951"/>
                  <a:gd name="T95" fmla="*/ 1742 h 2856"/>
                  <a:gd name="T96" fmla="*/ 1636 w 2951"/>
                  <a:gd name="T97" fmla="*/ 1757 h 2856"/>
                  <a:gd name="T98" fmla="*/ 1894 w 2951"/>
                  <a:gd name="T99" fmla="*/ 1908 h 2856"/>
                  <a:gd name="T100" fmla="*/ 1968 w 2951"/>
                  <a:gd name="T101" fmla="*/ 1922 h 2856"/>
                  <a:gd name="T102" fmla="*/ 1915 w 2951"/>
                  <a:gd name="T103" fmla="*/ 1864 h 2856"/>
                  <a:gd name="T104" fmla="*/ 2043 w 2951"/>
                  <a:gd name="T105" fmla="*/ 1862 h 2856"/>
                  <a:gd name="T106" fmla="*/ 1932 w 2951"/>
                  <a:gd name="T107" fmla="*/ 1837 h 2856"/>
                  <a:gd name="T108" fmla="*/ 1945 w 2951"/>
                  <a:gd name="T109" fmla="*/ 1799 h 2856"/>
                  <a:gd name="T110" fmla="*/ 2012 w 2951"/>
                  <a:gd name="T111" fmla="*/ 1723 h 2856"/>
                  <a:gd name="T112" fmla="*/ 2454 w 2951"/>
                  <a:gd name="T113" fmla="*/ 1533 h 2856"/>
                  <a:gd name="T114" fmla="*/ 2526 w 2951"/>
                  <a:gd name="T115" fmla="*/ 1641 h 2856"/>
                  <a:gd name="T116" fmla="*/ 2605 w 2951"/>
                  <a:gd name="T117" fmla="*/ 1667 h 2856"/>
                  <a:gd name="T118" fmla="*/ 2882 w 2951"/>
                  <a:gd name="T119" fmla="*/ 1660 h 2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51" h="2856">
                    <a:moveTo>
                      <a:pt x="2887" y="1627"/>
                    </a:moveTo>
                    <a:lnTo>
                      <a:pt x="2887" y="1627"/>
                    </a:lnTo>
                    <a:cubicBezTo>
                      <a:pt x="2853" y="1625"/>
                      <a:pt x="2593" y="1586"/>
                      <a:pt x="2516" y="1540"/>
                    </a:cubicBezTo>
                    <a:lnTo>
                      <a:pt x="2516" y="1540"/>
                    </a:lnTo>
                    <a:cubicBezTo>
                      <a:pt x="2655" y="1552"/>
                      <a:pt x="2794" y="1540"/>
                      <a:pt x="2929" y="1505"/>
                    </a:cubicBezTo>
                    <a:lnTo>
                      <a:pt x="2929" y="1505"/>
                    </a:lnTo>
                    <a:cubicBezTo>
                      <a:pt x="2950" y="1500"/>
                      <a:pt x="2938" y="1470"/>
                      <a:pt x="2918" y="1475"/>
                    </a:cubicBezTo>
                    <a:lnTo>
                      <a:pt x="2918" y="1475"/>
                    </a:lnTo>
                    <a:cubicBezTo>
                      <a:pt x="2790" y="1507"/>
                      <a:pt x="2659" y="1519"/>
                      <a:pt x="2528" y="1509"/>
                    </a:cubicBezTo>
                    <a:lnTo>
                      <a:pt x="2528" y="1509"/>
                    </a:lnTo>
                    <a:cubicBezTo>
                      <a:pt x="2561" y="1490"/>
                      <a:pt x="2594" y="1463"/>
                      <a:pt x="2616" y="1450"/>
                    </a:cubicBezTo>
                    <a:lnTo>
                      <a:pt x="2616" y="1450"/>
                    </a:lnTo>
                    <a:cubicBezTo>
                      <a:pt x="2715" y="1392"/>
                      <a:pt x="2814" y="1334"/>
                      <a:pt x="2913" y="1277"/>
                    </a:cubicBezTo>
                    <a:lnTo>
                      <a:pt x="2913" y="1277"/>
                    </a:lnTo>
                    <a:cubicBezTo>
                      <a:pt x="2931" y="1266"/>
                      <a:pt x="2912" y="1240"/>
                      <a:pt x="2894" y="1250"/>
                    </a:cubicBezTo>
                    <a:lnTo>
                      <a:pt x="2894" y="1250"/>
                    </a:lnTo>
                    <a:cubicBezTo>
                      <a:pt x="2825" y="1290"/>
                      <a:pt x="2756" y="1331"/>
                      <a:pt x="2686" y="1371"/>
                    </a:cubicBezTo>
                    <a:lnTo>
                      <a:pt x="2686" y="1371"/>
                    </a:lnTo>
                    <a:cubicBezTo>
                      <a:pt x="2656" y="1389"/>
                      <a:pt x="2627" y="1406"/>
                      <a:pt x="2597" y="1423"/>
                    </a:cubicBezTo>
                    <a:lnTo>
                      <a:pt x="2597" y="1423"/>
                    </a:lnTo>
                    <a:cubicBezTo>
                      <a:pt x="2577" y="1435"/>
                      <a:pt x="2558" y="1446"/>
                      <a:pt x="2538" y="1458"/>
                    </a:cubicBezTo>
                    <a:lnTo>
                      <a:pt x="2538" y="1458"/>
                    </a:lnTo>
                    <a:cubicBezTo>
                      <a:pt x="2525" y="1463"/>
                      <a:pt x="2514" y="1470"/>
                      <a:pt x="2504" y="1479"/>
                    </a:cubicBezTo>
                    <a:lnTo>
                      <a:pt x="2504" y="1479"/>
                    </a:lnTo>
                    <a:cubicBezTo>
                      <a:pt x="2572" y="1346"/>
                      <a:pt x="2662" y="1232"/>
                      <a:pt x="2776" y="1136"/>
                    </a:cubicBezTo>
                    <a:lnTo>
                      <a:pt x="2776" y="1136"/>
                    </a:lnTo>
                    <a:cubicBezTo>
                      <a:pt x="2792" y="1122"/>
                      <a:pt x="2773" y="1095"/>
                      <a:pt x="2757" y="1109"/>
                    </a:cubicBezTo>
                    <a:lnTo>
                      <a:pt x="2757" y="1109"/>
                    </a:lnTo>
                    <a:cubicBezTo>
                      <a:pt x="2636" y="1211"/>
                      <a:pt x="2542" y="1332"/>
                      <a:pt x="2471" y="1472"/>
                    </a:cubicBezTo>
                    <a:lnTo>
                      <a:pt x="2471" y="1472"/>
                    </a:lnTo>
                    <a:cubicBezTo>
                      <a:pt x="2466" y="1356"/>
                      <a:pt x="2503" y="1247"/>
                      <a:pt x="2578" y="1156"/>
                    </a:cubicBezTo>
                    <a:lnTo>
                      <a:pt x="2578" y="1156"/>
                    </a:lnTo>
                    <a:cubicBezTo>
                      <a:pt x="2592" y="1139"/>
                      <a:pt x="2566" y="1119"/>
                      <a:pt x="2553" y="1135"/>
                    </a:cubicBezTo>
                    <a:lnTo>
                      <a:pt x="2553" y="1135"/>
                    </a:lnTo>
                    <a:cubicBezTo>
                      <a:pt x="2470" y="1235"/>
                      <a:pt x="2431" y="1358"/>
                      <a:pt x="2440" y="1486"/>
                    </a:cubicBezTo>
                    <a:lnTo>
                      <a:pt x="2440" y="1486"/>
                    </a:lnTo>
                    <a:cubicBezTo>
                      <a:pt x="2439" y="1486"/>
                      <a:pt x="2439" y="1486"/>
                      <a:pt x="2439" y="1487"/>
                    </a:cubicBezTo>
                    <a:lnTo>
                      <a:pt x="2439" y="1487"/>
                    </a:lnTo>
                    <a:cubicBezTo>
                      <a:pt x="2197" y="1590"/>
                      <a:pt x="1944" y="1656"/>
                      <a:pt x="1683" y="1685"/>
                    </a:cubicBezTo>
                    <a:lnTo>
                      <a:pt x="1683" y="1685"/>
                    </a:lnTo>
                    <a:cubicBezTo>
                      <a:pt x="1549" y="1700"/>
                      <a:pt x="1413" y="1702"/>
                      <a:pt x="1278" y="1696"/>
                    </a:cubicBezTo>
                    <a:lnTo>
                      <a:pt x="1278" y="1696"/>
                    </a:lnTo>
                    <a:cubicBezTo>
                      <a:pt x="1166" y="1691"/>
                      <a:pt x="1005" y="1691"/>
                      <a:pt x="893" y="1641"/>
                    </a:cubicBezTo>
                    <a:lnTo>
                      <a:pt x="893" y="1641"/>
                    </a:lnTo>
                    <a:cubicBezTo>
                      <a:pt x="1222" y="1556"/>
                      <a:pt x="1526" y="1429"/>
                      <a:pt x="1833" y="1284"/>
                    </a:cubicBezTo>
                    <a:lnTo>
                      <a:pt x="1833" y="1284"/>
                    </a:lnTo>
                    <a:cubicBezTo>
                      <a:pt x="1836" y="1284"/>
                      <a:pt x="1839" y="1284"/>
                      <a:pt x="1843" y="1283"/>
                    </a:cubicBezTo>
                    <a:lnTo>
                      <a:pt x="1843" y="1283"/>
                    </a:lnTo>
                    <a:cubicBezTo>
                      <a:pt x="1948" y="1383"/>
                      <a:pt x="2073" y="1413"/>
                      <a:pt x="2217" y="1411"/>
                    </a:cubicBezTo>
                    <a:lnTo>
                      <a:pt x="2217" y="1411"/>
                    </a:lnTo>
                    <a:cubicBezTo>
                      <a:pt x="2238" y="1410"/>
                      <a:pt x="2235" y="1378"/>
                      <a:pt x="2214" y="1379"/>
                    </a:cubicBezTo>
                    <a:lnTo>
                      <a:pt x="2214" y="1379"/>
                    </a:lnTo>
                    <a:cubicBezTo>
                      <a:pt x="2101" y="1380"/>
                      <a:pt x="2002" y="1360"/>
                      <a:pt x="1915" y="1299"/>
                    </a:cubicBezTo>
                    <a:lnTo>
                      <a:pt x="1915" y="1299"/>
                    </a:lnTo>
                    <a:cubicBezTo>
                      <a:pt x="1933" y="1301"/>
                      <a:pt x="1951" y="1300"/>
                      <a:pt x="1966" y="1301"/>
                    </a:cubicBezTo>
                    <a:lnTo>
                      <a:pt x="1966" y="1301"/>
                    </a:lnTo>
                    <a:cubicBezTo>
                      <a:pt x="2046" y="1302"/>
                      <a:pt x="2125" y="1295"/>
                      <a:pt x="2203" y="1277"/>
                    </a:cubicBezTo>
                    <a:lnTo>
                      <a:pt x="2203" y="1277"/>
                    </a:lnTo>
                    <a:cubicBezTo>
                      <a:pt x="2223" y="1273"/>
                      <a:pt x="2220" y="1241"/>
                      <a:pt x="2199" y="1245"/>
                    </a:cubicBezTo>
                    <a:lnTo>
                      <a:pt x="2199" y="1245"/>
                    </a:lnTo>
                    <a:cubicBezTo>
                      <a:pt x="2152" y="1255"/>
                      <a:pt x="2104" y="1263"/>
                      <a:pt x="2055" y="1267"/>
                    </a:cubicBezTo>
                    <a:lnTo>
                      <a:pt x="2055" y="1267"/>
                    </a:lnTo>
                    <a:cubicBezTo>
                      <a:pt x="2019" y="1269"/>
                      <a:pt x="1921" y="1282"/>
                      <a:pt x="1877" y="1259"/>
                    </a:cubicBezTo>
                    <a:lnTo>
                      <a:pt x="1877" y="1259"/>
                    </a:lnTo>
                    <a:cubicBezTo>
                      <a:pt x="1945" y="1190"/>
                      <a:pt x="2026" y="1144"/>
                      <a:pt x="2120" y="1120"/>
                    </a:cubicBezTo>
                    <a:lnTo>
                      <a:pt x="2120" y="1120"/>
                    </a:lnTo>
                    <a:cubicBezTo>
                      <a:pt x="2141" y="1115"/>
                      <a:pt x="2129" y="1084"/>
                      <a:pt x="2109" y="1090"/>
                    </a:cubicBezTo>
                    <a:lnTo>
                      <a:pt x="2109" y="1090"/>
                    </a:lnTo>
                    <a:cubicBezTo>
                      <a:pt x="2017" y="1113"/>
                      <a:pt x="1936" y="1157"/>
                      <a:pt x="1868" y="1222"/>
                    </a:cubicBezTo>
                    <a:lnTo>
                      <a:pt x="1868" y="1222"/>
                    </a:lnTo>
                    <a:cubicBezTo>
                      <a:pt x="1901" y="1126"/>
                      <a:pt x="1955" y="1041"/>
                      <a:pt x="2028" y="969"/>
                    </a:cubicBezTo>
                    <a:lnTo>
                      <a:pt x="2028" y="969"/>
                    </a:lnTo>
                    <a:cubicBezTo>
                      <a:pt x="2043" y="953"/>
                      <a:pt x="2017" y="933"/>
                      <a:pt x="2003" y="948"/>
                    </a:cubicBezTo>
                    <a:lnTo>
                      <a:pt x="2003" y="948"/>
                    </a:lnTo>
                    <a:cubicBezTo>
                      <a:pt x="1936" y="1014"/>
                      <a:pt x="1885" y="1091"/>
                      <a:pt x="1851" y="1175"/>
                    </a:cubicBezTo>
                    <a:lnTo>
                      <a:pt x="1851" y="1175"/>
                    </a:lnTo>
                    <a:cubicBezTo>
                      <a:pt x="1846" y="1066"/>
                      <a:pt x="1873" y="962"/>
                      <a:pt x="1955" y="881"/>
                    </a:cubicBezTo>
                    <a:lnTo>
                      <a:pt x="1955" y="881"/>
                    </a:lnTo>
                    <a:cubicBezTo>
                      <a:pt x="1970" y="866"/>
                      <a:pt x="1945" y="846"/>
                      <a:pt x="1930" y="860"/>
                    </a:cubicBezTo>
                    <a:lnTo>
                      <a:pt x="1930" y="860"/>
                    </a:lnTo>
                    <a:cubicBezTo>
                      <a:pt x="1828" y="961"/>
                      <a:pt x="1805" y="1098"/>
                      <a:pt x="1824" y="1234"/>
                    </a:cubicBezTo>
                    <a:lnTo>
                      <a:pt x="1824" y="1234"/>
                    </a:lnTo>
                    <a:cubicBezTo>
                      <a:pt x="1726" y="1281"/>
                      <a:pt x="1629" y="1325"/>
                      <a:pt x="1530" y="1368"/>
                    </a:cubicBezTo>
                    <a:lnTo>
                      <a:pt x="1530" y="1368"/>
                    </a:lnTo>
                    <a:cubicBezTo>
                      <a:pt x="1550" y="1323"/>
                      <a:pt x="1570" y="1279"/>
                      <a:pt x="1590" y="1235"/>
                    </a:cubicBezTo>
                    <a:lnTo>
                      <a:pt x="1590" y="1235"/>
                    </a:lnTo>
                    <a:cubicBezTo>
                      <a:pt x="1630" y="1246"/>
                      <a:pt x="1715" y="1188"/>
                      <a:pt x="1733" y="1172"/>
                    </a:cubicBezTo>
                    <a:lnTo>
                      <a:pt x="1733" y="1172"/>
                    </a:lnTo>
                    <a:cubicBezTo>
                      <a:pt x="1748" y="1158"/>
                      <a:pt x="1730" y="1132"/>
                      <a:pt x="1714" y="1146"/>
                    </a:cubicBezTo>
                    <a:lnTo>
                      <a:pt x="1714" y="1146"/>
                    </a:lnTo>
                    <a:cubicBezTo>
                      <a:pt x="1699" y="1160"/>
                      <a:pt x="1681" y="1172"/>
                      <a:pt x="1663" y="1182"/>
                    </a:cubicBezTo>
                    <a:lnTo>
                      <a:pt x="1663" y="1182"/>
                    </a:lnTo>
                    <a:cubicBezTo>
                      <a:pt x="1653" y="1187"/>
                      <a:pt x="1642" y="1192"/>
                      <a:pt x="1631" y="1195"/>
                    </a:cubicBezTo>
                    <a:lnTo>
                      <a:pt x="1631" y="1195"/>
                    </a:lnTo>
                    <a:cubicBezTo>
                      <a:pt x="1629" y="1196"/>
                      <a:pt x="1624" y="1197"/>
                      <a:pt x="1619" y="1198"/>
                    </a:cubicBezTo>
                    <a:lnTo>
                      <a:pt x="1619" y="1198"/>
                    </a:lnTo>
                    <a:cubicBezTo>
                      <a:pt x="1620" y="1197"/>
                      <a:pt x="1620" y="1197"/>
                      <a:pt x="1621" y="1197"/>
                    </a:cubicBezTo>
                    <a:lnTo>
                      <a:pt x="1621" y="1197"/>
                    </a:lnTo>
                    <a:cubicBezTo>
                      <a:pt x="1642" y="1176"/>
                      <a:pt x="1661" y="1154"/>
                      <a:pt x="1677" y="1129"/>
                    </a:cubicBezTo>
                    <a:lnTo>
                      <a:pt x="1677" y="1129"/>
                    </a:lnTo>
                    <a:cubicBezTo>
                      <a:pt x="1687" y="1114"/>
                      <a:pt x="1671" y="1096"/>
                      <a:pt x="1655" y="1106"/>
                    </a:cubicBezTo>
                    <a:lnTo>
                      <a:pt x="1655" y="1106"/>
                    </a:lnTo>
                    <a:cubicBezTo>
                      <a:pt x="1652" y="1107"/>
                      <a:pt x="1649" y="1109"/>
                      <a:pt x="1646" y="1111"/>
                    </a:cubicBezTo>
                    <a:lnTo>
                      <a:pt x="1646" y="1111"/>
                    </a:lnTo>
                    <a:cubicBezTo>
                      <a:pt x="1640" y="1115"/>
                      <a:pt x="1639" y="1120"/>
                      <a:pt x="1640" y="1126"/>
                    </a:cubicBezTo>
                    <a:lnTo>
                      <a:pt x="1640" y="1126"/>
                    </a:lnTo>
                    <a:cubicBezTo>
                      <a:pt x="1633" y="1134"/>
                      <a:pt x="1627" y="1143"/>
                      <a:pt x="1620" y="1151"/>
                    </a:cubicBezTo>
                    <a:lnTo>
                      <a:pt x="1620" y="1151"/>
                    </a:lnTo>
                    <a:cubicBezTo>
                      <a:pt x="1614" y="1157"/>
                      <a:pt x="1608" y="1164"/>
                      <a:pt x="1601" y="1170"/>
                    </a:cubicBezTo>
                    <a:lnTo>
                      <a:pt x="1601" y="1170"/>
                    </a:lnTo>
                    <a:cubicBezTo>
                      <a:pt x="1601" y="1171"/>
                      <a:pt x="1600" y="1172"/>
                      <a:pt x="1599" y="1173"/>
                    </a:cubicBezTo>
                    <a:lnTo>
                      <a:pt x="1599" y="1173"/>
                    </a:lnTo>
                    <a:cubicBezTo>
                      <a:pt x="1594" y="1144"/>
                      <a:pt x="1598" y="1115"/>
                      <a:pt x="1611" y="1088"/>
                    </a:cubicBezTo>
                    <a:lnTo>
                      <a:pt x="1611" y="1088"/>
                    </a:lnTo>
                    <a:cubicBezTo>
                      <a:pt x="1621" y="1069"/>
                      <a:pt x="1591" y="1056"/>
                      <a:pt x="1581" y="1075"/>
                    </a:cubicBezTo>
                    <a:lnTo>
                      <a:pt x="1581" y="1075"/>
                    </a:lnTo>
                    <a:cubicBezTo>
                      <a:pt x="1566" y="1107"/>
                      <a:pt x="1561" y="1142"/>
                      <a:pt x="1567" y="1177"/>
                    </a:cubicBezTo>
                    <a:lnTo>
                      <a:pt x="1567" y="1177"/>
                    </a:lnTo>
                    <a:cubicBezTo>
                      <a:pt x="1560" y="1167"/>
                      <a:pt x="1556" y="1155"/>
                      <a:pt x="1552" y="1144"/>
                    </a:cubicBezTo>
                    <a:lnTo>
                      <a:pt x="1552" y="1144"/>
                    </a:lnTo>
                    <a:cubicBezTo>
                      <a:pt x="1546" y="1127"/>
                      <a:pt x="1532" y="1090"/>
                      <a:pt x="1555" y="1079"/>
                    </a:cubicBezTo>
                    <a:lnTo>
                      <a:pt x="1555" y="1079"/>
                    </a:lnTo>
                    <a:cubicBezTo>
                      <a:pt x="1574" y="1069"/>
                      <a:pt x="1562" y="1039"/>
                      <a:pt x="1543" y="1048"/>
                    </a:cubicBezTo>
                    <a:lnTo>
                      <a:pt x="1543" y="1048"/>
                    </a:lnTo>
                    <a:cubicBezTo>
                      <a:pt x="1506" y="1067"/>
                      <a:pt x="1508" y="1105"/>
                      <a:pt x="1517" y="1141"/>
                    </a:cubicBezTo>
                    <a:lnTo>
                      <a:pt x="1517" y="1141"/>
                    </a:lnTo>
                    <a:cubicBezTo>
                      <a:pt x="1525" y="1171"/>
                      <a:pt x="1538" y="1200"/>
                      <a:pt x="1563" y="1216"/>
                    </a:cubicBezTo>
                    <a:lnTo>
                      <a:pt x="1563" y="1216"/>
                    </a:lnTo>
                    <a:cubicBezTo>
                      <a:pt x="1539" y="1269"/>
                      <a:pt x="1515" y="1322"/>
                      <a:pt x="1491" y="1376"/>
                    </a:cubicBezTo>
                    <a:lnTo>
                      <a:pt x="1491" y="1376"/>
                    </a:lnTo>
                    <a:cubicBezTo>
                      <a:pt x="1489" y="1379"/>
                      <a:pt x="1489" y="1382"/>
                      <a:pt x="1490" y="1385"/>
                    </a:cubicBezTo>
                    <a:lnTo>
                      <a:pt x="1490" y="1385"/>
                    </a:lnTo>
                    <a:cubicBezTo>
                      <a:pt x="1281" y="1472"/>
                      <a:pt x="1069" y="1547"/>
                      <a:pt x="846" y="1602"/>
                    </a:cubicBezTo>
                    <a:lnTo>
                      <a:pt x="846" y="1602"/>
                    </a:lnTo>
                    <a:cubicBezTo>
                      <a:pt x="945" y="1351"/>
                      <a:pt x="1065" y="1110"/>
                      <a:pt x="1206" y="879"/>
                    </a:cubicBezTo>
                    <a:lnTo>
                      <a:pt x="1206" y="879"/>
                    </a:lnTo>
                    <a:cubicBezTo>
                      <a:pt x="1312" y="931"/>
                      <a:pt x="1429" y="924"/>
                      <a:pt x="1546" y="915"/>
                    </a:cubicBezTo>
                    <a:lnTo>
                      <a:pt x="1546" y="915"/>
                    </a:lnTo>
                    <a:cubicBezTo>
                      <a:pt x="1566" y="913"/>
                      <a:pt x="1563" y="881"/>
                      <a:pt x="1542" y="882"/>
                    </a:cubicBezTo>
                    <a:lnTo>
                      <a:pt x="1542" y="882"/>
                    </a:lnTo>
                    <a:cubicBezTo>
                      <a:pt x="1449" y="890"/>
                      <a:pt x="1355" y="896"/>
                      <a:pt x="1267" y="868"/>
                    </a:cubicBezTo>
                    <a:lnTo>
                      <a:pt x="1267" y="868"/>
                    </a:lnTo>
                    <a:cubicBezTo>
                      <a:pt x="1366" y="860"/>
                      <a:pt x="1462" y="832"/>
                      <a:pt x="1552" y="786"/>
                    </a:cubicBezTo>
                    <a:lnTo>
                      <a:pt x="1552" y="786"/>
                    </a:lnTo>
                    <a:cubicBezTo>
                      <a:pt x="1570" y="776"/>
                      <a:pt x="1559" y="746"/>
                      <a:pt x="1540" y="756"/>
                    </a:cubicBezTo>
                    <a:lnTo>
                      <a:pt x="1540" y="756"/>
                    </a:lnTo>
                    <a:cubicBezTo>
                      <a:pt x="1447" y="804"/>
                      <a:pt x="1347" y="831"/>
                      <a:pt x="1243" y="837"/>
                    </a:cubicBezTo>
                    <a:lnTo>
                      <a:pt x="1243" y="837"/>
                    </a:lnTo>
                    <a:cubicBezTo>
                      <a:pt x="1316" y="792"/>
                      <a:pt x="1379" y="739"/>
                      <a:pt x="1437" y="674"/>
                    </a:cubicBezTo>
                    <a:lnTo>
                      <a:pt x="1437" y="674"/>
                    </a:lnTo>
                    <a:cubicBezTo>
                      <a:pt x="1450" y="658"/>
                      <a:pt x="1425" y="638"/>
                      <a:pt x="1411" y="653"/>
                    </a:cubicBezTo>
                    <a:lnTo>
                      <a:pt x="1411" y="653"/>
                    </a:lnTo>
                    <a:cubicBezTo>
                      <a:pt x="1356" y="717"/>
                      <a:pt x="1292" y="770"/>
                      <a:pt x="1221" y="813"/>
                    </a:cubicBezTo>
                    <a:lnTo>
                      <a:pt x="1221" y="813"/>
                    </a:lnTo>
                    <a:cubicBezTo>
                      <a:pt x="1211" y="717"/>
                      <a:pt x="1191" y="610"/>
                      <a:pt x="1230" y="521"/>
                    </a:cubicBezTo>
                    <a:lnTo>
                      <a:pt x="1230" y="521"/>
                    </a:lnTo>
                    <a:cubicBezTo>
                      <a:pt x="1238" y="501"/>
                      <a:pt x="1208" y="488"/>
                      <a:pt x="1200" y="508"/>
                    </a:cubicBezTo>
                    <a:lnTo>
                      <a:pt x="1200" y="508"/>
                    </a:lnTo>
                    <a:cubicBezTo>
                      <a:pt x="1160" y="600"/>
                      <a:pt x="1177" y="707"/>
                      <a:pt x="1187" y="806"/>
                    </a:cubicBezTo>
                    <a:lnTo>
                      <a:pt x="1187" y="806"/>
                    </a:lnTo>
                    <a:cubicBezTo>
                      <a:pt x="1169" y="779"/>
                      <a:pt x="1147" y="753"/>
                      <a:pt x="1132" y="723"/>
                    </a:cubicBezTo>
                    <a:lnTo>
                      <a:pt x="1132" y="723"/>
                    </a:lnTo>
                    <a:cubicBezTo>
                      <a:pt x="1110" y="680"/>
                      <a:pt x="1106" y="629"/>
                      <a:pt x="1115" y="581"/>
                    </a:cubicBezTo>
                    <a:lnTo>
                      <a:pt x="1115" y="581"/>
                    </a:lnTo>
                    <a:cubicBezTo>
                      <a:pt x="1118" y="561"/>
                      <a:pt x="1086" y="555"/>
                      <a:pt x="1082" y="576"/>
                    </a:cubicBezTo>
                    <a:lnTo>
                      <a:pt x="1082" y="576"/>
                    </a:lnTo>
                    <a:cubicBezTo>
                      <a:pt x="1075" y="622"/>
                      <a:pt x="1078" y="665"/>
                      <a:pt x="1091" y="709"/>
                    </a:cubicBezTo>
                    <a:lnTo>
                      <a:pt x="1091" y="709"/>
                    </a:lnTo>
                    <a:cubicBezTo>
                      <a:pt x="1107" y="761"/>
                      <a:pt x="1149" y="797"/>
                      <a:pt x="1173" y="845"/>
                    </a:cubicBezTo>
                    <a:lnTo>
                      <a:pt x="1173" y="845"/>
                    </a:lnTo>
                    <a:cubicBezTo>
                      <a:pt x="1174" y="845"/>
                      <a:pt x="1174" y="845"/>
                      <a:pt x="1175" y="846"/>
                    </a:cubicBezTo>
                    <a:lnTo>
                      <a:pt x="1175" y="846"/>
                    </a:lnTo>
                    <a:cubicBezTo>
                      <a:pt x="1170" y="849"/>
                      <a:pt x="1166" y="851"/>
                      <a:pt x="1163" y="856"/>
                    </a:cubicBezTo>
                    <a:lnTo>
                      <a:pt x="1163" y="856"/>
                    </a:lnTo>
                    <a:cubicBezTo>
                      <a:pt x="1029" y="1076"/>
                      <a:pt x="913" y="1305"/>
                      <a:pt x="817" y="1543"/>
                    </a:cubicBezTo>
                    <a:lnTo>
                      <a:pt x="817" y="1543"/>
                    </a:lnTo>
                    <a:cubicBezTo>
                      <a:pt x="722" y="1208"/>
                      <a:pt x="707" y="859"/>
                      <a:pt x="773" y="517"/>
                    </a:cubicBezTo>
                    <a:lnTo>
                      <a:pt x="773" y="517"/>
                    </a:lnTo>
                    <a:cubicBezTo>
                      <a:pt x="805" y="528"/>
                      <a:pt x="851" y="524"/>
                      <a:pt x="876" y="524"/>
                    </a:cubicBezTo>
                    <a:lnTo>
                      <a:pt x="876" y="524"/>
                    </a:lnTo>
                    <a:cubicBezTo>
                      <a:pt x="953" y="522"/>
                      <a:pt x="1029" y="500"/>
                      <a:pt x="1098" y="466"/>
                    </a:cubicBezTo>
                    <a:lnTo>
                      <a:pt x="1098" y="466"/>
                    </a:lnTo>
                    <a:cubicBezTo>
                      <a:pt x="1116" y="457"/>
                      <a:pt x="1105" y="427"/>
                      <a:pt x="1086" y="436"/>
                    </a:cubicBezTo>
                    <a:lnTo>
                      <a:pt x="1086" y="436"/>
                    </a:lnTo>
                    <a:cubicBezTo>
                      <a:pt x="1037" y="460"/>
                      <a:pt x="987" y="477"/>
                      <a:pt x="933" y="485"/>
                    </a:cubicBezTo>
                    <a:lnTo>
                      <a:pt x="933" y="485"/>
                    </a:lnTo>
                    <a:cubicBezTo>
                      <a:pt x="917" y="488"/>
                      <a:pt x="846" y="497"/>
                      <a:pt x="802" y="491"/>
                    </a:cubicBezTo>
                    <a:lnTo>
                      <a:pt x="802" y="491"/>
                    </a:lnTo>
                    <a:cubicBezTo>
                      <a:pt x="839" y="487"/>
                      <a:pt x="887" y="461"/>
                      <a:pt x="906" y="451"/>
                    </a:cubicBezTo>
                    <a:lnTo>
                      <a:pt x="906" y="451"/>
                    </a:lnTo>
                    <a:cubicBezTo>
                      <a:pt x="1004" y="398"/>
                      <a:pt x="1078" y="323"/>
                      <a:pt x="1128" y="223"/>
                    </a:cubicBezTo>
                    <a:lnTo>
                      <a:pt x="1128" y="223"/>
                    </a:lnTo>
                    <a:cubicBezTo>
                      <a:pt x="1137" y="205"/>
                      <a:pt x="1107" y="191"/>
                      <a:pt x="1098" y="210"/>
                    </a:cubicBezTo>
                    <a:lnTo>
                      <a:pt x="1098" y="210"/>
                    </a:lnTo>
                    <a:cubicBezTo>
                      <a:pt x="1068" y="272"/>
                      <a:pt x="1028" y="322"/>
                      <a:pt x="975" y="367"/>
                    </a:cubicBezTo>
                    <a:lnTo>
                      <a:pt x="975" y="367"/>
                    </a:lnTo>
                    <a:cubicBezTo>
                      <a:pt x="955" y="384"/>
                      <a:pt x="933" y="398"/>
                      <a:pt x="910" y="412"/>
                    </a:cubicBezTo>
                    <a:lnTo>
                      <a:pt x="910" y="412"/>
                    </a:lnTo>
                    <a:cubicBezTo>
                      <a:pt x="880" y="430"/>
                      <a:pt x="838" y="438"/>
                      <a:pt x="806" y="457"/>
                    </a:cubicBezTo>
                    <a:lnTo>
                      <a:pt x="806" y="457"/>
                    </a:lnTo>
                    <a:cubicBezTo>
                      <a:pt x="891" y="353"/>
                      <a:pt x="956" y="239"/>
                      <a:pt x="998" y="110"/>
                    </a:cubicBezTo>
                    <a:lnTo>
                      <a:pt x="998" y="110"/>
                    </a:lnTo>
                    <a:cubicBezTo>
                      <a:pt x="1005" y="91"/>
                      <a:pt x="975" y="77"/>
                      <a:pt x="969" y="97"/>
                    </a:cubicBezTo>
                    <a:lnTo>
                      <a:pt x="969" y="97"/>
                    </a:lnTo>
                    <a:cubicBezTo>
                      <a:pt x="931" y="211"/>
                      <a:pt x="876" y="313"/>
                      <a:pt x="804" y="406"/>
                    </a:cubicBezTo>
                    <a:lnTo>
                      <a:pt x="804" y="406"/>
                    </a:lnTo>
                    <a:cubicBezTo>
                      <a:pt x="828" y="285"/>
                      <a:pt x="852" y="163"/>
                      <a:pt x="876" y="41"/>
                    </a:cubicBezTo>
                    <a:lnTo>
                      <a:pt x="876" y="41"/>
                    </a:lnTo>
                    <a:cubicBezTo>
                      <a:pt x="880" y="21"/>
                      <a:pt x="848" y="16"/>
                      <a:pt x="844" y="36"/>
                    </a:cubicBezTo>
                    <a:lnTo>
                      <a:pt x="844" y="36"/>
                    </a:lnTo>
                    <a:cubicBezTo>
                      <a:pt x="818" y="169"/>
                      <a:pt x="792" y="302"/>
                      <a:pt x="766" y="434"/>
                    </a:cubicBezTo>
                    <a:lnTo>
                      <a:pt x="766" y="434"/>
                    </a:lnTo>
                    <a:cubicBezTo>
                      <a:pt x="703" y="306"/>
                      <a:pt x="684" y="166"/>
                      <a:pt x="711" y="25"/>
                    </a:cubicBezTo>
                    <a:lnTo>
                      <a:pt x="711" y="25"/>
                    </a:lnTo>
                    <a:cubicBezTo>
                      <a:pt x="715" y="4"/>
                      <a:pt x="682" y="0"/>
                      <a:pt x="679" y="20"/>
                    </a:cubicBezTo>
                    <a:lnTo>
                      <a:pt x="679" y="20"/>
                    </a:lnTo>
                    <a:cubicBezTo>
                      <a:pt x="651" y="164"/>
                      <a:pt x="670" y="309"/>
                      <a:pt x="733" y="441"/>
                    </a:cubicBezTo>
                    <a:lnTo>
                      <a:pt x="733" y="441"/>
                    </a:lnTo>
                    <a:cubicBezTo>
                      <a:pt x="623" y="451"/>
                      <a:pt x="584" y="211"/>
                      <a:pt x="574" y="140"/>
                    </a:cubicBezTo>
                    <a:lnTo>
                      <a:pt x="574" y="140"/>
                    </a:lnTo>
                    <a:cubicBezTo>
                      <a:pt x="572" y="118"/>
                      <a:pt x="540" y="122"/>
                      <a:pt x="542" y="142"/>
                    </a:cubicBezTo>
                    <a:lnTo>
                      <a:pt x="542" y="142"/>
                    </a:lnTo>
                    <a:cubicBezTo>
                      <a:pt x="556" y="241"/>
                      <a:pt x="597" y="482"/>
                      <a:pt x="732" y="473"/>
                    </a:cubicBezTo>
                    <a:lnTo>
                      <a:pt x="732" y="473"/>
                    </a:lnTo>
                    <a:cubicBezTo>
                      <a:pt x="654" y="849"/>
                      <a:pt x="671" y="1233"/>
                      <a:pt x="782" y="1600"/>
                    </a:cubicBezTo>
                    <a:lnTo>
                      <a:pt x="782" y="1600"/>
                    </a:lnTo>
                    <a:cubicBezTo>
                      <a:pt x="783" y="1602"/>
                      <a:pt x="784" y="1604"/>
                      <a:pt x="785" y="1606"/>
                    </a:cubicBezTo>
                    <a:lnTo>
                      <a:pt x="785" y="1606"/>
                    </a:lnTo>
                    <a:cubicBezTo>
                      <a:pt x="544" y="2017"/>
                      <a:pt x="198" y="2362"/>
                      <a:pt x="12" y="2807"/>
                    </a:cubicBezTo>
                    <a:lnTo>
                      <a:pt x="12" y="2807"/>
                    </a:lnTo>
                    <a:cubicBezTo>
                      <a:pt x="0" y="2835"/>
                      <a:pt x="44" y="2855"/>
                      <a:pt x="57" y="2826"/>
                    </a:cubicBezTo>
                    <a:lnTo>
                      <a:pt x="57" y="2826"/>
                    </a:lnTo>
                    <a:cubicBezTo>
                      <a:pt x="237" y="2394"/>
                      <a:pt x="570" y="2055"/>
                      <a:pt x="810" y="1658"/>
                    </a:cubicBezTo>
                    <a:lnTo>
                      <a:pt x="810" y="1658"/>
                    </a:lnTo>
                    <a:cubicBezTo>
                      <a:pt x="813" y="1658"/>
                      <a:pt x="816" y="1657"/>
                      <a:pt x="820" y="1655"/>
                    </a:cubicBezTo>
                    <a:lnTo>
                      <a:pt x="820" y="1655"/>
                    </a:lnTo>
                    <a:cubicBezTo>
                      <a:pt x="917" y="1723"/>
                      <a:pt x="1054" y="1725"/>
                      <a:pt x="1167" y="1737"/>
                    </a:cubicBezTo>
                    <a:lnTo>
                      <a:pt x="1167" y="1737"/>
                    </a:lnTo>
                    <a:cubicBezTo>
                      <a:pt x="1306" y="1751"/>
                      <a:pt x="1447" y="1751"/>
                      <a:pt x="1586" y="1742"/>
                    </a:cubicBezTo>
                    <a:lnTo>
                      <a:pt x="1586" y="1742"/>
                    </a:lnTo>
                    <a:cubicBezTo>
                      <a:pt x="1594" y="1742"/>
                      <a:pt x="1602" y="1741"/>
                      <a:pt x="1610" y="1741"/>
                    </a:cubicBezTo>
                    <a:lnTo>
                      <a:pt x="1610" y="1741"/>
                    </a:lnTo>
                    <a:cubicBezTo>
                      <a:pt x="1617" y="1747"/>
                      <a:pt x="1627" y="1751"/>
                      <a:pt x="1635" y="1756"/>
                    </a:cubicBezTo>
                    <a:lnTo>
                      <a:pt x="1635" y="1756"/>
                    </a:lnTo>
                    <a:lnTo>
                      <a:pt x="1636" y="1757"/>
                    </a:lnTo>
                    <a:lnTo>
                      <a:pt x="1636" y="1757"/>
                    </a:lnTo>
                    <a:cubicBezTo>
                      <a:pt x="1714" y="1800"/>
                      <a:pt x="1797" y="1826"/>
                      <a:pt x="1885" y="1834"/>
                    </a:cubicBezTo>
                    <a:lnTo>
                      <a:pt x="1885" y="1834"/>
                    </a:lnTo>
                    <a:cubicBezTo>
                      <a:pt x="1876" y="1857"/>
                      <a:pt x="1882" y="1890"/>
                      <a:pt x="1894" y="1908"/>
                    </a:cubicBezTo>
                    <a:lnTo>
                      <a:pt x="1894" y="1908"/>
                    </a:lnTo>
                    <a:cubicBezTo>
                      <a:pt x="1926" y="1956"/>
                      <a:pt x="2000" y="1968"/>
                      <a:pt x="2054" y="1978"/>
                    </a:cubicBezTo>
                    <a:lnTo>
                      <a:pt x="2054" y="1978"/>
                    </a:lnTo>
                    <a:cubicBezTo>
                      <a:pt x="2074" y="1983"/>
                      <a:pt x="2079" y="1951"/>
                      <a:pt x="2058" y="1947"/>
                    </a:cubicBezTo>
                    <a:lnTo>
                      <a:pt x="2058" y="1947"/>
                    </a:lnTo>
                    <a:cubicBezTo>
                      <a:pt x="2027" y="1940"/>
                      <a:pt x="1997" y="1932"/>
                      <a:pt x="1968" y="1922"/>
                    </a:cubicBezTo>
                    <a:lnTo>
                      <a:pt x="1968" y="1922"/>
                    </a:lnTo>
                    <a:cubicBezTo>
                      <a:pt x="1947" y="1914"/>
                      <a:pt x="1928" y="1905"/>
                      <a:pt x="1919" y="1883"/>
                    </a:cubicBezTo>
                    <a:lnTo>
                      <a:pt x="1919" y="1883"/>
                    </a:lnTo>
                    <a:cubicBezTo>
                      <a:pt x="1917" y="1882"/>
                      <a:pt x="1916" y="1873"/>
                      <a:pt x="1915" y="1864"/>
                    </a:cubicBezTo>
                    <a:lnTo>
                      <a:pt x="1915" y="1864"/>
                    </a:lnTo>
                    <a:cubicBezTo>
                      <a:pt x="1920" y="1867"/>
                      <a:pt x="1925" y="1869"/>
                      <a:pt x="1930" y="1872"/>
                    </a:cubicBezTo>
                    <a:lnTo>
                      <a:pt x="1930" y="1872"/>
                    </a:lnTo>
                    <a:cubicBezTo>
                      <a:pt x="1964" y="1886"/>
                      <a:pt x="2002" y="1892"/>
                      <a:pt x="2038" y="1894"/>
                    </a:cubicBezTo>
                    <a:lnTo>
                      <a:pt x="2038" y="1894"/>
                    </a:lnTo>
                    <a:cubicBezTo>
                      <a:pt x="2058" y="1894"/>
                      <a:pt x="2064" y="1863"/>
                      <a:pt x="2043" y="1862"/>
                    </a:cubicBezTo>
                    <a:lnTo>
                      <a:pt x="2043" y="1862"/>
                    </a:lnTo>
                    <a:cubicBezTo>
                      <a:pt x="2022" y="1861"/>
                      <a:pt x="2002" y="1858"/>
                      <a:pt x="1982" y="1854"/>
                    </a:cubicBezTo>
                    <a:lnTo>
                      <a:pt x="1982" y="1854"/>
                    </a:lnTo>
                    <a:cubicBezTo>
                      <a:pt x="1976" y="1853"/>
                      <a:pt x="1946" y="1846"/>
                      <a:pt x="1932" y="1837"/>
                    </a:cubicBezTo>
                    <a:lnTo>
                      <a:pt x="1932" y="1837"/>
                    </a:lnTo>
                    <a:cubicBezTo>
                      <a:pt x="1969" y="1825"/>
                      <a:pt x="2007" y="1810"/>
                      <a:pt x="2046" y="1814"/>
                    </a:cubicBezTo>
                    <a:lnTo>
                      <a:pt x="2046" y="1814"/>
                    </a:lnTo>
                    <a:cubicBezTo>
                      <a:pt x="2067" y="1816"/>
                      <a:pt x="2072" y="1784"/>
                      <a:pt x="2051" y="1782"/>
                    </a:cubicBezTo>
                    <a:lnTo>
                      <a:pt x="2051" y="1782"/>
                    </a:lnTo>
                    <a:cubicBezTo>
                      <a:pt x="2014" y="1778"/>
                      <a:pt x="1980" y="1788"/>
                      <a:pt x="1945" y="1799"/>
                    </a:cubicBezTo>
                    <a:lnTo>
                      <a:pt x="1945" y="1799"/>
                    </a:lnTo>
                    <a:cubicBezTo>
                      <a:pt x="1964" y="1776"/>
                      <a:pt x="1987" y="1757"/>
                      <a:pt x="2015" y="1755"/>
                    </a:cubicBezTo>
                    <a:lnTo>
                      <a:pt x="2015" y="1755"/>
                    </a:lnTo>
                    <a:cubicBezTo>
                      <a:pt x="2036" y="1754"/>
                      <a:pt x="2033" y="1722"/>
                      <a:pt x="2012" y="1723"/>
                    </a:cubicBezTo>
                    <a:lnTo>
                      <a:pt x="2012" y="1723"/>
                    </a:lnTo>
                    <a:cubicBezTo>
                      <a:pt x="1964" y="1726"/>
                      <a:pt x="1927" y="1765"/>
                      <a:pt x="1902" y="1803"/>
                    </a:cubicBezTo>
                    <a:lnTo>
                      <a:pt x="1902" y="1803"/>
                    </a:lnTo>
                    <a:cubicBezTo>
                      <a:pt x="1818" y="1796"/>
                      <a:pt x="1740" y="1774"/>
                      <a:pt x="1666" y="1736"/>
                    </a:cubicBezTo>
                    <a:lnTo>
                      <a:pt x="1666" y="1736"/>
                    </a:lnTo>
                    <a:cubicBezTo>
                      <a:pt x="1937" y="1711"/>
                      <a:pt x="2204" y="1640"/>
                      <a:pt x="2454" y="1533"/>
                    </a:cubicBezTo>
                    <a:lnTo>
                      <a:pt x="2454" y="1533"/>
                    </a:lnTo>
                    <a:cubicBezTo>
                      <a:pt x="2454" y="1533"/>
                      <a:pt x="2455" y="1533"/>
                      <a:pt x="2456" y="1534"/>
                    </a:cubicBezTo>
                    <a:lnTo>
                      <a:pt x="2456" y="1534"/>
                    </a:lnTo>
                    <a:cubicBezTo>
                      <a:pt x="2459" y="1572"/>
                      <a:pt x="2504" y="1617"/>
                      <a:pt x="2526" y="1641"/>
                    </a:cubicBezTo>
                    <a:lnTo>
                      <a:pt x="2526" y="1641"/>
                    </a:lnTo>
                    <a:cubicBezTo>
                      <a:pt x="2591" y="1711"/>
                      <a:pt x="2679" y="1754"/>
                      <a:pt x="2772" y="1775"/>
                    </a:cubicBezTo>
                    <a:lnTo>
                      <a:pt x="2772" y="1775"/>
                    </a:lnTo>
                    <a:cubicBezTo>
                      <a:pt x="2792" y="1780"/>
                      <a:pt x="2797" y="1748"/>
                      <a:pt x="2777" y="1743"/>
                    </a:cubicBezTo>
                    <a:lnTo>
                      <a:pt x="2777" y="1743"/>
                    </a:lnTo>
                    <a:cubicBezTo>
                      <a:pt x="2713" y="1729"/>
                      <a:pt x="2659" y="1704"/>
                      <a:pt x="2605" y="1667"/>
                    </a:cubicBezTo>
                    <a:lnTo>
                      <a:pt x="2605" y="1667"/>
                    </a:lnTo>
                    <a:cubicBezTo>
                      <a:pt x="2596" y="1661"/>
                      <a:pt x="2543" y="1615"/>
                      <a:pt x="2512" y="1576"/>
                    </a:cubicBezTo>
                    <a:lnTo>
                      <a:pt x="2512" y="1576"/>
                    </a:lnTo>
                    <a:cubicBezTo>
                      <a:pt x="2613" y="1633"/>
                      <a:pt x="2836" y="1657"/>
                      <a:pt x="2882" y="1660"/>
                    </a:cubicBezTo>
                    <a:lnTo>
                      <a:pt x="2882" y="1660"/>
                    </a:lnTo>
                    <a:cubicBezTo>
                      <a:pt x="2903" y="1660"/>
                      <a:pt x="2908" y="1628"/>
                      <a:pt x="2887" y="16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9" name="Freeform 187">
                <a:extLst>
                  <a:ext uri="{FF2B5EF4-FFF2-40B4-BE49-F238E27FC236}">
                    <a16:creationId xmlns:a16="http://schemas.microsoft.com/office/drawing/2014/main" id="{737D2EAB-EDEA-9248-BD9E-A4C9D85862B4}"/>
                  </a:ext>
                </a:extLst>
              </p:cNvPr>
              <p:cNvSpPr>
                <a:spLocks noChangeArrowheads="1"/>
              </p:cNvSpPr>
              <p:nvPr/>
            </p:nvSpPr>
            <p:spPr bwMode="auto">
              <a:xfrm>
                <a:off x="2910786" y="3219819"/>
                <a:ext cx="9721" cy="15122"/>
              </a:xfrm>
              <a:custGeom>
                <a:avLst/>
                <a:gdLst>
                  <a:gd name="T0" fmla="*/ 4 w 40"/>
                  <a:gd name="T1" fmla="*/ 38 h 60"/>
                  <a:gd name="T2" fmla="*/ 4 w 40"/>
                  <a:gd name="T3" fmla="*/ 38 h 60"/>
                  <a:gd name="T4" fmla="*/ 36 w 40"/>
                  <a:gd name="T5" fmla="*/ 35 h 60"/>
                  <a:gd name="T6" fmla="*/ 36 w 40"/>
                  <a:gd name="T7" fmla="*/ 35 h 60"/>
                  <a:gd name="T8" fmla="*/ 35 w 40"/>
                  <a:gd name="T9" fmla="*/ 21 h 60"/>
                  <a:gd name="T10" fmla="*/ 35 w 40"/>
                  <a:gd name="T11" fmla="*/ 21 h 60"/>
                  <a:gd name="T12" fmla="*/ 2 w 40"/>
                  <a:gd name="T13" fmla="*/ 25 h 60"/>
                  <a:gd name="T14" fmla="*/ 2 w 40"/>
                  <a:gd name="T15" fmla="*/ 25 h 60"/>
                  <a:gd name="T16" fmla="*/ 4 w 40"/>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0">
                    <a:moveTo>
                      <a:pt x="4" y="38"/>
                    </a:moveTo>
                    <a:lnTo>
                      <a:pt x="4" y="38"/>
                    </a:lnTo>
                    <a:cubicBezTo>
                      <a:pt x="6" y="59"/>
                      <a:pt x="39" y="55"/>
                      <a:pt x="36" y="35"/>
                    </a:cubicBezTo>
                    <a:lnTo>
                      <a:pt x="36" y="35"/>
                    </a:lnTo>
                    <a:cubicBezTo>
                      <a:pt x="36" y="30"/>
                      <a:pt x="35" y="26"/>
                      <a:pt x="35" y="21"/>
                    </a:cubicBezTo>
                    <a:lnTo>
                      <a:pt x="35" y="21"/>
                    </a:lnTo>
                    <a:cubicBezTo>
                      <a:pt x="33" y="0"/>
                      <a:pt x="0" y="3"/>
                      <a:pt x="2" y="25"/>
                    </a:cubicBezTo>
                    <a:lnTo>
                      <a:pt x="2" y="25"/>
                    </a:lnTo>
                    <a:cubicBezTo>
                      <a:pt x="3" y="29"/>
                      <a:pt x="3"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0" name="Freeform 188">
                <a:extLst>
                  <a:ext uri="{FF2B5EF4-FFF2-40B4-BE49-F238E27FC236}">
                    <a16:creationId xmlns:a16="http://schemas.microsoft.com/office/drawing/2014/main" id="{71E80F59-E322-C148-8314-1F91890C3C6B}"/>
                  </a:ext>
                </a:extLst>
              </p:cNvPr>
              <p:cNvSpPr>
                <a:spLocks noChangeArrowheads="1"/>
              </p:cNvSpPr>
              <p:nvPr/>
            </p:nvSpPr>
            <p:spPr bwMode="auto">
              <a:xfrm>
                <a:off x="2935628" y="3220899"/>
                <a:ext cx="14042" cy="15122"/>
              </a:xfrm>
              <a:custGeom>
                <a:avLst/>
                <a:gdLst>
                  <a:gd name="T0" fmla="*/ 39 w 59"/>
                  <a:gd name="T1" fmla="*/ 44 h 61"/>
                  <a:gd name="T2" fmla="*/ 39 w 59"/>
                  <a:gd name="T3" fmla="*/ 44 h 61"/>
                  <a:gd name="T4" fmla="*/ 45 w 59"/>
                  <a:gd name="T5" fmla="*/ 36 h 61"/>
                  <a:gd name="T6" fmla="*/ 45 w 59"/>
                  <a:gd name="T7" fmla="*/ 36 h 61"/>
                  <a:gd name="T8" fmla="*/ 19 w 59"/>
                  <a:gd name="T9" fmla="*/ 16 h 61"/>
                  <a:gd name="T10" fmla="*/ 19 w 59"/>
                  <a:gd name="T11" fmla="*/ 16 h 61"/>
                  <a:gd name="T12" fmla="*/ 14 w 59"/>
                  <a:gd name="T13" fmla="*/ 23 h 61"/>
                  <a:gd name="T14" fmla="*/ 14 w 59"/>
                  <a:gd name="T15" fmla="*/ 23 h 61"/>
                  <a:gd name="T16" fmla="*/ 39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9" y="44"/>
                    </a:moveTo>
                    <a:lnTo>
                      <a:pt x="39" y="44"/>
                    </a:lnTo>
                    <a:cubicBezTo>
                      <a:pt x="40" y="41"/>
                      <a:pt x="43" y="39"/>
                      <a:pt x="45" y="36"/>
                    </a:cubicBezTo>
                    <a:lnTo>
                      <a:pt x="45" y="36"/>
                    </a:lnTo>
                    <a:cubicBezTo>
                      <a:pt x="58" y="20"/>
                      <a:pt x="33" y="0"/>
                      <a:pt x="19" y="16"/>
                    </a:cubicBezTo>
                    <a:lnTo>
                      <a:pt x="19" y="16"/>
                    </a:lnTo>
                    <a:cubicBezTo>
                      <a:pt x="18" y="18"/>
                      <a:pt x="15" y="21"/>
                      <a:pt x="14" y="23"/>
                    </a:cubicBezTo>
                    <a:lnTo>
                      <a:pt x="14" y="23"/>
                    </a:lnTo>
                    <a:cubicBezTo>
                      <a:pt x="0" y="40"/>
                      <a:pt x="25" y="60"/>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1" name="Freeform 189">
                <a:extLst>
                  <a:ext uri="{FF2B5EF4-FFF2-40B4-BE49-F238E27FC236}">
                    <a16:creationId xmlns:a16="http://schemas.microsoft.com/office/drawing/2014/main" id="{7A0E26DD-4190-E240-969D-8A0A4662677A}"/>
                  </a:ext>
                </a:extLst>
              </p:cNvPr>
              <p:cNvSpPr>
                <a:spLocks noChangeArrowheads="1"/>
              </p:cNvSpPr>
              <p:nvPr/>
            </p:nvSpPr>
            <p:spPr bwMode="auto">
              <a:xfrm>
                <a:off x="2923748" y="3244661"/>
                <a:ext cx="9721" cy="15122"/>
              </a:xfrm>
              <a:custGeom>
                <a:avLst/>
                <a:gdLst>
                  <a:gd name="T0" fmla="*/ 2 w 39"/>
                  <a:gd name="T1" fmla="*/ 24 h 60"/>
                  <a:gd name="T2" fmla="*/ 2 w 39"/>
                  <a:gd name="T3" fmla="*/ 24 h 60"/>
                  <a:gd name="T4" fmla="*/ 4 w 39"/>
                  <a:gd name="T5" fmla="*/ 37 h 60"/>
                  <a:gd name="T6" fmla="*/ 4 w 39"/>
                  <a:gd name="T7" fmla="*/ 37 h 60"/>
                  <a:gd name="T8" fmla="*/ 37 w 39"/>
                  <a:gd name="T9" fmla="*/ 34 h 60"/>
                  <a:gd name="T10" fmla="*/ 37 w 39"/>
                  <a:gd name="T11" fmla="*/ 34 h 60"/>
                  <a:gd name="T12" fmla="*/ 35 w 39"/>
                  <a:gd name="T13" fmla="*/ 21 h 60"/>
                  <a:gd name="T14" fmla="*/ 35 w 39"/>
                  <a:gd name="T15" fmla="*/ 21 h 60"/>
                  <a:gd name="T16" fmla="*/ 2 w 39"/>
                  <a:gd name="T17"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4"/>
                    </a:moveTo>
                    <a:lnTo>
                      <a:pt x="2" y="24"/>
                    </a:lnTo>
                    <a:cubicBezTo>
                      <a:pt x="3" y="29"/>
                      <a:pt x="4" y="33"/>
                      <a:pt x="4" y="37"/>
                    </a:cubicBezTo>
                    <a:lnTo>
                      <a:pt x="4" y="37"/>
                    </a:lnTo>
                    <a:cubicBezTo>
                      <a:pt x="6" y="59"/>
                      <a:pt x="38" y="55"/>
                      <a:pt x="37" y="34"/>
                    </a:cubicBezTo>
                    <a:lnTo>
                      <a:pt x="37" y="34"/>
                    </a:lnTo>
                    <a:cubicBezTo>
                      <a:pt x="36" y="30"/>
                      <a:pt x="35" y="25"/>
                      <a:pt x="35" y="21"/>
                    </a:cubicBezTo>
                    <a:lnTo>
                      <a:pt x="35" y="21"/>
                    </a:lnTo>
                    <a:cubicBezTo>
                      <a:pt x="33" y="0"/>
                      <a:pt x="0" y="3"/>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2" name="Freeform 190">
                <a:extLst>
                  <a:ext uri="{FF2B5EF4-FFF2-40B4-BE49-F238E27FC236}">
                    <a16:creationId xmlns:a16="http://schemas.microsoft.com/office/drawing/2014/main" id="{9E6CA785-BAD3-DC47-8F91-B559B6DDC2E8}"/>
                  </a:ext>
                </a:extLst>
              </p:cNvPr>
              <p:cNvSpPr>
                <a:spLocks noChangeArrowheads="1"/>
              </p:cNvSpPr>
              <p:nvPr/>
            </p:nvSpPr>
            <p:spPr bwMode="auto">
              <a:xfrm>
                <a:off x="2958312" y="3244661"/>
                <a:ext cx="14041" cy="15122"/>
              </a:xfrm>
              <a:custGeom>
                <a:avLst/>
                <a:gdLst>
                  <a:gd name="T0" fmla="*/ 39 w 59"/>
                  <a:gd name="T1" fmla="*/ 44 h 61"/>
                  <a:gd name="T2" fmla="*/ 39 w 59"/>
                  <a:gd name="T3" fmla="*/ 44 h 61"/>
                  <a:gd name="T4" fmla="*/ 45 w 59"/>
                  <a:gd name="T5" fmla="*/ 37 h 61"/>
                  <a:gd name="T6" fmla="*/ 45 w 59"/>
                  <a:gd name="T7" fmla="*/ 37 h 61"/>
                  <a:gd name="T8" fmla="*/ 19 w 59"/>
                  <a:gd name="T9" fmla="*/ 16 h 61"/>
                  <a:gd name="T10" fmla="*/ 19 w 59"/>
                  <a:gd name="T11" fmla="*/ 16 h 61"/>
                  <a:gd name="T12" fmla="*/ 14 w 59"/>
                  <a:gd name="T13" fmla="*/ 24 h 61"/>
                  <a:gd name="T14" fmla="*/ 14 w 59"/>
                  <a:gd name="T15" fmla="*/ 24 h 61"/>
                  <a:gd name="T16" fmla="*/ 39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9" y="44"/>
                    </a:moveTo>
                    <a:lnTo>
                      <a:pt x="39" y="44"/>
                    </a:lnTo>
                    <a:cubicBezTo>
                      <a:pt x="41" y="42"/>
                      <a:pt x="43" y="39"/>
                      <a:pt x="45" y="37"/>
                    </a:cubicBezTo>
                    <a:lnTo>
                      <a:pt x="45" y="37"/>
                    </a:lnTo>
                    <a:cubicBezTo>
                      <a:pt x="58" y="21"/>
                      <a:pt x="33" y="0"/>
                      <a:pt x="19" y="16"/>
                    </a:cubicBezTo>
                    <a:lnTo>
                      <a:pt x="19" y="16"/>
                    </a:lnTo>
                    <a:cubicBezTo>
                      <a:pt x="18" y="19"/>
                      <a:pt x="16" y="21"/>
                      <a:pt x="14" y="24"/>
                    </a:cubicBezTo>
                    <a:lnTo>
                      <a:pt x="14" y="24"/>
                    </a:lnTo>
                    <a:cubicBezTo>
                      <a:pt x="0" y="40"/>
                      <a:pt x="25" y="60"/>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3" name="Freeform 191">
                <a:extLst>
                  <a:ext uri="{FF2B5EF4-FFF2-40B4-BE49-F238E27FC236}">
                    <a16:creationId xmlns:a16="http://schemas.microsoft.com/office/drawing/2014/main" id="{B85A01CD-005A-D84C-9A8B-A1BDD3C71804}"/>
                  </a:ext>
                </a:extLst>
              </p:cNvPr>
              <p:cNvSpPr>
                <a:spLocks noChangeArrowheads="1"/>
              </p:cNvSpPr>
              <p:nvPr/>
            </p:nvSpPr>
            <p:spPr bwMode="auto">
              <a:xfrm>
                <a:off x="2960472" y="3268424"/>
                <a:ext cx="14041" cy="15122"/>
              </a:xfrm>
              <a:custGeom>
                <a:avLst/>
                <a:gdLst>
                  <a:gd name="T0" fmla="*/ 38 w 59"/>
                  <a:gd name="T1" fmla="*/ 44 h 61"/>
                  <a:gd name="T2" fmla="*/ 38 w 59"/>
                  <a:gd name="T3" fmla="*/ 44 h 61"/>
                  <a:gd name="T4" fmla="*/ 44 w 59"/>
                  <a:gd name="T5" fmla="*/ 36 h 61"/>
                  <a:gd name="T6" fmla="*/ 44 w 59"/>
                  <a:gd name="T7" fmla="*/ 36 h 61"/>
                  <a:gd name="T8" fmla="*/ 19 w 59"/>
                  <a:gd name="T9" fmla="*/ 16 h 61"/>
                  <a:gd name="T10" fmla="*/ 19 w 59"/>
                  <a:gd name="T11" fmla="*/ 16 h 61"/>
                  <a:gd name="T12" fmla="*/ 13 w 59"/>
                  <a:gd name="T13" fmla="*/ 23 h 61"/>
                  <a:gd name="T14" fmla="*/ 13 w 59"/>
                  <a:gd name="T15" fmla="*/ 23 h 61"/>
                  <a:gd name="T16" fmla="*/ 38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8" y="44"/>
                    </a:moveTo>
                    <a:lnTo>
                      <a:pt x="38" y="44"/>
                    </a:lnTo>
                    <a:cubicBezTo>
                      <a:pt x="41" y="41"/>
                      <a:pt x="42" y="38"/>
                      <a:pt x="44" y="36"/>
                    </a:cubicBezTo>
                    <a:lnTo>
                      <a:pt x="44" y="36"/>
                    </a:lnTo>
                    <a:cubicBezTo>
                      <a:pt x="58" y="20"/>
                      <a:pt x="32" y="0"/>
                      <a:pt x="19" y="16"/>
                    </a:cubicBezTo>
                    <a:lnTo>
                      <a:pt x="19" y="16"/>
                    </a:lnTo>
                    <a:cubicBezTo>
                      <a:pt x="17" y="18"/>
                      <a:pt x="15" y="21"/>
                      <a:pt x="13" y="23"/>
                    </a:cubicBezTo>
                    <a:lnTo>
                      <a:pt x="13" y="23"/>
                    </a:lnTo>
                    <a:cubicBezTo>
                      <a:pt x="0" y="40"/>
                      <a:pt x="25" y="60"/>
                      <a:pt x="38"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4" name="Freeform 192">
                <a:extLst>
                  <a:ext uri="{FF2B5EF4-FFF2-40B4-BE49-F238E27FC236}">
                    <a16:creationId xmlns:a16="http://schemas.microsoft.com/office/drawing/2014/main" id="{875DAF9B-EE4F-A941-81A3-D657B2D07C15}"/>
                  </a:ext>
                </a:extLst>
              </p:cNvPr>
              <p:cNvSpPr>
                <a:spLocks noChangeArrowheads="1"/>
              </p:cNvSpPr>
              <p:nvPr/>
            </p:nvSpPr>
            <p:spPr bwMode="auto">
              <a:xfrm>
                <a:off x="2993955" y="3254383"/>
                <a:ext cx="9721" cy="14041"/>
              </a:xfrm>
              <a:custGeom>
                <a:avLst/>
                <a:gdLst>
                  <a:gd name="T0" fmla="*/ 4 w 39"/>
                  <a:gd name="T1" fmla="*/ 38 h 59"/>
                  <a:gd name="T2" fmla="*/ 4 w 39"/>
                  <a:gd name="T3" fmla="*/ 38 h 59"/>
                  <a:gd name="T4" fmla="*/ 36 w 39"/>
                  <a:gd name="T5" fmla="*/ 34 h 59"/>
                  <a:gd name="T6" fmla="*/ 36 w 39"/>
                  <a:gd name="T7" fmla="*/ 34 h 59"/>
                  <a:gd name="T8" fmla="*/ 35 w 39"/>
                  <a:gd name="T9" fmla="*/ 21 h 59"/>
                  <a:gd name="T10" fmla="*/ 35 w 39"/>
                  <a:gd name="T11" fmla="*/ 21 h 59"/>
                  <a:gd name="T12" fmla="*/ 3 w 39"/>
                  <a:gd name="T13" fmla="*/ 24 h 59"/>
                  <a:gd name="T14" fmla="*/ 3 w 39"/>
                  <a:gd name="T15" fmla="*/ 24 h 59"/>
                  <a:gd name="T16" fmla="*/ 4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8"/>
                    </a:moveTo>
                    <a:lnTo>
                      <a:pt x="4" y="38"/>
                    </a:lnTo>
                    <a:cubicBezTo>
                      <a:pt x="6" y="58"/>
                      <a:pt x="38" y="55"/>
                      <a:pt x="36" y="34"/>
                    </a:cubicBezTo>
                    <a:lnTo>
                      <a:pt x="36" y="34"/>
                    </a:lnTo>
                    <a:cubicBezTo>
                      <a:pt x="36" y="29"/>
                      <a:pt x="35" y="25"/>
                      <a:pt x="35" y="21"/>
                    </a:cubicBezTo>
                    <a:lnTo>
                      <a:pt x="35" y="21"/>
                    </a:lnTo>
                    <a:cubicBezTo>
                      <a:pt x="33" y="0"/>
                      <a:pt x="0" y="3"/>
                      <a:pt x="3" y="24"/>
                    </a:cubicBezTo>
                    <a:lnTo>
                      <a:pt x="3" y="24"/>
                    </a:lnTo>
                    <a:cubicBezTo>
                      <a:pt x="3" y="28"/>
                      <a:pt x="4"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5" name="Freeform 193">
                <a:extLst>
                  <a:ext uri="{FF2B5EF4-FFF2-40B4-BE49-F238E27FC236}">
                    <a16:creationId xmlns:a16="http://schemas.microsoft.com/office/drawing/2014/main" id="{A5011196-F849-6941-A40A-30F915B63315}"/>
                  </a:ext>
                </a:extLst>
              </p:cNvPr>
              <p:cNvSpPr>
                <a:spLocks noChangeArrowheads="1"/>
              </p:cNvSpPr>
              <p:nvPr/>
            </p:nvSpPr>
            <p:spPr bwMode="auto">
              <a:xfrm>
                <a:off x="2986395" y="3282465"/>
                <a:ext cx="14041" cy="17282"/>
              </a:xfrm>
              <a:custGeom>
                <a:avLst/>
                <a:gdLst>
                  <a:gd name="T0" fmla="*/ 9 w 57"/>
                  <a:gd name="T1" fmla="*/ 31 h 71"/>
                  <a:gd name="T2" fmla="*/ 9 w 57"/>
                  <a:gd name="T3" fmla="*/ 31 h 71"/>
                  <a:gd name="T4" fmla="*/ 18 w 57"/>
                  <a:gd name="T5" fmla="*/ 50 h 71"/>
                  <a:gd name="T6" fmla="*/ 18 w 57"/>
                  <a:gd name="T7" fmla="*/ 50 h 71"/>
                  <a:gd name="T8" fmla="*/ 48 w 57"/>
                  <a:gd name="T9" fmla="*/ 39 h 71"/>
                  <a:gd name="T10" fmla="*/ 48 w 57"/>
                  <a:gd name="T11" fmla="*/ 39 h 71"/>
                  <a:gd name="T12" fmla="*/ 39 w 57"/>
                  <a:gd name="T13" fmla="*/ 20 h 71"/>
                  <a:gd name="T14" fmla="*/ 39 w 57"/>
                  <a:gd name="T15" fmla="*/ 20 h 71"/>
                  <a:gd name="T16" fmla="*/ 9 w 57"/>
                  <a:gd name="T17" fmla="*/ 3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71">
                    <a:moveTo>
                      <a:pt x="9" y="31"/>
                    </a:moveTo>
                    <a:lnTo>
                      <a:pt x="9" y="31"/>
                    </a:lnTo>
                    <a:cubicBezTo>
                      <a:pt x="12" y="38"/>
                      <a:pt x="15" y="44"/>
                      <a:pt x="18" y="50"/>
                    </a:cubicBezTo>
                    <a:lnTo>
                      <a:pt x="18" y="50"/>
                    </a:lnTo>
                    <a:cubicBezTo>
                      <a:pt x="26" y="70"/>
                      <a:pt x="56" y="59"/>
                      <a:pt x="48" y="39"/>
                    </a:cubicBezTo>
                    <a:lnTo>
                      <a:pt x="48" y="39"/>
                    </a:lnTo>
                    <a:cubicBezTo>
                      <a:pt x="45" y="33"/>
                      <a:pt x="42" y="26"/>
                      <a:pt x="39" y="20"/>
                    </a:cubicBezTo>
                    <a:lnTo>
                      <a:pt x="39" y="20"/>
                    </a:lnTo>
                    <a:cubicBezTo>
                      <a:pt x="31" y="0"/>
                      <a:pt x="0" y="12"/>
                      <a:pt x="9"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6" name="Freeform 194">
                <a:extLst>
                  <a:ext uri="{FF2B5EF4-FFF2-40B4-BE49-F238E27FC236}">
                    <a16:creationId xmlns:a16="http://schemas.microsoft.com/office/drawing/2014/main" id="{6AC55176-0424-3B45-8785-750A159A82CF}"/>
                  </a:ext>
                </a:extLst>
              </p:cNvPr>
              <p:cNvSpPr>
                <a:spLocks noChangeArrowheads="1"/>
              </p:cNvSpPr>
              <p:nvPr/>
            </p:nvSpPr>
            <p:spPr bwMode="auto">
              <a:xfrm>
                <a:off x="2979914" y="3314869"/>
                <a:ext cx="9721" cy="14041"/>
              </a:xfrm>
              <a:custGeom>
                <a:avLst/>
                <a:gdLst>
                  <a:gd name="T0" fmla="*/ 3 w 39"/>
                  <a:gd name="T1" fmla="*/ 38 h 59"/>
                  <a:gd name="T2" fmla="*/ 3 w 39"/>
                  <a:gd name="T3" fmla="*/ 38 h 59"/>
                  <a:gd name="T4" fmla="*/ 36 w 39"/>
                  <a:gd name="T5" fmla="*/ 35 h 59"/>
                  <a:gd name="T6" fmla="*/ 36 w 39"/>
                  <a:gd name="T7" fmla="*/ 35 h 59"/>
                  <a:gd name="T8" fmla="*/ 35 w 39"/>
                  <a:gd name="T9" fmla="*/ 21 h 59"/>
                  <a:gd name="T10" fmla="*/ 35 w 39"/>
                  <a:gd name="T11" fmla="*/ 21 h 59"/>
                  <a:gd name="T12" fmla="*/ 2 w 39"/>
                  <a:gd name="T13" fmla="*/ 25 h 59"/>
                  <a:gd name="T14" fmla="*/ 2 w 39"/>
                  <a:gd name="T15" fmla="*/ 25 h 59"/>
                  <a:gd name="T16" fmla="*/ 3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8"/>
                    </a:moveTo>
                    <a:lnTo>
                      <a:pt x="3" y="38"/>
                    </a:lnTo>
                    <a:cubicBezTo>
                      <a:pt x="6" y="58"/>
                      <a:pt x="38" y="56"/>
                      <a:pt x="36" y="35"/>
                    </a:cubicBezTo>
                    <a:lnTo>
                      <a:pt x="36" y="35"/>
                    </a:lnTo>
                    <a:cubicBezTo>
                      <a:pt x="35" y="30"/>
                      <a:pt x="35" y="26"/>
                      <a:pt x="35" y="21"/>
                    </a:cubicBezTo>
                    <a:lnTo>
                      <a:pt x="35" y="21"/>
                    </a:lnTo>
                    <a:cubicBezTo>
                      <a:pt x="32" y="0"/>
                      <a:pt x="0" y="3"/>
                      <a:pt x="2" y="25"/>
                    </a:cubicBezTo>
                    <a:lnTo>
                      <a:pt x="2" y="25"/>
                    </a:lnTo>
                    <a:cubicBezTo>
                      <a:pt x="3" y="28"/>
                      <a:pt x="3" y="33"/>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7" name="Freeform 195">
                <a:extLst>
                  <a:ext uri="{FF2B5EF4-FFF2-40B4-BE49-F238E27FC236}">
                    <a16:creationId xmlns:a16="http://schemas.microsoft.com/office/drawing/2014/main" id="{0329F347-0E97-2345-90DF-0B61EB891684}"/>
                  </a:ext>
                </a:extLst>
              </p:cNvPr>
              <p:cNvSpPr>
                <a:spLocks noChangeArrowheads="1"/>
              </p:cNvSpPr>
              <p:nvPr/>
            </p:nvSpPr>
            <p:spPr bwMode="auto">
              <a:xfrm>
                <a:off x="3004756" y="3311628"/>
                <a:ext cx="8641" cy="11882"/>
              </a:xfrm>
              <a:custGeom>
                <a:avLst/>
                <a:gdLst>
                  <a:gd name="T0" fmla="*/ 1 w 35"/>
                  <a:gd name="T1" fmla="*/ 29 h 49"/>
                  <a:gd name="T2" fmla="*/ 1 w 35"/>
                  <a:gd name="T3" fmla="*/ 29 h 49"/>
                  <a:gd name="T4" fmla="*/ 14 w 35"/>
                  <a:gd name="T5" fmla="*/ 47 h 49"/>
                  <a:gd name="T6" fmla="*/ 14 w 35"/>
                  <a:gd name="T7" fmla="*/ 47 h 49"/>
                  <a:gd name="T8" fmla="*/ 33 w 35"/>
                  <a:gd name="T9" fmla="*/ 34 h 49"/>
                  <a:gd name="T10" fmla="*/ 33 w 35"/>
                  <a:gd name="T11" fmla="*/ 34 h 49"/>
                  <a:gd name="T12" fmla="*/ 33 w 35"/>
                  <a:gd name="T13" fmla="*/ 20 h 49"/>
                  <a:gd name="T14" fmla="*/ 33 w 35"/>
                  <a:gd name="T15" fmla="*/ 20 h 49"/>
                  <a:gd name="T16" fmla="*/ 20 w 35"/>
                  <a:gd name="T17" fmla="*/ 2 h 49"/>
                  <a:gd name="T18" fmla="*/ 20 w 35"/>
                  <a:gd name="T19" fmla="*/ 2 h 49"/>
                  <a:gd name="T20" fmla="*/ 1 w 35"/>
                  <a:gd name="T21" fmla="*/ 15 h 49"/>
                  <a:gd name="T22" fmla="*/ 1 w 35"/>
                  <a:gd name="T23" fmla="*/ 15 h 49"/>
                  <a:gd name="T24" fmla="*/ 1 w 35"/>
                  <a:gd name="T25" fmla="*/ 2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49">
                    <a:moveTo>
                      <a:pt x="1" y="29"/>
                    </a:moveTo>
                    <a:lnTo>
                      <a:pt x="1" y="29"/>
                    </a:lnTo>
                    <a:cubicBezTo>
                      <a:pt x="0" y="38"/>
                      <a:pt x="5" y="46"/>
                      <a:pt x="14" y="47"/>
                    </a:cubicBezTo>
                    <a:lnTo>
                      <a:pt x="14" y="47"/>
                    </a:lnTo>
                    <a:cubicBezTo>
                      <a:pt x="22" y="48"/>
                      <a:pt x="33" y="42"/>
                      <a:pt x="33" y="34"/>
                    </a:cubicBezTo>
                    <a:lnTo>
                      <a:pt x="33" y="34"/>
                    </a:lnTo>
                    <a:cubicBezTo>
                      <a:pt x="33" y="29"/>
                      <a:pt x="33" y="25"/>
                      <a:pt x="33" y="20"/>
                    </a:cubicBezTo>
                    <a:lnTo>
                      <a:pt x="33" y="20"/>
                    </a:lnTo>
                    <a:cubicBezTo>
                      <a:pt x="34" y="11"/>
                      <a:pt x="29" y="3"/>
                      <a:pt x="20" y="2"/>
                    </a:cubicBezTo>
                    <a:lnTo>
                      <a:pt x="20" y="2"/>
                    </a:lnTo>
                    <a:cubicBezTo>
                      <a:pt x="12" y="0"/>
                      <a:pt x="2" y="7"/>
                      <a:pt x="1" y="15"/>
                    </a:cubicBezTo>
                    <a:lnTo>
                      <a:pt x="1" y="15"/>
                    </a:lnTo>
                    <a:cubicBezTo>
                      <a:pt x="1" y="19"/>
                      <a:pt x="1" y="24"/>
                      <a:pt x="1"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8" name="Freeform 196">
                <a:extLst>
                  <a:ext uri="{FF2B5EF4-FFF2-40B4-BE49-F238E27FC236}">
                    <a16:creationId xmlns:a16="http://schemas.microsoft.com/office/drawing/2014/main" id="{15BCD422-8D2A-BD4D-A1A7-9FF088E21E05}"/>
                  </a:ext>
                </a:extLst>
              </p:cNvPr>
              <p:cNvSpPr>
                <a:spLocks noChangeArrowheads="1"/>
              </p:cNvSpPr>
              <p:nvPr/>
            </p:nvSpPr>
            <p:spPr bwMode="auto">
              <a:xfrm>
                <a:off x="2984234" y="3342952"/>
                <a:ext cx="15122" cy="14041"/>
              </a:xfrm>
              <a:custGeom>
                <a:avLst/>
                <a:gdLst>
                  <a:gd name="T0" fmla="*/ 16 w 61"/>
                  <a:gd name="T1" fmla="*/ 38 h 58"/>
                  <a:gd name="T2" fmla="*/ 16 w 61"/>
                  <a:gd name="T3" fmla="*/ 38 h 58"/>
                  <a:gd name="T4" fmla="*/ 23 w 61"/>
                  <a:gd name="T5" fmla="*/ 44 h 58"/>
                  <a:gd name="T6" fmla="*/ 23 w 61"/>
                  <a:gd name="T7" fmla="*/ 44 h 58"/>
                  <a:gd name="T8" fmla="*/ 44 w 61"/>
                  <a:gd name="T9" fmla="*/ 19 h 58"/>
                  <a:gd name="T10" fmla="*/ 44 w 61"/>
                  <a:gd name="T11" fmla="*/ 19 h 58"/>
                  <a:gd name="T12" fmla="*/ 37 w 61"/>
                  <a:gd name="T13" fmla="*/ 13 h 58"/>
                  <a:gd name="T14" fmla="*/ 37 w 61"/>
                  <a:gd name="T15" fmla="*/ 13 h 58"/>
                  <a:gd name="T16" fmla="*/ 16 w 61"/>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8">
                    <a:moveTo>
                      <a:pt x="16" y="38"/>
                    </a:moveTo>
                    <a:lnTo>
                      <a:pt x="16" y="38"/>
                    </a:lnTo>
                    <a:cubicBezTo>
                      <a:pt x="18" y="40"/>
                      <a:pt x="21" y="42"/>
                      <a:pt x="23" y="44"/>
                    </a:cubicBezTo>
                    <a:lnTo>
                      <a:pt x="23" y="44"/>
                    </a:lnTo>
                    <a:cubicBezTo>
                      <a:pt x="40" y="57"/>
                      <a:pt x="60" y="32"/>
                      <a:pt x="44" y="19"/>
                    </a:cubicBezTo>
                    <a:lnTo>
                      <a:pt x="44" y="19"/>
                    </a:lnTo>
                    <a:cubicBezTo>
                      <a:pt x="41" y="17"/>
                      <a:pt x="39" y="15"/>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9" name="Freeform 197">
                <a:extLst>
                  <a:ext uri="{FF2B5EF4-FFF2-40B4-BE49-F238E27FC236}">
                    <a16:creationId xmlns:a16="http://schemas.microsoft.com/office/drawing/2014/main" id="{C4298799-94B2-0742-864C-E3AE990DBD39}"/>
                  </a:ext>
                </a:extLst>
              </p:cNvPr>
              <p:cNvSpPr>
                <a:spLocks noChangeArrowheads="1"/>
              </p:cNvSpPr>
              <p:nvPr/>
            </p:nvSpPr>
            <p:spPr bwMode="auto">
              <a:xfrm>
                <a:off x="3089005" y="3310548"/>
                <a:ext cx="16202" cy="17282"/>
              </a:xfrm>
              <a:custGeom>
                <a:avLst/>
                <a:gdLst>
                  <a:gd name="T0" fmla="*/ 38 w 64"/>
                  <a:gd name="T1" fmla="*/ 52 h 69"/>
                  <a:gd name="T2" fmla="*/ 38 w 64"/>
                  <a:gd name="T3" fmla="*/ 52 h 69"/>
                  <a:gd name="T4" fmla="*/ 50 w 64"/>
                  <a:gd name="T5" fmla="*/ 37 h 69"/>
                  <a:gd name="T6" fmla="*/ 50 w 64"/>
                  <a:gd name="T7" fmla="*/ 37 h 69"/>
                  <a:gd name="T8" fmla="*/ 25 w 64"/>
                  <a:gd name="T9" fmla="*/ 16 h 69"/>
                  <a:gd name="T10" fmla="*/ 25 w 64"/>
                  <a:gd name="T11" fmla="*/ 16 h 69"/>
                  <a:gd name="T12" fmla="*/ 12 w 64"/>
                  <a:gd name="T13" fmla="*/ 31 h 69"/>
                  <a:gd name="T14" fmla="*/ 12 w 64"/>
                  <a:gd name="T15" fmla="*/ 31 h 69"/>
                  <a:gd name="T16" fmla="*/ 38 w 64"/>
                  <a:gd name="T17" fmla="*/ 5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9">
                    <a:moveTo>
                      <a:pt x="38" y="52"/>
                    </a:moveTo>
                    <a:lnTo>
                      <a:pt x="38" y="52"/>
                    </a:lnTo>
                    <a:cubicBezTo>
                      <a:pt x="42" y="46"/>
                      <a:pt x="46" y="42"/>
                      <a:pt x="50" y="37"/>
                    </a:cubicBezTo>
                    <a:lnTo>
                      <a:pt x="50" y="37"/>
                    </a:lnTo>
                    <a:cubicBezTo>
                      <a:pt x="63" y="21"/>
                      <a:pt x="38" y="0"/>
                      <a:pt x="25" y="16"/>
                    </a:cubicBezTo>
                    <a:lnTo>
                      <a:pt x="25" y="16"/>
                    </a:lnTo>
                    <a:cubicBezTo>
                      <a:pt x="21" y="21"/>
                      <a:pt x="17" y="26"/>
                      <a:pt x="12" y="31"/>
                    </a:cubicBezTo>
                    <a:lnTo>
                      <a:pt x="12" y="31"/>
                    </a:lnTo>
                    <a:cubicBezTo>
                      <a:pt x="0" y="48"/>
                      <a:pt x="25" y="68"/>
                      <a:pt x="38"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0" name="Freeform 198">
                <a:extLst>
                  <a:ext uri="{FF2B5EF4-FFF2-40B4-BE49-F238E27FC236}">
                    <a16:creationId xmlns:a16="http://schemas.microsoft.com/office/drawing/2014/main" id="{D3967E40-9E52-8843-8014-02D42250C669}"/>
                  </a:ext>
                </a:extLst>
              </p:cNvPr>
              <p:cNvSpPr>
                <a:spLocks noChangeArrowheads="1"/>
              </p:cNvSpPr>
              <p:nvPr/>
            </p:nvSpPr>
            <p:spPr bwMode="auto">
              <a:xfrm>
                <a:off x="3082524" y="3328910"/>
                <a:ext cx="9721" cy="15122"/>
              </a:xfrm>
              <a:custGeom>
                <a:avLst/>
                <a:gdLst>
                  <a:gd name="T0" fmla="*/ 2 w 39"/>
                  <a:gd name="T1" fmla="*/ 25 h 60"/>
                  <a:gd name="T2" fmla="*/ 2 w 39"/>
                  <a:gd name="T3" fmla="*/ 25 h 60"/>
                  <a:gd name="T4" fmla="*/ 4 w 39"/>
                  <a:gd name="T5" fmla="*/ 38 h 60"/>
                  <a:gd name="T6" fmla="*/ 4 w 39"/>
                  <a:gd name="T7" fmla="*/ 38 h 60"/>
                  <a:gd name="T8" fmla="*/ 36 w 39"/>
                  <a:gd name="T9" fmla="*/ 35 h 60"/>
                  <a:gd name="T10" fmla="*/ 36 w 39"/>
                  <a:gd name="T11" fmla="*/ 35 h 60"/>
                  <a:gd name="T12" fmla="*/ 35 w 39"/>
                  <a:gd name="T13" fmla="*/ 21 h 60"/>
                  <a:gd name="T14" fmla="*/ 35 w 39"/>
                  <a:gd name="T15" fmla="*/ 21 h 60"/>
                  <a:gd name="T16" fmla="*/ 2 w 39"/>
                  <a:gd name="T17"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5"/>
                    </a:moveTo>
                    <a:lnTo>
                      <a:pt x="2" y="25"/>
                    </a:lnTo>
                    <a:cubicBezTo>
                      <a:pt x="3" y="29"/>
                      <a:pt x="4" y="33"/>
                      <a:pt x="4" y="38"/>
                    </a:cubicBezTo>
                    <a:lnTo>
                      <a:pt x="4" y="38"/>
                    </a:lnTo>
                    <a:cubicBezTo>
                      <a:pt x="6" y="59"/>
                      <a:pt x="38" y="56"/>
                      <a:pt x="36" y="35"/>
                    </a:cubicBezTo>
                    <a:lnTo>
                      <a:pt x="36" y="35"/>
                    </a:lnTo>
                    <a:cubicBezTo>
                      <a:pt x="36" y="30"/>
                      <a:pt x="35" y="26"/>
                      <a:pt x="35" y="21"/>
                    </a:cubicBezTo>
                    <a:lnTo>
                      <a:pt x="35" y="21"/>
                    </a:lnTo>
                    <a:cubicBezTo>
                      <a:pt x="33" y="0"/>
                      <a:pt x="0" y="3"/>
                      <a:pt x="2"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1" name="Freeform 199">
                <a:extLst>
                  <a:ext uri="{FF2B5EF4-FFF2-40B4-BE49-F238E27FC236}">
                    <a16:creationId xmlns:a16="http://schemas.microsoft.com/office/drawing/2014/main" id="{7E64A966-3149-C048-836E-056BE0B27774}"/>
                  </a:ext>
                </a:extLst>
              </p:cNvPr>
              <p:cNvSpPr>
                <a:spLocks noChangeArrowheads="1"/>
              </p:cNvSpPr>
              <p:nvPr/>
            </p:nvSpPr>
            <p:spPr bwMode="auto">
              <a:xfrm>
                <a:off x="3071723" y="3306228"/>
                <a:ext cx="9721" cy="14041"/>
              </a:xfrm>
              <a:custGeom>
                <a:avLst/>
                <a:gdLst>
                  <a:gd name="T0" fmla="*/ 3 w 39"/>
                  <a:gd name="T1" fmla="*/ 37 h 59"/>
                  <a:gd name="T2" fmla="*/ 3 w 39"/>
                  <a:gd name="T3" fmla="*/ 37 h 59"/>
                  <a:gd name="T4" fmla="*/ 35 w 39"/>
                  <a:gd name="T5" fmla="*/ 34 h 59"/>
                  <a:gd name="T6" fmla="*/ 35 w 39"/>
                  <a:gd name="T7" fmla="*/ 34 h 59"/>
                  <a:gd name="T8" fmla="*/ 34 w 39"/>
                  <a:gd name="T9" fmla="*/ 21 h 59"/>
                  <a:gd name="T10" fmla="*/ 34 w 39"/>
                  <a:gd name="T11" fmla="*/ 21 h 59"/>
                  <a:gd name="T12" fmla="*/ 2 w 39"/>
                  <a:gd name="T13" fmla="*/ 24 h 59"/>
                  <a:gd name="T14" fmla="*/ 2 w 39"/>
                  <a:gd name="T15" fmla="*/ 24 h 59"/>
                  <a:gd name="T16" fmla="*/ 3 w 39"/>
                  <a:gd name="T17"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7"/>
                    </a:moveTo>
                    <a:lnTo>
                      <a:pt x="3" y="37"/>
                    </a:lnTo>
                    <a:cubicBezTo>
                      <a:pt x="5" y="58"/>
                      <a:pt x="38" y="55"/>
                      <a:pt x="35" y="34"/>
                    </a:cubicBezTo>
                    <a:lnTo>
                      <a:pt x="35" y="34"/>
                    </a:lnTo>
                    <a:cubicBezTo>
                      <a:pt x="35" y="30"/>
                      <a:pt x="35" y="25"/>
                      <a:pt x="34" y="21"/>
                    </a:cubicBezTo>
                    <a:lnTo>
                      <a:pt x="34" y="21"/>
                    </a:lnTo>
                    <a:cubicBezTo>
                      <a:pt x="32" y="0"/>
                      <a:pt x="0" y="3"/>
                      <a:pt x="2" y="24"/>
                    </a:cubicBezTo>
                    <a:lnTo>
                      <a:pt x="2" y="24"/>
                    </a:lnTo>
                    <a:cubicBezTo>
                      <a:pt x="2" y="28"/>
                      <a:pt x="2" y="33"/>
                      <a:pt x="3"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2" name="Freeform 200">
                <a:extLst>
                  <a:ext uri="{FF2B5EF4-FFF2-40B4-BE49-F238E27FC236}">
                    <a16:creationId xmlns:a16="http://schemas.microsoft.com/office/drawing/2014/main" id="{895E5DE8-E565-4644-831A-96CA1236B5D8}"/>
                  </a:ext>
                </a:extLst>
              </p:cNvPr>
              <p:cNvSpPr>
                <a:spLocks noChangeArrowheads="1"/>
              </p:cNvSpPr>
              <p:nvPr/>
            </p:nvSpPr>
            <p:spPr bwMode="auto">
              <a:xfrm>
                <a:off x="3110607" y="3335390"/>
                <a:ext cx="15122" cy="14042"/>
              </a:xfrm>
              <a:custGeom>
                <a:avLst/>
                <a:gdLst>
                  <a:gd name="T0" fmla="*/ 17 w 62"/>
                  <a:gd name="T1" fmla="*/ 38 h 59"/>
                  <a:gd name="T2" fmla="*/ 17 w 62"/>
                  <a:gd name="T3" fmla="*/ 38 h 59"/>
                  <a:gd name="T4" fmla="*/ 24 w 62"/>
                  <a:gd name="T5" fmla="*/ 44 h 59"/>
                  <a:gd name="T6" fmla="*/ 24 w 62"/>
                  <a:gd name="T7" fmla="*/ 44 h 59"/>
                  <a:gd name="T8" fmla="*/ 44 w 62"/>
                  <a:gd name="T9" fmla="*/ 19 h 59"/>
                  <a:gd name="T10" fmla="*/ 44 w 62"/>
                  <a:gd name="T11" fmla="*/ 19 h 59"/>
                  <a:gd name="T12" fmla="*/ 37 w 62"/>
                  <a:gd name="T13" fmla="*/ 13 h 59"/>
                  <a:gd name="T14" fmla="*/ 37 w 62"/>
                  <a:gd name="T15" fmla="*/ 13 h 59"/>
                  <a:gd name="T16" fmla="*/ 17 w 62"/>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8"/>
                    </a:moveTo>
                    <a:lnTo>
                      <a:pt x="17" y="38"/>
                    </a:lnTo>
                    <a:cubicBezTo>
                      <a:pt x="19" y="40"/>
                      <a:pt x="21" y="43"/>
                      <a:pt x="24" y="44"/>
                    </a:cubicBezTo>
                    <a:lnTo>
                      <a:pt x="24" y="44"/>
                    </a:lnTo>
                    <a:cubicBezTo>
                      <a:pt x="40" y="58"/>
                      <a:pt x="61" y="33"/>
                      <a:pt x="44" y="19"/>
                    </a:cubicBezTo>
                    <a:lnTo>
                      <a:pt x="44" y="19"/>
                    </a:lnTo>
                    <a:cubicBezTo>
                      <a:pt x="42" y="17"/>
                      <a:pt x="40" y="15"/>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3" name="Freeform 201">
                <a:extLst>
                  <a:ext uri="{FF2B5EF4-FFF2-40B4-BE49-F238E27FC236}">
                    <a16:creationId xmlns:a16="http://schemas.microsoft.com/office/drawing/2014/main" id="{75932E61-ACCA-6548-AB6C-3A3D459C272C}"/>
                  </a:ext>
                </a:extLst>
              </p:cNvPr>
              <p:cNvSpPr>
                <a:spLocks noChangeArrowheads="1"/>
              </p:cNvSpPr>
              <p:nvPr/>
            </p:nvSpPr>
            <p:spPr bwMode="auto">
              <a:xfrm>
                <a:off x="3143010" y="3342952"/>
                <a:ext cx="15122" cy="15122"/>
              </a:xfrm>
              <a:custGeom>
                <a:avLst/>
                <a:gdLst>
                  <a:gd name="T0" fmla="*/ 5 w 62"/>
                  <a:gd name="T1" fmla="*/ 33 h 62"/>
                  <a:gd name="T2" fmla="*/ 5 w 62"/>
                  <a:gd name="T3" fmla="*/ 33 h 62"/>
                  <a:gd name="T4" fmla="*/ 30 w 62"/>
                  <a:gd name="T5" fmla="*/ 3 h 62"/>
                  <a:gd name="T6" fmla="*/ 30 w 62"/>
                  <a:gd name="T7" fmla="*/ 3 h 62"/>
                  <a:gd name="T8" fmla="*/ 9 w 62"/>
                  <a:gd name="T9" fmla="*/ 11 h 62"/>
                  <a:gd name="T10" fmla="*/ 9 w 62"/>
                  <a:gd name="T11" fmla="*/ 11 h 62"/>
                  <a:gd name="T12" fmla="*/ 5 w 62"/>
                  <a:gd name="T13" fmla="*/ 33 h 62"/>
                </a:gdLst>
                <a:ahLst/>
                <a:cxnLst>
                  <a:cxn ang="0">
                    <a:pos x="T0" y="T1"/>
                  </a:cxn>
                  <a:cxn ang="0">
                    <a:pos x="T2" y="T3"/>
                  </a:cxn>
                  <a:cxn ang="0">
                    <a:pos x="T4" y="T5"/>
                  </a:cxn>
                  <a:cxn ang="0">
                    <a:pos x="T6" y="T7"/>
                  </a:cxn>
                  <a:cxn ang="0">
                    <a:pos x="T8" y="T9"/>
                  </a:cxn>
                  <a:cxn ang="0">
                    <a:pos x="T10" y="T11"/>
                  </a:cxn>
                  <a:cxn ang="0">
                    <a:pos x="T12" y="T13"/>
                  </a:cxn>
                </a:cxnLst>
                <a:rect l="0" t="0" r="r" b="b"/>
                <a:pathLst>
                  <a:path w="62" h="62">
                    <a:moveTo>
                      <a:pt x="5" y="33"/>
                    </a:moveTo>
                    <a:lnTo>
                      <a:pt x="5" y="33"/>
                    </a:lnTo>
                    <a:cubicBezTo>
                      <a:pt x="22" y="61"/>
                      <a:pt x="61" y="14"/>
                      <a:pt x="30" y="3"/>
                    </a:cubicBezTo>
                    <a:lnTo>
                      <a:pt x="30" y="3"/>
                    </a:lnTo>
                    <a:cubicBezTo>
                      <a:pt x="20" y="0"/>
                      <a:pt x="13" y="4"/>
                      <a:pt x="9" y="11"/>
                    </a:cubicBezTo>
                    <a:lnTo>
                      <a:pt x="9" y="11"/>
                    </a:lnTo>
                    <a:cubicBezTo>
                      <a:pt x="4" y="16"/>
                      <a:pt x="0" y="24"/>
                      <a:pt x="5"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4" name="Freeform 202">
                <a:extLst>
                  <a:ext uri="{FF2B5EF4-FFF2-40B4-BE49-F238E27FC236}">
                    <a16:creationId xmlns:a16="http://schemas.microsoft.com/office/drawing/2014/main" id="{77AB4D0B-842C-2D48-A26C-9E6DF2E8795F}"/>
                  </a:ext>
                </a:extLst>
              </p:cNvPr>
              <p:cNvSpPr>
                <a:spLocks noChangeArrowheads="1"/>
              </p:cNvSpPr>
              <p:nvPr/>
            </p:nvSpPr>
            <p:spPr bwMode="auto">
              <a:xfrm>
                <a:off x="3104126" y="3358074"/>
                <a:ext cx="9721" cy="14041"/>
              </a:xfrm>
              <a:custGeom>
                <a:avLst/>
                <a:gdLst>
                  <a:gd name="T0" fmla="*/ 2 w 39"/>
                  <a:gd name="T1" fmla="*/ 24 h 59"/>
                  <a:gd name="T2" fmla="*/ 2 w 39"/>
                  <a:gd name="T3" fmla="*/ 24 h 59"/>
                  <a:gd name="T4" fmla="*/ 3 w 39"/>
                  <a:gd name="T5" fmla="*/ 37 h 59"/>
                  <a:gd name="T6" fmla="*/ 3 w 39"/>
                  <a:gd name="T7" fmla="*/ 37 h 59"/>
                  <a:gd name="T8" fmla="*/ 36 w 39"/>
                  <a:gd name="T9" fmla="*/ 34 h 59"/>
                  <a:gd name="T10" fmla="*/ 36 w 39"/>
                  <a:gd name="T11" fmla="*/ 34 h 59"/>
                  <a:gd name="T12" fmla="*/ 34 w 39"/>
                  <a:gd name="T13" fmla="*/ 20 h 59"/>
                  <a:gd name="T14" fmla="*/ 34 w 39"/>
                  <a:gd name="T15" fmla="*/ 20 h 59"/>
                  <a:gd name="T16" fmla="*/ 2 w 39"/>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2" y="24"/>
                    </a:moveTo>
                    <a:lnTo>
                      <a:pt x="2" y="24"/>
                    </a:lnTo>
                    <a:cubicBezTo>
                      <a:pt x="2" y="29"/>
                      <a:pt x="3" y="33"/>
                      <a:pt x="3" y="37"/>
                    </a:cubicBezTo>
                    <a:lnTo>
                      <a:pt x="3" y="37"/>
                    </a:lnTo>
                    <a:cubicBezTo>
                      <a:pt x="5" y="58"/>
                      <a:pt x="38" y="55"/>
                      <a:pt x="36" y="34"/>
                    </a:cubicBezTo>
                    <a:lnTo>
                      <a:pt x="36" y="34"/>
                    </a:lnTo>
                    <a:cubicBezTo>
                      <a:pt x="35" y="30"/>
                      <a:pt x="34" y="25"/>
                      <a:pt x="34" y="20"/>
                    </a:cubicBezTo>
                    <a:lnTo>
                      <a:pt x="34" y="20"/>
                    </a:lnTo>
                    <a:cubicBezTo>
                      <a:pt x="32" y="0"/>
                      <a:pt x="0" y="3"/>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5" name="Freeform 203">
                <a:extLst>
                  <a:ext uri="{FF2B5EF4-FFF2-40B4-BE49-F238E27FC236}">
                    <a16:creationId xmlns:a16="http://schemas.microsoft.com/office/drawing/2014/main" id="{58F59BCD-D5D8-D14D-B63A-6F595D89A5FF}"/>
                  </a:ext>
                </a:extLst>
              </p:cNvPr>
              <p:cNvSpPr>
                <a:spLocks noChangeArrowheads="1"/>
              </p:cNvSpPr>
              <p:nvPr/>
            </p:nvSpPr>
            <p:spPr bwMode="auto">
              <a:xfrm>
                <a:off x="3139770" y="3369954"/>
                <a:ext cx="9721" cy="14042"/>
              </a:xfrm>
              <a:custGeom>
                <a:avLst/>
                <a:gdLst>
                  <a:gd name="T0" fmla="*/ 4 w 39"/>
                  <a:gd name="T1" fmla="*/ 36 h 59"/>
                  <a:gd name="T2" fmla="*/ 4 w 39"/>
                  <a:gd name="T3" fmla="*/ 36 h 59"/>
                  <a:gd name="T4" fmla="*/ 36 w 39"/>
                  <a:gd name="T5" fmla="*/ 34 h 59"/>
                  <a:gd name="T6" fmla="*/ 36 w 39"/>
                  <a:gd name="T7" fmla="*/ 34 h 59"/>
                  <a:gd name="T8" fmla="*/ 35 w 39"/>
                  <a:gd name="T9" fmla="*/ 20 h 59"/>
                  <a:gd name="T10" fmla="*/ 35 w 39"/>
                  <a:gd name="T11" fmla="*/ 20 h 59"/>
                  <a:gd name="T12" fmla="*/ 2 w 39"/>
                  <a:gd name="T13" fmla="*/ 24 h 59"/>
                  <a:gd name="T14" fmla="*/ 2 w 39"/>
                  <a:gd name="T15" fmla="*/ 24 h 59"/>
                  <a:gd name="T16" fmla="*/ 4 w 39"/>
                  <a:gd name="T17"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6"/>
                    </a:moveTo>
                    <a:lnTo>
                      <a:pt x="4" y="36"/>
                    </a:lnTo>
                    <a:cubicBezTo>
                      <a:pt x="5" y="58"/>
                      <a:pt x="38" y="54"/>
                      <a:pt x="36" y="34"/>
                    </a:cubicBezTo>
                    <a:lnTo>
                      <a:pt x="36" y="34"/>
                    </a:lnTo>
                    <a:cubicBezTo>
                      <a:pt x="35" y="29"/>
                      <a:pt x="35" y="25"/>
                      <a:pt x="35" y="20"/>
                    </a:cubicBezTo>
                    <a:lnTo>
                      <a:pt x="35" y="20"/>
                    </a:lnTo>
                    <a:cubicBezTo>
                      <a:pt x="32" y="0"/>
                      <a:pt x="0" y="3"/>
                      <a:pt x="2" y="24"/>
                    </a:cubicBezTo>
                    <a:lnTo>
                      <a:pt x="2" y="24"/>
                    </a:lnTo>
                    <a:cubicBezTo>
                      <a:pt x="3" y="28"/>
                      <a:pt x="3" y="33"/>
                      <a:pt x="4"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6" name="Freeform 204">
                <a:extLst>
                  <a:ext uri="{FF2B5EF4-FFF2-40B4-BE49-F238E27FC236}">
                    <a16:creationId xmlns:a16="http://schemas.microsoft.com/office/drawing/2014/main" id="{E110D934-8058-EA40-8472-523580EEDA31}"/>
                  </a:ext>
                </a:extLst>
              </p:cNvPr>
              <p:cNvSpPr>
                <a:spLocks noChangeArrowheads="1"/>
              </p:cNvSpPr>
              <p:nvPr/>
            </p:nvSpPr>
            <p:spPr bwMode="auto">
              <a:xfrm>
                <a:off x="3119248" y="3398037"/>
                <a:ext cx="9721" cy="14042"/>
              </a:xfrm>
              <a:custGeom>
                <a:avLst/>
                <a:gdLst>
                  <a:gd name="T0" fmla="*/ 3 w 40"/>
                  <a:gd name="T1" fmla="*/ 24 h 59"/>
                  <a:gd name="T2" fmla="*/ 3 w 40"/>
                  <a:gd name="T3" fmla="*/ 24 h 59"/>
                  <a:gd name="T4" fmla="*/ 4 w 40"/>
                  <a:gd name="T5" fmla="*/ 38 h 59"/>
                  <a:gd name="T6" fmla="*/ 4 w 40"/>
                  <a:gd name="T7" fmla="*/ 38 h 59"/>
                  <a:gd name="T8" fmla="*/ 37 w 40"/>
                  <a:gd name="T9" fmla="*/ 34 h 59"/>
                  <a:gd name="T10" fmla="*/ 37 w 40"/>
                  <a:gd name="T11" fmla="*/ 34 h 59"/>
                  <a:gd name="T12" fmla="*/ 35 w 40"/>
                  <a:gd name="T13" fmla="*/ 20 h 59"/>
                  <a:gd name="T14" fmla="*/ 35 w 40"/>
                  <a:gd name="T15" fmla="*/ 20 h 59"/>
                  <a:gd name="T16" fmla="*/ 3 w 40"/>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59">
                    <a:moveTo>
                      <a:pt x="3" y="24"/>
                    </a:moveTo>
                    <a:lnTo>
                      <a:pt x="3" y="24"/>
                    </a:lnTo>
                    <a:cubicBezTo>
                      <a:pt x="3" y="28"/>
                      <a:pt x="4" y="33"/>
                      <a:pt x="4" y="38"/>
                    </a:cubicBezTo>
                    <a:lnTo>
                      <a:pt x="4" y="38"/>
                    </a:lnTo>
                    <a:cubicBezTo>
                      <a:pt x="6" y="58"/>
                      <a:pt x="39" y="54"/>
                      <a:pt x="37" y="34"/>
                    </a:cubicBezTo>
                    <a:lnTo>
                      <a:pt x="37" y="34"/>
                    </a:lnTo>
                    <a:cubicBezTo>
                      <a:pt x="36" y="29"/>
                      <a:pt x="36" y="25"/>
                      <a:pt x="35" y="20"/>
                    </a:cubicBezTo>
                    <a:lnTo>
                      <a:pt x="35" y="20"/>
                    </a:lnTo>
                    <a:cubicBezTo>
                      <a:pt x="33" y="0"/>
                      <a:pt x="0" y="3"/>
                      <a:pt x="3"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7" name="Freeform 205">
                <a:extLst>
                  <a:ext uri="{FF2B5EF4-FFF2-40B4-BE49-F238E27FC236}">
                    <a16:creationId xmlns:a16="http://schemas.microsoft.com/office/drawing/2014/main" id="{5E662BC0-2F35-0941-923C-5E6B1361F0BA}"/>
                  </a:ext>
                </a:extLst>
              </p:cNvPr>
              <p:cNvSpPr>
                <a:spLocks noChangeArrowheads="1"/>
              </p:cNvSpPr>
              <p:nvPr/>
            </p:nvSpPr>
            <p:spPr bwMode="auto">
              <a:xfrm>
                <a:off x="3152732" y="3401278"/>
                <a:ext cx="9721" cy="14041"/>
              </a:xfrm>
              <a:custGeom>
                <a:avLst/>
                <a:gdLst>
                  <a:gd name="T0" fmla="*/ 3 w 39"/>
                  <a:gd name="T1" fmla="*/ 37 h 59"/>
                  <a:gd name="T2" fmla="*/ 3 w 39"/>
                  <a:gd name="T3" fmla="*/ 37 h 59"/>
                  <a:gd name="T4" fmla="*/ 35 w 39"/>
                  <a:gd name="T5" fmla="*/ 34 h 59"/>
                  <a:gd name="T6" fmla="*/ 35 w 39"/>
                  <a:gd name="T7" fmla="*/ 34 h 59"/>
                  <a:gd name="T8" fmla="*/ 34 w 39"/>
                  <a:gd name="T9" fmla="*/ 20 h 59"/>
                  <a:gd name="T10" fmla="*/ 34 w 39"/>
                  <a:gd name="T11" fmla="*/ 20 h 59"/>
                  <a:gd name="T12" fmla="*/ 2 w 39"/>
                  <a:gd name="T13" fmla="*/ 24 h 59"/>
                  <a:gd name="T14" fmla="*/ 2 w 39"/>
                  <a:gd name="T15" fmla="*/ 24 h 59"/>
                  <a:gd name="T16" fmla="*/ 3 w 39"/>
                  <a:gd name="T17"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7"/>
                    </a:moveTo>
                    <a:lnTo>
                      <a:pt x="3" y="37"/>
                    </a:lnTo>
                    <a:cubicBezTo>
                      <a:pt x="5" y="58"/>
                      <a:pt x="38" y="55"/>
                      <a:pt x="35" y="34"/>
                    </a:cubicBezTo>
                    <a:lnTo>
                      <a:pt x="35" y="34"/>
                    </a:lnTo>
                    <a:cubicBezTo>
                      <a:pt x="35" y="29"/>
                      <a:pt x="35" y="25"/>
                      <a:pt x="34" y="20"/>
                    </a:cubicBezTo>
                    <a:lnTo>
                      <a:pt x="34" y="20"/>
                    </a:lnTo>
                    <a:cubicBezTo>
                      <a:pt x="32" y="0"/>
                      <a:pt x="0" y="3"/>
                      <a:pt x="2" y="24"/>
                    </a:cubicBezTo>
                    <a:lnTo>
                      <a:pt x="2" y="24"/>
                    </a:lnTo>
                    <a:cubicBezTo>
                      <a:pt x="3" y="29"/>
                      <a:pt x="3" y="33"/>
                      <a:pt x="3"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8" name="Freeform 206">
                <a:extLst>
                  <a:ext uri="{FF2B5EF4-FFF2-40B4-BE49-F238E27FC236}">
                    <a16:creationId xmlns:a16="http://schemas.microsoft.com/office/drawing/2014/main" id="{75EE2AC5-F9D3-454B-99DB-BE95832EFD75}"/>
                  </a:ext>
                </a:extLst>
              </p:cNvPr>
              <p:cNvSpPr>
                <a:spLocks noChangeArrowheads="1"/>
              </p:cNvSpPr>
              <p:nvPr/>
            </p:nvSpPr>
            <p:spPr bwMode="auto">
              <a:xfrm>
                <a:off x="3178655" y="3383996"/>
                <a:ext cx="9721" cy="14041"/>
              </a:xfrm>
              <a:custGeom>
                <a:avLst/>
                <a:gdLst>
                  <a:gd name="T0" fmla="*/ 4 w 39"/>
                  <a:gd name="T1" fmla="*/ 38 h 59"/>
                  <a:gd name="T2" fmla="*/ 4 w 39"/>
                  <a:gd name="T3" fmla="*/ 38 h 59"/>
                  <a:gd name="T4" fmla="*/ 36 w 39"/>
                  <a:gd name="T5" fmla="*/ 34 h 59"/>
                  <a:gd name="T6" fmla="*/ 36 w 39"/>
                  <a:gd name="T7" fmla="*/ 34 h 59"/>
                  <a:gd name="T8" fmla="*/ 35 w 39"/>
                  <a:gd name="T9" fmla="*/ 21 h 59"/>
                  <a:gd name="T10" fmla="*/ 35 w 39"/>
                  <a:gd name="T11" fmla="*/ 21 h 59"/>
                  <a:gd name="T12" fmla="*/ 2 w 39"/>
                  <a:gd name="T13" fmla="*/ 24 h 59"/>
                  <a:gd name="T14" fmla="*/ 2 w 39"/>
                  <a:gd name="T15" fmla="*/ 24 h 59"/>
                  <a:gd name="T16" fmla="*/ 4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8"/>
                    </a:moveTo>
                    <a:lnTo>
                      <a:pt x="4" y="38"/>
                    </a:lnTo>
                    <a:cubicBezTo>
                      <a:pt x="5" y="58"/>
                      <a:pt x="38" y="55"/>
                      <a:pt x="36" y="34"/>
                    </a:cubicBezTo>
                    <a:lnTo>
                      <a:pt x="36" y="34"/>
                    </a:lnTo>
                    <a:cubicBezTo>
                      <a:pt x="35" y="29"/>
                      <a:pt x="35" y="25"/>
                      <a:pt x="35" y="21"/>
                    </a:cubicBezTo>
                    <a:lnTo>
                      <a:pt x="35" y="21"/>
                    </a:lnTo>
                    <a:cubicBezTo>
                      <a:pt x="32" y="0"/>
                      <a:pt x="0" y="3"/>
                      <a:pt x="2" y="24"/>
                    </a:cubicBezTo>
                    <a:lnTo>
                      <a:pt x="2" y="24"/>
                    </a:lnTo>
                    <a:cubicBezTo>
                      <a:pt x="2" y="28"/>
                      <a:pt x="3"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9" name="Freeform 207">
                <a:extLst>
                  <a:ext uri="{FF2B5EF4-FFF2-40B4-BE49-F238E27FC236}">
                    <a16:creationId xmlns:a16="http://schemas.microsoft.com/office/drawing/2014/main" id="{79D6FEC1-2BF4-E646-A330-D470CA6C929F}"/>
                  </a:ext>
                </a:extLst>
              </p:cNvPr>
              <p:cNvSpPr>
                <a:spLocks noChangeArrowheads="1"/>
              </p:cNvSpPr>
              <p:nvPr/>
            </p:nvSpPr>
            <p:spPr bwMode="auto">
              <a:xfrm>
                <a:off x="3150572" y="3432601"/>
                <a:ext cx="9721" cy="15122"/>
              </a:xfrm>
              <a:custGeom>
                <a:avLst/>
                <a:gdLst>
                  <a:gd name="T0" fmla="*/ 2 w 39"/>
                  <a:gd name="T1" fmla="*/ 24 h 60"/>
                  <a:gd name="T2" fmla="*/ 2 w 39"/>
                  <a:gd name="T3" fmla="*/ 24 h 60"/>
                  <a:gd name="T4" fmla="*/ 3 w 39"/>
                  <a:gd name="T5" fmla="*/ 38 h 60"/>
                  <a:gd name="T6" fmla="*/ 3 w 39"/>
                  <a:gd name="T7" fmla="*/ 38 h 60"/>
                  <a:gd name="T8" fmla="*/ 36 w 39"/>
                  <a:gd name="T9" fmla="*/ 34 h 60"/>
                  <a:gd name="T10" fmla="*/ 36 w 39"/>
                  <a:gd name="T11" fmla="*/ 34 h 60"/>
                  <a:gd name="T12" fmla="*/ 34 w 39"/>
                  <a:gd name="T13" fmla="*/ 22 h 60"/>
                  <a:gd name="T14" fmla="*/ 34 w 39"/>
                  <a:gd name="T15" fmla="*/ 22 h 60"/>
                  <a:gd name="T16" fmla="*/ 2 w 39"/>
                  <a:gd name="T17"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4"/>
                    </a:moveTo>
                    <a:lnTo>
                      <a:pt x="2" y="24"/>
                    </a:lnTo>
                    <a:cubicBezTo>
                      <a:pt x="2" y="29"/>
                      <a:pt x="3" y="33"/>
                      <a:pt x="3" y="38"/>
                    </a:cubicBezTo>
                    <a:lnTo>
                      <a:pt x="3" y="38"/>
                    </a:lnTo>
                    <a:cubicBezTo>
                      <a:pt x="5" y="59"/>
                      <a:pt x="38" y="56"/>
                      <a:pt x="36" y="34"/>
                    </a:cubicBezTo>
                    <a:lnTo>
                      <a:pt x="36" y="34"/>
                    </a:lnTo>
                    <a:cubicBezTo>
                      <a:pt x="35" y="30"/>
                      <a:pt x="35" y="26"/>
                      <a:pt x="34" y="22"/>
                    </a:cubicBezTo>
                    <a:lnTo>
                      <a:pt x="34" y="22"/>
                    </a:lnTo>
                    <a:cubicBezTo>
                      <a:pt x="32" y="0"/>
                      <a:pt x="0" y="4"/>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0" name="Freeform 208">
                <a:extLst>
                  <a:ext uri="{FF2B5EF4-FFF2-40B4-BE49-F238E27FC236}">
                    <a16:creationId xmlns:a16="http://schemas.microsoft.com/office/drawing/2014/main" id="{773D65EF-7C4D-9140-B53D-703CEF7B8740}"/>
                  </a:ext>
                </a:extLst>
              </p:cNvPr>
              <p:cNvSpPr>
                <a:spLocks noChangeArrowheads="1"/>
              </p:cNvSpPr>
              <p:nvPr/>
            </p:nvSpPr>
            <p:spPr bwMode="auto">
              <a:xfrm>
                <a:off x="3132209" y="3441242"/>
                <a:ext cx="9721" cy="14042"/>
              </a:xfrm>
              <a:custGeom>
                <a:avLst/>
                <a:gdLst>
                  <a:gd name="T0" fmla="*/ 35 w 39"/>
                  <a:gd name="T1" fmla="*/ 20 h 59"/>
                  <a:gd name="T2" fmla="*/ 35 w 39"/>
                  <a:gd name="T3" fmla="*/ 20 h 59"/>
                  <a:gd name="T4" fmla="*/ 2 w 39"/>
                  <a:gd name="T5" fmla="*/ 24 h 59"/>
                  <a:gd name="T6" fmla="*/ 2 w 39"/>
                  <a:gd name="T7" fmla="*/ 24 h 59"/>
                  <a:gd name="T8" fmla="*/ 4 w 39"/>
                  <a:gd name="T9" fmla="*/ 37 h 59"/>
                  <a:gd name="T10" fmla="*/ 4 w 39"/>
                  <a:gd name="T11" fmla="*/ 37 h 59"/>
                  <a:gd name="T12" fmla="*/ 36 w 39"/>
                  <a:gd name="T13" fmla="*/ 34 h 59"/>
                  <a:gd name="T14" fmla="*/ 36 w 39"/>
                  <a:gd name="T15" fmla="*/ 34 h 59"/>
                  <a:gd name="T16" fmla="*/ 35 w 39"/>
                  <a:gd name="T17"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5" y="20"/>
                    </a:moveTo>
                    <a:lnTo>
                      <a:pt x="35" y="20"/>
                    </a:lnTo>
                    <a:cubicBezTo>
                      <a:pt x="33" y="0"/>
                      <a:pt x="0" y="3"/>
                      <a:pt x="2" y="24"/>
                    </a:cubicBezTo>
                    <a:lnTo>
                      <a:pt x="2" y="24"/>
                    </a:lnTo>
                    <a:cubicBezTo>
                      <a:pt x="3" y="28"/>
                      <a:pt x="4" y="33"/>
                      <a:pt x="4" y="37"/>
                    </a:cubicBezTo>
                    <a:lnTo>
                      <a:pt x="4" y="37"/>
                    </a:lnTo>
                    <a:cubicBezTo>
                      <a:pt x="6" y="58"/>
                      <a:pt x="38" y="54"/>
                      <a:pt x="36" y="34"/>
                    </a:cubicBezTo>
                    <a:lnTo>
                      <a:pt x="36" y="34"/>
                    </a:lnTo>
                    <a:cubicBezTo>
                      <a:pt x="36" y="29"/>
                      <a:pt x="35" y="25"/>
                      <a:pt x="35"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1" name="Freeform 209">
                <a:extLst>
                  <a:ext uri="{FF2B5EF4-FFF2-40B4-BE49-F238E27FC236}">
                    <a16:creationId xmlns:a16="http://schemas.microsoft.com/office/drawing/2014/main" id="{657C6B77-FA32-3D45-8FC7-61741E2D907C}"/>
                  </a:ext>
                </a:extLst>
              </p:cNvPr>
              <p:cNvSpPr>
                <a:spLocks noChangeArrowheads="1"/>
              </p:cNvSpPr>
              <p:nvPr/>
            </p:nvSpPr>
            <p:spPr bwMode="auto">
              <a:xfrm>
                <a:off x="3116008" y="3475805"/>
                <a:ext cx="15122" cy="15122"/>
              </a:xfrm>
              <a:custGeom>
                <a:avLst/>
                <a:gdLst>
                  <a:gd name="T0" fmla="*/ 51 w 62"/>
                  <a:gd name="T1" fmla="*/ 9 h 61"/>
                  <a:gd name="T2" fmla="*/ 51 w 62"/>
                  <a:gd name="T3" fmla="*/ 9 h 61"/>
                  <a:gd name="T4" fmla="*/ 29 w 62"/>
                  <a:gd name="T5" fmla="*/ 5 h 61"/>
                  <a:gd name="T6" fmla="*/ 29 w 62"/>
                  <a:gd name="T7" fmla="*/ 5 h 61"/>
                  <a:gd name="T8" fmla="*/ 58 w 62"/>
                  <a:gd name="T9" fmla="*/ 29 h 61"/>
                  <a:gd name="T10" fmla="*/ 58 w 62"/>
                  <a:gd name="T11" fmla="*/ 29 h 61"/>
                  <a:gd name="T12" fmla="*/ 51 w 62"/>
                  <a:gd name="T13" fmla="*/ 9 h 61"/>
                </a:gdLst>
                <a:ahLst/>
                <a:cxnLst>
                  <a:cxn ang="0">
                    <a:pos x="T0" y="T1"/>
                  </a:cxn>
                  <a:cxn ang="0">
                    <a:pos x="T2" y="T3"/>
                  </a:cxn>
                  <a:cxn ang="0">
                    <a:pos x="T4" y="T5"/>
                  </a:cxn>
                  <a:cxn ang="0">
                    <a:pos x="T6" y="T7"/>
                  </a:cxn>
                  <a:cxn ang="0">
                    <a:pos x="T8" y="T9"/>
                  </a:cxn>
                  <a:cxn ang="0">
                    <a:pos x="T10" y="T11"/>
                  </a:cxn>
                  <a:cxn ang="0">
                    <a:pos x="T12" y="T13"/>
                  </a:cxn>
                </a:cxnLst>
                <a:rect l="0" t="0" r="r" b="b"/>
                <a:pathLst>
                  <a:path w="62" h="61">
                    <a:moveTo>
                      <a:pt x="51" y="9"/>
                    </a:moveTo>
                    <a:lnTo>
                      <a:pt x="51" y="9"/>
                    </a:lnTo>
                    <a:cubicBezTo>
                      <a:pt x="45" y="3"/>
                      <a:pt x="37" y="0"/>
                      <a:pt x="29" y="5"/>
                    </a:cubicBezTo>
                    <a:lnTo>
                      <a:pt x="29" y="5"/>
                    </a:lnTo>
                    <a:cubicBezTo>
                      <a:pt x="0" y="22"/>
                      <a:pt x="48" y="60"/>
                      <a:pt x="58" y="29"/>
                    </a:cubicBezTo>
                    <a:lnTo>
                      <a:pt x="58" y="29"/>
                    </a:lnTo>
                    <a:cubicBezTo>
                      <a:pt x="61" y="20"/>
                      <a:pt x="57" y="13"/>
                      <a:pt x="51"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2" name="Freeform 210">
                <a:extLst>
                  <a:ext uri="{FF2B5EF4-FFF2-40B4-BE49-F238E27FC236}">
                    <a16:creationId xmlns:a16="http://schemas.microsoft.com/office/drawing/2014/main" id="{6B0703F1-C011-864C-9A68-516E8DEB9CA5}"/>
                  </a:ext>
                </a:extLst>
              </p:cNvPr>
              <p:cNvSpPr>
                <a:spLocks noChangeArrowheads="1"/>
              </p:cNvSpPr>
              <p:nvPr/>
            </p:nvSpPr>
            <p:spPr bwMode="auto">
              <a:xfrm>
                <a:off x="3111688" y="3443402"/>
                <a:ext cx="9721" cy="14042"/>
              </a:xfrm>
              <a:custGeom>
                <a:avLst/>
                <a:gdLst>
                  <a:gd name="T0" fmla="*/ 3 w 39"/>
                  <a:gd name="T1" fmla="*/ 24 h 59"/>
                  <a:gd name="T2" fmla="*/ 3 w 39"/>
                  <a:gd name="T3" fmla="*/ 24 h 59"/>
                  <a:gd name="T4" fmla="*/ 4 w 39"/>
                  <a:gd name="T5" fmla="*/ 37 h 59"/>
                  <a:gd name="T6" fmla="*/ 4 w 39"/>
                  <a:gd name="T7" fmla="*/ 37 h 59"/>
                  <a:gd name="T8" fmla="*/ 37 w 39"/>
                  <a:gd name="T9" fmla="*/ 34 h 59"/>
                  <a:gd name="T10" fmla="*/ 37 w 39"/>
                  <a:gd name="T11" fmla="*/ 34 h 59"/>
                  <a:gd name="T12" fmla="*/ 35 w 39"/>
                  <a:gd name="T13" fmla="*/ 20 h 59"/>
                  <a:gd name="T14" fmla="*/ 35 w 39"/>
                  <a:gd name="T15" fmla="*/ 20 h 59"/>
                  <a:gd name="T16" fmla="*/ 3 w 39"/>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24"/>
                    </a:moveTo>
                    <a:lnTo>
                      <a:pt x="3" y="24"/>
                    </a:lnTo>
                    <a:cubicBezTo>
                      <a:pt x="3" y="28"/>
                      <a:pt x="4" y="33"/>
                      <a:pt x="4" y="37"/>
                    </a:cubicBezTo>
                    <a:lnTo>
                      <a:pt x="4" y="37"/>
                    </a:lnTo>
                    <a:cubicBezTo>
                      <a:pt x="6" y="58"/>
                      <a:pt x="38" y="55"/>
                      <a:pt x="37" y="34"/>
                    </a:cubicBezTo>
                    <a:lnTo>
                      <a:pt x="37" y="34"/>
                    </a:lnTo>
                    <a:cubicBezTo>
                      <a:pt x="36" y="29"/>
                      <a:pt x="35" y="25"/>
                      <a:pt x="35" y="20"/>
                    </a:cubicBezTo>
                    <a:lnTo>
                      <a:pt x="35" y="20"/>
                    </a:lnTo>
                    <a:cubicBezTo>
                      <a:pt x="33" y="0"/>
                      <a:pt x="0" y="3"/>
                      <a:pt x="3"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3" name="Freeform 211">
                <a:extLst>
                  <a:ext uri="{FF2B5EF4-FFF2-40B4-BE49-F238E27FC236}">
                    <a16:creationId xmlns:a16="http://schemas.microsoft.com/office/drawing/2014/main" id="{5A5C36C5-5EE7-7A4A-A2FE-E047FE320715}"/>
                  </a:ext>
                </a:extLst>
              </p:cNvPr>
              <p:cNvSpPr>
                <a:spLocks noChangeArrowheads="1"/>
              </p:cNvSpPr>
              <p:nvPr/>
            </p:nvSpPr>
            <p:spPr bwMode="auto">
              <a:xfrm>
                <a:off x="2835179" y="3162573"/>
                <a:ext cx="12961" cy="12961"/>
              </a:xfrm>
              <a:custGeom>
                <a:avLst/>
                <a:gdLst>
                  <a:gd name="T0" fmla="*/ 16 w 54"/>
                  <a:gd name="T1" fmla="*/ 38 h 53"/>
                  <a:gd name="T2" fmla="*/ 16 w 54"/>
                  <a:gd name="T3" fmla="*/ 38 h 53"/>
                  <a:gd name="T4" fmla="*/ 36 w 54"/>
                  <a:gd name="T5" fmla="*/ 13 h 53"/>
                  <a:gd name="T6" fmla="*/ 36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2" y="52"/>
                      <a:pt x="53" y="26"/>
                      <a:pt x="36" y="13"/>
                    </a:cubicBezTo>
                    <a:lnTo>
                      <a:pt x="36"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4" name="Freeform 212">
                <a:extLst>
                  <a:ext uri="{FF2B5EF4-FFF2-40B4-BE49-F238E27FC236}">
                    <a16:creationId xmlns:a16="http://schemas.microsoft.com/office/drawing/2014/main" id="{EB3F663D-AA9B-F64D-9F11-1855D98D165D}"/>
                  </a:ext>
                </a:extLst>
              </p:cNvPr>
              <p:cNvSpPr>
                <a:spLocks noChangeArrowheads="1"/>
              </p:cNvSpPr>
              <p:nvPr/>
            </p:nvSpPr>
            <p:spPr bwMode="auto">
              <a:xfrm>
                <a:off x="2845980" y="3131250"/>
                <a:ext cx="15122" cy="14041"/>
              </a:xfrm>
              <a:custGeom>
                <a:avLst/>
                <a:gdLst>
                  <a:gd name="T0" fmla="*/ 16 w 61"/>
                  <a:gd name="T1" fmla="*/ 38 h 59"/>
                  <a:gd name="T2" fmla="*/ 16 w 61"/>
                  <a:gd name="T3" fmla="*/ 38 h 59"/>
                  <a:gd name="T4" fmla="*/ 24 w 61"/>
                  <a:gd name="T5" fmla="*/ 45 h 59"/>
                  <a:gd name="T6" fmla="*/ 24 w 61"/>
                  <a:gd name="T7" fmla="*/ 45 h 59"/>
                  <a:gd name="T8" fmla="*/ 44 w 61"/>
                  <a:gd name="T9" fmla="*/ 20 h 59"/>
                  <a:gd name="T10" fmla="*/ 44 w 61"/>
                  <a:gd name="T11" fmla="*/ 20 h 59"/>
                  <a:gd name="T12" fmla="*/ 37 w 61"/>
                  <a:gd name="T13" fmla="*/ 13 h 59"/>
                  <a:gd name="T14" fmla="*/ 37 w 61"/>
                  <a:gd name="T15" fmla="*/ 13 h 59"/>
                  <a:gd name="T16" fmla="*/ 16 w 61"/>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9">
                    <a:moveTo>
                      <a:pt x="16" y="38"/>
                    </a:moveTo>
                    <a:lnTo>
                      <a:pt x="16" y="38"/>
                    </a:lnTo>
                    <a:cubicBezTo>
                      <a:pt x="18" y="41"/>
                      <a:pt x="21" y="43"/>
                      <a:pt x="24" y="45"/>
                    </a:cubicBezTo>
                    <a:lnTo>
                      <a:pt x="24" y="45"/>
                    </a:lnTo>
                    <a:cubicBezTo>
                      <a:pt x="40" y="58"/>
                      <a:pt x="60" y="33"/>
                      <a:pt x="44" y="20"/>
                    </a:cubicBezTo>
                    <a:lnTo>
                      <a:pt x="44" y="20"/>
                    </a:lnTo>
                    <a:cubicBezTo>
                      <a:pt x="41" y="17"/>
                      <a:pt x="39" y="16"/>
                      <a:pt x="37" y="13"/>
                    </a:cubicBezTo>
                    <a:lnTo>
                      <a:pt x="37" y="13"/>
                    </a:lnTo>
                    <a:cubicBezTo>
                      <a:pt x="20" y="0"/>
                      <a:pt x="0" y="26"/>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5" name="Freeform 213">
                <a:extLst>
                  <a:ext uri="{FF2B5EF4-FFF2-40B4-BE49-F238E27FC236}">
                    <a16:creationId xmlns:a16="http://schemas.microsoft.com/office/drawing/2014/main" id="{D2D4D91C-435D-904E-8583-2ED46AC6F3F5}"/>
                  </a:ext>
                </a:extLst>
              </p:cNvPr>
              <p:cNvSpPr>
                <a:spLocks noChangeArrowheads="1"/>
              </p:cNvSpPr>
              <p:nvPr/>
            </p:nvSpPr>
            <p:spPr bwMode="auto">
              <a:xfrm>
                <a:off x="2876223" y="3140970"/>
                <a:ext cx="15122" cy="14042"/>
              </a:xfrm>
              <a:custGeom>
                <a:avLst/>
                <a:gdLst>
                  <a:gd name="T0" fmla="*/ 17 w 62"/>
                  <a:gd name="T1" fmla="*/ 39 h 59"/>
                  <a:gd name="T2" fmla="*/ 17 w 62"/>
                  <a:gd name="T3" fmla="*/ 39 h 59"/>
                  <a:gd name="T4" fmla="*/ 24 w 62"/>
                  <a:gd name="T5" fmla="*/ 45 h 59"/>
                  <a:gd name="T6" fmla="*/ 24 w 62"/>
                  <a:gd name="T7" fmla="*/ 45 h 59"/>
                  <a:gd name="T8" fmla="*/ 44 w 62"/>
                  <a:gd name="T9" fmla="*/ 19 h 59"/>
                  <a:gd name="T10" fmla="*/ 44 w 62"/>
                  <a:gd name="T11" fmla="*/ 19 h 59"/>
                  <a:gd name="T12" fmla="*/ 37 w 62"/>
                  <a:gd name="T13" fmla="*/ 14 h 59"/>
                  <a:gd name="T14" fmla="*/ 37 w 62"/>
                  <a:gd name="T15" fmla="*/ 14 h 59"/>
                  <a:gd name="T16" fmla="*/ 17 w 62"/>
                  <a:gd name="T17"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9"/>
                    </a:moveTo>
                    <a:lnTo>
                      <a:pt x="17" y="39"/>
                    </a:lnTo>
                    <a:cubicBezTo>
                      <a:pt x="19" y="41"/>
                      <a:pt x="21" y="43"/>
                      <a:pt x="24" y="45"/>
                    </a:cubicBezTo>
                    <a:lnTo>
                      <a:pt x="24" y="45"/>
                    </a:lnTo>
                    <a:cubicBezTo>
                      <a:pt x="40" y="58"/>
                      <a:pt x="61" y="33"/>
                      <a:pt x="44" y="19"/>
                    </a:cubicBezTo>
                    <a:lnTo>
                      <a:pt x="44" y="19"/>
                    </a:lnTo>
                    <a:cubicBezTo>
                      <a:pt x="42" y="17"/>
                      <a:pt x="40" y="16"/>
                      <a:pt x="37" y="14"/>
                    </a:cubicBezTo>
                    <a:lnTo>
                      <a:pt x="37" y="14"/>
                    </a:lnTo>
                    <a:cubicBezTo>
                      <a:pt x="21" y="0"/>
                      <a:pt x="0" y="26"/>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6" name="Freeform 214">
                <a:extLst>
                  <a:ext uri="{FF2B5EF4-FFF2-40B4-BE49-F238E27FC236}">
                    <a16:creationId xmlns:a16="http://schemas.microsoft.com/office/drawing/2014/main" id="{3CF0E29F-0272-9640-8744-EC43C438A1F9}"/>
                  </a:ext>
                </a:extLst>
              </p:cNvPr>
              <p:cNvSpPr>
                <a:spLocks noChangeArrowheads="1"/>
              </p:cNvSpPr>
              <p:nvPr/>
            </p:nvSpPr>
            <p:spPr bwMode="auto">
              <a:xfrm>
                <a:off x="2849220" y="3149611"/>
                <a:ext cx="15122" cy="14042"/>
              </a:xfrm>
              <a:custGeom>
                <a:avLst/>
                <a:gdLst>
                  <a:gd name="T0" fmla="*/ 16 w 61"/>
                  <a:gd name="T1" fmla="*/ 38 h 59"/>
                  <a:gd name="T2" fmla="*/ 16 w 61"/>
                  <a:gd name="T3" fmla="*/ 38 h 59"/>
                  <a:gd name="T4" fmla="*/ 24 w 61"/>
                  <a:gd name="T5" fmla="*/ 44 h 59"/>
                  <a:gd name="T6" fmla="*/ 24 w 61"/>
                  <a:gd name="T7" fmla="*/ 44 h 59"/>
                  <a:gd name="T8" fmla="*/ 44 w 61"/>
                  <a:gd name="T9" fmla="*/ 19 h 59"/>
                  <a:gd name="T10" fmla="*/ 44 w 61"/>
                  <a:gd name="T11" fmla="*/ 19 h 59"/>
                  <a:gd name="T12" fmla="*/ 37 w 61"/>
                  <a:gd name="T13" fmla="*/ 13 h 59"/>
                  <a:gd name="T14" fmla="*/ 37 w 61"/>
                  <a:gd name="T15" fmla="*/ 13 h 59"/>
                  <a:gd name="T16" fmla="*/ 16 w 61"/>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9">
                    <a:moveTo>
                      <a:pt x="16" y="38"/>
                    </a:moveTo>
                    <a:lnTo>
                      <a:pt x="16" y="38"/>
                    </a:lnTo>
                    <a:cubicBezTo>
                      <a:pt x="19" y="40"/>
                      <a:pt x="21" y="43"/>
                      <a:pt x="24" y="44"/>
                    </a:cubicBezTo>
                    <a:lnTo>
                      <a:pt x="24" y="44"/>
                    </a:lnTo>
                    <a:cubicBezTo>
                      <a:pt x="40" y="58"/>
                      <a:pt x="60" y="33"/>
                      <a:pt x="44" y="19"/>
                    </a:cubicBezTo>
                    <a:lnTo>
                      <a:pt x="44" y="19"/>
                    </a:lnTo>
                    <a:cubicBezTo>
                      <a:pt x="42" y="17"/>
                      <a:pt x="39" y="15"/>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7" name="Freeform 215">
                <a:extLst>
                  <a:ext uri="{FF2B5EF4-FFF2-40B4-BE49-F238E27FC236}">
                    <a16:creationId xmlns:a16="http://schemas.microsoft.com/office/drawing/2014/main" id="{5096550F-D68E-F04D-8D39-D40EBC9FB00F}"/>
                  </a:ext>
                </a:extLst>
              </p:cNvPr>
              <p:cNvSpPr>
                <a:spLocks noChangeArrowheads="1"/>
              </p:cNvSpPr>
              <p:nvPr/>
            </p:nvSpPr>
            <p:spPr bwMode="auto">
              <a:xfrm>
                <a:off x="2863262" y="3182014"/>
                <a:ext cx="14041" cy="14042"/>
              </a:xfrm>
              <a:custGeom>
                <a:avLst/>
                <a:gdLst>
                  <a:gd name="T0" fmla="*/ 39 w 57"/>
                  <a:gd name="T1" fmla="*/ 41 h 58"/>
                  <a:gd name="T2" fmla="*/ 39 w 57"/>
                  <a:gd name="T3" fmla="*/ 41 h 58"/>
                  <a:gd name="T4" fmla="*/ 42 w 57"/>
                  <a:gd name="T5" fmla="*/ 36 h 58"/>
                  <a:gd name="T6" fmla="*/ 42 w 57"/>
                  <a:gd name="T7" fmla="*/ 36 h 58"/>
                  <a:gd name="T8" fmla="*/ 17 w 57"/>
                  <a:gd name="T9" fmla="*/ 15 h 58"/>
                  <a:gd name="T10" fmla="*/ 17 w 57"/>
                  <a:gd name="T11" fmla="*/ 15 h 58"/>
                  <a:gd name="T12" fmla="*/ 13 w 57"/>
                  <a:gd name="T13" fmla="*/ 20 h 58"/>
                  <a:gd name="T14" fmla="*/ 13 w 57"/>
                  <a:gd name="T15" fmla="*/ 20 h 58"/>
                  <a:gd name="T16" fmla="*/ 39 w 57"/>
                  <a:gd name="T17"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8">
                    <a:moveTo>
                      <a:pt x="39" y="41"/>
                    </a:moveTo>
                    <a:lnTo>
                      <a:pt x="39" y="41"/>
                    </a:lnTo>
                    <a:cubicBezTo>
                      <a:pt x="40" y="40"/>
                      <a:pt x="41" y="38"/>
                      <a:pt x="42" y="36"/>
                    </a:cubicBezTo>
                    <a:lnTo>
                      <a:pt x="42" y="36"/>
                    </a:lnTo>
                    <a:cubicBezTo>
                      <a:pt x="56" y="20"/>
                      <a:pt x="30" y="0"/>
                      <a:pt x="17" y="15"/>
                    </a:cubicBezTo>
                    <a:lnTo>
                      <a:pt x="17" y="15"/>
                    </a:lnTo>
                    <a:cubicBezTo>
                      <a:pt x="16" y="17"/>
                      <a:pt x="14" y="19"/>
                      <a:pt x="13" y="20"/>
                    </a:cubicBezTo>
                    <a:lnTo>
                      <a:pt x="13" y="20"/>
                    </a:lnTo>
                    <a:cubicBezTo>
                      <a:pt x="0" y="37"/>
                      <a:pt x="25" y="57"/>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8" name="Freeform 216">
                <a:extLst>
                  <a:ext uri="{FF2B5EF4-FFF2-40B4-BE49-F238E27FC236}">
                    <a16:creationId xmlns:a16="http://schemas.microsoft.com/office/drawing/2014/main" id="{95795DD2-05E8-3742-A8AA-41EB13624A68}"/>
                  </a:ext>
                </a:extLst>
              </p:cNvPr>
              <p:cNvSpPr>
                <a:spLocks noChangeArrowheads="1"/>
              </p:cNvSpPr>
              <p:nvPr/>
            </p:nvSpPr>
            <p:spPr bwMode="auto">
              <a:xfrm>
                <a:off x="2892424" y="3169053"/>
                <a:ext cx="9721" cy="15122"/>
              </a:xfrm>
              <a:custGeom>
                <a:avLst/>
                <a:gdLst>
                  <a:gd name="T0" fmla="*/ 3 w 39"/>
                  <a:gd name="T1" fmla="*/ 38 h 60"/>
                  <a:gd name="T2" fmla="*/ 3 w 39"/>
                  <a:gd name="T3" fmla="*/ 38 h 60"/>
                  <a:gd name="T4" fmla="*/ 36 w 39"/>
                  <a:gd name="T5" fmla="*/ 34 h 60"/>
                  <a:gd name="T6" fmla="*/ 36 w 39"/>
                  <a:gd name="T7" fmla="*/ 34 h 60"/>
                  <a:gd name="T8" fmla="*/ 34 w 39"/>
                  <a:gd name="T9" fmla="*/ 21 h 60"/>
                  <a:gd name="T10" fmla="*/ 34 w 39"/>
                  <a:gd name="T11" fmla="*/ 21 h 60"/>
                  <a:gd name="T12" fmla="*/ 2 w 39"/>
                  <a:gd name="T13" fmla="*/ 24 h 60"/>
                  <a:gd name="T14" fmla="*/ 2 w 39"/>
                  <a:gd name="T15" fmla="*/ 24 h 60"/>
                  <a:gd name="T16" fmla="*/ 3 w 39"/>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3" y="38"/>
                    </a:moveTo>
                    <a:lnTo>
                      <a:pt x="3" y="38"/>
                    </a:lnTo>
                    <a:cubicBezTo>
                      <a:pt x="5" y="59"/>
                      <a:pt x="38" y="55"/>
                      <a:pt x="36" y="34"/>
                    </a:cubicBezTo>
                    <a:lnTo>
                      <a:pt x="36" y="34"/>
                    </a:lnTo>
                    <a:cubicBezTo>
                      <a:pt x="35" y="30"/>
                      <a:pt x="35" y="25"/>
                      <a:pt x="34" y="21"/>
                    </a:cubicBezTo>
                    <a:lnTo>
                      <a:pt x="34" y="21"/>
                    </a:lnTo>
                    <a:cubicBezTo>
                      <a:pt x="33" y="0"/>
                      <a:pt x="0" y="4"/>
                      <a:pt x="2" y="24"/>
                    </a:cubicBezTo>
                    <a:lnTo>
                      <a:pt x="2" y="24"/>
                    </a:lnTo>
                    <a:cubicBezTo>
                      <a:pt x="3" y="29"/>
                      <a:pt x="3" y="34"/>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9" name="Freeform 217">
                <a:extLst>
                  <a:ext uri="{FF2B5EF4-FFF2-40B4-BE49-F238E27FC236}">
                    <a16:creationId xmlns:a16="http://schemas.microsoft.com/office/drawing/2014/main" id="{92C7A324-2944-E647-828C-A637CF0D7BD3}"/>
                  </a:ext>
                </a:extLst>
              </p:cNvPr>
              <p:cNvSpPr>
                <a:spLocks noChangeArrowheads="1"/>
              </p:cNvSpPr>
              <p:nvPr/>
            </p:nvSpPr>
            <p:spPr bwMode="auto">
              <a:xfrm>
                <a:off x="2858941" y="3205777"/>
                <a:ext cx="14041" cy="15122"/>
              </a:xfrm>
              <a:custGeom>
                <a:avLst/>
                <a:gdLst>
                  <a:gd name="T0" fmla="*/ 38 w 59"/>
                  <a:gd name="T1" fmla="*/ 45 h 62"/>
                  <a:gd name="T2" fmla="*/ 38 w 59"/>
                  <a:gd name="T3" fmla="*/ 45 h 62"/>
                  <a:gd name="T4" fmla="*/ 44 w 59"/>
                  <a:gd name="T5" fmla="*/ 37 h 62"/>
                  <a:gd name="T6" fmla="*/ 44 w 59"/>
                  <a:gd name="T7" fmla="*/ 37 h 62"/>
                  <a:gd name="T8" fmla="*/ 19 w 59"/>
                  <a:gd name="T9" fmla="*/ 17 h 62"/>
                  <a:gd name="T10" fmla="*/ 19 w 59"/>
                  <a:gd name="T11" fmla="*/ 17 h 62"/>
                  <a:gd name="T12" fmla="*/ 13 w 59"/>
                  <a:gd name="T13" fmla="*/ 25 h 62"/>
                  <a:gd name="T14" fmla="*/ 13 w 59"/>
                  <a:gd name="T15" fmla="*/ 25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0" y="43"/>
                      <a:pt x="42" y="40"/>
                      <a:pt x="44" y="37"/>
                    </a:cubicBezTo>
                    <a:lnTo>
                      <a:pt x="44" y="37"/>
                    </a:lnTo>
                    <a:cubicBezTo>
                      <a:pt x="58" y="21"/>
                      <a:pt x="32" y="0"/>
                      <a:pt x="19" y="17"/>
                    </a:cubicBezTo>
                    <a:lnTo>
                      <a:pt x="19" y="17"/>
                    </a:lnTo>
                    <a:cubicBezTo>
                      <a:pt x="17" y="19"/>
                      <a:pt x="15" y="22"/>
                      <a:pt x="13" y="25"/>
                    </a:cubicBezTo>
                    <a:lnTo>
                      <a:pt x="13" y="25"/>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0" name="Freeform 218">
                <a:extLst>
                  <a:ext uri="{FF2B5EF4-FFF2-40B4-BE49-F238E27FC236}">
                    <a16:creationId xmlns:a16="http://schemas.microsoft.com/office/drawing/2014/main" id="{E4AD9B0C-DC52-3C44-95A9-1772589090F4}"/>
                  </a:ext>
                </a:extLst>
              </p:cNvPr>
              <p:cNvSpPr>
                <a:spLocks noChangeArrowheads="1"/>
              </p:cNvSpPr>
              <p:nvPr/>
            </p:nvSpPr>
            <p:spPr bwMode="auto">
              <a:xfrm>
                <a:off x="2876223" y="3202537"/>
                <a:ext cx="14041" cy="15122"/>
              </a:xfrm>
              <a:custGeom>
                <a:avLst/>
                <a:gdLst>
                  <a:gd name="T0" fmla="*/ 39 w 59"/>
                  <a:gd name="T1" fmla="*/ 44 h 62"/>
                  <a:gd name="T2" fmla="*/ 39 w 59"/>
                  <a:gd name="T3" fmla="*/ 44 h 62"/>
                  <a:gd name="T4" fmla="*/ 45 w 59"/>
                  <a:gd name="T5" fmla="*/ 37 h 62"/>
                  <a:gd name="T6" fmla="*/ 45 w 59"/>
                  <a:gd name="T7" fmla="*/ 37 h 62"/>
                  <a:gd name="T8" fmla="*/ 20 w 59"/>
                  <a:gd name="T9" fmla="*/ 17 h 62"/>
                  <a:gd name="T10" fmla="*/ 20 w 59"/>
                  <a:gd name="T11" fmla="*/ 17 h 62"/>
                  <a:gd name="T12" fmla="*/ 14 w 59"/>
                  <a:gd name="T13" fmla="*/ 24 h 62"/>
                  <a:gd name="T14" fmla="*/ 14 w 59"/>
                  <a:gd name="T15" fmla="*/ 24 h 62"/>
                  <a:gd name="T16" fmla="*/ 39 w 59"/>
                  <a:gd name="T17"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9" y="44"/>
                    </a:moveTo>
                    <a:lnTo>
                      <a:pt x="39" y="44"/>
                    </a:lnTo>
                    <a:cubicBezTo>
                      <a:pt x="41" y="42"/>
                      <a:pt x="43" y="40"/>
                      <a:pt x="45" y="37"/>
                    </a:cubicBezTo>
                    <a:lnTo>
                      <a:pt x="45" y="37"/>
                    </a:lnTo>
                    <a:cubicBezTo>
                      <a:pt x="58" y="21"/>
                      <a:pt x="33" y="0"/>
                      <a:pt x="20" y="17"/>
                    </a:cubicBezTo>
                    <a:lnTo>
                      <a:pt x="20" y="17"/>
                    </a:lnTo>
                    <a:cubicBezTo>
                      <a:pt x="18" y="19"/>
                      <a:pt x="16" y="21"/>
                      <a:pt x="14" y="24"/>
                    </a:cubicBezTo>
                    <a:lnTo>
                      <a:pt x="14" y="24"/>
                    </a:lnTo>
                    <a:cubicBezTo>
                      <a:pt x="0" y="40"/>
                      <a:pt x="26" y="61"/>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1" name="Freeform 219">
                <a:extLst>
                  <a:ext uri="{FF2B5EF4-FFF2-40B4-BE49-F238E27FC236}">
                    <a16:creationId xmlns:a16="http://schemas.microsoft.com/office/drawing/2014/main" id="{BEEEF437-4BF0-7A46-813A-36EB758F7D59}"/>
                  </a:ext>
                </a:extLst>
              </p:cNvPr>
              <p:cNvSpPr>
                <a:spLocks noChangeArrowheads="1"/>
              </p:cNvSpPr>
              <p:nvPr/>
            </p:nvSpPr>
            <p:spPr bwMode="auto">
              <a:xfrm>
                <a:off x="2818976" y="3119368"/>
                <a:ext cx="15122" cy="14042"/>
              </a:xfrm>
              <a:custGeom>
                <a:avLst/>
                <a:gdLst>
                  <a:gd name="T0" fmla="*/ 17 w 62"/>
                  <a:gd name="T1" fmla="*/ 39 h 59"/>
                  <a:gd name="T2" fmla="*/ 17 w 62"/>
                  <a:gd name="T3" fmla="*/ 39 h 59"/>
                  <a:gd name="T4" fmla="*/ 24 w 62"/>
                  <a:gd name="T5" fmla="*/ 45 h 59"/>
                  <a:gd name="T6" fmla="*/ 24 w 62"/>
                  <a:gd name="T7" fmla="*/ 45 h 59"/>
                  <a:gd name="T8" fmla="*/ 45 w 62"/>
                  <a:gd name="T9" fmla="*/ 20 h 59"/>
                  <a:gd name="T10" fmla="*/ 45 w 62"/>
                  <a:gd name="T11" fmla="*/ 20 h 59"/>
                  <a:gd name="T12" fmla="*/ 37 w 62"/>
                  <a:gd name="T13" fmla="*/ 14 h 59"/>
                  <a:gd name="T14" fmla="*/ 37 w 62"/>
                  <a:gd name="T15" fmla="*/ 14 h 59"/>
                  <a:gd name="T16" fmla="*/ 17 w 62"/>
                  <a:gd name="T17"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9"/>
                    </a:moveTo>
                    <a:lnTo>
                      <a:pt x="17" y="39"/>
                    </a:lnTo>
                    <a:cubicBezTo>
                      <a:pt x="19" y="41"/>
                      <a:pt x="21" y="43"/>
                      <a:pt x="24" y="45"/>
                    </a:cubicBezTo>
                    <a:lnTo>
                      <a:pt x="24" y="45"/>
                    </a:lnTo>
                    <a:cubicBezTo>
                      <a:pt x="40" y="58"/>
                      <a:pt x="61" y="33"/>
                      <a:pt x="45" y="20"/>
                    </a:cubicBezTo>
                    <a:lnTo>
                      <a:pt x="45" y="20"/>
                    </a:lnTo>
                    <a:cubicBezTo>
                      <a:pt x="42" y="17"/>
                      <a:pt x="40" y="16"/>
                      <a:pt x="37" y="14"/>
                    </a:cubicBezTo>
                    <a:lnTo>
                      <a:pt x="37" y="14"/>
                    </a:lnTo>
                    <a:cubicBezTo>
                      <a:pt x="21" y="0"/>
                      <a:pt x="0" y="26"/>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2" name="Freeform 220">
                <a:extLst>
                  <a:ext uri="{FF2B5EF4-FFF2-40B4-BE49-F238E27FC236}">
                    <a16:creationId xmlns:a16="http://schemas.microsoft.com/office/drawing/2014/main" id="{4A95714E-93B1-1C40-A3CE-758F32B79853}"/>
                  </a:ext>
                </a:extLst>
              </p:cNvPr>
              <p:cNvSpPr>
                <a:spLocks noChangeArrowheads="1"/>
              </p:cNvSpPr>
              <p:nvPr/>
            </p:nvSpPr>
            <p:spPr bwMode="auto">
              <a:xfrm>
                <a:off x="2803855" y="3094526"/>
                <a:ext cx="12961" cy="12961"/>
              </a:xfrm>
              <a:custGeom>
                <a:avLst/>
                <a:gdLst>
                  <a:gd name="T0" fmla="*/ 17 w 54"/>
                  <a:gd name="T1" fmla="*/ 38 h 53"/>
                  <a:gd name="T2" fmla="*/ 17 w 54"/>
                  <a:gd name="T3" fmla="*/ 38 h 53"/>
                  <a:gd name="T4" fmla="*/ 37 w 54"/>
                  <a:gd name="T5" fmla="*/ 13 h 53"/>
                  <a:gd name="T6" fmla="*/ 37 w 54"/>
                  <a:gd name="T7" fmla="*/ 13 h 53"/>
                  <a:gd name="T8" fmla="*/ 17 w 54"/>
                  <a:gd name="T9" fmla="*/ 38 h 53"/>
                </a:gdLst>
                <a:ahLst/>
                <a:cxnLst>
                  <a:cxn ang="0">
                    <a:pos x="T0" y="T1"/>
                  </a:cxn>
                  <a:cxn ang="0">
                    <a:pos x="T2" y="T3"/>
                  </a:cxn>
                  <a:cxn ang="0">
                    <a:pos x="T4" y="T5"/>
                  </a:cxn>
                  <a:cxn ang="0">
                    <a:pos x="T6" y="T7"/>
                  </a:cxn>
                  <a:cxn ang="0">
                    <a:pos x="T8" y="T9"/>
                  </a:cxn>
                </a:cxnLst>
                <a:rect l="0" t="0" r="r" b="b"/>
                <a:pathLst>
                  <a:path w="54" h="53">
                    <a:moveTo>
                      <a:pt x="17" y="38"/>
                    </a:moveTo>
                    <a:lnTo>
                      <a:pt x="17" y="38"/>
                    </a:lnTo>
                    <a:cubicBezTo>
                      <a:pt x="33" y="52"/>
                      <a:pt x="53" y="27"/>
                      <a:pt x="37" y="13"/>
                    </a:cubicBezTo>
                    <a:lnTo>
                      <a:pt x="37" y="13"/>
                    </a:lnTo>
                    <a:cubicBezTo>
                      <a:pt x="21" y="0"/>
                      <a:pt x="0" y="26"/>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3" name="Freeform 221">
                <a:extLst>
                  <a:ext uri="{FF2B5EF4-FFF2-40B4-BE49-F238E27FC236}">
                    <a16:creationId xmlns:a16="http://schemas.microsoft.com/office/drawing/2014/main" id="{945AC735-1935-9D43-8754-FAC5F4FDB9A5}"/>
                  </a:ext>
                </a:extLst>
              </p:cNvPr>
              <p:cNvSpPr>
                <a:spLocks noChangeArrowheads="1"/>
              </p:cNvSpPr>
              <p:nvPr/>
            </p:nvSpPr>
            <p:spPr bwMode="auto">
              <a:xfrm>
                <a:off x="2833018" y="3078323"/>
                <a:ext cx="12961" cy="14042"/>
              </a:xfrm>
              <a:custGeom>
                <a:avLst/>
                <a:gdLst>
                  <a:gd name="T0" fmla="*/ 42 w 55"/>
                  <a:gd name="T1" fmla="*/ 20 h 56"/>
                  <a:gd name="T2" fmla="*/ 42 w 55"/>
                  <a:gd name="T3" fmla="*/ 20 h 56"/>
                  <a:gd name="T4" fmla="*/ 42 w 55"/>
                  <a:gd name="T5" fmla="*/ 19 h 56"/>
                  <a:gd name="T6" fmla="*/ 42 w 55"/>
                  <a:gd name="T7" fmla="*/ 19 h 56"/>
                  <a:gd name="T8" fmla="*/ 42 w 55"/>
                  <a:gd name="T9" fmla="*/ 20 h 56"/>
                  <a:gd name="T10" fmla="*/ 45 w 55"/>
                  <a:gd name="T11" fmla="*/ 35 h 56"/>
                  <a:gd name="T12" fmla="*/ 45 w 55"/>
                  <a:gd name="T13" fmla="*/ 35 h 56"/>
                  <a:gd name="T14" fmla="*/ 38 w 55"/>
                  <a:gd name="T15" fmla="*/ 10 h 56"/>
                  <a:gd name="T16" fmla="*/ 38 w 55"/>
                  <a:gd name="T17" fmla="*/ 10 h 56"/>
                  <a:gd name="T18" fmla="*/ 14 w 55"/>
                  <a:gd name="T19" fmla="*/ 10 h 56"/>
                  <a:gd name="T20" fmla="*/ 14 w 55"/>
                  <a:gd name="T21" fmla="*/ 10 h 56"/>
                  <a:gd name="T22" fmla="*/ 45 w 55"/>
                  <a:gd name="T23" fmla="*/ 3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6">
                    <a:moveTo>
                      <a:pt x="42" y="20"/>
                    </a:moveTo>
                    <a:lnTo>
                      <a:pt x="42" y="20"/>
                    </a:lnTo>
                    <a:lnTo>
                      <a:pt x="42" y="19"/>
                    </a:lnTo>
                    <a:lnTo>
                      <a:pt x="42" y="19"/>
                    </a:lnTo>
                    <a:lnTo>
                      <a:pt x="42" y="20"/>
                    </a:lnTo>
                    <a:close/>
                    <a:moveTo>
                      <a:pt x="45" y="35"/>
                    </a:moveTo>
                    <a:lnTo>
                      <a:pt x="45" y="35"/>
                    </a:lnTo>
                    <a:cubicBezTo>
                      <a:pt x="54" y="25"/>
                      <a:pt x="48" y="13"/>
                      <a:pt x="38" y="10"/>
                    </a:cubicBezTo>
                    <a:lnTo>
                      <a:pt x="38" y="10"/>
                    </a:lnTo>
                    <a:cubicBezTo>
                      <a:pt x="32" y="3"/>
                      <a:pt x="20" y="0"/>
                      <a:pt x="14" y="10"/>
                    </a:cubicBezTo>
                    <a:lnTo>
                      <a:pt x="14" y="10"/>
                    </a:lnTo>
                    <a:cubicBezTo>
                      <a:pt x="0" y="31"/>
                      <a:pt x="29" y="55"/>
                      <a:pt x="45" y="3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4" name="Freeform 222">
                <a:extLst>
                  <a:ext uri="{FF2B5EF4-FFF2-40B4-BE49-F238E27FC236}">
                    <a16:creationId xmlns:a16="http://schemas.microsoft.com/office/drawing/2014/main" id="{1EF8CD83-252C-5E4C-AF22-08F489008BA3}"/>
                  </a:ext>
                </a:extLst>
              </p:cNvPr>
              <p:cNvSpPr>
                <a:spLocks noChangeArrowheads="1"/>
              </p:cNvSpPr>
              <p:nvPr/>
            </p:nvSpPr>
            <p:spPr bwMode="auto">
              <a:xfrm>
                <a:off x="2824377" y="3102086"/>
                <a:ext cx="15122" cy="14042"/>
              </a:xfrm>
              <a:custGeom>
                <a:avLst/>
                <a:gdLst>
                  <a:gd name="T0" fmla="*/ 17 w 62"/>
                  <a:gd name="T1" fmla="*/ 38 h 59"/>
                  <a:gd name="T2" fmla="*/ 17 w 62"/>
                  <a:gd name="T3" fmla="*/ 38 h 59"/>
                  <a:gd name="T4" fmla="*/ 24 w 62"/>
                  <a:gd name="T5" fmla="*/ 44 h 59"/>
                  <a:gd name="T6" fmla="*/ 24 w 62"/>
                  <a:gd name="T7" fmla="*/ 44 h 59"/>
                  <a:gd name="T8" fmla="*/ 44 w 62"/>
                  <a:gd name="T9" fmla="*/ 20 h 59"/>
                  <a:gd name="T10" fmla="*/ 44 w 62"/>
                  <a:gd name="T11" fmla="*/ 20 h 59"/>
                  <a:gd name="T12" fmla="*/ 37 w 62"/>
                  <a:gd name="T13" fmla="*/ 13 h 59"/>
                  <a:gd name="T14" fmla="*/ 37 w 62"/>
                  <a:gd name="T15" fmla="*/ 13 h 59"/>
                  <a:gd name="T16" fmla="*/ 17 w 62"/>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8"/>
                    </a:moveTo>
                    <a:lnTo>
                      <a:pt x="17" y="38"/>
                    </a:lnTo>
                    <a:cubicBezTo>
                      <a:pt x="19" y="41"/>
                      <a:pt x="21" y="42"/>
                      <a:pt x="24" y="44"/>
                    </a:cubicBezTo>
                    <a:lnTo>
                      <a:pt x="24" y="44"/>
                    </a:lnTo>
                    <a:cubicBezTo>
                      <a:pt x="40" y="58"/>
                      <a:pt x="61" y="33"/>
                      <a:pt x="44" y="20"/>
                    </a:cubicBezTo>
                    <a:lnTo>
                      <a:pt x="44" y="20"/>
                    </a:lnTo>
                    <a:cubicBezTo>
                      <a:pt x="42" y="17"/>
                      <a:pt x="40" y="15"/>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5" name="Freeform 223">
                <a:extLst>
                  <a:ext uri="{FF2B5EF4-FFF2-40B4-BE49-F238E27FC236}">
                    <a16:creationId xmlns:a16="http://schemas.microsoft.com/office/drawing/2014/main" id="{693D628E-FFAD-A142-9627-113267DB5D5B}"/>
                  </a:ext>
                </a:extLst>
              </p:cNvPr>
              <p:cNvSpPr>
                <a:spLocks noChangeArrowheads="1"/>
              </p:cNvSpPr>
              <p:nvPr/>
            </p:nvSpPr>
            <p:spPr bwMode="auto">
              <a:xfrm>
                <a:off x="2852461" y="3102086"/>
                <a:ext cx="14041" cy="15122"/>
              </a:xfrm>
              <a:custGeom>
                <a:avLst/>
                <a:gdLst>
                  <a:gd name="T0" fmla="*/ 38 w 58"/>
                  <a:gd name="T1" fmla="*/ 45 h 62"/>
                  <a:gd name="T2" fmla="*/ 38 w 58"/>
                  <a:gd name="T3" fmla="*/ 45 h 62"/>
                  <a:gd name="T4" fmla="*/ 44 w 58"/>
                  <a:gd name="T5" fmla="*/ 37 h 62"/>
                  <a:gd name="T6" fmla="*/ 44 w 58"/>
                  <a:gd name="T7" fmla="*/ 37 h 62"/>
                  <a:gd name="T8" fmla="*/ 19 w 58"/>
                  <a:gd name="T9" fmla="*/ 16 h 62"/>
                  <a:gd name="T10" fmla="*/ 19 w 58"/>
                  <a:gd name="T11" fmla="*/ 16 h 62"/>
                  <a:gd name="T12" fmla="*/ 13 w 58"/>
                  <a:gd name="T13" fmla="*/ 24 h 62"/>
                  <a:gd name="T14" fmla="*/ 13 w 58"/>
                  <a:gd name="T15" fmla="*/ 24 h 62"/>
                  <a:gd name="T16" fmla="*/ 38 w 58"/>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62">
                    <a:moveTo>
                      <a:pt x="38" y="45"/>
                    </a:moveTo>
                    <a:lnTo>
                      <a:pt x="38" y="45"/>
                    </a:lnTo>
                    <a:cubicBezTo>
                      <a:pt x="40" y="42"/>
                      <a:pt x="42" y="39"/>
                      <a:pt x="44" y="37"/>
                    </a:cubicBezTo>
                    <a:lnTo>
                      <a:pt x="44" y="37"/>
                    </a:lnTo>
                    <a:cubicBezTo>
                      <a:pt x="57" y="21"/>
                      <a:pt x="32" y="0"/>
                      <a:pt x="19" y="16"/>
                    </a:cubicBezTo>
                    <a:lnTo>
                      <a:pt x="19" y="16"/>
                    </a:lnTo>
                    <a:cubicBezTo>
                      <a:pt x="17" y="19"/>
                      <a:pt x="15" y="21"/>
                      <a:pt x="13" y="24"/>
                    </a:cubicBezTo>
                    <a:lnTo>
                      <a:pt x="13" y="24"/>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6" name="Freeform 224">
                <a:extLst>
                  <a:ext uri="{FF2B5EF4-FFF2-40B4-BE49-F238E27FC236}">
                    <a16:creationId xmlns:a16="http://schemas.microsoft.com/office/drawing/2014/main" id="{EED6C27D-7F9B-0E48-B194-F5B8F1579054}"/>
                  </a:ext>
                </a:extLst>
              </p:cNvPr>
              <p:cNvSpPr>
                <a:spLocks noChangeArrowheads="1"/>
              </p:cNvSpPr>
              <p:nvPr/>
            </p:nvSpPr>
            <p:spPr bwMode="auto">
              <a:xfrm>
                <a:off x="2771451" y="3137731"/>
                <a:ext cx="15122" cy="14041"/>
              </a:xfrm>
              <a:custGeom>
                <a:avLst/>
                <a:gdLst>
                  <a:gd name="T0" fmla="*/ 16 w 61"/>
                  <a:gd name="T1" fmla="*/ 38 h 58"/>
                  <a:gd name="T2" fmla="*/ 16 w 61"/>
                  <a:gd name="T3" fmla="*/ 38 h 58"/>
                  <a:gd name="T4" fmla="*/ 23 w 61"/>
                  <a:gd name="T5" fmla="*/ 44 h 58"/>
                  <a:gd name="T6" fmla="*/ 23 w 61"/>
                  <a:gd name="T7" fmla="*/ 44 h 58"/>
                  <a:gd name="T8" fmla="*/ 44 w 61"/>
                  <a:gd name="T9" fmla="*/ 19 h 58"/>
                  <a:gd name="T10" fmla="*/ 44 w 61"/>
                  <a:gd name="T11" fmla="*/ 19 h 58"/>
                  <a:gd name="T12" fmla="*/ 37 w 61"/>
                  <a:gd name="T13" fmla="*/ 13 h 58"/>
                  <a:gd name="T14" fmla="*/ 37 w 61"/>
                  <a:gd name="T15" fmla="*/ 13 h 58"/>
                  <a:gd name="T16" fmla="*/ 16 w 61"/>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8">
                    <a:moveTo>
                      <a:pt x="16" y="38"/>
                    </a:moveTo>
                    <a:lnTo>
                      <a:pt x="16" y="38"/>
                    </a:lnTo>
                    <a:cubicBezTo>
                      <a:pt x="19" y="40"/>
                      <a:pt x="21" y="42"/>
                      <a:pt x="23" y="44"/>
                    </a:cubicBezTo>
                    <a:lnTo>
                      <a:pt x="23" y="44"/>
                    </a:lnTo>
                    <a:cubicBezTo>
                      <a:pt x="40" y="57"/>
                      <a:pt x="60" y="32"/>
                      <a:pt x="44" y="19"/>
                    </a:cubicBezTo>
                    <a:lnTo>
                      <a:pt x="44" y="19"/>
                    </a:lnTo>
                    <a:cubicBezTo>
                      <a:pt x="42" y="16"/>
                      <a:pt x="39" y="15"/>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7" name="Freeform 225">
                <a:extLst>
                  <a:ext uri="{FF2B5EF4-FFF2-40B4-BE49-F238E27FC236}">
                    <a16:creationId xmlns:a16="http://schemas.microsoft.com/office/drawing/2014/main" id="{9B272751-4D2A-4442-96DB-78400D6F4A83}"/>
                  </a:ext>
                </a:extLst>
              </p:cNvPr>
              <p:cNvSpPr>
                <a:spLocks noChangeArrowheads="1"/>
              </p:cNvSpPr>
              <p:nvPr/>
            </p:nvSpPr>
            <p:spPr bwMode="auto">
              <a:xfrm>
                <a:off x="2742289" y="3091285"/>
                <a:ext cx="9721" cy="15122"/>
              </a:xfrm>
              <a:custGeom>
                <a:avLst/>
                <a:gdLst>
                  <a:gd name="T0" fmla="*/ 3 w 39"/>
                  <a:gd name="T1" fmla="*/ 38 h 60"/>
                  <a:gd name="T2" fmla="*/ 3 w 39"/>
                  <a:gd name="T3" fmla="*/ 38 h 60"/>
                  <a:gd name="T4" fmla="*/ 36 w 39"/>
                  <a:gd name="T5" fmla="*/ 35 h 60"/>
                  <a:gd name="T6" fmla="*/ 36 w 39"/>
                  <a:gd name="T7" fmla="*/ 35 h 60"/>
                  <a:gd name="T8" fmla="*/ 34 w 39"/>
                  <a:gd name="T9" fmla="*/ 21 h 60"/>
                  <a:gd name="T10" fmla="*/ 34 w 39"/>
                  <a:gd name="T11" fmla="*/ 21 h 60"/>
                  <a:gd name="T12" fmla="*/ 2 w 39"/>
                  <a:gd name="T13" fmla="*/ 25 h 60"/>
                  <a:gd name="T14" fmla="*/ 2 w 39"/>
                  <a:gd name="T15" fmla="*/ 25 h 60"/>
                  <a:gd name="T16" fmla="*/ 3 w 39"/>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3" y="38"/>
                    </a:moveTo>
                    <a:lnTo>
                      <a:pt x="3" y="38"/>
                    </a:lnTo>
                    <a:cubicBezTo>
                      <a:pt x="6" y="59"/>
                      <a:pt x="38" y="56"/>
                      <a:pt x="36" y="35"/>
                    </a:cubicBezTo>
                    <a:lnTo>
                      <a:pt x="36" y="35"/>
                    </a:lnTo>
                    <a:cubicBezTo>
                      <a:pt x="35" y="30"/>
                      <a:pt x="35" y="26"/>
                      <a:pt x="34" y="21"/>
                    </a:cubicBezTo>
                    <a:lnTo>
                      <a:pt x="34" y="21"/>
                    </a:lnTo>
                    <a:cubicBezTo>
                      <a:pt x="32" y="0"/>
                      <a:pt x="0" y="4"/>
                      <a:pt x="2" y="25"/>
                    </a:cubicBezTo>
                    <a:lnTo>
                      <a:pt x="2" y="25"/>
                    </a:lnTo>
                    <a:cubicBezTo>
                      <a:pt x="3" y="29"/>
                      <a:pt x="3" y="34"/>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8" name="Freeform 226">
                <a:extLst>
                  <a:ext uri="{FF2B5EF4-FFF2-40B4-BE49-F238E27FC236}">
                    <a16:creationId xmlns:a16="http://schemas.microsoft.com/office/drawing/2014/main" id="{FAC31063-D2CD-BC48-A11F-69227CD357CD}"/>
                  </a:ext>
                </a:extLst>
              </p:cNvPr>
              <p:cNvSpPr>
                <a:spLocks noChangeArrowheads="1"/>
              </p:cNvSpPr>
              <p:nvPr/>
            </p:nvSpPr>
            <p:spPr bwMode="auto">
              <a:xfrm>
                <a:off x="2777932" y="3069683"/>
                <a:ext cx="9721" cy="14042"/>
              </a:xfrm>
              <a:custGeom>
                <a:avLst/>
                <a:gdLst>
                  <a:gd name="T0" fmla="*/ 36 w 38"/>
                  <a:gd name="T1" fmla="*/ 34 h 59"/>
                  <a:gd name="T2" fmla="*/ 36 w 38"/>
                  <a:gd name="T3" fmla="*/ 34 h 59"/>
                  <a:gd name="T4" fmla="*/ 34 w 38"/>
                  <a:gd name="T5" fmla="*/ 20 h 59"/>
                  <a:gd name="T6" fmla="*/ 34 w 38"/>
                  <a:gd name="T7" fmla="*/ 20 h 59"/>
                  <a:gd name="T8" fmla="*/ 2 w 38"/>
                  <a:gd name="T9" fmla="*/ 24 h 59"/>
                  <a:gd name="T10" fmla="*/ 2 w 38"/>
                  <a:gd name="T11" fmla="*/ 24 h 59"/>
                  <a:gd name="T12" fmla="*/ 3 w 38"/>
                  <a:gd name="T13" fmla="*/ 37 h 59"/>
                  <a:gd name="T14" fmla="*/ 3 w 38"/>
                  <a:gd name="T15" fmla="*/ 37 h 59"/>
                  <a:gd name="T16" fmla="*/ 36 w 38"/>
                  <a:gd name="T17"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59">
                    <a:moveTo>
                      <a:pt x="36" y="34"/>
                    </a:moveTo>
                    <a:lnTo>
                      <a:pt x="36" y="34"/>
                    </a:lnTo>
                    <a:cubicBezTo>
                      <a:pt x="35" y="29"/>
                      <a:pt x="35" y="25"/>
                      <a:pt x="34" y="20"/>
                    </a:cubicBezTo>
                    <a:lnTo>
                      <a:pt x="34" y="20"/>
                    </a:lnTo>
                    <a:cubicBezTo>
                      <a:pt x="32" y="0"/>
                      <a:pt x="0" y="3"/>
                      <a:pt x="2" y="24"/>
                    </a:cubicBezTo>
                    <a:lnTo>
                      <a:pt x="2" y="24"/>
                    </a:lnTo>
                    <a:cubicBezTo>
                      <a:pt x="2" y="28"/>
                      <a:pt x="3" y="32"/>
                      <a:pt x="3" y="37"/>
                    </a:cubicBezTo>
                    <a:lnTo>
                      <a:pt x="3" y="37"/>
                    </a:lnTo>
                    <a:cubicBezTo>
                      <a:pt x="5" y="58"/>
                      <a:pt x="37" y="54"/>
                      <a:pt x="36"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9" name="Freeform 227">
                <a:extLst>
                  <a:ext uri="{FF2B5EF4-FFF2-40B4-BE49-F238E27FC236}">
                    <a16:creationId xmlns:a16="http://schemas.microsoft.com/office/drawing/2014/main" id="{8024A12D-30A3-D94F-BD12-44B0FF1D043F}"/>
                  </a:ext>
                </a:extLst>
              </p:cNvPr>
              <p:cNvSpPr>
                <a:spLocks noChangeArrowheads="1"/>
              </p:cNvSpPr>
              <p:nvPr/>
            </p:nvSpPr>
            <p:spPr bwMode="auto">
              <a:xfrm>
                <a:off x="2771451" y="3096686"/>
                <a:ext cx="8641" cy="15122"/>
              </a:xfrm>
              <a:custGeom>
                <a:avLst/>
                <a:gdLst>
                  <a:gd name="T0" fmla="*/ 2 w 36"/>
                  <a:gd name="T1" fmla="*/ 38 h 60"/>
                  <a:gd name="T2" fmla="*/ 2 w 36"/>
                  <a:gd name="T3" fmla="*/ 38 h 60"/>
                  <a:gd name="T4" fmla="*/ 34 w 36"/>
                  <a:gd name="T5" fmla="*/ 35 h 60"/>
                  <a:gd name="T6" fmla="*/ 34 w 36"/>
                  <a:gd name="T7" fmla="*/ 35 h 60"/>
                  <a:gd name="T8" fmla="*/ 33 w 36"/>
                  <a:gd name="T9" fmla="*/ 21 h 60"/>
                  <a:gd name="T10" fmla="*/ 33 w 36"/>
                  <a:gd name="T11" fmla="*/ 21 h 60"/>
                  <a:gd name="T12" fmla="*/ 1 w 36"/>
                  <a:gd name="T13" fmla="*/ 25 h 60"/>
                  <a:gd name="T14" fmla="*/ 1 w 36"/>
                  <a:gd name="T15" fmla="*/ 25 h 60"/>
                  <a:gd name="T16" fmla="*/ 2 w 36"/>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60">
                    <a:moveTo>
                      <a:pt x="2" y="38"/>
                    </a:moveTo>
                    <a:lnTo>
                      <a:pt x="2" y="38"/>
                    </a:lnTo>
                    <a:cubicBezTo>
                      <a:pt x="3" y="59"/>
                      <a:pt x="35" y="55"/>
                      <a:pt x="34" y="35"/>
                    </a:cubicBezTo>
                    <a:lnTo>
                      <a:pt x="34" y="35"/>
                    </a:lnTo>
                    <a:cubicBezTo>
                      <a:pt x="34" y="30"/>
                      <a:pt x="34" y="26"/>
                      <a:pt x="33" y="21"/>
                    </a:cubicBezTo>
                    <a:lnTo>
                      <a:pt x="33" y="21"/>
                    </a:lnTo>
                    <a:cubicBezTo>
                      <a:pt x="32" y="0"/>
                      <a:pt x="0" y="4"/>
                      <a:pt x="1" y="25"/>
                    </a:cubicBezTo>
                    <a:lnTo>
                      <a:pt x="1" y="25"/>
                    </a:lnTo>
                    <a:cubicBezTo>
                      <a:pt x="1" y="29"/>
                      <a:pt x="1" y="34"/>
                      <a:pt x="2"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0" name="Freeform 228">
                <a:extLst>
                  <a:ext uri="{FF2B5EF4-FFF2-40B4-BE49-F238E27FC236}">
                    <a16:creationId xmlns:a16="http://schemas.microsoft.com/office/drawing/2014/main" id="{C462875B-1435-844F-825A-5154C1E6B137}"/>
                  </a:ext>
                </a:extLst>
              </p:cNvPr>
              <p:cNvSpPr>
                <a:spLocks noChangeArrowheads="1"/>
              </p:cNvSpPr>
              <p:nvPr/>
            </p:nvSpPr>
            <p:spPr bwMode="auto">
              <a:xfrm>
                <a:off x="2735808" y="3112887"/>
                <a:ext cx="12961" cy="14042"/>
              </a:xfrm>
              <a:custGeom>
                <a:avLst/>
                <a:gdLst>
                  <a:gd name="T0" fmla="*/ 42 w 55"/>
                  <a:gd name="T1" fmla="*/ 20 h 56"/>
                  <a:gd name="T2" fmla="*/ 42 w 55"/>
                  <a:gd name="T3" fmla="*/ 20 h 56"/>
                  <a:gd name="T4" fmla="*/ 42 w 55"/>
                  <a:gd name="T5" fmla="*/ 19 h 56"/>
                  <a:gd name="T6" fmla="*/ 42 w 55"/>
                  <a:gd name="T7" fmla="*/ 19 h 56"/>
                  <a:gd name="T8" fmla="*/ 42 w 55"/>
                  <a:gd name="T9" fmla="*/ 20 h 56"/>
                  <a:gd name="T10" fmla="*/ 38 w 55"/>
                  <a:gd name="T11" fmla="*/ 10 h 56"/>
                  <a:gd name="T12" fmla="*/ 38 w 55"/>
                  <a:gd name="T13" fmla="*/ 10 h 56"/>
                  <a:gd name="T14" fmla="*/ 14 w 55"/>
                  <a:gd name="T15" fmla="*/ 10 h 56"/>
                  <a:gd name="T16" fmla="*/ 14 w 55"/>
                  <a:gd name="T17" fmla="*/ 10 h 56"/>
                  <a:gd name="T18" fmla="*/ 46 w 55"/>
                  <a:gd name="T19" fmla="*/ 35 h 56"/>
                  <a:gd name="T20" fmla="*/ 46 w 55"/>
                  <a:gd name="T21" fmla="*/ 35 h 56"/>
                  <a:gd name="T22" fmla="*/ 38 w 55"/>
                  <a:gd name="T23" fmla="*/ 1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6">
                    <a:moveTo>
                      <a:pt x="42" y="20"/>
                    </a:moveTo>
                    <a:lnTo>
                      <a:pt x="42" y="20"/>
                    </a:lnTo>
                    <a:cubicBezTo>
                      <a:pt x="42" y="20"/>
                      <a:pt x="42" y="20"/>
                      <a:pt x="42" y="19"/>
                    </a:cubicBezTo>
                    <a:lnTo>
                      <a:pt x="42" y="19"/>
                    </a:lnTo>
                    <a:cubicBezTo>
                      <a:pt x="42" y="20"/>
                      <a:pt x="42" y="20"/>
                      <a:pt x="42" y="20"/>
                    </a:cubicBezTo>
                    <a:close/>
                    <a:moveTo>
                      <a:pt x="38" y="10"/>
                    </a:moveTo>
                    <a:lnTo>
                      <a:pt x="38" y="10"/>
                    </a:lnTo>
                    <a:cubicBezTo>
                      <a:pt x="32" y="2"/>
                      <a:pt x="21" y="0"/>
                      <a:pt x="14" y="10"/>
                    </a:cubicBezTo>
                    <a:lnTo>
                      <a:pt x="14" y="10"/>
                    </a:lnTo>
                    <a:cubicBezTo>
                      <a:pt x="0" y="31"/>
                      <a:pt x="29" y="55"/>
                      <a:pt x="46" y="35"/>
                    </a:cubicBezTo>
                    <a:lnTo>
                      <a:pt x="46" y="35"/>
                    </a:lnTo>
                    <a:cubicBezTo>
                      <a:pt x="54" y="25"/>
                      <a:pt x="47" y="13"/>
                      <a:pt x="38" y="1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1" name="Freeform 229">
                <a:extLst>
                  <a:ext uri="{FF2B5EF4-FFF2-40B4-BE49-F238E27FC236}">
                    <a16:creationId xmlns:a16="http://schemas.microsoft.com/office/drawing/2014/main" id="{B0AB9B6B-0364-CB4A-8FB5-CB5506642C86}"/>
                  </a:ext>
                </a:extLst>
              </p:cNvPr>
              <p:cNvSpPr>
                <a:spLocks noChangeArrowheads="1"/>
              </p:cNvSpPr>
              <p:nvPr/>
            </p:nvSpPr>
            <p:spPr bwMode="auto">
              <a:xfrm>
                <a:off x="2694764" y="3093445"/>
                <a:ext cx="14041" cy="15122"/>
              </a:xfrm>
              <a:custGeom>
                <a:avLst/>
                <a:gdLst>
                  <a:gd name="T0" fmla="*/ 20 w 59"/>
                  <a:gd name="T1" fmla="*/ 17 h 62"/>
                  <a:gd name="T2" fmla="*/ 20 w 59"/>
                  <a:gd name="T3" fmla="*/ 17 h 62"/>
                  <a:gd name="T4" fmla="*/ 14 w 59"/>
                  <a:gd name="T5" fmla="*/ 24 h 62"/>
                  <a:gd name="T6" fmla="*/ 14 w 59"/>
                  <a:gd name="T7" fmla="*/ 24 h 62"/>
                  <a:gd name="T8" fmla="*/ 39 w 59"/>
                  <a:gd name="T9" fmla="*/ 45 h 62"/>
                  <a:gd name="T10" fmla="*/ 39 w 59"/>
                  <a:gd name="T11" fmla="*/ 45 h 62"/>
                  <a:gd name="T12" fmla="*/ 45 w 59"/>
                  <a:gd name="T13" fmla="*/ 38 h 62"/>
                  <a:gd name="T14" fmla="*/ 45 w 59"/>
                  <a:gd name="T15" fmla="*/ 38 h 62"/>
                  <a:gd name="T16" fmla="*/ 20 w 59"/>
                  <a:gd name="T17" fmla="*/ 1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20" y="17"/>
                    </a:moveTo>
                    <a:lnTo>
                      <a:pt x="20" y="17"/>
                    </a:lnTo>
                    <a:cubicBezTo>
                      <a:pt x="18" y="19"/>
                      <a:pt x="16" y="21"/>
                      <a:pt x="14" y="24"/>
                    </a:cubicBezTo>
                    <a:lnTo>
                      <a:pt x="14" y="24"/>
                    </a:lnTo>
                    <a:cubicBezTo>
                      <a:pt x="0" y="40"/>
                      <a:pt x="26" y="61"/>
                      <a:pt x="39" y="45"/>
                    </a:cubicBezTo>
                    <a:lnTo>
                      <a:pt x="39" y="45"/>
                    </a:lnTo>
                    <a:cubicBezTo>
                      <a:pt x="41" y="42"/>
                      <a:pt x="43" y="40"/>
                      <a:pt x="45" y="38"/>
                    </a:cubicBezTo>
                    <a:lnTo>
                      <a:pt x="45" y="38"/>
                    </a:lnTo>
                    <a:cubicBezTo>
                      <a:pt x="58" y="21"/>
                      <a:pt x="33" y="0"/>
                      <a:pt x="20"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2" name="Freeform 230">
                <a:extLst>
                  <a:ext uri="{FF2B5EF4-FFF2-40B4-BE49-F238E27FC236}">
                    <a16:creationId xmlns:a16="http://schemas.microsoft.com/office/drawing/2014/main" id="{1EEB186C-AB56-FE4C-9C35-B191E12008CB}"/>
                  </a:ext>
                </a:extLst>
              </p:cNvPr>
              <p:cNvSpPr>
                <a:spLocks noChangeArrowheads="1"/>
              </p:cNvSpPr>
              <p:nvPr/>
            </p:nvSpPr>
            <p:spPr bwMode="auto">
              <a:xfrm>
                <a:off x="2691523" y="3128009"/>
                <a:ext cx="9721" cy="14042"/>
              </a:xfrm>
              <a:custGeom>
                <a:avLst/>
                <a:gdLst>
                  <a:gd name="T0" fmla="*/ 34 w 39"/>
                  <a:gd name="T1" fmla="*/ 20 h 59"/>
                  <a:gd name="T2" fmla="*/ 34 w 39"/>
                  <a:gd name="T3" fmla="*/ 20 h 59"/>
                  <a:gd name="T4" fmla="*/ 2 w 39"/>
                  <a:gd name="T5" fmla="*/ 24 h 59"/>
                  <a:gd name="T6" fmla="*/ 2 w 39"/>
                  <a:gd name="T7" fmla="*/ 24 h 59"/>
                  <a:gd name="T8" fmla="*/ 3 w 39"/>
                  <a:gd name="T9" fmla="*/ 38 h 59"/>
                  <a:gd name="T10" fmla="*/ 3 w 39"/>
                  <a:gd name="T11" fmla="*/ 38 h 59"/>
                  <a:gd name="T12" fmla="*/ 36 w 39"/>
                  <a:gd name="T13" fmla="*/ 34 h 59"/>
                  <a:gd name="T14" fmla="*/ 36 w 39"/>
                  <a:gd name="T15" fmla="*/ 34 h 59"/>
                  <a:gd name="T16" fmla="*/ 34 w 39"/>
                  <a:gd name="T17"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4" y="20"/>
                    </a:moveTo>
                    <a:lnTo>
                      <a:pt x="34" y="20"/>
                    </a:lnTo>
                    <a:cubicBezTo>
                      <a:pt x="32" y="0"/>
                      <a:pt x="0" y="4"/>
                      <a:pt x="2" y="24"/>
                    </a:cubicBezTo>
                    <a:lnTo>
                      <a:pt x="2" y="24"/>
                    </a:lnTo>
                    <a:cubicBezTo>
                      <a:pt x="2" y="29"/>
                      <a:pt x="3" y="33"/>
                      <a:pt x="3" y="38"/>
                    </a:cubicBezTo>
                    <a:lnTo>
                      <a:pt x="3" y="38"/>
                    </a:lnTo>
                    <a:cubicBezTo>
                      <a:pt x="5" y="58"/>
                      <a:pt x="38" y="55"/>
                      <a:pt x="36" y="34"/>
                    </a:cubicBezTo>
                    <a:lnTo>
                      <a:pt x="36" y="34"/>
                    </a:lnTo>
                    <a:cubicBezTo>
                      <a:pt x="35" y="30"/>
                      <a:pt x="35" y="25"/>
                      <a:pt x="34"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3" name="Freeform 231">
                <a:extLst>
                  <a:ext uri="{FF2B5EF4-FFF2-40B4-BE49-F238E27FC236}">
                    <a16:creationId xmlns:a16="http://schemas.microsoft.com/office/drawing/2014/main" id="{8956760A-F2B0-6940-BA6A-7BBCAD996BB2}"/>
                  </a:ext>
                </a:extLst>
              </p:cNvPr>
              <p:cNvSpPr>
                <a:spLocks noChangeArrowheads="1"/>
              </p:cNvSpPr>
              <p:nvPr/>
            </p:nvSpPr>
            <p:spPr bwMode="auto">
              <a:xfrm>
                <a:off x="2703405" y="3150692"/>
                <a:ext cx="15122" cy="14041"/>
              </a:xfrm>
              <a:custGeom>
                <a:avLst/>
                <a:gdLst>
                  <a:gd name="T0" fmla="*/ 45 w 62"/>
                  <a:gd name="T1" fmla="*/ 19 h 59"/>
                  <a:gd name="T2" fmla="*/ 45 w 62"/>
                  <a:gd name="T3" fmla="*/ 19 h 59"/>
                  <a:gd name="T4" fmla="*/ 37 w 62"/>
                  <a:gd name="T5" fmla="*/ 13 h 59"/>
                  <a:gd name="T6" fmla="*/ 37 w 62"/>
                  <a:gd name="T7" fmla="*/ 13 h 59"/>
                  <a:gd name="T8" fmla="*/ 16 w 62"/>
                  <a:gd name="T9" fmla="*/ 38 h 59"/>
                  <a:gd name="T10" fmla="*/ 16 w 62"/>
                  <a:gd name="T11" fmla="*/ 38 h 59"/>
                  <a:gd name="T12" fmla="*/ 24 w 62"/>
                  <a:gd name="T13" fmla="*/ 44 h 59"/>
                  <a:gd name="T14" fmla="*/ 24 w 62"/>
                  <a:gd name="T15" fmla="*/ 44 h 59"/>
                  <a:gd name="T16" fmla="*/ 45 w 62"/>
                  <a:gd name="T17" fmla="*/ 1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45" y="19"/>
                    </a:moveTo>
                    <a:lnTo>
                      <a:pt x="45" y="19"/>
                    </a:lnTo>
                    <a:cubicBezTo>
                      <a:pt x="43" y="17"/>
                      <a:pt x="39" y="15"/>
                      <a:pt x="37" y="13"/>
                    </a:cubicBezTo>
                    <a:lnTo>
                      <a:pt x="37" y="13"/>
                    </a:lnTo>
                    <a:cubicBezTo>
                      <a:pt x="21" y="0"/>
                      <a:pt x="0" y="25"/>
                      <a:pt x="16" y="38"/>
                    </a:cubicBezTo>
                    <a:lnTo>
                      <a:pt x="16" y="38"/>
                    </a:lnTo>
                    <a:cubicBezTo>
                      <a:pt x="19" y="40"/>
                      <a:pt x="22" y="42"/>
                      <a:pt x="24" y="44"/>
                    </a:cubicBezTo>
                    <a:lnTo>
                      <a:pt x="24" y="44"/>
                    </a:lnTo>
                    <a:cubicBezTo>
                      <a:pt x="40" y="58"/>
                      <a:pt x="61" y="33"/>
                      <a:pt x="45"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4" name="Freeform 232">
                <a:extLst>
                  <a:ext uri="{FF2B5EF4-FFF2-40B4-BE49-F238E27FC236}">
                    <a16:creationId xmlns:a16="http://schemas.microsoft.com/office/drawing/2014/main" id="{BEC9BECF-A066-864F-89F7-621D7E9EA9F7}"/>
                  </a:ext>
                </a:extLst>
              </p:cNvPr>
              <p:cNvSpPr>
                <a:spLocks noChangeArrowheads="1"/>
              </p:cNvSpPr>
              <p:nvPr/>
            </p:nvSpPr>
            <p:spPr bwMode="auto">
              <a:xfrm>
                <a:off x="2714206" y="3123688"/>
                <a:ext cx="15122" cy="15122"/>
              </a:xfrm>
              <a:custGeom>
                <a:avLst/>
                <a:gdLst>
                  <a:gd name="T0" fmla="*/ 44 w 62"/>
                  <a:gd name="T1" fmla="*/ 20 h 60"/>
                  <a:gd name="T2" fmla="*/ 44 w 62"/>
                  <a:gd name="T3" fmla="*/ 20 h 60"/>
                  <a:gd name="T4" fmla="*/ 36 w 62"/>
                  <a:gd name="T5" fmla="*/ 14 h 60"/>
                  <a:gd name="T6" fmla="*/ 36 w 62"/>
                  <a:gd name="T7" fmla="*/ 14 h 60"/>
                  <a:gd name="T8" fmla="*/ 16 w 62"/>
                  <a:gd name="T9" fmla="*/ 39 h 60"/>
                  <a:gd name="T10" fmla="*/ 16 w 62"/>
                  <a:gd name="T11" fmla="*/ 39 h 60"/>
                  <a:gd name="T12" fmla="*/ 23 w 62"/>
                  <a:gd name="T13" fmla="*/ 45 h 60"/>
                  <a:gd name="T14" fmla="*/ 23 w 62"/>
                  <a:gd name="T15" fmla="*/ 45 h 60"/>
                  <a:gd name="T16" fmla="*/ 44 w 62"/>
                  <a:gd name="T17" fmla="*/ 2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0">
                    <a:moveTo>
                      <a:pt x="44" y="20"/>
                    </a:moveTo>
                    <a:lnTo>
                      <a:pt x="44" y="20"/>
                    </a:lnTo>
                    <a:cubicBezTo>
                      <a:pt x="42" y="18"/>
                      <a:pt x="39" y="16"/>
                      <a:pt x="36" y="14"/>
                    </a:cubicBezTo>
                    <a:lnTo>
                      <a:pt x="36" y="14"/>
                    </a:lnTo>
                    <a:cubicBezTo>
                      <a:pt x="21" y="0"/>
                      <a:pt x="0" y="26"/>
                      <a:pt x="16" y="39"/>
                    </a:cubicBezTo>
                    <a:lnTo>
                      <a:pt x="16" y="39"/>
                    </a:lnTo>
                    <a:cubicBezTo>
                      <a:pt x="19" y="41"/>
                      <a:pt x="21" y="43"/>
                      <a:pt x="23" y="45"/>
                    </a:cubicBezTo>
                    <a:lnTo>
                      <a:pt x="23" y="45"/>
                    </a:lnTo>
                    <a:cubicBezTo>
                      <a:pt x="40" y="59"/>
                      <a:pt x="61" y="33"/>
                      <a:pt x="44"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5" name="Freeform 233">
                <a:extLst>
                  <a:ext uri="{FF2B5EF4-FFF2-40B4-BE49-F238E27FC236}">
                    <a16:creationId xmlns:a16="http://schemas.microsoft.com/office/drawing/2014/main" id="{D80B6FC0-AA28-1F44-85C6-2539FA66F4FE}"/>
                  </a:ext>
                </a:extLst>
              </p:cNvPr>
              <p:cNvSpPr>
                <a:spLocks noChangeArrowheads="1"/>
              </p:cNvSpPr>
              <p:nvPr/>
            </p:nvSpPr>
            <p:spPr bwMode="auto">
              <a:xfrm>
                <a:off x="3221859" y="3364554"/>
                <a:ext cx="12961" cy="12961"/>
              </a:xfrm>
              <a:custGeom>
                <a:avLst/>
                <a:gdLst>
                  <a:gd name="T0" fmla="*/ 16 w 54"/>
                  <a:gd name="T1" fmla="*/ 38 h 52"/>
                  <a:gd name="T2" fmla="*/ 16 w 54"/>
                  <a:gd name="T3" fmla="*/ 38 h 52"/>
                  <a:gd name="T4" fmla="*/ 37 w 54"/>
                  <a:gd name="T5" fmla="*/ 13 h 52"/>
                  <a:gd name="T6" fmla="*/ 37 w 54"/>
                  <a:gd name="T7" fmla="*/ 13 h 52"/>
                  <a:gd name="T8" fmla="*/ 16 w 54"/>
                  <a:gd name="T9" fmla="*/ 38 h 52"/>
                </a:gdLst>
                <a:ahLst/>
                <a:cxnLst>
                  <a:cxn ang="0">
                    <a:pos x="T0" y="T1"/>
                  </a:cxn>
                  <a:cxn ang="0">
                    <a:pos x="T2" y="T3"/>
                  </a:cxn>
                  <a:cxn ang="0">
                    <a:pos x="T4" y="T5"/>
                  </a:cxn>
                  <a:cxn ang="0">
                    <a:pos x="T6" y="T7"/>
                  </a:cxn>
                  <a:cxn ang="0">
                    <a:pos x="T8" y="T9"/>
                  </a:cxn>
                </a:cxnLst>
                <a:rect l="0" t="0" r="r" b="b"/>
                <a:pathLst>
                  <a:path w="54" h="52">
                    <a:moveTo>
                      <a:pt x="16" y="38"/>
                    </a:moveTo>
                    <a:lnTo>
                      <a:pt x="16" y="38"/>
                    </a:lnTo>
                    <a:cubicBezTo>
                      <a:pt x="33" y="51"/>
                      <a:pt x="53" y="26"/>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6" name="Freeform 234">
                <a:extLst>
                  <a:ext uri="{FF2B5EF4-FFF2-40B4-BE49-F238E27FC236}">
                    <a16:creationId xmlns:a16="http://schemas.microsoft.com/office/drawing/2014/main" id="{C9B57090-37D9-3047-921A-1D488D86F0D0}"/>
                  </a:ext>
                </a:extLst>
              </p:cNvPr>
              <p:cNvSpPr>
                <a:spLocks noChangeArrowheads="1"/>
              </p:cNvSpPr>
              <p:nvPr/>
            </p:nvSpPr>
            <p:spPr bwMode="auto">
              <a:xfrm>
                <a:off x="3206738" y="3379676"/>
                <a:ext cx="12961" cy="14041"/>
              </a:xfrm>
              <a:custGeom>
                <a:avLst/>
                <a:gdLst>
                  <a:gd name="T0" fmla="*/ 34 w 55"/>
                  <a:gd name="T1" fmla="*/ 44 h 58"/>
                  <a:gd name="T2" fmla="*/ 34 w 55"/>
                  <a:gd name="T3" fmla="*/ 44 h 58"/>
                  <a:gd name="T4" fmla="*/ 38 w 55"/>
                  <a:gd name="T5" fmla="*/ 40 h 58"/>
                  <a:gd name="T6" fmla="*/ 38 w 55"/>
                  <a:gd name="T7" fmla="*/ 40 h 58"/>
                  <a:gd name="T8" fmla="*/ 20 w 55"/>
                  <a:gd name="T9" fmla="*/ 14 h 58"/>
                  <a:gd name="T10" fmla="*/ 20 w 55"/>
                  <a:gd name="T11" fmla="*/ 14 h 58"/>
                  <a:gd name="T12" fmla="*/ 15 w 55"/>
                  <a:gd name="T13" fmla="*/ 17 h 58"/>
                  <a:gd name="T14" fmla="*/ 15 w 55"/>
                  <a:gd name="T15" fmla="*/ 17 h 58"/>
                  <a:gd name="T16" fmla="*/ 34 w 55"/>
                  <a:gd name="T17"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8">
                    <a:moveTo>
                      <a:pt x="34" y="44"/>
                    </a:moveTo>
                    <a:lnTo>
                      <a:pt x="34" y="44"/>
                    </a:lnTo>
                    <a:cubicBezTo>
                      <a:pt x="36" y="43"/>
                      <a:pt x="37" y="42"/>
                      <a:pt x="38" y="40"/>
                    </a:cubicBezTo>
                    <a:lnTo>
                      <a:pt x="38" y="40"/>
                    </a:lnTo>
                    <a:cubicBezTo>
                      <a:pt x="54" y="27"/>
                      <a:pt x="35" y="0"/>
                      <a:pt x="20" y="14"/>
                    </a:cubicBezTo>
                    <a:lnTo>
                      <a:pt x="20" y="14"/>
                    </a:lnTo>
                    <a:cubicBezTo>
                      <a:pt x="18" y="15"/>
                      <a:pt x="17" y="16"/>
                      <a:pt x="15" y="17"/>
                    </a:cubicBezTo>
                    <a:lnTo>
                      <a:pt x="15" y="17"/>
                    </a:lnTo>
                    <a:cubicBezTo>
                      <a:pt x="0" y="31"/>
                      <a:pt x="18" y="57"/>
                      <a:pt x="34"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7" name="Freeform 235">
                <a:extLst>
                  <a:ext uri="{FF2B5EF4-FFF2-40B4-BE49-F238E27FC236}">
                    <a16:creationId xmlns:a16="http://schemas.microsoft.com/office/drawing/2014/main" id="{10F1629C-54DA-5A46-A32C-B1D0D47FDF9C}"/>
                  </a:ext>
                </a:extLst>
              </p:cNvPr>
              <p:cNvSpPr>
                <a:spLocks noChangeArrowheads="1"/>
              </p:cNvSpPr>
              <p:nvPr/>
            </p:nvSpPr>
            <p:spPr bwMode="auto">
              <a:xfrm>
                <a:off x="3236980" y="3377515"/>
                <a:ext cx="8641" cy="12961"/>
              </a:xfrm>
              <a:custGeom>
                <a:avLst/>
                <a:gdLst>
                  <a:gd name="T0" fmla="*/ 2 w 37"/>
                  <a:gd name="T1" fmla="*/ 32 h 53"/>
                  <a:gd name="T2" fmla="*/ 2 w 37"/>
                  <a:gd name="T3" fmla="*/ 32 h 53"/>
                  <a:gd name="T4" fmla="*/ 35 w 37"/>
                  <a:gd name="T5" fmla="*/ 28 h 53"/>
                  <a:gd name="T6" fmla="*/ 35 w 37"/>
                  <a:gd name="T7" fmla="*/ 28 h 53"/>
                  <a:gd name="T8" fmla="*/ 34 w 37"/>
                  <a:gd name="T9" fmla="*/ 21 h 53"/>
                  <a:gd name="T10" fmla="*/ 34 w 37"/>
                  <a:gd name="T11" fmla="*/ 21 h 53"/>
                  <a:gd name="T12" fmla="*/ 1 w 37"/>
                  <a:gd name="T13" fmla="*/ 24 h 53"/>
                  <a:gd name="T14" fmla="*/ 1 w 37"/>
                  <a:gd name="T15" fmla="*/ 24 h 53"/>
                  <a:gd name="T16" fmla="*/ 2 w 37"/>
                  <a:gd name="T17"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53">
                    <a:moveTo>
                      <a:pt x="2" y="32"/>
                    </a:moveTo>
                    <a:lnTo>
                      <a:pt x="2" y="32"/>
                    </a:lnTo>
                    <a:cubicBezTo>
                      <a:pt x="4" y="52"/>
                      <a:pt x="36" y="49"/>
                      <a:pt x="35" y="28"/>
                    </a:cubicBezTo>
                    <a:lnTo>
                      <a:pt x="35" y="28"/>
                    </a:lnTo>
                    <a:cubicBezTo>
                      <a:pt x="34" y="26"/>
                      <a:pt x="34" y="24"/>
                      <a:pt x="34" y="21"/>
                    </a:cubicBezTo>
                    <a:lnTo>
                      <a:pt x="34" y="21"/>
                    </a:lnTo>
                    <a:cubicBezTo>
                      <a:pt x="32" y="0"/>
                      <a:pt x="0" y="4"/>
                      <a:pt x="1" y="24"/>
                    </a:cubicBezTo>
                    <a:lnTo>
                      <a:pt x="1" y="24"/>
                    </a:lnTo>
                    <a:cubicBezTo>
                      <a:pt x="2" y="26"/>
                      <a:pt x="2" y="29"/>
                      <a:pt x="2"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8" name="Freeform 236">
                <a:extLst>
                  <a:ext uri="{FF2B5EF4-FFF2-40B4-BE49-F238E27FC236}">
                    <a16:creationId xmlns:a16="http://schemas.microsoft.com/office/drawing/2014/main" id="{534F50AE-D751-824B-935F-1E6005DD71E4}"/>
                  </a:ext>
                </a:extLst>
              </p:cNvPr>
              <p:cNvSpPr>
                <a:spLocks noChangeArrowheads="1"/>
              </p:cNvSpPr>
              <p:nvPr/>
            </p:nvSpPr>
            <p:spPr bwMode="auto">
              <a:xfrm>
                <a:off x="3227259" y="3402357"/>
                <a:ext cx="14042" cy="14042"/>
              </a:xfrm>
              <a:custGeom>
                <a:avLst/>
                <a:gdLst>
                  <a:gd name="T0" fmla="*/ 15 w 57"/>
                  <a:gd name="T1" fmla="*/ 39 h 56"/>
                  <a:gd name="T2" fmla="*/ 15 w 57"/>
                  <a:gd name="T3" fmla="*/ 39 h 56"/>
                  <a:gd name="T4" fmla="*/ 19 w 57"/>
                  <a:gd name="T5" fmla="*/ 42 h 56"/>
                  <a:gd name="T6" fmla="*/ 19 w 57"/>
                  <a:gd name="T7" fmla="*/ 42 h 56"/>
                  <a:gd name="T8" fmla="*/ 40 w 57"/>
                  <a:gd name="T9" fmla="*/ 17 h 56"/>
                  <a:gd name="T10" fmla="*/ 40 w 57"/>
                  <a:gd name="T11" fmla="*/ 17 h 56"/>
                  <a:gd name="T12" fmla="*/ 36 w 57"/>
                  <a:gd name="T13" fmla="*/ 14 h 56"/>
                  <a:gd name="T14" fmla="*/ 36 w 57"/>
                  <a:gd name="T15" fmla="*/ 14 h 56"/>
                  <a:gd name="T16" fmla="*/ 15 w 57"/>
                  <a:gd name="T17" fmla="*/ 3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5" y="39"/>
                    </a:moveTo>
                    <a:lnTo>
                      <a:pt x="15" y="39"/>
                    </a:lnTo>
                    <a:cubicBezTo>
                      <a:pt x="17" y="40"/>
                      <a:pt x="18" y="41"/>
                      <a:pt x="19" y="42"/>
                    </a:cubicBezTo>
                    <a:lnTo>
                      <a:pt x="19" y="42"/>
                    </a:lnTo>
                    <a:cubicBezTo>
                      <a:pt x="36" y="55"/>
                      <a:pt x="56" y="30"/>
                      <a:pt x="40" y="17"/>
                    </a:cubicBezTo>
                    <a:lnTo>
                      <a:pt x="40" y="17"/>
                    </a:lnTo>
                    <a:cubicBezTo>
                      <a:pt x="39" y="16"/>
                      <a:pt x="38" y="14"/>
                      <a:pt x="36" y="14"/>
                    </a:cubicBezTo>
                    <a:lnTo>
                      <a:pt x="36" y="14"/>
                    </a:lnTo>
                    <a:cubicBezTo>
                      <a:pt x="20" y="0"/>
                      <a:pt x="0" y="26"/>
                      <a:pt x="15"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9" name="Freeform 237">
                <a:extLst>
                  <a:ext uri="{FF2B5EF4-FFF2-40B4-BE49-F238E27FC236}">
                    <a16:creationId xmlns:a16="http://schemas.microsoft.com/office/drawing/2014/main" id="{A0C53079-94C5-1C4D-BBC6-5A6EE1FEDF51}"/>
                  </a:ext>
                </a:extLst>
              </p:cNvPr>
              <p:cNvSpPr>
                <a:spLocks noChangeArrowheads="1"/>
              </p:cNvSpPr>
              <p:nvPr/>
            </p:nvSpPr>
            <p:spPr bwMode="auto">
              <a:xfrm>
                <a:off x="3268303" y="3355913"/>
                <a:ext cx="14042" cy="15122"/>
              </a:xfrm>
              <a:custGeom>
                <a:avLst/>
                <a:gdLst>
                  <a:gd name="T0" fmla="*/ 38 w 59"/>
                  <a:gd name="T1" fmla="*/ 45 h 62"/>
                  <a:gd name="T2" fmla="*/ 38 w 59"/>
                  <a:gd name="T3" fmla="*/ 45 h 62"/>
                  <a:gd name="T4" fmla="*/ 45 w 59"/>
                  <a:gd name="T5" fmla="*/ 37 h 62"/>
                  <a:gd name="T6" fmla="*/ 45 w 59"/>
                  <a:gd name="T7" fmla="*/ 37 h 62"/>
                  <a:gd name="T8" fmla="*/ 20 w 59"/>
                  <a:gd name="T9" fmla="*/ 16 h 62"/>
                  <a:gd name="T10" fmla="*/ 20 w 59"/>
                  <a:gd name="T11" fmla="*/ 16 h 62"/>
                  <a:gd name="T12" fmla="*/ 13 w 59"/>
                  <a:gd name="T13" fmla="*/ 24 h 62"/>
                  <a:gd name="T14" fmla="*/ 13 w 59"/>
                  <a:gd name="T15" fmla="*/ 24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1" y="43"/>
                      <a:pt x="42" y="40"/>
                      <a:pt x="45" y="37"/>
                    </a:cubicBezTo>
                    <a:lnTo>
                      <a:pt x="45" y="37"/>
                    </a:lnTo>
                    <a:cubicBezTo>
                      <a:pt x="58" y="21"/>
                      <a:pt x="33" y="0"/>
                      <a:pt x="20" y="16"/>
                    </a:cubicBezTo>
                    <a:lnTo>
                      <a:pt x="20" y="16"/>
                    </a:lnTo>
                    <a:cubicBezTo>
                      <a:pt x="17" y="19"/>
                      <a:pt x="16" y="22"/>
                      <a:pt x="13" y="24"/>
                    </a:cubicBezTo>
                    <a:lnTo>
                      <a:pt x="13" y="24"/>
                    </a:lnTo>
                    <a:cubicBezTo>
                      <a:pt x="0" y="41"/>
                      <a:pt x="26"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0" name="Freeform 238">
                <a:extLst>
                  <a:ext uri="{FF2B5EF4-FFF2-40B4-BE49-F238E27FC236}">
                    <a16:creationId xmlns:a16="http://schemas.microsoft.com/office/drawing/2014/main" id="{33EE8276-3A4B-A34C-937A-25FE08C5C640}"/>
                  </a:ext>
                </a:extLst>
              </p:cNvPr>
              <p:cNvSpPr>
                <a:spLocks noChangeArrowheads="1"/>
              </p:cNvSpPr>
              <p:nvPr/>
            </p:nvSpPr>
            <p:spPr bwMode="auto">
              <a:xfrm>
                <a:off x="3290986" y="3391557"/>
                <a:ext cx="12961" cy="9721"/>
              </a:xfrm>
              <a:custGeom>
                <a:avLst/>
                <a:gdLst>
                  <a:gd name="T0" fmla="*/ 24 w 54"/>
                  <a:gd name="T1" fmla="*/ 35 h 38"/>
                  <a:gd name="T2" fmla="*/ 24 w 54"/>
                  <a:gd name="T3" fmla="*/ 35 h 38"/>
                  <a:gd name="T4" fmla="*/ 31 w 54"/>
                  <a:gd name="T5" fmla="*/ 34 h 38"/>
                  <a:gd name="T6" fmla="*/ 31 w 54"/>
                  <a:gd name="T7" fmla="*/ 34 h 38"/>
                  <a:gd name="T8" fmla="*/ 28 w 54"/>
                  <a:gd name="T9" fmla="*/ 2 h 38"/>
                  <a:gd name="T10" fmla="*/ 28 w 54"/>
                  <a:gd name="T11" fmla="*/ 2 h 38"/>
                  <a:gd name="T12" fmla="*/ 21 w 54"/>
                  <a:gd name="T13" fmla="*/ 3 h 38"/>
                  <a:gd name="T14" fmla="*/ 21 w 54"/>
                  <a:gd name="T15" fmla="*/ 3 h 38"/>
                  <a:gd name="T16" fmla="*/ 24 w 54"/>
                  <a:gd name="T1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8">
                    <a:moveTo>
                      <a:pt x="24" y="35"/>
                    </a:moveTo>
                    <a:lnTo>
                      <a:pt x="24" y="35"/>
                    </a:lnTo>
                    <a:cubicBezTo>
                      <a:pt x="27" y="35"/>
                      <a:pt x="29" y="35"/>
                      <a:pt x="31" y="34"/>
                    </a:cubicBezTo>
                    <a:lnTo>
                      <a:pt x="31" y="34"/>
                    </a:lnTo>
                    <a:cubicBezTo>
                      <a:pt x="53" y="32"/>
                      <a:pt x="49" y="0"/>
                      <a:pt x="28" y="2"/>
                    </a:cubicBezTo>
                    <a:lnTo>
                      <a:pt x="28" y="2"/>
                    </a:lnTo>
                    <a:cubicBezTo>
                      <a:pt x="25" y="2"/>
                      <a:pt x="23" y="2"/>
                      <a:pt x="21" y="3"/>
                    </a:cubicBezTo>
                    <a:lnTo>
                      <a:pt x="21" y="3"/>
                    </a:lnTo>
                    <a:cubicBezTo>
                      <a:pt x="0" y="5"/>
                      <a:pt x="3" y="37"/>
                      <a:pt x="24"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1" name="Freeform 239">
                <a:extLst>
                  <a:ext uri="{FF2B5EF4-FFF2-40B4-BE49-F238E27FC236}">
                    <a16:creationId xmlns:a16="http://schemas.microsoft.com/office/drawing/2014/main" id="{0DD587A5-61D5-5F4C-A56D-20F661CBA102}"/>
                  </a:ext>
                </a:extLst>
              </p:cNvPr>
              <p:cNvSpPr>
                <a:spLocks noChangeArrowheads="1"/>
              </p:cNvSpPr>
              <p:nvPr/>
            </p:nvSpPr>
            <p:spPr bwMode="auto">
              <a:xfrm>
                <a:off x="3271544" y="3408838"/>
                <a:ext cx="12961" cy="9721"/>
              </a:xfrm>
              <a:custGeom>
                <a:avLst/>
                <a:gdLst>
                  <a:gd name="T0" fmla="*/ 24 w 54"/>
                  <a:gd name="T1" fmla="*/ 35 h 38"/>
                  <a:gd name="T2" fmla="*/ 24 w 54"/>
                  <a:gd name="T3" fmla="*/ 35 h 38"/>
                  <a:gd name="T4" fmla="*/ 32 w 54"/>
                  <a:gd name="T5" fmla="*/ 34 h 38"/>
                  <a:gd name="T6" fmla="*/ 32 w 54"/>
                  <a:gd name="T7" fmla="*/ 34 h 38"/>
                  <a:gd name="T8" fmla="*/ 28 w 54"/>
                  <a:gd name="T9" fmla="*/ 2 h 38"/>
                  <a:gd name="T10" fmla="*/ 28 w 54"/>
                  <a:gd name="T11" fmla="*/ 2 h 38"/>
                  <a:gd name="T12" fmla="*/ 21 w 54"/>
                  <a:gd name="T13" fmla="*/ 2 h 38"/>
                  <a:gd name="T14" fmla="*/ 21 w 54"/>
                  <a:gd name="T15" fmla="*/ 2 h 38"/>
                  <a:gd name="T16" fmla="*/ 24 w 54"/>
                  <a:gd name="T1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8">
                    <a:moveTo>
                      <a:pt x="24" y="35"/>
                    </a:moveTo>
                    <a:lnTo>
                      <a:pt x="24" y="35"/>
                    </a:lnTo>
                    <a:cubicBezTo>
                      <a:pt x="27" y="35"/>
                      <a:pt x="30" y="34"/>
                      <a:pt x="32" y="34"/>
                    </a:cubicBezTo>
                    <a:lnTo>
                      <a:pt x="32" y="34"/>
                    </a:lnTo>
                    <a:cubicBezTo>
                      <a:pt x="53" y="32"/>
                      <a:pt x="49" y="0"/>
                      <a:pt x="28" y="2"/>
                    </a:cubicBezTo>
                    <a:lnTo>
                      <a:pt x="28" y="2"/>
                    </a:lnTo>
                    <a:cubicBezTo>
                      <a:pt x="26" y="2"/>
                      <a:pt x="23" y="2"/>
                      <a:pt x="21" y="2"/>
                    </a:cubicBezTo>
                    <a:lnTo>
                      <a:pt x="21" y="2"/>
                    </a:lnTo>
                    <a:cubicBezTo>
                      <a:pt x="0" y="5"/>
                      <a:pt x="4" y="37"/>
                      <a:pt x="24"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2" name="Freeform 240">
                <a:extLst>
                  <a:ext uri="{FF2B5EF4-FFF2-40B4-BE49-F238E27FC236}">
                    <a16:creationId xmlns:a16="http://schemas.microsoft.com/office/drawing/2014/main" id="{87CD53FB-094C-B741-B665-B74B3F73EB17}"/>
                  </a:ext>
                </a:extLst>
              </p:cNvPr>
              <p:cNvSpPr>
                <a:spLocks noChangeArrowheads="1"/>
              </p:cNvSpPr>
              <p:nvPr/>
            </p:nvSpPr>
            <p:spPr bwMode="auto">
              <a:xfrm>
                <a:off x="3283425" y="3373195"/>
                <a:ext cx="12961" cy="12961"/>
              </a:xfrm>
              <a:custGeom>
                <a:avLst/>
                <a:gdLst>
                  <a:gd name="T0" fmla="*/ 17 w 55"/>
                  <a:gd name="T1" fmla="*/ 38 h 52"/>
                  <a:gd name="T2" fmla="*/ 17 w 55"/>
                  <a:gd name="T3" fmla="*/ 38 h 52"/>
                  <a:gd name="T4" fmla="*/ 37 w 55"/>
                  <a:gd name="T5" fmla="*/ 13 h 52"/>
                  <a:gd name="T6" fmla="*/ 37 w 55"/>
                  <a:gd name="T7" fmla="*/ 13 h 52"/>
                  <a:gd name="T8" fmla="*/ 17 w 55"/>
                  <a:gd name="T9" fmla="*/ 38 h 52"/>
                </a:gdLst>
                <a:ahLst/>
                <a:cxnLst>
                  <a:cxn ang="0">
                    <a:pos x="T0" y="T1"/>
                  </a:cxn>
                  <a:cxn ang="0">
                    <a:pos x="T2" y="T3"/>
                  </a:cxn>
                  <a:cxn ang="0">
                    <a:pos x="T4" y="T5"/>
                  </a:cxn>
                  <a:cxn ang="0">
                    <a:pos x="T6" y="T7"/>
                  </a:cxn>
                  <a:cxn ang="0">
                    <a:pos x="T8" y="T9"/>
                  </a:cxn>
                </a:cxnLst>
                <a:rect l="0" t="0" r="r" b="b"/>
                <a:pathLst>
                  <a:path w="55" h="52">
                    <a:moveTo>
                      <a:pt x="17" y="38"/>
                    </a:moveTo>
                    <a:lnTo>
                      <a:pt x="17" y="38"/>
                    </a:lnTo>
                    <a:cubicBezTo>
                      <a:pt x="33" y="51"/>
                      <a:pt x="54" y="26"/>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3" name="Freeform 241">
                <a:extLst>
                  <a:ext uri="{FF2B5EF4-FFF2-40B4-BE49-F238E27FC236}">
                    <a16:creationId xmlns:a16="http://schemas.microsoft.com/office/drawing/2014/main" id="{DB6BFF0E-B920-AA41-A790-291DA3D59ABA}"/>
                  </a:ext>
                </a:extLst>
              </p:cNvPr>
              <p:cNvSpPr>
                <a:spLocks noChangeArrowheads="1"/>
              </p:cNvSpPr>
              <p:nvPr/>
            </p:nvSpPr>
            <p:spPr bwMode="auto">
              <a:xfrm>
                <a:off x="3340672" y="3393717"/>
                <a:ext cx="12961" cy="12961"/>
              </a:xfrm>
              <a:custGeom>
                <a:avLst/>
                <a:gdLst>
                  <a:gd name="T0" fmla="*/ 16 w 54"/>
                  <a:gd name="T1" fmla="*/ 39 h 54"/>
                  <a:gd name="T2" fmla="*/ 16 w 54"/>
                  <a:gd name="T3" fmla="*/ 39 h 54"/>
                  <a:gd name="T4" fmla="*/ 36 w 54"/>
                  <a:gd name="T5" fmla="*/ 14 h 54"/>
                  <a:gd name="T6" fmla="*/ 36 w 54"/>
                  <a:gd name="T7" fmla="*/ 14 h 54"/>
                  <a:gd name="T8" fmla="*/ 16 w 54"/>
                  <a:gd name="T9" fmla="*/ 39 h 54"/>
                </a:gdLst>
                <a:ahLst/>
                <a:cxnLst>
                  <a:cxn ang="0">
                    <a:pos x="T0" y="T1"/>
                  </a:cxn>
                  <a:cxn ang="0">
                    <a:pos x="T2" y="T3"/>
                  </a:cxn>
                  <a:cxn ang="0">
                    <a:pos x="T4" y="T5"/>
                  </a:cxn>
                  <a:cxn ang="0">
                    <a:pos x="T6" y="T7"/>
                  </a:cxn>
                  <a:cxn ang="0">
                    <a:pos x="T8" y="T9"/>
                  </a:cxn>
                </a:cxnLst>
                <a:rect l="0" t="0" r="r" b="b"/>
                <a:pathLst>
                  <a:path w="54" h="54">
                    <a:moveTo>
                      <a:pt x="16" y="39"/>
                    </a:moveTo>
                    <a:lnTo>
                      <a:pt x="16" y="39"/>
                    </a:lnTo>
                    <a:cubicBezTo>
                      <a:pt x="32" y="53"/>
                      <a:pt x="53" y="27"/>
                      <a:pt x="36" y="14"/>
                    </a:cubicBezTo>
                    <a:lnTo>
                      <a:pt x="36" y="14"/>
                    </a:lnTo>
                    <a:cubicBezTo>
                      <a:pt x="20" y="0"/>
                      <a:pt x="0" y="26"/>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4" name="Freeform 242">
                <a:extLst>
                  <a:ext uri="{FF2B5EF4-FFF2-40B4-BE49-F238E27FC236}">
                    <a16:creationId xmlns:a16="http://schemas.microsoft.com/office/drawing/2014/main" id="{A6203A34-FF45-D743-88ED-704D100266E7}"/>
                  </a:ext>
                </a:extLst>
              </p:cNvPr>
              <p:cNvSpPr>
                <a:spLocks noChangeArrowheads="1"/>
              </p:cNvSpPr>
              <p:nvPr/>
            </p:nvSpPr>
            <p:spPr bwMode="auto">
              <a:xfrm>
                <a:off x="3313668" y="3404518"/>
                <a:ext cx="12961" cy="12961"/>
              </a:xfrm>
              <a:custGeom>
                <a:avLst/>
                <a:gdLst>
                  <a:gd name="T0" fmla="*/ 16 w 55"/>
                  <a:gd name="T1" fmla="*/ 39 h 53"/>
                  <a:gd name="T2" fmla="*/ 16 w 55"/>
                  <a:gd name="T3" fmla="*/ 39 h 53"/>
                  <a:gd name="T4" fmla="*/ 37 w 55"/>
                  <a:gd name="T5" fmla="*/ 14 h 53"/>
                  <a:gd name="T6" fmla="*/ 37 w 55"/>
                  <a:gd name="T7" fmla="*/ 14 h 53"/>
                  <a:gd name="T8" fmla="*/ 16 w 55"/>
                  <a:gd name="T9" fmla="*/ 39 h 53"/>
                </a:gdLst>
                <a:ahLst/>
                <a:cxnLst>
                  <a:cxn ang="0">
                    <a:pos x="T0" y="T1"/>
                  </a:cxn>
                  <a:cxn ang="0">
                    <a:pos x="T2" y="T3"/>
                  </a:cxn>
                  <a:cxn ang="0">
                    <a:pos x="T4" y="T5"/>
                  </a:cxn>
                  <a:cxn ang="0">
                    <a:pos x="T6" y="T7"/>
                  </a:cxn>
                  <a:cxn ang="0">
                    <a:pos x="T8" y="T9"/>
                  </a:cxn>
                </a:cxnLst>
                <a:rect l="0" t="0" r="r" b="b"/>
                <a:pathLst>
                  <a:path w="55" h="53">
                    <a:moveTo>
                      <a:pt x="16" y="39"/>
                    </a:moveTo>
                    <a:lnTo>
                      <a:pt x="16" y="39"/>
                    </a:lnTo>
                    <a:cubicBezTo>
                      <a:pt x="33" y="52"/>
                      <a:pt x="54" y="26"/>
                      <a:pt x="37" y="14"/>
                    </a:cubicBezTo>
                    <a:lnTo>
                      <a:pt x="37" y="14"/>
                    </a:lnTo>
                    <a:cubicBezTo>
                      <a:pt x="21"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5" name="Freeform 243">
                <a:extLst>
                  <a:ext uri="{FF2B5EF4-FFF2-40B4-BE49-F238E27FC236}">
                    <a16:creationId xmlns:a16="http://schemas.microsoft.com/office/drawing/2014/main" id="{AFE62D5F-D05D-F449-84F1-28D8D17042F2}"/>
                  </a:ext>
                </a:extLst>
              </p:cNvPr>
              <p:cNvSpPr>
                <a:spLocks noChangeArrowheads="1"/>
              </p:cNvSpPr>
              <p:nvPr/>
            </p:nvSpPr>
            <p:spPr bwMode="auto">
              <a:xfrm>
                <a:off x="3341751" y="3416399"/>
                <a:ext cx="14042" cy="15122"/>
              </a:xfrm>
              <a:custGeom>
                <a:avLst/>
                <a:gdLst>
                  <a:gd name="T0" fmla="*/ 38 w 59"/>
                  <a:gd name="T1" fmla="*/ 45 h 62"/>
                  <a:gd name="T2" fmla="*/ 38 w 59"/>
                  <a:gd name="T3" fmla="*/ 45 h 62"/>
                  <a:gd name="T4" fmla="*/ 45 w 59"/>
                  <a:gd name="T5" fmla="*/ 37 h 62"/>
                  <a:gd name="T6" fmla="*/ 45 w 59"/>
                  <a:gd name="T7" fmla="*/ 37 h 62"/>
                  <a:gd name="T8" fmla="*/ 19 w 59"/>
                  <a:gd name="T9" fmla="*/ 16 h 62"/>
                  <a:gd name="T10" fmla="*/ 19 w 59"/>
                  <a:gd name="T11" fmla="*/ 16 h 62"/>
                  <a:gd name="T12" fmla="*/ 13 w 59"/>
                  <a:gd name="T13" fmla="*/ 24 h 62"/>
                  <a:gd name="T14" fmla="*/ 13 w 59"/>
                  <a:gd name="T15" fmla="*/ 24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1" y="42"/>
                      <a:pt x="43" y="39"/>
                      <a:pt x="45" y="37"/>
                    </a:cubicBezTo>
                    <a:lnTo>
                      <a:pt x="45" y="37"/>
                    </a:lnTo>
                    <a:cubicBezTo>
                      <a:pt x="58" y="20"/>
                      <a:pt x="33" y="0"/>
                      <a:pt x="19" y="16"/>
                    </a:cubicBezTo>
                    <a:lnTo>
                      <a:pt x="19" y="16"/>
                    </a:lnTo>
                    <a:cubicBezTo>
                      <a:pt x="18" y="19"/>
                      <a:pt x="15" y="22"/>
                      <a:pt x="13" y="24"/>
                    </a:cubicBezTo>
                    <a:lnTo>
                      <a:pt x="13" y="24"/>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6" name="Freeform 244">
                <a:extLst>
                  <a:ext uri="{FF2B5EF4-FFF2-40B4-BE49-F238E27FC236}">
                    <a16:creationId xmlns:a16="http://schemas.microsoft.com/office/drawing/2014/main" id="{3C14F474-5754-884C-AE37-E169ADEB81B8}"/>
                  </a:ext>
                </a:extLst>
              </p:cNvPr>
              <p:cNvSpPr>
                <a:spLocks noChangeArrowheads="1"/>
              </p:cNvSpPr>
              <p:nvPr/>
            </p:nvSpPr>
            <p:spPr bwMode="auto">
              <a:xfrm>
                <a:off x="3306108" y="3443402"/>
                <a:ext cx="14041" cy="14042"/>
              </a:xfrm>
              <a:custGeom>
                <a:avLst/>
                <a:gdLst>
                  <a:gd name="T0" fmla="*/ 17 w 56"/>
                  <a:gd name="T1" fmla="*/ 17 h 58"/>
                  <a:gd name="T2" fmla="*/ 17 w 56"/>
                  <a:gd name="T3" fmla="*/ 17 h 58"/>
                  <a:gd name="T4" fmla="*/ 14 w 56"/>
                  <a:gd name="T5" fmla="*/ 20 h 58"/>
                  <a:gd name="T6" fmla="*/ 14 w 56"/>
                  <a:gd name="T7" fmla="*/ 20 h 58"/>
                  <a:gd name="T8" fmla="*/ 39 w 56"/>
                  <a:gd name="T9" fmla="*/ 41 h 58"/>
                  <a:gd name="T10" fmla="*/ 39 w 56"/>
                  <a:gd name="T11" fmla="*/ 41 h 58"/>
                  <a:gd name="T12" fmla="*/ 42 w 56"/>
                  <a:gd name="T13" fmla="*/ 37 h 58"/>
                  <a:gd name="T14" fmla="*/ 42 w 56"/>
                  <a:gd name="T15" fmla="*/ 37 h 58"/>
                  <a:gd name="T16" fmla="*/ 17 w 56"/>
                  <a:gd name="T17"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7" y="17"/>
                    </a:moveTo>
                    <a:lnTo>
                      <a:pt x="17" y="17"/>
                    </a:lnTo>
                    <a:cubicBezTo>
                      <a:pt x="16" y="18"/>
                      <a:pt x="15" y="19"/>
                      <a:pt x="14" y="20"/>
                    </a:cubicBezTo>
                    <a:lnTo>
                      <a:pt x="14" y="20"/>
                    </a:lnTo>
                    <a:cubicBezTo>
                      <a:pt x="0" y="37"/>
                      <a:pt x="25" y="57"/>
                      <a:pt x="39" y="41"/>
                    </a:cubicBezTo>
                    <a:lnTo>
                      <a:pt x="39" y="41"/>
                    </a:lnTo>
                    <a:cubicBezTo>
                      <a:pt x="40" y="40"/>
                      <a:pt x="41" y="39"/>
                      <a:pt x="42" y="37"/>
                    </a:cubicBezTo>
                    <a:lnTo>
                      <a:pt x="42" y="37"/>
                    </a:lnTo>
                    <a:cubicBezTo>
                      <a:pt x="55" y="21"/>
                      <a:pt x="30" y="0"/>
                      <a:pt x="17"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7" name="Freeform 245">
                <a:extLst>
                  <a:ext uri="{FF2B5EF4-FFF2-40B4-BE49-F238E27FC236}">
                    <a16:creationId xmlns:a16="http://schemas.microsoft.com/office/drawing/2014/main" id="{28FE7E4F-0AF8-2D40-9463-6F621CB48B0E}"/>
                  </a:ext>
                </a:extLst>
              </p:cNvPr>
              <p:cNvSpPr>
                <a:spLocks noChangeArrowheads="1"/>
              </p:cNvSpPr>
              <p:nvPr/>
            </p:nvSpPr>
            <p:spPr bwMode="auto">
              <a:xfrm>
                <a:off x="3352552" y="3475805"/>
                <a:ext cx="14042" cy="14042"/>
              </a:xfrm>
              <a:custGeom>
                <a:avLst/>
                <a:gdLst>
                  <a:gd name="T0" fmla="*/ 16 w 58"/>
                  <a:gd name="T1" fmla="*/ 38 h 56"/>
                  <a:gd name="T2" fmla="*/ 16 w 58"/>
                  <a:gd name="T3" fmla="*/ 38 h 56"/>
                  <a:gd name="T4" fmla="*/ 20 w 58"/>
                  <a:gd name="T5" fmla="*/ 42 h 56"/>
                  <a:gd name="T6" fmla="*/ 20 w 58"/>
                  <a:gd name="T7" fmla="*/ 42 h 56"/>
                  <a:gd name="T8" fmla="*/ 41 w 58"/>
                  <a:gd name="T9" fmla="*/ 17 h 56"/>
                  <a:gd name="T10" fmla="*/ 41 w 58"/>
                  <a:gd name="T11" fmla="*/ 17 h 56"/>
                  <a:gd name="T12" fmla="*/ 37 w 58"/>
                  <a:gd name="T13" fmla="*/ 13 h 56"/>
                  <a:gd name="T14" fmla="*/ 37 w 58"/>
                  <a:gd name="T15" fmla="*/ 13 h 56"/>
                  <a:gd name="T16" fmla="*/ 16 w 58"/>
                  <a:gd name="T1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6">
                    <a:moveTo>
                      <a:pt x="16" y="38"/>
                    </a:moveTo>
                    <a:lnTo>
                      <a:pt x="16" y="38"/>
                    </a:lnTo>
                    <a:cubicBezTo>
                      <a:pt x="17" y="39"/>
                      <a:pt x="19" y="41"/>
                      <a:pt x="20" y="42"/>
                    </a:cubicBezTo>
                    <a:lnTo>
                      <a:pt x="20" y="42"/>
                    </a:lnTo>
                    <a:cubicBezTo>
                      <a:pt x="37" y="55"/>
                      <a:pt x="57" y="30"/>
                      <a:pt x="41" y="17"/>
                    </a:cubicBezTo>
                    <a:lnTo>
                      <a:pt x="41" y="17"/>
                    </a:lnTo>
                    <a:cubicBezTo>
                      <a:pt x="40" y="16"/>
                      <a:pt x="38" y="14"/>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8" name="Freeform 246">
                <a:extLst>
                  <a:ext uri="{FF2B5EF4-FFF2-40B4-BE49-F238E27FC236}">
                    <a16:creationId xmlns:a16="http://schemas.microsoft.com/office/drawing/2014/main" id="{ED0528CA-2B8D-3546-8B49-C8F41CB3E37D}"/>
                  </a:ext>
                </a:extLst>
              </p:cNvPr>
              <p:cNvSpPr>
                <a:spLocks noChangeArrowheads="1"/>
              </p:cNvSpPr>
              <p:nvPr/>
            </p:nvSpPr>
            <p:spPr bwMode="auto">
              <a:xfrm>
                <a:off x="3384956" y="3492008"/>
                <a:ext cx="14042" cy="14041"/>
              </a:xfrm>
              <a:custGeom>
                <a:avLst/>
                <a:gdLst>
                  <a:gd name="T0" fmla="*/ 17 w 56"/>
                  <a:gd name="T1" fmla="*/ 16 h 58"/>
                  <a:gd name="T2" fmla="*/ 17 w 56"/>
                  <a:gd name="T3" fmla="*/ 16 h 58"/>
                  <a:gd name="T4" fmla="*/ 13 w 56"/>
                  <a:gd name="T5" fmla="*/ 20 h 58"/>
                  <a:gd name="T6" fmla="*/ 13 w 56"/>
                  <a:gd name="T7" fmla="*/ 20 h 58"/>
                  <a:gd name="T8" fmla="*/ 38 w 56"/>
                  <a:gd name="T9" fmla="*/ 41 h 58"/>
                  <a:gd name="T10" fmla="*/ 38 w 56"/>
                  <a:gd name="T11" fmla="*/ 41 h 58"/>
                  <a:gd name="T12" fmla="*/ 42 w 56"/>
                  <a:gd name="T13" fmla="*/ 37 h 58"/>
                  <a:gd name="T14" fmla="*/ 42 w 56"/>
                  <a:gd name="T15" fmla="*/ 37 h 58"/>
                  <a:gd name="T16" fmla="*/ 17 w 56"/>
                  <a:gd name="T17" fmla="*/ 1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7" y="16"/>
                    </a:moveTo>
                    <a:lnTo>
                      <a:pt x="17" y="16"/>
                    </a:lnTo>
                    <a:cubicBezTo>
                      <a:pt x="15" y="18"/>
                      <a:pt x="14" y="19"/>
                      <a:pt x="13" y="20"/>
                    </a:cubicBezTo>
                    <a:lnTo>
                      <a:pt x="13" y="20"/>
                    </a:lnTo>
                    <a:cubicBezTo>
                      <a:pt x="0" y="36"/>
                      <a:pt x="25" y="57"/>
                      <a:pt x="38" y="41"/>
                    </a:cubicBezTo>
                    <a:lnTo>
                      <a:pt x="38" y="41"/>
                    </a:lnTo>
                    <a:cubicBezTo>
                      <a:pt x="39" y="39"/>
                      <a:pt x="40" y="38"/>
                      <a:pt x="42" y="37"/>
                    </a:cubicBezTo>
                    <a:lnTo>
                      <a:pt x="42" y="37"/>
                    </a:lnTo>
                    <a:cubicBezTo>
                      <a:pt x="55" y="21"/>
                      <a:pt x="30" y="0"/>
                      <a:pt x="17"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9" name="Freeform 247">
                <a:extLst>
                  <a:ext uri="{FF2B5EF4-FFF2-40B4-BE49-F238E27FC236}">
                    <a16:creationId xmlns:a16="http://schemas.microsoft.com/office/drawing/2014/main" id="{06C5A375-DC74-4F45-A9F7-25B0E8BAC351}"/>
                  </a:ext>
                </a:extLst>
              </p:cNvPr>
              <p:cNvSpPr>
                <a:spLocks noChangeArrowheads="1"/>
              </p:cNvSpPr>
              <p:nvPr/>
            </p:nvSpPr>
            <p:spPr bwMode="auto">
              <a:xfrm>
                <a:off x="3333110" y="3503888"/>
                <a:ext cx="12961" cy="12961"/>
              </a:xfrm>
              <a:custGeom>
                <a:avLst/>
                <a:gdLst>
                  <a:gd name="T0" fmla="*/ 16 w 54"/>
                  <a:gd name="T1" fmla="*/ 39 h 53"/>
                  <a:gd name="T2" fmla="*/ 16 w 54"/>
                  <a:gd name="T3" fmla="*/ 39 h 53"/>
                  <a:gd name="T4" fmla="*/ 37 w 54"/>
                  <a:gd name="T5" fmla="*/ 14 h 53"/>
                  <a:gd name="T6" fmla="*/ 37 w 54"/>
                  <a:gd name="T7" fmla="*/ 14 h 53"/>
                  <a:gd name="T8" fmla="*/ 16 w 54"/>
                  <a:gd name="T9" fmla="*/ 39 h 53"/>
                </a:gdLst>
                <a:ahLst/>
                <a:cxnLst>
                  <a:cxn ang="0">
                    <a:pos x="T0" y="T1"/>
                  </a:cxn>
                  <a:cxn ang="0">
                    <a:pos x="T2" y="T3"/>
                  </a:cxn>
                  <a:cxn ang="0">
                    <a:pos x="T4" y="T5"/>
                  </a:cxn>
                  <a:cxn ang="0">
                    <a:pos x="T6" y="T7"/>
                  </a:cxn>
                  <a:cxn ang="0">
                    <a:pos x="T8" y="T9"/>
                  </a:cxn>
                </a:cxnLst>
                <a:rect l="0" t="0" r="r" b="b"/>
                <a:pathLst>
                  <a:path w="54" h="53">
                    <a:moveTo>
                      <a:pt x="16" y="39"/>
                    </a:moveTo>
                    <a:lnTo>
                      <a:pt x="16" y="39"/>
                    </a:lnTo>
                    <a:cubicBezTo>
                      <a:pt x="32" y="52"/>
                      <a:pt x="53" y="27"/>
                      <a:pt x="37" y="14"/>
                    </a:cubicBezTo>
                    <a:lnTo>
                      <a:pt x="37" y="14"/>
                    </a:lnTo>
                    <a:cubicBezTo>
                      <a:pt x="20" y="0"/>
                      <a:pt x="0" y="26"/>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0" name="Freeform 248">
                <a:extLst>
                  <a:ext uri="{FF2B5EF4-FFF2-40B4-BE49-F238E27FC236}">
                    <a16:creationId xmlns:a16="http://schemas.microsoft.com/office/drawing/2014/main" id="{8EFAA50F-3C2C-724C-8264-0FDD80805A1E}"/>
                  </a:ext>
                </a:extLst>
              </p:cNvPr>
              <p:cNvSpPr>
                <a:spLocks noChangeArrowheads="1"/>
              </p:cNvSpPr>
              <p:nvPr/>
            </p:nvSpPr>
            <p:spPr bwMode="auto">
              <a:xfrm>
                <a:off x="3339591" y="3463925"/>
                <a:ext cx="14042" cy="14041"/>
              </a:xfrm>
              <a:custGeom>
                <a:avLst/>
                <a:gdLst>
                  <a:gd name="T0" fmla="*/ 40 w 58"/>
                  <a:gd name="T1" fmla="*/ 17 h 57"/>
                  <a:gd name="T2" fmla="*/ 40 w 58"/>
                  <a:gd name="T3" fmla="*/ 17 h 57"/>
                  <a:gd name="T4" fmla="*/ 36 w 58"/>
                  <a:gd name="T5" fmla="*/ 13 h 57"/>
                  <a:gd name="T6" fmla="*/ 36 w 58"/>
                  <a:gd name="T7" fmla="*/ 13 h 57"/>
                  <a:gd name="T8" fmla="*/ 16 w 58"/>
                  <a:gd name="T9" fmla="*/ 38 h 57"/>
                  <a:gd name="T10" fmla="*/ 16 w 58"/>
                  <a:gd name="T11" fmla="*/ 38 h 57"/>
                  <a:gd name="T12" fmla="*/ 20 w 58"/>
                  <a:gd name="T13" fmla="*/ 42 h 57"/>
                  <a:gd name="T14" fmla="*/ 20 w 58"/>
                  <a:gd name="T15" fmla="*/ 42 h 57"/>
                  <a:gd name="T16" fmla="*/ 40 w 58"/>
                  <a:gd name="T17"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40" y="17"/>
                    </a:moveTo>
                    <a:lnTo>
                      <a:pt x="40" y="17"/>
                    </a:lnTo>
                    <a:cubicBezTo>
                      <a:pt x="39" y="16"/>
                      <a:pt x="38" y="14"/>
                      <a:pt x="36" y="13"/>
                    </a:cubicBezTo>
                    <a:lnTo>
                      <a:pt x="36" y="13"/>
                    </a:lnTo>
                    <a:cubicBezTo>
                      <a:pt x="20" y="0"/>
                      <a:pt x="0" y="26"/>
                      <a:pt x="16" y="38"/>
                    </a:cubicBezTo>
                    <a:lnTo>
                      <a:pt x="16" y="38"/>
                    </a:lnTo>
                    <a:cubicBezTo>
                      <a:pt x="18" y="40"/>
                      <a:pt x="19" y="41"/>
                      <a:pt x="20" y="42"/>
                    </a:cubicBezTo>
                    <a:lnTo>
                      <a:pt x="20" y="42"/>
                    </a:lnTo>
                    <a:cubicBezTo>
                      <a:pt x="36" y="56"/>
                      <a:pt x="57" y="30"/>
                      <a:pt x="40"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1" name="Freeform 249">
                <a:extLst>
                  <a:ext uri="{FF2B5EF4-FFF2-40B4-BE49-F238E27FC236}">
                    <a16:creationId xmlns:a16="http://schemas.microsoft.com/office/drawing/2014/main" id="{76B002DF-4FA5-F64A-B6F2-F98DF6E68214}"/>
                  </a:ext>
                </a:extLst>
              </p:cNvPr>
              <p:cNvSpPr>
                <a:spLocks noChangeArrowheads="1"/>
              </p:cNvSpPr>
              <p:nvPr/>
            </p:nvSpPr>
            <p:spPr bwMode="auto">
              <a:xfrm>
                <a:off x="3316909" y="3465004"/>
                <a:ext cx="12961" cy="12961"/>
              </a:xfrm>
              <a:custGeom>
                <a:avLst/>
                <a:gdLst>
                  <a:gd name="T0" fmla="*/ 16 w 54"/>
                  <a:gd name="T1" fmla="*/ 38 h 53"/>
                  <a:gd name="T2" fmla="*/ 16 w 54"/>
                  <a:gd name="T3" fmla="*/ 38 h 53"/>
                  <a:gd name="T4" fmla="*/ 37 w 54"/>
                  <a:gd name="T5" fmla="*/ 13 h 53"/>
                  <a:gd name="T6" fmla="*/ 37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3" y="52"/>
                      <a:pt x="53" y="27"/>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2" name="Freeform 250">
                <a:extLst>
                  <a:ext uri="{FF2B5EF4-FFF2-40B4-BE49-F238E27FC236}">
                    <a16:creationId xmlns:a16="http://schemas.microsoft.com/office/drawing/2014/main" id="{4046A425-8168-FA48-84A8-3F4E42366FA3}"/>
                  </a:ext>
                </a:extLst>
              </p:cNvPr>
              <p:cNvSpPr>
                <a:spLocks noChangeArrowheads="1"/>
              </p:cNvSpPr>
              <p:nvPr/>
            </p:nvSpPr>
            <p:spPr bwMode="auto">
              <a:xfrm>
                <a:off x="3299627" y="3502809"/>
                <a:ext cx="12961" cy="12961"/>
              </a:xfrm>
              <a:custGeom>
                <a:avLst/>
                <a:gdLst>
                  <a:gd name="T0" fmla="*/ 16 w 54"/>
                  <a:gd name="T1" fmla="*/ 38 h 53"/>
                  <a:gd name="T2" fmla="*/ 16 w 54"/>
                  <a:gd name="T3" fmla="*/ 38 h 53"/>
                  <a:gd name="T4" fmla="*/ 36 w 54"/>
                  <a:gd name="T5" fmla="*/ 13 h 53"/>
                  <a:gd name="T6" fmla="*/ 36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2" y="52"/>
                      <a:pt x="53" y="27"/>
                      <a:pt x="36" y="13"/>
                    </a:cubicBezTo>
                    <a:lnTo>
                      <a:pt x="36"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3" name="Freeform 251">
                <a:extLst>
                  <a:ext uri="{FF2B5EF4-FFF2-40B4-BE49-F238E27FC236}">
                    <a16:creationId xmlns:a16="http://schemas.microsoft.com/office/drawing/2014/main" id="{C9E94F72-5E7D-C846-AFE6-8373FA750471}"/>
                  </a:ext>
                </a:extLst>
              </p:cNvPr>
              <p:cNvSpPr>
                <a:spLocks noChangeArrowheads="1"/>
              </p:cNvSpPr>
              <p:nvPr/>
            </p:nvSpPr>
            <p:spPr bwMode="auto">
              <a:xfrm>
                <a:off x="3321230" y="3541693"/>
                <a:ext cx="10801" cy="14041"/>
              </a:xfrm>
              <a:custGeom>
                <a:avLst/>
                <a:gdLst>
                  <a:gd name="T0" fmla="*/ 39 w 45"/>
                  <a:gd name="T1" fmla="*/ 26 h 58"/>
                  <a:gd name="T2" fmla="*/ 39 w 45"/>
                  <a:gd name="T3" fmla="*/ 26 h 58"/>
                  <a:gd name="T4" fmla="*/ 7 w 45"/>
                  <a:gd name="T5" fmla="*/ 21 h 58"/>
                  <a:gd name="T6" fmla="*/ 7 w 45"/>
                  <a:gd name="T7" fmla="*/ 21 h 58"/>
                  <a:gd name="T8" fmla="*/ 4 w 45"/>
                  <a:gd name="T9" fmla="*/ 32 h 58"/>
                  <a:gd name="T10" fmla="*/ 4 w 45"/>
                  <a:gd name="T11" fmla="*/ 32 h 58"/>
                  <a:gd name="T12" fmla="*/ 37 w 45"/>
                  <a:gd name="T13" fmla="*/ 37 h 58"/>
                  <a:gd name="T14" fmla="*/ 37 w 45"/>
                  <a:gd name="T15" fmla="*/ 37 h 58"/>
                  <a:gd name="T16" fmla="*/ 39 w 45"/>
                  <a:gd name="T17" fmla="*/ 2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9" y="26"/>
                    </a:moveTo>
                    <a:lnTo>
                      <a:pt x="39" y="26"/>
                    </a:lnTo>
                    <a:cubicBezTo>
                      <a:pt x="44" y="5"/>
                      <a:pt x="11" y="0"/>
                      <a:pt x="7" y="21"/>
                    </a:cubicBezTo>
                    <a:lnTo>
                      <a:pt x="7" y="21"/>
                    </a:lnTo>
                    <a:cubicBezTo>
                      <a:pt x="6" y="24"/>
                      <a:pt x="5" y="28"/>
                      <a:pt x="4" y="32"/>
                    </a:cubicBezTo>
                    <a:lnTo>
                      <a:pt x="4" y="32"/>
                    </a:lnTo>
                    <a:cubicBezTo>
                      <a:pt x="0" y="52"/>
                      <a:pt x="33" y="57"/>
                      <a:pt x="37" y="37"/>
                    </a:cubicBezTo>
                    <a:lnTo>
                      <a:pt x="37" y="37"/>
                    </a:lnTo>
                    <a:cubicBezTo>
                      <a:pt x="37" y="33"/>
                      <a:pt x="38" y="29"/>
                      <a:pt x="39"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4" name="Freeform 252">
                <a:extLst>
                  <a:ext uri="{FF2B5EF4-FFF2-40B4-BE49-F238E27FC236}">
                    <a16:creationId xmlns:a16="http://schemas.microsoft.com/office/drawing/2014/main" id="{ED1525F8-9C52-7E48-8C28-54E52AE2FCDA}"/>
                  </a:ext>
                </a:extLst>
              </p:cNvPr>
              <p:cNvSpPr>
                <a:spLocks noChangeArrowheads="1"/>
              </p:cNvSpPr>
              <p:nvPr/>
            </p:nvSpPr>
            <p:spPr bwMode="auto">
              <a:xfrm>
                <a:off x="3270464" y="3530892"/>
                <a:ext cx="12961" cy="12961"/>
              </a:xfrm>
              <a:custGeom>
                <a:avLst/>
                <a:gdLst>
                  <a:gd name="T0" fmla="*/ 16 w 54"/>
                  <a:gd name="T1" fmla="*/ 38 h 52"/>
                  <a:gd name="T2" fmla="*/ 16 w 54"/>
                  <a:gd name="T3" fmla="*/ 38 h 52"/>
                  <a:gd name="T4" fmla="*/ 37 w 54"/>
                  <a:gd name="T5" fmla="*/ 13 h 52"/>
                  <a:gd name="T6" fmla="*/ 37 w 54"/>
                  <a:gd name="T7" fmla="*/ 13 h 52"/>
                  <a:gd name="T8" fmla="*/ 16 w 54"/>
                  <a:gd name="T9" fmla="*/ 38 h 52"/>
                </a:gdLst>
                <a:ahLst/>
                <a:cxnLst>
                  <a:cxn ang="0">
                    <a:pos x="T0" y="T1"/>
                  </a:cxn>
                  <a:cxn ang="0">
                    <a:pos x="T2" y="T3"/>
                  </a:cxn>
                  <a:cxn ang="0">
                    <a:pos x="T4" y="T5"/>
                  </a:cxn>
                  <a:cxn ang="0">
                    <a:pos x="T6" y="T7"/>
                  </a:cxn>
                  <a:cxn ang="0">
                    <a:pos x="T8" y="T9"/>
                  </a:cxn>
                </a:cxnLst>
                <a:rect l="0" t="0" r="r" b="b"/>
                <a:pathLst>
                  <a:path w="54" h="52">
                    <a:moveTo>
                      <a:pt x="16" y="38"/>
                    </a:moveTo>
                    <a:lnTo>
                      <a:pt x="16" y="38"/>
                    </a:lnTo>
                    <a:cubicBezTo>
                      <a:pt x="32" y="51"/>
                      <a:pt x="53" y="26"/>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5" name="Freeform 253">
                <a:extLst>
                  <a:ext uri="{FF2B5EF4-FFF2-40B4-BE49-F238E27FC236}">
                    <a16:creationId xmlns:a16="http://schemas.microsoft.com/office/drawing/2014/main" id="{CD1B6F65-34FD-A346-A982-D35428909954}"/>
                  </a:ext>
                </a:extLst>
              </p:cNvPr>
              <p:cNvSpPr>
                <a:spLocks noChangeArrowheads="1"/>
              </p:cNvSpPr>
              <p:nvPr/>
            </p:nvSpPr>
            <p:spPr bwMode="auto">
              <a:xfrm>
                <a:off x="3245622" y="3566535"/>
                <a:ext cx="14041" cy="14042"/>
              </a:xfrm>
              <a:custGeom>
                <a:avLst/>
                <a:gdLst>
                  <a:gd name="T0" fmla="*/ 40 w 58"/>
                  <a:gd name="T1" fmla="*/ 16 h 56"/>
                  <a:gd name="T2" fmla="*/ 40 w 58"/>
                  <a:gd name="T3" fmla="*/ 16 h 56"/>
                  <a:gd name="T4" fmla="*/ 36 w 58"/>
                  <a:gd name="T5" fmla="*/ 12 h 56"/>
                  <a:gd name="T6" fmla="*/ 36 w 58"/>
                  <a:gd name="T7" fmla="*/ 12 h 56"/>
                  <a:gd name="T8" fmla="*/ 16 w 58"/>
                  <a:gd name="T9" fmla="*/ 38 h 56"/>
                  <a:gd name="T10" fmla="*/ 16 w 58"/>
                  <a:gd name="T11" fmla="*/ 38 h 56"/>
                  <a:gd name="T12" fmla="*/ 20 w 58"/>
                  <a:gd name="T13" fmla="*/ 41 h 56"/>
                  <a:gd name="T14" fmla="*/ 20 w 58"/>
                  <a:gd name="T15" fmla="*/ 41 h 56"/>
                  <a:gd name="T16" fmla="*/ 40 w 58"/>
                  <a:gd name="T17"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6">
                    <a:moveTo>
                      <a:pt x="40" y="16"/>
                    </a:moveTo>
                    <a:lnTo>
                      <a:pt x="40" y="16"/>
                    </a:lnTo>
                    <a:cubicBezTo>
                      <a:pt x="39" y="15"/>
                      <a:pt x="38" y="14"/>
                      <a:pt x="36" y="12"/>
                    </a:cubicBezTo>
                    <a:lnTo>
                      <a:pt x="36" y="12"/>
                    </a:lnTo>
                    <a:cubicBezTo>
                      <a:pt x="20" y="0"/>
                      <a:pt x="0" y="25"/>
                      <a:pt x="16" y="38"/>
                    </a:cubicBezTo>
                    <a:lnTo>
                      <a:pt x="16" y="38"/>
                    </a:lnTo>
                    <a:cubicBezTo>
                      <a:pt x="17" y="39"/>
                      <a:pt x="18" y="40"/>
                      <a:pt x="20" y="41"/>
                    </a:cubicBezTo>
                    <a:lnTo>
                      <a:pt x="20" y="41"/>
                    </a:lnTo>
                    <a:cubicBezTo>
                      <a:pt x="36" y="55"/>
                      <a:pt x="57" y="30"/>
                      <a:pt x="40"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6" name="Freeform 254">
                <a:extLst>
                  <a:ext uri="{FF2B5EF4-FFF2-40B4-BE49-F238E27FC236}">
                    <a16:creationId xmlns:a16="http://schemas.microsoft.com/office/drawing/2014/main" id="{386C981F-6D19-9E4F-A43D-9EE1BA571C24}"/>
                  </a:ext>
                </a:extLst>
              </p:cNvPr>
              <p:cNvSpPr>
                <a:spLocks noChangeArrowheads="1"/>
              </p:cNvSpPr>
              <p:nvPr/>
            </p:nvSpPr>
            <p:spPr bwMode="auto">
              <a:xfrm>
                <a:off x="3285585" y="3566535"/>
                <a:ext cx="14042" cy="14042"/>
              </a:xfrm>
              <a:custGeom>
                <a:avLst/>
                <a:gdLst>
                  <a:gd name="T0" fmla="*/ 16 w 56"/>
                  <a:gd name="T1" fmla="*/ 17 h 58"/>
                  <a:gd name="T2" fmla="*/ 16 w 56"/>
                  <a:gd name="T3" fmla="*/ 17 h 58"/>
                  <a:gd name="T4" fmla="*/ 14 w 56"/>
                  <a:gd name="T5" fmla="*/ 21 h 58"/>
                  <a:gd name="T6" fmla="*/ 14 w 56"/>
                  <a:gd name="T7" fmla="*/ 21 h 58"/>
                  <a:gd name="T8" fmla="*/ 39 w 56"/>
                  <a:gd name="T9" fmla="*/ 41 h 58"/>
                  <a:gd name="T10" fmla="*/ 39 w 56"/>
                  <a:gd name="T11" fmla="*/ 41 h 58"/>
                  <a:gd name="T12" fmla="*/ 42 w 56"/>
                  <a:gd name="T13" fmla="*/ 37 h 58"/>
                  <a:gd name="T14" fmla="*/ 42 w 56"/>
                  <a:gd name="T15" fmla="*/ 37 h 58"/>
                  <a:gd name="T16" fmla="*/ 16 w 56"/>
                  <a:gd name="T17"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6" y="17"/>
                    </a:moveTo>
                    <a:lnTo>
                      <a:pt x="16" y="17"/>
                    </a:lnTo>
                    <a:cubicBezTo>
                      <a:pt x="15" y="18"/>
                      <a:pt x="15" y="19"/>
                      <a:pt x="14" y="21"/>
                    </a:cubicBezTo>
                    <a:lnTo>
                      <a:pt x="14" y="21"/>
                    </a:lnTo>
                    <a:cubicBezTo>
                      <a:pt x="0" y="37"/>
                      <a:pt x="25" y="57"/>
                      <a:pt x="39" y="41"/>
                    </a:cubicBezTo>
                    <a:lnTo>
                      <a:pt x="39" y="41"/>
                    </a:lnTo>
                    <a:cubicBezTo>
                      <a:pt x="40" y="40"/>
                      <a:pt x="40" y="39"/>
                      <a:pt x="42" y="37"/>
                    </a:cubicBezTo>
                    <a:lnTo>
                      <a:pt x="42" y="37"/>
                    </a:lnTo>
                    <a:cubicBezTo>
                      <a:pt x="55" y="21"/>
                      <a:pt x="30" y="0"/>
                      <a:pt x="16"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7" name="Freeform 255">
                <a:extLst>
                  <a:ext uri="{FF2B5EF4-FFF2-40B4-BE49-F238E27FC236}">
                    <a16:creationId xmlns:a16="http://schemas.microsoft.com/office/drawing/2014/main" id="{1288C8BA-C0FC-4548-9428-9310A269709A}"/>
                  </a:ext>
                </a:extLst>
              </p:cNvPr>
              <p:cNvSpPr>
                <a:spLocks noChangeArrowheads="1"/>
              </p:cNvSpPr>
              <p:nvPr/>
            </p:nvSpPr>
            <p:spPr bwMode="auto">
              <a:xfrm>
                <a:off x="3313668" y="3614060"/>
                <a:ext cx="12961" cy="15122"/>
              </a:xfrm>
              <a:custGeom>
                <a:avLst/>
                <a:gdLst>
                  <a:gd name="T0" fmla="*/ 44 w 53"/>
                  <a:gd name="T1" fmla="*/ 29 h 60"/>
                  <a:gd name="T2" fmla="*/ 44 w 53"/>
                  <a:gd name="T3" fmla="*/ 29 h 60"/>
                  <a:gd name="T4" fmla="*/ 39 w 53"/>
                  <a:gd name="T5" fmla="*/ 18 h 60"/>
                  <a:gd name="T6" fmla="*/ 39 w 53"/>
                  <a:gd name="T7" fmla="*/ 18 h 60"/>
                  <a:gd name="T8" fmla="*/ 9 w 53"/>
                  <a:gd name="T9" fmla="*/ 30 h 60"/>
                  <a:gd name="T10" fmla="*/ 9 w 53"/>
                  <a:gd name="T11" fmla="*/ 30 h 60"/>
                  <a:gd name="T12" fmla="*/ 13 w 53"/>
                  <a:gd name="T13" fmla="*/ 41 h 60"/>
                  <a:gd name="T14" fmla="*/ 13 w 53"/>
                  <a:gd name="T15" fmla="*/ 41 h 60"/>
                  <a:gd name="T16" fmla="*/ 44 w 53"/>
                  <a:gd name="T17"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0">
                    <a:moveTo>
                      <a:pt x="44" y="29"/>
                    </a:moveTo>
                    <a:lnTo>
                      <a:pt x="44" y="29"/>
                    </a:lnTo>
                    <a:cubicBezTo>
                      <a:pt x="42" y="25"/>
                      <a:pt x="40" y="22"/>
                      <a:pt x="39" y="18"/>
                    </a:cubicBezTo>
                    <a:lnTo>
                      <a:pt x="39" y="18"/>
                    </a:lnTo>
                    <a:cubicBezTo>
                      <a:pt x="30" y="0"/>
                      <a:pt x="0" y="11"/>
                      <a:pt x="9" y="30"/>
                    </a:cubicBezTo>
                    <a:lnTo>
                      <a:pt x="9" y="30"/>
                    </a:lnTo>
                    <a:cubicBezTo>
                      <a:pt x="10" y="34"/>
                      <a:pt x="12" y="37"/>
                      <a:pt x="13" y="41"/>
                    </a:cubicBezTo>
                    <a:lnTo>
                      <a:pt x="13" y="41"/>
                    </a:lnTo>
                    <a:cubicBezTo>
                      <a:pt x="22" y="59"/>
                      <a:pt x="52" y="48"/>
                      <a:pt x="44"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8" name="Freeform 256">
                <a:extLst>
                  <a:ext uri="{FF2B5EF4-FFF2-40B4-BE49-F238E27FC236}">
                    <a16:creationId xmlns:a16="http://schemas.microsoft.com/office/drawing/2014/main" id="{48F3E9DF-EB2C-AC4E-A724-C32F7C2845AF}"/>
                  </a:ext>
                </a:extLst>
              </p:cNvPr>
              <p:cNvSpPr>
                <a:spLocks noChangeArrowheads="1"/>
              </p:cNvSpPr>
              <p:nvPr/>
            </p:nvSpPr>
            <p:spPr bwMode="auto">
              <a:xfrm>
                <a:off x="3322309" y="3566535"/>
                <a:ext cx="12961" cy="12961"/>
              </a:xfrm>
              <a:custGeom>
                <a:avLst/>
                <a:gdLst>
                  <a:gd name="T0" fmla="*/ 37 w 54"/>
                  <a:gd name="T1" fmla="*/ 13 h 52"/>
                  <a:gd name="T2" fmla="*/ 37 w 54"/>
                  <a:gd name="T3" fmla="*/ 13 h 52"/>
                  <a:gd name="T4" fmla="*/ 17 w 54"/>
                  <a:gd name="T5" fmla="*/ 38 h 52"/>
                  <a:gd name="T6" fmla="*/ 17 w 54"/>
                  <a:gd name="T7" fmla="*/ 38 h 52"/>
                  <a:gd name="T8" fmla="*/ 37 w 54"/>
                  <a:gd name="T9" fmla="*/ 13 h 52"/>
                </a:gdLst>
                <a:ahLst/>
                <a:cxnLst>
                  <a:cxn ang="0">
                    <a:pos x="T0" y="T1"/>
                  </a:cxn>
                  <a:cxn ang="0">
                    <a:pos x="T2" y="T3"/>
                  </a:cxn>
                  <a:cxn ang="0">
                    <a:pos x="T4" y="T5"/>
                  </a:cxn>
                  <a:cxn ang="0">
                    <a:pos x="T6" y="T7"/>
                  </a:cxn>
                  <a:cxn ang="0">
                    <a:pos x="T8" y="T9"/>
                  </a:cxn>
                </a:cxnLst>
                <a:rect l="0" t="0" r="r" b="b"/>
                <a:pathLst>
                  <a:path w="54" h="52">
                    <a:moveTo>
                      <a:pt x="37" y="13"/>
                    </a:moveTo>
                    <a:lnTo>
                      <a:pt x="37" y="13"/>
                    </a:lnTo>
                    <a:cubicBezTo>
                      <a:pt x="21" y="0"/>
                      <a:pt x="0" y="25"/>
                      <a:pt x="17" y="38"/>
                    </a:cubicBezTo>
                    <a:lnTo>
                      <a:pt x="17" y="38"/>
                    </a:lnTo>
                    <a:cubicBezTo>
                      <a:pt x="33" y="51"/>
                      <a:pt x="53" y="26"/>
                      <a:pt x="37"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9" name="Freeform 257">
                <a:extLst>
                  <a:ext uri="{FF2B5EF4-FFF2-40B4-BE49-F238E27FC236}">
                    <a16:creationId xmlns:a16="http://schemas.microsoft.com/office/drawing/2014/main" id="{64634CDC-F52D-0643-BAF6-984ADABE99AE}"/>
                  </a:ext>
                </a:extLst>
              </p:cNvPr>
              <p:cNvSpPr>
                <a:spLocks noChangeArrowheads="1"/>
              </p:cNvSpPr>
              <p:nvPr/>
            </p:nvSpPr>
            <p:spPr bwMode="auto">
              <a:xfrm>
                <a:off x="3167853" y="3699389"/>
                <a:ext cx="12961" cy="12961"/>
              </a:xfrm>
              <a:custGeom>
                <a:avLst/>
                <a:gdLst>
                  <a:gd name="T0" fmla="*/ 37 w 54"/>
                  <a:gd name="T1" fmla="*/ 13 h 53"/>
                  <a:gd name="T2" fmla="*/ 37 w 54"/>
                  <a:gd name="T3" fmla="*/ 13 h 53"/>
                  <a:gd name="T4" fmla="*/ 16 w 54"/>
                  <a:gd name="T5" fmla="*/ 39 h 53"/>
                  <a:gd name="T6" fmla="*/ 16 w 54"/>
                  <a:gd name="T7" fmla="*/ 39 h 53"/>
                  <a:gd name="T8" fmla="*/ 37 w 54"/>
                  <a:gd name="T9" fmla="*/ 13 h 53"/>
                </a:gdLst>
                <a:ahLst/>
                <a:cxnLst>
                  <a:cxn ang="0">
                    <a:pos x="T0" y="T1"/>
                  </a:cxn>
                  <a:cxn ang="0">
                    <a:pos x="T2" y="T3"/>
                  </a:cxn>
                  <a:cxn ang="0">
                    <a:pos x="T4" y="T5"/>
                  </a:cxn>
                  <a:cxn ang="0">
                    <a:pos x="T6" y="T7"/>
                  </a:cxn>
                  <a:cxn ang="0">
                    <a:pos x="T8" y="T9"/>
                  </a:cxn>
                </a:cxnLst>
                <a:rect l="0" t="0" r="r" b="b"/>
                <a:pathLst>
                  <a:path w="54" h="53">
                    <a:moveTo>
                      <a:pt x="37" y="13"/>
                    </a:moveTo>
                    <a:lnTo>
                      <a:pt x="37" y="13"/>
                    </a:lnTo>
                    <a:cubicBezTo>
                      <a:pt x="21" y="0"/>
                      <a:pt x="0" y="25"/>
                      <a:pt x="16" y="39"/>
                    </a:cubicBezTo>
                    <a:lnTo>
                      <a:pt x="16" y="39"/>
                    </a:lnTo>
                    <a:cubicBezTo>
                      <a:pt x="33" y="52"/>
                      <a:pt x="53" y="26"/>
                      <a:pt x="37"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0" name="Freeform 258">
                <a:extLst>
                  <a:ext uri="{FF2B5EF4-FFF2-40B4-BE49-F238E27FC236}">
                    <a16:creationId xmlns:a16="http://schemas.microsoft.com/office/drawing/2014/main" id="{3AC1E2F5-8B5D-A747-BBC6-3DE1328C1ABD}"/>
                  </a:ext>
                </a:extLst>
              </p:cNvPr>
              <p:cNvSpPr>
                <a:spLocks noChangeArrowheads="1"/>
              </p:cNvSpPr>
              <p:nvPr/>
            </p:nvSpPr>
            <p:spPr bwMode="auto">
              <a:xfrm>
                <a:off x="3002596" y="3373195"/>
                <a:ext cx="9721" cy="12961"/>
              </a:xfrm>
              <a:custGeom>
                <a:avLst/>
                <a:gdLst>
                  <a:gd name="T0" fmla="*/ 3 w 39"/>
                  <a:gd name="T1" fmla="*/ 30 h 52"/>
                  <a:gd name="T2" fmla="*/ 3 w 39"/>
                  <a:gd name="T3" fmla="*/ 30 h 52"/>
                  <a:gd name="T4" fmla="*/ 35 w 39"/>
                  <a:gd name="T5" fmla="*/ 27 h 52"/>
                  <a:gd name="T6" fmla="*/ 35 w 39"/>
                  <a:gd name="T7" fmla="*/ 27 h 52"/>
                  <a:gd name="T8" fmla="*/ 34 w 39"/>
                  <a:gd name="T9" fmla="*/ 21 h 52"/>
                  <a:gd name="T10" fmla="*/ 34 w 39"/>
                  <a:gd name="T11" fmla="*/ 21 h 52"/>
                  <a:gd name="T12" fmla="*/ 2 w 39"/>
                  <a:gd name="T13" fmla="*/ 24 h 52"/>
                  <a:gd name="T14" fmla="*/ 2 w 39"/>
                  <a:gd name="T15" fmla="*/ 24 h 52"/>
                  <a:gd name="T16" fmla="*/ 3 w 39"/>
                  <a:gd name="T17" fmla="*/ 3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2">
                    <a:moveTo>
                      <a:pt x="3" y="30"/>
                    </a:moveTo>
                    <a:lnTo>
                      <a:pt x="3" y="30"/>
                    </a:lnTo>
                    <a:cubicBezTo>
                      <a:pt x="5" y="51"/>
                      <a:pt x="38" y="47"/>
                      <a:pt x="35" y="27"/>
                    </a:cubicBezTo>
                    <a:lnTo>
                      <a:pt x="35" y="27"/>
                    </a:lnTo>
                    <a:cubicBezTo>
                      <a:pt x="34" y="25"/>
                      <a:pt x="34" y="23"/>
                      <a:pt x="34" y="21"/>
                    </a:cubicBezTo>
                    <a:lnTo>
                      <a:pt x="34" y="21"/>
                    </a:lnTo>
                    <a:cubicBezTo>
                      <a:pt x="32" y="0"/>
                      <a:pt x="0" y="3"/>
                      <a:pt x="2" y="24"/>
                    </a:cubicBezTo>
                    <a:lnTo>
                      <a:pt x="2" y="24"/>
                    </a:lnTo>
                    <a:cubicBezTo>
                      <a:pt x="2" y="26"/>
                      <a:pt x="2" y="28"/>
                      <a:pt x="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1" name="Freeform 259">
                <a:extLst>
                  <a:ext uri="{FF2B5EF4-FFF2-40B4-BE49-F238E27FC236}">
                    <a16:creationId xmlns:a16="http://schemas.microsoft.com/office/drawing/2014/main" id="{85E905DE-AF1F-B54D-B801-ACE79E13ACA8}"/>
                  </a:ext>
                </a:extLst>
              </p:cNvPr>
              <p:cNvSpPr>
                <a:spLocks noChangeArrowheads="1"/>
              </p:cNvSpPr>
              <p:nvPr/>
            </p:nvSpPr>
            <p:spPr bwMode="auto">
              <a:xfrm>
                <a:off x="2987474" y="3364554"/>
                <a:ext cx="10801" cy="10801"/>
              </a:xfrm>
              <a:custGeom>
                <a:avLst/>
                <a:gdLst>
                  <a:gd name="T0" fmla="*/ 28 w 46"/>
                  <a:gd name="T1" fmla="*/ 10 h 44"/>
                  <a:gd name="T2" fmla="*/ 28 w 46"/>
                  <a:gd name="T3" fmla="*/ 10 h 44"/>
                  <a:gd name="T4" fmla="*/ 28 w 46"/>
                  <a:gd name="T5" fmla="*/ 10 h 44"/>
                  <a:gd name="T6" fmla="*/ 28 w 46"/>
                  <a:gd name="T7" fmla="*/ 10 h 44"/>
                  <a:gd name="T8" fmla="*/ 24 w 46"/>
                  <a:gd name="T9" fmla="*/ 10 h 44"/>
                  <a:gd name="T10" fmla="*/ 24 w 46"/>
                  <a:gd name="T11" fmla="*/ 10 h 44"/>
                  <a:gd name="T12" fmla="*/ 28 w 46"/>
                  <a:gd name="T13" fmla="*/ 10 h 44"/>
                  <a:gd name="T14" fmla="*/ 34 w 46"/>
                  <a:gd name="T15" fmla="*/ 15 h 44"/>
                  <a:gd name="T16" fmla="*/ 34 w 46"/>
                  <a:gd name="T17" fmla="*/ 15 h 44"/>
                  <a:gd name="T18" fmla="*/ 35 w 46"/>
                  <a:gd name="T19" fmla="*/ 19 h 44"/>
                  <a:gd name="T20" fmla="*/ 35 w 46"/>
                  <a:gd name="T21" fmla="*/ 19 h 44"/>
                  <a:gd name="T22" fmla="*/ 34 w 46"/>
                  <a:gd name="T23" fmla="*/ 15 h 44"/>
                  <a:gd name="T24" fmla="*/ 27 w 46"/>
                  <a:gd name="T25" fmla="*/ 42 h 44"/>
                  <a:gd name="T26" fmla="*/ 27 w 46"/>
                  <a:gd name="T27" fmla="*/ 42 h 44"/>
                  <a:gd name="T28" fmla="*/ 32 w 46"/>
                  <a:gd name="T29" fmla="*/ 12 h 44"/>
                  <a:gd name="T30" fmla="*/ 32 w 46"/>
                  <a:gd name="T31" fmla="*/ 12 h 44"/>
                  <a:gd name="T32" fmla="*/ 3 w 46"/>
                  <a:gd name="T33" fmla="*/ 23 h 44"/>
                  <a:gd name="T34" fmla="*/ 3 w 46"/>
                  <a:gd name="T35" fmla="*/ 23 h 44"/>
                  <a:gd name="T36" fmla="*/ 27 w 46"/>
                  <a:gd name="T37"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4">
                    <a:moveTo>
                      <a:pt x="28" y="10"/>
                    </a:moveTo>
                    <a:lnTo>
                      <a:pt x="28" y="10"/>
                    </a:lnTo>
                    <a:lnTo>
                      <a:pt x="28" y="10"/>
                    </a:lnTo>
                    <a:lnTo>
                      <a:pt x="28" y="10"/>
                    </a:lnTo>
                    <a:cubicBezTo>
                      <a:pt x="27" y="10"/>
                      <a:pt x="25" y="10"/>
                      <a:pt x="24" y="10"/>
                    </a:cubicBezTo>
                    <a:lnTo>
                      <a:pt x="24" y="10"/>
                    </a:lnTo>
                    <a:cubicBezTo>
                      <a:pt x="25" y="10"/>
                      <a:pt x="27" y="10"/>
                      <a:pt x="28" y="10"/>
                    </a:cubicBezTo>
                    <a:close/>
                    <a:moveTo>
                      <a:pt x="34" y="15"/>
                    </a:moveTo>
                    <a:lnTo>
                      <a:pt x="34" y="15"/>
                    </a:lnTo>
                    <a:cubicBezTo>
                      <a:pt x="35" y="17"/>
                      <a:pt x="35" y="18"/>
                      <a:pt x="35" y="19"/>
                    </a:cubicBezTo>
                    <a:lnTo>
                      <a:pt x="35" y="19"/>
                    </a:lnTo>
                    <a:cubicBezTo>
                      <a:pt x="35" y="18"/>
                      <a:pt x="35" y="17"/>
                      <a:pt x="34" y="15"/>
                    </a:cubicBezTo>
                    <a:close/>
                    <a:moveTo>
                      <a:pt x="27" y="42"/>
                    </a:moveTo>
                    <a:lnTo>
                      <a:pt x="27" y="42"/>
                    </a:lnTo>
                    <a:cubicBezTo>
                      <a:pt x="45" y="41"/>
                      <a:pt x="45" y="19"/>
                      <a:pt x="32" y="12"/>
                    </a:cubicBezTo>
                    <a:lnTo>
                      <a:pt x="32" y="12"/>
                    </a:lnTo>
                    <a:cubicBezTo>
                      <a:pt x="23" y="0"/>
                      <a:pt x="0" y="5"/>
                      <a:pt x="3" y="23"/>
                    </a:cubicBezTo>
                    <a:lnTo>
                      <a:pt x="3" y="23"/>
                    </a:lnTo>
                    <a:cubicBezTo>
                      <a:pt x="5" y="35"/>
                      <a:pt x="14" y="43"/>
                      <a:pt x="27" y="4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2" name="Freeform 260">
                <a:extLst>
                  <a:ext uri="{FF2B5EF4-FFF2-40B4-BE49-F238E27FC236}">
                    <a16:creationId xmlns:a16="http://schemas.microsoft.com/office/drawing/2014/main" id="{83F7CF3A-C54F-874B-95B3-88F7554FA37B}"/>
                  </a:ext>
                </a:extLst>
              </p:cNvPr>
              <p:cNvSpPr>
                <a:spLocks noChangeArrowheads="1"/>
              </p:cNvSpPr>
              <p:nvPr/>
            </p:nvSpPr>
            <p:spPr bwMode="auto">
              <a:xfrm>
                <a:off x="2969112" y="3362394"/>
                <a:ext cx="8641" cy="12961"/>
              </a:xfrm>
              <a:custGeom>
                <a:avLst/>
                <a:gdLst>
                  <a:gd name="T0" fmla="*/ 1 w 36"/>
                  <a:gd name="T1" fmla="*/ 24 h 53"/>
                  <a:gd name="T2" fmla="*/ 1 w 36"/>
                  <a:gd name="T3" fmla="*/ 24 h 53"/>
                  <a:gd name="T4" fmla="*/ 1 w 36"/>
                  <a:gd name="T5" fmla="*/ 30 h 53"/>
                  <a:gd name="T6" fmla="*/ 1 w 36"/>
                  <a:gd name="T7" fmla="*/ 30 h 53"/>
                  <a:gd name="T8" fmla="*/ 34 w 36"/>
                  <a:gd name="T9" fmla="*/ 27 h 53"/>
                  <a:gd name="T10" fmla="*/ 34 w 36"/>
                  <a:gd name="T11" fmla="*/ 27 h 53"/>
                  <a:gd name="T12" fmla="*/ 33 w 36"/>
                  <a:gd name="T13" fmla="*/ 22 h 53"/>
                  <a:gd name="T14" fmla="*/ 33 w 36"/>
                  <a:gd name="T15" fmla="*/ 22 h 53"/>
                  <a:gd name="T16" fmla="*/ 1 w 36"/>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3">
                    <a:moveTo>
                      <a:pt x="1" y="24"/>
                    </a:moveTo>
                    <a:lnTo>
                      <a:pt x="1" y="24"/>
                    </a:lnTo>
                    <a:cubicBezTo>
                      <a:pt x="1" y="27"/>
                      <a:pt x="1" y="29"/>
                      <a:pt x="1" y="30"/>
                    </a:cubicBezTo>
                    <a:lnTo>
                      <a:pt x="1" y="30"/>
                    </a:lnTo>
                    <a:cubicBezTo>
                      <a:pt x="2" y="52"/>
                      <a:pt x="35" y="48"/>
                      <a:pt x="34" y="27"/>
                    </a:cubicBezTo>
                    <a:lnTo>
                      <a:pt x="34" y="27"/>
                    </a:lnTo>
                    <a:cubicBezTo>
                      <a:pt x="33" y="25"/>
                      <a:pt x="33" y="23"/>
                      <a:pt x="33" y="22"/>
                    </a:cubicBezTo>
                    <a:lnTo>
                      <a:pt x="33" y="22"/>
                    </a:lnTo>
                    <a:cubicBezTo>
                      <a:pt x="32" y="0"/>
                      <a:pt x="0" y="4"/>
                      <a:pt x="1"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3" name="Freeform 261">
                <a:extLst>
                  <a:ext uri="{FF2B5EF4-FFF2-40B4-BE49-F238E27FC236}">
                    <a16:creationId xmlns:a16="http://schemas.microsoft.com/office/drawing/2014/main" id="{91506A41-32A1-A04C-950D-0D8345949164}"/>
                  </a:ext>
                </a:extLst>
              </p:cNvPr>
              <p:cNvSpPr>
                <a:spLocks noChangeArrowheads="1"/>
              </p:cNvSpPr>
              <p:nvPr/>
            </p:nvSpPr>
            <p:spPr bwMode="auto">
              <a:xfrm>
                <a:off x="3017717" y="3387236"/>
                <a:ext cx="9721" cy="9721"/>
              </a:xfrm>
              <a:custGeom>
                <a:avLst/>
                <a:gdLst>
                  <a:gd name="T0" fmla="*/ 7 w 38"/>
                  <a:gd name="T1" fmla="*/ 34 h 40"/>
                  <a:gd name="T2" fmla="*/ 7 w 38"/>
                  <a:gd name="T3" fmla="*/ 34 h 40"/>
                  <a:gd name="T4" fmla="*/ 9 w 38"/>
                  <a:gd name="T5" fmla="*/ 35 h 40"/>
                  <a:gd name="T6" fmla="*/ 9 w 38"/>
                  <a:gd name="T7" fmla="*/ 35 h 40"/>
                  <a:gd name="T8" fmla="*/ 25 w 38"/>
                  <a:gd name="T9" fmla="*/ 37 h 40"/>
                  <a:gd name="T10" fmla="*/ 25 w 38"/>
                  <a:gd name="T11" fmla="*/ 37 h 40"/>
                  <a:gd name="T12" fmla="*/ 37 w 38"/>
                  <a:gd name="T13" fmla="*/ 22 h 40"/>
                  <a:gd name="T14" fmla="*/ 37 w 38"/>
                  <a:gd name="T15" fmla="*/ 22 h 40"/>
                  <a:gd name="T16" fmla="*/ 31 w 38"/>
                  <a:gd name="T17" fmla="*/ 7 h 40"/>
                  <a:gd name="T18" fmla="*/ 31 w 38"/>
                  <a:gd name="T19" fmla="*/ 7 h 40"/>
                  <a:gd name="T20" fmla="*/ 30 w 38"/>
                  <a:gd name="T21" fmla="*/ 6 h 40"/>
                  <a:gd name="T22" fmla="*/ 30 w 38"/>
                  <a:gd name="T23" fmla="*/ 6 h 40"/>
                  <a:gd name="T24" fmla="*/ 7 w 38"/>
                  <a:gd name="T25" fmla="*/ 10 h 40"/>
                  <a:gd name="T26" fmla="*/ 7 w 38"/>
                  <a:gd name="T27" fmla="*/ 10 h 40"/>
                  <a:gd name="T28" fmla="*/ 7 w 38"/>
                  <a:gd name="T29"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0">
                    <a:moveTo>
                      <a:pt x="7" y="34"/>
                    </a:moveTo>
                    <a:lnTo>
                      <a:pt x="7" y="34"/>
                    </a:lnTo>
                    <a:cubicBezTo>
                      <a:pt x="8" y="34"/>
                      <a:pt x="8" y="34"/>
                      <a:pt x="9" y="35"/>
                    </a:cubicBezTo>
                    <a:lnTo>
                      <a:pt x="9" y="35"/>
                    </a:lnTo>
                    <a:cubicBezTo>
                      <a:pt x="12" y="38"/>
                      <a:pt x="19" y="39"/>
                      <a:pt x="25" y="37"/>
                    </a:cubicBezTo>
                    <a:lnTo>
                      <a:pt x="25" y="37"/>
                    </a:lnTo>
                    <a:cubicBezTo>
                      <a:pt x="31" y="34"/>
                      <a:pt x="35" y="29"/>
                      <a:pt x="37" y="22"/>
                    </a:cubicBezTo>
                    <a:lnTo>
                      <a:pt x="37" y="22"/>
                    </a:lnTo>
                    <a:cubicBezTo>
                      <a:pt x="37" y="16"/>
                      <a:pt x="35" y="10"/>
                      <a:pt x="31" y="7"/>
                    </a:cubicBezTo>
                    <a:lnTo>
                      <a:pt x="31" y="7"/>
                    </a:lnTo>
                    <a:cubicBezTo>
                      <a:pt x="30" y="6"/>
                      <a:pt x="30" y="6"/>
                      <a:pt x="30" y="6"/>
                    </a:cubicBezTo>
                    <a:lnTo>
                      <a:pt x="30" y="6"/>
                    </a:lnTo>
                    <a:cubicBezTo>
                      <a:pt x="22" y="0"/>
                      <a:pt x="12" y="4"/>
                      <a:pt x="7" y="10"/>
                    </a:cubicBezTo>
                    <a:lnTo>
                      <a:pt x="7" y="10"/>
                    </a:lnTo>
                    <a:cubicBezTo>
                      <a:pt x="2" y="16"/>
                      <a:pt x="0" y="26"/>
                      <a:pt x="7"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4" name="Freeform 262">
                <a:extLst>
                  <a:ext uri="{FF2B5EF4-FFF2-40B4-BE49-F238E27FC236}">
                    <a16:creationId xmlns:a16="http://schemas.microsoft.com/office/drawing/2014/main" id="{63F0BABD-5F3A-7F4B-B3C3-C7F9B5A754A2}"/>
                  </a:ext>
                </a:extLst>
              </p:cNvPr>
              <p:cNvSpPr>
                <a:spLocks noChangeArrowheads="1"/>
              </p:cNvSpPr>
              <p:nvPr/>
            </p:nvSpPr>
            <p:spPr bwMode="auto">
              <a:xfrm>
                <a:off x="3103047" y="3595699"/>
                <a:ext cx="12961" cy="14041"/>
              </a:xfrm>
              <a:custGeom>
                <a:avLst/>
                <a:gdLst>
                  <a:gd name="T0" fmla="*/ 15 w 54"/>
                  <a:gd name="T1" fmla="*/ 16 h 56"/>
                  <a:gd name="T2" fmla="*/ 15 w 54"/>
                  <a:gd name="T3" fmla="*/ 16 h 56"/>
                  <a:gd name="T4" fmla="*/ 13 w 54"/>
                  <a:gd name="T5" fmla="*/ 18 h 56"/>
                  <a:gd name="T6" fmla="*/ 13 w 54"/>
                  <a:gd name="T7" fmla="*/ 18 h 56"/>
                  <a:gd name="T8" fmla="*/ 38 w 54"/>
                  <a:gd name="T9" fmla="*/ 39 h 56"/>
                  <a:gd name="T10" fmla="*/ 38 w 54"/>
                  <a:gd name="T11" fmla="*/ 39 h 56"/>
                  <a:gd name="T12" fmla="*/ 40 w 54"/>
                  <a:gd name="T13" fmla="*/ 37 h 56"/>
                  <a:gd name="T14" fmla="*/ 40 w 54"/>
                  <a:gd name="T15" fmla="*/ 37 h 56"/>
                  <a:gd name="T16" fmla="*/ 15 w 54"/>
                  <a:gd name="T17"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6">
                    <a:moveTo>
                      <a:pt x="15" y="16"/>
                    </a:moveTo>
                    <a:lnTo>
                      <a:pt x="15" y="16"/>
                    </a:lnTo>
                    <a:cubicBezTo>
                      <a:pt x="14" y="17"/>
                      <a:pt x="14" y="18"/>
                      <a:pt x="13" y="18"/>
                    </a:cubicBezTo>
                    <a:lnTo>
                      <a:pt x="13" y="18"/>
                    </a:lnTo>
                    <a:cubicBezTo>
                      <a:pt x="0" y="35"/>
                      <a:pt x="25" y="55"/>
                      <a:pt x="38" y="39"/>
                    </a:cubicBezTo>
                    <a:lnTo>
                      <a:pt x="38" y="39"/>
                    </a:lnTo>
                    <a:cubicBezTo>
                      <a:pt x="39" y="38"/>
                      <a:pt x="40" y="38"/>
                      <a:pt x="40" y="37"/>
                    </a:cubicBezTo>
                    <a:lnTo>
                      <a:pt x="40" y="37"/>
                    </a:lnTo>
                    <a:cubicBezTo>
                      <a:pt x="53" y="21"/>
                      <a:pt x="28" y="0"/>
                      <a:pt x="15"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5" name="Freeform 263">
                <a:extLst>
                  <a:ext uri="{FF2B5EF4-FFF2-40B4-BE49-F238E27FC236}">
                    <a16:creationId xmlns:a16="http://schemas.microsoft.com/office/drawing/2014/main" id="{B693C5AD-241B-FD48-B008-9E6E8BFF256D}"/>
                  </a:ext>
                </a:extLst>
              </p:cNvPr>
              <p:cNvSpPr>
                <a:spLocks noChangeArrowheads="1"/>
              </p:cNvSpPr>
              <p:nvPr/>
            </p:nvSpPr>
            <p:spPr bwMode="auto">
              <a:xfrm>
                <a:off x="3098726" y="3576256"/>
                <a:ext cx="12961" cy="12961"/>
              </a:xfrm>
              <a:custGeom>
                <a:avLst/>
                <a:gdLst>
                  <a:gd name="T0" fmla="*/ 16 w 53"/>
                  <a:gd name="T1" fmla="*/ 39 h 53"/>
                  <a:gd name="T2" fmla="*/ 16 w 53"/>
                  <a:gd name="T3" fmla="*/ 39 h 53"/>
                  <a:gd name="T4" fmla="*/ 36 w 53"/>
                  <a:gd name="T5" fmla="*/ 14 h 53"/>
                  <a:gd name="T6" fmla="*/ 36 w 53"/>
                  <a:gd name="T7" fmla="*/ 14 h 53"/>
                  <a:gd name="T8" fmla="*/ 16 w 53"/>
                  <a:gd name="T9" fmla="*/ 39 h 53"/>
                </a:gdLst>
                <a:ahLst/>
                <a:cxnLst>
                  <a:cxn ang="0">
                    <a:pos x="T0" y="T1"/>
                  </a:cxn>
                  <a:cxn ang="0">
                    <a:pos x="T2" y="T3"/>
                  </a:cxn>
                  <a:cxn ang="0">
                    <a:pos x="T4" y="T5"/>
                  </a:cxn>
                  <a:cxn ang="0">
                    <a:pos x="T6" y="T7"/>
                  </a:cxn>
                  <a:cxn ang="0">
                    <a:pos x="T8" y="T9"/>
                  </a:cxn>
                </a:cxnLst>
                <a:rect l="0" t="0" r="r" b="b"/>
                <a:pathLst>
                  <a:path w="53" h="53">
                    <a:moveTo>
                      <a:pt x="16" y="39"/>
                    </a:moveTo>
                    <a:lnTo>
                      <a:pt x="16" y="39"/>
                    </a:lnTo>
                    <a:cubicBezTo>
                      <a:pt x="32" y="52"/>
                      <a:pt x="52" y="27"/>
                      <a:pt x="36" y="14"/>
                    </a:cubicBezTo>
                    <a:lnTo>
                      <a:pt x="36" y="14"/>
                    </a:lnTo>
                    <a:cubicBezTo>
                      <a:pt x="20"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6" name="Freeform 264">
                <a:extLst>
                  <a:ext uri="{FF2B5EF4-FFF2-40B4-BE49-F238E27FC236}">
                    <a16:creationId xmlns:a16="http://schemas.microsoft.com/office/drawing/2014/main" id="{1D1DD908-AB4D-634D-992D-E2A92BF50967}"/>
                  </a:ext>
                </a:extLst>
              </p:cNvPr>
              <p:cNvSpPr>
                <a:spLocks noChangeArrowheads="1"/>
              </p:cNvSpPr>
              <p:nvPr/>
            </p:nvSpPr>
            <p:spPr bwMode="auto">
              <a:xfrm>
                <a:off x="3128970" y="3567616"/>
                <a:ext cx="14041" cy="14041"/>
              </a:xfrm>
              <a:custGeom>
                <a:avLst/>
                <a:gdLst>
                  <a:gd name="T0" fmla="*/ 17 w 56"/>
                  <a:gd name="T1" fmla="*/ 17 h 59"/>
                  <a:gd name="T2" fmla="*/ 17 w 56"/>
                  <a:gd name="T3" fmla="*/ 17 h 59"/>
                  <a:gd name="T4" fmla="*/ 13 w 56"/>
                  <a:gd name="T5" fmla="*/ 21 h 59"/>
                  <a:gd name="T6" fmla="*/ 13 w 56"/>
                  <a:gd name="T7" fmla="*/ 21 h 59"/>
                  <a:gd name="T8" fmla="*/ 38 w 56"/>
                  <a:gd name="T9" fmla="*/ 42 h 59"/>
                  <a:gd name="T10" fmla="*/ 38 w 56"/>
                  <a:gd name="T11" fmla="*/ 42 h 59"/>
                  <a:gd name="T12" fmla="*/ 42 w 56"/>
                  <a:gd name="T13" fmla="*/ 38 h 59"/>
                  <a:gd name="T14" fmla="*/ 42 w 56"/>
                  <a:gd name="T15" fmla="*/ 38 h 59"/>
                  <a:gd name="T16" fmla="*/ 17 w 56"/>
                  <a:gd name="T1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9">
                    <a:moveTo>
                      <a:pt x="17" y="17"/>
                    </a:moveTo>
                    <a:lnTo>
                      <a:pt x="17" y="17"/>
                    </a:lnTo>
                    <a:cubicBezTo>
                      <a:pt x="15" y="18"/>
                      <a:pt x="14" y="20"/>
                      <a:pt x="13" y="21"/>
                    </a:cubicBezTo>
                    <a:lnTo>
                      <a:pt x="13" y="21"/>
                    </a:lnTo>
                    <a:cubicBezTo>
                      <a:pt x="0" y="38"/>
                      <a:pt x="25" y="58"/>
                      <a:pt x="38" y="42"/>
                    </a:cubicBezTo>
                    <a:lnTo>
                      <a:pt x="38" y="42"/>
                    </a:lnTo>
                    <a:cubicBezTo>
                      <a:pt x="40" y="40"/>
                      <a:pt x="41" y="39"/>
                      <a:pt x="42" y="38"/>
                    </a:cubicBezTo>
                    <a:lnTo>
                      <a:pt x="42" y="38"/>
                    </a:lnTo>
                    <a:cubicBezTo>
                      <a:pt x="55" y="21"/>
                      <a:pt x="30" y="0"/>
                      <a:pt x="17"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7" name="Freeform 265">
                <a:extLst>
                  <a:ext uri="{FF2B5EF4-FFF2-40B4-BE49-F238E27FC236}">
                    <a16:creationId xmlns:a16="http://schemas.microsoft.com/office/drawing/2014/main" id="{45A2939C-7F6F-3040-8A7D-92B417F642F9}"/>
                  </a:ext>
                </a:extLst>
              </p:cNvPr>
              <p:cNvSpPr>
                <a:spLocks noChangeArrowheads="1"/>
              </p:cNvSpPr>
              <p:nvPr/>
            </p:nvSpPr>
            <p:spPr bwMode="auto">
              <a:xfrm>
                <a:off x="3101966" y="3556814"/>
                <a:ext cx="11882" cy="9721"/>
              </a:xfrm>
              <a:custGeom>
                <a:avLst/>
                <a:gdLst>
                  <a:gd name="T0" fmla="*/ 25 w 50"/>
                  <a:gd name="T1" fmla="*/ 2 h 38"/>
                  <a:gd name="T2" fmla="*/ 25 w 50"/>
                  <a:gd name="T3" fmla="*/ 2 h 38"/>
                  <a:gd name="T4" fmla="*/ 21 w 50"/>
                  <a:gd name="T5" fmla="*/ 3 h 38"/>
                  <a:gd name="T6" fmla="*/ 21 w 50"/>
                  <a:gd name="T7" fmla="*/ 3 h 38"/>
                  <a:gd name="T8" fmla="*/ 24 w 50"/>
                  <a:gd name="T9" fmla="*/ 35 h 38"/>
                  <a:gd name="T10" fmla="*/ 24 w 50"/>
                  <a:gd name="T11" fmla="*/ 35 h 38"/>
                  <a:gd name="T12" fmla="*/ 27 w 50"/>
                  <a:gd name="T13" fmla="*/ 34 h 38"/>
                  <a:gd name="T14" fmla="*/ 27 w 50"/>
                  <a:gd name="T15" fmla="*/ 34 h 38"/>
                  <a:gd name="T16" fmla="*/ 25 w 50"/>
                  <a:gd name="T1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38">
                    <a:moveTo>
                      <a:pt x="25" y="2"/>
                    </a:moveTo>
                    <a:lnTo>
                      <a:pt x="25" y="2"/>
                    </a:lnTo>
                    <a:cubicBezTo>
                      <a:pt x="23" y="2"/>
                      <a:pt x="22" y="3"/>
                      <a:pt x="21" y="3"/>
                    </a:cubicBezTo>
                    <a:lnTo>
                      <a:pt x="21" y="3"/>
                    </a:lnTo>
                    <a:cubicBezTo>
                      <a:pt x="0" y="5"/>
                      <a:pt x="3" y="37"/>
                      <a:pt x="24" y="35"/>
                    </a:cubicBezTo>
                    <a:lnTo>
                      <a:pt x="24" y="35"/>
                    </a:lnTo>
                    <a:cubicBezTo>
                      <a:pt x="25" y="35"/>
                      <a:pt x="26" y="34"/>
                      <a:pt x="27" y="34"/>
                    </a:cubicBezTo>
                    <a:lnTo>
                      <a:pt x="27" y="34"/>
                    </a:lnTo>
                    <a:cubicBezTo>
                      <a:pt x="49" y="32"/>
                      <a:pt x="45" y="0"/>
                      <a:pt x="25"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8" name="Freeform 266">
                <a:extLst>
                  <a:ext uri="{FF2B5EF4-FFF2-40B4-BE49-F238E27FC236}">
                    <a16:creationId xmlns:a16="http://schemas.microsoft.com/office/drawing/2014/main" id="{66A4AA99-4CCC-C74C-9236-37DD405BEF94}"/>
                  </a:ext>
                </a:extLst>
              </p:cNvPr>
              <p:cNvSpPr>
                <a:spLocks noChangeArrowheads="1"/>
              </p:cNvSpPr>
              <p:nvPr/>
            </p:nvSpPr>
            <p:spPr bwMode="auto">
              <a:xfrm>
                <a:off x="3094406" y="3535212"/>
                <a:ext cx="12961" cy="12961"/>
              </a:xfrm>
              <a:custGeom>
                <a:avLst/>
                <a:gdLst>
                  <a:gd name="T0" fmla="*/ 16 w 54"/>
                  <a:gd name="T1" fmla="*/ 39 h 53"/>
                  <a:gd name="T2" fmla="*/ 16 w 54"/>
                  <a:gd name="T3" fmla="*/ 39 h 53"/>
                  <a:gd name="T4" fmla="*/ 37 w 54"/>
                  <a:gd name="T5" fmla="*/ 14 h 53"/>
                  <a:gd name="T6" fmla="*/ 37 w 54"/>
                  <a:gd name="T7" fmla="*/ 14 h 53"/>
                  <a:gd name="T8" fmla="*/ 16 w 54"/>
                  <a:gd name="T9" fmla="*/ 39 h 53"/>
                </a:gdLst>
                <a:ahLst/>
                <a:cxnLst>
                  <a:cxn ang="0">
                    <a:pos x="T0" y="T1"/>
                  </a:cxn>
                  <a:cxn ang="0">
                    <a:pos x="T2" y="T3"/>
                  </a:cxn>
                  <a:cxn ang="0">
                    <a:pos x="T4" y="T5"/>
                  </a:cxn>
                  <a:cxn ang="0">
                    <a:pos x="T6" y="T7"/>
                  </a:cxn>
                  <a:cxn ang="0">
                    <a:pos x="T8" y="T9"/>
                  </a:cxn>
                </a:cxnLst>
                <a:rect l="0" t="0" r="r" b="b"/>
                <a:pathLst>
                  <a:path w="54" h="53">
                    <a:moveTo>
                      <a:pt x="16" y="39"/>
                    </a:moveTo>
                    <a:lnTo>
                      <a:pt x="16" y="39"/>
                    </a:lnTo>
                    <a:cubicBezTo>
                      <a:pt x="33" y="52"/>
                      <a:pt x="53" y="27"/>
                      <a:pt x="37" y="14"/>
                    </a:cubicBezTo>
                    <a:lnTo>
                      <a:pt x="37" y="14"/>
                    </a:lnTo>
                    <a:cubicBezTo>
                      <a:pt x="21"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38" name="Group 37">
              <a:extLst>
                <a:ext uri="{FF2B5EF4-FFF2-40B4-BE49-F238E27FC236}">
                  <a16:creationId xmlns:a16="http://schemas.microsoft.com/office/drawing/2014/main" id="{545AD232-0D81-5A47-9600-65B48BF26B87}"/>
                </a:ext>
              </a:extLst>
            </p:cNvPr>
            <p:cNvGrpSpPr/>
            <p:nvPr/>
          </p:nvGrpSpPr>
          <p:grpSpPr>
            <a:xfrm rot="759599">
              <a:off x="5391156" y="3366207"/>
              <a:ext cx="1068772" cy="2669822"/>
              <a:chOff x="5454454" y="3202537"/>
              <a:chExt cx="546537" cy="1365264"/>
            </a:xfrm>
            <a:solidFill>
              <a:schemeClr val="accent6"/>
            </a:solidFill>
          </p:grpSpPr>
          <p:sp>
            <p:nvSpPr>
              <p:cNvPr id="159" name="Freeform 348">
                <a:extLst>
                  <a:ext uri="{FF2B5EF4-FFF2-40B4-BE49-F238E27FC236}">
                    <a16:creationId xmlns:a16="http://schemas.microsoft.com/office/drawing/2014/main" id="{5EB52C0A-65A0-AF42-9725-238798B09942}"/>
                  </a:ext>
                </a:extLst>
              </p:cNvPr>
              <p:cNvSpPr>
                <a:spLocks noChangeArrowheads="1"/>
              </p:cNvSpPr>
              <p:nvPr/>
            </p:nvSpPr>
            <p:spPr bwMode="auto">
              <a:xfrm>
                <a:off x="5454454" y="3381836"/>
                <a:ext cx="546537" cy="1185965"/>
              </a:xfrm>
              <a:custGeom>
                <a:avLst/>
                <a:gdLst>
                  <a:gd name="T0" fmla="*/ 1622 w 2231"/>
                  <a:gd name="T1" fmla="*/ 3446 h 4842"/>
                  <a:gd name="T2" fmla="*/ 1425 w 2231"/>
                  <a:gd name="T3" fmla="*/ 3401 h 4842"/>
                  <a:gd name="T4" fmla="*/ 1801 w 2231"/>
                  <a:gd name="T5" fmla="*/ 3389 h 4842"/>
                  <a:gd name="T6" fmla="*/ 1701 w 2231"/>
                  <a:gd name="T7" fmla="*/ 3498 h 4842"/>
                  <a:gd name="T8" fmla="*/ 117 w 2231"/>
                  <a:gd name="T9" fmla="*/ 2849 h 4842"/>
                  <a:gd name="T10" fmla="*/ 403 w 2231"/>
                  <a:gd name="T11" fmla="*/ 2908 h 4842"/>
                  <a:gd name="T12" fmla="*/ 730 w 2231"/>
                  <a:gd name="T13" fmla="*/ 3132 h 4842"/>
                  <a:gd name="T14" fmla="*/ 664 w 2231"/>
                  <a:gd name="T15" fmla="*/ 3178 h 4842"/>
                  <a:gd name="T16" fmla="*/ 755 w 2231"/>
                  <a:gd name="T17" fmla="*/ 3334 h 4842"/>
                  <a:gd name="T18" fmla="*/ 750 w 2231"/>
                  <a:gd name="T19" fmla="*/ 3442 h 4842"/>
                  <a:gd name="T20" fmla="*/ 757 w 2231"/>
                  <a:gd name="T21" fmla="*/ 528 h 4842"/>
                  <a:gd name="T22" fmla="*/ 777 w 2231"/>
                  <a:gd name="T23" fmla="*/ 477 h 4842"/>
                  <a:gd name="T24" fmla="*/ 1017 w 2231"/>
                  <a:gd name="T25" fmla="*/ 745 h 4842"/>
                  <a:gd name="T26" fmla="*/ 937 w 2231"/>
                  <a:gd name="T27" fmla="*/ 754 h 4842"/>
                  <a:gd name="T28" fmla="*/ 1034 w 2231"/>
                  <a:gd name="T29" fmla="*/ 443 h 4842"/>
                  <a:gd name="T30" fmla="*/ 1084 w 2231"/>
                  <a:gd name="T31" fmla="*/ 404 h 4842"/>
                  <a:gd name="T32" fmla="*/ 1109 w 2231"/>
                  <a:gd name="T33" fmla="*/ 661 h 4842"/>
                  <a:gd name="T34" fmla="*/ 1048 w 2231"/>
                  <a:gd name="T35" fmla="*/ 594 h 4842"/>
                  <a:gd name="T36" fmla="*/ 1504 w 2231"/>
                  <a:gd name="T37" fmla="*/ 364 h 4842"/>
                  <a:gd name="T38" fmla="*/ 1501 w 2231"/>
                  <a:gd name="T39" fmla="*/ 422 h 4842"/>
                  <a:gd name="T40" fmla="*/ 1408 w 2231"/>
                  <a:gd name="T41" fmla="*/ 563 h 4842"/>
                  <a:gd name="T42" fmla="*/ 1222 w 2231"/>
                  <a:gd name="T43" fmla="*/ 647 h 4842"/>
                  <a:gd name="T44" fmla="*/ 1560 w 2231"/>
                  <a:gd name="T45" fmla="*/ 633 h 4842"/>
                  <a:gd name="T46" fmla="*/ 1355 w 2231"/>
                  <a:gd name="T47" fmla="*/ 743 h 4842"/>
                  <a:gd name="T48" fmla="*/ 1752 w 2231"/>
                  <a:gd name="T49" fmla="*/ 411 h 4842"/>
                  <a:gd name="T50" fmla="*/ 1753 w 2231"/>
                  <a:gd name="T51" fmla="*/ 431 h 4842"/>
                  <a:gd name="T52" fmla="*/ 1781 w 2231"/>
                  <a:gd name="T53" fmla="*/ 267 h 4842"/>
                  <a:gd name="T54" fmla="*/ 2203 w 2231"/>
                  <a:gd name="T55" fmla="*/ 3261 h 4842"/>
                  <a:gd name="T56" fmla="*/ 1103 w 2231"/>
                  <a:gd name="T57" fmla="*/ 3446 h 4842"/>
                  <a:gd name="T58" fmla="*/ 1450 w 2231"/>
                  <a:gd name="T59" fmla="*/ 809 h 4842"/>
                  <a:gd name="T60" fmla="*/ 1877 w 2231"/>
                  <a:gd name="T61" fmla="*/ 422 h 4842"/>
                  <a:gd name="T62" fmla="*/ 1808 w 2231"/>
                  <a:gd name="T63" fmla="*/ 365 h 4842"/>
                  <a:gd name="T64" fmla="*/ 1845 w 2231"/>
                  <a:gd name="T65" fmla="*/ 340 h 4842"/>
                  <a:gd name="T66" fmla="*/ 1886 w 2231"/>
                  <a:gd name="T67" fmla="*/ 380 h 4842"/>
                  <a:gd name="T68" fmla="*/ 1831 w 2231"/>
                  <a:gd name="T69" fmla="*/ 309 h 4842"/>
                  <a:gd name="T70" fmla="*/ 1812 w 2231"/>
                  <a:gd name="T71" fmla="*/ 292 h 4842"/>
                  <a:gd name="T72" fmla="*/ 1794 w 2231"/>
                  <a:gd name="T73" fmla="*/ 202 h 4842"/>
                  <a:gd name="T74" fmla="*/ 1758 w 2231"/>
                  <a:gd name="T75" fmla="*/ 171 h 4842"/>
                  <a:gd name="T76" fmla="*/ 1771 w 2231"/>
                  <a:gd name="T77" fmla="*/ 123 h 4842"/>
                  <a:gd name="T78" fmla="*/ 1745 w 2231"/>
                  <a:gd name="T79" fmla="*/ 174 h 4842"/>
                  <a:gd name="T80" fmla="*/ 1762 w 2231"/>
                  <a:gd name="T81" fmla="*/ 214 h 4842"/>
                  <a:gd name="T82" fmla="*/ 1766 w 2231"/>
                  <a:gd name="T83" fmla="*/ 306 h 4842"/>
                  <a:gd name="T84" fmla="*/ 1756 w 2231"/>
                  <a:gd name="T85" fmla="*/ 348 h 4842"/>
                  <a:gd name="T86" fmla="*/ 1719 w 2231"/>
                  <a:gd name="T87" fmla="*/ 427 h 4842"/>
                  <a:gd name="T88" fmla="*/ 1577 w 2231"/>
                  <a:gd name="T89" fmla="*/ 340 h 4842"/>
                  <a:gd name="T90" fmla="*/ 1639 w 2231"/>
                  <a:gd name="T91" fmla="*/ 256 h 4842"/>
                  <a:gd name="T92" fmla="*/ 1380 w 2231"/>
                  <a:gd name="T93" fmla="*/ 399 h 4842"/>
                  <a:gd name="T94" fmla="*/ 1325 w 2231"/>
                  <a:gd name="T95" fmla="*/ 428 h 4842"/>
                  <a:gd name="T96" fmla="*/ 1530 w 2231"/>
                  <a:gd name="T97" fmla="*/ 22 h 4842"/>
                  <a:gd name="T98" fmla="*/ 1489 w 2231"/>
                  <a:gd name="T99" fmla="*/ 41 h 4842"/>
                  <a:gd name="T100" fmla="*/ 1159 w 2231"/>
                  <a:gd name="T101" fmla="*/ 351 h 4842"/>
                  <a:gd name="T102" fmla="*/ 955 w 2231"/>
                  <a:gd name="T103" fmla="*/ 169 h 4842"/>
                  <a:gd name="T104" fmla="*/ 832 w 2231"/>
                  <a:gd name="T105" fmla="*/ 445 h 4842"/>
                  <a:gd name="T106" fmla="*/ 602 w 2231"/>
                  <a:gd name="T107" fmla="*/ 331 h 4842"/>
                  <a:gd name="T108" fmla="*/ 569 w 2231"/>
                  <a:gd name="T109" fmla="*/ 394 h 4842"/>
                  <a:gd name="T110" fmla="*/ 692 w 2231"/>
                  <a:gd name="T111" fmla="*/ 2989 h 4842"/>
                  <a:gd name="T112" fmla="*/ 336 w 2231"/>
                  <a:gd name="T113" fmla="*/ 3094 h 4842"/>
                  <a:gd name="T114" fmla="*/ 975 w 2231"/>
                  <a:gd name="T115" fmla="*/ 3583 h 4842"/>
                  <a:gd name="T116" fmla="*/ 1064 w 2231"/>
                  <a:gd name="T117" fmla="*/ 3588 h 4842"/>
                  <a:gd name="T118" fmla="*/ 2131 w 2231"/>
                  <a:gd name="T119" fmla="*/ 3332 h 4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31" h="4842">
                    <a:moveTo>
                      <a:pt x="1727" y="3551"/>
                    </a:moveTo>
                    <a:lnTo>
                      <a:pt x="1727" y="3551"/>
                    </a:lnTo>
                    <a:cubicBezTo>
                      <a:pt x="1604" y="3584"/>
                      <a:pt x="1465" y="3538"/>
                      <a:pt x="1344" y="3519"/>
                    </a:cubicBezTo>
                    <a:lnTo>
                      <a:pt x="1344" y="3519"/>
                    </a:lnTo>
                    <a:cubicBezTo>
                      <a:pt x="1319" y="3515"/>
                      <a:pt x="1294" y="3512"/>
                      <a:pt x="1270" y="3511"/>
                    </a:cubicBezTo>
                    <a:lnTo>
                      <a:pt x="1270" y="3511"/>
                    </a:lnTo>
                    <a:cubicBezTo>
                      <a:pt x="1388" y="3490"/>
                      <a:pt x="1505" y="3468"/>
                      <a:pt x="1622" y="3446"/>
                    </a:cubicBezTo>
                    <a:lnTo>
                      <a:pt x="1622" y="3446"/>
                    </a:lnTo>
                    <a:cubicBezTo>
                      <a:pt x="1643" y="3443"/>
                      <a:pt x="1634" y="3411"/>
                      <a:pt x="1614" y="3415"/>
                    </a:cubicBezTo>
                    <a:lnTo>
                      <a:pt x="1614" y="3415"/>
                    </a:lnTo>
                    <a:cubicBezTo>
                      <a:pt x="1465" y="3443"/>
                      <a:pt x="1315" y="3470"/>
                      <a:pt x="1166" y="3497"/>
                    </a:cubicBezTo>
                    <a:lnTo>
                      <a:pt x="1166" y="3497"/>
                    </a:lnTo>
                    <a:cubicBezTo>
                      <a:pt x="1244" y="3454"/>
                      <a:pt x="1332" y="3432"/>
                      <a:pt x="1425" y="3433"/>
                    </a:cubicBezTo>
                    <a:lnTo>
                      <a:pt x="1425" y="3433"/>
                    </a:lnTo>
                    <a:cubicBezTo>
                      <a:pt x="1446" y="3434"/>
                      <a:pt x="1446" y="3401"/>
                      <a:pt x="1425" y="3401"/>
                    </a:cubicBezTo>
                    <a:lnTo>
                      <a:pt x="1425" y="3401"/>
                    </a:lnTo>
                    <a:cubicBezTo>
                      <a:pt x="1325" y="3399"/>
                      <a:pt x="1231" y="3424"/>
                      <a:pt x="1147" y="3470"/>
                    </a:cubicBezTo>
                    <a:lnTo>
                      <a:pt x="1147" y="3470"/>
                    </a:lnTo>
                    <a:cubicBezTo>
                      <a:pt x="1271" y="3352"/>
                      <a:pt x="1434" y="3337"/>
                      <a:pt x="1612" y="3360"/>
                    </a:cubicBezTo>
                    <a:lnTo>
                      <a:pt x="1612" y="3360"/>
                    </a:lnTo>
                    <a:cubicBezTo>
                      <a:pt x="1724" y="3375"/>
                      <a:pt x="1833" y="3372"/>
                      <a:pt x="1942" y="3360"/>
                    </a:cubicBezTo>
                    <a:lnTo>
                      <a:pt x="1942" y="3360"/>
                    </a:lnTo>
                    <a:cubicBezTo>
                      <a:pt x="1895" y="3375"/>
                      <a:pt x="1849" y="3384"/>
                      <a:pt x="1801" y="3389"/>
                    </a:cubicBezTo>
                    <a:lnTo>
                      <a:pt x="1801" y="3389"/>
                    </a:lnTo>
                    <a:cubicBezTo>
                      <a:pt x="1780" y="3390"/>
                      <a:pt x="1780" y="3423"/>
                      <a:pt x="1801" y="3421"/>
                    </a:cubicBezTo>
                    <a:lnTo>
                      <a:pt x="1801" y="3421"/>
                    </a:lnTo>
                    <a:cubicBezTo>
                      <a:pt x="1833" y="3418"/>
                      <a:pt x="1866" y="3413"/>
                      <a:pt x="1897" y="3406"/>
                    </a:cubicBezTo>
                    <a:lnTo>
                      <a:pt x="1897" y="3406"/>
                    </a:lnTo>
                    <a:cubicBezTo>
                      <a:pt x="1852" y="3430"/>
                      <a:pt x="1746" y="3492"/>
                      <a:pt x="1717" y="3470"/>
                    </a:cubicBezTo>
                    <a:lnTo>
                      <a:pt x="1717" y="3470"/>
                    </a:lnTo>
                    <a:cubicBezTo>
                      <a:pt x="1700" y="3458"/>
                      <a:pt x="1684" y="3486"/>
                      <a:pt x="1701" y="3498"/>
                    </a:cubicBezTo>
                    <a:lnTo>
                      <a:pt x="1701" y="3498"/>
                    </a:lnTo>
                    <a:cubicBezTo>
                      <a:pt x="1741" y="3528"/>
                      <a:pt x="1809" y="3479"/>
                      <a:pt x="1849" y="3462"/>
                    </a:cubicBezTo>
                    <a:lnTo>
                      <a:pt x="1849" y="3462"/>
                    </a:lnTo>
                    <a:cubicBezTo>
                      <a:pt x="1888" y="3446"/>
                      <a:pt x="1927" y="3427"/>
                      <a:pt x="1965" y="3408"/>
                    </a:cubicBezTo>
                    <a:lnTo>
                      <a:pt x="1965" y="3408"/>
                    </a:lnTo>
                    <a:cubicBezTo>
                      <a:pt x="1893" y="3469"/>
                      <a:pt x="1822" y="3526"/>
                      <a:pt x="1727" y="3551"/>
                    </a:cubicBezTo>
                    <a:close/>
                    <a:moveTo>
                      <a:pt x="447" y="3186"/>
                    </a:moveTo>
                    <a:lnTo>
                      <a:pt x="447" y="3186"/>
                    </a:lnTo>
                    <a:cubicBezTo>
                      <a:pt x="373" y="3037"/>
                      <a:pt x="262" y="2923"/>
                      <a:pt x="117" y="2849"/>
                    </a:cubicBezTo>
                    <a:lnTo>
                      <a:pt x="117" y="2849"/>
                    </a:lnTo>
                    <a:cubicBezTo>
                      <a:pt x="199" y="2873"/>
                      <a:pt x="274" y="2911"/>
                      <a:pt x="341" y="2965"/>
                    </a:cubicBezTo>
                    <a:lnTo>
                      <a:pt x="341" y="2965"/>
                    </a:lnTo>
                    <a:cubicBezTo>
                      <a:pt x="357" y="2979"/>
                      <a:pt x="380" y="2956"/>
                      <a:pt x="364" y="2942"/>
                    </a:cubicBezTo>
                    <a:lnTo>
                      <a:pt x="364" y="2942"/>
                    </a:lnTo>
                    <a:cubicBezTo>
                      <a:pt x="320" y="2907"/>
                      <a:pt x="273" y="2878"/>
                      <a:pt x="223" y="2855"/>
                    </a:cubicBezTo>
                    <a:lnTo>
                      <a:pt x="223" y="2855"/>
                    </a:lnTo>
                    <a:cubicBezTo>
                      <a:pt x="285" y="2864"/>
                      <a:pt x="344" y="2882"/>
                      <a:pt x="403" y="2908"/>
                    </a:cubicBezTo>
                    <a:lnTo>
                      <a:pt x="403" y="2908"/>
                    </a:lnTo>
                    <a:cubicBezTo>
                      <a:pt x="422" y="2917"/>
                      <a:pt x="438" y="2889"/>
                      <a:pt x="419" y="2880"/>
                    </a:cubicBezTo>
                    <a:lnTo>
                      <a:pt x="419" y="2880"/>
                    </a:lnTo>
                    <a:cubicBezTo>
                      <a:pt x="390" y="2867"/>
                      <a:pt x="362" y="2856"/>
                      <a:pt x="332" y="2847"/>
                    </a:cubicBezTo>
                    <a:lnTo>
                      <a:pt x="332" y="2847"/>
                    </a:lnTo>
                    <a:cubicBezTo>
                      <a:pt x="386" y="2853"/>
                      <a:pt x="439" y="2865"/>
                      <a:pt x="491" y="2887"/>
                    </a:cubicBezTo>
                    <a:lnTo>
                      <a:pt x="491" y="2887"/>
                    </a:lnTo>
                    <a:cubicBezTo>
                      <a:pt x="599" y="2933"/>
                      <a:pt x="671" y="3035"/>
                      <a:pt x="730" y="3132"/>
                    </a:cubicBezTo>
                    <a:lnTo>
                      <a:pt x="730" y="3132"/>
                    </a:lnTo>
                    <a:cubicBezTo>
                      <a:pt x="817" y="3273"/>
                      <a:pt x="884" y="3427"/>
                      <a:pt x="1011" y="3532"/>
                    </a:cubicBezTo>
                    <a:lnTo>
                      <a:pt x="1011" y="3532"/>
                    </a:lnTo>
                    <a:cubicBezTo>
                      <a:pt x="982" y="3519"/>
                      <a:pt x="954" y="3504"/>
                      <a:pt x="928" y="3488"/>
                    </a:cubicBezTo>
                    <a:lnTo>
                      <a:pt x="928" y="3488"/>
                    </a:lnTo>
                    <a:cubicBezTo>
                      <a:pt x="853" y="3381"/>
                      <a:pt x="770" y="3282"/>
                      <a:pt x="678" y="3191"/>
                    </a:cubicBezTo>
                    <a:lnTo>
                      <a:pt x="678" y="3191"/>
                    </a:lnTo>
                    <a:cubicBezTo>
                      <a:pt x="676" y="3185"/>
                      <a:pt x="672" y="3179"/>
                      <a:pt x="664" y="3178"/>
                    </a:cubicBezTo>
                    <a:lnTo>
                      <a:pt x="664" y="3178"/>
                    </a:lnTo>
                    <a:cubicBezTo>
                      <a:pt x="630" y="3146"/>
                      <a:pt x="595" y="3114"/>
                      <a:pt x="559" y="3083"/>
                    </a:cubicBezTo>
                    <a:lnTo>
                      <a:pt x="559" y="3083"/>
                    </a:lnTo>
                    <a:cubicBezTo>
                      <a:pt x="543" y="3070"/>
                      <a:pt x="520" y="3093"/>
                      <a:pt x="536" y="3106"/>
                    </a:cubicBezTo>
                    <a:lnTo>
                      <a:pt x="536" y="3106"/>
                    </a:lnTo>
                    <a:cubicBezTo>
                      <a:pt x="648" y="3200"/>
                      <a:pt x="747" y="3305"/>
                      <a:pt x="836" y="3418"/>
                    </a:cubicBezTo>
                    <a:lnTo>
                      <a:pt x="836" y="3418"/>
                    </a:lnTo>
                    <a:cubicBezTo>
                      <a:pt x="807" y="3393"/>
                      <a:pt x="780" y="3365"/>
                      <a:pt x="755" y="3334"/>
                    </a:cubicBezTo>
                    <a:lnTo>
                      <a:pt x="755" y="3334"/>
                    </a:lnTo>
                    <a:cubicBezTo>
                      <a:pt x="742" y="3318"/>
                      <a:pt x="719" y="3341"/>
                      <a:pt x="732" y="3357"/>
                    </a:cubicBezTo>
                    <a:lnTo>
                      <a:pt x="732" y="3357"/>
                    </a:lnTo>
                    <a:cubicBezTo>
                      <a:pt x="771" y="3406"/>
                      <a:pt x="816" y="3447"/>
                      <a:pt x="864" y="3483"/>
                    </a:cubicBezTo>
                    <a:lnTo>
                      <a:pt x="864" y="3483"/>
                    </a:lnTo>
                    <a:cubicBezTo>
                      <a:pt x="830" y="3470"/>
                      <a:pt x="799" y="3448"/>
                      <a:pt x="773" y="3419"/>
                    </a:cubicBezTo>
                    <a:lnTo>
                      <a:pt x="773" y="3419"/>
                    </a:lnTo>
                    <a:cubicBezTo>
                      <a:pt x="759" y="3403"/>
                      <a:pt x="736" y="3427"/>
                      <a:pt x="750" y="3442"/>
                    </a:cubicBezTo>
                    <a:lnTo>
                      <a:pt x="750" y="3442"/>
                    </a:lnTo>
                    <a:cubicBezTo>
                      <a:pt x="775" y="3470"/>
                      <a:pt x="804" y="3491"/>
                      <a:pt x="837" y="3507"/>
                    </a:cubicBezTo>
                    <a:lnTo>
                      <a:pt x="837" y="3507"/>
                    </a:lnTo>
                    <a:cubicBezTo>
                      <a:pt x="789" y="3495"/>
                      <a:pt x="741" y="3480"/>
                      <a:pt x="696" y="3461"/>
                    </a:cubicBezTo>
                    <a:lnTo>
                      <a:pt x="696" y="3461"/>
                    </a:lnTo>
                    <a:cubicBezTo>
                      <a:pt x="571" y="3406"/>
                      <a:pt x="505" y="3304"/>
                      <a:pt x="447" y="3186"/>
                    </a:cubicBezTo>
                    <a:close/>
                    <a:moveTo>
                      <a:pt x="757" y="528"/>
                    </a:moveTo>
                    <a:lnTo>
                      <a:pt x="757" y="528"/>
                    </a:lnTo>
                    <a:cubicBezTo>
                      <a:pt x="745" y="499"/>
                      <a:pt x="730" y="472"/>
                      <a:pt x="714" y="448"/>
                    </a:cubicBezTo>
                    <a:lnTo>
                      <a:pt x="714" y="448"/>
                    </a:lnTo>
                    <a:cubicBezTo>
                      <a:pt x="758" y="498"/>
                      <a:pt x="793" y="555"/>
                      <a:pt x="816" y="619"/>
                    </a:cubicBezTo>
                    <a:lnTo>
                      <a:pt x="816" y="619"/>
                    </a:lnTo>
                    <a:cubicBezTo>
                      <a:pt x="824" y="638"/>
                      <a:pt x="855" y="630"/>
                      <a:pt x="848" y="610"/>
                    </a:cubicBezTo>
                    <a:lnTo>
                      <a:pt x="848" y="610"/>
                    </a:lnTo>
                    <a:cubicBezTo>
                      <a:pt x="830" y="562"/>
                      <a:pt x="806" y="517"/>
                      <a:pt x="777" y="477"/>
                    </a:cubicBezTo>
                    <a:lnTo>
                      <a:pt x="777" y="477"/>
                    </a:lnTo>
                    <a:cubicBezTo>
                      <a:pt x="795" y="493"/>
                      <a:pt x="811" y="512"/>
                      <a:pt x="826" y="532"/>
                    </a:cubicBezTo>
                    <a:lnTo>
                      <a:pt x="826" y="532"/>
                    </a:lnTo>
                    <a:cubicBezTo>
                      <a:pt x="829" y="535"/>
                      <a:pt x="831" y="537"/>
                      <a:pt x="833" y="537"/>
                    </a:cubicBezTo>
                    <a:lnTo>
                      <a:pt x="833" y="537"/>
                    </a:lnTo>
                    <a:cubicBezTo>
                      <a:pt x="855" y="577"/>
                      <a:pt x="872" y="619"/>
                      <a:pt x="902" y="653"/>
                    </a:cubicBezTo>
                    <a:lnTo>
                      <a:pt x="902" y="653"/>
                    </a:lnTo>
                    <a:cubicBezTo>
                      <a:pt x="937" y="692"/>
                      <a:pt x="975" y="722"/>
                      <a:pt x="1017" y="745"/>
                    </a:cubicBezTo>
                    <a:lnTo>
                      <a:pt x="1017" y="745"/>
                    </a:lnTo>
                    <a:cubicBezTo>
                      <a:pt x="968" y="732"/>
                      <a:pt x="923" y="703"/>
                      <a:pt x="890" y="661"/>
                    </a:cubicBezTo>
                    <a:lnTo>
                      <a:pt x="890" y="661"/>
                    </a:lnTo>
                    <a:cubicBezTo>
                      <a:pt x="877" y="644"/>
                      <a:pt x="854" y="668"/>
                      <a:pt x="867" y="684"/>
                    </a:cubicBezTo>
                    <a:lnTo>
                      <a:pt x="867" y="684"/>
                    </a:lnTo>
                    <a:cubicBezTo>
                      <a:pt x="892" y="716"/>
                      <a:pt x="924" y="740"/>
                      <a:pt x="959" y="758"/>
                    </a:cubicBezTo>
                    <a:lnTo>
                      <a:pt x="959" y="758"/>
                    </a:lnTo>
                    <a:cubicBezTo>
                      <a:pt x="952" y="757"/>
                      <a:pt x="944" y="755"/>
                      <a:pt x="937" y="754"/>
                    </a:cubicBezTo>
                    <a:lnTo>
                      <a:pt x="937" y="754"/>
                    </a:lnTo>
                    <a:cubicBezTo>
                      <a:pt x="831" y="730"/>
                      <a:pt x="793" y="615"/>
                      <a:pt x="757" y="528"/>
                    </a:cubicBezTo>
                    <a:close/>
                    <a:moveTo>
                      <a:pt x="958" y="504"/>
                    </a:moveTo>
                    <a:lnTo>
                      <a:pt x="958" y="504"/>
                    </a:lnTo>
                    <a:cubicBezTo>
                      <a:pt x="980" y="477"/>
                      <a:pt x="992" y="449"/>
                      <a:pt x="1002" y="417"/>
                    </a:cubicBezTo>
                    <a:lnTo>
                      <a:pt x="1002" y="417"/>
                    </a:lnTo>
                    <a:cubicBezTo>
                      <a:pt x="1002" y="426"/>
                      <a:pt x="1002" y="434"/>
                      <a:pt x="1002" y="443"/>
                    </a:cubicBezTo>
                    <a:lnTo>
                      <a:pt x="1002" y="443"/>
                    </a:lnTo>
                    <a:cubicBezTo>
                      <a:pt x="1001" y="464"/>
                      <a:pt x="1033" y="464"/>
                      <a:pt x="1034" y="443"/>
                    </a:cubicBezTo>
                    <a:lnTo>
                      <a:pt x="1034" y="443"/>
                    </a:lnTo>
                    <a:cubicBezTo>
                      <a:pt x="1035" y="417"/>
                      <a:pt x="1035" y="391"/>
                      <a:pt x="1034" y="366"/>
                    </a:cubicBezTo>
                    <a:lnTo>
                      <a:pt x="1034" y="366"/>
                    </a:lnTo>
                    <a:cubicBezTo>
                      <a:pt x="1045" y="392"/>
                      <a:pt x="1055" y="419"/>
                      <a:pt x="1063" y="447"/>
                    </a:cubicBezTo>
                    <a:lnTo>
                      <a:pt x="1063" y="447"/>
                    </a:lnTo>
                    <a:cubicBezTo>
                      <a:pt x="1069" y="467"/>
                      <a:pt x="1101" y="458"/>
                      <a:pt x="1095" y="438"/>
                    </a:cubicBezTo>
                    <a:lnTo>
                      <a:pt x="1095" y="438"/>
                    </a:lnTo>
                    <a:cubicBezTo>
                      <a:pt x="1092" y="427"/>
                      <a:pt x="1087" y="416"/>
                      <a:pt x="1084" y="404"/>
                    </a:cubicBezTo>
                    <a:lnTo>
                      <a:pt x="1084" y="404"/>
                    </a:lnTo>
                    <a:cubicBezTo>
                      <a:pt x="1149" y="492"/>
                      <a:pt x="1165" y="576"/>
                      <a:pt x="1149" y="676"/>
                    </a:cubicBezTo>
                    <a:lnTo>
                      <a:pt x="1149" y="676"/>
                    </a:lnTo>
                    <a:cubicBezTo>
                      <a:pt x="1134" y="636"/>
                      <a:pt x="1126" y="594"/>
                      <a:pt x="1125" y="549"/>
                    </a:cubicBezTo>
                    <a:lnTo>
                      <a:pt x="1125" y="549"/>
                    </a:lnTo>
                    <a:cubicBezTo>
                      <a:pt x="1125" y="529"/>
                      <a:pt x="1092" y="529"/>
                      <a:pt x="1093" y="549"/>
                    </a:cubicBezTo>
                    <a:lnTo>
                      <a:pt x="1093" y="549"/>
                    </a:lnTo>
                    <a:cubicBezTo>
                      <a:pt x="1093" y="588"/>
                      <a:pt x="1099" y="625"/>
                      <a:pt x="1109" y="661"/>
                    </a:cubicBezTo>
                    <a:lnTo>
                      <a:pt x="1109" y="661"/>
                    </a:lnTo>
                    <a:cubicBezTo>
                      <a:pt x="1089" y="622"/>
                      <a:pt x="1076" y="579"/>
                      <a:pt x="1075" y="533"/>
                    </a:cubicBezTo>
                    <a:lnTo>
                      <a:pt x="1075" y="533"/>
                    </a:lnTo>
                    <a:cubicBezTo>
                      <a:pt x="1074" y="512"/>
                      <a:pt x="1042" y="512"/>
                      <a:pt x="1042" y="533"/>
                    </a:cubicBezTo>
                    <a:lnTo>
                      <a:pt x="1042" y="533"/>
                    </a:lnTo>
                    <a:cubicBezTo>
                      <a:pt x="1044" y="582"/>
                      <a:pt x="1056" y="628"/>
                      <a:pt x="1077" y="669"/>
                    </a:cubicBezTo>
                    <a:lnTo>
                      <a:pt x="1077" y="669"/>
                    </a:lnTo>
                    <a:cubicBezTo>
                      <a:pt x="1063" y="647"/>
                      <a:pt x="1053" y="622"/>
                      <a:pt x="1048" y="594"/>
                    </a:cubicBezTo>
                    <a:lnTo>
                      <a:pt x="1048" y="594"/>
                    </a:lnTo>
                    <a:cubicBezTo>
                      <a:pt x="1043" y="574"/>
                      <a:pt x="1012" y="583"/>
                      <a:pt x="1016" y="603"/>
                    </a:cubicBezTo>
                    <a:lnTo>
                      <a:pt x="1016" y="603"/>
                    </a:lnTo>
                    <a:cubicBezTo>
                      <a:pt x="1023" y="642"/>
                      <a:pt x="1040" y="676"/>
                      <a:pt x="1063" y="706"/>
                    </a:cubicBezTo>
                    <a:lnTo>
                      <a:pt x="1063" y="706"/>
                    </a:lnTo>
                    <a:cubicBezTo>
                      <a:pt x="986" y="669"/>
                      <a:pt x="891" y="592"/>
                      <a:pt x="958" y="504"/>
                    </a:cubicBezTo>
                    <a:close/>
                    <a:moveTo>
                      <a:pt x="1504" y="364"/>
                    </a:moveTo>
                    <a:lnTo>
                      <a:pt x="1504" y="364"/>
                    </a:lnTo>
                    <a:cubicBezTo>
                      <a:pt x="1484" y="384"/>
                      <a:pt x="1465" y="406"/>
                      <a:pt x="1448" y="428"/>
                    </a:cubicBezTo>
                    <a:lnTo>
                      <a:pt x="1448" y="428"/>
                    </a:lnTo>
                    <a:cubicBezTo>
                      <a:pt x="1435" y="445"/>
                      <a:pt x="1463" y="461"/>
                      <a:pt x="1476" y="445"/>
                    </a:cubicBezTo>
                    <a:lnTo>
                      <a:pt x="1476" y="445"/>
                    </a:lnTo>
                    <a:cubicBezTo>
                      <a:pt x="1485" y="434"/>
                      <a:pt x="1495" y="422"/>
                      <a:pt x="1504" y="411"/>
                    </a:cubicBezTo>
                    <a:lnTo>
                      <a:pt x="1504" y="411"/>
                    </a:lnTo>
                    <a:cubicBezTo>
                      <a:pt x="1503" y="415"/>
                      <a:pt x="1502" y="418"/>
                      <a:pt x="1501" y="422"/>
                    </a:cubicBezTo>
                    <a:lnTo>
                      <a:pt x="1501" y="422"/>
                    </a:lnTo>
                    <a:cubicBezTo>
                      <a:pt x="1482" y="513"/>
                      <a:pt x="1476" y="609"/>
                      <a:pt x="1395" y="672"/>
                    </a:cubicBezTo>
                    <a:lnTo>
                      <a:pt x="1395" y="672"/>
                    </a:lnTo>
                    <a:cubicBezTo>
                      <a:pt x="1355" y="702"/>
                      <a:pt x="1301" y="709"/>
                      <a:pt x="1248" y="709"/>
                    </a:cubicBezTo>
                    <a:lnTo>
                      <a:pt x="1248" y="709"/>
                    </a:lnTo>
                    <a:cubicBezTo>
                      <a:pt x="1314" y="676"/>
                      <a:pt x="1375" y="636"/>
                      <a:pt x="1431" y="586"/>
                    </a:cubicBezTo>
                    <a:lnTo>
                      <a:pt x="1431" y="586"/>
                    </a:lnTo>
                    <a:cubicBezTo>
                      <a:pt x="1446" y="572"/>
                      <a:pt x="1424" y="549"/>
                      <a:pt x="1408" y="563"/>
                    </a:cubicBezTo>
                    <a:lnTo>
                      <a:pt x="1408" y="563"/>
                    </a:lnTo>
                    <a:cubicBezTo>
                      <a:pt x="1356" y="609"/>
                      <a:pt x="1299" y="647"/>
                      <a:pt x="1237" y="678"/>
                    </a:cubicBezTo>
                    <a:lnTo>
                      <a:pt x="1237" y="678"/>
                    </a:lnTo>
                    <a:cubicBezTo>
                      <a:pt x="1273" y="639"/>
                      <a:pt x="1311" y="604"/>
                      <a:pt x="1355" y="573"/>
                    </a:cubicBezTo>
                    <a:lnTo>
                      <a:pt x="1355" y="573"/>
                    </a:lnTo>
                    <a:cubicBezTo>
                      <a:pt x="1371" y="561"/>
                      <a:pt x="1355" y="533"/>
                      <a:pt x="1338" y="545"/>
                    </a:cubicBezTo>
                    <a:lnTo>
                      <a:pt x="1338" y="545"/>
                    </a:lnTo>
                    <a:cubicBezTo>
                      <a:pt x="1295" y="576"/>
                      <a:pt x="1257" y="610"/>
                      <a:pt x="1222" y="647"/>
                    </a:cubicBezTo>
                    <a:lnTo>
                      <a:pt x="1222" y="647"/>
                    </a:lnTo>
                    <a:cubicBezTo>
                      <a:pt x="1281" y="528"/>
                      <a:pt x="1394" y="445"/>
                      <a:pt x="1504" y="364"/>
                    </a:cubicBezTo>
                    <a:close/>
                    <a:moveTo>
                      <a:pt x="1517" y="599"/>
                    </a:moveTo>
                    <a:lnTo>
                      <a:pt x="1517" y="599"/>
                    </a:lnTo>
                    <a:cubicBezTo>
                      <a:pt x="1560" y="561"/>
                      <a:pt x="1609" y="531"/>
                      <a:pt x="1661" y="510"/>
                    </a:cubicBezTo>
                    <a:lnTo>
                      <a:pt x="1661" y="510"/>
                    </a:lnTo>
                    <a:cubicBezTo>
                      <a:pt x="1616" y="538"/>
                      <a:pt x="1574" y="571"/>
                      <a:pt x="1537" y="611"/>
                    </a:cubicBezTo>
                    <a:lnTo>
                      <a:pt x="1537" y="611"/>
                    </a:lnTo>
                    <a:cubicBezTo>
                      <a:pt x="1522" y="626"/>
                      <a:pt x="1545" y="649"/>
                      <a:pt x="1560" y="633"/>
                    </a:cubicBezTo>
                    <a:lnTo>
                      <a:pt x="1560" y="633"/>
                    </a:lnTo>
                    <a:cubicBezTo>
                      <a:pt x="1586" y="606"/>
                      <a:pt x="1615" y="581"/>
                      <a:pt x="1645" y="559"/>
                    </a:cubicBezTo>
                    <a:lnTo>
                      <a:pt x="1645" y="559"/>
                    </a:lnTo>
                    <a:cubicBezTo>
                      <a:pt x="1601" y="603"/>
                      <a:pt x="1549" y="666"/>
                      <a:pt x="1490" y="716"/>
                    </a:cubicBezTo>
                    <a:lnTo>
                      <a:pt x="1490" y="716"/>
                    </a:lnTo>
                    <a:cubicBezTo>
                      <a:pt x="1488" y="707"/>
                      <a:pt x="1478" y="700"/>
                      <a:pt x="1467" y="706"/>
                    </a:cubicBezTo>
                    <a:lnTo>
                      <a:pt x="1467" y="706"/>
                    </a:lnTo>
                    <a:cubicBezTo>
                      <a:pt x="1431" y="727"/>
                      <a:pt x="1394" y="739"/>
                      <a:pt x="1355" y="743"/>
                    </a:cubicBezTo>
                    <a:lnTo>
                      <a:pt x="1355" y="743"/>
                    </a:lnTo>
                    <a:cubicBezTo>
                      <a:pt x="1400" y="731"/>
                      <a:pt x="1442" y="707"/>
                      <a:pt x="1472" y="666"/>
                    </a:cubicBezTo>
                    <a:lnTo>
                      <a:pt x="1472" y="666"/>
                    </a:lnTo>
                    <a:cubicBezTo>
                      <a:pt x="1484" y="648"/>
                      <a:pt x="1494" y="628"/>
                      <a:pt x="1502" y="605"/>
                    </a:cubicBezTo>
                    <a:lnTo>
                      <a:pt x="1502" y="605"/>
                    </a:lnTo>
                    <a:cubicBezTo>
                      <a:pt x="1507" y="605"/>
                      <a:pt x="1512" y="603"/>
                      <a:pt x="1517" y="599"/>
                    </a:cubicBezTo>
                    <a:close/>
                    <a:moveTo>
                      <a:pt x="1752" y="411"/>
                    </a:moveTo>
                    <a:lnTo>
                      <a:pt x="1752" y="411"/>
                    </a:lnTo>
                    <a:cubicBezTo>
                      <a:pt x="1753" y="410"/>
                      <a:pt x="1755" y="408"/>
                      <a:pt x="1756" y="407"/>
                    </a:cubicBezTo>
                    <a:lnTo>
                      <a:pt x="1756" y="407"/>
                    </a:lnTo>
                    <a:cubicBezTo>
                      <a:pt x="1759" y="406"/>
                      <a:pt x="1762" y="405"/>
                      <a:pt x="1764" y="404"/>
                    </a:cubicBezTo>
                    <a:lnTo>
                      <a:pt x="1764" y="404"/>
                    </a:lnTo>
                    <a:cubicBezTo>
                      <a:pt x="1772" y="407"/>
                      <a:pt x="1776" y="419"/>
                      <a:pt x="1773" y="428"/>
                    </a:cubicBezTo>
                    <a:lnTo>
                      <a:pt x="1773" y="428"/>
                    </a:lnTo>
                    <a:cubicBezTo>
                      <a:pt x="1767" y="429"/>
                      <a:pt x="1761" y="430"/>
                      <a:pt x="1753" y="431"/>
                    </a:cubicBezTo>
                    <a:lnTo>
                      <a:pt x="1753" y="431"/>
                    </a:lnTo>
                    <a:cubicBezTo>
                      <a:pt x="1751" y="426"/>
                      <a:pt x="1749" y="417"/>
                      <a:pt x="1752" y="411"/>
                    </a:cubicBezTo>
                    <a:close/>
                    <a:moveTo>
                      <a:pt x="1796" y="281"/>
                    </a:moveTo>
                    <a:lnTo>
                      <a:pt x="1796" y="281"/>
                    </a:lnTo>
                    <a:cubicBezTo>
                      <a:pt x="1793" y="280"/>
                      <a:pt x="1790" y="280"/>
                      <a:pt x="1788" y="281"/>
                    </a:cubicBezTo>
                    <a:lnTo>
                      <a:pt x="1788" y="281"/>
                    </a:lnTo>
                    <a:cubicBezTo>
                      <a:pt x="1784" y="277"/>
                      <a:pt x="1782" y="273"/>
                      <a:pt x="1781" y="267"/>
                    </a:cubicBezTo>
                    <a:lnTo>
                      <a:pt x="1781" y="267"/>
                    </a:lnTo>
                    <a:lnTo>
                      <a:pt x="1781" y="267"/>
                    </a:lnTo>
                    <a:lnTo>
                      <a:pt x="1781" y="267"/>
                    </a:lnTo>
                    <a:cubicBezTo>
                      <a:pt x="1785" y="272"/>
                      <a:pt x="1791" y="277"/>
                      <a:pt x="1796" y="281"/>
                    </a:cubicBezTo>
                    <a:close/>
                    <a:moveTo>
                      <a:pt x="1228" y="760"/>
                    </a:moveTo>
                    <a:lnTo>
                      <a:pt x="1228" y="760"/>
                    </a:lnTo>
                    <a:cubicBezTo>
                      <a:pt x="1299" y="784"/>
                      <a:pt x="1374" y="782"/>
                      <a:pt x="1442" y="754"/>
                    </a:cubicBezTo>
                    <a:lnTo>
                      <a:pt x="1442" y="754"/>
                    </a:lnTo>
                    <a:cubicBezTo>
                      <a:pt x="1372" y="801"/>
                      <a:pt x="1299" y="820"/>
                      <a:pt x="1228" y="760"/>
                    </a:cubicBezTo>
                    <a:close/>
                    <a:moveTo>
                      <a:pt x="2203" y="3261"/>
                    </a:moveTo>
                    <a:lnTo>
                      <a:pt x="2203" y="3261"/>
                    </a:lnTo>
                    <a:cubicBezTo>
                      <a:pt x="2173" y="3263"/>
                      <a:pt x="2146" y="3272"/>
                      <a:pt x="2122" y="3285"/>
                    </a:cubicBezTo>
                    <a:lnTo>
                      <a:pt x="2122" y="3285"/>
                    </a:lnTo>
                    <a:cubicBezTo>
                      <a:pt x="2018" y="3304"/>
                      <a:pt x="1913" y="3319"/>
                      <a:pt x="1807" y="3323"/>
                    </a:cubicBezTo>
                    <a:lnTo>
                      <a:pt x="1807" y="3323"/>
                    </a:lnTo>
                    <a:cubicBezTo>
                      <a:pt x="1690" y="3328"/>
                      <a:pt x="1576" y="3301"/>
                      <a:pt x="1460" y="3296"/>
                    </a:cubicBezTo>
                    <a:lnTo>
                      <a:pt x="1460" y="3296"/>
                    </a:lnTo>
                    <a:cubicBezTo>
                      <a:pt x="1324" y="3290"/>
                      <a:pt x="1196" y="3351"/>
                      <a:pt x="1103" y="3446"/>
                    </a:cubicBezTo>
                    <a:lnTo>
                      <a:pt x="1103" y="3446"/>
                    </a:lnTo>
                    <a:cubicBezTo>
                      <a:pt x="1318" y="2596"/>
                      <a:pt x="1254" y="1654"/>
                      <a:pt x="1179" y="793"/>
                    </a:cubicBezTo>
                    <a:lnTo>
                      <a:pt x="1179" y="793"/>
                    </a:lnTo>
                    <a:cubicBezTo>
                      <a:pt x="1182" y="792"/>
                      <a:pt x="1183" y="792"/>
                      <a:pt x="1185" y="792"/>
                    </a:cubicBezTo>
                    <a:lnTo>
                      <a:pt x="1185" y="792"/>
                    </a:lnTo>
                    <a:cubicBezTo>
                      <a:pt x="1186" y="791"/>
                      <a:pt x="1187" y="791"/>
                      <a:pt x="1188" y="790"/>
                    </a:cubicBezTo>
                    <a:lnTo>
                      <a:pt x="1188" y="790"/>
                    </a:lnTo>
                    <a:cubicBezTo>
                      <a:pt x="1260" y="850"/>
                      <a:pt x="1366" y="855"/>
                      <a:pt x="1450" y="809"/>
                    </a:cubicBezTo>
                    <a:lnTo>
                      <a:pt x="1450" y="809"/>
                    </a:lnTo>
                    <a:cubicBezTo>
                      <a:pt x="1617" y="716"/>
                      <a:pt x="1725" y="437"/>
                      <a:pt x="1948" y="483"/>
                    </a:cubicBezTo>
                    <a:lnTo>
                      <a:pt x="1948" y="483"/>
                    </a:lnTo>
                    <a:cubicBezTo>
                      <a:pt x="1978" y="490"/>
                      <a:pt x="1991" y="442"/>
                      <a:pt x="1961" y="436"/>
                    </a:cubicBezTo>
                    <a:lnTo>
                      <a:pt x="1961" y="436"/>
                    </a:lnTo>
                    <a:cubicBezTo>
                      <a:pt x="1938" y="431"/>
                      <a:pt x="1915" y="430"/>
                      <a:pt x="1894" y="430"/>
                    </a:cubicBezTo>
                    <a:lnTo>
                      <a:pt x="1894" y="430"/>
                    </a:lnTo>
                    <a:cubicBezTo>
                      <a:pt x="1890" y="426"/>
                      <a:pt x="1884" y="422"/>
                      <a:pt x="1877" y="422"/>
                    </a:cubicBezTo>
                    <a:lnTo>
                      <a:pt x="1877" y="422"/>
                    </a:lnTo>
                    <a:cubicBezTo>
                      <a:pt x="1853" y="421"/>
                      <a:pt x="1829" y="422"/>
                      <a:pt x="1806" y="424"/>
                    </a:cubicBezTo>
                    <a:lnTo>
                      <a:pt x="1806" y="424"/>
                    </a:lnTo>
                    <a:cubicBezTo>
                      <a:pt x="1808" y="404"/>
                      <a:pt x="1800" y="384"/>
                      <a:pt x="1782" y="375"/>
                    </a:cubicBezTo>
                    <a:lnTo>
                      <a:pt x="1782" y="375"/>
                    </a:lnTo>
                    <a:cubicBezTo>
                      <a:pt x="1784" y="376"/>
                      <a:pt x="1786" y="376"/>
                      <a:pt x="1788" y="377"/>
                    </a:cubicBezTo>
                    <a:lnTo>
                      <a:pt x="1788" y="377"/>
                    </a:lnTo>
                    <a:cubicBezTo>
                      <a:pt x="1796" y="380"/>
                      <a:pt x="1805" y="373"/>
                      <a:pt x="1808" y="365"/>
                    </a:cubicBezTo>
                    <a:lnTo>
                      <a:pt x="1808" y="365"/>
                    </a:lnTo>
                    <a:cubicBezTo>
                      <a:pt x="1809" y="362"/>
                      <a:pt x="1808" y="359"/>
                      <a:pt x="1808" y="357"/>
                    </a:cubicBezTo>
                    <a:lnTo>
                      <a:pt x="1808" y="357"/>
                    </a:lnTo>
                    <a:cubicBezTo>
                      <a:pt x="1814" y="356"/>
                      <a:pt x="1821" y="353"/>
                      <a:pt x="1827" y="351"/>
                    </a:cubicBezTo>
                    <a:lnTo>
                      <a:pt x="1827" y="351"/>
                    </a:lnTo>
                    <a:cubicBezTo>
                      <a:pt x="1834" y="352"/>
                      <a:pt x="1841" y="349"/>
                      <a:pt x="1844" y="343"/>
                    </a:cubicBezTo>
                    <a:lnTo>
                      <a:pt x="1844" y="343"/>
                    </a:lnTo>
                    <a:cubicBezTo>
                      <a:pt x="1844" y="342"/>
                      <a:pt x="1845" y="341"/>
                      <a:pt x="1845" y="340"/>
                    </a:cubicBezTo>
                    <a:lnTo>
                      <a:pt x="1845" y="340"/>
                    </a:lnTo>
                    <a:cubicBezTo>
                      <a:pt x="1848" y="337"/>
                      <a:pt x="1851" y="335"/>
                      <a:pt x="1853" y="332"/>
                    </a:cubicBezTo>
                    <a:lnTo>
                      <a:pt x="1853" y="332"/>
                    </a:lnTo>
                    <a:cubicBezTo>
                      <a:pt x="1856" y="330"/>
                      <a:pt x="1857" y="327"/>
                      <a:pt x="1857" y="325"/>
                    </a:cubicBezTo>
                    <a:lnTo>
                      <a:pt x="1857" y="325"/>
                    </a:lnTo>
                    <a:cubicBezTo>
                      <a:pt x="1858" y="340"/>
                      <a:pt x="1857" y="356"/>
                      <a:pt x="1855" y="371"/>
                    </a:cubicBezTo>
                    <a:lnTo>
                      <a:pt x="1855" y="371"/>
                    </a:lnTo>
                    <a:cubicBezTo>
                      <a:pt x="1852" y="392"/>
                      <a:pt x="1883" y="401"/>
                      <a:pt x="1886" y="380"/>
                    </a:cubicBezTo>
                    <a:lnTo>
                      <a:pt x="1886" y="380"/>
                    </a:lnTo>
                    <a:cubicBezTo>
                      <a:pt x="1892" y="350"/>
                      <a:pt x="1892" y="321"/>
                      <a:pt x="1886" y="291"/>
                    </a:cubicBezTo>
                    <a:lnTo>
                      <a:pt x="1886" y="291"/>
                    </a:lnTo>
                    <a:cubicBezTo>
                      <a:pt x="1883" y="270"/>
                      <a:pt x="1852" y="279"/>
                      <a:pt x="1855" y="300"/>
                    </a:cubicBezTo>
                    <a:lnTo>
                      <a:pt x="1855" y="300"/>
                    </a:lnTo>
                    <a:cubicBezTo>
                      <a:pt x="1856" y="305"/>
                      <a:pt x="1857" y="311"/>
                      <a:pt x="1857" y="316"/>
                    </a:cubicBezTo>
                    <a:lnTo>
                      <a:pt x="1857" y="316"/>
                    </a:lnTo>
                    <a:cubicBezTo>
                      <a:pt x="1853" y="306"/>
                      <a:pt x="1840" y="299"/>
                      <a:pt x="1831" y="309"/>
                    </a:cubicBezTo>
                    <a:lnTo>
                      <a:pt x="1831" y="309"/>
                    </a:lnTo>
                    <a:cubicBezTo>
                      <a:pt x="1829" y="310"/>
                      <a:pt x="1828" y="311"/>
                      <a:pt x="1827" y="312"/>
                    </a:cubicBezTo>
                    <a:lnTo>
                      <a:pt x="1827" y="312"/>
                    </a:lnTo>
                    <a:cubicBezTo>
                      <a:pt x="1825" y="311"/>
                      <a:pt x="1823" y="310"/>
                      <a:pt x="1821" y="308"/>
                    </a:cubicBezTo>
                    <a:lnTo>
                      <a:pt x="1821" y="308"/>
                    </a:lnTo>
                    <a:cubicBezTo>
                      <a:pt x="1821" y="306"/>
                      <a:pt x="1821" y="305"/>
                      <a:pt x="1820" y="303"/>
                    </a:cubicBezTo>
                    <a:lnTo>
                      <a:pt x="1820" y="303"/>
                    </a:lnTo>
                    <a:cubicBezTo>
                      <a:pt x="1819" y="298"/>
                      <a:pt x="1816" y="295"/>
                      <a:pt x="1812" y="292"/>
                    </a:cubicBezTo>
                    <a:lnTo>
                      <a:pt x="1804" y="286"/>
                    </a:lnTo>
                    <a:lnTo>
                      <a:pt x="1804" y="286"/>
                    </a:lnTo>
                    <a:cubicBezTo>
                      <a:pt x="1819" y="289"/>
                      <a:pt x="1830" y="265"/>
                      <a:pt x="1815" y="255"/>
                    </a:cubicBezTo>
                    <a:lnTo>
                      <a:pt x="1815" y="255"/>
                    </a:lnTo>
                    <a:cubicBezTo>
                      <a:pt x="1799" y="244"/>
                      <a:pt x="1793" y="226"/>
                      <a:pt x="1794" y="208"/>
                    </a:cubicBezTo>
                    <a:lnTo>
                      <a:pt x="1794" y="208"/>
                    </a:lnTo>
                    <a:cubicBezTo>
                      <a:pt x="1794" y="206"/>
                      <a:pt x="1794" y="204"/>
                      <a:pt x="1794" y="202"/>
                    </a:cubicBezTo>
                    <a:lnTo>
                      <a:pt x="1794" y="202"/>
                    </a:lnTo>
                    <a:cubicBezTo>
                      <a:pt x="1801" y="201"/>
                      <a:pt x="1807" y="199"/>
                      <a:pt x="1813" y="196"/>
                    </a:cubicBezTo>
                    <a:lnTo>
                      <a:pt x="1813" y="196"/>
                    </a:lnTo>
                    <a:cubicBezTo>
                      <a:pt x="1821" y="193"/>
                      <a:pt x="1823" y="181"/>
                      <a:pt x="1819" y="174"/>
                    </a:cubicBezTo>
                    <a:lnTo>
                      <a:pt x="1819" y="174"/>
                    </a:lnTo>
                    <a:cubicBezTo>
                      <a:pt x="1814" y="166"/>
                      <a:pt x="1804" y="165"/>
                      <a:pt x="1796" y="168"/>
                    </a:cubicBezTo>
                    <a:lnTo>
                      <a:pt x="1796" y="168"/>
                    </a:lnTo>
                    <a:cubicBezTo>
                      <a:pt x="1784" y="174"/>
                      <a:pt x="1771" y="174"/>
                      <a:pt x="1758" y="171"/>
                    </a:cubicBezTo>
                    <a:lnTo>
                      <a:pt x="1758" y="171"/>
                    </a:lnTo>
                    <a:cubicBezTo>
                      <a:pt x="1756" y="170"/>
                      <a:pt x="1754" y="170"/>
                      <a:pt x="1752" y="171"/>
                    </a:cubicBezTo>
                    <a:lnTo>
                      <a:pt x="1752" y="171"/>
                    </a:lnTo>
                    <a:cubicBezTo>
                      <a:pt x="1789" y="149"/>
                      <a:pt x="1827" y="128"/>
                      <a:pt x="1864" y="107"/>
                    </a:cubicBezTo>
                    <a:lnTo>
                      <a:pt x="1864" y="107"/>
                    </a:lnTo>
                    <a:cubicBezTo>
                      <a:pt x="1883" y="96"/>
                      <a:pt x="1866" y="68"/>
                      <a:pt x="1848" y="78"/>
                    </a:cubicBezTo>
                    <a:lnTo>
                      <a:pt x="1848" y="78"/>
                    </a:lnTo>
                    <a:cubicBezTo>
                      <a:pt x="1822" y="93"/>
                      <a:pt x="1797" y="108"/>
                      <a:pt x="1771" y="123"/>
                    </a:cubicBezTo>
                    <a:lnTo>
                      <a:pt x="1771" y="123"/>
                    </a:lnTo>
                    <a:cubicBezTo>
                      <a:pt x="1774" y="107"/>
                      <a:pt x="1751" y="97"/>
                      <a:pt x="1741" y="112"/>
                    </a:cubicBezTo>
                    <a:lnTo>
                      <a:pt x="1741" y="112"/>
                    </a:lnTo>
                    <a:cubicBezTo>
                      <a:pt x="1732" y="124"/>
                      <a:pt x="1723" y="137"/>
                      <a:pt x="1715" y="149"/>
                    </a:cubicBezTo>
                    <a:lnTo>
                      <a:pt x="1715" y="149"/>
                    </a:lnTo>
                    <a:cubicBezTo>
                      <a:pt x="1706" y="164"/>
                      <a:pt x="1722" y="176"/>
                      <a:pt x="1735" y="172"/>
                    </a:cubicBezTo>
                    <a:lnTo>
                      <a:pt x="1735" y="172"/>
                    </a:lnTo>
                    <a:cubicBezTo>
                      <a:pt x="1738" y="174"/>
                      <a:pt x="1741" y="174"/>
                      <a:pt x="1745" y="174"/>
                    </a:cubicBezTo>
                    <a:lnTo>
                      <a:pt x="1745" y="174"/>
                    </a:lnTo>
                    <a:cubicBezTo>
                      <a:pt x="1735" y="181"/>
                      <a:pt x="1735" y="198"/>
                      <a:pt x="1749" y="202"/>
                    </a:cubicBezTo>
                    <a:lnTo>
                      <a:pt x="1749" y="202"/>
                    </a:lnTo>
                    <a:cubicBezTo>
                      <a:pt x="1754" y="204"/>
                      <a:pt x="1758" y="204"/>
                      <a:pt x="1763" y="205"/>
                    </a:cubicBezTo>
                    <a:lnTo>
                      <a:pt x="1763" y="205"/>
                    </a:lnTo>
                    <a:cubicBezTo>
                      <a:pt x="1762" y="206"/>
                      <a:pt x="1762" y="206"/>
                      <a:pt x="1762" y="208"/>
                    </a:cubicBezTo>
                    <a:lnTo>
                      <a:pt x="1762" y="208"/>
                    </a:lnTo>
                    <a:cubicBezTo>
                      <a:pt x="1762" y="210"/>
                      <a:pt x="1762" y="212"/>
                      <a:pt x="1762" y="214"/>
                    </a:cubicBezTo>
                    <a:lnTo>
                      <a:pt x="1762" y="214"/>
                    </a:lnTo>
                    <a:cubicBezTo>
                      <a:pt x="1752" y="206"/>
                      <a:pt x="1733" y="215"/>
                      <a:pt x="1737" y="231"/>
                    </a:cubicBezTo>
                    <a:lnTo>
                      <a:pt x="1737" y="231"/>
                    </a:lnTo>
                    <a:cubicBezTo>
                      <a:pt x="1741" y="251"/>
                      <a:pt x="1745" y="272"/>
                      <a:pt x="1749" y="292"/>
                    </a:cubicBezTo>
                    <a:lnTo>
                      <a:pt x="1749" y="292"/>
                    </a:lnTo>
                    <a:cubicBezTo>
                      <a:pt x="1751" y="300"/>
                      <a:pt x="1757" y="303"/>
                      <a:pt x="1763" y="303"/>
                    </a:cubicBezTo>
                    <a:lnTo>
                      <a:pt x="1763" y="303"/>
                    </a:lnTo>
                    <a:cubicBezTo>
                      <a:pt x="1764" y="305"/>
                      <a:pt x="1765" y="305"/>
                      <a:pt x="1766" y="306"/>
                    </a:cubicBezTo>
                    <a:lnTo>
                      <a:pt x="1766" y="306"/>
                    </a:lnTo>
                    <a:cubicBezTo>
                      <a:pt x="1767" y="308"/>
                      <a:pt x="1769" y="310"/>
                      <a:pt x="1771" y="311"/>
                    </a:cubicBezTo>
                    <a:lnTo>
                      <a:pt x="1771" y="311"/>
                    </a:lnTo>
                    <a:cubicBezTo>
                      <a:pt x="1777" y="316"/>
                      <a:pt x="1783" y="321"/>
                      <a:pt x="1790" y="325"/>
                    </a:cubicBezTo>
                    <a:lnTo>
                      <a:pt x="1790" y="325"/>
                    </a:lnTo>
                    <a:cubicBezTo>
                      <a:pt x="1783" y="325"/>
                      <a:pt x="1777" y="323"/>
                      <a:pt x="1771" y="321"/>
                    </a:cubicBezTo>
                    <a:lnTo>
                      <a:pt x="1771" y="321"/>
                    </a:lnTo>
                    <a:cubicBezTo>
                      <a:pt x="1753" y="314"/>
                      <a:pt x="1745" y="337"/>
                      <a:pt x="1756" y="348"/>
                    </a:cubicBezTo>
                    <a:lnTo>
                      <a:pt x="1756" y="348"/>
                    </a:lnTo>
                    <a:cubicBezTo>
                      <a:pt x="1742" y="356"/>
                      <a:pt x="1730" y="369"/>
                      <a:pt x="1727" y="385"/>
                    </a:cubicBezTo>
                    <a:lnTo>
                      <a:pt x="1727" y="385"/>
                    </a:lnTo>
                    <a:cubicBezTo>
                      <a:pt x="1712" y="392"/>
                      <a:pt x="1697" y="401"/>
                      <a:pt x="1684" y="412"/>
                    </a:cubicBezTo>
                    <a:lnTo>
                      <a:pt x="1684" y="412"/>
                    </a:lnTo>
                    <a:cubicBezTo>
                      <a:pt x="1667" y="424"/>
                      <a:pt x="1683" y="452"/>
                      <a:pt x="1700" y="440"/>
                    </a:cubicBezTo>
                    <a:lnTo>
                      <a:pt x="1700" y="440"/>
                    </a:lnTo>
                    <a:cubicBezTo>
                      <a:pt x="1706" y="435"/>
                      <a:pt x="1712" y="431"/>
                      <a:pt x="1719" y="427"/>
                    </a:cubicBezTo>
                    <a:lnTo>
                      <a:pt x="1719" y="427"/>
                    </a:lnTo>
                    <a:cubicBezTo>
                      <a:pt x="1719" y="431"/>
                      <a:pt x="1721" y="434"/>
                      <a:pt x="1722" y="438"/>
                    </a:cubicBezTo>
                    <a:lnTo>
                      <a:pt x="1722" y="438"/>
                    </a:lnTo>
                    <a:cubicBezTo>
                      <a:pt x="1651" y="456"/>
                      <a:pt x="1584" y="487"/>
                      <a:pt x="1523" y="532"/>
                    </a:cubicBezTo>
                    <a:lnTo>
                      <a:pt x="1523" y="532"/>
                    </a:lnTo>
                    <a:cubicBezTo>
                      <a:pt x="1538" y="468"/>
                      <a:pt x="1548" y="401"/>
                      <a:pt x="1571" y="346"/>
                    </a:cubicBezTo>
                    <a:lnTo>
                      <a:pt x="1571" y="346"/>
                    </a:lnTo>
                    <a:cubicBezTo>
                      <a:pt x="1574" y="344"/>
                      <a:pt x="1576" y="342"/>
                      <a:pt x="1577" y="340"/>
                    </a:cubicBezTo>
                    <a:lnTo>
                      <a:pt x="1577" y="340"/>
                    </a:lnTo>
                    <a:cubicBezTo>
                      <a:pt x="1583" y="336"/>
                      <a:pt x="1584" y="330"/>
                      <a:pt x="1581" y="325"/>
                    </a:cubicBezTo>
                    <a:lnTo>
                      <a:pt x="1581" y="325"/>
                    </a:lnTo>
                    <a:cubicBezTo>
                      <a:pt x="1589" y="310"/>
                      <a:pt x="1598" y="297"/>
                      <a:pt x="1608" y="285"/>
                    </a:cubicBezTo>
                    <a:lnTo>
                      <a:pt x="1608" y="285"/>
                    </a:lnTo>
                    <a:cubicBezTo>
                      <a:pt x="1616" y="278"/>
                      <a:pt x="1625" y="271"/>
                      <a:pt x="1632" y="265"/>
                    </a:cubicBezTo>
                    <a:lnTo>
                      <a:pt x="1632" y="265"/>
                    </a:lnTo>
                    <a:cubicBezTo>
                      <a:pt x="1636" y="262"/>
                      <a:pt x="1638" y="259"/>
                      <a:pt x="1639" y="256"/>
                    </a:cubicBezTo>
                    <a:lnTo>
                      <a:pt x="1639" y="256"/>
                    </a:lnTo>
                    <a:cubicBezTo>
                      <a:pt x="1649" y="249"/>
                      <a:pt x="1660" y="242"/>
                      <a:pt x="1672" y="237"/>
                    </a:cubicBezTo>
                    <a:lnTo>
                      <a:pt x="1672" y="237"/>
                    </a:lnTo>
                    <a:cubicBezTo>
                      <a:pt x="1701" y="225"/>
                      <a:pt x="1688" y="178"/>
                      <a:pt x="1660" y="190"/>
                    </a:cubicBezTo>
                    <a:lnTo>
                      <a:pt x="1660" y="190"/>
                    </a:lnTo>
                    <a:cubicBezTo>
                      <a:pt x="1628" y="203"/>
                      <a:pt x="1602" y="221"/>
                      <a:pt x="1583" y="243"/>
                    </a:cubicBezTo>
                    <a:lnTo>
                      <a:pt x="1583" y="243"/>
                    </a:lnTo>
                    <a:cubicBezTo>
                      <a:pt x="1519" y="296"/>
                      <a:pt x="1447" y="346"/>
                      <a:pt x="1380" y="399"/>
                    </a:cubicBezTo>
                    <a:lnTo>
                      <a:pt x="1380" y="399"/>
                    </a:lnTo>
                    <a:cubicBezTo>
                      <a:pt x="1395" y="373"/>
                      <a:pt x="1412" y="349"/>
                      <a:pt x="1429" y="326"/>
                    </a:cubicBezTo>
                    <a:lnTo>
                      <a:pt x="1429" y="326"/>
                    </a:lnTo>
                    <a:cubicBezTo>
                      <a:pt x="1442" y="309"/>
                      <a:pt x="1414" y="293"/>
                      <a:pt x="1401" y="310"/>
                    </a:cubicBezTo>
                    <a:lnTo>
                      <a:pt x="1401" y="310"/>
                    </a:lnTo>
                    <a:cubicBezTo>
                      <a:pt x="1373" y="346"/>
                      <a:pt x="1348" y="386"/>
                      <a:pt x="1327" y="427"/>
                    </a:cubicBezTo>
                    <a:lnTo>
                      <a:pt x="1327" y="427"/>
                    </a:lnTo>
                    <a:cubicBezTo>
                      <a:pt x="1326" y="427"/>
                      <a:pt x="1326" y="427"/>
                      <a:pt x="1325" y="428"/>
                    </a:cubicBezTo>
                    <a:lnTo>
                      <a:pt x="1325" y="428"/>
                    </a:lnTo>
                    <a:cubicBezTo>
                      <a:pt x="1318" y="436"/>
                      <a:pt x="1315" y="444"/>
                      <a:pt x="1314" y="454"/>
                    </a:cubicBezTo>
                    <a:lnTo>
                      <a:pt x="1314" y="454"/>
                    </a:lnTo>
                    <a:cubicBezTo>
                      <a:pt x="1296" y="470"/>
                      <a:pt x="1279" y="487"/>
                      <a:pt x="1263" y="504"/>
                    </a:cubicBezTo>
                    <a:lnTo>
                      <a:pt x="1263" y="504"/>
                    </a:lnTo>
                    <a:cubicBezTo>
                      <a:pt x="1335" y="339"/>
                      <a:pt x="1424" y="185"/>
                      <a:pt x="1532" y="41"/>
                    </a:cubicBezTo>
                    <a:lnTo>
                      <a:pt x="1532" y="41"/>
                    </a:lnTo>
                    <a:cubicBezTo>
                      <a:pt x="1537" y="34"/>
                      <a:pt x="1535" y="27"/>
                      <a:pt x="1530" y="22"/>
                    </a:cubicBezTo>
                    <a:lnTo>
                      <a:pt x="1530" y="22"/>
                    </a:lnTo>
                    <a:cubicBezTo>
                      <a:pt x="1531" y="15"/>
                      <a:pt x="1528" y="8"/>
                      <a:pt x="1522" y="5"/>
                    </a:cubicBezTo>
                    <a:lnTo>
                      <a:pt x="1522" y="5"/>
                    </a:lnTo>
                    <a:cubicBezTo>
                      <a:pt x="1514" y="0"/>
                      <a:pt x="1505" y="4"/>
                      <a:pt x="1500" y="11"/>
                    </a:cubicBezTo>
                    <a:lnTo>
                      <a:pt x="1500" y="11"/>
                    </a:lnTo>
                    <a:cubicBezTo>
                      <a:pt x="1500" y="11"/>
                      <a:pt x="1499" y="10"/>
                      <a:pt x="1497" y="10"/>
                    </a:cubicBezTo>
                    <a:lnTo>
                      <a:pt x="1497" y="10"/>
                    </a:lnTo>
                    <a:cubicBezTo>
                      <a:pt x="1477" y="3"/>
                      <a:pt x="1469" y="34"/>
                      <a:pt x="1489" y="41"/>
                    </a:cubicBezTo>
                    <a:lnTo>
                      <a:pt x="1489" y="41"/>
                    </a:lnTo>
                    <a:cubicBezTo>
                      <a:pt x="1490" y="41"/>
                      <a:pt x="1491" y="41"/>
                      <a:pt x="1491" y="41"/>
                    </a:cubicBezTo>
                    <a:lnTo>
                      <a:pt x="1491" y="41"/>
                    </a:lnTo>
                    <a:cubicBezTo>
                      <a:pt x="1389" y="180"/>
                      <a:pt x="1304" y="329"/>
                      <a:pt x="1235" y="488"/>
                    </a:cubicBezTo>
                    <a:lnTo>
                      <a:pt x="1235" y="488"/>
                    </a:lnTo>
                    <a:cubicBezTo>
                      <a:pt x="1224" y="438"/>
                      <a:pt x="1209" y="390"/>
                      <a:pt x="1191" y="343"/>
                    </a:cubicBezTo>
                    <a:lnTo>
                      <a:pt x="1191" y="343"/>
                    </a:lnTo>
                    <a:cubicBezTo>
                      <a:pt x="1183" y="323"/>
                      <a:pt x="1152" y="331"/>
                      <a:pt x="1159" y="351"/>
                    </a:cubicBezTo>
                    <a:lnTo>
                      <a:pt x="1159" y="351"/>
                    </a:lnTo>
                    <a:cubicBezTo>
                      <a:pt x="1185" y="419"/>
                      <a:pt x="1205" y="489"/>
                      <a:pt x="1217" y="561"/>
                    </a:cubicBezTo>
                    <a:lnTo>
                      <a:pt x="1217" y="561"/>
                    </a:lnTo>
                    <a:cubicBezTo>
                      <a:pt x="1214" y="564"/>
                      <a:pt x="1212" y="568"/>
                      <a:pt x="1210" y="571"/>
                    </a:cubicBezTo>
                    <a:lnTo>
                      <a:pt x="1210" y="571"/>
                    </a:lnTo>
                    <a:cubicBezTo>
                      <a:pt x="1207" y="538"/>
                      <a:pt x="1200" y="505"/>
                      <a:pt x="1184" y="474"/>
                    </a:cubicBezTo>
                    <a:lnTo>
                      <a:pt x="1184" y="474"/>
                    </a:lnTo>
                    <a:cubicBezTo>
                      <a:pt x="1127" y="361"/>
                      <a:pt x="1034" y="266"/>
                      <a:pt x="955" y="169"/>
                    </a:cubicBezTo>
                    <a:lnTo>
                      <a:pt x="955" y="169"/>
                    </a:lnTo>
                    <a:cubicBezTo>
                      <a:pt x="937" y="148"/>
                      <a:pt x="901" y="176"/>
                      <a:pt x="916" y="199"/>
                    </a:cubicBezTo>
                    <a:lnTo>
                      <a:pt x="916" y="199"/>
                    </a:lnTo>
                    <a:cubicBezTo>
                      <a:pt x="971" y="277"/>
                      <a:pt x="978" y="364"/>
                      <a:pt x="936" y="450"/>
                    </a:cubicBezTo>
                    <a:lnTo>
                      <a:pt x="936" y="450"/>
                    </a:lnTo>
                    <a:cubicBezTo>
                      <a:pt x="922" y="479"/>
                      <a:pt x="893" y="504"/>
                      <a:pt x="884" y="536"/>
                    </a:cubicBezTo>
                    <a:lnTo>
                      <a:pt x="884" y="536"/>
                    </a:lnTo>
                    <a:cubicBezTo>
                      <a:pt x="867" y="505"/>
                      <a:pt x="851" y="474"/>
                      <a:pt x="832" y="445"/>
                    </a:cubicBezTo>
                    <a:lnTo>
                      <a:pt x="832" y="445"/>
                    </a:lnTo>
                    <a:cubicBezTo>
                      <a:pt x="786" y="380"/>
                      <a:pt x="711" y="347"/>
                      <a:pt x="635" y="335"/>
                    </a:cubicBezTo>
                    <a:lnTo>
                      <a:pt x="635" y="335"/>
                    </a:lnTo>
                    <a:cubicBezTo>
                      <a:pt x="634" y="334"/>
                      <a:pt x="634" y="334"/>
                      <a:pt x="633" y="334"/>
                    </a:cubicBezTo>
                    <a:lnTo>
                      <a:pt x="633" y="334"/>
                    </a:lnTo>
                    <a:cubicBezTo>
                      <a:pt x="627" y="330"/>
                      <a:pt x="621" y="330"/>
                      <a:pt x="617" y="333"/>
                    </a:cubicBezTo>
                    <a:lnTo>
                      <a:pt x="617" y="333"/>
                    </a:lnTo>
                    <a:cubicBezTo>
                      <a:pt x="612" y="333"/>
                      <a:pt x="607" y="332"/>
                      <a:pt x="602" y="331"/>
                    </a:cubicBezTo>
                    <a:lnTo>
                      <a:pt x="602" y="331"/>
                    </a:lnTo>
                    <a:cubicBezTo>
                      <a:pt x="597" y="331"/>
                      <a:pt x="593" y="333"/>
                      <a:pt x="590" y="334"/>
                    </a:cubicBezTo>
                    <a:lnTo>
                      <a:pt x="590" y="334"/>
                    </a:lnTo>
                    <a:cubicBezTo>
                      <a:pt x="588" y="334"/>
                      <a:pt x="585" y="333"/>
                      <a:pt x="582" y="332"/>
                    </a:cubicBezTo>
                    <a:lnTo>
                      <a:pt x="582" y="332"/>
                    </a:lnTo>
                    <a:cubicBezTo>
                      <a:pt x="570" y="329"/>
                      <a:pt x="562" y="340"/>
                      <a:pt x="562" y="349"/>
                    </a:cubicBezTo>
                    <a:lnTo>
                      <a:pt x="562" y="349"/>
                    </a:lnTo>
                    <a:cubicBezTo>
                      <a:pt x="548" y="359"/>
                      <a:pt x="546" y="387"/>
                      <a:pt x="569" y="394"/>
                    </a:cubicBezTo>
                    <a:lnTo>
                      <a:pt x="569" y="394"/>
                    </a:lnTo>
                    <a:cubicBezTo>
                      <a:pt x="737" y="445"/>
                      <a:pt x="708" y="666"/>
                      <a:pt x="839" y="758"/>
                    </a:cubicBezTo>
                    <a:lnTo>
                      <a:pt x="839" y="758"/>
                    </a:lnTo>
                    <a:cubicBezTo>
                      <a:pt x="928" y="820"/>
                      <a:pt x="1029" y="818"/>
                      <a:pt x="1132" y="801"/>
                    </a:cubicBezTo>
                    <a:lnTo>
                      <a:pt x="1132" y="801"/>
                    </a:lnTo>
                    <a:cubicBezTo>
                      <a:pt x="1207" y="1675"/>
                      <a:pt x="1273" y="2636"/>
                      <a:pt x="1041" y="3494"/>
                    </a:cubicBezTo>
                    <a:lnTo>
                      <a:pt x="1041" y="3494"/>
                    </a:lnTo>
                    <a:cubicBezTo>
                      <a:pt x="881" y="3362"/>
                      <a:pt x="823" y="3147"/>
                      <a:pt x="692" y="2989"/>
                    </a:cubicBezTo>
                    <a:lnTo>
                      <a:pt x="692" y="2989"/>
                    </a:lnTo>
                    <a:cubicBezTo>
                      <a:pt x="524" y="2788"/>
                      <a:pt x="293" y="2781"/>
                      <a:pt x="48" y="2804"/>
                    </a:cubicBezTo>
                    <a:lnTo>
                      <a:pt x="48" y="2804"/>
                    </a:lnTo>
                    <a:cubicBezTo>
                      <a:pt x="40" y="2805"/>
                      <a:pt x="34" y="2808"/>
                      <a:pt x="30" y="2813"/>
                    </a:cubicBezTo>
                    <a:lnTo>
                      <a:pt x="30" y="2813"/>
                    </a:lnTo>
                    <a:cubicBezTo>
                      <a:pt x="8" y="2813"/>
                      <a:pt x="0" y="2852"/>
                      <a:pt x="26" y="2862"/>
                    </a:cubicBezTo>
                    <a:lnTo>
                      <a:pt x="26" y="2862"/>
                    </a:lnTo>
                    <a:cubicBezTo>
                      <a:pt x="151" y="2909"/>
                      <a:pt x="255" y="2987"/>
                      <a:pt x="336" y="3094"/>
                    </a:cubicBezTo>
                    <a:lnTo>
                      <a:pt x="336" y="3094"/>
                    </a:lnTo>
                    <a:cubicBezTo>
                      <a:pt x="408" y="3188"/>
                      <a:pt x="440" y="3305"/>
                      <a:pt x="519" y="3395"/>
                    </a:cubicBezTo>
                    <a:lnTo>
                      <a:pt x="519" y="3395"/>
                    </a:lnTo>
                    <a:cubicBezTo>
                      <a:pt x="623" y="3516"/>
                      <a:pt x="793" y="3556"/>
                      <a:pt x="950" y="3579"/>
                    </a:cubicBezTo>
                    <a:lnTo>
                      <a:pt x="950" y="3579"/>
                    </a:lnTo>
                    <a:cubicBezTo>
                      <a:pt x="950" y="3579"/>
                      <a:pt x="950" y="3579"/>
                      <a:pt x="950" y="3580"/>
                    </a:cubicBezTo>
                    <a:lnTo>
                      <a:pt x="950" y="3580"/>
                    </a:lnTo>
                    <a:cubicBezTo>
                      <a:pt x="957" y="3590"/>
                      <a:pt x="968" y="3589"/>
                      <a:pt x="975" y="3583"/>
                    </a:cubicBezTo>
                    <a:lnTo>
                      <a:pt x="975" y="3583"/>
                    </a:lnTo>
                    <a:cubicBezTo>
                      <a:pt x="988" y="3585"/>
                      <a:pt x="1002" y="3587"/>
                      <a:pt x="1015" y="3588"/>
                    </a:cubicBezTo>
                    <a:lnTo>
                      <a:pt x="1015" y="3588"/>
                    </a:lnTo>
                    <a:cubicBezTo>
                      <a:pt x="884" y="4024"/>
                      <a:pt x="673" y="4431"/>
                      <a:pt x="342" y="4784"/>
                    </a:cubicBezTo>
                    <a:lnTo>
                      <a:pt x="342" y="4784"/>
                    </a:lnTo>
                    <a:cubicBezTo>
                      <a:pt x="320" y="4806"/>
                      <a:pt x="354" y="4841"/>
                      <a:pt x="376" y="4817"/>
                    </a:cubicBezTo>
                    <a:lnTo>
                      <a:pt x="376" y="4817"/>
                    </a:lnTo>
                    <a:cubicBezTo>
                      <a:pt x="717" y="4455"/>
                      <a:pt x="932" y="4036"/>
                      <a:pt x="1064" y="3588"/>
                    </a:cubicBezTo>
                    <a:lnTo>
                      <a:pt x="1064" y="3588"/>
                    </a:lnTo>
                    <a:cubicBezTo>
                      <a:pt x="1066" y="3587"/>
                      <a:pt x="1068" y="3585"/>
                      <a:pt x="1068" y="3583"/>
                    </a:cubicBezTo>
                    <a:lnTo>
                      <a:pt x="1068" y="3583"/>
                    </a:lnTo>
                    <a:cubicBezTo>
                      <a:pt x="1281" y="3521"/>
                      <a:pt x="1483" y="3623"/>
                      <a:pt x="1698" y="3605"/>
                    </a:cubicBezTo>
                    <a:lnTo>
                      <a:pt x="1698" y="3605"/>
                    </a:lnTo>
                    <a:cubicBezTo>
                      <a:pt x="1782" y="3598"/>
                      <a:pt x="1856" y="3556"/>
                      <a:pt x="1923" y="3507"/>
                    </a:cubicBezTo>
                    <a:lnTo>
                      <a:pt x="1923" y="3507"/>
                    </a:lnTo>
                    <a:cubicBezTo>
                      <a:pt x="1984" y="3463"/>
                      <a:pt x="2055" y="3373"/>
                      <a:pt x="2131" y="3332"/>
                    </a:cubicBezTo>
                    <a:lnTo>
                      <a:pt x="2131" y="3332"/>
                    </a:lnTo>
                    <a:cubicBezTo>
                      <a:pt x="2156" y="3327"/>
                      <a:pt x="2180" y="3323"/>
                      <a:pt x="2205" y="3319"/>
                    </a:cubicBezTo>
                    <a:lnTo>
                      <a:pt x="2205" y="3319"/>
                    </a:lnTo>
                    <a:cubicBezTo>
                      <a:pt x="2217" y="3316"/>
                      <a:pt x="2223" y="3307"/>
                      <a:pt x="2223" y="3297"/>
                    </a:cubicBezTo>
                    <a:lnTo>
                      <a:pt x="2223" y="3297"/>
                    </a:lnTo>
                    <a:cubicBezTo>
                      <a:pt x="2230" y="3283"/>
                      <a:pt x="2225" y="3261"/>
                      <a:pt x="2203" y="326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0" name="Freeform 349">
                <a:extLst>
                  <a:ext uri="{FF2B5EF4-FFF2-40B4-BE49-F238E27FC236}">
                    <a16:creationId xmlns:a16="http://schemas.microsoft.com/office/drawing/2014/main" id="{69BBDE52-2A18-074F-9F0D-7FF8EDFC1927}"/>
                  </a:ext>
                </a:extLst>
              </p:cNvPr>
              <p:cNvSpPr>
                <a:spLocks noChangeArrowheads="1"/>
              </p:cNvSpPr>
              <p:nvPr/>
            </p:nvSpPr>
            <p:spPr bwMode="auto">
              <a:xfrm>
                <a:off x="5606749" y="3403438"/>
                <a:ext cx="65887" cy="60486"/>
              </a:xfrm>
              <a:custGeom>
                <a:avLst/>
                <a:gdLst>
                  <a:gd name="T0" fmla="*/ 38 w 271"/>
                  <a:gd name="T1" fmla="*/ 38 h 248"/>
                  <a:gd name="T2" fmla="*/ 46 w 271"/>
                  <a:gd name="T3" fmla="*/ 43 h 248"/>
                  <a:gd name="T4" fmla="*/ 28 w 271"/>
                  <a:gd name="T5" fmla="*/ 39 h 248"/>
                  <a:gd name="T6" fmla="*/ 20 w 271"/>
                  <a:gd name="T7" fmla="*/ 70 h 248"/>
                  <a:gd name="T8" fmla="*/ 27 w 271"/>
                  <a:gd name="T9" fmla="*/ 72 h 248"/>
                  <a:gd name="T10" fmla="*/ 72 w 271"/>
                  <a:gd name="T11" fmla="*/ 88 h 248"/>
                  <a:gd name="T12" fmla="*/ 72 w 271"/>
                  <a:gd name="T13" fmla="*/ 108 h 248"/>
                  <a:gd name="T14" fmla="*/ 61 w 271"/>
                  <a:gd name="T15" fmla="*/ 105 h 248"/>
                  <a:gd name="T16" fmla="*/ 41 w 271"/>
                  <a:gd name="T17" fmla="*/ 123 h 248"/>
                  <a:gd name="T18" fmla="*/ 37 w 271"/>
                  <a:gd name="T19" fmla="*/ 133 h 248"/>
                  <a:gd name="T20" fmla="*/ 44 w 271"/>
                  <a:gd name="T21" fmla="*/ 169 h 248"/>
                  <a:gd name="T22" fmla="*/ 48 w 271"/>
                  <a:gd name="T23" fmla="*/ 200 h 248"/>
                  <a:gd name="T24" fmla="*/ 74 w 271"/>
                  <a:gd name="T25" fmla="*/ 202 h 248"/>
                  <a:gd name="T26" fmla="*/ 33 w 271"/>
                  <a:gd name="T27" fmla="*/ 212 h 248"/>
                  <a:gd name="T28" fmla="*/ 41 w 271"/>
                  <a:gd name="T29" fmla="*/ 243 h 248"/>
                  <a:gd name="T30" fmla="*/ 116 w 271"/>
                  <a:gd name="T31" fmla="*/ 226 h 248"/>
                  <a:gd name="T32" fmla="*/ 119 w 271"/>
                  <a:gd name="T33" fmla="*/ 224 h 248"/>
                  <a:gd name="T34" fmla="*/ 135 w 271"/>
                  <a:gd name="T35" fmla="*/ 198 h 248"/>
                  <a:gd name="T36" fmla="*/ 84 w 271"/>
                  <a:gd name="T37" fmla="*/ 170 h 248"/>
                  <a:gd name="T38" fmla="*/ 111 w 271"/>
                  <a:gd name="T39" fmla="*/ 163 h 248"/>
                  <a:gd name="T40" fmla="*/ 123 w 271"/>
                  <a:gd name="T41" fmla="*/ 158 h 248"/>
                  <a:gd name="T42" fmla="*/ 187 w 271"/>
                  <a:gd name="T43" fmla="*/ 178 h 248"/>
                  <a:gd name="T44" fmla="*/ 206 w 271"/>
                  <a:gd name="T45" fmla="*/ 168 h 248"/>
                  <a:gd name="T46" fmla="*/ 228 w 271"/>
                  <a:gd name="T47" fmla="*/ 168 h 248"/>
                  <a:gd name="T48" fmla="*/ 263 w 271"/>
                  <a:gd name="T49" fmla="*/ 109 h 248"/>
                  <a:gd name="T50" fmla="*/ 232 w 271"/>
                  <a:gd name="T51" fmla="*/ 101 h 248"/>
                  <a:gd name="T52" fmla="*/ 205 w 271"/>
                  <a:gd name="T53" fmla="*/ 145 h 248"/>
                  <a:gd name="T54" fmla="*/ 202 w 271"/>
                  <a:gd name="T55" fmla="*/ 151 h 248"/>
                  <a:gd name="T56" fmla="*/ 195 w 271"/>
                  <a:gd name="T57" fmla="*/ 146 h 248"/>
                  <a:gd name="T58" fmla="*/ 111 w 271"/>
                  <a:gd name="T59" fmla="*/ 120 h 248"/>
                  <a:gd name="T60" fmla="*/ 147 w 271"/>
                  <a:gd name="T61" fmla="*/ 94 h 248"/>
                  <a:gd name="T62" fmla="*/ 141 w 271"/>
                  <a:gd name="T63" fmla="*/ 67 h 248"/>
                  <a:gd name="T64" fmla="*/ 138 w 271"/>
                  <a:gd name="T65" fmla="*/ 65 h 248"/>
                  <a:gd name="T66" fmla="*/ 130 w 271"/>
                  <a:gd name="T67" fmla="*/ 52 h 248"/>
                  <a:gd name="T68" fmla="*/ 54 w 271"/>
                  <a:gd name="T69" fmla="*/ 1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48">
                    <a:moveTo>
                      <a:pt x="38" y="38"/>
                    </a:moveTo>
                    <a:lnTo>
                      <a:pt x="38" y="38"/>
                    </a:lnTo>
                    <a:cubicBezTo>
                      <a:pt x="40" y="40"/>
                      <a:pt x="43" y="41"/>
                      <a:pt x="46" y="43"/>
                    </a:cubicBezTo>
                    <a:lnTo>
                      <a:pt x="46" y="43"/>
                    </a:lnTo>
                    <a:cubicBezTo>
                      <a:pt x="40" y="41"/>
                      <a:pt x="34" y="40"/>
                      <a:pt x="28" y="39"/>
                    </a:cubicBezTo>
                    <a:lnTo>
                      <a:pt x="28" y="39"/>
                    </a:lnTo>
                    <a:cubicBezTo>
                      <a:pt x="8" y="34"/>
                      <a:pt x="0" y="65"/>
                      <a:pt x="20" y="70"/>
                    </a:cubicBezTo>
                    <a:lnTo>
                      <a:pt x="20" y="70"/>
                    </a:lnTo>
                    <a:cubicBezTo>
                      <a:pt x="22" y="71"/>
                      <a:pt x="24" y="71"/>
                      <a:pt x="27" y="72"/>
                    </a:cubicBezTo>
                    <a:lnTo>
                      <a:pt x="27" y="72"/>
                    </a:lnTo>
                    <a:cubicBezTo>
                      <a:pt x="40" y="82"/>
                      <a:pt x="56" y="88"/>
                      <a:pt x="72" y="88"/>
                    </a:cubicBezTo>
                    <a:lnTo>
                      <a:pt x="72" y="88"/>
                    </a:lnTo>
                    <a:cubicBezTo>
                      <a:pt x="67" y="93"/>
                      <a:pt x="66" y="102"/>
                      <a:pt x="72" y="108"/>
                    </a:cubicBezTo>
                    <a:lnTo>
                      <a:pt x="72" y="108"/>
                    </a:lnTo>
                    <a:cubicBezTo>
                      <a:pt x="68" y="107"/>
                      <a:pt x="65" y="106"/>
                      <a:pt x="61" y="105"/>
                    </a:cubicBezTo>
                    <a:lnTo>
                      <a:pt x="61" y="105"/>
                    </a:lnTo>
                    <a:cubicBezTo>
                      <a:pt x="48" y="101"/>
                      <a:pt x="40" y="113"/>
                      <a:pt x="41" y="123"/>
                    </a:cubicBezTo>
                    <a:lnTo>
                      <a:pt x="41" y="123"/>
                    </a:lnTo>
                    <a:cubicBezTo>
                      <a:pt x="40" y="126"/>
                      <a:pt x="38" y="129"/>
                      <a:pt x="37" y="133"/>
                    </a:cubicBezTo>
                    <a:lnTo>
                      <a:pt x="37" y="133"/>
                    </a:lnTo>
                    <a:cubicBezTo>
                      <a:pt x="37" y="146"/>
                      <a:pt x="39" y="158"/>
                      <a:pt x="44" y="169"/>
                    </a:cubicBezTo>
                    <a:lnTo>
                      <a:pt x="44" y="169"/>
                    </a:lnTo>
                    <a:cubicBezTo>
                      <a:pt x="28" y="175"/>
                      <a:pt x="29" y="202"/>
                      <a:pt x="48" y="200"/>
                    </a:cubicBezTo>
                    <a:lnTo>
                      <a:pt x="48" y="200"/>
                    </a:lnTo>
                    <a:cubicBezTo>
                      <a:pt x="57" y="200"/>
                      <a:pt x="66" y="200"/>
                      <a:pt x="74" y="202"/>
                    </a:cubicBezTo>
                    <a:lnTo>
                      <a:pt x="74" y="202"/>
                    </a:lnTo>
                    <a:cubicBezTo>
                      <a:pt x="60" y="205"/>
                      <a:pt x="47" y="209"/>
                      <a:pt x="33" y="212"/>
                    </a:cubicBezTo>
                    <a:lnTo>
                      <a:pt x="33" y="212"/>
                    </a:lnTo>
                    <a:cubicBezTo>
                      <a:pt x="12" y="216"/>
                      <a:pt x="21" y="247"/>
                      <a:pt x="41" y="243"/>
                    </a:cubicBezTo>
                    <a:lnTo>
                      <a:pt x="41" y="243"/>
                    </a:lnTo>
                    <a:cubicBezTo>
                      <a:pt x="66" y="238"/>
                      <a:pt x="91" y="232"/>
                      <a:pt x="116" y="226"/>
                    </a:cubicBezTo>
                    <a:lnTo>
                      <a:pt x="116" y="226"/>
                    </a:lnTo>
                    <a:cubicBezTo>
                      <a:pt x="117" y="226"/>
                      <a:pt x="118" y="225"/>
                      <a:pt x="119" y="224"/>
                    </a:cubicBezTo>
                    <a:lnTo>
                      <a:pt x="119" y="224"/>
                    </a:lnTo>
                    <a:cubicBezTo>
                      <a:pt x="134" y="229"/>
                      <a:pt x="149" y="210"/>
                      <a:pt x="135" y="198"/>
                    </a:cubicBezTo>
                    <a:lnTo>
                      <a:pt x="135" y="198"/>
                    </a:lnTo>
                    <a:cubicBezTo>
                      <a:pt x="121" y="185"/>
                      <a:pt x="103" y="175"/>
                      <a:pt x="84" y="170"/>
                    </a:cubicBezTo>
                    <a:lnTo>
                      <a:pt x="84" y="170"/>
                    </a:lnTo>
                    <a:cubicBezTo>
                      <a:pt x="81" y="168"/>
                      <a:pt x="79" y="165"/>
                      <a:pt x="77" y="163"/>
                    </a:cubicBezTo>
                    <a:lnTo>
                      <a:pt x="111" y="163"/>
                    </a:lnTo>
                    <a:lnTo>
                      <a:pt x="111" y="163"/>
                    </a:lnTo>
                    <a:cubicBezTo>
                      <a:pt x="117" y="163"/>
                      <a:pt x="120" y="161"/>
                      <a:pt x="123" y="158"/>
                    </a:cubicBezTo>
                    <a:lnTo>
                      <a:pt x="123" y="158"/>
                    </a:lnTo>
                    <a:cubicBezTo>
                      <a:pt x="144" y="165"/>
                      <a:pt x="165" y="171"/>
                      <a:pt x="187" y="178"/>
                    </a:cubicBezTo>
                    <a:lnTo>
                      <a:pt x="187" y="178"/>
                    </a:lnTo>
                    <a:cubicBezTo>
                      <a:pt x="197" y="181"/>
                      <a:pt x="204" y="175"/>
                      <a:pt x="206" y="168"/>
                    </a:cubicBezTo>
                    <a:lnTo>
                      <a:pt x="206" y="168"/>
                    </a:lnTo>
                    <a:cubicBezTo>
                      <a:pt x="212" y="173"/>
                      <a:pt x="221" y="175"/>
                      <a:pt x="228" y="168"/>
                    </a:cubicBezTo>
                    <a:lnTo>
                      <a:pt x="228" y="168"/>
                    </a:lnTo>
                    <a:cubicBezTo>
                      <a:pt x="245" y="151"/>
                      <a:pt x="256" y="132"/>
                      <a:pt x="263" y="109"/>
                    </a:cubicBezTo>
                    <a:lnTo>
                      <a:pt x="263" y="109"/>
                    </a:lnTo>
                    <a:cubicBezTo>
                      <a:pt x="270" y="89"/>
                      <a:pt x="239" y="81"/>
                      <a:pt x="232" y="101"/>
                    </a:cubicBezTo>
                    <a:lnTo>
                      <a:pt x="232" y="101"/>
                    </a:lnTo>
                    <a:cubicBezTo>
                      <a:pt x="227" y="118"/>
                      <a:pt x="218" y="132"/>
                      <a:pt x="205" y="145"/>
                    </a:cubicBezTo>
                    <a:lnTo>
                      <a:pt x="205" y="145"/>
                    </a:lnTo>
                    <a:cubicBezTo>
                      <a:pt x="204" y="146"/>
                      <a:pt x="203" y="148"/>
                      <a:pt x="202" y="151"/>
                    </a:cubicBezTo>
                    <a:lnTo>
                      <a:pt x="202" y="151"/>
                    </a:lnTo>
                    <a:cubicBezTo>
                      <a:pt x="200" y="149"/>
                      <a:pt x="198" y="148"/>
                      <a:pt x="195" y="146"/>
                    </a:cubicBezTo>
                    <a:lnTo>
                      <a:pt x="195" y="146"/>
                    </a:lnTo>
                    <a:cubicBezTo>
                      <a:pt x="167" y="138"/>
                      <a:pt x="139" y="129"/>
                      <a:pt x="111" y="120"/>
                    </a:cubicBezTo>
                    <a:lnTo>
                      <a:pt x="111" y="120"/>
                    </a:lnTo>
                    <a:cubicBezTo>
                      <a:pt x="126" y="118"/>
                      <a:pt x="140" y="109"/>
                      <a:pt x="147" y="94"/>
                    </a:cubicBezTo>
                    <a:lnTo>
                      <a:pt x="147" y="94"/>
                    </a:lnTo>
                    <a:cubicBezTo>
                      <a:pt x="155" y="87"/>
                      <a:pt x="155" y="70"/>
                      <a:pt x="141" y="67"/>
                    </a:cubicBezTo>
                    <a:lnTo>
                      <a:pt x="138" y="65"/>
                    </a:lnTo>
                    <a:lnTo>
                      <a:pt x="138" y="65"/>
                    </a:lnTo>
                    <a:cubicBezTo>
                      <a:pt x="138" y="60"/>
                      <a:pt x="136" y="55"/>
                      <a:pt x="130" y="52"/>
                    </a:cubicBezTo>
                    <a:lnTo>
                      <a:pt x="130" y="52"/>
                    </a:lnTo>
                    <a:cubicBezTo>
                      <a:pt x="105" y="38"/>
                      <a:pt x="80" y="24"/>
                      <a:pt x="54" y="11"/>
                    </a:cubicBezTo>
                    <a:lnTo>
                      <a:pt x="54" y="11"/>
                    </a:lnTo>
                    <a:cubicBezTo>
                      <a:pt x="36" y="0"/>
                      <a:pt x="19" y="28"/>
                      <a:pt x="3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1" name="Freeform 350">
                <a:extLst>
                  <a:ext uri="{FF2B5EF4-FFF2-40B4-BE49-F238E27FC236}">
                    <a16:creationId xmlns:a16="http://schemas.microsoft.com/office/drawing/2014/main" id="{0270D4F5-521F-F04A-A466-6920B16E8503}"/>
                  </a:ext>
                </a:extLst>
              </p:cNvPr>
              <p:cNvSpPr>
                <a:spLocks noChangeArrowheads="1"/>
              </p:cNvSpPr>
              <p:nvPr/>
            </p:nvSpPr>
            <p:spPr bwMode="auto">
              <a:xfrm>
                <a:off x="5649954" y="3448803"/>
                <a:ext cx="23762" cy="31323"/>
              </a:xfrm>
              <a:custGeom>
                <a:avLst/>
                <a:gdLst>
                  <a:gd name="T0" fmla="*/ 58 w 98"/>
                  <a:gd name="T1" fmla="*/ 18 h 129"/>
                  <a:gd name="T2" fmla="*/ 58 w 98"/>
                  <a:gd name="T3" fmla="*/ 18 h 129"/>
                  <a:gd name="T4" fmla="*/ 11 w 98"/>
                  <a:gd name="T5" fmla="*/ 93 h 129"/>
                  <a:gd name="T6" fmla="*/ 11 w 98"/>
                  <a:gd name="T7" fmla="*/ 93 h 129"/>
                  <a:gd name="T8" fmla="*/ 39 w 98"/>
                  <a:gd name="T9" fmla="*/ 110 h 129"/>
                  <a:gd name="T10" fmla="*/ 39 w 98"/>
                  <a:gd name="T11" fmla="*/ 110 h 129"/>
                  <a:gd name="T12" fmla="*/ 86 w 98"/>
                  <a:gd name="T13" fmla="*/ 34 h 129"/>
                  <a:gd name="T14" fmla="*/ 86 w 98"/>
                  <a:gd name="T15" fmla="*/ 34 h 129"/>
                  <a:gd name="T16" fmla="*/ 58 w 98"/>
                  <a:gd name="T17" fmla="*/ 1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129">
                    <a:moveTo>
                      <a:pt x="58" y="18"/>
                    </a:moveTo>
                    <a:lnTo>
                      <a:pt x="58" y="18"/>
                    </a:lnTo>
                    <a:cubicBezTo>
                      <a:pt x="42" y="43"/>
                      <a:pt x="26" y="68"/>
                      <a:pt x="11" y="93"/>
                    </a:cubicBezTo>
                    <a:lnTo>
                      <a:pt x="11" y="93"/>
                    </a:lnTo>
                    <a:cubicBezTo>
                      <a:pt x="0" y="111"/>
                      <a:pt x="28" y="128"/>
                      <a:pt x="39" y="110"/>
                    </a:cubicBezTo>
                    <a:lnTo>
                      <a:pt x="39" y="110"/>
                    </a:lnTo>
                    <a:cubicBezTo>
                      <a:pt x="54" y="85"/>
                      <a:pt x="70" y="59"/>
                      <a:pt x="86" y="34"/>
                    </a:cubicBezTo>
                    <a:lnTo>
                      <a:pt x="86" y="34"/>
                    </a:lnTo>
                    <a:cubicBezTo>
                      <a:pt x="97" y="16"/>
                      <a:pt x="69" y="0"/>
                      <a:pt x="58"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2" name="Freeform 351">
                <a:extLst>
                  <a:ext uri="{FF2B5EF4-FFF2-40B4-BE49-F238E27FC236}">
                    <a16:creationId xmlns:a16="http://schemas.microsoft.com/office/drawing/2014/main" id="{8C34C12D-8E60-8541-BE94-9B6842390638}"/>
                  </a:ext>
                </a:extLst>
              </p:cNvPr>
              <p:cNvSpPr>
                <a:spLocks noChangeArrowheads="1"/>
              </p:cNvSpPr>
              <p:nvPr/>
            </p:nvSpPr>
            <p:spPr bwMode="auto">
              <a:xfrm>
                <a:off x="5641313" y="3405598"/>
                <a:ext cx="29163" cy="15122"/>
              </a:xfrm>
              <a:custGeom>
                <a:avLst/>
                <a:gdLst>
                  <a:gd name="T0" fmla="*/ 84 w 120"/>
                  <a:gd name="T1" fmla="*/ 19 h 62"/>
                  <a:gd name="T2" fmla="*/ 84 w 120"/>
                  <a:gd name="T3" fmla="*/ 19 h 62"/>
                  <a:gd name="T4" fmla="*/ 39 w 120"/>
                  <a:gd name="T5" fmla="*/ 14 h 62"/>
                  <a:gd name="T6" fmla="*/ 39 w 120"/>
                  <a:gd name="T7" fmla="*/ 14 h 62"/>
                  <a:gd name="T8" fmla="*/ 16 w 120"/>
                  <a:gd name="T9" fmla="*/ 37 h 62"/>
                  <a:gd name="T10" fmla="*/ 16 w 120"/>
                  <a:gd name="T11" fmla="*/ 37 h 62"/>
                  <a:gd name="T12" fmla="*/ 100 w 120"/>
                  <a:gd name="T13" fmla="*/ 47 h 62"/>
                  <a:gd name="T14" fmla="*/ 100 w 120"/>
                  <a:gd name="T15" fmla="*/ 47 h 62"/>
                  <a:gd name="T16" fmla="*/ 84 w 120"/>
                  <a:gd name="T17" fmla="*/ 1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62">
                    <a:moveTo>
                      <a:pt x="84" y="19"/>
                    </a:moveTo>
                    <a:lnTo>
                      <a:pt x="84" y="19"/>
                    </a:lnTo>
                    <a:cubicBezTo>
                      <a:pt x="69" y="26"/>
                      <a:pt x="51" y="24"/>
                      <a:pt x="39" y="14"/>
                    </a:cubicBezTo>
                    <a:lnTo>
                      <a:pt x="39" y="14"/>
                    </a:lnTo>
                    <a:cubicBezTo>
                      <a:pt x="24" y="0"/>
                      <a:pt x="0" y="23"/>
                      <a:pt x="16" y="37"/>
                    </a:cubicBezTo>
                    <a:lnTo>
                      <a:pt x="16" y="37"/>
                    </a:lnTo>
                    <a:cubicBezTo>
                      <a:pt x="40" y="57"/>
                      <a:pt x="72" y="61"/>
                      <a:pt x="100" y="47"/>
                    </a:cubicBezTo>
                    <a:lnTo>
                      <a:pt x="100" y="47"/>
                    </a:lnTo>
                    <a:cubicBezTo>
                      <a:pt x="119" y="38"/>
                      <a:pt x="102" y="10"/>
                      <a:pt x="84"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3" name="Freeform 352">
                <a:extLst>
                  <a:ext uri="{FF2B5EF4-FFF2-40B4-BE49-F238E27FC236}">
                    <a16:creationId xmlns:a16="http://schemas.microsoft.com/office/drawing/2014/main" id="{6F7A8107-846A-8449-982A-58A080859D6A}"/>
                  </a:ext>
                </a:extLst>
              </p:cNvPr>
              <p:cNvSpPr>
                <a:spLocks noChangeArrowheads="1"/>
              </p:cNvSpPr>
              <p:nvPr/>
            </p:nvSpPr>
            <p:spPr bwMode="auto">
              <a:xfrm>
                <a:off x="5688838" y="3398037"/>
                <a:ext cx="25923" cy="36724"/>
              </a:xfrm>
              <a:custGeom>
                <a:avLst/>
                <a:gdLst>
                  <a:gd name="T0" fmla="*/ 41 w 104"/>
                  <a:gd name="T1" fmla="*/ 34 h 148"/>
                  <a:gd name="T2" fmla="*/ 41 w 104"/>
                  <a:gd name="T3" fmla="*/ 34 h 148"/>
                  <a:gd name="T4" fmla="*/ 34 w 104"/>
                  <a:gd name="T5" fmla="*/ 18 h 148"/>
                  <a:gd name="T6" fmla="*/ 34 w 104"/>
                  <a:gd name="T7" fmla="*/ 18 h 148"/>
                  <a:gd name="T8" fmla="*/ 4 w 104"/>
                  <a:gd name="T9" fmla="*/ 30 h 148"/>
                  <a:gd name="T10" fmla="*/ 4 w 104"/>
                  <a:gd name="T11" fmla="*/ 30 h 148"/>
                  <a:gd name="T12" fmla="*/ 64 w 104"/>
                  <a:gd name="T13" fmla="*/ 133 h 148"/>
                  <a:gd name="T14" fmla="*/ 64 w 104"/>
                  <a:gd name="T15" fmla="*/ 133 h 148"/>
                  <a:gd name="T16" fmla="*/ 87 w 104"/>
                  <a:gd name="T17" fmla="*/ 110 h 148"/>
                  <a:gd name="T18" fmla="*/ 87 w 104"/>
                  <a:gd name="T19" fmla="*/ 110 h 148"/>
                  <a:gd name="T20" fmla="*/ 42 w 104"/>
                  <a:gd name="T21" fmla="*/ 42 h 148"/>
                  <a:gd name="T22" fmla="*/ 42 w 104"/>
                  <a:gd name="T23" fmla="*/ 42 h 148"/>
                  <a:gd name="T24" fmla="*/ 41 w 104"/>
                  <a:gd name="T25" fmla="*/ 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48">
                    <a:moveTo>
                      <a:pt x="41" y="34"/>
                    </a:moveTo>
                    <a:lnTo>
                      <a:pt x="41" y="34"/>
                    </a:lnTo>
                    <a:cubicBezTo>
                      <a:pt x="38" y="28"/>
                      <a:pt x="36" y="23"/>
                      <a:pt x="34" y="18"/>
                    </a:cubicBezTo>
                    <a:lnTo>
                      <a:pt x="34" y="18"/>
                    </a:lnTo>
                    <a:cubicBezTo>
                      <a:pt x="26" y="0"/>
                      <a:pt x="0" y="13"/>
                      <a:pt x="4" y="30"/>
                    </a:cubicBezTo>
                    <a:lnTo>
                      <a:pt x="4" y="30"/>
                    </a:lnTo>
                    <a:cubicBezTo>
                      <a:pt x="14" y="70"/>
                      <a:pt x="34" y="105"/>
                      <a:pt x="64" y="133"/>
                    </a:cubicBezTo>
                    <a:lnTo>
                      <a:pt x="64" y="133"/>
                    </a:lnTo>
                    <a:cubicBezTo>
                      <a:pt x="79" y="147"/>
                      <a:pt x="103" y="125"/>
                      <a:pt x="87" y="110"/>
                    </a:cubicBezTo>
                    <a:lnTo>
                      <a:pt x="87" y="110"/>
                    </a:lnTo>
                    <a:cubicBezTo>
                      <a:pt x="67" y="91"/>
                      <a:pt x="51" y="68"/>
                      <a:pt x="42" y="42"/>
                    </a:cubicBezTo>
                    <a:lnTo>
                      <a:pt x="42" y="42"/>
                    </a:lnTo>
                    <a:cubicBezTo>
                      <a:pt x="42" y="40"/>
                      <a:pt x="42" y="36"/>
                      <a:pt x="41"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4" name="Freeform 353">
                <a:extLst>
                  <a:ext uri="{FF2B5EF4-FFF2-40B4-BE49-F238E27FC236}">
                    <a16:creationId xmlns:a16="http://schemas.microsoft.com/office/drawing/2014/main" id="{3B39A254-F908-B14E-A944-CD6387B5A2C8}"/>
                  </a:ext>
                </a:extLst>
              </p:cNvPr>
              <p:cNvSpPr>
                <a:spLocks noChangeArrowheads="1"/>
              </p:cNvSpPr>
              <p:nvPr/>
            </p:nvSpPr>
            <p:spPr bwMode="auto">
              <a:xfrm>
                <a:off x="5724482" y="3373195"/>
                <a:ext cx="36724" cy="70207"/>
              </a:xfrm>
              <a:custGeom>
                <a:avLst/>
                <a:gdLst>
                  <a:gd name="T0" fmla="*/ 38 w 149"/>
                  <a:gd name="T1" fmla="*/ 264 h 285"/>
                  <a:gd name="T2" fmla="*/ 38 w 149"/>
                  <a:gd name="T3" fmla="*/ 264 h 285"/>
                  <a:gd name="T4" fmla="*/ 138 w 149"/>
                  <a:gd name="T5" fmla="*/ 35 h 285"/>
                  <a:gd name="T6" fmla="*/ 138 w 149"/>
                  <a:gd name="T7" fmla="*/ 35 h 285"/>
                  <a:gd name="T8" fmla="*/ 110 w 149"/>
                  <a:gd name="T9" fmla="*/ 18 h 285"/>
                  <a:gd name="T10" fmla="*/ 110 w 149"/>
                  <a:gd name="T11" fmla="*/ 18 h 285"/>
                  <a:gd name="T12" fmla="*/ 6 w 149"/>
                  <a:gd name="T13" fmla="*/ 256 h 285"/>
                  <a:gd name="T14" fmla="*/ 6 w 149"/>
                  <a:gd name="T15" fmla="*/ 256 h 285"/>
                  <a:gd name="T16" fmla="*/ 38 w 149"/>
                  <a:gd name="T17" fmla="*/ 26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285">
                    <a:moveTo>
                      <a:pt x="38" y="264"/>
                    </a:moveTo>
                    <a:lnTo>
                      <a:pt x="38" y="264"/>
                    </a:lnTo>
                    <a:cubicBezTo>
                      <a:pt x="65" y="184"/>
                      <a:pt x="99" y="108"/>
                      <a:pt x="138" y="35"/>
                    </a:cubicBezTo>
                    <a:lnTo>
                      <a:pt x="138" y="35"/>
                    </a:lnTo>
                    <a:cubicBezTo>
                      <a:pt x="148" y="16"/>
                      <a:pt x="120" y="0"/>
                      <a:pt x="110" y="18"/>
                    </a:cubicBezTo>
                    <a:lnTo>
                      <a:pt x="110" y="18"/>
                    </a:lnTo>
                    <a:cubicBezTo>
                      <a:pt x="69" y="94"/>
                      <a:pt x="34" y="173"/>
                      <a:pt x="6" y="256"/>
                    </a:cubicBezTo>
                    <a:lnTo>
                      <a:pt x="6" y="256"/>
                    </a:lnTo>
                    <a:cubicBezTo>
                      <a:pt x="0" y="276"/>
                      <a:pt x="31" y="284"/>
                      <a:pt x="38" y="26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5" name="Freeform 354">
                <a:extLst>
                  <a:ext uri="{FF2B5EF4-FFF2-40B4-BE49-F238E27FC236}">
                    <a16:creationId xmlns:a16="http://schemas.microsoft.com/office/drawing/2014/main" id="{BD211AC8-1E77-7445-94EA-E40D94AF2A69}"/>
                  </a:ext>
                </a:extLst>
              </p:cNvPr>
              <p:cNvSpPr>
                <a:spLocks noChangeArrowheads="1"/>
              </p:cNvSpPr>
              <p:nvPr/>
            </p:nvSpPr>
            <p:spPr bwMode="auto">
              <a:xfrm>
                <a:off x="5734203" y="3408838"/>
                <a:ext cx="27002" cy="50766"/>
              </a:xfrm>
              <a:custGeom>
                <a:avLst/>
                <a:gdLst>
                  <a:gd name="T0" fmla="*/ 36 w 109"/>
                  <a:gd name="T1" fmla="*/ 186 h 207"/>
                  <a:gd name="T2" fmla="*/ 36 w 109"/>
                  <a:gd name="T3" fmla="*/ 186 h 207"/>
                  <a:gd name="T4" fmla="*/ 100 w 109"/>
                  <a:gd name="T5" fmla="*/ 36 h 207"/>
                  <a:gd name="T6" fmla="*/ 100 w 109"/>
                  <a:gd name="T7" fmla="*/ 36 h 207"/>
                  <a:gd name="T8" fmla="*/ 71 w 109"/>
                  <a:gd name="T9" fmla="*/ 19 h 207"/>
                  <a:gd name="T10" fmla="*/ 71 w 109"/>
                  <a:gd name="T11" fmla="*/ 19 h 207"/>
                  <a:gd name="T12" fmla="*/ 8 w 109"/>
                  <a:gd name="T13" fmla="*/ 170 h 207"/>
                  <a:gd name="T14" fmla="*/ 8 w 109"/>
                  <a:gd name="T15" fmla="*/ 170 h 207"/>
                  <a:gd name="T16" fmla="*/ 36 w 109"/>
                  <a:gd name="T17" fmla="*/ 18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207">
                    <a:moveTo>
                      <a:pt x="36" y="186"/>
                    </a:moveTo>
                    <a:lnTo>
                      <a:pt x="36" y="186"/>
                    </a:lnTo>
                    <a:cubicBezTo>
                      <a:pt x="58" y="136"/>
                      <a:pt x="79" y="86"/>
                      <a:pt x="100" y="36"/>
                    </a:cubicBezTo>
                    <a:lnTo>
                      <a:pt x="100" y="36"/>
                    </a:lnTo>
                    <a:cubicBezTo>
                      <a:pt x="108" y="17"/>
                      <a:pt x="80" y="0"/>
                      <a:pt x="71" y="19"/>
                    </a:cubicBezTo>
                    <a:lnTo>
                      <a:pt x="71" y="19"/>
                    </a:lnTo>
                    <a:cubicBezTo>
                      <a:pt x="50" y="70"/>
                      <a:pt x="29" y="120"/>
                      <a:pt x="8" y="170"/>
                    </a:cubicBezTo>
                    <a:lnTo>
                      <a:pt x="8" y="170"/>
                    </a:lnTo>
                    <a:cubicBezTo>
                      <a:pt x="0" y="189"/>
                      <a:pt x="28" y="206"/>
                      <a:pt x="36" y="1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6" name="Freeform 355">
                <a:extLst>
                  <a:ext uri="{FF2B5EF4-FFF2-40B4-BE49-F238E27FC236}">
                    <a16:creationId xmlns:a16="http://schemas.microsoft.com/office/drawing/2014/main" id="{58FF8156-B727-A340-B593-4FF0D61FC69E}"/>
                  </a:ext>
                </a:extLst>
              </p:cNvPr>
              <p:cNvSpPr>
                <a:spLocks noChangeArrowheads="1"/>
              </p:cNvSpPr>
              <p:nvPr/>
            </p:nvSpPr>
            <p:spPr bwMode="auto">
              <a:xfrm>
                <a:off x="5723402" y="3352672"/>
                <a:ext cx="16201" cy="30243"/>
              </a:xfrm>
              <a:custGeom>
                <a:avLst/>
                <a:gdLst>
                  <a:gd name="T0" fmla="*/ 59 w 66"/>
                  <a:gd name="T1" fmla="*/ 95 h 125"/>
                  <a:gd name="T2" fmla="*/ 59 w 66"/>
                  <a:gd name="T3" fmla="*/ 95 h 125"/>
                  <a:gd name="T4" fmla="*/ 37 w 66"/>
                  <a:gd name="T5" fmla="*/ 20 h 125"/>
                  <a:gd name="T6" fmla="*/ 37 w 66"/>
                  <a:gd name="T7" fmla="*/ 20 h 125"/>
                  <a:gd name="T8" fmla="*/ 6 w 66"/>
                  <a:gd name="T9" fmla="*/ 29 h 125"/>
                  <a:gd name="T10" fmla="*/ 6 w 66"/>
                  <a:gd name="T11" fmla="*/ 29 h 125"/>
                  <a:gd name="T12" fmla="*/ 27 w 66"/>
                  <a:gd name="T13" fmla="*/ 104 h 125"/>
                  <a:gd name="T14" fmla="*/ 27 w 66"/>
                  <a:gd name="T15" fmla="*/ 104 h 125"/>
                  <a:gd name="T16" fmla="*/ 59 w 66"/>
                  <a:gd name="T17" fmla="*/ 9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25">
                    <a:moveTo>
                      <a:pt x="59" y="95"/>
                    </a:moveTo>
                    <a:lnTo>
                      <a:pt x="59" y="95"/>
                    </a:lnTo>
                    <a:cubicBezTo>
                      <a:pt x="52" y="70"/>
                      <a:pt x="44" y="45"/>
                      <a:pt x="37" y="20"/>
                    </a:cubicBezTo>
                    <a:lnTo>
                      <a:pt x="37" y="20"/>
                    </a:lnTo>
                    <a:cubicBezTo>
                      <a:pt x="31" y="0"/>
                      <a:pt x="0" y="9"/>
                      <a:pt x="6" y="29"/>
                    </a:cubicBezTo>
                    <a:lnTo>
                      <a:pt x="6" y="29"/>
                    </a:lnTo>
                    <a:cubicBezTo>
                      <a:pt x="13" y="54"/>
                      <a:pt x="20" y="79"/>
                      <a:pt x="27" y="104"/>
                    </a:cubicBezTo>
                    <a:lnTo>
                      <a:pt x="27" y="104"/>
                    </a:lnTo>
                    <a:cubicBezTo>
                      <a:pt x="33" y="124"/>
                      <a:pt x="65" y="116"/>
                      <a:pt x="59" y="9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7" name="Freeform 356">
                <a:extLst>
                  <a:ext uri="{FF2B5EF4-FFF2-40B4-BE49-F238E27FC236}">
                    <a16:creationId xmlns:a16="http://schemas.microsoft.com/office/drawing/2014/main" id="{3CDA4AD7-1EBF-5B4E-8FEA-DD37E9D32427}"/>
                  </a:ext>
                </a:extLst>
              </p:cNvPr>
              <p:cNvSpPr>
                <a:spLocks noChangeArrowheads="1"/>
              </p:cNvSpPr>
              <p:nvPr/>
            </p:nvSpPr>
            <p:spPr bwMode="auto">
              <a:xfrm>
                <a:off x="5764446" y="3361314"/>
                <a:ext cx="23762" cy="23762"/>
              </a:xfrm>
              <a:custGeom>
                <a:avLst/>
                <a:gdLst>
                  <a:gd name="T0" fmla="*/ 36 w 99"/>
                  <a:gd name="T1" fmla="*/ 81 h 98"/>
                  <a:gd name="T2" fmla="*/ 36 w 99"/>
                  <a:gd name="T3" fmla="*/ 81 h 98"/>
                  <a:gd name="T4" fmla="*/ 81 w 99"/>
                  <a:gd name="T5" fmla="*/ 40 h 98"/>
                  <a:gd name="T6" fmla="*/ 81 w 99"/>
                  <a:gd name="T7" fmla="*/ 40 h 98"/>
                  <a:gd name="T8" fmla="*/ 64 w 99"/>
                  <a:gd name="T9" fmla="*/ 12 h 98"/>
                  <a:gd name="T10" fmla="*/ 64 w 99"/>
                  <a:gd name="T11" fmla="*/ 12 h 98"/>
                  <a:gd name="T12" fmla="*/ 13 w 99"/>
                  <a:gd name="T13" fmla="*/ 57 h 98"/>
                  <a:gd name="T14" fmla="*/ 13 w 99"/>
                  <a:gd name="T15" fmla="*/ 57 h 98"/>
                  <a:gd name="T16" fmla="*/ 36 w 99"/>
                  <a:gd name="T17" fmla="*/ 8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98">
                    <a:moveTo>
                      <a:pt x="36" y="81"/>
                    </a:moveTo>
                    <a:lnTo>
                      <a:pt x="36" y="81"/>
                    </a:lnTo>
                    <a:cubicBezTo>
                      <a:pt x="50" y="65"/>
                      <a:pt x="64" y="51"/>
                      <a:pt x="81" y="40"/>
                    </a:cubicBezTo>
                    <a:lnTo>
                      <a:pt x="81" y="40"/>
                    </a:lnTo>
                    <a:cubicBezTo>
                      <a:pt x="98" y="28"/>
                      <a:pt x="82" y="0"/>
                      <a:pt x="64" y="12"/>
                    </a:cubicBezTo>
                    <a:lnTo>
                      <a:pt x="64" y="12"/>
                    </a:lnTo>
                    <a:cubicBezTo>
                      <a:pt x="46" y="25"/>
                      <a:pt x="28" y="40"/>
                      <a:pt x="13" y="57"/>
                    </a:cubicBezTo>
                    <a:lnTo>
                      <a:pt x="13" y="57"/>
                    </a:lnTo>
                    <a:cubicBezTo>
                      <a:pt x="0" y="74"/>
                      <a:pt x="23" y="97"/>
                      <a:pt x="36" y="8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8" name="Freeform 357">
                <a:extLst>
                  <a:ext uri="{FF2B5EF4-FFF2-40B4-BE49-F238E27FC236}">
                    <a16:creationId xmlns:a16="http://schemas.microsoft.com/office/drawing/2014/main" id="{88C8097B-E3F7-A749-8F96-2B949FAD71A1}"/>
                  </a:ext>
                </a:extLst>
              </p:cNvPr>
              <p:cNvSpPr>
                <a:spLocks noChangeArrowheads="1"/>
              </p:cNvSpPr>
              <p:nvPr/>
            </p:nvSpPr>
            <p:spPr bwMode="auto">
              <a:xfrm>
                <a:off x="5740684" y="3312709"/>
                <a:ext cx="113412" cy="81008"/>
              </a:xfrm>
              <a:custGeom>
                <a:avLst/>
                <a:gdLst>
                  <a:gd name="T0" fmla="*/ 100 w 462"/>
                  <a:gd name="T1" fmla="*/ 131 h 330"/>
                  <a:gd name="T2" fmla="*/ 327 w 462"/>
                  <a:gd name="T3" fmla="*/ 191 h 330"/>
                  <a:gd name="T4" fmla="*/ 314 w 462"/>
                  <a:gd name="T5" fmla="*/ 200 h 330"/>
                  <a:gd name="T6" fmla="*/ 382 w 462"/>
                  <a:gd name="T7" fmla="*/ 217 h 330"/>
                  <a:gd name="T8" fmla="*/ 380 w 462"/>
                  <a:gd name="T9" fmla="*/ 224 h 330"/>
                  <a:gd name="T10" fmla="*/ 376 w 462"/>
                  <a:gd name="T11" fmla="*/ 212 h 330"/>
                  <a:gd name="T12" fmla="*/ 11 w 462"/>
                  <a:gd name="T13" fmla="*/ 123 h 330"/>
                  <a:gd name="T14" fmla="*/ 6 w 462"/>
                  <a:gd name="T15" fmla="*/ 132 h 330"/>
                  <a:gd name="T16" fmla="*/ 32 w 462"/>
                  <a:gd name="T17" fmla="*/ 186 h 330"/>
                  <a:gd name="T18" fmla="*/ 63 w 462"/>
                  <a:gd name="T19" fmla="*/ 177 h 330"/>
                  <a:gd name="T20" fmla="*/ 61 w 462"/>
                  <a:gd name="T21" fmla="*/ 166 h 330"/>
                  <a:gd name="T22" fmla="*/ 66 w 462"/>
                  <a:gd name="T23" fmla="*/ 123 h 330"/>
                  <a:gd name="T24" fmla="*/ 98 w 462"/>
                  <a:gd name="T25" fmla="*/ 149 h 330"/>
                  <a:gd name="T26" fmla="*/ 96 w 462"/>
                  <a:gd name="T27" fmla="*/ 171 h 330"/>
                  <a:gd name="T28" fmla="*/ 131 w 462"/>
                  <a:gd name="T29" fmla="*/ 143 h 330"/>
                  <a:gd name="T30" fmla="*/ 141 w 462"/>
                  <a:gd name="T31" fmla="*/ 141 h 330"/>
                  <a:gd name="T32" fmla="*/ 150 w 462"/>
                  <a:gd name="T33" fmla="*/ 138 h 330"/>
                  <a:gd name="T34" fmla="*/ 167 w 462"/>
                  <a:gd name="T35" fmla="*/ 166 h 330"/>
                  <a:gd name="T36" fmla="*/ 180 w 462"/>
                  <a:gd name="T37" fmla="*/ 156 h 330"/>
                  <a:gd name="T38" fmla="*/ 206 w 462"/>
                  <a:gd name="T39" fmla="*/ 175 h 330"/>
                  <a:gd name="T40" fmla="*/ 238 w 462"/>
                  <a:gd name="T41" fmla="*/ 178 h 330"/>
                  <a:gd name="T42" fmla="*/ 249 w 462"/>
                  <a:gd name="T43" fmla="*/ 158 h 330"/>
                  <a:gd name="T44" fmla="*/ 247 w 462"/>
                  <a:gd name="T45" fmla="*/ 213 h 330"/>
                  <a:gd name="T46" fmla="*/ 280 w 462"/>
                  <a:gd name="T47" fmla="*/ 231 h 330"/>
                  <a:gd name="T48" fmla="*/ 283 w 462"/>
                  <a:gd name="T49" fmla="*/ 224 h 330"/>
                  <a:gd name="T50" fmla="*/ 306 w 462"/>
                  <a:gd name="T51" fmla="*/ 229 h 330"/>
                  <a:gd name="T52" fmla="*/ 316 w 462"/>
                  <a:gd name="T53" fmla="*/ 257 h 330"/>
                  <a:gd name="T54" fmla="*/ 336 w 462"/>
                  <a:gd name="T55" fmla="*/ 245 h 330"/>
                  <a:gd name="T56" fmla="*/ 348 w 462"/>
                  <a:gd name="T57" fmla="*/ 232 h 330"/>
                  <a:gd name="T58" fmla="*/ 373 w 462"/>
                  <a:gd name="T59" fmla="*/ 240 h 330"/>
                  <a:gd name="T60" fmla="*/ 401 w 462"/>
                  <a:gd name="T61" fmla="*/ 258 h 330"/>
                  <a:gd name="T62" fmla="*/ 414 w 462"/>
                  <a:gd name="T63" fmla="*/ 224 h 330"/>
                  <a:gd name="T64" fmla="*/ 407 w 462"/>
                  <a:gd name="T65" fmla="*/ 300 h 330"/>
                  <a:gd name="T66" fmla="*/ 438 w 462"/>
                  <a:gd name="T67" fmla="*/ 309 h 330"/>
                  <a:gd name="T68" fmla="*/ 450 w 462"/>
                  <a:gd name="T69" fmla="*/ 251 h 330"/>
                  <a:gd name="T70" fmla="*/ 455 w 462"/>
                  <a:gd name="T71" fmla="*/ 223 h 330"/>
                  <a:gd name="T72" fmla="*/ 425 w 462"/>
                  <a:gd name="T73" fmla="*/ 196 h 330"/>
                  <a:gd name="T74" fmla="*/ 429 w 462"/>
                  <a:gd name="T75" fmla="*/ 187 h 330"/>
                  <a:gd name="T76" fmla="*/ 420 w 462"/>
                  <a:gd name="T77" fmla="*/ 150 h 330"/>
                  <a:gd name="T78" fmla="*/ 376 w 462"/>
                  <a:gd name="T79" fmla="*/ 190 h 330"/>
                  <a:gd name="T80" fmla="*/ 367 w 462"/>
                  <a:gd name="T81" fmla="*/ 186 h 330"/>
                  <a:gd name="T82" fmla="*/ 346 w 462"/>
                  <a:gd name="T83" fmla="*/ 175 h 330"/>
                  <a:gd name="T84" fmla="*/ 313 w 462"/>
                  <a:gd name="T85" fmla="*/ 161 h 330"/>
                  <a:gd name="T86" fmla="*/ 283 w 462"/>
                  <a:gd name="T87" fmla="*/ 158 h 330"/>
                  <a:gd name="T88" fmla="*/ 267 w 462"/>
                  <a:gd name="T89" fmla="*/ 127 h 330"/>
                  <a:gd name="T90" fmla="*/ 272 w 462"/>
                  <a:gd name="T91" fmla="*/ 113 h 330"/>
                  <a:gd name="T92" fmla="*/ 246 w 462"/>
                  <a:gd name="T93" fmla="*/ 64 h 330"/>
                  <a:gd name="T94" fmla="*/ 235 w 462"/>
                  <a:gd name="T95" fmla="*/ 84 h 330"/>
                  <a:gd name="T96" fmla="*/ 242 w 462"/>
                  <a:gd name="T97" fmla="*/ 126 h 330"/>
                  <a:gd name="T98" fmla="*/ 230 w 462"/>
                  <a:gd name="T99" fmla="*/ 132 h 330"/>
                  <a:gd name="T100" fmla="*/ 207 w 462"/>
                  <a:gd name="T101" fmla="*/ 106 h 330"/>
                  <a:gd name="T102" fmla="*/ 188 w 462"/>
                  <a:gd name="T103" fmla="*/ 141 h 330"/>
                  <a:gd name="T104" fmla="*/ 166 w 462"/>
                  <a:gd name="T105" fmla="*/ 88 h 330"/>
                  <a:gd name="T106" fmla="*/ 162 w 462"/>
                  <a:gd name="T107" fmla="*/ 73 h 330"/>
                  <a:gd name="T108" fmla="*/ 134 w 462"/>
                  <a:gd name="T109" fmla="*/ 67 h 330"/>
                  <a:gd name="T110" fmla="*/ 133 w 462"/>
                  <a:gd name="T111" fmla="*/ 20 h 330"/>
                  <a:gd name="T112" fmla="*/ 101 w 462"/>
                  <a:gd name="T113" fmla="*/ 75 h 330"/>
                  <a:gd name="T114" fmla="*/ 66 w 462"/>
                  <a:gd name="T115" fmla="*/ 122 h 330"/>
                  <a:gd name="T116" fmla="*/ 50 w 462"/>
                  <a:gd name="T117" fmla="*/ 99 h 330"/>
                  <a:gd name="T118" fmla="*/ 41 w 462"/>
                  <a:gd name="T119" fmla="*/ 102 h 330"/>
                  <a:gd name="T120" fmla="*/ 27 w 462"/>
                  <a:gd name="T121" fmla="*/ 91 h 330"/>
                  <a:gd name="T122" fmla="*/ 7 w 462"/>
                  <a:gd name="T123" fmla="*/ 94 h 330"/>
                  <a:gd name="T124" fmla="*/ 11 w 462"/>
                  <a:gd name="T125" fmla="*/ 12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2" h="330">
                    <a:moveTo>
                      <a:pt x="100" y="119"/>
                    </a:moveTo>
                    <a:lnTo>
                      <a:pt x="100" y="119"/>
                    </a:lnTo>
                    <a:cubicBezTo>
                      <a:pt x="100" y="123"/>
                      <a:pt x="100" y="127"/>
                      <a:pt x="100" y="131"/>
                    </a:cubicBezTo>
                    <a:lnTo>
                      <a:pt x="100" y="131"/>
                    </a:lnTo>
                    <a:cubicBezTo>
                      <a:pt x="99" y="127"/>
                      <a:pt x="99" y="123"/>
                      <a:pt x="100" y="119"/>
                    </a:cubicBezTo>
                    <a:close/>
                    <a:moveTo>
                      <a:pt x="327" y="191"/>
                    </a:moveTo>
                    <a:lnTo>
                      <a:pt x="327" y="191"/>
                    </a:lnTo>
                    <a:cubicBezTo>
                      <a:pt x="322" y="196"/>
                      <a:pt x="318" y="202"/>
                      <a:pt x="314" y="209"/>
                    </a:cubicBezTo>
                    <a:lnTo>
                      <a:pt x="314" y="200"/>
                    </a:lnTo>
                    <a:lnTo>
                      <a:pt x="314" y="200"/>
                    </a:lnTo>
                    <a:cubicBezTo>
                      <a:pt x="319" y="197"/>
                      <a:pt x="323" y="194"/>
                      <a:pt x="327" y="191"/>
                    </a:cubicBezTo>
                    <a:close/>
                    <a:moveTo>
                      <a:pt x="382" y="217"/>
                    </a:moveTo>
                    <a:lnTo>
                      <a:pt x="382" y="217"/>
                    </a:lnTo>
                    <a:cubicBezTo>
                      <a:pt x="382" y="219"/>
                      <a:pt x="380" y="221"/>
                      <a:pt x="380" y="224"/>
                    </a:cubicBezTo>
                    <a:lnTo>
                      <a:pt x="380" y="224"/>
                    </a:lnTo>
                    <a:cubicBezTo>
                      <a:pt x="379" y="224"/>
                      <a:pt x="380" y="224"/>
                      <a:pt x="379" y="223"/>
                    </a:cubicBezTo>
                    <a:lnTo>
                      <a:pt x="379" y="223"/>
                    </a:lnTo>
                    <a:cubicBezTo>
                      <a:pt x="378" y="219"/>
                      <a:pt x="377" y="216"/>
                      <a:pt x="376" y="212"/>
                    </a:cubicBezTo>
                    <a:lnTo>
                      <a:pt x="376" y="212"/>
                    </a:lnTo>
                    <a:cubicBezTo>
                      <a:pt x="377" y="214"/>
                      <a:pt x="380" y="215"/>
                      <a:pt x="382" y="217"/>
                    </a:cubicBezTo>
                    <a:close/>
                    <a:moveTo>
                      <a:pt x="11" y="123"/>
                    </a:moveTo>
                    <a:lnTo>
                      <a:pt x="11" y="123"/>
                    </a:lnTo>
                    <a:cubicBezTo>
                      <a:pt x="9" y="126"/>
                      <a:pt x="8" y="129"/>
                      <a:pt x="6" y="132"/>
                    </a:cubicBezTo>
                    <a:lnTo>
                      <a:pt x="6" y="132"/>
                    </a:lnTo>
                    <a:cubicBezTo>
                      <a:pt x="0" y="145"/>
                      <a:pt x="11" y="157"/>
                      <a:pt x="22" y="157"/>
                    </a:cubicBezTo>
                    <a:lnTo>
                      <a:pt x="22" y="157"/>
                    </a:lnTo>
                    <a:cubicBezTo>
                      <a:pt x="26" y="166"/>
                      <a:pt x="28" y="176"/>
                      <a:pt x="32" y="186"/>
                    </a:cubicBezTo>
                    <a:lnTo>
                      <a:pt x="32" y="186"/>
                    </a:lnTo>
                    <a:cubicBezTo>
                      <a:pt x="38" y="205"/>
                      <a:pt x="70" y="197"/>
                      <a:pt x="63" y="177"/>
                    </a:cubicBezTo>
                    <a:lnTo>
                      <a:pt x="63" y="177"/>
                    </a:lnTo>
                    <a:cubicBezTo>
                      <a:pt x="63" y="174"/>
                      <a:pt x="61" y="171"/>
                      <a:pt x="60" y="168"/>
                    </a:cubicBezTo>
                    <a:lnTo>
                      <a:pt x="60" y="168"/>
                    </a:lnTo>
                    <a:cubicBezTo>
                      <a:pt x="61" y="167"/>
                      <a:pt x="61" y="167"/>
                      <a:pt x="61" y="166"/>
                    </a:cubicBezTo>
                    <a:lnTo>
                      <a:pt x="61" y="166"/>
                    </a:lnTo>
                    <a:cubicBezTo>
                      <a:pt x="63" y="151"/>
                      <a:pt x="64" y="137"/>
                      <a:pt x="66" y="123"/>
                    </a:cubicBezTo>
                    <a:lnTo>
                      <a:pt x="66" y="123"/>
                    </a:lnTo>
                    <a:cubicBezTo>
                      <a:pt x="66" y="129"/>
                      <a:pt x="66" y="137"/>
                      <a:pt x="69" y="144"/>
                    </a:cubicBezTo>
                    <a:lnTo>
                      <a:pt x="69" y="144"/>
                    </a:lnTo>
                    <a:cubicBezTo>
                      <a:pt x="74" y="158"/>
                      <a:pt x="91" y="158"/>
                      <a:pt x="98" y="149"/>
                    </a:cubicBezTo>
                    <a:lnTo>
                      <a:pt x="98" y="149"/>
                    </a:lnTo>
                    <a:cubicBezTo>
                      <a:pt x="97" y="157"/>
                      <a:pt x="97" y="164"/>
                      <a:pt x="96" y="171"/>
                    </a:cubicBezTo>
                    <a:lnTo>
                      <a:pt x="96" y="171"/>
                    </a:lnTo>
                    <a:cubicBezTo>
                      <a:pt x="94" y="191"/>
                      <a:pt x="126" y="191"/>
                      <a:pt x="128" y="171"/>
                    </a:cubicBezTo>
                    <a:lnTo>
                      <a:pt x="128" y="171"/>
                    </a:lnTo>
                    <a:cubicBezTo>
                      <a:pt x="130" y="161"/>
                      <a:pt x="130" y="152"/>
                      <a:pt x="131" y="143"/>
                    </a:cubicBezTo>
                    <a:lnTo>
                      <a:pt x="131" y="143"/>
                    </a:lnTo>
                    <a:cubicBezTo>
                      <a:pt x="135" y="144"/>
                      <a:pt x="138" y="143"/>
                      <a:pt x="141" y="141"/>
                    </a:cubicBezTo>
                    <a:lnTo>
                      <a:pt x="141" y="141"/>
                    </a:lnTo>
                    <a:cubicBezTo>
                      <a:pt x="149" y="135"/>
                      <a:pt x="156" y="127"/>
                      <a:pt x="161" y="118"/>
                    </a:cubicBezTo>
                    <a:lnTo>
                      <a:pt x="161" y="118"/>
                    </a:lnTo>
                    <a:cubicBezTo>
                      <a:pt x="161" y="126"/>
                      <a:pt x="157" y="134"/>
                      <a:pt x="150" y="138"/>
                    </a:cubicBezTo>
                    <a:lnTo>
                      <a:pt x="150" y="138"/>
                    </a:lnTo>
                    <a:cubicBezTo>
                      <a:pt x="132" y="149"/>
                      <a:pt x="149" y="177"/>
                      <a:pt x="167" y="166"/>
                    </a:cubicBezTo>
                    <a:lnTo>
                      <a:pt x="167" y="166"/>
                    </a:lnTo>
                    <a:cubicBezTo>
                      <a:pt x="174" y="161"/>
                      <a:pt x="180" y="154"/>
                      <a:pt x="184" y="147"/>
                    </a:cubicBezTo>
                    <a:lnTo>
                      <a:pt x="184" y="147"/>
                    </a:lnTo>
                    <a:cubicBezTo>
                      <a:pt x="183" y="150"/>
                      <a:pt x="181" y="153"/>
                      <a:pt x="180" y="156"/>
                    </a:cubicBezTo>
                    <a:lnTo>
                      <a:pt x="180" y="156"/>
                    </a:lnTo>
                    <a:cubicBezTo>
                      <a:pt x="171" y="173"/>
                      <a:pt x="194" y="188"/>
                      <a:pt x="206" y="175"/>
                    </a:cubicBezTo>
                    <a:lnTo>
                      <a:pt x="206" y="175"/>
                    </a:lnTo>
                    <a:cubicBezTo>
                      <a:pt x="206" y="176"/>
                      <a:pt x="206" y="177"/>
                      <a:pt x="206" y="178"/>
                    </a:cubicBezTo>
                    <a:lnTo>
                      <a:pt x="206" y="178"/>
                    </a:lnTo>
                    <a:cubicBezTo>
                      <a:pt x="208" y="199"/>
                      <a:pt x="240" y="199"/>
                      <a:pt x="238" y="178"/>
                    </a:cubicBezTo>
                    <a:lnTo>
                      <a:pt x="238" y="178"/>
                    </a:lnTo>
                    <a:cubicBezTo>
                      <a:pt x="238" y="169"/>
                      <a:pt x="241" y="162"/>
                      <a:pt x="249" y="158"/>
                    </a:cubicBezTo>
                    <a:lnTo>
                      <a:pt x="249" y="158"/>
                    </a:lnTo>
                    <a:cubicBezTo>
                      <a:pt x="254" y="170"/>
                      <a:pt x="253" y="183"/>
                      <a:pt x="245" y="194"/>
                    </a:cubicBezTo>
                    <a:lnTo>
                      <a:pt x="245" y="194"/>
                    </a:lnTo>
                    <a:cubicBezTo>
                      <a:pt x="241" y="202"/>
                      <a:pt x="242" y="208"/>
                      <a:pt x="247" y="213"/>
                    </a:cubicBezTo>
                    <a:lnTo>
                      <a:pt x="247" y="213"/>
                    </a:lnTo>
                    <a:cubicBezTo>
                      <a:pt x="238" y="231"/>
                      <a:pt x="265" y="253"/>
                      <a:pt x="280" y="231"/>
                    </a:cubicBezTo>
                    <a:lnTo>
                      <a:pt x="280" y="231"/>
                    </a:lnTo>
                    <a:cubicBezTo>
                      <a:pt x="282" y="229"/>
                      <a:pt x="282" y="227"/>
                      <a:pt x="282" y="225"/>
                    </a:cubicBezTo>
                    <a:lnTo>
                      <a:pt x="282" y="225"/>
                    </a:lnTo>
                    <a:cubicBezTo>
                      <a:pt x="283" y="225"/>
                      <a:pt x="283" y="224"/>
                      <a:pt x="283" y="224"/>
                    </a:cubicBezTo>
                    <a:lnTo>
                      <a:pt x="283" y="224"/>
                    </a:lnTo>
                    <a:cubicBezTo>
                      <a:pt x="288" y="232"/>
                      <a:pt x="299" y="234"/>
                      <a:pt x="306" y="229"/>
                    </a:cubicBezTo>
                    <a:lnTo>
                      <a:pt x="306" y="229"/>
                    </a:lnTo>
                    <a:cubicBezTo>
                      <a:pt x="306" y="232"/>
                      <a:pt x="305" y="234"/>
                      <a:pt x="305" y="237"/>
                    </a:cubicBezTo>
                    <a:lnTo>
                      <a:pt x="305" y="237"/>
                    </a:lnTo>
                    <a:cubicBezTo>
                      <a:pt x="303" y="245"/>
                      <a:pt x="306" y="254"/>
                      <a:pt x="316" y="257"/>
                    </a:cubicBezTo>
                    <a:lnTo>
                      <a:pt x="316" y="257"/>
                    </a:lnTo>
                    <a:cubicBezTo>
                      <a:pt x="323" y="259"/>
                      <a:pt x="334" y="254"/>
                      <a:pt x="336" y="245"/>
                    </a:cubicBezTo>
                    <a:lnTo>
                      <a:pt x="336" y="245"/>
                    </a:lnTo>
                    <a:cubicBezTo>
                      <a:pt x="337" y="237"/>
                      <a:pt x="340" y="228"/>
                      <a:pt x="344" y="221"/>
                    </a:cubicBezTo>
                    <a:lnTo>
                      <a:pt x="344" y="221"/>
                    </a:lnTo>
                    <a:cubicBezTo>
                      <a:pt x="346" y="225"/>
                      <a:pt x="347" y="228"/>
                      <a:pt x="348" y="232"/>
                    </a:cubicBezTo>
                    <a:lnTo>
                      <a:pt x="348" y="232"/>
                    </a:lnTo>
                    <a:cubicBezTo>
                      <a:pt x="352" y="244"/>
                      <a:pt x="365" y="245"/>
                      <a:pt x="373" y="240"/>
                    </a:cubicBezTo>
                    <a:lnTo>
                      <a:pt x="373" y="240"/>
                    </a:lnTo>
                    <a:cubicBezTo>
                      <a:pt x="372" y="244"/>
                      <a:pt x="371" y="247"/>
                      <a:pt x="370" y="249"/>
                    </a:cubicBezTo>
                    <a:lnTo>
                      <a:pt x="370" y="249"/>
                    </a:lnTo>
                    <a:cubicBezTo>
                      <a:pt x="363" y="269"/>
                      <a:pt x="394" y="277"/>
                      <a:pt x="401" y="258"/>
                    </a:cubicBezTo>
                    <a:lnTo>
                      <a:pt x="401" y="258"/>
                    </a:lnTo>
                    <a:cubicBezTo>
                      <a:pt x="406" y="247"/>
                      <a:pt x="410" y="235"/>
                      <a:pt x="414" y="224"/>
                    </a:cubicBezTo>
                    <a:lnTo>
                      <a:pt x="414" y="224"/>
                    </a:lnTo>
                    <a:cubicBezTo>
                      <a:pt x="413" y="232"/>
                      <a:pt x="414" y="242"/>
                      <a:pt x="417" y="251"/>
                    </a:cubicBezTo>
                    <a:lnTo>
                      <a:pt x="417" y="251"/>
                    </a:lnTo>
                    <a:cubicBezTo>
                      <a:pt x="413" y="268"/>
                      <a:pt x="410" y="283"/>
                      <a:pt x="407" y="300"/>
                    </a:cubicBezTo>
                    <a:lnTo>
                      <a:pt x="407" y="300"/>
                    </a:lnTo>
                    <a:cubicBezTo>
                      <a:pt x="402" y="320"/>
                      <a:pt x="434" y="329"/>
                      <a:pt x="438" y="309"/>
                    </a:cubicBezTo>
                    <a:lnTo>
                      <a:pt x="438" y="309"/>
                    </a:lnTo>
                    <a:cubicBezTo>
                      <a:pt x="441" y="293"/>
                      <a:pt x="444" y="278"/>
                      <a:pt x="447" y="263"/>
                    </a:cubicBezTo>
                    <a:lnTo>
                      <a:pt x="447" y="263"/>
                    </a:lnTo>
                    <a:cubicBezTo>
                      <a:pt x="450" y="259"/>
                      <a:pt x="450" y="255"/>
                      <a:pt x="450" y="251"/>
                    </a:cubicBezTo>
                    <a:lnTo>
                      <a:pt x="450" y="251"/>
                    </a:lnTo>
                    <a:cubicBezTo>
                      <a:pt x="451" y="242"/>
                      <a:pt x="454" y="232"/>
                      <a:pt x="455" y="223"/>
                    </a:cubicBezTo>
                    <a:lnTo>
                      <a:pt x="455" y="223"/>
                    </a:lnTo>
                    <a:cubicBezTo>
                      <a:pt x="457" y="218"/>
                      <a:pt x="455" y="214"/>
                      <a:pt x="453" y="211"/>
                    </a:cubicBezTo>
                    <a:lnTo>
                      <a:pt x="453" y="211"/>
                    </a:lnTo>
                    <a:cubicBezTo>
                      <a:pt x="461" y="194"/>
                      <a:pt x="437" y="181"/>
                      <a:pt x="425" y="196"/>
                    </a:cubicBezTo>
                    <a:lnTo>
                      <a:pt x="425" y="196"/>
                    </a:lnTo>
                    <a:cubicBezTo>
                      <a:pt x="426" y="192"/>
                      <a:pt x="427" y="189"/>
                      <a:pt x="429" y="187"/>
                    </a:cubicBezTo>
                    <a:lnTo>
                      <a:pt x="429" y="187"/>
                    </a:lnTo>
                    <a:cubicBezTo>
                      <a:pt x="433" y="182"/>
                      <a:pt x="438" y="178"/>
                      <a:pt x="443" y="174"/>
                    </a:cubicBezTo>
                    <a:lnTo>
                      <a:pt x="443" y="174"/>
                    </a:lnTo>
                    <a:cubicBezTo>
                      <a:pt x="459" y="159"/>
                      <a:pt x="435" y="137"/>
                      <a:pt x="420" y="150"/>
                    </a:cubicBezTo>
                    <a:lnTo>
                      <a:pt x="420" y="150"/>
                    </a:lnTo>
                    <a:cubicBezTo>
                      <a:pt x="405" y="164"/>
                      <a:pt x="390" y="177"/>
                      <a:pt x="376" y="190"/>
                    </a:cubicBezTo>
                    <a:lnTo>
                      <a:pt x="376" y="190"/>
                    </a:lnTo>
                    <a:cubicBezTo>
                      <a:pt x="373" y="192"/>
                      <a:pt x="372" y="195"/>
                      <a:pt x="371" y="198"/>
                    </a:cubicBezTo>
                    <a:lnTo>
                      <a:pt x="371" y="198"/>
                    </a:lnTo>
                    <a:cubicBezTo>
                      <a:pt x="369" y="194"/>
                      <a:pt x="368" y="189"/>
                      <a:pt x="367" y="186"/>
                    </a:cubicBezTo>
                    <a:lnTo>
                      <a:pt x="367" y="186"/>
                    </a:lnTo>
                    <a:cubicBezTo>
                      <a:pt x="363" y="176"/>
                      <a:pt x="353" y="172"/>
                      <a:pt x="346" y="175"/>
                    </a:cubicBezTo>
                    <a:lnTo>
                      <a:pt x="346" y="175"/>
                    </a:lnTo>
                    <a:cubicBezTo>
                      <a:pt x="353" y="161"/>
                      <a:pt x="339" y="141"/>
                      <a:pt x="324" y="153"/>
                    </a:cubicBezTo>
                    <a:lnTo>
                      <a:pt x="324" y="153"/>
                    </a:lnTo>
                    <a:cubicBezTo>
                      <a:pt x="320" y="155"/>
                      <a:pt x="317" y="158"/>
                      <a:pt x="313" y="161"/>
                    </a:cubicBezTo>
                    <a:lnTo>
                      <a:pt x="313" y="161"/>
                    </a:lnTo>
                    <a:cubicBezTo>
                      <a:pt x="309" y="147"/>
                      <a:pt x="289" y="146"/>
                      <a:pt x="283" y="158"/>
                    </a:cubicBezTo>
                    <a:lnTo>
                      <a:pt x="283" y="158"/>
                    </a:lnTo>
                    <a:cubicBezTo>
                      <a:pt x="282" y="149"/>
                      <a:pt x="278" y="140"/>
                      <a:pt x="273" y="133"/>
                    </a:cubicBezTo>
                    <a:lnTo>
                      <a:pt x="273" y="133"/>
                    </a:lnTo>
                    <a:cubicBezTo>
                      <a:pt x="272" y="130"/>
                      <a:pt x="269" y="128"/>
                      <a:pt x="267" y="127"/>
                    </a:cubicBezTo>
                    <a:lnTo>
                      <a:pt x="267" y="127"/>
                    </a:lnTo>
                    <a:cubicBezTo>
                      <a:pt x="270" y="124"/>
                      <a:pt x="273" y="119"/>
                      <a:pt x="272" y="113"/>
                    </a:cubicBezTo>
                    <a:lnTo>
                      <a:pt x="272" y="113"/>
                    </a:lnTo>
                    <a:cubicBezTo>
                      <a:pt x="270" y="100"/>
                      <a:pt x="268" y="88"/>
                      <a:pt x="266" y="76"/>
                    </a:cubicBezTo>
                    <a:lnTo>
                      <a:pt x="266" y="76"/>
                    </a:lnTo>
                    <a:cubicBezTo>
                      <a:pt x="265" y="67"/>
                      <a:pt x="253" y="62"/>
                      <a:pt x="246" y="64"/>
                    </a:cubicBezTo>
                    <a:lnTo>
                      <a:pt x="246" y="64"/>
                    </a:lnTo>
                    <a:cubicBezTo>
                      <a:pt x="237" y="67"/>
                      <a:pt x="233" y="75"/>
                      <a:pt x="235" y="84"/>
                    </a:cubicBezTo>
                    <a:lnTo>
                      <a:pt x="235" y="84"/>
                    </a:lnTo>
                    <a:cubicBezTo>
                      <a:pt x="237" y="97"/>
                      <a:pt x="239" y="109"/>
                      <a:pt x="241" y="121"/>
                    </a:cubicBezTo>
                    <a:lnTo>
                      <a:pt x="241" y="121"/>
                    </a:lnTo>
                    <a:cubicBezTo>
                      <a:pt x="241" y="123"/>
                      <a:pt x="242" y="125"/>
                      <a:pt x="242" y="126"/>
                    </a:cubicBezTo>
                    <a:lnTo>
                      <a:pt x="242" y="126"/>
                    </a:lnTo>
                    <a:cubicBezTo>
                      <a:pt x="238" y="127"/>
                      <a:pt x="234" y="129"/>
                      <a:pt x="230" y="132"/>
                    </a:cubicBezTo>
                    <a:lnTo>
                      <a:pt x="230" y="132"/>
                    </a:lnTo>
                    <a:cubicBezTo>
                      <a:pt x="232" y="128"/>
                      <a:pt x="233" y="126"/>
                      <a:pt x="235" y="123"/>
                    </a:cubicBezTo>
                    <a:lnTo>
                      <a:pt x="235" y="123"/>
                    </a:lnTo>
                    <a:cubicBezTo>
                      <a:pt x="245" y="104"/>
                      <a:pt x="217" y="88"/>
                      <a:pt x="207" y="106"/>
                    </a:cubicBezTo>
                    <a:lnTo>
                      <a:pt x="207" y="106"/>
                    </a:lnTo>
                    <a:cubicBezTo>
                      <a:pt x="201" y="118"/>
                      <a:pt x="194" y="129"/>
                      <a:pt x="188" y="141"/>
                    </a:cubicBezTo>
                    <a:lnTo>
                      <a:pt x="188" y="141"/>
                    </a:lnTo>
                    <a:cubicBezTo>
                      <a:pt x="194" y="127"/>
                      <a:pt x="194" y="110"/>
                      <a:pt x="187" y="94"/>
                    </a:cubicBezTo>
                    <a:lnTo>
                      <a:pt x="187" y="94"/>
                    </a:lnTo>
                    <a:cubicBezTo>
                      <a:pt x="182" y="84"/>
                      <a:pt x="173" y="84"/>
                      <a:pt x="166" y="88"/>
                    </a:cubicBezTo>
                    <a:lnTo>
                      <a:pt x="166" y="88"/>
                    </a:lnTo>
                    <a:cubicBezTo>
                      <a:pt x="165" y="83"/>
                      <a:pt x="165" y="77"/>
                      <a:pt x="162" y="73"/>
                    </a:cubicBezTo>
                    <a:lnTo>
                      <a:pt x="162" y="73"/>
                    </a:lnTo>
                    <a:cubicBezTo>
                      <a:pt x="159" y="65"/>
                      <a:pt x="152" y="58"/>
                      <a:pt x="142" y="61"/>
                    </a:cubicBezTo>
                    <a:lnTo>
                      <a:pt x="142" y="61"/>
                    </a:lnTo>
                    <a:cubicBezTo>
                      <a:pt x="139" y="62"/>
                      <a:pt x="137" y="65"/>
                      <a:pt x="134" y="67"/>
                    </a:cubicBezTo>
                    <a:lnTo>
                      <a:pt x="134" y="67"/>
                    </a:lnTo>
                    <a:cubicBezTo>
                      <a:pt x="134" y="52"/>
                      <a:pt x="134" y="36"/>
                      <a:pt x="133" y="20"/>
                    </a:cubicBezTo>
                    <a:lnTo>
                      <a:pt x="133" y="20"/>
                    </a:lnTo>
                    <a:cubicBezTo>
                      <a:pt x="132" y="0"/>
                      <a:pt x="100" y="0"/>
                      <a:pt x="101" y="20"/>
                    </a:cubicBezTo>
                    <a:lnTo>
                      <a:pt x="101" y="20"/>
                    </a:lnTo>
                    <a:cubicBezTo>
                      <a:pt x="101" y="38"/>
                      <a:pt x="102" y="57"/>
                      <a:pt x="101" y="75"/>
                    </a:cubicBezTo>
                    <a:lnTo>
                      <a:pt x="101" y="75"/>
                    </a:lnTo>
                    <a:cubicBezTo>
                      <a:pt x="82" y="83"/>
                      <a:pt x="68" y="101"/>
                      <a:pt x="66" y="122"/>
                    </a:cubicBezTo>
                    <a:lnTo>
                      <a:pt x="66" y="122"/>
                    </a:lnTo>
                    <a:cubicBezTo>
                      <a:pt x="66" y="120"/>
                      <a:pt x="67" y="118"/>
                      <a:pt x="67" y="116"/>
                    </a:cubicBezTo>
                    <a:lnTo>
                      <a:pt x="67" y="116"/>
                    </a:lnTo>
                    <a:cubicBezTo>
                      <a:pt x="68" y="107"/>
                      <a:pt x="58" y="99"/>
                      <a:pt x="50" y="99"/>
                    </a:cubicBezTo>
                    <a:lnTo>
                      <a:pt x="50" y="99"/>
                    </a:lnTo>
                    <a:cubicBezTo>
                      <a:pt x="47" y="99"/>
                      <a:pt x="44" y="101"/>
                      <a:pt x="41" y="102"/>
                    </a:cubicBezTo>
                    <a:lnTo>
                      <a:pt x="41" y="102"/>
                    </a:lnTo>
                    <a:cubicBezTo>
                      <a:pt x="40" y="101"/>
                      <a:pt x="38" y="100"/>
                      <a:pt x="36" y="99"/>
                    </a:cubicBezTo>
                    <a:lnTo>
                      <a:pt x="36" y="99"/>
                    </a:lnTo>
                    <a:cubicBezTo>
                      <a:pt x="33" y="96"/>
                      <a:pt x="31" y="93"/>
                      <a:pt x="27" y="91"/>
                    </a:cubicBezTo>
                    <a:lnTo>
                      <a:pt x="27" y="91"/>
                    </a:lnTo>
                    <a:cubicBezTo>
                      <a:pt x="20" y="88"/>
                      <a:pt x="13" y="88"/>
                      <a:pt x="7" y="94"/>
                    </a:cubicBezTo>
                    <a:lnTo>
                      <a:pt x="7" y="94"/>
                    </a:lnTo>
                    <a:cubicBezTo>
                      <a:pt x="2" y="100"/>
                      <a:pt x="0" y="105"/>
                      <a:pt x="2" y="113"/>
                    </a:cubicBezTo>
                    <a:lnTo>
                      <a:pt x="2" y="113"/>
                    </a:lnTo>
                    <a:cubicBezTo>
                      <a:pt x="3" y="118"/>
                      <a:pt x="7" y="121"/>
                      <a:pt x="11" y="12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9" name="Freeform 358">
                <a:extLst>
                  <a:ext uri="{FF2B5EF4-FFF2-40B4-BE49-F238E27FC236}">
                    <a16:creationId xmlns:a16="http://schemas.microsoft.com/office/drawing/2014/main" id="{6FC47492-5F3A-174F-BC4F-08E9BBE352A9}"/>
                  </a:ext>
                </a:extLst>
              </p:cNvPr>
              <p:cNvSpPr>
                <a:spLocks noChangeArrowheads="1"/>
              </p:cNvSpPr>
              <p:nvPr/>
            </p:nvSpPr>
            <p:spPr bwMode="auto">
              <a:xfrm>
                <a:off x="5756885" y="3416399"/>
                <a:ext cx="14042" cy="64807"/>
              </a:xfrm>
              <a:custGeom>
                <a:avLst/>
                <a:gdLst>
                  <a:gd name="T0" fmla="*/ 36 w 58"/>
                  <a:gd name="T1" fmla="*/ 245 h 266"/>
                  <a:gd name="T2" fmla="*/ 36 w 58"/>
                  <a:gd name="T3" fmla="*/ 245 h 266"/>
                  <a:gd name="T4" fmla="*/ 50 w 58"/>
                  <a:gd name="T5" fmla="*/ 20 h 266"/>
                  <a:gd name="T6" fmla="*/ 50 w 58"/>
                  <a:gd name="T7" fmla="*/ 20 h 266"/>
                  <a:gd name="T8" fmla="*/ 18 w 58"/>
                  <a:gd name="T9" fmla="*/ 20 h 266"/>
                  <a:gd name="T10" fmla="*/ 18 w 58"/>
                  <a:gd name="T11" fmla="*/ 20 h 266"/>
                  <a:gd name="T12" fmla="*/ 4 w 58"/>
                  <a:gd name="T13" fmla="*/ 236 h 266"/>
                  <a:gd name="T14" fmla="*/ 4 w 58"/>
                  <a:gd name="T15" fmla="*/ 236 h 266"/>
                  <a:gd name="T16" fmla="*/ 36 w 58"/>
                  <a:gd name="T17" fmla="*/ 24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6">
                    <a:moveTo>
                      <a:pt x="36" y="245"/>
                    </a:moveTo>
                    <a:lnTo>
                      <a:pt x="36" y="245"/>
                    </a:lnTo>
                    <a:cubicBezTo>
                      <a:pt x="51" y="171"/>
                      <a:pt x="57" y="96"/>
                      <a:pt x="50" y="20"/>
                    </a:cubicBezTo>
                    <a:lnTo>
                      <a:pt x="50" y="20"/>
                    </a:lnTo>
                    <a:cubicBezTo>
                      <a:pt x="48" y="0"/>
                      <a:pt x="16" y="0"/>
                      <a:pt x="18" y="20"/>
                    </a:cubicBezTo>
                    <a:lnTo>
                      <a:pt x="18" y="20"/>
                    </a:lnTo>
                    <a:cubicBezTo>
                      <a:pt x="24" y="93"/>
                      <a:pt x="19" y="164"/>
                      <a:pt x="4" y="236"/>
                    </a:cubicBezTo>
                    <a:lnTo>
                      <a:pt x="4" y="236"/>
                    </a:lnTo>
                    <a:cubicBezTo>
                      <a:pt x="0" y="256"/>
                      <a:pt x="31" y="265"/>
                      <a:pt x="36" y="2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0" name="Freeform 359">
                <a:extLst>
                  <a:ext uri="{FF2B5EF4-FFF2-40B4-BE49-F238E27FC236}">
                    <a16:creationId xmlns:a16="http://schemas.microsoft.com/office/drawing/2014/main" id="{09C119C3-8B00-3248-AD81-26D82E648810}"/>
                  </a:ext>
                </a:extLst>
              </p:cNvPr>
              <p:cNvSpPr>
                <a:spLocks noChangeArrowheads="1"/>
              </p:cNvSpPr>
              <p:nvPr/>
            </p:nvSpPr>
            <p:spPr bwMode="auto">
              <a:xfrm>
                <a:off x="5774166" y="3398038"/>
                <a:ext cx="14042" cy="37804"/>
              </a:xfrm>
              <a:custGeom>
                <a:avLst/>
                <a:gdLst>
                  <a:gd name="T0" fmla="*/ 9 w 56"/>
                  <a:gd name="T1" fmla="*/ 35 h 153"/>
                  <a:gd name="T2" fmla="*/ 9 w 56"/>
                  <a:gd name="T3" fmla="*/ 35 h 153"/>
                  <a:gd name="T4" fmla="*/ 10 w 56"/>
                  <a:gd name="T5" fmla="*/ 50 h 153"/>
                  <a:gd name="T6" fmla="*/ 10 w 56"/>
                  <a:gd name="T7" fmla="*/ 50 h 153"/>
                  <a:gd name="T8" fmla="*/ 13 w 56"/>
                  <a:gd name="T9" fmla="*/ 75 h 153"/>
                  <a:gd name="T10" fmla="*/ 13 w 56"/>
                  <a:gd name="T11" fmla="*/ 75 h 153"/>
                  <a:gd name="T12" fmla="*/ 21 w 56"/>
                  <a:gd name="T13" fmla="*/ 131 h 153"/>
                  <a:gd name="T14" fmla="*/ 21 w 56"/>
                  <a:gd name="T15" fmla="*/ 131 h 153"/>
                  <a:gd name="T16" fmla="*/ 52 w 56"/>
                  <a:gd name="T17" fmla="*/ 122 h 153"/>
                  <a:gd name="T18" fmla="*/ 52 w 56"/>
                  <a:gd name="T19" fmla="*/ 122 h 153"/>
                  <a:gd name="T20" fmla="*/ 42 w 56"/>
                  <a:gd name="T21" fmla="*/ 50 h 153"/>
                  <a:gd name="T22" fmla="*/ 42 w 56"/>
                  <a:gd name="T23" fmla="*/ 50 h 153"/>
                  <a:gd name="T24" fmla="*/ 30 w 56"/>
                  <a:gd name="T25" fmla="*/ 6 h 153"/>
                  <a:gd name="T26" fmla="*/ 30 w 56"/>
                  <a:gd name="T27" fmla="*/ 6 h 153"/>
                  <a:gd name="T28" fmla="*/ 11 w 56"/>
                  <a:gd name="T29" fmla="*/ 4 h 153"/>
                  <a:gd name="T30" fmla="*/ 11 w 56"/>
                  <a:gd name="T31" fmla="*/ 4 h 153"/>
                  <a:gd name="T32" fmla="*/ 1 w 56"/>
                  <a:gd name="T33" fmla="*/ 21 h 153"/>
                  <a:gd name="T34" fmla="*/ 1 w 56"/>
                  <a:gd name="T35" fmla="*/ 21 h 153"/>
                  <a:gd name="T36" fmla="*/ 9 w 56"/>
                  <a:gd name="T37" fmla="*/ 3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153">
                    <a:moveTo>
                      <a:pt x="9" y="35"/>
                    </a:moveTo>
                    <a:lnTo>
                      <a:pt x="9" y="35"/>
                    </a:lnTo>
                    <a:cubicBezTo>
                      <a:pt x="10" y="40"/>
                      <a:pt x="10" y="48"/>
                      <a:pt x="10" y="50"/>
                    </a:cubicBezTo>
                    <a:lnTo>
                      <a:pt x="10" y="50"/>
                    </a:lnTo>
                    <a:cubicBezTo>
                      <a:pt x="11" y="59"/>
                      <a:pt x="12" y="67"/>
                      <a:pt x="13" y="75"/>
                    </a:cubicBezTo>
                    <a:lnTo>
                      <a:pt x="13" y="75"/>
                    </a:lnTo>
                    <a:cubicBezTo>
                      <a:pt x="15" y="94"/>
                      <a:pt x="19" y="112"/>
                      <a:pt x="21" y="131"/>
                    </a:cubicBezTo>
                    <a:lnTo>
                      <a:pt x="21" y="131"/>
                    </a:lnTo>
                    <a:cubicBezTo>
                      <a:pt x="24" y="152"/>
                      <a:pt x="55" y="142"/>
                      <a:pt x="52" y="122"/>
                    </a:cubicBezTo>
                    <a:lnTo>
                      <a:pt x="52" y="122"/>
                    </a:lnTo>
                    <a:cubicBezTo>
                      <a:pt x="49" y="98"/>
                      <a:pt x="45" y="74"/>
                      <a:pt x="42" y="50"/>
                    </a:cubicBezTo>
                    <a:lnTo>
                      <a:pt x="42" y="50"/>
                    </a:lnTo>
                    <a:cubicBezTo>
                      <a:pt x="40" y="36"/>
                      <a:pt x="42" y="16"/>
                      <a:pt x="30" y="6"/>
                    </a:cubicBezTo>
                    <a:lnTo>
                      <a:pt x="30" y="6"/>
                    </a:lnTo>
                    <a:cubicBezTo>
                      <a:pt x="25" y="1"/>
                      <a:pt x="17" y="0"/>
                      <a:pt x="11" y="4"/>
                    </a:cubicBezTo>
                    <a:lnTo>
                      <a:pt x="11" y="4"/>
                    </a:lnTo>
                    <a:cubicBezTo>
                      <a:pt x="4" y="8"/>
                      <a:pt x="1" y="13"/>
                      <a:pt x="1" y="21"/>
                    </a:cubicBezTo>
                    <a:lnTo>
                      <a:pt x="1" y="21"/>
                    </a:lnTo>
                    <a:cubicBezTo>
                      <a:pt x="0" y="27"/>
                      <a:pt x="4" y="32"/>
                      <a:pt x="9"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1" name="Freeform 360">
                <a:extLst>
                  <a:ext uri="{FF2B5EF4-FFF2-40B4-BE49-F238E27FC236}">
                    <a16:creationId xmlns:a16="http://schemas.microsoft.com/office/drawing/2014/main" id="{86A3256E-91E8-2245-91BC-6206318D3038}"/>
                  </a:ext>
                </a:extLst>
              </p:cNvPr>
              <p:cNvSpPr>
                <a:spLocks noChangeArrowheads="1"/>
              </p:cNvSpPr>
              <p:nvPr/>
            </p:nvSpPr>
            <p:spPr bwMode="auto">
              <a:xfrm>
                <a:off x="5811971" y="3426120"/>
                <a:ext cx="23762" cy="16202"/>
              </a:xfrm>
              <a:custGeom>
                <a:avLst/>
                <a:gdLst>
                  <a:gd name="T0" fmla="*/ 67 w 96"/>
                  <a:gd name="T1" fmla="*/ 7 h 64"/>
                  <a:gd name="T2" fmla="*/ 67 w 96"/>
                  <a:gd name="T3" fmla="*/ 7 h 64"/>
                  <a:gd name="T4" fmla="*/ 20 w 96"/>
                  <a:gd name="T5" fmla="*/ 25 h 64"/>
                  <a:gd name="T6" fmla="*/ 20 w 96"/>
                  <a:gd name="T7" fmla="*/ 25 h 64"/>
                  <a:gd name="T8" fmla="*/ 28 w 96"/>
                  <a:gd name="T9" fmla="*/ 56 h 64"/>
                  <a:gd name="T10" fmla="*/ 28 w 96"/>
                  <a:gd name="T11" fmla="*/ 56 h 64"/>
                  <a:gd name="T12" fmla="*/ 76 w 96"/>
                  <a:gd name="T13" fmla="*/ 39 h 64"/>
                  <a:gd name="T14" fmla="*/ 76 w 96"/>
                  <a:gd name="T15" fmla="*/ 39 h 64"/>
                  <a:gd name="T16" fmla="*/ 67 w 96"/>
                  <a:gd name="T17"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64">
                    <a:moveTo>
                      <a:pt x="67" y="7"/>
                    </a:moveTo>
                    <a:lnTo>
                      <a:pt x="67" y="7"/>
                    </a:lnTo>
                    <a:cubicBezTo>
                      <a:pt x="51" y="13"/>
                      <a:pt x="36" y="19"/>
                      <a:pt x="20" y="25"/>
                    </a:cubicBezTo>
                    <a:lnTo>
                      <a:pt x="20" y="25"/>
                    </a:lnTo>
                    <a:cubicBezTo>
                      <a:pt x="0" y="31"/>
                      <a:pt x="8" y="63"/>
                      <a:pt x="28" y="56"/>
                    </a:cubicBezTo>
                    <a:lnTo>
                      <a:pt x="28" y="56"/>
                    </a:lnTo>
                    <a:cubicBezTo>
                      <a:pt x="44" y="50"/>
                      <a:pt x="60" y="44"/>
                      <a:pt x="76" y="39"/>
                    </a:cubicBezTo>
                    <a:lnTo>
                      <a:pt x="76" y="39"/>
                    </a:lnTo>
                    <a:cubicBezTo>
                      <a:pt x="95" y="31"/>
                      <a:pt x="87" y="0"/>
                      <a:pt x="67"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2" name="Freeform 361">
                <a:extLst>
                  <a:ext uri="{FF2B5EF4-FFF2-40B4-BE49-F238E27FC236}">
                    <a16:creationId xmlns:a16="http://schemas.microsoft.com/office/drawing/2014/main" id="{D9416156-A6EB-6646-9BD2-3EE1F25B504C}"/>
                  </a:ext>
                </a:extLst>
              </p:cNvPr>
              <p:cNvSpPr>
                <a:spLocks noChangeArrowheads="1"/>
              </p:cNvSpPr>
              <p:nvPr/>
            </p:nvSpPr>
            <p:spPr bwMode="auto">
              <a:xfrm>
                <a:off x="5830333" y="3401278"/>
                <a:ext cx="12961" cy="18362"/>
              </a:xfrm>
              <a:custGeom>
                <a:avLst/>
                <a:gdLst>
                  <a:gd name="T0" fmla="*/ 32 w 53"/>
                  <a:gd name="T1" fmla="*/ 63 h 74"/>
                  <a:gd name="T2" fmla="*/ 32 w 53"/>
                  <a:gd name="T3" fmla="*/ 63 h 74"/>
                  <a:gd name="T4" fmla="*/ 48 w 53"/>
                  <a:gd name="T5" fmla="*/ 26 h 74"/>
                  <a:gd name="T6" fmla="*/ 48 w 53"/>
                  <a:gd name="T7" fmla="*/ 26 h 74"/>
                  <a:gd name="T8" fmla="*/ 42 w 53"/>
                  <a:gd name="T9" fmla="*/ 4 h 74"/>
                  <a:gd name="T10" fmla="*/ 42 w 53"/>
                  <a:gd name="T11" fmla="*/ 4 h 74"/>
                  <a:gd name="T12" fmla="*/ 20 w 53"/>
                  <a:gd name="T13" fmla="*/ 10 h 74"/>
                  <a:gd name="T14" fmla="*/ 20 w 53"/>
                  <a:gd name="T15" fmla="*/ 10 h 74"/>
                  <a:gd name="T16" fmla="*/ 4 w 53"/>
                  <a:gd name="T17" fmla="*/ 47 h 74"/>
                  <a:gd name="T18" fmla="*/ 4 w 53"/>
                  <a:gd name="T19" fmla="*/ 47 h 74"/>
                  <a:gd name="T20" fmla="*/ 9 w 53"/>
                  <a:gd name="T21" fmla="*/ 69 h 74"/>
                  <a:gd name="T22" fmla="*/ 9 w 53"/>
                  <a:gd name="T23" fmla="*/ 69 h 74"/>
                  <a:gd name="T24" fmla="*/ 32 w 53"/>
                  <a:gd name="T25" fmla="*/ 6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74">
                    <a:moveTo>
                      <a:pt x="32" y="63"/>
                    </a:moveTo>
                    <a:lnTo>
                      <a:pt x="32" y="63"/>
                    </a:lnTo>
                    <a:cubicBezTo>
                      <a:pt x="37" y="51"/>
                      <a:pt x="42" y="38"/>
                      <a:pt x="48" y="26"/>
                    </a:cubicBezTo>
                    <a:lnTo>
                      <a:pt x="48" y="26"/>
                    </a:lnTo>
                    <a:cubicBezTo>
                      <a:pt x="52" y="18"/>
                      <a:pt x="51" y="8"/>
                      <a:pt x="42" y="4"/>
                    </a:cubicBezTo>
                    <a:lnTo>
                      <a:pt x="42" y="4"/>
                    </a:lnTo>
                    <a:cubicBezTo>
                      <a:pt x="35" y="0"/>
                      <a:pt x="24" y="1"/>
                      <a:pt x="20" y="10"/>
                    </a:cubicBezTo>
                    <a:lnTo>
                      <a:pt x="20" y="10"/>
                    </a:lnTo>
                    <a:cubicBezTo>
                      <a:pt x="15" y="22"/>
                      <a:pt x="9" y="34"/>
                      <a:pt x="4" y="47"/>
                    </a:cubicBezTo>
                    <a:lnTo>
                      <a:pt x="4" y="47"/>
                    </a:lnTo>
                    <a:cubicBezTo>
                      <a:pt x="0" y="55"/>
                      <a:pt x="1" y="64"/>
                      <a:pt x="9" y="69"/>
                    </a:cubicBezTo>
                    <a:lnTo>
                      <a:pt x="9" y="69"/>
                    </a:lnTo>
                    <a:cubicBezTo>
                      <a:pt x="16" y="73"/>
                      <a:pt x="28" y="71"/>
                      <a:pt x="32" y="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3" name="Freeform 362">
                <a:extLst>
                  <a:ext uri="{FF2B5EF4-FFF2-40B4-BE49-F238E27FC236}">
                    <a16:creationId xmlns:a16="http://schemas.microsoft.com/office/drawing/2014/main" id="{939251C4-2BA5-BE42-BD56-5A093AA0FA5F}"/>
                  </a:ext>
                </a:extLst>
              </p:cNvPr>
              <p:cNvSpPr>
                <a:spLocks noChangeArrowheads="1"/>
              </p:cNvSpPr>
              <p:nvPr/>
            </p:nvSpPr>
            <p:spPr bwMode="auto">
              <a:xfrm>
                <a:off x="5791449" y="3378595"/>
                <a:ext cx="11882" cy="17282"/>
              </a:xfrm>
              <a:custGeom>
                <a:avLst/>
                <a:gdLst>
                  <a:gd name="T0" fmla="*/ 5 w 48"/>
                  <a:gd name="T1" fmla="*/ 29 h 72"/>
                  <a:gd name="T2" fmla="*/ 5 w 48"/>
                  <a:gd name="T3" fmla="*/ 29 h 72"/>
                  <a:gd name="T4" fmla="*/ 10 w 48"/>
                  <a:gd name="T5" fmla="*/ 50 h 72"/>
                  <a:gd name="T6" fmla="*/ 10 w 48"/>
                  <a:gd name="T7" fmla="*/ 50 h 72"/>
                  <a:gd name="T8" fmla="*/ 42 w 48"/>
                  <a:gd name="T9" fmla="*/ 42 h 72"/>
                  <a:gd name="T10" fmla="*/ 42 w 48"/>
                  <a:gd name="T11" fmla="*/ 42 h 72"/>
                  <a:gd name="T12" fmla="*/ 36 w 48"/>
                  <a:gd name="T13" fmla="*/ 20 h 72"/>
                  <a:gd name="T14" fmla="*/ 36 w 48"/>
                  <a:gd name="T15" fmla="*/ 20 h 72"/>
                  <a:gd name="T16" fmla="*/ 5 w 48"/>
                  <a:gd name="T17" fmla="*/ 2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72">
                    <a:moveTo>
                      <a:pt x="5" y="29"/>
                    </a:moveTo>
                    <a:lnTo>
                      <a:pt x="5" y="29"/>
                    </a:lnTo>
                    <a:cubicBezTo>
                      <a:pt x="7" y="36"/>
                      <a:pt x="9" y="43"/>
                      <a:pt x="10" y="50"/>
                    </a:cubicBezTo>
                    <a:lnTo>
                      <a:pt x="10" y="50"/>
                    </a:lnTo>
                    <a:cubicBezTo>
                      <a:pt x="15" y="71"/>
                      <a:pt x="47" y="62"/>
                      <a:pt x="42" y="42"/>
                    </a:cubicBezTo>
                    <a:lnTo>
                      <a:pt x="42" y="42"/>
                    </a:lnTo>
                    <a:cubicBezTo>
                      <a:pt x="40" y="35"/>
                      <a:pt x="38" y="28"/>
                      <a:pt x="36" y="20"/>
                    </a:cubicBezTo>
                    <a:lnTo>
                      <a:pt x="36" y="20"/>
                    </a:lnTo>
                    <a:cubicBezTo>
                      <a:pt x="31" y="0"/>
                      <a:pt x="0" y="9"/>
                      <a:pt x="5"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4" name="Freeform 363">
                <a:extLst>
                  <a:ext uri="{FF2B5EF4-FFF2-40B4-BE49-F238E27FC236}">
                    <a16:creationId xmlns:a16="http://schemas.microsoft.com/office/drawing/2014/main" id="{8EF55AF3-51E7-4240-93BC-79A108713996}"/>
                  </a:ext>
                </a:extLst>
              </p:cNvPr>
              <p:cNvSpPr>
                <a:spLocks noChangeArrowheads="1"/>
              </p:cNvSpPr>
              <p:nvPr/>
            </p:nvSpPr>
            <p:spPr bwMode="auto">
              <a:xfrm>
                <a:off x="5678037" y="3321350"/>
                <a:ext cx="23762" cy="18362"/>
              </a:xfrm>
              <a:custGeom>
                <a:avLst/>
                <a:gdLst>
                  <a:gd name="T0" fmla="*/ 17 w 96"/>
                  <a:gd name="T1" fmla="*/ 39 h 77"/>
                  <a:gd name="T2" fmla="*/ 17 w 96"/>
                  <a:gd name="T3" fmla="*/ 39 h 77"/>
                  <a:gd name="T4" fmla="*/ 61 w 96"/>
                  <a:gd name="T5" fmla="*/ 66 h 77"/>
                  <a:gd name="T6" fmla="*/ 61 w 96"/>
                  <a:gd name="T7" fmla="*/ 66 h 77"/>
                  <a:gd name="T8" fmla="*/ 77 w 96"/>
                  <a:gd name="T9" fmla="*/ 37 h 77"/>
                  <a:gd name="T10" fmla="*/ 77 w 96"/>
                  <a:gd name="T11" fmla="*/ 37 h 77"/>
                  <a:gd name="T12" fmla="*/ 34 w 96"/>
                  <a:gd name="T13" fmla="*/ 11 h 77"/>
                  <a:gd name="T14" fmla="*/ 34 w 96"/>
                  <a:gd name="T15" fmla="*/ 11 h 77"/>
                  <a:gd name="T16" fmla="*/ 17 w 96"/>
                  <a:gd name="T17"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77">
                    <a:moveTo>
                      <a:pt x="17" y="39"/>
                    </a:moveTo>
                    <a:lnTo>
                      <a:pt x="17" y="39"/>
                    </a:lnTo>
                    <a:cubicBezTo>
                      <a:pt x="32" y="48"/>
                      <a:pt x="46" y="57"/>
                      <a:pt x="61" y="66"/>
                    </a:cubicBezTo>
                    <a:lnTo>
                      <a:pt x="61" y="66"/>
                    </a:lnTo>
                    <a:cubicBezTo>
                      <a:pt x="78" y="76"/>
                      <a:pt x="95" y="49"/>
                      <a:pt x="77" y="37"/>
                    </a:cubicBezTo>
                    <a:lnTo>
                      <a:pt x="77" y="37"/>
                    </a:lnTo>
                    <a:cubicBezTo>
                      <a:pt x="63" y="29"/>
                      <a:pt x="48" y="20"/>
                      <a:pt x="34" y="11"/>
                    </a:cubicBezTo>
                    <a:lnTo>
                      <a:pt x="34" y="11"/>
                    </a:lnTo>
                    <a:cubicBezTo>
                      <a:pt x="16" y="0"/>
                      <a:pt x="0" y="28"/>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5" name="Freeform 364">
                <a:extLst>
                  <a:ext uri="{FF2B5EF4-FFF2-40B4-BE49-F238E27FC236}">
                    <a16:creationId xmlns:a16="http://schemas.microsoft.com/office/drawing/2014/main" id="{FF373672-B680-E545-9122-631412521254}"/>
                  </a:ext>
                </a:extLst>
              </p:cNvPr>
              <p:cNvSpPr>
                <a:spLocks noChangeArrowheads="1"/>
              </p:cNvSpPr>
              <p:nvPr/>
            </p:nvSpPr>
            <p:spPr bwMode="auto">
              <a:xfrm>
                <a:off x="5710441" y="3314869"/>
                <a:ext cx="32403" cy="36724"/>
              </a:xfrm>
              <a:custGeom>
                <a:avLst/>
                <a:gdLst>
                  <a:gd name="T0" fmla="*/ 12 w 131"/>
                  <a:gd name="T1" fmla="*/ 34 h 151"/>
                  <a:gd name="T2" fmla="*/ 12 w 131"/>
                  <a:gd name="T3" fmla="*/ 34 h 151"/>
                  <a:gd name="T4" fmla="*/ 65 w 131"/>
                  <a:gd name="T5" fmla="*/ 98 h 151"/>
                  <a:gd name="T6" fmla="*/ 65 w 131"/>
                  <a:gd name="T7" fmla="*/ 98 h 151"/>
                  <a:gd name="T8" fmla="*/ 65 w 131"/>
                  <a:gd name="T9" fmla="*/ 129 h 151"/>
                  <a:gd name="T10" fmla="*/ 65 w 131"/>
                  <a:gd name="T11" fmla="*/ 129 h 151"/>
                  <a:gd name="T12" fmla="*/ 96 w 131"/>
                  <a:gd name="T13" fmla="*/ 132 h 151"/>
                  <a:gd name="T14" fmla="*/ 96 w 131"/>
                  <a:gd name="T15" fmla="*/ 132 h 151"/>
                  <a:gd name="T16" fmla="*/ 110 w 131"/>
                  <a:gd name="T17" fmla="*/ 122 h 151"/>
                  <a:gd name="T18" fmla="*/ 110 w 131"/>
                  <a:gd name="T19" fmla="*/ 122 h 151"/>
                  <a:gd name="T20" fmla="*/ 123 w 131"/>
                  <a:gd name="T21" fmla="*/ 84 h 151"/>
                  <a:gd name="T22" fmla="*/ 123 w 131"/>
                  <a:gd name="T23" fmla="*/ 84 h 151"/>
                  <a:gd name="T24" fmla="*/ 95 w 131"/>
                  <a:gd name="T25" fmla="*/ 71 h 151"/>
                  <a:gd name="T26" fmla="*/ 95 w 131"/>
                  <a:gd name="T27" fmla="*/ 71 h 151"/>
                  <a:gd name="T28" fmla="*/ 76 w 131"/>
                  <a:gd name="T29" fmla="*/ 64 h 151"/>
                  <a:gd name="T30" fmla="*/ 76 w 131"/>
                  <a:gd name="T31" fmla="*/ 64 h 151"/>
                  <a:gd name="T32" fmla="*/ 40 w 131"/>
                  <a:gd name="T33" fmla="*/ 17 h 151"/>
                  <a:gd name="T34" fmla="*/ 40 w 131"/>
                  <a:gd name="T35" fmla="*/ 17 h 151"/>
                  <a:gd name="T36" fmla="*/ 12 w 131"/>
                  <a:gd name="T37" fmla="*/ 3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51">
                    <a:moveTo>
                      <a:pt x="12" y="34"/>
                    </a:moveTo>
                    <a:lnTo>
                      <a:pt x="12" y="34"/>
                    </a:lnTo>
                    <a:cubicBezTo>
                      <a:pt x="27" y="57"/>
                      <a:pt x="44" y="79"/>
                      <a:pt x="65" y="98"/>
                    </a:cubicBezTo>
                    <a:lnTo>
                      <a:pt x="65" y="98"/>
                    </a:lnTo>
                    <a:cubicBezTo>
                      <a:pt x="65" y="108"/>
                      <a:pt x="65" y="118"/>
                      <a:pt x="65" y="129"/>
                    </a:cubicBezTo>
                    <a:lnTo>
                      <a:pt x="65" y="129"/>
                    </a:lnTo>
                    <a:cubicBezTo>
                      <a:pt x="65" y="149"/>
                      <a:pt x="93" y="150"/>
                      <a:pt x="96" y="132"/>
                    </a:cubicBezTo>
                    <a:lnTo>
                      <a:pt x="96" y="132"/>
                    </a:lnTo>
                    <a:cubicBezTo>
                      <a:pt x="102" y="132"/>
                      <a:pt x="108" y="128"/>
                      <a:pt x="110" y="122"/>
                    </a:cubicBezTo>
                    <a:lnTo>
                      <a:pt x="110" y="122"/>
                    </a:lnTo>
                    <a:cubicBezTo>
                      <a:pt x="115" y="109"/>
                      <a:pt x="119" y="96"/>
                      <a:pt x="123" y="84"/>
                    </a:cubicBezTo>
                    <a:lnTo>
                      <a:pt x="123" y="84"/>
                    </a:lnTo>
                    <a:cubicBezTo>
                      <a:pt x="130" y="66"/>
                      <a:pt x="105" y="57"/>
                      <a:pt x="95" y="71"/>
                    </a:cubicBezTo>
                    <a:lnTo>
                      <a:pt x="95" y="71"/>
                    </a:lnTo>
                    <a:cubicBezTo>
                      <a:pt x="91" y="65"/>
                      <a:pt x="83" y="62"/>
                      <a:pt x="76" y="64"/>
                    </a:cubicBezTo>
                    <a:lnTo>
                      <a:pt x="76" y="64"/>
                    </a:lnTo>
                    <a:cubicBezTo>
                      <a:pt x="63" y="50"/>
                      <a:pt x="50" y="35"/>
                      <a:pt x="40" y="17"/>
                    </a:cubicBezTo>
                    <a:lnTo>
                      <a:pt x="40" y="17"/>
                    </a:lnTo>
                    <a:cubicBezTo>
                      <a:pt x="29" y="0"/>
                      <a:pt x="0" y="16"/>
                      <a:pt x="12"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6" name="Freeform 365">
                <a:extLst>
                  <a:ext uri="{FF2B5EF4-FFF2-40B4-BE49-F238E27FC236}">
                    <a16:creationId xmlns:a16="http://schemas.microsoft.com/office/drawing/2014/main" id="{0E1C3B85-FE63-D640-ADDD-69F8E8CBF257}"/>
                  </a:ext>
                </a:extLst>
              </p:cNvPr>
              <p:cNvSpPr>
                <a:spLocks noChangeArrowheads="1"/>
              </p:cNvSpPr>
              <p:nvPr/>
            </p:nvSpPr>
            <p:spPr bwMode="auto">
              <a:xfrm>
                <a:off x="5624031" y="3333231"/>
                <a:ext cx="50765" cy="48605"/>
              </a:xfrm>
              <a:custGeom>
                <a:avLst/>
                <a:gdLst>
                  <a:gd name="T0" fmla="*/ 154 w 206"/>
                  <a:gd name="T1" fmla="*/ 166 h 200"/>
                  <a:gd name="T2" fmla="*/ 154 w 206"/>
                  <a:gd name="T3" fmla="*/ 166 h 200"/>
                  <a:gd name="T4" fmla="*/ 155 w 206"/>
                  <a:gd name="T5" fmla="*/ 167 h 200"/>
                  <a:gd name="T6" fmla="*/ 155 w 206"/>
                  <a:gd name="T7" fmla="*/ 167 h 200"/>
                  <a:gd name="T8" fmla="*/ 145 w 206"/>
                  <a:gd name="T9" fmla="*/ 171 h 200"/>
                  <a:gd name="T10" fmla="*/ 145 w 206"/>
                  <a:gd name="T11" fmla="*/ 171 h 200"/>
                  <a:gd name="T12" fmla="*/ 147 w 206"/>
                  <a:gd name="T13" fmla="*/ 157 h 200"/>
                  <a:gd name="T14" fmla="*/ 147 w 206"/>
                  <a:gd name="T15" fmla="*/ 157 h 200"/>
                  <a:gd name="T16" fmla="*/ 154 w 206"/>
                  <a:gd name="T17" fmla="*/ 166 h 200"/>
                  <a:gd name="T18" fmla="*/ 80 w 206"/>
                  <a:gd name="T19" fmla="*/ 130 h 200"/>
                  <a:gd name="T20" fmla="*/ 80 w 206"/>
                  <a:gd name="T21" fmla="*/ 130 h 200"/>
                  <a:gd name="T22" fmla="*/ 102 w 206"/>
                  <a:gd name="T23" fmla="*/ 123 h 200"/>
                  <a:gd name="T24" fmla="*/ 102 w 206"/>
                  <a:gd name="T25" fmla="*/ 123 h 200"/>
                  <a:gd name="T26" fmla="*/ 106 w 206"/>
                  <a:gd name="T27" fmla="*/ 132 h 200"/>
                  <a:gd name="T28" fmla="*/ 106 w 206"/>
                  <a:gd name="T29" fmla="*/ 132 h 200"/>
                  <a:gd name="T30" fmla="*/ 114 w 206"/>
                  <a:gd name="T31" fmla="*/ 166 h 200"/>
                  <a:gd name="T32" fmla="*/ 114 w 206"/>
                  <a:gd name="T33" fmla="*/ 166 h 200"/>
                  <a:gd name="T34" fmla="*/ 139 w 206"/>
                  <a:gd name="T35" fmla="*/ 184 h 200"/>
                  <a:gd name="T36" fmla="*/ 139 w 206"/>
                  <a:gd name="T37" fmla="*/ 184 h 200"/>
                  <a:gd name="T38" fmla="*/ 155 w 206"/>
                  <a:gd name="T39" fmla="*/ 199 h 200"/>
                  <a:gd name="T40" fmla="*/ 168 w 206"/>
                  <a:gd name="T41" fmla="*/ 199 h 200"/>
                  <a:gd name="T42" fmla="*/ 168 w 206"/>
                  <a:gd name="T43" fmla="*/ 199 h 200"/>
                  <a:gd name="T44" fmla="*/ 177 w 206"/>
                  <a:gd name="T45" fmla="*/ 171 h 200"/>
                  <a:gd name="T46" fmla="*/ 177 w 206"/>
                  <a:gd name="T47" fmla="*/ 171 h 200"/>
                  <a:gd name="T48" fmla="*/ 182 w 206"/>
                  <a:gd name="T49" fmla="*/ 150 h 200"/>
                  <a:gd name="T50" fmla="*/ 182 w 206"/>
                  <a:gd name="T51" fmla="*/ 150 h 200"/>
                  <a:gd name="T52" fmla="*/ 160 w 206"/>
                  <a:gd name="T53" fmla="*/ 118 h 200"/>
                  <a:gd name="T54" fmla="*/ 160 w 206"/>
                  <a:gd name="T55" fmla="*/ 118 h 200"/>
                  <a:gd name="T56" fmla="*/ 172 w 206"/>
                  <a:gd name="T57" fmla="*/ 107 h 200"/>
                  <a:gd name="T58" fmla="*/ 172 w 206"/>
                  <a:gd name="T59" fmla="*/ 107 h 200"/>
                  <a:gd name="T60" fmla="*/ 199 w 206"/>
                  <a:gd name="T61" fmla="*/ 28 h 200"/>
                  <a:gd name="T62" fmla="*/ 199 w 206"/>
                  <a:gd name="T63" fmla="*/ 28 h 200"/>
                  <a:gd name="T64" fmla="*/ 168 w 206"/>
                  <a:gd name="T65" fmla="*/ 20 h 200"/>
                  <a:gd name="T66" fmla="*/ 168 w 206"/>
                  <a:gd name="T67" fmla="*/ 20 h 200"/>
                  <a:gd name="T68" fmla="*/ 141 w 206"/>
                  <a:gd name="T69" fmla="*/ 98 h 200"/>
                  <a:gd name="T70" fmla="*/ 141 w 206"/>
                  <a:gd name="T71" fmla="*/ 98 h 200"/>
                  <a:gd name="T72" fmla="*/ 140 w 206"/>
                  <a:gd name="T73" fmla="*/ 105 h 200"/>
                  <a:gd name="T74" fmla="*/ 140 w 206"/>
                  <a:gd name="T75" fmla="*/ 105 h 200"/>
                  <a:gd name="T76" fmla="*/ 130 w 206"/>
                  <a:gd name="T77" fmla="*/ 110 h 200"/>
                  <a:gd name="T78" fmla="*/ 130 w 206"/>
                  <a:gd name="T79" fmla="*/ 110 h 200"/>
                  <a:gd name="T80" fmla="*/ 129 w 206"/>
                  <a:gd name="T81" fmla="*/ 108 h 200"/>
                  <a:gd name="T82" fmla="*/ 129 w 206"/>
                  <a:gd name="T83" fmla="*/ 108 h 200"/>
                  <a:gd name="T84" fmla="*/ 104 w 206"/>
                  <a:gd name="T85" fmla="*/ 112 h 200"/>
                  <a:gd name="T86" fmla="*/ 104 w 206"/>
                  <a:gd name="T87" fmla="*/ 112 h 200"/>
                  <a:gd name="T88" fmla="*/ 97 w 206"/>
                  <a:gd name="T89" fmla="*/ 102 h 200"/>
                  <a:gd name="T90" fmla="*/ 97 w 206"/>
                  <a:gd name="T91" fmla="*/ 102 h 200"/>
                  <a:gd name="T92" fmla="*/ 39 w 206"/>
                  <a:gd name="T93" fmla="*/ 53 h 200"/>
                  <a:gd name="T94" fmla="*/ 39 w 206"/>
                  <a:gd name="T95" fmla="*/ 53 h 200"/>
                  <a:gd name="T96" fmla="*/ 11 w 206"/>
                  <a:gd name="T97" fmla="*/ 69 h 200"/>
                  <a:gd name="T98" fmla="*/ 11 w 206"/>
                  <a:gd name="T99" fmla="*/ 69 h 200"/>
                  <a:gd name="T100" fmla="*/ 80 w 206"/>
                  <a:gd name="T101" fmla="*/ 13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200">
                    <a:moveTo>
                      <a:pt x="154" y="166"/>
                    </a:moveTo>
                    <a:lnTo>
                      <a:pt x="154" y="166"/>
                    </a:lnTo>
                    <a:cubicBezTo>
                      <a:pt x="154" y="166"/>
                      <a:pt x="154" y="167"/>
                      <a:pt x="155" y="167"/>
                    </a:cubicBezTo>
                    <a:lnTo>
                      <a:pt x="155" y="167"/>
                    </a:lnTo>
                    <a:cubicBezTo>
                      <a:pt x="150" y="167"/>
                      <a:pt x="148" y="169"/>
                      <a:pt x="145" y="171"/>
                    </a:cubicBezTo>
                    <a:lnTo>
                      <a:pt x="145" y="171"/>
                    </a:lnTo>
                    <a:cubicBezTo>
                      <a:pt x="147" y="166"/>
                      <a:pt x="147" y="161"/>
                      <a:pt x="147" y="157"/>
                    </a:cubicBezTo>
                    <a:lnTo>
                      <a:pt x="147" y="157"/>
                    </a:lnTo>
                    <a:cubicBezTo>
                      <a:pt x="149" y="160"/>
                      <a:pt x="152" y="163"/>
                      <a:pt x="154" y="166"/>
                    </a:cubicBezTo>
                    <a:close/>
                    <a:moveTo>
                      <a:pt x="80" y="130"/>
                    </a:moveTo>
                    <a:lnTo>
                      <a:pt x="80" y="130"/>
                    </a:lnTo>
                    <a:cubicBezTo>
                      <a:pt x="89" y="135"/>
                      <a:pt x="98" y="130"/>
                      <a:pt x="102" y="123"/>
                    </a:cubicBezTo>
                    <a:lnTo>
                      <a:pt x="102" y="123"/>
                    </a:lnTo>
                    <a:cubicBezTo>
                      <a:pt x="102" y="126"/>
                      <a:pt x="104" y="129"/>
                      <a:pt x="106" y="132"/>
                    </a:cubicBezTo>
                    <a:lnTo>
                      <a:pt x="106" y="132"/>
                    </a:lnTo>
                    <a:cubicBezTo>
                      <a:pt x="114" y="141"/>
                      <a:pt x="117" y="154"/>
                      <a:pt x="114" y="166"/>
                    </a:cubicBezTo>
                    <a:lnTo>
                      <a:pt x="114" y="166"/>
                    </a:lnTo>
                    <a:cubicBezTo>
                      <a:pt x="109" y="183"/>
                      <a:pt x="129" y="191"/>
                      <a:pt x="139" y="184"/>
                    </a:cubicBezTo>
                    <a:lnTo>
                      <a:pt x="139" y="184"/>
                    </a:lnTo>
                    <a:cubicBezTo>
                      <a:pt x="139" y="191"/>
                      <a:pt x="145" y="199"/>
                      <a:pt x="155" y="199"/>
                    </a:cubicBezTo>
                    <a:lnTo>
                      <a:pt x="168" y="199"/>
                    </a:lnTo>
                    <a:lnTo>
                      <a:pt x="168" y="199"/>
                    </a:lnTo>
                    <a:cubicBezTo>
                      <a:pt x="185" y="199"/>
                      <a:pt x="188" y="179"/>
                      <a:pt x="177" y="171"/>
                    </a:cubicBezTo>
                    <a:lnTo>
                      <a:pt x="177" y="171"/>
                    </a:lnTo>
                    <a:cubicBezTo>
                      <a:pt x="183" y="166"/>
                      <a:pt x="187" y="158"/>
                      <a:pt x="182" y="150"/>
                    </a:cubicBezTo>
                    <a:lnTo>
                      <a:pt x="182" y="150"/>
                    </a:lnTo>
                    <a:cubicBezTo>
                      <a:pt x="175" y="139"/>
                      <a:pt x="167" y="128"/>
                      <a:pt x="160" y="118"/>
                    </a:cubicBezTo>
                    <a:lnTo>
                      <a:pt x="160" y="118"/>
                    </a:lnTo>
                    <a:cubicBezTo>
                      <a:pt x="165" y="116"/>
                      <a:pt x="170" y="113"/>
                      <a:pt x="172" y="107"/>
                    </a:cubicBezTo>
                    <a:lnTo>
                      <a:pt x="172" y="107"/>
                    </a:lnTo>
                    <a:cubicBezTo>
                      <a:pt x="183" y="81"/>
                      <a:pt x="192" y="55"/>
                      <a:pt x="199" y="28"/>
                    </a:cubicBezTo>
                    <a:lnTo>
                      <a:pt x="199" y="28"/>
                    </a:lnTo>
                    <a:cubicBezTo>
                      <a:pt x="205" y="8"/>
                      <a:pt x="173" y="0"/>
                      <a:pt x="168" y="20"/>
                    </a:cubicBezTo>
                    <a:lnTo>
                      <a:pt x="168" y="20"/>
                    </a:lnTo>
                    <a:cubicBezTo>
                      <a:pt x="160" y="46"/>
                      <a:pt x="151" y="73"/>
                      <a:pt x="141" y="98"/>
                    </a:cubicBezTo>
                    <a:lnTo>
                      <a:pt x="141" y="98"/>
                    </a:lnTo>
                    <a:cubicBezTo>
                      <a:pt x="140" y="101"/>
                      <a:pt x="140" y="103"/>
                      <a:pt x="140" y="105"/>
                    </a:cubicBezTo>
                    <a:lnTo>
                      <a:pt x="140" y="105"/>
                    </a:lnTo>
                    <a:cubicBezTo>
                      <a:pt x="136" y="106"/>
                      <a:pt x="133" y="108"/>
                      <a:pt x="130" y="110"/>
                    </a:cubicBezTo>
                    <a:lnTo>
                      <a:pt x="130" y="110"/>
                    </a:lnTo>
                    <a:cubicBezTo>
                      <a:pt x="129" y="109"/>
                      <a:pt x="129" y="109"/>
                      <a:pt x="129" y="108"/>
                    </a:cubicBezTo>
                    <a:lnTo>
                      <a:pt x="129" y="108"/>
                    </a:lnTo>
                    <a:cubicBezTo>
                      <a:pt x="120" y="99"/>
                      <a:pt x="109" y="104"/>
                      <a:pt x="104" y="112"/>
                    </a:cubicBezTo>
                    <a:lnTo>
                      <a:pt x="104" y="112"/>
                    </a:lnTo>
                    <a:cubicBezTo>
                      <a:pt x="104" y="108"/>
                      <a:pt x="101" y="104"/>
                      <a:pt x="97" y="102"/>
                    </a:cubicBezTo>
                    <a:lnTo>
                      <a:pt x="97" y="102"/>
                    </a:lnTo>
                    <a:cubicBezTo>
                      <a:pt x="73" y="91"/>
                      <a:pt x="53" y="74"/>
                      <a:pt x="39" y="53"/>
                    </a:cubicBezTo>
                    <a:lnTo>
                      <a:pt x="39" y="53"/>
                    </a:lnTo>
                    <a:cubicBezTo>
                      <a:pt x="28" y="35"/>
                      <a:pt x="0" y="51"/>
                      <a:pt x="11" y="69"/>
                    </a:cubicBezTo>
                    <a:lnTo>
                      <a:pt x="11" y="69"/>
                    </a:lnTo>
                    <a:cubicBezTo>
                      <a:pt x="28" y="95"/>
                      <a:pt x="51" y="116"/>
                      <a:pt x="80" y="13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7" name="Freeform 366">
                <a:extLst>
                  <a:ext uri="{FF2B5EF4-FFF2-40B4-BE49-F238E27FC236}">
                    <a16:creationId xmlns:a16="http://schemas.microsoft.com/office/drawing/2014/main" id="{15C56F31-74FF-374C-BD28-D044E3A97C7F}"/>
                  </a:ext>
                </a:extLst>
              </p:cNvPr>
              <p:cNvSpPr>
                <a:spLocks noChangeArrowheads="1"/>
              </p:cNvSpPr>
              <p:nvPr/>
            </p:nvSpPr>
            <p:spPr bwMode="auto">
              <a:xfrm>
                <a:off x="5862736" y="3345112"/>
                <a:ext cx="21602" cy="31323"/>
              </a:xfrm>
              <a:custGeom>
                <a:avLst/>
                <a:gdLst>
                  <a:gd name="T0" fmla="*/ 48 w 86"/>
                  <a:gd name="T1" fmla="*/ 19 h 130"/>
                  <a:gd name="T2" fmla="*/ 48 w 86"/>
                  <a:gd name="T3" fmla="*/ 19 h 130"/>
                  <a:gd name="T4" fmla="*/ 9 w 86"/>
                  <a:gd name="T5" fmla="*/ 94 h 130"/>
                  <a:gd name="T6" fmla="*/ 9 w 86"/>
                  <a:gd name="T7" fmla="*/ 94 h 130"/>
                  <a:gd name="T8" fmla="*/ 37 w 86"/>
                  <a:gd name="T9" fmla="*/ 110 h 130"/>
                  <a:gd name="T10" fmla="*/ 37 w 86"/>
                  <a:gd name="T11" fmla="*/ 110 h 130"/>
                  <a:gd name="T12" fmla="*/ 75 w 86"/>
                  <a:gd name="T13" fmla="*/ 35 h 130"/>
                  <a:gd name="T14" fmla="*/ 75 w 86"/>
                  <a:gd name="T15" fmla="*/ 35 h 130"/>
                  <a:gd name="T16" fmla="*/ 48 w 86"/>
                  <a:gd name="T17" fmla="*/ 1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130">
                    <a:moveTo>
                      <a:pt x="48" y="19"/>
                    </a:moveTo>
                    <a:lnTo>
                      <a:pt x="48" y="19"/>
                    </a:lnTo>
                    <a:cubicBezTo>
                      <a:pt x="35" y="44"/>
                      <a:pt x="22" y="69"/>
                      <a:pt x="9" y="94"/>
                    </a:cubicBezTo>
                    <a:lnTo>
                      <a:pt x="9" y="94"/>
                    </a:lnTo>
                    <a:cubicBezTo>
                      <a:pt x="0" y="112"/>
                      <a:pt x="28" y="129"/>
                      <a:pt x="37" y="110"/>
                    </a:cubicBezTo>
                    <a:lnTo>
                      <a:pt x="37" y="110"/>
                    </a:lnTo>
                    <a:cubicBezTo>
                      <a:pt x="50" y="85"/>
                      <a:pt x="63" y="60"/>
                      <a:pt x="75" y="35"/>
                    </a:cubicBezTo>
                    <a:lnTo>
                      <a:pt x="75" y="35"/>
                    </a:lnTo>
                    <a:cubicBezTo>
                      <a:pt x="85" y="16"/>
                      <a:pt x="57" y="0"/>
                      <a:pt x="48"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8" name="Freeform 367">
                <a:extLst>
                  <a:ext uri="{FF2B5EF4-FFF2-40B4-BE49-F238E27FC236}">
                    <a16:creationId xmlns:a16="http://schemas.microsoft.com/office/drawing/2014/main" id="{F92E4B00-5C28-5047-892A-7AAA7647326E}"/>
                  </a:ext>
                </a:extLst>
              </p:cNvPr>
              <p:cNvSpPr>
                <a:spLocks noChangeArrowheads="1"/>
              </p:cNvSpPr>
              <p:nvPr/>
            </p:nvSpPr>
            <p:spPr bwMode="auto">
              <a:xfrm>
                <a:off x="5818451" y="3295427"/>
                <a:ext cx="11881" cy="39964"/>
              </a:xfrm>
              <a:custGeom>
                <a:avLst/>
                <a:gdLst>
                  <a:gd name="T0" fmla="*/ 35 w 48"/>
                  <a:gd name="T1" fmla="*/ 140 h 161"/>
                  <a:gd name="T2" fmla="*/ 35 w 48"/>
                  <a:gd name="T3" fmla="*/ 140 h 161"/>
                  <a:gd name="T4" fmla="*/ 44 w 48"/>
                  <a:gd name="T5" fmla="*/ 21 h 161"/>
                  <a:gd name="T6" fmla="*/ 44 w 48"/>
                  <a:gd name="T7" fmla="*/ 21 h 161"/>
                  <a:gd name="T8" fmla="*/ 11 w 48"/>
                  <a:gd name="T9" fmla="*/ 21 h 161"/>
                  <a:gd name="T10" fmla="*/ 11 w 48"/>
                  <a:gd name="T11" fmla="*/ 21 h 161"/>
                  <a:gd name="T12" fmla="*/ 4 w 48"/>
                  <a:gd name="T13" fmla="*/ 132 h 161"/>
                  <a:gd name="T14" fmla="*/ 4 w 48"/>
                  <a:gd name="T15" fmla="*/ 132 h 161"/>
                  <a:gd name="T16" fmla="*/ 35 w 48"/>
                  <a:gd name="T17" fmla="*/ 14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1">
                    <a:moveTo>
                      <a:pt x="35" y="140"/>
                    </a:moveTo>
                    <a:lnTo>
                      <a:pt x="35" y="140"/>
                    </a:lnTo>
                    <a:cubicBezTo>
                      <a:pt x="44" y="101"/>
                      <a:pt x="47" y="61"/>
                      <a:pt x="44" y="21"/>
                    </a:cubicBezTo>
                    <a:lnTo>
                      <a:pt x="44" y="21"/>
                    </a:lnTo>
                    <a:cubicBezTo>
                      <a:pt x="42" y="0"/>
                      <a:pt x="9" y="0"/>
                      <a:pt x="11" y="21"/>
                    </a:cubicBezTo>
                    <a:lnTo>
                      <a:pt x="11" y="21"/>
                    </a:lnTo>
                    <a:cubicBezTo>
                      <a:pt x="14" y="58"/>
                      <a:pt x="11" y="95"/>
                      <a:pt x="4" y="132"/>
                    </a:cubicBezTo>
                    <a:lnTo>
                      <a:pt x="4" y="132"/>
                    </a:lnTo>
                    <a:cubicBezTo>
                      <a:pt x="0" y="152"/>
                      <a:pt x="31" y="160"/>
                      <a:pt x="35" y="1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9" name="Freeform 368">
                <a:extLst>
                  <a:ext uri="{FF2B5EF4-FFF2-40B4-BE49-F238E27FC236}">
                    <a16:creationId xmlns:a16="http://schemas.microsoft.com/office/drawing/2014/main" id="{9527B300-B9C6-8849-990A-F8E127E2027C}"/>
                  </a:ext>
                </a:extLst>
              </p:cNvPr>
              <p:cNvSpPr>
                <a:spLocks noChangeArrowheads="1"/>
              </p:cNvSpPr>
              <p:nvPr/>
            </p:nvSpPr>
            <p:spPr bwMode="auto">
              <a:xfrm>
                <a:off x="5739603" y="3295427"/>
                <a:ext cx="15122" cy="21602"/>
              </a:xfrm>
              <a:custGeom>
                <a:avLst/>
                <a:gdLst>
                  <a:gd name="T0" fmla="*/ 37 w 62"/>
                  <a:gd name="T1" fmla="*/ 69 h 89"/>
                  <a:gd name="T2" fmla="*/ 37 w 62"/>
                  <a:gd name="T3" fmla="*/ 69 h 89"/>
                  <a:gd name="T4" fmla="*/ 52 w 62"/>
                  <a:gd name="T5" fmla="*/ 35 h 89"/>
                  <a:gd name="T6" fmla="*/ 52 w 62"/>
                  <a:gd name="T7" fmla="*/ 35 h 89"/>
                  <a:gd name="T8" fmla="*/ 24 w 62"/>
                  <a:gd name="T9" fmla="*/ 18 h 89"/>
                  <a:gd name="T10" fmla="*/ 24 w 62"/>
                  <a:gd name="T11" fmla="*/ 18 h 89"/>
                  <a:gd name="T12" fmla="*/ 8 w 62"/>
                  <a:gd name="T13" fmla="*/ 53 h 89"/>
                  <a:gd name="T14" fmla="*/ 8 w 62"/>
                  <a:gd name="T15" fmla="*/ 53 h 89"/>
                  <a:gd name="T16" fmla="*/ 37 w 62"/>
                  <a:gd name="T17" fmla="*/ 6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89">
                    <a:moveTo>
                      <a:pt x="37" y="69"/>
                    </a:moveTo>
                    <a:lnTo>
                      <a:pt x="37" y="69"/>
                    </a:lnTo>
                    <a:cubicBezTo>
                      <a:pt x="42" y="58"/>
                      <a:pt x="47" y="47"/>
                      <a:pt x="52" y="35"/>
                    </a:cubicBezTo>
                    <a:lnTo>
                      <a:pt x="52" y="35"/>
                    </a:lnTo>
                    <a:cubicBezTo>
                      <a:pt x="61" y="16"/>
                      <a:pt x="33" y="0"/>
                      <a:pt x="24" y="18"/>
                    </a:cubicBezTo>
                    <a:lnTo>
                      <a:pt x="24" y="18"/>
                    </a:lnTo>
                    <a:cubicBezTo>
                      <a:pt x="19" y="30"/>
                      <a:pt x="14" y="41"/>
                      <a:pt x="8" y="53"/>
                    </a:cubicBezTo>
                    <a:lnTo>
                      <a:pt x="8" y="53"/>
                    </a:lnTo>
                    <a:cubicBezTo>
                      <a:pt x="0" y="72"/>
                      <a:pt x="28" y="88"/>
                      <a:pt x="37" y="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0" name="Freeform 369">
                <a:extLst>
                  <a:ext uri="{FF2B5EF4-FFF2-40B4-BE49-F238E27FC236}">
                    <a16:creationId xmlns:a16="http://schemas.microsoft.com/office/drawing/2014/main" id="{00E94FE6-7DAB-7946-942F-92D13733B9ED}"/>
                  </a:ext>
                </a:extLst>
              </p:cNvPr>
              <p:cNvSpPr>
                <a:spLocks noChangeArrowheads="1"/>
              </p:cNvSpPr>
              <p:nvPr/>
            </p:nvSpPr>
            <p:spPr bwMode="auto">
              <a:xfrm>
                <a:off x="5777407" y="3308388"/>
                <a:ext cx="12961" cy="14041"/>
              </a:xfrm>
              <a:custGeom>
                <a:avLst/>
                <a:gdLst>
                  <a:gd name="T0" fmla="*/ 20 w 55"/>
                  <a:gd name="T1" fmla="*/ 47 h 58"/>
                  <a:gd name="T2" fmla="*/ 20 w 55"/>
                  <a:gd name="T3" fmla="*/ 47 h 58"/>
                  <a:gd name="T4" fmla="*/ 42 w 55"/>
                  <a:gd name="T5" fmla="*/ 53 h 58"/>
                  <a:gd name="T6" fmla="*/ 42 w 55"/>
                  <a:gd name="T7" fmla="*/ 53 h 58"/>
                  <a:gd name="T8" fmla="*/ 48 w 55"/>
                  <a:gd name="T9" fmla="*/ 30 h 58"/>
                  <a:gd name="T10" fmla="*/ 48 w 55"/>
                  <a:gd name="T11" fmla="*/ 30 h 58"/>
                  <a:gd name="T12" fmla="*/ 34 w 55"/>
                  <a:gd name="T13" fmla="*/ 11 h 58"/>
                  <a:gd name="T14" fmla="*/ 34 w 55"/>
                  <a:gd name="T15" fmla="*/ 11 h 58"/>
                  <a:gd name="T16" fmla="*/ 11 w 55"/>
                  <a:gd name="T17" fmla="*/ 5 h 58"/>
                  <a:gd name="T18" fmla="*/ 11 w 55"/>
                  <a:gd name="T19" fmla="*/ 5 h 58"/>
                  <a:gd name="T20" fmla="*/ 5 w 55"/>
                  <a:gd name="T21" fmla="*/ 27 h 58"/>
                  <a:gd name="T22" fmla="*/ 5 w 55"/>
                  <a:gd name="T23" fmla="*/ 27 h 58"/>
                  <a:gd name="T24" fmla="*/ 20 w 55"/>
                  <a:gd name="T25" fmla="*/ 4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58">
                    <a:moveTo>
                      <a:pt x="20" y="47"/>
                    </a:moveTo>
                    <a:lnTo>
                      <a:pt x="20" y="47"/>
                    </a:lnTo>
                    <a:cubicBezTo>
                      <a:pt x="25" y="54"/>
                      <a:pt x="34" y="57"/>
                      <a:pt x="42" y="53"/>
                    </a:cubicBezTo>
                    <a:lnTo>
                      <a:pt x="42" y="53"/>
                    </a:lnTo>
                    <a:cubicBezTo>
                      <a:pt x="49" y="49"/>
                      <a:pt x="54" y="37"/>
                      <a:pt x="48" y="30"/>
                    </a:cubicBezTo>
                    <a:lnTo>
                      <a:pt x="48" y="30"/>
                    </a:lnTo>
                    <a:cubicBezTo>
                      <a:pt x="43" y="24"/>
                      <a:pt x="38" y="17"/>
                      <a:pt x="34" y="11"/>
                    </a:cubicBezTo>
                    <a:lnTo>
                      <a:pt x="34" y="11"/>
                    </a:lnTo>
                    <a:cubicBezTo>
                      <a:pt x="28" y="4"/>
                      <a:pt x="19" y="0"/>
                      <a:pt x="11" y="5"/>
                    </a:cubicBezTo>
                    <a:lnTo>
                      <a:pt x="11" y="5"/>
                    </a:lnTo>
                    <a:cubicBezTo>
                      <a:pt x="4" y="9"/>
                      <a:pt x="0" y="20"/>
                      <a:pt x="5" y="27"/>
                    </a:cubicBezTo>
                    <a:lnTo>
                      <a:pt x="5" y="27"/>
                    </a:lnTo>
                    <a:cubicBezTo>
                      <a:pt x="10" y="34"/>
                      <a:pt x="15" y="40"/>
                      <a:pt x="20"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1" name="Freeform 370">
                <a:extLst>
                  <a:ext uri="{FF2B5EF4-FFF2-40B4-BE49-F238E27FC236}">
                    <a16:creationId xmlns:a16="http://schemas.microsoft.com/office/drawing/2014/main" id="{C408B8CC-AFC6-694D-B291-267C614C9A40}"/>
                  </a:ext>
                </a:extLst>
              </p:cNvPr>
              <p:cNvSpPr>
                <a:spLocks noChangeArrowheads="1"/>
              </p:cNvSpPr>
              <p:nvPr/>
            </p:nvSpPr>
            <p:spPr bwMode="auto">
              <a:xfrm>
                <a:off x="5708280" y="3255462"/>
                <a:ext cx="7560" cy="11882"/>
              </a:xfrm>
              <a:custGeom>
                <a:avLst/>
                <a:gdLst>
                  <a:gd name="T0" fmla="*/ 32 w 33"/>
                  <a:gd name="T1" fmla="*/ 28 h 50"/>
                  <a:gd name="T2" fmla="*/ 32 w 33"/>
                  <a:gd name="T3" fmla="*/ 21 h 50"/>
                  <a:gd name="T4" fmla="*/ 32 w 33"/>
                  <a:gd name="T5" fmla="*/ 21 h 50"/>
                  <a:gd name="T6" fmla="*/ 0 w 33"/>
                  <a:gd name="T7" fmla="*/ 21 h 50"/>
                  <a:gd name="T8" fmla="*/ 0 w 33"/>
                  <a:gd name="T9" fmla="*/ 28 h 50"/>
                  <a:gd name="T10" fmla="*/ 0 w 33"/>
                  <a:gd name="T11" fmla="*/ 28 h 50"/>
                  <a:gd name="T12" fmla="*/ 32 w 33"/>
                  <a:gd name="T13" fmla="*/ 28 h 50"/>
                </a:gdLst>
                <a:ahLst/>
                <a:cxnLst>
                  <a:cxn ang="0">
                    <a:pos x="T0" y="T1"/>
                  </a:cxn>
                  <a:cxn ang="0">
                    <a:pos x="T2" y="T3"/>
                  </a:cxn>
                  <a:cxn ang="0">
                    <a:pos x="T4" y="T5"/>
                  </a:cxn>
                  <a:cxn ang="0">
                    <a:pos x="T6" y="T7"/>
                  </a:cxn>
                  <a:cxn ang="0">
                    <a:pos x="T8" y="T9"/>
                  </a:cxn>
                  <a:cxn ang="0">
                    <a:pos x="T10" y="T11"/>
                  </a:cxn>
                  <a:cxn ang="0">
                    <a:pos x="T12" y="T13"/>
                  </a:cxn>
                </a:cxnLst>
                <a:rect l="0" t="0" r="r" b="b"/>
                <a:pathLst>
                  <a:path w="33" h="50">
                    <a:moveTo>
                      <a:pt x="32" y="28"/>
                    </a:moveTo>
                    <a:lnTo>
                      <a:pt x="32" y="21"/>
                    </a:lnTo>
                    <a:lnTo>
                      <a:pt x="32" y="21"/>
                    </a:lnTo>
                    <a:cubicBezTo>
                      <a:pt x="32" y="0"/>
                      <a:pt x="0" y="0"/>
                      <a:pt x="0" y="21"/>
                    </a:cubicBezTo>
                    <a:lnTo>
                      <a:pt x="0" y="28"/>
                    </a:lnTo>
                    <a:lnTo>
                      <a:pt x="0" y="28"/>
                    </a:lnTo>
                    <a:cubicBezTo>
                      <a:pt x="0" y="49"/>
                      <a:pt x="32" y="49"/>
                      <a:pt x="32"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2" name="Freeform 371">
                <a:extLst>
                  <a:ext uri="{FF2B5EF4-FFF2-40B4-BE49-F238E27FC236}">
                    <a16:creationId xmlns:a16="http://schemas.microsoft.com/office/drawing/2014/main" id="{8C4DB083-A9CC-8F49-89C6-E33235525057}"/>
                  </a:ext>
                </a:extLst>
              </p:cNvPr>
              <p:cNvSpPr>
                <a:spLocks noChangeArrowheads="1"/>
              </p:cNvSpPr>
              <p:nvPr/>
            </p:nvSpPr>
            <p:spPr bwMode="auto">
              <a:xfrm>
                <a:off x="5681277" y="3255462"/>
                <a:ext cx="14042" cy="24843"/>
              </a:xfrm>
              <a:custGeom>
                <a:avLst/>
                <a:gdLst>
                  <a:gd name="T0" fmla="*/ 48 w 58"/>
                  <a:gd name="T1" fmla="*/ 65 h 101"/>
                  <a:gd name="T2" fmla="*/ 48 w 58"/>
                  <a:gd name="T3" fmla="*/ 65 h 101"/>
                  <a:gd name="T4" fmla="*/ 40 w 58"/>
                  <a:gd name="T5" fmla="*/ 46 h 101"/>
                  <a:gd name="T6" fmla="*/ 40 w 58"/>
                  <a:gd name="T7" fmla="*/ 46 h 101"/>
                  <a:gd name="T8" fmla="*/ 37 w 58"/>
                  <a:gd name="T9" fmla="*/ 35 h 101"/>
                  <a:gd name="T10" fmla="*/ 37 w 58"/>
                  <a:gd name="T11" fmla="*/ 35 h 101"/>
                  <a:gd name="T12" fmla="*/ 36 w 58"/>
                  <a:gd name="T13" fmla="*/ 32 h 101"/>
                  <a:gd name="T14" fmla="*/ 36 w 58"/>
                  <a:gd name="T15" fmla="*/ 32 h 101"/>
                  <a:gd name="T16" fmla="*/ 38 w 58"/>
                  <a:gd name="T17" fmla="*/ 19 h 101"/>
                  <a:gd name="T18" fmla="*/ 38 w 58"/>
                  <a:gd name="T19" fmla="*/ 19 h 101"/>
                  <a:gd name="T20" fmla="*/ 3 w 58"/>
                  <a:gd name="T21" fmla="*/ 21 h 101"/>
                  <a:gd name="T22" fmla="*/ 3 w 58"/>
                  <a:gd name="T23" fmla="*/ 21 h 101"/>
                  <a:gd name="T24" fmla="*/ 20 w 58"/>
                  <a:gd name="T25" fmla="*/ 81 h 101"/>
                  <a:gd name="T26" fmla="*/ 20 w 58"/>
                  <a:gd name="T27" fmla="*/ 81 h 101"/>
                  <a:gd name="T28" fmla="*/ 48 w 58"/>
                  <a:gd name="T29" fmla="*/ 6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01">
                    <a:moveTo>
                      <a:pt x="48" y="65"/>
                    </a:moveTo>
                    <a:lnTo>
                      <a:pt x="48" y="65"/>
                    </a:lnTo>
                    <a:cubicBezTo>
                      <a:pt x="45" y="59"/>
                      <a:pt x="43" y="52"/>
                      <a:pt x="40" y="46"/>
                    </a:cubicBezTo>
                    <a:lnTo>
                      <a:pt x="40" y="46"/>
                    </a:lnTo>
                    <a:cubicBezTo>
                      <a:pt x="39" y="42"/>
                      <a:pt x="38" y="38"/>
                      <a:pt x="37" y="35"/>
                    </a:cubicBezTo>
                    <a:lnTo>
                      <a:pt x="37" y="35"/>
                    </a:lnTo>
                    <a:cubicBezTo>
                      <a:pt x="37" y="33"/>
                      <a:pt x="37" y="32"/>
                      <a:pt x="36" y="32"/>
                    </a:cubicBezTo>
                    <a:lnTo>
                      <a:pt x="36" y="32"/>
                    </a:lnTo>
                    <a:cubicBezTo>
                      <a:pt x="38" y="28"/>
                      <a:pt x="40" y="24"/>
                      <a:pt x="38" y="19"/>
                    </a:cubicBezTo>
                    <a:lnTo>
                      <a:pt x="38" y="19"/>
                    </a:lnTo>
                    <a:cubicBezTo>
                      <a:pt x="35" y="0"/>
                      <a:pt x="6" y="1"/>
                      <a:pt x="3" y="21"/>
                    </a:cubicBezTo>
                    <a:lnTo>
                      <a:pt x="3" y="21"/>
                    </a:lnTo>
                    <a:cubicBezTo>
                      <a:pt x="0" y="40"/>
                      <a:pt x="12" y="64"/>
                      <a:pt x="20" y="81"/>
                    </a:cubicBezTo>
                    <a:lnTo>
                      <a:pt x="20" y="81"/>
                    </a:lnTo>
                    <a:cubicBezTo>
                      <a:pt x="28" y="100"/>
                      <a:pt x="57" y="83"/>
                      <a:pt x="48" y="6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3" name="Freeform 372">
                <a:extLst>
                  <a:ext uri="{FF2B5EF4-FFF2-40B4-BE49-F238E27FC236}">
                    <a16:creationId xmlns:a16="http://schemas.microsoft.com/office/drawing/2014/main" id="{703EE747-48D9-2C4C-84F7-436FD15923D1}"/>
                  </a:ext>
                </a:extLst>
              </p:cNvPr>
              <p:cNvSpPr>
                <a:spLocks noChangeArrowheads="1"/>
              </p:cNvSpPr>
              <p:nvPr/>
            </p:nvSpPr>
            <p:spPr bwMode="auto">
              <a:xfrm>
                <a:off x="5808731" y="3202537"/>
                <a:ext cx="10801" cy="16201"/>
              </a:xfrm>
              <a:custGeom>
                <a:avLst/>
                <a:gdLst>
                  <a:gd name="T0" fmla="*/ 18 w 45"/>
                  <a:gd name="T1" fmla="*/ 66 h 67"/>
                  <a:gd name="T2" fmla="*/ 18 w 45"/>
                  <a:gd name="T3" fmla="*/ 66 h 67"/>
                  <a:gd name="T4" fmla="*/ 33 w 45"/>
                  <a:gd name="T5" fmla="*/ 50 h 67"/>
                  <a:gd name="T6" fmla="*/ 33 w 45"/>
                  <a:gd name="T7" fmla="*/ 50 h 67"/>
                  <a:gd name="T8" fmla="*/ 35 w 45"/>
                  <a:gd name="T9" fmla="*/ 35 h 67"/>
                  <a:gd name="T10" fmla="*/ 35 w 45"/>
                  <a:gd name="T11" fmla="*/ 35 h 67"/>
                  <a:gd name="T12" fmla="*/ 7 w 45"/>
                  <a:gd name="T13" fmla="*/ 19 h 67"/>
                  <a:gd name="T14" fmla="*/ 7 w 45"/>
                  <a:gd name="T15" fmla="*/ 19 h 67"/>
                  <a:gd name="T16" fmla="*/ 1 w 45"/>
                  <a:gd name="T17" fmla="*/ 50 h 67"/>
                  <a:gd name="T18" fmla="*/ 1 w 45"/>
                  <a:gd name="T19" fmla="*/ 50 h 67"/>
                  <a:gd name="T20" fmla="*/ 18 w 45"/>
                  <a:gd name="T21"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67">
                    <a:moveTo>
                      <a:pt x="18" y="66"/>
                    </a:moveTo>
                    <a:lnTo>
                      <a:pt x="18" y="66"/>
                    </a:lnTo>
                    <a:cubicBezTo>
                      <a:pt x="25" y="66"/>
                      <a:pt x="35" y="59"/>
                      <a:pt x="33" y="50"/>
                    </a:cubicBezTo>
                    <a:lnTo>
                      <a:pt x="33" y="50"/>
                    </a:lnTo>
                    <a:cubicBezTo>
                      <a:pt x="33" y="44"/>
                      <a:pt x="33" y="40"/>
                      <a:pt x="35" y="35"/>
                    </a:cubicBezTo>
                    <a:lnTo>
                      <a:pt x="35" y="35"/>
                    </a:lnTo>
                    <a:cubicBezTo>
                      <a:pt x="44" y="16"/>
                      <a:pt x="16" y="0"/>
                      <a:pt x="7" y="19"/>
                    </a:cubicBezTo>
                    <a:lnTo>
                      <a:pt x="7" y="19"/>
                    </a:lnTo>
                    <a:cubicBezTo>
                      <a:pt x="2" y="29"/>
                      <a:pt x="0" y="39"/>
                      <a:pt x="1" y="50"/>
                    </a:cubicBezTo>
                    <a:lnTo>
                      <a:pt x="1" y="50"/>
                    </a:lnTo>
                    <a:cubicBezTo>
                      <a:pt x="2" y="59"/>
                      <a:pt x="8" y="66"/>
                      <a:pt x="18" y="6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4" name="Freeform 373">
                <a:extLst>
                  <a:ext uri="{FF2B5EF4-FFF2-40B4-BE49-F238E27FC236}">
                    <a16:creationId xmlns:a16="http://schemas.microsoft.com/office/drawing/2014/main" id="{5EF5E210-27D2-CD41-B1E1-C2DCA832DC60}"/>
                  </a:ext>
                </a:extLst>
              </p:cNvPr>
              <p:cNvSpPr>
                <a:spLocks noChangeArrowheads="1"/>
              </p:cNvSpPr>
              <p:nvPr/>
            </p:nvSpPr>
            <p:spPr bwMode="auto">
              <a:xfrm>
                <a:off x="5787128" y="3236020"/>
                <a:ext cx="11882" cy="17282"/>
              </a:xfrm>
              <a:custGeom>
                <a:avLst/>
                <a:gdLst>
                  <a:gd name="T0" fmla="*/ 35 w 48"/>
                  <a:gd name="T1" fmla="*/ 41 h 71"/>
                  <a:gd name="T2" fmla="*/ 35 w 48"/>
                  <a:gd name="T3" fmla="*/ 41 h 71"/>
                  <a:gd name="T4" fmla="*/ 36 w 48"/>
                  <a:gd name="T5" fmla="*/ 34 h 71"/>
                  <a:gd name="T6" fmla="*/ 36 w 48"/>
                  <a:gd name="T7" fmla="*/ 34 h 71"/>
                  <a:gd name="T8" fmla="*/ 8 w 48"/>
                  <a:gd name="T9" fmla="*/ 17 h 71"/>
                  <a:gd name="T10" fmla="*/ 8 w 48"/>
                  <a:gd name="T11" fmla="*/ 17 h 71"/>
                  <a:gd name="T12" fmla="*/ 3 w 48"/>
                  <a:gd name="T13" fmla="*/ 50 h 71"/>
                  <a:gd name="T14" fmla="*/ 3 w 48"/>
                  <a:gd name="T15" fmla="*/ 50 h 71"/>
                  <a:gd name="T16" fmla="*/ 35 w 48"/>
                  <a:gd name="T17" fmla="*/ 4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71">
                    <a:moveTo>
                      <a:pt x="35" y="41"/>
                    </a:moveTo>
                    <a:lnTo>
                      <a:pt x="35" y="41"/>
                    </a:lnTo>
                    <a:cubicBezTo>
                      <a:pt x="34" y="38"/>
                      <a:pt x="35" y="36"/>
                      <a:pt x="36" y="34"/>
                    </a:cubicBezTo>
                    <a:lnTo>
                      <a:pt x="36" y="34"/>
                    </a:lnTo>
                    <a:cubicBezTo>
                      <a:pt x="47" y="16"/>
                      <a:pt x="19" y="0"/>
                      <a:pt x="8" y="17"/>
                    </a:cubicBezTo>
                    <a:lnTo>
                      <a:pt x="8" y="17"/>
                    </a:lnTo>
                    <a:cubicBezTo>
                      <a:pt x="2" y="28"/>
                      <a:pt x="0" y="38"/>
                      <a:pt x="3" y="50"/>
                    </a:cubicBezTo>
                    <a:lnTo>
                      <a:pt x="3" y="50"/>
                    </a:lnTo>
                    <a:cubicBezTo>
                      <a:pt x="7" y="70"/>
                      <a:pt x="38" y="61"/>
                      <a:pt x="35"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5" name="Freeform 374">
                <a:extLst>
                  <a:ext uri="{FF2B5EF4-FFF2-40B4-BE49-F238E27FC236}">
                    <a16:creationId xmlns:a16="http://schemas.microsoft.com/office/drawing/2014/main" id="{52E2DFA5-008A-8147-B9FC-AAE22BED84C6}"/>
                  </a:ext>
                </a:extLst>
              </p:cNvPr>
              <p:cNvSpPr>
                <a:spLocks noChangeArrowheads="1"/>
              </p:cNvSpPr>
              <p:nvPr/>
            </p:nvSpPr>
            <p:spPr bwMode="auto">
              <a:xfrm>
                <a:off x="5846535" y="3456364"/>
                <a:ext cx="28083" cy="24843"/>
              </a:xfrm>
              <a:custGeom>
                <a:avLst/>
                <a:gdLst>
                  <a:gd name="T0" fmla="*/ 75 w 114"/>
                  <a:gd name="T1" fmla="*/ 14 h 103"/>
                  <a:gd name="T2" fmla="*/ 75 w 114"/>
                  <a:gd name="T3" fmla="*/ 14 h 103"/>
                  <a:gd name="T4" fmla="*/ 17 w 114"/>
                  <a:gd name="T5" fmla="*/ 62 h 103"/>
                  <a:gd name="T6" fmla="*/ 17 w 114"/>
                  <a:gd name="T7" fmla="*/ 62 h 103"/>
                  <a:gd name="T8" fmla="*/ 34 w 114"/>
                  <a:gd name="T9" fmla="*/ 90 h 103"/>
                  <a:gd name="T10" fmla="*/ 34 w 114"/>
                  <a:gd name="T11" fmla="*/ 90 h 103"/>
                  <a:gd name="T12" fmla="*/ 98 w 114"/>
                  <a:gd name="T13" fmla="*/ 37 h 103"/>
                  <a:gd name="T14" fmla="*/ 98 w 114"/>
                  <a:gd name="T15" fmla="*/ 37 h 103"/>
                  <a:gd name="T16" fmla="*/ 75 w 114"/>
                  <a:gd name="T1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03">
                    <a:moveTo>
                      <a:pt x="75" y="14"/>
                    </a:moveTo>
                    <a:lnTo>
                      <a:pt x="75" y="14"/>
                    </a:lnTo>
                    <a:cubicBezTo>
                      <a:pt x="56" y="31"/>
                      <a:pt x="37" y="47"/>
                      <a:pt x="17" y="62"/>
                    </a:cubicBezTo>
                    <a:lnTo>
                      <a:pt x="17" y="62"/>
                    </a:lnTo>
                    <a:cubicBezTo>
                      <a:pt x="0" y="74"/>
                      <a:pt x="17" y="102"/>
                      <a:pt x="34" y="90"/>
                    </a:cubicBezTo>
                    <a:lnTo>
                      <a:pt x="34" y="90"/>
                    </a:lnTo>
                    <a:cubicBezTo>
                      <a:pt x="56" y="73"/>
                      <a:pt x="77" y="56"/>
                      <a:pt x="98" y="37"/>
                    </a:cubicBezTo>
                    <a:lnTo>
                      <a:pt x="98" y="37"/>
                    </a:lnTo>
                    <a:cubicBezTo>
                      <a:pt x="113" y="23"/>
                      <a:pt x="90" y="0"/>
                      <a:pt x="75"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6" name="Freeform 375">
                <a:extLst>
                  <a:ext uri="{FF2B5EF4-FFF2-40B4-BE49-F238E27FC236}">
                    <a16:creationId xmlns:a16="http://schemas.microsoft.com/office/drawing/2014/main" id="{F56D80E0-731F-DC40-BF9E-B460C46CD86C}"/>
                  </a:ext>
                </a:extLst>
              </p:cNvPr>
              <p:cNvSpPr>
                <a:spLocks noChangeArrowheads="1"/>
              </p:cNvSpPr>
              <p:nvPr/>
            </p:nvSpPr>
            <p:spPr bwMode="auto">
              <a:xfrm>
                <a:off x="5832493" y="3479046"/>
                <a:ext cx="16202" cy="22682"/>
              </a:xfrm>
              <a:custGeom>
                <a:avLst/>
                <a:gdLst>
                  <a:gd name="T0" fmla="*/ 33 w 64"/>
                  <a:gd name="T1" fmla="*/ 1 h 93"/>
                  <a:gd name="T2" fmla="*/ 33 w 64"/>
                  <a:gd name="T3" fmla="*/ 1 h 93"/>
                  <a:gd name="T4" fmla="*/ 20 w 64"/>
                  <a:gd name="T5" fmla="*/ 46 h 93"/>
                  <a:gd name="T6" fmla="*/ 20 w 64"/>
                  <a:gd name="T7" fmla="*/ 46 h 93"/>
                  <a:gd name="T8" fmla="*/ 22 w 64"/>
                  <a:gd name="T9" fmla="*/ 47 h 93"/>
                  <a:gd name="T10" fmla="*/ 22 w 64"/>
                  <a:gd name="T11" fmla="*/ 47 h 93"/>
                  <a:gd name="T12" fmla="*/ 27 w 64"/>
                  <a:gd name="T13" fmla="*/ 72 h 93"/>
                  <a:gd name="T14" fmla="*/ 27 w 64"/>
                  <a:gd name="T15" fmla="*/ 72 h 93"/>
                  <a:gd name="T16" fmla="*/ 58 w 64"/>
                  <a:gd name="T17" fmla="*/ 63 h 93"/>
                  <a:gd name="T18" fmla="*/ 58 w 64"/>
                  <a:gd name="T19" fmla="*/ 63 h 93"/>
                  <a:gd name="T20" fmla="*/ 48 w 64"/>
                  <a:gd name="T21" fmla="*/ 13 h 93"/>
                  <a:gd name="T22" fmla="*/ 48 w 64"/>
                  <a:gd name="T23" fmla="*/ 13 h 93"/>
                  <a:gd name="T24" fmla="*/ 33 w 64"/>
                  <a:gd name="T25"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93">
                    <a:moveTo>
                      <a:pt x="33" y="1"/>
                    </a:moveTo>
                    <a:lnTo>
                      <a:pt x="33" y="1"/>
                    </a:lnTo>
                    <a:cubicBezTo>
                      <a:pt x="9" y="4"/>
                      <a:pt x="0" y="32"/>
                      <a:pt x="20" y="46"/>
                    </a:cubicBezTo>
                    <a:lnTo>
                      <a:pt x="20" y="46"/>
                    </a:lnTo>
                    <a:cubicBezTo>
                      <a:pt x="21" y="47"/>
                      <a:pt x="22" y="47"/>
                      <a:pt x="22" y="47"/>
                    </a:cubicBezTo>
                    <a:lnTo>
                      <a:pt x="22" y="47"/>
                    </a:lnTo>
                    <a:cubicBezTo>
                      <a:pt x="24" y="55"/>
                      <a:pt x="26" y="63"/>
                      <a:pt x="27" y="72"/>
                    </a:cubicBezTo>
                    <a:lnTo>
                      <a:pt x="27" y="72"/>
                    </a:lnTo>
                    <a:cubicBezTo>
                      <a:pt x="32" y="92"/>
                      <a:pt x="63" y="84"/>
                      <a:pt x="58" y="63"/>
                    </a:cubicBezTo>
                    <a:lnTo>
                      <a:pt x="58" y="63"/>
                    </a:lnTo>
                    <a:cubicBezTo>
                      <a:pt x="55" y="47"/>
                      <a:pt x="52" y="29"/>
                      <a:pt x="48" y="13"/>
                    </a:cubicBezTo>
                    <a:lnTo>
                      <a:pt x="48" y="13"/>
                    </a:lnTo>
                    <a:cubicBezTo>
                      <a:pt x="47" y="7"/>
                      <a:pt x="39" y="0"/>
                      <a:pt x="33" y="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7" name="Freeform 376">
                <a:extLst>
                  <a:ext uri="{FF2B5EF4-FFF2-40B4-BE49-F238E27FC236}">
                    <a16:creationId xmlns:a16="http://schemas.microsoft.com/office/drawing/2014/main" id="{0A58B1F9-0A67-874C-9D99-D1F8C751AF29}"/>
                  </a:ext>
                </a:extLst>
              </p:cNvPr>
              <p:cNvSpPr>
                <a:spLocks noChangeArrowheads="1"/>
              </p:cNvSpPr>
              <p:nvPr/>
            </p:nvSpPr>
            <p:spPr bwMode="auto">
              <a:xfrm>
                <a:off x="5849775" y="3400198"/>
                <a:ext cx="16202" cy="23762"/>
              </a:xfrm>
              <a:custGeom>
                <a:avLst/>
                <a:gdLst>
                  <a:gd name="T0" fmla="*/ 9 w 67"/>
                  <a:gd name="T1" fmla="*/ 35 h 97"/>
                  <a:gd name="T2" fmla="*/ 9 w 67"/>
                  <a:gd name="T3" fmla="*/ 35 h 97"/>
                  <a:gd name="T4" fmla="*/ 28 w 67"/>
                  <a:gd name="T5" fmla="*/ 78 h 97"/>
                  <a:gd name="T6" fmla="*/ 28 w 67"/>
                  <a:gd name="T7" fmla="*/ 78 h 97"/>
                  <a:gd name="T8" fmla="*/ 57 w 67"/>
                  <a:gd name="T9" fmla="*/ 61 h 97"/>
                  <a:gd name="T10" fmla="*/ 57 w 67"/>
                  <a:gd name="T11" fmla="*/ 61 h 97"/>
                  <a:gd name="T12" fmla="*/ 37 w 67"/>
                  <a:gd name="T13" fmla="*/ 19 h 97"/>
                  <a:gd name="T14" fmla="*/ 37 w 67"/>
                  <a:gd name="T15" fmla="*/ 19 h 97"/>
                  <a:gd name="T16" fmla="*/ 9 w 67"/>
                  <a:gd name="T17" fmla="*/ 3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97">
                    <a:moveTo>
                      <a:pt x="9" y="35"/>
                    </a:moveTo>
                    <a:lnTo>
                      <a:pt x="9" y="35"/>
                    </a:lnTo>
                    <a:cubicBezTo>
                      <a:pt x="16" y="50"/>
                      <a:pt x="22" y="63"/>
                      <a:pt x="28" y="78"/>
                    </a:cubicBezTo>
                    <a:lnTo>
                      <a:pt x="28" y="78"/>
                    </a:lnTo>
                    <a:cubicBezTo>
                      <a:pt x="37" y="96"/>
                      <a:pt x="66" y="80"/>
                      <a:pt x="57" y="61"/>
                    </a:cubicBezTo>
                    <a:lnTo>
                      <a:pt x="57" y="61"/>
                    </a:lnTo>
                    <a:cubicBezTo>
                      <a:pt x="50" y="47"/>
                      <a:pt x="44" y="33"/>
                      <a:pt x="37" y="19"/>
                    </a:cubicBezTo>
                    <a:lnTo>
                      <a:pt x="37" y="19"/>
                    </a:lnTo>
                    <a:cubicBezTo>
                      <a:pt x="28" y="0"/>
                      <a:pt x="0" y="16"/>
                      <a:pt x="9"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8" name="Freeform 377">
                <a:extLst>
                  <a:ext uri="{FF2B5EF4-FFF2-40B4-BE49-F238E27FC236}">
                    <a16:creationId xmlns:a16="http://schemas.microsoft.com/office/drawing/2014/main" id="{5A879205-2080-7A41-B441-3D3F62C915B0}"/>
                  </a:ext>
                </a:extLst>
              </p:cNvPr>
              <p:cNvSpPr>
                <a:spLocks noChangeArrowheads="1"/>
              </p:cNvSpPr>
              <p:nvPr/>
            </p:nvSpPr>
            <p:spPr bwMode="auto">
              <a:xfrm>
                <a:off x="5890819" y="3355913"/>
                <a:ext cx="18362" cy="30243"/>
              </a:xfrm>
              <a:custGeom>
                <a:avLst/>
                <a:gdLst>
                  <a:gd name="T0" fmla="*/ 39 w 76"/>
                  <a:gd name="T1" fmla="*/ 19 h 125"/>
                  <a:gd name="T2" fmla="*/ 39 w 76"/>
                  <a:gd name="T3" fmla="*/ 19 h 125"/>
                  <a:gd name="T4" fmla="*/ 8 w 76"/>
                  <a:gd name="T5" fmla="*/ 88 h 125"/>
                  <a:gd name="T6" fmla="*/ 8 w 76"/>
                  <a:gd name="T7" fmla="*/ 88 h 125"/>
                  <a:gd name="T8" fmla="*/ 36 w 76"/>
                  <a:gd name="T9" fmla="*/ 104 h 125"/>
                  <a:gd name="T10" fmla="*/ 36 w 76"/>
                  <a:gd name="T11" fmla="*/ 104 h 125"/>
                  <a:gd name="T12" fmla="*/ 67 w 76"/>
                  <a:gd name="T13" fmla="*/ 36 h 125"/>
                  <a:gd name="T14" fmla="*/ 67 w 76"/>
                  <a:gd name="T15" fmla="*/ 36 h 125"/>
                  <a:gd name="T16" fmla="*/ 39 w 76"/>
                  <a:gd name="T17" fmla="*/ 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125">
                    <a:moveTo>
                      <a:pt x="39" y="19"/>
                    </a:moveTo>
                    <a:lnTo>
                      <a:pt x="39" y="19"/>
                    </a:lnTo>
                    <a:cubicBezTo>
                      <a:pt x="28" y="42"/>
                      <a:pt x="18" y="65"/>
                      <a:pt x="8" y="88"/>
                    </a:cubicBezTo>
                    <a:lnTo>
                      <a:pt x="8" y="88"/>
                    </a:lnTo>
                    <a:cubicBezTo>
                      <a:pt x="0" y="107"/>
                      <a:pt x="27" y="124"/>
                      <a:pt x="36" y="104"/>
                    </a:cubicBezTo>
                    <a:lnTo>
                      <a:pt x="36" y="104"/>
                    </a:lnTo>
                    <a:cubicBezTo>
                      <a:pt x="47" y="81"/>
                      <a:pt x="57" y="59"/>
                      <a:pt x="67" y="36"/>
                    </a:cubicBezTo>
                    <a:lnTo>
                      <a:pt x="67" y="36"/>
                    </a:lnTo>
                    <a:cubicBezTo>
                      <a:pt x="75" y="17"/>
                      <a:pt x="47" y="0"/>
                      <a:pt x="39"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9" name="Freeform 378">
                <a:extLst>
                  <a:ext uri="{FF2B5EF4-FFF2-40B4-BE49-F238E27FC236}">
                    <a16:creationId xmlns:a16="http://schemas.microsoft.com/office/drawing/2014/main" id="{305213C9-C6F3-2147-BE30-4C0F543AD81F}"/>
                  </a:ext>
                </a:extLst>
              </p:cNvPr>
              <p:cNvSpPr>
                <a:spLocks noChangeArrowheads="1"/>
              </p:cNvSpPr>
              <p:nvPr/>
            </p:nvSpPr>
            <p:spPr bwMode="auto">
              <a:xfrm>
                <a:off x="5899460" y="3419639"/>
                <a:ext cx="65887" cy="25923"/>
              </a:xfrm>
              <a:custGeom>
                <a:avLst/>
                <a:gdLst>
                  <a:gd name="T0" fmla="*/ 11 w 271"/>
                  <a:gd name="T1" fmla="*/ 70 h 107"/>
                  <a:gd name="T2" fmla="*/ 11 w 271"/>
                  <a:gd name="T3" fmla="*/ 70 h 107"/>
                  <a:gd name="T4" fmla="*/ 8 w 271"/>
                  <a:gd name="T5" fmla="*/ 71 h 107"/>
                  <a:gd name="T6" fmla="*/ 8 w 271"/>
                  <a:gd name="T7" fmla="*/ 71 h 107"/>
                  <a:gd name="T8" fmla="*/ 0 w 271"/>
                  <a:gd name="T9" fmla="*/ 84 h 107"/>
                  <a:gd name="T10" fmla="*/ 0 w 271"/>
                  <a:gd name="T11" fmla="*/ 84 h 107"/>
                  <a:gd name="T12" fmla="*/ 1 w 271"/>
                  <a:gd name="T13" fmla="*/ 88 h 107"/>
                  <a:gd name="T14" fmla="*/ 1 w 271"/>
                  <a:gd name="T15" fmla="*/ 88 h 107"/>
                  <a:gd name="T16" fmla="*/ 17 w 271"/>
                  <a:gd name="T17" fmla="*/ 104 h 107"/>
                  <a:gd name="T18" fmla="*/ 17 w 271"/>
                  <a:gd name="T19" fmla="*/ 104 h 107"/>
                  <a:gd name="T20" fmla="*/ 114 w 271"/>
                  <a:gd name="T21" fmla="*/ 80 h 107"/>
                  <a:gd name="T22" fmla="*/ 114 w 271"/>
                  <a:gd name="T23" fmla="*/ 80 h 107"/>
                  <a:gd name="T24" fmla="*/ 250 w 271"/>
                  <a:gd name="T25" fmla="*/ 38 h 107"/>
                  <a:gd name="T26" fmla="*/ 250 w 271"/>
                  <a:gd name="T27" fmla="*/ 38 h 107"/>
                  <a:gd name="T28" fmla="*/ 242 w 271"/>
                  <a:gd name="T29" fmla="*/ 7 h 107"/>
                  <a:gd name="T30" fmla="*/ 242 w 271"/>
                  <a:gd name="T31" fmla="*/ 7 h 107"/>
                  <a:gd name="T32" fmla="*/ 139 w 271"/>
                  <a:gd name="T33" fmla="*/ 38 h 107"/>
                  <a:gd name="T34" fmla="*/ 139 w 271"/>
                  <a:gd name="T35" fmla="*/ 38 h 107"/>
                  <a:gd name="T36" fmla="*/ 28 w 271"/>
                  <a:gd name="T37" fmla="*/ 72 h 107"/>
                  <a:gd name="T38" fmla="*/ 28 w 271"/>
                  <a:gd name="T39" fmla="*/ 72 h 107"/>
                  <a:gd name="T40" fmla="*/ 11 w 271"/>
                  <a:gd name="T41" fmla="*/ 7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107">
                    <a:moveTo>
                      <a:pt x="11" y="70"/>
                    </a:moveTo>
                    <a:lnTo>
                      <a:pt x="11" y="70"/>
                    </a:lnTo>
                    <a:cubicBezTo>
                      <a:pt x="10" y="70"/>
                      <a:pt x="9" y="70"/>
                      <a:pt x="8" y="71"/>
                    </a:cubicBezTo>
                    <a:lnTo>
                      <a:pt x="8" y="71"/>
                    </a:lnTo>
                    <a:cubicBezTo>
                      <a:pt x="4" y="73"/>
                      <a:pt x="0" y="80"/>
                      <a:pt x="0" y="84"/>
                    </a:cubicBezTo>
                    <a:lnTo>
                      <a:pt x="0" y="84"/>
                    </a:lnTo>
                    <a:cubicBezTo>
                      <a:pt x="0" y="86"/>
                      <a:pt x="1" y="87"/>
                      <a:pt x="1" y="88"/>
                    </a:cubicBezTo>
                    <a:lnTo>
                      <a:pt x="1" y="88"/>
                    </a:lnTo>
                    <a:cubicBezTo>
                      <a:pt x="2" y="97"/>
                      <a:pt x="7" y="104"/>
                      <a:pt x="17" y="104"/>
                    </a:cubicBezTo>
                    <a:lnTo>
                      <a:pt x="17" y="104"/>
                    </a:lnTo>
                    <a:cubicBezTo>
                      <a:pt x="48" y="106"/>
                      <a:pt x="85" y="88"/>
                      <a:pt x="114" y="80"/>
                    </a:cubicBezTo>
                    <a:lnTo>
                      <a:pt x="114" y="80"/>
                    </a:lnTo>
                    <a:cubicBezTo>
                      <a:pt x="160" y="67"/>
                      <a:pt x="205" y="53"/>
                      <a:pt x="250" y="38"/>
                    </a:cubicBezTo>
                    <a:lnTo>
                      <a:pt x="250" y="38"/>
                    </a:lnTo>
                    <a:cubicBezTo>
                      <a:pt x="270" y="32"/>
                      <a:pt x="262" y="0"/>
                      <a:pt x="242" y="7"/>
                    </a:cubicBezTo>
                    <a:lnTo>
                      <a:pt x="242" y="7"/>
                    </a:lnTo>
                    <a:cubicBezTo>
                      <a:pt x="208" y="18"/>
                      <a:pt x="174" y="28"/>
                      <a:pt x="139" y="38"/>
                    </a:cubicBezTo>
                    <a:lnTo>
                      <a:pt x="139" y="38"/>
                    </a:lnTo>
                    <a:cubicBezTo>
                      <a:pt x="108" y="48"/>
                      <a:pt x="63" y="69"/>
                      <a:pt x="28" y="72"/>
                    </a:cubicBezTo>
                    <a:lnTo>
                      <a:pt x="28" y="72"/>
                    </a:lnTo>
                    <a:cubicBezTo>
                      <a:pt x="23" y="68"/>
                      <a:pt x="17" y="67"/>
                      <a:pt x="11" y="7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0" name="Freeform 379">
                <a:extLst>
                  <a:ext uri="{FF2B5EF4-FFF2-40B4-BE49-F238E27FC236}">
                    <a16:creationId xmlns:a16="http://schemas.microsoft.com/office/drawing/2014/main" id="{2C9D5FD9-197A-B64E-AF3B-347FDE757354}"/>
                  </a:ext>
                </a:extLst>
              </p:cNvPr>
              <p:cNvSpPr>
                <a:spLocks noChangeArrowheads="1"/>
              </p:cNvSpPr>
              <p:nvPr/>
            </p:nvSpPr>
            <p:spPr bwMode="auto">
              <a:xfrm>
                <a:off x="5923223" y="3359153"/>
                <a:ext cx="10801" cy="8641"/>
              </a:xfrm>
              <a:custGeom>
                <a:avLst/>
                <a:gdLst>
                  <a:gd name="T0" fmla="*/ 22 w 43"/>
                  <a:gd name="T1" fmla="*/ 33 h 34"/>
                  <a:gd name="T2" fmla="*/ 22 w 43"/>
                  <a:gd name="T3" fmla="*/ 33 h 34"/>
                  <a:gd name="T4" fmla="*/ 22 w 43"/>
                  <a:gd name="T5" fmla="*/ 0 h 34"/>
                  <a:gd name="T6" fmla="*/ 22 w 43"/>
                  <a:gd name="T7" fmla="*/ 0 h 34"/>
                  <a:gd name="T8" fmla="*/ 22 w 43"/>
                  <a:gd name="T9" fmla="*/ 33 h 34"/>
                </a:gdLst>
                <a:ahLst/>
                <a:cxnLst>
                  <a:cxn ang="0">
                    <a:pos x="T0" y="T1"/>
                  </a:cxn>
                  <a:cxn ang="0">
                    <a:pos x="T2" y="T3"/>
                  </a:cxn>
                  <a:cxn ang="0">
                    <a:pos x="T4" y="T5"/>
                  </a:cxn>
                  <a:cxn ang="0">
                    <a:pos x="T6" y="T7"/>
                  </a:cxn>
                  <a:cxn ang="0">
                    <a:pos x="T8" y="T9"/>
                  </a:cxn>
                </a:cxnLst>
                <a:rect l="0" t="0" r="r" b="b"/>
                <a:pathLst>
                  <a:path w="43" h="34">
                    <a:moveTo>
                      <a:pt x="22" y="33"/>
                    </a:moveTo>
                    <a:lnTo>
                      <a:pt x="22" y="33"/>
                    </a:lnTo>
                    <a:cubicBezTo>
                      <a:pt x="42" y="33"/>
                      <a:pt x="42" y="0"/>
                      <a:pt x="22" y="0"/>
                    </a:cubicBez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1" name="Freeform 380">
                <a:extLst>
                  <a:ext uri="{FF2B5EF4-FFF2-40B4-BE49-F238E27FC236}">
                    <a16:creationId xmlns:a16="http://schemas.microsoft.com/office/drawing/2014/main" id="{ABB9F358-4670-274F-A246-69BA91FC442C}"/>
                  </a:ext>
                </a:extLst>
              </p:cNvPr>
              <p:cNvSpPr>
                <a:spLocks noChangeArrowheads="1"/>
              </p:cNvSpPr>
              <p:nvPr/>
            </p:nvSpPr>
            <p:spPr bwMode="auto">
              <a:xfrm>
                <a:off x="5888659" y="3299747"/>
                <a:ext cx="7561" cy="11881"/>
              </a:xfrm>
              <a:custGeom>
                <a:avLst/>
                <a:gdLst>
                  <a:gd name="T0" fmla="*/ 32 w 33"/>
                  <a:gd name="T1" fmla="*/ 26 h 47"/>
                  <a:gd name="T2" fmla="*/ 32 w 33"/>
                  <a:gd name="T3" fmla="*/ 21 h 47"/>
                  <a:gd name="T4" fmla="*/ 32 w 33"/>
                  <a:gd name="T5" fmla="*/ 21 h 47"/>
                  <a:gd name="T6" fmla="*/ 0 w 33"/>
                  <a:gd name="T7" fmla="*/ 21 h 47"/>
                  <a:gd name="T8" fmla="*/ 0 w 33"/>
                  <a:gd name="T9" fmla="*/ 26 h 47"/>
                  <a:gd name="T10" fmla="*/ 0 w 33"/>
                  <a:gd name="T11" fmla="*/ 26 h 47"/>
                  <a:gd name="T12" fmla="*/ 32 w 33"/>
                  <a:gd name="T13" fmla="*/ 26 h 47"/>
                </a:gdLst>
                <a:ahLst/>
                <a:cxnLst>
                  <a:cxn ang="0">
                    <a:pos x="T0" y="T1"/>
                  </a:cxn>
                  <a:cxn ang="0">
                    <a:pos x="T2" y="T3"/>
                  </a:cxn>
                  <a:cxn ang="0">
                    <a:pos x="T4" y="T5"/>
                  </a:cxn>
                  <a:cxn ang="0">
                    <a:pos x="T6" y="T7"/>
                  </a:cxn>
                  <a:cxn ang="0">
                    <a:pos x="T8" y="T9"/>
                  </a:cxn>
                  <a:cxn ang="0">
                    <a:pos x="T10" y="T11"/>
                  </a:cxn>
                  <a:cxn ang="0">
                    <a:pos x="T12" y="T13"/>
                  </a:cxn>
                </a:cxnLst>
                <a:rect l="0" t="0" r="r" b="b"/>
                <a:pathLst>
                  <a:path w="33" h="47">
                    <a:moveTo>
                      <a:pt x="32" y="26"/>
                    </a:moveTo>
                    <a:lnTo>
                      <a:pt x="32" y="21"/>
                    </a:lnTo>
                    <a:lnTo>
                      <a:pt x="32" y="21"/>
                    </a:lnTo>
                    <a:cubicBezTo>
                      <a:pt x="32" y="0"/>
                      <a:pt x="0" y="0"/>
                      <a:pt x="0" y="21"/>
                    </a:cubicBezTo>
                    <a:lnTo>
                      <a:pt x="0" y="26"/>
                    </a:lnTo>
                    <a:lnTo>
                      <a:pt x="0" y="26"/>
                    </a:lnTo>
                    <a:cubicBezTo>
                      <a:pt x="0" y="46"/>
                      <a:pt x="32" y="46"/>
                      <a:pt x="32"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2" name="Freeform 381">
                <a:extLst>
                  <a:ext uri="{FF2B5EF4-FFF2-40B4-BE49-F238E27FC236}">
                    <a16:creationId xmlns:a16="http://schemas.microsoft.com/office/drawing/2014/main" id="{674572B8-C597-924D-901D-BAA2DF9D5781}"/>
                  </a:ext>
                </a:extLst>
              </p:cNvPr>
              <p:cNvSpPr>
                <a:spLocks noChangeArrowheads="1"/>
              </p:cNvSpPr>
              <p:nvPr/>
            </p:nvSpPr>
            <p:spPr bwMode="auto">
              <a:xfrm>
                <a:off x="5909181" y="3327830"/>
                <a:ext cx="15122" cy="15122"/>
              </a:xfrm>
              <a:custGeom>
                <a:avLst/>
                <a:gdLst>
                  <a:gd name="T0" fmla="*/ 23 w 62"/>
                  <a:gd name="T1" fmla="*/ 45 h 61"/>
                  <a:gd name="T2" fmla="*/ 23 w 62"/>
                  <a:gd name="T3" fmla="*/ 45 h 61"/>
                  <a:gd name="T4" fmla="*/ 46 w 62"/>
                  <a:gd name="T5" fmla="*/ 22 h 61"/>
                  <a:gd name="T6" fmla="*/ 46 w 62"/>
                  <a:gd name="T7" fmla="*/ 22 h 61"/>
                  <a:gd name="T8" fmla="*/ 38 w 62"/>
                  <a:gd name="T9" fmla="*/ 14 h 61"/>
                  <a:gd name="T10" fmla="*/ 38 w 62"/>
                  <a:gd name="T11" fmla="*/ 14 h 61"/>
                  <a:gd name="T12" fmla="*/ 16 w 62"/>
                  <a:gd name="T13" fmla="*/ 37 h 61"/>
                  <a:gd name="T14" fmla="*/ 23 w 62"/>
                  <a:gd name="T15" fmla="*/ 45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61">
                    <a:moveTo>
                      <a:pt x="23" y="45"/>
                    </a:moveTo>
                    <a:lnTo>
                      <a:pt x="23" y="45"/>
                    </a:lnTo>
                    <a:cubicBezTo>
                      <a:pt x="38" y="60"/>
                      <a:pt x="61" y="37"/>
                      <a:pt x="46" y="22"/>
                    </a:cubicBezTo>
                    <a:lnTo>
                      <a:pt x="46" y="22"/>
                    </a:lnTo>
                    <a:cubicBezTo>
                      <a:pt x="44" y="20"/>
                      <a:pt x="41" y="17"/>
                      <a:pt x="38" y="14"/>
                    </a:cubicBezTo>
                    <a:lnTo>
                      <a:pt x="38" y="14"/>
                    </a:lnTo>
                    <a:cubicBezTo>
                      <a:pt x="24" y="0"/>
                      <a:pt x="0" y="23"/>
                      <a:pt x="16" y="37"/>
                    </a:cubicBezTo>
                    <a:lnTo>
                      <a:pt x="2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3" name="Freeform 382">
                <a:extLst>
                  <a:ext uri="{FF2B5EF4-FFF2-40B4-BE49-F238E27FC236}">
                    <a16:creationId xmlns:a16="http://schemas.microsoft.com/office/drawing/2014/main" id="{068D1B86-309A-4849-AA54-D831479E2B2F}"/>
                  </a:ext>
                </a:extLst>
              </p:cNvPr>
              <p:cNvSpPr>
                <a:spLocks noChangeArrowheads="1"/>
              </p:cNvSpPr>
              <p:nvPr/>
            </p:nvSpPr>
            <p:spPr bwMode="auto">
              <a:xfrm>
                <a:off x="5896220" y="3335391"/>
                <a:ext cx="19442" cy="29163"/>
              </a:xfrm>
              <a:custGeom>
                <a:avLst/>
                <a:gdLst>
                  <a:gd name="T0" fmla="*/ 40 w 79"/>
                  <a:gd name="T1" fmla="*/ 98 h 118"/>
                  <a:gd name="T2" fmla="*/ 40 w 79"/>
                  <a:gd name="T3" fmla="*/ 98 h 118"/>
                  <a:gd name="T4" fmla="*/ 68 w 79"/>
                  <a:gd name="T5" fmla="*/ 82 h 118"/>
                  <a:gd name="T6" fmla="*/ 68 w 79"/>
                  <a:gd name="T7" fmla="*/ 82 h 118"/>
                  <a:gd name="T8" fmla="*/ 38 w 79"/>
                  <a:gd name="T9" fmla="*/ 18 h 118"/>
                  <a:gd name="T10" fmla="*/ 38 w 79"/>
                  <a:gd name="T11" fmla="*/ 18 h 118"/>
                  <a:gd name="T12" fmla="*/ 9 w 79"/>
                  <a:gd name="T13" fmla="*/ 35 h 118"/>
                  <a:gd name="T14" fmla="*/ 9 w 79"/>
                  <a:gd name="T15" fmla="*/ 35 h 118"/>
                  <a:gd name="T16" fmla="*/ 40 w 79"/>
                  <a:gd name="T17" fmla="*/ 9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18">
                    <a:moveTo>
                      <a:pt x="40" y="98"/>
                    </a:moveTo>
                    <a:lnTo>
                      <a:pt x="40" y="98"/>
                    </a:lnTo>
                    <a:cubicBezTo>
                      <a:pt x="49" y="117"/>
                      <a:pt x="78" y="101"/>
                      <a:pt x="68" y="82"/>
                    </a:cubicBezTo>
                    <a:lnTo>
                      <a:pt x="68" y="82"/>
                    </a:lnTo>
                    <a:cubicBezTo>
                      <a:pt x="58" y="61"/>
                      <a:pt x="48" y="40"/>
                      <a:pt x="38" y="18"/>
                    </a:cubicBezTo>
                    <a:lnTo>
                      <a:pt x="38" y="18"/>
                    </a:lnTo>
                    <a:cubicBezTo>
                      <a:pt x="28" y="0"/>
                      <a:pt x="0" y="16"/>
                      <a:pt x="9" y="35"/>
                    </a:cubicBezTo>
                    <a:lnTo>
                      <a:pt x="9" y="35"/>
                    </a:lnTo>
                    <a:cubicBezTo>
                      <a:pt x="19" y="56"/>
                      <a:pt x="30" y="77"/>
                      <a:pt x="40" y="9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4" name="Freeform 383">
                <a:extLst>
                  <a:ext uri="{FF2B5EF4-FFF2-40B4-BE49-F238E27FC236}">
                    <a16:creationId xmlns:a16="http://schemas.microsoft.com/office/drawing/2014/main" id="{709A102A-B260-4C4C-8443-53AE7A4428B8}"/>
                  </a:ext>
                </a:extLst>
              </p:cNvPr>
              <p:cNvSpPr>
                <a:spLocks noChangeArrowheads="1"/>
              </p:cNvSpPr>
              <p:nvPr/>
            </p:nvSpPr>
            <p:spPr bwMode="auto">
              <a:xfrm>
                <a:off x="5913502" y="3396958"/>
                <a:ext cx="15122" cy="27002"/>
              </a:xfrm>
              <a:custGeom>
                <a:avLst/>
                <a:gdLst>
                  <a:gd name="T0" fmla="*/ 4 w 61"/>
                  <a:gd name="T1" fmla="*/ 34 h 111"/>
                  <a:gd name="T2" fmla="*/ 4 w 61"/>
                  <a:gd name="T3" fmla="*/ 34 h 111"/>
                  <a:gd name="T4" fmla="*/ 11 w 61"/>
                  <a:gd name="T5" fmla="*/ 43 h 111"/>
                  <a:gd name="T6" fmla="*/ 11 w 61"/>
                  <a:gd name="T7" fmla="*/ 43 h 111"/>
                  <a:gd name="T8" fmla="*/ 11 w 61"/>
                  <a:gd name="T9" fmla="*/ 44 h 111"/>
                  <a:gd name="T10" fmla="*/ 11 w 61"/>
                  <a:gd name="T11" fmla="*/ 44 h 111"/>
                  <a:gd name="T12" fmla="*/ 15 w 61"/>
                  <a:gd name="T13" fmla="*/ 58 h 111"/>
                  <a:gd name="T14" fmla="*/ 15 w 61"/>
                  <a:gd name="T15" fmla="*/ 58 h 111"/>
                  <a:gd name="T16" fmla="*/ 23 w 61"/>
                  <a:gd name="T17" fmla="*/ 89 h 111"/>
                  <a:gd name="T18" fmla="*/ 23 w 61"/>
                  <a:gd name="T19" fmla="*/ 89 h 111"/>
                  <a:gd name="T20" fmla="*/ 55 w 61"/>
                  <a:gd name="T21" fmla="*/ 81 h 111"/>
                  <a:gd name="T22" fmla="*/ 55 w 61"/>
                  <a:gd name="T23" fmla="*/ 81 h 111"/>
                  <a:gd name="T24" fmla="*/ 47 w 61"/>
                  <a:gd name="T25" fmla="*/ 49 h 111"/>
                  <a:gd name="T26" fmla="*/ 47 w 61"/>
                  <a:gd name="T27" fmla="*/ 49 h 111"/>
                  <a:gd name="T28" fmla="*/ 37 w 61"/>
                  <a:gd name="T29" fmla="*/ 19 h 111"/>
                  <a:gd name="T30" fmla="*/ 37 w 61"/>
                  <a:gd name="T31" fmla="*/ 19 h 111"/>
                  <a:gd name="T32" fmla="*/ 4 w 61"/>
                  <a:gd name="T33" fmla="*/ 3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111">
                    <a:moveTo>
                      <a:pt x="4" y="34"/>
                    </a:moveTo>
                    <a:lnTo>
                      <a:pt x="4" y="34"/>
                    </a:lnTo>
                    <a:cubicBezTo>
                      <a:pt x="5" y="37"/>
                      <a:pt x="8" y="41"/>
                      <a:pt x="11" y="43"/>
                    </a:cubicBezTo>
                    <a:lnTo>
                      <a:pt x="11" y="43"/>
                    </a:lnTo>
                    <a:cubicBezTo>
                      <a:pt x="11" y="44"/>
                      <a:pt x="11" y="44"/>
                      <a:pt x="11" y="44"/>
                    </a:cubicBezTo>
                    <a:lnTo>
                      <a:pt x="11" y="44"/>
                    </a:lnTo>
                    <a:cubicBezTo>
                      <a:pt x="12" y="48"/>
                      <a:pt x="14" y="53"/>
                      <a:pt x="15" y="58"/>
                    </a:cubicBezTo>
                    <a:lnTo>
                      <a:pt x="15" y="58"/>
                    </a:lnTo>
                    <a:cubicBezTo>
                      <a:pt x="18" y="68"/>
                      <a:pt x="20" y="78"/>
                      <a:pt x="23" y="89"/>
                    </a:cubicBezTo>
                    <a:lnTo>
                      <a:pt x="23" y="89"/>
                    </a:lnTo>
                    <a:cubicBezTo>
                      <a:pt x="29" y="110"/>
                      <a:pt x="60" y="101"/>
                      <a:pt x="55" y="81"/>
                    </a:cubicBezTo>
                    <a:lnTo>
                      <a:pt x="55" y="81"/>
                    </a:lnTo>
                    <a:cubicBezTo>
                      <a:pt x="52" y="70"/>
                      <a:pt x="49" y="60"/>
                      <a:pt x="47" y="49"/>
                    </a:cubicBezTo>
                    <a:lnTo>
                      <a:pt x="47" y="49"/>
                    </a:lnTo>
                    <a:cubicBezTo>
                      <a:pt x="44" y="39"/>
                      <a:pt x="42" y="27"/>
                      <a:pt x="37" y="19"/>
                    </a:cubicBezTo>
                    <a:lnTo>
                      <a:pt x="37" y="19"/>
                    </a:lnTo>
                    <a:cubicBezTo>
                      <a:pt x="25" y="0"/>
                      <a:pt x="0" y="14"/>
                      <a:pt x="4"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5" name="Freeform 384">
                <a:extLst>
                  <a:ext uri="{FF2B5EF4-FFF2-40B4-BE49-F238E27FC236}">
                    <a16:creationId xmlns:a16="http://schemas.microsoft.com/office/drawing/2014/main" id="{8A1EE654-62A0-B74C-B569-72100BE769A7}"/>
                  </a:ext>
                </a:extLst>
              </p:cNvPr>
              <p:cNvSpPr>
                <a:spLocks noChangeArrowheads="1"/>
              </p:cNvSpPr>
              <p:nvPr/>
            </p:nvSpPr>
            <p:spPr bwMode="auto">
              <a:xfrm>
                <a:off x="5927543" y="3450963"/>
                <a:ext cx="22683" cy="16201"/>
              </a:xfrm>
              <a:custGeom>
                <a:avLst/>
                <a:gdLst>
                  <a:gd name="T0" fmla="*/ 52 w 91"/>
                  <a:gd name="T1" fmla="*/ 14 h 67"/>
                  <a:gd name="T2" fmla="*/ 52 w 91"/>
                  <a:gd name="T3" fmla="*/ 14 h 67"/>
                  <a:gd name="T4" fmla="*/ 21 w 91"/>
                  <a:gd name="T5" fmla="*/ 29 h 67"/>
                  <a:gd name="T6" fmla="*/ 21 w 91"/>
                  <a:gd name="T7" fmla="*/ 29 h 67"/>
                  <a:gd name="T8" fmla="*/ 29 w 91"/>
                  <a:gd name="T9" fmla="*/ 61 h 67"/>
                  <a:gd name="T10" fmla="*/ 29 w 91"/>
                  <a:gd name="T11" fmla="*/ 61 h 67"/>
                  <a:gd name="T12" fmla="*/ 74 w 91"/>
                  <a:gd name="T13" fmla="*/ 37 h 67"/>
                  <a:gd name="T14" fmla="*/ 74 w 91"/>
                  <a:gd name="T15" fmla="*/ 37 h 67"/>
                  <a:gd name="T16" fmla="*/ 52 w 91"/>
                  <a:gd name="T17" fmla="*/ 1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67">
                    <a:moveTo>
                      <a:pt x="52" y="14"/>
                    </a:moveTo>
                    <a:lnTo>
                      <a:pt x="52" y="14"/>
                    </a:lnTo>
                    <a:cubicBezTo>
                      <a:pt x="42" y="22"/>
                      <a:pt x="32" y="27"/>
                      <a:pt x="21" y="29"/>
                    </a:cubicBezTo>
                    <a:lnTo>
                      <a:pt x="21" y="29"/>
                    </a:lnTo>
                    <a:cubicBezTo>
                      <a:pt x="0" y="35"/>
                      <a:pt x="9" y="66"/>
                      <a:pt x="29" y="61"/>
                    </a:cubicBezTo>
                    <a:lnTo>
                      <a:pt x="29" y="61"/>
                    </a:lnTo>
                    <a:cubicBezTo>
                      <a:pt x="46" y="57"/>
                      <a:pt x="61" y="49"/>
                      <a:pt x="74" y="37"/>
                    </a:cubicBezTo>
                    <a:lnTo>
                      <a:pt x="74" y="37"/>
                    </a:lnTo>
                    <a:cubicBezTo>
                      <a:pt x="90" y="24"/>
                      <a:pt x="67" y="0"/>
                      <a:pt x="52"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6" name="Freeform 385">
                <a:extLst>
                  <a:ext uri="{FF2B5EF4-FFF2-40B4-BE49-F238E27FC236}">
                    <a16:creationId xmlns:a16="http://schemas.microsoft.com/office/drawing/2014/main" id="{3C32CBB8-EDEB-1A4E-A697-F996CB568865}"/>
                  </a:ext>
                </a:extLst>
              </p:cNvPr>
              <p:cNvSpPr>
                <a:spLocks noChangeArrowheads="1"/>
              </p:cNvSpPr>
              <p:nvPr/>
            </p:nvSpPr>
            <p:spPr bwMode="auto">
              <a:xfrm>
                <a:off x="5582987" y="3417479"/>
                <a:ext cx="19442" cy="30243"/>
              </a:xfrm>
              <a:custGeom>
                <a:avLst/>
                <a:gdLst>
                  <a:gd name="T0" fmla="*/ 10 w 81"/>
                  <a:gd name="T1" fmla="*/ 35 h 122"/>
                  <a:gd name="T2" fmla="*/ 10 w 81"/>
                  <a:gd name="T3" fmla="*/ 35 h 122"/>
                  <a:gd name="T4" fmla="*/ 42 w 81"/>
                  <a:gd name="T5" fmla="*/ 103 h 122"/>
                  <a:gd name="T6" fmla="*/ 42 w 81"/>
                  <a:gd name="T7" fmla="*/ 103 h 122"/>
                  <a:gd name="T8" fmla="*/ 71 w 81"/>
                  <a:gd name="T9" fmla="*/ 86 h 122"/>
                  <a:gd name="T10" fmla="*/ 71 w 81"/>
                  <a:gd name="T11" fmla="*/ 86 h 122"/>
                  <a:gd name="T12" fmla="*/ 38 w 81"/>
                  <a:gd name="T13" fmla="*/ 19 h 122"/>
                  <a:gd name="T14" fmla="*/ 38 w 81"/>
                  <a:gd name="T15" fmla="*/ 19 h 122"/>
                  <a:gd name="T16" fmla="*/ 10 w 81"/>
                  <a:gd name="T17" fmla="*/ 3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22">
                    <a:moveTo>
                      <a:pt x="10" y="35"/>
                    </a:moveTo>
                    <a:lnTo>
                      <a:pt x="10" y="35"/>
                    </a:lnTo>
                    <a:cubicBezTo>
                      <a:pt x="21" y="58"/>
                      <a:pt x="31" y="80"/>
                      <a:pt x="42" y="103"/>
                    </a:cubicBezTo>
                    <a:lnTo>
                      <a:pt x="42" y="103"/>
                    </a:lnTo>
                    <a:cubicBezTo>
                      <a:pt x="52" y="121"/>
                      <a:pt x="80" y="105"/>
                      <a:pt x="71" y="86"/>
                    </a:cubicBezTo>
                    <a:lnTo>
                      <a:pt x="71" y="86"/>
                    </a:lnTo>
                    <a:cubicBezTo>
                      <a:pt x="60" y="64"/>
                      <a:pt x="48" y="41"/>
                      <a:pt x="38" y="19"/>
                    </a:cubicBezTo>
                    <a:lnTo>
                      <a:pt x="38" y="19"/>
                    </a:lnTo>
                    <a:cubicBezTo>
                      <a:pt x="28" y="0"/>
                      <a:pt x="0" y="17"/>
                      <a:pt x="10"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7" name="Freeform 386">
                <a:extLst>
                  <a:ext uri="{FF2B5EF4-FFF2-40B4-BE49-F238E27FC236}">
                    <a16:creationId xmlns:a16="http://schemas.microsoft.com/office/drawing/2014/main" id="{1D3D1EEB-0298-774E-9FBC-BA5BD085946D}"/>
                  </a:ext>
                </a:extLst>
              </p:cNvPr>
              <p:cNvSpPr>
                <a:spLocks noChangeArrowheads="1"/>
              </p:cNvSpPr>
              <p:nvPr/>
            </p:nvSpPr>
            <p:spPr bwMode="auto">
              <a:xfrm>
                <a:off x="5582987" y="3393717"/>
                <a:ext cx="27002" cy="23762"/>
              </a:xfrm>
              <a:custGeom>
                <a:avLst/>
                <a:gdLst>
                  <a:gd name="T0" fmla="*/ 93 w 111"/>
                  <a:gd name="T1" fmla="*/ 54 h 95"/>
                  <a:gd name="T2" fmla="*/ 93 w 111"/>
                  <a:gd name="T3" fmla="*/ 54 h 95"/>
                  <a:gd name="T4" fmla="*/ 34 w 111"/>
                  <a:gd name="T5" fmla="*/ 13 h 95"/>
                  <a:gd name="T6" fmla="*/ 34 w 111"/>
                  <a:gd name="T7" fmla="*/ 13 h 95"/>
                  <a:gd name="T8" fmla="*/ 18 w 111"/>
                  <a:gd name="T9" fmla="*/ 40 h 95"/>
                  <a:gd name="T10" fmla="*/ 18 w 111"/>
                  <a:gd name="T11" fmla="*/ 40 h 95"/>
                  <a:gd name="T12" fmla="*/ 77 w 111"/>
                  <a:gd name="T13" fmla="*/ 82 h 95"/>
                  <a:gd name="T14" fmla="*/ 77 w 111"/>
                  <a:gd name="T15" fmla="*/ 82 h 95"/>
                  <a:gd name="T16" fmla="*/ 93 w 111"/>
                  <a:gd name="T17" fmla="*/ 5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95">
                    <a:moveTo>
                      <a:pt x="93" y="54"/>
                    </a:moveTo>
                    <a:lnTo>
                      <a:pt x="93" y="54"/>
                    </a:lnTo>
                    <a:cubicBezTo>
                      <a:pt x="74" y="40"/>
                      <a:pt x="54" y="26"/>
                      <a:pt x="34" y="13"/>
                    </a:cubicBezTo>
                    <a:lnTo>
                      <a:pt x="34" y="13"/>
                    </a:lnTo>
                    <a:cubicBezTo>
                      <a:pt x="17" y="0"/>
                      <a:pt x="0" y="29"/>
                      <a:pt x="18" y="40"/>
                    </a:cubicBezTo>
                    <a:lnTo>
                      <a:pt x="18" y="40"/>
                    </a:lnTo>
                    <a:cubicBezTo>
                      <a:pt x="37" y="54"/>
                      <a:pt x="57" y="68"/>
                      <a:pt x="77" y="82"/>
                    </a:cubicBezTo>
                    <a:lnTo>
                      <a:pt x="77" y="82"/>
                    </a:lnTo>
                    <a:cubicBezTo>
                      <a:pt x="94" y="94"/>
                      <a:pt x="110" y="66"/>
                      <a:pt x="93"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8" name="Freeform 387">
                <a:extLst>
                  <a:ext uri="{FF2B5EF4-FFF2-40B4-BE49-F238E27FC236}">
                    <a16:creationId xmlns:a16="http://schemas.microsoft.com/office/drawing/2014/main" id="{9D133433-D2ED-C743-8808-CDDA36364B8A}"/>
                  </a:ext>
                </a:extLst>
              </p:cNvPr>
              <p:cNvSpPr>
                <a:spLocks noChangeArrowheads="1"/>
              </p:cNvSpPr>
              <p:nvPr/>
            </p:nvSpPr>
            <p:spPr bwMode="auto">
              <a:xfrm>
                <a:off x="5580826" y="3356993"/>
                <a:ext cx="37804" cy="21602"/>
              </a:xfrm>
              <a:custGeom>
                <a:avLst/>
                <a:gdLst>
                  <a:gd name="T0" fmla="*/ 18 w 156"/>
                  <a:gd name="T1" fmla="*/ 37 h 88"/>
                  <a:gd name="T2" fmla="*/ 18 w 156"/>
                  <a:gd name="T3" fmla="*/ 37 h 88"/>
                  <a:gd name="T4" fmla="*/ 119 w 156"/>
                  <a:gd name="T5" fmla="*/ 79 h 88"/>
                  <a:gd name="T6" fmla="*/ 119 w 156"/>
                  <a:gd name="T7" fmla="*/ 79 h 88"/>
                  <a:gd name="T8" fmla="*/ 135 w 156"/>
                  <a:gd name="T9" fmla="*/ 51 h 88"/>
                  <a:gd name="T10" fmla="*/ 135 w 156"/>
                  <a:gd name="T11" fmla="*/ 51 h 88"/>
                  <a:gd name="T12" fmla="*/ 35 w 156"/>
                  <a:gd name="T13" fmla="*/ 8 h 88"/>
                  <a:gd name="T14" fmla="*/ 35 w 156"/>
                  <a:gd name="T15" fmla="*/ 8 h 88"/>
                  <a:gd name="T16" fmla="*/ 18 w 156"/>
                  <a:gd name="T17" fmla="*/ 3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88">
                    <a:moveTo>
                      <a:pt x="18" y="37"/>
                    </a:moveTo>
                    <a:lnTo>
                      <a:pt x="18" y="37"/>
                    </a:lnTo>
                    <a:cubicBezTo>
                      <a:pt x="52" y="51"/>
                      <a:pt x="85" y="65"/>
                      <a:pt x="119" y="79"/>
                    </a:cubicBezTo>
                    <a:lnTo>
                      <a:pt x="119" y="79"/>
                    </a:lnTo>
                    <a:cubicBezTo>
                      <a:pt x="138" y="87"/>
                      <a:pt x="155" y="59"/>
                      <a:pt x="135" y="51"/>
                    </a:cubicBezTo>
                    <a:lnTo>
                      <a:pt x="135" y="51"/>
                    </a:lnTo>
                    <a:cubicBezTo>
                      <a:pt x="102" y="37"/>
                      <a:pt x="68" y="22"/>
                      <a:pt x="35" y="8"/>
                    </a:cubicBezTo>
                    <a:lnTo>
                      <a:pt x="35" y="8"/>
                    </a:lnTo>
                    <a:cubicBezTo>
                      <a:pt x="16" y="0"/>
                      <a:pt x="0" y="28"/>
                      <a:pt x="1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9" name="Freeform 388">
                <a:extLst>
                  <a:ext uri="{FF2B5EF4-FFF2-40B4-BE49-F238E27FC236}">
                    <a16:creationId xmlns:a16="http://schemas.microsoft.com/office/drawing/2014/main" id="{EE6357E2-96E2-624B-B779-0D139294035F}"/>
                  </a:ext>
                </a:extLst>
              </p:cNvPr>
              <p:cNvSpPr>
                <a:spLocks noChangeArrowheads="1"/>
              </p:cNvSpPr>
              <p:nvPr/>
            </p:nvSpPr>
            <p:spPr bwMode="auto">
              <a:xfrm>
                <a:off x="5633752" y="3307307"/>
                <a:ext cx="15122" cy="25923"/>
              </a:xfrm>
              <a:custGeom>
                <a:avLst/>
                <a:gdLst>
                  <a:gd name="T0" fmla="*/ 47 w 62"/>
                  <a:gd name="T1" fmla="*/ 66 h 106"/>
                  <a:gd name="T2" fmla="*/ 47 w 62"/>
                  <a:gd name="T3" fmla="*/ 66 h 106"/>
                  <a:gd name="T4" fmla="*/ 36 w 62"/>
                  <a:gd name="T5" fmla="*/ 23 h 106"/>
                  <a:gd name="T6" fmla="*/ 36 w 62"/>
                  <a:gd name="T7" fmla="*/ 23 h 106"/>
                  <a:gd name="T8" fmla="*/ 24 w 62"/>
                  <a:gd name="T9" fmla="*/ 3 h 106"/>
                  <a:gd name="T10" fmla="*/ 24 w 62"/>
                  <a:gd name="T11" fmla="*/ 3 h 106"/>
                  <a:gd name="T12" fmla="*/ 4 w 62"/>
                  <a:gd name="T13" fmla="*/ 14 h 106"/>
                  <a:gd name="T14" fmla="*/ 4 w 62"/>
                  <a:gd name="T15" fmla="*/ 14 h 106"/>
                  <a:gd name="T16" fmla="*/ 24 w 62"/>
                  <a:gd name="T17" fmla="*/ 89 h 106"/>
                  <a:gd name="T18" fmla="*/ 24 w 62"/>
                  <a:gd name="T19" fmla="*/ 89 h 106"/>
                  <a:gd name="T20" fmla="*/ 47 w 62"/>
                  <a:gd name="T21" fmla="*/ 6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106">
                    <a:moveTo>
                      <a:pt x="47" y="66"/>
                    </a:moveTo>
                    <a:lnTo>
                      <a:pt x="47" y="66"/>
                    </a:lnTo>
                    <a:cubicBezTo>
                      <a:pt x="38" y="54"/>
                      <a:pt x="33" y="38"/>
                      <a:pt x="36" y="23"/>
                    </a:cubicBezTo>
                    <a:lnTo>
                      <a:pt x="36" y="23"/>
                    </a:lnTo>
                    <a:cubicBezTo>
                      <a:pt x="37" y="14"/>
                      <a:pt x="33" y="5"/>
                      <a:pt x="24" y="3"/>
                    </a:cubicBezTo>
                    <a:lnTo>
                      <a:pt x="24" y="3"/>
                    </a:lnTo>
                    <a:cubicBezTo>
                      <a:pt x="16" y="0"/>
                      <a:pt x="6" y="5"/>
                      <a:pt x="4" y="14"/>
                    </a:cubicBezTo>
                    <a:lnTo>
                      <a:pt x="4" y="14"/>
                    </a:lnTo>
                    <a:cubicBezTo>
                      <a:pt x="0" y="41"/>
                      <a:pt x="7" y="67"/>
                      <a:pt x="24" y="89"/>
                    </a:cubicBezTo>
                    <a:lnTo>
                      <a:pt x="24" y="89"/>
                    </a:lnTo>
                    <a:cubicBezTo>
                      <a:pt x="38" y="105"/>
                      <a:pt x="61" y="81"/>
                      <a:pt x="47" y="6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0" name="Freeform 389">
                <a:extLst>
                  <a:ext uri="{FF2B5EF4-FFF2-40B4-BE49-F238E27FC236}">
                    <a16:creationId xmlns:a16="http://schemas.microsoft.com/office/drawing/2014/main" id="{52137AD9-3A1A-7148-A5D3-ACB9351ED39C}"/>
                  </a:ext>
                </a:extLst>
              </p:cNvPr>
              <p:cNvSpPr>
                <a:spLocks noChangeArrowheads="1"/>
              </p:cNvSpPr>
              <p:nvPr/>
            </p:nvSpPr>
            <p:spPr bwMode="auto">
              <a:xfrm>
                <a:off x="5708280" y="3413159"/>
                <a:ext cx="12961" cy="28083"/>
              </a:xfrm>
              <a:custGeom>
                <a:avLst/>
                <a:gdLst>
                  <a:gd name="T0" fmla="*/ 53 w 55"/>
                  <a:gd name="T1" fmla="*/ 94 h 116"/>
                  <a:gd name="T2" fmla="*/ 53 w 55"/>
                  <a:gd name="T3" fmla="*/ 94 h 116"/>
                  <a:gd name="T4" fmla="*/ 40 w 55"/>
                  <a:gd name="T5" fmla="*/ 19 h 116"/>
                  <a:gd name="T6" fmla="*/ 40 w 55"/>
                  <a:gd name="T7" fmla="*/ 19 h 116"/>
                  <a:gd name="T8" fmla="*/ 8 w 55"/>
                  <a:gd name="T9" fmla="*/ 28 h 116"/>
                  <a:gd name="T10" fmla="*/ 8 w 55"/>
                  <a:gd name="T11" fmla="*/ 28 h 116"/>
                  <a:gd name="T12" fmla="*/ 21 w 55"/>
                  <a:gd name="T13" fmla="*/ 94 h 116"/>
                  <a:gd name="T14" fmla="*/ 21 w 55"/>
                  <a:gd name="T15" fmla="*/ 94 h 116"/>
                  <a:gd name="T16" fmla="*/ 53 w 55"/>
                  <a:gd name="T17" fmla="*/ 9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16">
                    <a:moveTo>
                      <a:pt x="53" y="94"/>
                    </a:moveTo>
                    <a:lnTo>
                      <a:pt x="53" y="94"/>
                    </a:lnTo>
                    <a:cubicBezTo>
                      <a:pt x="54" y="69"/>
                      <a:pt x="50" y="43"/>
                      <a:pt x="40" y="19"/>
                    </a:cubicBezTo>
                    <a:lnTo>
                      <a:pt x="40" y="19"/>
                    </a:lnTo>
                    <a:cubicBezTo>
                      <a:pt x="32" y="0"/>
                      <a:pt x="0" y="8"/>
                      <a:pt x="8" y="28"/>
                    </a:cubicBezTo>
                    <a:lnTo>
                      <a:pt x="8" y="28"/>
                    </a:lnTo>
                    <a:cubicBezTo>
                      <a:pt x="17" y="49"/>
                      <a:pt x="22" y="71"/>
                      <a:pt x="21" y="94"/>
                    </a:cubicBezTo>
                    <a:lnTo>
                      <a:pt x="21" y="94"/>
                    </a:lnTo>
                    <a:cubicBezTo>
                      <a:pt x="20" y="115"/>
                      <a:pt x="53" y="115"/>
                      <a:pt x="53" y="9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1" name="Freeform 390">
                <a:extLst>
                  <a:ext uri="{FF2B5EF4-FFF2-40B4-BE49-F238E27FC236}">
                    <a16:creationId xmlns:a16="http://schemas.microsoft.com/office/drawing/2014/main" id="{30EB0763-DB24-BD47-8152-024837C8F34C}"/>
                  </a:ext>
                </a:extLst>
              </p:cNvPr>
              <p:cNvSpPr>
                <a:spLocks noChangeArrowheads="1"/>
              </p:cNvSpPr>
              <p:nvPr/>
            </p:nvSpPr>
            <p:spPr bwMode="auto">
              <a:xfrm>
                <a:off x="5851935" y="3322429"/>
                <a:ext cx="8641" cy="11882"/>
              </a:xfrm>
              <a:custGeom>
                <a:avLst/>
                <a:gdLst>
                  <a:gd name="T0" fmla="*/ 33 w 34"/>
                  <a:gd name="T1" fmla="*/ 27 h 49"/>
                  <a:gd name="T2" fmla="*/ 33 w 34"/>
                  <a:gd name="T3" fmla="*/ 21 h 49"/>
                  <a:gd name="T4" fmla="*/ 33 w 34"/>
                  <a:gd name="T5" fmla="*/ 21 h 49"/>
                  <a:gd name="T6" fmla="*/ 0 w 34"/>
                  <a:gd name="T7" fmla="*/ 21 h 49"/>
                  <a:gd name="T8" fmla="*/ 0 w 34"/>
                  <a:gd name="T9" fmla="*/ 27 h 49"/>
                  <a:gd name="T10" fmla="*/ 0 w 34"/>
                  <a:gd name="T11" fmla="*/ 27 h 49"/>
                  <a:gd name="T12" fmla="*/ 33 w 34"/>
                  <a:gd name="T13" fmla="*/ 27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33" y="27"/>
                    </a:moveTo>
                    <a:lnTo>
                      <a:pt x="33" y="21"/>
                    </a:lnTo>
                    <a:lnTo>
                      <a:pt x="33" y="21"/>
                    </a:lnTo>
                    <a:cubicBezTo>
                      <a:pt x="33" y="0"/>
                      <a:pt x="0" y="0"/>
                      <a:pt x="0" y="21"/>
                    </a:cubicBezTo>
                    <a:lnTo>
                      <a:pt x="0" y="27"/>
                    </a:lnTo>
                    <a:lnTo>
                      <a:pt x="0" y="27"/>
                    </a:lnTo>
                    <a:cubicBezTo>
                      <a:pt x="0" y="48"/>
                      <a:pt x="33" y="48"/>
                      <a:pt x="3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2" name="Freeform 392">
                <a:extLst>
                  <a:ext uri="{FF2B5EF4-FFF2-40B4-BE49-F238E27FC236}">
                    <a16:creationId xmlns:a16="http://schemas.microsoft.com/office/drawing/2014/main" id="{572E55B2-3590-3D4B-9860-20BA6FC796DD}"/>
                  </a:ext>
                </a:extLst>
              </p:cNvPr>
              <p:cNvSpPr>
                <a:spLocks noChangeArrowheads="1"/>
              </p:cNvSpPr>
              <p:nvPr/>
            </p:nvSpPr>
            <p:spPr bwMode="auto">
              <a:xfrm>
                <a:off x="5862736" y="3229539"/>
                <a:ext cx="19442" cy="17282"/>
              </a:xfrm>
              <a:custGeom>
                <a:avLst/>
                <a:gdLst>
                  <a:gd name="T0" fmla="*/ 54 w 81"/>
                  <a:gd name="T1" fmla="*/ 65 h 72"/>
                  <a:gd name="T2" fmla="*/ 54 w 81"/>
                  <a:gd name="T3" fmla="*/ 65 h 72"/>
                  <a:gd name="T4" fmla="*/ 49 w 81"/>
                  <a:gd name="T5" fmla="*/ 2 h 72"/>
                  <a:gd name="T6" fmla="*/ 49 w 81"/>
                  <a:gd name="T7" fmla="*/ 2 h 72"/>
                  <a:gd name="T8" fmla="*/ 26 w 81"/>
                  <a:gd name="T9" fmla="*/ 5 h 72"/>
                  <a:gd name="T10" fmla="*/ 26 w 81"/>
                  <a:gd name="T11" fmla="*/ 5 h 72"/>
                  <a:gd name="T12" fmla="*/ 23 w 81"/>
                  <a:gd name="T13" fmla="*/ 5 h 72"/>
                  <a:gd name="T14" fmla="*/ 23 w 81"/>
                  <a:gd name="T15" fmla="*/ 5 h 72"/>
                  <a:gd name="T16" fmla="*/ 9 w 81"/>
                  <a:gd name="T17" fmla="*/ 12 h 72"/>
                  <a:gd name="T18" fmla="*/ 9 w 81"/>
                  <a:gd name="T19" fmla="*/ 12 h 72"/>
                  <a:gd name="T20" fmla="*/ 13 w 81"/>
                  <a:gd name="T21" fmla="*/ 56 h 72"/>
                  <a:gd name="T22" fmla="*/ 13 w 81"/>
                  <a:gd name="T23" fmla="*/ 56 h 72"/>
                  <a:gd name="T24" fmla="*/ 54 w 81"/>
                  <a:gd name="T2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72">
                    <a:moveTo>
                      <a:pt x="54" y="65"/>
                    </a:moveTo>
                    <a:lnTo>
                      <a:pt x="54" y="65"/>
                    </a:lnTo>
                    <a:cubicBezTo>
                      <a:pt x="80" y="54"/>
                      <a:pt x="74" y="8"/>
                      <a:pt x="49" y="2"/>
                    </a:cubicBezTo>
                    <a:lnTo>
                      <a:pt x="49" y="2"/>
                    </a:lnTo>
                    <a:cubicBezTo>
                      <a:pt x="40" y="0"/>
                      <a:pt x="32" y="1"/>
                      <a:pt x="26" y="5"/>
                    </a:cubicBezTo>
                    <a:lnTo>
                      <a:pt x="26" y="5"/>
                    </a:lnTo>
                    <a:cubicBezTo>
                      <a:pt x="25" y="5"/>
                      <a:pt x="24" y="5"/>
                      <a:pt x="23" y="5"/>
                    </a:cubicBezTo>
                    <a:lnTo>
                      <a:pt x="23" y="5"/>
                    </a:lnTo>
                    <a:cubicBezTo>
                      <a:pt x="17" y="4"/>
                      <a:pt x="12" y="8"/>
                      <a:pt x="9" y="12"/>
                    </a:cubicBezTo>
                    <a:lnTo>
                      <a:pt x="9" y="12"/>
                    </a:lnTo>
                    <a:cubicBezTo>
                      <a:pt x="0" y="27"/>
                      <a:pt x="3" y="44"/>
                      <a:pt x="13" y="56"/>
                    </a:cubicBezTo>
                    <a:lnTo>
                      <a:pt x="13" y="56"/>
                    </a:lnTo>
                    <a:cubicBezTo>
                      <a:pt x="24" y="68"/>
                      <a:pt x="40" y="71"/>
                      <a:pt x="54" y="6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3" name="Freeform 393">
                <a:extLst>
                  <a:ext uri="{FF2B5EF4-FFF2-40B4-BE49-F238E27FC236}">
                    <a16:creationId xmlns:a16="http://schemas.microsoft.com/office/drawing/2014/main" id="{C31E298C-7ADC-8044-83F7-3124C8FCD1A6}"/>
                  </a:ext>
                </a:extLst>
              </p:cNvPr>
              <p:cNvSpPr>
                <a:spLocks noChangeArrowheads="1"/>
              </p:cNvSpPr>
              <p:nvPr/>
            </p:nvSpPr>
            <p:spPr bwMode="auto">
              <a:xfrm>
                <a:off x="5969668" y="3318109"/>
                <a:ext cx="22682" cy="23762"/>
              </a:xfrm>
              <a:custGeom>
                <a:avLst/>
                <a:gdLst>
                  <a:gd name="T0" fmla="*/ 3 w 94"/>
                  <a:gd name="T1" fmla="*/ 63 h 98"/>
                  <a:gd name="T2" fmla="*/ 3 w 94"/>
                  <a:gd name="T3" fmla="*/ 63 h 98"/>
                  <a:gd name="T4" fmla="*/ 66 w 94"/>
                  <a:gd name="T5" fmla="*/ 86 h 98"/>
                  <a:gd name="T6" fmla="*/ 66 w 94"/>
                  <a:gd name="T7" fmla="*/ 86 h 98"/>
                  <a:gd name="T8" fmla="*/ 79 w 94"/>
                  <a:gd name="T9" fmla="*/ 22 h 98"/>
                  <a:gd name="T10" fmla="*/ 79 w 94"/>
                  <a:gd name="T11" fmla="*/ 22 h 98"/>
                  <a:gd name="T12" fmla="*/ 13 w 94"/>
                  <a:gd name="T13" fmla="*/ 18 h 98"/>
                  <a:gd name="T14" fmla="*/ 13 w 94"/>
                  <a:gd name="T15" fmla="*/ 18 h 98"/>
                  <a:gd name="T16" fmla="*/ 2 w 94"/>
                  <a:gd name="T17" fmla="*/ 49 h 98"/>
                  <a:gd name="T18" fmla="*/ 2 w 94"/>
                  <a:gd name="T19" fmla="*/ 49 h 98"/>
                  <a:gd name="T20" fmla="*/ 3 w 94"/>
                  <a:gd name="T21" fmla="*/ 6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8">
                    <a:moveTo>
                      <a:pt x="3" y="63"/>
                    </a:moveTo>
                    <a:lnTo>
                      <a:pt x="3" y="63"/>
                    </a:lnTo>
                    <a:cubicBezTo>
                      <a:pt x="13" y="88"/>
                      <a:pt x="42" y="97"/>
                      <a:pt x="66" y="86"/>
                    </a:cubicBezTo>
                    <a:lnTo>
                      <a:pt x="66" y="86"/>
                    </a:lnTo>
                    <a:cubicBezTo>
                      <a:pt x="89" y="76"/>
                      <a:pt x="93" y="42"/>
                      <a:pt x="79" y="22"/>
                    </a:cubicBezTo>
                    <a:lnTo>
                      <a:pt x="79" y="22"/>
                    </a:lnTo>
                    <a:cubicBezTo>
                      <a:pt x="63" y="0"/>
                      <a:pt x="32" y="1"/>
                      <a:pt x="13" y="18"/>
                    </a:cubicBezTo>
                    <a:lnTo>
                      <a:pt x="13" y="18"/>
                    </a:lnTo>
                    <a:cubicBezTo>
                      <a:pt x="3" y="26"/>
                      <a:pt x="0" y="38"/>
                      <a:pt x="2" y="49"/>
                    </a:cubicBezTo>
                    <a:lnTo>
                      <a:pt x="2" y="49"/>
                    </a:lnTo>
                    <a:cubicBezTo>
                      <a:pt x="2" y="54"/>
                      <a:pt x="2" y="59"/>
                      <a:pt x="3" y="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4" name="Freeform 394">
                <a:extLst>
                  <a:ext uri="{FF2B5EF4-FFF2-40B4-BE49-F238E27FC236}">
                    <a16:creationId xmlns:a16="http://schemas.microsoft.com/office/drawing/2014/main" id="{7ADD82D3-FD0D-404D-A530-F2A061A3AC59}"/>
                  </a:ext>
                </a:extLst>
              </p:cNvPr>
              <p:cNvSpPr>
                <a:spLocks noChangeArrowheads="1"/>
              </p:cNvSpPr>
              <p:nvPr/>
            </p:nvSpPr>
            <p:spPr bwMode="auto">
              <a:xfrm>
                <a:off x="5622951" y="3369955"/>
                <a:ext cx="50766" cy="37804"/>
              </a:xfrm>
              <a:custGeom>
                <a:avLst/>
                <a:gdLst>
                  <a:gd name="T0" fmla="*/ 57 w 206"/>
                  <a:gd name="T1" fmla="*/ 89 h 155"/>
                  <a:gd name="T2" fmla="*/ 52 w 206"/>
                  <a:gd name="T3" fmla="*/ 90 h 155"/>
                  <a:gd name="T4" fmla="*/ 49 w 206"/>
                  <a:gd name="T5" fmla="*/ 87 h 155"/>
                  <a:gd name="T6" fmla="*/ 47 w 206"/>
                  <a:gd name="T7" fmla="*/ 73 h 155"/>
                  <a:gd name="T8" fmla="*/ 47 w 206"/>
                  <a:gd name="T9" fmla="*/ 73 h 155"/>
                  <a:gd name="T10" fmla="*/ 70 w 206"/>
                  <a:gd name="T11" fmla="*/ 97 h 155"/>
                  <a:gd name="T12" fmla="*/ 72 w 206"/>
                  <a:gd name="T13" fmla="*/ 96 h 155"/>
                  <a:gd name="T14" fmla="*/ 75 w 206"/>
                  <a:gd name="T15" fmla="*/ 103 h 155"/>
                  <a:gd name="T16" fmla="*/ 71 w 206"/>
                  <a:gd name="T17" fmla="*/ 102 h 155"/>
                  <a:gd name="T18" fmla="*/ 70 w 206"/>
                  <a:gd name="T19" fmla="*/ 97 h 155"/>
                  <a:gd name="T20" fmla="*/ 4 w 206"/>
                  <a:gd name="T21" fmla="*/ 124 h 155"/>
                  <a:gd name="T22" fmla="*/ 48 w 206"/>
                  <a:gd name="T23" fmla="*/ 147 h 155"/>
                  <a:gd name="T24" fmla="*/ 60 w 206"/>
                  <a:gd name="T25" fmla="*/ 133 h 155"/>
                  <a:gd name="T26" fmla="*/ 77 w 206"/>
                  <a:gd name="T27" fmla="*/ 138 h 155"/>
                  <a:gd name="T28" fmla="*/ 97 w 206"/>
                  <a:gd name="T29" fmla="*/ 121 h 155"/>
                  <a:gd name="T30" fmla="*/ 108 w 206"/>
                  <a:gd name="T31" fmla="*/ 124 h 155"/>
                  <a:gd name="T32" fmla="*/ 123 w 206"/>
                  <a:gd name="T33" fmla="*/ 108 h 155"/>
                  <a:gd name="T34" fmla="*/ 108 w 206"/>
                  <a:gd name="T35" fmla="*/ 91 h 155"/>
                  <a:gd name="T36" fmla="*/ 102 w 206"/>
                  <a:gd name="T37" fmla="*/ 74 h 155"/>
                  <a:gd name="T38" fmla="*/ 105 w 206"/>
                  <a:gd name="T39" fmla="*/ 77 h 155"/>
                  <a:gd name="T40" fmla="*/ 170 w 206"/>
                  <a:gd name="T41" fmla="*/ 110 h 155"/>
                  <a:gd name="T42" fmla="*/ 186 w 206"/>
                  <a:gd name="T43" fmla="*/ 82 h 155"/>
                  <a:gd name="T44" fmla="*/ 122 w 206"/>
                  <a:gd name="T45" fmla="*/ 49 h 155"/>
                  <a:gd name="T46" fmla="*/ 108 w 206"/>
                  <a:gd name="T47" fmla="*/ 48 h 155"/>
                  <a:gd name="T48" fmla="*/ 91 w 206"/>
                  <a:gd name="T49" fmla="*/ 43 h 155"/>
                  <a:gd name="T50" fmla="*/ 81 w 206"/>
                  <a:gd name="T51" fmla="*/ 33 h 155"/>
                  <a:gd name="T52" fmla="*/ 66 w 206"/>
                  <a:gd name="T53" fmla="*/ 28 h 155"/>
                  <a:gd name="T54" fmla="*/ 58 w 206"/>
                  <a:gd name="T55" fmla="*/ 33 h 155"/>
                  <a:gd name="T56" fmla="*/ 46 w 206"/>
                  <a:gd name="T57" fmla="*/ 62 h 155"/>
                  <a:gd name="T58" fmla="*/ 46 w 206"/>
                  <a:gd name="T59" fmla="*/ 62 h 155"/>
                  <a:gd name="T60" fmla="*/ 42 w 206"/>
                  <a:gd name="T61" fmla="*/ 35 h 155"/>
                  <a:gd name="T62" fmla="*/ 14 w 206"/>
                  <a:gd name="T63" fmla="*/ 19 h 155"/>
                  <a:gd name="T64" fmla="*/ 17 w 206"/>
                  <a:gd name="T65" fmla="*/ 78 h 155"/>
                  <a:gd name="T66" fmla="*/ 17 w 206"/>
                  <a:gd name="T67" fmla="*/ 78 h 155"/>
                  <a:gd name="T68" fmla="*/ 20 w 206"/>
                  <a:gd name="T69" fmla="*/ 10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6" h="155">
                    <a:moveTo>
                      <a:pt x="57" y="89"/>
                    </a:moveTo>
                    <a:lnTo>
                      <a:pt x="57" y="89"/>
                    </a:lnTo>
                    <a:cubicBezTo>
                      <a:pt x="56" y="89"/>
                      <a:pt x="54" y="89"/>
                      <a:pt x="52" y="90"/>
                    </a:cubicBezTo>
                    <a:lnTo>
                      <a:pt x="52" y="90"/>
                    </a:lnTo>
                    <a:cubicBezTo>
                      <a:pt x="50" y="91"/>
                      <a:pt x="48" y="89"/>
                      <a:pt x="49" y="87"/>
                    </a:cubicBezTo>
                    <a:lnTo>
                      <a:pt x="49" y="87"/>
                    </a:lnTo>
                    <a:cubicBezTo>
                      <a:pt x="51" y="81"/>
                      <a:pt x="50" y="77"/>
                      <a:pt x="47" y="73"/>
                    </a:cubicBezTo>
                    <a:lnTo>
                      <a:pt x="47" y="73"/>
                    </a:lnTo>
                    <a:lnTo>
                      <a:pt x="47" y="73"/>
                    </a:lnTo>
                    <a:lnTo>
                      <a:pt x="47" y="73"/>
                    </a:lnTo>
                    <a:cubicBezTo>
                      <a:pt x="49" y="78"/>
                      <a:pt x="52" y="84"/>
                      <a:pt x="57" y="89"/>
                    </a:cubicBezTo>
                    <a:close/>
                    <a:moveTo>
                      <a:pt x="70" y="97"/>
                    </a:moveTo>
                    <a:lnTo>
                      <a:pt x="70" y="97"/>
                    </a:lnTo>
                    <a:cubicBezTo>
                      <a:pt x="71" y="97"/>
                      <a:pt x="71" y="96"/>
                      <a:pt x="72" y="96"/>
                    </a:cubicBezTo>
                    <a:lnTo>
                      <a:pt x="72" y="96"/>
                    </a:lnTo>
                    <a:cubicBezTo>
                      <a:pt x="74" y="98"/>
                      <a:pt x="74" y="101"/>
                      <a:pt x="75" y="103"/>
                    </a:cubicBezTo>
                    <a:lnTo>
                      <a:pt x="75" y="103"/>
                    </a:lnTo>
                    <a:cubicBezTo>
                      <a:pt x="74" y="103"/>
                      <a:pt x="73" y="103"/>
                      <a:pt x="71" y="102"/>
                    </a:cubicBezTo>
                    <a:lnTo>
                      <a:pt x="71" y="102"/>
                    </a:lnTo>
                    <a:cubicBezTo>
                      <a:pt x="71" y="100"/>
                      <a:pt x="71" y="98"/>
                      <a:pt x="70" y="97"/>
                    </a:cubicBezTo>
                    <a:close/>
                    <a:moveTo>
                      <a:pt x="4" y="124"/>
                    </a:moveTo>
                    <a:lnTo>
                      <a:pt x="4" y="124"/>
                    </a:lnTo>
                    <a:cubicBezTo>
                      <a:pt x="10" y="142"/>
                      <a:pt x="30" y="154"/>
                      <a:pt x="48" y="147"/>
                    </a:cubicBezTo>
                    <a:lnTo>
                      <a:pt x="48" y="147"/>
                    </a:lnTo>
                    <a:cubicBezTo>
                      <a:pt x="55" y="144"/>
                      <a:pt x="60" y="139"/>
                      <a:pt x="60" y="133"/>
                    </a:cubicBezTo>
                    <a:lnTo>
                      <a:pt x="60" y="133"/>
                    </a:lnTo>
                    <a:cubicBezTo>
                      <a:pt x="66" y="134"/>
                      <a:pt x="71" y="136"/>
                      <a:pt x="77" y="138"/>
                    </a:cubicBezTo>
                    <a:lnTo>
                      <a:pt x="77" y="138"/>
                    </a:lnTo>
                    <a:cubicBezTo>
                      <a:pt x="90" y="143"/>
                      <a:pt x="98" y="131"/>
                      <a:pt x="97" y="121"/>
                    </a:cubicBezTo>
                    <a:lnTo>
                      <a:pt x="97" y="121"/>
                    </a:lnTo>
                    <a:cubicBezTo>
                      <a:pt x="100" y="123"/>
                      <a:pt x="104" y="124"/>
                      <a:pt x="108" y="124"/>
                    </a:cubicBezTo>
                    <a:lnTo>
                      <a:pt x="108" y="124"/>
                    </a:lnTo>
                    <a:cubicBezTo>
                      <a:pt x="117" y="125"/>
                      <a:pt x="123" y="116"/>
                      <a:pt x="123" y="108"/>
                    </a:cubicBezTo>
                    <a:lnTo>
                      <a:pt x="123" y="108"/>
                    </a:lnTo>
                    <a:cubicBezTo>
                      <a:pt x="123" y="98"/>
                      <a:pt x="117" y="93"/>
                      <a:pt x="108" y="91"/>
                    </a:cubicBezTo>
                    <a:lnTo>
                      <a:pt x="108" y="91"/>
                    </a:lnTo>
                    <a:cubicBezTo>
                      <a:pt x="102" y="91"/>
                      <a:pt x="100" y="80"/>
                      <a:pt x="102" y="74"/>
                    </a:cubicBezTo>
                    <a:lnTo>
                      <a:pt x="102" y="74"/>
                    </a:lnTo>
                    <a:cubicBezTo>
                      <a:pt x="103" y="75"/>
                      <a:pt x="104" y="76"/>
                      <a:pt x="105" y="77"/>
                    </a:cubicBezTo>
                    <a:lnTo>
                      <a:pt x="105" y="77"/>
                    </a:lnTo>
                    <a:cubicBezTo>
                      <a:pt x="127" y="88"/>
                      <a:pt x="148" y="99"/>
                      <a:pt x="170" y="110"/>
                    </a:cubicBezTo>
                    <a:lnTo>
                      <a:pt x="170" y="110"/>
                    </a:lnTo>
                    <a:cubicBezTo>
                      <a:pt x="188" y="120"/>
                      <a:pt x="205" y="91"/>
                      <a:pt x="186" y="82"/>
                    </a:cubicBezTo>
                    <a:lnTo>
                      <a:pt x="186" y="82"/>
                    </a:lnTo>
                    <a:cubicBezTo>
                      <a:pt x="165" y="71"/>
                      <a:pt x="143" y="60"/>
                      <a:pt x="122" y="49"/>
                    </a:cubicBezTo>
                    <a:lnTo>
                      <a:pt x="122" y="49"/>
                    </a:lnTo>
                    <a:cubicBezTo>
                      <a:pt x="117" y="46"/>
                      <a:pt x="112" y="47"/>
                      <a:pt x="108" y="48"/>
                    </a:cubicBezTo>
                    <a:lnTo>
                      <a:pt x="108" y="48"/>
                    </a:lnTo>
                    <a:cubicBezTo>
                      <a:pt x="104" y="43"/>
                      <a:pt x="98" y="40"/>
                      <a:pt x="91" y="43"/>
                    </a:cubicBezTo>
                    <a:lnTo>
                      <a:pt x="91" y="43"/>
                    </a:lnTo>
                    <a:cubicBezTo>
                      <a:pt x="88" y="39"/>
                      <a:pt x="85" y="35"/>
                      <a:pt x="81" y="33"/>
                    </a:cubicBezTo>
                    <a:lnTo>
                      <a:pt x="81" y="33"/>
                    </a:lnTo>
                    <a:cubicBezTo>
                      <a:pt x="76" y="27"/>
                      <a:pt x="70" y="27"/>
                      <a:pt x="66" y="28"/>
                    </a:cubicBezTo>
                    <a:lnTo>
                      <a:pt x="66" y="28"/>
                    </a:lnTo>
                    <a:cubicBezTo>
                      <a:pt x="62" y="30"/>
                      <a:pt x="60" y="31"/>
                      <a:pt x="58" y="33"/>
                    </a:cubicBezTo>
                    <a:lnTo>
                      <a:pt x="58" y="33"/>
                    </a:lnTo>
                    <a:cubicBezTo>
                      <a:pt x="48" y="40"/>
                      <a:pt x="45" y="51"/>
                      <a:pt x="46" y="62"/>
                    </a:cubicBezTo>
                    <a:lnTo>
                      <a:pt x="46" y="62"/>
                    </a:lnTo>
                    <a:lnTo>
                      <a:pt x="46" y="62"/>
                    </a:lnTo>
                    <a:lnTo>
                      <a:pt x="46" y="62"/>
                    </a:lnTo>
                    <a:cubicBezTo>
                      <a:pt x="40" y="54"/>
                      <a:pt x="37" y="45"/>
                      <a:pt x="42" y="35"/>
                    </a:cubicBezTo>
                    <a:lnTo>
                      <a:pt x="42" y="35"/>
                    </a:lnTo>
                    <a:cubicBezTo>
                      <a:pt x="51" y="17"/>
                      <a:pt x="23" y="0"/>
                      <a:pt x="14" y="19"/>
                    </a:cubicBezTo>
                    <a:lnTo>
                      <a:pt x="14" y="19"/>
                    </a:lnTo>
                    <a:cubicBezTo>
                      <a:pt x="4" y="38"/>
                      <a:pt x="4" y="61"/>
                      <a:pt x="17" y="78"/>
                    </a:cubicBezTo>
                    <a:lnTo>
                      <a:pt x="17" y="78"/>
                    </a:lnTo>
                    <a:lnTo>
                      <a:pt x="17" y="78"/>
                    </a:lnTo>
                    <a:lnTo>
                      <a:pt x="17" y="78"/>
                    </a:lnTo>
                    <a:cubicBezTo>
                      <a:pt x="14" y="87"/>
                      <a:pt x="16" y="97"/>
                      <a:pt x="20" y="104"/>
                    </a:cubicBezTo>
                    <a:lnTo>
                      <a:pt x="20" y="104"/>
                    </a:lnTo>
                    <a:cubicBezTo>
                      <a:pt x="10" y="103"/>
                      <a:pt x="0" y="111"/>
                      <a:pt x="4" y="1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5" name="Freeform 395">
                <a:extLst>
                  <a:ext uri="{FF2B5EF4-FFF2-40B4-BE49-F238E27FC236}">
                    <a16:creationId xmlns:a16="http://schemas.microsoft.com/office/drawing/2014/main" id="{FBA2916E-1B01-1840-A3F4-32DDE4C52496}"/>
                  </a:ext>
                </a:extLst>
              </p:cNvPr>
              <p:cNvSpPr>
                <a:spLocks noChangeArrowheads="1"/>
              </p:cNvSpPr>
              <p:nvPr/>
            </p:nvSpPr>
            <p:spPr bwMode="auto">
              <a:xfrm>
                <a:off x="5666155" y="3345112"/>
                <a:ext cx="45365" cy="59406"/>
              </a:xfrm>
              <a:custGeom>
                <a:avLst/>
                <a:gdLst>
                  <a:gd name="T0" fmla="*/ 17 w 184"/>
                  <a:gd name="T1" fmla="*/ 18 h 242"/>
                  <a:gd name="T2" fmla="*/ 17 w 184"/>
                  <a:gd name="T3" fmla="*/ 18 h 242"/>
                  <a:gd name="T4" fmla="*/ 17 w 184"/>
                  <a:gd name="T5" fmla="*/ 44 h 242"/>
                  <a:gd name="T6" fmla="*/ 17 w 184"/>
                  <a:gd name="T7" fmla="*/ 44 h 242"/>
                  <a:gd name="T8" fmla="*/ 6 w 184"/>
                  <a:gd name="T9" fmla="*/ 68 h 242"/>
                  <a:gd name="T10" fmla="*/ 6 w 184"/>
                  <a:gd name="T11" fmla="*/ 68 h 242"/>
                  <a:gd name="T12" fmla="*/ 17 w 184"/>
                  <a:gd name="T13" fmla="*/ 91 h 242"/>
                  <a:gd name="T14" fmla="*/ 17 w 184"/>
                  <a:gd name="T15" fmla="*/ 114 h 242"/>
                  <a:gd name="T16" fmla="*/ 17 w 184"/>
                  <a:gd name="T17" fmla="*/ 114 h 242"/>
                  <a:gd name="T18" fmla="*/ 50 w 184"/>
                  <a:gd name="T19" fmla="*/ 114 h 242"/>
                  <a:gd name="T20" fmla="*/ 50 w 184"/>
                  <a:gd name="T21" fmla="*/ 75 h 242"/>
                  <a:gd name="T22" fmla="*/ 50 w 184"/>
                  <a:gd name="T23" fmla="*/ 75 h 242"/>
                  <a:gd name="T24" fmla="*/ 56 w 184"/>
                  <a:gd name="T25" fmla="*/ 76 h 242"/>
                  <a:gd name="T26" fmla="*/ 56 w 184"/>
                  <a:gd name="T27" fmla="*/ 76 h 242"/>
                  <a:gd name="T28" fmla="*/ 87 w 184"/>
                  <a:gd name="T29" fmla="*/ 76 h 242"/>
                  <a:gd name="T30" fmla="*/ 87 w 184"/>
                  <a:gd name="T31" fmla="*/ 76 h 242"/>
                  <a:gd name="T32" fmla="*/ 144 w 184"/>
                  <a:gd name="T33" fmla="*/ 222 h 242"/>
                  <a:gd name="T34" fmla="*/ 144 w 184"/>
                  <a:gd name="T35" fmla="*/ 222 h 242"/>
                  <a:gd name="T36" fmla="*/ 175 w 184"/>
                  <a:gd name="T37" fmla="*/ 213 h 242"/>
                  <a:gd name="T38" fmla="*/ 175 w 184"/>
                  <a:gd name="T39" fmla="*/ 213 h 242"/>
                  <a:gd name="T40" fmla="*/ 115 w 184"/>
                  <a:gd name="T41" fmla="*/ 58 h 242"/>
                  <a:gd name="T42" fmla="*/ 115 w 184"/>
                  <a:gd name="T43" fmla="*/ 58 h 242"/>
                  <a:gd name="T44" fmla="*/ 94 w 184"/>
                  <a:gd name="T45" fmla="*/ 48 h 242"/>
                  <a:gd name="T46" fmla="*/ 94 w 184"/>
                  <a:gd name="T47" fmla="*/ 48 h 242"/>
                  <a:gd name="T48" fmla="*/ 75 w 184"/>
                  <a:gd name="T49" fmla="*/ 46 h 242"/>
                  <a:gd name="T50" fmla="*/ 75 w 184"/>
                  <a:gd name="T51" fmla="*/ 46 h 242"/>
                  <a:gd name="T52" fmla="*/ 66 w 184"/>
                  <a:gd name="T53" fmla="*/ 41 h 242"/>
                  <a:gd name="T54" fmla="*/ 66 w 184"/>
                  <a:gd name="T55" fmla="*/ 41 h 242"/>
                  <a:gd name="T56" fmla="*/ 50 w 184"/>
                  <a:gd name="T57" fmla="*/ 21 h 242"/>
                  <a:gd name="T58" fmla="*/ 50 w 184"/>
                  <a:gd name="T59" fmla="*/ 21 h 242"/>
                  <a:gd name="T60" fmla="*/ 17 w 184"/>
                  <a:gd name="T61" fmla="*/ 1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242">
                    <a:moveTo>
                      <a:pt x="17" y="18"/>
                    </a:moveTo>
                    <a:lnTo>
                      <a:pt x="17" y="18"/>
                    </a:lnTo>
                    <a:cubicBezTo>
                      <a:pt x="14" y="27"/>
                      <a:pt x="15" y="36"/>
                      <a:pt x="17" y="44"/>
                    </a:cubicBezTo>
                    <a:lnTo>
                      <a:pt x="17" y="44"/>
                    </a:lnTo>
                    <a:cubicBezTo>
                      <a:pt x="8" y="47"/>
                      <a:pt x="0" y="57"/>
                      <a:pt x="6" y="68"/>
                    </a:cubicBezTo>
                    <a:lnTo>
                      <a:pt x="6" y="68"/>
                    </a:lnTo>
                    <a:cubicBezTo>
                      <a:pt x="10" y="76"/>
                      <a:pt x="13" y="83"/>
                      <a:pt x="17" y="91"/>
                    </a:cubicBezTo>
                    <a:lnTo>
                      <a:pt x="17" y="114"/>
                    </a:lnTo>
                    <a:lnTo>
                      <a:pt x="17" y="114"/>
                    </a:lnTo>
                    <a:cubicBezTo>
                      <a:pt x="17" y="136"/>
                      <a:pt x="50" y="136"/>
                      <a:pt x="50" y="114"/>
                    </a:cubicBezTo>
                    <a:lnTo>
                      <a:pt x="50" y="75"/>
                    </a:lnTo>
                    <a:lnTo>
                      <a:pt x="50" y="75"/>
                    </a:lnTo>
                    <a:cubicBezTo>
                      <a:pt x="52" y="75"/>
                      <a:pt x="54" y="76"/>
                      <a:pt x="56" y="76"/>
                    </a:cubicBezTo>
                    <a:lnTo>
                      <a:pt x="56" y="76"/>
                    </a:lnTo>
                    <a:cubicBezTo>
                      <a:pt x="66" y="81"/>
                      <a:pt x="77" y="81"/>
                      <a:pt x="87" y="76"/>
                    </a:cubicBezTo>
                    <a:lnTo>
                      <a:pt x="87" y="76"/>
                    </a:lnTo>
                    <a:cubicBezTo>
                      <a:pt x="106" y="124"/>
                      <a:pt x="125" y="173"/>
                      <a:pt x="144" y="222"/>
                    </a:cubicBezTo>
                    <a:lnTo>
                      <a:pt x="144" y="222"/>
                    </a:lnTo>
                    <a:cubicBezTo>
                      <a:pt x="151" y="241"/>
                      <a:pt x="183" y="233"/>
                      <a:pt x="175" y="213"/>
                    </a:cubicBezTo>
                    <a:lnTo>
                      <a:pt x="175" y="213"/>
                    </a:lnTo>
                    <a:cubicBezTo>
                      <a:pt x="155" y="161"/>
                      <a:pt x="135" y="110"/>
                      <a:pt x="115" y="58"/>
                    </a:cubicBezTo>
                    <a:lnTo>
                      <a:pt x="115" y="58"/>
                    </a:lnTo>
                    <a:cubicBezTo>
                      <a:pt x="111" y="48"/>
                      <a:pt x="101" y="46"/>
                      <a:pt x="94" y="48"/>
                    </a:cubicBezTo>
                    <a:lnTo>
                      <a:pt x="94" y="48"/>
                    </a:lnTo>
                    <a:cubicBezTo>
                      <a:pt x="88" y="43"/>
                      <a:pt x="80" y="41"/>
                      <a:pt x="75" y="46"/>
                    </a:cubicBezTo>
                    <a:lnTo>
                      <a:pt x="75" y="46"/>
                    </a:lnTo>
                    <a:cubicBezTo>
                      <a:pt x="71" y="48"/>
                      <a:pt x="64" y="46"/>
                      <a:pt x="66" y="41"/>
                    </a:cubicBezTo>
                    <a:lnTo>
                      <a:pt x="66" y="41"/>
                    </a:lnTo>
                    <a:cubicBezTo>
                      <a:pt x="70" y="28"/>
                      <a:pt x="60" y="21"/>
                      <a:pt x="50" y="21"/>
                    </a:cubicBezTo>
                    <a:lnTo>
                      <a:pt x="50" y="21"/>
                    </a:lnTo>
                    <a:cubicBezTo>
                      <a:pt x="50" y="6"/>
                      <a:pt x="25" y="0"/>
                      <a:pt x="17"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6" name="Freeform 396">
                <a:extLst>
                  <a:ext uri="{FF2B5EF4-FFF2-40B4-BE49-F238E27FC236}">
                    <a16:creationId xmlns:a16="http://schemas.microsoft.com/office/drawing/2014/main" id="{783C6DDE-3E99-C540-843B-C2481F7AEC9C}"/>
                  </a:ext>
                </a:extLst>
              </p:cNvPr>
              <p:cNvSpPr>
                <a:spLocks noChangeArrowheads="1"/>
              </p:cNvSpPr>
              <p:nvPr/>
            </p:nvSpPr>
            <p:spPr bwMode="auto">
              <a:xfrm>
                <a:off x="5685598" y="3329990"/>
                <a:ext cx="41044" cy="81008"/>
              </a:xfrm>
              <a:custGeom>
                <a:avLst/>
                <a:gdLst>
                  <a:gd name="T0" fmla="*/ 73 w 166"/>
                  <a:gd name="T1" fmla="*/ 56 h 331"/>
                  <a:gd name="T2" fmla="*/ 73 w 166"/>
                  <a:gd name="T3" fmla="*/ 56 h 331"/>
                  <a:gd name="T4" fmla="*/ 73 w 166"/>
                  <a:gd name="T5" fmla="*/ 56 h 331"/>
                  <a:gd name="T6" fmla="*/ 73 w 166"/>
                  <a:gd name="T7" fmla="*/ 56 h 331"/>
                  <a:gd name="T8" fmla="*/ 76 w 166"/>
                  <a:gd name="T9" fmla="*/ 54 h 331"/>
                  <a:gd name="T10" fmla="*/ 76 w 166"/>
                  <a:gd name="T11" fmla="*/ 54 h 331"/>
                  <a:gd name="T12" fmla="*/ 73 w 166"/>
                  <a:gd name="T13" fmla="*/ 56 h 331"/>
                  <a:gd name="T14" fmla="*/ 85 w 166"/>
                  <a:gd name="T15" fmla="*/ 60 h 331"/>
                  <a:gd name="T16" fmla="*/ 85 w 166"/>
                  <a:gd name="T17" fmla="*/ 60 h 331"/>
                  <a:gd name="T18" fmla="*/ 82 w 166"/>
                  <a:gd name="T19" fmla="*/ 57 h 331"/>
                  <a:gd name="T20" fmla="*/ 82 w 166"/>
                  <a:gd name="T21" fmla="*/ 57 h 331"/>
                  <a:gd name="T22" fmla="*/ 85 w 166"/>
                  <a:gd name="T23" fmla="*/ 60 h 331"/>
                  <a:gd name="T24" fmla="*/ 52 w 166"/>
                  <a:gd name="T25" fmla="*/ 60 h 331"/>
                  <a:gd name="T26" fmla="*/ 52 w 166"/>
                  <a:gd name="T27" fmla="*/ 60 h 331"/>
                  <a:gd name="T28" fmla="*/ 46 w 166"/>
                  <a:gd name="T29" fmla="*/ 49 h 331"/>
                  <a:gd name="T30" fmla="*/ 46 w 166"/>
                  <a:gd name="T31" fmla="*/ 49 h 331"/>
                  <a:gd name="T32" fmla="*/ 28 w 166"/>
                  <a:gd name="T33" fmla="*/ 42 h 331"/>
                  <a:gd name="T34" fmla="*/ 28 w 166"/>
                  <a:gd name="T35" fmla="*/ 42 h 331"/>
                  <a:gd name="T36" fmla="*/ 16 w 166"/>
                  <a:gd name="T37" fmla="*/ 50 h 331"/>
                  <a:gd name="T38" fmla="*/ 16 w 166"/>
                  <a:gd name="T39" fmla="*/ 50 h 331"/>
                  <a:gd name="T40" fmla="*/ 39 w 166"/>
                  <a:gd name="T41" fmla="*/ 110 h 331"/>
                  <a:gd name="T42" fmla="*/ 39 w 166"/>
                  <a:gd name="T43" fmla="*/ 110 h 331"/>
                  <a:gd name="T44" fmla="*/ 47 w 166"/>
                  <a:gd name="T45" fmla="*/ 110 h 331"/>
                  <a:gd name="T46" fmla="*/ 47 w 166"/>
                  <a:gd name="T47" fmla="*/ 110 h 331"/>
                  <a:gd name="T48" fmla="*/ 71 w 166"/>
                  <a:gd name="T49" fmla="*/ 97 h 331"/>
                  <a:gd name="T50" fmla="*/ 71 w 166"/>
                  <a:gd name="T51" fmla="*/ 97 h 331"/>
                  <a:gd name="T52" fmla="*/ 93 w 166"/>
                  <a:gd name="T53" fmla="*/ 92 h 331"/>
                  <a:gd name="T54" fmla="*/ 93 w 166"/>
                  <a:gd name="T55" fmla="*/ 92 h 331"/>
                  <a:gd name="T56" fmla="*/ 128 w 166"/>
                  <a:gd name="T57" fmla="*/ 309 h 331"/>
                  <a:gd name="T58" fmla="*/ 128 w 166"/>
                  <a:gd name="T59" fmla="*/ 309 h 331"/>
                  <a:gd name="T60" fmla="*/ 160 w 166"/>
                  <a:gd name="T61" fmla="*/ 301 h 331"/>
                  <a:gd name="T62" fmla="*/ 160 w 166"/>
                  <a:gd name="T63" fmla="*/ 301 h 331"/>
                  <a:gd name="T64" fmla="*/ 131 w 166"/>
                  <a:gd name="T65" fmla="*/ 150 h 331"/>
                  <a:gd name="T66" fmla="*/ 131 w 166"/>
                  <a:gd name="T67" fmla="*/ 150 h 331"/>
                  <a:gd name="T68" fmla="*/ 131 w 166"/>
                  <a:gd name="T69" fmla="*/ 118 h 331"/>
                  <a:gd name="T70" fmla="*/ 128 w 166"/>
                  <a:gd name="T71" fmla="*/ 118 h 331"/>
                  <a:gd name="T72" fmla="*/ 128 w 166"/>
                  <a:gd name="T73" fmla="*/ 118 h 331"/>
                  <a:gd name="T74" fmla="*/ 126 w 166"/>
                  <a:gd name="T75" fmla="*/ 86 h 331"/>
                  <a:gd name="T76" fmla="*/ 126 w 166"/>
                  <a:gd name="T77" fmla="*/ 86 h 331"/>
                  <a:gd name="T78" fmla="*/ 127 w 166"/>
                  <a:gd name="T79" fmla="*/ 87 h 331"/>
                  <a:gd name="T80" fmla="*/ 127 w 166"/>
                  <a:gd name="T81" fmla="*/ 87 h 331"/>
                  <a:gd name="T82" fmla="*/ 127 w 166"/>
                  <a:gd name="T83" fmla="*/ 87 h 331"/>
                  <a:gd name="T84" fmla="*/ 127 w 166"/>
                  <a:gd name="T85" fmla="*/ 87 h 331"/>
                  <a:gd name="T86" fmla="*/ 159 w 166"/>
                  <a:gd name="T87" fmla="*/ 88 h 331"/>
                  <a:gd name="T88" fmla="*/ 159 w 166"/>
                  <a:gd name="T89" fmla="*/ 88 h 331"/>
                  <a:gd name="T90" fmla="*/ 143 w 166"/>
                  <a:gd name="T91" fmla="*/ 22 h 331"/>
                  <a:gd name="T92" fmla="*/ 143 w 166"/>
                  <a:gd name="T93" fmla="*/ 22 h 331"/>
                  <a:gd name="T94" fmla="*/ 122 w 166"/>
                  <a:gd name="T95" fmla="*/ 21 h 331"/>
                  <a:gd name="T96" fmla="*/ 122 w 166"/>
                  <a:gd name="T97" fmla="*/ 21 h 331"/>
                  <a:gd name="T98" fmla="*/ 89 w 166"/>
                  <a:gd name="T99" fmla="*/ 21 h 331"/>
                  <a:gd name="T100" fmla="*/ 89 w 166"/>
                  <a:gd name="T101" fmla="*/ 35 h 331"/>
                  <a:gd name="T102" fmla="*/ 89 w 166"/>
                  <a:gd name="T103" fmla="*/ 35 h 331"/>
                  <a:gd name="T104" fmla="*/ 87 w 166"/>
                  <a:gd name="T105" fmla="*/ 33 h 331"/>
                  <a:gd name="T106" fmla="*/ 87 w 166"/>
                  <a:gd name="T107" fmla="*/ 33 h 331"/>
                  <a:gd name="T108" fmla="*/ 52 w 166"/>
                  <a:gd name="T109" fmla="*/ 6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6" h="331">
                    <a:moveTo>
                      <a:pt x="73" y="56"/>
                    </a:moveTo>
                    <a:lnTo>
                      <a:pt x="73" y="56"/>
                    </a:lnTo>
                    <a:lnTo>
                      <a:pt x="73" y="56"/>
                    </a:lnTo>
                    <a:lnTo>
                      <a:pt x="73" y="56"/>
                    </a:lnTo>
                    <a:cubicBezTo>
                      <a:pt x="74" y="55"/>
                      <a:pt x="75" y="55"/>
                      <a:pt x="76" y="54"/>
                    </a:cubicBezTo>
                    <a:lnTo>
                      <a:pt x="76" y="54"/>
                    </a:lnTo>
                    <a:cubicBezTo>
                      <a:pt x="75" y="55"/>
                      <a:pt x="75" y="55"/>
                      <a:pt x="73" y="56"/>
                    </a:cubicBezTo>
                    <a:close/>
                    <a:moveTo>
                      <a:pt x="85" y="60"/>
                    </a:moveTo>
                    <a:lnTo>
                      <a:pt x="85" y="60"/>
                    </a:lnTo>
                    <a:cubicBezTo>
                      <a:pt x="84" y="59"/>
                      <a:pt x="83" y="58"/>
                      <a:pt x="82" y="57"/>
                    </a:cubicBezTo>
                    <a:lnTo>
                      <a:pt x="82" y="57"/>
                    </a:lnTo>
                    <a:cubicBezTo>
                      <a:pt x="84" y="58"/>
                      <a:pt x="85" y="59"/>
                      <a:pt x="85" y="60"/>
                    </a:cubicBezTo>
                    <a:close/>
                    <a:moveTo>
                      <a:pt x="52" y="60"/>
                    </a:moveTo>
                    <a:lnTo>
                      <a:pt x="52" y="60"/>
                    </a:lnTo>
                    <a:cubicBezTo>
                      <a:pt x="50" y="57"/>
                      <a:pt x="48" y="53"/>
                      <a:pt x="46" y="49"/>
                    </a:cubicBezTo>
                    <a:lnTo>
                      <a:pt x="46" y="49"/>
                    </a:lnTo>
                    <a:cubicBezTo>
                      <a:pt x="42" y="42"/>
                      <a:pt x="35" y="41"/>
                      <a:pt x="28" y="42"/>
                    </a:cubicBezTo>
                    <a:lnTo>
                      <a:pt x="28" y="42"/>
                    </a:lnTo>
                    <a:cubicBezTo>
                      <a:pt x="23" y="43"/>
                      <a:pt x="19" y="46"/>
                      <a:pt x="16" y="50"/>
                    </a:cubicBezTo>
                    <a:lnTo>
                      <a:pt x="16" y="50"/>
                    </a:lnTo>
                    <a:cubicBezTo>
                      <a:pt x="0" y="72"/>
                      <a:pt x="14" y="104"/>
                      <a:pt x="39" y="110"/>
                    </a:cubicBezTo>
                    <a:lnTo>
                      <a:pt x="39" y="110"/>
                    </a:lnTo>
                    <a:cubicBezTo>
                      <a:pt x="42" y="111"/>
                      <a:pt x="44" y="111"/>
                      <a:pt x="47" y="110"/>
                    </a:cubicBezTo>
                    <a:lnTo>
                      <a:pt x="47" y="110"/>
                    </a:lnTo>
                    <a:cubicBezTo>
                      <a:pt x="57" y="117"/>
                      <a:pt x="71" y="108"/>
                      <a:pt x="71" y="97"/>
                    </a:cubicBezTo>
                    <a:lnTo>
                      <a:pt x="71" y="97"/>
                    </a:lnTo>
                    <a:cubicBezTo>
                      <a:pt x="79" y="103"/>
                      <a:pt x="89" y="99"/>
                      <a:pt x="93" y="92"/>
                    </a:cubicBezTo>
                    <a:lnTo>
                      <a:pt x="93" y="92"/>
                    </a:lnTo>
                    <a:cubicBezTo>
                      <a:pt x="98" y="166"/>
                      <a:pt x="109" y="238"/>
                      <a:pt x="128" y="309"/>
                    </a:cubicBezTo>
                    <a:lnTo>
                      <a:pt x="128" y="309"/>
                    </a:lnTo>
                    <a:cubicBezTo>
                      <a:pt x="133" y="330"/>
                      <a:pt x="165" y="321"/>
                      <a:pt x="160" y="301"/>
                    </a:cubicBezTo>
                    <a:lnTo>
                      <a:pt x="160" y="301"/>
                    </a:lnTo>
                    <a:cubicBezTo>
                      <a:pt x="146" y="251"/>
                      <a:pt x="138" y="201"/>
                      <a:pt x="131" y="150"/>
                    </a:cubicBezTo>
                    <a:lnTo>
                      <a:pt x="131" y="150"/>
                    </a:lnTo>
                    <a:cubicBezTo>
                      <a:pt x="152" y="150"/>
                      <a:pt x="152" y="118"/>
                      <a:pt x="131" y="118"/>
                    </a:cubicBezTo>
                    <a:lnTo>
                      <a:pt x="128" y="118"/>
                    </a:lnTo>
                    <a:lnTo>
                      <a:pt x="128" y="118"/>
                    </a:lnTo>
                    <a:cubicBezTo>
                      <a:pt x="127" y="108"/>
                      <a:pt x="126" y="97"/>
                      <a:pt x="126" y="86"/>
                    </a:cubicBezTo>
                    <a:lnTo>
                      <a:pt x="126" y="86"/>
                    </a:lnTo>
                    <a:cubicBezTo>
                      <a:pt x="126" y="87"/>
                      <a:pt x="126" y="87"/>
                      <a:pt x="127" y="87"/>
                    </a:cubicBezTo>
                    <a:lnTo>
                      <a:pt x="127" y="87"/>
                    </a:lnTo>
                    <a:lnTo>
                      <a:pt x="127" y="87"/>
                    </a:lnTo>
                    <a:lnTo>
                      <a:pt x="127" y="87"/>
                    </a:lnTo>
                    <a:cubicBezTo>
                      <a:pt x="130" y="101"/>
                      <a:pt x="154" y="106"/>
                      <a:pt x="159" y="88"/>
                    </a:cubicBezTo>
                    <a:lnTo>
                      <a:pt x="159" y="88"/>
                    </a:lnTo>
                    <a:cubicBezTo>
                      <a:pt x="165" y="64"/>
                      <a:pt x="159" y="41"/>
                      <a:pt x="143" y="22"/>
                    </a:cubicBezTo>
                    <a:lnTo>
                      <a:pt x="143" y="22"/>
                    </a:lnTo>
                    <a:cubicBezTo>
                      <a:pt x="136" y="14"/>
                      <a:pt x="128" y="15"/>
                      <a:pt x="122" y="21"/>
                    </a:cubicBezTo>
                    <a:lnTo>
                      <a:pt x="122" y="21"/>
                    </a:lnTo>
                    <a:cubicBezTo>
                      <a:pt x="121" y="0"/>
                      <a:pt x="89" y="0"/>
                      <a:pt x="89" y="21"/>
                    </a:cubicBezTo>
                    <a:lnTo>
                      <a:pt x="89" y="35"/>
                    </a:lnTo>
                    <a:lnTo>
                      <a:pt x="89" y="35"/>
                    </a:lnTo>
                    <a:cubicBezTo>
                      <a:pt x="89" y="34"/>
                      <a:pt x="88" y="34"/>
                      <a:pt x="87" y="33"/>
                    </a:cubicBezTo>
                    <a:lnTo>
                      <a:pt x="87" y="33"/>
                    </a:lnTo>
                    <a:cubicBezTo>
                      <a:pt x="68" y="26"/>
                      <a:pt x="52" y="43"/>
                      <a:pt x="52" y="6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7" name="Freeform 397">
                <a:extLst>
                  <a:ext uri="{FF2B5EF4-FFF2-40B4-BE49-F238E27FC236}">
                    <a16:creationId xmlns:a16="http://schemas.microsoft.com/office/drawing/2014/main" id="{2ACE6DED-A419-9747-88AF-FCEAFEA42968}"/>
                  </a:ext>
                </a:extLst>
              </p:cNvPr>
              <p:cNvSpPr>
                <a:spLocks noChangeArrowheads="1"/>
              </p:cNvSpPr>
              <p:nvPr/>
            </p:nvSpPr>
            <p:spPr bwMode="auto">
              <a:xfrm>
                <a:off x="5850855" y="3363473"/>
                <a:ext cx="35643" cy="52926"/>
              </a:xfrm>
              <a:custGeom>
                <a:avLst/>
                <a:gdLst>
                  <a:gd name="T0" fmla="*/ 90 w 147"/>
                  <a:gd name="T1" fmla="*/ 146 h 217"/>
                  <a:gd name="T2" fmla="*/ 90 w 147"/>
                  <a:gd name="T3" fmla="*/ 146 h 217"/>
                  <a:gd name="T4" fmla="*/ 90 w 147"/>
                  <a:gd name="T5" fmla="*/ 145 h 217"/>
                  <a:gd name="T6" fmla="*/ 90 w 147"/>
                  <a:gd name="T7" fmla="*/ 145 h 217"/>
                  <a:gd name="T8" fmla="*/ 91 w 147"/>
                  <a:gd name="T9" fmla="*/ 145 h 217"/>
                  <a:gd name="T10" fmla="*/ 91 w 147"/>
                  <a:gd name="T11" fmla="*/ 145 h 217"/>
                  <a:gd name="T12" fmla="*/ 90 w 147"/>
                  <a:gd name="T13" fmla="*/ 146 h 217"/>
                  <a:gd name="T14" fmla="*/ 19 w 147"/>
                  <a:gd name="T15" fmla="*/ 20 h 217"/>
                  <a:gd name="T16" fmla="*/ 19 w 147"/>
                  <a:gd name="T17" fmla="*/ 68 h 217"/>
                  <a:gd name="T18" fmla="*/ 19 w 147"/>
                  <a:gd name="T19" fmla="*/ 68 h 217"/>
                  <a:gd name="T20" fmla="*/ 14 w 147"/>
                  <a:gd name="T21" fmla="*/ 97 h 217"/>
                  <a:gd name="T22" fmla="*/ 14 w 147"/>
                  <a:gd name="T23" fmla="*/ 97 h 217"/>
                  <a:gd name="T24" fmla="*/ 54 w 147"/>
                  <a:gd name="T25" fmla="*/ 110 h 217"/>
                  <a:gd name="T26" fmla="*/ 54 w 147"/>
                  <a:gd name="T27" fmla="*/ 110 h 217"/>
                  <a:gd name="T28" fmla="*/ 56 w 147"/>
                  <a:gd name="T29" fmla="*/ 133 h 217"/>
                  <a:gd name="T30" fmla="*/ 56 w 147"/>
                  <a:gd name="T31" fmla="*/ 133 h 217"/>
                  <a:gd name="T32" fmla="*/ 56 w 147"/>
                  <a:gd name="T33" fmla="*/ 134 h 217"/>
                  <a:gd name="T34" fmla="*/ 56 w 147"/>
                  <a:gd name="T35" fmla="*/ 134 h 217"/>
                  <a:gd name="T36" fmla="*/ 57 w 147"/>
                  <a:gd name="T37" fmla="*/ 136 h 217"/>
                  <a:gd name="T38" fmla="*/ 57 w 147"/>
                  <a:gd name="T39" fmla="*/ 136 h 217"/>
                  <a:gd name="T40" fmla="*/ 61 w 147"/>
                  <a:gd name="T41" fmla="*/ 171 h 217"/>
                  <a:gd name="T42" fmla="*/ 61 w 147"/>
                  <a:gd name="T43" fmla="*/ 171 h 217"/>
                  <a:gd name="T44" fmla="*/ 65 w 147"/>
                  <a:gd name="T45" fmla="*/ 181 h 217"/>
                  <a:gd name="T46" fmla="*/ 65 w 147"/>
                  <a:gd name="T47" fmla="*/ 181 h 217"/>
                  <a:gd name="T48" fmla="*/ 59 w 147"/>
                  <a:gd name="T49" fmla="*/ 189 h 217"/>
                  <a:gd name="T50" fmla="*/ 59 w 147"/>
                  <a:gd name="T51" fmla="*/ 189 h 217"/>
                  <a:gd name="T52" fmla="*/ 65 w 147"/>
                  <a:gd name="T53" fmla="*/ 211 h 217"/>
                  <a:gd name="T54" fmla="*/ 65 w 147"/>
                  <a:gd name="T55" fmla="*/ 211 h 217"/>
                  <a:gd name="T56" fmla="*/ 87 w 147"/>
                  <a:gd name="T57" fmla="*/ 205 h 217"/>
                  <a:gd name="T58" fmla="*/ 87 w 147"/>
                  <a:gd name="T59" fmla="*/ 205 h 217"/>
                  <a:gd name="T60" fmla="*/ 124 w 147"/>
                  <a:gd name="T61" fmla="*/ 155 h 217"/>
                  <a:gd name="T62" fmla="*/ 124 w 147"/>
                  <a:gd name="T63" fmla="*/ 155 h 217"/>
                  <a:gd name="T64" fmla="*/ 119 w 147"/>
                  <a:gd name="T65" fmla="*/ 132 h 217"/>
                  <a:gd name="T66" fmla="*/ 119 w 147"/>
                  <a:gd name="T67" fmla="*/ 132 h 217"/>
                  <a:gd name="T68" fmla="*/ 116 w 147"/>
                  <a:gd name="T69" fmla="*/ 131 h 217"/>
                  <a:gd name="T70" fmla="*/ 116 w 147"/>
                  <a:gd name="T71" fmla="*/ 131 h 217"/>
                  <a:gd name="T72" fmla="*/ 137 w 147"/>
                  <a:gd name="T73" fmla="*/ 105 h 217"/>
                  <a:gd name="T74" fmla="*/ 137 w 147"/>
                  <a:gd name="T75" fmla="*/ 105 h 217"/>
                  <a:gd name="T76" fmla="*/ 111 w 147"/>
                  <a:gd name="T77" fmla="*/ 86 h 217"/>
                  <a:gd name="T78" fmla="*/ 111 w 147"/>
                  <a:gd name="T79" fmla="*/ 86 h 217"/>
                  <a:gd name="T80" fmla="*/ 98 w 147"/>
                  <a:gd name="T81" fmla="*/ 80 h 217"/>
                  <a:gd name="T82" fmla="*/ 98 w 147"/>
                  <a:gd name="T83" fmla="*/ 80 h 217"/>
                  <a:gd name="T84" fmla="*/ 51 w 147"/>
                  <a:gd name="T85" fmla="*/ 76 h 217"/>
                  <a:gd name="T86" fmla="*/ 51 w 147"/>
                  <a:gd name="T87" fmla="*/ 20 h 217"/>
                  <a:gd name="T88" fmla="*/ 51 w 147"/>
                  <a:gd name="T89" fmla="*/ 20 h 217"/>
                  <a:gd name="T90" fmla="*/ 19 w 147"/>
                  <a:gd name="T91" fmla="*/ 2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7" h="217">
                    <a:moveTo>
                      <a:pt x="90" y="146"/>
                    </a:moveTo>
                    <a:lnTo>
                      <a:pt x="90" y="146"/>
                    </a:lnTo>
                    <a:cubicBezTo>
                      <a:pt x="90" y="146"/>
                      <a:pt x="90" y="146"/>
                      <a:pt x="90" y="145"/>
                    </a:cubicBezTo>
                    <a:lnTo>
                      <a:pt x="90" y="145"/>
                    </a:lnTo>
                    <a:lnTo>
                      <a:pt x="91" y="145"/>
                    </a:lnTo>
                    <a:lnTo>
                      <a:pt x="91" y="145"/>
                    </a:lnTo>
                    <a:cubicBezTo>
                      <a:pt x="91" y="145"/>
                      <a:pt x="91" y="146"/>
                      <a:pt x="90" y="146"/>
                    </a:cubicBezTo>
                    <a:close/>
                    <a:moveTo>
                      <a:pt x="19" y="20"/>
                    </a:moveTo>
                    <a:lnTo>
                      <a:pt x="19" y="68"/>
                    </a:lnTo>
                    <a:lnTo>
                      <a:pt x="19" y="68"/>
                    </a:lnTo>
                    <a:cubicBezTo>
                      <a:pt x="7" y="72"/>
                      <a:pt x="0" y="90"/>
                      <a:pt x="14" y="97"/>
                    </a:cubicBezTo>
                    <a:lnTo>
                      <a:pt x="14" y="97"/>
                    </a:lnTo>
                    <a:cubicBezTo>
                      <a:pt x="27" y="103"/>
                      <a:pt x="41" y="107"/>
                      <a:pt x="54" y="110"/>
                    </a:cubicBezTo>
                    <a:lnTo>
                      <a:pt x="54" y="110"/>
                    </a:lnTo>
                    <a:cubicBezTo>
                      <a:pt x="55" y="118"/>
                      <a:pt x="56" y="125"/>
                      <a:pt x="56" y="133"/>
                    </a:cubicBezTo>
                    <a:lnTo>
                      <a:pt x="56" y="133"/>
                    </a:lnTo>
                    <a:cubicBezTo>
                      <a:pt x="56" y="133"/>
                      <a:pt x="56" y="133"/>
                      <a:pt x="56" y="134"/>
                    </a:cubicBezTo>
                    <a:lnTo>
                      <a:pt x="56" y="134"/>
                    </a:lnTo>
                    <a:cubicBezTo>
                      <a:pt x="56" y="134"/>
                      <a:pt x="57" y="135"/>
                      <a:pt x="57" y="136"/>
                    </a:cubicBezTo>
                    <a:lnTo>
                      <a:pt x="57" y="136"/>
                    </a:lnTo>
                    <a:cubicBezTo>
                      <a:pt x="58" y="148"/>
                      <a:pt x="59" y="160"/>
                      <a:pt x="61" y="171"/>
                    </a:cubicBezTo>
                    <a:lnTo>
                      <a:pt x="61" y="171"/>
                    </a:lnTo>
                    <a:cubicBezTo>
                      <a:pt x="61" y="175"/>
                      <a:pt x="63" y="178"/>
                      <a:pt x="65" y="181"/>
                    </a:cubicBezTo>
                    <a:lnTo>
                      <a:pt x="65" y="181"/>
                    </a:lnTo>
                    <a:cubicBezTo>
                      <a:pt x="63" y="183"/>
                      <a:pt x="61" y="186"/>
                      <a:pt x="59" y="189"/>
                    </a:cubicBezTo>
                    <a:lnTo>
                      <a:pt x="59" y="189"/>
                    </a:lnTo>
                    <a:cubicBezTo>
                      <a:pt x="53" y="196"/>
                      <a:pt x="58" y="207"/>
                      <a:pt x="65" y="211"/>
                    </a:cubicBezTo>
                    <a:lnTo>
                      <a:pt x="65" y="211"/>
                    </a:lnTo>
                    <a:cubicBezTo>
                      <a:pt x="73" y="216"/>
                      <a:pt x="82" y="212"/>
                      <a:pt x="87" y="205"/>
                    </a:cubicBezTo>
                    <a:lnTo>
                      <a:pt x="87" y="205"/>
                    </a:lnTo>
                    <a:cubicBezTo>
                      <a:pt x="99" y="188"/>
                      <a:pt x="112" y="172"/>
                      <a:pt x="124" y="155"/>
                    </a:cubicBezTo>
                    <a:lnTo>
                      <a:pt x="124" y="155"/>
                    </a:lnTo>
                    <a:cubicBezTo>
                      <a:pt x="130" y="148"/>
                      <a:pt x="126" y="137"/>
                      <a:pt x="119" y="132"/>
                    </a:cubicBezTo>
                    <a:lnTo>
                      <a:pt x="119" y="132"/>
                    </a:lnTo>
                    <a:cubicBezTo>
                      <a:pt x="118" y="132"/>
                      <a:pt x="117" y="132"/>
                      <a:pt x="116" y="131"/>
                    </a:cubicBezTo>
                    <a:lnTo>
                      <a:pt x="116" y="131"/>
                    </a:lnTo>
                    <a:cubicBezTo>
                      <a:pt x="124" y="124"/>
                      <a:pt x="133" y="115"/>
                      <a:pt x="137" y="105"/>
                    </a:cubicBezTo>
                    <a:lnTo>
                      <a:pt x="137" y="105"/>
                    </a:lnTo>
                    <a:cubicBezTo>
                      <a:pt x="146" y="87"/>
                      <a:pt x="121" y="71"/>
                      <a:pt x="111" y="86"/>
                    </a:cubicBezTo>
                    <a:lnTo>
                      <a:pt x="111" y="86"/>
                    </a:lnTo>
                    <a:cubicBezTo>
                      <a:pt x="109" y="82"/>
                      <a:pt x="104" y="79"/>
                      <a:pt x="98" y="80"/>
                    </a:cubicBezTo>
                    <a:lnTo>
                      <a:pt x="98" y="80"/>
                    </a:lnTo>
                    <a:cubicBezTo>
                      <a:pt x="82" y="81"/>
                      <a:pt x="66" y="80"/>
                      <a:pt x="51" y="76"/>
                    </a:cubicBezTo>
                    <a:lnTo>
                      <a:pt x="51" y="20"/>
                    </a:lnTo>
                    <a:lnTo>
                      <a:pt x="51" y="20"/>
                    </a:lnTo>
                    <a:cubicBezTo>
                      <a:pt x="51" y="0"/>
                      <a:pt x="19" y="0"/>
                      <a:pt x="19" y="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39" name="Freeform 398">
              <a:extLst>
                <a:ext uri="{FF2B5EF4-FFF2-40B4-BE49-F238E27FC236}">
                  <a16:creationId xmlns:a16="http://schemas.microsoft.com/office/drawing/2014/main" id="{E0BE2E51-0AE8-574B-BE74-E0A413D03BB8}"/>
                </a:ext>
              </a:extLst>
            </p:cNvPr>
            <p:cNvSpPr>
              <a:spLocks noChangeArrowheads="1"/>
            </p:cNvSpPr>
            <p:nvPr/>
          </p:nvSpPr>
          <p:spPr bwMode="auto">
            <a:xfrm rot="759599">
              <a:off x="6122886" y="5166261"/>
              <a:ext cx="549171" cy="973725"/>
            </a:xfrm>
            <a:custGeom>
              <a:avLst/>
              <a:gdLst>
                <a:gd name="T0" fmla="*/ 1036 w 1147"/>
                <a:gd name="T1" fmla="*/ 674 h 2033"/>
                <a:gd name="T2" fmla="*/ 572 w 1147"/>
                <a:gd name="T3" fmla="*/ 1214 h 2033"/>
                <a:gd name="T4" fmla="*/ 573 w 1147"/>
                <a:gd name="T5" fmla="*/ 1166 h 2033"/>
                <a:gd name="T6" fmla="*/ 575 w 1147"/>
                <a:gd name="T7" fmla="*/ 1168 h 2033"/>
                <a:gd name="T8" fmla="*/ 64 w 1147"/>
                <a:gd name="T9" fmla="*/ 1025 h 2033"/>
                <a:gd name="T10" fmla="*/ 116 w 1147"/>
                <a:gd name="T11" fmla="*/ 968 h 2033"/>
                <a:gd name="T12" fmla="*/ 127 w 1147"/>
                <a:gd name="T13" fmla="*/ 1006 h 2033"/>
                <a:gd name="T14" fmla="*/ 102 w 1147"/>
                <a:gd name="T15" fmla="*/ 1046 h 2033"/>
                <a:gd name="T16" fmla="*/ 416 w 1147"/>
                <a:gd name="T17" fmla="*/ 99 h 2033"/>
                <a:gd name="T18" fmla="*/ 442 w 1147"/>
                <a:gd name="T19" fmla="*/ 97 h 2033"/>
                <a:gd name="T20" fmla="*/ 459 w 1147"/>
                <a:gd name="T21" fmla="*/ 115 h 2033"/>
                <a:gd name="T22" fmla="*/ 416 w 1147"/>
                <a:gd name="T23" fmla="*/ 99 h 2033"/>
                <a:gd name="T24" fmla="*/ 718 w 1147"/>
                <a:gd name="T25" fmla="*/ 122 h 2033"/>
                <a:gd name="T26" fmla="*/ 700 w 1147"/>
                <a:gd name="T27" fmla="*/ 95 h 2033"/>
                <a:gd name="T28" fmla="*/ 733 w 1147"/>
                <a:gd name="T29" fmla="*/ 67 h 2033"/>
                <a:gd name="T30" fmla="*/ 796 w 1147"/>
                <a:gd name="T31" fmla="*/ 337 h 2033"/>
                <a:gd name="T32" fmla="*/ 827 w 1147"/>
                <a:gd name="T33" fmla="*/ 358 h 2033"/>
                <a:gd name="T34" fmla="*/ 778 w 1147"/>
                <a:gd name="T35" fmla="*/ 408 h 2033"/>
                <a:gd name="T36" fmla="*/ 773 w 1147"/>
                <a:gd name="T37" fmla="*/ 356 h 2033"/>
                <a:gd name="T38" fmla="*/ 1059 w 1147"/>
                <a:gd name="T39" fmla="*/ 597 h 2033"/>
                <a:gd name="T40" fmla="*/ 988 w 1147"/>
                <a:gd name="T41" fmla="*/ 676 h 2033"/>
                <a:gd name="T42" fmla="*/ 757 w 1147"/>
                <a:gd name="T43" fmla="*/ 458 h 2033"/>
                <a:gd name="T44" fmla="*/ 876 w 1147"/>
                <a:gd name="T45" fmla="*/ 364 h 2033"/>
                <a:gd name="T46" fmla="*/ 789 w 1147"/>
                <a:gd name="T47" fmla="*/ 315 h 2033"/>
                <a:gd name="T48" fmla="*/ 723 w 1147"/>
                <a:gd name="T49" fmla="*/ 421 h 2033"/>
                <a:gd name="T50" fmla="*/ 615 w 1147"/>
                <a:gd name="T51" fmla="*/ 613 h 2033"/>
                <a:gd name="T52" fmla="*/ 556 w 1147"/>
                <a:gd name="T53" fmla="*/ 362 h 2033"/>
                <a:gd name="T54" fmla="*/ 743 w 1147"/>
                <a:gd name="T55" fmla="*/ 165 h 2033"/>
                <a:gd name="T56" fmla="*/ 661 w 1147"/>
                <a:gd name="T57" fmla="*/ 42 h 2033"/>
                <a:gd name="T58" fmla="*/ 650 w 1147"/>
                <a:gd name="T59" fmla="*/ 82 h 2033"/>
                <a:gd name="T60" fmla="*/ 651 w 1147"/>
                <a:gd name="T61" fmla="*/ 118 h 2033"/>
                <a:gd name="T62" fmla="*/ 480 w 1147"/>
                <a:gd name="T63" fmla="*/ 181 h 2033"/>
                <a:gd name="T64" fmla="*/ 442 w 1147"/>
                <a:gd name="T65" fmla="*/ 47 h 2033"/>
                <a:gd name="T66" fmla="*/ 439 w 1147"/>
                <a:gd name="T67" fmla="*/ 208 h 2033"/>
                <a:gd name="T68" fmla="*/ 577 w 1147"/>
                <a:gd name="T69" fmla="*/ 679 h 2033"/>
                <a:gd name="T70" fmla="*/ 258 w 1147"/>
                <a:gd name="T71" fmla="*/ 1340 h 2033"/>
                <a:gd name="T72" fmla="*/ 156 w 1147"/>
                <a:gd name="T73" fmla="*/ 1056 h 2033"/>
                <a:gd name="T74" fmla="*/ 74 w 1147"/>
                <a:gd name="T75" fmla="*/ 946 h 2033"/>
                <a:gd name="T76" fmla="*/ 29 w 1147"/>
                <a:gd name="T77" fmla="*/ 1075 h 2033"/>
                <a:gd name="T78" fmla="*/ 212 w 1147"/>
                <a:gd name="T79" fmla="*/ 1282 h 2033"/>
                <a:gd name="T80" fmla="*/ 223 w 1147"/>
                <a:gd name="T81" fmla="*/ 1465 h 2033"/>
                <a:gd name="T82" fmla="*/ 231 w 1147"/>
                <a:gd name="T83" fmla="*/ 2001 h 2033"/>
                <a:gd name="T84" fmla="*/ 537 w 1147"/>
                <a:gd name="T85" fmla="*/ 1257 h 2033"/>
                <a:gd name="T86" fmla="*/ 608 w 1147"/>
                <a:gd name="T87" fmla="*/ 1131 h 2033"/>
                <a:gd name="T88" fmla="*/ 514 w 1147"/>
                <a:gd name="T89" fmla="*/ 1157 h 2033"/>
                <a:gd name="T90" fmla="*/ 302 w 1147"/>
                <a:gd name="T91" fmla="*/ 1368 h 2033"/>
                <a:gd name="T92" fmla="*/ 406 w 1147"/>
                <a:gd name="T93" fmla="*/ 1105 h 2033"/>
                <a:gd name="T94" fmla="*/ 1004 w 1147"/>
                <a:gd name="T95" fmla="*/ 722 h 2033"/>
                <a:gd name="T96" fmla="*/ 1132 w 1147"/>
                <a:gd name="T97" fmla="*/ 701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47" h="2033">
                  <a:moveTo>
                    <a:pt x="1060" y="703"/>
                  </a:moveTo>
                  <a:lnTo>
                    <a:pt x="1060" y="703"/>
                  </a:lnTo>
                  <a:cubicBezTo>
                    <a:pt x="1045" y="704"/>
                    <a:pt x="1037" y="687"/>
                    <a:pt x="1036" y="674"/>
                  </a:cubicBezTo>
                  <a:lnTo>
                    <a:pt x="1036" y="674"/>
                  </a:lnTo>
                  <a:cubicBezTo>
                    <a:pt x="1036" y="657"/>
                    <a:pt x="1053" y="646"/>
                    <a:pt x="1069" y="645"/>
                  </a:cubicBezTo>
                  <a:lnTo>
                    <a:pt x="1069" y="645"/>
                  </a:lnTo>
                  <a:cubicBezTo>
                    <a:pt x="1086" y="668"/>
                    <a:pt x="1099" y="702"/>
                    <a:pt x="1060" y="703"/>
                  </a:cubicBezTo>
                  <a:close/>
                  <a:moveTo>
                    <a:pt x="572" y="1214"/>
                  </a:moveTo>
                  <a:lnTo>
                    <a:pt x="572" y="1214"/>
                  </a:lnTo>
                  <a:cubicBezTo>
                    <a:pt x="564" y="1220"/>
                    <a:pt x="553" y="1209"/>
                    <a:pt x="551" y="1203"/>
                  </a:cubicBezTo>
                  <a:lnTo>
                    <a:pt x="551" y="1203"/>
                  </a:lnTo>
                  <a:cubicBezTo>
                    <a:pt x="546" y="1188"/>
                    <a:pt x="561" y="1173"/>
                    <a:pt x="573" y="1166"/>
                  </a:cubicBezTo>
                  <a:lnTo>
                    <a:pt x="573" y="1166"/>
                  </a:lnTo>
                  <a:lnTo>
                    <a:pt x="573" y="1166"/>
                  </a:lnTo>
                  <a:lnTo>
                    <a:pt x="573" y="1166"/>
                  </a:lnTo>
                  <a:cubicBezTo>
                    <a:pt x="574" y="1166"/>
                    <a:pt x="574" y="1167"/>
                    <a:pt x="575" y="1168"/>
                  </a:cubicBezTo>
                  <a:lnTo>
                    <a:pt x="575" y="1168"/>
                  </a:lnTo>
                  <a:cubicBezTo>
                    <a:pt x="578" y="1178"/>
                    <a:pt x="582" y="1207"/>
                    <a:pt x="572" y="1214"/>
                  </a:cubicBezTo>
                  <a:close/>
                  <a:moveTo>
                    <a:pt x="64" y="1025"/>
                  </a:moveTo>
                  <a:lnTo>
                    <a:pt x="64" y="1025"/>
                  </a:lnTo>
                  <a:cubicBezTo>
                    <a:pt x="66" y="1010"/>
                    <a:pt x="75" y="1000"/>
                    <a:pt x="86" y="991"/>
                  </a:cubicBezTo>
                  <a:lnTo>
                    <a:pt x="86" y="991"/>
                  </a:lnTo>
                  <a:cubicBezTo>
                    <a:pt x="99" y="992"/>
                    <a:pt x="114" y="985"/>
                    <a:pt x="116" y="968"/>
                  </a:cubicBezTo>
                  <a:lnTo>
                    <a:pt x="116" y="968"/>
                  </a:lnTo>
                  <a:cubicBezTo>
                    <a:pt x="117" y="955"/>
                    <a:pt x="127" y="975"/>
                    <a:pt x="130" y="979"/>
                  </a:cubicBezTo>
                  <a:lnTo>
                    <a:pt x="130" y="979"/>
                  </a:lnTo>
                  <a:cubicBezTo>
                    <a:pt x="132" y="988"/>
                    <a:pt x="129" y="997"/>
                    <a:pt x="127" y="1006"/>
                  </a:cubicBezTo>
                  <a:lnTo>
                    <a:pt x="127" y="1006"/>
                  </a:lnTo>
                  <a:cubicBezTo>
                    <a:pt x="122" y="1018"/>
                    <a:pt x="115" y="1031"/>
                    <a:pt x="107" y="1042"/>
                  </a:cubicBezTo>
                  <a:lnTo>
                    <a:pt x="107" y="1042"/>
                  </a:lnTo>
                  <a:cubicBezTo>
                    <a:pt x="105" y="1043"/>
                    <a:pt x="103" y="1045"/>
                    <a:pt x="102" y="1046"/>
                  </a:cubicBezTo>
                  <a:lnTo>
                    <a:pt x="102" y="1046"/>
                  </a:lnTo>
                  <a:cubicBezTo>
                    <a:pt x="101" y="1048"/>
                    <a:pt x="100" y="1049"/>
                    <a:pt x="99" y="1050"/>
                  </a:cubicBezTo>
                  <a:lnTo>
                    <a:pt x="99" y="1050"/>
                  </a:lnTo>
                  <a:cubicBezTo>
                    <a:pt x="80" y="1069"/>
                    <a:pt x="61" y="1043"/>
                    <a:pt x="64" y="1025"/>
                  </a:cubicBezTo>
                  <a:close/>
                  <a:moveTo>
                    <a:pt x="416" y="99"/>
                  </a:moveTo>
                  <a:lnTo>
                    <a:pt x="416" y="99"/>
                  </a:lnTo>
                  <a:cubicBezTo>
                    <a:pt x="423" y="103"/>
                    <a:pt x="432" y="104"/>
                    <a:pt x="440" y="98"/>
                  </a:cubicBezTo>
                  <a:lnTo>
                    <a:pt x="440" y="98"/>
                  </a:lnTo>
                  <a:cubicBezTo>
                    <a:pt x="440" y="98"/>
                    <a:pt x="441" y="98"/>
                    <a:pt x="442" y="97"/>
                  </a:cubicBezTo>
                  <a:lnTo>
                    <a:pt x="442" y="97"/>
                  </a:lnTo>
                  <a:cubicBezTo>
                    <a:pt x="444" y="98"/>
                    <a:pt x="447" y="97"/>
                    <a:pt x="449" y="97"/>
                  </a:cubicBezTo>
                  <a:lnTo>
                    <a:pt x="449" y="97"/>
                  </a:lnTo>
                  <a:cubicBezTo>
                    <a:pt x="456" y="100"/>
                    <a:pt x="459" y="109"/>
                    <a:pt x="459" y="115"/>
                  </a:cubicBezTo>
                  <a:lnTo>
                    <a:pt x="459" y="115"/>
                  </a:lnTo>
                  <a:cubicBezTo>
                    <a:pt x="460" y="132"/>
                    <a:pt x="443" y="151"/>
                    <a:pt x="430" y="159"/>
                  </a:cubicBezTo>
                  <a:lnTo>
                    <a:pt x="430" y="159"/>
                  </a:lnTo>
                  <a:cubicBezTo>
                    <a:pt x="413" y="171"/>
                    <a:pt x="398" y="115"/>
                    <a:pt x="416" y="99"/>
                  </a:cubicBezTo>
                  <a:close/>
                  <a:moveTo>
                    <a:pt x="726" y="112"/>
                  </a:moveTo>
                  <a:lnTo>
                    <a:pt x="726" y="112"/>
                  </a:lnTo>
                  <a:cubicBezTo>
                    <a:pt x="724" y="115"/>
                    <a:pt x="721" y="119"/>
                    <a:pt x="718" y="122"/>
                  </a:cubicBezTo>
                  <a:lnTo>
                    <a:pt x="718" y="122"/>
                  </a:lnTo>
                  <a:cubicBezTo>
                    <a:pt x="716" y="123"/>
                    <a:pt x="715" y="124"/>
                    <a:pt x="715" y="125"/>
                  </a:cubicBezTo>
                  <a:lnTo>
                    <a:pt x="715" y="125"/>
                  </a:lnTo>
                  <a:cubicBezTo>
                    <a:pt x="707" y="117"/>
                    <a:pt x="703" y="105"/>
                    <a:pt x="700" y="95"/>
                  </a:cubicBezTo>
                  <a:lnTo>
                    <a:pt x="700" y="95"/>
                  </a:lnTo>
                  <a:cubicBezTo>
                    <a:pt x="697" y="84"/>
                    <a:pt x="705" y="56"/>
                    <a:pt x="722" y="64"/>
                  </a:cubicBezTo>
                  <a:lnTo>
                    <a:pt x="722" y="64"/>
                  </a:lnTo>
                  <a:cubicBezTo>
                    <a:pt x="726" y="66"/>
                    <a:pt x="729" y="66"/>
                    <a:pt x="733" y="67"/>
                  </a:cubicBezTo>
                  <a:lnTo>
                    <a:pt x="733" y="67"/>
                  </a:lnTo>
                  <a:cubicBezTo>
                    <a:pt x="741" y="79"/>
                    <a:pt x="732" y="102"/>
                    <a:pt x="726" y="112"/>
                  </a:cubicBezTo>
                  <a:close/>
                  <a:moveTo>
                    <a:pt x="773" y="356"/>
                  </a:moveTo>
                  <a:lnTo>
                    <a:pt x="773" y="356"/>
                  </a:lnTo>
                  <a:cubicBezTo>
                    <a:pt x="786" y="357"/>
                    <a:pt x="794" y="347"/>
                    <a:pt x="796" y="337"/>
                  </a:cubicBezTo>
                  <a:lnTo>
                    <a:pt x="796" y="337"/>
                  </a:lnTo>
                  <a:cubicBezTo>
                    <a:pt x="799" y="340"/>
                    <a:pt x="804" y="341"/>
                    <a:pt x="811" y="341"/>
                  </a:cubicBezTo>
                  <a:lnTo>
                    <a:pt x="811" y="341"/>
                  </a:lnTo>
                  <a:cubicBezTo>
                    <a:pt x="822" y="339"/>
                    <a:pt x="826" y="348"/>
                    <a:pt x="827" y="358"/>
                  </a:cubicBezTo>
                  <a:lnTo>
                    <a:pt x="827" y="358"/>
                  </a:lnTo>
                  <a:cubicBezTo>
                    <a:pt x="828" y="374"/>
                    <a:pt x="807" y="388"/>
                    <a:pt x="796" y="396"/>
                  </a:cubicBezTo>
                  <a:lnTo>
                    <a:pt x="796" y="396"/>
                  </a:lnTo>
                  <a:cubicBezTo>
                    <a:pt x="790" y="400"/>
                    <a:pt x="785" y="404"/>
                    <a:pt x="778" y="408"/>
                  </a:cubicBezTo>
                  <a:lnTo>
                    <a:pt x="778" y="408"/>
                  </a:lnTo>
                  <a:cubicBezTo>
                    <a:pt x="770" y="413"/>
                    <a:pt x="770" y="408"/>
                    <a:pt x="767" y="401"/>
                  </a:cubicBezTo>
                  <a:lnTo>
                    <a:pt x="767" y="401"/>
                  </a:lnTo>
                  <a:cubicBezTo>
                    <a:pt x="763" y="391"/>
                    <a:pt x="755" y="355"/>
                    <a:pt x="773" y="356"/>
                  </a:cubicBezTo>
                  <a:close/>
                  <a:moveTo>
                    <a:pt x="1092" y="598"/>
                  </a:moveTo>
                  <a:lnTo>
                    <a:pt x="1092" y="598"/>
                  </a:lnTo>
                  <a:cubicBezTo>
                    <a:pt x="1082" y="588"/>
                    <a:pt x="1068" y="590"/>
                    <a:pt x="1059" y="597"/>
                  </a:cubicBezTo>
                  <a:lnTo>
                    <a:pt x="1059" y="597"/>
                  </a:lnTo>
                  <a:cubicBezTo>
                    <a:pt x="1025" y="602"/>
                    <a:pt x="995" y="626"/>
                    <a:pt x="989" y="662"/>
                  </a:cubicBezTo>
                  <a:lnTo>
                    <a:pt x="989" y="662"/>
                  </a:lnTo>
                  <a:cubicBezTo>
                    <a:pt x="988" y="667"/>
                    <a:pt x="988" y="671"/>
                    <a:pt x="988" y="676"/>
                  </a:cubicBezTo>
                  <a:lnTo>
                    <a:pt x="988" y="676"/>
                  </a:lnTo>
                  <a:cubicBezTo>
                    <a:pt x="793" y="729"/>
                    <a:pt x="619" y="827"/>
                    <a:pt x="475" y="964"/>
                  </a:cubicBezTo>
                  <a:lnTo>
                    <a:pt x="475" y="964"/>
                  </a:lnTo>
                  <a:cubicBezTo>
                    <a:pt x="565" y="793"/>
                    <a:pt x="665" y="626"/>
                    <a:pt x="757" y="458"/>
                  </a:cubicBezTo>
                  <a:lnTo>
                    <a:pt x="757" y="458"/>
                  </a:lnTo>
                  <a:cubicBezTo>
                    <a:pt x="768" y="462"/>
                    <a:pt x="781" y="462"/>
                    <a:pt x="796" y="454"/>
                  </a:cubicBezTo>
                  <a:lnTo>
                    <a:pt x="796" y="454"/>
                  </a:lnTo>
                  <a:cubicBezTo>
                    <a:pt x="830" y="436"/>
                    <a:pt x="872" y="405"/>
                    <a:pt x="876" y="364"/>
                  </a:cubicBezTo>
                  <a:lnTo>
                    <a:pt x="876" y="364"/>
                  </a:lnTo>
                  <a:cubicBezTo>
                    <a:pt x="878" y="328"/>
                    <a:pt x="851" y="287"/>
                    <a:pt x="811" y="292"/>
                  </a:cubicBezTo>
                  <a:lnTo>
                    <a:pt x="811" y="292"/>
                  </a:lnTo>
                  <a:cubicBezTo>
                    <a:pt x="798" y="294"/>
                    <a:pt x="790" y="304"/>
                    <a:pt x="789" y="315"/>
                  </a:cubicBezTo>
                  <a:lnTo>
                    <a:pt x="789" y="315"/>
                  </a:lnTo>
                  <a:cubicBezTo>
                    <a:pt x="785" y="310"/>
                    <a:pt x="779" y="308"/>
                    <a:pt x="773" y="307"/>
                  </a:cubicBezTo>
                  <a:lnTo>
                    <a:pt x="773" y="307"/>
                  </a:lnTo>
                  <a:cubicBezTo>
                    <a:pt x="712" y="304"/>
                    <a:pt x="702" y="374"/>
                    <a:pt x="723" y="421"/>
                  </a:cubicBezTo>
                  <a:lnTo>
                    <a:pt x="723" y="421"/>
                  </a:lnTo>
                  <a:cubicBezTo>
                    <a:pt x="721" y="422"/>
                    <a:pt x="719" y="424"/>
                    <a:pt x="718" y="427"/>
                  </a:cubicBezTo>
                  <a:lnTo>
                    <a:pt x="718" y="427"/>
                  </a:lnTo>
                  <a:cubicBezTo>
                    <a:pt x="684" y="489"/>
                    <a:pt x="649" y="550"/>
                    <a:pt x="615" y="613"/>
                  </a:cubicBezTo>
                  <a:lnTo>
                    <a:pt x="615" y="613"/>
                  </a:lnTo>
                  <a:cubicBezTo>
                    <a:pt x="600" y="529"/>
                    <a:pt x="580" y="448"/>
                    <a:pt x="554" y="368"/>
                  </a:cubicBezTo>
                  <a:lnTo>
                    <a:pt x="554" y="368"/>
                  </a:lnTo>
                  <a:cubicBezTo>
                    <a:pt x="555" y="367"/>
                    <a:pt x="555" y="364"/>
                    <a:pt x="556" y="362"/>
                  </a:cubicBezTo>
                  <a:lnTo>
                    <a:pt x="556" y="362"/>
                  </a:lnTo>
                  <a:cubicBezTo>
                    <a:pt x="575" y="281"/>
                    <a:pt x="617" y="212"/>
                    <a:pt x="680" y="158"/>
                  </a:cubicBezTo>
                  <a:lnTo>
                    <a:pt x="680" y="158"/>
                  </a:lnTo>
                  <a:cubicBezTo>
                    <a:pt x="697" y="174"/>
                    <a:pt x="720" y="180"/>
                    <a:pt x="743" y="165"/>
                  </a:cubicBezTo>
                  <a:lnTo>
                    <a:pt x="743" y="165"/>
                  </a:lnTo>
                  <a:cubicBezTo>
                    <a:pt x="781" y="139"/>
                    <a:pt x="801" y="68"/>
                    <a:pt x="767" y="32"/>
                  </a:cubicBezTo>
                  <a:lnTo>
                    <a:pt x="767" y="32"/>
                  </a:lnTo>
                  <a:cubicBezTo>
                    <a:pt x="739" y="2"/>
                    <a:pt x="679" y="0"/>
                    <a:pt x="661" y="42"/>
                  </a:cubicBezTo>
                  <a:lnTo>
                    <a:pt x="661" y="42"/>
                  </a:lnTo>
                  <a:cubicBezTo>
                    <a:pt x="659" y="47"/>
                    <a:pt x="659" y="51"/>
                    <a:pt x="659" y="55"/>
                  </a:cubicBezTo>
                  <a:lnTo>
                    <a:pt x="659" y="55"/>
                  </a:lnTo>
                  <a:cubicBezTo>
                    <a:pt x="655" y="63"/>
                    <a:pt x="652" y="72"/>
                    <a:pt x="650" y="82"/>
                  </a:cubicBezTo>
                  <a:lnTo>
                    <a:pt x="650" y="82"/>
                  </a:lnTo>
                  <a:cubicBezTo>
                    <a:pt x="649" y="93"/>
                    <a:pt x="650" y="105"/>
                    <a:pt x="654" y="116"/>
                  </a:cubicBezTo>
                  <a:lnTo>
                    <a:pt x="654" y="116"/>
                  </a:lnTo>
                  <a:cubicBezTo>
                    <a:pt x="653" y="117"/>
                    <a:pt x="652" y="118"/>
                    <a:pt x="651" y="118"/>
                  </a:cubicBezTo>
                  <a:lnTo>
                    <a:pt x="651" y="118"/>
                  </a:lnTo>
                  <a:cubicBezTo>
                    <a:pt x="595" y="165"/>
                    <a:pt x="553" y="225"/>
                    <a:pt x="527" y="292"/>
                  </a:cubicBezTo>
                  <a:lnTo>
                    <a:pt x="527" y="292"/>
                  </a:lnTo>
                  <a:cubicBezTo>
                    <a:pt x="513" y="255"/>
                    <a:pt x="497" y="217"/>
                    <a:pt x="480" y="181"/>
                  </a:cubicBezTo>
                  <a:lnTo>
                    <a:pt x="480" y="181"/>
                  </a:lnTo>
                  <a:cubicBezTo>
                    <a:pt x="500" y="159"/>
                    <a:pt x="511" y="128"/>
                    <a:pt x="507" y="102"/>
                  </a:cubicBezTo>
                  <a:lnTo>
                    <a:pt x="507" y="102"/>
                  </a:lnTo>
                  <a:cubicBezTo>
                    <a:pt x="502" y="71"/>
                    <a:pt x="472" y="46"/>
                    <a:pt x="442" y="47"/>
                  </a:cubicBezTo>
                  <a:lnTo>
                    <a:pt x="442" y="47"/>
                  </a:lnTo>
                  <a:cubicBezTo>
                    <a:pt x="339" y="27"/>
                    <a:pt x="332" y="220"/>
                    <a:pt x="429" y="211"/>
                  </a:cubicBezTo>
                  <a:lnTo>
                    <a:pt x="429" y="211"/>
                  </a:lnTo>
                  <a:cubicBezTo>
                    <a:pt x="433" y="210"/>
                    <a:pt x="436" y="209"/>
                    <a:pt x="439" y="208"/>
                  </a:cubicBezTo>
                  <a:lnTo>
                    <a:pt x="439" y="208"/>
                  </a:lnTo>
                  <a:cubicBezTo>
                    <a:pt x="507" y="357"/>
                    <a:pt x="552" y="511"/>
                    <a:pt x="575" y="673"/>
                  </a:cubicBezTo>
                  <a:lnTo>
                    <a:pt x="575" y="673"/>
                  </a:lnTo>
                  <a:cubicBezTo>
                    <a:pt x="575" y="675"/>
                    <a:pt x="577" y="677"/>
                    <a:pt x="577" y="679"/>
                  </a:cubicBezTo>
                  <a:lnTo>
                    <a:pt x="577" y="679"/>
                  </a:lnTo>
                  <a:cubicBezTo>
                    <a:pt x="483" y="847"/>
                    <a:pt x="390" y="1017"/>
                    <a:pt x="313" y="1193"/>
                  </a:cubicBezTo>
                  <a:lnTo>
                    <a:pt x="313" y="1193"/>
                  </a:lnTo>
                  <a:cubicBezTo>
                    <a:pt x="292" y="1241"/>
                    <a:pt x="273" y="1290"/>
                    <a:pt x="258" y="1340"/>
                  </a:cubicBezTo>
                  <a:lnTo>
                    <a:pt x="258" y="1340"/>
                  </a:lnTo>
                  <a:cubicBezTo>
                    <a:pt x="258" y="1300"/>
                    <a:pt x="259" y="1259"/>
                    <a:pt x="251" y="1221"/>
                  </a:cubicBezTo>
                  <a:lnTo>
                    <a:pt x="251" y="1221"/>
                  </a:lnTo>
                  <a:cubicBezTo>
                    <a:pt x="239" y="1157"/>
                    <a:pt x="201" y="1101"/>
                    <a:pt x="156" y="1056"/>
                  </a:cubicBezTo>
                  <a:lnTo>
                    <a:pt x="156" y="1056"/>
                  </a:lnTo>
                  <a:cubicBezTo>
                    <a:pt x="178" y="1022"/>
                    <a:pt x="191" y="974"/>
                    <a:pt x="164" y="941"/>
                  </a:cubicBezTo>
                  <a:lnTo>
                    <a:pt x="164" y="941"/>
                  </a:lnTo>
                  <a:cubicBezTo>
                    <a:pt x="137" y="908"/>
                    <a:pt x="92" y="914"/>
                    <a:pt x="74" y="946"/>
                  </a:cubicBezTo>
                  <a:lnTo>
                    <a:pt x="74" y="946"/>
                  </a:lnTo>
                  <a:cubicBezTo>
                    <a:pt x="69" y="945"/>
                    <a:pt x="63" y="947"/>
                    <a:pt x="57" y="951"/>
                  </a:cubicBezTo>
                  <a:lnTo>
                    <a:pt x="57" y="951"/>
                  </a:lnTo>
                  <a:cubicBezTo>
                    <a:pt x="19" y="981"/>
                    <a:pt x="0" y="1032"/>
                    <a:pt x="29" y="1075"/>
                  </a:cubicBezTo>
                  <a:lnTo>
                    <a:pt x="29" y="1075"/>
                  </a:lnTo>
                  <a:cubicBezTo>
                    <a:pt x="52" y="1110"/>
                    <a:pt x="92" y="1111"/>
                    <a:pt x="122" y="1092"/>
                  </a:cubicBezTo>
                  <a:lnTo>
                    <a:pt x="122" y="1092"/>
                  </a:lnTo>
                  <a:cubicBezTo>
                    <a:pt x="174" y="1145"/>
                    <a:pt x="202" y="1207"/>
                    <a:pt x="212" y="1282"/>
                  </a:cubicBezTo>
                  <a:lnTo>
                    <a:pt x="212" y="1282"/>
                  </a:lnTo>
                  <a:cubicBezTo>
                    <a:pt x="219" y="1340"/>
                    <a:pt x="205" y="1400"/>
                    <a:pt x="221" y="1458"/>
                  </a:cubicBezTo>
                  <a:lnTo>
                    <a:pt x="221" y="1458"/>
                  </a:lnTo>
                  <a:cubicBezTo>
                    <a:pt x="221" y="1460"/>
                    <a:pt x="222" y="1463"/>
                    <a:pt x="223" y="1465"/>
                  </a:cubicBezTo>
                  <a:lnTo>
                    <a:pt x="223" y="1465"/>
                  </a:lnTo>
                  <a:cubicBezTo>
                    <a:pt x="182" y="1640"/>
                    <a:pt x="170" y="1822"/>
                    <a:pt x="182" y="2001"/>
                  </a:cubicBezTo>
                  <a:lnTo>
                    <a:pt x="182" y="2001"/>
                  </a:lnTo>
                  <a:cubicBezTo>
                    <a:pt x="184" y="2032"/>
                    <a:pt x="233" y="2032"/>
                    <a:pt x="231" y="2001"/>
                  </a:cubicBezTo>
                  <a:lnTo>
                    <a:pt x="231" y="2001"/>
                  </a:lnTo>
                  <a:cubicBezTo>
                    <a:pt x="219" y="1828"/>
                    <a:pt x="232" y="1657"/>
                    <a:pt x="270" y="1491"/>
                  </a:cubicBezTo>
                  <a:lnTo>
                    <a:pt x="270" y="1491"/>
                  </a:lnTo>
                  <a:cubicBezTo>
                    <a:pt x="335" y="1387"/>
                    <a:pt x="426" y="1308"/>
                    <a:pt x="537" y="1257"/>
                  </a:cubicBezTo>
                  <a:lnTo>
                    <a:pt x="537" y="1257"/>
                  </a:lnTo>
                  <a:cubicBezTo>
                    <a:pt x="559" y="1268"/>
                    <a:pt x="588" y="1268"/>
                    <a:pt x="605" y="1250"/>
                  </a:cubicBezTo>
                  <a:lnTo>
                    <a:pt x="605" y="1250"/>
                  </a:lnTo>
                  <a:cubicBezTo>
                    <a:pt x="633" y="1221"/>
                    <a:pt x="635" y="1162"/>
                    <a:pt x="608" y="1131"/>
                  </a:cubicBezTo>
                  <a:lnTo>
                    <a:pt x="608" y="1131"/>
                  </a:lnTo>
                  <a:cubicBezTo>
                    <a:pt x="583" y="1100"/>
                    <a:pt x="524" y="1103"/>
                    <a:pt x="514" y="1147"/>
                  </a:cubicBezTo>
                  <a:lnTo>
                    <a:pt x="514" y="1147"/>
                  </a:lnTo>
                  <a:cubicBezTo>
                    <a:pt x="514" y="1151"/>
                    <a:pt x="514" y="1154"/>
                    <a:pt x="514" y="1157"/>
                  </a:cubicBezTo>
                  <a:lnTo>
                    <a:pt x="514" y="1157"/>
                  </a:lnTo>
                  <a:cubicBezTo>
                    <a:pt x="503" y="1176"/>
                    <a:pt x="500" y="1197"/>
                    <a:pt x="505" y="1218"/>
                  </a:cubicBezTo>
                  <a:lnTo>
                    <a:pt x="505" y="1218"/>
                  </a:lnTo>
                  <a:cubicBezTo>
                    <a:pt x="428" y="1255"/>
                    <a:pt x="359" y="1306"/>
                    <a:pt x="302" y="1368"/>
                  </a:cubicBezTo>
                  <a:lnTo>
                    <a:pt x="302" y="1368"/>
                  </a:lnTo>
                  <a:cubicBezTo>
                    <a:pt x="321" y="1305"/>
                    <a:pt x="344" y="1242"/>
                    <a:pt x="371" y="1181"/>
                  </a:cubicBezTo>
                  <a:lnTo>
                    <a:pt x="371" y="1181"/>
                  </a:lnTo>
                  <a:cubicBezTo>
                    <a:pt x="382" y="1156"/>
                    <a:pt x="394" y="1130"/>
                    <a:pt x="406" y="1105"/>
                  </a:cubicBezTo>
                  <a:lnTo>
                    <a:pt x="406" y="1105"/>
                  </a:lnTo>
                  <a:cubicBezTo>
                    <a:pt x="410" y="1104"/>
                    <a:pt x="414" y="1102"/>
                    <a:pt x="419" y="1097"/>
                  </a:cubicBezTo>
                  <a:lnTo>
                    <a:pt x="419" y="1097"/>
                  </a:lnTo>
                  <a:cubicBezTo>
                    <a:pt x="573" y="912"/>
                    <a:pt x="771" y="784"/>
                    <a:pt x="1004" y="722"/>
                  </a:cubicBezTo>
                  <a:lnTo>
                    <a:pt x="1004" y="722"/>
                  </a:lnTo>
                  <a:cubicBezTo>
                    <a:pt x="1013" y="734"/>
                    <a:pt x="1026" y="744"/>
                    <a:pt x="1042" y="750"/>
                  </a:cubicBezTo>
                  <a:lnTo>
                    <a:pt x="1042" y="750"/>
                  </a:lnTo>
                  <a:cubicBezTo>
                    <a:pt x="1081" y="762"/>
                    <a:pt x="1119" y="736"/>
                    <a:pt x="1132" y="701"/>
                  </a:cubicBezTo>
                  <a:lnTo>
                    <a:pt x="1132" y="701"/>
                  </a:lnTo>
                  <a:cubicBezTo>
                    <a:pt x="1146" y="664"/>
                    <a:pt x="1119" y="621"/>
                    <a:pt x="1092" y="598"/>
                  </a:cubicBezTo>
                  <a:close/>
                </a:path>
              </a:pathLst>
            </a:custGeom>
            <a:solidFill>
              <a:schemeClr val="accent6"/>
            </a:solidFill>
            <a:ln>
              <a:noFill/>
            </a:ln>
            <a:effectLst/>
          </p:spPr>
          <p:txBody>
            <a:bodyPr wrap="none" anchor="ctr"/>
            <a:lstStyle/>
            <a:p>
              <a:endParaRPr lang="es-ES_tradnl" sz="919"/>
            </a:p>
          </p:txBody>
        </p:sp>
        <p:sp>
          <p:nvSpPr>
            <p:cNvPr id="40" name="Freeform 399">
              <a:extLst>
                <a:ext uri="{FF2B5EF4-FFF2-40B4-BE49-F238E27FC236}">
                  <a16:creationId xmlns:a16="http://schemas.microsoft.com/office/drawing/2014/main" id="{FDF69A3E-8039-644E-8FC1-DD32FC2E72B0}"/>
                </a:ext>
              </a:extLst>
            </p:cNvPr>
            <p:cNvSpPr>
              <a:spLocks noChangeAspect="1" noChangeArrowheads="1"/>
            </p:cNvSpPr>
            <p:nvPr/>
          </p:nvSpPr>
          <p:spPr bwMode="auto">
            <a:xfrm rot="759599">
              <a:off x="6291060" y="5676433"/>
              <a:ext cx="726597" cy="749830"/>
            </a:xfrm>
            <a:custGeom>
              <a:avLst/>
              <a:gdLst>
                <a:gd name="T0" fmla="*/ 878 w 1518"/>
                <a:gd name="T1" fmla="*/ 827 h 1565"/>
                <a:gd name="T2" fmla="*/ 857 w 1518"/>
                <a:gd name="T3" fmla="*/ 774 h 1565"/>
                <a:gd name="T4" fmla="*/ 807 w 1518"/>
                <a:gd name="T5" fmla="*/ 741 h 1565"/>
                <a:gd name="T6" fmla="*/ 1365 w 1518"/>
                <a:gd name="T7" fmla="*/ 1228 h 1565"/>
                <a:gd name="T8" fmla="*/ 1320 w 1518"/>
                <a:gd name="T9" fmla="*/ 1220 h 1565"/>
                <a:gd name="T10" fmla="*/ 1267 w 1518"/>
                <a:gd name="T11" fmla="*/ 1229 h 1565"/>
                <a:gd name="T12" fmla="*/ 1261 w 1518"/>
                <a:gd name="T13" fmla="*/ 1268 h 1565"/>
                <a:gd name="T14" fmla="*/ 1036 w 1518"/>
                <a:gd name="T15" fmla="*/ 1035 h 1565"/>
                <a:gd name="T16" fmla="*/ 782 w 1518"/>
                <a:gd name="T17" fmla="*/ 1469 h 1565"/>
                <a:gd name="T18" fmla="*/ 690 w 1518"/>
                <a:gd name="T19" fmla="*/ 1014 h 1565"/>
                <a:gd name="T20" fmla="*/ 804 w 1518"/>
                <a:gd name="T21" fmla="*/ 1044 h 1565"/>
                <a:gd name="T22" fmla="*/ 962 w 1518"/>
                <a:gd name="T23" fmla="*/ 1238 h 1565"/>
                <a:gd name="T24" fmla="*/ 236 w 1518"/>
                <a:gd name="T25" fmla="*/ 1251 h 1565"/>
                <a:gd name="T26" fmla="*/ 168 w 1518"/>
                <a:gd name="T27" fmla="*/ 1194 h 1565"/>
                <a:gd name="T28" fmla="*/ 181 w 1518"/>
                <a:gd name="T29" fmla="*/ 1126 h 1565"/>
                <a:gd name="T30" fmla="*/ 272 w 1518"/>
                <a:gd name="T31" fmla="*/ 891 h 1565"/>
                <a:gd name="T32" fmla="*/ 640 w 1518"/>
                <a:gd name="T33" fmla="*/ 779 h 1565"/>
                <a:gd name="T34" fmla="*/ 499 w 1518"/>
                <a:gd name="T35" fmla="*/ 1121 h 1565"/>
                <a:gd name="T36" fmla="*/ 166 w 1518"/>
                <a:gd name="T37" fmla="*/ 678 h 1565"/>
                <a:gd name="T38" fmla="*/ 194 w 1518"/>
                <a:gd name="T39" fmla="*/ 580 h 1565"/>
                <a:gd name="T40" fmla="*/ 512 w 1518"/>
                <a:gd name="T41" fmla="*/ 655 h 1565"/>
                <a:gd name="T42" fmla="*/ 509 w 1518"/>
                <a:gd name="T43" fmla="*/ 715 h 1565"/>
                <a:gd name="T44" fmla="*/ 434 w 1518"/>
                <a:gd name="T45" fmla="*/ 842 h 1565"/>
                <a:gd name="T46" fmla="*/ 344 w 1518"/>
                <a:gd name="T47" fmla="*/ 192 h 1565"/>
                <a:gd name="T48" fmla="*/ 388 w 1518"/>
                <a:gd name="T49" fmla="*/ 229 h 1565"/>
                <a:gd name="T50" fmla="*/ 614 w 1518"/>
                <a:gd name="T51" fmla="*/ 298 h 1565"/>
                <a:gd name="T52" fmla="*/ 553 w 1518"/>
                <a:gd name="T53" fmla="*/ 448 h 1565"/>
                <a:gd name="T54" fmla="*/ 496 w 1518"/>
                <a:gd name="T55" fmla="*/ 429 h 1565"/>
                <a:gd name="T56" fmla="*/ 451 w 1518"/>
                <a:gd name="T57" fmla="*/ 489 h 1565"/>
                <a:gd name="T58" fmla="*/ 310 w 1518"/>
                <a:gd name="T59" fmla="*/ 476 h 1565"/>
                <a:gd name="T60" fmla="*/ 482 w 1518"/>
                <a:gd name="T61" fmla="*/ 477 h 1565"/>
                <a:gd name="T62" fmla="*/ 808 w 1518"/>
                <a:gd name="T63" fmla="*/ 262 h 1565"/>
                <a:gd name="T64" fmla="*/ 1037 w 1518"/>
                <a:gd name="T65" fmla="*/ 358 h 1565"/>
                <a:gd name="T66" fmla="*/ 789 w 1518"/>
                <a:gd name="T67" fmla="*/ 609 h 1565"/>
                <a:gd name="T68" fmla="*/ 796 w 1518"/>
                <a:gd name="T69" fmla="*/ 491 h 1565"/>
                <a:gd name="T70" fmla="*/ 700 w 1518"/>
                <a:gd name="T71" fmla="*/ 664 h 1565"/>
                <a:gd name="T72" fmla="*/ 1313 w 1518"/>
                <a:gd name="T73" fmla="*/ 236 h 1565"/>
                <a:gd name="T74" fmla="*/ 1291 w 1518"/>
                <a:gd name="T75" fmla="*/ 286 h 1565"/>
                <a:gd name="T76" fmla="*/ 1338 w 1518"/>
                <a:gd name="T77" fmla="*/ 413 h 1565"/>
                <a:gd name="T78" fmla="*/ 1248 w 1518"/>
                <a:gd name="T79" fmla="*/ 509 h 1565"/>
                <a:gd name="T80" fmla="*/ 1046 w 1518"/>
                <a:gd name="T81" fmla="*/ 562 h 1565"/>
                <a:gd name="T82" fmla="*/ 1129 w 1518"/>
                <a:gd name="T83" fmla="*/ 461 h 1565"/>
                <a:gd name="T84" fmla="*/ 1089 w 1518"/>
                <a:gd name="T85" fmla="*/ 419 h 1565"/>
                <a:gd name="T86" fmla="*/ 1309 w 1518"/>
                <a:gd name="T87" fmla="*/ 479 h 1565"/>
                <a:gd name="T88" fmla="*/ 1325 w 1518"/>
                <a:gd name="T89" fmla="*/ 468 h 1565"/>
                <a:gd name="T90" fmla="*/ 1311 w 1518"/>
                <a:gd name="T91" fmla="*/ 476 h 1565"/>
                <a:gd name="T92" fmla="*/ 1287 w 1518"/>
                <a:gd name="T93" fmla="*/ 530 h 1565"/>
                <a:gd name="T94" fmla="*/ 1375 w 1518"/>
                <a:gd name="T95" fmla="*/ 477 h 1565"/>
                <a:gd name="T96" fmla="*/ 1390 w 1518"/>
                <a:gd name="T97" fmla="*/ 405 h 1565"/>
                <a:gd name="T98" fmla="*/ 1456 w 1518"/>
                <a:gd name="T99" fmla="*/ 208 h 1565"/>
                <a:gd name="T100" fmla="*/ 1045 w 1518"/>
                <a:gd name="T101" fmla="*/ 262 h 1565"/>
                <a:gd name="T102" fmla="*/ 659 w 1518"/>
                <a:gd name="T103" fmla="*/ 277 h 1565"/>
                <a:gd name="T104" fmla="*/ 263 w 1518"/>
                <a:gd name="T105" fmla="*/ 501 h 1565"/>
                <a:gd name="T106" fmla="*/ 220 w 1518"/>
                <a:gd name="T107" fmla="*/ 872 h 1565"/>
                <a:gd name="T108" fmla="*/ 337 w 1518"/>
                <a:gd name="T109" fmla="*/ 1307 h 1565"/>
                <a:gd name="T110" fmla="*/ 815 w 1518"/>
                <a:gd name="T111" fmla="*/ 1532 h 1565"/>
                <a:gd name="T112" fmla="*/ 1403 w 1518"/>
                <a:gd name="T113" fmla="*/ 1349 h 1565"/>
                <a:gd name="T114" fmla="*/ 1299 w 1518"/>
                <a:gd name="T115" fmla="*/ 914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8" h="1565">
                  <a:moveTo>
                    <a:pt x="1274" y="872"/>
                  </a:moveTo>
                  <a:lnTo>
                    <a:pt x="1274" y="872"/>
                  </a:lnTo>
                  <a:cubicBezTo>
                    <a:pt x="1180" y="920"/>
                    <a:pt x="1142" y="1005"/>
                    <a:pt x="1016" y="981"/>
                  </a:cubicBezTo>
                  <a:lnTo>
                    <a:pt x="1016" y="981"/>
                  </a:lnTo>
                  <a:cubicBezTo>
                    <a:pt x="922" y="963"/>
                    <a:pt x="858" y="878"/>
                    <a:pt x="807" y="798"/>
                  </a:cubicBezTo>
                  <a:lnTo>
                    <a:pt x="807" y="798"/>
                  </a:lnTo>
                  <a:cubicBezTo>
                    <a:pt x="828" y="811"/>
                    <a:pt x="852" y="821"/>
                    <a:pt x="878" y="827"/>
                  </a:cubicBezTo>
                  <a:lnTo>
                    <a:pt x="878" y="827"/>
                  </a:lnTo>
                  <a:cubicBezTo>
                    <a:pt x="899" y="831"/>
                    <a:pt x="907" y="799"/>
                    <a:pt x="887" y="795"/>
                  </a:cubicBezTo>
                  <a:lnTo>
                    <a:pt x="887" y="795"/>
                  </a:lnTo>
                  <a:cubicBezTo>
                    <a:pt x="867" y="792"/>
                    <a:pt x="848" y="784"/>
                    <a:pt x="831" y="775"/>
                  </a:cubicBezTo>
                  <a:lnTo>
                    <a:pt x="831" y="775"/>
                  </a:lnTo>
                  <a:cubicBezTo>
                    <a:pt x="839" y="774"/>
                    <a:pt x="848" y="774"/>
                    <a:pt x="857" y="774"/>
                  </a:cubicBezTo>
                  <a:lnTo>
                    <a:pt x="857" y="774"/>
                  </a:lnTo>
                  <a:cubicBezTo>
                    <a:pt x="897" y="773"/>
                    <a:pt x="935" y="770"/>
                    <a:pt x="974" y="766"/>
                  </a:cubicBezTo>
                  <a:lnTo>
                    <a:pt x="974" y="766"/>
                  </a:lnTo>
                  <a:cubicBezTo>
                    <a:pt x="994" y="764"/>
                    <a:pt x="995" y="732"/>
                    <a:pt x="974" y="733"/>
                  </a:cubicBezTo>
                  <a:lnTo>
                    <a:pt x="974" y="733"/>
                  </a:lnTo>
                  <a:cubicBezTo>
                    <a:pt x="945" y="736"/>
                    <a:pt x="916" y="739"/>
                    <a:pt x="887" y="740"/>
                  </a:cubicBezTo>
                  <a:lnTo>
                    <a:pt x="887" y="740"/>
                  </a:lnTo>
                  <a:cubicBezTo>
                    <a:pt x="861" y="742"/>
                    <a:pt x="833" y="745"/>
                    <a:pt x="807" y="741"/>
                  </a:cubicBezTo>
                  <a:lnTo>
                    <a:pt x="807" y="741"/>
                  </a:lnTo>
                  <a:cubicBezTo>
                    <a:pt x="878" y="660"/>
                    <a:pt x="1004" y="627"/>
                    <a:pt x="1104" y="601"/>
                  </a:cubicBezTo>
                  <a:lnTo>
                    <a:pt x="1104" y="601"/>
                  </a:lnTo>
                  <a:cubicBezTo>
                    <a:pt x="1274" y="557"/>
                    <a:pt x="1405" y="669"/>
                    <a:pt x="1455" y="819"/>
                  </a:cubicBezTo>
                  <a:lnTo>
                    <a:pt x="1455" y="819"/>
                  </a:lnTo>
                  <a:cubicBezTo>
                    <a:pt x="1395" y="815"/>
                    <a:pt x="1306" y="856"/>
                    <a:pt x="1274" y="872"/>
                  </a:cubicBezTo>
                  <a:close/>
                  <a:moveTo>
                    <a:pt x="1365" y="1228"/>
                  </a:moveTo>
                  <a:lnTo>
                    <a:pt x="1365" y="1228"/>
                  </a:lnTo>
                  <a:cubicBezTo>
                    <a:pt x="1347" y="1201"/>
                    <a:pt x="1330" y="1176"/>
                    <a:pt x="1312" y="1149"/>
                  </a:cubicBezTo>
                  <a:lnTo>
                    <a:pt x="1312" y="1149"/>
                  </a:lnTo>
                  <a:cubicBezTo>
                    <a:pt x="1301" y="1132"/>
                    <a:pt x="1273" y="1148"/>
                    <a:pt x="1285" y="1166"/>
                  </a:cubicBezTo>
                  <a:lnTo>
                    <a:pt x="1285" y="1166"/>
                  </a:lnTo>
                  <a:cubicBezTo>
                    <a:pt x="1296" y="1184"/>
                    <a:pt x="1308" y="1201"/>
                    <a:pt x="1320" y="1220"/>
                  </a:cubicBezTo>
                  <a:lnTo>
                    <a:pt x="1320" y="1220"/>
                  </a:lnTo>
                  <a:cubicBezTo>
                    <a:pt x="1297" y="1200"/>
                    <a:pt x="1274" y="1179"/>
                    <a:pt x="1251" y="1160"/>
                  </a:cubicBezTo>
                  <a:lnTo>
                    <a:pt x="1251" y="1160"/>
                  </a:lnTo>
                  <a:cubicBezTo>
                    <a:pt x="1234" y="1146"/>
                    <a:pt x="1211" y="1169"/>
                    <a:pt x="1227" y="1183"/>
                  </a:cubicBezTo>
                  <a:lnTo>
                    <a:pt x="1227" y="1183"/>
                  </a:lnTo>
                  <a:cubicBezTo>
                    <a:pt x="1258" y="1208"/>
                    <a:pt x="1288" y="1234"/>
                    <a:pt x="1317" y="1260"/>
                  </a:cubicBezTo>
                  <a:lnTo>
                    <a:pt x="1317" y="1260"/>
                  </a:lnTo>
                  <a:cubicBezTo>
                    <a:pt x="1299" y="1253"/>
                    <a:pt x="1282" y="1242"/>
                    <a:pt x="1267" y="1229"/>
                  </a:cubicBezTo>
                  <a:lnTo>
                    <a:pt x="1267" y="1229"/>
                  </a:lnTo>
                  <a:cubicBezTo>
                    <a:pt x="1251" y="1216"/>
                    <a:pt x="1228" y="1238"/>
                    <a:pt x="1244" y="1252"/>
                  </a:cubicBezTo>
                  <a:lnTo>
                    <a:pt x="1244" y="1252"/>
                  </a:lnTo>
                  <a:cubicBezTo>
                    <a:pt x="1251" y="1257"/>
                    <a:pt x="1257" y="1263"/>
                    <a:pt x="1264" y="1268"/>
                  </a:cubicBezTo>
                  <a:lnTo>
                    <a:pt x="1264" y="1268"/>
                  </a:lnTo>
                  <a:cubicBezTo>
                    <a:pt x="1263" y="1268"/>
                    <a:pt x="1262" y="1268"/>
                    <a:pt x="1261" y="1268"/>
                  </a:cubicBezTo>
                  <a:lnTo>
                    <a:pt x="1261" y="1268"/>
                  </a:lnTo>
                  <a:cubicBezTo>
                    <a:pt x="1212" y="1269"/>
                    <a:pt x="1040" y="1320"/>
                    <a:pt x="1007" y="1261"/>
                  </a:cubicBezTo>
                  <a:lnTo>
                    <a:pt x="1007" y="1261"/>
                  </a:lnTo>
                  <a:cubicBezTo>
                    <a:pt x="1019" y="1239"/>
                    <a:pt x="1027" y="1214"/>
                    <a:pt x="1028" y="1185"/>
                  </a:cubicBezTo>
                  <a:lnTo>
                    <a:pt x="1028" y="1185"/>
                  </a:lnTo>
                  <a:cubicBezTo>
                    <a:pt x="1031" y="1113"/>
                    <a:pt x="990" y="1055"/>
                    <a:pt x="939" y="999"/>
                  </a:cubicBezTo>
                  <a:lnTo>
                    <a:pt x="939" y="999"/>
                  </a:lnTo>
                  <a:cubicBezTo>
                    <a:pt x="968" y="1015"/>
                    <a:pt x="1000" y="1027"/>
                    <a:pt x="1036" y="1035"/>
                  </a:cubicBezTo>
                  <a:lnTo>
                    <a:pt x="1036" y="1035"/>
                  </a:lnTo>
                  <a:cubicBezTo>
                    <a:pt x="1097" y="1046"/>
                    <a:pt x="1154" y="1025"/>
                    <a:pt x="1202" y="989"/>
                  </a:cubicBezTo>
                  <a:lnTo>
                    <a:pt x="1202" y="989"/>
                  </a:lnTo>
                  <a:cubicBezTo>
                    <a:pt x="1218" y="978"/>
                    <a:pt x="1232" y="965"/>
                    <a:pt x="1247" y="953"/>
                  </a:cubicBezTo>
                  <a:lnTo>
                    <a:pt x="1247" y="953"/>
                  </a:lnTo>
                  <a:cubicBezTo>
                    <a:pt x="1293" y="1042"/>
                    <a:pt x="1332" y="1134"/>
                    <a:pt x="1365" y="1228"/>
                  </a:cubicBezTo>
                  <a:close/>
                  <a:moveTo>
                    <a:pt x="782" y="1469"/>
                  </a:moveTo>
                  <a:lnTo>
                    <a:pt x="782" y="1469"/>
                  </a:lnTo>
                  <a:cubicBezTo>
                    <a:pt x="726" y="1391"/>
                    <a:pt x="636" y="1342"/>
                    <a:pt x="585" y="1256"/>
                  </a:cubicBezTo>
                  <a:lnTo>
                    <a:pt x="585" y="1256"/>
                  </a:lnTo>
                  <a:cubicBezTo>
                    <a:pt x="486" y="1088"/>
                    <a:pt x="582" y="949"/>
                    <a:pt x="691" y="830"/>
                  </a:cubicBezTo>
                  <a:lnTo>
                    <a:pt x="691" y="830"/>
                  </a:lnTo>
                  <a:cubicBezTo>
                    <a:pt x="672" y="890"/>
                    <a:pt x="663" y="951"/>
                    <a:pt x="690" y="1014"/>
                  </a:cubicBezTo>
                  <a:lnTo>
                    <a:pt x="690" y="1014"/>
                  </a:lnTo>
                  <a:cubicBezTo>
                    <a:pt x="698" y="1033"/>
                    <a:pt x="726" y="1016"/>
                    <a:pt x="718" y="997"/>
                  </a:cubicBezTo>
                  <a:lnTo>
                    <a:pt x="718" y="997"/>
                  </a:lnTo>
                  <a:cubicBezTo>
                    <a:pt x="699" y="953"/>
                    <a:pt x="703" y="908"/>
                    <a:pt x="714" y="864"/>
                  </a:cubicBezTo>
                  <a:lnTo>
                    <a:pt x="714" y="864"/>
                  </a:lnTo>
                  <a:cubicBezTo>
                    <a:pt x="730" y="927"/>
                    <a:pt x="762" y="986"/>
                    <a:pt x="773" y="1052"/>
                  </a:cubicBezTo>
                  <a:lnTo>
                    <a:pt x="773" y="1052"/>
                  </a:lnTo>
                  <a:cubicBezTo>
                    <a:pt x="777" y="1073"/>
                    <a:pt x="808" y="1065"/>
                    <a:pt x="804" y="1044"/>
                  </a:cubicBezTo>
                  <a:lnTo>
                    <a:pt x="804" y="1044"/>
                  </a:lnTo>
                  <a:cubicBezTo>
                    <a:pt x="792" y="969"/>
                    <a:pt x="750" y="903"/>
                    <a:pt x="741" y="829"/>
                  </a:cubicBezTo>
                  <a:lnTo>
                    <a:pt x="741" y="829"/>
                  </a:lnTo>
                  <a:cubicBezTo>
                    <a:pt x="786" y="928"/>
                    <a:pt x="890" y="1018"/>
                    <a:pt x="945" y="1097"/>
                  </a:cubicBezTo>
                  <a:lnTo>
                    <a:pt x="945" y="1097"/>
                  </a:lnTo>
                  <a:cubicBezTo>
                    <a:pt x="982" y="1151"/>
                    <a:pt x="980" y="1196"/>
                    <a:pt x="962" y="1238"/>
                  </a:cubicBezTo>
                  <a:lnTo>
                    <a:pt x="962" y="1238"/>
                  </a:lnTo>
                  <a:cubicBezTo>
                    <a:pt x="958" y="1241"/>
                    <a:pt x="956" y="1246"/>
                    <a:pt x="955" y="1251"/>
                  </a:cubicBezTo>
                  <a:lnTo>
                    <a:pt x="955" y="1251"/>
                  </a:lnTo>
                  <a:cubicBezTo>
                    <a:pt x="914" y="1325"/>
                    <a:pt x="821" y="1389"/>
                    <a:pt x="782" y="1469"/>
                  </a:cubicBezTo>
                  <a:close/>
                  <a:moveTo>
                    <a:pt x="506" y="1191"/>
                  </a:moveTo>
                  <a:lnTo>
                    <a:pt x="506" y="1191"/>
                  </a:lnTo>
                  <a:cubicBezTo>
                    <a:pt x="423" y="1252"/>
                    <a:pt x="336" y="1267"/>
                    <a:pt x="236" y="1251"/>
                  </a:cubicBezTo>
                  <a:lnTo>
                    <a:pt x="236" y="1251"/>
                  </a:lnTo>
                  <a:cubicBezTo>
                    <a:pt x="210" y="1247"/>
                    <a:pt x="185" y="1243"/>
                    <a:pt x="161" y="1243"/>
                  </a:cubicBezTo>
                  <a:lnTo>
                    <a:pt x="161" y="1243"/>
                  </a:lnTo>
                  <a:cubicBezTo>
                    <a:pt x="173" y="1232"/>
                    <a:pt x="186" y="1221"/>
                    <a:pt x="199" y="1210"/>
                  </a:cubicBezTo>
                  <a:lnTo>
                    <a:pt x="199" y="1210"/>
                  </a:lnTo>
                  <a:cubicBezTo>
                    <a:pt x="214" y="1196"/>
                    <a:pt x="192" y="1173"/>
                    <a:pt x="176" y="1186"/>
                  </a:cubicBezTo>
                  <a:lnTo>
                    <a:pt x="176" y="1186"/>
                  </a:lnTo>
                  <a:cubicBezTo>
                    <a:pt x="173" y="1189"/>
                    <a:pt x="170" y="1191"/>
                    <a:pt x="168" y="1194"/>
                  </a:cubicBezTo>
                  <a:lnTo>
                    <a:pt x="168" y="1194"/>
                  </a:lnTo>
                  <a:cubicBezTo>
                    <a:pt x="217" y="1127"/>
                    <a:pt x="276" y="1070"/>
                    <a:pt x="345" y="1022"/>
                  </a:cubicBezTo>
                  <a:lnTo>
                    <a:pt x="345" y="1022"/>
                  </a:lnTo>
                  <a:cubicBezTo>
                    <a:pt x="362" y="1010"/>
                    <a:pt x="346" y="982"/>
                    <a:pt x="329" y="994"/>
                  </a:cubicBezTo>
                  <a:lnTo>
                    <a:pt x="329" y="994"/>
                  </a:lnTo>
                  <a:cubicBezTo>
                    <a:pt x="274" y="1032"/>
                    <a:pt x="224" y="1076"/>
                    <a:pt x="181" y="1126"/>
                  </a:cubicBezTo>
                  <a:lnTo>
                    <a:pt x="181" y="1126"/>
                  </a:lnTo>
                  <a:cubicBezTo>
                    <a:pt x="200" y="1097"/>
                    <a:pt x="222" y="1070"/>
                    <a:pt x="249" y="1046"/>
                  </a:cubicBezTo>
                  <a:lnTo>
                    <a:pt x="249" y="1046"/>
                  </a:lnTo>
                  <a:cubicBezTo>
                    <a:pt x="264" y="1032"/>
                    <a:pt x="241" y="1009"/>
                    <a:pt x="226" y="1023"/>
                  </a:cubicBezTo>
                  <a:lnTo>
                    <a:pt x="226" y="1023"/>
                  </a:lnTo>
                  <a:cubicBezTo>
                    <a:pt x="193" y="1053"/>
                    <a:pt x="166" y="1087"/>
                    <a:pt x="143" y="1123"/>
                  </a:cubicBezTo>
                  <a:lnTo>
                    <a:pt x="143" y="1123"/>
                  </a:lnTo>
                  <a:cubicBezTo>
                    <a:pt x="167" y="1032"/>
                    <a:pt x="201" y="943"/>
                    <a:pt x="272" y="891"/>
                  </a:cubicBezTo>
                  <a:lnTo>
                    <a:pt x="272" y="891"/>
                  </a:lnTo>
                  <a:cubicBezTo>
                    <a:pt x="273" y="890"/>
                    <a:pt x="274" y="890"/>
                    <a:pt x="275" y="888"/>
                  </a:cubicBezTo>
                  <a:lnTo>
                    <a:pt x="275" y="888"/>
                  </a:lnTo>
                  <a:cubicBezTo>
                    <a:pt x="331" y="901"/>
                    <a:pt x="387" y="901"/>
                    <a:pt x="447" y="889"/>
                  </a:cubicBezTo>
                  <a:lnTo>
                    <a:pt x="447" y="889"/>
                  </a:lnTo>
                  <a:cubicBezTo>
                    <a:pt x="508" y="877"/>
                    <a:pt x="577" y="807"/>
                    <a:pt x="640" y="779"/>
                  </a:cubicBezTo>
                  <a:lnTo>
                    <a:pt x="640" y="779"/>
                  </a:lnTo>
                  <a:cubicBezTo>
                    <a:pt x="602" y="807"/>
                    <a:pt x="564" y="835"/>
                    <a:pt x="525" y="863"/>
                  </a:cubicBezTo>
                  <a:lnTo>
                    <a:pt x="525" y="863"/>
                  </a:lnTo>
                  <a:cubicBezTo>
                    <a:pt x="509" y="875"/>
                    <a:pt x="525" y="904"/>
                    <a:pt x="542" y="891"/>
                  </a:cubicBezTo>
                  <a:lnTo>
                    <a:pt x="542" y="891"/>
                  </a:lnTo>
                  <a:cubicBezTo>
                    <a:pt x="568" y="871"/>
                    <a:pt x="595" y="852"/>
                    <a:pt x="620" y="833"/>
                  </a:cubicBezTo>
                  <a:lnTo>
                    <a:pt x="620" y="833"/>
                  </a:lnTo>
                  <a:cubicBezTo>
                    <a:pt x="550" y="913"/>
                    <a:pt x="498" y="995"/>
                    <a:pt x="499" y="1121"/>
                  </a:cubicBezTo>
                  <a:lnTo>
                    <a:pt x="499" y="1121"/>
                  </a:lnTo>
                  <a:cubicBezTo>
                    <a:pt x="500" y="1145"/>
                    <a:pt x="503" y="1167"/>
                    <a:pt x="509" y="1190"/>
                  </a:cubicBezTo>
                  <a:lnTo>
                    <a:pt x="509" y="1190"/>
                  </a:lnTo>
                  <a:cubicBezTo>
                    <a:pt x="507" y="1190"/>
                    <a:pt x="507" y="1191"/>
                    <a:pt x="506" y="1191"/>
                  </a:cubicBezTo>
                  <a:close/>
                  <a:moveTo>
                    <a:pt x="64" y="628"/>
                  </a:moveTo>
                  <a:lnTo>
                    <a:pt x="64" y="628"/>
                  </a:lnTo>
                  <a:cubicBezTo>
                    <a:pt x="93" y="652"/>
                    <a:pt x="128" y="669"/>
                    <a:pt x="166" y="678"/>
                  </a:cubicBezTo>
                  <a:lnTo>
                    <a:pt x="166" y="678"/>
                  </a:lnTo>
                  <a:cubicBezTo>
                    <a:pt x="186" y="683"/>
                    <a:pt x="194" y="651"/>
                    <a:pt x="175" y="647"/>
                  </a:cubicBezTo>
                  <a:lnTo>
                    <a:pt x="175" y="647"/>
                  </a:lnTo>
                  <a:cubicBezTo>
                    <a:pt x="139" y="638"/>
                    <a:pt x="106" y="622"/>
                    <a:pt x="79" y="598"/>
                  </a:cubicBezTo>
                  <a:lnTo>
                    <a:pt x="79" y="598"/>
                  </a:lnTo>
                  <a:cubicBezTo>
                    <a:pt x="116" y="607"/>
                    <a:pt x="156" y="598"/>
                    <a:pt x="194" y="580"/>
                  </a:cubicBezTo>
                  <a:lnTo>
                    <a:pt x="194" y="580"/>
                  </a:lnTo>
                  <a:cubicBezTo>
                    <a:pt x="311" y="526"/>
                    <a:pt x="484" y="549"/>
                    <a:pt x="598" y="632"/>
                  </a:cubicBezTo>
                  <a:lnTo>
                    <a:pt x="598" y="632"/>
                  </a:lnTo>
                  <a:cubicBezTo>
                    <a:pt x="610" y="649"/>
                    <a:pt x="623" y="664"/>
                    <a:pt x="638" y="678"/>
                  </a:cubicBezTo>
                  <a:lnTo>
                    <a:pt x="638" y="678"/>
                  </a:lnTo>
                  <a:cubicBezTo>
                    <a:pt x="635" y="676"/>
                    <a:pt x="632" y="675"/>
                    <a:pt x="628" y="674"/>
                  </a:cubicBezTo>
                  <a:lnTo>
                    <a:pt x="628" y="674"/>
                  </a:lnTo>
                  <a:cubicBezTo>
                    <a:pt x="591" y="663"/>
                    <a:pt x="549" y="661"/>
                    <a:pt x="512" y="655"/>
                  </a:cubicBezTo>
                  <a:lnTo>
                    <a:pt x="512" y="655"/>
                  </a:lnTo>
                  <a:cubicBezTo>
                    <a:pt x="491" y="652"/>
                    <a:pt x="482" y="684"/>
                    <a:pt x="503" y="687"/>
                  </a:cubicBezTo>
                  <a:lnTo>
                    <a:pt x="503" y="687"/>
                  </a:lnTo>
                  <a:cubicBezTo>
                    <a:pt x="519" y="689"/>
                    <a:pt x="536" y="692"/>
                    <a:pt x="552" y="694"/>
                  </a:cubicBezTo>
                  <a:lnTo>
                    <a:pt x="552" y="694"/>
                  </a:lnTo>
                  <a:cubicBezTo>
                    <a:pt x="537" y="698"/>
                    <a:pt x="522" y="705"/>
                    <a:pt x="509" y="715"/>
                  </a:cubicBezTo>
                  <a:lnTo>
                    <a:pt x="509" y="715"/>
                  </a:lnTo>
                  <a:cubicBezTo>
                    <a:pt x="493" y="728"/>
                    <a:pt x="509" y="756"/>
                    <a:pt x="526" y="743"/>
                  </a:cubicBezTo>
                  <a:lnTo>
                    <a:pt x="526" y="743"/>
                  </a:lnTo>
                  <a:cubicBezTo>
                    <a:pt x="557" y="719"/>
                    <a:pt x="596" y="715"/>
                    <a:pt x="630" y="729"/>
                  </a:cubicBezTo>
                  <a:lnTo>
                    <a:pt x="630" y="729"/>
                  </a:lnTo>
                  <a:cubicBezTo>
                    <a:pt x="623" y="732"/>
                    <a:pt x="616" y="736"/>
                    <a:pt x="609" y="740"/>
                  </a:cubicBezTo>
                  <a:lnTo>
                    <a:pt x="609" y="740"/>
                  </a:lnTo>
                  <a:cubicBezTo>
                    <a:pt x="546" y="777"/>
                    <a:pt x="507" y="821"/>
                    <a:pt x="434" y="842"/>
                  </a:cubicBezTo>
                  <a:lnTo>
                    <a:pt x="434" y="842"/>
                  </a:lnTo>
                  <a:cubicBezTo>
                    <a:pt x="269" y="890"/>
                    <a:pt x="113" y="779"/>
                    <a:pt x="64" y="628"/>
                  </a:cubicBezTo>
                  <a:close/>
                  <a:moveTo>
                    <a:pt x="327" y="232"/>
                  </a:moveTo>
                  <a:lnTo>
                    <a:pt x="327" y="232"/>
                  </a:lnTo>
                  <a:cubicBezTo>
                    <a:pt x="333" y="216"/>
                    <a:pt x="337" y="202"/>
                    <a:pt x="341" y="187"/>
                  </a:cubicBezTo>
                  <a:lnTo>
                    <a:pt x="341" y="187"/>
                  </a:lnTo>
                  <a:cubicBezTo>
                    <a:pt x="341" y="189"/>
                    <a:pt x="343" y="191"/>
                    <a:pt x="344" y="192"/>
                  </a:cubicBezTo>
                  <a:lnTo>
                    <a:pt x="344" y="192"/>
                  </a:lnTo>
                  <a:cubicBezTo>
                    <a:pt x="351" y="216"/>
                    <a:pt x="357" y="241"/>
                    <a:pt x="364" y="265"/>
                  </a:cubicBezTo>
                  <a:lnTo>
                    <a:pt x="364" y="265"/>
                  </a:lnTo>
                  <a:cubicBezTo>
                    <a:pt x="370" y="285"/>
                    <a:pt x="401" y="277"/>
                    <a:pt x="395" y="256"/>
                  </a:cubicBezTo>
                  <a:lnTo>
                    <a:pt x="395" y="256"/>
                  </a:lnTo>
                  <a:cubicBezTo>
                    <a:pt x="393" y="247"/>
                    <a:pt x="390" y="238"/>
                    <a:pt x="388" y="229"/>
                  </a:cubicBezTo>
                  <a:lnTo>
                    <a:pt x="388" y="229"/>
                  </a:lnTo>
                  <a:cubicBezTo>
                    <a:pt x="391" y="234"/>
                    <a:pt x="395" y="239"/>
                    <a:pt x="398" y="245"/>
                  </a:cubicBezTo>
                  <a:lnTo>
                    <a:pt x="398" y="245"/>
                  </a:lnTo>
                  <a:cubicBezTo>
                    <a:pt x="411" y="261"/>
                    <a:pt x="439" y="245"/>
                    <a:pt x="426" y="228"/>
                  </a:cubicBezTo>
                  <a:lnTo>
                    <a:pt x="426" y="228"/>
                  </a:lnTo>
                  <a:cubicBezTo>
                    <a:pt x="410" y="204"/>
                    <a:pt x="394" y="180"/>
                    <a:pt x="381" y="154"/>
                  </a:cubicBezTo>
                  <a:lnTo>
                    <a:pt x="381" y="154"/>
                  </a:lnTo>
                  <a:cubicBezTo>
                    <a:pt x="476" y="189"/>
                    <a:pt x="597" y="198"/>
                    <a:pt x="614" y="298"/>
                  </a:cubicBezTo>
                  <a:lnTo>
                    <a:pt x="614" y="298"/>
                  </a:lnTo>
                  <a:cubicBezTo>
                    <a:pt x="615" y="306"/>
                    <a:pt x="619" y="310"/>
                    <a:pt x="625" y="314"/>
                  </a:cubicBezTo>
                  <a:lnTo>
                    <a:pt x="625" y="314"/>
                  </a:lnTo>
                  <a:cubicBezTo>
                    <a:pt x="594" y="347"/>
                    <a:pt x="569" y="384"/>
                    <a:pt x="557" y="428"/>
                  </a:cubicBezTo>
                  <a:lnTo>
                    <a:pt x="557" y="428"/>
                  </a:lnTo>
                  <a:cubicBezTo>
                    <a:pt x="555" y="435"/>
                    <a:pt x="554" y="441"/>
                    <a:pt x="553" y="448"/>
                  </a:cubicBezTo>
                  <a:lnTo>
                    <a:pt x="553" y="448"/>
                  </a:lnTo>
                  <a:cubicBezTo>
                    <a:pt x="549" y="436"/>
                    <a:pt x="546" y="423"/>
                    <a:pt x="542" y="411"/>
                  </a:cubicBezTo>
                  <a:lnTo>
                    <a:pt x="542" y="411"/>
                  </a:lnTo>
                  <a:cubicBezTo>
                    <a:pt x="537" y="391"/>
                    <a:pt x="505" y="399"/>
                    <a:pt x="511" y="420"/>
                  </a:cubicBezTo>
                  <a:lnTo>
                    <a:pt x="511" y="420"/>
                  </a:lnTo>
                  <a:cubicBezTo>
                    <a:pt x="517" y="440"/>
                    <a:pt x="522" y="460"/>
                    <a:pt x="528" y="481"/>
                  </a:cubicBezTo>
                  <a:lnTo>
                    <a:pt x="528" y="481"/>
                  </a:lnTo>
                  <a:cubicBezTo>
                    <a:pt x="517" y="464"/>
                    <a:pt x="506" y="447"/>
                    <a:pt x="496" y="429"/>
                  </a:cubicBezTo>
                  <a:lnTo>
                    <a:pt x="496" y="429"/>
                  </a:lnTo>
                  <a:cubicBezTo>
                    <a:pt x="486" y="411"/>
                    <a:pt x="458" y="427"/>
                    <a:pt x="468" y="446"/>
                  </a:cubicBezTo>
                  <a:lnTo>
                    <a:pt x="468" y="446"/>
                  </a:lnTo>
                  <a:cubicBezTo>
                    <a:pt x="470" y="448"/>
                    <a:pt x="472" y="451"/>
                    <a:pt x="474" y="454"/>
                  </a:cubicBezTo>
                  <a:lnTo>
                    <a:pt x="474" y="454"/>
                  </a:lnTo>
                  <a:cubicBezTo>
                    <a:pt x="454" y="443"/>
                    <a:pt x="434" y="470"/>
                    <a:pt x="451" y="489"/>
                  </a:cubicBezTo>
                  <a:lnTo>
                    <a:pt x="451" y="489"/>
                  </a:lnTo>
                  <a:cubicBezTo>
                    <a:pt x="464" y="504"/>
                    <a:pt x="478" y="518"/>
                    <a:pt x="494" y="531"/>
                  </a:cubicBezTo>
                  <a:lnTo>
                    <a:pt x="494" y="531"/>
                  </a:lnTo>
                  <a:cubicBezTo>
                    <a:pt x="493" y="531"/>
                    <a:pt x="493" y="531"/>
                    <a:pt x="493" y="531"/>
                  </a:cubicBezTo>
                  <a:lnTo>
                    <a:pt x="493" y="531"/>
                  </a:lnTo>
                  <a:cubicBezTo>
                    <a:pt x="438" y="512"/>
                    <a:pt x="380" y="500"/>
                    <a:pt x="321" y="496"/>
                  </a:cubicBezTo>
                  <a:lnTo>
                    <a:pt x="321" y="496"/>
                  </a:lnTo>
                  <a:cubicBezTo>
                    <a:pt x="322" y="488"/>
                    <a:pt x="319" y="481"/>
                    <a:pt x="310" y="476"/>
                  </a:cubicBezTo>
                  <a:lnTo>
                    <a:pt x="310" y="476"/>
                  </a:lnTo>
                  <a:cubicBezTo>
                    <a:pt x="213" y="416"/>
                    <a:pt x="301" y="303"/>
                    <a:pt x="327" y="232"/>
                  </a:cubicBezTo>
                  <a:close/>
                  <a:moveTo>
                    <a:pt x="484" y="471"/>
                  </a:moveTo>
                  <a:lnTo>
                    <a:pt x="484" y="471"/>
                  </a:lnTo>
                  <a:cubicBezTo>
                    <a:pt x="486" y="476"/>
                    <a:pt x="489" y="480"/>
                    <a:pt x="491" y="484"/>
                  </a:cubicBezTo>
                  <a:lnTo>
                    <a:pt x="491" y="484"/>
                  </a:lnTo>
                  <a:cubicBezTo>
                    <a:pt x="488" y="482"/>
                    <a:pt x="485" y="479"/>
                    <a:pt x="482" y="477"/>
                  </a:cubicBezTo>
                  <a:lnTo>
                    <a:pt x="482" y="477"/>
                  </a:lnTo>
                  <a:cubicBezTo>
                    <a:pt x="483" y="475"/>
                    <a:pt x="484" y="473"/>
                    <a:pt x="484" y="471"/>
                  </a:cubicBezTo>
                  <a:close/>
                  <a:moveTo>
                    <a:pt x="721" y="275"/>
                  </a:moveTo>
                  <a:lnTo>
                    <a:pt x="721" y="275"/>
                  </a:lnTo>
                  <a:cubicBezTo>
                    <a:pt x="770" y="233"/>
                    <a:pt x="816" y="192"/>
                    <a:pt x="844" y="141"/>
                  </a:cubicBezTo>
                  <a:lnTo>
                    <a:pt x="844" y="141"/>
                  </a:lnTo>
                  <a:cubicBezTo>
                    <a:pt x="842" y="183"/>
                    <a:pt x="829" y="224"/>
                    <a:pt x="808" y="262"/>
                  </a:cubicBezTo>
                  <a:lnTo>
                    <a:pt x="808" y="262"/>
                  </a:lnTo>
                  <a:cubicBezTo>
                    <a:pt x="797" y="281"/>
                    <a:pt x="825" y="297"/>
                    <a:pt x="836" y="279"/>
                  </a:cubicBezTo>
                  <a:lnTo>
                    <a:pt x="836" y="279"/>
                  </a:lnTo>
                  <a:cubicBezTo>
                    <a:pt x="861" y="234"/>
                    <a:pt x="874" y="186"/>
                    <a:pt x="876" y="138"/>
                  </a:cubicBezTo>
                  <a:lnTo>
                    <a:pt x="876" y="138"/>
                  </a:lnTo>
                  <a:cubicBezTo>
                    <a:pt x="927" y="212"/>
                    <a:pt x="1003" y="269"/>
                    <a:pt x="1037" y="358"/>
                  </a:cubicBezTo>
                  <a:lnTo>
                    <a:pt x="1037" y="358"/>
                  </a:lnTo>
                  <a:cubicBezTo>
                    <a:pt x="1076" y="462"/>
                    <a:pt x="945" y="579"/>
                    <a:pt x="871" y="619"/>
                  </a:cubicBezTo>
                  <a:lnTo>
                    <a:pt x="871" y="619"/>
                  </a:lnTo>
                  <a:cubicBezTo>
                    <a:pt x="842" y="634"/>
                    <a:pt x="817" y="649"/>
                    <a:pt x="793" y="666"/>
                  </a:cubicBezTo>
                  <a:lnTo>
                    <a:pt x="793" y="666"/>
                  </a:lnTo>
                  <a:cubicBezTo>
                    <a:pt x="801" y="652"/>
                    <a:pt x="809" y="639"/>
                    <a:pt x="817" y="625"/>
                  </a:cubicBezTo>
                  <a:lnTo>
                    <a:pt x="817" y="625"/>
                  </a:lnTo>
                  <a:cubicBezTo>
                    <a:pt x="828" y="608"/>
                    <a:pt x="799" y="591"/>
                    <a:pt x="789" y="609"/>
                  </a:cubicBezTo>
                  <a:lnTo>
                    <a:pt x="789" y="609"/>
                  </a:lnTo>
                  <a:cubicBezTo>
                    <a:pt x="779" y="625"/>
                    <a:pt x="770" y="641"/>
                    <a:pt x="761" y="656"/>
                  </a:cubicBezTo>
                  <a:lnTo>
                    <a:pt x="761" y="656"/>
                  </a:lnTo>
                  <a:cubicBezTo>
                    <a:pt x="764" y="605"/>
                    <a:pt x="784" y="556"/>
                    <a:pt x="818" y="515"/>
                  </a:cubicBezTo>
                  <a:lnTo>
                    <a:pt x="818" y="515"/>
                  </a:lnTo>
                  <a:cubicBezTo>
                    <a:pt x="832" y="498"/>
                    <a:pt x="809" y="476"/>
                    <a:pt x="796" y="491"/>
                  </a:cubicBezTo>
                  <a:lnTo>
                    <a:pt x="796" y="491"/>
                  </a:lnTo>
                  <a:cubicBezTo>
                    <a:pt x="758" y="536"/>
                    <a:pt x="736" y="588"/>
                    <a:pt x="729" y="643"/>
                  </a:cubicBezTo>
                  <a:lnTo>
                    <a:pt x="729" y="643"/>
                  </a:lnTo>
                  <a:cubicBezTo>
                    <a:pt x="727" y="625"/>
                    <a:pt x="728" y="606"/>
                    <a:pt x="733" y="587"/>
                  </a:cubicBezTo>
                  <a:lnTo>
                    <a:pt x="733" y="587"/>
                  </a:lnTo>
                  <a:cubicBezTo>
                    <a:pt x="738" y="566"/>
                    <a:pt x="707" y="558"/>
                    <a:pt x="701" y="578"/>
                  </a:cubicBezTo>
                  <a:lnTo>
                    <a:pt x="701" y="578"/>
                  </a:lnTo>
                  <a:cubicBezTo>
                    <a:pt x="695" y="607"/>
                    <a:pt x="694" y="636"/>
                    <a:pt x="700" y="664"/>
                  </a:cubicBezTo>
                  <a:lnTo>
                    <a:pt x="700" y="664"/>
                  </a:lnTo>
                  <a:cubicBezTo>
                    <a:pt x="681" y="640"/>
                    <a:pt x="660" y="619"/>
                    <a:pt x="636" y="602"/>
                  </a:cubicBezTo>
                  <a:lnTo>
                    <a:pt x="636" y="602"/>
                  </a:lnTo>
                  <a:cubicBezTo>
                    <a:pt x="570" y="501"/>
                    <a:pt x="616" y="366"/>
                    <a:pt x="721" y="275"/>
                  </a:cubicBezTo>
                  <a:close/>
                  <a:moveTo>
                    <a:pt x="1269" y="244"/>
                  </a:moveTo>
                  <a:lnTo>
                    <a:pt x="1269" y="244"/>
                  </a:lnTo>
                  <a:cubicBezTo>
                    <a:pt x="1284" y="241"/>
                    <a:pt x="1299" y="239"/>
                    <a:pt x="1313" y="236"/>
                  </a:cubicBezTo>
                  <a:lnTo>
                    <a:pt x="1313" y="236"/>
                  </a:lnTo>
                  <a:cubicBezTo>
                    <a:pt x="1316" y="246"/>
                    <a:pt x="1326" y="254"/>
                    <a:pt x="1337" y="246"/>
                  </a:cubicBezTo>
                  <a:lnTo>
                    <a:pt x="1337" y="246"/>
                  </a:lnTo>
                  <a:cubicBezTo>
                    <a:pt x="1339" y="245"/>
                    <a:pt x="1340" y="244"/>
                    <a:pt x="1342" y="243"/>
                  </a:cubicBezTo>
                  <a:lnTo>
                    <a:pt x="1342" y="243"/>
                  </a:lnTo>
                  <a:cubicBezTo>
                    <a:pt x="1325" y="257"/>
                    <a:pt x="1307" y="271"/>
                    <a:pt x="1291" y="286"/>
                  </a:cubicBezTo>
                  <a:lnTo>
                    <a:pt x="1291" y="286"/>
                  </a:lnTo>
                  <a:cubicBezTo>
                    <a:pt x="1275" y="300"/>
                    <a:pt x="1298" y="323"/>
                    <a:pt x="1313" y="309"/>
                  </a:cubicBezTo>
                  <a:lnTo>
                    <a:pt x="1313" y="309"/>
                  </a:lnTo>
                  <a:cubicBezTo>
                    <a:pt x="1333" y="292"/>
                    <a:pt x="1352" y="276"/>
                    <a:pt x="1372" y="261"/>
                  </a:cubicBezTo>
                  <a:lnTo>
                    <a:pt x="1372" y="261"/>
                  </a:lnTo>
                  <a:cubicBezTo>
                    <a:pt x="1362" y="286"/>
                    <a:pt x="1356" y="314"/>
                    <a:pt x="1350" y="342"/>
                  </a:cubicBezTo>
                  <a:lnTo>
                    <a:pt x="1350" y="342"/>
                  </a:lnTo>
                  <a:cubicBezTo>
                    <a:pt x="1346" y="366"/>
                    <a:pt x="1342" y="389"/>
                    <a:pt x="1338" y="413"/>
                  </a:cubicBezTo>
                  <a:lnTo>
                    <a:pt x="1338" y="413"/>
                  </a:lnTo>
                  <a:cubicBezTo>
                    <a:pt x="1308" y="441"/>
                    <a:pt x="1274" y="463"/>
                    <a:pt x="1236" y="480"/>
                  </a:cubicBezTo>
                  <a:lnTo>
                    <a:pt x="1236" y="480"/>
                  </a:lnTo>
                  <a:cubicBezTo>
                    <a:pt x="1217" y="488"/>
                    <a:pt x="1232" y="515"/>
                    <a:pt x="1251" y="508"/>
                  </a:cubicBezTo>
                  <a:lnTo>
                    <a:pt x="1251" y="508"/>
                  </a:lnTo>
                  <a:cubicBezTo>
                    <a:pt x="1250" y="508"/>
                    <a:pt x="1249" y="509"/>
                    <a:pt x="1248" y="509"/>
                  </a:cubicBezTo>
                  <a:lnTo>
                    <a:pt x="1248" y="509"/>
                  </a:lnTo>
                  <a:cubicBezTo>
                    <a:pt x="1232" y="513"/>
                    <a:pt x="1235" y="534"/>
                    <a:pt x="1246" y="539"/>
                  </a:cubicBezTo>
                  <a:lnTo>
                    <a:pt x="1246" y="539"/>
                  </a:lnTo>
                  <a:cubicBezTo>
                    <a:pt x="1244" y="541"/>
                    <a:pt x="1243" y="544"/>
                    <a:pt x="1242" y="546"/>
                  </a:cubicBezTo>
                  <a:lnTo>
                    <a:pt x="1242" y="546"/>
                  </a:lnTo>
                  <a:cubicBezTo>
                    <a:pt x="1232" y="544"/>
                    <a:pt x="1222" y="543"/>
                    <a:pt x="1211" y="543"/>
                  </a:cubicBezTo>
                  <a:lnTo>
                    <a:pt x="1211" y="543"/>
                  </a:lnTo>
                  <a:cubicBezTo>
                    <a:pt x="1161" y="542"/>
                    <a:pt x="1104" y="548"/>
                    <a:pt x="1046" y="562"/>
                  </a:cubicBezTo>
                  <a:lnTo>
                    <a:pt x="1046" y="562"/>
                  </a:lnTo>
                  <a:cubicBezTo>
                    <a:pt x="1096" y="524"/>
                    <a:pt x="1147" y="487"/>
                    <a:pt x="1199" y="451"/>
                  </a:cubicBezTo>
                  <a:lnTo>
                    <a:pt x="1199" y="451"/>
                  </a:lnTo>
                  <a:cubicBezTo>
                    <a:pt x="1216" y="440"/>
                    <a:pt x="1200" y="411"/>
                    <a:pt x="1182" y="423"/>
                  </a:cubicBezTo>
                  <a:lnTo>
                    <a:pt x="1182" y="423"/>
                  </a:lnTo>
                  <a:cubicBezTo>
                    <a:pt x="1164" y="436"/>
                    <a:pt x="1147" y="448"/>
                    <a:pt x="1129" y="461"/>
                  </a:cubicBezTo>
                  <a:lnTo>
                    <a:pt x="1129" y="461"/>
                  </a:lnTo>
                  <a:cubicBezTo>
                    <a:pt x="1142" y="447"/>
                    <a:pt x="1155" y="433"/>
                    <a:pt x="1167" y="418"/>
                  </a:cubicBezTo>
                  <a:lnTo>
                    <a:pt x="1167" y="418"/>
                  </a:lnTo>
                  <a:cubicBezTo>
                    <a:pt x="1181" y="402"/>
                    <a:pt x="1158" y="379"/>
                    <a:pt x="1144" y="395"/>
                  </a:cubicBezTo>
                  <a:lnTo>
                    <a:pt x="1144" y="395"/>
                  </a:lnTo>
                  <a:cubicBezTo>
                    <a:pt x="1121" y="423"/>
                    <a:pt x="1096" y="449"/>
                    <a:pt x="1071" y="475"/>
                  </a:cubicBezTo>
                  <a:lnTo>
                    <a:pt x="1071" y="475"/>
                  </a:lnTo>
                  <a:cubicBezTo>
                    <a:pt x="1079" y="457"/>
                    <a:pt x="1084" y="438"/>
                    <a:pt x="1089" y="419"/>
                  </a:cubicBezTo>
                  <a:lnTo>
                    <a:pt x="1089" y="419"/>
                  </a:lnTo>
                  <a:cubicBezTo>
                    <a:pt x="1098" y="380"/>
                    <a:pt x="1091" y="344"/>
                    <a:pt x="1074" y="310"/>
                  </a:cubicBezTo>
                  <a:lnTo>
                    <a:pt x="1074" y="310"/>
                  </a:lnTo>
                  <a:cubicBezTo>
                    <a:pt x="1103" y="255"/>
                    <a:pt x="1224" y="252"/>
                    <a:pt x="1269" y="244"/>
                  </a:cubicBezTo>
                  <a:close/>
                  <a:moveTo>
                    <a:pt x="1311" y="476"/>
                  </a:moveTo>
                  <a:lnTo>
                    <a:pt x="1311" y="476"/>
                  </a:lnTo>
                  <a:cubicBezTo>
                    <a:pt x="1310" y="477"/>
                    <a:pt x="1309" y="478"/>
                    <a:pt x="1309" y="479"/>
                  </a:cubicBezTo>
                  <a:lnTo>
                    <a:pt x="1309" y="479"/>
                  </a:lnTo>
                  <a:cubicBezTo>
                    <a:pt x="1309" y="480"/>
                    <a:pt x="1308" y="481"/>
                    <a:pt x="1307" y="482"/>
                  </a:cubicBezTo>
                  <a:lnTo>
                    <a:pt x="1307" y="482"/>
                  </a:lnTo>
                  <a:cubicBezTo>
                    <a:pt x="1291" y="494"/>
                    <a:pt x="1273" y="502"/>
                    <a:pt x="1253" y="508"/>
                  </a:cubicBezTo>
                  <a:lnTo>
                    <a:pt x="1253" y="508"/>
                  </a:lnTo>
                  <a:cubicBezTo>
                    <a:pt x="1274" y="498"/>
                    <a:pt x="1292" y="487"/>
                    <a:pt x="1311" y="476"/>
                  </a:cubicBezTo>
                  <a:lnTo>
                    <a:pt x="1325" y="468"/>
                  </a:lnTo>
                  <a:lnTo>
                    <a:pt x="1325" y="468"/>
                  </a:lnTo>
                  <a:cubicBezTo>
                    <a:pt x="1324" y="468"/>
                    <a:pt x="1323" y="468"/>
                    <a:pt x="1322" y="468"/>
                  </a:cubicBezTo>
                  <a:lnTo>
                    <a:pt x="1322" y="468"/>
                  </a:lnTo>
                  <a:cubicBezTo>
                    <a:pt x="1323" y="467"/>
                    <a:pt x="1325" y="466"/>
                    <a:pt x="1326" y="466"/>
                  </a:cubicBezTo>
                  <a:lnTo>
                    <a:pt x="1326" y="466"/>
                  </a:lnTo>
                  <a:cubicBezTo>
                    <a:pt x="1325" y="466"/>
                    <a:pt x="1325" y="467"/>
                    <a:pt x="1325" y="468"/>
                  </a:cubicBezTo>
                  <a:lnTo>
                    <a:pt x="1311" y="476"/>
                  </a:lnTo>
                  <a:close/>
                  <a:moveTo>
                    <a:pt x="1285" y="536"/>
                  </a:moveTo>
                  <a:lnTo>
                    <a:pt x="1285" y="536"/>
                  </a:lnTo>
                  <a:cubicBezTo>
                    <a:pt x="1281" y="537"/>
                    <a:pt x="1276" y="539"/>
                    <a:pt x="1272" y="540"/>
                  </a:cubicBezTo>
                  <a:lnTo>
                    <a:pt x="1272" y="540"/>
                  </a:lnTo>
                  <a:cubicBezTo>
                    <a:pt x="1271" y="539"/>
                    <a:pt x="1269" y="538"/>
                    <a:pt x="1268" y="537"/>
                  </a:cubicBezTo>
                  <a:lnTo>
                    <a:pt x="1268" y="537"/>
                  </a:lnTo>
                  <a:cubicBezTo>
                    <a:pt x="1275" y="535"/>
                    <a:pt x="1281" y="532"/>
                    <a:pt x="1287" y="530"/>
                  </a:cubicBezTo>
                  <a:lnTo>
                    <a:pt x="1287" y="530"/>
                  </a:lnTo>
                  <a:cubicBezTo>
                    <a:pt x="1286" y="532"/>
                    <a:pt x="1286" y="534"/>
                    <a:pt x="1285" y="536"/>
                  </a:cubicBezTo>
                  <a:close/>
                  <a:moveTo>
                    <a:pt x="1511" y="839"/>
                  </a:moveTo>
                  <a:lnTo>
                    <a:pt x="1511" y="839"/>
                  </a:lnTo>
                  <a:cubicBezTo>
                    <a:pt x="1487" y="740"/>
                    <a:pt x="1422" y="631"/>
                    <a:pt x="1329" y="577"/>
                  </a:cubicBezTo>
                  <a:lnTo>
                    <a:pt x="1329" y="577"/>
                  </a:lnTo>
                  <a:cubicBezTo>
                    <a:pt x="1355" y="552"/>
                    <a:pt x="1366" y="509"/>
                    <a:pt x="1375" y="477"/>
                  </a:cubicBezTo>
                  <a:lnTo>
                    <a:pt x="1375" y="477"/>
                  </a:lnTo>
                  <a:cubicBezTo>
                    <a:pt x="1377" y="468"/>
                    <a:pt x="1379" y="460"/>
                    <a:pt x="1381" y="452"/>
                  </a:cubicBezTo>
                  <a:lnTo>
                    <a:pt x="1381" y="452"/>
                  </a:lnTo>
                  <a:cubicBezTo>
                    <a:pt x="1381" y="451"/>
                    <a:pt x="1382" y="450"/>
                    <a:pt x="1382" y="448"/>
                  </a:cubicBezTo>
                  <a:lnTo>
                    <a:pt x="1382" y="448"/>
                  </a:lnTo>
                  <a:cubicBezTo>
                    <a:pt x="1385" y="435"/>
                    <a:pt x="1387" y="420"/>
                    <a:pt x="1390" y="405"/>
                  </a:cubicBezTo>
                  <a:lnTo>
                    <a:pt x="1390" y="405"/>
                  </a:lnTo>
                  <a:lnTo>
                    <a:pt x="1390" y="405"/>
                  </a:lnTo>
                  <a:lnTo>
                    <a:pt x="1390" y="405"/>
                  </a:lnTo>
                  <a:cubicBezTo>
                    <a:pt x="1395" y="399"/>
                    <a:pt x="1396" y="392"/>
                    <a:pt x="1393" y="387"/>
                  </a:cubicBezTo>
                  <a:lnTo>
                    <a:pt x="1393" y="387"/>
                  </a:lnTo>
                  <a:cubicBezTo>
                    <a:pt x="1403" y="326"/>
                    <a:pt x="1413" y="266"/>
                    <a:pt x="1453" y="214"/>
                  </a:cubicBezTo>
                  <a:lnTo>
                    <a:pt x="1453" y="214"/>
                  </a:lnTo>
                  <a:cubicBezTo>
                    <a:pt x="1454" y="212"/>
                    <a:pt x="1455" y="210"/>
                    <a:pt x="1456" y="208"/>
                  </a:cubicBezTo>
                  <a:lnTo>
                    <a:pt x="1456" y="208"/>
                  </a:lnTo>
                  <a:cubicBezTo>
                    <a:pt x="1472" y="195"/>
                    <a:pt x="1458" y="161"/>
                    <a:pt x="1432" y="166"/>
                  </a:cubicBezTo>
                  <a:lnTo>
                    <a:pt x="1432" y="166"/>
                  </a:lnTo>
                  <a:cubicBezTo>
                    <a:pt x="1335" y="183"/>
                    <a:pt x="1237" y="201"/>
                    <a:pt x="1140" y="218"/>
                  </a:cubicBezTo>
                  <a:lnTo>
                    <a:pt x="1140" y="218"/>
                  </a:lnTo>
                  <a:cubicBezTo>
                    <a:pt x="1101" y="224"/>
                    <a:pt x="1067" y="236"/>
                    <a:pt x="1045" y="262"/>
                  </a:cubicBezTo>
                  <a:lnTo>
                    <a:pt x="1045" y="262"/>
                  </a:lnTo>
                  <a:cubicBezTo>
                    <a:pt x="988" y="183"/>
                    <a:pt x="899" y="112"/>
                    <a:pt x="880" y="30"/>
                  </a:cubicBezTo>
                  <a:lnTo>
                    <a:pt x="880" y="30"/>
                  </a:lnTo>
                  <a:cubicBezTo>
                    <a:pt x="878" y="20"/>
                    <a:pt x="871" y="14"/>
                    <a:pt x="863" y="13"/>
                  </a:cubicBezTo>
                  <a:lnTo>
                    <a:pt x="863" y="13"/>
                  </a:lnTo>
                  <a:cubicBezTo>
                    <a:pt x="850" y="0"/>
                    <a:pt x="821" y="5"/>
                    <a:pt x="822" y="29"/>
                  </a:cubicBezTo>
                  <a:lnTo>
                    <a:pt x="822" y="29"/>
                  </a:lnTo>
                  <a:cubicBezTo>
                    <a:pt x="823" y="137"/>
                    <a:pt x="736" y="202"/>
                    <a:pt x="659" y="277"/>
                  </a:cubicBezTo>
                  <a:lnTo>
                    <a:pt x="659" y="277"/>
                  </a:lnTo>
                  <a:cubicBezTo>
                    <a:pt x="625" y="118"/>
                    <a:pt x="409" y="168"/>
                    <a:pt x="324" y="61"/>
                  </a:cubicBezTo>
                  <a:lnTo>
                    <a:pt x="324" y="61"/>
                  </a:lnTo>
                  <a:cubicBezTo>
                    <a:pt x="306" y="38"/>
                    <a:pt x="276" y="67"/>
                    <a:pt x="286" y="91"/>
                  </a:cubicBezTo>
                  <a:lnTo>
                    <a:pt x="286" y="91"/>
                  </a:lnTo>
                  <a:cubicBezTo>
                    <a:pt x="344" y="219"/>
                    <a:pt x="131" y="390"/>
                    <a:pt x="263" y="501"/>
                  </a:cubicBezTo>
                  <a:lnTo>
                    <a:pt x="263" y="501"/>
                  </a:lnTo>
                  <a:cubicBezTo>
                    <a:pt x="192" y="523"/>
                    <a:pt x="114" y="587"/>
                    <a:pt x="54" y="531"/>
                  </a:cubicBezTo>
                  <a:lnTo>
                    <a:pt x="54" y="531"/>
                  </a:lnTo>
                  <a:cubicBezTo>
                    <a:pt x="37" y="515"/>
                    <a:pt x="15" y="528"/>
                    <a:pt x="12" y="546"/>
                  </a:cubicBezTo>
                  <a:lnTo>
                    <a:pt x="12" y="546"/>
                  </a:lnTo>
                  <a:cubicBezTo>
                    <a:pt x="5" y="549"/>
                    <a:pt x="0" y="556"/>
                    <a:pt x="1" y="567"/>
                  </a:cubicBezTo>
                  <a:lnTo>
                    <a:pt x="1" y="567"/>
                  </a:lnTo>
                  <a:cubicBezTo>
                    <a:pt x="18" y="695"/>
                    <a:pt x="93" y="824"/>
                    <a:pt x="220" y="872"/>
                  </a:cubicBezTo>
                  <a:lnTo>
                    <a:pt x="220" y="872"/>
                  </a:lnTo>
                  <a:cubicBezTo>
                    <a:pt x="112" y="972"/>
                    <a:pt x="93" y="1142"/>
                    <a:pt x="58" y="1278"/>
                  </a:cubicBezTo>
                  <a:lnTo>
                    <a:pt x="58" y="1278"/>
                  </a:lnTo>
                  <a:cubicBezTo>
                    <a:pt x="52" y="1299"/>
                    <a:pt x="75" y="1314"/>
                    <a:pt x="93" y="1306"/>
                  </a:cubicBezTo>
                  <a:lnTo>
                    <a:pt x="93" y="1306"/>
                  </a:lnTo>
                  <a:cubicBezTo>
                    <a:pt x="168" y="1269"/>
                    <a:pt x="259" y="1309"/>
                    <a:pt x="337" y="1307"/>
                  </a:cubicBezTo>
                  <a:lnTo>
                    <a:pt x="337" y="1307"/>
                  </a:lnTo>
                  <a:cubicBezTo>
                    <a:pt x="405" y="1306"/>
                    <a:pt x="469" y="1277"/>
                    <a:pt x="524" y="1238"/>
                  </a:cubicBezTo>
                  <a:lnTo>
                    <a:pt x="524" y="1238"/>
                  </a:lnTo>
                  <a:cubicBezTo>
                    <a:pt x="537" y="1272"/>
                    <a:pt x="555" y="1303"/>
                    <a:pt x="576" y="1332"/>
                  </a:cubicBezTo>
                  <a:lnTo>
                    <a:pt x="576" y="1332"/>
                  </a:lnTo>
                  <a:cubicBezTo>
                    <a:pt x="633" y="1410"/>
                    <a:pt x="730" y="1445"/>
                    <a:pt x="767" y="1539"/>
                  </a:cubicBezTo>
                  <a:lnTo>
                    <a:pt x="767" y="1539"/>
                  </a:lnTo>
                  <a:cubicBezTo>
                    <a:pt x="777" y="1564"/>
                    <a:pt x="814" y="1561"/>
                    <a:pt x="815" y="1532"/>
                  </a:cubicBezTo>
                  <a:lnTo>
                    <a:pt x="815" y="1532"/>
                  </a:lnTo>
                  <a:cubicBezTo>
                    <a:pt x="819" y="1428"/>
                    <a:pt x="916" y="1378"/>
                    <a:pt x="978" y="1304"/>
                  </a:cubicBezTo>
                  <a:lnTo>
                    <a:pt x="978" y="1304"/>
                  </a:lnTo>
                  <a:cubicBezTo>
                    <a:pt x="994" y="1321"/>
                    <a:pt x="1017" y="1331"/>
                    <a:pt x="1042" y="1333"/>
                  </a:cubicBezTo>
                  <a:lnTo>
                    <a:pt x="1042" y="1333"/>
                  </a:lnTo>
                  <a:cubicBezTo>
                    <a:pt x="1162" y="1344"/>
                    <a:pt x="1295" y="1279"/>
                    <a:pt x="1403" y="1349"/>
                  </a:cubicBezTo>
                  <a:lnTo>
                    <a:pt x="1403" y="1349"/>
                  </a:lnTo>
                  <a:cubicBezTo>
                    <a:pt x="1416" y="1373"/>
                    <a:pt x="1456" y="1360"/>
                    <a:pt x="1448" y="1331"/>
                  </a:cubicBezTo>
                  <a:lnTo>
                    <a:pt x="1448" y="1331"/>
                  </a:lnTo>
                  <a:cubicBezTo>
                    <a:pt x="1408" y="1190"/>
                    <a:pt x="1355" y="1055"/>
                    <a:pt x="1287" y="925"/>
                  </a:cubicBezTo>
                  <a:lnTo>
                    <a:pt x="1287" y="925"/>
                  </a:lnTo>
                  <a:cubicBezTo>
                    <a:pt x="1287" y="924"/>
                    <a:pt x="1286" y="924"/>
                    <a:pt x="1286" y="923"/>
                  </a:cubicBezTo>
                  <a:lnTo>
                    <a:pt x="1286" y="923"/>
                  </a:lnTo>
                  <a:cubicBezTo>
                    <a:pt x="1291" y="920"/>
                    <a:pt x="1295" y="917"/>
                    <a:pt x="1299" y="914"/>
                  </a:cubicBezTo>
                  <a:lnTo>
                    <a:pt x="1299" y="914"/>
                  </a:lnTo>
                  <a:cubicBezTo>
                    <a:pt x="1311" y="907"/>
                    <a:pt x="1457" y="852"/>
                    <a:pt x="1462" y="867"/>
                  </a:cubicBezTo>
                  <a:lnTo>
                    <a:pt x="1462" y="867"/>
                  </a:lnTo>
                  <a:cubicBezTo>
                    <a:pt x="1471" y="897"/>
                    <a:pt x="1517" y="885"/>
                    <a:pt x="1509" y="856"/>
                  </a:cubicBezTo>
                  <a:lnTo>
                    <a:pt x="1509" y="856"/>
                  </a:lnTo>
                  <a:cubicBezTo>
                    <a:pt x="1512" y="851"/>
                    <a:pt x="1513" y="845"/>
                    <a:pt x="1511" y="839"/>
                  </a:cubicBezTo>
                  <a:close/>
                </a:path>
              </a:pathLst>
            </a:custGeom>
            <a:solidFill>
              <a:schemeClr val="accent6"/>
            </a:solidFill>
            <a:ln>
              <a:noFill/>
            </a:ln>
            <a:effectLst/>
          </p:spPr>
          <p:txBody>
            <a:bodyPr wrap="none" anchor="ctr"/>
            <a:lstStyle/>
            <a:p>
              <a:r>
                <a:rPr lang="es-ES_tradnl" sz="919" dirty="0"/>
                <a:t>c</a:t>
              </a:r>
            </a:p>
          </p:txBody>
        </p:sp>
        <p:grpSp>
          <p:nvGrpSpPr>
            <p:cNvPr id="41" name="Group 40">
              <a:extLst>
                <a:ext uri="{FF2B5EF4-FFF2-40B4-BE49-F238E27FC236}">
                  <a16:creationId xmlns:a16="http://schemas.microsoft.com/office/drawing/2014/main" id="{8F4A8DD5-ED3C-3D4D-BB4B-D70BFAE88D0F}"/>
                </a:ext>
              </a:extLst>
            </p:cNvPr>
            <p:cNvGrpSpPr/>
            <p:nvPr/>
          </p:nvGrpSpPr>
          <p:grpSpPr>
            <a:xfrm rot="759599">
              <a:off x="4255492" y="3949389"/>
              <a:ext cx="745606" cy="1153261"/>
              <a:chOff x="4870112" y="3645384"/>
              <a:chExt cx="381280" cy="589742"/>
            </a:xfrm>
            <a:solidFill>
              <a:schemeClr val="accent5"/>
            </a:solidFill>
          </p:grpSpPr>
          <p:sp>
            <p:nvSpPr>
              <p:cNvPr id="153" name="Freeform 401">
                <a:extLst>
                  <a:ext uri="{FF2B5EF4-FFF2-40B4-BE49-F238E27FC236}">
                    <a16:creationId xmlns:a16="http://schemas.microsoft.com/office/drawing/2014/main" id="{ABDF2020-1E75-A449-AD66-B8FF272E5544}"/>
                  </a:ext>
                </a:extLst>
              </p:cNvPr>
              <p:cNvSpPr>
                <a:spLocks noChangeArrowheads="1"/>
              </p:cNvSpPr>
              <p:nvPr/>
            </p:nvSpPr>
            <p:spPr bwMode="auto">
              <a:xfrm>
                <a:off x="5185505" y="3739353"/>
                <a:ext cx="19442" cy="25923"/>
              </a:xfrm>
              <a:custGeom>
                <a:avLst/>
                <a:gdLst>
                  <a:gd name="T0" fmla="*/ 38 w 81"/>
                  <a:gd name="T1" fmla="*/ 86 h 105"/>
                  <a:gd name="T2" fmla="*/ 38 w 81"/>
                  <a:gd name="T3" fmla="*/ 86 h 105"/>
                  <a:gd name="T4" fmla="*/ 69 w 81"/>
                  <a:gd name="T5" fmla="*/ 34 h 105"/>
                  <a:gd name="T6" fmla="*/ 69 w 81"/>
                  <a:gd name="T7" fmla="*/ 34 h 105"/>
                  <a:gd name="T8" fmla="*/ 41 w 81"/>
                  <a:gd name="T9" fmla="*/ 18 h 105"/>
                  <a:gd name="T10" fmla="*/ 41 w 81"/>
                  <a:gd name="T11" fmla="*/ 18 h 105"/>
                  <a:gd name="T12" fmla="*/ 10 w 81"/>
                  <a:gd name="T13" fmla="*/ 70 h 105"/>
                  <a:gd name="T14" fmla="*/ 10 w 81"/>
                  <a:gd name="T15" fmla="*/ 70 h 105"/>
                  <a:gd name="T16" fmla="*/ 38 w 81"/>
                  <a:gd name="T17" fmla="*/ 8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05">
                    <a:moveTo>
                      <a:pt x="38" y="86"/>
                    </a:moveTo>
                    <a:lnTo>
                      <a:pt x="38" y="86"/>
                    </a:lnTo>
                    <a:cubicBezTo>
                      <a:pt x="48" y="69"/>
                      <a:pt x="59" y="52"/>
                      <a:pt x="69" y="34"/>
                    </a:cubicBezTo>
                    <a:lnTo>
                      <a:pt x="69" y="34"/>
                    </a:lnTo>
                    <a:cubicBezTo>
                      <a:pt x="80" y="16"/>
                      <a:pt x="52" y="0"/>
                      <a:pt x="41" y="18"/>
                    </a:cubicBezTo>
                    <a:lnTo>
                      <a:pt x="41" y="18"/>
                    </a:lnTo>
                    <a:cubicBezTo>
                      <a:pt x="31" y="35"/>
                      <a:pt x="21" y="53"/>
                      <a:pt x="10" y="70"/>
                    </a:cubicBezTo>
                    <a:lnTo>
                      <a:pt x="10" y="70"/>
                    </a:lnTo>
                    <a:cubicBezTo>
                      <a:pt x="0" y="88"/>
                      <a:pt x="28" y="104"/>
                      <a:pt x="38"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nvGrpSpPr>
              <p:cNvPr id="154" name="Group 153">
                <a:extLst>
                  <a:ext uri="{FF2B5EF4-FFF2-40B4-BE49-F238E27FC236}">
                    <a16:creationId xmlns:a16="http://schemas.microsoft.com/office/drawing/2014/main" id="{0D4674BB-6218-A245-9555-C669E083EE4E}"/>
                  </a:ext>
                </a:extLst>
              </p:cNvPr>
              <p:cNvGrpSpPr/>
              <p:nvPr/>
            </p:nvGrpSpPr>
            <p:grpSpPr>
              <a:xfrm>
                <a:off x="4870112" y="3645384"/>
                <a:ext cx="381280" cy="589742"/>
                <a:chOff x="4870112" y="3645384"/>
                <a:chExt cx="381280" cy="589742"/>
              </a:xfrm>
              <a:grpFill/>
            </p:grpSpPr>
            <p:sp>
              <p:nvSpPr>
                <p:cNvPr id="155" name="Freeform 402">
                  <a:extLst>
                    <a:ext uri="{FF2B5EF4-FFF2-40B4-BE49-F238E27FC236}">
                      <a16:creationId xmlns:a16="http://schemas.microsoft.com/office/drawing/2014/main" id="{94F134E6-AE00-004D-AED0-2325F0EC75DB}"/>
                    </a:ext>
                  </a:extLst>
                </p:cNvPr>
                <p:cNvSpPr>
                  <a:spLocks noChangeArrowheads="1"/>
                </p:cNvSpPr>
                <p:nvPr/>
              </p:nvSpPr>
              <p:spPr bwMode="auto">
                <a:xfrm>
                  <a:off x="5194146" y="3746914"/>
                  <a:ext cx="17282" cy="24842"/>
                </a:xfrm>
                <a:custGeom>
                  <a:avLst/>
                  <a:gdLst>
                    <a:gd name="T0" fmla="*/ 10 w 72"/>
                    <a:gd name="T1" fmla="*/ 64 h 101"/>
                    <a:gd name="T2" fmla="*/ 10 w 72"/>
                    <a:gd name="T3" fmla="*/ 64 h 101"/>
                    <a:gd name="T4" fmla="*/ 39 w 72"/>
                    <a:gd name="T5" fmla="*/ 81 h 101"/>
                    <a:gd name="T6" fmla="*/ 39 w 72"/>
                    <a:gd name="T7" fmla="*/ 81 h 101"/>
                    <a:gd name="T8" fmla="*/ 61 w 72"/>
                    <a:gd name="T9" fmla="*/ 35 h 101"/>
                    <a:gd name="T10" fmla="*/ 61 w 72"/>
                    <a:gd name="T11" fmla="*/ 35 h 101"/>
                    <a:gd name="T12" fmla="*/ 33 w 72"/>
                    <a:gd name="T13" fmla="*/ 19 h 101"/>
                    <a:gd name="T14" fmla="*/ 33 w 72"/>
                    <a:gd name="T15" fmla="*/ 19 h 101"/>
                    <a:gd name="T16" fmla="*/ 10 w 72"/>
                    <a:gd name="T17" fmla="*/ 6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01">
                      <a:moveTo>
                        <a:pt x="10" y="64"/>
                      </a:moveTo>
                      <a:lnTo>
                        <a:pt x="10" y="64"/>
                      </a:lnTo>
                      <a:cubicBezTo>
                        <a:pt x="0" y="83"/>
                        <a:pt x="29" y="100"/>
                        <a:pt x="39" y="81"/>
                      </a:cubicBezTo>
                      <a:lnTo>
                        <a:pt x="39" y="81"/>
                      </a:lnTo>
                      <a:cubicBezTo>
                        <a:pt x="46" y="65"/>
                        <a:pt x="54" y="50"/>
                        <a:pt x="61" y="35"/>
                      </a:cubicBezTo>
                      <a:lnTo>
                        <a:pt x="61" y="35"/>
                      </a:lnTo>
                      <a:cubicBezTo>
                        <a:pt x="71" y="17"/>
                        <a:pt x="43" y="0"/>
                        <a:pt x="33" y="19"/>
                      </a:cubicBezTo>
                      <a:lnTo>
                        <a:pt x="33" y="19"/>
                      </a:lnTo>
                      <a:cubicBezTo>
                        <a:pt x="26" y="34"/>
                        <a:pt x="18" y="49"/>
                        <a:pt x="10" y="6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nvGrpSpPr>
                <p:cNvPr id="156" name="Group 155">
                  <a:extLst>
                    <a:ext uri="{FF2B5EF4-FFF2-40B4-BE49-F238E27FC236}">
                      <a16:creationId xmlns:a16="http://schemas.microsoft.com/office/drawing/2014/main" id="{AC032B4B-F37A-8848-A7F3-DDAACD7B3125}"/>
                    </a:ext>
                  </a:extLst>
                </p:cNvPr>
                <p:cNvGrpSpPr/>
                <p:nvPr/>
              </p:nvGrpSpPr>
              <p:grpSpPr>
                <a:xfrm>
                  <a:off x="4870112" y="3645384"/>
                  <a:ext cx="381280" cy="589742"/>
                  <a:chOff x="4870112" y="3645384"/>
                  <a:chExt cx="381280" cy="589742"/>
                </a:xfrm>
                <a:grpFill/>
              </p:grpSpPr>
              <p:sp>
                <p:nvSpPr>
                  <p:cNvPr id="157" name="Freeform 400">
                    <a:extLst>
                      <a:ext uri="{FF2B5EF4-FFF2-40B4-BE49-F238E27FC236}">
                        <a16:creationId xmlns:a16="http://schemas.microsoft.com/office/drawing/2014/main" id="{5AE53D8B-00A7-D849-A36D-DA05CF055EBE}"/>
                      </a:ext>
                    </a:extLst>
                  </p:cNvPr>
                  <p:cNvSpPr>
                    <a:spLocks noChangeArrowheads="1"/>
                  </p:cNvSpPr>
                  <p:nvPr/>
                </p:nvSpPr>
                <p:spPr bwMode="auto">
                  <a:xfrm>
                    <a:off x="4870112" y="3645384"/>
                    <a:ext cx="381280" cy="589742"/>
                  </a:xfrm>
                  <a:custGeom>
                    <a:avLst/>
                    <a:gdLst>
                      <a:gd name="T0" fmla="*/ 1213 w 1556"/>
                      <a:gd name="T1" fmla="*/ 681 h 2407"/>
                      <a:gd name="T2" fmla="*/ 1115 w 1556"/>
                      <a:gd name="T3" fmla="*/ 639 h 2407"/>
                      <a:gd name="T4" fmla="*/ 1269 w 1556"/>
                      <a:gd name="T5" fmla="*/ 414 h 2407"/>
                      <a:gd name="T6" fmla="*/ 1399 w 1556"/>
                      <a:gd name="T7" fmla="*/ 608 h 2407"/>
                      <a:gd name="T8" fmla="*/ 130 w 1556"/>
                      <a:gd name="T9" fmla="*/ 401 h 2407"/>
                      <a:gd name="T10" fmla="*/ 194 w 1556"/>
                      <a:gd name="T11" fmla="*/ 473 h 2407"/>
                      <a:gd name="T12" fmla="*/ 146 w 1556"/>
                      <a:gd name="T13" fmla="*/ 335 h 2407"/>
                      <a:gd name="T14" fmla="*/ 243 w 1556"/>
                      <a:gd name="T15" fmla="*/ 316 h 2407"/>
                      <a:gd name="T16" fmla="*/ 376 w 1556"/>
                      <a:gd name="T17" fmla="*/ 568 h 2407"/>
                      <a:gd name="T18" fmla="*/ 402 w 1556"/>
                      <a:gd name="T19" fmla="*/ 646 h 2407"/>
                      <a:gd name="T20" fmla="*/ 130 w 1556"/>
                      <a:gd name="T21" fmla="*/ 347 h 2407"/>
                      <a:gd name="T22" fmla="*/ 385 w 1556"/>
                      <a:gd name="T23" fmla="*/ 205 h 2407"/>
                      <a:gd name="T24" fmla="*/ 569 w 1556"/>
                      <a:gd name="T25" fmla="*/ 131 h 2407"/>
                      <a:gd name="T26" fmla="*/ 530 w 1556"/>
                      <a:gd name="T27" fmla="*/ 191 h 2407"/>
                      <a:gd name="T28" fmla="*/ 365 w 1556"/>
                      <a:gd name="T29" fmla="*/ 306 h 2407"/>
                      <a:gd name="T30" fmla="*/ 998 w 1556"/>
                      <a:gd name="T31" fmla="*/ 125 h 2407"/>
                      <a:gd name="T32" fmla="*/ 911 w 1556"/>
                      <a:gd name="T33" fmla="*/ 159 h 2407"/>
                      <a:gd name="T34" fmla="*/ 886 w 1556"/>
                      <a:gd name="T35" fmla="*/ 111 h 2407"/>
                      <a:gd name="T36" fmla="*/ 832 w 1556"/>
                      <a:gd name="T37" fmla="*/ 90 h 2407"/>
                      <a:gd name="T38" fmla="*/ 790 w 1556"/>
                      <a:gd name="T39" fmla="*/ 166 h 2407"/>
                      <a:gd name="T40" fmla="*/ 995 w 1556"/>
                      <a:gd name="T41" fmla="*/ 65 h 2407"/>
                      <a:gd name="T42" fmla="*/ 937 w 1556"/>
                      <a:gd name="T43" fmla="*/ 180 h 2407"/>
                      <a:gd name="T44" fmla="*/ 829 w 1556"/>
                      <a:gd name="T45" fmla="*/ 570 h 2407"/>
                      <a:gd name="T46" fmla="*/ 771 w 1556"/>
                      <a:gd name="T47" fmla="*/ 514 h 2407"/>
                      <a:gd name="T48" fmla="*/ 668 w 1556"/>
                      <a:gd name="T49" fmla="*/ 465 h 2407"/>
                      <a:gd name="T50" fmla="*/ 539 w 1556"/>
                      <a:gd name="T51" fmla="*/ 462 h 2407"/>
                      <a:gd name="T52" fmla="*/ 558 w 1556"/>
                      <a:gd name="T53" fmla="*/ 498 h 2407"/>
                      <a:gd name="T54" fmla="*/ 587 w 1556"/>
                      <a:gd name="T55" fmla="*/ 569 h 2407"/>
                      <a:gd name="T56" fmla="*/ 545 w 1556"/>
                      <a:gd name="T57" fmla="*/ 267 h 2407"/>
                      <a:gd name="T58" fmla="*/ 622 w 1556"/>
                      <a:gd name="T59" fmla="*/ 326 h 2407"/>
                      <a:gd name="T60" fmla="*/ 722 w 1556"/>
                      <a:gd name="T61" fmla="*/ 248 h 2407"/>
                      <a:gd name="T62" fmla="*/ 814 w 1556"/>
                      <a:gd name="T63" fmla="*/ 213 h 2407"/>
                      <a:gd name="T64" fmla="*/ 847 w 1556"/>
                      <a:gd name="T65" fmla="*/ 208 h 2407"/>
                      <a:gd name="T66" fmla="*/ 915 w 1556"/>
                      <a:gd name="T67" fmla="*/ 221 h 2407"/>
                      <a:gd name="T68" fmla="*/ 974 w 1556"/>
                      <a:gd name="T69" fmla="*/ 265 h 2407"/>
                      <a:gd name="T70" fmla="*/ 1009 w 1556"/>
                      <a:gd name="T71" fmla="*/ 289 h 2407"/>
                      <a:gd name="T72" fmla="*/ 1115 w 1556"/>
                      <a:gd name="T73" fmla="*/ 305 h 2407"/>
                      <a:gd name="T74" fmla="*/ 1163 w 1556"/>
                      <a:gd name="T75" fmla="*/ 472 h 2407"/>
                      <a:gd name="T76" fmla="*/ 689 w 1556"/>
                      <a:gd name="T77" fmla="*/ 702 h 2407"/>
                      <a:gd name="T78" fmla="*/ 1301 w 1556"/>
                      <a:gd name="T79" fmla="*/ 242 h 2407"/>
                      <a:gd name="T80" fmla="*/ 1252 w 1556"/>
                      <a:gd name="T81" fmla="*/ 215 h 2407"/>
                      <a:gd name="T82" fmla="*/ 1233 w 1556"/>
                      <a:gd name="T83" fmla="*/ 190 h 2407"/>
                      <a:gd name="T84" fmla="*/ 1112 w 1556"/>
                      <a:gd name="T85" fmla="*/ 214 h 2407"/>
                      <a:gd name="T86" fmla="*/ 982 w 1556"/>
                      <a:gd name="T87" fmla="*/ 211 h 2407"/>
                      <a:gd name="T88" fmla="*/ 1090 w 1556"/>
                      <a:gd name="T89" fmla="*/ 1049 h 2407"/>
                      <a:gd name="T90" fmla="*/ 1054 w 1556"/>
                      <a:gd name="T91" fmla="*/ 1138 h 2407"/>
                      <a:gd name="T92" fmla="*/ 284 w 1556"/>
                      <a:gd name="T93" fmla="*/ 1368 h 2407"/>
                      <a:gd name="T94" fmla="*/ 359 w 1556"/>
                      <a:gd name="T95" fmla="*/ 1316 h 2407"/>
                      <a:gd name="T96" fmla="*/ 1441 w 1556"/>
                      <a:gd name="T97" fmla="*/ 358 h 2407"/>
                      <a:gd name="T98" fmla="*/ 692 w 1556"/>
                      <a:gd name="T99" fmla="*/ 88 h 2407"/>
                      <a:gd name="T100" fmla="*/ 252 w 1556"/>
                      <a:gd name="T101" fmla="*/ 260 h 2407"/>
                      <a:gd name="T102" fmla="*/ 538 w 1556"/>
                      <a:gd name="T103" fmla="*/ 740 h 2407"/>
                      <a:gd name="T104" fmla="*/ 529 w 1556"/>
                      <a:gd name="T105" fmla="*/ 1598 h 2407"/>
                      <a:gd name="T106" fmla="*/ 449 w 1556"/>
                      <a:gd name="T107" fmla="*/ 1482 h 2407"/>
                      <a:gd name="T108" fmla="*/ 258 w 1556"/>
                      <a:gd name="T109" fmla="*/ 1090 h 2407"/>
                      <a:gd name="T110" fmla="*/ 406 w 1556"/>
                      <a:gd name="T111" fmla="*/ 1506 h 2407"/>
                      <a:gd name="T112" fmla="*/ 610 w 1556"/>
                      <a:gd name="T113" fmla="*/ 1427 h 2407"/>
                      <a:gd name="T114" fmla="*/ 980 w 1556"/>
                      <a:gd name="T115" fmla="*/ 1040 h 2407"/>
                      <a:gd name="T116" fmla="*/ 1452 w 1556"/>
                      <a:gd name="T117" fmla="*/ 630 h 2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6" h="2407">
                        <a:moveTo>
                          <a:pt x="904" y="678"/>
                        </a:moveTo>
                        <a:lnTo>
                          <a:pt x="904" y="678"/>
                        </a:lnTo>
                        <a:cubicBezTo>
                          <a:pt x="906" y="677"/>
                          <a:pt x="907" y="677"/>
                          <a:pt x="908" y="677"/>
                        </a:cubicBezTo>
                        <a:lnTo>
                          <a:pt x="908" y="677"/>
                        </a:lnTo>
                        <a:cubicBezTo>
                          <a:pt x="962" y="668"/>
                          <a:pt x="1016" y="659"/>
                          <a:pt x="1070" y="651"/>
                        </a:cubicBezTo>
                        <a:lnTo>
                          <a:pt x="1070" y="651"/>
                        </a:lnTo>
                        <a:cubicBezTo>
                          <a:pt x="1017" y="664"/>
                          <a:pt x="958" y="678"/>
                          <a:pt x="904" y="678"/>
                        </a:cubicBezTo>
                        <a:close/>
                        <a:moveTo>
                          <a:pt x="1399" y="608"/>
                        </a:moveTo>
                        <a:lnTo>
                          <a:pt x="1399" y="608"/>
                        </a:lnTo>
                        <a:cubicBezTo>
                          <a:pt x="1344" y="645"/>
                          <a:pt x="1276" y="663"/>
                          <a:pt x="1213" y="681"/>
                        </a:cubicBezTo>
                        <a:lnTo>
                          <a:pt x="1213" y="681"/>
                        </a:lnTo>
                        <a:cubicBezTo>
                          <a:pt x="1155" y="696"/>
                          <a:pt x="1095" y="706"/>
                          <a:pt x="1037" y="717"/>
                        </a:cubicBezTo>
                        <a:lnTo>
                          <a:pt x="1037" y="717"/>
                        </a:lnTo>
                        <a:cubicBezTo>
                          <a:pt x="984" y="726"/>
                          <a:pt x="938" y="722"/>
                          <a:pt x="894" y="709"/>
                        </a:cubicBezTo>
                        <a:lnTo>
                          <a:pt x="894" y="709"/>
                        </a:lnTo>
                        <a:cubicBezTo>
                          <a:pt x="979" y="712"/>
                          <a:pt x="1074" y="682"/>
                          <a:pt x="1146" y="664"/>
                        </a:cubicBezTo>
                        <a:lnTo>
                          <a:pt x="1146" y="664"/>
                        </a:lnTo>
                        <a:cubicBezTo>
                          <a:pt x="1166" y="659"/>
                          <a:pt x="1158" y="628"/>
                          <a:pt x="1137" y="633"/>
                        </a:cubicBezTo>
                        <a:lnTo>
                          <a:pt x="1137" y="633"/>
                        </a:lnTo>
                        <a:cubicBezTo>
                          <a:pt x="1130" y="635"/>
                          <a:pt x="1122" y="636"/>
                          <a:pt x="1115" y="639"/>
                        </a:cubicBezTo>
                        <a:lnTo>
                          <a:pt x="1115" y="639"/>
                        </a:lnTo>
                        <a:cubicBezTo>
                          <a:pt x="1121" y="629"/>
                          <a:pt x="1112" y="611"/>
                          <a:pt x="1096" y="613"/>
                        </a:cubicBezTo>
                        <a:lnTo>
                          <a:pt x="1096" y="613"/>
                        </a:lnTo>
                        <a:cubicBezTo>
                          <a:pt x="1053" y="621"/>
                          <a:pt x="1009" y="628"/>
                          <a:pt x="965" y="635"/>
                        </a:cubicBezTo>
                        <a:lnTo>
                          <a:pt x="965" y="635"/>
                        </a:lnTo>
                        <a:cubicBezTo>
                          <a:pt x="926" y="642"/>
                          <a:pt x="874" y="659"/>
                          <a:pt x="832" y="652"/>
                        </a:cubicBezTo>
                        <a:lnTo>
                          <a:pt x="832" y="652"/>
                        </a:lnTo>
                        <a:cubicBezTo>
                          <a:pt x="1006" y="631"/>
                          <a:pt x="1204" y="578"/>
                          <a:pt x="1267" y="419"/>
                        </a:cubicBezTo>
                        <a:lnTo>
                          <a:pt x="1267" y="419"/>
                        </a:lnTo>
                        <a:cubicBezTo>
                          <a:pt x="1267" y="417"/>
                          <a:pt x="1268" y="415"/>
                          <a:pt x="1269" y="414"/>
                        </a:cubicBezTo>
                        <a:lnTo>
                          <a:pt x="1269" y="414"/>
                        </a:lnTo>
                        <a:cubicBezTo>
                          <a:pt x="1271" y="413"/>
                          <a:pt x="1274" y="412"/>
                          <a:pt x="1276" y="410"/>
                        </a:cubicBezTo>
                        <a:lnTo>
                          <a:pt x="1276" y="410"/>
                        </a:lnTo>
                        <a:cubicBezTo>
                          <a:pt x="1310" y="381"/>
                          <a:pt x="1349" y="372"/>
                          <a:pt x="1393" y="384"/>
                        </a:cubicBezTo>
                        <a:lnTo>
                          <a:pt x="1393" y="384"/>
                        </a:lnTo>
                        <a:cubicBezTo>
                          <a:pt x="1396" y="384"/>
                          <a:pt x="1400" y="386"/>
                          <a:pt x="1402" y="386"/>
                        </a:cubicBezTo>
                        <a:lnTo>
                          <a:pt x="1402" y="386"/>
                        </a:lnTo>
                        <a:cubicBezTo>
                          <a:pt x="1406" y="388"/>
                          <a:pt x="1410" y="389"/>
                          <a:pt x="1415" y="389"/>
                        </a:cubicBezTo>
                        <a:lnTo>
                          <a:pt x="1415" y="389"/>
                        </a:lnTo>
                        <a:cubicBezTo>
                          <a:pt x="1532" y="428"/>
                          <a:pt x="1456" y="570"/>
                          <a:pt x="1399" y="608"/>
                        </a:cubicBezTo>
                        <a:close/>
                        <a:moveTo>
                          <a:pt x="307" y="691"/>
                        </a:moveTo>
                        <a:lnTo>
                          <a:pt x="307" y="691"/>
                        </a:lnTo>
                        <a:cubicBezTo>
                          <a:pt x="228" y="667"/>
                          <a:pt x="166" y="606"/>
                          <a:pt x="126" y="537"/>
                        </a:cubicBezTo>
                        <a:lnTo>
                          <a:pt x="126" y="537"/>
                        </a:lnTo>
                        <a:cubicBezTo>
                          <a:pt x="99" y="493"/>
                          <a:pt x="83" y="424"/>
                          <a:pt x="110" y="373"/>
                        </a:cubicBezTo>
                        <a:lnTo>
                          <a:pt x="110" y="373"/>
                        </a:lnTo>
                        <a:cubicBezTo>
                          <a:pt x="110" y="373"/>
                          <a:pt x="110" y="374"/>
                          <a:pt x="111" y="374"/>
                        </a:cubicBezTo>
                        <a:lnTo>
                          <a:pt x="111" y="374"/>
                        </a:lnTo>
                        <a:cubicBezTo>
                          <a:pt x="117" y="384"/>
                          <a:pt x="123" y="393"/>
                          <a:pt x="130" y="401"/>
                        </a:cubicBezTo>
                        <a:lnTo>
                          <a:pt x="130" y="401"/>
                        </a:lnTo>
                        <a:cubicBezTo>
                          <a:pt x="118" y="399"/>
                          <a:pt x="104" y="411"/>
                          <a:pt x="111" y="426"/>
                        </a:cubicBezTo>
                        <a:lnTo>
                          <a:pt x="111" y="426"/>
                        </a:lnTo>
                        <a:cubicBezTo>
                          <a:pt x="129" y="461"/>
                          <a:pt x="154" y="490"/>
                          <a:pt x="186" y="514"/>
                        </a:cubicBezTo>
                        <a:lnTo>
                          <a:pt x="186" y="514"/>
                        </a:lnTo>
                        <a:cubicBezTo>
                          <a:pt x="203" y="526"/>
                          <a:pt x="219" y="498"/>
                          <a:pt x="203" y="485"/>
                        </a:cubicBezTo>
                        <a:lnTo>
                          <a:pt x="203" y="485"/>
                        </a:lnTo>
                        <a:cubicBezTo>
                          <a:pt x="180" y="469"/>
                          <a:pt x="162" y="447"/>
                          <a:pt x="148" y="424"/>
                        </a:cubicBezTo>
                        <a:lnTo>
                          <a:pt x="148" y="424"/>
                        </a:lnTo>
                        <a:cubicBezTo>
                          <a:pt x="162" y="441"/>
                          <a:pt x="178" y="458"/>
                          <a:pt x="194" y="473"/>
                        </a:cubicBezTo>
                        <a:lnTo>
                          <a:pt x="194" y="473"/>
                        </a:lnTo>
                        <a:cubicBezTo>
                          <a:pt x="209" y="488"/>
                          <a:pt x="232" y="465"/>
                          <a:pt x="218" y="451"/>
                        </a:cubicBezTo>
                        <a:lnTo>
                          <a:pt x="218" y="451"/>
                        </a:lnTo>
                        <a:cubicBezTo>
                          <a:pt x="221" y="453"/>
                          <a:pt x="223" y="455"/>
                          <a:pt x="227" y="458"/>
                        </a:cubicBezTo>
                        <a:lnTo>
                          <a:pt x="227" y="458"/>
                        </a:lnTo>
                        <a:cubicBezTo>
                          <a:pt x="243" y="471"/>
                          <a:pt x="259" y="442"/>
                          <a:pt x="242" y="430"/>
                        </a:cubicBezTo>
                        <a:lnTo>
                          <a:pt x="242" y="430"/>
                        </a:lnTo>
                        <a:cubicBezTo>
                          <a:pt x="211" y="405"/>
                          <a:pt x="183" y="376"/>
                          <a:pt x="160" y="341"/>
                        </a:cubicBezTo>
                        <a:lnTo>
                          <a:pt x="160" y="341"/>
                        </a:lnTo>
                        <a:cubicBezTo>
                          <a:pt x="157" y="336"/>
                          <a:pt x="151" y="335"/>
                          <a:pt x="146" y="335"/>
                        </a:cubicBezTo>
                        <a:lnTo>
                          <a:pt x="146" y="335"/>
                        </a:lnTo>
                        <a:cubicBezTo>
                          <a:pt x="153" y="330"/>
                          <a:pt x="161" y="325"/>
                          <a:pt x="171" y="321"/>
                        </a:cubicBezTo>
                        <a:lnTo>
                          <a:pt x="171" y="321"/>
                        </a:lnTo>
                        <a:cubicBezTo>
                          <a:pt x="182" y="318"/>
                          <a:pt x="193" y="315"/>
                          <a:pt x="204" y="315"/>
                        </a:cubicBezTo>
                        <a:lnTo>
                          <a:pt x="204" y="315"/>
                        </a:lnTo>
                        <a:cubicBezTo>
                          <a:pt x="262" y="409"/>
                          <a:pt x="335" y="490"/>
                          <a:pt x="423" y="556"/>
                        </a:cubicBezTo>
                        <a:lnTo>
                          <a:pt x="423" y="556"/>
                        </a:lnTo>
                        <a:cubicBezTo>
                          <a:pt x="440" y="570"/>
                          <a:pt x="456" y="541"/>
                          <a:pt x="440" y="528"/>
                        </a:cubicBezTo>
                        <a:lnTo>
                          <a:pt x="440" y="528"/>
                        </a:lnTo>
                        <a:cubicBezTo>
                          <a:pt x="362" y="470"/>
                          <a:pt x="297" y="398"/>
                          <a:pt x="243" y="316"/>
                        </a:cubicBezTo>
                        <a:lnTo>
                          <a:pt x="243" y="316"/>
                        </a:lnTo>
                        <a:cubicBezTo>
                          <a:pt x="284" y="323"/>
                          <a:pt x="325" y="341"/>
                          <a:pt x="359" y="356"/>
                        </a:cubicBezTo>
                        <a:lnTo>
                          <a:pt x="359" y="356"/>
                        </a:lnTo>
                        <a:cubicBezTo>
                          <a:pt x="362" y="445"/>
                          <a:pt x="429" y="527"/>
                          <a:pt x="509" y="585"/>
                        </a:cubicBezTo>
                        <a:lnTo>
                          <a:pt x="509" y="585"/>
                        </a:lnTo>
                        <a:cubicBezTo>
                          <a:pt x="455" y="572"/>
                          <a:pt x="413" y="565"/>
                          <a:pt x="409" y="573"/>
                        </a:cubicBezTo>
                        <a:lnTo>
                          <a:pt x="409" y="573"/>
                        </a:lnTo>
                        <a:cubicBezTo>
                          <a:pt x="417" y="553"/>
                          <a:pt x="386" y="545"/>
                          <a:pt x="378" y="564"/>
                        </a:cubicBezTo>
                        <a:lnTo>
                          <a:pt x="378" y="564"/>
                        </a:lnTo>
                        <a:cubicBezTo>
                          <a:pt x="378" y="565"/>
                          <a:pt x="377" y="566"/>
                          <a:pt x="376" y="568"/>
                        </a:cubicBezTo>
                        <a:lnTo>
                          <a:pt x="376" y="568"/>
                        </a:lnTo>
                        <a:cubicBezTo>
                          <a:pt x="375" y="573"/>
                          <a:pt x="377" y="580"/>
                          <a:pt x="380" y="583"/>
                        </a:cubicBezTo>
                        <a:lnTo>
                          <a:pt x="380" y="583"/>
                        </a:lnTo>
                        <a:cubicBezTo>
                          <a:pt x="413" y="612"/>
                          <a:pt x="483" y="615"/>
                          <a:pt x="524" y="626"/>
                        </a:cubicBezTo>
                        <a:lnTo>
                          <a:pt x="524" y="626"/>
                        </a:lnTo>
                        <a:cubicBezTo>
                          <a:pt x="540" y="630"/>
                          <a:pt x="555" y="634"/>
                          <a:pt x="571" y="638"/>
                        </a:cubicBezTo>
                        <a:lnTo>
                          <a:pt x="571" y="638"/>
                        </a:lnTo>
                        <a:cubicBezTo>
                          <a:pt x="517" y="631"/>
                          <a:pt x="464" y="623"/>
                          <a:pt x="411" y="614"/>
                        </a:cubicBezTo>
                        <a:lnTo>
                          <a:pt x="411" y="614"/>
                        </a:lnTo>
                        <a:cubicBezTo>
                          <a:pt x="390" y="611"/>
                          <a:pt x="382" y="642"/>
                          <a:pt x="402" y="646"/>
                        </a:cubicBezTo>
                        <a:lnTo>
                          <a:pt x="402" y="646"/>
                        </a:lnTo>
                        <a:cubicBezTo>
                          <a:pt x="459" y="655"/>
                          <a:pt x="516" y="663"/>
                          <a:pt x="572" y="671"/>
                        </a:cubicBezTo>
                        <a:lnTo>
                          <a:pt x="572" y="671"/>
                        </a:lnTo>
                        <a:cubicBezTo>
                          <a:pt x="577" y="672"/>
                          <a:pt x="582" y="673"/>
                          <a:pt x="587" y="673"/>
                        </a:cubicBezTo>
                        <a:lnTo>
                          <a:pt x="587" y="673"/>
                        </a:lnTo>
                        <a:cubicBezTo>
                          <a:pt x="570" y="672"/>
                          <a:pt x="553" y="669"/>
                          <a:pt x="536" y="666"/>
                        </a:cubicBezTo>
                        <a:lnTo>
                          <a:pt x="536" y="666"/>
                        </a:lnTo>
                        <a:cubicBezTo>
                          <a:pt x="520" y="664"/>
                          <a:pt x="512" y="681"/>
                          <a:pt x="517" y="691"/>
                        </a:cubicBezTo>
                        <a:lnTo>
                          <a:pt x="517" y="691"/>
                        </a:lnTo>
                        <a:cubicBezTo>
                          <a:pt x="445" y="692"/>
                          <a:pt x="383" y="714"/>
                          <a:pt x="307" y="691"/>
                        </a:cubicBezTo>
                        <a:close/>
                        <a:moveTo>
                          <a:pt x="130" y="347"/>
                        </a:moveTo>
                        <a:lnTo>
                          <a:pt x="130" y="347"/>
                        </a:lnTo>
                        <a:cubicBezTo>
                          <a:pt x="130" y="348"/>
                          <a:pt x="130" y="350"/>
                          <a:pt x="130" y="351"/>
                        </a:cubicBezTo>
                        <a:lnTo>
                          <a:pt x="130" y="351"/>
                        </a:lnTo>
                        <a:cubicBezTo>
                          <a:pt x="128" y="351"/>
                          <a:pt x="127" y="351"/>
                          <a:pt x="126" y="350"/>
                        </a:cubicBezTo>
                        <a:lnTo>
                          <a:pt x="126" y="350"/>
                        </a:lnTo>
                        <a:cubicBezTo>
                          <a:pt x="127" y="349"/>
                          <a:pt x="128" y="348"/>
                          <a:pt x="130" y="347"/>
                        </a:cubicBezTo>
                        <a:close/>
                        <a:moveTo>
                          <a:pt x="375" y="209"/>
                        </a:moveTo>
                        <a:lnTo>
                          <a:pt x="375" y="209"/>
                        </a:lnTo>
                        <a:cubicBezTo>
                          <a:pt x="378" y="209"/>
                          <a:pt x="382" y="207"/>
                          <a:pt x="385" y="205"/>
                        </a:cubicBezTo>
                        <a:lnTo>
                          <a:pt x="385" y="205"/>
                        </a:lnTo>
                        <a:cubicBezTo>
                          <a:pt x="465" y="141"/>
                          <a:pt x="580" y="60"/>
                          <a:pt x="675" y="147"/>
                        </a:cubicBezTo>
                        <a:lnTo>
                          <a:pt x="675" y="147"/>
                        </a:lnTo>
                        <a:cubicBezTo>
                          <a:pt x="693" y="163"/>
                          <a:pt x="708" y="179"/>
                          <a:pt x="724" y="191"/>
                        </a:cubicBezTo>
                        <a:lnTo>
                          <a:pt x="724" y="191"/>
                        </a:lnTo>
                        <a:cubicBezTo>
                          <a:pt x="686" y="207"/>
                          <a:pt x="650" y="224"/>
                          <a:pt x="612" y="228"/>
                        </a:cubicBezTo>
                        <a:lnTo>
                          <a:pt x="612" y="228"/>
                        </a:lnTo>
                        <a:cubicBezTo>
                          <a:pt x="609" y="195"/>
                          <a:pt x="605" y="164"/>
                          <a:pt x="601" y="131"/>
                        </a:cubicBezTo>
                        <a:lnTo>
                          <a:pt x="601" y="131"/>
                        </a:lnTo>
                        <a:cubicBezTo>
                          <a:pt x="599" y="111"/>
                          <a:pt x="567" y="111"/>
                          <a:pt x="569" y="131"/>
                        </a:cubicBezTo>
                        <a:lnTo>
                          <a:pt x="569" y="131"/>
                        </a:lnTo>
                        <a:cubicBezTo>
                          <a:pt x="572" y="164"/>
                          <a:pt x="577" y="195"/>
                          <a:pt x="580" y="228"/>
                        </a:cubicBezTo>
                        <a:lnTo>
                          <a:pt x="580" y="228"/>
                        </a:lnTo>
                        <a:cubicBezTo>
                          <a:pt x="580" y="228"/>
                          <a:pt x="578" y="228"/>
                          <a:pt x="578" y="227"/>
                        </a:cubicBezTo>
                        <a:lnTo>
                          <a:pt x="578" y="227"/>
                        </a:lnTo>
                        <a:cubicBezTo>
                          <a:pt x="567" y="210"/>
                          <a:pt x="561" y="193"/>
                          <a:pt x="561" y="173"/>
                        </a:cubicBezTo>
                        <a:lnTo>
                          <a:pt x="561" y="173"/>
                        </a:lnTo>
                        <a:cubicBezTo>
                          <a:pt x="560" y="152"/>
                          <a:pt x="528" y="152"/>
                          <a:pt x="529" y="173"/>
                        </a:cubicBezTo>
                        <a:lnTo>
                          <a:pt x="529" y="173"/>
                        </a:lnTo>
                        <a:cubicBezTo>
                          <a:pt x="529" y="179"/>
                          <a:pt x="529" y="185"/>
                          <a:pt x="530" y="191"/>
                        </a:cubicBezTo>
                        <a:lnTo>
                          <a:pt x="530" y="191"/>
                        </a:lnTo>
                        <a:cubicBezTo>
                          <a:pt x="527" y="187"/>
                          <a:pt x="525" y="181"/>
                          <a:pt x="522" y="176"/>
                        </a:cubicBezTo>
                        <a:lnTo>
                          <a:pt x="522" y="176"/>
                        </a:lnTo>
                        <a:cubicBezTo>
                          <a:pt x="513" y="157"/>
                          <a:pt x="485" y="174"/>
                          <a:pt x="494" y="192"/>
                        </a:cubicBezTo>
                        <a:lnTo>
                          <a:pt x="494" y="192"/>
                        </a:lnTo>
                        <a:cubicBezTo>
                          <a:pt x="497" y="199"/>
                          <a:pt x="500" y="205"/>
                          <a:pt x="503" y="210"/>
                        </a:cubicBezTo>
                        <a:lnTo>
                          <a:pt x="503" y="210"/>
                        </a:lnTo>
                        <a:cubicBezTo>
                          <a:pt x="458" y="201"/>
                          <a:pt x="415" y="200"/>
                          <a:pt x="385" y="255"/>
                        </a:cubicBezTo>
                        <a:lnTo>
                          <a:pt x="385" y="255"/>
                        </a:lnTo>
                        <a:cubicBezTo>
                          <a:pt x="375" y="272"/>
                          <a:pt x="369" y="289"/>
                          <a:pt x="365" y="306"/>
                        </a:cubicBezTo>
                        <a:lnTo>
                          <a:pt x="365" y="306"/>
                        </a:lnTo>
                        <a:cubicBezTo>
                          <a:pt x="343" y="297"/>
                          <a:pt x="320" y="289"/>
                          <a:pt x="299" y="283"/>
                        </a:cubicBezTo>
                        <a:lnTo>
                          <a:pt x="299" y="283"/>
                        </a:lnTo>
                        <a:cubicBezTo>
                          <a:pt x="324" y="259"/>
                          <a:pt x="349" y="234"/>
                          <a:pt x="375" y="209"/>
                        </a:cubicBezTo>
                        <a:lnTo>
                          <a:pt x="995" y="65"/>
                        </a:lnTo>
                        <a:lnTo>
                          <a:pt x="995" y="65"/>
                        </a:lnTo>
                        <a:cubicBezTo>
                          <a:pt x="1018" y="72"/>
                          <a:pt x="1038" y="84"/>
                          <a:pt x="1057" y="95"/>
                        </a:cubicBezTo>
                        <a:lnTo>
                          <a:pt x="1057" y="95"/>
                        </a:lnTo>
                        <a:cubicBezTo>
                          <a:pt x="1035" y="105"/>
                          <a:pt x="1014" y="118"/>
                          <a:pt x="993" y="135"/>
                        </a:cubicBezTo>
                        <a:lnTo>
                          <a:pt x="993" y="135"/>
                        </a:lnTo>
                        <a:cubicBezTo>
                          <a:pt x="995" y="131"/>
                          <a:pt x="997" y="128"/>
                          <a:pt x="998" y="125"/>
                        </a:cubicBezTo>
                        <a:lnTo>
                          <a:pt x="998" y="125"/>
                        </a:lnTo>
                        <a:cubicBezTo>
                          <a:pt x="1007" y="106"/>
                          <a:pt x="979" y="89"/>
                          <a:pt x="970" y="108"/>
                        </a:cubicBezTo>
                        <a:lnTo>
                          <a:pt x="970" y="108"/>
                        </a:lnTo>
                        <a:cubicBezTo>
                          <a:pt x="965" y="119"/>
                          <a:pt x="960" y="130"/>
                          <a:pt x="955" y="141"/>
                        </a:cubicBezTo>
                        <a:lnTo>
                          <a:pt x="955" y="141"/>
                        </a:lnTo>
                        <a:cubicBezTo>
                          <a:pt x="956" y="134"/>
                          <a:pt x="957" y="128"/>
                          <a:pt x="958" y="121"/>
                        </a:cubicBezTo>
                        <a:lnTo>
                          <a:pt x="958" y="121"/>
                        </a:lnTo>
                        <a:cubicBezTo>
                          <a:pt x="958" y="100"/>
                          <a:pt x="925" y="100"/>
                          <a:pt x="925" y="121"/>
                        </a:cubicBezTo>
                        <a:lnTo>
                          <a:pt x="925" y="121"/>
                        </a:lnTo>
                        <a:cubicBezTo>
                          <a:pt x="924" y="135"/>
                          <a:pt x="920" y="148"/>
                          <a:pt x="911" y="159"/>
                        </a:cubicBezTo>
                        <a:lnTo>
                          <a:pt x="911" y="159"/>
                        </a:lnTo>
                        <a:cubicBezTo>
                          <a:pt x="910" y="162"/>
                          <a:pt x="909" y="165"/>
                          <a:pt x="909" y="167"/>
                        </a:cubicBezTo>
                        <a:lnTo>
                          <a:pt x="909" y="167"/>
                        </a:lnTo>
                        <a:cubicBezTo>
                          <a:pt x="908" y="167"/>
                          <a:pt x="908" y="167"/>
                          <a:pt x="907" y="167"/>
                        </a:cubicBezTo>
                        <a:lnTo>
                          <a:pt x="907" y="167"/>
                        </a:lnTo>
                        <a:cubicBezTo>
                          <a:pt x="908" y="165"/>
                          <a:pt x="910" y="164"/>
                          <a:pt x="910" y="162"/>
                        </a:cubicBezTo>
                        <a:lnTo>
                          <a:pt x="910" y="162"/>
                        </a:lnTo>
                        <a:cubicBezTo>
                          <a:pt x="916" y="145"/>
                          <a:pt x="918" y="128"/>
                          <a:pt x="918" y="111"/>
                        </a:cubicBezTo>
                        <a:lnTo>
                          <a:pt x="918" y="111"/>
                        </a:lnTo>
                        <a:cubicBezTo>
                          <a:pt x="918" y="89"/>
                          <a:pt x="886" y="89"/>
                          <a:pt x="886" y="111"/>
                        </a:cubicBezTo>
                        <a:lnTo>
                          <a:pt x="886" y="111"/>
                        </a:lnTo>
                        <a:cubicBezTo>
                          <a:pt x="886" y="125"/>
                          <a:pt x="883" y="139"/>
                          <a:pt x="878" y="153"/>
                        </a:cubicBezTo>
                        <a:lnTo>
                          <a:pt x="878" y="153"/>
                        </a:lnTo>
                        <a:cubicBezTo>
                          <a:pt x="878" y="155"/>
                          <a:pt x="878" y="157"/>
                          <a:pt x="878" y="158"/>
                        </a:cubicBezTo>
                        <a:lnTo>
                          <a:pt x="878" y="158"/>
                        </a:lnTo>
                        <a:cubicBezTo>
                          <a:pt x="874" y="157"/>
                          <a:pt x="870" y="157"/>
                          <a:pt x="865" y="156"/>
                        </a:cubicBezTo>
                        <a:lnTo>
                          <a:pt x="865" y="156"/>
                        </a:lnTo>
                        <a:cubicBezTo>
                          <a:pt x="863" y="134"/>
                          <a:pt x="863" y="113"/>
                          <a:pt x="864" y="90"/>
                        </a:cubicBezTo>
                        <a:lnTo>
                          <a:pt x="864" y="90"/>
                        </a:lnTo>
                        <a:cubicBezTo>
                          <a:pt x="866" y="69"/>
                          <a:pt x="834" y="70"/>
                          <a:pt x="832" y="90"/>
                        </a:cubicBezTo>
                        <a:lnTo>
                          <a:pt x="832" y="90"/>
                        </a:lnTo>
                        <a:cubicBezTo>
                          <a:pt x="830" y="113"/>
                          <a:pt x="830" y="135"/>
                          <a:pt x="833" y="157"/>
                        </a:cubicBezTo>
                        <a:lnTo>
                          <a:pt x="833" y="157"/>
                        </a:lnTo>
                        <a:cubicBezTo>
                          <a:pt x="829" y="157"/>
                          <a:pt x="826" y="158"/>
                          <a:pt x="823" y="158"/>
                        </a:cubicBezTo>
                        <a:lnTo>
                          <a:pt x="823" y="158"/>
                        </a:lnTo>
                        <a:cubicBezTo>
                          <a:pt x="820" y="151"/>
                          <a:pt x="817" y="144"/>
                          <a:pt x="816" y="137"/>
                        </a:cubicBezTo>
                        <a:lnTo>
                          <a:pt x="816" y="137"/>
                        </a:lnTo>
                        <a:cubicBezTo>
                          <a:pt x="815" y="116"/>
                          <a:pt x="782" y="116"/>
                          <a:pt x="784" y="137"/>
                        </a:cubicBezTo>
                        <a:lnTo>
                          <a:pt x="784" y="137"/>
                        </a:lnTo>
                        <a:cubicBezTo>
                          <a:pt x="785" y="147"/>
                          <a:pt x="787" y="157"/>
                          <a:pt x="790" y="166"/>
                        </a:cubicBezTo>
                        <a:lnTo>
                          <a:pt x="790" y="166"/>
                        </a:lnTo>
                        <a:cubicBezTo>
                          <a:pt x="790" y="166"/>
                          <a:pt x="789" y="166"/>
                          <a:pt x="789" y="167"/>
                        </a:cubicBezTo>
                        <a:lnTo>
                          <a:pt x="789" y="167"/>
                        </a:lnTo>
                        <a:lnTo>
                          <a:pt x="789" y="166"/>
                        </a:lnTo>
                        <a:lnTo>
                          <a:pt x="789" y="166"/>
                        </a:lnTo>
                        <a:cubicBezTo>
                          <a:pt x="759" y="165"/>
                          <a:pt x="741" y="145"/>
                          <a:pt x="722" y="125"/>
                        </a:cubicBezTo>
                        <a:lnTo>
                          <a:pt x="722" y="125"/>
                        </a:lnTo>
                        <a:cubicBezTo>
                          <a:pt x="723" y="124"/>
                          <a:pt x="725" y="124"/>
                          <a:pt x="726" y="123"/>
                        </a:cubicBezTo>
                        <a:lnTo>
                          <a:pt x="726" y="123"/>
                        </a:lnTo>
                        <a:cubicBezTo>
                          <a:pt x="802" y="53"/>
                          <a:pt x="898" y="34"/>
                          <a:pt x="995" y="65"/>
                        </a:cubicBezTo>
                        <a:lnTo>
                          <a:pt x="375" y="209"/>
                        </a:lnTo>
                        <a:close/>
                        <a:moveTo>
                          <a:pt x="937" y="180"/>
                        </a:moveTo>
                        <a:lnTo>
                          <a:pt x="937" y="180"/>
                        </a:lnTo>
                        <a:cubicBezTo>
                          <a:pt x="937" y="181"/>
                          <a:pt x="937" y="181"/>
                          <a:pt x="937" y="181"/>
                        </a:cubicBezTo>
                        <a:lnTo>
                          <a:pt x="937" y="181"/>
                        </a:lnTo>
                        <a:cubicBezTo>
                          <a:pt x="936" y="181"/>
                          <a:pt x="936" y="180"/>
                          <a:pt x="935" y="180"/>
                        </a:cubicBezTo>
                        <a:lnTo>
                          <a:pt x="935" y="180"/>
                        </a:lnTo>
                        <a:cubicBezTo>
                          <a:pt x="936" y="179"/>
                          <a:pt x="937" y="179"/>
                          <a:pt x="938" y="178"/>
                        </a:cubicBezTo>
                        <a:lnTo>
                          <a:pt x="938" y="178"/>
                        </a:lnTo>
                        <a:cubicBezTo>
                          <a:pt x="937" y="179"/>
                          <a:pt x="937" y="179"/>
                          <a:pt x="937" y="180"/>
                        </a:cubicBezTo>
                        <a:close/>
                        <a:moveTo>
                          <a:pt x="1021" y="471"/>
                        </a:moveTo>
                        <a:lnTo>
                          <a:pt x="1021" y="471"/>
                        </a:lnTo>
                        <a:cubicBezTo>
                          <a:pt x="982" y="499"/>
                          <a:pt x="944" y="524"/>
                          <a:pt x="903" y="549"/>
                        </a:cubicBezTo>
                        <a:lnTo>
                          <a:pt x="903" y="549"/>
                        </a:lnTo>
                        <a:cubicBezTo>
                          <a:pt x="921" y="534"/>
                          <a:pt x="938" y="518"/>
                          <a:pt x="955" y="503"/>
                        </a:cubicBezTo>
                        <a:lnTo>
                          <a:pt x="955" y="503"/>
                        </a:lnTo>
                        <a:cubicBezTo>
                          <a:pt x="970" y="489"/>
                          <a:pt x="947" y="465"/>
                          <a:pt x="932" y="480"/>
                        </a:cubicBezTo>
                        <a:lnTo>
                          <a:pt x="932" y="480"/>
                        </a:lnTo>
                        <a:cubicBezTo>
                          <a:pt x="899" y="511"/>
                          <a:pt x="864" y="541"/>
                          <a:pt x="829" y="570"/>
                        </a:cubicBezTo>
                        <a:lnTo>
                          <a:pt x="829" y="570"/>
                        </a:lnTo>
                        <a:cubicBezTo>
                          <a:pt x="853" y="532"/>
                          <a:pt x="877" y="497"/>
                          <a:pt x="903" y="461"/>
                        </a:cubicBezTo>
                        <a:lnTo>
                          <a:pt x="903" y="461"/>
                        </a:lnTo>
                        <a:cubicBezTo>
                          <a:pt x="915" y="444"/>
                          <a:pt x="887" y="428"/>
                          <a:pt x="874" y="445"/>
                        </a:cubicBezTo>
                        <a:lnTo>
                          <a:pt x="874" y="445"/>
                        </a:lnTo>
                        <a:cubicBezTo>
                          <a:pt x="848" y="480"/>
                          <a:pt x="824" y="516"/>
                          <a:pt x="801" y="552"/>
                        </a:cubicBezTo>
                        <a:lnTo>
                          <a:pt x="801" y="552"/>
                        </a:lnTo>
                        <a:cubicBezTo>
                          <a:pt x="802" y="540"/>
                          <a:pt x="803" y="527"/>
                          <a:pt x="804" y="514"/>
                        </a:cubicBezTo>
                        <a:lnTo>
                          <a:pt x="804" y="514"/>
                        </a:lnTo>
                        <a:cubicBezTo>
                          <a:pt x="805" y="493"/>
                          <a:pt x="772" y="493"/>
                          <a:pt x="771" y="514"/>
                        </a:cubicBezTo>
                        <a:lnTo>
                          <a:pt x="771" y="514"/>
                        </a:lnTo>
                        <a:lnTo>
                          <a:pt x="771" y="515"/>
                        </a:lnTo>
                        <a:lnTo>
                          <a:pt x="771" y="515"/>
                        </a:lnTo>
                        <a:cubicBezTo>
                          <a:pt x="767" y="504"/>
                          <a:pt x="763" y="492"/>
                          <a:pt x="761" y="480"/>
                        </a:cubicBezTo>
                        <a:lnTo>
                          <a:pt x="761" y="480"/>
                        </a:lnTo>
                        <a:cubicBezTo>
                          <a:pt x="755" y="460"/>
                          <a:pt x="724" y="469"/>
                          <a:pt x="729" y="489"/>
                        </a:cubicBezTo>
                        <a:lnTo>
                          <a:pt x="729" y="489"/>
                        </a:lnTo>
                        <a:cubicBezTo>
                          <a:pt x="734" y="511"/>
                          <a:pt x="740" y="532"/>
                          <a:pt x="747" y="553"/>
                        </a:cubicBezTo>
                        <a:lnTo>
                          <a:pt x="747" y="553"/>
                        </a:lnTo>
                        <a:cubicBezTo>
                          <a:pt x="719" y="526"/>
                          <a:pt x="692" y="497"/>
                          <a:pt x="668" y="465"/>
                        </a:cubicBezTo>
                        <a:lnTo>
                          <a:pt x="668" y="465"/>
                        </a:lnTo>
                        <a:cubicBezTo>
                          <a:pt x="655" y="449"/>
                          <a:pt x="632" y="472"/>
                          <a:pt x="645" y="489"/>
                        </a:cubicBezTo>
                        <a:lnTo>
                          <a:pt x="645" y="489"/>
                        </a:lnTo>
                        <a:cubicBezTo>
                          <a:pt x="677" y="530"/>
                          <a:pt x="712" y="567"/>
                          <a:pt x="751" y="602"/>
                        </a:cubicBezTo>
                        <a:lnTo>
                          <a:pt x="751" y="602"/>
                        </a:lnTo>
                        <a:cubicBezTo>
                          <a:pt x="751" y="603"/>
                          <a:pt x="751" y="605"/>
                          <a:pt x="751" y="606"/>
                        </a:cubicBezTo>
                        <a:lnTo>
                          <a:pt x="751" y="606"/>
                        </a:lnTo>
                        <a:cubicBezTo>
                          <a:pt x="681" y="559"/>
                          <a:pt x="618" y="504"/>
                          <a:pt x="562" y="440"/>
                        </a:cubicBezTo>
                        <a:lnTo>
                          <a:pt x="562" y="440"/>
                        </a:lnTo>
                        <a:cubicBezTo>
                          <a:pt x="548" y="424"/>
                          <a:pt x="525" y="447"/>
                          <a:pt x="539" y="462"/>
                        </a:cubicBezTo>
                        <a:lnTo>
                          <a:pt x="539" y="462"/>
                        </a:lnTo>
                        <a:cubicBezTo>
                          <a:pt x="588" y="520"/>
                          <a:pt x="644" y="570"/>
                          <a:pt x="704" y="613"/>
                        </a:cubicBezTo>
                        <a:lnTo>
                          <a:pt x="704" y="613"/>
                        </a:lnTo>
                        <a:cubicBezTo>
                          <a:pt x="704" y="614"/>
                          <a:pt x="703" y="614"/>
                          <a:pt x="703" y="614"/>
                        </a:cubicBezTo>
                        <a:lnTo>
                          <a:pt x="703" y="614"/>
                        </a:lnTo>
                        <a:cubicBezTo>
                          <a:pt x="676" y="598"/>
                          <a:pt x="651" y="581"/>
                          <a:pt x="626" y="560"/>
                        </a:cubicBezTo>
                        <a:lnTo>
                          <a:pt x="626" y="560"/>
                        </a:lnTo>
                        <a:cubicBezTo>
                          <a:pt x="615" y="551"/>
                          <a:pt x="604" y="541"/>
                          <a:pt x="594" y="531"/>
                        </a:cubicBezTo>
                        <a:lnTo>
                          <a:pt x="594" y="531"/>
                        </a:lnTo>
                        <a:cubicBezTo>
                          <a:pt x="589" y="527"/>
                          <a:pt x="564" y="507"/>
                          <a:pt x="558" y="498"/>
                        </a:cubicBezTo>
                        <a:lnTo>
                          <a:pt x="558" y="498"/>
                        </a:lnTo>
                        <a:cubicBezTo>
                          <a:pt x="560" y="489"/>
                          <a:pt x="555" y="478"/>
                          <a:pt x="543" y="479"/>
                        </a:cubicBezTo>
                        <a:lnTo>
                          <a:pt x="543" y="479"/>
                        </a:lnTo>
                        <a:cubicBezTo>
                          <a:pt x="542" y="479"/>
                          <a:pt x="541" y="479"/>
                          <a:pt x="541" y="479"/>
                        </a:cubicBezTo>
                        <a:lnTo>
                          <a:pt x="541" y="479"/>
                        </a:lnTo>
                        <a:cubicBezTo>
                          <a:pt x="531" y="480"/>
                          <a:pt x="525" y="486"/>
                          <a:pt x="524" y="495"/>
                        </a:cubicBezTo>
                        <a:lnTo>
                          <a:pt x="524" y="495"/>
                        </a:lnTo>
                        <a:cubicBezTo>
                          <a:pt x="523" y="508"/>
                          <a:pt x="530" y="515"/>
                          <a:pt x="539" y="523"/>
                        </a:cubicBezTo>
                        <a:lnTo>
                          <a:pt x="539" y="523"/>
                        </a:lnTo>
                        <a:cubicBezTo>
                          <a:pt x="554" y="538"/>
                          <a:pt x="570" y="553"/>
                          <a:pt x="587" y="569"/>
                        </a:cubicBezTo>
                        <a:lnTo>
                          <a:pt x="587" y="569"/>
                        </a:lnTo>
                        <a:cubicBezTo>
                          <a:pt x="595" y="576"/>
                          <a:pt x="604" y="584"/>
                          <a:pt x="612" y="591"/>
                        </a:cubicBezTo>
                        <a:lnTo>
                          <a:pt x="612" y="591"/>
                        </a:lnTo>
                        <a:cubicBezTo>
                          <a:pt x="566" y="571"/>
                          <a:pt x="526" y="543"/>
                          <a:pt x="487" y="505"/>
                        </a:cubicBezTo>
                        <a:lnTo>
                          <a:pt x="487" y="505"/>
                        </a:lnTo>
                        <a:cubicBezTo>
                          <a:pt x="451" y="470"/>
                          <a:pt x="428" y="424"/>
                          <a:pt x="412" y="376"/>
                        </a:cubicBezTo>
                        <a:lnTo>
                          <a:pt x="412" y="376"/>
                        </a:lnTo>
                        <a:cubicBezTo>
                          <a:pt x="448" y="337"/>
                          <a:pt x="484" y="298"/>
                          <a:pt x="520" y="259"/>
                        </a:cubicBezTo>
                        <a:lnTo>
                          <a:pt x="520" y="259"/>
                        </a:lnTo>
                        <a:cubicBezTo>
                          <a:pt x="529" y="262"/>
                          <a:pt x="537" y="264"/>
                          <a:pt x="545" y="267"/>
                        </a:cubicBezTo>
                        <a:lnTo>
                          <a:pt x="545" y="267"/>
                        </a:lnTo>
                        <a:cubicBezTo>
                          <a:pt x="552" y="293"/>
                          <a:pt x="565" y="318"/>
                          <a:pt x="587" y="335"/>
                        </a:cubicBezTo>
                        <a:lnTo>
                          <a:pt x="587" y="335"/>
                        </a:lnTo>
                        <a:cubicBezTo>
                          <a:pt x="588" y="336"/>
                          <a:pt x="589" y="336"/>
                          <a:pt x="590" y="336"/>
                        </a:cubicBezTo>
                        <a:lnTo>
                          <a:pt x="590" y="336"/>
                        </a:lnTo>
                        <a:cubicBezTo>
                          <a:pt x="591" y="338"/>
                          <a:pt x="592" y="340"/>
                          <a:pt x="594" y="343"/>
                        </a:cubicBezTo>
                        <a:lnTo>
                          <a:pt x="594" y="343"/>
                        </a:lnTo>
                        <a:cubicBezTo>
                          <a:pt x="600" y="350"/>
                          <a:pt x="608" y="353"/>
                          <a:pt x="617" y="349"/>
                        </a:cubicBezTo>
                        <a:lnTo>
                          <a:pt x="617" y="349"/>
                        </a:lnTo>
                        <a:cubicBezTo>
                          <a:pt x="624" y="344"/>
                          <a:pt x="628" y="333"/>
                          <a:pt x="622" y="326"/>
                        </a:cubicBezTo>
                        <a:lnTo>
                          <a:pt x="622" y="326"/>
                        </a:lnTo>
                        <a:cubicBezTo>
                          <a:pt x="611" y="311"/>
                          <a:pt x="604" y="296"/>
                          <a:pt x="600" y="278"/>
                        </a:cubicBezTo>
                        <a:lnTo>
                          <a:pt x="600" y="278"/>
                        </a:lnTo>
                        <a:cubicBezTo>
                          <a:pt x="631" y="280"/>
                          <a:pt x="661" y="272"/>
                          <a:pt x="691" y="260"/>
                        </a:cubicBezTo>
                        <a:lnTo>
                          <a:pt x="691" y="260"/>
                        </a:lnTo>
                        <a:cubicBezTo>
                          <a:pt x="693" y="266"/>
                          <a:pt x="694" y="271"/>
                          <a:pt x="696" y="276"/>
                        </a:cubicBezTo>
                        <a:lnTo>
                          <a:pt x="696" y="276"/>
                        </a:lnTo>
                        <a:cubicBezTo>
                          <a:pt x="702" y="296"/>
                          <a:pt x="733" y="288"/>
                          <a:pt x="727" y="268"/>
                        </a:cubicBezTo>
                        <a:lnTo>
                          <a:pt x="727" y="268"/>
                        </a:lnTo>
                        <a:cubicBezTo>
                          <a:pt x="725" y="262"/>
                          <a:pt x="724" y="255"/>
                          <a:pt x="722" y="248"/>
                        </a:cubicBezTo>
                        <a:lnTo>
                          <a:pt x="722" y="248"/>
                        </a:lnTo>
                        <a:cubicBezTo>
                          <a:pt x="731" y="244"/>
                          <a:pt x="740" y="240"/>
                          <a:pt x="749" y="236"/>
                        </a:cubicBezTo>
                        <a:lnTo>
                          <a:pt x="749" y="236"/>
                        </a:lnTo>
                        <a:cubicBezTo>
                          <a:pt x="749" y="247"/>
                          <a:pt x="747" y="257"/>
                          <a:pt x="745" y="268"/>
                        </a:cubicBezTo>
                        <a:lnTo>
                          <a:pt x="745" y="268"/>
                        </a:lnTo>
                        <a:cubicBezTo>
                          <a:pt x="739" y="288"/>
                          <a:pt x="771" y="296"/>
                          <a:pt x="776" y="276"/>
                        </a:cubicBezTo>
                        <a:lnTo>
                          <a:pt x="776" y="276"/>
                        </a:lnTo>
                        <a:cubicBezTo>
                          <a:pt x="781" y="259"/>
                          <a:pt x="782" y="241"/>
                          <a:pt x="781" y="224"/>
                        </a:cubicBezTo>
                        <a:lnTo>
                          <a:pt x="781" y="224"/>
                        </a:lnTo>
                        <a:cubicBezTo>
                          <a:pt x="792" y="219"/>
                          <a:pt x="803" y="216"/>
                          <a:pt x="814" y="213"/>
                        </a:cubicBezTo>
                        <a:lnTo>
                          <a:pt x="814" y="213"/>
                        </a:lnTo>
                        <a:cubicBezTo>
                          <a:pt x="813" y="220"/>
                          <a:pt x="812" y="229"/>
                          <a:pt x="810" y="236"/>
                        </a:cubicBezTo>
                        <a:lnTo>
                          <a:pt x="810" y="236"/>
                        </a:lnTo>
                        <a:cubicBezTo>
                          <a:pt x="809" y="245"/>
                          <a:pt x="813" y="253"/>
                          <a:pt x="822" y="256"/>
                        </a:cubicBezTo>
                        <a:lnTo>
                          <a:pt x="822" y="256"/>
                        </a:lnTo>
                        <a:cubicBezTo>
                          <a:pt x="830" y="258"/>
                          <a:pt x="840" y="253"/>
                          <a:pt x="842" y="245"/>
                        </a:cubicBezTo>
                        <a:lnTo>
                          <a:pt x="842" y="245"/>
                        </a:lnTo>
                        <a:cubicBezTo>
                          <a:pt x="844" y="233"/>
                          <a:pt x="846" y="220"/>
                          <a:pt x="847" y="209"/>
                        </a:cubicBezTo>
                        <a:lnTo>
                          <a:pt x="847" y="209"/>
                        </a:lnTo>
                        <a:cubicBezTo>
                          <a:pt x="847" y="208"/>
                          <a:pt x="847" y="208"/>
                          <a:pt x="847" y="208"/>
                        </a:cubicBezTo>
                        <a:lnTo>
                          <a:pt x="847" y="208"/>
                        </a:lnTo>
                        <a:cubicBezTo>
                          <a:pt x="856" y="208"/>
                          <a:pt x="866" y="208"/>
                          <a:pt x="874" y="209"/>
                        </a:cubicBezTo>
                        <a:lnTo>
                          <a:pt x="874" y="209"/>
                        </a:lnTo>
                        <a:cubicBezTo>
                          <a:pt x="876" y="220"/>
                          <a:pt x="876" y="230"/>
                          <a:pt x="873" y="241"/>
                        </a:cubicBezTo>
                        <a:lnTo>
                          <a:pt x="873" y="241"/>
                        </a:lnTo>
                        <a:cubicBezTo>
                          <a:pt x="868" y="262"/>
                          <a:pt x="899" y="270"/>
                          <a:pt x="904" y="250"/>
                        </a:cubicBezTo>
                        <a:lnTo>
                          <a:pt x="904" y="250"/>
                        </a:lnTo>
                        <a:cubicBezTo>
                          <a:pt x="907" y="239"/>
                          <a:pt x="907" y="229"/>
                          <a:pt x="907" y="218"/>
                        </a:cubicBezTo>
                        <a:lnTo>
                          <a:pt x="907" y="218"/>
                        </a:lnTo>
                        <a:cubicBezTo>
                          <a:pt x="910" y="219"/>
                          <a:pt x="913" y="220"/>
                          <a:pt x="915" y="221"/>
                        </a:cubicBezTo>
                        <a:lnTo>
                          <a:pt x="915" y="221"/>
                        </a:lnTo>
                        <a:cubicBezTo>
                          <a:pt x="922" y="224"/>
                          <a:pt x="928" y="229"/>
                          <a:pt x="935" y="233"/>
                        </a:cubicBezTo>
                        <a:lnTo>
                          <a:pt x="935" y="233"/>
                        </a:lnTo>
                        <a:cubicBezTo>
                          <a:pt x="924" y="273"/>
                          <a:pt x="908" y="311"/>
                          <a:pt x="887" y="348"/>
                        </a:cubicBezTo>
                        <a:lnTo>
                          <a:pt x="887" y="348"/>
                        </a:lnTo>
                        <a:cubicBezTo>
                          <a:pt x="876" y="366"/>
                          <a:pt x="904" y="381"/>
                          <a:pt x="915" y="364"/>
                        </a:cubicBezTo>
                        <a:lnTo>
                          <a:pt x="915" y="364"/>
                        </a:lnTo>
                        <a:cubicBezTo>
                          <a:pt x="935" y="330"/>
                          <a:pt x="951" y="293"/>
                          <a:pt x="963" y="255"/>
                        </a:cubicBezTo>
                        <a:lnTo>
                          <a:pt x="963" y="255"/>
                        </a:lnTo>
                        <a:cubicBezTo>
                          <a:pt x="966" y="258"/>
                          <a:pt x="970" y="261"/>
                          <a:pt x="974" y="265"/>
                        </a:cubicBezTo>
                        <a:lnTo>
                          <a:pt x="974" y="265"/>
                        </a:lnTo>
                        <a:cubicBezTo>
                          <a:pt x="970" y="271"/>
                          <a:pt x="967" y="278"/>
                          <a:pt x="964" y="285"/>
                        </a:cubicBezTo>
                        <a:lnTo>
                          <a:pt x="964" y="285"/>
                        </a:lnTo>
                        <a:cubicBezTo>
                          <a:pt x="960" y="293"/>
                          <a:pt x="961" y="301"/>
                          <a:pt x="969" y="307"/>
                        </a:cubicBezTo>
                        <a:lnTo>
                          <a:pt x="969" y="307"/>
                        </a:lnTo>
                        <a:cubicBezTo>
                          <a:pt x="977" y="311"/>
                          <a:pt x="988" y="309"/>
                          <a:pt x="992" y="301"/>
                        </a:cubicBezTo>
                        <a:lnTo>
                          <a:pt x="992" y="301"/>
                        </a:lnTo>
                        <a:cubicBezTo>
                          <a:pt x="994" y="295"/>
                          <a:pt x="997" y="290"/>
                          <a:pt x="1000" y="284"/>
                        </a:cubicBezTo>
                        <a:lnTo>
                          <a:pt x="1000" y="284"/>
                        </a:lnTo>
                        <a:cubicBezTo>
                          <a:pt x="1003" y="286"/>
                          <a:pt x="1006" y="287"/>
                          <a:pt x="1009" y="289"/>
                        </a:cubicBezTo>
                        <a:lnTo>
                          <a:pt x="1009" y="289"/>
                        </a:lnTo>
                        <a:cubicBezTo>
                          <a:pt x="1005" y="296"/>
                          <a:pt x="1002" y="303"/>
                          <a:pt x="999" y="310"/>
                        </a:cubicBezTo>
                        <a:lnTo>
                          <a:pt x="999" y="310"/>
                        </a:lnTo>
                        <a:cubicBezTo>
                          <a:pt x="996" y="318"/>
                          <a:pt x="997" y="328"/>
                          <a:pt x="1005" y="332"/>
                        </a:cubicBezTo>
                        <a:lnTo>
                          <a:pt x="1005" y="332"/>
                        </a:lnTo>
                        <a:cubicBezTo>
                          <a:pt x="1012" y="336"/>
                          <a:pt x="1024" y="335"/>
                          <a:pt x="1027" y="326"/>
                        </a:cubicBezTo>
                        <a:lnTo>
                          <a:pt x="1027" y="326"/>
                        </a:lnTo>
                        <a:cubicBezTo>
                          <a:pt x="1031" y="318"/>
                          <a:pt x="1035" y="308"/>
                          <a:pt x="1039" y="299"/>
                        </a:cubicBezTo>
                        <a:lnTo>
                          <a:pt x="1039" y="299"/>
                        </a:lnTo>
                        <a:cubicBezTo>
                          <a:pt x="1074" y="305"/>
                          <a:pt x="1078" y="305"/>
                          <a:pt x="1115" y="305"/>
                        </a:cubicBezTo>
                        <a:lnTo>
                          <a:pt x="1115" y="305"/>
                        </a:lnTo>
                        <a:cubicBezTo>
                          <a:pt x="1123" y="305"/>
                          <a:pt x="1130" y="306"/>
                          <a:pt x="1138" y="308"/>
                        </a:cubicBezTo>
                        <a:lnTo>
                          <a:pt x="1138" y="308"/>
                        </a:lnTo>
                        <a:cubicBezTo>
                          <a:pt x="1125" y="327"/>
                          <a:pt x="1108" y="343"/>
                          <a:pt x="1088" y="356"/>
                        </a:cubicBezTo>
                        <a:lnTo>
                          <a:pt x="1088" y="356"/>
                        </a:lnTo>
                        <a:cubicBezTo>
                          <a:pt x="1070" y="367"/>
                          <a:pt x="1087" y="395"/>
                          <a:pt x="1105" y="384"/>
                        </a:cubicBezTo>
                        <a:lnTo>
                          <a:pt x="1105" y="384"/>
                        </a:lnTo>
                        <a:cubicBezTo>
                          <a:pt x="1130" y="368"/>
                          <a:pt x="1150" y="348"/>
                          <a:pt x="1167" y="323"/>
                        </a:cubicBezTo>
                        <a:lnTo>
                          <a:pt x="1167" y="323"/>
                        </a:lnTo>
                        <a:cubicBezTo>
                          <a:pt x="1205" y="358"/>
                          <a:pt x="1204" y="430"/>
                          <a:pt x="1163" y="472"/>
                        </a:cubicBezTo>
                        <a:lnTo>
                          <a:pt x="1163" y="472"/>
                        </a:lnTo>
                        <a:cubicBezTo>
                          <a:pt x="1090" y="545"/>
                          <a:pt x="991" y="579"/>
                          <a:pt x="887" y="596"/>
                        </a:cubicBezTo>
                        <a:lnTo>
                          <a:pt x="887" y="596"/>
                        </a:lnTo>
                        <a:cubicBezTo>
                          <a:pt x="939" y="566"/>
                          <a:pt x="989" y="534"/>
                          <a:pt x="1037" y="500"/>
                        </a:cubicBezTo>
                        <a:lnTo>
                          <a:pt x="1037" y="500"/>
                        </a:lnTo>
                        <a:cubicBezTo>
                          <a:pt x="1054" y="487"/>
                          <a:pt x="1038" y="459"/>
                          <a:pt x="1021" y="471"/>
                        </a:cubicBezTo>
                        <a:close/>
                        <a:moveTo>
                          <a:pt x="689" y="682"/>
                        </a:moveTo>
                        <a:lnTo>
                          <a:pt x="689" y="682"/>
                        </a:lnTo>
                        <a:cubicBezTo>
                          <a:pt x="701" y="683"/>
                          <a:pt x="712" y="685"/>
                          <a:pt x="721" y="689"/>
                        </a:cubicBezTo>
                        <a:lnTo>
                          <a:pt x="721" y="689"/>
                        </a:lnTo>
                        <a:cubicBezTo>
                          <a:pt x="711" y="694"/>
                          <a:pt x="700" y="699"/>
                          <a:pt x="689" y="702"/>
                        </a:cubicBezTo>
                        <a:lnTo>
                          <a:pt x="689" y="702"/>
                        </a:lnTo>
                        <a:cubicBezTo>
                          <a:pt x="693" y="696"/>
                          <a:pt x="693" y="687"/>
                          <a:pt x="689" y="682"/>
                        </a:cubicBezTo>
                        <a:close/>
                        <a:moveTo>
                          <a:pt x="1392" y="336"/>
                        </a:moveTo>
                        <a:lnTo>
                          <a:pt x="1392" y="336"/>
                        </a:lnTo>
                        <a:cubicBezTo>
                          <a:pt x="1363" y="329"/>
                          <a:pt x="1332" y="330"/>
                          <a:pt x="1300" y="342"/>
                        </a:cubicBezTo>
                        <a:lnTo>
                          <a:pt x="1300" y="342"/>
                        </a:lnTo>
                        <a:cubicBezTo>
                          <a:pt x="1312" y="313"/>
                          <a:pt x="1324" y="282"/>
                          <a:pt x="1333" y="250"/>
                        </a:cubicBezTo>
                        <a:lnTo>
                          <a:pt x="1333" y="250"/>
                        </a:lnTo>
                        <a:cubicBezTo>
                          <a:pt x="1339" y="230"/>
                          <a:pt x="1307" y="222"/>
                          <a:pt x="1301" y="242"/>
                        </a:cubicBezTo>
                        <a:lnTo>
                          <a:pt x="1301" y="242"/>
                        </a:lnTo>
                        <a:cubicBezTo>
                          <a:pt x="1294" y="269"/>
                          <a:pt x="1284" y="295"/>
                          <a:pt x="1274" y="319"/>
                        </a:cubicBezTo>
                        <a:lnTo>
                          <a:pt x="1274" y="319"/>
                        </a:lnTo>
                        <a:cubicBezTo>
                          <a:pt x="1269" y="303"/>
                          <a:pt x="1259" y="288"/>
                          <a:pt x="1242" y="278"/>
                        </a:cubicBezTo>
                        <a:lnTo>
                          <a:pt x="1242" y="278"/>
                        </a:lnTo>
                        <a:cubicBezTo>
                          <a:pt x="1254" y="265"/>
                          <a:pt x="1265" y="251"/>
                          <a:pt x="1276" y="238"/>
                        </a:cubicBezTo>
                        <a:lnTo>
                          <a:pt x="1276" y="238"/>
                        </a:lnTo>
                        <a:cubicBezTo>
                          <a:pt x="1281" y="230"/>
                          <a:pt x="1282" y="221"/>
                          <a:pt x="1276" y="215"/>
                        </a:cubicBezTo>
                        <a:lnTo>
                          <a:pt x="1276" y="215"/>
                        </a:lnTo>
                        <a:cubicBezTo>
                          <a:pt x="1270" y="209"/>
                          <a:pt x="1259" y="208"/>
                          <a:pt x="1252" y="215"/>
                        </a:cubicBezTo>
                        <a:lnTo>
                          <a:pt x="1252" y="215"/>
                        </a:lnTo>
                        <a:cubicBezTo>
                          <a:pt x="1239" y="231"/>
                          <a:pt x="1226" y="248"/>
                          <a:pt x="1212" y="265"/>
                        </a:cubicBezTo>
                        <a:lnTo>
                          <a:pt x="1212" y="265"/>
                        </a:lnTo>
                        <a:cubicBezTo>
                          <a:pt x="1206" y="263"/>
                          <a:pt x="1200" y="262"/>
                          <a:pt x="1193" y="260"/>
                        </a:cubicBezTo>
                        <a:lnTo>
                          <a:pt x="1193" y="260"/>
                        </a:lnTo>
                        <a:cubicBezTo>
                          <a:pt x="1196" y="258"/>
                          <a:pt x="1199" y="255"/>
                          <a:pt x="1201" y="252"/>
                        </a:cubicBezTo>
                        <a:lnTo>
                          <a:pt x="1201" y="252"/>
                        </a:lnTo>
                        <a:cubicBezTo>
                          <a:pt x="1210" y="242"/>
                          <a:pt x="1203" y="228"/>
                          <a:pt x="1194" y="225"/>
                        </a:cubicBezTo>
                        <a:lnTo>
                          <a:pt x="1194" y="225"/>
                        </a:lnTo>
                        <a:cubicBezTo>
                          <a:pt x="1207" y="214"/>
                          <a:pt x="1220" y="202"/>
                          <a:pt x="1233" y="190"/>
                        </a:cubicBezTo>
                        <a:lnTo>
                          <a:pt x="1233" y="190"/>
                        </a:lnTo>
                        <a:cubicBezTo>
                          <a:pt x="1249" y="177"/>
                          <a:pt x="1226" y="154"/>
                          <a:pt x="1210" y="168"/>
                        </a:cubicBezTo>
                        <a:lnTo>
                          <a:pt x="1210" y="168"/>
                        </a:lnTo>
                        <a:cubicBezTo>
                          <a:pt x="1190" y="185"/>
                          <a:pt x="1169" y="204"/>
                          <a:pt x="1148" y="222"/>
                        </a:cubicBezTo>
                        <a:lnTo>
                          <a:pt x="1148" y="222"/>
                        </a:lnTo>
                        <a:cubicBezTo>
                          <a:pt x="1150" y="208"/>
                          <a:pt x="1133" y="195"/>
                          <a:pt x="1120" y="208"/>
                        </a:cubicBezTo>
                        <a:lnTo>
                          <a:pt x="1120" y="208"/>
                        </a:lnTo>
                        <a:cubicBezTo>
                          <a:pt x="1120" y="208"/>
                          <a:pt x="1119" y="209"/>
                          <a:pt x="1118" y="210"/>
                        </a:cubicBezTo>
                        <a:lnTo>
                          <a:pt x="1118" y="210"/>
                        </a:lnTo>
                        <a:cubicBezTo>
                          <a:pt x="1116" y="211"/>
                          <a:pt x="1114" y="212"/>
                          <a:pt x="1112" y="214"/>
                        </a:cubicBezTo>
                        <a:lnTo>
                          <a:pt x="1112" y="214"/>
                        </a:lnTo>
                        <a:cubicBezTo>
                          <a:pt x="1105" y="221"/>
                          <a:pt x="1098" y="228"/>
                          <a:pt x="1091" y="235"/>
                        </a:cubicBezTo>
                        <a:lnTo>
                          <a:pt x="1091" y="235"/>
                        </a:lnTo>
                        <a:cubicBezTo>
                          <a:pt x="1089" y="237"/>
                          <a:pt x="1088" y="239"/>
                          <a:pt x="1087" y="242"/>
                        </a:cubicBezTo>
                        <a:lnTo>
                          <a:pt x="1087" y="242"/>
                        </a:lnTo>
                        <a:cubicBezTo>
                          <a:pt x="1083" y="245"/>
                          <a:pt x="1080" y="248"/>
                          <a:pt x="1076" y="252"/>
                        </a:cubicBezTo>
                        <a:lnTo>
                          <a:pt x="1076" y="252"/>
                        </a:lnTo>
                        <a:cubicBezTo>
                          <a:pt x="1052" y="249"/>
                          <a:pt x="1028" y="242"/>
                          <a:pt x="1006" y="228"/>
                        </a:cubicBezTo>
                        <a:lnTo>
                          <a:pt x="1006" y="228"/>
                        </a:lnTo>
                        <a:cubicBezTo>
                          <a:pt x="998" y="222"/>
                          <a:pt x="990" y="217"/>
                          <a:pt x="982" y="211"/>
                        </a:cubicBezTo>
                        <a:lnTo>
                          <a:pt x="982" y="211"/>
                        </a:lnTo>
                        <a:cubicBezTo>
                          <a:pt x="986" y="210"/>
                          <a:pt x="989" y="208"/>
                          <a:pt x="992" y="204"/>
                        </a:cubicBezTo>
                        <a:lnTo>
                          <a:pt x="992" y="204"/>
                        </a:lnTo>
                        <a:cubicBezTo>
                          <a:pt x="1133" y="41"/>
                          <a:pt x="1381" y="131"/>
                          <a:pt x="1392" y="336"/>
                        </a:cubicBezTo>
                        <a:close/>
                        <a:moveTo>
                          <a:pt x="988" y="1086"/>
                        </a:moveTo>
                        <a:lnTo>
                          <a:pt x="988" y="1086"/>
                        </a:lnTo>
                        <a:cubicBezTo>
                          <a:pt x="996" y="1088"/>
                          <a:pt x="1004" y="1086"/>
                          <a:pt x="1010" y="1080"/>
                        </a:cubicBezTo>
                        <a:lnTo>
                          <a:pt x="1010" y="1080"/>
                        </a:lnTo>
                        <a:cubicBezTo>
                          <a:pt x="1032" y="1075"/>
                          <a:pt x="1053" y="1071"/>
                          <a:pt x="1072" y="1068"/>
                        </a:cubicBezTo>
                        <a:lnTo>
                          <a:pt x="1072" y="1068"/>
                        </a:lnTo>
                        <a:cubicBezTo>
                          <a:pt x="1083" y="1066"/>
                          <a:pt x="1089" y="1058"/>
                          <a:pt x="1090" y="1049"/>
                        </a:cubicBezTo>
                        <a:lnTo>
                          <a:pt x="1090" y="1049"/>
                        </a:lnTo>
                        <a:cubicBezTo>
                          <a:pt x="1119" y="1060"/>
                          <a:pt x="1143" y="1090"/>
                          <a:pt x="1147" y="1124"/>
                        </a:cubicBezTo>
                        <a:lnTo>
                          <a:pt x="1147" y="1124"/>
                        </a:lnTo>
                        <a:cubicBezTo>
                          <a:pt x="1155" y="1195"/>
                          <a:pt x="1089" y="1239"/>
                          <a:pt x="1029" y="1254"/>
                        </a:cubicBezTo>
                        <a:lnTo>
                          <a:pt x="1029" y="1254"/>
                        </a:lnTo>
                        <a:cubicBezTo>
                          <a:pt x="980" y="1266"/>
                          <a:pt x="917" y="1250"/>
                          <a:pt x="900" y="1208"/>
                        </a:cubicBezTo>
                        <a:lnTo>
                          <a:pt x="900" y="1208"/>
                        </a:lnTo>
                        <a:cubicBezTo>
                          <a:pt x="902" y="1207"/>
                          <a:pt x="904" y="1207"/>
                          <a:pt x="906" y="1206"/>
                        </a:cubicBezTo>
                        <a:lnTo>
                          <a:pt x="906" y="1206"/>
                        </a:lnTo>
                        <a:cubicBezTo>
                          <a:pt x="955" y="1184"/>
                          <a:pt x="1005" y="1161"/>
                          <a:pt x="1054" y="1138"/>
                        </a:cubicBezTo>
                        <a:lnTo>
                          <a:pt x="1054" y="1138"/>
                        </a:lnTo>
                        <a:cubicBezTo>
                          <a:pt x="1074" y="1130"/>
                          <a:pt x="1056" y="1101"/>
                          <a:pt x="1038" y="1110"/>
                        </a:cubicBezTo>
                        <a:lnTo>
                          <a:pt x="1038" y="1110"/>
                        </a:lnTo>
                        <a:cubicBezTo>
                          <a:pt x="991" y="1131"/>
                          <a:pt x="944" y="1153"/>
                          <a:pt x="897" y="1174"/>
                        </a:cubicBezTo>
                        <a:lnTo>
                          <a:pt x="897" y="1174"/>
                        </a:lnTo>
                        <a:cubicBezTo>
                          <a:pt x="899" y="1167"/>
                          <a:pt x="901" y="1159"/>
                          <a:pt x="905" y="1150"/>
                        </a:cubicBezTo>
                        <a:lnTo>
                          <a:pt x="905" y="1150"/>
                        </a:lnTo>
                        <a:cubicBezTo>
                          <a:pt x="920" y="1116"/>
                          <a:pt x="953" y="1098"/>
                          <a:pt x="988" y="1086"/>
                        </a:cubicBezTo>
                        <a:close/>
                        <a:moveTo>
                          <a:pt x="284" y="1368"/>
                        </a:moveTo>
                        <a:lnTo>
                          <a:pt x="284" y="1368"/>
                        </a:lnTo>
                        <a:cubicBezTo>
                          <a:pt x="159" y="1365"/>
                          <a:pt x="176" y="1192"/>
                          <a:pt x="273" y="1159"/>
                        </a:cubicBezTo>
                        <a:lnTo>
                          <a:pt x="273" y="1159"/>
                        </a:lnTo>
                        <a:cubicBezTo>
                          <a:pt x="274" y="1159"/>
                          <a:pt x="275" y="1159"/>
                          <a:pt x="277" y="1158"/>
                        </a:cubicBezTo>
                        <a:lnTo>
                          <a:pt x="277" y="1158"/>
                        </a:lnTo>
                        <a:cubicBezTo>
                          <a:pt x="287" y="1164"/>
                          <a:pt x="297" y="1170"/>
                          <a:pt x="302" y="1174"/>
                        </a:cubicBezTo>
                        <a:lnTo>
                          <a:pt x="302" y="1174"/>
                        </a:lnTo>
                        <a:cubicBezTo>
                          <a:pt x="327" y="1196"/>
                          <a:pt x="346" y="1222"/>
                          <a:pt x="358" y="1252"/>
                        </a:cubicBezTo>
                        <a:lnTo>
                          <a:pt x="358" y="1252"/>
                        </a:lnTo>
                        <a:cubicBezTo>
                          <a:pt x="366" y="1275"/>
                          <a:pt x="366" y="1297"/>
                          <a:pt x="359" y="1316"/>
                        </a:cubicBezTo>
                        <a:lnTo>
                          <a:pt x="359" y="1316"/>
                        </a:lnTo>
                        <a:cubicBezTo>
                          <a:pt x="351" y="1305"/>
                          <a:pt x="343" y="1293"/>
                          <a:pt x="335" y="1281"/>
                        </a:cubicBezTo>
                        <a:lnTo>
                          <a:pt x="335" y="1281"/>
                        </a:lnTo>
                        <a:cubicBezTo>
                          <a:pt x="322" y="1264"/>
                          <a:pt x="294" y="1281"/>
                          <a:pt x="307" y="1298"/>
                        </a:cubicBezTo>
                        <a:lnTo>
                          <a:pt x="307" y="1298"/>
                        </a:lnTo>
                        <a:cubicBezTo>
                          <a:pt x="318" y="1313"/>
                          <a:pt x="329" y="1329"/>
                          <a:pt x="339" y="1345"/>
                        </a:cubicBezTo>
                        <a:lnTo>
                          <a:pt x="339" y="1345"/>
                        </a:lnTo>
                        <a:cubicBezTo>
                          <a:pt x="339" y="1346"/>
                          <a:pt x="339" y="1347"/>
                          <a:pt x="338" y="1348"/>
                        </a:cubicBezTo>
                        <a:lnTo>
                          <a:pt x="338" y="1348"/>
                        </a:lnTo>
                        <a:cubicBezTo>
                          <a:pt x="325" y="1361"/>
                          <a:pt x="306" y="1368"/>
                          <a:pt x="284" y="1368"/>
                        </a:cubicBezTo>
                        <a:close/>
                        <a:moveTo>
                          <a:pt x="1441" y="358"/>
                        </a:moveTo>
                        <a:lnTo>
                          <a:pt x="1441" y="358"/>
                        </a:lnTo>
                        <a:cubicBezTo>
                          <a:pt x="1446" y="185"/>
                          <a:pt x="1309" y="71"/>
                          <a:pt x="1165" y="71"/>
                        </a:cubicBezTo>
                        <a:lnTo>
                          <a:pt x="1165" y="71"/>
                        </a:lnTo>
                        <a:cubicBezTo>
                          <a:pt x="1161" y="57"/>
                          <a:pt x="1146" y="47"/>
                          <a:pt x="1130" y="57"/>
                        </a:cubicBezTo>
                        <a:lnTo>
                          <a:pt x="1130" y="57"/>
                        </a:lnTo>
                        <a:cubicBezTo>
                          <a:pt x="1100" y="77"/>
                          <a:pt x="1038" y="30"/>
                          <a:pt x="1009" y="18"/>
                        </a:cubicBezTo>
                        <a:lnTo>
                          <a:pt x="1009" y="18"/>
                        </a:lnTo>
                        <a:cubicBezTo>
                          <a:pt x="969" y="2"/>
                          <a:pt x="924" y="0"/>
                          <a:pt x="883" y="2"/>
                        </a:cubicBezTo>
                        <a:lnTo>
                          <a:pt x="883" y="2"/>
                        </a:lnTo>
                        <a:cubicBezTo>
                          <a:pt x="810" y="4"/>
                          <a:pt x="744" y="40"/>
                          <a:pt x="692" y="88"/>
                        </a:cubicBezTo>
                        <a:lnTo>
                          <a:pt x="692" y="88"/>
                        </a:lnTo>
                        <a:cubicBezTo>
                          <a:pt x="690" y="89"/>
                          <a:pt x="688" y="91"/>
                          <a:pt x="687" y="93"/>
                        </a:cubicBezTo>
                        <a:lnTo>
                          <a:pt x="687" y="93"/>
                        </a:lnTo>
                        <a:cubicBezTo>
                          <a:pt x="655" y="72"/>
                          <a:pt x="625" y="64"/>
                          <a:pt x="587" y="60"/>
                        </a:cubicBezTo>
                        <a:lnTo>
                          <a:pt x="587" y="60"/>
                        </a:lnTo>
                        <a:cubicBezTo>
                          <a:pt x="507" y="53"/>
                          <a:pt x="433" y="105"/>
                          <a:pt x="372" y="153"/>
                        </a:cubicBezTo>
                        <a:lnTo>
                          <a:pt x="372" y="153"/>
                        </a:lnTo>
                        <a:cubicBezTo>
                          <a:pt x="366" y="153"/>
                          <a:pt x="360" y="155"/>
                          <a:pt x="355" y="160"/>
                        </a:cubicBezTo>
                        <a:lnTo>
                          <a:pt x="355" y="160"/>
                        </a:lnTo>
                        <a:cubicBezTo>
                          <a:pt x="321" y="194"/>
                          <a:pt x="287" y="226"/>
                          <a:pt x="252" y="260"/>
                        </a:cubicBezTo>
                        <a:lnTo>
                          <a:pt x="252" y="260"/>
                        </a:lnTo>
                        <a:cubicBezTo>
                          <a:pt x="248" y="263"/>
                          <a:pt x="247" y="268"/>
                          <a:pt x="245" y="272"/>
                        </a:cubicBezTo>
                        <a:lnTo>
                          <a:pt x="245" y="272"/>
                        </a:lnTo>
                        <a:cubicBezTo>
                          <a:pt x="188" y="264"/>
                          <a:pt x="131" y="275"/>
                          <a:pt x="80" y="321"/>
                        </a:cubicBezTo>
                        <a:lnTo>
                          <a:pt x="80" y="321"/>
                        </a:lnTo>
                        <a:cubicBezTo>
                          <a:pt x="0" y="395"/>
                          <a:pt x="62" y="549"/>
                          <a:pt x="119" y="615"/>
                        </a:cubicBezTo>
                        <a:lnTo>
                          <a:pt x="119" y="615"/>
                        </a:lnTo>
                        <a:cubicBezTo>
                          <a:pt x="202" y="712"/>
                          <a:pt x="315" y="765"/>
                          <a:pt x="444" y="754"/>
                        </a:cubicBezTo>
                        <a:lnTo>
                          <a:pt x="444" y="754"/>
                        </a:lnTo>
                        <a:cubicBezTo>
                          <a:pt x="475" y="752"/>
                          <a:pt x="507" y="744"/>
                          <a:pt x="538" y="740"/>
                        </a:cubicBezTo>
                        <a:lnTo>
                          <a:pt x="538" y="740"/>
                        </a:lnTo>
                        <a:cubicBezTo>
                          <a:pt x="577" y="737"/>
                          <a:pt x="622" y="758"/>
                          <a:pt x="663" y="759"/>
                        </a:cubicBezTo>
                        <a:lnTo>
                          <a:pt x="663" y="759"/>
                        </a:lnTo>
                        <a:cubicBezTo>
                          <a:pt x="700" y="760"/>
                          <a:pt x="736" y="740"/>
                          <a:pt x="769" y="717"/>
                        </a:cubicBezTo>
                        <a:lnTo>
                          <a:pt x="769" y="717"/>
                        </a:lnTo>
                        <a:cubicBezTo>
                          <a:pt x="774" y="848"/>
                          <a:pt x="725" y="973"/>
                          <a:pt x="675" y="1096"/>
                        </a:cubicBezTo>
                        <a:lnTo>
                          <a:pt x="675" y="1096"/>
                        </a:lnTo>
                        <a:cubicBezTo>
                          <a:pt x="617" y="1236"/>
                          <a:pt x="567" y="1373"/>
                          <a:pt x="540" y="1523"/>
                        </a:cubicBezTo>
                        <a:lnTo>
                          <a:pt x="540" y="1523"/>
                        </a:lnTo>
                        <a:cubicBezTo>
                          <a:pt x="535" y="1548"/>
                          <a:pt x="532" y="1573"/>
                          <a:pt x="529" y="1598"/>
                        </a:cubicBezTo>
                        <a:lnTo>
                          <a:pt x="529" y="1598"/>
                        </a:lnTo>
                        <a:cubicBezTo>
                          <a:pt x="527" y="1597"/>
                          <a:pt x="525" y="1596"/>
                          <a:pt x="523" y="1595"/>
                        </a:cubicBezTo>
                        <a:lnTo>
                          <a:pt x="523" y="1595"/>
                        </a:lnTo>
                        <a:cubicBezTo>
                          <a:pt x="521" y="1595"/>
                          <a:pt x="519" y="1594"/>
                          <a:pt x="517" y="1593"/>
                        </a:cubicBezTo>
                        <a:lnTo>
                          <a:pt x="517" y="1593"/>
                        </a:lnTo>
                        <a:cubicBezTo>
                          <a:pt x="511" y="1591"/>
                          <a:pt x="506" y="1591"/>
                          <a:pt x="501" y="1593"/>
                        </a:cubicBezTo>
                        <a:lnTo>
                          <a:pt x="501" y="1593"/>
                        </a:lnTo>
                        <a:cubicBezTo>
                          <a:pt x="496" y="1583"/>
                          <a:pt x="491" y="1573"/>
                          <a:pt x="486" y="1562"/>
                        </a:cubicBezTo>
                        <a:lnTo>
                          <a:pt x="486" y="1562"/>
                        </a:lnTo>
                        <a:cubicBezTo>
                          <a:pt x="474" y="1535"/>
                          <a:pt x="461" y="1508"/>
                          <a:pt x="449" y="1482"/>
                        </a:cubicBezTo>
                        <a:lnTo>
                          <a:pt x="449" y="1482"/>
                        </a:lnTo>
                        <a:cubicBezTo>
                          <a:pt x="438" y="1459"/>
                          <a:pt x="428" y="1436"/>
                          <a:pt x="417" y="1414"/>
                        </a:cubicBezTo>
                        <a:lnTo>
                          <a:pt x="417" y="1414"/>
                        </a:lnTo>
                        <a:cubicBezTo>
                          <a:pt x="417" y="1411"/>
                          <a:pt x="416" y="1406"/>
                          <a:pt x="414" y="1402"/>
                        </a:cubicBezTo>
                        <a:lnTo>
                          <a:pt x="414" y="1402"/>
                        </a:lnTo>
                        <a:cubicBezTo>
                          <a:pt x="407" y="1388"/>
                          <a:pt x="400" y="1374"/>
                          <a:pt x="393" y="1361"/>
                        </a:cubicBezTo>
                        <a:lnTo>
                          <a:pt x="393" y="1361"/>
                        </a:lnTo>
                        <a:cubicBezTo>
                          <a:pt x="426" y="1305"/>
                          <a:pt x="411" y="1226"/>
                          <a:pt x="369" y="1175"/>
                        </a:cubicBezTo>
                        <a:lnTo>
                          <a:pt x="369" y="1175"/>
                        </a:lnTo>
                        <a:cubicBezTo>
                          <a:pt x="344" y="1145"/>
                          <a:pt x="299" y="1094"/>
                          <a:pt x="258" y="1090"/>
                        </a:cubicBezTo>
                        <a:lnTo>
                          <a:pt x="258" y="1090"/>
                        </a:lnTo>
                        <a:cubicBezTo>
                          <a:pt x="224" y="1086"/>
                          <a:pt x="196" y="1110"/>
                          <a:pt x="203" y="1145"/>
                        </a:cubicBezTo>
                        <a:lnTo>
                          <a:pt x="203" y="1145"/>
                        </a:lnTo>
                        <a:cubicBezTo>
                          <a:pt x="156" y="1186"/>
                          <a:pt x="134" y="1250"/>
                          <a:pt x="150" y="1315"/>
                        </a:cubicBezTo>
                        <a:lnTo>
                          <a:pt x="150" y="1315"/>
                        </a:lnTo>
                        <a:cubicBezTo>
                          <a:pt x="168" y="1391"/>
                          <a:pt x="270" y="1441"/>
                          <a:pt x="342" y="1407"/>
                        </a:cubicBezTo>
                        <a:lnTo>
                          <a:pt x="342" y="1407"/>
                        </a:lnTo>
                        <a:cubicBezTo>
                          <a:pt x="347" y="1404"/>
                          <a:pt x="352" y="1402"/>
                          <a:pt x="356" y="1399"/>
                        </a:cubicBezTo>
                        <a:lnTo>
                          <a:pt x="356" y="1399"/>
                        </a:lnTo>
                        <a:cubicBezTo>
                          <a:pt x="373" y="1435"/>
                          <a:pt x="390" y="1471"/>
                          <a:pt x="406" y="1506"/>
                        </a:cubicBezTo>
                        <a:lnTo>
                          <a:pt x="406" y="1506"/>
                        </a:lnTo>
                        <a:cubicBezTo>
                          <a:pt x="426" y="1547"/>
                          <a:pt x="442" y="1608"/>
                          <a:pt x="473" y="1643"/>
                        </a:cubicBezTo>
                        <a:lnTo>
                          <a:pt x="473" y="1643"/>
                        </a:lnTo>
                        <a:cubicBezTo>
                          <a:pt x="489" y="1659"/>
                          <a:pt x="508" y="1663"/>
                          <a:pt x="522" y="1656"/>
                        </a:cubicBezTo>
                        <a:lnTo>
                          <a:pt x="522" y="1656"/>
                        </a:lnTo>
                        <a:cubicBezTo>
                          <a:pt x="501" y="1900"/>
                          <a:pt x="541" y="2149"/>
                          <a:pt x="630" y="2377"/>
                        </a:cubicBezTo>
                        <a:lnTo>
                          <a:pt x="630" y="2377"/>
                        </a:lnTo>
                        <a:cubicBezTo>
                          <a:pt x="641" y="2406"/>
                          <a:pt x="688" y="2394"/>
                          <a:pt x="677" y="2364"/>
                        </a:cubicBezTo>
                        <a:lnTo>
                          <a:pt x="677" y="2364"/>
                        </a:lnTo>
                        <a:cubicBezTo>
                          <a:pt x="560" y="2063"/>
                          <a:pt x="537" y="1741"/>
                          <a:pt x="610" y="1427"/>
                        </a:cubicBezTo>
                        <a:lnTo>
                          <a:pt x="610" y="1427"/>
                        </a:lnTo>
                        <a:cubicBezTo>
                          <a:pt x="615" y="1402"/>
                          <a:pt x="622" y="1377"/>
                          <a:pt x="630" y="1352"/>
                        </a:cubicBezTo>
                        <a:lnTo>
                          <a:pt x="630" y="1352"/>
                        </a:lnTo>
                        <a:cubicBezTo>
                          <a:pt x="705" y="1312"/>
                          <a:pt x="780" y="1271"/>
                          <a:pt x="856" y="1230"/>
                        </a:cubicBezTo>
                        <a:lnTo>
                          <a:pt x="856" y="1230"/>
                        </a:lnTo>
                        <a:cubicBezTo>
                          <a:pt x="891" y="1314"/>
                          <a:pt x="1009" y="1318"/>
                          <a:pt x="1086" y="1287"/>
                        </a:cubicBezTo>
                        <a:lnTo>
                          <a:pt x="1086" y="1287"/>
                        </a:lnTo>
                        <a:cubicBezTo>
                          <a:pt x="1178" y="1249"/>
                          <a:pt x="1221" y="1147"/>
                          <a:pt x="1178" y="1058"/>
                        </a:cubicBezTo>
                        <a:lnTo>
                          <a:pt x="1178" y="1058"/>
                        </a:lnTo>
                        <a:cubicBezTo>
                          <a:pt x="1140" y="980"/>
                          <a:pt x="1031" y="982"/>
                          <a:pt x="980" y="1040"/>
                        </a:cubicBezTo>
                        <a:lnTo>
                          <a:pt x="980" y="1040"/>
                        </a:lnTo>
                        <a:cubicBezTo>
                          <a:pt x="911" y="1064"/>
                          <a:pt x="845" y="1106"/>
                          <a:pt x="846" y="1180"/>
                        </a:cubicBezTo>
                        <a:lnTo>
                          <a:pt x="846" y="1180"/>
                        </a:lnTo>
                        <a:cubicBezTo>
                          <a:pt x="782" y="1214"/>
                          <a:pt x="718" y="1249"/>
                          <a:pt x="654" y="1284"/>
                        </a:cubicBezTo>
                        <a:lnTo>
                          <a:pt x="654" y="1284"/>
                        </a:lnTo>
                        <a:cubicBezTo>
                          <a:pt x="722" y="1102"/>
                          <a:pt x="820" y="922"/>
                          <a:pt x="819" y="732"/>
                        </a:cubicBezTo>
                        <a:lnTo>
                          <a:pt x="819" y="732"/>
                        </a:lnTo>
                        <a:cubicBezTo>
                          <a:pt x="903" y="767"/>
                          <a:pt x="983" y="776"/>
                          <a:pt x="1085" y="757"/>
                        </a:cubicBezTo>
                        <a:lnTo>
                          <a:pt x="1085" y="757"/>
                        </a:lnTo>
                        <a:cubicBezTo>
                          <a:pt x="1203" y="736"/>
                          <a:pt x="1358" y="712"/>
                          <a:pt x="1452" y="630"/>
                        </a:cubicBezTo>
                        <a:lnTo>
                          <a:pt x="1452" y="630"/>
                        </a:lnTo>
                        <a:cubicBezTo>
                          <a:pt x="1555" y="541"/>
                          <a:pt x="1523" y="411"/>
                          <a:pt x="1441" y="3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8" name="Freeform 403">
                    <a:extLst>
                      <a:ext uri="{FF2B5EF4-FFF2-40B4-BE49-F238E27FC236}">
                        <a16:creationId xmlns:a16="http://schemas.microsoft.com/office/drawing/2014/main" id="{D9C1EAD0-A9FB-CB49-BC6E-8698261AB97E}"/>
                      </a:ext>
                    </a:extLst>
                  </p:cNvPr>
                  <p:cNvSpPr>
                    <a:spLocks noChangeArrowheads="1"/>
                  </p:cNvSpPr>
                  <p:nvPr/>
                </p:nvSpPr>
                <p:spPr bwMode="auto">
                  <a:xfrm>
                    <a:off x="5174704" y="3749075"/>
                    <a:ext cx="56166" cy="49685"/>
                  </a:xfrm>
                  <a:custGeom>
                    <a:avLst/>
                    <a:gdLst>
                      <a:gd name="T0" fmla="*/ 191 w 228"/>
                      <a:gd name="T1" fmla="*/ 16 h 201"/>
                      <a:gd name="T2" fmla="*/ 191 w 228"/>
                      <a:gd name="T3" fmla="*/ 16 h 201"/>
                      <a:gd name="T4" fmla="*/ 19 w 228"/>
                      <a:gd name="T5" fmla="*/ 162 h 201"/>
                      <a:gd name="T6" fmla="*/ 19 w 228"/>
                      <a:gd name="T7" fmla="*/ 162 h 201"/>
                      <a:gd name="T8" fmla="*/ 36 w 228"/>
                      <a:gd name="T9" fmla="*/ 190 h 201"/>
                      <a:gd name="T10" fmla="*/ 36 w 228"/>
                      <a:gd name="T11" fmla="*/ 190 h 201"/>
                      <a:gd name="T12" fmla="*/ 214 w 228"/>
                      <a:gd name="T13" fmla="*/ 39 h 201"/>
                      <a:gd name="T14" fmla="*/ 214 w 228"/>
                      <a:gd name="T15" fmla="*/ 39 h 201"/>
                      <a:gd name="T16" fmla="*/ 191 w 228"/>
                      <a:gd name="T17" fmla="*/ 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201">
                        <a:moveTo>
                          <a:pt x="191" y="16"/>
                        </a:moveTo>
                        <a:lnTo>
                          <a:pt x="191" y="16"/>
                        </a:lnTo>
                        <a:cubicBezTo>
                          <a:pt x="145" y="77"/>
                          <a:pt x="87" y="125"/>
                          <a:pt x="19" y="162"/>
                        </a:cubicBezTo>
                        <a:lnTo>
                          <a:pt x="19" y="162"/>
                        </a:lnTo>
                        <a:cubicBezTo>
                          <a:pt x="0" y="172"/>
                          <a:pt x="17" y="200"/>
                          <a:pt x="36" y="190"/>
                        </a:cubicBezTo>
                        <a:lnTo>
                          <a:pt x="36" y="190"/>
                        </a:lnTo>
                        <a:cubicBezTo>
                          <a:pt x="106" y="152"/>
                          <a:pt x="166" y="102"/>
                          <a:pt x="214" y="39"/>
                        </a:cubicBezTo>
                        <a:lnTo>
                          <a:pt x="214" y="39"/>
                        </a:lnTo>
                        <a:cubicBezTo>
                          <a:pt x="227" y="23"/>
                          <a:pt x="204" y="0"/>
                          <a:pt x="191"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grpSp>
        <p:sp>
          <p:nvSpPr>
            <p:cNvPr id="42" name="Freeform 415">
              <a:extLst>
                <a:ext uri="{FF2B5EF4-FFF2-40B4-BE49-F238E27FC236}">
                  <a16:creationId xmlns:a16="http://schemas.microsoft.com/office/drawing/2014/main" id="{1476CD0C-A6D7-E244-95A1-3B64BAE3438D}"/>
                </a:ext>
              </a:extLst>
            </p:cNvPr>
            <p:cNvSpPr>
              <a:spLocks noChangeAspect="1" noChangeArrowheads="1"/>
            </p:cNvSpPr>
            <p:nvPr/>
          </p:nvSpPr>
          <p:spPr bwMode="auto">
            <a:xfrm rot="759599">
              <a:off x="7113695" y="5072166"/>
              <a:ext cx="1541906" cy="1404612"/>
            </a:xfrm>
            <a:custGeom>
              <a:avLst/>
              <a:gdLst>
                <a:gd name="T0" fmla="*/ 2743 w 3218"/>
                <a:gd name="T1" fmla="*/ 877 h 2931"/>
                <a:gd name="T2" fmla="*/ 2828 w 3218"/>
                <a:gd name="T3" fmla="*/ 294 h 2931"/>
                <a:gd name="T4" fmla="*/ 2115 w 3218"/>
                <a:gd name="T5" fmla="*/ 1420 h 2931"/>
                <a:gd name="T6" fmla="*/ 2660 w 3218"/>
                <a:gd name="T7" fmla="*/ 1122 h 2931"/>
                <a:gd name="T8" fmla="*/ 1853 w 3218"/>
                <a:gd name="T9" fmla="*/ 1660 h 2931"/>
                <a:gd name="T10" fmla="*/ 1243 w 3218"/>
                <a:gd name="T11" fmla="*/ 1796 h 2931"/>
                <a:gd name="T12" fmla="*/ 2033 w 3218"/>
                <a:gd name="T13" fmla="*/ 1744 h 2931"/>
                <a:gd name="T14" fmla="*/ 1853 w 3218"/>
                <a:gd name="T15" fmla="*/ 1660 h 2931"/>
                <a:gd name="T16" fmla="*/ 1670 w 3218"/>
                <a:gd name="T17" fmla="*/ 105 h 2931"/>
                <a:gd name="T18" fmla="*/ 1433 w 3218"/>
                <a:gd name="T19" fmla="*/ 1456 h 2931"/>
                <a:gd name="T20" fmla="*/ 1646 w 3218"/>
                <a:gd name="T21" fmla="*/ 405 h 2931"/>
                <a:gd name="T22" fmla="*/ 1397 w 3218"/>
                <a:gd name="T23" fmla="*/ 1429 h 2931"/>
                <a:gd name="T24" fmla="*/ 2272 w 3218"/>
                <a:gd name="T25" fmla="*/ 163 h 2931"/>
                <a:gd name="T26" fmla="*/ 2074 w 3218"/>
                <a:gd name="T27" fmla="*/ 521 h 2931"/>
                <a:gd name="T28" fmla="*/ 1103 w 3218"/>
                <a:gd name="T29" fmla="*/ 2292 h 2931"/>
                <a:gd name="T30" fmla="*/ 1628 w 3218"/>
                <a:gd name="T31" fmla="*/ 2369 h 2931"/>
                <a:gd name="T32" fmla="*/ 2076 w 3218"/>
                <a:gd name="T33" fmla="*/ 2127 h 2931"/>
                <a:gd name="T34" fmla="*/ 477 w 3218"/>
                <a:gd name="T35" fmla="*/ 2160 h 2931"/>
                <a:gd name="T36" fmla="*/ 312 w 3218"/>
                <a:gd name="T37" fmla="*/ 1952 h 2931"/>
                <a:gd name="T38" fmla="*/ 471 w 3218"/>
                <a:gd name="T39" fmla="*/ 1947 h 2931"/>
                <a:gd name="T40" fmla="*/ 372 w 3218"/>
                <a:gd name="T41" fmla="*/ 2243 h 2931"/>
                <a:gd name="T42" fmla="*/ 867 w 3218"/>
                <a:gd name="T43" fmla="*/ 602 h 2931"/>
                <a:gd name="T44" fmla="*/ 924 w 3218"/>
                <a:gd name="T45" fmla="*/ 1639 h 2931"/>
                <a:gd name="T46" fmla="*/ 918 w 3218"/>
                <a:gd name="T47" fmla="*/ 1686 h 2931"/>
                <a:gd name="T48" fmla="*/ 945 w 3218"/>
                <a:gd name="T49" fmla="*/ 1951 h 2931"/>
                <a:gd name="T50" fmla="*/ 833 w 3218"/>
                <a:gd name="T51" fmla="*/ 1671 h 2931"/>
                <a:gd name="T52" fmla="*/ 808 w 3218"/>
                <a:gd name="T53" fmla="*/ 1713 h 2931"/>
                <a:gd name="T54" fmla="*/ 84 w 3218"/>
                <a:gd name="T55" fmla="*/ 1786 h 2931"/>
                <a:gd name="T56" fmla="*/ 2488 w 3218"/>
                <a:gd name="T57" fmla="*/ 762 h 2931"/>
                <a:gd name="T58" fmla="*/ 2959 w 3218"/>
                <a:gd name="T59" fmla="*/ 470 h 2931"/>
                <a:gd name="T60" fmla="*/ 2933 w 3218"/>
                <a:gd name="T61" fmla="*/ 247 h 2931"/>
                <a:gd name="T62" fmla="*/ 3186 w 3218"/>
                <a:gd name="T63" fmla="*/ 55 h 2931"/>
                <a:gd name="T64" fmla="*/ 2441 w 3218"/>
                <a:gd name="T65" fmla="*/ 726 h 2931"/>
                <a:gd name="T66" fmla="*/ 2032 w 3218"/>
                <a:gd name="T67" fmla="*/ 980 h 2931"/>
                <a:gd name="T68" fmla="*/ 2250 w 3218"/>
                <a:gd name="T69" fmla="*/ 87 h 2931"/>
                <a:gd name="T70" fmla="*/ 1981 w 3218"/>
                <a:gd name="T71" fmla="*/ 589 h 2931"/>
                <a:gd name="T72" fmla="*/ 1520 w 3218"/>
                <a:gd name="T73" fmla="*/ 1377 h 2931"/>
                <a:gd name="T74" fmla="*/ 1702 w 3218"/>
                <a:gd name="T75" fmla="*/ 40 h 2931"/>
                <a:gd name="T76" fmla="*/ 1517 w 3218"/>
                <a:gd name="T77" fmla="*/ 395 h 2931"/>
                <a:gd name="T78" fmla="*/ 1393 w 3218"/>
                <a:gd name="T79" fmla="*/ 1499 h 2931"/>
                <a:gd name="T80" fmla="*/ 884 w 3218"/>
                <a:gd name="T81" fmla="*/ 504 h 2931"/>
                <a:gd name="T82" fmla="*/ 837 w 3218"/>
                <a:gd name="T83" fmla="*/ 500 h 2931"/>
                <a:gd name="T84" fmla="*/ 794 w 3218"/>
                <a:gd name="T85" fmla="*/ 2453 h 2931"/>
                <a:gd name="T86" fmla="*/ 340 w 3218"/>
                <a:gd name="T87" fmla="*/ 1786 h 2931"/>
                <a:gd name="T88" fmla="*/ 2 w 3218"/>
                <a:gd name="T89" fmla="*/ 1696 h 2931"/>
                <a:gd name="T90" fmla="*/ 764 w 3218"/>
                <a:gd name="T91" fmla="*/ 2554 h 2931"/>
                <a:gd name="T92" fmla="*/ 881 w 3218"/>
                <a:gd name="T93" fmla="*/ 2349 h 2931"/>
                <a:gd name="T94" fmla="*/ 1539 w 3218"/>
                <a:gd name="T95" fmla="*/ 2437 h 2931"/>
                <a:gd name="T96" fmla="*/ 2243 w 3218"/>
                <a:gd name="T97" fmla="*/ 2056 h 2931"/>
                <a:gd name="T98" fmla="*/ 936 w 3218"/>
                <a:gd name="T99" fmla="*/ 2221 h 2931"/>
                <a:gd name="T100" fmla="*/ 1029 w 3218"/>
                <a:gd name="T101" fmla="*/ 2046 h 2931"/>
                <a:gd name="T102" fmla="*/ 2585 w 3218"/>
                <a:gd name="T103" fmla="*/ 1583 h 2931"/>
                <a:gd name="T104" fmla="*/ 2556 w 3218"/>
                <a:gd name="T105" fmla="*/ 1544 h 2931"/>
                <a:gd name="T106" fmla="*/ 1248 w 3218"/>
                <a:gd name="T107" fmla="*/ 1730 h 2931"/>
                <a:gd name="T108" fmla="*/ 1441 w 3218"/>
                <a:gd name="T109" fmla="*/ 1543 h 2931"/>
                <a:gd name="T110" fmla="*/ 2721 w 3218"/>
                <a:gd name="T111" fmla="*/ 1142 h 2931"/>
                <a:gd name="T112" fmla="*/ 2755 w 3218"/>
                <a:gd name="T113" fmla="*/ 1102 h 2931"/>
                <a:gd name="T114" fmla="*/ 1954 w 3218"/>
                <a:gd name="T115" fmla="*/ 1091 h 2931"/>
                <a:gd name="T116" fmla="*/ 1972 w 3218"/>
                <a:gd name="T117" fmla="*/ 1078 h 2931"/>
                <a:gd name="T118" fmla="*/ 3195 w 3218"/>
                <a:gd name="T119" fmla="*/ 753 h 2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18" h="2931">
                  <a:moveTo>
                    <a:pt x="2304" y="879"/>
                  </a:moveTo>
                  <a:lnTo>
                    <a:pt x="2304" y="879"/>
                  </a:lnTo>
                  <a:cubicBezTo>
                    <a:pt x="2551" y="765"/>
                    <a:pt x="2820" y="746"/>
                    <a:pt x="3088" y="750"/>
                  </a:cubicBezTo>
                  <a:lnTo>
                    <a:pt x="3088" y="750"/>
                  </a:lnTo>
                  <a:cubicBezTo>
                    <a:pt x="2976" y="801"/>
                    <a:pt x="2862" y="845"/>
                    <a:pt x="2743" y="877"/>
                  </a:cubicBezTo>
                  <a:lnTo>
                    <a:pt x="2743" y="877"/>
                  </a:lnTo>
                  <a:cubicBezTo>
                    <a:pt x="2620" y="910"/>
                    <a:pt x="2422" y="956"/>
                    <a:pt x="2304" y="879"/>
                  </a:cubicBezTo>
                  <a:close/>
                  <a:moveTo>
                    <a:pt x="2991" y="114"/>
                  </a:moveTo>
                  <a:lnTo>
                    <a:pt x="2991" y="114"/>
                  </a:lnTo>
                  <a:cubicBezTo>
                    <a:pt x="2928" y="171"/>
                    <a:pt x="2872" y="241"/>
                    <a:pt x="2828" y="294"/>
                  </a:cubicBezTo>
                  <a:lnTo>
                    <a:pt x="2828" y="294"/>
                  </a:lnTo>
                  <a:cubicBezTo>
                    <a:pt x="2716" y="428"/>
                    <a:pt x="2616" y="559"/>
                    <a:pt x="2488" y="678"/>
                  </a:cubicBezTo>
                  <a:lnTo>
                    <a:pt x="2488" y="678"/>
                  </a:lnTo>
                  <a:cubicBezTo>
                    <a:pt x="2488" y="383"/>
                    <a:pt x="2732" y="211"/>
                    <a:pt x="2991" y="114"/>
                  </a:cubicBezTo>
                  <a:close/>
                  <a:moveTo>
                    <a:pt x="2115" y="1420"/>
                  </a:moveTo>
                  <a:lnTo>
                    <a:pt x="2115" y="1420"/>
                  </a:lnTo>
                  <a:cubicBezTo>
                    <a:pt x="1920" y="1480"/>
                    <a:pt x="1700" y="1482"/>
                    <a:pt x="1497" y="1500"/>
                  </a:cubicBezTo>
                  <a:lnTo>
                    <a:pt x="1497" y="1500"/>
                  </a:lnTo>
                  <a:cubicBezTo>
                    <a:pt x="1775" y="1175"/>
                    <a:pt x="2257" y="1163"/>
                    <a:pt x="2660" y="1122"/>
                  </a:cubicBezTo>
                  <a:lnTo>
                    <a:pt x="2660" y="1122"/>
                  </a:lnTo>
                  <a:lnTo>
                    <a:pt x="2660" y="1123"/>
                  </a:lnTo>
                  <a:lnTo>
                    <a:pt x="2660" y="1123"/>
                  </a:lnTo>
                  <a:cubicBezTo>
                    <a:pt x="2486" y="1233"/>
                    <a:pt x="2311" y="1361"/>
                    <a:pt x="2115" y="1420"/>
                  </a:cubicBezTo>
                  <a:close/>
                  <a:moveTo>
                    <a:pt x="1853" y="1660"/>
                  </a:moveTo>
                  <a:lnTo>
                    <a:pt x="1853" y="1660"/>
                  </a:lnTo>
                  <a:cubicBezTo>
                    <a:pt x="2062" y="1639"/>
                    <a:pt x="2271" y="1617"/>
                    <a:pt x="2480" y="1597"/>
                  </a:cubicBezTo>
                  <a:lnTo>
                    <a:pt x="2480" y="1597"/>
                  </a:lnTo>
                  <a:cubicBezTo>
                    <a:pt x="2311" y="1711"/>
                    <a:pt x="2135" y="1812"/>
                    <a:pt x="1940" y="1877"/>
                  </a:cubicBezTo>
                  <a:lnTo>
                    <a:pt x="1940" y="1877"/>
                  </a:lnTo>
                  <a:cubicBezTo>
                    <a:pt x="1733" y="1947"/>
                    <a:pt x="1399" y="1988"/>
                    <a:pt x="1243" y="1796"/>
                  </a:cubicBezTo>
                  <a:lnTo>
                    <a:pt x="1243" y="1796"/>
                  </a:lnTo>
                  <a:cubicBezTo>
                    <a:pt x="1510" y="1824"/>
                    <a:pt x="1776" y="1816"/>
                    <a:pt x="2042" y="1775"/>
                  </a:cubicBezTo>
                  <a:lnTo>
                    <a:pt x="2042" y="1775"/>
                  </a:lnTo>
                  <a:cubicBezTo>
                    <a:pt x="2062" y="1772"/>
                    <a:pt x="2054" y="1740"/>
                    <a:pt x="2033" y="1744"/>
                  </a:cubicBezTo>
                  <a:lnTo>
                    <a:pt x="2033" y="1744"/>
                  </a:lnTo>
                  <a:cubicBezTo>
                    <a:pt x="1795" y="1781"/>
                    <a:pt x="1554" y="1789"/>
                    <a:pt x="1314" y="1770"/>
                  </a:cubicBezTo>
                  <a:lnTo>
                    <a:pt x="1314" y="1770"/>
                  </a:lnTo>
                  <a:cubicBezTo>
                    <a:pt x="1313" y="1765"/>
                    <a:pt x="1310" y="1762"/>
                    <a:pt x="1305" y="1760"/>
                  </a:cubicBezTo>
                  <a:lnTo>
                    <a:pt x="1305" y="1760"/>
                  </a:lnTo>
                  <a:cubicBezTo>
                    <a:pt x="1481" y="1695"/>
                    <a:pt x="1664" y="1678"/>
                    <a:pt x="1853" y="1660"/>
                  </a:cubicBezTo>
                  <a:close/>
                  <a:moveTo>
                    <a:pt x="1436" y="726"/>
                  </a:moveTo>
                  <a:lnTo>
                    <a:pt x="1436" y="726"/>
                  </a:lnTo>
                  <a:cubicBezTo>
                    <a:pt x="1486" y="634"/>
                    <a:pt x="1529" y="542"/>
                    <a:pt x="1556" y="441"/>
                  </a:cubicBezTo>
                  <a:lnTo>
                    <a:pt x="1556" y="441"/>
                  </a:lnTo>
                  <a:cubicBezTo>
                    <a:pt x="1587" y="325"/>
                    <a:pt x="1601" y="206"/>
                    <a:pt x="1670" y="105"/>
                  </a:cubicBezTo>
                  <a:lnTo>
                    <a:pt x="1670" y="105"/>
                  </a:lnTo>
                  <a:cubicBezTo>
                    <a:pt x="1735" y="337"/>
                    <a:pt x="1775" y="569"/>
                    <a:pt x="1697" y="804"/>
                  </a:cubicBezTo>
                  <a:lnTo>
                    <a:pt x="1697" y="804"/>
                  </a:lnTo>
                  <a:cubicBezTo>
                    <a:pt x="1624" y="1025"/>
                    <a:pt x="1523" y="1241"/>
                    <a:pt x="1433" y="1456"/>
                  </a:cubicBezTo>
                  <a:lnTo>
                    <a:pt x="1433" y="1456"/>
                  </a:lnTo>
                  <a:cubicBezTo>
                    <a:pt x="1403" y="1241"/>
                    <a:pt x="1439" y="1035"/>
                    <a:pt x="1530" y="837"/>
                  </a:cubicBezTo>
                  <a:lnTo>
                    <a:pt x="1530" y="837"/>
                  </a:lnTo>
                  <a:cubicBezTo>
                    <a:pt x="1594" y="695"/>
                    <a:pt x="1666" y="562"/>
                    <a:pt x="1679" y="405"/>
                  </a:cubicBezTo>
                  <a:lnTo>
                    <a:pt x="1679" y="405"/>
                  </a:lnTo>
                  <a:cubicBezTo>
                    <a:pt x="1681" y="383"/>
                    <a:pt x="1648" y="383"/>
                    <a:pt x="1646" y="405"/>
                  </a:cubicBezTo>
                  <a:lnTo>
                    <a:pt x="1646" y="405"/>
                  </a:lnTo>
                  <a:cubicBezTo>
                    <a:pt x="1631" y="604"/>
                    <a:pt x="1513" y="772"/>
                    <a:pt x="1446" y="956"/>
                  </a:cubicBezTo>
                  <a:lnTo>
                    <a:pt x="1446" y="956"/>
                  </a:lnTo>
                  <a:cubicBezTo>
                    <a:pt x="1390" y="1107"/>
                    <a:pt x="1379" y="1271"/>
                    <a:pt x="1397" y="1429"/>
                  </a:cubicBezTo>
                  <a:lnTo>
                    <a:pt x="1397" y="1429"/>
                  </a:lnTo>
                  <a:cubicBezTo>
                    <a:pt x="1219" y="1208"/>
                    <a:pt x="1310" y="958"/>
                    <a:pt x="1436" y="726"/>
                  </a:cubicBezTo>
                  <a:close/>
                  <a:moveTo>
                    <a:pt x="2074" y="521"/>
                  </a:moveTo>
                  <a:lnTo>
                    <a:pt x="2074" y="521"/>
                  </a:lnTo>
                  <a:cubicBezTo>
                    <a:pt x="2145" y="402"/>
                    <a:pt x="2225" y="292"/>
                    <a:pt x="2272" y="163"/>
                  </a:cubicBezTo>
                  <a:lnTo>
                    <a:pt x="2272" y="163"/>
                  </a:lnTo>
                  <a:cubicBezTo>
                    <a:pt x="2344" y="488"/>
                    <a:pt x="2090" y="777"/>
                    <a:pt x="1935" y="1046"/>
                  </a:cubicBezTo>
                  <a:lnTo>
                    <a:pt x="1935" y="1046"/>
                  </a:lnTo>
                  <a:cubicBezTo>
                    <a:pt x="1933" y="1047"/>
                    <a:pt x="1931" y="1049"/>
                    <a:pt x="1928" y="1050"/>
                  </a:cubicBezTo>
                  <a:lnTo>
                    <a:pt x="1928" y="1050"/>
                  </a:lnTo>
                  <a:cubicBezTo>
                    <a:pt x="1926" y="860"/>
                    <a:pt x="1977" y="686"/>
                    <a:pt x="2074" y="521"/>
                  </a:cubicBezTo>
                  <a:close/>
                  <a:moveTo>
                    <a:pt x="2076" y="2127"/>
                  </a:moveTo>
                  <a:lnTo>
                    <a:pt x="2076" y="2127"/>
                  </a:lnTo>
                  <a:cubicBezTo>
                    <a:pt x="1756" y="2209"/>
                    <a:pt x="1416" y="2183"/>
                    <a:pt x="1094" y="2260"/>
                  </a:cubicBezTo>
                  <a:lnTo>
                    <a:pt x="1094" y="2260"/>
                  </a:lnTo>
                  <a:cubicBezTo>
                    <a:pt x="1073" y="2265"/>
                    <a:pt x="1082" y="2296"/>
                    <a:pt x="1103" y="2292"/>
                  </a:cubicBezTo>
                  <a:lnTo>
                    <a:pt x="1103" y="2292"/>
                  </a:lnTo>
                  <a:cubicBezTo>
                    <a:pt x="1438" y="2212"/>
                    <a:pt x="1790" y="2242"/>
                    <a:pt x="2120" y="2148"/>
                  </a:cubicBezTo>
                  <a:lnTo>
                    <a:pt x="2120" y="2148"/>
                  </a:lnTo>
                  <a:cubicBezTo>
                    <a:pt x="1971" y="2250"/>
                    <a:pt x="1805" y="2323"/>
                    <a:pt x="1628" y="2369"/>
                  </a:cubicBezTo>
                  <a:lnTo>
                    <a:pt x="1628" y="2369"/>
                  </a:lnTo>
                  <a:cubicBezTo>
                    <a:pt x="1518" y="2397"/>
                    <a:pt x="1406" y="2409"/>
                    <a:pt x="1293" y="2411"/>
                  </a:cubicBezTo>
                  <a:lnTo>
                    <a:pt x="1293" y="2411"/>
                  </a:lnTo>
                  <a:cubicBezTo>
                    <a:pt x="1184" y="2414"/>
                    <a:pt x="965" y="2425"/>
                    <a:pt x="915" y="2307"/>
                  </a:cubicBezTo>
                  <a:lnTo>
                    <a:pt x="915" y="2307"/>
                  </a:lnTo>
                  <a:cubicBezTo>
                    <a:pt x="1207" y="2005"/>
                    <a:pt x="1684" y="2158"/>
                    <a:pt x="2076" y="2127"/>
                  </a:cubicBezTo>
                  <a:close/>
                  <a:moveTo>
                    <a:pt x="84" y="1786"/>
                  </a:moveTo>
                  <a:lnTo>
                    <a:pt x="84" y="1786"/>
                  </a:lnTo>
                  <a:cubicBezTo>
                    <a:pt x="124" y="1840"/>
                    <a:pt x="172" y="1887"/>
                    <a:pt x="227" y="1929"/>
                  </a:cubicBezTo>
                  <a:lnTo>
                    <a:pt x="227" y="1929"/>
                  </a:lnTo>
                  <a:cubicBezTo>
                    <a:pt x="318" y="2000"/>
                    <a:pt x="416" y="2059"/>
                    <a:pt x="477" y="2160"/>
                  </a:cubicBezTo>
                  <a:lnTo>
                    <a:pt x="477" y="2160"/>
                  </a:lnTo>
                  <a:cubicBezTo>
                    <a:pt x="487" y="2179"/>
                    <a:pt x="515" y="2162"/>
                    <a:pt x="505" y="2144"/>
                  </a:cubicBezTo>
                  <a:lnTo>
                    <a:pt x="505" y="2144"/>
                  </a:lnTo>
                  <a:cubicBezTo>
                    <a:pt x="457" y="2064"/>
                    <a:pt x="387" y="2007"/>
                    <a:pt x="312" y="1952"/>
                  </a:cubicBezTo>
                  <a:lnTo>
                    <a:pt x="312" y="1952"/>
                  </a:lnTo>
                  <a:cubicBezTo>
                    <a:pt x="226" y="1889"/>
                    <a:pt x="151" y="1825"/>
                    <a:pt x="91" y="1740"/>
                  </a:cubicBezTo>
                  <a:lnTo>
                    <a:pt x="91" y="1740"/>
                  </a:lnTo>
                  <a:cubicBezTo>
                    <a:pt x="126" y="1755"/>
                    <a:pt x="163" y="1767"/>
                    <a:pt x="199" y="1779"/>
                  </a:cubicBezTo>
                  <a:lnTo>
                    <a:pt x="199" y="1779"/>
                  </a:lnTo>
                  <a:cubicBezTo>
                    <a:pt x="305" y="1814"/>
                    <a:pt x="391" y="1870"/>
                    <a:pt x="471" y="1947"/>
                  </a:cubicBezTo>
                  <a:lnTo>
                    <a:pt x="471" y="1947"/>
                  </a:lnTo>
                  <a:cubicBezTo>
                    <a:pt x="616" y="2089"/>
                    <a:pt x="690" y="2288"/>
                    <a:pt x="751" y="2480"/>
                  </a:cubicBezTo>
                  <a:lnTo>
                    <a:pt x="751" y="2480"/>
                  </a:lnTo>
                  <a:cubicBezTo>
                    <a:pt x="632" y="2390"/>
                    <a:pt x="485" y="2344"/>
                    <a:pt x="372" y="2243"/>
                  </a:cubicBezTo>
                  <a:lnTo>
                    <a:pt x="372" y="2243"/>
                  </a:lnTo>
                  <a:cubicBezTo>
                    <a:pt x="239" y="2125"/>
                    <a:pt x="146" y="1956"/>
                    <a:pt x="84" y="1786"/>
                  </a:cubicBezTo>
                  <a:lnTo>
                    <a:pt x="742" y="1326"/>
                  </a:lnTo>
                  <a:lnTo>
                    <a:pt x="742" y="1326"/>
                  </a:lnTo>
                  <a:cubicBezTo>
                    <a:pt x="766" y="1083"/>
                    <a:pt x="821" y="841"/>
                    <a:pt x="867" y="602"/>
                  </a:cubicBezTo>
                  <a:lnTo>
                    <a:pt x="867" y="602"/>
                  </a:lnTo>
                  <a:cubicBezTo>
                    <a:pt x="901" y="700"/>
                    <a:pt x="932" y="800"/>
                    <a:pt x="951" y="904"/>
                  </a:cubicBezTo>
                  <a:lnTo>
                    <a:pt x="951" y="904"/>
                  </a:lnTo>
                  <a:cubicBezTo>
                    <a:pt x="975" y="1039"/>
                    <a:pt x="963" y="1179"/>
                    <a:pt x="951" y="1314"/>
                  </a:cubicBezTo>
                  <a:lnTo>
                    <a:pt x="951" y="1314"/>
                  </a:lnTo>
                  <a:cubicBezTo>
                    <a:pt x="941" y="1423"/>
                    <a:pt x="928" y="1531"/>
                    <a:pt x="924" y="1639"/>
                  </a:cubicBezTo>
                  <a:lnTo>
                    <a:pt x="924" y="1639"/>
                  </a:lnTo>
                  <a:cubicBezTo>
                    <a:pt x="922" y="1638"/>
                    <a:pt x="920" y="1637"/>
                    <a:pt x="918" y="1637"/>
                  </a:cubicBezTo>
                  <a:lnTo>
                    <a:pt x="918" y="1637"/>
                  </a:lnTo>
                  <a:cubicBezTo>
                    <a:pt x="886" y="1637"/>
                    <a:pt x="886" y="1686"/>
                    <a:pt x="918" y="1686"/>
                  </a:cubicBezTo>
                  <a:lnTo>
                    <a:pt x="918" y="1686"/>
                  </a:lnTo>
                  <a:cubicBezTo>
                    <a:pt x="920" y="1686"/>
                    <a:pt x="921" y="1685"/>
                    <a:pt x="923" y="1685"/>
                  </a:cubicBezTo>
                  <a:lnTo>
                    <a:pt x="923" y="1685"/>
                  </a:lnTo>
                  <a:cubicBezTo>
                    <a:pt x="922" y="1777"/>
                    <a:pt x="929" y="1869"/>
                    <a:pt x="951" y="1959"/>
                  </a:cubicBezTo>
                  <a:lnTo>
                    <a:pt x="951" y="1959"/>
                  </a:lnTo>
                  <a:cubicBezTo>
                    <a:pt x="949" y="1956"/>
                    <a:pt x="947" y="1953"/>
                    <a:pt x="945" y="1951"/>
                  </a:cubicBezTo>
                  <a:lnTo>
                    <a:pt x="945" y="1951"/>
                  </a:lnTo>
                  <a:cubicBezTo>
                    <a:pt x="925" y="1923"/>
                    <a:pt x="909" y="1892"/>
                    <a:pt x="894" y="1862"/>
                  </a:cubicBezTo>
                  <a:lnTo>
                    <a:pt x="894" y="1862"/>
                  </a:lnTo>
                  <a:cubicBezTo>
                    <a:pt x="864" y="1802"/>
                    <a:pt x="846" y="1736"/>
                    <a:pt x="833" y="1671"/>
                  </a:cubicBezTo>
                  <a:lnTo>
                    <a:pt x="833" y="1671"/>
                  </a:lnTo>
                  <a:cubicBezTo>
                    <a:pt x="803" y="1530"/>
                    <a:pt x="816" y="1374"/>
                    <a:pt x="823" y="1230"/>
                  </a:cubicBezTo>
                  <a:lnTo>
                    <a:pt x="823" y="1230"/>
                  </a:lnTo>
                  <a:cubicBezTo>
                    <a:pt x="824" y="1209"/>
                    <a:pt x="791" y="1209"/>
                    <a:pt x="790" y="1230"/>
                  </a:cubicBezTo>
                  <a:lnTo>
                    <a:pt x="790" y="1230"/>
                  </a:lnTo>
                  <a:cubicBezTo>
                    <a:pt x="783" y="1391"/>
                    <a:pt x="775" y="1555"/>
                    <a:pt x="808" y="1713"/>
                  </a:cubicBezTo>
                  <a:lnTo>
                    <a:pt x="808" y="1713"/>
                  </a:lnTo>
                  <a:cubicBezTo>
                    <a:pt x="818" y="1766"/>
                    <a:pt x="843" y="1847"/>
                    <a:pt x="877" y="1917"/>
                  </a:cubicBezTo>
                  <a:lnTo>
                    <a:pt x="877" y="1917"/>
                  </a:lnTo>
                  <a:cubicBezTo>
                    <a:pt x="740" y="1762"/>
                    <a:pt x="722" y="1533"/>
                    <a:pt x="742" y="1326"/>
                  </a:cubicBezTo>
                  <a:lnTo>
                    <a:pt x="84" y="1786"/>
                  </a:lnTo>
                  <a:close/>
                  <a:moveTo>
                    <a:pt x="3207" y="730"/>
                  </a:moveTo>
                  <a:lnTo>
                    <a:pt x="3207" y="730"/>
                  </a:lnTo>
                  <a:cubicBezTo>
                    <a:pt x="3208" y="717"/>
                    <a:pt x="3200" y="704"/>
                    <a:pt x="3183" y="703"/>
                  </a:cubicBezTo>
                  <a:lnTo>
                    <a:pt x="3183" y="703"/>
                  </a:lnTo>
                  <a:cubicBezTo>
                    <a:pt x="2949" y="696"/>
                    <a:pt x="2713" y="701"/>
                    <a:pt x="2488" y="762"/>
                  </a:cubicBezTo>
                  <a:lnTo>
                    <a:pt x="2488" y="762"/>
                  </a:lnTo>
                  <a:cubicBezTo>
                    <a:pt x="2653" y="671"/>
                    <a:pt x="2820" y="588"/>
                    <a:pt x="2984" y="513"/>
                  </a:cubicBezTo>
                  <a:lnTo>
                    <a:pt x="2984" y="513"/>
                  </a:lnTo>
                  <a:cubicBezTo>
                    <a:pt x="3012" y="499"/>
                    <a:pt x="2988" y="457"/>
                    <a:pt x="2959" y="470"/>
                  </a:cubicBezTo>
                  <a:lnTo>
                    <a:pt x="2959" y="470"/>
                  </a:lnTo>
                  <a:cubicBezTo>
                    <a:pt x="2836" y="528"/>
                    <a:pt x="2711" y="589"/>
                    <a:pt x="2586" y="654"/>
                  </a:cubicBezTo>
                  <a:lnTo>
                    <a:pt x="2586" y="654"/>
                  </a:lnTo>
                  <a:cubicBezTo>
                    <a:pt x="2657" y="586"/>
                    <a:pt x="2723" y="516"/>
                    <a:pt x="2782" y="436"/>
                  </a:cubicBezTo>
                  <a:lnTo>
                    <a:pt x="2782" y="436"/>
                  </a:lnTo>
                  <a:cubicBezTo>
                    <a:pt x="2830" y="370"/>
                    <a:pt x="2879" y="307"/>
                    <a:pt x="2933" y="247"/>
                  </a:cubicBezTo>
                  <a:lnTo>
                    <a:pt x="2933" y="247"/>
                  </a:lnTo>
                  <a:cubicBezTo>
                    <a:pt x="2993" y="183"/>
                    <a:pt x="3080" y="85"/>
                    <a:pt x="3169" y="71"/>
                  </a:cubicBezTo>
                  <a:lnTo>
                    <a:pt x="3169" y="71"/>
                  </a:lnTo>
                  <a:cubicBezTo>
                    <a:pt x="3180" y="69"/>
                    <a:pt x="3184" y="63"/>
                    <a:pt x="3186" y="55"/>
                  </a:cubicBezTo>
                  <a:lnTo>
                    <a:pt x="3186" y="55"/>
                  </a:lnTo>
                  <a:lnTo>
                    <a:pt x="3186" y="54"/>
                  </a:lnTo>
                  <a:lnTo>
                    <a:pt x="3186" y="54"/>
                  </a:lnTo>
                  <a:cubicBezTo>
                    <a:pt x="3217" y="47"/>
                    <a:pt x="3204" y="0"/>
                    <a:pt x="3173" y="8"/>
                  </a:cubicBezTo>
                  <a:lnTo>
                    <a:pt x="3173" y="8"/>
                  </a:lnTo>
                  <a:cubicBezTo>
                    <a:pt x="2825" y="92"/>
                    <a:pt x="2405" y="302"/>
                    <a:pt x="2441" y="726"/>
                  </a:cubicBezTo>
                  <a:lnTo>
                    <a:pt x="2441" y="726"/>
                  </a:lnTo>
                  <a:cubicBezTo>
                    <a:pt x="2442" y="728"/>
                    <a:pt x="2442" y="729"/>
                    <a:pt x="2443" y="731"/>
                  </a:cubicBezTo>
                  <a:lnTo>
                    <a:pt x="2443" y="731"/>
                  </a:lnTo>
                  <a:cubicBezTo>
                    <a:pt x="2303" y="809"/>
                    <a:pt x="2165" y="891"/>
                    <a:pt x="2032" y="980"/>
                  </a:cubicBezTo>
                  <a:lnTo>
                    <a:pt x="2032" y="980"/>
                  </a:lnTo>
                  <a:cubicBezTo>
                    <a:pt x="2204" y="702"/>
                    <a:pt x="2426" y="403"/>
                    <a:pt x="2295" y="67"/>
                  </a:cubicBezTo>
                  <a:lnTo>
                    <a:pt x="2295" y="67"/>
                  </a:lnTo>
                  <a:cubicBezTo>
                    <a:pt x="2284" y="38"/>
                    <a:pt x="2236" y="51"/>
                    <a:pt x="2248" y="80"/>
                  </a:cubicBezTo>
                  <a:lnTo>
                    <a:pt x="2248" y="80"/>
                  </a:lnTo>
                  <a:cubicBezTo>
                    <a:pt x="2249" y="83"/>
                    <a:pt x="2250" y="85"/>
                    <a:pt x="2250" y="87"/>
                  </a:cubicBezTo>
                  <a:lnTo>
                    <a:pt x="2250" y="87"/>
                  </a:lnTo>
                  <a:cubicBezTo>
                    <a:pt x="2247" y="90"/>
                    <a:pt x="2244" y="94"/>
                    <a:pt x="2243" y="100"/>
                  </a:cubicBezTo>
                  <a:lnTo>
                    <a:pt x="2243" y="100"/>
                  </a:lnTo>
                  <a:cubicBezTo>
                    <a:pt x="2191" y="281"/>
                    <a:pt x="2067" y="425"/>
                    <a:pt x="1981" y="589"/>
                  </a:cubicBezTo>
                  <a:lnTo>
                    <a:pt x="1981" y="589"/>
                  </a:lnTo>
                  <a:cubicBezTo>
                    <a:pt x="1902" y="740"/>
                    <a:pt x="1873" y="913"/>
                    <a:pt x="1881" y="1081"/>
                  </a:cubicBezTo>
                  <a:lnTo>
                    <a:pt x="1881" y="1081"/>
                  </a:lnTo>
                  <a:cubicBezTo>
                    <a:pt x="1881" y="1082"/>
                    <a:pt x="1881" y="1083"/>
                    <a:pt x="1881" y="1083"/>
                  </a:cubicBezTo>
                  <a:lnTo>
                    <a:pt x="1881" y="1083"/>
                  </a:lnTo>
                  <a:cubicBezTo>
                    <a:pt x="1755" y="1175"/>
                    <a:pt x="1633" y="1273"/>
                    <a:pt x="1520" y="1377"/>
                  </a:cubicBezTo>
                  <a:lnTo>
                    <a:pt x="1520" y="1377"/>
                  </a:lnTo>
                  <a:cubicBezTo>
                    <a:pt x="1610" y="1167"/>
                    <a:pt x="1707" y="956"/>
                    <a:pt x="1768" y="740"/>
                  </a:cubicBezTo>
                  <a:lnTo>
                    <a:pt x="1768" y="740"/>
                  </a:lnTo>
                  <a:cubicBezTo>
                    <a:pt x="1832" y="511"/>
                    <a:pt x="1767" y="261"/>
                    <a:pt x="1702" y="40"/>
                  </a:cubicBezTo>
                  <a:lnTo>
                    <a:pt x="1702" y="40"/>
                  </a:lnTo>
                  <a:cubicBezTo>
                    <a:pt x="1694" y="12"/>
                    <a:pt x="1652" y="21"/>
                    <a:pt x="1654" y="47"/>
                  </a:cubicBezTo>
                  <a:lnTo>
                    <a:pt x="1654" y="47"/>
                  </a:lnTo>
                  <a:cubicBezTo>
                    <a:pt x="1654" y="48"/>
                    <a:pt x="1652" y="49"/>
                    <a:pt x="1652" y="50"/>
                  </a:cubicBezTo>
                  <a:lnTo>
                    <a:pt x="1652" y="50"/>
                  </a:lnTo>
                  <a:cubicBezTo>
                    <a:pt x="1571" y="151"/>
                    <a:pt x="1545" y="271"/>
                    <a:pt x="1517" y="395"/>
                  </a:cubicBezTo>
                  <a:lnTo>
                    <a:pt x="1517" y="395"/>
                  </a:lnTo>
                  <a:cubicBezTo>
                    <a:pt x="1481" y="550"/>
                    <a:pt x="1402" y="682"/>
                    <a:pt x="1330" y="821"/>
                  </a:cubicBezTo>
                  <a:lnTo>
                    <a:pt x="1330" y="821"/>
                  </a:lnTo>
                  <a:cubicBezTo>
                    <a:pt x="1212" y="1051"/>
                    <a:pt x="1208" y="1304"/>
                    <a:pt x="1393" y="1499"/>
                  </a:cubicBezTo>
                  <a:lnTo>
                    <a:pt x="1393" y="1499"/>
                  </a:lnTo>
                  <a:cubicBezTo>
                    <a:pt x="1246" y="1647"/>
                    <a:pt x="1116" y="1809"/>
                    <a:pt x="1009" y="1986"/>
                  </a:cubicBezTo>
                  <a:lnTo>
                    <a:pt x="1009" y="1986"/>
                  </a:lnTo>
                  <a:cubicBezTo>
                    <a:pt x="941" y="1755"/>
                    <a:pt x="981" y="1514"/>
                    <a:pt x="1003" y="1277"/>
                  </a:cubicBezTo>
                  <a:lnTo>
                    <a:pt x="1003" y="1277"/>
                  </a:lnTo>
                  <a:cubicBezTo>
                    <a:pt x="1029" y="1000"/>
                    <a:pt x="977" y="763"/>
                    <a:pt x="884" y="504"/>
                  </a:cubicBezTo>
                  <a:lnTo>
                    <a:pt x="884" y="504"/>
                  </a:lnTo>
                  <a:cubicBezTo>
                    <a:pt x="884" y="504"/>
                    <a:pt x="884" y="504"/>
                    <a:pt x="884" y="503"/>
                  </a:cubicBezTo>
                  <a:lnTo>
                    <a:pt x="884" y="503"/>
                  </a:lnTo>
                  <a:cubicBezTo>
                    <a:pt x="879" y="480"/>
                    <a:pt x="841" y="473"/>
                    <a:pt x="837" y="500"/>
                  </a:cubicBezTo>
                  <a:lnTo>
                    <a:pt x="837" y="500"/>
                  </a:lnTo>
                  <a:cubicBezTo>
                    <a:pt x="780" y="811"/>
                    <a:pt x="699" y="1129"/>
                    <a:pt x="684" y="1446"/>
                  </a:cubicBezTo>
                  <a:lnTo>
                    <a:pt x="684" y="1446"/>
                  </a:lnTo>
                  <a:cubicBezTo>
                    <a:pt x="674" y="1681"/>
                    <a:pt x="757" y="1930"/>
                    <a:pt x="968" y="2055"/>
                  </a:cubicBezTo>
                  <a:lnTo>
                    <a:pt x="968" y="2055"/>
                  </a:lnTo>
                  <a:cubicBezTo>
                    <a:pt x="898" y="2180"/>
                    <a:pt x="839" y="2313"/>
                    <a:pt x="794" y="2453"/>
                  </a:cubicBezTo>
                  <a:lnTo>
                    <a:pt x="794" y="2453"/>
                  </a:lnTo>
                  <a:cubicBezTo>
                    <a:pt x="737" y="2278"/>
                    <a:pt x="668" y="2109"/>
                    <a:pt x="551" y="1963"/>
                  </a:cubicBezTo>
                  <a:lnTo>
                    <a:pt x="551" y="1963"/>
                  </a:lnTo>
                  <a:cubicBezTo>
                    <a:pt x="493" y="1891"/>
                    <a:pt x="420" y="1833"/>
                    <a:pt x="340" y="1786"/>
                  </a:cubicBezTo>
                  <a:lnTo>
                    <a:pt x="340" y="1786"/>
                  </a:lnTo>
                  <a:cubicBezTo>
                    <a:pt x="245" y="1730"/>
                    <a:pt x="133" y="1717"/>
                    <a:pt x="38" y="1659"/>
                  </a:cubicBezTo>
                  <a:lnTo>
                    <a:pt x="38" y="1659"/>
                  </a:lnTo>
                  <a:cubicBezTo>
                    <a:pt x="19" y="1647"/>
                    <a:pt x="2" y="1664"/>
                    <a:pt x="2" y="1681"/>
                  </a:cubicBezTo>
                  <a:lnTo>
                    <a:pt x="2" y="1681"/>
                  </a:lnTo>
                  <a:cubicBezTo>
                    <a:pt x="0" y="1685"/>
                    <a:pt x="0" y="1690"/>
                    <a:pt x="2" y="1696"/>
                  </a:cubicBezTo>
                  <a:lnTo>
                    <a:pt x="2" y="1696"/>
                  </a:lnTo>
                  <a:cubicBezTo>
                    <a:pt x="61" y="1891"/>
                    <a:pt x="155" y="2073"/>
                    <a:pt x="289" y="2228"/>
                  </a:cubicBezTo>
                  <a:lnTo>
                    <a:pt x="289" y="2228"/>
                  </a:lnTo>
                  <a:cubicBezTo>
                    <a:pt x="420" y="2380"/>
                    <a:pt x="622" y="2420"/>
                    <a:pt x="764" y="2554"/>
                  </a:cubicBezTo>
                  <a:lnTo>
                    <a:pt x="764" y="2554"/>
                  </a:lnTo>
                  <a:cubicBezTo>
                    <a:pt x="735" y="2665"/>
                    <a:pt x="714" y="2779"/>
                    <a:pt x="702" y="2899"/>
                  </a:cubicBezTo>
                  <a:lnTo>
                    <a:pt x="702" y="2899"/>
                  </a:lnTo>
                  <a:cubicBezTo>
                    <a:pt x="699" y="2930"/>
                    <a:pt x="749" y="2930"/>
                    <a:pt x="751" y="2899"/>
                  </a:cubicBezTo>
                  <a:lnTo>
                    <a:pt x="751" y="2899"/>
                  </a:lnTo>
                  <a:cubicBezTo>
                    <a:pt x="770" y="2703"/>
                    <a:pt x="815" y="2520"/>
                    <a:pt x="881" y="2349"/>
                  </a:cubicBezTo>
                  <a:lnTo>
                    <a:pt x="881" y="2349"/>
                  </a:lnTo>
                  <a:cubicBezTo>
                    <a:pt x="929" y="2432"/>
                    <a:pt x="1032" y="2441"/>
                    <a:pt x="1121" y="2452"/>
                  </a:cubicBezTo>
                  <a:lnTo>
                    <a:pt x="1121" y="2452"/>
                  </a:lnTo>
                  <a:cubicBezTo>
                    <a:pt x="1260" y="2468"/>
                    <a:pt x="1401" y="2459"/>
                    <a:pt x="1539" y="2437"/>
                  </a:cubicBezTo>
                  <a:lnTo>
                    <a:pt x="1539" y="2437"/>
                  </a:lnTo>
                  <a:cubicBezTo>
                    <a:pt x="1816" y="2392"/>
                    <a:pt x="2076" y="2263"/>
                    <a:pt x="2288" y="2081"/>
                  </a:cubicBezTo>
                  <a:lnTo>
                    <a:pt x="2288" y="2081"/>
                  </a:lnTo>
                  <a:cubicBezTo>
                    <a:pt x="2312" y="2061"/>
                    <a:pt x="2277" y="2027"/>
                    <a:pt x="2254" y="2047"/>
                  </a:cubicBezTo>
                  <a:lnTo>
                    <a:pt x="2254" y="2047"/>
                  </a:lnTo>
                  <a:cubicBezTo>
                    <a:pt x="2250" y="2049"/>
                    <a:pt x="2246" y="2053"/>
                    <a:pt x="2243" y="2056"/>
                  </a:cubicBezTo>
                  <a:lnTo>
                    <a:pt x="2243" y="2056"/>
                  </a:lnTo>
                  <a:cubicBezTo>
                    <a:pt x="2238" y="2053"/>
                    <a:pt x="2232" y="2051"/>
                    <a:pt x="2225" y="2053"/>
                  </a:cubicBezTo>
                  <a:lnTo>
                    <a:pt x="2225" y="2053"/>
                  </a:lnTo>
                  <a:cubicBezTo>
                    <a:pt x="1822" y="2160"/>
                    <a:pt x="1284" y="1939"/>
                    <a:pt x="936" y="2221"/>
                  </a:cubicBezTo>
                  <a:lnTo>
                    <a:pt x="936" y="2221"/>
                  </a:lnTo>
                  <a:cubicBezTo>
                    <a:pt x="959" y="2171"/>
                    <a:pt x="985" y="2122"/>
                    <a:pt x="1012" y="2074"/>
                  </a:cubicBezTo>
                  <a:lnTo>
                    <a:pt x="1012" y="2074"/>
                  </a:lnTo>
                  <a:cubicBezTo>
                    <a:pt x="1025" y="2071"/>
                    <a:pt x="1035" y="2061"/>
                    <a:pt x="1029" y="2046"/>
                  </a:cubicBezTo>
                  <a:lnTo>
                    <a:pt x="1029" y="2046"/>
                  </a:lnTo>
                  <a:lnTo>
                    <a:pt x="1029" y="2046"/>
                  </a:lnTo>
                  <a:cubicBezTo>
                    <a:pt x="1077" y="1962"/>
                    <a:pt x="1131" y="1882"/>
                    <a:pt x="1189" y="1805"/>
                  </a:cubicBezTo>
                  <a:lnTo>
                    <a:pt x="1189" y="1805"/>
                  </a:lnTo>
                  <a:cubicBezTo>
                    <a:pt x="1319" y="1989"/>
                    <a:pt x="1570" y="1996"/>
                    <a:pt x="1775" y="1967"/>
                  </a:cubicBezTo>
                  <a:lnTo>
                    <a:pt x="1775" y="1967"/>
                  </a:lnTo>
                  <a:cubicBezTo>
                    <a:pt x="2073" y="1925"/>
                    <a:pt x="2344" y="1753"/>
                    <a:pt x="2585" y="1583"/>
                  </a:cubicBezTo>
                  <a:lnTo>
                    <a:pt x="2585" y="1583"/>
                  </a:lnTo>
                  <a:cubicBezTo>
                    <a:pt x="2610" y="1566"/>
                    <a:pt x="2586" y="1523"/>
                    <a:pt x="2560" y="1542"/>
                  </a:cubicBezTo>
                  <a:lnTo>
                    <a:pt x="2560" y="1542"/>
                  </a:lnTo>
                  <a:cubicBezTo>
                    <a:pt x="2559" y="1542"/>
                    <a:pt x="2557" y="1543"/>
                    <a:pt x="2556" y="1544"/>
                  </a:cubicBezTo>
                  <a:lnTo>
                    <a:pt x="2556" y="1544"/>
                  </a:lnTo>
                  <a:cubicBezTo>
                    <a:pt x="2553" y="1542"/>
                    <a:pt x="2549" y="1541"/>
                    <a:pt x="2543" y="1542"/>
                  </a:cubicBezTo>
                  <a:lnTo>
                    <a:pt x="2543" y="1542"/>
                  </a:lnTo>
                  <a:cubicBezTo>
                    <a:pt x="2284" y="1567"/>
                    <a:pt x="2025" y="1593"/>
                    <a:pt x="1766" y="1620"/>
                  </a:cubicBezTo>
                  <a:lnTo>
                    <a:pt x="1766" y="1620"/>
                  </a:lnTo>
                  <a:cubicBezTo>
                    <a:pt x="1586" y="1638"/>
                    <a:pt x="1414" y="1662"/>
                    <a:pt x="1248" y="1730"/>
                  </a:cubicBezTo>
                  <a:lnTo>
                    <a:pt x="1248" y="1730"/>
                  </a:lnTo>
                  <a:cubicBezTo>
                    <a:pt x="1301" y="1665"/>
                    <a:pt x="1357" y="1603"/>
                    <a:pt x="1416" y="1542"/>
                  </a:cubicBezTo>
                  <a:lnTo>
                    <a:pt x="1416" y="1542"/>
                  </a:lnTo>
                  <a:cubicBezTo>
                    <a:pt x="1423" y="1546"/>
                    <a:pt x="1433" y="1547"/>
                    <a:pt x="1441" y="1543"/>
                  </a:cubicBezTo>
                  <a:lnTo>
                    <a:pt x="1441" y="1543"/>
                  </a:lnTo>
                  <a:cubicBezTo>
                    <a:pt x="1445" y="1549"/>
                    <a:pt x="1451" y="1553"/>
                    <a:pt x="1461" y="1552"/>
                  </a:cubicBezTo>
                  <a:lnTo>
                    <a:pt x="1461" y="1552"/>
                  </a:lnTo>
                  <a:cubicBezTo>
                    <a:pt x="1682" y="1530"/>
                    <a:pt x="1911" y="1523"/>
                    <a:pt x="2128" y="1468"/>
                  </a:cubicBezTo>
                  <a:lnTo>
                    <a:pt x="2128" y="1468"/>
                  </a:lnTo>
                  <a:cubicBezTo>
                    <a:pt x="2342" y="1412"/>
                    <a:pt x="2535" y="1257"/>
                    <a:pt x="2721" y="1142"/>
                  </a:cubicBezTo>
                  <a:lnTo>
                    <a:pt x="2721" y="1142"/>
                  </a:lnTo>
                  <a:cubicBezTo>
                    <a:pt x="2724" y="1140"/>
                    <a:pt x="2727" y="1137"/>
                    <a:pt x="2729" y="1134"/>
                  </a:cubicBezTo>
                  <a:lnTo>
                    <a:pt x="2729" y="1134"/>
                  </a:lnTo>
                  <a:cubicBezTo>
                    <a:pt x="2738" y="1126"/>
                    <a:pt x="2747" y="1116"/>
                    <a:pt x="2755" y="1102"/>
                  </a:cubicBezTo>
                  <a:lnTo>
                    <a:pt x="2755" y="1102"/>
                  </a:lnTo>
                  <a:cubicBezTo>
                    <a:pt x="2763" y="1087"/>
                    <a:pt x="2752" y="1064"/>
                    <a:pt x="2734" y="1065"/>
                  </a:cubicBezTo>
                  <a:lnTo>
                    <a:pt x="2734" y="1065"/>
                  </a:lnTo>
                  <a:cubicBezTo>
                    <a:pt x="2412" y="1103"/>
                    <a:pt x="2028" y="1109"/>
                    <a:pt x="1728" y="1260"/>
                  </a:cubicBezTo>
                  <a:lnTo>
                    <a:pt x="1728" y="1260"/>
                  </a:lnTo>
                  <a:cubicBezTo>
                    <a:pt x="1801" y="1201"/>
                    <a:pt x="1877" y="1145"/>
                    <a:pt x="1954" y="1091"/>
                  </a:cubicBezTo>
                  <a:lnTo>
                    <a:pt x="1954" y="1091"/>
                  </a:lnTo>
                  <a:cubicBezTo>
                    <a:pt x="1961" y="1091"/>
                    <a:pt x="1967" y="1087"/>
                    <a:pt x="1972" y="1079"/>
                  </a:cubicBezTo>
                  <a:lnTo>
                    <a:pt x="1972" y="1079"/>
                  </a:lnTo>
                  <a:lnTo>
                    <a:pt x="1972" y="1078"/>
                  </a:lnTo>
                  <a:lnTo>
                    <a:pt x="1972" y="1078"/>
                  </a:lnTo>
                  <a:cubicBezTo>
                    <a:pt x="2063" y="1015"/>
                    <a:pt x="2156" y="955"/>
                    <a:pt x="2250" y="899"/>
                  </a:cubicBezTo>
                  <a:lnTo>
                    <a:pt x="2250" y="899"/>
                  </a:lnTo>
                  <a:cubicBezTo>
                    <a:pt x="2355" y="992"/>
                    <a:pt x="2512" y="968"/>
                    <a:pt x="2642" y="948"/>
                  </a:cubicBezTo>
                  <a:lnTo>
                    <a:pt x="2642" y="948"/>
                  </a:lnTo>
                  <a:cubicBezTo>
                    <a:pt x="2836" y="918"/>
                    <a:pt x="3020" y="839"/>
                    <a:pt x="3195" y="753"/>
                  </a:cubicBezTo>
                  <a:lnTo>
                    <a:pt x="3195" y="753"/>
                  </a:lnTo>
                  <a:cubicBezTo>
                    <a:pt x="3206" y="748"/>
                    <a:pt x="3209" y="739"/>
                    <a:pt x="3207" y="730"/>
                  </a:cubicBezTo>
                  <a:close/>
                </a:path>
              </a:pathLst>
            </a:custGeom>
            <a:solidFill>
              <a:schemeClr val="accent6"/>
            </a:solidFill>
            <a:ln>
              <a:noFill/>
            </a:ln>
            <a:effectLst/>
          </p:spPr>
          <p:txBody>
            <a:bodyPr wrap="none" anchor="ctr"/>
            <a:lstStyle/>
            <a:p>
              <a:endParaRPr lang="es-ES_tradnl" sz="919"/>
            </a:p>
          </p:txBody>
        </p:sp>
        <p:grpSp>
          <p:nvGrpSpPr>
            <p:cNvPr id="43" name="Group 42">
              <a:extLst>
                <a:ext uri="{FF2B5EF4-FFF2-40B4-BE49-F238E27FC236}">
                  <a16:creationId xmlns:a16="http://schemas.microsoft.com/office/drawing/2014/main" id="{03A954CF-AB09-EC48-8052-03CEB81FEAD1}"/>
                </a:ext>
              </a:extLst>
            </p:cNvPr>
            <p:cNvGrpSpPr>
              <a:grpSpLocks noChangeAspect="1"/>
            </p:cNvGrpSpPr>
            <p:nvPr/>
          </p:nvGrpSpPr>
          <p:grpSpPr>
            <a:xfrm rot="759599">
              <a:off x="-197418" y="3264006"/>
              <a:ext cx="1030753" cy="1846062"/>
              <a:chOff x="1887379" y="3556297"/>
              <a:chExt cx="527095" cy="944019"/>
            </a:xfrm>
            <a:solidFill>
              <a:schemeClr val="accent4"/>
            </a:solidFill>
          </p:grpSpPr>
          <p:sp>
            <p:nvSpPr>
              <p:cNvPr id="151" name="Freeform 416">
                <a:extLst>
                  <a:ext uri="{FF2B5EF4-FFF2-40B4-BE49-F238E27FC236}">
                    <a16:creationId xmlns:a16="http://schemas.microsoft.com/office/drawing/2014/main" id="{C5E1811F-FD38-7141-B674-8645244B652A}"/>
                  </a:ext>
                </a:extLst>
              </p:cNvPr>
              <p:cNvSpPr>
                <a:spLocks noChangeArrowheads="1"/>
              </p:cNvSpPr>
              <p:nvPr/>
            </p:nvSpPr>
            <p:spPr bwMode="auto">
              <a:xfrm>
                <a:off x="2180559" y="3908931"/>
                <a:ext cx="123133" cy="173899"/>
              </a:xfrm>
              <a:custGeom>
                <a:avLst/>
                <a:gdLst>
                  <a:gd name="T0" fmla="*/ 462 w 503"/>
                  <a:gd name="T1" fmla="*/ 16 h 708"/>
                  <a:gd name="T2" fmla="*/ 462 w 503"/>
                  <a:gd name="T3" fmla="*/ 16 h 708"/>
                  <a:gd name="T4" fmla="*/ 11 w 503"/>
                  <a:gd name="T5" fmla="*/ 672 h 708"/>
                  <a:gd name="T6" fmla="*/ 11 w 503"/>
                  <a:gd name="T7" fmla="*/ 672 h 708"/>
                  <a:gd name="T8" fmla="*/ 38 w 503"/>
                  <a:gd name="T9" fmla="*/ 690 h 708"/>
                  <a:gd name="T10" fmla="*/ 38 w 503"/>
                  <a:gd name="T11" fmla="*/ 690 h 708"/>
                  <a:gd name="T12" fmla="*/ 489 w 503"/>
                  <a:gd name="T13" fmla="*/ 34 h 708"/>
                  <a:gd name="T14" fmla="*/ 489 w 503"/>
                  <a:gd name="T15" fmla="*/ 34 h 708"/>
                  <a:gd name="T16" fmla="*/ 462 w 503"/>
                  <a:gd name="T17" fmla="*/ 16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3" h="708">
                    <a:moveTo>
                      <a:pt x="462" y="16"/>
                    </a:moveTo>
                    <a:lnTo>
                      <a:pt x="462" y="16"/>
                    </a:lnTo>
                    <a:cubicBezTo>
                      <a:pt x="300" y="227"/>
                      <a:pt x="149" y="445"/>
                      <a:pt x="11" y="672"/>
                    </a:cubicBezTo>
                    <a:lnTo>
                      <a:pt x="11" y="672"/>
                    </a:lnTo>
                    <a:cubicBezTo>
                      <a:pt x="0" y="689"/>
                      <a:pt x="27" y="707"/>
                      <a:pt x="38" y="690"/>
                    </a:cubicBezTo>
                    <a:lnTo>
                      <a:pt x="38" y="690"/>
                    </a:lnTo>
                    <a:cubicBezTo>
                      <a:pt x="176" y="463"/>
                      <a:pt x="327" y="245"/>
                      <a:pt x="489" y="34"/>
                    </a:cubicBezTo>
                    <a:lnTo>
                      <a:pt x="489" y="34"/>
                    </a:lnTo>
                    <a:cubicBezTo>
                      <a:pt x="502" y="17"/>
                      <a:pt x="475" y="0"/>
                      <a:pt x="462"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2" name="Freeform 417">
                <a:extLst>
                  <a:ext uri="{FF2B5EF4-FFF2-40B4-BE49-F238E27FC236}">
                    <a16:creationId xmlns:a16="http://schemas.microsoft.com/office/drawing/2014/main" id="{6202A128-3A1A-FD47-BFCD-8C6F4CA79443}"/>
                  </a:ext>
                </a:extLst>
              </p:cNvPr>
              <p:cNvSpPr>
                <a:spLocks noChangeArrowheads="1"/>
              </p:cNvSpPr>
              <p:nvPr/>
            </p:nvSpPr>
            <p:spPr bwMode="auto">
              <a:xfrm>
                <a:off x="1887379" y="3556297"/>
                <a:ext cx="527095" cy="944019"/>
              </a:xfrm>
              <a:custGeom>
                <a:avLst/>
                <a:gdLst>
                  <a:gd name="T0" fmla="*/ 1704 w 2152"/>
                  <a:gd name="T1" fmla="*/ 965 h 3856"/>
                  <a:gd name="T2" fmla="*/ 1389 w 2152"/>
                  <a:gd name="T3" fmla="*/ 468 h 3856"/>
                  <a:gd name="T4" fmla="*/ 1583 w 2152"/>
                  <a:gd name="T5" fmla="*/ 1787 h 3856"/>
                  <a:gd name="T6" fmla="*/ 1802 w 2152"/>
                  <a:gd name="T7" fmla="*/ 1205 h 3856"/>
                  <a:gd name="T8" fmla="*/ 1541 w 2152"/>
                  <a:gd name="T9" fmla="*/ 2139 h 3856"/>
                  <a:gd name="T10" fmla="*/ 1167 w 2152"/>
                  <a:gd name="T11" fmla="*/ 2640 h 3856"/>
                  <a:gd name="T12" fmla="*/ 1732 w 2152"/>
                  <a:gd name="T13" fmla="*/ 2085 h 3856"/>
                  <a:gd name="T14" fmla="*/ 1541 w 2152"/>
                  <a:gd name="T15" fmla="*/ 2139 h 3856"/>
                  <a:gd name="T16" fmla="*/ 389 w 2152"/>
                  <a:gd name="T17" fmla="*/ 1081 h 3856"/>
                  <a:gd name="T18" fmla="*/ 1089 w 2152"/>
                  <a:gd name="T19" fmla="*/ 2258 h 3856"/>
                  <a:gd name="T20" fmla="*/ 565 w 2152"/>
                  <a:gd name="T21" fmla="*/ 1322 h 3856"/>
                  <a:gd name="T22" fmla="*/ 1045 w 2152"/>
                  <a:gd name="T23" fmla="*/ 2262 h 3856"/>
                  <a:gd name="T24" fmla="*/ 883 w 2152"/>
                  <a:gd name="T25" fmla="*/ 731 h 3856"/>
                  <a:gd name="T26" fmla="*/ 966 w 2152"/>
                  <a:gd name="T27" fmla="*/ 1132 h 3856"/>
                  <a:gd name="T28" fmla="*/ 1385 w 2152"/>
                  <a:gd name="T29" fmla="*/ 3108 h 3856"/>
                  <a:gd name="T30" fmla="*/ 1833 w 2152"/>
                  <a:gd name="T31" fmla="*/ 2823 h 3856"/>
                  <a:gd name="T32" fmla="*/ 2015 w 2152"/>
                  <a:gd name="T33" fmla="*/ 2347 h 3856"/>
                  <a:gd name="T34" fmla="*/ 825 w 2152"/>
                  <a:gd name="T35" fmla="*/ 3416 h 3856"/>
                  <a:gd name="T36" fmla="*/ 564 w 2152"/>
                  <a:gd name="T37" fmla="*/ 3366 h 3856"/>
                  <a:gd name="T38" fmla="*/ 681 w 2152"/>
                  <a:gd name="T39" fmla="*/ 3259 h 3856"/>
                  <a:gd name="T40" fmla="*/ 800 w 2152"/>
                  <a:gd name="T41" fmla="*/ 3547 h 3856"/>
                  <a:gd name="T42" fmla="*/ 104 w 2152"/>
                  <a:gd name="T43" fmla="*/ 1980 h 3856"/>
                  <a:gd name="T44" fmla="*/ 632 w 2152"/>
                  <a:gd name="T45" fmla="*/ 2466 h 3856"/>
                  <a:gd name="T46" fmla="*/ 850 w 2152"/>
                  <a:gd name="T47" fmla="*/ 2769 h 3856"/>
                  <a:gd name="T48" fmla="*/ 1053 w 2152"/>
                  <a:gd name="T49" fmla="*/ 2954 h 3856"/>
                  <a:gd name="T50" fmla="*/ 775 w 2152"/>
                  <a:gd name="T51" fmla="*/ 2813 h 3856"/>
                  <a:gd name="T52" fmla="*/ 456 w 2152"/>
                  <a:gd name="T53" fmla="*/ 2507 h 3856"/>
                  <a:gd name="T54" fmla="*/ 482 w 2152"/>
                  <a:gd name="T55" fmla="*/ 2611 h 3856"/>
                  <a:gd name="T56" fmla="*/ 1436 w 2152"/>
                  <a:gd name="T57" fmla="*/ 1044 h 3856"/>
                  <a:gd name="T58" fmla="*/ 1603 w 2152"/>
                  <a:gd name="T59" fmla="*/ 516 h 3856"/>
                  <a:gd name="T60" fmla="*/ 1438 w 2152"/>
                  <a:gd name="T61" fmla="*/ 363 h 3856"/>
                  <a:gd name="T62" fmla="*/ 1504 w 2152"/>
                  <a:gd name="T63" fmla="*/ 53 h 3856"/>
                  <a:gd name="T64" fmla="*/ 1378 w 2152"/>
                  <a:gd name="T65" fmla="*/ 1047 h 3856"/>
                  <a:gd name="T66" fmla="*/ 1233 w 2152"/>
                  <a:gd name="T67" fmla="*/ 1507 h 3856"/>
                  <a:gd name="T68" fmla="*/ 816 w 2152"/>
                  <a:gd name="T69" fmla="*/ 688 h 3856"/>
                  <a:gd name="T70" fmla="*/ 940 w 2152"/>
                  <a:gd name="T71" fmla="*/ 1245 h 3856"/>
                  <a:gd name="T72" fmla="*/ 1103 w 2152"/>
                  <a:gd name="T73" fmla="*/ 2141 h 3856"/>
                  <a:gd name="T74" fmla="*/ 370 w 2152"/>
                  <a:gd name="T75" fmla="*/ 1010 h 3856"/>
                  <a:gd name="T76" fmla="*/ 462 w 2152"/>
                  <a:gd name="T77" fmla="*/ 1399 h 3856"/>
                  <a:gd name="T78" fmla="*/ 1087 w 2152"/>
                  <a:gd name="T79" fmla="*/ 2317 h 3856"/>
                  <a:gd name="T80" fmla="*/ 53 w 2152"/>
                  <a:gd name="T81" fmla="*/ 1895 h 3856"/>
                  <a:gd name="T82" fmla="*/ 14 w 2152"/>
                  <a:gd name="T83" fmla="*/ 1923 h 3856"/>
                  <a:gd name="T84" fmla="*/ 1256 w 2152"/>
                  <a:gd name="T85" fmla="*/ 3431 h 3856"/>
                  <a:gd name="T86" fmla="*/ 477 w 2152"/>
                  <a:gd name="T87" fmla="*/ 3221 h 3856"/>
                  <a:gd name="T88" fmla="*/ 162 w 2152"/>
                  <a:gd name="T89" fmla="*/ 3374 h 3856"/>
                  <a:gd name="T90" fmla="*/ 1300 w 2152"/>
                  <a:gd name="T91" fmla="*/ 3526 h 3856"/>
                  <a:gd name="T92" fmla="*/ 1255 w 2152"/>
                  <a:gd name="T93" fmla="*/ 3295 h 3856"/>
                  <a:gd name="T94" fmla="*/ 1811 w 2152"/>
                  <a:gd name="T95" fmla="*/ 2933 h 3856"/>
                  <a:gd name="T96" fmla="*/ 2095 w 2152"/>
                  <a:gd name="T97" fmla="*/ 2184 h 3856"/>
                  <a:gd name="T98" fmla="*/ 1213 w 2152"/>
                  <a:gd name="T99" fmla="*/ 3163 h 3856"/>
                  <a:gd name="T100" fmla="*/ 1168 w 2152"/>
                  <a:gd name="T101" fmla="*/ 2969 h 3856"/>
                  <a:gd name="T102" fmla="*/ 2046 w 2152"/>
                  <a:gd name="T103" fmla="*/ 1603 h 3856"/>
                  <a:gd name="T104" fmla="*/ 1999 w 2152"/>
                  <a:gd name="T105" fmla="*/ 1592 h 3856"/>
                  <a:gd name="T106" fmla="*/ 1129 w 2152"/>
                  <a:gd name="T107" fmla="*/ 2587 h 3856"/>
                  <a:gd name="T108" fmla="*/ 1153 w 2152"/>
                  <a:gd name="T109" fmla="*/ 2319 h 3856"/>
                  <a:gd name="T110" fmla="*/ 1861 w 2152"/>
                  <a:gd name="T111" fmla="*/ 1181 h 3856"/>
                  <a:gd name="T112" fmla="*/ 1860 w 2152"/>
                  <a:gd name="T113" fmla="*/ 1128 h 3856"/>
                  <a:gd name="T114" fmla="*/ 1247 w 2152"/>
                  <a:gd name="T115" fmla="*/ 1642 h 3856"/>
                  <a:gd name="T116" fmla="*/ 1252 w 2152"/>
                  <a:gd name="T117" fmla="*/ 1620 h 3856"/>
                  <a:gd name="T118" fmla="*/ 1967 w 2152"/>
                  <a:gd name="T119" fmla="*/ 576 h 3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52" h="3856">
                    <a:moveTo>
                      <a:pt x="1373" y="1253"/>
                    </a:moveTo>
                    <a:lnTo>
                      <a:pt x="1373" y="1253"/>
                    </a:lnTo>
                    <a:cubicBezTo>
                      <a:pt x="1486" y="1005"/>
                      <a:pt x="1678" y="815"/>
                      <a:pt x="1884" y="643"/>
                    </a:cubicBezTo>
                    <a:lnTo>
                      <a:pt x="1884" y="643"/>
                    </a:lnTo>
                    <a:cubicBezTo>
                      <a:pt x="1832" y="755"/>
                      <a:pt x="1774" y="863"/>
                      <a:pt x="1704" y="965"/>
                    </a:cubicBezTo>
                    <a:lnTo>
                      <a:pt x="1704" y="965"/>
                    </a:lnTo>
                    <a:cubicBezTo>
                      <a:pt x="1633" y="1070"/>
                      <a:pt x="1513" y="1235"/>
                      <a:pt x="1373" y="1253"/>
                    </a:cubicBezTo>
                    <a:close/>
                    <a:moveTo>
                      <a:pt x="1395" y="225"/>
                    </a:moveTo>
                    <a:lnTo>
                      <a:pt x="1395" y="225"/>
                    </a:lnTo>
                    <a:cubicBezTo>
                      <a:pt x="1384" y="310"/>
                      <a:pt x="1388" y="399"/>
                      <a:pt x="1389" y="468"/>
                    </a:cubicBezTo>
                    <a:lnTo>
                      <a:pt x="1389" y="468"/>
                    </a:lnTo>
                    <a:cubicBezTo>
                      <a:pt x="1392" y="643"/>
                      <a:pt x="1401" y="807"/>
                      <a:pt x="1383" y="981"/>
                    </a:cubicBezTo>
                    <a:lnTo>
                      <a:pt x="1383" y="981"/>
                    </a:lnTo>
                    <a:cubicBezTo>
                      <a:pt x="1190" y="757"/>
                      <a:pt x="1262" y="467"/>
                      <a:pt x="1395" y="225"/>
                    </a:cubicBezTo>
                    <a:close/>
                    <a:moveTo>
                      <a:pt x="1583" y="1787"/>
                    </a:moveTo>
                    <a:lnTo>
                      <a:pt x="1583" y="1787"/>
                    </a:lnTo>
                    <a:cubicBezTo>
                      <a:pt x="1475" y="1959"/>
                      <a:pt x="1310" y="2104"/>
                      <a:pt x="1167" y="2250"/>
                    </a:cubicBezTo>
                    <a:lnTo>
                      <a:pt x="1167" y="2250"/>
                    </a:lnTo>
                    <a:cubicBezTo>
                      <a:pt x="1166" y="1822"/>
                      <a:pt x="1523" y="1499"/>
                      <a:pt x="1802" y="1205"/>
                    </a:cubicBezTo>
                    <a:lnTo>
                      <a:pt x="1802" y="1205"/>
                    </a:lnTo>
                    <a:cubicBezTo>
                      <a:pt x="1802" y="1205"/>
                      <a:pt x="1802" y="1205"/>
                      <a:pt x="1802" y="1206"/>
                    </a:cubicBezTo>
                    <a:lnTo>
                      <a:pt x="1802" y="1206"/>
                    </a:lnTo>
                    <a:cubicBezTo>
                      <a:pt x="1743" y="1402"/>
                      <a:pt x="1693" y="1613"/>
                      <a:pt x="1583" y="1787"/>
                    </a:cubicBezTo>
                    <a:close/>
                    <a:moveTo>
                      <a:pt x="1541" y="2139"/>
                    </a:moveTo>
                    <a:lnTo>
                      <a:pt x="1541" y="2139"/>
                    </a:lnTo>
                    <a:cubicBezTo>
                      <a:pt x="1686" y="1987"/>
                      <a:pt x="1831" y="1834"/>
                      <a:pt x="1975" y="1681"/>
                    </a:cubicBezTo>
                    <a:lnTo>
                      <a:pt x="1975" y="1681"/>
                    </a:lnTo>
                    <a:cubicBezTo>
                      <a:pt x="1922" y="1878"/>
                      <a:pt x="1854" y="2070"/>
                      <a:pt x="1749" y="2247"/>
                    </a:cubicBezTo>
                    <a:lnTo>
                      <a:pt x="1749" y="2247"/>
                    </a:lnTo>
                    <a:cubicBezTo>
                      <a:pt x="1637" y="2434"/>
                      <a:pt x="1412" y="2685"/>
                      <a:pt x="1167" y="2640"/>
                    </a:cubicBezTo>
                    <a:lnTo>
                      <a:pt x="1167" y="2640"/>
                    </a:lnTo>
                    <a:cubicBezTo>
                      <a:pt x="1388" y="2487"/>
                      <a:pt x="1586" y="2308"/>
                      <a:pt x="1759" y="2103"/>
                    </a:cubicBezTo>
                    <a:lnTo>
                      <a:pt x="1759" y="2103"/>
                    </a:lnTo>
                    <a:cubicBezTo>
                      <a:pt x="1773" y="2087"/>
                      <a:pt x="1746" y="2069"/>
                      <a:pt x="1732" y="2085"/>
                    </a:cubicBezTo>
                    <a:lnTo>
                      <a:pt x="1732" y="2085"/>
                    </a:lnTo>
                    <a:cubicBezTo>
                      <a:pt x="1576" y="2269"/>
                      <a:pt x="1399" y="2432"/>
                      <a:pt x="1204" y="2574"/>
                    </a:cubicBezTo>
                    <a:lnTo>
                      <a:pt x="1204" y="2574"/>
                    </a:lnTo>
                    <a:cubicBezTo>
                      <a:pt x="1201" y="2571"/>
                      <a:pt x="1196" y="2571"/>
                      <a:pt x="1192" y="2572"/>
                    </a:cubicBezTo>
                    <a:lnTo>
                      <a:pt x="1192" y="2572"/>
                    </a:lnTo>
                    <a:cubicBezTo>
                      <a:pt x="1283" y="2409"/>
                      <a:pt x="1410" y="2277"/>
                      <a:pt x="1541" y="2139"/>
                    </a:cubicBezTo>
                    <a:close/>
                    <a:moveTo>
                      <a:pt x="616" y="1703"/>
                    </a:moveTo>
                    <a:lnTo>
                      <a:pt x="616" y="1703"/>
                    </a:lnTo>
                    <a:cubicBezTo>
                      <a:pt x="594" y="1601"/>
                      <a:pt x="567" y="1503"/>
                      <a:pt x="521" y="1408"/>
                    </a:cubicBezTo>
                    <a:lnTo>
                      <a:pt x="521" y="1408"/>
                    </a:lnTo>
                    <a:cubicBezTo>
                      <a:pt x="469" y="1300"/>
                      <a:pt x="402" y="1201"/>
                      <a:pt x="389" y="1081"/>
                    </a:cubicBezTo>
                    <a:lnTo>
                      <a:pt x="389" y="1081"/>
                    </a:lnTo>
                    <a:cubicBezTo>
                      <a:pt x="588" y="1214"/>
                      <a:pt x="770" y="1363"/>
                      <a:pt x="865" y="1593"/>
                    </a:cubicBezTo>
                    <a:lnTo>
                      <a:pt x="865" y="1593"/>
                    </a:lnTo>
                    <a:cubicBezTo>
                      <a:pt x="954" y="1808"/>
                      <a:pt x="1018" y="2036"/>
                      <a:pt x="1089" y="2258"/>
                    </a:cubicBezTo>
                    <a:lnTo>
                      <a:pt x="1089" y="2258"/>
                    </a:lnTo>
                    <a:cubicBezTo>
                      <a:pt x="927" y="2114"/>
                      <a:pt x="820" y="1935"/>
                      <a:pt x="759" y="1726"/>
                    </a:cubicBezTo>
                    <a:lnTo>
                      <a:pt x="759" y="1726"/>
                    </a:lnTo>
                    <a:cubicBezTo>
                      <a:pt x="716" y="1577"/>
                      <a:pt x="684" y="1429"/>
                      <a:pt x="590" y="1301"/>
                    </a:cubicBezTo>
                    <a:lnTo>
                      <a:pt x="590" y="1301"/>
                    </a:lnTo>
                    <a:cubicBezTo>
                      <a:pt x="578" y="1284"/>
                      <a:pt x="554" y="1305"/>
                      <a:pt x="565" y="1322"/>
                    </a:cubicBezTo>
                    <a:lnTo>
                      <a:pt x="565" y="1322"/>
                    </a:lnTo>
                    <a:cubicBezTo>
                      <a:pt x="684" y="1484"/>
                      <a:pt x="704" y="1689"/>
                      <a:pt x="773" y="1872"/>
                    </a:cubicBezTo>
                    <a:lnTo>
                      <a:pt x="773" y="1872"/>
                    </a:lnTo>
                    <a:cubicBezTo>
                      <a:pt x="830" y="2022"/>
                      <a:pt x="928" y="2153"/>
                      <a:pt x="1045" y="2262"/>
                    </a:cubicBezTo>
                    <a:lnTo>
                      <a:pt x="1045" y="2262"/>
                    </a:lnTo>
                    <a:cubicBezTo>
                      <a:pt x="766" y="2210"/>
                      <a:pt x="672" y="1962"/>
                      <a:pt x="616" y="1703"/>
                    </a:cubicBezTo>
                    <a:close/>
                    <a:moveTo>
                      <a:pt x="966" y="1132"/>
                    </a:moveTo>
                    <a:lnTo>
                      <a:pt x="966" y="1132"/>
                    </a:lnTo>
                    <a:cubicBezTo>
                      <a:pt x="942" y="995"/>
                      <a:pt x="931" y="860"/>
                      <a:pt x="883" y="731"/>
                    </a:cubicBezTo>
                    <a:lnTo>
                      <a:pt x="883" y="731"/>
                    </a:lnTo>
                    <a:cubicBezTo>
                      <a:pt x="1149" y="931"/>
                      <a:pt x="1145" y="1315"/>
                      <a:pt x="1203" y="1620"/>
                    </a:cubicBezTo>
                    <a:lnTo>
                      <a:pt x="1203" y="1620"/>
                    </a:lnTo>
                    <a:cubicBezTo>
                      <a:pt x="1202" y="1623"/>
                      <a:pt x="1202" y="1625"/>
                      <a:pt x="1201" y="1628"/>
                    </a:cubicBezTo>
                    <a:lnTo>
                      <a:pt x="1201" y="1628"/>
                    </a:lnTo>
                    <a:cubicBezTo>
                      <a:pt x="1075" y="1485"/>
                      <a:pt x="1000" y="1320"/>
                      <a:pt x="966" y="1132"/>
                    </a:cubicBezTo>
                    <a:close/>
                    <a:moveTo>
                      <a:pt x="2015" y="2347"/>
                    </a:moveTo>
                    <a:lnTo>
                      <a:pt x="2015" y="2347"/>
                    </a:lnTo>
                    <a:cubicBezTo>
                      <a:pt x="1826" y="2618"/>
                      <a:pt x="1552" y="2820"/>
                      <a:pt x="1358" y="3089"/>
                    </a:cubicBezTo>
                    <a:lnTo>
                      <a:pt x="1358" y="3089"/>
                    </a:lnTo>
                    <a:cubicBezTo>
                      <a:pt x="1345" y="3106"/>
                      <a:pt x="1373" y="3125"/>
                      <a:pt x="1385" y="3108"/>
                    </a:cubicBezTo>
                    <a:lnTo>
                      <a:pt x="1385" y="3108"/>
                    </a:lnTo>
                    <a:cubicBezTo>
                      <a:pt x="1586" y="2828"/>
                      <a:pt x="1874" y="2621"/>
                      <a:pt x="2063" y="2334"/>
                    </a:cubicBezTo>
                    <a:lnTo>
                      <a:pt x="2063" y="2334"/>
                    </a:lnTo>
                    <a:cubicBezTo>
                      <a:pt x="2015" y="2509"/>
                      <a:pt x="1938" y="2673"/>
                      <a:pt x="1833" y="2823"/>
                    </a:cubicBezTo>
                    <a:lnTo>
                      <a:pt x="1833" y="2823"/>
                    </a:lnTo>
                    <a:cubicBezTo>
                      <a:pt x="1768" y="2915"/>
                      <a:pt x="1690" y="2998"/>
                      <a:pt x="1607" y="3073"/>
                    </a:cubicBezTo>
                    <a:lnTo>
                      <a:pt x="1607" y="3073"/>
                    </a:lnTo>
                    <a:cubicBezTo>
                      <a:pt x="1526" y="3146"/>
                      <a:pt x="1368" y="3299"/>
                      <a:pt x="1253" y="3241"/>
                    </a:cubicBezTo>
                    <a:lnTo>
                      <a:pt x="1253" y="3241"/>
                    </a:lnTo>
                    <a:cubicBezTo>
                      <a:pt x="1277" y="2823"/>
                      <a:pt x="1738" y="2626"/>
                      <a:pt x="2015" y="2347"/>
                    </a:cubicBezTo>
                    <a:lnTo>
                      <a:pt x="283" y="3390"/>
                    </a:lnTo>
                    <a:lnTo>
                      <a:pt x="283" y="3390"/>
                    </a:lnTo>
                    <a:cubicBezTo>
                      <a:pt x="349" y="3403"/>
                      <a:pt x="415" y="3408"/>
                      <a:pt x="485" y="3404"/>
                    </a:cubicBezTo>
                    <a:lnTo>
                      <a:pt x="485" y="3404"/>
                    </a:lnTo>
                    <a:cubicBezTo>
                      <a:pt x="600" y="3398"/>
                      <a:pt x="712" y="3379"/>
                      <a:pt x="825" y="3416"/>
                    </a:cubicBezTo>
                    <a:lnTo>
                      <a:pt x="825" y="3416"/>
                    </a:lnTo>
                    <a:cubicBezTo>
                      <a:pt x="845" y="3423"/>
                      <a:pt x="856" y="3392"/>
                      <a:pt x="836" y="3386"/>
                    </a:cubicBezTo>
                    <a:lnTo>
                      <a:pt x="836" y="3386"/>
                    </a:lnTo>
                    <a:cubicBezTo>
                      <a:pt x="746" y="3356"/>
                      <a:pt x="656" y="3359"/>
                      <a:pt x="564" y="3366"/>
                    </a:cubicBezTo>
                    <a:lnTo>
                      <a:pt x="564" y="3366"/>
                    </a:lnTo>
                    <a:cubicBezTo>
                      <a:pt x="457" y="3374"/>
                      <a:pt x="359" y="3375"/>
                      <a:pt x="258" y="3350"/>
                    </a:cubicBezTo>
                    <a:lnTo>
                      <a:pt x="258" y="3350"/>
                    </a:lnTo>
                    <a:cubicBezTo>
                      <a:pt x="295" y="3338"/>
                      <a:pt x="330" y="3323"/>
                      <a:pt x="366" y="3309"/>
                    </a:cubicBezTo>
                    <a:lnTo>
                      <a:pt x="366" y="3309"/>
                    </a:lnTo>
                    <a:cubicBezTo>
                      <a:pt x="469" y="3265"/>
                      <a:pt x="571" y="3251"/>
                      <a:pt x="681" y="3259"/>
                    </a:cubicBezTo>
                    <a:lnTo>
                      <a:pt x="681" y="3259"/>
                    </a:lnTo>
                    <a:cubicBezTo>
                      <a:pt x="884" y="3272"/>
                      <a:pt x="1071" y="3373"/>
                      <a:pt x="1241" y="3479"/>
                    </a:cubicBezTo>
                    <a:lnTo>
                      <a:pt x="1241" y="3479"/>
                    </a:lnTo>
                    <a:cubicBezTo>
                      <a:pt x="1093" y="3489"/>
                      <a:pt x="951" y="3550"/>
                      <a:pt x="800" y="3547"/>
                    </a:cubicBezTo>
                    <a:lnTo>
                      <a:pt x="800" y="3547"/>
                    </a:lnTo>
                    <a:cubicBezTo>
                      <a:pt x="623" y="3544"/>
                      <a:pt x="441" y="3476"/>
                      <a:pt x="283" y="3390"/>
                    </a:cubicBezTo>
                    <a:lnTo>
                      <a:pt x="2015" y="2347"/>
                    </a:lnTo>
                    <a:close/>
                    <a:moveTo>
                      <a:pt x="482" y="2611"/>
                    </a:moveTo>
                    <a:lnTo>
                      <a:pt x="482" y="2611"/>
                    </a:lnTo>
                    <a:cubicBezTo>
                      <a:pt x="342" y="2411"/>
                      <a:pt x="225" y="2192"/>
                      <a:pt x="104" y="1980"/>
                    </a:cubicBezTo>
                    <a:lnTo>
                      <a:pt x="104" y="1980"/>
                    </a:lnTo>
                    <a:cubicBezTo>
                      <a:pt x="194" y="2033"/>
                      <a:pt x="282" y="2088"/>
                      <a:pt x="364" y="2155"/>
                    </a:cubicBezTo>
                    <a:lnTo>
                      <a:pt x="364" y="2155"/>
                    </a:lnTo>
                    <a:cubicBezTo>
                      <a:pt x="471" y="2241"/>
                      <a:pt x="553" y="2355"/>
                      <a:pt x="632" y="2466"/>
                    </a:cubicBezTo>
                    <a:lnTo>
                      <a:pt x="632" y="2466"/>
                    </a:lnTo>
                    <a:cubicBezTo>
                      <a:pt x="695" y="2554"/>
                      <a:pt x="756" y="2645"/>
                      <a:pt x="823" y="2729"/>
                    </a:cubicBezTo>
                    <a:lnTo>
                      <a:pt x="823" y="2729"/>
                    </a:lnTo>
                    <a:cubicBezTo>
                      <a:pt x="821" y="2730"/>
                      <a:pt x="820" y="2731"/>
                      <a:pt x="818" y="2732"/>
                    </a:cubicBezTo>
                    <a:lnTo>
                      <a:pt x="818" y="2732"/>
                    </a:lnTo>
                    <a:cubicBezTo>
                      <a:pt x="794" y="2753"/>
                      <a:pt x="826" y="2790"/>
                      <a:pt x="850" y="2769"/>
                    </a:cubicBezTo>
                    <a:lnTo>
                      <a:pt x="850" y="2769"/>
                    </a:lnTo>
                    <a:cubicBezTo>
                      <a:pt x="851" y="2767"/>
                      <a:pt x="852" y="2766"/>
                      <a:pt x="853" y="2764"/>
                    </a:cubicBezTo>
                    <a:lnTo>
                      <a:pt x="853" y="2764"/>
                    </a:lnTo>
                    <a:cubicBezTo>
                      <a:pt x="912" y="2835"/>
                      <a:pt x="977" y="2900"/>
                      <a:pt x="1053" y="2954"/>
                    </a:cubicBezTo>
                    <a:lnTo>
                      <a:pt x="1053" y="2954"/>
                    </a:lnTo>
                    <a:cubicBezTo>
                      <a:pt x="1049" y="2954"/>
                      <a:pt x="1046" y="2953"/>
                      <a:pt x="1043" y="2952"/>
                    </a:cubicBezTo>
                    <a:lnTo>
                      <a:pt x="1043" y="2952"/>
                    </a:lnTo>
                    <a:cubicBezTo>
                      <a:pt x="1010" y="2944"/>
                      <a:pt x="978" y="2931"/>
                      <a:pt x="946" y="2918"/>
                    </a:cubicBezTo>
                    <a:lnTo>
                      <a:pt x="946" y="2918"/>
                    </a:lnTo>
                    <a:cubicBezTo>
                      <a:pt x="884" y="2892"/>
                      <a:pt x="828" y="2854"/>
                      <a:pt x="775" y="2813"/>
                    </a:cubicBezTo>
                    <a:lnTo>
                      <a:pt x="775" y="2813"/>
                    </a:lnTo>
                    <a:cubicBezTo>
                      <a:pt x="661" y="2725"/>
                      <a:pt x="568" y="2598"/>
                      <a:pt x="480" y="2486"/>
                    </a:cubicBezTo>
                    <a:lnTo>
                      <a:pt x="480" y="2486"/>
                    </a:lnTo>
                    <a:cubicBezTo>
                      <a:pt x="467" y="2469"/>
                      <a:pt x="443" y="2490"/>
                      <a:pt x="456" y="2507"/>
                    </a:cubicBezTo>
                    <a:lnTo>
                      <a:pt x="456" y="2507"/>
                    </a:lnTo>
                    <a:cubicBezTo>
                      <a:pt x="554" y="2633"/>
                      <a:pt x="656" y="2763"/>
                      <a:pt x="784" y="2861"/>
                    </a:cubicBezTo>
                    <a:lnTo>
                      <a:pt x="784" y="2861"/>
                    </a:lnTo>
                    <a:cubicBezTo>
                      <a:pt x="826" y="2894"/>
                      <a:pt x="898" y="2941"/>
                      <a:pt x="970" y="2971"/>
                    </a:cubicBezTo>
                    <a:lnTo>
                      <a:pt x="970" y="2971"/>
                    </a:lnTo>
                    <a:cubicBezTo>
                      <a:pt x="764" y="2942"/>
                      <a:pt x="601" y="2781"/>
                      <a:pt x="482" y="2611"/>
                    </a:cubicBezTo>
                    <a:lnTo>
                      <a:pt x="1960" y="550"/>
                    </a:lnTo>
                    <a:lnTo>
                      <a:pt x="1960" y="550"/>
                    </a:lnTo>
                    <a:cubicBezTo>
                      <a:pt x="1953" y="541"/>
                      <a:pt x="1939" y="536"/>
                      <a:pt x="1926" y="546"/>
                    </a:cubicBezTo>
                    <a:lnTo>
                      <a:pt x="1926" y="546"/>
                    </a:lnTo>
                    <a:cubicBezTo>
                      <a:pt x="1742" y="694"/>
                      <a:pt x="1567" y="851"/>
                      <a:pt x="1436" y="1044"/>
                    </a:cubicBezTo>
                    <a:lnTo>
                      <a:pt x="1436" y="1044"/>
                    </a:lnTo>
                    <a:cubicBezTo>
                      <a:pt x="1503" y="868"/>
                      <a:pt x="1575" y="696"/>
                      <a:pt x="1650" y="531"/>
                    </a:cubicBezTo>
                    <a:lnTo>
                      <a:pt x="1650" y="531"/>
                    </a:lnTo>
                    <a:cubicBezTo>
                      <a:pt x="1662" y="503"/>
                      <a:pt x="1616" y="487"/>
                      <a:pt x="1603" y="516"/>
                    </a:cubicBezTo>
                    <a:lnTo>
                      <a:pt x="1603" y="516"/>
                    </a:lnTo>
                    <a:cubicBezTo>
                      <a:pt x="1547" y="639"/>
                      <a:pt x="1492" y="768"/>
                      <a:pt x="1441" y="899"/>
                    </a:cubicBezTo>
                    <a:lnTo>
                      <a:pt x="1441" y="899"/>
                    </a:lnTo>
                    <a:cubicBezTo>
                      <a:pt x="1449" y="801"/>
                      <a:pt x="1454" y="704"/>
                      <a:pt x="1446" y="605"/>
                    </a:cubicBezTo>
                    <a:lnTo>
                      <a:pt x="1446" y="605"/>
                    </a:lnTo>
                    <a:cubicBezTo>
                      <a:pt x="1441" y="524"/>
                      <a:pt x="1436" y="445"/>
                      <a:pt x="1438" y="363"/>
                    </a:cubicBezTo>
                    <a:lnTo>
                      <a:pt x="1438" y="363"/>
                    </a:lnTo>
                    <a:cubicBezTo>
                      <a:pt x="1441" y="276"/>
                      <a:pt x="1443" y="145"/>
                      <a:pt x="1502" y="76"/>
                    </a:cubicBezTo>
                    <a:lnTo>
                      <a:pt x="1502" y="76"/>
                    </a:lnTo>
                    <a:cubicBezTo>
                      <a:pt x="1509" y="68"/>
                      <a:pt x="1508" y="60"/>
                      <a:pt x="1504" y="53"/>
                    </a:cubicBezTo>
                    <a:lnTo>
                      <a:pt x="1504" y="53"/>
                    </a:lnTo>
                    <a:cubicBezTo>
                      <a:pt x="1504" y="53"/>
                      <a:pt x="1504" y="53"/>
                      <a:pt x="1505" y="52"/>
                    </a:cubicBezTo>
                    <a:lnTo>
                      <a:pt x="1505" y="52"/>
                    </a:lnTo>
                    <a:cubicBezTo>
                      <a:pt x="1523" y="27"/>
                      <a:pt x="1482" y="0"/>
                      <a:pt x="1464" y="25"/>
                    </a:cubicBezTo>
                    <a:lnTo>
                      <a:pt x="1464" y="25"/>
                    </a:lnTo>
                    <a:cubicBezTo>
                      <a:pt x="1254" y="317"/>
                      <a:pt x="1073" y="750"/>
                      <a:pt x="1378" y="1047"/>
                    </a:cubicBezTo>
                    <a:lnTo>
                      <a:pt x="1378" y="1047"/>
                    </a:lnTo>
                    <a:cubicBezTo>
                      <a:pt x="1379" y="1048"/>
                      <a:pt x="1381" y="1049"/>
                      <a:pt x="1383" y="1050"/>
                    </a:cubicBezTo>
                    <a:lnTo>
                      <a:pt x="1383" y="1050"/>
                    </a:lnTo>
                    <a:cubicBezTo>
                      <a:pt x="1326" y="1200"/>
                      <a:pt x="1276" y="1353"/>
                      <a:pt x="1233" y="1507"/>
                    </a:cubicBezTo>
                    <a:lnTo>
                      <a:pt x="1233" y="1507"/>
                    </a:lnTo>
                    <a:cubicBezTo>
                      <a:pt x="1183" y="1183"/>
                      <a:pt x="1156" y="813"/>
                      <a:pt x="837" y="644"/>
                    </a:cubicBezTo>
                    <a:lnTo>
                      <a:pt x="837" y="644"/>
                    </a:lnTo>
                    <a:cubicBezTo>
                      <a:pt x="810" y="629"/>
                      <a:pt x="782" y="669"/>
                      <a:pt x="810" y="684"/>
                    </a:cubicBezTo>
                    <a:lnTo>
                      <a:pt x="810" y="684"/>
                    </a:lnTo>
                    <a:cubicBezTo>
                      <a:pt x="812" y="685"/>
                      <a:pt x="814" y="687"/>
                      <a:pt x="816" y="688"/>
                    </a:cubicBezTo>
                    <a:lnTo>
                      <a:pt x="816" y="688"/>
                    </a:lnTo>
                    <a:cubicBezTo>
                      <a:pt x="816" y="692"/>
                      <a:pt x="816" y="697"/>
                      <a:pt x="819" y="702"/>
                    </a:cubicBezTo>
                    <a:lnTo>
                      <a:pt x="819" y="702"/>
                    </a:lnTo>
                    <a:cubicBezTo>
                      <a:pt x="897" y="873"/>
                      <a:pt x="897" y="1064"/>
                      <a:pt x="940" y="1245"/>
                    </a:cubicBezTo>
                    <a:lnTo>
                      <a:pt x="940" y="1245"/>
                    </a:lnTo>
                    <a:cubicBezTo>
                      <a:pt x="978" y="1409"/>
                      <a:pt x="1069" y="1559"/>
                      <a:pt x="1184" y="1682"/>
                    </a:cubicBezTo>
                    <a:lnTo>
                      <a:pt x="1184" y="1682"/>
                    </a:lnTo>
                    <a:cubicBezTo>
                      <a:pt x="1185" y="1683"/>
                      <a:pt x="1186" y="1683"/>
                      <a:pt x="1187" y="1684"/>
                    </a:cubicBezTo>
                    <a:lnTo>
                      <a:pt x="1187" y="1684"/>
                    </a:lnTo>
                    <a:cubicBezTo>
                      <a:pt x="1150" y="1835"/>
                      <a:pt x="1122" y="1989"/>
                      <a:pt x="1103" y="2141"/>
                    </a:cubicBezTo>
                    <a:lnTo>
                      <a:pt x="1103" y="2141"/>
                    </a:lnTo>
                    <a:cubicBezTo>
                      <a:pt x="1036" y="1924"/>
                      <a:pt x="972" y="1701"/>
                      <a:pt x="877" y="1498"/>
                    </a:cubicBezTo>
                    <a:lnTo>
                      <a:pt x="877" y="1498"/>
                    </a:lnTo>
                    <a:cubicBezTo>
                      <a:pt x="776" y="1282"/>
                      <a:pt x="563" y="1135"/>
                      <a:pt x="370" y="1010"/>
                    </a:cubicBezTo>
                    <a:lnTo>
                      <a:pt x="370" y="1010"/>
                    </a:lnTo>
                    <a:cubicBezTo>
                      <a:pt x="345" y="993"/>
                      <a:pt x="319" y="1028"/>
                      <a:pt x="338" y="1046"/>
                    </a:cubicBezTo>
                    <a:lnTo>
                      <a:pt x="338" y="1046"/>
                    </a:lnTo>
                    <a:cubicBezTo>
                      <a:pt x="338" y="1048"/>
                      <a:pt x="338" y="1049"/>
                      <a:pt x="338" y="1050"/>
                    </a:cubicBezTo>
                    <a:lnTo>
                      <a:pt x="338" y="1050"/>
                    </a:lnTo>
                    <a:cubicBezTo>
                      <a:pt x="343" y="1180"/>
                      <a:pt x="402" y="1287"/>
                      <a:pt x="462" y="1399"/>
                    </a:cubicBezTo>
                    <a:lnTo>
                      <a:pt x="462" y="1399"/>
                    </a:lnTo>
                    <a:cubicBezTo>
                      <a:pt x="535" y="1540"/>
                      <a:pt x="561" y="1692"/>
                      <a:pt x="598" y="1845"/>
                    </a:cubicBezTo>
                    <a:lnTo>
                      <a:pt x="598" y="1845"/>
                    </a:lnTo>
                    <a:cubicBezTo>
                      <a:pt x="659" y="2096"/>
                      <a:pt x="820" y="2290"/>
                      <a:pt x="1087" y="2317"/>
                    </a:cubicBezTo>
                    <a:lnTo>
                      <a:pt x="1087" y="2317"/>
                    </a:lnTo>
                    <a:cubicBezTo>
                      <a:pt x="1073" y="2525"/>
                      <a:pt x="1081" y="2733"/>
                      <a:pt x="1114" y="2937"/>
                    </a:cubicBezTo>
                    <a:lnTo>
                      <a:pt x="1114" y="2937"/>
                    </a:lnTo>
                    <a:cubicBezTo>
                      <a:pt x="912" y="2806"/>
                      <a:pt x="785" y="2597"/>
                      <a:pt x="647" y="2403"/>
                    </a:cubicBezTo>
                    <a:lnTo>
                      <a:pt x="647" y="2403"/>
                    </a:lnTo>
                    <a:cubicBezTo>
                      <a:pt x="486" y="2177"/>
                      <a:pt x="293" y="2031"/>
                      <a:pt x="53" y="1895"/>
                    </a:cubicBezTo>
                    <a:lnTo>
                      <a:pt x="53" y="1895"/>
                    </a:lnTo>
                    <a:cubicBezTo>
                      <a:pt x="53" y="1895"/>
                      <a:pt x="52" y="1895"/>
                      <a:pt x="51" y="1895"/>
                    </a:cubicBezTo>
                    <a:lnTo>
                      <a:pt x="51" y="1895"/>
                    </a:lnTo>
                    <a:cubicBezTo>
                      <a:pt x="33" y="1881"/>
                      <a:pt x="0" y="1899"/>
                      <a:pt x="14" y="1923"/>
                    </a:cubicBezTo>
                    <a:lnTo>
                      <a:pt x="14" y="1923"/>
                    </a:lnTo>
                    <a:cubicBezTo>
                      <a:pt x="175" y="2196"/>
                      <a:pt x="320" y="2490"/>
                      <a:pt x="516" y="2739"/>
                    </a:cubicBezTo>
                    <a:lnTo>
                      <a:pt x="516" y="2739"/>
                    </a:lnTo>
                    <a:cubicBezTo>
                      <a:pt x="662" y="2924"/>
                      <a:pt x="887" y="3058"/>
                      <a:pt x="1129" y="3015"/>
                    </a:cubicBezTo>
                    <a:lnTo>
                      <a:pt x="1129" y="3015"/>
                    </a:lnTo>
                    <a:cubicBezTo>
                      <a:pt x="1157" y="3156"/>
                      <a:pt x="1199" y="3295"/>
                      <a:pt x="1256" y="3431"/>
                    </a:cubicBezTo>
                    <a:lnTo>
                      <a:pt x="1256" y="3431"/>
                    </a:lnTo>
                    <a:cubicBezTo>
                      <a:pt x="1099" y="3335"/>
                      <a:pt x="936" y="3253"/>
                      <a:pt x="752" y="3219"/>
                    </a:cubicBezTo>
                    <a:lnTo>
                      <a:pt x="752" y="3219"/>
                    </a:lnTo>
                    <a:cubicBezTo>
                      <a:pt x="661" y="3201"/>
                      <a:pt x="568" y="3205"/>
                      <a:pt x="477" y="3221"/>
                    </a:cubicBezTo>
                    <a:lnTo>
                      <a:pt x="477" y="3221"/>
                    </a:lnTo>
                    <a:cubicBezTo>
                      <a:pt x="368" y="3241"/>
                      <a:pt x="275" y="3305"/>
                      <a:pt x="165" y="3322"/>
                    </a:cubicBezTo>
                    <a:lnTo>
                      <a:pt x="165" y="3322"/>
                    </a:lnTo>
                    <a:cubicBezTo>
                      <a:pt x="143" y="3325"/>
                      <a:pt x="141" y="3350"/>
                      <a:pt x="152" y="3363"/>
                    </a:cubicBezTo>
                    <a:lnTo>
                      <a:pt x="152" y="3363"/>
                    </a:lnTo>
                    <a:cubicBezTo>
                      <a:pt x="154" y="3367"/>
                      <a:pt x="157" y="3371"/>
                      <a:pt x="162" y="3374"/>
                    </a:cubicBezTo>
                    <a:lnTo>
                      <a:pt x="162" y="3374"/>
                    </a:lnTo>
                    <a:cubicBezTo>
                      <a:pt x="334" y="3483"/>
                      <a:pt x="524" y="3560"/>
                      <a:pt x="726" y="3590"/>
                    </a:cubicBezTo>
                    <a:lnTo>
                      <a:pt x="726" y="3590"/>
                    </a:lnTo>
                    <a:cubicBezTo>
                      <a:pt x="926" y="3620"/>
                      <a:pt x="1104" y="3518"/>
                      <a:pt x="1300" y="3526"/>
                    </a:cubicBezTo>
                    <a:lnTo>
                      <a:pt x="1300" y="3526"/>
                    </a:lnTo>
                    <a:cubicBezTo>
                      <a:pt x="1349" y="3630"/>
                      <a:pt x="1408" y="3731"/>
                      <a:pt x="1478" y="3829"/>
                    </a:cubicBezTo>
                    <a:lnTo>
                      <a:pt x="1478" y="3829"/>
                    </a:lnTo>
                    <a:cubicBezTo>
                      <a:pt x="1496" y="3855"/>
                      <a:pt x="1533" y="3822"/>
                      <a:pt x="1515" y="3797"/>
                    </a:cubicBezTo>
                    <a:lnTo>
                      <a:pt x="1515" y="3797"/>
                    </a:lnTo>
                    <a:cubicBezTo>
                      <a:pt x="1401" y="3636"/>
                      <a:pt x="1316" y="3468"/>
                      <a:pt x="1255" y="3295"/>
                    </a:cubicBezTo>
                    <a:lnTo>
                      <a:pt x="1255" y="3295"/>
                    </a:lnTo>
                    <a:cubicBezTo>
                      <a:pt x="1344" y="3327"/>
                      <a:pt x="1429" y="3267"/>
                      <a:pt x="1503" y="3217"/>
                    </a:cubicBezTo>
                    <a:lnTo>
                      <a:pt x="1503" y="3217"/>
                    </a:lnTo>
                    <a:cubicBezTo>
                      <a:pt x="1620" y="3138"/>
                      <a:pt x="1720" y="3039"/>
                      <a:pt x="1811" y="2933"/>
                    </a:cubicBezTo>
                    <a:lnTo>
                      <a:pt x="1811" y="2933"/>
                    </a:lnTo>
                    <a:cubicBezTo>
                      <a:pt x="1991" y="2717"/>
                      <a:pt x="2104" y="2450"/>
                      <a:pt x="2146" y="2174"/>
                    </a:cubicBezTo>
                    <a:lnTo>
                      <a:pt x="2146" y="2174"/>
                    </a:lnTo>
                    <a:cubicBezTo>
                      <a:pt x="2151" y="2143"/>
                      <a:pt x="2102" y="2139"/>
                      <a:pt x="2097" y="2171"/>
                    </a:cubicBezTo>
                    <a:lnTo>
                      <a:pt x="2097" y="2171"/>
                    </a:lnTo>
                    <a:cubicBezTo>
                      <a:pt x="2096" y="2175"/>
                      <a:pt x="2095" y="2179"/>
                      <a:pt x="2095" y="2184"/>
                    </a:cubicBezTo>
                    <a:lnTo>
                      <a:pt x="2095" y="2184"/>
                    </a:lnTo>
                    <a:cubicBezTo>
                      <a:pt x="2090" y="2185"/>
                      <a:pt x="2084" y="2188"/>
                      <a:pt x="2080" y="2194"/>
                    </a:cubicBezTo>
                    <a:lnTo>
                      <a:pt x="2080" y="2194"/>
                    </a:lnTo>
                    <a:cubicBezTo>
                      <a:pt x="1844" y="2539"/>
                      <a:pt x="1292" y="2722"/>
                      <a:pt x="1213" y="3163"/>
                    </a:cubicBezTo>
                    <a:lnTo>
                      <a:pt x="1213" y="3163"/>
                    </a:lnTo>
                    <a:cubicBezTo>
                      <a:pt x="1198" y="3109"/>
                      <a:pt x="1185" y="3055"/>
                      <a:pt x="1174" y="3001"/>
                    </a:cubicBezTo>
                    <a:lnTo>
                      <a:pt x="1174" y="3001"/>
                    </a:lnTo>
                    <a:cubicBezTo>
                      <a:pt x="1182" y="2991"/>
                      <a:pt x="1182" y="2977"/>
                      <a:pt x="1168" y="2969"/>
                    </a:cubicBezTo>
                    <a:lnTo>
                      <a:pt x="1168" y="2969"/>
                    </a:lnTo>
                    <a:lnTo>
                      <a:pt x="1168" y="2969"/>
                    </a:lnTo>
                    <a:cubicBezTo>
                      <a:pt x="1150" y="2874"/>
                      <a:pt x="1139" y="2778"/>
                      <a:pt x="1133" y="2682"/>
                    </a:cubicBezTo>
                    <a:lnTo>
                      <a:pt x="1133" y="2682"/>
                    </a:lnTo>
                    <a:cubicBezTo>
                      <a:pt x="1352" y="2736"/>
                      <a:pt x="1546" y="2578"/>
                      <a:pt x="1682" y="2423"/>
                    </a:cubicBezTo>
                    <a:lnTo>
                      <a:pt x="1682" y="2423"/>
                    </a:lnTo>
                    <a:cubicBezTo>
                      <a:pt x="1881" y="2197"/>
                      <a:pt x="1974" y="1889"/>
                      <a:pt x="2046" y="1603"/>
                    </a:cubicBezTo>
                    <a:lnTo>
                      <a:pt x="2046" y="1603"/>
                    </a:lnTo>
                    <a:cubicBezTo>
                      <a:pt x="2054" y="1573"/>
                      <a:pt x="2007" y="1557"/>
                      <a:pt x="2000" y="1588"/>
                    </a:cubicBezTo>
                    <a:lnTo>
                      <a:pt x="2000" y="1588"/>
                    </a:lnTo>
                    <a:cubicBezTo>
                      <a:pt x="2000" y="1589"/>
                      <a:pt x="1999" y="1591"/>
                      <a:pt x="1999" y="1592"/>
                    </a:cubicBezTo>
                    <a:lnTo>
                      <a:pt x="1999" y="1592"/>
                    </a:lnTo>
                    <a:cubicBezTo>
                      <a:pt x="1995" y="1593"/>
                      <a:pt x="1991" y="1595"/>
                      <a:pt x="1987" y="1599"/>
                    </a:cubicBezTo>
                    <a:lnTo>
                      <a:pt x="1987" y="1599"/>
                    </a:lnTo>
                    <a:cubicBezTo>
                      <a:pt x="1808" y="1787"/>
                      <a:pt x="1628" y="1976"/>
                      <a:pt x="1449" y="2165"/>
                    </a:cubicBezTo>
                    <a:lnTo>
                      <a:pt x="1449" y="2165"/>
                    </a:lnTo>
                    <a:cubicBezTo>
                      <a:pt x="1324" y="2296"/>
                      <a:pt x="1210" y="2427"/>
                      <a:pt x="1129" y="2587"/>
                    </a:cubicBezTo>
                    <a:lnTo>
                      <a:pt x="1129" y="2587"/>
                    </a:lnTo>
                    <a:cubicBezTo>
                      <a:pt x="1126" y="2503"/>
                      <a:pt x="1128" y="2419"/>
                      <a:pt x="1133" y="2335"/>
                    </a:cubicBezTo>
                    <a:lnTo>
                      <a:pt x="1133" y="2335"/>
                    </a:lnTo>
                    <a:cubicBezTo>
                      <a:pt x="1142" y="2333"/>
                      <a:pt x="1149" y="2328"/>
                      <a:pt x="1153" y="2319"/>
                    </a:cubicBezTo>
                    <a:lnTo>
                      <a:pt x="1153" y="2319"/>
                    </a:lnTo>
                    <a:cubicBezTo>
                      <a:pt x="1160" y="2321"/>
                      <a:pt x="1167" y="2320"/>
                      <a:pt x="1174" y="2313"/>
                    </a:cubicBezTo>
                    <a:lnTo>
                      <a:pt x="1174" y="2313"/>
                    </a:lnTo>
                    <a:cubicBezTo>
                      <a:pt x="1327" y="2152"/>
                      <a:pt x="1496" y="1997"/>
                      <a:pt x="1624" y="1814"/>
                    </a:cubicBezTo>
                    <a:lnTo>
                      <a:pt x="1624" y="1814"/>
                    </a:lnTo>
                    <a:cubicBezTo>
                      <a:pt x="1751" y="1632"/>
                      <a:pt x="1795" y="1389"/>
                      <a:pt x="1861" y="1181"/>
                    </a:cubicBezTo>
                    <a:lnTo>
                      <a:pt x="1861" y="1181"/>
                    </a:lnTo>
                    <a:cubicBezTo>
                      <a:pt x="1862" y="1176"/>
                      <a:pt x="1862" y="1172"/>
                      <a:pt x="1862" y="1169"/>
                    </a:cubicBezTo>
                    <a:lnTo>
                      <a:pt x="1862" y="1169"/>
                    </a:lnTo>
                    <a:cubicBezTo>
                      <a:pt x="1864" y="1156"/>
                      <a:pt x="1863" y="1144"/>
                      <a:pt x="1860" y="1128"/>
                    </a:cubicBezTo>
                    <a:lnTo>
                      <a:pt x="1860" y="1128"/>
                    </a:lnTo>
                    <a:cubicBezTo>
                      <a:pt x="1858" y="1111"/>
                      <a:pt x="1834" y="1099"/>
                      <a:pt x="1821" y="1113"/>
                    </a:cubicBezTo>
                    <a:lnTo>
                      <a:pt x="1821" y="1113"/>
                    </a:lnTo>
                    <a:cubicBezTo>
                      <a:pt x="1601" y="1352"/>
                      <a:pt x="1315" y="1607"/>
                      <a:pt x="1186" y="1918"/>
                    </a:cubicBezTo>
                    <a:lnTo>
                      <a:pt x="1186" y="1918"/>
                    </a:lnTo>
                    <a:cubicBezTo>
                      <a:pt x="1203" y="1825"/>
                      <a:pt x="1223" y="1733"/>
                      <a:pt x="1247" y="1642"/>
                    </a:cubicBezTo>
                    <a:lnTo>
                      <a:pt x="1247" y="1642"/>
                    </a:lnTo>
                    <a:cubicBezTo>
                      <a:pt x="1252" y="1638"/>
                      <a:pt x="1254" y="1630"/>
                      <a:pt x="1253" y="1621"/>
                    </a:cubicBezTo>
                    <a:lnTo>
                      <a:pt x="1253" y="1621"/>
                    </a:lnTo>
                    <a:lnTo>
                      <a:pt x="1252" y="1620"/>
                    </a:lnTo>
                    <a:lnTo>
                      <a:pt x="1252" y="1620"/>
                    </a:lnTo>
                    <a:cubicBezTo>
                      <a:pt x="1280" y="1513"/>
                      <a:pt x="1311" y="1408"/>
                      <a:pt x="1345" y="1303"/>
                    </a:cubicBezTo>
                    <a:lnTo>
                      <a:pt x="1345" y="1303"/>
                    </a:lnTo>
                    <a:cubicBezTo>
                      <a:pt x="1486" y="1306"/>
                      <a:pt x="1589" y="1185"/>
                      <a:pt x="1674" y="1084"/>
                    </a:cubicBezTo>
                    <a:lnTo>
                      <a:pt x="1674" y="1084"/>
                    </a:lnTo>
                    <a:cubicBezTo>
                      <a:pt x="1802" y="936"/>
                      <a:pt x="1890" y="755"/>
                      <a:pt x="1967" y="576"/>
                    </a:cubicBezTo>
                    <a:lnTo>
                      <a:pt x="1967" y="576"/>
                    </a:lnTo>
                    <a:cubicBezTo>
                      <a:pt x="1972" y="565"/>
                      <a:pt x="1968" y="556"/>
                      <a:pt x="1960" y="550"/>
                    </a:cubicBezTo>
                    <a:lnTo>
                      <a:pt x="482" y="261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44" name="Freeform 418">
              <a:extLst>
                <a:ext uri="{FF2B5EF4-FFF2-40B4-BE49-F238E27FC236}">
                  <a16:creationId xmlns:a16="http://schemas.microsoft.com/office/drawing/2014/main" id="{01C2F190-881C-A347-9CD1-5979E59A0FE9}"/>
                </a:ext>
              </a:extLst>
            </p:cNvPr>
            <p:cNvSpPr>
              <a:spLocks noChangeArrowheads="1"/>
            </p:cNvSpPr>
            <p:nvPr/>
          </p:nvSpPr>
          <p:spPr bwMode="auto">
            <a:xfrm rot="759599">
              <a:off x="3136147" y="3420291"/>
              <a:ext cx="1070884" cy="2154444"/>
            </a:xfrm>
            <a:custGeom>
              <a:avLst/>
              <a:gdLst>
                <a:gd name="T0" fmla="*/ 1964 w 2236"/>
                <a:gd name="T1" fmla="*/ 3355 h 4497"/>
                <a:gd name="T2" fmla="*/ 1637 w 2236"/>
                <a:gd name="T3" fmla="*/ 1132 h 4497"/>
                <a:gd name="T4" fmla="*/ 1639 w 2236"/>
                <a:gd name="T5" fmla="*/ 2044 h 4497"/>
                <a:gd name="T6" fmla="*/ 1563 w 2236"/>
                <a:gd name="T7" fmla="*/ 1715 h 4497"/>
                <a:gd name="T8" fmla="*/ 1590 w 2236"/>
                <a:gd name="T9" fmla="*/ 2044 h 4497"/>
                <a:gd name="T10" fmla="*/ 1457 w 2236"/>
                <a:gd name="T11" fmla="*/ 2017 h 4497"/>
                <a:gd name="T12" fmla="*/ 1381 w 2236"/>
                <a:gd name="T13" fmla="*/ 2067 h 4497"/>
                <a:gd name="T14" fmla="*/ 1139 w 2236"/>
                <a:gd name="T15" fmla="*/ 2678 h 4497"/>
                <a:gd name="T16" fmla="*/ 1236 w 2236"/>
                <a:gd name="T17" fmla="*/ 2092 h 4497"/>
                <a:gd name="T18" fmla="*/ 1193 w 2236"/>
                <a:gd name="T19" fmla="*/ 2069 h 4497"/>
                <a:gd name="T20" fmla="*/ 1362 w 2236"/>
                <a:gd name="T21" fmla="*/ 1389 h 4497"/>
                <a:gd name="T22" fmla="*/ 1605 w 2236"/>
                <a:gd name="T23" fmla="*/ 1057 h 4497"/>
                <a:gd name="T24" fmla="*/ 1370 w 2236"/>
                <a:gd name="T25" fmla="*/ 1318 h 4497"/>
                <a:gd name="T26" fmla="*/ 1283 w 2236"/>
                <a:gd name="T27" fmla="*/ 1163 h 4497"/>
                <a:gd name="T28" fmla="*/ 1320 w 2236"/>
                <a:gd name="T29" fmla="*/ 1365 h 4497"/>
                <a:gd name="T30" fmla="*/ 798 w 2236"/>
                <a:gd name="T31" fmla="*/ 714 h 4497"/>
                <a:gd name="T32" fmla="*/ 739 w 2236"/>
                <a:gd name="T33" fmla="*/ 737 h 4497"/>
                <a:gd name="T34" fmla="*/ 446 w 2236"/>
                <a:gd name="T35" fmla="*/ 90 h 4497"/>
                <a:gd name="T36" fmla="*/ 369 w 2236"/>
                <a:gd name="T37" fmla="*/ 223 h 4497"/>
                <a:gd name="T38" fmla="*/ 247 w 2236"/>
                <a:gd name="T39" fmla="*/ 535 h 4497"/>
                <a:gd name="T40" fmla="*/ 107 w 2236"/>
                <a:gd name="T41" fmla="*/ 535 h 4497"/>
                <a:gd name="T42" fmla="*/ 806 w 2236"/>
                <a:gd name="T43" fmla="*/ 1368 h 4497"/>
                <a:gd name="T44" fmla="*/ 353 w 2236"/>
                <a:gd name="T45" fmla="*/ 1137 h 4497"/>
                <a:gd name="T46" fmla="*/ 953 w 2236"/>
                <a:gd name="T47" fmla="*/ 1931 h 4497"/>
                <a:gd name="T48" fmla="*/ 775 w 2236"/>
                <a:gd name="T49" fmla="*/ 2116 h 4497"/>
                <a:gd name="T50" fmla="*/ 406 w 2236"/>
                <a:gd name="T51" fmla="*/ 1569 h 4497"/>
                <a:gd name="T52" fmla="*/ 717 w 2236"/>
                <a:gd name="T53" fmla="*/ 2119 h 4497"/>
                <a:gd name="T54" fmla="*/ 243 w 2236"/>
                <a:gd name="T55" fmla="*/ 2008 h 4497"/>
                <a:gd name="T56" fmla="*/ 1152 w 2236"/>
                <a:gd name="T57" fmla="*/ 3079 h 4497"/>
                <a:gd name="T58" fmla="*/ 569 w 2236"/>
                <a:gd name="T59" fmla="*/ 2700 h 4497"/>
                <a:gd name="T60" fmla="*/ 432 w 2236"/>
                <a:gd name="T61" fmla="*/ 2783 h 4497"/>
                <a:gd name="T62" fmla="*/ 579 w 2236"/>
                <a:gd name="T63" fmla="*/ 3068 h 4497"/>
                <a:gd name="T64" fmla="*/ 608 w 2236"/>
                <a:gd name="T65" fmla="*/ 3114 h 4497"/>
                <a:gd name="T66" fmla="*/ 440 w 2236"/>
                <a:gd name="T67" fmla="*/ 3255 h 4497"/>
                <a:gd name="T68" fmla="*/ 374 w 2236"/>
                <a:gd name="T69" fmla="*/ 3323 h 4497"/>
                <a:gd name="T70" fmla="*/ 1182 w 2236"/>
                <a:gd name="T71" fmla="*/ 3276 h 4497"/>
                <a:gd name="T72" fmla="*/ 892 w 2236"/>
                <a:gd name="T73" fmla="*/ 3473 h 4497"/>
                <a:gd name="T74" fmla="*/ 872 w 2236"/>
                <a:gd name="T75" fmla="*/ 3627 h 4497"/>
                <a:gd name="T76" fmla="*/ 741 w 2236"/>
                <a:gd name="T77" fmla="*/ 3750 h 4497"/>
                <a:gd name="T78" fmla="*/ 803 w 2236"/>
                <a:gd name="T79" fmla="*/ 3816 h 4497"/>
                <a:gd name="T80" fmla="*/ 930 w 2236"/>
                <a:gd name="T81" fmla="*/ 3907 h 4497"/>
                <a:gd name="T82" fmla="*/ 1281 w 2236"/>
                <a:gd name="T83" fmla="*/ 4135 h 4497"/>
                <a:gd name="T84" fmla="*/ 1332 w 2236"/>
                <a:gd name="T85" fmla="*/ 3889 h 4497"/>
                <a:gd name="T86" fmla="*/ 1680 w 2236"/>
                <a:gd name="T87" fmla="*/ 3631 h 4497"/>
                <a:gd name="T88" fmla="*/ 1653 w 2236"/>
                <a:gd name="T89" fmla="*/ 3548 h 4497"/>
                <a:gd name="T90" fmla="*/ 1912 w 2236"/>
                <a:gd name="T91" fmla="*/ 3264 h 4497"/>
                <a:gd name="T92" fmla="*/ 1755 w 2236"/>
                <a:gd name="T93" fmla="*/ 3281 h 4497"/>
                <a:gd name="T94" fmla="*/ 1648 w 2236"/>
                <a:gd name="T95" fmla="*/ 3163 h 4497"/>
                <a:gd name="T96" fmla="*/ 1227 w 2236"/>
                <a:gd name="T97" fmla="*/ 3248 h 4497"/>
                <a:gd name="T98" fmla="*/ 1585 w 2236"/>
                <a:gd name="T99" fmla="*/ 2736 h 4497"/>
                <a:gd name="T100" fmla="*/ 1908 w 2236"/>
                <a:gd name="T101" fmla="*/ 2518 h 4497"/>
                <a:gd name="T102" fmla="*/ 1714 w 2236"/>
                <a:gd name="T103" fmla="*/ 2488 h 4497"/>
                <a:gd name="T104" fmla="*/ 1564 w 2236"/>
                <a:gd name="T105" fmla="*/ 2689 h 4497"/>
                <a:gd name="T106" fmla="*/ 1197 w 2236"/>
                <a:gd name="T107" fmla="*/ 3038 h 4497"/>
                <a:gd name="T108" fmla="*/ 1185 w 2236"/>
                <a:gd name="T109" fmla="*/ 2699 h 4497"/>
                <a:gd name="T110" fmla="*/ 2048 w 2236"/>
                <a:gd name="T111" fmla="*/ 1886 h 4497"/>
                <a:gd name="T112" fmla="*/ 2046 w 2236"/>
                <a:gd name="T113" fmla="*/ 1667 h 4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6" h="4497">
                  <a:moveTo>
                    <a:pt x="1607" y="1835"/>
                  </a:moveTo>
                  <a:lnTo>
                    <a:pt x="1607" y="1835"/>
                  </a:lnTo>
                  <a:cubicBezTo>
                    <a:pt x="1608" y="1835"/>
                    <a:pt x="1608" y="1835"/>
                    <a:pt x="1609" y="1835"/>
                  </a:cubicBezTo>
                  <a:lnTo>
                    <a:pt x="1609" y="1835"/>
                  </a:lnTo>
                  <a:cubicBezTo>
                    <a:pt x="1608" y="1836"/>
                    <a:pt x="1608" y="1836"/>
                    <a:pt x="1607" y="1837"/>
                  </a:cubicBezTo>
                  <a:lnTo>
                    <a:pt x="1607" y="1837"/>
                  </a:lnTo>
                  <a:cubicBezTo>
                    <a:pt x="1607" y="1836"/>
                    <a:pt x="1607" y="1836"/>
                    <a:pt x="1607" y="1835"/>
                  </a:cubicBezTo>
                  <a:close/>
                  <a:moveTo>
                    <a:pt x="1964" y="3355"/>
                  </a:moveTo>
                  <a:lnTo>
                    <a:pt x="1964" y="3355"/>
                  </a:lnTo>
                  <a:cubicBezTo>
                    <a:pt x="1964" y="3355"/>
                    <a:pt x="1965" y="3355"/>
                    <a:pt x="1965" y="3354"/>
                  </a:cubicBezTo>
                  <a:lnTo>
                    <a:pt x="1965" y="3354"/>
                  </a:lnTo>
                  <a:cubicBezTo>
                    <a:pt x="1965" y="3355"/>
                    <a:pt x="1964" y="3355"/>
                    <a:pt x="1963" y="3355"/>
                  </a:cubicBezTo>
                  <a:lnTo>
                    <a:pt x="1963" y="3355"/>
                  </a:lnTo>
                  <a:lnTo>
                    <a:pt x="1964" y="3355"/>
                  </a:lnTo>
                  <a:close/>
                  <a:moveTo>
                    <a:pt x="1634" y="1137"/>
                  </a:moveTo>
                  <a:lnTo>
                    <a:pt x="1634" y="1137"/>
                  </a:lnTo>
                  <a:cubicBezTo>
                    <a:pt x="1635" y="1136"/>
                    <a:pt x="1636" y="1134"/>
                    <a:pt x="1637" y="1132"/>
                  </a:cubicBezTo>
                  <a:lnTo>
                    <a:pt x="1637" y="1132"/>
                  </a:lnTo>
                  <a:cubicBezTo>
                    <a:pt x="1639" y="1127"/>
                    <a:pt x="1644" y="1133"/>
                    <a:pt x="1634" y="1137"/>
                  </a:cubicBezTo>
                  <a:close/>
                  <a:moveTo>
                    <a:pt x="2046" y="1667"/>
                  </a:moveTo>
                  <a:lnTo>
                    <a:pt x="2046" y="1667"/>
                  </a:lnTo>
                  <a:cubicBezTo>
                    <a:pt x="1978" y="1698"/>
                    <a:pt x="1970" y="1777"/>
                    <a:pt x="2001" y="1836"/>
                  </a:cubicBezTo>
                  <a:lnTo>
                    <a:pt x="2001" y="1836"/>
                  </a:lnTo>
                  <a:cubicBezTo>
                    <a:pt x="1893" y="1928"/>
                    <a:pt x="1772" y="1998"/>
                    <a:pt x="1638" y="2047"/>
                  </a:cubicBezTo>
                  <a:lnTo>
                    <a:pt x="1638" y="2047"/>
                  </a:lnTo>
                  <a:cubicBezTo>
                    <a:pt x="1639" y="2046"/>
                    <a:pt x="1639" y="2045"/>
                    <a:pt x="1639" y="2044"/>
                  </a:cubicBezTo>
                  <a:lnTo>
                    <a:pt x="1639" y="2044"/>
                  </a:lnTo>
                  <a:cubicBezTo>
                    <a:pt x="1645" y="1996"/>
                    <a:pt x="1643" y="1948"/>
                    <a:pt x="1632" y="1900"/>
                  </a:cubicBezTo>
                  <a:lnTo>
                    <a:pt x="1632" y="1900"/>
                  </a:lnTo>
                  <a:cubicBezTo>
                    <a:pt x="1630" y="1896"/>
                    <a:pt x="1627" y="1892"/>
                    <a:pt x="1624" y="1888"/>
                  </a:cubicBezTo>
                  <a:lnTo>
                    <a:pt x="1624" y="1888"/>
                  </a:lnTo>
                  <a:cubicBezTo>
                    <a:pt x="1670" y="1859"/>
                    <a:pt x="1683" y="1788"/>
                    <a:pt x="1656" y="1742"/>
                  </a:cubicBezTo>
                  <a:lnTo>
                    <a:pt x="1656" y="1742"/>
                  </a:lnTo>
                  <a:cubicBezTo>
                    <a:pt x="1641" y="1716"/>
                    <a:pt x="1611" y="1706"/>
                    <a:pt x="1584" y="1711"/>
                  </a:cubicBezTo>
                  <a:lnTo>
                    <a:pt x="1584" y="1711"/>
                  </a:lnTo>
                  <a:cubicBezTo>
                    <a:pt x="1578" y="1709"/>
                    <a:pt x="1570" y="1710"/>
                    <a:pt x="1563" y="1715"/>
                  </a:cubicBezTo>
                  <a:lnTo>
                    <a:pt x="1563" y="1715"/>
                  </a:lnTo>
                  <a:cubicBezTo>
                    <a:pt x="1535" y="1733"/>
                    <a:pt x="1504" y="1761"/>
                    <a:pt x="1494" y="1794"/>
                  </a:cubicBezTo>
                  <a:lnTo>
                    <a:pt x="1494" y="1794"/>
                  </a:lnTo>
                  <a:cubicBezTo>
                    <a:pt x="1473" y="1855"/>
                    <a:pt x="1524" y="1907"/>
                    <a:pt x="1584" y="1902"/>
                  </a:cubicBezTo>
                  <a:lnTo>
                    <a:pt x="1584" y="1902"/>
                  </a:lnTo>
                  <a:cubicBezTo>
                    <a:pt x="1583" y="1906"/>
                    <a:pt x="1583" y="1909"/>
                    <a:pt x="1584" y="1913"/>
                  </a:cubicBezTo>
                  <a:lnTo>
                    <a:pt x="1584" y="1913"/>
                  </a:lnTo>
                  <a:cubicBezTo>
                    <a:pt x="1594" y="1957"/>
                    <a:pt x="1596" y="2000"/>
                    <a:pt x="1590" y="2044"/>
                  </a:cubicBezTo>
                  <a:lnTo>
                    <a:pt x="1590" y="2044"/>
                  </a:lnTo>
                  <a:cubicBezTo>
                    <a:pt x="1590" y="2049"/>
                    <a:pt x="1590" y="2053"/>
                    <a:pt x="1592" y="2057"/>
                  </a:cubicBezTo>
                  <a:lnTo>
                    <a:pt x="1592" y="2057"/>
                  </a:lnTo>
                  <a:cubicBezTo>
                    <a:pt x="1592" y="2057"/>
                    <a:pt x="1590" y="2058"/>
                    <a:pt x="1590" y="2059"/>
                  </a:cubicBezTo>
                  <a:lnTo>
                    <a:pt x="1590" y="2059"/>
                  </a:lnTo>
                  <a:cubicBezTo>
                    <a:pt x="1547" y="2103"/>
                    <a:pt x="1508" y="2148"/>
                    <a:pt x="1469" y="2195"/>
                  </a:cubicBezTo>
                  <a:lnTo>
                    <a:pt x="1469" y="2195"/>
                  </a:lnTo>
                  <a:cubicBezTo>
                    <a:pt x="1462" y="2149"/>
                    <a:pt x="1456" y="2102"/>
                    <a:pt x="1450" y="2057"/>
                  </a:cubicBezTo>
                  <a:lnTo>
                    <a:pt x="1450" y="2057"/>
                  </a:lnTo>
                  <a:cubicBezTo>
                    <a:pt x="1457" y="2044"/>
                    <a:pt x="1460" y="2029"/>
                    <a:pt x="1457" y="2017"/>
                  </a:cubicBezTo>
                  <a:lnTo>
                    <a:pt x="1457" y="2017"/>
                  </a:lnTo>
                  <a:cubicBezTo>
                    <a:pt x="1453" y="2001"/>
                    <a:pt x="1443" y="1994"/>
                    <a:pt x="1430" y="1991"/>
                  </a:cubicBezTo>
                  <a:lnTo>
                    <a:pt x="1430" y="1991"/>
                  </a:lnTo>
                  <a:cubicBezTo>
                    <a:pt x="1426" y="1987"/>
                    <a:pt x="1421" y="1985"/>
                    <a:pt x="1413" y="1985"/>
                  </a:cubicBezTo>
                  <a:lnTo>
                    <a:pt x="1413" y="1985"/>
                  </a:lnTo>
                  <a:cubicBezTo>
                    <a:pt x="1387" y="1985"/>
                    <a:pt x="1370" y="2008"/>
                    <a:pt x="1368" y="2034"/>
                  </a:cubicBezTo>
                  <a:lnTo>
                    <a:pt x="1368" y="2034"/>
                  </a:lnTo>
                  <a:cubicBezTo>
                    <a:pt x="1367" y="2046"/>
                    <a:pt x="1372" y="2058"/>
                    <a:pt x="1381" y="2067"/>
                  </a:cubicBezTo>
                  <a:lnTo>
                    <a:pt x="1381" y="2067"/>
                  </a:lnTo>
                  <a:cubicBezTo>
                    <a:pt x="1387" y="2074"/>
                    <a:pt x="1395" y="2077"/>
                    <a:pt x="1404" y="2078"/>
                  </a:cubicBezTo>
                  <a:lnTo>
                    <a:pt x="1404" y="2078"/>
                  </a:lnTo>
                  <a:cubicBezTo>
                    <a:pt x="1412" y="2134"/>
                    <a:pt x="1419" y="2190"/>
                    <a:pt x="1426" y="2246"/>
                  </a:cubicBezTo>
                  <a:lnTo>
                    <a:pt x="1426" y="2246"/>
                  </a:lnTo>
                  <a:cubicBezTo>
                    <a:pt x="1322" y="2376"/>
                    <a:pt x="1230" y="2515"/>
                    <a:pt x="1149" y="2662"/>
                  </a:cubicBezTo>
                  <a:lnTo>
                    <a:pt x="1149" y="2662"/>
                  </a:lnTo>
                  <a:cubicBezTo>
                    <a:pt x="1146" y="2665"/>
                    <a:pt x="1143" y="2668"/>
                    <a:pt x="1140" y="2674"/>
                  </a:cubicBezTo>
                  <a:lnTo>
                    <a:pt x="1140" y="2674"/>
                  </a:lnTo>
                  <a:cubicBezTo>
                    <a:pt x="1140" y="2676"/>
                    <a:pt x="1139" y="2677"/>
                    <a:pt x="1139" y="2678"/>
                  </a:cubicBezTo>
                  <a:lnTo>
                    <a:pt x="1139" y="2678"/>
                  </a:lnTo>
                  <a:cubicBezTo>
                    <a:pt x="1123" y="2581"/>
                    <a:pt x="1107" y="2484"/>
                    <a:pt x="1090" y="2387"/>
                  </a:cubicBezTo>
                  <a:lnTo>
                    <a:pt x="1090" y="2387"/>
                  </a:lnTo>
                  <a:cubicBezTo>
                    <a:pt x="1096" y="2380"/>
                    <a:pt x="1099" y="2369"/>
                    <a:pt x="1096" y="2360"/>
                  </a:cubicBezTo>
                  <a:lnTo>
                    <a:pt x="1096" y="2360"/>
                  </a:lnTo>
                  <a:cubicBezTo>
                    <a:pt x="1099" y="2358"/>
                    <a:pt x="1100" y="2355"/>
                    <a:pt x="1102" y="2353"/>
                  </a:cubicBezTo>
                  <a:lnTo>
                    <a:pt x="1102" y="2353"/>
                  </a:lnTo>
                  <a:cubicBezTo>
                    <a:pt x="1147" y="2266"/>
                    <a:pt x="1191" y="2179"/>
                    <a:pt x="1236" y="2092"/>
                  </a:cubicBezTo>
                  <a:lnTo>
                    <a:pt x="1236" y="2092"/>
                  </a:lnTo>
                  <a:cubicBezTo>
                    <a:pt x="1241" y="2094"/>
                    <a:pt x="1247" y="2094"/>
                    <a:pt x="1253" y="2094"/>
                  </a:cubicBezTo>
                  <a:lnTo>
                    <a:pt x="1253" y="2094"/>
                  </a:lnTo>
                  <a:cubicBezTo>
                    <a:pt x="1289" y="2094"/>
                    <a:pt x="1322" y="2059"/>
                    <a:pt x="1323" y="2024"/>
                  </a:cubicBezTo>
                  <a:lnTo>
                    <a:pt x="1323" y="2024"/>
                  </a:lnTo>
                  <a:cubicBezTo>
                    <a:pt x="1325" y="1982"/>
                    <a:pt x="1290" y="1955"/>
                    <a:pt x="1251" y="1950"/>
                  </a:cubicBezTo>
                  <a:lnTo>
                    <a:pt x="1251" y="1950"/>
                  </a:lnTo>
                  <a:cubicBezTo>
                    <a:pt x="1210" y="1946"/>
                    <a:pt x="1181" y="1986"/>
                    <a:pt x="1177" y="2023"/>
                  </a:cubicBezTo>
                  <a:lnTo>
                    <a:pt x="1177" y="2023"/>
                  </a:lnTo>
                  <a:cubicBezTo>
                    <a:pt x="1176" y="2041"/>
                    <a:pt x="1182" y="2057"/>
                    <a:pt x="1193" y="2069"/>
                  </a:cubicBezTo>
                  <a:lnTo>
                    <a:pt x="1193" y="2069"/>
                  </a:lnTo>
                  <a:cubicBezTo>
                    <a:pt x="1154" y="2146"/>
                    <a:pt x="1114" y="2223"/>
                    <a:pt x="1075" y="2300"/>
                  </a:cubicBezTo>
                  <a:lnTo>
                    <a:pt x="1075" y="2300"/>
                  </a:lnTo>
                  <a:cubicBezTo>
                    <a:pt x="1051" y="2173"/>
                    <a:pt x="1027" y="2046"/>
                    <a:pt x="1000" y="1918"/>
                  </a:cubicBezTo>
                  <a:lnTo>
                    <a:pt x="1000" y="1918"/>
                  </a:lnTo>
                  <a:cubicBezTo>
                    <a:pt x="999" y="1914"/>
                    <a:pt x="998" y="1910"/>
                    <a:pt x="997" y="1906"/>
                  </a:cubicBezTo>
                  <a:lnTo>
                    <a:pt x="997" y="1906"/>
                  </a:lnTo>
                  <a:cubicBezTo>
                    <a:pt x="1119" y="1734"/>
                    <a:pt x="1241" y="1561"/>
                    <a:pt x="1362" y="1389"/>
                  </a:cubicBezTo>
                  <a:lnTo>
                    <a:pt x="1362" y="1389"/>
                  </a:lnTo>
                  <a:cubicBezTo>
                    <a:pt x="1364" y="1387"/>
                    <a:pt x="1365" y="1385"/>
                    <a:pt x="1366" y="1382"/>
                  </a:cubicBezTo>
                  <a:lnTo>
                    <a:pt x="1366" y="1382"/>
                  </a:lnTo>
                  <a:cubicBezTo>
                    <a:pt x="1440" y="1325"/>
                    <a:pt x="1514" y="1268"/>
                    <a:pt x="1589" y="1212"/>
                  </a:cubicBezTo>
                  <a:lnTo>
                    <a:pt x="1589" y="1212"/>
                  </a:lnTo>
                  <a:cubicBezTo>
                    <a:pt x="1597" y="1216"/>
                    <a:pt x="1605" y="1218"/>
                    <a:pt x="1614" y="1220"/>
                  </a:cubicBezTo>
                  <a:lnTo>
                    <a:pt x="1614" y="1220"/>
                  </a:lnTo>
                  <a:cubicBezTo>
                    <a:pt x="1708" y="1234"/>
                    <a:pt x="1760" y="1104"/>
                    <a:pt x="1684" y="1048"/>
                  </a:cubicBezTo>
                  <a:lnTo>
                    <a:pt x="1684" y="1048"/>
                  </a:lnTo>
                  <a:cubicBezTo>
                    <a:pt x="1660" y="1031"/>
                    <a:pt x="1628" y="1040"/>
                    <a:pt x="1605" y="1057"/>
                  </a:cubicBezTo>
                  <a:lnTo>
                    <a:pt x="1605" y="1057"/>
                  </a:lnTo>
                  <a:cubicBezTo>
                    <a:pt x="1603" y="1058"/>
                    <a:pt x="1602" y="1058"/>
                    <a:pt x="1599" y="1059"/>
                  </a:cubicBezTo>
                  <a:lnTo>
                    <a:pt x="1599" y="1059"/>
                  </a:lnTo>
                  <a:cubicBezTo>
                    <a:pt x="1562" y="1070"/>
                    <a:pt x="1540" y="1105"/>
                    <a:pt x="1541" y="1144"/>
                  </a:cubicBezTo>
                  <a:lnTo>
                    <a:pt x="1541" y="1144"/>
                  </a:lnTo>
                  <a:cubicBezTo>
                    <a:pt x="1541" y="1157"/>
                    <a:pt x="1545" y="1168"/>
                    <a:pt x="1552" y="1179"/>
                  </a:cubicBezTo>
                  <a:lnTo>
                    <a:pt x="1552" y="1179"/>
                  </a:lnTo>
                  <a:cubicBezTo>
                    <a:pt x="1491" y="1226"/>
                    <a:pt x="1431" y="1272"/>
                    <a:pt x="1370" y="1318"/>
                  </a:cubicBezTo>
                  <a:lnTo>
                    <a:pt x="1370" y="1318"/>
                  </a:lnTo>
                  <a:cubicBezTo>
                    <a:pt x="1372" y="1258"/>
                    <a:pt x="1362" y="1201"/>
                    <a:pt x="1337" y="1146"/>
                  </a:cubicBezTo>
                  <a:lnTo>
                    <a:pt x="1337" y="1146"/>
                  </a:lnTo>
                  <a:cubicBezTo>
                    <a:pt x="1367" y="1117"/>
                    <a:pt x="1372" y="1063"/>
                    <a:pt x="1337" y="1032"/>
                  </a:cubicBezTo>
                  <a:lnTo>
                    <a:pt x="1337" y="1032"/>
                  </a:lnTo>
                  <a:cubicBezTo>
                    <a:pt x="1304" y="1005"/>
                    <a:pt x="1267" y="1024"/>
                    <a:pt x="1249" y="1054"/>
                  </a:cubicBezTo>
                  <a:lnTo>
                    <a:pt x="1249" y="1054"/>
                  </a:lnTo>
                  <a:cubicBezTo>
                    <a:pt x="1234" y="1063"/>
                    <a:pt x="1224" y="1079"/>
                    <a:pt x="1224" y="1097"/>
                  </a:cubicBezTo>
                  <a:lnTo>
                    <a:pt x="1224" y="1097"/>
                  </a:lnTo>
                  <a:cubicBezTo>
                    <a:pt x="1222" y="1132"/>
                    <a:pt x="1250" y="1160"/>
                    <a:pt x="1283" y="1163"/>
                  </a:cubicBezTo>
                  <a:lnTo>
                    <a:pt x="1283" y="1163"/>
                  </a:lnTo>
                  <a:cubicBezTo>
                    <a:pt x="1286" y="1163"/>
                    <a:pt x="1289" y="1163"/>
                    <a:pt x="1292" y="1163"/>
                  </a:cubicBezTo>
                  <a:lnTo>
                    <a:pt x="1292" y="1163"/>
                  </a:lnTo>
                  <a:cubicBezTo>
                    <a:pt x="1318" y="1220"/>
                    <a:pt x="1328" y="1282"/>
                    <a:pt x="1320" y="1345"/>
                  </a:cubicBezTo>
                  <a:lnTo>
                    <a:pt x="1320" y="1345"/>
                  </a:lnTo>
                  <a:cubicBezTo>
                    <a:pt x="1319" y="1351"/>
                    <a:pt x="1321" y="1357"/>
                    <a:pt x="1323" y="1361"/>
                  </a:cubicBezTo>
                  <a:lnTo>
                    <a:pt x="1323" y="1361"/>
                  </a:lnTo>
                  <a:cubicBezTo>
                    <a:pt x="1322" y="1362"/>
                    <a:pt x="1321" y="1363"/>
                    <a:pt x="1320" y="1365"/>
                  </a:cubicBezTo>
                  <a:lnTo>
                    <a:pt x="1320" y="1365"/>
                  </a:lnTo>
                  <a:cubicBezTo>
                    <a:pt x="1208" y="1523"/>
                    <a:pt x="1096" y="1682"/>
                    <a:pt x="983" y="1841"/>
                  </a:cubicBezTo>
                  <a:lnTo>
                    <a:pt x="983" y="1841"/>
                  </a:lnTo>
                  <a:cubicBezTo>
                    <a:pt x="931" y="1609"/>
                    <a:pt x="868" y="1377"/>
                    <a:pt x="785" y="1152"/>
                  </a:cubicBezTo>
                  <a:lnTo>
                    <a:pt x="785" y="1152"/>
                  </a:lnTo>
                  <a:cubicBezTo>
                    <a:pt x="790" y="1148"/>
                    <a:pt x="793" y="1143"/>
                    <a:pt x="793" y="1135"/>
                  </a:cubicBezTo>
                  <a:lnTo>
                    <a:pt x="793" y="1135"/>
                  </a:lnTo>
                  <a:cubicBezTo>
                    <a:pt x="804" y="998"/>
                    <a:pt x="802" y="862"/>
                    <a:pt x="786" y="726"/>
                  </a:cubicBezTo>
                  <a:lnTo>
                    <a:pt x="786" y="726"/>
                  </a:lnTo>
                  <a:cubicBezTo>
                    <a:pt x="791" y="722"/>
                    <a:pt x="794" y="719"/>
                    <a:pt x="798" y="714"/>
                  </a:cubicBezTo>
                  <a:lnTo>
                    <a:pt x="798" y="714"/>
                  </a:lnTo>
                  <a:cubicBezTo>
                    <a:pt x="840" y="666"/>
                    <a:pt x="847" y="574"/>
                    <a:pt x="769" y="560"/>
                  </a:cubicBezTo>
                  <a:lnTo>
                    <a:pt x="769" y="560"/>
                  </a:lnTo>
                  <a:cubicBezTo>
                    <a:pt x="714" y="551"/>
                    <a:pt x="686" y="607"/>
                    <a:pt x="699" y="652"/>
                  </a:cubicBezTo>
                  <a:lnTo>
                    <a:pt x="699" y="652"/>
                  </a:lnTo>
                  <a:cubicBezTo>
                    <a:pt x="693" y="676"/>
                    <a:pt x="696" y="701"/>
                    <a:pt x="715" y="722"/>
                  </a:cubicBezTo>
                  <a:lnTo>
                    <a:pt x="715" y="722"/>
                  </a:lnTo>
                  <a:cubicBezTo>
                    <a:pt x="722" y="730"/>
                    <a:pt x="731" y="734"/>
                    <a:pt x="739" y="737"/>
                  </a:cubicBezTo>
                  <a:lnTo>
                    <a:pt x="739" y="737"/>
                  </a:lnTo>
                  <a:cubicBezTo>
                    <a:pt x="751" y="844"/>
                    <a:pt x="754" y="951"/>
                    <a:pt x="749" y="1059"/>
                  </a:cubicBezTo>
                  <a:lnTo>
                    <a:pt x="749" y="1059"/>
                  </a:lnTo>
                  <a:cubicBezTo>
                    <a:pt x="659" y="832"/>
                    <a:pt x="547" y="615"/>
                    <a:pt x="408" y="416"/>
                  </a:cubicBezTo>
                  <a:lnTo>
                    <a:pt x="408" y="416"/>
                  </a:lnTo>
                  <a:cubicBezTo>
                    <a:pt x="410" y="413"/>
                    <a:pt x="413" y="408"/>
                    <a:pt x="413" y="403"/>
                  </a:cubicBezTo>
                  <a:lnTo>
                    <a:pt x="413" y="403"/>
                  </a:lnTo>
                  <a:cubicBezTo>
                    <a:pt x="419" y="345"/>
                    <a:pt x="421" y="288"/>
                    <a:pt x="419" y="231"/>
                  </a:cubicBezTo>
                  <a:lnTo>
                    <a:pt x="419" y="231"/>
                  </a:lnTo>
                  <a:cubicBezTo>
                    <a:pt x="483" y="221"/>
                    <a:pt x="507" y="128"/>
                    <a:pt x="446" y="90"/>
                  </a:cubicBezTo>
                  <a:lnTo>
                    <a:pt x="446" y="90"/>
                  </a:lnTo>
                  <a:cubicBezTo>
                    <a:pt x="430" y="78"/>
                    <a:pt x="408" y="77"/>
                    <a:pt x="388" y="83"/>
                  </a:cubicBezTo>
                  <a:lnTo>
                    <a:pt x="388" y="83"/>
                  </a:lnTo>
                  <a:cubicBezTo>
                    <a:pt x="383" y="81"/>
                    <a:pt x="378" y="82"/>
                    <a:pt x="372" y="84"/>
                  </a:cubicBezTo>
                  <a:lnTo>
                    <a:pt x="372" y="84"/>
                  </a:lnTo>
                  <a:cubicBezTo>
                    <a:pt x="343" y="98"/>
                    <a:pt x="325" y="132"/>
                    <a:pt x="328" y="165"/>
                  </a:cubicBezTo>
                  <a:lnTo>
                    <a:pt x="328" y="165"/>
                  </a:lnTo>
                  <a:cubicBezTo>
                    <a:pt x="331" y="191"/>
                    <a:pt x="347" y="212"/>
                    <a:pt x="369" y="223"/>
                  </a:cubicBezTo>
                  <a:lnTo>
                    <a:pt x="369" y="223"/>
                  </a:lnTo>
                  <a:cubicBezTo>
                    <a:pt x="372" y="269"/>
                    <a:pt x="371" y="316"/>
                    <a:pt x="368" y="362"/>
                  </a:cubicBezTo>
                  <a:lnTo>
                    <a:pt x="368" y="362"/>
                  </a:lnTo>
                  <a:cubicBezTo>
                    <a:pt x="277" y="240"/>
                    <a:pt x="174" y="125"/>
                    <a:pt x="58" y="21"/>
                  </a:cubicBezTo>
                  <a:lnTo>
                    <a:pt x="58" y="21"/>
                  </a:lnTo>
                  <a:cubicBezTo>
                    <a:pt x="35" y="0"/>
                    <a:pt x="0" y="34"/>
                    <a:pt x="23" y="55"/>
                  </a:cubicBezTo>
                  <a:lnTo>
                    <a:pt x="23" y="55"/>
                  </a:lnTo>
                  <a:cubicBezTo>
                    <a:pt x="237" y="247"/>
                    <a:pt x="403" y="473"/>
                    <a:pt x="536" y="718"/>
                  </a:cubicBezTo>
                  <a:lnTo>
                    <a:pt x="536" y="718"/>
                  </a:lnTo>
                  <a:cubicBezTo>
                    <a:pt x="440" y="657"/>
                    <a:pt x="343" y="597"/>
                    <a:pt x="247" y="535"/>
                  </a:cubicBezTo>
                  <a:lnTo>
                    <a:pt x="247" y="535"/>
                  </a:lnTo>
                  <a:cubicBezTo>
                    <a:pt x="251" y="522"/>
                    <a:pt x="254" y="509"/>
                    <a:pt x="251" y="496"/>
                  </a:cubicBezTo>
                  <a:lnTo>
                    <a:pt x="251" y="496"/>
                  </a:lnTo>
                  <a:cubicBezTo>
                    <a:pt x="244" y="451"/>
                    <a:pt x="197" y="427"/>
                    <a:pt x="154" y="435"/>
                  </a:cubicBezTo>
                  <a:lnTo>
                    <a:pt x="154" y="435"/>
                  </a:lnTo>
                  <a:cubicBezTo>
                    <a:pt x="114" y="443"/>
                    <a:pt x="91" y="489"/>
                    <a:pt x="106" y="525"/>
                  </a:cubicBezTo>
                  <a:lnTo>
                    <a:pt x="106" y="525"/>
                  </a:lnTo>
                  <a:cubicBezTo>
                    <a:pt x="106" y="528"/>
                    <a:pt x="106" y="531"/>
                    <a:pt x="107" y="535"/>
                  </a:cubicBezTo>
                  <a:lnTo>
                    <a:pt x="107" y="535"/>
                  </a:lnTo>
                  <a:cubicBezTo>
                    <a:pt x="116" y="574"/>
                    <a:pt x="153" y="593"/>
                    <a:pt x="190" y="586"/>
                  </a:cubicBezTo>
                  <a:lnTo>
                    <a:pt x="190" y="586"/>
                  </a:lnTo>
                  <a:cubicBezTo>
                    <a:pt x="199" y="584"/>
                    <a:pt x="209" y="580"/>
                    <a:pt x="217" y="574"/>
                  </a:cubicBezTo>
                  <a:lnTo>
                    <a:pt x="217" y="574"/>
                  </a:lnTo>
                  <a:cubicBezTo>
                    <a:pt x="330" y="646"/>
                    <a:pt x="444" y="718"/>
                    <a:pt x="558" y="790"/>
                  </a:cubicBezTo>
                  <a:lnTo>
                    <a:pt x="558" y="790"/>
                  </a:lnTo>
                  <a:cubicBezTo>
                    <a:pt x="564" y="793"/>
                    <a:pt x="570" y="794"/>
                    <a:pt x="575" y="793"/>
                  </a:cubicBezTo>
                  <a:lnTo>
                    <a:pt x="575" y="793"/>
                  </a:lnTo>
                  <a:cubicBezTo>
                    <a:pt x="668" y="976"/>
                    <a:pt x="743" y="1170"/>
                    <a:pt x="806" y="1368"/>
                  </a:cubicBezTo>
                  <a:lnTo>
                    <a:pt x="806" y="1368"/>
                  </a:lnTo>
                  <a:cubicBezTo>
                    <a:pt x="696" y="1313"/>
                    <a:pt x="589" y="1252"/>
                    <a:pt x="486" y="1185"/>
                  </a:cubicBezTo>
                  <a:lnTo>
                    <a:pt x="486" y="1185"/>
                  </a:lnTo>
                  <a:cubicBezTo>
                    <a:pt x="495" y="1158"/>
                    <a:pt x="493" y="1127"/>
                    <a:pt x="476" y="1105"/>
                  </a:cubicBezTo>
                  <a:lnTo>
                    <a:pt x="476" y="1105"/>
                  </a:lnTo>
                  <a:cubicBezTo>
                    <a:pt x="450" y="1073"/>
                    <a:pt x="401" y="1067"/>
                    <a:pt x="372" y="1096"/>
                  </a:cubicBezTo>
                  <a:lnTo>
                    <a:pt x="372" y="1096"/>
                  </a:lnTo>
                  <a:cubicBezTo>
                    <a:pt x="362" y="1105"/>
                    <a:pt x="356" y="1120"/>
                    <a:pt x="353" y="1137"/>
                  </a:cubicBezTo>
                  <a:lnTo>
                    <a:pt x="353" y="1137"/>
                  </a:lnTo>
                  <a:cubicBezTo>
                    <a:pt x="339" y="1163"/>
                    <a:pt x="336" y="1192"/>
                    <a:pt x="353" y="1221"/>
                  </a:cubicBezTo>
                  <a:lnTo>
                    <a:pt x="353" y="1221"/>
                  </a:lnTo>
                  <a:cubicBezTo>
                    <a:pt x="378" y="1262"/>
                    <a:pt x="429" y="1254"/>
                    <a:pt x="459" y="1226"/>
                  </a:cubicBezTo>
                  <a:lnTo>
                    <a:pt x="459" y="1226"/>
                  </a:lnTo>
                  <a:cubicBezTo>
                    <a:pt x="574" y="1301"/>
                    <a:pt x="693" y="1368"/>
                    <a:pt x="816" y="1427"/>
                  </a:cubicBezTo>
                  <a:lnTo>
                    <a:pt x="816" y="1427"/>
                  </a:lnTo>
                  <a:cubicBezTo>
                    <a:pt x="819" y="1429"/>
                    <a:pt x="822" y="1429"/>
                    <a:pt x="825" y="1430"/>
                  </a:cubicBezTo>
                  <a:lnTo>
                    <a:pt x="825" y="1430"/>
                  </a:lnTo>
                  <a:cubicBezTo>
                    <a:pt x="875" y="1595"/>
                    <a:pt x="917" y="1764"/>
                    <a:pt x="953" y="1931"/>
                  </a:cubicBezTo>
                  <a:lnTo>
                    <a:pt x="953" y="1931"/>
                  </a:lnTo>
                  <a:cubicBezTo>
                    <a:pt x="980" y="2056"/>
                    <a:pt x="1004" y="2180"/>
                    <a:pt x="1026" y="2306"/>
                  </a:cubicBezTo>
                  <a:lnTo>
                    <a:pt x="1026" y="2306"/>
                  </a:lnTo>
                  <a:cubicBezTo>
                    <a:pt x="961" y="2262"/>
                    <a:pt x="894" y="2220"/>
                    <a:pt x="826" y="2180"/>
                  </a:cubicBezTo>
                  <a:lnTo>
                    <a:pt x="826" y="2180"/>
                  </a:lnTo>
                  <a:cubicBezTo>
                    <a:pt x="825" y="2176"/>
                    <a:pt x="823" y="2172"/>
                    <a:pt x="820" y="2169"/>
                  </a:cubicBezTo>
                  <a:lnTo>
                    <a:pt x="820" y="2169"/>
                  </a:lnTo>
                  <a:cubicBezTo>
                    <a:pt x="803" y="2153"/>
                    <a:pt x="788" y="2135"/>
                    <a:pt x="775" y="2116"/>
                  </a:cubicBezTo>
                  <a:lnTo>
                    <a:pt x="775" y="2116"/>
                  </a:lnTo>
                  <a:cubicBezTo>
                    <a:pt x="773" y="2113"/>
                    <a:pt x="771" y="2111"/>
                    <a:pt x="769" y="2109"/>
                  </a:cubicBezTo>
                  <a:lnTo>
                    <a:pt x="769" y="2109"/>
                  </a:lnTo>
                  <a:cubicBezTo>
                    <a:pt x="673" y="1967"/>
                    <a:pt x="578" y="1825"/>
                    <a:pt x="482" y="1683"/>
                  </a:cubicBezTo>
                  <a:lnTo>
                    <a:pt x="482" y="1683"/>
                  </a:lnTo>
                  <a:cubicBezTo>
                    <a:pt x="495" y="1666"/>
                    <a:pt x="500" y="1645"/>
                    <a:pt x="496" y="1623"/>
                  </a:cubicBezTo>
                  <a:lnTo>
                    <a:pt x="496" y="1623"/>
                  </a:lnTo>
                  <a:cubicBezTo>
                    <a:pt x="489" y="1587"/>
                    <a:pt x="453" y="1560"/>
                    <a:pt x="417" y="1565"/>
                  </a:cubicBezTo>
                  <a:lnTo>
                    <a:pt x="417" y="1565"/>
                  </a:lnTo>
                  <a:cubicBezTo>
                    <a:pt x="413" y="1566"/>
                    <a:pt x="409" y="1567"/>
                    <a:pt x="406" y="1569"/>
                  </a:cubicBezTo>
                  <a:lnTo>
                    <a:pt x="406" y="1569"/>
                  </a:lnTo>
                  <a:cubicBezTo>
                    <a:pt x="400" y="1566"/>
                    <a:pt x="393" y="1566"/>
                    <a:pt x="386" y="1570"/>
                  </a:cubicBezTo>
                  <a:lnTo>
                    <a:pt x="386" y="1570"/>
                  </a:lnTo>
                  <a:cubicBezTo>
                    <a:pt x="353" y="1590"/>
                    <a:pt x="339" y="1631"/>
                    <a:pt x="353" y="1666"/>
                  </a:cubicBezTo>
                  <a:lnTo>
                    <a:pt x="353" y="1666"/>
                  </a:lnTo>
                  <a:cubicBezTo>
                    <a:pt x="367" y="1702"/>
                    <a:pt x="405" y="1717"/>
                    <a:pt x="441" y="1709"/>
                  </a:cubicBezTo>
                  <a:lnTo>
                    <a:pt x="441" y="1709"/>
                  </a:lnTo>
                  <a:cubicBezTo>
                    <a:pt x="533" y="1846"/>
                    <a:pt x="625" y="1983"/>
                    <a:pt x="717" y="2119"/>
                  </a:cubicBezTo>
                  <a:lnTo>
                    <a:pt x="717" y="2119"/>
                  </a:lnTo>
                  <a:cubicBezTo>
                    <a:pt x="622" y="2068"/>
                    <a:pt x="524" y="2021"/>
                    <a:pt x="425" y="1977"/>
                  </a:cubicBezTo>
                  <a:lnTo>
                    <a:pt x="425" y="1977"/>
                  </a:lnTo>
                  <a:cubicBezTo>
                    <a:pt x="425" y="1971"/>
                    <a:pt x="423" y="1964"/>
                    <a:pt x="421" y="1957"/>
                  </a:cubicBezTo>
                  <a:lnTo>
                    <a:pt x="421" y="1957"/>
                  </a:lnTo>
                  <a:cubicBezTo>
                    <a:pt x="410" y="1909"/>
                    <a:pt x="357" y="1882"/>
                    <a:pt x="312" y="1903"/>
                  </a:cubicBezTo>
                  <a:lnTo>
                    <a:pt x="312" y="1903"/>
                  </a:lnTo>
                  <a:cubicBezTo>
                    <a:pt x="300" y="1908"/>
                    <a:pt x="289" y="1917"/>
                    <a:pt x="281" y="1927"/>
                  </a:cubicBezTo>
                  <a:lnTo>
                    <a:pt x="281" y="1927"/>
                  </a:lnTo>
                  <a:cubicBezTo>
                    <a:pt x="254" y="1942"/>
                    <a:pt x="235" y="1976"/>
                    <a:pt x="243" y="2008"/>
                  </a:cubicBezTo>
                  <a:lnTo>
                    <a:pt x="243" y="2008"/>
                  </a:lnTo>
                  <a:cubicBezTo>
                    <a:pt x="255" y="2059"/>
                    <a:pt x="309" y="2082"/>
                    <a:pt x="357" y="2071"/>
                  </a:cubicBezTo>
                  <a:lnTo>
                    <a:pt x="357" y="2071"/>
                  </a:lnTo>
                  <a:cubicBezTo>
                    <a:pt x="384" y="2065"/>
                    <a:pt x="403" y="2048"/>
                    <a:pt x="414" y="2026"/>
                  </a:cubicBezTo>
                  <a:lnTo>
                    <a:pt x="414" y="2026"/>
                  </a:lnTo>
                  <a:cubicBezTo>
                    <a:pt x="633" y="2122"/>
                    <a:pt x="842" y="2238"/>
                    <a:pt x="1038" y="2373"/>
                  </a:cubicBezTo>
                  <a:lnTo>
                    <a:pt x="1038" y="2373"/>
                  </a:lnTo>
                  <a:cubicBezTo>
                    <a:pt x="1079" y="2607"/>
                    <a:pt x="1115" y="2844"/>
                    <a:pt x="1152" y="3079"/>
                  </a:cubicBezTo>
                  <a:lnTo>
                    <a:pt x="1152" y="3079"/>
                  </a:lnTo>
                  <a:cubicBezTo>
                    <a:pt x="1159" y="3123"/>
                    <a:pt x="1166" y="3167"/>
                    <a:pt x="1173" y="3211"/>
                  </a:cubicBezTo>
                  <a:lnTo>
                    <a:pt x="1173" y="3211"/>
                  </a:lnTo>
                  <a:cubicBezTo>
                    <a:pt x="1024" y="3116"/>
                    <a:pt x="867" y="3041"/>
                    <a:pt x="699" y="2985"/>
                  </a:cubicBezTo>
                  <a:lnTo>
                    <a:pt x="699" y="2985"/>
                  </a:lnTo>
                  <a:cubicBezTo>
                    <a:pt x="698" y="2985"/>
                    <a:pt x="698" y="2985"/>
                    <a:pt x="697" y="2985"/>
                  </a:cubicBezTo>
                  <a:lnTo>
                    <a:pt x="697" y="2985"/>
                  </a:lnTo>
                  <a:cubicBezTo>
                    <a:pt x="656" y="2923"/>
                    <a:pt x="615" y="2862"/>
                    <a:pt x="573" y="2801"/>
                  </a:cubicBezTo>
                  <a:lnTo>
                    <a:pt x="573" y="2801"/>
                  </a:lnTo>
                  <a:cubicBezTo>
                    <a:pt x="597" y="2773"/>
                    <a:pt x="595" y="2731"/>
                    <a:pt x="569" y="2700"/>
                  </a:cubicBezTo>
                  <a:lnTo>
                    <a:pt x="569" y="2700"/>
                  </a:lnTo>
                  <a:cubicBezTo>
                    <a:pt x="557" y="2686"/>
                    <a:pt x="541" y="2678"/>
                    <a:pt x="526" y="2676"/>
                  </a:cubicBezTo>
                  <a:lnTo>
                    <a:pt x="526" y="2676"/>
                  </a:lnTo>
                  <a:cubicBezTo>
                    <a:pt x="522" y="2670"/>
                    <a:pt x="516" y="2666"/>
                    <a:pt x="507" y="2666"/>
                  </a:cubicBezTo>
                  <a:lnTo>
                    <a:pt x="506" y="2666"/>
                  </a:lnTo>
                  <a:lnTo>
                    <a:pt x="506" y="2666"/>
                  </a:lnTo>
                  <a:cubicBezTo>
                    <a:pt x="500" y="2656"/>
                    <a:pt x="487" y="2649"/>
                    <a:pt x="473" y="2658"/>
                  </a:cubicBezTo>
                  <a:lnTo>
                    <a:pt x="473" y="2658"/>
                  </a:lnTo>
                  <a:cubicBezTo>
                    <a:pt x="432" y="2683"/>
                    <a:pt x="411" y="2738"/>
                    <a:pt x="432" y="2783"/>
                  </a:cubicBezTo>
                  <a:lnTo>
                    <a:pt x="432" y="2783"/>
                  </a:lnTo>
                  <a:cubicBezTo>
                    <a:pt x="449" y="2821"/>
                    <a:pt x="492" y="2838"/>
                    <a:pt x="531" y="2827"/>
                  </a:cubicBezTo>
                  <a:lnTo>
                    <a:pt x="531" y="2827"/>
                  </a:lnTo>
                  <a:cubicBezTo>
                    <a:pt x="574" y="2889"/>
                    <a:pt x="615" y="2950"/>
                    <a:pt x="656" y="3013"/>
                  </a:cubicBezTo>
                  <a:lnTo>
                    <a:pt x="656" y="3013"/>
                  </a:lnTo>
                  <a:cubicBezTo>
                    <a:pt x="635" y="3036"/>
                    <a:pt x="611" y="3056"/>
                    <a:pt x="584" y="3071"/>
                  </a:cubicBezTo>
                  <a:lnTo>
                    <a:pt x="584" y="3071"/>
                  </a:lnTo>
                  <a:cubicBezTo>
                    <a:pt x="582" y="3070"/>
                    <a:pt x="581" y="3069"/>
                    <a:pt x="579" y="3068"/>
                  </a:cubicBezTo>
                  <a:lnTo>
                    <a:pt x="579" y="3068"/>
                  </a:lnTo>
                  <a:cubicBezTo>
                    <a:pt x="557" y="3054"/>
                    <a:pt x="527" y="3059"/>
                    <a:pt x="510" y="3076"/>
                  </a:cubicBezTo>
                  <a:lnTo>
                    <a:pt x="510" y="3076"/>
                  </a:lnTo>
                  <a:cubicBezTo>
                    <a:pt x="500" y="3077"/>
                    <a:pt x="491" y="3081"/>
                    <a:pt x="487" y="3093"/>
                  </a:cubicBezTo>
                  <a:lnTo>
                    <a:pt x="487" y="3093"/>
                  </a:lnTo>
                  <a:cubicBezTo>
                    <a:pt x="479" y="3123"/>
                    <a:pt x="492" y="3153"/>
                    <a:pt x="517" y="3169"/>
                  </a:cubicBezTo>
                  <a:lnTo>
                    <a:pt x="517" y="3169"/>
                  </a:lnTo>
                  <a:cubicBezTo>
                    <a:pt x="547" y="3188"/>
                    <a:pt x="584" y="3171"/>
                    <a:pt x="600" y="3144"/>
                  </a:cubicBezTo>
                  <a:lnTo>
                    <a:pt x="600" y="3144"/>
                  </a:lnTo>
                  <a:cubicBezTo>
                    <a:pt x="606" y="3135"/>
                    <a:pt x="608" y="3125"/>
                    <a:pt x="608" y="3114"/>
                  </a:cubicBezTo>
                  <a:lnTo>
                    <a:pt x="608" y="3114"/>
                  </a:lnTo>
                  <a:cubicBezTo>
                    <a:pt x="637" y="3097"/>
                    <a:pt x="665" y="3076"/>
                    <a:pt x="688" y="3050"/>
                  </a:cubicBezTo>
                  <a:lnTo>
                    <a:pt x="688" y="3050"/>
                  </a:lnTo>
                  <a:cubicBezTo>
                    <a:pt x="698" y="3053"/>
                    <a:pt x="709" y="3050"/>
                    <a:pt x="716" y="3043"/>
                  </a:cubicBezTo>
                  <a:lnTo>
                    <a:pt x="716" y="3043"/>
                  </a:lnTo>
                  <a:cubicBezTo>
                    <a:pt x="763" y="3059"/>
                    <a:pt x="809" y="3077"/>
                    <a:pt x="854" y="3097"/>
                  </a:cubicBezTo>
                  <a:lnTo>
                    <a:pt x="854" y="3097"/>
                  </a:lnTo>
                  <a:cubicBezTo>
                    <a:pt x="754" y="3150"/>
                    <a:pt x="514" y="3272"/>
                    <a:pt x="440" y="3255"/>
                  </a:cubicBezTo>
                  <a:lnTo>
                    <a:pt x="440" y="3255"/>
                  </a:lnTo>
                  <a:cubicBezTo>
                    <a:pt x="440" y="3247"/>
                    <a:pt x="440" y="3240"/>
                    <a:pt x="438" y="3231"/>
                  </a:cubicBezTo>
                  <a:lnTo>
                    <a:pt x="438" y="3231"/>
                  </a:lnTo>
                  <a:cubicBezTo>
                    <a:pt x="431" y="3198"/>
                    <a:pt x="399" y="3174"/>
                    <a:pt x="366" y="3170"/>
                  </a:cubicBezTo>
                  <a:lnTo>
                    <a:pt x="366" y="3170"/>
                  </a:lnTo>
                  <a:cubicBezTo>
                    <a:pt x="363" y="3160"/>
                    <a:pt x="353" y="3152"/>
                    <a:pt x="339" y="3157"/>
                  </a:cubicBezTo>
                  <a:lnTo>
                    <a:pt x="339" y="3157"/>
                  </a:lnTo>
                  <a:cubicBezTo>
                    <a:pt x="297" y="3172"/>
                    <a:pt x="269" y="3217"/>
                    <a:pt x="278" y="3262"/>
                  </a:cubicBezTo>
                  <a:lnTo>
                    <a:pt x="278" y="3262"/>
                  </a:lnTo>
                  <a:cubicBezTo>
                    <a:pt x="287" y="3307"/>
                    <a:pt x="330" y="3332"/>
                    <a:pt x="374" y="3323"/>
                  </a:cubicBezTo>
                  <a:lnTo>
                    <a:pt x="374" y="3323"/>
                  </a:lnTo>
                  <a:cubicBezTo>
                    <a:pt x="391" y="3320"/>
                    <a:pt x="406" y="3312"/>
                    <a:pt x="418" y="3302"/>
                  </a:cubicBezTo>
                  <a:lnTo>
                    <a:pt x="418" y="3302"/>
                  </a:lnTo>
                  <a:cubicBezTo>
                    <a:pt x="456" y="3312"/>
                    <a:pt x="509" y="3292"/>
                    <a:pt x="545" y="3282"/>
                  </a:cubicBezTo>
                  <a:lnTo>
                    <a:pt x="545" y="3282"/>
                  </a:lnTo>
                  <a:cubicBezTo>
                    <a:pt x="672" y="3245"/>
                    <a:pt x="794" y="3188"/>
                    <a:pt x="910" y="3122"/>
                  </a:cubicBezTo>
                  <a:lnTo>
                    <a:pt x="910" y="3122"/>
                  </a:lnTo>
                  <a:cubicBezTo>
                    <a:pt x="1004" y="3166"/>
                    <a:pt x="1095" y="3217"/>
                    <a:pt x="1182" y="3276"/>
                  </a:cubicBezTo>
                  <a:lnTo>
                    <a:pt x="1182" y="3276"/>
                  </a:lnTo>
                  <a:cubicBezTo>
                    <a:pt x="1221" y="3536"/>
                    <a:pt x="1256" y="3796"/>
                    <a:pt x="1282" y="4058"/>
                  </a:cubicBezTo>
                  <a:lnTo>
                    <a:pt x="1282" y="4058"/>
                  </a:lnTo>
                  <a:cubicBezTo>
                    <a:pt x="1198" y="3954"/>
                    <a:pt x="1103" y="3860"/>
                    <a:pt x="997" y="3777"/>
                  </a:cubicBezTo>
                  <a:lnTo>
                    <a:pt x="997" y="3777"/>
                  </a:lnTo>
                  <a:cubicBezTo>
                    <a:pt x="968" y="3724"/>
                    <a:pt x="942" y="3669"/>
                    <a:pt x="920" y="3614"/>
                  </a:cubicBezTo>
                  <a:lnTo>
                    <a:pt x="920" y="3614"/>
                  </a:lnTo>
                  <a:cubicBezTo>
                    <a:pt x="959" y="3585"/>
                    <a:pt x="969" y="3518"/>
                    <a:pt x="924" y="3485"/>
                  </a:cubicBezTo>
                  <a:lnTo>
                    <a:pt x="924" y="3485"/>
                  </a:lnTo>
                  <a:cubicBezTo>
                    <a:pt x="915" y="3478"/>
                    <a:pt x="904" y="3474"/>
                    <a:pt x="892" y="3473"/>
                  </a:cubicBezTo>
                  <a:lnTo>
                    <a:pt x="892" y="3473"/>
                  </a:lnTo>
                  <a:cubicBezTo>
                    <a:pt x="904" y="3454"/>
                    <a:pt x="874" y="3427"/>
                    <a:pt x="852" y="3445"/>
                  </a:cubicBezTo>
                  <a:lnTo>
                    <a:pt x="852" y="3445"/>
                  </a:lnTo>
                  <a:cubicBezTo>
                    <a:pt x="819" y="3471"/>
                    <a:pt x="787" y="3504"/>
                    <a:pt x="793" y="3549"/>
                  </a:cubicBezTo>
                  <a:lnTo>
                    <a:pt x="793" y="3549"/>
                  </a:lnTo>
                  <a:cubicBezTo>
                    <a:pt x="797" y="3587"/>
                    <a:pt x="824" y="3617"/>
                    <a:pt x="861" y="3626"/>
                  </a:cubicBezTo>
                  <a:lnTo>
                    <a:pt x="861" y="3626"/>
                  </a:lnTo>
                  <a:cubicBezTo>
                    <a:pt x="865" y="3627"/>
                    <a:pt x="868" y="3627"/>
                    <a:pt x="872" y="3627"/>
                  </a:cubicBezTo>
                  <a:lnTo>
                    <a:pt x="872" y="3627"/>
                  </a:lnTo>
                  <a:cubicBezTo>
                    <a:pt x="872" y="3629"/>
                    <a:pt x="873" y="3631"/>
                    <a:pt x="873" y="3632"/>
                  </a:cubicBezTo>
                  <a:lnTo>
                    <a:pt x="873" y="3632"/>
                  </a:lnTo>
                  <a:cubicBezTo>
                    <a:pt x="873" y="3642"/>
                    <a:pt x="877" y="3648"/>
                    <a:pt x="883" y="3652"/>
                  </a:cubicBezTo>
                  <a:lnTo>
                    <a:pt x="883" y="3652"/>
                  </a:lnTo>
                  <a:cubicBezTo>
                    <a:pt x="897" y="3687"/>
                    <a:pt x="913" y="3722"/>
                    <a:pt x="930" y="3756"/>
                  </a:cubicBezTo>
                  <a:lnTo>
                    <a:pt x="930" y="3756"/>
                  </a:lnTo>
                  <a:cubicBezTo>
                    <a:pt x="880" y="3760"/>
                    <a:pt x="831" y="3765"/>
                    <a:pt x="782" y="3770"/>
                  </a:cubicBezTo>
                  <a:lnTo>
                    <a:pt x="782" y="3770"/>
                  </a:lnTo>
                  <a:cubicBezTo>
                    <a:pt x="771" y="3759"/>
                    <a:pt x="756" y="3752"/>
                    <a:pt x="741" y="3750"/>
                  </a:cubicBezTo>
                  <a:lnTo>
                    <a:pt x="741" y="3750"/>
                  </a:lnTo>
                  <a:cubicBezTo>
                    <a:pt x="738" y="3745"/>
                    <a:pt x="733" y="3740"/>
                    <a:pt x="726" y="3737"/>
                  </a:cubicBezTo>
                  <a:lnTo>
                    <a:pt x="726" y="3737"/>
                  </a:lnTo>
                  <a:cubicBezTo>
                    <a:pt x="682" y="3719"/>
                    <a:pt x="652" y="3781"/>
                    <a:pt x="645" y="3816"/>
                  </a:cubicBezTo>
                  <a:lnTo>
                    <a:pt x="645" y="3816"/>
                  </a:lnTo>
                  <a:cubicBezTo>
                    <a:pt x="638" y="3853"/>
                    <a:pt x="663" y="3887"/>
                    <a:pt x="696" y="3902"/>
                  </a:cubicBezTo>
                  <a:lnTo>
                    <a:pt x="696" y="3902"/>
                  </a:lnTo>
                  <a:cubicBezTo>
                    <a:pt x="758" y="3930"/>
                    <a:pt x="809" y="3873"/>
                    <a:pt x="803" y="3816"/>
                  </a:cubicBezTo>
                  <a:lnTo>
                    <a:pt x="803" y="3816"/>
                  </a:lnTo>
                  <a:cubicBezTo>
                    <a:pt x="847" y="3812"/>
                    <a:pt x="892" y="3808"/>
                    <a:pt x="937" y="3804"/>
                  </a:cubicBezTo>
                  <a:lnTo>
                    <a:pt x="937" y="3804"/>
                  </a:lnTo>
                  <a:cubicBezTo>
                    <a:pt x="940" y="3803"/>
                    <a:pt x="943" y="3802"/>
                    <a:pt x="946" y="3801"/>
                  </a:cubicBezTo>
                  <a:lnTo>
                    <a:pt x="946" y="3801"/>
                  </a:lnTo>
                  <a:cubicBezTo>
                    <a:pt x="944" y="3803"/>
                    <a:pt x="943" y="3806"/>
                    <a:pt x="941" y="3809"/>
                  </a:cubicBezTo>
                  <a:lnTo>
                    <a:pt x="941" y="3809"/>
                  </a:lnTo>
                  <a:cubicBezTo>
                    <a:pt x="932" y="3831"/>
                    <a:pt x="923" y="3854"/>
                    <a:pt x="913" y="3877"/>
                  </a:cubicBezTo>
                  <a:lnTo>
                    <a:pt x="913" y="3877"/>
                  </a:lnTo>
                  <a:cubicBezTo>
                    <a:pt x="908" y="3889"/>
                    <a:pt x="918" y="3904"/>
                    <a:pt x="930" y="3907"/>
                  </a:cubicBezTo>
                  <a:lnTo>
                    <a:pt x="930" y="3907"/>
                  </a:lnTo>
                  <a:cubicBezTo>
                    <a:pt x="944" y="3911"/>
                    <a:pt x="955" y="3902"/>
                    <a:pt x="960" y="3890"/>
                  </a:cubicBezTo>
                  <a:lnTo>
                    <a:pt x="960" y="3890"/>
                  </a:lnTo>
                  <a:cubicBezTo>
                    <a:pt x="968" y="3871"/>
                    <a:pt x="975" y="3853"/>
                    <a:pt x="983" y="3836"/>
                  </a:cubicBezTo>
                  <a:lnTo>
                    <a:pt x="983" y="3836"/>
                  </a:lnTo>
                  <a:cubicBezTo>
                    <a:pt x="986" y="3836"/>
                    <a:pt x="989" y="3836"/>
                    <a:pt x="992" y="3835"/>
                  </a:cubicBezTo>
                  <a:lnTo>
                    <a:pt x="992" y="3835"/>
                  </a:lnTo>
                  <a:cubicBezTo>
                    <a:pt x="1100" y="3923"/>
                    <a:pt x="1197" y="4023"/>
                    <a:pt x="1281" y="4135"/>
                  </a:cubicBezTo>
                  <a:lnTo>
                    <a:pt x="1281" y="4135"/>
                  </a:lnTo>
                  <a:cubicBezTo>
                    <a:pt x="1284" y="4138"/>
                    <a:pt x="1287" y="4141"/>
                    <a:pt x="1291" y="4143"/>
                  </a:cubicBezTo>
                  <a:lnTo>
                    <a:pt x="1291" y="4143"/>
                  </a:lnTo>
                  <a:cubicBezTo>
                    <a:pt x="1301" y="4250"/>
                    <a:pt x="1310" y="4357"/>
                    <a:pt x="1318" y="4464"/>
                  </a:cubicBezTo>
                  <a:lnTo>
                    <a:pt x="1318" y="4464"/>
                  </a:lnTo>
                  <a:cubicBezTo>
                    <a:pt x="1320" y="4496"/>
                    <a:pt x="1368" y="4496"/>
                    <a:pt x="1367" y="4464"/>
                  </a:cubicBezTo>
                  <a:lnTo>
                    <a:pt x="1367" y="4464"/>
                  </a:lnTo>
                  <a:cubicBezTo>
                    <a:pt x="1354" y="4277"/>
                    <a:pt x="1336" y="4091"/>
                    <a:pt x="1315" y="3905"/>
                  </a:cubicBezTo>
                  <a:lnTo>
                    <a:pt x="1315" y="3905"/>
                  </a:lnTo>
                  <a:cubicBezTo>
                    <a:pt x="1322" y="3903"/>
                    <a:pt x="1329" y="3898"/>
                    <a:pt x="1332" y="3889"/>
                  </a:cubicBezTo>
                  <a:lnTo>
                    <a:pt x="1332" y="3889"/>
                  </a:lnTo>
                  <a:cubicBezTo>
                    <a:pt x="1335" y="3876"/>
                    <a:pt x="1338" y="3864"/>
                    <a:pt x="1341" y="3851"/>
                  </a:cubicBezTo>
                  <a:lnTo>
                    <a:pt x="1341" y="3851"/>
                  </a:lnTo>
                  <a:cubicBezTo>
                    <a:pt x="1422" y="3753"/>
                    <a:pt x="1507" y="3660"/>
                    <a:pt x="1597" y="3571"/>
                  </a:cubicBezTo>
                  <a:lnTo>
                    <a:pt x="1597" y="3571"/>
                  </a:lnTo>
                  <a:cubicBezTo>
                    <a:pt x="1624" y="3587"/>
                    <a:pt x="1652" y="3603"/>
                    <a:pt x="1680" y="3619"/>
                  </a:cubicBezTo>
                  <a:lnTo>
                    <a:pt x="1680" y="3619"/>
                  </a:lnTo>
                  <a:cubicBezTo>
                    <a:pt x="1680" y="3623"/>
                    <a:pt x="1680" y="3627"/>
                    <a:pt x="1680" y="3631"/>
                  </a:cubicBezTo>
                  <a:lnTo>
                    <a:pt x="1680" y="3631"/>
                  </a:lnTo>
                  <a:cubicBezTo>
                    <a:pt x="1687" y="3659"/>
                    <a:pt x="1718" y="3672"/>
                    <a:pt x="1744" y="3665"/>
                  </a:cubicBezTo>
                  <a:lnTo>
                    <a:pt x="1744" y="3665"/>
                  </a:lnTo>
                  <a:cubicBezTo>
                    <a:pt x="1768" y="3659"/>
                    <a:pt x="1786" y="3632"/>
                    <a:pt x="1783" y="3607"/>
                  </a:cubicBezTo>
                  <a:lnTo>
                    <a:pt x="1783" y="3607"/>
                  </a:lnTo>
                  <a:cubicBezTo>
                    <a:pt x="1780" y="3581"/>
                    <a:pt x="1758" y="3562"/>
                    <a:pt x="1731" y="3564"/>
                  </a:cubicBezTo>
                  <a:lnTo>
                    <a:pt x="1731" y="3564"/>
                  </a:lnTo>
                  <a:cubicBezTo>
                    <a:pt x="1720" y="3566"/>
                    <a:pt x="1710" y="3569"/>
                    <a:pt x="1703" y="3576"/>
                  </a:cubicBezTo>
                  <a:lnTo>
                    <a:pt x="1703" y="3576"/>
                  </a:lnTo>
                  <a:cubicBezTo>
                    <a:pt x="1686" y="3567"/>
                    <a:pt x="1670" y="3557"/>
                    <a:pt x="1653" y="3548"/>
                  </a:cubicBezTo>
                  <a:lnTo>
                    <a:pt x="1653" y="3548"/>
                  </a:lnTo>
                  <a:cubicBezTo>
                    <a:pt x="1726" y="3515"/>
                    <a:pt x="1797" y="3478"/>
                    <a:pt x="1865" y="3437"/>
                  </a:cubicBezTo>
                  <a:lnTo>
                    <a:pt x="1865" y="3437"/>
                  </a:lnTo>
                  <a:cubicBezTo>
                    <a:pt x="1900" y="3467"/>
                    <a:pt x="1956" y="3471"/>
                    <a:pt x="1997" y="3454"/>
                  </a:cubicBezTo>
                  <a:lnTo>
                    <a:pt x="1997" y="3454"/>
                  </a:lnTo>
                  <a:cubicBezTo>
                    <a:pt x="2062" y="3425"/>
                    <a:pt x="2072" y="3334"/>
                    <a:pt x="2044" y="3277"/>
                  </a:cubicBezTo>
                  <a:lnTo>
                    <a:pt x="2044" y="3277"/>
                  </a:lnTo>
                  <a:cubicBezTo>
                    <a:pt x="2013" y="3213"/>
                    <a:pt x="1955" y="3227"/>
                    <a:pt x="1912" y="3264"/>
                  </a:cubicBezTo>
                  <a:lnTo>
                    <a:pt x="1912" y="3264"/>
                  </a:lnTo>
                  <a:cubicBezTo>
                    <a:pt x="1857" y="3276"/>
                    <a:pt x="1822" y="3338"/>
                    <a:pt x="1838" y="3394"/>
                  </a:cubicBezTo>
                  <a:lnTo>
                    <a:pt x="1838" y="3394"/>
                  </a:lnTo>
                  <a:cubicBezTo>
                    <a:pt x="1838" y="3395"/>
                    <a:pt x="1838" y="3396"/>
                    <a:pt x="1838" y="3397"/>
                  </a:cubicBezTo>
                  <a:lnTo>
                    <a:pt x="1838" y="3397"/>
                  </a:lnTo>
                  <a:cubicBezTo>
                    <a:pt x="1779" y="3432"/>
                    <a:pt x="1719" y="3464"/>
                    <a:pt x="1657" y="3493"/>
                  </a:cubicBezTo>
                  <a:lnTo>
                    <a:pt x="1657" y="3493"/>
                  </a:lnTo>
                  <a:cubicBezTo>
                    <a:pt x="1673" y="3437"/>
                    <a:pt x="1684" y="3380"/>
                    <a:pt x="1693" y="3323"/>
                  </a:cubicBezTo>
                  <a:lnTo>
                    <a:pt x="1693" y="3323"/>
                  </a:lnTo>
                  <a:cubicBezTo>
                    <a:pt x="1718" y="3318"/>
                    <a:pt x="1741" y="3303"/>
                    <a:pt x="1755" y="3281"/>
                  </a:cubicBezTo>
                  <a:lnTo>
                    <a:pt x="1755" y="3281"/>
                  </a:lnTo>
                  <a:cubicBezTo>
                    <a:pt x="1779" y="3245"/>
                    <a:pt x="1764" y="3198"/>
                    <a:pt x="1739" y="3168"/>
                  </a:cubicBezTo>
                  <a:lnTo>
                    <a:pt x="1739" y="3168"/>
                  </a:lnTo>
                  <a:cubicBezTo>
                    <a:pt x="1729" y="3156"/>
                    <a:pt x="1708" y="3141"/>
                    <a:pt x="1691" y="3141"/>
                  </a:cubicBezTo>
                  <a:lnTo>
                    <a:pt x="1691" y="3141"/>
                  </a:lnTo>
                  <a:cubicBezTo>
                    <a:pt x="1678" y="3141"/>
                    <a:pt x="1665" y="3151"/>
                    <a:pt x="1654" y="3162"/>
                  </a:cubicBezTo>
                  <a:lnTo>
                    <a:pt x="1654" y="3162"/>
                  </a:lnTo>
                  <a:cubicBezTo>
                    <a:pt x="1652" y="3163"/>
                    <a:pt x="1650" y="3163"/>
                    <a:pt x="1648" y="3163"/>
                  </a:cubicBezTo>
                  <a:lnTo>
                    <a:pt x="1648" y="3163"/>
                  </a:lnTo>
                  <a:cubicBezTo>
                    <a:pt x="1578" y="3190"/>
                    <a:pt x="1576" y="3294"/>
                    <a:pt x="1644" y="3319"/>
                  </a:cubicBezTo>
                  <a:lnTo>
                    <a:pt x="1644" y="3319"/>
                  </a:lnTo>
                  <a:cubicBezTo>
                    <a:pt x="1635" y="3378"/>
                    <a:pt x="1623" y="3436"/>
                    <a:pt x="1606" y="3493"/>
                  </a:cubicBezTo>
                  <a:lnTo>
                    <a:pt x="1606" y="3493"/>
                  </a:lnTo>
                  <a:cubicBezTo>
                    <a:pt x="1499" y="3596"/>
                    <a:pt x="1399" y="3704"/>
                    <a:pt x="1305" y="3819"/>
                  </a:cubicBezTo>
                  <a:lnTo>
                    <a:pt x="1305" y="3819"/>
                  </a:lnTo>
                  <a:cubicBezTo>
                    <a:pt x="1283" y="3637"/>
                    <a:pt x="1258" y="3455"/>
                    <a:pt x="1231" y="3274"/>
                  </a:cubicBezTo>
                  <a:lnTo>
                    <a:pt x="1231" y="3274"/>
                  </a:lnTo>
                  <a:cubicBezTo>
                    <a:pt x="1234" y="3265"/>
                    <a:pt x="1234" y="3255"/>
                    <a:pt x="1227" y="3248"/>
                  </a:cubicBezTo>
                  <a:lnTo>
                    <a:pt x="1227" y="3248"/>
                  </a:lnTo>
                  <a:cubicBezTo>
                    <a:pt x="1220" y="3201"/>
                    <a:pt x="1213" y="3154"/>
                    <a:pt x="1206" y="3108"/>
                  </a:cubicBezTo>
                  <a:lnTo>
                    <a:pt x="1206" y="3108"/>
                  </a:lnTo>
                  <a:cubicBezTo>
                    <a:pt x="1204" y="3097"/>
                    <a:pt x="1202" y="3085"/>
                    <a:pt x="1200" y="3074"/>
                  </a:cubicBezTo>
                  <a:lnTo>
                    <a:pt x="1200" y="3074"/>
                  </a:lnTo>
                  <a:cubicBezTo>
                    <a:pt x="1209" y="3080"/>
                    <a:pt x="1222" y="3082"/>
                    <a:pt x="1232" y="3072"/>
                  </a:cubicBezTo>
                  <a:lnTo>
                    <a:pt x="1232" y="3072"/>
                  </a:lnTo>
                  <a:cubicBezTo>
                    <a:pt x="1350" y="2960"/>
                    <a:pt x="1468" y="2848"/>
                    <a:pt x="1585" y="2736"/>
                  </a:cubicBezTo>
                  <a:lnTo>
                    <a:pt x="1585" y="2736"/>
                  </a:lnTo>
                  <a:cubicBezTo>
                    <a:pt x="1656" y="2716"/>
                    <a:pt x="1726" y="2696"/>
                    <a:pt x="1798" y="2676"/>
                  </a:cubicBezTo>
                  <a:lnTo>
                    <a:pt x="1798" y="2676"/>
                  </a:lnTo>
                  <a:cubicBezTo>
                    <a:pt x="1832" y="2738"/>
                    <a:pt x="1923" y="2753"/>
                    <a:pt x="1974" y="2702"/>
                  </a:cubicBezTo>
                  <a:lnTo>
                    <a:pt x="1974" y="2702"/>
                  </a:lnTo>
                  <a:cubicBezTo>
                    <a:pt x="2023" y="2652"/>
                    <a:pt x="2001" y="2562"/>
                    <a:pt x="1944" y="2529"/>
                  </a:cubicBezTo>
                  <a:lnTo>
                    <a:pt x="1944" y="2529"/>
                  </a:lnTo>
                  <a:cubicBezTo>
                    <a:pt x="1933" y="2523"/>
                    <a:pt x="1922" y="2520"/>
                    <a:pt x="1911" y="2519"/>
                  </a:cubicBezTo>
                  <a:lnTo>
                    <a:pt x="1911" y="2519"/>
                  </a:lnTo>
                  <a:cubicBezTo>
                    <a:pt x="1910" y="2519"/>
                    <a:pt x="1909" y="2519"/>
                    <a:pt x="1908" y="2518"/>
                  </a:cubicBezTo>
                  <a:lnTo>
                    <a:pt x="1908" y="2518"/>
                  </a:lnTo>
                  <a:cubicBezTo>
                    <a:pt x="1845" y="2512"/>
                    <a:pt x="1786" y="2568"/>
                    <a:pt x="1785" y="2629"/>
                  </a:cubicBezTo>
                  <a:lnTo>
                    <a:pt x="1785" y="2629"/>
                  </a:lnTo>
                  <a:cubicBezTo>
                    <a:pt x="1730" y="2645"/>
                    <a:pt x="1675" y="2660"/>
                    <a:pt x="1620" y="2676"/>
                  </a:cubicBezTo>
                  <a:lnTo>
                    <a:pt x="1620" y="2676"/>
                  </a:lnTo>
                  <a:cubicBezTo>
                    <a:pt x="1637" y="2624"/>
                    <a:pt x="1650" y="2571"/>
                    <a:pt x="1659" y="2517"/>
                  </a:cubicBezTo>
                  <a:lnTo>
                    <a:pt x="1659" y="2517"/>
                  </a:lnTo>
                  <a:cubicBezTo>
                    <a:pt x="1680" y="2514"/>
                    <a:pt x="1700" y="2504"/>
                    <a:pt x="1714" y="2488"/>
                  </a:cubicBezTo>
                  <a:lnTo>
                    <a:pt x="1714" y="2488"/>
                  </a:lnTo>
                  <a:cubicBezTo>
                    <a:pt x="1750" y="2446"/>
                    <a:pt x="1733" y="2373"/>
                    <a:pt x="1679" y="2355"/>
                  </a:cubicBezTo>
                  <a:lnTo>
                    <a:pt x="1679" y="2355"/>
                  </a:lnTo>
                  <a:cubicBezTo>
                    <a:pt x="1637" y="2341"/>
                    <a:pt x="1592" y="2364"/>
                    <a:pt x="1577" y="2404"/>
                  </a:cubicBezTo>
                  <a:lnTo>
                    <a:pt x="1577" y="2404"/>
                  </a:lnTo>
                  <a:cubicBezTo>
                    <a:pt x="1567" y="2425"/>
                    <a:pt x="1566" y="2450"/>
                    <a:pt x="1577" y="2475"/>
                  </a:cubicBezTo>
                  <a:lnTo>
                    <a:pt x="1577" y="2475"/>
                  </a:lnTo>
                  <a:cubicBezTo>
                    <a:pt x="1584" y="2492"/>
                    <a:pt x="1596" y="2503"/>
                    <a:pt x="1611" y="2510"/>
                  </a:cubicBezTo>
                  <a:lnTo>
                    <a:pt x="1611" y="2510"/>
                  </a:lnTo>
                  <a:cubicBezTo>
                    <a:pt x="1600" y="2571"/>
                    <a:pt x="1585" y="2630"/>
                    <a:pt x="1564" y="2689"/>
                  </a:cubicBezTo>
                  <a:lnTo>
                    <a:pt x="1564" y="2689"/>
                  </a:lnTo>
                  <a:cubicBezTo>
                    <a:pt x="1564" y="2690"/>
                    <a:pt x="1564" y="2691"/>
                    <a:pt x="1564" y="2693"/>
                  </a:cubicBezTo>
                  <a:lnTo>
                    <a:pt x="1564" y="2693"/>
                  </a:lnTo>
                  <a:cubicBezTo>
                    <a:pt x="1562" y="2693"/>
                    <a:pt x="1561" y="2694"/>
                    <a:pt x="1560" y="2695"/>
                  </a:cubicBezTo>
                  <a:lnTo>
                    <a:pt x="1560" y="2695"/>
                  </a:lnTo>
                  <a:cubicBezTo>
                    <a:pt x="1557" y="2696"/>
                    <a:pt x="1555" y="2698"/>
                    <a:pt x="1553" y="2700"/>
                  </a:cubicBezTo>
                  <a:lnTo>
                    <a:pt x="1553" y="2700"/>
                  </a:lnTo>
                  <a:cubicBezTo>
                    <a:pt x="1434" y="2812"/>
                    <a:pt x="1316" y="2925"/>
                    <a:pt x="1197" y="3038"/>
                  </a:cubicBezTo>
                  <a:lnTo>
                    <a:pt x="1197" y="3038"/>
                  </a:lnTo>
                  <a:cubicBezTo>
                    <a:pt x="1197" y="3039"/>
                    <a:pt x="1196" y="3039"/>
                    <a:pt x="1196" y="3040"/>
                  </a:cubicBezTo>
                  <a:lnTo>
                    <a:pt x="1196" y="3040"/>
                  </a:lnTo>
                  <a:cubicBezTo>
                    <a:pt x="1181" y="2945"/>
                    <a:pt x="1166" y="2851"/>
                    <a:pt x="1151" y="2756"/>
                  </a:cubicBezTo>
                  <a:lnTo>
                    <a:pt x="1151" y="2756"/>
                  </a:lnTo>
                  <a:cubicBezTo>
                    <a:pt x="1159" y="2754"/>
                    <a:pt x="1165" y="2748"/>
                    <a:pt x="1167" y="2740"/>
                  </a:cubicBezTo>
                  <a:lnTo>
                    <a:pt x="1167" y="2740"/>
                  </a:lnTo>
                  <a:cubicBezTo>
                    <a:pt x="1172" y="2727"/>
                    <a:pt x="1177" y="2716"/>
                    <a:pt x="1181" y="2703"/>
                  </a:cubicBezTo>
                  <a:lnTo>
                    <a:pt x="1181" y="2703"/>
                  </a:lnTo>
                  <a:cubicBezTo>
                    <a:pt x="1182" y="2702"/>
                    <a:pt x="1183" y="2701"/>
                    <a:pt x="1185" y="2699"/>
                  </a:cubicBezTo>
                  <a:lnTo>
                    <a:pt x="1185" y="2699"/>
                  </a:lnTo>
                  <a:cubicBezTo>
                    <a:pt x="1301" y="2484"/>
                    <a:pt x="1443" y="2286"/>
                    <a:pt x="1611" y="2108"/>
                  </a:cubicBezTo>
                  <a:lnTo>
                    <a:pt x="1611" y="2108"/>
                  </a:lnTo>
                  <a:cubicBezTo>
                    <a:pt x="1612" y="2108"/>
                    <a:pt x="1612" y="2108"/>
                    <a:pt x="1613" y="2107"/>
                  </a:cubicBezTo>
                  <a:lnTo>
                    <a:pt x="1613" y="2107"/>
                  </a:lnTo>
                  <a:cubicBezTo>
                    <a:pt x="1768" y="2058"/>
                    <a:pt x="1908" y="1979"/>
                    <a:pt x="2032" y="1874"/>
                  </a:cubicBezTo>
                  <a:lnTo>
                    <a:pt x="2032" y="1874"/>
                  </a:lnTo>
                  <a:cubicBezTo>
                    <a:pt x="2037" y="1878"/>
                    <a:pt x="2042" y="1883"/>
                    <a:pt x="2048" y="1886"/>
                  </a:cubicBezTo>
                  <a:lnTo>
                    <a:pt x="2048" y="1886"/>
                  </a:lnTo>
                  <a:cubicBezTo>
                    <a:pt x="2051" y="1887"/>
                    <a:pt x="2053" y="1888"/>
                    <a:pt x="2056" y="1889"/>
                  </a:cubicBezTo>
                  <a:lnTo>
                    <a:pt x="2056" y="1889"/>
                  </a:lnTo>
                  <a:cubicBezTo>
                    <a:pt x="2070" y="1900"/>
                    <a:pt x="2092" y="1902"/>
                    <a:pt x="2107" y="1891"/>
                  </a:cubicBezTo>
                  <a:lnTo>
                    <a:pt x="2107" y="1891"/>
                  </a:lnTo>
                  <a:cubicBezTo>
                    <a:pt x="2108" y="1890"/>
                    <a:pt x="2108" y="1889"/>
                    <a:pt x="2109" y="1888"/>
                  </a:cubicBezTo>
                  <a:lnTo>
                    <a:pt x="2109" y="1888"/>
                  </a:lnTo>
                  <a:cubicBezTo>
                    <a:pt x="2165" y="1887"/>
                    <a:pt x="2217" y="1843"/>
                    <a:pt x="2224" y="1779"/>
                  </a:cubicBezTo>
                  <a:lnTo>
                    <a:pt x="2224" y="1779"/>
                  </a:lnTo>
                  <a:cubicBezTo>
                    <a:pt x="2235" y="1678"/>
                    <a:pt x="2128" y="1630"/>
                    <a:pt x="2046" y="1667"/>
                  </a:cubicBezTo>
                  <a:close/>
                </a:path>
              </a:pathLst>
            </a:custGeom>
            <a:solidFill>
              <a:schemeClr val="accent6"/>
            </a:solidFill>
            <a:ln>
              <a:noFill/>
            </a:ln>
            <a:effectLst/>
          </p:spPr>
          <p:txBody>
            <a:bodyPr wrap="none" anchor="ctr"/>
            <a:lstStyle/>
            <a:p>
              <a:endParaRPr lang="es-ES_tradnl" sz="919"/>
            </a:p>
          </p:txBody>
        </p:sp>
        <p:grpSp>
          <p:nvGrpSpPr>
            <p:cNvPr id="45" name="Group 44">
              <a:extLst>
                <a:ext uri="{FF2B5EF4-FFF2-40B4-BE49-F238E27FC236}">
                  <a16:creationId xmlns:a16="http://schemas.microsoft.com/office/drawing/2014/main" id="{35274E62-88CB-E849-942E-8788E5A76FF9}"/>
                </a:ext>
              </a:extLst>
            </p:cNvPr>
            <p:cNvGrpSpPr/>
            <p:nvPr/>
          </p:nvGrpSpPr>
          <p:grpSpPr>
            <a:xfrm rot="759599">
              <a:off x="3899396" y="4553531"/>
              <a:ext cx="1161709" cy="1195507"/>
              <a:chOff x="4762101" y="3958616"/>
              <a:chExt cx="594062" cy="611345"/>
            </a:xfrm>
            <a:solidFill>
              <a:schemeClr val="accent4"/>
            </a:solidFill>
          </p:grpSpPr>
          <p:sp>
            <p:nvSpPr>
              <p:cNvPr id="138" name="Freeform 404">
                <a:extLst>
                  <a:ext uri="{FF2B5EF4-FFF2-40B4-BE49-F238E27FC236}">
                    <a16:creationId xmlns:a16="http://schemas.microsoft.com/office/drawing/2014/main" id="{7BF2935F-B015-7A43-AA5F-085641BCC6FE}"/>
                  </a:ext>
                </a:extLst>
              </p:cNvPr>
              <p:cNvSpPr>
                <a:spLocks noChangeArrowheads="1"/>
              </p:cNvSpPr>
              <p:nvPr/>
            </p:nvSpPr>
            <p:spPr bwMode="auto">
              <a:xfrm>
                <a:off x="4822587" y="4000741"/>
                <a:ext cx="533576" cy="569220"/>
              </a:xfrm>
              <a:custGeom>
                <a:avLst/>
                <a:gdLst>
                  <a:gd name="T0" fmla="*/ 1891 w 2180"/>
                  <a:gd name="T1" fmla="*/ 347 h 2322"/>
                  <a:gd name="T2" fmla="*/ 1634 w 2180"/>
                  <a:gd name="T3" fmla="*/ 101 h 2322"/>
                  <a:gd name="T4" fmla="*/ 1753 w 2180"/>
                  <a:gd name="T5" fmla="*/ 186 h 2322"/>
                  <a:gd name="T6" fmla="*/ 1963 w 2180"/>
                  <a:gd name="T7" fmla="*/ 212 h 2322"/>
                  <a:gd name="T8" fmla="*/ 1851 w 2180"/>
                  <a:gd name="T9" fmla="*/ 319 h 2322"/>
                  <a:gd name="T10" fmla="*/ 1803 w 2180"/>
                  <a:gd name="T11" fmla="*/ 329 h 2322"/>
                  <a:gd name="T12" fmla="*/ 1770 w 2180"/>
                  <a:gd name="T13" fmla="*/ 323 h 2322"/>
                  <a:gd name="T14" fmla="*/ 1760 w 2180"/>
                  <a:gd name="T15" fmla="*/ 261 h 2322"/>
                  <a:gd name="T16" fmla="*/ 1753 w 2180"/>
                  <a:gd name="T17" fmla="*/ 186 h 2322"/>
                  <a:gd name="T18" fmla="*/ 1022 w 2180"/>
                  <a:gd name="T19" fmla="*/ 241 h 2322"/>
                  <a:gd name="T20" fmla="*/ 1259 w 2180"/>
                  <a:gd name="T21" fmla="*/ 312 h 2322"/>
                  <a:gd name="T22" fmla="*/ 1202 w 2180"/>
                  <a:gd name="T23" fmla="*/ 302 h 2322"/>
                  <a:gd name="T24" fmla="*/ 1170 w 2180"/>
                  <a:gd name="T25" fmla="*/ 292 h 2322"/>
                  <a:gd name="T26" fmla="*/ 1131 w 2180"/>
                  <a:gd name="T27" fmla="*/ 319 h 2322"/>
                  <a:gd name="T28" fmla="*/ 1147 w 2180"/>
                  <a:gd name="T29" fmla="*/ 507 h 2322"/>
                  <a:gd name="T30" fmla="*/ 1352 w 2180"/>
                  <a:gd name="T31" fmla="*/ 330 h 2322"/>
                  <a:gd name="T32" fmla="*/ 976 w 2180"/>
                  <a:gd name="T33" fmla="*/ 1281 h 2322"/>
                  <a:gd name="T34" fmla="*/ 956 w 2180"/>
                  <a:gd name="T35" fmla="*/ 1338 h 2322"/>
                  <a:gd name="T36" fmla="*/ 1057 w 2180"/>
                  <a:gd name="T37" fmla="*/ 1304 h 2322"/>
                  <a:gd name="T38" fmla="*/ 1164 w 2180"/>
                  <a:gd name="T39" fmla="*/ 1338 h 2322"/>
                  <a:gd name="T40" fmla="*/ 1057 w 2180"/>
                  <a:gd name="T41" fmla="*/ 1304 h 2322"/>
                  <a:gd name="T42" fmla="*/ 1064 w 2180"/>
                  <a:gd name="T43" fmla="*/ 1425 h 2322"/>
                  <a:gd name="T44" fmla="*/ 1052 w 2180"/>
                  <a:gd name="T45" fmla="*/ 1455 h 2322"/>
                  <a:gd name="T46" fmla="*/ 75 w 2180"/>
                  <a:gd name="T47" fmla="*/ 820 h 2322"/>
                  <a:gd name="T48" fmla="*/ 304 w 2180"/>
                  <a:gd name="T49" fmla="*/ 1205 h 2322"/>
                  <a:gd name="T50" fmla="*/ 194 w 2180"/>
                  <a:gd name="T51" fmla="*/ 713 h 2322"/>
                  <a:gd name="T52" fmla="*/ 250 w 2180"/>
                  <a:gd name="T53" fmla="*/ 652 h 2322"/>
                  <a:gd name="T54" fmla="*/ 247 w 2180"/>
                  <a:gd name="T55" fmla="*/ 912 h 2322"/>
                  <a:gd name="T56" fmla="*/ 300 w 2180"/>
                  <a:gd name="T57" fmla="*/ 706 h 2322"/>
                  <a:gd name="T58" fmla="*/ 310 w 2180"/>
                  <a:gd name="T59" fmla="*/ 638 h 2322"/>
                  <a:gd name="T60" fmla="*/ 308 w 2180"/>
                  <a:gd name="T61" fmla="*/ 1035 h 2322"/>
                  <a:gd name="T62" fmla="*/ 170 w 2180"/>
                  <a:gd name="T63" fmla="*/ 820 h 2322"/>
                  <a:gd name="T64" fmla="*/ 445 w 2180"/>
                  <a:gd name="T65" fmla="*/ 1094 h 2322"/>
                  <a:gd name="T66" fmla="*/ 418 w 2180"/>
                  <a:gd name="T67" fmla="*/ 992 h 2322"/>
                  <a:gd name="T68" fmla="*/ 365 w 2180"/>
                  <a:gd name="T69" fmla="*/ 1145 h 2322"/>
                  <a:gd name="T70" fmla="*/ 2121 w 2180"/>
                  <a:gd name="T71" fmla="*/ 147 h 2322"/>
                  <a:gd name="T72" fmla="*/ 2015 w 2180"/>
                  <a:gd name="T73" fmla="*/ 205 h 2322"/>
                  <a:gd name="T74" fmla="*/ 1647 w 2180"/>
                  <a:gd name="T75" fmla="*/ 41 h 2322"/>
                  <a:gd name="T76" fmla="*/ 1604 w 2180"/>
                  <a:gd name="T77" fmla="*/ 51 h 2322"/>
                  <a:gd name="T78" fmla="*/ 786 w 2180"/>
                  <a:gd name="T79" fmla="*/ 1152 h 2322"/>
                  <a:gd name="T80" fmla="*/ 1289 w 2180"/>
                  <a:gd name="T81" fmla="*/ 527 h 2322"/>
                  <a:gd name="T82" fmla="*/ 1310 w 2180"/>
                  <a:gd name="T83" fmla="*/ 291 h 2322"/>
                  <a:gd name="T84" fmla="*/ 1085 w 2180"/>
                  <a:gd name="T85" fmla="*/ 238 h 2322"/>
                  <a:gd name="T86" fmla="*/ 995 w 2180"/>
                  <a:gd name="T87" fmla="*/ 195 h 2322"/>
                  <a:gd name="T88" fmla="*/ 631 w 2180"/>
                  <a:gd name="T89" fmla="*/ 1654 h 2322"/>
                  <a:gd name="T90" fmla="*/ 388 w 2180"/>
                  <a:gd name="T91" fmla="*/ 1210 h 2322"/>
                  <a:gd name="T92" fmla="*/ 559 w 2180"/>
                  <a:gd name="T93" fmla="*/ 652 h 2322"/>
                  <a:gd name="T94" fmla="*/ 259 w 2180"/>
                  <a:gd name="T95" fmla="*/ 596 h 2322"/>
                  <a:gd name="T96" fmla="*/ 60 w 2180"/>
                  <a:gd name="T97" fmla="*/ 749 h 2322"/>
                  <a:gd name="T98" fmla="*/ 3 w 2180"/>
                  <a:gd name="T99" fmla="*/ 962 h 2322"/>
                  <a:gd name="T100" fmla="*/ 12 w 2180"/>
                  <a:gd name="T101" fmla="*/ 991 h 2322"/>
                  <a:gd name="T102" fmla="*/ 328 w 2180"/>
                  <a:gd name="T103" fmla="*/ 1247 h 2322"/>
                  <a:gd name="T104" fmla="*/ 620 w 2180"/>
                  <a:gd name="T105" fmla="*/ 1715 h 2322"/>
                  <a:gd name="T106" fmla="*/ 669 w 2180"/>
                  <a:gd name="T107" fmla="*/ 1722 h 2322"/>
                  <a:gd name="T108" fmla="*/ 1100 w 2180"/>
                  <a:gd name="T109" fmla="*/ 1506 h 2322"/>
                  <a:gd name="T110" fmla="*/ 1239 w 2180"/>
                  <a:gd name="T111" fmla="*/ 1348 h 2322"/>
                  <a:gd name="T112" fmla="*/ 1147 w 2180"/>
                  <a:gd name="T113" fmla="*/ 1223 h 2322"/>
                  <a:gd name="T114" fmla="*/ 970 w 2180"/>
                  <a:gd name="T115" fmla="*/ 1227 h 2322"/>
                  <a:gd name="T116" fmla="*/ 854 w 2180"/>
                  <a:gd name="T117" fmla="*/ 1570 h 2322"/>
                  <a:gd name="T118" fmla="*/ 1282 w 2180"/>
                  <a:gd name="T119" fmla="*/ 986 h 2322"/>
                  <a:gd name="T120" fmla="*/ 1928 w 2180"/>
                  <a:gd name="T121" fmla="*/ 473 h 2322"/>
                  <a:gd name="T122" fmla="*/ 2145 w 2180"/>
                  <a:gd name="T123" fmla="*/ 193 h 2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80" h="2322">
                    <a:moveTo>
                      <a:pt x="1988" y="339"/>
                    </a:moveTo>
                    <a:lnTo>
                      <a:pt x="1988" y="339"/>
                    </a:lnTo>
                    <a:cubicBezTo>
                      <a:pt x="1946" y="391"/>
                      <a:pt x="1842" y="516"/>
                      <a:pt x="1758" y="534"/>
                    </a:cubicBezTo>
                    <a:lnTo>
                      <a:pt x="1758" y="534"/>
                    </a:lnTo>
                    <a:cubicBezTo>
                      <a:pt x="1794" y="466"/>
                      <a:pt x="1832" y="401"/>
                      <a:pt x="1891" y="347"/>
                    </a:cubicBezTo>
                    <a:lnTo>
                      <a:pt x="1891" y="347"/>
                    </a:lnTo>
                    <a:cubicBezTo>
                      <a:pt x="1936" y="306"/>
                      <a:pt x="1991" y="272"/>
                      <a:pt x="2048" y="242"/>
                    </a:cubicBezTo>
                    <a:lnTo>
                      <a:pt x="2048" y="242"/>
                    </a:lnTo>
                    <a:cubicBezTo>
                      <a:pt x="2028" y="276"/>
                      <a:pt x="2010" y="311"/>
                      <a:pt x="1988" y="339"/>
                    </a:cubicBezTo>
                    <a:close/>
                    <a:moveTo>
                      <a:pt x="1634" y="101"/>
                    </a:moveTo>
                    <a:lnTo>
                      <a:pt x="1634" y="101"/>
                    </a:lnTo>
                    <a:cubicBezTo>
                      <a:pt x="1735" y="228"/>
                      <a:pt x="1713" y="369"/>
                      <a:pt x="1694" y="521"/>
                    </a:cubicBezTo>
                    <a:lnTo>
                      <a:pt x="1694" y="521"/>
                    </a:lnTo>
                    <a:cubicBezTo>
                      <a:pt x="1596" y="403"/>
                      <a:pt x="1573" y="242"/>
                      <a:pt x="1634" y="101"/>
                    </a:cubicBezTo>
                    <a:close/>
                    <a:moveTo>
                      <a:pt x="1753" y="186"/>
                    </a:moveTo>
                    <a:lnTo>
                      <a:pt x="1753" y="186"/>
                    </a:lnTo>
                    <a:cubicBezTo>
                      <a:pt x="1768" y="125"/>
                      <a:pt x="1808" y="77"/>
                      <a:pt x="1869" y="59"/>
                    </a:cubicBezTo>
                    <a:lnTo>
                      <a:pt x="1869" y="59"/>
                    </a:lnTo>
                    <a:cubicBezTo>
                      <a:pt x="1962" y="30"/>
                      <a:pt x="1983" y="151"/>
                      <a:pt x="1963" y="212"/>
                    </a:cubicBezTo>
                    <a:lnTo>
                      <a:pt x="1963" y="212"/>
                    </a:lnTo>
                    <a:cubicBezTo>
                      <a:pt x="1960" y="221"/>
                      <a:pt x="1962" y="228"/>
                      <a:pt x="1966" y="234"/>
                    </a:cubicBezTo>
                    <a:lnTo>
                      <a:pt x="1966" y="234"/>
                    </a:lnTo>
                    <a:cubicBezTo>
                      <a:pt x="1935" y="253"/>
                      <a:pt x="1904" y="274"/>
                      <a:pt x="1876" y="297"/>
                    </a:cubicBezTo>
                    <a:lnTo>
                      <a:pt x="1876" y="297"/>
                    </a:lnTo>
                    <a:cubicBezTo>
                      <a:pt x="1867" y="304"/>
                      <a:pt x="1859" y="312"/>
                      <a:pt x="1851" y="319"/>
                    </a:cubicBezTo>
                    <a:lnTo>
                      <a:pt x="1851" y="319"/>
                    </a:lnTo>
                    <a:cubicBezTo>
                      <a:pt x="1857" y="304"/>
                      <a:pt x="1837" y="286"/>
                      <a:pt x="1825" y="301"/>
                    </a:cubicBezTo>
                    <a:lnTo>
                      <a:pt x="1825" y="301"/>
                    </a:lnTo>
                    <a:cubicBezTo>
                      <a:pt x="1818" y="310"/>
                      <a:pt x="1810" y="319"/>
                      <a:pt x="1803" y="329"/>
                    </a:cubicBezTo>
                    <a:lnTo>
                      <a:pt x="1803" y="329"/>
                    </a:lnTo>
                    <a:cubicBezTo>
                      <a:pt x="1820" y="292"/>
                      <a:pt x="1838" y="256"/>
                      <a:pt x="1855" y="220"/>
                    </a:cubicBezTo>
                    <a:lnTo>
                      <a:pt x="1855" y="220"/>
                    </a:lnTo>
                    <a:cubicBezTo>
                      <a:pt x="1865" y="201"/>
                      <a:pt x="1837" y="184"/>
                      <a:pt x="1827" y="203"/>
                    </a:cubicBezTo>
                    <a:lnTo>
                      <a:pt x="1827" y="203"/>
                    </a:lnTo>
                    <a:cubicBezTo>
                      <a:pt x="1808" y="243"/>
                      <a:pt x="1788" y="283"/>
                      <a:pt x="1770" y="323"/>
                    </a:cubicBezTo>
                    <a:lnTo>
                      <a:pt x="1770" y="323"/>
                    </a:lnTo>
                    <a:cubicBezTo>
                      <a:pt x="1775" y="307"/>
                      <a:pt x="1781" y="292"/>
                      <a:pt x="1788" y="277"/>
                    </a:cubicBezTo>
                    <a:lnTo>
                      <a:pt x="1788" y="277"/>
                    </a:lnTo>
                    <a:cubicBezTo>
                      <a:pt x="1797" y="258"/>
                      <a:pt x="1770" y="242"/>
                      <a:pt x="1760" y="261"/>
                    </a:cubicBezTo>
                    <a:lnTo>
                      <a:pt x="1760" y="261"/>
                    </a:lnTo>
                    <a:cubicBezTo>
                      <a:pt x="1758" y="265"/>
                      <a:pt x="1756" y="270"/>
                      <a:pt x="1754" y="275"/>
                    </a:cubicBezTo>
                    <a:lnTo>
                      <a:pt x="1754" y="275"/>
                    </a:lnTo>
                    <a:cubicBezTo>
                      <a:pt x="1751" y="250"/>
                      <a:pt x="1747" y="226"/>
                      <a:pt x="1740" y="202"/>
                    </a:cubicBezTo>
                    <a:lnTo>
                      <a:pt x="1740" y="202"/>
                    </a:lnTo>
                    <a:cubicBezTo>
                      <a:pt x="1746" y="200"/>
                      <a:pt x="1751" y="194"/>
                      <a:pt x="1753" y="186"/>
                    </a:cubicBezTo>
                    <a:close/>
                    <a:moveTo>
                      <a:pt x="1022" y="241"/>
                    </a:moveTo>
                    <a:lnTo>
                      <a:pt x="1022" y="241"/>
                    </a:lnTo>
                    <a:cubicBezTo>
                      <a:pt x="1090" y="308"/>
                      <a:pt x="1118" y="402"/>
                      <a:pt x="1095" y="496"/>
                    </a:cubicBezTo>
                    <a:lnTo>
                      <a:pt x="1095" y="496"/>
                    </a:lnTo>
                    <a:cubicBezTo>
                      <a:pt x="999" y="443"/>
                      <a:pt x="970" y="333"/>
                      <a:pt x="1022" y="241"/>
                    </a:cubicBezTo>
                    <a:close/>
                    <a:moveTo>
                      <a:pt x="1129" y="286"/>
                    </a:moveTo>
                    <a:lnTo>
                      <a:pt x="1129" y="286"/>
                    </a:lnTo>
                    <a:cubicBezTo>
                      <a:pt x="1123" y="238"/>
                      <a:pt x="1162" y="204"/>
                      <a:pt x="1209" y="215"/>
                    </a:cubicBezTo>
                    <a:lnTo>
                      <a:pt x="1209" y="215"/>
                    </a:lnTo>
                    <a:cubicBezTo>
                      <a:pt x="1254" y="226"/>
                      <a:pt x="1267" y="272"/>
                      <a:pt x="1259" y="312"/>
                    </a:cubicBezTo>
                    <a:lnTo>
                      <a:pt x="1259" y="312"/>
                    </a:lnTo>
                    <a:cubicBezTo>
                      <a:pt x="1222" y="331"/>
                      <a:pt x="1189" y="357"/>
                      <a:pt x="1162" y="388"/>
                    </a:cubicBezTo>
                    <a:lnTo>
                      <a:pt x="1162" y="388"/>
                    </a:lnTo>
                    <a:cubicBezTo>
                      <a:pt x="1175" y="359"/>
                      <a:pt x="1189" y="331"/>
                      <a:pt x="1202" y="302"/>
                    </a:cubicBezTo>
                    <a:lnTo>
                      <a:pt x="1202" y="302"/>
                    </a:lnTo>
                    <a:cubicBezTo>
                      <a:pt x="1211" y="282"/>
                      <a:pt x="1182" y="266"/>
                      <a:pt x="1173" y="285"/>
                    </a:cubicBezTo>
                    <a:lnTo>
                      <a:pt x="1173" y="285"/>
                    </a:lnTo>
                    <a:cubicBezTo>
                      <a:pt x="1172" y="288"/>
                      <a:pt x="1171" y="291"/>
                      <a:pt x="1169" y="294"/>
                    </a:cubicBezTo>
                    <a:lnTo>
                      <a:pt x="1169" y="294"/>
                    </a:lnTo>
                    <a:cubicBezTo>
                      <a:pt x="1169" y="293"/>
                      <a:pt x="1169" y="293"/>
                      <a:pt x="1170" y="292"/>
                    </a:cubicBezTo>
                    <a:lnTo>
                      <a:pt x="1170" y="292"/>
                    </a:lnTo>
                    <a:cubicBezTo>
                      <a:pt x="1174" y="272"/>
                      <a:pt x="1143" y="263"/>
                      <a:pt x="1138" y="283"/>
                    </a:cubicBezTo>
                    <a:lnTo>
                      <a:pt x="1138" y="283"/>
                    </a:lnTo>
                    <a:cubicBezTo>
                      <a:pt x="1136" y="295"/>
                      <a:pt x="1133" y="307"/>
                      <a:pt x="1131" y="319"/>
                    </a:cubicBezTo>
                    <a:lnTo>
                      <a:pt x="1131" y="319"/>
                    </a:lnTo>
                    <a:cubicBezTo>
                      <a:pt x="1129" y="313"/>
                      <a:pt x="1127" y="308"/>
                      <a:pt x="1124" y="303"/>
                    </a:cubicBezTo>
                    <a:lnTo>
                      <a:pt x="1124" y="303"/>
                    </a:lnTo>
                    <a:cubicBezTo>
                      <a:pt x="1128" y="299"/>
                      <a:pt x="1130" y="293"/>
                      <a:pt x="1129" y="286"/>
                    </a:cubicBezTo>
                    <a:lnTo>
                      <a:pt x="1147" y="507"/>
                    </a:lnTo>
                    <a:lnTo>
                      <a:pt x="1147" y="507"/>
                    </a:lnTo>
                    <a:cubicBezTo>
                      <a:pt x="1171" y="441"/>
                      <a:pt x="1218" y="388"/>
                      <a:pt x="1278" y="357"/>
                    </a:cubicBezTo>
                    <a:lnTo>
                      <a:pt x="1278" y="357"/>
                    </a:lnTo>
                    <a:cubicBezTo>
                      <a:pt x="1286" y="357"/>
                      <a:pt x="1293" y="354"/>
                      <a:pt x="1299" y="347"/>
                    </a:cubicBezTo>
                    <a:lnTo>
                      <a:pt x="1299" y="347"/>
                    </a:lnTo>
                    <a:cubicBezTo>
                      <a:pt x="1316" y="339"/>
                      <a:pt x="1333" y="333"/>
                      <a:pt x="1352" y="330"/>
                    </a:cubicBezTo>
                    <a:lnTo>
                      <a:pt x="1352" y="330"/>
                    </a:lnTo>
                    <a:cubicBezTo>
                      <a:pt x="1322" y="423"/>
                      <a:pt x="1253" y="552"/>
                      <a:pt x="1147" y="507"/>
                    </a:cubicBezTo>
                    <a:lnTo>
                      <a:pt x="1129" y="286"/>
                    </a:lnTo>
                    <a:close/>
                    <a:moveTo>
                      <a:pt x="976" y="1281"/>
                    </a:moveTo>
                    <a:lnTo>
                      <a:pt x="976" y="1281"/>
                    </a:lnTo>
                    <a:cubicBezTo>
                      <a:pt x="1006" y="1314"/>
                      <a:pt x="1014" y="1362"/>
                      <a:pt x="996" y="1402"/>
                    </a:cubicBezTo>
                    <a:lnTo>
                      <a:pt x="996" y="1402"/>
                    </a:lnTo>
                    <a:cubicBezTo>
                      <a:pt x="990" y="1382"/>
                      <a:pt x="987" y="1361"/>
                      <a:pt x="988" y="1338"/>
                    </a:cubicBezTo>
                    <a:lnTo>
                      <a:pt x="988" y="1338"/>
                    </a:lnTo>
                    <a:cubicBezTo>
                      <a:pt x="990" y="1318"/>
                      <a:pt x="957" y="1318"/>
                      <a:pt x="956" y="1338"/>
                    </a:cubicBezTo>
                    <a:lnTo>
                      <a:pt x="956" y="1338"/>
                    </a:lnTo>
                    <a:cubicBezTo>
                      <a:pt x="955" y="1357"/>
                      <a:pt x="956" y="1375"/>
                      <a:pt x="960" y="1392"/>
                    </a:cubicBezTo>
                    <a:lnTo>
                      <a:pt x="960" y="1392"/>
                    </a:lnTo>
                    <a:cubicBezTo>
                      <a:pt x="935" y="1359"/>
                      <a:pt x="941" y="1311"/>
                      <a:pt x="976" y="1281"/>
                    </a:cubicBezTo>
                    <a:close/>
                    <a:moveTo>
                      <a:pt x="1057" y="1304"/>
                    </a:moveTo>
                    <a:lnTo>
                      <a:pt x="1057" y="1304"/>
                    </a:lnTo>
                    <a:cubicBezTo>
                      <a:pt x="1068" y="1274"/>
                      <a:pt x="1105" y="1258"/>
                      <a:pt x="1135" y="1271"/>
                    </a:cubicBezTo>
                    <a:lnTo>
                      <a:pt x="1135" y="1271"/>
                    </a:lnTo>
                    <a:cubicBezTo>
                      <a:pt x="1161" y="1283"/>
                      <a:pt x="1169" y="1312"/>
                      <a:pt x="1164" y="1338"/>
                    </a:cubicBezTo>
                    <a:lnTo>
                      <a:pt x="1164" y="1338"/>
                    </a:lnTo>
                    <a:cubicBezTo>
                      <a:pt x="1125" y="1340"/>
                      <a:pt x="1087" y="1352"/>
                      <a:pt x="1053" y="1373"/>
                    </a:cubicBezTo>
                    <a:lnTo>
                      <a:pt x="1053" y="1373"/>
                    </a:lnTo>
                    <a:cubicBezTo>
                      <a:pt x="1056" y="1354"/>
                      <a:pt x="1054" y="1334"/>
                      <a:pt x="1049" y="1314"/>
                    </a:cubicBezTo>
                    <a:lnTo>
                      <a:pt x="1049" y="1314"/>
                    </a:lnTo>
                    <a:cubicBezTo>
                      <a:pt x="1052" y="1312"/>
                      <a:pt x="1055" y="1308"/>
                      <a:pt x="1057" y="1304"/>
                    </a:cubicBezTo>
                    <a:close/>
                    <a:moveTo>
                      <a:pt x="1141" y="1437"/>
                    </a:moveTo>
                    <a:lnTo>
                      <a:pt x="1141" y="1437"/>
                    </a:lnTo>
                    <a:cubicBezTo>
                      <a:pt x="1148" y="1423"/>
                      <a:pt x="1133" y="1404"/>
                      <a:pt x="1119" y="1414"/>
                    </a:cubicBezTo>
                    <a:lnTo>
                      <a:pt x="1119" y="1414"/>
                    </a:lnTo>
                    <a:cubicBezTo>
                      <a:pt x="1102" y="1426"/>
                      <a:pt x="1083" y="1430"/>
                      <a:pt x="1064" y="1425"/>
                    </a:cubicBezTo>
                    <a:lnTo>
                      <a:pt x="1064" y="1425"/>
                    </a:lnTo>
                    <a:cubicBezTo>
                      <a:pt x="1101" y="1395"/>
                      <a:pt x="1148" y="1383"/>
                      <a:pt x="1195" y="1389"/>
                    </a:cubicBezTo>
                    <a:lnTo>
                      <a:pt x="1195" y="1389"/>
                    </a:lnTo>
                    <a:cubicBezTo>
                      <a:pt x="1180" y="1405"/>
                      <a:pt x="1161" y="1422"/>
                      <a:pt x="1141" y="1437"/>
                    </a:cubicBezTo>
                    <a:close/>
                    <a:moveTo>
                      <a:pt x="1052" y="1455"/>
                    </a:moveTo>
                    <a:lnTo>
                      <a:pt x="1052" y="1455"/>
                    </a:lnTo>
                    <a:cubicBezTo>
                      <a:pt x="1067" y="1459"/>
                      <a:pt x="1081" y="1460"/>
                      <a:pt x="1095" y="1458"/>
                    </a:cubicBezTo>
                    <a:lnTo>
                      <a:pt x="1095" y="1458"/>
                    </a:lnTo>
                    <a:cubicBezTo>
                      <a:pt x="1081" y="1462"/>
                      <a:pt x="1066" y="1461"/>
                      <a:pt x="1052" y="1455"/>
                    </a:cubicBezTo>
                    <a:close/>
                    <a:moveTo>
                      <a:pt x="75" y="820"/>
                    </a:moveTo>
                    <a:lnTo>
                      <a:pt x="75" y="820"/>
                    </a:lnTo>
                    <a:cubicBezTo>
                      <a:pt x="200" y="916"/>
                      <a:pt x="282" y="1052"/>
                      <a:pt x="313" y="1207"/>
                    </a:cubicBezTo>
                    <a:lnTo>
                      <a:pt x="313" y="1207"/>
                    </a:lnTo>
                    <a:cubicBezTo>
                      <a:pt x="310" y="1206"/>
                      <a:pt x="307" y="1205"/>
                      <a:pt x="304" y="1205"/>
                    </a:cubicBezTo>
                    <a:lnTo>
                      <a:pt x="304" y="1205"/>
                    </a:lnTo>
                    <a:cubicBezTo>
                      <a:pt x="114" y="1183"/>
                      <a:pt x="6" y="995"/>
                      <a:pt x="75" y="820"/>
                    </a:cubicBezTo>
                    <a:close/>
                    <a:moveTo>
                      <a:pt x="196" y="704"/>
                    </a:moveTo>
                    <a:lnTo>
                      <a:pt x="196" y="704"/>
                    </a:lnTo>
                    <a:cubicBezTo>
                      <a:pt x="196" y="707"/>
                      <a:pt x="194" y="710"/>
                      <a:pt x="194" y="713"/>
                    </a:cubicBezTo>
                    <a:lnTo>
                      <a:pt x="194" y="713"/>
                    </a:lnTo>
                    <a:cubicBezTo>
                      <a:pt x="189" y="733"/>
                      <a:pt x="220" y="742"/>
                      <a:pt x="226" y="722"/>
                    </a:cubicBezTo>
                    <a:lnTo>
                      <a:pt x="226" y="722"/>
                    </a:lnTo>
                    <a:cubicBezTo>
                      <a:pt x="230" y="700"/>
                      <a:pt x="236" y="680"/>
                      <a:pt x="240" y="659"/>
                    </a:cubicBezTo>
                    <a:lnTo>
                      <a:pt x="240" y="659"/>
                    </a:lnTo>
                    <a:cubicBezTo>
                      <a:pt x="244" y="657"/>
                      <a:pt x="246" y="654"/>
                      <a:pt x="250" y="652"/>
                    </a:cubicBezTo>
                    <a:lnTo>
                      <a:pt x="250" y="652"/>
                    </a:lnTo>
                    <a:cubicBezTo>
                      <a:pt x="250" y="652"/>
                      <a:pt x="251" y="651"/>
                      <a:pt x="252" y="650"/>
                    </a:cubicBezTo>
                    <a:lnTo>
                      <a:pt x="252" y="650"/>
                    </a:lnTo>
                    <a:cubicBezTo>
                      <a:pt x="235" y="738"/>
                      <a:pt x="233" y="824"/>
                      <a:pt x="247" y="912"/>
                    </a:cubicBezTo>
                    <a:lnTo>
                      <a:pt x="247" y="912"/>
                    </a:lnTo>
                    <a:cubicBezTo>
                      <a:pt x="250" y="932"/>
                      <a:pt x="281" y="924"/>
                      <a:pt x="278" y="903"/>
                    </a:cubicBezTo>
                    <a:lnTo>
                      <a:pt x="278" y="903"/>
                    </a:lnTo>
                    <a:cubicBezTo>
                      <a:pt x="266" y="821"/>
                      <a:pt x="267" y="740"/>
                      <a:pt x="284" y="659"/>
                    </a:cubicBezTo>
                    <a:lnTo>
                      <a:pt x="284" y="659"/>
                    </a:lnTo>
                    <a:cubicBezTo>
                      <a:pt x="291" y="674"/>
                      <a:pt x="296" y="690"/>
                      <a:pt x="300" y="706"/>
                    </a:cubicBezTo>
                    <a:lnTo>
                      <a:pt x="300" y="706"/>
                    </a:lnTo>
                    <a:cubicBezTo>
                      <a:pt x="304" y="727"/>
                      <a:pt x="335" y="718"/>
                      <a:pt x="331" y="698"/>
                    </a:cubicBezTo>
                    <a:lnTo>
                      <a:pt x="331" y="698"/>
                    </a:lnTo>
                    <a:cubicBezTo>
                      <a:pt x="327" y="677"/>
                      <a:pt x="320" y="657"/>
                      <a:pt x="310" y="638"/>
                    </a:cubicBezTo>
                    <a:lnTo>
                      <a:pt x="310" y="638"/>
                    </a:lnTo>
                    <a:cubicBezTo>
                      <a:pt x="358" y="639"/>
                      <a:pt x="406" y="671"/>
                      <a:pt x="424" y="716"/>
                    </a:cubicBezTo>
                    <a:lnTo>
                      <a:pt x="424" y="716"/>
                    </a:lnTo>
                    <a:cubicBezTo>
                      <a:pt x="424" y="716"/>
                      <a:pt x="424" y="716"/>
                      <a:pt x="424" y="717"/>
                    </a:cubicBezTo>
                    <a:lnTo>
                      <a:pt x="424" y="717"/>
                    </a:lnTo>
                    <a:cubicBezTo>
                      <a:pt x="342" y="800"/>
                      <a:pt x="310" y="915"/>
                      <a:pt x="308" y="1035"/>
                    </a:cubicBezTo>
                    <a:lnTo>
                      <a:pt x="308" y="1035"/>
                    </a:lnTo>
                    <a:cubicBezTo>
                      <a:pt x="274" y="960"/>
                      <a:pt x="226" y="892"/>
                      <a:pt x="166" y="834"/>
                    </a:cubicBezTo>
                    <a:lnTo>
                      <a:pt x="166" y="834"/>
                    </a:lnTo>
                    <a:cubicBezTo>
                      <a:pt x="169" y="831"/>
                      <a:pt x="170" y="826"/>
                      <a:pt x="170" y="820"/>
                    </a:cubicBezTo>
                    <a:lnTo>
                      <a:pt x="170" y="820"/>
                    </a:lnTo>
                    <a:cubicBezTo>
                      <a:pt x="166" y="778"/>
                      <a:pt x="175" y="737"/>
                      <a:pt x="196" y="704"/>
                    </a:cubicBezTo>
                    <a:lnTo>
                      <a:pt x="420" y="1146"/>
                    </a:lnTo>
                    <a:lnTo>
                      <a:pt x="420" y="1146"/>
                    </a:lnTo>
                    <a:cubicBezTo>
                      <a:pt x="428" y="1129"/>
                      <a:pt x="437" y="1111"/>
                      <a:pt x="445" y="1094"/>
                    </a:cubicBezTo>
                    <a:lnTo>
                      <a:pt x="445" y="1094"/>
                    </a:lnTo>
                    <a:cubicBezTo>
                      <a:pt x="453" y="1079"/>
                      <a:pt x="436" y="1066"/>
                      <a:pt x="425" y="1071"/>
                    </a:cubicBezTo>
                    <a:lnTo>
                      <a:pt x="425" y="1071"/>
                    </a:lnTo>
                    <a:cubicBezTo>
                      <a:pt x="433" y="1047"/>
                      <a:pt x="442" y="1024"/>
                      <a:pt x="449" y="1000"/>
                    </a:cubicBezTo>
                    <a:lnTo>
                      <a:pt x="449" y="1000"/>
                    </a:lnTo>
                    <a:cubicBezTo>
                      <a:pt x="456" y="980"/>
                      <a:pt x="425" y="972"/>
                      <a:pt x="418" y="992"/>
                    </a:cubicBezTo>
                    <a:lnTo>
                      <a:pt x="418" y="992"/>
                    </a:lnTo>
                    <a:cubicBezTo>
                      <a:pt x="406" y="1027"/>
                      <a:pt x="393" y="1063"/>
                      <a:pt x="381" y="1099"/>
                    </a:cubicBezTo>
                    <a:lnTo>
                      <a:pt x="381" y="1099"/>
                    </a:lnTo>
                    <a:cubicBezTo>
                      <a:pt x="375" y="1114"/>
                      <a:pt x="370" y="1129"/>
                      <a:pt x="365" y="1145"/>
                    </a:cubicBezTo>
                    <a:lnTo>
                      <a:pt x="365" y="1145"/>
                    </a:lnTo>
                    <a:cubicBezTo>
                      <a:pt x="340" y="974"/>
                      <a:pt x="368" y="793"/>
                      <a:pt x="527" y="700"/>
                    </a:cubicBezTo>
                    <a:lnTo>
                      <a:pt x="527" y="700"/>
                    </a:lnTo>
                    <a:cubicBezTo>
                      <a:pt x="533" y="824"/>
                      <a:pt x="535" y="1073"/>
                      <a:pt x="420" y="1146"/>
                    </a:cubicBezTo>
                    <a:lnTo>
                      <a:pt x="196" y="704"/>
                    </a:lnTo>
                    <a:close/>
                    <a:moveTo>
                      <a:pt x="2121" y="147"/>
                    </a:moveTo>
                    <a:lnTo>
                      <a:pt x="2121" y="147"/>
                    </a:lnTo>
                    <a:cubicBezTo>
                      <a:pt x="2119" y="150"/>
                      <a:pt x="2115" y="152"/>
                      <a:pt x="2113" y="155"/>
                    </a:cubicBezTo>
                    <a:lnTo>
                      <a:pt x="2113" y="155"/>
                    </a:lnTo>
                    <a:cubicBezTo>
                      <a:pt x="2080" y="171"/>
                      <a:pt x="2048" y="188"/>
                      <a:pt x="2015" y="205"/>
                    </a:cubicBezTo>
                    <a:lnTo>
                      <a:pt x="2015" y="205"/>
                    </a:lnTo>
                    <a:cubicBezTo>
                      <a:pt x="2033" y="123"/>
                      <a:pt x="2002" y="18"/>
                      <a:pt x="1905" y="9"/>
                    </a:cubicBezTo>
                    <a:lnTo>
                      <a:pt x="1905" y="9"/>
                    </a:lnTo>
                    <a:cubicBezTo>
                      <a:pt x="1819" y="0"/>
                      <a:pt x="1747" y="65"/>
                      <a:pt x="1716" y="141"/>
                    </a:cubicBezTo>
                    <a:lnTo>
                      <a:pt x="1716" y="141"/>
                    </a:lnTo>
                    <a:cubicBezTo>
                      <a:pt x="1700" y="107"/>
                      <a:pt x="1677" y="73"/>
                      <a:pt x="1647" y="41"/>
                    </a:cubicBezTo>
                    <a:lnTo>
                      <a:pt x="1647" y="41"/>
                    </a:lnTo>
                    <a:cubicBezTo>
                      <a:pt x="1636" y="29"/>
                      <a:pt x="1622" y="32"/>
                      <a:pt x="1614" y="41"/>
                    </a:cubicBezTo>
                    <a:lnTo>
                      <a:pt x="1614" y="41"/>
                    </a:lnTo>
                    <a:cubicBezTo>
                      <a:pt x="1610" y="43"/>
                      <a:pt x="1606" y="46"/>
                      <a:pt x="1604" y="51"/>
                    </a:cubicBezTo>
                    <a:lnTo>
                      <a:pt x="1604" y="51"/>
                    </a:lnTo>
                    <a:cubicBezTo>
                      <a:pt x="1515" y="226"/>
                      <a:pt x="1543" y="431"/>
                      <a:pt x="1676" y="574"/>
                    </a:cubicBezTo>
                    <a:lnTo>
                      <a:pt x="1676" y="574"/>
                    </a:lnTo>
                    <a:cubicBezTo>
                      <a:pt x="1572" y="714"/>
                      <a:pt x="1424" y="822"/>
                      <a:pt x="1286" y="924"/>
                    </a:cubicBezTo>
                    <a:lnTo>
                      <a:pt x="1286" y="924"/>
                    </a:lnTo>
                    <a:cubicBezTo>
                      <a:pt x="1137" y="1034"/>
                      <a:pt x="971" y="1125"/>
                      <a:pt x="786" y="1152"/>
                    </a:cubicBezTo>
                    <a:lnTo>
                      <a:pt x="786" y="1152"/>
                    </a:lnTo>
                    <a:cubicBezTo>
                      <a:pt x="862" y="935"/>
                      <a:pt x="974" y="730"/>
                      <a:pt x="1119" y="547"/>
                    </a:cubicBezTo>
                    <a:lnTo>
                      <a:pt x="1119" y="547"/>
                    </a:lnTo>
                    <a:cubicBezTo>
                      <a:pt x="1175" y="572"/>
                      <a:pt x="1237" y="561"/>
                      <a:pt x="1289" y="527"/>
                    </a:cubicBezTo>
                    <a:lnTo>
                      <a:pt x="1289" y="527"/>
                    </a:lnTo>
                    <a:cubicBezTo>
                      <a:pt x="1357" y="483"/>
                      <a:pt x="1385" y="396"/>
                      <a:pt x="1405" y="321"/>
                    </a:cubicBezTo>
                    <a:lnTo>
                      <a:pt x="1405" y="321"/>
                    </a:lnTo>
                    <a:cubicBezTo>
                      <a:pt x="1425" y="310"/>
                      <a:pt x="1422" y="274"/>
                      <a:pt x="1394" y="275"/>
                    </a:cubicBezTo>
                    <a:lnTo>
                      <a:pt x="1394" y="275"/>
                    </a:lnTo>
                    <a:cubicBezTo>
                      <a:pt x="1365" y="276"/>
                      <a:pt x="1337" y="282"/>
                      <a:pt x="1310" y="291"/>
                    </a:cubicBezTo>
                    <a:lnTo>
                      <a:pt x="1310" y="291"/>
                    </a:lnTo>
                    <a:cubicBezTo>
                      <a:pt x="1310" y="233"/>
                      <a:pt x="1274" y="181"/>
                      <a:pt x="1213" y="166"/>
                    </a:cubicBezTo>
                    <a:lnTo>
                      <a:pt x="1213" y="166"/>
                    </a:lnTo>
                    <a:cubicBezTo>
                      <a:pt x="1157" y="152"/>
                      <a:pt x="1103" y="188"/>
                      <a:pt x="1085" y="238"/>
                    </a:cubicBezTo>
                    <a:lnTo>
                      <a:pt x="1085" y="238"/>
                    </a:lnTo>
                    <a:cubicBezTo>
                      <a:pt x="1071" y="220"/>
                      <a:pt x="1054" y="202"/>
                      <a:pt x="1036" y="187"/>
                    </a:cubicBezTo>
                    <a:lnTo>
                      <a:pt x="1036" y="187"/>
                    </a:lnTo>
                    <a:cubicBezTo>
                      <a:pt x="1024" y="177"/>
                      <a:pt x="1008" y="181"/>
                      <a:pt x="1000" y="190"/>
                    </a:cubicBezTo>
                    <a:lnTo>
                      <a:pt x="1000" y="190"/>
                    </a:lnTo>
                    <a:cubicBezTo>
                      <a:pt x="998" y="191"/>
                      <a:pt x="996" y="192"/>
                      <a:pt x="995" y="195"/>
                    </a:cubicBezTo>
                    <a:lnTo>
                      <a:pt x="995" y="195"/>
                    </a:lnTo>
                    <a:cubicBezTo>
                      <a:pt x="909" y="310"/>
                      <a:pt x="945" y="466"/>
                      <a:pt x="1067" y="536"/>
                    </a:cubicBezTo>
                    <a:lnTo>
                      <a:pt x="1067" y="536"/>
                    </a:lnTo>
                    <a:cubicBezTo>
                      <a:pt x="816" y="860"/>
                      <a:pt x="665" y="1246"/>
                      <a:pt x="631" y="1654"/>
                    </a:cubicBezTo>
                    <a:lnTo>
                      <a:pt x="631" y="1654"/>
                    </a:lnTo>
                    <a:cubicBezTo>
                      <a:pt x="630" y="1654"/>
                      <a:pt x="628" y="1655"/>
                      <a:pt x="627" y="1655"/>
                    </a:cubicBezTo>
                    <a:lnTo>
                      <a:pt x="627" y="1655"/>
                    </a:lnTo>
                    <a:cubicBezTo>
                      <a:pt x="506" y="1539"/>
                      <a:pt x="421" y="1398"/>
                      <a:pt x="376" y="1236"/>
                    </a:cubicBezTo>
                    <a:lnTo>
                      <a:pt x="376" y="1236"/>
                    </a:lnTo>
                    <a:cubicBezTo>
                      <a:pt x="380" y="1227"/>
                      <a:pt x="384" y="1219"/>
                      <a:pt x="388" y="1210"/>
                    </a:cubicBezTo>
                    <a:lnTo>
                      <a:pt x="388" y="1210"/>
                    </a:lnTo>
                    <a:cubicBezTo>
                      <a:pt x="587" y="1161"/>
                      <a:pt x="584" y="831"/>
                      <a:pt x="574" y="673"/>
                    </a:cubicBezTo>
                    <a:lnTo>
                      <a:pt x="574" y="673"/>
                    </a:lnTo>
                    <a:cubicBezTo>
                      <a:pt x="573" y="663"/>
                      <a:pt x="567" y="656"/>
                      <a:pt x="559" y="652"/>
                    </a:cubicBezTo>
                    <a:lnTo>
                      <a:pt x="559" y="652"/>
                    </a:lnTo>
                    <a:cubicBezTo>
                      <a:pt x="553" y="643"/>
                      <a:pt x="541" y="638"/>
                      <a:pt x="527" y="643"/>
                    </a:cubicBezTo>
                    <a:lnTo>
                      <a:pt x="527" y="643"/>
                    </a:lnTo>
                    <a:cubicBezTo>
                      <a:pt x="503" y="655"/>
                      <a:pt x="482" y="669"/>
                      <a:pt x="462" y="684"/>
                    </a:cubicBezTo>
                    <a:lnTo>
                      <a:pt x="462" y="684"/>
                    </a:lnTo>
                    <a:cubicBezTo>
                      <a:pt x="424" y="610"/>
                      <a:pt x="342" y="577"/>
                      <a:pt x="259" y="596"/>
                    </a:cubicBezTo>
                    <a:lnTo>
                      <a:pt x="259" y="596"/>
                    </a:lnTo>
                    <a:cubicBezTo>
                      <a:pt x="172" y="616"/>
                      <a:pt x="123" y="709"/>
                      <a:pt x="120" y="793"/>
                    </a:cubicBezTo>
                    <a:lnTo>
                      <a:pt x="120" y="793"/>
                    </a:lnTo>
                    <a:cubicBezTo>
                      <a:pt x="101" y="778"/>
                      <a:pt x="81" y="763"/>
                      <a:pt x="60" y="749"/>
                    </a:cubicBezTo>
                    <a:lnTo>
                      <a:pt x="60" y="749"/>
                    </a:lnTo>
                    <a:cubicBezTo>
                      <a:pt x="35" y="732"/>
                      <a:pt x="11" y="773"/>
                      <a:pt x="36" y="790"/>
                    </a:cubicBezTo>
                    <a:lnTo>
                      <a:pt x="36" y="790"/>
                    </a:lnTo>
                    <a:cubicBezTo>
                      <a:pt x="13" y="843"/>
                      <a:pt x="4" y="897"/>
                      <a:pt x="7" y="948"/>
                    </a:cubicBezTo>
                    <a:lnTo>
                      <a:pt x="7" y="948"/>
                    </a:lnTo>
                    <a:cubicBezTo>
                      <a:pt x="5" y="952"/>
                      <a:pt x="3" y="956"/>
                      <a:pt x="3" y="962"/>
                    </a:cubicBezTo>
                    <a:lnTo>
                      <a:pt x="3" y="962"/>
                    </a:lnTo>
                    <a:lnTo>
                      <a:pt x="4" y="963"/>
                    </a:lnTo>
                    <a:lnTo>
                      <a:pt x="4" y="963"/>
                    </a:lnTo>
                    <a:cubicBezTo>
                      <a:pt x="0" y="972"/>
                      <a:pt x="3" y="984"/>
                      <a:pt x="12" y="991"/>
                    </a:cubicBezTo>
                    <a:lnTo>
                      <a:pt x="12" y="991"/>
                    </a:lnTo>
                    <a:cubicBezTo>
                      <a:pt x="38" y="1126"/>
                      <a:pt x="148" y="1236"/>
                      <a:pt x="304" y="1254"/>
                    </a:cubicBezTo>
                    <a:lnTo>
                      <a:pt x="304" y="1254"/>
                    </a:lnTo>
                    <a:cubicBezTo>
                      <a:pt x="314" y="1255"/>
                      <a:pt x="321" y="1250"/>
                      <a:pt x="324" y="1244"/>
                    </a:cubicBezTo>
                    <a:lnTo>
                      <a:pt x="324" y="1244"/>
                    </a:lnTo>
                    <a:cubicBezTo>
                      <a:pt x="325" y="1245"/>
                      <a:pt x="327" y="1246"/>
                      <a:pt x="328" y="1247"/>
                    </a:cubicBezTo>
                    <a:lnTo>
                      <a:pt x="328" y="1247"/>
                    </a:lnTo>
                    <a:cubicBezTo>
                      <a:pt x="378" y="1427"/>
                      <a:pt x="475" y="1586"/>
                      <a:pt x="615" y="1711"/>
                    </a:cubicBezTo>
                    <a:lnTo>
                      <a:pt x="615" y="1711"/>
                    </a:lnTo>
                    <a:cubicBezTo>
                      <a:pt x="617" y="1713"/>
                      <a:pt x="618" y="1714"/>
                      <a:pt x="620" y="1715"/>
                    </a:cubicBezTo>
                    <a:lnTo>
                      <a:pt x="620" y="1715"/>
                    </a:lnTo>
                    <a:cubicBezTo>
                      <a:pt x="623" y="1912"/>
                      <a:pt x="654" y="2104"/>
                      <a:pt x="717" y="2292"/>
                    </a:cubicBezTo>
                    <a:lnTo>
                      <a:pt x="717" y="2292"/>
                    </a:lnTo>
                    <a:cubicBezTo>
                      <a:pt x="727" y="2321"/>
                      <a:pt x="775" y="2309"/>
                      <a:pt x="765" y="2279"/>
                    </a:cubicBezTo>
                    <a:lnTo>
                      <a:pt x="765" y="2279"/>
                    </a:lnTo>
                    <a:cubicBezTo>
                      <a:pt x="704" y="2098"/>
                      <a:pt x="673" y="1913"/>
                      <a:pt x="669" y="1722"/>
                    </a:cubicBezTo>
                    <a:lnTo>
                      <a:pt x="669" y="1722"/>
                    </a:lnTo>
                    <a:cubicBezTo>
                      <a:pt x="805" y="1741"/>
                      <a:pt x="925" y="1569"/>
                      <a:pt x="1008" y="1482"/>
                    </a:cubicBezTo>
                    <a:lnTo>
                      <a:pt x="1008" y="1482"/>
                    </a:lnTo>
                    <a:cubicBezTo>
                      <a:pt x="1034" y="1501"/>
                      <a:pt x="1066" y="1509"/>
                      <a:pt x="1100" y="1506"/>
                    </a:cubicBezTo>
                    <a:lnTo>
                      <a:pt x="1100" y="1506"/>
                    </a:lnTo>
                    <a:cubicBezTo>
                      <a:pt x="1162" y="1500"/>
                      <a:pt x="1209" y="1450"/>
                      <a:pt x="1245" y="1405"/>
                    </a:cubicBezTo>
                    <a:lnTo>
                      <a:pt x="1245" y="1405"/>
                    </a:lnTo>
                    <a:cubicBezTo>
                      <a:pt x="1250" y="1399"/>
                      <a:pt x="1252" y="1393"/>
                      <a:pt x="1251" y="1387"/>
                    </a:cubicBezTo>
                    <a:lnTo>
                      <a:pt x="1251" y="1387"/>
                    </a:lnTo>
                    <a:cubicBezTo>
                      <a:pt x="1260" y="1375"/>
                      <a:pt x="1258" y="1354"/>
                      <a:pt x="1239" y="1348"/>
                    </a:cubicBezTo>
                    <a:lnTo>
                      <a:pt x="1239" y="1348"/>
                    </a:lnTo>
                    <a:cubicBezTo>
                      <a:pt x="1231" y="1346"/>
                      <a:pt x="1222" y="1344"/>
                      <a:pt x="1213" y="1342"/>
                    </a:cubicBezTo>
                    <a:lnTo>
                      <a:pt x="1213" y="1342"/>
                    </a:lnTo>
                    <a:cubicBezTo>
                      <a:pt x="1221" y="1294"/>
                      <a:pt x="1195" y="1239"/>
                      <a:pt x="1147" y="1223"/>
                    </a:cubicBezTo>
                    <a:lnTo>
                      <a:pt x="1147" y="1223"/>
                    </a:lnTo>
                    <a:cubicBezTo>
                      <a:pt x="1100" y="1208"/>
                      <a:pt x="1052" y="1227"/>
                      <a:pt x="1025" y="1264"/>
                    </a:cubicBezTo>
                    <a:lnTo>
                      <a:pt x="1025" y="1264"/>
                    </a:lnTo>
                    <a:cubicBezTo>
                      <a:pt x="1020" y="1256"/>
                      <a:pt x="1013" y="1249"/>
                      <a:pt x="1006" y="1243"/>
                    </a:cubicBezTo>
                    <a:lnTo>
                      <a:pt x="1006" y="1243"/>
                    </a:lnTo>
                    <a:cubicBezTo>
                      <a:pt x="1001" y="1229"/>
                      <a:pt x="987" y="1219"/>
                      <a:pt x="970" y="1227"/>
                    </a:cubicBezTo>
                    <a:lnTo>
                      <a:pt x="970" y="1227"/>
                    </a:lnTo>
                    <a:cubicBezTo>
                      <a:pt x="870" y="1276"/>
                      <a:pt x="876" y="1407"/>
                      <a:pt x="963" y="1458"/>
                    </a:cubicBezTo>
                    <a:lnTo>
                      <a:pt x="963" y="1458"/>
                    </a:lnTo>
                    <a:cubicBezTo>
                      <a:pt x="927" y="1495"/>
                      <a:pt x="890" y="1532"/>
                      <a:pt x="854" y="1570"/>
                    </a:cubicBezTo>
                    <a:lnTo>
                      <a:pt x="854" y="1570"/>
                    </a:lnTo>
                    <a:cubicBezTo>
                      <a:pt x="807" y="1618"/>
                      <a:pt x="749" y="1681"/>
                      <a:pt x="678" y="1674"/>
                    </a:cubicBezTo>
                    <a:lnTo>
                      <a:pt x="678" y="1674"/>
                    </a:lnTo>
                    <a:cubicBezTo>
                      <a:pt x="690" y="1513"/>
                      <a:pt x="721" y="1355"/>
                      <a:pt x="769" y="1203"/>
                    </a:cubicBezTo>
                    <a:lnTo>
                      <a:pt x="769" y="1203"/>
                    </a:lnTo>
                    <a:cubicBezTo>
                      <a:pt x="960" y="1179"/>
                      <a:pt x="1125" y="1096"/>
                      <a:pt x="1282" y="986"/>
                    </a:cubicBezTo>
                    <a:lnTo>
                      <a:pt x="1282" y="986"/>
                    </a:lnTo>
                    <a:cubicBezTo>
                      <a:pt x="1443" y="875"/>
                      <a:pt x="1615" y="748"/>
                      <a:pt x="1728" y="585"/>
                    </a:cubicBezTo>
                    <a:lnTo>
                      <a:pt x="1728" y="585"/>
                    </a:lnTo>
                    <a:cubicBezTo>
                      <a:pt x="1804" y="591"/>
                      <a:pt x="1874" y="520"/>
                      <a:pt x="1928" y="473"/>
                    </a:cubicBezTo>
                    <a:lnTo>
                      <a:pt x="1928" y="473"/>
                    </a:lnTo>
                    <a:cubicBezTo>
                      <a:pt x="1970" y="436"/>
                      <a:pt x="2009" y="392"/>
                      <a:pt x="2043" y="346"/>
                    </a:cubicBezTo>
                    <a:lnTo>
                      <a:pt x="2043" y="346"/>
                    </a:lnTo>
                    <a:cubicBezTo>
                      <a:pt x="2076" y="301"/>
                      <a:pt x="2101" y="236"/>
                      <a:pt x="2141" y="195"/>
                    </a:cubicBezTo>
                    <a:lnTo>
                      <a:pt x="2141" y="195"/>
                    </a:lnTo>
                    <a:cubicBezTo>
                      <a:pt x="2143" y="195"/>
                      <a:pt x="2144" y="194"/>
                      <a:pt x="2145" y="193"/>
                    </a:cubicBezTo>
                    <a:lnTo>
                      <a:pt x="2145" y="193"/>
                    </a:lnTo>
                    <a:cubicBezTo>
                      <a:pt x="2152" y="190"/>
                      <a:pt x="2155" y="185"/>
                      <a:pt x="2157" y="181"/>
                    </a:cubicBezTo>
                    <a:lnTo>
                      <a:pt x="2157" y="181"/>
                    </a:lnTo>
                    <a:cubicBezTo>
                      <a:pt x="2179" y="161"/>
                      <a:pt x="2145" y="128"/>
                      <a:pt x="2121" y="14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9" name="Freeform 405">
                <a:extLst>
                  <a:ext uri="{FF2B5EF4-FFF2-40B4-BE49-F238E27FC236}">
                    <a16:creationId xmlns:a16="http://schemas.microsoft.com/office/drawing/2014/main" id="{8B2C69F8-977D-3544-A05D-0C4A3A959EFF}"/>
                  </a:ext>
                </a:extLst>
              </p:cNvPr>
              <p:cNvSpPr>
                <a:spLocks noChangeArrowheads="1"/>
              </p:cNvSpPr>
              <p:nvPr/>
            </p:nvSpPr>
            <p:spPr bwMode="auto">
              <a:xfrm>
                <a:off x="5237351" y="3973738"/>
                <a:ext cx="16201" cy="18362"/>
              </a:xfrm>
              <a:custGeom>
                <a:avLst/>
                <a:gdLst>
                  <a:gd name="T0" fmla="*/ 6 w 64"/>
                  <a:gd name="T1" fmla="*/ 61 h 74"/>
                  <a:gd name="T2" fmla="*/ 6 w 64"/>
                  <a:gd name="T3" fmla="*/ 61 h 74"/>
                  <a:gd name="T4" fmla="*/ 34 w 64"/>
                  <a:gd name="T5" fmla="*/ 71 h 74"/>
                  <a:gd name="T6" fmla="*/ 34 w 64"/>
                  <a:gd name="T7" fmla="*/ 71 h 74"/>
                  <a:gd name="T8" fmla="*/ 54 w 64"/>
                  <a:gd name="T9" fmla="*/ 25 h 74"/>
                  <a:gd name="T10" fmla="*/ 54 w 64"/>
                  <a:gd name="T11" fmla="*/ 25 h 74"/>
                  <a:gd name="T12" fmla="*/ 3 w 64"/>
                  <a:gd name="T13" fmla="*/ 32 h 74"/>
                  <a:gd name="T14" fmla="*/ 3 w 64"/>
                  <a:gd name="T15" fmla="*/ 32 h 74"/>
                  <a:gd name="T16" fmla="*/ 2 w 64"/>
                  <a:gd name="T17" fmla="*/ 45 h 74"/>
                  <a:gd name="T18" fmla="*/ 2 w 64"/>
                  <a:gd name="T19" fmla="*/ 45 h 74"/>
                  <a:gd name="T20" fmla="*/ 6 w 64"/>
                  <a:gd name="T21" fmla="*/ 6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74">
                    <a:moveTo>
                      <a:pt x="6" y="61"/>
                    </a:moveTo>
                    <a:lnTo>
                      <a:pt x="6" y="61"/>
                    </a:lnTo>
                    <a:cubicBezTo>
                      <a:pt x="11" y="70"/>
                      <a:pt x="24" y="73"/>
                      <a:pt x="34" y="71"/>
                    </a:cubicBezTo>
                    <a:lnTo>
                      <a:pt x="34" y="71"/>
                    </a:lnTo>
                    <a:cubicBezTo>
                      <a:pt x="56" y="67"/>
                      <a:pt x="63" y="44"/>
                      <a:pt x="54" y="25"/>
                    </a:cubicBezTo>
                    <a:lnTo>
                      <a:pt x="54" y="25"/>
                    </a:lnTo>
                    <a:cubicBezTo>
                      <a:pt x="43" y="0"/>
                      <a:pt x="14" y="17"/>
                      <a:pt x="3" y="32"/>
                    </a:cubicBezTo>
                    <a:lnTo>
                      <a:pt x="3" y="32"/>
                    </a:lnTo>
                    <a:cubicBezTo>
                      <a:pt x="1" y="37"/>
                      <a:pt x="0" y="42"/>
                      <a:pt x="2" y="45"/>
                    </a:cubicBezTo>
                    <a:lnTo>
                      <a:pt x="2" y="45"/>
                    </a:lnTo>
                    <a:cubicBezTo>
                      <a:pt x="2" y="51"/>
                      <a:pt x="3" y="57"/>
                      <a:pt x="6" y="6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0" name="Freeform 406">
                <a:extLst>
                  <a:ext uri="{FF2B5EF4-FFF2-40B4-BE49-F238E27FC236}">
                    <a16:creationId xmlns:a16="http://schemas.microsoft.com/office/drawing/2014/main" id="{DCB64637-0768-0A44-AF3C-9DC459C1452A}"/>
                  </a:ext>
                </a:extLst>
              </p:cNvPr>
              <p:cNvSpPr>
                <a:spLocks noChangeArrowheads="1"/>
              </p:cNvSpPr>
              <p:nvPr/>
            </p:nvSpPr>
            <p:spPr bwMode="auto">
              <a:xfrm>
                <a:off x="5285955" y="3958616"/>
                <a:ext cx="17282" cy="17282"/>
              </a:xfrm>
              <a:custGeom>
                <a:avLst/>
                <a:gdLst>
                  <a:gd name="T0" fmla="*/ 62 w 72"/>
                  <a:gd name="T1" fmla="*/ 52 h 71"/>
                  <a:gd name="T2" fmla="*/ 62 w 72"/>
                  <a:gd name="T3" fmla="*/ 52 h 71"/>
                  <a:gd name="T4" fmla="*/ 59 w 72"/>
                  <a:gd name="T5" fmla="*/ 9 h 71"/>
                  <a:gd name="T6" fmla="*/ 59 w 72"/>
                  <a:gd name="T7" fmla="*/ 9 h 71"/>
                  <a:gd name="T8" fmla="*/ 26 w 72"/>
                  <a:gd name="T9" fmla="*/ 5 h 71"/>
                  <a:gd name="T10" fmla="*/ 26 w 72"/>
                  <a:gd name="T11" fmla="*/ 5 h 71"/>
                  <a:gd name="T12" fmla="*/ 9 w 72"/>
                  <a:gd name="T13" fmla="*/ 12 h 71"/>
                  <a:gd name="T14" fmla="*/ 9 w 72"/>
                  <a:gd name="T15" fmla="*/ 12 h 71"/>
                  <a:gd name="T16" fmla="*/ 17 w 72"/>
                  <a:gd name="T17" fmla="*/ 58 h 71"/>
                  <a:gd name="T18" fmla="*/ 17 w 72"/>
                  <a:gd name="T19" fmla="*/ 58 h 71"/>
                  <a:gd name="T20" fmla="*/ 62 w 72"/>
                  <a:gd name="T21" fmla="*/ 5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71">
                    <a:moveTo>
                      <a:pt x="62" y="52"/>
                    </a:moveTo>
                    <a:lnTo>
                      <a:pt x="62" y="52"/>
                    </a:lnTo>
                    <a:cubicBezTo>
                      <a:pt x="71" y="38"/>
                      <a:pt x="71" y="19"/>
                      <a:pt x="59" y="9"/>
                    </a:cubicBezTo>
                    <a:lnTo>
                      <a:pt x="59" y="9"/>
                    </a:lnTo>
                    <a:cubicBezTo>
                      <a:pt x="49" y="0"/>
                      <a:pt x="36" y="0"/>
                      <a:pt x="26" y="5"/>
                    </a:cubicBezTo>
                    <a:lnTo>
                      <a:pt x="26" y="5"/>
                    </a:lnTo>
                    <a:cubicBezTo>
                      <a:pt x="19" y="3"/>
                      <a:pt x="13" y="5"/>
                      <a:pt x="9" y="12"/>
                    </a:cubicBezTo>
                    <a:lnTo>
                      <a:pt x="9" y="12"/>
                    </a:lnTo>
                    <a:cubicBezTo>
                      <a:pt x="0" y="27"/>
                      <a:pt x="3" y="47"/>
                      <a:pt x="17" y="58"/>
                    </a:cubicBezTo>
                    <a:lnTo>
                      <a:pt x="17" y="58"/>
                    </a:lnTo>
                    <a:cubicBezTo>
                      <a:pt x="32" y="70"/>
                      <a:pt x="52" y="67"/>
                      <a:pt x="62"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1" name="Freeform 407">
                <a:extLst>
                  <a:ext uri="{FF2B5EF4-FFF2-40B4-BE49-F238E27FC236}">
                    <a16:creationId xmlns:a16="http://schemas.microsoft.com/office/drawing/2014/main" id="{34F7332A-B5A3-544D-A2D8-30C95E8C1C5B}"/>
                  </a:ext>
                </a:extLst>
              </p:cNvPr>
              <p:cNvSpPr>
                <a:spLocks noChangeArrowheads="1"/>
              </p:cNvSpPr>
              <p:nvPr/>
            </p:nvSpPr>
            <p:spPr bwMode="auto">
              <a:xfrm>
                <a:off x="5310798" y="3986699"/>
                <a:ext cx="8641" cy="12961"/>
              </a:xfrm>
              <a:custGeom>
                <a:avLst/>
                <a:gdLst>
                  <a:gd name="T0" fmla="*/ 33 w 35"/>
                  <a:gd name="T1" fmla="*/ 33 h 55"/>
                  <a:gd name="T2" fmla="*/ 33 w 35"/>
                  <a:gd name="T3" fmla="*/ 33 h 55"/>
                  <a:gd name="T4" fmla="*/ 33 w 35"/>
                  <a:gd name="T5" fmla="*/ 21 h 55"/>
                  <a:gd name="T6" fmla="*/ 33 w 35"/>
                  <a:gd name="T7" fmla="*/ 21 h 55"/>
                  <a:gd name="T8" fmla="*/ 1 w 35"/>
                  <a:gd name="T9" fmla="*/ 21 h 55"/>
                  <a:gd name="T10" fmla="*/ 1 w 35"/>
                  <a:gd name="T11" fmla="*/ 21 h 55"/>
                  <a:gd name="T12" fmla="*/ 1 w 35"/>
                  <a:gd name="T13" fmla="*/ 33 h 55"/>
                  <a:gd name="T14" fmla="*/ 1 w 35"/>
                  <a:gd name="T15" fmla="*/ 33 h 55"/>
                  <a:gd name="T16" fmla="*/ 33 w 35"/>
                  <a:gd name="T17"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55">
                    <a:moveTo>
                      <a:pt x="33" y="33"/>
                    </a:moveTo>
                    <a:lnTo>
                      <a:pt x="33" y="33"/>
                    </a:lnTo>
                    <a:cubicBezTo>
                      <a:pt x="33" y="29"/>
                      <a:pt x="33" y="25"/>
                      <a:pt x="33" y="21"/>
                    </a:cubicBezTo>
                    <a:lnTo>
                      <a:pt x="33" y="21"/>
                    </a:lnTo>
                    <a:cubicBezTo>
                      <a:pt x="33" y="0"/>
                      <a:pt x="0" y="0"/>
                      <a:pt x="1" y="21"/>
                    </a:cubicBezTo>
                    <a:lnTo>
                      <a:pt x="1" y="21"/>
                    </a:lnTo>
                    <a:cubicBezTo>
                      <a:pt x="1" y="25"/>
                      <a:pt x="1" y="29"/>
                      <a:pt x="1" y="33"/>
                    </a:cubicBezTo>
                    <a:lnTo>
                      <a:pt x="1" y="33"/>
                    </a:lnTo>
                    <a:cubicBezTo>
                      <a:pt x="1" y="54"/>
                      <a:pt x="34" y="54"/>
                      <a:pt x="33"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2" name="Freeform 408">
                <a:extLst>
                  <a:ext uri="{FF2B5EF4-FFF2-40B4-BE49-F238E27FC236}">
                    <a16:creationId xmlns:a16="http://schemas.microsoft.com/office/drawing/2014/main" id="{1B590FFA-29D8-9E44-B2BD-873C75F10D85}"/>
                  </a:ext>
                </a:extLst>
              </p:cNvPr>
              <p:cNvSpPr>
                <a:spLocks noChangeArrowheads="1"/>
              </p:cNvSpPr>
              <p:nvPr/>
            </p:nvSpPr>
            <p:spPr bwMode="auto">
              <a:xfrm>
                <a:off x="5142300" y="4042865"/>
                <a:ext cx="17282" cy="16201"/>
              </a:xfrm>
              <a:custGeom>
                <a:avLst/>
                <a:gdLst>
                  <a:gd name="T0" fmla="*/ 53 w 69"/>
                  <a:gd name="T1" fmla="*/ 54 h 67"/>
                  <a:gd name="T2" fmla="*/ 53 w 69"/>
                  <a:gd name="T3" fmla="*/ 54 h 67"/>
                  <a:gd name="T4" fmla="*/ 45 w 69"/>
                  <a:gd name="T5" fmla="*/ 5 h 67"/>
                  <a:gd name="T6" fmla="*/ 45 w 69"/>
                  <a:gd name="T7" fmla="*/ 5 h 67"/>
                  <a:gd name="T8" fmla="*/ 23 w 69"/>
                  <a:gd name="T9" fmla="*/ 12 h 67"/>
                  <a:gd name="T10" fmla="*/ 23 w 69"/>
                  <a:gd name="T11" fmla="*/ 12 h 67"/>
                  <a:gd name="T12" fmla="*/ 4 w 69"/>
                  <a:gd name="T13" fmla="*/ 32 h 67"/>
                  <a:gd name="T14" fmla="*/ 4 w 69"/>
                  <a:gd name="T15" fmla="*/ 32 h 67"/>
                  <a:gd name="T16" fmla="*/ 6 w 69"/>
                  <a:gd name="T17" fmla="*/ 52 h 67"/>
                  <a:gd name="T18" fmla="*/ 6 w 69"/>
                  <a:gd name="T19" fmla="*/ 52 h 67"/>
                  <a:gd name="T20" fmla="*/ 53 w 69"/>
                  <a:gd name="T21" fmla="*/ 5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67">
                    <a:moveTo>
                      <a:pt x="53" y="54"/>
                    </a:moveTo>
                    <a:lnTo>
                      <a:pt x="53" y="54"/>
                    </a:lnTo>
                    <a:cubicBezTo>
                      <a:pt x="68" y="40"/>
                      <a:pt x="60" y="15"/>
                      <a:pt x="45" y="5"/>
                    </a:cubicBezTo>
                    <a:lnTo>
                      <a:pt x="45" y="5"/>
                    </a:lnTo>
                    <a:cubicBezTo>
                      <a:pt x="36" y="0"/>
                      <a:pt x="27" y="4"/>
                      <a:pt x="23" y="12"/>
                    </a:cubicBezTo>
                    <a:lnTo>
                      <a:pt x="23" y="12"/>
                    </a:lnTo>
                    <a:cubicBezTo>
                      <a:pt x="15" y="17"/>
                      <a:pt x="8" y="24"/>
                      <a:pt x="4" y="32"/>
                    </a:cubicBezTo>
                    <a:lnTo>
                      <a:pt x="4" y="32"/>
                    </a:lnTo>
                    <a:cubicBezTo>
                      <a:pt x="0" y="39"/>
                      <a:pt x="1" y="46"/>
                      <a:pt x="6" y="52"/>
                    </a:cubicBezTo>
                    <a:lnTo>
                      <a:pt x="6" y="52"/>
                    </a:lnTo>
                    <a:cubicBezTo>
                      <a:pt x="18" y="66"/>
                      <a:pt x="39" y="65"/>
                      <a:pt x="53"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3" name="Freeform 409">
                <a:extLst>
                  <a:ext uri="{FF2B5EF4-FFF2-40B4-BE49-F238E27FC236}">
                    <a16:creationId xmlns:a16="http://schemas.microsoft.com/office/drawing/2014/main" id="{24FADABE-0EF6-8444-AF27-BF5995758A61}"/>
                  </a:ext>
                </a:extLst>
              </p:cNvPr>
              <p:cNvSpPr>
                <a:spLocks noChangeArrowheads="1"/>
              </p:cNvSpPr>
              <p:nvPr/>
            </p:nvSpPr>
            <p:spPr bwMode="auto">
              <a:xfrm>
                <a:off x="5123938" y="4014782"/>
                <a:ext cx="14042" cy="16201"/>
              </a:xfrm>
              <a:custGeom>
                <a:avLst/>
                <a:gdLst>
                  <a:gd name="T0" fmla="*/ 11 w 56"/>
                  <a:gd name="T1" fmla="*/ 56 h 64"/>
                  <a:gd name="T2" fmla="*/ 11 w 56"/>
                  <a:gd name="T3" fmla="*/ 56 h 64"/>
                  <a:gd name="T4" fmla="*/ 53 w 56"/>
                  <a:gd name="T5" fmla="*/ 23 h 64"/>
                  <a:gd name="T6" fmla="*/ 53 w 56"/>
                  <a:gd name="T7" fmla="*/ 23 h 64"/>
                  <a:gd name="T8" fmla="*/ 39 w 56"/>
                  <a:gd name="T9" fmla="*/ 7 h 64"/>
                  <a:gd name="T10" fmla="*/ 39 w 56"/>
                  <a:gd name="T11" fmla="*/ 7 h 64"/>
                  <a:gd name="T12" fmla="*/ 19 w 56"/>
                  <a:gd name="T13" fmla="*/ 5 h 64"/>
                  <a:gd name="T14" fmla="*/ 19 w 56"/>
                  <a:gd name="T15" fmla="*/ 5 h 64"/>
                  <a:gd name="T16" fmla="*/ 0 w 56"/>
                  <a:gd name="T17" fmla="*/ 40 h 64"/>
                  <a:gd name="T18" fmla="*/ 0 w 56"/>
                  <a:gd name="T19" fmla="*/ 40 h 64"/>
                  <a:gd name="T20" fmla="*/ 11 w 56"/>
                  <a:gd name="T21"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64">
                    <a:moveTo>
                      <a:pt x="11" y="56"/>
                    </a:moveTo>
                    <a:lnTo>
                      <a:pt x="11" y="56"/>
                    </a:lnTo>
                    <a:cubicBezTo>
                      <a:pt x="32" y="63"/>
                      <a:pt x="55" y="45"/>
                      <a:pt x="53" y="23"/>
                    </a:cubicBezTo>
                    <a:lnTo>
                      <a:pt x="53" y="23"/>
                    </a:lnTo>
                    <a:cubicBezTo>
                      <a:pt x="52" y="16"/>
                      <a:pt x="46" y="9"/>
                      <a:pt x="39" y="7"/>
                    </a:cubicBezTo>
                    <a:lnTo>
                      <a:pt x="39" y="7"/>
                    </a:lnTo>
                    <a:cubicBezTo>
                      <a:pt x="34" y="2"/>
                      <a:pt x="27" y="0"/>
                      <a:pt x="19" y="5"/>
                    </a:cubicBezTo>
                    <a:lnTo>
                      <a:pt x="19" y="5"/>
                    </a:lnTo>
                    <a:cubicBezTo>
                      <a:pt x="7" y="12"/>
                      <a:pt x="0" y="25"/>
                      <a:pt x="0" y="40"/>
                    </a:cubicBezTo>
                    <a:lnTo>
                      <a:pt x="0" y="40"/>
                    </a:lnTo>
                    <a:cubicBezTo>
                      <a:pt x="0" y="47"/>
                      <a:pt x="5" y="53"/>
                      <a:pt x="11" y="5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4" name="Freeform 410">
                <a:extLst>
                  <a:ext uri="{FF2B5EF4-FFF2-40B4-BE49-F238E27FC236}">
                    <a16:creationId xmlns:a16="http://schemas.microsoft.com/office/drawing/2014/main" id="{925C3044-CF24-5A48-9E0D-EEDD7771B082}"/>
                  </a:ext>
                </a:extLst>
              </p:cNvPr>
              <p:cNvSpPr>
                <a:spLocks noChangeArrowheads="1"/>
              </p:cNvSpPr>
              <p:nvPr/>
            </p:nvSpPr>
            <p:spPr bwMode="auto">
              <a:xfrm>
                <a:off x="5088295" y="3989939"/>
                <a:ext cx="14041" cy="15122"/>
              </a:xfrm>
              <a:custGeom>
                <a:avLst/>
                <a:gdLst>
                  <a:gd name="T0" fmla="*/ 21 w 59"/>
                  <a:gd name="T1" fmla="*/ 44 h 60"/>
                  <a:gd name="T2" fmla="*/ 21 w 59"/>
                  <a:gd name="T3" fmla="*/ 44 h 60"/>
                  <a:gd name="T4" fmla="*/ 44 w 59"/>
                  <a:gd name="T5" fmla="*/ 21 h 60"/>
                  <a:gd name="T6" fmla="*/ 44 w 59"/>
                  <a:gd name="T7" fmla="*/ 21 h 60"/>
                  <a:gd name="T8" fmla="*/ 38 w 59"/>
                  <a:gd name="T9" fmla="*/ 15 h 60"/>
                  <a:gd name="T10" fmla="*/ 38 w 59"/>
                  <a:gd name="T11" fmla="*/ 15 h 60"/>
                  <a:gd name="T12" fmla="*/ 15 w 59"/>
                  <a:gd name="T13" fmla="*/ 38 h 60"/>
                  <a:gd name="T14" fmla="*/ 21 w 59"/>
                  <a:gd name="T15" fmla="*/ 44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60">
                    <a:moveTo>
                      <a:pt x="21" y="44"/>
                    </a:moveTo>
                    <a:lnTo>
                      <a:pt x="21" y="44"/>
                    </a:lnTo>
                    <a:cubicBezTo>
                      <a:pt x="36" y="59"/>
                      <a:pt x="58" y="36"/>
                      <a:pt x="44" y="21"/>
                    </a:cubicBezTo>
                    <a:lnTo>
                      <a:pt x="44" y="21"/>
                    </a:lnTo>
                    <a:cubicBezTo>
                      <a:pt x="42" y="19"/>
                      <a:pt x="40" y="17"/>
                      <a:pt x="38" y="15"/>
                    </a:cubicBezTo>
                    <a:lnTo>
                      <a:pt x="38" y="15"/>
                    </a:lnTo>
                    <a:cubicBezTo>
                      <a:pt x="23" y="0"/>
                      <a:pt x="0" y="23"/>
                      <a:pt x="15" y="38"/>
                    </a:cubicBezTo>
                    <a:lnTo>
                      <a:pt x="21" y="4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5" name="Freeform 411">
                <a:extLst>
                  <a:ext uri="{FF2B5EF4-FFF2-40B4-BE49-F238E27FC236}">
                    <a16:creationId xmlns:a16="http://schemas.microsoft.com/office/drawing/2014/main" id="{A4E1C604-4865-FB4F-BB77-A44AA967E4C7}"/>
                  </a:ext>
                </a:extLst>
              </p:cNvPr>
              <p:cNvSpPr>
                <a:spLocks noChangeArrowheads="1"/>
              </p:cNvSpPr>
              <p:nvPr/>
            </p:nvSpPr>
            <p:spPr bwMode="auto">
              <a:xfrm>
                <a:off x="5079654" y="4025584"/>
                <a:ext cx="19442" cy="19442"/>
              </a:xfrm>
              <a:custGeom>
                <a:avLst/>
                <a:gdLst>
                  <a:gd name="T0" fmla="*/ 8 w 78"/>
                  <a:gd name="T1" fmla="*/ 49 h 78"/>
                  <a:gd name="T2" fmla="*/ 8 w 78"/>
                  <a:gd name="T3" fmla="*/ 49 h 78"/>
                  <a:gd name="T4" fmla="*/ 64 w 78"/>
                  <a:gd name="T5" fmla="*/ 54 h 78"/>
                  <a:gd name="T6" fmla="*/ 64 w 78"/>
                  <a:gd name="T7" fmla="*/ 54 h 78"/>
                  <a:gd name="T8" fmla="*/ 43 w 78"/>
                  <a:gd name="T9" fmla="*/ 2 h 78"/>
                  <a:gd name="T10" fmla="*/ 43 w 78"/>
                  <a:gd name="T11" fmla="*/ 2 h 78"/>
                  <a:gd name="T12" fmla="*/ 42 w 78"/>
                  <a:gd name="T13" fmla="*/ 2 h 78"/>
                  <a:gd name="T14" fmla="*/ 42 w 78"/>
                  <a:gd name="T15" fmla="*/ 2 h 78"/>
                  <a:gd name="T16" fmla="*/ 38 w 78"/>
                  <a:gd name="T17" fmla="*/ 1 h 78"/>
                  <a:gd name="T18" fmla="*/ 38 w 78"/>
                  <a:gd name="T19" fmla="*/ 1 h 78"/>
                  <a:gd name="T20" fmla="*/ 7 w 78"/>
                  <a:gd name="T21" fmla="*/ 44 h 78"/>
                  <a:gd name="T22" fmla="*/ 7 w 78"/>
                  <a:gd name="T23" fmla="*/ 44 h 78"/>
                  <a:gd name="T24" fmla="*/ 8 w 78"/>
                  <a:gd name="T25" fmla="*/ 4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78">
                    <a:moveTo>
                      <a:pt x="8" y="49"/>
                    </a:moveTo>
                    <a:lnTo>
                      <a:pt x="8" y="49"/>
                    </a:lnTo>
                    <a:cubicBezTo>
                      <a:pt x="14" y="77"/>
                      <a:pt x="50" y="73"/>
                      <a:pt x="64" y="54"/>
                    </a:cubicBezTo>
                    <a:lnTo>
                      <a:pt x="64" y="54"/>
                    </a:lnTo>
                    <a:cubicBezTo>
                      <a:pt x="77" y="35"/>
                      <a:pt x="66" y="6"/>
                      <a:pt x="43" y="2"/>
                    </a:cubicBezTo>
                    <a:lnTo>
                      <a:pt x="43" y="2"/>
                    </a:lnTo>
                    <a:lnTo>
                      <a:pt x="42" y="2"/>
                    </a:lnTo>
                    <a:lnTo>
                      <a:pt x="42" y="2"/>
                    </a:lnTo>
                    <a:cubicBezTo>
                      <a:pt x="40" y="1"/>
                      <a:pt x="39" y="1"/>
                      <a:pt x="38" y="1"/>
                    </a:cubicBezTo>
                    <a:lnTo>
                      <a:pt x="38" y="1"/>
                    </a:lnTo>
                    <a:cubicBezTo>
                      <a:pt x="14" y="0"/>
                      <a:pt x="0" y="23"/>
                      <a:pt x="7" y="44"/>
                    </a:cubicBezTo>
                    <a:lnTo>
                      <a:pt x="7" y="44"/>
                    </a:lnTo>
                    <a:cubicBezTo>
                      <a:pt x="7" y="46"/>
                      <a:pt x="8" y="47"/>
                      <a:pt x="8" y="4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6" name="Freeform 412">
                <a:extLst>
                  <a:ext uri="{FF2B5EF4-FFF2-40B4-BE49-F238E27FC236}">
                    <a16:creationId xmlns:a16="http://schemas.microsoft.com/office/drawing/2014/main" id="{E9C15ACD-1219-EC49-A982-2B68CA4924F7}"/>
                  </a:ext>
                </a:extLst>
              </p:cNvPr>
              <p:cNvSpPr>
                <a:spLocks noChangeArrowheads="1"/>
              </p:cNvSpPr>
              <p:nvPr/>
            </p:nvSpPr>
            <p:spPr bwMode="auto">
              <a:xfrm>
                <a:off x="4880913" y="4114153"/>
                <a:ext cx="12961" cy="12961"/>
              </a:xfrm>
              <a:custGeom>
                <a:avLst/>
                <a:gdLst>
                  <a:gd name="T0" fmla="*/ 14 w 54"/>
                  <a:gd name="T1" fmla="*/ 31 h 54"/>
                  <a:gd name="T2" fmla="*/ 14 w 54"/>
                  <a:gd name="T3" fmla="*/ 31 h 54"/>
                  <a:gd name="T4" fmla="*/ 17 w 54"/>
                  <a:gd name="T5" fmla="*/ 35 h 54"/>
                  <a:gd name="T6" fmla="*/ 17 w 54"/>
                  <a:gd name="T7" fmla="*/ 35 h 54"/>
                  <a:gd name="T8" fmla="*/ 17 w 54"/>
                  <a:gd name="T9" fmla="*/ 35 h 54"/>
                  <a:gd name="T10" fmla="*/ 17 w 54"/>
                  <a:gd name="T11" fmla="*/ 35 h 54"/>
                  <a:gd name="T12" fmla="*/ 14 w 54"/>
                  <a:gd name="T13" fmla="*/ 31 h 54"/>
                  <a:gd name="T14" fmla="*/ 45 w 54"/>
                  <a:gd name="T15" fmla="*/ 40 h 54"/>
                  <a:gd name="T16" fmla="*/ 45 w 54"/>
                  <a:gd name="T17" fmla="*/ 40 h 54"/>
                  <a:gd name="T18" fmla="*/ 35 w 54"/>
                  <a:gd name="T19" fmla="*/ 4 h 54"/>
                  <a:gd name="T20" fmla="*/ 35 w 54"/>
                  <a:gd name="T21" fmla="*/ 4 h 54"/>
                  <a:gd name="T22" fmla="*/ 16 w 54"/>
                  <a:gd name="T23" fmla="*/ 7 h 54"/>
                  <a:gd name="T24" fmla="*/ 16 w 54"/>
                  <a:gd name="T25" fmla="*/ 7 h 54"/>
                  <a:gd name="T26" fmla="*/ 12 w 54"/>
                  <a:gd name="T27" fmla="*/ 9 h 54"/>
                  <a:gd name="T28" fmla="*/ 12 w 54"/>
                  <a:gd name="T29" fmla="*/ 9 h 54"/>
                  <a:gd name="T30" fmla="*/ 13 w 54"/>
                  <a:gd name="T31" fmla="*/ 45 h 54"/>
                  <a:gd name="T32" fmla="*/ 13 w 54"/>
                  <a:gd name="T33" fmla="*/ 45 h 54"/>
                  <a:gd name="T34" fmla="*/ 45 w 54"/>
                  <a:gd name="T35"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54">
                    <a:moveTo>
                      <a:pt x="14" y="31"/>
                    </a:moveTo>
                    <a:lnTo>
                      <a:pt x="14" y="31"/>
                    </a:lnTo>
                    <a:cubicBezTo>
                      <a:pt x="15" y="33"/>
                      <a:pt x="16" y="34"/>
                      <a:pt x="17" y="35"/>
                    </a:cubicBezTo>
                    <a:lnTo>
                      <a:pt x="17" y="35"/>
                    </a:lnTo>
                    <a:lnTo>
                      <a:pt x="17" y="35"/>
                    </a:lnTo>
                    <a:lnTo>
                      <a:pt x="17" y="35"/>
                    </a:lnTo>
                    <a:cubicBezTo>
                      <a:pt x="16" y="34"/>
                      <a:pt x="15" y="33"/>
                      <a:pt x="14" y="31"/>
                    </a:cubicBezTo>
                    <a:close/>
                    <a:moveTo>
                      <a:pt x="45" y="40"/>
                    </a:moveTo>
                    <a:lnTo>
                      <a:pt x="45" y="40"/>
                    </a:lnTo>
                    <a:cubicBezTo>
                      <a:pt x="53" y="26"/>
                      <a:pt x="46" y="11"/>
                      <a:pt x="35" y="4"/>
                    </a:cubicBezTo>
                    <a:lnTo>
                      <a:pt x="35" y="4"/>
                    </a:lnTo>
                    <a:cubicBezTo>
                      <a:pt x="27" y="0"/>
                      <a:pt x="21" y="2"/>
                      <a:pt x="16" y="7"/>
                    </a:cubicBezTo>
                    <a:lnTo>
                      <a:pt x="16" y="7"/>
                    </a:lnTo>
                    <a:cubicBezTo>
                      <a:pt x="14" y="7"/>
                      <a:pt x="13" y="8"/>
                      <a:pt x="12" y="9"/>
                    </a:cubicBezTo>
                    <a:lnTo>
                      <a:pt x="12" y="9"/>
                    </a:lnTo>
                    <a:cubicBezTo>
                      <a:pt x="0" y="18"/>
                      <a:pt x="0" y="35"/>
                      <a:pt x="13" y="45"/>
                    </a:cubicBezTo>
                    <a:lnTo>
                      <a:pt x="13" y="45"/>
                    </a:lnTo>
                    <a:cubicBezTo>
                      <a:pt x="24" y="53"/>
                      <a:pt x="39" y="51"/>
                      <a:pt x="45" y="4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7" name="Freeform 413">
                <a:extLst>
                  <a:ext uri="{FF2B5EF4-FFF2-40B4-BE49-F238E27FC236}">
                    <a16:creationId xmlns:a16="http://schemas.microsoft.com/office/drawing/2014/main" id="{35F91C8C-DFAA-4D45-8C47-C954D142CE7D}"/>
                  </a:ext>
                </a:extLst>
              </p:cNvPr>
              <p:cNvSpPr>
                <a:spLocks noChangeArrowheads="1"/>
              </p:cNvSpPr>
              <p:nvPr/>
            </p:nvSpPr>
            <p:spPr bwMode="auto">
              <a:xfrm>
                <a:off x="4910076" y="4110912"/>
                <a:ext cx="17282" cy="16202"/>
              </a:xfrm>
              <a:custGeom>
                <a:avLst/>
                <a:gdLst>
                  <a:gd name="T0" fmla="*/ 25 w 70"/>
                  <a:gd name="T1" fmla="*/ 60 h 67"/>
                  <a:gd name="T2" fmla="*/ 25 w 70"/>
                  <a:gd name="T3" fmla="*/ 60 h 67"/>
                  <a:gd name="T4" fmla="*/ 57 w 70"/>
                  <a:gd name="T5" fmla="*/ 55 h 67"/>
                  <a:gd name="T6" fmla="*/ 57 w 70"/>
                  <a:gd name="T7" fmla="*/ 55 h 67"/>
                  <a:gd name="T8" fmla="*/ 69 w 70"/>
                  <a:gd name="T9" fmla="*/ 19 h 67"/>
                  <a:gd name="T10" fmla="*/ 69 w 70"/>
                  <a:gd name="T11" fmla="*/ 19 h 67"/>
                  <a:gd name="T12" fmla="*/ 57 w 70"/>
                  <a:gd name="T13" fmla="*/ 3 h 67"/>
                  <a:gd name="T14" fmla="*/ 57 w 70"/>
                  <a:gd name="T15" fmla="*/ 3 h 67"/>
                  <a:gd name="T16" fmla="*/ 49 w 70"/>
                  <a:gd name="T17" fmla="*/ 2 h 67"/>
                  <a:gd name="T18" fmla="*/ 49 w 70"/>
                  <a:gd name="T19" fmla="*/ 2 h 67"/>
                  <a:gd name="T20" fmla="*/ 35 w 70"/>
                  <a:gd name="T21" fmla="*/ 3 h 67"/>
                  <a:gd name="T22" fmla="*/ 35 w 70"/>
                  <a:gd name="T23" fmla="*/ 3 h 67"/>
                  <a:gd name="T24" fmla="*/ 25 w 70"/>
                  <a:gd name="T25"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67">
                    <a:moveTo>
                      <a:pt x="25" y="60"/>
                    </a:moveTo>
                    <a:lnTo>
                      <a:pt x="25" y="60"/>
                    </a:lnTo>
                    <a:cubicBezTo>
                      <a:pt x="35" y="66"/>
                      <a:pt x="49" y="62"/>
                      <a:pt x="57" y="55"/>
                    </a:cubicBezTo>
                    <a:lnTo>
                      <a:pt x="57" y="55"/>
                    </a:lnTo>
                    <a:cubicBezTo>
                      <a:pt x="68" y="46"/>
                      <a:pt x="69" y="32"/>
                      <a:pt x="69" y="19"/>
                    </a:cubicBezTo>
                    <a:lnTo>
                      <a:pt x="69" y="19"/>
                    </a:lnTo>
                    <a:cubicBezTo>
                      <a:pt x="69" y="12"/>
                      <a:pt x="64" y="6"/>
                      <a:pt x="57" y="3"/>
                    </a:cubicBezTo>
                    <a:lnTo>
                      <a:pt x="57" y="3"/>
                    </a:lnTo>
                    <a:cubicBezTo>
                      <a:pt x="54" y="2"/>
                      <a:pt x="51" y="2"/>
                      <a:pt x="49" y="2"/>
                    </a:cubicBezTo>
                    <a:lnTo>
                      <a:pt x="49" y="2"/>
                    </a:lnTo>
                    <a:cubicBezTo>
                      <a:pt x="45" y="0"/>
                      <a:pt x="40" y="0"/>
                      <a:pt x="35" y="3"/>
                    </a:cubicBezTo>
                    <a:lnTo>
                      <a:pt x="35" y="3"/>
                    </a:lnTo>
                    <a:cubicBezTo>
                      <a:pt x="16" y="16"/>
                      <a:pt x="0" y="43"/>
                      <a:pt x="25" y="6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8" name="Freeform 419">
                <a:extLst>
                  <a:ext uri="{FF2B5EF4-FFF2-40B4-BE49-F238E27FC236}">
                    <a16:creationId xmlns:a16="http://schemas.microsoft.com/office/drawing/2014/main" id="{BF68DB0D-EF56-DE40-889B-A5EA3E45BE43}"/>
                  </a:ext>
                </a:extLst>
              </p:cNvPr>
              <p:cNvSpPr>
                <a:spLocks noChangeArrowheads="1"/>
              </p:cNvSpPr>
              <p:nvPr/>
            </p:nvSpPr>
            <p:spPr bwMode="auto">
              <a:xfrm>
                <a:off x="4762101" y="4188680"/>
                <a:ext cx="23762" cy="25923"/>
              </a:xfrm>
              <a:custGeom>
                <a:avLst/>
                <a:gdLst>
                  <a:gd name="T0" fmla="*/ 12 w 99"/>
                  <a:gd name="T1" fmla="*/ 86 h 107"/>
                  <a:gd name="T2" fmla="*/ 12 w 99"/>
                  <a:gd name="T3" fmla="*/ 86 h 107"/>
                  <a:gd name="T4" fmla="*/ 35 w 99"/>
                  <a:gd name="T5" fmla="*/ 105 h 107"/>
                  <a:gd name="T6" fmla="*/ 35 w 99"/>
                  <a:gd name="T7" fmla="*/ 105 h 107"/>
                  <a:gd name="T8" fmla="*/ 85 w 99"/>
                  <a:gd name="T9" fmla="*/ 76 h 107"/>
                  <a:gd name="T10" fmla="*/ 85 w 99"/>
                  <a:gd name="T11" fmla="*/ 76 h 107"/>
                  <a:gd name="T12" fmla="*/ 80 w 99"/>
                  <a:gd name="T13" fmla="*/ 17 h 107"/>
                  <a:gd name="T14" fmla="*/ 80 w 99"/>
                  <a:gd name="T15" fmla="*/ 17 h 107"/>
                  <a:gd name="T16" fmla="*/ 42 w 99"/>
                  <a:gd name="T17" fmla="*/ 2 h 107"/>
                  <a:gd name="T18" fmla="*/ 42 w 99"/>
                  <a:gd name="T19" fmla="*/ 2 h 107"/>
                  <a:gd name="T20" fmla="*/ 28 w 99"/>
                  <a:gd name="T21" fmla="*/ 6 h 107"/>
                  <a:gd name="T22" fmla="*/ 28 w 99"/>
                  <a:gd name="T23" fmla="*/ 6 h 107"/>
                  <a:gd name="T24" fmla="*/ 25 w 99"/>
                  <a:gd name="T25" fmla="*/ 8 h 107"/>
                  <a:gd name="T26" fmla="*/ 25 w 99"/>
                  <a:gd name="T27" fmla="*/ 8 h 107"/>
                  <a:gd name="T28" fmla="*/ 9 w 99"/>
                  <a:gd name="T29" fmla="*/ 64 h 107"/>
                  <a:gd name="T30" fmla="*/ 9 w 99"/>
                  <a:gd name="T31" fmla="*/ 64 h 107"/>
                  <a:gd name="T32" fmla="*/ 9 w 99"/>
                  <a:gd name="T33" fmla="*/ 64 h 107"/>
                  <a:gd name="T34" fmla="*/ 9 w 99"/>
                  <a:gd name="T35" fmla="*/ 64 h 107"/>
                  <a:gd name="T36" fmla="*/ 12 w 99"/>
                  <a:gd name="T37" fmla="*/ 8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07">
                    <a:moveTo>
                      <a:pt x="12" y="86"/>
                    </a:moveTo>
                    <a:lnTo>
                      <a:pt x="12" y="86"/>
                    </a:lnTo>
                    <a:cubicBezTo>
                      <a:pt x="13" y="96"/>
                      <a:pt x="24" y="106"/>
                      <a:pt x="35" y="105"/>
                    </a:cubicBezTo>
                    <a:lnTo>
                      <a:pt x="35" y="105"/>
                    </a:lnTo>
                    <a:cubicBezTo>
                      <a:pt x="56" y="102"/>
                      <a:pt x="73" y="94"/>
                      <a:pt x="85" y="76"/>
                    </a:cubicBezTo>
                    <a:lnTo>
                      <a:pt x="85" y="76"/>
                    </a:lnTo>
                    <a:cubicBezTo>
                      <a:pt x="98" y="58"/>
                      <a:pt x="93" y="34"/>
                      <a:pt x="80" y="17"/>
                    </a:cubicBezTo>
                    <a:lnTo>
                      <a:pt x="80" y="17"/>
                    </a:lnTo>
                    <a:cubicBezTo>
                      <a:pt x="71" y="5"/>
                      <a:pt x="56" y="0"/>
                      <a:pt x="42" y="2"/>
                    </a:cubicBezTo>
                    <a:lnTo>
                      <a:pt x="42" y="2"/>
                    </a:lnTo>
                    <a:cubicBezTo>
                      <a:pt x="37" y="2"/>
                      <a:pt x="32" y="3"/>
                      <a:pt x="28" y="6"/>
                    </a:cubicBezTo>
                    <a:lnTo>
                      <a:pt x="28" y="6"/>
                    </a:lnTo>
                    <a:cubicBezTo>
                      <a:pt x="27" y="6"/>
                      <a:pt x="26" y="7"/>
                      <a:pt x="25" y="8"/>
                    </a:cubicBezTo>
                    <a:lnTo>
                      <a:pt x="25" y="8"/>
                    </a:lnTo>
                    <a:cubicBezTo>
                      <a:pt x="4" y="19"/>
                      <a:pt x="0" y="44"/>
                      <a:pt x="9" y="64"/>
                    </a:cubicBezTo>
                    <a:lnTo>
                      <a:pt x="9" y="64"/>
                    </a:lnTo>
                    <a:lnTo>
                      <a:pt x="9" y="64"/>
                    </a:lnTo>
                    <a:lnTo>
                      <a:pt x="9" y="64"/>
                    </a:lnTo>
                    <a:cubicBezTo>
                      <a:pt x="9" y="71"/>
                      <a:pt x="10" y="79"/>
                      <a:pt x="12"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9" name="Freeform 420">
                <a:extLst>
                  <a:ext uri="{FF2B5EF4-FFF2-40B4-BE49-F238E27FC236}">
                    <a16:creationId xmlns:a16="http://schemas.microsoft.com/office/drawing/2014/main" id="{9C5158D9-B85D-5045-A8E5-696A37122A6C}"/>
                  </a:ext>
                </a:extLst>
              </p:cNvPr>
              <p:cNvSpPr>
                <a:spLocks noChangeArrowheads="1"/>
              </p:cNvSpPr>
              <p:nvPr/>
            </p:nvSpPr>
            <p:spPr bwMode="auto">
              <a:xfrm>
                <a:off x="4810706" y="4030984"/>
                <a:ext cx="20522" cy="19442"/>
              </a:xfrm>
              <a:custGeom>
                <a:avLst/>
                <a:gdLst>
                  <a:gd name="T0" fmla="*/ 69 w 82"/>
                  <a:gd name="T1" fmla="*/ 13 h 78"/>
                  <a:gd name="T2" fmla="*/ 69 w 82"/>
                  <a:gd name="T3" fmla="*/ 13 h 78"/>
                  <a:gd name="T4" fmla="*/ 38 w 82"/>
                  <a:gd name="T5" fmla="*/ 3 h 78"/>
                  <a:gd name="T6" fmla="*/ 38 w 82"/>
                  <a:gd name="T7" fmla="*/ 3 h 78"/>
                  <a:gd name="T8" fmla="*/ 26 w 82"/>
                  <a:gd name="T9" fmla="*/ 0 h 78"/>
                  <a:gd name="T10" fmla="*/ 26 w 82"/>
                  <a:gd name="T11" fmla="*/ 0 h 78"/>
                  <a:gd name="T12" fmla="*/ 1 w 82"/>
                  <a:gd name="T13" fmla="*/ 24 h 78"/>
                  <a:gd name="T14" fmla="*/ 1 w 82"/>
                  <a:gd name="T15" fmla="*/ 24 h 78"/>
                  <a:gd name="T16" fmla="*/ 3 w 82"/>
                  <a:gd name="T17" fmla="*/ 52 h 78"/>
                  <a:gd name="T18" fmla="*/ 3 w 82"/>
                  <a:gd name="T19" fmla="*/ 52 h 78"/>
                  <a:gd name="T20" fmla="*/ 34 w 82"/>
                  <a:gd name="T21" fmla="*/ 75 h 78"/>
                  <a:gd name="T22" fmla="*/ 34 w 82"/>
                  <a:gd name="T23" fmla="*/ 75 h 78"/>
                  <a:gd name="T24" fmla="*/ 71 w 82"/>
                  <a:gd name="T25" fmla="*/ 55 h 78"/>
                  <a:gd name="T26" fmla="*/ 71 w 82"/>
                  <a:gd name="T27" fmla="*/ 55 h 78"/>
                  <a:gd name="T28" fmla="*/ 69 w 82"/>
                  <a:gd name="T29" fmla="*/ 1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78">
                    <a:moveTo>
                      <a:pt x="69" y="13"/>
                    </a:moveTo>
                    <a:lnTo>
                      <a:pt x="69" y="13"/>
                    </a:lnTo>
                    <a:cubicBezTo>
                      <a:pt x="61" y="4"/>
                      <a:pt x="49" y="1"/>
                      <a:pt x="38" y="3"/>
                    </a:cubicBezTo>
                    <a:lnTo>
                      <a:pt x="38" y="3"/>
                    </a:lnTo>
                    <a:cubicBezTo>
                      <a:pt x="35" y="1"/>
                      <a:pt x="30" y="0"/>
                      <a:pt x="26" y="0"/>
                    </a:cubicBezTo>
                    <a:lnTo>
                      <a:pt x="26" y="0"/>
                    </a:lnTo>
                    <a:cubicBezTo>
                      <a:pt x="13" y="0"/>
                      <a:pt x="0" y="11"/>
                      <a:pt x="1" y="24"/>
                    </a:cubicBezTo>
                    <a:lnTo>
                      <a:pt x="1" y="24"/>
                    </a:lnTo>
                    <a:cubicBezTo>
                      <a:pt x="1" y="33"/>
                      <a:pt x="2" y="42"/>
                      <a:pt x="3" y="52"/>
                    </a:cubicBezTo>
                    <a:lnTo>
                      <a:pt x="3" y="52"/>
                    </a:lnTo>
                    <a:cubicBezTo>
                      <a:pt x="4" y="69"/>
                      <a:pt x="17" y="77"/>
                      <a:pt x="34" y="75"/>
                    </a:cubicBezTo>
                    <a:lnTo>
                      <a:pt x="34" y="75"/>
                    </a:lnTo>
                    <a:cubicBezTo>
                      <a:pt x="49" y="73"/>
                      <a:pt x="62" y="67"/>
                      <a:pt x="71" y="55"/>
                    </a:cubicBezTo>
                    <a:lnTo>
                      <a:pt x="71" y="55"/>
                    </a:lnTo>
                    <a:cubicBezTo>
                      <a:pt x="81" y="42"/>
                      <a:pt x="79" y="25"/>
                      <a:pt x="69"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0" name="Freeform 422">
                <a:extLst>
                  <a:ext uri="{FF2B5EF4-FFF2-40B4-BE49-F238E27FC236}">
                    <a16:creationId xmlns:a16="http://schemas.microsoft.com/office/drawing/2014/main" id="{B63D7DA3-7ACC-3049-8BD9-E3EFD7777887}"/>
                  </a:ext>
                </a:extLst>
              </p:cNvPr>
              <p:cNvSpPr>
                <a:spLocks noChangeArrowheads="1"/>
              </p:cNvSpPr>
              <p:nvPr/>
            </p:nvSpPr>
            <p:spPr bwMode="auto">
              <a:xfrm>
                <a:off x="4825828" y="4210283"/>
                <a:ext cx="20522" cy="24843"/>
              </a:xfrm>
              <a:custGeom>
                <a:avLst/>
                <a:gdLst>
                  <a:gd name="T0" fmla="*/ 59 w 85"/>
                  <a:gd name="T1" fmla="*/ 42 h 100"/>
                  <a:gd name="T2" fmla="*/ 59 w 85"/>
                  <a:gd name="T3" fmla="*/ 42 h 100"/>
                  <a:gd name="T4" fmla="*/ 60 w 85"/>
                  <a:gd name="T5" fmla="*/ 46 h 100"/>
                  <a:gd name="T6" fmla="*/ 60 w 85"/>
                  <a:gd name="T7" fmla="*/ 46 h 100"/>
                  <a:gd name="T8" fmla="*/ 59 w 85"/>
                  <a:gd name="T9" fmla="*/ 42 h 100"/>
                  <a:gd name="T10" fmla="*/ 45 w 85"/>
                  <a:gd name="T11" fmla="*/ 5 h 100"/>
                  <a:gd name="T12" fmla="*/ 45 w 85"/>
                  <a:gd name="T13" fmla="*/ 5 h 100"/>
                  <a:gd name="T14" fmla="*/ 45 w 85"/>
                  <a:gd name="T15" fmla="*/ 5 h 100"/>
                  <a:gd name="T16" fmla="*/ 45 w 85"/>
                  <a:gd name="T17" fmla="*/ 5 h 100"/>
                  <a:gd name="T18" fmla="*/ 16 w 85"/>
                  <a:gd name="T19" fmla="*/ 15 h 100"/>
                  <a:gd name="T20" fmla="*/ 16 w 85"/>
                  <a:gd name="T21" fmla="*/ 15 h 100"/>
                  <a:gd name="T22" fmla="*/ 12 w 85"/>
                  <a:gd name="T23" fmla="*/ 86 h 100"/>
                  <a:gd name="T24" fmla="*/ 12 w 85"/>
                  <a:gd name="T25" fmla="*/ 86 h 100"/>
                  <a:gd name="T26" fmla="*/ 32 w 85"/>
                  <a:gd name="T27" fmla="*/ 99 h 100"/>
                  <a:gd name="T28" fmla="*/ 32 w 85"/>
                  <a:gd name="T29" fmla="*/ 99 h 100"/>
                  <a:gd name="T30" fmla="*/ 75 w 85"/>
                  <a:gd name="T31" fmla="*/ 70 h 100"/>
                  <a:gd name="T32" fmla="*/ 75 w 85"/>
                  <a:gd name="T33" fmla="*/ 70 h 100"/>
                  <a:gd name="T34" fmla="*/ 73 w 85"/>
                  <a:gd name="T35" fmla="*/ 16 h 100"/>
                  <a:gd name="T36" fmla="*/ 73 w 85"/>
                  <a:gd name="T37" fmla="*/ 16 h 100"/>
                  <a:gd name="T38" fmla="*/ 45 w 85"/>
                  <a:gd name="T39" fmla="*/ 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100">
                    <a:moveTo>
                      <a:pt x="59" y="42"/>
                    </a:moveTo>
                    <a:lnTo>
                      <a:pt x="59" y="42"/>
                    </a:lnTo>
                    <a:cubicBezTo>
                      <a:pt x="60" y="44"/>
                      <a:pt x="60" y="45"/>
                      <a:pt x="60" y="46"/>
                    </a:cubicBezTo>
                    <a:lnTo>
                      <a:pt x="60" y="46"/>
                    </a:lnTo>
                    <a:cubicBezTo>
                      <a:pt x="60" y="45"/>
                      <a:pt x="60" y="44"/>
                      <a:pt x="59" y="42"/>
                    </a:cubicBezTo>
                    <a:close/>
                    <a:moveTo>
                      <a:pt x="45" y="5"/>
                    </a:moveTo>
                    <a:lnTo>
                      <a:pt x="45" y="5"/>
                    </a:lnTo>
                    <a:lnTo>
                      <a:pt x="45" y="5"/>
                    </a:lnTo>
                    <a:lnTo>
                      <a:pt x="45" y="5"/>
                    </a:lnTo>
                    <a:cubicBezTo>
                      <a:pt x="34" y="0"/>
                      <a:pt x="24" y="5"/>
                      <a:pt x="16" y="15"/>
                    </a:cubicBezTo>
                    <a:lnTo>
                      <a:pt x="16" y="15"/>
                    </a:lnTo>
                    <a:cubicBezTo>
                      <a:pt x="0" y="36"/>
                      <a:pt x="0" y="63"/>
                      <a:pt x="12" y="86"/>
                    </a:cubicBezTo>
                    <a:lnTo>
                      <a:pt x="12" y="86"/>
                    </a:lnTo>
                    <a:cubicBezTo>
                      <a:pt x="15" y="93"/>
                      <a:pt x="25" y="99"/>
                      <a:pt x="32" y="99"/>
                    </a:cubicBezTo>
                    <a:lnTo>
                      <a:pt x="32" y="99"/>
                    </a:lnTo>
                    <a:cubicBezTo>
                      <a:pt x="50" y="96"/>
                      <a:pt x="66" y="87"/>
                      <a:pt x="75" y="70"/>
                    </a:cubicBezTo>
                    <a:lnTo>
                      <a:pt x="75" y="70"/>
                    </a:lnTo>
                    <a:cubicBezTo>
                      <a:pt x="83" y="53"/>
                      <a:pt x="84" y="32"/>
                      <a:pt x="73" y="16"/>
                    </a:cubicBezTo>
                    <a:lnTo>
                      <a:pt x="73" y="16"/>
                    </a:lnTo>
                    <a:cubicBezTo>
                      <a:pt x="66" y="6"/>
                      <a:pt x="57" y="3"/>
                      <a:pt x="45" y="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46" name="Group 45">
              <a:extLst>
                <a:ext uri="{FF2B5EF4-FFF2-40B4-BE49-F238E27FC236}">
                  <a16:creationId xmlns:a16="http://schemas.microsoft.com/office/drawing/2014/main" id="{8B0DABC2-59AD-D34C-9800-CE6390753B6C}"/>
                </a:ext>
              </a:extLst>
            </p:cNvPr>
            <p:cNvGrpSpPr/>
            <p:nvPr/>
          </p:nvGrpSpPr>
          <p:grpSpPr>
            <a:xfrm rot="759599">
              <a:off x="3054078" y="3228395"/>
              <a:ext cx="1463755" cy="1691874"/>
              <a:chOff x="4227444" y="3369954"/>
              <a:chExt cx="748519" cy="865172"/>
            </a:xfrm>
            <a:solidFill>
              <a:schemeClr val="accent5"/>
            </a:solidFill>
          </p:grpSpPr>
          <p:sp>
            <p:nvSpPr>
              <p:cNvPr id="49" name="Freeform 2">
                <a:extLst>
                  <a:ext uri="{FF2B5EF4-FFF2-40B4-BE49-F238E27FC236}">
                    <a16:creationId xmlns:a16="http://schemas.microsoft.com/office/drawing/2014/main" id="{FECF998B-ADB2-3B48-B367-943515E9AC86}"/>
                  </a:ext>
                </a:extLst>
              </p:cNvPr>
              <p:cNvSpPr>
                <a:spLocks noChangeArrowheads="1"/>
              </p:cNvSpPr>
              <p:nvPr/>
            </p:nvSpPr>
            <p:spPr bwMode="auto">
              <a:xfrm>
                <a:off x="4653009" y="3709110"/>
                <a:ext cx="10801" cy="8641"/>
              </a:xfrm>
              <a:custGeom>
                <a:avLst/>
                <a:gdLst>
                  <a:gd name="T0" fmla="*/ 8 w 42"/>
                  <a:gd name="T1" fmla="*/ 16 h 37"/>
                  <a:gd name="T2" fmla="*/ 8 w 42"/>
                  <a:gd name="T3" fmla="*/ 16 h 37"/>
                  <a:gd name="T4" fmla="*/ 40 w 42"/>
                  <a:gd name="T5" fmla="*/ 20 h 37"/>
                  <a:gd name="T6" fmla="*/ 40 w 42"/>
                  <a:gd name="T7" fmla="*/ 20 h 37"/>
                  <a:gd name="T8" fmla="*/ 8 w 42"/>
                  <a:gd name="T9" fmla="*/ 33 h 37"/>
                  <a:gd name="T10" fmla="*/ 8 w 42"/>
                  <a:gd name="T11" fmla="*/ 33 h 37"/>
                  <a:gd name="T12" fmla="*/ 8 w 42"/>
                  <a:gd name="T13" fmla="*/ 16 h 37"/>
                </a:gdLst>
                <a:ahLst/>
                <a:cxnLst>
                  <a:cxn ang="0">
                    <a:pos x="T0" y="T1"/>
                  </a:cxn>
                  <a:cxn ang="0">
                    <a:pos x="T2" y="T3"/>
                  </a:cxn>
                  <a:cxn ang="0">
                    <a:pos x="T4" y="T5"/>
                  </a:cxn>
                  <a:cxn ang="0">
                    <a:pos x="T6" y="T7"/>
                  </a:cxn>
                  <a:cxn ang="0">
                    <a:pos x="T8" y="T9"/>
                  </a:cxn>
                  <a:cxn ang="0">
                    <a:pos x="T10" y="T11"/>
                  </a:cxn>
                  <a:cxn ang="0">
                    <a:pos x="T12" y="T13"/>
                  </a:cxn>
                </a:cxnLst>
                <a:rect l="0" t="0" r="r" b="b"/>
                <a:pathLst>
                  <a:path w="42" h="37">
                    <a:moveTo>
                      <a:pt x="8" y="16"/>
                    </a:moveTo>
                    <a:lnTo>
                      <a:pt x="8" y="16"/>
                    </a:lnTo>
                    <a:cubicBezTo>
                      <a:pt x="20" y="14"/>
                      <a:pt x="38" y="0"/>
                      <a:pt x="40" y="20"/>
                    </a:cubicBezTo>
                    <a:lnTo>
                      <a:pt x="40" y="20"/>
                    </a:lnTo>
                    <a:cubicBezTo>
                      <a:pt x="41" y="36"/>
                      <a:pt x="19" y="27"/>
                      <a:pt x="8" y="33"/>
                    </a:cubicBezTo>
                    <a:lnTo>
                      <a:pt x="8" y="33"/>
                    </a:lnTo>
                    <a:cubicBezTo>
                      <a:pt x="1" y="27"/>
                      <a:pt x="0" y="22"/>
                      <a:pt x="8"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0" name="Freeform 84">
                <a:extLst>
                  <a:ext uri="{FF2B5EF4-FFF2-40B4-BE49-F238E27FC236}">
                    <a16:creationId xmlns:a16="http://schemas.microsoft.com/office/drawing/2014/main" id="{BDD8EFA6-9EBC-784A-806E-EF3E8390028F}"/>
                  </a:ext>
                </a:extLst>
              </p:cNvPr>
              <p:cNvSpPr>
                <a:spLocks noChangeArrowheads="1"/>
              </p:cNvSpPr>
              <p:nvPr/>
            </p:nvSpPr>
            <p:spPr bwMode="auto">
              <a:xfrm>
                <a:off x="4227444" y="3838723"/>
                <a:ext cx="8641" cy="11882"/>
              </a:xfrm>
              <a:custGeom>
                <a:avLst/>
                <a:gdLst>
                  <a:gd name="T0" fmla="*/ 0 w 34"/>
                  <a:gd name="T1" fmla="*/ 22 h 48"/>
                  <a:gd name="T2" fmla="*/ 0 w 34"/>
                  <a:gd name="T3" fmla="*/ 27 h 48"/>
                  <a:gd name="T4" fmla="*/ 0 w 34"/>
                  <a:gd name="T5" fmla="*/ 27 h 48"/>
                  <a:gd name="T6" fmla="*/ 33 w 34"/>
                  <a:gd name="T7" fmla="*/ 27 h 48"/>
                  <a:gd name="T8" fmla="*/ 33 w 34"/>
                  <a:gd name="T9" fmla="*/ 22 h 48"/>
                  <a:gd name="T10" fmla="*/ 33 w 34"/>
                  <a:gd name="T11" fmla="*/ 22 h 48"/>
                  <a:gd name="T12" fmla="*/ 0 w 34"/>
                  <a:gd name="T13" fmla="*/ 22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2"/>
                    </a:moveTo>
                    <a:lnTo>
                      <a:pt x="0" y="27"/>
                    </a:lnTo>
                    <a:lnTo>
                      <a:pt x="0" y="27"/>
                    </a:lnTo>
                    <a:cubicBezTo>
                      <a:pt x="0" y="47"/>
                      <a:pt x="33" y="47"/>
                      <a:pt x="33" y="27"/>
                    </a:cubicBezTo>
                    <a:lnTo>
                      <a:pt x="33" y="22"/>
                    </a:lnTo>
                    <a:lnTo>
                      <a:pt x="33" y="22"/>
                    </a:lnTo>
                    <a:cubicBezTo>
                      <a:pt x="33" y="0"/>
                      <a:pt x="0" y="0"/>
                      <a:pt x="0" y="2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1" name="Freeform 267">
                <a:extLst>
                  <a:ext uri="{FF2B5EF4-FFF2-40B4-BE49-F238E27FC236}">
                    <a16:creationId xmlns:a16="http://schemas.microsoft.com/office/drawing/2014/main" id="{F35B2CF6-4624-3349-9F28-259AA2F88FAD}"/>
                  </a:ext>
                </a:extLst>
              </p:cNvPr>
              <p:cNvSpPr>
                <a:spLocks noChangeArrowheads="1"/>
              </p:cNvSpPr>
              <p:nvPr/>
            </p:nvSpPr>
            <p:spPr bwMode="auto">
              <a:xfrm>
                <a:off x="4276050" y="3420720"/>
                <a:ext cx="616744" cy="814406"/>
              </a:xfrm>
              <a:custGeom>
                <a:avLst/>
                <a:gdLst>
                  <a:gd name="T0" fmla="*/ 2326 w 2516"/>
                  <a:gd name="T1" fmla="*/ 105 h 3323"/>
                  <a:gd name="T2" fmla="*/ 2157 w 2516"/>
                  <a:gd name="T3" fmla="*/ 468 h 3323"/>
                  <a:gd name="T4" fmla="*/ 2081 w 2516"/>
                  <a:gd name="T5" fmla="*/ 27 h 3323"/>
                  <a:gd name="T6" fmla="*/ 2110 w 2516"/>
                  <a:gd name="T7" fmla="*/ 370 h 3323"/>
                  <a:gd name="T8" fmla="*/ 1927 w 2516"/>
                  <a:gd name="T9" fmla="*/ 84 h 3323"/>
                  <a:gd name="T10" fmla="*/ 2100 w 2516"/>
                  <a:gd name="T11" fmla="*/ 504 h 3323"/>
                  <a:gd name="T12" fmla="*/ 2099 w 2516"/>
                  <a:gd name="T13" fmla="*/ 539 h 3323"/>
                  <a:gd name="T14" fmla="*/ 1952 w 2516"/>
                  <a:gd name="T15" fmla="*/ 1307 h 3323"/>
                  <a:gd name="T16" fmla="*/ 1654 w 2516"/>
                  <a:gd name="T17" fmla="*/ 999 h 3323"/>
                  <a:gd name="T18" fmla="*/ 1935 w 2516"/>
                  <a:gd name="T19" fmla="*/ 707 h 3323"/>
                  <a:gd name="T20" fmla="*/ 1727 w 2516"/>
                  <a:gd name="T21" fmla="*/ 885 h 3323"/>
                  <a:gd name="T22" fmla="*/ 1778 w 2516"/>
                  <a:gd name="T23" fmla="*/ 652 h 3323"/>
                  <a:gd name="T24" fmla="*/ 1631 w 2516"/>
                  <a:gd name="T25" fmla="*/ 669 h 3323"/>
                  <a:gd name="T26" fmla="*/ 1614 w 2516"/>
                  <a:gd name="T27" fmla="*/ 940 h 3323"/>
                  <a:gd name="T28" fmla="*/ 1564 w 2516"/>
                  <a:gd name="T29" fmla="*/ 936 h 3323"/>
                  <a:gd name="T30" fmla="*/ 1314 w 2516"/>
                  <a:gd name="T31" fmla="*/ 728 h 3323"/>
                  <a:gd name="T32" fmla="*/ 1506 w 2516"/>
                  <a:gd name="T33" fmla="*/ 1197 h 3323"/>
                  <a:gd name="T34" fmla="*/ 1478 w 2516"/>
                  <a:gd name="T35" fmla="*/ 1046 h 3323"/>
                  <a:gd name="T36" fmla="*/ 1485 w 2516"/>
                  <a:gd name="T37" fmla="*/ 1154 h 3323"/>
                  <a:gd name="T38" fmla="*/ 1448 w 2516"/>
                  <a:gd name="T39" fmla="*/ 1073 h 3323"/>
                  <a:gd name="T40" fmla="*/ 1429 w 2516"/>
                  <a:gd name="T41" fmla="*/ 1105 h 3323"/>
                  <a:gd name="T42" fmla="*/ 1452 w 2516"/>
                  <a:gd name="T43" fmla="*/ 1158 h 3323"/>
                  <a:gd name="T44" fmla="*/ 1358 w 2516"/>
                  <a:gd name="T45" fmla="*/ 1135 h 3323"/>
                  <a:gd name="T46" fmla="*/ 1408 w 2516"/>
                  <a:gd name="T47" fmla="*/ 1192 h 3323"/>
                  <a:gd name="T48" fmla="*/ 1390 w 2516"/>
                  <a:gd name="T49" fmla="*/ 1222 h 3323"/>
                  <a:gd name="T50" fmla="*/ 1590 w 2516"/>
                  <a:gd name="T51" fmla="*/ 1347 h 3323"/>
                  <a:gd name="T52" fmla="*/ 1019 w 2516"/>
                  <a:gd name="T53" fmla="*/ 1390 h 3323"/>
                  <a:gd name="T54" fmla="*/ 1167 w 2516"/>
                  <a:gd name="T55" fmla="*/ 1088 h 3323"/>
                  <a:gd name="T56" fmla="*/ 1052 w 2516"/>
                  <a:gd name="T57" fmla="*/ 1034 h 3323"/>
                  <a:gd name="T58" fmla="*/ 933 w 2516"/>
                  <a:gd name="T59" fmla="*/ 1094 h 3323"/>
                  <a:gd name="T60" fmla="*/ 706 w 2516"/>
                  <a:gd name="T61" fmla="*/ 1214 h 3323"/>
                  <a:gd name="T62" fmla="*/ 945 w 2516"/>
                  <a:gd name="T63" fmla="*/ 1375 h 3323"/>
                  <a:gd name="T64" fmla="*/ 692 w 2516"/>
                  <a:gd name="T65" fmla="*/ 1370 h 3323"/>
                  <a:gd name="T66" fmla="*/ 974 w 2516"/>
                  <a:gd name="T67" fmla="*/ 1405 h 3323"/>
                  <a:gd name="T68" fmla="*/ 1451 w 2516"/>
                  <a:gd name="T69" fmla="*/ 2027 h 3323"/>
                  <a:gd name="T70" fmla="*/ 556 w 2516"/>
                  <a:gd name="T71" fmla="*/ 1535 h 3323"/>
                  <a:gd name="T72" fmla="*/ 546 w 2516"/>
                  <a:gd name="T73" fmla="*/ 1467 h 3323"/>
                  <a:gd name="T74" fmla="*/ 503 w 2516"/>
                  <a:gd name="T75" fmla="*/ 1476 h 3323"/>
                  <a:gd name="T76" fmla="*/ 458 w 2516"/>
                  <a:gd name="T77" fmla="*/ 1377 h 3323"/>
                  <a:gd name="T78" fmla="*/ 465 w 2516"/>
                  <a:gd name="T79" fmla="*/ 1568 h 3323"/>
                  <a:gd name="T80" fmla="*/ 419 w 2516"/>
                  <a:gd name="T81" fmla="*/ 1548 h 3323"/>
                  <a:gd name="T82" fmla="*/ 102 w 2516"/>
                  <a:gd name="T83" fmla="*/ 1354 h 3323"/>
                  <a:gd name="T84" fmla="*/ 16 w 2516"/>
                  <a:gd name="T85" fmla="*/ 1496 h 3323"/>
                  <a:gd name="T86" fmla="*/ 79 w 2516"/>
                  <a:gd name="T87" fmla="*/ 1641 h 3323"/>
                  <a:gd name="T88" fmla="*/ 1486 w 2516"/>
                  <a:gd name="T89" fmla="*/ 2083 h 3323"/>
                  <a:gd name="T90" fmla="*/ 2243 w 2516"/>
                  <a:gd name="T91" fmla="*/ 3298 h 3323"/>
                  <a:gd name="T92" fmla="*/ 1553 w 2516"/>
                  <a:gd name="T93" fmla="*/ 2074 h 3323"/>
                  <a:gd name="T94" fmla="*/ 1962 w 2516"/>
                  <a:gd name="T95" fmla="*/ 1420 h 3323"/>
                  <a:gd name="T96" fmla="*/ 1997 w 2516"/>
                  <a:gd name="T97" fmla="*/ 1380 h 3323"/>
                  <a:gd name="T98" fmla="*/ 2244 w 2516"/>
                  <a:gd name="T99" fmla="*/ 1213 h 3323"/>
                  <a:gd name="T100" fmla="*/ 2287 w 2516"/>
                  <a:gd name="T101" fmla="*/ 1152 h 3323"/>
                  <a:gd name="T102" fmla="*/ 2213 w 2516"/>
                  <a:gd name="T103" fmla="*/ 1175 h 3323"/>
                  <a:gd name="T104" fmla="*/ 2266 w 2516"/>
                  <a:gd name="T105" fmla="*/ 1059 h 3323"/>
                  <a:gd name="T106" fmla="*/ 2197 w 2516"/>
                  <a:gd name="T107" fmla="*/ 1149 h 3323"/>
                  <a:gd name="T108" fmla="*/ 2168 w 2516"/>
                  <a:gd name="T109" fmla="*/ 1120 h 3323"/>
                  <a:gd name="T110" fmla="*/ 2128 w 2516"/>
                  <a:gd name="T111" fmla="*/ 1027 h 3323"/>
                  <a:gd name="T112" fmla="*/ 2147 w 2516"/>
                  <a:gd name="T113" fmla="*/ 546 h 3323"/>
                  <a:gd name="T114" fmla="*/ 2274 w 2516"/>
                  <a:gd name="T115" fmla="*/ 527 h 3323"/>
                  <a:gd name="T116" fmla="*/ 2332 w 2516"/>
                  <a:gd name="T117" fmla="*/ 467 h 3323"/>
                  <a:gd name="T118" fmla="*/ 2444 w 2516"/>
                  <a:gd name="T119" fmla="*/ 215 h 3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16" h="3323">
                    <a:moveTo>
                      <a:pt x="2418" y="196"/>
                    </a:moveTo>
                    <a:lnTo>
                      <a:pt x="2418" y="196"/>
                    </a:lnTo>
                    <a:cubicBezTo>
                      <a:pt x="2401" y="226"/>
                      <a:pt x="2255" y="444"/>
                      <a:pt x="2180" y="493"/>
                    </a:cubicBezTo>
                    <a:lnTo>
                      <a:pt x="2180" y="493"/>
                    </a:lnTo>
                    <a:cubicBezTo>
                      <a:pt x="2251" y="373"/>
                      <a:pt x="2299" y="243"/>
                      <a:pt x="2326" y="105"/>
                    </a:cubicBezTo>
                    <a:lnTo>
                      <a:pt x="2326" y="105"/>
                    </a:lnTo>
                    <a:cubicBezTo>
                      <a:pt x="2330" y="84"/>
                      <a:pt x="2298" y="82"/>
                      <a:pt x="2293" y="102"/>
                    </a:cubicBezTo>
                    <a:lnTo>
                      <a:pt x="2293" y="102"/>
                    </a:lnTo>
                    <a:cubicBezTo>
                      <a:pt x="2269" y="232"/>
                      <a:pt x="2223" y="354"/>
                      <a:pt x="2157" y="468"/>
                    </a:cubicBezTo>
                    <a:lnTo>
                      <a:pt x="2157" y="468"/>
                    </a:lnTo>
                    <a:cubicBezTo>
                      <a:pt x="2155" y="431"/>
                      <a:pt x="2144" y="389"/>
                      <a:pt x="2142" y="364"/>
                    </a:cubicBezTo>
                    <a:lnTo>
                      <a:pt x="2142" y="364"/>
                    </a:lnTo>
                    <a:cubicBezTo>
                      <a:pt x="2132" y="250"/>
                      <a:pt x="2123" y="135"/>
                      <a:pt x="2114" y="21"/>
                    </a:cubicBezTo>
                    <a:lnTo>
                      <a:pt x="2114" y="21"/>
                    </a:lnTo>
                    <a:cubicBezTo>
                      <a:pt x="2112" y="0"/>
                      <a:pt x="2080" y="6"/>
                      <a:pt x="2081" y="27"/>
                    </a:cubicBezTo>
                    <a:lnTo>
                      <a:pt x="2081" y="27"/>
                    </a:lnTo>
                    <a:cubicBezTo>
                      <a:pt x="2088" y="107"/>
                      <a:pt x="2095" y="187"/>
                      <a:pt x="2101" y="267"/>
                    </a:cubicBezTo>
                    <a:lnTo>
                      <a:pt x="2101" y="267"/>
                    </a:lnTo>
                    <a:cubicBezTo>
                      <a:pt x="2104" y="301"/>
                      <a:pt x="2107" y="335"/>
                      <a:pt x="2110" y="370"/>
                    </a:cubicBezTo>
                    <a:lnTo>
                      <a:pt x="2110" y="370"/>
                    </a:lnTo>
                    <a:cubicBezTo>
                      <a:pt x="2111" y="393"/>
                      <a:pt x="2114" y="415"/>
                      <a:pt x="2116" y="438"/>
                    </a:cubicBezTo>
                    <a:lnTo>
                      <a:pt x="2116" y="438"/>
                    </a:lnTo>
                    <a:cubicBezTo>
                      <a:pt x="2114" y="452"/>
                      <a:pt x="2116" y="465"/>
                      <a:pt x="2119" y="477"/>
                    </a:cubicBezTo>
                    <a:lnTo>
                      <a:pt x="2119" y="477"/>
                    </a:lnTo>
                    <a:cubicBezTo>
                      <a:pt x="2030" y="359"/>
                      <a:pt x="1965" y="229"/>
                      <a:pt x="1927" y="84"/>
                    </a:cubicBezTo>
                    <a:lnTo>
                      <a:pt x="1927" y="84"/>
                    </a:lnTo>
                    <a:cubicBezTo>
                      <a:pt x="1922" y="64"/>
                      <a:pt x="1890" y="70"/>
                      <a:pt x="1895" y="90"/>
                    </a:cubicBezTo>
                    <a:lnTo>
                      <a:pt x="1895" y="90"/>
                    </a:lnTo>
                    <a:cubicBezTo>
                      <a:pt x="1935" y="242"/>
                      <a:pt x="2003" y="380"/>
                      <a:pt x="2100" y="504"/>
                    </a:cubicBezTo>
                    <a:lnTo>
                      <a:pt x="2100" y="504"/>
                    </a:lnTo>
                    <a:cubicBezTo>
                      <a:pt x="1993" y="459"/>
                      <a:pt x="1910" y="379"/>
                      <a:pt x="1860" y="271"/>
                    </a:cubicBezTo>
                    <a:lnTo>
                      <a:pt x="1860" y="271"/>
                    </a:lnTo>
                    <a:cubicBezTo>
                      <a:pt x="1851" y="252"/>
                      <a:pt x="1822" y="266"/>
                      <a:pt x="1831" y="285"/>
                    </a:cubicBezTo>
                    <a:lnTo>
                      <a:pt x="1831" y="285"/>
                    </a:lnTo>
                    <a:cubicBezTo>
                      <a:pt x="1885" y="403"/>
                      <a:pt x="1979" y="492"/>
                      <a:pt x="2099" y="539"/>
                    </a:cubicBezTo>
                    <a:lnTo>
                      <a:pt x="2099" y="539"/>
                    </a:lnTo>
                    <a:cubicBezTo>
                      <a:pt x="2099" y="539"/>
                      <a:pt x="2098" y="539"/>
                      <a:pt x="2098" y="540"/>
                    </a:cubicBezTo>
                    <a:lnTo>
                      <a:pt x="2098" y="540"/>
                    </a:lnTo>
                    <a:cubicBezTo>
                      <a:pt x="2087" y="802"/>
                      <a:pt x="2038" y="1059"/>
                      <a:pt x="1952" y="1307"/>
                    </a:cubicBezTo>
                    <a:lnTo>
                      <a:pt x="1952" y="1307"/>
                    </a:lnTo>
                    <a:cubicBezTo>
                      <a:pt x="1907" y="1435"/>
                      <a:pt x="1851" y="1558"/>
                      <a:pt x="1787" y="1678"/>
                    </a:cubicBezTo>
                    <a:lnTo>
                      <a:pt x="1787" y="1678"/>
                    </a:lnTo>
                    <a:cubicBezTo>
                      <a:pt x="1734" y="1776"/>
                      <a:pt x="1665" y="1922"/>
                      <a:pt x="1571" y="2001"/>
                    </a:cubicBezTo>
                    <a:lnTo>
                      <a:pt x="1571" y="2001"/>
                    </a:lnTo>
                    <a:cubicBezTo>
                      <a:pt x="1637" y="1668"/>
                      <a:pt x="1653" y="1338"/>
                      <a:pt x="1654" y="999"/>
                    </a:cubicBezTo>
                    <a:lnTo>
                      <a:pt x="1654" y="999"/>
                    </a:lnTo>
                    <a:cubicBezTo>
                      <a:pt x="1656" y="996"/>
                      <a:pt x="1657" y="993"/>
                      <a:pt x="1658" y="989"/>
                    </a:cubicBezTo>
                    <a:lnTo>
                      <a:pt x="1658" y="989"/>
                    </a:lnTo>
                    <a:cubicBezTo>
                      <a:pt x="1794" y="938"/>
                      <a:pt x="1875" y="838"/>
                      <a:pt x="1935" y="707"/>
                    </a:cubicBezTo>
                    <a:lnTo>
                      <a:pt x="1935" y="707"/>
                    </a:lnTo>
                    <a:cubicBezTo>
                      <a:pt x="1943" y="688"/>
                      <a:pt x="1913" y="677"/>
                      <a:pt x="1904" y="696"/>
                    </a:cubicBezTo>
                    <a:lnTo>
                      <a:pt x="1904" y="696"/>
                    </a:lnTo>
                    <a:cubicBezTo>
                      <a:pt x="1857" y="799"/>
                      <a:pt x="1796" y="880"/>
                      <a:pt x="1704" y="932"/>
                    </a:cubicBezTo>
                    <a:lnTo>
                      <a:pt x="1704" y="932"/>
                    </a:lnTo>
                    <a:cubicBezTo>
                      <a:pt x="1713" y="916"/>
                      <a:pt x="1720" y="899"/>
                      <a:pt x="1727" y="885"/>
                    </a:cubicBezTo>
                    <a:lnTo>
                      <a:pt x="1727" y="885"/>
                    </a:lnTo>
                    <a:cubicBezTo>
                      <a:pt x="1763" y="814"/>
                      <a:pt x="1790" y="740"/>
                      <a:pt x="1808" y="662"/>
                    </a:cubicBezTo>
                    <a:lnTo>
                      <a:pt x="1808" y="662"/>
                    </a:lnTo>
                    <a:cubicBezTo>
                      <a:pt x="1813" y="642"/>
                      <a:pt x="1783" y="631"/>
                      <a:pt x="1778" y="652"/>
                    </a:cubicBezTo>
                    <a:lnTo>
                      <a:pt x="1778" y="652"/>
                    </a:lnTo>
                    <a:cubicBezTo>
                      <a:pt x="1766" y="699"/>
                      <a:pt x="1753" y="746"/>
                      <a:pt x="1734" y="791"/>
                    </a:cubicBezTo>
                    <a:lnTo>
                      <a:pt x="1734" y="791"/>
                    </a:lnTo>
                    <a:cubicBezTo>
                      <a:pt x="1722" y="824"/>
                      <a:pt x="1691" y="919"/>
                      <a:pt x="1651" y="948"/>
                    </a:cubicBezTo>
                    <a:lnTo>
                      <a:pt x="1651" y="948"/>
                    </a:lnTo>
                    <a:cubicBezTo>
                      <a:pt x="1618" y="858"/>
                      <a:pt x="1612" y="764"/>
                      <a:pt x="1631" y="669"/>
                    </a:cubicBezTo>
                    <a:lnTo>
                      <a:pt x="1631" y="669"/>
                    </a:lnTo>
                    <a:cubicBezTo>
                      <a:pt x="1635" y="649"/>
                      <a:pt x="1603" y="646"/>
                      <a:pt x="1599" y="666"/>
                    </a:cubicBezTo>
                    <a:lnTo>
                      <a:pt x="1599" y="666"/>
                    </a:lnTo>
                    <a:cubicBezTo>
                      <a:pt x="1579" y="759"/>
                      <a:pt x="1585" y="851"/>
                      <a:pt x="1614" y="940"/>
                    </a:cubicBezTo>
                    <a:lnTo>
                      <a:pt x="1614" y="940"/>
                    </a:lnTo>
                    <a:cubicBezTo>
                      <a:pt x="1541" y="869"/>
                      <a:pt x="1488" y="784"/>
                      <a:pt x="1454" y="687"/>
                    </a:cubicBezTo>
                    <a:lnTo>
                      <a:pt x="1454" y="687"/>
                    </a:lnTo>
                    <a:cubicBezTo>
                      <a:pt x="1447" y="667"/>
                      <a:pt x="1418" y="682"/>
                      <a:pt x="1425" y="701"/>
                    </a:cubicBezTo>
                    <a:lnTo>
                      <a:pt x="1425" y="701"/>
                    </a:lnTo>
                    <a:cubicBezTo>
                      <a:pt x="1455" y="790"/>
                      <a:pt x="1502" y="868"/>
                      <a:pt x="1564" y="936"/>
                    </a:cubicBezTo>
                    <a:lnTo>
                      <a:pt x="1564" y="936"/>
                    </a:lnTo>
                    <a:cubicBezTo>
                      <a:pt x="1464" y="894"/>
                      <a:pt x="1381" y="824"/>
                      <a:pt x="1344" y="715"/>
                    </a:cubicBezTo>
                    <a:lnTo>
                      <a:pt x="1344" y="715"/>
                    </a:lnTo>
                    <a:cubicBezTo>
                      <a:pt x="1337" y="695"/>
                      <a:pt x="1307" y="709"/>
                      <a:pt x="1314" y="728"/>
                    </a:cubicBezTo>
                    <a:lnTo>
                      <a:pt x="1314" y="728"/>
                    </a:lnTo>
                    <a:cubicBezTo>
                      <a:pt x="1360" y="864"/>
                      <a:pt x="1475" y="944"/>
                      <a:pt x="1605" y="986"/>
                    </a:cubicBezTo>
                    <a:lnTo>
                      <a:pt x="1605" y="986"/>
                    </a:lnTo>
                    <a:cubicBezTo>
                      <a:pt x="1605" y="1094"/>
                      <a:pt x="1604" y="1201"/>
                      <a:pt x="1599" y="1308"/>
                    </a:cubicBezTo>
                    <a:lnTo>
                      <a:pt x="1599" y="1308"/>
                    </a:lnTo>
                    <a:cubicBezTo>
                      <a:pt x="1568" y="1271"/>
                      <a:pt x="1537" y="1234"/>
                      <a:pt x="1506" y="1197"/>
                    </a:cubicBezTo>
                    <a:lnTo>
                      <a:pt x="1506" y="1197"/>
                    </a:lnTo>
                    <a:cubicBezTo>
                      <a:pt x="1533" y="1166"/>
                      <a:pt x="1518" y="1064"/>
                      <a:pt x="1511" y="1041"/>
                    </a:cubicBezTo>
                    <a:lnTo>
                      <a:pt x="1511" y="1041"/>
                    </a:lnTo>
                    <a:cubicBezTo>
                      <a:pt x="1504" y="1021"/>
                      <a:pt x="1472" y="1026"/>
                      <a:pt x="1478" y="1046"/>
                    </a:cubicBezTo>
                    <a:lnTo>
                      <a:pt x="1478" y="1046"/>
                    </a:lnTo>
                    <a:cubicBezTo>
                      <a:pt x="1485" y="1067"/>
                      <a:pt x="1489" y="1087"/>
                      <a:pt x="1489" y="1109"/>
                    </a:cubicBezTo>
                    <a:lnTo>
                      <a:pt x="1489" y="1109"/>
                    </a:lnTo>
                    <a:cubicBezTo>
                      <a:pt x="1490" y="1120"/>
                      <a:pt x="1489" y="1131"/>
                      <a:pt x="1488" y="1143"/>
                    </a:cubicBezTo>
                    <a:lnTo>
                      <a:pt x="1488" y="1143"/>
                    </a:lnTo>
                    <a:cubicBezTo>
                      <a:pt x="1488" y="1145"/>
                      <a:pt x="1486" y="1150"/>
                      <a:pt x="1485" y="1154"/>
                    </a:cubicBezTo>
                    <a:lnTo>
                      <a:pt x="1485" y="1154"/>
                    </a:lnTo>
                    <a:cubicBezTo>
                      <a:pt x="1485" y="1154"/>
                      <a:pt x="1485" y="1153"/>
                      <a:pt x="1484" y="1153"/>
                    </a:cubicBezTo>
                    <a:lnTo>
                      <a:pt x="1484" y="1153"/>
                    </a:lnTo>
                    <a:cubicBezTo>
                      <a:pt x="1475" y="1124"/>
                      <a:pt x="1463" y="1098"/>
                      <a:pt x="1448" y="1073"/>
                    </a:cubicBezTo>
                    <a:lnTo>
                      <a:pt x="1448" y="1073"/>
                    </a:lnTo>
                    <a:cubicBezTo>
                      <a:pt x="1438" y="1057"/>
                      <a:pt x="1415" y="1063"/>
                      <a:pt x="1417" y="1082"/>
                    </a:cubicBezTo>
                    <a:lnTo>
                      <a:pt x="1417" y="1082"/>
                    </a:lnTo>
                    <a:cubicBezTo>
                      <a:pt x="1417" y="1086"/>
                      <a:pt x="1418" y="1089"/>
                      <a:pt x="1418" y="1093"/>
                    </a:cubicBezTo>
                    <a:lnTo>
                      <a:pt x="1418" y="1093"/>
                    </a:lnTo>
                    <a:cubicBezTo>
                      <a:pt x="1419" y="1100"/>
                      <a:pt x="1423" y="1104"/>
                      <a:pt x="1429" y="1105"/>
                    </a:cubicBezTo>
                    <a:lnTo>
                      <a:pt x="1429" y="1105"/>
                    </a:lnTo>
                    <a:cubicBezTo>
                      <a:pt x="1433" y="1114"/>
                      <a:pt x="1438" y="1124"/>
                      <a:pt x="1443" y="1134"/>
                    </a:cubicBezTo>
                    <a:lnTo>
                      <a:pt x="1443" y="1134"/>
                    </a:lnTo>
                    <a:cubicBezTo>
                      <a:pt x="1447" y="1141"/>
                      <a:pt x="1449" y="1150"/>
                      <a:pt x="1452" y="1158"/>
                    </a:cubicBezTo>
                    <a:lnTo>
                      <a:pt x="1452" y="1158"/>
                    </a:lnTo>
                    <a:cubicBezTo>
                      <a:pt x="1452" y="1160"/>
                      <a:pt x="1453" y="1161"/>
                      <a:pt x="1453" y="1161"/>
                    </a:cubicBezTo>
                    <a:lnTo>
                      <a:pt x="1453" y="1161"/>
                    </a:lnTo>
                    <a:cubicBezTo>
                      <a:pt x="1425" y="1154"/>
                      <a:pt x="1401" y="1138"/>
                      <a:pt x="1382" y="1114"/>
                    </a:cubicBezTo>
                    <a:lnTo>
                      <a:pt x="1382" y="1114"/>
                    </a:lnTo>
                    <a:cubicBezTo>
                      <a:pt x="1370" y="1098"/>
                      <a:pt x="1345" y="1119"/>
                      <a:pt x="1358" y="1135"/>
                    </a:cubicBezTo>
                    <a:lnTo>
                      <a:pt x="1358" y="1135"/>
                    </a:lnTo>
                    <a:cubicBezTo>
                      <a:pt x="1380" y="1164"/>
                      <a:pt x="1410" y="1183"/>
                      <a:pt x="1443" y="1193"/>
                    </a:cubicBezTo>
                    <a:lnTo>
                      <a:pt x="1443" y="1193"/>
                    </a:lnTo>
                    <a:cubicBezTo>
                      <a:pt x="1431" y="1195"/>
                      <a:pt x="1419" y="1194"/>
                      <a:pt x="1408" y="1192"/>
                    </a:cubicBezTo>
                    <a:lnTo>
                      <a:pt x="1408" y="1192"/>
                    </a:lnTo>
                    <a:cubicBezTo>
                      <a:pt x="1390" y="1190"/>
                      <a:pt x="1350" y="1186"/>
                      <a:pt x="1350" y="1161"/>
                    </a:cubicBezTo>
                    <a:lnTo>
                      <a:pt x="1350" y="1161"/>
                    </a:lnTo>
                    <a:cubicBezTo>
                      <a:pt x="1349" y="1140"/>
                      <a:pt x="1317" y="1137"/>
                      <a:pt x="1317" y="1158"/>
                    </a:cubicBezTo>
                    <a:lnTo>
                      <a:pt x="1317" y="1158"/>
                    </a:lnTo>
                    <a:cubicBezTo>
                      <a:pt x="1317" y="1200"/>
                      <a:pt x="1353" y="1215"/>
                      <a:pt x="1390" y="1222"/>
                    </a:cubicBezTo>
                    <a:lnTo>
                      <a:pt x="1390" y="1222"/>
                    </a:lnTo>
                    <a:cubicBezTo>
                      <a:pt x="1420" y="1228"/>
                      <a:pt x="1452" y="1229"/>
                      <a:pt x="1477" y="1213"/>
                    </a:cubicBezTo>
                    <a:lnTo>
                      <a:pt x="1477" y="1213"/>
                    </a:lnTo>
                    <a:cubicBezTo>
                      <a:pt x="1514" y="1258"/>
                      <a:pt x="1552" y="1302"/>
                      <a:pt x="1590" y="1347"/>
                    </a:cubicBezTo>
                    <a:lnTo>
                      <a:pt x="1590" y="1347"/>
                    </a:lnTo>
                    <a:cubicBezTo>
                      <a:pt x="1592" y="1350"/>
                      <a:pt x="1594" y="1351"/>
                      <a:pt x="1597" y="1352"/>
                    </a:cubicBezTo>
                    <a:lnTo>
                      <a:pt x="1597" y="1352"/>
                    </a:lnTo>
                    <a:cubicBezTo>
                      <a:pt x="1586" y="1578"/>
                      <a:pt x="1563" y="1801"/>
                      <a:pt x="1516" y="2027"/>
                    </a:cubicBezTo>
                    <a:lnTo>
                      <a:pt x="1516" y="2027"/>
                    </a:lnTo>
                    <a:cubicBezTo>
                      <a:pt x="1332" y="1829"/>
                      <a:pt x="1166" y="1617"/>
                      <a:pt x="1019" y="1390"/>
                    </a:cubicBezTo>
                    <a:lnTo>
                      <a:pt x="1019" y="1390"/>
                    </a:lnTo>
                    <a:cubicBezTo>
                      <a:pt x="1111" y="1316"/>
                      <a:pt x="1156" y="1208"/>
                      <a:pt x="1197" y="1099"/>
                    </a:cubicBezTo>
                    <a:lnTo>
                      <a:pt x="1197" y="1099"/>
                    </a:lnTo>
                    <a:cubicBezTo>
                      <a:pt x="1205" y="1080"/>
                      <a:pt x="1175" y="1069"/>
                      <a:pt x="1167" y="1088"/>
                    </a:cubicBezTo>
                    <a:lnTo>
                      <a:pt x="1167" y="1088"/>
                    </a:lnTo>
                    <a:cubicBezTo>
                      <a:pt x="1134" y="1175"/>
                      <a:pt x="1098" y="1263"/>
                      <a:pt x="1035" y="1331"/>
                    </a:cubicBezTo>
                    <a:lnTo>
                      <a:pt x="1035" y="1331"/>
                    </a:lnTo>
                    <a:cubicBezTo>
                      <a:pt x="1071" y="1237"/>
                      <a:pt x="1087" y="1139"/>
                      <a:pt x="1084" y="1038"/>
                    </a:cubicBezTo>
                    <a:lnTo>
                      <a:pt x="1084" y="1038"/>
                    </a:lnTo>
                    <a:cubicBezTo>
                      <a:pt x="1084" y="1017"/>
                      <a:pt x="1051" y="1014"/>
                      <a:pt x="1052" y="1034"/>
                    </a:cubicBezTo>
                    <a:lnTo>
                      <a:pt x="1052" y="1034"/>
                    </a:lnTo>
                    <a:cubicBezTo>
                      <a:pt x="1055" y="1140"/>
                      <a:pt x="1036" y="1242"/>
                      <a:pt x="997" y="1339"/>
                    </a:cubicBezTo>
                    <a:lnTo>
                      <a:pt x="997" y="1339"/>
                    </a:lnTo>
                    <a:cubicBezTo>
                      <a:pt x="988" y="1254"/>
                      <a:pt x="967" y="1173"/>
                      <a:pt x="933" y="1094"/>
                    </a:cubicBezTo>
                    <a:lnTo>
                      <a:pt x="933" y="1094"/>
                    </a:lnTo>
                    <a:cubicBezTo>
                      <a:pt x="925" y="1074"/>
                      <a:pt x="895" y="1089"/>
                      <a:pt x="904" y="1107"/>
                    </a:cubicBezTo>
                    <a:lnTo>
                      <a:pt x="904" y="1107"/>
                    </a:lnTo>
                    <a:cubicBezTo>
                      <a:pt x="937" y="1185"/>
                      <a:pt x="957" y="1265"/>
                      <a:pt x="966" y="1348"/>
                    </a:cubicBezTo>
                    <a:lnTo>
                      <a:pt x="966" y="1348"/>
                    </a:lnTo>
                    <a:cubicBezTo>
                      <a:pt x="875" y="1316"/>
                      <a:pt x="770" y="1288"/>
                      <a:pt x="706" y="1214"/>
                    </a:cubicBezTo>
                    <a:lnTo>
                      <a:pt x="706" y="1214"/>
                    </a:lnTo>
                    <a:cubicBezTo>
                      <a:pt x="692" y="1198"/>
                      <a:pt x="668" y="1219"/>
                      <a:pt x="681" y="1235"/>
                    </a:cubicBezTo>
                    <a:lnTo>
                      <a:pt x="681" y="1235"/>
                    </a:lnTo>
                    <a:cubicBezTo>
                      <a:pt x="748" y="1311"/>
                      <a:pt x="851" y="1342"/>
                      <a:pt x="945" y="1375"/>
                    </a:cubicBezTo>
                    <a:lnTo>
                      <a:pt x="945" y="1375"/>
                    </a:lnTo>
                    <a:cubicBezTo>
                      <a:pt x="912" y="1380"/>
                      <a:pt x="880" y="1388"/>
                      <a:pt x="847" y="1389"/>
                    </a:cubicBezTo>
                    <a:lnTo>
                      <a:pt x="847" y="1389"/>
                    </a:lnTo>
                    <a:cubicBezTo>
                      <a:pt x="797" y="1391"/>
                      <a:pt x="750" y="1372"/>
                      <a:pt x="711" y="1344"/>
                    </a:cubicBezTo>
                    <a:lnTo>
                      <a:pt x="711" y="1344"/>
                    </a:lnTo>
                    <a:cubicBezTo>
                      <a:pt x="693" y="1332"/>
                      <a:pt x="675" y="1358"/>
                      <a:pt x="692" y="1370"/>
                    </a:cubicBezTo>
                    <a:lnTo>
                      <a:pt x="692" y="1370"/>
                    </a:lnTo>
                    <a:cubicBezTo>
                      <a:pt x="730" y="1397"/>
                      <a:pt x="771" y="1413"/>
                      <a:pt x="816" y="1420"/>
                    </a:cubicBezTo>
                    <a:lnTo>
                      <a:pt x="816" y="1420"/>
                    </a:lnTo>
                    <a:cubicBezTo>
                      <a:pt x="870" y="1428"/>
                      <a:pt x="920" y="1406"/>
                      <a:pt x="974" y="1405"/>
                    </a:cubicBezTo>
                    <a:lnTo>
                      <a:pt x="974" y="1405"/>
                    </a:lnTo>
                    <a:cubicBezTo>
                      <a:pt x="975" y="1405"/>
                      <a:pt x="975" y="1404"/>
                      <a:pt x="975" y="1404"/>
                    </a:cubicBezTo>
                    <a:lnTo>
                      <a:pt x="975" y="1404"/>
                    </a:lnTo>
                    <a:cubicBezTo>
                      <a:pt x="975" y="1409"/>
                      <a:pt x="977" y="1414"/>
                      <a:pt x="980" y="1419"/>
                    </a:cubicBezTo>
                    <a:lnTo>
                      <a:pt x="980" y="1419"/>
                    </a:lnTo>
                    <a:cubicBezTo>
                      <a:pt x="1120" y="1635"/>
                      <a:pt x="1277" y="1837"/>
                      <a:pt x="1451" y="2027"/>
                    </a:cubicBezTo>
                    <a:lnTo>
                      <a:pt x="1451" y="2027"/>
                    </a:lnTo>
                    <a:cubicBezTo>
                      <a:pt x="1107" y="1969"/>
                      <a:pt x="786" y="1832"/>
                      <a:pt x="506" y="1625"/>
                    </a:cubicBezTo>
                    <a:lnTo>
                      <a:pt x="506" y="1625"/>
                    </a:lnTo>
                    <a:cubicBezTo>
                      <a:pt x="529" y="1600"/>
                      <a:pt x="545" y="1557"/>
                      <a:pt x="556" y="1535"/>
                    </a:cubicBezTo>
                    <a:lnTo>
                      <a:pt x="556" y="1535"/>
                    </a:lnTo>
                    <a:cubicBezTo>
                      <a:pt x="588" y="1465"/>
                      <a:pt x="601" y="1386"/>
                      <a:pt x="600" y="1309"/>
                    </a:cubicBezTo>
                    <a:lnTo>
                      <a:pt x="600" y="1309"/>
                    </a:lnTo>
                    <a:cubicBezTo>
                      <a:pt x="600" y="1289"/>
                      <a:pt x="567" y="1286"/>
                      <a:pt x="567" y="1307"/>
                    </a:cubicBezTo>
                    <a:lnTo>
                      <a:pt x="567" y="1307"/>
                    </a:lnTo>
                    <a:cubicBezTo>
                      <a:pt x="569" y="1362"/>
                      <a:pt x="561" y="1415"/>
                      <a:pt x="546" y="1467"/>
                    </a:cubicBezTo>
                    <a:lnTo>
                      <a:pt x="546" y="1467"/>
                    </a:lnTo>
                    <a:cubicBezTo>
                      <a:pt x="541" y="1481"/>
                      <a:pt x="519" y="1550"/>
                      <a:pt x="494" y="1587"/>
                    </a:cubicBezTo>
                    <a:lnTo>
                      <a:pt x="494" y="1587"/>
                    </a:lnTo>
                    <a:cubicBezTo>
                      <a:pt x="507" y="1552"/>
                      <a:pt x="504" y="1497"/>
                      <a:pt x="503" y="1476"/>
                    </a:cubicBezTo>
                    <a:lnTo>
                      <a:pt x="503" y="1476"/>
                    </a:lnTo>
                    <a:cubicBezTo>
                      <a:pt x="499" y="1365"/>
                      <a:pt x="462" y="1265"/>
                      <a:pt x="393" y="1177"/>
                    </a:cubicBezTo>
                    <a:lnTo>
                      <a:pt x="393" y="1177"/>
                    </a:lnTo>
                    <a:cubicBezTo>
                      <a:pt x="380" y="1161"/>
                      <a:pt x="356" y="1182"/>
                      <a:pt x="369" y="1198"/>
                    </a:cubicBezTo>
                    <a:lnTo>
                      <a:pt x="369" y="1198"/>
                    </a:lnTo>
                    <a:cubicBezTo>
                      <a:pt x="412" y="1254"/>
                      <a:pt x="440" y="1311"/>
                      <a:pt x="458" y="1377"/>
                    </a:cubicBezTo>
                    <a:lnTo>
                      <a:pt x="458" y="1377"/>
                    </a:lnTo>
                    <a:cubicBezTo>
                      <a:pt x="465" y="1403"/>
                      <a:pt x="467" y="1429"/>
                      <a:pt x="470" y="1455"/>
                    </a:cubicBezTo>
                    <a:lnTo>
                      <a:pt x="470" y="1455"/>
                    </a:lnTo>
                    <a:cubicBezTo>
                      <a:pt x="473" y="1490"/>
                      <a:pt x="461" y="1532"/>
                      <a:pt x="465" y="1568"/>
                    </a:cubicBezTo>
                    <a:lnTo>
                      <a:pt x="465" y="1568"/>
                    </a:lnTo>
                    <a:cubicBezTo>
                      <a:pt x="409" y="1447"/>
                      <a:pt x="333" y="1339"/>
                      <a:pt x="236" y="1245"/>
                    </a:cubicBezTo>
                    <a:lnTo>
                      <a:pt x="236" y="1245"/>
                    </a:lnTo>
                    <a:cubicBezTo>
                      <a:pt x="221" y="1231"/>
                      <a:pt x="196" y="1253"/>
                      <a:pt x="211" y="1266"/>
                    </a:cubicBezTo>
                    <a:lnTo>
                      <a:pt x="211" y="1266"/>
                    </a:lnTo>
                    <a:cubicBezTo>
                      <a:pt x="297" y="1349"/>
                      <a:pt x="366" y="1443"/>
                      <a:pt x="419" y="1548"/>
                    </a:cubicBezTo>
                    <a:lnTo>
                      <a:pt x="419" y="1548"/>
                    </a:lnTo>
                    <a:cubicBezTo>
                      <a:pt x="319" y="1475"/>
                      <a:pt x="220" y="1400"/>
                      <a:pt x="121" y="1326"/>
                    </a:cubicBezTo>
                    <a:lnTo>
                      <a:pt x="121" y="1326"/>
                    </a:lnTo>
                    <a:cubicBezTo>
                      <a:pt x="104" y="1314"/>
                      <a:pt x="86" y="1341"/>
                      <a:pt x="102" y="1354"/>
                    </a:cubicBezTo>
                    <a:lnTo>
                      <a:pt x="102" y="1354"/>
                    </a:lnTo>
                    <a:cubicBezTo>
                      <a:pt x="211" y="1434"/>
                      <a:pt x="319" y="1514"/>
                      <a:pt x="428" y="1596"/>
                    </a:cubicBezTo>
                    <a:lnTo>
                      <a:pt x="428" y="1596"/>
                    </a:lnTo>
                    <a:cubicBezTo>
                      <a:pt x="285" y="1596"/>
                      <a:pt x="150" y="1553"/>
                      <a:pt x="35" y="1468"/>
                    </a:cubicBezTo>
                    <a:lnTo>
                      <a:pt x="35" y="1468"/>
                    </a:lnTo>
                    <a:cubicBezTo>
                      <a:pt x="18" y="1456"/>
                      <a:pt x="0" y="1483"/>
                      <a:pt x="16" y="1496"/>
                    </a:cubicBezTo>
                    <a:lnTo>
                      <a:pt x="16" y="1496"/>
                    </a:lnTo>
                    <a:cubicBezTo>
                      <a:pt x="134" y="1582"/>
                      <a:pt x="274" y="1628"/>
                      <a:pt x="419" y="1628"/>
                    </a:cubicBezTo>
                    <a:lnTo>
                      <a:pt x="419" y="1628"/>
                    </a:lnTo>
                    <a:cubicBezTo>
                      <a:pt x="382" y="1732"/>
                      <a:pt x="148" y="1663"/>
                      <a:pt x="79" y="1641"/>
                    </a:cubicBezTo>
                    <a:lnTo>
                      <a:pt x="79" y="1641"/>
                    </a:lnTo>
                    <a:cubicBezTo>
                      <a:pt x="59" y="1634"/>
                      <a:pt x="48" y="1665"/>
                      <a:pt x="68" y="1671"/>
                    </a:cubicBezTo>
                    <a:lnTo>
                      <a:pt x="68" y="1671"/>
                    </a:lnTo>
                    <a:cubicBezTo>
                      <a:pt x="163" y="1702"/>
                      <a:pt x="398" y="1768"/>
                      <a:pt x="449" y="1642"/>
                    </a:cubicBezTo>
                    <a:lnTo>
                      <a:pt x="449" y="1642"/>
                    </a:lnTo>
                    <a:cubicBezTo>
                      <a:pt x="753" y="1875"/>
                      <a:pt x="1108" y="2025"/>
                      <a:pt x="1486" y="2083"/>
                    </a:cubicBezTo>
                    <a:lnTo>
                      <a:pt x="1486" y="2083"/>
                    </a:lnTo>
                    <a:cubicBezTo>
                      <a:pt x="1489" y="2083"/>
                      <a:pt x="1491" y="2083"/>
                      <a:pt x="1493" y="2083"/>
                    </a:cubicBezTo>
                    <a:lnTo>
                      <a:pt x="1493" y="2083"/>
                    </a:lnTo>
                    <a:cubicBezTo>
                      <a:pt x="1761" y="2478"/>
                      <a:pt x="1922" y="2939"/>
                      <a:pt x="2243" y="3298"/>
                    </a:cubicBezTo>
                    <a:lnTo>
                      <a:pt x="2243" y="3298"/>
                    </a:lnTo>
                    <a:cubicBezTo>
                      <a:pt x="2264" y="3322"/>
                      <a:pt x="2300" y="3290"/>
                      <a:pt x="2279" y="3267"/>
                    </a:cubicBezTo>
                    <a:lnTo>
                      <a:pt x="2279" y="3267"/>
                    </a:lnTo>
                    <a:cubicBezTo>
                      <a:pt x="1968" y="2917"/>
                      <a:pt x="1806" y="2471"/>
                      <a:pt x="1551" y="2083"/>
                    </a:cubicBezTo>
                    <a:lnTo>
                      <a:pt x="1551" y="2083"/>
                    </a:lnTo>
                    <a:cubicBezTo>
                      <a:pt x="1552" y="2080"/>
                      <a:pt x="1553" y="2077"/>
                      <a:pt x="1553" y="2074"/>
                    </a:cubicBezTo>
                    <a:lnTo>
                      <a:pt x="1553" y="2074"/>
                    </a:lnTo>
                    <a:cubicBezTo>
                      <a:pt x="1655" y="2015"/>
                      <a:pt x="1717" y="1893"/>
                      <a:pt x="1776" y="1794"/>
                    </a:cubicBezTo>
                    <a:lnTo>
                      <a:pt x="1776" y="1794"/>
                    </a:lnTo>
                    <a:cubicBezTo>
                      <a:pt x="1848" y="1675"/>
                      <a:pt x="1909" y="1549"/>
                      <a:pt x="1962" y="1420"/>
                    </a:cubicBezTo>
                    <a:lnTo>
                      <a:pt x="1962" y="1420"/>
                    </a:lnTo>
                    <a:cubicBezTo>
                      <a:pt x="1965" y="1412"/>
                      <a:pt x="1967" y="1405"/>
                      <a:pt x="1970" y="1397"/>
                    </a:cubicBezTo>
                    <a:lnTo>
                      <a:pt x="1970" y="1397"/>
                    </a:lnTo>
                    <a:cubicBezTo>
                      <a:pt x="1979" y="1394"/>
                      <a:pt x="1987" y="1386"/>
                      <a:pt x="1995" y="1381"/>
                    </a:cubicBezTo>
                    <a:lnTo>
                      <a:pt x="1995" y="1381"/>
                    </a:lnTo>
                    <a:cubicBezTo>
                      <a:pt x="1996" y="1381"/>
                      <a:pt x="1996" y="1381"/>
                      <a:pt x="1997" y="1380"/>
                    </a:cubicBezTo>
                    <a:lnTo>
                      <a:pt x="1997" y="1380"/>
                    </a:lnTo>
                    <a:cubicBezTo>
                      <a:pt x="2069" y="1329"/>
                      <a:pt x="2128" y="1265"/>
                      <a:pt x="2173" y="1190"/>
                    </a:cubicBezTo>
                    <a:lnTo>
                      <a:pt x="2173" y="1190"/>
                    </a:lnTo>
                    <a:cubicBezTo>
                      <a:pt x="2191" y="1206"/>
                      <a:pt x="2223" y="1216"/>
                      <a:pt x="2244" y="1213"/>
                    </a:cubicBezTo>
                    <a:lnTo>
                      <a:pt x="2244" y="1213"/>
                    </a:lnTo>
                    <a:cubicBezTo>
                      <a:pt x="2300" y="1204"/>
                      <a:pt x="2343" y="1143"/>
                      <a:pt x="2375" y="1100"/>
                    </a:cubicBezTo>
                    <a:lnTo>
                      <a:pt x="2375" y="1100"/>
                    </a:lnTo>
                    <a:cubicBezTo>
                      <a:pt x="2388" y="1083"/>
                      <a:pt x="2361" y="1064"/>
                      <a:pt x="2349" y="1081"/>
                    </a:cubicBezTo>
                    <a:lnTo>
                      <a:pt x="2349" y="1081"/>
                    </a:lnTo>
                    <a:cubicBezTo>
                      <a:pt x="2329" y="1106"/>
                      <a:pt x="2309" y="1130"/>
                      <a:pt x="2287" y="1152"/>
                    </a:cubicBezTo>
                    <a:lnTo>
                      <a:pt x="2287" y="1152"/>
                    </a:lnTo>
                    <a:cubicBezTo>
                      <a:pt x="2271" y="1168"/>
                      <a:pt x="2256" y="1181"/>
                      <a:pt x="2232" y="1180"/>
                    </a:cubicBezTo>
                    <a:lnTo>
                      <a:pt x="2232" y="1180"/>
                    </a:lnTo>
                    <a:cubicBezTo>
                      <a:pt x="2231" y="1180"/>
                      <a:pt x="2222" y="1178"/>
                      <a:pt x="2213" y="1175"/>
                    </a:cubicBezTo>
                    <a:lnTo>
                      <a:pt x="2213" y="1175"/>
                    </a:lnTo>
                    <a:cubicBezTo>
                      <a:pt x="2218" y="1172"/>
                      <a:pt x="2222" y="1168"/>
                      <a:pt x="2226" y="1164"/>
                    </a:cubicBezTo>
                    <a:lnTo>
                      <a:pt x="2226" y="1164"/>
                    </a:lnTo>
                    <a:cubicBezTo>
                      <a:pt x="2254" y="1140"/>
                      <a:pt x="2275" y="1109"/>
                      <a:pt x="2292" y="1077"/>
                    </a:cubicBezTo>
                    <a:lnTo>
                      <a:pt x="2292" y="1077"/>
                    </a:lnTo>
                    <a:cubicBezTo>
                      <a:pt x="2302" y="1059"/>
                      <a:pt x="2275" y="1040"/>
                      <a:pt x="2266" y="1059"/>
                    </a:cubicBezTo>
                    <a:lnTo>
                      <a:pt x="2266" y="1059"/>
                    </a:lnTo>
                    <a:cubicBezTo>
                      <a:pt x="2256" y="1077"/>
                      <a:pt x="2245" y="1094"/>
                      <a:pt x="2233" y="1110"/>
                    </a:cubicBezTo>
                    <a:lnTo>
                      <a:pt x="2233" y="1110"/>
                    </a:lnTo>
                    <a:cubicBezTo>
                      <a:pt x="2229" y="1114"/>
                      <a:pt x="2210" y="1139"/>
                      <a:pt x="2197" y="1149"/>
                    </a:cubicBezTo>
                    <a:lnTo>
                      <a:pt x="2197" y="1149"/>
                    </a:lnTo>
                    <a:cubicBezTo>
                      <a:pt x="2201" y="1110"/>
                      <a:pt x="2204" y="1069"/>
                      <a:pt x="2225" y="1035"/>
                    </a:cubicBezTo>
                    <a:lnTo>
                      <a:pt x="2225" y="1035"/>
                    </a:lnTo>
                    <a:cubicBezTo>
                      <a:pt x="2236" y="1018"/>
                      <a:pt x="2209" y="999"/>
                      <a:pt x="2198" y="1017"/>
                    </a:cubicBezTo>
                    <a:lnTo>
                      <a:pt x="2198" y="1017"/>
                    </a:lnTo>
                    <a:cubicBezTo>
                      <a:pt x="2179" y="1048"/>
                      <a:pt x="2172" y="1084"/>
                      <a:pt x="2168" y="1120"/>
                    </a:cubicBezTo>
                    <a:lnTo>
                      <a:pt x="2168" y="1120"/>
                    </a:lnTo>
                    <a:cubicBezTo>
                      <a:pt x="2155" y="1093"/>
                      <a:pt x="2148" y="1064"/>
                      <a:pt x="2158" y="1038"/>
                    </a:cubicBezTo>
                    <a:lnTo>
                      <a:pt x="2158" y="1038"/>
                    </a:lnTo>
                    <a:cubicBezTo>
                      <a:pt x="2166" y="1019"/>
                      <a:pt x="2135" y="1008"/>
                      <a:pt x="2128" y="1027"/>
                    </a:cubicBezTo>
                    <a:lnTo>
                      <a:pt x="2128" y="1027"/>
                    </a:lnTo>
                    <a:cubicBezTo>
                      <a:pt x="2110" y="1071"/>
                      <a:pt x="2129" y="1121"/>
                      <a:pt x="2153" y="1161"/>
                    </a:cubicBezTo>
                    <a:lnTo>
                      <a:pt x="2153" y="1161"/>
                    </a:lnTo>
                    <a:cubicBezTo>
                      <a:pt x="2111" y="1233"/>
                      <a:pt x="2056" y="1294"/>
                      <a:pt x="1990" y="1345"/>
                    </a:cubicBezTo>
                    <a:lnTo>
                      <a:pt x="1990" y="1345"/>
                    </a:lnTo>
                    <a:cubicBezTo>
                      <a:pt x="2084" y="1089"/>
                      <a:pt x="2135" y="818"/>
                      <a:pt x="2147" y="546"/>
                    </a:cubicBezTo>
                    <a:lnTo>
                      <a:pt x="2147" y="546"/>
                    </a:lnTo>
                    <a:cubicBezTo>
                      <a:pt x="2148" y="545"/>
                      <a:pt x="2148" y="545"/>
                      <a:pt x="2148" y="545"/>
                    </a:cubicBezTo>
                    <a:lnTo>
                      <a:pt x="2148" y="545"/>
                    </a:lnTo>
                    <a:cubicBezTo>
                      <a:pt x="2184" y="559"/>
                      <a:pt x="2244" y="537"/>
                      <a:pt x="2274" y="527"/>
                    </a:cubicBezTo>
                    <a:lnTo>
                      <a:pt x="2274" y="527"/>
                    </a:lnTo>
                    <a:cubicBezTo>
                      <a:pt x="2366" y="499"/>
                      <a:pt x="2443" y="438"/>
                      <a:pt x="2502" y="364"/>
                    </a:cubicBezTo>
                    <a:lnTo>
                      <a:pt x="2502" y="364"/>
                    </a:lnTo>
                    <a:cubicBezTo>
                      <a:pt x="2515" y="347"/>
                      <a:pt x="2488" y="329"/>
                      <a:pt x="2475" y="345"/>
                    </a:cubicBezTo>
                    <a:lnTo>
                      <a:pt x="2475" y="345"/>
                    </a:lnTo>
                    <a:cubicBezTo>
                      <a:pt x="2434" y="397"/>
                      <a:pt x="2389" y="435"/>
                      <a:pt x="2332" y="467"/>
                    </a:cubicBezTo>
                    <a:lnTo>
                      <a:pt x="2332" y="467"/>
                    </a:lnTo>
                    <a:cubicBezTo>
                      <a:pt x="2323" y="473"/>
                      <a:pt x="2260" y="501"/>
                      <a:pt x="2211" y="512"/>
                    </a:cubicBezTo>
                    <a:lnTo>
                      <a:pt x="2211" y="512"/>
                    </a:lnTo>
                    <a:cubicBezTo>
                      <a:pt x="2305" y="445"/>
                      <a:pt x="2423" y="254"/>
                      <a:pt x="2444" y="215"/>
                    </a:cubicBezTo>
                    <a:lnTo>
                      <a:pt x="2444" y="215"/>
                    </a:lnTo>
                    <a:cubicBezTo>
                      <a:pt x="2454" y="196"/>
                      <a:pt x="2427" y="178"/>
                      <a:pt x="2418" y="19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2" name="Freeform 268">
                <a:extLst>
                  <a:ext uri="{FF2B5EF4-FFF2-40B4-BE49-F238E27FC236}">
                    <a16:creationId xmlns:a16="http://schemas.microsoft.com/office/drawing/2014/main" id="{86F22C0A-E5F4-8B43-9CE1-6237B7D14B64}"/>
                  </a:ext>
                </a:extLst>
              </p:cNvPr>
              <p:cNvSpPr>
                <a:spLocks noChangeArrowheads="1"/>
              </p:cNvSpPr>
              <p:nvPr/>
            </p:nvSpPr>
            <p:spPr bwMode="auto">
              <a:xfrm>
                <a:off x="4431586" y="3684267"/>
                <a:ext cx="16201" cy="11881"/>
              </a:xfrm>
              <a:custGeom>
                <a:avLst/>
                <a:gdLst>
                  <a:gd name="T0" fmla="*/ 33 w 64"/>
                  <a:gd name="T1" fmla="*/ 42 h 50"/>
                  <a:gd name="T2" fmla="*/ 33 w 64"/>
                  <a:gd name="T3" fmla="*/ 42 h 50"/>
                  <a:gd name="T4" fmla="*/ 44 w 64"/>
                  <a:gd name="T5" fmla="*/ 11 h 50"/>
                  <a:gd name="T6" fmla="*/ 44 w 64"/>
                  <a:gd name="T7" fmla="*/ 11 h 50"/>
                  <a:gd name="T8" fmla="*/ 31 w 64"/>
                  <a:gd name="T9" fmla="*/ 7 h 50"/>
                  <a:gd name="T10" fmla="*/ 31 w 64"/>
                  <a:gd name="T11" fmla="*/ 7 h 50"/>
                  <a:gd name="T12" fmla="*/ 20 w 64"/>
                  <a:gd name="T13" fmla="*/ 38 h 50"/>
                  <a:gd name="T14" fmla="*/ 20 w 64"/>
                  <a:gd name="T15" fmla="*/ 38 h 50"/>
                  <a:gd name="T16" fmla="*/ 33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3" y="42"/>
                    </a:moveTo>
                    <a:lnTo>
                      <a:pt x="33" y="42"/>
                    </a:lnTo>
                    <a:cubicBezTo>
                      <a:pt x="52" y="49"/>
                      <a:pt x="63" y="19"/>
                      <a:pt x="44" y="11"/>
                    </a:cubicBezTo>
                    <a:lnTo>
                      <a:pt x="44" y="11"/>
                    </a:lnTo>
                    <a:cubicBezTo>
                      <a:pt x="39" y="10"/>
                      <a:pt x="35" y="9"/>
                      <a:pt x="31" y="7"/>
                    </a:cubicBezTo>
                    <a:lnTo>
                      <a:pt x="31" y="7"/>
                    </a:lnTo>
                    <a:cubicBezTo>
                      <a:pt x="11" y="0"/>
                      <a:pt x="0" y="31"/>
                      <a:pt x="20" y="38"/>
                    </a:cubicBezTo>
                    <a:lnTo>
                      <a:pt x="20" y="38"/>
                    </a:lnTo>
                    <a:cubicBezTo>
                      <a:pt x="24"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3" name="Freeform 269">
                <a:extLst>
                  <a:ext uri="{FF2B5EF4-FFF2-40B4-BE49-F238E27FC236}">
                    <a16:creationId xmlns:a16="http://schemas.microsoft.com/office/drawing/2014/main" id="{B84D247E-E239-9F4D-88F1-5181CB111569}"/>
                  </a:ext>
                </a:extLst>
              </p:cNvPr>
              <p:cNvSpPr>
                <a:spLocks noChangeArrowheads="1"/>
              </p:cNvSpPr>
              <p:nvPr/>
            </p:nvSpPr>
            <p:spPr bwMode="auto">
              <a:xfrm>
                <a:off x="4445627" y="3658345"/>
                <a:ext cx="12961" cy="15122"/>
              </a:xfrm>
              <a:custGeom>
                <a:avLst/>
                <a:gdLst>
                  <a:gd name="T0" fmla="*/ 43 w 53"/>
                  <a:gd name="T1" fmla="*/ 27 h 61"/>
                  <a:gd name="T2" fmla="*/ 43 w 53"/>
                  <a:gd name="T3" fmla="*/ 27 h 61"/>
                  <a:gd name="T4" fmla="*/ 39 w 53"/>
                  <a:gd name="T5" fmla="*/ 19 h 61"/>
                  <a:gd name="T6" fmla="*/ 39 w 53"/>
                  <a:gd name="T7" fmla="*/ 19 h 61"/>
                  <a:gd name="T8" fmla="*/ 9 w 53"/>
                  <a:gd name="T9" fmla="*/ 33 h 61"/>
                  <a:gd name="T10" fmla="*/ 9 w 53"/>
                  <a:gd name="T11" fmla="*/ 33 h 61"/>
                  <a:gd name="T12" fmla="*/ 13 w 53"/>
                  <a:gd name="T13" fmla="*/ 41 h 61"/>
                  <a:gd name="T14" fmla="*/ 13 w 53"/>
                  <a:gd name="T15" fmla="*/ 41 h 61"/>
                  <a:gd name="T16" fmla="*/ 43 w 53"/>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43" y="27"/>
                    </a:moveTo>
                    <a:lnTo>
                      <a:pt x="43" y="27"/>
                    </a:lnTo>
                    <a:cubicBezTo>
                      <a:pt x="41" y="24"/>
                      <a:pt x="40" y="22"/>
                      <a:pt x="39" y="19"/>
                    </a:cubicBezTo>
                    <a:lnTo>
                      <a:pt x="39" y="19"/>
                    </a:lnTo>
                    <a:cubicBezTo>
                      <a:pt x="29" y="0"/>
                      <a:pt x="0" y="14"/>
                      <a:pt x="9" y="33"/>
                    </a:cubicBezTo>
                    <a:lnTo>
                      <a:pt x="9" y="33"/>
                    </a:lnTo>
                    <a:cubicBezTo>
                      <a:pt x="10" y="35"/>
                      <a:pt x="12" y="39"/>
                      <a:pt x="13" y="41"/>
                    </a:cubicBezTo>
                    <a:lnTo>
                      <a:pt x="13" y="41"/>
                    </a:lnTo>
                    <a:cubicBezTo>
                      <a:pt x="22" y="60"/>
                      <a:pt x="52" y="47"/>
                      <a:pt x="4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4" name="Freeform 270">
                <a:extLst>
                  <a:ext uri="{FF2B5EF4-FFF2-40B4-BE49-F238E27FC236}">
                    <a16:creationId xmlns:a16="http://schemas.microsoft.com/office/drawing/2014/main" id="{4DC4B74C-F932-1940-BE05-D33408C626CC}"/>
                  </a:ext>
                </a:extLst>
              </p:cNvPr>
              <p:cNvSpPr>
                <a:spLocks noChangeArrowheads="1"/>
              </p:cNvSpPr>
              <p:nvPr/>
            </p:nvSpPr>
            <p:spPr bwMode="auto">
              <a:xfrm>
                <a:off x="4459669" y="3683187"/>
                <a:ext cx="16201" cy="11882"/>
              </a:xfrm>
              <a:custGeom>
                <a:avLst/>
                <a:gdLst>
                  <a:gd name="T0" fmla="*/ 20 w 64"/>
                  <a:gd name="T1" fmla="*/ 37 h 50"/>
                  <a:gd name="T2" fmla="*/ 20 w 64"/>
                  <a:gd name="T3" fmla="*/ 37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20 w 64"/>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7"/>
                    </a:moveTo>
                    <a:lnTo>
                      <a:pt x="20" y="37"/>
                    </a:lnTo>
                    <a:cubicBezTo>
                      <a:pt x="24" y="38"/>
                      <a:pt x="28" y="40"/>
                      <a:pt x="32" y="42"/>
                    </a:cubicBezTo>
                    <a:lnTo>
                      <a:pt x="32" y="42"/>
                    </a:lnTo>
                    <a:cubicBezTo>
                      <a:pt x="52" y="49"/>
                      <a:pt x="63" y="18"/>
                      <a:pt x="43" y="11"/>
                    </a:cubicBezTo>
                    <a:lnTo>
                      <a:pt x="43" y="11"/>
                    </a:lnTo>
                    <a:cubicBezTo>
                      <a:pt x="39" y="10"/>
                      <a:pt x="34" y="8"/>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5" name="Freeform 271">
                <a:extLst>
                  <a:ext uri="{FF2B5EF4-FFF2-40B4-BE49-F238E27FC236}">
                    <a16:creationId xmlns:a16="http://schemas.microsoft.com/office/drawing/2014/main" id="{BFCB4FF7-AD76-9642-B7CA-79C0F20E5B15}"/>
                  </a:ext>
                </a:extLst>
              </p:cNvPr>
              <p:cNvSpPr>
                <a:spLocks noChangeArrowheads="1"/>
              </p:cNvSpPr>
              <p:nvPr/>
            </p:nvSpPr>
            <p:spPr bwMode="auto">
              <a:xfrm>
                <a:off x="4476951" y="3648624"/>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3 w 53"/>
                  <a:gd name="T13" fmla="*/ 42 h 62"/>
                  <a:gd name="T14" fmla="*/ 13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1" y="25"/>
                      <a:pt x="40" y="22"/>
                      <a:pt x="39" y="19"/>
                    </a:cubicBezTo>
                    <a:lnTo>
                      <a:pt x="39" y="19"/>
                    </a:lnTo>
                    <a:cubicBezTo>
                      <a:pt x="30" y="0"/>
                      <a:pt x="0" y="14"/>
                      <a:pt x="9" y="33"/>
                    </a:cubicBezTo>
                    <a:lnTo>
                      <a:pt x="9" y="33"/>
                    </a:lnTo>
                    <a:cubicBezTo>
                      <a:pt x="11" y="36"/>
                      <a:pt x="12" y="39"/>
                      <a:pt x="13" y="42"/>
                    </a:cubicBezTo>
                    <a:lnTo>
                      <a:pt x="13" y="42"/>
                    </a:lnTo>
                    <a:cubicBezTo>
                      <a:pt x="22" y="61"/>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6" name="Freeform 272">
                <a:extLst>
                  <a:ext uri="{FF2B5EF4-FFF2-40B4-BE49-F238E27FC236}">
                    <a16:creationId xmlns:a16="http://schemas.microsoft.com/office/drawing/2014/main" id="{9CE5717E-BE6B-7445-A424-17219E306949}"/>
                  </a:ext>
                </a:extLst>
              </p:cNvPr>
              <p:cNvSpPr>
                <a:spLocks noChangeArrowheads="1"/>
              </p:cNvSpPr>
              <p:nvPr/>
            </p:nvSpPr>
            <p:spPr bwMode="auto">
              <a:xfrm>
                <a:off x="4498553" y="3656185"/>
                <a:ext cx="12961" cy="15122"/>
              </a:xfrm>
              <a:custGeom>
                <a:avLst/>
                <a:gdLst>
                  <a:gd name="T0" fmla="*/ 42 w 52"/>
                  <a:gd name="T1" fmla="*/ 28 h 62"/>
                  <a:gd name="T2" fmla="*/ 42 w 52"/>
                  <a:gd name="T3" fmla="*/ 28 h 62"/>
                  <a:gd name="T4" fmla="*/ 38 w 52"/>
                  <a:gd name="T5" fmla="*/ 19 h 62"/>
                  <a:gd name="T6" fmla="*/ 38 w 52"/>
                  <a:gd name="T7" fmla="*/ 19 h 62"/>
                  <a:gd name="T8" fmla="*/ 8 w 52"/>
                  <a:gd name="T9" fmla="*/ 33 h 62"/>
                  <a:gd name="T10" fmla="*/ 8 w 52"/>
                  <a:gd name="T11" fmla="*/ 33 h 62"/>
                  <a:gd name="T12" fmla="*/ 13 w 52"/>
                  <a:gd name="T13" fmla="*/ 41 h 62"/>
                  <a:gd name="T14" fmla="*/ 13 w 52"/>
                  <a:gd name="T15" fmla="*/ 41 h 62"/>
                  <a:gd name="T16" fmla="*/ 42 w 52"/>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2">
                    <a:moveTo>
                      <a:pt x="42" y="28"/>
                    </a:moveTo>
                    <a:lnTo>
                      <a:pt x="42" y="28"/>
                    </a:lnTo>
                    <a:cubicBezTo>
                      <a:pt x="41" y="25"/>
                      <a:pt x="40" y="22"/>
                      <a:pt x="38" y="19"/>
                    </a:cubicBezTo>
                    <a:lnTo>
                      <a:pt x="38" y="19"/>
                    </a:lnTo>
                    <a:cubicBezTo>
                      <a:pt x="29" y="0"/>
                      <a:pt x="0" y="14"/>
                      <a:pt x="8" y="33"/>
                    </a:cubicBezTo>
                    <a:lnTo>
                      <a:pt x="8" y="33"/>
                    </a:lnTo>
                    <a:cubicBezTo>
                      <a:pt x="10" y="36"/>
                      <a:pt x="12" y="38"/>
                      <a:pt x="13" y="41"/>
                    </a:cubicBezTo>
                    <a:lnTo>
                      <a:pt x="13" y="41"/>
                    </a:lnTo>
                    <a:cubicBezTo>
                      <a:pt x="22" y="61"/>
                      <a:pt x="51" y="47"/>
                      <a:pt x="42"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7" name="Freeform 273">
                <a:extLst>
                  <a:ext uri="{FF2B5EF4-FFF2-40B4-BE49-F238E27FC236}">
                    <a16:creationId xmlns:a16="http://schemas.microsoft.com/office/drawing/2014/main" id="{193D6AD2-B91F-C148-98EC-F1691625F50C}"/>
                  </a:ext>
                </a:extLst>
              </p:cNvPr>
              <p:cNvSpPr>
                <a:spLocks noChangeArrowheads="1"/>
              </p:cNvSpPr>
              <p:nvPr/>
            </p:nvSpPr>
            <p:spPr bwMode="auto">
              <a:xfrm>
                <a:off x="4498553" y="3623781"/>
                <a:ext cx="16201" cy="12961"/>
              </a:xfrm>
              <a:custGeom>
                <a:avLst/>
                <a:gdLst>
                  <a:gd name="T0" fmla="*/ 32 w 64"/>
                  <a:gd name="T1" fmla="*/ 43 h 51"/>
                  <a:gd name="T2" fmla="*/ 32 w 64"/>
                  <a:gd name="T3" fmla="*/ 43 h 51"/>
                  <a:gd name="T4" fmla="*/ 43 w 64"/>
                  <a:gd name="T5" fmla="*/ 12 h 51"/>
                  <a:gd name="T6" fmla="*/ 43 w 64"/>
                  <a:gd name="T7" fmla="*/ 12 h 51"/>
                  <a:gd name="T8" fmla="*/ 30 w 64"/>
                  <a:gd name="T9" fmla="*/ 8 h 51"/>
                  <a:gd name="T10" fmla="*/ 30 w 64"/>
                  <a:gd name="T11" fmla="*/ 8 h 51"/>
                  <a:gd name="T12" fmla="*/ 20 w 64"/>
                  <a:gd name="T13" fmla="*/ 39 h 51"/>
                  <a:gd name="T14" fmla="*/ 20 w 64"/>
                  <a:gd name="T15" fmla="*/ 39 h 51"/>
                  <a:gd name="T16" fmla="*/ 32 w 64"/>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2" y="43"/>
                    </a:moveTo>
                    <a:lnTo>
                      <a:pt x="32" y="43"/>
                    </a:lnTo>
                    <a:cubicBezTo>
                      <a:pt x="52" y="50"/>
                      <a:pt x="63" y="19"/>
                      <a:pt x="43" y="12"/>
                    </a:cubicBezTo>
                    <a:lnTo>
                      <a:pt x="43" y="12"/>
                    </a:lnTo>
                    <a:cubicBezTo>
                      <a:pt x="39" y="11"/>
                      <a:pt x="35" y="9"/>
                      <a:pt x="30" y="8"/>
                    </a:cubicBezTo>
                    <a:lnTo>
                      <a:pt x="30" y="8"/>
                    </a:lnTo>
                    <a:cubicBezTo>
                      <a:pt x="11" y="0"/>
                      <a:pt x="0" y="31"/>
                      <a:pt x="20" y="39"/>
                    </a:cubicBezTo>
                    <a:lnTo>
                      <a:pt x="20" y="39"/>
                    </a:lnTo>
                    <a:cubicBezTo>
                      <a:pt x="24" y="40"/>
                      <a:pt x="28" y="41"/>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8" name="Freeform 274">
                <a:extLst>
                  <a:ext uri="{FF2B5EF4-FFF2-40B4-BE49-F238E27FC236}">
                    <a16:creationId xmlns:a16="http://schemas.microsoft.com/office/drawing/2014/main" id="{B2B140D3-3867-974D-A24B-BC88F90C2EE2}"/>
                  </a:ext>
                </a:extLst>
              </p:cNvPr>
              <p:cNvSpPr>
                <a:spLocks noChangeArrowheads="1"/>
              </p:cNvSpPr>
              <p:nvPr/>
            </p:nvSpPr>
            <p:spPr bwMode="auto">
              <a:xfrm>
                <a:off x="4522316" y="3643223"/>
                <a:ext cx="16201" cy="8641"/>
              </a:xfrm>
              <a:custGeom>
                <a:avLst/>
                <a:gdLst>
                  <a:gd name="T0" fmla="*/ 21 w 68"/>
                  <a:gd name="T1" fmla="*/ 33 h 35"/>
                  <a:gd name="T2" fmla="*/ 21 w 68"/>
                  <a:gd name="T3" fmla="*/ 33 h 35"/>
                  <a:gd name="T4" fmla="*/ 43 w 68"/>
                  <a:gd name="T5" fmla="*/ 34 h 35"/>
                  <a:gd name="T6" fmla="*/ 43 w 68"/>
                  <a:gd name="T7" fmla="*/ 34 h 35"/>
                  <a:gd name="T8" fmla="*/ 46 w 68"/>
                  <a:gd name="T9" fmla="*/ 2 h 35"/>
                  <a:gd name="T10" fmla="*/ 46 w 68"/>
                  <a:gd name="T11" fmla="*/ 2 h 35"/>
                  <a:gd name="T12" fmla="*/ 24 w 68"/>
                  <a:gd name="T13" fmla="*/ 1 h 35"/>
                  <a:gd name="T14" fmla="*/ 24 w 68"/>
                  <a:gd name="T15" fmla="*/ 1 h 35"/>
                  <a:gd name="T16" fmla="*/ 21 w 68"/>
                  <a:gd name="T17"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35">
                    <a:moveTo>
                      <a:pt x="21" y="33"/>
                    </a:moveTo>
                    <a:lnTo>
                      <a:pt x="21" y="33"/>
                    </a:lnTo>
                    <a:cubicBezTo>
                      <a:pt x="29" y="33"/>
                      <a:pt x="36" y="34"/>
                      <a:pt x="43" y="34"/>
                    </a:cubicBezTo>
                    <a:lnTo>
                      <a:pt x="43" y="34"/>
                    </a:lnTo>
                    <a:cubicBezTo>
                      <a:pt x="64" y="34"/>
                      <a:pt x="67" y="2"/>
                      <a:pt x="46" y="2"/>
                    </a:cubicBezTo>
                    <a:lnTo>
                      <a:pt x="46" y="2"/>
                    </a:lnTo>
                    <a:cubicBezTo>
                      <a:pt x="39" y="1"/>
                      <a:pt x="31" y="1"/>
                      <a:pt x="24" y="1"/>
                    </a:cubicBezTo>
                    <a:lnTo>
                      <a:pt x="24" y="1"/>
                    </a:lnTo>
                    <a:cubicBezTo>
                      <a:pt x="3"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9" name="Freeform 275">
                <a:extLst>
                  <a:ext uri="{FF2B5EF4-FFF2-40B4-BE49-F238E27FC236}">
                    <a16:creationId xmlns:a16="http://schemas.microsoft.com/office/drawing/2014/main" id="{8D150BAB-EF03-6549-BF95-BBA37040FCA6}"/>
                  </a:ext>
                </a:extLst>
              </p:cNvPr>
              <p:cNvSpPr>
                <a:spLocks noChangeArrowheads="1"/>
              </p:cNvSpPr>
              <p:nvPr/>
            </p:nvSpPr>
            <p:spPr bwMode="auto">
              <a:xfrm>
                <a:off x="4547158" y="3662665"/>
                <a:ext cx="16202" cy="11881"/>
              </a:xfrm>
              <a:custGeom>
                <a:avLst/>
                <a:gdLst>
                  <a:gd name="T0" fmla="*/ 32 w 64"/>
                  <a:gd name="T1" fmla="*/ 42 h 50"/>
                  <a:gd name="T2" fmla="*/ 32 w 64"/>
                  <a:gd name="T3" fmla="*/ 42 h 50"/>
                  <a:gd name="T4" fmla="*/ 43 w 64"/>
                  <a:gd name="T5" fmla="*/ 12 h 50"/>
                  <a:gd name="T6" fmla="*/ 43 w 64"/>
                  <a:gd name="T7" fmla="*/ 12 h 50"/>
                  <a:gd name="T8" fmla="*/ 31 w 64"/>
                  <a:gd name="T9" fmla="*/ 7 h 50"/>
                  <a:gd name="T10" fmla="*/ 31 w 64"/>
                  <a:gd name="T11" fmla="*/ 7 h 50"/>
                  <a:gd name="T12" fmla="*/ 20 w 64"/>
                  <a:gd name="T13" fmla="*/ 37 h 50"/>
                  <a:gd name="T14" fmla="*/ 20 w 64"/>
                  <a:gd name="T15" fmla="*/ 37 h 50"/>
                  <a:gd name="T16" fmla="*/ 32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2" y="42"/>
                    </a:moveTo>
                    <a:lnTo>
                      <a:pt x="32" y="42"/>
                    </a:lnTo>
                    <a:cubicBezTo>
                      <a:pt x="52" y="49"/>
                      <a:pt x="63" y="18"/>
                      <a:pt x="43" y="12"/>
                    </a:cubicBezTo>
                    <a:lnTo>
                      <a:pt x="43" y="12"/>
                    </a:lnTo>
                    <a:cubicBezTo>
                      <a:pt x="39" y="10"/>
                      <a:pt x="35" y="9"/>
                      <a:pt x="31" y="7"/>
                    </a:cubicBezTo>
                    <a:lnTo>
                      <a:pt x="31" y="7"/>
                    </a:lnTo>
                    <a:cubicBezTo>
                      <a:pt x="11" y="0"/>
                      <a:pt x="0" y="30"/>
                      <a:pt x="20" y="37"/>
                    </a:cubicBezTo>
                    <a:lnTo>
                      <a:pt x="20" y="37"/>
                    </a:lnTo>
                    <a:cubicBezTo>
                      <a:pt x="24" y="39"/>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0" name="Freeform 276">
                <a:extLst>
                  <a:ext uri="{FF2B5EF4-FFF2-40B4-BE49-F238E27FC236}">
                    <a16:creationId xmlns:a16="http://schemas.microsoft.com/office/drawing/2014/main" id="{E7B776AE-D516-E041-89B5-6F1C10614A48}"/>
                  </a:ext>
                </a:extLst>
              </p:cNvPr>
              <p:cNvSpPr>
                <a:spLocks noChangeArrowheads="1"/>
              </p:cNvSpPr>
              <p:nvPr/>
            </p:nvSpPr>
            <p:spPr bwMode="auto">
              <a:xfrm>
                <a:off x="4555799" y="3639983"/>
                <a:ext cx="11882" cy="10801"/>
              </a:xfrm>
              <a:custGeom>
                <a:avLst/>
                <a:gdLst>
                  <a:gd name="T0" fmla="*/ 20 w 48"/>
                  <a:gd name="T1" fmla="*/ 37 h 42"/>
                  <a:gd name="T2" fmla="*/ 20 w 48"/>
                  <a:gd name="T3" fmla="*/ 37 h 42"/>
                  <a:gd name="T4" fmla="*/ 43 w 48"/>
                  <a:gd name="T5" fmla="*/ 33 h 42"/>
                  <a:gd name="T6" fmla="*/ 43 w 48"/>
                  <a:gd name="T7" fmla="*/ 33 h 42"/>
                  <a:gd name="T8" fmla="*/ 38 w 48"/>
                  <a:gd name="T9" fmla="*/ 10 h 42"/>
                  <a:gd name="T10" fmla="*/ 38 w 48"/>
                  <a:gd name="T11" fmla="*/ 10 h 42"/>
                  <a:gd name="T12" fmla="*/ 27 w 48"/>
                  <a:gd name="T13" fmla="*/ 4 h 42"/>
                  <a:gd name="T14" fmla="*/ 27 w 48"/>
                  <a:gd name="T15" fmla="*/ 4 h 42"/>
                  <a:gd name="T16" fmla="*/ 4 w 48"/>
                  <a:gd name="T17" fmla="*/ 8 h 42"/>
                  <a:gd name="T18" fmla="*/ 4 w 48"/>
                  <a:gd name="T19" fmla="*/ 8 h 42"/>
                  <a:gd name="T20" fmla="*/ 8 w 48"/>
                  <a:gd name="T21" fmla="*/ 31 h 42"/>
                  <a:gd name="T22" fmla="*/ 8 w 48"/>
                  <a:gd name="T23" fmla="*/ 31 h 42"/>
                  <a:gd name="T24" fmla="*/ 20 w 48"/>
                  <a:gd name="T25"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42">
                    <a:moveTo>
                      <a:pt x="20" y="37"/>
                    </a:moveTo>
                    <a:lnTo>
                      <a:pt x="20" y="37"/>
                    </a:lnTo>
                    <a:cubicBezTo>
                      <a:pt x="28" y="41"/>
                      <a:pt x="37" y="41"/>
                      <a:pt x="43" y="33"/>
                    </a:cubicBezTo>
                    <a:lnTo>
                      <a:pt x="43" y="33"/>
                    </a:lnTo>
                    <a:cubicBezTo>
                      <a:pt x="47" y="26"/>
                      <a:pt x="47" y="14"/>
                      <a:pt x="38" y="10"/>
                    </a:cubicBezTo>
                    <a:lnTo>
                      <a:pt x="38" y="10"/>
                    </a:lnTo>
                    <a:cubicBezTo>
                      <a:pt x="35" y="8"/>
                      <a:pt x="31" y="6"/>
                      <a:pt x="27" y="4"/>
                    </a:cubicBezTo>
                    <a:lnTo>
                      <a:pt x="27" y="4"/>
                    </a:lnTo>
                    <a:cubicBezTo>
                      <a:pt x="19" y="0"/>
                      <a:pt x="10" y="0"/>
                      <a:pt x="4" y="8"/>
                    </a:cubicBezTo>
                    <a:lnTo>
                      <a:pt x="4" y="8"/>
                    </a:lnTo>
                    <a:cubicBezTo>
                      <a:pt x="0" y="15"/>
                      <a:pt x="0" y="27"/>
                      <a:pt x="8" y="31"/>
                    </a:cubicBezTo>
                    <a:lnTo>
                      <a:pt x="8" y="31"/>
                    </a:lnTo>
                    <a:cubicBezTo>
                      <a:pt x="13" y="33"/>
                      <a:pt x="16" y="35"/>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1" name="Freeform 277">
                <a:extLst>
                  <a:ext uri="{FF2B5EF4-FFF2-40B4-BE49-F238E27FC236}">
                    <a16:creationId xmlns:a16="http://schemas.microsoft.com/office/drawing/2014/main" id="{D9F47B73-AC9E-3A44-957C-CDF49D94E371}"/>
                  </a:ext>
                </a:extLst>
              </p:cNvPr>
              <p:cNvSpPr>
                <a:spLocks noChangeArrowheads="1"/>
              </p:cNvSpPr>
              <p:nvPr/>
            </p:nvSpPr>
            <p:spPr bwMode="auto">
              <a:xfrm>
                <a:off x="4576321" y="3668066"/>
                <a:ext cx="15122" cy="12961"/>
              </a:xfrm>
              <a:custGeom>
                <a:avLst/>
                <a:gdLst>
                  <a:gd name="T0" fmla="*/ 32 w 61"/>
                  <a:gd name="T1" fmla="*/ 42 h 52"/>
                  <a:gd name="T2" fmla="*/ 32 w 61"/>
                  <a:gd name="T3" fmla="*/ 42 h 52"/>
                  <a:gd name="T4" fmla="*/ 41 w 61"/>
                  <a:gd name="T5" fmla="*/ 38 h 52"/>
                  <a:gd name="T6" fmla="*/ 41 w 61"/>
                  <a:gd name="T7" fmla="*/ 38 h 52"/>
                  <a:gd name="T8" fmla="*/ 27 w 61"/>
                  <a:gd name="T9" fmla="*/ 9 h 52"/>
                  <a:gd name="T10" fmla="*/ 27 w 61"/>
                  <a:gd name="T11" fmla="*/ 9 h 52"/>
                  <a:gd name="T12" fmla="*/ 18 w 61"/>
                  <a:gd name="T13" fmla="*/ 13 h 52"/>
                  <a:gd name="T14" fmla="*/ 18 w 61"/>
                  <a:gd name="T15" fmla="*/ 13 h 52"/>
                  <a:gd name="T16" fmla="*/ 32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2" y="42"/>
                    </a:moveTo>
                    <a:lnTo>
                      <a:pt x="32" y="42"/>
                    </a:lnTo>
                    <a:cubicBezTo>
                      <a:pt x="35" y="41"/>
                      <a:pt x="38" y="39"/>
                      <a:pt x="41" y="38"/>
                    </a:cubicBezTo>
                    <a:lnTo>
                      <a:pt x="41" y="38"/>
                    </a:lnTo>
                    <a:cubicBezTo>
                      <a:pt x="60" y="29"/>
                      <a:pt x="46" y="0"/>
                      <a:pt x="27" y="9"/>
                    </a:cubicBezTo>
                    <a:lnTo>
                      <a:pt x="27" y="9"/>
                    </a:lnTo>
                    <a:cubicBezTo>
                      <a:pt x="24" y="10"/>
                      <a:pt x="21" y="11"/>
                      <a:pt x="18" y="13"/>
                    </a:cubicBezTo>
                    <a:lnTo>
                      <a:pt x="18" y="13"/>
                    </a:lnTo>
                    <a:cubicBezTo>
                      <a:pt x="0" y="21"/>
                      <a:pt x="14" y="51"/>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2" name="Freeform 278">
                <a:extLst>
                  <a:ext uri="{FF2B5EF4-FFF2-40B4-BE49-F238E27FC236}">
                    <a16:creationId xmlns:a16="http://schemas.microsoft.com/office/drawing/2014/main" id="{5DFFC422-54A3-E142-BE6F-EB5D1BA246F3}"/>
                  </a:ext>
                </a:extLst>
              </p:cNvPr>
              <p:cNvSpPr>
                <a:spLocks noChangeArrowheads="1"/>
              </p:cNvSpPr>
              <p:nvPr/>
            </p:nvSpPr>
            <p:spPr bwMode="auto">
              <a:xfrm>
                <a:off x="4593603" y="3557894"/>
                <a:ext cx="14041" cy="17282"/>
              </a:xfrm>
              <a:custGeom>
                <a:avLst/>
                <a:gdLst>
                  <a:gd name="T0" fmla="*/ 46 w 56"/>
                  <a:gd name="T1" fmla="*/ 36 h 70"/>
                  <a:gd name="T2" fmla="*/ 46 w 56"/>
                  <a:gd name="T3" fmla="*/ 36 h 70"/>
                  <a:gd name="T4" fmla="*/ 38 w 56"/>
                  <a:gd name="T5" fmla="*/ 19 h 70"/>
                  <a:gd name="T6" fmla="*/ 38 w 56"/>
                  <a:gd name="T7" fmla="*/ 19 h 70"/>
                  <a:gd name="T8" fmla="*/ 9 w 56"/>
                  <a:gd name="T9" fmla="*/ 32 h 70"/>
                  <a:gd name="T10" fmla="*/ 9 w 56"/>
                  <a:gd name="T11" fmla="*/ 32 h 70"/>
                  <a:gd name="T12" fmla="*/ 17 w 56"/>
                  <a:gd name="T13" fmla="*/ 49 h 70"/>
                  <a:gd name="T14" fmla="*/ 17 w 56"/>
                  <a:gd name="T15" fmla="*/ 49 h 70"/>
                  <a:gd name="T16" fmla="*/ 46 w 56"/>
                  <a:gd name="T17"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0">
                    <a:moveTo>
                      <a:pt x="46" y="36"/>
                    </a:moveTo>
                    <a:lnTo>
                      <a:pt x="46" y="36"/>
                    </a:lnTo>
                    <a:cubicBezTo>
                      <a:pt x="44" y="30"/>
                      <a:pt x="41" y="24"/>
                      <a:pt x="38" y="19"/>
                    </a:cubicBezTo>
                    <a:lnTo>
                      <a:pt x="38" y="19"/>
                    </a:lnTo>
                    <a:cubicBezTo>
                      <a:pt x="30" y="0"/>
                      <a:pt x="0" y="14"/>
                      <a:pt x="9" y="32"/>
                    </a:cubicBezTo>
                    <a:lnTo>
                      <a:pt x="9" y="32"/>
                    </a:lnTo>
                    <a:cubicBezTo>
                      <a:pt x="12" y="38"/>
                      <a:pt x="14" y="44"/>
                      <a:pt x="17" y="49"/>
                    </a:cubicBezTo>
                    <a:lnTo>
                      <a:pt x="17" y="49"/>
                    </a:lnTo>
                    <a:cubicBezTo>
                      <a:pt x="26" y="69"/>
                      <a:pt x="55" y="55"/>
                      <a:pt x="46"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3" name="Freeform 279">
                <a:extLst>
                  <a:ext uri="{FF2B5EF4-FFF2-40B4-BE49-F238E27FC236}">
                    <a16:creationId xmlns:a16="http://schemas.microsoft.com/office/drawing/2014/main" id="{DCE6925B-84CF-4F43-A154-3387779914F1}"/>
                  </a:ext>
                </a:extLst>
              </p:cNvPr>
              <p:cNvSpPr>
                <a:spLocks noChangeArrowheads="1"/>
              </p:cNvSpPr>
              <p:nvPr/>
            </p:nvSpPr>
            <p:spPr bwMode="auto">
              <a:xfrm>
                <a:off x="4604404" y="3576256"/>
                <a:ext cx="15122" cy="11881"/>
              </a:xfrm>
              <a:custGeom>
                <a:avLst/>
                <a:gdLst>
                  <a:gd name="T0" fmla="*/ 20 w 63"/>
                  <a:gd name="T1" fmla="*/ 37 h 50"/>
                  <a:gd name="T2" fmla="*/ 20 w 63"/>
                  <a:gd name="T3" fmla="*/ 37 h 50"/>
                  <a:gd name="T4" fmla="*/ 32 w 63"/>
                  <a:gd name="T5" fmla="*/ 42 h 50"/>
                  <a:gd name="T6" fmla="*/ 32 w 63"/>
                  <a:gd name="T7" fmla="*/ 42 h 50"/>
                  <a:gd name="T8" fmla="*/ 43 w 63"/>
                  <a:gd name="T9" fmla="*/ 11 h 50"/>
                  <a:gd name="T10" fmla="*/ 43 w 63"/>
                  <a:gd name="T11" fmla="*/ 11 h 50"/>
                  <a:gd name="T12" fmla="*/ 30 w 63"/>
                  <a:gd name="T13" fmla="*/ 7 h 50"/>
                  <a:gd name="T14" fmla="*/ 30 w 63"/>
                  <a:gd name="T15" fmla="*/ 7 h 50"/>
                  <a:gd name="T16" fmla="*/ 20 w 63"/>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0">
                    <a:moveTo>
                      <a:pt x="20" y="37"/>
                    </a:moveTo>
                    <a:lnTo>
                      <a:pt x="20" y="37"/>
                    </a:lnTo>
                    <a:cubicBezTo>
                      <a:pt x="24" y="38"/>
                      <a:pt x="28" y="40"/>
                      <a:pt x="32" y="42"/>
                    </a:cubicBezTo>
                    <a:lnTo>
                      <a:pt x="32" y="42"/>
                    </a:lnTo>
                    <a:cubicBezTo>
                      <a:pt x="52" y="49"/>
                      <a:pt x="62" y="18"/>
                      <a:pt x="43" y="11"/>
                    </a:cubicBezTo>
                    <a:lnTo>
                      <a:pt x="43" y="11"/>
                    </a:lnTo>
                    <a:cubicBezTo>
                      <a:pt x="39" y="10"/>
                      <a:pt x="34" y="8"/>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4" name="Freeform 280">
                <a:extLst>
                  <a:ext uri="{FF2B5EF4-FFF2-40B4-BE49-F238E27FC236}">
                    <a16:creationId xmlns:a16="http://schemas.microsoft.com/office/drawing/2014/main" id="{3EB28DF1-64A2-7546-A68A-60E5F8187FE6}"/>
                  </a:ext>
                </a:extLst>
              </p:cNvPr>
              <p:cNvSpPr>
                <a:spLocks noChangeArrowheads="1"/>
              </p:cNvSpPr>
              <p:nvPr/>
            </p:nvSpPr>
            <p:spPr bwMode="auto">
              <a:xfrm>
                <a:off x="4577401" y="3576256"/>
                <a:ext cx="16202" cy="12961"/>
              </a:xfrm>
              <a:custGeom>
                <a:avLst/>
                <a:gdLst>
                  <a:gd name="T0" fmla="*/ 33 w 65"/>
                  <a:gd name="T1" fmla="*/ 43 h 51"/>
                  <a:gd name="T2" fmla="*/ 33 w 65"/>
                  <a:gd name="T3" fmla="*/ 43 h 51"/>
                  <a:gd name="T4" fmla="*/ 44 w 65"/>
                  <a:gd name="T5" fmla="*/ 12 h 51"/>
                  <a:gd name="T6" fmla="*/ 44 w 65"/>
                  <a:gd name="T7" fmla="*/ 12 h 51"/>
                  <a:gd name="T8" fmla="*/ 31 w 65"/>
                  <a:gd name="T9" fmla="*/ 7 h 51"/>
                  <a:gd name="T10" fmla="*/ 31 w 65"/>
                  <a:gd name="T11" fmla="*/ 7 h 51"/>
                  <a:gd name="T12" fmla="*/ 20 w 65"/>
                  <a:gd name="T13" fmla="*/ 38 h 51"/>
                  <a:gd name="T14" fmla="*/ 20 w 65"/>
                  <a:gd name="T15" fmla="*/ 38 h 51"/>
                  <a:gd name="T16" fmla="*/ 33 w 65"/>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1">
                    <a:moveTo>
                      <a:pt x="33" y="43"/>
                    </a:moveTo>
                    <a:lnTo>
                      <a:pt x="33" y="43"/>
                    </a:lnTo>
                    <a:cubicBezTo>
                      <a:pt x="53" y="50"/>
                      <a:pt x="64" y="18"/>
                      <a:pt x="44" y="12"/>
                    </a:cubicBezTo>
                    <a:lnTo>
                      <a:pt x="44" y="12"/>
                    </a:lnTo>
                    <a:cubicBezTo>
                      <a:pt x="40" y="10"/>
                      <a:pt x="36" y="8"/>
                      <a:pt x="31" y="7"/>
                    </a:cubicBezTo>
                    <a:lnTo>
                      <a:pt x="31" y="7"/>
                    </a:lnTo>
                    <a:cubicBezTo>
                      <a:pt x="11" y="0"/>
                      <a:pt x="0" y="31"/>
                      <a:pt x="20" y="38"/>
                    </a:cubicBezTo>
                    <a:lnTo>
                      <a:pt x="20" y="38"/>
                    </a:lnTo>
                    <a:cubicBezTo>
                      <a:pt x="24" y="40"/>
                      <a:pt x="28" y="41"/>
                      <a:pt x="3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5" name="Freeform 281">
                <a:extLst>
                  <a:ext uri="{FF2B5EF4-FFF2-40B4-BE49-F238E27FC236}">
                    <a16:creationId xmlns:a16="http://schemas.microsoft.com/office/drawing/2014/main" id="{A2F75288-7443-1F41-B427-0998E555CA64}"/>
                  </a:ext>
                </a:extLst>
              </p:cNvPr>
              <p:cNvSpPr>
                <a:spLocks noChangeArrowheads="1"/>
              </p:cNvSpPr>
              <p:nvPr/>
            </p:nvSpPr>
            <p:spPr bwMode="auto">
              <a:xfrm>
                <a:off x="4622766" y="3550334"/>
                <a:ext cx="15122" cy="12961"/>
              </a:xfrm>
              <a:custGeom>
                <a:avLst/>
                <a:gdLst>
                  <a:gd name="T0" fmla="*/ 33 w 61"/>
                  <a:gd name="T1" fmla="*/ 42 h 53"/>
                  <a:gd name="T2" fmla="*/ 33 w 61"/>
                  <a:gd name="T3" fmla="*/ 42 h 53"/>
                  <a:gd name="T4" fmla="*/ 41 w 61"/>
                  <a:gd name="T5" fmla="*/ 38 h 53"/>
                  <a:gd name="T6" fmla="*/ 41 w 61"/>
                  <a:gd name="T7" fmla="*/ 38 h 53"/>
                  <a:gd name="T8" fmla="*/ 27 w 61"/>
                  <a:gd name="T9" fmla="*/ 9 h 53"/>
                  <a:gd name="T10" fmla="*/ 27 w 61"/>
                  <a:gd name="T11" fmla="*/ 9 h 53"/>
                  <a:gd name="T12" fmla="*/ 19 w 61"/>
                  <a:gd name="T13" fmla="*/ 13 h 53"/>
                  <a:gd name="T14" fmla="*/ 19 w 61"/>
                  <a:gd name="T15" fmla="*/ 13 h 53"/>
                  <a:gd name="T16" fmla="*/ 33 w 61"/>
                  <a:gd name="T17"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33" y="42"/>
                    </a:moveTo>
                    <a:lnTo>
                      <a:pt x="33" y="42"/>
                    </a:lnTo>
                    <a:cubicBezTo>
                      <a:pt x="35" y="41"/>
                      <a:pt x="38" y="40"/>
                      <a:pt x="41" y="38"/>
                    </a:cubicBezTo>
                    <a:lnTo>
                      <a:pt x="41" y="38"/>
                    </a:lnTo>
                    <a:cubicBezTo>
                      <a:pt x="60" y="29"/>
                      <a:pt x="46" y="0"/>
                      <a:pt x="27" y="9"/>
                    </a:cubicBezTo>
                    <a:lnTo>
                      <a:pt x="27" y="9"/>
                    </a:lnTo>
                    <a:cubicBezTo>
                      <a:pt x="24" y="10"/>
                      <a:pt x="21" y="12"/>
                      <a:pt x="19" y="13"/>
                    </a:cubicBezTo>
                    <a:lnTo>
                      <a:pt x="19" y="13"/>
                    </a:lnTo>
                    <a:cubicBezTo>
                      <a:pt x="0" y="22"/>
                      <a:pt x="13" y="52"/>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6" name="Freeform 282">
                <a:extLst>
                  <a:ext uri="{FF2B5EF4-FFF2-40B4-BE49-F238E27FC236}">
                    <a16:creationId xmlns:a16="http://schemas.microsoft.com/office/drawing/2014/main" id="{96FB707E-D139-464C-BBED-9FEB8539617A}"/>
                  </a:ext>
                </a:extLst>
              </p:cNvPr>
              <p:cNvSpPr>
                <a:spLocks noChangeArrowheads="1"/>
              </p:cNvSpPr>
              <p:nvPr/>
            </p:nvSpPr>
            <p:spPr bwMode="auto">
              <a:xfrm>
                <a:off x="4643289" y="3522251"/>
                <a:ext cx="14041" cy="15122"/>
              </a:xfrm>
              <a:custGeom>
                <a:avLst/>
                <a:gdLst>
                  <a:gd name="T0" fmla="*/ 23 w 56"/>
                  <a:gd name="T1" fmla="*/ 58 h 60"/>
                  <a:gd name="T2" fmla="*/ 23 w 56"/>
                  <a:gd name="T3" fmla="*/ 58 h 60"/>
                  <a:gd name="T4" fmla="*/ 7 w 56"/>
                  <a:gd name="T5" fmla="*/ 23 h 60"/>
                  <a:gd name="T6" fmla="*/ 7 w 56"/>
                  <a:gd name="T7" fmla="*/ 23 h 60"/>
                  <a:gd name="T8" fmla="*/ 5 w 56"/>
                  <a:gd name="T9" fmla="*/ 45 h 60"/>
                  <a:gd name="T10" fmla="*/ 5 w 56"/>
                  <a:gd name="T11" fmla="*/ 45 h 60"/>
                  <a:gd name="T12" fmla="*/ 23 w 56"/>
                  <a:gd name="T13" fmla="*/ 58 h 60"/>
                </a:gdLst>
                <a:ahLst/>
                <a:cxnLst>
                  <a:cxn ang="0">
                    <a:pos x="T0" y="T1"/>
                  </a:cxn>
                  <a:cxn ang="0">
                    <a:pos x="T2" y="T3"/>
                  </a:cxn>
                  <a:cxn ang="0">
                    <a:pos x="T4" y="T5"/>
                  </a:cxn>
                  <a:cxn ang="0">
                    <a:pos x="T6" y="T7"/>
                  </a:cxn>
                  <a:cxn ang="0">
                    <a:pos x="T8" y="T9"/>
                  </a:cxn>
                  <a:cxn ang="0">
                    <a:pos x="T10" y="T11"/>
                  </a:cxn>
                  <a:cxn ang="0">
                    <a:pos x="T12" y="T13"/>
                  </a:cxn>
                </a:cxnLst>
                <a:rect l="0" t="0" r="r" b="b"/>
                <a:pathLst>
                  <a:path w="56" h="60">
                    <a:moveTo>
                      <a:pt x="23" y="58"/>
                    </a:moveTo>
                    <a:lnTo>
                      <a:pt x="23" y="58"/>
                    </a:lnTo>
                    <a:cubicBezTo>
                      <a:pt x="55" y="55"/>
                      <a:pt x="30" y="0"/>
                      <a:pt x="7" y="23"/>
                    </a:cubicBezTo>
                    <a:lnTo>
                      <a:pt x="7" y="23"/>
                    </a:lnTo>
                    <a:cubicBezTo>
                      <a:pt x="0" y="30"/>
                      <a:pt x="1" y="39"/>
                      <a:pt x="5" y="45"/>
                    </a:cubicBezTo>
                    <a:lnTo>
                      <a:pt x="5" y="45"/>
                    </a:lnTo>
                    <a:cubicBezTo>
                      <a:pt x="7" y="52"/>
                      <a:pt x="13" y="59"/>
                      <a:pt x="23"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7" name="Freeform 283">
                <a:extLst>
                  <a:ext uri="{FF2B5EF4-FFF2-40B4-BE49-F238E27FC236}">
                    <a16:creationId xmlns:a16="http://schemas.microsoft.com/office/drawing/2014/main" id="{4BFA1DB8-53EB-324C-85CF-BDB0D547BC06}"/>
                  </a:ext>
                </a:extLst>
              </p:cNvPr>
              <p:cNvSpPr>
                <a:spLocks noChangeArrowheads="1"/>
              </p:cNvSpPr>
              <p:nvPr/>
            </p:nvSpPr>
            <p:spPr bwMode="auto">
              <a:xfrm>
                <a:off x="4640048" y="3569775"/>
                <a:ext cx="16202" cy="11881"/>
              </a:xfrm>
              <a:custGeom>
                <a:avLst/>
                <a:gdLst>
                  <a:gd name="T0" fmla="*/ 19 w 64"/>
                  <a:gd name="T1" fmla="*/ 38 h 50"/>
                  <a:gd name="T2" fmla="*/ 19 w 64"/>
                  <a:gd name="T3" fmla="*/ 38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19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19" y="38"/>
                    </a:moveTo>
                    <a:lnTo>
                      <a:pt x="19" y="38"/>
                    </a:lnTo>
                    <a:cubicBezTo>
                      <a:pt x="23" y="39"/>
                      <a:pt x="28" y="41"/>
                      <a:pt x="32" y="42"/>
                    </a:cubicBezTo>
                    <a:lnTo>
                      <a:pt x="32" y="42"/>
                    </a:lnTo>
                    <a:cubicBezTo>
                      <a:pt x="51" y="49"/>
                      <a:pt x="63" y="18"/>
                      <a:pt x="43" y="11"/>
                    </a:cubicBezTo>
                    <a:lnTo>
                      <a:pt x="43" y="11"/>
                    </a:lnTo>
                    <a:cubicBezTo>
                      <a:pt x="38" y="10"/>
                      <a:pt x="34" y="8"/>
                      <a:pt x="30" y="7"/>
                    </a:cubicBezTo>
                    <a:lnTo>
                      <a:pt x="30" y="7"/>
                    </a:lnTo>
                    <a:cubicBezTo>
                      <a:pt x="10" y="0"/>
                      <a:pt x="0" y="31"/>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8" name="Freeform 284">
                <a:extLst>
                  <a:ext uri="{FF2B5EF4-FFF2-40B4-BE49-F238E27FC236}">
                    <a16:creationId xmlns:a16="http://schemas.microsoft.com/office/drawing/2014/main" id="{1322CB9B-2353-9442-9785-2AE571024F54}"/>
                  </a:ext>
                </a:extLst>
              </p:cNvPr>
              <p:cNvSpPr>
                <a:spLocks noChangeArrowheads="1"/>
              </p:cNvSpPr>
              <p:nvPr/>
            </p:nvSpPr>
            <p:spPr bwMode="auto">
              <a:xfrm>
                <a:off x="4664891" y="3542772"/>
                <a:ext cx="16201" cy="12961"/>
              </a:xfrm>
              <a:custGeom>
                <a:avLst/>
                <a:gdLst>
                  <a:gd name="T0" fmla="*/ 32 w 64"/>
                  <a:gd name="T1" fmla="*/ 43 h 51"/>
                  <a:gd name="T2" fmla="*/ 32 w 64"/>
                  <a:gd name="T3" fmla="*/ 43 h 51"/>
                  <a:gd name="T4" fmla="*/ 43 w 64"/>
                  <a:gd name="T5" fmla="*/ 12 h 51"/>
                  <a:gd name="T6" fmla="*/ 43 w 64"/>
                  <a:gd name="T7" fmla="*/ 12 h 51"/>
                  <a:gd name="T8" fmla="*/ 30 w 64"/>
                  <a:gd name="T9" fmla="*/ 8 h 51"/>
                  <a:gd name="T10" fmla="*/ 30 w 64"/>
                  <a:gd name="T11" fmla="*/ 8 h 51"/>
                  <a:gd name="T12" fmla="*/ 20 w 64"/>
                  <a:gd name="T13" fmla="*/ 38 h 51"/>
                  <a:gd name="T14" fmla="*/ 20 w 64"/>
                  <a:gd name="T15" fmla="*/ 38 h 51"/>
                  <a:gd name="T16" fmla="*/ 32 w 64"/>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2" y="43"/>
                    </a:moveTo>
                    <a:lnTo>
                      <a:pt x="32" y="43"/>
                    </a:lnTo>
                    <a:cubicBezTo>
                      <a:pt x="52" y="50"/>
                      <a:pt x="63" y="19"/>
                      <a:pt x="43" y="12"/>
                    </a:cubicBezTo>
                    <a:lnTo>
                      <a:pt x="43" y="12"/>
                    </a:lnTo>
                    <a:cubicBezTo>
                      <a:pt x="39" y="10"/>
                      <a:pt x="34" y="9"/>
                      <a:pt x="30" y="8"/>
                    </a:cubicBezTo>
                    <a:lnTo>
                      <a:pt x="30" y="8"/>
                    </a:lnTo>
                    <a:cubicBezTo>
                      <a:pt x="11" y="0"/>
                      <a:pt x="0" y="31"/>
                      <a:pt x="20" y="38"/>
                    </a:cubicBezTo>
                    <a:lnTo>
                      <a:pt x="20" y="38"/>
                    </a:lnTo>
                    <a:cubicBezTo>
                      <a:pt x="24" y="40"/>
                      <a:pt x="28" y="41"/>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9" name="Freeform 285">
                <a:extLst>
                  <a:ext uri="{FF2B5EF4-FFF2-40B4-BE49-F238E27FC236}">
                    <a16:creationId xmlns:a16="http://schemas.microsoft.com/office/drawing/2014/main" id="{9D5D6C88-9725-CF49-AB3B-E6521C9BC35F}"/>
                  </a:ext>
                </a:extLst>
              </p:cNvPr>
              <p:cNvSpPr>
                <a:spLocks noChangeArrowheads="1"/>
              </p:cNvSpPr>
              <p:nvPr/>
            </p:nvSpPr>
            <p:spPr bwMode="auto">
              <a:xfrm>
                <a:off x="4682172" y="3573016"/>
                <a:ext cx="16201" cy="11882"/>
              </a:xfrm>
              <a:custGeom>
                <a:avLst/>
                <a:gdLst>
                  <a:gd name="T0" fmla="*/ 20 w 64"/>
                  <a:gd name="T1" fmla="*/ 38 h 50"/>
                  <a:gd name="T2" fmla="*/ 20 w 64"/>
                  <a:gd name="T3" fmla="*/ 38 h 50"/>
                  <a:gd name="T4" fmla="*/ 32 w 64"/>
                  <a:gd name="T5" fmla="*/ 42 h 50"/>
                  <a:gd name="T6" fmla="*/ 32 w 64"/>
                  <a:gd name="T7" fmla="*/ 42 h 50"/>
                  <a:gd name="T8" fmla="*/ 43 w 64"/>
                  <a:gd name="T9" fmla="*/ 12 h 50"/>
                  <a:gd name="T10" fmla="*/ 43 w 64"/>
                  <a:gd name="T11" fmla="*/ 12 h 50"/>
                  <a:gd name="T12" fmla="*/ 31 w 64"/>
                  <a:gd name="T13" fmla="*/ 7 h 50"/>
                  <a:gd name="T14" fmla="*/ 31 w 64"/>
                  <a:gd name="T15" fmla="*/ 7 h 50"/>
                  <a:gd name="T16" fmla="*/ 20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8"/>
                    </a:moveTo>
                    <a:lnTo>
                      <a:pt x="20" y="38"/>
                    </a:lnTo>
                    <a:cubicBezTo>
                      <a:pt x="24" y="39"/>
                      <a:pt x="28" y="41"/>
                      <a:pt x="32" y="42"/>
                    </a:cubicBezTo>
                    <a:lnTo>
                      <a:pt x="32" y="42"/>
                    </a:lnTo>
                    <a:cubicBezTo>
                      <a:pt x="52" y="49"/>
                      <a:pt x="63" y="19"/>
                      <a:pt x="43" y="12"/>
                    </a:cubicBezTo>
                    <a:lnTo>
                      <a:pt x="43" y="12"/>
                    </a:lnTo>
                    <a:cubicBezTo>
                      <a:pt x="39" y="10"/>
                      <a:pt x="35" y="9"/>
                      <a:pt x="31" y="7"/>
                    </a:cubicBezTo>
                    <a:lnTo>
                      <a:pt x="31" y="7"/>
                    </a:lnTo>
                    <a:cubicBezTo>
                      <a:pt x="11" y="0"/>
                      <a:pt x="0" y="31"/>
                      <a:pt x="20"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0" name="Freeform 286">
                <a:extLst>
                  <a:ext uri="{FF2B5EF4-FFF2-40B4-BE49-F238E27FC236}">
                    <a16:creationId xmlns:a16="http://schemas.microsoft.com/office/drawing/2014/main" id="{997E1012-1AB8-1F40-8E7D-18917DDFFEC1}"/>
                  </a:ext>
                </a:extLst>
              </p:cNvPr>
              <p:cNvSpPr>
                <a:spLocks noChangeArrowheads="1"/>
              </p:cNvSpPr>
              <p:nvPr/>
            </p:nvSpPr>
            <p:spPr bwMode="auto">
              <a:xfrm>
                <a:off x="4699454" y="3543853"/>
                <a:ext cx="16201" cy="11881"/>
              </a:xfrm>
              <a:custGeom>
                <a:avLst/>
                <a:gdLst>
                  <a:gd name="T0" fmla="*/ 33 w 65"/>
                  <a:gd name="T1" fmla="*/ 42 h 50"/>
                  <a:gd name="T2" fmla="*/ 33 w 65"/>
                  <a:gd name="T3" fmla="*/ 42 h 50"/>
                  <a:gd name="T4" fmla="*/ 44 w 65"/>
                  <a:gd name="T5" fmla="*/ 12 h 50"/>
                  <a:gd name="T6" fmla="*/ 44 w 65"/>
                  <a:gd name="T7" fmla="*/ 12 h 50"/>
                  <a:gd name="T8" fmla="*/ 31 w 65"/>
                  <a:gd name="T9" fmla="*/ 7 h 50"/>
                  <a:gd name="T10" fmla="*/ 31 w 65"/>
                  <a:gd name="T11" fmla="*/ 7 h 50"/>
                  <a:gd name="T12" fmla="*/ 20 w 65"/>
                  <a:gd name="T13" fmla="*/ 38 h 50"/>
                  <a:gd name="T14" fmla="*/ 20 w 65"/>
                  <a:gd name="T15" fmla="*/ 38 h 50"/>
                  <a:gd name="T16" fmla="*/ 33 w 65"/>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0">
                    <a:moveTo>
                      <a:pt x="33" y="42"/>
                    </a:moveTo>
                    <a:lnTo>
                      <a:pt x="33" y="42"/>
                    </a:lnTo>
                    <a:cubicBezTo>
                      <a:pt x="53" y="49"/>
                      <a:pt x="64" y="19"/>
                      <a:pt x="44" y="12"/>
                    </a:cubicBezTo>
                    <a:lnTo>
                      <a:pt x="44" y="12"/>
                    </a:lnTo>
                    <a:cubicBezTo>
                      <a:pt x="40" y="10"/>
                      <a:pt x="36" y="8"/>
                      <a:pt x="31" y="7"/>
                    </a:cubicBezTo>
                    <a:lnTo>
                      <a:pt x="31" y="7"/>
                    </a:lnTo>
                    <a:cubicBezTo>
                      <a:pt x="12" y="0"/>
                      <a:pt x="0" y="31"/>
                      <a:pt x="20" y="38"/>
                    </a:cubicBezTo>
                    <a:lnTo>
                      <a:pt x="20" y="38"/>
                    </a:lnTo>
                    <a:cubicBezTo>
                      <a:pt x="25"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1" name="Freeform 287">
                <a:extLst>
                  <a:ext uri="{FF2B5EF4-FFF2-40B4-BE49-F238E27FC236}">
                    <a16:creationId xmlns:a16="http://schemas.microsoft.com/office/drawing/2014/main" id="{367D78FB-412F-3341-AEAD-4FD669C82FA6}"/>
                  </a:ext>
                </a:extLst>
              </p:cNvPr>
              <p:cNvSpPr>
                <a:spLocks noChangeArrowheads="1"/>
              </p:cNvSpPr>
              <p:nvPr/>
            </p:nvSpPr>
            <p:spPr bwMode="auto">
              <a:xfrm>
                <a:off x="4695134" y="3512529"/>
                <a:ext cx="16201" cy="11882"/>
              </a:xfrm>
              <a:custGeom>
                <a:avLst/>
                <a:gdLst>
                  <a:gd name="T0" fmla="*/ 33 w 64"/>
                  <a:gd name="T1" fmla="*/ 42 h 50"/>
                  <a:gd name="T2" fmla="*/ 33 w 64"/>
                  <a:gd name="T3" fmla="*/ 42 h 50"/>
                  <a:gd name="T4" fmla="*/ 44 w 64"/>
                  <a:gd name="T5" fmla="*/ 12 h 50"/>
                  <a:gd name="T6" fmla="*/ 44 w 64"/>
                  <a:gd name="T7" fmla="*/ 12 h 50"/>
                  <a:gd name="T8" fmla="*/ 31 w 64"/>
                  <a:gd name="T9" fmla="*/ 7 h 50"/>
                  <a:gd name="T10" fmla="*/ 31 w 64"/>
                  <a:gd name="T11" fmla="*/ 7 h 50"/>
                  <a:gd name="T12" fmla="*/ 20 w 64"/>
                  <a:gd name="T13" fmla="*/ 38 h 50"/>
                  <a:gd name="T14" fmla="*/ 20 w 64"/>
                  <a:gd name="T15" fmla="*/ 38 h 50"/>
                  <a:gd name="T16" fmla="*/ 33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3" y="42"/>
                    </a:moveTo>
                    <a:lnTo>
                      <a:pt x="33" y="42"/>
                    </a:lnTo>
                    <a:cubicBezTo>
                      <a:pt x="53" y="49"/>
                      <a:pt x="63" y="19"/>
                      <a:pt x="44" y="12"/>
                    </a:cubicBezTo>
                    <a:lnTo>
                      <a:pt x="44" y="12"/>
                    </a:lnTo>
                    <a:cubicBezTo>
                      <a:pt x="39" y="10"/>
                      <a:pt x="35" y="9"/>
                      <a:pt x="31" y="7"/>
                    </a:cubicBezTo>
                    <a:lnTo>
                      <a:pt x="31" y="7"/>
                    </a:lnTo>
                    <a:cubicBezTo>
                      <a:pt x="11" y="0"/>
                      <a:pt x="0" y="30"/>
                      <a:pt x="20" y="38"/>
                    </a:cubicBezTo>
                    <a:lnTo>
                      <a:pt x="20" y="38"/>
                    </a:lnTo>
                    <a:cubicBezTo>
                      <a:pt x="24"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2" name="Freeform 288">
                <a:extLst>
                  <a:ext uri="{FF2B5EF4-FFF2-40B4-BE49-F238E27FC236}">
                    <a16:creationId xmlns:a16="http://schemas.microsoft.com/office/drawing/2014/main" id="{B0C8B6E2-0338-B04A-B0A7-BBCCE1C38A56}"/>
                  </a:ext>
                </a:extLst>
              </p:cNvPr>
              <p:cNvSpPr>
                <a:spLocks noChangeArrowheads="1"/>
              </p:cNvSpPr>
              <p:nvPr/>
            </p:nvSpPr>
            <p:spPr bwMode="auto">
              <a:xfrm>
                <a:off x="4727537" y="3558974"/>
                <a:ext cx="16201" cy="11881"/>
              </a:xfrm>
              <a:custGeom>
                <a:avLst/>
                <a:gdLst>
                  <a:gd name="T0" fmla="*/ 20 w 64"/>
                  <a:gd name="T1" fmla="*/ 37 h 50"/>
                  <a:gd name="T2" fmla="*/ 20 w 64"/>
                  <a:gd name="T3" fmla="*/ 37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20 w 64"/>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7"/>
                    </a:moveTo>
                    <a:lnTo>
                      <a:pt x="20" y="37"/>
                    </a:lnTo>
                    <a:cubicBezTo>
                      <a:pt x="24" y="39"/>
                      <a:pt x="28" y="40"/>
                      <a:pt x="32" y="42"/>
                    </a:cubicBezTo>
                    <a:lnTo>
                      <a:pt x="32" y="42"/>
                    </a:lnTo>
                    <a:cubicBezTo>
                      <a:pt x="52" y="49"/>
                      <a:pt x="63" y="19"/>
                      <a:pt x="43" y="11"/>
                    </a:cubicBezTo>
                    <a:lnTo>
                      <a:pt x="43" y="11"/>
                    </a:lnTo>
                    <a:cubicBezTo>
                      <a:pt x="39" y="10"/>
                      <a:pt x="34" y="9"/>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3" name="Freeform 289">
                <a:extLst>
                  <a:ext uri="{FF2B5EF4-FFF2-40B4-BE49-F238E27FC236}">
                    <a16:creationId xmlns:a16="http://schemas.microsoft.com/office/drawing/2014/main" id="{AB14D520-C42F-FA4A-9EAB-59472FD2F506}"/>
                  </a:ext>
                </a:extLst>
              </p:cNvPr>
              <p:cNvSpPr>
                <a:spLocks noChangeArrowheads="1"/>
              </p:cNvSpPr>
              <p:nvPr/>
            </p:nvSpPr>
            <p:spPr bwMode="auto">
              <a:xfrm>
                <a:off x="4726457" y="3579496"/>
                <a:ext cx="16202" cy="12961"/>
              </a:xfrm>
              <a:custGeom>
                <a:avLst/>
                <a:gdLst>
                  <a:gd name="T0" fmla="*/ 30 w 64"/>
                  <a:gd name="T1" fmla="*/ 7 h 51"/>
                  <a:gd name="T2" fmla="*/ 30 w 64"/>
                  <a:gd name="T3" fmla="*/ 7 h 51"/>
                  <a:gd name="T4" fmla="*/ 19 w 64"/>
                  <a:gd name="T5" fmla="*/ 38 h 51"/>
                  <a:gd name="T6" fmla="*/ 19 w 64"/>
                  <a:gd name="T7" fmla="*/ 38 h 51"/>
                  <a:gd name="T8" fmla="*/ 32 w 64"/>
                  <a:gd name="T9" fmla="*/ 42 h 51"/>
                  <a:gd name="T10" fmla="*/ 32 w 64"/>
                  <a:gd name="T11" fmla="*/ 42 h 51"/>
                  <a:gd name="T12" fmla="*/ 44 w 64"/>
                  <a:gd name="T13" fmla="*/ 12 h 51"/>
                  <a:gd name="T14" fmla="*/ 44 w 64"/>
                  <a:gd name="T15" fmla="*/ 12 h 51"/>
                  <a:gd name="T16" fmla="*/ 30 w 64"/>
                  <a:gd name="T1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0" y="7"/>
                    </a:moveTo>
                    <a:lnTo>
                      <a:pt x="30" y="7"/>
                    </a:lnTo>
                    <a:cubicBezTo>
                      <a:pt x="11" y="0"/>
                      <a:pt x="0" y="31"/>
                      <a:pt x="19" y="38"/>
                    </a:cubicBezTo>
                    <a:lnTo>
                      <a:pt x="19" y="38"/>
                    </a:lnTo>
                    <a:cubicBezTo>
                      <a:pt x="24" y="40"/>
                      <a:pt x="28" y="41"/>
                      <a:pt x="32" y="42"/>
                    </a:cubicBezTo>
                    <a:lnTo>
                      <a:pt x="32" y="42"/>
                    </a:lnTo>
                    <a:cubicBezTo>
                      <a:pt x="52" y="50"/>
                      <a:pt x="63" y="19"/>
                      <a:pt x="44" y="12"/>
                    </a:cubicBezTo>
                    <a:lnTo>
                      <a:pt x="44" y="12"/>
                    </a:lnTo>
                    <a:cubicBezTo>
                      <a:pt x="39" y="11"/>
                      <a:pt x="35" y="9"/>
                      <a:pt x="30"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4" name="Freeform 290">
                <a:extLst>
                  <a:ext uri="{FF2B5EF4-FFF2-40B4-BE49-F238E27FC236}">
                    <a16:creationId xmlns:a16="http://schemas.microsoft.com/office/drawing/2014/main" id="{D74C93F4-3AB9-B545-9A9C-676A24F3A07F}"/>
                  </a:ext>
                </a:extLst>
              </p:cNvPr>
              <p:cNvSpPr>
                <a:spLocks noChangeArrowheads="1"/>
              </p:cNvSpPr>
              <p:nvPr/>
            </p:nvSpPr>
            <p:spPr bwMode="auto">
              <a:xfrm>
                <a:off x="4753460" y="3605419"/>
                <a:ext cx="15122" cy="14042"/>
              </a:xfrm>
              <a:custGeom>
                <a:avLst/>
                <a:gdLst>
                  <a:gd name="T0" fmla="*/ 14 w 60"/>
                  <a:gd name="T1" fmla="*/ 6 h 58"/>
                  <a:gd name="T2" fmla="*/ 14 w 60"/>
                  <a:gd name="T3" fmla="*/ 6 h 58"/>
                  <a:gd name="T4" fmla="*/ 1 w 60"/>
                  <a:gd name="T5" fmla="*/ 23 h 58"/>
                  <a:gd name="T6" fmla="*/ 1 w 60"/>
                  <a:gd name="T7" fmla="*/ 23 h 58"/>
                  <a:gd name="T8" fmla="*/ 36 w 60"/>
                  <a:gd name="T9" fmla="*/ 7 h 58"/>
                  <a:gd name="T10" fmla="*/ 36 w 60"/>
                  <a:gd name="T11" fmla="*/ 7 h 58"/>
                  <a:gd name="T12" fmla="*/ 14 w 60"/>
                  <a:gd name="T13" fmla="*/ 6 h 58"/>
                </a:gdLst>
                <a:ahLst/>
                <a:cxnLst>
                  <a:cxn ang="0">
                    <a:pos x="T0" y="T1"/>
                  </a:cxn>
                  <a:cxn ang="0">
                    <a:pos x="T2" y="T3"/>
                  </a:cxn>
                  <a:cxn ang="0">
                    <a:pos x="T4" y="T5"/>
                  </a:cxn>
                  <a:cxn ang="0">
                    <a:pos x="T6" y="T7"/>
                  </a:cxn>
                  <a:cxn ang="0">
                    <a:pos x="T8" y="T9"/>
                  </a:cxn>
                  <a:cxn ang="0">
                    <a:pos x="T10" y="T11"/>
                  </a:cxn>
                  <a:cxn ang="0">
                    <a:pos x="T12" y="T13"/>
                  </a:cxn>
                </a:cxnLst>
                <a:rect l="0" t="0" r="r" b="b"/>
                <a:pathLst>
                  <a:path w="60" h="58">
                    <a:moveTo>
                      <a:pt x="14" y="6"/>
                    </a:moveTo>
                    <a:lnTo>
                      <a:pt x="14" y="6"/>
                    </a:lnTo>
                    <a:cubicBezTo>
                      <a:pt x="7" y="7"/>
                      <a:pt x="0" y="14"/>
                      <a:pt x="1" y="23"/>
                    </a:cubicBezTo>
                    <a:lnTo>
                      <a:pt x="1" y="23"/>
                    </a:lnTo>
                    <a:cubicBezTo>
                      <a:pt x="5" y="57"/>
                      <a:pt x="59" y="30"/>
                      <a:pt x="36" y="7"/>
                    </a:cubicBezTo>
                    <a:lnTo>
                      <a:pt x="36" y="7"/>
                    </a:lnTo>
                    <a:cubicBezTo>
                      <a:pt x="29" y="0"/>
                      <a:pt x="21" y="2"/>
                      <a:pt x="14" y="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5" name="Freeform 291">
                <a:extLst>
                  <a:ext uri="{FF2B5EF4-FFF2-40B4-BE49-F238E27FC236}">
                    <a16:creationId xmlns:a16="http://schemas.microsoft.com/office/drawing/2014/main" id="{17B21026-8231-1246-A4E9-4A719C603025}"/>
                  </a:ext>
                </a:extLst>
              </p:cNvPr>
              <p:cNvSpPr>
                <a:spLocks noChangeArrowheads="1"/>
              </p:cNvSpPr>
              <p:nvPr/>
            </p:nvSpPr>
            <p:spPr bwMode="auto">
              <a:xfrm>
                <a:off x="4719976" y="3598938"/>
                <a:ext cx="16202" cy="11882"/>
              </a:xfrm>
              <a:custGeom>
                <a:avLst/>
                <a:gdLst>
                  <a:gd name="T0" fmla="*/ 19 w 64"/>
                  <a:gd name="T1" fmla="*/ 38 h 50"/>
                  <a:gd name="T2" fmla="*/ 19 w 64"/>
                  <a:gd name="T3" fmla="*/ 38 h 50"/>
                  <a:gd name="T4" fmla="*/ 32 w 64"/>
                  <a:gd name="T5" fmla="*/ 42 h 50"/>
                  <a:gd name="T6" fmla="*/ 32 w 64"/>
                  <a:gd name="T7" fmla="*/ 42 h 50"/>
                  <a:gd name="T8" fmla="*/ 43 w 64"/>
                  <a:gd name="T9" fmla="*/ 12 h 50"/>
                  <a:gd name="T10" fmla="*/ 43 w 64"/>
                  <a:gd name="T11" fmla="*/ 12 h 50"/>
                  <a:gd name="T12" fmla="*/ 31 w 64"/>
                  <a:gd name="T13" fmla="*/ 8 h 50"/>
                  <a:gd name="T14" fmla="*/ 31 w 64"/>
                  <a:gd name="T15" fmla="*/ 8 h 50"/>
                  <a:gd name="T16" fmla="*/ 19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19" y="38"/>
                    </a:moveTo>
                    <a:lnTo>
                      <a:pt x="19" y="38"/>
                    </a:lnTo>
                    <a:cubicBezTo>
                      <a:pt x="24" y="39"/>
                      <a:pt x="28" y="41"/>
                      <a:pt x="32" y="42"/>
                    </a:cubicBezTo>
                    <a:lnTo>
                      <a:pt x="32" y="42"/>
                    </a:lnTo>
                    <a:cubicBezTo>
                      <a:pt x="52" y="49"/>
                      <a:pt x="63" y="19"/>
                      <a:pt x="43" y="12"/>
                    </a:cubicBezTo>
                    <a:lnTo>
                      <a:pt x="43" y="12"/>
                    </a:lnTo>
                    <a:cubicBezTo>
                      <a:pt x="39" y="11"/>
                      <a:pt x="35" y="9"/>
                      <a:pt x="31" y="8"/>
                    </a:cubicBezTo>
                    <a:lnTo>
                      <a:pt x="31" y="8"/>
                    </a:lnTo>
                    <a:cubicBezTo>
                      <a:pt x="11" y="0"/>
                      <a:pt x="0" y="31"/>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6" name="Freeform 292">
                <a:extLst>
                  <a:ext uri="{FF2B5EF4-FFF2-40B4-BE49-F238E27FC236}">
                    <a16:creationId xmlns:a16="http://schemas.microsoft.com/office/drawing/2014/main" id="{AAAC5165-6F87-4C4C-9C3E-6441E339F9D5}"/>
                  </a:ext>
                </a:extLst>
              </p:cNvPr>
              <p:cNvSpPr>
                <a:spLocks noChangeArrowheads="1"/>
              </p:cNvSpPr>
              <p:nvPr/>
            </p:nvSpPr>
            <p:spPr bwMode="auto">
              <a:xfrm>
                <a:off x="4348417" y="3725312"/>
                <a:ext cx="12961" cy="11881"/>
              </a:xfrm>
              <a:custGeom>
                <a:avLst/>
                <a:gdLst>
                  <a:gd name="T0" fmla="*/ 33 w 52"/>
                  <a:gd name="T1" fmla="*/ 38 h 48"/>
                  <a:gd name="T2" fmla="*/ 33 w 52"/>
                  <a:gd name="T3" fmla="*/ 38 h 48"/>
                  <a:gd name="T4" fmla="*/ 19 w 52"/>
                  <a:gd name="T5" fmla="*/ 9 h 48"/>
                  <a:gd name="T6" fmla="*/ 19 w 52"/>
                  <a:gd name="T7" fmla="*/ 9 h 48"/>
                  <a:gd name="T8" fmla="*/ 33 w 52"/>
                  <a:gd name="T9" fmla="*/ 38 h 48"/>
                </a:gdLst>
                <a:ahLst/>
                <a:cxnLst>
                  <a:cxn ang="0">
                    <a:pos x="T0" y="T1"/>
                  </a:cxn>
                  <a:cxn ang="0">
                    <a:pos x="T2" y="T3"/>
                  </a:cxn>
                  <a:cxn ang="0">
                    <a:pos x="T4" y="T5"/>
                  </a:cxn>
                  <a:cxn ang="0">
                    <a:pos x="T6" y="T7"/>
                  </a:cxn>
                  <a:cxn ang="0">
                    <a:pos x="T8" y="T9"/>
                  </a:cxn>
                </a:cxnLst>
                <a:rect l="0" t="0" r="r" b="b"/>
                <a:pathLst>
                  <a:path w="52" h="48">
                    <a:moveTo>
                      <a:pt x="33" y="38"/>
                    </a:moveTo>
                    <a:lnTo>
                      <a:pt x="33" y="38"/>
                    </a:lnTo>
                    <a:cubicBezTo>
                      <a:pt x="51" y="29"/>
                      <a:pt x="37" y="0"/>
                      <a:pt x="19" y="9"/>
                    </a:cubicBezTo>
                    <a:lnTo>
                      <a:pt x="19" y="9"/>
                    </a:lnTo>
                    <a:cubicBezTo>
                      <a:pt x="0" y="18"/>
                      <a:pt x="13"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7" name="Freeform 293">
                <a:extLst>
                  <a:ext uri="{FF2B5EF4-FFF2-40B4-BE49-F238E27FC236}">
                    <a16:creationId xmlns:a16="http://schemas.microsoft.com/office/drawing/2014/main" id="{08E3DEB4-96B7-1B40-A23A-7B8323045E21}"/>
                  </a:ext>
                </a:extLst>
              </p:cNvPr>
              <p:cNvSpPr>
                <a:spLocks noChangeArrowheads="1"/>
              </p:cNvSpPr>
              <p:nvPr/>
            </p:nvSpPr>
            <p:spPr bwMode="auto">
              <a:xfrm>
                <a:off x="4324655" y="3701549"/>
                <a:ext cx="15122" cy="12961"/>
              </a:xfrm>
              <a:custGeom>
                <a:avLst/>
                <a:gdLst>
                  <a:gd name="T0" fmla="*/ 33 w 61"/>
                  <a:gd name="T1" fmla="*/ 43 h 53"/>
                  <a:gd name="T2" fmla="*/ 33 w 61"/>
                  <a:gd name="T3" fmla="*/ 43 h 53"/>
                  <a:gd name="T4" fmla="*/ 42 w 61"/>
                  <a:gd name="T5" fmla="*/ 39 h 53"/>
                  <a:gd name="T6" fmla="*/ 42 w 61"/>
                  <a:gd name="T7" fmla="*/ 39 h 53"/>
                  <a:gd name="T8" fmla="*/ 28 w 61"/>
                  <a:gd name="T9" fmla="*/ 9 h 53"/>
                  <a:gd name="T10" fmla="*/ 28 w 61"/>
                  <a:gd name="T11" fmla="*/ 9 h 53"/>
                  <a:gd name="T12" fmla="*/ 19 w 61"/>
                  <a:gd name="T13" fmla="*/ 13 h 53"/>
                  <a:gd name="T14" fmla="*/ 19 w 61"/>
                  <a:gd name="T15" fmla="*/ 13 h 53"/>
                  <a:gd name="T16" fmla="*/ 33 w 61"/>
                  <a:gd name="T17"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33" y="43"/>
                    </a:moveTo>
                    <a:lnTo>
                      <a:pt x="33" y="43"/>
                    </a:lnTo>
                    <a:cubicBezTo>
                      <a:pt x="36" y="41"/>
                      <a:pt x="39" y="40"/>
                      <a:pt x="42" y="39"/>
                    </a:cubicBezTo>
                    <a:lnTo>
                      <a:pt x="42" y="39"/>
                    </a:lnTo>
                    <a:cubicBezTo>
                      <a:pt x="60" y="30"/>
                      <a:pt x="46" y="0"/>
                      <a:pt x="28" y="9"/>
                    </a:cubicBezTo>
                    <a:lnTo>
                      <a:pt x="28" y="9"/>
                    </a:lnTo>
                    <a:cubicBezTo>
                      <a:pt x="25" y="11"/>
                      <a:pt x="22" y="12"/>
                      <a:pt x="19" y="13"/>
                    </a:cubicBezTo>
                    <a:lnTo>
                      <a:pt x="19" y="13"/>
                    </a:lnTo>
                    <a:cubicBezTo>
                      <a:pt x="0" y="23"/>
                      <a:pt x="14" y="52"/>
                      <a:pt x="3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8" name="Freeform 294">
                <a:extLst>
                  <a:ext uri="{FF2B5EF4-FFF2-40B4-BE49-F238E27FC236}">
                    <a16:creationId xmlns:a16="http://schemas.microsoft.com/office/drawing/2014/main" id="{E360D827-642D-1A44-90BC-D7927C491713}"/>
                  </a:ext>
                </a:extLst>
              </p:cNvPr>
              <p:cNvSpPr>
                <a:spLocks noChangeArrowheads="1"/>
              </p:cNvSpPr>
              <p:nvPr/>
            </p:nvSpPr>
            <p:spPr bwMode="auto">
              <a:xfrm>
                <a:off x="4347337" y="3678867"/>
                <a:ext cx="15122" cy="12961"/>
              </a:xfrm>
              <a:custGeom>
                <a:avLst/>
                <a:gdLst>
                  <a:gd name="T0" fmla="*/ 33 w 61"/>
                  <a:gd name="T1" fmla="*/ 42 h 52"/>
                  <a:gd name="T2" fmla="*/ 33 w 61"/>
                  <a:gd name="T3" fmla="*/ 42 h 52"/>
                  <a:gd name="T4" fmla="*/ 42 w 61"/>
                  <a:gd name="T5" fmla="*/ 38 h 52"/>
                  <a:gd name="T6" fmla="*/ 42 w 61"/>
                  <a:gd name="T7" fmla="*/ 38 h 52"/>
                  <a:gd name="T8" fmla="*/ 28 w 61"/>
                  <a:gd name="T9" fmla="*/ 9 h 52"/>
                  <a:gd name="T10" fmla="*/ 28 w 61"/>
                  <a:gd name="T11" fmla="*/ 9 h 52"/>
                  <a:gd name="T12" fmla="*/ 19 w 61"/>
                  <a:gd name="T13" fmla="*/ 13 h 52"/>
                  <a:gd name="T14" fmla="*/ 19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9" y="40"/>
                      <a:pt x="42" y="38"/>
                    </a:cubicBezTo>
                    <a:lnTo>
                      <a:pt x="42" y="38"/>
                    </a:lnTo>
                    <a:cubicBezTo>
                      <a:pt x="60" y="29"/>
                      <a:pt x="46" y="0"/>
                      <a:pt x="28" y="9"/>
                    </a:cubicBezTo>
                    <a:lnTo>
                      <a:pt x="28" y="9"/>
                    </a:lnTo>
                    <a:cubicBezTo>
                      <a:pt x="25" y="10"/>
                      <a:pt x="22" y="11"/>
                      <a:pt x="19" y="13"/>
                    </a:cubicBezTo>
                    <a:lnTo>
                      <a:pt x="19"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9" name="Freeform 295">
                <a:extLst>
                  <a:ext uri="{FF2B5EF4-FFF2-40B4-BE49-F238E27FC236}">
                    <a16:creationId xmlns:a16="http://schemas.microsoft.com/office/drawing/2014/main" id="{6984E8B8-7816-FE4E-ACD5-6962ECE8AD2D}"/>
                  </a:ext>
                </a:extLst>
              </p:cNvPr>
              <p:cNvSpPr>
                <a:spLocks noChangeArrowheads="1"/>
              </p:cNvSpPr>
              <p:nvPr/>
            </p:nvSpPr>
            <p:spPr bwMode="auto">
              <a:xfrm>
                <a:off x="4341936" y="3706950"/>
                <a:ext cx="15122" cy="12961"/>
              </a:xfrm>
              <a:custGeom>
                <a:avLst/>
                <a:gdLst>
                  <a:gd name="T0" fmla="*/ 33 w 61"/>
                  <a:gd name="T1" fmla="*/ 42 h 52"/>
                  <a:gd name="T2" fmla="*/ 33 w 61"/>
                  <a:gd name="T3" fmla="*/ 42 h 52"/>
                  <a:gd name="T4" fmla="*/ 41 w 61"/>
                  <a:gd name="T5" fmla="*/ 38 h 52"/>
                  <a:gd name="T6" fmla="*/ 41 w 61"/>
                  <a:gd name="T7" fmla="*/ 38 h 52"/>
                  <a:gd name="T8" fmla="*/ 27 w 61"/>
                  <a:gd name="T9" fmla="*/ 9 h 52"/>
                  <a:gd name="T10" fmla="*/ 27 w 61"/>
                  <a:gd name="T11" fmla="*/ 9 h 52"/>
                  <a:gd name="T12" fmla="*/ 18 w 61"/>
                  <a:gd name="T13" fmla="*/ 13 h 52"/>
                  <a:gd name="T14" fmla="*/ 18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8" y="39"/>
                      <a:pt x="41" y="38"/>
                    </a:cubicBezTo>
                    <a:lnTo>
                      <a:pt x="41" y="38"/>
                    </a:lnTo>
                    <a:cubicBezTo>
                      <a:pt x="60" y="29"/>
                      <a:pt x="46" y="0"/>
                      <a:pt x="27" y="9"/>
                    </a:cubicBezTo>
                    <a:lnTo>
                      <a:pt x="27" y="9"/>
                    </a:lnTo>
                    <a:cubicBezTo>
                      <a:pt x="24" y="10"/>
                      <a:pt x="21" y="12"/>
                      <a:pt x="18" y="13"/>
                    </a:cubicBezTo>
                    <a:lnTo>
                      <a:pt x="18"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0" name="Freeform 296">
                <a:extLst>
                  <a:ext uri="{FF2B5EF4-FFF2-40B4-BE49-F238E27FC236}">
                    <a16:creationId xmlns:a16="http://schemas.microsoft.com/office/drawing/2014/main" id="{9985B232-676B-CD47-AC70-62B378BD8F7A}"/>
                  </a:ext>
                </a:extLst>
              </p:cNvPr>
              <p:cNvSpPr>
                <a:spLocks noChangeArrowheads="1"/>
              </p:cNvSpPr>
              <p:nvPr/>
            </p:nvSpPr>
            <p:spPr bwMode="auto">
              <a:xfrm>
                <a:off x="4378660" y="3708030"/>
                <a:ext cx="12961" cy="14041"/>
              </a:xfrm>
              <a:custGeom>
                <a:avLst/>
                <a:gdLst>
                  <a:gd name="T0" fmla="*/ 41 w 51"/>
                  <a:gd name="T1" fmla="*/ 24 h 58"/>
                  <a:gd name="T2" fmla="*/ 41 w 51"/>
                  <a:gd name="T3" fmla="*/ 24 h 58"/>
                  <a:gd name="T4" fmla="*/ 39 w 51"/>
                  <a:gd name="T5" fmla="*/ 19 h 58"/>
                  <a:gd name="T6" fmla="*/ 39 w 51"/>
                  <a:gd name="T7" fmla="*/ 19 h 58"/>
                  <a:gd name="T8" fmla="*/ 9 w 51"/>
                  <a:gd name="T9" fmla="*/ 33 h 58"/>
                  <a:gd name="T10" fmla="*/ 9 w 51"/>
                  <a:gd name="T11" fmla="*/ 33 h 58"/>
                  <a:gd name="T12" fmla="*/ 12 w 51"/>
                  <a:gd name="T13" fmla="*/ 38 h 58"/>
                  <a:gd name="T14" fmla="*/ 12 w 51"/>
                  <a:gd name="T15" fmla="*/ 38 h 58"/>
                  <a:gd name="T16" fmla="*/ 41 w 51"/>
                  <a:gd name="T17" fmla="*/ 2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8">
                    <a:moveTo>
                      <a:pt x="41" y="24"/>
                    </a:moveTo>
                    <a:lnTo>
                      <a:pt x="41" y="24"/>
                    </a:lnTo>
                    <a:cubicBezTo>
                      <a:pt x="40" y="23"/>
                      <a:pt x="39" y="21"/>
                      <a:pt x="39" y="19"/>
                    </a:cubicBezTo>
                    <a:lnTo>
                      <a:pt x="39" y="19"/>
                    </a:lnTo>
                    <a:cubicBezTo>
                      <a:pt x="30" y="0"/>
                      <a:pt x="0" y="14"/>
                      <a:pt x="9" y="33"/>
                    </a:cubicBezTo>
                    <a:lnTo>
                      <a:pt x="9" y="33"/>
                    </a:lnTo>
                    <a:cubicBezTo>
                      <a:pt x="10" y="34"/>
                      <a:pt x="11" y="36"/>
                      <a:pt x="12" y="38"/>
                    </a:cubicBezTo>
                    <a:lnTo>
                      <a:pt x="12" y="38"/>
                    </a:lnTo>
                    <a:cubicBezTo>
                      <a:pt x="20" y="57"/>
                      <a:pt x="50" y="43"/>
                      <a:pt x="41"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1" name="Freeform 297">
                <a:extLst>
                  <a:ext uri="{FF2B5EF4-FFF2-40B4-BE49-F238E27FC236}">
                    <a16:creationId xmlns:a16="http://schemas.microsoft.com/office/drawing/2014/main" id="{03FECC83-24C1-3647-9049-D28247B1D46B}"/>
                  </a:ext>
                </a:extLst>
              </p:cNvPr>
              <p:cNvSpPr>
                <a:spLocks noChangeArrowheads="1"/>
              </p:cNvSpPr>
              <p:nvPr/>
            </p:nvSpPr>
            <p:spPr bwMode="auto">
              <a:xfrm>
                <a:off x="4377580" y="3678867"/>
                <a:ext cx="16201" cy="11882"/>
              </a:xfrm>
              <a:custGeom>
                <a:avLst/>
                <a:gdLst>
                  <a:gd name="T0" fmla="*/ 32 w 64"/>
                  <a:gd name="T1" fmla="*/ 42 h 50"/>
                  <a:gd name="T2" fmla="*/ 32 w 64"/>
                  <a:gd name="T3" fmla="*/ 42 h 50"/>
                  <a:gd name="T4" fmla="*/ 43 w 64"/>
                  <a:gd name="T5" fmla="*/ 11 h 50"/>
                  <a:gd name="T6" fmla="*/ 43 w 64"/>
                  <a:gd name="T7" fmla="*/ 11 h 50"/>
                  <a:gd name="T8" fmla="*/ 31 w 64"/>
                  <a:gd name="T9" fmla="*/ 7 h 50"/>
                  <a:gd name="T10" fmla="*/ 31 w 64"/>
                  <a:gd name="T11" fmla="*/ 7 h 50"/>
                  <a:gd name="T12" fmla="*/ 20 w 64"/>
                  <a:gd name="T13" fmla="*/ 37 h 50"/>
                  <a:gd name="T14" fmla="*/ 20 w 64"/>
                  <a:gd name="T15" fmla="*/ 37 h 50"/>
                  <a:gd name="T16" fmla="*/ 32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2" y="42"/>
                    </a:moveTo>
                    <a:lnTo>
                      <a:pt x="32" y="42"/>
                    </a:lnTo>
                    <a:cubicBezTo>
                      <a:pt x="52" y="49"/>
                      <a:pt x="63" y="18"/>
                      <a:pt x="43" y="11"/>
                    </a:cubicBezTo>
                    <a:lnTo>
                      <a:pt x="43" y="11"/>
                    </a:lnTo>
                    <a:cubicBezTo>
                      <a:pt x="39" y="10"/>
                      <a:pt x="35" y="8"/>
                      <a:pt x="31" y="7"/>
                    </a:cubicBezTo>
                    <a:lnTo>
                      <a:pt x="31" y="7"/>
                    </a:lnTo>
                    <a:cubicBezTo>
                      <a:pt x="11" y="0"/>
                      <a:pt x="0" y="30"/>
                      <a:pt x="20" y="37"/>
                    </a:cubicBezTo>
                    <a:lnTo>
                      <a:pt x="20" y="37"/>
                    </a:lnTo>
                    <a:cubicBezTo>
                      <a:pt x="24" y="38"/>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2" name="Freeform 298">
                <a:extLst>
                  <a:ext uri="{FF2B5EF4-FFF2-40B4-BE49-F238E27FC236}">
                    <a16:creationId xmlns:a16="http://schemas.microsoft.com/office/drawing/2014/main" id="{9A6A95A0-7D93-584D-B9D1-4898F4E62B64}"/>
                  </a:ext>
                </a:extLst>
              </p:cNvPr>
              <p:cNvSpPr>
                <a:spLocks noChangeArrowheads="1"/>
              </p:cNvSpPr>
              <p:nvPr/>
            </p:nvSpPr>
            <p:spPr bwMode="auto">
              <a:xfrm>
                <a:off x="4398102" y="3722071"/>
                <a:ext cx="12961" cy="15122"/>
              </a:xfrm>
              <a:custGeom>
                <a:avLst/>
                <a:gdLst>
                  <a:gd name="T0" fmla="*/ 42 w 52"/>
                  <a:gd name="T1" fmla="*/ 27 h 61"/>
                  <a:gd name="T2" fmla="*/ 42 w 52"/>
                  <a:gd name="T3" fmla="*/ 27 h 61"/>
                  <a:gd name="T4" fmla="*/ 38 w 52"/>
                  <a:gd name="T5" fmla="*/ 18 h 61"/>
                  <a:gd name="T6" fmla="*/ 38 w 52"/>
                  <a:gd name="T7" fmla="*/ 18 h 61"/>
                  <a:gd name="T8" fmla="*/ 9 w 52"/>
                  <a:gd name="T9" fmla="*/ 33 h 61"/>
                  <a:gd name="T10" fmla="*/ 9 w 52"/>
                  <a:gd name="T11" fmla="*/ 33 h 61"/>
                  <a:gd name="T12" fmla="*/ 13 w 52"/>
                  <a:gd name="T13" fmla="*/ 41 h 61"/>
                  <a:gd name="T14" fmla="*/ 13 w 52"/>
                  <a:gd name="T15" fmla="*/ 41 h 61"/>
                  <a:gd name="T16" fmla="*/ 42 w 52"/>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1">
                    <a:moveTo>
                      <a:pt x="42" y="27"/>
                    </a:moveTo>
                    <a:lnTo>
                      <a:pt x="42" y="27"/>
                    </a:lnTo>
                    <a:cubicBezTo>
                      <a:pt x="41" y="25"/>
                      <a:pt x="39" y="22"/>
                      <a:pt x="38" y="18"/>
                    </a:cubicBezTo>
                    <a:lnTo>
                      <a:pt x="38" y="18"/>
                    </a:lnTo>
                    <a:cubicBezTo>
                      <a:pt x="29" y="0"/>
                      <a:pt x="0" y="14"/>
                      <a:pt x="9" y="33"/>
                    </a:cubicBezTo>
                    <a:lnTo>
                      <a:pt x="9" y="33"/>
                    </a:lnTo>
                    <a:cubicBezTo>
                      <a:pt x="10" y="36"/>
                      <a:pt x="12" y="38"/>
                      <a:pt x="13" y="41"/>
                    </a:cubicBezTo>
                    <a:lnTo>
                      <a:pt x="13" y="41"/>
                    </a:lnTo>
                    <a:cubicBezTo>
                      <a:pt x="21" y="60"/>
                      <a:pt x="51" y="46"/>
                      <a:pt x="42"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3" name="Freeform 299">
                <a:extLst>
                  <a:ext uri="{FF2B5EF4-FFF2-40B4-BE49-F238E27FC236}">
                    <a16:creationId xmlns:a16="http://schemas.microsoft.com/office/drawing/2014/main" id="{0F6F9CA5-B865-744E-A349-BC377FE84D49}"/>
                  </a:ext>
                </a:extLst>
              </p:cNvPr>
              <p:cNvSpPr>
                <a:spLocks noChangeArrowheads="1"/>
              </p:cNvSpPr>
              <p:nvPr/>
            </p:nvSpPr>
            <p:spPr bwMode="auto">
              <a:xfrm>
                <a:off x="4403503" y="3703710"/>
                <a:ext cx="12961" cy="15122"/>
              </a:xfrm>
              <a:custGeom>
                <a:avLst/>
                <a:gdLst>
                  <a:gd name="T0" fmla="*/ 43 w 53"/>
                  <a:gd name="T1" fmla="*/ 28 h 61"/>
                  <a:gd name="T2" fmla="*/ 43 w 53"/>
                  <a:gd name="T3" fmla="*/ 28 h 61"/>
                  <a:gd name="T4" fmla="*/ 39 w 53"/>
                  <a:gd name="T5" fmla="*/ 19 h 61"/>
                  <a:gd name="T6" fmla="*/ 39 w 53"/>
                  <a:gd name="T7" fmla="*/ 19 h 61"/>
                  <a:gd name="T8" fmla="*/ 10 w 53"/>
                  <a:gd name="T9" fmla="*/ 33 h 61"/>
                  <a:gd name="T10" fmla="*/ 10 w 53"/>
                  <a:gd name="T11" fmla="*/ 33 h 61"/>
                  <a:gd name="T12" fmla="*/ 13 w 53"/>
                  <a:gd name="T13" fmla="*/ 42 h 61"/>
                  <a:gd name="T14" fmla="*/ 13 w 53"/>
                  <a:gd name="T15" fmla="*/ 42 h 61"/>
                  <a:gd name="T16" fmla="*/ 43 w 53"/>
                  <a:gd name="T17" fmla="*/ 2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43" y="28"/>
                    </a:moveTo>
                    <a:lnTo>
                      <a:pt x="43" y="28"/>
                    </a:lnTo>
                    <a:cubicBezTo>
                      <a:pt x="41" y="25"/>
                      <a:pt x="40" y="22"/>
                      <a:pt x="39" y="19"/>
                    </a:cubicBezTo>
                    <a:lnTo>
                      <a:pt x="39" y="19"/>
                    </a:lnTo>
                    <a:cubicBezTo>
                      <a:pt x="30" y="0"/>
                      <a:pt x="0" y="14"/>
                      <a:pt x="10" y="33"/>
                    </a:cubicBezTo>
                    <a:lnTo>
                      <a:pt x="10" y="33"/>
                    </a:lnTo>
                    <a:cubicBezTo>
                      <a:pt x="11" y="36"/>
                      <a:pt x="12" y="39"/>
                      <a:pt x="13" y="42"/>
                    </a:cubicBezTo>
                    <a:lnTo>
                      <a:pt x="13" y="42"/>
                    </a:lnTo>
                    <a:cubicBezTo>
                      <a:pt x="22" y="60"/>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4" name="Freeform 300">
                <a:extLst>
                  <a:ext uri="{FF2B5EF4-FFF2-40B4-BE49-F238E27FC236}">
                    <a16:creationId xmlns:a16="http://schemas.microsoft.com/office/drawing/2014/main" id="{D8678FFD-5638-514D-B291-11FE9968C806}"/>
                  </a:ext>
                </a:extLst>
              </p:cNvPr>
              <p:cNvSpPr>
                <a:spLocks noChangeArrowheads="1"/>
              </p:cNvSpPr>
              <p:nvPr/>
            </p:nvSpPr>
            <p:spPr bwMode="auto">
              <a:xfrm>
                <a:off x="4301972" y="3719911"/>
                <a:ext cx="15122" cy="12961"/>
              </a:xfrm>
              <a:custGeom>
                <a:avLst/>
                <a:gdLst>
                  <a:gd name="T0" fmla="*/ 34 w 61"/>
                  <a:gd name="T1" fmla="*/ 42 h 52"/>
                  <a:gd name="T2" fmla="*/ 34 w 61"/>
                  <a:gd name="T3" fmla="*/ 42 h 52"/>
                  <a:gd name="T4" fmla="*/ 42 w 61"/>
                  <a:gd name="T5" fmla="*/ 38 h 52"/>
                  <a:gd name="T6" fmla="*/ 42 w 61"/>
                  <a:gd name="T7" fmla="*/ 38 h 52"/>
                  <a:gd name="T8" fmla="*/ 28 w 61"/>
                  <a:gd name="T9" fmla="*/ 9 h 52"/>
                  <a:gd name="T10" fmla="*/ 28 w 61"/>
                  <a:gd name="T11" fmla="*/ 9 h 52"/>
                  <a:gd name="T12" fmla="*/ 19 w 61"/>
                  <a:gd name="T13" fmla="*/ 13 h 52"/>
                  <a:gd name="T14" fmla="*/ 19 w 61"/>
                  <a:gd name="T15" fmla="*/ 13 h 52"/>
                  <a:gd name="T16" fmla="*/ 34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4" y="42"/>
                    </a:moveTo>
                    <a:lnTo>
                      <a:pt x="34" y="42"/>
                    </a:lnTo>
                    <a:cubicBezTo>
                      <a:pt x="36" y="41"/>
                      <a:pt x="39" y="40"/>
                      <a:pt x="42" y="38"/>
                    </a:cubicBezTo>
                    <a:lnTo>
                      <a:pt x="42" y="38"/>
                    </a:lnTo>
                    <a:cubicBezTo>
                      <a:pt x="60" y="29"/>
                      <a:pt x="47" y="0"/>
                      <a:pt x="28" y="9"/>
                    </a:cubicBezTo>
                    <a:lnTo>
                      <a:pt x="28" y="9"/>
                    </a:lnTo>
                    <a:cubicBezTo>
                      <a:pt x="25" y="10"/>
                      <a:pt x="22" y="12"/>
                      <a:pt x="19" y="13"/>
                    </a:cubicBezTo>
                    <a:lnTo>
                      <a:pt x="19" y="13"/>
                    </a:lnTo>
                    <a:cubicBezTo>
                      <a:pt x="0" y="22"/>
                      <a:pt x="14" y="51"/>
                      <a:pt x="34"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5" name="Freeform 301">
                <a:extLst>
                  <a:ext uri="{FF2B5EF4-FFF2-40B4-BE49-F238E27FC236}">
                    <a16:creationId xmlns:a16="http://schemas.microsoft.com/office/drawing/2014/main" id="{B3B8EAB3-C5C3-B04B-8894-398E4AA3D52E}"/>
                  </a:ext>
                </a:extLst>
              </p:cNvPr>
              <p:cNvSpPr>
                <a:spLocks noChangeArrowheads="1"/>
              </p:cNvSpPr>
              <p:nvPr/>
            </p:nvSpPr>
            <p:spPr bwMode="auto">
              <a:xfrm>
                <a:off x="4272809" y="3725312"/>
                <a:ext cx="12961" cy="11881"/>
              </a:xfrm>
              <a:custGeom>
                <a:avLst/>
                <a:gdLst>
                  <a:gd name="T0" fmla="*/ 33 w 53"/>
                  <a:gd name="T1" fmla="*/ 39 h 49"/>
                  <a:gd name="T2" fmla="*/ 33 w 53"/>
                  <a:gd name="T3" fmla="*/ 39 h 49"/>
                  <a:gd name="T4" fmla="*/ 19 w 53"/>
                  <a:gd name="T5" fmla="*/ 10 h 49"/>
                  <a:gd name="T6" fmla="*/ 19 w 53"/>
                  <a:gd name="T7" fmla="*/ 10 h 49"/>
                  <a:gd name="T8" fmla="*/ 33 w 53"/>
                  <a:gd name="T9" fmla="*/ 39 h 49"/>
                </a:gdLst>
                <a:ahLst/>
                <a:cxnLst>
                  <a:cxn ang="0">
                    <a:pos x="T0" y="T1"/>
                  </a:cxn>
                  <a:cxn ang="0">
                    <a:pos x="T2" y="T3"/>
                  </a:cxn>
                  <a:cxn ang="0">
                    <a:pos x="T4" y="T5"/>
                  </a:cxn>
                  <a:cxn ang="0">
                    <a:pos x="T6" y="T7"/>
                  </a:cxn>
                  <a:cxn ang="0">
                    <a:pos x="T8" y="T9"/>
                  </a:cxn>
                </a:cxnLst>
                <a:rect l="0" t="0" r="r" b="b"/>
                <a:pathLst>
                  <a:path w="53" h="49">
                    <a:moveTo>
                      <a:pt x="33" y="39"/>
                    </a:moveTo>
                    <a:lnTo>
                      <a:pt x="33" y="39"/>
                    </a:lnTo>
                    <a:cubicBezTo>
                      <a:pt x="52" y="29"/>
                      <a:pt x="38" y="0"/>
                      <a:pt x="19" y="10"/>
                    </a:cubicBezTo>
                    <a:lnTo>
                      <a:pt x="19" y="10"/>
                    </a:lnTo>
                    <a:cubicBezTo>
                      <a:pt x="0" y="18"/>
                      <a:pt x="14" y="48"/>
                      <a:pt x="33"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6" name="Freeform 302">
                <a:extLst>
                  <a:ext uri="{FF2B5EF4-FFF2-40B4-BE49-F238E27FC236}">
                    <a16:creationId xmlns:a16="http://schemas.microsoft.com/office/drawing/2014/main" id="{EACCED8F-6079-7444-A1C7-C93CDAC61F58}"/>
                  </a:ext>
                </a:extLst>
              </p:cNvPr>
              <p:cNvSpPr>
                <a:spLocks noChangeArrowheads="1"/>
              </p:cNvSpPr>
              <p:nvPr/>
            </p:nvSpPr>
            <p:spPr bwMode="auto">
              <a:xfrm>
                <a:off x="4271729" y="3690748"/>
                <a:ext cx="12961" cy="12961"/>
              </a:xfrm>
              <a:custGeom>
                <a:avLst/>
                <a:gdLst>
                  <a:gd name="T0" fmla="*/ 27 w 54"/>
                  <a:gd name="T1" fmla="*/ 8 h 52"/>
                  <a:gd name="T2" fmla="*/ 27 w 54"/>
                  <a:gd name="T3" fmla="*/ 8 h 52"/>
                  <a:gd name="T4" fmla="*/ 43 w 54"/>
                  <a:gd name="T5" fmla="*/ 12 h 52"/>
                  <a:gd name="T6" fmla="*/ 43 w 54"/>
                  <a:gd name="T7" fmla="*/ 12 h 52"/>
                  <a:gd name="T8" fmla="*/ 16 w 54"/>
                  <a:gd name="T9" fmla="*/ 8 h 52"/>
                  <a:gd name="T10" fmla="*/ 16 w 54"/>
                  <a:gd name="T11" fmla="*/ 8 h 52"/>
                  <a:gd name="T12" fmla="*/ 6 w 54"/>
                  <a:gd name="T13" fmla="*/ 29 h 52"/>
                  <a:gd name="T14" fmla="*/ 6 w 54"/>
                  <a:gd name="T15" fmla="*/ 29 h 52"/>
                  <a:gd name="T16" fmla="*/ 43 w 54"/>
                  <a:gd name="T17"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8"/>
                    </a:moveTo>
                    <a:lnTo>
                      <a:pt x="27" y="8"/>
                    </a:lnTo>
                    <a:close/>
                    <a:moveTo>
                      <a:pt x="43" y="12"/>
                    </a:moveTo>
                    <a:lnTo>
                      <a:pt x="43" y="12"/>
                    </a:lnTo>
                    <a:cubicBezTo>
                      <a:pt x="37" y="0"/>
                      <a:pt x="24" y="1"/>
                      <a:pt x="16" y="8"/>
                    </a:cubicBezTo>
                    <a:lnTo>
                      <a:pt x="16" y="8"/>
                    </a:lnTo>
                    <a:cubicBezTo>
                      <a:pt x="7" y="10"/>
                      <a:pt x="0" y="19"/>
                      <a:pt x="6" y="29"/>
                    </a:cubicBezTo>
                    <a:lnTo>
                      <a:pt x="6" y="29"/>
                    </a:lnTo>
                    <a:cubicBezTo>
                      <a:pt x="19" y="51"/>
                      <a:pt x="53" y="35"/>
                      <a:pt x="43" y="1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7" name="Freeform 303">
                <a:extLst>
                  <a:ext uri="{FF2B5EF4-FFF2-40B4-BE49-F238E27FC236}">
                    <a16:creationId xmlns:a16="http://schemas.microsoft.com/office/drawing/2014/main" id="{F6A8E911-3ADA-1A42-82FB-917CA5E58E1E}"/>
                  </a:ext>
                </a:extLst>
              </p:cNvPr>
              <p:cNvSpPr>
                <a:spLocks noChangeArrowheads="1"/>
              </p:cNvSpPr>
              <p:nvPr/>
            </p:nvSpPr>
            <p:spPr bwMode="auto">
              <a:xfrm>
                <a:off x="4289011" y="3709110"/>
                <a:ext cx="15122" cy="12961"/>
              </a:xfrm>
              <a:custGeom>
                <a:avLst/>
                <a:gdLst>
                  <a:gd name="T0" fmla="*/ 33 w 61"/>
                  <a:gd name="T1" fmla="*/ 42 h 52"/>
                  <a:gd name="T2" fmla="*/ 33 w 61"/>
                  <a:gd name="T3" fmla="*/ 42 h 52"/>
                  <a:gd name="T4" fmla="*/ 42 w 61"/>
                  <a:gd name="T5" fmla="*/ 39 h 52"/>
                  <a:gd name="T6" fmla="*/ 42 w 61"/>
                  <a:gd name="T7" fmla="*/ 39 h 52"/>
                  <a:gd name="T8" fmla="*/ 28 w 61"/>
                  <a:gd name="T9" fmla="*/ 9 h 52"/>
                  <a:gd name="T10" fmla="*/ 28 w 61"/>
                  <a:gd name="T11" fmla="*/ 9 h 52"/>
                  <a:gd name="T12" fmla="*/ 19 w 61"/>
                  <a:gd name="T13" fmla="*/ 13 h 52"/>
                  <a:gd name="T14" fmla="*/ 19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9" y="40"/>
                      <a:pt x="42" y="39"/>
                    </a:cubicBezTo>
                    <a:lnTo>
                      <a:pt x="42" y="39"/>
                    </a:lnTo>
                    <a:cubicBezTo>
                      <a:pt x="60" y="29"/>
                      <a:pt x="47" y="0"/>
                      <a:pt x="28" y="9"/>
                    </a:cubicBezTo>
                    <a:lnTo>
                      <a:pt x="28" y="9"/>
                    </a:lnTo>
                    <a:cubicBezTo>
                      <a:pt x="25" y="10"/>
                      <a:pt x="22" y="11"/>
                      <a:pt x="19" y="13"/>
                    </a:cubicBezTo>
                    <a:lnTo>
                      <a:pt x="19"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8" name="Freeform 304">
                <a:extLst>
                  <a:ext uri="{FF2B5EF4-FFF2-40B4-BE49-F238E27FC236}">
                    <a16:creationId xmlns:a16="http://schemas.microsoft.com/office/drawing/2014/main" id="{AAF2C63B-2822-0844-BA0F-91301555C806}"/>
                  </a:ext>
                </a:extLst>
              </p:cNvPr>
              <p:cNvSpPr>
                <a:spLocks noChangeArrowheads="1"/>
              </p:cNvSpPr>
              <p:nvPr/>
            </p:nvSpPr>
            <p:spPr bwMode="auto">
              <a:xfrm>
                <a:off x="4303052" y="3682107"/>
                <a:ext cx="12961" cy="15122"/>
              </a:xfrm>
              <a:custGeom>
                <a:avLst/>
                <a:gdLst>
                  <a:gd name="T0" fmla="*/ 42 w 52"/>
                  <a:gd name="T1" fmla="*/ 27 h 61"/>
                  <a:gd name="T2" fmla="*/ 42 w 52"/>
                  <a:gd name="T3" fmla="*/ 27 h 61"/>
                  <a:gd name="T4" fmla="*/ 38 w 52"/>
                  <a:gd name="T5" fmla="*/ 19 h 61"/>
                  <a:gd name="T6" fmla="*/ 38 w 52"/>
                  <a:gd name="T7" fmla="*/ 19 h 61"/>
                  <a:gd name="T8" fmla="*/ 8 w 52"/>
                  <a:gd name="T9" fmla="*/ 33 h 61"/>
                  <a:gd name="T10" fmla="*/ 8 w 52"/>
                  <a:gd name="T11" fmla="*/ 33 h 61"/>
                  <a:gd name="T12" fmla="*/ 13 w 52"/>
                  <a:gd name="T13" fmla="*/ 41 h 61"/>
                  <a:gd name="T14" fmla="*/ 13 w 52"/>
                  <a:gd name="T15" fmla="*/ 41 h 61"/>
                  <a:gd name="T16" fmla="*/ 42 w 52"/>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1">
                    <a:moveTo>
                      <a:pt x="42" y="27"/>
                    </a:moveTo>
                    <a:lnTo>
                      <a:pt x="42" y="27"/>
                    </a:lnTo>
                    <a:cubicBezTo>
                      <a:pt x="41" y="25"/>
                      <a:pt x="40" y="22"/>
                      <a:pt x="38" y="19"/>
                    </a:cubicBezTo>
                    <a:lnTo>
                      <a:pt x="38" y="19"/>
                    </a:lnTo>
                    <a:cubicBezTo>
                      <a:pt x="29" y="0"/>
                      <a:pt x="0" y="13"/>
                      <a:pt x="8" y="33"/>
                    </a:cubicBezTo>
                    <a:lnTo>
                      <a:pt x="8" y="33"/>
                    </a:lnTo>
                    <a:cubicBezTo>
                      <a:pt x="10" y="36"/>
                      <a:pt x="12" y="38"/>
                      <a:pt x="13" y="41"/>
                    </a:cubicBezTo>
                    <a:lnTo>
                      <a:pt x="13" y="41"/>
                    </a:lnTo>
                    <a:cubicBezTo>
                      <a:pt x="22" y="60"/>
                      <a:pt x="51" y="46"/>
                      <a:pt x="42"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9" name="Freeform 305">
                <a:extLst>
                  <a:ext uri="{FF2B5EF4-FFF2-40B4-BE49-F238E27FC236}">
                    <a16:creationId xmlns:a16="http://schemas.microsoft.com/office/drawing/2014/main" id="{A60C92B5-6A22-0647-9B71-CD9847A4F5ED}"/>
                  </a:ext>
                </a:extLst>
              </p:cNvPr>
              <p:cNvSpPr>
                <a:spLocks noChangeArrowheads="1"/>
              </p:cNvSpPr>
              <p:nvPr/>
            </p:nvSpPr>
            <p:spPr bwMode="auto">
              <a:xfrm>
                <a:off x="4297652" y="3770677"/>
                <a:ext cx="15122" cy="12961"/>
              </a:xfrm>
              <a:custGeom>
                <a:avLst/>
                <a:gdLst>
                  <a:gd name="T0" fmla="*/ 33 w 62"/>
                  <a:gd name="T1" fmla="*/ 42 h 53"/>
                  <a:gd name="T2" fmla="*/ 33 w 62"/>
                  <a:gd name="T3" fmla="*/ 42 h 53"/>
                  <a:gd name="T4" fmla="*/ 42 w 62"/>
                  <a:gd name="T5" fmla="*/ 39 h 53"/>
                  <a:gd name="T6" fmla="*/ 42 w 62"/>
                  <a:gd name="T7" fmla="*/ 39 h 53"/>
                  <a:gd name="T8" fmla="*/ 27 w 62"/>
                  <a:gd name="T9" fmla="*/ 10 h 53"/>
                  <a:gd name="T10" fmla="*/ 27 w 62"/>
                  <a:gd name="T11" fmla="*/ 10 h 53"/>
                  <a:gd name="T12" fmla="*/ 19 w 62"/>
                  <a:gd name="T13" fmla="*/ 13 h 53"/>
                  <a:gd name="T14" fmla="*/ 19 w 62"/>
                  <a:gd name="T15" fmla="*/ 13 h 53"/>
                  <a:gd name="T16" fmla="*/ 33 w 62"/>
                  <a:gd name="T17"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3">
                    <a:moveTo>
                      <a:pt x="33" y="42"/>
                    </a:moveTo>
                    <a:lnTo>
                      <a:pt x="33" y="42"/>
                    </a:lnTo>
                    <a:cubicBezTo>
                      <a:pt x="36" y="41"/>
                      <a:pt x="39" y="40"/>
                      <a:pt x="42" y="39"/>
                    </a:cubicBezTo>
                    <a:lnTo>
                      <a:pt x="42" y="39"/>
                    </a:lnTo>
                    <a:cubicBezTo>
                      <a:pt x="61" y="30"/>
                      <a:pt x="46" y="0"/>
                      <a:pt x="27" y="10"/>
                    </a:cubicBezTo>
                    <a:lnTo>
                      <a:pt x="27" y="10"/>
                    </a:lnTo>
                    <a:cubicBezTo>
                      <a:pt x="25" y="11"/>
                      <a:pt x="22" y="12"/>
                      <a:pt x="19" y="13"/>
                    </a:cubicBezTo>
                    <a:lnTo>
                      <a:pt x="19" y="13"/>
                    </a:lnTo>
                    <a:cubicBezTo>
                      <a:pt x="0" y="23"/>
                      <a:pt x="14" y="52"/>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0" name="Freeform 306">
                <a:extLst>
                  <a:ext uri="{FF2B5EF4-FFF2-40B4-BE49-F238E27FC236}">
                    <a16:creationId xmlns:a16="http://schemas.microsoft.com/office/drawing/2014/main" id="{6C895AAA-BD5C-8947-A629-B84A4AE8BB9F}"/>
                  </a:ext>
                </a:extLst>
              </p:cNvPr>
              <p:cNvSpPr>
                <a:spLocks noChangeArrowheads="1"/>
              </p:cNvSpPr>
              <p:nvPr/>
            </p:nvSpPr>
            <p:spPr bwMode="auto">
              <a:xfrm>
                <a:off x="4242566" y="3780397"/>
                <a:ext cx="16202" cy="11882"/>
              </a:xfrm>
              <a:custGeom>
                <a:avLst/>
                <a:gdLst>
                  <a:gd name="T0" fmla="*/ 32 w 65"/>
                  <a:gd name="T1" fmla="*/ 42 h 50"/>
                  <a:gd name="T2" fmla="*/ 32 w 65"/>
                  <a:gd name="T3" fmla="*/ 42 h 50"/>
                  <a:gd name="T4" fmla="*/ 44 w 65"/>
                  <a:gd name="T5" fmla="*/ 12 h 50"/>
                  <a:gd name="T6" fmla="*/ 44 w 65"/>
                  <a:gd name="T7" fmla="*/ 12 h 50"/>
                  <a:gd name="T8" fmla="*/ 31 w 65"/>
                  <a:gd name="T9" fmla="*/ 7 h 50"/>
                  <a:gd name="T10" fmla="*/ 31 w 65"/>
                  <a:gd name="T11" fmla="*/ 7 h 50"/>
                  <a:gd name="T12" fmla="*/ 20 w 65"/>
                  <a:gd name="T13" fmla="*/ 38 h 50"/>
                  <a:gd name="T14" fmla="*/ 20 w 65"/>
                  <a:gd name="T15" fmla="*/ 38 h 50"/>
                  <a:gd name="T16" fmla="*/ 32 w 65"/>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0">
                    <a:moveTo>
                      <a:pt x="32" y="42"/>
                    </a:moveTo>
                    <a:lnTo>
                      <a:pt x="32" y="42"/>
                    </a:lnTo>
                    <a:cubicBezTo>
                      <a:pt x="52" y="49"/>
                      <a:pt x="64" y="19"/>
                      <a:pt x="44" y="12"/>
                    </a:cubicBezTo>
                    <a:lnTo>
                      <a:pt x="44" y="12"/>
                    </a:lnTo>
                    <a:cubicBezTo>
                      <a:pt x="39" y="10"/>
                      <a:pt x="35" y="9"/>
                      <a:pt x="31" y="7"/>
                    </a:cubicBezTo>
                    <a:lnTo>
                      <a:pt x="31" y="7"/>
                    </a:lnTo>
                    <a:cubicBezTo>
                      <a:pt x="11" y="0"/>
                      <a:pt x="0" y="30"/>
                      <a:pt x="20" y="38"/>
                    </a:cubicBezTo>
                    <a:lnTo>
                      <a:pt x="20" y="38"/>
                    </a:lnTo>
                    <a:cubicBezTo>
                      <a:pt x="24" y="39"/>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1" name="Freeform 307">
                <a:extLst>
                  <a:ext uri="{FF2B5EF4-FFF2-40B4-BE49-F238E27FC236}">
                    <a16:creationId xmlns:a16="http://schemas.microsoft.com/office/drawing/2014/main" id="{291E42BB-F5E1-4A4F-A3B2-D6119CDC8239}"/>
                  </a:ext>
                </a:extLst>
              </p:cNvPr>
              <p:cNvSpPr>
                <a:spLocks noChangeArrowheads="1"/>
              </p:cNvSpPr>
              <p:nvPr/>
            </p:nvSpPr>
            <p:spPr bwMode="auto">
              <a:xfrm>
                <a:off x="4239326" y="3739353"/>
                <a:ext cx="16201" cy="11882"/>
              </a:xfrm>
              <a:custGeom>
                <a:avLst/>
                <a:gdLst>
                  <a:gd name="T0" fmla="*/ 43 w 64"/>
                  <a:gd name="T1" fmla="*/ 11 h 50"/>
                  <a:gd name="T2" fmla="*/ 43 w 64"/>
                  <a:gd name="T3" fmla="*/ 11 h 50"/>
                  <a:gd name="T4" fmla="*/ 31 w 64"/>
                  <a:gd name="T5" fmla="*/ 7 h 50"/>
                  <a:gd name="T6" fmla="*/ 31 w 64"/>
                  <a:gd name="T7" fmla="*/ 7 h 50"/>
                  <a:gd name="T8" fmla="*/ 19 w 64"/>
                  <a:gd name="T9" fmla="*/ 38 h 50"/>
                  <a:gd name="T10" fmla="*/ 19 w 64"/>
                  <a:gd name="T11" fmla="*/ 38 h 50"/>
                  <a:gd name="T12" fmla="*/ 32 w 64"/>
                  <a:gd name="T13" fmla="*/ 42 h 50"/>
                  <a:gd name="T14" fmla="*/ 32 w 64"/>
                  <a:gd name="T15" fmla="*/ 42 h 50"/>
                  <a:gd name="T16" fmla="*/ 43 w 64"/>
                  <a:gd name="T1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43" y="11"/>
                    </a:moveTo>
                    <a:lnTo>
                      <a:pt x="43" y="11"/>
                    </a:lnTo>
                    <a:cubicBezTo>
                      <a:pt x="39" y="10"/>
                      <a:pt x="35" y="8"/>
                      <a:pt x="31" y="7"/>
                    </a:cubicBezTo>
                    <a:lnTo>
                      <a:pt x="31" y="7"/>
                    </a:lnTo>
                    <a:cubicBezTo>
                      <a:pt x="11" y="0"/>
                      <a:pt x="0" y="30"/>
                      <a:pt x="19" y="38"/>
                    </a:cubicBezTo>
                    <a:lnTo>
                      <a:pt x="19" y="38"/>
                    </a:lnTo>
                    <a:cubicBezTo>
                      <a:pt x="23" y="39"/>
                      <a:pt x="28" y="41"/>
                      <a:pt x="32" y="42"/>
                    </a:cubicBezTo>
                    <a:lnTo>
                      <a:pt x="32" y="42"/>
                    </a:lnTo>
                    <a:cubicBezTo>
                      <a:pt x="52" y="49"/>
                      <a:pt x="63" y="18"/>
                      <a:pt x="43"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2" name="Freeform 308">
                <a:extLst>
                  <a:ext uri="{FF2B5EF4-FFF2-40B4-BE49-F238E27FC236}">
                    <a16:creationId xmlns:a16="http://schemas.microsoft.com/office/drawing/2014/main" id="{0547650F-6F68-7446-812F-527F8E31704C}"/>
                  </a:ext>
                </a:extLst>
              </p:cNvPr>
              <p:cNvSpPr>
                <a:spLocks noChangeArrowheads="1"/>
              </p:cNvSpPr>
              <p:nvPr/>
            </p:nvSpPr>
            <p:spPr bwMode="auto">
              <a:xfrm>
                <a:off x="4259848" y="3756635"/>
                <a:ext cx="15122" cy="12961"/>
              </a:xfrm>
              <a:custGeom>
                <a:avLst/>
                <a:gdLst>
                  <a:gd name="T0" fmla="*/ 32 w 63"/>
                  <a:gd name="T1" fmla="*/ 43 h 52"/>
                  <a:gd name="T2" fmla="*/ 32 w 63"/>
                  <a:gd name="T3" fmla="*/ 43 h 52"/>
                  <a:gd name="T4" fmla="*/ 43 w 63"/>
                  <a:gd name="T5" fmla="*/ 13 h 52"/>
                  <a:gd name="T6" fmla="*/ 43 w 63"/>
                  <a:gd name="T7" fmla="*/ 13 h 52"/>
                  <a:gd name="T8" fmla="*/ 30 w 63"/>
                  <a:gd name="T9" fmla="*/ 8 h 52"/>
                  <a:gd name="T10" fmla="*/ 30 w 63"/>
                  <a:gd name="T11" fmla="*/ 8 h 52"/>
                  <a:gd name="T12" fmla="*/ 19 w 63"/>
                  <a:gd name="T13" fmla="*/ 38 h 52"/>
                  <a:gd name="T14" fmla="*/ 19 w 63"/>
                  <a:gd name="T15" fmla="*/ 38 h 52"/>
                  <a:gd name="T16" fmla="*/ 32 w 63"/>
                  <a:gd name="T17"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2">
                    <a:moveTo>
                      <a:pt x="32" y="43"/>
                    </a:moveTo>
                    <a:lnTo>
                      <a:pt x="32" y="43"/>
                    </a:lnTo>
                    <a:cubicBezTo>
                      <a:pt x="52" y="51"/>
                      <a:pt x="62" y="21"/>
                      <a:pt x="43" y="13"/>
                    </a:cubicBezTo>
                    <a:lnTo>
                      <a:pt x="43" y="13"/>
                    </a:lnTo>
                    <a:cubicBezTo>
                      <a:pt x="39" y="11"/>
                      <a:pt x="35" y="9"/>
                      <a:pt x="30" y="8"/>
                    </a:cubicBezTo>
                    <a:lnTo>
                      <a:pt x="30" y="8"/>
                    </a:lnTo>
                    <a:cubicBezTo>
                      <a:pt x="11" y="0"/>
                      <a:pt x="0" y="31"/>
                      <a:pt x="19" y="38"/>
                    </a:cubicBezTo>
                    <a:lnTo>
                      <a:pt x="19" y="38"/>
                    </a:lnTo>
                    <a:cubicBezTo>
                      <a:pt x="24" y="40"/>
                      <a:pt x="28" y="42"/>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3" name="Freeform 309">
                <a:extLst>
                  <a:ext uri="{FF2B5EF4-FFF2-40B4-BE49-F238E27FC236}">
                    <a16:creationId xmlns:a16="http://schemas.microsoft.com/office/drawing/2014/main" id="{0CF5B670-B977-3244-9B4A-A803F9FCAD9F}"/>
                  </a:ext>
                </a:extLst>
              </p:cNvPr>
              <p:cNvSpPr>
                <a:spLocks noChangeArrowheads="1"/>
              </p:cNvSpPr>
              <p:nvPr/>
            </p:nvSpPr>
            <p:spPr bwMode="auto">
              <a:xfrm>
                <a:off x="4260928" y="3793359"/>
                <a:ext cx="12961" cy="12961"/>
              </a:xfrm>
              <a:custGeom>
                <a:avLst/>
                <a:gdLst>
                  <a:gd name="T0" fmla="*/ 27 w 54"/>
                  <a:gd name="T1" fmla="*/ 8 h 52"/>
                  <a:gd name="T2" fmla="*/ 27 w 54"/>
                  <a:gd name="T3" fmla="*/ 8 h 52"/>
                  <a:gd name="T4" fmla="*/ 26 w 54"/>
                  <a:gd name="T5" fmla="*/ 8 h 52"/>
                  <a:gd name="T6" fmla="*/ 26 w 54"/>
                  <a:gd name="T7" fmla="*/ 8 h 52"/>
                  <a:gd name="T8" fmla="*/ 27 w 54"/>
                  <a:gd name="T9" fmla="*/ 8 h 52"/>
                  <a:gd name="T10" fmla="*/ 16 w 54"/>
                  <a:gd name="T11" fmla="*/ 8 h 52"/>
                  <a:gd name="T12" fmla="*/ 16 w 54"/>
                  <a:gd name="T13" fmla="*/ 8 h 52"/>
                  <a:gd name="T14" fmla="*/ 6 w 54"/>
                  <a:gd name="T15" fmla="*/ 29 h 52"/>
                  <a:gd name="T16" fmla="*/ 6 w 54"/>
                  <a:gd name="T17" fmla="*/ 29 h 52"/>
                  <a:gd name="T18" fmla="*/ 42 w 54"/>
                  <a:gd name="T19" fmla="*/ 12 h 52"/>
                  <a:gd name="T20" fmla="*/ 42 w 54"/>
                  <a:gd name="T21" fmla="*/ 12 h 52"/>
                  <a:gd name="T22" fmla="*/ 16 w 54"/>
                  <a:gd name="T2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2">
                    <a:moveTo>
                      <a:pt x="27" y="8"/>
                    </a:moveTo>
                    <a:lnTo>
                      <a:pt x="27" y="8"/>
                    </a:lnTo>
                    <a:cubicBezTo>
                      <a:pt x="27" y="8"/>
                      <a:pt x="27" y="8"/>
                      <a:pt x="26" y="8"/>
                    </a:cubicBezTo>
                    <a:lnTo>
                      <a:pt x="26" y="8"/>
                    </a:lnTo>
                    <a:lnTo>
                      <a:pt x="27" y="8"/>
                    </a:lnTo>
                    <a:close/>
                    <a:moveTo>
                      <a:pt x="16" y="8"/>
                    </a:moveTo>
                    <a:lnTo>
                      <a:pt x="16" y="8"/>
                    </a:lnTo>
                    <a:cubicBezTo>
                      <a:pt x="7" y="10"/>
                      <a:pt x="0" y="19"/>
                      <a:pt x="6" y="29"/>
                    </a:cubicBezTo>
                    <a:lnTo>
                      <a:pt x="6" y="29"/>
                    </a:lnTo>
                    <a:cubicBezTo>
                      <a:pt x="19" y="51"/>
                      <a:pt x="53" y="36"/>
                      <a:pt x="42" y="12"/>
                    </a:cubicBezTo>
                    <a:lnTo>
                      <a:pt x="42" y="12"/>
                    </a:lnTo>
                    <a:cubicBezTo>
                      <a:pt x="37" y="0"/>
                      <a:pt x="23" y="1"/>
                      <a:pt x="16" y="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4" name="Freeform 310">
                <a:extLst>
                  <a:ext uri="{FF2B5EF4-FFF2-40B4-BE49-F238E27FC236}">
                    <a16:creationId xmlns:a16="http://schemas.microsoft.com/office/drawing/2014/main" id="{22E1A912-96CB-A14E-A58C-894330609CC9}"/>
                  </a:ext>
                </a:extLst>
              </p:cNvPr>
              <p:cNvSpPr>
                <a:spLocks noChangeArrowheads="1"/>
              </p:cNvSpPr>
              <p:nvPr/>
            </p:nvSpPr>
            <p:spPr bwMode="auto">
              <a:xfrm>
                <a:off x="4227444" y="3821442"/>
                <a:ext cx="12961" cy="15122"/>
              </a:xfrm>
              <a:custGeom>
                <a:avLst/>
                <a:gdLst>
                  <a:gd name="T0" fmla="*/ 10 w 53"/>
                  <a:gd name="T1" fmla="*/ 32 h 61"/>
                  <a:gd name="T2" fmla="*/ 10 w 53"/>
                  <a:gd name="T3" fmla="*/ 32 h 61"/>
                  <a:gd name="T4" fmla="*/ 13 w 53"/>
                  <a:gd name="T5" fmla="*/ 41 h 61"/>
                  <a:gd name="T6" fmla="*/ 13 w 53"/>
                  <a:gd name="T7" fmla="*/ 41 h 61"/>
                  <a:gd name="T8" fmla="*/ 43 w 53"/>
                  <a:gd name="T9" fmla="*/ 27 h 61"/>
                  <a:gd name="T10" fmla="*/ 43 w 53"/>
                  <a:gd name="T11" fmla="*/ 27 h 61"/>
                  <a:gd name="T12" fmla="*/ 39 w 53"/>
                  <a:gd name="T13" fmla="*/ 19 h 61"/>
                  <a:gd name="T14" fmla="*/ 39 w 53"/>
                  <a:gd name="T15" fmla="*/ 19 h 61"/>
                  <a:gd name="T16" fmla="*/ 10 w 53"/>
                  <a:gd name="T17"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10" y="32"/>
                    </a:moveTo>
                    <a:lnTo>
                      <a:pt x="10" y="32"/>
                    </a:lnTo>
                    <a:cubicBezTo>
                      <a:pt x="11" y="35"/>
                      <a:pt x="12" y="38"/>
                      <a:pt x="13" y="41"/>
                    </a:cubicBezTo>
                    <a:lnTo>
                      <a:pt x="13" y="41"/>
                    </a:lnTo>
                    <a:cubicBezTo>
                      <a:pt x="22" y="60"/>
                      <a:pt x="52" y="46"/>
                      <a:pt x="43" y="27"/>
                    </a:cubicBezTo>
                    <a:lnTo>
                      <a:pt x="43" y="27"/>
                    </a:lnTo>
                    <a:cubicBezTo>
                      <a:pt x="41" y="25"/>
                      <a:pt x="40" y="22"/>
                      <a:pt x="39" y="19"/>
                    </a:cubicBezTo>
                    <a:lnTo>
                      <a:pt x="39" y="19"/>
                    </a:lnTo>
                    <a:cubicBezTo>
                      <a:pt x="30" y="0"/>
                      <a:pt x="0" y="14"/>
                      <a:pt x="1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5" name="Freeform 311">
                <a:extLst>
                  <a:ext uri="{FF2B5EF4-FFF2-40B4-BE49-F238E27FC236}">
                    <a16:creationId xmlns:a16="http://schemas.microsoft.com/office/drawing/2014/main" id="{46AD2FF3-1099-B344-9C7F-2563D1C71384}"/>
                  </a:ext>
                </a:extLst>
              </p:cNvPr>
              <p:cNvSpPr>
                <a:spLocks noChangeArrowheads="1"/>
              </p:cNvSpPr>
              <p:nvPr/>
            </p:nvSpPr>
            <p:spPr bwMode="auto">
              <a:xfrm>
                <a:off x="4254448" y="3841964"/>
                <a:ext cx="16201" cy="12961"/>
              </a:xfrm>
              <a:custGeom>
                <a:avLst/>
                <a:gdLst>
                  <a:gd name="T0" fmla="*/ 30 w 64"/>
                  <a:gd name="T1" fmla="*/ 7 h 51"/>
                  <a:gd name="T2" fmla="*/ 30 w 64"/>
                  <a:gd name="T3" fmla="*/ 7 h 51"/>
                  <a:gd name="T4" fmla="*/ 19 w 64"/>
                  <a:gd name="T5" fmla="*/ 38 h 51"/>
                  <a:gd name="T6" fmla="*/ 19 w 64"/>
                  <a:gd name="T7" fmla="*/ 38 h 51"/>
                  <a:gd name="T8" fmla="*/ 32 w 64"/>
                  <a:gd name="T9" fmla="*/ 43 h 51"/>
                  <a:gd name="T10" fmla="*/ 32 w 64"/>
                  <a:gd name="T11" fmla="*/ 43 h 51"/>
                  <a:gd name="T12" fmla="*/ 43 w 64"/>
                  <a:gd name="T13" fmla="*/ 12 h 51"/>
                  <a:gd name="T14" fmla="*/ 43 w 64"/>
                  <a:gd name="T15" fmla="*/ 12 h 51"/>
                  <a:gd name="T16" fmla="*/ 30 w 64"/>
                  <a:gd name="T1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0" y="7"/>
                    </a:moveTo>
                    <a:lnTo>
                      <a:pt x="30" y="7"/>
                    </a:lnTo>
                    <a:cubicBezTo>
                      <a:pt x="10" y="0"/>
                      <a:pt x="0" y="31"/>
                      <a:pt x="19" y="38"/>
                    </a:cubicBezTo>
                    <a:lnTo>
                      <a:pt x="19" y="38"/>
                    </a:lnTo>
                    <a:cubicBezTo>
                      <a:pt x="23" y="40"/>
                      <a:pt x="28" y="41"/>
                      <a:pt x="32" y="43"/>
                    </a:cubicBezTo>
                    <a:lnTo>
                      <a:pt x="32" y="43"/>
                    </a:lnTo>
                    <a:cubicBezTo>
                      <a:pt x="52" y="50"/>
                      <a:pt x="63" y="19"/>
                      <a:pt x="43" y="12"/>
                    </a:cubicBezTo>
                    <a:lnTo>
                      <a:pt x="43" y="12"/>
                    </a:lnTo>
                    <a:cubicBezTo>
                      <a:pt x="39" y="10"/>
                      <a:pt x="34" y="9"/>
                      <a:pt x="30"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6" name="Freeform 312">
                <a:extLst>
                  <a:ext uri="{FF2B5EF4-FFF2-40B4-BE49-F238E27FC236}">
                    <a16:creationId xmlns:a16="http://schemas.microsoft.com/office/drawing/2014/main" id="{C3A1B3B7-BA80-6042-B97F-2CE51432EE0E}"/>
                  </a:ext>
                </a:extLst>
              </p:cNvPr>
              <p:cNvSpPr>
                <a:spLocks noChangeArrowheads="1"/>
              </p:cNvSpPr>
              <p:nvPr/>
            </p:nvSpPr>
            <p:spPr bwMode="auto">
              <a:xfrm>
                <a:off x="4281450" y="3838724"/>
                <a:ext cx="15122" cy="12961"/>
              </a:xfrm>
              <a:custGeom>
                <a:avLst/>
                <a:gdLst>
                  <a:gd name="T0" fmla="*/ 27 w 61"/>
                  <a:gd name="T1" fmla="*/ 9 h 53"/>
                  <a:gd name="T2" fmla="*/ 27 w 61"/>
                  <a:gd name="T3" fmla="*/ 9 h 53"/>
                  <a:gd name="T4" fmla="*/ 19 w 61"/>
                  <a:gd name="T5" fmla="*/ 14 h 53"/>
                  <a:gd name="T6" fmla="*/ 19 w 61"/>
                  <a:gd name="T7" fmla="*/ 14 h 53"/>
                  <a:gd name="T8" fmla="*/ 32 w 61"/>
                  <a:gd name="T9" fmla="*/ 43 h 53"/>
                  <a:gd name="T10" fmla="*/ 32 w 61"/>
                  <a:gd name="T11" fmla="*/ 43 h 53"/>
                  <a:gd name="T12" fmla="*/ 41 w 61"/>
                  <a:gd name="T13" fmla="*/ 39 h 53"/>
                  <a:gd name="T14" fmla="*/ 41 w 61"/>
                  <a:gd name="T15" fmla="*/ 39 h 53"/>
                  <a:gd name="T16" fmla="*/ 27 w 61"/>
                  <a:gd name="T17" fmla="*/ 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27" y="9"/>
                    </a:moveTo>
                    <a:lnTo>
                      <a:pt x="27" y="9"/>
                    </a:lnTo>
                    <a:cubicBezTo>
                      <a:pt x="24" y="11"/>
                      <a:pt x="21" y="12"/>
                      <a:pt x="19" y="14"/>
                    </a:cubicBezTo>
                    <a:lnTo>
                      <a:pt x="19" y="14"/>
                    </a:lnTo>
                    <a:cubicBezTo>
                      <a:pt x="0" y="23"/>
                      <a:pt x="13" y="52"/>
                      <a:pt x="32" y="43"/>
                    </a:cubicBezTo>
                    <a:lnTo>
                      <a:pt x="32" y="43"/>
                    </a:lnTo>
                    <a:cubicBezTo>
                      <a:pt x="35" y="42"/>
                      <a:pt x="38" y="40"/>
                      <a:pt x="41" y="39"/>
                    </a:cubicBezTo>
                    <a:lnTo>
                      <a:pt x="41" y="39"/>
                    </a:lnTo>
                    <a:cubicBezTo>
                      <a:pt x="60" y="30"/>
                      <a:pt x="46" y="0"/>
                      <a:pt x="27"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7" name="Freeform 313">
                <a:extLst>
                  <a:ext uri="{FF2B5EF4-FFF2-40B4-BE49-F238E27FC236}">
                    <a16:creationId xmlns:a16="http://schemas.microsoft.com/office/drawing/2014/main" id="{D0AB4E24-EBA9-0446-9CDD-28C1562F1A42}"/>
                  </a:ext>
                </a:extLst>
              </p:cNvPr>
              <p:cNvSpPr>
                <a:spLocks noChangeArrowheads="1"/>
              </p:cNvSpPr>
              <p:nvPr/>
            </p:nvSpPr>
            <p:spPr bwMode="auto">
              <a:xfrm>
                <a:off x="4260928" y="3817121"/>
                <a:ext cx="15122" cy="12961"/>
              </a:xfrm>
              <a:custGeom>
                <a:avLst/>
                <a:gdLst>
                  <a:gd name="T0" fmla="*/ 28 w 62"/>
                  <a:gd name="T1" fmla="*/ 9 h 52"/>
                  <a:gd name="T2" fmla="*/ 28 w 62"/>
                  <a:gd name="T3" fmla="*/ 9 h 52"/>
                  <a:gd name="T4" fmla="*/ 20 w 62"/>
                  <a:gd name="T5" fmla="*/ 13 h 52"/>
                  <a:gd name="T6" fmla="*/ 20 w 62"/>
                  <a:gd name="T7" fmla="*/ 13 h 52"/>
                  <a:gd name="T8" fmla="*/ 33 w 62"/>
                  <a:gd name="T9" fmla="*/ 42 h 52"/>
                  <a:gd name="T10" fmla="*/ 33 w 62"/>
                  <a:gd name="T11" fmla="*/ 42 h 52"/>
                  <a:gd name="T12" fmla="*/ 42 w 62"/>
                  <a:gd name="T13" fmla="*/ 38 h 52"/>
                  <a:gd name="T14" fmla="*/ 42 w 62"/>
                  <a:gd name="T15" fmla="*/ 38 h 52"/>
                  <a:gd name="T16" fmla="*/ 28 w 62"/>
                  <a:gd name="T17"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2">
                    <a:moveTo>
                      <a:pt x="28" y="9"/>
                    </a:moveTo>
                    <a:lnTo>
                      <a:pt x="28" y="9"/>
                    </a:lnTo>
                    <a:cubicBezTo>
                      <a:pt x="25" y="10"/>
                      <a:pt x="23" y="12"/>
                      <a:pt x="20" y="13"/>
                    </a:cubicBezTo>
                    <a:lnTo>
                      <a:pt x="20" y="13"/>
                    </a:lnTo>
                    <a:cubicBezTo>
                      <a:pt x="0" y="22"/>
                      <a:pt x="14" y="51"/>
                      <a:pt x="33" y="42"/>
                    </a:cubicBezTo>
                    <a:lnTo>
                      <a:pt x="33" y="42"/>
                    </a:lnTo>
                    <a:cubicBezTo>
                      <a:pt x="36" y="41"/>
                      <a:pt x="39" y="40"/>
                      <a:pt x="42" y="38"/>
                    </a:cubicBezTo>
                    <a:lnTo>
                      <a:pt x="42" y="38"/>
                    </a:lnTo>
                    <a:cubicBezTo>
                      <a:pt x="61" y="30"/>
                      <a:pt x="47" y="0"/>
                      <a:pt x="28"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8" name="Freeform 314">
                <a:extLst>
                  <a:ext uri="{FF2B5EF4-FFF2-40B4-BE49-F238E27FC236}">
                    <a16:creationId xmlns:a16="http://schemas.microsoft.com/office/drawing/2014/main" id="{BECFDF48-8233-8E4E-917A-76E6CC724548}"/>
                  </a:ext>
                </a:extLst>
              </p:cNvPr>
              <p:cNvSpPr>
                <a:spLocks noChangeArrowheads="1"/>
              </p:cNvSpPr>
              <p:nvPr/>
            </p:nvSpPr>
            <p:spPr bwMode="auto">
              <a:xfrm>
                <a:off x="4697294" y="3465004"/>
                <a:ext cx="12961" cy="11882"/>
              </a:xfrm>
              <a:custGeom>
                <a:avLst/>
                <a:gdLst>
                  <a:gd name="T0" fmla="*/ 33 w 53"/>
                  <a:gd name="T1" fmla="*/ 38 h 48"/>
                  <a:gd name="T2" fmla="*/ 33 w 53"/>
                  <a:gd name="T3" fmla="*/ 38 h 48"/>
                  <a:gd name="T4" fmla="*/ 19 w 53"/>
                  <a:gd name="T5" fmla="*/ 8 h 48"/>
                  <a:gd name="T6" fmla="*/ 19 w 53"/>
                  <a:gd name="T7" fmla="*/ 8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8"/>
                    </a:cubicBezTo>
                    <a:lnTo>
                      <a:pt x="19" y="8"/>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9" name="Freeform 315">
                <a:extLst>
                  <a:ext uri="{FF2B5EF4-FFF2-40B4-BE49-F238E27FC236}">
                    <a16:creationId xmlns:a16="http://schemas.microsoft.com/office/drawing/2014/main" id="{5094BE4E-B0D9-3745-8D9A-4E024594BD79}"/>
                  </a:ext>
                </a:extLst>
              </p:cNvPr>
              <p:cNvSpPr>
                <a:spLocks noChangeArrowheads="1"/>
              </p:cNvSpPr>
              <p:nvPr/>
            </p:nvSpPr>
            <p:spPr bwMode="auto">
              <a:xfrm>
                <a:off x="4705935" y="3483367"/>
                <a:ext cx="10801" cy="12961"/>
              </a:xfrm>
              <a:custGeom>
                <a:avLst/>
                <a:gdLst>
                  <a:gd name="T0" fmla="*/ 39 w 46"/>
                  <a:gd name="T1" fmla="*/ 25 h 51"/>
                  <a:gd name="T2" fmla="*/ 39 w 46"/>
                  <a:gd name="T3" fmla="*/ 25 h 51"/>
                  <a:gd name="T4" fmla="*/ 38 w 46"/>
                  <a:gd name="T5" fmla="*/ 20 h 51"/>
                  <a:gd name="T6" fmla="*/ 38 w 46"/>
                  <a:gd name="T7" fmla="*/ 20 h 51"/>
                  <a:gd name="T8" fmla="*/ 6 w 46"/>
                  <a:gd name="T9" fmla="*/ 26 h 51"/>
                  <a:gd name="T10" fmla="*/ 6 w 46"/>
                  <a:gd name="T11" fmla="*/ 26 h 51"/>
                  <a:gd name="T12" fmla="*/ 7 w 46"/>
                  <a:gd name="T13" fmla="*/ 30 h 51"/>
                  <a:gd name="T14" fmla="*/ 7 w 46"/>
                  <a:gd name="T15" fmla="*/ 30 h 51"/>
                  <a:gd name="T16" fmla="*/ 39 w 46"/>
                  <a:gd name="T17"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1">
                    <a:moveTo>
                      <a:pt x="39" y="25"/>
                    </a:moveTo>
                    <a:lnTo>
                      <a:pt x="39" y="25"/>
                    </a:lnTo>
                    <a:cubicBezTo>
                      <a:pt x="39" y="23"/>
                      <a:pt x="38" y="21"/>
                      <a:pt x="38" y="20"/>
                    </a:cubicBezTo>
                    <a:lnTo>
                      <a:pt x="38" y="20"/>
                    </a:lnTo>
                    <a:cubicBezTo>
                      <a:pt x="32" y="0"/>
                      <a:pt x="0" y="5"/>
                      <a:pt x="6" y="26"/>
                    </a:cubicBezTo>
                    <a:lnTo>
                      <a:pt x="6" y="26"/>
                    </a:lnTo>
                    <a:cubicBezTo>
                      <a:pt x="6" y="27"/>
                      <a:pt x="7" y="28"/>
                      <a:pt x="7" y="30"/>
                    </a:cubicBezTo>
                    <a:lnTo>
                      <a:pt x="7" y="30"/>
                    </a:lnTo>
                    <a:cubicBezTo>
                      <a:pt x="12" y="50"/>
                      <a:pt x="45" y="45"/>
                      <a:pt x="39"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0" name="Freeform 316">
                <a:extLst>
                  <a:ext uri="{FF2B5EF4-FFF2-40B4-BE49-F238E27FC236}">
                    <a16:creationId xmlns:a16="http://schemas.microsoft.com/office/drawing/2014/main" id="{4BA884AA-95E5-184F-B7C3-8E572F33FD53}"/>
                  </a:ext>
                </a:extLst>
              </p:cNvPr>
              <p:cNvSpPr>
                <a:spLocks noChangeArrowheads="1"/>
              </p:cNvSpPr>
              <p:nvPr/>
            </p:nvSpPr>
            <p:spPr bwMode="auto">
              <a:xfrm>
                <a:off x="4713495" y="3457444"/>
                <a:ext cx="14042" cy="11881"/>
              </a:xfrm>
              <a:custGeom>
                <a:avLst/>
                <a:gdLst>
                  <a:gd name="T0" fmla="*/ 26 w 58"/>
                  <a:gd name="T1" fmla="*/ 40 h 49"/>
                  <a:gd name="T2" fmla="*/ 26 w 58"/>
                  <a:gd name="T3" fmla="*/ 40 h 49"/>
                  <a:gd name="T4" fmla="*/ 37 w 58"/>
                  <a:gd name="T5" fmla="*/ 10 h 49"/>
                  <a:gd name="T6" fmla="*/ 37 w 58"/>
                  <a:gd name="T7" fmla="*/ 10 h 49"/>
                  <a:gd name="T8" fmla="*/ 30 w 58"/>
                  <a:gd name="T9" fmla="*/ 7 h 49"/>
                  <a:gd name="T10" fmla="*/ 30 w 58"/>
                  <a:gd name="T11" fmla="*/ 7 h 49"/>
                  <a:gd name="T12" fmla="*/ 20 w 58"/>
                  <a:gd name="T13" fmla="*/ 38 h 49"/>
                  <a:gd name="T14" fmla="*/ 20 w 58"/>
                  <a:gd name="T15" fmla="*/ 38 h 49"/>
                  <a:gd name="T16" fmla="*/ 26 w 58"/>
                  <a:gd name="T17"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9">
                    <a:moveTo>
                      <a:pt x="26" y="40"/>
                    </a:moveTo>
                    <a:lnTo>
                      <a:pt x="26" y="40"/>
                    </a:lnTo>
                    <a:cubicBezTo>
                      <a:pt x="46" y="48"/>
                      <a:pt x="57" y="17"/>
                      <a:pt x="37" y="10"/>
                    </a:cubicBezTo>
                    <a:lnTo>
                      <a:pt x="37" y="10"/>
                    </a:lnTo>
                    <a:cubicBezTo>
                      <a:pt x="35" y="9"/>
                      <a:pt x="33" y="8"/>
                      <a:pt x="30" y="7"/>
                    </a:cubicBezTo>
                    <a:lnTo>
                      <a:pt x="30" y="7"/>
                    </a:lnTo>
                    <a:cubicBezTo>
                      <a:pt x="11" y="0"/>
                      <a:pt x="0" y="30"/>
                      <a:pt x="20" y="38"/>
                    </a:cubicBezTo>
                    <a:lnTo>
                      <a:pt x="20" y="38"/>
                    </a:lnTo>
                    <a:cubicBezTo>
                      <a:pt x="21" y="38"/>
                      <a:pt x="24" y="40"/>
                      <a:pt x="26"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1" name="Freeform 317">
                <a:extLst>
                  <a:ext uri="{FF2B5EF4-FFF2-40B4-BE49-F238E27FC236}">
                    <a16:creationId xmlns:a16="http://schemas.microsoft.com/office/drawing/2014/main" id="{E0620864-49DB-9F4F-823C-82F0C94C71A3}"/>
                  </a:ext>
                </a:extLst>
              </p:cNvPr>
              <p:cNvSpPr>
                <a:spLocks noChangeArrowheads="1"/>
              </p:cNvSpPr>
              <p:nvPr/>
            </p:nvSpPr>
            <p:spPr bwMode="auto">
              <a:xfrm>
                <a:off x="4734018" y="3474725"/>
                <a:ext cx="14041" cy="11881"/>
              </a:xfrm>
              <a:custGeom>
                <a:avLst/>
                <a:gdLst>
                  <a:gd name="T0" fmla="*/ 33 w 58"/>
                  <a:gd name="T1" fmla="*/ 40 h 50"/>
                  <a:gd name="T2" fmla="*/ 33 w 58"/>
                  <a:gd name="T3" fmla="*/ 40 h 50"/>
                  <a:gd name="T4" fmla="*/ 37 w 58"/>
                  <a:gd name="T5" fmla="*/ 38 h 50"/>
                  <a:gd name="T6" fmla="*/ 37 w 58"/>
                  <a:gd name="T7" fmla="*/ 38 h 50"/>
                  <a:gd name="T8" fmla="*/ 24 w 58"/>
                  <a:gd name="T9" fmla="*/ 8 h 50"/>
                  <a:gd name="T10" fmla="*/ 24 w 58"/>
                  <a:gd name="T11" fmla="*/ 8 h 50"/>
                  <a:gd name="T12" fmla="*/ 19 w 58"/>
                  <a:gd name="T13" fmla="*/ 11 h 50"/>
                  <a:gd name="T14" fmla="*/ 19 w 58"/>
                  <a:gd name="T15" fmla="*/ 11 h 50"/>
                  <a:gd name="T16" fmla="*/ 33 w 58"/>
                  <a:gd name="T17"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0">
                    <a:moveTo>
                      <a:pt x="33" y="40"/>
                    </a:moveTo>
                    <a:lnTo>
                      <a:pt x="33" y="40"/>
                    </a:lnTo>
                    <a:cubicBezTo>
                      <a:pt x="35" y="39"/>
                      <a:pt x="36" y="38"/>
                      <a:pt x="37" y="38"/>
                    </a:cubicBezTo>
                    <a:lnTo>
                      <a:pt x="37" y="38"/>
                    </a:lnTo>
                    <a:cubicBezTo>
                      <a:pt x="57" y="29"/>
                      <a:pt x="43" y="0"/>
                      <a:pt x="24" y="8"/>
                    </a:cubicBezTo>
                    <a:lnTo>
                      <a:pt x="24" y="8"/>
                    </a:lnTo>
                    <a:cubicBezTo>
                      <a:pt x="22" y="9"/>
                      <a:pt x="20" y="10"/>
                      <a:pt x="19" y="11"/>
                    </a:cubicBezTo>
                    <a:lnTo>
                      <a:pt x="19" y="11"/>
                    </a:lnTo>
                    <a:cubicBezTo>
                      <a:pt x="0" y="20"/>
                      <a:pt x="14" y="49"/>
                      <a:pt x="33"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2" name="Freeform 318">
                <a:extLst>
                  <a:ext uri="{FF2B5EF4-FFF2-40B4-BE49-F238E27FC236}">
                    <a16:creationId xmlns:a16="http://schemas.microsoft.com/office/drawing/2014/main" id="{D55E4FDB-2606-7745-9619-0F6CFE84EE24}"/>
                  </a:ext>
                </a:extLst>
              </p:cNvPr>
              <p:cNvSpPr>
                <a:spLocks noChangeArrowheads="1"/>
              </p:cNvSpPr>
              <p:nvPr/>
            </p:nvSpPr>
            <p:spPr bwMode="auto">
              <a:xfrm>
                <a:off x="4711335" y="3417479"/>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4 w 53"/>
                  <a:gd name="T13" fmla="*/ 42 h 62"/>
                  <a:gd name="T14" fmla="*/ 14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2" y="25"/>
                      <a:pt x="40" y="22"/>
                      <a:pt x="39" y="19"/>
                    </a:cubicBezTo>
                    <a:lnTo>
                      <a:pt x="39" y="19"/>
                    </a:lnTo>
                    <a:cubicBezTo>
                      <a:pt x="30" y="0"/>
                      <a:pt x="0" y="13"/>
                      <a:pt x="9" y="33"/>
                    </a:cubicBezTo>
                    <a:lnTo>
                      <a:pt x="9" y="33"/>
                    </a:lnTo>
                    <a:cubicBezTo>
                      <a:pt x="11" y="36"/>
                      <a:pt x="12" y="38"/>
                      <a:pt x="14" y="42"/>
                    </a:cubicBezTo>
                    <a:lnTo>
                      <a:pt x="14" y="42"/>
                    </a:lnTo>
                    <a:cubicBezTo>
                      <a:pt x="23" y="61"/>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3" name="Freeform 319">
                <a:extLst>
                  <a:ext uri="{FF2B5EF4-FFF2-40B4-BE49-F238E27FC236}">
                    <a16:creationId xmlns:a16="http://schemas.microsoft.com/office/drawing/2014/main" id="{3C002CE0-8FBF-0E4A-8F56-F1FFBB80C78D}"/>
                  </a:ext>
                </a:extLst>
              </p:cNvPr>
              <p:cNvSpPr>
                <a:spLocks noChangeArrowheads="1"/>
              </p:cNvSpPr>
              <p:nvPr/>
            </p:nvSpPr>
            <p:spPr bwMode="auto">
              <a:xfrm>
                <a:off x="4750219" y="3410998"/>
                <a:ext cx="11882" cy="14042"/>
              </a:xfrm>
              <a:custGeom>
                <a:avLst/>
                <a:gdLst>
                  <a:gd name="T0" fmla="*/ 38 w 48"/>
                  <a:gd name="T1" fmla="*/ 37 h 58"/>
                  <a:gd name="T2" fmla="*/ 38 w 48"/>
                  <a:gd name="T3" fmla="*/ 37 h 58"/>
                  <a:gd name="T4" fmla="*/ 40 w 48"/>
                  <a:gd name="T5" fmla="*/ 31 h 58"/>
                  <a:gd name="T6" fmla="*/ 40 w 48"/>
                  <a:gd name="T7" fmla="*/ 31 h 58"/>
                  <a:gd name="T8" fmla="*/ 10 w 48"/>
                  <a:gd name="T9" fmla="*/ 20 h 58"/>
                  <a:gd name="T10" fmla="*/ 10 w 48"/>
                  <a:gd name="T11" fmla="*/ 20 h 58"/>
                  <a:gd name="T12" fmla="*/ 7 w 48"/>
                  <a:gd name="T13" fmla="*/ 27 h 58"/>
                  <a:gd name="T14" fmla="*/ 7 w 48"/>
                  <a:gd name="T15" fmla="*/ 27 h 58"/>
                  <a:gd name="T16" fmla="*/ 38 w 48"/>
                  <a:gd name="T17"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58">
                    <a:moveTo>
                      <a:pt x="38" y="37"/>
                    </a:moveTo>
                    <a:lnTo>
                      <a:pt x="38" y="37"/>
                    </a:lnTo>
                    <a:cubicBezTo>
                      <a:pt x="39" y="36"/>
                      <a:pt x="40" y="33"/>
                      <a:pt x="40" y="31"/>
                    </a:cubicBezTo>
                    <a:lnTo>
                      <a:pt x="40" y="31"/>
                    </a:lnTo>
                    <a:cubicBezTo>
                      <a:pt x="47" y="11"/>
                      <a:pt x="17" y="0"/>
                      <a:pt x="10" y="20"/>
                    </a:cubicBezTo>
                    <a:lnTo>
                      <a:pt x="10" y="20"/>
                    </a:lnTo>
                    <a:cubicBezTo>
                      <a:pt x="9" y="22"/>
                      <a:pt x="8" y="24"/>
                      <a:pt x="7" y="27"/>
                    </a:cubicBezTo>
                    <a:lnTo>
                      <a:pt x="7" y="27"/>
                    </a:lnTo>
                    <a:cubicBezTo>
                      <a:pt x="0" y="46"/>
                      <a:pt x="31" y="57"/>
                      <a:pt x="3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4" name="Freeform 320">
                <a:extLst>
                  <a:ext uri="{FF2B5EF4-FFF2-40B4-BE49-F238E27FC236}">
                    <a16:creationId xmlns:a16="http://schemas.microsoft.com/office/drawing/2014/main" id="{362E654E-6DA9-3B49-875E-C2149F230BC7}"/>
                  </a:ext>
                </a:extLst>
              </p:cNvPr>
              <p:cNvSpPr>
                <a:spLocks noChangeArrowheads="1"/>
              </p:cNvSpPr>
              <p:nvPr/>
            </p:nvSpPr>
            <p:spPr bwMode="auto">
              <a:xfrm>
                <a:off x="4757780" y="3435842"/>
                <a:ext cx="11881" cy="14041"/>
              </a:xfrm>
              <a:custGeom>
                <a:avLst/>
                <a:gdLst>
                  <a:gd name="T0" fmla="*/ 39 w 49"/>
                  <a:gd name="T1" fmla="*/ 37 h 58"/>
                  <a:gd name="T2" fmla="*/ 39 w 49"/>
                  <a:gd name="T3" fmla="*/ 37 h 58"/>
                  <a:gd name="T4" fmla="*/ 41 w 49"/>
                  <a:gd name="T5" fmla="*/ 30 h 58"/>
                  <a:gd name="T6" fmla="*/ 41 w 49"/>
                  <a:gd name="T7" fmla="*/ 30 h 58"/>
                  <a:gd name="T8" fmla="*/ 10 w 49"/>
                  <a:gd name="T9" fmla="*/ 19 h 58"/>
                  <a:gd name="T10" fmla="*/ 10 w 49"/>
                  <a:gd name="T11" fmla="*/ 19 h 58"/>
                  <a:gd name="T12" fmla="*/ 7 w 49"/>
                  <a:gd name="T13" fmla="*/ 26 h 58"/>
                  <a:gd name="T14" fmla="*/ 7 w 49"/>
                  <a:gd name="T15" fmla="*/ 26 h 58"/>
                  <a:gd name="T16" fmla="*/ 39 w 49"/>
                  <a:gd name="T17"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8">
                    <a:moveTo>
                      <a:pt x="39" y="37"/>
                    </a:moveTo>
                    <a:lnTo>
                      <a:pt x="39" y="37"/>
                    </a:lnTo>
                    <a:cubicBezTo>
                      <a:pt x="39" y="35"/>
                      <a:pt x="40" y="33"/>
                      <a:pt x="41" y="30"/>
                    </a:cubicBezTo>
                    <a:lnTo>
                      <a:pt x="41" y="30"/>
                    </a:lnTo>
                    <a:cubicBezTo>
                      <a:pt x="48" y="10"/>
                      <a:pt x="17" y="0"/>
                      <a:pt x="10" y="19"/>
                    </a:cubicBezTo>
                    <a:lnTo>
                      <a:pt x="10" y="19"/>
                    </a:lnTo>
                    <a:cubicBezTo>
                      <a:pt x="9" y="21"/>
                      <a:pt x="9" y="24"/>
                      <a:pt x="7" y="26"/>
                    </a:cubicBezTo>
                    <a:lnTo>
                      <a:pt x="7" y="26"/>
                    </a:lnTo>
                    <a:cubicBezTo>
                      <a:pt x="0" y="46"/>
                      <a:pt x="31" y="57"/>
                      <a:pt x="39"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5" name="Freeform 321">
                <a:extLst>
                  <a:ext uri="{FF2B5EF4-FFF2-40B4-BE49-F238E27FC236}">
                    <a16:creationId xmlns:a16="http://schemas.microsoft.com/office/drawing/2014/main" id="{954B58A7-8F3C-C646-9656-C3452182A79C}"/>
                  </a:ext>
                </a:extLst>
              </p:cNvPr>
              <p:cNvSpPr>
                <a:spLocks noChangeArrowheads="1"/>
              </p:cNvSpPr>
              <p:nvPr/>
            </p:nvSpPr>
            <p:spPr bwMode="auto">
              <a:xfrm>
                <a:off x="4731858" y="3412079"/>
                <a:ext cx="12961" cy="11881"/>
              </a:xfrm>
              <a:custGeom>
                <a:avLst/>
                <a:gdLst>
                  <a:gd name="T0" fmla="*/ 34 w 54"/>
                  <a:gd name="T1" fmla="*/ 39 h 49"/>
                  <a:gd name="T2" fmla="*/ 34 w 54"/>
                  <a:gd name="T3" fmla="*/ 39 h 49"/>
                  <a:gd name="T4" fmla="*/ 20 w 54"/>
                  <a:gd name="T5" fmla="*/ 9 h 49"/>
                  <a:gd name="T6" fmla="*/ 20 w 54"/>
                  <a:gd name="T7" fmla="*/ 9 h 49"/>
                  <a:gd name="T8" fmla="*/ 34 w 54"/>
                  <a:gd name="T9" fmla="*/ 39 h 49"/>
                </a:gdLst>
                <a:ahLst/>
                <a:cxnLst>
                  <a:cxn ang="0">
                    <a:pos x="T0" y="T1"/>
                  </a:cxn>
                  <a:cxn ang="0">
                    <a:pos x="T2" y="T3"/>
                  </a:cxn>
                  <a:cxn ang="0">
                    <a:pos x="T4" y="T5"/>
                  </a:cxn>
                  <a:cxn ang="0">
                    <a:pos x="T6" y="T7"/>
                  </a:cxn>
                  <a:cxn ang="0">
                    <a:pos x="T8" y="T9"/>
                  </a:cxn>
                </a:cxnLst>
                <a:rect l="0" t="0" r="r" b="b"/>
                <a:pathLst>
                  <a:path w="54" h="49">
                    <a:moveTo>
                      <a:pt x="34" y="39"/>
                    </a:moveTo>
                    <a:lnTo>
                      <a:pt x="34" y="39"/>
                    </a:lnTo>
                    <a:cubicBezTo>
                      <a:pt x="53" y="29"/>
                      <a:pt x="39" y="0"/>
                      <a:pt x="20" y="9"/>
                    </a:cubicBezTo>
                    <a:lnTo>
                      <a:pt x="20" y="9"/>
                    </a:lnTo>
                    <a:cubicBezTo>
                      <a:pt x="0" y="18"/>
                      <a:pt x="15" y="48"/>
                      <a:pt x="34"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6" name="Freeform 322">
                <a:extLst>
                  <a:ext uri="{FF2B5EF4-FFF2-40B4-BE49-F238E27FC236}">
                    <a16:creationId xmlns:a16="http://schemas.microsoft.com/office/drawing/2014/main" id="{712D44E4-1B70-0C45-B4F7-49FFA76B1951}"/>
                  </a:ext>
                </a:extLst>
              </p:cNvPr>
              <p:cNvSpPr>
                <a:spLocks noChangeArrowheads="1"/>
              </p:cNvSpPr>
              <p:nvPr/>
            </p:nvSpPr>
            <p:spPr bwMode="auto">
              <a:xfrm>
                <a:off x="4775062" y="3369954"/>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9" y="0"/>
                      <a:pt x="19" y="9"/>
                    </a:cubicBezTo>
                    <a:lnTo>
                      <a:pt x="19" y="9"/>
                    </a:lnTo>
                    <a:cubicBezTo>
                      <a:pt x="0" y="18"/>
                      <a:pt x="15"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7" name="Freeform 323">
                <a:extLst>
                  <a:ext uri="{FF2B5EF4-FFF2-40B4-BE49-F238E27FC236}">
                    <a16:creationId xmlns:a16="http://schemas.microsoft.com/office/drawing/2014/main" id="{1950873A-DD73-2143-A8DA-7BA321B26E18}"/>
                  </a:ext>
                </a:extLst>
              </p:cNvPr>
              <p:cNvSpPr>
                <a:spLocks noChangeArrowheads="1"/>
              </p:cNvSpPr>
              <p:nvPr/>
            </p:nvSpPr>
            <p:spPr bwMode="auto">
              <a:xfrm>
                <a:off x="4772902" y="3398037"/>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9"/>
                    </a:cubicBezTo>
                    <a:lnTo>
                      <a:pt x="19" y="9"/>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8" name="Freeform 324">
                <a:extLst>
                  <a:ext uri="{FF2B5EF4-FFF2-40B4-BE49-F238E27FC236}">
                    <a16:creationId xmlns:a16="http://schemas.microsoft.com/office/drawing/2014/main" id="{3DFDBD6D-6437-BB49-BDE3-047F0F007305}"/>
                  </a:ext>
                </a:extLst>
              </p:cNvPr>
              <p:cNvSpPr>
                <a:spLocks noChangeArrowheads="1"/>
              </p:cNvSpPr>
              <p:nvPr/>
            </p:nvSpPr>
            <p:spPr bwMode="auto">
              <a:xfrm>
                <a:off x="4796664" y="3376435"/>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4 w 53"/>
                  <a:gd name="T13" fmla="*/ 42 h 62"/>
                  <a:gd name="T14" fmla="*/ 14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2" y="25"/>
                      <a:pt x="40" y="22"/>
                      <a:pt x="39" y="19"/>
                    </a:cubicBezTo>
                    <a:lnTo>
                      <a:pt x="39" y="19"/>
                    </a:lnTo>
                    <a:cubicBezTo>
                      <a:pt x="30" y="0"/>
                      <a:pt x="0" y="14"/>
                      <a:pt x="9" y="33"/>
                    </a:cubicBezTo>
                    <a:lnTo>
                      <a:pt x="9" y="33"/>
                    </a:lnTo>
                    <a:cubicBezTo>
                      <a:pt x="11" y="37"/>
                      <a:pt x="13" y="39"/>
                      <a:pt x="14" y="42"/>
                    </a:cubicBezTo>
                    <a:lnTo>
                      <a:pt x="14" y="42"/>
                    </a:lnTo>
                    <a:cubicBezTo>
                      <a:pt x="23" y="61"/>
                      <a:pt x="52" y="48"/>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9" name="Freeform 325">
                <a:extLst>
                  <a:ext uri="{FF2B5EF4-FFF2-40B4-BE49-F238E27FC236}">
                    <a16:creationId xmlns:a16="http://schemas.microsoft.com/office/drawing/2014/main" id="{A67D076E-7684-A844-BE4D-968669877125}"/>
                  </a:ext>
                </a:extLst>
              </p:cNvPr>
              <p:cNvSpPr>
                <a:spLocks noChangeArrowheads="1"/>
              </p:cNvSpPr>
              <p:nvPr/>
            </p:nvSpPr>
            <p:spPr bwMode="auto">
              <a:xfrm>
                <a:off x="4806385" y="3421799"/>
                <a:ext cx="11882" cy="14042"/>
              </a:xfrm>
              <a:custGeom>
                <a:avLst/>
                <a:gdLst>
                  <a:gd name="T0" fmla="*/ 9 w 50"/>
                  <a:gd name="T1" fmla="*/ 33 h 58"/>
                  <a:gd name="T2" fmla="*/ 11 w 50"/>
                  <a:gd name="T3" fmla="*/ 38 h 58"/>
                  <a:gd name="T4" fmla="*/ 11 w 50"/>
                  <a:gd name="T5" fmla="*/ 38 h 58"/>
                  <a:gd name="T6" fmla="*/ 41 w 50"/>
                  <a:gd name="T7" fmla="*/ 24 h 58"/>
                  <a:gd name="T8" fmla="*/ 41 w 50"/>
                  <a:gd name="T9" fmla="*/ 24 h 58"/>
                  <a:gd name="T10" fmla="*/ 38 w 50"/>
                  <a:gd name="T11" fmla="*/ 19 h 58"/>
                  <a:gd name="T12" fmla="*/ 38 w 50"/>
                  <a:gd name="T13" fmla="*/ 19 h 58"/>
                  <a:gd name="T14" fmla="*/ 9 w 50"/>
                  <a:gd name="T15" fmla="*/ 33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8">
                    <a:moveTo>
                      <a:pt x="9" y="33"/>
                    </a:moveTo>
                    <a:lnTo>
                      <a:pt x="11" y="38"/>
                    </a:lnTo>
                    <a:lnTo>
                      <a:pt x="11" y="38"/>
                    </a:lnTo>
                    <a:cubicBezTo>
                      <a:pt x="20" y="57"/>
                      <a:pt x="49" y="43"/>
                      <a:pt x="41" y="24"/>
                    </a:cubicBezTo>
                    <a:lnTo>
                      <a:pt x="41" y="24"/>
                    </a:lnTo>
                    <a:cubicBezTo>
                      <a:pt x="40" y="22"/>
                      <a:pt x="39" y="21"/>
                      <a:pt x="38" y="19"/>
                    </a:cubicBezTo>
                    <a:lnTo>
                      <a:pt x="38" y="19"/>
                    </a:lnTo>
                    <a:cubicBezTo>
                      <a:pt x="29" y="0"/>
                      <a:pt x="0" y="15"/>
                      <a:pt x="9"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0" name="Freeform 326">
                <a:extLst>
                  <a:ext uri="{FF2B5EF4-FFF2-40B4-BE49-F238E27FC236}">
                    <a16:creationId xmlns:a16="http://schemas.microsoft.com/office/drawing/2014/main" id="{AEB3A02C-0379-ED43-A109-4389E9127540}"/>
                  </a:ext>
                </a:extLst>
              </p:cNvPr>
              <p:cNvSpPr>
                <a:spLocks noChangeArrowheads="1"/>
              </p:cNvSpPr>
              <p:nvPr/>
            </p:nvSpPr>
            <p:spPr bwMode="auto">
              <a:xfrm>
                <a:off x="4853910" y="3393717"/>
                <a:ext cx="14042" cy="11882"/>
              </a:xfrm>
              <a:custGeom>
                <a:avLst/>
                <a:gdLst>
                  <a:gd name="T0" fmla="*/ 32 w 57"/>
                  <a:gd name="T1" fmla="*/ 40 h 50"/>
                  <a:gd name="T2" fmla="*/ 32 w 57"/>
                  <a:gd name="T3" fmla="*/ 40 h 50"/>
                  <a:gd name="T4" fmla="*/ 37 w 57"/>
                  <a:gd name="T5" fmla="*/ 38 h 50"/>
                  <a:gd name="T6" fmla="*/ 37 w 57"/>
                  <a:gd name="T7" fmla="*/ 38 h 50"/>
                  <a:gd name="T8" fmla="*/ 23 w 57"/>
                  <a:gd name="T9" fmla="*/ 9 h 50"/>
                  <a:gd name="T10" fmla="*/ 23 w 57"/>
                  <a:gd name="T11" fmla="*/ 9 h 50"/>
                  <a:gd name="T12" fmla="*/ 18 w 57"/>
                  <a:gd name="T13" fmla="*/ 11 h 50"/>
                  <a:gd name="T14" fmla="*/ 18 w 57"/>
                  <a:gd name="T15" fmla="*/ 11 h 50"/>
                  <a:gd name="T16" fmla="*/ 32 w 57"/>
                  <a:gd name="T17"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0">
                    <a:moveTo>
                      <a:pt x="32" y="40"/>
                    </a:moveTo>
                    <a:lnTo>
                      <a:pt x="32" y="40"/>
                    </a:lnTo>
                    <a:cubicBezTo>
                      <a:pt x="34" y="39"/>
                      <a:pt x="35" y="39"/>
                      <a:pt x="37" y="38"/>
                    </a:cubicBezTo>
                    <a:lnTo>
                      <a:pt x="37" y="38"/>
                    </a:lnTo>
                    <a:cubicBezTo>
                      <a:pt x="56" y="29"/>
                      <a:pt x="42" y="0"/>
                      <a:pt x="23" y="9"/>
                    </a:cubicBezTo>
                    <a:lnTo>
                      <a:pt x="23" y="9"/>
                    </a:lnTo>
                    <a:cubicBezTo>
                      <a:pt x="22" y="9"/>
                      <a:pt x="20" y="10"/>
                      <a:pt x="18" y="11"/>
                    </a:cubicBezTo>
                    <a:lnTo>
                      <a:pt x="18" y="11"/>
                    </a:lnTo>
                    <a:cubicBezTo>
                      <a:pt x="0" y="20"/>
                      <a:pt x="13" y="49"/>
                      <a:pt x="32"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1" name="Freeform 327">
                <a:extLst>
                  <a:ext uri="{FF2B5EF4-FFF2-40B4-BE49-F238E27FC236}">
                    <a16:creationId xmlns:a16="http://schemas.microsoft.com/office/drawing/2014/main" id="{B8E5403E-0303-5B45-BDA1-6104FB553CB7}"/>
                  </a:ext>
                </a:extLst>
              </p:cNvPr>
              <p:cNvSpPr>
                <a:spLocks noChangeArrowheads="1"/>
              </p:cNvSpPr>
              <p:nvPr/>
            </p:nvSpPr>
            <p:spPr bwMode="auto">
              <a:xfrm>
                <a:off x="4883074" y="3371035"/>
                <a:ext cx="12961" cy="14041"/>
              </a:xfrm>
              <a:custGeom>
                <a:avLst/>
                <a:gdLst>
                  <a:gd name="T0" fmla="*/ 8 w 51"/>
                  <a:gd name="T1" fmla="*/ 32 h 57"/>
                  <a:gd name="T2" fmla="*/ 8 w 51"/>
                  <a:gd name="T3" fmla="*/ 32 h 57"/>
                  <a:gd name="T4" fmla="*/ 11 w 51"/>
                  <a:gd name="T5" fmla="*/ 37 h 57"/>
                  <a:gd name="T6" fmla="*/ 11 w 51"/>
                  <a:gd name="T7" fmla="*/ 37 h 57"/>
                  <a:gd name="T8" fmla="*/ 40 w 51"/>
                  <a:gd name="T9" fmla="*/ 23 h 57"/>
                  <a:gd name="T10" fmla="*/ 40 w 51"/>
                  <a:gd name="T11" fmla="*/ 23 h 57"/>
                  <a:gd name="T12" fmla="*/ 38 w 51"/>
                  <a:gd name="T13" fmla="*/ 19 h 57"/>
                  <a:gd name="T14" fmla="*/ 38 w 51"/>
                  <a:gd name="T15" fmla="*/ 19 h 57"/>
                  <a:gd name="T16" fmla="*/ 8 w 51"/>
                  <a:gd name="T17"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7">
                    <a:moveTo>
                      <a:pt x="8" y="32"/>
                    </a:moveTo>
                    <a:lnTo>
                      <a:pt x="8" y="32"/>
                    </a:lnTo>
                    <a:cubicBezTo>
                      <a:pt x="10" y="34"/>
                      <a:pt x="10" y="35"/>
                      <a:pt x="11" y="37"/>
                    </a:cubicBezTo>
                    <a:lnTo>
                      <a:pt x="11" y="37"/>
                    </a:lnTo>
                    <a:cubicBezTo>
                      <a:pt x="20" y="56"/>
                      <a:pt x="50" y="42"/>
                      <a:pt x="40" y="23"/>
                    </a:cubicBezTo>
                    <a:lnTo>
                      <a:pt x="40" y="23"/>
                    </a:lnTo>
                    <a:cubicBezTo>
                      <a:pt x="40" y="21"/>
                      <a:pt x="39" y="20"/>
                      <a:pt x="38" y="19"/>
                    </a:cubicBezTo>
                    <a:lnTo>
                      <a:pt x="38" y="19"/>
                    </a:lnTo>
                    <a:cubicBezTo>
                      <a:pt x="29" y="0"/>
                      <a:pt x="0" y="14"/>
                      <a:pt x="8"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2" name="Freeform 328">
                <a:extLst>
                  <a:ext uri="{FF2B5EF4-FFF2-40B4-BE49-F238E27FC236}">
                    <a16:creationId xmlns:a16="http://schemas.microsoft.com/office/drawing/2014/main" id="{8DC12EE5-C4EA-034A-99AD-F1725C025EF5}"/>
                  </a:ext>
                </a:extLst>
              </p:cNvPr>
              <p:cNvSpPr>
                <a:spLocks noChangeArrowheads="1"/>
              </p:cNvSpPr>
              <p:nvPr/>
            </p:nvSpPr>
            <p:spPr bwMode="auto">
              <a:xfrm>
                <a:off x="4870112" y="3423960"/>
                <a:ext cx="12961" cy="11882"/>
              </a:xfrm>
              <a:custGeom>
                <a:avLst/>
                <a:gdLst>
                  <a:gd name="T0" fmla="*/ 33 w 54"/>
                  <a:gd name="T1" fmla="*/ 38 h 48"/>
                  <a:gd name="T2" fmla="*/ 33 w 54"/>
                  <a:gd name="T3" fmla="*/ 38 h 48"/>
                  <a:gd name="T4" fmla="*/ 20 w 54"/>
                  <a:gd name="T5" fmla="*/ 8 h 48"/>
                  <a:gd name="T6" fmla="*/ 20 w 54"/>
                  <a:gd name="T7" fmla="*/ 8 h 48"/>
                  <a:gd name="T8" fmla="*/ 33 w 54"/>
                  <a:gd name="T9" fmla="*/ 38 h 48"/>
                </a:gdLst>
                <a:ahLst/>
                <a:cxnLst>
                  <a:cxn ang="0">
                    <a:pos x="T0" y="T1"/>
                  </a:cxn>
                  <a:cxn ang="0">
                    <a:pos x="T2" y="T3"/>
                  </a:cxn>
                  <a:cxn ang="0">
                    <a:pos x="T4" y="T5"/>
                  </a:cxn>
                  <a:cxn ang="0">
                    <a:pos x="T6" y="T7"/>
                  </a:cxn>
                  <a:cxn ang="0">
                    <a:pos x="T8" y="T9"/>
                  </a:cxn>
                </a:cxnLst>
                <a:rect l="0" t="0" r="r" b="b"/>
                <a:pathLst>
                  <a:path w="54" h="48">
                    <a:moveTo>
                      <a:pt x="33" y="38"/>
                    </a:moveTo>
                    <a:lnTo>
                      <a:pt x="33" y="38"/>
                    </a:lnTo>
                    <a:cubicBezTo>
                      <a:pt x="53" y="29"/>
                      <a:pt x="39" y="0"/>
                      <a:pt x="20" y="8"/>
                    </a:cubicBezTo>
                    <a:lnTo>
                      <a:pt x="20" y="8"/>
                    </a:lnTo>
                    <a:cubicBezTo>
                      <a:pt x="0" y="17"/>
                      <a:pt x="15"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3" name="Freeform 329">
                <a:extLst>
                  <a:ext uri="{FF2B5EF4-FFF2-40B4-BE49-F238E27FC236}">
                    <a16:creationId xmlns:a16="http://schemas.microsoft.com/office/drawing/2014/main" id="{C24DEB08-AD02-3248-B0FB-01A9BE08F59E}"/>
                  </a:ext>
                </a:extLst>
              </p:cNvPr>
              <p:cNvSpPr>
                <a:spLocks noChangeArrowheads="1"/>
              </p:cNvSpPr>
              <p:nvPr/>
            </p:nvSpPr>
            <p:spPr bwMode="auto">
              <a:xfrm>
                <a:off x="4837709" y="3400197"/>
                <a:ext cx="14041" cy="12961"/>
              </a:xfrm>
              <a:custGeom>
                <a:avLst/>
                <a:gdLst>
                  <a:gd name="T0" fmla="*/ 25 w 58"/>
                  <a:gd name="T1" fmla="*/ 9 h 51"/>
                  <a:gd name="T2" fmla="*/ 25 w 58"/>
                  <a:gd name="T3" fmla="*/ 9 h 51"/>
                  <a:gd name="T4" fmla="*/ 20 w 58"/>
                  <a:gd name="T5" fmla="*/ 11 h 51"/>
                  <a:gd name="T6" fmla="*/ 20 w 58"/>
                  <a:gd name="T7" fmla="*/ 11 h 51"/>
                  <a:gd name="T8" fmla="*/ 33 w 58"/>
                  <a:gd name="T9" fmla="*/ 41 h 51"/>
                  <a:gd name="T10" fmla="*/ 33 w 58"/>
                  <a:gd name="T11" fmla="*/ 41 h 51"/>
                  <a:gd name="T12" fmla="*/ 38 w 58"/>
                  <a:gd name="T13" fmla="*/ 39 h 51"/>
                  <a:gd name="T14" fmla="*/ 38 w 58"/>
                  <a:gd name="T15" fmla="*/ 39 h 51"/>
                  <a:gd name="T16" fmla="*/ 25 w 58"/>
                  <a:gd name="T17"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5" y="9"/>
                    </a:moveTo>
                    <a:lnTo>
                      <a:pt x="25" y="9"/>
                    </a:lnTo>
                    <a:cubicBezTo>
                      <a:pt x="23" y="10"/>
                      <a:pt x="21" y="10"/>
                      <a:pt x="20" y="11"/>
                    </a:cubicBezTo>
                    <a:lnTo>
                      <a:pt x="20" y="11"/>
                    </a:lnTo>
                    <a:cubicBezTo>
                      <a:pt x="0" y="20"/>
                      <a:pt x="15" y="50"/>
                      <a:pt x="33" y="41"/>
                    </a:cubicBezTo>
                    <a:lnTo>
                      <a:pt x="33" y="41"/>
                    </a:lnTo>
                    <a:cubicBezTo>
                      <a:pt x="35" y="40"/>
                      <a:pt x="37" y="39"/>
                      <a:pt x="38" y="39"/>
                    </a:cubicBezTo>
                    <a:lnTo>
                      <a:pt x="38" y="39"/>
                    </a:lnTo>
                    <a:cubicBezTo>
                      <a:pt x="57" y="30"/>
                      <a:pt x="43" y="0"/>
                      <a:pt x="25"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4" name="Freeform 330">
                <a:extLst>
                  <a:ext uri="{FF2B5EF4-FFF2-40B4-BE49-F238E27FC236}">
                    <a16:creationId xmlns:a16="http://schemas.microsoft.com/office/drawing/2014/main" id="{D3203197-E1FA-4C43-8220-7846DEE98B04}"/>
                  </a:ext>
                </a:extLst>
              </p:cNvPr>
              <p:cNvSpPr>
                <a:spLocks noChangeArrowheads="1"/>
              </p:cNvSpPr>
              <p:nvPr/>
            </p:nvSpPr>
            <p:spPr bwMode="auto">
              <a:xfrm>
                <a:off x="4829068" y="3421800"/>
                <a:ext cx="12961" cy="11882"/>
              </a:xfrm>
              <a:custGeom>
                <a:avLst/>
                <a:gdLst>
                  <a:gd name="T0" fmla="*/ 32 w 52"/>
                  <a:gd name="T1" fmla="*/ 39 h 49"/>
                  <a:gd name="T2" fmla="*/ 32 w 52"/>
                  <a:gd name="T3" fmla="*/ 39 h 49"/>
                  <a:gd name="T4" fmla="*/ 18 w 52"/>
                  <a:gd name="T5" fmla="*/ 10 h 49"/>
                  <a:gd name="T6" fmla="*/ 18 w 52"/>
                  <a:gd name="T7" fmla="*/ 10 h 49"/>
                  <a:gd name="T8" fmla="*/ 32 w 52"/>
                  <a:gd name="T9" fmla="*/ 39 h 49"/>
                </a:gdLst>
                <a:ahLst/>
                <a:cxnLst>
                  <a:cxn ang="0">
                    <a:pos x="T0" y="T1"/>
                  </a:cxn>
                  <a:cxn ang="0">
                    <a:pos x="T2" y="T3"/>
                  </a:cxn>
                  <a:cxn ang="0">
                    <a:pos x="T4" y="T5"/>
                  </a:cxn>
                  <a:cxn ang="0">
                    <a:pos x="T6" y="T7"/>
                  </a:cxn>
                  <a:cxn ang="0">
                    <a:pos x="T8" y="T9"/>
                  </a:cxn>
                </a:cxnLst>
                <a:rect l="0" t="0" r="r" b="b"/>
                <a:pathLst>
                  <a:path w="52" h="49">
                    <a:moveTo>
                      <a:pt x="32" y="39"/>
                    </a:moveTo>
                    <a:lnTo>
                      <a:pt x="32" y="39"/>
                    </a:lnTo>
                    <a:cubicBezTo>
                      <a:pt x="51" y="29"/>
                      <a:pt x="38" y="0"/>
                      <a:pt x="18" y="10"/>
                    </a:cubicBezTo>
                    <a:lnTo>
                      <a:pt x="18" y="10"/>
                    </a:lnTo>
                    <a:cubicBezTo>
                      <a:pt x="0" y="18"/>
                      <a:pt x="13" y="48"/>
                      <a:pt x="32"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5" name="Freeform 331">
                <a:extLst>
                  <a:ext uri="{FF2B5EF4-FFF2-40B4-BE49-F238E27FC236}">
                    <a16:creationId xmlns:a16="http://schemas.microsoft.com/office/drawing/2014/main" id="{BAE24D23-AF12-394B-96D6-E0413976007E}"/>
                  </a:ext>
                </a:extLst>
              </p:cNvPr>
              <p:cNvSpPr>
                <a:spLocks noChangeArrowheads="1"/>
              </p:cNvSpPr>
              <p:nvPr/>
            </p:nvSpPr>
            <p:spPr bwMode="auto">
              <a:xfrm>
                <a:off x="4854991" y="3453123"/>
                <a:ext cx="12961" cy="11881"/>
              </a:xfrm>
              <a:custGeom>
                <a:avLst/>
                <a:gdLst>
                  <a:gd name="T0" fmla="*/ 33 w 52"/>
                  <a:gd name="T1" fmla="*/ 38 h 48"/>
                  <a:gd name="T2" fmla="*/ 33 w 52"/>
                  <a:gd name="T3" fmla="*/ 38 h 48"/>
                  <a:gd name="T4" fmla="*/ 18 w 52"/>
                  <a:gd name="T5" fmla="*/ 9 h 48"/>
                  <a:gd name="T6" fmla="*/ 18 w 52"/>
                  <a:gd name="T7" fmla="*/ 9 h 48"/>
                  <a:gd name="T8" fmla="*/ 33 w 52"/>
                  <a:gd name="T9" fmla="*/ 38 h 48"/>
                </a:gdLst>
                <a:ahLst/>
                <a:cxnLst>
                  <a:cxn ang="0">
                    <a:pos x="T0" y="T1"/>
                  </a:cxn>
                  <a:cxn ang="0">
                    <a:pos x="T2" y="T3"/>
                  </a:cxn>
                  <a:cxn ang="0">
                    <a:pos x="T4" y="T5"/>
                  </a:cxn>
                  <a:cxn ang="0">
                    <a:pos x="T6" y="T7"/>
                  </a:cxn>
                  <a:cxn ang="0">
                    <a:pos x="T8" y="T9"/>
                  </a:cxn>
                </a:cxnLst>
                <a:rect l="0" t="0" r="r" b="b"/>
                <a:pathLst>
                  <a:path w="52" h="48">
                    <a:moveTo>
                      <a:pt x="33" y="38"/>
                    </a:moveTo>
                    <a:lnTo>
                      <a:pt x="33" y="38"/>
                    </a:lnTo>
                    <a:cubicBezTo>
                      <a:pt x="51" y="30"/>
                      <a:pt x="38" y="0"/>
                      <a:pt x="18" y="9"/>
                    </a:cubicBezTo>
                    <a:lnTo>
                      <a:pt x="18" y="9"/>
                    </a:lnTo>
                    <a:cubicBezTo>
                      <a:pt x="0" y="18"/>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6" name="Freeform 332">
                <a:extLst>
                  <a:ext uri="{FF2B5EF4-FFF2-40B4-BE49-F238E27FC236}">
                    <a16:creationId xmlns:a16="http://schemas.microsoft.com/office/drawing/2014/main" id="{1195AEB5-3160-254A-8E05-A1D9F91FA889}"/>
                  </a:ext>
                </a:extLst>
              </p:cNvPr>
              <p:cNvSpPr>
                <a:spLocks noChangeArrowheads="1"/>
              </p:cNvSpPr>
              <p:nvPr/>
            </p:nvSpPr>
            <p:spPr bwMode="auto">
              <a:xfrm>
                <a:off x="4899275" y="3449883"/>
                <a:ext cx="15122" cy="15122"/>
              </a:xfrm>
              <a:custGeom>
                <a:avLst/>
                <a:gdLst>
                  <a:gd name="T0" fmla="*/ 34 w 61"/>
                  <a:gd name="T1" fmla="*/ 13 h 61"/>
                  <a:gd name="T2" fmla="*/ 34 w 61"/>
                  <a:gd name="T3" fmla="*/ 13 h 61"/>
                  <a:gd name="T4" fmla="*/ 16 w 61"/>
                  <a:gd name="T5" fmla="*/ 40 h 61"/>
                  <a:gd name="T6" fmla="*/ 16 w 61"/>
                  <a:gd name="T7" fmla="*/ 40 h 61"/>
                  <a:gd name="T8" fmla="*/ 25 w 61"/>
                  <a:gd name="T9" fmla="*/ 47 h 61"/>
                  <a:gd name="T10" fmla="*/ 25 w 61"/>
                  <a:gd name="T11" fmla="*/ 47 h 61"/>
                  <a:gd name="T12" fmla="*/ 44 w 61"/>
                  <a:gd name="T13" fmla="*/ 20 h 61"/>
                  <a:gd name="T14" fmla="*/ 44 w 61"/>
                  <a:gd name="T15" fmla="*/ 20 h 61"/>
                  <a:gd name="T16" fmla="*/ 34 w 61"/>
                  <a:gd name="T17"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61">
                    <a:moveTo>
                      <a:pt x="34" y="13"/>
                    </a:moveTo>
                    <a:lnTo>
                      <a:pt x="34" y="13"/>
                    </a:lnTo>
                    <a:cubicBezTo>
                      <a:pt x="18" y="0"/>
                      <a:pt x="0" y="27"/>
                      <a:pt x="16" y="40"/>
                    </a:cubicBezTo>
                    <a:lnTo>
                      <a:pt x="16" y="40"/>
                    </a:lnTo>
                    <a:cubicBezTo>
                      <a:pt x="19" y="42"/>
                      <a:pt x="22" y="44"/>
                      <a:pt x="25" y="47"/>
                    </a:cubicBezTo>
                    <a:lnTo>
                      <a:pt x="25" y="47"/>
                    </a:lnTo>
                    <a:cubicBezTo>
                      <a:pt x="42" y="60"/>
                      <a:pt x="60" y="33"/>
                      <a:pt x="44" y="20"/>
                    </a:cubicBezTo>
                    <a:lnTo>
                      <a:pt x="44" y="20"/>
                    </a:lnTo>
                    <a:cubicBezTo>
                      <a:pt x="40" y="18"/>
                      <a:pt x="37" y="15"/>
                      <a:pt x="34"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7" name="Freeform 333">
                <a:extLst>
                  <a:ext uri="{FF2B5EF4-FFF2-40B4-BE49-F238E27FC236}">
                    <a16:creationId xmlns:a16="http://schemas.microsoft.com/office/drawing/2014/main" id="{DFBC64AE-3635-EE41-9D2D-348FC843AED5}"/>
                  </a:ext>
                </a:extLst>
              </p:cNvPr>
              <p:cNvSpPr>
                <a:spLocks noChangeArrowheads="1"/>
              </p:cNvSpPr>
              <p:nvPr/>
            </p:nvSpPr>
            <p:spPr bwMode="auto">
              <a:xfrm>
                <a:off x="4867952" y="3492007"/>
                <a:ext cx="12961" cy="11881"/>
              </a:xfrm>
              <a:custGeom>
                <a:avLst/>
                <a:gdLst>
                  <a:gd name="T0" fmla="*/ 33 w 53"/>
                  <a:gd name="T1" fmla="*/ 39 h 48"/>
                  <a:gd name="T2" fmla="*/ 33 w 53"/>
                  <a:gd name="T3" fmla="*/ 39 h 48"/>
                  <a:gd name="T4" fmla="*/ 19 w 53"/>
                  <a:gd name="T5" fmla="*/ 9 h 48"/>
                  <a:gd name="T6" fmla="*/ 19 w 53"/>
                  <a:gd name="T7" fmla="*/ 9 h 48"/>
                  <a:gd name="T8" fmla="*/ 33 w 53"/>
                  <a:gd name="T9" fmla="*/ 39 h 48"/>
                </a:gdLst>
                <a:ahLst/>
                <a:cxnLst>
                  <a:cxn ang="0">
                    <a:pos x="T0" y="T1"/>
                  </a:cxn>
                  <a:cxn ang="0">
                    <a:pos x="T2" y="T3"/>
                  </a:cxn>
                  <a:cxn ang="0">
                    <a:pos x="T4" y="T5"/>
                  </a:cxn>
                  <a:cxn ang="0">
                    <a:pos x="T6" y="T7"/>
                  </a:cxn>
                  <a:cxn ang="0">
                    <a:pos x="T8" y="T9"/>
                  </a:cxn>
                </a:cxnLst>
                <a:rect l="0" t="0" r="r" b="b"/>
                <a:pathLst>
                  <a:path w="53" h="48">
                    <a:moveTo>
                      <a:pt x="33" y="39"/>
                    </a:moveTo>
                    <a:lnTo>
                      <a:pt x="33" y="39"/>
                    </a:lnTo>
                    <a:cubicBezTo>
                      <a:pt x="52" y="30"/>
                      <a:pt x="38" y="0"/>
                      <a:pt x="19" y="9"/>
                    </a:cubicBezTo>
                    <a:lnTo>
                      <a:pt x="19" y="9"/>
                    </a:lnTo>
                    <a:cubicBezTo>
                      <a:pt x="0" y="18"/>
                      <a:pt x="14" y="47"/>
                      <a:pt x="33"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8" name="Freeform 334">
                <a:extLst>
                  <a:ext uri="{FF2B5EF4-FFF2-40B4-BE49-F238E27FC236}">
                    <a16:creationId xmlns:a16="http://schemas.microsoft.com/office/drawing/2014/main" id="{6AF199BF-541D-E84B-BE68-35E85D1FE18E}"/>
                  </a:ext>
                </a:extLst>
              </p:cNvPr>
              <p:cNvSpPr>
                <a:spLocks noChangeArrowheads="1"/>
              </p:cNvSpPr>
              <p:nvPr/>
            </p:nvSpPr>
            <p:spPr bwMode="auto">
              <a:xfrm>
                <a:off x="4889554" y="3528731"/>
                <a:ext cx="14041" cy="12961"/>
              </a:xfrm>
              <a:custGeom>
                <a:avLst/>
                <a:gdLst>
                  <a:gd name="T0" fmla="*/ 23 w 57"/>
                  <a:gd name="T1" fmla="*/ 9 h 51"/>
                  <a:gd name="T2" fmla="*/ 23 w 57"/>
                  <a:gd name="T3" fmla="*/ 9 h 51"/>
                  <a:gd name="T4" fmla="*/ 18 w 57"/>
                  <a:gd name="T5" fmla="*/ 11 h 51"/>
                  <a:gd name="T6" fmla="*/ 18 w 57"/>
                  <a:gd name="T7" fmla="*/ 11 h 51"/>
                  <a:gd name="T8" fmla="*/ 33 w 57"/>
                  <a:gd name="T9" fmla="*/ 40 h 51"/>
                  <a:gd name="T10" fmla="*/ 33 w 57"/>
                  <a:gd name="T11" fmla="*/ 40 h 51"/>
                  <a:gd name="T12" fmla="*/ 37 w 57"/>
                  <a:gd name="T13" fmla="*/ 39 h 51"/>
                  <a:gd name="T14" fmla="*/ 37 w 57"/>
                  <a:gd name="T15" fmla="*/ 39 h 51"/>
                  <a:gd name="T16" fmla="*/ 23 w 57"/>
                  <a:gd name="T17"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3" y="9"/>
                    </a:moveTo>
                    <a:lnTo>
                      <a:pt x="23" y="9"/>
                    </a:lnTo>
                    <a:cubicBezTo>
                      <a:pt x="22" y="10"/>
                      <a:pt x="20" y="10"/>
                      <a:pt x="18" y="11"/>
                    </a:cubicBezTo>
                    <a:lnTo>
                      <a:pt x="18" y="11"/>
                    </a:lnTo>
                    <a:cubicBezTo>
                      <a:pt x="0" y="20"/>
                      <a:pt x="13" y="50"/>
                      <a:pt x="33" y="40"/>
                    </a:cubicBezTo>
                    <a:lnTo>
                      <a:pt x="33" y="40"/>
                    </a:lnTo>
                    <a:cubicBezTo>
                      <a:pt x="34" y="40"/>
                      <a:pt x="36" y="39"/>
                      <a:pt x="37" y="39"/>
                    </a:cubicBezTo>
                    <a:lnTo>
                      <a:pt x="37" y="39"/>
                    </a:lnTo>
                    <a:cubicBezTo>
                      <a:pt x="56" y="29"/>
                      <a:pt x="42" y="0"/>
                      <a:pt x="23"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9" name="Freeform 335">
                <a:extLst>
                  <a:ext uri="{FF2B5EF4-FFF2-40B4-BE49-F238E27FC236}">
                    <a16:creationId xmlns:a16="http://schemas.microsoft.com/office/drawing/2014/main" id="{CACA455B-59D7-FC48-BD49-4044A1B928D6}"/>
                  </a:ext>
                </a:extLst>
              </p:cNvPr>
              <p:cNvSpPr>
                <a:spLocks noChangeArrowheads="1"/>
              </p:cNvSpPr>
              <p:nvPr/>
            </p:nvSpPr>
            <p:spPr bwMode="auto">
              <a:xfrm>
                <a:off x="4907916" y="3493087"/>
                <a:ext cx="12961" cy="14042"/>
              </a:xfrm>
              <a:custGeom>
                <a:avLst/>
                <a:gdLst>
                  <a:gd name="T0" fmla="*/ 10 w 51"/>
                  <a:gd name="T1" fmla="*/ 32 h 57"/>
                  <a:gd name="T2" fmla="*/ 10 w 51"/>
                  <a:gd name="T3" fmla="*/ 32 h 57"/>
                  <a:gd name="T4" fmla="*/ 12 w 51"/>
                  <a:gd name="T5" fmla="*/ 37 h 57"/>
                  <a:gd name="T6" fmla="*/ 12 w 51"/>
                  <a:gd name="T7" fmla="*/ 37 h 57"/>
                  <a:gd name="T8" fmla="*/ 42 w 51"/>
                  <a:gd name="T9" fmla="*/ 23 h 57"/>
                  <a:gd name="T10" fmla="*/ 42 w 51"/>
                  <a:gd name="T11" fmla="*/ 23 h 57"/>
                  <a:gd name="T12" fmla="*/ 39 w 51"/>
                  <a:gd name="T13" fmla="*/ 18 h 57"/>
                  <a:gd name="T14" fmla="*/ 39 w 51"/>
                  <a:gd name="T15" fmla="*/ 18 h 57"/>
                  <a:gd name="T16" fmla="*/ 10 w 51"/>
                  <a:gd name="T17"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7">
                    <a:moveTo>
                      <a:pt x="10" y="32"/>
                    </a:moveTo>
                    <a:lnTo>
                      <a:pt x="10" y="32"/>
                    </a:lnTo>
                    <a:cubicBezTo>
                      <a:pt x="10" y="34"/>
                      <a:pt x="11" y="35"/>
                      <a:pt x="12" y="37"/>
                    </a:cubicBezTo>
                    <a:lnTo>
                      <a:pt x="12" y="37"/>
                    </a:lnTo>
                    <a:cubicBezTo>
                      <a:pt x="21" y="56"/>
                      <a:pt x="50" y="42"/>
                      <a:pt x="42" y="23"/>
                    </a:cubicBezTo>
                    <a:lnTo>
                      <a:pt x="42" y="23"/>
                    </a:lnTo>
                    <a:cubicBezTo>
                      <a:pt x="40" y="21"/>
                      <a:pt x="40" y="20"/>
                      <a:pt x="39" y="18"/>
                    </a:cubicBezTo>
                    <a:lnTo>
                      <a:pt x="39" y="18"/>
                    </a:lnTo>
                    <a:cubicBezTo>
                      <a:pt x="30" y="0"/>
                      <a:pt x="0" y="13"/>
                      <a:pt x="1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0" name="Freeform 336">
                <a:extLst>
                  <a:ext uri="{FF2B5EF4-FFF2-40B4-BE49-F238E27FC236}">
                    <a16:creationId xmlns:a16="http://schemas.microsoft.com/office/drawing/2014/main" id="{4F28B58F-1AC7-DD45-BB9F-6DFE76B773BC}"/>
                  </a:ext>
                </a:extLst>
              </p:cNvPr>
              <p:cNvSpPr>
                <a:spLocks noChangeArrowheads="1"/>
              </p:cNvSpPr>
              <p:nvPr/>
            </p:nvSpPr>
            <p:spPr bwMode="auto">
              <a:xfrm>
                <a:off x="4961921" y="3490927"/>
                <a:ext cx="14042" cy="8641"/>
              </a:xfrm>
              <a:custGeom>
                <a:avLst/>
                <a:gdLst>
                  <a:gd name="T0" fmla="*/ 36 w 58"/>
                  <a:gd name="T1" fmla="*/ 1 h 35"/>
                  <a:gd name="T2" fmla="*/ 36 w 58"/>
                  <a:gd name="T3" fmla="*/ 1 h 35"/>
                  <a:gd name="T4" fmla="*/ 24 w 58"/>
                  <a:gd name="T5" fmla="*/ 1 h 35"/>
                  <a:gd name="T6" fmla="*/ 24 w 58"/>
                  <a:gd name="T7" fmla="*/ 1 h 35"/>
                  <a:gd name="T8" fmla="*/ 21 w 58"/>
                  <a:gd name="T9" fmla="*/ 33 h 35"/>
                  <a:gd name="T10" fmla="*/ 21 w 58"/>
                  <a:gd name="T11" fmla="*/ 33 h 35"/>
                  <a:gd name="T12" fmla="*/ 33 w 58"/>
                  <a:gd name="T13" fmla="*/ 33 h 35"/>
                  <a:gd name="T14" fmla="*/ 33 w 58"/>
                  <a:gd name="T15" fmla="*/ 33 h 35"/>
                  <a:gd name="T16" fmla="*/ 36 w 58"/>
                  <a:gd name="T1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5">
                    <a:moveTo>
                      <a:pt x="36" y="1"/>
                    </a:moveTo>
                    <a:lnTo>
                      <a:pt x="36" y="1"/>
                    </a:lnTo>
                    <a:cubicBezTo>
                      <a:pt x="32" y="1"/>
                      <a:pt x="28" y="1"/>
                      <a:pt x="24" y="1"/>
                    </a:cubicBezTo>
                    <a:lnTo>
                      <a:pt x="24" y="1"/>
                    </a:lnTo>
                    <a:cubicBezTo>
                      <a:pt x="3" y="0"/>
                      <a:pt x="0" y="32"/>
                      <a:pt x="21" y="33"/>
                    </a:cubicBezTo>
                    <a:lnTo>
                      <a:pt x="21" y="33"/>
                    </a:lnTo>
                    <a:cubicBezTo>
                      <a:pt x="25" y="33"/>
                      <a:pt x="29" y="33"/>
                      <a:pt x="33" y="33"/>
                    </a:cubicBezTo>
                    <a:lnTo>
                      <a:pt x="33" y="33"/>
                    </a:lnTo>
                    <a:cubicBezTo>
                      <a:pt x="54" y="34"/>
                      <a:pt x="57" y="1"/>
                      <a:pt x="36" y="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1" name="Freeform 337">
                <a:extLst>
                  <a:ext uri="{FF2B5EF4-FFF2-40B4-BE49-F238E27FC236}">
                    <a16:creationId xmlns:a16="http://schemas.microsoft.com/office/drawing/2014/main" id="{BC55EAED-C2FD-8545-A38C-4F15332FAF40}"/>
                  </a:ext>
                </a:extLst>
              </p:cNvPr>
              <p:cNvSpPr>
                <a:spLocks noChangeArrowheads="1"/>
              </p:cNvSpPr>
              <p:nvPr/>
            </p:nvSpPr>
            <p:spPr bwMode="auto">
              <a:xfrm>
                <a:off x="4923037" y="3460684"/>
                <a:ext cx="12961" cy="11882"/>
              </a:xfrm>
              <a:custGeom>
                <a:avLst/>
                <a:gdLst>
                  <a:gd name="T0" fmla="*/ 19 w 53"/>
                  <a:gd name="T1" fmla="*/ 8 h 48"/>
                  <a:gd name="T2" fmla="*/ 19 w 53"/>
                  <a:gd name="T3" fmla="*/ 8 h 48"/>
                  <a:gd name="T4" fmla="*/ 32 w 53"/>
                  <a:gd name="T5" fmla="*/ 38 h 48"/>
                  <a:gd name="T6" fmla="*/ 32 w 53"/>
                  <a:gd name="T7" fmla="*/ 38 h 48"/>
                  <a:gd name="T8" fmla="*/ 19 w 53"/>
                  <a:gd name="T9" fmla="*/ 8 h 48"/>
                </a:gdLst>
                <a:ahLst/>
                <a:cxnLst>
                  <a:cxn ang="0">
                    <a:pos x="T0" y="T1"/>
                  </a:cxn>
                  <a:cxn ang="0">
                    <a:pos x="T2" y="T3"/>
                  </a:cxn>
                  <a:cxn ang="0">
                    <a:pos x="T4" y="T5"/>
                  </a:cxn>
                  <a:cxn ang="0">
                    <a:pos x="T6" y="T7"/>
                  </a:cxn>
                  <a:cxn ang="0">
                    <a:pos x="T8" y="T9"/>
                  </a:cxn>
                </a:cxnLst>
                <a:rect l="0" t="0" r="r" b="b"/>
                <a:pathLst>
                  <a:path w="53" h="48">
                    <a:moveTo>
                      <a:pt x="19" y="8"/>
                    </a:moveTo>
                    <a:lnTo>
                      <a:pt x="19" y="8"/>
                    </a:lnTo>
                    <a:cubicBezTo>
                      <a:pt x="0" y="17"/>
                      <a:pt x="13" y="47"/>
                      <a:pt x="32" y="38"/>
                    </a:cubicBezTo>
                    <a:lnTo>
                      <a:pt x="32" y="38"/>
                    </a:lnTo>
                    <a:cubicBezTo>
                      <a:pt x="52" y="29"/>
                      <a:pt x="38" y="0"/>
                      <a:pt x="19" y="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2" name="Freeform 339">
                <a:extLst>
                  <a:ext uri="{FF2B5EF4-FFF2-40B4-BE49-F238E27FC236}">
                    <a16:creationId xmlns:a16="http://schemas.microsoft.com/office/drawing/2014/main" id="{51A7D414-2396-6047-A3DE-655A64FC96A4}"/>
                  </a:ext>
                </a:extLst>
              </p:cNvPr>
              <p:cNvSpPr>
                <a:spLocks noChangeArrowheads="1"/>
              </p:cNvSpPr>
              <p:nvPr/>
            </p:nvSpPr>
            <p:spPr bwMode="auto">
              <a:xfrm>
                <a:off x="4608725" y="3666986"/>
                <a:ext cx="14041" cy="11881"/>
              </a:xfrm>
              <a:custGeom>
                <a:avLst/>
                <a:gdLst>
                  <a:gd name="T0" fmla="*/ 26 w 58"/>
                  <a:gd name="T1" fmla="*/ 40 h 48"/>
                  <a:gd name="T2" fmla="*/ 26 w 58"/>
                  <a:gd name="T3" fmla="*/ 40 h 48"/>
                  <a:gd name="T4" fmla="*/ 37 w 58"/>
                  <a:gd name="T5" fmla="*/ 10 h 48"/>
                  <a:gd name="T6" fmla="*/ 37 w 58"/>
                  <a:gd name="T7" fmla="*/ 10 h 48"/>
                  <a:gd name="T8" fmla="*/ 32 w 58"/>
                  <a:gd name="T9" fmla="*/ 7 h 48"/>
                  <a:gd name="T10" fmla="*/ 32 w 58"/>
                  <a:gd name="T11" fmla="*/ 7 h 48"/>
                  <a:gd name="T12" fmla="*/ 20 w 58"/>
                  <a:gd name="T13" fmla="*/ 38 h 48"/>
                  <a:gd name="T14" fmla="*/ 20 w 58"/>
                  <a:gd name="T15" fmla="*/ 38 h 48"/>
                  <a:gd name="T16" fmla="*/ 26 w 58"/>
                  <a:gd name="T17"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8">
                    <a:moveTo>
                      <a:pt x="26" y="40"/>
                    </a:moveTo>
                    <a:lnTo>
                      <a:pt x="26" y="40"/>
                    </a:lnTo>
                    <a:cubicBezTo>
                      <a:pt x="45" y="47"/>
                      <a:pt x="57" y="17"/>
                      <a:pt x="37" y="10"/>
                    </a:cubicBezTo>
                    <a:lnTo>
                      <a:pt x="37" y="10"/>
                    </a:lnTo>
                    <a:cubicBezTo>
                      <a:pt x="35" y="9"/>
                      <a:pt x="33" y="8"/>
                      <a:pt x="32" y="7"/>
                    </a:cubicBezTo>
                    <a:lnTo>
                      <a:pt x="32" y="7"/>
                    </a:lnTo>
                    <a:cubicBezTo>
                      <a:pt x="12" y="0"/>
                      <a:pt x="0" y="32"/>
                      <a:pt x="20" y="38"/>
                    </a:cubicBezTo>
                    <a:lnTo>
                      <a:pt x="20" y="38"/>
                    </a:lnTo>
                    <a:cubicBezTo>
                      <a:pt x="22" y="39"/>
                      <a:pt x="24" y="40"/>
                      <a:pt x="26"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3" name="Freeform 340">
                <a:extLst>
                  <a:ext uri="{FF2B5EF4-FFF2-40B4-BE49-F238E27FC236}">
                    <a16:creationId xmlns:a16="http://schemas.microsoft.com/office/drawing/2014/main" id="{7E88DD65-FA8F-D645-AF0E-1B5BCF246D96}"/>
                  </a:ext>
                </a:extLst>
              </p:cNvPr>
              <p:cNvSpPr>
                <a:spLocks noChangeArrowheads="1"/>
              </p:cNvSpPr>
              <p:nvPr/>
            </p:nvSpPr>
            <p:spPr bwMode="auto">
              <a:xfrm>
                <a:off x="4595763" y="3676707"/>
                <a:ext cx="12961" cy="10801"/>
              </a:xfrm>
              <a:custGeom>
                <a:avLst/>
                <a:gdLst>
                  <a:gd name="T0" fmla="*/ 17 w 54"/>
                  <a:gd name="T1" fmla="*/ 12 h 44"/>
                  <a:gd name="T2" fmla="*/ 17 w 54"/>
                  <a:gd name="T3" fmla="*/ 12 h 44"/>
                  <a:gd name="T4" fmla="*/ 17 w 54"/>
                  <a:gd name="T5" fmla="*/ 11 h 44"/>
                  <a:gd name="T6" fmla="*/ 17 w 54"/>
                  <a:gd name="T7" fmla="*/ 11 h 44"/>
                  <a:gd name="T8" fmla="*/ 15 w 54"/>
                  <a:gd name="T9" fmla="*/ 15 h 44"/>
                  <a:gd name="T10" fmla="*/ 15 w 54"/>
                  <a:gd name="T11" fmla="*/ 15 h 44"/>
                  <a:gd name="T12" fmla="*/ 17 w 54"/>
                  <a:gd name="T13" fmla="*/ 12 h 44"/>
                  <a:gd name="T14" fmla="*/ 25 w 54"/>
                  <a:gd name="T15" fmla="*/ 8 h 44"/>
                  <a:gd name="T16" fmla="*/ 25 w 54"/>
                  <a:gd name="T17" fmla="*/ 8 h 44"/>
                  <a:gd name="T18" fmla="*/ 28 w 54"/>
                  <a:gd name="T19" fmla="*/ 9 h 44"/>
                  <a:gd name="T20" fmla="*/ 28 w 54"/>
                  <a:gd name="T21" fmla="*/ 9 h 44"/>
                  <a:gd name="T22" fmla="*/ 24 w 54"/>
                  <a:gd name="T23" fmla="*/ 8 h 44"/>
                  <a:gd name="T24" fmla="*/ 24 w 54"/>
                  <a:gd name="T25" fmla="*/ 8 h 44"/>
                  <a:gd name="T26" fmla="*/ 25 w 54"/>
                  <a:gd name="T27" fmla="*/ 8 h 44"/>
                  <a:gd name="T28" fmla="*/ 46 w 54"/>
                  <a:gd name="T29" fmla="*/ 27 h 44"/>
                  <a:gd name="T30" fmla="*/ 46 w 54"/>
                  <a:gd name="T31" fmla="*/ 27 h 44"/>
                  <a:gd name="T32" fmla="*/ 20 w 54"/>
                  <a:gd name="T33" fmla="*/ 8 h 44"/>
                  <a:gd name="T34" fmla="*/ 20 w 54"/>
                  <a:gd name="T35" fmla="*/ 8 h 44"/>
                  <a:gd name="T36" fmla="*/ 18 w 54"/>
                  <a:gd name="T37" fmla="*/ 39 h 44"/>
                  <a:gd name="T38" fmla="*/ 18 w 54"/>
                  <a:gd name="T39" fmla="*/ 39 h 44"/>
                  <a:gd name="T40" fmla="*/ 46 w 54"/>
                  <a:gd name="T41"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44">
                    <a:moveTo>
                      <a:pt x="17" y="12"/>
                    </a:moveTo>
                    <a:lnTo>
                      <a:pt x="17" y="12"/>
                    </a:lnTo>
                    <a:cubicBezTo>
                      <a:pt x="17" y="12"/>
                      <a:pt x="17" y="12"/>
                      <a:pt x="17" y="11"/>
                    </a:cubicBezTo>
                    <a:lnTo>
                      <a:pt x="17" y="11"/>
                    </a:lnTo>
                    <a:cubicBezTo>
                      <a:pt x="17" y="12"/>
                      <a:pt x="16" y="14"/>
                      <a:pt x="15" y="15"/>
                    </a:cubicBezTo>
                    <a:lnTo>
                      <a:pt x="15" y="15"/>
                    </a:lnTo>
                    <a:cubicBezTo>
                      <a:pt x="16" y="14"/>
                      <a:pt x="16" y="13"/>
                      <a:pt x="17" y="12"/>
                    </a:cubicBezTo>
                    <a:close/>
                    <a:moveTo>
                      <a:pt x="25" y="8"/>
                    </a:moveTo>
                    <a:lnTo>
                      <a:pt x="25" y="8"/>
                    </a:lnTo>
                    <a:cubicBezTo>
                      <a:pt x="26" y="8"/>
                      <a:pt x="27" y="8"/>
                      <a:pt x="28" y="9"/>
                    </a:cubicBezTo>
                    <a:lnTo>
                      <a:pt x="28" y="9"/>
                    </a:lnTo>
                    <a:cubicBezTo>
                      <a:pt x="27" y="8"/>
                      <a:pt x="26" y="8"/>
                      <a:pt x="24" y="8"/>
                    </a:cubicBezTo>
                    <a:lnTo>
                      <a:pt x="24" y="8"/>
                    </a:lnTo>
                    <a:cubicBezTo>
                      <a:pt x="24" y="8"/>
                      <a:pt x="24" y="8"/>
                      <a:pt x="25" y="8"/>
                    </a:cubicBezTo>
                    <a:close/>
                    <a:moveTo>
                      <a:pt x="46" y="27"/>
                    </a:moveTo>
                    <a:lnTo>
                      <a:pt x="46" y="27"/>
                    </a:lnTo>
                    <a:cubicBezTo>
                      <a:pt x="53" y="10"/>
                      <a:pt x="32" y="0"/>
                      <a:pt x="20" y="8"/>
                    </a:cubicBezTo>
                    <a:lnTo>
                      <a:pt x="20" y="8"/>
                    </a:lnTo>
                    <a:cubicBezTo>
                      <a:pt x="6" y="12"/>
                      <a:pt x="0" y="34"/>
                      <a:pt x="18" y="39"/>
                    </a:cubicBezTo>
                    <a:lnTo>
                      <a:pt x="18" y="39"/>
                    </a:lnTo>
                    <a:cubicBezTo>
                      <a:pt x="30" y="43"/>
                      <a:pt x="40" y="38"/>
                      <a:pt x="46" y="2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4" name="Freeform 341">
                <a:extLst>
                  <a:ext uri="{FF2B5EF4-FFF2-40B4-BE49-F238E27FC236}">
                    <a16:creationId xmlns:a16="http://schemas.microsoft.com/office/drawing/2014/main" id="{9AE0C08E-8E42-D046-BA42-371DBA97DA35}"/>
                  </a:ext>
                </a:extLst>
              </p:cNvPr>
              <p:cNvSpPr>
                <a:spLocks noChangeArrowheads="1"/>
              </p:cNvSpPr>
              <p:nvPr/>
            </p:nvSpPr>
            <p:spPr bwMode="auto">
              <a:xfrm>
                <a:off x="4586042" y="3692908"/>
                <a:ext cx="14042" cy="11881"/>
              </a:xfrm>
              <a:custGeom>
                <a:avLst/>
                <a:gdLst>
                  <a:gd name="T0" fmla="*/ 19 w 56"/>
                  <a:gd name="T1" fmla="*/ 38 h 50"/>
                  <a:gd name="T2" fmla="*/ 19 w 56"/>
                  <a:gd name="T3" fmla="*/ 38 h 50"/>
                  <a:gd name="T4" fmla="*/ 24 w 56"/>
                  <a:gd name="T5" fmla="*/ 41 h 50"/>
                  <a:gd name="T6" fmla="*/ 24 w 56"/>
                  <a:gd name="T7" fmla="*/ 41 h 50"/>
                  <a:gd name="T8" fmla="*/ 35 w 56"/>
                  <a:gd name="T9" fmla="*/ 10 h 50"/>
                  <a:gd name="T10" fmla="*/ 35 w 56"/>
                  <a:gd name="T11" fmla="*/ 10 h 50"/>
                  <a:gd name="T12" fmla="*/ 30 w 56"/>
                  <a:gd name="T13" fmla="*/ 8 h 50"/>
                  <a:gd name="T14" fmla="*/ 30 w 56"/>
                  <a:gd name="T15" fmla="*/ 8 h 50"/>
                  <a:gd name="T16" fmla="*/ 19 w 56"/>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0">
                    <a:moveTo>
                      <a:pt x="19" y="38"/>
                    </a:moveTo>
                    <a:lnTo>
                      <a:pt x="19" y="38"/>
                    </a:lnTo>
                    <a:cubicBezTo>
                      <a:pt x="21" y="39"/>
                      <a:pt x="22" y="40"/>
                      <a:pt x="24" y="41"/>
                    </a:cubicBezTo>
                    <a:lnTo>
                      <a:pt x="24" y="41"/>
                    </a:lnTo>
                    <a:cubicBezTo>
                      <a:pt x="43" y="49"/>
                      <a:pt x="55" y="18"/>
                      <a:pt x="35" y="10"/>
                    </a:cubicBezTo>
                    <a:lnTo>
                      <a:pt x="35" y="10"/>
                    </a:lnTo>
                    <a:cubicBezTo>
                      <a:pt x="33" y="9"/>
                      <a:pt x="32" y="8"/>
                      <a:pt x="30" y="8"/>
                    </a:cubicBezTo>
                    <a:lnTo>
                      <a:pt x="30" y="8"/>
                    </a:lnTo>
                    <a:cubicBezTo>
                      <a:pt x="11" y="0"/>
                      <a:pt x="0" y="30"/>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5" name="Freeform 342">
                <a:extLst>
                  <a:ext uri="{FF2B5EF4-FFF2-40B4-BE49-F238E27FC236}">
                    <a16:creationId xmlns:a16="http://schemas.microsoft.com/office/drawing/2014/main" id="{96ADC7FE-19EA-6847-B05A-FD0D3CED60CB}"/>
                  </a:ext>
                </a:extLst>
              </p:cNvPr>
              <p:cNvSpPr>
                <a:spLocks noChangeArrowheads="1"/>
              </p:cNvSpPr>
              <p:nvPr/>
            </p:nvSpPr>
            <p:spPr bwMode="auto">
              <a:xfrm>
                <a:off x="4629246" y="3659425"/>
                <a:ext cx="8641" cy="9721"/>
              </a:xfrm>
              <a:custGeom>
                <a:avLst/>
                <a:gdLst>
                  <a:gd name="T0" fmla="*/ 25 w 37"/>
                  <a:gd name="T1" fmla="*/ 35 h 40"/>
                  <a:gd name="T2" fmla="*/ 25 w 37"/>
                  <a:gd name="T3" fmla="*/ 35 h 40"/>
                  <a:gd name="T4" fmla="*/ 27 w 37"/>
                  <a:gd name="T5" fmla="*/ 35 h 40"/>
                  <a:gd name="T6" fmla="*/ 27 w 37"/>
                  <a:gd name="T7" fmla="*/ 35 h 40"/>
                  <a:gd name="T8" fmla="*/ 35 w 37"/>
                  <a:gd name="T9" fmla="*/ 22 h 40"/>
                  <a:gd name="T10" fmla="*/ 35 w 37"/>
                  <a:gd name="T11" fmla="*/ 22 h 40"/>
                  <a:gd name="T12" fmla="*/ 27 w 37"/>
                  <a:gd name="T13" fmla="*/ 4 h 40"/>
                  <a:gd name="T14" fmla="*/ 27 w 37"/>
                  <a:gd name="T15" fmla="*/ 4 h 40"/>
                  <a:gd name="T16" fmla="*/ 11 w 37"/>
                  <a:gd name="T17" fmla="*/ 3 h 40"/>
                  <a:gd name="T18" fmla="*/ 11 w 37"/>
                  <a:gd name="T19" fmla="*/ 3 h 40"/>
                  <a:gd name="T20" fmla="*/ 10 w 37"/>
                  <a:gd name="T21" fmla="*/ 3 h 40"/>
                  <a:gd name="T22" fmla="*/ 10 w 37"/>
                  <a:gd name="T23" fmla="*/ 3 h 40"/>
                  <a:gd name="T24" fmla="*/ 4 w 37"/>
                  <a:gd name="T25" fmla="*/ 26 h 40"/>
                  <a:gd name="T26" fmla="*/ 4 w 37"/>
                  <a:gd name="T27" fmla="*/ 26 h 40"/>
                  <a:gd name="T28" fmla="*/ 25 w 37"/>
                  <a:gd name="T29"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0">
                    <a:moveTo>
                      <a:pt x="25" y="35"/>
                    </a:moveTo>
                    <a:lnTo>
                      <a:pt x="25" y="35"/>
                    </a:lnTo>
                    <a:cubicBezTo>
                      <a:pt x="25" y="35"/>
                      <a:pt x="26" y="35"/>
                      <a:pt x="27" y="35"/>
                    </a:cubicBezTo>
                    <a:lnTo>
                      <a:pt x="27" y="35"/>
                    </a:lnTo>
                    <a:cubicBezTo>
                      <a:pt x="31" y="33"/>
                      <a:pt x="35" y="27"/>
                      <a:pt x="35" y="22"/>
                    </a:cubicBezTo>
                    <a:lnTo>
                      <a:pt x="35" y="22"/>
                    </a:lnTo>
                    <a:cubicBezTo>
                      <a:pt x="36" y="14"/>
                      <a:pt x="33" y="8"/>
                      <a:pt x="27" y="4"/>
                    </a:cubicBezTo>
                    <a:lnTo>
                      <a:pt x="27" y="4"/>
                    </a:lnTo>
                    <a:cubicBezTo>
                      <a:pt x="23" y="1"/>
                      <a:pt x="16" y="0"/>
                      <a:pt x="11" y="3"/>
                    </a:cubicBezTo>
                    <a:lnTo>
                      <a:pt x="11" y="3"/>
                    </a:lnTo>
                    <a:cubicBezTo>
                      <a:pt x="11" y="3"/>
                      <a:pt x="11" y="3"/>
                      <a:pt x="10" y="3"/>
                    </a:cubicBezTo>
                    <a:lnTo>
                      <a:pt x="10" y="3"/>
                    </a:lnTo>
                    <a:cubicBezTo>
                      <a:pt x="1" y="8"/>
                      <a:pt x="0" y="18"/>
                      <a:pt x="4" y="26"/>
                    </a:cubicBezTo>
                    <a:lnTo>
                      <a:pt x="4" y="26"/>
                    </a:lnTo>
                    <a:cubicBezTo>
                      <a:pt x="7" y="34"/>
                      <a:pt x="15" y="39"/>
                      <a:pt x="25"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6" name="Freeform 343">
                <a:extLst>
                  <a:ext uri="{FF2B5EF4-FFF2-40B4-BE49-F238E27FC236}">
                    <a16:creationId xmlns:a16="http://schemas.microsoft.com/office/drawing/2014/main" id="{EC59044C-5289-E149-BC9F-CA6143B558B9}"/>
                  </a:ext>
                </a:extLst>
              </p:cNvPr>
              <p:cNvSpPr>
                <a:spLocks noChangeArrowheads="1"/>
              </p:cNvSpPr>
              <p:nvPr/>
            </p:nvSpPr>
            <p:spPr bwMode="auto">
              <a:xfrm>
                <a:off x="4856070" y="3670226"/>
                <a:ext cx="11882" cy="12961"/>
              </a:xfrm>
              <a:custGeom>
                <a:avLst/>
                <a:gdLst>
                  <a:gd name="T0" fmla="*/ 8 w 49"/>
                  <a:gd name="T1" fmla="*/ 33 h 55"/>
                  <a:gd name="T2" fmla="*/ 8 w 49"/>
                  <a:gd name="T3" fmla="*/ 33 h 55"/>
                  <a:gd name="T4" fmla="*/ 10 w 49"/>
                  <a:gd name="T5" fmla="*/ 35 h 55"/>
                  <a:gd name="T6" fmla="*/ 10 w 49"/>
                  <a:gd name="T7" fmla="*/ 35 h 55"/>
                  <a:gd name="T8" fmla="*/ 39 w 49"/>
                  <a:gd name="T9" fmla="*/ 21 h 55"/>
                  <a:gd name="T10" fmla="*/ 39 w 49"/>
                  <a:gd name="T11" fmla="*/ 21 h 55"/>
                  <a:gd name="T12" fmla="*/ 38 w 49"/>
                  <a:gd name="T13" fmla="*/ 19 h 55"/>
                  <a:gd name="T14" fmla="*/ 38 w 49"/>
                  <a:gd name="T15" fmla="*/ 19 h 55"/>
                  <a:gd name="T16" fmla="*/ 8 w 49"/>
                  <a:gd name="T17"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8" y="33"/>
                    </a:moveTo>
                    <a:lnTo>
                      <a:pt x="8" y="33"/>
                    </a:lnTo>
                    <a:cubicBezTo>
                      <a:pt x="9" y="34"/>
                      <a:pt x="9" y="35"/>
                      <a:pt x="10" y="35"/>
                    </a:cubicBezTo>
                    <a:lnTo>
                      <a:pt x="10" y="35"/>
                    </a:lnTo>
                    <a:cubicBezTo>
                      <a:pt x="18" y="54"/>
                      <a:pt x="48" y="41"/>
                      <a:pt x="39" y="21"/>
                    </a:cubicBezTo>
                    <a:lnTo>
                      <a:pt x="39" y="21"/>
                    </a:lnTo>
                    <a:cubicBezTo>
                      <a:pt x="38" y="21"/>
                      <a:pt x="38" y="20"/>
                      <a:pt x="38" y="19"/>
                    </a:cubicBezTo>
                    <a:lnTo>
                      <a:pt x="38" y="19"/>
                    </a:lnTo>
                    <a:cubicBezTo>
                      <a:pt x="29" y="0"/>
                      <a:pt x="0" y="14"/>
                      <a:pt x="8"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7" name="Freeform 344">
                <a:extLst>
                  <a:ext uri="{FF2B5EF4-FFF2-40B4-BE49-F238E27FC236}">
                    <a16:creationId xmlns:a16="http://schemas.microsoft.com/office/drawing/2014/main" id="{724E316E-7D67-A74C-9E3D-E08A4F86F2FB}"/>
                  </a:ext>
                </a:extLst>
              </p:cNvPr>
              <p:cNvSpPr>
                <a:spLocks noChangeArrowheads="1"/>
              </p:cNvSpPr>
              <p:nvPr/>
            </p:nvSpPr>
            <p:spPr bwMode="auto">
              <a:xfrm>
                <a:off x="4835549" y="3666986"/>
                <a:ext cx="12961" cy="11881"/>
              </a:xfrm>
              <a:custGeom>
                <a:avLst/>
                <a:gdLst>
                  <a:gd name="T0" fmla="*/ 34 w 53"/>
                  <a:gd name="T1" fmla="*/ 39 h 49"/>
                  <a:gd name="T2" fmla="*/ 34 w 53"/>
                  <a:gd name="T3" fmla="*/ 39 h 49"/>
                  <a:gd name="T4" fmla="*/ 19 w 53"/>
                  <a:gd name="T5" fmla="*/ 9 h 49"/>
                  <a:gd name="T6" fmla="*/ 19 w 53"/>
                  <a:gd name="T7" fmla="*/ 9 h 49"/>
                  <a:gd name="T8" fmla="*/ 34 w 53"/>
                  <a:gd name="T9" fmla="*/ 39 h 49"/>
                </a:gdLst>
                <a:ahLst/>
                <a:cxnLst>
                  <a:cxn ang="0">
                    <a:pos x="T0" y="T1"/>
                  </a:cxn>
                  <a:cxn ang="0">
                    <a:pos x="T2" y="T3"/>
                  </a:cxn>
                  <a:cxn ang="0">
                    <a:pos x="T4" y="T5"/>
                  </a:cxn>
                  <a:cxn ang="0">
                    <a:pos x="T6" y="T7"/>
                  </a:cxn>
                  <a:cxn ang="0">
                    <a:pos x="T8" y="T9"/>
                  </a:cxn>
                </a:cxnLst>
                <a:rect l="0" t="0" r="r" b="b"/>
                <a:pathLst>
                  <a:path w="53" h="49">
                    <a:moveTo>
                      <a:pt x="34" y="39"/>
                    </a:moveTo>
                    <a:lnTo>
                      <a:pt x="34" y="39"/>
                    </a:lnTo>
                    <a:cubicBezTo>
                      <a:pt x="52" y="30"/>
                      <a:pt x="38" y="0"/>
                      <a:pt x="19" y="9"/>
                    </a:cubicBezTo>
                    <a:lnTo>
                      <a:pt x="19" y="9"/>
                    </a:lnTo>
                    <a:cubicBezTo>
                      <a:pt x="0" y="19"/>
                      <a:pt x="14" y="48"/>
                      <a:pt x="34"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8" name="Freeform 345">
                <a:extLst>
                  <a:ext uri="{FF2B5EF4-FFF2-40B4-BE49-F238E27FC236}">
                    <a16:creationId xmlns:a16="http://schemas.microsoft.com/office/drawing/2014/main" id="{5047F713-3F63-AA43-8B5D-92C0751D2CC4}"/>
                  </a:ext>
                </a:extLst>
              </p:cNvPr>
              <p:cNvSpPr>
                <a:spLocks noChangeArrowheads="1"/>
              </p:cNvSpPr>
              <p:nvPr/>
            </p:nvSpPr>
            <p:spPr bwMode="auto">
              <a:xfrm>
                <a:off x="4840949" y="3634583"/>
                <a:ext cx="11882" cy="14041"/>
              </a:xfrm>
              <a:custGeom>
                <a:avLst/>
                <a:gdLst>
                  <a:gd name="T0" fmla="*/ 9 w 50"/>
                  <a:gd name="T1" fmla="*/ 33 h 58"/>
                  <a:gd name="T2" fmla="*/ 9 w 50"/>
                  <a:gd name="T3" fmla="*/ 33 h 58"/>
                  <a:gd name="T4" fmla="*/ 11 w 50"/>
                  <a:gd name="T5" fmla="*/ 37 h 58"/>
                  <a:gd name="T6" fmla="*/ 11 w 50"/>
                  <a:gd name="T7" fmla="*/ 37 h 58"/>
                  <a:gd name="T8" fmla="*/ 41 w 50"/>
                  <a:gd name="T9" fmla="*/ 24 h 58"/>
                  <a:gd name="T10" fmla="*/ 41 w 50"/>
                  <a:gd name="T11" fmla="*/ 24 h 58"/>
                  <a:gd name="T12" fmla="*/ 38 w 50"/>
                  <a:gd name="T13" fmla="*/ 19 h 58"/>
                  <a:gd name="T14" fmla="*/ 38 w 50"/>
                  <a:gd name="T15" fmla="*/ 19 h 58"/>
                  <a:gd name="T16" fmla="*/ 9 w 50"/>
                  <a:gd name="T17" fmla="*/ 3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8">
                    <a:moveTo>
                      <a:pt x="9" y="33"/>
                    </a:moveTo>
                    <a:lnTo>
                      <a:pt x="9" y="33"/>
                    </a:lnTo>
                    <a:cubicBezTo>
                      <a:pt x="10" y="35"/>
                      <a:pt x="10" y="36"/>
                      <a:pt x="11" y="37"/>
                    </a:cubicBezTo>
                    <a:lnTo>
                      <a:pt x="11" y="37"/>
                    </a:lnTo>
                    <a:cubicBezTo>
                      <a:pt x="20" y="57"/>
                      <a:pt x="49" y="43"/>
                      <a:pt x="41" y="24"/>
                    </a:cubicBezTo>
                    <a:lnTo>
                      <a:pt x="41" y="24"/>
                    </a:lnTo>
                    <a:cubicBezTo>
                      <a:pt x="40" y="22"/>
                      <a:pt x="39" y="20"/>
                      <a:pt x="38" y="19"/>
                    </a:cubicBezTo>
                    <a:lnTo>
                      <a:pt x="38" y="19"/>
                    </a:lnTo>
                    <a:cubicBezTo>
                      <a:pt x="29" y="0"/>
                      <a:pt x="0" y="14"/>
                      <a:pt x="9"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9" name="Freeform 346">
                <a:extLst>
                  <a:ext uri="{FF2B5EF4-FFF2-40B4-BE49-F238E27FC236}">
                    <a16:creationId xmlns:a16="http://schemas.microsoft.com/office/drawing/2014/main" id="{AF8A1C86-BD83-6846-B686-141AC7CDAB24}"/>
                  </a:ext>
                </a:extLst>
              </p:cNvPr>
              <p:cNvSpPr>
                <a:spLocks noChangeArrowheads="1"/>
              </p:cNvSpPr>
              <p:nvPr/>
            </p:nvSpPr>
            <p:spPr bwMode="auto">
              <a:xfrm>
                <a:off x="4818266" y="3654024"/>
                <a:ext cx="11881" cy="12961"/>
              </a:xfrm>
              <a:custGeom>
                <a:avLst/>
                <a:gdLst>
                  <a:gd name="T0" fmla="*/ 9 w 47"/>
                  <a:gd name="T1" fmla="*/ 20 h 55"/>
                  <a:gd name="T2" fmla="*/ 9 w 47"/>
                  <a:gd name="T3" fmla="*/ 20 h 55"/>
                  <a:gd name="T4" fmla="*/ 8 w 47"/>
                  <a:gd name="T5" fmla="*/ 23 h 55"/>
                  <a:gd name="T6" fmla="*/ 8 w 47"/>
                  <a:gd name="T7" fmla="*/ 23 h 55"/>
                  <a:gd name="T8" fmla="*/ 38 w 47"/>
                  <a:gd name="T9" fmla="*/ 34 h 55"/>
                  <a:gd name="T10" fmla="*/ 38 w 47"/>
                  <a:gd name="T11" fmla="*/ 34 h 55"/>
                  <a:gd name="T12" fmla="*/ 40 w 47"/>
                  <a:gd name="T13" fmla="*/ 30 h 55"/>
                  <a:gd name="T14" fmla="*/ 40 w 47"/>
                  <a:gd name="T15" fmla="*/ 30 h 55"/>
                  <a:gd name="T16" fmla="*/ 9 w 47"/>
                  <a:gd name="T17" fmla="*/ 2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5">
                    <a:moveTo>
                      <a:pt x="9" y="20"/>
                    </a:moveTo>
                    <a:lnTo>
                      <a:pt x="9" y="20"/>
                    </a:lnTo>
                    <a:cubicBezTo>
                      <a:pt x="9" y="21"/>
                      <a:pt x="8" y="22"/>
                      <a:pt x="8" y="23"/>
                    </a:cubicBezTo>
                    <a:lnTo>
                      <a:pt x="8" y="23"/>
                    </a:lnTo>
                    <a:cubicBezTo>
                      <a:pt x="0" y="43"/>
                      <a:pt x="32" y="54"/>
                      <a:pt x="38" y="34"/>
                    </a:cubicBezTo>
                    <a:lnTo>
                      <a:pt x="38" y="34"/>
                    </a:lnTo>
                    <a:cubicBezTo>
                      <a:pt x="39" y="33"/>
                      <a:pt x="39" y="31"/>
                      <a:pt x="40" y="30"/>
                    </a:cubicBezTo>
                    <a:lnTo>
                      <a:pt x="40" y="30"/>
                    </a:lnTo>
                    <a:cubicBezTo>
                      <a:pt x="46" y="11"/>
                      <a:pt x="16" y="0"/>
                      <a:pt x="9"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0" name="Freeform 347">
                <a:extLst>
                  <a:ext uri="{FF2B5EF4-FFF2-40B4-BE49-F238E27FC236}">
                    <a16:creationId xmlns:a16="http://schemas.microsoft.com/office/drawing/2014/main" id="{5A852043-2E54-B941-81CF-1BD55A8BB8F2}"/>
                  </a:ext>
                </a:extLst>
              </p:cNvPr>
              <p:cNvSpPr>
                <a:spLocks noChangeArrowheads="1"/>
              </p:cNvSpPr>
              <p:nvPr/>
            </p:nvSpPr>
            <p:spPr bwMode="auto">
              <a:xfrm>
                <a:off x="4796664" y="3652944"/>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9"/>
                    </a:cubicBezTo>
                    <a:lnTo>
                      <a:pt x="19" y="9"/>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1" name="Freeform 421">
                <a:extLst>
                  <a:ext uri="{FF2B5EF4-FFF2-40B4-BE49-F238E27FC236}">
                    <a16:creationId xmlns:a16="http://schemas.microsoft.com/office/drawing/2014/main" id="{602AA08E-E9D8-1344-BE0F-24C64CBCF0DF}"/>
                  </a:ext>
                </a:extLst>
              </p:cNvPr>
              <p:cNvSpPr>
                <a:spLocks noChangeArrowheads="1"/>
              </p:cNvSpPr>
              <p:nvPr/>
            </p:nvSpPr>
            <p:spPr bwMode="auto">
              <a:xfrm>
                <a:off x="4677852" y="4204882"/>
                <a:ext cx="11881" cy="18362"/>
              </a:xfrm>
              <a:custGeom>
                <a:avLst/>
                <a:gdLst>
                  <a:gd name="T0" fmla="*/ 0 w 50"/>
                  <a:gd name="T1" fmla="*/ 31 h 73"/>
                  <a:gd name="T2" fmla="*/ 0 w 50"/>
                  <a:gd name="T3" fmla="*/ 40 h 73"/>
                  <a:gd name="T4" fmla="*/ 0 w 50"/>
                  <a:gd name="T5" fmla="*/ 40 h 73"/>
                  <a:gd name="T6" fmla="*/ 49 w 50"/>
                  <a:gd name="T7" fmla="*/ 40 h 73"/>
                  <a:gd name="T8" fmla="*/ 49 w 50"/>
                  <a:gd name="T9" fmla="*/ 31 h 73"/>
                  <a:gd name="T10" fmla="*/ 49 w 50"/>
                  <a:gd name="T11" fmla="*/ 31 h 73"/>
                  <a:gd name="T12" fmla="*/ 0 w 50"/>
                  <a:gd name="T13" fmla="*/ 31 h 73"/>
                </a:gdLst>
                <a:ahLst/>
                <a:cxnLst>
                  <a:cxn ang="0">
                    <a:pos x="T0" y="T1"/>
                  </a:cxn>
                  <a:cxn ang="0">
                    <a:pos x="T2" y="T3"/>
                  </a:cxn>
                  <a:cxn ang="0">
                    <a:pos x="T4" y="T5"/>
                  </a:cxn>
                  <a:cxn ang="0">
                    <a:pos x="T6" y="T7"/>
                  </a:cxn>
                  <a:cxn ang="0">
                    <a:pos x="T8" y="T9"/>
                  </a:cxn>
                  <a:cxn ang="0">
                    <a:pos x="T10" y="T11"/>
                  </a:cxn>
                  <a:cxn ang="0">
                    <a:pos x="T12" y="T13"/>
                  </a:cxn>
                </a:cxnLst>
                <a:rect l="0" t="0" r="r" b="b"/>
                <a:pathLst>
                  <a:path w="50" h="73">
                    <a:moveTo>
                      <a:pt x="0" y="31"/>
                    </a:moveTo>
                    <a:lnTo>
                      <a:pt x="0" y="40"/>
                    </a:lnTo>
                    <a:lnTo>
                      <a:pt x="0" y="40"/>
                    </a:lnTo>
                    <a:cubicBezTo>
                      <a:pt x="0" y="72"/>
                      <a:pt x="49" y="72"/>
                      <a:pt x="49" y="40"/>
                    </a:cubicBezTo>
                    <a:lnTo>
                      <a:pt x="49" y="31"/>
                    </a:lnTo>
                    <a:lnTo>
                      <a:pt x="49" y="31"/>
                    </a:lnTo>
                    <a:cubicBezTo>
                      <a:pt x="49" y="0"/>
                      <a:pt x="0" y="0"/>
                      <a:pt x="0"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2" name="Freeform 423">
                <a:extLst>
                  <a:ext uri="{FF2B5EF4-FFF2-40B4-BE49-F238E27FC236}">
                    <a16:creationId xmlns:a16="http://schemas.microsoft.com/office/drawing/2014/main" id="{2A3EB4A1-C021-B14F-AA1D-C33A931C3840}"/>
                  </a:ext>
                </a:extLst>
              </p:cNvPr>
              <p:cNvSpPr>
                <a:spLocks noChangeArrowheads="1"/>
              </p:cNvSpPr>
              <p:nvPr/>
            </p:nvSpPr>
            <p:spPr bwMode="auto">
              <a:xfrm>
                <a:off x="4624926" y="3897049"/>
                <a:ext cx="28083" cy="25923"/>
              </a:xfrm>
              <a:custGeom>
                <a:avLst/>
                <a:gdLst>
                  <a:gd name="T0" fmla="*/ 59 w 115"/>
                  <a:gd name="T1" fmla="*/ 53 h 108"/>
                  <a:gd name="T2" fmla="*/ 59 w 115"/>
                  <a:gd name="T3" fmla="*/ 53 h 108"/>
                  <a:gd name="T4" fmla="*/ 58 w 115"/>
                  <a:gd name="T5" fmla="*/ 51 h 108"/>
                  <a:gd name="T6" fmla="*/ 58 w 115"/>
                  <a:gd name="T7" fmla="*/ 51 h 108"/>
                  <a:gd name="T8" fmla="*/ 58 w 115"/>
                  <a:gd name="T9" fmla="*/ 51 h 108"/>
                  <a:gd name="T10" fmla="*/ 58 w 115"/>
                  <a:gd name="T11" fmla="*/ 51 h 108"/>
                  <a:gd name="T12" fmla="*/ 58 w 115"/>
                  <a:gd name="T13" fmla="*/ 50 h 108"/>
                  <a:gd name="T14" fmla="*/ 58 w 115"/>
                  <a:gd name="T15" fmla="*/ 50 h 108"/>
                  <a:gd name="T16" fmla="*/ 58 w 115"/>
                  <a:gd name="T17" fmla="*/ 51 h 108"/>
                  <a:gd name="T18" fmla="*/ 52 w 115"/>
                  <a:gd name="T19" fmla="*/ 4 h 108"/>
                  <a:gd name="T20" fmla="*/ 52 w 115"/>
                  <a:gd name="T21" fmla="*/ 4 h 108"/>
                  <a:gd name="T22" fmla="*/ 24 w 115"/>
                  <a:gd name="T23" fmla="*/ 9 h 108"/>
                  <a:gd name="T24" fmla="*/ 24 w 115"/>
                  <a:gd name="T25" fmla="*/ 9 h 108"/>
                  <a:gd name="T26" fmla="*/ 16 w 115"/>
                  <a:gd name="T27" fmla="*/ 80 h 108"/>
                  <a:gd name="T28" fmla="*/ 16 w 115"/>
                  <a:gd name="T29" fmla="*/ 80 h 108"/>
                  <a:gd name="T30" fmla="*/ 94 w 115"/>
                  <a:gd name="T31" fmla="*/ 81 h 108"/>
                  <a:gd name="T32" fmla="*/ 94 w 115"/>
                  <a:gd name="T33" fmla="*/ 81 h 108"/>
                  <a:gd name="T34" fmla="*/ 75 w 115"/>
                  <a:gd name="T35" fmla="*/ 6 h 108"/>
                  <a:gd name="T36" fmla="*/ 75 w 115"/>
                  <a:gd name="T37" fmla="*/ 6 h 108"/>
                  <a:gd name="T38" fmla="*/ 52 w 115"/>
                  <a:gd name="T39"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108">
                    <a:moveTo>
                      <a:pt x="59" y="53"/>
                    </a:moveTo>
                    <a:lnTo>
                      <a:pt x="59" y="53"/>
                    </a:lnTo>
                    <a:close/>
                    <a:moveTo>
                      <a:pt x="58" y="51"/>
                    </a:moveTo>
                    <a:lnTo>
                      <a:pt x="58" y="51"/>
                    </a:lnTo>
                    <a:lnTo>
                      <a:pt x="58" y="51"/>
                    </a:lnTo>
                    <a:lnTo>
                      <a:pt x="58" y="51"/>
                    </a:lnTo>
                    <a:cubicBezTo>
                      <a:pt x="58" y="50"/>
                      <a:pt x="58" y="50"/>
                      <a:pt x="58" y="50"/>
                    </a:cubicBezTo>
                    <a:lnTo>
                      <a:pt x="58" y="50"/>
                    </a:lnTo>
                    <a:cubicBezTo>
                      <a:pt x="58" y="51"/>
                      <a:pt x="58" y="51"/>
                      <a:pt x="58" y="51"/>
                    </a:cubicBezTo>
                    <a:close/>
                    <a:moveTo>
                      <a:pt x="52" y="4"/>
                    </a:moveTo>
                    <a:lnTo>
                      <a:pt x="52" y="4"/>
                    </a:lnTo>
                    <a:cubicBezTo>
                      <a:pt x="43" y="0"/>
                      <a:pt x="32" y="2"/>
                      <a:pt x="24" y="9"/>
                    </a:cubicBezTo>
                    <a:lnTo>
                      <a:pt x="24" y="9"/>
                    </a:lnTo>
                    <a:cubicBezTo>
                      <a:pt x="3" y="25"/>
                      <a:pt x="0" y="60"/>
                      <a:pt x="16" y="80"/>
                    </a:cubicBezTo>
                    <a:lnTo>
                      <a:pt x="16" y="80"/>
                    </a:lnTo>
                    <a:cubicBezTo>
                      <a:pt x="36" y="106"/>
                      <a:pt x="73" y="107"/>
                      <a:pt x="94" y="81"/>
                    </a:cubicBezTo>
                    <a:lnTo>
                      <a:pt x="94" y="81"/>
                    </a:lnTo>
                    <a:cubicBezTo>
                      <a:pt x="114" y="55"/>
                      <a:pt x="108" y="18"/>
                      <a:pt x="75" y="6"/>
                    </a:cubicBezTo>
                    <a:lnTo>
                      <a:pt x="75" y="6"/>
                    </a:lnTo>
                    <a:cubicBezTo>
                      <a:pt x="67" y="4"/>
                      <a:pt x="59" y="3"/>
                      <a:pt x="52" y="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3" name="Freeform 427">
                <a:extLst>
                  <a:ext uri="{FF2B5EF4-FFF2-40B4-BE49-F238E27FC236}">
                    <a16:creationId xmlns:a16="http://schemas.microsoft.com/office/drawing/2014/main" id="{108F168C-E3F1-4D4C-B961-CEFCC6589E43}"/>
                  </a:ext>
                </a:extLst>
              </p:cNvPr>
              <p:cNvSpPr>
                <a:spLocks noChangeArrowheads="1"/>
              </p:cNvSpPr>
              <p:nvPr/>
            </p:nvSpPr>
            <p:spPr bwMode="auto">
              <a:xfrm>
                <a:off x="4474791" y="3873287"/>
                <a:ext cx="14041" cy="12961"/>
              </a:xfrm>
              <a:custGeom>
                <a:avLst/>
                <a:gdLst>
                  <a:gd name="T0" fmla="*/ 29 w 58"/>
                  <a:gd name="T1" fmla="*/ 52 h 53"/>
                  <a:gd name="T2" fmla="*/ 29 w 58"/>
                  <a:gd name="T3" fmla="*/ 52 h 53"/>
                  <a:gd name="T4" fmla="*/ 56 w 58"/>
                  <a:gd name="T5" fmla="*/ 25 h 53"/>
                  <a:gd name="T6" fmla="*/ 56 w 58"/>
                  <a:gd name="T7" fmla="*/ 25 h 53"/>
                  <a:gd name="T8" fmla="*/ 31 w 58"/>
                  <a:gd name="T9" fmla="*/ 0 h 53"/>
                  <a:gd name="T10" fmla="*/ 31 w 58"/>
                  <a:gd name="T11" fmla="*/ 0 h 53"/>
                  <a:gd name="T12" fmla="*/ 28 w 58"/>
                  <a:gd name="T13" fmla="*/ 1 h 53"/>
                  <a:gd name="T14" fmla="*/ 28 w 58"/>
                  <a:gd name="T15" fmla="*/ 1 h 53"/>
                  <a:gd name="T16" fmla="*/ 18 w 58"/>
                  <a:gd name="T17" fmla="*/ 1 h 53"/>
                  <a:gd name="T18" fmla="*/ 18 w 58"/>
                  <a:gd name="T19" fmla="*/ 1 h 53"/>
                  <a:gd name="T20" fmla="*/ 1 w 58"/>
                  <a:gd name="T21" fmla="*/ 31 h 53"/>
                  <a:gd name="T22" fmla="*/ 1 w 58"/>
                  <a:gd name="T23" fmla="*/ 31 h 53"/>
                  <a:gd name="T24" fmla="*/ 29 w 58"/>
                  <a:gd name="T25"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53">
                    <a:moveTo>
                      <a:pt x="29" y="52"/>
                    </a:moveTo>
                    <a:lnTo>
                      <a:pt x="29" y="52"/>
                    </a:lnTo>
                    <a:cubicBezTo>
                      <a:pt x="45" y="51"/>
                      <a:pt x="55" y="39"/>
                      <a:pt x="56" y="25"/>
                    </a:cubicBezTo>
                    <a:lnTo>
                      <a:pt x="56" y="25"/>
                    </a:lnTo>
                    <a:cubicBezTo>
                      <a:pt x="57" y="11"/>
                      <a:pt x="44" y="0"/>
                      <a:pt x="31" y="0"/>
                    </a:cubicBezTo>
                    <a:lnTo>
                      <a:pt x="31" y="0"/>
                    </a:lnTo>
                    <a:cubicBezTo>
                      <a:pt x="30" y="0"/>
                      <a:pt x="30" y="1"/>
                      <a:pt x="28" y="1"/>
                    </a:cubicBezTo>
                    <a:lnTo>
                      <a:pt x="28" y="1"/>
                    </a:lnTo>
                    <a:cubicBezTo>
                      <a:pt x="25" y="1"/>
                      <a:pt x="21" y="1"/>
                      <a:pt x="18" y="1"/>
                    </a:cubicBezTo>
                    <a:lnTo>
                      <a:pt x="18" y="1"/>
                    </a:lnTo>
                    <a:cubicBezTo>
                      <a:pt x="4" y="5"/>
                      <a:pt x="0" y="18"/>
                      <a:pt x="1" y="31"/>
                    </a:cubicBezTo>
                    <a:lnTo>
                      <a:pt x="1" y="31"/>
                    </a:lnTo>
                    <a:cubicBezTo>
                      <a:pt x="3" y="44"/>
                      <a:pt x="17" y="52"/>
                      <a:pt x="29"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4" name="Freeform 428">
                <a:extLst>
                  <a:ext uri="{FF2B5EF4-FFF2-40B4-BE49-F238E27FC236}">
                    <a16:creationId xmlns:a16="http://schemas.microsoft.com/office/drawing/2014/main" id="{90B16ECC-E879-0F40-8068-6FEBA179A643}"/>
                  </a:ext>
                </a:extLst>
              </p:cNvPr>
              <p:cNvSpPr>
                <a:spLocks noChangeArrowheads="1"/>
              </p:cNvSpPr>
              <p:nvPr/>
            </p:nvSpPr>
            <p:spPr bwMode="auto">
              <a:xfrm>
                <a:off x="4332216" y="3700469"/>
                <a:ext cx="21602" cy="22683"/>
              </a:xfrm>
              <a:custGeom>
                <a:avLst/>
                <a:gdLst>
                  <a:gd name="T0" fmla="*/ 47 w 88"/>
                  <a:gd name="T1" fmla="*/ 10 h 94"/>
                  <a:gd name="T2" fmla="*/ 47 w 88"/>
                  <a:gd name="T3" fmla="*/ 10 h 94"/>
                  <a:gd name="T4" fmla="*/ 36 w 88"/>
                  <a:gd name="T5" fmla="*/ 3 h 94"/>
                  <a:gd name="T6" fmla="*/ 36 w 88"/>
                  <a:gd name="T7" fmla="*/ 3 h 94"/>
                  <a:gd name="T8" fmla="*/ 6 w 88"/>
                  <a:gd name="T9" fmla="*/ 20 h 94"/>
                  <a:gd name="T10" fmla="*/ 6 w 88"/>
                  <a:gd name="T11" fmla="*/ 20 h 94"/>
                  <a:gd name="T12" fmla="*/ 12 w 88"/>
                  <a:gd name="T13" fmla="*/ 71 h 94"/>
                  <a:gd name="T14" fmla="*/ 12 w 88"/>
                  <a:gd name="T15" fmla="*/ 71 h 94"/>
                  <a:gd name="T16" fmla="*/ 20 w 88"/>
                  <a:gd name="T17" fmla="*/ 81 h 94"/>
                  <a:gd name="T18" fmla="*/ 20 w 88"/>
                  <a:gd name="T19" fmla="*/ 81 h 94"/>
                  <a:gd name="T20" fmla="*/ 22 w 88"/>
                  <a:gd name="T21" fmla="*/ 82 h 94"/>
                  <a:gd name="T22" fmla="*/ 22 w 88"/>
                  <a:gd name="T23" fmla="*/ 82 h 94"/>
                  <a:gd name="T24" fmla="*/ 28 w 88"/>
                  <a:gd name="T25" fmla="*/ 86 h 94"/>
                  <a:gd name="T26" fmla="*/ 28 w 88"/>
                  <a:gd name="T27" fmla="*/ 86 h 94"/>
                  <a:gd name="T28" fmla="*/ 67 w 88"/>
                  <a:gd name="T29" fmla="*/ 85 h 94"/>
                  <a:gd name="T30" fmla="*/ 67 w 88"/>
                  <a:gd name="T31" fmla="*/ 85 h 94"/>
                  <a:gd name="T32" fmla="*/ 85 w 88"/>
                  <a:gd name="T33" fmla="*/ 51 h 94"/>
                  <a:gd name="T34" fmla="*/ 85 w 88"/>
                  <a:gd name="T35" fmla="*/ 51 h 94"/>
                  <a:gd name="T36" fmla="*/ 47 w 88"/>
                  <a:gd name="T37"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 h="94">
                    <a:moveTo>
                      <a:pt x="47" y="10"/>
                    </a:moveTo>
                    <a:lnTo>
                      <a:pt x="47" y="10"/>
                    </a:lnTo>
                    <a:cubicBezTo>
                      <a:pt x="44" y="7"/>
                      <a:pt x="40" y="4"/>
                      <a:pt x="36" y="3"/>
                    </a:cubicBezTo>
                    <a:lnTo>
                      <a:pt x="36" y="3"/>
                    </a:lnTo>
                    <a:cubicBezTo>
                      <a:pt x="23" y="0"/>
                      <a:pt x="10" y="8"/>
                      <a:pt x="6" y="20"/>
                    </a:cubicBezTo>
                    <a:lnTo>
                      <a:pt x="6" y="20"/>
                    </a:lnTo>
                    <a:cubicBezTo>
                      <a:pt x="0" y="37"/>
                      <a:pt x="3" y="57"/>
                      <a:pt x="12" y="71"/>
                    </a:cubicBezTo>
                    <a:lnTo>
                      <a:pt x="12" y="71"/>
                    </a:lnTo>
                    <a:cubicBezTo>
                      <a:pt x="15" y="75"/>
                      <a:pt x="17" y="78"/>
                      <a:pt x="20" y="81"/>
                    </a:cubicBezTo>
                    <a:lnTo>
                      <a:pt x="20" y="81"/>
                    </a:lnTo>
                    <a:cubicBezTo>
                      <a:pt x="21" y="82"/>
                      <a:pt x="21" y="82"/>
                      <a:pt x="22" y="82"/>
                    </a:cubicBezTo>
                    <a:lnTo>
                      <a:pt x="22" y="82"/>
                    </a:lnTo>
                    <a:cubicBezTo>
                      <a:pt x="24" y="84"/>
                      <a:pt x="26" y="85"/>
                      <a:pt x="28" y="86"/>
                    </a:cubicBezTo>
                    <a:lnTo>
                      <a:pt x="28" y="86"/>
                    </a:lnTo>
                    <a:cubicBezTo>
                      <a:pt x="40" y="93"/>
                      <a:pt x="55" y="93"/>
                      <a:pt x="67" y="85"/>
                    </a:cubicBezTo>
                    <a:lnTo>
                      <a:pt x="67" y="85"/>
                    </a:lnTo>
                    <a:cubicBezTo>
                      <a:pt x="79" y="78"/>
                      <a:pt x="84" y="65"/>
                      <a:pt x="85" y="51"/>
                    </a:cubicBezTo>
                    <a:lnTo>
                      <a:pt x="85" y="51"/>
                    </a:lnTo>
                    <a:cubicBezTo>
                      <a:pt x="87" y="29"/>
                      <a:pt x="67" y="10"/>
                      <a:pt x="47" y="1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5" name="Freeform 429">
                <a:extLst>
                  <a:ext uri="{FF2B5EF4-FFF2-40B4-BE49-F238E27FC236}">
                    <a16:creationId xmlns:a16="http://schemas.microsoft.com/office/drawing/2014/main" id="{C2B7EA0B-64E4-7148-8CF1-6C362913320E}"/>
                  </a:ext>
                </a:extLst>
              </p:cNvPr>
              <p:cNvSpPr>
                <a:spLocks noChangeArrowheads="1"/>
              </p:cNvSpPr>
              <p:nvPr/>
            </p:nvSpPr>
            <p:spPr bwMode="auto">
              <a:xfrm>
                <a:off x="4557959" y="3633502"/>
                <a:ext cx="25923" cy="23762"/>
              </a:xfrm>
              <a:custGeom>
                <a:avLst/>
                <a:gdLst>
                  <a:gd name="T0" fmla="*/ 51 w 105"/>
                  <a:gd name="T1" fmla="*/ 48 h 96"/>
                  <a:gd name="T2" fmla="*/ 51 w 105"/>
                  <a:gd name="T3" fmla="*/ 48 h 96"/>
                  <a:gd name="T4" fmla="*/ 51 w 105"/>
                  <a:gd name="T5" fmla="*/ 48 h 96"/>
                  <a:gd name="T6" fmla="*/ 51 w 105"/>
                  <a:gd name="T7" fmla="*/ 48 h 96"/>
                  <a:gd name="T8" fmla="*/ 51 w 105"/>
                  <a:gd name="T9" fmla="*/ 49 h 96"/>
                  <a:gd name="T10" fmla="*/ 51 w 105"/>
                  <a:gd name="T11" fmla="*/ 49 h 96"/>
                  <a:gd name="T12" fmla="*/ 51 w 105"/>
                  <a:gd name="T13" fmla="*/ 48 h 96"/>
                  <a:gd name="T14" fmla="*/ 46 w 105"/>
                  <a:gd name="T15" fmla="*/ 93 h 96"/>
                  <a:gd name="T16" fmla="*/ 46 w 105"/>
                  <a:gd name="T17" fmla="*/ 93 h 96"/>
                  <a:gd name="T18" fmla="*/ 94 w 105"/>
                  <a:gd name="T19" fmla="*/ 59 h 96"/>
                  <a:gd name="T20" fmla="*/ 94 w 105"/>
                  <a:gd name="T21" fmla="*/ 59 h 96"/>
                  <a:gd name="T22" fmla="*/ 65 w 105"/>
                  <a:gd name="T23" fmla="*/ 3 h 96"/>
                  <a:gd name="T24" fmla="*/ 65 w 105"/>
                  <a:gd name="T25" fmla="*/ 3 h 96"/>
                  <a:gd name="T26" fmla="*/ 46 w 105"/>
                  <a:gd name="T27" fmla="*/ 1 h 96"/>
                  <a:gd name="T28" fmla="*/ 46 w 105"/>
                  <a:gd name="T29" fmla="*/ 1 h 96"/>
                  <a:gd name="T30" fmla="*/ 29 w 105"/>
                  <a:gd name="T31" fmla="*/ 3 h 96"/>
                  <a:gd name="T32" fmla="*/ 29 w 105"/>
                  <a:gd name="T33" fmla="*/ 3 h 96"/>
                  <a:gd name="T34" fmla="*/ 3 w 105"/>
                  <a:gd name="T35" fmla="*/ 52 h 96"/>
                  <a:gd name="T36" fmla="*/ 3 w 105"/>
                  <a:gd name="T37" fmla="*/ 52 h 96"/>
                  <a:gd name="T38" fmla="*/ 46 w 105"/>
                  <a:gd name="T39" fmla="*/ 9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96">
                    <a:moveTo>
                      <a:pt x="51" y="48"/>
                    </a:moveTo>
                    <a:lnTo>
                      <a:pt x="51" y="48"/>
                    </a:lnTo>
                    <a:lnTo>
                      <a:pt x="51" y="48"/>
                    </a:lnTo>
                    <a:lnTo>
                      <a:pt x="51" y="48"/>
                    </a:lnTo>
                    <a:cubicBezTo>
                      <a:pt x="51" y="48"/>
                      <a:pt x="51" y="48"/>
                      <a:pt x="51" y="49"/>
                    </a:cubicBezTo>
                    <a:lnTo>
                      <a:pt x="51" y="49"/>
                    </a:lnTo>
                    <a:cubicBezTo>
                      <a:pt x="51" y="48"/>
                      <a:pt x="51" y="48"/>
                      <a:pt x="51" y="48"/>
                    </a:cubicBezTo>
                    <a:close/>
                    <a:moveTo>
                      <a:pt x="46" y="93"/>
                    </a:moveTo>
                    <a:lnTo>
                      <a:pt x="46" y="93"/>
                    </a:lnTo>
                    <a:cubicBezTo>
                      <a:pt x="69" y="95"/>
                      <a:pt x="87" y="78"/>
                      <a:pt x="94" y="59"/>
                    </a:cubicBezTo>
                    <a:lnTo>
                      <a:pt x="94" y="59"/>
                    </a:lnTo>
                    <a:cubicBezTo>
                      <a:pt x="104" y="36"/>
                      <a:pt x="85" y="10"/>
                      <a:pt x="65" y="3"/>
                    </a:cubicBezTo>
                    <a:lnTo>
                      <a:pt x="65" y="3"/>
                    </a:lnTo>
                    <a:cubicBezTo>
                      <a:pt x="58" y="1"/>
                      <a:pt x="51" y="0"/>
                      <a:pt x="46" y="1"/>
                    </a:cubicBezTo>
                    <a:lnTo>
                      <a:pt x="46" y="1"/>
                    </a:lnTo>
                    <a:cubicBezTo>
                      <a:pt x="40" y="0"/>
                      <a:pt x="35" y="1"/>
                      <a:pt x="29" y="3"/>
                    </a:cubicBezTo>
                    <a:lnTo>
                      <a:pt x="29" y="3"/>
                    </a:lnTo>
                    <a:cubicBezTo>
                      <a:pt x="11" y="11"/>
                      <a:pt x="0" y="33"/>
                      <a:pt x="3" y="52"/>
                    </a:cubicBezTo>
                    <a:lnTo>
                      <a:pt x="3" y="52"/>
                    </a:lnTo>
                    <a:cubicBezTo>
                      <a:pt x="6" y="76"/>
                      <a:pt x="22" y="91"/>
                      <a:pt x="46" y="9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6" name="Freeform 430">
                <a:extLst>
                  <a:ext uri="{FF2B5EF4-FFF2-40B4-BE49-F238E27FC236}">
                    <a16:creationId xmlns:a16="http://schemas.microsoft.com/office/drawing/2014/main" id="{338BEF25-F02B-C849-BD52-C42BB63CFFB8}"/>
                  </a:ext>
                </a:extLst>
              </p:cNvPr>
              <p:cNvSpPr>
                <a:spLocks noChangeArrowheads="1"/>
              </p:cNvSpPr>
              <p:nvPr/>
            </p:nvSpPr>
            <p:spPr bwMode="auto">
              <a:xfrm>
                <a:off x="4580642" y="3802000"/>
                <a:ext cx="16201" cy="11882"/>
              </a:xfrm>
              <a:custGeom>
                <a:avLst/>
                <a:gdLst>
                  <a:gd name="T0" fmla="*/ 31 w 64"/>
                  <a:gd name="T1" fmla="*/ 49 h 50"/>
                  <a:gd name="T2" fmla="*/ 31 w 64"/>
                  <a:gd name="T3" fmla="*/ 49 h 50"/>
                  <a:gd name="T4" fmla="*/ 31 w 64"/>
                  <a:gd name="T5" fmla="*/ 0 h 50"/>
                  <a:gd name="T6" fmla="*/ 31 w 64"/>
                  <a:gd name="T7" fmla="*/ 0 h 50"/>
                  <a:gd name="T8" fmla="*/ 31 w 64"/>
                  <a:gd name="T9" fmla="*/ 49 h 50"/>
                </a:gdLst>
                <a:ahLst/>
                <a:cxnLst>
                  <a:cxn ang="0">
                    <a:pos x="T0" y="T1"/>
                  </a:cxn>
                  <a:cxn ang="0">
                    <a:pos x="T2" y="T3"/>
                  </a:cxn>
                  <a:cxn ang="0">
                    <a:pos x="T4" y="T5"/>
                  </a:cxn>
                  <a:cxn ang="0">
                    <a:pos x="T6" y="T7"/>
                  </a:cxn>
                  <a:cxn ang="0">
                    <a:pos x="T8" y="T9"/>
                  </a:cxn>
                </a:cxnLst>
                <a:rect l="0" t="0" r="r" b="b"/>
                <a:pathLst>
                  <a:path w="64" h="50">
                    <a:moveTo>
                      <a:pt x="31" y="49"/>
                    </a:moveTo>
                    <a:lnTo>
                      <a:pt x="31" y="49"/>
                    </a:lnTo>
                    <a:cubicBezTo>
                      <a:pt x="63" y="49"/>
                      <a:pt x="63" y="0"/>
                      <a:pt x="31" y="0"/>
                    </a:cubicBezTo>
                    <a:lnTo>
                      <a:pt x="31" y="0"/>
                    </a:lnTo>
                    <a:cubicBezTo>
                      <a:pt x="0" y="0"/>
                      <a:pt x="0" y="49"/>
                      <a:pt x="31" y="4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7" name="Freeform 431">
                <a:extLst>
                  <a:ext uri="{FF2B5EF4-FFF2-40B4-BE49-F238E27FC236}">
                    <a16:creationId xmlns:a16="http://schemas.microsoft.com/office/drawing/2014/main" id="{E7E601D6-A6A6-E745-AB2A-EC05E9AC46A1}"/>
                  </a:ext>
                </a:extLst>
              </p:cNvPr>
              <p:cNvSpPr>
                <a:spLocks noChangeArrowheads="1"/>
              </p:cNvSpPr>
              <p:nvPr/>
            </p:nvSpPr>
            <p:spPr bwMode="auto">
              <a:xfrm>
                <a:off x="4674611" y="3671306"/>
                <a:ext cx="24843" cy="24842"/>
              </a:xfrm>
              <a:custGeom>
                <a:avLst/>
                <a:gdLst>
                  <a:gd name="T0" fmla="*/ 62 w 103"/>
                  <a:gd name="T1" fmla="*/ 49 h 103"/>
                  <a:gd name="T2" fmla="*/ 62 w 103"/>
                  <a:gd name="T3" fmla="*/ 49 h 103"/>
                  <a:gd name="T4" fmla="*/ 57 w 103"/>
                  <a:gd name="T5" fmla="*/ 44 h 103"/>
                  <a:gd name="T6" fmla="*/ 57 w 103"/>
                  <a:gd name="T7" fmla="*/ 44 h 103"/>
                  <a:gd name="T8" fmla="*/ 62 w 103"/>
                  <a:gd name="T9" fmla="*/ 49 h 103"/>
                  <a:gd name="T10" fmla="*/ 54 w 103"/>
                  <a:gd name="T11" fmla="*/ 99 h 103"/>
                  <a:gd name="T12" fmla="*/ 54 w 103"/>
                  <a:gd name="T13" fmla="*/ 99 h 103"/>
                  <a:gd name="T14" fmla="*/ 97 w 103"/>
                  <a:gd name="T15" fmla="*/ 42 h 103"/>
                  <a:gd name="T16" fmla="*/ 97 w 103"/>
                  <a:gd name="T17" fmla="*/ 42 h 103"/>
                  <a:gd name="T18" fmla="*/ 36 w 103"/>
                  <a:gd name="T19" fmla="*/ 16 h 103"/>
                  <a:gd name="T20" fmla="*/ 36 w 103"/>
                  <a:gd name="T21" fmla="*/ 16 h 103"/>
                  <a:gd name="T22" fmla="*/ 34 w 103"/>
                  <a:gd name="T23" fmla="*/ 18 h 103"/>
                  <a:gd name="T24" fmla="*/ 34 w 103"/>
                  <a:gd name="T25" fmla="*/ 18 h 103"/>
                  <a:gd name="T26" fmla="*/ 6 w 103"/>
                  <a:gd name="T27" fmla="*/ 36 h 103"/>
                  <a:gd name="T28" fmla="*/ 6 w 103"/>
                  <a:gd name="T29" fmla="*/ 36 h 103"/>
                  <a:gd name="T30" fmla="*/ 54 w 103"/>
                  <a:gd name="T31" fmla="*/ 9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103">
                    <a:moveTo>
                      <a:pt x="62" y="49"/>
                    </a:moveTo>
                    <a:lnTo>
                      <a:pt x="62" y="49"/>
                    </a:lnTo>
                    <a:cubicBezTo>
                      <a:pt x="61" y="47"/>
                      <a:pt x="59" y="46"/>
                      <a:pt x="57" y="44"/>
                    </a:cubicBezTo>
                    <a:lnTo>
                      <a:pt x="57" y="44"/>
                    </a:lnTo>
                    <a:cubicBezTo>
                      <a:pt x="60" y="46"/>
                      <a:pt x="62" y="47"/>
                      <a:pt x="62" y="49"/>
                    </a:cubicBezTo>
                    <a:close/>
                    <a:moveTo>
                      <a:pt x="54" y="99"/>
                    </a:moveTo>
                    <a:lnTo>
                      <a:pt x="54" y="99"/>
                    </a:lnTo>
                    <a:cubicBezTo>
                      <a:pt x="83" y="102"/>
                      <a:pt x="102" y="68"/>
                      <a:pt x="97" y="42"/>
                    </a:cubicBezTo>
                    <a:lnTo>
                      <a:pt x="97" y="42"/>
                    </a:lnTo>
                    <a:cubicBezTo>
                      <a:pt x="92" y="15"/>
                      <a:pt x="60" y="0"/>
                      <a:pt x="36" y="16"/>
                    </a:cubicBezTo>
                    <a:lnTo>
                      <a:pt x="36" y="16"/>
                    </a:lnTo>
                    <a:cubicBezTo>
                      <a:pt x="35" y="16"/>
                      <a:pt x="35" y="17"/>
                      <a:pt x="34" y="18"/>
                    </a:cubicBezTo>
                    <a:lnTo>
                      <a:pt x="34" y="18"/>
                    </a:lnTo>
                    <a:cubicBezTo>
                      <a:pt x="22" y="17"/>
                      <a:pt x="8" y="23"/>
                      <a:pt x="6" y="36"/>
                    </a:cubicBezTo>
                    <a:lnTo>
                      <a:pt x="6" y="36"/>
                    </a:lnTo>
                    <a:cubicBezTo>
                      <a:pt x="0" y="68"/>
                      <a:pt x="21" y="96"/>
                      <a:pt x="54" y="9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47" name="Freeform 442">
              <a:extLst>
                <a:ext uri="{FF2B5EF4-FFF2-40B4-BE49-F238E27FC236}">
                  <a16:creationId xmlns:a16="http://schemas.microsoft.com/office/drawing/2014/main" id="{0A9EBE6D-7ADA-224E-B760-523031A5C2D5}"/>
                </a:ext>
              </a:extLst>
            </p:cNvPr>
            <p:cNvSpPr>
              <a:spLocks noChangeArrowheads="1"/>
            </p:cNvSpPr>
            <p:nvPr/>
          </p:nvSpPr>
          <p:spPr bwMode="auto">
            <a:xfrm rot="759599">
              <a:off x="1425197" y="2525429"/>
              <a:ext cx="994845" cy="1015969"/>
            </a:xfrm>
            <a:custGeom>
              <a:avLst/>
              <a:gdLst>
                <a:gd name="T0" fmla="*/ 235 w 2075"/>
                <a:gd name="T1" fmla="*/ 1636 h 2122"/>
                <a:gd name="T2" fmla="*/ 385 w 2075"/>
                <a:gd name="T3" fmla="*/ 1632 h 2122"/>
                <a:gd name="T4" fmla="*/ 447 w 2075"/>
                <a:gd name="T5" fmla="*/ 596 h 2122"/>
                <a:gd name="T6" fmla="*/ 414 w 2075"/>
                <a:gd name="T7" fmla="*/ 644 h 2122"/>
                <a:gd name="T8" fmla="*/ 338 w 2075"/>
                <a:gd name="T9" fmla="*/ 760 h 2122"/>
                <a:gd name="T10" fmla="*/ 1152 w 2075"/>
                <a:gd name="T11" fmla="*/ 383 h 2122"/>
                <a:gd name="T12" fmla="*/ 1402 w 2075"/>
                <a:gd name="T13" fmla="*/ 534 h 2122"/>
                <a:gd name="T14" fmla="*/ 1785 w 2075"/>
                <a:gd name="T15" fmla="*/ 1117 h 2122"/>
                <a:gd name="T16" fmla="*/ 1611 w 2075"/>
                <a:gd name="T17" fmla="*/ 786 h 2122"/>
                <a:gd name="T18" fmla="*/ 1561 w 2075"/>
                <a:gd name="T19" fmla="*/ 742 h 2122"/>
                <a:gd name="T20" fmla="*/ 1578 w 2075"/>
                <a:gd name="T21" fmla="*/ 1674 h 2122"/>
                <a:gd name="T22" fmla="*/ 1633 w 2075"/>
                <a:gd name="T23" fmla="*/ 1596 h 2122"/>
                <a:gd name="T24" fmla="*/ 1342 w 2075"/>
                <a:gd name="T25" fmla="*/ 1864 h 2122"/>
                <a:gd name="T26" fmla="*/ 1148 w 2075"/>
                <a:gd name="T27" fmla="*/ 1972 h 2122"/>
                <a:gd name="T28" fmla="*/ 1018 w 2075"/>
                <a:gd name="T29" fmla="*/ 1903 h 2122"/>
                <a:gd name="T30" fmla="*/ 603 w 2075"/>
                <a:gd name="T31" fmla="*/ 1620 h 2122"/>
                <a:gd name="T32" fmla="*/ 514 w 2075"/>
                <a:gd name="T33" fmla="*/ 1768 h 2122"/>
                <a:gd name="T34" fmla="*/ 655 w 2075"/>
                <a:gd name="T35" fmla="*/ 1794 h 2122"/>
                <a:gd name="T36" fmla="*/ 944 w 2075"/>
                <a:gd name="T37" fmla="*/ 412 h 2122"/>
                <a:gd name="T38" fmla="*/ 646 w 2075"/>
                <a:gd name="T39" fmla="*/ 579 h 2122"/>
                <a:gd name="T40" fmla="*/ 1175 w 2075"/>
                <a:gd name="T41" fmla="*/ 1291 h 2122"/>
                <a:gd name="T42" fmla="*/ 1024 w 2075"/>
                <a:gd name="T43" fmla="*/ 1152 h 2122"/>
                <a:gd name="T44" fmla="*/ 995 w 2075"/>
                <a:gd name="T45" fmla="*/ 1113 h 2122"/>
                <a:gd name="T46" fmla="*/ 982 w 2075"/>
                <a:gd name="T47" fmla="*/ 1429 h 2122"/>
                <a:gd name="T48" fmla="*/ 900 w 2075"/>
                <a:gd name="T49" fmla="*/ 1425 h 2122"/>
                <a:gd name="T50" fmla="*/ 1324 w 2075"/>
                <a:gd name="T51" fmla="*/ 1253 h 2122"/>
                <a:gd name="T52" fmla="*/ 1125 w 2075"/>
                <a:gd name="T53" fmla="*/ 1256 h 2122"/>
                <a:gd name="T54" fmla="*/ 1176 w 2075"/>
                <a:gd name="T55" fmla="*/ 1237 h 2122"/>
                <a:gd name="T56" fmla="*/ 1187 w 2075"/>
                <a:gd name="T57" fmla="*/ 987 h 2122"/>
                <a:gd name="T58" fmla="*/ 1025 w 2075"/>
                <a:gd name="T59" fmla="*/ 946 h 2122"/>
                <a:gd name="T60" fmla="*/ 812 w 2075"/>
                <a:gd name="T61" fmla="*/ 1208 h 2122"/>
                <a:gd name="T62" fmla="*/ 1028 w 2075"/>
                <a:gd name="T63" fmla="*/ 823 h 2122"/>
                <a:gd name="T64" fmla="*/ 825 w 2075"/>
                <a:gd name="T65" fmla="*/ 942 h 2122"/>
                <a:gd name="T66" fmla="*/ 801 w 2075"/>
                <a:gd name="T67" fmla="*/ 987 h 2122"/>
                <a:gd name="T68" fmla="*/ 767 w 2075"/>
                <a:gd name="T69" fmla="*/ 1080 h 2122"/>
                <a:gd name="T70" fmla="*/ 589 w 2075"/>
                <a:gd name="T71" fmla="*/ 1301 h 2122"/>
                <a:gd name="T72" fmla="*/ 630 w 2075"/>
                <a:gd name="T73" fmla="*/ 1674 h 2122"/>
                <a:gd name="T74" fmla="*/ 950 w 2075"/>
                <a:gd name="T75" fmla="*/ 1521 h 2122"/>
                <a:gd name="T76" fmla="*/ 1021 w 2075"/>
                <a:gd name="T77" fmla="*/ 1493 h 2122"/>
                <a:gd name="T78" fmla="*/ 1060 w 2075"/>
                <a:gd name="T79" fmla="*/ 1470 h 2122"/>
                <a:gd name="T80" fmla="*/ 1247 w 2075"/>
                <a:gd name="T81" fmla="*/ 1407 h 2122"/>
                <a:gd name="T82" fmla="*/ 1568 w 2075"/>
                <a:gd name="T83" fmla="*/ 1124 h 2122"/>
                <a:gd name="T84" fmla="*/ 1594 w 2075"/>
                <a:gd name="T85" fmla="*/ 1235 h 2122"/>
                <a:gd name="T86" fmla="*/ 1659 w 2075"/>
                <a:gd name="T87" fmla="*/ 1349 h 2122"/>
                <a:gd name="T88" fmla="*/ 1452 w 2075"/>
                <a:gd name="T89" fmla="*/ 1500 h 2122"/>
                <a:gd name="T90" fmla="*/ 1373 w 2075"/>
                <a:gd name="T91" fmla="*/ 1018 h 2122"/>
                <a:gd name="T92" fmla="*/ 948 w 2075"/>
                <a:gd name="T93" fmla="*/ 1757 h 2122"/>
                <a:gd name="T94" fmla="*/ 1150 w 2075"/>
                <a:gd name="T95" fmla="*/ 816 h 2122"/>
                <a:gd name="T96" fmla="*/ 957 w 2075"/>
                <a:gd name="T97" fmla="*/ 564 h 2122"/>
                <a:gd name="T98" fmla="*/ 1125 w 2075"/>
                <a:gd name="T99" fmla="*/ 454 h 2122"/>
                <a:gd name="T100" fmla="*/ 1185 w 2075"/>
                <a:gd name="T101" fmla="*/ 455 h 2122"/>
                <a:gd name="T102" fmla="*/ 238 w 2075"/>
                <a:gd name="T103" fmla="*/ 1271 h 2122"/>
                <a:gd name="T104" fmla="*/ 339 w 2075"/>
                <a:gd name="T105" fmla="*/ 1162 h 2122"/>
                <a:gd name="T106" fmla="*/ 475 w 2075"/>
                <a:gd name="T107" fmla="*/ 888 h 2122"/>
                <a:gd name="T108" fmla="*/ 443 w 2075"/>
                <a:gd name="T109" fmla="*/ 1040 h 2122"/>
                <a:gd name="T110" fmla="*/ 456 w 2075"/>
                <a:gd name="T111" fmla="*/ 1144 h 2122"/>
                <a:gd name="T112" fmla="*/ 446 w 2075"/>
                <a:gd name="T113" fmla="*/ 1446 h 2122"/>
                <a:gd name="T114" fmla="*/ 584 w 2075"/>
                <a:gd name="T115" fmla="*/ 1560 h 2122"/>
                <a:gd name="T116" fmla="*/ 373 w 2075"/>
                <a:gd name="T117" fmla="*/ 1786 h 2122"/>
                <a:gd name="T118" fmla="*/ 1897 w 2075"/>
                <a:gd name="T119" fmla="*/ 618 h 2122"/>
                <a:gd name="T120" fmla="*/ 400 w 2075"/>
                <a:gd name="T121" fmla="*/ 541 h 2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5" h="2122">
                  <a:moveTo>
                    <a:pt x="172" y="1174"/>
                  </a:moveTo>
                  <a:lnTo>
                    <a:pt x="172" y="1174"/>
                  </a:lnTo>
                  <a:cubicBezTo>
                    <a:pt x="169" y="1219"/>
                    <a:pt x="170" y="1263"/>
                    <a:pt x="175" y="1306"/>
                  </a:cubicBezTo>
                  <a:lnTo>
                    <a:pt x="175" y="1306"/>
                  </a:lnTo>
                  <a:cubicBezTo>
                    <a:pt x="170" y="1315"/>
                    <a:pt x="173" y="1327"/>
                    <a:pt x="180" y="1335"/>
                  </a:cubicBezTo>
                  <a:lnTo>
                    <a:pt x="180" y="1335"/>
                  </a:lnTo>
                  <a:cubicBezTo>
                    <a:pt x="199" y="1436"/>
                    <a:pt x="242" y="1526"/>
                    <a:pt x="314" y="1581"/>
                  </a:cubicBezTo>
                  <a:lnTo>
                    <a:pt x="314" y="1581"/>
                  </a:lnTo>
                  <a:cubicBezTo>
                    <a:pt x="288" y="1584"/>
                    <a:pt x="261" y="1588"/>
                    <a:pt x="235" y="1591"/>
                  </a:cubicBezTo>
                  <a:lnTo>
                    <a:pt x="235" y="1591"/>
                  </a:lnTo>
                  <a:cubicBezTo>
                    <a:pt x="207" y="1594"/>
                    <a:pt x="207" y="1639"/>
                    <a:pt x="235" y="1636"/>
                  </a:cubicBezTo>
                  <a:lnTo>
                    <a:pt x="235" y="1636"/>
                  </a:lnTo>
                  <a:cubicBezTo>
                    <a:pt x="260" y="1632"/>
                    <a:pt x="285" y="1629"/>
                    <a:pt x="310" y="1626"/>
                  </a:cubicBezTo>
                  <a:lnTo>
                    <a:pt x="310" y="1626"/>
                  </a:lnTo>
                  <a:cubicBezTo>
                    <a:pt x="303" y="1632"/>
                    <a:pt x="297" y="1638"/>
                    <a:pt x="295" y="1645"/>
                  </a:cubicBezTo>
                  <a:lnTo>
                    <a:pt x="295" y="1645"/>
                  </a:lnTo>
                  <a:cubicBezTo>
                    <a:pt x="285" y="1684"/>
                    <a:pt x="345" y="1689"/>
                    <a:pt x="345" y="1655"/>
                  </a:cubicBezTo>
                  <a:lnTo>
                    <a:pt x="345" y="1655"/>
                  </a:lnTo>
                  <a:cubicBezTo>
                    <a:pt x="351" y="1650"/>
                    <a:pt x="359" y="1647"/>
                    <a:pt x="364" y="1643"/>
                  </a:cubicBezTo>
                  <a:lnTo>
                    <a:pt x="364" y="1643"/>
                  </a:lnTo>
                  <a:cubicBezTo>
                    <a:pt x="371" y="1639"/>
                    <a:pt x="377" y="1636"/>
                    <a:pt x="385" y="1632"/>
                  </a:cubicBezTo>
                  <a:lnTo>
                    <a:pt x="385" y="1632"/>
                  </a:lnTo>
                  <a:cubicBezTo>
                    <a:pt x="371" y="1661"/>
                    <a:pt x="365" y="1689"/>
                    <a:pt x="364" y="1716"/>
                  </a:cubicBezTo>
                  <a:lnTo>
                    <a:pt x="364" y="1716"/>
                  </a:lnTo>
                  <a:cubicBezTo>
                    <a:pt x="112" y="1655"/>
                    <a:pt x="83" y="1373"/>
                    <a:pt x="153" y="1155"/>
                  </a:cubicBezTo>
                  <a:lnTo>
                    <a:pt x="153" y="1155"/>
                  </a:lnTo>
                  <a:cubicBezTo>
                    <a:pt x="159" y="1162"/>
                    <a:pt x="165" y="1168"/>
                    <a:pt x="172" y="1174"/>
                  </a:cubicBezTo>
                  <a:close/>
                  <a:moveTo>
                    <a:pt x="237" y="773"/>
                  </a:moveTo>
                  <a:lnTo>
                    <a:pt x="237" y="773"/>
                  </a:lnTo>
                  <a:cubicBezTo>
                    <a:pt x="272" y="692"/>
                    <a:pt x="344" y="625"/>
                    <a:pt x="424" y="602"/>
                  </a:cubicBezTo>
                  <a:lnTo>
                    <a:pt x="424" y="602"/>
                  </a:lnTo>
                  <a:cubicBezTo>
                    <a:pt x="432" y="603"/>
                    <a:pt x="440" y="601"/>
                    <a:pt x="447" y="596"/>
                  </a:cubicBezTo>
                  <a:lnTo>
                    <a:pt x="447" y="596"/>
                  </a:lnTo>
                  <a:cubicBezTo>
                    <a:pt x="491" y="588"/>
                    <a:pt x="537" y="593"/>
                    <a:pt x="581" y="615"/>
                  </a:cubicBezTo>
                  <a:lnTo>
                    <a:pt x="581" y="615"/>
                  </a:lnTo>
                  <a:cubicBezTo>
                    <a:pt x="582" y="619"/>
                    <a:pt x="583" y="622"/>
                    <a:pt x="583" y="625"/>
                  </a:cubicBezTo>
                  <a:lnTo>
                    <a:pt x="583" y="625"/>
                  </a:lnTo>
                  <a:cubicBezTo>
                    <a:pt x="584" y="630"/>
                    <a:pt x="586" y="634"/>
                    <a:pt x="588" y="637"/>
                  </a:cubicBezTo>
                  <a:lnTo>
                    <a:pt x="588" y="637"/>
                  </a:lnTo>
                  <a:cubicBezTo>
                    <a:pt x="573" y="657"/>
                    <a:pt x="561" y="677"/>
                    <a:pt x="553" y="698"/>
                  </a:cubicBezTo>
                  <a:lnTo>
                    <a:pt x="553" y="698"/>
                  </a:lnTo>
                  <a:cubicBezTo>
                    <a:pt x="517" y="669"/>
                    <a:pt x="481" y="641"/>
                    <a:pt x="445" y="612"/>
                  </a:cubicBezTo>
                  <a:lnTo>
                    <a:pt x="445" y="612"/>
                  </a:lnTo>
                  <a:cubicBezTo>
                    <a:pt x="423" y="595"/>
                    <a:pt x="392" y="626"/>
                    <a:pt x="414" y="644"/>
                  </a:cubicBezTo>
                  <a:lnTo>
                    <a:pt x="414" y="644"/>
                  </a:lnTo>
                  <a:cubicBezTo>
                    <a:pt x="440" y="665"/>
                    <a:pt x="466" y="685"/>
                    <a:pt x="492" y="706"/>
                  </a:cubicBezTo>
                  <a:lnTo>
                    <a:pt x="492" y="706"/>
                  </a:lnTo>
                  <a:cubicBezTo>
                    <a:pt x="455" y="713"/>
                    <a:pt x="422" y="726"/>
                    <a:pt x="391" y="745"/>
                  </a:cubicBezTo>
                  <a:lnTo>
                    <a:pt x="391" y="745"/>
                  </a:lnTo>
                  <a:cubicBezTo>
                    <a:pt x="381" y="737"/>
                    <a:pt x="371" y="729"/>
                    <a:pt x="361" y="721"/>
                  </a:cubicBezTo>
                  <a:lnTo>
                    <a:pt x="361" y="721"/>
                  </a:lnTo>
                  <a:cubicBezTo>
                    <a:pt x="351" y="715"/>
                    <a:pt x="336" y="720"/>
                    <a:pt x="330" y="730"/>
                  </a:cubicBezTo>
                  <a:lnTo>
                    <a:pt x="330" y="730"/>
                  </a:lnTo>
                  <a:cubicBezTo>
                    <a:pt x="324" y="741"/>
                    <a:pt x="328" y="753"/>
                    <a:pt x="338" y="760"/>
                  </a:cubicBezTo>
                  <a:lnTo>
                    <a:pt x="338" y="760"/>
                  </a:lnTo>
                  <a:cubicBezTo>
                    <a:pt x="343" y="764"/>
                    <a:pt x="348" y="767"/>
                    <a:pt x="353" y="771"/>
                  </a:cubicBezTo>
                  <a:lnTo>
                    <a:pt x="353" y="771"/>
                  </a:lnTo>
                  <a:cubicBezTo>
                    <a:pt x="266" y="842"/>
                    <a:pt x="209" y="959"/>
                    <a:pt x="184" y="1083"/>
                  </a:cubicBezTo>
                  <a:lnTo>
                    <a:pt x="184" y="1083"/>
                  </a:lnTo>
                  <a:cubicBezTo>
                    <a:pt x="149" y="997"/>
                    <a:pt x="207" y="841"/>
                    <a:pt x="237" y="773"/>
                  </a:cubicBezTo>
                  <a:close/>
                  <a:moveTo>
                    <a:pt x="1212" y="332"/>
                  </a:moveTo>
                  <a:lnTo>
                    <a:pt x="1212" y="332"/>
                  </a:lnTo>
                  <a:cubicBezTo>
                    <a:pt x="1193" y="348"/>
                    <a:pt x="1175" y="365"/>
                    <a:pt x="1159" y="383"/>
                  </a:cubicBezTo>
                  <a:lnTo>
                    <a:pt x="1159" y="383"/>
                  </a:lnTo>
                  <a:cubicBezTo>
                    <a:pt x="1157" y="383"/>
                    <a:pt x="1155" y="383"/>
                    <a:pt x="1152" y="383"/>
                  </a:cubicBezTo>
                  <a:lnTo>
                    <a:pt x="1152" y="383"/>
                  </a:lnTo>
                  <a:cubicBezTo>
                    <a:pt x="1050" y="299"/>
                    <a:pt x="918" y="277"/>
                    <a:pt x="789" y="314"/>
                  </a:cubicBezTo>
                  <a:lnTo>
                    <a:pt x="789" y="314"/>
                  </a:lnTo>
                  <a:cubicBezTo>
                    <a:pt x="682" y="346"/>
                    <a:pt x="595" y="435"/>
                    <a:pt x="580" y="542"/>
                  </a:cubicBezTo>
                  <a:lnTo>
                    <a:pt x="580" y="542"/>
                  </a:lnTo>
                  <a:cubicBezTo>
                    <a:pt x="546" y="529"/>
                    <a:pt x="510" y="524"/>
                    <a:pt x="476" y="525"/>
                  </a:cubicBezTo>
                  <a:lnTo>
                    <a:pt x="476" y="525"/>
                  </a:lnTo>
                  <a:cubicBezTo>
                    <a:pt x="587" y="256"/>
                    <a:pt x="1002" y="101"/>
                    <a:pt x="1212" y="332"/>
                  </a:cubicBezTo>
                  <a:close/>
                  <a:moveTo>
                    <a:pt x="1556" y="459"/>
                  </a:moveTo>
                  <a:lnTo>
                    <a:pt x="1556" y="459"/>
                  </a:lnTo>
                  <a:cubicBezTo>
                    <a:pt x="1506" y="484"/>
                    <a:pt x="1461" y="523"/>
                    <a:pt x="1402" y="534"/>
                  </a:cubicBezTo>
                  <a:lnTo>
                    <a:pt x="1402" y="534"/>
                  </a:lnTo>
                  <a:cubicBezTo>
                    <a:pt x="1350" y="480"/>
                    <a:pt x="1291" y="436"/>
                    <a:pt x="1224" y="411"/>
                  </a:cubicBezTo>
                  <a:lnTo>
                    <a:pt x="1224" y="411"/>
                  </a:lnTo>
                  <a:cubicBezTo>
                    <a:pt x="1263" y="373"/>
                    <a:pt x="1308" y="343"/>
                    <a:pt x="1363" y="327"/>
                  </a:cubicBezTo>
                  <a:lnTo>
                    <a:pt x="1363" y="327"/>
                  </a:lnTo>
                  <a:cubicBezTo>
                    <a:pt x="1454" y="301"/>
                    <a:pt x="1553" y="367"/>
                    <a:pt x="1556" y="459"/>
                  </a:cubicBezTo>
                  <a:close/>
                  <a:moveTo>
                    <a:pt x="1791" y="582"/>
                  </a:moveTo>
                  <a:lnTo>
                    <a:pt x="1791" y="582"/>
                  </a:lnTo>
                  <a:cubicBezTo>
                    <a:pt x="1935" y="719"/>
                    <a:pt x="1967" y="1004"/>
                    <a:pt x="1845" y="1161"/>
                  </a:cubicBezTo>
                  <a:lnTo>
                    <a:pt x="1845" y="1161"/>
                  </a:lnTo>
                  <a:cubicBezTo>
                    <a:pt x="1828" y="1145"/>
                    <a:pt x="1808" y="1132"/>
                    <a:pt x="1785" y="1117"/>
                  </a:cubicBezTo>
                  <a:lnTo>
                    <a:pt x="1785" y="1117"/>
                  </a:lnTo>
                  <a:cubicBezTo>
                    <a:pt x="1785" y="1114"/>
                    <a:pt x="1785" y="1112"/>
                    <a:pt x="1784" y="1109"/>
                  </a:cubicBezTo>
                  <a:lnTo>
                    <a:pt x="1784" y="1109"/>
                  </a:lnTo>
                  <a:cubicBezTo>
                    <a:pt x="1775" y="1002"/>
                    <a:pt x="1728" y="893"/>
                    <a:pt x="1650" y="818"/>
                  </a:cubicBezTo>
                  <a:lnTo>
                    <a:pt x="1650" y="818"/>
                  </a:lnTo>
                  <a:cubicBezTo>
                    <a:pt x="1679" y="809"/>
                    <a:pt x="1706" y="800"/>
                    <a:pt x="1734" y="791"/>
                  </a:cubicBezTo>
                  <a:lnTo>
                    <a:pt x="1734" y="791"/>
                  </a:lnTo>
                  <a:cubicBezTo>
                    <a:pt x="1761" y="781"/>
                    <a:pt x="1750" y="739"/>
                    <a:pt x="1722" y="748"/>
                  </a:cubicBezTo>
                  <a:lnTo>
                    <a:pt x="1722" y="748"/>
                  </a:lnTo>
                  <a:cubicBezTo>
                    <a:pt x="1687" y="759"/>
                    <a:pt x="1652" y="771"/>
                    <a:pt x="1616" y="783"/>
                  </a:cubicBezTo>
                  <a:lnTo>
                    <a:pt x="1616" y="783"/>
                  </a:lnTo>
                  <a:cubicBezTo>
                    <a:pt x="1614" y="784"/>
                    <a:pt x="1613" y="785"/>
                    <a:pt x="1611" y="786"/>
                  </a:cubicBezTo>
                  <a:lnTo>
                    <a:pt x="1611" y="786"/>
                  </a:lnTo>
                  <a:cubicBezTo>
                    <a:pt x="1606" y="782"/>
                    <a:pt x="1601" y="778"/>
                    <a:pt x="1596" y="774"/>
                  </a:cubicBezTo>
                  <a:lnTo>
                    <a:pt x="1596" y="774"/>
                  </a:lnTo>
                  <a:cubicBezTo>
                    <a:pt x="1595" y="774"/>
                    <a:pt x="1595" y="773"/>
                    <a:pt x="1594" y="773"/>
                  </a:cubicBezTo>
                  <a:lnTo>
                    <a:pt x="1594" y="773"/>
                  </a:lnTo>
                  <a:cubicBezTo>
                    <a:pt x="1623" y="746"/>
                    <a:pt x="1652" y="719"/>
                    <a:pt x="1681" y="692"/>
                  </a:cubicBezTo>
                  <a:lnTo>
                    <a:pt x="1681" y="692"/>
                  </a:lnTo>
                  <a:cubicBezTo>
                    <a:pt x="1702" y="673"/>
                    <a:pt x="1671" y="642"/>
                    <a:pt x="1650" y="661"/>
                  </a:cubicBezTo>
                  <a:lnTo>
                    <a:pt x="1650" y="661"/>
                  </a:lnTo>
                  <a:cubicBezTo>
                    <a:pt x="1620" y="688"/>
                    <a:pt x="1591" y="715"/>
                    <a:pt x="1561" y="742"/>
                  </a:cubicBezTo>
                  <a:lnTo>
                    <a:pt x="1561" y="742"/>
                  </a:lnTo>
                  <a:cubicBezTo>
                    <a:pt x="1528" y="689"/>
                    <a:pt x="1492" y="636"/>
                    <a:pt x="1452" y="589"/>
                  </a:cubicBezTo>
                  <a:lnTo>
                    <a:pt x="1452" y="589"/>
                  </a:lnTo>
                  <a:cubicBezTo>
                    <a:pt x="1475" y="582"/>
                    <a:pt x="1495" y="571"/>
                    <a:pt x="1518" y="555"/>
                  </a:cubicBezTo>
                  <a:lnTo>
                    <a:pt x="1518" y="555"/>
                  </a:lnTo>
                  <a:cubicBezTo>
                    <a:pt x="1619" y="488"/>
                    <a:pt x="1703" y="499"/>
                    <a:pt x="1791" y="582"/>
                  </a:cubicBezTo>
                  <a:close/>
                  <a:moveTo>
                    <a:pt x="1464" y="1788"/>
                  </a:moveTo>
                  <a:lnTo>
                    <a:pt x="1464" y="1788"/>
                  </a:lnTo>
                  <a:cubicBezTo>
                    <a:pt x="1483" y="1739"/>
                    <a:pt x="1488" y="1687"/>
                    <a:pt x="1477" y="1636"/>
                  </a:cubicBezTo>
                  <a:lnTo>
                    <a:pt x="1477" y="1636"/>
                  </a:lnTo>
                  <a:cubicBezTo>
                    <a:pt x="1510" y="1649"/>
                    <a:pt x="1544" y="1661"/>
                    <a:pt x="1578" y="1674"/>
                  </a:cubicBezTo>
                  <a:lnTo>
                    <a:pt x="1578" y="1674"/>
                  </a:lnTo>
                  <a:cubicBezTo>
                    <a:pt x="1605" y="1684"/>
                    <a:pt x="1616" y="1641"/>
                    <a:pt x="1589" y="1631"/>
                  </a:cubicBezTo>
                  <a:lnTo>
                    <a:pt x="1589" y="1631"/>
                  </a:lnTo>
                  <a:cubicBezTo>
                    <a:pt x="1545" y="1615"/>
                    <a:pt x="1501" y="1598"/>
                    <a:pt x="1457" y="1581"/>
                  </a:cubicBezTo>
                  <a:lnTo>
                    <a:pt x="1457" y="1581"/>
                  </a:lnTo>
                  <a:lnTo>
                    <a:pt x="1457" y="1581"/>
                  </a:lnTo>
                  <a:lnTo>
                    <a:pt x="1457" y="1581"/>
                  </a:lnTo>
                  <a:cubicBezTo>
                    <a:pt x="1502" y="1590"/>
                    <a:pt x="1554" y="1567"/>
                    <a:pt x="1596" y="1532"/>
                  </a:cubicBezTo>
                  <a:lnTo>
                    <a:pt x="1596" y="1532"/>
                  </a:lnTo>
                  <a:cubicBezTo>
                    <a:pt x="1597" y="1535"/>
                    <a:pt x="1597" y="1537"/>
                    <a:pt x="1599" y="1539"/>
                  </a:cubicBezTo>
                  <a:lnTo>
                    <a:pt x="1599" y="1539"/>
                  </a:lnTo>
                  <a:cubicBezTo>
                    <a:pt x="1610" y="1558"/>
                    <a:pt x="1621" y="1577"/>
                    <a:pt x="1633" y="1596"/>
                  </a:cubicBezTo>
                  <a:lnTo>
                    <a:pt x="1633" y="1596"/>
                  </a:lnTo>
                  <a:cubicBezTo>
                    <a:pt x="1647" y="1620"/>
                    <a:pt x="1686" y="1598"/>
                    <a:pt x="1671" y="1573"/>
                  </a:cubicBezTo>
                  <a:lnTo>
                    <a:pt x="1671" y="1573"/>
                  </a:lnTo>
                  <a:cubicBezTo>
                    <a:pt x="1660" y="1554"/>
                    <a:pt x="1648" y="1536"/>
                    <a:pt x="1637" y="1516"/>
                  </a:cubicBezTo>
                  <a:lnTo>
                    <a:pt x="1637" y="1516"/>
                  </a:lnTo>
                  <a:cubicBezTo>
                    <a:pt x="1633" y="1511"/>
                    <a:pt x="1629" y="1508"/>
                    <a:pt x="1624" y="1507"/>
                  </a:cubicBezTo>
                  <a:lnTo>
                    <a:pt x="1624" y="1507"/>
                  </a:lnTo>
                  <a:cubicBezTo>
                    <a:pt x="1709" y="1424"/>
                    <a:pt x="1769" y="1313"/>
                    <a:pt x="1783" y="1197"/>
                  </a:cubicBezTo>
                  <a:lnTo>
                    <a:pt x="1783" y="1197"/>
                  </a:lnTo>
                  <a:cubicBezTo>
                    <a:pt x="2042" y="1392"/>
                    <a:pt x="1709" y="1754"/>
                    <a:pt x="1464" y="1788"/>
                  </a:cubicBezTo>
                  <a:close/>
                  <a:moveTo>
                    <a:pt x="1342" y="1864"/>
                  </a:moveTo>
                  <a:lnTo>
                    <a:pt x="1342" y="1864"/>
                  </a:lnTo>
                  <a:cubicBezTo>
                    <a:pt x="1324" y="1884"/>
                    <a:pt x="1287" y="1911"/>
                    <a:pt x="1244" y="1934"/>
                  </a:cubicBezTo>
                  <a:lnTo>
                    <a:pt x="1244" y="1934"/>
                  </a:lnTo>
                  <a:cubicBezTo>
                    <a:pt x="1244" y="1904"/>
                    <a:pt x="1242" y="1873"/>
                    <a:pt x="1236" y="1843"/>
                  </a:cubicBezTo>
                  <a:lnTo>
                    <a:pt x="1236" y="1843"/>
                  </a:lnTo>
                  <a:cubicBezTo>
                    <a:pt x="1230" y="1815"/>
                    <a:pt x="1187" y="1827"/>
                    <a:pt x="1193" y="1855"/>
                  </a:cubicBezTo>
                  <a:lnTo>
                    <a:pt x="1193" y="1855"/>
                  </a:lnTo>
                  <a:cubicBezTo>
                    <a:pt x="1200" y="1889"/>
                    <a:pt x="1201" y="1922"/>
                    <a:pt x="1198" y="1956"/>
                  </a:cubicBezTo>
                  <a:lnTo>
                    <a:pt x="1198" y="1956"/>
                  </a:lnTo>
                  <a:cubicBezTo>
                    <a:pt x="1182" y="1963"/>
                    <a:pt x="1165" y="1968"/>
                    <a:pt x="1148" y="1972"/>
                  </a:cubicBezTo>
                  <a:lnTo>
                    <a:pt x="1148" y="1972"/>
                  </a:lnTo>
                  <a:cubicBezTo>
                    <a:pt x="1149" y="1963"/>
                    <a:pt x="1149" y="1954"/>
                    <a:pt x="1150" y="1945"/>
                  </a:cubicBezTo>
                  <a:lnTo>
                    <a:pt x="1150" y="1945"/>
                  </a:lnTo>
                  <a:cubicBezTo>
                    <a:pt x="1152" y="1924"/>
                    <a:pt x="1153" y="1904"/>
                    <a:pt x="1154" y="1883"/>
                  </a:cubicBezTo>
                  <a:lnTo>
                    <a:pt x="1154" y="1883"/>
                  </a:lnTo>
                  <a:cubicBezTo>
                    <a:pt x="1156" y="1854"/>
                    <a:pt x="1112" y="1854"/>
                    <a:pt x="1110" y="1883"/>
                  </a:cubicBezTo>
                  <a:lnTo>
                    <a:pt x="1110" y="1883"/>
                  </a:lnTo>
                  <a:cubicBezTo>
                    <a:pt x="1108" y="1904"/>
                    <a:pt x="1107" y="1924"/>
                    <a:pt x="1105" y="1945"/>
                  </a:cubicBezTo>
                  <a:lnTo>
                    <a:pt x="1105" y="1945"/>
                  </a:lnTo>
                  <a:cubicBezTo>
                    <a:pt x="1105" y="1955"/>
                    <a:pt x="1103" y="1967"/>
                    <a:pt x="1102" y="1978"/>
                  </a:cubicBezTo>
                  <a:lnTo>
                    <a:pt x="1102" y="1978"/>
                  </a:lnTo>
                  <a:cubicBezTo>
                    <a:pt x="1060" y="1977"/>
                    <a:pt x="1027" y="1957"/>
                    <a:pt x="1018" y="1903"/>
                  </a:cubicBezTo>
                  <a:lnTo>
                    <a:pt x="1018" y="1903"/>
                  </a:lnTo>
                  <a:cubicBezTo>
                    <a:pt x="1056" y="1874"/>
                    <a:pt x="1087" y="1838"/>
                    <a:pt x="1106" y="1791"/>
                  </a:cubicBezTo>
                  <a:lnTo>
                    <a:pt x="1106" y="1791"/>
                  </a:lnTo>
                  <a:cubicBezTo>
                    <a:pt x="1207" y="1759"/>
                    <a:pt x="1331" y="1697"/>
                    <a:pt x="1396" y="1610"/>
                  </a:cubicBezTo>
                  <a:lnTo>
                    <a:pt x="1396" y="1610"/>
                  </a:lnTo>
                  <a:cubicBezTo>
                    <a:pt x="1441" y="1692"/>
                    <a:pt x="1408" y="1793"/>
                    <a:pt x="1342" y="1864"/>
                  </a:cubicBezTo>
                  <a:lnTo>
                    <a:pt x="457" y="1636"/>
                  </a:lnTo>
                  <a:lnTo>
                    <a:pt x="457" y="1636"/>
                  </a:lnTo>
                  <a:cubicBezTo>
                    <a:pt x="497" y="1640"/>
                    <a:pt x="542" y="1637"/>
                    <a:pt x="591" y="1625"/>
                  </a:cubicBezTo>
                  <a:lnTo>
                    <a:pt x="591" y="1625"/>
                  </a:lnTo>
                  <a:cubicBezTo>
                    <a:pt x="596" y="1624"/>
                    <a:pt x="599" y="1622"/>
                    <a:pt x="603" y="1620"/>
                  </a:cubicBezTo>
                  <a:lnTo>
                    <a:pt x="603" y="1620"/>
                  </a:lnTo>
                  <a:cubicBezTo>
                    <a:pt x="604" y="1622"/>
                    <a:pt x="606" y="1626"/>
                    <a:pt x="607" y="1629"/>
                  </a:cubicBezTo>
                  <a:lnTo>
                    <a:pt x="607" y="1629"/>
                  </a:lnTo>
                  <a:cubicBezTo>
                    <a:pt x="563" y="1650"/>
                    <a:pt x="520" y="1673"/>
                    <a:pt x="479" y="1701"/>
                  </a:cubicBezTo>
                  <a:lnTo>
                    <a:pt x="479" y="1701"/>
                  </a:lnTo>
                  <a:cubicBezTo>
                    <a:pt x="455" y="1716"/>
                    <a:pt x="477" y="1755"/>
                    <a:pt x="502" y="1739"/>
                  </a:cubicBezTo>
                  <a:lnTo>
                    <a:pt x="502" y="1739"/>
                  </a:lnTo>
                  <a:cubicBezTo>
                    <a:pt x="534" y="1717"/>
                    <a:pt x="568" y="1698"/>
                    <a:pt x="603" y="1681"/>
                  </a:cubicBezTo>
                  <a:lnTo>
                    <a:pt x="603" y="1681"/>
                  </a:lnTo>
                  <a:cubicBezTo>
                    <a:pt x="573" y="1709"/>
                    <a:pt x="543" y="1739"/>
                    <a:pt x="514" y="1768"/>
                  </a:cubicBezTo>
                  <a:lnTo>
                    <a:pt x="514" y="1768"/>
                  </a:lnTo>
                  <a:cubicBezTo>
                    <a:pt x="493" y="1788"/>
                    <a:pt x="525" y="1819"/>
                    <a:pt x="546" y="1799"/>
                  </a:cubicBezTo>
                  <a:lnTo>
                    <a:pt x="546" y="1799"/>
                  </a:lnTo>
                  <a:cubicBezTo>
                    <a:pt x="576" y="1769"/>
                    <a:pt x="606" y="1739"/>
                    <a:pt x="637" y="1709"/>
                  </a:cubicBezTo>
                  <a:lnTo>
                    <a:pt x="637" y="1709"/>
                  </a:lnTo>
                  <a:cubicBezTo>
                    <a:pt x="642" y="1704"/>
                    <a:pt x="644" y="1698"/>
                    <a:pt x="643" y="1693"/>
                  </a:cubicBezTo>
                  <a:lnTo>
                    <a:pt x="643" y="1693"/>
                  </a:lnTo>
                  <a:cubicBezTo>
                    <a:pt x="654" y="1708"/>
                    <a:pt x="667" y="1721"/>
                    <a:pt x="681" y="1733"/>
                  </a:cubicBezTo>
                  <a:lnTo>
                    <a:pt x="681" y="1733"/>
                  </a:lnTo>
                  <a:cubicBezTo>
                    <a:pt x="677" y="1737"/>
                    <a:pt x="674" y="1739"/>
                    <a:pt x="672" y="1745"/>
                  </a:cubicBezTo>
                  <a:lnTo>
                    <a:pt x="672" y="1745"/>
                  </a:lnTo>
                  <a:cubicBezTo>
                    <a:pt x="667" y="1761"/>
                    <a:pt x="661" y="1778"/>
                    <a:pt x="655" y="1794"/>
                  </a:cubicBezTo>
                  <a:lnTo>
                    <a:pt x="655" y="1794"/>
                  </a:lnTo>
                  <a:cubicBezTo>
                    <a:pt x="646" y="1821"/>
                    <a:pt x="689" y="1833"/>
                    <a:pt x="698" y="1806"/>
                  </a:cubicBezTo>
                  <a:lnTo>
                    <a:pt x="698" y="1806"/>
                  </a:lnTo>
                  <a:cubicBezTo>
                    <a:pt x="704" y="1790"/>
                    <a:pt x="709" y="1774"/>
                    <a:pt x="714" y="1759"/>
                  </a:cubicBezTo>
                  <a:lnTo>
                    <a:pt x="714" y="1759"/>
                  </a:lnTo>
                  <a:cubicBezTo>
                    <a:pt x="810" y="1820"/>
                    <a:pt x="913" y="1832"/>
                    <a:pt x="1019" y="1813"/>
                  </a:cubicBezTo>
                  <a:lnTo>
                    <a:pt x="1019" y="1813"/>
                  </a:lnTo>
                  <a:cubicBezTo>
                    <a:pt x="864" y="2015"/>
                    <a:pt x="307" y="1897"/>
                    <a:pt x="457" y="1636"/>
                  </a:cubicBezTo>
                  <a:lnTo>
                    <a:pt x="1342" y="1864"/>
                  </a:lnTo>
                  <a:close/>
                  <a:moveTo>
                    <a:pt x="944" y="412"/>
                  </a:moveTo>
                  <a:lnTo>
                    <a:pt x="944" y="412"/>
                  </a:lnTo>
                  <a:cubicBezTo>
                    <a:pt x="911" y="423"/>
                    <a:pt x="866" y="442"/>
                    <a:pt x="818" y="467"/>
                  </a:cubicBezTo>
                  <a:lnTo>
                    <a:pt x="818" y="467"/>
                  </a:lnTo>
                  <a:cubicBezTo>
                    <a:pt x="815" y="447"/>
                    <a:pt x="805" y="430"/>
                    <a:pt x="788" y="418"/>
                  </a:cubicBezTo>
                  <a:lnTo>
                    <a:pt x="788" y="418"/>
                  </a:lnTo>
                  <a:cubicBezTo>
                    <a:pt x="763" y="403"/>
                    <a:pt x="741" y="441"/>
                    <a:pt x="765" y="457"/>
                  </a:cubicBezTo>
                  <a:lnTo>
                    <a:pt x="765" y="457"/>
                  </a:lnTo>
                  <a:cubicBezTo>
                    <a:pt x="773" y="462"/>
                    <a:pt x="777" y="471"/>
                    <a:pt x="775" y="481"/>
                  </a:cubicBezTo>
                  <a:lnTo>
                    <a:pt x="775" y="481"/>
                  </a:lnTo>
                  <a:cubicBezTo>
                    <a:pt x="775" y="484"/>
                    <a:pt x="775" y="487"/>
                    <a:pt x="776" y="490"/>
                  </a:cubicBezTo>
                  <a:lnTo>
                    <a:pt x="776" y="490"/>
                  </a:lnTo>
                  <a:cubicBezTo>
                    <a:pt x="730" y="515"/>
                    <a:pt x="685" y="545"/>
                    <a:pt x="646" y="579"/>
                  </a:cubicBezTo>
                  <a:lnTo>
                    <a:pt x="646" y="579"/>
                  </a:lnTo>
                  <a:cubicBezTo>
                    <a:pt x="646" y="578"/>
                    <a:pt x="644" y="576"/>
                    <a:pt x="644" y="575"/>
                  </a:cubicBezTo>
                  <a:lnTo>
                    <a:pt x="644" y="575"/>
                  </a:lnTo>
                  <a:cubicBezTo>
                    <a:pt x="638" y="453"/>
                    <a:pt x="768" y="377"/>
                    <a:pt x="878" y="363"/>
                  </a:cubicBezTo>
                  <a:lnTo>
                    <a:pt x="878" y="363"/>
                  </a:lnTo>
                  <a:cubicBezTo>
                    <a:pt x="933" y="356"/>
                    <a:pt x="989" y="366"/>
                    <a:pt x="1038" y="389"/>
                  </a:cubicBezTo>
                  <a:lnTo>
                    <a:pt x="1038" y="389"/>
                  </a:lnTo>
                  <a:cubicBezTo>
                    <a:pt x="1008" y="393"/>
                    <a:pt x="977" y="400"/>
                    <a:pt x="944" y="412"/>
                  </a:cubicBezTo>
                  <a:lnTo>
                    <a:pt x="1175" y="1291"/>
                  </a:lnTo>
                  <a:lnTo>
                    <a:pt x="1175" y="1291"/>
                  </a:lnTo>
                  <a:cubicBezTo>
                    <a:pt x="1177" y="1294"/>
                    <a:pt x="1177" y="1294"/>
                    <a:pt x="1175" y="1291"/>
                  </a:cubicBezTo>
                  <a:lnTo>
                    <a:pt x="944" y="412"/>
                  </a:lnTo>
                  <a:close/>
                  <a:moveTo>
                    <a:pt x="1055" y="1128"/>
                  </a:moveTo>
                  <a:lnTo>
                    <a:pt x="1055" y="1128"/>
                  </a:lnTo>
                  <a:cubicBezTo>
                    <a:pt x="1071" y="1133"/>
                    <a:pt x="1087" y="1143"/>
                    <a:pt x="1096" y="1155"/>
                  </a:cubicBezTo>
                  <a:lnTo>
                    <a:pt x="1096" y="1155"/>
                  </a:lnTo>
                  <a:cubicBezTo>
                    <a:pt x="1102" y="1164"/>
                    <a:pt x="1099" y="1173"/>
                    <a:pt x="1092" y="1182"/>
                  </a:cubicBezTo>
                  <a:lnTo>
                    <a:pt x="1092" y="1182"/>
                  </a:lnTo>
                  <a:cubicBezTo>
                    <a:pt x="1080" y="1172"/>
                    <a:pt x="1068" y="1162"/>
                    <a:pt x="1055" y="1152"/>
                  </a:cubicBezTo>
                  <a:lnTo>
                    <a:pt x="1055" y="1152"/>
                  </a:lnTo>
                  <a:cubicBezTo>
                    <a:pt x="1046" y="1144"/>
                    <a:pt x="1033" y="1143"/>
                    <a:pt x="1024" y="1152"/>
                  </a:cubicBezTo>
                  <a:lnTo>
                    <a:pt x="1024" y="1152"/>
                  </a:lnTo>
                  <a:cubicBezTo>
                    <a:pt x="1023" y="1153"/>
                    <a:pt x="1023" y="1154"/>
                    <a:pt x="1022" y="1154"/>
                  </a:cubicBezTo>
                  <a:lnTo>
                    <a:pt x="1022" y="1154"/>
                  </a:lnTo>
                  <a:cubicBezTo>
                    <a:pt x="1007" y="1135"/>
                    <a:pt x="973" y="1156"/>
                    <a:pt x="987" y="1180"/>
                  </a:cubicBezTo>
                  <a:lnTo>
                    <a:pt x="987" y="1180"/>
                  </a:lnTo>
                  <a:cubicBezTo>
                    <a:pt x="998" y="1200"/>
                    <a:pt x="1009" y="1220"/>
                    <a:pt x="1021" y="1241"/>
                  </a:cubicBezTo>
                  <a:lnTo>
                    <a:pt x="1021" y="1241"/>
                  </a:lnTo>
                  <a:cubicBezTo>
                    <a:pt x="998" y="1256"/>
                    <a:pt x="977" y="1273"/>
                    <a:pt x="954" y="1289"/>
                  </a:cubicBezTo>
                  <a:lnTo>
                    <a:pt x="954" y="1289"/>
                  </a:lnTo>
                  <a:cubicBezTo>
                    <a:pt x="957" y="1251"/>
                    <a:pt x="961" y="1212"/>
                    <a:pt x="966" y="1174"/>
                  </a:cubicBezTo>
                  <a:lnTo>
                    <a:pt x="966" y="1174"/>
                  </a:lnTo>
                  <a:cubicBezTo>
                    <a:pt x="969" y="1157"/>
                    <a:pt x="970" y="1116"/>
                    <a:pt x="995" y="1113"/>
                  </a:cubicBezTo>
                  <a:lnTo>
                    <a:pt x="995" y="1113"/>
                  </a:lnTo>
                  <a:cubicBezTo>
                    <a:pt x="1015" y="1111"/>
                    <a:pt x="1038" y="1122"/>
                    <a:pt x="1055" y="1128"/>
                  </a:cubicBezTo>
                  <a:close/>
                  <a:moveTo>
                    <a:pt x="1052" y="1207"/>
                  </a:moveTo>
                  <a:lnTo>
                    <a:pt x="1052" y="1207"/>
                  </a:lnTo>
                  <a:cubicBezTo>
                    <a:pt x="1055" y="1208"/>
                    <a:pt x="1057" y="1210"/>
                    <a:pt x="1060" y="1212"/>
                  </a:cubicBezTo>
                  <a:lnTo>
                    <a:pt x="1060" y="1212"/>
                  </a:lnTo>
                  <a:cubicBezTo>
                    <a:pt x="1058" y="1213"/>
                    <a:pt x="1058" y="1214"/>
                    <a:pt x="1056" y="1214"/>
                  </a:cubicBezTo>
                  <a:lnTo>
                    <a:pt x="1056" y="1214"/>
                  </a:lnTo>
                  <a:cubicBezTo>
                    <a:pt x="1055" y="1212"/>
                    <a:pt x="1054" y="1209"/>
                    <a:pt x="1052" y="1207"/>
                  </a:cubicBezTo>
                  <a:close/>
                  <a:moveTo>
                    <a:pt x="982" y="1429"/>
                  </a:moveTo>
                  <a:lnTo>
                    <a:pt x="982" y="1429"/>
                  </a:lnTo>
                  <a:cubicBezTo>
                    <a:pt x="971" y="1485"/>
                    <a:pt x="836" y="1463"/>
                    <a:pt x="803" y="1446"/>
                  </a:cubicBezTo>
                  <a:lnTo>
                    <a:pt x="803" y="1446"/>
                  </a:lnTo>
                  <a:cubicBezTo>
                    <a:pt x="704" y="1394"/>
                    <a:pt x="815" y="1288"/>
                    <a:pt x="890" y="1231"/>
                  </a:cubicBezTo>
                  <a:lnTo>
                    <a:pt x="890" y="1231"/>
                  </a:lnTo>
                  <a:cubicBezTo>
                    <a:pt x="888" y="1261"/>
                    <a:pt x="887" y="1291"/>
                    <a:pt x="886" y="1316"/>
                  </a:cubicBezTo>
                  <a:lnTo>
                    <a:pt x="886" y="1316"/>
                  </a:lnTo>
                  <a:cubicBezTo>
                    <a:pt x="886" y="1324"/>
                    <a:pt x="888" y="1330"/>
                    <a:pt x="891" y="1335"/>
                  </a:cubicBezTo>
                  <a:lnTo>
                    <a:pt x="891" y="1335"/>
                  </a:lnTo>
                  <a:cubicBezTo>
                    <a:pt x="881" y="1358"/>
                    <a:pt x="872" y="1380"/>
                    <a:pt x="862" y="1402"/>
                  </a:cubicBezTo>
                  <a:lnTo>
                    <a:pt x="862" y="1402"/>
                  </a:lnTo>
                  <a:cubicBezTo>
                    <a:pt x="850" y="1428"/>
                    <a:pt x="889" y="1450"/>
                    <a:pt x="900" y="1425"/>
                  </a:cubicBezTo>
                  <a:lnTo>
                    <a:pt x="900" y="1425"/>
                  </a:lnTo>
                  <a:cubicBezTo>
                    <a:pt x="909" y="1406"/>
                    <a:pt x="916" y="1389"/>
                    <a:pt x="924" y="1371"/>
                  </a:cubicBezTo>
                  <a:lnTo>
                    <a:pt x="924" y="1371"/>
                  </a:lnTo>
                  <a:cubicBezTo>
                    <a:pt x="933" y="1378"/>
                    <a:pt x="945" y="1379"/>
                    <a:pt x="957" y="1370"/>
                  </a:cubicBezTo>
                  <a:lnTo>
                    <a:pt x="957" y="1370"/>
                  </a:lnTo>
                  <a:cubicBezTo>
                    <a:pt x="971" y="1359"/>
                    <a:pt x="985" y="1349"/>
                    <a:pt x="1000" y="1338"/>
                  </a:cubicBezTo>
                  <a:lnTo>
                    <a:pt x="1000" y="1338"/>
                  </a:lnTo>
                  <a:cubicBezTo>
                    <a:pt x="994" y="1368"/>
                    <a:pt x="988" y="1398"/>
                    <a:pt x="982" y="1429"/>
                  </a:cubicBezTo>
                  <a:lnTo>
                    <a:pt x="1263" y="969"/>
                  </a:lnTo>
                  <a:lnTo>
                    <a:pt x="1263" y="969"/>
                  </a:lnTo>
                  <a:cubicBezTo>
                    <a:pt x="1322" y="1048"/>
                    <a:pt x="1375" y="1159"/>
                    <a:pt x="1324" y="1253"/>
                  </a:cubicBezTo>
                  <a:lnTo>
                    <a:pt x="1324" y="1253"/>
                  </a:lnTo>
                  <a:cubicBezTo>
                    <a:pt x="1276" y="1342"/>
                    <a:pt x="1155" y="1383"/>
                    <a:pt x="1060" y="1402"/>
                  </a:cubicBezTo>
                  <a:lnTo>
                    <a:pt x="1060" y="1402"/>
                  </a:lnTo>
                  <a:cubicBezTo>
                    <a:pt x="1065" y="1369"/>
                    <a:pt x="1068" y="1335"/>
                    <a:pt x="1074" y="1308"/>
                  </a:cubicBezTo>
                  <a:lnTo>
                    <a:pt x="1074" y="1308"/>
                  </a:lnTo>
                  <a:cubicBezTo>
                    <a:pt x="1075" y="1299"/>
                    <a:pt x="1074" y="1292"/>
                    <a:pt x="1071" y="1286"/>
                  </a:cubicBezTo>
                  <a:lnTo>
                    <a:pt x="1071" y="1286"/>
                  </a:lnTo>
                  <a:cubicBezTo>
                    <a:pt x="1086" y="1275"/>
                    <a:pt x="1102" y="1264"/>
                    <a:pt x="1117" y="1252"/>
                  </a:cubicBezTo>
                  <a:lnTo>
                    <a:pt x="1117" y="1252"/>
                  </a:lnTo>
                  <a:cubicBezTo>
                    <a:pt x="1120" y="1253"/>
                    <a:pt x="1122" y="1255"/>
                    <a:pt x="1125" y="1256"/>
                  </a:cubicBezTo>
                  <a:lnTo>
                    <a:pt x="1125" y="1256"/>
                  </a:lnTo>
                  <a:cubicBezTo>
                    <a:pt x="1133" y="1261"/>
                    <a:pt x="1141" y="1266"/>
                    <a:pt x="1149" y="1273"/>
                  </a:cubicBezTo>
                  <a:lnTo>
                    <a:pt x="1149" y="1273"/>
                  </a:lnTo>
                  <a:cubicBezTo>
                    <a:pt x="1156" y="1277"/>
                    <a:pt x="1163" y="1282"/>
                    <a:pt x="1169" y="1287"/>
                  </a:cubicBezTo>
                  <a:lnTo>
                    <a:pt x="1169" y="1287"/>
                  </a:lnTo>
                  <a:cubicBezTo>
                    <a:pt x="1171" y="1289"/>
                    <a:pt x="1173" y="1292"/>
                    <a:pt x="1176" y="1294"/>
                  </a:cubicBezTo>
                  <a:lnTo>
                    <a:pt x="1176" y="1294"/>
                  </a:lnTo>
                  <a:cubicBezTo>
                    <a:pt x="1182" y="1297"/>
                    <a:pt x="1187" y="1299"/>
                    <a:pt x="1193" y="1300"/>
                  </a:cubicBezTo>
                  <a:lnTo>
                    <a:pt x="1193" y="1300"/>
                  </a:lnTo>
                  <a:cubicBezTo>
                    <a:pt x="1209" y="1301"/>
                    <a:pt x="1217" y="1285"/>
                    <a:pt x="1215" y="1272"/>
                  </a:cubicBezTo>
                  <a:lnTo>
                    <a:pt x="1215" y="1272"/>
                  </a:lnTo>
                  <a:cubicBezTo>
                    <a:pt x="1212" y="1257"/>
                    <a:pt x="1187" y="1245"/>
                    <a:pt x="1176" y="1237"/>
                  </a:cubicBezTo>
                  <a:lnTo>
                    <a:pt x="1176" y="1237"/>
                  </a:lnTo>
                  <a:cubicBezTo>
                    <a:pt x="1167" y="1231"/>
                    <a:pt x="1157" y="1224"/>
                    <a:pt x="1148" y="1218"/>
                  </a:cubicBezTo>
                  <a:lnTo>
                    <a:pt x="1148" y="1218"/>
                  </a:lnTo>
                  <a:cubicBezTo>
                    <a:pt x="1148" y="1217"/>
                    <a:pt x="1149" y="1217"/>
                    <a:pt x="1149" y="1216"/>
                  </a:cubicBezTo>
                  <a:lnTo>
                    <a:pt x="1149" y="1216"/>
                  </a:lnTo>
                  <a:cubicBezTo>
                    <a:pt x="1175" y="1171"/>
                    <a:pt x="1165" y="1129"/>
                    <a:pt x="1132" y="1099"/>
                  </a:cubicBezTo>
                  <a:lnTo>
                    <a:pt x="1132" y="1099"/>
                  </a:lnTo>
                  <a:cubicBezTo>
                    <a:pt x="1161" y="1072"/>
                    <a:pt x="1190" y="1045"/>
                    <a:pt x="1219" y="1018"/>
                  </a:cubicBezTo>
                  <a:lnTo>
                    <a:pt x="1219" y="1018"/>
                  </a:lnTo>
                  <a:cubicBezTo>
                    <a:pt x="1240" y="999"/>
                    <a:pt x="1209" y="968"/>
                    <a:pt x="1187" y="987"/>
                  </a:cubicBezTo>
                  <a:lnTo>
                    <a:pt x="1187" y="987"/>
                  </a:lnTo>
                  <a:cubicBezTo>
                    <a:pt x="1164" y="1009"/>
                    <a:pt x="1140" y="1031"/>
                    <a:pt x="1116" y="1052"/>
                  </a:cubicBezTo>
                  <a:lnTo>
                    <a:pt x="1116" y="1052"/>
                  </a:lnTo>
                  <a:cubicBezTo>
                    <a:pt x="1131" y="1026"/>
                    <a:pt x="1145" y="1001"/>
                    <a:pt x="1160" y="975"/>
                  </a:cubicBezTo>
                  <a:lnTo>
                    <a:pt x="1160" y="975"/>
                  </a:lnTo>
                  <a:cubicBezTo>
                    <a:pt x="1174" y="950"/>
                    <a:pt x="1136" y="928"/>
                    <a:pt x="1122" y="952"/>
                  </a:cubicBezTo>
                  <a:lnTo>
                    <a:pt x="1122" y="952"/>
                  </a:lnTo>
                  <a:cubicBezTo>
                    <a:pt x="1105" y="982"/>
                    <a:pt x="1088" y="1012"/>
                    <a:pt x="1071" y="1042"/>
                  </a:cubicBezTo>
                  <a:lnTo>
                    <a:pt x="1071" y="1042"/>
                  </a:lnTo>
                  <a:cubicBezTo>
                    <a:pt x="1071" y="1010"/>
                    <a:pt x="1070" y="978"/>
                    <a:pt x="1070" y="946"/>
                  </a:cubicBezTo>
                  <a:lnTo>
                    <a:pt x="1070" y="946"/>
                  </a:lnTo>
                  <a:cubicBezTo>
                    <a:pt x="1070" y="917"/>
                    <a:pt x="1025" y="917"/>
                    <a:pt x="1025" y="946"/>
                  </a:cubicBezTo>
                  <a:lnTo>
                    <a:pt x="1025" y="946"/>
                  </a:lnTo>
                  <a:cubicBezTo>
                    <a:pt x="1026" y="980"/>
                    <a:pt x="1027" y="1015"/>
                    <a:pt x="1027" y="1049"/>
                  </a:cubicBezTo>
                  <a:lnTo>
                    <a:pt x="1027" y="1049"/>
                  </a:lnTo>
                  <a:cubicBezTo>
                    <a:pt x="991" y="1042"/>
                    <a:pt x="955" y="1044"/>
                    <a:pt x="934" y="1070"/>
                  </a:cubicBezTo>
                  <a:lnTo>
                    <a:pt x="934" y="1070"/>
                  </a:lnTo>
                  <a:cubicBezTo>
                    <a:pt x="919" y="1090"/>
                    <a:pt x="909" y="1116"/>
                    <a:pt x="902" y="1143"/>
                  </a:cubicBezTo>
                  <a:lnTo>
                    <a:pt x="902" y="1143"/>
                  </a:lnTo>
                  <a:cubicBezTo>
                    <a:pt x="901" y="1143"/>
                    <a:pt x="900" y="1143"/>
                    <a:pt x="900" y="1144"/>
                  </a:cubicBezTo>
                  <a:lnTo>
                    <a:pt x="900" y="1144"/>
                  </a:lnTo>
                  <a:cubicBezTo>
                    <a:pt x="873" y="1160"/>
                    <a:pt x="842" y="1182"/>
                    <a:pt x="812" y="1208"/>
                  </a:cubicBezTo>
                  <a:lnTo>
                    <a:pt x="812" y="1208"/>
                  </a:lnTo>
                  <a:cubicBezTo>
                    <a:pt x="812" y="1137"/>
                    <a:pt x="834" y="1071"/>
                    <a:pt x="874" y="1008"/>
                  </a:cubicBezTo>
                  <a:lnTo>
                    <a:pt x="874" y="1008"/>
                  </a:lnTo>
                  <a:cubicBezTo>
                    <a:pt x="960" y="874"/>
                    <a:pt x="1159" y="830"/>
                    <a:pt x="1263" y="969"/>
                  </a:cubicBezTo>
                  <a:lnTo>
                    <a:pt x="982" y="1429"/>
                  </a:lnTo>
                  <a:close/>
                  <a:moveTo>
                    <a:pt x="669" y="880"/>
                  </a:moveTo>
                  <a:lnTo>
                    <a:pt x="669" y="880"/>
                  </a:lnTo>
                  <a:cubicBezTo>
                    <a:pt x="700" y="818"/>
                    <a:pt x="745" y="767"/>
                    <a:pt x="795" y="720"/>
                  </a:cubicBezTo>
                  <a:lnTo>
                    <a:pt x="795" y="720"/>
                  </a:lnTo>
                  <a:cubicBezTo>
                    <a:pt x="824" y="694"/>
                    <a:pt x="856" y="672"/>
                    <a:pt x="891" y="654"/>
                  </a:cubicBezTo>
                  <a:lnTo>
                    <a:pt x="891" y="654"/>
                  </a:lnTo>
                  <a:cubicBezTo>
                    <a:pt x="1000" y="590"/>
                    <a:pt x="1021" y="756"/>
                    <a:pt x="1028" y="823"/>
                  </a:cubicBezTo>
                  <a:lnTo>
                    <a:pt x="1028" y="823"/>
                  </a:lnTo>
                  <a:cubicBezTo>
                    <a:pt x="975" y="836"/>
                    <a:pt x="926" y="862"/>
                    <a:pt x="890" y="895"/>
                  </a:cubicBezTo>
                  <a:lnTo>
                    <a:pt x="890" y="895"/>
                  </a:lnTo>
                  <a:cubicBezTo>
                    <a:pt x="881" y="902"/>
                    <a:pt x="873" y="911"/>
                    <a:pt x="864" y="920"/>
                  </a:cubicBezTo>
                  <a:lnTo>
                    <a:pt x="864" y="920"/>
                  </a:lnTo>
                  <a:cubicBezTo>
                    <a:pt x="858" y="896"/>
                    <a:pt x="851" y="873"/>
                    <a:pt x="846" y="850"/>
                  </a:cubicBezTo>
                  <a:lnTo>
                    <a:pt x="846" y="850"/>
                  </a:lnTo>
                  <a:cubicBezTo>
                    <a:pt x="838" y="822"/>
                    <a:pt x="795" y="834"/>
                    <a:pt x="803" y="862"/>
                  </a:cubicBezTo>
                  <a:lnTo>
                    <a:pt x="803" y="862"/>
                  </a:lnTo>
                  <a:cubicBezTo>
                    <a:pt x="810" y="889"/>
                    <a:pt x="818" y="916"/>
                    <a:pt x="825" y="942"/>
                  </a:cubicBezTo>
                  <a:lnTo>
                    <a:pt x="825" y="942"/>
                  </a:lnTo>
                  <a:cubicBezTo>
                    <a:pt x="826" y="948"/>
                    <a:pt x="830" y="952"/>
                    <a:pt x="833" y="955"/>
                  </a:cubicBezTo>
                  <a:lnTo>
                    <a:pt x="833" y="955"/>
                  </a:lnTo>
                  <a:cubicBezTo>
                    <a:pt x="833" y="955"/>
                    <a:pt x="833" y="955"/>
                    <a:pt x="833" y="956"/>
                  </a:cubicBezTo>
                  <a:lnTo>
                    <a:pt x="833" y="956"/>
                  </a:lnTo>
                  <a:lnTo>
                    <a:pt x="833" y="956"/>
                  </a:lnTo>
                  <a:lnTo>
                    <a:pt x="833" y="956"/>
                  </a:lnTo>
                  <a:cubicBezTo>
                    <a:pt x="817" y="938"/>
                    <a:pt x="802" y="921"/>
                    <a:pt x="786" y="904"/>
                  </a:cubicBezTo>
                  <a:lnTo>
                    <a:pt x="786" y="904"/>
                  </a:lnTo>
                  <a:cubicBezTo>
                    <a:pt x="767" y="882"/>
                    <a:pt x="736" y="914"/>
                    <a:pt x="755" y="935"/>
                  </a:cubicBezTo>
                  <a:lnTo>
                    <a:pt x="755" y="935"/>
                  </a:lnTo>
                  <a:cubicBezTo>
                    <a:pt x="770" y="952"/>
                    <a:pt x="786" y="970"/>
                    <a:pt x="801" y="987"/>
                  </a:cubicBezTo>
                  <a:lnTo>
                    <a:pt x="801" y="987"/>
                  </a:lnTo>
                  <a:cubicBezTo>
                    <a:pt x="803" y="989"/>
                    <a:pt x="805" y="991"/>
                    <a:pt x="808" y="992"/>
                  </a:cubicBezTo>
                  <a:lnTo>
                    <a:pt x="808" y="992"/>
                  </a:lnTo>
                  <a:cubicBezTo>
                    <a:pt x="799" y="1007"/>
                    <a:pt x="790" y="1022"/>
                    <a:pt x="783" y="1038"/>
                  </a:cubicBezTo>
                  <a:lnTo>
                    <a:pt x="783" y="1038"/>
                  </a:lnTo>
                  <a:cubicBezTo>
                    <a:pt x="758" y="1026"/>
                    <a:pt x="730" y="1021"/>
                    <a:pt x="703" y="1022"/>
                  </a:cubicBezTo>
                  <a:lnTo>
                    <a:pt x="703" y="1022"/>
                  </a:lnTo>
                  <a:cubicBezTo>
                    <a:pt x="674" y="1024"/>
                    <a:pt x="674" y="1069"/>
                    <a:pt x="703" y="1067"/>
                  </a:cubicBezTo>
                  <a:lnTo>
                    <a:pt x="703" y="1067"/>
                  </a:lnTo>
                  <a:cubicBezTo>
                    <a:pt x="726" y="1065"/>
                    <a:pt x="747" y="1070"/>
                    <a:pt x="767" y="1080"/>
                  </a:cubicBezTo>
                  <a:lnTo>
                    <a:pt x="767" y="1080"/>
                  </a:lnTo>
                  <a:cubicBezTo>
                    <a:pt x="747" y="1139"/>
                    <a:pt x="742" y="1204"/>
                    <a:pt x="750" y="1271"/>
                  </a:cubicBezTo>
                  <a:lnTo>
                    <a:pt x="750" y="1271"/>
                  </a:lnTo>
                  <a:cubicBezTo>
                    <a:pt x="727" y="1302"/>
                    <a:pt x="708" y="1335"/>
                    <a:pt x="702" y="1368"/>
                  </a:cubicBezTo>
                  <a:lnTo>
                    <a:pt x="702" y="1368"/>
                  </a:lnTo>
                  <a:cubicBezTo>
                    <a:pt x="657" y="1379"/>
                    <a:pt x="627" y="1366"/>
                    <a:pt x="608" y="1342"/>
                  </a:cubicBezTo>
                  <a:lnTo>
                    <a:pt x="608" y="1342"/>
                  </a:lnTo>
                  <a:cubicBezTo>
                    <a:pt x="625" y="1333"/>
                    <a:pt x="642" y="1327"/>
                    <a:pt x="661" y="1325"/>
                  </a:cubicBezTo>
                  <a:lnTo>
                    <a:pt x="661" y="1325"/>
                  </a:lnTo>
                  <a:cubicBezTo>
                    <a:pt x="689" y="1322"/>
                    <a:pt x="690" y="1277"/>
                    <a:pt x="661" y="1281"/>
                  </a:cubicBezTo>
                  <a:lnTo>
                    <a:pt x="661" y="1281"/>
                  </a:lnTo>
                  <a:cubicBezTo>
                    <a:pt x="636" y="1283"/>
                    <a:pt x="612" y="1290"/>
                    <a:pt x="589" y="1301"/>
                  </a:cubicBezTo>
                  <a:lnTo>
                    <a:pt x="589" y="1301"/>
                  </a:lnTo>
                  <a:cubicBezTo>
                    <a:pt x="567" y="1224"/>
                    <a:pt x="590" y="1107"/>
                    <a:pt x="597" y="1073"/>
                  </a:cubicBezTo>
                  <a:lnTo>
                    <a:pt x="597" y="1073"/>
                  </a:lnTo>
                  <a:cubicBezTo>
                    <a:pt x="610" y="1005"/>
                    <a:pt x="638" y="941"/>
                    <a:pt x="669" y="880"/>
                  </a:cubicBezTo>
                  <a:lnTo>
                    <a:pt x="630" y="1674"/>
                  </a:lnTo>
                  <a:lnTo>
                    <a:pt x="630" y="1674"/>
                  </a:lnTo>
                  <a:cubicBezTo>
                    <a:pt x="627" y="1673"/>
                    <a:pt x="624" y="1672"/>
                    <a:pt x="620" y="1672"/>
                  </a:cubicBezTo>
                  <a:lnTo>
                    <a:pt x="620" y="1672"/>
                  </a:lnTo>
                  <a:cubicBezTo>
                    <a:pt x="623" y="1671"/>
                    <a:pt x="625" y="1670"/>
                    <a:pt x="627" y="1668"/>
                  </a:cubicBezTo>
                  <a:lnTo>
                    <a:pt x="627" y="1668"/>
                  </a:lnTo>
                  <a:cubicBezTo>
                    <a:pt x="628" y="1671"/>
                    <a:pt x="629" y="1672"/>
                    <a:pt x="630" y="1674"/>
                  </a:cubicBezTo>
                  <a:lnTo>
                    <a:pt x="669" y="880"/>
                  </a:lnTo>
                  <a:close/>
                  <a:moveTo>
                    <a:pt x="948" y="1757"/>
                  </a:moveTo>
                  <a:lnTo>
                    <a:pt x="948" y="1757"/>
                  </a:lnTo>
                  <a:cubicBezTo>
                    <a:pt x="737" y="1778"/>
                    <a:pt x="655" y="1610"/>
                    <a:pt x="628" y="1437"/>
                  </a:cubicBezTo>
                  <a:lnTo>
                    <a:pt x="628" y="1437"/>
                  </a:lnTo>
                  <a:cubicBezTo>
                    <a:pt x="651" y="1442"/>
                    <a:pt x="678" y="1442"/>
                    <a:pt x="709" y="1435"/>
                  </a:cubicBezTo>
                  <a:lnTo>
                    <a:pt x="709" y="1435"/>
                  </a:lnTo>
                  <a:cubicBezTo>
                    <a:pt x="717" y="1453"/>
                    <a:pt x="730" y="1472"/>
                    <a:pt x="749" y="1489"/>
                  </a:cubicBezTo>
                  <a:lnTo>
                    <a:pt x="749" y="1489"/>
                  </a:lnTo>
                  <a:cubicBezTo>
                    <a:pt x="804" y="1538"/>
                    <a:pt x="881" y="1533"/>
                    <a:pt x="950" y="1521"/>
                  </a:cubicBezTo>
                  <a:lnTo>
                    <a:pt x="950" y="1521"/>
                  </a:lnTo>
                  <a:cubicBezTo>
                    <a:pt x="947" y="1543"/>
                    <a:pt x="944" y="1565"/>
                    <a:pt x="942" y="1587"/>
                  </a:cubicBezTo>
                  <a:lnTo>
                    <a:pt x="942" y="1587"/>
                  </a:lnTo>
                  <a:cubicBezTo>
                    <a:pt x="941" y="1598"/>
                    <a:pt x="953" y="1609"/>
                    <a:pt x="964" y="1609"/>
                  </a:cubicBezTo>
                  <a:lnTo>
                    <a:pt x="964" y="1609"/>
                  </a:lnTo>
                  <a:cubicBezTo>
                    <a:pt x="977" y="1609"/>
                    <a:pt x="985" y="1598"/>
                    <a:pt x="987" y="1587"/>
                  </a:cubicBezTo>
                  <a:lnTo>
                    <a:pt x="987" y="1587"/>
                  </a:lnTo>
                  <a:cubicBezTo>
                    <a:pt x="989" y="1562"/>
                    <a:pt x="992" y="1537"/>
                    <a:pt x="995" y="1513"/>
                  </a:cubicBezTo>
                  <a:lnTo>
                    <a:pt x="995" y="1513"/>
                  </a:lnTo>
                  <a:cubicBezTo>
                    <a:pt x="995" y="1512"/>
                    <a:pt x="994" y="1511"/>
                    <a:pt x="994" y="1511"/>
                  </a:cubicBezTo>
                  <a:lnTo>
                    <a:pt x="994" y="1511"/>
                  </a:lnTo>
                  <a:cubicBezTo>
                    <a:pt x="1005" y="1507"/>
                    <a:pt x="1013" y="1500"/>
                    <a:pt x="1021" y="1493"/>
                  </a:cubicBezTo>
                  <a:lnTo>
                    <a:pt x="1021" y="1493"/>
                  </a:lnTo>
                  <a:cubicBezTo>
                    <a:pt x="1034" y="1539"/>
                    <a:pt x="1045" y="1586"/>
                    <a:pt x="1055" y="1632"/>
                  </a:cubicBezTo>
                  <a:lnTo>
                    <a:pt x="1055" y="1632"/>
                  </a:lnTo>
                  <a:cubicBezTo>
                    <a:pt x="1059" y="1648"/>
                    <a:pt x="1082" y="1655"/>
                    <a:pt x="1092" y="1642"/>
                  </a:cubicBezTo>
                  <a:lnTo>
                    <a:pt x="1092" y="1642"/>
                  </a:lnTo>
                  <a:cubicBezTo>
                    <a:pt x="1096" y="1637"/>
                    <a:pt x="1101" y="1632"/>
                    <a:pt x="1105" y="1627"/>
                  </a:cubicBezTo>
                  <a:lnTo>
                    <a:pt x="1105" y="1627"/>
                  </a:lnTo>
                  <a:cubicBezTo>
                    <a:pt x="1118" y="1611"/>
                    <a:pt x="1105" y="1591"/>
                    <a:pt x="1091" y="1589"/>
                  </a:cubicBezTo>
                  <a:lnTo>
                    <a:pt x="1091" y="1589"/>
                  </a:lnTo>
                  <a:cubicBezTo>
                    <a:pt x="1082" y="1548"/>
                    <a:pt x="1071" y="1509"/>
                    <a:pt x="1060" y="1470"/>
                  </a:cubicBezTo>
                  <a:lnTo>
                    <a:pt x="1060" y="1470"/>
                  </a:lnTo>
                  <a:cubicBezTo>
                    <a:pt x="1065" y="1469"/>
                    <a:pt x="1070" y="1467"/>
                    <a:pt x="1075" y="1467"/>
                  </a:cubicBezTo>
                  <a:lnTo>
                    <a:pt x="1075" y="1467"/>
                  </a:lnTo>
                  <a:cubicBezTo>
                    <a:pt x="1075" y="1471"/>
                    <a:pt x="1077" y="1476"/>
                    <a:pt x="1081" y="1479"/>
                  </a:cubicBezTo>
                  <a:lnTo>
                    <a:pt x="1081" y="1479"/>
                  </a:lnTo>
                  <a:cubicBezTo>
                    <a:pt x="1107" y="1501"/>
                    <a:pt x="1128" y="1527"/>
                    <a:pt x="1144" y="1557"/>
                  </a:cubicBezTo>
                  <a:lnTo>
                    <a:pt x="1144" y="1557"/>
                  </a:lnTo>
                  <a:cubicBezTo>
                    <a:pt x="1157" y="1582"/>
                    <a:pt x="1196" y="1560"/>
                    <a:pt x="1182" y="1535"/>
                  </a:cubicBezTo>
                  <a:lnTo>
                    <a:pt x="1182" y="1535"/>
                  </a:lnTo>
                  <a:cubicBezTo>
                    <a:pt x="1166" y="1505"/>
                    <a:pt x="1145" y="1479"/>
                    <a:pt x="1121" y="1456"/>
                  </a:cubicBezTo>
                  <a:lnTo>
                    <a:pt x="1121" y="1456"/>
                  </a:lnTo>
                  <a:cubicBezTo>
                    <a:pt x="1163" y="1444"/>
                    <a:pt x="1206" y="1428"/>
                    <a:pt x="1247" y="1407"/>
                  </a:cubicBezTo>
                  <a:lnTo>
                    <a:pt x="1247" y="1407"/>
                  </a:lnTo>
                  <a:cubicBezTo>
                    <a:pt x="1249" y="1410"/>
                    <a:pt x="1252" y="1414"/>
                    <a:pt x="1256" y="1416"/>
                  </a:cubicBezTo>
                  <a:lnTo>
                    <a:pt x="1256" y="1416"/>
                  </a:lnTo>
                  <a:cubicBezTo>
                    <a:pt x="1499" y="1591"/>
                    <a:pt x="1075" y="1744"/>
                    <a:pt x="948" y="1757"/>
                  </a:cubicBezTo>
                  <a:lnTo>
                    <a:pt x="1613" y="871"/>
                  </a:lnTo>
                  <a:lnTo>
                    <a:pt x="1613" y="871"/>
                  </a:lnTo>
                  <a:cubicBezTo>
                    <a:pt x="1669" y="920"/>
                    <a:pt x="1691" y="1003"/>
                    <a:pt x="1710" y="1071"/>
                  </a:cubicBezTo>
                  <a:lnTo>
                    <a:pt x="1710" y="1071"/>
                  </a:lnTo>
                  <a:cubicBezTo>
                    <a:pt x="1714" y="1087"/>
                    <a:pt x="1717" y="1102"/>
                    <a:pt x="1719" y="1117"/>
                  </a:cubicBezTo>
                  <a:lnTo>
                    <a:pt x="1719" y="1117"/>
                  </a:lnTo>
                  <a:cubicBezTo>
                    <a:pt x="1669" y="1113"/>
                    <a:pt x="1619" y="1116"/>
                    <a:pt x="1568" y="1124"/>
                  </a:cubicBezTo>
                  <a:lnTo>
                    <a:pt x="1568" y="1124"/>
                  </a:lnTo>
                  <a:cubicBezTo>
                    <a:pt x="1540" y="1128"/>
                    <a:pt x="1552" y="1171"/>
                    <a:pt x="1580" y="1167"/>
                  </a:cubicBezTo>
                  <a:lnTo>
                    <a:pt x="1580" y="1167"/>
                  </a:lnTo>
                  <a:cubicBezTo>
                    <a:pt x="1627" y="1159"/>
                    <a:pt x="1674" y="1158"/>
                    <a:pt x="1721" y="1162"/>
                  </a:cubicBezTo>
                  <a:lnTo>
                    <a:pt x="1721" y="1162"/>
                  </a:lnTo>
                  <a:cubicBezTo>
                    <a:pt x="1720" y="1178"/>
                    <a:pt x="1719" y="1194"/>
                    <a:pt x="1715" y="1210"/>
                  </a:cubicBezTo>
                  <a:lnTo>
                    <a:pt x="1715" y="1210"/>
                  </a:lnTo>
                  <a:cubicBezTo>
                    <a:pt x="1699" y="1207"/>
                    <a:pt x="1680" y="1210"/>
                    <a:pt x="1665" y="1213"/>
                  </a:cubicBezTo>
                  <a:lnTo>
                    <a:pt x="1665" y="1213"/>
                  </a:lnTo>
                  <a:cubicBezTo>
                    <a:pt x="1640" y="1217"/>
                    <a:pt x="1617" y="1224"/>
                    <a:pt x="1594" y="1235"/>
                  </a:cubicBezTo>
                  <a:lnTo>
                    <a:pt x="1594" y="1235"/>
                  </a:lnTo>
                  <a:cubicBezTo>
                    <a:pt x="1569" y="1248"/>
                    <a:pt x="1591" y="1286"/>
                    <a:pt x="1616" y="1274"/>
                  </a:cubicBezTo>
                  <a:lnTo>
                    <a:pt x="1616" y="1274"/>
                  </a:lnTo>
                  <a:cubicBezTo>
                    <a:pt x="1633" y="1266"/>
                    <a:pt x="1650" y="1261"/>
                    <a:pt x="1668" y="1256"/>
                  </a:cubicBezTo>
                  <a:lnTo>
                    <a:pt x="1668" y="1256"/>
                  </a:lnTo>
                  <a:cubicBezTo>
                    <a:pt x="1677" y="1255"/>
                    <a:pt x="1687" y="1254"/>
                    <a:pt x="1696" y="1254"/>
                  </a:cubicBezTo>
                  <a:lnTo>
                    <a:pt x="1696" y="1254"/>
                  </a:lnTo>
                  <a:cubicBezTo>
                    <a:pt x="1697" y="1254"/>
                    <a:pt x="1699" y="1254"/>
                    <a:pt x="1701" y="1254"/>
                  </a:cubicBezTo>
                  <a:lnTo>
                    <a:pt x="1701" y="1254"/>
                  </a:lnTo>
                  <a:cubicBezTo>
                    <a:pt x="1701" y="1256"/>
                    <a:pt x="1701" y="1257"/>
                    <a:pt x="1702" y="1259"/>
                  </a:cubicBezTo>
                  <a:lnTo>
                    <a:pt x="1702" y="1259"/>
                  </a:lnTo>
                  <a:cubicBezTo>
                    <a:pt x="1691" y="1289"/>
                    <a:pt x="1677" y="1319"/>
                    <a:pt x="1659" y="1349"/>
                  </a:cubicBezTo>
                  <a:lnTo>
                    <a:pt x="1659" y="1349"/>
                  </a:lnTo>
                  <a:cubicBezTo>
                    <a:pt x="1653" y="1358"/>
                    <a:pt x="1611" y="1422"/>
                    <a:pt x="1564" y="1467"/>
                  </a:cubicBezTo>
                  <a:lnTo>
                    <a:pt x="1564" y="1467"/>
                  </a:lnTo>
                  <a:cubicBezTo>
                    <a:pt x="1545" y="1436"/>
                    <a:pt x="1530" y="1404"/>
                    <a:pt x="1520" y="1368"/>
                  </a:cubicBezTo>
                  <a:lnTo>
                    <a:pt x="1520" y="1368"/>
                  </a:lnTo>
                  <a:cubicBezTo>
                    <a:pt x="1513" y="1340"/>
                    <a:pt x="1470" y="1352"/>
                    <a:pt x="1478" y="1379"/>
                  </a:cubicBezTo>
                  <a:lnTo>
                    <a:pt x="1478" y="1379"/>
                  </a:lnTo>
                  <a:cubicBezTo>
                    <a:pt x="1489" y="1421"/>
                    <a:pt x="1506" y="1460"/>
                    <a:pt x="1530" y="1496"/>
                  </a:cubicBezTo>
                  <a:lnTo>
                    <a:pt x="1530" y="1496"/>
                  </a:lnTo>
                  <a:cubicBezTo>
                    <a:pt x="1500" y="1516"/>
                    <a:pt x="1472" y="1523"/>
                    <a:pt x="1452" y="1500"/>
                  </a:cubicBezTo>
                  <a:lnTo>
                    <a:pt x="1452" y="1500"/>
                  </a:lnTo>
                  <a:cubicBezTo>
                    <a:pt x="1441" y="1462"/>
                    <a:pt x="1431" y="1424"/>
                    <a:pt x="1419" y="1385"/>
                  </a:cubicBezTo>
                  <a:lnTo>
                    <a:pt x="1419" y="1385"/>
                  </a:lnTo>
                  <a:cubicBezTo>
                    <a:pt x="1412" y="1357"/>
                    <a:pt x="1369" y="1369"/>
                    <a:pt x="1377" y="1396"/>
                  </a:cubicBezTo>
                  <a:lnTo>
                    <a:pt x="1377" y="1396"/>
                  </a:lnTo>
                  <a:cubicBezTo>
                    <a:pt x="1383" y="1417"/>
                    <a:pt x="1388" y="1438"/>
                    <a:pt x="1394" y="1459"/>
                  </a:cubicBezTo>
                  <a:lnTo>
                    <a:pt x="1394" y="1459"/>
                  </a:lnTo>
                  <a:cubicBezTo>
                    <a:pt x="1370" y="1424"/>
                    <a:pt x="1335" y="1394"/>
                    <a:pt x="1306" y="1371"/>
                  </a:cubicBezTo>
                  <a:lnTo>
                    <a:pt x="1306" y="1371"/>
                  </a:lnTo>
                  <a:cubicBezTo>
                    <a:pt x="1350" y="1339"/>
                    <a:pt x="1384" y="1299"/>
                    <a:pt x="1401" y="1249"/>
                  </a:cubicBezTo>
                  <a:lnTo>
                    <a:pt x="1401" y="1249"/>
                  </a:lnTo>
                  <a:cubicBezTo>
                    <a:pt x="1425" y="1176"/>
                    <a:pt x="1409" y="1093"/>
                    <a:pt x="1373" y="1018"/>
                  </a:cubicBezTo>
                  <a:lnTo>
                    <a:pt x="1373" y="1018"/>
                  </a:lnTo>
                  <a:cubicBezTo>
                    <a:pt x="1399" y="1000"/>
                    <a:pt x="1426" y="982"/>
                    <a:pt x="1453" y="965"/>
                  </a:cubicBezTo>
                  <a:lnTo>
                    <a:pt x="1453" y="965"/>
                  </a:lnTo>
                  <a:cubicBezTo>
                    <a:pt x="1477" y="949"/>
                    <a:pt x="1455" y="911"/>
                    <a:pt x="1431" y="927"/>
                  </a:cubicBezTo>
                  <a:lnTo>
                    <a:pt x="1431" y="927"/>
                  </a:lnTo>
                  <a:cubicBezTo>
                    <a:pt x="1404" y="943"/>
                    <a:pt x="1378" y="961"/>
                    <a:pt x="1351" y="978"/>
                  </a:cubicBezTo>
                  <a:lnTo>
                    <a:pt x="1351" y="978"/>
                  </a:lnTo>
                  <a:cubicBezTo>
                    <a:pt x="1340" y="961"/>
                    <a:pt x="1328" y="943"/>
                    <a:pt x="1316" y="928"/>
                  </a:cubicBezTo>
                  <a:lnTo>
                    <a:pt x="1316" y="928"/>
                  </a:lnTo>
                  <a:cubicBezTo>
                    <a:pt x="1402" y="847"/>
                    <a:pt x="1506" y="773"/>
                    <a:pt x="1613" y="871"/>
                  </a:cubicBezTo>
                  <a:lnTo>
                    <a:pt x="948" y="1757"/>
                  </a:lnTo>
                  <a:close/>
                  <a:moveTo>
                    <a:pt x="1247" y="620"/>
                  </a:moveTo>
                  <a:lnTo>
                    <a:pt x="1247" y="620"/>
                  </a:lnTo>
                  <a:cubicBezTo>
                    <a:pt x="1267" y="589"/>
                    <a:pt x="1287" y="557"/>
                    <a:pt x="1307" y="526"/>
                  </a:cubicBezTo>
                  <a:lnTo>
                    <a:pt x="1307" y="526"/>
                  </a:lnTo>
                  <a:cubicBezTo>
                    <a:pt x="1380" y="588"/>
                    <a:pt x="1440" y="675"/>
                    <a:pt x="1488" y="750"/>
                  </a:cubicBezTo>
                  <a:lnTo>
                    <a:pt x="1488" y="750"/>
                  </a:lnTo>
                  <a:cubicBezTo>
                    <a:pt x="1406" y="760"/>
                    <a:pt x="1327" y="826"/>
                    <a:pt x="1271" y="879"/>
                  </a:cubicBezTo>
                  <a:lnTo>
                    <a:pt x="1271" y="879"/>
                  </a:lnTo>
                  <a:cubicBezTo>
                    <a:pt x="1262" y="871"/>
                    <a:pt x="1254" y="863"/>
                    <a:pt x="1244" y="856"/>
                  </a:cubicBezTo>
                  <a:lnTo>
                    <a:pt x="1244" y="856"/>
                  </a:lnTo>
                  <a:cubicBezTo>
                    <a:pt x="1217" y="834"/>
                    <a:pt x="1184" y="822"/>
                    <a:pt x="1150" y="816"/>
                  </a:cubicBezTo>
                  <a:lnTo>
                    <a:pt x="1150" y="816"/>
                  </a:lnTo>
                  <a:cubicBezTo>
                    <a:pt x="1159" y="776"/>
                    <a:pt x="1167" y="737"/>
                    <a:pt x="1176" y="697"/>
                  </a:cubicBezTo>
                  <a:lnTo>
                    <a:pt x="1176" y="697"/>
                  </a:lnTo>
                  <a:cubicBezTo>
                    <a:pt x="1182" y="669"/>
                    <a:pt x="1139" y="657"/>
                    <a:pt x="1133" y="685"/>
                  </a:cubicBezTo>
                  <a:lnTo>
                    <a:pt x="1133" y="685"/>
                  </a:lnTo>
                  <a:cubicBezTo>
                    <a:pt x="1123" y="728"/>
                    <a:pt x="1115" y="770"/>
                    <a:pt x="1105" y="813"/>
                  </a:cubicBezTo>
                  <a:lnTo>
                    <a:pt x="1105" y="813"/>
                  </a:lnTo>
                  <a:cubicBezTo>
                    <a:pt x="1101" y="813"/>
                    <a:pt x="1098" y="813"/>
                    <a:pt x="1093" y="813"/>
                  </a:cubicBezTo>
                  <a:lnTo>
                    <a:pt x="1093" y="813"/>
                  </a:lnTo>
                  <a:cubicBezTo>
                    <a:pt x="1083" y="729"/>
                    <a:pt x="1053" y="564"/>
                    <a:pt x="957" y="564"/>
                  </a:cubicBezTo>
                  <a:lnTo>
                    <a:pt x="957" y="564"/>
                  </a:lnTo>
                  <a:cubicBezTo>
                    <a:pt x="823" y="564"/>
                    <a:pt x="700" y="711"/>
                    <a:pt x="634" y="809"/>
                  </a:cubicBezTo>
                  <a:lnTo>
                    <a:pt x="634" y="809"/>
                  </a:lnTo>
                  <a:cubicBezTo>
                    <a:pt x="634" y="810"/>
                    <a:pt x="634" y="810"/>
                    <a:pt x="633" y="810"/>
                  </a:cubicBezTo>
                  <a:lnTo>
                    <a:pt x="633" y="810"/>
                  </a:lnTo>
                  <a:cubicBezTo>
                    <a:pt x="505" y="644"/>
                    <a:pt x="964" y="472"/>
                    <a:pt x="1042" y="452"/>
                  </a:cubicBezTo>
                  <a:lnTo>
                    <a:pt x="1042" y="452"/>
                  </a:lnTo>
                  <a:cubicBezTo>
                    <a:pt x="1069" y="444"/>
                    <a:pt x="1095" y="442"/>
                    <a:pt x="1119" y="443"/>
                  </a:cubicBezTo>
                  <a:lnTo>
                    <a:pt x="1119" y="443"/>
                  </a:lnTo>
                  <a:cubicBezTo>
                    <a:pt x="1121" y="444"/>
                    <a:pt x="1122" y="444"/>
                    <a:pt x="1123" y="445"/>
                  </a:cubicBezTo>
                  <a:lnTo>
                    <a:pt x="1123" y="445"/>
                  </a:lnTo>
                  <a:cubicBezTo>
                    <a:pt x="1123" y="448"/>
                    <a:pt x="1124" y="452"/>
                    <a:pt x="1125" y="454"/>
                  </a:cubicBezTo>
                  <a:lnTo>
                    <a:pt x="1125" y="454"/>
                  </a:lnTo>
                  <a:cubicBezTo>
                    <a:pt x="1119" y="503"/>
                    <a:pt x="1113" y="552"/>
                    <a:pt x="1107" y="601"/>
                  </a:cubicBezTo>
                  <a:lnTo>
                    <a:pt x="1107" y="601"/>
                  </a:lnTo>
                  <a:cubicBezTo>
                    <a:pt x="1103" y="629"/>
                    <a:pt x="1147" y="629"/>
                    <a:pt x="1151" y="601"/>
                  </a:cubicBezTo>
                  <a:lnTo>
                    <a:pt x="1151" y="601"/>
                  </a:lnTo>
                  <a:cubicBezTo>
                    <a:pt x="1157" y="558"/>
                    <a:pt x="1162" y="515"/>
                    <a:pt x="1167" y="473"/>
                  </a:cubicBezTo>
                  <a:lnTo>
                    <a:pt x="1167" y="473"/>
                  </a:lnTo>
                  <a:cubicBezTo>
                    <a:pt x="1171" y="470"/>
                    <a:pt x="1174" y="468"/>
                    <a:pt x="1177" y="464"/>
                  </a:cubicBezTo>
                  <a:lnTo>
                    <a:pt x="1177" y="464"/>
                  </a:lnTo>
                  <a:cubicBezTo>
                    <a:pt x="1179" y="461"/>
                    <a:pt x="1182" y="458"/>
                    <a:pt x="1185" y="455"/>
                  </a:cubicBezTo>
                  <a:lnTo>
                    <a:pt x="1185" y="455"/>
                  </a:lnTo>
                  <a:cubicBezTo>
                    <a:pt x="1215" y="464"/>
                    <a:pt x="1244" y="480"/>
                    <a:pt x="1272" y="499"/>
                  </a:cubicBezTo>
                  <a:lnTo>
                    <a:pt x="1272" y="499"/>
                  </a:lnTo>
                  <a:cubicBezTo>
                    <a:pt x="1251" y="532"/>
                    <a:pt x="1230" y="565"/>
                    <a:pt x="1209" y="598"/>
                  </a:cubicBezTo>
                  <a:lnTo>
                    <a:pt x="1209" y="598"/>
                  </a:lnTo>
                  <a:cubicBezTo>
                    <a:pt x="1193" y="622"/>
                    <a:pt x="1232" y="644"/>
                    <a:pt x="1247" y="620"/>
                  </a:cubicBezTo>
                  <a:lnTo>
                    <a:pt x="358" y="1271"/>
                  </a:lnTo>
                  <a:lnTo>
                    <a:pt x="358" y="1271"/>
                  </a:lnTo>
                  <a:cubicBezTo>
                    <a:pt x="318" y="1274"/>
                    <a:pt x="278" y="1280"/>
                    <a:pt x="240" y="1288"/>
                  </a:cubicBezTo>
                  <a:lnTo>
                    <a:pt x="240" y="1288"/>
                  </a:lnTo>
                  <a:cubicBezTo>
                    <a:pt x="239" y="1282"/>
                    <a:pt x="238" y="1276"/>
                    <a:pt x="238" y="1271"/>
                  </a:cubicBezTo>
                  <a:lnTo>
                    <a:pt x="238" y="1271"/>
                  </a:lnTo>
                  <a:cubicBezTo>
                    <a:pt x="248" y="1274"/>
                    <a:pt x="260" y="1276"/>
                    <a:pt x="270" y="1278"/>
                  </a:cubicBezTo>
                  <a:lnTo>
                    <a:pt x="270" y="1278"/>
                  </a:lnTo>
                  <a:cubicBezTo>
                    <a:pt x="298" y="1284"/>
                    <a:pt x="310" y="1241"/>
                    <a:pt x="282" y="1235"/>
                  </a:cubicBezTo>
                  <a:lnTo>
                    <a:pt x="282" y="1235"/>
                  </a:lnTo>
                  <a:cubicBezTo>
                    <a:pt x="267" y="1232"/>
                    <a:pt x="251" y="1228"/>
                    <a:pt x="236" y="1225"/>
                  </a:cubicBezTo>
                  <a:lnTo>
                    <a:pt x="236" y="1225"/>
                  </a:lnTo>
                  <a:cubicBezTo>
                    <a:pt x="236" y="1211"/>
                    <a:pt x="237" y="1197"/>
                    <a:pt x="238" y="1182"/>
                  </a:cubicBezTo>
                  <a:lnTo>
                    <a:pt x="238" y="1182"/>
                  </a:lnTo>
                  <a:cubicBezTo>
                    <a:pt x="267" y="1192"/>
                    <a:pt x="296" y="1200"/>
                    <a:pt x="328" y="1205"/>
                  </a:cubicBezTo>
                  <a:lnTo>
                    <a:pt x="328" y="1205"/>
                  </a:lnTo>
                  <a:cubicBezTo>
                    <a:pt x="355" y="1209"/>
                    <a:pt x="368" y="1167"/>
                    <a:pt x="339" y="1162"/>
                  </a:cubicBezTo>
                  <a:lnTo>
                    <a:pt x="339" y="1162"/>
                  </a:lnTo>
                  <a:cubicBezTo>
                    <a:pt x="306" y="1157"/>
                    <a:pt x="274" y="1149"/>
                    <a:pt x="242" y="1137"/>
                  </a:cubicBezTo>
                  <a:lnTo>
                    <a:pt x="242" y="1137"/>
                  </a:lnTo>
                  <a:cubicBezTo>
                    <a:pt x="268" y="952"/>
                    <a:pt x="374" y="776"/>
                    <a:pt x="542" y="768"/>
                  </a:cubicBezTo>
                  <a:lnTo>
                    <a:pt x="542" y="768"/>
                  </a:lnTo>
                  <a:cubicBezTo>
                    <a:pt x="546" y="803"/>
                    <a:pt x="564" y="837"/>
                    <a:pt x="600" y="872"/>
                  </a:cubicBezTo>
                  <a:lnTo>
                    <a:pt x="600" y="872"/>
                  </a:lnTo>
                  <a:cubicBezTo>
                    <a:pt x="589" y="896"/>
                    <a:pt x="579" y="923"/>
                    <a:pt x="570" y="952"/>
                  </a:cubicBezTo>
                  <a:lnTo>
                    <a:pt x="570" y="952"/>
                  </a:lnTo>
                  <a:cubicBezTo>
                    <a:pt x="541" y="927"/>
                    <a:pt x="509" y="905"/>
                    <a:pt x="475" y="888"/>
                  </a:cubicBezTo>
                  <a:lnTo>
                    <a:pt x="475" y="888"/>
                  </a:lnTo>
                  <a:cubicBezTo>
                    <a:pt x="449" y="876"/>
                    <a:pt x="426" y="914"/>
                    <a:pt x="452" y="927"/>
                  </a:cubicBezTo>
                  <a:lnTo>
                    <a:pt x="452" y="927"/>
                  </a:lnTo>
                  <a:cubicBezTo>
                    <a:pt x="488" y="944"/>
                    <a:pt x="520" y="966"/>
                    <a:pt x="549" y="993"/>
                  </a:cubicBezTo>
                  <a:lnTo>
                    <a:pt x="549" y="993"/>
                  </a:lnTo>
                  <a:cubicBezTo>
                    <a:pt x="551" y="995"/>
                    <a:pt x="554" y="996"/>
                    <a:pt x="556" y="997"/>
                  </a:cubicBezTo>
                  <a:lnTo>
                    <a:pt x="556" y="997"/>
                  </a:lnTo>
                  <a:cubicBezTo>
                    <a:pt x="554" y="1005"/>
                    <a:pt x="551" y="1013"/>
                    <a:pt x="549" y="1022"/>
                  </a:cubicBezTo>
                  <a:lnTo>
                    <a:pt x="549" y="1022"/>
                  </a:lnTo>
                  <a:cubicBezTo>
                    <a:pt x="518" y="1013"/>
                    <a:pt x="486" y="1005"/>
                    <a:pt x="455" y="997"/>
                  </a:cubicBezTo>
                  <a:lnTo>
                    <a:pt x="455" y="997"/>
                  </a:lnTo>
                  <a:cubicBezTo>
                    <a:pt x="427" y="990"/>
                    <a:pt x="415" y="1033"/>
                    <a:pt x="443" y="1040"/>
                  </a:cubicBezTo>
                  <a:lnTo>
                    <a:pt x="443" y="1040"/>
                  </a:lnTo>
                  <a:cubicBezTo>
                    <a:pt x="475" y="1048"/>
                    <a:pt x="507" y="1056"/>
                    <a:pt x="539" y="1064"/>
                  </a:cubicBezTo>
                  <a:lnTo>
                    <a:pt x="539" y="1064"/>
                  </a:lnTo>
                  <a:cubicBezTo>
                    <a:pt x="536" y="1076"/>
                    <a:pt x="534" y="1088"/>
                    <a:pt x="532" y="1099"/>
                  </a:cubicBezTo>
                  <a:lnTo>
                    <a:pt x="532" y="1099"/>
                  </a:lnTo>
                  <a:cubicBezTo>
                    <a:pt x="531" y="1099"/>
                    <a:pt x="531" y="1099"/>
                    <a:pt x="530" y="1099"/>
                  </a:cubicBezTo>
                  <a:lnTo>
                    <a:pt x="530" y="1099"/>
                  </a:lnTo>
                  <a:cubicBezTo>
                    <a:pt x="506" y="1099"/>
                    <a:pt x="481" y="1100"/>
                    <a:pt x="456" y="1100"/>
                  </a:cubicBezTo>
                  <a:lnTo>
                    <a:pt x="456" y="1100"/>
                  </a:lnTo>
                  <a:cubicBezTo>
                    <a:pt x="427" y="1100"/>
                    <a:pt x="427" y="1144"/>
                    <a:pt x="456" y="1144"/>
                  </a:cubicBezTo>
                  <a:lnTo>
                    <a:pt x="456" y="1144"/>
                  </a:lnTo>
                  <a:cubicBezTo>
                    <a:pt x="479" y="1144"/>
                    <a:pt x="502" y="1144"/>
                    <a:pt x="525" y="1143"/>
                  </a:cubicBezTo>
                  <a:lnTo>
                    <a:pt x="525" y="1143"/>
                  </a:lnTo>
                  <a:cubicBezTo>
                    <a:pt x="516" y="1213"/>
                    <a:pt x="515" y="1280"/>
                    <a:pt x="530" y="1333"/>
                  </a:cubicBezTo>
                  <a:lnTo>
                    <a:pt x="530" y="1333"/>
                  </a:lnTo>
                  <a:cubicBezTo>
                    <a:pt x="477" y="1344"/>
                    <a:pt x="426" y="1358"/>
                    <a:pt x="377" y="1377"/>
                  </a:cubicBezTo>
                  <a:lnTo>
                    <a:pt x="377" y="1377"/>
                  </a:lnTo>
                  <a:cubicBezTo>
                    <a:pt x="350" y="1386"/>
                    <a:pt x="362" y="1430"/>
                    <a:pt x="389" y="1419"/>
                  </a:cubicBezTo>
                  <a:lnTo>
                    <a:pt x="389" y="1419"/>
                  </a:lnTo>
                  <a:cubicBezTo>
                    <a:pt x="437" y="1401"/>
                    <a:pt x="487" y="1387"/>
                    <a:pt x="538" y="1376"/>
                  </a:cubicBezTo>
                  <a:lnTo>
                    <a:pt x="538" y="1376"/>
                  </a:lnTo>
                  <a:cubicBezTo>
                    <a:pt x="508" y="1399"/>
                    <a:pt x="477" y="1422"/>
                    <a:pt x="446" y="1446"/>
                  </a:cubicBezTo>
                  <a:lnTo>
                    <a:pt x="446" y="1446"/>
                  </a:lnTo>
                  <a:cubicBezTo>
                    <a:pt x="423" y="1463"/>
                    <a:pt x="446" y="1501"/>
                    <a:pt x="469" y="1484"/>
                  </a:cubicBezTo>
                  <a:lnTo>
                    <a:pt x="469" y="1484"/>
                  </a:lnTo>
                  <a:cubicBezTo>
                    <a:pt x="503" y="1459"/>
                    <a:pt x="537" y="1433"/>
                    <a:pt x="570" y="1407"/>
                  </a:cubicBezTo>
                  <a:lnTo>
                    <a:pt x="570" y="1407"/>
                  </a:lnTo>
                  <a:cubicBezTo>
                    <a:pt x="571" y="1408"/>
                    <a:pt x="571" y="1409"/>
                    <a:pt x="572" y="1409"/>
                  </a:cubicBezTo>
                  <a:lnTo>
                    <a:pt x="572" y="1409"/>
                  </a:lnTo>
                  <a:cubicBezTo>
                    <a:pt x="564" y="1416"/>
                    <a:pt x="560" y="1426"/>
                    <a:pt x="561" y="1439"/>
                  </a:cubicBezTo>
                  <a:lnTo>
                    <a:pt x="561" y="1439"/>
                  </a:lnTo>
                  <a:cubicBezTo>
                    <a:pt x="567" y="1479"/>
                    <a:pt x="573" y="1520"/>
                    <a:pt x="584" y="1560"/>
                  </a:cubicBezTo>
                  <a:lnTo>
                    <a:pt x="584" y="1560"/>
                  </a:lnTo>
                  <a:cubicBezTo>
                    <a:pt x="580" y="1560"/>
                    <a:pt x="577" y="1560"/>
                    <a:pt x="573" y="1561"/>
                  </a:cubicBezTo>
                  <a:lnTo>
                    <a:pt x="573" y="1561"/>
                  </a:lnTo>
                  <a:cubicBezTo>
                    <a:pt x="381" y="1607"/>
                    <a:pt x="277" y="1489"/>
                    <a:pt x="246" y="1331"/>
                  </a:cubicBezTo>
                  <a:lnTo>
                    <a:pt x="246" y="1331"/>
                  </a:lnTo>
                  <a:cubicBezTo>
                    <a:pt x="283" y="1324"/>
                    <a:pt x="320" y="1318"/>
                    <a:pt x="358" y="1315"/>
                  </a:cubicBezTo>
                  <a:lnTo>
                    <a:pt x="358" y="1315"/>
                  </a:lnTo>
                  <a:cubicBezTo>
                    <a:pt x="386" y="1313"/>
                    <a:pt x="386" y="1268"/>
                    <a:pt x="358" y="1271"/>
                  </a:cubicBezTo>
                  <a:lnTo>
                    <a:pt x="102" y="1098"/>
                  </a:lnTo>
                  <a:lnTo>
                    <a:pt x="102" y="1098"/>
                  </a:lnTo>
                  <a:cubicBezTo>
                    <a:pt x="0" y="1359"/>
                    <a:pt x="46" y="1732"/>
                    <a:pt x="373" y="1786"/>
                  </a:cubicBezTo>
                  <a:lnTo>
                    <a:pt x="373" y="1786"/>
                  </a:lnTo>
                  <a:cubicBezTo>
                    <a:pt x="434" y="1958"/>
                    <a:pt x="753" y="2033"/>
                    <a:pt x="957" y="1939"/>
                  </a:cubicBezTo>
                  <a:lnTo>
                    <a:pt x="957" y="1939"/>
                  </a:lnTo>
                  <a:cubicBezTo>
                    <a:pt x="1002" y="2121"/>
                    <a:pt x="1240" y="2031"/>
                    <a:pt x="1346" y="1948"/>
                  </a:cubicBezTo>
                  <a:lnTo>
                    <a:pt x="1346" y="1948"/>
                  </a:lnTo>
                  <a:cubicBezTo>
                    <a:pt x="1379" y="1922"/>
                    <a:pt x="1409" y="1889"/>
                    <a:pt x="1431" y="1854"/>
                  </a:cubicBezTo>
                  <a:lnTo>
                    <a:pt x="1431" y="1854"/>
                  </a:lnTo>
                  <a:cubicBezTo>
                    <a:pt x="1436" y="1856"/>
                    <a:pt x="1441" y="1857"/>
                    <a:pt x="1447" y="1857"/>
                  </a:cubicBezTo>
                  <a:lnTo>
                    <a:pt x="1447" y="1857"/>
                  </a:lnTo>
                  <a:cubicBezTo>
                    <a:pt x="1728" y="1835"/>
                    <a:pt x="2074" y="1457"/>
                    <a:pt x="1891" y="1211"/>
                  </a:cubicBezTo>
                  <a:lnTo>
                    <a:pt x="1891" y="1211"/>
                  </a:lnTo>
                  <a:cubicBezTo>
                    <a:pt x="2037" y="1039"/>
                    <a:pt x="1992" y="810"/>
                    <a:pt x="1897" y="618"/>
                  </a:cubicBezTo>
                  <a:lnTo>
                    <a:pt x="1897" y="618"/>
                  </a:lnTo>
                  <a:cubicBezTo>
                    <a:pt x="1852" y="529"/>
                    <a:pt x="1776" y="471"/>
                    <a:pt x="1682" y="444"/>
                  </a:cubicBezTo>
                  <a:lnTo>
                    <a:pt x="1682" y="444"/>
                  </a:lnTo>
                  <a:cubicBezTo>
                    <a:pt x="1661" y="438"/>
                    <a:pt x="1641" y="436"/>
                    <a:pt x="1622" y="438"/>
                  </a:cubicBezTo>
                  <a:lnTo>
                    <a:pt x="1622" y="438"/>
                  </a:lnTo>
                  <a:cubicBezTo>
                    <a:pt x="1612" y="344"/>
                    <a:pt x="1530" y="275"/>
                    <a:pt x="1436" y="258"/>
                  </a:cubicBezTo>
                  <a:lnTo>
                    <a:pt x="1436" y="258"/>
                  </a:lnTo>
                  <a:cubicBezTo>
                    <a:pt x="1376" y="246"/>
                    <a:pt x="1318" y="263"/>
                    <a:pt x="1267" y="293"/>
                  </a:cubicBezTo>
                  <a:lnTo>
                    <a:pt x="1267" y="293"/>
                  </a:lnTo>
                  <a:cubicBezTo>
                    <a:pt x="1020" y="0"/>
                    <a:pt x="503" y="203"/>
                    <a:pt x="400" y="541"/>
                  </a:cubicBezTo>
                  <a:lnTo>
                    <a:pt x="400" y="541"/>
                  </a:lnTo>
                  <a:cubicBezTo>
                    <a:pt x="318" y="568"/>
                    <a:pt x="244" y="631"/>
                    <a:pt x="194" y="710"/>
                  </a:cubicBezTo>
                  <a:lnTo>
                    <a:pt x="194" y="710"/>
                  </a:lnTo>
                  <a:cubicBezTo>
                    <a:pt x="140" y="796"/>
                    <a:pt x="84" y="962"/>
                    <a:pt x="116" y="1081"/>
                  </a:cubicBezTo>
                  <a:lnTo>
                    <a:pt x="116" y="1081"/>
                  </a:lnTo>
                  <a:cubicBezTo>
                    <a:pt x="110" y="1085"/>
                    <a:pt x="105" y="1090"/>
                    <a:pt x="102" y="1098"/>
                  </a:cubicBezTo>
                  <a:lnTo>
                    <a:pt x="1247" y="620"/>
                  </a:lnTo>
                  <a:close/>
                </a:path>
              </a:pathLst>
            </a:custGeom>
            <a:solidFill>
              <a:schemeClr val="accent5"/>
            </a:solidFill>
            <a:ln>
              <a:noFill/>
            </a:ln>
            <a:effectLst/>
          </p:spPr>
          <p:txBody>
            <a:bodyPr wrap="none" anchor="ctr"/>
            <a:lstStyle/>
            <a:p>
              <a:endParaRPr lang="es-ES_tradnl" sz="919"/>
            </a:p>
          </p:txBody>
        </p:sp>
        <p:sp>
          <p:nvSpPr>
            <p:cNvPr id="48" name="Freeform 452">
              <a:extLst>
                <a:ext uri="{FF2B5EF4-FFF2-40B4-BE49-F238E27FC236}">
                  <a16:creationId xmlns:a16="http://schemas.microsoft.com/office/drawing/2014/main" id="{2C4620B5-1005-0641-8EDF-B68255DB5627}"/>
                </a:ext>
              </a:extLst>
            </p:cNvPr>
            <p:cNvSpPr>
              <a:spLocks noChangeArrowheads="1"/>
            </p:cNvSpPr>
            <p:nvPr/>
          </p:nvSpPr>
          <p:spPr bwMode="auto">
            <a:xfrm rot="11559599">
              <a:off x="5470738" y="4243042"/>
              <a:ext cx="513265" cy="705475"/>
            </a:xfrm>
            <a:custGeom>
              <a:avLst/>
              <a:gdLst>
                <a:gd name="T0" fmla="*/ 93 w 1070"/>
                <a:gd name="T1" fmla="*/ 410 h 1474"/>
                <a:gd name="T2" fmla="*/ 129 w 1070"/>
                <a:gd name="T3" fmla="*/ 221 h 1474"/>
                <a:gd name="T4" fmla="*/ 166 w 1070"/>
                <a:gd name="T5" fmla="*/ 279 h 1474"/>
                <a:gd name="T6" fmla="*/ 151 w 1070"/>
                <a:gd name="T7" fmla="*/ 694 h 1474"/>
                <a:gd name="T8" fmla="*/ 830 w 1070"/>
                <a:gd name="T9" fmla="*/ 1312 h 1474"/>
                <a:gd name="T10" fmla="*/ 883 w 1070"/>
                <a:gd name="T11" fmla="*/ 1402 h 1474"/>
                <a:gd name="T12" fmla="*/ 782 w 1070"/>
                <a:gd name="T13" fmla="*/ 1295 h 1474"/>
                <a:gd name="T14" fmla="*/ 231 w 1070"/>
                <a:gd name="T15" fmla="*/ 851 h 1474"/>
                <a:gd name="T16" fmla="*/ 251 w 1070"/>
                <a:gd name="T17" fmla="*/ 682 h 1474"/>
                <a:gd name="T18" fmla="*/ 342 w 1070"/>
                <a:gd name="T19" fmla="*/ 564 h 1474"/>
                <a:gd name="T20" fmla="*/ 306 w 1070"/>
                <a:gd name="T21" fmla="*/ 960 h 1474"/>
                <a:gd name="T22" fmla="*/ 231 w 1070"/>
                <a:gd name="T23" fmla="*/ 851 h 1474"/>
                <a:gd name="T24" fmla="*/ 254 w 1070"/>
                <a:gd name="T25" fmla="*/ 419 h 1474"/>
                <a:gd name="T26" fmla="*/ 216 w 1070"/>
                <a:gd name="T27" fmla="*/ 712 h 1474"/>
                <a:gd name="T28" fmla="*/ 184 w 1070"/>
                <a:gd name="T29" fmla="*/ 768 h 1474"/>
                <a:gd name="T30" fmla="*/ 245 w 1070"/>
                <a:gd name="T31" fmla="*/ 344 h 1474"/>
                <a:gd name="T32" fmla="*/ 543 w 1070"/>
                <a:gd name="T33" fmla="*/ 460 h 1474"/>
                <a:gd name="T34" fmla="*/ 290 w 1070"/>
                <a:gd name="T35" fmla="*/ 415 h 1474"/>
                <a:gd name="T36" fmla="*/ 374 w 1070"/>
                <a:gd name="T37" fmla="*/ 552 h 1474"/>
                <a:gd name="T38" fmla="*/ 682 w 1070"/>
                <a:gd name="T39" fmla="*/ 618 h 1474"/>
                <a:gd name="T40" fmla="*/ 479 w 1070"/>
                <a:gd name="T41" fmla="*/ 709 h 1474"/>
                <a:gd name="T42" fmla="*/ 410 w 1070"/>
                <a:gd name="T43" fmla="*/ 611 h 1474"/>
                <a:gd name="T44" fmla="*/ 779 w 1070"/>
                <a:gd name="T45" fmla="*/ 766 h 1474"/>
                <a:gd name="T46" fmla="*/ 479 w 1070"/>
                <a:gd name="T47" fmla="*/ 709 h 1474"/>
                <a:gd name="T48" fmla="*/ 507 w 1070"/>
                <a:gd name="T49" fmla="*/ 769 h 1474"/>
                <a:gd name="T50" fmla="*/ 865 w 1070"/>
                <a:gd name="T51" fmla="*/ 968 h 1474"/>
                <a:gd name="T52" fmla="*/ 333 w 1070"/>
                <a:gd name="T53" fmla="*/ 994 h 1474"/>
                <a:gd name="T54" fmla="*/ 371 w 1070"/>
                <a:gd name="T55" fmla="*/ 610 h 1474"/>
                <a:gd name="T56" fmla="*/ 422 w 1070"/>
                <a:gd name="T57" fmla="*/ 1095 h 1474"/>
                <a:gd name="T58" fmla="*/ 444 w 1070"/>
                <a:gd name="T59" fmla="*/ 1117 h 1474"/>
                <a:gd name="T60" fmla="*/ 476 w 1070"/>
                <a:gd name="T61" fmla="*/ 781 h 1474"/>
                <a:gd name="T62" fmla="*/ 572 w 1070"/>
                <a:gd name="T63" fmla="*/ 940 h 1474"/>
                <a:gd name="T64" fmla="*/ 581 w 1070"/>
                <a:gd name="T65" fmla="*/ 1238 h 1474"/>
                <a:gd name="T66" fmla="*/ 601 w 1070"/>
                <a:gd name="T67" fmla="*/ 989 h 1474"/>
                <a:gd name="T68" fmla="*/ 666 w 1070"/>
                <a:gd name="T69" fmla="*/ 1299 h 1474"/>
                <a:gd name="T70" fmla="*/ 695 w 1070"/>
                <a:gd name="T71" fmla="*/ 1318 h 1474"/>
                <a:gd name="T72" fmla="*/ 750 w 1070"/>
                <a:gd name="T73" fmla="*/ 1241 h 1474"/>
                <a:gd name="T74" fmla="*/ 899 w 1070"/>
                <a:gd name="T75" fmla="*/ 1298 h 1474"/>
                <a:gd name="T76" fmla="*/ 752 w 1070"/>
                <a:gd name="T77" fmla="*/ 1179 h 1474"/>
                <a:gd name="T78" fmla="*/ 899 w 1070"/>
                <a:gd name="T79" fmla="*/ 1298 h 1474"/>
                <a:gd name="T80" fmla="*/ 705 w 1070"/>
                <a:gd name="T81" fmla="*/ 1094 h 1474"/>
                <a:gd name="T82" fmla="*/ 700 w 1070"/>
                <a:gd name="T83" fmla="*/ 1087 h 1474"/>
                <a:gd name="T84" fmla="*/ 647 w 1070"/>
                <a:gd name="T85" fmla="*/ 1003 h 1474"/>
                <a:gd name="T86" fmla="*/ 412 w 1070"/>
                <a:gd name="T87" fmla="*/ 346 h 1474"/>
                <a:gd name="T88" fmla="*/ 492 w 1070"/>
                <a:gd name="T89" fmla="*/ 411 h 1474"/>
                <a:gd name="T90" fmla="*/ 199 w 1070"/>
                <a:gd name="T91" fmla="*/ 271 h 1474"/>
                <a:gd name="T92" fmla="*/ 189 w 1070"/>
                <a:gd name="T93" fmla="*/ 255 h 1474"/>
                <a:gd name="T94" fmla="*/ 412 w 1070"/>
                <a:gd name="T95" fmla="*/ 346 h 1474"/>
                <a:gd name="T96" fmla="*/ 102 w 1070"/>
                <a:gd name="T97" fmla="*/ 178 h 1474"/>
                <a:gd name="T98" fmla="*/ 99 w 1070"/>
                <a:gd name="T99" fmla="*/ 198 h 1474"/>
                <a:gd name="T100" fmla="*/ 109 w 1070"/>
                <a:gd name="T101" fmla="*/ 128 h 1474"/>
                <a:gd name="T102" fmla="*/ 149 w 1070"/>
                <a:gd name="T103" fmla="*/ 191 h 1474"/>
                <a:gd name="T104" fmla="*/ 222 w 1070"/>
                <a:gd name="T105" fmla="*/ 928 h 1474"/>
                <a:gd name="T106" fmla="*/ 899 w 1070"/>
                <a:gd name="T107" fmla="*/ 1452 h 1474"/>
                <a:gd name="T108" fmla="*/ 68 w 1070"/>
                <a:gd name="T109" fmla="*/ 48 h 1474"/>
                <a:gd name="T110" fmla="*/ 61 w 1070"/>
                <a:gd name="T111" fmla="*/ 38 h 1474"/>
                <a:gd name="T112" fmla="*/ 39 w 1070"/>
                <a:gd name="T113" fmla="*/ 18 h 1474"/>
                <a:gd name="T114" fmla="*/ 14 w 1070"/>
                <a:gd name="T115" fmla="*/ 39 h 1474"/>
                <a:gd name="T116" fmla="*/ 53 w 1070"/>
                <a:gd name="T117" fmla="*/ 524 h 1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70" h="1474">
                  <a:moveTo>
                    <a:pt x="95" y="450"/>
                  </a:moveTo>
                  <a:lnTo>
                    <a:pt x="95" y="450"/>
                  </a:lnTo>
                  <a:cubicBezTo>
                    <a:pt x="94" y="437"/>
                    <a:pt x="93" y="423"/>
                    <a:pt x="93" y="410"/>
                  </a:cubicBezTo>
                  <a:lnTo>
                    <a:pt x="93" y="410"/>
                  </a:lnTo>
                  <a:cubicBezTo>
                    <a:pt x="97" y="408"/>
                    <a:pt x="100" y="405"/>
                    <a:pt x="101" y="398"/>
                  </a:cubicBezTo>
                  <a:lnTo>
                    <a:pt x="101" y="398"/>
                  </a:lnTo>
                  <a:cubicBezTo>
                    <a:pt x="110" y="339"/>
                    <a:pt x="120" y="280"/>
                    <a:pt x="129" y="221"/>
                  </a:cubicBezTo>
                  <a:lnTo>
                    <a:pt x="129" y="221"/>
                  </a:lnTo>
                  <a:cubicBezTo>
                    <a:pt x="141" y="240"/>
                    <a:pt x="153" y="259"/>
                    <a:pt x="166" y="279"/>
                  </a:cubicBezTo>
                  <a:lnTo>
                    <a:pt x="166" y="279"/>
                  </a:lnTo>
                  <a:lnTo>
                    <a:pt x="166" y="279"/>
                  </a:lnTo>
                  <a:lnTo>
                    <a:pt x="166" y="279"/>
                  </a:lnTo>
                  <a:cubicBezTo>
                    <a:pt x="161" y="285"/>
                    <a:pt x="160" y="292"/>
                    <a:pt x="164" y="298"/>
                  </a:cubicBezTo>
                  <a:lnTo>
                    <a:pt x="164" y="298"/>
                  </a:lnTo>
                  <a:cubicBezTo>
                    <a:pt x="154" y="430"/>
                    <a:pt x="150" y="562"/>
                    <a:pt x="151" y="694"/>
                  </a:cubicBezTo>
                  <a:lnTo>
                    <a:pt x="151" y="694"/>
                  </a:lnTo>
                  <a:cubicBezTo>
                    <a:pt x="121" y="617"/>
                    <a:pt x="101" y="536"/>
                    <a:pt x="95" y="450"/>
                  </a:cubicBezTo>
                  <a:close/>
                  <a:moveTo>
                    <a:pt x="883" y="1402"/>
                  </a:moveTo>
                  <a:lnTo>
                    <a:pt x="883" y="1402"/>
                  </a:lnTo>
                  <a:cubicBezTo>
                    <a:pt x="866" y="1372"/>
                    <a:pt x="848" y="1342"/>
                    <a:pt x="830" y="1312"/>
                  </a:cubicBezTo>
                  <a:lnTo>
                    <a:pt x="830" y="1312"/>
                  </a:lnTo>
                  <a:cubicBezTo>
                    <a:pt x="851" y="1321"/>
                    <a:pt x="873" y="1327"/>
                    <a:pt x="895" y="1331"/>
                  </a:cubicBezTo>
                  <a:lnTo>
                    <a:pt x="895" y="1331"/>
                  </a:lnTo>
                  <a:cubicBezTo>
                    <a:pt x="891" y="1354"/>
                    <a:pt x="888" y="1378"/>
                    <a:pt x="883" y="1402"/>
                  </a:cubicBezTo>
                  <a:close/>
                  <a:moveTo>
                    <a:pt x="781" y="1369"/>
                  </a:moveTo>
                  <a:lnTo>
                    <a:pt x="781" y="1369"/>
                  </a:lnTo>
                  <a:cubicBezTo>
                    <a:pt x="781" y="1344"/>
                    <a:pt x="782" y="1319"/>
                    <a:pt x="782" y="1295"/>
                  </a:cubicBezTo>
                  <a:lnTo>
                    <a:pt x="782" y="1295"/>
                  </a:lnTo>
                  <a:cubicBezTo>
                    <a:pt x="803" y="1331"/>
                    <a:pt x="825" y="1367"/>
                    <a:pt x="846" y="1403"/>
                  </a:cubicBezTo>
                  <a:lnTo>
                    <a:pt x="846" y="1403"/>
                  </a:lnTo>
                  <a:cubicBezTo>
                    <a:pt x="823" y="1392"/>
                    <a:pt x="802" y="1381"/>
                    <a:pt x="781" y="1369"/>
                  </a:cubicBezTo>
                  <a:close/>
                  <a:moveTo>
                    <a:pt x="231" y="851"/>
                  </a:moveTo>
                  <a:lnTo>
                    <a:pt x="231" y="851"/>
                  </a:lnTo>
                  <a:cubicBezTo>
                    <a:pt x="232" y="850"/>
                    <a:pt x="233" y="849"/>
                    <a:pt x="234" y="847"/>
                  </a:cubicBezTo>
                  <a:lnTo>
                    <a:pt x="234" y="847"/>
                  </a:lnTo>
                  <a:cubicBezTo>
                    <a:pt x="257" y="804"/>
                    <a:pt x="247" y="730"/>
                    <a:pt x="251" y="682"/>
                  </a:cubicBezTo>
                  <a:lnTo>
                    <a:pt x="251" y="682"/>
                  </a:lnTo>
                  <a:cubicBezTo>
                    <a:pt x="257" y="608"/>
                    <a:pt x="267" y="535"/>
                    <a:pt x="280" y="461"/>
                  </a:cubicBezTo>
                  <a:lnTo>
                    <a:pt x="280" y="461"/>
                  </a:lnTo>
                  <a:cubicBezTo>
                    <a:pt x="301" y="496"/>
                    <a:pt x="322" y="530"/>
                    <a:pt x="342" y="564"/>
                  </a:cubicBezTo>
                  <a:lnTo>
                    <a:pt x="342" y="564"/>
                  </a:lnTo>
                  <a:cubicBezTo>
                    <a:pt x="331" y="695"/>
                    <a:pt x="318" y="827"/>
                    <a:pt x="306" y="959"/>
                  </a:cubicBezTo>
                  <a:lnTo>
                    <a:pt x="306" y="959"/>
                  </a:lnTo>
                  <a:lnTo>
                    <a:pt x="306" y="960"/>
                  </a:lnTo>
                  <a:lnTo>
                    <a:pt x="306" y="960"/>
                  </a:lnTo>
                  <a:cubicBezTo>
                    <a:pt x="292" y="941"/>
                    <a:pt x="278" y="922"/>
                    <a:pt x="264" y="903"/>
                  </a:cubicBezTo>
                  <a:lnTo>
                    <a:pt x="264" y="903"/>
                  </a:lnTo>
                  <a:cubicBezTo>
                    <a:pt x="252" y="885"/>
                    <a:pt x="241" y="869"/>
                    <a:pt x="231" y="851"/>
                  </a:cubicBezTo>
                  <a:close/>
                  <a:moveTo>
                    <a:pt x="195" y="326"/>
                  </a:moveTo>
                  <a:lnTo>
                    <a:pt x="195" y="326"/>
                  </a:lnTo>
                  <a:cubicBezTo>
                    <a:pt x="214" y="357"/>
                    <a:pt x="234" y="388"/>
                    <a:pt x="254" y="419"/>
                  </a:cubicBezTo>
                  <a:lnTo>
                    <a:pt x="254" y="419"/>
                  </a:lnTo>
                  <a:cubicBezTo>
                    <a:pt x="244" y="477"/>
                    <a:pt x="234" y="535"/>
                    <a:pt x="228" y="594"/>
                  </a:cubicBezTo>
                  <a:lnTo>
                    <a:pt x="228" y="594"/>
                  </a:lnTo>
                  <a:cubicBezTo>
                    <a:pt x="223" y="633"/>
                    <a:pt x="219" y="672"/>
                    <a:pt x="216" y="712"/>
                  </a:cubicBezTo>
                  <a:lnTo>
                    <a:pt x="216" y="712"/>
                  </a:lnTo>
                  <a:cubicBezTo>
                    <a:pt x="213" y="739"/>
                    <a:pt x="219" y="786"/>
                    <a:pt x="211" y="817"/>
                  </a:cubicBezTo>
                  <a:lnTo>
                    <a:pt x="211" y="817"/>
                  </a:lnTo>
                  <a:cubicBezTo>
                    <a:pt x="201" y="801"/>
                    <a:pt x="192" y="784"/>
                    <a:pt x="184" y="768"/>
                  </a:cubicBezTo>
                  <a:lnTo>
                    <a:pt x="184" y="768"/>
                  </a:lnTo>
                  <a:cubicBezTo>
                    <a:pt x="181" y="621"/>
                    <a:pt x="185" y="473"/>
                    <a:pt x="195" y="326"/>
                  </a:cubicBezTo>
                  <a:close/>
                  <a:moveTo>
                    <a:pt x="290" y="415"/>
                  </a:moveTo>
                  <a:lnTo>
                    <a:pt x="290" y="415"/>
                  </a:lnTo>
                  <a:cubicBezTo>
                    <a:pt x="275" y="392"/>
                    <a:pt x="260" y="367"/>
                    <a:pt x="245" y="344"/>
                  </a:cubicBezTo>
                  <a:lnTo>
                    <a:pt x="245" y="344"/>
                  </a:lnTo>
                  <a:cubicBezTo>
                    <a:pt x="338" y="391"/>
                    <a:pt x="436" y="430"/>
                    <a:pt x="537" y="459"/>
                  </a:cubicBezTo>
                  <a:lnTo>
                    <a:pt x="537" y="459"/>
                  </a:lnTo>
                  <a:cubicBezTo>
                    <a:pt x="538" y="460"/>
                    <a:pt x="541" y="460"/>
                    <a:pt x="543" y="460"/>
                  </a:cubicBezTo>
                  <a:lnTo>
                    <a:pt x="543" y="460"/>
                  </a:lnTo>
                  <a:cubicBezTo>
                    <a:pt x="580" y="497"/>
                    <a:pt x="617" y="537"/>
                    <a:pt x="650" y="578"/>
                  </a:cubicBezTo>
                  <a:lnTo>
                    <a:pt x="650" y="578"/>
                  </a:lnTo>
                  <a:cubicBezTo>
                    <a:pt x="520" y="546"/>
                    <a:pt x="400" y="491"/>
                    <a:pt x="290" y="415"/>
                  </a:cubicBezTo>
                  <a:close/>
                  <a:moveTo>
                    <a:pt x="377" y="554"/>
                  </a:moveTo>
                  <a:lnTo>
                    <a:pt x="377" y="554"/>
                  </a:lnTo>
                  <a:cubicBezTo>
                    <a:pt x="376" y="553"/>
                    <a:pt x="375" y="553"/>
                    <a:pt x="374" y="552"/>
                  </a:cubicBezTo>
                  <a:lnTo>
                    <a:pt x="374" y="552"/>
                  </a:lnTo>
                  <a:cubicBezTo>
                    <a:pt x="359" y="528"/>
                    <a:pt x="344" y="504"/>
                    <a:pt x="329" y="480"/>
                  </a:cubicBezTo>
                  <a:lnTo>
                    <a:pt x="329" y="480"/>
                  </a:lnTo>
                  <a:cubicBezTo>
                    <a:pt x="438" y="546"/>
                    <a:pt x="556" y="592"/>
                    <a:pt x="682" y="618"/>
                  </a:cubicBezTo>
                  <a:lnTo>
                    <a:pt x="682" y="618"/>
                  </a:lnTo>
                  <a:cubicBezTo>
                    <a:pt x="708" y="653"/>
                    <a:pt x="733" y="688"/>
                    <a:pt x="755" y="724"/>
                  </a:cubicBezTo>
                  <a:lnTo>
                    <a:pt x="755" y="724"/>
                  </a:lnTo>
                  <a:cubicBezTo>
                    <a:pt x="623" y="683"/>
                    <a:pt x="496" y="626"/>
                    <a:pt x="377" y="554"/>
                  </a:cubicBezTo>
                  <a:close/>
                  <a:moveTo>
                    <a:pt x="479" y="709"/>
                  </a:moveTo>
                  <a:lnTo>
                    <a:pt x="479" y="709"/>
                  </a:lnTo>
                  <a:cubicBezTo>
                    <a:pt x="477" y="703"/>
                    <a:pt x="471" y="700"/>
                    <a:pt x="465" y="700"/>
                  </a:cubicBezTo>
                  <a:lnTo>
                    <a:pt x="465" y="700"/>
                  </a:lnTo>
                  <a:cubicBezTo>
                    <a:pt x="447" y="670"/>
                    <a:pt x="428" y="640"/>
                    <a:pt x="410" y="611"/>
                  </a:cubicBezTo>
                  <a:lnTo>
                    <a:pt x="410" y="611"/>
                  </a:lnTo>
                  <a:cubicBezTo>
                    <a:pt x="526" y="676"/>
                    <a:pt x="649" y="728"/>
                    <a:pt x="778" y="766"/>
                  </a:cubicBezTo>
                  <a:lnTo>
                    <a:pt x="778" y="766"/>
                  </a:lnTo>
                  <a:lnTo>
                    <a:pt x="779" y="766"/>
                  </a:lnTo>
                  <a:lnTo>
                    <a:pt x="779" y="766"/>
                  </a:lnTo>
                  <a:cubicBezTo>
                    <a:pt x="808" y="818"/>
                    <a:pt x="833" y="872"/>
                    <a:pt x="852" y="927"/>
                  </a:cubicBezTo>
                  <a:lnTo>
                    <a:pt x="852" y="927"/>
                  </a:lnTo>
                  <a:cubicBezTo>
                    <a:pt x="719" y="869"/>
                    <a:pt x="595" y="796"/>
                    <a:pt x="479" y="709"/>
                  </a:cubicBezTo>
                  <a:close/>
                  <a:moveTo>
                    <a:pt x="611" y="943"/>
                  </a:moveTo>
                  <a:lnTo>
                    <a:pt x="611" y="943"/>
                  </a:lnTo>
                  <a:cubicBezTo>
                    <a:pt x="577" y="885"/>
                    <a:pt x="542" y="827"/>
                    <a:pt x="507" y="769"/>
                  </a:cubicBezTo>
                  <a:lnTo>
                    <a:pt x="507" y="769"/>
                  </a:lnTo>
                  <a:cubicBezTo>
                    <a:pt x="618" y="848"/>
                    <a:pt x="736" y="915"/>
                    <a:pt x="863" y="968"/>
                  </a:cubicBezTo>
                  <a:lnTo>
                    <a:pt x="863" y="968"/>
                  </a:lnTo>
                  <a:lnTo>
                    <a:pt x="865" y="968"/>
                  </a:lnTo>
                  <a:lnTo>
                    <a:pt x="865" y="968"/>
                  </a:lnTo>
                  <a:cubicBezTo>
                    <a:pt x="877" y="1009"/>
                    <a:pt x="887" y="1052"/>
                    <a:pt x="893" y="1095"/>
                  </a:cubicBezTo>
                  <a:lnTo>
                    <a:pt x="893" y="1095"/>
                  </a:lnTo>
                  <a:cubicBezTo>
                    <a:pt x="796" y="1050"/>
                    <a:pt x="702" y="999"/>
                    <a:pt x="611" y="943"/>
                  </a:cubicBezTo>
                  <a:close/>
                  <a:moveTo>
                    <a:pt x="333" y="994"/>
                  </a:moveTo>
                  <a:lnTo>
                    <a:pt x="333" y="994"/>
                  </a:lnTo>
                  <a:cubicBezTo>
                    <a:pt x="335" y="991"/>
                    <a:pt x="336" y="989"/>
                    <a:pt x="336" y="985"/>
                  </a:cubicBezTo>
                  <a:lnTo>
                    <a:pt x="336" y="985"/>
                  </a:lnTo>
                  <a:cubicBezTo>
                    <a:pt x="348" y="860"/>
                    <a:pt x="359" y="735"/>
                    <a:pt x="371" y="610"/>
                  </a:cubicBezTo>
                  <a:lnTo>
                    <a:pt x="371" y="610"/>
                  </a:lnTo>
                  <a:cubicBezTo>
                    <a:pt x="396" y="651"/>
                    <a:pt x="422" y="691"/>
                    <a:pt x="446" y="732"/>
                  </a:cubicBezTo>
                  <a:lnTo>
                    <a:pt x="446" y="732"/>
                  </a:lnTo>
                  <a:cubicBezTo>
                    <a:pt x="438" y="853"/>
                    <a:pt x="430" y="974"/>
                    <a:pt x="422" y="1095"/>
                  </a:cubicBezTo>
                  <a:lnTo>
                    <a:pt x="422" y="1095"/>
                  </a:lnTo>
                  <a:cubicBezTo>
                    <a:pt x="391" y="1062"/>
                    <a:pt x="361" y="1029"/>
                    <a:pt x="333" y="994"/>
                  </a:cubicBezTo>
                  <a:close/>
                  <a:moveTo>
                    <a:pt x="444" y="1117"/>
                  </a:moveTo>
                  <a:lnTo>
                    <a:pt x="444" y="1117"/>
                  </a:lnTo>
                  <a:cubicBezTo>
                    <a:pt x="449" y="1115"/>
                    <a:pt x="454" y="1110"/>
                    <a:pt x="454" y="1103"/>
                  </a:cubicBezTo>
                  <a:lnTo>
                    <a:pt x="454" y="1103"/>
                  </a:lnTo>
                  <a:cubicBezTo>
                    <a:pt x="462" y="995"/>
                    <a:pt x="469" y="888"/>
                    <a:pt x="476" y="781"/>
                  </a:cubicBezTo>
                  <a:lnTo>
                    <a:pt x="476" y="781"/>
                  </a:lnTo>
                  <a:cubicBezTo>
                    <a:pt x="508" y="834"/>
                    <a:pt x="540" y="887"/>
                    <a:pt x="572" y="940"/>
                  </a:cubicBezTo>
                  <a:lnTo>
                    <a:pt x="572" y="940"/>
                  </a:lnTo>
                  <a:lnTo>
                    <a:pt x="572" y="940"/>
                  </a:lnTo>
                  <a:lnTo>
                    <a:pt x="572" y="940"/>
                  </a:lnTo>
                  <a:cubicBezTo>
                    <a:pt x="565" y="1032"/>
                    <a:pt x="559" y="1123"/>
                    <a:pt x="553" y="1215"/>
                  </a:cubicBezTo>
                  <a:lnTo>
                    <a:pt x="553" y="1215"/>
                  </a:lnTo>
                  <a:cubicBezTo>
                    <a:pt x="515" y="1184"/>
                    <a:pt x="479" y="1151"/>
                    <a:pt x="444" y="1117"/>
                  </a:cubicBezTo>
                  <a:close/>
                  <a:moveTo>
                    <a:pt x="581" y="1238"/>
                  </a:moveTo>
                  <a:lnTo>
                    <a:pt x="581" y="1238"/>
                  </a:lnTo>
                  <a:cubicBezTo>
                    <a:pt x="583" y="1236"/>
                    <a:pt x="584" y="1233"/>
                    <a:pt x="584" y="1231"/>
                  </a:cubicBezTo>
                  <a:lnTo>
                    <a:pt x="584" y="1231"/>
                  </a:lnTo>
                  <a:cubicBezTo>
                    <a:pt x="590" y="1150"/>
                    <a:pt x="595" y="1069"/>
                    <a:pt x="601" y="989"/>
                  </a:cubicBezTo>
                  <a:lnTo>
                    <a:pt x="601" y="989"/>
                  </a:lnTo>
                  <a:cubicBezTo>
                    <a:pt x="624" y="1028"/>
                    <a:pt x="647" y="1066"/>
                    <a:pt x="671" y="1105"/>
                  </a:cubicBezTo>
                  <a:lnTo>
                    <a:pt x="671" y="1105"/>
                  </a:lnTo>
                  <a:cubicBezTo>
                    <a:pt x="684" y="1170"/>
                    <a:pt x="682" y="1235"/>
                    <a:pt x="666" y="1299"/>
                  </a:cubicBezTo>
                  <a:lnTo>
                    <a:pt x="666" y="1299"/>
                  </a:lnTo>
                  <a:cubicBezTo>
                    <a:pt x="637" y="1280"/>
                    <a:pt x="609" y="1259"/>
                    <a:pt x="581" y="1238"/>
                  </a:cubicBezTo>
                  <a:close/>
                  <a:moveTo>
                    <a:pt x="695" y="1318"/>
                  </a:moveTo>
                  <a:lnTo>
                    <a:pt x="695" y="1318"/>
                  </a:lnTo>
                  <a:cubicBezTo>
                    <a:pt x="708" y="1270"/>
                    <a:pt x="714" y="1223"/>
                    <a:pt x="711" y="1175"/>
                  </a:cubicBezTo>
                  <a:lnTo>
                    <a:pt x="711" y="1175"/>
                  </a:lnTo>
                  <a:cubicBezTo>
                    <a:pt x="725" y="1197"/>
                    <a:pt x="738" y="1219"/>
                    <a:pt x="750" y="1241"/>
                  </a:cubicBezTo>
                  <a:lnTo>
                    <a:pt x="750" y="1241"/>
                  </a:lnTo>
                  <a:cubicBezTo>
                    <a:pt x="750" y="1278"/>
                    <a:pt x="749" y="1314"/>
                    <a:pt x="749" y="1351"/>
                  </a:cubicBezTo>
                  <a:lnTo>
                    <a:pt x="749" y="1351"/>
                  </a:lnTo>
                  <a:cubicBezTo>
                    <a:pt x="731" y="1340"/>
                    <a:pt x="713" y="1329"/>
                    <a:pt x="695" y="1318"/>
                  </a:cubicBezTo>
                  <a:close/>
                  <a:moveTo>
                    <a:pt x="899" y="1298"/>
                  </a:moveTo>
                  <a:lnTo>
                    <a:pt x="899" y="1298"/>
                  </a:lnTo>
                  <a:cubicBezTo>
                    <a:pt x="863" y="1291"/>
                    <a:pt x="830" y="1278"/>
                    <a:pt x="799" y="1260"/>
                  </a:cubicBezTo>
                  <a:lnTo>
                    <a:pt x="799" y="1260"/>
                  </a:lnTo>
                  <a:cubicBezTo>
                    <a:pt x="784" y="1233"/>
                    <a:pt x="768" y="1206"/>
                    <a:pt x="752" y="1179"/>
                  </a:cubicBezTo>
                  <a:lnTo>
                    <a:pt x="752" y="1179"/>
                  </a:lnTo>
                  <a:cubicBezTo>
                    <a:pt x="797" y="1213"/>
                    <a:pt x="847" y="1239"/>
                    <a:pt x="901" y="1257"/>
                  </a:cubicBezTo>
                  <a:lnTo>
                    <a:pt x="901" y="1257"/>
                  </a:lnTo>
                  <a:cubicBezTo>
                    <a:pt x="901" y="1271"/>
                    <a:pt x="900" y="1284"/>
                    <a:pt x="899" y="1298"/>
                  </a:cubicBezTo>
                  <a:close/>
                  <a:moveTo>
                    <a:pt x="902" y="1223"/>
                  </a:moveTo>
                  <a:lnTo>
                    <a:pt x="902" y="1223"/>
                  </a:lnTo>
                  <a:cubicBezTo>
                    <a:pt x="826" y="1196"/>
                    <a:pt x="760" y="1152"/>
                    <a:pt x="705" y="1094"/>
                  </a:cubicBezTo>
                  <a:lnTo>
                    <a:pt x="705" y="1094"/>
                  </a:lnTo>
                  <a:cubicBezTo>
                    <a:pt x="704" y="1092"/>
                    <a:pt x="702" y="1091"/>
                    <a:pt x="701" y="1090"/>
                  </a:cubicBezTo>
                  <a:lnTo>
                    <a:pt x="701" y="1090"/>
                  </a:lnTo>
                  <a:cubicBezTo>
                    <a:pt x="701" y="1089"/>
                    <a:pt x="701" y="1088"/>
                    <a:pt x="700" y="1087"/>
                  </a:cubicBezTo>
                  <a:lnTo>
                    <a:pt x="700" y="1087"/>
                  </a:lnTo>
                  <a:cubicBezTo>
                    <a:pt x="699" y="1081"/>
                    <a:pt x="695" y="1078"/>
                    <a:pt x="692" y="1076"/>
                  </a:cubicBezTo>
                  <a:lnTo>
                    <a:pt x="692" y="1076"/>
                  </a:lnTo>
                  <a:cubicBezTo>
                    <a:pt x="677" y="1052"/>
                    <a:pt x="662" y="1027"/>
                    <a:pt x="647" y="1003"/>
                  </a:cubicBezTo>
                  <a:lnTo>
                    <a:pt x="647" y="1003"/>
                  </a:lnTo>
                  <a:cubicBezTo>
                    <a:pt x="728" y="1051"/>
                    <a:pt x="812" y="1094"/>
                    <a:pt x="898" y="1133"/>
                  </a:cubicBezTo>
                  <a:lnTo>
                    <a:pt x="898" y="1133"/>
                  </a:lnTo>
                  <a:cubicBezTo>
                    <a:pt x="901" y="1162"/>
                    <a:pt x="902" y="1192"/>
                    <a:pt x="902" y="1223"/>
                  </a:cubicBezTo>
                  <a:close/>
                  <a:moveTo>
                    <a:pt x="412" y="346"/>
                  </a:moveTo>
                  <a:lnTo>
                    <a:pt x="412" y="346"/>
                  </a:lnTo>
                  <a:cubicBezTo>
                    <a:pt x="414" y="346"/>
                    <a:pt x="417" y="347"/>
                    <a:pt x="419" y="347"/>
                  </a:cubicBezTo>
                  <a:lnTo>
                    <a:pt x="419" y="347"/>
                  </a:lnTo>
                  <a:cubicBezTo>
                    <a:pt x="444" y="368"/>
                    <a:pt x="468" y="389"/>
                    <a:pt x="492" y="411"/>
                  </a:cubicBezTo>
                  <a:lnTo>
                    <a:pt x="492" y="411"/>
                  </a:lnTo>
                  <a:cubicBezTo>
                    <a:pt x="394" y="379"/>
                    <a:pt x="300" y="338"/>
                    <a:pt x="210" y="288"/>
                  </a:cubicBezTo>
                  <a:lnTo>
                    <a:pt x="210" y="288"/>
                  </a:lnTo>
                  <a:cubicBezTo>
                    <a:pt x="206" y="282"/>
                    <a:pt x="202" y="276"/>
                    <a:pt x="199" y="271"/>
                  </a:cubicBezTo>
                  <a:lnTo>
                    <a:pt x="199" y="271"/>
                  </a:lnTo>
                  <a:cubicBezTo>
                    <a:pt x="199" y="270"/>
                    <a:pt x="199" y="270"/>
                    <a:pt x="199" y="269"/>
                  </a:cubicBezTo>
                  <a:lnTo>
                    <a:pt x="199" y="269"/>
                  </a:lnTo>
                  <a:cubicBezTo>
                    <a:pt x="200" y="262"/>
                    <a:pt x="195" y="256"/>
                    <a:pt x="189" y="255"/>
                  </a:cubicBezTo>
                  <a:lnTo>
                    <a:pt x="189" y="255"/>
                  </a:lnTo>
                  <a:cubicBezTo>
                    <a:pt x="186" y="250"/>
                    <a:pt x="183" y="245"/>
                    <a:pt x="180" y="241"/>
                  </a:cubicBezTo>
                  <a:lnTo>
                    <a:pt x="180" y="241"/>
                  </a:lnTo>
                  <a:cubicBezTo>
                    <a:pt x="257" y="276"/>
                    <a:pt x="335" y="310"/>
                    <a:pt x="412" y="346"/>
                  </a:cubicBezTo>
                  <a:close/>
                  <a:moveTo>
                    <a:pt x="79" y="143"/>
                  </a:moveTo>
                  <a:lnTo>
                    <a:pt x="79" y="143"/>
                  </a:lnTo>
                  <a:cubicBezTo>
                    <a:pt x="87" y="154"/>
                    <a:pt x="95" y="166"/>
                    <a:pt x="102" y="178"/>
                  </a:cubicBezTo>
                  <a:lnTo>
                    <a:pt x="102" y="178"/>
                  </a:lnTo>
                  <a:cubicBezTo>
                    <a:pt x="101" y="182"/>
                    <a:pt x="101" y="185"/>
                    <a:pt x="100" y="188"/>
                  </a:cubicBezTo>
                  <a:lnTo>
                    <a:pt x="100" y="188"/>
                  </a:lnTo>
                  <a:cubicBezTo>
                    <a:pt x="99" y="192"/>
                    <a:pt x="99" y="195"/>
                    <a:pt x="99" y="198"/>
                  </a:cubicBezTo>
                  <a:lnTo>
                    <a:pt x="99" y="198"/>
                  </a:lnTo>
                  <a:cubicBezTo>
                    <a:pt x="95" y="223"/>
                    <a:pt x="91" y="247"/>
                    <a:pt x="88" y="272"/>
                  </a:cubicBezTo>
                  <a:lnTo>
                    <a:pt x="88" y="272"/>
                  </a:lnTo>
                  <a:cubicBezTo>
                    <a:pt x="86" y="229"/>
                    <a:pt x="84" y="185"/>
                    <a:pt x="79" y="143"/>
                  </a:cubicBezTo>
                  <a:close/>
                  <a:moveTo>
                    <a:pt x="109" y="128"/>
                  </a:moveTo>
                  <a:lnTo>
                    <a:pt x="109" y="128"/>
                  </a:lnTo>
                  <a:cubicBezTo>
                    <a:pt x="179" y="171"/>
                    <a:pt x="250" y="216"/>
                    <a:pt x="317" y="267"/>
                  </a:cubicBezTo>
                  <a:lnTo>
                    <a:pt x="317" y="267"/>
                  </a:lnTo>
                  <a:cubicBezTo>
                    <a:pt x="261" y="242"/>
                    <a:pt x="205" y="216"/>
                    <a:pt x="149" y="191"/>
                  </a:cubicBezTo>
                  <a:lnTo>
                    <a:pt x="149" y="191"/>
                  </a:lnTo>
                  <a:cubicBezTo>
                    <a:pt x="136" y="170"/>
                    <a:pt x="122" y="149"/>
                    <a:pt x="109" y="128"/>
                  </a:cubicBezTo>
                  <a:close/>
                  <a:moveTo>
                    <a:pt x="222" y="928"/>
                  </a:moveTo>
                  <a:lnTo>
                    <a:pt x="222" y="928"/>
                  </a:lnTo>
                  <a:cubicBezTo>
                    <a:pt x="379" y="1165"/>
                    <a:pt x="608" y="1349"/>
                    <a:pt x="865" y="1466"/>
                  </a:cubicBezTo>
                  <a:lnTo>
                    <a:pt x="865" y="1466"/>
                  </a:lnTo>
                  <a:cubicBezTo>
                    <a:pt x="880" y="1473"/>
                    <a:pt x="894" y="1463"/>
                    <a:pt x="899" y="1452"/>
                  </a:cubicBezTo>
                  <a:lnTo>
                    <a:pt x="899" y="1452"/>
                  </a:lnTo>
                  <a:cubicBezTo>
                    <a:pt x="911" y="1453"/>
                    <a:pt x="923" y="1449"/>
                    <a:pt x="926" y="1434"/>
                  </a:cubicBezTo>
                  <a:lnTo>
                    <a:pt x="926" y="1434"/>
                  </a:lnTo>
                  <a:cubicBezTo>
                    <a:pt x="1069" y="807"/>
                    <a:pt x="564" y="327"/>
                    <a:pt x="68" y="48"/>
                  </a:cubicBezTo>
                  <a:lnTo>
                    <a:pt x="68" y="48"/>
                  </a:lnTo>
                  <a:cubicBezTo>
                    <a:pt x="66" y="47"/>
                    <a:pt x="65" y="46"/>
                    <a:pt x="63" y="46"/>
                  </a:cubicBezTo>
                  <a:lnTo>
                    <a:pt x="63" y="46"/>
                  </a:lnTo>
                  <a:cubicBezTo>
                    <a:pt x="62" y="43"/>
                    <a:pt x="62" y="40"/>
                    <a:pt x="61" y="38"/>
                  </a:cubicBezTo>
                  <a:lnTo>
                    <a:pt x="61" y="38"/>
                  </a:lnTo>
                  <a:cubicBezTo>
                    <a:pt x="58" y="26"/>
                    <a:pt x="50" y="21"/>
                    <a:pt x="41" y="20"/>
                  </a:cubicBezTo>
                  <a:lnTo>
                    <a:pt x="41" y="20"/>
                  </a:lnTo>
                  <a:cubicBezTo>
                    <a:pt x="40" y="20"/>
                    <a:pt x="40" y="19"/>
                    <a:pt x="39" y="18"/>
                  </a:cubicBezTo>
                  <a:lnTo>
                    <a:pt x="39" y="18"/>
                  </a:lnTo>
                  <a:cubicBezTo>
                    <a:pt x="28" y="0"/>
                    <a:pt x="0" y="17"/>
                    <a:pt x="12" y="35"/>
                  </a:cubicBezTo>
                  <a:lnTo>
                    <a:pt x="12" y="35"/>
                  </a:lnTo>
                  <a:cubicBezTo>
                    <a:pt x="12" y="36"/>
                    <a:pt x="13" y="37"/>
                    <a:pt x="14" y="39"/>
                  </a:cubicBezTo>
                  <a:lnTo>
                    <a:pt x="14" y="39"/>
                  </a:lnTo>
                  <a:cubicBezTo>
                    <a:pt x="13" y="43"/>
                    <a:pt x="13" y="47"/>
                    <a:pt x="14" y="52"/>
                  </a:cubicBezTo>
                  <a:lnTo>
                    <a:pt x="14" y="52"/>
                  </a:lnTo>
                  <a:cubicBezTo>
                    <a:pt x="52" y="206"/>
                    <a:pt x="36" y="366"/>
                    <a:pt x="53" y="524"/>
                  </a:cubicBezTo>
                  <a:lnTo>
                    <a:pt x="53" y="524"/>
                  </a:lnTo>
                  <a:cubicBezTo>
                    <a:pt x="69" y="673"/>
                    <a:pt x="141" y="806"/>
                    <a:pt x="222" y="928"/>
                  </a:cubicBezTo>
                  <a:close/>
                </a:path>
              </a:pathLst>
            </a:custGeom>
            <a:solidFill>
              <a:schemeClr val="accent6"/>
            </a:solidFill>
            <a:ln>
              <a:noFill/>
            </a:ln>
            <a:effectLst/>
          </p:spPr>
          <p:txBody>
            <a:bodyPr wrap="none" anchor="ctr"/>
            <a:lstStyle/>
            <a:p>
              <a:endParaRPr lang="es-ES_tradnl" sz="919"/>
            </a:p>
          </p:txBody>
        </p:sp>
      </p:grpSp>
      <p:sp>
        <p:nvSpPr>
          <p:cNvPr id="457" name="TextBox 456">
            <a:extLst>
              <a:ext uri="{FF2B5EF4-FFF2-40B4-BE49-F238E27FC236}">
                <a16:creationId xmlns:a16="http://schemas.microsoft.com/office/drawing/2014/main" id="{08FB5491-0531-5841-8F7A-9380CDFBF4C8}"/>
              </a:ext>
            </a:extLst>
          </p:cNvPr>
          <p:cNvSpPr txBox="1"/>
          <p:nvPr/>
        </p:nvSpPr>
        <p:spPr>
          <a:xfrm>
            <a:off x="1023577" y="1345787"/>
            <a:ext cx="6300954" cy="338554"/>
          </a:xfrm>
          <a:prstGeom prst="rect">
            <a:avLst/>
          </a:prstGeom>
          <a:noFill/>
        </p:spPr>
        <p:txBody>
          <a:bodyPr wrap="square" rtlCol="0">
            <a:spAutoFit/>
          </a:bodyPr>
          <a:lstStyle/>
          <a:p>
            <a:r>
              <a:rPr lang="en-US" sz="1600" dirty="0">
                <a:solidFill>
                  <a:schemeClr val="tx2"/>
                </a:solidFill>
                <a:latin typeface="Handlee" panose="02000000000000000000" pitchFamily="2" charset="77"/>
                <a:ea typeface="Lato Light" panose="020F0502020204030203" pitchFamily="34" charset="0"/>
                <a:cs typeface="Lato Light" panose="020F0502020204030203" pitchFamily="34" charset="0"/>
              </a:rPr>
              <a:t>Deepak Cyril D’Souza (Study PI)</a:t>
            </a:r>
          </a:p>
        </p:txBody>
      </p:sp>
      <p:sp>
        <p:nvSpPr>
          <p:cNvPr id="458" name="TextBox 457">
            <a:extLst>
              <a:ext uri="{FF2B5EF4-FFF2-40B4-BE49-F238E27FC236}">
                <a16:creationId xmlns:a16="http://schemas.microsoft.com/office/drawing/2014/main" id="{A85F86F7-D531-5F44-A2EB-7090BC30A385}"/>
              </a:ext>
            </a:extLst>
          </p:cNvPr>
          <p:cNvSpPr txBox="1"/>
          <p:nvPr/>
        </p:nvSpPr>
        <p:spPr>
          <a:xfrm>
            <a:off x="1039479" y="1781751"/>
            <a:ext cx="5129130" cy="338554"/>
          </a:xfrm>
          <a:prstGeom prst="rect">
            <a:avLst/>
          </a:prstGeom>
          <a:noFill/>
        </p:spPr>
        <p:txBody>
          <a:bodyPr wrap="square" rtlCol="0">
            <a:spAutoFit/>
          </a:bodyPr>
          <a:lstStyle/>
          <a:p>
            <a:r>
              <a:rPr lang="en-US" sz="1600" dirty="0">
                <a:solidFill>
                  <a:schemeClr val="tx2"/>
                </a:solidFill>
                <a:latin typeface="Handlee" panose="02000000000000000000" pitchFamily="2" charset="77"/>
                <a:ea typeface="Lato Light" panose="020F0502020204030203" pitchFamily="34" charset="0"/>
                <a:cs typeface="Lato Light" panose="020F0502020204030203" pitchFamily="34" charset="0"/>
              </a:rPr>
              <a:t>SNRGY lab</a:t>
            </a:r>
            <a:endParaRPr lang="en-US" sz="1600" dirty="0">
              <a:solidFill>
                <a:schemeClr val="accent1"/>
              </a:solidFill>
              <a:latin typeface="Handlee" panose="02000000000000000000" pitchFamily="2" charset="77"/>
              <a:ea typeface="Lato Light" panose="020F0502020204030203" pitchFamily="34" charset="0"/>
              <a:cs typeface="Lato Light" panose="020F0502020204030203" pitchFamily="34" charset="0"/>
            </a:endParaRPr>
          </a:p>
        </p:txBody>
      </p:sp>
      <p:sp>
        <p:nvSpPr>
          <p:cNvPr id="459" name="TextBox 458">
            <a:extLst>
              <a:ext uri="{FF2B5EF4-FFF2-40B4-BE49-F238E27FC236}">
                <a16:creationId xmlns:a16="http://schemas.microsoft.com/office/drawing/2014/main" id="{26806D72-25C2-BC4B-BEC7-B343244ED032}"/>
              </a:ext>
            </a:extLst>
          </p:cNvPr>
          <p:cNvSpPr txBox="1"/>
          <p:nvPr/>
        </p:nvSpPr>
        <p:spPr>
          <a:xfrm>
            <a:off x="1047430" y="2238953"/>
            <a:ext cx="5129130" cy="338554"/>
          </a:xfrm>
          <a:prstGeom prst="rect">
            <a:avLst/>
          </a:prstGeom>
          <a:noFill/>
        </p:spPr>
        <p:txBody>
          <a:bodyPr wrap="square" rtlCol="0">
            <a:spAutoFit/>
          </a:bodyPr>
          <a:lstStyle/>
          <a:p>
            <a:r>
              <a:rPr lang="en-US" sz="1600" dirty="0">
                <a:solidFill>
                  <a:schemeClr val="tx2"/>
                </a:solidFill>
                <a:latin typeface="Handlee" panose="02000000000000000000" pitchFamily="2" charset="77"/>
                <a:ea typeface="Lato Light" panose="020F0502020204030203" pitchFamily="34" charset="0"/>
                <a:cs typeface="Lato Light" panose="020F0502020204030203" pitchFamily="34" charset="0"/>
              </a:rPr>
              <a:t>Robert Krause, Michael Bogenschutz, Alyssa </a:t>
            </a:r>
            <a:r>
              <a:rPr lang="en-US" sz="1600" dirty="0" err="1">
                <a:solidFill>
                  <a:schemeClr val="tx2"/>
                </a:solidFill>
                <a:latin typeface="Handlee" panose="02000000000000000000" pitchFamily="2" charset="77"/>
                <a:ea typeface="Lato Light" panose="020F0502020204030203" pitchFamily="34" charset="0"/>
                <a:cs typeface="Lato Light" panose="020F0502020204030203" pitchFamily="34" charset="0"/>
              </a:rPr>
              <a:t>Forcehimes</a:t>
            </a:r>
            <a:r>
              <a:rPr lang="en-US" sz="1600" dirty="0">
                <a:solidFill>
                  <a:schemeClr val="tx2"/>
                </a:solidFill>
                <a:latin typeface="Handlee" panose="02000000000000000000" pitchFamily="2" charset="77"/>
                <a:ea typeface="Lato Light" panose="020F0502020204030203" pitchFamily="34" charset="0"/>
                <a:cs typeface="Lato Light" panose="020F0502020204030203" pitchFamily="34" charset="0"/>
              </a:rPr>
              <a:t> </a:t>
            </a:r>
            <a:endParaRPr lang="en-US" sz="1600" dirty="0">
              <a:solidFill>
                <a:schemeClr val="accent1"/>
              </a:solidFill>
              <a:latin typeface="Handlee" panose="02000000000000000000" pitchFamily="2" charset="77"/>
              <a:ea typeface="Lato Light" panose="020F0502020204030203" pitchFamily="34" charset="0"/>
              <a:cs typeface="Lato Light" panose="020F0502020204030203" pitchFamily="34" charset="0"/>
            </a:endParaRPr>
          </a:p>
        </p:txBody>
      </p:sp>
      <p:sp>
        <p:nvSpPr>
          <p:cNvPr id="460" name="Freeform 1">
            <a:extLst>
              <a:ext uri="{FF2B5EF4-FFF2-40B4-BE49-F238E27FC236}">
                <a16:creationId xmlns:a16="http://schemas.microsoft.com/office/drawing/2014/main" id="{165997A0-F44B-2446-A1B9-3AE8A5B024B7}"/>
              </a:ext>
            </a:extLst>
          </p:cNvPr>
          <p:cNvSpPr>
            <a:spLocks noChangeAspect="1" noChangeArrowheads="1"/>
          </p:cNvSpPr>
          <p:nvPr/>
        </p:nvSpPr>
        <p:spPr bwMode="auto">
          <a:xfrm rot="16200000">
            <a:off x="732438" y="1397295"/>
            <a:ext cx="242888" cy="261185"/>
          </a:xfrm>
          <a:custGeom>
            <a:avLst/>
            <a:gdLst>
              <a:gd name="T0" fmla="*/ 4591 w 4685"/>
              <a:gd name="T1" fmla="*/ 1022 h 5036"/>
              <a:gd name="T2" fmla="*/ 4172 w 4685"/>
              <a:gd name="T3" fmla="*/ 783 h 5036"/>
              <a:gd name="T4" fmla="*/ 4165 w 4685"/>
              <a:gd name="T5" fmla="*/ 776 h 5036"/>
              <a:gd name="T6" fmla="*/ 3720 w 4685"/>
              <a:gd name="T7" fmla="*/ 574 h 5036"/>
              <a:gd name="T8" fmla="*/ 3711 w 4685"/>
              <a:gd name="T9" fmla="*/ 131 h 5036"/>
              <a:gd name="T10" fmla="*/ 3480 w 4685"/>
              <a:gd name="T11" fmla="*/ 112 h 5036"/>
              <a:gd name="T12" fmla="*/ 3231 w 4685"/>
              <a:gd name="T13" fmla="*/ 399 h 5036"/>
              <a:gd name="T14" fmla="*/ 3215 w 4685"/>
              <a:gd name="T15" fmla="*/ 503 h 5036"/>
              <a:gd name="T16" fmla="*/ 3318 w 4685"/>
              <a:gd name="T17" fmla="*/ 519 h 5036"/>
              <a:gd name="T18" fmla="*/ 3580 w 4685"/>
              <a:gd name="T19" fmla="*/ 244 h 5036"/>
              <a:gd name="T20" fmla="*/ 3554 w 4685"/>
              <a:gd name="T21" fmla="*/ 631 h 5036"/>
              <a:gd name="T22" fmla="*/ 3635 w 4685"/>
              <a:gd name="T23" fmla="*/ 726 h 5036"/>
              <a:gd name="T24" fmla="*/ 4061 w 4685"/>
              <a:gd name="T25" fmla="*/ 882 h 5036"/>
              <a:gd name="T26" fmla="*/ 4409 w 4685"/>
              <a:gd name="T27" fmla="*/ 1114 h 5036"/>
              <a:gd name="T28" fmla="*/ 4061 w 4685"/>
              <a:gd name="T29" fmla="*/ 1346 h 5036"/>
              <a:gd name="T30" fmla="*/ 3640 w 4685"/>
              <a:gd name="T31" fmla="*/ 1502 h 5036"/>
              <a:gd name="T32" fmla="*/ 3561 w 4685"/>
              <a:gd name="T33" fmla="*/ 1598 h 5036"/>
              <a:gd name="T34" fmla="*/ 3564 w 4685"/>
              <a:gd name="T35" fmla="*/ 2040 h 5036"/>
              <a:gd name="T36" fmla="*/ 2900 w 4685"/>
              <a:gd name="T37" fmla="*/ 1485 h 5036"/>
              <a:gd name="T38" fmla="*/ 2832 w 4685"/>
              <a:gd name="T39" fmla="*/ 1384 h 5036"/>
              <a:gd name="T40" fmla="*/ 2832 w 4685"/>
              <a:gd name="T41" fmla="*/ 841 h 5036"/>
              <a:gd name="T42" fmla="*/ 2900 w 4685"/>
              <a:gd name="T43" fmla="*/ 743 h 5036"/>
              <a:gd name="T44" fmla="*/ 3052 w 4685"/>
              <a:gd name="T45" fmla="*/ 676 h 5036"/>
              <a:gd name="T46" fmla="*/ 3086 w 4685"/>
              <a:gd name="T47" fmla="*/ 578 h 5036"/>
              <a:gd name="T48" fmla="*/ 2987 w 4685"/>
              <a:gd name="T49" fmla="*/ 543 h 5036"/>
              <a:gd name="T50" fmla="*/ 2846 w 4685"/>
              <a:gd name="T51" fmla="*/ 606 h 5036"/>
              <a:gd name="T52" fmla="*/ 2684 w 4685"/>
              <a:gd name="T53" fmla="*/ 845 h 5036"/>
              <a:gd name="T54" fmla="*/ 2684 w 4685"/>
              <a:gd name="T55" fmla="*/ 1037 h 5036"/>
              <a:gd name="T56" fmla="*/ 401 w 4685"/>
              <a:gd name="T57" fmla="*/ 3733 h 5036"/>
              <a:gd name="T58" fmla="*/ 1406 w 4685"/>
              <a:gd name="T59" fmla="*/ 5025 h 5036"/>
              <a:gd name="T60" fmla="*/ 1442 w 4685"/>
              <a:gd name="T61" fmla="*/ 5035 h 5036"/>
              <a:gd name="T62" fmla="*/ 1480 w 4685"/>
              <a:gd name="T63" fmla="*/ 4897 h 5036"/>
              <a:gd name="T64" fmla="*/ 518 w 4685"/>
              <a:gd name="T65" fmla="*/ 2739 h 5036"/>
              <a:gd name="T66" fmla="*/ 2101 w 4685"/>
              <a:gd name="T67" fmla="*/ 4311 h 5036"/>
              <a:gd name="T68" fmla="*/ 2588 w 4685"/>
              <a:gd name="T69" fmla="*/ 4234 h 5036"/>
              <a:gd name="T70" fmla="*/ 2635 w 4685"/>
              <a:gd name="T71" fmla="*/ 4140 h 5036"/>
              <a:gd name="T72" fmla="*/ 2543 w 4685"/>
              <a:gd name="T73" fmla="*/ 4093 h 5036"/>
              <a:gd name="T74" fmla="*/ 672 w 4685"/>
              <a:gd name="T75" fmla="*/ 2590 h 5036"/>
              <a:gd name="T76" fmla="*/ 1437 w 4685"/>
              <a:gd name="T77" fmla="*/ 3155 h 5036"/>
              <a:gd name="T78" fmla="*/ 2052 w 4685"/>
              <a:gd name="T79" fmla="*/ 2200 h 5036"/>
              <a:gd name="T80" fmla="*/ 1344 w 4685"/>
              <a:gd name="T81" fmla="*/ 1986 h 5036"/>
              <a:gd name="T82" fmla="*/ 1167 w 4685"/>
              <a:gd name="T83" fmla="*/ 2572 h 5036"/>
              <a:gd name="T84" fmla="*/ 1793 w 4685"/>
              <a:gd name="T85" fmla="*/ 2562 h 5036"/>
              <a:gd name="T86" fmla="*/ 1562 w 4685"/>
              <a:gd name="T87" fmla="*/ 2341 h 5036"/>
              <a:gd name="T88" fmla="*/ 1536 w 4685"/>
              <a:gd name="T89" fmla="*/ 2610 h 5036"/>
              <a:gd name="T90" fmla="*/ 1295 w 4685"/>
              <a:gd name="T91" fmla="*/ 2496 h 5036"/>
              <a:gd name="T92" fmla="*/ 1665 w 4685"/>
              <a:gd name="T93" fmla="*/ 2080 h 5036"/>
              <a:gd name="T94" fmla="*/ 1924 w 4685"/>
              <a:gd name="T95" fmla="*/ 2274 h 5036"/>
              <a:gd name="T96" fmla="*/ 1299 w 4685"/>
              <a:gd name="T97" fmla="*/ 2989 h 5036"/>
              <a:gd name="T98" fmla="*/ 793 w 4685"/>
              <a:gd name="T99" fmla="*/ 2136 h 5036"/>
              <a:gd name="T100" fmla="*/ 1937 w 4685"/>
              <a:gd name="T101" fmla="*/ 1246 h 5036"/>
              <a:gd name="T102" fmla="*/ 2684 w 4685"/>
              <a:gd name="T103" fmla="*/ 1384 h 5036"/>
              <a:gd name="T104" fmla="*/ 2846 w 4685"/>
              <a:gd name="T105" fmla="*/ 1622 h 5036"/>
              <a:gd name="T106" fmla="*/ 3444 w 4685"/>
              <a:gd name="T107" fmla="*/ 2147 h 5036"/>
              <a:gd name="T108" fmla="*/ 3671 w 4685"/>
              <a:gd name="T109" fmla="*/ 2166 h 5036"/>
              <a:gd name="T110" fmla="*/ 3729 w 4685"/>
              <a:gd name="T111" fmla="*/ 1653 h 5036"/>
              <a:gd name="T112" fmla="*/ 4165 w 4685"/>
              <a:gd name="T113" fmla="*/ 1451 h 5036"/>
              <a:gd name="T114" fmla="*/ 4171 w 4685"/>
              <a:gd name="T115" fmla="*/ 1445 h 5036"/>
              <a:gd name="T116" fmla="*/ 4591 w 4685"/>
              <a:gd name="T117" fmla="*/ 1207 h 5036"/>
              <a:gd name="T118" fmla="*/ 4591 w 4685"/>
              <a:gd name="T119" fmla="*/ 1022 h 5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85" h="5036">
                <a:moveTo>
                  <a:pt x="4591" y="1022"/>
                </a:moveTo>
                <a:lnTo>
                  <a:pt x="4591" y="1022"/>
                </a:lnTo>
                <a:cubicBezTo>
                  <a:pt x="4304" y="938"/>
                  <a:pt x="4173" y="785"/>
                  <a:pt x="4172" y="783"/>
                </a:cubicBezTo>
                <a:lnTo>
                  <a:pt x="4172" y="783"/>
                </a:lnTo>
                <a:cubicBezTo>
                  <a:pt x="4170" y="781"/>
                  <a:pt x="4168" y="779"/>
                  <a:pt x="4165" y="776"/>
                </a:cubicBezTo>
                <a:lnTo>
                  <a:pt x="4165" y="776"/>
                </a:lnTo>
                <a:cubicBezTo>
                  <a:pt x="4030" y="649"/>
                  <a:pt x="3880" y="580"/>
                  <a:pt x="3720" y="574"/>
                </a:cubicBezTo>
                <a:lnTo>
                  <a:pt x="3720" y="574"/>
                </a:lnTo>
                <a:cubicBezTo>
                  <a:pt x="3748" y="428"/>
                  <a:pt x="3740" y="276"/>
                  <a:pt x="3711" y="131"/>
                </a:cubicBezTo>
                <a:lnTo>
                  <a:pt x="3711" y="131"/>
                </a:lnTo>
                <a:cubicBezTo>
                  <a:pt x="3687" y="12"/>
                  <a:pt x="3524" y="0"/>
                  <a:pt x="3480" y="112"/>
                </a:cubicBezTo>
                <a:lnTo>
                  <a:pt x="3480" y="112"/>
                </a:lnTo>
                <a:cubicBezTo>
                  <a:pt x="3441" y="211"/>
                  <a:pt x="3357" y="308"/>
                  <a:pt x="3231" y="399"/>
                </a:cubicBezTo>
                <a:lnTo>
                  <a:pt x="3231" y="399"/>
                </a:lnTo>
                <a:cubicBezTo>
                  <a:pt x="3198" y="424"/>
                  <a:pt x="3190" y="470"/>
                  <a:pt x="3215" y="503"/>
                </a:cubicBezTo>
                <a:lnTo>
                  <a:pt x="3215" y="503"/>
                </a:lnTo>
                <a:cubicBezTo>
                  <a:pt x="3238" y="536"/>
                  <a:pt x="3284" y="543"/>
                  <a:pt x="3318" y="519"/>
                </a:cubicBezTo>
                <a:lnTo>
                  <a:pt x="3318" y="519"/>
                </a:lnTo>
                <a:cubicBezTo>
                  <a:pt x="3436" y="434"/>
                  <a:pt x="3524" y="341"/>
                  <a:pt x="3580" y="244"/>
                </a:cubicBezTo>
                <a:lnTo>
                  <a:pt x="3580" y="244"/>
                </a:lnTo>
                <a:cubicBezTo>
                  <a:pt x="3597" y="372"/>
                  <a:pt x="3593" y="506"/>
                  <a:pt x="3554" y="631"/>
                </a:cubicBezTo>
                <a:lnTo>
                  <a:pt x="3554" y="631"/>
                </a:lnTo>
                <a:cubicBezTo>
                  <a:pt x="3538" y="682"/>
                  <a:pt x="3581" y="733"/>
                  <a:pt x="3635" y="726"/>
                </a:cubicBezTo>
                <a:lnTo>
                  <a:pt x="3635" y="726"/>
                </a:lnTo>
                <a:cubicBezTo>
                  <a:pt x="3787" y="707"/>
                  <a:pt x="3930" y="759"/>
                  <a:pt x="4061" y="882"/>
                </a:cubicBezTo>
                <a:lnTo>
                  <a:pt x="4061" y="882"/>
                </a:lnTo>
                <a:cubicBezTo>
                  <a:pt x="4082" y="906"/>
                  <a:pt x="4192" y="1024"/>
                  <a:pt x="4409" y="1114"/>
                </a:cubicBezTo>
                <a:lnTo>
                  <a:pt x="4409" y="1114"/>
                </a:lnTo>
                <a:cubicBezTo>
                  <a:pt x="4192" y="1205"/>
                  <a:pt x="4082" y="1322"/>
                  <a:pt x="4061" y="1346"/>
                </a:cubicBezTo>
                <a:lnTo>
                  <a:pt x="4061" y="1346"/>
                </a:lnTo>
                <a:cubicBezTo>
                  <a:pt x="3931" y="1468"/>
                  <a:pt x="3789" y="1520"/>
                  <a:pt x="3640" y="1502"/>
                </a:cubicBezTo>
                <a:lnTo>
                  <a:pt x="3640" y="1502"/>
                </a:lnTo>
                <a:cubicBezTo>
                  <a:pt x="3586" y="1496"/>
                  <a:pt x="3545" y="1547"/>
                  <a:pt x="3561" y="1598"/>
                </a:cubicBezTo>
                <a:lnTo>
                  <a:pt x="3561" y="1598"/>
                </a:lnTo>
                <a:cubicBezTo>
                  <a:pt x="3629" y="1817"/>
                  <a:pt x="3614" y="1918"/>
                  <a:pt x="3564" y="2040"/>
                </a:cubicBezTo>
                <a:lnTo>
                  <a:pt x="3564" y="2040"/>
                </a:lnTo>
                <a:cubicBezTo>
                  <a:pt x="3435" y="1720"/>
                  <a:pt x="3029" y="1536"/>
                  <a:pt x="2900" y="1485"/>
                </a:cubicBezTo>
                <a:lnTo>
                  <a:pt x="2900" y="1485"/>
                </a:lnTo>
                <a:cubicBezTo>
                  <a:pt x="2859" y="1469"/>
                  <a:pt x="2832" y="1429"/>
                  <a:pt x="2832" y="1384"/>
                </a:cubicBezTo>
                <a:lnTo>
                  <a:pt x="2832" y="1384"/>
                </a:lnTo>
                <a:cubicBezTo>
                  <a:pt x="2832" y="810"/>
                  <a:pt x="2833" y="848"/>
                  <a:pt x="2832" y="841"/>
                </a:cubicBezTo>
                <a:lnTo>
                  <a:pt x="2832" y="841"/>
                </a:lnTo>
                <a:cubicBezTo>
                  <a:pt x="2833" y="823"/>
                  <a:pt x="2841" y="767"/>
                  <a:pt x="2900" y="743"/>
                </a:cubicBezTo>
                <a:lnTo>
                  <a:pt x="2900" y="743"/>
                </a:lnTo>
                <a:cubicBezTo>
                  <a:pt x="2952" y="722"/>
                  <a:pt x="3003" y="700"/>
                  <a:pt x="3052" y="676"/>
                </a:cubicBezTo>
                <a:lnTo>
                  <a:pt x="3052" y="676"/>
                </a:lnTo>
                <a:cubicBezTo>
                  <a:pt x="3088" y="659"/>
                  <a:pt x="3104" y="614"/>
                  <a:pt x="3086" y="578"/>
                </a:cubicBezTo>
                <a:lnTo>
                  <a:pt x="3086" y="578"/>
                </a:lnTo>
                <a:cubicBezTo>
                  <a:pt x="3068" y="540"/>
                  <a:pt x="3024" y="525"/>
                  <a:pt x="2987" y="543"/>
                </a:cubicBezTo>
                <a:lnTo>
                  <a:pt x="2987" y="543"/>
                </a:lnTo>
                <a:cubicBezTo>
                  <a:pt x="2942" y="566"/>
                  <a:pt x="2894" y="586"/>
                  <a:pt x="2846" y="606"/>
                </a:cubicBezTo>
                <a:lnTo>
                  <a:pt x="2846" y="606"/>
                </a:lnTo>
                <a:cubicBezTo>
                  <a:pt x="2726" y="653"/>
                  <a:pt x="2684" y="765"/>
                  <a:pt x="2684" y="845"/>
                </a:cubicBezTo>
                <a:lnTo>
                  <a:pt x="2684" y="845"/>
                </a:lnTo>
                <a:cubicBezTo>
                  <a:pt x="2684" y="846"/>
                  <a:pt x="2684" y="1036"/>
                  <a:pt x="2684" y="1037"/>
                </a:cubicBezTo>
                <a:lnTo>
                  <a:pt x="2684" y="1037"/>
                </a:lnTo>
                <a:cubicBezTo>
                  <a:pt x="1201" y="883"/>
                  <a:pt x="0" y="2270"/>
                  <a:pt x="401" y="3733"/>
                </a:cubicBezTo>
                <a:lnTo>
                  <a:pt x="401" y="3733"/>
                </a:lnTo>
                <a:cubicBezTo>
                  <a:pt x="552" y="4284"/>
                  <a:pt x="909" y="4743"/>
                  <a:pt x="1406" y="5025"/>
                </a:cubicBezTo>
                <a:lnTo>
                  <a:pt x="1406" y="5025"/>
                </a:lnTo>
                <a:cubicBezTo>
                  <a:pt x="1418" y="5032"/>
                  <a:pt x="1430" y="5035"/>
                  <a:pt x="1442" y="5035"/>
                </a:cubicBezTo>
                <a:lnTo>
                  <a:pt x="1442" y="5035"/>
                </a:lnTo>
                <a:cubicBezTo>
                  <a:pt x="1518" y="5035"/>
                  <a:pt x="1545" y="4934"/>
                  <a:pt x="1480" y="4897"/>
                </a:cubicBezTo>
                <a:lnTo>
                  <a:pt x="1480" y="4897"/>
                </a:lnTo>
                <a:cubicBezTo>
                  <a:pt x="686" y="4446"/>
                  <a:pt x="339" y="3549"/>
                  <a:pt x="518" y="2739"/>
                </a:cubicBezTo>
                <a:lnTo>
                  <a:pt x="518" y="2739"/>
                </a:lnTo>
                <a:cubicBezTo>
                  <a:pt x="527" y="3627"/>
                  <a:pt x="1253" y="4311"/>
                  <a:pt x="2101" y="4311"/>
                </a:cubicBezTo>
                <a:lnTo>
                  <a:pt x="2101" y="4311"/>
                </a:lnTo>
                <a:cubicBezTo>
                  <a:pt x="2265" y="4311"/>
                  <a:pt x="2429" y="4285"/>
                  <a:pt x="2588" y="4234"/>
                </a:cubicBezTo>
                <a:lnTo>
                  <a:pt x="2588" y="4234"/>
                </a:lnTo>
                <a:cubicBezTo>
                  <a:pt x="2627" y="4222"/>
                  <a:pt x="2648" y="4180"/>
                  <a:pt x="2635" y="4140"/>
                </a:cubicBezTo>
                <a:lnTo>
                  <a:pt x="2635" y="4140"/>
                </a:lnTo>
                <a:cubicBezTo>
                  <a:pt x="2623" y="4102"/>
                  <a:pt x="2582" y="4081"/>
                  <a:pt x="2543" y="4093"/>
                </a:cubicBezTo>
                <a:lnTo>
                  <a:pt x="2543" y="4093"/>
                </a:lnTo>
                <a:cubicBezTo>
                  <a:pt x="1564" y="4408"/>
                  <a:pt x="576" y="3619"/>
                  <a:pt x="672" y="2590"/>
                </a:cubicBezTo>
                <a:lnTo>
                  <a:pt x="672" y="2590"/>
                </a:lnTo>
                <a:cubicBezTo>
                  <a:pt x="796" y="2941"/>
                  <a:pt x="1126" y="3155"/>
                  <a:pt x="1437" y="3155"/>
                </a:cubicBezTo>
                <a:lnTo>
                  <a:pt x="1437" y="3155"/>
                </a:lnTo>
                <a:cubicBezTo>
                  <a:pt x="1941" y="3155"/>
                  <a:pt x="2295" y="2616"/>
                  <a:pt x="2052" y="2200"/>
                </a:cubicBezTo>
                <a:lnTo>
                  <a:pt x="2052" y="2200"/>
                </a:lnTo>
                <a:cubicBezTo>
                  <a:pt x="1910" y="1959"/>
                  <a:pt x="1597" y="1837"/>
                  <a:pt x="1344" y="1986"/>
                </a:cubicBezTo>
                <a:lnTo>
                  <a:pt x="1344" y="1986"/>
                </a:lnTo>
                <a:cubicBezTo>
                  <a:pt x="1144" y="2103"/>
                  <a:pt x="1043" y="2361"/>
                  <a:pt x="1167" y="2572"/>
                </a:cubicBezTo>
                <a:lnTo>
                  <a:pt x="1167" y="2572"/>
                </a:lnTo>
                <a:cubicBezTo>
                  <a:pt x="1319" y="2831"/>
                  <a:pt x="1683" y="2825"/>
                  <a:pt x="1793" y="2562"/>
                </a:cubicBezTo>
                <a:lnTo>
                  <a:pt x="1793" y="2562"/>
                </a:lnTo>
                <a:cubicBezTo>
                  <a:pt x="1870" y="2415"/>
                  <a:pt x="1706" y="2257"/>
                  <a:pt x="1562" y="2341"/>
                </a:cubicBezTo>
                <a:lnTo>
                  <a:pt x="1562" y="2341"/>
                </a:lnTo>
                <a:cubicBezTo>
                  <a:pt x="1464" y="2399"/>
                  <a:pt x="1451" y="2535"/>
                  <a:pt x="1536" y="2610"/>
                </a:cubicBezTo>
                <a:lnTo>
                  <a:pt x="1536" y="2610"/>
                </a:lnTo>
                <a:cubicBezTo>
                  <a:pt x="1444" y="2634"/>
                  <a:pt x="1344" y="2580"/>
                  <a:pt x="1295" y="2496"/>
                </a:cubicBezTo>
                <a:lnTo>
                  <a:pt x="1295" y="2496"/>
                </a:lnTo>
                <a:cubicBezTo>
                  <a:pt x="1174" y="2290"/>
                  <a:pt x="1399" y="2010"/>
                  <a:pt x="1665" y="2080"/>
                </a:cubicBezTo>
                <a:lnTo>
                  <a:pt x="1665" y="2080"/>
                </a:lnTo>
                <a:cubicBezTo>
                  <a:pt x="1774" y="2109"/>
                  <a:pt x="1866" y="2177"/>
                  <a:pt x="1924" y="2274"/>
                </a:cubicBezTo>
                <a:lnTo>
                  <a:pt x="1924" y="2274"/>
                </a:lnTo>
                <a:cubicBezTo>
                  <a:pt x="2131" y="2629"/>
                  <a:pt x="1752" y="3107"/>
                  <a:pt x="1299" y="2989"/>
                </a:cubicBezTo>
                <a:lnTo>
                  <a:pt x="1299" y="2989"/>
                </a:lnTo>
                <a:cubicBezTo>
                  <a:pt x="924" y="2892"/>
                  <a:pt x="698" y="2511"/>
                  <a:pt x="793" y="2136"/>
                </a:cubicBezTo>
                <a:lnTo>
                  <a:pt x="793" y="2136"/>
                </a:lnTo>
                <a:cubicBezTo>
                  <a:pt x="994" y="1693"/>
                  <a:pt x="1471" y="1374"/>
                  <a:pt x="1937" y="1246"/>
                </a:cubicBezTo>
                <a:lnTo>
                  <a:pt x="1937" y="1246"/>
                </a:lnTo>
                <a:cubicBezTo>
                  <a:pt x="2184" y="1178"/>
                  <a:pt x="2438" y="1158"/>
                  <a:pt x="2684" y="1186"/>
                </a:cubicBezTo>
                <a:lnTo>
                  <a:pt x="2684" y="1384"/>
                </a:lnTo>
                <a:lnTo>
                  <a:pt x="2684" y="1384"/>
                </a:lnTo>
                <a:cubicBezTo>
                  <a:pt x="2684" y="1490"/>
                  <a:pt x="2748" y="1583"/>
                  <a:pt x="2846" y="1622"/>
                </a:cubicBezTo>
                <a:lnTo>
                  <a:pt x="2846" y="1622"/>
                </a:lnTo>
                <a:cubicBezTo>
                  <a:pt x="2967" y="1671"/>
                  <a:pt x="3367" y="1851"/>
                  <a:pt x="3444" y="2147"/>
                </a:cubicBezTo>
                <a:lnTo>
                  <a:pt x="3444" y="2147"/>
                </a:lnTo>
                <a:cubicBezTo>
                  <a:pt x="3473" y="2257"/>
                  <a:pt x="3624" y="2268"/>
                  <a:pt x="3671" y="2166"/>
                </a:cubicBezTo>
                <a:lnTo>
                  <a:pt x="3671" y="2166"/>
                </a:lnTo>
                <a:cubicBezTo>
                  <a:pt x="3751" y="1989"/>
                  <a:pt x="3780" y="1867"/>
                  <a:pt x="3729" y="1653"/>
                </a:cubicBezTo>
                <a:lnTo>
                  <a:pt x="3729" y="1653"/>
                </a:lnTo>
                <a:cubicBezTo>
                  <a:pt x="3886" y="1645"/>
                  <a:pt x="4032" y="1577"/>
                  <a:pt x="4165" y="1451"/>
                </a:cubicBezTo>
                <a:lnTo>
                  <a:pt x="4165" y="1451"/>
                </a:lnTo>
                <a:cubicBezTo>
                  <a:pt x="4167" y="1450"/>
                  <a:pt x="4170" y="1447"/>
                  <a:pt x="4171" y="1445"/>
                </a:cubicBezTo>
                <a:lnTo>
                  <a:pt x="4171" y="1445"/>
                </a:lnTo>
                <a:cubicBezTo>
                  <a:pt x="4173" y="1444"/>
                  <a:pt x="4304" y="1290"/>
                  <a:pt x="4591" y="1207"/>
                </a:cubicBezTo>
                <a:lnTo>
                  <a:pt x="4591" y="1207"/>
                </a:lnTo>
                <a:cubicBezTo>
                  <a:pt x="4684" y="1180"/>
                  <a:pt x="4684" y="1048"/>
                  <a:pt x="4591" y="1022"/>
                </a:cubicBezTo>
              </a:path>
            </a:pathLst>
          </a:custGeom>
          <a:solidFill>
            <a:schemeClr val="accent1"/>
          </a:solidFill>
          <a:ln>
            <a:noFill/>
          </a:ln>
          <a:effectLst/>
        </p:spPr>
        <p:txBody>
          <a:bodyPr wrap="none" anchor="ctr"/>
          <a:lstStyle/>
          <a:p>
            <a:endParaRPr lang="es-ES_tradnl" dirty="0"/>
          </a:p>
        </p:txBody>
      </p:sp>
      <p:sp>
        <p:nvSpPr>
          <p:cNvPr id="461" name="Freeform 1">
            <a:extLst>
              <a:ext uri="{FF2B5EF4-FFF2-40B4-BE49-F238E27FC236}">
                <a16:creationId xmlns:a16="http://schemas.microsoft.com/office/drawing/2014/main" id="{86169985-0EBE-B040-8EBC-A44023F9E0F6}"/>
              </a:ext>
            </a:extLst>
          </p:cNvPr>
          <p:cNvSpPr>
            <a:spLocks noChangeAspect="1" noChangeArrowheads="1"/>
          </p:cNvSpPr>
          <p:nvPr/>
        </p:nvSpPr>
        <p:spPr bwMode="auto">
          <a:xfrm rot="16200000">
            <a:off x="771541" y="1785544"/>
            <a:ext cx="242888" cy="261185"/>
          </a:xfrm>
          <a:custGeom>
            <a:avLst/>
            <a:gdLst>
              <a:gd name="T0" fmla="*/ 4591 w 4685"/>
              <a:gd name="T1" fmla="*/ 1022 h 5036"/>
              <a:gd name="T2" fmla="*/ 4172 w 4685"/>
              <a:gd name="T3" fmla="*/ 783 h 5036"/>
              <a:gd name="T4" fmla="*/ 4165 w 4685"/>
              <a:gd name="T5" fmla="*/ 776 h 5036"/>
              <a:gd name="T6" fmla="*/ 3720 w 4685"/>
              <a:gd name="T7" fmla="*/ 574 h 5036"/>
              <a:gd name="T8" fmla="*/ 3711 w 4685"/>
              <a:gd name="T9" fmla="*/ 131 h 5036"/>
              <a:gd name="T10" fmla="*/ 3480 w 4685"/>
              <a:gd name="T11" fmla="*/ 112 h 5036"/>
              <a:gd name="T12" fmla="*/ 3231 w 4685"/>
              <a:gd name="T13" fmla="*/ 399 h 5036"/>
              <a:gd name="T14" fmla="*/ 3215 w 4685"/>
              <a:gd name="T15" fmla="*/ 503 h 5036"/>
              <a:gd name="T16" fmla="*/ 3318 w 4685"/>
              <a:gd name="T17" fmla="*/ 519 h 5036"/>
              <a:gd name="T18" fmla="*/ 3580 w 4685"/>
              <a:gd name="T19" fmla="*/ 244 h 5036"/>
              <a:gd name="T20" fmla="*/ 3554 w 4685"/>
              <a:gd name="T21" fmla="*/ 631 h 5036"/>
              <a:gd name="T22" fmla="*/ 3635 w 4685"/>
              <a:gd name="T23" fmla="*/ 726 h 5036"/>
              <a:gd name="T24" fmla="*/ 4061 w 4685"/>
              <a:gd name="T25" fmla="*/ 882 h 5036"/>
              <a:gd name="T26" fmla="*/ 4409 w 4685"/>
              <a:gd name="T27" fmla="*/ 1114 h 5036"/>
              <a:gd name="T28" fmla="*/ 4061 w 4685"/>
              <a:gd name="T29" fmla="*/ 1346 h 5036"/>
              <a:gd name="T30" fmla="*/ 3640 w 4685"/>
              <a:gd name="T31" fmla="*/ 1502 h 5036"/>
              <a:gd name="T32" fmla="*/ 3561 w 4685"/>
              <a:gd name="T33" fmla="*/ 1598 h 5036"/>
              <a:gd name="T34" fmla="*/ 3564 w 4685"/>
              <a:gd name="T35" fmla="*/ 2040 h 5036"/>
              <a:gd name="T36" fmla="*/ 2900 w 4685"/>
              <a:gd name="T37" fmla="*/ 1485 h 5036"/>
              <a:gd name="T38" fmla="*/ 2832 w 4685"/>
              <a:gd name="T39" fmla="*/ 1384 h 5036"/>
              <a:gd name="T40" fmla="*/ 2832 w 4685"/>
              <a:gd name="T41" fmla="*/ 841 h 5036"/>
              <a:gd name="T42" fmla="*/ 2900 w 4685"/>
              <a:gd name="T43" fmla="*/ 743 h 5036"/>
              <a:gd name="T44" fmla="*/ 3052 w 4685"/>
              <a:gd name="T45" fmla="*/ 676 h 5036"/>
              <a:gd name="T46" fmla="*/ 3086 w 4685"/>
              <a:gd name="T47" fmla="*/ 578 h 5036"/>
              <a:gd name="T48" fmla="*/ 2987 w 4685"/>
              <a:gd name="T49" fmla="*/ 543 h 5036"/>
              <a:gd name="T50" fmla="*/ 2846 w 4685"/>
              <a:gd name="T51" fmla="*/ 606 h 5036"/>
              <a:gd name="T52" fmla="*/ 2684 w 4685"/>
              <a:gd name="T53" fmla="*/ 845 h 5036"/>
              <a:gd name="T54" fmla="*/ 2684 w 4685"/>
              <a:gd name="T55" fmla="*/ 1037 h 5036"/>
              <a:gd name="T56" fmla="*/ 401 w 4685"/>
              <a:gd name="T57" fmla="*/ 3733 h 5036"/>
              <a:gd name="T58" fmla="*/ 1406 w 4685"/>
              <a:gd name="T59" fmla="*/ 5025 h 5036"/>
              <a:gd name="T60" fmla="*/ 1442 w 4685"/>
              <a:gd name="T61" fmla="*/ 5035 h 5036"/>
              <a:gd name="T62" fmla="*/ 1480 w 4685"/>
              <a:gd name="T63" fmla="*/ 4897 h 5036"/>
              <a:gd name="T64" fmla="*/ 518 w 4685"/>
              <a:gd name="T65" fmla="*/ 2739 h 5036"/>
              <a:gd name="T66" fmla="*/ 2101 w 4685"/>
              <a:gd name="T67" fmla="*/ 4311 h 5036"/>
              <a:gd name="T68" fmla="*/ 2588 w 4685"/>
              <a:gd name="T69" fmla="*/ 4234 h 5036"/>
              <a:gd name="T70" fmla="*/ 2635 w 4685"/>
              <a:gd name="T71" fmla="*/ 4140 h 5036"/>
              <a:gd name="T72" fmla="*/ 2543 w 4685"/>
              <a:gd name="T73" fmla="*/ 4093 h 5036"/>
              <a:gd name="T74" fmla="*/ 672 w 4685"/>
              <a:gd name="T75" fmla="*/ 2590 h 5036"/>
              <a:gd name="T76" fmla="*/ 1437 w 4685"/>
              <a:gd name="T77" fmla="*/ 3155 h 5036"/>
              <a:gd name="T78" fmla="*/ 2052 w 4685"/>
              <a:gd name="T79" fmla="*/ 2200 h 5036"/>
              <a:gd name="T80" fmla="*/ 1344 w 4685"/>
              <a:gd name="T81" fmla="*/ 1986 h 5036"/>
              <a:gd name="T82" fmla="*/ 1167 w 4685"/>
              <a:gd name="T83" fmla="*/ 2572 h 5036"/>
              <a:gd name="T84" fmla="*/ 1793 w 4685"/>
              <a:gd name="T85" fmla="*/ 2562 h 5036"/>
              <a:gd name="T86" fmla="*/ 1562 w 4685"/>
              <a:gd name="T87" fmla="*/ 2341 h 5036"/>
              <a:gd name="T88" fmla="*/ 1536 w 4685"/>
              <a:gd name="T89" fmla="*/ 2610 h 5036"/>
              <a:gd name="T90" fmla="*/ 1295 w 4685"/>
              <a:gd name="T91" fmla="*/ 2496 h 5036"/>
              <a:gd name="T92" fmla="*/ 1665 w 4685"/>
              <a:gd name="T93" fmla="*/ 2080 h 5036"/>
              <a:gd name="T94" fmla="*/ 1924 w 4685"/>
              <a:gd name="T95" fmla="*/ 2274 h 5036"/>
              <a:gd name="T96" fmla="*/ 1299 w 4685"/>
              <a:gd name="T97" fmla="*/ 2989 h 5036"/>
              <a:gd name="T98" fmla="*/ 793 w 4685"/>
              <a:gd name="T99" fmla="*/ 2136 h 5036"/>
              <a:gd name="T100" fmla="*/ 1937 w 4685"/>
              <a:gd name="T101" fmla="*/ 1246 h 5036"/>
              <a:gd name="T102" fmla="*/ 2684 w 4685"/>
              <a:gd name="T103" fmla="*/ 1384 h 5036"/>
              <a:gd name="T104" fmla="*/ 2846 w 4685"/>
              <a:gd name="T105" fmla="*/ 1622 h 5036"/>
              <a:gd name="T106" fmla="*/ 3444 w 4685"/>
              <a:gd name="T107" fmla="*/ 2147 h 5036"/>
              <a:gd name="T108" fmla="*/ 3671 w 4685"/>
              <a:gd name="T109" fmla="*/ 2166 h 5036"/>
              <a:gd name="T110" fmla="*/ 3729 w 4685"/>
              <a:gd name="T111" fmla="*/ 1653 h 5036"/>
              <a:gd name="T112" fmla="*/ 4165 w 4685"/>
              <a:gd name="T113" fmla="*/ 1451 h 5036"/>
              <a:gd name="T114" fmla="*/ 4171 w 4685"/>
              <a:gd name="T115" fmla="*/ 1445 h 5036"/>
              <a:gd name="T116" fmla="*/ 4591 w 4685"/>
              <a:gd name="T117" fmla="*/ 1207 h 5036"/>
              <a:gd name="T118" fmla="*/ 4591 w 4685"/>
              <a:gd name="T119" fmla="*/ 1022 h 5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85" h="5036">
                <a:moveTo>
                  <a:pt x="4591" y="1022"/>
                </a:moveTo>
                <a:lnTo>
                  <a:pt x="4591" y="1022"/>
                </a:lnTo>
                <a:cubicBezTo>
                  <a:pt x="4304" y="938"/>
                  <a:pt x="4173" y="785"/>
                  <a:pt x="4172" y="783"/>
                </a:cubicBezTo>
                <a:lnTo>
                  <a:pt x="4172" y="783"/>
                </a:lnTo>
                <a:cubicBezTo>
                  <a:pt x="4170" y="781"/>
                  <a:pt x="4168" y="779"/>
                  <a:pt x="4165" y="776"/>
                </a:cubicBezTo>
                <a:lnTo>
                  <a:pt x="4165" y="776"/>
                </a:lnTo>
                <a:cubicBezTo>
                  <a:pt x="4030" y="649"/>
                  <a:pt x="3880" y="580"/>
                  <a:pt x="3720" y="574"/>
                </a:cubicBezTo>
                <a:lnTo>
                  <a:pt x="3720" y="574"/>
                </a:lnTo>
                <a:cubicBezTo>
                  <a:pt x="3748" y="428"/>
                  <a:pt x="3740" y="276"/>
                  <a:pt x="3711" y="131"/>
                </a:cubicBezTo>
                <a:lnTo>
                  <a:pt x="3711" y="131"/>
                </a:lnTo>
                <a:cubicBezTo>
                  <a:pt x="3687" y="12"/>
                  <a:pt x="3524" y="0"/>
                  <a:pt x="3480" y="112"/>
                </a:cubicBezTo>
                <a:lnTo>
                  <a:pt x="3480" y="112"/>
                </a:lnTo>
                <a:cubicBezTo>
                  <a:pt x="3441" y="211"/>
                  <a:pt x="3357" y="308"/>
                  <a:pt x="3231" y="399"/>
                </a:cubicBezTo>
                <a:lnTo>
                  <a:pt x="3231" y="399"/>
                </a:lnTo>
                <a:cubicBezTo>
                  <a:pt x="3198" y="424"/>
                  <a:pt x="3190" y="470"/>
                  <a:pt x="3215" y="503"/>
                </a:cubicBezTo>
                <a:lnTo>
                  <a:pt x="3215" y="503"/>
                </a:lnTo>
                <a:cubicBezTo>
                  <a:pt x="3238" y="536"/>
                  <a:pt x="3284" y="543"/>
                  <a:pt x="3318" y="519"/>
                </a:cubicBezTo>
                <a:lnTo>
                  <a:pt x="3318" y="519"/>
                </a:lnTo>
                <a:cubicBezTo>
                  <a:pt x="3436" y="434"/>
                  <a:pt x="3524" y="341"/>
                  <a:pt x="3580" y="244"/>
                </a:cubicBezTo>
                <a:lnTo>
                  <a:pt x="3580" y="244"/>
                </a:lnTo>
                <a:cubicBezTo>
                  <a:pt x="3597" y="372"/>
                  <a:pt x="3593" y="506"/>
                  <a:pt x="3554" y="631"/>
                </a:cubicBezTo>
                <a:lnTo>
                  <a:pt x="3554" y="631"/>
                </a:lnTo>
                <a:cubicBezTo>
                  <a:pt x="3538" y="682"/>
                  <a:pt x="3581" y="733"/>
                  <a:pt x="3635" y="726"/>
                </a:cubicBezTo>
                <a:lnTo>
                  <a:pt x="3635" y="726"/>
                </a:lnTo>
                <a:cubicBezTo>
                  <a:pt x="3787" y="707"/>
                  <a:pt x="3930" y="759"/>
                  <a:pt x="4061" y="882"/>
                </a:cubicBezTo>
                <a:lnTo>
                  <a:pt x="4061" y="882"/>
                </a:lnTo>
                <a:cubicBezTo>
                  <a:pt x="4082" y="906"/>
                  <a:pt x="4192" y="1024"/>
                  <a:pt x="4409" y="1114"/>
                </a:cubicBezTo>
                <a:lnTo>
                  <a:pt x="4409" y="1114"/>
                </a:lnTo>
                <a:cubicBezTo>
                  <a:pt x="4192" y="1205"/>
                  <a:pt x="4082" y="1322"/>
                  <a:pt x="4061" y="1346"/>
                </a:cubicBezTo>
                <a:lnTo>
                  <a:pt x="4061" y="1346"/>
                </a:lnTo>
                <a:cubicBezTo>
                  <a:pt x="3931" y="1468"/>
                  <a:pt x="3789" y="1520"/>
                  <a:pt x="3640" y="1502"/>
                </a:cubicBezTo>
                <a:lnTo>
                  <a:pt x="3640" y="1502"/>
                </a:lnTo>
                <a:cubicBezTo>
                  <a:pt x="3586" y="1496"/>
                  <a:pt x="3545" y="1547"/>
                  <a:pt x="3561" y="1598"/>
                </a:cubicBezTo>
                <a:lnTo>
                  <a:pt x="3561" y="1598"/>
                </a:lnTo>
                <a:cubicBezTo>
                  <a:pt x="3629" y="1817"/>
                  <a:pt x="3614" y="1918"/>
                  <a:pt x="3564" y="2040"/>
                </a:cubicBezTo>
                <a:lnTo>
                  <a:pt x="3564" y="2040"/>
                </a:lnTo>
                <a:cubicBezTo>
                  <a:pt x="3435" y="1720"/>
                  <a:pt x="3029" y="1536"/>
                  <a:pt x="2900" y="1485"/>
                </a:cubicBezTo>
                <a:lnTo>
                  <a:pt x="2900" y="1485"/>
                </a:lnTo>
                <a:cubicBezTo>
                  <a:pt x="2859" y="1469"/>
                  <a:pt x="2832" y="1429"/>
                  <a:pt x="2832" y="1384"/>
                </a:cubicBezTo>
                <a:lnTo>
                  <a:pt x="2832" y="1384"/>
                </a:lnTo>
                <a:cubicBezTo>
                  <a:pt x="2832" y="810"/>
                  <a:pt x="2833" y="848"/>
                  <a:pt x="2832" y="841"/>
                </a:cubicBezTo>
                <a:lnTo>
                  <a:pt x="2832" y="841"/>
                </a:lnTo>
                <a:cubicBezTo>
                  <a:pt x="2833" y="823"/>
                  <a:pt x="2841" y="767"/>
                  <a:pt x="2900" y="743"/>
                </a:cubicBezTo>
                <a:lnTo>
                  <a:pt x="2900" y="743"/>
                </a:lnTo>
                <a:cubicBezTo>
                  <a:pt x="2952" y="722"/>
                  <a:pt x="3003" y="700"/>
                  <a:pt x="3052" y="676"/>
                </a:cubicBezTo>
                <a:lnTo>
                  <a:pt x="3052" y="676"/>
                </a:lnTo>
                <a:cubicBezTo>
                  <a:pt x="3088" y="659"/>
                  <a:pt x="3104" y="614"/>
                  <a:pt x="3086" y="578"/>
                </a:cubicBezTo>
                <a:lnTo>
                  <a:pt x="3086" y="578"/>
                </a:lnTo>
                <a:cubicBezTo>
                  <a:pt x="3068" y="540"/>
                  <a:pt x="3024" y="525"/>
                  <a:pt x="2987" y="543"/>
                </a:cubicBezTo>
                <a:lnTo>
                  <a:pt x="2987" y="543"/>
                </a:lnTo>
                <a:cubicBezTo>
                  <a:pt x="2942" y="566"/>
                  <a:pt x="2894" y="586"/>
                  <a:pt x="2846" y="606"/>
                </a:cubicBezTo>
                <a:lnTo>
                  <a:pt x="2846" y="606"/>
                </a:lnTo>
                <a:cubicBezTo>
                  <a:pt x="2726" y="653"/>
                  <a:pt x="2684" y="765"/>
                  <a:pt x="2684" y="845"/>
                </a:cubicBezTo>
                <a:lnTo>
                  <a:pt x="2684" y="845"/>
                </a:lnTo>
                <a:cubicBezTo>
                  <a:pt x="2684" y="846"/>
                  <a:pt x="2684" y="1036"/>
                  <a:pt x="2684" y="1037"/>
                </a:cubicBezTo>
                <a:lnTo>
                  <a:pt x="2684" y="1037"/>
                </a:lnTo>
                <a:cubicBezTo>
                  <a:pt x="1201" y="883"/>
                  <a:pt x="0" y="2270"/>
                  <a:pt x="401" y="3733"/>
                </a:cubicBezTo>
                <a:lnTo>
                  <a:pt x="401" y="3733"/>
                </a:lnTo>
                <a:cubicBezTo>
                  <a:pt x="552" y="4284"/>
                  <a:pt x="909" y="4743"/>
                  <a:pt x="1406" y="5025"/>
                </a:cubicBezTo>
                <a:lnTo>
                  <a:pt x="1406" y="5025"/>
                </a:lnTo>
                <a:cubicBezTo>
                  <a:pt x="1418" y="5032"/>
                  <a:pt x="1430" y="5035"/>
                  <a:pt x="1442" y="5035"/>
                </a:cubicBezTo>
                <a:lnTo>
                  <a:pt x="1442" y="5035"/>
                </a:lnTo>
                <a:cubicBezTo>
                  <a:pt x="1518" y="5035"/>
                  <a:pt x="1545" y="4934"/>
                  <a:pt x="1480" y="4897"/>
                </a:cubicBezTo>
                <a:lnTo>
                  <a:pt x="1480" y="4897"/>
                </a:lnTo>
                <a:cubicBezTo>
                  <a:pt x="686" y="4446"/>
                  <a:pt x="339" y="3549"/>
                  <a:pt x="518" y="2739"/>
                </a:cubicBezTo>
                <a:lnTo>
                  <a:pt x="518" y="2739"/>
                </a:lnTo>
                <a:cubicBezTo>
                  <a:pt x="527" y="3627"/>
                  <a:pt x="1253" y="4311"/>
                  <a:pt x="2101" y="4311"/>
                </a:cubicBezTo>
                <a:lnTo>
                  <a:pt x="2101" y="4311"/>
                </a:lnTo>
                <a:cubicBezTo>
                  <a:pt x="2265" y="4311"/>
                  <a:pt x="2429" y="4285"/>
                  <a:pt x="2588" y="4234"/>
                </a:cubicBezTo>
                <a:lnTo>
                  <a:pt x="2588" y="4234"/>
                </a:lnTo>
                <a:cubicBezTo>
                  <a:pt x="2627" y="4222"/>
                  <a:pt x="2648" y="4180"/>
                  <a:pt x="2635" y="4140"/>
                </a:cubicBezTo>
                <a:lnTo>
                  <a:pt x="2635" y="4140"/>
                </a:lnTo>
                <a:cubicBezTo>
                  <a:pt x="2623" y="4102"/>
                  <a:pt x="2582" y="4081"/>
                  <a:pt x="2543" y="4093"/>
                </a:cubicBezTo>
                <a:lnTo>
                  <a:pt x="2543" y="4093"/>
                </a:lnTo>
                <a:cubicBezTo>
                  <a:pt x="1564" y="4408"/>
                  <a:pt x="576" y="3619"/>
                  <a:pt x="672" y="2590"/>
                </a:cubicBezTo>
                <a:lnTo>
                  <a:pt x="672" y="2590"/>
                </a:lnTo>
                <a:cubicBezTo>
                  <a:pt x="796" y="2941"/>
                  <a:pt x="1126" y="3155"/>
                  <a:pt x="1437" y="3155"/>
                </a:cubicBezTo>
                <a:lnTo>
                  <a:pt x="1437" y="3155"/>
                </a:lnTo>
                <a:cubicBezTo>
                  <a:pt x="1941" y="3155"/>
                  <a:pt x="2295" y="2616"/>
                  <a:pt x="2052" y="2200"/>
                </a:cubicBezTo>
                <a:lnTo>
                  <a:pt x="2052" y="2200"/>
                </a:lnTo>
                <a:cubicBezTo>
                  <a:pt x="1910" y="1959"/>
                  <a:pt x="1597" y="1837"/>
                  <a:pt x="1344" y="1986"/>
                </a:cubicBezTo>
                <a:lnTo>
                  <a:pt x="1344" y="1986"/>
                </a:lnTo>
                <a:cubicBezTo>
                  <a:pt x="1144" y="2103"/>
                  <a:pt x="1043" y="2361"/>
                  <a:pt x="1167" y="2572"/>
                </a:cubicBezTo>
                <a:lnTo>
                  <a:pt x="1167" y="2572"/>
                </a:lnTo>
                <a:cubicBezTo>
                  <a:pt x="1319" y="2831"/>
                  <a:pt x="1683" y="2825"/>
                  <a:pt x="1793" y="2562"/>
                </a:cubicBezTo>
                <a:lnTo>
                  <a:pt x="1793" y="2562"/>
                </a:lnTo>
                <a:cubicBezTo>
                  <a:pt x="1870" y="2415"/>
                  <a:pt x="1706" y="2257"/>
                  <a:pt x="1562" y="2341"/>
                </a:cubicBezTo>
                <a:lnTo>
                  <a:pt x="1562" y="2341"/>
                </a:lnTo>
                <a:cubicBezTo>
                  <a:pt x="1464" y="2399"/>
                  <a:pt x="1451" y="2535"/>
                  <a:pt x="1536" y="2610"/>
                </a:cubicBezTo>
                <a:lnTo>
                  <a:pt x="1536" y="2610"/>
                </a:lnTo>
                <a:cubicBezTo>
                  <a:pt x="1444" y="2634"/>
                  <a:pt x="1344" y="2580"/>
                  <a:pt x="1295" y="2496"/>
                </a:cubicBezTo>
                <a:lnTo>
                  <a:pt x="1295" y="2496"/>
                </a:lnTo>
                <a:cubicBezTo>
                  <a:pt x="1174" y="2290"/>
                  <a:pt x="1399" y="2010"/>
                  <a:pt x="1665" y="2080"/>
                </a:cubicBezTo>
                <a:lnTo>
                  <a:pt x="1665" y="2080"/>
                </a:lnTo>
                <a:cubicBezTo>
                  <a:pt x="1774" y="2109"/>
                  <a:pt x="1866" y="2177"/>
                  <a:pt x="1924" y="2274"/>
                </a:cubicBezTo>
                <a:lnTo>
                  <a:pt x="1924" y="2274"/>
                </a:lnTo>
                <a:cubicBezTo>
                  <a:pt x="2131" y="2629"/>
                  <a:pt x="1752" y="3107"/>
                  <a:pt x="1299" y="2989"/>
                </a:cubicBezTo>
                <a:lnTo>
                  <a:pt x="1299" y="2989"/>
                </a:lnTo>
                <a:cubicBezTo>
                  <a:pt x="924" y="2892"/>
                  <a:pt x="698" y="2511"/>
                  <a:pt x="793" y="2136"/>
                </a:cubicBezTo>
                <a:lnTo>
                  <a:pt x="793" y="2136"/>
                </a:lnTo>
                <a:cubicBezTo>
                  <a:pt x="994" y="1693"/>
                  <a:pt x="1471" y="1374"/>
                  <a:pt x="1937" y="1246"/>
                </a:cubicBezTo>
                <a:lnTo>
                  <a:pt x="1937" y="1246"/>
                </a:lnTo>
                <a:cubicBezTo>
                  <a:pt x="2184" y="1178"/>
                  <a:pt x="2438" y="1158"/>
                  <a:pt x="2684" y="1186"/>
                </a:cubicBezTo>
                <a:lnTo>
                  <a:pt x="2684" y="1384"/>
                </a:lnTo>
                <a:lnTo>
                  <a:pt x="2684" y="1384"/>
                </a:lnTo>
                <a:cubicBezTo>
                  <a:pt x="2684" y="1490"/>
                  <a:pt x="2748" y="1583"/>
                  <a:pt x="2846" y="1622"/>
                </a:cubicBezTo>
                <a:lnTo>
                  <a:pt x="2846" y="1622"/>
                </a:lnTo>
                <a:cubicBezTo>
                  <a:pt x="2967" y="1671"/>
                  <a:pt x="3367" y="1851"/>
                  <a:pt x="3444" y="2147"/>
                </a:cubicBezTo>
                <a:lnTo>
                  <a:pt x="3444" y="2147"/>
                </a:lnTo>
                <a:cubicBezTo>
                  <a:pt x="3473" y="2257"/>
                  <a:pt x="3624" y="2268"/>
                  <a:pt x="3671" y="2166"/>
                </a:cubicBezTo>
                <a:lnTo>
                  <a:pt x="3671" y="2166"/>
                </a:lnTo>
                <a:cubicBezTo>
                  <a:pt x="3751" y="1989"/>
                  <a:pt x="3780" y="1867"/>
                  <a:pt x="3729" y="1653"/>
                </a:cubicBezTo>
                <a:lnTo>
                  <a:pt x="3729" y="1653"/>
                </a:lnTo>
                <a:cubicBezTo>
                  <a:pt x="3886" y="1645"/>
                  <a:pt x="4032" y="1577"/>
                  <a:pt x="4165" y="1451"/>
                </a:cubicBezTo>
                <a:lnTo>
                  <a:pt x="4165" y="1451"/>
                </a:lnTo>
                <a:cubicBezTo>
                  <a:pt x="4167" y="1450"/>
                  <a:pt x="4170" y="1447"/>
                  <a:pt x="4171" y="1445"/>
                </a:cubicBezTo>
                <a:lnTo>
                  <a:pt x="4171" y="1445"/>
                </a:lnTo>
                <a:cubicBezTo>
                  <a:pt x="4173" y="1444"/>
                  <a:pt x="4304" y="1290"/>
                  <a:pt x="4591" y="1207"/>
                </a:cubicBezTo>
                <a:lnTo>
                  <a:pt x="4591" y="1207"/>
                </a:lnTo>
                <a:cubicBezTo>
                  <a:pt x="4684" y="1180"/>
                  <a:pt x="4684" y="1048"/>
                  <a:pt x="4591" y="1022"/>
                </a:cubicBezTo>
              </a:path>
            </a:pathLst>
          </a:custGeom>
          <a:solidFill>
            <a:schemeClr val="accent2"/>
          </a:solidFill>
          <a:ln>
            <a:noFill/>
          </a:ln>
          <a:effectLst/>
        </p:spPr>
        <p:txBody>
          <a:bodyPr wrap="none" anchor="ctr"/>
          <a:lstStyle/>
          <a:p>
            <a:endParaRPr lang="es-ES_tradnl" dirty="0"/>
          </a:p>
        </p:txBody>
      </p:sp>
      <p:sp>
        <p:nvSpPr>
          <p:cNvPr id="462" name="Freeform 1">
            <a:extLst>
              <a:ext uri="{FF2B5EF4-FFF2-40B4-BE49-F238E27FC236}">
                <a16:creationId xmlns:a16="http://schemas.microsoft.com/office/drawing/2014/main" id="{F812B2B8-4C08-994D-9EC2-8740BE732AC5}"/>
              </a:ext>
            </a:extLst>
          </p:cNvPr>
          <p:cNvSpPr>
            <a:spLocks noChangeAspect="1" noChangeArrowheads="1"/>
          </p:cNvSpPr>
          <p:nvPr/>
        </p:nvSpPr>
        <p:spPr bwMode="auto">
          <a:xfrm rot="16200000">
            <a:off x="771541" y="2280948"/>
            <a:ext cx="242888" cy="261185"/>
          </a:xfrm>
          <a:custGeom>
            <a:avLst/>
            <a:gdLst>
              <a:gd name="T0" fmla="*/ 4591 w 4685"/>
              <a:gd name="T1" fmla="*/ 1022 h 5036"/>
              <a:gd name="T2" fmla="*/ 4172 w 4685"/>
              <a:gd name="T3" fmla="*/ 783 h 5036"/>
              <a:gd name="T4" fmla="*/ 4165 w 4685"/>
              <a:gd name="T5" fmla="*/ 776 h 5036"/>
              <a:gd name="T6" fmla="*/ 3720 w 4685"/>
              <a:gd name="T7" fmla="*/ 574 h 5036"/>
              <a:gd name="T8" fmla="*/ 3711 w 4685"/>
              <a:gd name="T9" fmla="*/ 131 h 5036"/>
              <a:gd name="T10" fmla="*/ 3480 w 4685"/>
              <a:gd name="T11" fmla="*/ 112 h 5036"/>
              <a:gd name="T12" fmla="*/ 3231 w 4685"/>
              <a:gd name="T13" fmla="*/ 399 h 5036"/>
              <a:gd name="T14" fmla="*/ 3215 w 4685"/>
              <a:gd name="T15" fmla="*/ 503 h 5036"/>
              <a:gd name="T16" fmla="*/ 3318 w 4685"/>
              <a:gd name="T17" fmla="*/ 519 h 5036"/>
              <a:gd name="T18" fmla="*/ 3580 w 4685"/>
              <a:gd name="T19" fmla="*/ 244 h 5036"/>
              <a:gd name="T20" fmla="*/ 3554 w 4685"/>
              <a:gd name="T21" fmla="*/ 631 h 5036"/>
              <a:gd name="T22" fmla="*/ 3635 w 4685"/>
              <a:gd name="T23" fmla="*/ 726 h 5036"/>
              <a:gd name="T24" fmla="*/ 4061 w 4685"/>
              <a:gd name="T25" fmla="*/ 882 h 5036"/>
              <a:gd name="T26" fmla="*/ 4409 w 4685"/>
              <a:gd name="T27" fmla="*/ 1114 h 5036"/>
              <a:gd name="T28" fmla="*/ 4061 w 4685"/>
              <a:gd name="T29" fmla="*/ 1346 h 5036"/>
              <a:gd name="T30" fmla="*/ 3640 w 4685"/>
              <a:gd name="T31" fmla="*/ 1502 h 5036"/>
              <a:gd name="T32" fmla="*/ 3561 w 4685"/>
              <a:gd name="T33" fmla="*/ 1598 h 5036"/>
              <a:gd name="T34" fmla="*/ 3564 w 4685"/>
              <a:gd name="T35" fmla="*/ 2040 h 5036"/>
              <a:gd name="T36" fmla="*/ 2900 w 4685"/>
              <a:gd name="T37" fmla="*/ 1485 h 5036"/>
              <a:gd name="T38" fmla="*/ 2832 w 4685"/>
              <a:gd name="T39" fmla="*/ 1384 h 5036"/>
              <a:gd name="T40" fmla="*/ 2832 w 4685"/>
              <a:gd name="T41" fmla="*/ 841 h 5036"/>
              <a:gd name="T42" fmla="*/ 2900 w 4685"/>
              <a:gd name="T43" fmla="*/ 743 h 5036"/>
              <a:gd name="T44" fmla="*/ 3052 w 4685"/>
              <a:gd name="T45" fmla="*/ 676 h 5036"/>
              <a:gd name="T46" fmla="*/ 3086 w 4685"/>
              <a:gd name="T47" fmla="*/ 578 h 5036"/>
              <a:gd name="T48" fmla="*/ 2987 w 4685"/>
              <a:gd name="T49" fmla="*/ 543 h 5036"/>
              <a:gd name="T50" fmla="*/ 2846 w 4685"/>
              <a:gd name="T51" fmla="*/ 606 h 5036"/>
              <a:gd name="T52" fmla="*/ 2684 w 4685"/>
              <a:gd name="T53" fmla="*/ 845 h 5036"/>
              <a:gd name="T54" fmla="*/ 2684 w 4685"/>
              <a:gd name="T55" fmla="*/ 1037 h 5036"/>
              <a:gd name="T56" fmla="*/ 401 w 4685"/>
              <a:gd name="T57" fmla="*/ 3733 h 5036"/>
              <a:gd name="T58" fmla="*/ 1406 w 4685"/>
              <a:gd name="T59" fmla="*/ 5025 h 5036"/>
              <a:gd name="T60" fmla="*/ 1442 w 4685"/>
              <a:gd name="T61" fmla="*/ 5035 h 5036"/>
              <a:gd name="T62" fmla="*/ 1480 w 4685"/>
              <a:gd name="T63" fmla="*/ 4897 h 5036"/>
              <a:gd name="T64" fmla="*/ 518 w 4685"/>
              <a:gd name="T65" fmla="*/ 2739 h 5036"/>
              <a:gd name="T66" fmla="*/ 2101 w 4685"/>
              <a:gd name="T67" fmla="*/ 4311 h 5036"/>
              <a:gd name="T68" fmla="*/ 2588 w 4685"/>
              <a:gd name="T69" fmla="*/ 4234 h 5036"/>
              <a:gd name="T70" fmla="*/ 2635 w 4685"/>
              <a:gd name="T71" fmla="*/ 4140 h 5036"/>
              <a:gd name="T72" fmla="*/ 2543 w 4685"/>
              <a:gd name="T73" fmla="*/ 4093 h 5036"/>
              <a:gd name="T74" fmla="*/ 672 w 4685"/>
              <a:gd name="T75" fmla="*/ 2590 h 5036"/>
              <a:gd name="T76" fmla="*/ 1437 w 4685"/>
              <a:gd name="T77" fmla="*/ 3155 h 5036"/>
              <a:gd name="T78" fmla="*/ 2052 w 4685"/>
              <a:gd name="T79" fmla="*/ 2200 h 5036"/>
              <a:gd name="T80" fmla="*/ 1344 w 4685"/>
              <a:gd name="T81" fmla="*/ 1986 h 5036"/>
              <a:gd name="T82" fmla="*/ 1167 w 4685"/>
              <a:gd name="T83" fmla="*/ 2572 h 5036"/>
              <a:gd name="T84" fmla="*/ 1793 w 4685"/>
              <a:gd name="T85" fmla="*/ 2562 h 5036"/>
              <a:gd name="T86" fmla="*/ 1562 w 4685"/>
              <a:gd name="T87" fmla="*/ 2341 h 5036"/>
              <a:gd name="T88" fmla="*/ 1536 w 4685"/>
              <a:gd name="T89" fmla="*/ 2610 h 5036"/>
              <a:gd name="T90" fmla="*/ 1295 w 4685"/>
              <a:gd name="T91" fmla="*/ 2496 h 5036"/>
              <a:gd name="T92" fmla="*/ 1665 w 4685"/>
              <a:gd name="T93" fmla="*/ 2080 h 5036"/>
              <a:gd name="T94" fmla="*/ 1924 w 4685"/>
              <a:gd name="T95" fmla="*/ 2274 h 5036"/>
              <a:gd name="T96" fmla="*/ 1299 w 4685"/>
              <a:gd name="T97" fmla="*/ 2989 h 5036"/>
              <a:gd name="T98" fmla="*/ 793 w 4685"/>
              <a:gd name="T99" fmla="*/ 2136 h 5036"/>
              <a:gd name="T100" fmla="*/ 1937 w 4685"/>
              <a:gd name="T101" fmla="*/ 1246 h 5036"/>
              <a:gd name="T102" fmla="*/ 2684 w 4685"/>
              <a:gd name="T103" fmla="*/ 1384 h 5036"/>
              <a:gd name="T104" fmla="*/ 2846 w 4685"/>
              <a:gd name="T105" fmla="*/ 1622 h 5036"/>
              <a:gd name="T106" fmla="*/ 3444 w 4685"/>
              <a:gd name="T107" fmla="*/ 2147 h 5036"/>
              <a:gd name="T108" fmla="*/ 3671 w 4685"/>
              <a:gd name="T109" fmla="*/ 2166 h 5036"/>
              <a:gd name="T110" fmla="*/ 3729 w 4685"/>
              <a:gd name="T111" fmla="*/ 1653 h 5036"/>
              <a:gd name="T112" fmla="*/ 4165 w 4685"/>
              <a:gd name="T113" fmla="*/ 1451 h 5036"/>
              <a:gd name="T114" fmla="*/ 4171 w 4685"/>
              <a:gd name="T115" fmla="*/ 1445 h 5036"/>
              <a:gd name="T116" fmla="*/ 4591 w 4685"/>
              <a:gd name="T117" fmla="*/ 1207 h 5036"/>
              <a:gd name="T118" fmla="*/ 4591 w 4685"/>
              <a:gd name="T119" fmla="*/ 1022 h 5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85" h="5036">
                <a:moveTo>
                  <a:pt x="4591" y="1022"/>
                </a:moveTo>
                <a:lnTo>
                  <a:pt x="4591" y="1022"/>
                </a:lnTo>
                <a:cubicBezTo>
                  <a:pt x="4304" y="938"/>
                  <a:pt x="4173" y="785"/>
                  <a:pt x="4172" y="783"/>
                </a:cubicBezTo>
                <a:lnTo>
                  <a:pt x="4172" y="783"/>
                </a:lnTo>
                <a:cubicBezTo>
                  <a:pt x="4170" y="781"/>
                  <a:pt x="4168" y="779"/>
                  <a:pt x="4165" y="776"/>
                </a:cubicBezTo>
                <a:lnTo>
                  <a:pt x="4165" y="776"/>
                </a:lnTo>
                <a:cubicBezTo>
                  <a:pt x="4030" y="649"/>
                  <a:pt x="3880" y="580"/>
                  <a:pt x="3720" y="574"/>
                </a:cubicBezTo>
                <a:lnTo>
                  <a:pt x="3720" y="574"/>
                </a:lnTo>
                <a:cubicBezTo>
                  <a:pt x="3748" y="428"/>
                  <a:pt x="3740" y="276"/>
                  <a:pt x="3711" y="131"/>
                </a:cubicBezTo>
                <a:lnTo>
                  <a:pt x="3711" y="131"/>
                </a:lnTo>
                <a:cubicBezTo>
                  <a:pt x="3687" y="12"/>
                  <a:pt x="3524" y="0"/>
                  <a:pt x="3480" y="112"/>
                </a:cubicBezTo>
                <a:lnTo>
                  <a:pt x="3480" y="112"/>
                </a:lnTo>
                <a:cubicBezTo>
                  <a:pt x="3441" y="211"/>
                  <a:pt x="3357" y="308"/>
                  <a:pt x="3231" y="399"/>
                </a:cubicBezTo>
                <a:lnTo>
                  <a:pt x="3231" y="399"/>
                </a:lnTo>
                <a:cubicBezTo>
                  <a:pt x="3198" y="424"/>
                  <a:pt x="3190" y="470"/>
                  <a:pt x="3215" y="503"/>
                </a:cubicBezTo>
                <a:lnTo>
                  <a:pt x="3215" y="503"/>
                </a:lnTo>
                <a:cubicBezTo>
                  <a:pt x="3238" y="536"/>
                  <a:pt x="3284" y="543"/>
                  <a:pt x="3318" y="519"/>
                </a:cubicBezTo>
                <a:lnTo>
                  <a:pt x="3318" y="519"/>
                </a:lnTo>
                <a:cubicBezTo>
                  <a:pt x="3436" y="434"/>
                  <a:pt x="3524" y="341"/>
                  <a:pt x="3580" y="244"/>
                </a:cubicBezTo>
                <a:lnTo>
                  <a:pt x="3580" y="244"/>
                </a:lnTo>
                <a:cubicBezTo>
                  <a:pt x="3597" y="372"/>
                  <a:pt x="3593" y="506"/>
                  <a:pt x="3554" y="631"/>
                </a:cubicBezTo>
                <a:lnTo>
                  <a:pt x="3554" y="631"/>
                </a:lnTo>
                <a:cubicBezTo>
                  <a:pt x="3538" y="682"/>
                  <a:pt x="3581" y="733"/>
                  <a:pt x="3635" y="726"/>
                </a:cubicBezTo>
                <a:lnTo>
                  <a:pt x="3635" y="726"/>
                </a:lnTo>
                <a:cubicBezTo>
                  <a:pt x="3787" y="707"/>
                  <a:pt x="3930" y="759"/>
                  <a:pt x="4061" y="882"/>
                </a:cubicBezTo>
                <a:lnTo>
                  <a:pt x="4061" y="882"/>
                </a:lnTo>
                <a:cubicBezTo>
                  <a:pt x="4082" y="906"/>
                  <a:pt x="4192" y="1024"/>
                  <a:pt x="4409" y="1114"/>
                </a:cubicBezTo>
                <a:lnTo>
                  <a:pt x="4409" y="1114"/>
                </a:lnTo>
                <a:cubicBezTo>
                  <a:pt x="4192" y="1205"/>
                  <a:pt x="4082" y="1322"/>
                  <a:pt x="4061" y="1346"/>
                </a:cubicBezTo>
                <a:lnTo>
                  <a:pt x="4061" y="1346"/>
                </a:lnTo>
                <a:cubicBezTo>
                  <a:pt x="3931" y="1468"/>
                  <a:pt x="3789" y="1520"/>
                  <a:pt x="3640" y="1502"/>
                </a:cubicBezTo>
                <a:lnTo>
                  <a:pt x="3640" y="1502"/>
                </a:lnTo>
                <a:cubicBezTo>
                  <a:pt x="3586" y="1496"/>
                  <a:pt x="3545" y="1547"/>
                  <a:pt x="3561" y="1598"/>
                </a:cubicBezTo>
                <a:lnTo>
                  <a:pt x="3561" y="1598"/>
                </a:lnTo>
                <a:cubicBezTo>
                  <a:pt x="3629" y="1817"/>
                  <a:pt x="3614" y="1918"/>
                  <a:pt x="3564" y="2040"/>
                </a:cubicBezTo>
                <a:lnTo>
                  <a:pt x="3564" y="2040"/>
                </a:lnTo>
                <a:cubicBezTo>
                  <a:pt x="3435" y="1720"/>
                  <a:pt x="3029" y="1536"/>
                  <a:pt x="2900" y="1485"/>
                </a:cubicBezTo>
                <a:lnTo>
                  <a:pt x="2900" y="1485"/>
                </a:lnTo>
                <a:cubicBezTo>
                  <a:pt x="2859" y="1469"/>
                  <a:pt x="2832" y="1429"/>
                  <a:pt x="2832" y="1384"/>
                </a:cubicBezTo>
                <a:lnTo>
                  <a:pt x="2832" y="1384"/>
                </a:lnTo>
                <a:cubicBezTo>
                  <a:pt x="2832" y="810"/>
                  <a:pt x="2833" y="848"/>
                  <a:pt x="2832" y="841"/>
                </a:cubicBezTo>
                <a:lnTo>
                  <a:pt x="2832" y="841"/>
                </a:lnTo>
                <a:cubicBezTo>
                  <a:pt x="2833" y="823"/>
                  <a:pt x="2841" y="767"/>
                  <a:pt x="2900" y="743"/>
                </a:cubicBezTo>
                <a:lnTo>
                  <a:pt x="2900" y="743"/>
                </a:lnTo>
                <a:cubicBezTo>
                  <a:pt x="2952" y="722"/>
                  <a:pt x="3003" y="700"/>
                  <a:pt x="3052" y="676"/>
                </a:cubicBezTo>
                <a:lnTo>
                  <a:pt x="3052" y="676"/>
                </a:lnTo>
                <a:cubicBezTo>
                  <a:pt x="3088" y="659"/>
                  <a:pt x="3104" y="614"/>
                  <a:pt x="3086" y="578"/>
                </a:cubicBezTo>
                <a:lnTo>
                  <a:pt x="3086" y="578"/>
                </a:lnTo>
                <a:cubicBezTo>
                  <a:pt x="3068" y="540"/>
                  <a:pt x="3024" y="525"/>
                  <a:pt x="2987" y="543"/>
                </a:cubicBezTo>
                <a:lnTo>
                  <a:pt x="2987" y="543"/>
                </a:lnTo>
                <a:cubicBezTo>
                  <a:pt x="2942" y="566"/>
                  <a:pt x="2894" y="586"/>
                  <a:pt x="2846" y="606"/>
                </a:cubicBezTo>
                <a:lnTo>
                  <a:pt x="2846" y="606"/>
                </a:lnTo>
                <a:cubicBezTo>
                  <a:pt x="2726" y="653"/>
                  <a:pt x="2684" y="765"/>
                  <a:pt x="2684" y="845"/>
                </a:cubicBezTo>
                <a:lnTo>
                  <a:pt x="2684" y="845"/>
                </a:lnTo>
                <a:cubicBezTo>
                  <a:pt x="2684" y="846"/>
                  <a:pt x="2684" y="1036"/>
                  <a:pt x="2684" y="1037"/>
                </a:cubicBezTo>
                <a:lnTo>
                  <a:pt x="2684" y="1037"/>
                </a:lnTo>
                <a:cubicBezTo>
                  <a:pt x="1201" y="883"/>
                  <a:pt x="0" y="2270"/>
                  <a:pt x="401" y="3733"/>
                </a:cubicBezTo>
                <a:lnTo>
                  <a:pt x="401" y="3733"/>
                </a:lnTo>
                <a:cubicBezTo>
                  <a:pt x="552" y="4284"/>
                  <a:pt x="909" y="4743"/>
                  <a:pt x="1406" y="5025"/>
                </a:cubicBezTo>
                <a:lnTo>
                  <a:pt x="1406" y="5025"/>
                </a:lnTo>
                <a:cubicBezTo>
                  <a:pt x="1418" y="5032"/>
                  <a:pt x="1430" y="5035"/>
                  <a:pt x="1442" y="5035"/>
                </a:cubicBezTo>
                <a:lnTo>
                  <a:pt x="1442" y="5035"/>
                </a:lnTo>
                <a:cubicBezTo>
                  <a:pt x="1518" y="5035"/>
                  <a:pt x="1545" y="4934"/>
                  <a:pt x="1480" y="4897"/>
                </a:cubicBezTo>
                <a:lnTo>
                  <a:pt x="1480" y="4897"/>
                </a:lnTo>
                <a:cubicBezTo>
                  <a:pt x="686" y="4446"/>
                  <a:pt x="339" y="3549"/>
                  <a:pt x="518" y="2739"/>
                </a:cubicBezTo>
                <a:lnTo>
                  <a:pt x="518" y="2739"/>
                </a:lnTo>
                <a:cubicBezTo>
                  <a:pt x="527" y="3627"/>
                  <a:pt x="1253" y="4311"/>
                  <a:pt x="2101" y="4311"/>
                </a:cubicBezTo>
                <a:lnTo>
                  <a:pt x="2101" y="4311"/>
                </a:lnTo>
                <a:cubicBezTo>
                  <a:pt x="2265" y="4311"/>
                  <a:pt x="2429" y="4285"/>
                  <a:pt x="2588" y="4234"/>
                </a:cubicBezTo>
                <a:lnTo>
                  <a:pt x="2588" y="4234"/>
                </a:lnTo>
                <a:cubicBezTo>
                  <a:pt x="2627" y="4222"/>
                  <a:pt x="2648" y="4180"/>
                  <a:pt x="2635" y="4140"/>
                </a:cubicBezTo>
                <a:lnTo>
                  <a:pt x="2635" y="4140"/>
                </a:lnTo>
                <a:cubicBezTo>
                  <a:pt x="2623" y="4102"/>
                  <a:pt x="2582" y="4081"/>
                  <a:pt x="2543" y="4093"/>
                </a:cubicBezTo>
                <a:lnTo>
                  <a:pt x="2543" y="4093"/>
                </a:lnTo>
                <a:cubicBezTo>
                  <a:pt x="1564" y="4408"/>
                  <a:pt x="576" y="3619"/>
                  <a:pt x="672" y="2590"/>
                </a:cubicBezTo>
                <a:lnTo>
                  <a:pt x="672" y="2590"/>
                </a:lnTo>
                <a:cubicBezTo>
                  <a:pt x="796" y="2941"/>
                  <a:pt x="1126" y="3155"/>
                  <a:pt x="1437" y="3155"/>
                </a:cubicBezTo>
                <a:lnTo>
                  <a:pt x="1437" y="3155"/>
                </a:lnTo>
                <a:cubicBezTo>
                  <a:pt x="1941" y="3155"/>
                  <a:pt x="2295" y="2616"/>
                  <a:pt x="2052" y="2200"/>
                </a:cubicBezTo>
                <a:lnTo>
                  <a:pt x="2052" y="2200"/>
                </a:lnTo>
                <a:cubicBezTo>
                  <a:pt x="1910" y="1959"/>
                  <a:pt x="1597" y="1837"/>
                  <a:pt x="1344" y="1986"/>
                </a:cubicBezTo>
                <a:lnTo>
                  <a:pt x="1344" y="1986"/>
                </a:lnTo>
                <a:cubicBezTo>
                  <a:pt x="1144" y="2103"/>
                  <a:pt x="1043" y="2361"/>
                  <a:pt x="1167" y="2572"/>
                </a:cubicBezTo>
                <a:lnTo>
                  <a:pt x="1167" y="2572"/>
                </a:lnTo>
                <a:cubicBezTo>
                  <a:pt x="1319" y="2831"/>
                  <a:pt x="1683" y="2825"/>
                  <a:pt x="1793" y="2562"/>
                </a:cubicBezTo>
                <a:lnTo>
                  <a:pt x="1793" y="2562"/>
                </a:lnTo>
                <a:cubicBezTo>
                  <a:pt x="1870" y="2415"/>
                  <a:pt x="1706" y="2257"/>
                  <a:pt x="1562" y="2341"/>
                </a:cubicBezTo>
                <a:lnTo>
                  <a:pt x="1562" y="2341"/>
                </a:lnTo>
                <a:cubicBezTo>
                  <a:pt x="1464" y="2399"/>
                  <a:pt x="1451" y="2535"/>
                  <a:pt x="1536" y="2610"/>
                </a:cubicBezTo>
                <a:lnTo>
                  <a:pt x="1536" y="2610"/>
                </a:lnTo>
                <a:cubicBezTo>
                  <a:pt x="1444" y="2634"/>
                  <a:pt x="1344" y="2580"/>
                  <a:pt x="1295" y="2496"/>
                </a:cubicBezTo>
                <a:lnTo>
                  <a:pt x="1295" y="2496"/>
                </a:lnTo>
                <a:cubicBezTo>
                  <a:pt x="1174" y="2290"/>
                  <a:pt x="1399" y="2010"/>
                  <a:pt x="1665" y="2080"/>
                </a:cubicBezTo>
                <a:lnTo>
                  <a:pt x="1665" y="2080"/>
                </a:lnTo>
                <a:cubicBezTo>
                  <a:pt x="1774" y="2109"/>
                  <a:pt x="1866" y="2177"/>
                  <a:pt x="1924" y="2274"/>
                </a:cubicBezTo>
                <a:lnTo>
                  <a:pt x="1924" y="2274"/>
                </a:lnTo>
                <a:cubicBezTo>
                  <a:pt x="2131" y="2629"/>
                  <a:pt x="1752" y="3107"/>
                  <a:pt x="1299" y="2989"/>
                </a:cubicBezTo>
                <a:lnTo>
                  <a:pt x="1299" y="2989"/>
                </a:lnTo>
                <a:cubicBezTo>
                  <a:pt x="924" y="2892"/>
                  <a:pt x="698" y="2511"/>
                  <a:pt x="793" y="2136"/>
                </a:cubicBezTo>
                <a:lnTo>
                  <a:pt x="793" y="2136"/>
                </a:lnTo>
                <a:cubicBezTo>
                  <a:pt x="994" y="1693"/>
                  <a:pt x="1471" y="1374"/>
                  <a:pt x="1937" y="1246"/>
                </a:cubicBezTo>
                <a:lnTo>
                  <a:pt x="1937" y="1246"/>
                </a:lnTo>
                <a:cubicBezTo>
                  <a:pt x="2184" y="1178"/>
                  <a:pt x="2438" y="1158"/>
                  <a:pt x="2684" y="1186"/>
                </a:cubicBezTo>
                <a:lnTo>
                  <a:pt x="2684" y="1384"/>
                </a:lnTo>
                <a:lnTo>
                  <a:pt x="2684" y="1384"/>
                </a:lnTo>
                <a:cubicBezTo>
                  <a:pt x="2684" y="1490"/>
                  <a:pt x="2748" y="1583"/>
                  <a:pt x="2846" y="1622"/>
                </a:cubicBezTo>
                <a:lnTo>
                  <a:pt x="2846" y="1622"/>
                </a:lnTo>
                <a:cubicBezTo>
                  <a:pt x="2967" y="1671"/>
                  <a:pt x="3367" y="1851"/>
                  <a:pt x="3444" y="2147"/>
                </a:cubicBezTo>
                <a:lnTo>
                  <a:pt x="3444" y="2147"/>
                </a:lnTo>
                <a:cubicBezTo>
                  <a:pt x="3473" y="2257"/>
                  <a:pt x="3624" y="2268"/>
                  <a:pt x="3671" y="2166"/>
                </a:cubicBezTo>
                <a:lnTo>
                  <a:pt x="3671" y="2166"/>
                </a:lnTo>
                <a:cubicBezTo>
                  <a:pt x="3751" y="1989"/>
                  <a:pt x="3780" y="1867"/>
                  <a:pt x="3729" y="1653"/>
                </a:cubicBezTo>
                <a:lnTo>
                  <a:pt x="3729" y="1653"/>
                </a:lnTo>
                <a:cubicBezTo>
                  <a:pt x="3886" y="1645"/>
                  <a:pt x="4032" y="1577"/>
                  <a:pt x="4165" y="1451"/>
                </a:cubicBezTo>
                <a:lnTo>
                  <a:pt x="4165" y="1451"/>
                </a:lnTo>
                <a:cubicBezTo>
                  <a:pt x="4167" y="1450"/>
                  <a:pt x="4170" y="1447"/>
                  <a:pt x="4171" y="1445"/>
                </a:cubicBezTo>
                <a:lnTo>
                  <a:pt x="4171" y="1445"/>
                </a:lnTo>
                <a:cubicBezTo>
                  <a:pt x="4173" y="1444"/>
                  <a:pt x="4304" y="1290"/>
                  <a:pt x="4591" y="1207"/>
                </a:cubicBezTo>
                <a:lnTo>
                  <a:pt x="4591" y="1207"/>
                </a:lnTo>
                <a:cubicBezTo>
                  <a:pt x="4684" y="1180"/>
                  <a:pt x="4684" y="1048"/>
                  <a:pt x="4591" y="1022"/>
                </a:cubicBezTo>
              </a:path>
            </a:pathLst>
          </a:custGeom>
          <a:solidFill>
            <a:schemeClr val="accent3"/>
          </a:solidFill>
          <a:ln>
            <a:noFill/>
          </a:ln>
          <a:effectLst/>
        </p:spPr>
        <p:txBody>
          <a:bodyPr wrap="none" anchor="ctr"/>
          <a:lstStyle/>
          <a:p>
            <a:endParaRPr lang="es-ES_tradnl" dirty="0"/>
          </a:p>
        </p:txBody>
      </p:sp>
      <p:sp>
        <p:nvSpPr>
          <p:cNvPr id="463" name="TextBox 462">
            <a:extLst>
              <a:ext uri="{FF2B5EF4-FFF2-40B4-BE49-F238E27FC236}">
                <a16:creationId xmlns:a16="http://schemas.microsoft.com/office/drawing/2014/main" id="{65EF2BC9-03EF-4D44-A42E-043960A6F0FA}"/>
              </a:ext>
            </a:extLst>
          </p:cNvPr>
          <p:cNvSpPr txBox="1"/>
          <p:nvPr/>
        </p:nvSpPr>
        <p:spPr>
          <a:xfrm>
            <a:off x="1023577" y="4211407"/>
            <a:ext cx="6300954" cy="338554"/>
          </a:xfrm>
          <a:prstGeom prst="rect">
            <a:avLst/>
          </a:prstGeom>
          <a:noFill/>
        </p:spPr>
        <p:txBody>
          <a:bodyPr wrap="square" rtlCol="0">
            <a:spAutoFit/>
          </a:bodyPr>
          <a:lstStyle/>
          <a:p>
            <a:r>
              <a:rPr lang="en-US" sz="1600" dirty="0">
                <a:solidFill>
                  <a:schemeClr val="tx2"/>
                </a:solidFill>
                <a:latin typeface="Handlee" panose="02000000000000000000" pitchFamily="2" charset="77"/>
                <a:ea typeface="Lato Light" panose="020F0502020204030203" pitchFamily="34" charset="0"/>
                <a:cs typeface="Lato Light" panose="020F0502020204030203" pitchFamily="34" charset="0"/>
              </a:rPr>
              <a:t>Study Participants</a:t>
            </a:r>
          </a:p>
        </p:txBody>
      </p:sp>
      <p:sp>
        <p:nvSpPr>
          <p:cNvPr id="464" name="Freeform 1">
            <a:extLst>
              <a:ext uri="{FF2B5EF4-FFF2-40B4-BE49-F238E27FC236}">
                <a16:creationId xmlns:a16="http://schemas.microsoft.com/office/drawing/2014/main" id="{43D68DB6-089D-294E-8A21-0F60B8ECCD0D}"/>
              </a:ext>
            </a:extLst>
          </p:cNvPr>
          <p:cNvSpPr>
            <a:spLocks noChangeAspect="1" noChangeArrowheads="1"/>
          </p:cNvSpPr>
          <p:nvPr/>
        </p:nvSpPr>
        <p:spPr bwMode="auto">
          <a:xfrm rot="16200000">
            <a:off x="732438" y="4262915"/>
            <a:ext cx="242888" cy="261185"/>
          </a:xfrm>
          <a:custGeom>
            <a:avLst/>
            <a:gdLst>
              <a:gd name="T0" fmla="*/ 4591 w 4685"/>
              <a:gd name="T1" fmla="*/ 1022 h 5036"/>
              <a:gd name="T2" fmla="*/ 4172 w 4685"/>
              <a:gd name="T3" fmla="*/ 783 h 5036"/>
              <a:gd name="T4" fmla="*/ 4165 w 4685"/>
              <a:gd name="T5" fmla="*/ 776 h 5036"/>
              <a:gd name="T6" fmla="*/ 3720 w 4685"/>
              <a:gd name="T7" fmla="*/ 574 h 5036"/>
              <a:gd name="T8" fmla="*/ 3711 w 4685"/>
              <a:gd name="T9" fmla="*/ 131 h 5036"/>
              <a:gd name="T10" fmla="*/ 3480 w 4685"/>
              <a:gd name="T11" fmla="*/ 112 h 5036"/>
              <a:gd name="T12" fmla="*/ 3231 w 4685"/>
              <a:gd name="T13" fmla="*/ 399 h 5036"/>
              <a:gd name="T14" fmla="*/ 3215 w 4685"/>
              <a:gd name="T15" fmla="*/ 503 h 5036"/>
              <a:gd name="T16" fmla="*/ 3318 w 4685"/>
              <a:gd name="T17" fmla="*/ 519 h 5036"/>
              <a:gd name="T18" fmla="*/ 3580 w 4685"/>
              <a:gd name="T19" fmla="*/ 244 h 5036"/>
              <a:gd name="T20" fmla="*/ 3554 w 4685"/>
              <a:gd name="T21" fmla="*/ 631 h 5036"/>
              <a:gd name="T22" fmla="*/ 3635 w 4685"/>
              <a:gd name="T23" fmla="*/ 726 h 5036"/>
              <a:gd name="T24" fmla="*/ 4061 w 4685"/>
              <a:gd name="T25" fmla="*/ 882 h 5036"/>
              <a:gd name="T26" fmla="*/ 4409 w 4685"/>
              <a:gd name="T27" fmla="*/ 1114 h 5036"/>
              <a:gd name="T28" fmla="*/ 4061 w 4685"/>
              <a:gd name="T29" fmla="*/ 1346 h 5036"/>
              <a:gd name="T30" fmla="*/ 3640 w 4685"/>
              <a:gd name="T31" fmla="*/ 1502 h 5036"/>
              <a:gd name="T32" fmla="*/ 3561 w 4685"/>
              <a:gd name="T33" fmla="*/ 1598 h 5036"/>
              <a:gd name="T34" fmla="*/ 3564 w 4685"/>
              <a:gd name="T35" fmla="*/ 2040 h 5036"/>
              <a:gd name="T36" fmla="*/ 2900 w 4685"/>
              <a:gd name="T37" fmla="*/ 1485 h 5036"/>
              <a:gd name="T38" fmla="*/ 2832 w 4685"/>
              <a:gd name="T39" fmla="*/ 1384 h 5036"/>
              <a:gd name="T40" fmla="*/ 2832 w 4685"/>
              <a:gd name="T41" fmla="*/ 841 h 5036"/>
              <a:gd name="T42" fmla="*/ 2900 w 4685"/>
              <a:gd name="T43" fmla="*/ 743 h 5036"/>
              <a:gd name="T44" fmla="*/ 3052 w 4685"/>
              <a:gd name="T45" fmla="*/ 676 h 5036"/>
              <a:gd name="T46" fmla="*/ 3086 w 4685"/>
              <a:gd name="T47" fmla="*/ 578 h 5036"/>
              <a:gd name="T48" fmla="*/ 2987 w 4685"/>
              <a:gd name="T49" fmla="*/ 543 h 5036"/>
              <a:gd name="T50" fmla="*/ 2846 w 4685"/>
              <a:gd name="T51" fmla="*/ 606 h 5036"/>
              <a:gd name="T52" fmla="*/ 2684 w 4685"/>
              <a:gd name="T53" fmla="*/ 845 h 5036"/>
              <a:gd name="T54" fmla="*/ 2684 w 4685"/>
              <a:gd name="T55" fmla="*/ 1037 h 5036"/>
              <a:gd name="T56" fmla="*/ 401 w 4685"/>
              <a:gd name="T57" fmla="*/ 3733 h 5036"/>
              <a:gd name="T58" fmla="*/ 1406 w 4685"/>
              <a:gd name="T59" fmla="*/ 5025 h 5036"/>
              <a:gd name="T60" fmla="*/ 1442 w 4685"/>
              <a:gd name="T61" fmla="*/ 5035 h 5036"/>
              <a:gd name="T62" fmla="*/ 1480 w 4685"/>
              <a:gd name="T63" fmla="*/ 4897 h 5036"/>
              <a:gd name="T64" fmla="*/ 518 w 4685"/>
              <a:gd name="T65" fmla="*/ 2739 h 5036"/>
              <a:gd name="T66" fmla="*/ 2101 w 4685"/>
              <a:gd name="T67" fmla="*/ 4311 h 5036"/>
              <a:gd name="T68" fmla="*/ 2588 w 4685"/>
              <a:gd name="T69" fmla="*/ 4234 h 5036"/>
              <a:gd name="T70" fmla="*/ 2635 w 4685"/>
              <a:gd name="T71" fmla="*/ 4140 h 5036"/>
              <a:gd name="T72" fmla="*/ 2543 w 4685"/>
              <a:gd name="T73" fmla="*/ 4093 h 5036"/>
              <a:gd name="T74" fmla="*/ 672 w 4685"/>
              <a:gd name="T75" fmla="*/ 2590 h 5036"/>
              <a:gd name="T76" fmla="*/ 1437 w 4685"/>
              <a:gd name="T77" fmla="*/ 3155 h 5036"/>
              <a:gd name="T78" fmla="*/ 2052 w 4685"/>
              <a:gd name="T79" fmla="*/ 2200 h 5036"/>
              <a:gd name="T80" fmla="*/ 1344 w 4685"/>
              <a:gd name="T81" fmla="*/ 1986 h 5036"/>
              <a:gd name="T82" fmla="*/ 1167 w 4685"/>
              <a:gd name="T83" fmla="*/ 2572 h 5036"/>
              <a:gd name="T84" fmla="*/ 1793 w 4685"/>
              <a:gd name="T85" fmla="*/ 2562 h 5036"/>
              <a:gd name="T86" fmla="*/ 1562 w 4685"/>
              <a:gd name="T87" fmla="*/ 2341 h 5036"/>
              <a:gd name="T88" fmla="*/ 1536 w 4685"/>
              <a:gd name="T89" fmla="*/ 2610 h 5036"/>
              <a:gd name="T90" fmla="*/ 1295 w 4685"/>
              <a:gd name="T91" fmla="*/ 2496 h 5036"/>
              <a:gd name="T92" fmla="*/ 1665 w 4685"/>
              <a:gd name="T93" fmla="*/ 2080 h 5036"/>
              <a:gd name="T94" fmla="*/ 1924 w 4685"/>
              <a:gd name="T95" fmla="*/ 2274 h 5036"/>
              <a:gd name="T96" fmla="*/ 1299 w 4685"/>
              <a:gd name="T97" fmla="*/ 2989 h 5036"/>
              <a:gd name="T98" fmla="*/ 793 w 4685"/>
              <a:gd name="T99" fmla="*/ 2136 h 5036"/>
              <a:gd name="T100" fmla="*/ 1937 w 4685"/>
              <a:gd name="T101" fmla="*/ 1246 h 5036"/>
              <a:gd name="T102" fmla="*/ 2684 w 4685"/>
              <a:gd name="T103" fmla="*/ 1384 h 5036"/>
              <a:gd name="T104" fmla="*/ 2846 w 4685"/>
              <a:gd name="T105" fmla="*/ 1622 h 5036"/>
              <a:gd name="T106" fmla="*/ 3444 w 4685"/>
              <a:gd name="T107" fmla="*/ 2147 h 5036"/>
              <a:gd name="T108" fmla="*/ 3671 w 4685"/>
              <a:gd name="T109" fmla="*/ 2166 h 5036"/>
              <a:gd name="T110" fmla="*/ 3729 w 4685"/>
              <a:gd name="T111" fmla="*/ 1653 h 5036"/>
              <a:gd name="T112" fmla="*/ 4165 w 4685"/>
              <a:gd name="T113" fmla="*/ 1451 h 5036"/>
              <a:gd name="T114" fmla="*/ 4171 w 4685"/>
              <a:gd name="T115" fmla="*/ 1445 h 5036"/>
              <a:gd name="T116" fmla="*/ 4591 w 4685"/>
              <a:gd name="T117" fmla="*/ 1207 h 5036"/>
              <a:gd name="T118" fmla="*/ 4591 w 4685"/>
              <a:gd name="T119" fmla="*/ 1022 h 5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85" h="5036">
                <a:moveTo>
                  <a:pt x="4591" y="1022"/>
                </a:moveTo>
                <a:lnTo>
                  <a:pt x="4591" y="1022"/>
                </a:lnTo>
                <a:cubicBezTo>
                  <a:pt x="4304" y="938"/>
                  <a:pt x="4173" y="785"/>
                  <a:pt x="4172" y="783"/>
                </a:cubicBezTo>
                <a:lnTo>
                  <a:pt x="4172" y="783"/>
                </a:lnTo>
                <a:cubicBezTo>
                  <a:pt x="4170" y="781"/>
                  <a:pt x="4168" y="779"/>
                  <a:pt x="4165" y="776"/>
                </a:cubicBezTo>
                <a:lnTo>
                  <a:pt x="4165" y="776"/>
                </a:lnTo>
                <a:cubicBezTo>
                  <a:pt x="4030" y="649"/>
                  <a:pt x="3880" y="580"/>
                  <a:pt x="3720" y="574"/>
                </a:cubicBezTo>
                <a:lnTo>
                  <a:pt x="3720" y="574"/>
                </a:lnTo>
                <a:cubicBezTo>
                  <a:pt x="3748" y="428"/>
                  <a:pt x="3740" y="276"/>
                  <a:pt x="3711" y="131"/>
                </a:cubicBezTo>
                <a:lnTo>
                  <a:pt x="3711" y="131"/>
                </a:lnTo>
                <a:cubicBezTo>
                  <a:pt x="3687" y="12"/>
                  <a:pt x="3524" y="0"/>
                  <a:pt x="3480" y="112"/>
                </a:cubicBezTo>
                <a:lnTo>
                  <a:pt x="3480" y="112"/>
                </a:lnTo>
                <a:cubicBezTo>
                  <a:pt x="3441" y="211"/>
                  <a:pt x="3357" y="308"/>
                  <a:pt x="3231" y="399"/>
                </a:cubicBezTo>
                <a:lnTo>
                  <a:pt x="3231" y="399"/>
                </a:lnTo>
                <a:cubicBezTo>
                  <a:pt x="3198" y="424"/>
                  <a:pt x="3190" y="470"/>
                  <a:pt x="3215" y="503"/>
                </a:cubicBezTo>
                <a:lnTo>
                  <a:pt x="3215" y="503"/>
                </a:lnTo>
                <a:cubicBezTo>
                  <a:pt x="3238" y="536"/>
                  <a:pt x="3284" y="543"/>
                  <a:pt x="3318" y="519"/>
                </a:cubicBezTo>
                <a:lnTo>
                  <a:pt x="3318" y="519"/>
                </a:lnTo>
                <a:cubicBezTo>
                  <a:pt x="3436" y="434"/>
                  <a:pt x="3524" y="341"/>
                  <a:pt x="3580" y="244"/>
                </a:cubicBezTo>
                <a:lnTo>
                  <a:pt x="3580" y="244"/>
                </a:lnTo>
                <a:cubicBezTo>
                  <a:pt x="3597" y="372"/>
                  <a:pt x="3593" y="506"/>
                  <a:pt x="3554" y="631"/>
                </a:cubicBezTo>
                <a:lnTo>
                  <a:pt x="3554" y="631"/>
                </a:lnTo>
                <a:cubicBezTo>
                  <a:pt x="3538" y="682"/>
                  <a:pt x="3581" y="733"/>
                  <a:pt x="3635" y="726"/>
                </a:cubicBezTo>
                <a:lnTo>
                  <a:pt x="3635" y="726"/>
                </a:lnTo>
                <a:cubicBezTo>
                  <a:pt x="3787" y="707"/>
                  <a:pt x="3930" y="759"/>
                  <a:pt x="4061" y="882"/>
                </a:cubicBezTo>
                <a:lnTo>
                  <a:pt x="4061" y="882"/>
                </a:lnTo>
                <a:cubicBezTo>
                  <a:pt x="4082" y="906"/>
                  <a:pt x="4192" y="1024"/>
                  <a:pt x="4409" y="1114"/>
                </a:cubicBezTo>
                <a:lnTo>
                  <a:pt x="4409" y="1114"/>
                </a:lnTo>
                <a:cubicBezTo>
                  <a:pt x="4192" y="1205"/>
                  <a:pt x="4082" y="1322"/>
                  <a:pt x="4061" y="1346"/>
                </a:cubicBezTo>
                <a:lnTo>
                  <a:pt x="4061" y="1346"/>
                </a:lnTo>
                <a:cubicBezTo>
                  <a:pt x="3931" y="1468"/>
                  <a:pt x="3789" y="1520"/>
                  <a:pt x="3640" y="1502"/>
                </a:cubicBezTo>
                <a:lnTo>
                  <a:pt x="3640" y="1502"/>
                </a:lnTo>
                <a:cubicBezTo>
                  <a:pt x="3586" y="1496"/>
                  <a:pt x="3545" y="1547"/>
                  <a:pt x="3561" y="1598"/>
                </a:cubicBezTo>
                <a:lnTo>
                  <a:pt x="3561" y="1598"/>
                </a:lnTo>
                <a:cubicBezTo>
                  <a:pt x="3629" y="1817"/>
                  <a:pt x="3614" y="1918"/>
                  <a:pt x="3564" y="2040"/>
                </a:cubicBezTo>
                <a:lnTo>
                  <a:pt x="3564" y="2040"/>
                </a:lnTo>
                <a:cubicBezTo>
                  <a:pt x="3435" y="1720"/>
                  <a:pt x="3029" y="1536"/>
                  <a:pt x="2900" y="1485"/>
                </a:cubicBezTo>
                <a:lnTo>
                  <a:pt x="2900" y="1485"/>
                </a:lnTo>
                <a:cubicBezTo>
                  <a:pt x="2859" y="1469"/>
                  <a:pt x="2832" y="1429"/>
                  <a:pt x="2832" y="1384"/>
                </a:cubicBezTo>
                <a:lnTo>
                  <a:pt x="2832" y="1384"/>
                </a:lnTo>
                <a:cubicBezTo>
                  <a:pt x="2832" y="810"/>
                  <a:pt x="2833" y="848"/>
                  <a:pt x="2832" y="841"/>
                </a:cubicBezTo>
                <a:lnTo>
                  <a:pt x="2832" y="841"/>
                </a:lnTo>
                <a:cubicBezTo>
                  <a:pt x="2833" y="823"/>
                  <a:pt x="2841" y="767"/>
                  <a:pt x="2900" y="743"/>
                </a:cubicBezTo>
                <a:lnTo>
                  <a:pt x="2900" y="743"/>
                </a:lnTo>
                <a:cubicBezTo>
                  <a:pt x="2952" y="722"/>
                  <a:pt x="3003" y="700"/>
                  <a:pt x="3052" y="676"/>
                </a:cubicBezTo>
                <a:lnTo>
                  <a:pt x="3052" y="676"/>
                </a:lnTo>
                <a:cubicBezTo>
                  <a:pt x="3088" y="659"/>
                  <a:pt x="3104" y="614"/>
                  <a:pt x="3086" y="578"/>
                </a:cubicBezTo>
                <a:lnTo>
                  <a:pt x="3086" y="578"/>
                </a:lnTo>
                <a:cubicBezTo>
                  <a:pt x="3068" y="540"/>
                  <a:pt x="3024" y="525"/>
                  <a:pt x="2987" y="543"/>
                </a:cubicBezTo>
                <a:lnTo>
                  <a:pt x="2987" y="543"/>
                </a:lnTo>
                <a:cubicBezTo>
                  <a:pt x="2942" y="566"/>
                  <a:pt x="2894" y="586"/>
                  <a:pt x="2846" y="606"/>
                </a:cubicBezTo>
                <a:lnTo>
                  <a:pt x="2846" y="606"/>
                </a:lnTo>
                <a:cubicBezTo>
                  <a:pt x="2726" y="653"/>
                  <a:pt x="2684" y="765"/>
                  <a:pt x="2684" y="845"/>
                </a:cubicBezTo>
                <a:lnTo>
                  <a:pt x="2684" y="845"/>
                </a:lnTo>
                <a:cubicBezTo>
                  <a:pt x="2684" y="846"/>
                  <a:pt x="2684" y="1036"/>
                  <a:pt x="2684" y="1037"/>
                </a:cubicBezTo>
                <a:lnTo>
                  <a:pt x="2684" y="1037"/>
                </a:lnTo>
                <a:cubicBezTo>
                  <a:pt x="1201" y="883"/>
                  <a:pt x="0" y="2270"/>
                  <a:pt x="401" y="3733"/>
                </a:cubicBezTo>
                <a:lnTo>
                  <a:pt x="401" y="3733"/>
                </a:lnTo>
                <a:cubicBezTo>
                  <a:pt x="552" y="4284"/>
                  <a:pt x="909" y="4743"/>
                  <a:pt x="1406" y="5025"/>
                </a:cubicBezTo>
                <a:lnTo>
                  <a:pt x="1406" y="5025"/>
                </a:lnTo>
                <a:cubicBezTo>
                  <a:pt x="1418" y="5032"/>
                  <a:pt x="1430" y="5035"/>
                  <a:pt x="1442" y="5035"/>
                </a:cubicBezTo>
                <a:lnTo>
                  <a:pt x="1442" y="5035"/>
                </a:lnTo>
                <a:cubicBezTo>
                  <a:pt x="1518" y="5035"/>
                  <a:pt x="1545" y="4934"/>
                  <a:pt x="1480" y="4897"/>
                </a:cubicBezTo>
                <a:lnTo>
                  <a:pt x="1480" y="4897"/>
                </a:lnTo>
                <a:cubicBezTo>
                  <a:pt x="686" y="4446"/>
                  <a:pt x="339" y="3549"/>
                  <a:pt x="518" y="2739"/>
                </a:cubicBezTo>
                <a:lnTo>
                  <a:pt x="518" y="2739"/>
                </a:lnTo>
                <a:cubicBezTo>
                  <a:pt x="527" y="3627"/>
                  <a:pt x="1253" y="4311"/>
                  <a:pt x="2101" y="4311"/>
                </a:cubicBezTo>
                <a:lnTo>
                  <a:pt x="2101" y="4311"/>
                </a:lnTo>
                <a:cubicBezTo>
                  <a:pt x="2265" y="4311"/>
                  <a:pt x="2429" y="4285"/>
                  <a:pt x="2588" y="4234"/>
                </a:cubicBezTo>
                <a:lnTo>
                  <a:pt x="2588" y="4234"/>
                </a:lnTo>
                <a:cubicBezTo>
                  <a:pt x="2627" y="4222"/>
                  <a:pt x="2648" y="4180"/>
                  <a:pt x="2635" y="4140"/>
                </a:cubicBezTo>
                <a:lnTo>
                  <a:pt x="2635" y="4140"/>
                </a:lnTo>
                <a:cubicBezTo>
                  <a:pt x="2623" y="4102"/>
                  <a:pt x="2582" y="4081"/>
                  <a:pt x="2543" y="4093"/>
                </a:cubicBezTo>
                <a:lnTo>
                  <a:pt x="2543" y="4093"/>
                </a:lnTo>
                <a:cubicBezTo>
                  <a:pt x="1564" y="4408"/>
                  <a:pt x="576" y="3619"/>
                  <a:pt x="672" y="2590"/>
                </a:cubicBezTo>
                <a:lnTo>
                  <a:pt x="672" y="2590"/>
                </a:lnTo>
                <a:cubicBezTo>
                  <a:pt x="796" y="2941"/>
                  <a:pt x="1126" y="3155"/>
                  <a:pt x="1437" y="3155"/>
                </a:cubicBezTo>
                <a:lnTo>
                  <a:pt x="1437" y="3155"/>
                </a:lnTo>
                <a:cubicBezTo>
                  <a:pt x="1941" y="3155"/>
                  <a:pt x="2295" y="2616"/>
                  <a:pt x="2052" y="2200"/>
                </a:cubicBezTo>
                <a:lnTo>
                  <a:pt x="2052" y="2200"/>
                </a:lnTo>
                <a:cubicBezTo>
                  <a:pt x="1910" y="1959"/>
                  <a:pt x="1597" y="1837"/>
                  <a:pt x="1344" y="1986"/>
                </a:cubicBezTo>
                <a:lnTo>
                  <a:pt x="1344" y="1986"/>
                </a:lnTo>
                <a:cubicBezTo>
                  <a:pt x="1144" y="2103"/>
                  <a:pt x="1043" y="2361"/>
                  <a:pt x="1167" y="2572"/>
                </a:cubicBezTo>
                <a:lnTo>
                  <a:pt x="1167" y="2572"/>
                </a:lnTo>
                <a:cubicBezTo>
                  <a:pt x="1319" y="2831"/>
                  <a:pt x="1683" y="2825"/>
                  <a:pt x="1793" y="2562"/>
                </a:cubicBezTo>
                <a:lnTo>
                  <a:pt x="1793" y="2562"/>
                </a:lnTo>
                <a:cubicBezTo>
                  <a:pt x="1870" y="2415"/>
                  <a:pt x="1706" y="2257"/>
                  <a:pt x="1562" y="2341"/>
                </a:cubicBezTo>
                <a:lnTo>
                  <a:pt x="1562" y="2341"/>
                </a:lnTo>
                <a:cubicBezTo>
                  <a:pt x="1464" y="2399"/>
                  <a:pt x="1451" y="2535"/>
                  <a:pt x="1536" y="2610"/>
                </a:cubicBezTo>
                <a:lnTo>
                  <a:pt x="1536" y="2610"/>
                </a:lnTo>
                <a:cubicBezTo>
                  <a:pt x="1444" y="2634"/>
                  <a:pt x="1344" y="2580"/>
                  <a:pt x="1295" y="2496"/>
                </a:cubicBezTo>
                <a:lnTo>
                  <a:pt x="1295" y="2496"/>
                </a:lnTo>
                <a:cubicBezTo>
                  <a:pt x="1174" y="2290"/>
                  <a:pt x="1399" y="2010"/>
                  <a:pt x="1665" y="2080"/>
                </a:cubicBezTo>
                <a:lnTo>
                  <a:pt x="1665" y="2080"/>
                </a:lnTo>
                <a:cubicBezTo>
                  <a:pt x="1774" y="2109"/>
                  <a:pt x="1866" y="2177"/>
                  <a:pt x="1924" y="2274"/>
                </a:cubicBezTo>
                <a:lnTo>
                  <a:pt x="1924" y="2274"/>
                </a:lnTo>
                <a:cubicBezTo>
                  <a:pt x="2131" y="2629"/>
                  <a:pt x="1752" y="3107"/>
                  <a:pt x="1299" y="2989"/>
                </a:cubicBezTo>
                <a:lnTo>
                  <a:pt x="1299" y="2989"/>
                </a:lnTo>
                <a:cubicBezTo>
                  <a:pt x="924" y="2892"/>
                  <a:pt x="698" y="2511"/>
                  <a:pt x="793" y="2136"/>
                </a:cubicBezTo>
                <a:lnTo>
                  <a:pt x="793" y="2136"/>
                </a:lnTo>
                <a:cubicBezTo>
                  <a:pt x="994" y="1693"/>
                  <a:pt x="1471" y="1374"/>
                  <a:pt x="1937" y="1246"/>
                </a:cubicBezTo>
                <a:lnTo>
                  <a:pt x="1937" y="1246"/>
                </a:lnTo>
                <a:cubicBezTo>
                  <a:pt x="2184" y="1178"/>
                  <a:pt x="2438" y="1158"/>
                  <a:pt x="2684" y="1186"/>
                </a:cubicBezTo>
                <a:lnTo>
                  <a:pt x="2684" y="1384"/>
                </a:lnTo>
                <a:lnTo>
                  <a:pt x="2684" y="1384"/>
                </a:lnTo>
                <a:cubicBezTo>
                  <a:pt x="2684" y="1490"/>
                  <a:pt x="2748" y="1583"/>
                  <a:pt x="2846" y="1622"/>
                </a:cubicBezTo>
                <a:lnTo>
                  <a:pt x="2846" y="1622"/>
                </a:lnTo>
                <a:cubicBezTo>
                  <a:pt x="2967" y="1671"/>
                  <a:pt x="3367" y="1851"/>
                  <a:pt x="3444" y="2147"/>
                </a:cubicBezTo>
                <a:lnTo>
                  <a:pt x="3444" y="2147"/>
                </a:lnTo>
                <a:cubicBezTo>
                  <a:pt x="3473" y="2257"/>
                  <a:pt x="3624" y="2268"/>
                  <a:pt x="3671" y="2166"/>
                </a:cubicBezTo>
                <a:lnTo>
                  <a:pt x="3671" y="2166"/>
                </a:lnTo>
                <a:cubicBezTo>
                  <a:pt x="3751" y="1989"/>
                  <a:pt x="3780" y="1867"/>
                  <a:pt x="3729" y="1653"/>
                </a:cubicBezTo>
                <a:lnTo>
                  <a:pt x="3729" y="1653"/>
                </a:lnTo>
                <a:cubicBezTo>
                  <a:pt x="3886" y="1645"/>
                  <a:pt x="4032" y="1577"/>
                  <a:pt x="4165" y="1451"/>
                </a:cubicBezTo>
                <a:lnTo>
                  <a:pt x="4165" y="1451"/>
                </a:lnTo>
                <a:cubicBezTo>
                  <a:pt x="4167" y="1450"/>
                  <a:pt x="4170" y="1447"/>
                  <a:pt x="4171" y="1445"/>
                </a:cubicBezTo>
                <a:lnTo>
                  <a:pt x="4171" y="1445"/>
                </a:lnTo>
                <a:cubicBezTo>
                  <a:pt x="4173" y="1444"/>
                  <a:pt x="4304" y="1290"/>
                  <a:pt x="4591" y="1207"/>
                </a:cubicBezTo>
                <a:lnTo>
                  <a:pt x="4591" y="1207"/>
                </a:lnTo>
                <a:cubicBezTo>
                  <a:pt x="4684" y="1180"/>
                  <a:pt x="4684" y="1048"/>
                  <a:pt x="4591" y="1022"/>
                </a:cubicBezTo>
              </a:path>
            </a:pathLst>
          </a:custGeom>
          <a:solidFill>
            <a:schemeClr val="accent1"/>
          </a:solidFill>
          <a:ln>
            <a:noFill/>
          </a:ln>
          <a:effectLst/>
        </p:spPr>
        <p:txBody>
          <a:bodyPr wrap="none" anchor="ctr"/>
          <a:lstStyle/>
          <a:p>
            <a:endParaRPr lang="es-ES_tradnl" dirty="0"/>
          </a:p>
        </p:txBody>
      </p:sp>
    </p:spTree>
    <p:extLst>
      <p:ext uri="{BB962C8B-B14F-4D97-AF65-F5344CB8AC3E}">
        <p14:creationId xmlns:p14="http://schemas.microsoft.com/office/powerpoint/2010/main" val="3099163226"/>
      </p:ext>
    </p:extLst>
  </p:cSld>
  <p:clrMapOvr>
    <a:masterClrMapping/>
  </p:clrMapOvr>
  <p:transition advClick="0"/>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4677441" y="1513389"/>
            <a:ext cx="4696781" cy="977191"/>
          </a:xfrm>
          <a:prstGeom prst="rect">
            <a:avLst/>
          </a:prstGeom>
          <a:noFill/>
        </p:spPr>
        <p:txBody>
          <a:bodyPr wrap="square" rtlCol="0">
            <a:spAutoFit/>
          </a:bodyPr>
          <a:lstStyle/>
          <a:p>
            <a:pPr>
              <a:lnSpc>
                <a:spcPct val="150000"/>
              </a:lnSpc>
            </a:pPr>
            <a:r>
              <a:rPr lang="en-US" sz="2000" dirty="0" err="1">
                <a:solidFill>
                  <a:schemeClr val="tx2"/>
                </a:solidFill>
                <a:latin typeface="Handlee" panose="02000000000000000000" pitchFamily="2" charset="77"/>
                <a:ea typeface="Lato Light" panose="020F0502020204030203" pitchFamily="34" charset="0"/>
                <a:cs typeface="Lato Light" panose="020F0502020204030203" pitchFamily="34" charset="0"/>
              </a:rPr>
              <a:t>jordan.sloshower@yale.edu</a:t>
            </a:r>
            <a:endParaRPr lang="en-US" sz="2000" dirty="0">
              <a:solidFill>
                <a:schemeClr val="tx2"/>
              </a:solidFill>
              <a:latin typeface="Handlee" panose="02000000000000000000" pitchFamily="2" charset="77"/>
              <a:ea typeface="Lato Light" panose="020F0502020204030203" pitchFamily="34" charset="0"/>
              <a:cs typeface="Lato Light" panose="020F0502020204030203" pitchFamily="34" charset="0"/>
            </a:endParaRPr>
          </a:p>
          <a:p>
            <a:pPr>
              <a:lnSpc>
                <a:spcPct val="150000"/>
              </a:lnSpc>
            </a:pPr>
            <a:r>
              <a:rPr lang="en-US" sz="2000" dirty="0">
                <a:solidFill>
                  <a:schemeClr val="tx2"/>
                </a:solidFill>
                <a:latin typeface="Handlee" panose="02000000000000000000" pitchFamily="2" charset="77"/>
                <a:ea typeface="Lato Light" panose="020F0502020204030203" pitchFamily="34" charset="0"/>
                <a:cs typeface="Lato Light" panose="020F0502020204030203" pitchFamily="34" charset="0"/>
              </a:rPr>
              <a:t>jrguss77@gmail.com</a:t>
            </a:r>
          </a:p>
        </p:txBody>
      </p:sp>
      <p:sp>
        <p:nvSpPr>
          <p:cNvPr id="2" name="TextBox 1"/>
          <p:cNvSpPr txBox="1"/>
          <p:nvPr/>
        </p:nvSpPr>
        <p:spPr>
          <a:xfrm>
            <a:off x="1717342" y="1784778"/>
            <a:ext cx="2284343" cy="461665"/>
          </a:xfrm>
          <a:prstGeom prst="rect">
            <a:avLst/>
          </a:prstGeom>
          <a:solidFill>
            <a:schemeClr val="accent5"/>
          </a:solidFill>
        </p:spPr>
        <p:txBody>
          <a:bodyPr wrap="none" rtlCol="0">
            <a:spAutoFit/>
          </a:bodyPr>
          <a:lstStyle/>
          <a:p>
            <a:pPr algn="ctr"/>
            <a:r>
              <a:rPr lang="en-US" sz="2400" spc="113" dirty="0">
                <a:solidFill>
                  <a:schemeClr val="bg1"/>
                </a:solidFill>
                <a:latin typeface="Handlee" panose="02000000000000000000" pitchFamily="2" charset="77"/>
                <a:ea typeface="Nunito Bold" charset="0"/>
                <a:cs typeface="Nunito Bold" charset="0"/>
              </a:rPr>
              <a:t>Any questions?</a:t>
            </a:r>
          </a:p>
        </p:txBody>
      </p:sp>
      <p:sp>
        <p:nvSpPr>
          <p:cNvPr id="9" name="TextBox 8"/>
          <p:cNvSpPr txBox="1"/>
          <p:nvPr/>
        </p:nvSpPr>
        <p:spPr>
          <a:xfrm>
            <a:off x="1225815" y="756514"/>
            <a:ext cx="3220753" cy="923330"/>
          </a:xfrm>
          <a:prstGeom prst="rect">
            <a:avLst/>
          </a:prstGeom>
          <a:noFill/>
        </p:spPr>
        <p:txBody>
          <a:bodyPr wrap="none" rtlCol="0">
            <a:spAutoFit/>
          </a:bodyPr>
          <a:lstStyle/>
          <a:p>
            <a:pPr algn="ctr"/>
            <a:r>
              <a:rPr lang="en-US" sz="5400" b="1" dirty="0">
                <a:solidFill>
                  <a:schemeClr val="accent1"/>
                </a:solidFill>
                <a:latin typeface="Handlee" panose="02000000000000000000" pitchFamily="2" charset="77"/>
                <a:ea typeface="Nunito Bold" charset="0"/>
                <a:cs typeface="Nunito Bold" charset="0"/>
              </a:rPr>
              <a:t>Thank you!</a:t>
            </a:r>
          </a:p>
        </p:txBody>
      </p:sp>
      <p:grpSp>
        <p:nvGrpSpPr>
          <p:cNvPr id="5" name="Group 4">
            <a:extLst>
              <a:ext uri="{FF2B5EF4-FFF2-40B4-BE49-F238E27FC236}">
                <a16:creationId xmlns:a16="http://schemas.microsoft.com/office/drawing/2014/main" id="{AF065511-5644-E34D-9966-BE81A8CD6234}"/>
              </a:ext>
            </a:extLst>
          </p:cNvPr>
          <p:cNvGrpSpPr/>
          <p:nvPr/>
        </p:nvGrpSpPr>
        <p:grpSpPr>
          <a:xfrm rot="14567478">
            <a:off x="3609057" y="-230100"/>
            <a:ext cx="9098203" cy="4817894"/>
            <a:chOff x="-197418" y="1744079"/>
            <a:chExt cx="9098203" cy="4817894"/>
          </a:xfrm>
        </p:grpSpPr>
        <p:sp>
          <p:nvSpPr>
            <p:cNvPr id="6" name="Freeform 391">
              <a:extLst>
                <a:ext uri="{FF2B5EF4-FFF2-40B4-BE49-F238E27FC236}">
                  <a16:creationId xmlns:a16="http://schemas.microsoft.com/office/drawing/2014/main" id="{09CE1013-BD31-B143-90F1-9960E0CB07FD}"/>
                </a:ext>
              </a:extLst>
            </p:cNvPr>
            <p:cNvSpPr>
              <a:spLocks noChangeArrowheads="1"/>
            </p:cNvSpPr>
            <p:nvPr/>
          </p:nvSpPr>
          <p:spPr bwMode="auto">
            <a:xfrm rot="759599">
              <a:off x="6317398" y="4923149"/>
              <a:ext cx="29572" cy="29572"/>
            </a:xfrm>
            <a:custGeom>
              <a:avLst/>
              <a:gdLst>
                <a:gd name="T0" fmla="*/ 25 w 61"/>
                <a:gd name="T1" fmla="*/ 60 h 63"/>
                <a:gd name="T2" fmla="*/ 25 w 61"/>
                <a:gd name="T3" fmla="*/ 60 h 63"/>
                <a:gd name="T4" fmla="*/ 38 w 61"/>
                <a:gd name="T5" fmla="*/ 60 h 63"/>
                <a:gd name="T6" fmla="*/ 38 w 61"/>
                <a:gd name="T7" fmla="*/ 60 h 63"/>
                <a:gd name="T8" fmla="*/ 49 w 61"/>
                <a:gd name="T9" fmla="*/ 57 h 63"/>
                <a:gd name="T10" fmla="*/ 49 w 61"/>
                <a:gd name="T11" fmla="*/ 57 h 63"/>
                <a:gd name="T12" fmla="*/ 58 w 61"/>
                <a:gd name="T13" fmla="*/ 26 h 63"/>
                <a:gd name="T14" fmla="*/ 58 w 61"/>
                <a:gd name="T15" fmla="*/ 26 h 63"/>
                <a:gd name="T16" fmla="*/ 33 w 61"/>
                <a:gd name="T17" fmla="*/ 2 h 63"/>
                <a:gd name="T18" fmla="*/ 33 w 61"/>
                <a:gd name="T19" fmla="*/ 2 h 63"/>
                <a:gd name="T20" fmla="*/ 15 w 61"/>
                <a:gd name="T21" fmla="*/ 9 h 63"/>
                <a:gd name="T22" fmla="*/ 15 w 61"/>
                <a:gd name="T23" fmla="*/ 9 h 63"/>
                <a:gd name="T24" fmla="*/ 25 w 61"/>
                <a:gd name="T25"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63">
                  <a:moveTo>
                    <a:pt x="25" y="60"/>
                  </a:moveTo>
                  <a:lnTo>
                    <a:pt x="25" y="60"/>
                  </a:lnTo>
                  <a:cubicBezTo>
                    <a:pt x="29" y="62"/>
                    <a:pt x="33" y="61"/>
                    <a:pt x="38" y="60"/>
                  </a:cubicBezTo>
                  <a:lnTo>
                    <a:pt x="38" y="60"/>
                  </a:lnTo>
                  <a:cubicBezTo>
                    <a:pt x="41" y="60"/>
                    <a:pt x="46" y="59"/>
                    <a:pt x="49" y="57"/>
                  </a:cubicBezTo>
                  <a:lnTo>
                    <a:pt x="49" y="57"/>
                  </a:lnTo>
                  <a:cubicBezTo>
                    <a:pt x="60" y="50"/>
                    <a:pt x="60" y="36"/>
                    <a:pt x="58" y="26"/>
                  </a:cubicBezTo>
                  <a:lnTo>
                    <a:pt x="58" y="26"/>
                  </a:lnTo>
                  <a:cubicBezTo>
                    <a:pt x="54" y="14"/>
                    <a:pt x="44" y="5"/>
                    <a:pt x="33" y="2"/>
                  </a:cubicBezTo>
                  <a:lnTo>
                    <a:pt x="33" y="2"/>
                  </a:lnTo>
                  <a:cubicBezTo>
                    <a:pt x="26" y="0"/>
                    <a:pt x="18" y="4"/>
                    <a:pt x="15" y="9"/>
                  </a:cubicBezTo>
                  <a:lnTo>
                    <a:pt x="15" y="9"/>
                  </a:lnTo>
                  <a:cubicBezTo>
                    <a:pt x="5" y="26"/>
                    <a:pt x="0" y="54"/>
                    <a:pt x="25" y="60"/>
                  </a:cubicBezTo>
                </a:path>
              </a:pathLst>
            </a:custGeom>
            <a:solidFill>
              <a:srgbClr val="45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 name="Freeform 3">
              <a:extLst>
                <a:ext uri="{FF2B5EF4-FFF2-40B4-BE49-F238E27FC236}">
                  <a16:creationId xmlns:a16="http://schemas.microsoft.com/office/drawing/2014/main" id="{07C21502-D47C-9C4A-AE3A-80EE409F4FD8}"/>
                </a:ext>
              </a:extLst>
            </p:cNvPr>
            <p:cNvSpPr>
              <a:spLocks noChangeArrowheads="1"/>
            </p:cNvSpPr>
            <p:nvPr/>
          </p:nvSpPr>
          <p:spPr bwMode="auto">
            <a:xfrm rot="759599">
              <a:off x="6858493" y="4734971"/>
              <a:ext cx="798412" cy="1567252"/>
            </a:xfrm>
            <a:custGeom>
              <a:avLst/>
              <a:gdLst>
                <a:gd name="T0" fmla="*/ 669 w 1666"/>
                <a:gd name="T1" fmla="*/ 172 h 3270"/>
                <a:gd name="T2" fmla="*/ 1243 w 1666"/>
                <a:gd name="T3" fmla="*/ 417 h 3270"/>
                <a:gd name="T4" fmla="*/ 1127 w 1666"/>
                <a:gd name="T5" fmla="*/ 669 h 3270"/>
                <a:gd name="T6" fmla="*/ 793 w 1666"/>
                <a:gd name="T7" fmla="*/ 1253 h 3270"/>
                <a:gd name="T8" fmla="*/ 761 w 1666"/>
                <a:gd name="T9" fmla="*/ 1247 h 3270"/>
                <a:gd name="T10" fmla="*/ 613 w 1666"/>
                <a:gd name="T11" fmla="*/ 448 h 3270"/>
                <a:gd name="T12" fmla="*/ 485 w 1666"/>
                <a:gd name="T13" fmla="*/ 586 h 3270"/>
                <a:gd name="T14" fmla="*/ 688 w 1666"/>
                <a:gd name="T15" fmla="*/ 1269 h 3270"/>
                <a:gd name="T16" fmla="*/ 481 w 1666"/>
                <a:gd name="T17" fmla="*/ 1160 h 3270"/>
                <a:gd name="T18" fmla="*/ 416 w 1666"/>
                <a:gd name="T19" fmla="*/ 1129 h 3270"/>
                <a:gd name="T20" fmla="*/ 77 w 1666"/>
                <a:gd name="T21" fmla="*/ 231 h 3270"/>
                <a:gd name="T22" fmla="*/ 511 w 1666"/>
                <a:gd name="T23" fmla="*/ 1180 h 3270"/>
                <a:gd name="T24" fmla="*/ 505 w 1666"/>
                <a:gd name="T25" fmla="*/ 186 h 3270"/>
                <a:gd name="T26" fmla="*/ 470 w 1666"/>
                <a:gd name="T27" fmla="*/ 156 h 3270"/>
                <a:gd name="T28" fmla="*/ 442 w 1666"/>
                <a:gd name="T29" fmla="*/ 228 h 3270"/>
                <a:gd name="T30" fmla="*/ 411 w 1666"/>
                <a:gd name="T31" fmla="*/ 140 h 3270"/>
                <a:gd name="T32" fmla="*/ 374 w 1666"/>
                <a:gd name="T33" fmla="*/ 291 h 3270"/>
                <a:gd name="T34" fmla="*/ 339 w 1666"/>
                <a:gd name="T35" fmla="*/ 200 h 3270"/>
                <a:gd name="T36" fmla="*/ 307 w 1666"/>
                <a:gd name="T37" fmla="*/ 194 h 3270"/>
                <a:gd name="T38" fmla="*/ 280 w 1666"/>
                <a:gd name="T39" fmla="*/ 254 h 3270"/>
                <a:gd name="T40" fmla="*/ 1220 w 1666"/>
                <a:gd name="T41" fmla="*/ 116 h 3270"/>
                <a:gd name="T42" fmla="*/ 1349 w 1666"/>
                <a:gd name="T43" fmla="*/ 259 h 3270"/>
                <a:gd name="T44" fmla="*/ 1283 w 1666"/>
                <a:gd name="T45" fmla="*/ 354 h 3270"/>
                <a:gd name="T46" fmla="*/ 1272 w 1666"/>
                <a:gd name="T47" fmla="*/ 372 h 3270"/>
                <a:gd name="T48" fmla="*/ 1278 w 1666"/>
                <a:gd name="T49" fmla="*/ 176 h 3270"/>
                <a:gd name="T50" fmla="*/ 1218 w 1666"/>
                <a:gd name="T51" fmla="*/ 300 h 3270"/>
                <a:gd name="T52" fmla="*/ 1158 w 1666"/>
                <a:gd name="T53" fmla="*/ 156 h 3270"/>
                <a:gd name="T54" fmla="*/ 1145 w 1666"/>
                <a:gd name="T55" fmla="*/ 221 h 3270"/>
                <a:gd name="T56" fmla="*/ 1134 w 1666"/>
                <a:gd name="T57" fmla="*/ 202 h 3270"/>
                <a:gd name="T58" fmla="*/ 1101 w 1666"/>
                <a:gd name="T59" fmla="*/ 200 h 3270"/>
                <a:gd name="T60" fmla="*/ 1601 w 1666"/>
                <a:gd name="T61" fmla="*/ 328 h 3270"/>
                <a:gd name="T62" fmla="*/ 1458 w 1666"/>
                <a:gd name="T63" fmla="*/ 772 h 3270"/>
                <a:gd name="T64" fmla="*/ 1468 w 1666"/>
                <a:gd name="T65" fmla="*/ 493 h 3270"/>
                <a:gd name="T66" fmla="*/ 1131 w 1666"/>
                <a:gd name="T67" fmla="*/ 1145 h 3270"/>
                <a:gd name="T68" fmla="*/ 1304 w 1666"/>
                <a:gd name="T69" fmla="*/ 414 h 3270"/>
                <a:gd name="T70" fmla="*/ 739 w 1666"/>
                <a:gd name="T71" fmla="*/ 2069 h 3270"/>
                <a:gd name="T72" fmla="*/ 1079 w 1666"/>
                <a:gd name="T73" fmla="*/ 1791 h 3270"/>
                <a:gd name="T74" fmla="*/ 317 w 1666"/>
                <a:gd name="T75" fmla="*/ 2297 h 3270"/>
                <a:gd name="T76" fmla="*/ 296 w 1666"/>
                <a:gd name="T77" fmla="*/ 2050 h 3270"/>
                <a:gd name="T78" fmla="*/ 568 w 1666"/>
                <a:gd name="T79" fmla="*/ 2577 h 3270"/>
                <a:gd name="T80" fmla="*/ 1048 w 1666"/>
                <a:gd name="T81" fmla="*/ 1206 h 3270"/>
                <a:gd name="T82" fmla="*/ 1644 w 1666"/>
                <a:gd name="T83" fmla="*/ 303 h 3270"/>
                <a:gd name="T84" fmla="*/ 1233 w 1666"/>
                <a:gd name="T85" fmla="*/ 68 h 3270"/>
                <a:gd name="T86" fmla="*/ 677 w 1666"/>
                <a:gd name="T87" fmla="*/ 120 h 3270"/>
                <a:gd name="T88" fmla="*/ 135 w 1666"/>
                <a:gd name="T89" fmla="*/ 191 h 3270"/>
                <a:gd name="T90" fmla="*/ 149 w 1666"/>
                <a:gd name="T91" fmla="*/ 838 h 3270"/>
                <a:gd name="T92" fmla="*/ 558 w 1666"/>
                <a:gd name="T93" fmla="*/ 1237 h 3270"/>
                <a:gd name="T94" fmla="*/ 643 w 1666"/>
                <a:gd name="T95" fmla="*/ 2066 h 3270"/>
                <a:gd name="T96" fmla="*/ 655 w 1666"/>
                <a:gd name="T97" fmla="*/ 2116 h 3270"/>
                <a:gd name="T98" fmla="*/ 193 w 1666"/>
                <a:gd name="T99" fmla="*/ 1820 h 3270"/>
                <a:gd name="T100" fmla="*/ 149 w 1666"/>
                <a:gd name="T101" fmla="*/ 1851 h 3270"/>
                <a:gd name="T102" fmla="*/ 633 w 1666"/>
                <a:gd name="T103" fmla="*/ 2667 h 3270"/>
                <a:gd name="T104" fmla="*/ 946 w 1666"/>
                <a:gd name="T105" fmla="*/ 3249 h 3270"/>
                <a:gd name="T106" fmla="*/ 704 w 1666"/>
                <a:gd name="T107" fmla="*/ 2121 h 3270"/>
                <a:gd name="T108" fmla="*/ 1375 w 1666"/>
                <a:gd name="T109" fmla="*/ 1616 h 3270"/>
                <a:gd name="T110" fmla="*/ 782 w 1666"/>
                <a:gd name="T111" fmla="*/ 1327 h 3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6" h="3270">
                  <a:moveTo>
                    <a:pt x="416" y="858"/>
                  </a:moveTo>
                  <a:lnTo>
                    <a:pt x="416" y="858"/>
                  </a:lnTo>
                  <a:cubicBezTo>
                    <a:pt x="365" y="699"/>
                    <a:pt x="357" y="530"/>
                    <a:pt x="374" y="365"/>
                  </a:cubicBezTo>
                  <a:lnTo>
                    <a:pt x="374" y="365"/>
                  </a:lnTo>
                  <a:cubicBezTo>
                    <a:pt x="453" y="264"/>
                    <a:pt x="558" y="199"/>
                    <a:pt x="669" y="172"/>
                  </a:cubicBezTo>
                  <a:lnTo>
                    <a:pt x="669" y="172"/>
                  </a:lnTo>
                  <a:cubicBezTo>
                    <a:pt x="676" y="176"/>
                    <a:pt x="683" y="173"/>
                    <a:pt x="688" y="168"/>
                  </a:cubicBezTo>
                  <a:lnTo>
                    <a:pt x="688" y="168"/>
                  </a:lnTo>
                  <a:cubicBezTo>
                    <a:pt x="895" y="126"/>
                    <a:pt x="1120" y="210"/>
                    <a:pt x="1243" y="417"/>
                  </a:cubicBezTo>
                  <a:lnTo>
                    <a:pt x="1243" y="417"/>
                  </a:lnTo>
                  <a:cubicBezTo>
                    <a:pt x="1245" y="420"/>
                    <a:pt x="1248" y="423"/>
                    <a:pt x="1250" y="424"/>
                  </a:cubicBezTo>
                  <a:lnTo>
                    <a:pt x="1250" y="424"/>
                  </a:lnTo>
                  <a:cubicBezTo>
                    <a:pt x="1233" y="707"/>
                    <a:pt x="1139" y="1207"/>
                    <a:pt x="819" y="1273"/>
                  </a:cubicBezTo>
                  <a:lnTo>
                    <a:pt x="819" y="1273"/>
                  </a:lnTo>
                  <a:cubicBezTo>
                    <a:pt x="970" y="1099"/>
                    <a:pt x="1075" y="896"/>
                    <a:pt x="1127" y="669"/>
                  </a:cubicBezTo>
                  <a:lnTo>
                    <a:pt x="1127" y="669"/>
                  </a:lnTo>
                  <a:cubicBezTo>
                    <a:pt x="1132" y="649"/>
                    <a:pt x="1101" y="640"/>
                    <a:pt x="1096" y="661"/>
                  </a:cubicBezTo>
                  <a:lnTo>
                    <a:pt x="1096" y="661"/>
                  </a:lnTo>
                  <a:cubicBezTo>
                    <a:pt x="1044" y="883"/>
                    <a:pt x="942" y="1082"/>
                    <a:pt x="793" y="1253"/>
                  </a:cubicBezTo>
                  <a:lnTo>
                    <a:pt x="793" y="1253"/>
                  </a:lnTo>
                  <a:cubicBezTo>
                    <a:pt x="886" y="984"/>
                    <a:pt x="928" y="704"/>
                    <a:pt x="919" y="418"/>
                  </a:cubicBezTo>
                  <a:lnTo>
                    <a:pt x="919" y="418"/>
                  </a:lnTo>
                  <a:cubicBezTo>
                    <a:pt x="917" y="397"/>
                    <a:pt x="885" y="397"/>
                    <a:pt x="886" y="418"/>
                  </a:cubicBezTo>
                  <a:lnTo>
                    <a:pt x="886" y="418"/>
                  </a:lnTo>
                  <a:cubicBezTo>
                    <a:pt x="895" y="701"/>
                    <a:pt x="854" y="979"/>
                    <a:pt x="761" y="1247"/>
                  </a:cubicBezTo>
                  <a:lnTo>
                    <a:pt x="761" y="1247"/>
                  </a:lnTo>
                  <a:cubicBezTo>
                    <a:pt x="677" y="988"/>
                    <a:pt x="638" y="721"/>
                    <a:pt x="646" y="448"/>
                  </a:cubicBezTo>
                  <a:lnTo>
                    <a:pt x="646" y="448"/>
                  </a:lnTo>
                  <a:cubicBezTo>
                    <a:pt x="647" y="427"/>
                    <a:pt x="614" y="427"/>
                    <a:pt x="613" y="448"/>
                  </a:cubicBezTo>
                  <a:lnTo>
                    <a:pt x="613" y="448"/>
                  </a:lnTo>
                  <a:cubicBezTo>
                    <a:pt x="605" y="732"/>
                    <a:pt x="647" y="1010"/>
                    <a:pt x="737" y="1279"/>
                  </a:cubicBezTo>
                  <a:lnTo>
                    <a:pt x="737" y="1279"/>
                  </a:lnTo>
                  <a:cubicBezTo>
                    <a:pt x="736" y="1279"/>
                    <a:pt x="736" y="1279"/>
                    <a:pt x="735" y="1279"/>
                  </a:cubicBezTo>
                  <a:lnTo>
                    <a:pt x="735" y="1279"/>
                  </a:lnTo>
                  <a:cubicBezTo>
                    <a:pt x="583" y="1077"/>
                    <a:pt x="498" y="840"/>
                    <a:pt x="485" y="586"/>
                  </a:cubicBezTo>
                  <a:lnTo>
                    <a:pt x="485" y="586"/>
                  </a:lnTo>
                  <a:cubicBezTo>
                    <a:pt x="483" y="565"/>
                    <a:pt x="451" y="565"/>
                    <a:pt x="452" y="586"/>
                  </a:cubicBezTo>
                  <a:lnTo>
                    <a:pt x="452" y="586"/>
                  </a:lnTo>
                  <a:cubicBezTo>
                    <a:pt x="465" y="835"/>
                    <a:pt x="546" y="1067"/>
                    <a:pt x="688" y="1269"/>
                  </a:cubicBezTo>
                  <a:lnTo>
                    <a:pt x="688" y="1269"/>
                  </a:lnTo>
                  <a:cubicBezTo>
                    <a:pt x="538" y="1214"/>
                    <a:pt x="457" y="988"/>
                    <a:pt x="416" y="858"/>
                  </a:cubicBezTo>
                  <a:close/>
                  <a:moveTo>
                    <a:pt x="484" y="1169"/>
                  </a:moveTo>
                  <a:lnTo>
                    <a:pt x="484" y="1169"/>
                  </a:lnTo>
                  <a:cubicBezTo>
                    <a:pt x="483" y="1166"/>
                    <a:pt x="483" y="1163"/>
                    <a:pt x="481" y="1160"/>
                  </a:cubicBezTo>
                  <a:lnTo>
                    <a:pt x="481" y="1160"/>
                  </a:lnTo>
                  <a:cubicBezTo>
                    <a:pt x="294" y="937"/>
                    <a:pt x="235" y="650"/>
                    <a:pt x="197" y="369"/>
                  </a:cubicBezTo>
                  <a:lnTo>
                    <a:pt x="197" y="369"/>
                  </a:lnTo>
                  <a:cubicBezTo>
                    <a:pt x="195" y="348"/>
                    <a:pt x="162" y="348"/>
                    <a:pt x="165" y="369"/>
                  </a:cubicBezTo>
                  <a:lnTo>
                    <a:pt x="165" y="369"/>
                  </a:lnTo>
                  <a:cubicBezTo>
                    <a:pt x="200" y="638"/>
                    <a:pt x="256" y="908"/>
                    <a:pt x="416" y="1129"/>
                  </a:cubicBezTo>
                  <a:lnTo>
                    <a:pt x="416" y="1129"/>
                  </a:lnTo>
                  <a:cubicBezTo>
                    <a:pt x="312" y="1054"/>
                    <a:pt x="249" y="931"/>
                    <a:pt x="192" y="814"/>
                  </a:cubicBezTo>
                  <a:lnTo>
                    <a:pt x="192" y="814"/>
                  </a:lnTo>
                  <a:cubicBezTo>
                    <a:pt x="99" y="626"/>
                    <a:pt x="53" y="438"/>
                    <a:pt x="77" y="231"/>
                  </a:cubicBezTo>
                  <a:lnTo>
                    <a:pt x="77" y="231"/>
                  </a:lnTo>
                  <a:cubicBezTo>
                    <a:pt x="174" y="241"/>
                    <a:pt x="260" y="286"/>
                    <a:pt x="326" y="359"/>
                  </a:cubicBezTo>
                  <a:lnTo>
                    <a:pt x="326" y="359"/>
                  </a:lnTo>
                  <a:cubicBezTo>
                    <a:pt x="303" y="570"/>
                    <a:pt x="329" y="777"/>
                    <a:pt x="405" y="976"/>
                  </a:cubicBezTo>
                  <a:lnTo>
                    <a:pt x="405" y="976"/>
                  </a:lnTo>
                  <a:cubicBezTo>
                    <a:pt x="429" y="1039"/>
                    <a:pt x="464" y="1115"/>
                    <a:pt x="511" y="1180"/>
                  </a:cubicBezTo>
                  <a:lnTo>
                    <a:pt x="511" y="1180"/>
                  </a:lnTo>
                  <a:cubicBezTo>
                    <a:pt x="502" y="1177"/>
                    <a:pt x="493" y="1173"/>
                    <a:pt x="484" y="1169"/>
                  </a:cubicBezTo>
                  <a:close/>
                  <a:moveTo>
                    <a:pt x="612" y="137"/>
                  </a:moveTo>
                  <a:lnTo>
                    <a:pt x="612" y="137"/>
                  </a:lnTo>
                  <a:cubicBezTo>
                    <a:pt x="575" y="149"/>
                    <a:pt x="539" y="166"/>
                    <a:pt x="505" y="186"/>
                  </a:cubicBezTo>
                  <a:lnTo>
                    <a:pt x="505" y="186"/>
                  </a:lnTo>
                  <a:cubicBezTo>
                    <a:pt x="507" y="173"/>
                    <a:pt x="506" y="160"/>
                    <a:pt x="501" y="147"/>
                  </a:cubicBezTo>
                  <a:lnTo>
                    <a:pt x="501" y="147"/>
                  </a:lnTo>
                  <a:cubicBezTo>
                    <a:pt x="495" y="127"/>
                    <a:pt x="463" y="136"/>
                    <a:pt x="470" y="156"/>
                  </a:cubicBezTo>
                  <a:lnTo>
                    <a:pt x="470" y="156"/>
                  </a:lnTo>
                  <a:cubicBezTo>
                    <a:pt x="476" y="173"/>
                    <a:pt x="473" y="188"/>
                    <a:pt x="463" y="203"/>
                  </a:cubicBezTo>
                  <a:lnTo>
                    <a:pt x="463" y="203"/>
                  </a:lnTo>
                  <a:cubicBezTo>
                    <a:pt x="460" y="207"/>
                    <a:pt x="459" y="211"/>
                    <a:pt x="460" y="215"/>
                  </a:cubicBezTo>
                  <a:lnTo>
                    <a:pt x="460" y="215"/>
                  </a:lnTo>
                  <a:cubicBezTo>
                    <a:pt x="454" y="219"/>
                    <a:pt x="448" y="223"/>
                    <a:pt x="442" y="228"/>
                  </a:cubicBezTo>
                  <a:lnTo>
                    <a:pt x="442" y="228"/>
                  </a:lnTo>
                  <a:cubicBezTo>
                    <a:pt x="445" y="198"/>
                    <a:pt x="446" y="169"/>
                    <a:pt x="443" y="140"/>
                  </a:cubicBezTo>
                  <a:lnTo>
                    <a:pt x="443" y="140"/>
                  </a:lnTo>
                  <a:cubicBezTo>
                    <a:pt x="442" y="118"/>
                    <a:pt x="410" y="118"/>
                    <a:pt x="411" y="140"/>
                  </a:cubicBezTo>
                  <a:lnTo>
                    <a:pt x="411" y="140"/>
                  </a:lnTo>
                  <a:cubicBezTo>
                    <a:pt x="414" y="177"/>
                    <a:pt x="412" y="213"/>
                    <a:pt x="407" y="250"/>
                  </a:cubicBezTo>
                  <a:lnTo>
                    <a:pt x="407" y="250"/>
                  </a:lnTo>
                  <a:cubicBezTo>
                    <a:pt x="406" y="253"/>
                    <a:pt x="407" y="255"/>
                    <a:pt x="407" y="258"/>
                  </a:cubicBezTo>
                  <a:lnTo>
                    <a:pt x="407" y="258"/>
                  </a:lnTo>
                  <a:cubicBezTo>
                    <a:pt x="395" y="268"/>
                    <a:pt x="384" y="279"/>
                    <a:pt x="374" y="291"/>
                  </a:cubicBezTo>
                  <a:lnTo>
                    <a:pt x="374" y="291"/>
                  </a:lnTo>
                  <a:cubicBezTo>
                    <a:pt x="369" y="261"/>
                    <a:pt x="368" y="231"/>
                    <a:pt x="371" y="200"/>
                  </a:cubicBezTo>
                  <a:lnTo>
                    <a:pt x="371" y="200"/>
                  </a:lnTo>
                  <a:cubicBezTo>
                    <a:pt x="374" y="179"/>
                    <a:pt x="341" y="179"/>
                    <a:pt x="339" y="200"/>
                  </a:cubicBezTo>
                  <a:lnTo>
                    <a:pt x="339" y="200"/>
                  </a:lnTo>
                  <a:cubicBezTo>
                    <a:pt x="336" y="235"/>
                    <a:pt x="337" y="270"/>
                    <a:pt x="342" y="305"/>
                  </a:cubicBezTo>
                  <a:lnTo>
                    <a:pt x="342" y="305"/>
                  </a:lnTo>
                  <a:cubicBezTo>
                    <a:pt x="335" y="298"/>
                    <a:pt x="327" y="291"/>
                    <a:pt x="319" y="284"/>
                  </a:cubicBezTo>
                  <a:lnTo>
                    <a:pt x="319" y="284"/>
                  </a:lnTo>
                  <a:cubicBezTo>
                    <a:pt x="312" y="255"/>
                    <a:pt x="308" y="225"/>
                    <a:pt x="307" y="194"/>
                  </a:cubicBezTo>
                  <a:lnTo>
                    <a:pt x="307" y="194"/>
                  </a:lnTo>
                  <a:cubicBezTo>
                    <a:pt x="306" y="173"/>
                    <a:pt x="274" y="173"/>
                    <a:pt x="274" y="194"/>
                  </a:cubicBezTo>
                  <a:lnTo>
                    <a:pt x="274" y="194"/>
                  </a:lnTo>
                  <a:cubicBezTo>
                    <a:pt x="275" y="214"/>
                    <a:pt x="277" y="234"/>
                    <a:pt x="280" y="254"/>
                  </a:cubicBezTo>
                  <a:lnTo>
                    <a:pt x="280" y="254"/>
                  </a:lnTo>
                  <a:cubicBezTo>
                    <a:pt x="251" y="235"/>
                    <a:pt x="219" y="218"/>
                    <a:pt x="186" y="207"/>
                  </a:cubicBezTo>
                  <a:lnTo>
                    <a:pt x="186" y="207"/>
                  </a:lnTo>
                  <a:cubicBezTo>
                    <a:pt x="298" y="88"/>
                    <a:pt x="472" y="63"/>
                    <a:pt x="612" y="137"/>
                  </a:cubicBezTo>
                  <a:close/>
                  <a:moveTo>
                    <a:pt x="1220" y="116"/>
                  </a:moveTo>
                  <a:lnTo>
                    <a:pt x="1220" y="116"/>
                  </a:lnTo>
                  <a:cubicBezTo>
                    <a:pt x="1306" y="136"/>
                    <a:pt x="1354" y="203"/>
                    <a:pt x="1394" y="276"/>
                  </a:cubicBezTo>
                  <a:lnTo>
                    <a:pt x="1394" y="276"/>
                  </a:lnTo>
                  <a:cubicBezTo>
                    <a:pt x="1372" y="289"/>
                    <a:pt x="1350" y="305"/>
                    <a:pt x="1331" y="321"/>
                  </a:cubicBezTo>
                  <a:lnTo>
                    <a:pt x="1331" y="321"/>
                  </a:lnTo>
                  <a:cubicBezTo>
                    <a:pt x="1338" y="301"/>
                    <a:pt x="1344" y="281"/>
                    <a:pt x="1349" y="259"/>
                  </a:cubicBezTo>
                  <a:lnTo>
                    <a:pt x="1349" y="259"/>
                  </a:lnTo>
                  <a:cubicBezTo>
                    <a:pt x="1353" y="239"/>
                    <a:pt x="1322" y="231"/>
                    <a:pt x="1318" y="251"/>
                  </a:cubicBezTo>
                  <a:lnTo>
                    <a:pt x="1318" y="251"/>
                  </a:lnTo>
                  <a:cubicBezTo>
                    <a:pt x="1309" y="287"/>
                    <a:pt x="1298" y="321"/>
                    <a:pt x="1283" y="354"/>
                  </a:cubicBezTo>
                  <a:lnTo>
                    <a:pt x="1283" y="354"/>
                  </a:lnTo>
                  <a:cubicBezTo>
                    <a:pt x="1281" y="358"/>
                    <a:pt x="1281" y="363"/>
                    <a:pt x="1282" y="366"/>
                  </a:cubicBezTo>
                  <a:lnTo>
                    <a:pt x="1282" y="366"/>
                  </a:lnTo>
                  <a:cubicBezTo>
                    <a:pt x="1280" y="368"/>
                    <a:pt x="1279" y="369"/>
                    <a:pt x="1278" y="371"/>
                  </a:cubicBezTo>
                  <a:lnTo>
                    <a:pt x="1278" y="371"/>
                  </a:lnTo>
                  <a:cubicBezTo>
                    <a:pt x="1276" y="371"/>
                    <a:pt x="1274" y="371"/>
                    <a:pt x="1272" y="372"/>
                  </a:cubicBezTo>
                  <a:lnTo>
                    <a:pt x="1272" y="372"/>
                  </a:lnTo>
                  <a:cubicBezTo>
                    <a:pt x="1272" y="372"/>
                    <a:pt x="1272" y="372"/>
                    <a:pt x="1272" y="371"/>
                  </a:cubicBezTo>
                  <a:lnTo>
                    <a:pt x="1272" y="371"/>
                  </a:lnTo>
                  <a:cubicBezTo>
                    <a:pt x="1273" y="307"/>
                    <a:pt x="1276" y="241"/>
                    <a:pt x="1278" y="176"/>
                  </a:cubicBezTo>
                  <a:lnTo>
                    <a:pt x="1278" y="176"/>
                  </a:lnTo>
                  <a:cubicBezTo>
                    <a:pt x="1278" y="155"/>
                    <a:pt x="1245" y="156"/>
                    <a:pt x="1245" y="176"/>
                  </a:cubicBezTo>
                  <a:lnTo>
                    <a:pt x="1245" y="176"/>
                  </a:lnTo>
                  <a:cubicBezTo>
                    <a:pt x="1243" y="227"/>
                    <a:pt x="1242" y="277"/>
                    <a:pt x="1241" y="328"/>
                  </a:cubicBezTo>
                  <a:lnTo>
                    <a:pt x="1241" y="328"/>
                  </a:lnTo>
                  <a:cubicBezTo>
                    <a:pt x="1233" y="318"/>
                    <a:pt x="1225" y="309"/>
                    <a:pt x="1218" y="300"/>
                  </a:cubicBezTo>
                  <a:lnTo>
                    <a:pt x="1218" y="300"/>
                  </a:lnTo>
                  <a:cubicBezTo>
                    <a:pt x="1208" y="249"/>
                    <a:pt x="1199" y="198"/>
                    <a:pt x="1189" y="147"/>
                  </a:cubicBezTo>
                  <a:lnTo>
                    <a:pt x="1189" y="147"/>
                  </a:lnTo>
                  <a:cubicBezTo>
                    <a:pt x="1185" y="127"/>
                    <a:pt x="1154" y="136"/>
                    <a:pt x="1158" y="156"/>
                  </a:cubicBezTo>
                  <a:lnTo>
                    <a:pt x="1158" y="156"/>
                  </a:lnTo>
                  <a:cubicBezTo>
                    <a:pt x="1164" y="190"/>
                    <a:pt x="1171" y="225"/>
                    <a:pt x="1177" y="259"/>
                  </a:cubicBezTo>
                  <a:lnTo>
                    <a:pt x="1177" y="259"/>
                  </a:lnTo>
                  <a:cubicBezTo>
                    <a:pt x="1167" y="250"/>
                    <a:pt x="1158" y="242"/>
                    <a:pt x="1148" y="234"/>
                  </a:cubicBezTo>
                  <a:lnTo>
                    <a:pt x="1148" y="234"/>
                  </a:lnTo>
                  <a:cubicBezTo>
                    <a:pt x="1149" y="230"/>
                    <a:pt x="1148" y="226"/>
                    <a:pt x="1145" y="221"/>
                  </a:cubicBezTo>
                  <a:lnTo>
                    <a:pt x="1145" y="221"/>
                  </a:lnTo>
                  <a:cubicBezTo>
                    <a:pt x="1142" y="216"/>
                    <a:pt x="1138" y="211"/>
                    <a:pt x="1134" y="206"/>
                  </a:cubicBezTo>
                  <a:lnTo>
                    <a:pt x="1134" y="206"/>
                  </a:lnTo>
                  <a:cubicBezTo>
                    <a:pt x="1134" y="204"/>
                    <a:pt x="1135" y="203"/>
                    <a:pt x="1134" y="202"/>
                  </a:cubicBezTo>
                  <a:lnTo>
                    <a:pt x="1134" y="202"/>
                  </a:lnTo>
                  <a:cubicBezTo>
                    <a:pt x="1132" y="188"/>
                    <a:pt x="1129" y="174"/>
                    <a:pt x="1127" y="160"/>
                  </a:cubicBezTo>
                  <a:lnTo>
                    <a:pt x="1127" y="160"/>
                  </a:lnTo>
                  <a:cubicBezTo>
                    <a:pt x="1124" y="139"/>
                    <a:pt x="1092" y="148"/>
                    <a:pt x="1096" y="168"/>
                  </a:cubicBezTo>
                  <a:lnTo>
                    <a:pt x="1096" y="168"/>
                  </a:lnTo>
                  <a:cubicBezTo>
                    <a:pt x="1098" y="179"/>
                    <a:pt x="1100" y="189"/>
                    <a:pt x="1101" y="200"/>
                  </a:cubicBezTo>
                  <a:lnTo>
                    <a:pt x="1101" y="200"/>
                  </a:lnTo>
                  <a:cubicBezTo>
                    <a:pt x="1063" y="176"/>
                    <a:pt x="1023" y="156"/>
                    <a:pt x="981" y="141"/>
                  </a:cubicBezTo>
                  <a:lnTo>
                    <a:pt x="981" y="141"/>
                  </a:lnTo>
                  <a:cubicBezTo>
                    <a:pt x="1057" y="105"/>
                    <a:pt x="1136" y="96"/>
                    <a:pt x="1220" y="116"/>
                  </a:cubicBezTo>
                  <a:close/>
                  <a:moveTo>
                    <a:pt x="1601" y="328"/>
                  </a:moveTo>
                  <a:lnTo>
                    <a:pt x="1601" y="328"/>
                  </a:lnTo>
                  <a:cubicBezTo>
                    <a:pt x="1604" y="331"/>
                    <a:pt x="1606" y="333"/>
                    <a:pt x="1609" y="335"/>
                  </a:cubicBezTo>
                  <a:lnTo>
                    <a:pt x="1609" y="335"/>
                  </a:lnTo>
                  <a:cubicBezTo>
                    <a:pt x="1559" y="481"/>
                    <a:pt x="1511" y="628"/>
                    <a:pt x="1458" y="772"/>
                  </a:cubicBezTo>
                  <a:lnTo>
                    <a:pt x="1458" y="772"/>
                  </a:lnTo>
                  <a:cubicBezTo>
                    <a:pt x="1407" y="913"/>
                    <a:pt x="1323" y="1059"/>
                    <a:pt x="1189" y="1123"/>
                  </a:cubicBezTo>
                  <a:lnTo>
                    <a:pt x="1189" y="1123"/>
                  </a:lnTo>
                  <a:cubicBezTo>
                    <a:pt x="1336" y="938"/>
                    <a:pt x="1420" y="723"/>
                    <a:pt x="1500" y="501"/>
                  </a:cubicBezTo>
                  <a:lnTo>
                    <a:pt x="1500" y="501"/>
                  </a:lnTo>
                  <a:cubicBezTo>
                    <a:pt x="1507" y="482"/>
                    <a:pt x="1475" y="473"/>
                    <a:pt x="1468" y="493"/>
                  </a:cubicBezTo>
                  <a:lnTo>
                    <a:pt x="1468" y="493"/>
                  </a:lnTo>
                  <a:cubicBezTo>
                    <a:pt x="1385" y="725"/>
                    <a:pt x="1296" y="951"/>
                    <a:pt x="1134" y="1140"/>
                  </a:cubicBezTo>
                  <a:lnTo>
                    <a:pt x="1134" y="1140"/>
                  </a:lnTo>
                  <a:cubicBezTo>
                    <a:pt x="1132" y="1142"/>
                    <a:pt x="1131" y="1143"/>
                    <a:pt x="1131" y="1145"/>
                  </a:cubicBezTo>
                  <a:lnTo>
                    <a:pt x="1131" y="1145"/>
                  </a:lnTo>
                  <a:cubicBezTo>
                    <a:pt x="1115" y="1150"/>
                    <a:pt x="1098" y="1153"/>
                    <a:pt x="1081" y="1154"/>
                  </a:cubicBezTo>
                  <a:lnTo>
                    <a:pt x="1081" y="1154"/>
                  </a:lnTo>
                  <a:cubicBezTo>
                    <a:pt x="1231" y="955"/>
                    <a:pt x="1287" y="626"/>
                    <a:pt x="1299" y="418"/>
                  </a:cubicBezTo>
                  <a:lnTo>
                    <a:pt x="1299" y="418"/>
                  </a:lnTo>
                  <a:cubicBezTo>
                    <a:pt x="1301" y="417"/>
                    <a:pt x="1303" y="416"/>
                    <a:pt x="1304" y="414"/>
                  </a:cubicBezTo>
                  <a:lnTo>
                    <a:pt x="1304" y="414"/>
                  </a:lnTo>
                  <a:cubicBezTo>
                    <a:pt x="1369" y="344"/>
                    <a:pt x="1511" y="211"/>
                    <a:pt x="1601" y="328"/>
                  </a:cubicBezTo>
                  <a:close/>
                  <a:moveTo>
                    <a:pt x="1316" y="1650"/>
                  </a:moveTo>
                  <a:lnTo>
                    <a:pt x="1316" y="1650"/>
                  </a:lnTo>
                  <a:cubicBezTo>
                    <a:pt x="1170" y="1824"/>
                    <a:pt x="970" y="2039"/>
                    <a:pt x="739" y="2069"/>
                  </a:cubicBezTo>
                  <a:lnTo>
                    <a:pt x="739" y="2069"/>
                  </a:lnTo>
                  <a:cubicBezTo>
                    <a:pt x="858" y="1986"/>
                    <a:pt x="976" y="1902"/>
                    <a:pt x="1096" y="1819"/>
                  </a:cubicBezTo>
                  <a:lnTo>
                    <a:pt x="1096" y="1819"/>
                  </a:lnTo>
                  <a:cubicBezTo>
                    <a:pt x="1112" y="1807"/>
                    <a:pt x="1096" y="1779"/>
                    <a:pt x="1079" y="1791"/>
                  </a:cubicBezTo>
                  <a:lnTo>
                    <a:pt x="1079" y="1791"/>
                  </a:lnTo>
                  <a:cubicBezTo>
                    <a:pt x="960" y="1874"/>
                    <a:pt x="841" y="1958"/>
                    <a:pt x="722" y="2041"/>
                  </a:cubicBezTo>
                  <a:lnTo>
                    <a:pt x="722" y="2041"/>
                  </a:lnTo>
                  <a:cubicBezTo>
                    <a:pt x="872" y="1847"/>
                    <a:pt x="1079" y="1711"/>
                    <a:pt x="1316" y="1650"/>
                  </a:cubicBezTo>
                  <a:close/>
                  <a:moveTo>
                    <a:pt x="317" y="2297"/>
                  </a:moveTo>
                  <a:lnTo>
                    <a:pt x="317" y="2297"/>
                  </a:lnTo>
                  <a:cubicBezTo>
                    <a:pt x="241" y="2175"/>
                    <a:pt x="203" y="2033"/>
                    <a:pt x="199" y="1889"/>
                  </a:cubicBezTo>
                  <a:lnTo>
                    <a:pt x="199" y="1889"/>
                  </a:lnTo>
                  <a:cubicBezTo>
                    <a:pt x="400" y="2069"/>
                    <a:pt x="498" y="2306"/>
                    <a:pt x="590" y="2554"/>
                  </a:cubicBezTo>
                  <a:lnTo>
                    <a:pt x="590" y="2554"/>
                  </a:lnTo>
                  <a:cubicBezTo>
                    <a:pt x="473" y="2397"/>
                    <a:pt x="375" y="2229"/>
                    <a:pt x="296" y="2050"/>
                  </a:cubicBezTo>
                  <a:lnTo>
                    <a:pt x="296" y="2050"/>
                  </a:lnTo>
                  <a:cubicBezTo>
                    <a:pt x="287" y="2031"/>
                    <a:pt x="260" y="2047"/>
                    <a:pt x="268" y="2067"/>
                  </a:cubicBezTo>
                  <a:lnTo>
                    <a:pt x="268" y="2067"/>
                  </a:lnTo>
                  <a:cubicBezTo>
                    <a:pt x="348" y="2249"/>
                    <a:pt x="448" y="2418"/>
                    <a:pt x="568" y="2577"/>
                  </a:cubicBezTo>
                  <a:lnTo>
                    <a:pt x="568" y="2577"/>
                  </a:lnTo>
                  <a:cubicBezTo>
                    <a:pt x="463" y="2511"/>
                    <a:pt x="369" y="2382"/>
                    <a:pt x="317" y="2297"/>
                  </a:cubicBezTo>
                  <a:close/>
                  <a:moveTo>
                    <a:pt x="1038" y="1204"/>
                  </a:moveTo>
                  <a:lnTo>
                    <a:pt x="1038" y="1204"/>
                  </a:lnTo>
                  <a:cubicBezTo>
                    <a:pt x="1041" y="1206"/>
                    <a:pt x="1044" y="1206"/>
                    <a:pt x="1048" y="1206"/>
                  </a:cubicBezTo>
                  <a:lnTo>
                    <a:pt x="1048" y="1206"/>
                  </a:lnTo>
                  <a:cubicBezTo>
                    <a:pt x="1462" y="1195"/>
                    <a:pt x="1555" y="642"/>
                    <a:pt x="1660" y="337"/>
                  </a:cubicBezTo>
                  <a:lnTo>
                    <a:pt x="1660" y="337"/>
                  </a:lnTo>
                  <a:cubicBezTo>
                    <a:pt x="1665" y="323"/>
                    <a:pt x="1657" y="313"/>
                    <a:pt x="1646" y="309"/>
                  </a:cubicBezTo>
                  <a:lnTo>
                    <a:pt x="1646" y="309"/>
                  </a:lnTo>
                  <a:cubicBezTo>
                    <a:pt x="1646" y="307"/>
                    <a:pt x="1645" y="305"/>
                    <a:pt x="1644" y="303"/>
                  </a:cubicBezTo>
                  <a:lnTo>
                    <a:pt x="1644" y="303"/>
                  </a:lnTo>
                  <a:cubicBezTo>
                    <a:pt x="1584" y="226"/>
                    <a:pt x="1509" y="224"/>
                    <a:pt x="1437" y="254"/>
                  </a:cubicBezTo>
                  <a:lnTo>
                    <a:pt x="1437" y="254"/>
                  </a:lnTo>
                  <a:cubicBezTo>
                    <a:pt x="1389" y="164"/>
                    <a:pt x="1334" y="102"/>
                    <a:pt x="1233" y="68"/>
                  </a:cubicBezTo>
                  <a:lnTo>
                    <a:pt x="1233" y="68"/>
                  </a:lnTo>
                  <a:cubicBezTo>
                    <a:pt x="1132" y="36"/>
                    <a:pt x="1020" y="61"/>
                    <a:pt x="931" y="112"/>
                  </a:cubicBezTo>
                  <a:lnTo>
                    <a:pt x="931" y="112"/>
                  </a:lnTo>
                  <a:cubicBezTo>
                    <a:pt x="926" y="115"/>
                    <a:pt x="922" y="119"/>
                    <a:pt x="920" y="124"/>
                  </a:cubicBezTo>
                  <a:lnTo>
                    <a:pt x="920" y="124"/>
                  </a:lnTo>
                  <a:cubicBezTo>
                    <a:pt x="841" y="105"/>
                    <a:pt x="758" y="104"/>
                    <a:pt x="677" y="120"/>
                  </a:cubicBezTo>
                  <a:lnTo>
                    <a:pt x="677" y="120"/>
                  </a:lnTo>
                  <a:cubicBezTo>
                    <a:pt x="511" y="0"/>
                    <a:pt x="274" y="28"/>
                    <a:pt x="140" y="184"/>
                  </a:cubicBezTo>
                  <a:lnTo>
                    <a:pt x="140" y="184"/>
                  </a:lnTo>
                  <a:cubicBezTo>
                    <a:pt x="138" y="187"/>
                    <a:pt x="136" y="189"/>
                    <a:pt x="135" y="191"/>
                  </a:cubicBezTo>
                  <a:lnTo>
                    <a:pt x="135" y="191"/>
                  </a:lnTo>
                  <a:cubicBezTo>
                    <a:pt x="115" y="187"/>
                    <a:pt x="94" y="184"/>
                    <a:pt x="72" y="181"/>
                  </a:cubicBezTo>
                  <a:lnTo>
                    <a:pt x="72" y="181"/>
                  </a:lnTo>
                  <a:cubicBezTo>
                    <a:pt x="59" y="170"/>
                    <a:pt x="36" y="170"/>
                    <a:pt x="33" y="191"/>
                  </a:cubicBezTo>
                  <a:lnTo>
                    <a:pt x="33" y="191"/>
                  </a:lnTo>
                  <a:cubicBezTo>
                    <a:pt x="0" y="423"/>
                    <a:pt x="47" y="630"/>
                    <a:pt x="149" y="838"/>
                  </a:cubicBezTo>
                  <a:lnTo>
                    <a:pt x="149" y="838"/>
                  </a:lnTo>
                  <a:cubicBezTo>
                    <a:pt x="235" y="1012"/>
                    <a:pt x="337" y="1193"/>
                    <a:pt x="540" y="1240"/>
                  </a:cubicBezTo>
                  <a:lnTo>
                    <a:pt x="540" y="1240"/>
                  </a:lnTo>
                  <a:cubicBezTo>
                    <a:pt x="547" y="1241"/>
                    <a:pt x="553" y="1240"/>
                    <a:pt x="558" y="1237"/>
                  </a:cubicBezTo>
                  <a:lnTo>
                    <a:pt x="558" y="1237"/>
                  </a:lnTo>
                  <a:cubicBezTo>
                    <a:pt x="606" y="1285"/>
                    <a:pt x="664" y="1321"/>
                    <a:pt x="733" y="1326"/>
                  </a:cubicBezTo>
                  <a:lnTo>
                    <a:pt x="733" y="1326"/>
                  </a:lnTo>
                  <a:cubicBezTo>
                    <a:pt x="699" y="1565"/>
                    <a:pt x="674" y="1804"/>
                    <a:pt x="660" y="2044"/>
                  </a:cubicBezTo>
                  <a:lnTo>
                    <a:pt x="660" y="2044"/>
                  </a:lnTo>
                  <a:cubicBezTo>
                    <a:pt x="654" y="2051"/>
                    <a:pt x="649" y="2059"/>
                    <a:pt x="643" y="2066"/>
                  </a:cubicBezTo>
                  <a:lnTo>
                    <a:pt x="643" y="2066"/>
                  </a:lnTo>
                  <a:cubicBezTo>
                    <a:pt x="636" y="2077"/>
                    <a:pt x="639" y="2087"/>
                    <a:pt x="646" y="2094"/>
                  </a:cubicBezTo>
                  <a:lnTo>
                    <a:pt x="646" y="2094"/>
                  </a:lnTo>
                  <a:cubicBezTo>
                    <a:pt x="645" y="2102"/>
                    <a:pt x="649" y="2111"/>
                    <a:pt x="655" y="2116"/>
                  </a:cubicBezTo>
                  <a:lnTo>
                    <a:pt x="655" y="2116"/>
                  </a:lnTo>
                  <a:cubicBezTo>
                    <a:pt x="650" y="2218"/>
                    <a:pt x="646" y="2320"/>
                    <a:pt x="644" y="2422"/>
                  </a:cubicBezTo>
                  <a:lnTo>
                    <a:pt x="644" y="2422"/>
                  </a:lnTo>
                  <a:cubicBezTo>
                    <a:pt x="644" y="2470"/>
                    <a:pt x="644" y="2518"/>
                    <a:pt x="647" y="2567"/>
                  </a:cubicBezTo>
                  <a:lnTo>
                    <a:pt x="647" y="2567"/>
                  </a:lnTo>
                  <a:cubicBezTo>
                    <a:pt x="543" y="2286"/>
                    <a:pt x="436" y="2014"/>
                    <a:pt x="193" y="1820"/>
                  </a:cubicBezTo>
                  <a:lnTo>
                    <a:pt x="193" y="1820"/>
                  </a:lnTo>
                  <a:cubicBezTo>
                    <a:pt x="172" y="1805"/>
                    <a:pt x="145" y="1825"/>
                    <a:pt x="150" y="1844"/>
                  </a:cubicBezTo>
                  <a:lnTo>
                    <a:pt x="150" y="1844"/>
                  </a:lnTo>
                  <a:cubicBezTo>
                    <a:pt x="149" y="1847"/>
                    <a:pt x="149" y="1849"/>
                    <a:pt x="149" y="1851"/>
                  </a:cubicBezTo>
                  <a:lnTo>
                    <a:pt x="149" y="1851"/>
                  </a:lnTo>
                  <a:cubicBezTo>
                    <a:pt x="148" y="2030"/>
                    <a:pt x="198" y="2197"/>
                    <a:pt x="291" y="2349"/>
                  </a:cubicBezTo>
                  <a:lnTo>
                    <a:pt x="291" y="2349"/>
                  </a:lnTo>
                  <a:cubicBezTo>
                    <a:pt x="357" y="2455"/>
                    <a:pt x="496" y="2623"/>
                    <a:pt x="629" y="2658"/>
                  </a:cubicBezTo>
                  <a:lnTo>
                    <a:pt x="629" y="2658"/>
                  </a:lnTo>
                  <a:cubicBezTo>
                    <a:pt x="630" y="2660"/>
                    <a:pt x="632" y="2664"/>
                    <a:pt x="633" y="2667"/>
                  </a:cubicBezTo>
                  <a:lnTo>
                    <a:pt x="633" y="2667"/>
                  </a:lnTo>
                  <a:cubicBezTo>
                    <a:pt x="637" y="2679"/>
                    <a:pt x="647" y="2684"/>
                    <a:pt x="657" y="2683"/>
                  </a:cubicBezTo>
                  <a:lnTo>
                    <a:pt x="657" y="2683"/>
                  </a:lnTo>
                  <a:cubicBezTo>
                    <a:pt x="685" y="2901"/>
                    <a:pt x="763" y="3109"/>
                    <a:pt x="946" y="3249"/>
                  </a:cubicBezTo>
                  <a:lnTo>
                    <a:pt x="946" y="3249"/>
                  </a:lnTo>
                  <a:cubicBezTo>
                    <a:pt x="971" y="3269"/>
                    <a:pt x="995" y="3227"/>
                    <a:pt x="970" y="3208"/>
                  </a:cubicBezTo>
                  <a:lnTo>
                    <a:pt x="970" y="3208"/>
                  </a:lnTo>
                  <a:cubicBezTo>
                    <a:pt x="704" y="3002"/>
                    <a:pt x="688" y="2650"/>
                    <a:pt x="695" y="2341"/>
                  </a:cubicBezTo>
                  <a:lnTo>
                    <a:pt x="695" y="2341"/>
                  </a:lnTo>
                  <a:cubicBezTo>
                    <a:pt x="697" y="2267"/>
                    <a:pt x="700" y="2194"/>
                    <a:pt x="704" y="2121"/>
                  </a:cubicBezTo>
                  <a:lnTo>
                    <a:pt x="704" y="2121"/>
                  </a:lnTo>
                  <a:cubicBezTo>
                    <a:pt x="980" y="2110"/>
                    <a:pt x="1214" y="1849"/>
                    <a:pt x="1378" y="1652"/>
                  </a:cubicBezTo>
                  <a:lnTo>
                    <a:pt x="1378" y="1652"/>
                  </a:lnTo>
                  <a:cubicBezTo>
                    <a:pt x="1389" y="1640"/>
                    <a:pt x="1384" y="1625"/>
                    <a:pt x="1375" y="1616"/>
                  </a:cubicBezTo>
                  <a:lnTo>
                    <a:pt x="1375" y="1616"/>
                  </a:lnTo>
                  <a:cubicBezTo>
                    <a:pt x="1374" y="1603"/>
                    <a:pt x="1362" y="1589"/>
                    <a:pt x="1344" y="1593"/>
                  </a:cubicBezTo>
                  <a:lnTo>
                    <a:pt x="1344" y="1593"/>
                  </a:lnTo>
                  <a:cubicBezTo>
                    <a:pt x="1094" y="1648"/>
                    <a:pt x="875" y="1782"/>
                    <a:pt x="712" y="1976"/>
                  </a:cubicBezTo>
                  <a:lnTo>
                    <a:pt x="712" y="1976"/>
                  </a:lnTo>
                  <a:cubicBezTo>
                    <a:pt x="727" y="1759"/>
                    <a:pt x="751" y="1542"/>
                    <a:pt x="782" y="1327"/>
                  </a:cubicBezTo>
                  <a:lnTo>
                    <a:pt x="782" y="1327"/>
                  </a:lnTo>
                  <a:cubicBezTo>
                    <a:pt x="886" y="1322"/>
                    <a:pt x="970" y="1275"/>
                    <a:pt x="1038" y="1204"/>
                  </a:cubicBezTo>
                  <a:close/>
                </a:path>
              </a:pathLst>
            </a:custGeom>
            <a:solidFill>
              <a:schemeClr val="accent4"/>
            </a:solidFill>
            <a:ln>
              <a:noFill/>
            </a:ln>
            <a:effectLst/>
          </p:spPr>
          <p:txBody>
            <a:bodyPr wrap="none" anchor="ctr"/>
            <a:lstStyle/>
            <a:p>
              <a:endParaRPr lang="es-ES_tradnl" sz="919"/>
            </a:p>
          </p:txBody>
        </p:sp>
        <p:grpSp>
          <p:nvGrpSpPr>
            <p:cNvPr id="8" name="Group 7">
              <a:extLst>
                <a:ext uri="{FF2B5EF4-FFF2-40B4-BE49-F238E27FC236}">
                  <a16:creationId xmlns:a16="http://schemas.microsoft.com/office/drawing/2014/main" id="{BCF2E25C-D131-6A45-9A85-F98DF4EF824E}"/>
                </a:ext>
              </a:extLst>
            </p:cNvPr>
            <p:cNvGrpSpPr/>
            <p:nvPr/>
          </p:nvGrpSpPr>
          <p:grpSpPr>
            <a:xfrm rot="759599">
              <a:off x="4776803" y="4846867"/>
              <a:ext cx="718149" cy="1715106"/>
              <a:chOff x="3917452" y="3752314"/>
              <a:chExt cx="367239" cy="877052"/>
            </a:xfrm>
            <a:solidFill>
              <a:schemeClr val="accent5"/>
            </a:solidFill>
          </p:grpSpPr>
          <p:sp>
            <p:nvSpPr>
              <p:cNvPr id="442" name="Freeform 4">
                <a:extLst>
                  <a:ext uri="{FF2B5EF4-FFF2-40B4-BE49-F238E27FC236}">
                    <a16:creationId xmlns:a16="http://schemas.microsoft.com/office/drawing/2014/main" id="{6E6B0B63-F683-B34F-BC67-C733EB1A17E3}"/>
                  </a:ext>
                </a:extLst>
              </p:cNvPr>
              <p:cNvSpPr>
                <a:spLocks noChangeArrowheads="1"/>
              </p:cNvSpPr>
              <p:nvPr/>
            </p:nvSpPr>
            <p:spPr bwMode="auto">
              <a:xfrm>
                <a:off x="3917452" y="3752314"/>
                <a:ext cx="367239" cy="877052"/>
              </a:xfrm>
              <a:custGeom>
                <a:avLst/>
                <a:gdLst>
                  <a:gd name="T0" fmla="*/ 1253 w 1498"/>
                  <a:gd name="T1" fmla="*/ 2533 h 3582"/>
                  <a:gd name="T2" fmla="*/ 759 w 1498"/>
                  <a:gd name="T3" fmla="*/ 3401 h 3582"/>
                  <a:gd name="T4" fmla="*/ 742 w 1498"/>
                  <a:gd name="T5" fmla="*/ 3324 h 3582"/>
                  <a:gd name="T6" fmla="*/ 1010 w 1498"/>
                  <a:gd name="T7" fmla="*/ 2457 h 3582"/>
                  <a:gd name="T8" fmla="*/ 1308 w 1498"/>
                  <a:gd name="T9" fmla="*/ 2212 h 3582"/>
                  <a:gd name="T10" fmla="*/ 1315 w 1498"/>
                  <a:gd name="T11" fmla="*/ 2423 h 3582"/>
                  <a:gd name="T12" fmla="*/ 751 w 1498"/>
                  <a:gd name="T13" fmla="*/ 3496 h 3582"/>
                  <a:gd name="T14" fmla="*/ 207 w 1498"/>
                  <a:gd name="T15" fmla="*/ 1533 h 3582"/>
                  <a:gd name="T16" fmla="*/ 148 w 1498"/>
                  <a:gd name="T17" fmla="*/ 1135 h 3582"/>
                  <a:gd name="T18" fmla="*/ 301 w 1498"/>
                  <a:gd name="T19" fmla="*/ 1818 h 3582"/>
                  <a:gd name="T20" fmla="*/ 168 w 1498"/>
                  <a:gd name="T21" fmla="*/ 1094 h 3582"/>
                  <a:gd name="T22" fmla="*/ 590 w 1498"/>
                  <a:gd name="T23" fmla="*/ 2934 h 3582"/>
                  <a:gd name="T24" fmla="*/ 648 w 1498"/>
                  <a:gd name="T25" fmla="*/ 3451 h 3582"/>
                  <a:gd name="T26" fmla="*/ 540 w 1498"/>
                  <a:gd name="T27" fmla="*/ 3280 h 3582"/>
                  <a:gd name="T28" fmla="*/ 379 w 1498"/>
                  <a:gd name="T29" fmla="*/ 3017 h 3582"/>
                  <a:gd name="T30" fmla="*/ 848 w 1498"/>
                  <a:gd name="T31" fmla="*/ 949 h 3582"/>
                  <a:gd name="T32" fmla="*/ 993 w 1498"/>
                  <a:gd name="T33" fmla="*/ 875 h 3582"/>
                  <a:gd name="T34" fmla="*/ 115 w 1498"/>
                  <a:gd name="T35" fmla="*/ 2302 h 3582"/>
                  <a:gd name="T36" fmla="*/ 699 w 1498"/>
                  <a:gd name="T37" fmla="*/ 404 h 3582"/>
                  <a:gd name="T38" fmla="*/ 738 w 1498"/>
                  <a:gd name="T39" fmla="*/ 329 h 3582"/>
                  <a:gd name="T40" fmla="*/ 663 w 1498"/>
                  <a:gd name="T41" fmla="*/ 371 h 3582"/>
                  <a:gd name="T42" fmla="*/ 877 w 1498"/>
                  <a:gd name="T43" fmla="*/ 331 h 3582"/>
                  <a:gd name="T44" fmla="*/ 941 w 1498"/>
                  <a:gd name="T45" fmla="*/ 349 h 3582"/>
                  <a:gd name="T46" fmla="*/ 1018 w 1498"/>
                  <a:gd name="T47" fmla="*/ 825 h 3582"/>
                  <a:gd name="T48" fmla="*/ 1001 w 1498"/>
                  <a:gd name="T49" fmla="*/ 774 h 3582"/>
                  <a:gd name="T50" fmla="*/ 980 w 1498"/>
                  <a:gd name="T51" fmla="*/ 733 h 3582"/>
                  <a:gd name="T52" fmla="*/ 959 w 1498"/>
                  <a:gd name="T53" fmla="*/ 800 h 3582"/>
                  <a:gd name="T54" fmla="*/ 941 w 1498"/>
                  <a:gd name="T55" fmla="*/ 817 h 3582"/>
                  <a:gd name="T56" fmla="*/ 934 w 1498"/>
                  <a:gd name="T57" fmla="*/ 828 h 3582"/>
                  <a:gd name="T58" fmla="*/ 903 w 1498"/>
                  <a:gd name="T59" fmla="*/ 821 h 3582"/>
                  <a:gd name="T60" fmla="*/ 891 w 1498"/>
                  <a:gd name="T61" fmla="*/ 828 h 3582"/>
                  <a:gd name="T62" fmla="*/ 809 w 1498"/>
                  <a:gd name="T63" fmla="*/ 617 h 3582"/>
                  <a:gd name="T64" fmla="*/ 812 w 1498"/>
                  <a:gd name="T65" fmla="*/ 823 h 3582"/>
                  <a:gd name="T66" fmla="*/ 1123 w 1498"/>
                  <a:gd name="T67" fmla="*/ 344 h 3582"/>
                  <a:gd name="T68" fmla="*/ 1192 w 1498"/>
                  <a:gd name="T69" fmla="*/ 450 h 3582"/>
                  <a:gd name="T70" fmla="*/ 1243 w 1498"/>
                  <a:gd name="T71" fmla="*/ 258 h 3582"/>
                  <a:gd name="T72" fmla="*/ 1225 w 1498"/>
                  <a:gd name="T73" fmla="*/ 577 h 3582"/>
                  <a:gd name="T74" fmla="*/ 1069 w 1498"/>
                  <a:gd name="T75" fmla="*/ 828 h 3582"/>
                  <a:gd name="T76" fmla="*/ 1152 w 1498"/>
                  <a:gd name="T77" fmla="*/ 553 h 3582"/>
                  <a:gd name="T78" fmla="*/ 1117 w 1498"/>
                  <a:gd name="T79" fmla="*/ 348 h 3582"/>
                  <a:gd name="T80" fmla="*/ 1429 w 1498"/>
                  <a:gd name="T81" fmla="*/ 1673 h 3582"/>
                  <a:gd name="T82" fmla="*/ 731 w 1498"/>
                  <a:gd name="T83" fmla="*/ 2904 h 3582"/>
                  <a:gd name="T84" fmla="*/ 953 w 1498"/>
                  <a:gd name="T85" fmla="*/ 1018 h 3582"/>
                  <a:gd name="T86" fmla="*/ 1300 w 1498"/>
                  <a:gd name="T87" fmla="*/ 259 h 3582"/>
                  <a:gd name="T88" fmla="*/ 1257 w 1498"/>
                  <a:gd name="T89" fmla="*/ 203 h 3582"/>
                  <a:gd name="T90" fmla="*/ 947 w 1498"/>
                  <a:gd name="T91" fmla="*/ 12 h 3582"/>
                  <a:gd name="T92" fmla="*/ 913 w 1498"/>
                  <a:gd name="T93" fmla="*/ 52 h 3582"/>
                  <a:gd name="T94" fmla="*/ 667 w 1498"/>
                  <a:gd name="T95" fmla="*/ 243 h 3582"/>
                  <a:gd name="T96" fmla="*/ 748 w 1498"/>
                  <a:gd name="T97" fmla="*/ 836 h 3582"/>
                  <a:gd name="T98" fmla="*/ 768 w 1498"/>
                  <a:gd name="T99" fmla="*/ 846 h 3582"/>
                  <a:gd name="T100" fmla="*/ 814 w 1498"/>
                  <a:gd name="T101" fmla="*/ 988 h 3582"/>
                  <a:gd name="T102" fmla="*/ 635 w 1498"/>
                  <a:gd name="T103" fmla="*/ 2853 h 3582"/>
                  <a:gd name="T104" fmla="*/ 383 w 1498"/>
                  <a:gd name="T105" fmla="*/ 1463 h 3582"/>
                  <a:gd name="T106" fmla="*/ 71 w 1498"/>
                  <a:gd name="T107" fmla="*/ 973 h 3582"/>
                  <a:gd name="T108" fmla="*/ 605 w 1498"/>
                  <a:gd name="T109" fmla="*/ 3476 h 3582"/>
                  <a:gd name="T110" fmla="*/ 686 w 1498"/>
                  <a:gd name="T111" fmla="*/ 3567 h 3582"/>
                  <a:gd name="T112" fmla="*/ 734 w 1498"/>
                  <a:gd name="T113" fmla="*/ 3543 h 3582"/>
                  <a:gd name="T114" fmla="*/ 1463 w 1498"/>
                  <a:gd name="T115" fmla="*/ 1658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98" h="3582">
                    <a:moveTo>
                      <a:pt x="751" y="3496"/>
                    </a:moveTo>
                    <a:lnTo>
                      <a:pt x="751" y="3496"/>
                    </a:lnTo>
                    <a:cubicBezTo>
                      <a:pt x="750" y="3491"/>
                      <a:pt x="750" y="3485"/>
                      <a:pt x="750" y="3479"/>
                    </a:cubicBezTo>
                    <a:lnTo>
                      <a:pt x="750" y="3479"/>
                    </a:lnTo>
                    <a:cubicBezTo>
                      <a:pt x="938" y="3174"/>
                      <a:pt x="1106" y="2859"/>
                      <a:pt x="1253" y="2533"/>
                    </a:cubicBezTo>
                    <a:lnTo>
                      <a:pt x="1253" y="2533"/>
                    </a:lnTo>
                    <a:cubicBezTo>
                      <a:pt x="1261" y="2514"/>
                      <a:pt x="1233" y="2497"/>
                      <a:pt x="1224" y="2517"/>
                    </a:cubicBezTo>
                    <a:lnTo>
                      <a:pt x="1224" y="2517"/>
                    </a:lnTo>
                    <a:cubicBezTo>
                      <a:pt x="1088" y="2821"/>
                      <a:pt x="932" y="3116"/>
                      <a:pt x="759" y="3401"/>
                    </a:cubicBezTo>
                    <a:lnTo>
                      <a:pt x="759" y="3401"/>
                    </a:lnTo>
                    <a:cubicBezTo>
                      <a:pt x="806" y="3133"/>
                      <a:pt x="925" y="2886"/>
                      <a:pt x="1107" y="2681"/>
                    </a:cubicBezTo>
                    <a:lnTo>
                      <a:pt x="1107" y="2681"/>
                    </a:lnTo>
                    <a:cubicBezTo>
                      <a:pt x="1121" y="2665"/>
                      <a:pt x="1098" y="2642"/>
                      <a:pt x="1084" y="2658"/>
                    </a:cubicBezTo>
                    <a:lnTo>
                      <a:pt x="1084" y="2658"/>
                    </a:lnTo>
                    <a:cubicBezTo>
                      <a:pt x="913" y="2850"/>
                      <a:pt x="798" y="3077"/>
                      <a:pt x="742" y="3324"/>
                    </a:cubicBezTo>
                    <a:lnTo>
                      <a:pt x="742" y="3324"/>
                    </a:lnTo>
                    <a:cubicBezTo>
                      <a:pt x="739" y="3182"/>
                      <a:pt x="747" y="3041"/>
                      <a:pt x="783" y="2901"/>
                    </a:cubicBezTo>
                    <a:lnTo>
                      <a:pt x="783" y="2901"/>
                    </a:lnTo>
                    <a:cubicBezTo>
                      <a:pt x="825" y="2740"/>
                      <a:pt x="917" y="2594"/>
                      <a:pt x="1010" y="2457"/>
                    </a:cubicBezTo>
                    <a:lnTo>
                      <a:pt x="1010" y="2457"/>
                    </a:lnTo>
                    <a:cubicBezTo>
                      <a:pt x="1129" y="2283"/>
                      <a:pt x="1266" y="2117"/>
                      <a:pt x="1369" y="1933"/>
                    </a:cubicBezTo>
                    <a:lnTo>
                      <a:pt x="1369" y="1933"/>
                    </a:lnTo>
                    <a:cubicBezTo>
                      <a:pt x="1346" y="2022"/>
                      <a:pt x="1316" y="2110"/>
                      <a:pt x="1279" y="2196"/>
                    </a:cubicBezTo>
                    <a:lnTo>
                      <a:pt x="1279" y="2196"/>
                    </a:lnTo>
                    <a:cubicBezTo>
                      <a:pt x="1272" y="2215"/>
                      <a:pt x="1299" y="2231"/>
                      <a:pt x="1308" y="2212"/>
                    </a:cubicBezTo>
                    <a:lnTo>
                      <a:pt x="1308" y="2212"/>
                    </a:lnTo>
                    <a:cubicBezTo>
                      <a:pt x="1356" y="2097"/>
                      <a:pt x="1394" y="1980"/>
                      <a:pt x="1420" y="1860"/>
                    </a:cubicBezTo>
                    <a:lnTo>
                      <a:pt x="1420" y="1860"/>
                    </a:lnTo>
                    <a:cubicBezTo>
                      <a:pt x="1406" y="2051"/>
                      <a:pt x="1370" y="2238"/>
                      <a:pt x="1315" y="2423"/>
                    </a:cubicBezTo>
                    <a:lnTo>
                      <a:pt x="1315" y="2423"/>
                    </a:lnTo>
                    <a:cubicBezTo>
                      <a:pt x="1309" y="2443"/>
                      <a:pt x="1340" y="2452"/>
                      <a:pt x="1346" y="2432"/>
                    </a:cubicBezTo>
                    <a:lnTo>
                      <a:pt x="1346" y="2432"/>
                    </a:lnTo>
                    <a:cubicBezTo>
                      <a:pt x="1395" y="2273"/>
                      <a:pt x="1427" y="2112"/>
                      <a:pt x="1445" y="1949"/>
                    </a:cubicBezTo>
                    <a:lnTo>
                      <a:pt x="1445" y="1949"/>
                    </a:lnTo>
                    <a:cubicBezTo>
                      <a:pt x="1428" y="2544"/>
                      <a:pt x="1326" y="3206"/>
                      <a:pt x="751" y="3496"/>
                    </a:cubicBezTo>
                    <a:close/>
                    <a:moveTo>
                      <a:pt x="115" y="2302"/>
                    </a:moveTo>
                    <a:lnTo>
                      <a:pt x="115" y="2302"/>
                    </a:lnTo>
                    <a:cubicBezTo>
                      <a:pt x="80" y="1968"/>
                      <a:pt x="154" y="1634"/>
                      <a:pt x="153" y="1301"/>
                    </a:cubicBezTo>
                    <a:lnTo>
                      <a:pt x="153" y="1301"/>
                    </a:lnTo>
                    <a:cubicBezTo>
                      <a:pt x="171" y="1379"/>
                      <a:pt x="190" y="1456"/>
                      <a:pt x="207" y="1533"/>
                    </a:cubicBezTo>
                    <a:lnTo>
                      <a:pt x="207" y="1533"/>
                    </a:lnTo>
                    <a:cubicBezTo>
                      <a:pt x="212" y="1553"/>
                      <a:pt x="243" y="1545"/>
                      <a:pt x="239" y="1525"/>
                    </a:cubicBezTo>
                    <a:lnTo>
                      <a:pt x="239" y="1525"/>
                    </a:lnTo>
                    <a:cubicBezTo>
                      <a:pt x="208" y="1394"/>
                      <a:pt x="178" y="1265"/>
                      <a:pt x="148" y="1135"/>
                    </a:cubicBezTo>
                    <a:lnTo>
                      <a:pt x="148" y="1135"/>
                    </a:lnTo>
                    <a:cubicBezTo>
                      <a:pt x="178" y="1213"/>
                      <a:pt x="206" y="1292"/>
                      <a:pt x="226" y="1373"/>
                    </a:cubicBezTo>
                    <a:lnTo>
                      <a:pt x="226" y="1373"/>
                    </a:lnTo>
                    <a:cubicBezTo>
                      <a:pt x="264" y="1518"/>
                      <a:pt x="265" y="1670"/>
                      <a:pt x="268" y="1818"/>
                    </a:cubicBezTo>
                    <a:lnTo>
                      <a:pt x="268" y="1818"/>
                    </a:lnTo>
                    <a:cubicBezTo>
                      <a:pt x="268" y="1840"/>
                      <a:pt x="301" y="1840"/>
                      <a:pt x="301" y="1818"/>
                    </a:cubicBezTo>
                    <a:lnTo>
                      <a:pt x="301" y="1818"/>
                    </a:lnTo>
                    <a:cubicBezTo>
                      <a:pt x="298" y="1679"/>
                      <a:pt x="292" y="1541"/>
                      <a:pt x="267" y="1403"/>
                    </a:cubicBezTo>
                    <a:lnTo>
                      <a:pt x="267" y="1403"/>
                    </a:lnTo>
                    <a:cubicBezTo>
                      <a:pt x="247" y="1297"/>
                      <a:pt x="209" y="1194"/>
                      <a:pt x="168" y="1094"/>
                    </a:cubicBezTo>
                    <a:lnTo>
                      <a:pt x="168" y="1094"/>
                    </a:lnTo>
                    <a:cubicBezTo>
                      <a:pt x="252" y="1234"/>
                      <a:pt x="309" y="1389"/>
                      <a:pt x="358" y="1546"/>
                    </a:cubicBezTo>
                    <a:lnTo>
                      <a:pt x="358" y="1546"/>
                    </a:lnTo>
                    <a:cubicBezTo>
                      <a:pt x="427" y="1764"/>
                      <a:pt x="491" y="1985"/>
                      <a:pt x="533" y="2210"/>
                    </a:cubicBezTo>
                    <a:lnTo>
                      <a:pt x="533" y="2210"/>
                    </a:lnTo>
                    <a:cubicBezTo>
                      <a:pt x="576" y="2449"/>
                      <a:pt x="579" y="2693"/>
                      <a:pt x="590" y="2934"/>
                    </a:cubicBezTo>
                    <a:lnTo>
                      <a:pt x="590" y="2934"/>
                    </a:lnTo>
                    <a:cubicBezTo>
                      <a:pt x="598" y="3109"/>
                      <a:pt x="604" y="3289"/>
                      <a:pt x="653" y="3456"/>
                    </a:cubicBezTo>
                    <a:lnTo>
                      <a:pt x="653" y="3456"/>
                    </a:lnTo>
                    <a:cubicBezTo>
                      <a:pt x="651" y="3455"/>
                      <a:pt x="649" y="3453"/>
                      <a:pt x="648" y="3451"/>
                    </a:cubicBezTo>
                    <a:lnTo>
                      <a:pt x="648" y="3451"/>
                    </a:lnTo>
                    <a:cubicBezTo>
                      <a:pt x="549" y="3219"/>
                      <a:pt x="451" y="2987"/>
                      <a:pt x="353" y="2754"/>
                    </a:cubicBezTo>
                    <a:lnTo>
                      <a:pt x="353" y="2754"/>
                    </a:lnTo>
                    <a:cubicBezTo>
                      <a:pt x="345" y="2735"/>
                      <a:pt x="317" y="2752"/>
                      <a:pt x="325" y="2770"/>
                    </a:cubicBezTo>
                    <a:lnTo>
                      <a:pt x="325" y="2770"/>
                    </a:lnTo>
                    <a:cubicBezTo>
                      <a:pt x="397" y="2940"/>
                      <a:pt x="468" y="3110"/>
                      <a:pt x="540" y="3280"/>
                    </a:cubicBezTo>
                    <a:lnTo>
                      <a:pt x="540" y="3280"/>
                    </a:lnTo>
                    <a:cubicBezTo>
                      <a:pt x="494" y="3188"/>
                      <a:pt x="450" y="3095"/>
                      <a:pt x="407" y="3000"/>
                    </a:cubicBezTo>
                    <a:lnTo>
                      <a:pt x="407" y="3000"/>
                    </a:lnTo>
                    <a:cubicBezTo>
                      <a:pt x="398" y="2981"/>
                      <a:pt x="371" y="2998"/>
                      <a:pt x="379" y="3017"/>
                    </a:cubicBezTo>
                    <a:lnTo>
                      <a:pt x="379" y="3017"/>
                    </a:lnTo>
                    <a:cubicBezTo>
                      <a:pt x="412" y="3091"/>
                      <a:pt x="447" y="3163"/>
                      <a:pt x="482" y="3236"/>
                    </a:cubicBezTo>
                    <a:lnTo>
                      <a:pt x="482" y="3236"/>
                    </a:lnTo>
                    <a:cubicBezTo>
                      <a:pt x="290" y="2957"/>
                      <a:pt x="151" y="2637"/>
                      <a:pt x="115" y="2302"/>
                    </a:cubicBezTo>
                    <a:lnTo>
                      <a:pt x="848" y="949"/>
                    </a:lnTo>
                    <a:lnTo>
                      <a:pt x="848" y="949"/>
                    </a:lnTo>
                    <a:cubicBezTo>
                      <a:pt x="837" y="925"/>
                      <a:pt x="828" y="899"/>
                      <a:pt x="822" y="873"/>
                    </a:cubicBezTo>
                    <a:lnTo>
                      <a:pt x="822" y="873"/>
                    </a:lnTo>
                    <a:cubicBezTo>
                      <a:pt x="832" y="874"/>
                      <a:pt x="843" y="873"/>
                      <a:pt x="852" y="874"/>
                    </a:cubicBezTo>
                    <a:lnTo>
                      <a:pt x="852" y="874"/>
                    </a:lnTo>
                    <a:cubicBezTo>
                      <a:pt x="899" y="878"/>
                      <a:pt x="947" y="877"/>
                      <a:pt x="993" y="875"/>
                    </a:cubicBezTo>
                    <a:lnTo>
                      <a:pt x="993" y="875"/>
                    </a:lnTo>
                    <a:cubicBezTo>
                      <a:pt x="962" y="919"/>
                      <a:pt x="931" y="964"/>
                      <a:pt x="901" y="1008"/>
                    </a:cubicBezTo>
                    <a:lnTo>
                      <a:pt x="901" y="1008"/>
                    </a:lnTo>
                    <a:cubicBezTo>
                      <a:pt x="886" y="1029"/>
                      <a:pt x="852" y="956"/>
                      <a:pt x="848" y="949"/>
                    </a:cubicBezTo>
                    <a:lnTo>
                      <a:pt x="115" y="2302"/>
                    </a:lnTo>
                    <a:close/>
                    <a:moveTo>
                      <a:pt x="663" y="371"/>
                    </a:moveTo>
                    <a:lnTo>
                      <a:pt x="663" y="371"/>
                    </a:lnTo>
                    <a:cubicBezTo>
                      <a:pt x="665" y="382"/>
                      <a:pt x="665" y="392"/>
                      <a:pt x="666" y="404"/>
                    </a:cubicBezTo>
                    <a:lnTo>
                      <a:pt x="666" y="404"/>
                    </a:lnTo>
                    <a:cubicBezTo>
                      <a:pt x="669" y="424"/>
                      <a:pt x="701" y="424"/>
                      <a:pt x="699" y="404"/>
                    </a:cubicBezTo>
                    <a:lnTo>
                      <a:pt x="699" y="404"/>
                    </a:lnTo>
                    <a:cubicBezTo>
                      <a:pt x="696" y="371"/>
                      <a:pt x="693" y="339"/>
                      <a:pt x="690" y="307"/>
                    </a:cubicBezTo>
                    <a:lnTo>
                      <a:pt x="690" y="307"/>
                    </a:lnTo>
                    <a:cubicBezTo>
                      <a:pt x="706" y="314"/>
                      <a:pt x="722" y="322"/>
                      <a:pt x="738" y="329"/>
                    </a:cubicBezTo>
                    <a:lnTo>
                      <a:pt x="738" y="329"/>
                    </a:lnTo>
                    <a:cubicBezTo>
                      <a:pt x="739" y="329"/>
                      <a:pt x="740" y="329"/>
                      <a:pt x="740" y="330"/>
                    </a:cubicBezTo>
                    <a:lnTo>
                      <a:pt x="740" y="330"/>
                    </a:lnTo>
                    <a:cubicBezTo>
                      <a:pt x="697" y="468"/>
                      <a:pt x="696" y="618"/>
                      <a:pt x="739" y="761"/>
                    </a:cubicBezTo>
                    <a:lnTo>
                      <a:pt x="739" y="761"/>
                    </a:lnTo>
                    <a:cubicBezTo>
                      <a:pt x="644" y="654"/>
                      <a:pt x="644" y="510"/>
                      <a:pt x="663" y="371"/>
                    </a:cubicBezTo>
                    <a:close/>
                    <a:moveTo>
                      <a:pt x="907" y="122"/>
                    </a:moveTo>
                    <a:lnTo>
                      <a:pt x="907" y="122"/>
                    </a:lnTo>
                    <a:cubicBezTo>
                      <a:pt x="886" y="189"/>
                      <a:pt x="866" y="255"/>
                      <a:pt x="846" y="323"/>
                    </a:cubicBezTo>
                    <a:lnTo>
                      <a:pt x="846" y="323"/>
                    </a:lnTo>
                    <a:cubicBezTo>
                      <a:pt x="840" y="343"/>
                      <a:pt x="871" y="351"/>
                      <a:pt x="877" y="331"/>
                    </a:cubicBezTo>
                    <a:lnTo>
                      <a:pt x="877" y="331"/>
                    </a:lnTo>
                    <a:cubicBezTo>
                      <a:pt x="898" y="262"/>
                      <a:pt x="920" y="192"/>
                      <a:pt x="941" y="122"/>
                    </a:cubicBezTo>
                    <a:lnTo>
                      <a:pt x="941" y="122"/>
                    </a:lnTo>
                    <a:cubicBezTo>
                      <a:pt x="941" y="198"/>
                      <a:pt x="941" y="274"/>
                      <a:pt x="941" y="349"/>
                    </a:cubicBezTo>
                    <a:lnTo>
                      <a:pt x="941" y="349"/>
                    </a:lnTo>
                    <a:cubicBezTo>
                      <a:pt x="941" y="371"/>
                      <a:pt x="973" y="371"/>
                      <a:pt x="973" y="349"/>
                    </a:cubicBezTo>
                    <a:lnTo>
                      <a:pt x="973" y="349"/>
                    </a:lnTo>
                    <a:cubicBezTo>
                      <a:pt x="973" y="263"/>
                      <a:pt x="973" y="177"/>
                      <a:pt x="973" y="91"/>
                    </a:cubicBezTo>
                    <a:lnTo>
                      <a:pt x="973" y="91"/>
                    </a:lnTo>
                    <a:cubicBezTo>
                      <a:pt x="1101" y="315"/>
                      <a:pt x="1119" y="584"/>
                      <a:pt x="1018" y="825"/>
                    </a:cubicBezTo>
                    <a:lnTo>
                      <a:pt x="1018" y="825"/>
                    </a:lnTo>
                    <a:cubicBezTo>
                      <a:pt x="1005" y="825"/>
                      <a:pt x="993" y="826"/>
                      <a:pt x="981" y="826"/>
                    </a:cubicBezTo>
                    <a:lnTo>
                      <a:pt x="981" y="826"/>
                    </a:lnTo>
                    <a:cubicBezTo>
                      <a:pt x="992" y="812"/>
                      <a:pt x="995" y="791"/>
                      <a:pt x="1001" y="774"/>
                    </a:cubicBezTo>
                    <a:lnTo>
                      <a:pt x="1001" y="774"/>
                    </a:lnTo>
                    <a:cubicBezTo>
                      <a:pt x="1012" y="741"/>
                      <a:pt x="1023" y="709"/>
                      <a:pt x="1033" y="676"/>
                    </a:cubicBezTo>
                    <a:lnTo>
                      <a:pt x="1033" y="676"/>
                    </a:lnTo>
                    <a:cubicBezTo>
                      <a:pt x="1041" y="656"/>
                      <a:pt x="1009" y="648"/>
                      <a:pt x="1002" y="668"/>
                    </a:cubicBezTo>
                    <a:lnTo>
                      <a:pt x="1002" y="668"/>
                    </a:lnTo>
                    <a:cubicBezTo>
                      <a:pt x="995" y="690"/>
                      <a:pt x="988" y="711"/>
                      <a:pt x="980" y="733"/>
                    </a:cubicBezTo>
                    <a:lnTo>
                      <a:pt x="980" y="733"/>
                    </a:lnTo>
                    <a:cubicBezTo>
                      <a:pt x="976" y="743"/>
                      <a:pt x="973" y="755"/>
                      <a:pt x="969" y="765"/>
                    </a:cubicBezTo>
                    <a:lnTo>
                      <a:pt x="969" y="765"/>
                    </a:lnTo>
                    <a:cubicBezTo>
                      <a:pt x="967" y="772"/>
                      <a:pt x="964" y="788"/>
                      <a:pt x="959" y="800"/>
                    </a:cubicBezTo>
                    <a:lnTo>
                      <a:pt x="959" y="800"/>
                    </a:lnTo>
                    <a:cubicBezTo>
                      <a:pt x="958" y="800"/>
                      <a:pt x="957" y="800"/>
                      <a:pt x="956" y="800"/>
                    </a:cubicBezTo>
                    <a:lnTo>
                      <a:pt x="956" y="800"/>
                    </a:lnTo>
                    <a:cubicBezTo>
                      <a:pt x="955" y="801"/>
                      <a:pt x="954" y="801"/>
                      <a:pt x="953" y="801"/>
                    </a:cubicBezTo>
                    <a:lnTo>
                      <a:pt x="953" y="801"/>
                    </a:lnTo>
                    <a:cubicBezTo>
                      <a:pt x="947" y="803"/>
                      <a:pt x="941" y="810"/>
                      <a:pt x="941" y="817"/>
                    </a:cubicBezTo>
                    <a:lnTo>
                      <a:pt x="941" y="817"/>
                    </a:lnTo>
                    <a:cubicBezTo>
                      <a:pt x="941" y="821"/>
                      <a:pt x="942" y="825"/>
                      <a:pt x="943" y="828"/>
                    </a:cubicBezTo>
                    <a:lnTo>
                      <a:pt x="943" y="828"/>
                    </a:lnTo>
                    <a:cubicBezTo>
                      <a:pt x="940" y="828"/>
                      <a:pt x="937" y="828"/>
                      <a:pt x="934" y="828"/>
                    </a:cubicBezTo>
                    <a:lnTo>
                      <a:pt x="934" y="828"/>
                    </a:lnTo>
                    <a:cubicBezTo>
                      <a:pt x="935" y="826"/>
                      <a:pt x="936" y="823"/>
                      <a:pt x="936" y="821"/>
                    </a:cubicBezTo>
                    <a:lnTo>
                      <a:pt x="936" y="468"/>
                    </a:lnTo>
                    <a:lnTo>
                      <a:pt x="936" y="468"/>
                    </a:lnTo>
                    <a:cubicBezTo>
                      <a:pt x="936" y="446"/>
                      <a:pt x="903" y="446"/>
                      <a:pt x="903" y="468"/>
                    </a:cubicBezTo>
                    <a:lnTo>
                      <a:pt x="903" y="821"/>
                    </a:lnTo>
                    <a:lnTo>
                      <a:pt x="903" y="821"/>
                    </a:lnTo>
                    <a:cubicBezTo>
                      <a:pt x="903" y="824"/>
                      <a:pt x="903" y="826"/>
                      <a:pt x="904" y="828"/>
                    </a:cubicBezTo>
                    <a:lnTo>
                      <a:pt x="904" y="828"/>
                    </a:lnTo>
                    <a:cubicBezTo>
                      <a:pt x="900" y="828"/>
                      <a:pt x="896" y="828"/>
                      <a:pt x="891" y="828"/>
                    </a:cubicBezTo>
                    <a:lnTo>
                      <a:pt x="891" y="828"/>
                    </a:lnTo>
                    <a:lnTo>
                      <a:pt x="891" y="828"/>
                    </a:lnTo>
                    <a:lnTo>
                      <a:pt x="891" y="828"/>
                    </a:lnTo>
                    <a:cubicBezTo>
                      <a:pt x="865" y="760"/>
                      <a:pt x="848" y="690"/>
                      <a:pt x="841" y="617"/>
                    </a:cubicBezTo>
                    <a:lnTo>
                      <a:pt x="841" y="617"/>
                    </a:lnTo>
                    <a:cubicBezTo>
                      <a:pt x="839" y="597"/>
                      <a:pt x="807" y="597"/>
                      <a:pt x="809" y="617"/>
                    </a:cubicBezTo>
                    <a:lnTo>
                      <a:pt x="809" y="617"/>
                    </a:lnTo>
                    <a:cubicBezTo>
                      <a:pt x="816" y="690"/>
                      <a:pt x="831" y="760"/>
                      <a:pt x="857" y="828"/>
                    </a:cubicBezTo>
                    <a:lnTo>
                      <a:pt x="857" y="828"/>
                    </a:lnTo>
                    <a:cubicBezTo>
                      <a:pt x="841" y="828"/>
                      <a:pt x="826" y="826"/>
                      <a:pt x="812" y="823"/>
                    </a:cubicBezTo>
                    <a:lnTo>
                      <a:pt x="812" y="823"/>
                    </a:lnTo>
                    <a:cubicBezTo>
                      <a:pt x="811" y="821"/>
                      <a:pt x="811" y="819"/>
                      <a:pt x="810" y="816"/>
                    </a:cubicBezTo>
                    <a:lnTo>
                      <a:pt x="810" y="816"/>
                    </a:lnTo>
                    <a:cubicBezTo>
                      <a:pt x="710" y="584"/>
                      <a:pt x="749" y="317"/>
                      <a:pt x="907" y="122"/>
                    </a:cubicBezTo>
                    <a:close/>
                    <a:moveTo>
                      <a:pt x="1123" y="344"/>
                    </a:moveTo>
                    <a:lnTo>
                      <a:pt x="1123" y="344"/>
                    </a:lnTo>
                    <a:cubicBezTo>
                      <a:pt x="1146" y="315"/>
                      <a:pt x="1174" y="293"/>
                      <a:pt x="1204" y="276"/>
                    </a:cubicBezTo>
                    <a:lnTo>
                      <a:pt x="1204" y="276"/>
                    </a:lnTo>
                    <a:cubicBezTo>
                      <a:pt x="1190" y="331"/>
                      <a:pt x="1175" y="387"/>
                      <a:pt x="1160" y="442"/>
                    </a:cubicBezTo>
                    <a:lnTo>
                      <a:pt x="1160" y="442"/>
                    </a:lnTo>
                    <a:cubicBezTo>
                      <a:pt x="1155" y="462"/>
                      <a:pt x="1186" y="470"/>
                      <a:pt x="1192" y="450"/>
                    </a:cubicBezTo>
                    <a:lnTo>
                      <a:pt x="1192" y="450"/>
                    </a:lnTo>
                    <a:cubicBezTo>
                      <a:pt x="1208" y="387"/>
                      <a:pt x="1225" y="323"/>
                      <a:pt x="1243" y="260"/>
                    </a:cubicBezTo>
                    <a:lnTo>
                      <a:pt x="1243" y="260"/>
                    </a:lnTo>
                    <a:cubicBezTo>
                      <a:pt x="1243" y="259"/>
                      <a:pt x="1243" y="259"/>
                      <a:pt x="1243" y="258"/>
                    </a:cubicBezTo>
                    <a:lnTo>
                      <a:pt x="1243" y="258"/>
                    </a:lnTo>
                    <a:cubicBezTo>
                      <a:pt x="1245" y="257"/>
                      <a:pt x="1249" y="256"/>
                      <a:pt x="1252" y="255"/>
                    </a:cubicBezTo>
                    <a:lnTo>
                      <a:pt x="1252" y="255"/>
                    </a:lnTo>
                    <a:cubicBezTo>
                      <a:pt x="1251" y="257"/>
                      <a:pt x="1251" y="258"/>
                      <a:pt x="1251" y="259"/>
                    </a:cubicBezTo>
                    <a:lnTo>
                      <a:pt x="1251" y="259"/>
                    </a:lnTo>
                    <a:cubicBezTo>
                      <a:pt x="1252" y="367"/>
                      <a:pt x="1249" y="471"/>
                      <a:pt x="1225" y="577"/>
                    </a:cubicBezTo>
                    <a:lnTo>
                      <a:pt x="1225" y="577"/>
                    </a:lnTo>
                    <a:cubicBezTo>
                      <a:pt x="1220" y="601"/>
                      <a:pt x="1119" y="830"/>
                      <a:pt x="1067" y="831"/>
                    </a:cubicBezTo>
                    <a:lnTo>
                      <a:pt x="1067" y="831"/>
                    </a:lnTo>
                    <a:cubicBezTo>
                      <a:pt x="1067" y="829"/>
                      <a:pt x="1068" y="828"/>
                      <a:pt x="1069" y="828"/>
                    </a:cubicBezTo>
                    <a:lnTo>
                      <a:pt x="1069" y="828"/>
                    </a:lnTo>
                    <a:cubicBezTo>
                      <a:pt x="1073" y="828"/>
                      <a:pt x="1077" y="826"/>
                      <a:pt x="1081" y="822"/>
                    </a:cubicBezTo>
                    <a:lnTo>
                      <a:pt x="1081" y="822"/>
                    </a:lnTo>
                    <a:cubicBezTo>
                      <a:pt x="1142" y="743"/>
                      <a:pt x="1177" y="653"/>
                      <a:pt x="1184" y="553"/>
                    </a:cubicBezTo>
                    <a:lnTo>
                      <a:pt x="1184" y="553"/>
                    </a:lnTo>
                    <a:cubicBezTo>
                      <a:pt x="1185" y="533"/>
                      <a:pt x="1153" y="533"/>
                      <a:pt x="1152" y="553"/>
                    </a:cubicBezTo>
                    <a:lnTo>
                      <a:pt x="1152" y="553"/>
                    </a:lnTo>
                    <a:cubicBezTo>
                      <a:pt x="1147" y="617"/>
                      <a:pt x="1129" y="678"/>
                      <a:pt x="1100" y="733"/>
                    </a:cubicBezTo>
                    <a:lnTo>
                      <a:pt x="1100" y="733"/>
                    </a:lnTo>
                    <a:cubicBezTo>
                      <a:pt x="1134" y="607"/>
                      <a:pt x="1140" y="475"/>
                      <a:pt x="1117" y="348"/>
                    </a:cubicBezTo>
                    <a:lnTo>
                      <a:pt x="1117" y="348"/>
                    </a:lnTo>
                    <a:cubicBezTo>
                      <a:pt x="1119" y="347"/>
                      <a:pt x="1121" y="345"/>
                      <a:pt x="1123" y="344"/>
                    </a:cubicBezTo>
                    <a:lnTo>
                      <a:pt x="1463" y="1658"/>
                    </a:lnTo>
                    <a:lnTo>
                      <a:pt x="1463" y="1658"/>
                    </a:lnTo>
                    <a:cubicBezTo>
                      <a:pt x="1451" y="1652"/>
                      <a:pt x="1435" y="1656"/>
                      <a:pt x="1429" y="1673"/>
                    </a:cubicBezTo>
                    <a:lnTo>
                      <a:pt x="1429" y="1673"/>
                    </a:lnTo>
                    <a:cubicBezTo>
                      <a:pt x="1336" y="1980"/>
                      <a:pt x="1108" y="2223"/>
                      <a:pt x="932" y="2486"/>
                    </a:cubicBezTo>
                    <a:lnTo>
                      <a:pt x="932" y="2486"/>
                    </a:lnTo>
                    <a:cubicBezTo>
                      <a:pt x="848" y="2611"/>
                      <a:pt x="779" y="2744"/>
                      <a:pt x="736" y="2889"/>
                    </a:cubicBezTo>
                    <a:lnTo>
                      <a:pt x="736" y="2889"/>
                    </a:lnTo>
                    <a:cubicBezTo>
                      <a:pt x="735" y="2894"/>
                      <a:pt x="733" y="2899"/>
                      <a:pt x="731" y="2904"/>
                    </a:cubicBezTo>
                    <a:lnTo>
                      <a:pt x="731" y="2904"/>
                    </a:lnTo>
                    <a:cubicBezTo>
                      <a:pt x="767" y="2288"/>
                      <a:pt x="828" y="1674"/>
                      <a:pt x="917" y="1064"/>
                    </a:cubicBezTo>
                    <a:lnTo>
                      <a:pt x="917" y="1064"/>
                    </a:lnTo>
                    <a:cubicBezTo>
                      <a:pt x="932" y="1053"/>
                      <a:pt x="942" y="1034"/>
                      <a:pt x="953" y="1018"/>
                    </a:cubicBezTo>
                    <a:lnTo>
                      <a:pt x="953" y="1018"/>
                    </a:lnTo>
                    <a:cubicBezTo>
                      <a:pt x="986" y="970"/>
                      <a:pt x="1019" y="922"/>
                      <a:pt x="1053" y="874"/>
                    </a:cubicBezTo>
                    <a:lnTo>
                      <a:pt x="1053" y="874"/>
                    </a:lnTo>
                    <a:cubicBezTo>
                      <a:pt x="1113" y="882"/>
                      <a:pt x="1177" y="787"/>
                      <a:pt x="1205" y="745"/>
                    </a:cubicBezTo>
                    <a:lnTo>
                      <a:pt x="1205" y="745"/>
                    </a:lnTo>
                    <a:cubicBezTo>
                      <a:pt x="1301" y="607"/>
                      <a:pt x="1301" y="420"/>
                      <a:pt x="1300" y="259"/>
                    </a:cubicBezTo>
                    <a:lnTo>
                      <a:pt x="1300" y="259"/>
                    </a:lnTo>
                    <a:cubicBezTo>
                      <a:pt x="1299" y="248"/>
                      <a:pt x="1294" y="242"/>
                      <a:pt x="1285" y="238"/>
                    </a:cubicBezTo>
                    <a:lnTo>
                      <a:pt x="1285" y="238"/>
                    </a:lnTo>
                    <a:cubicBezTo>
                      <a:pt x="1293" y="222"/>
                      <a:pt x="1280" y="197"/>
                      <a:pt x="1257" y="203"/>
                    </a:cubicBezTo>
                    <a:lnTo>
                      <a:pt x="1257" y="203"/>
                    </a:lnTo>
                    <a:cubicBezTo>
                      <a:pt x="1199" y="218"/>
                      <a:pt x="1147" y="248"/>
                      <a:pt x="1105" y="290"/>
                    </a:cubicBezTo>
                    <a:lnTo>
                      <a:pt x="1105" y="290"/>
                    </a:lnTo>
                    <a:cubicBezTo>
                      <a:pt x="1082" y="194"/>
                      <a:pt x="1042" y="102"/>
                      <a:pt x="985" y="16"/>
                    </a:cubicBezTo>
                    <a:lnTo>
                      <a:pt x="985" y="16"/>
                    </a:lnTo>
                    <a:cubicBezTo>
                      <a:pt x="976" y="3"/>
                      <a:pt x="958" y="0"/>
                      <a:pt x="947" y="12"/>
                    </a:cubicBezTo>
                    <a:lnTo>
                      <a:pt x="947" y="12"/>
                    </a:lnTo>
                    <a:cubicBezTo>
                      <a:pt x="938" y="21"/>
                      <a:pt x="929" y="30"/>
                      <a:pt x="920" y="39"/>
                    </a:cubicBezTo>
                    <a:lnTo>
                      <a:pt x="920" y="39"/>
                    </a:lnTo>
                    <a:cubicBezTo>
                      <a:pt x="917" y="43"/>
                      <a:pt x="914" y="48"/>
                      <a:pt x="913" y="52"/>
                    </a:cubicBezTo>
                    <a:lnTo>
                      <a:pt x="913" y="52"/>
                    </a:lnTo>
                    <a:cubicBezTo>
                      <a:pt x="907" y="52"/>
                      <a:pt x="901" y="53"/>
                      <a:pt x="895" y="60"/>
                    </a:cubicBezTo>
                    <a:lnTo>
                      <a:pt x="895" y="60"/>
                    </a:lnTo>
                    <a:cubicBezTo>
                      <a:pt x="834" y="127"/>
                      <a:pt x="789" y="203"/>
                      <a:pt x="757" y="284"/>
                    </a:cubicBezTo>
                    <a:lnTo>
                      <a:pt x="757" y="284"/>
                    </a:lnTo>
                    <a:cubicBezTo>
                      <a:pt x="727" y="270"/>
                      <a:pt x="697" y="257"/>
                      <a:pt x="667" y="243"/>
                    </a:cubicBezTo>
                    <a:lnTo>
                      <a:pt x="667" y="243"/>
                    </a:lnTo>
                    <a:cubicBezTo>
                      <a:pt x="646" y="233"/>
                      <a:pt x="626" y="254"/>
                      <a:pt x="630" y="271"/>
                    </a:cubicBezTo>
                    <a:lnTo>
                      <a:pt x="630" y="271"/>
                    </a:lnTo>
                    <a:cubicBezTo>
                      <a:pt x="595" y="470"/>
                      <a:pt x="571" y="698"/>
                      <a:pt x="748" y="836"/>
                    </a:cubicBezTo>
                    <a:lnTo>
                      <a:pt x="748" y="836"/>
                    </a:lnTo>
                    <a:cubicBezTo>
                      <a:pt x="754" y="841"/>
                      <a:pt x="760" y="842"/>
                      <a:pt x="767" y="842"/>
                    </a:cubicBezTo>
                    <a:lnTo>
                      <a:pt x="767" y="842"/>
                    </a:lnTo>
                    <a:lnTo>
                      <a:pt x="767" y="843"/>
                    </a:lnTo>
                    <a:lnTo>
                      <a:pt x="767" y="843"/>
                    </a:lnTo>
                    <a:cubicBezTo>
                      <a:pt x="767" y="844"/>
                      <a:pt x="768" y="845"/>
                      <a:pt x="768" y="846"/>
                    </a:cubicBezTo>
                    <a:lnTo>
                      <a:pt x="768" y="846"/>
                    </a:lnTo>
                    <a:cubicBezTo>
                      <a:pt x="768" y="849"/>
                      <a:pt x="768" y="852"/>
                      <a:pt x="769" y="855"/>
                    </a:cubicBezTo>
                    <a:lnTo>
                      <a:pt x="769" y="855"/>
                    </a:lnTo>
                    <a:cubicBezTo>
                      <a:pt x="777" y="902"/>
                      <a:pt x="793" y="946"/>
                      <a:pt x="814" y="988"/>
                    </a:cubicBezTo>
                    <a:lnTo>
                      <a:pt x="814" y="988"/>
                    </a:lnTo>
                    <a:cubicBezTo>
                      <a:pt x="824" y="1008"/>
                      <a:pt x="843" y="1049"/>
                      <a:pt x="868" y="1065"/>
                    </a:cubicBezTo>
                    <a:lnTo>
                      <a:pt x="868" y="1065"/>
                    </a:lnTo>
                    <a:cubicBezTo>
                      <a:pt x="762" y="1800"/>
                      <a:pt x="694" y="2540"/>
                      <a:pt x="665" y="3283"/>
                    </a:cubicBezTo>
                    <a:lnTo>
                      <a:pt x="665" y="3283"/>
                    </a:lnTo>
                    <a:cubicBezTo>
                      <a:pt x="643" y="3141"/>
                      <a:pt x="642" y="2995"/>
                      <a:pt x="635" y="2853"/>
                    </a:cubicBezTo>
                    <a:lnTo>
                      <a:pt x="635" y="2853"/>
                    </a:lnTo>
                    <a:cubicBezTo>
                      <a:pt x="626" y="2620"/>
                      <a:pt x="615" y="2386"/>
                      <a:pt x="572" y="2156"/>
                    </a:cubicBezTo>
                    <a:lnTo>
                      <a:pt x="572" y="2156"/>
                    </a:lnTo>
                    <a:cubicBezTo>
                      <a:pt x="529" y="1922"/>
                      <a:pt x="456" y="1690"/>
                      <a:pt x="383" y="1463"/>
                    </a:cubicBezTo>
                    <a:lnTo>
                      <a:pt x="383" y="1463"/>
                    </a:lnTo>
                    <a:cubicBezTo>
                      <a:pt x="322" y="1273"/>
                      <a:pt x="242" y="1093"/>
                      <a:pt x="117" y="936"/>
                    </a:cubicBezTo>
                    <a:lnTo>
                      <a:pt x="117" y="936"/>
                    </a:lnTo>
                    <a:cubicBezTo>
                      <a:pt x="102" y="918"/>
                      <a:pt x="80" y="933"/>
                      <a:pt x="77" y="952"/>
                    </a:cubicBezTo>
                    <a:lnTo>
                      <a:pt x="77" y="952"/>
                    </a:lnTo>
                    <a:cubicBezTo>
                      <a:pt x="72" y="957"/>
                      <a:pt x="70" y="964"/>
                      <a:pt x="71" y="973"/>
                    </a:cubicBezTo>
                    <a:lnTo>
                      <a:pt x="71" y="973"/>
                    </a:lnTo>
                    <a:cubicBezTo>
                      <a:pt x="176" y="1442"/>
                      <a:pt x="0" y="1916"/>
                      <a:pt x="77" y="2388"/>
                    </a:cubicBezTo>
                    <a:lnTo>
                      <a:pt x="77" y="2388"/>
                    </a:lnTo>
                    <a:cubicBezTo>
                      <a:pt x="142" y="2789"/>
                      <a:pt x="342" y="3166"/>
                      <a:pt x="605" y="3476"/>
                    </a:cubicBezTo>
                    <a:lnTo>
                      <a:pt x="605" y="3476"/>
                    </a:lnTo>
                    <a:cubicBezTo>
                      <a:pt x="608" y="3481"/>
                      <a:pt x="610" y="3485"/>
                      <a:pt x="612" y="3490"/>
                    </a:cubicBezTo>
                    <a:lnTo>
                      <a:pt x="612" y="3490"/>
                    </a:lnTo>
                    <a:cubicBezTo>
                      <a:pt x="615" y="3495"/>
                      <a:pt x="619" y="3497"/>
                      <a:pt x="624" y="3498"/>
                    </a:cubicBezTo>
                    <a:lnTo>
                      <a:pt x="624" y="3498"/>
                    </a:lnTo>
                    <a:cubicBezTo>
                      <a:pt x="644" y="3522"/>
                      <a:pt x="665" y="3545"/>
                      <a:pt x="686" y="3567"/>
                    </a:cubicBezTo>
                    <a:lnTo>
                      <a:pt x="686" y="3567"/>
                    </a:lnTo>
                    <a:cubicBezTo>
                      <a:pt x="699" y="3581"/>
                      <a:pt x="716" y="3575"/>
                      <a:pt x="723" y="3563"/>
                    </a:cubicBezTo>
                    <a:lnTo>
                      <a:pt x="723" y="3563"/>
                    </a:lnTo>
                    <a:cubicBezTo>
                      <a:pt x="730" y="3559"/>
                      <a:pt x="735" y="3552"/>
                      <a:pt x="734" y="3543"/>
                    </a:cubicBezTo>
                    <a:lnTo>
                      <a:pt x="734" y="3543"/>
                    </a:lnTo>
                    <a:cubicBezTo>
                      <a:pt x="741" y="3549"/>
                      <a:pt x="750" y="3551"/>
                      <a:pt x="761" y="3546"/>
                    </a:cubicBezTo>
                    <a:lnTo>
                      <a:pt x="761" y="3546"/>
                    </a:lnTo>
                    <a:cubicBezTo>
                      <a:pt x="1456" y="3208"/>
                      <a:pt x="1497" y="2352"/>
                      <a:pt x="1497" y="1680"/>
                    </a:cubicBezTo>
                    <a:lnTo>
                      <a:pt x="1497" y="1680"/>
                    </a:lnTo>
                    <a:cubicBezTo>
                      <a:pt x="1497" y="1661"/>
                      <a:pt x="1477" y="1653"/>
                      <a:pt x="1463" y="1658"/>
                    </a:cubicBezTo>
                    <a:lnTo>
                      <a:pt x="1123" y="34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3" name="Freeform 5">
                <a:extLst>
                  <a:ext uri="{FF2B5EF4-FFF2-40B4-BE49-F238E27FC236}">
                    <a16:creationId xmlns:a16="http://schemas.microsoft.com/office/drawing/2014/main" id="{BED0E2AE-D056-E94B-AF9F-6CF3913EE5F0}"/>
                  </a:ext>
                </a:extLst>
              </p:cNvPr>
              <p:cNvSpPr>
                <a:spLocks noChangeArrowheads="1"/>
              </p:cNvSpPr>
              <p:nvPr/>
            </p:nvSpPr>
            <p:spPr bwMode="auto">
              <a:xfrm>
                <a:off x="3991980" y="4242686"/>
                <a:ext cx="72368" cy="301352"/>
              </a:xfrm>
              <a:custGeom>
                <a:avLst/>
                <a:gdLst>
                  <a:gd name="T0" fmla="*/ 286 w 295"/>
                  <a:gd name="T1" fmla="*/ 1192 h 1229"/>
                  <a:gd name="T2" fmla="*/ 286 w 295"/>
                  <a:gd name="T3" fmla="*/ 1192 h 1229"/>
                  <a:gd name="T4" fmla="*/ 34 w 295"/>
                  <a:gd name="T5" fmla="*/ 21 h 1229"/>
                  <a:gd name="T6" fmla="*/ 34 w 295"/>
                  <a:gd name="T7" fmla="*/ 21 h 1229"/>
                  <a:gd name="T8" fmla="*/ 1 w 295"/>
                  <a:gd name="T9" fmla="*/ 21 h 1229"/>
                  <a:gd name="T10" fmla="*/ 1 w 295"/>
                  <a:gd name="T11" fmla="*/ 21 h 1229"/>
                  <a:gd name="T12" fmla="*/ 258 w 295"/>
                  <a:gd name="T13" fmla="*/ 1208 h 1229"/>
                  <a:gd name="T14" fmla="*/ 258 w 295"/>
                  <a:gd name="T15" fmla="*/ 1208 h 1229"/>
                  <a:gd name="T16" fmla="*/ 286 w 295"/>
                  <a:gd name="T17" fmla="*/ 1192 h 1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 h="1229">
                    <a:moveTo>
                      <a:pt x="286" y="1192"/>
                    </a:moveTo>
                    <a:lnTo>
                      <a:pt x="286" y="1192"/>
                    </a:lnTo>
                    <a:cubicBezTo>
                      <a:pt x="127" y="821"/>
                      <a:pt x="41" y="425"/>
                      <a:pt x="34" y="21"/>
                    </a:cubicBezTo>
                    <a:lnTo>
                      <a:pt x="34" y="21"/>
                    </a:lnTo>
                    <a:cubicBezTo>
                      <a:pt x="33" y="0"/>
                      <a:pt x="0" y="0"/>
                      <a:pt x="1" y="21"/>
                    </a:cubicBezTo>
                    <a:lnTo>
                      <a:pt x="1" y="21"/>
                    </a:lnTo>
                    <a:cubicBezTo>
                      <a:pt x="9" y="431"/>
                      <a:pt x="96" y="831"/>
                      <a:pt x="258" y="1208"/>
                    </a:cubicBezTo>
                    <a:lnTo>
                      <a:pt x="258" y="1208"/>
                    </a:lnTo>
                    <a:cubicBezTo>
                      <a:pt x="266" y="1228"/>
                      <a:pt x="294" y="1211"/>
                      <a:pt x="286" y="119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10" name="Group 9">
              <a:extLst>
                <a:ext uri="{FF2B5EF4-FFF2-40B4-BE49-F238E27FC236}">
                  <a16:creationId xmlns:a16="http://schemas.microsoft.com/office/drawing/2014/main" id="{B9B57851-307D-404B-BD6F-F0BEC01B2552}"/>
                </a:ext>
              </a:extLst>
            </p:cNvPr>
            <p:cNvGrpSpPr/>
            <p:nvPr/>
          </p:nvGrpSpPr>
          <p:grpSpPr>
            <a:xfrm rot="759599">
              <a:off x="2324040" y="3744070"/>
              <a:ext cx="716035" cy="1715106"/>
              <a:chOff x="5263273" y="4027744"/>
              <a:chExt cx="366158" cy="877052"/>
            </a:xfrm>
            <a:solidFill>
              <a:schemeClr val="accent5"/>
            </a:solidFill>
          </p:grpSpPr>
          <p:sp>
            <p:nvSpPr>
              <p:cNvPr id="440" name="Freeform 6">
                <a:extLst>
                  <a:ext uri="{FF2B5EF4-FFF2-40B4-BE49-F238E27FC236}">
                    <a16:creationId xmlns:a16="http://schemas.microsoft.com/office/drawing/2014/main" id="{624A019C-2FD1-6049-9AEE-AAE2C73E3058}"/>
                  </a:ext>
                </a:extLst>
              </p:cNvPr>
              <p:cNvSpPr>
                <a:spLocks noChangeArrowheads="1"/>
              </p:cNvSpPr>
              <p:nvPr/>
            </p:nvSpPr>
            <p:spPr bwMode="auto">
              <a:xfrm>
                <a:off x="5263273" y="4027744"/>
                <a:ext cx="366158" cy="877052"/>
              </a:xfrm>
              <a:custGeom>
                <a:avLst/>
                <a:gdLst>
                  <a:gd name="T0" fmla="*/ 1251 w 1497"/>
                  <a:gd name="T1" fmla="*/ 2533 h 3582"/>
                  <a:gd name="T2" fmla="*/ 759 w 1497"/>
                  <a:gd name="T3" fmla="*/ 3401 h 3582"/>
                  <a:gd name="T4" fmla="*/ 741 w 1497"/>
                  <a:gd name="T5" fmla="*/ 3324 h 3582"/>
                  <a:gd name="T6" fmla="*/ 1010 w 1497"/>
                  <a:gd name="T7" fmla="*/ 2457 h 3582"/>
                  <a:gd name="T8" fmla="*/ 1307 w 1497"/>
                  <a:gd name="T9" fmla="*/ 2212 h 3582"/>
                  <a:gd name="T10" fmla="*/ 1314 w 1497"/>
                  <a:gd name="T11" fmla="*/ 2423 h 3582"/>
                  <a:gd name="T12" fmla="*/ 750 w 1497"/>
                  <a:gd name="T13" fmla="*/ 3496 h 3582"/>
                  <a:gd name="T14" fmla="*/ 206 w 1497"/>
                  <a:gd name="T15" fmla="*/ 1533 h 3582"/>
                  <a:gd name="T16" fmla="*/ 147 w 1497"/>
                  <a:gd name="T17" fmla="*/ 1135 h 3582"/>
                  <a:gd name="T18" fmla="*/ 300 w 1497"/>
                  <a:gd name="T19" fmla="*/ 1819 h 3582"/>
                  <a:gd name="T20" fmla="*/ 167 w 1497"/>
                  <a:gd name="T21" fmla="*/ 1094 h 3582"/>
                  <a:gd name="T22" fmla="*/ 589 w 1497"/>
                  <a:gd name="T23" fmla="*/ 2935 h 3582"/>
                  <a:gd name="T24" fmla="*/ 647 w 1497"/>
                  <a:gd name="T25" fmla="*/ 3451 h 3582"/>
                  <a:gd name="T26" fmla="*/ 539 w 1497"/>
                  <a:gd name="T27" fmla="*/ 3280 h 3582"/>
                  <a:gd name="T28" fmla="*/ 379 w 1497"/>
                  <a:gd name="T29" fmla="*/ 3017 h 3582"/>
                  <a:gd name="T30" fmla="*/ 847 w 1497"/>
                  <a:gd name="T31" fmla="*/ 949 h 3582"/>
                  <a:gd name="T32" fmla="*/ 992 w 1497"/>
                  <a:gd name="T33" fmla="*/ 875 h 3582"/>
                  <a:gd name="T34" fmla="*/ 114 w 1497"/>
                  <a:gd name="T35" fmla="*/ 2303 h 3582"/>
                  <a:gd name="T36" fmla="*/ 698 w 1497"/>
                  <a:gd name="T37" fmla="*/ 403 h 3582"/>
                  <a:gd name="T38" fmla="*/ 738 w 1497"/>
                  <a:gd name="T39" fmla="*/ 329 h 3582"/>
                  <a:gd name="T40" fmla="*/ 662 w 1497"/>
                  <a:gd name="T41" fmla="*/ 371 h 3582"/>
                  <a:gd name="T42" fmla="*/ 876 w 1497"/>
                  <a:gd name="T43" fmla="*/ 331 h 3582"/>
                  <a:gd name="T44" fmla="*/ 940 w 1497"/>
                  <a:gd name="T45" fmla="*/ 350 h 3582"/>
                  <a:gd name="T46" fmla="*/ 1016 w 1497"/>
                  <a:gd name="T47" fmla="*/ 825 h 3582"/>
                  <a:gd name="T48" fmla="*/ 1000 w 1497"/>
                  <a:gd name="T49" fmla="*/ 774 h 3582"/>
                  <a:gd name="T50" fmla="*/ 980 w 1497"/>
                  <a:gd name="T51" fmla="*/ 733 h 3582"/>
                  <a:gd name="T52" fmla="*/ 958 w 1497"/>
                  <a:gd name="T53" fmla="*/ 800 h 3582"/>
                  <a:gd name="T54" fmla="*/ 940 w 1497"/>
                  <a:gd name="T55" fmla="*/ 817 h 3582"/>
                  <a:gd name="T56" fmla="*/ 934 w 1497"/>
                  <a:gd name="T57" fmla="*/ 828 h 3582"/>
                  <a:gd name="T58" fmla="*/ 902 w 1497"/>
                  <a:gd name="T59" fmla="*/ 822 h 3582"/>
                  <a:gd name="T60" fmla="*/ 890 w 1497"/>
                  <a:gd name="T61" fmla="*/ 829 h 3582"/>
                  <a:gd name="T62" fmla="*/ 808 w 1497"/>
                  <a:gd name="T63" fmla="*/ 618 h 3582"/>
                  <a:gd name="T64" fmla="*/ 811 w 1497"/>
                  <a:gd name="T65" fmla="*/ 823 h 3582"/>
                  <a:gd name="T66" fmla="*/ 1122 w 1497"/>
                  <a:gd name="T67" fmla="*/ 343 h 3582"/>
                  <a:gd name="T68" fmla="*/ 1191 w 1497"/>
                  <a:gd name="T69" fmla="*/ 450 h 3582"/>
                  <a:gd name="T70" fmla="*/ 1242 w 1497"/>
                  <a:gd name="T71" fmla="*/ 259 h 3582"/>
                  <a:gd name="T72" fmla="*/ 1224 w 1497"/>
                  <a:gd name="T73" fmla="*/ 577 h 3582"/>
                  <a:gd name="T74" fmla="*/ 1068 w 1497"/>
                  <a:gd name="T75" fmla="*/ 827 h 3582"/>
                  <a:gd name="T76" fmla="*/ 1150 w 1497"/>
                  <a:gd name="T77" fmla="*/ 554 h 3582"/>
                  <a:gd name="T78" fmla="*/ 1116 w 1497"/>
                  <a:gd name="T79" fmla="*/ 348 h 3582"/>
                  <a:gd name="T80" fmla="*/ 1428 w 1497"/>
                  <a:gd name="T81" fmla="*/ 1673 h 3582"/>
                  <a:gd name="T82" fmla="*/ 731 w 1497"/>
                  <a:gd name="T83" fmla="*/ 2904 h 3582"/>
                  <a:gd name="T84" fmla="*/ 952 w 1497"/>
                  <a:gd name="T85" fmla="*/ 1018 h 3582"/>
                  <a:gd name="T86" fmla="*/ 1299 w 1497"/>
                  <a:gd name="T87" fmla="*/ 259 h 3582"/>
                  <a:gd name="T88" fmla="*/ 1257 w 1497"/>
                  <a:gd name="T89" fmla="*/ 203 h 3582"/>
                  <a:gd name="T90" fmla="*/ 945 w 1497"/>
                  <a:gd name="T91" fmla="*/ 12 h 3582"/>
                  <a:gd name="T92" fmla="*/ 912 w 1497"/>
                  <a:gd name="T93" fmla="*/ 52 h 3582"/>
                  <a:gd name="T94" fmla="*/ 667 w 1497"/>
                  <a:gd name="T95" fmla="*/ 243 h 3582"/>
                  <a:gd name="T96" fmla="*/ 748 w 1497"/>
                  <a:gd name="T97" fmla="*/ 837 h 3582"/>
                  <a:gd name="T98" fmla="*/ 768 w 1497"/>
                  <a:gd name="T99" fmla="*/ 846 h 3582"/>
                  <a:gd name="T100" fmla="*/ 813 w 1497"/>
                  <a:gd name="T101" fmla="*/ 989 h 3582"/>
                  <a:gd name="T102" fmla="*/ 635 w 1497"/>
                  <a:gd name="T103" fmla="*/ 2853 h 3582"/>
                  <a:gd name="T104" fmla="*/ 382 w 1497"/>
                  <a:gd name="T105" fmla="*/ 1463 h 3582"/>
                  <a:gd name="T106" fmla="*/ 71 w 1497"/>
                  <a:gd name="T107" fmla="*/ 973 h 3582"/>
                  <a:gd name="T108" fmla="*/ 605 w 1497"/>
                  <a:gd name="T109" fmla="*/ 3476 h 3582"/>
                  <a:gd name="T110" fmla="*/ 685 w 1497"/>
                  <a:gd name="T111" fmla="*/ 3568 h 3582"/>
                  <a:gd name="T112" fmla="*/ 733 w 1497"/>
                  <a:gd name="T113" fmla="*/ 3543 h 3582"/>
                  <a:gd name="T114" fmla="*/ 1463 w 1497"/>
                  <a:gd name="T115" fmla="*/ 1658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97" h="3582">
                    <a:moveTo>
                      <a:pt x="750" y="3496"/>
                    </a:moveTo>
                    <a:lnTo>
                      <a:pt x="750" y="3496"/>
                    </a:lnTo>
                    <a:cubicBezTo>
                      <a:pt x="750" y="3490"/>
                      <a:pt x="749" y="3485"/>
                      <a:pt x="749" y="3479"/>
                    </a:cubicBezTo>
                    <a:lnTo>
                      <a:pt x="749" y="3479"/>
                    </a:lnTo>
                    <a:cubicBezTo>
                      <a:pt x="937" y="3175"/>
                      <a:pt x="1105" y="2860"/>
                      <a:pt x="1251" y="2533"/>
                    </a:cubicBezTo>
                    <a:lnTo>
                      <a:pt x="1251" y="2533"/>
                    </a:lnTo>
                    <a:cubicBezTo>
                      <a:pt x="1260" y="2514"/>
                      <a:pt x="1232" y="2498"/>
                      <a:pt x="1223" y="2517"/>
                    </a:cubicBezTo>
                    <a:lnTo>
                      <a:pt x="1223" y="2517"/>
                    </a:lnTo>
                    <a:cubicBezTo>
                      <a:pt x="1087" y="2821"/>
                      <a:pt x="932" y="3116"/>
                      <a:pt x="759" y="3401"/>
                    </a:cubicBezTo>
                    <a:lnTo>
                      <a:pt x="759" y="3401"/>
                    </a:lnTo>
                    <a:cubicBezTo>
                      <a:pt x="806" y="3133"/>
                      <a:pt x="924" y="2886"/>
                      <a:pt x="1106" y="2681"/>
                    </a:cubicBezTo>
                    <a:lnTo>
                      <a:pt x="1106" y="2681"/>
                    </a:lnTo>
                    <a:cubicBezTo>
                      <a:pt x="1120" y="2665"/>
                      <a:pt x="1097" y="2642"/>
                      <a:pt x="1083" y="2658"/>
                    </a:cubicBezTo>
                    <a:lnTo>
                      <a:pt x="1083" y="2658"/>
                    </a:lnTo>
                    <a:cubicBezTo>
                      <a:pt x="912" y="2850"/>
                      <a:pt x="797" y="3077"/>
                      <a:pt x="741" y="3324"/>
                    </a:cubicBezTo>
                    <a:lnTo>
                      <a:pt x="741" y="3324"/>
                    </a:lnTo>
                    <a:cubicBezTo>
                      <a:pt x="738" y="3182"/>
                      <a:pt x="746" y="3041"/>
                      <a:pt x="782" y="2902"/>
                    </a:cubicBezTo>
                    <a:lnTo>
                      <a:pt x="782" y="2902"/>
                    </a:lnTo>
                    <a:cubicBezTo>
                      <a:pt x="824" y="2740"/>
                      <a:pt x="915" y="2594"/>
                      <a:pt x="1010" y="2457"/>
                    </a:cubicBezTo>
                    <a:lnTo>
                      <a:pt x="1010" y="2457"/>
                    </a:lnTo>
                    <a:cubicBezTo>
                      <a:pt x="1129" y="2283"/>
                      <a:pt x="1266" y="2118"/>
                      <a:pt x="1368" y="1933"/>
                    </a:cubicBezTo>
                    <a:lnTo>
                      <a:pt x="1368" y="1933"/>
                    </a:lnTo>
                    <a:cubicBezTo>
                      <a:pt x="1345" y="2023"/>
                      <a:pt x="1315" y="2110"/>
                      <a:pt x="1279" y="2196"/>
                    </a:cubicBezTo>
                    <a:lnTo>
                      <a:pt x="1279" y="2196"/>
                    </a:lnTo>
                    <a:cubicBezTo>
                      <a:pt x="1271" y="2215"/>
                      <a:pt x="1299" y="2232"/>
                      <a:pt x="1307" y="2212"/>
                    </a:cubicBezTo>
                    <a:lnTo>
                      <a:pt x="1307" y="2212"/>
                    </a:lnTo>
                    <a:cubicBezTo>
                      <a:pt x="1356" y="2098"/>
                      <a:pt x="1393" y="1981"/>
                      <a:pt x="1419" y="1860"/>
                    </a:cubicBezTo>
                    <a:lnTo>
                      <a:pt x="1419" y="1860"/>
                    </a:lnTo>
                    <a:cubicBezTo>
                      <a:pt x="1405" y="2051"/>
                      <a:pt x="1370" y="2239"/>
                      <a:pt x="1314" y="2423"/>
                    </a:cubicBezTo>
                    <a:lnTo>
                      <a:pt x="1314" y="2423"/>
                    </a:lnTo>
                    <a:cubicBezTo>
                      <a:pt x="1308" y="2443"/>
                      <a:pt x="1339" y="2452"/>
                      <a:pt x="1345" y="2432"/>
                    </a:cubicBezTo>
                    <a:lnTo>
                      <a:pt x="1345" y="2432"/>
                    </a:lnTo>
                    <a:cubicBezTo>
                      <a:pt x="1394" y="2273"/>
                      <a:pt x="1426" y="2112"/>
                      <a:pt x="1444" y="1949"/>
                    </a:cubicBezTo>
                    <a:lnTo>
                      <a:pt x="1444" y="1949"/>
                    </a:lnTo>
                    <a:cubicBezTo>
                      <a:pt x="1427" y="2544"/>
                      <a:pt x="1325" y="3206"/>
                      <a:pt x="750" y="3496"/>
                    </a:cubicBezTo>
                    <a:close/>
                    <a:moveTo>
                      <a:pt x="114" y="2303"/>
                    </a:moveTo>
                    <a:lnTo>
                      <a:pt x="114" y="2303"/>
                    </a:lnTo>
                    <a:cubicBezTo>
                      <a:pt x="79" y="1968"/>
                      <a:pt x="154" y="1634"/>
                      <a:pt x="152" y="1301"/>
                    </a:cubicBezTo>
                    <a:lnTo>
                      <a:pt x="152" y="1301"/>
                    </a:lnTo>
                    <a:cubicBezTo>
                      <a:pt x="171" y="1378"/>
                      <a:pt x="188" y="1456"/>
                      <a:pt x="206" y="1533"/>
                    </a:cubicBezTo>
                    <a:lnTo>
                      <a:pt x="206" y="1533"/>
                    </a:lnTo>
                    <a:cubicBezTo>
                      <a:pt x="211" y="1554"/>
                      <a:pt x="242" y="1545"/>
                      <a:pt x="238" y="1525"/>
                    </a:cubicBezTo>
                    <a:lnTo>
                      <a:pt x="238" y="1525"/>
                    </a:lnTo>
                    <a:cubicBezTo>
                      <a:pt x="208" y="1395"/>
                      <a:pt x="178" y="1265"/>
                      <a:pt x="147" y="1135"/>
                    </a:cubicBezTo>
                    <a:lnTo>
                      <a:pt x="147" y="1135"/>
                    </a:lnTo>
                    <a:cubicBezTo>
                      <a:pt x="178" y="1213"/>
                      <a:pt x="205" y="1291"/>
                      <a:pt x="226" y="1372"/>
                    </a:cubicBezTo>
                    <a:lnTo>
                      <a:pt x="226" y="1372"/>
                    </a:lnTo>
                    <a:cubicBezTo>
                      <a:pt x="263" y="1517"/>
                      <a:pt x="265" y="1670"/>
                      <a:pt x="267" y="1819"/>
                    </a:cubicBezTo>
                    <a:lnTo>
                      <a:pt x="267" y="1819"/>
                    </a:lnTo>
                    <a:cubicBezTo>
                      <a:pt x="268" y="1840"/>
                      <a:pt x="300" y="1840"/>
                      <a:pt x="300" y="1819"/>
                    </a:cubicBezTo>
                    <a:lnTo>
                      <a:pt x="300" y="1819"/>
                    </a:lnTo>
                    <a:cubicBezTo>
                      <a:pt x="297" y="1679"/>
                      <a:pt x="292" y="1541"/>
                      <a:pt x="266" y="1403"/>
                    </a:cubicBezTo>
                    <a:lnTo>
                      <a:pt x="266" y="1403"/>
                    </a:lnTo>
                    <a:cubicBezTo>
                      <a:pt x="246" y="1297"/>
                      <a:pt x="208" y="1195"/>
                      <a:pt x="167" y="1094"/>
                    </a:cubicBezTo>
                    <a:lnTo>
                      <a:pt x="167" y="1094"/>
                    </a:lnTo>
                    <a:cubicBezTo>
                      <a:pt x="252" y="1234"/>
                      <a:pt x="308" y="1388"/>
                      <a:pt x="357" y="1546"/>
                    </a:cubicBezTo>
                    <a:lnTo>
                      <a:pt x="357" y="1546"/>
                    </a:lnTo>
                    <a:cubicBezTo>
                      <a:pt x="426" y="1764"/>
                      <a:pt x="491" y="1985"/>
                      <a:pt x="532" y="2211"/>
                    </a:cubicBezTo>
                    <a:lnTo>
                      <a:pt x="532" y="2211"/>
                    </a:lnTo>
                    <a:cubicBezTo>
                      <a:pt x="575" y="2448"/>
                      <a:pt x="579" y="2693"/>
                      <a:pt x="589" y="2935"/>
                    </a:cubicBezTo>
                    <a:lnTo>
                      <a:pt x="589" y="2935"/>
                    </a:lnTo>
                    <a:cubicBezTo>
                      <a:pt x="597" y="3109"/>
                      <a:pt x="602" y="3288"/>
                      <a:pt x="652" y="3457"/>
                    </a:cubicBezTo>
                    <a:lnTo>
                      <a:pt x="652" y="3457"/>
                    </a:lnTo>
                    <a:cubicBezTo>
                      <a:pt x="650" y="3455"/>
                      <a:pt x="649" y="3453"/>
                      <a:pt x="647" y="3451"/>
                    </a:cubicBezTo>
                    <a:lnTo>
                      <a:pt x="647" y="3451"/>
                    </a:lnTo>
                    <a:cubicBezTo>
                      <a:pt x="548" y="3219"/>
                      <a:pt x="450" y="2986"/>
                      <a:pt x="352" y="2754"/>
                    </a:cubicBezTo>
                    <a:lnTo>
                      <a:pt x="352" y="2754"/>
                    </a:lnTo>
                    <a:cubicBezTo>
                      <a:pt x="344" y="2735"/>
                      <a:pt x="316" y="2751"/>
                      <a:pt x="324" y="2771"/>
                    </a:cubicBezTo>
                    <a:lnTo>
                      <a:pt x="324" y="2771"/>
                    </a:lnTo>
                    <a:cubicBezTo>
                      <a:pt x="396" y="2941"/>
                      <a:pt x="468" y="3111"/>
                      <a:pt x="539" y="3280"/>
                    </a:cubicBezTo>
                    <a:lnTo>
                      <a:pt x="539" y="3280"/>
                    </a:lnTo>
                    <a:cubicBezTo>
                      <a:pt x="493" y="3188"/>
                      <a:pt x="448" y="3094"/>
                      <a:pt x="406" y="3001"/>
                    </a:cubicBezTo>
                    <a:lnTo>
                      <a:pt x="406" y="3001"/>
                    </a:lnTo>
                    <a:cubicBezTo>
                      <a:pt x="398" y="2982"/>
                      <a:pt x="370" y="2998"/>
                      <a:pt x="379" y="3017"/>
                    </a:cubicBezTo>
                    <a:lnTo>
                      <a:pt x="379" y="3017"/>
                    </a:lnTo>
                    <a:cubicBezTo>
                      <a:pt x="412" y="3091"/>
                      <a:pt x="446" y="3164"/>
                      <a:pt x="481" y="3236"/>
                    </a:cubicBezTo>
                    <a:lnTo>
                      <a:pt x="481" y="3236"/>
                    </a:lnTo>
                    <a:cubicBezTo>
                      <a:pt x="289" y="2957"/>
                      <a:pt x="150" y="2637"/>
                      <a:pt x="114" y="2303"/>
                    </a:cubicBezTo>
                    <a:lnTo>
                      <a:pt x="847" y="949"/>
                    </a:lnTo>
                    <a:lnTo>
                      <a:pt x="847" y="949"/>
                    </a:lnTo>
                    <a:cubicBezTo>
                      <a:pt x="836" y="925"/>
                      <a:pt x="827" y="900"/>
                      <a:pt x="821" y="873"/>
                    </a:cubicBezTo>
                    <a:lnTo>
                      <a:pt x="821" y="873"/>
                    </a:lnTo>
                    <a:cubicBezTo>
                      <a:pt x="831" y="874"/>
                      <a:pt x="842" y="874"/>
                      <a:pt x="851" y="874"/>
                    </a:cubicBezTo>
                    <a:lnTo>
                      <a:pt x="851" y="874"/>
                    </a:lnTo>
                    <a:cubicBezTo>
                      <a:pt x="899" y="877"/>
                      <a:pt x="945" y="877"/>
                      <a:pt x="992" y="875"/>
                    </a:cubicBezTo>
                    <a:lnTo>
                      <a:pt x="992" y="875"/>
                    </a:lnTo>
                    <a:cubicBezTo>
                      <a:pt x="961" y="920"/>
                      <a:pt x="931" y="964"/>
                      <a:pt x="900" y="1009"/>
                    </a:cubicBezTo>
                    <a:lnTo>
                      <a:pt x="900" y="1009"/>
                    </a:lnTo>
                    <a:cubicBezTo>
                      <a:pt x="885" y="1029"/>
                      <a:pt x="851" y="955"/>
                      <a:pt x="847" y="949"/>
                    </a:cubicBezTo>
                    <a:lnTo>
                      <a:pt x="114" y="2303"/>
                    </a:lnTo>
                    <a:close/>
                    <a:moveTo>
                      <a:pt x="662" y="371"/>
                    </a:moveTo>
                    <a:lnTo>
                      <a:pt x="662" y="371"/>
                    </a:lnTo>
                    <a:cubicBezTo>
                      <a:pt x="663" y="382"/>
                      <a:pt x="665" y="393"/>
                      <a:pt x="666" y="403"/>
                    </a:cubicBezTo>
                    <a:lnTo>
                      <a:pt x="666" y="403"/>
                    </a:lnTo>
                    <a:cubicBezTo>
                      <a:pt x="668" y="425"/>
                      <a:pt x="700" y="425"/>
                      <a:pt x="698" y="403"/>
                    </a:cubicBezTo>
                    <a:lnTo>
                      <a:pt x="698" y="403"/>
                    </a:lnTo>
                    <a:cubicBezTo>
                      <a:pt x="695" y="372"/>
                      <a:pt x="692" y="339"/>
                      <a:pt x="689" y="307"/>
                    </a:cubicBezTo>
                    <a:lnTo>
                      <a:pt x="689" y="307"/>
                    </a:lnTo>
                    <a:cubicBezTo>
                      <a:pt x="705" y="315"/>
                      <a:pt x="721" y="322"/>
                      <a:pt x="738" y="329"/>
                    </a:cubicBezTo>
                    <a:lnTo>
                      <a:pt x="738" y="329"/>
                    </a:lnTo>
                    <a:cubicBezTo>
                      <a:pt x="738" y="330"/>
                      <a:pt x="739" y="330"/>
                      <a:pt x="740" y="330"/>
                    </a:cubicBezTo>
                    <a:lnTo>
                      <a:pt x="740" y="330"/>
                    </a:lnTo>
                    <a:cubicBezTo>
                      <a:pt x="696" y="469"/>
                      <a:pt x="695" y="618"/>
                      <a:pt x="738" y="761"/>
                    </a:cubicBezTo>
                    <a:lnTo>
                      <a:pt x="738" y="761"/>
                    </a:lnTo>
                    <a:cubicBezTo>
                      <a:pt x="644" y="655"/>
                      <a:pt x="643" y="510"/>
                      <a:pt x="662" y="371"/>
                    </a:cubicBezTo>
                    <a:close/>
                    <a:moveTo>
                      <a:pt x="906" y="122"/>
                    </a:moveTo>
                    <a:lnTo>
                      <a:pt x="906" y="122"/>
                    </a:lnTo>
                    <a:cubicBezTo>
                      <a:pt x="885" y="189"/>
                      <a:pt x="865" y="256"/>
                      <a:pt x="844" y="323"/>
                    </a:cubicBezTo>
                    <a:lnTo>
                      <a:pt x="844" y="323"/>
                    </a:lnTo>
                    <a:cubicBezTo>
                      <a:pt x="839" y="343"/>
                      <a:pt x="870" y="352"/>
                      <a:pt x="876" y="331"/>
                    </a:cubicBezTo>
                    <a:lnTo>
                      <a:pt x="876" y="331"/>
                    </a:lnTo>
                    <a:cubicBezTo>
                      <a:pt x="897" y="262"/>
                      <a:pt x="919" y="192"/>
                      <a:pt x="940" y="123"/>
                    </a:cubicBezTo>
                    <a:lnTo>
                      <a:pt x="940" y="123"/>
                    </a:lnTo>
                    <a:cubicBezTo>
                      <a:pt x="940" y="198"/>
                      <a:pt x="940" y="274"/>
                      <a:pt x="940" y="350"/>
                    </a:cubicBezTo>
                    <a:lnTo>
                      <a:pt x="940" y="350"/>
                    </a:lnTo>
                    <a:cubicBezTo>
                      <a:pt x="940" y="371"/>
                      <a:pt x="972" y="371"/>
                      <a:pt x="972" y="350"/>
                    </a:cubicBezTo>
                    <a:lnTo>
                      <a:pt x="972" y="350"/>
                    </a:lnTo>
                    <a:cubicBezTo>
                      <a:pt x="972" y="264"/>
                      <a:pt x="972" y="177"/>
                      <a:pt x="972" y="91"/>
                    </a:cubicBezTo>
                    <a:lnTo>
                      <a:pt x="972" y="91"/>
                    </a:lnTo>
                    <a:cubicBezTo>
                      <a:pt x="1100" y="315"/>
                      <a:pt x="1118" y="585"/>
                      <a:pt x="1016" y="825"/>
                    </a:cubicBezTo>
                    <a:lnTo>
                      <a:pt x="1016" y="825"/>
                    </a:lnTo>
                    <a:cubicBezTo>
                      <a:pt x="1005" y="826"/>
                      <a:pt x="992" y="826"/>
                      <a:pt x="980" y="827"/>
                    </a:cubicBezTo>
                    <a:lnTo>
                      <a:pt x="980" y="827"/>
                    </a:lnTo>
                    <a:cubicBezTo>
                      <a:pt x="991" y="812"/>
                      <a:pt x="994" y="791"/>
                      <a:pt x="1000" y="774"/>
                    </a:cubicBezTo>
                    <a:lnTo>
                      <a:pt x="1000" y="774"/>
                    </a:lnTo>
                    <a:cubicBezTo>
                      <a:pt x="1011" y="742"/>
                      <a:pt x="1022" y="709"/>
                      <a:pt x="1033" y="676"/>
                    </a:cubicBezTo>
                    <a:lnTo>
                      <a:pt x="1033" y="676"/>
                    </a:lnTo>
                    <a:cubicBezTo>
                      <a:pt x="1039" y="656"/>
                      <a:pt x="1008" y="648"/>
                      <a:pt x="1001" y="668"/>
                    </a:cubicBezTo>
                    <a:lnTo>
                      <a:pt x="1001" y="668"/>
                    </a:lnTo>
                    <a:cubicBezTo>
                      <a:pt x="994" y="689"/>
                      <a:pt x="986" y="711"/>
                      <a:pt x="980" y="733"/>
                    </a:cubicBezTo>
                    <a:lnTo>
                      <a:pt x="980" y="733"/>
                    </a:lnTo>
                    <a:cubicBezTo>
                      <a:pt x="976" y="744"/>
                      <a:pt x="972" y="755"/>
                      <a:pt x="968" y="766"/>
                    </a:cubicBezTo>
                    <a:lnTo>
                      <a:pt x="968" y="766"/>
                    </a:lnTo>
                    <a:cubicBezTo>
                      <a:pt x="967" y="772"/>
                      <a:pt x="963" y="789"/>
                      <a:pt x="958" y="800"/>
                    </a:cubicBezTo>
                    <a:lnTo>
                      <a:pt x="958" y="800"/>
                    </a:lnTo>
                    <a:cubicBezTo>
                      <a:pt x="957" y="800"/>
                      <a:pt x="957" y="800"/>
                      <a:pt x="955" y="800"/>
                    </a:cubicBezTo>
                    <a:lnTo>
                      <a:pt x="955" y="800"/>
                    </a:lnTo>
                    <a:cubicBezTo>
                      <a:pt x="954" y="800"/>
                      <a:pt x="954" y="801"/>
                      <a:pt x="952" y="802"/>
                    </a:cubicBezTo>
                    <a:lnTo>
                      <a:pt x="952" y="802"/>
                    </a:lnTo>
                    <a:cubicBezTo>
                      <a:pt x="945" y="804"/>
                      <a:pt x="941" y="809"/>
                      <a:pt x="940" y="817"/>
                    </a:cubicBezTo>
                    <a:lnTo>
                      <a:pt x="940" y="817"/>
                    </a:lnTo>
                    <a:cubicBezTo>
                      <a:pt x="940" y="821"/>
                      <a:pt x="941" y="824"/>
                      <a:pt x="942" y="827"/>
                    </a:cubicBezTo>
                    <a:lnTo>
                      <a:pt x="942" y="827"/>
                    </a:lnTo>
                    <a:cubicBezTo>
                      <a:pt x="939" y="827"/>
                      <a:pt x="937" y="828"/>
                      <a:pt x="934" y="828"/>
                    </a:cubicBezTo>
                    <a:lnTo>
                      <a:pt x="934" y="828"/>
                    </a:lnTo>
                    <a:cubicBezTo>
                      <a:pt x="934" y="826"/>
                      <a:pt x="935" y="824"/>
                      <a:pt x="935" y="822"/>
                    </a:cubicBezTo>
                    <a:lnTo>
                      <a:pt x="935" y="468"/>
                    </a:lnTo>
                    <a:lnTo>
                      <a:pt x="935" y="468"/>
                    </a:lnTo>
                    <a:cubicBezTo>
                      <a:pt x="935" y="447"/>
                      <a:pt x="902" y="447"/>
                      <a:pt x="902" y="468"/>
                    </a:cubicBezTo>
                    <a:lnTo>
                      <a:pt x="902" y="822"/>
                    </a:lnTo>
                    <a:lnTo>
                      <a:pt x="902" y="822"/>
                    </a:lnTo>
                    <a:cubicBezTo>
                      <a:pt x="902" y="824"/>
                      <a:pt x="902" y="826"/>
                      <a:pt x="904" y="828"/>
                    </a:cubicBezTo>
                    <a:lnTo>
                      <a:pt x="904" y="828"/>
                    </a:lnTo>
                    <a:cubicBezTo>
                      <a:pt x="899" y="828"/>
                      <a:pt x="895" y="829"/>
                      <a:pt x="890" y="829"/>
                    </a:cubicBezTo>
                    <a:lnTo>
                      <a:pt x="890" y="829"/>
                    </a:lnTo>
                    <a:lnTo>
                      <a:pt x="890" y="829"/>
                    </a:lnTo>
                    <a:lnTo>
                      <a:pt x="890" y="829"/>
                    </a:lnTo>
                    <a:cubicBezTo>
                      <a:pt x="864" y="761"/>
                      <a:pt x="847" y="691"/>
                      <a:pt x="840" y="618"/>
                    </a:cubicBezTo>
                    <a:lnTo>
                      <a:pt x="840" y="618"/>
                    </a:lnTo>
                    <a:cubicBezTo>
                      <a:pt x="838" y="597"/>
                      <a:pt x="806" y="597"/>
                      <a:pt x="808" y="618"/>
                    </a:cubicBezTo>
                    <a:lnTo>
                      <a:pt x="808" y="618"/>
                    </a:lnTo>
                    <a:cubicBezTo>
                      <a:pt x="814" y="691"/>
                      <a:pt x="830" y="761"/>
                      <a:pt x="856" y="829"/>
                    </a:cubicBezTo>
                    <a:lnTo>
                      <a:pt x="856" y="829"/>
                    </a:lnTo>
                    <a:cubicBezTo>
                      <a:pt x="840" y="828"/>
                      <a:pt x="825" y="827"/>
                      <a:pt x="811" y="823"/>
                    </a:cubicBezTo>
                    <a:lnTo>
                      <a:pt x="811" y="823"/>
                    </a:lnTo>
                    <a:cubicBezTo>
                      <a:pt x="811" y="821"/>
                      <a:pt x="810" y="819"/>
                      <a:pt x="809" y="816"/>
                    </a:cubicBezTo>
                    <a:lnTo>
                      <a:pt x="809" y="816"/>
                    </a:lnTo>
                    <a:cubicBezTo>
                      <a:pt x="709" y="584"/>
                      <a:pt x="748" y="316"/>
                      <a:pt x="906" y="122"/>
                    </a:cubicBezTo>
                    <a:close/>
                    <a:moveTo>
                      <a:pt x="1122" y="343"/>
                    </a:moveTo>
                    <a:lnTo>
                      <a:pt x="1122" y="343"/>
                    </a:lnTo>
                    <a:cubicBezTo>
                      <a:pt x="1146" y="315"/>
                      <a:pt x="1173" y="293"/>
                      <a:pt x="1204" y="276"/>
                    </a:cubicBezTo>
                    <a:lnTo>
                      <a:pt x="1204" y="276"/>
                    </a:lnTo>
                    <a:cubicBezTo>
                      <a:pt x="1189" y="331"/>
                      <a:pt x="1174" y="386"/>
                      <a:pt x="1159" y="442"/>
                    </a:cubicBezTo>
                    <a:lnTo>
                      <a:pt x="1159" y="442"/>
                    </a:lnTo>
                    <a:cubicBezTo>
                      <a:pt x="1154" y="462"/>
                      <a:pt x="1185" y="471"/>
                      <a:pt x="1191" y="450"/>
                    </a:cubicBezTo>
                    <a:lnTo>
                      <a:pt x="1191" y="450"/>
                    </a:lnTo>
                    <a:cubicBezTo>
                      <a:pt x="1208" y="387"/>
                      <a:pt x="1225" y="324"/>
                      <a:pt x="1242" y="259"/>
                    </a:cubicBezTo>
                    <a:lnTo>
                      <a:pt x="1242" y="259"/>
                    </a:lnTo>
                    <a:lnTo>
                      <a:pt x="1242" y="259"/>
                    </a:lnTo>
                    <a:lnTo>
                      <a:pt x="1242" y="259"/>
                    </a:lnTo>
                    <a:cubicBezTo>
                      <a:pt x="1245" y="258"/>
                      <a:pt x="1248" y="257"/>
                      <a:pt x="1251" y="255"/>
                    </a:cubicBezTo>
                    <a:lnTo>
                      <a:pt x="1251" y="255"/>
                    </a:lnTo>
                    <a:cubicBezTo>
                      <a:pt x="1251" y="257"/>
                      <a:pt x="1250" y="258"/>
                      <a:pt x="1250" y="259"/>
                    </a:cubicBezTo>
                    <a:lnTo>
                      <a:pt x="1250" y="259"/>
                    </a:lnTo>
                    <a:cubicBezTo>
                      <a:pt x="1251" y="367"/>
                      <a:pt x="1248" y="471"/>
                      <a:pt x="1224" y="577"/>
                    </a:cubicBezTo>
                    <a:lnTo>
                      <a:pt x="1224" y="577"/>
                    </a:lnTo>
                    <a:cubicBezTo>
                      <a:pt x="1218" y="601"/>
                      <a:pt x="1117" y="830"/>
                      <a:pt x="1066" y="831"/>
                    </a:cubicBezTo>
                    <a:lnTo>
                      <a:pt x="1066" y="831"/>
                    </a:lnTo>
                    <a:cubicBezTo>
                      <a:pt x="1067" y="830"/>
                      <a:pt x="1067" y="829"/>
                      <a:pt x="1068" y="827"/>
                    </a:cubicBezTo>
                    <a:lnTo>
                      <a:pt x="1068" y="827"/>
                    </a:lnTo>
                    <a:cubicBezTo>
                      <a:pt x="1072" y="828"/>
                      <a:pt x="1076" y="827"/>
                      <a:pt x="1080" y="822"/>
                    </a:cubicBezTo>
                    <a:lnTo>
                      <a:pt x="1080" y="822"/>
                    </a:lnTo>
                    <a:cubicBezTo>
                      <a:pt x="1141" y="743"/>
                      <a:pt x="1176" y="653"/>
                      <a:pt x="1183" y="554"/>
                    </a:cubicBezTo>
                    <a:lnTo>
                      <a:pt x="1183" y="554"/>
                    </a:lnTo>
                    <a:cubicBezTo>
                      <a:pt x="1184" y="532"/>
                      <a:pt x="1152" y="533"/>
                      <a:pt x="1150" y="554"/>
                    </a:cubicBezTo>
                    <a:lnTo>
                      <a:pt x="1150" y="554"/>
                    </a:lnTo>
                    <a:cubicBezTo>
                      <a:pt x="1146" y="618"/>
                      <a:pt x="1128" y="678"/>
                      <a:pt x="1099" y="734"/>
                    </a:cubicBezTo>
                    <a:lnTo>
                      <a:pt x="1099" y="734"/>
                    </a:lnTo>
                    <a:cubicBezTo>
                      <a:pt x="1133" y="607"/>
                      <a:pt x="1139" y="476"/>
                      <a:pt x="1116" y="348"/>
                    </a:cubicBezTo>
                    <a:lnTo>
                      <a:pt x="1116" y="348"/>
                    </a:lnTo>
                    <a:cubicBezTo>
                      <a:pt x="1119" y="347"/>
                      <a:pt x="1121" y="346"/>
                      <a:pt x="1122" y="343"/>
                    </a:cubicBezTo>
                    <a:close/>
                    <a:moveTo>
                      <a:pt x="1463" y="1658"/>
                    </a:moveTo>
                    <a:lnTo>
                      <a:pt x="1463" y="1658"/>
                    </a:lnTo>
                    <a:cubicBezTo>
                      <a:pt x="1450" y="1653"/>
                      <a:pt x="1434" y="1656"/>
                      <a:pt x="1428" y="1673"/>
                    </a:cubicBezTo>
                    <a:lnTo>
                      <a:pt x="1428" y="1673"/>
                    </a:lnTo>
                    <a:cubicBezTo>
                      <a:pt x="1335" y="1981"/>
                      <a:pt x="1107" y="2223"/>
                      <a:pt x="931" y="2485"/>
                    </a:cubicBezTo>
                    <a:lnTo>
                      <a:pt x="931" y="2485"/>
                    </a:lnTo>
                    <a:cubicBezTo>
                      <a:pt x="847" y="2610"/>
                      <a:pt x="778" y="2745"/>
                      <a:pt x="735" y="2889"/>
                    </a:cubicBezTo>
                    <a:lnTo>
                      <a:pt x="735" y="2889"/>
                    </a:lnTo>
                    <a:cubicBezTo>
                      <a:pt x="733" y="2894"/>
                      <a:pt x="732" y="2899"/>
                      <a:pt x="731" y="2904"/>
                    </a:cubicBezTo>
                    <a:lnTo>
                      <a:pt x="731" y="2904"/>
                    </a:lnTo>
                    <a:cubicBezTo>
                      <a:pt x="766" y="2288"/>
                      <a:pt x="828" y="1674"/>
                      <a:pt x="917" y="1064"/>
                    </a:cubicBezTo>
                    <a:lnTo>
                      <a:pt x="917" y="1064"/>
                    </a:lnTo>
                    <a:cubicBezTo>
                      <a:pt x="931" y="1053"/>
                      <a:pt x="941" y="1035"/>
                      <a:pt x="952" y="1018"/>
                    </a:cubicBezTo>
                    <a:lnTo>
                      <a:pt x="952" y="1018"/>
                    </a:lnTo>
                    <a:cubicBezTo>
                      <a:pt x="985" y="971"/>
                      <a:pt x="1019" y="923"/>
                      <a:pt x="1052" y="875"/>
                    </a:cubicBezTo>
                    <a:lnTo>
                      <a:pt x="1052" y="875"/>
                    </a:lnTo>
                    <a:cubicBezTo>
                      <a:pt x="1112" y="882"/>
                      <a:pt x="1176" y="787"/>
                      <a:pt x="1204" y="746"/>
                    </a:cubicBezTo>
                    <a:lnTo>
                      <a:pt x="1204" y="746"/>
                    </a:lnTo>
                    <a:cubicBezTo>
                      <a:pt x="1300" y="607"/>
                      <a:pt x="1300" y="420"/>
                      <a:pt x="1299" y="259"/>
                    </a:cubicBezTo>
                    <a:lnTo>
                      <a:pt x="1299" y="259"/>
                    </a:lnTo>
                    <a:cubicBezTo>
                      <a:pt x="1299" y="248"/>
                      <a:pt x="1293" y="241"/>
                      <a:pt x="1285" y="238"/>
                    </a:cubicBezTo>
                    <a:lnTo>
                      <a:pt x="1285" y="238"/>
                    </a:lnTo>
                    <a:cubicBezTo>
                      <a:pt x="1293" y="222"/>
                      <a:pt x="1280" y="197"/>
                      <a:pt x="1257" y="203"/>
                    </a:cubicBezTo>
                    <a:lnTo>
                      <a:pt x="1257" y="203"/>
                    </a:lnTo>
                    <a:cubicBezTo>
                      <a:pt x="1198" y="218"/>
                      <a:pt x="1146" y="248"/>
                      <a:pt x="1105" y="290"/>
                    </a:cubicBezTo>
                    <a:lnTo>
                      <a:pt x="1105" y="290"/>
                    </a:lnTo>
                    <a:cubicBezTo>
                      <a:pt x="1081" y="195"/>
                      <a:pt x="1041" y="102"/>
                      <a:pt x="984" y="17"/>
                    </a:cubicBezTo>
                    <a:lnTo>
                      <a:pt x="984" y="17"/>
                    </a:lnTo>
                    <a:cubicBezTo>
                      <a:pt x="975" y="4"/>
                      <a:pt x="957" y="0"/>
                      <a:pt x="945" y="12"/>
                    </a:cubicBezTo>
                    <a:lnTo>
                      <a:pt x="945" y="12"/>
                    </a:lnTo>
                    <a:cubicBezTo>
                      <a:pt x="937" y="21"/>
                      <a:pt x="928" y="30"/>
                      <a:pt x="920" y="39"/>
                    </a:cubicBezTo>
                    <a:lnTo>
                      <a:pt x="920" y="39"/>
                    </a:lnTo>
                    <a:cubicBezTo>
                      <a:pt x="915" y="43"/>
                      <a:pt x="914" y="48"/>
                      <a:pt x="912" y="52"/>
                    </a:cubicBezTo>
                    <a:lnTo>
                      <a:pt x="912" y="52"/>
                    </a:lnTo>
                    <a:cubicBezTo>
                      <a:pt x="907" y="52"/>
                      <a:pt x="900" y="54"/>
                      <a:pt x="894" y="60"/>
                    </a:cubicBezTo>
                    <a:lnTo>
                      <a:pt x="894" y="60"/>
                    </a:lnTo>
                    <a:cubicBezTo>
                      <a:pt x="834" y="127"/>
                      <a:pt x="788" y="204"/>
                      <a:pt x="756" y="285"/>
                    </a:cubicBezTo>
                    <a:lnTo>
                      <a:pt x="756" y="285"/>
                    </a:lnTo>
                    <a:cubicBezTo>
                      <a:pt x="726" y="271"/>
                      <a:pt x="696" y="257"/>
                      <a:pt x="667" y="243"/>
                    </a:cubicBezTo>
                    <a:lnTo>
                      <a:pt x="667" y="243"/>
                    </a:lnTo>
                    <a:cubicBezTo>
                      <a:pt x="645" y="234"/>
                      <a:pt x="626" y="255"/>
                      <a:pt x="629" y="272"/>
                    </a:cubicBezTo>
                    <a:lnTo>
                      <a:pt x="629" y="272"/>
                    </a:lnTo>
                    <a:cubicBezTo>
                      <a:pt x="594" y="470"/>
                      <a:pt x="569" y="698"/>
                      <a:pt x="748" y="837"/>
                    </a:cubicBezTo>
                    <a:lnTo>
                      <a:pt x="748" y="837"/>
                    </a:lnTo>
                    <a:cubicBezTo>
                      <a:pt x="753" y="842"/>
                      <a:pt x="760" y="843"/>
                      <a:pt x="766" y="842"/>
                    </a:cubicBezTo>
                    <a:lnTo>
                      <a:pt x="766" y="842"/>
                    </a:lnTo>
                    <a:cubicBezTo>
                      <a:pt x="766" y="843"/>
                      <a:pt x="766" y="843"/>
                      <a:pt x="766" y="843"/>
                    </a:cubicBezTo>
                    <a:lnTo>
                      <a:pt x="766" y="843"/>
                    </a:lnTo>
                    <a:cubicBezTo>
                      <a:pt x="766" y="844"/>
                      <a:pt x="767" y="845"/>
                      <a:pt x="768" y="846"/>
                    </a:cubicBezTo>
                    <a:lnTo>
                      <a:pt x="768" y="846"/>
                    </a:lnTo>
                    <a:cubicBezTo>
                      <a:pt x="767" y="848"/>
                      <a:pt x="767" y="852"/>
                      <a:pt x="768" y="855"/>
                    </a:cubicBezTo>
                    <a:lnTo>
                      <a:pt x="768" y="855"/>
                    </a:lnTo>
                    <a:cubicBezTo>
                      <a:pt x="776" y="902"/>
                      <a:pt x="791" y="946"/>
                      <a:pt x="813" y="989"/>
                    </a:cubicBezTo>
                    <a:lnTo>
                      <a:pt x="813" y="989"/>
                    </a:lnTo>
                    <a:cubicBezTo>
                      <a:pt x="823" y="1009"/>
                      <a:pt x="843" y="1049"/>
                      <a:pt x="867" y="1065"/>
                    </a:cubicBezTo>
                    <a:lnTo>
                      <a:pt x="867" y="1065"/>
                    </a:lnTo>
                    <a:cubicBezTo>
                      <a:pt x="761" y="1801"/>
                      <a:pt x="693" y="2541"/>
                      <a:pt x="664" y="3283"/>
                    </a:cubicBezTo>
                    <a:lnTo>
                      <a:pt x="664" y="3283"/>
                    </a:lnTo>
                    <a:cubicBezTo>
                      <a:pt x="642" y="3141"/>
                      <a:pt x="640" y="2995"/>
                      <a:pt x="635" y="2853"/>
                    </a:cubicBezTo>
                    <a:lnTo>
                      <a:pt x="635" y="2853"/>
                    </a:lnTo>
                    <a:cubicBezTo>
                      <a:pt x="625" y="2619"/>
                      <a:pt x="614" y="2387"/>
                      <a:pt x="571" y="2157"/>
                    </a:cubicBezTo>
                    <a:lnTo>
                      <a:pt x="571" y="2157"/>
                    </a:lnTo>
                    <a:cubicBezTo>
                      <a:pt x="528" y="1922"/>
                      <a:pt x="456" y="1690"/>
                      <a:pt x="382" y="1463"/>
                    </a:cubicBezTo>
                    <a:lnTo>
                      <a:pt x="382" y="1463"/>
                    </a:lnTo>
                    <a:cubicBezTo>
                      <a:pt x="321" y="1274"/>
                      <a:pt x="241" y="1093"/>
                      <a:pt x="117" y="937"/>
                    </a:cubicBezTo>
                    <a:lnTo>
                      <a:pt x="117" y="937"/>
                    </a:lnTo>
                    <a:cubicBezTo>
                      <a:pt x="102" y="918"/>
                      <a:pt x="79" y="933"/>
                      <a:pt x="77" y="951"/>
                    </a:cubicBezTo>
                    <a:lnTo>
                      <a:pt x="77" y="951"/>
                    </a:lnTo>
                    <a:cubicBezTo>
                      <a:pt x="71" y="957"/>
                      <a:pt x="69" y="964"/>
                      <a:pt x="71" y="973"/>
                    </a:cubicBezTo>
                    <a:lnTo>
                      <a:pt x="71" y="973"/>
                    </a:lnTo>
                    <a:cubicBezTo>
                      <a:pt x="175" y="1443"/>
                      <a:pt x="0" y="1917"/>
                      <a:pt x="76" y="2387"/>
                    </a:cubicBezTo>
                    <a:lnTo>
                      <a:pt x="76" y="2387"/>
                    </a:lnTo>
                    <a:cubicBezTo>
                      <a:pt x="141" y="2790"/>
                      <a:pt x="342" y="3166"/>
                      <a:pt x="605" y="3476"/>
                    </a:cubicBezTo>
                    <a:lnTo>
                      <a:pt x="605" y="3476"/>
                    </a:lnTo>
                    <a:cubicBezTo>
                      <a:pt x="607" y="3481"/>
                      <a:pt x="609" y="3486"/>
                      <a:pt x="612" y="3490"/>
                    </a:cubicBezTo>
                    <a:lnTo>
                      <a:pt x="612" y="3490"/>
                    </a:lnTo>
                    <a:cubicBezTo>
                      <a:pt x="615" y="3495"/>
                      <a:pt x="618" y="3497"/>
                      <a:pt x="623" y="3498"/>
                    </a:cubicBezTo>
                    <a:lnTo>
                      <a:pt x="623" y="3498"/>
                    </a:lnTo>
                    <a:cubicBezTo>
                      <a:pt x="644" y="3521"/>
                      <a:pt x="664" y="3545"/>
                      <a:pt x="685" y="3568"/>
                    </a:cubicBezTo>
                    <a:lnTo>
                      <a:pt x="685" y="3568"/>
                    </a:lnTo>
                    <a:cubicBezTo>
                      <a:pt x="698" y="3581"/>
                      <a:pt x="715" y="3576"/>
                      <a:pt x="722" y="3563"/>
                    </a:cubicBezTo>
                    <a:lnTo>
                      <a:pt x="722" y="3563"/>
                    </a:lnTo>
                    <a:cubicBezTo>
                      <a:pt x="730" y="3560"/>
                      <a:pt x="735" y="3553"/>
                      <a:pt x="733" y="3543"/>
                    </a:cubicBezTo>
                    <a:lnTo>
                      <a:pt x="733" y="3543"/>
                    </a:lnTo>
                    <a:cubicBezTo>
                      <a:pt x="740" y="3549"/>
                      <a:pt x="750" y="3551"/>
                      <a:pt x="760" y="3546"/>
                    </a:cubicBezTo>
                    <a:lnTo>
                      <a:pt x="760" y="3546"/>
                    </a:lnTo>
                    <a:cubicBezTo>
                      <a:pt x="1455" y="3208"/>
                      <a:pt x="1496" y="2352"/>
                      <a:pt x="1496" y="1680"/>
                    </a:cubicBezTo>
                    <a:lnTo>
                      <a:pt x="1496" y="1680"/>
                    </a:lnTo>
                    <a:cubicBezTo>
                      <a:pt x="1496" y="1661"/>
                      <a:pt x="1477" y="1653"/>
                      <a:pt x="1463" y="16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1" name="Freeform 7">
                <a:extLst>
                  <a:ext uri="{FF2B5EF4-FFF2-40B4-BE49-F238E27FC236}">
                    <a16:creationId xmlns:a16="http://schemas.microsoft.com/office/drawing/2014/main" id="{19E82FE2-B40D-0048-9020-435CD538F441}"/>
                  </a:ext>
                </a:extLst>
              </p:cNvPr>
              <p:cNvSpPr>
                <a:spLocks noChangeArrowheads="1"/>
              </p:cNvSpPr>
              <p:nvPr/>
            </p:nvSpPr>
            <p:spPr bwMode="auto">
              <a:xfrm>
                <a:off x="5337801" y="4518115"/>
                <a:ext cx="72368" cy="300272"/>
              </a:xfrm>
              <a:custGeom>
                <a:avLst/>
                <a:gdLst>
                  <a:gd name="T0" fmla="*/ 285 w 294"/>
                  <a:gd name="T1" fmla="*/ 1192 h 1228"/>
                  <a:gd name="T2" fmla="*/ 285 w 294"/>
                  <a:gd name="T3" fmla="*/ 1192 h 1228"/>
                  <a:gd name="T4" fmla="*/ 32 w 294"/>
                  <a:gd name="T5" fmla="*/ 21 h 1228"/>
                  <a:gd name="T6" fmla="*/ 32 w 294"/>
                  <a:gd name="T7" fmla="*/ 21 h 1228"/>
                  <a:gd name="T8" fmla="*/ 0 w 294"/>
                  <a:gd name="T9" fmla="*/ 21 h 1228"/>
                  <a:gd name="T10" fmla="*/ 0 w 294"/>
                  <a:gd name="T11" fmla="*/ 21 h 1228"/>
                  <a:gd name="T12" fmla="*/ 257 w 294"/>
                  <a:gd name="T13" fmla="*/ 1209 h 1228"/>
                  <a:gd name="T14" fmla="*/ 257 w 294"/>
                  <a:gd name="T15" fmla="*/ 1209 h 1228"/>
                  <a:gd name="T16" fmla="*/ 285 w 294"/>
                  <a:gd name="T17" fmla="*/ 1192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4" h="1228">
                    <a:moveTo>
                      <a:pt x="285" y="1192"/>
                    </a:moveTo>
                    <a:lnTo>
                      <a:pt x="285" y="1192"/>
                    </a:lnTo>
                    <a:cubicBezTo>
                      <a:pt x="126" y="820"/>
                      <a:pt x="41" y="425"/>
                      <a:pt x="32" y="21"/>
                    </a:cubicBezTo>
                    <a:lnTo>
                      <a:pt x="32" y="21"/>
                    </a:lnTo>
                    <a:cubicBezTo>
                      <a:pt x="32" y="0"/>
                      <a:pt x="0" y="0"/>
                      <a:pt x="0" y="21"/>
                    </a:cubicBezTo>
                    <a:lnTo>
                      <a:pt x="0" y="21"/>
                    </a:lnTo>
                    <a:cubicBezTo>
                      <a:pt x="8" y="432"/>
                      <a:pt x="95" y="831"/>
                      <a:pt x="257" y="1209"/>
                    </a:cubicBezTo>
                    <a:lnTo>
                      <a:pt x="257" y="1209"/>
                    </a:lnTo>
                    <a:cubicBezTo>
                      <a:pt x="265" y="1227"/>
                      <a:pt x="293" y="1211"/>
                      <a:pt x="285" y="119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11" name="Freeform 8">
              <a:extLst>
                <a:ext uri="{FF2B5EF4-FFF2-40B4-BE49-F238E27FC236}">
                  <a16:creationId xmlns:a16="http://schemas.microsoft.com/office/drawing/2014/main" id="{E8574EA0-25C9-AE47-87FD-5F6E55BC608B}"/>
                </a:ext>
              </a:extLst>
            </p:cNvPr>
            <p:cNvSpPr>
              <a:spLocks noChangeArrowheads="1"/>
            </p:cNvSpPr>
            <p:nvPr/>
          </p:nvSpPr>
          <p:spPr bwMode="auto">
            <a:xfrm rot="759599">
              <a:off x="2525982" y="4798964"/>
              <a:ext cx="728709" cy="745606"/>
            </a:xfrm>
            <a:custGeom>
              <a:avLst/>
              <a:gdLst>
                <a:gd name="T0" fmla="*/ 1348 w 1521"/>
                <a:gd name="T1" fmla="*/ 355 h 1555"/>
                <a:gd name="T2" fmla="*/ 1239 w 1521"/>
                <a:gd name="T3" fmla="*/ 358 h 1555"/>
                <a:gd name="T4" fmla="*/ 1193 w 1521"/>
                <a:gd name="T5" fmla="*/ 1117 h 1555"/>
                <a:gd name="T6" fmla="*/ 1217 w 1521"/>
                <a:gd name="T7" fmla="*/ 1082 h 1555"/>
                <a:gd name="T8" fmla="*/ 1273 w 1521"/>
                <a:gd name="T9" fmla="*/ 997 h 1555"/>
                <a:gd name="T10" fmla="*/ 675 w 1521"/>
                <a:gd name="T11" fmla="*/ 1274 h 1555"/>
                <a:gd name="T12" fmla="*/ 492 w 1521"/>
                <a:gd name="T13" fmla="*/ 1163 h 1555"/>
                <a:gd name="T14" fmla="*/ 212 w 1521"/>
                <a:gd name="T15" fmla="*/ 735 h 1555"/>
                <a:gd name="T16" fmla="*/ 339 w 1521"/>
                <a:gd name="T17" fmla="*/ 978 h 1555"/>
                <a:gd name="T18" fmla="*/ 376 w 1521"/>
                <a:gd name="T19" fmla="*/ 1010 h 1555"/>
                <a:gd name="T20" fmla="*/ 363 w 1521"/>
                <a:gd name="T21" fmla="*/ 327 h 1555"/>
                <a:gd name="T22" fmla="*/ 323 w 1521"/>
                <a:gd name="T23" fmla="*/ 384 h 1555"/>
                <a:gd name="T24" fmla="*/ 537 w 1521"/>
                <a:gd name="T25" fmla="*/ 188 h 1555"/>
                <a:gd name="T26" fmla="*/ 679 w 1521"/>
                <a:gd name="T27" fmla="*/ 108 h 1555"/>
                <a:gd name="T28" fmla="*/ 775 w 1521"/>
                <a:gd name="T29" fmla="*/ 159 h 1555"/>
                <a:gd name="T30" fmla="*/ 1079 w 1521"/>
                <a:gd name="T31" fmla="*/ 367 h 1555"/>
                <a:gd name="T32" fmla="*/ 1143 w 1521"/>
                <a:gd name="T33" fmla="*/ 259 h 1555"/>
                <a:gd name="T34" fmla="*/ 1040 w 1521"/>
                <a:gd name="T35" fmla="*/ 239 h 1555"/>
                <a:gd name="T36" fmla="*/ 921 w 1521"/>
                <a:gd name="T37" fmla="*/ 1213 h 1555"/>
                <a:gd name="T38" fmla="*/ 1047 w 1521"/>
                <a:gd name="T39" fmla="*/ 1130 h 1555"/>
                <a:gd name="T40" fmla="*/ 747 w 1521"/>
                <a:gd name="T41" fmla="*/ 727 h 1555"/>
                <a:gd name="T42" fmla="*/ 798 w 1521"/>
                <a:gd name="T43" fmla="*/ 689 h 1555"/>
                <a:gd name="T44" fmla="*/ 749 w 1521"/>
                <a:gd name="T45" fmla="*/ 670 h 1555"/>
                <a:gd name="T46" fmla="*/ 868 w 1521"/>
                <a:gd name="T47" fmla="*/ 651 h 1555"/>
                <a:gd name="T48" fmla="*/ 843 w 1521"/>
                <a:gd name="T49" fmla="*/ 549 h 1555"/>
                <a:gd name="T50" fmla="*/ 744 w 1521"/>
                <a:gd name="T51" fmla="*/ 526 h 1555"/>
                <a:gd name="T52" fmla="*/ 663 w 1521"/>
                <a:gd name="T53" fmla="*/ 611 h 1555"/>
                <a:gd name="T54" fmla="*/ 679 w 1521"/>
                <a:gd name="T55" fmla="*/ 661 h 1555"/>
                <a:gd name="T56" fmla="*/ 670 w 1521"/>
                <a:gd name="T57" fmla="*/ 839 h 1555"/>
                <a:gd name="T58" fmla="*/ 768 w 1521"/>
                <a:gd name="T59" fmla="*/ 785 h 1555"/>
                <a:gd name="T60" fmla="*/ 595 w 1521"/>
                <a:gd name="T61" fmla="*/ 844 h 1555"/>
                <a:gd name="T62" fmla="*/ 887 w 1521"/>
                <a:gd name="T63" fmla="*/ 880 h 1555"/>
                <a:gd name="T64" fmla="*/ 910 w 1521"/>
                <a:gd name="T65" fmla="*/ 853 h 1555"/>
                <a:gd name="T66" fmla="*/ 946 w 1521"/>
                <a:gd name="T67" fmla="*/ 793 h 1555"/>
                <a:gd name="T68" fmla="*/ 1075 w 1521"/>
                <a:gd name="T69" fmla="*/ 570 h 1555"/>
                <a:gd name="T70" fmla="*/ 1058 w 1521"/>
                <a:gd name="T71" fmla="*/ 327 h 1555"/>
                <a:gd name="T72" fmla="*/ 1001 w 1521"/>
                <a:gd name="T73" fmla="*/ 502 h 1555"/>
                <a:gd name="T74" fmla="*/ 797 w 1521"/>
                <a:gd name="T75" fmla="*/ 391 h 1555"/>
                <a:gd name="T76" fmla="*/ 710 w 1521"/>
                <a:gd name="T77" fmla="*/ 362 h 1555"/>
                <a:gd name="T78" fmla="*/ 682 w 1521"/>
                <a:gd name="T79" fmla="*/ 413 h 1555"/>
                <a:gd name="T80" fmla="*/ 338 w 1521"/>
                <a:gd name="T81" fmla="*/ 916 h 1555"/>
                <a:gd name="T82" fmla="*/ 262 w 1521"/>
                <a:gd name="T83" fmla="*/ 667 h 1555"/>
                <a:gd name="T84" fmla="*/ 277 w 1521"/>
                <a:gd name="T85" fmla="*/ 635 h 1555"/>
                <a:gd name="T86" fmla="*/ 437 w 1521"/>
                <a:gd name="T87" fmla="*/ 543 h 1555"/>
                <a:gd name="T88" fmla="*/ 498 w 1521"/>
                <a:gd name="T89" fmla="*/ 485 h 1555"/>
                <a:gd name="T90" fmla="*/ 530 w 1521"/>
                <a:gd name="T91" fmla="*/ 837 h 1555"/>
                <a:gd name="T92" fmla="*/ 588 w 1521"/>
                <a:gd name="T93" fmla="*/ 910 h 1555"/>
                <a:gd name="T94" fmla="*/ 710 w 1521"/>
                <a:gd name="T95" fmla="*/ 958 h 1555"/>
                <a:gd name="T96" fmla="*/ 700 w 1521"/>
                <a:gd name="T97" fmla="*/ 1229 h 1555"/>
                <a:gd name="T98" fmla="*/ 664 w 1521"/>
                <a:gd name="T99" fmla="*/ 1208 h 1555"/>
                <a:gd name="T100" fmla="*/ 1259 w 1521"/>
                <a:gd name="T101" fmla="*/ 622 h 1555"/>
                <a:gd name="T102" fmla="*/ 1346 w 1521"/>
                <a:gd name="T103" fmla="*/ 687 h 1555"/>
                <a:gd name="T104" fmla="*/ 1081 w 1521"/>
                <a:gd name="T105" fmla="*/ 915 h 1555"/>
                <a:gd name="T106" fmla="*/ 1118 w 1521"/>
                <a:gd name="T107" fmla="*/ 805 h 1555"/>
                <a:gd name="T108" fmla="*/ 1132 w 1521"/>
                <a:gd name="T109" fmla="*/ 748 h 1555"/>
                <a:gd name="T110" fmla="*/ 1236 w 1521"/>
                <a:gd name="T111" fmla="*/ 514 h 1555"/>
                <a:gd name="T112" fmla="*/ 1101 w 1521"/>
                <a:gd name="T113" fmla="*/ 521 h 1555"/>
                <a:gd name="T114" fmla="*/ 1259 w 1521"/>
                <a:gd name="T115" fmla="*/ 622 h 1555"/>
                <a:gd name="T116" fmla="*/ 459 w 1521"/>
                <a:gd name="T117" fmla="*/ 193 h 1555"/>
                <a:gd name="T118" fmla="*/ 467 w 1521"/>
                <a:gd name="T119" fmla="*/ 1366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21" h="1555">
                  <a:moveTo>
                    <a:pt x="1394" y="693"/>
                  </a:moveTo>
                  <a:lnTo>
                    <a:pt x="1394" y="693"/>
                  </a:lnTo>
                  <a:cubicBezTo>
                    <a:pt x="1396" y="661"/>
                    <a:pt x="1396" y="628"/>
                    <a:pt x="1392" y="596"/>
                  </a:cubicBezTo>
                  <a:lnTo>
                    <a:pt x="1392" y="596"/>
                  </a:lnTo>
                  <a:cubicBezTo>
                    <a:pt x="1395" y="590"/>
                    <a:pt x="1394" y="581"/>
                    <a:pt x="1388" y="576"/>
                  </a:cubicBezTo>
                  <a:lnTo>
                    <a:pt x="1388" y="576"/>
                  </a:lnTo>
                  <a:cubicBezTo>
                    <a:pt x="1375" y="501"/>
                    <a:pt x="1343" y="435"/>
                    <a:pt x="1290" y="395"/>
                  </a:cubicBezTo>
                  <a:lnTo>
                    <a:pt x="1290" y="395"/>
                  </a:lnTo>
                  <a:cubicBezTo>
                    <a:pt x="1310" y="393"/>
                    <a:pt x="1329" y="390"/>
                    <a:pt x="1348" y="388"/>
                  </a:cubicBezTo>
                  <a:lnTo>
                    <a:pt x="1348" y="388"/>
                  </a:lnTo>
                  <a:cubicBezTo>
                    <a:pt x="1369" y="385"/>
                    <a:pt x="1369" y="353"/>
                    <a:pt x="1348" y="355"/>
                  </a:cubicBezTo>
                  <a:lnTo>
                    <a:pt x="1348" y="355"/>
                  </a:lnTo>
                  <a:cubicBezTo>
                    <a:pt x="1330" y="358"/>
                    <a:pt x="1312" y="360"/>
                    <a:pt x="1293" y="362"/>
                  </a:cubicBezTo>
                  <a:lnTo>
                    <a:pt x="1293" y="362"/>
                  </a:lnTo>
                  <a:cubicBezTo>
                    <a:pt x="1298" y="358"/>
                    <a:pt x="1303" y="353"/>
                    <a:pt x="1304" y="348"/>
                  </a:cubicBezTo>
                  <a:lnTo>
                    <a:pt x="1304" y="348"/>
                  </a:lnTo>
                  <a:cubicBezTo>
                    <a:pt x="1312" y="319"/>
                    <a:pt x="1267" y="316"/>
                    <a:pt x="1268" y="341"/>
                  </a:cubicBezTo>
                  <a:lnTo>
                    <a:pt x="1268" y="341"/>
                  </a:lnTo>
                  <a:cubicBezTo>
                    <a:pt x="1263" y="344"/>
                    <a:pt x="1257" y="347"/>
                    <a:pt x="1254" y="350"/>
                  </a:cubicBezTo>
                  <a:lnTo>
                    <a:pt x="1254" y="350"/>
                  </a:lnTo>
                  <a:cubicBezTo>
                    <a:pt x="1249" y="353"/>
                    <a:pt x="1243" y="355"/>
                    <a:pt x="1239" y="358"/>
                  </a:cubicBezTo>
                  <a:lnTo>
                    <a:pt x="1239" y="358"/>
                  </a:lnTo>
                  <a:cubicBezTo>
                    <a:pt x="1248" y="336"/>
                    <a:pt x="1253" y="315"/>
                    <a:pt x="1254" y="296"/>
                  </a:cubicBezTo>
                  <a:lnTo>
                    <a:pt x="1254" y="296"/>
                  </a:lnTo>
                  <a:cubicBezTo>
                    <a:pt x="1438" y="341"/>
                    <a:pt x="1459" y="547"/>
                    <a:pt x="1409" y="707"/>
                  </a:cubicBezTo>
                  <a:lnTo>
                    <a:pt x="1409" y="707"/>
                  </a:lnTo>
                  <a:cubicBezTo>
                    <a:pt x="1404" y="703"/>
                    <a:pt x="1400" y="698"/>
                    <a:pt x="1394" y="693"/>
                  </a:cubicBezTo>
                  <a:close/>
                  <a:moveTo>
                    <a:pt x="1347" y="988"/>
                  </a:moveTo>
                  <a:lnTo>
                    <a:pt x="1347" y="988"/>
                  </a:lnTo>
                  <a:cubicBezTo>
                    <a:pt x="1321" y="1047"/>
                    <a:pt x="1269" y="1095"/>
                    <a:pt x="1209" y="1113"/>
                  </a:cubicBezTo>
                  <a:lnTo>
                    <a:pt x="1209" y="1113"/>
                  </a:lnTo>
                  <a:cubicBezTo>
                    <a:pt x="1203" y="1113"/>
                    <a:pt x="1198" y="1114"/>
                    <a:pt x="1193" y="1117"/>
                  </a:cubicBezTo>
                  <a:lnTo>
                    <a:pt x="1193" y="1117"/>
                  </a:lnTo>
                  <a:cubicBezTo>
                    <a:pt x="1161" y="1123"/>
                    <a:pt x="1127" y="1120"/>
                    <a:pt x="1094" y="1103"/>
                  </a:cubicBezTo>
                  <a:lnTo>
                    <a:pt x="1094" y="1103"/>
                  </a:lnTo>
                  <a:cubicBezTo>
                    <a:pt x="1093" y="1100"/>
                    <a:pt x="1093" y="1098"/>
                    <a:pt x="1093" y="1095"/>
                  </a:cubicBezTo>
                  <a:lnTo>
                    <a:pt x="1093" y="1095"/>
                  </a:lnTo>
                  <a:cubicBezTo>
                    <a:pt x="1092" y="1092"/>
                    <a:pt x="1091" y="1089"/>
                    <a:pt x="1089" y="1087"/>
                  </a:cubicBezTo>
                  <a:lnTo>
                    <a:pt x="1089" y="1087"/>
                  </a:lnTo>
                  <a:cubicBezTo>
                    <a:pt x="1101" y="1073"/>
                    <a:pt x="1109" y="1058"/>
                    <a:pt x="1115" y="1043"/>
                  </a:cubicBezTo>
                  <a:lnTo>
                    <a:pt x="1115" y="1043"/>
                  </a:lnTo>
                  <a:cubicBezTo>
                    <a:pt x="1142" y="1063"/>
                    <a:pt x="1168" y="1084"/>
                    <a:pt x="1194" y="1105"/>
                  </a:cubicBezTo>
                  <a:lnTo>
                    <a:pt x="1194" y="1105"/>
                  </a:lnTo>
                  <a:cubicBezTo>
                    <a:pt x="1211" y="1118"/>
                    <a:pt x="1233" y="1095"/>
                    <a:pt x="1217" y="1082"/>
                  </a:cubicBezTo>
                  <a:lnTo>
                    <a:pt x="1217" y="1082"/>
                  </a:lnTo>
                  <a:cubicBezTo>
                    <a:pt x="1198" y="1067"/>
                    <a:pt x="1179" y="1052"/>
                    <a:pt x="1160" y="1037"/>
                  </a:cubicBezTo>
                  <a:lnTo>
                    <a:pt x="1160" y="1037"/>
                  </a:lnTo>
                  <a:cubicBezTo>
                    <a:pt x="1187" y="1032"/>
                    <a:pt x="1212" y="1022"/>
                    <a:pt x="1234" y="1009"/>
                  </a:cubicBezTo>
                  <a:lnTo>
                    <a:pt x="1234" y="1009"/>
                  </a:lnTo>
                  <a:cubicBezTo>
                    <a:pt x="1242" y="1014"/>
                    <a:pt x="1249" y="1019"/>
                    <a:pt x="1256" y="1025"/>
                  </a:cubicBezTo>
                  <a:lnTo>
                    <a:pt x="1256" y="1025"/>
                  </a:lnTo>
                  <a:cubicBezTo>
                    <a:pt x="1263" y="1030"/>
                    <a:pt x="1274" y="1026"/>
                    <a:pt x="1279" y="1019"/>
                  </a:cubicBezTo>
                  <a:lnTo>
                    <a:pt x="1279" y="1019"/>
                  </a:lnTo>
                  <a:cubicBezTo>
                    <a:pt x="1283" y="1011"/>
                    <a:pt x="1280" y="1002"/>
                    <a:pt x="1273" y="997"/>
                  </a:cubicBezTo>
                  <a:lnTo>
                    <a:pt x="1273" y="997"/>
                  </a:lnTo>
                  <a:cubicBezTo>
                    <a:pt x="1269" y="994"/>
                    <a:pt x="1266" y="992"/>
                    <a:pt x="1262" y="989"/>
                  </a:cubicBezTo>
                  <a:lnTo>
                    <a:pt x="1262" y="989"/>
                  </a:lnTo>
                  <a:cubicBezTo>
                    <a:pt x="1325" y="937"/>
                    <a:pt x="1368" y="851"/>
                    <a:pt x="1385" y="760"/>
                  </a:cubicBezTo>
                  <a:lnTo>
                    <a:pt x="1385" y="760"/>
                  </a:lnTo>
                  <a:cubicBezTo>
                    <a:pt x="1412" y="824"/>
                    <a:pt x="1369" y="938"/>
                    <a:pt x="1347" y="988"/>
                  </a:cubicBezTo>
                  <a:close/>
                  <a:moveTo>
                    <a:pt x="632" y="1311"/>
                  </a:moveTo>
                  <a:lnTo>
                    <a:pt x="632" y="1311"/>
                  </a:lnTo>
                  <a:cubicBezTo>
                    <a:pt x="646" y="1299"/>
                    <a:pt x="659" y="1286"/>
                    <a:pt x="671" y="1274"/>
                  </a:cubicBezTo>
                  <a:lnTo>
                    <a:pt x="671" y="1274"/>
                  </a:lnTo>
                  <a:cubicBezTo>
                    <a:pt x="673" y="1274"/>
                    <a:pt x="674" y="1274"/>
                    <a:pt x="675" y="1274"/>
                  </a:cubicBezTo>
                  <a:lnTo>
                    <a:pt x="675" y="1274"/>
                  </a:lnTo>
                  <a:cubicBezTo>
                    <a:pt x="751" y="1335"/>
                    <a:pt x="847" y="1351"/>
                    <a:pt x="943" y="1324"/>
                  </a:cubicBezTo>
                  <a:lnTo>
                    <a:pt x="943" y="1324"/>
                  </a:lnTo>
                  <a:cubicBezTo>
                    <a:pt x="1021" y="1301"/>
                    <a:pt x="1084" y="1235"/>
                    <a:pt x="1095" y="1157"/>
                  </a:cubicBezTo>
                  <a:lnTo>
                    <a:pt x="1095" y="1157"/>
                  </a:lnTo>
                  <a:cubicBezTo>
                    <a:pt x="1121" y="1166"/>
                    <a:pt x="1146" y="1170"/>
                    <a:pt x="1172" y="1169"/>
                  </a:cubicBezTo>
                  <a:lnTo>
                    <a:pt x="1172" y="1169"/>
                  </a:lnTo>
                  <a:cubicBezTo>
                    <a:pt x="1090" y="1366"/>
                    <a:pt x="786" y="1480"/>
                    <a:pt x="632" y="1311"/>
                  </a:cubicBezTo>
                  <a:close/>
                  <a:moveTo>
                    <a:pt x="380" y="1218"/>
                  </a:moveTo>
                  <a:lnTo>
                    <a:pt x="380" y="1218"/>
                  </a:lnTo>
                  <a:cubicBezTo>
                    <a:pt x="416" y="1199"/>
                    <a:pt x="449" y="1171"/>
                    <a:pt x="492" y="1163"/>
                  </a:cubicBezTo>
                  <a:lnTo>
                    <a:pt x="492" y="1163"/>
                  </a:lnTo>
                  <a:cubicBezTo>
                    <a:pt x="531" y="1203"/>
                    <a:pt x="574" y="1234"/>
                    <a:pt x="623" y="1253"/>
                  </a:cubicBezTo>
                  <a:lnTo>
                    <a:pt x="623" y="1253"/>
                  </a:lnTo>
                  <a:cubicBezTo>
                    <a:pt x="594" y="1281"/>
                    <a:pt x="562" y="1303"/>
                    <a:pt x="521" y="1315"/>
                  </a:cubicBezTo>
                  <a:lnTo>
                    <a:pt x="521" y="1315"/>
                  </a:lnTo>
                  <a:cubicBezTo>
                    <a:pt x="454" y="1334"/>
                    <a:pt x="382" y="1285"/>
                    <a:pt x="380" y="1218"/>
                  </a:cubicBezTo>
                  <a:close/>
                  <a:moveTo>
                    <a:pt x="208" y="1128"/>
                  </a:moveTo>
                  <a:lnTo>
                    <a:pt x="208" y="1128"/>
                  </a:lnTo>
                  <a:cubicBezTo>
                    <a:pt x="101" y="1027"/>
                    <a:pt x="78" y="818"/>
                    <a:pt x="167" y="703"/>
                  </a:cubicBezTo>
                  <a:lnTo>
                    <a:pt x="167" y="703"/>
                  </a:lnTo>
                  <a:cubicBezTo>
                    <a:pt x="180" y="714"/>
                    <a:pt x="195" y="725"/>
                    <a:pt x="212" y="735"/>
                  </a:cubicBezTo>
                  <a:lnTo>
                    <a:pt x="212" y="735"/>
                  </a:lnTo>
                  <a:cubicBezTo>
                    <a:pt x="212" y="737"/>
                    <a:pt x="212" y="740"/>
                    <a:pt x="212" y="741"/>
                  </a:cubicBezTo>
                  <a:lnTo>
                    <a:pt x="212" y="741"/>
                  </a:lnTo>
                  <a:cubicBezTo>
                    <a:pt x="220" y="820"/>
                    <a:pt x="254" y="899"/>
                    <a:pt x="311" y="954"/>
                  </a:cubicBezTo>
                  <a:lnTo>
                    <a:pt x="311" y="954"/>
                  </a:lnTo>
                  <a:cubicBezTo>
                    <a:pt x="290" y="961"/>
                    <a:pt x="270" y="968"/>
                    <a:pt x="249" y="974"/>
                  </a:cubicBezTo>
                  <a:lnTo>
                    <a:pt x="249" y="974"/>
                  </a:lnTo>
                  <a:cubicBezTo>
                    <a:pt x="229" y="981"/>
                    <a:pt x="238" y="1013"/>
                    <a:pt x="258" y="1006"/>
                  </a:cubicBezTo>
                  <a:lnTo>
                    <a:pt x="258" y="1006"/>
                  </a:lnTo>
                  <a:cubicBezTo>
                    <a:pt x="284" y="997"/>
                    <a:pt x="310" y="989"/>
                    <a:pt x="335" y="980"/>
                  </a:cubicBezTo>
                  <a:lnTo>
                    <a:pt x="335" y="980"/>
                  </a:lnTo>
                  <a:cubicBezTo>
                    <a:pt x="337" y="980"/>
                    <a:pt x="338" y="979"/>
                    <a:pt x="339" y="978"/>
                  </a:cubicBezTo>
                  <a:lnTo>
                    <a:pt x="339" y="978"/>
                  </a:lnTo>
                  <a:cubicBezTo>
                    <a:pt x="343" y="981"/>
                    <a:pt x="347" y="984"/>
                    <a:pt x="351" y="987"/>
                  </a:cubicBezTo>
                  <a:lnTo>
                    <a:pt x="351" y="987"/>
                  </a:lnTo>
                  <a:lnTo>
                    <a:pt x="352" y="988"/>
                  </a:lnTo>
                  <a:lnTo>
                    <a:pt x="352" y="988"/>
                  </a:lnTo>
                  <a:cubicBezTo>
                    <a:pt x="331" y="1007"/>
                    <a:pt x="309" y="1027"/>
                    <a:pt x="288" y="1047"/>
                  </a:cubicBezTo>
                  <a:lnTo>
                    <a:pt x="288" y="1047"/>
                  </a:lnTo>
                  <a:cubicBezTo>
                    <a:pt x="272" y="1061"/>
                    <a:pt x="295" y="1084"/>
                    <a:pt x="311" y="1070"/>
                  </a:cubicBezTo>
                  <a:lnTo>
                    <a:pt x="311" y="1070"/>
                  </a:lnTo>
                  <a:cubicBezTo>
                    <a:pt x="332" y="1050"/>
                    <a:pt x="354" y="1030"/>
                    <a:pt x="376" y="1010"/>
                  </a:cubicBezTo>
                  <a:lnTo>
                    <a:pt x="376" y="1010"/>
                  </a:lnTo>
                  <a:cubicBezTo>
                    <a:pt x="401" y="1049"/>
                    <a:pt x="427" y="1087"/>
                    <a:pt x="456" y="1122"/>
                  </a:cubicBezTo>
                  <a:lnTo>
                    <a:pt x="456" y="1122"/>
                  </a:lnTo>
                  <a:cubicBezTo>
                    <a:pt x="439" y="1128"/>
                    <a:pt x="424" y="1136"/>
                    <a:pt x="408" y="1147"/>
                  </a:cubicBezTo>
                  <a:lnTo>
                    <a:pt x="408" y="1147"/>
                  </a:lnTo>
                  <a:cubicBezTo>
                    <a:pt x="333" y="1196"/>
                    <a:pt x="272" y="1188"/>
                    <a:pt x="208" y="1128"/>
                  </a:cubicBezTo>
                  <a:close/>
                  <a:moveTo>
                    <a:pt x="447" y="243"/>
                  </a:moveTo>
                  <a:lnTo>
                    <a:pt x="447" y="243"/>
                  </a:lnTo>
                  <a:cubicBezTo>
                    <a:pt x="433" y="279"/>
                    <a:pt x="429" y="318"/>
                    <a:pt x="438" y="354"/>
                  </a:cubicBezTo>
                  <a:lnTo>
                    <a:pt x="438" y="354"/>
                  </a:lnTo>
                  <a:cubicBezTo>
                    <a:pt x="413" y="345"/>
                    <a:pt x="388" y="336"/>
                    <a:pt x="363" y="327"/>
                  </a:cubicBezTo>
                  <a:lnTo>
                    <a:pt x="363" y="327"/>
                  </a:lnTo>
                  <a:cubicBezTo>
                    <a:pt x="344" y="320"/>
                    <a:pt x="336" y="351"/>
                    <a:pt x="355" y="358"/>
                  </a:cubicBezTo>
                  <a:lnTo>
                    <a:pt x="355" y="358"/>
                  </a:lnTo>
                  <a:cubicBezTo>
                    <a:pt x="388" y="370"/>
                    <a:pt x="420" y="383"/>
                    <a:pt x="452" y="395"/>
                  </a:cubicBezTo>
                  <a:lnTo>
                    <a:pt x="452" y="395"/>
                  </a:lnTo>
                  <a:lnTo>
                    <a:pt x="453" y="395"/>
                  </a:lnTo>
                  <a:lnTo>
                    <a:pt x="453" y="395"/>
                  </a:lnTo>
                  <a:cubicBezTo>
                    <a:pt x="419" y="388"/>
                    <a:pt x="381" y="405"/>
                    <a:pt x="351" y="431"/>
                  </a:cubicBezTo>
                  <a:lnTo>
                    <a:pt x="351" y="431"/>
                  </a:lnTo>
                  <a:cubicBezTo>
                    <a:pt x="350" y="429"/>
                    <a:pt x="350" y="428"/>
                    <a:pt x="348" y="426"/>
                  </a:cubicBezTo>
                  <a:lnTo>
                    <a:pt x="348" y="426"/>
                  </a:lnTo>
                  <a:cubicBezTo>
                    <a:pt x="340" y="412"/>
                    <a:pt x="332" y="398"/>
                    <a:pt x="323" y="384"/>
                  </a:cubicBezTo>
                  <a:lnTo>
                    <a:pt x="323" y="384"/>
                  </a:lnTo>
                  <a:cubicBezTo>
                    <a:pt x="313" y="367"/>
                    <a:pt x="285" y="383"/>
                    <a:pt x="295" y="401"/>
                  </a:cubicBezTo>
                  <a:lnTo>
                    <a:pt x="295" y="401"/>
                  </a:lnTo>
                  <a:cubicBezTo>
                    <a:pt x="303" y="415"/>
                    <a:pt x="312" y="428"/>
                    <a:pt x="321" y="443"/>
                  </a:cubicBezTo>
                  <a:lnTo>
                    <a:pt x="321" y="443"/>
                  </a:lnTo>
                  <a:cubicBezTo>
                    <a:pt x="323" y="446"/>
                    <a:pt x="327" y="449"/>
                    <a:pt x="330" y="449"/>
                  </a:cubicBezTo>
                  <a:lnTo>
                    <a:pt x="330" y="449"/>
                  </a:lnTo>
                  <a:cubicBezTo>
                    <a:pt x="268" y="510"/>
                    <a:pt x="223" y="592"/>
                    <a:pt x="213" y="677"/>
                  </a:cubicBezTo>
                  <a:lnTo>
                    <a:pt x="213" y="677"/>
                  </a:lnTo>
                  <a:cubicBezTo>
                    <a:pt x="24" y="534"/>
                    <a:pt x="268" y="268"/>
                    <a:pt x="447" y="243"/>
                  </a:cubicBezTo>
                  <a:close/>
                  <a:moveTo>
                    <a:pt x="537" y="188"/>
                  </a:moveTo>
                  <a:lnTo>
                    <a:pt x="537" y="188"/>
                  </a:lnTo>
                  <a:cubicBezTo>
                    <a:pt x="550" y="173"/>
                    <a:pt x="577" y="153"/>
                    <a:pt x="608" y="136"/>
                  </a:cubicBezTo>
                  <a:lnTo>
                    <a:pt x="608" y="136"/>
                  </a:lnTo>
                  <a:cubicBezTo>
                    <a:pt x="608" y="159"/>
                    <a:pt x="610" y="181"/>
                    <a:pt x="614" y="203"/>
                  </a:cubicBezTo>
                  <a:lnTo>
                    <a:pt x="614" y="203"/>
                  </a:lnTo>
                  <a:cubicBezTo>
                    <a:pt x="618" y="223"/>
                    <a:pt x="650" y="214"/>
                    <a:pt x="646" y="194"/>
                  </a:cubicBezTo>
                  <a:lnTo>
                    <a:pt x="646" y="194"/>
                  </a:lnTo>
                  <a:cubicBezTo>
                    <a:pt x="641" y="169"/>
                    <a:pt x="640" y="145"/>
                    <a:pt x="642" y="120"/>
                  </a:cubicBezTo>
                  <a:lnTo>
                    <a:pt x="642" y="120"/>
                  </a:lnTo>
                  <a:cubicBezTo>
                    <a:pt x="654" y="115"/>
                    <a:pt x="667" y="111"/>
                    <a:pt x="679" y="108"/>
                  </a:cubicBezTo>
                  <a:lnTo>
                    <a:pt x="679" y="108"/>
                  </a:lnTo>
                  <a:cubicBezTo>
                    <a:pt x="678" y="115"/>
                    <a:pt x="678" y="121"/>
                    <a:pt x="677" y="128"/>
                  </a:cubicBezTo>
                  <a:lnTo>
                    <a:pt x="677" y="128"/>
                  </a:lnTo>
                  <a:cubicBezTo>
                    <a:pt x="677" y="143"/>
                    <a:pt x="675" y="159"/>
                    <a:pt x="674" y="174"/>
                  </a:cubicBezTo>
                  <a:lnTo>
                    <a:pt x="674" y="174"/>
                  </a:lnTo>
                  <a:cubicBezTo>
                    <a:pt x="673" y="194"/>
                    <a:pt x="705" y="194"/>
                    <a:pt x="707" y="174"/>
                  </a:cubicBezTo>
                  <a:lnTo>
                    <a:pt x="707" y="174"/>
                  </a:lnTo>
                  <a:cubicBezTo>
                    <a:pt x="708" y="159"/>
                    <a:pt x="709" y="143"/>
                    <a:pt x="710" y="128"/>
                  </a:cubicBezTo>
                  <a:lnTo>
                    <a:pt x="710" y="128"/>
                  </a:lnTo>
                  <a:cubicBezTo>
                    <a:pt x="711" y="120"/>
                    <a:pt x="712" y="112"/>
                    <a:pt x="713" y="104"/>
                  </a:cubicBezTo>
                  <a:lnTo>
                    <a:pt x="713" y="104"/>
                  </a:lnTo>
                  <a:cubicBezTo>
                    <a:pt x="744" y="105"/>
                    <a:pt x="768" y="119"/>
                    <a:pt x="775" y="159"/>
                  </a:cubicBezTo>
                  <a:lnTo>
                    <a:pt x="775" y="159"/>
                  </a:lnTo>
                  <a:cubicBezTo>
                    <a:pt x="746" y="180"/>
                    <a:pt x="724" y="207"/>
                    <a:pt x="709" y="241"/>
                  </a:cubicBezTo>
                  <a:lnTo>
                    <a:pt x="709" y="241"/>
                  </a:lnTo>
                  <a:cubicBezTo>
                    <a:pt x="635" y="264"/>
                    <a:pt x="545" y="310"/>
                    <a:pt x="497" y="374"/>
                  </a:cubicBezTo>
                  <a:lnTo>
                    <a:pt x="497" y="374"/>
                  </a:lnTo>
                  <a:cubicBezTo>
                    <a:pt x="464" y="313"/>
                    <a:pt x="488" y="239"/>
                    <a:pt x="537" y="188"/>
                  </a:cubicBezTo>
                  <a:close/>
                  <a:moveTo>
                    <a:pt x="1185" y="355"/>
                  </a:moveTo>
                  <a:lnTo>
                    <a:pt x="1185" y="355"/>
                  </a:lnTo>
                  <a:cubicBezTo>
                    <a:pt x="1156" y="352"/>
                    <a:pt x="1123" y="354"/>
                    <a:pt x="1087" y="363"/>
                  </a:cubicBezTo>
                  <a:lnTo>
                    <a:pt x="1087" y="363"/>
                  </a:lnTo>
                  <a:cubicBezTo>
                    <a:pt x="1083" y="364"/>
                    <a:pt x="1081" y="365"/>
                    <a:pt x="1079" y="367"/>
                  </a:cubicBezTo>
                  <a:lnTo>
                    <a:pt x="1079" y="367"/>
                  </a:lnTo>
                  <a:cubicBezTo>
                    <a:pt x="1078" y="364"/>
                    <a:pt x="1077" y="362"/>
                    <a:pt x="1076" y="360"/>
                  </a:cubicBezTo>
                  <a:lnTo>
                    <a:pt x="1076" y="360"/>
                  </a:lnTo>
                  <a:cubicBezTo>
                    <a:pt x="1108" y="344"/>
                    <a:pt x="1139" y="327"/>
                    <a:pt x="1169" y="307"/>
                  </a:cubicBezTo>
                  <a:lnTo>
                    <a:pt x="1169" y="307"/>
                  </a:lnTo>
                  <a:cubicBezTo>
                    <a:pt x="1187" y="296"/>
                    <a:pt x="1171" y="268"/>
                    <a:pt x="1153" y="280"/>
                  </a:cubicBezTo>
                  <a:lnTo>
                    <a:pt x="1153" y="280"/>
                  </a:lnTo>
                  <a:cubicBezTo>
                    <a:pt x="1129" y="295"/>
                    <a:pt x="1104" y="309"/>
                    <a:pt x="1079" y="322"/>
                  </a:cubicBezTo>
                  <a:lnTo>
                    <a:pt x="1079" y="322"/>
                  </a:lnTo>
                  <a:cubicBezTo>
                    <a:pt x="1101" y="301"/>
                    <a:pt x="1122" y="280"/>
                    <a:pt x="1143" y="259"/>
                  </a:cubicBezTo>
                  <a:lnTo>
                    <a:pt x="1143" y="259"/>
                  </a:lnTo>
                  <a:cubicBezTo>
                    <a:pt x="1159" y="244"/>
                    <a:pt x="1136" y="220"/>
                    <a:pt x="1121" y="235"/>
                  </a:cubicBezTo>
                  <a:lnTo>
                    <a:pt x="1121" y="235"/>
                  </a:lnTo>
                  <a:cubicBezTo>
                    <a:pt x="1098" y="257"/>
                    <a:pt x="1076" y="279"/>
                    <a:pt x="1054" y="301"/>
                  </a:cubicBezTo>
                  <a:lnTo>
                    <a:pt x="1054" y="301"/>
                  </a:lnTo>
                  <a:cubicBezTo>
                    <a:pt x="1050" y="304"/>
                    <a:pt x="1049" y="309"/>
                    <a:pt x="1049" y="313"/>
                  </a:cubicBezTo>
                  <a:lnTo>
                    <a:pt x="1049" y="313"/>
                  </a:lnTo>
                  <a:cubicBezTo>
                    <a:pt x="1041" y="302"/>
                    <a:pt x="1032" y="292"/>
                    <a:pt x="1021" y="283"/>
                  </a:cubicBezTo>
                  <a:lnTo>
                    <a:pt x="1021" y="283"/>
                  </a:lnTo>
                  <a:cubicBezTo>
                    <a:pt x="1024" y="282"/>
                    <a:pt x="1027" y="279"/>
                    <a:pt x="1028" y="275"/>
                  </a:cubicBezTo>
                  <a:lnTo>
                    <a:pt x="1028" y="275"/>
                  </a:lnTo>
                  <a:cubicBezTo>
                    <a:pt x="1032" y="263"/>
                    <a:pt x="1036" y="251"/>
                    <a:pt x="1040" y="239"/>
                  </a:cubicBezTo>
                  <a:lnTo>
                    <a:pt x="1040" y="239"/>
                  </a:lnTo>
                  <a:cubicBezTo>
                    <a:pt x="1047" y="219"/>
                    <a:pt x="1016" y="211"/>
                    <a:pt x="1009" y="230"/>
                  </a:cubicBezTo>
                  <a:lnTo>
                    <a:pt x="1009" y="230"/>
                  </a:lnTo>
                  <a:cubicBezTo>
                    <a:pt x="1005" y="242"/>
                    <a:pt x="1001" y="253"/>
                    <a:pt x="997" y="265"/>
                  </a:cubicBezTo>
                  <a:lnTo>
                    <a:pt x="997" y="265"/>
                  </a:lnTo>
                  <a:cubicBezTo>
                    <a:pt x="926" y="220"/>
                    <a:pt x="851" y="211"/>
                    <a:pt x="774" y="225"/>
                  </a:cubicBezTo>
                  <a:lnTo>
                    <a:pt x="774" y="225"/>
                  </a:lnTo>
                  <a:cubicBezTo>
                    <a:pt x="887" y="77"/>
                    <a:pt x="1295" y="163"/>
                    <a:pt x="1185" y="355"/>
                  </a:cubicBezTo>
                  <a:close/>
                  <a:moveTo>
                    <a:pt x="829" y="1252"/>
                  </a:moveTo>
                  <a:lnTo>
                    <a:pt x="829" y="1252"/>
                  </a:lnTo>
                  <a:cubicBezTo>
                    <a:pt x="853" y="1244"/>
                    <a:pt x="886" y="1230"/>
                    <a:pt x="921" y="1213"/>
                  </a:cubicBezTo>
                  <a:lnTo>
                    <a:pt x="921" y="1213"/>
                  </a:lnTo>
                  <a:cubicBezTo>
                    <a:pt x="923" y="1226"/>
                    <a:pt x="930" y="1239"/>
                    <a:pt x="943" y="1248"/>
                  </a:cubicBezTo>
                  <a:lnTo>
                    <a:pt x="943" y="1248"/>
                  </a:lnTo>
                  <a:cubicBezTo>
                    <a:pt x="961" y="1259"/>
                    <a:pt x="977" y="1231"/>
                    <a:pt x="960" y="1219"/>
                  </a:cubicBezTo>
                  <a:lnTo>
                    <a:pt x="960" y="1219"/>
                  </a:lnTo>
                  <a:cubicBezTo>
                    <a:pt x="954" y="1215"/>
                    <a:pt x="951" y="1208"/>
                    <a:pt x="952" y="1202"/>
                  </a:cubicBezTo>
                  <a:lnTo>
                    <a:pt x="952" y="1202"/>
                  </a:lnTo>
                  <a:cubicBezTo>
                    <a:pt x="953" y="1199"/>
                    <a:pt x="952" y="1197"/>
                    <a:pt x="952" y="1195"/>
                  </a:cubicBezTo>
                  <a:lnTo>
                    <a:pt x="952" y="1195"/>
                  </a:lnTo>
                  <a:cubicBezTo>
                    <a:pt x="985" y="1176"/>
                    <a:pt x="1018" y="1154"/>
                    <a:pt x="1047" y="1130"/>
                  </a:cubicBezTo>
                  <a:lnTo>
                    <a:pt x="1047" y="1130"/>
                  </a:lnTo>
                  <a:cubicBezTo>
                    <a:pt x="1048" y="1131"/>
                    <a:pt x="1048" y="1131"/>
                    <a:pt x="1049" y="1133"/>
                  </a:cubicBezTo>
                  <a:lnTo>
                    <a:pt x="1049" y="1133"/>
                  </a:lnTo>
                  <a:cubicBezTo>
                    <a:pt x="1052" y="1222"/>
                    <a:pt x="958" y="1278"/>
                    <a:pt x="877" y="1288"/>
                  </a:cubicBezTo>
                  <a:lnTo>
                    <a:pt x="877" y="1288"/>
                  </a:lnTo>
                  <a:cubicBezTo>
                    <a:pt x="836" y="1293"/>
                    <a:pt x="796" y="1286"/>
                    <a:pt x="759" y="1269"/>
                  </a:cubicBezTo>
                  <a:lnTo>
                    <a:pt x="759" y="1269"/>
                  </a:lnTo>
                  <a:cubicBezTo>
                    <a:pt x="782" y="1266"/>
                    <a:pt x="805" y="1261"/>
                    <a:pt x="829" y="1252"/>
                  </a:cubicBezTo>
                  <a:close/>
                  <a:moveTo>
                    <a:pt x="659" y="607"/>
                  </a:moveTo>
                  <a:cubicBezTo>
                    <a:pt x="659" y="607"/>
                    <a:pt x="658" y="606"/>
                    <a:pt x="659" y="607"/>
                  </a:cubicBezTo>
                  <a:close/>
                  <a:moveTo>
                    <a:pt x="747" y="727"/>
                  </a:moveTo>
                  <a:lnTo>
                    <a:pt x="747" y="727"/>
                  </a:lnTo>
                  <a:cubicBezTo>
                    <a:pt x="736" y="723"/>
                    <a:pt x="724" y="717"/>
                    <a:pt x="716" y="707"/>
                  </a:cubicBezTo>
                  <a:lnTo>
                    <a:pt x="716" y="707"/>
                  </a:lnTo>
                  <a:cubicBezTo>
                    <a:pt x="713" y="701"/>
                    <a:pt x="715" y="694"/>
                    <a:pt x="719" y="687"/>
                  </a:cubicBezTo>
                  <a:lnTo>
                    <a:pt x="719" y="687"/>
                  </a:lnTo>
                  <a:cubicBezTo>
                    <a:pt x="729" y="695"/>
                    <a:pt x="738" y="702"/>
                    <a:pt x="747" y="710"/>
                  </a:cubicBezTo>
                  <a:lnTo>
                    <a:pt x="747" y="710"/>
                  </a:lnTo>
                  <a:cubicBezTo>
                    <a:pt x="754" y="715"/>
                    <a:pt x="763" y="716"/>
                    <a:pt x="770" y="710"/>
                  </a:cubicBezTo>
                  <a:lnTo>
                    <a:pt x="770" y="710"/>
                  </a:lnTo>
                  <a:cubicBezTo>
                    <a:pt x="770" y="709"/>
                    <a:pt x="770" y="708"/>
                    <a:pt x="771" y="708"/>
                  </a:cubicBezTo>
                  <a:lnTo>
                    <a:pt x="771" y="708"/>
                  </a:lnTo>
                  <a:cubicBezTo>
                    <a:pt x="782" y="722"/>
                    <a:pt x="807" y="707"/>
                    <a:pt x="798" y="689"/>
                  </a:cubicBezTo>
                  <a:lnTo>
                    <a:pt x="798" y="689"/>
                  </a:lnTo>
                  <a:cubicBezTo>
                    <a:pt x="789" y="675"/>
                    <a:pt x="780" y="660"/>
                    <a:pt x="772" y="645"/>
                  </a:cubicBezTo>
                  <a:lnTo>
                    <a:pt x="772" y="645"/>
                  </a:lnTo>
                  <a:cubicBezTo>
                    <a:pt x="788" y="633"/>
                    <a:pt x="805" y="621"/>
                    <a:pt x="820" y="609"/>
                  </a:cubicBezTo>
                  <a:lnTo>
                    <a:pt x="820" y="609"/>
                  </a:lnTo>
                  <a:cubicBezTo>
                    <a:pt x="819" y="637"/>
                    <a:pt x="816" y="666"/>
                    <a:pt x="812" y="694"/>
                  </a:cubicBezTo>
                  <a:lnTo>
                    <a:pt x="812" y="694"/>
                  </a:lnTo>
                  <a:cubicBezTo>
                    <a:pt x="810" y="706"/>
                    <a:pt x="809" y="736"/>
                    <a:pt x="790" y="738"/>
                  </a:cubicBezTo>
                  <a:lnTo>
                    <a:pt x="790" y="738"/>
                  </a:lnTo>
                  <a:cubicBezTo>
                    <a:pt x="776" y="740"/>
                    <a:pt x="760" y="732"/>
                    <a:pt x="747" y="727"/>
                  </a:cubicBezTo>
                  <a:close/>
                  <a:moveTo>
                    <a:pt x="749" y="670"/>
                  </a:moveTo>
                  <a:lnTo>
                    <a:pt x="749" y="670"/>
                  </a:lnTo>
                  <a:cubicBezTo>
                    <a:pt x="747" y="668"/>
                    <a:pt x="745" y="667"/>
                    <a:pt x="744" y="666"/>
                  </a:cubicBezTo>
                  <a:lnTo>
                    <a:pt x="744" y="666"/>
                  </a:lnTo>
                  <a:cubicBezTo>
                    <a:pt x="745" y="665"/>
                    <a:pt x="745" y="665"/>
                    <a:pt x="746" y="664"/>
                  </a:cubicBezTo>
                  <a:lnTo>
                    <a:pt x="746" y="664"/>
                  </a:lnTo>
                  <a:cubicBezTo>
                    <a:pt x="747" y="666"/>
                    <a:pt x="748" y="668"/>
                    <a:pt x="749" y="670"/>
                  </a:cubicBezTo>
                  <a:close/>
                  <a:moveTo>
                    <a:pt x="800" y="507"/>
                  </a:moveTo>
                  <a:lnTo>
                    <a:pt x="800" y="507"/>
                  </a:lnTo>
                  <a:cubicBezTo>
                    <a:pt x="809" y="466"/>
                    <a:pt x="907" y="482"/>
                    <a:pt x="931" y="494"/>
                  </a:cubicBezTo>
                  <a:lnTo>
                    <a:pt x="931" y="494"/>
                  </a:lnTo>
                  <a:cubicBezTo>
                    <a:pt x="1005" y="532"/>
                    <a:pt x="923" y="610"/>
                    <a:pt x="868" y="651"/>
                  </a:cubicBezTo>
                  <a:lnTo>
                    <a:pt x="868" y="651"/>
                  </a:lnTo>
                  <a:cubicBezTo>
                    <a:pt x="870" y="630"/>
                    <a:pt x="870" y="608"/>
                    <a:pt x="871" y="589"/>
                  </a:cubicBezTo>
                  <a:lnTo>
                    <a:pt x="871" y="589"/>
                  </a:lnTo>
                  <a:cubicBezTo>
                    <a:pt x="871" y="583"/>
                    <a:pt x="870" y="579"/>
                    <a:pt x="867" y="575"/>
                  </a:cubicBezTo>
                  <a:lnTo>
                    <a:pt x="867" y="575"/>
                  </a:lnTo>
                  <a:cubicBezTo>
                    <a:pt x="874" y="559"/>
                    <a:pt x="881" y="543"/>
                    <a:pt x="889" y="526"/>
                  </a:cubicBezTo>
                  <a:lnTo>
                    <a:pt x="889" y="526"/>
                  </a:lnTo>
                  <a:cubicBezTo>
                    <a:pt x="897" y="507"/>
                    <a:pt x="869" y="491"/>
                    <a:pt x="860" y="510"/>
                  </a:cubicBezTo>
                  <a:lnTo>
                    <a:pt x="860" y="510"/>
                  </a:lnTo>
                  <a:cubicBezTo>
                    <a:pt x="855" y="523"/>
                    <a:pt x="849" y="536"/>
                    <a:pt x="843" y="549"/>
                  </a:cubicBezTo>
                  <a:lnTo>
                    <a:pt x="843" y="549"/>
                  </a:lnTo>
                  <a:cubicBezTo>
                    <a:pt x="836" y="545"/>
                    <a:pt x="828" y="544"/>
                    <a:pt x="819" y="550"/>
                  </a:cubicBezTo>
                  <a:lnTo>
                    <a:pt x="819" y="550"/>
                  </a:lnTo>
                  <a:cubicBezTo>
                    <a:pt x="809" y="557"/>
                    <a:pt x="798" y="565"/>
                    <a:pt x="788" y="573"/>
                  </a:cubicBezTo>
                  <a:lnTo>
                    <a:pt x="788" y="573"/>
                  </a:lnTo>
                  <a:cubicBezTo>
                    <a:pt x="792" y="551"/>
                    <a:pt x="796" y="529"/>
                    <a:pt x="800" y="507"/>
                  </a:cubicBezTo>
                  <a:close/>
                  <a:moveTo>
                    <a:pt x="595" y="844"/>
                  </a:moveTo>
                  <a:lnTo>
                    <a:pt x="595" y="844"/>
                  </a:lnTo>
                  <a:cubicBezTo>
                    <a:pt x="552" y="786"/>
                    <a:pt x="513" y="704"/>
                    <a:pt x="550" y="636"/>
                  </a:cubicBezTo>
                  <a:lnTo>
                    <a:pt x="550" y="636"/>
                  </a:lnTo>
                  <a:cubicBezTo>
                    <a:pt x="585" y="570"/>
                    <a:pt x="674" y="540"/>
                    <a:pt x="744" y="526"/>
                  </a:cubicBezTo>
                  <a:lnTo>
                    <a:pt x="744" y="526"/>
                  </a:lnTo>
                  <a:cubicBezTo>
                    <a:pt x="739" y="550"/>
                    <a:pt x="737" y="576"/>
                    <a:pt x="734" y="596"/>
                  </a:cubicBezTo>
                  <a:lnTo>
                    <a:pt x="734" y="596"/>
                  </a:lnTo>
                  <a:cubicBezTo>
                    <a:pt x="732" y="602"/>
                    <a:pt x="733" y="607"/>
                    <a:pt x="735" y="612"/>
                  </a:cubicBezTo>
                  <a:lnTo>
                    <a:pt x="735" y="612"/>
                  </a:lnTo>
                  <a:cubicBezTo>
                    <a:pt x="725" y="619"/>
                    <a:pt x="713" y="627"/>
                    <a:pt x="701" y="636"/>
                  </a:cubicBezTo>
                  <a:lnTo>
                    <a:pt x="701" y="636"/>
                  </a:lnTo>
                  <a:cubicBezTo>
                    <a:pt x="699" y="635"/>
                    <a:pt x="698" y="635"/>
                    <a:pt x="696" y="633"/>
                  </a:cubicBezTo>
                  <a:lnTo>
                    <a:pt x="696" y="633"/>
                  </a:lnTo>
                  <a:cubicBezTo>
                    <a:pt x="690" y="630"/>
                    <a:pt x="684" y="626"/>
                    <a:pt x="678" y="622"/>
                  </a:cubicBezTo>
                  <a:lnTo>
                    <a:pt x="678" y="622"/>
                  </a:lnTo>
                  <a:cubicBezTo>
                    <a:pt x="673" y="618"/>
                    <a:pt x="668" y="615"/>
                    <a:pt x="663" y="611"/>
                  </a:cubicBezTo>
                  <a:lnTo>
                    <a:pt x="663" y="611"/>
                  </a:lnTo>
                  <a:cubicBezTo>
                    <a:pt x="662" y="609"/>
                    <a:pt x="660" y="607"/>
                    <a:pt x="658" y="606"/>
                  </a:cubicBezTo>
                  <a:lnTo>
                    <a:pt x="658" y="606"/>
                  </a:lnTo>
                  <a:cubicBezTo>
                    <a:pt x="654" y="603"/>
                    <a:pt x="651" y="602"/>
                    <a:pt x="645" y="601"/>
                  </a:cubicBezTo>
                  <a:lnTo>
                    <a:pt x="645" y="601"/>
                  </a:lnTo>
                  <a:cubicBezTo>
                    <a:pt x="634" y="600"/>
                    <a:pt x="628" y="612"/>
                    <a:pt x="630" y="622"/>
                  </a:cubicBezTo>
                  <a:lnTo>
                    <a:pt x="630" y="622"/>
                  </a:lnTo>
                  <a:cubicBezTo>
                    <a:pt x="632" y="633"/>
                    <a:pt x="650" y="641"/>
                    <a:pt x="658" y="647"/>
                  </a:cubicBezTo>
                  <a:lnTo>
                    <a:pt x="658" y="647"/>
                  </a:lnTo>
                  <a:cubicBezTo>
                    <a:pt x="665" y="651"/>
                    <a:pt x="672" y="657"/>
                    <a:pt x="679" y="661"/>
                  </a:cubicBezTo>
                  <a:lnTo>
                    <a:pt x="679" y="661"/>
                  </a:lnTo>
                  <a:cubicBezTo>
                    <a:pt x="678" y="661"/>
                    <a:pt x="678" y="662"/>
                    <a:pt x="678" y="663"/>
                  </a:cubicBezTo>
                  <a:lnTo>
                    <a:pt x="678" y="663"/>
                  </a:lnTo>
                  <a:cubicBezTo>
                    <a:pt x="659" y="696"/>
                    <a:pt x="667" y="726"/>
                    <a:pt x="691" y="749"/>
                  </a:cubicBezTo>
                  <a:lnTo>
                    <a:pt x="691" y="749"/>
                  </a:lnTo>
                  <a:cubicBezTo>
                    <a:pt x="669" y="768"/>
                    <a:pt x="648" y="788"/>
                    <a:pt x="627" y="808"/>
                  </a:cubicBezTo>
                  <a:lnTo>
                    <a:pt x="627" y="808"/>
                  </a:lnTo>
                  <a:cubicBezTo>
                    <a:pt x="612" y="822"/>
                    <a:pt x="634" y="845"/>
                    <a:pt x="650" y="831"/>
                  </a:cubicBezTo>
                  <a:lnTo>
                    <a:pt x="650" y="831"/>
                  </a:lnTo>
                  <a:cubicBezTo>
                    <a:pt x="667" y="815"/>
                    <a:pt x="685" y="798"/>
                    <a:pt x="702" y="782"/>
                  </a:cubicBezTo>
                  <a:lnTo>
                    <a:pt x="702" y="782"/>
                  </a:lnTo>
                  <a:cubicBezTo>
                    <a:pt x="691" y="801"/>
                    <a:pt x="681" y="821"/>
                    <a:pt x="670" y="839"/>
                  </a:cubicBezTo>
                  <a:lnTo>
                    <a:pt x="670" y="839"/>
                  </a:lnTo>
                  <a:cubicBezTo>
                    <a:pt x="660" y="858"/>
                    <a:pt x="688" y="874"/>
                    <a:pt x="698" y="856"/>
                  </a:cubicBezTo>
                  <a:lnTo>
                    <a:pt x="698" y="856"/>
                  </a:lnTo>
                  <a:cubicBezTo>
                    <a:pt x="711" y="834"/>
                    <a:pt x="723" y="812"/>
                    <a:pt x="735" y="790"/>
                  </a:cubicBezTo>
                  <a:lnTo>
                    <a:pt x="735" y="790"/>
                  </a:lnTo>
                  <a:cubicBezTo>
                    <a:pt x="735" y="814"/>
                    <a:pt x="736" y="837"/>
                    <a:pt x="736" y="861"/>
                  </a:cubicBezTo>
                  <a:lnTo>
                    <a:pt x="736" y="861"/>
                  </a:lnTo>
                  <a:cubicBezTo>
                    <a:pt x="736" y="882"/>
                    <a:pt x="769" y="882"/>
                    <a:pt x="769" y="861"/>
                  </a:cubicBezTo>
                  <a:lnTo>
                    <a:pt x="769" y="861"/>
                  </a:lnTo>
                  <a:cubicBezTo>
                    <a:pt x="768" y="835"/>
                    <a:pt x="768" y="811"/>
                    <a:pt x="768" y="785"/>
                  </a:cubicBezTo>
                  <a:lnTo>
                    <a:pt x="768" y="785"/>
                  </a:lnTo>
                  <a:cubicBezTo>
                    <a:pt x="794" y="791"/>
                    <a:pt x="820" y="788"/>
                    <a:pt x="835" y="770"/>
                  </a:cubicBezTo>
                  <a:lnTo>
                    <a:pt x="835" y="770"/>
                  </a:lnTo>
                  <a:cubicBezTo>
                    <a:pt x="847" y="755"/>
                    <a:pt x="854" y="737"/>
                    <a:pt x="859" y="717"/>
                  </a:cubicBezTo>
                  <a:lnTo>
                    <a:pt x="859" y="717"/>
                  </a:lnTo>
                  <a:cubicBezTo>
                    <a:pt x="860" y="716"/>
                    <a:pt x="860" y="716"/>
                    <a:pt x="861" y="716"/>
                  </a:cubicBezTo>
                  <a:lnTo>
                    <a:pt x="861" y="716"/>
                  </a:lnTo>
                  <a:cubicBezTo>
                    <a:pt x="880" y="704"/>
                    <a:pt x="903" y="688"/>
                    <a:pt x="925" y="669"/>
                  </a:cubicBezTo>
                  <a:lnTo>
                    <a:pt x="925" y="669"/>
                  </a:lnTo>
                  <a:cubicBezTo>
                    <a:pt x="925" y="721"/>
                    <a:pt x="909" y="769"/>
                    <a:pt x="879" y="815"/>
                  </a:cubicBezTo>
                  <a:lnTo>
                    <a:pt x="879" y="815"/>
                  </a:lnTo>
                  <a:cubicBezTo>
                    <a:pt x="817" y="913"/>
                    <a:pt x="671" y="946"/>
                    <a:pt x="595" y="844"/>
                  </a:cubicBezTo>
                  <a:close/>
                  <a:moveTo>
                    <a:pt x="1030" y="909"/>
                  </a:moveTo>
                  <a:lnTo>
                    <a:pt x="1030" y="909"/>
                  </a:lnTo>
                  <a:cubicBezTo>
                    <a:pt x="1007" y="954"/>
                    <a:pt x="974" y="992"/>
                    <a:pt x="938" y="1026"/>
                  </a:cubicBezTo>
                  <a:lnTo>
                    <a:pt x="938" y="1026"/>
                  </a:lnTo>
                  <a:cubicBezTo>
                    <a:pt x="916" y="1045"/>
                    <a:pt x="893" y="1062"/>
                    <a:pt x="867" y="1075"/>
                  </a:cubicBezTo>
                  <a:lnTo>
                    <a:pt x="867" y="1075"/>
                  </a:lnTo>
                  <a:cubicBezTo>
                    <a:pt x="788" y="1122"/>
                    <a:pt x="772" y="1000"/>
                    <a:pt x="766" y="951"/>
                  </a:cubicBezTo>
                  <a:lnTo>
                    <a:pt x="766" y="951"/>
                  </a:lnTo>
                  <a:cubicBezTo>
                    <a:pt x="805" y="941"/>
                    <a:pt x="842" y="922"/>
                    <a:pt x="868" y="898"/>
                  </a:cubicBezTo>
                  <a:lnTo>
                    <a:pt x="868" y="898"/>
                  </a:lnTo>
                  <a:cubicBezTo>
                    <a:pt x="875" y="892"/>
                    <a:pt x="881" y="887"/>
                    <a:pt x="887" y="880"/>
                  </a:cubicBezTo>
                  <a:lnTo>
                    <a:pt x="887" y="880"/>
                  </a:lnTo>
                  <a:cubicBezTo>
                    <a:pt x="891" y="897"/>
                    <a:pt x="896" y="914"/>
                    <a:pt x="901" y="931"/>
                  </a:cubicBezTo>
                  <a:lnTo>
                    <a:pt x="901" y="931"/>
                  </a:lnTo>
                  <a:cubicBezTo>
                    <a:pt x="906" y="951"/>
                    <a:pt x="937" y="942"/>
                    <a:pt x="932" y="922"/>
                  </a:cubicBezTo>
                  <a:lnTo>
                    <a:pt x="932" y="922"/>
                  </a:lnTo>
                  <a:cubicBezTo>
                    <a:pt x="927" y="902"/>
                    <a:pt x="921" y="883"/>
                    <a:pt x="916" y="863"/>
                  </a:cubicBezTo>
                  <a:lnTo>
                    <a:pt x="916" y="863"/>
                  </a:lnTo>
                  <a:cubicBezTo>
                    <a:pt x="915" y="859"/>
                    <a:pt x="912" y="856"/>
                    <a:pt x="909" y="854"/>
                  </a:cubicBezTo>
                  <a:lnTo>
                    <a:pt x="909" y="854"/>
                  </a:lnTo>
                  <a:cubicBezTo>
                    <a:pt x="910" y="854"/>
                    <a:pt x="910" y="853"/>
                    <a:pt x="910" y="853"/>
                  </a:cubicBezTo>
                  <a:lnTo>
                    <a:pt x="910" y="853"/>
                  </a:lnTo>
                  <a:lnTo>
                    <a:pt x="910" y="853"/>
                  </a:lnTo>
                  <a:lnTo>
                    <a:pt x="910" y="853"/>
                  </a:lnTo>
                  <a:cubicBezTo>
                    <a:pt x="921" y="866"/>
                    <a:pt x="933" y="879"/>
                    <a:pt x="944" y="892"/>
                  </a:cubicBezTo>
                  <a:lnTo>
                    <a:pt x="944" y="892"/>
                  </a:lnTo>
                  <a:cubicBezTo>
                    <a:pt x="958" y="907"/>
                    <a:pt x="981" y="884"/>
                    <a:pt x="967" y="868"/>
                  </a:cubicBezTo>
                  <a:lnTo>
                    <a:pt x="933" y="831"/>
                  </a:lnTo>
                  <a:lnTo>
                    <a:pt x="933" y="831"/>
                  </a:lnTo>
                  <a:cubicBezTo>
                    <a:pt x="931" y="829"/>
                    <a:pt x="930" y="828"/>
                    <a:pt x="929" y="827"/>
                  </a:cubicBezTo>
                  <a:lnTo>
                    <a:pt x="929" y="827"/>
                  </a:lnTo>
                  <a:cubicBezTo>
                    <a:pt x="935" y="816"/>
                    <a:pt x="941" y="805"/>
                    <a:pt x="946" y="793"/>
                  </a:cubicBezTo>
                  <a:lnTo>
                    <a:pt x="946" y="793"/>
                  </a:lnTo>
                  <a:cubicBezTo>
                    <a:pt x="964" y="802"/>
                    <a:pt x="985" y="806"/>
                    <a:pt x="1006" y="805"/>
                  </a:cubicBezTo>
                  <a:lnTo>
                    <a:pt x="1006" y="805"/>
                  </a:lnTo>
                  <a:cubicBezTo>
                    <a:pt x="1026" y="803"/>
                    <a:pt x="1026" y="771"/>
                    <a:pt x="1006" y="772"/>
                  </a:cubicBezTo>
                  <a:lnTo>
                    <a:pt x="1006" y="772"/>
                  </a:lnTo>
                  <a:cubicBezTo>
                    <a:pt x="988" y="773"/>
                    <a:pt x="973" y="770"/>
                    <a:pt x="958" y="762"/>
                  </a:cubicBezTo>
                  <a:lnTo>
                    <a:pt x="958" y="762"/>
                  </a:lnTo>
                  <a:cubicBezTo>
                    <a:pt x="973" y="719"/>
                    <a:pt x="977" y="671"/>
                    <a:pt x="970" y="622"/>
                  </a:cubicBezTo>
                  <a:lnTo>
                    <a:pt x="970" y="622"/>
                  </a:lnTo>
                  <a:cubicBezTo>
                    <a:pt x="988" y="600"/>
                    <a:pt x="1001" y="576"/>
                    <a:pt x="1006" y="551"/>
                  </a:cubicBezTo>
                  <a:lnTo>
                    <a:pt x="1006" y="551"/>
                  </a:lnTo>
                  <a:cubicBezTo>
                    <a:pt x="1040" y="544"/>
                    <a:pt x="1061" y="552"/>
                    <a:pt x="1075" y="570"/>
                  </a:cubicBezTo>
                  <a:lnTo>
                    <a:pt x="1075" y="570"/>
                  </a:lnTo>
                  <a:cubicBezTo>
                    <a:pt x="1062" y="577"/>
                    <a:pt x="1050" y="582"/>
                    <a:pt x="1035" y="583"/>
                  </a:cubicBezTo>
                  <a:lnTo>
                    <a:pt x="1035" y="583"/>
                  </a:lnTo>
                  <a:cubicBezTo>
                    <a:pt x="1015" y="585"/>
                    <a:pt x="1015" y="618"/>
                    <a:pt x="1035" y="616"/>
                  </a:cubicBezTo>
                  <a:lnTo>
                    <a:pt x="1035" y="616"/>
                  </a:lnTo>
                  <a:cubicBezTo>
                    <a:pt x="1054" y="613"/>
                    <a:pt x="1072" y="609"/>
                    <a:pt x="1088" y="600"/>
                  </a:cubicBezTo>
                  <a:lnTo>
                    <a:pt x="1088" y="600"/>
                  </a:lnTo>
                  <a:cubicBezTo>
                    <a:pt x="1105" y="657"/>
                    <a:pt x="1088" y="742"/>
                    <a:pt x="1083" y="767"/>
                  </a:cubicBezTo>
                  <a:lnTo>
                    <a:pt x="1083" y="767"/>
                  </a:lnTo>
                  <a:cubicBezTo>
                    <a:pt x="1073" y="817"/>
                    <a:pt x="1053" y="864"/>
                    <a:pt x="1030" y="909"/>
                  </a:cubicBezTo>
                  <a:close/>
                  <a:moveTo>
                    <a:pt x="1058" y="327"/>
                  </a:moveTo>
                  <a:lnTo>
                    <a:pt x="1058" y="327"/>
                  </a:lnTo>
                  <a:cubicBezTo>
                    <a:pt x="1061" y="328"/>
                    <a:pt x="1063" y="328"/>
                    <a:pt x="1066" y="328"/>
                  </a:cubicBezTo>
                  <a:lnTo>
                    <a:pt x="1066" y="328"/>
                  </a:lnTo>
                  <a:cubicBezTo>
                    <a:pt x="1064" y="329"/>
                    <a:pt x="1062" y="330"/>
                    <a:pt x="1061" y="331"/>
                  </a:cubicBezTo>
                  <a:lnTo>
                    <a:pt x="1061" y="331"/>
                  </a:lnTo>
                  <a:cubicBezTo>
                    <a:pt x="1060" y="330"/>
                    <a:pt x="1060" y="328"/>
                    <a:pt x="1058" y="327"/>
                  </a:cubicBezTo>
                  <a:close/>
                  <a:moveTo>
                    <a:pt x="826" y="266"/>
                  </a:moveTo>
                  <a:lnTo>
                    <a:pt x="826" y="266"/>
                  </a:lnTo>
                  <a:cubicBezTo>
                    <a:pt x="981" y="251"/>
                    <a:pt x="1040" y="374"/>
                    <a:pt x="1060" y="501"/>
                  </a:cubicBezTo>
                  <a:lnTo>
                    <a:pt x="1060" y="501"/>
                  </a:lnTo>
                  <a:cubicBezTo>
                    <a:pt x="1044" y="497"/>
                    <a:pt x="1024" y="498"/>
                    <a:pt x="1001" y="502"/>
                  </a:cubicBezTo>
                  <a:lnTo>
                    <a:pt x="1001" y="502"/>
                  </a:lnTo>
                  <a:cubicBezTo>
                    <a:pt x="995" y="489"/>
                    <a:pt x="986" y="475"/>
                    <a:pt x="971" y="463"/>
                  </a:cubicBezTo>
                  <a:lnTo>
                    <a:pt x="971" y="463"/>
                  </a:lnTo>
                  <a:cubicBezTo>
                    <a:pt x="931" y="426"/>
                    <a:pt x="875" y="431"/>
                    <a:pt x="825" y="438"/>
                  </a:cubicBezTo>
                  <a:lnTo>
                    <a:pt x="825" y="438"/>
                  </a:lnTo>
                  <a:cubicBezTo>
                    <a:pt x="826" y="423"/>
                    <a:pt x="828" y="406"/>
                    <a:pt x="830" y="391"/>
                  </a:cubicBezTo>
                  <a:lnTo>
                    <a:pt x="830" y="391"/>
                  </a:lnTo>
                  <a:cubicBezTo>
                    <a:pt x="831" y="382"/>
                    <a:pt x="822" y="375"/>
                    <a:pt x="814" y="375"/>
                  </a:cubicBezTo>
                  <a:lnTo>
                    <a:pt x="814" y="375"/>
                  </a:lnTo>
                  <a:cubicBezTo>
                    <a:pt x="804" y="375"/>
                    <a:pt x="798" y="382"/>
                    <a:pt x="797" y="391"/>
                  </a:cubicBezTo>
                  <a:lnTo>
                    <a:pt x="797" y="391"/>
                  </a:lnTo>
                  <a:cubicBezTo>
                    <a:pt x="795" y="409"/>
                    <a:pt x="794" y="427"/>
                    <a:pt x="791" y="445"/>
                  </a:cubicBezTo>
                  <a:lnTo>
                    <a:pt x="791" y="445"/>
                  </a:lnTo>
                  <a:lnTo>
                    <a:pt x="791" y="446"/>
                  </a:lnTo>
                  <a:lnTo>
                    <a:pt x="791" y="446"/>
                  </a:lnTo>
                  <a:cubicBezTo>
                    <a:pt x="784" y="449"/>
                    <a:pt x="778" y="454"/>
                    <a:pt x="772" y="459"/>
                  </a:cubicBezTo>
                  <a:lnTo>
                    <a:pt x="772" y="459"/>
                  </a:lnTo>
                  <a:cubicBezTo>
                    <a:pt x="763" y="425"/>
                    <a:pt x="754" y="392"/>
                    <a:pt x="747" y="357"/>
                  </a:cubicBezTo>
                  <a:lnTo>
                    <a:pt x="747" y="357"/>
                  </a:lnTo>
                  <a:cubicBezTo>
                    <a:pt x="744" y="346"/>
                    <a:pt x="727" y="341"/>
                    <a:pt x="719" y="350"/>
                  </a:cubicBezTo>
                  <a:lnTo>
                    <a:pt x="719" y="350"/>
                  </a:lnTo>
                  <a:cubicBezTo>
                    <a:pt x="716" y="354"/>
                    <a:pt x="714" y="357"/>
                    <a:pt x="710" y="362"/>
                  </a:cubicBezTo>
                  <a:lnTo>
                    <a:pt x="710" y="362"/>
                  </a:lnTo>
                  <a:cubicBezTo>
                    <a:pt x="701" y="373"/>
                    <a:pt x="710" y="388"/>
                    <a:pt x="721" y="390"/>
                  </a:cubicBezTo>
                  <a:lnTo>
                    <a:pt x="721" y="390"/>
                  </a:lnTo>
                  <a:cubicBezTo>
                    <a:pt x="728" y="419"/>
                    <a:pt x="735" y="448"/>
                    <a:pt x="743" y="476"/>
                  </a:cubicBezTo>
                  <a:lnTo>
                    <a:pt x="743" y="476"/>
                  </a:lnTo>
                  <a:cubicBezTo>
                    <a:pt x="739" y="478"/>
                    <a:pt x="736" y="478"/>
                    <a:pt x="732" y="479"/>
                  </a:cubicBezTo>
                  <a:lnTo>
                    <a:pt x="732" y="479"/>
                  </a:lnTo>
                  <a:cubicBezTo>
                    <a:pt x="732" y="476"/>
                    <a:pt x="731" y="473"/>
                    <a:pt x="728" y="469"/>
                  </a:cubicBezTo>
                  <a:lnTo>
                    <a:pt x="728" y="469"/>
                  </a:lnTo>
                  <a:cubicBezTo>
                    <a:pt x="709" y="453"/>
                    <a:pt x="694" y="434"/>
                    <a:pt x="682" y="413"/>
                  </a:cubicBezTo>
                  <a:lnTo>
                    <a:pt x="682" y="413"/>
                  </a:lnTo>
                  <a:cubicBezTo>
                    <a:pt x="672" y="394"/>
                    <a:pt x="644" y="411"/>
                    <a:pt x="654" y="429"/>
                  </a:cubicBezTo>
                  <a:lnTo>
                    <a:pt x="654" y="429"/>
                  </a:lnTo>
                  <a:cubicBezTo>
                    <a:pt x="665" y="451"/>
                    <a:pt x="681" y="470"/>
                    <a:pt x="699" y="487"/>
                  </a:cubicBezTo>
                  <a:lnTo>
                    <a:pt x="699" y="487"/>
                  </a:lnTo>
                  <a:cubicBezTo>
                    <a:pt x="668" y="495"/>
                    <a:pt x="636" y="507"/>
                    <a:pt x="606" y="522"/>
                  </a:cubicBezTo>
                  <a:lnTo>
                    <a:pt x="606" y="522"/>
                  </a:lnTo>
                  <a:cubicBezTo>
                    <a:pt x="604" y="520"/>
                    <a:pt x="603" y="518"/>
                    <a:pt x="600" y="516"/>
                  </a:cubicBezTo>
                  <a:lnTo>
                    <a:pt x="600" y="516"/>
                  </a:lnTo>
                  <a:cubicBezTo>
                    <a:pt x="421" y="387"/>
                    <a:pt x="732" y="275"/>
                    <a:pt x="826" y="266"/>
                  </a:cubicBezTo>
                  <a:close/>
                  <a:moveTo>
                    <a:pt x="338" y="916"/>
                  </a:moveTo>
                  <a:lnTo>
                    <a:pt x="338" y="916"/>
                  </a:lnTo>
                  <a:cubicBezTo>
                    <a:pt x="297" y="879"/>
                    <a:pt x="280" y="818"/>
                    <a:pt x="267" y="769"/>
                  </a:cubicBezTo>
                  <a:lnTo>
                    <a:pt x="267" y="769"/>
                  </a:lnTo>
                  <a:cubicBezTo>
                    <a:pt x="264" y="757"/>
                    <a:pt x="262" y="746"/>
                    <a:pt x="260" y="735"/>
                  </a:cubicBezTo>
                  <a:lnTo>
                    <a:pt x="260" y="735"/>
                  </a:lnTo>
                  <a:cubicBezTo>
                    <a:pt x="297" y="738"/>
                    <a:pt x="334" y="736"/>
                    <a:pt x="371" y="730"/>
                  </a:cubicBezTo>
                  <a:lnTo>
                    <a:pt x="371" y="730"/>
                  </a:lnTo>
                  <a:cubicBezTo>
                    <a:pt x="392" y="727"/>
                    <a:pt x="383" y="696"/>
                    <a:pt x="362" y="699"/>
                  </a:cubicBezTo>
                  <a:lnTo>
                    <a:pt x="362" y="699"/>
                  </a:lnTo>
                  <a:cubicBezTo>
                    <a:pt x="328" y="704"/>
                    <a:pt x="294" y="705"/>
                    <a:pt x="259" y="703"/>
                  </a:cubicBezTo>
                  <a:lnTo>
                    <a:pt x="259" y="703"/>
                  </a:lnTo>
                  <a:cubicBezTo>
                    <a:pt x="259" y="691"/>
                    <a:pt x="260" y="679"/>
                    <a:pt x="262" y="667"/>
                  </a:cubicBezTo>
                  <a:lnTo>
                    <a:pt x="262" y="667"/>
                  </a:lnTo>
                  <a:cubicBezTo>
                    <a:pt x="275" y="669"/>
                    <a:pt x="289" y="667"/>
                    <a:pt x="300" y="665"/>
                  </a:cubicBezTo>
                  <a:lnTo>
                    <a:pt x="300" y="665"/>
                  </a:lnTo>
                  <a:cubicBezTo>
                    <a:pt x="318" y="662"/>
                    <a:pt x="335" y="656"/>
                    <a:pt x="352" y="648"/>
                  </a:cubicBezTo>
                  <a:lnTo>
                    <a:pt x="352" y="648"/>
                  </a:lnTo>
                  <a:cubicBezTo>
                    <a:pt x="371" y="639"/>
                    <a:pt x="354" y="611"/>
                    <a:pt x="335" y="620"/>
                  </a:cubicBezTo>
                  <a:lnTo>
                    <a:pt x="335" y="620"/>
                  </a:lnTo>
                  <a:cubicBezTo>
                    <a:pt x="323" y="626"/>
                    <a:pt x="311" y="630"/>
                    <a:pt x="298" y="633"/>
                  </a:cubicBezTo>
                  <a:lnTo>
                    <a:pt x="298" y="633"/>
                  </a:lnTo>
                  <a:cubicBezTo>
                    <a:pt x="291" y="635"/>
                    <a:pt x="284" y="635"/>
                    <a:pt x="277" y="635"/>
                  </a:cubicBezTo>
                  <a:lnTo>
                    <a:pt x="277" y="635"/>
                  </a:lnTo>
                  <a:cubicBezTo>
                    <a:pt x="277" y="635"/>
                    <a:pt x="275" y="635"/>
                    <a:pt x="274" y="635"/>
                  </a:cubicBezTo>
                  <a:lnTo>
                    <a:pt x="274" y="635"/>
                  </a:lnTo>
                  <a:cubicBezTo>
                    <a:pt x="274" y="633"/>
                    <a:pt x="273" y="632"/>
                    <a:pt x="272" y="631"/>
                  </a:cubicBezTo>
                  <a:lnTo>
                    <a:pt x="272" y="631"/>
                  </a:lnTo>
                  <a:cubicBezTo>
                    <a:pt x="281" y="609"/>
                    <a:pt x="291" y="587"/>
                    <a:pt x="304" y="565"/>
                  </a:cubicBezTo>
                  <a:lnTo>
                    <a:pt x="304" y="565"/>
                  </a:lnTo>
                  <a:cubicBezTo>
                    <a:pt x="308" y="559"/>
                    <a:pt x="340" y="512"/>
                    <a:pt x="374" y="478"/>
                  </a:cubicBezTo>
                  <a:lnTo>
                    <a:pt x="374" y="478"/>
                  </a:lnTo>
                  <a:cubicBezTo>
                    <a:pt x="388" y="501"/>
                    <a:pt x="399" y="525"/>
                    <a:pt x="406" y="552"/>
                  </a:cubicBezTo>
                  <a:lnTo>
                    <a:pt x="406" y="552"/>
                  </a:lnTo>
                  <a:cubicBezTo>
                    <a:pt x="411" y="572"/>
                    <a:pt x="442" y="564"/>
                    <a:pt x="437" y="543"/>
                  </a:cubicBezTo>
                  <a:lnTo>
                    <a:pt x="437" y="543"/>
                  </a:lnTo>
                  <a:cubicBezTo>
                    <a:pt x="429" y="512"/>
                    <a:pt x="416" y="484"/>
                    <a:pt x="399" y="457"/>
                  </a:cubicBezTo>
                  <a:lnTo>
                    <a:pt x="399" y="457"/>
                  </a:lnTo>
                  <a:cubicBezTo>
                    <a:pt x="421" y="443"/>
                    <a:pt x="441" y="438"/>
                    <a:pt x="456" y="454"/>
                  </a:cubicBezTo>
                  <a:lnTo>
                    <a:pt x="456" y="454"/>
                  </a:lnTo>
                  <a:cubicBezTo>
                    <a:pt x="464" y="482"/>
                    <a:pt x="472" y="511"/>
                    <a:pt x="480" y="539"/>
                  </a:cubicBezTo>
                  <a:lnTo>
                    <a:pt x="480" y="539"/>
                  </a:lnTo>
                  <a:cubicBezTo>
                    <a:pt x="485" y="559"/>
                    <a:pt x="517" y="550"/>
                    <a:pt x="511" y="530"/>
                  </a:cubicBezTo>
                  <a:lnTo>
                    <a:pt x="511" y="530"/>
                  </a:lnTo>
                  <a:cubicBezTo>
                    <a:pt x="507" y="515"/>
                    <a:pt x="503" y="500"/>
                    <a:pt x="498" y="485"/>
                  </a:cubicBezTo>
                  <a:lnTo>
                    <a:pt x="498" y="485"/>
                  </a:lnTo>
                  <a:cubicBezTo>
                    <a:pt x="516" y="510"/>
                    <a:pt x="542" y="532"/>
                    <a:pt x="563" y="549"/>
                  </a:cubicBezTo>
                  <a:lnTo>
                    <a:pt x="563" y="549"/>
                  </a:lnTo>
                  <a:cubicBezTo>
                    <a:pt x="531" y="572"/>
                    <a:pt x="506" y="602"/>
                    <a:pt x="493" y="639"/>
                  </a:cubicBezTo>
                  <a:lnTo>
                    <a:pt x="493" y="639"/>
                  </a:lnTo>
                  <a:cubicBezTo>
                    <a:pt x="476" y="692"/>
                    <a:pt x="487" y="753"/>
                    <a:pt x="514" y="808"/>
                  </a:cubicBezTo>
                  <a:lnTo>
                    <a:pt x="514" y="808"/>
                  </a:lnTo>
                  <a:cubicBezTo>
                    <a:pt x="494" y="821"/>
                    <a:pt x="475" y="834"/>
                    <a:pt x="455" y="847"/>
                  </a:cubicBezTo>
                  <a:lnTo>
                    <a:pt x="455" y="847"/>
                  </a:lnTo>
                  <a:cubicBezTo>
                    <a:pt x="438" y="858"/>
                    <a:pt x="454" y="887"/>
                    <a:pt x="472" y="875"/>
                  </a:cubicBezTo>
                  <a:lnTo>
                    <a:pt x="472" y="875"/>
                  </a:lnTo>
                  <a:cubicBezTo>
                    <a:pt x="491" y="862"/>
                    <a:pt x="510" y="849"/>
                    <a:pt x="530" y="837"/>
                  </a:cubicBezTo>
                  <a:lnTo>
                    <a:pt x="530" y="837"/>
                  </a:lnTo>
                  <a:cubicBezTo>
                    <a:pt x="538" y="850"/>
                    <a:pt x="546" y="862"/>
                    <a:pt x="555" y="874"/>
                  </a:cubicBezTo>
                  <a:lnTo>
                    <a:pt x="555" y="874"/>
                  </a:lnTo>
                  <a:cubicBezTo>
                    <a:pt x="493" y="933"/>
                    <a:pt x="416" y="987"/>
                    <a:pt x="338" y="916"/>
                  </a:cubicBezTo>
                  <a:close/>
                  <a:moveTo>
                    <a:pt x="606" y="1100"/>
                  </a:moveTo>
                  <a:lnTo>
                    <a:pt x="606" y="1100"/>
                  </a:lnTo>
                  <a:cubicBezTo>
                    <a:pt x="592" y="1123"/>
                    <a:pt x="577" y="1145"/>
                    <a:pt x="562" y="1168"/>
                  </a:cubicBezTo>
                  <a:lnTo>
                    <a:pt x="562" y="1168"/>
                  </a:lnTo>
                  <a:cubicBezTo>
                    <a:pt x="509" y="1123"/>
                    <a:pt x="464" y="1059"/>
                    <a:pt x="430" y="1004"/>
                  </a:cubicBezTo>
                  <a:lnTo>
                    <a:pt x="430" y="1004"/>
                  </a:lnTo>
                  <a:cubicBezTo>
                    <a:pt x="490" y="997"/>
                    <a:pt x="547" y="949"/>
                    <a:pt x="588" y="910"/>
                  </a:cubicBezTo>
                  <a:lnTo>
                    <a:pt x="588" y="910"/>
                  </a:lnTo>
                  <a:cubicBezTo>
                    <a:pt x="595" y="916"/>
                    <a:pt x="602" y="922"/>
                    <a:pt x="608" y="927"/>
                  </a:cubicBezTo>
                  <a:lnTo>
                    <a:pt x="608" y="927"/>
                  </a:lnTo>
                  <a:cubicBezTo>
                    <a:pt x="628" y="943"/>
                    <a:pt x="653" y="952"/>
                    <a:pt x="678" y="956"/>
                  </a:cubicBezTo>
                  <a:lnTo>
                    <a:pt x="678" y="956"/>
                  </a:lnTo>
                  <a:cubicBezTo>
                    <a:pt x="671" y="985"/>
                    <a:pt x="665" y="1014"/>
                    <a:pt x="658" y="1043"/>
                  </a:cubicBezTo>
                  <a:lnTo>
                    <a:pt x="658" y="1043"/>
                  </a:lnTo>
                  <a:cubicBezTo>
                    <a:pt x="654" y="1064"/>
                    <a:pt x="685" y="1072"/>
                    <a:pt x="689" y="1052"/>
                  </a:cubicBezTo>
                  <a:lnTo>
                    <a:pt x="689" y="1052"/>
                  </a:lnTo>
                  <a:cubicBezTo>
                    <a:pt x="696" y="1020"/>
                    <a:pt x="704" y="989"/>
                    <a:pt x="710" y="958"/>
                  </a:cubicBezTo>
                  <a:lnTo>
                    <a:pt x="710" y="958"/>
                  </a:lnTo>
                  <a:cubicBezTo>
                    <a:pt x="713" y="958"/>
                    <a:pt x="716" y="958"/>
                    <a:pt x="719" y="958"/>
                  </a:cubicBezTo>
                  <a:lnTo>
                    <a:pt x="719" y="958"/>
                  </a:lnTo>
                  <a:cubicBezTo>
                    <a:pt x="726" y="1020"/>
                    <a:pt x="748" y="1141"/>
                    <a:pt x="819" y="1141"/>
                  </a:cubicBezTo>
                  <a:lnTo>
                    <a:pt x="819" y="1141"/>
                  </a:lnTo>
                  <a:cubicBezTo>
                    <a:pt x="917" y="1141"/>
                    <a:pt x="1007" y="1033"/>
                    <a:pt x="1056" y="961"/>
                  </a:cubicBezTo>
                  <a:lnTo>
                    <a:pt x="1056" y="961"/>
                  </a:lnTo>
                  <a:lnTo>
                    <a:pt x="1056" y="961"/>
                  </a:lnTo>
                  <a:lnTo>
                    <a:pt x="1056" y="961"/>
                  </a:lnTo>
                  <a:cubicBezTo>
                    <a:pt x="1151" y="1083"/>
                    <a:pt x="814" y="1208"/>
                    <a:pt x="756" y="1224"/>
                  </a:cubicBezTo>
                  <a:lnTo>
                    <a:pt x="756" y="1224"/>
                  </a:lnTo>
                  <a:cubicBezTo>
                    <a:pt x="737" y="1229"/>
                    <a:pt x="718" y="1231"/>
                    <a:pt x="700" y="1229"/>
                  </a:cubicBezTo>
                  <a:lnTo>
                    <a:pt x="700" y="1229"/>
                  </a:lnTo>
                  <a:cubicBezTo>
                    <a:pt x="699" y="1229"/>
                    <a:pt x="698" y="1228"/>
                    <a:pt x="697" y="1228"/>
                  </a:cubicBezTo>
                  <a:lnTo>
                    <a:pt x="697" y="1228"/>
                  </a:lnTo>
                  <a:cubicBezTo>
                    <a:pt x="697" y="1225"/>
                    <a:pt x="696" y="1223"/>
                    <a:pt x="695" y="1221"/>
                  </a:cubicBezTo>
                  <a:lnTo>
                    <a:pt x="695" y="1221"/>
                  </a:lnTo>
                  <a:cubicBezTo>
                    <a:pt x="700" y="1185"/>
                    <a:pt x="704" y="1150"/>
                    <a:pt x="709" y="1114"/>
                  </a:cubicBezTo>
                  <a:lnTo>
                    <a:pt x="709" y="1114"/>
                  </a:lnTo>
                  <a:cubicBezTo>
                    <a:pt x="712" y="1093"/>
                    <a:pt x="679" y="1093"/>
                    <a:pt x="677" y="1114"/>
                  </a:cubicBezTo>
                  <a:lnTo>
                    <a:pt x="677" y="1114"/>
                  </a:lnTo>
                  <a:cubicBezTo>
                    <a:pt x="673" y="1145"/>
                    <a:pt x="668" y="1176"/>
                    <a:pt x="664" y="1208"/>
                  </a:cubicBezTo>
                  <a:lnTo>
                    <a:pt x="664" y="1208"/>
                  </a:lnTo>
                  <a:cubicBezTo>
                    <a:pt x="662" y="1209"/>
                    <a:pt x="660" y="1211"/>
                    <a:pt x="658" y="1214"/>
                  </a:cubicBezTo>
                  <a:lnTo>
                    <a:pt x="658" y="1214"/>
                  </a:lnTo>
                  <a:cubicBezTo>
                    <a:pt x="656" y="1216"/>
                    <a:pt x="654" y="1218"/>
                    <a:pt x="652" y="1221"/>
                  </a:cubicBezTo>
                  <a:lnTo>
                    <a:pt x="652" y="1221"/>
                  </a:lnTo>
                  <a:cubicBezTo>
                    <a:pt x="630" y="1214"/>
                    <a:pt x="608" y="1203"/>
                    <a:pt x="588" y="1188"/>
                  </a:cubicBezTo>
                  <a:lnTo>
                    <a:pt x="588" y="1188"/>
                  </a:lnTo>
                  <a:cubicBezTo>
                    <a:pt x="604" y="1164"/>
                    <a:pt x="619" y="1140"/>
                    <a:pt x="634" y="1116"/>
                  </a:cubicBezTo>
                  <a:lnTo>
                    <a:pt x="634" y="1116"/>
                  </a:lnTo>
                  <a:cubicBezTo>
                    <a:pt x="645" y="1098"/>
                    <a:pt x="617" y="1082"/>
                    <a:pt x="606" y="1100"/>
                  </a:cubicBezTo>
                  <a:close/>
                  <a:moveTo>
                    <a:pt x="1259" y="622"/>
                  </a:moveTo>
                  <a:lnTo>
                    <a:pt x="1259" y="622"/>
                  </a:lnTo>
                  <a:cubicBezTo>
                    <a:pt x="1287" y="620"/>
                    <a:pt x="1316" y="616"/>
                    <a:pt x="1345" y="610"/>
                  </a:cubicBezTo>
                  <a:lnTo>
                    <a:pt x="1345" y="610"/>
                  </a:lnTo>
                  <a:cubicBezTo>
                    <a:pt x="1345" y="615"/>
                    <a:pt x="1346" y="618"/>
                    <a:pt x="1346" y="622"/>
                  </a:cubicBezTo>
                  <a:lnTo>
                    <a:pt x="1346" y="622"/>
                  </a:lnTo>
                  <a:cubicBezTo>
                    <a:pt x="1338" y="620"/>
                    <a:pt x="1330" y="619"/>
                    <a:pt x="1323" y="617"/>
                  </a:cubicBezTo>
                  <a:lnTo>
                    <a:pt x="1323" y="617"/>
                  </a:lnTo>
                  <a:cubicBezTo>
                    <a:pt x="1302" y="613"/>
                    <a:pt x="1293" y="644"/>
                    <a:pt x="1314" y="649"/>
                  </a:cubicBezTo>
                  <a:lnTo>
                    <a:pt x="1314" y="649"/>
                  </a:lnTo>
                  <a:cubicBezTo>
                    <a:pt x="1325" y="651"/>
                    <a:pt x="1336" y="653"/>
                    <a:pt x="1347" y="656"/>
                  </a:cubicBezTo>
                  <a:lnTo>
                    <a:pt x="1347" y="656"/>
                  </a:lnTo>
                  <a:cubicBezTo>
                    <a:pt x="1347" y="666"/>
                    <a:pt x="1347" y="677"/>
                    <a:pt x="1346" y="687"/>
                  </a:cubicBezTo>
                  <a:lnTo>
                    <a:pt x="1346" y="687"/>
                  </a:lnTo>
                  <a:cubicBezTo>
                    <a:pt x="1325" y="680"/>
                    <a:pt x="1303" y="675"/>
                    <a:pt x="1280" y="671"/>
                  </a:cubicBezTo>
                  <a:lnTo>
                    <a:pt x="1280" y="671"/>
                  </a:lnTo>
                  <a:cubicBezTo>
                    <a:pt x="1260" y="667"/>
                    <a:pt x="1251" y="699"/>
                    <a:pt x="1272" y="702"/>
                  </a:cubicBezTo>
                  <a:lnTo>
                    <a:pt x="1272" y="702"/>
                  </a:lnTo>
                  <a:cubicBezTo>
                    <a:pt x="1296" y="706"/>
                    <a:pt x="1320" y="712"/>
                    <a:pt x="1343" y="720"/>
                  </a:cubicBezTo>
                  <a:lnTo>
                    <a:pt x="1343" y="720"/>
                  </a:lnTo>
                  <a:cubicBezTo>
                    <a:pt x="1324" y="857"/>
                    <a:pt x="1246" y="986"/>
                    <a:pt x="1123" y="991"/>
                  </a:cubicBezTo>
                  <a:lnTo>
                    <a:pt x="1123" y="991"/>
                  </a:lnTo>
                  <a:cubicBezTo>
                    <a:pt x="1120" y="966"/>
                    <a:pt x="1107" y="941"/>
                    <a:pt x="1081" y="915"/>
                  </a:cubicBezTo>
                  <a:lnTo>
                    <a:pt x="1081" y="915"/>
                  </a:lnTo>
                  <a:cubicBezTo>
                    <a:pt x="1088" y="898"/>
                    <a:pt x="1096" y="878"/>
                    <a:pt x="1103" y="856"/>
                  </a:cubicBezTo>
                  <a:lnTo>
                    <a:pt x="1103" y="856"/>
                  </a:lnTo>
                  <a:cubicBezTo>
                    <a:pt x="1124" y="875"/>
                    <a:pt x="1147" y="891"/>
                    <a:pt x="1173" y="903"/>
                  </a:cubicBezTo>
                  <a:lnTo>
                    <a:pt x="1173" y="903"/>
                  </a:lnTo>
                  <a:cubicBezTo>
                    <a:pt x="1191" y="912"/>
                    <a:pt x="1208" y="884"/>
                    <a:pt x="1189" y="875"/>
                  </a:cubicBezTo>
                  <a:lnTo>
                    <a:pt x="1189" y="875"/>
                  </a:lnTo>
                  <a:cubicBezTo>
                    <a:pt x="1163" y="862"/>
                    <a:pt x="1139" y="846"/>
                    <a:pt x="1118" y="826"/>
                  </a:cubicBezTo>
                  <a:lnTo>
                    <a:pt x="1118" y="826"/>
                  </a:lnTo>
                  <a:cubicBezTo>
                    <a:pt x="1117" y="825"/>
                    <a:pt x="1115" y="824"/>
                    <a:pt x="1113" y="823"/>
                  </a:cubicBezTo>
                  <a:lnTo>
                    <a:pt x="1113" y="823"/>
                  </a:lnTo>
                  <a:cubicBezTo>
                    <a:pt x="1115" y="817"/>
                    <a:pt x="1117" y="811"/>
                    <a:pt x="1118" y="805"/>
                  </a:cubicBezTo>
                  <a:lnTo>
                    <a:pt x="1118" y="805"/>
                  </a:lnTo>
                  <a:cubicBezTo>
                    <a:pt x="1141" y="811"/>
                    <a:pt x="1164" y="817"/>
                    <a:pt x="1188" y="823"/>
                  </a:cubicBezTo>
                  <a:lnTo>
                    <a:pt x="1188" y="823"/>
                  </a:lnTo>
                  <a:cubicBezTo>
                    <a:pt x="1208" y="828"/>
                    <a:pt x="1216" y="797"/>
                    <a:pt x="1196" y="792"/>
                  </a:cubicBezTo>
                  <a:lnTo>
                    <a:pt x="1196" y="792"/>
                  </a:lnTo>
                  <a:cubicBezTo>
                    <a:pt x="1172" y="785"/>
                    <a:pt x="1149" y="780"/>
                    <a:pt x="1125" y="774"/>
                  </a:cubicBezTo>
                  <a:lnTo>
                    <a:pt x="1125" y="774"/>
                  </a:lnTo>
                  <a:cubicBezTo>
                    <a:pt x="1127" y="766"/>
                    <a:pt x="1129" y="757"/>
                    <a:pt x="1131" y="748"/>
                  </a:cubicBezTo>
                  <a:lnTo>
                    <a:pt x="1131" y="748"/>
                  </a:lnTo>
                  <a:cubicBezTo>
                    <a:pt x="1131" y="748"/>
                    <a:pt x="1131" y="748"/>
                    <a:pt x="1132" y="748"/>
                  </a:cubicBezTo>
                  <a:lnTo>
                    <a:pt x="1132" y="748"/>
                  </a:lnTo>
                  <a:cubicBezTo>
                    <a:pt x="1150" y="748"/>
                    <a:pt x="1168" y="748"/>
                    <a:pt x="1186" y="748"/>
                  </a:cubicBezTo>
                  <a:lnTo>
                    <a:pt x="1186" y="748"/>
                  </a:lnTo>
                  <a:cubicBezTo>
                    <a:pt x="1207" y="747"/>
                    <a:pt x="1207" y="715"/>
                    <a:pt x="1186" y="715"/>
                  </a:cubicBezTo>
                  <a:lnTo>
                    <a:pt x="1186" y="715"/>
                  </a:lnTo>
                  <a:cubicBezTo>
                    <a:pt x="1169" y="716"/>
                    <a:pt x="1152" y="716"/>
                    <a:pt x="1136" y="716"/>
                  </a:cubicBezTo>
                  <a:lnTo>
                    <a:pt x="1136" y="716"/>
                  </a:lnTo>
                  <a:cubicBezTo>
                    <a:pt x="1142" y="665"/>
                    <a:pt x="1143" y="616"/>
                    <a:pt x="1132" y="577"/>
                  </a:cubicBezTo>
                  <a:lnTo>
                    <a:pt x="1132" y="577"/>
                  </a:lnTo>
                  <a:cubicBezTo>
                    <a:pt x="1171" y="569"/>
                    <a:pt x="1208" y="559"/>
                    <a:pt x="1244" y="545"/>
                  </a:cubicBezTo>
                  <a:lnTo>
                    <a:pt x="1244" y="545"/>
                  </a:lnTo>
                  <a:cubicBezTo>
                    <a:pt x="1264" y="538"/>
                    <a:pt x="1255" y="506"/>
                    <a:pt x="1236" y="514"/>
                  </a:cubicBezTo>
                  <a:lnTo>
                    <a:pt x="1236" y="514"/>
                  </a:lnTo>
                  <a:cubicBezTo>
                    <a:pt x="1200" y="527"/>
                    <a:pt x="1163" y="537"/>
                    <a:pt x="1126" y="545"/>
                  </a:cubicBezTo>
                  <a:lnTo>
                    <a:pt x="1126" y="545"/>
                  </a:lnTo>
                  <a:cubicBezTo>
                    <a:pt x="1148" y="528"/>
                    <a:pt x="1171" y="511"/>
                    <a:pt x="1193" y="494"/>
                  </a:cubicBezTo>
                  <a:lnTo>
                    <a:pt x="1193" y="494"/>
                  </a:lnTo>
                  <a:cubicBezTo>
                    <a:pt x="1210" y="482"/>
                    <a:pt x="1194" y="454"/>
                    <a:pt x="1177" y="466"/>
                  </a:cubicBezTo>
                  <a:lnTo>
                    <a:pt x="1177" y="466"/>
                  </a:lnTo>
                  <a:cubicBezTo>
                    <a:pt x="1152" y="485"/>
                    <a:pt x="1127" y="504"/>
                    <a:pt x="1102" y="522"/>
                  </a:cubicBezTo>
                  <a:lnTo>
                    <a:pt x="1102" y="522"/>
                  </a:lnTo>
                  <a:cubicBezTo>
                    <a:pt x="1102" y="522"/>
                    <a:pt x="1101" y="522"/>
                    <a:pt x="1101" y="521"/>
                  </a:cubicBezTo>
                  <a:lnTo>
                    <a:pt x="1101" y="521"/>
                  </a:lnTo>
                  <a:cubicBezTo>
                    <a:pt x="1107" y="516"/>
                    <a:pt x="1111" y="508"/>
                    <a:pt x="1109" y="499"/>
                  </a:cubicBezTo>
                  <a:lnTo>
                    <a:pt x="1109" y="499"/>
                  </a:lnTo>
                  <a:cubicBezTo>
                    <a:pt x="1105" y="470"/>
                    <a:pt x="1100" y="439"/>
                    <a:pt x="1093" y="411"/>
                  </a:cubicBezTo>
                  <a:lnTo>
                    <a:pt x="1093" y="411"/>
                  </a:lnTo>
                  <a:cubicBezTo>
                    <a:pt x="1095" y="411"/>
                    <a:pt x="1098" y="411"/>
                    <a:pt x="1100" y="410"/>
                  </a:cubicBezTo>
                  <a:lnTo>
                    <a:pt x="1100" y="410"/>
                  </a:lnTo>
                  <a:cubicBezTo>
                    <a:pt x="1241" y="376"/>
                    <a:pt x="1317" y="463"/>
                    <a:pt x="1340" y="578"/>
                  </a:cubicBezTo>
                  <a:lnTo>
                    <a:pt x="1340" y="578"/>
                  </a:lnTo>
                  <a:cubicBezTo>
                    <a:pt x="1313" y="583"/>
                    <a:pt x="1286" y="587"/>
                    <a:pt x="1259" y="590"/>
                  </a:cubicBezTo>
                  <a:lnTo>
                    <a:pt x="1259" y="590"/>
                  </a:lnTo>
                  <a:cubicBezTo>
                    <a:pt x="1237" y="592"/>
                    <a:pt x="1237" y="624"/>
                    <a:pt x="1259" y="622"/>
                  </a:cubicBezTo>
                  <a:close/>
                  <a:moveTo>
                    <a:pt x="1446" y="749"/>
                  </a:moveTo>
                  <a:lnTo>
                    <a:pt x="1446" y="749"/>
                  </a:lnTo>
                  <a:cubicBezTo>
                    <a:pt x="1520" y="557"/>
                    <a:pt x="1486" y="284"/>
                    <a:pt x="1247" y="245"/>
                  </a:cubicBezTo>
                  <a:lnTo>
                    <a:pt x="1247" y="245"/>
                  </a:lnTo>
                  <a:cubicBezTo>
                    <a:pt x="1202" y="118"/>
                    <a:pt x="968" y="63"/>
                    <a:pt x="819" y="133"/>
                  </a:cubicBezTo>
                  <a:lnTo>
                    <a:pt x="819" y="133"/>
                  </a:lnTo>
                  <a:cubicBezTo>
                    <a:pt x="785" y="0"/>
                    <a:pt x="611" y="65"/>
                    <a:pt x="534" y="126"/>
                  </a:cubicBezTo>
                  <a:lnTo>
                    <a:pt x="534" y="126"/>
                  </a:lnTo>
                  <a:cubicBezTo>
                    <a:pt x="509" y="145"/>
                    <a:pt x="487" y="169"/>
                    <a:pt x="471" y="195"/>
                  </a:cubicBezTo>
                  <a:lnTo>
                    <a:pt x="471" y="195"/>
                  </a:lnTo>
                  <a:cubicBezTo>
                    <a:pt x="468" y="193"/>
                    <a:pt x="464" y="192"/>
                    <a:pt x="459" y="193"/>
                  </a:cubicBezTo>
                  <a:lnTo>
                    <a:pt x="459" y="193"/>
                  </a:lnTo>
                  <a:cubicBezTo>
                    <a:pt x="254" y="209"/>
                    <a:pt x="0" y="485"/>
                    <a:pt x="134" y="667"/>
                  </a:cubicBezTo>
                  <a:lnTo>
                    <a:pt x="134" y="667"/>
                  </a:lnTo>
                  <a:cubicBezTo>
                    <a:pt x="27" y="792"/>
                    <a:pt x="60" y="961"/>
                    <a:pt x="130" y="1101"/>
                  </a:cubicBezTo>
                  <a:lnTo>
                    <a:pt x="130" y="1101"/>
                  </a:lnTo>
                  <a:cubicBezTo>
                    <a:pt x="162" y="1166"/>
                    <a:pt x="219" y="1209"/>
                    <a:pt x="287" y="1229"/>
                  </a:cubicBezTo>
                  <a:lnTo>
                    <a:pt x="287" y="1229"/>
                  </a:lnTo>
                  <a:cubicBezTo>
                    <a:pt x="303" y="1233"/>
                    <a:pt x="318" y="1234"/>
                    <a:pt x="331" y="1233"/>
                  </a:cubicBezTo>
                  <a:lnTo>
                    <a:pt x="331" y="1233"/>
                  </a:lnTo>
                  <a:cubicBezTo>
                    <a:pt x="339" y="1302"/>
                    <a:pt x="399" y="1352"/>
                    <a:pt x="467" y="1366"/>
                  </a:cubicBezTo>
                  <a:lnTo>
                    <a:pt x="467" y="1366"/>
                  </a:lnTo>
                  <a:cubicBezTo>
                    <a:pt x="512" y="1374"/>
                    <a:pt x="554" y="1362"/>
                    <a:pt x="592" y="1339"/>
                  </a:cubicBezTo>
                  <a:lnTo>
                    <a:pt x="592" y="1339"/>
                  </a:lnTo>
                  <a:cubicBezTo>
                    <a:pt x="773" y="1554"/>
                    <a:pt x="1152" y="1405"/>
                    <a:pt x="1227" y="1158"/>
                  </a:cubicBezTo>
                  <a:lnTo>
                    <a:pt x="1227" y="1158"/>
                  </a:lnTo>
                  <a:cubicBezTo>
                    <a:pt x="1288" y="1138"/>
                    <a:pt x="1342" y="1092"/>
                    <a:pt x="1378" y="1034"/>
                  </a:cubicBezTo>
                  <a:lnTo>
                    <a:pt x="1378" y="1034"/>
                  </a:lnTo>
                  <a:cubicBezTo>
                    <a:pt x="1418" y="971"/>
                    <a:pt x="1458" y="849"/>
                    <a:pt x="1436" y="761"/>
                  </a:cubicBezTo>
                  <a:lnTo>
                    <a:pt x="1436" y="761"/>
                  </a:lnTo>
                  <a:cubicBezTo>
                    <a:pt x="1440" y="759"/>
                    <a:pt x="1444" y="755"/>
                    <a:pt x="1446" y="749"/>
                  </a:cubicBezTo>
                  <a:close/>
                </a:path>
              </a:pathLst>
            </a:custGeom>
            <a:solidFill>
              <a:schemeClr val="accent4"/>
            </a:solidFill>
            <a:ln>
              <a:noFill/>
            </a:ln>
            <a:effectLst/>
          </p:spPr>
          <p:txBody>
            <a:bodyPr wrap="none" anchor="ctr"/>
            <a:lstStyle/>
            <a:p>
              <a:r>
                <a:rPr lang="es-ES_tradnl" sz="919" dirty="0"/>
                <a:t>c</a:t>
              </a:r>
            </a:p>
          </p:txBody>
        </p:sp>
        <p:sp>
          <p:nvSpPr>
            <p:cNvPr id="12" name="Freeform 10">
              <a:extLst>
                <a:ext uri="{FF2B5EF4-FFF2-40B4-BE49-F238E27FC236}">
                  <a16:creationId xmlns:a16="http://schemas.microsoft.com/office/drawing/2014/main" id="{7A96C867-1BE2-214E-A979-55BE06D102B2}"/>
                </a:ext>
              </a:extLst>
            </p:cNvPr>
            <p:cNvSpPr>
              <a:spLocks noChangeArrowheads="1"/>
            </p:cNvSpPr>
            <p:nvPr/>
          </p:nvSpPr>
          <p:spPr bwMode="auto">
            <a:xfrm rot="759599">
              <a:off x="6197315" y="3832205"/>
              <a:ext cx="990623" cy="1013855"/>
            </a:xfrm>
            <a:custGeom>
              <a:avLst/>
              <a:gdLst>
                <a:gd name="T0" fmla="*/ 1833 w 2067"/>
                <a:gd name="T1" fmla="*/ 484 h 2115"/>
                <a:gd name="T2" fmla="*/ 1684 w 2067"/>
                <a:gd name="T3" fmla="*/ 487 h 2115"/>
                <a:gd name="T4" fmla="*/ 1621 w 2067"/>
                <a:gd name="T5" fmla="*/ 1520 h 2115"/>
                <a:gd name="T6" fmla="*/ 1654 w 2067"/>
                <a:gd name="T7" fmla="*/ 1472 h 2115"/>
                <a:gd name="T8" fmla="*/ 1730 w 2067"/>
                <a:gd name="T9" fmla="*/ 1356 h 2115"/>
                <a:gd name="T10" fmla="*/ 918 w 2067"/>
                <a:gd name="T11" fmla="*/ 1732 h 2115"/>
                <a:gd name="T12" fmla="*/ 669 w 2067"/>
                <a:gd name="T13" fmla="*/ 1582 h 2115"/>
                <a:gd name="T14" fmla="*/ 288 w 2067"/>
                <a:gd name="T15" fmla="*/ 1000 h 2115"/>
                <a:gd name="T16" fmla="*/ 460 w 2067"/>
                <a:gd name="T17" fmla="*/ 1331 h 2115"/>
                <a:gd name="T18" fmla="*/ 510 w 2067"/>
                <a:gd name="T19" fmla="*/ 1374 h 2115"/>
                <a:gd name="T20" fmla="*/ 494 w 2067"/>
                <a:gd name="T21" fmla="*/ 445 h 2115"/>
                <a:gd name="T22" fmla="*/ 440 w 2067"/>
                <a:gd name="T23" fmla="*/ 524 h 2115"/>
                <a:gd name="T24" fmla="*/ 729 w 2067"/>
                <a:gd name="T25" fmla="*/ 255 h 2115"/>
                <a:gd name="T26" fmla="*/ 922 w 2067"/>
                <a:gd name="T27" fmla="*/ 148 h 2115"/>
                <a:gd name="T28" fmla="*/ 1053 w 2067"/>
                <a:gd name="T29" fmla="*/ 217 h 2115"/>
                <a:gd name="T30" fmla="*/ 1478 w 2067"/>
                <a:gd name="T31" fmla="*/ 494 h 2115"/>
                <a:gd name="T32" fmla="*/ 1555 w 2067"/>
                <a:gd name="T33" fmla="*/ 352 h 2115"/>
                <a:gd name="T34" fmla="*/ 1397 w 2067"/>
                <a:gd name="T35" fmla="*/ 375 h 2115"/>
                <a:gd name="T36" fmla="*/ 1126 w 2067"/>
                <a:gd name="T37" fmla="*/ 1704 h 2115"/>
                <a:gd name="T38" fmla="*/ 1423 w 2067"/>
                <a:gd name="T39" fmla="*/ 1538 h 2115"/>
                <a:gd name="T40" fmla="*/ 896 w 2067"/>
                <a:gd name="T41" fmla="*/ 827 h 2115"/>
                <a:gd name="T42" fmla="*/ 1046 w 2067"/>
                <a:gd name="T43" fmla="*/ 966 h 2115"/>
                <a:gd name="T44" fmla="*/ 1074 w 2067"/>
                <a:gd name="T45" fmla="*/ 1005 h 2115"/>
                <a:gd name="T46" fmla="*/ 1088 w 2067"/>
                <a:gd name="T47" fmla="*/ 690 h 2115"/>
                <a:gd name="T48" fmla="*/ 1170 w 2067"/>
                <a:gd name="T49" fmla="*/ 694 h 2115"/>
                <a:gd name="T50" fmla="*/ 747 w 2067"/>
                <a:gd name="T51" fmla="*/ 865 h 2115"/>
                <a:gd name="T52" fmla="*/ 946 w 2067"/>
                <a:gd name="T53" fmla="*/ 862 h 2115"/>
                <a:gd name="T54" fmla="*/ 894 w 2067"/>
                <a:gd name="T55" fmla="*/ 880 h 2115"/>
                <a:gd name="T56" fmla="*/ 883 w 2067"/>
                <a:gd name="T57" fmla="*/ 1131 h 2115"/>
                <a:gd name="T58" fmla="*/ 1045 w 2067"/>
                <a:gd name="T59" fmla="*/ 1171 h 2115"/>
                <a:gd name="T60" fmla="*/ 1257 w 2067"/>
                <a:gd name="T61" fmla="*/ 910 h 2115"/>
                <a:gd name="T62" fmla="*/ 1042 w 2067"/>
                <a:gd name="T63" fmla="*/ 1294 h 2115"/>
                <a:gd name="T64" fmla="*/ 1236 w 2067"/>
                <a:gd name="T65" fmla="*/ 1162 h 2115"/>
                <a:gd name="T66" fmla="*/ 1268 w 2067"/>
                <a:gd name="T67" fmla="*/ 1130 h 2115"/>
                <a:gd name="T68" fmla="*/ 1319 w 2067"/>
                <a:gd name="T69" fmla="*/ 847 h 2115"/>
                <a:gd name="T70" fmla="*/ 1480 w 2067"/>
                <a:gd name="T71" fmla="*/ 817 h 2115"/>
                <a:gd name="T72" fmla="*/ 1122 w 2067"/>
                <a:gd name="T73" fmla="*/ 363 h 2115"/>
                <a:gd name="T74" fmla="*/ 1128 w 2067"/>
                <a:gd name="T75" fmla="*/ 533 h 2115"/>
                <a:gd name="T76" fmla="*/ 1015 w 2067"/>
                <a:gd name="T77" fmla="*/ 487 h 2115"/>
                <a:gd name="T78" fmla="*/ 995 w 2067"/>
                <a:gd name="T79" fmla="*/ 652 h 2115"/>
                <a:gd name="T80" fmla="*/ 815 w 2067"/>
                <a:gd name="T81" fmla="*/ 702 h 2115"/>
                <a:gd name="T82" fmla="*/ 492 w 2067"/>
                <a:gd name="T83" fmla="*/ 951 h 2115"/>
                <a:gd name="T84" fmla="*/ 455 w 2067"/>
                <a:gd name="T85" fmla="*/ 844 h 2115"/>
                <a:gd name="T86" fmla="*/ 508 w 2067"/>
                <a:gd name="T87" fmla="*/ 651 h 2115"/>
                <a:gd name="T88" fmla="*/ 652 w 2067"/>
                <a:gd name="T89" fmla="*/ 734 h 2115"/>
                <a:gd name="T90" fmla="*/ 618 w 2067"/>
                <a:gd name="T91" fmla="*/ 1152 h 2115"/>
                <a:gd name="T92" fmla="*/ 765 w 2067"/>
                <a:gd name="T93" fmla="*/ 1590 h 2115"/>
                <a:gd name="T94" fmla="*/ 895 w 2067"/>
                <a:gd name="T95" fmla="*/ 1419 h 2115"/>
                <a:gd name="T96" fmla="*/ 1436 w 2067"/>
                <a:gd name="T97" fmla="*/ 1307 h 2115"/>
                <a:gd name="T98" fmla="*/ 963 w 2067"/>
                <a:gd name="T99" fmla="*/ 1515 h 2115"/>
                <a:gd name="T100" fmla="*/ 862 w 2067"/>
                <a:gd name="T101" fmla="*/ 1519 h 2115"/>
                <a:gd name="T102" fmla="*/ 1786 w 2067"/>
                <a:gd name="T103" fmla="*/ 883 h 2115"/>
                <a:gd name="T104" fmla="*/ 1826 w 2067"/>
                <a:gd name="T105" fmla="*/ 980 h 2115"/>
                <a:gd name="T106" fmla="*/ 1520 w 2067"/>
                <a:gd name="T107" fmla="*/ 1124 h 2115"/>
                <a:gd name="T108" fmla="*/ 1530 w 2067"/>
                <a:gd name="T109" fmla="*/ 1053 h 2115"/>
                <a:gd name="T110" fmla="*/ 1539 w 2067"/>
                <a:gd name="T111" fmla="*/ 786 h 2115"/>
                <a:gd name="T112" fmla="*/ 1600 w 2067"/>
                <a:gd name="T113" fmla="*/ 635 h 2115"/>
                <a:gd name="T114" fmla="*/ 1822 w 2067"/>
                <a:gd name="T115" fmla="*/ 787 h 2115"/>
                <a:gd name="T116" fmla="*/ 725 w 2067"/>
                <a:gd name="T117" fmla="*/ 172 h 2115"/>
                <a:gd name="T118" fmla="*/ 390 w 2067"/>
                <a:gd name="T119" fmla="*/ 1671 h 2115"/>
                <a:gd name="T120" fmla="*/ 1952 w 2067"/>
                <a:gd name="T121" fmla="*/ 1036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67" h="2115">
                  <a:moveTo>
                    <a:pt x="1896" y="944"/>
                  </a:moveTo>
                  <a:lnTo>
                    <a:pt x="1896" y="944"/>
                  </a:lnTo>
                  <a:cubicBezTo>
                    <a:pt x="1899" y="899"/>
                    <a:pt x="1897" y="855"/>
                    <a:pt x="1892" y="812"/>
                  </a:cubicBezTo>
                  <a:lnTo>
                    <a:pt x="1892" y="812"/>
                  </a:lnTo>
                  <a:cubicBezTo>
                    <a:pt x="1897" y="803"/>
                    <a:pt x="1895" y="791"/>
                    <a:pt x="1887" y="784"/>
                  </a:cubicBezTo>
                  <a:lnTo>
                    <a:pt x="1887" y="784"/>
                  </a:lnTo>
                  <a:cubicBezTo>
                    <a:pt x="1869" y="683"/>
                    <a:pt x="1826" y="593"/>
                    <a:pt x="1754" y="538"/>
                  </a:cubicBezTo>
                  <a:lnTo>
                    <a:pt x="1754" y="538"/>
                  </a:lnTo>
                  <a:cubicBezTo>
                    <a:pt x="1781" y="534"/>
                    <a:pt x="1806" y="532"/>
                    <a:pt x="1833" y="529"/>
                  </a:cubicBezTo>
                  <a:lnTo>
                    <a:pt x="1833" y="529"/>
                  </a:lnTo>
                  <a:cubicBezTo>
                    <a:pt x="1861" y="525"/>
                    <a:pt x="1861" y="480"/>
                    <a:pt x="1833" y="484"/>
                  </a:cubicBezTo>
                  <a:lnTo>
                    <a:pt x="1833" y="484"/>
                  </a:lnTo>
                  <a:cubicBezTo>
                    <a:pt x="1808" y="487"/>
                    <a:pt x="1783" y="490"/>
                    <a:pt x="1758" y="493"/>
                  </a:cubicBezTo>
                  <a:lnTo>
                    <a:pt x="1758" y="493"/>
                  </a:lnTo>
                  <a:cubicBezTo>
                    <a:pt x="1765" y="487"/>
                    <a:pt x="1771" y="482"/>
                    <a:pt x="1773" y="474"/>
                  </a:cubicBezTo>
                  <a:lnTo>
                    <a:pt x="1773" y="474"/>
                  </a:lnTo>
                  <a:cubicBezTo>
                    <a:pt x="1783" y="435"/>
                    <a:pt x="1723" y="431"/>
                    <a:pt x="1724" y="464"/>
                  </a:cubicBezTo>
                  <a:lnTo>
                    <a:pt x="1724" y="464"/>
                  </a:lnTo>
                  <a:cubicBezTo>
                    <a:pt x="1717" y="469"/>
                    <a:pt x="1709" y="473"/>
                    <a:pt x="1704" y="476"/>
                  </a:cubicBezTo>
                  <a:lnTo>
                    <a:pt x="1704" y="476"/>
                  </a:lnTo>
                  <a:cubicBezTo>
                    <a:pt x="1698" y="480"/>
                    <a:pt x="1691" y="483"/>
                    <a:pt x="1684" y="487"/>
                  </a:cubicBezTo>
                  <a:lnTo>
                    <a:pt x="1684" y="487"/>
                  </a:lnTo>
                  <a:cubicBezTo>
                    <a:pt x="1697" y="458"/>
                    <a:pt x="1703" y="430"/>
                    <a:pt x="1705" y="403"/>
                  </a:cubicBezTo>
                  <a:lnTo>
                    <a:pt x="1705" y="403"/>
                  </a:lnTo>
                  <a:cubicBezTo>
                    <a:pt x="1955" y="464"/>
                    <a:pt x="1984" y="745"/>
                    <a:pt x="1915" y="963"/>
                  </a:cubicBezTo>
                  <a:lnTo>
                    <a:pt x="1915" y="963"/>
                  </a:lnTo>
                  <a:cubicBezTo>
                    <a:pt x="1909" y="956"/>
                    <a:pt x="1903" y="950"/>
                    <a:pt x="1896" y="944"/>
                  </a:cubicBezTo>
                  <a:close/>
                  <a:moveTo>
                    <a:pt x="1831" y="1344"/>
                  </a:moveTo>
                  <a:lnTo>
                    <a:pt x="1831" y="1344"/>
                  </a:lnTo>
                  <a:cubicBezTo>
                    <a:pt x="1796" y="1425"/>
                    <a:pt x="1725" y="1491"/>
                    <a:pt x="1644" y="1514"/>
                  </a:cubicBezTo>
                  <a:lnTo>
                    <a:pt x="1644" y="1514"/>
                  </a:lnTo>
                  <a:cubicBezTo>
                    <a:pt x="1636" y="1514"/>
                    <a:pt x="1628" y="1515"/>
                    <a:pt x="1621" y="1520"/>
                  </a:cubicBezTo>
                  <a:lnTo>
                    <a:pt x="1621" y="1520"/>
                  </a:lnTo>
                  <a:cubicBezTo>
                    <a:pt x="1577" y="1528"/>
                    <a:pt x="1531" y="1523"/>
                    <a:pt x="1487" y="1501"/>
                  </a:cubicBezTo>
                  <a:lnTo>
                    <a:pt x="1487" y="1501"/>
                  </a:lnTo>
                  <a:cubicBezTo>
                    <a:pt x="1487" y="1497"/>
                    <a:pt x="1486" y="1494"/>
                    <a:pt x="1486" y="1491"/>
                  </a:cubicBezTo>
                  <a:lnTo>
                    <a:pt x="1486" y="1491"/>
                  </a:lnTo>
                  <a:cubicBezTo>
                    <a:pt x="1485" y="1486"/>
                    <a:pt x="1483" y="1482"/>
                    <a:pt x="1480" y="1479"/>
                  </a:cubicBezTo>
                  <a:lnTo>
                    <a:pt x="1480" y="1479"/>
                  </a:lnTo>
                  <a:cubicBezTo>
                    <a:pt x="1496" y="1459"/>
                    <a:pt x="1508" y="1439"/>
                    <a:pt x="1516" y="1418"/>
                  </a:cubicBezTo>
                  <a:lnTo>
                    <a:pt x="1516" y="1418"/>
                  </a:lnTo>
                  <a:cubicBezTo>
                    <a:pt x="1552" y="1447"/>
                    <a:pt x="1587" y="1475"/>
                    <a:pt x="1623" y="1504"/>
                  </a:cubicBezTo>
                  <a:lnTo>
                    <a:pt x="1623" y="1504"/>
                  </a:lnTo>
                  <a:cubicBezTo>
                    <a:pt x="1645" y="1521"/>
                    <a:pt x="1677" y="1490"/>
                    <a:pt x="1654" y="1472"/>
                  </a:cubicBezTo>
                  <a:lnTo>
                    <a:pt x="1654" y="1472"/>
                  </a:lnTo>
                  <a:cubicBezTo>
                    <a:pt x="1628" y="1452"/>
                    <a:pt x="1603" y="1431"/>
                    <a:pt x="1577" y="1411"/>
                  </a:cubicBezTo>
                  <a:lnTo>
                    <a:pt x="1577" y="1411"/>
                  </a:lnTo>
                  <a:cubicBezTo>
                    <a:pt x="1613" y="1404"/>
                    <a:pt x="1647" y="1391"/>
                    <a:pt x="1678" y="1372"/>
                  </a:cubicBezTo>
                  <a:lnTo>
                    <a:pt x="1678" y="1372"/>
                  </a:lnTo>
                  <a:cubicBezTo>
                    <a:pt x="1688" y="1380"/>
                    <a:pt x="1698" y="1387"/>
                    <a:pt x="1708" y="1395"/>
                  </a:cubicBezTo>
                  <a:lnTo>
                    <a:pt x="1708" y="1395"/>
                  </a:lnTo>
                  <a:cubicBezTo>
                    <a:pt x="1717" y="1402"/>
                    <a:pt x="1732" y="1396"/>
                    <a:pt x="1738" y="1387"/>
                  </a:cubicBezTo>
                  <a:lnTo>
                    <a:pt x="1738" y="1387"/>
                  </a:lnTo>
                  <a:cubicBezTo>
                    <a:pt x="1745" y="1375"/>
                    <a:pt x="1739" y="1364"/>
                    <a:pt x="1730" y="1356"/>
                  </a:cubicBezTo>
                  <a:lnTo>
                    <a:pt x="1730" y="1356"/>
                  </a:lnTo>
                  <a:cubicBezTo>
                    <a:pt x="1725" y="1353"/>
                    <a:pt x="1720" y="1349"/>
                    <a:pt x="1715" y="1345"/>
                  </a:cubicBezTo>
                  <a:lnTo>
                    <a:pt x="1715" y="1345"/>
                  </a:lnTo>
                  <a:cubicBezTo>
                    <a:pt x="1802" y="1274"/>
                    <a:pt x="1859" y="1159"/>
                    <a:pt x="1884" y="1034"/>
                  </a:cubicBezTo>
                  <a:lnTo>
                    <a:pt x="1884" y="1034"/>
                  </a:lnTo>
                  <a:cubicBezTo>
                    <a:pt x="1919" y="1121"/>
                    <a:pt x="1861" y="1276"/>
                    <a:pt x="1831" y="1344"/>
                  </a:cubicBezTo>
                  <a:close/>
                  <a:moveTo>
                    <a:pt x="858" y="1783"/>
                  </a:moveTo>
                  <a:lnTo>
                    <a:pt x="858" y="1783"/>
                  </a:lnTo>
                  <a:cubicBezTo>
                    <a:pt x="878" y="1767"/>
                    <a:pt x="896" y="1750"/>
                    <a:pt x="912" y="1732"/>
                  </a:cubicBezTo>
                  <a:lnTo>
                    <a:pt x="912" y="1732"/>
                  </a:lnTo>
                  <a:cubicBezTo>
                    <a:pt x="914" y="1732"/>
                    <a:pt x="916" y="1732"/>
                    <a:pt x="918" y="1732"/>
                  </a:cubicBezTo>
                  <a:lnTo>
                    <a:pt x="918" y="1732"/>
                  </a:lnTo>
                  <a:cubicBezTo>
                    <a:pt x="1021" y="1816"/>
                    <a:pt x="1152" y="1838"/>
                    <a:pt x="1281" y="1801"/>
                  </a:cubicBezTo>
                  <a:lnTo>
                    <a:pt x="1281" y="1801"/>
                  </a:lnTo>
                  <a:cubicBezTo>
                    <a:pt x="1388" y="1770"/>
                    <a:pt x="1474" y="1680"/>
                    <a:pt x="1489" y="1574"/>
                  </a:cubicBezTo>
                  <a:lnTo>
                    <a:pt x="1489" y="1574"/>
                  </a:lnTo>
                  <a:cubicBezTo>
                    <a:pt x="1523" y="1587"/>
                    <a:pt x="1558" y="1592"/>
                    <a:pt x="1593" y="1590"/>
                  </a:cubicBezTo>
                  <a:lnTo>
                    <a:pt x="1593" y="1590"/>
                  </a:lnTo>
                  <a:cubicBezTo>
                    <a:pt x="1482" y="1858"/>
                    <a:pt x="1068" y="2013"/>
                    <a:pt x="858" y="1783"/>
                  </a:cubicBezTo>
                  <a:close/>
                  <a:moveTo>
                    <a:pt x="516" y="1657"/>
                  </a:moveTo>
                  <a:lnTo>
                    <a:pt x="516" y="1657"/>
                  </a:lnTo>
                  <a:cubicBezTo>
                    <a:pt x="565" y="1632"/>
                    <a:pt x="610" y="1593"/>
                    <a:pt x="669" y="1582"/>
                  </a:cubicBezTo>
                  <a:lnTo>
                    <a:pt x="669" y="1582"/>
                  </a:lnTo>
                  <a:cubicBezTo>
                    <a:pt x="722" y="1636"/>
                    <a:pt x="780" y="1679"/>
                    <a:pt x="846" y="1705"/>
                  </a:cubicBezTo>
                  <a:lnTo>
                    <a:pt x="846" y="1705"/>
                  </a:lnTo>
                  <a:cubicBezTo>
                    <a:pt x="807" y="1742"/>
                    <a:pt x="763" y="1772"/>
                    <a:pt x="708" y="1788"/>
                  </a:cubicBezTo>
                  <a:lnTo>
                    <a:pt x="708" y="1788"/>
                  </a:lnTo>
                  <a:cubicBezTo>
                    <a:pt x="618" y="1815"/>
                    <a:pt x="519" y="1749"/>
                    <a:pt x="516" y="1657"/>
                  </a:cubicBezTo>
                  <a:close/>
                  <a:moveTo>
                    <a:pt x="282" y="1534"/>
                  </a:moveTo>
                  <a:lnTo>
                    <a:pt x="282" y="1534"/>
                  </a:lnTo>
                  <a:cubicBezTo>
                    <a:pt x="138" y="1398"/>
                    <a:pt x="106" y="1113"/>
                    <a:pt x="227" y="957"/>
                  </a:cubicBezTo>
                  <a:lnTo>
                    <a:pt x="227" y="957"/>
                  </a:lnTo>
                  <a:cubicBezTo>
                    <a:pt x="245" y="972"/>
                    <a:pt x="265" y="987"/>
                    <a:pt x="288" y="1000"/>
                  </a:cubicBezTo>
                  <a:lnTo>
                    <a:pt x="288" y="1000"/>
                  </a:lnTo>
                  <a:cubicBezTo>
                    <a:pt x="288" y="1003"/>
                    <a:pt x="288" y="1006"/>
                    <a:pt x="288" y="1010"/>
                  </a:cubicBezTo>
                  <a:lnTo>
                    <a:pt x="288" y="1010"/>
                  </a:lnTo>
                  <a:cubicBezTo>
                    <a:pt x="298" y="1115"/>
                    <a:pt x="344" y="1224"/>
                    <a:pt x="422" y="1299"/>
                  </a:cubicBezTo>
                  <a:lnTo>
                    <a:pt x="422" y="1299"/>
                  </a:lnTo>
                  <a:cubicBezTo>
                    <a:pt x="394" y="1307"/>
                    <a:pt x="366" y="1317"/>
                    <a:pt x="338" y="1326"/>
                  </a:cubicBezTo>
                  <a:lnTo>
                    <a:pt x="338" y="1326"/>
                  </a:lnTo>
                  <a:cubicBezTo>
                    <a:pt x="311" y="1335"/>
                    <a:pt x="323" y="1378"/>
                    <a:pt x="350" y="1369"/>
                  </a:cubicBezTo>
                  <a:lnTo>
                    <a:pt x="350" y="1369"/>
                  </a:lnTo>
                  <a:cubicBezTo>
                    <a:pt x="385" y="1357"/>
                    <a:pt x="420" y="1345"/>
                    <a:pt x="455" y="1334"/>
                  </a:cubicBezTo>
                  <a:lnTo>
                    <a:pt x="455" y="1334"/>
                  </a:lnTo>
                  <a:cubicBezTo>
                    <a:pt x="457" y="1333"/>
                    <a:pt x="459" y="1332"/>
                    <a:pt x="460" y="1331"/>
                  </a:cubicBezTo>
                  <a:lnTo>
                    <a:pt x="460" y="1331"/>
                  </a:lnTo>
                  <a:cubicBezTo>
                    <a:pt x="465" y="1334"/>
                    <a:pt x="471" y="1339"/>
                    <a:pt x="476" y="1343"/>
                  </a:cubicBezTo>
                  <a:lnTo>
                    <a:pt x="476" y="1343"/>
                  </a:lnTo>
                  <a:cubicBezTo>
                    <a:pt x="477" y="1343"/>
                    <a:pt x="477" y="1343"/>
                    <a:pt x="478" y="1344"/>
                  </a:cubicBezTo>
                  <a:lnTo>
                    <a:pt x="478" y="1344"/>
                  </a:lnTo>
                  <a:cubicBezTo>
                    <a:pt x="449" y="1370"/>
                    <a:pt x="420" y="1397"/>
                    <a:pt x="391" y="1424"/>
                  </a:cubicBezTo>
                  <a:lnTo>
                    <a:pt x="391" y="1424"/>
                  </a:lnTo>
                  <a:cubicBezTo>
                    <a:pt x="370" y="1444"/>
                    <a:pt x="401" y="1475"/>
                    <a:pt x="422" y="1455"/>
                  </a:cubicBezTo>
                  <a:lnTo>
                    <a:pt x="422" y="1455"/>
                  </a:lnTo>
                  <a:cubicBezTo>
                    <a:pt x="452" y="1428"/>
                    <a:pt x="481" y="1401"/>
                    <a:pt x="510" y="1374"/>
                  </a:cubicBezTo>
                  <a:lnTo>
                    <a:pt x="510" y="1374"/>
                  </a:lnTo>
                  <a:cubicBezTo>
                    <a:pt x="544" y="1428"/>
                    <a:pt x="580" y="1479"/>
                    <a:pt x="619" y="1526"/>
                  </a:cubicBezTo>
                  <a:lnTo>
                    <a:pt x="619" y="1526"/>
                  </a:lnTo>
                  <a:cubicBezTo>
                    <a:pt x="596" y="1535"/>
                    <a:pt x="577" y="1545"/>
                    <a:pt x="554" y="1560"/>
                  </a:cubicBezTo>
                  <a:lnTo>
                    <a:pt x="554" y="1560"/>
                  </a:lnTo>
                  <a:cubicBezTo>
                    <a:pt x="453" y="1628"/>
                    <a:pt x="369" y="1616"/>
                    <a:pt x="282" y="1534"/>
                  </a:cubicBezTo>
                  <a:close/>
                  <a:moveTo>
                    <a:pt x="608" y="331"/>
                  </a:moveTo>
                  <a:lnTo>
                    <a:pt x="608" y="331"/>
                  </a:lnTo>
                  <a:cubicBezTo>
                    <a:pt x="589" y="381"/>
                    <a:pt x="583" y="433"/>
                    <a:pt x="595" y="483"/>
                  </a:cubicBezTo>
                  <a:lnTo>
                    <a:pt x="595" y="483"/>
                  </a:lnTo>
                  <a:cubicBezTo>
                    <a:pt x="561" y="471"/>
                    <a:pt x="528" y="458"/>
                    <a:pt x="494" y="445"/>
                  </a:cubicBezTo>
                  <a:lnTo>
                    <a:pt x="494" y="445"/>
                  </a:lnTo>
                  <a:cubicBezTo>
                    <a:pt x="467" y="435"/>
                    <a:pt x="456" y="478"/>
                    <a:pt x="483" y="488"/>
                  </a:cubicBezTo>
                  <a:lnTo>
                    <a:pt x="483" y="488"/>
                  </a:lnTo>
                  <a:cubicBezTo>
                    <a:pt x="527" y="504"/>
                    <a:pt x="571" y="521"/>
                    <a:pt x="615" y="538"/>
                  </a:cubicBezTo>
                  <a:lnTo>
                    <a:pt x="615" y="538"/>
                  </a:lnTo>
                  <a:lnTo>
                    <a:pt x="615" y="538"/>
                  </a:lnTo>
                  <a:lnTo>
                    <a:pt x="615" y="538"/>
                  </a:lnTo>
                  <a:cubicBezTo>
                    <a:pt x="570" y="529"/>
                    <a:pt x="518" y="552"/>
                    <a:pt x="476" y="587"/>
                  </a:cubicBezTo>
                  <a:lnTo>
                    <a:pt x="476" y="587"/>
                  </a:lnTo>
                  <a:cubicBezTo>
                    <a:pt x="475" y="585"/>
                    <a:pt x="475" y="583"/>
                    <a:pt x="474" y="580"/>
                  </a:cubicBezTo>
                  <a:lnTo>
                    <a:pt x="474" y="580"/>
                  </a:lnTo>
                  <a:cubicBezTo>
                    <a:pt x="462" y="562"/>
                    <a:pt x="451" y="543"/>
                    <a:pt x="440" y="524"/>
                  </a:cubicBezTo>
                  <a:lnTo>
                    <a:pt x="440" y="524"/>
                  </a:lnTo>
                  <a:cubicBezTo>
                    <a:pt x="425" y="499"/>
                    <a:pt x="387" y="522"/>
                    <a:pt x="402" y="546"/>
                  </a:cubicBezTo>
                  <a:lnTo>
                    <a:pt x="402" y="546"/>
                  </a:lnTo>
                  <a:cubicBezTo>
                    <a:pt x="413" y="565"/>
                    <a:pt x="424" y="584"/>
                    <a:pt x="435" y="603"/>
                  </a:cubicBezTo>
                  <a:lnTo>
                    <a:pt x="435" y="603"/>
                  </a:lnTo>
                  <a:cubicBezTo>
                    <a:pt x="438" y="608"/>
                    <a:pt x="443" y="611"/>
                    <a:pt x="448" y="612"/>
                  </a:cubicBezTo>
                  <a:lnTo>
                    <a:pt x="448" y="612"/>
                  </a:lnTo>
                  <a:cubicBezTo>
                    <a:pt x="364" y="695"/>
                    <a:pt x="303" y="805"/>
                    <a:pt x="289" y="921"/>
                  </a:cubicBezTo>
                  <a:lnTo>
                    <a:pt x="289" y="921"/>
                  </a:lnTo>
                  <a:cubicBezTo>
                    <a:pt x="31" y="727"/>
                    <a:pt x="363" y="365"/>
                    <a:pt x="608" y="331"/>
                  </a:cubicBezTo>
                  <a:lnTo>
                    <a:pt x="729" y="255"/>
                  </a:lnTo>
                  <a:lnTo>
                    <a:pt x="729" y="255"/>
                  </a:lnTo>
                  <a:cubicBezTo>
                    <a:pt x="747" y="237"/>
                    <a:pt x="785" y="209"/>
                    <a:pt x="827" y="186"/>
                  </a:cubicBezTo>
                  <a:lnTo>
                    <a:pt x="827" y="186"/>
                  </a:lnTo>
                  <a:cubicBezTo>
                    <a:pt x="826" y="217"/>
                    <a:pt x="829" y="247"/>
                    <a:pt x="835" y="277"/>
                  </a:cubicBezTo>
                  <a:lnTo>
                    <a:pt x="835" y="277"/>
                  </a:lnTo>
                  <a:cubicBezTo>
                    <a:pt x="840" y="305"/>
                    <a:pt x="883" y="293"/>
                    <a:pt x="878" y="265"/>
                  </a:cubicBezTo>
                  <a:lnTo>
                    <a:pt x="878" y="265"/>
                  </a:lnTo>
                  <a:cubicBezTo>
                    <a:pt x="871" y="231"/>
                    <a:pt x="870" y="198"/>
                    <a:pt x="872" y="164"/>
                  </a:cubicBezTo>
                  <a:lnTo>
                    <a:pt x="872" y="164"/>
                  </a:lnTo>
                  <a:cubicBezTo>
                    <a:pt x="890" y="157"/>
                    <a:pt x="906" y="152"/>
                    <a:pt x="922" y="148"/>
                  </a:cubicBezTo>
                  <a:lnTo>
                    <a:pt x="922" y="148"/>
                  </a:lnTo>
                  <a:cubicBezTo>
                    <a:pt x="922" y="157"/>
                    <a:pt x="921" y="166"/>
                    <a:pt x="921" y="174"/>
                  </a:cubicBezTo>
                  <a:lnTo>
                    <a:pt x="921" y="174"/>
                  </a:lnTo>
                  <a:cubicBezTo>
                    <a:pt x="920" y="196"/>
                    <a:pt x="918" y="217"/>
                    <a:pt x="917" y="237"/>
                  </a:cubicBezTo>
                  <a:lnTo>
                    <a:pt x="917" y="237"/>
                  </a:lnTo>
                  <a:cubicBezTo>
                    <a:pt x="914" y="266"/>
                    <a:pt x="959" y="265"/>
                    <a:pt x="961" y="237"/>
                  </a:cubicBezTo>
                  <a:lnTo>
                    <a:pt x="961" y="237"/>
                  </a:lnTo>
                  <a:cubicBezTo>
                    <a:pt x="962" y="217"/>
                    <a:pt x="963" y="196"/>
                    <a:pt x="965" y="174"/>
                  </a:cubicBezTo>
                  <a:lnTo>
                    <a:pt x="965" y="174"/>
                  </a:lnTo>
                  <a:cubicBezTo>
                    <a:pt x="965" y="164"/>
                    <a:pt x="967" y="153"/>
                    <a:pt x="968" y="143"/>
                  </a:cubicBezTo>
                  <a:lnTo>
                    <a:pt x="968" y="143"/>
                  </a:lnTo>
                  <a:cubicBezTo>
                    <a:pt x="1010" y="143"/>
                    <a:pt x="1043" y="163"/>
                    <a:pt x="1053" y="217"/>
                  </a:cubicBezTo>
                  <a:lnTo>
                    <a:pt x="1053" y="217"/>
                  </a:lnTo>
                  <a:cubicBezTo>
                    <a:pt x="1015" y="245"/>
                    <a:pt x="983" y="282"/>
                    <a:pt x="964" y="328"/>
                  </a:cubicBezTo>
                  <a:lnTo>
                    <a:pt x="964" y="328"/>
                  </a:lnTo>
                  <a:cubicBezTo>
                    <a:pt x="864" y="360"/>
                    <a:pt x="740" y="423"/>
                    <a:pt x="675" y="510"/>
                  </a:cubicBezTo>
                  <a:lnTo>
                    <a:pt x="675" y="510"/>
                  </a:lnTo>
                  <a:cubicBezTo>
                    <a:pt x="631" y="427"/>
                    <a:pt x="664" y="326"/>
                    <a:pt x="729" y="255"/>
                  </a:cubicBezTo>
                  <a:lnTo>
                    <a:pt x="608" y="331"/>
                  </a:lnTo>
                  <a:close/>
                  <a:moveTo>
                    <a:pt x="1611" y="483"/>
                  </a:moveTo>
                  <a:lnTo>
                    <a:pt x="1611" y="483"/>
                  </a:lnTo>
                  <a:cubicBezTo>
                    <a:pt x="1571" y="479"/>
                    <a:pt x="1527" y="483"/>
                    <a:pt x="1478" y="494"/>
                  </a:cubicBezTo>
                  <a:lnTo>
                    <a:pt x="1478" y="494"/>
                  </a:lnTo>
                  <a:cubicBezTo>
                    <a:pt x="1473" y="496"/>
                    <a:pt x="1469" y="497"/>
                    <a:pt x="1466" y="500"/>
                  </a:cubicBezTo>
                  <a:lnTo>
                    <a:pt x="1466" y="500"/>
                  </a:lnTo>
                  <a:cubicBezTo>
                    <a:pt x="1465" y="497"/>
                    <a:pt x="1464" y="493"/>
                    <a:pt x="1462" y="490"/>
                  </a:cubicBezTo>
                  <a:lnTo>
                    <a:pt x="1462" y="490"/>
                  </a:lnTo>
                  <a:cubicBezTo>
                    <a:pt x="1506" y="469"/>
                    <a:pt x="1549" y="446"/>
                    <a:pt x="1590" y="419"/>
                  </a:cubicBezTo>
                  <a:lnTo>
                    <a:pt x="1590" y="419"/>
                  </a:lnTo>
                  <a:cubicBezTo>
                    <a:pt x="1613" y="403"/>
                    <a:pt x="1591" y="365"/>
                    <a:pt x="1567" y="381"/>
                  </a:cubicBezTo>
                  <a:lnTo>
                    <a:pt x="1567" y="381"/>
                  </a:lnTo>
                  <a:cubicBezTo>
                    <a:pt x="1535" y="402"/>
                    <a:pt x="1501" y="421"/>
                    <a:pt x="1466" y="439"/>
                  </a:cubicBezTo>
                  <a:lnTo>
                    <a:pt x="1466" y="439"/>
                  </a:lnTo>
                  <a:cubicBezTo>
                    <a:pt x="1496" y="410"/>
                    <a:pt x="1525" y="381"/>
                    <a:pt x="1555" y="352"/>
                  </a:cubicBezTo>
                  <a:lnTo>
                    <a:pt x="1555" y="352"/>
                  </a:lnTo>
                  <a:cubicBezTo>
                    <a:pt x="1575" y="332"/>
                    <a:pt x="1544" y="301"/>
                    <a:pt x="1523" y="321"/>
                  </a:cubicBezTo>
                  <a:lnTo>
                    <a:pt x="1523" y="321"/>
                  </a:lnTo>
                  <a:cubicBezTo>
                    <a:pt x="1493" y="351"/>
                    <a:pt x="1463" y="381"/>
                    <a:pt x="1432" y="410"/>
                  </a:cubicBezTo>
                  <a:lnTo>
                    <a:pt x="1432" y="410"/>
                  </a:lnTo>
                  <a:cubicBezTo>
                    <a:pt x="1427" y="415"/>
                    <a:pt x="1425" y="421"/>
                    <a:pt x="1426" y="426"/>
                  </a:cubicBezTo>
                  <a:lnTo>
                    <a:pt x="1426" y="426"/>
                  </a:lnTo>
                  <a:cubicBezTo>
                    <a:pt x="1415" y="412"/>
                    <a:pt x="1402" y="398"/>
                    <a:pt x="1388" y="386"/>
                  </a:cubicBezTo>
                  <a:lnTo>
                    <a:pt x="1388" y="386"/>
                  </a:lnTo>
                  <a:cubicBezTo>
                    <a:pt x="1392" y="383"/>
                    <a:pt x="1395" y="380"/>
                    <a:pt x="1397" y="375"/>
                  </a:cubicBezTo>
                  <a:lnTo>
                    <a:pt x="1397" y="375"/>
                  </a:lnTo>
                  <a:cubicBezTo>
                    <a:pt x="1402" y="358"/>
                    <a:pt x="1408" y="342"/>
                    <a:pt x="1414" y="326"/>
                  </a:cubicBezTo>
                  <a:lnTo>
                    <a:pt x="1414" y="326"/>
                  </a:lnTo>
                  <a:cubicBezTo>
                    <a:pt x="1423" y="299"/>
                    <a:pt x="1381" y="287"/>
                    <a:pt x="1371" y="314"/>
                  </a:cubicBezTo>
                  <a:lnTo>
                    <a:pt x="1371" y="314"/>
                  </a:lnTo>
                  <a:cubicBezTo>
                    <a:pt x="1366" y="330"/>
                    <a:pt x="1361" y="345"/>
                    <a:pt x="1355" y="361"/>
                  </a:cubicBezTo>
                  <a:lnTo>
                    <a:pt x="1355" y="361"/>
                  </a:lnTo>
                  <a:cubicBezTo>
                    <a:pt x="1259" y="300"/>
                    <a:pt x="1157" y="288"/>
                    <a:pt x="1051" y="307"/>
                  </a:cubicBezTo>
                  <a:lnTo>
                    <a:pt x="1051" y="307"/>
                  </a:lnTo>
                  <a:cubicBezTo>
                    <a:pt x="1205" y="105"/>
                    <a:pt x="1761" y="223"/>
                    <a:pt x="1611" y="483"/>
                  </a:cubicBezTo>
                  <a:close/>
                  <a:moveTo>
                    <a:pt x="1126" y="1704"/>
                  </a:moveTo>
                  <a:lnTo>
                    <a:pt x="1126" y="1704"/>
                  </a:lnTo>
                  <a:cubicBezTo>
                    <a:pt x="1159" y="1693"/>
                    <a:pt x="1204" y="1674"/>
                    <a:pt x="1251" y="1649"/>
                  </a:cubicBezTo>
                  <a:lnTo>
                    <a:pt x="1251" y="1649"/>
                  </a:lnTo>
                  <a:cubicBezTo>
                    <a:pt x="1254" y="1668"/>
                    <a:pt x="1264" y="1685"/>
                    <a:pt x="1282" y="1697"/>
                  </a:cubicBezTo>
                  <a:lnTo>
                    <a:pt x="1282" y="1697"/>
                  </a:lnTo>
                  <a:cubicBezTo>
                    <a:pt x="1306" y="1713"/>
                    <a:pt x="1328" y="1674"/>
                    <a:pt x="1304" y="1659"/>
                  </a:cubicBezTo>
                  <a:lnTo>
                    <a:pt x="1304" y="1659"/>
                  </a:lnTo>
                  <a:cubicBezTo>
                    <a:pt x="1296" y="1654"/>
                    <a:pt x="1293" y="1644"/>
                    <a:pt x="1294" y="1635"/>
                  </a:cubicBezTo>
                  <a:lnTo>
                    <a:pt x="1294" y="1635"/>
                  </a:lnTo>
                  <a:cubicBezTo>
                    <a:pt x="1294" y="1631"/>
                    <a:pt x="1294" y="1629"/>
                    <a:pt x="1294" y="1626"/>
                  </a:cubicBezTo>
                  <a:lnTo>
                    <a:pt x="1294" y="1626"/>
                  </a:lnTo>
                  <a:cubicBezTo>
                    <a:pt x="1339" y="1600"/>
                    <a:pt x="1384" y="1570"/>
                    <a:pt x="1423" y="1538"/>
                  </a:cubicBezTo>
                  <a:lnTo>
                    <a:pt x="1423" y="1538"/>
                  </a:lnTo>
                  <a:cubicBezTo>
                    <a:pt x="1424" y="1538"/>
                    <a:pt x="1425" y="1539"/>
                    <a:pt x="1426" y="1540"/>
                  </a:cubicBezTo>
                  <a:lnTo>
                    <a:pt x="1426" y="1540"/>
                  </a:lnTo>
                  <a:cubicBezTo>
                    <a:pt x="1430" y="1662"/>
                    <a:pt x="1302" y="1738"/>
                    <a:pt x="1192" y="1752"/>
                  </a:cubicBezTo>
                  <a:lnTo>
                    <a:pt x="1192" y="1752"/>
                  </a:lnTo>
                  <a:cubicBezTo>
                    <a:pt x="1137" y="1759"/>
                    <a:pt x="1082" y="1749"/>
                    <a:pt x="1032" y="1726"/>
                  </a:cubicBezTo>
                  <a:lnTo>
                    <a:pt x="1032" y="1726"/>
                  </a:lnTo>
                  <a:cubicBezTo>
                    <a:pt x="1062" y="1722"/>
                    <a:pt x="1093" y="1715"/>
                    <a:pt x="1126" y="1704"/>
                  </a:cubicBezTo>
                  <a:lnTo>
                    <a:pt x="896" y="827"/>
                  </a:lnTo>
                  <a:lnTo>
                    <a:pt x="896" y="827"/>
                  </a:lnTo>
                  <a:cubicBezTo>
                    <a:pt x="893" y="825"/>
                    <a:pt x="894" y="825"/>
                    <a:pt x="896" y="827"/>
                  </a:cubicBezTo>
                  <a:lnTo>
                    <a:pt x="1126" y="1704"/>
                  </a:lnTo>
                  <a:close/>
                  <a:moveTo>
                    <a:pt x="1015" y="990"/>
                  </a:moveTo>
                  <a:lnTo>
                    <a:pt x="1015" y="990"/>
                  </a:lnTo>
                  <a:cubicBezTo>
                    <a:pt x="1000" y="984"/>
                    <a:pt x="983" y="975"/>
                    <a:pt x="974" y="962"/>
                  </a:cubicBezTo>
                  <a:lnTo>
                    <a:pt x="974" y="962"/>
                  </a:lnTo>
                  <a:cubicBezTo>
                    <a:pt x="968" y="954"/>
                    <a:pt x="971" y="945"/>
                    <a:pt x="978" y="936"/>
                  </a:cubicBezTo>
                  <a:lnTo>
                    <a:pt x="978" y="936"/>
                  </a:lnTo>
                  <a:cubicBezTo>
                    <a:pt x="991" y="946"/>
                    <a:pt x="1003" y="956"/>
                    <a:pt x="1015" y="966"/>
                  </a:cubicBezTo>
                  <a:lnTo>
                    <a:pt x="1015" y="966"/>
                  </a:lnTo>
                  <a:cubicBezTo>
                    <a:pt x="1025" y="973"/>
                    <a:pt x="1037" y="975"/>
                    <a:pt x="1046" y="966"/>
                  </a:cubicBezTo>
                  <a:lnTo>
                    <a:pt x="1046" y="966"/>
                  </a:lnTo>
                  <a:cubicBezTo>
                    <a:pt x="1047" y="965"/>
                    <a:pt x="1047" y="964"/>
                    <a:pt x="1048" y="963"/>
                  </a:cubicBezTo>
                  <a:lnTo>
                    <a:pt x="1048" y="963"/>
                  </a:lnTo>
                  <a:cubicBezTo>
                    <a:pt x="1063" y="982"/>
                    <a:pt x="1097" y="962"/>
                    <a:pt x="1084" y="938"/>
                  </a:cubicBezTo>
                  <a:lnTo>
                    <a:pt x="1084" y="938"/>
                  </a:lnTo>
                  <a:cubicBezTo>
                    <a:pt x="1072" y="918"/>
                    <a:pt x="1061" y="898"/>
                    <a:pt x="1049" y="878"/>
                  </a:cubicBezTo>
                  <a:lnTo>
                    <a:pt x="1049" y="878"/>
                  </a:lnTo>
                  <a:cubicBezTo>
                    <a:pt x="1072" y="861"/>
                    <a:pt x="1093" y="845"/>
                    <a:pt x="1116" y="829"/>
                  </a:cubicBezTo>
                  <a:lnTo>
                    <a:pt x="1116" y="829"/>
                  </a:lnTo>
                  <a:cubicBezTo>
                    <a:pt x="1113" y="868"/>
                    <a:pt x="1109" y="906"/>
                    <a:pt x="1104" y="944"/>
                  </a:cubicBezTo>
                  <a:lnTo>
                    <a:pt x="1104" y="944"/>
                  </a:lnTo>
                  <a:cubicBezTo>
                    <a:pt x="1102" y="961"/>
                    <a:pt x="1100" y="1002"/>
                    <a:pt x="1074" y="1005"/>
                  </a:cubicBezTo>
                  <a:lnTo>
                    <a:pt x="1074" y="1005"/>
                  </a:lnTo>
                  <a:cubicBezTo>
                    <a:pt x="1055" y="1007"/>
                    <a:pt x="1033" y="997"/>
                    <a:pt x="1015" y="990"/>
                  </a:cubicBezTo>
                  <a:close/>
                  <a:moveTo>
                    <a:pt x="1018" y="911"/>
                  </a:moveTo>
                  <a:lnTo>
                    <a:pt x="1018" y="911"/>
                  </a:lnTo>
                  <a:cubicBezTo>
                    <a:pt x="1015" y="909"/>
                    <a:pt x="1013" y="907"/>
                    <a:pt x="1011" y="906"/>
                  </a:cubicBezTo>
                  <a:lnTo>
                    <a:pt x="1011" y="906"/>
                  </a:lnTo>
                  <a:cubicBezTo>
                    <a:pt x="1012" y="905"/>
                    <a:pt x="1013" y="904"/>
                    <a:pt x="1013" y="904"/>
                  </a:cubicBezTo>
                  <a:lnTo>
                    <a:pt x="1013" y="904"/>
                  </a:lnTo>
                  <a:cubicBezTo>
                    <a:pt x="1015" y="906"/>
                    <a:pt x="1016" y="909"/>
                    <a:pt x="1018" y="911"/>
                  </a:cubicBezTo>
                  <a:close/>
                  <a:moveTo>
                    <a:pt x="1088" y="690"/>
                  </a:moveTo>
                  <a:lnTo>
                    <a:pt x="1088" y="690"/>
                  </a:lnTo>
                  <a:cubicBezTo>
                    <a:pt x="1099" y="634"/>
                    <a:pt x="1234" y="656"/>
                    <a:pt x="1266" y="673"/>
                  </a:cubicBezTo>
                  <a:lnTo>
                    <a:pt x="1266" y="673"/>
                  </a:lnTo>
                  <a:cubicBezTo>
                    <a:pt x="1365" y="724"/>
                    <a:pt x="1254" y="830"/>
                    <a:pt x="1180" y="887"/>
                  </a:cubicBezTo>
                  <a:lnTo>
                    <a:pt x="1180" y="887"/>
                  </a:lnTo>
                  <a:cubicBezTo>
                    <a:pt x="1182" y="857"/>
                    <a:pt x="1183" y="828"/>
                    <a:pt x="1184" y="802"/>
                  </a:cubicBezTo>
                  <a:lnTo>
                    <a:pt x="1184" y="802"/>
                  </a:lnTo>
                  <a:cubicBezTo>
                    <a:pt x="1184" y="794"/>
                    <a:pt x="1182" y="788"/>
                    <a:pt x="1179" y="783"/>
                  </a:cubicBezTo>
                  <a:lnTo>
                    <a:pt x="1179" y="783"/>
                  </a:lnTo>
                  <a:cubicBezTo>
                    <a:pt x="1188" y="761"/>
                    <a:pt x="1198" y="739"/>
                    <a:pt x="1208" y="717"/>
                  </a:cubicBezTo>
                  <a:lnTo>
                    <a:pt x="1208" y="717"/>
                  </a:lnTo>
                  <a:cubicBezTo>
                    <a:pt x="1219" y="691"/>
                    <a:pt x="1181" y="668"/>
                    <a:pt x="1170" y="694"/>
                  </a:cubicBezTo>
                  <a:lnTo>
                    <a:pt x="1170" y="694"/>
                  </a:lnTo>
                  <a:cubicBezTo>
                    <a:pt x="1162" y="712"/>
                    <a:pt x="1154" y="730"/>
                    <a:pt x="1146" y="748"/>
                  </a:cubicBezTo>
                  <a:lnTo>
                    <a:pt x="1146" y="748"/>
                  </a:lnTo>
                  <a:cubicBezTo>
                    <a:pt x="1137" y="741"/>
                    <a:pt x="1125" y="740"/>
                    <a:pt x="1113" y="749"/>
                  </a:cubicBezTo>
                  <a:lnTo>
                    <a:pt x="1113" y="749"/>
                  </a:lnTo>
                  <a:cubicBezTo>
                    <a:pt x="1099" y="759"/>
                    <a:pt x="1084" y="769"/>
                    <a:pt x="1071" y="780"/>
                  </a:cubicBezTo>
                  <a:lnTo>
                    <a:pt x="1071" y="780"/>
                  </a:lnTo>
                  <a:cubicBezTo>
                    <a:pt x="1076" y="750"/>
                    <a:pt x="1082" y="720"/>
                    <a:pt x="1088" y="690"/>
                  </a:cubicBezTo>
                  <a:close/>
                  <a:moveTo>
                    <a:pt x="809" y="1149"/>
                  </a:moveTo>
                  <a:lnTo>
                    <a:pt x="809" y="1149"/>
                  </a:lnTo>
                  <a:cubicBezTo>
                    <a:pt x="749" y="1070"/>
                    <a:pt x="696" y="959"/>
                    <a:pt x="747" y="865"/>
                  </a:cubicBezTo>
                  <a:lnTo>
                    <a:pt x="747" y="865"/>
                  </a:lnTo>
                  <a:cubicBezTo>
                    <a:pt x="795" y="777"/>
                    <a:pt x="916" y="736"/>
                    <a:pt x="1011" y="717"/>
                  </a:cubicBezTo>
                  <a:lnTo>
                    <a:pt x="1011" y="717"/>
                  </a:lnTo>
                  <a:cubicBezTo>
                    <a:pt x="1005" y="749"/>
                    <a:pt x="1002" y="784"/>
                    <a:pt x="997" y="811"/>
                  </a:cubicBezTo>
                  <a:lnTo>
                    <a:pt x="997" y="811"/>
                  </a:lnTo>
                  <a:cubicBezTo>
                    <a:pt x="995" y="819"/>
                    <a:pt x="997" y="826"/>
                    <a:pt x="999" y="832"/>
                  </a:cubicBezTo>
                  <a:lnTo>
                    <a:pt x="999" y="832"/>
                  </a:lnTo>
                  <a:cubicBezTo>
                    <a:pt x="985" y="843"/>
                    <a:pt x="968" y="854"/>
                    <a:pt x="953" y="866"/>
                  </a:cubicBezTo>
                  <a:lnTo>
                    <a:pt x="953" y="866"/>
                  </a:lnTo>
                  <a:cubicBezTo>
                    <a:pt x="951" y="865"/>
                    <a:pt x="948" y="863"/>
                    <a:pt x="946" y="862"/>
                  </a:cubicBezTo>
                  <a:lnTo>
                    <a:pt x="946" y="862"/>
                  </a:lnTo>
                  <a:cubicBezTo>
                    <a:pt x="938" y="857"/>
                    <a:pt x="930" y="851"/>
                    <a:pt x="921" y="846"/>
                  </a:cubicBezTo>
                  <a:lnTo>
                    <a:pt x="921" y="846"/>
                  </a:lnTo>
                  <a:cubicBezTo>
                    <a:pt x="914" y="841"/>
                    <a:pt x="908" y="836"/>
                    <a:pt x="901" y="831"/>
                  </a:cubicBezTo>
                  <a:lnTo>
                    <a:pt x="901" y="831"/>
                  </a:lnTo>
                  <a:cubicBezTo>
                    <a:pt x="900" y="829"/>
                    <a:pt x="897" y="826"/>
                    <a:pt x="894" y="825"/>
                  </a:cubicBezTo>
                  <a:lnTo>
                    <a:pt x="894" y="825"/>
                  </a:lnTo>
                  <a:cubicBezTo>
                    <a:pt x="889" y="821"/>
                    <a:pt x="884" y="819"/>
                    <a:pt x="877" y="818"/>
                  </a:cubicBezTo>
                  <a:lnTo>
                    <a:pt x="877" y="818"/>
                  </a:lnTo>
                  <a:cubicBezTo>
                    <a:pt x="862" y="817"/>
                    <a:pt x="854" y="833"/>
                    <a:pt x="856" y="846"/>
                  </a:cubicBezTo>
                  <a:lnTo>
                    <a:pt x="856" y="846"/>
                  </a:lnTo>
                  <a:cubicBezTo>
                    <a:pt x="858" y="861"/>
                    <a:pt x="883" y="873"/>
                    <a:pt x="894" y="880"/>
                  </a:cubicBezTo>
                  <a:lnTo>
                    <a:pt x="894" y="880"/>
                  </a:lnTo>
                  <a:cubicBezTo>
                    <a:pt x="904" y="887"/>
                    <a:pt x="913" y="894"/>
                    <a:pt x="922" y="900"/>
                  </a:cubicBezTo>
                  <a:lnTo>
                    <a:pt x="922" y="900"/>
                  </a:lnTo>
                  <a:cubicBezTo>
                    <a:pt x="922" y="900"/>
                    <a:pt x="922" y="901"/>
                    <a:pt x="921" y="902"/>
                  </a:cubicBezTo>
                  <a:lnTo>
                    <a:pt x="921" y="902"/>
                  </a:lnTo>
                  <a:cubicBezTo>
                    <a:pt x="896" y="947"/>
                    <a:pt x="906" y="989"/>
                    <a:pt x="939" y="1019"/>
                  </a:cubicBezTo>
                  <a:lnTo>
                    <a:pt x="939" y="1019"/>
                  </a:lnTo>
                  <a:cubicBezTo>
                    <a:pt x="910" y="1046"/>
                    <a:pt x="881" y="1072"/>
                    <a:pt x="852" y="1099"/>
                  </a:cubicBezTo>
                  <a:lnTo>
                    <a:pt x="852" y="1099"/>
                  </a:lnTo>
                  <a:cubicBezTo>
                    <a:pt x="831" y="1118"/>
                    <a:pt x="862" y="1150"/>
                    <a:pt x="883" y="1131"/>
                  </a:cubicBezTo>
                  <a:lnTo>
                    <a:pt x="883" y="1131"/>
                  </a:lnTo>
                  <a:cubicBezTo>
                    <a:pt x="907" y="1109"/>
                    <a:pt x="931" y="1087"/>
                    <a:pt x="954" y="1065"/>
                  </a:cubicBezTo>
                  <a:lnTo>
                    <a:pt x="954" y="1065"/>
                  </a:lnTo>
                  <a:cubicBezTo>
                    <a:pt x="940" y="1091"/>
                    <a:pt x="925" y="1116"/>
                    <a:pt x="911" y="1142"/>
                  </a:cubicBezTo>
                  <a:lnTo>
                    <a:pt x="911" y="1142"/>
                  </a:lnTo>
                  <a:cubicBezTo>
                    <a:pt x="897" y="1167"/>
                    <a:pt x="935" y="1189"/>
                    <a:pt x="949" y="1165"/>
                  </a:cubicBezTo>
                  <a:lnTo>
                    <a:pt x="949" y="1165"/>
                  </a:lnTo>
                  <a:cubicBezTo>
                    <a:pt x="966" y="1135"/>
                    <a:pt x="982" y="1105"/>
                    <a:pt x="999" y="1075"/>
                  </a:cubicBezTo>
                  <a:lnTo>
                    <a:pt x="999" y="1075"/>
                  </a:lnTo>
                  <a:cubicBezTo>
                    <a:pt x="1000" y="1107"/>
                    <a:pt x="1000" y="1140"/>
                    <a:pt x="1001" y="1171"/>
                  </a:cubicBezTo>
                  <a:lnTo>
                    <a:pt x="1001" y="1171"/>
                  </a:lnTo>
                  <a:cubicBezTo>
                    <a:pt x="1001" y="1200"/>
                    <a:pt x="1045" y="1200"/>
                    <a:pt x="1045" y="1171"/>
                  </a:cubicBezTo>
                  <a:lnTo>
                    <a:pt x="1045" y="1171"/>
                  </a:lnTo>
                  <a:cubicBezTo>
                    <a:pt x="1045" y="1137"/>
                    <a:pt x="1044" y="1103"/>
                    <a:pt x="1043" y="1069"/>
                  </a:cubicBezTo>
                  <a:lnTo>
                    <a:pt x="1043" y="1069"/>
                  </a:lnTo>
                  <a:cubicBezTo>
                    <a:pt x="1079" y="1076"/>
                    <a:pt x="1115" y="1073"/>
                    <a:pt x="1136" y="1047"/>
                  </a:cubicBezTo>
                  <a:lnTo>
                    <a:pt x="1136" y="1047"/>
                  </a:lnTo>
                  <a:cubicBezTo>
                    <a:pt x="1151" y="1027"/>
                    <a:pt x="1161" y="1002"/>
                    <a:pt x="1168" y="976"/>
                  </a:cubicBezTo>
                  <a:lnTo>
                    <a:pt x="1168" y="976"/>
                  </a:lnTo>
                  <a:cubicBezTo>
                    <a:pt x="1169" y="975"/>
                    <a:pt x="1169" y="975"/>
                    <a:pt x="1170" y="974"/>
                  </a:cubicBezTo>
                  <a:lnTo>
                    <a:pt x="1170" y="974"/>
                  </a:lnTo>
                  <a:cubicBezTo>
                    <a:pt x="1197" y="958"/>
                    <a:pt x="1228" y="936"/>
                    <a:pt x="1257" y="910"/>
                  </a:cubicBezTo>
                  <a:lnTo>
                    <a:pt x="1257" y="910"/>
                  </a:lnTo>
                  <a:cubicBezTo>
                    <a:pt x="1257" y="981"/>
                    <a:pt x="1235" y="1046"/>
                    <a:pt x="1195" y="1110"/>
                  </a:cubicBezTo>
                  <a:lnTo>
                    <a:pt x="1195" y="1110"/>
                  </a:lnTo>
                  <a:cubicBezTo>
                    <a:pt x="1110" y="1243"/>
                    <a:pt x="911" y="1287"/>
                    <a:pt x="809" y="1149"/>
                  </a:cubicBezTo>
                  <a:close/>
                  <a:moveTo>
                    <a:pt x="1400" y="1237"/>
                  </a:moveTo>
                  <a:lnTo>
                    <a:pt x="1400" y="1237"/>
                  </a:lnTo>
                  <a:cubicBezTo>
                    <a:pt x="1369" y="1298"/>
                    <a:pt x="1324" y="1349"/>
                    <a:pt x="1275" y="1396"/>
                  </a:cubicBezTo>
                  <a:lnTo>
                    <a:pt x="1275" y="1396"/>
                  </a:lnTo>
                  <a:cubicBezTo>
                    <a:pt x="1245" y="1423"/>
                    <a:pt x="1213" y="1444"/>
                    <a:pt x="1179" y="1463"/>
                  </a:cubicBezTo>
                  <a:lnTo>
                    <a:pt x="1179" y="1463"/>
                  </a:lnTo>
                  <a:cubicBezTo>
                    <a:pt x="1071" y="1526"/>
                    <a:pt x="1049" y="1361"/>
                    <a:pt x="1042" y="1294"/>
                  </a:cubicBezTo>
                  <a:lnTo>
                    <a:pt x="1042" y="1294"/>
                  </a:lnTo>
                  <a:cubicBezTo>
                    <a:pt x="1094" y="1280"/>
                    <a:pt x="1144" y="1255"/>
                    <a:pt x="1180" y="1222"/>
                  </a:cubicBezTo>
                  <a:lnTo>
                    <a:pt x="1180" y="1222"/>
                  </a:lnTo>
                  <a:cubicBezTo>
                    <a:pt x="1189" y="1214"/>
                    <a:pt x="1197" y="1206"/>
                    <a:pt x="1205" y="1198"/>
                  </a:cubicBezTo>
                  <a:lnTo>
                    <a:pt x="1205" y="1198"/>
                  </a:lnTo>
                  <a:cubicBezTo>
                    <a:pt x="1212" y="1221"/>
                    <a:pt x="1218" y="1243"/>
                    <a:pt x="1224" y="1267"/>
                  </a:cubicBezTo>
                  <a:lnTo>
                    <a:pt x="1224" y="1267"/>
                  </a:lnTo>
                  <a:cubicBezTo>
                    <a:pt x="1232" y="1294"/>
                    <a:pt x="1274" y="1282"/>
                    <a:pt x="1267" y="1255"/>
                  </a:cubicBezTo>
                  <a:lnTo>
                    <a:pt x="1267" y="1255"/>
                  </a:lnTo>
                  <a:cubicBezTo>
                    <a:pt x="1260" y="1228"/>
                    <a:pt x="1252" y="1201"/>
                    <a:pt x="1245" y="1175"/>
                  </a:cubicBezTo>
                  <a:lnTo>
                    <a:pt x="1245" y="1175"/>
                  </a:lnTo>
                  <a:cubicBezTo>
                    <a:pt x="1243" y="1169"/>
                    <a:pt x="1240" y="1165"/>
                    <a:pt x="1236" y="1162"/>
                  </a:cubicBezTo>
                  <a:lnTo>
                    <a:pt x="1236" y="1162"/>
                  </a:lnTo>
                  <a:cubicBezTo>
                    <a:pt x="1237" y="1162"/>
                    <a:pt x="1237" y="1162"/>
                    <a:pt x="1237" y="1161"/>
                  </a:cubicBezTo>
                  <a:lnTo>
                    <a:pt x="1237" y="1161"/>
                  </a:lnTo>
                  <a:lnTo>
                    <a:pt x="1237" y="1161"/>
                  </a:lnTo>
                  <a:lnTo>
                    <a:pt x="1237" y="1161"/>
                  </a:lnTo>
                  <a:cubicBezTo>
                    <a:pt x="1253" y="1179"/>
                    <a:pt x="1268" y="1196"/>
                    <a:pt x="1283" y="1213"/>
                  </a:cubicBezTo>
                  <a:lnTo>
                    <a:pt x="1283" y="1213"/>
                  </a:lnTo>
                  <a:cubicBezTo>
                    <a:pt x="1303" y="1234"/>
                    <a:pt x="1334" y="1203"/>
                    <a:pt x="1315" y="1182"/>
                  </a:cubicBezTo>
                  <a:lnTo>
                    <a:pt x="1315" y="1182"/>
                  </a:lnTo>
                  <a:cubicBezTo>
                    <a:pt x="1299" y="1165"/>
                    <a:pt x="1284" y="1147"/>
                    <a:pt x="1268" y="1130"/>
                  </a:cubicBezTo>
                  <a:lnTo>
                    <a:pt x="1268" y="1130"/>
                  </a:lnTo>
                  <a:cubicBezTo>
                    <a:pt x="1267" y="1128"/>
                    <a:pt x="1264" y="1126"/>
                    <a:pt x="1262" y="1125"/>
                  </a:cubicBezTo>
                  <a:lnTo>
                    <a:pt x="1262" y="1125"/>
                  </a:lnTo>
                  <a:cubicBezTo>
                    <a:pt x="1271" y="1111"/>
                    <a:pt x="1279" y="1095"/>
                    <a:pt x="1286" y="1080"/>
                  </a:cubicBezTo>
                  <a:lnTo>
                    <a:pt x="1286" y="1080"/>
                  </a:lnTo>
                  <a:cubicBezTo>
                    <a:pt x="1311" y="1091"/>
                    <a:pt x="1338" y="1097"/>
                    <a:pt x="1366" y="1095"/>
                  </a:cubicBezTo>
                  <a:lnTo>
                    <a:pt x="1366" y="1095"/>
                  </a:lnTo>
                  <a:cubicBezTo>
                    <a:pt x="1395" y="1093"/>
                    <a:pt x="1395" y="1049"/>
                    <a:pt x="1366" y="1051"/>
                  </a:cubicBezTo>
                  <a:lnTo>
                    <a:pt x="1366" y="1051"/>
                  </a:lnTo>
                  <a:cubicBezTo>
                    <a:pt x="1344" y="1052"/>
                    <a:pt x="1323" y="1048"/>
                    <a:pt x="1303" y="1038"/>
                  </a:cubicBezTo>
                  <a:lnTo>
                    <a:pt x="1303" y="1038"/>
                  </a:lnTo>
                  <a:cubicBezTo>
                    <a:pt x="1322" y="979"/>
                    <a:pt x="1328" y="914"/>
                    <a:pt x="1319" y="847"/>
                  </a:cubicBezTo>
                  <a:lnTo>
                    <a:pt x="1319" y="847"/>
                  </a:lnTo>
                  <a:cubicBezTo>
                    <a:pt x="1343" y="816"/>
                    <a:pt x="1361" y="784"/>
                    <a:pt x="1367" y="750"/>
                  </a:cubicBezTo>
                  <a:lnTo>
                    <a:pt x="1367" y="750"/>
                  </a:lnTo>
                  <a:cubicBezTo>
                    <a:pt x="1413" y="739"/>
                    <a:pt x="1442" y="752"/>
                    <a:pt x="1461" y="777"/>
                  </a:cubicBezTo>
                  <a:lnTo>
                    <a:pt x="1461" y="777"/>
                  </a:lnTo>
                  <a:cubicBezTo>
                    <a:pt x="1445" y="785"/>
                    <a:pt x="1426" y="792"/>
                    <a:pt x="1407" y="793"/>
                  </a:cubicBezTo>
                  <a:lnTo>
                    <a:pt x="1407" y="793"/>
                  </a:lnTo>
                  <a:cubicBezTo>
                    <a:pt x="1379" y="796"/>
                    <a:pt x="1379" y="841"/>
                    <a:pt x="1407" y="838"/>
                  </a:cubicBezTo>
                  <a:lnTo>
                    <a:pt x="1407" y="838"/>
                  </a:lnTo>
                  <a:cubicBezTo>
                    <a:pt x="1434" y="835"/>
                    <a:pt x="1457" y="828"/>
                    <a:pt x="1480" y="817"/>
                  </a:cubicBezTo>
                  <a:lnTo>
                    <a:pt x="1480" y="817"/>
                  </a:lnTo>
                  <a:cubicBezTo>
                    <a:pt x="1502" y="894"/>
                    <a:pt x="1479" y="1010"/>
                    <a:pt x="1472" y="1044"/>
                  </a:cubicBezTo>
                  <a:lnTo>
                    <a:pt x="1472" y="1044"/>
                  </a:lnTo>
                  <a:cubicBezTo>
                    <a:pt x="1459" y="1112"/>
                    <a:pt x="1431" y="1176"/>
                    <a:pt x="1400" y="1237"/>
                  </a:cubicBezTo>
                  <a:close/>
                  <a:moveTo>
                    <a:pt x="1439" y="445"/>
                  </a:moveTo>
                  <a:lnTo>
                    <a:pt x="1439" y="445"/>
                  </a:lnTo>
                  <a:cubicBezTo>
                    <a:pt x="1442" y="447"/>
                    <a:pt x="1445" y="447"/>
                    <a:pt x="1449" y="447"/>
                  </a:cubicBezTo>
                  <a:lnTo>
                    <a:pt x="1449" y="447"/>
                  </a:lnTo>
                  <a:cubicBezTo>
                    <a:pt x="1446" y="449"/>
                    <a:pt x="1445" y="450"/>
                    <a:pt x="1442" y="451"/>
                  </a:cubicBezTo>
                  <a:lnTo>
                    <a:pt x="1442" y="451"/>
                  </a:lnTo>
                  <a:cubicBezTo>
                    <a:pt x="1441" y="449"/>
                    <a:pt x="1440" y="447"/>
                    <a:pt x="1439" y="445"/>
                  </a:cubicBezTo>
                  <a:close/>
                  <a:moveTo>
                    <a:pt x="1122" y="363"/>
                  </a:moveTo>
                  <a:lnTo>
                    <a:pt x="1122" y="363"/>
                  </a:lnTo>
                  <a:cubicBezTo>
                    <a:pt x="1333" y="342"/>
                    <a:pt x="1414" y="510"/>
                    <a:pt x="1441" y="681"/>
                  </a:cubicBezTo>
                  <a:lnTo>
                    <a:pt x="1441" y="681"/>
                  </a:lnTo>
                  <a:cubicBezTo>
                    <a:pt x="1418" y="677"/>
                    <a:pt x="1392" y="677"/>
                    <a:pt x="1360" y="684"/>
                  </a:cubicBezTo>
                  <a:lnTo>
                    <a:pt x="1360" y="684"/>
                  </a:lnTo>
                  <a:cubicBezTo>
                    <a:pt x="1353" y="665"/>
                    <a:pt x="1339" y="647"/>
                    <a:pt x="1320" y="630"/>
                  </a:cubicBezTo>
                  <a:lnTo>
                    <a:pt x="1320" y="630"/>
                  </a:lnTo>
                  <a:cubicBezTo>
                    <a:pt x="1265" y="582"/>
                    <a:pt x="1189" y="587"/>
                    <a:pt x="1120" y="597"/>
                  </a:cubicBezTo>
                  <a:lnTo>
                    <a:pt x="1120" y="597"/>
                  </a:lnTo>
                  <a:cubicBezTo>
                    <a:pt x="1123" y="576"/>
                    <a:pt x="1126" y="554"/>
                    <a:pt x="1128" y="533"/>
                  </a:cubicBezTo>
                  <a:lnTo>
                    <a:pt x="1128" y="533"/>
                  </a:lnTo>
                  <a:cubicBezTo>
                    <a:pt x="1129" y="520"/>
                    <a:pt x="1117" y="510"/>
                    <a:pt x="1106" y="510"/>
                  </a:cubicBezTo>
                  <a:lnTo>
                    <a:pt x="1106" y="510"/>
                  </a:lnTo>
                  <a:cubicBezTo>
                    <a:pt x="1093" y="510"/>
                    <a:pt x="1085" y="520"/>
                    <a:pt x="1083" y="533"/>
                  </a:cubicBezTo>
                  <a:lnTo>
                    <a:pt x="1083" y="533"/>
                  </a:lnTo>
                  <a:cubicBezTo>
                    <a:pt x="1081" y="557"/>
                    <a:pt x="1078" y="582"/>
                    <a:pt x="1075" y="606"/>
                  </a:cubicBezTo>
                  <a:lnTo>
                    <a:pt x="1075" y="606"/>
                  </a:lnTo>
                  <a:cubicBezTo>
                    <a:pt x="1075" y="607"/>
                    <a:pt x="1076" y="607"/>
                    <a:pt x="1076" y="608"/>
                  </a:cubicBezTo>
                  <a:lnTo>
                    <a:pt x="1076" y="608"/>
                  </a:lnTo>
                  <a:cubicBezTo>
                    <a:pt x="1065" y="612"/>
                    <a:pt x="1057" y="618"/>
                    <a:pt x="1049" y="625"/>
                  </a:cubicBezTo>
                  <a:lnTo>
                    <a:pt x="1049" y="625"/>
                  </a:lnTo>
                  <a:cubicBezTo>
                    <a:pt x="1036" y="580"/>
                    <a:pt x="1025" y="533"/>
                    <a:pt x="1015" y="487"/>
                  </a:cubicBezTo>
                  <a:lnTo>
                    <a:pt x="1015" y="487"/>
                  </a:lnTo>
                  <a:cubicBezTo>
                    <a:pt x="1012" y="471"/>
                    <a:pt x="988" y="464"/>
                    <a:pt x="978" y="477"/>
                  </a:cubicBezTo>
                  <a:lnTo>
                    <a:pt x="978" y="477"/>
                  </a:lnTo>
                  <a:cubicBezTo>
                    <a:pt x="973" y="482"/>
                    <a:pt x="969" y="487"/>
                    <a:pt x="965" y="492"/>
                  </a:cubicBezTo>
                  <a:lnTo>
                    <a:pt x="965" y="492"/>
                  </a:lnTo>
                  <a:cubicBezTo>
                    <a:pt x="952" y="508"/>
                    <a:pt x="965" y="528"/>
                    <a:pt x="979" y="530"/>
                  </a:cubicBezTo>
                  <a:lnTo>
                    <a:pt x="979" y="530"/>
                  </a:lnTo>
                  <a:cubicBezTo>
                    <a:pt x="989" y="570"/>
                    <a:pt x="999" y="610"/>
                    <a:pt x="1010" y="649"/>
                  </a:cubicBezTo>
                  <a:lnTo>
                    <a:pt x="1010" y="649"/>
                  </a:lnTo>
                  <a:cubicBezTo>
                    <a:pt x="1005" y="650"/>
                    <a:pt x="1001" y="651"/>
                    <a:pt x="995" y="652"/>
                  </a:cubicBezTo>
                  <a:lnTo>
                    <a:pt x="995" y="652"/>
                  </a:lnTo>
                  <a:cubicBezTo>
                    <a:pt x="995" y="648"/>
                    <a:pt x="993" y="643"/>
                    <a:pt x="989" y="639"/>
                  </a:cubicBezTo>
                  <a:lnTo>
                    <a:pt x="989" y="639"/>
                  </a:lnTo>
                  <a:cubicBezTo>
                    <a:pt x="963" y="617"/>
                    <a:pt x="943" y="591"/>
                    <a:pt x="927" y="562"/>
                  </a:cubicBezTo>
                  <a:lnTo>
                    <a:pt x="927" y="562"/>
                  </a:lnTo>
                  <a:cubicBezTo>
                    <a:pt x="913" y="537"/>
                    <a:pt x="875" y="560"/>
                    <a:pt x="888" y="584"/>
                  </a:cubicBezTo>
                  <a:lnTo>
                    <a:pt x="888" y="584"/>
                  </a:lnTo>
                  <a:cubicBezTo>
                    <a:pt x="905" y="614"/>
                    <a:pt x="925" y="640"/>
                    <a:pt x="950" y="663"/>
                  </a:cubicBezTo>
                  <a:lnTo>
                    <a:pt x="950" y="663"/>
                  </a:lnTo>
                  <a:cubicBezTo>
                    <a:pt x="908" y="674"/>
                    <a:pt x="864" y="690"/>
                    <a:pt x="824" y="711"/>
                  </a:cubicBezTo>
                  <a:lnTo>
                    <a:pt x="824" y="711"/>
                  </a:lnTo>
                  <a:cubicBezTo>
                    <a:pt x="821" y="708"/>
                    <a:pt x="819" y="705"/>
                    <a:pt x="815" y="702"/>
                  </a:cubicBezTo>
                  <a:lnTo>
                    <a:pt x="815" y="702"/>
                  </a:lnTo>
                  <a:cubicBezTo>
                    <a:pt x="573" y="528"/>
                    <a:pt x="995" y="375"/>
                    <a:pt x="1122" y="363"/>
                  </a:cubicBezTo>
                  <a:close/>
                  <a:moveTo>
                    <a:pt x="458" y="1246"/>
                  </a:moveTo>
                  <a:lnTo>
                    <a:pt x="458" y="1246"/>
                  </a:lnTo>
                  <a:cubicBezTo>
                    <a:pt x="404" y="1197"/>
                    <a:pt x="381" y="1113"/>
                    <a:pt x="362" y="1046"/>
                  </a:cubicBezTo>
                  <a:lnTo>
                    <a:pt x="362" y="1046"/>
                  </a:lnTo>
                  <a:cubicBezTo>
                    <a:pt x="358" y="1031"/>
                    <a:pt x="356" y="1015"/>
                    <a:pt x="353" y="1001"/>
                  </a:cubicBezTo>
                  <a:lnTo>
                    <a:pt x="353" y="1001"/>
                  </a:lnTo>
                  <a:cubicBezTo>
                    <a:pt x="404" y="1004"/>
                    <a:pt x="454" y="1002"/>
                    <a:pt x="504" y="994"/>
                  </a:cubicBezTo>
                  <a:lnTo>
                    <a:pt x="504" y="994"/>
                  </a:lnTo>
                  <a:cubicBezTo>
                    <a:pt x="532" y="990"/>
                    <a:pt x="520" y="947"/>
                    <a:pt x="492" y="951"/>
                  </a:cubicBezTo>
                  <a:lnTo>
                    <a:pt x="492" y="951"/>
                  </a:lnTo>
                  <a:cubicBezTo>
                    <a:pt x="445" y="959"/>
                    <a:pt x="399" y="960"/>
                    <a:pt x="352" y="956"/>
                  </a:cubicBezTo>
                  <a:lnTo>
                    <a:pt x="352" y="956"/>
                  </a:lnTo>
                  <a:cubicBezTo>
                    <a:pt x="352" y="940"/>
                    <a:pt x="354" y="924"/>
                    <a:pt x="357" y="909"/>
                  </a:cubicBezTo>
                  <a:lnTo>
                    <a:pt x="357" y="909"/>
                  </a:lnTo>
                  <a:cubicBezTo>
                    <a:pt x="373" y="911"/>
                    <a:pt x="393" y="908"/>
                    <a:pt x="407" y="906"/>
                  </a:cubicBezTo>
                  <a:lnTo>
                    <a:pt x="407" y="906"/>
                  </a:lnTo>
                  <a:cubicBezTo>
                    <a:pt x="433" y="901"/>
                    <a:pt x="455" y="893"/>
                    <a:pt x="478" y="882"/>
                  </a:cubicBezTo>
                  <a:lnTo>
                    <a:pt x="478" y="882"/>
                  </a:lnTo>
                  <a:cubicBezTo>
                    <a:pt x="504" y="870"/>
                    <a:pt x="481" y="832"/>
                    <a:pt x="455" y="844"/>
                  </a:cubicBezTo>
                  <a:lnTo>
                    <a:pt x="455" y="844"/>
                  </a:lnTo>
                  <a:cubicBezTo>
                    <a:pt x="439" y="852"/>
                    <a:pt x="422" y="858"/>
                    <a:pt x="404" y="861"/>
                  </a:cubicBezTo>
                  <a:lnTo>
                    <a:pt x="404" y="861"/>
                  </a:lnTo>
                  <a:cubicBezTo>
                    <a:pt x="395" y="863"/>
                    <a:pt x="386" y="864"/>
                    <a:pt x="376" y="864"/>
                  </a:cubicBezTo>
                  <a:lnTo>
                    <a:pt x="376" y="864"/>
                  </a:lnTo>
                  <a:cubicBezTo>
                    <a:pt x="376" y="864"/>
                    <a:pt x="374" y="864"/>
                    <a:pt x="372" y="864"/>
                  </a:cubicBezTo>
                  <a:lnTo>
                    <a:pt x="372" y="864"/>
                  </a:lnTo>
                  <a:cubicBezTo>
                    <a:pt x="372" y="862"/>
                    <a:pt x="371" y="860"/>
                    <a:pt x="371" y="859"/>
                  </a:cubicBezTo>
                  <a:lnTo>
                    <a:pt x="371" y="859"/>
                  </a:lnTo>
                  <a:cubicBezTo>
                    <a:pt x="381" y="829"/>
                    <a:pt x="396" y="799"/>
                    <a:pt x="413" y="770"/>
                  </a:cubicBezTo>
                  <a:lnTo>
                    <a:pt x="413" y="770"/>
                  </a:lnTo>
                  <a:cubicBezTo>
                    <a:pt x="419" y="760"/>
                    <a:pt x="461" y="697"/>
                    <a:pt x="508" y="651"/>
                  </a:cubicBezTo>
                  <a:lnTo>
                    <a:pt x="508" y="651"/>
                  </a:lnTo>
                  <a:cubicBezTo>
                    <a:pt x="527" y="683"/>
                    <a:pt x="542" y="715"/>
                    <a:pt x="551" y="751"/>
                  </a:cubicBezTo>
                  <a:lnTo>
                    <a:pt x="551" y="751"/>
                  </a:lnTo>
                  <a:cubicBezTo>
                    <a:pt x="558" y="779"/>
                    <a:pt x="601" y="767"/>
                    <a:pt x="594" y="739"/>
                  </a:cubicBezTo>
                  <a:lnTo>
                    <a:pt x="594" y="739"/>
                  </a:lnTo>
                  <a:cubicBezTo>
                    <a:pt x="583" y="698"/>
                    <a:pt x="565" y="659"/>
                    <a:pt x="542" y="623"/>
                  </a:cubicBezTo>
                  <a:lnTo>
                    <a:pt x="542" y="623"/>
                  </a:lnTo>
                  <a:cubicBezTo>
                    <a:pt x="571" y="603"/>
                    <a:pt x="599" y="595"/>
                    <a:pt x="619" y="618"/>
                  </a:cubicBezTo>
                  <a:lnTo>
                    <a:pt x="619" y="618"/>
                  </a:lnTo>
                  <a:cubicBezTo>
                    <a:pt x="631" y="657"/>
                    <a:pt x="641" y="695"/>
                    <a:pt x="652" y="734"/>
                  </a:cubicBezTo>
                  <a:lnTo>
                    <a:pt x="652" y="734"/>
                  </a:lnTo>
                  <a:cubicBezTo>
                    <a:pt x="659" y="762"/>
                    <a:pt x="702" y="750"/>
                    <a:pt x="695" y="722"/>
                  </a:cubicBezTo>
                  <a:lnTo>
                    <a:pt x="695" y="722"/>
                  </a:lnTo>
                  <a:cubicBezTo>
                    <a:pt x="689" y="701"/>
                    <a:pt x="683" y="681"/>
                    <a:pt x="677" y="659"/>
                  </a:cubicBezTo>
                  <a:lnTo>
                    <a:pt x="677" y="659"/>
                  </a:lnTo>
                  <a:cubicBezTo>
                    <a:pt x="701" y="695"/>
                    <a:pt x="736" y="725"/>
                    <a:pt x="765" y="747"/>
                  </a:cubicBezTo>
                  <a:lnTo>
                    <a:pt x="765" y="747"/>
                  </a:lnTo>
                  <a:cubicBezTo>
                    <a:pt x="722" y="779"/>
                    <a:pt x="687" y="819"/>
                    <a:pt x="670" y="869"/>
                  </a:cubicBezTo>
                  <a:lnTo>
                    <a:pt x="670" y="869"/>
                  </a:lnTo>
                  <a:cubicBezTo>
                    <a:pt x="647" y="941"/>
                    <a:pt x="663" y="1025"/>
                    <a:pt x="699" y="1100"/>
                  </a:cubicBezTo>
                  <a:lnTo>
                    <a:pt x="699" y="1100"/>
                  </a:lnTo>
                  <a:cubicBezTo>
                    <a:pt x="672" y="1118"/>
                    <a:pt x="645" y="1135"/>
                    <a:pt x="618" y="1152"/>
                  </a:cubicBezTo>
                  <a:lnTo>
                    <a:pt x="618" y="1152"/>
                  </a:lnTo>
                  <a:cubicBezTo>
                    <a:pt x="595" y="1168"/>
                    <a:pt x="616" y="1206"/>
                    <a:pt x="641" y="1191"/>
                  </a:cubicBezTo>
                  <a:lnTo>
                    <a:pt x="641" y="1191"/>
                  </a:lnTo>
                  <a:cubicBezTo>
                    <a:pt x="667" y="1173"/>
                    <a:pt x="694" y="1156"/>
                    <a:pt x="720" y="1139"/>
                  </a:cubicBezTo>
                  <a:lnTo>
                    <a:pt x="720" y="1139"/>
                  </a:lnTo>
                  <a:cubicBezTo>
                    <a:pt x="731" y="1156"/>
                    <a:pt x="743" y="1173"/>
                    <a:pt x="755" y="1189"/>
                  </a:cubicBezTo>
                  <a:lnTo>
                    <a:pt x="755" y="1189"/>
                  </a:lnTo>
                  <a:cubicBezTo>
                    <a:pt x="670" y="1270"/>
                    <a:pt x="565" y="1343"/>
                    <a:pt x="458" y="1246"/>
                  </a:cubicBezTo>
                  <a:close/>
                  <a:moveTo>
                    <a:pt x="824" y="1496"/>
                  </a:moveTo>
                  <a:lnTo>
                    <a:pt x="824" y="1496"/>
                  </a:lnTo>
                  <a:cubicBezTo>
                    <a:pt x="804" y="1528"/>
                    <a:pt x="784" y="1559"/>
                    <a:pt x="765" y="1590"/>
                  </a:cubicBezTo>
                  <a:lnTo>
                    <a:pt x="765" y="1590"/>
                  </a:lnTo>
                  <a:cubicBezTo>
                    <a:pt x="692" y="1528"/>
                    <a:pt x="632" y="1441"/>
                    <a:pt x="584" y="1367"/>
                  </a:cubicBezTo>
                  <a:lnTo>
                    <a:pt x="584" y="1367"/>
                  </a:lnTo>
                  <a:cubicBezTo>
                    <a:pt x="666" y="1356"/>
                    <a:pt x="744" y="1292"/>
                    <a:pt x="800" y="1238"/>
                  </a:cubicBezTo>
                  <a:lnTo>
                    <a:pt x="800" y="1238"/>
                  </a:lnTo>
                  <a:cubicBezTo>
                    <a:pt x="809" y="1246"/>
                    <a:pt x="817" y="1254"/>
                    <a:pt x="826" y="1261"/>
                  </a:cubicBezTo>
                  <a:lnTo>
                    <a:pt x="826" y="1261"/>
                  </a:lnTo>
                  <a:cubicBezTo>
                    <a:pt x="854" y="1283"/>
                    <a:pt x="887" y="1295"/>
                    <a:pt x="921" y="1300"/>
                  </a:cubicBezTo>
                  <a:lnTo>
                    <a:pt x="921" y="1300"/>
                  </a:lnTo>
                  <a:cubicBezTo>
                    <a:pt x="912" y="1340"/>
                    <a:pt x="904" y="1380"/>
                    <a:pt x="895" y="1419"/>
                  </a:cubicBezTo>
                  <a:lnTo>
                    <a:pt x="895" y="1419"/>
                  </a:lnTo>
                  <a:cubicBezTo>
                    <a:pt x="888" y="1447"/>
                    <a:pt x="931" y="1459"/>
                    <a:pt x="937" y="1431"/>
                  </a:cubicBezTo>
                  <a:lnTo>
                    <a:pt x="937" y="1431"/>
                  </a:lnTo>
                  <a:cubicBezTo>
                    <a:pt x="947" y="1388"/>
                    <a:pt x="956" y="1346"/>
                    <a:pt x="965" y="1304"/>
                  </a:cubicBezTo>
                  <a:lnTo>
                    <a:pt x="965" y="1304"/>
                  </a:lnTo>
                  <a:cubicBezTo>
                    <a:pt x="969" y="1304"/>
                    <a:pt x="973" y="1304"/>
                    <a:pt x="977" y="1304"/>
                  </a:cubicBezTo>
                  <a:lnTo>
                    <a:pt x="977" y="1304"/>
                  </a:lnTo>
                  <a:cubicBezTo>
                    <a:pt x="988" y="1388"/>
                    <a:pt x="1017" y="1552"/>
                    <a:pt x="1113" y="1552"/>
                  </a:cubicBezTo>
                  <a:lnTo>
                    <a:pt x="1113" y="1552"/>
                  </a:lnTo>
                  <a:cubicBezTo>
                    <a:pt x="1247" y="1552"/>
                    <a:pt x="1369" y="1405"/>
                    <a:pt x="1436" y="1307"/>
                  </a:cubicBezTo>
                  <a:lnTo>
                    <a:pt x="1436" y="1307"/>
                  </a:lnTo>
                  <a:lnTo>
                    <a:pt x="1436" y="1307"/>
                  </a:lnTo>
                  <a:lnTo>
                    <a:pt x="1436" y="1307"/>
                  </a:lnTo>
                  <a:cubicBezTo>
                    <a:pt x="1564" y="1473"/>
                    <a:pt x="1106" y="1643"/>
                    <a:pt x="1028" y="1665"/>
                  </a:cubicBezTo>
                  <a:lnTo>
                    <a:pt x="1028" y="1665"/>
                  </a:lnTo>
                  <a:cubicBezTo>
                    <a:pt x="1002" y="1671"/>
                    <a:pt x="976" y="1674"/>
                    <a:pt x="951" y="1673"/>
                  </a:cubicBezTo>
                  <a:lnTo>
                    <a:pt x="951" y="1673"/>
                  </a:lnTo>
                  <a:cubicBezTo>
                    <a:pt x="950" y="1672"/>
                    <a:pt x="949" y="1671"/>
                    <a:pt x="948" y="1670"/>
                  </a:cubicBezTo>
                  <a:lnTo>
                    <a:pt x="948" y="1670"/>
                  </a:lnTo>
                  <a:cubicBezTo>
                    <a:pt x="947" y="1667"/>
                    <a:pt x="947" y="1664"/>
                    <a:pt x="945" y="1661"/>
                  </a:cubicBezTo>
                  <a:lnTo>
                    <a:pt x="945" y="1661"/>
                  </a:lnTo>
                  <a:cubicBezTo>
                    <a:pt x="951" y="1613"/>
                    <a:pt x="957" y="1564"/>
                    <a:pt x="963" y="1515"/>
                  </a:cubicBezTo>
                  <a:lnTo>
                    <a:pt x="963" y="1515"/>
                  </a:lnTo>
                  <a:cubicBezTo>
                    <a:pt x="967" y="1487"/>
                    <a:pt x="923" y="1487"/>
                    <a:pt x="920" y="1515"/>
                  </a:cubicBezTo>
                  <a:lnTo>
                    <a:pt x="920" y="1515"/>
                  </a:lnTo>
                  <a:cubicBezTo>
                    <a:pt x="914" y="1558"/>
                    <a:pt x="908" y="1600"/>
                    <a:pt x="903" y="1643"/>
                  </a:cubicBezTo>
                  <a:lnTo>
                    <a:pt x="903" y="1643"/>
                  </a:lnTo>
                  <a:cubicBezTo>
                    <a:pt x="900" y="1645"/>
                    <a:pt x="897" y="1647"/>
                    <a:pt x="894" y="1651"/>
                  </a:cubicBezTo>
                  <a:lnTo>
                    <a:pt x="894" y="1651"/>
                  </a:lnTo>
                  <a:cubicBezTo>
                    <a:pt x="891" y="1655"/>
                    <a:pt x="888" y="1658"/>
                    <a:pt x="886" y="1661"/>
                  </a:cubicBezTo>
                  <a:lnTo>
                    <a:pt x="886" y="1661"/>
                  </a:lnTo>
                  <a:cubicBezTo>
                    <a:pt x="856" y="1651"/>
                    <a:pt x="827" y="1636"/>
                    <a:pt x="799" y="1617"/>
                  </a:cubicBezTo>
                  <a:lnTo>
                    <a:pt x="799" y="1617"/>
                  </a:lnTo>
                  <a:cubicBezTo>
                    <a:pt x="820" y="1584"/>
                    <a:pt x="841" y="1551"/>
                    <a:pt x="862" y="1519"/>
                  </a:cubicBezTo>
                  <a:lnTo>
                    <a:pt x="862" y="1519"/>
                  </a:lnTo>
                  <a:cubicBezTo>
                    <a:pt x="877" y="1494"/>
                    <a:pt x="839" y="1472"/>
                    <a:pt x="824" y="1496"/>
                  </a:cubicBezTo>
                  <a:close/>
                  <a:moveTo>
                    <a:pt x="1711" y="847"/>
                  </a:moveTo>
                  <a:lnTo>
                    <a:pt x="1711" y="847"/>
                  </a:lnTo>
                  <a:cubicBezTo>
                    <a:pt x="1751" y="844"/>
                    <a:pt x="1789" y="838"/>
                    <a:pt x="1829" y="830"/>
                  </a:cubicBezTo>
                  <a:lnTo>
                    <a:pt x="1829" y="830"/>
                  </a:lnTo>
                  <a:cubicBezTo>
                    <a:pt x="1829" y="836"/>
                    <a:pt x="1830" y="841"/>
                    <a:pt x="1830" y="847"/>
                  </a:cubicBezTo>
                  <a:lnTo>
                    <a:pt x="1830" y="847"/>
                  </a:lnTo>
                  <a:cubicBezTo>
                    <a:pt x="1819" y="845"/>
                    <a:pt x="1809" y="842"/>
                    <a:pt x="1798" y="840"/>
                  </a:cubicBezTo>
                  <a:lnTo>
                    <a:pt x="1798" y="840"/>
                  </a:lnTo>
                  <a:cubicBezTo>
                    <a:pt x="1770" y="834"/>
                    <a:pt x="1758" y="877"/>
                    <a:pt x="1786" y="883"/>
                  </a:cubicBezTo>
                  <a:lnTo>
                    <a:pt x="1786" y="883"/>
                  </a:lnTo>
                  <a:cubicBezTo>
                    <a:pt x="1801" y="886"/>
                    <a:pt x="1816" y="889"/>
                    <a:pt x="1832" y="893"/>
                  </a:cubicBezTo>
                  <a:lnTo>
                    <a:pt x="1832" y="893"/>
                  </a:lnTo>
                  <a:cubicBezTo>
                    <a:pt x="1832" y="907"/>
                    <a:pt x="1831" y="921"/>
                    <a:pt x="1830" y="936"/>
                  </a:cubicBezTo>
                  <a:lnTo>
                    <a:pt x="1830" y="936"/>
                  </a:lnTo>
                  <a:cubicBezTo>
                    <a:pt x="1801" y="926"/>
                    <a:pt x="1771" y="918"/>
                    <a:pt x="1741" y="913"/>
                  </a:cubicBezTo>
                  <a:lnTo>
                    <a:pt x="1741" y="913"/>
                  </a:lnTo>
                  <a:cubicBezTo>
                    <a:pt x="1712" y="909"/>
                    <a:pt x="1701" y="951"/>
                    <a:pt x="1729" y="956"/>
                  </a:cubicBezTo>
                  <a:lnTo>
                    <a:pt x="1729" y="956"/>
                  </a:lnTo>
                  <a:cubicBezTo>
                    <a:pt x="1762" y="961"/>
                    <a:pt x="1794" y="969"/>
                    <a:pt x="1826" y="980"/>
                  </a:cubicBezTo>
                  <a:lnTo>
                    <a:pt x="1826" y="980"/>
                  </a:lnTo>
                  <a:cubicBezTo>
                    <a:pt x="1800" y="1165"/>
                    <a:pt x="1694" y="1341"/>
                    <a:pt x="1526" y="1348"/>
                  </a:cubicBezTo>
                  <a:lnTo>
                    <a:pt x="1526" y="1348"/>
                  </a:lnTo>
                  <a:cubicBezTo>
                    <a:pt x="1523" y="1314"/>
                    <a:pt x="1505" y="1279"/>
                    <a:pt x="1469" y="1244"/>
                  </a:cubicBezTo>
                  <a:lnTo>
                    <a:pt x="1469" y="1244"/>
                  </a:lnTo>
                  <a:cubicBezTo>
                    <a:pt x="1479" y="1221"/>
                    <a:pt x="1489" y="1194"/>
                    <a:pt x="1499" y="1165"/>
                  </a:cubicBezTo>
                  <a:lnTo>
                    <a:pt x="1499" y="1165"/>
                  </a:lnTo>
                  <a:cubicBezTo>
                    <a:pt x="1528" y="1190"/>
                    <a:pt x="1559" y="1212"/>
                    <a:pt x="1594" y="1229"/>
                  </a:cubicBezTo>
                  <a:lnTo>
                    <a:pt x="1594" y="1229"/>
                  </a:lnTo>
                  <a:cubicBezTo>
                    <a:pt x="1620" y="1241"/>
                    <a:pt x="1642" y="1203"/>
                    <a:pt x="1616" y="1191"/>
                  </a:cubicBezTo>
                  <a:lnTo>
                    <a:pt x="1616" y="1191"/>
                  </a:lnTo>
                  <a:cubicBezTo>
                    <a:pt x="1581" y="1173"/>
                    <a:pt x="1548" y="1151"/>
                    <a:pt x="1520" y="1124"/>
                  </a:cubicBezTo>
                  <a:lnTo>
                    <a:pt x="1520" y="1124"/>
                  </a:lnTo>
                  <a:cubicBezTo>
                    <a:pt x="1517" y="1122"/>
                    <a:pt x="1515" y="1121"/>
                    <a:pt x="1513" y="1120"/>
                  </a:cubicBezTo>
                  <a:lnTo>
                    <a:pt x="1513" y="1120"/>
                  </a:lnTo>
                  <a:cubicBezTo>
                    <a:pt x="1515" y="1112"/>
                    <a:pt x="1517" y="1104"/>
                    <a:pt x="1519" y="1096"/>
                  </a:cubicBezTo>
                  <a:lnTo>
                    <a:pt x="1519" y="1096"/>
                  </a:lnTo>
                  <a:cubicBezTo>
                    <a:pt x="1551" y="1104"/>
                    <a:pt x="1583" y="1112"/>
                    <a:pt x="1614" y="1120"/>
                  </a:cubicBezTo>
                  <a:lnTo>
                    <a:pt x="1614" y="1120"/>
                  </a:lnTo>
                  <a:cubicBezTo>
                    <a:pt x="1642" y="1127"/>
                    <a:pt x="1654" y="1084"/>
                    <a:pt x="1626" y="1077"/>
                  </a:cubicBezTo>
                  <a:lnTo>
                    <a:pt x="1626" y="1077"/>
                  </a:lnTo>
                  <a:cubicBezTo>
                    <a:pt x="1594" y="1070"/>
                    <a:pt x="1562" y="1061"/>
                    <a:pt x="1530" y="1053"/>
                  </a:cubicBezTo>
                  <a:lnTo>
                    <a:pt x="1530" y="1053"/>
                  </a:lnTo>
                  <a:cubicBezTo>
                    <a:pt x="1532" y="1041"/>
                    <a:pt x="1535" y="1030"/>
                    <a:pt x="1537" y="1019"/>
                  </a:cubicBezTo>
                  <a:lnTo>
                    <a:pt x="1537" y="1019"/>
                  </a:lnTo>
                  <a:lnTo>
                    <a:pt x="1538" y="1019"/>
                  </a:lnTo>
                  <a:lnTo>
                    <a:pt x="1538" y="1019"/>
                  </a:lnTo>
                  <a:cubicBezTo>
                    <a:pt x="1563" y="1019"/>
                    <a:pt x="1587" y="1018"/>
                    <a:pt x="1612" y="1018"/>
                  </a:cubicBezTo>
                  <a:lnTo>
                    <a:pt x="1612" y="1018"/>
                  </a:lnTo>
                  <a:cubicBezTo>
                    <a:pt x="1641" y="1017"/>
                    <a:pt x="1641" y="973"/>
                    <a:pt x="1612" y="973"/>
                  </a:cubicBezTo>
                  <a:lnTo>
                    <a:pt x="1612" y="973"/>
                  </a:lnTo>
                  <a:cubicBezTo>
                    <a:pt x="1589" y="974"/>
                    <a:pt x="1567" y="974"/>
                    <a:pt x="1544" y="974"/>
                  </a:cubicBezTo>
                  <a:lnTo>
                    <a:pt x="1544" y="974"/>
                  </a:lnTo>
                  <a:cubicBezTo>
                    <a:pt x="1553" y="905"/>
                    <a:pt x="1554" y="838"/>
                    <a:pt x="1539" y="786"/>
                  </a:cubicBezTo>
                  <a:lnTo>
                    <a:pt x="1539" y="786"/>
                  </a:lnTo>
                  <a:cubicBezTo>
                    <a:pt x="1591" y="775"/>
                    <a:pt x="1642" y="760"/>
                    <a:pt x="1691" y="742"/>
                  </a:cubicBezTo>
                  <a:lnTo>
                    <a:pt x="1691" y="742"/>
                  </a:lnTo>
                  <a:cubicBezTo>
                    <a:pt x="1718" y="732"/>
                    <a:pt x="1707" y="689"/>
                    <a:pt x="1679" y="699"/>
                  </a:cubicBezTo>
                  <a:lnTo>
                    <a:pt x="1679" y="699"/>
                  </a:lnTo>
                  <a:cubicBezTo>
                    <a:pt x="1631" y="717"/>
                    <a:pt x="1581" y="731"/>
                    <a:pt x="1530" y="742"/>
                  </a:cubicBezTo>
                  <a:lnTo>
                    <a:pt x="1530" y="742"/>
                  </a:lnTo>
                  <a:cubicBezTo>
                    <a:pt x="1561" y="719"/>
                    <a:pt x="1591" y="696"/>
                    <a:pt x="1622" y="673"/>
                  </a:cubicBezTo>
                  <a:lnTo>
                    <a:pt x="1622" y="673"/>
                  </a:lnTo>
                  <a:cubicBezTo>
                    <a:pt x="1645" y="656"/>
                    <a:pt x="1622" y="618"/>
                    <a:pt x="1600" y="635"/>
                  </a:cubicBezTo>
                  <a:lnTo>
                    <a:pt x="1600" y="635"/>
                  </a:lnTo>
                  <a:cubicBezTo>
                    <a:pt x="1566" y="660"/>
                    <a:pt x="1532" y="685"/>
                    <a:pt x="1499" y="711"/>
                  </a:cubicBezTo>
                  <a:lnTo>
                    <a:pt x="1499" y="711"/>
                  </a:lnTo>
                  <a:cubicBezTo>
                    <a:pt x="1498" y="711"/>
                    <a:pt x="1497" y="710"/>
                    <a:pt x="1497" y="709"/>
                  </a:cubicBezTo>
                  <a:lnTo>
                    <a:pt x="1497" y="709"/>
                  </a:lnTo>
                  <a:cubicBezTo>
                    <a:pt x="1505" y="702"/>
                    <a:pt x="1509" y="692"/>
                    <a:pt x="1507" y="679"/>
                  </a:cubicBezTo>
                  <a:lnTo>
                    <a:pt x="1507" y="679"/>
                  </a:lnTo>
                  <a:cubicBezTo>
                    <a:pt x="1502" y="639"/>
                    <a:pt x="1496" y="599"/>
                    <a:pt x="1485" y="559"/>
                  </a:cubicBezTo>
                  <a:lnTo>
                    <a:pt x="1485" y="559"/>
                  </a:lnTo>
                  <a:cubicBezTo>
                    <a:pt x="1489" y="560"/>
                    <a:pt x="1492" y="559"/>
                    <a:pt x="1496" y="558"/>
                  </a:cubicBezTo>
                  <a:lnTo>
                    <a:pt x="1496" y="558"/>
                  </a:lnTo>
                  <a:cubicBezTo>
                    <a:pt x="1687" y="512"/>
                    <a:pt x="1791" y="630"/>
                    <a:pt x="1822" y="787"/>
                  </a:cubicBezTo>
                  <a:lnTo>
                    <a:pt x="1822" y="787"/>
                  </a:lnTo>
                  <a:cubicBezTo>
                    <a:pt x="1785" y="794"/>
                    <a:pt x="1748" y="800"/>
                    <a:pt x="1711" y="803"/>
                  </a:cubicBezTo>
                  <a:lnTo>
                    <a:pt x="1711" y="803"/>
                  </a:lnTo>
                  <a:cubicBezTo>
                    <a:pt x="1682" y="805"/>
                    <a:pt x="1682" y="849"/>
                    <a:pt x="1711" y="847"/>
                  </a:cubicBezTo>
                  <a:close/>
                  <a:moveTo>
                    <a:pt x="1965" y="1020"/>
                  </a:moveTo>
                  <a:lnTo>
                    <a:pt x="1965" y="1020"/>
                  </a:lnTo>
                  <a:cubicBezTo>
                    <a:pt x="2066" y="759"/>
                    <a:pt x="2021" y="388"/>
                    <a:pt x="1695" y="334"/>
                  </a:cubicBezTo>
                  <a:lnTo>
                    <a:pt x="1695" y="334"/>
                  </a:lnTo>
                  <a:cubicBezTo>
                    <a:pt x="1634" y="162"/>
                    <a:pt x="1316" y="88"/>
                    <a:pt x="1113" y="181"/>
                  </a:cubicBezTo>
                  <a:lnTo>
                    <a:pt x="1113" y="181"/>
                  </a:lnTo>
                  <a:cubicBezTo>
                    <a:pt x="1068" y="0"/>
                    <a:pt x="830" y="90"/>
                    <a:pt x="725" y="172"/>
                  </a:cubicBezTo>
                  <a:lnTo>
                    <a:pt x="725" y="172"/>
                  </a:lnTo>
                  <a:cubicBezTo>
                    <a:pt x="692" y="199"/>
                    <a:pt x="663" y="231"/>
                    <a:pt x="640" y="266"/>
                  </a:cubicBezTo>
                  <a:lnTo>
                    <a:pt x="640" y="266"/>
                  </a:lnTo>
                  <a:cubicBezTo>
                    <a:pt x="636" y="264"/>
                    <a:pt x="631" y="262"/>
                    <a:pt x="624" y="263"/>
                  </a:cubicBezTo>
                  <a:lnTo>
                    <a:pt x="624" y="263"/>
                  </a:lnTo>
                  <a:cubicBezTo>
                    <a:pt x="344" y="285"/>
                    <a:pt x="0" y="661"/>
                    <a:pt x="182" y="907"/>
                  </a:cubicBezTo>
                  <a:lnTo>
                    <a:pt x="182" y="907"/>
                  </a:lnTo>
                  <a:cubicBezTo>
                    <a:pt x="36" y="1078"/>
                    <a:pt x="81" y="1307"/>
                    <a:pt x="176" y="1498"/>
                  </a:cubicBezTo>
                  <a:lnTo>
                    <a:pt x="176" y="1498"/>
                  </a:lnTo>
                  <a:cubicBezTo>
                    <a:pt x="221" y="1586"/>
                    <a:pt x="296" y="1645"/>
                    <a:pt x="390" y="1671"/>
                  </a:cubicBezTo>
                  <a:lnTo>
                    <a:pt x="390" y="1671"/>
                  </a:lnTo>
                  <a:cubicBezTo>
                    <a:pt x="412" y="1678"/>
                    <a:pt x="432" y="1679"/>
                    <a:pt x="450" y="1677"/>
                  </a:cubicBezTo>
                  <a:lnTo>
                    <a:pt x="450" y="1677"/>
                  </a:lnTo>
                  <a:cubicBezTo>
                    <a:pt x="460" y="1771"/>
                    <a:pt x="541" y="1840"/>
                    <a:pt x="636" y="1858"/>
                  </a:cubicBezTo>
                  <a:lnTo>
                    <a:pt x="636" y="1858"/>
                  </a:lnTo>
                  <a:cubicBezTo>
                    <a:pt x="695" y="1869"/>
                    <a:pt x="753" y="1852"/>
                    <a:pt x="804" y="1822"/>
                  </a:cubicBezTo>
                  <a:lnTo>
                    <a:pt x="804" y="1822"/>
                  </a:lnTo>
                  <a:cubicBezTo>
                    <a:pt x="1051" y="2114"/>
                    <a:pt x="1566" y="1911"/>
                    <a:pt x="1668" y="1576"/>
                  </a:cubicBezTo>
                  <a:lnTo>
                    <a:pt x="1668" y="1576"/>
                  </a:lnTo>
                  <a:cubicBezTo>
                    <a:pt x="1751" y="1548"/>
                    <a:pt x="1825" y="1485"/>
                    <a:pt x="1873" y="1407"/>
                  </a:cubicBezTo>
                  <a:lnTo>
                    <a:pt x="1873" y="1407"/>
                  </a:lnTo>
                  <a:cubicBezTo>
                    <a:pt x="1927" y="1320"/>
                    <a:pt x="1983" y="1155"/>
                    <a:pt x="1952" y="1036"/>
                  </a:cubicBezTo>
                  <a:lnTo>
                    <a:pt x="1952" y="1036"/>
                  </a:lnTo>
                  <a:cubicBezTo>
                    <a:pt x="1957" y="1032"/>
                    <a:pt x="1963" y="1027"/>
                    <a:pt x="1965" y="1020"/>
                  </a:cubicBezTo>
                  <a:close/>
                </a:path>
              </a:pathLst>
            </a:custGeom>
            <a:solidFill>
              <a:schemeClr val="accent5"/>
            </a:solidFill>
            <a:ln>
              <a:noFill/>
            </a:ln>
            <a:effectLst/>
          </p:spPr>
          <p:txBody>
            <a:bodyPr wrap="none" anchor="ctr"/>
            <a:lstStyle/>
            <a:p>
              <a:endParaRPr lang="es-ES_tradnl" sz="919"/>
            </a:p>
          </p:txBody>
        </p:sp>
        <p:grpSp>
          <p:nvGrpSpPr>
            <p:cNvPr id="13" name="Group 12">
              <a:extLst>
                <a:ext uri="{FF2B5EF4-FFF2-40B4-BE49-F238E27FC236}">
                  <a16:creationId xmlns:a16="http://schemas.microsoft.com/office/drawing/2014/main" id="{811D3712-9CBA-EF40-A755-2D643DF3B92C}"/>
                </a:ext>
              </a:extLst>
            </p:cNvPr>
            <p:cNvGrpSpPr/>
            <p:nvPr/>
          </p:nvGrpSpPr>
          <p:grpSpPr>
            <a:xfrm rot="759599">
              <a:off x="243217" y="3192686"/>
              <a:ext cx="1041315" cy="1797483"/>
              <a:chOff x="2263797" y="2598086"/>
              <a:chExt cx="532496" cy="919177"/>
            </a:xfrm>
            <a:solidFill>
              <a:schemeClr val="accent5"/>
            </a:solidFill>
          </p:grpSpPr>
          <p:sp>
            <p:nvSpPr>
              <p:cNvPr id="438" name="Freeform 12">
                <a:extLst>
                  <a:ext uri="{FF2B5EF4-FFF2-40B4-BE49-F238E27FC236}">
                    <a16:creationId xmlns:a16="http://schemas.microsoft.com/office/drawing/2014/main" id="{B3076D2A-74B6-2C42-A4DE-0E96AF961529}"/>
                  </a:ext>
                </a:extLst>
              </p:cNvPr>
              <p:cNvSpPr>
                <a:spLocks noChangeArrowheads="1"/>
              </p:cNvSpPr>
              <p:nvPr/>
            </p:nvSpPr>
            <p:spPr bwMode="auto">
              <a:xfrm>
                <a:off x="2555008" y="2944317"/>
                <a:ext cx="83169" cy="194420"/>
              </a:xfrm>
              <a:custGeom>
                <a:avLst/>
                <a:gdLst>
                  <a:gd name="T0" fmla="*/ 298 w 338"/>
                  <a:gd name="T1" fmla="*/ 19 h 792"/>
                  <a:gd name="T2" fmla="*/ 298 w 338"/>
                  <a:gd name="T3" fmla="*/ 19 h 792"/>
                  <a:gd name="T4" fmla="*/ 7 w 338"/>
                  <a:gd name="T5" fmla="*/ 760 h 792"/>
                  <a:gd name="T6" fmla="*/ 7 w 338"/>
                  <a:gd name="T7" fmla="*/ 760 h 792"/>
                  <a:gd name="T8" fmla="*/ 37 w 338"/>
                  <a:gd name="T9" fmla="*/ 771 h 792"/>
                  <a:gd name="T10" fmla="*/ 37 w 338"/>
                  <a:gd name="T11" fmla="*/ 771 h 792"/>
                  <a:gd name="T12" fmla="*/ 328 w 338"/>
                  <a:gd name="T13" fmla="*/ 31 h 792"/>
                  <a:gd name="T14" fmla="*/ 328 w 338"/>
                  <a:gd name="T15" fmla="*/ 31 h 792"/>
                  <a:gd name="T16" fmla="*/ 298 w 338"/>
                  <a:gd name="T17" fmla="*/ 19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8" h="792">
                    <a:moveTo>
                      <a:pt x="298" y="19"/>
                    </a:moveTo>
                    <a:lnTo>
                      <a:pt x="298" y="19"/>
                    </a:lnTo>
                    <a:cubicBezTo>
                      <a:pt x="187" y="260"/>
                      <a:pt x="91" y="507"/>
                      <a:pt x="7" y="760"/>
                    </a:cubicBezTo>
                    <a:lnTo>
                      <a:pt x="7" y="760"/>
                    </a:lnTo>
                    <a:cubicBezTo>
                      <a:pt x="0" y="779"/>
                      <a:pt x="31" y="791"/>
                      <a:pt x="37" y="771"/>
                    </a:cubicBezTo>
                    <a:lnTo>
                      <a:pt x="37" y="771"/>
                    </a:lnTo>
                    <a:cubicBezTo>
                      <a:pt x="121" y="519"/>
                      <a:pt x="218" y="272"/>
                      <a:pt x="328" y="31"/>
                    </a:cubicBezTo>
                    <a:lnTo>
                      <a:pt x="328" y="31"/>
                    </a:lnTo>
                    <a:cubicBezTo>
                      <a:pt x="337" y="11"/>
                      <a:pt x="307" y="0"/>
                      <a:pt x="298"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9" name="Freeform 13">
                <a:extLst>
                  <a:ext uri="{FF2B5EF4-FFF2-40B4-BE49-F238E27FC236}">
                    <a16:creationId xmlns:a16="http://schemas.microsoft.com/office/drawing/2014/main" id="{20F5DEEC-0C8D-CF42-82B5-08703E026A49}"/>
                  </a:ext>
                </a:extLst>
              </p:cNvPr>
              <p:cNvSpPr>
                <a:spLocks noChangeArrowheads="1"/>
              </p:cNvSpPr>
              <p:nvPr/>
            </p:nvSpPr>
            <p:spPr bwMode="auto">
              <a:xfrm>
                <a:off x="2263797" y="2598086"/>
                <a:ext cx="532496" cy="919177"/>
              </a:xfrm>
              <a:custGeom>
                <a:avLst/>
                <a:gdLst>
                  <a:gd name="T0" fmla="*/ 1449 w 2174"/>
                  <a:gd name="T1" fmla="*/ 890 h 3753"/>
                  <a:gd name="T2" fmla="*/ 1029 w 2174"/>
                  <a:gd name="T3" fmla="*/ 478 h 3753"/>
                  <a:gd name="T4" fmla="*/ 1517 w 2174"/>
                  <a:gd name="T5" fmla="*/ 1718 h 3753"/>
                  <a:gd name="T6" fmla="*/ 1598 w 2174"/>
                  <a:gd name="T7" fmla="*/ 1101 h 3753"/>
                  <a:gd name="T8" fmla="*/ 1555 w 2174"/>
                  <a:gd name="T9" fmla="*/ 2071 h 3753"/>
                  <a:gd name="T10" fmla="*/ 1304 w 2174"/>
                  <a:gd name="T11" fmla="*/ 2642 h 3753"/>
                  <a:gd name="T12" fmla="*/ 1729 w 2174"/>
                  <a:gd name="T13" fmla="*/ 1974 h 3753"/>
                  <a:gd name="T14" fmla="*/ 1555 w 2174"/>
                  <a:gd name="T15" fmla="*/ 2071 h 3753"/>
                  <a:gd name="T16" fmla="*/ 193 w 2174"/>
                  <a:gd name="T17" fmla="*/ 1300 h 3753"/>
                  <a:gd name="T18" fmla="*/ 1142 w 2174"/>
                  <a:gd name="T19" fmla="*/ 2289 h 3753"/>
                  <a:gd name="T20" fmla="*/ 420 w 2174"/>
                  <a:gd name="T21" fmla="*/ 1495 h 3753"/>
                  <a:gd name="T22" fmla="*/ 1100 w 2174"/>
                  <a:gd name="T23" fmla="*/ 2303 h 3753"/>
                  <a:gd name="T24" fmla="*/ 595 w 2174"/>
                  <a:gd name="T25" fmla="*/ 848 h 3753"/>
                  <a:gd name="T26" fmla="*/ 767 w 2174"/>
                  <a:gd name="T27" fmla="*/ 1220 h 3753"/>
                  <a:gd name="T28" fmla="*/ 1621 w 2174"/>
                  <a:gd name="T29" fmla="*/ 3049 h 3753"/>
                  <a:gd name="T30" fmla="*/ 1994 w 2174"/>
                  <a:gd name="T31" fmla="*/ 2671 h 3753"/>
                  <a:gd name="T32" fmla="*/ 2064 w 2174"/>
                  <a:gd name="T33" fmla="*/ 2166 h 3753"/>
                  <a:gd name="T34" fmla="*/ 1146 w 2174"/>
                  <a:gd name="T35" fmla="*/ 3477 h 3753"/>
                  <a:gd name="T36" fmla="*/ 881 w 2174"/>
                  <a:gd name="T37" fmla="*/ 3487 h 3753"/>
                  <a:gd name="T38" fmla="*/ 971 w 2174"/>
                  <a:gd name="T39" fmla="*/ 3356 h 3753"/>
                  <a:gd name="T40" fmla="*/ 1151 w 2174"/>
                  <a:gd name="T41" fmla="*/ 3610 h 3753"/>
                  <a:gd name="T42" fmla="*/ 119 w 2174"/>
                  <a:gd name="T43" fmla="*/ 2241 h 3753"/>
                  <a:gd name="T44" fmla="*/ 744 w 2174"/>
                  <a:gd name="T45" fmla="*/ 2594 h 3753"/>
                  <a:gd name="T46" fmla="*/ 1024 w 2174"/>
                  <a:gd name="T47" fmla="*/ 2841 h 3753"/>
                  <a:gd name="T48" fmla="*/ 1264 w 2174"/>
                  <a:gd name="T49" fmla="*/ 2975 h 3753"/>
                  <a:gd name="T50" fmla="*/ 961 w 2174"/>
                  <a:gd name="T51" fmla="*/ 2901 h 3753"/>
                  <a:gd name="T52" fmla="*/ 581 w 2174"/>
                  <a:gd name="T53" fmla="*/ 2674 h 3753"/>
                  <a:gd name="T54" fmla="*/ 629 w 2174"/>
                  <a:gd name="T55" fmla="*/ 2770 h 3753"/>
                  <a:gd name="T56" fmla="*/ 1205 w 2174"/>
                  <a:gd name="T57" fmla="*/ 1028 h 3753"/>
                  <a:gd name="T58" fmla="*/ 1249 w 2174"/>
                  <a:gd name="T59" fmla="*/ 475 h 3753"/>
                  <a:gd name="T60" fmla="*/ 1053 w 2174"/>
                  <a:gd name="T61" fmla="*/ 364 h 3753"/>
                  <a:gd name="T62" fmla="*/ 1048 w 2174"/>
                  <a:gd name="T63" fmla="*/ 47 h 3753"/>
                  <a:gd name="T64" fmla="*/ 1149 w 2174"/>
                  <a:gd name="T65" fmla="*/ 1044 h 3753"/>
                  <a:gd name="T66" fmla="*/ 1112 w 2174"/>
                  <a:gd name="T67" fmla="*/ 1524 h 3753"/>
                  <a:gd name="T68" fmla="*/ 521 w 2174"/>
                  <a:gd name="T69" fmla="*/ 821 h 3753"/>
                  <a:gd name="T70" fmla="*/ 767 w 2174"/>
                  <a:gd name="T71" fmla="*/ 1335 h 3753"/>
                  <a:gd name="T72" fmla="*/ 1129 w 2174"/>
                  <a:gd name="T73" fmla="*/ 2172 h 3753"/>
                  <a:gd name="T74" fmla="*/ 159 w 2174"/>
                  <a:gd name="T75" fmla="*/ 1235 h 3753"/>
                  <a:gd name="T76" fmla="*/ 336 w 2174"/>
                  <a:gd name="T77" fmla="*/ 1594 h 3753"/>
                  <a:gd name="T78" fmla="*/ 1153 w 2174"/>
                  <a:gd name="T79" fmla="*/ 2347 h 3753"/>
                  <a:gd name="T80" fmla="*/ 50 w 2174"/>
                  <a:gd name="T81" fmla="*/ 2170 h 3753"/>
                  <a:gd name="T82" fmla="*/ 19 w 2174"/>
                  <a:gd name="T83" fmla="*/ 2206 h 3753"/>
                  <a:gd name="T84" fmla="*/ 1570 w 2174"/>
                  <a:gd name="T85" fmla="*/ 3393 h 3753"/>
                  <a:gd name="T86" fmla="*/ 763 w 2174"/>
                  <a:gd name="T87" fmla="*/ 3365 h 3753"/>
                  <a:gd name="T88" fmla="*/ 491 w 2174"/>
                  <a:gd name="T89" fmla="*/ 3586 h 3753"/>
                  <a:gd name="T90" fmla="*/ 1634 w 2174"/>
                  <a:gd name="T91" fmla="*/ 3477 h 3753"/>
                  <a:gd name="T92" fmla="*/ 1538 w 2174"/>
                  <a:gd name="T93" fmla="*/ 3262 h 3753"/>
                  <a:gd name="T94" fmla="*/ 1997 w 2174"/>
                  <a:gd name="T95" fmla="*/ 2782 h 3753"/>
                  <a:gd name="T96" fmla="*/ 2105 w 2174"/>
                  <a:gd name="T97" fmla="*/ 1990 h 3753"/>
                  <a:gd name="T98" fmla="*/ 1467 w 2174"/>
                  <a:gd name="T99" fmla="*/ 3142 h 3753"/>
                  <a:gd name="T100" fmla="*/ 1379 w 2174"/>
                  <a:gd name="T101" fmla="*/ 2963 h 3753"/>
                  <a:gd name="T102" fmla="*/ 1926 w 2174"/>
                  <a:gd name="T103" fmla="*/ 1434 h 3753"/>
                  <a:gd name="T104" fmla="*/ 1877 w 2174"/>
                  <a:gd name="T105" fmla="*/ 1434 h 3753"/>
                  <a:gd name="T106" fmla="*/ 1254 w 2174"/>
                  <a:gd name="T107" fmla="*/ 2600 h 3753"/>
                  <a:gd name="T108" fmla="*/ 1218 w 2174"/>
                  <a:gd name="T109" fmla="*/ 2334 h 3753"/>
                  <a:gd name="T110" fmla="*/ 1650 w 2174"/>
                  <a:gd name="T111" fmla="*/ 1064 h 3753"/>
                  <a:gd name="T112" fmla="*/ 1638 w 2174"/>
                  <a:gd name="T113" fmla="*/ 1013 h 3753"/>
                  <a:gd name="T114" fmla="*/ 1155 w 2174"/>
                  <a:gd name="T115" fmla="*/ 1653 h 3753"/>
                  <a:gd name="T116" fmla="*/ 1156 w 2174"/>
                  <a:gd name="T117" fmla="*/ 1630 h 3753"/>
                  <a:gd name="T118" fmla="*/ 1617 w 2174"/>
                  <a:gd name="T119" fmla="*/ 452 h 3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74" h="3753">
                    <a:moveTo>
                      <a:pt x="1191" y="1245"/>
                    </a:moveTo>
                    <a:lnTo>
                      <a:pt x="1191" y="1245"/>
                    </a:lnTo>
                    <a:cubicBezTo>
                      <a:pt x="1245" y="978"/>
                      <a:pt x="1389" y="750"/>
                      <a:pt x="1551" y="536"/>
                    </a:cubicBezTo>
                    <a:lnTo>
                      <a:pt x="1551" y="536"/>
                    </a:lnTo>
                    <a:cubicBezTo>
                      <a:pt x="1526" y="656"/>
                      <a:pt x="1493" y="775"/>
                      <a:pt x="1449" y="890"/>
                    </a:cubicBezTo>
                    <a:lnTo>
                      <a:pt x="1449" y="890"/>
                    </a:lnTo>
                    <a:cubicBezTo>
                      <a:pt x="1402" y="1009"/>
                      <a:pt x="1324" y="1195"/>
                      <a:pt x="1191" y="1245"/>
                    </a:cubicBezTo>
                    <a:close/>
                    <a:moveTo>
                      <a:pt x="980" y="239"/>
                    </a:moveTo>
                    <a:lnTo>
                      <a:pt x="980" y="239"/>
                    </a:lnTo>
                    <a:cubicBezTo>
                      <a:pt x="988" y="324"/>
                      <a:pt x="1012" y="411"/>
                      <a:pt x="1029" y="478"/>
                    </a:cubicBezTo>
                    <a:lnTo>
                      <a:pt x="1029" y="478"/>
                    </a:lnTo>
                    <a:cubicBezTo>
                      <a:pt x="1072" y="647"/>
                      <a:pt x="1117" y="805"/>
                      <a:pt x="1139" y="978"/>
                    </a:cubicBezTo>
                    <a:lnTo>
                      <a:pt x="1139" y="978"/>
                    </a:lnTo>
                    <a:cubicBezTo>
                      <a:pt x="900" y="804"/>
                      <a:pt x="905" y="505"/>
                      <a:pt x="980" y="239"/>
                    </a:cubicBezTo>
                    <a:close/>
                    <a:moveTo>
                      <a:pt x="1517" y="1718"/>
                    </a:moveTo>
                    <a:lnTo>
                      <a:pt x="1517" y="1718"/>
                    </a:lnTo>
                    <a:cubicBezTo>
                      <a:pt x="1449" y="1910"/>
                      <a:pt x="1322" y="2089"/>
                      <a:pt x="1216" y="2264"/>
                    </a:cubicBezTo>
                    <a:lnTo>
                      <a:pt x="1216" y="2264"/>
                    </a:lnTo>
                    <a:cubicBezTo>
                      <a:pt x="1118" y="1846"/>
                      <a:pt x="1393" y="1451"/>
                      <a:pt x="1598" y="1101"/>
                    </a:cubicBezTo>
                    <a:lnTo>
                      <a:pt x="1598" y="1101"/>
                    </a:lnTo>
                    <a:lnTo>
                      <a:pt x="1598" y="1102"/>
                    </a:lnTo>
                    <a:lnTo>
                      <a:pt x="1598" y="1102"/>
                    </a:lnTo>
                    <a:cubicBezTo>
                      <a:pt x="1585" y="1307"/>
                      <a:pt x="1584" y="1524"/>
                      <a:pt x="1517" y="1718"/>
                    </a:cubicBezTo>
                    <a:close/>
                    <a:moveTo>
                      <a:pt x="1555" y="2071"/>
                    </a:moveTo>
                    <a:lnTo>
                      <a:pt x="1555" y="2071"/>
                    </a:lnTo>
                    <a:cubicBezTo>
                      <a:pt x="1661" y="1890"/>
                      <a:pt x="1768" y="1708"/>
                      <a:pt x="1874" y="1527"/>
                    </a:cubicBezTo>
                    <a:lnTo>
                      <a:pt x="1874" y="1527"/>
                    </a:lnTo>
                    <a:cubicBezTo>
                      <a:pt x="1867" y="1730"/>
                      <a:pt x="1844" y="1932"/>
                      <a:pt x="1782" y="2128"/>
                    </a:cubicBezTo>
                    <a:lnTo>
                      <a:pt x="1782" y="2128"/>
                    </a:lnTo>
                    <a:cubicBezTo>
                      <a:pt x="1715" y="2337"/>
                      <a:pt x="1552" y="2631"/>
                      <a:pt x="1304" y="2642"/>
                    </a:cubicBezTo>
                    <a:lnTo>
                      <a:pt x="1304" y="2642"/>
                    </a:lnTo>
                    <a:cubicBezTo>
                      <a:pt x="1485" y="2444"/>
                      <a:pt x="1637" y="2224"/>
                      <a:pt x="1759" y="1986"/>
                    </a:cubicBezTo>
                    <a:lnTo>
                      <a:pt x="1759" y="1986"/>
                    </a:lnTo>
                    <a:cubicBezTo>
                      <a:pt x="1769" y="1967"/>
                      <a:pt x="1739" y="1956"/>
                      <a:pt x="1729" y="1974"/>
                    </a:cubicBezTo>
                    <a:lnTo>
                      <a:pt x="1729" y="1974"/>
                    </a:lnTo>
                    <a:cubicBezTo>
                      <a:pt x="1618" y="2189"/>
                      <a:pt x="1483" y="2388"/>
                      <a:pt x="1326" y="2570"/>
                    </a:cubicBezTo>
                    <a:lnTo>
                      <a:pt x="1326" y="2570"/>
                    </a:lnTo>
                    <a:cubicBezTo>
                      <a:pt x="1321" y="2569"/>
                      <a:pt x="1316" y="2569"/>
                      <a:pt x="1312" y="2571"/>
                    </a:cubicBezTo>
                    <a:lnTo>
                      <a:pt x="1312" y="2571"/>
                    </a:lnTo>
                    <a:cubicBezTo>
                      <a:pt x="1364" y="2392"/>
                      <a:pt x="1458" y="2234"/>
                      <a:pt x="1555" y="2071"/>
                    </a:cubicBezTo>
                    <a:close/>
                    <a:moveTo>
                      <a:pt x="555" y="1855"/>
                    </a:moveTo>
                    <a:lnTo>
                      <a:pt x="555" y="1855"/>
                    </a:lnTo>
                    <a:cubicBezTo>
                      <a:pt x="511" y="1760"/>
                      <a:pt x="462" y="1671"/>
                      <a:pt x="396" y="1589"/>
                    </a:cubicBezTo>
                    <a:lnTo>
                      <a:pt x="396" y="1589"/>
                    </a:lnTo>
                    <a:cubicBezTo>
                      <a:pt x="321" y="1496"/>
                      <a:pt x="233" y="1414"/>
                      <a:pt x="193" y="1300"/>
                    </a:cubicBezTo>
                    <a:lnTo>
                      <a:pt x="193" y="1300"/>
                    </a:lnTo>
                    <a:cubicBezTo>
                      <a:pt x="418" y="1385"/>
                      <a:pt x="629" y="1489"/>
                      <a:pt x="773" y="1691"/>
                    </a:cubicBezTo>
                    <a:lnTo>
                      <a:pt x="773" y="1691"/>
                    </a:lnTo>
                    <a:cubicBezTo>
                      <a:pt x="908" y="1880"/>
                      <a:pt x="1022" y="2089"/>
                      <a:pt x="1142" y="2289"/>
                    </a:cubicBezTo>
                    <a:lnTo>
                      <a:pt x="1142" y="2289"/>
                    </a:lnTo>
                    <a:cubicBezTo>
                      <a:pt x="951" y="2186"/>
                      <a:pt x="807" y="2035"/>
                      <a:pt x="700" y="1845"/>
                    </a:cubicBezTo>
                    <a:lnTo>
                      <a:pt x="700" y="1845"/>
                    </a:lnTo>
                    <a:cubicBezTo>
                      <a:pt x="624" y="1709"/>
                      <a:pt x="559" y="1573"/>
                      <a:pt x="440" y="1469"/>
                    </a:cubicBezTo>
                    <a:lnTo>
                      <a:pt x="440" y="1469"/>
                    </a:lnTo>
                    <a:cubicBezTo>
                      <a:pt x="424" y="1455"/>
                      <a:pt x="404" y="1482"/>
                      <a:pt x="420" y="1495"/>
                    </a:cubicBezTo>
                    <a:lnTo>
                      <a:pt x="420" y="1495"/>
                    </a:lnTo>
                    <a:cubicBezTo>
                      <a:pt x="572" y="1626"/>
                      <a:pt x="637" y="1821"/>
                      <a:pt x="747" y="1984"/>
                    </a:cubicBezTo>
                    <a:lnTo>
                      <a:pt x="747" y="1984"/>
                    </a:lnTo>
                    <a:cubicBezTo>
                      <a:pt x="836" y="2117"/>
                      <a:pt x="961" y="2223"/>
                      <a:pt x="1100" y="2303"/>
                    </a:cubicBezTo>
                    <a:lnTo>
                      <a:pt x="1100" y="2303"/>
                    </a:lnTo>
                    <a:cubicBezTo>
                      <a:pt x="817" y="2315"/>
                      <a:pt x="669" y="2094"/>
                      <a:pt x="555" y="1855"/>
                    </a:cubicBezTo>
                    <a:close/>
                    <a:moveTo>
                      <a:pt x="767" y="1220"/>
                    </a:moveTo>
                    <a:lnTo>
                      <a:pt x="767" y="1220"/>
                    </a:lnTo>
                    <a:cubicBezTo>
                      <a:pt x="713" y="1092"/>
                      <a:pt x="672" y="962"/>
                      <a:pt x="595" y="848"/>
                    </a:cubicBezTo>
                    <a:lnTo>
                      <a:pt x="595" y="848"/>
                    </a:lnTo>
                    <a:cubicBezTo>
                      <a:pt x="899" y="982"/>
                      <a:pt x="983" y="1357"/>
                      <a:pt x="1108" y="1642"/>
                    </a:cubicBezTo>
                    <a:lnTo>
                      <a:pt x="1108" y="1642"/>
                    </a:lnTo>
                    <a:cubicBezTo>
                      <a:pt x="1108" y="1644"/>
                      <a:pt x="1108" y="1647"/>
                      <a:pt x="1108" y="1649"/>
                    </a:cubicBezTo>
                    <a:lnTo>
                      <a:pt x="1108" y="1649"/>
                    </a:lnTo>
                    <a:cubicBezTo>
                      <a:pt x="953" y="1539"/>
                      <a:pt x="842" y="1395"/>
                      <a:pt x="767" y="1220"/>
                    </a:cubicBezTo>
                    <a:close/>
                    <a:moveTo>
                      <a:pt x="2064" y="2166"/>
                    </a:moveTo>
                    <a:lnTo>
                      <a:pt x="2064" y="2166"/>
                    </a:lnTo>
                    <a:cubicBezTo>
                      <a:pt x="1941" y="2473"/>
                      <a:pt x="1719" y="2732"/>
                      <a:pt x="1591" y="3037"/>
                    </a:cubicBezTo>
                    <a:lnTo>
                      <a:pt x="1591" y="3037"/>
                    </a:lnTo>
                    <a:cubicBezTo>
                      <a:pt x="1583" y="3057"/>
                      <a:pt x="1614" y="3068"/>
                      <a:pt x="1621" y="3049"/>
                    </a:cubicBezTo>
                    <a:lnTo>
                      <a:pt x="1621" y="3049"/>
                    </a:lnTo>
                    <a:cubicBezTo>
                      <a:pt x="1755" y="2732"/>
                      <a:pt x="1988" y="2465"/>
                      <a:pt x="2107" y="2143"/>
                    </a:cubicBezTo>
                    <a:lnTo>
                      <a:pt x="2107" y="2143"/>
                    </a:lnTo>
                    <a:cubicBezTo>
                      <a:pt x="2101" y="2324"/>
                      <a:pt x="2062" y="2500"/>
                      <a:pt x="1994" y="2671"/>
                    </a:cubicBezTo>
                    <a:lnTo>
                      <a:pt x="1994" y="2671"/>
                    </a:lnTo>
                    <a:cubicBezTo>
                      <a:pt x="1952" y="2776"/>
                      <a:pt x="1895" y="2873"/>
                      <a:pt x="1830" y="2966"/>
                    </a:cubicBezTo>
                    <a:lnTo>
                      <a:pt x="1830" y="2966"/>
                    </a:lnTo>
                    <a:cubicBezTo>
                      <a:pt x="1768" y="3055"/>
                      <a:pt x="1648" y="3239"/>
                      <a:pt x="1523" y="3209"/>
                    </a:cubicBezTo>
                    <a:lnTo>
                      <a:pt x="1523" y="3209"/>
                    </a:lnTo>
                    <a:cubicBezTo>
                      <a:pt x="1452" y="2796"/>
                      <a:pt x="1857" y="2501"/>
                      <a:pt x="2064" y="2166"/>
                    </a:cubicBezTo>
                    <a:lnTo>
                      <a:pt x="612" y="3573"/>
                    </a:lnTo>
                    <a:lnTo>
                      <a:pt x="612" y="3573"/>
                    </a:lnTo>
                    <a:cubicBezTo>
                      <a:pt x="679" y="3572"/>
                      <a:pt x="745" y="3561"/>
                      <a:pt x="812" y="3542"/>
                    </a:cubicBezTo>
                    <a:lnTo>
                      <a:pt x="812" y="3542"/>
                    </a:lnTo>
                    <a:cubicBezTo>
                      <a:pt x="924" y="3510"/>
                      <a:pt x="1028" y="3466"/>
                      <a:pt x="1146" y="3477"/>
                    </a:cubicBezTo>
                    <a:lnTo>
                      <a:pt x="1146" y="3477"/>
                    </a:lnTo>
                    <a:cubicBezTo>
                      <a:pt x="1167" y="3479"/>
                      <a:pt x="1170" y="3446"/>
                      <a:pt x="1150" y="3444"/>
                    </a:cubicBezTo>
                    <a:lnTo>
                      <a:pt x="1150" y="3444"/>
                    </a:lnTo>
                    <a:cubicBezTo>
                      <a:pt x="1056" y="3436"/>
                      <a:pt x="969" y="3459"/>
                      <a:pt x="881" y="3487"/>
                    </a:cubicBezTo>
                    <a:lnTo>
                      <a:pt x="881" y="3487"/>
                    </a:lnTo>
                    <a:cubicBezTo>
                      <a:pt x="778" y="3518"/>
                      <a:pt x="683" y="3541"/>
                      <a:pt x="579" y="3540"/>
                    </a:cubicBezTo>
                    <a:lnTo>
                      <a:pt x="579" y="3540"/>
                    </a:lnTo>
                    <a:cubicBezTo>
                      <a:pt x="612" y="3520"/>
                      <a:pt x="643" y="3498"/>
                      <a:pt x="675" y="3475"/>
                    </a:cubicBezTo>
                    <a:lnTo>
                      <a:pt x="675" y="3475"/>
                    </a:lnTo>
                    <a:cubicBezTo>
                      <a:pt x="765" y="3410"/>
                      <a:pt x="861" y="3374"/>
                      <a:pt x="971" y="3356"/>
                    </a:cubicBezTo>
                    <a:lnTo>
                      <a:pt x="971" y="3356"/>
                    </a:lnTo>
                    <a:cubicBezTo>
                      <a:pt x="1171" y="3322"/>
                      <a:pt x="1376" y="3379"/>
                      <a:pt x="1566" y="3443"/>
                    </a:cubicBezTo>
                    <a:lnTo>
                      <a:pt x="1566" y="3443"/>
                    </a:lnTo>
                    <a:cubicBezTo>
                      <a:pt x="1423" y="3487"/>
                      <a:pt x="1299" y="3578"/>
                      <a:pt x="1151" y="3610"/>
                    </a:cubicBezTo>
                    <a:lnTo>
                      <a:pt x="1151" y="3610"/>
                    </a:lnTo>
                    <a:cubicBezTo>
                      <a:pt x="978" y="3647"/>
                      <a:pt x="786" y="3622"/>
                      <a:pt x="612" y="3573"/>
                    </a:cubicBezTo>
                    <a:lnTo>
                      <a:pt x="2064" y="2166"/>
                    </a:lnTo>
                    <a:close/>
                    <a:moveTo>
                      <a:pt x="629" y="2770"/>
                    </a:moveTo>
                    <a:lnTo>
                      <a:pt x="629" y="2770"/>
                    </a:lnTo>
                    <a:cubicBezTo>
                      <a:pt x="448" y="2607"/>
                      <a:pt x="285" y="2420"/>
                      <a:pt x="119" y="2241"/>
                    </a:cubicBezTo>
                    <a:lnTo>
                      <a:pt x="119" y="2241"/>
                    </a:lnTo>
                    <a:cubicBezTo>
                      <a:pt x="219" y="2272"/>
                      <a:pt x="317" y="2306"/>
                      <a:pt x="412" y="2352"/>
                    </a:cubicBezTo>
                    <a:lnTo>
                      <a:pt x="412" y="2352"/>
                    </a:lnTo>
                    <a:cubicBezTo>
                      <a:pt x="535" y="2412"/>
                      <a:pt x="642" y="2505"/>
                      <a:pt x="744" y="2594"/>
                    </a:cubicBezTo>
                    <a:lnTo>
                      <a:pt x="744" y="2594"/>
                    </a:lnTo>
                    <a:cubicBezTo>
                      <a:pt x="825" y="2666"/>
                      <a:pt x="905" y="2741"/>
                      <a:pt x="989" y="2807"/>
                    </a:cubicBezTo>
                    <a:lnTo>
                      <a:pt x="989" y="2807"/>
                    </a:lnTo>
                    <a:cubicBezTo>
                      <a:pt x="988" y="2809"/>
                      <a:pt x="986" y="2810"/>
                      <a:pt x="985" y="2812"/>
                    </a:cubicBezTo>
                    <a:lnTo>
                      <a:pt x="985" y="2812"/>
                    </a:lnTo>
                    <a:cubicBezTo>
                      <a:pt x="966" y="2837"/>
                      <a:pt x="1005" y="2866"/>
                      <a:pt x="1024" y="2841"/>
                    </a:cubicBezTo>
                    <a:lnTo>
                      <a:pt x="1024" y="2841"/>
                    </a:lnTo>
                    <a:cubicBezTo>
                      <a:pt x="1025" y="2839"/>
                      <a:pt x="1025" y="2837"/>
                      <a:pt x="1026" y="2836"/>
                    </a:cubicBezTo>
                    <a:lnTo>
                      <a:pt x="1026" y="2836"/>
                    </a:lnTo>
                    <a:cubicBezTo>
                      <a:pt x="1100" y="2891"/>
                      <a:pt x="1178" y="2939"/>
                      <a:pt x="1264" y="2975"/>
                    </a:cubicBezTo>
                    <a:lnTo>
                      <a:pt x="1264" y="2975"/>
                    </a:lnTo>
                    <a:cubicBezTo>
                      <a:pt x="1260" y="2975"/>
                      <a:pt x="1257" y="2975"/>
                      <a:pt x="1254" y="2975"/>
                    </a:cubicBezTo>
                    <a:lnTo>
                      <a:pt x="1254" y="2975"/>
                    </a:lnTo>
                    <a:cubicBezTo>
                      <a:pt x="1219" y="2974"/>
                      <a:pt x="1185" y="2969"/>
                      <a:pt x="1151" y="2963"/>
                    </a:cubicBezTo>
                    <a:lnTo>
                      <a:pt x="1151" y="2963"/>
                    </a:lnTo>
                    <a:cubicBezTo>
                      <a:pt x="1085" y="2953"/>
                      <a:pt x="1022" y="2929"/>
                      <a:pt x="961" y="2901"/>
                    </a:cubicBezTo>
                    <a:lnTo>
                      <a:pt x="961" y="2901"/>
                    </a:lnTo>
                    <a:cubicBezTo>
                      <a:pt x="830" y="2841"/>
                      <a:pt x="712" y="2738"/>
                      <a:pt x="600" y="2648"/>
                    </a:cubicBezTo>
                    <a:lnTo>
                      <a:pt x="600" y="2648"/>
                    </a:lnTo>
                    <a:cubicBezTo>
                      <a:pt x="584" y="2634"/>
                      <a:pt x="565" y="2661"/>
                      <a:pt x="581" y="2674"/>
                    </a:cubicBezTo>
                    <a:lnTo>
                      <a:pt x="581" y="2674"/>
                    </a:lnTo>
                    <a:cubicBezTo>
                      <a:pt x="706" y="2775"/>
                      <a:pt x="834" y="2878"/>
                      <a:pt x="981" y="2945"/>
                    </a:cubicBezTo>
                    <a:lnTo>
                      <a:pt x="981" y="2945"/>
                    </a:lnTo>
                    <a:cubicBezTo>
                      <a:pt x="1029" y="2967"/>
                      <a:pt x="1110" y="2997"/>
                      <a:pt x="1186" y="3010"/>
                    </a:cubicBezTo>
                    <a:lnTo>
                      <a:pt x="1186" y="3010"/>
                    </a:lnTo>
                    <a:cubicBezTo>
                      <a:pt x="980" y="3028"/>
                      <a:pt x="784" y="2909"/>
                      <a:pt x="629" y="2770"/>
                    </a:cubicBezTo>
                    <a:close/>
                    <a:moveTo>
                      <a:pt x="1604" y="428"/>
                    </a:moveTo>
                    <a:lnTo>
                      <a:pt x="1604" y="428"/>
                    </a:lnTo>
                    <a:cubicBezTo>
                      <a:pt x="1595" y="421"/>
                      <a:pt x="1580" y="419"/>
                      <a:pt x="1570" y="432"/>
                    </a:cubicBezTo>
                    <a:lnTo>
                      <a:pt x="1570" y="432"/>
                    </a:lnTo>
                    <a:cubicBezTo>
                      <a:pt x="1425" y="617"/>
                      <a:pt x="1290" y="810"/>
                      <a:pt x="1205" y="1028"/>
                    </a:cubicBezTo>
                    <a:lnTo>
                      <a:pt x="1205" y="1028"/>
                    </a:lnTo>
                    <a:cubicBezTo>
                      <a:pt x="1230" y="841"/>
                      <a:pt x="1262" y="657"/>
                      <a:pt x="1297" y="480"/>
                    </a:cubicBezTo>
                    <a:lnTo>
                      <a:pt x="1297" y="480"/>
                    </a:lnTo>
                    <a:cubicBezTo>
                      <a:pt x="1304" y="449"/>
                      <a:pt x="1255" y="444"/>
                      <a:pt x="1249" y="475"/>
                    </a:cubicBezTo>
                    <a:lnTo>
                      <a:pt x="1249" y="475"/>
                    </a:lnTo>
                    <a:cubicBezTo>
                      <a:pt x="1222" y="609"/>
                      <a:pt x="1197" y="746"/>
                      <a:pt x="1177" y="885"/>
                    </a:cubicBezTo>
                    <a:lnTo>
                      <a:pt x="1177" y="885"/>
                    </a:lnTo>
                    <a:cubicBezTo>
                      <a:pt x="1163" y="788"/>
                      <a:pt x="1145" y="692"/>
                      <a:pt x="1116" y="597"/>
                    </a:cubicBezTo>
                    <a:lnTo>
                      <a:pt x="1116" y="597"/>
                    </a:lnTo>
                    <a:cubicBezTo>
                      <a:pt x="1092" y="520"/>
                      <a:pt x="1069" y="444"/>
                      <a:pt x="1053" y="364"/>
                    </a:cubicBezTo>
                    <a:lnTo>
                      <a:pt x="1053" y="364"/>
                    </a:lnTo>
                    <a:cubicBezTo>
                      <a:pt x="1036" y="278"/>
                      <a:pt x="1009" y="150"/>
                      <a:pt x="1050" y="70"/>
                    </a:cubicBezTo>
                    <a:lnTo>
                      <a:pt x="1050" y="70"/>
                    </a:lnTo>
                    <a:cubicBezTo>
                      <a:pt x="1055" y="61"/>
                      <a:pt x="1053" y="52"/>
                      <a:pt x="1048" y="47"/>
                    </a:cubicBezTo>
                    <a:lnTo>
                      <a:pt x="1048" y="47"/>
                    </a:lnTo>
                    <a:lnTo>
                      <a:pt x="1048" y="47"/>
                    </a:lnTo>
                    <a:lnTo>
                      <a:pt x="1048" y="47"/>
                    </a:lnTo>
                    <a:cubicBezTo>
                      <a:pt x="1060" y="17"/>
                      <a:pt x="1014" y="0"/>
                      <a:pt x="1002" y="29"/>
                    </a:cubicBezTo>
                    <a:lnTo>
                      <a:pt x="1002" y="29"/>
                    </a:lnTo>
                    <a:cubicBezTo>
                      <a:pt x="864" y="360"/>
                      <a:pt x="785" y="823"/>
                      <a:pt x="1149" y="1044"/>
                    </a:cubicBezTo>
                    <a:lnTo>
                      <a:pt x="1149" y="1044"/>
                    </a:lnTo>
                    <a:cubicBezTo>
                      <a:pt x="1151" y="1045"/>
                      <a:pt x="1153" y="1045"/>
                      <a:pt x="1154" y="1046"/>
                    </a:cubicBezTo>
                    <a:lnTo>
                      <a:pt x="1154" y="1046"/>
                    </a:lnTo>
                    <a:cubicBezTo>
                      <a:pt x="1134" y="1204"/>
                      <a:pt x="1119" y="1364"/>
                      <a:pt x="1112" y="1524"/>
                    </a:cubicBezTo>
                    <a:lnTo>
                      <a:pt x="1112" y="1524"/>
                    </a:lnTo>
                    <a:cubicBezTo>
                      <a:pt x="990" y="1221"/>
                      <a:pt x="880" y="866"/>
                      <a:pt x="531" y="773"/>
                    </a:cubicBezTo>
                    <a:lnTo>
                      <a:pt x="531" y="773"/>
                    </a:lnTo>
                    <a:cubicBezTo>
                      <a:pt x="501" y="765"/>
                      <a:pt x="483" y="811"/>
                      <a:pt x="514" y="819"/>
                    </a:cubicBezTo>
                    <a:lnTo>
                      <a:pt x="514" y="819"/>
                    </a:lnTo>
                    <a:cubicBezTo>
                      <a:pt x="516" y="819"/>
                      <a:pt x="518" y="820"/>
                      <a:pt x="521" y="821"/>
                    </a:cubicBezTo>
                    <a:lnTo>
                      <a:pt x="521" y="821"/>
                    </a:lnTo>
                    <a:cubicBezTo>
                      <a:pt x="521" y="825"/>
                      <a:pt x="523" y="830"/>
                      <a:pt x="526" y="834"/>
                    </a:cubicBezTo>
                    <a:lnTo>
                      <a:pt x="526" y="834"/>
                    </a:lnTo>
                    <a:cubicBezTo>
                      <a:pt x="642" y="983"/>
                      <a:pt x="684" y="1169"/>
                      <a:pt x="767" y="1335"/>
                    </a:cubicBezTo>
                    <a:lnTo>
                      <a:pt x="767" y="1335"/>
                    </a:lnTo>
                    <a:cubicBezTo>
                      <a:pt x="842" y="1487"/>
                      <a:pt x="964" y="1612"/>
                      <a:pt x="1104" y="1706"/>
                    </a:cubicBezTo>
                    <a:lnTo>
                      <a:pt x="1104" y="1706"/>
                    </a:lnTo>
                    <a:cubicBezTo>
                      <a:pt x="1105" y="1706"/>
                      <a:pt x="1106" y="1706"/>
                      <a:pt x="1107" y="1707"/>
                    </a:cubicBezTo>
                    <a:lnTo>
                      <a:pt x="1107" y="1707"/>
                    </a:lnTo>
                    <a:cubicBezTo>
                      <a:pt x="1106" y="1863"/>
                      <a:pt x="1113" y="2019"/>
                      <a:pt x="1129" y="2172"/>
                    </a:cubicBezTo>
                    <a:lnTo>
                      <a:pt x="1129" y="2172"/>
                    </a:lnTo>
                    <a:cubicBezTo>
                      <a:pt x="1015" y="1975"/>
                      <a:pt x="902" y="1773"/>
                      <a:pt x="763" y="1596"/>
                    </a:cubicBezTo>
                    <a:lnTo>
                      <a:pt x="763" y="1596"/>
                    </a:lnTo>
                    <a:cubicBezTo>
                      <a:pt x="616" y="1409"/>
                      <a:pt x="375" y="1313"/>
                      <a:pt x="159" y="1235"/>
                    </a:cubicBezTo>
                    <a:lnTo>
                      <a:pt x="159" y="1235"/>
                    </a:lnTo>
                    <a:cubicBezTo>
                      <a:pt x="131" y="1225"/>
                      <a:pt x="114" y="1264"/>
                      <a:pt x="137" y="1278"/>
                    </a:cubicBezTo>
                    <a:lnTo>
                      <a:pt x="137" y="1278"/>
                    </a:lnTo>
                    <a:cubicBezTo>
                      <a:pt x="137" y="1280"/>
                      <a:pt x="137" y="1281"/>
                      <a:pt x="137" y="1282"/>
                    </a:cubicBezTo>
                    <a:lnTo>
                      <a:pt x="137" y="1282"/>
                    </a:lnTo>
                    <a:cubicBezTo>
                      <a:pt x="171" y="1407"/>
                      <a:pt x="253" y="1498"/>
                      <a:pt x="336" y="1594"/>
                    </a:cubicBezTo>
                    <a:lnTo>
                      <a:pt x="336" y="1594"/>
                    </a:lnTo>
                    <a:cubicBezTo>
                      <a:pt x="440" y="1715"/>
                      <a:pt x="500" y="1857"/>
                      <a:pt x="570" y="1997"/>
                    </a:cubicBezTo>
                    <a:lnTo>
                      <a:pt x="570" y="1997"/>
                    </a:lnTo>
                    <a:cubicBezTo>
                      <a:pt x="686" y="2228"/>
                      <a:pt x="887" y="2380"/>
                      <a:pt x="1153" y="2347"/>
                    </a:cubicBezTo>
                    <a:lnTo>
                      <a:pt x="1153" y="2347"/>
                    </a:lnTo>
                    <a:cubicBezTo>
                      <a:pt x="1187" y="2553"/>
                      <a:pt x="1241" y="2754"/>
                      <a:pt x="1319" y="2944"/>
                    </a:cubicBezTo>
                    <a:lnTo>
                      <a:pt x="1319" y="2944"/>
                    </a:lnTo>
                    <a:cubicBezTo>
                      <a:pt x="1093" y="2862"/>
                      <a:pt x="922" y="2687"/>
                      <a:pt x="744" y="2530"/>
                    </a:cubicBezTo>
                    <a:lnTo>
                      <a:pt x="744" y="2530"/>
                    </a:lnTo>
                    <a:cubicBezTo>
                      <a:pt x="536" y="2346"/>
                      <a:pt x="315" y="2247"/>
                      <a:pt x="50" y="2170"/>
                    </a:cubicBezTo>
                    <a:lnTo>
                      <a:pt x="50" y="2170"/>
                    </a:lnTo>
                    <a:cubicBezTo>
                      <a:pt x="50" y="2170"/>
                      <a:pt x="50" y="2170"/>
                      <a:pt x="49" y="2170"/>
                    </a:cubicBezTo>
                    <a:lnTo>
                      <a:pt x="49" y="2170"/>
                    </a:lnTo>
                    <a:cubicBezTo>
                      <a:pt x="27" y="2159"/>
                      <a:pt x="0" y="2186"/>
                      <a:pt x="19" y="2206"/>
                    </a:cubicBezTo>
                    <a:lnTo>
                      <a:pt x="19" y="2206"/>
                    </a:lnTo>
                    <a:cubicBezTo>
                      <a:pt x="237" y="2435"/>
                      <a:pt x="445" y="2689"/>
                      <a:pt x="692" y="2887"/>
                    </a:cubicBezTo>
                    <a:lnTo>
                      <a:pt x="692" y="2887"/>
                    </a:lnTo>
                    <a:cubicBezTo>
                      <a:pt x="876" y="3034"/>
                      <a:pt x="1126" y="3114"/>
                      <a:pt x="1351" y="3017"/>
                    </a:cubicBezTo>
                    <a:lnTo>
                      <a:pt x="1351" y="3017"/>
                    </a:lnTo>
                    <a:cubicBezTo>
                      <a:pt x="1411" y="3148"/>
                      <a:pt x="1483" y="3274"/>
                      <a:pt x="1570" y="3393"/>
                    </a:cubicBezTo>
                    <a:lnTo>
                      <a:pt x="1570" y="3393"/>
                    </a:lnTo>
                    <a:cubicBezTo>
                      <a:pt x="1395" y="3336"/>
                      <a:pt x="1217" y="3293"/>
                      <a:pt x="1031" y="3300"/>
                    </a:cubicBezTo>
                    <a:lnTo>
                      <a:pt x="1031" y="3300"/>
                    </a:lnTo>
                    <a:cubicBezTo>
                      <a:pt x="938" y="3305"/>
                      <a:pt x="848" y="3329"/>
                      <a:pt x="763" y="3365"/>
                    </a:cubicBezTo>
                    <a:lnTo>
                      <a:pt x="763" y="3365"/>
                    </a:lnTo>
                    <a:cubicBezTo>
                      <a:pt x="662" y="3409"/>
                      <a:pt x="585" y="3492"/>
                      <a:pt x="482" y="3534"/>
                    </a:cubicBezTo>
                    <a:lnTo>
                      <a:pt x="482" y="3534"/>
                    </a:lnTo>
                    <a:cubicBezTo>
                      <a:pt x="461" y="3542"/>
                      <a:pt x="465" y="3566"/>
                      <a:pt x="478" y="3576"/>
                    </a:cubicBezTo>
                    <a:lnTo>
                      <a:pt x="478" y="3576"/>
                    </a:lnTo>
                    <a:cubicBezTo>
                      <a:pt x="481" y="3581"/>
                      <a:pt x="485" y="3583"/>
                      <a:pt x="491" y="3586"/>
                    </a:cubicBezTo>
                    <a:lnTo>
                      <a:pt x="491" y="3586"/>
                    </a:lnTo>
                    <a:cubicBezTo>
                      <a:pt x="683" y="3653"/>
                      <a:pt x="885" y="3684"/>
                      <a:pt x="1089" y="3668"/>
                    </a:cubicBezTo>
                    <a:lnTo>
                      <a:pt x="1089" y="3668"/>
                    </a:lnTo>
                    <a:cubicBezTo>
                      <a:pt x="1290" y="3652"/>
                      <a:pt x="1441" y="3513"/>
                      <a:pt x="1634" y="3477"/>
                    </a:cubicBezTo>
                    <a:lnTo>
                      <a:pt x="1634" y="3477"/>
                    </a:lnTo>
                    <a:cubicBezTo>
                      <a:pt x="1705" y="3566"/>
                      <a:pt x="1786" y="3651"/>
                      <a:pt x="1876" y="3731"/>
                    </a:cubicBezTo>
                    <a:lnTo>
                      <a:pt x="1876" y="3731"/>
                    </a:lnTo>
                    <a:cubicBezTo>
                      <a:pt x="1899" y="3752"/>
                      <a:pt x="1928" y="3712"/>
                      <a:pt x="1904" y="3692"/>
                    </a:cubicBezTo>
                    <a:lnTo>
                      <a:pt x="1904" y="3692"/>
                    </a:lnTo>
                    <a:cubicBezTo>
                      <a:pt x="1758" y="3561"/>
                      <a:pt x="1637" y="3416"/>
                      <a:pt x="1538" y="3262"/>
                    </a:cubicBezTo>
                    <a:lnTo>
                      <a:pt x="1538" y="3262"/>
                    </a:lnTo>
                    <a:cubicBezTo>
                      <a:pt x="1632" y="3272"/>
                      <a:pt x="1701" y="3194"/>
                      <a:pt x="1762" y="3129"/>
                    </a:cubicBezTo>
                    <a:lnTo>
                      <a:pt x="1762" y="3129"/>
                    </a:lnTo>
                    <a:cubicBezTo>
                      <a:pt x="1858" y="3026"/>
                      <a:pt x="1933" y="2907"/>
                      <a:pt x="1997" y="2782"/>
                    </a:cubicBezTo>
                    <a:lnTo>
                      <a:pt x="1997" y="2782"/>
                    </a:lnTo>
                    <a:cubicBezTo>
                      <a:pt x="2124" y="2532"/>
                      <a:pt x="2173" y="2247"/>
                      <a:pt x="2152" y="1968"/>
                    </a:cubicBezTo>
                    <a:lnTo>
                      <a:pt x="2152" y="1968"/>
                    </a:lnTo>
                    <a:cubicBezTo>
                      <a:pt x="2150" y="1937"/>
                      <a:pt x="2102" y="1944"/>
                      <a:pt x="2104" y="1976"/>
                    </a:cubicBezTo>
                    <a:lnTo>
                      <a:pt x="2104" y="1976"/>
                    </a:lnTo>
                    <a:cubicBezTo>
                      <a:pt x="2105" y="1980"/>
                      <a:pt x="2104" y="1985"/>
                      <a:pt x="2105" y="1990"/>
                    </a:cubicBezTo>
                    <a:lnTo>
                      <a:pt x="2105" y="1990"/>
                    </a:lnTo>
                    <a:cubicBezTo>
                      <a:pt x="2099" y="1992"/>
                      <a:pt x="2095" y="1996"/>
                      <a:pt x="2092" y="2002"/>
                    </a:cubicBezTo>
                    <a:lnTo>
                      <a:pt x="2092" y="2002"/>
                    </a:lnTo>
                    <a:cubicBezTo>
                      <a:pt x="1940" y="2391"/>
                      <a:pt x="1445" y="2695"/>
                      <a:pt x="1467" y="3142"/>
                    </a:cubicBezTo>
                    <a:lnTo>
                      <a:pt x="1467" y="3142"/>
                    </a:lnTo>
                    <a:cubicBezTo>
                      <a:pt x="1440" y="3093"/>
                      <a:pt x="1415" y="3044"/>
                      <a:pt x="1393" y="2994"/>
                    </a:cubicBezTo>
                    <a:lnTo>
                      <a:pt x="1393" y="2994"/>
                    </a:lnTo>
                    <a:cubicBezTo>
                      <a:pt x="1397" y="2982"/>
                      <a:pt x="1395" y="2967"/>
                      <a:pt x="1379" y="2963"/>
                    </a:cubicBezTo>
                    <a:lnTo>
                      <a:pt x="1379" y="2963"/>
                    </a:lnTo>
                    <a:lnTo>
                      <a:pt x="1379" y="2963"/>
                    </a:lnTo>
                    <a:cubicBezTo>
                      <a:pt x="1341" y="2875"/>
                      <a:pt x="1308" y="2784"/>
                      <a:pt x="1280" y="2691"/>
                    </a:cubicBezTo>
                    <a:lnTo>
                      <a:pt x="1280" y="2691"/>
                    </a:lnTo>
                    <a:cubicBezTo>
                      <a:pt x="1506" y="2695"/>
                      <a:pt x="1659" y="2497"/>
                      <a:pt x="1757" y="2315"/>
                    </a:cubicBezTo>
                    <a:lnTo>
                      <a:pt x="1757" y="2315"/>
                    </a:lnTo>
                    <a:cubicBezTo>
                      <a:pt x="1899" y="2050"/>
                      <a:pt x="1920" y="1729"/>
                      <a:pt x="1926" y="1434"/>
                    </a:cubicBezTo>
                    <a:lnTo>
                      <a:pt x="1926" y="1434"/>
                    </a:lnTo>
                    <a:cubicBezTo>
                      <a:pt x="1927" y="1403"/>
                      <a:pt x="1878" y="1398"/>
                      <a:pt x="1877" y="1430"/>
                    </a:cubicBezTo>
                    <a:lnTo>
                      <a:pt x="1877" y="1430"/>
                    </a:lnTo>
                    <a:cubicBezTo>
                      <a:pt x="1877" y="1432"/>
                      <a:pt x="1877" y="1433"/>
                      <a:pt x="1877" y="1434"/>
                    </a:cubicBezTo>
                    <a:lnTo>
                      <a:pt x="1877" y="1434"/>
                    </a:lnTo>
                    <a:cubicBezTo>
                      <a:pt x="1873" y="1436"/>
                      <a:pt x="1870" y="1439"/>
                      <a:pt x="1867" y="1443"/>
                    </a:cubicBezTo>
                    <a:lnTo>
                      <a:pt x="1867" y="1443"/>
                    </a:lnTo>
                    <a:cubicBezTo>
                      <a:pt x="1735" y="1668"/>
                      <a:pt x="1603" y="1892"/>
                      <a:pt x="1472" y="2116"/>
                    </a:cubicBezTo>
                    <a:lnTo>
                      <a:pt x="1472" y="2116"/>
                    </a:lnTo>
                    <a:cubicBezTo>
                      <a:pt x="1379" y="2273"/>
                      <a:pt x="1298" y="2425"/>
                      <a:pt x="1254" y="2600"/>
                    </a:cubicBezTo>
                    <a:lnTo>
                      <a:pt x="1254" y="2600"/>
                    </a:lnTo>
                    <a:cubicBezTo>
                      <a:pt x="1234" y="2519"/>
                      <a:pt x="1216" y="2436"/>
                      <a:pt x="1203" y="2354"/>
                    </a:cubicBezTo>
                    <a:lnTo>
                      <a:pt x="1203" y="2354"/>
                    </a:lnTo>
                    <a:cubicBezTo>
                      <a:pt x="1210" y="2350"/>
                      <a:pt x="1216" y="2343"/>
                      <a:pt x="1218" y="2334"/>
                    </a:cubicBezTo>
                    <a:lnTo>
                      <a:pt x="1218" y="2334"/>
                    </a:lnTo>
                    <a:cubicBezTo>
                      <a:pt x="1225" y="2334"/>
                      <a:pt x="1232" y="2331"/>
                      <a:pt x="1237" y="2323"/>
                    </a:cubicBezTo>
                    <a:lnTo>
                      <a:pt x="1237" y="2323"/>
                    </a:lnTo>
                    <a:cubicBezTo>
                      <a:pt x="1350" y="2132"/>
                      <a:pt x="1479" y="1942"/>
                      <a:pt x="1562" y="1735"/>
                    </a:cubicBezTo>
                    <a:lnTo>
                      <a:pt x="1562" y="1735"/>
                    </a:lnTo>
                    <a:cubicBezTo>
                      <a:pt x="1644" y="1530"/>
                      <a:pt x="1633" y="1282"/>
                      <a:pt x="1650" y="1064"/>
                    </a:cubicBezTo>
                    <a:lnTo>
                      <a:pt x="1650" y="1064"/>
                    </a:lnTo>
                    <a:cubicBezTo>
                      <a:pt x="1651" y="1060"/>
                      <a:pt x="1649" y="1056"/>
                      <a:pt x="1648" y="1053"/>
                    </a:cubicBezTo>
                    <a:lnTo>
                      <a:pt x="1648" y="1053"/>
                    </a:lnTo>
                    <a:cubicBezTo>
                      <a:pt x="1648" y="1040"/>
                      <a:pt x="1644" y="1028"/>
                      <a:pt x="1638" y="1013"/>
                    </a:cubicBezTo>
                    <a:lnTo>
                      <a:pt x="1638" y="1013"/>
                    </a:lnTo>
                    <a:cubicBezTo>
                      <a:pt x="1631" y="998"/>
                      <a:pt x="1605" y="992"/>
                      <a:pt x="1596" y="1009"/>
                    </a:cubicBezTo>
                    <a:lnTo>
                      <a:pt x="1596" y="1009"/>
                    </a:lnTo>
                    <a:cubicBezTo>
                      <a:pt x="1436" y="1291"/>
                      <a:pt x="1214" y="1603"/>
                      <a:pt x="1159" y="1935"/>
                    </a:cubicBezTo>
                    <a:lnTo>
                      <a:pt x="1159" y="1935"/>
                    </a:lnTo>
                    <a:cubicBezTo>
                      <a:pt x="1155" y="1841"/>
                      <a:pt x="1154" y="1748"/>
                      <a:pt x="1155" y="1653"/>
                    </a:cubicBezTo>
                    <a:lnTo>
                      <a:pt x="1155" y="1653"/>
                    </a:lnTo>
                    <a:cubicBezTo>
                      <a:pt x="1160" y="1647"/>
                      <a:pt x="1161" y="1640"/>
                      <a:pt x="1157" y="1632"/>
                    </a:cubicBezTo>
                    <a:lnTo>
                      <a:pt x="1157" y="1632"/>
                    </a:lnTo>
                    <a:cubicBezTo>
                      <a:pt x="1157" y="1631"/>
                      <a:pt x="1157" y="1631"/>
                      <a:pt x="1156" y="1630"/>
                    </a:cubicBezTo>
                    <a:lnTo>
                      <a:pt x="1156" y="1630"/>
                    </a:lnTo>
                    <a:cubicBezTo>
                      <a:pt x="1159" y="1520"/>
                      <a:pt x="1165" y="1410"/>
                      <a:pt x="1175" y="1301"/>
                    </a:cubicBezTo>
                    <a:lnTo>
                      <a:pt x="1175" y="1301"/>
                    </a:lnTo>
                    <a:cubicBezTo>
                      <a:pt x="1314" y="1271"/>
                      <a:pt x="1386" y="1130"/>
                      <a:pt x="1447" y="1013"/>
                    </a:cubicBezTo>
                    <a:lnTo>
                      <a:pt x="1447" y="1013"/>
                    </a:lnTo>
                    <a:cubicBezTo>
                      <a:pt x="1537" y="839"/>
                      <a:pt x="1583" y="643"/>
                      <a:pt x="1617" y="452"/>
                    </a:cubicBezTo>
                    <a:lnTo>
                      <a:pt x="1617" y="452"/>
                    </a:lnTo>
                    <a:cubicBezTo>
                      <a:pt x="1619" y="440"/>
                      <a:pt x="1613" y="432"/>
                      <a:pt x="1604" y="42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14" name="Freeform 14">
              <a:extLst>
                <a:ext uri="{FF2B5EF4-FFF2-40B4-BE49-F238E27FC236}">
                  <a16:creationId xmlns:a16="http://schemas.microsoft.com/office/drawing/2014/main" id="{FAB631CD-F34C-3242-8C73-199DA8618D97}"/>
                </a:ext>
              </a:extLst>
            </p:cNvPr>
            <p:cNvSpPr>
              <a:spLocks noChangeArrowheads="1"/>
            </p:cNvSpPr>
            <p:nvPr/>
          </p:nvSpPr>
          <p:spPr bwMode="auto">
            <a:xfrm rot="759599">
              <a:off x="800636" y="2972082"/>
              <a:ext cx="773066" cy="2078405"/>
            </a:xfrm>
            <a:custGeom>
              <a:avLst/>
              <a:gdLst>
                <a:gd name="T0" fmla="*/ 1543 w 1615"/>
                <a:gd name="T1" fmla="*/ 1190 h 4337"/>
                <a:gd name="T2" fmla="*/ 1455 w 1615"/>
                <a:gd name="T3" fmla="*/ 1828 h 4337"/>
                <a:gd name="T4" fmla="*/ 1091 w 1615"/>
                <a:gd name="T5" fmla="*/ 2545 h 4337"/>
                <a:gd name="T6" fmla="*/ 1142 w 1615"/>
                <a:gd name="T7" fmla="*/ 3076 h 4337"/>
                <a:gd name="T8" fmla="*/ 991 w 1615"/>
                <a:gd name="T9" fmla="*/ 3103 h 4337"/>
                <a:gd name="T10" fmla="*/ 227 w 1615"/>
                <a:gd name="T11" fmla="*/ 1709 h 4337"/>
                <a:gd name="T12" fmla="*/ 295 w 1615"/>
                <a:gd name="T13" fmla="*/ 2142 h 4337"/>
                <a:gd name="T14" fmla="*/ 440 w 1615"/>
                <a:gd name="T15" fmla="*/ 1817 h 4337"/>
                <a:gd name="T16" fmla="*/ 557 w 1615"/>
                <a:gd name="T17" fmla="*/ 2002 h 4337"/>
                <a:gd name="T18" fmla="*/ 518 w 1615"/>
                <a:gd name="T19" fmla="*/ 2928 h 4337"/>
                <a:gd name="T20" fmla="*/ 765 w 1615"/>
                <a:gd name="T21" fmla="*/ 1328 h 4337"/>
                <a:gd name="T22" fmla="*/ 833 w 1615"/>
                <a:gd name="T23" fmla="*/ 676 h 4337"/>
                <a:gd name="T24" fmla="*/ 1015 w 1615"/>
                <a:gd name="T25" fmla="*/ 642 h 4337"/>
                <a:gd name="T26" fmla="*/ 1314 w 1615"/>
                <a:gd name="T27" fmla="*/ 64 h 4337"/>
                <a:gd name="T28" fmla="*/ 1314 w 1615"/>
                <a:gd name="T29" fmla="*/ 64 h 4337"/>
                <a:gd name="T30" fmla="*/ 1479 w 1615"/>
                <a:gd name="T31" fmla="*/ 849 h 4337"/>
                <a:gd name="T32" fmla="*/ 1421 w 1615"/>
                <a:gd name="T33" fmla="*/ 924 h 4337"/>
                <a:gd name="T34" fmla="*/ 1563 w 1615"/>
                <a:gd name="T35" fmla="*/ 1138 h 4337"/>
                <a:gd name="T36" fmla="*/ 1212 w 1615"/>
                <a:gd name="T37" fmla="*/ 1914 h 4337"/>
                <a:gd name="T38" fmla="*/ 1123 w 1615"/>
                <a:gd name="T39" fmla="*/ 1768 h 4337"/>
                <a:gd name="T40" fmla="*/ 1108 w 1615"/>
                <a:gd name="T41" fmla="*/ 1784 h 4337"/>
                <a:gd name="T42" fmla="*/ 850 w 1615"/>
                <a:gd name="T43" fmla="*/ 2266 h 4337"/>
                <a:gd name="T44" fmla="*/ 1005 w 1615"/>
                <a:gd name="T45" fmla="*/ 1602 h 4337"/>
                <a:gd name="T46" fmla="*/ 1358 w 1615"/>
                <a:gd name="T47" fmla="*/ 1336 h 4337"/>
                <a:gd name="T48" fmla="*/ 1458 w 1615"/>
                <a:gd name="T49" fmla="*/ 971 h 4337"/>
                <a:gd name="T50" fmla="*/ 1434 w 1615"/>
                <a:gd name="T51" fmla="*/ 820 h 4337"/>
                <a:gd name="T52" fmla="*/ 1276 w 1615"/>
                <a:gd name="T53" fmla="*/ 867 h 4337"/>
                <a:gd name="T54" fmla="*/ 1361 w 1615"/>
                <a:gd name="T55" fmla="*/ 31 h 4337"/>
                <a:gd name="T56" fmla="*/ 1177 w 1615"/>
                <a:gd name="T57" fmla="*/ 404 h 4337"/>
                <a:gd name="T58" fmla="*/ 972 w 1615"/>
                <a:gd name="T59" fmla="*/ 815 h 4337"/>
                <a:gd name="T60" fmla="*/ 932 w 1615"/>
                <a:gd name="T61" fmla="*/ 637 h 4337"/>
                <a:gd name="T62" fmla="*/ 1065 w 1615"/>
                <a:gd name="T63" fmla="*/ 244 h 4337"/>
                <a:gd name="T64" fmla="*/ 884 w 1615"/>
                <a:gd name="T65" fmla="*/ 624 h 4337"/>
                <a:gd name="T66" fmla="*/ 743 w 1615"/>
                <a:gd name="T67" fmla="*/ 639 h 4337"/>
                <a:gd name="T68" fmla="*/ 633 w 1615"/>
                <a:gd name="T69" fmla="*/ 1034 h 4337"/>
                <a:gd name="T70" fmla="*/ 808 w 1615"/>
                <a:gd name="T71" fmla="*/ 2233 h 4337"/>
                <a:gd name="T72" fmla="*/ 504 w 1615"/>
                <a:gd name="T73" fmla="*/ 3106 h 4337"/>
                <a:gd name="T74" fmla="*/ 518 w 1615"/>
                <a:gd name="T75" fmla="*/ 2866 h 4337"/>
                <a:gd name="T76" fmla="*/ 548 w 1615"/>
                <a:gd name="T77" fmla="*/ 2053 h 4337"/>
                <a:gd name="T78" fmla="*/ 446 w 1615"/>
                <a:gd name="T79" fmla="*/ 1759 h 4337"/>
                <a:gd name="T80" fmla="*/ 495 w 1615"/>
                <a:gd name="T81" fmla="*/ 2050 h 4337"/>
                <a:gd name="T82" fmla="*/ 292 w 1615"/>
                <a:gd name="T83" fmla="*/ 2273 h 4337"/>
                <a:gd name="T84" fmla="*/ 201 w 1615"/>
                <a:gd name="T85" fmla="*/ 2158 h 4337"/>
                <a:gd name="T86" fmla="*/ 212 w 1615"/>
                <a:gd name="T87" fmla="*/ 1656 h 4337"/>
                <a:gd name="T88" fmla="*/ 75 w 1615"/>
                <a:gd name="T89" fmla="*/ 2085 h 4337"/>
                <a:gd name="T90" fmla="*/ 168 w 1615"/>
                <a:gd name="T91" fmla="*/ 2338 h 4337"/>
                <a:gd name="T92" fmla="*/ 328 w 1615"/>
                <a:gd name="T93" fmla="*/ 3163 h 4337"/>
                <a:gd name="T94" fmla="*/ 538 w 1615"/>
                <a:gd name="T95" fmla="*/ 3958 h 4337"/>
                <a:gd name="T96" fmla="*/ 593 w 1615"/>
                <a:gd name="T97" fmla="*/ 3534 h 4337"/>
                <a:gd name="T98" fmla="*/ 1192 w 1615"/>
                <a:gd name="T99" fmla="*/ 3051 h 4337"/>
                <a:gd name="T100" fmla="*/ 1119 w 1615"/>
                <a:gd name="T101" fmla="*/ 2615 h 4337"/>
                <a:gd name="T102" fmla="*/ 1153 w 1615"/>
                <a:gd name="T103" fmla="*/ 2456 h 4337"/>
                <a:gd name="T104" fmla="*/ 1072 w 1615"/>
                <a:gd name="T105" fmla="*/ 2600 h 4337"/>
                <a:gd name="T106" fmla="*/ 1274 w 1615"/>
                <a:gd name="T107" fmla="*/ 1906 h 4337"/>
                <a:gd name="T108" fmla="*/ 1336 w 1615"/>
                <a:gd name="T109" fmla="*/ 1800 h 4337"/>
                <a:gd name="T110" fmla="*/ 1563 w 1615"/>
                <a:gd name="T111" fmla="*/ 1138 h 4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15" h="4337">
                  <a:moveTo>
                    <a:pt x="1549" y="1327"/>
                  </a:moveTo>
                  <a:lnTo>
                    <a:pt x="1549" y="1327"/>
                  </a:lnTo>
                  <a:cubicBezTo>
                    <a:pt x="1545" y="1346"/>
                    <a:pt x="1513" y="1466"/>
                    <a:pt x="1484" y="1459"/>
                  </a:cubicBezTo>
                  <a:lnTo>
                    <a:pt x="1484" y="1459"/>
                  </a:lnTo>
                  <a:cubicBezTo>
                    <a:pt x="1442" y="1418"/>
                    <a:pt x="1435" y="1365"/>
                    <a:pt x="1451" y="1310"/>
                  </a:cubicBezTo>
                  <a:lnTo>
                    <a:pt x="1451" y="1310"/>
                  </a:lnTo>
                  <a:cubicBezTo>
                    <a:pt x="1458" y="1283"/>
                    <a:pt x="1506" y="1208"/>
                    <a:pt x="1543" y="1190"/>
                  </a:cubicBezTo>
                  <a:lnTo>
                    <a:pt x="1543" y="1190"/>
                  </a:lnTo>
                  <a:cubicBezTo>
                    <a:pt x="1547" y="1193"/>
                    <a:pt x="1552" y="1194"/>
                    <a:pt x="1558" y="1193"/>
                  </a:cubicBezTo>
                  <a:lnTo>
                    <a:pt x="1558" y="1193"/>
                  </a:lnTo>
                  <a:cubicBezTo>
                    <a:pt x="1561" y="1239"/>
                    <a:pt x="1558" y="1282"/>
                    <a:pt x="1549" y="1327"/>
                  </a:cubicBezTo>
                  <a:close/>
                  <a:moveTo>
                    <a:pt x="1455" y="1828"/>
                  </a:moveTo>
                  <a:lnTo>
                    <a:pt x="1455" y="1828"/>
                  </a:lnTo>
                  <a:cubicBezTo>
                    <a:pt x="1419" y="1863"/>
                    <a:pt x="1353" y="1910"/>
                    <a:pt x="1310" y="1872"/>
                  </a:cubicBezTo>
                  <a:lnTo>
                    <a:pt x="1310" y="1872"/>
                  </a:lnTo>
                  <a:cubicBezTo>
                    <a:pt x="1348" y="1844"/>
                    <a:pt x="1412" y="1808"/>
                    <a:pt x="1455" y="1828"/>
                  </a:cubicBezTo>
                  <a:close/>
                  <a:moveTo>
                    <a:pt x="1154" y="1959"/>
                  </a:moveTo>
                  <a:lnTo>
                    <a:pt x="1154" y="1959"/>
                  </a:lnTo>
                  <a:cubicBezTo>
                    <a:pt x="1133" y="1919"/>
                    <a:pt x="1139" y="1869"/>
                    <a:pt x="1149" y="1823"/>
                  </a:cubicBezTo>
                  <a:lnTo>
                    <a:pt x="1149" y="1823"/>
                  </a:lnTo>
                  <a:cubicBezTo>
                    <a:pt x="1179" y="1845"/>
                    <a:pt x="1167" y="1913"/>
                    <a:pt x="1154" y="1959"/>
                  </a:cubicBezTo>
                  <a:close/>
                  <a:moveTo>
                    <a:pt x="1085" y="2342"/>
                  </a:moveTo>
                  <a:lnTo>
                    <a:pt x="1085" y="2342"/>
                  </a:lnTo>
                  <a:cubicBezTo>
                    <a:pt x="1116" y="2403"/>
                    <a:pt x="1107" y="2477"/>
                    <a:pt x="1091" y="2545"/>
                  </a:cubicBezTo>
                  <a:lnTo>
                    <a:pt x="1091" y="2545"/>
                  </a:lnTo>
                  <a:cubicBezTo>
                    <a:pt x="1053" y="2487"/>
                    <a:pt x="1061" y="2406"/>
                    <a:pt x="1085" y="2342"/>
                  </a:cubicBezTo>
                  <a:close/>
                  <a:moveTo>
                    <a:pt x="1365" y="2349"/>
                  </a:moveTo>
                  <a:lnTo>
                    <a:pt x="1365" y="2349"/>
                  </a:lnTo>
                  <a:cubicBezTo>
                    <a:pt x="1323" y="2444"/>
                    <a:pt x="1245" y="2560"/>
                    <a:pt x="1142" y="2566"/>
                  </a:cubicBezTo>
                  <a:lnTo>
                    <a:pt x="1142" y="2566"/>
                  </a:lnTo>
                  <a:cubicBezTo>
                    <a:pt x="1187" y="2468"/>
                    <a:pt x="1267" y="2392"/>
                    <a:pt x="1365" y="2349"/>
                  </a:cubicBezTo>
                  <a:close/>
                  <a:moveTo>
                    <a:pt x="1142" y="3076"/>
                  </a:moveTo>
                  <a:lnTo>
                    <a:pt x="1142" y="3076"/>
                  </a:lnTo>
                  <a:cubicBezTo>
                    <a:pt x="1111" y="3113"/>
                    <a:pt x="1075" y="3141"/>
                    <a:pt x="1031" y="3163"/>
                  </a:cubicBezTo>
                  <a:lnTo>
                    <a:pt x="1031" y="3163"/>
                  </a:lnTo>
                  <a:cubicBezTo>
                    <a:pt x="998" y="3179"/>
                    <a:pt x="873" y="3221"/>
                    <a:pt x="857" y="3163"/>
                  </a:cubicBezTo>
                  <a:lnTo>
                    <a:pt x="857" y="3163"/>
                  </a:lnTo>
                  <a:lnTo>
                    <a:pt x="857" y="3162"/>
                  </a:lnTo>
                  <a:lnTo>
                    <a:pt x="857" y="3162"/>
                  </a:lnTo>
                  <a:cubicBezTo>
                    <a:pt x="898" y="3135"/>
                    <a:pt x="942" y="3117"/>
                    <a:pt x="991" y="3103"/>
                  </a:cubicBezTo>
                  <a:lnTo>
                    <a:pt x="991" y="3103"/>
                  </a:lnTo>
                  <a:cubicBezTo>
                    <a:pt x="1031" y="3092"/>
                    <a:pt x="1097" y="3067"/>
                    <a:pt x="1142" y="3076"/>
                  </a:cubicBezTo>
                  <a:close/>
                  <a:moveTo>
                    <a:pt x="71" y="2136"/>
                  </a:moveTo>
                  <a:lnTo>
                    <a:pt x="71" y="2136"/>
                  </a:lnTo>
                  <a:cubicBezTo>
                    <a:pt x="125" y="2161"/>
                    <a:pt x="144" y="2220"/>
                    <a:pt x="152" y="2276"/>
                  </a:cubicBezTo>
                  <a:lnTo>
                    <a:pt x="152" y="2276"/>
                  </a:lnTo>
                  <a:cubicBezTo>
                    <a:pt x="99" y="2253"/>
                    <a:pt x="64" y="2196"/>
                    <a:pt x="71" y="2136"/>
                  </a:cubicBezTo>
                  <a:close/>
                  <a:moveTo>
                    <a:pt x="227" y="1709"/>
                  </a:moveTo>
                  <a:lnTo>
                    <a:pt x="227" y="1709"/>
                  </a:lnTo>
                  <a:cubicBezTo>
                    <a:pt x="246" y="1804"/>
                    <a:pt x="282" y="1929"/>
                    <a:pt x="194" y="1989"/>
                  </a:cubicBezTo>
                  <a:lnTo>
                    <a:pt x="194" y="1989"/>
                  </a:lnTo>
                  <a:cubicBezTo>
                    <a:pt x="192" y="1986"/>
                    <a:pt x="190" y="1984"/>
                    <a:pt x="187" y="1982"/>
                  </a:cubicBezTo>
                  <a:lnTo>
                    <a:pt x="187" y="1982"/>
                  </a:lnTo>
                  <a:cubicBezTo>
                    <a:pt x="79" y="1906"/>
                    <a:pt x="154" y="1781"/>
                    <a:pt x="227" y="1709"/>
                  </a:cubicBezTo>
                  <a:close/>
                  <a:moveTo>
                    <a:pt x="295" y="2142"/>
                  </a:moveTo>
                  <a:lnTo>
                    <a:pt x="295" y="2142"/>
                  </a:lnTo>
                  <a:cubicBezTo>
                    <a:pt x="293" y="2163"/>
                    <a:pt x="288" y="2184"/>
                    <a:pt x="278" y="2204"/>
                  </a:cubicBezTo>
                  <a:lnTo>
                    <a:pt x="278" y="2204"/>
                  </a:lnTo>
                  <a:cubicBezTo>
                    <a:pt x="270" y="2223"/>
                    <a:pt x="240" y="2270"/>
                    <a:pt x="212" y="2283"/>
                  </a:cubicBezTo>
                  <a:lnTo>
                    <a:pt x="212" y="2283"/>
                  </a:lnTo>
                  <a:cubicBezTo>
                    <a:pt x="211" y="2282"/>
                    <a:pt x="210" y="2281"/>
                    <a:pt x="208" y="2280"/>
                  </a:cubicBezTo>
                  <a:lnTo>
                    <a:pt x="208" y="2280"/>
                  </a:lnTo>
                  <a:cubicBezTo>
                    <a:pt x="208" y="2222"/>
                    <a:pt x="242" y="2167"/>
                    <a:pt x="295" y="2142"/>
                  </a:cubicBezTo>
                  <a:close/>
                  <a:moveTo>
                    <a:pt x="440" y="1817"/>
                  </a:moveTo>
                  <a:lnTo>
                    <a:pt x="440" y="1817"/>
                  </a:lnTo>
                  <a:cubicBezTo>
                    <a:pt x="490" y="1862"/>
                    <a:pt x="515" y="1929"/>
                    <a:pt x="505" y="1998"/>
                  </a:cubicBezTo>
                  <a:lnTo>
                    <a:pt x="505" y="1998"/>
                  </a:lnTo>
                  <a:cubicBezTo>
                    <a:pt x="451" y="1955"/>
                    <a:pt x="424" y="1883"/>
                    <a:pt x="440" y="1817"/>
                  </a:cubicBezTo>
                  <a:close/>
                  <a:moveTo>
                    <a:pt x="666" y="1732"/>
                  </a:moveTo>
                  <a:lnTo>
                    <a:pt x="666" y="1732"/>
                  </a:lnTo>
                  <a:cubicBezTo>
                    <a:pt x="664" y="1828"/>
                    <a:pt x="651" y="1979"/>
                    <a:pt x="557" y="2002"/>
                  </a:cubicBezTo>
                  <a:lnTo>
                    <a:pt x="557" y="2002"/>
                  </a:lnTo>
                  <a:cubicBezTo>
                    <a:pt x="567" y="1916"/>
                    <a:pt x="595" y="1784"/>
                    <a:pt x="666" y="1732"/>
                  </a:cubicBezTo>
                  <a:close/>
                  <a:moveTo>
                    <a:pt x="518" y="2928"/>
                  </a:moveTo>
                  <a:lnTo>
                    <a:pt x="518" y="2928"/>
                  </a:lnTo>
                  <a:cubicBezTo>
                    <a:pt x="516" y="2961"/>
                    <a:pt x="509" y="2993"/>
                    <a:pt x="495" y="3025"/>
                  </a:cubicBezTo>
                  <a:lnTo>
                    <a:pt x="495" y="3025"/>
                  </a:lnTo>
                  <a:cubicBezTo>
                    <a:pt x="482" y="3056"/>
                    <a:pt x="432" y="3139"/>
                    <a:pt x="384" y="3138"/>
                  </a:cubicBezTo>
                  <a:lnTo>
                    <a:pt x="384" y="3138"/>
                  </a:lnTo>
                  <a:cubicBezTo>
                    <a:pt x="407" y="3056"/>
                    <a:pt x="453" y="2983"/>
                    <a:pt x="518" y="2928"/>
                  </a:cubicBezTo>
                  <a:lnTo>
                    <a:pt x="701" y="1250"/>
                  </a:lnTo>
                  <a:lnTo>
                    <a:pt x="701" y="1250"/>
                  </a:lnTo>
                  <a:cubicBezTo>
                    <a:pt x="669" y="1203"/>
                    <a:pt x="654" y="1150"/>
                    <a:pt x="652" y="1096"/>
                  </a:cubicBezTo>
                  <a:lnTo>
                    <a:pt x="652" y="1096"/>
                  </a:lnTo>
                  <a:cubicBezTo>
                    <a:pt x="726" y="1150"/>
                    <a:pt x="755" y="1244"/>
                    <a:pt x="770" y="1334"/>
                  </a:cubicBezTo>
                  <a:lnTo>
                    <a:pt x="770" y="1334"/>
                  </a:lnTo>
                  <a:cubicBezTo>
                    <a:pt x="768" y="1332"/>
                    <a:pt x="766" y="1330"/>
                    <a:pt x="765" y="1328"/>
                  </a:cubicBezTo>
                  <a:lnTo>
                    <a:pt x="765" y="1328"/>
                  </a:lnTo>
                  <a:cubicBezTo>
                    <a:pt x="740" y="1305"/>
                    <a:pt x="720" y="1278"/>
                    <a:pt x="701" y="1250"/>
                  </a:cubicBezTo>
                  <a:lnTo>
                    <a:pt x="518" y="2928"/>
                  </a:lnTo>
                  <a:close/>
                  <a:moveTo>
                    <a:pt x="771" y="545"/>
                  </a:moveTo>
                  <a:lnTo>
                    <a:pt x="771" y="545"/>
                  </a:lnTo>
                  <a:cubicBezTo>
                    <a:pt x="767" y="508"/>
                    <a:pt x="774" y="470"/>
                    <a:pt x="786" y="434"/>
                  </a:cubicBezTo>
                  <a:lnTo>
                    <a:pt x="786" y="434"/>
                  </a:lnTo>
                  <a:cubicBezTo>
                    <a:pt x="841" y="482"/>
                    <a:pt x="839" y="611"/>
                    <a:pt x="833" y="676"/>
                  </a:cubicBezTo>
                  <a:lnTo>
                    <a:pt x="833" y="676"/>
                  </a:lnTo>
                  <a:cubicBezTo>
                    <a:pt x="796" y="690"/>
                    <a:pt x="773" y="563"/>
                    <a:pt x="771" y="545"/>
                  </a:cubicBezTo>
                  <a:close/>
                  <a:moveTo>
                    <a:pt x="1057" y="305"/>
                  </a:moveTo>
                  <a:lnTo>
                    <a:pt x="1057" y="305"/>
                  </a:lnTo>
                  <a:cubicBezTo>
                    <a:pt x="1052" y="379"/>
                    <a:pt x="1051" y="472"/>
                    <a:pt x="981" y="478"/>
                  </a:cubicBezTo>
                  <a:lnTo>
                    <a:pt x="981" y="478"/>
                  </a:lnTo>
                  <a:cubicBezTo>
                    <a:pt x="944" y="408"/>
                    <a:pt x="998" y="345"/>
                    <a:pt x="1057" y="305"/>
                  </a:cubicBezTo>
                  <a:close/>
                  <a:moveTo>
                    <a:pt x="1015" y="642"/>
                  </a:moveTo>
                  <a:lnTo>
                    <a:pt x="1015" y="642"/>
                  </a:lnTo>
                  <a:cubicBezTo>
                    <a:pt x="1008" y="670"/>
                    <a:pt x="999" y="697"/>
                    <a:pt x="987" y="723"/>
                  </a:cubicBezTo>
                  <a:lnTo>
                    <a:pt x="987" y="723"/>
                  </a:lnTo>
                  <a:cubicBezTo>
                    <a:pt x="981" y="733"/>
                    <a:pt x="924" y="802"/>
                    <a:pt x="898" y="797"/>
                  </a:cubicBezTo>
                  <a:lnTo>
                    <a:pt x="898" y="797"/>
                  </a:lnTo>
                  <a:cubicBezTo>
                    <a:pt x="898" y="796"/>
                    <a:pt x="899" y="795"/>
                    <a:pt x="899" y="795"/>
                  </a:cubicBezTo>
                  <a:lnTo>
                    <a:pt x="899" y="795"/>
                  </a:lnTo>
                  <a:cubicBezTo>
                    <a:pt x="907" y="726"/>
                    <a:pt x="953" y="669"/>
                    <a:pt x="1015" y="642"/>
                  </a:cubicBezTo>
                  <a:close/>
                  <a:moveTo>
                    <a:pt x="1314" y="64"/>
                  </a:moveTo>
                  <a:lnTo>
                    <a:pt x="1314" y="64"/>
                  </a:lnTo>
                  <a:cubicBezTo>
                    <a:pt x="1315" y="64"/>
                    <a:pt x="1315" y="64"/>
                    <a:pt x="1315" y="63"/>
                  </a:cubicBezTo>
                  <a:lnTo>
                    <a:pt x="1315" y="63"/>
                  </a:lnTo>
                  <a:cubicBezTo>
                    <a:pt x="1325" y="184"/>
                    <a:pt x="1313" y="297"/>
                    <a:pt x="1220" y="379"/>
                  </a:cubicBezTo>
                  <a:lnTo>
                    <a:pt x="1220" y="379"/>
                  </a:lnTo>
                  <a:cubicBezTo>
                    <a:pt x="1207" y="332"/>
                    <a:pt x="1193" y="285"/>
                    <a:pt x="1193" y="235"/>
                  </a:cubicBezTo>
                  <a:lnTo>
                    <a:pt x="1193" y="235"/>
                  </a:lnTo>
                  <a:cubicBezTo>
                    <a:pt x="1192" y="159"/>
                    <a:pt x="1250" y="95"/>
                    <a:pt x="1314" y="64"/>
                  </a:cubicBezTo>
                  <a:close/>
                  <a:moveTo>
                    <a:pt x="1340" y="749"/>
                  </a:moveTo>
                  <a:lnTo>
                    <a:pt x="1340" y="749"/>
                  </a:lnTo>
                  <a:cubicBezTo>
                    <a:pt x="1387" y="786"/>
                    <a:pt x="1401" y="848"/>
                    <a:pt x="1373" y="900"/>
                  </a:cubicBezTo>
                  <a:lnTo>
                    <a:pt x="1373" y="900"/>
                  </a:lnTo>
                  <a:cubicBezTo>
                    <a:pt x="1366" y="898"/>
                    <a:pt x="1359" y="898"/>
                    <a:pt x="1353" y="901"/>
                  </a:cubicBezTo>
                  <a:lnTo>
                    <a:pt x="1353" y="901"/>
                  </a:lnTo>
                  <a:cubicBezTo>
                    <a:pt x="1308" y="871"/>
                    <a:pt x="1321" y="800"/>
                    <a:pt x="1340" y="749"/>
                  </a:cubicBezTo>
                  <a:close/>
                  <a:moveTo>
                    <a:pt x="1479" y="849"/>
                  </a:moveTo>
                  <a:lnTo>
                    <a:pt x="1479" y="849"/>
                  </a:lnTo>
                  <a:cubicBezTo>
                    <a:pt x="1500" y="836"/>
                    <a:pt x="1529" y="838"/>
                    <a:pt x="1548" y="853"/>
                  </a:cubicBezTo>
                  <a:lnTo>
                    <a:pt x="1548" y="853"/>
                  </a:lnTo>
                  <a:cubicBezTo>
                    <a:pt x="1532" y="878"/>
                    <a:pt x="1511" y="896"/>
                    <a:pt x="1485" y="910"/>
                  </a:cubicBezTo>
                  <a:lnTo>
                    <a:pt x="1485" y="910"/>
                  </a:lnTo>
                  <a:cubicBezTo>
                    <a:pt x="1480" y="913"/>
                    <a:pt x="1444" y="924"/>
                    <a:pt x="1419" y="928"/>
                  </a:cubicBezTo>
                  <a:lnTo>
                    <a:pt x="1419" y="928"/>
                  </a:lnTo>
                  <a:cubicBezTo>
                    <a:pt x="1420" y="927"/>
                    <a:pt x="1421" y="926"/>
                    <a:pt x="1421" y="924"/>
                  </a:cubicBezTo>
                  <a:lnTo>
                    <a:pt x="1421" y="924"/>
                  </a:lnTo>
                  <a:cubicBezTo>
                    <a:pt x="1433" y="894"/>
                    <a:pt x="1451" y="867"/>
                    <a:pt x="1479" y="849"/>
                  </a:cubicBezTo>
                  <a:close/>
                  <a:moveTo>
                    <a:pt x="1314" y="1370"/>
                  </a:moveTo>
                  <a:lnTo>
                    <a:pt x="1314" y="1370"/>
                  </a:lnTo>
                  <a:cubicBezTo>
                    <a:pt x="1269" y="1428"/>
                    <a:pt x="1194" y="1430"/>
                    <a:pt x="1142" y="1386"/>
                  </a:cubicBezTo>
                  <a:lnTo>
                    <a:pt x="1142" y="1386"/>
                  </a:lnTo>
                  <a:cubicBezTo>
                    <a:pt x="1194" y="1355"/>
                    <a:pt x="1257" y="1348"/>
                    <a:pt x="1314" y="1370"/>
                  </a:cubicBezTo>
                  <a:lnTo>
                    <a:pt x="1563" y="1138"/>
                  </a:lnTo>
                  <a:lnTo>
                    <a:pt x="1563" y="1138"/>
                  </a:lnTo>
                  <a:cubicBezTo>
                    <a:pt x="1562" y="1138"/>
                    <a:pt x="1561" y="1138"/>
                    <a:pt x="1560" y="1138"/>
                  </a:cubicBezTo>
                  <a:lnTo>
                    <a:pt x="1560" y="1138"/>
                  </a:lnTo>
                  <a:cubicBezTo>
                    <a:pt x="1502" y="1131"/>
                    <a:pt x="1428" y="1234"/>
                    <a:pt x="1410" y="1280"/>
                  </a:cubicBezTo>
                  <a:lnTo>
                    <a:pt x="1410" y="1280"/>
                  </a:lnTo>
                  <a:cubicBezTo>
                    <a:pt x="1383" y="1351"/>
                    <a:pt x="1390" y="1427"/>
                    <a:pt x="1441" y="1484"/>
                  </a:cubicBezTo>
                  <a:lnTo>
                    <a:pt x="1441" y="1484"/>
                  </a:lnTo>
                  <a:cubicBezTo>
                    <a:pt x="1374" y="1633"/>
                    <a:pt x="1298" y="1777"/>
                    <a:pt x="1212" y="1914"/>
                  </a:cubicBezTo>
                  <a:lnTo>
                    <a:pt x="1212" y="1914"/>
                  </a:lnTo>
                  <a:cubicBezTo>
                    <a:pt x="1220" y="1848"/>
                    <a:pt x="1207" y="1782"/>
                    <a:pt x="1139" y="1769"/>
                  </a:cubicBezTo>
                  <a:lnTo>
                    <a:pt x="1139" y="1769"/>
                  </a:lnTo>
                  <a:cubicBezTo>
                    <a:pt x="1135" y="1767"/>
                    <a:pt x="1131" y="1767"/>
                    <a:pt x="1126" y="1767"/>
                  </a:cubicBezTo>
                  <a:lnTo>
                    <a:pt x="1126" y="1767"/>
                  </a:lnTo>
                  <a:cubicBezTo>
                    <a:pt x="1126" y="1767"/>
                    <a:pt x="1125" y="1767"/>
                    <a:pt x="1124" y="1767"/>
                  </a:cubicBezTo>
                  <a:lnTo>
                    <a:pt x="1124" y="1767"/>
                  </a:lnTo>
                  <a:lnTo>
                    <a:pt x="1123" y="1768"/>
                  </a:lnTo>
                  <a:lnTo>
                    <a:pt x="1123" y="1768"/>
                  </a:lnTo>
                  <a:cubicBezTo>
                    <a:pt x="1122" y="1768"/>
                    <a:pt x="1121" y="1768"/>
                    <a:pt x="1119" y="1769"/>
                  </a:cubicBezTo>
                  <a:lnTo>
                    <a:pt x="1119" y="1769"/>
                  </a:lnTo>
                  <a:lnTo>
                    <a:pt x="1119" y="1769"/>
                  </a:lnTo>
                  <a:lnTo>
                    <a:pt x="1119" y="1769"/>
                  </a:lnTo>
                  <a:cubicBezTo>
                    <a:pt x="1118" y="1769"/>
                    <a:pt x="1117" y="1770"/>
                    <a:pt x="1116" y="1771"/>
                  </a:cubicBezTo>
                  <a:lnTo>
                    <a:pt x="1116" y="1771"/>
                  </a:lnTo>
                  <a:cubicBezTo>
                    <a:pt x="1112" y="1774"/>
                    <a:pt x="1109" y="1778"/>
                    <a:pt x="1108" y="1784"/>
                  </a:cubicBezTo>
                  <a:lnTo>
                    <a:pt x="1108" y="1784"/>
                  </a:lnTo>
                  <a:cubicBezTo>
                    <a:pt x="1089" y="1866"/>
                    <a:pt x="1075" y="1960"/>
                    <a:pt x="1141" y="2023"/>
                  </a:cubicBezTo>
                  <a:lnTo>
                    <a:pt x="1141" y="2023"/>
                  </a:lnTo>
                  <a:cubicBezTo>
                    <a:pt x="1040" y="2171"/>
                    <a:pt x="928" y="2312"/>
                    <a:pt x="805" y="2444"/>
                  </a:cubicBezTo>
                  <a:lnTo>
                    <a:pt x="805" y="2444"/>
                  </a:lnTo>
                  <a:cubicBezTo>
                    <a:pt x="809" y="2427"/>
                    <a:pt x="813" y="2410"/>
                    <a:pt x="818" y="2394"/>
                  </a:cubicBezTo>
                  <a:lnTo>
                    <a:pt x="818" y="2394"/>
                  </a:lnTo>
                  <a:cubicBezTo>
                    <a:pt x="829" y="2352"/>
                    <a:pt x="840" y="2309"/>
                    <a:pt x="850" y="2266"/>
                  </a:cubicBezTo>
                  <a:lnTo>
                    <a:pt x="850" y="2266"/>
                  </a:lnTo>
                  <a:cubicBezTo>
                    <a:pt x="856" y="2262"/>
                    <a:pt x="859" y="2256"/>
                    <a:pt x="858" y="2247"/>
                  </a:cubicBezTo>
                  <a:lnTo>
                    <a:pt x="858" y="2247"/>
                  </a:lnTo>
                  <a:cubicBezTo>
                    <a:pt x="858" y="2245"/>
                    <a:pt x="858" y="2242"/>
                    <a:pt x="857" y="2238"/>
                  </a:cubicBezTo>
                  <a:lnTo>
                    <a:pt x="857" y="2238"/>
                  </a:lnTo>
                  <a:cubicBezTo>
                    <a:pt x="910" y="2028"/>
                    <a:pt x="959" y="1817"/>
                    <a:pt x="1003" y="1604"/>
                  </a:cubicBezTo>
                  <a:lnTo>
                    <a:pt x="1003" y="1604"/>
                  </a:lnTo>
                  <a:cubicBezTo>
                    <a:pt x="1004" y="1603"/>
                    <a:pt x="1005" y="1603"/>
                    <a:pt x="1005" y="1602"/>
                  </a:cubicBezTo>
                  <a:lnTo>
                    <a:pt x="1005" y="1602"/>
                  </a:lnTo>
                  <a:cubicBezTo>
                    <a:pt x="1039" y="1542"/>
                    <a:pt x="1073" y="1482"/>
                    <a:pt x="1108" y="1422"/>
                  </a:cubicBezTo>
                  <a:lnTo>
                    <a:pt x="1108" y="1422"/>
                  </a:lnTo>
                  <a:cubicBezTo>
                    <a:pt x="1183" y="1490"/>
                    <a:pt x="1295" y="1476"/>
                    <a:pt x="1358" y="1393"/>
                  </a:cubicBezTo>
                  <a:lnTo>
                    <a:pt x="1358" y="1393"/>
                  </a:lnTo>
                  <a:cubicBezTo>
                    <a:pt x="1363" y="1386"/>
                    <a:pt x="1364" y="1380"/>
                    <a:pt x="1362" y="1374"/>
                  </a:cubicBezTo>
                  <a:lnTo>
                    <a:pt x="1362" y="1374"/>
                  </a:lnTo>
                  <a:cubicBezTo>
                    <a:pt x="1373" y="1364"/>
                    <a:pt x="1375" y="1345"/>
                    <a:pt x="1358" y="1336"/>
                  </a:cubicBezTo>
                  <a:lnTo>
                    <a:pt x="1358" y="1336"/>
                  </a:lnTo>
                  <a:cubicBezTo>
                    <a:pt x="1297" y="1305"/>
                    <a:pt x="1227" y="1300"/>
                    <a:pt x="1165" y="1322"/>
                  </a:cubicBezTo>
                  <a:lnTo>
                    <a:pt x="1165" y="1322"/>
                  </a:lnTo>
                  <a:cubicBezTo>
                    <a:pt x="1233" y="1204"/>
                    <a:pt x="1300" y="1085"/>
                    <a:pt x="1368" y="967"/>
                  </a:cubicBezTo>
                  <a:lnTo>
                    <a:pt x="1368" y="967"/>
                  </a:lnTo>
                  <a:cubicBezTo>
                    <a:pt x="1369" y="968"/>
                    <a:pt x="1372" y="968"/>
                    <a:pt x="1374" y="968"/>
                  </a:cubicBezTo>
                  <a:lnTo>
                    <a:pt x="1374" y="968"/>
                  </a:lnTo>
                  <a:cubicBezTo>
                    <a:pt x="1398" y="979"/>
                    <a:pt x="1434" y="976"/>
                    <a:pt x="1458" y="971"/>
                  </a:cubicBezTo>
                  <a:lnTo>
                    <a:pt x="1458" y="971"/>
                  </a:lnTo>
                  <a:cubicBezTo>
                    <a:pt x="1511" y="961"/>
                    <a:pt x="1557" y="926"/>
                    <a:pt x="1588" y="882"/>
                  </a:cubicBezTo>
                  <a:lnTo>
                    <a:pt x="1588" y="882"/>
                  </a:lnTo>
                  <a:cubicBezTo>
                    <a:pt x="1601" y="878"/>
                    <a:pt x="1613" y="863"/>
                    <a:pt x="1605" y="846"/>
                  </a:cubicBezTo>
                  <a:lnTo>
                    <a:pt x="1605" y="846"/>
                  </a:lnTo>
                  <a:cubicBezTo>
                    <a:pt x="1582" y="801"/>
                    <a:pt x="1534" y="787"/>
                    <a:pt x="1486" y="795"/>
                  </a:cubicBezTo>
                  <a:lnTo>
                    <a:pt x="1486" y="795"/>
                  </a:lnTo>
                  <a:cubicBezTo>
                    <a:pt x="1466" y="797"/>
                    <a:pt x="1449" y="807"/>
                    <a:pt x="1434" y="820"/>
                  </a:cubicBezTo>
                  <a:lnTo>
                    <a:pt x="1434" y="820"/>
                  </a:lnTo>
                  <a:cubicBezTo>
                    <a:pt x="1427" y="770"/>
                    <a:pt x="1397" y="723"/>
                    <a:pt x="1346" y="695"/>
                  </a:cubicBezTo>
                  <a:lnTo>
                    <a:pt x="1346" y="695"/>
                  </a:lnTo>
                  <a:cubicBezTo>
                    <a:pt x="1337" y="691"/>
                    <a:pt x="1330" y="691"/>
                    <a:pt x="1323" y="695"/>
                  </a:cubicBezTo>
                  <a:lnTo>
                    <a:pt x="1323" y="695"/>
                  </a:lnTo>
                  <a:cubicBezTo>
                    <a:pt x="1316" y="694"/>
                    <a:pt x="1308" y="698"/>
                    <a:pt x="1305" y="707"/>
                  </a:cubicBezTo>
                  <a:lnTo>
                    <a:pt x="1305" y="707"/>
                  </a:lnTo>
                  <a:cubicBezTo>
                    <a:pt x="1282" y="759"/>
                    <a:pt x="1265" y="810"/>
                    <a:pt x="1276" y="867"/>
                  </a:cubicBezTo>
                  <a:lnTo>
                    <a:pt x="1276" y="867"/>
                  </a:lnTo>
                  <a:cubicBezTo>
                    <a:pt x="1281" y="897"/>
                    <a:pt x="1301" y="924"/>
                    <a:pt x="1326" y="942"/>
                  </a:cubicBezTo>
                  <a:lnTo>
                    <a:pt x="1326" y="942"/>
                  </a:lnTo>
                  <a:cubicBezTo>
                    <a:pt x="1229" y="1112"/>
                    <a:pt x="1132" y="1281"/>
                    <a:pt x="1035" y="1451"/>
                  </a:cubicBezTo>
                  <a:lnTo>
                    <a:pt x="1035" y="1451"/>
                  </a:lnTo>
                  <a:cubicBezTo>
                    <a:pt x="1103" y="1114"/>
                    <a:pt x="1164" y="776"/>
                    <a:pt x="1224" y="438"/>
                  </a:cubicBezTo>
                  <a:lnTo>
                    <a:pt x="1224" y="438"/>
                  </a:lnTo>
                  <a:cubicBezTo>
                    <a:pt x="1361" y="338"/>
                    <a:pt x="1378" y="192"/>
                    <a:pt x="1361" y="31"/>
                  </a:cubicBezTo>
                  <a:lnTo>
                    <a:pt x="1361" y="31"/>
                  </a:lnTo>
                  <a:cubicBezTo>
                    <a:pt x="1358" y="4"/>
                    <a:pt x="1319" y="0"/>
                    <a:pt x="1313" y="22"/>
                  </a:cubicBezTo>
                  <a:lnTo>
                    <a:pt x="1313" y="22"/>
                  </a:lnTo>
                  <a:cubicBezTo>
                    <a:pt x="1306" y="18"/>
                    <a:pt x="1298" y="17"/>
                    <a:pt x="1290" y="22"/>
                  </a:cubicBezTo>
                  <a:lnTo>
                    <a:pt x="1290" y="22"/>
                  </a:lnTo>
                  <a:cubicBezTo>
                    <a:pt x="1225" y="53"/>
                    <a:pt x="1183" y="102"/>
                    <a:pt x="1156" y="168"/>
                  </a:cubicBezTo>
                  <a:lnTo>
                    <a:pt x="1156" y="168"/>
                  </a:lnTo>
                  <a:cubicBezTo>
                    <a:pt x="1126" y="245"/>
                    <a:pt x="1157" y="330"/>
                    <a:pt x="1177" y="404"/>
                  </a:cubicBezTo>
                  <a:lnTo>
                    <a:pt x="1177" y="404"/>
                  </a:lnTo>
                  <a:cubicBezTo>
                    <a:pt x="1177" y="407"/>
                    <a:pt x="1178" y="409"/>
                    <a:pt x="1179" y="411"/>
                  </a:cubicBezTo>
                  <a:lnTo>
                    <a:pt x="1179" y="411"/>
                  </a:lnTo>
                  <a:cubicBezTo>
                    <a:pt x="1081" y="969"/>
                    <a:pt x="978" y="1526"/>
                    <a:pt x="846" y="2077"/>
                  </a:cubicBezTo>
                  <a:lnTo>
                    <a:pt x="846" y="2077"/>
                  </a:lnTo>
                  <a:cubicBezTo>
                    <a:pt x="821" y="1663"/>
                    <a:pt x="830" y="1248"/>
                    <a:pt x="870" y="835"/>
                  </a:cubicBezTo>
                  <a:lnTo>
                    <a:pt x="870" y="835"/>
                  </a:lnTo>
                  <a:cubicBezTo>
                    <a:pt x="901" y="850"/>
                    <a:pt x="944" y="836"/>
                    <a:pt x="972" y="815"/>
                  </a:cubicBezTo>
                  <a:lnTo>
                    <a:pt x="972" y="815"/>
                  </a:lnTo>
                  <a:cubicBezTo>
                    <a:pt x="1033" y="770"/>
                    <a:pt x="1053" y="694"/>
                    <a:pt x="1069" y="624"/>
                  </a:cubicBezTo>
                  <a:lnTo>
                    <a:pt x="1069" y="624"/>
                  </a:lnTo>
                  <a:cubicBezTo>
                    <a:pt x="1084" y="612"/>
                    <a:pt x="1075" y="584"/>
                    <a:pt x="1055" y="581"/>
                  </a:cubicBezTo>
                  <a:lnTo>
                    <a:pt x="1055" y="581"/>
                  </a:lnTo>
                  <a:cubicBezTo>
                    <a:pt x="1046" y="578"/>
                    <a:pt x="1038" y="579"/>
                    <a:pt x="1031" y="584"/>
                  </a:cubicBezTo>
                  <a:lnTo>
                    <a:pt x="1031" y="584"/>
                  </a:lnTo>
                  <a:cubicBezTo>
                    <a:pt x="993" y="594"/>
                    <a:pt x="960" y="612"/>
                    <a:pt x="932" y="637"/>
                  </a:cubicBezTo>
                  <a:lnTo>
                    <a:pt x="932" y="637"/>
                  </a:lnTo>
                  <a:cubicBezTo>
                    <a:pt x="951" y="601"/>
                    <a:pt x="971" y="565"/>
                    <a:pt x="993" y="531"/>
                  </a:cubicBezTo>
                  <a:lnTo>
                    <a:pt x="993" y="531"/>
                  </a:lnTo>
                  <a:cubicBezTo>
                    <a:pt x="994" y="529"/>
                    <a:pt x="995" y="527"/>
                    <a:pt x="995" y="526"/>
                  </a:cubicBezTo>
                  <a:lnTo>
                    <a:pt x="995" y="526"/>
                  </a:lnTo>
                  <a:cubicBezTo>
                    <a:pt x="1118" y="510"/>
                    <a:pt x="1086" y="343"/>
                    <a:pt x="1112" y="257"/>
                  </a:cubicBezTo>
                  <a:lnTo>
                    <a:pt x="1112" y="257"/>
                  </a:lnTo>
                  <a:cubicBezTo>
                    <a:pt x="1122" y="227"/>
                    <a:pt x="1075" y="214"/>
                    <a:pt x="1065" y="244"/>
                  </a:cubicBezTo>
                  <a:lnTo>
                    <a:pt x="1065" y="244"/>
                  </a:lnTo>
                  <a:cubicBezTo>
                    <a:pt x="1065" y="244"/>
                    <a:pt x="1064" y="244"/>
                    <a:pt x="1063" y="244"/>
                  </a:cubicBezTo>
                  <a:lnTo>
                    <a:pt x="1063" y="244"/>
                  </a:lnTo>
                  <a:cubicBezTo>
                    <a:pt x="969" y="295"/>
                    <a:pt x="873" y="403"/>
                    <a:pt x="945" y="513"/>
                  </a:cubicBezTo>
                  <a:lnTo>
                    <a:pt x="945" y="513"/>
                  </a:lnTo>
                  <a:cubicBezTo>
                    <a:pt x="945" y="513"/>
                    <a:pt x="945" y="514"/>
                    <a:pt x="946" y="514"/>
                  </a:cubicBezTo>
                  <a:lnTo>
                    <a:pt x="946" y="514"/>
                  </a:lnTo>
                  <a:cubicBezTo>
                    <a:pt x="924" y="550"/>
                    <a:pt x="903" y="586"/>
                    <a:pt x="884" y="624"/>
                  </a:cubicBezTo>
                  <a:lnTo>
                    <a:pt x="884" y="624"/>
                  </a:lnTo>
                  <a:cubicBezTo>
                    <a:pt x="886" y="527"/>
                    <a:pt x="866" y="404"/>
                    <a:pt x="775" y="373"/>
                  </a:cubicBezTo>
                  <a:lnTo>
                    <a:pt x="775" y="373"/>
                  </a:lnTo>
                  <a:cubicBezTo>
                    <a:pt x="753" y="366"/>
                    <a:pt x="740" y="389"/>
                    <a:pt x="746" y="406"/>
                  </a:cubicBezTo>
                  <a:lnTo>
                    <a:pt x="746" y="406"/>
                  </a:lnTo>
                  <a:cubicBezTo>
                    <a:pt x="743" y="408"/>
                    <a:pt x="742" y="411"/>
                    <a:pt x="740" y="415"/>
                  </a:cubicBezTo>
                  <a:lnTo>
                    <a:pt x="740" y="415"/>
                  </a:lnTo>
                  <a:cubicBezTo>
                    <a:pt x="716" y="490"/>
                    <a:pt x="717" y="565"/>
                    <a:pt x="743" y="639"/>
                  </a:cubicBezTo>
                  <a:lnTo>
                    <a:pt x="743" y="639"/>
                  </a:lnTo>
                  <a:cubicBezTo>
                    <a:pt x="757" y="680"/>
                    <a:pt x="790" y="729"/>
                    <a:pt x="833" y="726"/>
                  </a:cubicBezTo>
                  <a:lnTo>
                    <a:pt x="833" y="726"/>
                  </a:lnTo>
                  <a:cubicBezTo>
                    <a:pt x="815" y="891"/>
                    <a:pt x="801" y="1057"/>
                    <a:pt x="793" y="1222"/>
                  </a:cubicBezTo>
                  <a:lnTo>
                    <a:pt x="793" y="1222"/>
                  </a:lnTo>
                  <a:cubicBezTo>
                    <a:pt x="768" y="1145"/>
                    <a:pt x="726" y="1076"/>
                    <a:pt x="649" y="1036"/>
                  </a:cubicBezTo>
                  <a:lnTo>
                    <a:pt x="649" y="1036"/>
                  </a:lnTo>
                  <a:cubicBezTo>
                    <a:pt x="644" y="1033"/>
                    <a:pt x="638" y="1032"/>
                    <a:pt x="633" y="1034"/>
                  </a:cubicBezTo>
                  <a:lnTo>
                    <a:pt x="633" y="1034"/>
                  </a:lnTo>
                  <a:cubicBezTo>
                    <a:pt x="620" y="1034"/>
                    <a:pt x="606" y="1041"/>
                    <a:pt x="605" y="1057"/>
                  </a:cubicBezTo>
                  <a:lnTo>
                    <a:pt x="605" y="1057"/>
                  </a:lnTo>
                  <a:cubicBezTo>
                    <a:pt x="596" y="1143"/>
                    <a:pt x="623" y="1221"/>
                    <a:pt x="671" y="1293"/>
                  </a:cubicBezTo>
                  <a:lnTo>
                    <a:pt x="671" y="1293"/>
                  </a:lnTo>
                  <a:cubicBezTo>
                    <a:pt x="694" y="1327"/>
                    <a:pt x="740" y="1394"/>
                    <a:pt x="786" y="1413"/>
                  </a:cubicBezTo>
                  <a:lnTo>
                    <a:pt x="786" y="1413"/>
                  </a:lnTo>
                  <a:cubicBezTo>
                    <a:pt x="779" y="1686"/>
                    <a:pt x="786" y="1960"/>
                    <a:pt x="808" y="2233"/>
                  </a:cubicBezTo>
                  <a:lnTo>
                    <a:pt x="808" y="2233"/>
                  </a:lnTo>
                  <a:cubicBezTo>
                    <a:pt x="793" y="2295"/>
                    <a:pt x="777" y="2357"/>
                    <a:pt x="760" y="2420"/>
                  </a:cubicBezTo>
                  <a:lnTo>
                    <a:pt x="760" y="2420"/>
                  </a:lnTo>
                  <a:cubicBezTo>
                    <a:pt x="641" y="2874"/>
                    <a:pt x="513" y="3347"/>
                    <a:pt x="529" y="3817"/>
                  </a:cubicBezTo>
                  <a:lnTo>
                    <a:pt x="529" y="3817"/>
                  </a:lnTo>
                  <a:cubicBezTo>
                    <a:pt x="452" y="3614"/>
                    <a:pt x="402" y="3402"/>
                    <a:pt x="379" y="3187"/>
                  </a:cubicBezTo>
                  <a:lnTo>
                    <a:pt x="379" y="3187"/>
                  </a:lnTo>
                  <a:cubicBezTo>
                    <a:pt x="429" y="3188"/>
                    <a:pt x="475" y="3146"/>
                    <a:pt x="504" y="3106"/>
                  </a:cubicBezTo>
                  <a:lnTo>
                    <a:pt x="504" y="3106"/>
                  </a:lnTo>
                  <a:cubicBezTo>
                    <a:pt x="553" y="3039"/>
                    <a:pt x="574" y="2961"/>
                    <a:pt x="565" y="2878"/>
                  </a:cubicBezTo>
                  <a:lnTo>
                    <a:pt x="565" y="2878"/>
                  </a:lnTo>
                  <a:lnTo>
                    <a:pt x="565" y="2878"/>
                  </a:lnTo>
                  <a:lnTo>
                    <a:pt x="565" y="2878"/>
                  </a:lnTo>
                  <a:cubicBezTo>
                    <a:pt x="564" y="2862"/>
                    <a:pt x="549" y="2848"/>
                    <a:pt x="533" y="2856"/>
                  </a:cubicBezTo>
                  <a:lnTo>
                    <a:pt x="533" y="2856"/>
                  </a:lnTo>
                  <a:cubicBezTo>
                    <a:pt x="527" y="2857"/>
                    <a:pt x="522" y="2861"/>
                    <a:pt x="518" y="2866"/>
                  </a:cubicBezTo>
                  <a:lnTo>
                    <a:pt x="518" y="2866"/>
                  </a:lnTo>
                  <a:cubicBezTo>
                    <a:pt x="454" y="2914"/>
                    <a:pt x="403" y="2973"/>
                    <a:pt x="369" y="3043"/>
                  </a:cubicBezTo>
                  <a:lnTo>
                    <a:pt x="369" y="3043"/>
                  </a:lnTo>
                  <a:cubicBezTo>
                    <a:pt x="363" y="2932"/>
                    <a:pt x="365" y="2821"/>
                    <a:pt x="374" y="2709"/>
                  </a:cubicBezTo>
                  <a:lnTo>
                    <a:pt x="374" y="2709"/>
                  </a:lnTo>
                  <a:cubicBezTo>
                    <a:pt x="375" y="2704"/>
                    <a:pt x="374" y="2700"/>
                    <a:pt x="372" y="2696"/>
                  </a:cubicBezTo>
                  <a:lnTo>
                    <a:pt x="372" y="2696"/>
                  </a:lnTo>
                  <a:cubicBezTo>
                    <a:pt x="443" y="2486"/>
                    <a:pt x="501" y="2271"/>
                    <a:pt x="548" y="2053"/>
                  </a:cubicBezTo>
                  <a:lnTo>
                    <a:pt x="548" y="2053"/>
                  </a:lnTo>
                  <a:cubicBezTo>
                    <a:pt x="695" y="2040"/>
                    <a:pt x="714" y="1828"/>
                    <a:pt x="716" y="1708"/>
                  </a:cubicBezTo>
                  <a:lnTo>
                    <a:pt x="716" y="1708"/>
                  </a:lnTo>
                  <a:cubicBezTo>
                    <a:pt x="731" y="1694"/>
                    <a:pt x="718" y="1660"/>
                    <a:pt x="692" y="1667"/>
                  </a:cubicBezTo>
                  <a:lnTo>
                    <a:pt x="692" y="1667"/>
                  </a:lnTo>
                  <a:cubicBezTo>
                    <a:pt x="609" y="1688"/>
                    <a:pt x="561" y="1775"/>
                    <a:pt x="534" y="1866"/>
                  </a:cubicBezTo>
                  <a:lnTo>
                    <a:pt x="534" y="1866"/>
                  </a:lnTo>
                  <a:cubicBezTo>
                    <a:pt x="515" y="1823"/>
                    <a:pt x="485" y="1787"/>
                    <a:pt x="446" y="1759"/>
                  </a:cubicBezTo>
                  <a:lnTo>
                    <a:pt x="446" y="1759"/>
                  </a:lnTo>
                  <a:cubicBezTo>
                    <a:pt x="442" y="1754"/>
                    <a:pt x="436" y="1750"/>
                    <a:pt x="430" y="1749"/>
                  </a:cubicBezTo>
                  <a:lnTo>
                    <a:pt x="430" y="1749"/>
                  </a:lnTo>
                  <a:lnTo>
                    <a:pt x="430" y="1749"/>
                  </a:lnTo>
                  <a:lnTo>
                    <a:pt x="430" y="1749"/>
                  </a:lnTo>
                  <a:cubicBezTo>
                    <a:pt x="406" y="1734"/>
                    <a:pt x="383" y="1767"/>
                    <a:pt x="399" y="1785"/>
                  </a:cubicBezTo>
                  <a:lnTo>
                    <a:pt x="399" y="1785"/>
                  </a:lnTo>
                  <a:cubicBezTo>
                    <a:pt x="368" y="1885"/>
                    <a:pt x="405" y="1993"/>
                    <a:pt x="495" y="2050"/>
                  </a:cubicBezTo>
                  <a:lnTo>
                    <a:pt x="495" y="2050"/>
                  </a:lnTo>
                  <a:cubicBezTo>
                    <a:pt x="496" y="2051"/>
                    <a:pt x="497" y="2051"/>
                    <a:pt x="498" y="2051"/>
                  </a:cubicBezTo>
                  <a:lnTo>
                    <a:pt x="498" y="2051"/>
                  </a:lnTo>
                  <a:cubicBezTo>
                    <a:pt x="455" y="2250"/>
                    <a:pt x="402" y="2446"/>
                    <a:pt x="339" y="2638"/>
                  </a:cubicBezTo>
                  <a:lnTo>
                    <a:pt x="339" y="2638"/>
                  </a:lnTo>
                  <a:cubicBezTo>
                    <a:pt x="277" y="2545"/>
                    <a:pt x="237" y="2444"/>
                    <a:pt x="216" y="2333"/>
                  </a:cubicBezTo>
                  <a:lnTo>
                    <a:pt x="216" y="2333"/>
                  </a:lnTo>
                  <a:cubicBezTo>
                    <a:pt x="245" y="2325"/>
                    <a:pt x="276" y="2291"/>
                    <a:pt x="292" y="2273"/>
                  </a:cubicBezTo>
                  <a:lnTo>
                    <a:pt x="292" y="2273"/>
                  </a:lnTo>
                  <a:cubicBezTo>
                    <a:pt x="332" y="2225"/>
                    <a:pt x="350" y="2162"/>
                    <a:pt x="344" y="2100"/>
                  </a:cubicBezTo>
                  <a:lnTo>
                    <a:pt x="344" y="2100"/>
                  </a:lnTo>
                  <a:cubicBezTo>
                    <a:pt x="342" y="2073"/>
                    <a:pt x="306" y="2070"/>
                    <a:pt x="298" y="2090"/>
                  </a:cubicBezTo>
                  <a:lnTo>
                    <a:pt x="298" y="2090"/>
                  </a:lnTo>
                  <a:cubicBezTo>
                    <a:pt x="296" y="2090"/>
                    <a:pt x="296" y="2090"/>
                    <a:pt x="295" y="2090"/>
                  </a:cubicBezTo>
                  <a:lnTo>
                    <a:pt x="295" y="2090"/>
                  </a:lnTo>
                  <a:cubicBezTo>
                    <a:pt x="256" y="2104"/>
                    <a:pt x="224" y="2128"/>
                    <a:pt x="201" y="2158"/>
                  </a:cubicBezTo>
                  <a:lnTo>
                    <a:pt x="201" y="2158"/>
                  </a:lnTo>
                  <a:cubicBezTo>
                    <a:pt x="206" y="2117"/>
                    <a:pt x="211" y="2075"/>
                    <a:pt x="215" y="2033"/>
                  </a:cubicBezTo>
                  <a:lnTo>
                    <a:pt x="215" y="2033"/>
                  </a:lnTo>
                  <a:cubicBezTo>
                    <a:pt x="344" y="1953"/>
                    <a:pt x="289" y="1792"/>
                    <a:pt x="269" y="1668"/>
                  </a:cubicBezTo>
                  <a:lnTo>
                    <a:pt x="269" y="1668"/>
                  </a:lnTo>
                  <a:cubicBezTo>
                    <a:pt x="266" y="1651"/>
                    <a:pt x="252" y="1648"/>
                    <a:pt x="240" y="1653"/>
                  </a:cubicBezTo>
                  <a:lnTo>
                    <a:pt x="240" y="1653"/>
                  </a:lnTo>
                  <a:cubicBezTo>
                    <a:pt x="231" y="1648"/>
                    <a:pt x="221" y="1649"/>
                    <a:pt x="212" y="1656"/>
                  </a:cubicBezTo>
                  <a:lnTo>
                    <a:pt x="212" y="1656"/>
                  </a:lnTo>
                  <a:cubicBezTo>
                    <a:pt x="106" y="1747"/>
                    <a:pt x="17" y="1923"/>
                    <a:pt x="162" y="2024"/>
                  </a:cubicBezTo>
                  <a:lnTo>
                    <a:pt x="162" y="2024"/>
                  </a:lnTo>
                  <a:cubicBezTo>
                    <a:pt x="164" y="2025"/>
                    <a:pt x="166" y="2026"/>
                    <a:pt x="167" y="2027"/>
                  </a:cubicBezTo>
                  <a:lnTo>
                    <a:pt x="167" y="2027"/>
                  </a:lnTo>
                  <a:cubicBezTo>
                    <a:pt x="163" y="2066"/>
                    <a:pt x="159" y="2105"/>
                    <a:pt x="154" y="2145"/>
                  </a:cubicBezTo>
                  <a:lnTo>
                    <a:pt x="154" y="2145"/>
                  </a:lnTo>
                  <a:cubicBezTo>
                    <a:pt x="136" y="2119"/>
                    <a:pt x="110" y="2098"/>
                    <a:pt x="75" y="2085"/>
                  </a:cubicBezTo>
                  <a:lnTo>
                    <a:pt x="75" y="2085"/>
                  </a:lnTo>
                  <a:cubicBezTo>
                    <a:pt x="69" y="2083"/>
                    <a:pt x="63" y="2084"/>
                    <a:pt x="59" y="2085"/>
                  </a:cubicBezTo>
                  <a:lnTo>
                    <a:pt x="59" y="2085"/>
                  </a:lnTo>
                  <a:cubicBezTo>
                    <a:pt x="47" y="2082"/>
                    <a:pt x="33" y="2087"/>
                    <a:pt x="29" y="2102"/>
                  </a:cubicBezTo>
                  <a:lnTo>
                    <a:pt x="29" y="2102"/>
                  </a:lnTo>
                  <a:cubicBezTo>
                    <a:pt x="0" y="2199"/>
                    <a:pt x="63" y="2309"/>
                    <a:pt x="161" y="2332"/>
                  </a:cubicBezTo>
                  <a:lnTo>
                    <a:pt x="161" y="2332"/>
                  </a:lnTo>
                  <a:cubicBezTo>
                    <a:pt x="163" y="2334"/>
                    <a:pt x="166" y="2336"/>
                    <a:pt x="168" y="2338"/>
                  </a:cubicBezTo>
                  <a:lnTo>
                    <a:pt x="168" y="2338"/>
                  </a:lnTo>
                  <a:cubicBezTo>
                    <a:pt x="191" y="2474"/>
                    <a:pt x="243" y="2595"/>
                    <a:pt x="327" y="2704"/>
                  </a:cubicBezTo>
                  <a:lnTo>
                    <a:pt x="327" y="2704"/>
                  </a:lnTo>
                  <a:lnTo>
                    <a:pt x="327" y="2704"/>
                  </a:lnTo>
                  <a:lnTo>
                    <a:pt x="327" y="2704"/>
                  </a:lnTo>
                  <a:cubicBezTo>
                    <a:pt x="327" y="2706"/>
                    <a:pt x="326" y="2708"/>
                    <a:pt x="326" y="2709"/>
                  </a:cubicBezTo>
                  <a:lnTo>
                    <a:pt x="326" y="2709"/>
                  </a:lnTo>
                  <a:cubicBezTo>
                    <a:pt x="313" y="2861"/>
                    <a:pt x="314" y="3013"/>
                    <a:pt x="328" y="3163"/>
                  </a:cubicBezTo>
                  <a:lnTo>
                    <a:pt x="328" y="3163"/>
                  </a:lnTo>
                  <a:cubicBezTo>
                    <a:pt x="328" y="3164"/>
                    <a:pt x="328" y="3165"/>
                    <a:pt x="328" y="3166"/>
                  </a:cubicBezTo>
                  <a:lnTo>
                    <a:pt x="328" y="3166"/>
                  </a:lnTo>
                  <a:cubicBezTo>
                    <a:pt x="326" y="3173"/>
                    <a:pt x="328" y="3178"/>
                    <a:pt x="330" y="3183"/>
                  </a:cubicBezTo>
                  <a:lnTo>
                    <a:pt x="330" y="3183"/>
                  </a:lnTo>
                  <a:cubicBezTo>
                    <a:pt x="356" y="3445"/>
                    <a:pt x="423" y="3702"/>
                    <a:pt x="529" y="3947"/>
                  </a:cubicBezTo>
                  <a:lnTo>
                    <a:pt x="529" y="3947"/>
                  </a:lnTo>
                  <a:cubicBezTo>
                    <a:pt x="531" y="3953"/>
                    <a:pt x="535" y="3956"/>
                    <a:pt x="538" y="3958"/>
                  </a:cubicBezTo>
                  <a:lnTo>
                    <a:pt x="538" y="3958"/>
                  </a:lnTo>
                  <a:cubicBezTo>
                    <a:pt x="550" y="4074"/>
                    <a:pt x="571" y="4190"/>
                    <a:pt x="605" y="4306"/>
                  </a:cubicBezTo>
                  <a:lnTo>
                    <a:pt x="605" y="4306"/>
                  </a:lnTo>
                  <a:cubicBezTo>
                    <a:pt x="614" y="4336"/>
                    <a:pt x="661" y="4323"/>
                    <a:pt x="652" y="4293"/>
                  </a:cubicBezTo>
                  <a:lnTo>
                    <a:pt x="652" y="4293"/>
                  </a:lnTo>
                  <a:cubicBezTo>
                    <a:pt x="580" y="4044"/>
                    <a:pt x="565" y="3793"/>
                    <a:pt x="583" y="3543"/>
                  </a:cubicBezTo>
                  <a:lnTo>
                    <a:pt x="583" y="3543"/>
                  </a:lnTo>
                  <a:cubicBezTo>
                    <a:pt x="587" y="3541"/>
                    <a:pt x="590" y="3539"/>
                    <a:pt x="593" y="3534"/>
                  </a:cubicBezTo>
                  <a:lnTo>
                    <a:pt x="593" y="3534"/>
                  </a:lnTo>
                  <a:cubicBezTo>
                    <a:pt x="671" y="3422"/>
                    <a:pt x="745" y="3307"/>
                    <a:pt x="815" y="3189"/>
                  </a:cubicBezTo>
                  <a:lnTo>
                    <a:pt x="815" y="3189"/>
                  </a:lnTo>
                  <a:cubicBezTo>
                    <a:pt x="840" y="3248"/>
                    <a:pt x="919" y="3241"/>
                    <a:pt x="974" y="3233"/>
                  </a:cubicBezTo>
                  <a:lnTo>
                    <a:pt x="974" y="3233"/>
                  </a:lnTo>
                  <a:cubicBezTo>
                    <a:pt x="1066" y="3217"/>
                    <a:pt x="1146" y="3156"/>
                    <a:pt x="1199" y="3082"/>
                  </a:cubicBezTo>
                  <a:lnTo>
                    <a:pt x="1199" y="3082"/>
                  </a:lnTo>
                  <a:cubicBezTo>
                    <a:pt x="1208" y="3069"/>
                    <a:pt x="1202" y="3057"/>
                    <a:pt x="1192" y="3051"/>
                  </a:cubicBezTo>
                  <a:lnTo>
                    <a:pt x="1192" y="3051"/>
                  </a:lnTo>
                  <a:cubicBezTo>
                    <a:pt x="1191" y="3046"/>
                    <a:pt x="1187" y="3041"/>
                    <a:pt x="1180" y="3038"/>
                  </a:cubicBezTo>
                  <a:lnTo>
                    <a:pt x="1180" y="3038"/>
                  </a:lnTo>
                  <a:cubicBezTo>
                    <a:pt x="1128" y="3016"/>
                    <a:pt x="1075" y="3033"/>
                    <a:pt x="1021" y="3045"/>
                  </a:cubicBezTo>
                  <a:lnTo>
                    <a:pt x="1021" y="3045"/>
                  </a:lnTo>
                  <a:cubicBezTo>
                    <a:pt x="968" y="3057"/>
                    <a:pt x="916" y="3073"/>
                    <a:pt x="868" y="3098"/>
                  </a:cubicBezTo>
                  <a:lnTo>
                    <a:pt x="868" y="3098"/>
                  </a:lnTo>
                  <a:cubicBezTo>
                    <a:pt x="959" y="2941"/>
                    <a:pt x="1042" y="2780"/>
                    <a:pt x="1119" y="2615"/>
                  </a:cubicBezTo>
                  <a:lnTo>
                    <a:pt x="1119" y="2615"/>
                  </a:lnTo>
                  <a:cubicBezTo>
                    <a:pt x="1275" y="2630"/>
                    <a:pt x="1384" y="2443"/>
                    <a:pt x="1429" y="2319"/>
                  </a:cubicBezTo>
                  <a:lnTo>
                    <a:pt x="1429" y="2319"/>
                  </a:lnTo>
                  <a:cubicBezTo>
                    <a:pt x="1431" y="2316"/>
                    <a:pt x="1431" y="2312"/>
                    <a:pt x="1431" y="2309"/>
                  </a:cubicBezTo>
                  <a:lnTo>
                    <a:pt x="1431" y="2309"/>
                  </a:lnTo>
                  <a:cubicBezTo>
                    <a:pt x="1431" y="2294"/>
                    <a:pt x="1419" y="2279"/>
                    <a:pt x="1401" y="2284"/>
                  </a:cubicBezTo>
                  <a:lnTo>
                    <a:pt x="1401" y="2284"/>
                  </a:lnTo>
                  <a:cubicBezTo>
                    <a:pt x="1300" y="2315"/>
                    <a:pt x="1214" y="2375"/>
                    <a:pt x="1153" y="2456"/>
                  </a:cubicBezTo>
                  <a:lnTo>
                    <a:pt x="1153" y="2456"/>
                  </a:lnTo>
                  <a:cubicBezTo>
                    <a:pt x="1156" y="2391"/>
                    <a:pt x="1143" y="2328"/>
                    <a:pt x="1096" y="2273"/>
                  </a:cubicBezTo>
                  <a:lnTo>
                    <a:pt x="1096" y="2273"/>
                  </a:lnTo>
                  <a:cubicBezTo>
                    <a:pt x="1083" y="2257"/>
                    <a:pt x="1063" y="2267"/>
                    <a:pt x="1057" y="2283"/>
                  </a:cubicBezTo>
                  <a:lnTo>
                    <a:pt x="1057" y="2283"/>
                  </a:lnTo>
                  <a:cubicBezTo>
                    <a:pt x="1056" y="2285"/>
                    <a:pt x="1055" y="2287"/>
                    <a:pt x="1053" y="2289"/>
                  </a:cubicBezTo>
                  <a:lnTo>
                    <a:pt x="1053" y="2289"/>
                  </a:lnTo>
                  <a:cubicBezTo>
                    <a:pt x="1009" y="2384"/>
                    <a:pt x="993" y="2518"/>
                    <a:pt x="1072" y="2600"/>
                  </a:cubicBezTo>
                  <a:lnTo>
                    <a:pt x="1072" y="2600"/>
                  </a:lnTo>
                  <a:cubicBezTo>
                    <a:pt x="934" y="2896"/>
                    <a:pt x="774" y="3179"/>
                    <a:pt x="591" y="3450"/>
                  </a:cubicBezTo>
                  <a:lnTo>
                    <a:pt x="591" y="3450"/>
                  </a:lnTo>
                  <a:cubicBezTo>
                    <a:pt x="624" y="3142"/>
                    <a:pt x="701" y="2835"/>
                    <a:pt x="780" y="2535"/>
                  </a:cubicBezTo>
                  <a:lnTo>
                    <a:pt x="780" y="2535"/>
                  </a:lnTo>
                  <a:cubicBezTo>
                    <a:pt x="784" y="2534"/>
                    <a:pt x="787" y="2532"/>
                    <a:pt x="791" y="2529"/>
                  </a:cubicBezTo>
                  <a:lnTo>
                    <a:pt x="791" y="2529"/>
                  </a:lnTo>
                  <a:cubicBezTo>
                    <a:pt x="976" y="2339"/>
                    <a:pt x="1138" y="2131"/>
                    <a:pt x="1274" y="1906"/>
                  </a:cubicBezTo>
                  <a:lnTo>
                    <a:pt x="1274" y="1906"/>
                  </a:lnTo>
                  <a:cubicBezTo>
                    <a:pt x="1339" y="1967"/>
                    <a:pt x="1438" y="1915"/>
                    <a:pt x="1494" y="1857"/>
                  </a:cubicBezTo>
                  <a:lnTo>
                    <a:pt x="1494" y="1857"/>
                  </a:lnTo>
                  <a:cubicBezTo>
                    <a:pt x="1500" y="1850"/>
                    <a:pt x="1502" y="1843"/>
                    <a:pt x="1500" y="1837"/>
                  </a:cubicBezTo>
                  <a:lnTo>
                    <a:pt x="1500" y="1837"/>
                  </a:lnTo>
                  <a:cubicBezTo>
                    <a:pt x="1511" y="1828"/>
                    <a:pt x="1516" y="1813"/>
                    <a:pt x="1502" y="1802"/>
                  </a:cubicBezTo>
                  <a:lnTo>
                    <a:pt x="1502" y="1802"/>
                  </a:lnTo>
                  <a:cubicBezTo>
                    <a:pt x="1454" y="1760"/>
                    <a:pt x="1392" y="1772"/>
                    <a:pt x="1336" y="1800"/>
                  </a:cubicBezTo>
                  <a:lnTo>
                    <a:pt x="1336" y="1800"/>
                  </a:lnTo>
                  <a:cubicBezTo>
                    <a:pt x="1389" y="1706"/>
                    <a:pt x="1439" y="1608"/>
                    <a:pt x="1483" y="1508"/>
                  </a:cubicBezTo>
                  <a:lnTo>
                    <a:pt x="1483" y="1508"/>
                  </a:lnTo>
                  <a:cubicBezTo>
                    <a:pt x="1534" y="1510"/>
                    <a:pt x="1559" y="1447"/>
                    <a:pt x="1575" y="1405"/>
                  </a:cubicBezTo>
                  <a:lnTo>
                    <a:pt x="1575" y="1405"/>
                  </a:lnTo>
                  <a:cubicBezTo>
                    <a:pt x="1606" y="1321"/>
                    <a:pt x="1614" y="1237"/>
                    <a:pt x="1602" y="1148"/>
                  </a:cubicBezTo>
                  <a:lnTo>
                    <a:pt x="1602" y="1148"/>
                  </a:lnTo>
                  <a:cubicBezTo>
                    <a:pt x="1599" y="1126"/>
                    <a:pt x="1576" y="1126"/>
                    <a:pt x="1563" y="1138"/>
                  </a:cubicBezTo>
                  <a:lnTo>
                    <a:pt x="1314" y="1370"/>
                  </a:lnTo>
                  <a:close/>
                </a:path>
              </a:pathLst>
            </a:custGeom>
            <a:solidFill>
              <a:schemeClr val="accent6"/>
            </a:solidFill>
            <a:ln>
              <a:noFill/>
            </a:ln>
            <a:effectLst/>
          </p:spPr>
          <p:txBody>
            <a:bodyPr wrap="none" anchor="ctr"/>
            <a:lstStyle/>
            <a:p>
              <a:endParaRPr lang="es-ES_tradnl" sz="919"/>
            </a:p>
          </p:txBody>
        </p:sp>
        <p:sp>
          <p:nvSpPr>
            <p:cNvPr id="15" name="Freeform 15">
              <a:extLst>
                <a:ext uri="{FF2B5EF4-FFF2-40B4-BE49-F238E27FC236}">
                  <a16:creationId xmlns:a16="http://schemas.microsoft.com/office/drawing/2014/main" id="{F675AEE1-E314-DA44-9AD0-79289C262992}"/>
                </a:ext>
              </a:extLst>
            </p:cNvPr>
            <p:cNvSpPr>
              <a:spLocks noChangeArrowheads="1"/>
            </p:cNvSpPr>
            <p:nvPr/>
          </p:nvSpPr>
          <p:spPr bwMode="auto">
            <a:xfrm rot="759599">
              <a:off x="-191607" y="1744079"/>
              <a:ext cx="1189169" cy="1751014"/>
            </a:xfrm>
            <a:custGeom>
              <a:avLst/>
              <a:gdLst>
                <a:gd name="T0" fmla="*/ 2156 w 2483"/>
                <a:gd name="T1" fmla="*/ 1175 h 3656"/>
                <a:gd name="T2" fmla="*/ 1809 w 2483"/>
                <a:gd name="T3" fmla="*/ 1718 h 3656"/>
                <a:gd name="T4" fmla="*/ 1180 w 2483"/>
                <a:gd name="T5" fmla="*/ 2218 h 3656"/>
                <a:gd name="T6" fmla="*/ 1005 w 2483"/>
                <a:gd name="T7" fmla="*/ 2722 h 3656"/>
                <a:gd name="T8" fmla="*/ 856 w 2483"/>
                <a:gd name="T9" fmla="*/ 2684 h 3656"/>
                <a:gd name="T10" fmla="*/ 1511 w 2483"/>
                <a:gd name="T11" fmla="*/ 2155 h 3656"/>
                <a:gd name="T12" fmla="*/ 624 w 2483"/>
                <a:gd name="T13" fmla="*/ 1520 h 3656"/>
                <a:gd name="T14" fmla="*/ 624 w 2483"/>
                <a:gd name="T15" fmla="*/ 1520 h 3656"/>
                <a:gd name="T16" fmla="*/ 921 w 2483"/>
                <a:gd name="T17" fmla="*/ 1502 h 3656"/>
                <a:gd name="T18" fmla="*/ 291 w 2483"/>
                <a:gd name="T19" fmla="*/ 2463 h 3656"/>
                <a:gd name="T20" fmla="*/ 1391 w 2483"/>
                <a:gd name="T21" fmla="*/ 976 h 3656"/>
                <a:gd name="T22" fmla="*/ 1724 w 2483"/>
                <a:gd name="T23" fmla="*/ 411 h 3656"/>
                <a:gd name="T24" fmla="*/ 1904 w 2483"/>
                <a:gd name="T25" fmla="*/ 456 h 3656"/>
                <a:gd name="T26" fmla="*/ 2417 w 2483"/>
                <a:gd name="T27" fmla="*/ 56 h 3656"/>
                <a:gd name="T28" fmla="*/ 2417 w 2483"/>
                <a:gd name="T29" fmla="*/ 56 h 3656"/>
                <a:gd name="T30" fmla="*/ 2239 w 2483"/>
                <a:gd name="T31" fmla="*/ 838 h 3656"/>
                <a:gd name="T32" fmla="*/ 2155 w 2483"/>
                <a:gd name="T33" fmla="*/ 882 h 3656"/>
                <a:gd name="T34" fmla="*/ 2196 w 2483"/>
                <a:gd name="T35" fmla="*/ 1136 h 3656"/>
                <a:gd name="T36" fmla="*/ 1553 w 2483"/>
                <a:gd name="T37" fmla="*/ 1694 h 3656"/>
                <a:gd name="T38" fmla="*/ 1533 w 2483"/>
                <a:gd name="T39" fmla="*/ 1525 h 3656"/>
                <a:gd name="T40" fmla="*/ 1512 w 2483"/>
                <a:gd name="T41" fmla="*/ 1534 h 3656"/>
                <a:gd name="T42" fmla="*/ 1078 w 2483"/>
                <a:gd name="T43" fmla="*/ 1864 h 3656"/>
                <a:gd name="T44" fmla="*/ 1495 w 2483"/>
                <a:gd name="T45" fmla="*/ 1325 h 3656"/>
                <a:gd name="T46" fmla="*/ 1927 w 2483"/>
                <a:gd name="T47" fmla="*/ 1231 h 3656"/>
                <a:gd name="T48" fmla="*/ 2170 w 2483"/>
                <a:gd name="T49" fmla="*/ 940 h 3656"/>
                <a:gd name="T50" fmla="*/ 2211 w 2483"/>
                <a:gd name="T51" fmla="*/ 793 h 3656"/>
                <a:gd name="T52" fmla="*/ 2048 w 2483"/>
                <a:gd name="T53" fmla="*/ 769 h 3656"/>
                <a:gd name="T54" fmla="*/ 2473 w 2483"/>
                <a:gd name="T55" fmla="*/ 45 h 3656"/>
                <a:gd name="T56" fmla="*/ 2150 w 2483"/>
                <a:gd name="T57" fmla="*/ 308 h 3656"/>
                <a:gd name="T58" fmla="*/ 1793 w 2483"/>
                <a:gd name="T59" fmla="*/ 596 h 3656"/>
                <a:gd name="T60" fmla="*/ 1831 w 2483"/>
                <a:gd name="T61" fmla="*/ 418 h 3656"/>
                <a:gd name="T62" fmla="*/ 2116 w 2483"/>
                <a:gd name="T63" fmla="*/ 115 h 3656"/>
                <a:gd name="T64" fmla="*/ 1793 w 2483"/>
                <a:gd name="T65" fmla="*/ 385 h 3656"/>
                <a:gd name="T66" fmla="*/ 1658 w 2483"/>
                <a:gd name="T67" fmla="*/ 341 h 3656"/>
                <a:gd name="T68" fmla="*/ 1394 w 2483"/>
                <a:gd name="T69" fmla="*/ 653 h 3656"/>
                <a:gd name="T70" fmla="*/ 1054 w 2483"/>
                <a:gd name="T71" fmla="*/ 1816 h 3656"/>
                <a:gd name="T72" fmla="*/ 413 w 2483"/>
                <a:gd name="T73" fmla="*/ 2483 h 3656"/>
                <a:gd name="T74" fmla="*/ 526 w 2483"/>
                <a:gd name="T75" fmla="*/ 2271 h 3656"/>
                <a:gd name="T76" fmla="*/ 891 w 2483"/>
                <a:gd name="T77" fmla="*/ 1545 h 3656"/>
                <a:gd name="T78" fmla="*/ 921 w 2483"/>
                <a:gd name="T79" fmla="*/ 1235 h 3656"/>
                <a:gd name="T80" fmla="*/ 845 w 2483"/>
                <a:gd name="T81" fmla="*/ 1520 h 3656"/>
                <a:gd name="T82" fmla="*/ 567 w 2483"/>
                <a:gd name="T83" fmla="*/ 1638 h 3656"/>
                <a:gd name="T84" fmla="*/ 533 w 2483"/>
                <a:gd name="T85" fmla="*/ 1496 h 3656"/>
                <a:gd name="T86" fmla="*/ 752 w 2483"/>
                <a:gd name="T87" fmla="*/ 1044 h 3656"/>
                <a:gd name="T88" fmla="*/ 448 w 2483"/>
                <a:gd name="T89" fmla="*/ 1377 h 3656"/>
                <a:gd name="T90" fmla="*/ 427 w 2483"/>
                <a:gd name="T91" fmla="*/ 1645 h 3656"/>
                <a:gd name="T92" fmla="*/ 230 w 2483"/>
                <a:gd name="T93" fmla="*/ 2462 h 3656"/>
                <a:gd name="T94" fmla="*/ 89 w 2483"/>
                <a:gd name="T95" fmla="*/ 3272 h 3656"/>
                <a:gd name="T96" fmla="*/ 315 w 2483"/>
                <a:gd name="T97" fmla="*/ 2910 h 3656"/>
                <a:gd name="T98" fmla="*/ 1061 w 2483"/>
                <a:gd name="T99" fmla="*/ 2720 h 3656"/>
                <a:gd name="T100" fmla="*/ 1177 w 2483"/>
                <a:gd name="T101" fmla="*/ 2293 h 3656"/>
                <a:gd name="T102" fmla="*/ 1274 w 2483"/>
                <a:gd name="T103" fmla="*/ 2163 h 3656"/>
                <a:gd name="T104" fmla="*/ 1140 w 2483"/>
                <a:gd name="T105" fmla="*/ 2261 h 3656"/>
                <a:gd name="T106" fmla="*/ 1613 w 2483"/>
                <a:gd name="T107" fmla="*/ 1713 h 3656"/>
                <a:gd name="T108" fmla="*/ 1714 w 2483"/>
                <a:gd name="T109" fmla="*/ 1643 h 3656"/>
                <a:gd name="T110" fmla="*/ 2196 w 2483"/>
                <a:gd name="T111" fmla="*/ 1136 h 3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83" h="3656">
                  <a:moveTo>
                    <a:pt x="2104" y="1302"/>
                  </a:moveTo>
                  <a:lnTo>
                    <a:pt x="2104" y="1302"/>
                  </a:lnTo>
                  <a:cubicBezTo>
                    <a:pt x="2092" y="1317"/>
                    <a:pt x="2013" y="1413"/>
                    <a:pt x="1989" y="1395"/>
                  </a:cubicBezTo>
                  <a:lnTo>
                    <a:pt x="1989" y="1395"/>
                  </a:lnTo>
                  <a:cubicBezTo>
                    <a:pt x="1969" y="1340"/>
                    <a:pt x="1984" y="1289"/>
                    <a:pt x="2021" y="1245"/>
                  </a:cubicBezTo>
                  <a:lnTo>
                    <a:pt x="2021" y="1245"/>
                  </a:lnTo>
                  <a:cubicBezTo>
                    <a:pt x="2040" y="1224"/>
                    <a:pt x="2115" y="1176"/>
                    <a:pt x="2156" y="1175"/>
                  </a:cubicBezTo>
                  <a:lnTo>
                    <a:pt x="2156" y="1175"/>
                  </a:lnTo>
                  <a:cubicBezTo>
                    <a:pt x="2158" y="1179"/>
                    <a:pt x="2162" y="1182"/>
                    <a:pt x="2168" y="1184"/>
                  </a:cubicBezTo>
                  <a:lnTo>
                    <a:pt x="2168" y="1184"/>
                  </a:lnTo>
                  <a:cubicBezTo>
                    <a:pt x="2152" y="1226"/>
                    <a:pt x="2131" y="1265"/>
                    <a:pt x="2104" y="1302"/>
                  </a:cubicBezTo>
                  <a:close/>
                  <a:moveTo>
                    <a:pt x="1809" y="1718"/>
                  </a:moveTo>
                  <a:lnTo>
                    <a:pt x="1809" y="1718"/>
                  </a:lnTo>
                  <a:cubicBezTo>
                    <a:pt x="1763" y="1734"/>
                    <a:pt x="1683" y="1750"/>
                    <a:pt x="1659" y="1698"/>
                  </a:cubicBezTo>
                  <a:lnTo>
                    <a:pt x="1659" y="1698"/>
                  </a:lnTo>
                  <a:cubicBezTo>
                    <a:pt x="1706" y="1688"/>
                    <a:pt x="1778" y="1682"/>
                    <a:pt x="1809" y="1718"/>
                  </a:cubicBezTo>
                  <a:close/>
                  <a:moveTo>
                    <a:pt x="1481" y="1712"/>
                  </a:moveTo>
                  <a:lnTo>
                    <a:pt x="1481" y="1712"/>
                  </a:lnTo>
                  <a:cubicBezTo>
                    <a:pt x="1479" y="1666"/>
                    <a:pt x="1505" y="1624"/>
                    <a:pt x="1534" y="1586"/>
                  </a:cubicBezTo>
                  <a:lnTo>
                    <a:pt x="1534" y="1586"/>
                  </a:lnTo>
                  <a:cubicBezTo>
                    <a:pt x="1552" y="1618"/>
                    <a:pt x="1513" y="1675"/>
                    <a:pt x="1481" y="1712"/>
                  </a:cubicBezTo>
                  <a:close/>
                  <a:moveTo>
                    <a:pt x="1259" y="2031"/>
                  </a:moveTo>
                  <a:lnTo>
                    <a:pt x="1259" y="2031"/>
                  </a:lnTo>
                  <a:cubicBezTo>
                    <a:pt x="1263" y="2100"/>
                    <a:pt x="1223" y="2163"/>
                    <a:pt x="1180" y="2218"/>
                  </a:cubicBezTo>
                  <a:lnTo>
                    <a:pt x="1180" y="2218"/>
                  </a:lnTo>
                  <a:cubicBezTo>
                    <a:pt x="1170" y="2150"/>
                    <a:pt x="1210" y="2079"/>
                    <a:pt x="1259" y="2031"/>
                  </a:cubicBezTo>
                  <a:close/>
                  <a:moveTo>
                    <a:pt x="1511" y="2155"/>
                  </a:moveTo>
                  <a:lnTo>
                    <a:pt x="1511" y="2155"/>
                  </a:lnTo>
                  <a:cubicBezTo>
                    <a:pt x="1432" y="2223"/>
                    <a:pt x="1314" y="2296"/>
                    <a:pt x="1218" y="2258"/>
                  </a:cubicBezTo>
                  <a:lnTo>
                    <a:pt x="1218" y="2258"/>
                  </a:lnTo>
                  <a:cubicBezTo>
                    <a:pt x="1300" y="2188"/>
                    <a:pt x="1404" y="2152"/>
                    <a:pt x="1511" y="2155"/>
                  </a:cubicBezTo>
                  <a:lnTo>
                    <a:pt x="1005" y="2722"/>
                  </a:lnTo>
                  <a:lnTo>
                    <a:pt x="1005" y="2722"/>
                  </a:lnTo>
                  <a:cubicBezTo>
                    <a:pt x="962" y="2743"/>
                    <a:pt x="917" y="2753"/>
                    <a:pt x="868" y="2755"/>
                  </a:cubicBezTo>
                  <a:lnTo>
                    <a:pt x="868" y="2755"/>
                  </a:lnTo>
                  <a:cubicBezTo>
                    <a:pt x="832" y="2756"/>
                    <a:pt x="700" y="2742"/>
                    <a:pt x="711" y="2682"/>
                  </a:cubicBezTo>
                  <a:lnTo>
                    <a:pt x="711" y="2682"/>
                  </a:lnTo>
                  <a:cubicBezTo>
                    <a:pt x="711" y="2682"/>
                    <a:pt x="711" y="2682"/>
                    <a:pt x="711" y="2681"/>
                  </a:cubicBezTo>
                  <a:lnTo>
                    <a:pt x="711" y="2681"/>
                  </a:lnTo>
                  <a:cubicBezTo>
                    <a:pt x="759" y="2674"/>
                    <a:pt x="807" y="2676"/>
                    <a:pt x="856" y="2684"/>
                  </a:cubicBezTo>
                  <a:lnTo>
                    <a:pt x="856" y="2684"/>
                  </a:lnTo>
                  <a:cubicBezTo>
                    <a:pt x="897" y="2690"/>
                    <a:pt x="968" y="2695"/>
                    <a:pt x="1005" y="2722"/>
                  </a:cubicBezTo>
                  <a:lnTo>
                    <a:pt x="423" y="1422"/>
                  </a:lnTo>
                  <a:lnTo>
                    <a:pt x="423" y="1422"/>
                  </a:lnTo>
                  <a:cubicBezTo>
                    <a:pt x="462" y="1467"/>
                    <a:pt x="454" y="1528"/>
                    <a:pt x="439" y="1583"/>
                  </a:cubicBezTo>
                  <a:lnTo>
                    <a:pt x="439" y="1583"/>
                  </a:lnTo>
                  <a:cubicBezTo>
                    <a:pt x="400" y="1539"/>
                    <a:pt x="392" y="1473"/>
                    <a:pt x="423" y="1422"/>
                  </a:cubicBezTo>
                  <a:lnTo>
                    <a:pt x="1511" y="2155"/>
                  </a:lnTo>
                  <a:close/>
                  <a:moveTo>
                    <a:pt x="743" y="1098"/>
                  </a:moveTo>
                  <a:lnTo>
                    <a:pt x="743" y="1098"/>
                  </a:lnTo>
                  <a:cubicBezTo>
                    <a:pt x="721" y="1192"/>
                    <a:pt x="702" y="1321"/>
                    <a:pt x="597" y="1339"/>
                  </a:cubicBezTo>
                  <a:lnTo>
                    <a:pt x="597" y="1339"/>
                  </a:lnTo>
                  <a:cubicBezTo>
                    <a:pt x="596" y="1336"/>
                    <a:pt x="595" y="1333"/>
                    <a:pt x="593" y="1330"/>
                  </a:cubicBezTo>
                  <a:lnTo>
                    <a:pt x="593" y="1330"/>
                  </a:lnTo>
                  <a:cubicBezTo>
                    <a:pt x="526" y="1215"/>
                    <a:pt x="646" y="1133"/>
                    <a:pt x="743" y="1098"/>
                  </a:cubicBezTo>
                  <a:close/>
                  <a:moveTo>
                    <a:pt x="624" y="1520"/>
                  </a:moveTo>
                  <a:lnTo>
                    <a:pt x="624" y="1520"/>
                  </a:lnTo>
                  <a:cubicBezTo>
                    <a:pt x="614" y="1538"/>
                    <a:pt x="601" y="1555"/>
                    <a:pt x="584" y="1569"/>
                  </a:cubicBezTo>
                  <a:lnTo>
                    <a:pt x="584" y="1569"/>
                  </a:lnTo>
                  <a:cubicBezTo>
                    <a:pt x="567" y="1584"/>
                    <a:pt x="521" y="1613"/>
                    <a:pt x="491" y="1614"/>
                  </a:cubicBezTo>
                  <a:lnTo>
                    <a:pt x="491" y="1614"/>
                  </a:lnTo>
                  <a:cubicBezTo>
                    <a:pt x="490" y="1613"/>
                    <a:pt x="489" y="1611"/>
                    <a:pt x="488" y="1610"/>
                  </a:cubicBezTo>
                  <a:lnTo>
                    <a:pt x="488" y="1610"/>
                  </a:lnTo>
                  <a:cubicBezTo>
                    <a:pt x="511" y="1557"/>
                    <a:pt x="566" y="1521"/>
                    <a:pt x="624" y="1520"/>
                  </a:cubicBezTo>
                  <a:close/>
                  <a:moveTo>
                    <a:pt x="891" y="1284"/>
                  </a:moveTo>
                  <a:lnTo>
                    <a:pt x="891" y="1284"/>
                  </a:lnTo>
                  <a:cubicBezTo>
                    <a:pt x="918" y="1347"/>
                    <a:pt x="914" y="1418"/>
                    <a:pt x="876" y="1477"/>
                  </a:cubicBezTo>
                  <a:lnTo>
                    <a:pt x="876" y="1477"/>
                  </a:lnTo>
                  <a:cubicBezTo>
                    <a:pt x="844" y="1415"/>
                    <a:pt x="850" y="1339"/>
                    <a:pt x="891" y="1284"/>
                  </a:cubicBezTo>
                  <a:close/>
                  <a:moveTo>
                    <a:pt x="1133" y="1302"/>
                  </a:moveTo>
                  <a:lnTo>
                    <a:pt x="1133" y="1302"/>
                  </a:lnTo>
                  <a:cubicBezTo>
                    <a:pt x="1091" y="1388"/>
                    <a:pt x="1016" y="1520"/>
                    <a:pt x="921" y="1502"/>
                  </a:cubicBezTo>
                  <a:lnTo>
                    <a:pt x="921" y="1502"/>
                  </a:lnTo>
                  <a:cubicBezTo>
                    <a:pt x="966" y="1428"/>
                    <a:pt x="1047" y="1320"/>
                    <a:pt x="1133" y="1302"/>
                  </a:cubicBezTo>
                  <a:close/>
                  <a:moveTo>
                    <a:pt x="500" y="2328"/>
                  </a:moveTo>
                  <a:lnTo>
                    <a:pt x="500" y="2328"/>
                  </a:lnTo>
                  <a:cubicBezTo>
                    <a:pt x="484" y="2357"/>
                    <a:pt x="464" y="2383"/>
                    <a:pt x="439" y="2407"/>
                  </a:cubicBezTo>
                  <a:lnTo>
                    <a:pt x="439" y="2407"/>
                  </a:lnTo>
                  <a:cubicBezTo>
                    <a:pt x="414" y="2429"/>
                    <a:pt x="333" y="2483"/>
                    <a:pt x="291" y="2463"/>
                  </a:cubicBezTo>
                  <a:lnTo>
                    <a:pt x="291" y="2463"/>
                  </a:lnTo>
                  <a:cubicBezTo>
                    <a:pt x="346" y="2398"/>
                    <a:pt x="418" y="2351"/>
                    <a:pt x="500" y="2328"/>
                  </a:cubicBezTo>
                  <a:close/>
                  <a:moveTo>
                    <a:pt x="1365" y="878"/>
                  </a:moveTo>
                  <a:lnTo>
                    <a:pt x="1365" y="878"/>
                  </a:lnTo>
                  <a:cubicBezTo>
                    <a:pt x="1356" y="823"/>
                    <a:pt x="1364" y="768"/>
                    <a:pt x="1385" y="718"/>
                  </a:cubicBezTo>
                  <a:lnTo>
                    <a:pt x="1385" y="718"/>
                  </a:lnTo>
                  <a:cubicBezTo>
                    <a:pt x="1430" y="798"/>
                    <a:pt x="1417" y="895"/>
                    <a:pt x="1393" y="984"/>
                  </a:cubicBezTo>
                  <a:lnTo>
                    <a:pt x="1393" y="984"/>
                  </a:lnTo>
                  <a:cubicBezTo>
                    <a:pt x="1392" y="981"/>
                    <a:pt x="1391" y="978"/>
                    <a:pt x="1391" y="976"/>
                  </a:cubicBezTo>
                  <a:lnTo>
                    <a:pt x="1391" y="976"/>
                  </a:lnTo>
                  <a:cubicBezTo>
                    <a:pt x="1378" y="944"/>
                    <a:pt x="1371" y="912"/>
                    <a:pt x="1365" y="878"/>
                  </a:cubicBezTo>
                  <a:close/>
                  <a:moveTo>
                    <a:pt x="1723" y="267"/>
                  </a:moveTo>
                  <a:lnTo>
                    <a:pt x="1723" y="267"/>
                  </a:lnTo>
                  <a:cubicBezTo>
                    <a:pt x="1735" y="232"/>
                    <a:pt x="1757" y="200"/>
                    <a:pt x="1782" y="172"/>
                  </a:cubicBezTo>
                  <a:lnTo>
                    <a:pt x="1782" y="172"/>
                  </a:lnTo>
                  <a:cubicBezTo>
                    <a:pt x="1813" y="239"/>
                    <a:pt x="1757" y="355"/>
                    <a:pt x="1724" y="411"/>
                  </a:cubicBezTo>
                  <a:lnTo>
                    <a:pt x="1724" y="411"/>
                  </a:lnTo>
                  <a:cubicBezTo>
                    <a:pt x="1686" y="409"/>
                    <a:pt x="1717" y="283"/>
                    <a:pt x="1723" y="267"/>
                  </a:cubicBezTo>
                  <a:close/>
                  <a:moveTo>
                    <a:pt x="2082" y="168"/>
                  </a:moveTo>
                  <a:lnTo>
                    <a:pt x="2082" y="168"/>
                  </a:lnTo>
                  <a:cubicBezTo>
                    <a:pt x="2048" y="233"/>
                    <a:pt x="2008" y="317"/>
                    <a:pt x="1941" y="293"/>
                  </a:cubicBezTo>
                  <a:lnTo>
                    <a:pt x="1941" y="293"/>
                  </a:lnTo>
                  <a:cubicBezTo>
                    <a:pt x="1937" y="214"/>
                    <a:pt x="2013" y="180"/>
                    <a:pt x="2082" y="168"/>
                  </a:cubicBezTo>
                  <a:close/>
                  <a:moveTo>
                    <a:pt x="1904" y="456"/>
                  </a:moveTo>
                  <a:lnTo>
                    <a:pt x="1904" y="456"/>
                  </a:lnTo>
                  <a:cubicBezTo>
                    <a:pt x="1886" y="479"/>
                    <a:pt x="1867" y="500"/>
                    <a:pt x="1844" y="518"/>
                  </a:cubicBezTo>
                  <a:lnTo>
                    <a:pt x="1844" y="518"/>
                  </a:lnTo>
                  <a:cubicBezTo>
                    <a:pt x="1836" y="525"/>
                    <a:pt x="1754" y="564"/>
                    <a:pt x="1734" y="549"/>
                  </a:cubicBezTo>
                  <a:lnTo>
                    <a:pt x="1734" y="549"/>
                  </a:lnTo>
                  <a:cubicBezTo>
                    <a:pt x="1734" y="548"/>
                    <a:pt x="1735" y="547"/>
                    <a:pt x="1735" y="547"/>
                  </a:cubicBezTo>
                  <a:lnTo>
                    <a:pt x="1735" y="547"/>
                  </a:lnTo>
                  <a:cubicBezTo>
                    <a:pt x="1771" y="487"/>
                    <a:pt x="1837" y="455"/>
                    <a:pt x="1904" y="456"/>
                  </a:cubicBezTo>
                  <a:close/>
                  <a:moveTo>
                    <a:pt x="2417" y="56"/>
                  </a:moveTo>
                  <a:lnTo>
                    <a:pt x="2417" y="56"/>
                  </a:lnTo>
                  <a:lnTo>
                    <a:pt x="2418" y="56"/>
                  </a:lnTo>
                  <a:lnTo>
                    <a:pt x="2418" y="56"/>
                  </a:lnTo>
                  <a:cubicBezTo>
                    <a:pt x="2377" y="169"/>
                    <a:pt x="2319" y="267"/>
                    <a:pt x="2201" y="303"/>
                  </a:cubicBezTo>
                  <a:lnTo>
                    <a:pt x="2201" y="303"/>
                  </a:lnTo>
                  <a:cubicBezTo>
                    <a:pt x="2208" y="255"/>
                    <a:pt x="2215" y="206"/>
                    <a:pt x="2235" y="161"/>
                  </a:cubicBezTo>
                  <a:lnTo>
                    <a:pt x="2235" y="161"/>
                  </a:lnTo>
                  <a:cubicBezTo>
                    <a:pt x="2266" y="91"/>
                    <a:pt x="2346" y="57"/>
                    <a:pt x="2417" y="56"/>
                  </a:cubicBezTo>
                  <a:close/>
                  <a:moveTo>
                    <a:pt x="2154" y="690"/>
                  </a:moveTo>
                  <a:lnTo>
                    <a:pt x="2154" y="690"/>
                  </a:lnTo>
                  <a:cubicBezTo>
                    <a:pt x="2182" y="743"/>
                    <a:pt x="2169" y="805"/>
                    <a:pt x="2122" y="841"/>
                  </a:cubicBezTo>
                  <a:lnTo>
                    <a:pt x="2122" y="841"/>
                  </a:lnTo>
                  <a:cubicBezTo>
                    <a:pt x="2117" y="835"/>
                    <a:pt x="2110" y="832"/>
                    <a:pt x="2102" y="833"/>
                  </a:cubicBezTo>
                  <a:lnTo>
                    <a:pt x="2102" y="833"/>
                  </a:lnTo>
                  <a:cubicBezTo>
                    <a:pt x="2075" y="787"/>
                    <a:pt x="2116" y="728"/>
                    <a:pt x="2154" y="690"/>
                  </a:cubicBezTo>
                  <a:close/>
                  <a:moveTo>
                    <a:pt x="2239" y="838"/>
                  </a:moveTo>
                  <a:lnTo>
                    <a:pt x="2239" y="838"/>
                  </a:lnTo>
                  <a:cubicBezTo>
                    <a:pt x="2265" y="835"/>
                    <a:pt x="2290" y="849"/>
                    <a:pt x="2301" y="871"/>
                  </a:cubicBezTo>
                  <a:lnTo>
                    <a:pt x="2301" y="871"/>
                  </a:lnTo>
                  <a:cubicBezTo>
                    <a:pt x="2276" y="886"/>
                    <a:pt x="2249" y="894"/>
                    <a:pt x="2219" y="896"/>
                  </a:cubicBezTo>
                  <a:lnTo>
                    <a:pt x="2219" y="896"/>
                  </a:lnTo>
                  <a:cubicBezTo>
                    <a:pt x="2213" y="896"/>
                    <a:pt x="2177" y="892"/>
                    <a:pt x="2152" y="885"/>
                  </a:cubicBezTo>
                  <a:lnTo>
                    <a:pt x="2152" y="885"/>
                  </a:lnTo>
                  <a:cubicBezTo>
                    <a:pt x="2154" y="884"/>
                    <a:pt x="2155" y="883"/>
                    <a:pt x="2155" y="882"/>
                  </a:cubicBezTo>
                  <a:lnTo>
                    <a:pt x="2155" y="882"/>
                  </a:lnTo>
                  <a:cubicBezTo>
                    <a:pt x="2180" y="859"/>
                    <a:pt x="2206" y="842"/>
                    <a:pt x="2239" y="838"/>
                  </a:cubicBezTo>
                  <a:close/>
                  <a:moveTo>
                    <a:pt x="1873" y="1244"/>
                  </a:moveTo>
                  <a:lnTo>
                    <a:pt x="1873" y="1244"/>
                  </a:lnTo>
                  <a:cubicBezTo>
                    <a:pt x="1808" y="1277"/>
                    <a:pt x="1738" y="1247"/>
                    <a:pt x="1709" y="1186"/>
                  </a:cubicBezTo>
                  <a:lnTo>
                    <a:pt x="1709" y="1186"/>
                  </a:lnTo>
                  <a:cubicBezTo>
                    <a:pt x="1770" y="1179"/>
                    <a:pt x="1829" y="1199"/>
                    <a:pt x="1873" y="1244"/>
                  </a:cubicBezTo>
                  <a:close/>
                  <a:moveTo>
                    <a:pt x="2196" y="1136"/>
                  </a:moveTo>
                  <a:lnTo>
                    <a:pt x="2196" y="1136"/>
                  </a:lnTo>
                  <a:cubicBezTo>
                    <a:pt x="2195" y="1135"/>
                    <a:pt x="2193" y="1134"/>
                    <a:pt x="2193" y="1134"/>
                  </a:cubicBezTo>
                  <a:lnTo>
                    <a:pt x="2193" y="1134"/>
                  </a:lnTo>
                  <a:cubicBezTo>
                    <a:pt x="2143" y="1104"/>
                    <a:pt x="2033" y="1166"/>
                    <a:pt x="1998" y="1201"/>
                  </a:cubicBezTo>
                  <a:lnTo>
                    <a:pt x="1998" y="1201"/>
                  </a:lnTo>
                  <a:cubicBezTo>
                    <a:pt x="1943" y="1254"/>
                    <a:pt x="1918" y="1327"/>
                    <a:pt x="1940" y="1400"/>
                  </a:cubicBezTo>
                  <a:lnTo>
                    <a:pt x="1940" y="1400"/>
                  </a:lnTo>
                  <a:cubicBezTo>
                    <a:pt x="1818" y="1507"/>
                    <a:pt x="1688" y="1606"/>
                    <a:pt x="1553" y="1694"/>
                  </a:cubicBezTo>
                  <a:lnTo>
                    <a:pt x="1553" y="1694"/>
                  </a:lnTo>
                  <a:cubicBezTo>
                    <a:pt x="1587" y="1638"/>
                    <a:pt x="1603" y="1572"/>
                    <a:pt x="1547" y="1532"/>
                  </a:cubicBezTo>
                  <a:lnTo>
                    <a:pt x="1547" y="1532"/>
                  </a:lnTo>
                  <a:cubicBezTo>
                    <a:pt x="1545" y="1529"/>
                    <a:pt x="1541" y="1527"/>
                    <a:pt x="1537" y="1526"/>
                  </a:cubicBezTo>
                  <a:lnTo>
                    <a:pt x="1537" y="1526"/>
                  </a:lnTo>
                  <a:cubicBezTo>
                    <a:pt x="1536" y="1526"/>
                    <a:pt x="1536" y="1526"/>
                    <a:pt x="1535" y="1526"/>
                  </a:cubicBezTo>
                  <a:lnTo>
                    <a:pt x="1535" y="1526"/>
                  </a:lnTo>
                  <a:cubicBezTo>
                    <a:pt x="1534" y="1525"/>
                    <a:pt x="1533" y="1525"/>
                    <a:pt x="1533" y="1525"/>
                  </a:cubicBezTo>
                  <a:lnTo>
                    <a:pt x="1533" y="1525"/>
                  </a:lnTo>
                  <a:cubicBezTo>
                    <a:pt x="1532" y="1524"/>
                    <a:pt x="1531" y="1524"/>
                    <a:pt x="1530" y="1524"/>
                  </a:cubicBezTo>
                  <a:lnTo>
                    <a:pt x="1530" y="1524"/>
                  </a:lnTo>
                  <a:cubicBezTo>
                    <a:pt x="1529" y="1524"/>
                    <a:pt x="1529" y="1524"/>
                    <a:pt x="1529" y="1524"/>
                  </a:cubicBezTo>
                  <a:lnTo>
                    <a:pt x="1529" y="1524"/>
                  </a:lnTo>
                  <a:cubicBezTo>
                    <a:pt x="1527" y="1524"/>
                    <a:pt x="1527" y="1525"/>
                    <a:pt x="1526" y="1525"/>
                  </a:cubicBezTo>
                  <a:lnTo>
                    <a:pt x="1526" y="1525"/>
                  </a:lnTo>
                  <a:cubicBezTo>
                    <a:pt x="1521" y="1526"/>
                    <a:pt x="1516" y="1528"/>
                    <a:pt x="1512" y="1534"/>
                  </a:cubicBezTo>
                  <a:lnTo>
                    <a:pt x="1512" y="1534"/>
                  </a:lnTo>
                  <a:cubicBezTo>
                    <a:pt x="1461" y="1600"/>
                    <a:pt x="1410" y="1680"/>
                    <a:pt x="1443" y="1764"/>
                  </a:cubicBezTo>
                  <a:lnTo>
                    <a:pt x="1443" y="1764"/>
                  </a:lnTo>
                  <a:cubicBezTo>
                    <a:pt x="1290" y="1857"/>
                    <a:pt x="1129" y="1938"/>
                    <a:pt x="962" y="2006"/>
                  </a:cubicBezTo>
                  <a:lnTo>
                    <a:pt x="962" y="2006"/>
                  </a:lnTo>
                  <a:cubicBezTo>
                    <a:pt x="973" y="1994"/>
                    <a:pt x="984" y="1980"/>
                    <a:pt x="995" y="1967"/>
                  </a:cubicBezTo>
                  <a:lnTo>
                    <a:pt x="995" y="1967"/>
                  </a:lnTo>
                  <a:cubicBezTo>
                    <a:pt x="1023" y="1933"/>
                    <a:pt x="1050" y="1898"/>
                    <a:pt x="1078" y="1864"/>
                  </a:cubicBezTo>
                  <a:lnTo>
                    <a:pt x="1078" y="1864"/>
                  </a:lnTo>
                  <a:cubicBezTo>
                    <a:pt x="1084" y="1863"/>
                    <a:pt x="1089" y="1859"/>
                    <a:pt x="1092" y="1851"/>
                  </a:cubicBezTo>
                  <a:lnTo>
                    <a:pt x="1092" y="1851"/>
                  </a:lnTo>
                  <a:cubicBezTo>
                    <a:pt x="1094" y="1848"/>
                    <a:pt x="1095" y="1845"/>
                    <a:pt x="1096" y="1842"/>
                  </a:cubicBezTo>
                  <a:lnTo>
                    <a:pt x="1096" y="1842"/>
                  </a:lnTo>
                  <a:cubicBezTo>
                    <a:pt x="1231" y="1673"/>
                    <a:pt x="1364" y="1501"/>
                    <a:pt x="1493" y="1326"/>
                  </a:cubicBezTo>
                  <a:lnTo>
                    <a:pt x="1493" y="1326"/>
                  </a:lnTo>
                  <a:cubicBezTo>
                    <a:pt x="1493" y="1326"/>
                    <a:pt x="1494" y="1326"/>
                    <a:pt x="1495" y="1325"/>
                  </a:cubicBezTo>
                  <a:lnTo>
                    <a:pt x="1495" y="1325"/>
                  </a:lnTo>
                  <a:cubicBezTo>
                    <a:pt x="1551" y="1285"/>
                    <a:pt x="1607" y="1245"/>
                    <a:pt x="1663" y="1204"/>
                  </a:cubicBezTo>
                  <a:lnTo>
                    <a:pt x="1663" y="1204"/>
                  </a:lnTo>
                  <a:cubicBezTo>
                    <a:pt x="1703" y="1297"/>
                    <a:pt x="1812" y="1332"/>
                    <a:pt x="1903" y="1282"/>
                  </a:cubicBezTo>
                  <a:lnTo>
                    <a:pt x="1903" y="1282"/>
                  </a:lnTo>
                  <a:cubicBezTo>
                    <a:pt x="1910" y="1278"/>
                    <a:pt x="1914" y="1273"/>
                    <a:pt x="1915" y="1267"/>
                  </a:cubicBezTo>
                  <a:lnTo>
                    <a:pt x="1915" y="1267"/>
                  </a:lnTo>
                  <a:cubicBezTo>
                    <a:pt x="1929" y="1262"/>
                    <a:pt x="1939" y="1246"/>
                    <a:pt x="1927" y="1231"/>
                  </a:cubicBezTo>
                  <a:lnTo>
                    <a:pt x="1927" y="1231"/>
                  </a:lnTo>
                  <a:cubicBezTo>
                    <a:pt x="1884" y="1176"/>
                    <a:pt x="1823" y="1144"/>
                    <a:pt x="1757" y="1137"/>
                  </a:cubicBezTo>
                  <a:lnTo>
                    <a:pt x="1757" y="1137"/>
                  </a:lnTo>
                  <a:cubicBezTo>
                    <a:pt x="1868" y="1058"/>
                    <a:pt x="1979" y="979"/>
                    <a:pt x="2089" y="899"/>
                  </a:cubicBezTo>
                  <a:lnTo>
                    <a:pt x="2089" y="899"/>
                  </a:lnTo>
                  <a:cubicBezTo>
                    <a:pt x="2091" y="900"/>
                    <a:pt x="2092" y="902"/>
                    <a:pt x="2094" y="902"/>
                  </a:cubicBezTo>
                  <a:lnTo>
                    <a:pt x="2094" y="902"/>
                  </a:lnTo>
                  <a:cubicBezTo>
                    <a:pt x="2112" y="922"/>
                    <a:pt x="2145" y="934"/>
                    <a:pt x="2170" y="940"/>
                  </a:cubicBezTo>
                  <a:lnTo>
                    <a:pt x="2170" y="940"/>
                  </a:lnTo>
                  <a:cubicBezTo>
                    <a:pt x="2222" y="954"/>
                    <a:pt x="2279" y="940"/>
                    <a:pt x="2325" y="913"/>
                  </a:cubicBezTo>
                  <a:lnTo>
                    <a:pt x="2325" y="913"/>
                  </a:lnTo>
                  <a:cubicBezTo>
                    <a:pt x="2339" y="916"/>
                    <a:pt x="2356" y="906"/>
                    <a:pt x="2355" y="888"/>
                  </a:cubicBezTo>
                  <a:lnTo>
                    <a:pt x="2355" y="888"/>
                  </a:lnTo>
                  <a:cubicBezTo>
                    <a:pt x="2353" y="837"/>
                    <a:pt x="2315" y="805"/>
                    <a:pt x="2269" y="792"/>
                  </a:cubicBezTo>
                  <a:lnTo>
                    <a:pt x="2269" y="792"/>
                  </a:lnTo>
                  <a:cubicBezTo>
                    <a:pt x="2250" y="786"/>
                    <a:pt x="2230" y="787"/>
                    <a:pt x="2211" y="793"/>
                  </a:cubicBezTo>
                  <a:lnTo>
                    <a:pt x="2211" y="793"/>
                  </a:lnTo>
                  <a:cubicBezTo>
                    <a:pt x="2225" y="744"/>
                    <a:pt x="2218" y="690"/>
                    <a:pt x="2183" y="643"/>
                  </a:cubicBezTo>
                  <a:lnTo>
                    <a:pt x="2183" y="643"/>
                  </a:lnTo>
                  <a:cubicBezTo>
                    <a:pt x="2177" y="635"/>
                    <a:pt x="2170" y="632"/>
                    <a:pt x="2162" y="633"/>
                  </a:cubicBezTo>
                  <a:lnTo>
                    <a:pt x="2162" y="633"/>
                  </a:lnTo>
                  <a:cubicBezTo>
                    <a:pt x="2156" y="630"/>
                    <a:pt x="2148" y="630"/>
                    <a:pt x="2140" y="637"/>
                  </a:cubicBezTo>
                  <a:lnTo>
                    <a:pt x="2140" y="637"/>
                  </a:lnTo>
                  <a:cubicBezTo>
                    <a:pt x="2098" y="674"/>
                    <a:pt x="2062" y="713"/>
                    <a:pt x="2048" y="769"/>
                  </a:cubicBezTo>
                  <a:lnTo>
                    <a:pt x="2048" y="769"/>
                  </a:lnTo>
                  <a:cubicBezTo>
                    <a:pt x="2040" y="799"/>
                    <a:pt x="2046" y="832"/>
                    <a:pt x="2061" y="859"/>
                  </a:cubicBezTo>
                  <a:lnTo>
                    <a:pt x="2061" y="859"/>
                  </a:lnTo>
                  <a:cubicBezTo>
                    <a:pt x="1903" y="972"/>
                    <a:pt x="1744" y="1086"/>
                    <a:pt x="1586" y="1200"/>
                  </a:cubicBezTo>
                  <a:lnTo>
                    <a:pt x="1586" y="1200"/>
                  </a:lnTo>
                  <a:cubicBezTo>
                    <a:pt x="1788" y="923"/>
                    <a:pt x="1984" y="641"/>
                    <a:pt x="2179" y="358"/>
                  </a:cubicBezTo>
                  <a:lnTo>
                    <a:pt x="2179" y="358"/>
                  </a:lnTo>
                  <a:cubicBezTo>
                    <a:pt x="2346" y="324"/>
                    <a:pt x="2422" y="199"/>
                    <a:pt x="2473" y="45"/>
                  </a:cubicBezTo>
                  <a:lnTo>
                    <a:pt x="2473" y="45"/>
                  </a:lnTo>
                  <a:cubicBezTo>
                    <a:pt x="2482" y="19"/>
                    <a:pt x="2448" y="0"/>
                    <a:pt x="2433" y="17"/>
                  </a:cubicBezTo>
                  <a:lnTo>
                    <a:pt x="2433" y="17"/>
                  </a:lnTo>
                  <a:cubicBezTo>
                    <a:pt x="2429" y="11"/>
                    <a:pt x="2422" y="7"/>
                    <a:pt x="2413" y="7"/>
                  </a:cubicBezTo>
                  <a:lnTo>
                    <a:pt x="2413" y="7"/>
                  </a:lnTo>
                  <a:cubicBezTo>
                    <a:pt x="2340" y="8"/>
                    <a:pt x="2282" y="36"/>
                    <a:pt x="2230" y="85"/>
                  </a:cubicBezTo>
                  <a:lnTo>
                    <a:pt x="2230" y="85"/>
                  </a:lnTo>
                  <a:cubicBezTo>
                    <a:pt x="2171" y="142"/>
                    <a:pt x="2164" y="232"/>
                    <a:pt x="2150" y="308"/>
                  </a:cubicBezTo>
                  <a:lnTo>
                    <a:pt x="2150" y="308"/>
                  </a:lnTo>
                  <a:cubicBezTo>
                    <a:pt x="2150" y="311"/>
                    <a:pt x="2150" y="313"/>
                    <a:pt x="2150" y="315"/>
                  </a:cubicBezTo>
                  <a:lnTo>
                    <a:pt x="2150" y="315"/>
                  </a:lnTo>
                  <a:cubicBezTo>
                    <a:pt x="1828" y="782"/>
                    <a:pt x="1502" y="1245"/>
                    <a:pt x="1153" y="1690"/>
                  </a:cubicBezTo>
                  <a:lnTo>
                    <a:pt x="1153" y="1690"/>
                  </a:lnTo>
                  <a:cubicBezTo>
                    <a:pt x="1303" y="1304"/>
                    <a:pt x="1483" y="930"/>
                    <a:pt x="1693" y="572"/>
                  </a:cubicBezTo>
                  <a:lnTo>
                    <a:pt x="1693" y="572"/>
                  </a:lnTo>
                  <a:cubicBezTo>
                    <a:pt x="1714" y="597"/>
                    <a:pt x="1758" y="603"/>
                    <a:pt x="1793" y="596"/>
                  </a:cubicBezTo>
                  <a:lnTo>
                    <a:pt x="1793" y="596"/>
                  </a:lnTo>
                  <a:cubicBezTo>
                    <a:pt x="1867" y="581"/>
                    <a:pt x="1918" y="520"/>
                    <a:pt x="1960" y="462"/>
                  </a:cubicBezTo>
                  <a:lnTo>
                    <a:pt x="1960" y="462"/>
                  </a:lnTo>
                  <a:cubicBezTo>
                    <a:pt x="1979" y="458"/>
                    <a:pt x="1983" y="429"/>
                    <a:pt x="1966" y="418"/>
                  </a:cubicBezTo>
                  <a:lnTo>
                    <a:pt x="1966" y="418"/>
                  </a:lnTo>
                  <a:cubicBezTo>
                    <a:pt x="1959" y="412"/>
                    <a:pt x="1951" y="409"/>
                    <a:pt x="1943" y="411"/>
                  </a:cubicBezTo>
                  <a:lnTo>
                    <a:pt x="1943" y="411"/>
                  </a:lnTo>
                  <a:cubicBezTo>
                    <a:pt x="1905" y="404"/>
                    <a:pt x="1867" y="406"/>
                    <a:pt x="1831" y="418"/>
                  </a:cubicBezTo>
                  <a:lnTo>
                    <a:pt x="1831" y="418"/>
                  </a:lnTo>
                  <a:cubicBezTo>
                    <a:pt x="1863" y="393"/>
                    <a:pt x="1896" y="368"/>
                    <a:pt x="1930" y="346"/>
                  </a:cubicBezTo>
                  <a:lnTo>
                    <a:pt x="1930" y="346"/>
                  </a:lnTo>
                  <a:cubicBezTo>
                    <a:pt x="1932" y="345"/>
                    <a:pt x="1933" y="344"/>
                    <a:pt x="1935" y="343"/>
                  </a:cubicBezTo>
                  <a:lnTo>
                    <a:pt x="1935" y="343"/>
                  </a:lnTo>
                  <a:cubicBezTo>
                    <a:pt x="2052" y="379"/>
                    <a:pt x="2093" y="214"/>
                    <a:pt x="2153" y="147"/>
                  </a:cubicBezTo>
                  <a:lnTo>
                    <a:pt x="2153" y="147"/>
                  </a:lnTo>
                  <a:cubicBezTo>
                    <a:pt x="2174" y="123"/>
                    <a:pt x="2137" y="92"/>
                    <a:pt x="2116" y="115"/>
                  </a:cubicBezTo>
                  <a:lnTo>
                    <a:pt x="2116" y="115"/>
                  </a:lnTo>
                  <a:cubicBezTo>
                    <a:pt x="2115" y="115"/>
                    <a:pt x="2114" y="115"/>
                    <a:pt x="2114" y="115"/>
                  </a:cubicBezTo>
                  <a:lnTo>
                    <a:pt x="2114" y="115"/>
                  </a:lnTo>
                  <a:cubicBezTo>
                    <a:pt x="2007" y="122"/>
                    <a:pt x="1874" y="180"/>
                    <a:pt x="1894" y="310"/>
                  </a:cubicBezTo>
                  <a:lnTo>
                    <a:pt x="1894" y="310"/>
                  </a:lnTo>
                  <a:cubicBezTo>
                    <a:pt x="1894" y="311"/>
                    <a:pt x="1895" y="311"/>
                    <a:pt x="1895" y="311"/>
                  </a:cubicBezTo>
                  <a:lnTo>
                    <a:pt x="1895" y="311"/>
                  </a:lnTo>
                  <a:cubicBezTo>
                    <a:pt x="1859" y="335"/>
                    <a:pt x="1826" y="360"/>
                    <a:pt x="1793" y="385"/>
                  </a:cubicBezTo>
                  <a:lnTo>
                    <a:pt x="1793" y="385"/>
                  </a:lnTo>
                  <a:cubicBezTo>
                    <a:pt x="1834" y="299"/>
                    <a:pt x="1868" y="178"/>
                    <a:pt x="1797" y="112"/>
                  </a:cubicBezTo>
                  <a:lnTo>
                    <a:pt x="1797" y="112"/>
                  </a:lnTo>
                  <a:cubicBezTo>
                    <a:pt x="1781" y="96"/>
                    <a:pt x="1759" y="112"/>
                    <a:pt x="1758" y="129"/>
                  </a:cubicBezTo>
                  <a:lnTo>
                    <a:pt x="1758" y="129"/>
                  </a:lnTo>
                  <a:cubicBezTo>
                    <a:pt x="1755" y="131"/>
                    <a:pt x="1752" y="133"/>
                    <a:pt x="1749" y="136"/>
                  </a:cubicBezTo>
                  <a:lnTo>
                    <a:pt x="1749" y="136"/>
                  </a:lnTo>
                  <a:cubicBezTo>
                    <a:pt x="1696" y="193"/>
                    <a:pt x="1665" y="263"/>
                    <a:pt x="1658" y="341"/>
                  </a:cubicBezTo>
                  <a:lnTo>
                    <a:pt x="1658" y="341"/>
                  </a:lnTo>
                  <a:cubicBezTo>
                    <a:pt x="1654" y="384"/>
                    <a:pt x="1663" y="442"/>
                    <a:pt x="1704" y="457"/>
                  </a:cubicBezTo>
                  <a:lnTo>
                    <a:pt x="1704" y="457"/>
                  </a:lnTo>
                  <a:cubicBezTo>
                    <a:pt x="1618" y="599"/>
                    <a:pt x="1537" y="744"/>
                    <a:pt x="1461" y="892"/>
                  </a:cubicBezTo>
                  <a:lnTo>
                    <a:pt x="1461" y="892"/>
                  </a:lnTo>
                  <a:cubicBezTo>
                    <a:pt x="1470" y="811"/>
                    <a:pt x="1461" y="730"/>
                    <a:pt x="1408" y="663"/>
                  </a:cubicBezTo>
                  <a:lnTo>
                    <a:pt x="1408" y="663"/>
                  </a:lnTo>
                  <a:cubicBezTo>
                    <a:pt x="1404" y="657"/>
                    <a:pt x="1398" y="655"/>
                    <a:pt x="1394" y="653"/>
                  </a:cubicBezTo>
                  <a:lnTo>
                    <a:pt x="1394" y="653"/>
                  </a:lnTo>
                  <a:cubicBezTo>
                    <a:pt x="1382" y="648"/>
                    <a:pt x="1367" y="649"/>
                    <a:pt x="1358" y="663"/>
                  </a:cubicBezTo>
                  <a:lnTo>
                    <a:pt x="1358" y="663"/>
                  </a:lnTo>
                  <a:cubicBezTo>
                    <a:pt x="1315" y="738"/>
                    <a:pt x="1307" y="820"/>
                    <a:pt x="1320" y="905"/>
                  </a:cubicBezTo>
                  <a:lnTo>
                    <a:pt x="1320" y="905"/>
                  </a:lnTo>
                  <a:cubicBezTo>
                    <a:pt x="1327" y="945"/>
                    <a:pt x="1341" y="1026"/>
                    <a:pt x="1375" y="1062"/>
                  </a:cubicBezTo>
                  <a:lnTo>
                    <a:pt x="1375" y="1062"/>
                  </a:lnTo>
                  <a:cubicBezTo>
                    <a:pt x="1255" y="1307"/>
                    <a:pt x="1148" y="1559"/>
                    <a:pt x="1054" y="1816"/>
                  </a:cubicBezTo>
                  <a:lnTo>
                    <a:pt x="1054" y="1816"/>
                  </a:lnTo>
                  <a:cubicBezTo>
                    <a:pt x="1013" y="1867"/>
                    <a:pt x="973" y="1916"/>
                    <a:pt x="932" y="1966"/>
                  </a:cubicBezTo>
                  <a:lnTo>
                    <a:pt x="932" y="1966"/>
                  </a:lnTo>
                  <a:cubicBezTo>
                    <a:pt x="633" y="2329"/>
                    <a:pt x="320" y="2706"/>
                    <a:pt x="139" y="3141"/>
                  </a:cubicBezTo>
                  <a:lnTo>
                    <a:pt x="139" y="3141"/>
                  </a:lnTo>
                  <a:cubicBezTo>
                    <a:pt x="154" y="2923"/>
                    <a:pt x="197" y="2710"/>
                    <a:pt x="266" y="2504"/>
                  </a:cubicBezTo>
                  <a:lnTo>
                    <a:pt x="266" y="2504"/>
                  </a:lnTo>
                  <a:cubicBezTo>
                    <a:pt x="310" y="2527"/>
                    <a:pt x="371" y="2508"/>
                    <a:pt x="413" y="2483"/>
                  </a:cubicBezTo>
                  <a:lnTo>
                    <a:pt x="413" y="2483"/>
                  </a:lnTo>
                  <a:cubicBezTo>
                    <a:pt x="484" y="2443"/>
                    <a:pt x="537" y="2380"/>
                    <a:pt x="563" y="2302"/>
                  </a:cubicBezTo>
                  <a:lnTo>
                    <a:pt x="563" y="2302"/>
                  </a:lnTo>
                  <a:lnTo>
                    <a:pt x="563" y="2302"/>
                  </a:lnTo>
                  <a:lnTo>
                    <a:pt x="563" y="2302"/>
                  </a:lnTo>
                  <a:cubicBezTo>
                    <a:pt x="569" y="2287"/>
                    <a:pt x="561" y="2267"/>
                    <a:pt x="543" y="2268"/>
                  </a:cubicBezTo>
                  <a:lnTo>
                    <a:pt x="543" y="2268"/>
                  </a:lnTo>
                  <a:cubicBezTo>
                    <a:pt x="537" y="2267"/>
                    <a:pt x="531" y="2267"/>
                    <a:pt x="526" y="2271"/>
                  </a:cubicBezTo>
                  <a:lnTo>
                    <a:pt x="526" y="2271"/>
                  </a:lnTo>
                  <a:cubicBezTo>
                    <a:pt x="448" y="2288"/>
                    <a:pt x="376" y="2321"/>
                    <a:pt x="316" y="2370"/>
                  </a:cubicBezTo>
                  <a:lnTo>
                    <a:pt x="316" y="2370"/>
                  </a:lnTo>
                  <a:cubicBezTo>
                    <a:pt x="358" y="2267"/>
                    <a:pt x="406" y="2166"/>
                    <a:pt x="461" y="2069"/>
                  </a:cubicBezTo>
                  <a:lnTo>
                    <a:pt x="461" y="2069"/>
                  </a:lnTo>
                  <a:cubicBezTo>
                    <a:pt x="463" y="2064"/>
                    <a:pt x="464" y="2060"/>
                    <a:pt x="464" y="2056"/>
                  </a:cubicBezTo>
                  <a:lnTo>
                    <a:pt x="464" y="2056"/>
                  </a:lnTo>
                  <a:cubicBezTo>
                    <a:pt x="615" y="1894"/>
                    <a:pt x="758" y="1723"/>
                    <a:pt x="891" y="1545"/>
                  </a:cubicBezTo>
                  <a:lnTo>
                    <a:pt x="891" y="1545"/>
                  </a:lnTo>
                  <a:cubicBezTo>
                    <a:pt x="1031" y="1594"/>
                    <a:pt x="1136" y="1409"/>
                    <a:pt x="1188" y="1301"/>
                  </a:cubicBezTo>
                  <a:lnTo>
                    <a:pt x="1188" y="1301"/>
                  </a:lnTo>
                  <a:cubicBezTo>
                    <a:pt x="1208" y="1294"/>
                    <a:pt x="1210" y="1258"/>
                    <a:pt x="1183" y="1254"/>
                  </a:cubicBezTo>
                  <a:lnTo>
                    <a:pt x="1183" y="1254"/>
                  </a:lnTo>
                  <a:cubicBezTo>
                    <a:pt x="1099" y="1238"/>
                    <a:pt x="1019" y="1297"/>
                    <a:pt x="957" y="1368"/>
                  </a:cubicBezTo>
                  <a:lnTo>
                    <a:pt x="957" y="1368"/>
                  </a:lnTo>
                  <a:cubicBezTo>
                    <a:pt x="958" y="1323"/>
                    <a:pt x="946" y="1276"/>
                    <a:pt x="921" y="1235"/>
                  </a:cubicBezTo>
                  <a:lnTo>
                    <a:pt x="921" y="1235"/>
                  </a:lnTo>
                  <a:cubicBezTo>
                    <a:pt x="920" y="1228"/>
                    <a:pt x="916" y="1223"/>
                    <a:pt x="911" y="1219"/>
                  </a:cubicBezTo>
                  <a:lnTo>
                    <a:pt x="911" y="1219"/>
                  </a:lnTo>
                  <a:lnTo>
                    <a:pt x="911" y="1219"/>
                  </a:lnTo>
                  <a:lnTo>
                    <a:pt x="911" y="1219"/>
                  </a:lnTo>
                  <a:cubicBezTo>
                    <a:pt x="895" y="1195"/>
                    <a:pt x="861" y="1216"/>
                    <a:pt x="867" y="1239"/>
                  </a:cubicBezTo>
                  <a:lnTo>
                    <a:pt x="867" y="1239"/>
                  </a:lnTo>
                  <a:cubicBezTo>
                    <a:pt x="798" y="1316"/>
                    <a:pt x="786" y="1430"/>
                    <a:pt x="845" y="1520"/>
                  </a:cubicBezTo>
                  <a:lnTo>
                    <a:pt x="845" y="1520"/>
                  </a:lnTo>
                  <a:cubicBezTo>
                    <a:pt x="846" y="1521"/>
                    <a:pt x="846" y="1522"/>
                    <a:pt x="847" y="1522"/>
                  </a:cubicBezTo>
                  <a:lnTo>
                    <a:pt x="847" y="1522"/>
                  </a:lnTo>
                  <a:cubicBezTo>
                    <a:pt x="725" y="1685"/>
                    <a:pt x="595" y="1840"/>
                    <a:pt x="458" y="1990"/>
                  </a:cubicBezTo>
                  <a:lnTo>
                    <a:pt x="458" y="1990"/>
                  </a:lnTo>
                  <a:cubicBezTo>
                    <a:pt x="440" y="1880"/>
                    <a:pt x="445" y="1770"/>
                    <a:pt x="473" y="1661"/>
                  </a:cubicBezTo>
                  <a:lnTo>
                    <a:pt x="473" y="1661"/>
                  </a:lnTo>
                  <a:cubicBezTo>
                    <a:pt x="503" y="1665"/>
                    <a:pt x="545" y="1648"/>
                    <a:pt x="567" y="1638"/>
                  </a:cubicBezTo>
                  <a:lnTo>
                    <a:pt x="567" y="1638"/>
                  </a:lnTo>
                  <a:cubicBezTo>
                    <a:pt x="623" y="1611"/>
                    <a:pt x="666" y="1561"/>
                    <a:pt x="687" y="1502"/>
                  </a:cubicBezTo>
                  <a:lnTo>
                    <a:pt x="687" y="1502"/>
                  </a:lnTo>
                  <a:cubicBezTo>
                    <a:pt x="696" y="1477"/>
                    <a:pt x="664" y="1458"/>
                    <a:pt x="649" y="1473"/>
                  </a:cubicBezTo>
                  <a:lnTo>
                    <a:pt x="649" y="1473"/>
                  </a:lnTo>
                  <a:cubicBezTo>
                    <a:pt x="648" y="1473"/>
                    <a:pt x="647" y="1473"/>
                    <a:pt x="646" y="1473"/>
                  </a:cubicBezTo>
                  <a:lnTo>
                    <a:pt x="646" y="1473"/>
                  </a:lnTo>
                  <a:cubicBezTo>
                    <a:pt x="605" y="1469"/>
                    <a:pt x="566" y="1478"/>
                    <a:pt x="533" y="1496"/>
                  </a:cubicBezTo>
                  <a:lnTo>
                    <a:pt x="533" y="1496"/>
                  </a:lnTo>
                  <a:cubicBezTo>
                    <a:pt x="554" y="1460"/>
                    <a:pt x="576" y="1424"/>
                    <a:pt x="598" y="1388"/>
                  </a:cubicBezTo>
                  <a:lnTo>
                    <a:pt x="598" y="1388"/>
                  </a:lnTo>
                  <a:cubicBezTo>
                    <a:pt x="748" y="1368"/>
                    <a:pt x="765" y="1199"/>
                    <a:pt x="798" y="1078"/>
                  </a:cubicBezTo>
                  <a:lnTo>
                    <a:pt x="798" y="1078"/>
                  </a:lnTo>
                  <a:cubicBezTo>
                    <a:pt x="803" y="1062"/>
                    <a:pt x="791" y="1053"/>
                    <a:pt x="777" y="1052"/>
                  </a:cubicBezTo>
                  <a:lnTo>
                    <a:pt x="777" y="1052"/>
                  </a:lnTo>
                  <a:cubicBezTo>
                    <a:pt x="772" y="1045"/>
                    <a:pt x="763" y="1041"/>
                    <a:pt x="752" y="1044"/>
                  </a:cubicBezTo>
                  <a:lnTo>
                    <a:pt x="752" y="1044"/>
                  </a:lnTo>
                  <a:cubicBezTo>
                    <a:pt x="618" y="1083"/>
                    <a:pt x="463" y="1205"/>
                    <a:pt x="553" y="1357"/>
                  </a:cubicBezTo>
                  <a:lnTo>
                    <a:pt x="553" y="1357"/>
                  </a:lnTo>
                  <a:cubicBezTo>
                    <a:pt x="554" y="1359"/>
                    <a:pt x="555" y="1361"/>
                    <a:pt x="557" y="1362"/>
                  </a:cubicBezTo>
                  <a:lnTo>
                    <a:pt x="557" y="1362"/>
                  </a:lnTo>
                  <a:cubicBezTo>
                    <a:pt x="536" y="1396"/>
                    <a:pt x="516" y="1430"/>
                    <a:pt x="495" y="1464"/>
                  </a:cubicBezTo>
                  <a:lnTo>
                    <a:pt x="495" y="1464"/>
                  </a:lnTo>
                  <a:cubicBezTo>
                    <a:pt x="489" y="1433"/>
                    <a:pt x="475" y="1403"/>
                    <a:pt x="448" y="1377"/>
                  </a:cubicBezTo>
                  <a:lnTo>
                    <a:pt x="448" y="1377"/>
                  </a:lnTo>
                  <a:cubicBezTo>
                    <a:pt x="443" y="1372"/>
                    <a:pt x="438" y="1370"/>
                    <a:pt x="433" y="1370"/>
                  </a:cubicBezTo>
                  <a:lnTo>
                    <a:pt x="433" y="1370"/>
                  </a:lnTo>
                  <a:cubicBezTo>
                    <a:pt x="423" y="1363"/>
                    <a:pt x="409" y="1361"/>
                    <a:pt x="399" y="1373"/>
                  </a:cubicBezTo>
                  <a:lnTo>
                    <a:pt x="399" y="1373"/>
                  </a:lnTo>
                  <a:cubicBezTo>
                    <a:pt x="332" y="1449"/>
                    <a:pt x="344" y="1575"/>
                    <a:pt x="424" y="1637"/>
                  </a:cubicBezTo>
                  <a:lnTo>
                    <a:pt x="424" y="1637"/>
                  </a:lnTo>
                  <a:cubicBezTo>
                    <a:pt x="424" y="1640"/>
                    <a:pt x="426" y="1643"/>
                    <a:pt x="427" y="1645"/>
                  </a:cubicBezTo>
                  <a:lnTo>
                    <a:pt x="427" y="1645"/>
                  </a:lnTo>
                  <a:cubicBezTo>
                    <a:pt x="392" y="1778"/>
                    <a:pt x="389" y="1910"/>
                    <a:pt x="419" y="2045"/>
                  </a:cubicBezTo>
                  <a:lnTo>
                    <a:pt x="419" y="2045"/>
                  </a:lnTo>
                  <a:lnTo>
                    <a:pt x="419" y="2045"/>
                  </a:lnTo>
                  <a:lnTo>
                    <a:pt x="419" y="2045"/>
                  </a:lnTo>
                  <a:cubicBezTo>
                    <a:pt x="418" y="2046"/>
                    <a:pt x="418" y="2047"/>
                    <a:pt x="416" y="2048"/>
                  </a:cubicBezTo>
                  <a:lnTo>
                    <a:pt x="416" y="2048"/>
                  </a:lnTo>
                  <a:cubicBezTo>
                    <a:pt x="341" y="2181"/>
                    <a:pt x="279" y="2320"/>
                    <a:pt x="230" y="2462"/>
                  </a:cubicBezTo>
                  <a:lnTo>
                    <a:pt x="230" y="2462"/>
                  </a:lnTo>
                  <a:cubicBezTo>
                    <a:pt x="229" y="2463"/>
                    <a:pt x="228" y="2464"/>
                    <a:pt x="227" y="2465"/>
                  </a:cubicBezTo>
                  <a:lnTo>
                    <a:pt x="227" y="2465"/>
                  </a:lnTo>
                  <a:cubicBezTo>
                    <a:pt x="224" y="2470"/>
                    <a:pt x="222" y="2475"/>
                    <a:pt x="222" y="2480"/>
                  </a:cubicBezTo>
                  <a:lnTo>
                    <a:pt x="222" y="2480"/>
                  </a:lnTo>
                  <a:cubicBezTo>
                    <a:pt x="137" y="2730"/>
                    <a:pt x="92" y="2991"/>
                    <a:pt x="85" y="3258"/>
                  </a:cubicBezTo>
                  <a:lnTo>
                    <a:pt x="85" y="3258"/>
                  </a:lnTo>
                  <a:cubicBezTo>
                    <a:pt x="85" y="3264"/>
                    <a:pt x="87" y="3269"/>
                    <a:pt x="89" y="3272"/>
                  </a:cubicBezTo>
                  <a:lnTo>
                    <a:pt x="89" y="3272"/>
                  </a:lnTo>
                  <a:cubicBezTo>
                    <a:pt x="52" y="3383"/>
                    <a:pt x="22" y="3497"/>
                    <a:pt x="5" y="3616"/>
                  </a:cubicBezTo>
                  <a:lnTo>
                    <a:pt x="5" y="3616"/>
                  </a:lnTo>
                  <a:cubicBezTo>
                    <a:pt x="0" y="3647"/>
                    <a:pt x="48" y="3655"/>
                    <a:pt x="53" y="3624"/>
                  </a:cubicBezTo>
                  <a:lnTo>
                    <a:pt x="53" y="3624"/>
                  </a:lnTo>
                  <a:cubicBezTo>
                    <a:pt x="91" y="3368"/>
                    <a:pt x="182" y="3134"/>
                    <a:pt x="303" y="2914"/>
                  </a:cubicBezTo>
                  <a:lnTo>
                    <a:pt x="303" y="2914"/>
                  </a:lnTo>
                  <a:cubicBezTo>
                    <a:pt x="307" y="2914"/>
                    <a:pt x="311" y="2913"/>
                    <a:pt x="315" y="2910"/>
                  </a:cubicBezTo>
                  <a:lnTo>
                    <a:pt x="315" y="2910"/>
                  </a:lnTo>
                  <a:cubicBezTo>
                    <a:pt x="433" y="2840"/>
                    <a:pt x="548" y="2766"/>
                    <a:pt x="661" y="2689"/>
                  </a:cubicBezTo>
                  <a:lnTo>
                    <a:pt x="661" y="2689"/>
                  </a:lnTo>
                  <a:cubicBezTo>
                    <a:pt x="660" y="2752"/>
                    <a:pt x="734" y="2779"/>
                    <a:pt x="787" y="2794"/>
                  </a:cubicBezTo>
                  <a:lnTo>
                    <a:pt x="787" y="2794"/>
                  </a:lnTo>
                  <a:cubicBezTo>
                    <a:pt x="877" y="2819"/>
                    <a:pt x="976" y="2797"/>
                    <a:pt x="1055" y="2751"/>
                  </a:cubicBezTo>
                  <a:lnTo>
                    <a:pt x="1055" y="2751"/>
                  </a:lnTo>
                  <a:cubicBezTo>
                    <a:pt x="1068" y="2744"/>
                    <a:pt x="1068" y="2730"/>
                    <a:pt x="1061" y="2720"/>
                  </a:cubicBezTo>
                  <a:lnTo>
                    <a:pt x="1061" y="2720"/>
                  </a:lnTo>
                  <a:cubicBezTo>
                    <a:pt x="1062" y="2715"/>
                    <a:pt x="1061" y="2709"/>
                    <a:pt x="1056" y="2704"/>
                  </a:cubicBezTo>
                  <a:lnTo>
                    <a:pt x="1056" y="2704"/>
                  </a:lnTo>
                  <a:cubicBezTo>
                    <a:pt x="1017" y="2661"/>
                    <a:pt x="963" y="2655"/>
                    <a:pt x="908" y="2644"/>
                  </a:cubicBezTo>
                  <a:lnTo>
                    <a:pt x="908" y="2644"/>
                  </a:lnTo>
                  <a:cubicBezTo>
                    <a:pt x="855" y="2632"/>
                    <a:pt x="801" y="2625"/>
                    <a:pt x="747" y="2628"/>
                  </a:cubicBezTo>
                  <a:lnTo>
                    <a:pt x="747" y="2628"/>
                  </a:lnTo>
                  <a:cubicBezTo>
                    <a:pt x="895" y="2523"/>
                    <a:pt x="1038" y="2411"/>
                    <a:pt x="1177" y="2293"/>
                  </a:cubicBezTo>
                  <a:lnTo>
                    <a:pt x="1177" y="2293"/>
                  </a:lnTo>
                  <a:cubicBezTo>
                    <a:pt x="1313" y="2372"/>
                    <a:pt x="1489" y="2247"/>
                    <a:pt x="1582" y="2154"/>
                  </a:cubicBezTo>
                  <a:lnTo>
                    <a:pt x="1582" y="2154"/>
                  </a:lnTo>
                  <a:cubicBezTo>
                    <a:pt x="1585" y="2151"/>
                    <a:pt x="1586" y="2148"/>
                    <a:pt x="1587" y="2145"/>
                  </a:cubicBezTo>
                  <a:lnTo>
                    <a:pt x="1587" y="2145"/>
                  </a:lnTo>
                  <a:cubicBezTo>
                    <a:pt x="1594" y="2132"/>
                    <a:pt x="1590" y="2113"/>
                    <a:pt x="1570" y="2110"/>
                  </a:cubicBezTo>
                  <a:lnTo>
                    <a:pt x="1570" y="2110"/>
                  </a:lnTo>
                  <a:cubicBezTo>
                    <a:pt x="1466" y="2096"/>
                    <a:pt x="1364" y="2115"/>
                    <a:pt x="1274" y="2163"/>
                  </a:cubicBezTo>
                  <a:lnTo>
                    <a:pt x="1274" y="2163"/>
                  </a:lnTo>
                  <a:cubicBezTo>
                    <a:pt x="1304" y="2105"/>
                    <a:pt x="1318" y="2043"/>
                    <a:pt x="1299" y="1974"/>
                  </a:cubicBezTo>
                  <a:lnTo>
                    <a:pt x="1299" y="1974"/>
                  </a:lnTo>
                  <a:cubicBezTo>
                    <a:pt x="1293" y="1953"/>
                    <a:pt x="1270" y="1954"/>
                    <a:pt x="1259" y="1966"/>
                  </a:cubicBezTo>
                  <a:lnTo>
                    <a:pt x="1259" y="1966"/>
                  </a:lnTo>
                  <a:cubicBezTo>
                    <a:pt x="1257" y="1967"/>
                    <a:pt x="1255" y="1968"/>
                    <a:pt x="1253" y="1969"/>
                  </a:cubicBezTo>
                  <a:lnTo>
                    <a:pt x="1253" y="1969"/>
                  </a:lnTo>
                  <a:cubicBezTo>
                    <a:pt x="1173" y="2038"/>
                    <a:pt x="1102" y="2153"/>
                    <a:pt x="1140" y="2261"/>
                  </a:cubicBezTo>
                  <a:lnTo>
                    <a:pt x="1140" y="2261"/>
                  </a:lnTo>
                  <a:cubicBezTo>
                    <a:pt x="891" y="2472"/>
                    <a:pt x="627" y="2663"/>
                    <a:pt x="349" y="2832"/>
                  </a:cubicBezTo>
                  <a:lnTo>
                    <a:pt x="349" y="2832"/>
                  </a:lnTo>
                  <a:cubicBezTo>
                    <a:pt x="507" y="2566"/>
                    <a:pt x="705" y="2319"/>
                    <a:pt x="902" y="2080"/>
                  </a:cubicBezTo>
                  <a:lnTo>
                    <a:pt x="902" y="2080"/>
                  </a:lnTo>
                  <a:cubicBezTo>
                    <a:pt x="906" y="2080"/>
                    <a:pt x="910" y="2080"/>
                    <a:pt x="914" y="2079"/>
                  </a:cubicBezTo>
                  <a:lnTo>
                    <a:pt x="914" y="2079"/>
                  </a:lnTo>
                  <a:cubicBezTo>
                    <a:pt x="1161" y="1983"/>
                    <a:pt x="1395" y="1861"/>
                    <a:pt x="1613" y="1713"/>
                  </a:cubicBezTo>
                  <a:lnTo>
                    <a:pt x="1613" y="1713"/>
                  </a:lnTo>
                  <a:cubicBezTo>
                    <a:pt x="1647" y="1795"/>
                    <a:pt x="1758" y="1790"/>
                    <a:pt x="1834" y="1761"/>
                  </a:cubicBezTo>
                  <a:lnTo>
                    <a:pt x="1834" y="1761"/>
                  </a:lnTo>
                  <a:cubicBezTo>
                    <a:pt x="1842" y="1757"/>
                    <a:pt x="1847" y="1752"/>
                    <a:pt x="1848" y="1744"/>
                  </a:cubicBezTo>
                  <a:lnTo>
                    <a:pt x="1848" y="1744"/>
                  </a:lnTo>
                  <a:cubicBezTo>
                    <a:pt x="1861" y="1742"/>
                    <a:pt x="1871" y="1729"/>
                    <a:pt x="1864" y="1714"/>
                  </a:cubicBezTo>
                  <a:lnTo>
                    <a:pt x="1864" y="1714"/>
                  </a:lnTo>
                  <a:cubicBezTo>
                    <a:pt x="1838" y="1656"/>
                    <a:pt x="1775" y="1641"/>
                    <a:pt x="1714" y="1643"/>
                  </a:cubicBezTo>
                  <a:lnTo>
                    <a:pt x="1714" y="1643"/>
                  </a:lnTo>
                  <a:cubicBezTo>
                    <a:pt x="1801" y="1579"/>
                    <a:pt x="1886" y="1511"/>
                    <a:pt x="1969" y="1439"/>
                  </a:cubicBezTo>
                  <a:lnTo>
                    <a:pt x="1969" y="1439"/>
                  </a:lnTo>
                  <a:cubicBezTo>
                    <a:pt x="2014" y="1462"/>
                    <a:pt x="2063" y="1416"/>
                    <a:pt x="2095" y="1383"/>
                  </a:cubicBezTo>
                  <a:lnTo>
                    <a:pt x="2095" y="1383"/>
                  </a:lnTo>
                  <a:cubicBezTo>
                    <a:pt x="2159" y="1320"/>
                    <a:pt x="2201" y="1247"/>
                    <a:pt x="2227" y="1161"/>
                  </a:cubicBezTo>
                  <a:lnTo>
                    <a:pt x="2227" y="1161"/>
                  </a:lnTo>
                  <a:cubicBezTo>
                    <a:pt x="2233" y="1141"/>
                    <a:pt x="2212" y="1131"/>
                    <a:pt x="2196" y="1136"/>
                  </a:cubicBezTo>
                  <a:close/>
                </a:path>
              </a:pathLst>
            </a:custGeom>
            <a:solidFill>
              <a:schemeClr val="accent5"/>
            </a:solidFill>
            <a:ln>
              <a:noFill/>
            </a:ln>
            <a:effectLst/>
          </p:spPr>
          <p:txBody>
            <a:bodyPr wrap="none" anchor="ctr"/>
            <a:lstStyle/>
            <a:p>
              <a:endParaRPr lang="es-ES_tradnl" sz="919" dirty="0"/>
            </a:p>
          </p:txBody>
        </p:sp>
        <p:grpSp>
          <p:nvGrpSpPr>
            <p:cNvPr id="16" name="Group 15">
              <a:extLst>
                <a:ext uri="{FF2B5EF4-FFF2-40B4-BE49-F238E27FC236}">
                  <a16:creationId xmlns:a16="http://schemas.microsoft.com/office/drawing/2014/main" id="{DA9E12A4-4DE2-2B40-817F-D1DBDCD5E242}"/>
                </a:ext>
              </a:extLst>
            </p:cNvPr>
            <p:cNvGrpSpPr/>
            <p:nvPr/>
          </p:nvGrpSpPr>
          <p:grpSpPr>
            <a:xfrm rot="759599">
              <a:off x="5657515" y="4648323"/>
              <a:ext cx="946266" cy="1489101"/>
              <a:chOff x="5657514" y="3817121"/>
              <a:chExt cx="483891" cy="761480"/>
            </a:xfrm>
            <a:solidFill>
              <a:schemeClr val="accent5"/>
            </a:solidFill>
          </p:grpSpPr>
          <p:sp>
            <p:nvSpPr>
              <p:cNvPr id="435" name="Freeform 16">
                <a:extLst>
                  <a:ext uri="{FF2B5EF4-FFF2-40B4-BE49-F238E27FC236}">
                    <a16:creationId xmlns:a16="http://schemas.microsoft.com/office/drawing/2014/main" id="{95582B10-F19C-A343-B768-336E3A152EF3}"/>
                  </a:ext>
                </a:extLst>
              </p:cNvPr>
              <p:cNvSpPr>
                <a:spLocks noChangeArrowheads="1"/>
              </p:cNvSpPr>
              <p:nvPr/>
            </p:nvSpPr>
            <p:spPr bwMode="auto">
              <a:xfrm>
                <a:off x="5657514" y="3817121"/>
                <a:ext cx="483891" cy="761480"/>
              </a:xfrm>
              <a:custGeom>
                <a:avLst/>
                <a:gdLst>
                  <a:gd name="T0" fmla="*/ 1896 w 1974"/>
                  <a:gd name="T1" fmla="*/ 723 h 3111"/>
                  <a:gd name="T2" fmla="*/ 131 w 1974"/>
                  <a:gd name="T3" fmla="*/ 1076 h 3111"/>
                  <a:gd name="T4" fmla="*/ 859 w 1974"/>
                  <a:gd name="T5" fmla="*/ 1256 h 3111"/>
                  <a:gd name="T6" fmla="*/ 931 w 1974"/>
                  <a:gd name="T7" fmla="*/ 1359 h 3111"/>
                  <a:gd name="T8" fmla="*/ 1104 w 1974"/>
                  <a:gd name="T9" fmla="*/ 1306 h 3111"/>
                  <a:gd name="T10" fmla="*/ 841 w 1974"/>
                  <a:gd name="T11" fmla="*/ 1050 h 3111"/>
                  <a:gd name="T12" fmla="*/ 723 w 1974"/>
                  <a:gd name="T13" fmla="*/ 732 h 3111"/>
                  <a:gd name="T14" fmla="*/ 841 w 1974"/>
                  <a:gd name="T15" fmla="*/ 1050 h 3111"/>
                  <a:gd name="T16" fmla="*/ 882 w 1974"/>
                  <a:gd name="T17" fmla="*/ 453 h 3111"/>
                  <a:gd name="T18" fmla="*/ 781 w 1974"/>
                  <a:gd name="T19" fmla="*/ 346 h 3111"/>
                  <a:gd name="T20" fmla="*/ 1053 w 1974"/>
                  <a:gd name="T21" fmla="*/ 206 h 3111"/>
                  <a:gd name="T22" fmla="*/ 1106 w 1974"/>
                  <a:gd name="T23" fmla="*/ 232 h 3111"/>
                  <a:gd name="T24" fmla="*/ 1141 w 1974"/>
                  <a:gd name="T25" fmla="*/ 87 h 3111"/>
                  <a:gd name="T26" fmla="*/ 1106 w 1974"/>
                  <a:gd name="T27" fmla="*/ 616 h 3111"/>
                  <a:gd name="T28" fmla="*/ 977 w 1974"/>
                  <a:gd name="T29" fmla="*/ 709 h 3111"/>
                  <a:gd name="T30" fmla="*/ 1300 w 1974"/>
                  <a:gd name="T31" fmla="*/ 348 h 3111"/>
                  <a:gd name="T32" fmla="*/ 1557 w 1974"/>
                  <a:gd name="T33" fmla="*/ 276 h 3111"/>
                  <a:gd name="T34" fmla="*/ 1459 w 1974"/>
                  <a:gd name="T35" fmla="*/ 359 h 3111"/>
                  <a:gd name="T36" fmla="*/ 1355 w 1974"/>
                  <a:gd name="T37" fmla="*/ 340 h 3111"/>
                  <a:gd name="T38" fmla="*/ 1557 w 1974"/>
                  <a:gd name="T39" fmla="*/ 276 h 3111"/>
                  <a:gd name="T40" fmla="*/ 1611 w 1974"/>
                  <a:gd name="T41" fmla="*/ 611 h 3111"/>
                  <a:gd name="T42" fmla="*/ 1660 w 1974"/>
                  <a:gd name="T43" fmla="*/ 410 h 3111"/>
                  <a:gd name="T44" fmla="*/ 1779 w 1974"/>
                  <a:gd name="T45" fmla="*/ 346 h 3111"/>
                  <a:gd name="T46" fmla="*/ 1415 w 1974"/>
                  <a:gd name="T47" fmla="*/ 936 h 3111"/>
                  <a:gd name="T48" fmla="*/ 1623 w 1974"/>
                  <a:gd name="T49" fmla="*/ 675 h 3111"/>
                  <a:gd name="T50" fmla="*/ 1128 w 1974"/>
                  <a:gd name="T51" fmla="*/ 1229 h 3111"/>
                  <a:gd name="T52" fmla="*/ 1432 w 1974"/>
                  <a:gd name="T53" fmla="*/ 728 h 3111"/>
                  <a:gd name="T54" fmla="*/ 1103 w 1974"/>
                  <a:gd name="T55" fmla="*/ 1187 h 3111"/>
                  <a:gd name="T56" fmla="*/ 1401 w 1974"/>
                  <a:gd name="T57" fmla="*/ 720 h 3111"/>
                  <a:gd name="T58" fmla="*/ 1266 w 1974"/>
                  <a:gd name="T59" fmla="*/ 398 h 3111"/>
                  <a:gd name="T60" fmla="*/ 1305 w 1974"/>
                  <a:gd name="T61" fmla="*/ 396 h 3111"/>
                  <a:gd name="T62" fmla="*/ 1296 w 1974"/>
                  <a:gd name="T63" fmla="*/ 627 h 3111"/>
                  <a:gd name="T64" fmla="*/ 1101 w 1974"/>
                  <a:gd name="T65" fmla="*/ 1028 h 3111"/>
                  <a:gd name="T66" fmla="*/ 938 w 1974"/>
                  <a:gd name="T67" fmla="*/ 1538 h 3111"/>
                  <a:gd name="T68" fmla="*/ 1916 w 1974"/>
                  <a:gd name="T69" fmla="*/ 629 h 3111"/>
                  <a:gd name="T70" fmla="*/ 1029 w 1974"/>
                  <a:gd name="T71" fmla="*/ 1640 h 3111"/>
                  <a:gd name="T72" fmla="*/ 1079 w 1974"/>
                  <a:gd name="T73" fmla="*/ 1466 h 3111"/>
                  <a:gd name="T74" fmla="*/ 1741 w 1974"/>
                  <a:gd name="T75" fmla="*/ 686 h 3111"/>
                  <a:gd name="T76" fmla="*/ 1785 w 1974"/>
                  <a:gd name="T77" fmla="*/ 296 h 3111"/>
                  <a:gd name="T78" fmla="*/ 1590 w 1974"/>
                  <a:gd name="T79" fmla="*/ 226 h 3111"/>
                  <a:gd name="T80" fmla="*/ 1329 w 1974"/>
                  <a:gd name="T81" fmla="*/ 180 h 3111"/>
                  <a:gd name="T82" fmla="*/ 1182 w 1974"/>
                  <a:gd name="T83" fmla="*/ 30 h 3111"/>
                  <a:gd name="T84" fmla="*/ 1096 w 1974"/>
                  <a:gd name="T85" fmla="*/ 47 h 3111"/>
                  <a:gd name="T86" fmla="*/ 921 w 1974"/>
                  <a:gd name="T87" fmla="*/ 99 h 3111"/>
                  <a:gd name="T88" fmla="*/ 466 w 1974"/>
                  <a:gd name="T89" fmla="*/ 279 h 3111"/>
                  <a:gd name="T90" fmla="*/ 738 w 1974"/>
                  <a:gd name="T91" fmla="*/ 273 h 3111"/>
                  <a:gd name="T92" fmla="*/ 255 w 1974"/>
                  <a:gd name="T93" fmla="*/ 433 h 3111"/>
                  <a:gd name="T94" fmla="*/ 733 w 1974"/>
                  <a:gd name="T95" fmla="*/ 350 h 3111"/>
                  <a:gd name="T96" fmla="*/ 476 w 1974"/>
                  <a:gd name="T97" fmla="*/ 524 h 3111"/>
                  <a:gd name="T98" fmla="*/ 229 w 1974"/>
                  <a:gd name="T99" fmla="*/ 658 h 3111"/>
                  <a:gd name="T100" fmla="*/ 813 w 1974"/>
                  <a:gd name="T101" fmla="*/ 1240 h 3111"/>
                  <a:gd name="T102" fmla="*/ 41 w 1974"/>
                  <a:gd name="T103" fmla="*/ 536 h 3111"/>
                  <a:gd name="T104" fmla="*/ 353 w 1974"/>
                  <a:gd name="T105" fmla="*/ 1554 h 3111"/>
                  <a:gd name="T106" fmla="*/ 881 w 1974"/>
                  <a:gd name="T107" fmla="*/ 2834 h 3111"/>
                  <a:gd name="T108" fmla="*/ 901 w 1974"/>
                  <a:gd name="T109" fmla="*/ 3079 h 3111"/>
                  <a:gd name="T110" fmla="*/ 1968 w 1974"/>
                  <a:gd name="T111" fmla="*/ 617 h 3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74" h="3111">
                    <a:moveTo>
                      <a:pt x="1023" y="1736"/>
                    </a:moveTo>
                    <a:lnTo>
                      <a:pt x="1023" y="1736"/>
                    </a:lnTo>
                    <a:cubicBezTo>
                      <a:pt x="1136" y="1539"/>
                      <a:pt x="1348" y="1439"/>
                      <a:pt x="1516" y="1298"/>
                    </a:cubicBezTo>
                    <a:lnTo>
                      <a:pt x="1516" y="1298"/>
                    </a:lnTo>
                    <a:cubicBezTo>
                      <a:pt x="1598" y="1230"/>
                      <a:pt x="1659" y="1149"/>
                      <a:pt x="1704" y="1053"/>
                    </a:cubicBezTo>
                    <a:lnTo>
                      <a:pt x="1704" y="1053"/>
                    </a:lnTo>
                    <a:cubicBezTo>
                      <a:pt x="1762" y="933"/>
                      <a:pt x="1815" y="824"/>
                      <a:pt x="1896" y="723"/>
                    </a:cubicBezTo>
                    <a:lnTo>
                      <a:pt x="1896" y="723"/>
                    </a:lnTo>
                    <a:cubicBezTo>
                      <a:pt x="1797" y="1156"/>
                      <a:pt x="1529" y="1820"/>
                      <a:pt x="1023" y="1736"/>
                    </a:cubicBezTo>
                    <a:close/>
                    <a:moveTo>
                      <a:pt x="600" y="1954"/>
                    </a:moveTo>
                    <a:lnTo>
                      <a:pt x="600" y="1954"/>
                    </a:lnTo>
                    <a:cubicBezTo>
                      <a:pt x="549" y="1800"/>
                      <a:pt x="488" y="1664"/>
                      <a:pt x="395" y="1529"/>
                    </a:cubicBezTo>
                    <a:lnTo>
                      <a:pt x="395" y="1529"/>
                    </a:lnTo>
                    <a:cubicBezTo>
                      <a:pt x="294" y="1382"/>
                      <a:pt x="194" y="1245"/>
                      <a:pt x="131" y="1076"/>
                    </a:cubicBezTo>
                    <a:lnTo>
                      <a:pt x="131" y="1076"/>
                    </a:lnTo>
                    <a:cubicBezTo>
                      <a:pt x="75" y="925"/>
                      <a:pt x="53" y="763"/>
                      <a:pt x="53" y="603"/>
                    </a:cubicBezTo>
                    <a:lnTo>
                      <a:pt x="53" y="603"/>
                    </a:lnTo>
                    <a:cubicBezTo>
                      <a:pt x="463" y="1119"/>
                      <a:pt x="691" y="1743"/>
                      <a:pt x="845" y="2378"/>
                    </a:cubicBezTo>
                    <a:lnTo>
                      <a:pt x="845" y="2378"/>
                    </a:lnTo>
                    <a:cubicBezTo>
                      <a:pt x="709" y="2275"/>
                      <a:pt x="652" y="2114"/>
                      <a:pt x="600" y="1954"/>
                    </a:cubicBezTo>
                    <a:close/>
                    <a:moveTo>
                      <a:pt x="859" y="1256"/>
                    </a:moveTo>
                    <a:lnTo>
                      <a:pt x="859" y="1256"/>
                    </a:lnTo>
                    <a:cubicBezTo>
                      <a:pt x="884" y="1280"/>
                      <a:pt x="908" y="1307"/>
                      <a:pt x="930" y="1337"/>
                    </a:cubicBezTo>
                    <a:lnTo>
                      <a:pt x="930" y="1337"/>
                    </a:lnTo>
                    <a:cubicBezTo>
                      <a:pt x="931" y="1339"/>
                      <a:pt x="932" y="1342"/>
                      <a:pt x="934" y="1345"/>
                    </a:cubicBezTo>
                    <a:lnTo>
                      <a:pt x="934" y="1345"/>
                    </a:lnTo>
                    <a:cubicBezTo>
                      <a:pt x="933" y="1349"/>
                      <a:pt x="932" y="1354"/>
                      <a:pt x="931" y="1359"/>
                    </a:cubicBezTo>
                    <a:lnTo>
                      <a:pt x="931" y="1359"/>
                    </a:lnTo>
                    <a:cubicBezTo>
                      <a:pt x="930" y="1374"/>
                      <a:pt x="940" y="1382"/>
                      <a:pt x="952" y="1382"/>
                    </a:cubicBezTo>
                    <a:lnTo>
                      <a:pt x="952" y="1382"/>
                    </a:lnTo>
                    <a:cubicBezTo>
                      <a:pt x="961" y="1389"/>
                      <a:pt x="974" y="1388"/>
                      <a:pt x="983" y="1382"/>
                    </a:cubicBezTo>
                    <a:lnTo>
                      <a:pt x="983" y="1382"/>
                    </a:lnTo>
                    <a:cubicBezTo>
                      <a:pt x="985" y="1381"/>
                      <a:pt x="986" y="1380"/>
                      <a:pt x="987" y="1379"/>
                    </a:cubicBezTo>
                    <a:lnTo>
                      <a:pt x="987" y="1379"/>
                    </a:lnTo>
                    <a:cubicBezTo>
                      <a:pt x="1026" y="1355"/>
                      <a:pt x="1065" y="1331"/>
                      <a:pt x="1104" y="1306"/>
                    </a:cubicBezTo>
                    <a:lnTo>
                      <a:pt x="1104" y="1306"/>
                    </a:lnTo>
                    <a:cubicBezTo>
                      <a:pt x="1096" y="1345"/>
                      <a:pt x="1089" y="1385"/>
                      <a:pt x="1062" y="1416"/>
                    </a:cubicBezTo>
                    <a:lnTo>
                      <a:pt x="1062" y="1416"/>
                    </a:lnTo>
                    <a:cubicBezTo>
                      <a:pt x="1018" y="1466"/>
                      <a:pt x="928" y="1510"/>
                      <a:pt x="863" y="1479"/>
                    </a:cubicBezTo>
                    <a:lnTo>
                      <a:pt x="863" y="1479"/>
                    </a:lnTo>
                    <a:cubicBezTo>
                      <a:pt x="790" y="1445"/>
                      <a:pt x="843" y="1311"/>
                      <a:pt x="859" y="1256"/>
                    </a:cubicBezTo>
                    <a:close/>
                    <a:moveTo>
                      <a:pt x="841" y="1050"/>
                    </a:moveTo>
                    <a:lnTo>
                      <a:pt x="841" y="1050"/>
                    </a:lnTo>
                    <a:cubicBezTo>
                      <a:pt x="733" y="868"/>
                      <a:pt x="607" y="696"/>
                      <a:pt x="520" y="502"/>
                    </a:cubicBezTo>
                    <a:lnTo>
                      <a:pt x="520" y="502"/>
                    </a:lnTo>
                    <a:cubicBezTo>
                      <a:pt x="558" y="478"/>
                      <a:pt x="598" y="457"/>
                      <a:pt x="639" y="438"/>
                    </a:cubicBezTo>
                    <a:lnTo>
                      <a:pt x="639" y="438"/>
                    </a:lnTo>
                    <a:cubicBezTo>
                      <a:pt x="667" y="536"/>
                      <a:pt x="695" y="633"/>
                      <a:pt x="723" y="732"/>
                    </a:cubicBezTo>
                    <a:lnTo>
                      <a:pt x="723" y="732"/>
                    </a:lnTo>
                    <a:cubicBezTo>
                      <a:pt x="729" y="751"/>
                      <a:pt x="760" y="743"/>
                      <a:pt x="755" y="723"/>
                    </a:cubicBezTo>
                    <a:lnTo>
                      <a:pt x="755" y="723"/>
                    </a:lnTo>
                    <a:cubicBezTo>
                      <a:pt x="726" y="623"/>
                      <a:pt x="698" y="524"/>
                      <a:pt x="669" y="425"/>
                    </a:cubicBezTo>
                    <a:lnTo>
                      <a:pt x="669" y="425"/>
                    </a:lnTo>
                    <a:cubicBezTo>
                      <a:pt x="695" y="415"/>
                      <a:pt x="721" y="405"/>
                      <a:pt x="748" y="397"/>
                    </a:cubicBezTo>
                    <a:lnTo>
                      <a:pt x="748" y="397"/>
                    </a:lnTo>
                    <a:cubicBezTo>
                      <a:pt x="810" y="608"/>
                      <a:pt x="789" y="836"/>
                      <a:pt x="841" y="1050"/>
                    </a:cubicBezTo>
                    <a:close/>
                    <a:moveTo>
                      <a:pt x="924" y="750"/>
                    </a:moveTo>
                    <a:lnTo>
                      <a:pt x="924" y="750"/>
                    </a:lnTo>
                    <a:cubicBezTo>
                      <a:pt x="921" y="791"/>
                      <a:pt x="915" y="834"/>
                      <a:pt x="910" y="877"/>
                    </a:cubicBezTo>
                    <a:lnTo>
                      <a:pt x="910" y="877"/>
                    </a:lnTo>
                    <a:cubicBezTo>
                      <a:pt x="911" y="736"/>
                      <a:pt x="913" y="594"/>
                      <a:pt x="914" y="453"/>
                    </a:cubicBezTo>
                    <a:lnTo>
                      <a:pt x="914" y="453"/>
                    </a:lnTo>
                    <a:cubicBezTo>
                      <a:pt x="915" y="432"/>
                      <a:pt x="882" y="432"/>
                      <a:pt x="882" y="453"/>
                    </a:cubicBezTo>
                    <a:lnTo>
                      <a:pt x="882" y="453"/>
                    </a:lnTo>
                    <a:cubicBezTo>
                      <a:pt x="880" y="632"/>
                      <a:pt x="878" y="813"/>
                      <a:pt x="876" y="992"/>
                    </a:cubicBezTo>
                    <a:lnTo>
                      <a:pt x="876" y="992"/>
                    </a:lnTo>
                    <a:cubicBezTo>
                      <a:pt x="833" y="789"/>
                      <a:pt x="850" y="574"/>
                      <a:pt x="790" y="373"/>
                    </a:cubicBezTo>
                    <a:lnTo>
                      <a:pt x="790" y="373"/>
                    </a:lnTo>
                    <a:cubicBezTo>
                      <a:pt x="793" y="363"/>
                      <a:pt x="790" y="352"/>
                      <a:pt x="781" y="346"/>
                    </a:cubicBezTo>
                    <a:lnTo>
                      <a:pt x="781" y="346"/>
                    </a:lnTo>
                    <a:cubicBezTo>
                      <a:pt x="778" y="333"/>
                      <a:pt x="773" y="322"/>
                      <a:pt x="769" y="309"/>
                    </a:cubicBezTo>
                    <a:lnTo>
                      <a:pt x="769" y="309"/>
                    </a:lnTo>
                    <a:cubicBezTo>
                      <a:pt x="818" y="272"/>
                      <a:pt x="872" y="246"/>
                      <a:pt x="931" y="230"/>
                    </a:cubicBezTo>
                    <a:lnTo>
                      <a:pt x="931" y="230"/>
                    </a:lnTo>
                    <a:cubicBezTo>
                      <a:pt x="940" y="403"/>
                      <a:pt x="938" y="577"/>
                      <a:pt x="924" y="750"/>
                    </a:cubicBezTo>
                    <a:close/>
                    <a:moveTo>
                      <a:pt x="1053" y="111"/>
                    </a:moveTo>
                    <a:lnTo>
                      <a:pt x="1053" y="206"/>
                    </a:lnTo>
                    <a:lnTo>
                      <a:pt x="1053" y="206"/>
                    </a:lnTo>
                    <a:cubicBezTo>
                      <a:pt x="1053" y="227"/>
                      <a:pt x="1086" y="227"/>
                      <a:pt x="1086" y="206"/>
                    </a:cubicBezTo>
                    <a:lnTo>
                      <a:pt x="1086" y="104"/>
                    </a:lnTo>
                    <a:lnTo>
                      <a:pt x="1086" y="104"/>
                    </a:lnTo>
                    <a:cubicBezTo>
                      <a:pt x="1087" y="104"/>
                      <a:pt x="1088" y="104"/>
                      <a:pt x="1089" y="104"/>
                    </a:cubicBezTo>
                    <a:lnTo>
                      <a:pt x="1089" y="104"/>
                    </a:lnTo>
                    <a:cubicBezTo>
                      <a:pt x="1094" y="147"/>
                      <a:pt x="1100" y="189"/>
                      <a:pt x="1106" y="232"/>
                    </a:cubicBezTo>
                    <a:lnTo>
                      <a:pt x="1106" y="232"/>
                    </a:lnTo>
                    <a:cubicBezTo>
                      <a:pt x="1108" y="252"/>
                      <a:pt x="1141" y="253"/>
                      <a:pt x="1138" y="232"/>
                    </a:cubicBezTo>
                    <a:lnTo>
                      <a:pt x="1138" y="232"/>
                    </a:lnTo>
                    <a:cubicBezTo>
                      <a:pt x="1132" y="186"/>
                      <a:pt x="1126" y="140"/>
                      <a:pt x="1121" y="94"/>
                    </a:cubicBezTo>
                    <a:lnTo>
                      <a:pt x="1121" y="94"/>
                    </a:lnTo>
                    <a:cubicBezTo>
                      <a:pt x="1127" y="93"/>
                      <a:pt x="1134" y="90"/>
                      <a:pt x="1141" y="87"/>
                    </a:cubicBezTo>
                    <a:lnTo>
                      <a:pt x="1141" y="87"/>
                    </a:lnTo>
                    <a:cubicBezTo>
                      <a:pt x="1174" y="310"/>
                      <a:pt x="1169" y="534"/>
                      <a:pt x="1125" y="756"/>
                    </a:cubicBezTo>
                    <a:lnTo>
                      <a:pt x="1125" y="756"/>
                    </a:lnTo>
                    <a:cubicBezTo>
                      <a:pt x="1103" y="869"/>
                      <a:pt x="1068" y="979"/>
                      <a:pt x="1026" y="1086"/>
                    </a:cubicBezTo>
                    <a:lnTo>
                      <a:pt x="1026" y="1086"/>
                    </a:lnTo>
                    <a:cubicBezTo>
                      <a:pt x="1012" y="1122"/>
                      <a:pt x="997" y="1156"/>
                      <a:pt x="982" y="1190"/>
                    </a:cubicBezTo>
                    <a:lnTo>
                      <a:pt x="982" y="1190"/>
                    </a:lnTo>
                    <a:cubicBezTo>
                      <a:pt x="995" y="992"/>
                      <a:pt x="1036" y="801"/>
                      <a:pt x="1106" y="616"/>
                    </a:cubicBezTo>
                    <a:lnTo>
                      <a:pt x="1106" y="616"/>
                    </a:lnTo>
                    <a:cubicBezTo>
                      <a:pt x="1113" y="596"/>
                      <a:pt x="1082" y="588"/>
                      <a:pt x="1074" y="607"/>
                    </a:cubicBezTo>
                    <a:lnTo>
                      <a:pt x="1074" y="607"/>
                    </a:lnTo>
                    <a:cubicBezTo>
                      <a:pt x="1000" y="807"/>
                      <a:pt x="958" y="1014"/>
                      <a:pt x="947" y="1226"/>
                    </a:cubicBezTo>
                    <a:lnTo>
                      <a:pt x="947" y="1226"/>
                    </a:lnTo>
                    <a:cubicBezTo>
                      <a:pt x="912" y="1059"/>
                      <a:pt x="963" y="875"/>
                      <a:pt x="977" y="709"/>
                    </a:cubicBezTo>
                    <a:lnTo>
                      <a:pt x="977" y="709"/>
                    </a:lnTo>
                    <a:cubicBezTo>
                      <a:pt x="992" y="513"/>
                      <a:pt x="988" y="315"/>
                      <a:pt x="972" y="118"/>
                    </a:cubicBezTo>
                    <a:lnTo>
                      <a:pt x="972" y="118"/>
                    </a:lnTo>
                    <a:cubicBezTo>
                      <a:pt x="1000" y="118"/>
                      <a:pt x="1027" y="116"/>
                      <a:pt x="1053" y="111"/>
                    </a:cubicBezTo>
                    <a:close/>
                    <a:moveTo>
                      <a:pt x="1305" y="235"/>
                    </a:moveTo>
                    <a:lnTo>
                      <a:pt x="1305" y="235"/>
                    </a:lnTo>
                    <a:cubicBezTo>
                      <a:pt x="1304" y="272"/>
                      <a:pt x="1301" y="310"/>
                      <a:pt x="1300" y="348"/>
                    </a:cubicBezTo>
                    <a:lnTo>
                      <a:pt x="1300" y="348"/>
                    </a:lnTo>
                    <a:cubicBezTo>
                      <a:pt x="1271" y="351"/>
                      <a:pt x="1242" y="350"/>
                      <a:pt x="1212" y="346"/>
                    </a:cubicBezTo>
                    <a:lnTo>
                      <a:pt x="1212" y="346"/>
                    </a:lnTo>
                    <a:cubicBezTo>
                      <a:pt x="1211" y="312"/>
                      <a:pt x="1209" y="277"/>
                      <a:pt x="1207" y="242"/>
                    </a:cubicBezTo>
                    <a:lnTo>
                      <a:pt x="1207" y="242"/>
                    </a:lnTo>
                    <a:cubicBezTo>
                      <a:pt x="1240" y="242"/>
                      <a:pt x="1273" y="240"/>
                      <a:pt x="1305" y="235"/>
                    </a:cubicBezTo>
                    <a:close/>
                    <a:moveTo>
                      <a:pt x="1557" y="276"/>
                    </a:moveTo>
                    <a:lnTo>
                      <a:pt x="1557" y="276"/>
                    </a:lnTo>
                    <a:cubicBezTo>
                      <a:pt x="1543" y="320"/>
                      <a:pt x="1522" y="361"/>
                      <a:pt x="1491" y="396"/>
                    </a:cubicBezTo>
                    <a:lnTo>
                      <a:pt x="1491" y="396"/>
                    </a:lnTo>
                    <a:cubicBezTo>
                      <a:pt x="1483" y="404"/>
                      <a:pt x="1483" y="413"/>
                      <a:pt x="1486" y="421"/>
                    </a:cubicBezTo>
                    <a:lnTo>
                      <a:pt x="1486" y="421"/>
                    </a:lnTo>
                    <a:cubicBezTo>
                      <a:pt x="1474" y="420"/>
                      <a:pt x="1461" y="418"/>
                      <a:pt x="1448" y="416"/>
                    </a:cubicBezTo>
                    <a:lnTo>
                      <a:pt x="1448" y="416"/>
                    </a:lnTo>
                    <a:cubicBezTo>
                      <a:pt x="1452" y="397"/>
                      <a:pt x="1456" y="378"/>
                      <a:pt x="1459" y="359"/>
                    </a:cubicBezTo>
                    <a:lnTo>
                      <a:pt x="1459" y="359"/>
                    </a:lnTo>
                    <a:cubicBezTo>
                      <a:pt x="1461" y="346"/>
                      <a:pt x="1454" y="336"/>
                      <a:pt x="1445" y="332"/>
                    </a:cubicBezTo>
                    <a:lnTo>
                      <a:pt x="1445" y="332"/>
                    </a:lnTo>
                    <a:cubicBezTo>
                      <a:pt x="1440" y="322"/>
                      <a:pt x="1430" y="316"/>
                      <a:pt x="1418" y="321"/>
                    </a:cubicBezTo>
                    <a:lnTo>
                      <a:pt x="1418" y="321"/>
                    </a:lnTo>
                    <a:cubicBezTo>
                      <a:pt x="1397" y="329"/>
                      <a:pt x="1376" y="335"/>
                      <a:pt x="1355" y="340"/>
                    </a:cubicBezTo>
                    <a:lnTo>
                      <a:pt x="1355" y="340"/>
                    </a:lnTo>
                    <a:cubicBezTo>
                      <a:pt x="1356" y="326"/>
                      <a:pt x="1356" y="311"/>
                      <a:pt x="1357" y="297"/>
                    </a:cubicBezTo>
                    <a:lnTo>
                      <a:pt x="1357" y="297"/>
                    </a:lnTo>
                    <a:cubicBezTo>
                      <a:pt x="1357" y="291"/>
                      <a:pt x="1355" y="287"/>
                      <a:pt x="1352" y="285"/>
                    </a:cubicBezTo>
                    <a:lnTo>
                      <a:pt x="1352" y="285"/>
                    </a:lnTo>
                    <a:cubicBezTo>
                      <a:pt x="1352" y="281"/>
                      <a:pt x="1352" y="276"/>
                      <a:pt x="1353" y="272"/>
                    </a:cubicBezTo>
                    <a:lnTo>
                      <a:pt x="1353" y="272"/>
                    </a:lnTo>
                    <a:cubicBezTo>
                      <a:pt x="1421" y="277"/>
                      <a:pt x="1489" y="279"/>
                      <a:pt x="1557" y="276"/>
                    </a:cubicBezTo>
                    <a:close/>
                    <a:moveTo>
                      <a:pt x="1779" y="346"/>
                    </a:moveTo>
                    <a:lnTo>
                      <a:pt x="1779" y="346"/>
                    </a:lnTo>
                    <a:cubicBezTo>
                      <a:pt x="1769" y="455"/>
                      <a:pt x="1722" y="553"/>
                      <a:pt x="1643" y="630"/>
                    </a:cubicBezTo>
                    <a:lnTo>
                      <a:pt x="1643" y="630"/>
                    </a:lnTo>
                    <a:cubicBezTo>
                      <a:pt x="1635" y="625"/>
                      <a:pt x="1627" y="620"/>
                      <a:pt x="1618" y="615"/>
                    </a:cubicBezTo>
                    <a:lnTo>
                      <a:pt x="1618" y="615"/>
                    </a:lnTo>
                    <a:cubicBezTo>
                      <a:pt x="1616" y="613"/>
                      <a:pt x="1613" y="612"/>
                      <a:pt x="1611" y="611"/>
                    </a:cubicBezTo>
                    <a:lnTo>
                      <a:pt x="1611" y="611"/>
                    </a:lnTo>
                    <a:cubicBezTo>
                      <a:pt x="1636" y="558"/>
                      <a:pt x="1660" y="504"/>
                      <a:pt x="1685" y="453"/>
                    </a:cubicBezTo>
                    <a:lnTo>
                      <a:pt x="1685" y="453"/>
                    </a:lnTo>
                    <a:cubicBezTo>
                      <a:pt x="1685" y="451"/>
                      <a:pt x="1686" y="449"/>
                      <a:pt x="1687" y="447"/>
                    </a:cubicBezTo>
                    <a:lnTo>
                      <a:pt x="1687" y="447"/>
                    </a:lnTo>
                    <a:cubicBezTo>
                      <a:pt x="1697" y="431"/>
                      <a:pt x="1683" y="405"/>
                      <a:pt x="1660" y="410"/>
                    </a:cubicBezTo>
                    <a:lnTo>
                      <a:pt x="1660" y="410"/>
                    </a:lnTo>
                    <a:cubicBezTo>
                      <a:pt x="1617" y="420"/>
                      <a:pt x="1575" y="425"/>
                      <a:pt x="1533" y="424"/>
                    </a:cubicBezTo>
                    <a:lnTo>
                      <a:pt x="1533" y="424"/>
                    </a:lnTo>
                    <a:cubicBezTo>
                      <a:pt x="1533" y="423"/>
                      <a:pt x="1533" y="423"/>
                      <a:pt x="1532" y="421"/>
                    </a:cubicBezTo>
                    <a:lnTo>
                      <a:pt x="1532" y="421"/>
                    </a:lnTo>
                    <a:cubicBezTo>
                      <a:pt x="1555" y="395"/>
                      <a:pt x="1572" y="367"/>
                      <a:pt x="1586" y="336"/>
                    </a:cubicBezTo>
                    <a:lnTo>
                      <a:pt x="1586" y="336"/>
                    </a:lnTo>
                    <a:cubicBezTo>
                      <a:pt x="1650" y="346"/>
                      <a:pt x="1714" y="349"/>
                      <a:pt x="1779" y="346"/>
                    </a:cubicBezTo>
                    <a:close/>
                    <a:moveTo>
                      <a:pt x="1206" y="1180"/>
                    </a:moveTo>
                    <a:lnTo>
                      <a:pt x="1206" y="1180"/>
                    </a:lnTo>
                    <a:cubicBezTo>
                      <a:pt x="1201" y="1177"/>
                      <a:pt x="1194" y="1176"/>
                      <a:pt x="1187" y="1179"/>
                    </a:cubicBezTo>
                    <a:lnTo>
                      <a:pt x="1187" y="1179"/>
                    </a:lnTo>
                    <a:cubicBezTo>
                      <a:pt x="1182" y="1181"/>
                      <a:pt x="1178" y="1183"/>
                      <a:pt x="1173" y="1185"/>
                    </a:cubicBezTo>
                    <a:lnTo>
                      <a:pt x="1173" y="1185"/>
                    </a:lnTo>
                    <a:cubicBezTo>
                      <a:pt x="1257" y="1105"/>
                      <a:pt x="1339" y="1024"/>
                      <a:pt x="1415" y="936"/>
                    </a:cubicBezTo>
                    <a:lnTo>
                      <a:pt x="1415" y="936"/>
                    </a:lnTo>
                    <a:cubicBezTo>
                      <a:pt x="1488" y="854"/>
                      <a:pt x="1541" y="755"/>
                      <a:pt x="1590" y="654"/>
                    </a:cubicBezTo>
                    <a:lnTo>
                      <a:pt x="1590" y="654"/>
                    </a:lnTo>
                    <a:cubicBezTo>
                      <a:pt x="1591" y="655"/>
                      <a:pt x="1593" y="657"/>
                      <a:pt x="1594" y="657"/>
                    </a:cubicBezTo>
                    <a:lnTo>
                      <a:pt x="1594" y="657"/>
                    </a:lnTo>
                    <a:cubicBezTo>
                      <a:pt x="1603" y="663"/>
                      <a:pt x="1613" y="669"/>
                      <a:pt x="1623" y="675"/>
                    </a:cubicBezTo>
                    <a:lnTo>
                      <a:pt x="1623" y="675"/>
                    </a:lnTo>
                    <a:cubicBezTo>
                      <a:pt x="1627" y="681"/>
                      <a:pt x="1634" y="686"/>
                      <a:pt x="1641" y="687"/>
                    </a:cubicBezTo>
                    <a:lnTo>
                      <a:pt x="1641" y="687"/>
                    </a:lnTo>
                    <a:cubicBezTo>
                      <a:pt x="1657" y="696"/>
                      <a:pt x="1672" y="704"/>
                      <a:pt x="1687" y="712"/>
                    </a:cubicBezTo>
                    <a:lnTo>
                      <a:pt x="1687" y="712"/>
                    </a:lnTo>
                    <a:cubicBezTo>
                      <a:pt x="1565" y="907"/>
                      <a:pt x="1392" y="1052"/>
                      <a:pt x="1206" y="1180"/>
                    </a:cubicBezTo>
                    <a:close/>
                    <a:moveTo>
                      <a:pt x="1128" y="1229"/>
                    </a:moveTo>
                    <a:lnTo>
                      <a:pt x="1128" y="1229"/>
                    </a:lnTo>
                    <a:cubicBezTo>
                      <a:pt x="1127" y="1231"/>
                      <a:pt x="1126" y="1233"/>
                      <a:pt x="1124" y="1235"/>
                    </a:cubicBezTo>
                    <a:lnTo>
                      <a:pt x="1124" y="1235"/>
                    </a:lnTo>
                    <a:cubicBezTo>
                      <a:pt x="1122" y="1237"/>
                      <a:pt x="1119" y="1238"/>
                      <a:pt x="1116" y="1241"/>
                    </a:cubicBezTo>
                    <a:lnTo>
                      <a:pt x="1116" y="1241"/>
                    </a:lnTo>
                    <a:cubicBezTo>
                      <a:pt x="1120" y="1237"/>
                      <a:pt x="1124" y="1233"/>
                      <a:pt x="1128" y="1229"/>
                    </a:cubicBezTo>
                    <a:close/>
                    <a:moveTo>
                      <a:pt x="1432" y="728"/>
                    </a:moveTo>
                    <a:lnTo>
                      <a:pt x="1432" y="728"/>
                    </a:lnTo>
                    <a:cubicBezTo>
                      <a:pt x="1461" y="643"/>
                      <a:pt x="1490" y="558"/>
                      <a:pt x="1519" y="473"/>
                    </a:cubicBezTo>
                    <a:lnTo>
                      <a:pt x="1519" y="473"/>
                    </a:lnTo>
                    <a:cubicBezTo>
                      <a:pt x="1555" y="474"/>
                      <a:pt x="1589" y="472"/>
                      <a:pt x="1624" y="467"/>
                    </a:cubicBezTo>
                    <a:lnTo>
                      <a:pt x="1624" y="467"/>
                    </a:lnTo>
                    <a:cubicBezTo>
                      <a:pt x="1553" y="617"/>
                      <a:pt x="1486" y="773"/>
                      <a:pt x="1381" y="902"/>
                    </a:cubicBezTo>
                    <a:lnTo>
                      <a:pt x="1381" y="902"/>
                    </a:lnTo>
                    <a:cubicBezTo>
                      <a:pt x="1298" y="1004"/>
                      <a:pt x="1200" y="1096"/>
                      <a:pt x="1103" y="1187"/>
                    </a:cubicBezTo>
                    <a:lnTo>
                      <a:pt x="1103" y="1187"/>
                    </a:lnTo>
                    <a:cubicBezTo>
                      <a:pt x="1247" y="961"/>
                      <a:pt x="1376" y="725"/>
                      <a:pt x="1438" y="463"/>
                    </a:cubicBezTo>
                    <a:lnTo>
                      <a:pt x="1438" y="463"/>
                    </a:lnTo>
                    <a:cubicBezTo>
                      <a:pt x="1454" y="466"/>
                      <a:pt x="1470" y="468"/>
                      <a:pt x="1486" y="470"/>
                    </a:cubicBezTo>
                    <a:lnTo>
                      <a:pt x="1486" y="470"/>
                    </a:lnTo>
                    <a:cubicBezTo>
                      <a:pt x="1457" y="553"/>
                      <a:pt x="1429" y="637"/>
                      <a:pt x="1401" y="720"/>
                    </a:cubicBezTo>
                    <a:lnTo>
                      <a:pt x="1401" y="720"/>
                    </a:lnTo>
                    <a:cubicBezTo>
                      <a:pt x="1394" y="740"/>
                      <a:pt x="1425" y="748"/>
                      <a:pt x="1432" y="728"/>
                    </a:cubicBezTo>
                    <a:lnTo>
                      <a:pt x="1186" y="693"/>
                    </a:lnTo>
                    <a:lnTo>
                      <a:pt x="1186" y="693"/>
                    </a:lnTo>
                    <a:cubicBezTo>
                      <a:pt x="1203" y="594"/>
                      <a:pt x="1212" y="495"/>
                      <a:pt x="1212" y="395"/>
                    </a:cubicBezTo>
                    <a:lnTo>
                      <a:pt x="1212" y="395"/>
                    </a:lnTo>
                    <a:cubicBezTo>
                      <a:pt x="1230" y="397"/>
                      <a:pt x="1248" y="398"/>
                      <a:pt x="1266" y="398"/>
                    </a:cubicBezTo>
                    <a:lnTo>
                      <a:pt x="1266" y="398"/>
                    </a:lnTo>
                    <a:cubicBezTo>
                      <a:pt x="1250" y="449"/>
                      <a:pt x="1235" y="500"/>
                      <a:pt x="1220" y="551"/>
                    </a:cubicBezTo>
                    <a:lnTo>
                      <a:pt x="1220" y="551"/>
                    </a:lnTo>
                    <a:cubicBezTo>
                      <a:pt x="1213" y="571"/>
                      <a:pt x="1245" y="580"/>
                      <a:pt x="1251" y="559"/>
                    </a:cubicBezTo>
                    <a:lnTo>
                      <a:pt x="1251" y="559"/>
                    </a:lnTo>
                    <a:cubicBezTo>
                      <a:pt x="1267" y="506"/>
                      <a:pt x="1284" y="451"/>
                      <a:pt x="1300" y="397"/>
                    </a:cubicBezTo>
                    <a:lnTo>
                      <a:pt x="1300" y="397"/>
                    </a:lnTo>
                    <a:cubicBezTo>
                      <a:pt x="1302" y="397"/>
                      <a:pt x="1303" y="397"/>
                      <a:pt x="1305" y="396"/>
                    </a:cubicBezTo>
                    <a:lnTo>
                      <a:pt x="1305" y="396"/>
                    </a:lnTo>
                    <a:cubicBezTo>
                      <a:pt x="1308" y="399"/>
                      <a:pt x="1311" y="401"/>
                      <a:pt x="1315" y="402"/>
                    </a:cubicBezTo>
                    <a:lnTo>
                      <a:pt x="1315" y="402"/>
                    </a:lnTo>
                    <a:cubicBezTo>
                      <a:pt x="1306" y="475"/>
                      <a:pt x="1289" y="547"/>
                      <a:pt x="1264" y="618"/>
                    </a:cubicBezTo>
                    <a:lnTo>
                      <a:pt x="1264" y="618"/>
                    </a:lnTo>
                    <a:cubicBezTo>
                      <a:pt x="1258" y="638"/>
                      <a:pt x="1289" y="647"/>
                      <a:pt x="1296" y="627"/>
                    </a:cubicBezTo>
                    <a:lnTo>
                      <a:pt x="1296" y="627"/>
                    </a:lnTo>
                    <a:cubicBezTo>
                      <a:pt x="1323" y="549"/>
                      <a:pt x="1340" y="471"/>
                      <a:pt x="1349" y="390"/>
                    </a:cubicBezTo>
                    <a:lnTo>
                      <a:pt x="1349" y="390"/>
                    </a:lnTo>
                    <a:cubicBezTo>
                      <a:pt x="1369" y="387"/>
                      <a:pt x="1388" y="383"/>
                      <a:pt x="1406" y="376"/>
                    </a:cubicBezTo>
                    <a:lnTo>
                      <a:pt x="1406" y="376"/>
                    </a:lnTo>
                    <a:cubicBezTo>
                      <a:pt x="1348" y="696"/>
                      <a:pt x="1185" y="974"/>
                      <a:pt x="1009" y="1243"/>
                    </a:cubicBezTo>
                    <a:lnTo>
                      <a:pt x="1009" y="1243"/>
                    </a:lnTo>
                    <a:cubicBezTo>
                      <a:pt x="1036" y="1170"/>
                      <a:pt x="1074" y="1099"/>
                      <a:pt x="1101" y="1028"/>
                    </a:cubicBezTo>
                    <a:lnTo>
                      <a:pt x="1101" y="1028"/>
                    </a:lnTo>
                    <a:cubicBezTo>
                      <a:pt x="1140" y="919"/>
                      <a:pt x="1167" y="806"/>
                      <a:pt x="1186" y="693"/>
                    </a:cubicBezTo>
                    <a:lnTo>
                      <a:pt x="1432" y="728"/>
                    </a:lnTo>
                    <a:close/>
                    <a:moveTo>
                      <a:pt x="901" y="2327"/>
                    </a:moveTo>
                    <a:lnTo>
                      <a:pt x="901" y="2327"/>
                    </a:lnTo>
                    <a:cubicBezTo>
                      <a:pt x="894" y="2064"/>
                      <a:pt x="901" y="1801"/>
                      <a:pt x="938" y="1538"/>
                    </a:cubicBezTo>
                    <a:lnTo>
                      <a:pt x="938" y="1538"/>
                    </a:lnTo>
                    <a:cubicBezTo>
                      <a:pt x="957" y="1535"/>
                      <a:pt x="976" y="1529"/>
                      <a:pt x="994" y="1520"/>
                    </a:cubicBezTo>
                    <a:lnTo>
                      <a:pt x="994" y="1520"/>
                    </a:lnTo>
                    <a:cubicBezTo>
                      <a:pt x="964" y="1787"/>
                      <a:pt x="925" y="2057"/>
                      <a:pt x="901" y="2327"/>
                    </a:cubicBezTo>
                    <a:close/>
                    <a:moveTo>
                      <a:pt x="1921" y="604"/>
                    </a:moveTo>
                    <a:lnTo>
                      <a:pt x="1921" y="604"/>
                    </a:lnTo>
                    <a:cubicBezTo>
                      <a:pt x="1919" y="612"/>
                      <a:pt x="1918" y="620"/>
                      <a:pt x="1916" y="629"/>
                    </a:cubicBezTo>
                    <a:lnTo>
                      <a:pt x="1916" y="629"/>
                    </a:lnTo>
                    <a:cubicBezTo>
                      <a:pt x="1914" y="630"/>
                      <a:pt x="1912" y="632"/>
                      <a:pt x="1910" y="634"/>
                    </a:cubicBezTo>
                    <a:lnTo>
                      <a:pt x="1910" y="634"/>
                    </a:lnTo>
                    <a:cubicBezTo>
                      <a:pt x="1827" y="721"/>
                      <a:pt x="1760" y="817"/>
                      <a:pt x="1708" y="925"/>
                    </a:cubicBezTo>
                    <a:lnTo>
                      <a:pt x="1708" y="925"/>
                    </a:lnTo>
                    <a:cubicBezTo>
                      <a:pt x="1644" y="1056"/>
                      <a:pt x="1593" y="1166"/>
                      <a:pt x="1482" y="1264"/>
                    </a:cubicBezTo>
                    <a:lnTo>
                      <a:pt x="1482" y="1264"/>
                    </a:lnTo>
                    <a:cubicBezTo>
                      <a:pt x="1333" y="1395"/>
                      <a:pt x="1150" y="1483"/>
                      <a:pt x="1029" y="1640"/>
                    </a:cubicBezTo>
                    <a:lnTo>
                      <a:pt x="1029" y="1640"/>
                    </a:lnTo>
                    <a:cubicBezTo>
                      <a:pt x="1035" y="1594"/>
                      <a:pt x="1040" y="1550"/>
                      <a:pt x="1045" y="1505"/>
                    </a:cubicBezTo>
                    <a:lnTo>
                      <a:pt x="1045" y="1505"/>
                    </a:lnTo>
                    <a:cubicBezTo>
                      <a:pt x="1045" y="1500"/>
                      <a:pt x="1044" y="1496"/>
                      <a:pt x="1042" y="1493"/>
                    </a:cubicBezTo>
                    <a:lnTo>
                      <a:pt x="1042" y="1493"/>
                    </a:lnTo>
                    <a:cubicBezTo>
                      <a:pt x="1056" y="1484"/>
                      <a:pt x="1068" y="1475"/>
                      <a:pt x="1079" y="1466"/>
                    </a:cubicBezTo>
                    <a:lnTo>
                      <a:pt x="1079" y="1466"/>
                    </a:lnTo>
                    <a:cubicBezTo>
                      <a:pt x="1104" y="1446"/>
                      <a:pt x="1132" y="1413"/>
                      <a:pt x="1140" y="1382"/>
                    </a:cubicBezTo>
                    <a:lnTo>
                      <a:pt x="1140" y="1382"/>
                    </a:lnTo>
                    <a:cubicBezTo>
                      <a:pt x="1149" y="1350"/>
                      <a:pt x="1147" y="1305"/>
                      <a:pt x="1160" y="1270"/>
                    </a:cubicBezTo>
                    <a:lnTo>
                      <a:pt x="1160" y="1270"/>
                    </a:lnTo>
                    <a:cubicBezTo>
                      <a:pt x="1382" y="1124"/>
                      <a:pt x="1592" y="960"/>
                      <a:pt x="1734" y="729"/>
                    </a:cubicBezTo>
                    <a:lnTo>
                      <a:pt x="1734" y="729"/>
                    </a:lnTo>
                    <a:cubicBezTo>
                      <a:pt x="1753" y="724"/>
                      <a:pt x="1763" y="696"/>
                      <a:pt x="1741" y="686"/>
                    </a:cubicBezTo>
                    <a:lnTo>
                      <a:pt x="1741" y="686"/>
                    </a:lnTo>
                    <a:cubicBezTo>
                      <a:pt x="1722" y="676"/>
                      <a:pt x="1704" y="667"/>
                      <a:pt x="1687" y="657"/>
                    </a:cubicBezTo>
                    <a:lnTo>
                      <a:pt x="1687" y="657"/>
                    </a:lnTo>
                    <a:cubicBezTo>
                      <a:pt x="1778" y="564"/>
                      <a:pt x="1828" y="441"/>
                      <a:pt x="1829" y="309"/>
                    </a:cubicBezTo>
                    <a:lnTo>
                      <a:pt x="1829" y="309"/>
                    </a:lnTo>
                    <a:cubicBezTo>
                      <a:pt x="1830" y="283"/>
                      <a:pt x="1796" y="279"/>
                      <a:pt x="1785" y="296"/>
                    </a:cubicBezTo>
                    <a:lnTo>
                      <a:pt x="1785" y="296"/>
                    </a:lnTo>
                    <a:cubicBezTo>
                      <a:pt x="1724" y="300"/>
                      <a:pt x="1664" y="298"/>
                      <a:pt x="1604" y="289"/>
                    </a:cubicBezTo>
                    <a:lnTo>
                      <a:pt x="1604" y="289"/>
                    </a:lnTo>
                    <a:cubicBezTo>
                      <a:pt x="1605" y="287"/>
                      <a:pt x="1606" y="285"/>
                      <a:pt x="1606" y="283"/>
                    </a:cubicBezTo>
                    <a:lnTo>
                      <a:pt x="1606" y="283"/>
                    </a:lnTo>
                    <a:cubicBezTo>
                      <a:pt x="1608" y="277"/>
                      <a:pt x="1607" y="272"/>
                      <a:pt x="1606" y="268"/>
                    </a:cubicBezTo>
                    <a:lnTo>
                      <a:pt x="1606" y="268"/>
                    </a:lnTo>
                    <a:cubicBezTo>
                      <a:pt x="1620" y="254"/>
                      <a:pt x="1614" y="225"/>
                      <a:pt x="1590" y="226"/>
                    </a:cubicBezTo>
                    <a:lnTo>
                      <a:pt x="1590" y="226"/>
                    </a:lnTo>
                    <a:cubicBezTo>
                      <a:pt x="1512" y="231"/>
                      <a:pt x="1433" y="229"/>
                      <a:pt x="1355" y="224"/>
                    </a:cubicBezTo>
                    <a:lnTo>
                      <a:pt x="1355" y="224"/>
                    </a:lnTo>
                    <a:cubicBezTo>
                      <a:pt x="1355" y="222"/>
                      <a:pt x="1355" y="221"/>
                      <a:pt x="1355" y="219"/>
                    </a:cubicBezTo>
                    <a:lnTo>
                      <a:pt x="1355" y="219"/>
                    </a:lnTo>
                    <a:cubicBezTo>
                      <a:pt x="1366" y="203"/>
                      <a:pt x="1353" y="174"/>
                      <a:pt x="1329" y="180"/>
                    </a:cubicBezTo>
                    <a:lnTo>
                      <a:pt x="1329" y="180"/>
                    </a:lnTo>
                    <a:cubicBezTo>
                      <a:pt x="1287" y="190"/>
                      <a:pt x="1245" y="194"/>
                      <a:pt x="1203" y="193"/>
                    </a:cubicBezTo>
                    <a:lnTo>
                      <a:pt x="1203" y="193"/>
                    </a:lnTo>
                    <a:cubicBezTo>
                      <a:pt x="1199" y="150"/>
                      <a:pt x="1193" y="108"/>
                      <a:pt x="1187" y="65"/>
                    </a:cubicBezTo>
                    <a:lnTo>
                      <a:pt x="1187" y="65"/>
                    </a:lnTo>
                    <a:cubicBezTo>
                      <a:pt x="1195" y="55"/>
                      <a:pt x="1191" y="41"/>
                      <a:pt x="1182" y="33"/>
                    </a:cubicBezTo>
                    <a:lnTo>
                      <a:pt x="1182" y="33"/>
                    </a:lnTo>
                    <a:cubicBezTo>
                      <a:pt x="1182" y="32"/>
                      <a:pt x="1182" y="31"/>
                      <a:pt x="1182" y="30"/>
                    </a:cubicBezTo>
                    <a:lnTo>
                      <a:pt x="1182" y="30"/>
                    </a:lnTo>
                    <a:cubicBezTo>
                      <a:pt x="1176" y="0"/>
                      <a:pt x="1135" y="11"/>
                      <a:pt x="1134" y="38"/>
                    </a:cubicBezTo>
                    <a:lnTo>
                      <a:pt x="1134" y="38"/>
                    </a:lnTo>
                    <a:cubicBezTo>
                      <a:pt x="1124" y="41"/>
                      <a:pt x="1115" y="46"/>
                      <a:pt x="1105" y="49"/>
                    </a:cubicBezTo>
                    <a:lnTo>
                      <a:pt x="1105" y="49"/>
                    </a:lnTo>
                    <a:cubicBezTo>
                      <a:pt x="1102" y="47"/>
                      <a:pt x="1099" y="47"/>
                      <a:pt x="1096" y="47"/>
                    </a:cubicBezTo>
                    <a:lnTo>
                      <a:pt x="1096" y="47"/>
                    </a:lnTo>
                    <a:cubicBezTo>
                      <a:pt x="1090" y="47"/>
                      <a:pt x="1084" y="50"/>
                      <a:pt x="1081" y="55"/>
                    </a:cubicBezTo>
                    <a:lnTo>
                      <a:pt x="1081" y="55"/>
                    </a:lnTo>
                    <a:cubicBezTo>
                      <a:pt x="1038" y="67"/>
                      <a:pt x="993" y="71"/>
                      <a:pt x="947" y="69"/>
                    </a:cubicBezTo>
                    <a:lnTo>
                      <a:pt x="947" y="69"/>
                    </a:lnTo>
                    <a:cubicBezTo>
                      <a:pt x="934" y="68"/>
                      <a:pt x="927" y="76"/>
                      <a:pt x="924" y="86"/>
                    </a:cubicBezTo>
                    <a:lnTo>
                      <a:pt x="924" y="86"/>
                    </a:lnTo>
                    <a:cubicBezTo>
                      <a:pt x="922" y="90"/>
                      <a:pt x="921" y="94"/>
                      <a:pt x="921" y="99"/>
                    </a:cubicBezTo>
                    <a:lnTo>
                      <a:pt x="921" y="99"/>
                    </a:lnTo>
                    <a:cubicBezTo>
                      <a:pt x="922" y="105"/>
                      <a:pt x="922" y="111"/>
                      <a:pt x="923" y="117"/>
                    </a:cubicBezTo>
                    <a:lnTo>
                      <a:pt x="923" y="117"/>
                    </a:lnTo>
                    <a:cubicBezTo>
                      <a:pt x="763" y="142"/>
                      <a:pt x="606" y="181"/>
                      <a:pt x="453" y="232"/>
                    </a:cubicBezTo>
                    <a:lnTo>
                      <a:pt x="453" y="232"/>
                    </a:lnTo>
                    <a:cubicBezTo>
                      <a:pt x="423" y="242"/>
                      <a:pt x="436" y="289"/>
                      <a:pt x="466" y="279"/>
                    </a:cubicBezTo>
                    <a:lnTo>
                      <a:pt x="466" y="279"/>
                    </a:lnTo>
                    <a:cubicBezTo>
                      <a:pt x="616" y="229"/>
                      <a:pt x="770" y="191"/>
                      <a:pt x="927" y="166"/>
                    </a:cubicBezTo>
                    <a:lnTo>
                      <a:pt x="927" y="166"/>
                    </a:lnTo>
                    <a:cubicBezTo>
                      <a:pt x="927" y="171"/>
                      <a:pt x="928" y="175"/>
                      <a:pt x="928" y="180"/>
                    </a:cubicBezTo>
                    <a:lnTo>
                      <a:pt x="928" y="180"/>
                    </a:lnTo>
                    <a:cubicBezTo>
                      <a:pt x="861" y="197"/>
                      <a:pt x="799" y="226"/>
                      <a:pt x="743" y="267"/>
                    </a:cubicBezTo>
                    <a:lnTo>
                      <a:pt x="743" y="267"/>
                    </a:lnTo>
                    <a:cubicBezTo>
                      <a:pt x="741" y="269"/>
                      <a:pt x="739" y="271"/>
                      <a:pt x="738" y="273"/>
                    </a:cubicBezTo>
                    <a:lnTo>
                      <a:pt x="738" y="273"/>
                    </a:lnTo>
                    <a:cubicBezTo>
                      <a:pt x="735" y="273"/>
                      <a:pt x="732" y="274"/>
                      <a:pt x="730" y="276"/>
                    </a:cubicBezTo>
                    <a:lnTo>
                      <a:pt x="730" y="276"/>
                    </a:lnTo>
                    <a:cubicBezTo>
                      <a:pt x="658" y="275"/>
                      <a:pt x="593" y="307"/>
                      <a:pt x="526" y="332"/>
                    </a:cubicBezTo>
                    <a:lnTo>
                      <a:pt x="526" y="332"/>
                    </a:lnTo>
                    <a:cubicBezTo>
                      <a:pt x="436" y="365"/>
                      <a:pt x="345" y="399"/>
                      <a:pt x="255" y="433"/>
                    </a:cubicBezTo>
                    <a:lnTo>
                      <a:pt x="255" y="433"/>
                    </a:lnTo>
                    <a:cubicBezTo>
                      <a:pt x="225" y="444"/>
                      <a:pt x="238" y="491"/>
                      <a:pt x="268" y="479"/>
                    </a:cubicBezTo>
                    <a:lnTo>
                      <a:pt x="268" y="479"/>
                    </a:lnTo>
                    <a:cubicBezTo>
                      <a:pt x="336" y="454"/>
                      <a:pt x="403" y="429"/>
                      <a:pt x="472" y="404"/>
                    </a:cubicBezTo>
                    <a:lnTo>
                      <a:pt x="472" y="404"/>
                    </a:lnTo>
                    <a:cubicBezTo>
                      <a:pt x="549" y="375"/>
                      <a:pt x="638" y="326"/>
                      <a:pt x="723" y="325"/>
                    </a:cubicBezTo>
                    <a:lnTo>
                      <a:pt x="723" y="325"/>
                    </a:lnTo>
                    <a:cubicBezTo>
                      <a:pt x="726" y="333"/>
                      <a:pt x="729" y="342"/>
                      <a:pt x="733" y="350"/>
                    </a:cubicBezTo>
                    <a:lnTo>
                      <a:pt x="733" y="350"/>
                    </a:lnTo>
                    <a:cubicBezTo>
                      <a:pt x="648" y="377"/>
                      <a:pt x="568" y="414"/>
                      <a:pt x="493" y="461"/>
                    </a:cubicBezTo>
                    <a:lnTo>
                      <a:pt x="493" y="461"/>
                    </a:lnTo>
                    <a:cubicBezTo>
                      <a:pt x="481" y="459"/>
                      <a:pt x="467" y="468"/>
                      <a:pt x="463" y="481"/>
                    </a:cubicBezTo>
                    <a:lnTo>
                      <a:pt x="463" y="481"/>
                    </a:lnTo>
                    <a:cubicBezTo>
                      <a:pt x="448" y="496"/>
                      <a:pt x="459" y="521"/>
                      <a:pt x="476" y="524"/>
                    </a:cubicBezTo>
                    <a:lnTo>
                      <a:pt x="476" y="524"/>
                    </a:lnTo>
                    <a:cubicBezTo>
                      <a:pt x="582" y="759"/>
                      <a:pt x="747" y="961"/>
                      <a:pt x="864" y="1189"/>
                    </a:cubicBezTo>
                    <a:lnTo>
                      <a:pt x="864" y="1189"/>
                    </a:lnTo>
                    <a:cubicBezTo>
                      <a:pt x="806" y="1133"/>
                      <a:pt x="742" y="1085"/>
                      <a:pt x="670" y="1042"/>
                    </a:cubicBezTo>
                    <a:lnTo>
                      <a:pt x="670" y="1042"/>
                    </a:lnTo>
                    <a:cubicBezTo>
                      <a:pt x="499" y="942"/>
                      <a:pt x="382" y="796"/>
                      <a:pt x="271" y="633"/>
                    </a:cubicBezTo>
                    <a:lnTo>
                      <a:pt x="271" y="633"/>
                    </a:lnTo>
                    <a:cubicBezTo>
                      <a:pt x="253" y="607"/>
                      <a:pt x="211" y="631"/>
                      <a:pt x="229" y="658"/>
                    </a:cubicBezTo>
                    <a:lnTo>
                      <a:pt x="229" y="658"/>
                    </a:lnTo>
                    <a:cubicBezTo>
                      <a:pt x="313" y="783"/>
                      <a:pt x="409" y="921"/>
                      <a:pt x="531" y="1012"/>
                    </a:cubicBezTo>
                    <a:lnTo>
                      <a:pt x="531" y="1012"/>
                    </a:lnTo>
                    <a:cubicBezTo>
                      <a:pt x="633" y="1087"/>
                      <a:pt x="736" y="1145"/>
                      <a:pt x="826" y="1225"/>
                    </a:cubicBezTo>
                    <a:lnTo>
                      <a:pt x="826" y="1225"/>
                    </a:lnTo>
                    <a:cubicBezTo>
                      <a:pt x="820" y="1227"/>
                      <a:pt x="815" y="1233"/>
                      <a:pt x="813" y="1240"/>
                    </a:cubicBezTo>
                    <a:lnTo>
                      <a:pt x="813" y="1240"/>
                    </a:lnTo>
                    <a:cubicBezTo>
                      <a:pt x="782" y="1348"/>
                      <a:pt x="743" y="1513"/>
                      <a:pt x="889" y="1537"/>
                    </a:cubicBezTo>
                    <a:lnTo>
                      <a:pt x="889" y="1537"/>
                    </a:lnTo>
                    <a:cubicBezTo>
                      <a:pt x="859" y="1758"/>
                      <a:pt x="849" y="1980"/>
                      <a:pt x="851" y="2203"/>
                    </a:cubicBezTo>
                    <a:lnTo>
                      <a:pt x="851" y="2203"/>
                    </a:lnTo>
                    <a:cubicBezTo>
                      <a:pt x="692" y="1605"/>
                      <a:pt x="460" y="1026"/>
                      <a:pt x="67" y="542"/>
                    </a:cubicBezTo>
                    <a:lnTo>
                      <a:pt x="67" y="542"/>
                    </a:lnTo>
                    <a:cubicBezTo>
                      <a:pt x="59" y="533"/>
                      <a:pt x="49" y="532"/>
                      <a:pt x="41" y="536"/>
                    </a:cubicBezTo>
                    <a:lnTo>
                      <a:pt x="41" y="536"/>
                    </a:lnTo>
                    <a:cubicBezTo>
                      <a:pt x="27" y="528"/>
                      <a:pt x="5" y="536"/>
                      <a:pt x="4" y="557"/>
                    </a:cubicBezTo>
                    <a:lnTo>
                      <a:pt x="4" y="557"/>
                    </a:lnTo>
                    <a:cubicBezTo>
                      <a:pt x="0" y="739"/>
                      <a:pt x="25" y="916"/>
                      <a:pt x="84" y="1089"/>
                    </a:cubicBezTo>
                    <a:lnTo>
                      <a:pt x="84" y="1089"/>
                    </a:lnTo>
                    <a:cubicBezTo>
                      <a:pt x="142" y="1261"/>
                      <a:pt x="250" y="1407"/>
                      <a:pt x="353" y="1554"/>
                    </a:cubicBezTo>
                    <a:lnTo>
                      <a:pt x="353" y="1554"/>
                    </a:lnTo>
                    <a:cubicBezTo>
                      <a:pt x="477" y="1730"/>
                      <a:pt x="531" y="1922"/>
                      <a:pt x="606" y="2119"/>
                    </a:cubicBezTo>
                    <a:lnTo>
                      <a:pt x="606" y="2119"/>
                    </a:lnTo>
                    <a:cubicBezTo>
                      <a:pt x="656" y="2252"/>
                      <a:pt x="735" y="2371"/>
                      <a:pt x="858" y="2445"/>
                    </a:cubicBezTo>
                    <a:lnTo>
                      <a:pt x="858" y="2445"/>
                    </a:lnTo>
                    <a:lnTo>
                      <a:pt x="858" y="2445"/>
                    </a:lnTo>
                    <a:lnTo>
                      <a:pt x="858" y="2445"/>
                    </a:lnTo>
                    <a:cubicBezTo>
                      <a:pt x="863" y="2575"/>
                      <a:pt x="872" y="2704"/>
                      <a:pt x="881" y="2834"/>
                    </a:cubicBezTo>
                    <a:lnTo>
                      <a:pt x="881" y="2834"/>
                    </a:lnTo>
                    <a:cubicBezTo>
                      <a:pt x="883" y="2905"/>
                      <a:pt x="887" y="2976"/>
                      <a:pt x="892" y="3047"/>
                    </a:cubicBezTo>
                    <a:lnTo>
                      <a:pt x="892" y="3047"/>
                    </a:lnTo>
                    <a:cubicBezTo>
                      <a:pt x="893" y="3053"/>
                      <a:pt x="896" y="3059"/>
                      <a:pt x="900" y="3062"/>
                    </a:cubicBezTo>
                    <a:lnTo>
                      <a:pt x="900" y="3062"/>
                    </a:lnTo>
                    <a:cubicBezTo>
                      <a:pt x="900" y="3068"/>
                      <a:pt x="901" y="3073"/>
                      <a:pt x="901" y="3079"/>
                    </a:cubicBezTo>
                    <a:lnTo>
                      <a:pt x="901" y="3079"/>
                    </a:lnTo>
                    <a:cubicBezTo>
                      <a:pt x="904" y="3110"/>
                      <a:pt x="953" y="3110"/>
                      <a:pt x="950" y="3079"/>
                    </a:cubicBezTo>
                    <a:lnTo>
                      <a:pt x="950" y="3079"/>
                    </a:lnTo>
                    <a:cubicBezTo>
                      <a:pt x="944" y="2998"/>
                      <a:pt x="937" y="2917"/>
                      <a:pt x="931" y="2836"/>
                    </a:cubicBezTo>
                    <a:lnTo>
                      <a:pt x="931" y="2836"/>
                    </a:lnTo>
                    <a:cubicBezTo>
                      <a:pt x="923" y="2485"/>
                      <a:pt x="968" y="2132"/>
                      <a:pt x="1012" y="1783"/>
                    </a:cubicBezTo>
                    <a:lnTo>
                      <a:pt x="1012" y="1783"/>
                    </a:lnTo>
                    <a:cubicBezTo>
                      <a:pt x="1601" y="1881"/>
                      <a:pt x="1889" y="1062"/>
                      <a:pt x="1968" y="617"/>
                    </a:cubicBezTo>
                    <a:lnTo>
                      <a:pt x="1968" y="617"/>
                    </a:lnTo>
                    <a:cubicBezTo>
                      <a:pt x="1973" y="585"/>
                      <a:pt x="1926" y="572"/>
                      <a:pt x="1921" y="60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6" name="Freeform 17">
                <a:extLst>
                  <a:ext uri="{FF2B5EF4-FFF2-40B4-BE49-F238E27FC236}">
                    <a16:creationId xmlns:a16="http://schemas.microsoft.com/office/drawing/2014/main" id="{5D8E63CC-4B3A-C047-9F4E-D63DD8CC0C80}"/>
                  </a:ext>
                </a:extLst>
              </p:cNvPr>
              <p:cNvSpPr>
                <a:spLocks noChangeArrowheads="1"/>
              </p:cNvSpPr>
              <p:nvPr/>
            </p:nvSpPr>
            <p:spPr bwMode="auto">
              <a:xfrm>
                <a:off x="5941585" y="4121713"/>
                <a:ext cx="130693" cy="110172"/>
              </a:xfrm>
              <a:custGeom>
                <a:avLst/>
                <a:gdLst>
                  <a:gd name="T0" fmla="*/ 297 w 532"/>
                  <a:gd name="T1" fmla="*/ 221 h 448"/>
                  <a:gd name="T2" fmla="*/ 297 w 532"/>
                  <a:gd name="T3" fmla="*/ 221 h 448"/>
                  <a:gd name="T4" fmla="*/ 35 w 532"/>
                  <a:gd name="T5" fmla="*/ 365 h 448"/>
                  <a:gd name="T6" fmla="*/ 35 w 532"/>
                  <a:gd name="T7" fmla="*/ 365 h 448"/>
                  <a:gd name="T8" fmla="*/ 393 w 532"/>
                  <a:gd name="T9" fmla="*/ 132 h 448"/>
                  <a:gd name="T10" fmla="*/ 393 w 532"/>
                  <a:gd name="T11" fmla="*/ 132 h 448"/>
                  <a:gd name="T12" fmla="*/ 297 w 532"/>
                  <a:gd name="T13" fmla="*/ 221 h 448"/>
                  <a:gd name="T14" fmla="*/ 501 w 532"/>
                  <a:gd name="T15" fmla="*/ 12 h 448"/>
                  <a:gd name="T16" fmla="*/ 501 w 532"/>
                  <a:gd name="T17" fmla="*/ 12 h 448"/>
                  <a:gd name="T18" fmla="*/ 9 w 532"/>
                  <a:gd name="T19" fmla="*/ 343 h 448"/>
                  <a:gd name="T20" fmla="*/ 9 w 532"/>
                  <a:gd name="T21" fmla="*/ 343 h 448"/>
                  <a:gd name="T22" fmla="*/ 2 w 532"/>
                  <a:gd name="T23" fmla="*/ 362 h 448"/>
                  <a:gd name="T24" fmla="*/ 2 w 532"/>
                  <a:gd name="T25" fmla="*/ 362 h 448"/>
                  <a:gd name="T26" fmla="*/ 1 w 532"/>
                  <a:gd name="T27" fmla="*/ 370 h 448"/>
                  <a:gd name="T28" fmla="*/ 1 w 532"/>
                  <a:gd name="T29" fmla="*/ 370 h 448"/>
                  <a:gd name="T30" fmla="*/ 173 w 532"/>
                  <a:gd name="T31" fmla="*/ 345 h 448"/>
                  <a:gd name="T32" fmla="*/ 173 w 532"/>
                  <a:gd name="T33" fmla="*/ 345 h 448"/>
                  <a:gd name="T34" fmla="*/ 458 w 532"/>
                  <a:gd name="T35" fmla="*/ 108 h 448"/>
                  <a:gd name="T36" fmla="*/ 458 w 532"/>
                  <a:gd name="T37" fmla="*/ 108 h 448"/>
                  <a:gd name="T38" fmla="*/ 467 w 532"/>
                  <a:gd name="T39" fmla="*/ 103 h 448"/>
                  <a:gd name="T40" fmla="*/ 467 w 532"/>
                  <a:gd name="T41" fmla="*/ 103 h 448"/>
                  <a:gd name="T42" fmla="*/ 520 w 532"/>
                  <a:gd name="T43" fmla="*/ 38 h 448"/>
                  <a:gd name="T44" fmla="*/ 520 w 532"/>
                  <a:gd name="T45" fmla="*/ 38 h 448"/>
                  <a:gd name="T46" fmla="*/ 501 w 532"/>
                  <a:gd name="T47" fmla="*/ 12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2" h="448">
                    <a:moveTo>
                      <a:pt x="297" y="221"/>
                    </a:moveTo>
                    <a:lnTo>
                      <a:pt x="297" y="221"/>
                    </a:lnTo>
                    <a:cubicBezTo>
                      <a:pt x="283" y="234"/>
                      <a:pt x="63" y="376"/>
                      <a:pt x="35" y="365"/>
                    </a:cubicBezTo>
                    <a:lnTo>
                      <a:pt x="35" y="365"/>
                    </a:lnTo>
                    <a:cubicBezTo>
                      <a:pt x="158" y="292"/>
                      <a:pt x="277" y="215"/>
                      <a:pt x="393" y="132"/>
                    </a:cubicBezTo>
                    <a:lnTo>
                      <a:pt x="393" y="132"/>
                    </a:lnTo>
                    <a:cubicBezTo>
                      <a:pt x="363" y="164"/>
                      <a:pt x="331" y="193"/>
                      <a:pt x="297" y="221"/>
                    </a:cubicBezTo>
                    <a:close/>
                    <a:moveTo>
                      <a:pt x="501" y="12"/>
                    </a:moveTo>
                    <a:lnTo>
                      <a:pt x="501" y="12"/>
                    </a:lnTo>
                    <a:cubicBezTo>
                      <a:pt x="343" y="132"/>
                      <a:pt x="179" y="242"/>
                      <a:pt x="9" y="343"/>
                    </a:cubicBezTo>
                    <a:lnTo>
                      <a:pt x="9" y="343"/>
                    </a:lnTo>
                    <a:cubicBezTo>
                      <a:pt x="1" y="347"/>
                      <a:pt x="0" y="355"/>
                      <a:pt x="2" y="362"/>
                    </a:cubicBezTo>
                    <a:lnTo>
                      <a:pt x="2" y="362"/>
                    </a:lnTo>
                    <a:cubicBezTo>
                      <a:pt x="1" y="365"/>
                      <a:pt x="0" y="367"/>
                      <a:pt x="1" y="370"/>
                    </a:cubicBezTo>
                    <a:lnTo>
                      <a:pt x="1" y="370"/>
                    </a:lnTo>
                    <a:cubicBezTo>
                      <a:pt x="13" y="447"/>
                      <a:pt x="146" y="359"/>
                      <a:pt x="173" y="345"/>
                    </a:cubicBezTo>
                    <a:lnTo>
                      <a:pt x="173" y="345"/>
                    </a:lnTo>
                    <a:cubicBezTo>
                      <a:pt x="282" y="285"/>
                      <a:pt x="377" y="202"/>
                      <a:pt x="458" y="108"/>
                    </a:cubicBezTo>
                    <a:lnTo>
                      <a:pt x="458" y="108"/>
                    </a:lnTo>
                    <a:cubicBezTo>
                      <a:pt x="461" y="108"/>
                      <a:pt x="464" y="106"/>
                      <a:pt x="467" y="103"/>
                    </a:cubicBezTo>
                    <a:lnTo>
                      <a:pt x="467" y="103"/>
                    </a:lnTo>
                    <a:cubicBezTo>
                      <a:pt x="484" y="81"/>
                      <a:pt x="502" y="60"/>
                      <a:pt x="520" y="38"/>
                    </a:cubicBezTo>
                    <a:lnTo>
                      <a:pt x="520" y="38"/>
                    </a:lnTo>
                    <a:cubicBezTo>
                      <a:pt x="531" y="24"/>
                      <a:pt x="517" y="0"/>
                      <a:pt x="501" y="1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7" name="Freeform 18">
                <a:extLst>
                  <a:ext uri="{FF2B5EF4-FFF2-40B4-BE49-F238E27FC236}">
                    <a16:creationId xmlns:a16="http://schemas.microsoft.com/office/drawing/2014/main" id="{94F4C727-E064-F74E-BA24-F24EA58F3A66}"/>
                  </a:ext>
                </a:extLst>
              </p:cNvPr>
              <p:cNvSpPr>
                <a:spLocks noChangeArrowheads="1"/>
              </p:cNvSpPr>
              <p:nvPr/>
            </p:nvSpPr>
            <p:spPr bwMode="auto">
              <a:xfrm>
                <a:off x="5752564" y="3949976"/>
                <a:ext cx="78849" cy="118812"/>
              </a:xfrm>
              <a:custGeom>
                <a:avLst/>
                <a:gdLst>
                  <a:gd name="T0" fmla="*/ 306 w 320"/>
                  <a:gd name="T1" fmla="*/ 445 h 485"/>
                  <a:gd name="T2" fmla="*/ 306 w 320"/>
                  <a:gd name="T3" fmla="*/ 445 h 485"/>
                  <a:gd name="T4" fmla="*/ 37 w 320"/>
                  <a:gd name="T5" fmla="*/ 19 h 485"/>
                  <a:gd name="T6" fmla="*/ 37 w 320"/>
                  <a:gd name="T7" fmla="*/ 19 h 485"/>
                  <a:gd name="T8" fmla="*/ 9 w 320"/>
                  <a:gd name="T9" fmla="*/ 36 h 485"/>
                  <a:gd name="T10" fmla="*/ 9 w 320"/>
                  <a:gd name="T11" fmla="*/ 36 h 485"/>
                  <a:gd name="T12" fmla="*/ 283 w 320"/>
                  <a:gd name="T13" fmla="*/ 468 h 485"/>
                  <a:gd name="T14" fmla="*/ 283 w 320"/>
                  <a:gd name="T15" fmla="*/ 468 h 485"/>
                  <a:gd name="T16" fmla="*/ 306 w 320"/>
                  <a:gd name="T17" fmla="*/ 44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485">
                    <a:moveTo>
                      <a:pt x="306" y="445"/>
                    </a:moveTo>
                    <a:lnTo>
                      <a:pt x="306" y="445"/>
                    </a:lnTo>
                    <a:cubicBezTo>
                      <a:pt x="195" y="316"/>
                      <a:pt x="106" y="174"/>
                      <a:pt x="37" y="19"/>
                    </a:cubicBezTo>
                    <a:lnTo>
                      <a:pt x="37" y="19"/>
                    </a:lnTo>
                    <a:cubicBezTo>
                      <a:pt x="29" y="0"/>
                      <a:pt x="0" y="17"/>
                      <a:pt x="9" y="36"/>
                    </a:cubicBezTo>
                    <a:lnTo>
                      <a:pt x="9" y="36"/>
                    </a:lnTo>
                    <a:cubicBezTo>
                      <a:pt x="79" y="193"/>
                      <a:pt x="170" y="337"/>
                      <a:pt x="283" y="468"/>
                    </a:cubicBezTo>
                    <a:lnTo>
                      <a:pt x="283" y="468"/>
                    </a:lnTo>
                    <a:cubicBezTo>
                      <a:pt x="297" y="484"/>
                      <a:pt x="319" y="461"/>
                      <a:pt x="306" y="4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17" name="Freeform 19">
              <a:extLst>
                <a:ext uri="{FF2B5EF4-FFF2-40B4-BE49-F238E27FC236}">
                  <a16:creationId xmlns:a16="http://schemas.microsoft.com/office/drawing/2014/main" id="{C0563C30-286E-9F40-95C6-E9121A708217}"/>
                </a:ext>
              </a:extLst>
            </p:cNvPr>
            <p:cNvSpPr>
              <a:spLocks noChangeAspect="1" noChangeArrowheads="1"/>
            </p:cNvSpPr>
            <p:nvPr/>
          </p:nvSpPr>
          <p:spPr bwMode="auto">
            <a:xfrm rot="6678598">
              <a:off x="2078990" y="3138084"/>
              <a:ext cx="631548" cy="542835"/>
            </a:xfrm>
            <a:custGeom>
              <a:avLst/>
              <a:gdLst>
                <a:gd name="T0" fmla="*/ 1108 w 1319"/>
                <a:gd name="T1" fmla="*/ 764 h 1133"/>
                <a:gd name="T2" fmla="*/ 1133 w 1319"/>
                <a:gd name="T3" fmla="*/ 954 h 1133"/>
                <a:gd name="T4" fmla="*/ 1080 w 1319"/>
                <a:gd name="T5" fmla="*/ 910 h 1133"/>
                <a:gd name="T6" fmla="*/ 965 w 1319"/>
                <a:gd name="T7" fmla="*/ 512 h 1133"/>
                <a:gd name="T8" fmla="*/ 130 w 1319"/>
                <a:gd name="T9" fmla="*/ 137 h 1133"/>
                <a:gd name="T10" fmla="*/ 53 w 1319"/>
                <a:gd name="T11" fmla="*/ 68 h 1133"/>
                <a:gd name="T12" fmla="*/ 180 w 1319"/>
                <a:gd name="T13" fmla="*/ 138 h 1133"/>
                <a:gd name="T14" fmla="*/ 841 w 1319"/>
                <a:gd name="T15" fmla="*/ 388 h 1133"/>
                <a:gd name="T16" fmla="*/ 874 w 1319"/>
                <a:gd name="T17" fmla="*/ 554 h 1133"/>
                <a:gd name="T18" fmla="*/ 824 w 1319"/>
                <a:gd name="T19" fmla="*/ 695 h 1133"/>
                <a:gd name="T20" fmla="*/ 736 w 1319"/>
                <a:gd name="T21" fmla="*/ 309 h 1133"/>
                <a:gd name="T22" fmla="*/ 841 w 1319"/>
                <a:gd name="T23" fmla="*/ 388 h 1133"/>
                <a:gd name="T24" fmla="*/ 953 w 1319"/>
                <a:gd name="T25" fmla="*/ 805 h 1133"/>
                <a:gd name="T26" fmla="*/ 898 w 1319"/>
                <a:gd name="T27" fmla="*/ 515 h 1133"/>
                <a:gd name="T28" fmla="*/ 910 w 1319"/>
                <a:gd name="T29" fmla="*/ 452 h 1133"/>
                <a:gd name="T30" fmla="*/ 921 w 1319"/>
                <a:gd name="T31" fmla="*/ 819 h 1133"/>
                <a:gd name="T32" fmla="*/ 673 w 1319"/>
                <a:gd name="T33" fmla="*/ 855 h 1133"/>
                <a:gd name="T34" fmla="*/ 528 w 1319"/>
                <a:gd name="T35" fmla="*/ 777 h 1133"/>
                <a:gd name="T36" fmla="*/ 798 w 1319"/>
                <a:gd name="T37" fmla="*/ 715 h 1133"/>
                <a:gd name="T38" fmla="*/ 485 w 1319"/>
                <a:gd name="T39" fmla="*/ 748 h 1133"/>
                <a:gd name="T40" fmla="*/ 794 w 1319"/>
                <a:gd name="T41" fmla="*/ 715 h 1133"/>
                <a:gd name="T42" fmla="*/ 666 w 1319"/>
                <a:gd name="T43" fmla="*/ 604 h 1133"/>
                <a:gd name="T44" fmla="*/ 349 w 1319"/>
                <a:gd name="T45" fmla="*/ 638 h 1133"/>
                <a:gd name="T46" fmla="*/ 229 w 1319"/>
                <a:gd name="T47" fmla="*/ 508 h 1133"/>
                <a:gd name="T48" fmla="*/ 604 w 1319"/>
                <a:gd name="T49" fmla="*/ 552 h 1133"/>
                <a:gd name="T50" fmla="*/ 204 w 1319"/>
                <a:gd name="T51" fmla="*/ 473 h 1133"/>
                <a:gd name="T52" fmla="*/ 451 w 1319"/>
                <a:gd name="T53" fmla="*/ 419 h 1133"/>
                <a:gd name="T54" fmla="*/ 699 w 1319"/>
                <a:gd name="T55" fmla="*/ 294 h 1133"/>
                <a:gd name="T56" fmla="*/ 673 w 1319"/>
                <a:gd name="T57" fmla="*/ 568 h 1133"/>
                <a:gd name="T58" fmla="*/ 700 w 1319"/>
                <a:gd name="T59" fmla="*/ 284 h 1133"/>
                <a:gd name="T60" fmla="*/ 551 w 1319"/>
                <a:gd name="T61" fmla="*/ 218 h 1133"/>
                <a:gd name="T62" fmla="*/ 490 w 1319"/>
                <a:gd name="T63" fmla="*/ 409 h 1133"/>
                <a:gd name="T64" fmla="*/ 424 w 1319"/>
                <a:gd name="T65" fmla="*/ 143 h 1133"/>
                <a:gd name="T66" fmla="*/ 388 w 1319"/>
                <a:gd name="T67" fmla="*/ 138 h 1133"/>
                <a:gd name="T68" fmla="*/ 346 w 1319"/>
                <a:gd name="T69" fmla="*/ 284 h 1133"/>
                <a:gd name="T70" fmla="*/ 388 w 1319"/>
                <a:gd name="T71" fmla="*/ 130 h 1133"/>
                <a:gd name="T72" fmla="*/ 285 w 1319"/>
                <a:gd name="T73" fmla="*/ 230 h 1133"/>
                <a:gd name="T74" fmla="*/ 195 w 1319"/>
                <a:gd name="T75" fmla="*/ 75 h 1133"/>
                <a:gd name="T76" fmla="*/ 175 w 1319"/>
                <a:gd name="T77" fmla="*/ 177 h 1133"/>
                <a:gd name="T78" fmla="*/ 79 w 1319"/>
                <a:gd name="T79" fmla="*/ 211 h 1133"/>
                <a:gd name="T80" fmla="*/ 89 w 1319"/>
                <a:gd name="T81" fmla="*/ 244 h 1133"/>
                <a:gd name="T82" fmla="*/ 321 w 1319"/>
                <a:gd name="T83" fmla="*/ 307 h 1133"/>
                <a:gd name="T84" fmla="*/ 334 w 1319"/>
                <a:gd name="T85" fmla="*/ 317 h 1133"/>
                <a:gd name="T86" fmla="*/ 122 w 1319"/>
                <a:gd name="T87" fmla="*/ 328 h 1133"/>
                <a:gd name="T88" fmla="*/ 818 w 1319"/>
                <a:gd name="T89" fmla="*/ 924 h 1133"/>
                <a:gd name="T90" fmla="*/ 1035 w 1319"/>
                <a:gd name="T91" fmla="*/ 915 h 1133"/>
                <a:gd name="T92" fmla="*/ 1051 w 1319"/>
                <a:gd name="T93" fmla="*/ 929 h 1133"/>
                <a:gd name="T94" fmla="*/ 1078 w 1319"/>
                <a:gd name="T95" fmla="*/ 951 h 1133"/>
                <a:gd name="T96" fmla="*/ 1204 w 1319"/>
                <a:gd name="T97" fmla="*/ 1012 h 1133"/>
                <a:gd name="T98" fmla="*/ 1169 w 1319"/>
                <a:gd name="T99" fmla="*/ 976 h 1133"/>
                <a:gd name="T100" fmla="*/ 1156 w 1319"/>
                <a:gd name="T101" fmla="*/ 893 h 1133"/>
                <a:gd name="T102" fmla="*/ 940 w 1319"/>
                <a:gd name="T103" fmla="*/ 968 h 1133"/>
                <a:gd name="T104" fmla="*/ 1179 w 1319"/>
                <a:gd name="T105" fmla="*/ 1036 h 1133"/>
                <a:gd name="T106" fmla="*/ 50 w 1319"/>
                <a:gd name="T107" fmla="*/ 2 h 1133"/>
                <a:gd name="T108" fmla="*/ 1 w 1319"/>
                <a:gd name="T109" fmla="*/ 51 h 1133"/>
                <a:gd name="T110" fmla="*/ 1249 w 1319"/>
                <a:gd name="T111" fmla="*/ 1099 h 1133"/>
                <a:gd name="T112" fmla="*/ 1278 w 1319"/>
                <a:gd name="T113" fmla="*/ 1117 h 1133"/>
                <a:gd name="T114" fmla="*/ 1301 w 1319"/>
                <a:gd name="T115" fmla="*/ 1094 h 1133"/>
                <a:gd name="T116" fmla="*/ 1294 w 1319"/>
                <a:gd name="T117" fmla="*/ 1079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9" h="1133">
                  <a:moveTo>
                    <a:pt x="1093" y="726"/>
                  </a:moveTo>
                  <a:lnTo>
                    <a:pt x="1093" y="726"/>
                  </a:lnTo>
                  <a:cubicBezTo>
                    <a:pt x="1098" y="738"/>
                    <a:pt x="1103" y="751"/>
                    <a:pt x="1108" y="764"/>
                  </a:cubicBezTo>
                  <a:lnTo>
                    <a:pt x="1108" y="764"/>
                  </a:lnTo>
                  <a:cubicBezTo>
                    <a:pt x="1105" y="766"/>
                    <a:pt x="1103" y="771"/>
                    <a:pt x="1103" y="777"/>
                  </a:cubicBezTo>
                  <a:lnTo>
                    <a:pt x="1103" y="777"/>
                  </a:lnTo>
                  <a:cubicBezTo>
                    <a:pt x="1113" y="836"/>
                    <a:pt x="1123" y="895"/>
                    <a:pt x="1133" y="954"/>
                  </a:cubicBezTo>
                  <a:lnTo>
                    <a:pt x="1133" y="954"/>
                  </a:lnTo>
                  <a:cubicBezTo>
                    <a:pt x="1116" y="940"/>
                    <a:pt x="1097" y="925"/>
                    <a:pt x="1080" y="910"/>
                  </a:cubicBezTo>
                  <a:lnTo>
                    <a:pt x="1080" y="910"/>
                  </a:lnTo>
                  <a:lnTo>
                    <a:pt x="1080" y="910"/>
                  </a:lnTo>
                  <a:lnTo>
                    <a:pt x="1080" y="910"/>
                  </a:lnTo>
                  <a:cubicBezTo>
                    <a:pt x="1082" y="903"/>
                    <a:pt x="1081" y="896"/>
                    <a:pt x="1075" y="892"/>
                  </a:cubicBezTo>
                  <a:lnTo>
                    <a:pt x="1075" y="892"/>
                  </a:lnTo>
                  <a:cubicBezTo>
                    <a:pt x="1043" y="764"/>
                    <a:pt x="1007" y="637"/>
                    <a:pt x="965" y="512"/>
                  </a:cubicBezTo>
                  <a:lnTo>
                    <a:pt x="965" y="512"/>
                  </a:lnTo>
                  <a:cubicBezTo>
                    <a:pt x="1017" y="576"/>
                    <a:pt x="1061" y="646"/>
                    <a:pt x="1093" y="726"/>
                  </a:cubicBezTo>
                  <a:close/>
                  <a:moveTo>
                    <a:pt x="53" y="68"/>
                  </a:moveTo>
                  <a:lnTo>
                    <a:pt x="53" y="68"/>
                  </a:lnTo>
                  <a:cubicBezTo>
                    <a:pt x="78" y="91"/>
                    <a:pt x="104" y="114"/>
                    <a:pt x="130" y="137"/>
                  </a:cubicBezTo>
                  <a:lnTo>
                    <a:pt x="130" y="137"/>
                  </a:lnTo>
                  <a:cubicBezTo>
                    <a:pt x="108" y="135"/>
                    <a:pt x="85" y="136"/>
                    <a:pt x="63" y="139"/>
                  </a:cubicBezTo>
                  <a:lnTo>
                    <a:pt x="63" y="139"/>
                  </a:lnTo>
                  <a:cubicBezTo>
                    <a:pt x="59" y="116"/>
                    <a:pt x="55" y="92"/>
                    <a:pt x="53" y="68"/>
                  </a:cubicBezTo>
                  <a:close/>
                  <a:moveTo>
                    <a:pt x="159" y="68"/>
                  </a:moveTo>
                  <a:lnTo>
                    <a:pt x="159" y="68"/>
                  </a:lnTo>
                  <a:cubicBezTo>
                    <a:pt x="166" y="91"/>
                    <a:pt x="174" y="115"/>
                    <a:pt x="180" y="138"/>
                  </a:cubicBezTo>
                  <a:lnTo>
                    <a:pt x="180" y="138"/>
                  </a:lnTo>
                  <a:cubicBezTo>
                    <a:pt x="149" y="110"/>
                    <a:pt x="118" y="83"/>
                    <a:pt x="88" y="56"/>
                  </a:cubicBezTo>
                  <a:lnTo>
                    <a:pt x="88" y="56"/>
                  </a:lnTo>
                  <a:cubicBezTo>
                    <a:pt x="112" y="59"/>
                    <a:pt x="135" y="64"/>
                    <a:pt x="159" y="68"/>
                  </a:cubicBezTo>
                  <a:lnTo>
                    <a:pt x="841" y="388"/>
                  </a:lnTo>
                  <a:lnTo>
                    <a:pt x="841" y="388"/>
                  </a:lnTo>
                  <a:cubicBezTo>
                    <a:pt x="840" y="389"/>
                    <a:pt x="840" y="391"/>
                    <a:pt x="839" y="393"/>
                  </a:cubicBezTo>
                  <a:lnTo>
                    <a:pt x="839" y="393"/>
                  </a:lnTo>
                  <a:cubicBezTo>
                    <a:pt x="831" y="440"/>
                    <a:pt x="864" y="508"/>
                    <a:pt x="874" y="554"/>
                  </a:cubicBezTo>
                  <a:lnTo>
                    <a:pt x="874" y="554"/>
                  </a:lnTo>
                  <a:cubicBezTo>
                    <a:pt x="891" y="627"/>
                    <a:pt x="904" y="699"/>
                    <a:pt x="915" y="772"/>
                  </a:cubicBezTo>
                  <a:lnTo>
                    <a:pt x="915" y="772"/>
                  </a:lnTo>
                  <a:cubicBezTo>
                    <a:pt x="885" y="747"/>
                    <a:pt x="854" y="721"/>
                    <a:pt x="824" y="695"/>
                  </a:cubicBezTo>
                  <a:lnTo>
                    <a:pt x="824" y="695"/>
                  </a:lnTo>
                  <a:cubicBezTo>
                    <a:pt x="794" y="566"/>
                    <a:pt x="765" y="438"/>
                    <a:pt x="736" y="309"/>
                  </a:cubicBezTo>
                  <a:lnTo>
                    <a:pt x="736" y="309"/>
                  </a:lnTo>
                  <a:lnTo>
                    <a:pt x="736" y="309"/>
                  </a:lnTo>
                  <a:lnTo>
                    <a:pt x="736" y="309"/>
                  </a:lnTo>
                  <a:cubicBezTo>
                    <a:pt x="755" y="322"/>
                    <a:pt x="774" y="335"/>
                    <a:pt x="793" y="349"/>
                  </a:cubicBezTo>
                  <a:lnTo>
                    <a:pt x="793" y="349"/>
                  </a:lnTo>
                  <a:cubicBezTo>
                    <a:pt x="810" y="362"/>
                    <a:pt x="825" y="375"/>
                    <a:pt x="841" y="388"/>
                  </a:cubicBezTo>
                  <a:lnTo>
                    <a:pt x="159" y="68"/>
                  </a:lnTo>
                  <a:close/>
                  <a:moveTo>
                    <a:pt x="1037" y="875"/>
                  </a:moveTo>
                  <a:lnTo>
                    <a:pt x="1037" y="875"/>
                  </a:lnTo>
                  <a:cubicBezTo>
                    <a:pt x="1009" y="852"/>
                    <a:pt x="981" y="828"/>
                    <a:pt x="953" y="805"/>
                  </a:cubicBezTo>
                  <a:lnTo>
                    <a:pt x="953" y="805"/>
                  </a:lnTo>
                  <a:cubicBezTo>
                    <a:pt x="945" y="746"/>
                    <a:pt x="935" y="688"/>
                    <a:pt x="924" y="631"/>
                  </a:cubicBezTo>
                  <a:lnTo>
                    <a:pt x="924" y="631"/>
                  </a:lnTo>
                  <a:cubicBezTo>
                    <a:pt x="916" y="593"/>
                    <a:pt x="907" y="554"/>
                    <a:pt x="898" y="515"/>
                  </a:cubicBezTo>
                  <a:lnTo>
                    <a:pt x="898" y="515"/>
                  </a:lnTo>
                  <a:cubicBezTo>
                    <a:pt x="892" y="489"/>
                    <a:pt x="872" y="446"/>
                    <a:pt x="871" y="414"/>
                  </a:cubicBezTo>
                  <a:lnTo>
                    <a:pt x="871" y="414"/>
                  </a:lnTo>
                  <a:cubicBezTo>
                    <a:pt x="884" y="426"/>
                    <a:pt x="897" y="439"/>
                    <a:pt x="910" y="452"/>
                  </a:cubicBezTo>
                  <a:lnTo>
                    <a:pt x="910" y="452"/>
                  </a:lnTo>
                  <a:cubicBezTo>
                    <a:pt x="959" y="591"/>
                    <a:pt x="1001" y="732"/>
                    <a:pt x="1037" y="875"/>
                  </a:cubicBezTo>
                  <a:close/>
                  <a:moveTo>
                    <a:pt x="921" y="819"/>
                  </a:moveTo>
                  <a:lnTo>
                    <a:pt x="921" y="819"/>
                  </a:lnTo>
                  <a:cubicBezTo>
                    <a:pt x="942" y="837"/>
                    <a:pt x="963" y="855"/>
                    <a:pt x="985" y="873"/>
                  </a:cubicBezTo>
                  <a:lnTo>
                    <a:pt x="985" y="873"/>
                  </a:lnTo>
                  <a:cubicBezTo>
                    <a:pt x="881" y="857"/>
                    <a:pt x="777" y="850"/>
                    <a:pt x="673" y="855"/>
                  </a:cubicBezTo>
                  <a:lnTo>
                    <a:pt x="673" y="855"/>
                  </a:lnTo>
                  <a:cubicBezTo>
                    <a:pt x="670" y="855"/>
                    <a:pt x="669" y="855"/>
                    <a:pt x="667" y="856"/>
                  </a:cubicBezTo>
                  <a:lnTo>
                    <a:pt x="667" y="856"/>
                  </a:lnTo>
                  <a:cubicBezTo>
                    <a:pt x="619" y="832"/>
                    <a:pt x="573" y="805"/>
                    <a:pt x="528" y="777"/>
                  </a:cubicBezTo>
                  <a:lnTo>
                    <a:pt x="528" y="777"/>
                  </a:lnTo>
                  <a:cubicBezTo>
                    <a:pt x="661" y="767"/>
                    <a:pt x="792" y="782"/>
                    <a:pt x="921" y="819"/>
                  </a:cubicBezTo>
                  <a:close/>
                  <a:moveTo>
                    <a:pt x="794" y="715"/>
                  </a:moveTo>
                  <a:lnTo>
                    <a:pt x="794" y="715"/>
                  </a:lnTo>
                  <a:cubicBezTo>
                    <a:pt x="795" y="716"/>
                    <a:pt x="796" y="715"/>
                    <a:pt x="798" y="715"/>
                  </a:cubicBezTo>
                  <a:lnTo>
                    <a:pt x="798" y="715"/>
                  </a:lnTo>
                  <a:cubicBezTo>
                    <a:pt x="820" y="734"/>
                    <a:pt x="841" y="752"/>
                    <a:pt x="863" y="771"/>
                  </a:cubicBezTo>
                  <a:lnTo>
                    <a:pt x="863" y="771"/>
                  </a:lnTo>
                  <a:cubicBezTo>
                    <a:pt x="739" y="742"/>
                    <a:pt x="612" y="734"/>
                    <a:pt x="485" y="748"/>
                  </a:cubicBezTo>
                  <a:lnTo>
                    <a:pt x="485" y="748"/>
                  </a:lnTo>
                  <a:cubicBezTo>
                    <a:pt x="449" y="724"/>
                    <a:pt x="416" y="698"/>
                    <a:pt x="383" y="670"/>
                  </a:cubicBezTo>
                  <a:lnTo>
                    <a:pt x="383" y="670"/>
                  </a:lnTo>
                  <a:cubicBezTo>
                    <a:pt x="522" y="669"/>
                    <a:pt x="659" y="684"/>
                    <a:pt x="794" y="715"/>
                  </a:cubicBezTo>
                  <a:close/>
                  <a:moveTo>
                    <a:pt x="650" y="600"/>
                  </a:moveTo>
                  <a:lnTo>
                    <a:pt x="650" y="600"/>
                  </a:lnTo>
                  <a:cubicBezTo>
                    <a:pt x="653" y="605"/>
                    <a:pt x="660" y="605"/>
                    <a:pt x="666" y="604"/>
                  </a:cubicBezTo>
                  <a:lnTo>
                    <a:pt x="666" y="604"/>
                  </a:lnTo>
                  <a:cubicBezTo>
                    <a:pt x="692" y="627"/>
                    <a:pt x="719" y="649"/>
                    <a:pt x="745" y="671"/>
                  </a:cubicBezTo>
                  <a:lnTo>
                    <a:pt x="745" y="671"/>
                  </a:lnTo>
                  <a:cubicBezTo>
                    <a:pt x="615" y="645"/>
                    <a:pt x="483" y="634"/>
                    <a:pt x="349" y="638"/>
                  </a:cubicBezTo>
                  <a:lnTo>
                    <a:pt x="349" y="638"/>
                  </a:lnTo>
                  <a:cubicBezTo>
                    <a:pt x="348" y="638"/>
                    <a:pt x="348" y="638"/>
                    <a:pt x="347" y="639"/>
                  </a:cubicBezTo>
                  <a:lnTo>
                    <a:pt x="347" y="639"/>
                  </a:lnTo>
                  <a:cubicBezTo>
                    <a:pt x="304" y="598"/>
                    <a:pt x="264" y="555"/>
                    <a:pt x="229" y="508"/>
                  </a:cubicBezTo>
                  <a:lnTo>
                    <a:pt x="229" y="508"/>
                  </a:lnTo>
                  <a:cubicBezTo>
                    <a:pt x="372" y="522"/>
                    <a:pt x="513" y="553"/>
                    <a:pt x="650" y="600"/>
                  </a:cubicBezTo>
                  <a:lnTo>
                    <a:pt x="451" y="419"/>
                  </a:lnTo>
                  <a:lnTo>
                    <a:pt x="451" y="419"/>
                  </a:lnTo>
                  <a:cubicBezTo>
                    <a:pt x="502" y="463"/>
                    <a:pt x="553" y="507"/>
                    <a:pt x="604" y="552"/>
                  </a:cubicBezTo>
                  <a:lnTo>
                    <a:pt x="604" y="552"/>
                  </a:lnTo>
                  <a:cubicBezTo>
                    <a:pt x="475" y="511"/>
                    <a:pt x="342" y="484"/>
                    <a:pt x="206" y="473"/>
                  </a:cubicBezTo>
                  <a:lnTo>
                    <a:pt x="206" y="473"/>
                  </a:lnTo>
                  <a:cubicBezTo>
                    <a:pt x="205" y="473"/>
                    <a:pt x="204" y="473"/>
                    <a:pt x="204" y="473"/>
                  </a:cubicBezTo>
                  <a:lnTo>
                    <a:pt x="204" y="473"/>
                  </a:lnTo>
                  <a:cubicBezTo>
                    <a:pt x="179" y="438"/>
                    <a:pt x="157" y="401"/>
                    <a:pt x="137" y="362"/>
                  </a:cubicBezTo>
                  <a:lnTo>
                    <a:pt x="137" y="362"/>
                  </a:lnTo>
                  <a:cubicBezTo>
                    <a:pt x="243" y="375"/>
                    <a:pt x="348" y="393"/>
                    <a:pt x="451" y="419"/>
                  </a:cubicBezTo>
                  <a:lnTo>
                    <a:pt x="650" y="600"/>
                  </a:lnTo>
                  <a:close/>
                  <a:moveTo>
                    <a:pt x="700" y="284"/>
                  </a:moveTo>
                  <a:lnTo>
                    <a:pt x="700" y="284"/>
                  </a:lnTo>
                  <a:cubicBezTo>
                    <a:pt x="699" y="287"/>
                    <a:pt x="699" y="290"/>
                    <a:pt x="699" y="294"/>
                  </a:cubicBezTo>
                  <a:lnTo>
                    <a:pt x="699" y="294"/>
                  </a:lnTo>
                  <a:cubicBezTo>
                    <a:pt x="727" y="416"/>
                    <a:pt x="755" y="538"/>
                    <a:pt x="783" y="660"/>
                  </a:cubicBezTo>
                  <a:lnTo>
                    <a:pt x="783" y="660"/>
                  </a:lnTo>
                  <a:cubicBezTo>
                    <a:pt x="746" y="630"/>
                    <a:pt x="710" y="598"/>
                    <a:pt x="673" y="568"/>
                  </a:cubicBezTo>
                  <a:lnTo>
                    <a:pt x="673" y="568"/>
                  </a:lnTo>
                  <a:cubicBezTo>
                    <a:pt x="644" y="451"/>
                    <a:pt x="614" y="333"/>
                    <a:pt x="584" y="217"/>
                  </a:cubicBezTo>
                  <a:lnTo>
                    <a:pt x="584" y="217"/>
                  </a:lnTo>
                  <a:cubicBezTo>
                    <a:pt x="623" y="237"/>
                    <a:pt x="662" y="260"/>
                    <a:pt x="700" y="284"/>
                  </a:cubicBezTo>
                  <a:close/>
                  <a:moveTo>
                    <a:pt x="556" y="203"/>
                  </a:moveTo>
                  <a:lnTo>
                    <a:pt x="556" y="203"/>
                  </a:lnTo>
                  <a:cubicBezTo>
                    <a:pt x="552" y="206"/>
                    <a:pt x="549" y="212"/>
                    <a:pt x="551" y="218"/>
                  </a:cubicBezTo>
                  <a:lnTo>
                    <a:pt x="551" y="218"/>
                  </a:lnTo>
                  <a:cubicBezTo>
                    <a:pt x="578" y="322"/>
                    <a:pt x="604" y="426"/>
                    <a:pt x="630" y="531"/>
                  </a:cubicBezTo>
                  <a:lnTo>
                    <a:pt x="630" y="531"/>
                  </a:lnTo>
                  <a:cubicBezTo>
                    <a:pt x="583" y="490"/>
                    <a:pt x="537" y="450"/>
                    <a:pt x="490" y="409"/>
                  </a:cubicBezTo>
                  <a:lnTo>
                    <a:pt x="490" y="409"/>
                  </a:lnTo>
                  <a:lnTo>
                    <a:pt x="490" y="409"/>
                  </a:lnTo>
                  <a:lnTo>
                    <a:pt x="490" y="409"/>
                  </a:lnTo>
                  <a:cubicBezTo>
                    <a:pt x="468" y="321"/>
                    <a:pt x="446" y="232"/>
                    <a:pt x="424" y="143"/>
                  </a:cubicBezTo>
                  <a:lnTo>
                    <a:pt x="424" y="143"/>
                  </a:lnTo>
                  <a:cubicBezTo>
                    <a:pt x="469" y="161"/>
                    <a:pt x="513" y="181"/>
                    <a:pt x="556" y="203"/>
                  </a:cubicBezTo>
                  <a:close/>
                  <a:moveTo>
                    <a:pt x="388" y="130"/>
                  </a:moveTo>
                  <a:lnTo>
                    <a:pt x="388" y="130"/>
                  </a:lnTo>
                  <a:cubicBezTo>
                    <a:pt x="388" y="133"/>
                    <a:pt x="388" y="135"/>
                    <a:pt x="388" y="138"/>
                  </a:cubicBezTo>
                  <a:lnTo>
                    <a:pt x="388" y="138"/>
                  </a:lnTo>
                  <a:cubicBezTo>
                    <a:pt x="408" y="216"/>
                    <a:pt x="428" y="294"/>
                    <a:pt x="448" y="372"/>
                  </a:cubicBezTo>
                  <a:lnTo>
                    <a:pt x="448" y="372"/>
                  </a:lnTo>
                  <a:cubicBezTo>
                    <a:pt x="414" y="343"/>
                    <a:pt x="380" y="314"/>
                    <a:pt x="346" y="284"/>
                  </a:cubicBezTo>
                  <a:lnTo>
                    <a:pt x="346" y="284"/>
                  </a:lnTo>
                  <a:cubicBezTo>
                    <a:pt x="313" y="226"/>
                    <a:pt x="295" y="165"/>
                    <a:pt x="289" y="99"/>
                  </a:cubicBezTo>
                  <a:lnTo>
                    <a:pt x="289" y="99"/>
                  </a:lnTo>
                  <a:cubicBezTo>
                    <a:pt x="323" y="108"/>
                    <a:pt x="356" y="119"/>
                    <a:pt x="388" y="130"/>
                  </a:cubicBezTo>
                  <a:close/>
                  <a:moveTo>
                    <a:pt x="256" y="89"/>
                  </a:moveTo>
                  <a:lnTo>
                    <a:pt x="256" y="89"/>
                  </a:lnTo>
                  <a:cubicBezTo>
                    <a:pt x="259" y="138"/>
                    <a:pt x="269" y="186"/>
                    <a:pt x="285" y="230"/>
                  </a:cubicBezTo>
                  <a:lnTo>
                    <a:pt x="285" y="230"/>
                  </a:lnTo>
                  <a:cubicBezTo>
                    <a:pt x="266" y="214"/>
                    <a:pt x="247" y="196"/>
                    <a:pt x="227" y="180"/>
                  </a:cubicBezTo>
                  <a:lnTo>
                    <a:pt x="227" y="180"/>
                  </a:lnTo>
                  <a:cubicBezTo>
                    <a:pt x="217" y="145"/>
                    <a:pt x="206" y="110"/>
                    <a:pt x="195" y="75"/>
                  </a:cubicBezTo>
                  <a:lnTo>
                    <a:pt x="195" y="75"/>
                  </a:lnTo>
                  <a:cubicBezTo>
                    <a:pt x="216" y="79"/>
                    <a:pt x="236" y="85"/>
                    <a:pt x="256" y="89"/>
                  </a:cubicBezTo>
                  <a:close/>
                  <a:moveTo>
                    <a:pt x="70" y="171"/>
                  </a:moveTo>
                  <a:lnTo>
                    <a:pt x="70" y="171"/>
                  </a:lnTo>
                  <a:cubicBezTo>
                    <a:pt x="105" y="167"/>
                    <a:pt x="141" y="168"/>
                    <a:pt x="175" y="177"/>
                  </a:cubicBezTo>
                  <a:lnTo>
                    <a:pt x="175" y="177"/>
                  </a:lnTo>
                  <a:cubicBezTo>
                    <a:pt x="199" y="197"/>
                    <a:pt x="222" y="218"/>
                    <a:pt x="245" y="238"/>
                  </a:cubicBezTo>
                  <a:lnTo>
                    <a:pt x="245" y="238"/>
                  </a:lnTo>
                  <a:cubicBezTo>
                    <a:pt x="192" y="220"/>
                    <a:pt x="136" y="211"/>
                    <a:pt x="79" y="211"/>
                  </a:cubicBezTo>
                  <a:lnTo>
                    <a:pt x="79" y="211"/>
                  </a:lnTo>
                  <a:cubicBezTo>
                    <a:pt x="76" y="198"/>
                    <a:pt x="73" y="184"/>
                    <a:pt x="70" y="171"/>
                  </a:cubicBezTo>
                  <a:close/>
                  <a:moveTo>
                    <a:pt x="89" y="244"/>
                  </a:moveTo>
                  <a:lnTo>
                    <a:pt x="89" y="244"/>
                  </a:lnTo>
                  <a:cubicBezTo>
                    <a:pt x="169" y="246"/>
                    <a:pt x="246" y="267"/>
                    <a:pt x="317" y="305"/>
                  </a:cubicBezTo>
                  <a:lnTo>
                    <a:pt x="317" y="305"/>
                  </a:lnTo>
                  <a:cubicBezTo>
                    <a:pt x="318" y="307"/>
                    <a:pt x="320" y="307"/>
                    <a:pt x="321" y="307"/>
                  </a:cubicBezTo>
                  <a:lnTo>
                    <a:pt x="321" y="307"/>
                  </a:lnTo>
                  <a:cubicBezTo>
                    <a:pt x="322" y="308"/>
                    <a:pt x="323" y="309"/>
                    <a:pt x="323" y="310"/>
                  </a:cubicBezTo>
                  <a:lnTo>
                    <a:pt x="323" y="310"/>
                  </a:lnTo>
                  <a:cubicBezTo>
                    <a:pt x="326" y="315"/>
                    <a:pt x="330" y="317"/>
                    <a:pt x="334" y="317"/>
                  </a:cubicBezTo>
                  <a:lnTo>
                    <a:pt x="334" y="317"/>
                  </a:lnTo>
                  <a:cubicBezTo>
                    <a:pt x="356" y="336"/>
                    <a:pt x="377" y="355"/>
                    <a:pt x="399" y="373"/>
                  </a:cubicBezTo>
                  <a:lnTo>
                    <a:pt x="399" y="373"/>
                  </a:lnTo>
                  <a:cubicBezTo>
                    <a:pt x="307" y="353"/>
                    <a:pt x="215" y="338"/>
                    <a:pt x="122" y="328"/>
                  </a:cubicBezTo>
                  <a:lnTo>
                    <a:pt x="122" y="328"/>
                  </a:lnTo>
                  <a:cubicBezTo>
                    <a:pt x="109" y="301"/>
                    <a:pt x="99" y="272"/>
                    <a:pt x="89" y="244"/>
                  </a:cubicBezTo>
                  <a:close/>
                  <a:moveTo>
                    <a:pt x="825" y="923"/>
                  </a:moveTo>
                  <a:lnTo>
                    <a:pt x="825" y="923"/>
                  </a:lnTo>
                  <a:cubicBezTo>
                    <a:pt x="823" y="923"/>
                    <a:pt x="821" y="923"/>
                    <a:pt x="818" y="924"/>
                  </a:cubicBezTo>
                  <a:lnTo>
                    <a:pt x="818" y="924"/>
                  </a:lnTo>
                  <a:cubicBezTo>
                    <a:pt x="788" y="912"/>
                    <a:pt x="759" y="899"/>
                    <a:pt x="730" y="886"/>
                  </a:cubicBezTo>
                  <a:lnTo>
                    <a:pt x="730" y="886"/>
                  </a:lnTo>
                  <a:cubicBezTo>
                    <a:pt x="832" y="886"/>
                    <a:pt x="934" y="896"/>
                    <a:pt x="1035" y="915"/>
                  </a:cubicBezTo>
                  <a:lnTo>
                    <a:pt x="1035" y="915"/>
                  </a:lnTo>
                  <a:cubicBezTo>
                    <a:pt x="1040" y="920"/>
                    <a:pt x="1046" y="924"/>
                    <a:pt x="1051" y="928"/>
                  </a:cubicBezTo>
                  <a:lnTo>
                    <a:pt x="1051" y="928"/>
                  </a:lnTo>
                  <a:lnTo>
                    <a:pt x="1051" y="929"/>
                  </a:lnTo>
                  <a:lnTo>
                    <a:pt x="1051" y="929"/>
                  </a:lnTo>
                  <a:cubicBezTo>
                    <a:pt x="1053" y="937"/>
                    <a:pt x="1059" y="940"/>
                    <a:pt x="1065" y="940"/>
                  </a:cubicBezTo>
                  <a:lnTo>
                    <a:pt x="1065" y="940"/>
                  </a:lnTo>
                  <a:cubicBezTo>
                    <a:pt x="1069" y="944"/>
                    <a:pt x="1073" y="947"/>
                    <a:pt x="1078" y="951"/>
                  </a:cubicBezTo>
                  <a:lnTo>
                    <a:pt x="1078" y="951"/>
                  </a:lnTo>
                  <a:cubicBezTo>
                    <a:pt x="993" y="941"/>
                    <a:pt x="909" y="933"/>
                    <a:pt x="825" y="923"/>
                  </a:cubicBezTo>
                  <a:close/>
                  <a:moveTo>
                    <a:pt x="1204" y="1012"/>
                  </a:moveTo>
                  <a:lnTo>
                    <a:pt x="1204" y="1012"/>
                  </a:lnTo>
                  <a:cubicBezTo>
                    <a:pt x="1193" y="1004"/>
                    <a:pt x="1182" y="995"/>
                    <a:pt x="1171" y="986"/>
                  </a:cubicBezTo>
                  <a:lnTo>
                    <a:pt x="1171" y="986"/>
                  </a:lnTo>
                  <a:cubicBezTo>
                    <a:pt x="1171" y="983"/>
                    <a:pt x="1170" y="979"/>
                    <a:pt x="1169" y="976"/>
                  </a:cubicBezTo>
                  <a:lnTo>
                    <a:pt x="1169" y="976"/>
                  </a:lnTo>
                  <a:cubicBezTo>
                    <a:pt x="1169" y="972"/>
                    <a:pt x="1169" y="968"/>
                    <a:pt x="1168" y="966"/>
                  </a:cubicBezTo>
                  <a:lnTo>
                    <a:pt x="1168" y="966"/>
                  </a:lnTo>
                  <a:cubicBezTo>
                    <a:pt x="1164" y="941"/>
                    <a:pt x="1159" y="917"/>
                    <a:pt x="1156" y="893"/>
                  </a:cubicBezTo>
                  <a:lnTo>
                    <a:pt x="1156" y="893"/>
                  </a:lnTo>
                  <a:cubicBezTo>
                    <a:pt x="1170" y="933"/>
                    <a:pt x="1186" y="974"/>
                    <a:pt x="1204" y="1012"/>
                  </a:cubicBezTo>
                  <a:close/>
                  <a:moveTo>
                    <a:pt x="1179" y="1036"/>
                  </a:moveTo>
                  <a:lnTo>
                    <a:pt x="1179" y="1036"/>
                  </a:lnTo>
                  <a:cubicBezTo>
                    <a:pt x="1100" y="1017"/>
                    <a:pt x="1020" y="995"/>
                    <a:pt x="940" y="968"/>
                  </a:cubicBezTo>
                  <a:lnTo>
                    <a:pt x="940" y="968"/>
                  </a:lnTo>
                  <a:cubicBezTo>
                    <a:pt x="1001" y="975"/>
                    <a:pt x="1062" y="981"/>
                    <a:pt x="1123" y="988"/>
                  </a:cubicBezTo>
                  <a:lnTo>
                    <a:pt x="1123" y="988"/>
                  </a:lnTo>
                  <a:cubicBezTo>
                    <a:pt x="1142" y="1004"/>
                    <a:pt x="1161" y="1019"/>
                    <a:pt x="1179" y="1036"/>
                  </a:cubicBezTo>
                  <a:close/>
                  <a:moveTo>
                    <a:pt x="825" y="312"/>
                  </a:moveTo>
                  <a:lnTo>
                    <a:pt x="825" y="312"/>
                  </a:lnTo>
                  <a:cubicBezTo>
                    <a:pt x="603" y="137"/>
                    <a:pt x="329" y="34"/>
                    <a:pt x="50" y="2"/>
                  </a:cubicBezTo>
                  <a:lnTo>
                    <a:pt x="50" y="2"/>
                  </a:lnTo>
                  <a:cubicBezTo>
                    <a:pt x="33" y="0"/>
                    <a:pt x="23" y="13"/>
                    <a:pt x="21" y="26"/>
                  </a:cubicBezTo>
                  <a:lnTo>
                    <a:pt x="21" y="26"/>
                  </a:lnTo>
                  <a:cubicBezTo>
                    <a:pt x="10" y="27"/>
                    <a:pt x="0" y="36"/>
                    <a:pt x="1" y="51"/>
                  </a:cubicBezTo>
                  <a:lnTo>
                    <a:pt x="1" y="51"/>
                  </a:lnTo>
                  <a:cubicBezTo>
                    <a:pt x="60" y="689"/>
                    <a:pt x="687" y="987"/>
                    <a:pt x="1244" y="1099"/>
                  </a:cubicBezTo>
                  <a:lnTo>
                    <a:pt x="1244" y="1099"/>
                  </a:lnTo>
                  <a:cubicBezTo>
                    <a:pt x="1245" y="1099"/>
                    <a:pt x="1248" y="1099"/>
                    <a:pt x="1249" y="1099"/>
                  </a:cubicBezTo>
                  <a:lnTo>
                    <a:pt x="1249" y="1099"/>
                  </a:lnTo>
                  <a:cubicBezTo>
                    <a:pt x="1251" y="1102"/>
                    <a:pt x="1252" y="1104"/>
                    <a:pt x="1254" y="1106"/>
                  </a:cubicBezTo>
                  <a:lnTo>
                    <a:pt x="1254" y="1106"/>
                  </a:lnTo>
                  <a:cubicBezTo>
                    <a:pt x="1260" y="1116"/>
                    <a:pt x="1269" y="1118"/>
                    <a:pt x="1278" y="1117"/>
                  </a:cubicBezTo>
                  <a:lnTo>
                    <a:pt x="1278" y="1117"/>
                  </a:lnTo>
                  <a:cubicBezTo>
                    <a:pt x="1278" y="1117"/>
                    <a:pt x="1279" y="1118"/>
                    <a:pt x="1280" y="1118"/>
                  </a:cubicBezTo>
                  <a:lnTo>
                    <a:pt x="1280" y="1118"/>
                  </a:lnTo>
                  <a:cubicBezTo>
                    <a:pt x="1297" y="1132"/>
                    <a:pt x="1318" y="1107"/>
                    <a:pt x="1301" y="1094"/>
                  </a:cubicBezTo>
                  <a:lnTo>
                    <a:pt x="1301" y="1094"/>
                  </a:lnTo>
                  <a:cubicBezTo>
                    <a:pt x="1300" y="1092"/>
                    <a:pt x="1299" y="1092"/>
                    <a:pt x="1298" y="1091"/>
                  </a:cubicBezTo>
                  <a:lnTo>
                    <a:pt x="1298" y="1091"/>
                  </a:lnTo>
                  <a:cubicBezTo>
                    <a:pt x="1298" y="1087"/>
                    <a:pt x="1297" y="1083"/>
                    <a:pt x="1294" y="1079"/>
                  </a:cubicBezTo>
                  <a:lnTo>
                    <a:pt x="1294" y="1079"/>
                  </a:lnTo>
                  <a:cubicBezTo>
                    <a:pt x="1209" y="944"/>
                    <a:pt x="1176" y="787"/>
                    <a:pt x="1110" y="643"/>
                  </a:cubicBezTo>
                  <a:lnTo>
                    <a:pt x="1110" y="643"/>
                  </a:lnTo>
                  <a:cubicBezTo>
                    <a:pt x="1049" y="507"/>
                    <a:pt x="939" y="403"/>
                    <a:pt x="825" y="312"/>
                  </a:cubicBezTo>
                  <a:close/>
                </a:path>
              </a:pathLst>
            </a:custGeom>
            <a:solidFill>
              <a:schemeClr val="accent6"/>
            </a:solidFill>
            <a:ln>
              <a:noFill/>
            </a:ln>
            <a:effectLst/>
          </p:spPr>
          <p:txBody>
            <a:bodyPr wrap="none" anchor="ctr"/>
            <a:lstStyle/>
            <a:p>
              <a:endParaRPr lang="es-ES_tradnl" sz="919"/>
            </a:p>
          </p:txBody>
        </p:sp>
        <p:sp>
          <p:nvSpPr>
            <p:cNvPr id="18" name="Freeform 20">
              <a:extLst>
                <a:ext uri="{FF2B5EF4-FFF2-40B4-BE49-F238E27FC236}">
                  <a16:creationId xmlns:a16="http://schemas.microsoft.com/office/drawing/2014/main" id="{96E0B2C5-011E-B44C-ACA7-A91EB241E42D}"/>
                </a:ext>
              </a:extLst>
            </p:cNvPr>
            <p:cNvSpPr>
              <a:spLocks noChangeArrowheads="1"/>
            </p:cNvSpPr>
            <p:nvPr/>
          </p:nvSpPr>
          <p:spPr bwMode="auto">
            <a:xfrm rot="759599">
              <a:off x="5420332" y="5521934"/>
              <a:ext cx="547061" cy="627324"/>
            </a:xfrm>
            <a:custGeom>
              <a:avLst/>
              <a:gdLst>
                <a:gd name="T0" fmla="*/ 369 w 1141"/>
                <a:gd name="T1" fmla="*/ 1103 h 1311"/>
                <a:gd name="T2" fmla="*/ 178 w 1141"/>
                <a:gd name="T3" fmla="*/ 1127 h 1311"/>
                <a:gd name="T4" fmla="*/ 223 w 1141"/>
                <a:gd name="T5" fmla="*/ 1073 h 1311"/>
                <a:gd name="T6" fmla="*/ 621 w 1141"/>
                <a:gd name="T7" fmla="*/ 962 h 1311"/>
                <a:gd name="T8" fmla="*/ 1003 w 1141"/>
                <a:gd name="T9" fmla="*/ 129 h 1311"/>
                <a:gd name="T10" fmla="*/ 1072 w 1141"/>
                <a:gd name="T11" fmla="*/ 52 h 1311"/>
                <a:gd name="T12" fmla="*/ 1001 w 1141"/>
                <a:gd name="T13" fmla="*/ 180 h 1311"/>
                <a:gd name="T14" fmla="*/ 747 w 1141"/>
                <a:gd name="T15" fmla="*/ 838 h 1311"/>
                <a:gd name="T16" fmla="*/ 580 w 1141"/>
                <a:gd name="T17" fmla="*/ 871 h 1311"/>
                <a:gd name="T18" fmla="*/ 439 w 1141"/>
                <a:gd name="T19" fmla="*/ 819 h 1311"/>
                <a:gd name="T20" fmla="*/ 826 w 1141"/>
                <a:gd name="T21" fmla="*/ 734 h 1311"/>
                <a:gd name="T22" fmla="*/ 747 w 1141"/>
                <a:gd name="T23" fmla="*/ 838 h 1311"/>
                <a:gd name="T24" fmla="*/ 329 w 1141"/>
                <a:gd name="T25" fmla="*/ 947 h 1311"/>
                <a:gd name="T26" fmla="*/ 619 w 1141"/>
                <a:gd name="T27" fmla="*/ 895 h 1311"/>
                <a:gd name="T28" fmla="*/ 681 w 1141"/>
                <a:gd name="T29" fmla="*/ 907 h 1311"/>
                <a:gd name="T30" fmla="*/ 260 w 1141"/>
                <a:gd name="T31" fmla="*/ 978 h 1311"/>
                <a:gd name="T32" fmla="*/ 280 w 1141"/>
                <a:gd name="T33" fmla="*/ 661 h 1311"/>
                <a:gd name="T34" fmla="*/ 314 w 1141"/>
                <a:gd name="T35" fmla="*/ 915 h 1311"/>
                <a:gd name="T36" fmla="*/ 419 w 1141"/>
                <a:gd name="T37" fmla="*/ 793 h 1311"/>
                <a:gd name="T38" fmla="*/ 388 w 1141"/>
                <a:gd name="T39" fmla="*/ 480 h 1311"/>
                <a:gd name="T40" fmla="*/ 536 w 1141"/>
                <a:gd name="T41" fmla="*/ 646 h 1311"/>
                <a:gd name="T42" fmla="*/ 464 w 1141"/>
                <a:gd name="T43" fmla="*/ 741 h 1311"/>
                <a:gd name="T44" fmla="*/ 499 w 1141"/>
                <a:gd name="T45" fmla="*/ 343 h 1311"/>
                <a:gd name="T46" fmla="*/ 536 w 1141"/>
                <a:gd name="T47" fmla="*/ 646 h 1311"/>
                <a:gd name="T48" fmla="*/ 585 w 1141"/>
                <a:gd name="T49" fmla="*/ 601 h 1311"/>
                <a:gd name="T50" fmla="*/ 666 w 1141"/>
                <a:gd name="T51" fmla="*/ 200 h 1311"/>
                <a:gd name="T52" fmla="*/ 851 w 1141"/>
                <a:gd name="T53" fmla="*/ 698 h 1311"/>
                <a:gd name="T54" fmla="*/ 475 w 1141"/>
                <a:gd name="T55" fmla="*/ 778 h 1311"/>
                <a:gd name="T56" fmla="*/ 919 w 1141"/>
                <a:gd name="T57" fmla="*/ 583 h 1311"/>
                <a:gd name="T58" fmla="*/ 934 w 1141"/>
                <a:gd name="T59" fmla="*/ 555 h 1311"/>
                <a:gd name="T60" fmla="*/ 605 w 1141"/>
                <a:gd name="T61" fmla="*/ 627 h 1311"/>
                <a:gd name="T62" fmla="*/ 728 w 1141"/>
                <a:gd name="T63" fmla="*/ 488 h 1311"/>
                <a:gd name="T64" fmla="*/ 1007 w 1141"/>
                <a:gd name="T65" fmla="*/ 388 h 1311"/>
                <a:gd name="T66" fmla="*/ 765 w 1141"/>
                <a:gd name="T67" fmla="*/ 445 h 1311"/>
                <a:gd name="T68" fmla="*/ 1040 w 1141"/>
                <a:gd name="T69" fmla="*/ 288 h 1311"/>
                <a:gd name="T70" fmla="*/ 1049 w 1141"/>
                <a:gd name="T71" fmla="*/ 256 h 1311"/>
                <a:gd name="T72" fmla="*/ 959 w 1141"/>
                <a:gd name="T73" fmla="*/ 226 h 1311"/>
                <a:gd name="T74" fmla="*/ 969 w 1141"/>
                <a:gd name="T75" fmla="*/ 69 h 1311"/>
                <a:gd name="T76" fmla="*/ 900 w 1141"/>
                <a:gd name="T77" fmla="*/ 243 h 1311"/>
                <a:gd name="T78" fmla="*/ 969 w 1141"/>
                <a:gd name="T79" fmla="*/ 69 h 1311"/>
                <a:gd name="T80" fmla="*/ 832 w 1141"/>
                <a:gd name="T81" fmla="*/ 315 h 1311"/>
                <a:gd name="T82" fmla="*/ 828 w 1141"/>
                <a:gd name="T83" fmla="*/ 321 h 1311"/>
                <a:gd name="T84" fmla="*/ 764 w 1141"/>
                <a:gd name="T85" fmla="*/ 397 h 1311"/>
                <a:gd name="T86" fmla="*/ 211 w 1141"/>
                <a:gd name="T87" fmla="*/ 819 h 1311"/>
                <a:gd name="T88" fmla="*/ 249 w 1141"/>
                <a:gd name="T89" fmla="*/ 723 h 1311"/>
                <a:gd name="T90" fmla="*/ 205 w 1141"/>
                <a:gd name="T91" fmla="*/ 1045 h 1311"/>
                <a:gd name="T92" fmla="*/ 193 w 1141"/>
                <a:gd name="T93" fmla="*/ 1058 h 1311"/>
                <a:gd name="T94" fmla="*/ 211 w 1141"/>
                <a:gd name="T95" fmla="*/ 819 h 1311"/>
                <a:gd name="T96" fmla="*/ 146 w 1141"/>
                <a:gd name="T97" fmla="*/ 1164 h 1311"/>
                <a:gd name="T98" fmla="*/ 166 w 1141"/>
                <a:gd name="T99" fmla="*/ 1161 h 1311"/>
                <a:gd name="T100" fmla="*/ 119 w 1141"/>
                <a:gd name="T101" fmla="*/ 1197 h 1311"/>
                <a:gd name="T102" fmla="*/ 165 w 1141"/>
                <a:gd name="T103" fmla="*/ 933 h 1311"/>
                <a:gd name="T104" fmla="*/ 822 w 1141"/>
                <a:gd name="T105" fmla="*/ 822 h 1311"/>
                <a:gd name="T106" fmla="*/ 1114 w 1141"/>
                <a:gd name="T107" fmla="*/ 21 h 1311"/>
                <a:gd name="T108" fmla="*/ 33 w 1141"/>
                <a:gd name="T109" fmla="*/ 1236 h 1311"/>
                <a:gd name="T110" fmla="*/ 25 w 1141"/>
                <a:gd name="T111" fmla="*/ 1246 h 1311"/>
                <a:gd name="T112" fmla="*/ 13 w 1141"/>
                <a:gd name="T113" fmla="*/ 1272 h 1311"/>
                <a:gd name="T114" fmla="*/ 41 w 1141"/>
                <a:gd name="T115" fmla="*/ 1290 h 1311"/>
                <a:gd name="T116" fmla="*/ 490 w 1141"/>
                <a:gd name="T117" fmla="*/ 1106 h 1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1" h="1311">
                  <a:moveTo>
                    <a:pt x="407" y="1088"/>
                  </a:moveTo>
                  <a:lnTo>
                    <a:pt x="407" y="1088"/>
                  </a:lnTo>
                  <a:cubicBezTo>
                    <a:pt x="394" y="1094"/>
                    <a:pt x="381" y="1098"/>
                    <a:pt x="369" y="1103"/>
                  </a:cubicBezTo>
                  <a:lnTo>
                    <a:pt x="369" y="1103"/>
                  </a:lnTo>
                  <a:cubicBezTo>
                    <a:pt x="366" y="1100"/>
                    <a:pt x="362" y="1097"/>
                    <a:pt x="356" y="1098"/>
                  </a:cubicBezTo>
                  <a:lnTo>
                    <a:pt x="356" y="1098"/>
                  </a:lnTo>
                  <a:cubicBezTo>
                    <a:pt x="297" y="1108"/>
                    <a:pt x="237" y="1117"/>
                    <a:pt x="178" y="1127"/>
                  </a:cubicBezTo>
                  <a:lnTo>
                    <a:pt x="178" y="1127"/>
                  </a:lnTo>
                  <a:cubicBezTo>
                    <a:pt x="193" y="1109"/>
                    <a:pt x="207" y="1091"/>
                    <a:pt x="223" y="1074"/>
                  </a:cubicBezTo>
                  <a:lnTo>
                    <a:pt x="223" y="1074"/>
                  </a:lnTo>
                  <a:lnTo>
                    <a:pt x="223" y="1073"/>
                  </a:lnTo>
                  <a:lnTo>
                    <a:pt x="223" y="1073"/>
                  </a:lnTo>
                  <a:cubicBezTo>
                    <a:pt x="230" y="1076"/>
                    <a:pt x="237" y="1075"/>
                    <a:pt x="242" y="1069"/>
                  </a:cubicBezTo>
                  <a:lnTo>
                    <a:pt x="242" y="1069"/>
                  </a:lnTo>
                  <a:cubicBezTo>
                    <a:pt x="369" y="1038"/>
                    <a:pt x="496" y="1002"/>
                    <a:pt x="621" y="962"/>
                  </a:cubicBezTo>
                  <a:lnTo>
                    <a:pt x="621" y="962"/>
                  </a:lnTo>
                  <a:cubicBezTo>
                    <a:pt x="557" y="1013"/>
                    <a:pt x="487" y="1056"/>
                    <a:pt x="407" y="1088"/>
                  </a:cubicBezTo>
                  <a:close/>
                  <a:moveTo>
                    <a:pt x="1072" y="52"/>
                  </a:moveTo>
                  <a:lnTo>
                    <a:pt x="1072" y="52"/>
                  </a:lnTo>
                  <a:cubicBezTo>
                    <a:pt x="1048" y="78"/>
                    <a:pt x="1026" y="104"/>
                    <a:pt x="1003" y="129"/>
                  </a:cubicBezTo>
                  <a:lnTo>
                    <a:pt x="1003" y="129"/>
                  </a:lnTo>
                  <a:cubicBezTo>
                    <a:pt x="1004" y="107"/>
                    <a:pt x="1003" y="85"/>
                    <a:pt x="1000" y="62"/>
                  </a:cubicBezTo>
                  <a:lnTo>
                    <a:pt x="1000" y="62"/>
                  </a:lnTo>
                  <a:cubicBezTo>
                    <a:pt x="1024" y="58"/>
                    <a:pt x="1047" y="55"/>
                    <a:pt x="1072" y="52"/>
                  </a:cubicBezTo>
                  <a:close/>
                  <a:moveTo>
                    <a:pt x="1072" y="159"/>
                  </a:moveTo>
                  <a:lnTo>
                    <a:pt x="1072" y="159"/>
                  </a:lnTo>
                  <a:cubicBezTo>
                    <a:pt x="1048" y="166"/>
                    <a:pt x="1024" y="173"/>
                    <a:pt x="1001" y="180"/>
                  </a:cubicBezTo>
                  <a:lnTo>
                    <a:pt x="1001" y="180"/>
                  </a:lnTo>
                  <a:cubicBezTo>
                    <a:pt x="1028" y="149"/>
                    <a:pt x="1056" y="118"/>
                    <a:pt x="1084" y="87"/>
                  </a:cubicBezTo>
                  <a:lnTo>
                    <a:pt x="1084" y="87"/>
                  </a:lnTo>
                  <a:cubicBezTo>
                    <a:pt x="1080" y="111"/>
                    <a:pt x="1076" y="135"/>
                    <a:pt x="1072" y="159"/>
                  </a:cubicBezTo>
                  <a:close/>
                  <a:moveTo>
                    <a:pt x="747" y="838"/>
                  </a:moveTo>
                  <a:lnTo>
                    <a:pt x="747" y="838"/>
                  </a:lnTo>
                  <a:cubicBezTo>
                    <a:pt x="745" y="838"/>
                    <a:pt x="743" y="836"/>
                    <a:pt x="741" y="836"/>
                  </a:cubicBezTo>
                  <a:lnTo>
                    <a:pt x="741" y="836"/>
                  </a:lnTo>
                  <a:cubicBezTo>
                    <a:pt x="694" y="828"/>
                    <a:pt x="626" y="860"/>
                    <a:pt x="580" y="871"/>
                  </a:cubicBezTo>
                  <a:lnTo>
                    <a:pt x="580" y="871"/>
                  </a:lnTo>
                  <a:cubicBezTo>
                    <a:pt x="508" y="886"/>
                    <a:pt x="435" y="899"/>
                    <a:pt x="361" y="910"/>
                  </a:cubicBezTo>
                  <a:lnTo>
                    <a:pt x="361" y="910"/>
                  </a:lnTo>
                  <a:cubicBezTo>
                    <a:pt x="387" y="879"/>
                    <a:pt x="414" y="849"/>
                    <a:pt x="439" y="819"/>
                  </a:cubicBezTo>
                  <a:lnTo>
                    <a:pt x="439" y="819"/>
                  </a:lnTo>
                  <a:cubicBezTo>
                    <a:pt x="568" y="791"/>
                    <a:pt x="697" y="763"/>
                    <a:pt x="826" y="734"/>
                  </a:cubicBezTo>
                  <a:lnTo>
                    <a:pt x="826" y="734"/>
                  </a:lnTo>
                  <a:lnTo>
                    <a:pt x="826" y="734"/>
                  </a:lnTo>
                  <a:lnTo>
                    <a:pt x="826" y="734"/>
                  </a:lnTo>
                  <a:cubicBezTo>
                    <a:pt x="813" y="753"/>
                    <a:pt x="800" y="772"/>
                    <a:pt x="785" y="791"/>
                  </a:cubicBezTo>
                  <a:lnTo>
                    <a:pt x="785" y="791"/>
                  </a:lnTo>
                  <a:cubicBezTo>
                    <a:pt x="772" y="807"/>
                    <a:pt x="760" y="823"/>
                    <a:pt x="747" y="838"/>
                  </a:cubicBezTo>
                  <a:close/>
                  <a:moveTo>
                    <a:pt x="258" y="1032"/>
                  </a:moveTo>
                  <a:lnTo>
                    <a:pt x="258" y="1032"/>
                  </a:lnTo>
                  <a:cubicBezTo>
                    <a:pt x="282" y="1003"/>
                    <a:pt x="306" y="975"/>
                    <a:pt x="329" y="947"/>
                  </a:cubicBezTo>
                  <a:lnTo>
                    <a:pt x="329" y="947"/>
                  </a:lnTo>
                  <a:cubicBezTo>
                    <a:pt x="387" y="939"/>
                    <a:pt x="445" y="931"/>
                    <a:pt x="503" y="919"/>
                  </a:cubicBezTo>
                  <a:lnTo>
                    <a:pt x="503" y="919"/>
                  </a:lnTo>
                  <a:cubicBezTo>
                    <a:pt x="542" y="912"/>
                    <a:pt x="580" y="904"/>
                    <a:pt x="619" y="895"/>
                  </a:cubicBezTo>
                  <a:lnTo>
                    <a:pt x="619" y="895"/>
                  </a:lnTo>
                  <a:cubicBezTo>
                    <a:pt x="645" y="889"/>
                    <a:pt x="689" y="869"/>
                    <a:pt x="720" y="868"/>
                  </a:cubicBezTo>
                  <a:lnTo>
                    <a:pt x="720" y="868"/>
                  </a:lnTo>
                  <a:cubicBezTo>
                    <a:pt x="707" y="881"/>
                    <a:pt x="695" y="894"/>
                    <a:pt x="681" y="907"/>
                  </a:cubicBezTo>
                  <a:lnTo>
                    <a:pt x="681" y="907"/>
                  </a:lnTo>
                  <a:cubicBezTo>
                    <a:pt x="542" y="955"/>
                    <a:pt x="401" y="996"/>
                    <a:pt x="258" y="1032"/>
                  </a:cubicBezTo>
                  <a:close/>
                  <a:moveTo>
                    <a:pt x="314" y="915"/>
                  </a:moveTo>
                  <a:lnTo>
                    <a:pt x="314" y="915"/>
                  </a:lnTo>
                  <a:cubicBezTo>
                    <a:pt x="296" y="936"/>
                    <a:pt x="278" y="957"/>
                    <a:pt x="260" y="978"/>
                  </a:cubicBezTo>
                  <a:lnTo>
                    <a:pt x="260" y="978"/>
                  </a:lnTo>
                  <a:cubicBezTo>
                    <a:pt x="277" y="875"/>
                    <a:pt x="285" y="771"/>
                    <a:pt x="282" y="667"/>
                  </a:cubicBezTo>
                  <a:lnTo>
                    <a:pt x="282" y="667"/>
                  </a:lnTo>
                  <a:cubicBezTo>
                    <a:pt x="282" y="664"/>
                    <a:pt x="281" y="663"/>
                    <a:pt x="280" y="661"/>
                  </a:cubicBezTo>
                  <a:lnTo>
                    <a:pt x="280" y="661"/>
                  </a:lnTo>
                  <a:cubicBezTo>
                    <a:pt x="304" y="613"/>
                    <a:pt x="331" y="567"/>
                    <a:pt x="359" y="523"/>
                  </a:cubicBezTo>
                  <a:lnTo>
                    <a:pt x="359" y="523"/>
                  </a:lnTo>
                  <a:cubicBezTo>
                    <a:pt x="368" y="656"/>
                    <a:pt x="353" y="786"/>
                    <a:pt x="314" y="915"/>
                  </a:cubicBezTo>
                  <a:close/>
                  <a:moveTo>
                    <a:pt x="419" y="790"/>
                  </a:moveTo>
                  <a:lnTo>
                    <a:pt x="419" y="790"/>
                  </a:lnTo>
                  <a:cubicBezTo>
                    <a:pt x="419" y="791"/>
                    <a:pt x="419" y="791"/>
                    <a:pt x="419" y="793"/>
                  </a:cubicBezTo>
                  <a:lnTo>
                    <a:pt x="419" y="793"/>
                  </a:lnTo>
                  <a:cubicBezTo>
                    <a:pt x="401" y="814"/>
                    <a:pt x="382" y="836"/>
                    <a:pt x="364" y="858"/>
                  </a:cubicBezTo>
                  <a:lnTo>
                    <a:pt x="364" y="858"/>
                  </a:lnTo>
                  <a:cubicBezTo>
                    <a:pt x="393" y="734"/>
                    <a:pt x="402" y="608"/>
                    <a:pt x="388" y="480"/>
                  </a:cubicBezTo>
                  <a:lnTo>
                    <a:pt x="388" y="480"/>
                  </a:lnTo>
                  <a:cubicBezTo>
                    <a:pt x="413" y="445"/>
                    <a:pt x="439" y="411"/>
                    <a:pt x="467" y="378"/>
                  </a:cubicBezTo>
                  <a:lnTo>
                    <a:pt x="467" y="378"/>
                  </a:lnTo>
                  <a:cubicBezTo>
                    <a:pt x="468" y="517"/>
                    <a:pt x="452" y="654"/>
                    <a:pt x="419" y="790"/>
                  </a:cubicBezTo>
                  <a:close/>
                  <a:moveTo>
                    <a:pt x="536" y="646"/>
                  </a:moveTo>
                  <a:lnTo>
                    <a:pt x="536" y="646"/>
                  </a:lnTo>
                  <a:cubicBezTo>
                    <a:pt x="531" y="650"/>
                    <a:pt x="530" y="656"/>
                    <a:pt x="532" y="662"/>
                  </a:cubicBezTo>
                  <a:lnTo>
                    <a:pt x="532" y="662"/>
                  </a:lnTo>
                  <a:cubicBezTo>
                    <a:pt x="509" y="688"/>
                    <a:pt x="487" y="715"/>
                    <a:pt x="464" y="741"/>
                  </a:cubicBezTo>
                  <a:lnTo>
                    <a:pt x="464" y="741"/>
                  </a:lnTo>
                  <a:cubicBezTo>
                    <a:pt x="490" y="611"/>
                    <a:pt x="502" y="478"/>
                    <a:pt x="499" y="345"/>
                  </a:cubicBezTo>
                  <a:lnTo>
                    <a:pt x="499" y="345"/>
                  </a:lnTo>
                  <a:cubicBezTo>
                    <a:pt x="499" y="344"/>
                    <a:pt x="499" y="344"/>
                    <a:pt x="499" y="343"/>
                  </a:cubicBezTo>
                  <a:lnTo>
                    <a:pt x="499" y="343"/>
                  </a:lnTo>
                  <a:cubicBezTo>
                    <a:pt x="540" y="300"/>
                    <a:pt x="583" y="260"/>
                    <a:pt x="630" y="225"/>
                  </a:cubicBezTo>
                  <a:lnTo>
                    <a:pt x="630" y="225"/>
                  </a:lnTo>
                  <a:cubicBezTo>
                    <a:pt x="616" y="369"/>
                    <a:pt x="584" y="509"/>
                    <a:pt x="536" y="646"/>
                  </a:cubicBezTo>
                  <a:close/>
                  <a:moveTo>
                    <a:pt x="719" y="449"/>
                  </a:moveTo>
                  <a:lnTo>
                    <a:pt x="719" y="449"/>
                  </a:lnTo>
                  <a:cubicBezTo>
                    <a:pt x="674" y="499"/>
                    <a:pt x="629" y="550"/>
                    <a:pt x="585" y="601"/>
                  </a:cubicBezTo>
                  <a:lnTo>
                    <a:pt x="585" y="601"/>
                  </a:lnTo>
                  <a:cubicBezTo>
                    <a:pt x="626" y="471"/>
                    <a:pt x="653" y="338"/>
                    <a:pt x="666" y="203"/>
                  </a:cubicBezTo>
                  <a:lnTo>
                    <a:pt x="666" y="203"/>
                  </a:lnTo>
                  <a:cubicBezTo>
                    <a:pt x="666" y="202"/>
                    <a:pt x="666" y="201"/>
                    <a:pt x="666" y="200"/>
                  </a:cubicBezTo>
                  <a:lnTo>
                    <a:pt x="666" y="200"/>
                  </a:lnTo>
                  <a:cubicBezTo>
                    <a:pt x="701" y="176"/>
                    <a:pt x="738" y="154"/>
                    <a:pt x="777" y="135"/>
                  </a:cubicBezTo>
                  <a:lnTo>
                    <a:pt x="777" y="135"/>
                  </a:lnTo>
                  <a:cubicBezTo>
                    <a:pt x="764" y="241"/>
                    <a:pt x="744" y="346"/>
                    <a:pt x="719" y="449"/>
                  </a:cubicBezTo>
                  <a:close/>
                  <a:moveTo>
                    <a:pt x="851" y="698"/>
                  </a:moveTo>
                  <a:lnTo>
                    <a:pt x="851" y="698"/>
                  </a:lnTo>
                  <a:cubicBezTo>
                    <a:pt x="848" y="697"/>
                    <a:pt x="845" y="697"/>
                    <a:pt x="842" y="697"/>
                  </a:cubicBezTo>
                  <a:lnTo>
                    <a:pt x="842" y="697"/>
                  </a:lnTo>
                  <a:cubicBezTo>
                    <a:pt x="720" y="724"/>
                    <a:pt x="597" y="751"/>
                    <a:pt x="475" y="778"/>
                  </a:cubicBezTo>
                  <a:lnTo>
                    <a:pt x="475" y="778"/>
                  </a:lnTo>
                  <a:cubicBezTo>
                    <a:pt x="506" y="742"/>
                    <a:pt x="537" y="705"/>
                    <a:pt x="568" y="670"/>
                  </a:cubicBezTo>
                  <a:lnTo>
                    <a:pt x="568" y="670"/>
                  </a:lnTo>
                  <a:cubicBezTo>
                    <a:pt x="685" y="641"/>
                    <a:pt x="802" y="612"/>
                    <a:pt x="919" y="583"/>
                  </a:cubicBezTo>
                  <a:lnTo>
                    <a:pt x="919" y="583"/>
                  </a:lnTo>
                  <a:cubicBezTo>
                    <a:pt x="898" y="622"/>
                    <a:pt x="875" y="660"/>
                    <a:pt x="851" y="698"/>
                  </a:cubicBezTo>
                  <a:close/>
                  <a:moveTo>
                    <a:pt x="934" y="555"/>
                  </a:moveTo>
                  <a:lnTo>
                    <a:pt x="934" y="555"/>
                  </a:lnTo>
                  <a:cubicBezTo>
                    <a:pt x="931" y="550"/>
                    <a:pt x="925" y="548"/>
                    <a:pt x="917" y="550"/>
                  </a:cubicBezTo>
                  <a:lnTo>
                    <a:pt x="917" y="550"/>
                  </a:lnTo>
                  <a:cubicBezTo>
                    <a:pt x="814" y="576"/>
                    <a:pt x="710" y="601"/>
                    <a:pt x="605" y="627"/>
                  </a:cubicBezTo>
                  <a:lnTo>
                    <a:pt x="605" y="627"/>
                  </a:lnTo>
                  <a:cubicBezTo>
                    <a:pt x="646" y="580"/>
                    <a:pt x="687" y="534"/>
                    <a:pt x="727" y="488"/>
                  </a:cubicBezTo>
                  <a:lnTo>
                    <a:pt x="727" y="488"/>
                  </a:lnTo>
                  <a:lnTo>
                    <a:pt x="728" y="488"/>
                  </a:lnTo>
                  <a:lnTo>
                    <a:pt x="728" y="488"/>
                  </a:lnTo>
                  <a:cubicBezTo>
                    <a:pt x="816" y="466"/>
                    <a:pt x="905" y="444"/>
                    <a:pt x="994" y="422"/>
                  </a:cubicBezTo>
                  <a:lnTo>
                    <a:pt x="994" y="422"/>
                  </a:lnTo>
                  <a:cubicBezTo>
                    <a:pt x="976" y="468"/>
                    <a:pt x="956" y="512"/>
                    <a:pt x="934" y="555"/>
                  </a:cubicBezTo>
                  <a:close/>
                  <a:moveTo>
                    <a:pt x="1007" y="388"/>
                  </a:moveTo>
                  <a:lnTo>
                    <a:pt x="1007" y="388"/>
                  </a:lnTo>
                  <a:cubicBezTo>
                    <a:pt x="1005" y="387"/>
                    <a:pt x="1003" y="387"/>
                    <a:pt x="1000" y="388"/>
                  </a:cubicBezTo>
                  <a:lnTo>
                    <a:pt x="1000" y="388"/>
                  </a:lnTo>
                  <a:cubicBezTo>
                    <a:pt x="922" y="407"/>
                    <a:pt x="843" y="426"/>
                    <a:pt x="765" y="445"/>
                  </a:cubicBezTo>
                  <a:lnTo>
                    <a:pt x="765" y="445"/>
                  </a:lnTo>
                  <a:cubicBezTo>
                    <a:pt x="795" y="411"/>
                    <a:pt x="824" y="377"/>
                    <a:pt x="854" y="344"/>
                  </a:cubicBezTo>
                  <a:lnTo>
                    <a:pt x="854" y="344"/>
                  </a:lnTo>
                  <a:cubicBezTo>
                    <a:pt x="912" y="312"/>
                    <a:pt x="974" y="294"/>
                    <a:pt x="1040" y="288"/>
                  </a:cubicBezTo>
                  <a:lnTo>
                    <a:pt x="1040" y="288"/>
                  </a:lnTo>
                  <a:cubicBezTo>
                    <a:pt x="1030" y="322"/>
                    <a:pt x="1019" y="355"/>
                    <a:pt x="1007" y="388"/>
                  </a:cubicBezTo>
                  <a:close/>
                  <a:moveTo>
                    <a:pt x="1049" y="256"/>
                  </a:moveTo>
                  <a:lnTo>
                    <a:pt x="1049" y="256"/>
                  </a:lnTo>
                  <a:cubicBezTo>
                    <a:pt x="1000" y="258"/>
                    <a:pt x="953" y="267"/>
                    <a:pt x="908" y="284"/>
                  </a:cubicBezTo>
                  <a:lnTo>
                    <a:pt x="908" y="284"/>
                  </a:lnTo>
                  <a:cubicBezTo>
                    <a:pt x="925" y="265"/>
                    <a:pt x="942" y="246"/>
                    <a:pt x="959" y="226"/>
                  </a:cubicBezTo>
                  <a:lnTo>
                    <a:pt x="959" y="226"/>
                  </a:lnTo>
                  <a:cubicBezTo>
                    <a:pt x="994" y="216"/>
                    <a:pt x="1029" y="206"/>
                    <a:pt x="1064" y="195"/>
                  </a:cubicBezTo>
                  <a:lnTo>
                    <a:pt x="1064" y="195"/>
                  </a:lnTo>
                  <a:cubicBezTo>
                    <a:pt x="1059" y="215"/>
                    <a:pt x="1054" y="236"/>
                    <a:pt x="1049" y="256"/>
                  </a:cubicBezTo>
                  <a:close/>
                  <a:moveTo>
                    <a:pt x="969" y="69"/>
                  </a:moveTo>
                  <a:lnTo>
                    <a:pt x="969" y="69"/>
                  </a:lnTo>
                  <a:cubicBezTo>
                    <a:pt x="973" y="104"/>
                    <a:pt x="970" y="139"/>
                    <a:pt x="962" y="175"/>
                  </a:cubicBezTo>
                  <a:lnTo>
                    <a:pt x="962" y="175"/>
                  </a:lnTo>
                  <a:cubicBezTo>
                    <a:pt x="942" y="197"/>
                    <a:pt x="921" y="220"/>
                    <a:pt x="900" y="243"/>
                  </a:cubicBezTo>
                  <a:lnTo>
                    <a:pt x="900" y="243"/>
                  </a:lnTo>
                  <a:cubicBezTo>
                    <a:pt x="919" y="190"/>
                    <a:pt x="928" y="135"/>
                    <a:pt x="929" y="78"/>
                  </a:cubicBezTo>
                  <a:lnTo>
                    <a:pt x="929" y="78"/>
                  </a:lnTo>
                  <a:cubicBezTo>
                    <a:pt x="942" y="75"/>
                    <a:pt x="955" y="72"/>
                    <a:pt x="969" y="69"/>
                  </a:cubicBezTo>
                  <a:close/>
                  <a:moveTo>
                    <a:pt x="896" y="88"/>
                  </a:moveTo>
                  <a:lnTo>
                    <a:pt x="896" y="88"/>
                  </a:lnTo>
                  <a:cubicBezTo>
                    <a:pt x="893" y="168"/>
                    <a:pt x="872" y="245"/>
                    <a:pt x="832" y="315"/>
                  </a:cubicBezTo>
                  <a:lnTo>
                    <a:pt x="832" y="315"/>
                  </a:lnTo>
                  <a:cubicBezTo>
                    <a:pt x="832" y="316"/>
                    <a:pt x="831" y="318"/>
                    <a:pt x="831" y="319"/>
                  </a:cubicBezTo>
                  <a:lnTo>
                    <a:pt x="831" y="319"/>
                  </a:lnTo>
                  <a:cubicBezTo>
                    <a:pt x="830" y="320"/>
                    <a:pt x="829" y="320"/>
                    <a:pt x="828" y="321"/>
                  </a:cubicBezTo>
                  <a:lnTo>
                    <a:pt x="828" y="321"/>
                  </a:lnTo>
                  <a:cubicBezTo>
                    <a:pt x="823" y="324"/>
                    <a:pt x="821" y="328"/>
                    <a:pt x="821" y="333"/>
                  </a:cubicBezTo>
                  <a:lnTo>
                    <a:pt x="821" y="333"/>
                  </a:lnTo>
                  <a:cubicBezTo>
                    <a:pt x="802" y="354"/>
                    <a:pt x="783" y="376"/>
                    <a:pt x="764" y="397"/>
                  </a:cubicBezTo>
                  <a:lnTo>
                    <a:pt x="764" y="397"/>
                  </a:lnTo>
                  <a:cubicBezTo>
                    <a:pt x="785" y="305"/>
                    <a:pt x="801" y="213"/>
                    <a:pt x="812" y="119"/>
                  </a:cubicBezTo>
                  <a:lnTo>
                    <a:pt x="812" y="119"/>
                  </a:lnTo>
                  <a:cubicBezTo>
                    <a:pt x="839" y="108"/>
                    <a:pt x="867" y="97"/>
                    <a:pt x="896" y="88"/>
                  </a:cubicBezTo>
                  <a:lnTo>
                    <a:pt x="211" y="819"/>
                  </a:lnTo>
                  <a:lnTo>
                    <a:pt x="211" y="819"/>
                  </a:lnTo>
                  <a:cubicBezTo>
                    <a:pt x="212" y="816"/>
                    <a:pt x="211" y="814"/>
                    <a:pt x="210" y="813"/>
                  </a:cubicBezTo>
                  <a:lnTo>
                    <a:pt x="210" y="813"/>
                  </a:lnTo>
                  <a:cubicBezTo>
                    <a:pt x="223" y="783"/>
                    <a:pt x="236" y="753"/>
                    <a:pt x="249" y="723"/>
                  </a:cubicBezTo>
                  <a:lnTo>
                    <a:pt x="249" y="723"/>
                  </a:lnTo>
                  <a:cubicBezTo>
                    <a:pt x="248" y="826"/>
                    <a:pt x="238" y="927"/>
                    <a:pt x="218" y="1028"/>
                  </a:cubicBezTo>
                  <a:lnTo>
                    <a:pt x="218" y="1028"/>
                  </a:lnTo>
                  <a:cubicBezTo>
                    <a:pt x="213" y="1034"/>
                    <a:pt x="209" y="1039"/>
                    <a:pt x="205" y="1045"/>
                  </a:cubicBezTo>
                  <a:lnTo>
                    <a:pt x="205" y="1045"/>
                  </a:lnTo>
                  <a:cubicBezTo>
                    <a:pt x="204" y="1045"/>
                    <a:pt x="204" y="1045"/>
                    <a:pt x="204" y="1045"/>
                  </a:cubicBezTo>
                  <a:lnTo>
                    <a:pt x="204" y="1045"/>
                  </a:lnTo>
                  <a:cubicBezTo>
                    <a:pt x="196" y="1047"/>
                    <a:pt x="193" y="1053"/>
                    <a:pt x="193" y="1058"/>
                  </a:cubicBezTo>
                  <a:lnTo>
                    <a:pt x="193" y="1058"/>
                  </a:lnTo>
                  <a:cubicBezTo>
                    <a:pt x="189" y="1063"/>
                    <a:pt x="186" y="1067"/>
                    <a:pt x="182" y="1071"/>
                  </a:cubicBezTo>
                  <a:lnTo>
                    <a:pt x="182" y="1071"/>
                  </a:lnTo>
                  <a:cubicBezTo>
                    <a:pt x="192" y="987"/>
                    <a:pt x="202" y="903"/>
                    <a:pt x="211" y="819"/>
                  </a:cubicBezTo>
                  <a:lnTo>
                    <a:pt x="896" y="88"/>
                  </a:lnTo>
                  <a:close/>
                  <a:moveTo>
                    <a:pt x="119" y="1197"/>
                  </a:moveTo>
                  <a:lnTo>
                    <a:pt x="119" y="1197"/>
                  </a:lnTo>
                  <a:cubicBezTo>
                    <a:pt x="128" y="1186"/>
                    <a:pt x="137" y="1176"/>
                    <a:pt x="146" y="1164"/>
                  </a:cubicBezTo>
                  <a:lnTo>
                    <a:pt x="146" y="1164"/>
                  </a:lnTo>
                  <a:cubicBezTo>
                    <a:pt x="150" y="1164"/>
                    <a:pt x="153" y="1163"/>
                    <a:pt x="156" y="1162"/>
                  </a:cubicBezTo>
                  <a:lnTo>
                    <a:pt x="156" y="1162"/>
                  </a:lnTo>
                  <a:cubicBezTo>
                    <a:pt x="160" y="1163"/>
                    <a:pt x="164" y="1162"/>
                    <a:pt x="166" y="1161"/>
                  </a:cubicBezTo>
                  <a:lnTo>
                    <a:pt x="166" y="1161"/>
                  </a:lnTo>
                  <a:cubicBezTo>
                    <a:pt x="191" y="1157"/>
                    <a:pt x="215" y="1153"/>
                    <a:pt x="239" y="1149"/>
                  </a:cubicBezTo>
                  <a:lnTo>
                    <a:pt x="239" y="1149"/>
                  </a:lnTo>
                  <a:cubicBezTo>
                    <a:pt x="199" y="1164"/>
                    <a:pt x="158" y="1179"/>
                    <a:pt x="119" y="1197"/>
                  </a:cubicBezTo>
                  <a:close/>
                  <a:moveTo>
                    <a:pt x="96" y="1172"/>
                  </a:moveTo>
                  <a:lnTo>
                    <a:pt x="96" y="1172"/>
                  </a:lnTo>
                  <a:cubicBezTo>
                    <a:pt x="115" y="1093"/>
                    <a:pt x="138" y="1013"/>
                    <a:pt x="165" y="933"/>
                  </a:cubicBezTo>
                  <a:lnTo>
                    <a:pt x="165" y="933"/>
                  </a:lnTo>
                  <a:cubicBezTo>
                    <a:pt x="158" y="994"/>
                    <a:pt x="151" y="1055"/>
                    <a:pt x="144" y="1116"/>
                  </a:cubicBezTo>
                  <a:lnTo>
                    <a:pt x="144" y="1116"/>
                  </a:lnTo>
                  <a:cubicBezTo>
                    <a:pt x="128" y="1135"/>
                    <a:pt x="112" y="1154"/>
                    <a:pt x="96" y="1172"/>
                  </a:cubicBezTo>
                  <a:close/>
                  <a:moveTo>
                    <a:pt x="822" y="822"/>
                  </a:moveTo>
                  <a:lnTo>
                    <a:pt x="822" y="822"/>
                  </a:lnTo>
                  <a:cubicBezTo>
                    <a:pt x="999" y="603"/>
                    <a:pt x="1105" y="329"/>
                    <a:pt x="1138" y="50"/>
                  </a:cubicBezTo>
                  <a:lnTo>
                    <a:pt x="1138" y="50"/>
                  </a:lnTo>
                  <a:cubicBezTo>
                    <a:pt x="1140" y="33"/>
                    <a:pt x="1127" y="23"/>
                    <a:pt x="1114" y="21"/>
                  </a:cubicBezTo>
                  <a:lnTo>
                    <a:pt x="1114" y="21"/>
                  </a:lnTo>
                  <a:cubicBezTo>
                    <a:pt x="1113" y="10"/>
                    <a:pt x="1104" y="0"/>
                    <a:pt x="1090" y="1"/>
                  </a:cubicBezTo>
                  <a:lnTo>
                    <a:pt x="1090" y="1"/>
                  </a:lnTo>
                  <a:cubicBezTo>
                    <a:pt x="451" y="55"/>
                    <a:pt x="148" y="681"/>
                    <a:pt x="33" y="1236"/>
                  </a:cubicBezTo>
                  <a:lnTo>
                    <a:pt x="33" y="1236"/>
                  </a:lnTo>
                  <a:cubicBezTo>
                    <a:pt x="32" y="1238"/>
                    <a:pt x="32" y="1240"/>
                    <a:pt x="32" y="1242"/>
                  </a:cubicBezTo>
                  <a:lnTo>
                    <a:pt x="32" y="1242"/>
                  </a:lnTo>
                  <a:cubicBezTo>
                    <a:pt x="30" y="1244"/>
                    <a:pt x="28" y="1245"/>
                    <a:pt x="25" y="1246"/>
                  </a:cubicBezTo>
                  <a:lnTo>
                    <a:pt x="25" y="1246"/>
                  </a:lnTo>
                  <a:cubicBezTo>
                    <a:pt x="15" y="1252"/>
                    <a:pt x="13" y="1261"/>
                    <a:pt x="15" y="1270"/>
                  </a:cubicBezTo>
                  <a:lnTo>
                    <a:pt x="15" y="1270"/>
                  </a:lnTo>
                  <a:cubicBezTo>
                    <a:pt x="14" y="1271"/>
                    <a:pt x="14" y="1272"/>
                    <a:pt x="13" y="1272"/>
                  </a:cubicBezTo>
                  <a:lnTo>
                    <a:pt x="13" y="1272"/>
                  </a:lnTo>
                  <a:cubicBezTo>
                    <a:pt x="0" y="1288"/>
                    <a:pt x="24" y="1310"/>
                    <a:pt x="38" y="1293"/>
                  </a:cubicBezTo>
                  <a:lnTo>
                    <a:pt x="38" y="1293"/>
                  </a:lnTo>
                  <a:cubicBezTo>
                    <a:pt x="38" y="1292"/>
                    <a:pt x="40" y="1291"/>
                    <a:pt x="41" y="1290"/>
                  </a:cubicBezTo>
                  <a:lnTo>
                    <a:pt x="41" y="1290"/>
                  </a:lnTo>
                  <a:cubicBezTo>
                    <a:pt x="44" y="1290"/>
                    <a:pt x="48" y="1289"/>
                    <a:pt x="52" y="1287"/>
                  </a:cubicBezTo>
                  <a:lnTo>
                    <a:pt x="52" y="1287"/>
                  </a:lnTo>
                  <a:cubicBezTo>
                    <a:pt x="188" y="1203"/>
                    <a:pt x="346" y="1171"/>
                    <a:pt x="490" y="1106"/>
                  </a:cubicBezTo>
                  <a:lnTo>
                    <a:pt x="490" y="1106"/>
                  </a:lnTo>
                  <a:cubicBezTo>
                    <a:pt x="626" y="1046"/>
                    <a:pt x="730" y="936"/>
                    <a:pt x="822" y="822"/>
                  </a:cubicBezTo>
                  <a:close/>
                </a:path>
              </a:pathLst>
            </a:custGeom>
            <a:solidFill>
              <a:schemeClr val="accent4"/>
            </a:solidFill>
            <a:ln>
              <a:noFill/>
            </a:ln>
            <a:effectLst/>
          </p:spPr>
          <p:txBody>
            <a:bodyPr wrap="none" anchor="ctr"/>
            <a:lstStyle/>
            <a:p>
              <a:endParaRPr lang="es-ES_tradnl" sz="919"/>
            </a:p>
          </p:txBody>
        </p:sp>
        <p:sp>
          <p:nvSpPr>
            <p:cNvPr id="19" name="Freeform 21">
              <a:extLst>
                <a:ext uri="{FF2B5EF4-FFF2-40B4-BE49-F238E27FC236}">
                  <a16:creationId xmlns:a16="http://schemas.microsoft.com/office/drawing/2014/main" id="{ECF7EB27-C453-D745-A19B-DF3D2365E960}"/>
                </a:ext>
              </a:extLst>
            </p:cNvPr>
            <p:cNvSpPr>
              <a:spLocks noChangeArrowheads="1"/>
            </p:cNvSpPr>
            <p:nvPr/>
          </p:nvSpPr>
          <p:spPr bwMode="auto">
            <a:xfrm rot="759599">
              <a:off x="1205915" y="4369227"/>
              <a:ext cx="716037" cy="923032"/>
            </a:xfrm>
            <a:custGeom>
              <a:avLst/>
              <a:gdLst>
                <a:gd name="T0" fmla="*/ 275 w 1493"/>
                <a:gd name="T1" fmla="*/ 1076 h 1925"/>
                <a:gd name="T2" fmla="*/ 501 w 1493"/>
                <a:gd name="T3" fmla="*/ 1195 h 1925"/>
                <a:gd name="T4" fmla="*/ 470 w 1493"/>
                <a:gd name="T5" fmla="*/ 1348 h 1925"/>
                <a:gd name="T6" fmla="*/ 454 w 1493"/>
                <a:gd name="T7" fmla="*/ 1377 h 1925"/>
                <a:gd name="T8" fmla="*/ 558 w 1493"/>
                <a:gd name="T9" fmla="*/ 1560 h 1925"/>
                <a:gd name="T10" fmla="*/ 205 w 1493"/>
                <a:gd name="T11" fmla="*/ 153 h 1925"/>
                <a:gd name="T12" fmla="*/ 210 w 1493"/>
                <a:gd name="T13" fmla="*/ 141 h 1925"/>
                <a:gd name="T14" fmla="*/ 486 w 1493"/>
                <a:gd name="T15" fmla="*/ 477 h 1925"/>
                <a:gd name="T16" fmla="*/ 498 w 1493"/>
                <a:gd name="T17" fmla="*/ 597 h 1925"/>
                <a:gd name="T18" fmla="*/ 364 w 1493"/>
                <a:gd name="T19" fmla="*/ 448 h 1925"/>
                <a:gd name="T20" fmla="*/ 477 w 1493"/>
                <a:gd name="T21" fmla="*/ 625 h 1925"/>
                <a:gd name="T22" fmla="*/ 205 w 1493"/>
                <a:gd name="T23" fmla="*/ 153 h 1925"/>
                <a:gd name="T24" fmla="*/ 922 w 1493"/>
                <a:gd name="T25" fmla="*/ 785 h 1925"/>
                <a:gd name="T26" fmla="*/ 709 w 1493"/>
                <a:gd name="T27" fmla="*/ 974 h 1925"/>
                <a:gd name="T28" fmla="*/ 839 w 1493"/>
                <a:gd name="T29" fmla="*/ 715 h 1925"/>
                <a:gd name="T30" fmla="*/ 853 w 1493"/>
                <a:gd name="T31" fmla="*/ 695 h 1925"/>
                <a:gd name="T32" fmla="*/ 702 w 1493"/>
                <a:gd name="T33" fmla="*/ 879 h 1925"/>
                <a:gd name="T34" fmla="*/ 781 w 1493"/>
                <a:gd name="T35" fmla="*/ 558 h 1925"/>
                <a:gd name="T36" fmla="*/ 1374 w 1493"/>
                <a:gd name="T37" fmla="*/ 1045 h 1925"/>
                <a:gd name="T38" fmla="*/ 825 w 1493"/>
                <a:gd name="T39" fmla="*/ 1603 h 1925"/>
                <a:gd name="T40" fmla="*/ 830 w 1493"/>
                <a:gd name="T41" fmla="*/ 1589 h 1925"/>
                <a:gd name="T42" fmla="*/ 988 w 1493"/>
                <a:gd name="T43" fmla="*/ 1326 h 1925"/>
                <a:gd name="T44" fmla="*/ 838 w 1493"/>
                <a:gd name="T45" fmla="*/ 1509 h 1925"/>
                <a:gd name="T46" fmla="*/ 1374 w 1493"/>
                <a:gd name="T47" fmla="*/ 1045 h 1925"/>
                <a:gd name="T48" fmla="*/ 1354 w 1493"/>
                <a:gd name="T49" fmla="*/ 931 h 1925"/>
                <a:gd name="T50" fmla="*/ 970 w 1493"/>
                <a:gd name="T51" fmla="*/ 1111 h 1925"/>
                <a:gd name="T52" fmla="*/ 705 w 1493"/>
                <a:gd name="T53" fmla="*/ 1064 h 1925"/>
                <a:gd name="T54" fmla="*/ 906 w 1493"/>
                <a:gd name="T55" fmla="*/ 868 h 1925"/>
                <a:gd name="T56" fmla="*/ 1210 w 1493"/>
                <a:gd name="T57" fmla="*/ 416 h 1925"/>
                <a:gd name="T58" fmla="*/ 1209 w 1493"/>
                <a:gd name="T59" fmla="*/ 403 h 1925"/>
                <a:gd name="T60" fmla="*/ 1172 w 1493"/>
                <a:gd name="T61" fmla="*/ 351 h 1925"/>
                <a:gd name="T62" fmla="*/ 838 w 1493"/>
                <a:gd name="T63" fmla="*/ 387 h 1925"/>
                <a:gd name="T64" fmla="*/ 557 w 1493"/>
                <a:gd name="T65" fmla="*/ 685 h 1925"/>
                <a:gd name="T66" fmla="*/ 546 w 1493"/>
                <a:gd name="T67" fmla="*/ 674 h 1925"/>
                <a:gd name="T68" fmla="*/ 452 w 1493"/>
                <a:gd name="T69" fmla="*/ 262 h 1925"/>
                <a:gd name="T70" fmla="*/ 155 w 1493"/>
                <a:gd name="T71" fmla="*/ 126 h 1925"/>
                <a:gd name="T72" fmla="*/ 165 w 1493"/>
                <a:gd name="T73" fmla="*/ 414 h 1925"/>
                <a:gd name="T74" fmla="*/ 287 w 1493"/>
                <a:gd name="T75" fmla="*/ 536 h 1925"/>
                <a:gd name="T76" fmla="*/ 512 w 1493"/>
                <a:gd name="T77" fmla="*/ 695 h 1925"/>
                <a:gd name="T78" fmla="*/ 515 w 1493"/>
                <a:gd name="T79" fmla="*/ 709 h 1925"/>
                <a:gd name="T80" fmla="*/ 134 w 1493"/>
                <a:gd name="T81" fmla="*/ 1082 h 1925"/>
                <a:gd name="T82" fmla="*/ 208 w 1493"/>
                <a:gd name="T83" fmla="*/ 1466 h 1925"/>
                <a:gd name="T84" fmla="*/ 755 w 1493"/>
                <a:gd name="T85" fmla="*/ 1654 h 1925"/>
                <a:gd name="T86" fmla="*/ 779 w 1493"/>
                <a:gd name="T87" fmla="*/ 1693 h 1925"/>
                <a:gd name="T88" fmla="*/ 803 w 1493"/>
                <a:gd name="T89" fmla="*/ 1892 h 1925"/>
                <a:gd name="T90" fmla="*/ 825 w 1493"/>
                <a:gd name="T91" fmla="*/ 167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3" h="1925">
                  <a:moveTo>
                    <a:pt x="159" y="1333"/>
                  </a:moveTo>
                  <a:lnTo>
                    <a:pt x="159" y="1333"/>
                  </a:lnTo>
                  <a:cubicBezTo>
                    <a:pt x="86" y="1224"/>
                    <a:pt x="144" y="1089"/>
                    <a:pt x="275" y="1076"/>
                  </a:cubicBezTo>
                  <a:lnTo>
                    <a:pt x="275" y="1076"/>
                  </a:lnTo>
                  <a:cubicBezTo>
                    <a:pt x="366" y="1068"/>
                    <a:pt x="443" y="1133"/>
                    <a:pt x="501" y="1195"/>
                  </a:cubicBezTo>
                  <a:lnTo>
                    <a:pt x="501" y="1195"/>
                  </a:lnTo>
                  <a:cubicBezTo>
                    <a:pt x="607" y="1307"/>
                    <a:pt x="695" y="1451"/>
                    <a:pt x="758" y="1593"/>
                  </a:cubicBezTo>
                  <a:lnTo>
                    <a:pt x="758" y="1593"/>
                  </a:lnTo>
                  <a:cubicBezTo>
                    <a:pt x="670" y="1502"/>
                    <a:pt x="574" y="1421"/>
                    <a:pt x="470" y="1348"/>
                  </a:cubicBezTo>
                  <a:lnTo>
                    <a:pt x="470" y="1348"/>
                  </a:lnTo>
                  <a:cubicBezTo>
                    <a:pt x="453" y="1337"/>
                    <a:pt x="437" y="1365"/>
                    <a:pt x="454" y="1377"/>
                  </a:cubicBezTo>
                  <a:lnTo>
                    <a:pt x="454" y="1377"/>
                  </a:lnTo>
                  <a:cubicBezTo>
                    <a:pt x="541" y="1437"/>
                    <a:pt x="621" y="1504"/>
                    <a:pt x="696" y="1578"/>
                  </a:cubicBezTo>
                  <a:lnTo>
                    <a:pt x="696" y="1578"/>
                  </a:lnTo>
                  <a:cubicBezTo>
                    <a:pt x="653" y="1567"/>
                    <a:pt x="607" y="1564"/>
                    <a:pt x="558" y="1560"/>
                  </a:cubicBezTo>
                  <a:lnTo>
                    <a:pt x="558" y="1560"/>
                  </a:lnTo>
                  <a:cubicBezTo>
                    <a:pt x="398" y="1549"/>
                    <a:pt x="247" y="1468"/>
                    <a:pt x="159" y="1333"/>
                  </a:cubicBezTo>
                  <a:close/>
                  <a:moveTo>
                    <a:pt x="205" y="153"/>
                  </a:moveTo>
                  <a:lnTo>
                    <a:pt x="205" y="153"/>
                  </a:lnTo>
                  <a:cubicBezTo>
                    <a:pt x="208" y="150"/>
                    <a:pt x="210" y="145"/>
                    <a:pt x="210" y="141"/>
                  </a:cubicBezTo>
                  <a:lnTo>
                    <a:pt x="210" y="141"/>
                  </a:lnTo>
                  <a:cubicBezTo>
                    <a:pt x="306" y="76"/>
                    <a:pt x="413" y="291"/>
                    <a:pt x="442" y="350"/>
                  </a:cubicBezTo>
                  <a:lnTo>
                    <a:pt x="442" y="350"/>
                  </a:lnTo>
                  <a:cubicBezTo>
                    <a:pt x="462" y="390"/>
                    <a:pt x="474" y="434"/>
                    <a:pt x="486" y="477"/>
                  </a:cubicBezTo>
                  <a:lnTo>
                    <a:pt x="486" y="477"/>
                  </a:lnTo>
                  <a:cubicBezTo>
                    <a:pt x="490" y="491"/>
                    <a:pt x="492" y="552"/>
                    <a:pt x="498" y="597"/>
                  </a:cubicBezTo>
                  <a:lnTo>
                    <a:pt x="498" y="597"/>
                  </a:lnTo>
                  <a:cubicBezTo>
                    <a:pt x="464" y="541"/>
                    <a:pt x="429" y="486"/>
                    <a:pt x="392" y="432"/>
                  </a:cubicBezTo>
                  <a:lnTo>
                    <a:pt x="392" y="432"/>
                  </a:lnTo>
                  <a:cubicBezTo>
                    <a:pt x="380" y="415"/>
                    <a:pt x="352" y="430"/>
                    <a:pt x="364" y="448"/>
                  </a:cubicBezTo>
                  <a:lnTo>
                    <a:pt x="364" y="448"/>
                  </a:lnTo>
                  <a:cubicBezTo>
                    <a:pt x="403" y="506"/>
                    <a:pt x="441" y="564"/>
                    <a:pt x="477" y="625"/>
                  </a:cubicBezTo>
                  <a:lnTo>
                    <a:pt x="477" y="625"/>
                  </a:lnTo>
                  <a:cubicBezTo>
                    <a:pt x="412" y="586"/>
                    <a:pt x="345" y="521"/>
                    <a:pt x="291" y="477"/>
                  </a:cubicBezTo>
                  <a:lnTo>
                    <a:pt x="291" y="477"/>
                  </a:lnTo>
                  <a:cubicBezTo>
                    <a:pt x="198" y="402"/>
                    <a:pt x="110" y="265"/>
                    <a:pt x="205" y="153"/>
                  </a:cubicBezTo>
                  <a:close/>
                  <a:moveTo>
                    <a:pt x="1162" y="417"/>
                  </a:moveTo>
                  <a:lnTo>
                    <a:pt x="1162" y="417"/>
                  </a:lnTo>
                  <a:cubicBezTo>
                    <a:pt x="1167" y="504"/>
                    <a:pt x="950" y="757"/>
                    <a:pt x="922" y="785"/>
                  </a:cubicBezTo>
                  <a:lnTo>
                    <a:pt x="922" y="785"/>
                  </a:lnTo>
                  <a:cubicBezTo>
                    <a:pt x="857" y="853"/>
                    <a:pt x="772" y="903"/>
                    <a:pt x="709" y="974"/>
                  </a:cubicBezTo>
                  <a:lnTo>
                    <a:pt x="709" y="974"/>
                  </a:lnTo>
                  <a:cubicBezTo>
                    <a:pt x="728" y="880"/>
                    <a:pt x="767" y="796"/>
                    <a:pt x="829" y="723"/>
                  </a:cubicBezTo>
                  <a:lnTo>
                    <a:pt x="829" y="723"/>
                  </a:lnTo>
                  <a:cubicBezTo>
                    <a:pt x="833" y="722"/>
                    <a:pt x="836" y="720"/>
                    <a:pt x="839" y="715"/>
                  </a:cubicBezTo>
                  <a:lnTo>
                    <a:pt x="839" y="715"/>
                  </a:lnTo>
                  <a:cubicBezTo>
                    <a:pt x="844" y="708"/>
                    <a:pt x="849" y="702"/>
                    <a:pt x="853" y="695"/>
                  </a:cubicBezTo>
                  <a:lnTo>
                    <a:pt x="853" y="695"/>
                  </a:lnTo>
                  <a:cubicBezTo>
                    <a:pt x="863" y="679"/>
                    <a:pt x="840" y="661"/>
                    <a:pt x="827" y="675"/>
                  </a:cubicBezTo>
                  <a:lnTo>
                    <a:pt x="827" y="675"/>
                  </a:lnTo>
                  <a:cubicBezTo>
                    <a:pt x="771" y="735"/>
                    <a:pt x="729" y="803"/>
                    <a:pt x="702" y="879"/>
                  </a:cubicBezTo>
                  <a:lnTo>
                    <a:pt x="702" y="879"/>
                  </a:lnTo>
                  <a:cubicBezTo>
                    <a:pt x="708" y="768"/>
                    <a:pt x="733" y="661"/>
                    <a:pt x="781" y="558"/>
                  </a:cubicBezTo>
                  <a:lnTo>
                    <a:pt x="781" y="558"/>
                  </a:lnTo>
                  <a:cubicBezTo>
                    <a:pt x="840" y="432"/>
                    <a:pt x="1051" y="225"/>
                    <a:pt x="1162" y="417"/>
                  </a:cubicBezTo>
                  <a:close/>
                  <a:moveTo>
                    <a:pt x="1374" y="1045"/>
                  </a:moveTo>
                  <a:lnTo>
                    <a:pt x="1374" y="1045"/>
                  </a:lnTo>
                  <a:cubicBezTo>
                    <a:pt x="1394" y="1198"/>
                    <a:pt x="1210" y="1331"/>
                    <a:pt x="1102" y="1402"/>
                  </a:cubicBezTo>
                  <a:lnTo>
                    <a:pt x="1102" y="1402"/>
                  </a:lnTo>
                  <a:cubicBezTo>
                    <a:pt x="1005" y="1466"/>
                    <a:pt x="907" y="1522"/>
                    <a:pt x="825" y="1603"/>
                  </a:cubicBezTo>
                  <a:lnTo>
                    <a:pt x="825" y="1603"/>
                  </a:lnTo>
                  <a:cubicBezTo>
                    <a:pt x="827" y="1599"/>
                    <a:pt x="830" y="1595"/>
                    <a:pt x="830" y="1589"/>
                  </a:cubicBezTo>
                  <a:lnTo>
                    <a:pt x="830" y="1589"/>
                  </a:lnTo>
                  <a:cubicBezTo>
                    <a:pt x="876" y="1499"/>
                    <a:pt x="936" y="1418"/>
                    <a:pt x="1011" y="1349"/>
                  </a:cubicBezTo>
                  <a:lnTo>
                    <a:pt x="1011" y="1349"/>
                  </a:lnTo>
                  <a:cubicBezTo>
                    <a:pt x="1026" y="1335"/>
                    <a:pt x="1003" y="1312"/>
                    <a:pt x="988" y="1326"/>
                  </a:cubicBezTo>
                  <a:lnTo>
                    <a:pt x="988" y="1326"/>
                  </a:lnTo>
                  <a:cubicBezTo>
                    <a:pt x="929" y="1381"/>
                    <a:pt x="879" y="1442"/>
                    <a:pt x="838" y="1509"/>
                  </a:cubicBezTo>
                  <a:lnTo>
                    <a:pt x="838" y="1509"/>
                  </a:lnTo>
                  <a:cubicBezTo>
                    <a:pt x="853" y="1404"/>
                    <a:pt x="891" y="1307"/>
                    <a:pt x="950" y="1215"/>
                  </a:cubicBezTo>
                  <a:lnTo>
                    <a:pt x="950" y="1215"/>
                  </a:lnTo>
                  <a:cubicBezTo>
                    <a:pt x="992" y="1151"/>
                    <a:pt x="1343" y="813"/>
                    <a:pt x="1374" y="1045"/>
                  </a:cubicBezTo>
                  <a:close/>
                  <a:moveTo>
                    <a:pt x="1313" y="1293"/>
                  </a:moveTo>
                  <a:lnTo>
                    <a:pt x="1313" y="1293"/>
                  </a:lnTo>
                  <a:cubicBezTo>
                    <a:pt x="1394" y="1207"/>
                    <a:pt x="1492" y="1010"/>
                    <a:pt x="1354" y="931"/>
                  </a:cubicBezTo>
                  <a:lnTo>
                    <a:pt x="1354" y="931"/>
                  </a:lnTo>
                  <a:cubicBezTo>
                    <a:pt x="1229" y="859"/>
                    <a:pt x="1045" y="1031"/>
                    <a:pt x="970" y="1111"/>
                  </a:cubicBezTo>
                  <a:lnTo>
                    <a:pt x="970" y="1111"/>
                  </a:lnTo>
                  <a:cubicBezTo>
                    <a:pt x="878" y="1210"/>
                    <a:pt x="819" y="1337"/>
                    <a:pt x="795" y="1469"/>
                  </a:cubicBezTo>
                  <a:lnTo>
                    <a:pt x="795" y="1469"/>
                  </a:lnTo>
                  <a:cubicBezTo>
                    <a:pt x="772" y="1333"/>
                    <a:pt x="744" y="1197"/>
                    <a:pt x="705" y="1064"/>
                  </a:cubicBezTo>
                  <a:lnTo>
                    <a:pt x="705" y="1064"/>
                  </a:lnTo>
                  <a:cubicBezTo>
                    <a:pt x="750" y="979"/>
                    <a:pt x="835" y="930"/>
                    <a:pt x="906" y="868"/>
                  </a:cubicBezTo>
                  <a:lnTo>
                    <a:pt x="906" y="868"/>
                  </a:lnTo>
                  <a:cubicBezTo>
                    <a:pt x="978" y="805"/>
                    <a:pt x="1039" y="731"/>
                    <a:pt x="1094" y="654"/>
                  </a:cubicBezTo>
                  <a:lnTo>
                    <a:pt x="1094" y="654"/>
                  </a:lnTo>
                  <a:cubicBezTo>
                    <a:pt x="1124" y="610"/>
                    <a:pt x="1213" y="496"/>
                    <a:pt x="1210" y="416"/>
                  </a:cubicBezTo>
                  <a:lnTo>
                    <a:pt x="1210" y="416"/>
                  </a:lnTo>
                  <a:cubicBezTo>
                    <a:pt x="1212" y="412"/>
                    <a:pt x="1211" y="407"/>
                    <a:pt x="1209" y="403"/>
                  </a:cubicBezTo>
                  <a:lnTo>
                    <a:pt x="1209" y="403"/>
                  </a:lnTo>
                  <a:cubicBezTo>
                    <a:pt x="1205" y="382"/>
                    <a:pt x="1195" y="363"/>
                    <a:pt x="1173" y="351"/>
                  </a:cubicBezTo>
                  <a:lnTo>
                    <a:pt x="1173" y="351"/>
                  </a:lnTo>
                  <a:lnTo>
                    <a:pt x="1172" y="351"/>
                  </a:lnTo>
                  <a:lnTo>
                    <a:pt x="1172" y="351"/>
                  </a:lnTo>
                  <a:cubicBezTo>
                    <a:pt x="1081" y="259"/>
                    <a:pt x="930" y="299"/>
                    <a:pt x="838" y="387"/>
                  </a:cubicBezTo>
                  <a:lnTo>
                    <a:pt x="838" y="387"/>
                  </a:lnTo>
                  <a:cubicBezTo>
                    <a:pt x="708" y="511"/>
                    <a:pt x="655" y="715"/>
                    <a:pt x="651" y="900"/>
                  </a:cubicBezTo>
                  <a:lnTo>
                    <a:pt x="651" y="900"/>
                  </a:lnTo>
                  <a:cubicBezTo>
                    <a:pt x="624" y="827"/>
                    <a:pt x="593" y="755"/>
                    <a:pt x="557" y="685"/>
                  </a:cubicBezTo>
                  <a:lnTo>
                    <a:pt x="557" y="685"/>
                  </a:lnTo>
                  <a:cubicBezTo>
                    <a:pt x="554" y="679"/>
                    <a:pt x="550" y="676"/>
                    <a:pt x="546" y="674"/>
                  </a:cubicBezTo>
                  <a:lnTo>
                    <a:pt x="546" y="674"/>
                  </a:lnTo>
                  <a:cubicBezTo>
                    <a:pt x="569" y="636"/>
                    <a:pt x="553" y="572"/>
                    <a:pt x="546" y="534"/>
                  </a:cubicBezTo>
                  <a:lnTo>
                    <a:pt x="546" y="534"/>
                  </a:lnTo>
                  <a:cubicBezTo>
                    <a:pt x="530" y="437"/>
                    <a:pt x="498" y="349"/>
                    <a:pt x="452" y="262"/>
                  </a:cubicBezTo>
                  <a:lnTo>
                    <a:pt x="452" y="262"/>
                  </a:lnTo>
                  <a:cubicBezTo>
                    <a:pt x="401" y="169"/>
                    <a:pt x="262" y="0"/>
                    <a:pt x="155" y="126"/>
                  </a:cubicBezTo>
                  <a:lnTo>
                    <a:pt x="155" y="126"/>
                  </a:lnTo>
                  <a:cubicBezTo>
                    <a:pt x="149" y="133"/>
                    <a:pt x="147" y="141"/>
                    <a:pt x="149" y="148"/>
                  </a:cubicBezTo>
                  <a:lnTo>
                    <a:pt x="149" y="148"/>
                  </a:lnTo>
                  <a:cubicBezTo>
                    <a:pt x="98" y="231"/>
                    <a:pt x="112" y="329"/>
                    <a:pt x="165" y="414"/>
                  </a:cubicBezTo>
                  <a:lnTo>
                    <a:pt x="165" y="414"/>
                  </a:lnTo>
                  <a:cubicBezTo>
                    <a:pt x="195" y="463"/>
                    <a:pt x="242" y="502"/>
                    <a:pt x="287" y="536"/>
                  </a:cubicBezTo>
                  <a:lnTo>
                    <a:pt x="287" y="536"/>
                  </a:lnTo>
                  <a:cubicBezTo>
                    <a:pt x="353" y="587"/>
                    <a:pt x="427" y="659"/>
                    <a:pt x="504" y="693"/>
                  </a:cubicBezTo>
                  <a:lnTo>
                    <a:pt x="504" y="693"/>
                  </a:lnTo>
                  <a:cubicBezTo>
                    <a:pt x="507" y="694"/>
                    <a:pt x="510" y="695"/>
                    <a:pt x="512" y="695"/>
                  </a:cubicBezTo>
                  <a:lnTo>
                    <a:pt x="512" y="695"/>
                  </a:lnTo>
                  <a:cubicBezTo>
                    <a:pt x="512" y="699"/>
                    <a:pt x="513" y="704"/>
                    <a:pt x="515" y="709"/>
                  </a:cubicBezTo>
                  <a:lnTo>
                    <a:pt x="515" y="709"/>
                  </a:lnTo>
                  <a:cubicBezTo>
                    <a:pt x="635" y="944"/>
                    <a:pt x="699" y="1196"/>
                    <a:pt x="743" y="1454"/>
                  </a:cubicBezTo>
                  <a:lnTo>
                    <a:pt x="743" y="1454"/>
                  </a:lnTo>
                  <a:cubicBezTo>
                    <a:pt x="612" y="1208"/>
                    <a:pt x="374" y="891"/>
                    <a:pt x="134" y="1082"/>
                  </a:cubicBezTo>
                  <a:lnTo>
                    <a:pt x="134" y="1082"/>
                  </a:lnTo>
                  <a:cubicBezTo>
                    <a:pt x="0" y="1189"/>
                    <a:pt x="117" y="1381"/>
                    <a:pt x="208" y="1466"/>
                  </a:cubicBezTo>
                  <a:lnTo>
                    <a:pt x="208" y="1466"/>
                  </a:lnTo>
                  <a:cubicBezTo>
                    <a:pt x="269" y="1522"/>
                    <a:pt x="345" y="1559"/>
                    <a:pt x="423" y="1585"/>
                  </a:cubicBezTo>
                  <a:lnTo>
                    <a:pt x="423" y="1585"/>
                  </a:lnTo>
                  <a:cubicBezTo>
                    <a:pt x="530" y="1621"/>
                    <a:pt x="659" y="1590"/>
                    <a:pt x="755" y="1654"/>
                  </a:cubicBezTo>
                  <a:lnTo>
                    <a:pt x="755" y="1670"/>
                  </a:lnTo>
                  <a:lnTo>
                    <a:pt x="755" y="1670"/>
                  </a:lnTo>
                  <a:cubicBezTo>
                    <a:pt x="755" y="1685"/>
                    <a:pt x="766" y="1693"/>
                    <a:pt x="779" y="1693"/>
                  </a:cubicBezTo>
                  <a:lnTo>
                    <a:pt x="779" y="1693"/>
                  </a:lnTo>
                  <a:cubicBezTo>
                    <a:pt x="787" y="1760"/>
                    <a:pt x="795" y="1826"/>
                    <a:pt x="803" y="1892"/>
                  </a:cubicBezTo>
                  <a:lnTo>
                    <a:pt x="803" y="1892"/>
                  </a:lnTo>
                  <a:cubicBezTo>
                    <a:pt x="807" y="1923"/>
                    <a:pt x="856" y="1924"/>
                    <a:pt x="851" y="1892"/>
                  </a:cubicBezTo>
                  <a:lnTo>
                    <a:pt x="851" y="1892"/>
                  </a:lnTo>
                  <a:cubicBezTo>
                    <a:pt x="843" y="1820"/>
                    <a:pt x="834" y="1747"/>
                    <a:pt x="825" y="1674"/>
                  </a:cubicBezTo>
                  <a:lnTo>
                    <a:pt x="825" y="1674"/>
                  </a:lnTo>
                  <a:cubicBezTo>
                    <a:pt x="963" y="1516"/>
                    <a:pt x="1169" y="1445"/>
                    <a:pt x="1313" y="1293"/>
                  </a:cubicBezTo>
                  <a:close/>
                </a:path>
              </a:pathLst>
            </a:custGeom>
            <a:solidFill>
              <a:schemeClr val="accent6"/>
            </a:solidFill>
            <a:ln>
              <a:noFill/>
            </a:ln>
            <a:effectLst/>
          </p:spPr>
          <p:txBody>
            <a:bodyPr wrap="none" anchor="ctr"/>
            <a:lstStyle/>
            <a:p>
              <a:r>
                <a:rPr lang="es-ES_tradnl" sz="919" dirty="0"/>
                <a:t>c</a:t>
              </a:r>
            </a:p>
          </p:txBody>
        </p:sp>
        <p:sp>
          <p:nvSpPr>
            <p:cNvPr id="20" name="Freeform 22">
              <a:extLst>
                <a:ext uri="{FF2B5EF4-FFF2-40B4-BE49-F238E27FC236}">
                  <a16:creationId xmlns:a16="http://schemas.microsoft.com/office/drawing/2014/main" id="{771009F1-2BF7-FB4A-84C2-F3FC851A9884}"/>
                </a:ext>
              </a:extLst>
            </p:cNvPr>
            <p:cNvSpPr>
              <a:spLocks noChangeAspect="1" noChangeArrowheads="1"/>
            </p:cNvSpPr>
            <p:nvPr/>
          </p:nvSpPr>
          <p:spPr bwMode="auto">
            <a:xfrm rot="759599">
              <a:off x="4685017" y="5041382"/>
              <a:ext cx="716037" cy="920918"/>
            </a:xfrm>
            <a:custGeom>
              <a:avLst/>
              <a:gdLst>
                <a:gd name="T0" fmla="*/ 795 w 1493"/>
                <a:gd name="T1" fmla="*/ 1577 h 1924"/>
                <a:gd name="T2" fmla="*/ 1037 w 1493"/>
                <a:gd name="T3" fmla="*/ 1376 h 1924"/>
                <a:gd name="T4" fmla="*/ 733 w 1493"/>
                <a:gd name="T5" fmla="*/ 1593 h 1924"/>
                <a:gd name="T6" fmla="*/ 991 w 1493"/>
                <a:gd name="T7" fmla="*/ 1194 h 1924"/>
                <a:gd name="T8" fmla="*/ 1333 w 1493"/>
                <a:gd name="T9" fmla="*/ 1333 h 1924"/>
                <a:gd name="T10" fmla="*/ 1200 w 1493"/>
                <a:gd name="T11" fmla="*/ 477 h 1924"/>
                <a:gd name="T12" fmla="*/ 1015 w 1493"/>
                <a:gd name="T13" fmla="*/ 624 h 1924"/>
                <a:gd name="T14" fmla="*/ 1099 w 1493"/>
                <a:gd name="T15" fmla="*/ 432 h 1924"/>
                <a:gd name="T16" fmla="*/ 994 w 1493"/>
                <a:gd name="T17" fmla="*/ 596 h 1924"/>
                <a:gd name="T18" fmla="*/ 1049 w 1493"/>
                <a:gd name="T19" fmla="*/ 349 h 1924"/>
                <a:gd name="T20" fmla="*/ 1281 w 1493"/>
                <a:gd name="T21" fmla="*/ 141 h 1924"/>
                <a:gd name="T22" fmla="*/ 1200 w 1493"/>
                <a:gd name="T23" fmla="*/ 477 h 1924"/>
                <a:gd name="T24" fmla="*/ 790 w 1493"/>
                <a:gd name="T25" fmla="*/ 878 h 1924"/>
                <a:gd name="T26" fmla="*/ 664 w 1493"/>
                <a:gd name="T27" fmla="*/ 675 h 1924"/>
                <a:gd name="T28" fmla="*/ 652 w 1493"/>
                <a:gd name="T29" fmla="*/ 715 h 1924"/>
                <a:gd name="T30" fmla="*/ 663 w 1493"/>
                <a:gd name="T31" fmla="*/ 722 h 1924"/>
                <a:gd name="T32" fmla="*/ 569 w 1493"/>
                <a:gd name="T33" fmla="*/ 785 h 1924"/>
                <a:gd name="T34" fmla="*/ 330 w 1493"/>
                <a:gd name="T35" fmla="*/ 417 h 1924"/>
                <a:gd name="T36" fmla="*/ 541 w 1493"/>
                <a:gd name="T37" fmla="*/ 1215 h 1924"/>
                <a:gd name="T38" fmla="*/ 504 w 1493"/>
                <a:gd name="T39" fmla="*/ 1326 h 1924"/>
                <a:gd name="T40" fmla="*/ 481 w 1493"/>
                <a:gd name="T41" fmla="*/ 1349 h 1924"/>
                <a:gd name="T42" fmla="*/ 666 w 1493"/>
                <a:gd name="T43" fmla="*/ 1603 h 1924"/>
                <a:gd name="T44" fmla="*/ 389 w 1493"/>
                <a:gd name="T45" fmla="*/ 1402 h 1924"/>
                <a:gd name="T46" fmla="*/ 541 w 1493"/>
                <a:gd name="T47" fmla="*/ 1215 h 1924"/>
                <a:gd name="T48" fmla="*/ 639 w 1493"/>
                <a:gd name="T49" fmla="*/ 1892 h 1924"/>
                <a:gd name="T50" fmla="*/ 688 w 1493"/>
                <a:gd name="T51" fmla="*/ 1892 h 1924"/>
                <a:gd name="T52" fmla="*/ 736 w 1493"/>
                <a:gd name="T53" fmla="*/ 1669 h 1924"/>
                <a:gd name="T54" fmla="*/ 1068 w 1493"/>
                <a:gd name="T55" fmla="*/ 1585 h 1924"/>
                <a:gd name="T56" fmla="*/ 1283 w 1493"/>
                <a:gd name="T57" fmla="*/ 1465 h 1924"/>
                <a:gd name="T58" fmla="*/ 749 w 1493"/>
                <a:gd name="T59" fmla="*/ 1453 h 1924"/>
                <a:gd name="T60" fmla="*/ 976 w 1493"/>
                <a:gd name="T61" fmla="*/ 709 h 1924"/>
                <a:gd name="T62" fmla="*/ 988 w 1493"/>
                <a:gd name="T63" fmla="*/ 692 h 1924"/>
                <a:gd name="T64" fmla="*/ 1205 w 1493"/>
                <a:gd name="T65" fmla="*/ 536 h 1924"/>
                <a:gd name="T66" fmla="*/ 1342 w 1493"/>
                <a:gd name="T67" fmla="*/ 147 h 1924"/>
                <a:gd name="T68" fmla="*/ 1337 w 1493"/>
                <a:gd name="T69" fmla="*/ 126 h 1924"/>
                <a:gd name="T70" fmla="*/ 945 w 1493"/>
                <a:gd name="T71" fmla="*/ 533 h 1924"/>
                <a:gd name="T72" fmla="*/ 945 w 1493"/>
                <a:gd name="T73" fmla="*/ 674 h 1924"/>
                <a:gd name="T74" fmla="*/ 840 w 1493"/>
                <a:gd name="T75" fmla="*/ 899 h 1924"/>
                <a:gd name="T76" fmla="*/ 653 w 1493"/>
                <a:gd name="T77" fmla="*/ 386 h 1924"/>
                <a:gd name="T78" fmla="*/ 319 w 1493"/>
                <a:gd name="T79" fmla="*/ 350 h 1924"/>
                <a:gd name="T80" fmla="*/ 282 w 1493"/>
                <a:gd name="T81" fmla="*/ 403 h 1924"/>
                <a:gd name="T82" fmla="*/ 397 w 1493"/>
                <a:gd name="T83" fmla="*/ 654 h 1924"/>
                <a:gd name="T84" fmla="*/ 585 w 1493"/>
                <a:gd name="T85" fmla="*/ 867 h 1924"/>
                <a:gd name="T86" fmla="*/ 697 w 1493"/>
                <a:gd name="T87" fmla="*/ 1469 h 1924"/>
                <a:gd name="T88" fmla="*/ 521 w 1493"/>
                <a:gd name="T89" fmla="*/ 1110 h 1924"/>
                <a:gd name="T90" fmla="*/ 179 w 1493"/>
                <a:gd name="T91" fmla="*/ 1293 h 1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3" h="1924">
                  <a:moveTo>
                    <a:pt x="933" y="1560"/>
                  </a:moveTo>
                  <a:lnTo>
                    <a:pt x="933" y="1560"/>
                  </a:lnTo>
                  <a:cubicBezTo>
                    <a:pt x="885" y="1563"/>
                    <a:pt x="839" y="1566"/>
                    <a:pt x="795" y="1577"/>
                  </a:cubicBezTo>
                  <a:lnTo>
                    <a:pt x="795" y="1577"/>
                  </a:lnTo>
                  <a:cubicBezTo>
                    <a:pt x="870" y="1504"/>
                    <a:pt x="951" y="1436"/>
                    <a:pt x="1037" y="1376"/>
                  </a:cubicBezTo>
                  <a:lnTo>
                    <a:pt x="1037" y="1376"/>
                  </a:lnTo>
                  <a:cubicBezTo>
                    <a:pt x="1055" y="1365"/>
                    <a:pt x="1039" y="1336"/>
                    <a:pt x="1021" y="1348"/>
                  </a:cubicBezTo>
                  <a:lnTo>
                    <a:pt x="1021" y="1348"/>
                  </a:lnTo>
                  <a:cubicBezTo>
                    <a:pt x="917" y="1421"/>
                    <a:pt x="822" y="1502"/>
                    <a:pt x="733" y="1593"/>
                  </a:cubicBezTo>
                  <a:lnTo>
                    <a:pt x="733" y="1593"/>
                  </a:lnTo>
                  <a:cubicBezTo>
                    <a:pt x="796" y="1451"/>
                    <a:pt x="885" y="1306"/>
                    <a:pt x="991" y="1194"/>
                  </a:cubicBezTo>
                  <a:lnTo>
                    <a:pt x="991" y="1194"/>
                  </a:lnTo>
                  <a:cubicBezTo>
                    <a:pt x="1049" y="1133"/>
                    <a:pt x="1125" y="1068"/>
                    <a:pt x="1216" y="1076"/>
                  </a:cubicBezTo>
                  <a:lnTo>
                    <a:pt x="1216" y="1076"/>
                  </a:lnTo>
                  <a:cubicBezTo>
                    <a:pt x="1347" y="1088"/>
                    <a:pt x="1405" y="1223"/>
                    <a:pt x="1333" y="1333"/>
                  </a:cubicBezTo>
                  <a:lnTo>
                    <a:pt x="1333" y="1333"/>
                  </a:lnTo>
                  <a:cubicBezTo>
                    <a:pt x="1244" y="1468"/>
                    <a:pt x="1093" y="1549"/>
                    <a:pt x="933" y="1560"/>
                  </a:cubicBezTo>
                  <a:close/>
                  <a:moveTo>
                    <a:pt x="1200" y="477"/>
                  </a:moveTo>
                  <a:lnTo>
                    <a:pt x="1200" y="477"/>
                  </a:lnTo>
                  <a:cubicBezTo>
                    <a:pt x="1146" y="521"/>
                    <a:pt x="1079" y="585"/>
                    <a:pt x="1015" y="624"/>
                  </a:cubicBezTo>
                  <a:lnTo>
                    <a:pt x="1015" y="624"/>
                  </a:lnTo>
                  <a:cubicBezTo>
                    <a:pt x="1051" y="564"/>
                    <a:pt x="1088" y="505"/>
                    <a:pt x="1127" y="448"/>
                  </a:cubicBezTo>
                  <a:lnTo>
                    <a:pt x="1127" y="448"/>
                  </a:lnTo>
                  <a:cubicBezTo>
                    <a:pt x="1139" y="430"/>
                    <a:pt x="1111" y="414"/>
                    <a:pt x="1099" y="432"/>
                  </a:cubicBezTo>
                  <a:lnTo>
                    <a:pt x="1099" y="432"/>
                  </a:lnTo>
                  <a:cubicBezTo>
                    <a:pt x="1062" y="485"/>
                    <a:pt x="1027" y="540"/>
                    <a:pt x="994" y="596"/>
                  </a:cubicBezTo>
                  <a:lnTo>
                    <a:pt x="994" y="596"/>
                  </a:lnTo>
                  <a:cubicBezTo>
                    <a:pt x="1000" y="552"/>
                    <a:pt x="1002" y="491"/>
                    <a:pt x="1006" y="477"/>
                  </a:cubicBezTo>
                  <a:lnTo>
                    <a:pt x="1006" y="477"/>
                  </a:lnTo>
                  <a:cubicBezTo>
                    <a:pt x="1017" y="434"/>
                    <a:pt x="1030" y="390"/>
                    <a:pt x="1049" y="349"/>
                  </a:cubicBezTo>
                  <a:lnTo>
                    <a:pt x="1049" y="349"/>
                  </a:lnTo>
                  <a:cubicBezTo>
                    <a:pt x="1078" y="291"/>
                    <a:pt x="1186" y="76"/>
                    <a:pt x="1281" y="141"/>
                  </a:cubicBezTo>
                  <a:lnTo>
                    <a:pt x="1281" y="141"/>
                  </a:lnTo>
                  <a:cubicBezTo>
                    <a:pt x="1282" y="145"/>
                    <a:pt x="1284" y="149"/>
                    <a:pt x="1287" y="153"/>
                  </a:cubicBezTo>
                  <a:lnTo>
                    <a:pt x="1287" y="153"/>
                  </a:lnTo>
                  <a:cubicBezTo>
                    <a:pt x="1381" y="265"/>
                    <a:pt x="1294" y="402"/>
                    <a:pt x="1200" y="477"/>
                  </a:cubicBezTo>
                  <a:close/>
                  <a:moveTo>
                    <a:pt x="709" y="557"/>
                  </a:moveTo>
                  <a:lnTo>
                    <a:pt x="709" y="557"/>
                  </a:lnTo>
                  <a:cubicBezTo>
                    <a:pt x="757" y="661"/>
                    <a:pt x="784" y="768"/>
                    <a:pt x="790" y="878"/>
                  </a:cubicBezTo>
                  <a:lnTo>
                    <a:pt x="790" y="878"/>
                  </a:lnTo>
                  <a:cubicBezTo>
                    <a:pt x="763" y="803"/>
                    <a:pt x="720" y="734"/>
                    <a:pt x="664" y="675"/>
                  </a:cubicBezTo>
                  <a:lnTo>
                    <a:pt x="664" y="675"/>
                  </a:lnTo>
                  <a:cubicBezTo>
                    <a:pt x="651" y="661"/>
                    <a:pt x="628" y="679"/>
                    <a:pt x="638" y="694"/>
                  </a:cubicBezTo>
                  <a:lnTo>
                    <a:pt x="638" y="694"/>
                  </a:lnTo>
                  <a:cubicBezTo>
                    <a:pt x="643" y="701"/>
                    <a:pt x="648" y="708"/>
                    <a:pt x="652" y="715"/>
                  </a:cubicBezTo>
                  <a:lnTo>
                    <a:pt x="652" y="715"/>
                  </a:lnTo>
                  <a:cubicBezTo>
                    <a:pt x="655" y="720"/>
                    <a:pt x="659" y="722"/>
                    <a:pt x="663" y="722"/>
                  </a:cubicBezTo>
                  <a:lnTo>
                    <a:pt x="663" y="722"/>
                  </a:lnTo>
                  <a:cubicBezTo>
                    <a:pt x="724" y="795"/>
                    <a:pt x="764" y="880"/>
                    <a:pt x="782" y="974"/>
                  </a:cubicBezTo>
                  <a:lnTo>
                    <a:pt x="782" y="974"/>
                  </a:lnTo>
                  <a:cubicBezTo>
                    <a:pt x="720" y="903"/>
                    <a:pt x="635" y="853"/>
                    <a:pt x="569" y="785"/>
                  </a:cubicBezTo>
                  <a:lnTo>
                    <a:pt x="569" y="785"/>
                  </a:lnTo>
                  <a:cubicBezTo>
                    <a:pt x="542" y="757"/>
                    <a:pt x="324" y="504"/>
                    <a:pt x="330" y="417"/>
                  </a:cubicBezTo>
                  <a:lnTo>
                    <a:pt x="330" y="417"/>
                  </a:lnTo>
                  <a:cubicBezTo>
                    <a:pt x="441" y="225"/>
                    <a:pt x="651" y="432"/>
                    <a:pt x="709" y="557"/>
                  </a:cubicBezTo>
                  <a:close/>
                  <a:moveTo>
                    <a:pt x="541" y="1215"/>
                  </a:moveTo>
                  <a:lnTo>
                    <a:pt x="541" y="1215"/>
                  </a:lnTo>
                  <a:cubicBezTo>
                    <a:pt x="600" y="1306"/>
                    <a:pt x="638" y="1404"/>
                    <a:pt x="653" y="1509"/>
                  </a:cubicBezTo>
                  <a:lnTo>
                    <a:pt x="653" y="1509"/>
                  </a:lnTo>
                  <a:cubicBezTo>
                    <a:pt x="612" y="1442"/>
                    <a:pt x="562" y="1380"/>
                    <a:pt x="504" y="1326"/>
                  </a:cubicBezTo>
                  <a:lnTo>
                    <a:pt x="504" y="1326"/>
                  </a:lnTo>
                  <a:cubicBezTo>
                    <a:pt x="488" y="1311"/>
                    <a:pt x="466" y="1334"/>
                    <a:pt x="481" y="1349"/>
                  </a:cubicBezTo>
                  <a:lnTo>
                    <a:pt x="481" y="1349"/>
                  </a:lnTo>
                  <a:cubicBezTo>
                    <a:pt x="555" y="1418"/>
                    <a:pt x="616" y="1499"/>
                    <a:pt x="661" y="1588"/>
                  </a:cubicBezTo>
                  <a:lnTo>
                    <a:pt x="661" y="1588"/>
                  </a:lnTo>
                  <a:cubicBezTo>
                    <a:pt x="662" y="1595"/>
                    <a:pt x="663" y="1599"/>
                    <a:pt x="666" y="1603"/>
                  </a:cubicBezTo>
                  <a:lnTo>
                    <a:pt x="666" y="1603"/>
                  </a:lnTo>
                  <a:cubicBezTo>
                    <a:pt x="584" y="1522"/>
                    <a:pt x="486" y="1465"/>
                    <a:pt x="389" y="1402"/>
                  </a:cubicBezTo>
                  <a:lnTo>
                    <a:pt x="389" y="1402"/>
                  </a:lnTo>
                  <a:cubicBezTo>
                    <a:pt x="281" y="1331"/>
                    <a:pt x="98" y="1198"/>
                    <a:pt x="118" y="1045"/>
                  </a:cubicBezTo>
                  <a:lnTo>
                    <a:pt x="118" y="1045"/>
                  </a:lnTo>
                  <a:cubicBezTo>
                    <a:pt x="148" y="813"/>
                    <a:pt x="500" y="1150"/>
                    <a:pt x="541" y="1215"/>
                  </a:cubicBezTo>
                  <a:close/>
                  <a:moveTo>
                    <a:pt x="666" y="1674"/>
                  </a:moveTo>
                  <a:lnTo>
                    <a:pt x="666" y="1674"/>
                  </a:lnTo>
                  <a:cubicBezTo>
                    <a:pt x="657" y="1747"/>
                    <a:pt x="648" y="1819"/>
                    <a:pt x="639" y="1892"/>
                  </a:cubicBezTo>
                  <a:lnTo>
                    <a:pt x="639" y="1892"/>
                  </a:lnTo>
                  <a:cubicBezTo>
                    <a:pt x="636" y="1923"/>
                    <a:pt x="685" y="1923"/>
                    <a:pt x="688" y="1892"/>
                  </a:cubicBezTo>
                  <a:lnTo>
                    <a:pt x="688" y="1892"/>
                  </a:lnTo>
                  <a:cubicBezTo>
                    <a:pt x="696" y="1826"/>
                    <a:pt x="704" y="1759"/>
                    <a:pt x="713" y="1693"/>
                  </a:cubicBezTo>
                  <a:lnTo>
                    <a:pt x="713" y="1693"/>
                  </a:lnTo>
                  <a:cubicBezTo>
                    <a:pt x="724" y="1693"/>
                    <a:pt x="736" y="1684"/>
                    <a:pt x="736" y="1669"/>
                  </a:cubicBezTo>
                  <a:lnTo>
                    <a:pt x="736" y="1654"/>
                  </a:lnTo>
                  <a:lnTo>
                    <a:pt x="736" y="1654"/>
                  </a:lnTo>
                  <a:cubicBezTo>
                    <a:pt x="832" y="1590"/>
                    <a:pt x="962" y="1621"/>
                    <a:pt x="1068" y="1585"/>
                  </a:cubicBezTo>
                  <a:lnTo>
                    <a:pt x="1068" y="1585"/>
                  </a:lnTo>
                  <a:cubicBezTo>
                    <a:pt x="1146" y="1559"/>
                    <a:pt x="1223" y="1522"/>
                    <a:pt x="1283" y="1465"/>
                  </a:cubicBezTo>
                  <a:lnTo>
                    <a:pt x="1283" y="1465"/>
                  </a:lnTo>
                  <a:cubicBezTo>
                    <a:pt x="1374" y="1381"/>
                    <a:pt x="1492" y="1189"/>
                    <a:pt x="1357" y="1082"/>
                  </a:cubicBezTo>
                  <a:lnTo>
                    <a:pt x="1357" y="1082"/>
                  </a:lnTo>
                  <a:cubicBezTo>
                    <a:pt x="1117" y="891"/>
                    <a:pt x="880" y="1208"/>
                    <a:pt x="749" y="1453"/>
                  </a:cubicBezTo>
                  <a:lnTo>
                    <a:pt x="749" y="1453"/>
                  </a:lnTo>
                  <a:cubicBezTo>
                    <a:pt x="792" y="1196"/>
                    <a:pt x="857" y="944"/>
                    <a:pt x="976" y="709"/>
                  </a:cubicBezTo>
                  <a:lnTo>
                    <a:pt x="976" y="709"/>
                  </a:lnTo>
                  <a:cubicBezTo>
                    <a:pt x="979" y="704"/>
                    <a:pt x="979" y="699"/>
                    <a:pt x="979" y="695"/>
                  </a:cubicBezTo>
                  <a:lnTo>
                    <a:pt x="979" y="695"/>
                  </a:lnTo>
                  <a:cubicBezTo>
                    <a:pt x="982" y="695"/>
                    <a:pt x="985" y="694"/>
                    <a:pt x="988" y="692"/>
                  </a:cubicBezTo>
                  <a:lnTo>
                    <a:pt x="988" y="692"/>
                  </a:lnTo>
                  <a:cubicBezTo>
                    <a:pt x="1064" y="659"/>
                    <a:pt x="1138" y="587"/>
                    <a:pt x="1205" y="536"/>
                  </a:cubicBezTo>
                  <a:lnTo>
                    <a:pt x="1205" y="536"/>
                  </a:lnTo>
                  <a:cubicBezTo>
                    <a:pt x="1249" y="502"/>
                    <a:pt x="1296" y="462"/>
                    <a:pt x="1326" y="414"/>
                  </a:cubicBezTo>
                  <a:lnTo>
                    <a:pt x="1326" y="414"/>
                  </a:lnTo>
                  <a:cubicBezTo>
                    <a:pt x="1379" y="328"/>
                    <a:pt x="1393" y="231"/>
                    <a:pt x="1342" y="147"/>
                  </a:cubicBezTo>
                  <a:lnTo>
                    <a:pt x="1342" y="147"/>
                  </a:lnTo>
                  <a:cubicBezTo>
                    <a:pt x="1344" y="140"/>
                    <a:pt x="1342" y="133"/>
                    <a:pt x="1337" y="126"/>
                  </a:cubicBezTo>
                  <a:lnTo>
                    <a:pt x="1337" y="126"/>
                  </a:lnTo>
                  <a:cubicBezTo>
                    <a:pt x="1228" y="0"/>
                    <a:pt x="1091" y="168"/>
                    <a:pt x="1040" y="262"/>
                  </a:cubicBezTo>
                  <a:lnTo>
                    <a:pt x="1040" y="262"/>
                  </a:lnTo>
                  <a:cubicBezTo>
                    <a:pt x="992" y="348"/>
                    <a:pt x="961" y="436"/>
                    <a:pt x="945" y="533"/>
                  </a:cubicBezTo>
                  <a:lnTo>
                    <a:pt x="945" y="533"/>
                  </a:lnTo>
                  <a:cubicBezTo>
                    <a:pt x="938" y="572"/>
                    <a:pt x="923" y="636"/>
                    <a:pt x="945" y="674"/>
                  </a:cubicBezTo>
                  <a:lnTo>
                    <a:pt x="945" y="674"/>
                  </a:lnTo>
                  <a:cubicBezTo>
                    <a:pt x="941" y="675"/>
                    <a:pt x="937" y="679"/>
                    <a:pt x="934" y="684"/>
                  </a:cubicBezTo>
                  <a:lnTo>
                    <a:pt x="934" y="684"/>
                  </a:lnTo>
                  <a:cubicBezTo>
                    <a:pt x="898" y="755"/>
                    <a:pt x="867" y="826"/>
                    <a:pt x="840" y="899"/>
                  </a:cubicBezTo>
                  <a:lnTo>
                    <a:pt x="840" y="899"/>
                  </a:lnTo>
                  <a:cubicBezTo>
                    <a:pt x="837" y="715"/>
                    <a:pt x="784" y="511"/>
                    <a:pt x="653" y="386"/>
                  </a:cubicBezTo>
                  <a:lnTo>
                    <a:pt x="653" y="386"/>
                  </a:lnTo>
                  <a:cubicBezTo>
                    <a:pt x="561" y="299"/>
                    <a:pt x="410" y="258"/>
                    <a:pt x="319" y="350"/>
                  </a:cubicBezTo>
                  <a:lnTo>
                    <a:pt x="319" y="350"/>
                  </a:lnTo>
                  <a:lnTo>
                    <a:pt x="319" y="350"/>
                  </a:lnTo>
                  <a:lnTo>
                    <a:pt x="319" y="350"/>
                  </a:lnTo>
                  <a:cubicBezTo>
                    <a:pt x="296" y="363"/>
                    <a:pt x="286" y="381"/>
                    <a:pt x="282" y="403"/>
                  </a:cubicBezTo>
                  <a:lnTo>
                    <a:pt x="282" y="403"/>
                  </a:lnTo>
                  <a:cubicBezTo>
                    <a:pt x="280" y="407"/>
                    <a:pt x="280" y="412"/>
                    <a:pt x="281" y="415"/>
                  </a:cubicBezTo>
                  <a:lnTo>
                    <a:pt x="281" y="415"/>
                  </a:lnTo>
                  <a:cubicBezTo>
                    <a:pt x="279" y="495"/>
                    <a:pt x="367" y="610"/>
                    <a:pt x="397" y="654"/>
                  </a:cubicBezTo>
                  <a:lnTo>
                    <a:pt x="397" y="654"/>
                  </a:lnTo>
                  <a:cubicBezTo>
                    <a:pt x="452" y="731"/>
                    <a:pt x="513" y="805"/>
                    <a:pt x="585" y="867"/>
                  </a:cubicBezTo>
                  <a:lnTo>
                    <a:pt x="585" y="867"/>
                  </a:lnTo>
                  <a:cubicBezTo>
                    <a:pt x="656" y="929"/>
                    <a:pt x="741" y="979"/>
                    <a:pt x="786" y="1064"/>
                  </a:cubicBezTo>
                  <a:lnTo>
                    <a:pt x="786" y="1064"/>
                  </a:lnTo>
                  <a:cubicBezTo>
                    <a:pt x="747" y="1196"/>
                    <a:pt x="719" y="1332"/>
                    <a:pt x="697" y="1469"/>
                  </a:cubicBezTo>
                  <a:lnTo>
                    <a:pt x="697" y="1469"/>
                  </a:lnTo>
                  <a:cubicBezTo>
                    <a:pt x="672" y="1337"/>
                    <a:pt x="613" y="1210"/>
                    <a:pt x="521" y="1110"/>
                  </a:cubicBezTo>
                  <a:lnTo>
                    <a:pt x="521" y="1110"/>
                  </a:lnTo>
                  <a:cubicBezTo>
                    <a:pt x="446" y="1030"/>
                    <a:pt x="263" y="859"/>
                    <a:pt x="137" y="931"/>
                  </a:cubicBezTo>
                  <a:lnTo>
                    <a:pt x="137" y="931"/>
                  </a:lnTo>
                  <a:cubicBezTo>
                    <a:pt x="0" y="1010"/>
                    <a:pt x="97" y="1208"/>
                    <a:pt x="179" y="1293"/>
                  </a:cubicBezTo>
                  <a:lnTo>
                    <a:pt x="179" y="1293"/>
                  </a:lnTo>
                  <a:cubicBezTo>
                    <a:pt x="323" y="1445"/>
                    <a:pt x="528" y="1516"/>
                    <a:pt x="666" y="1674"/>
                  </a:cubicBezTo>
                  <a:close/>
                </a:path>
              </a:pathLst>
            </a:custGeom>
            <a:solidFill>
              <a:schemeClr val="accent6"/>
            </a:solidFill>
            <a:ln>
              <a:noFill/>
            </a:ln>
            <a:effectLst/>
          </p:spPr>
          <p:txBody>
            <a:bodyPr wrap="none" anchor="ctr"/>
            <a:lstStyle/>
            <a:p>
              <a:endParaRPr lang="es-ES_tradnl" sz="919"/>
            </a:p>
          </p:txBody>
        </p:sp>
        <p:sp>
          <p:nvSpPr>
            <p:cNvPr id="21" name="Freeform 23">
              <a:extLst>
                <a:ext uri="{FF2B5EF4-FFF2-40B4-BE49-F238E27FC236}">
                  <a16:creationId xmlns:a16="http://schemas.microsoft.com/office/drawing/2014/main" id="{464D3F22-B0FD-FC40-956C-E97CFC32232F}"/>
                </a:ext>
              </a:extLst>
            </p:cNvPr>
            <p:cNvSpPr>
              <a:spLocks noChangeArrowheads="1"/>
            </p:cNvSpPr>
            <p:nvPr/>
          </p:nvSpPr>
          <p:spPr bwMode="auto">
            <a:xfrm rot="759599">
              <a:off x="2047190" y="4588640"/>
              <a:ext cx="620986" cy="542835"/>
            </a:xfrm>
            <a:custGeom>
              <a:avLst/>
              <a:gdLst>
                <a:gd name="T0" fmla="*/ 858 w 1295"/>
                <a:gd name="T1" fmla="*/ 180 h 1134"/>
                <a:gd name="T2" fmla="*/ 993 w 1295"/>
                <a:gd name="T3" fmla="*/ 881 h 1134"/>
                <a:gd name="T4" fmla="*/ 628 w 1295"/>
                <a:gd name="T5" fmla="*/ 990 h 1134"/>
                <a:gd name="T6" fmla="*/ 840 w 1295"/>
                <a:gd name="T7" fmla="*/ 832 h 1134"/>
                <a:gd name="T8" fmla="*/ 505 w 1295"/>
                <a:gd name="T9" fmla="*/ 919 h 1134"/>
                <a:gd name="T10" fmla="*/ 710 w 1295"/>
                <a:gd name="T11" fmla="*/ 757 h 1134"/>
                <a:gd name="T12" fmla="*/ 669 w 1295"/>
                <a:gd name="T13" fmla="*/ 994 h 1134"/>
                <a:gd name="T14" fmla="*/ 235 w 1295"/>
                <a:gd name="T15" fmla="*/ 579 h 1134"/>
                <a:gd name="T16" fmla="*/ 322 w 1295"/>
                <a:gd name="T17" fmla="*/ 559 h 1134"/>
                <a:gd name="T18" fmla="*/ 401 w 1295"/>
                <a:gd name="T19" fmla="*/ 541 h 1134"/>
                <a:gd name="T20" fmla="*/ 424 w 1295"/>
                <a:gd name="T21" fmla="*/ 547 h 1134"/>
                <a:gd name="T22" fmla="*/ 303 w 1295"/>
                <a:gd name="T23" fmla="*/ 588 h 1134"/>
                <a:gd name="T24" fmla="*/ 365 w 1295"/>
                <a:gd name="T25" fmla="*/ 604 h 1134"/>
                <a:gd name="T26" fmla="*/ 464 w 1295"/>
                <a:gd name="T27" fmla="*/ 575 h 1134"/>
                <a:gd name="T28" fmla="*/ 286 w 1295"/>
                <a:gd name="T29" fmla="*/ 640 h 1134"/>
                <a:gd name="T30" fmla="*/ 252 w 1295"/>
                <a:gd name="T31" fmla="*/ 606 h 1134"/>
                <a:gd name="T32" fmla="*/ 128 w 1295"/>
                <a:gd name="T33" fmla="*/ 390 h 1134"/>
                <a:gd name="T34" fmla="*/ 52 w 1295"/>
                <a:gd name="T35" fmla="*/ 230 h 1134"/>
                <a:gd name="T36" fmla="*/ 152 w 1295"/>
                <a:gd name="T37" fmla="*/ 316 h 1134"/>
                <a:gd name="T38" fmla="*/ 143 w 1295"/>
                <a:gd name="T39" fmla="*/ 419 h 1134"/>
                <a:gd name="T40" fmla="*/ 369 w 1295"/>
                <a:gd name="T41" fmla="*/ 509 h 1134"/>
                <a:gd name="T42" fmla="*/ 218 w 1295"/>
                <a:gd name="T43" fmla="*/ 550 h 1134"/>
                <a:gd name="T44" fmla="*/ 415 w 1295"/>
                <a:gd name="T45" fmla="*/ 350 h 1134"/>
                <a:gd name="T46" fmla="*/ 415 w 1295"/>
                <a:gd name="T47" fmla="*/ 501 h 1134"/>
                <a:gd name="T48" fmla="*/ 297 w 1295"/>
                <a:gd name="T49" fmla="*/ 184 h 1134"/>
                <a:gd name="T50" fmla="*/ 324 w 1295"/>
                <a:gd name="T51" fmla="*/ 350 h 1134"/>
                <a:gd name="T52" fmla="*/ 223 w 1295"/>
                <a:gd name="T53" fmla="*/ 360 h 1134"/>
                <a:gd name="T54" fmla="*/ 655 w 1295"/>
                <a:gd name="T55" fmla="*/ 666 h 1134"/>
                <a:gd name="T56" fmla="*/ 534 w 1295"/>
                <a:gd name="T57" fmla="*/ 123 h 1134"/>
                <a:gd name="T58" fmla="*/ 691 w 1295"/>
                <a:gd name="T59" fmla="*/ 690 h 1134"/>
                <a:gd name="T60" fmla="*/ 691 w 1295"/>
                <a:gd name="T61" fmla="*/ 690 h 1134"/>
                <a:gd name="T62" fmla="*/ 428 w 1295"/>
                <a:gd name="T63" fmla="*/ 405 h 1134"/>
                <a:gd name="T64" fmla="*/ 501 w 1295"/>
                <a:gd name="T65" fmla="*/ 123 h 1134"/>
                <a:gd name="T66" fmla="*/ 403 w 1295"/>
                <a:gd name="T67" fmla="*/ 131 h 1134"/>
                <a:gd name="T68" fmla="*/ 500 w 1295"/>
                <a:gd name="T69" fmla="*/ 600 h 1134"/>
                <a:gd name="T70" fmla="*/ 615 w 1295"/>
                <a:gd name="T71" fmla="*/ 682 h 1134"/>
                <a:gd name="T72" fmla="*/ 480 w 1295"/>
                <a:gd name="T73" fmla="*/ 606 h 1134"/>
                <a:gd name="T74" fmla="*/ 608 w 1295"/>
                <a:gd name="T75" fmla="*/ 730 h 1134"/>
                <a:gd name="T76" fmla="*/ 405 w 1295"/>
                <a:gd name="T77" fmla="*/ 823 h 1134"/>
                <a:gd name="T78" fmla="*/ 651 w 1295"/>
                <a:gd name="T79" fmla="*/ 702 h 1134"/>
                <a:gd name="T80" fmla="*/ 662 w 1295"/>
                <a:gd name="T81" fmla="*/ 717 h 1134"/>
                <a:gd name="T82" fmla="*/ 444 w 1295"/>
                <a:gd name="T83" fmla="*/ 853 h 1134"/>
                <a:gd name="T84" fmla="*/ 423 w 1295"/>
                <a:gd name="T85" fmla="*/ 842 h 1134"/>
                <a:gd name="T86" fmla="*/ 836 w 1295"/>
                <a:gd name="T87" fmla="*/ 777 h 1134"/>
                <a:gd name="T88" fmla="*/ 586 w 1295"/>
                <a:gd name="T89" fmla="*/ 125 h 1134"/>
                <a:gd name="T90" fmla="*/ 700 w 1295"/>
                <a:gd name="T91" fmla="*/ 1013 h 1134"/>
                <a:gd name="T92" fmla="*/ 955 w 1295"/>
                <a:gd name="T93" fmla="*/ 868 h 1134"/>
                <a:gd name="T94" fmla="*/ 816 w 1295"/>
                <a:gd name="T95" fmla="*/ 165 h 1134"/>
                <a:gd name="T96" fmla="*/ 822 w 1295"/>
                <a:gd name="T97" fmla="*/ 224 h 1134"/>
                <a:gd name="T98" fmla="*/ 914 w 1295"/>
                <a:gd name="T99" fmla="*/ 815 h 1134"/>
                <a:gd name="T100" fmla="*/ 816 w 1295"/>
                <a:gd name="T101" fmla="*/ 165 h 1134"/>
                <a:gd name="T102" fmla="*/ 3 w 1295"/>
                <a:gd name="T103" fmla="*/ 240 h 1134"/>
                <a:gd name="T104" fmla="*/ 1227 w 1295"/>
                <a:gd name="T105" fmla="*/ 946 h 1134"/>
                <a:gd name="T106" fmla="*/ 928 w 1295"/>
                <a:gd name="T107" fmla="*/ 161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95" h="1134">
                  <a:moveTo>
                    <a:pt x="1212" y="890"/>
                  </a:moveTo>
                  <a:lnTo>
                    <a:pt x="1212" y="890"/>
                  </a:lnTo>
                  <a:cubicBezTo>
                    <a:pt x="1143" y="887"/>
                    <a:pt x="1077" y="874"/>
                    <a:pt x="1015" y="853"/>
                  </a:cubicBezTo>
                  <a:lnTo>
                    <a:pt x="1015" y="853"/>
                  </a:lnTo>
                  <a:cubicBezTo>
                    <a:pt x="971" y="630"/>
                    <a:pt x="945" y="392"/>
                    <a:pt x="858" y="180"/>
                  </a:cubicBezTo>
                  <a:lnTo>
                    <a:pt x="858" y="180"/>
                  </a:lnTo>
                  <a:cubicBezTo>
                    <a:pt x="1106" y="280"/>
                    <a:pt x="1235" y="639"/>
                    <a:pt x="1212" y="890"/>
                  </a:cubicBezTo>
                  <a:close/>
                  <a:moveTo>
                    <a:pt x="771" y="1028"/>
                  </a:moveTo>
                  <a:lnTo>
                    <a:pt x="771" y="1028"/>
                  </a:lnTo>
                  <a:cubicBezTo>
                    <a:pt x="848" y="986"/>
                    <a:pt x="921" y="929"/>
                    <a:pt x="993" y="881"/>
                  </a:cubicBezTo>
                  <a:lnTo>
                    <a:pt x="993" y="881"/>
                  </a:lnTo>
                  <a:cubicBezTo>
                    <a:pt x="1053" y="902"/>
                    <a:pt x="1115" y="915"/>
                    <a:pt x="1180" y="920"/>
                  </a:cubicBezTo>
                  <a:lnTo>
                    <a:pt x="1180" y="920"/>
                  </a:lnTo>
                  <a:cubicBezTo>
                    <a:pt x="1059" y="1011"/>
                    <a:pt x="912" y="1047"/>
                    <a:pt x="771" y="1028"/>
                  </a:cubicBezTo>
                  <a:close/>
                  <a:moveTo>
                    <a:pt x="628" y="990"/>
                  </a:moveTo>
                  <a:lnTo>
                    <a:pt x="628" y="990"/>
                  </a:lnTo>
                  <a:cubicBezTo>
                    <a:pt x="707" y="948"/>
                    <a:pt x="784" y="904"/>
                    <a:pt x="860" y="857"/>
                  </a:cubicBezTo>
                  <a:lnTo>
                    <a:pt x="860" y="857"/>
                  </a:lnTo>
                  <a:cubicBezTo>
                    <a:pt x="878" y="846"/>
                    <a:pt x="858" y="821"/>
                    <a:pt x="840" y="832"/>
                  </a:cubicBezTo>
                  <a:lnTo>
                    <a:pt x="840" y="832"/>
                  </a:lnTo>
                  <a:cubicBezTo>
                    <a:pt x="761" y="880"/>
                    <a:pt x="682" y="925"/>
                    <a:pt x="600" y="968"/>
                  </a:cubicBezTo>
                  <a:lnTo>
                    <a:pt x="600" y="968"/>
                  </a:lnTo>
                  <a:cubicBezTo>
                    <a:pt x="597" y="969"/>
                    <a:pt x="595" y="971"/>
                    <a:pt x="594" y="973"/>
                  </a:cubicBezTo>
                  <a:lnTo>
                    <a:pt x="594" y="973"/>
                  </a:lnTo>
                  <a:cubicBezTo>
                    <a:pt x="563" y="958"/>
                    <a:pt x="534" y="940"/>
                    <a:pt x="505" y="919"/>
                  </a:cubicBezTo>
                  <a:lnTo>
                    <a:pt x="505" y="919"/>
                  </a:lnTo>
                  <a:cubicBezTo>
                    <a:pt x="490" y="907"/>
                    <a:pt x="475" y="894"/>
                    <a:pt x="461" y="881"/>
                  </a:cubicBezTo>
                  <a:lnTo>
                    <a:pt x="461" y="881"/>
                  </a:lnTo>
                  <a:cubicBezTo>
                    <a:pt x="544" y="841"/>
                    <a:pt x="630" y="803"/>
                    <a:pt x="710" y="757"/>
                  </a:cubicBezTo>
                  <a:lnTo>
                    <a:pt x="710" y="757"/>
                  </a:lnTo>
                  <a:cubicBezTo>
                    <a:pt x="715" y="754"/>
                    <a:pt x="717" y="750"/>
                    <a:pt x="718" y="746"/>
                  </a:cubicBezTo>
                  <a:lnTo>
                    <a:pt x="718" y="746"/>
                  </a:lnTo>
                  <a:cubicBezTo>
                    <a:pt x="778" y="784"/>
                    <a:pt x="840" y="819"/>
                    <a:pt x="904" y="847"/>
                  </a:cubicBezTo>
                  <a:lnTo>
                    <a:pt x="904" y="847"/>
                  </a:lnTo>
                  <a:cubicBezTo>
                    <a:pt x="829" y="900"/>
                    <a:pt x="750" y="949"/>
                    <a:pt x="669" y="994"/>
                  </a:cubicBezTo>
                  <a:lnTo>
                    <a:pt x="669" y="994"/>
                  </a:lnTo>
                  <a:cubicBezTo>
                    <a:pt x="665" y="996"/>
                    <a:pt x="663" y="999"/>
                    <a:pt x="662" y="1002"/>
                  </a:cubicBezTo>
                  <a:lnTo>
                    <a:pt x="662" y="1002"/>
                  </a:lnTo>
                  <a:cubicBezTo>
                    <a:pt x="650" y="998"/>
                    <a:pt x="639" y="994"/>
                    <a:pt x="628" y="990"/>
                  </a:cubicBezTo>
                  <a:close/>
                  <a:moveTo>
                    <a:pt x="235" y="579"/>
                  </a:moveTo>
                  <a:lnTo>
                    <a:pt x="235" y="579"/>
                  </a:lnTo>
                  <a:cubicBezTo>
                    <a:pt x="245" y="576"/>
                    <a:pt x="262" y="574"/>
                    <a:pt x="266" y="573"/>
                  </a:cubicBezTo>
                  <a:lnTo>
                    <a:pt x="266" y="573"/>
                  </a:lnTo>
                  <a:cubicBezTo>
                    <a:pt x="284" y="569"/>
                    <a:pt x="303" y="564"/>
                    <a:pt x="322" y="559"/>
                  </a:cubicBezTo>
                  <a:lnTo>
                    <a:pt x="322" y="559"/>
                  </a:lnTo>
                  <a:cubicBezTo>
                    <a:pt x="347" y="554"/>
                    <a:pt x="372" y="547"/>
                    <a:pt x="395" y="540"/>
                  </a:cubicBezTo>
                  <a:lnTo>
                    <a:pt x="395" y="540"/>
                  </a:lnTo>
                  <a:cubicBezTo>
                    <a:pt x="397" y="540"/>
                    <a:pt x="398" y="541"/>
                    <a:pt x="400" y="541"/>
                  </a:cubicBezTo>
                  <a:lnTo>
                    <a:pt x="400" y="541"/>
                  </a:lnTo>
                  <a:cubicBezTo>
                    <a:pt x="400" y="541"/>
                    <a:pt x="400" y="541"/>
                    <a:pt x="401" y="541"/>
                  </a:cubicBezTo>
                  <a:lnTo>
                    <a:pt x="401" y="541"/>
                  </a:lnTo>
                  <a:cubicBezTo>
                    <a:pt x="404" y="540"/>
                    <a:pt x="407" y="539"/>
                    <a:pt x="409" y="536"/>
                  </a:cubicBezTo>
                  <a:lnTo>
                    <a:pt x="409" y="536"/>
                  </a:lnTo>
                  <a:cubicBezTo>
                    <a:pt x="414" y="540"/>
                    <a:pt x="420" y="544"/>
                    <a:pt x="424" y="547"/>
                  </a:cubicBezTo>
                  <a:lnTo>
                    <a:pt x="424" y="547"/>
                  </a:lnTo>
                  <a:cubicBezTo>
                    <a:pt x="425" y="549"/>
                    <a:pt x="425" y="551"/>
                    <a:pt x="426" y="554"/>
                  </a:cubicBezTo>
                  <a:lnTo>
                    <a:pt x="426" y="554"/>
                  </a:lnTo>
                  <a:lnTo>
                    <a:pt x="426" y="554"/>
                  </a:lnTo>
                  <a:cubicBezTo>
                    <a:pt x="385" y="565"/>
                    <a:pt x="344" y="576"/>
                    <a:pt x="303" y="588"/>
                  </a:cubicBezTo>
                  <a:lnTo>
                    <a:pt x="303" y="588"/>
                  </a:lnTo>
                  <a:cubicBezTo>
                    <a:pt x="283" y="594"/>
                    <a:pt x="296" y="624"/>
                    <a:pt x="316" y="618"/>
                  </a:cubicBezTo>
                  <a:lnTo>
                    <a:pt x="316" y="618"/>
                  </a:lnTo>
                  <a:cubicBezTo>
                    <a:pt x="326" y="615"/>
                    <a:pt x="336" y="612"/>
                    <a:pt x="347" y="609"/>
                  </a:cubicBezTo>
                  <a:lnTo>
                    <a:pt x="347" y="609"/>
                  </a:lnTo>
                  <a:cubicBezTo>
                    <a:pt x="353" y="612"/>
                    <a:pt x="362" y="610"/>
                    <a:pt x="365" y="604"/>
                  </a:cubicBezTo>
                  <a:lnTo>
                    <a:pt x="365" y="604"/>
                  </a:lnTo>
                  <a:cubicBezTo>
                    <a:pt x="397" y="595"/>
                    <a:pt x="428" y="586"/>
                    <a:pt x="459" y="577"/>
                  </a:cubicBezTo>
                  <a:lnTo>
                    <a:pt x="459" y="577"/>
                  </a:lnTo>
                  <a:cubicBezTo>
                    <a:pt x="461" y="577"/>
                    <a:pt x="463" y="576"/>
                    <a:pt x="464" y="575"/>
                  </a:cubicBezTo>
                  <a:lnTo>
                    <a:pt x="464" y="575"/>
                  </a:lnTo>
                  <a:cubicBezTo>
                    <a:pt x="463" y="576"/>
                    <a:pt x="463" y="576"/>
                    <a:pt x="462" y="577"/>
                  </a:cubicBezTo>
                  <a:lnTo>
                    <a:pt x="462" y="577"/>
                  </a:lnTo>
                  <a:cubicBezTo>
                    <a:pt x="404" y="600"/>
                    <a:pt x="345" y="621"/>
                    <a:pt x="287" y="640"/>
                  </a:cubicBezTo>
                  <a:lnTo>
                    <a:pt x="287" y="640"/>
                  </a:lnTo>
                  <a:cubicBezTo>
                    <a:pt x="286" y="640"/>
                    <a:pt x="286" y="640"/>
                    <a:pt x="286" y="640"/>
                  </a:cubicBezTo>
                  <a:lnTo>
                    <a:pt x="286" y="640"/>
                  </a:lnTo>
                  <a:cubicBezTo>
                    <a:pt x="282" y="640"/>
                    <a:pt x="278" y="641"/>
                    <a:pt x="275" y="641"/>
                  </a:cubicBezTo>
                  <a:lnTo>
                    <a:pt x="275" y="641"/>
                  </a:lnTo>
                  <a:cubicBezTo>
                    <a:pt x="268" y="630"/>
                    <a:pt x="260" y="617"/>
                    <a:pt x="252" y="606"/>
                  </a:cubicBezTo>
                  <a:lnTo>
                    <a:pt x="252" y="606"/>
                  </a:lnTo>
                  <a:cubicBezTo>
                    <a:pt x="246" y="597"/>
                    <a:pt x="241" y="588"/>
                    <a:pt x="235" y="579"/>
                  </a:cubicBezTo>
                  <a:close/>
                  <a:moveTo>
                    <a:pt x="180" y="376"/>
                  </a:moveTo>
                  <a:lnTo>
                    <a:pt x="180" y="376"/>
                  </a:lnTo>
                  <a:cubicBezTo>
                    <a:pt x="162" y="379"/>
                    <a:pt x="145" y="384"/>
                    <a:pt x="128" y="390"/>
                  </a:cubicBezTo>
                  <a:lnTo>
                    <a:pt x="128" y="390"/>
                  </a:lnTo>
                  <a:cubicBezTo>
                    <a:pt x="115" y="364"/>
                    <a:pt x="103" y="339"/>
                    <a:pt x="91" y="313"/>
                  </a:cubicBezTo>
                  <a:lnTo>
                    <a:pt x="91" y="313"/>
                  </a:lnTo>
                  <a:cubicBezTo>
                    <a:pt x="121" y="334"/>
                    <a:pt x="151" y="355"/>
                    <a:pt x="180" y="376"/>
                  </a:cubicBezTo>
                  <a:close/>
                  <a:moveTo>
                    <a:pt x="52" y="230"/>
                  </a:moveTo>
                  <a:lnTo>
                    <a:pt x="52" y="230"/>
                  </a:lnTo>
                  <a:cubicBezTo>
                    <a:pt x="62" y="226"/>
                    <a:pt x="71" y="221"/>
                    <a:pt x="81" y="217"/>
                  </a:cubicBezTo>
                  <a:lnTo>
                    <a:pt x="81" y="217"/>
                  </a:lnTo>
                  <a:cubicBezTo>
                    <a:pt x="81" y="219"/>
                    <a:pt x="82" y="220"/>
                    <a:pt x="83" y="222"/>
                  </a:cubicBezTo>
                  <a:lnTo>
                    <a:pt x="83" y="222"/>
                  </a:lnTo>
                  <a:cubicBezTo>
                    <a:pt x="106" y="253"/>
                    <a:pt x="129" y="284"/>
                    <a:pt x="152" y="316"/>
                  </a:cubicBezTo>
                  <a:lnTo>
                    <a:pt x="152" y="316"/>
                  </a:lnTo>
                  <a:cubicBezTo>
                    <a:pt x="122" y="295"/>
                    <a:pt x="92" y="275"/>
                    <a:pt x="63" y="254"/>
                  </a:cubicBezTo>
                  <a:lnTo>
                    <a:pt x="63" y="254"/>
                  </a:lnTo>
                  <a:cubicBezTo>
                    <a:pt x="60" y="246"/>
                    <a:pt x="56" y="238"/>
                    <a:pt x="52" y="230"/>
                  </a:cubicBezTo>
                  <a:close/>
                  <a:moveTo>
                    <a:pt x="143" y="419"/>
                  </a:moveTo>
                  <a:lnTo>
                    <a:pt x="143" y="419"/>
                  </a:lnTo>
                  <a:cubicBezTo>
                    <a:pt x="169" y="410"/>
                    <a:pt x="195" y="405"/>
                    <a:pt x="221" y="405"/>
                  </a:cubicBezTo>
                  <a:lnTo>
                    <a:pt x="221" y="405"/>
                  </a:lnTo>
                  <a:cubicBezTo>
                    <a:pt x="271" y="439"/>
                    <a:pt x="320" y="474"/>
                    <a:pt x="369" y="509"/>
                  </a:cubicBezTo>
                  <a:lnTo>
                    <a:pt x="369" y="509"/>
                  </a:lnTo>
                  <a:cubicBezTo>
                    <a:pt x="369" y="511"/>
                    <a:pt x="369" y="512"/>
                    <a:pt x="369" y="515"/>
                  </a:cubicBezTo>
                  <a:lnTo>
                    <a:pt x="369" y="515"/>
                  </a:lnTo>
                  <a:cubicBezTo>
                    <a:pt x="339" y="524"/>
                    <a:pt x="306" y="530"/>
                    <a:pt x="276" y="537"/>
                  </a:cubicBezTo>
                  <a:lnTo>
                    <a:pt x="276" y="537"/>
                  </a:lnTo>
                  <a:cubicBezTo>
                    <a:pt x="261" y="541"/>
                    <a:pt x="235" y="542"/>
                    <a:pt x="218" y="550"/>
                  </a:cubicBezTo>
                  <a:lnTo>
                    <a:pt x="218" y="550"/>
                  </a:lnTo>
                  <a:cubicBezTo>
                    <a:pt x="192" y="507"/>
                    <a:pt x="167" y="464"/>
                    <a:pt x="143" y="419"/>
                  </a:cubicBezTo>
                  <a:close/>
                  <a:moveTo>
                    <a:pt x="370" y="135"/>
                  </a:moveTo>
                  <a:lnTo>
                    <a:pt x="370" y="135"/>
                  </a:lnTo>
                  <a:cubicBezTo>
                    <a:pt x="385" y="207"/>
                    <a:pt x="400" y="279"/>
                    <a:pt x="415" y="350"/>
                  </a:cubicBezTo>
                  <a:lnTo>
                    <a:pt x="415" y="350"/>
                  </a:lnTo>
                  <a:cubicBezTo>
                    <a:pt x="409" y="333"/>
                    <a:pt x="380" y="337"/>
                    <a:pt x="384" y="357"/>
                  </a:cubicBezTo>
                  <a:lnTo>
                    <a:pt x="384" y="357"/>
                  </a:lnTo>
                  <a:cubicBezTo>
                    <a:pt x="394" y="405"/>
                    <a:pt x="404" y="452"/>
                    <a:pt x="415" y="501"/>
                  </a:cubicBezTo>
                  <a:lnTo>
                    <a:pt x="415" y="501"/>
                  </a:lnTo>
                  <a:cubicBezTo>
                    <a:pt x="410" y="497"/>
                    <a:pt x="406" y="494"/>
                    <a:pt x="402" y="491"/>
                  </a:cubicBezTo>
                  <a:lnTo>
                    <a:pt x="402" y="491"/>
                  </a:lnTo>
                  <a:cubicBezTo>
                    <a:pt x="399" y="455"/>
                    <a:pt x="386" y="423"/>
                    <a:pt x="373" y="388"/>
                  </a:cubicBezTo>
                  <a:lnTo>
                    <a:pt x="373" y="388"/>
                  </a:lnTo>
                  <a:cubicBezTo>
                    <a:pt x="348" y="320"/>
                    <a:pt x="322" y="252"/>
                    <a:pt x="297" y="184"/>
                  </a:cubicBezTo>
                  <a:lnTo>
                    <a:pt x="297" y="184"/>
                  </a:lnTo>
                  <a:cubicBezTo>
                    <a:pt x="289" y="164"/>
                    <a:pt x="259" y="177"/>
                    <a:pt x="267" y="197"/>
                  </a:cubicBezTo>
                  <a:lnTo>
                    <a:pt x="267" y="197"/>
                  </a:lnTo>
                  <a:cubicBezTo>
                    <a:pt x="286" y="247"/>
                    <a:pt x="305" y="299"/>
                    <a:pt x="324" y="350"/>
                  </a:cubicBezTo>
                  <a:lnTo>
                    <a:pt x="324" y="350"/>
                  </a:lnTo>
                  <a:cubicBezTo>
                    <a:pt x="338" y="386"/>
                    <a:pt x="357" y="426"/>
                    <a:pt x="365" y="466"/>
                  </a:cubicBezTo>
                  <a:lnTo>
                    <a:pt x="365" y="466"/>
                  </a:lnTo>
                  <a:cubicBezTo>
                    <a:pt x="319" y="434"/>
                    <a:pt x="273" y="401"/>
                    <a:pt x="226" y="368"/>
                  </a:cubicBezTo>
                  <a:lnTo>
                    <a:pt x="226" y="368"/>
                  </a:lnTo>
                  <a:cubicBezTo>
                    <a:pt x="226" y="366"/>
                    <a:pt x="226" y="363"/>
                    <a:pt x="223" y="360"/>
                  </a:cubicBezTo>
                  <a:lnTo>
                    <a:pt x="223" y="360"/>
                  </a:lnTo>
                  <a:cubicBezTo>
                    <a:pt x="186" y="309"/>
                    <a:pt x="149" y="257"/>
                    <a:pt x="111" y="205"/>
                  </a:cubicBezTo>
                  <a:lnTo>
                    <a:pt x="111" y="205"/>
                  </a:lnTo>
                  <a:cubicBezTo>
                    <a:pt x="195" y="172"/>
                    <a:pt x="282" y="149"/>
                    <a:pt x="370" y="135"/>
                  </a:cubicBezTo>
                  <a:close/>
                  <a:moveTo>
                    <a:pt x="655" y="666"/>
                  </a:moveTo>
                  <a:lnTo>
                    <a:pt x="655" y="666"/>
                  </a:lnTo>
                  <a:cubicBezTo>
                    <a:pt x="651" y="663"/>
                    <a:pt x="647" y="661"/>
                    <a:pt x="644" y="658"/>
                  </a:cubicBezTo>
                  <a:lnTo>
                    <a:pt x="644" y="658"/>
                  </a:lnTo>
                  <a:cubicBezTo>
                    <a:pt x="614" y="478"/>
                    <a:pt x="577" y="300"/>
                    <a:pt x="534" y="123"/>
                  </a:cubicBezTo>
                  <a:lnTo>
                    <a:pt x="534" y="123"/>
                  </a:lnTo>
                  <a:cubicBezTo>
                    <a:pt x="541" y="123"/>
                    <a:pt x="546" y="123"/>
                    <a:pt x="553" y="123"/>
                  </a:cubicBezTo>
                  <a:lnTo>
                    <a:pt x="553" y="123"/>
                  </a:lnTo>
                  <a:cubicBezTo>
                    <a:pt x="596" y="302"/>
                    <a:pt x="630" y="483"/>
                    <a:pt x="655" y="666"/>
                  </a:cubicBezTo>
                  <a:close/>
                  <a:moveTo>
                    <a:pt x="691" y="690"/>
                  </a:moveTo>
                  <a:lnTo>
                    <a:pt x="691" y="690"/>
                  </a:lnTo>
                  <a:cubicBezTo>
                    <a:pt x="680" y="602"/>
                    <a:pt x="666" y="515"/>
                    <a:pt x="650" y="428"/>
                  </a:cubicBezTo>
                  <a:lnTo>
                    <a:pt x="650" y="428"/>
                  </a:lnTo>
                  <a:cubicBezTo>
                    <a:pt x="675" y="516"/>
                    <a:pt x="693" y="606"/>
                    <a:pt x="694" y="691"/>
                  </a:cubicBezTo>
                  <a:lnTo>
                    <a:pt x="694" y="691"/>
                  </a:lnTo>
                  <a:cubicBezTo>
                    <a:pt x="693" y="691"/>
                    <a:pt x="692" y="690"/>
                    <a:pt x="691" y="690"/>
                  </a:cubicBezTo>
                  <a:lnTo>
                    <a:pt x="455" y="529"/>
                  </a:lnTo>
                  <a:lnTo>
                    <a:pt x="455" y="529"/>
                  </a:lnTo>
                  <a:cubicBezTo>
                    <a:pt x="454" y="528"/>
                    <a:pt x="454" y="527"/>
                    <a:pt x="454" y="527"/>
                  </a:cubicBezTo>
                  <a:lnTo>
                    <a:pt x="454" y="527"/>
                  </a:lnTo>
                  <a:cubicBezTo>
                    <a:pt x="445" y="486"/>
                    <a:pt x="436" y="446"/>
                    <a:pt x="428" y="405"/>
                  </a:cubicBezTo>
                  <a:lnTo>
                    <a:pt x="428" y="405"/>
                  </a:lnTo>
                  <a:cubicBezTo>
                    <a:pt x="437" y="446"/>
                    <a:pt x="446" y="487"/>
                    <a:pt x="455" y="529"/>
                  </a:cubicBezTo>
                  <a:lnTo>
                    <a:pt x="691" y="690"/>
                  </a:lnTo>
                  <a:close/>
                  <a:moveTo>
                    <a:pt x="501" y="123"/>
                  </a:moveTo>
                  <a:lnTo>
                    <a:pt x="501" y="123"/>
                  </a:lnTo>
                  <a:cubicBezTo>
                    <a:pt x="542" y="292"/>
                    <a:pt x="577" y="462"/>
                    <a:pt x="606" y="633"/>
                  </a:cubicBezTo>
                  <a:lnTo>
                    <a:pt x="606" y="633"/>
                  </a:lnTo>
                  <a:cubicBezTo>
                    <a:pt x="569" y="607"/>
                    <a:pt x="531" y="582"/>
                    <a:pt x="494" y="556"/>
                  </a:cubicBezTo>
                  <a:lnTo>
                    <a:pt x="494" y="556"/>
                  </a:lnTo>
                  <a:cubicBezTo>
                    <a:pt x="463" y="414"/>
                    <a:pt x="432" y="273"/>
                    <a:pt x="403" y="131"/>
                  </a:cubicBezTo>
                  <a:lnTo>
                    <a:pt x="403" y="131"/>
                  </a:lnTo>
                  <a:cubicBezTo>
                    <a:pt x="435" y="127"/>
                    <a:pt x="468" y="125"/>
                    <a:pt x="501" y="123"/>
                  </a:cubicBezTo>
                  <a:close/>
                  <a:moveTo>
                    <a:pt x="480" y="606"/>
                  </a:moveTo>
                  <a:lnTo>
                    <a:pt x="480" y="606"/>
                  </a:lnTo>
                  <a:cubicBezTo>
                    <a:pt x="488" y="608"/>
                    <a:pt x="496" y="606"/>
                    <a:pt x="500" y="600"/>
                  </a:cubicBezTo>
                  <a:lnTo>
                    <a:pt x="500" y="600"/>
                  </a:lnTo>
                  <a:cubicBezTo>
                    <a:pt x="538" y="626"/>
                    <a:pt x="576" y="651"/>
                    <a:pt x="614" y="677"/>
                  </a:cubicBezTo>
                  <a:lnTo>
                    <a:pt x="614" y="677"/>
                  </a:lnTo>
                  <a:cubicBezTo>
                    <a:pt x="614" y="678"/>
                    <a:pt x="615" y="680"/>
                    <a:pt x="615" y="682"/>
                  </a:cubicBezTo>
                  <a:lnTo>
                    <a:pt x="615" y="682"/>
                  </a:lnTo>
                  <a:cubicBezTo>
                    <a:pt x="533" y="714"/>
                    <a:pt x="450" y="745"/>
                    <a:pt x="368" y="776"/>
                  </a:cubicBezTo>
                  <a:lnTo>
                    <a:pt x="368" y="776"/>
                  </a:lnTo>
                  <a:cubicBezTo>
                    <a:pt x="342" y="742"/>
                    <a:pt x="318" y="707"/>
                    <a:pt x="295" y="672"/>
                  </a:cubicBezTo>
                  <a:lnTo>
                    <a:pt x="295" y="672"/>
                  </a:lnTo>
                  <a:cubicBezTo>
                    <a:pt x="357" y="651"/>
                    <a:pt x="419" y="629"/>
                    <a:pt x="480" y="606"/>
                  </a:cubicBezTo>
                  <a:close/>
                  <a:moveTo>
                    <a:pt x="427" y="841"/>
                  </a:moveTo>
                  <a:lnTo>
                    <a:pt x="427" y="841"/>
                  </a:lnTo>
                  <a:cubicBezTo>
                    <a:pt x="490" y="810"/>
                    <a:pt x="555" y="783"/>
                    <a:pt x="621" y="759"/>
                  </a:cubicBezTo>
                  <a:lnTo>
                    <a:pt x="621" y="759"/>
                  </a:lnTo>
                  <a:cubicBezTo>
                    <a:pt x="641" y="752"/>
                    <a:pt x="628" y="723"/>
                    <a:pt x="608" y="730"/>
                  </a:cubicBezTo>
                  <a:lnTo>
                    <a:pt x="608" y="730"/>
                  </a:lnTo>
                  <a:cubicBezTo>
                    <a:pt x="542" y="753"/>
                    <a:pt x="477" y="780"/>
                    <a:pt x="414" y="812"/>
                  </a:cubicBezTo>
                  <a:lnTo>
                    <a:pt x="414" y="812"/>
                  </a:lnTo>
                  <a:cubicBezTo>
                    <a:pt x="409" y="814"/>
                    <a:pt x="407" y="818"/>
                    <a:pt x="405" y="823"/>
                  </a:cubicBezTo>
                  <a:lnTo>
                    <a:pt x="405" y="823"/>
                  </a:lnTo>
                  <a:cubicBezTo>
                    <a:pt x="400" y="817"/>
                    <a:pt x="394" y="809"/>
                    <a:pt x="389" y="803"/>
                  </a:cubicBezTo>
                  <a:lnTo>
                    <a:pt x="389" y="803"/>
                  </a:lnTo>
                  <a:cubicBezTo>
                    <a:pt x="475" y="770"/>
                    <a:pt x="561" y="738"/>
                    <a:pt x="646" y="705"/>
                  </a:cubicBezTo>
                  <a:lnTo>
                    <a:pt x="646" y="705"/>
                  </a:lnTo>
                  <a:cubicBezTo>
                    <a:pt x="648" y="704"/>
                    <a:pt x="650" y="703"/>
                    <a:pt x="651" y="702"/>
                  </a:cubicBezTo>
                  <a:lnTo>
                    <a:pt x="651" y="702"/>
                  </a:lnTo>
                  <a:cubicBezTo>
                    <a:pt x="655" y="704"/>
                    <a:pt x="657" y="707"/>
                    <a:pt x="661" y="708"/>
                  </a:cubicBezTo>
                  <a:lnTo>
                    <a:pt x="661" y="708"/>
                  </a:lnTo>
                  <a:cubicBezTo>
                    <a:pt x="661" y="711"/>
                    <a:pt x="662" y="714"/>
                    <a:pt x="662" y="717"/>
                  </a:cubicBezTo>
                  <a:lnTo>
                    <a:pt x="662" y="717"/>
                  </a:lnTo>
                  <a:cubicBezTo>
                    <a:pt x="664" y="731"/>
                    <a:pt x="679" y="734"/>
                    <a:pt x="688" y="727"/>
                  </a:cubicBezTo>
                  <a:lnTo>
                    <a:pt x="688" y="727"/>
                  </a:lnTo>
                  <a:cubicBezTo>
                    <a:pt x="690" y="728"/>
                    <a:pt x="691" y="728"/>
                    <a:pt x="692" y="730"/>
                  </a:cubicBezTo>
                  <a:lnTo>
                    <a:pt x="692" y="730"/>
                  </a:lnTo>
                  <a:cubicBezTo>
                    <a:pt x="612" y="776"/>
                    <a:pt x="526" y="813"/>
                    <a:pt x="444" y="853"/>
                  </a:cubicBezTo>
                  <a:lnTo>
                    <a:pt x="444" y="853"/>
                  </a:lnTo>
                  <a:cubicBezTo>
                    <a:pt x="441" y="854"/>
                    <a:pt x="439" y="856"/>
                    <a:pt x="437" y="858"/>
                  </a:cubicBezTo>
                  <a:lnTo>
                    <a:pt x="437" y="858"/>
                  </a:lnTo>
                  <a:cubicBezTo>
                    <a:pt x="433" y="853"/>
                    <a:pt x="428" y="848"/>
                    <a:pt x="423" y="842"/>
                  </a:cubicBezTo>
                  <a:lnTo>
                    <a:pt x="423" y="842"/>
                  </a:lnTo>
                  <a:cubicBezTo>
                    <a:pt x="424" y="842"/>
                    <a:pt x="426" y="842"/>
                    <a:pt x="427" y="841"/>
                  </a:cubicBezTo>
                  <a:close/>
                  <a:moveTo>
                    <a:pt x="656" y="131"/>
                  </a:moveTo>
                  <a:lnTo>
                    <a:pt x="656" y="131"/>
                  </a:lnTo>
                  <a:cubicBezTo>
                    <a:pt x="732" y="341"/>
                    <a:pt x="792" y="557"/>
                    <a:pt x="836" y="777"/>
                  </a:cubicBezTo>
                  <a:lnTo>
                    <a:pt x="836" y="777"/>
                  </a:lnTo>
                  <a:cubicBezTo>
                    <a:pt x="799" y="757"/>
                    <a:pt x="763" y="735"/>
                    <a:pt x="726" y="712"/>
                  </a:cubicBezTo>
                  <a:lnTo>
                    <a:pt x="726" y="712"/>
                  </a:lnTo>
                  <a:cubicBezTo>
                    <a:pt x="727" y="519"/>
                    <a:pt x="648" y="309"/>
                    <a:pt x="588" y="128"/>
                  </a:cubicBezTo>
                  <a:lnTo>
                    <a:pt x="588" y="128"/>
                  </a:lnTo>
                  <a:cubicBezTo>
                    <a:pt x="587" y="126"/>
                    <a:pt x="587" y="126"/>
                    <a:pt x="586" y="125"/>
                  </a:cubicBezTo>
                  <a:lnTo>
                    <a:pt x="586" y="125"/>
                  </a:lnTo>
                  <a:cubicBezTo>
                    <a:pt x="586" y="125"/>
                    <a:pt x="586" y="125"/>
                    <a:pt x="586" y="124"/>
                  </a:cubicBezTo>
                  <a:lnTo>
                    <a:pt x="586" y="124"/>
                  </a:lnTo>
                  <a:cubicBezTo>
                    <a:pt x="609" y="125"/>
                    <a:pt x="633" y="128"/>
                    <a:pt x="656" y="131"/>
                  </a:cubicBezTo>
                  <a:close/>
                  <a:moveTo>
                    <a:pt x="700" y="1013"/>
                  </a:moveTo>
                  <a:lnTo>
                    <a:pt x="700" y="1013"/>
                  </a:lnTo>
                  <a:cubicBezTo>
                    <a:pt x="783" y="968"/>
                    <a:pt x="863" y="918"/>
                    <a:pt x="940" y="862"/>
                  </a:cubicBezTo>
                  <a:lnTo>
                    <a:pt x="940" y="862"/>
                  </a:lnTo>
                  <a:cubicBezTo>
                    <a:pt x="945" y="864"/>
                    <a:pt x="950" y="866"/>
                    <a:pt x="955" y="868"/>
                  </a:cubicBezTo>
                  <a:lnTo>
                    <a:pt x="955" y="868"/>
                  </a:lnTo>
                  <a:cubicBezTo>
                    <a:pt x="878" y="920"/>
                    <a:pt x="801" y="980"/>
                    <a:pt x="717" y="1019"/>
                  </a:cubicBezTo>
                  <a:lnTo>
                    <a:pt x="717" y="1019"/>
                  </a:lnTo>
                  <a:cubicBezTo>
                    <a:pt x="711" y="1017"/>
                    <a:pt x="706" y="1015"/>
                    <a:pt x="700" y="1013"/>
                  </a:cubicBezTo>
                  <a:close/>
                  <a:moveTo>
                    <a:pt x="816" y="165"/>
                  </a:moveTo>
                  <a:lnTo>
                    <a:pt x="816" y="165"/>
                  </a:lnTo>
                  <a:cubicBezTo>
                    <a:pt x="909" y="376"/>
                    <a:pt x="937" y="616"/>
                    <a:pt x="979" y="841"/>
                  </a:cubicBezTo>
                  <a:lnTo>
                    <a:pt x="979" y="841"/>
                  </a:lnTo>
                  <a:cubicBezTo>
                    <a:pt x="969" y="838"/>
                    <a:pt x="959" y="834"/>
                    <a:pt x="950" y="830"/>
                  </a:cubicBezTo>
                  <a:lnTo>
                    <a:pt x="950" y="830"/>
                  </a:lnTo>
                  <a:cubicBezTo>
                    <a:pt x="915" y="626"/>
                    <a:pt x="873" y="424"/>
                    <a:pt x="822" y="224"/>
                  </a:cubicBezTo>
                  <a:lnTo>
                    <a:pt x="822" y="224"/>
                  </a:lnTo>
                  <a:cubicBezTo>
                    <a:pt x="817" y="204"/>
                    <a:pt x="784" y="208"/>
                    <a:pt x="790" y="228"/>
                  </a:cubicBezTo>
                  <a:lnTo>
                    <a:pt x="790" y="228"/>
                  </a:lnTo>
                  <a:cubicBezTo>
                    <a:pt x="839" y="423"/>
                    <a:pt x="881" y="618"/>
                    <a:pt x="914" y="815"/>
                  </a:cubicBezTo>
                  <a:lnTo>
                    <a:pt x="914" y="815"/>
                  </a:lnTo>
                  <a:cubicBezTo>
                    <a:pt x="900" y="809"/>
                    <a:pt x="887" y="802"/>
                    <a:pt x="873" y="795"/>
                  </a:cubicBezTo>
                  <a:lnTo>
                    <a:pt x="873" y="795"/>
                  </a:lnTo>
                  <a:cubicBezTo>
                    <a:pt x="830" y="571"/>
                    <a:pt x="769" y="351"/>
                    <a:pt x="692" y="136"/>
                  </a:cubicBezTo>
                  <a:lnTo>
                    <a:pt x="692" y="136"/>
                  </a:lnTo>
                  <a:cubicBezTo>
                    <a:pt x="734" y="143"/>
                    <a:pt x="775" y="153"/>
                    <a:pt x="816" y="165"/>
                  </a:cubicBezTo>
                  <a:close/>
                  <a:moveTo>
                    <a:pt x="18" y="192"/>
                  </a:moveTo>
                  <a:lnTo>
                    <a:pt x="18" y="192"/>
                  </a:lnTo>
                  <a:cubicBezTo>
                    <a:pt x="7" y="197"/>
                    <a:pt x="3" y="208"/>
                    <a:pt x="5" y="218"/>
                  </a:cubicBezTo>
                  <a:lnTo>
                    <a:pt x="5" y="218"/>
                  </a:lnTo>
                  <a:cubicBezTo>
                    <a:pt x="1" y="224"/>
                    <a:pt x="0" y="232"/>
                    <a:pt x="3" y="240"/>
                  </a:cubicBezTo>
                  <a:lnTo>
                    <a:pt x="3" y="240"/>
                  </a:lnTo>
                  <a:cubicBezTo>
                    <a:pt x="124" y="513"/>
                    <a:pt x="289" y="857"/>
                    <a:pt x="557" y="1012"/>
                  </a:cubicBezTo>
                  <a:lnTo>
                    <a:pt x="557" y="1012"/>
                  </a:lnTo>
                  <a:cubicBezTo>
                    <a:pt x="767" y="1133"/>
                    <a:pt x="1043" y="1095"/>
                    <a:pt x="1227" y="946"/>
                  </a:cubicBezTo>
                  <a:lnTo>
                    <a:pt x="1227" y="946"/>
                  </a:lnTo>
                  <a:cubicBezTo>
                    <a:pt x="1230" y="944"/>
                    <a:pt x="1231" y="942"/>
                    <a:pt x="1233" y="940"/>
                  </a:cubicBezTo>
                  <a:lnTo>
                    <a:pt x="1233" y="940"/>
                  </a:lnTo>
                  <a:cubicBezTo>
                    <a:pt x="1244" y="940"/>
                    <a:pt x="1255" y="934"/>
                    <a:pt x="1258" y="919"/>
                  </a:cubicBezTo>
                  <a:lnTo>
                    <a:pt x="1258" y="919"/>
                  </a:lnTo>
                  <a:cubicBezTo>
                    <a:pt x="1294" y="650"/>
                    <a:pt x="1165" y="309"/>
                    <a:pt x="928" y="161"/>
                  </a:cubicBezTo>
                  <a:lnTo>
                    <a:pt x="928" y="161"/>
                  </a:lnTo>
                  <a:cubicBezTo>
                    <a:pt x="670" y="0"/>
                    <a:pt x="276" y="71"/>
                    <a:pt x="18" y="192"/>
                  </a:cubicBezTo>
                  <a:close/>
                </a:path>
              </a:pathLst>
            </a:custGeom>
            <a:solidFill>
              <a:schemeClr val="accent6"/>
            </a:solidFill>
            <a:ln>
              <a:noFill/>
            </a:ln>
            <a:effectLst/>
          </p:spPr>
          <p:txBody>
            <a:bodyPr wrap="none" anchor="ctr"/>
            <a:lstStyle/>
            <a:p>
              <a:r>
                <a:rPr lang="es-ES_tradnl" sz="919" dirty="0"/>
                <a:t>c</a:t>
              </a:r>
            </a:p>
          </p:txBody>
        </p:sp>
        <p:grpSp>
          <p:nvGrpSpPr>
            <p:cNvPr id="22" name="Group 21">
              <a:extLst>
                <a:ext uri="{FF2B5EF4-FFF2-40B4-BE49-F238E27FC236}">
                  <a16:creationId xmlns:a16="http://schemas.microsoft.com/office/drawing/2014/main" id="{00A8DC81-CF43-6C4C-B275-7FB193D12F1F}"/>
                </a:ext>
              </a:extLst>
            </p:cNvPr>
            <p:cNvGrpSpPr/>
            <p:nvPr/>
          </p:nvGrpSpPr>
          <p:grpSpPr>
            <a:xfrm rot="759599">
              <a:off x="1394973" y="3709498"/>
              <a:ext cx="1522897" cy="1567252"/>
              <a:chOff x="3441122" y="3792279"/>
              <a:chExt cx="778762" cy="801444"/>
            </a:xfrm>
            <a:solidFill>
              <a:schemeClr val="accent6"/>
            </a:solidFill>
          </p:grpSpPr>
          <p:sp>
            <p:nvSpPr>
              <p:cNvPr id="356" name="Freeform 9">
                <a:extLst>
                  <a:ext uri="{FF2B5EF4-FFF2-40B4-BE49-F238E27FC236}">
                    <a16:creationId xmlns:a16="http://schemas.microsoft.com/office/drawing/2014/main" id="{5D4AF7CE-7DB5-C54C-8A88-A6E60304036D}"/>
                  </a:ext>
                </a:extLst>
              </p:cNvPr>
              <p:cNvSpPr>
                <a:spLocks noChangeArrowheads="1"/>
              </p:cNvSpPr>
              <p:nvPr/>
            </p:nvSpPr>
            <p:spPr bwMode="auto">
              <a:xfrm>
                <a:off x="4187480" y="4458709"/>
                <a:ext cx="25923" cy="12961"/>
              </a:xfrm>
              <a:custGeom>
                <a:avLst/>
                <a:gdLst>
                  <a:gd name="T0" fmla="*/ 30 w 105"/>
                  <a:gd name="T1" fmla="*/ 50 h 55"/>
                  <a:gd name="T2" fmla="*/ 30 w 105"/>
                  <a:gd name="T3" fmla="*/ 50 h 55"/>
                  <a:gd name="T4" fmla="*/ 84 w 105"/>
                  <a:gd name="T5" fmla="*/ 36 h 55"/>
                  <a:gd name="T6" fmla="*/ 84 w 105"/>
                  <a:gd name="T7" fmla="*/ 36 h 55"/>
                  <a:gd name="T8" fmla="*/ 75 w 105"/>
                  <a:gd name="T9" fmla="*/ 5 h 55"/>
                  <a:gd name="T10" fmla="*/ 75 w 105"/>
                  <a:gd name="T11" fmla="*/ 5 h 55"/>
                  <a:gd name="T12" fmla="*/ 21 w 105"/>
                  <a:gd name="T13" fmla="*/ 18 h 55"/>
                  <a:gd name="T14" fmla="*/ 21 w 105"/>
                  <a:gd name="T15" fmla="*/ 18 h 55"/>
                  <a:gd name="T16" fmla="*/ 30 w 105"/>
                  <a:gd name="T17" fmla="*/ 5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55">
                    <a:moveTo>
                      <a:pt x="30" y="50"/>
                    </a:moveTo>
                    <a:lnTo>
                      <a:pt x="30" y="50"/>
                    </a:lnTo>
                    <a:cubicBezTo>
                      <a:pt x="47" y="45"/>
                      <a:pt x="65" y="41"/>
                      <a:pt x="84" y="36"/>
                    </a:cubicBezTo>
                    <a:lnTo>
                      <a:pt x="84" y="36"/>
                    </a:lnTo>
                    <a:cubicBezTo>
                      <a:pt x="104" y="31"/>
                      <a:pt x="95" y="0"/>
                      <a:pt x="75" y="5"/>
                    </a:cubicBezTo>
                    <a:lnTo>
                      <a:pt x="75" y="5"/>
                    </a:lnTo>
                    <a:cubicBezTo>
                      <a:pt x="57" y="9"/>
                      <a:pt x="39" y="14"/>
                      <a:pt x="21" y="18"/>
                    </a:cubicBezTo>
                    <a:lnTo>
                      <a:pt x="21" y="18"/>
                    </a:lnTo>
                    <a:cubicBezTo>
                      <a:pt x="0" y="23"/>
                      <a:pt x="9" y="54"/>
                      <a:pt x="30" y="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7" name="Freeform 24">
                <a:extLst>
                  <a:ext uri="{FF2B5EF4-FFF2-40B4-BE49-F238E27FC236}">
                    <a16:creationId xmlns:a16="http://schemas.microsoft.com/office/drawing/2014/main" id="{9449DDBE-89DC-0F41-A3A3-03A37936176D}"/>
                  </a:ext>
                </a:extLst>
              </p:cNvPr>
              <p:cNvSpPr>
                <a:spLocks noChangeArrowheads="1"/>
              </p:cNvSpPr>
              <p:nvPr/>
            </p:nvSpPr>
            <p:spPr bwMode="auto">
              <a:xfrm>
                <a:off x="3495127" y="3834403"/>
                <a:ext cx="686952" cy="759320"/>
              </a:xfrm>
              <a:custGeom>
                <a:avLst/>
                <a:gdLst>
                  <a:gd name="T0" fmla="*/ 2727 w 2805"/>
                  <a:gd name="T1" fmla="*/ 219 h 3101"/>
                  <a:gd name="T2" fmla="*/ 2418 w 2805"/>
                  <a:gd name="T3" fmla="*/ 475 h 3101"/>
                  <a:gd name="T4" fmla="*/ 2538 w 2805"/>
                  <a:gd name="T5" fmla="*/ 44 h 3101"/>
                  <a:gd name="T6" fmla="*/ 2417 w 2805"/>
                  <a:gd name="T7" fmla="*/ 365 h 3101"/>
                  <a:gd name="T8" fmla="*/ 2374 w 2805"/>
                  <a:gd name="T9" fmla="*/ 30 h 3101"/>
                  <a:gd name="T10" fmla="*/ 2350 w 2805"/>
                  <a:gd name="T11" fmla="*/ 483 h 3101"/>
                  <a:gd name="T12" fmla="*/ 2334 w 2805"/>
                  <a:gd name="T13" fmla="*/ 514 h 3101"/>
                  <a:gd name="T14" fmla="*/ 1873 w 2805"/>
                  <a:gd name="T15" fmla="*/ 1145 h 3101"/>
                  <a:gd name="T16" fmla="*/ 1736 w 2805"/>
                  <a:gd name="T17" fmla="*/ 740 h 3101"/>
                  <a:gd name="T18" fmla="*/ 2115 w 2805"/>
                  <a:gd name="T19" fmla="*/ 596 h 3101"/>
                  <a:gd name="T20" fmla="*/ 1850 w 2805"/>
                  <a:gd name="T21" fmla="*/ 669 h 3101"/>
                  <a:gd name="T22" fmla="*/ 1996 w 2805"/>
                  <a:gd name="T23" fmla="*/ 478 h 3101"/>
                  <a:gd name="T24" fmla="*/ 1856 w 2805"/>
                  <a:gd name="T25" fmla="*/ 432 h 3101"/>
                  <a:gd name="T26" fmla="*/ 1725 w 2805"/>
                  <a:gd name="T27" fmla="*/ 669 h 3101"/>
                  <a:gd name="T28" fmla="*/ 1682 w 2805"/>
                  <a:gd name="T29" fmla="*/ 644 h 3101"/>
                  <a:gd name="T30" fmla="*/ 1544 w 2805"/>
                  <a:gd name="T31" fmla="*/ 349 h 3101"/>
                  <a:gd name="T32" fmla="*/ 1517 w 2805"/>
                  <a:gd name="T33" fmla="*/ 855 h 3101"/>
                  <a:gd name="T34" fmla="*/ 1557 w 2805"/>
                  <a:gd name="T35" fmla="*/ 707 h 3101"/>
                  <a:gd name="T36" fmla="*/ 1516 w 2805"/>
                  <a:gd name="T37" fmla="*/ 808 h 3101"/>
                  <a:gd name="T38" fmla="*/ 1518 w 2805"/>
                  <a:gd name="T39" fmla="*/ 718 h 3101"/>
                  <a:gd name="T40" fmla="*/ 1487 w 2805"/>
                  <a:gd name="T41" fmla="*/ 739 h 3101"/>
                  <a:gd name="T42" fmla="*/ 1485 w 2805"/>
                  <a:gd name="T43" fmla="*/ 797 h 3101"/>
                  <a:gd name="T44" fmla="*/ 1410 w 2805"/>
                  <a:gd name="T45" fmla="*/ 737 h 3101"/>
                  <a:gd name="T46" fmla="*/ 1431 w 2805"/>
                  <a:gd name="T47" fmla="*/ 809 h 3101"/>
                  <a:gd name="T48" fmla="*/ 1401 w 2805"/>
                  <a:gd name="T49" fmla="*/ 828 h 3101"/>
                  <a:gd name="T50" fmla="*/ 1529 w 2805"/>
                  <a:gd name="T51" fmla="*/ 1027 h 3101"/>
                  <a:gd name="T52" fmla="*/ 994 w 2805"/>
                  <a:gd name="T53" fmla="*/ 822 h 3101"/>
                  <a:gd name="T54" fmla="*/ 1257 w 2805"/>
                  <a:gd name="T55" fmla="*/ 612 h 3101"/>
                  <a:gd name="T56" fmla="*/ 1176 w 2805"/>
                  <a:gd name="T57" fmla="*/ 514 h 3101"/>
                  <a:gd name="T58" fmla="*/ 1044 w 2805"/>
                  <a:gd name="T59" fmla="*/ 517 h 3101"/>
                  <a:gd name="T60" fmla="*/ 787 w 2805"/>
                  <a:gd name="T61" fmla="*/ 528 h 3101"/>
                  <a:gd name="T62" fmla="*/ 934 w 2805"/>
                  <a:gd name="T63" fmla="*/ 776 h 3101"/>
                  <a:gd name="T64" fmla="*/ 708 w 2805"/>
                  <a:gd name="T65" fmla="*/ 664 h 3101"/>
                  <a:gd name="T66" fmla="*/ 948 w 2805"/>
                  <a:gd name="T67" fmla="*/ 815 h 3101"/>
                  <a:gd name="T68" fmla="*/ 1112 w 2805"/>
                  <a:gd name="T69" fmla="*/ 1582 h 3101"/>
                  <a:gd name="T70" fmla="*/ 514 w 2805"/>
                  <a:gd name="T71" fmla="*/ 754 h 3101"/>
                  <a:gd name="T72" fmla="*/ 534 w 2805"/>
                  <a:gd name="T73" fmla="*/ 689 h 3101"/>
                  <a:gd name="T74" fmla="*/ 491 w 2805"/>
                  <a:gd name="T75" fmla="*/ 679 h 3101"/>
                  <a:gd name="T76" fmla="*/ 492 w 2805"/>
                  <a:gd name="T77" fmla="*/ 570 h 3101"/>
                  <a:gd name="T78" fmla="*/ 417 w 2805"/>
                  <a:gd name="T79" fmla="*/ 746 h 3101"/>
                  <a:gd name="T80" fmla="*/ 385 w 2805"/>
                  <a:gd name="T81" fmla="*/ 708 h 3101"/>
                  <a:gd name="T82" fmla="*/ 182 w 2805"/>
                  <a:gd name="T83" fmla="*/ 396 h 3101"/>
                  <a:gd name="T84" fmla="*/ 43 w 2805"/>
                  <a:gd name="T85" fmla="*/ 488 h 3101"/>
                  <a:gd name="T86" fmla="*/ 38 w 2805"/>
                  <a:gd name="T87" fmla="*/ 646 h 3101"/>
                  <a:gd name="T88" fmla="*/ 1120 w 2805"/>
                  <a:gd name="T89" fmla="*/ 1647 h 3101"/>
                  <a:gd name="T90" fmla="*/ 1285 w 2805"/>
                  <a:gd name="T91" fmla="*/ 3070 h 3101"/>
                  <a:gd name="T92" fmla="*/ 1185 w 2805"/>
                  <a:gd name="T93" fmla="*/ 1667 h 3101"/>
                  <a:gd name="T94" fmla="*/ 1834 w 2805"/>
                  <a:gd name="T95" fmla="*/ 1252 h 3101"/>
                  <a:gd name="T96" fmla="*/ 1883 w 2805"/>
                  <a:gd name="T97" fmla="*/ 1231 h 3101"/>
                  <a:gd name="T98" fmla="*/ 2178 w 2805"/>
                  <a:gd name="T99" fmla="*/ 1185 h 3101"/>
                  <a:gd name="T100" fmla="*/ 2243 w 2805"/>
                  <a:gd name="T101" fmla="*/ 1149 h 3101"/>
                  <a:gd name="T102" fmla="*/ 2166 w 2805"/>
                  <a:gd name="T103" fmla="*/ 1138 h 3101"/>
                  <a:gd name="T104" fmla="*/ 2264 w 2805"/>
                  <a:gd name="T105" fmla="*/ 1056 h 3101"/>
                  <a:gd name="T106" fmla="*/ 2162 w 2805"/>
                  <a:gd name="T107" fmla="*/ 1107 h 3101"/>
                  <a:gd name="T108" fmla="*/ 2148 w 2805"/>
                  <a:gd name="T109" fmla="*/ 1068 h 3101"/>
                  <a:gd name="T110" fmla="*/ 2152 w 2805"/>
                  <a:gd name="T111" fmla="*/ 967 h 3101"/>
                  <a:gd name="T112" fmla="*/ 2375 w 2805"/>
                  <a:gd name="T113" fmla="*/ 541 h 3101"/>
                  <a:gd name="T114" fmla="*/ 2499 w 2805"/>
                  <a:gd name="T115" fmla="*/ 579 h 3101"/>
                  <a:gd name="T116" fmla="*/ 2577 w 2805"/>
                  <a:gd name="T117" fmla="*/ 549 h 3101"/>
                  <a:gd name="T118" fmla="*/ 2787 w 2805"/>
                  <a:gd name="T119" fmla="*/ 369 h 3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5" h="3101">
                    <a:moveTo>
                      <a:pt x="2770" y="341"/>
                    </a:moveTo>
                    <a:lnTo>
                      <a:pt x="2770" y="341"/>
                    </a:lnTo>
                    <a:cubicBezTo>
                      <a:pt x="2743" y="361"/>
                      <a:pt x="2516" y="495"/>
                      <a:pt x="2428" y="507"/>
                    </a:cubicBezTo>
                    <a:lnTo>
                      <a:pt x="2428" y="507"/>
                    </a:lnTo>
                    <a:cubicBezTo>
                      <a:pt x="2543" y="428"/>
                      <a:pt x="2643" y="332"/>
                      <a:pt x="2727" y="219"/>
                    </a:cubicBezTo>
                    <a:lnTo>
                      <a:pt x="2727" y="219"/>
                    </a:lnTo>
                    <a:cubicBezTo>
                      <a:pt x="2739" y="202"/>
                      <a:pt x="2711" y="186"/>
                      <a:pt x="2698" y="203"/>
                    </a:cubicBezTo>
                    <a:lnTo>
                      <a:pt x="2698" y="203"/>
                    </a:lnTo>
                    <a:cubicBezTo>
                      <a:pt x="2620" y="309"/>
                      <a:pt x="2526" y="400"/>
                      <a:pt x="2418" y="475"/>
                    </a:cubicBezTo>
                    <a:lnTo>
                      <a:pt x="2418" y="475"/>
                    </a:lnTo>
                    <a:cubicBezTo>
                      <a:pt x="2431" y="440"/>
                      <a:pt x="2440" y="398"/>
                      <a:pt x="2448" y="374"/>
                    </a:cubicBezTo>
                    <a:lnTo>
                      <a:pt x="2448" y="374"/>
                    </a:lnTo>
                    <a:cubicBezTo>
                      <a:pt x="2489" y="267"/>
                      <a:pt x="2529" y="159"/>
                      <a:pt x="2569" y="52"/>
                    </a:cubicBezTo>
                    <a:lnTo>
                      <a:pt x="2569" y="52"/>
                    </a:lnTo>
                    <a:cubicBezTo>
                      <a:pt x="2577" y="32"/>
                      <a:pt x="2545" y="24"/>
                      <a:pt x="2538" y="44"/>
                    </a:cubicBezTo>
                    <a:lnTo>
                      <a:pt x="2538" y="44"/>
                    </a:lnTo>
                    <a:cubicBezTo>
                      <a:pt x="2510" y="119"/>
                      <a:pt x="2482" y="194"/>
                      <a:pt x="2453" y="269"/>
                    </a:cubicBezTo>
                    <a:lnTo>
                      <a:pt x="2453" y="269"/>
                    </a:lnTo>
                    <a:cubicBezTo>
                      <a:pt x="2441" y="301"/>
                      <a:pt x="2429" y="333"/>
                      <a:pt x="2417" y="365"/>
                    </a:cubicBezTo>
                    <a:lnTo>
                      <a:pt x="2417" y="365"/>
                    </a:lnTo>
                    <a:cubicBezTo>
                      <a:pt x="2409" y="387"/>
                      <a:pt x="2401" y="408"/>
                      <a:pt x="2393" y="430"/>
                    </a:cubicBezTo>
                    <a:lnTo>
                      <a:pt x="2393" y="430"/>
                    </a:lnTo>
                    <a:cubicBezTo>
                      <a:pt x="2386" y="442"/>
                      <a:pt x="2382" y="454"/>
                      <a:pt x="2380" y="467"/>
                    </a:cubicBezTo>
                    <a:lnTo>
                      <a:pt x="2380" y="467"/>
                    </a:lnTo>
                    <a:cubicBezTo>
                      <a:pt x="2349" y="321"/>
                      <a:pt x="2347" y="176"/>
                      <a:pt x="2374" y="30"/>
                    </a:cubicBezTo>
                    <a:lnTo>
                      <a:pt x="2374" y="30"/>
                    </a:lnTo>
                    <a:cubicBezTo>
                      <a:pt x="2378" y="9"/>
                      <a:pt x="2347" y="0"/>
                      <a:pt x="2343" y="21"/>
                    </a:cubicBezTo>
                    <a:lnTo>
                      <a:pt x="2343" y="21"/>
                    </a:lnTo>
                    <a:cubicBezTo>
                      <a:pt x="2314" y="176"/>
                      <a:pt x="2316" y="329"/>
                      <a:pt x="2350" y="483"/>
                    </a:cubicBezTo>
                    <a:lnTo>
                      <a:pt x="2350" y="483"/>
                    </a:lnTo>
                    <a:cubicBezTo>
                      <a:pt x="2273" y="396"/>
                      <a:pt x="2232" y="288"/>
                      <a:pt x="2233" y="170"/>
                    </a:cubicBezTo>
                    <a:lnTo>
                      <a:pt x="2233" y="170"/>
                    </a:lnTo>
                    <a:cubicBezTo>
                      <a:pt x="2233" y="149"/>
                      <a:pt x="2201" y="149"/>
                      <a:pt x="2200" y="170"/>
                    </a:cubicBezTo>
                    <a:lnTo>
                      <a:pt x="2200" y="170"/>
                    </a:lnTo>
                    <a:cubicBezTo>
                      <a:pt x="2200" y="299"/>
                      <a:pt x="2247" y="420"/>
                      <a:pt x="2334" y="514"/>
                    </a:cubicBezTo>
                    <a:lnTo>
                      <a:pt x="2334" y="514"/>
                    </a:lnTo>
                    <a:cubicBezTo>
                      <a:pt x="2334" y="515"/>
                      <a:pt x="2334" y="515"/>
                      <a:pt x="2334" y="515"/>
                    </a:cubicBezTo>
                    <a:lnTo>
                      <a:pt x="2334" y="515"/>
                    </a:lnTo>
                    <a:cubicBezTo>
                      <a:pt x="2212" y="747"/>
                      <a:pt x="2057" y="958"/>
                      <a:pt x="1873" y="1145"/>
                    </a:cubicBezTo>
                    <a:lnTo>
                      <a:pt x="1873" y="1145"/>
                    </a:lnTo>
                    <a:cubicBezTo>
                      <a:pt x="1778" y="1242"/>
                      <a:pt x="1674" y="1329"/>
                      <a:pt x="1565" y="1410"/>
                    </a:cubicBezTo>
                    <a:lnTo>
                      <a:pt x="1565" y="1410"/>
                    </a:lnTo>
                    <a:cubicBezTo>
                      <a:pt x="1476" y="1476"/>
                      <a:pt x="1351" y="1578"/>
                      <a:pt x="1232" y="1610"/>
                    </a:cubicBezTo>
                    <a:lnTo>
                      <a:pt x="1232" y="1610"/>
                    </a:lnTo>
                    <a:cubicBezTo>
                      <a:pt x="1434" y="1336"/>
                      <a:pt x="1590" y="1046"/>
                      <a:pt x="1736" y="740"/>
                    </a:cubicBezTo>
                    <a:lnTo>
                      <a:pt x="1736" y="740"/>
                    </a:lnTo>
                    <a:cubicBezTo>
                      <a:pt x="1739" y="738"/>
                      <a:pt x="1742" y="735"/>
                      <a:pt x="1743" y="732"/>
                    </a:cubicBezTo>
                    <a:lnTo>
                      <a:pt x="1743" y="732"/>
                    </a:lnTo>
                    <a:cubicBezTo>
                      <a:pt x="1888" y="744"/>
                      <a:pt x="2004" y="689"/>
                      <a:pt x="2115" y="596"/>
                    </a:cubicBezTo>
                    <a:lnTo>
                      <a:pt x="2115" y="596"/>
                    </a:lnTo>
                    <a:cubicBezTo>
                      <a:pt x="2131" y="582"/>
                      <a:pt x="2108" y="559"/>
                      <a:pt x="2091" y="573"/>
                    </a:cubicBezTo>
                    <a:lnTo>
                      <a:pt x="2091" y="573"/>
                    </a:lnTo>
                    <a:cubicBezTo>
                      <a:pt x="2005" y="646"/>
                      <a:pt x="1916" y="692"/>
                      <a:pt x="1809" y="700"/>
                    </a:cubicBezTo>
                    <a:lnTo>
                      <a:pt x="1809" y="700"/>
                    </a:lnTo>
                    <a:cubicBezTo>
                      <a:pt x="1824" y="690"/>
                      <a:pt x="1838" y="678"/>
                      <a:pt x="1850" y="669"/>
                    </a:cubicBezTo>
                    <a:lnTo>
                      <a:pt x="1850" y="669"/>
                    </a:lnTo>
                    <a:cubicBezTo>
                      <a:pt x="1913" y="619"/>
                      <a:pt x="1970" y="564"/>
                      <a:pt x="2019" y="501"/>
                    </a:cubicBezTo>
                    <a:lnTo>
                      <a:pt x="2019" y="501"/>
                    </a:lnTo>
                    <a:cubicBezTo>
                      <a:pt x="2032" y="485"/>
                      <a:pt x="2009" y="462"/>
                      <a:pt x="1996" y="478"/>
                    </a:cubicBezTo>
                    <a:lnTo>
                      <a:pt x="1996" y="478"/>
                    </a:lnTo>
                    <a:cubicBezTo>
                      <a:pt x="1966" y="516"/>
                      <a:pt x="1933" y="553"/>
                      <a:pt x="1897" y="586"/>
                    </a:cubicBezTo>
                    <a:lnTo>
                      <a:pt x="1897" y="586"/>
                    </a:lnTo>
                    <a:cubicBezTo>
                      <a:pt x="1872" y="611"/>
                      <a:pt x="1804" y="682"/>
                      <a:pt x="1755" y="692"/>
                    </a:cubicBezTo>
                    <a:lnTo>
                      <a:pt x="1755" y="692"/>
                    </a:lnTo>
                    <a:cubicBezTo>
                      <a:pt x="1764" y="597"/>
                      <a:pt x="1797" y="509"/>
                      <a:pt x="1856" y="432"/>
                    </a:cubicBezTo>
                    <a:lnTo>
                      <a:pt x="1856" y="432"/>
                    </a:lnTo>
                    <a:cubicBezTo>
                      <a:pt x="1869" y="415"/>
                      <a:pt x="1840" y="398"/>
                      <a:pt x="1827" y="415"/>
                    </a:cubicBezTo>
                    <a:lnTo>
                      <a:pt x="1827" y="415"/>
                    </a:lnTo>
                    <a:cubicBezTo>
                      <a:pt x="1771" y="491"/>
                      <a:pt x="1736" y="577"/>
                      <a:pt x="1725" y="669"/>
                    </a:cubicBezTo>
                    <a:lnTo>
                      <a:pt x="1725" y="669"/>
                    </a:lnTo>
                    <a:cubicBezTo>
                      <a:pt x="1690" y="574"/>
                      <a:pt x="1678" y="475"/>
                      <a:pt x="1688" y="372"/>
                    </a:cubicBezTo>
                    <a:lnTo>
                      <a:pt x="1688" y="372"/>
                    </a:lnTo>
                    <a:cubicBezTo>
                      <a:pt x="1691" y="351"/>
                      <a:pt x="1658" y="351"/>
                      <a:pt x="1656" y="372"/>
                    </a:cubicBezTo>
                    <a:lnTo>
                      <a:pt x="1656" y="372"/>
                    </a:lnTo>
                    <a:cubicBezTo>
                      <a:pt x="1646" y="466"/>
                      <a:pt x="1655" y="556"/>
                      <a:pt x="1682" y="644"/>
                    </a:cubicBezTo>
                    <a:lnTo>
                      <a:pt x="1682" y="644"/>
                    </a:lnTo>
                    <a:cubicBezTo>
                      <a:pt x="1609" y="563"/>
                      <a:pt x="1564" y="465"/>
                      <a:pt x="1577" y="349"/>
                    </a:cubicBezTo>
                    <a:lnTo>
                      <a:pt x="1577" y="349"/>
                    </a:lnTo>
                    <a:cubicBezTo>
                      <a:pt x="1579" y="329"/>
                      <a:pt x="1547" y="329"/>
                      <a:pt x="1544" y="349"/>
                    </a:cubicBezTo>
                    <a:lnTo>
                      <a:pt x="1544" y="349"/>
                    </a:lnTo>
                    <a:cubicBezTo>
                      <a:pt x="1528" y="492"/>
                      <a:pt x="1597" y="613"/>
                      <a:pt x="1698" y="707"/>
                    </a:cubicBezTo>
                    <a:lnTo>
                      <a:pt x="1698" y="707"/>
                    </a:lnTo>
                    <a:cubicBezTo>
                      <a:pt x="1651" y="805"/>
                      <a:pt x="1604" y="901"/>
                      <a:pt x="1554" y="995"/>
                    </a:cubicBezTo>
                    <a:lnTo>
                      <a:pt x="1554" y="995"/>
                    </a:lnTo>
                    <a:cubicBezTo>
                      <a:pt x="1542" y="949"/>
                      <a:pt x="1530" y="902"/>
                      <a:pt x="1517" y="855"/>
                    </a:cubicBezTo>
                    <a:lnTo>
                      <a:pt x="1517" y="855"/>
                    </a:lnTo>
                    <a:cubicBezTo>
                      <a:pt x="1555" y="838"/>
                      <a:pt x="1584" y="740"/>
                      <a:pt x="1589" y="716"/>
                    </a:cubicBezTo>
                    <a:lnTo>
                      <a:pt x="1589" y="716"/>
                    </a:lnTo>
                    <a:cubicBezTo>
                      <a:pt x="1591" y="695"/>
                      <a:pt x="1560" y="687"/>
                      <a:pt x="1557" y="707"/>
                    </a:cubicBezTo>
                    <a:lnTo>
                      <a:pt x="1557" y="707"/>
                    </a:lnTo>
                    <a:cubicBezTo>
                      <a:pt x="1554" y="728"/>
                      <a:pt x="1549" y="748"/>
                      <a:pt x="1540" y="768"/>
                    </a:cubicBezTo>
                    <a:lnTo>
                      <a:pt x="1540" y="768"/>
                    </a:lnTo>
                    <a:cubicBezTo>
                      <a:pt x="1536" y="779"/>
                      <a:pt x="1530" y="788"/>
                      <a:pt x="1524" y="798"/>
                    </a:cubicBezTo>
                    <a:lnTo>
                      <a:pt x="1524" y="798"/>
                    </a:lnTo>
                    <a:cubicBezTo>
                      <a:pt x="1523" y="801"/>
                      <a:pt x="1519" y="804"/>
                      <a:pt x="1516" y="808"/>
                    </a:cubicBezTo>
                    <a:lnTo>
                      <a:pt x="1516" y="808"/>
                    </a:lnTo>
                    <a:cubicBezTo>
                      <a:pt x="1516" y="807"/>
                      <a:pt x="1516" y="806"/>
                      <a:pt x="1517" y="806"/>
                    </a:cubicBezTo>
                    <a:lnTo>
                      <a:pt x="1517" y="806"/>
                    </a:lnTo>
                    <a:cubicBezTo>
                      <a:pt x="1520" y="776"/>
                      <a:pt x="1521" y="747"/>
                      <a:pt x="1518" y="718"/>
                    </a:cubicBezTo>
                    <a:lnTo>
                      <a:pt x="1518" y="718"/>
                    </a:lnTo>
                    <a:cubicBezTo>
                      <a:pt x="1516" y="700"/>
                      <a:pt x="1492" y="695"/>
                      <a:pt x="1486" y="714"/>
                    </a:cubicBezTo>
                    <a:lnTo>
                      <a:pt x="1486" y="714"/>
                    </a:lnTo>
                    <a:cubicBezTo>
                      <a:pt x="1484" y="717"/>
                      <a:pt x="1484" y="720"/>
                      <a:pt x="1483" y="723"/>
                    </a:cubicBezTo>
                    <a:lnTo>
                      <a:pt x="1483" y="723"/>
                    </a:lnTo>
                    <a:cubicBezTo>
                      <a:pt x="1480" y="730"/>
                      <a:pt x="1483" y="735"/>
                      <a:pt x="1487" y="739"/>
                    </a:cubicBezTo>
                    <a:lnTo>
                      <a:pt x="1487" y="739"/>
                    </a:lnTo>
                    <a:cubicBezTo>
                      <a:pt x="1488" y="750"/>
                      <a:pt x="1488" y="760"/>
                      <a:pt x="1488" y="771"/>
                    </a:cubicBezTo>
                    <a:lnTo>
                      <a:pt x="1488" y="771"/>
                    </a:lnTo>
                    <a:cubicBezTo>
                      <a:pt x="1487" y="780"/>
                      <a:pt x="1486" y="788"/>
                      <a:pt x="1485" y="797"/>
                    </a:cubicBezTo>
                    <a:lnTo>
                      <a:pt x="1485" y="797"/>
                    </a:lnTo>
                    <a:cubicBezTo>
                      <a:pt x="1485" y="798"/>
                      <a:pt x="1484" y="800"/>
                      <a:pt x="1484" y="801"/>
                    </a:cubicBezTo>
                    <a:lnTo>
                      <a:pt x="1484" y="801"/>
                    </a:lnTo>
                    <a:cubicBezTo>
                      <a:pt x="1463" y="782"/>
                      <a:pt x="1448" y="756"/>
                      <a:pt x="1441" y="728"/>
                    </a:cubicBezTo>
                    <a:lnTo>
                      <a:pt x="1441" y="728"/>
                    </a:lnTo>
                    <a:cubicBezTo>
                      <a:pt x="1436" y="707"/>
                      <a:pt x="1405" y="716"/>
                      <a:pt x="1410" y="737"/>
                    </a:cubicBezTo>
                    <a:lnTo>
                      <a:pt x="1410" y="737"/>
                    </a:lnTo>
                    <a:cubicBezTo>
                      <a:pt x="1418" y="771"/>
                      <a:pt x="1436" y="801"/>
                      <a:pt x="1462" y="824"/>
                    </a:cubicBezTo>
                    <a:lnTo>
                      <a:pt x="1462" y="824"/>
                    </a:lnTo>
                    <a:cubicBezTo>
                      <a:pt x="1450" y="821"/>
                      <a:pt x="1440" y="815"/>
                      <a:pt x="1431" y="809"/>
                    </a:cubicBezTo>
                    <a:lnTo>
                      <a:pt x="1431" y="809"/>
                    </a:lnTo>
                    <a:cubicBezTo>
                      <a:pt x="1415" y="799"/>
                      <a:pt x="1381" y="779"/>
                      <a:pt x="1391" y="756"/>
                    </a:cubicBezTo>
                    <a:lnTo>
                      <a:pt x="1391" y="756"/>
                    </a:lnTo>
                    <a:cubicBezTo>
                      <a:pt x="1400" y="737"/>
                      <a:pt x="1372" y="720"/>
                      <a:pt x="1363" y="740"/>
                    </a:cubicBezTo>
                    <a:lnTo>
                      <a:pt x="1363" y="740"/>
                    </a:lnTo>
                    <a:cubicBezTo>
                      <a:pt x="1345" y="778"/>
                      <a:pt x="1371" y="806"/>
                      <a:pt x="1401" y="828"/>
                    </a:cubicBezTo>
                    <a:lnTo>
                      <a:pt x="1401" y="828"/>
                    </a:lnTo>
                    <a:cubicBezTo>
                      <a:pt x="1426" y="846"/>
                      <a:pt x="1454" y="861"/>
                      <a:pt x="1484" y="858"/>
                    </a:cubicBezTo>
                    <a:lnTo>
                      <a:pt x="1484" y="858"/>
                    </a:lnTo>
                    <a:cubicBezTo>
                      <a:pt x="1499" y="914"/>
                      <a:pt x="1514" y="970"/>
                      <a:pt x="1529" y="1027"/>
                    </a:cubicBezTo>
                    <a:lnTo>
                      <a:pt x="1529" y="1027"/>
                    </a:lnTo>
                    <a:cubicBezTo>
                      <a:pt x="1530" y="1030"/>
                      <a:pt x="1532" y="1033"/>
                      <a:pt x="1534" y="1034"/>
                    </a:cubicBezTo>
                    <a:lnTo>
                      <a:pt x="1534" y="1034"/>
                    </a:lnTo>
                    <a:cubicBezTo>
                      <a:pt x="1427" y="1233"/>
                      <a:pt x="1311" y="1426"/>
                      <a:pt x="1172" y="1610"/>
                    </a:cubicBezTo>
                    <a:lnTo>
                      <a:pt x="1172" y="1610"/>
                    </a:lnTo>
                    <a:cubicBezTo>
                      <a:pt x="1090" y="1352"/>
                      <a:pt x="1030" y="1089"/>
                      <a:pt x="994" y="822"/>
                    </a:cubicBezTo>
                    <a:lnTo>
                      <a:pt x="994" y="822"/>
                    </a:lnTo>
                    <a:cubicBezTo>
                      <a:pt x="1109" y="794"/>
                      <a:pt x="1197" y="715"/>
                      <a:pt x="1281" y="635"/>
                    </a:cubicBezTo>
                    <a:lnTo>
                      <a:pt x="1281" y="635"/>
                    </a:lnTo>
                    <a:cubicBezTo>
                      <a:pt x="1295" y="620"/>
                      <a:pt x="1272" y="598"/>
                      <a:pt x="1257" y="612"/>
                    </a:cubicBezTo>
                    <a:lnTo>
                      <a:pt x="1257" y="612"/>
                    </a:lnTo>
                    <a:cubicBezTo>
                      <a:pt x="1190" y="677"/>
                      <a:pt x="1121" y="741"/>
                      <a:pt x="1035" y="775"/>
                    </a:cubicBezTo>
                    <a:lnTo>
                      <a:pt x="1035" y="775"/>
                    </a:lnTo>
                    <a:cubicBezTo>
                      <a:pt x="1106" y="705"/>
                      <a:pt x="1164" y="623"/>
                      <a:pt x="1204" y="530"/>
                    </a:cubicBezTo>
                    <a:lnTo>
                      <a:pt x="1204" y="530"/>
                    </a:lnTo>
                    <a:cubicBezTo>
                      <a:pt x="1213" y="512"/>
                      <a:pt x="1184" y="495"/>
                      <a:pt x="1176" y="514"/>
                    </a:cubicBezTo>
                    <a:lnTo>
                      <a:pt x="1176" y="514"/>
                    </a:lnTo>
                    <a:cubicBezTo>
                      <a:pt x="1134" y="611"/>
                      <a:pt x="1074" y="695"/>
                      <a:pt x="997" y="766"/>
                    </a:cubicBezTo>
                    <a:lnTo>
                      <a:pt x="997" y="766"/>
                    </a:lnTo>
                    <a:cubicBezTo>
                      <a:pt x="1025" y="685"/>
                      <a:pt x="1040" y="603"/>
                      <a:pt x="1044" y="517"/>
                    </a:cubicBezTo>
                    <a:lnTo>
                      <a:pt x="1044" y="517"/>
                    </a:lnTo>
                    <a:cubicBezTo>
                      <a:pt x="1045" y="496"/>
                      <a:pt x="1012" y="496"/>
                      <a:pt x="1011" y="517"/>
                    </a:cubicBezTo>
                    <a:lnTo>
                      <a:pt x="1011" y="517"/>
                    </a:lnTo>
                    <a:cubicBezTo>
                      <a:pt x="1008" y="601"/>
                      <a:pt x="992" y="682"/>
                      <a:pt x="964" y="761"/>
                    </a:cubicBezTo>
                    <a:lnTo>
                      <a:pt x="964" y="761"/>
                    </a:lnTo>
                    <a:cubicBezTo>
                      <a:pt x="896" y="692"/>
                      <a:pt x="813" y="622"/>
                      <a:pt x="787" y="528"/>
                    </a:cubicBezTo>
                    <a:lnTo>
                      <a:pt x="787" y="528"/>
                    </a:lnTo>
                    <a:cubicBezTo>
                      <a:pt x="782" y="508"/>
                      <a:pt x="750" y="516"/>
                      <a:pt x="756" y="537"/>
                    </a:cubicBezTo>
                    <a:lnTo>
                      <a:pt x="756" y="537"/>
                    </a:lnTo>
                    <a:cubicBezTo>
                      <a:pt x="783" y="634"/>
                      <a:pt x="863" y="706"/>
                      <a:pt x="934" y="776"/>
                    </a:cubicBezTo>
                    <a:lnTo>
                      <a:pt x="934" y="776"/>
                    </a:lnTo>
                    <a:cubicBezTo>
                      <a:pt x="903" y="766"/>
                      <a:pt x="870" y="760"/>
                      <a:pt x="839" y="747"/>
                    </a:cubicBezTo>
                    <a:lnTo>
                      <a:pt x="839" y="747"/>
                    </a:lnTo>
                    <a:cubicBezTo>
                      <a:pt x="794" y="727"/>
                      <a:pt x="759" y="690"/>
                      <a:pt x="736" y="648"/>
                    </a:cubicBezTo>
                    <a:lnTo>
                      <a:pt x="736" y="648"/>
                    </a:lnTo>
                    <a:cubicBezTo>
                      <a:pt x="726" y="630"/>
                      <a:pt x="698" y="646"/>
                      <a:pt x="708" y="664"/>
                    </a:cubicBezTo>
                    <a:lnTo>
                      <a:pt x="708" y="664"/>
                    </a:lnTo>
                    <a:cubicBezTo>
                      <a:pt x="730" y="704"/>
                      <a:pt x="760" y="736"/>
                      <a:pt x="798" y="762"/>
                    </a:cubicBezTo>
                    <a:lnTo>
                      <a:pt x="798" y="762"/>
                    </a:lnTo>
                    <a:cubicBezTo>
                      <a:pt x="844" y="792"/>
                      <a:pt x="899" y="794"/>
                      <a:pt x="948" y="815"/>
                    </a:cubicBezTo>
                    <a:lnTo>
                      <a:pt x="948" y="815"/>
                    </a:lnTo>
                    <a:cubicBezTo>
                      <a:pt x="948" y="815"/>
                      <a:pt x="949" y="815"/>
                      <a:pt x="949" y="816"/>
                    </a:cubicBezTo>
                    <a:lnTo>
                      <a:pt x="949" y="816"/>
                    </a:lnTo>
                    <a:cubicBezTo>
                      <a:pt x="947" y="820"/>
                      <a:pt x="946" y="825"/>
                      <a:pt x="946" y="831"/>
                    </a:cubicBezTo>
                    <a:lnTo>
                      <a:pt x="946" y="831"/>
                    </a:lnTo>
                    <a:cubicBezTo>
                      <a:pt x="981" y="1086"/>
                      <a:pt x="1036" y="1336"/>
                      <a:pt x="1112" y="1582"/>
                    </a:cubicBezTo>
                    <a:lnTo>
                      <a:pt x="1112" y="1582"/>
                    </a:lnTo>
                    <a:cubicBezTo>
                      <a:pt x="827" y="1382"/>
                      <a:pt x="595" y="1121"/>
                      <a:pt x="430" y="814"/>
                    </a:cubicBezTo>
                    <a:lnTo>
                      <a:pt x="430" y="814"/>
                    </a:lnTo>
                    <a:cubicBezTo>
                      <a:pt x="462" y="802"/>
                      <a:pt x="495" y="770"/>
                      <a:pt x="514" y="754"/>
                    </a:cubicBezTo>
                    <a:lnTo>
                      <a:pt x="514" y="754"/>
                    </a:lnTo>
                    <a:cubicBezTo>
                      <a:pt x="572" y="704"/>
                      <a:pt x="618" y="639"/>
                      <a:pt x="650" y="569"/>
                    </a:cubicBezTo>
                    <a:lnTo>
                      <a:pt x="650" y="569"/>
                    </a:lnTo>
                    <a:cubicBezTo>
                      <a:pt x="659" y="550"/>
                      <a:pt x="631" y="534"/>
                      <a:pt x="622" y="553"/>
                    </a:cubicBezTo>
                    <a:lnTo>
                      <a:pt x="622" y="553"/>
                    </a:lnTo>
                    <a:cubicBezTo>
                      <a:pt x="600" y="603"/>
                      <a:pt x="570" y="648"/>
                      <a:pt x="534" y="689"/>
                    </a:cubicBezTo>
                    <a:lnTo>
                      <a:pt x="534" y="689"/>
                    </a:lnTo>
                    <a:cubicBezTo>
                      <a:pt x="524" y="700"/>
                      <a:pt x="474" y="752"/>
                      <a:pt x="437" y="775"/>
                    </a:cubicBezTo>
                    <a:lnTo>
                      <a:pt x="437" y="775"/>
                    </a:lnTo>
                    <a:cubicBezTo>
                      <a:pt x="463" y="749"/>
                      <a:pt x="483" y="698"/>
                      <a:pt x="491" y="679"/>
                    </a:cubicBezTo>
                    <a:lnTo>
                      <a:pt x="491" y="679"/>
                    </a:lnTo>
                    <a:cubicBezTo>
                      <a:pt x="535" y="576"/>
                      <a:pt x="545" y="470"/>
                      <a:pt x="520" y="361"/>
                    </a:cubicBezTo>
                    <a:lnTo>
                      <a:pt x="520" y="361"/>
                    </a:lnTo>
                    <a:cubicBezTo>
                      <a:pt x="516" y="341"/>
                      <a:pt x="484" y="349"/>
                      <a:pt x="489" y="370"/>
                    </a:cubicBezTo>
                    <a:lnTo>
                      <a:pt x="489" y="370"/>
                    </a:lnTo>
                    <a:cubicBezTo>
                      <a:pt x="504" y="438"/>
                      <a:pt x="505" y="502"/>
                      <a:pt x="492" y="570"/>
                    </a:cubicBezTo>
                    <a:lnTo>
                      <a:pt x="492" y="570"/>
                    </a:lnTo>
                    <a:cubicBezTo>
                      <a:pt x="488" y="596"/>
                      <a:pt x="479" y="621"/>
                      <a:pt x="470" y="646"/>
                    </a:cubicBezTo>
                    <a:lnTo>
                      <a:pt x="470" y="646"/>
                    </a:lnTo>
                    <a:cubicBezTo>
                      <a:pt x="459" y="679"/>
                      <a:pt x="430" y="711"/>
                      <a:pt x="417" y="746"/>
                    </a:cubicBezTo>
                    <a:lnTo>
                      <a:pt x="417" y="746"/>
                    </a:lnTo>
                    <a:cubicBezTo>
                      <a:pt x="419" y="612"/>
                      <a:pt x="396" y="482"/>
                      <a:pt x="349" y="356"/>
                    </a:cubicBezTo>
                    <a:lnTo>
                      <a:pt x="349" y="356"/>
                    </a:lnTo>
                    <a:cubicBezTo>
                      <a:pt x="341" y="337"/>
                      <a:pt x="310" y="345"/>
                      <a:pt x="317" y="364"/>
                    </a:cubicBezTo>
                    <a:lnTo>
                      <a:pt x="317" y="364"/>
                    </a:lnTo>
                    <a:cubicBezTo>
                      <a:pt x="359" y="476"/>
                      <a:pt x="381" y="590"/>
                      <a:pt x="385" y="708"/>
                    </a:cubicBezTo>
                    <a:lnTo>
                      <a:pt x="385" y="708"/>
                    </a:lnTo>
                    <a:cubicBezTo>
                      <a:pt x="326" y="599"/>
                      <a:pt x="268" y="489"/>
                      <a:pt x="210" y="379"/>
                    </a:cubicBezTo>
                    <a:lnTo>
                      <a:pt x="210" y="379"/>
                    </a:lnTo>
                    <a:cubicBezTo>
                      <a:pt x="200" y="361"/>
                      <a:pt x="172" y="378"/>
                      <a:pt x="182" y="396"/>
                    </a:cubicBezTo>
                    <a:lnTo>
                      <a:pt x="182" y="396"/>
                    </a:lnTo>
                    <a:cubicBezTo>
                      <a:pt x="245" y="515"/>
                      <a:pt x="309" y="634"/>
                      <a:pt x="372" y="754"/>
                    </a:cubicBezTo>
                    <a:lnTo>
                      <a:pt x="372" y="754"/>
                    </a:lnTo>
                    <a:cubicBezTo>
                      <a:pt x="243" y="694"/>
                      <a:pt x="140" y="598"/>
                      <a:pt x="72" y="472"/>
                    </a:cubicBezTo>
                    <a:lnTo>
                      <a:pt x="72" y="472"/>
                    </a:lnTo>
                    <a:cubicBezTo>
                      <a:pt x="62" y="453"/>
                      <a:pt x="33" y="469"/>
                      <a:pt x="43" y="488"/>
                    </a:cubicBezTo>
                    <a:lnTo>
                      <a:pt x="43" y="488"/>
                    </a:lnTo>
                    <a:cubicBezTo>
                      <a:pt x="113" y="617"/>
                      <a:pt x="219" y="717"/>
                      <a:pt x="351" y="780"/>
                    </a:cubicBezTo>
                    <a:lnTo>
                      <a:pt x="351" y="780"/>
                    </a:lnTo>
                    <a:cubicBezTo>
                      <a:pt x="272" y="858"/>
                      <a:pt x="91" y="695"/>
                      <a:pt x="38" y="646"/>
                    </a:cubicBezTo>
                    <a:lnTo>
                      <a:pt x="38" y="646"/>
                    </a:lnTo>
                    <a:cubicBezTo>
                      <a:pt x="23" y="631"/>
                      <a:pt x="0" y="654"/>
                      <a:pt x="15" y="669"/>
                    </a:cubicBezTo>
                    <a:lnTo>
                      <a:pt x="15" y="669"/>
                    </a:lnTo>
                    <a:cubicBezTo>
                      <a:pt x="87" y="737"/>
                      <a:pt x="271" y="897"/>
                      <a:pt x="371" y="806"/>
                    </a:cubicBezTo>
                    <a:lnTo>
                      <a:pt x="371" y="806"/>
                    </a:lnTo>
                    <a:cubicBezTo>
                      <a:pt x="547" y="1146"/>
                      <a:pt x="803" y="1433"/>
                      <a:pt x="1120" y="1647"/>
                    </a:cubicBezTo>
                    <a:lnTo>
                      <a:pt x="1120" y="1647"/>
                    </a:lnTo>
                    <a:cubicBezTo>
                      <a:pt x="1123" y="1649"/>
                      <a:pt x="1125" y="1650"/>
                      <a:pt x="1126" y="1651"/>
                    </a:cubicBezTo>
                    <a:lnTo>
                      <a:pt x="1126" y="1651"/>
                    </a:lnTo>
                    <a:cubicBezTo>
                      <a:pt x="1200" y="2122"/>
                      <a:pt x="1148" y="2608"/>
                      <a:pt x="1285" y="3070"/>
                    </a:cubicBezTo>
                    <a:lnTo>
                      <a:pt x="1285" y="3070"/>
                    </a:lnTo>
                    <a:cubicBezTo>
                      <a:pt x="1294" y="3100"/>
                      <a:pt x="1341" y="3087"/>
                      <a:pt x="1332" y="3057"/>
                    </a:cubicBezTo>
                    <a:lnTo>
                      <a:pt x="1332" y="3057"/>
                    </a:lnTo>
                    <a:cubicBezTo>
                      <a:pt x="1199" y="2608"/>
                      <a:pt x="1244" y="2135"/>
                      <a:pt x="1179" y="1675"/>
                    </a:cubicBezTo>
                    <a:lnTo>
                      <a:pt x="1179" y="1675"/>
                    </a:lnTo>
                    <a:cubicBezTo>
                      <a:pt x="1181" y="1673"/>
                      <a:pt x="1183" y="1671"/>
                      <a:pt x="1185" y="1667"/>
                    </a:cubicBezTo>
                    <a:lnTo>
                      <a:pt x="1185" y="1667"/>
                    </a:lnTo>
                    <a:cubicBezTo>
                      <a:pt x="1302" y="1659"/>
                      <a:pt x="1411" y="1574"/>
                      <a:pt x="1506" y="1511"/>
                    </a:cubicBezTo>
                    <a:lnTo>
                      <a:pt x="1506" y="1511"/>
                    </a:lnTo>
                    <a:cubicBezTo>
                      <a:pt x="1622" y="1434"/>
                      <a:pt x="1731" y="1346"/>
                      <a:pt x="1834" y="1252"/>
                    </a:cubicBezTo>
                    <a:lnTo>
                      <a:pt x="1834" y="1252"/>
                    </a:lnTo>
                    <a:cubicBezTo>
                      <a:pt x="1840" y="1246"/>
                      <a:pt x="1846" y="1240"/>
                      <a:pt x="1852" y="1234"/>
                    </a:cubicBezTo>
                    <a:lnTo>
                      <a:pt x="1852" y="1234"/>
                    </a:lnTo>
                    <a:cubicBezTo>
                      <a:pt x="1861" y="1235"/>
                      <a:pt x="1872" y="1232"/>
                      <a:pt x="1880" y="1231"/>
                    </a:cubicBezTo>
                    <a:lnTo>
                      <a:pt x="1880" y="1231"/>
                    </a:lnTo>
                    <a:cubicBezTo>
                      <a:pt x="1881" y="1231"/>
                      <a:pt x="1882" y="1231"/>
                      <a:pt x="1883" y="1231"/>
                    </a:cubicBezTo>
                    <a:lnTo>
                      <a:pt x="1883" y="1231"/>
                    </a:lnTo>
                    <a:cubicBezTo>
                      <a:pt x="1970" y="1215"/>
                      <a:pt x="2051" y="1182"/>
                      <a:pt x="2124" y="1134"/>
                    </a:cubicBezTo>
                    <a:lnTo>
                      <a:pt x="2124" y="1134"/>
                    </a:lnTo>
                    <a:cubicBezTo>
                      <a:pt x="2132" y="1157"/>
                      <a:pt x="2157" y="1179"/>
                      <a:pt x="2178" y="1185"/>
                    </a:cubicBezTo>
                    <a:lnTo>
                      <a:pt x="2178" y="1185"/>
                    </a:lnTo>
                    <a:cubicBezTo>
                      <a:pt x="2233" y="1202"/>
                      <a:pt x="2298" y="1164"/>
                      <a:pt x="2346" y="1139"/>
                    </a:cubicBezTo>
                    <a:lnTo>
                      <a:pt x="2346" y="1139"/>
                    </a:lnTo>
                    <a:cubicBezTo>
                      <a:pt x="2364" y="1129"/>
                      <a:pt x="2348" y="1102"/>
                      <a:pt x="2330" y="1111"/>
                    </a:cubicBezTo>
                    <a:lnTo>
                      <a:pt x="2330" y="1111"/>
                    </a:lnTo>
                    <a:cubicBezTo>
                      <a:pt x="2301" y="1126"/>
                      <a:pt x="2273" y="1138"/>
                      <a:pt x="2243" y="1149"/>
                    </a:cubicBezTo>
                    <a:lnTo>
                      <a:pt x="2243" y="1149"/>
                    </a:lnTo>
                    <a:cubicBezTo>
                      <a:pt x="2222" y="1157"/>
                      <a:pt x="2202" y="1161"/>
                      <a:pt x="2181" y="1151"/>
                    </a:cubicBezTo>
                    <a:lnTo>
                      <a:pt x="2181" y="1151"/>
                    </a:lnTo>
                    <a:cubicBezTo>
                      <a:pt x="2179" y="1150"/>
                      <a:pt x="2172" y="1144"/>
                      <a:pt x="2166" y="1138"/>
                    </a:cubicBezTo>
                    <a:lnTo>
                      <a:pt x="2166" y="1138"/>
                    </a:lnTo>
                    <a:cubicBezTo>
                      <a:pt x="2171" y="1137"/>
                      <a:pt x="2177" y="1135"/>
                      <a:pt x="2183" y="1134"/>
                    </a:cubicBezTo>
                    <a:lnTo>
                      <a:pt x="2183" y="1134"/>
                    </a:lnTo>
                    <a:cubicBezTo>
                      <a:pt x="2218" y="1123"/>
                      <a:pt x="2251" y="1105"/>
                      <a:pt x="2280" y="1083"/>
                    </a:cubicBezTo>
                    <a:lnTo>
                      <a:pt x="2280" y="1083"/>
                    </a:lnTo>
                    <a:cubicBezTo>
                      <a:pt x="2297" y="1071"/>
                      <a:pt x="2280" y="1043"/>
                      <a:pt x="2264" y="1056"/>
                    </a:cubicBezTo>
                    <a:lnTo>
                      <a:pt x="2264" y="1056"/>
                    </a:lnTo>
                    <a:cubicBezTo>
                      <a:pt x="2247" y="1068"/>
                      <a:pt x="2230" y="1078"/>
                      <a:pt x="2211" y="1088"/>
                    </a:cubicBezTo>
                    <a:lnTo>
                      <a:pt x="2211" y="1088"/>
                    </a:lnTo>
                    <a:cubicBezTo>
                      <a:pt x="2206" y="1090"/>
                      <a:pt x="2178" y="1104"/>
                      <a:pt x="2162" y="1107"/>
                    </a:cubicBezTo>
                    <a:lnTo>
                      <a:pt x="2162" y="1107"/>
                    </a:lnTo>
                    <a:cubicBezTo>
                      <a:pt x="2183" y="1074"/>
                      <a:pt x="2203" y="1038"/>
                      <a:pt x="2236" y="1016"/>
                    </a:cubicBezTo>
                    <a:lnTo>
                      <a:pt x="2236" y="1016"/>
                    </a:lnTo>
                    <a:cubicBezTo>
                      <a:pt x="2254" y="1005"/>
                      <a:pt x="2238" y="977"/>
                      <a:pt x="2220" y="988"/>
                    </a:cubicBezTo>
                    <a:lnTo>
                      <a:pt x="2220" y="988"/>
                    </a:lnTo>
                    <a:cubicBezTo>
                      <a:pt x="2189" y="1008"/>
                      <a:pt x="2168" y="1038"/>
                      <a:pt x="2148" y="1068"/>
                    </a:cubicBezTo>
                    <a:lnTo>
                      <a:pt x="2148" y="1068"/>
                    </a:lnTo>
                    <a:cubicBezTo>
                      <a:pt x="2149" y="1039"/>
                      <a:pt x="2155" y="1009"/>
                      <a:pt x="2175" y="990"/>
                    </a:cubicBezTo>
                    <a:lnTo>
                      <a:pt x="2175" y="990"/>
                    </a:lnTo>
                    <a:cubicBezTo>
                      <a:pt x="2190" y="976"/>
                      <a:pt x="2168" y="953"/>
                      <a:pt x="2152" y="967"/>
                    </a:cubicBezTo>
                    <a:lnTo>
                      <a:pt x="2152" y="967"/>
                    </a:lnTo>
                    <a:cubicBezTo>
                      <a:pt x="2118" y="1000"/>
                      <a:pt x="2113" y="1053"/>
                      <a:pt x="2118" y="1099"/>
                    </a:cubicBezTo>
                    <a:lnTo>
                      <a:pt x="2118" y="1099"/>
                    </a:lnTo>
                    <a:cubicBezTo>
                      <a:pt x="2048" y="1147"/>
                      <a:pt x="1973" y="1179"/>
                      <a:pt x="1892" y="1196"/>
                    </a:cubicBezTo>
                    <a:lnTo>
                      <a:pt x="1892" y="1196"/>
                    </a:lnTo>
                    <a:cubicBezTo>
                      <a:pt x="2086" y="1005"/>
                      <a:pt x="2249" y="782"/>
                      <a:pt x="2375" y="541"/>
                    </a:cubicBezTo>
                    <a:lnTo>
                      <a:pt x="2375" y="541"/>
                    </a:lnTo>
                    <a:cubicBezTo>
                      <a:pt x="2376" y="541"/>
                      <a:pt x="2377" y="540"/>
                      <a:pt x="2377" y="540"/>
                    </a:cubicBezTo>
                    <a:lnTo>
                      <a:pt x="2377" y="540"/>
                    </a:lnTo>
                    <a:cubicBezTo>
                      <a:pt x="2404" y="568"/>
                      <a:pt x="2466" y="574"/>
                      <a:pt x="2499" y="579"/>
                    </a:cubicBezTo>
                    <a:lnTo>
                      <a:pt x="2499" y="579"/>
                    </a:lnTo>
                    <a:cubicBezTo>
                      <a:pt x="2594" y="593"/>
                      <a:pt x="2690" y="570"/>
                      <a:pt x="2775" y="529"/>
                    </a:cubicBezTo>
                    <a:lnTo>
                      <a:pt x="2775" y="529"/>
                    </a:lnTo>
                    <a:cubicBezTo>
                      <a:pt x="2794" y="519"/>
                      <a:pt x="2777" y="491"/>
                      <a:pt x="2758" y="500"/>
                    </a:cubicBezTo>
                    <a:lnTo>
                      <a:pt x="2758" y="500"/>
                    </a:lnTo>
                    <a:cubicBezTo>
                      <a:pt x="2700" y="529"/>
                      <a:pt x="2642" y="545"/>
                      <a:pt x="2577" y="549"/>
                    </a:cubicBezTo>
                    <a:lnTo>
                      <a:pt x="2577" y="549"/>
                    </a:lnTo>
                    <a:cubicBezTo>
                      <a:pt x="2566" y="550"/>
                      <a:pt x="2496" y="548"/>
                      <a:pt x="2447" y="538"/>
                    </a:cubicBezTo>
                    <a:lnTo>
                      <a:pt x="2447" y="538"/>
                    </a:lnTo>
                    <a:cubicBezTo>
                      <a:pt x="2562" y="518"/>
                      <a:pt x="2750" y="396"/>
                      <a:pt x="2787" y="369"/>
                    </a:cubicBezTo>
                    <a:lnTo>
                      <a:pt x="2787" y="369"/>
                    </a:lnTo>
                    <a:cubicBezTo>
                      <a:pt x="2804" y="357"/>
                      <a:pt x="2787" y="328"/>
                      <a:pt x="2770" y="3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8" name="Freeform 25">
                <a:extLst>
                  <a:ext uri="{FF2B5EF4-FFF2-40B4-BE49-F238E27FC236}">
                    <a16:creationId xmlns:a16="http://schemas.microsoft.com/office/drawing/2014/main" id="{CEF46F70-D63C-3346-807F-29F963AB63BC}"/>
                  </a:ext>
                </a:extLst>
              </p:cNvPr>
              <p:cNvSpPr>
                <a:spLocks noChangeArrowheads="1"/>
              </p:cNvSpPr>
              <p:nvPr/>
            </p:nvSpPr>
            <p:spPr bwMode="auto">
              <a:xfrm>
                <a:off x="3683067" y="3926213"/>
                <a:ext cx="16202" cy="15122"/>
              </a:xfrm>
              <a:custGeom>
                <a:avLst/>
                <a:gdLst>
                  <a:gd name="T0" fmla="*/ 24 w 64"/>
                  <a:gd name="T1" fmla="*/ 47 h 63"/>
                  <a:gd name="T2" fmla="*/ 24 w 64"/>
                  <a:gd name="T3" fmla="*/ 47 h 63"/>
                  <a:gd name="T4" fmla="*/ 48 w 64"/>
                  <a:gd name="T5" fmla="*/ 24 h 63"/>
                  <a:gd name="T6" fmla="*/ 48 w 64"/>
                  <a:gd name="T7" fmla="*/ 24 h 63"/>
                  <a:gd name="T8" fmla="*/ 38 w 64"/>
                  <a:gd name="T9" fmla="*/ 15 h 63"/>
                  <a:gd name="T10" fmla="*/ 38 w 64"/>
                  <a:gd name="T11" fmla="*/ 15 h 63"/>
                  <a:gd name="T12" fmla="*/ 15 w 64"/>
                  <a:gd name="T13" fmla="*/ 38 h 63"/>
                  <a:gd name="T14" fmla="*/ 15 w 64"/>
                  <a:gd name="T15" fmla="*/ 38 h 63"/>
                  <a:gd name="T16" fmla="*/ 24 w 64"/>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24" y="47"/>
                    </a:moveTo>
                    <a:lnTo>
                      <a:pt x="24" y="47"/>
                    </a:lnTo>
                    <a:cubicBezTo>
                      <a:pt x="40" y="62"/>
                      <a:pt x="63" y="39"/>
                      <a:pt x="48" y="24"/>
                    </a:cubicBezTo>
                    <a:lnTo>
                      <a:pt x="48" y="24"/>
                    </a:lnTo>
                    <a:cubicBezTo>
                      <a:pt x="44" y="21"/>
                      <a:pt x="41" y="18"/>
                      <a:pt x="38" y="15"/>
                    </a:cubicBezTo>
                    <a:lnTo>
                      <a:pt x="38" y="15"/>
                    </a:lnTo>
                    <a:cubicBezTo>
                      <a:pt x="23" y="0"/>
                      <a:pt x="0" y="23"/>
                      <a:pt x="15" y="38"/>
                    </a:cubicBezTo>
                    <a:lnTo>
                      <a:pt x="15" y="38"/>
                    </a:lnTo>
                    <a:cubicBezTo>
                      <a:pt x="18" y="41"/>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9" name="Freeform 26">
                <a:extLst>
                  <a:ext uri="{FF2B5EF4-FFF2-40B4-BE49-F238E27FC236}">
                    <a16:creationId xmlns:a16="http://schemas.microsoft.com/office/drawing/2014/main" id="{63B49A26-6CC3-BB4F-B40C-3B3910CC7F85}"/>
                  </a:ext>
                </a:extLst>
              </p:cNvPr>
              <p:cNvSpPr>
                <a:spLocks noChangeArrowheads="1"/>
              </p:cNvSpPr>
              <p:nvPr/>
            </p:nvSpPr>
            <p:spPr bwMode="auto">
              <a:xfrm>
                <a:off x="3708990" y="3911091"/>
                <a:ext cx="8641" cy="12961"/>
              </a:xfrm>
              <a:custGeom>
                <a:avLst/>
                <a:gdLst>
                  <a:gd name="T0" fmla="*/ 33 w 34"/>
                  <a:gd name="T1" fmla="*/ 30 h 52"/>
                  <a:gd name="T2" fmla="*/ 33 w 34"/>
                  <a:gd name="T3" fmla="*/ 21 h 52"/>
                  <a:gd name="T4" fmla="*/ 33 w 34"/>
                  <a:gd name="T5" fmla="*/ 21 h 52"/>
                  <a:gd name="T6" fmla="*/ 0 w 34"/>
                  <a:gd name="T7" fmla="*/ 21 h 52"/>
                  <a:gd name="T8" fmla="*/ 0 w 34"/>
                  <a:gd name="T9" fmla="*/ 30 h 52"/>
                  <a:gd name="T10" fmla="*/ 0 w 34"/>
                  <a:gd name="T11" fmla="*/ 30 h 52"/>
                  <a:gd name="T12" fmla="*/ 33 w 34"/>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4" h="52">
                    <a:moveTo>
                      <a:pt x="33" y="30"/>
                    </a:moveTo>
                    <a:lnTo>
                      <a:pt x="33" y="21"/>
                    </a:lnTo>
                    <a:lnTo>
                      <a:pt x="33" y="21"/>
                    </a:lnTo>
                    <a:cubicBezTo>
                      <a:pt x="33" y="0"/>
                      <a:pt x="0" y="0"/>
                      <a:pt x="0" y="21"/>
                    </a:cubicBezTo>
                    <a:lnTo>
                      <a:pt x="0" y="30"/>
                    </a:lnTo>
                    <a:lnTo>
                      <a:pt x="0" y="30"/>
                    </a:lnTo>
                    <a:cubicBezTo>
                      <a:pt x="0" y="51"/>
                      <a:pt x="33" y="51"/>
                      <a:pt x="3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0" name="Freeform 27">
                <a:extLst>
                  <a:ext uri="{FF2B5EF4-FFF2-40B4-BE49-F238E27FC236}">
                    <a16:creationId xmlns:a16="http://schemas.microsoft.com/office/drawing/2014/main" id="{746F2B88-8F73-E348-87F0-81955026BB59}"/>
                  </a:ext>
                </a:extLst>
              </p:cNvPr>
              <p:cNvSpPr>
                <a:spLocks noChangeArrowheads="1"/>
              </p:cNvSpPr>
              <p:nvPr/>
            </p:nvSpPr>
            <p:spPr bwMode="auto">
              <a:xfrm>
                <a:off x="3708990" y="3938094"/>
                <a:ext cx="15122" cy="16202"/>
              </a:xfrm>
              <a:custGeom>
                <a:avLst/>
                <a:gdLst>
                  <a:gd name="T0" fmla="*/ 14 w 62"/>
                  <a:gd name="T1" fmla="*/ 38 h 64"/>
                  <a:gd name="T2" fmla="*/ 14 w 62"/>
                  <a:gd name="T3" fmla="*/ 38 h 64"/>
                  <a:gd name="T4" fmla="*/ 24 w 62"/>
                  <a:gd name="T5" fmla="*/ 48 h 64"/>
                  <a:gd name="T6" fmla="*/ 24 w 62"/>
                  <a:gd name="T7" fmla="*/ 48 h 64"/>
                  <a:gd name="T8" fmla="*/ 47 w 62"/>
                  <a:gd name="T9" fmla="*/ 25 h 64"/>
                  <a:gd name="T10" fmla="*/ 47 w 62"/>
                  <a:gd name="T11" fmla="*/ 25 h 64"/>
                  <a:gd name="T12" fmla="*/ 37 w 62"/>
                  <a:gd name="T13" fmla="*/ 15 h 64"/>
                  <a:gd name="T14" fmla="*/ 37 w 62"/>
                  <a:gd name="T15" fmla="*/ 15 h 64"/>
                  <a:gd name="T16" fmla="*/ 14 w 62"/>
                  <a:gd name="T17" fmla="*/ 3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4">
                    <a:moveTo>
                      <a:pt x="14" y="38"/>
                    </a:moveTo>
                    <a:lnTo>
                      <a:pt x="14" y="38"/>
                    </a:lnTo>
                    <a:cubicBezTo>
                      <a:pt x="17" y="41"/>
                      <a:pt x="21" y="45"/>
                      <a:pt x="24" y="48"/>
                    </a:cubicBezTo>
                    <a:lnTo>
                      <a:pt x="24" y="48"/>
                    </a:lnTo>
                    <a:cubicBezTo>
                      <a:pt x="39" y="63"/>
                      <a:pt x="61" y="40"/>
                      <a:pt x="47" y="25"/>
                    </a:cubicBezTo>
                    <a:lnTo>
                      <a:pt x="47" y="25"/>
                    </a:lnTo>
                    <a:cubicBezTo>
                      <a:pt x="44" y="22"/>
                      <a:pt x="40" y="18"/>
                      <a:pt x="37" y="15"/>
                    </a:cubicBezTo>
                    <a:lnTo>
                      <a:pt x="37" y="15"/>
                    </a:lnTo>
                    <a:cubicBezTo>
                      <a:pt x="23" y="0"/>
                      <a:pt x="0" y="23"/>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1" name="Freeform 28">
                <a:extLst>
                  <a:ext uri="{FF2B5EF4-FFF2-40B4-BE49-F238E27FC236}">
                    <a16:creationId xmlns:a16="http://schemas.microsoft.com/office/drawing/2014/main" id="{C1C558C6-6095-564F-9190-23E72E30EADB}"/>
                  </a:ext>
                </a:extLst>
              </p:cNvPr>
              <p:cNvSpPr>
                <a:spLocks noChangeArrowheads="1"/>
              </p:cNvSpPr>
              <p:nvPr/>
            </p:nvSpPr>
            <p:spPr bwMode="auto">
              <a:xfrm>
                <a:off x="3741394" y="3915412"/>
                <a:ext cx="7561" cy="12961"/>
              </a:xfrm>
              <a:custGeom>
                <a:avLst/>
                <a:gdLst>
                  <a:gd name="T0" fmla="*/ 32 w 33"/>
                  <a:gd name="T1" fmla="*/ 31 h 52"/>
                  <a:gd name="T2" fmla="*/ 32 w 33"/>
                  <a:gd name="T3" fmla="*/ 21 h 52"/>
                  <a:gd name="T4" fmla="*/ 32 w 33"/>
                  <a:gd name="T5" fmla="*/ 21 h 52"/>
                  <a:gd name="T6" fmla="*/ 0 w 33"/>
                  <a:gd name="T7" fmla="*/ 21 h 52"/>
                  <a:gd name="T8" fmla="*/ 0 w 33"/>
                  <a:gd name="T9" fmla="*/ 31 h 52"/>
                  <a:gd name="T10" fmla="*/ 0 w 33"/>
                  <a:gd name="T11" fmla="*/ 31 h 52"/>
                  <a:gd name="T12" fmla="*/ 32 w 33"/>
                  <a:gd name="T13" fmla="*/ 31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1"/>
                    </a:moveTo>
                    <a:lnTo>
                      <a:pt x="32" y="21"/>
                    </a:lnTo>
                    <a:lnTo>
                      <a:pt x="32" y="21"/>
                    </a:lnTo>
                    <a:cubicBezTo>
                      <a:pt x="32" y="0"/>
                      <a:pt x="0" y="0"/>
                      <a:pt x="0" y="21"/>
                    </a:cubicBezTo>
                    <a:lnTo>
                      <a:pt x="0" y="31"/>
                    </a:lnTo>
                    <a:lnTo>
                      <a:pt x="0" y="31"/>
                    </a:lnTo>
                    <a:cubicBezTo>
                      <a:pt x="0" y="51"/>
                      <a:pt x="32" y="51"/>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2" name="Freeform 29">
                <a:extLst>
                  <a:ext uri="{FF2B5EF4-FFF2-40B4-BE49-F238E27FC236}">
                    <a16:creationId xmlns:a16="http://schemas.microsoft.com/office/drawing/2014/main" id="{B1B2BE1E-7985-4640-92D1-6C709CA81B81}"/>
                  </a:ext>
                </a:extLst>
              </p:cNvPr>
              <p:cNvSpPr>
                <a:spLocks noChangeArrowheads="1"/>
              </p:cNvSpPr>
              <p:nvPr/>
            </p:nvSpPr>
            <p:spPr bwMode="auto">
              <a:xfrm>
                <a:off x="3757595" y="3931613"/>
                <a:ext cx="7560" cy="12961"/>
              </a:xfrm>
              <a:custGeom>
                <a:avLst/>
                <a:gdLst>
                  <a:gd name="T0" fmla="*/ 32 w 33"/>
                  <a:gd name="T1" fmla="*/ 31 h 52"/>
                  <a:gd name="T2" fmla="*/ 32 w 33"/>
                  <a:gd name="T3" fmla="*/ 21 h 52"/>
                  <a:gd name="T4" fmla="*/ 32 w 33"/>
                  <a:gd name="T5" fmla="*/ 21 h 52"/>
                  <a:gd name="T6" fmla="*/ 0 w 33"/>
                  <a:gd name="T7" fmla="*/ 21 h 52"/>
                  <a:gd name="T8" fmla="*/ 0 w 33"/>
                  <a:gd name="T9" fmla="*/ 31 h 52"/>
                  <a:gd name="T10" fmla="*/ 0 w 33"/>
                  <a:gd name="T11" fmla="*/ 31 h 52"/>
                  <a:gd name="T12" fmla="*/ 32 w 33"/>
                  <a:gd name="T13" fmla="*/ 31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1"/>
                    </a:moveTo>
                    <a:lnTo>
                      <a:pt x="32" y="21"/>
                    </a:lnTo>
                    <a:lnTo>
                      <a:pt x="32" y="21"/>
                    </a:lnTo>
                    <a:cubicBezTo>
                      <a:pt x="32" y="0"/>
                      <a:pt x="0" y="0"/>
                      <a:pt x="0" y="21"/>
                    </a:cubicBezTo>
                    <a:lnTo>
                      <a:pt x="0" y="31"/>
                    </a:lnTo>
                    <a:lnTo>
                      <a:pt x="0" y="31"/>
                    </a:lnTo>
                    <a:cubicBezTo>
                      <a:pt x="0" y="51"/>
                      <a:pt x="32" y="51"/>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3" name="Freeform 30">
                <a:extLst>
                  <a:ext uri="{FF2B5EF4-FFF2-40B4-BE49-F238E27FC236}">
                    <a16:creationId xmlns:a16="http://schemas.microsoft.com/office/drawing/2014/main" id="{0365D6E9-86C7-1A49-8293-F2D0F1B27200}"/>
                  </a:ext>
                </a:extLst>
              </p:cNvPr>
              <p:cNvSpPr>
                <a:spLocks noChangeArrowheads="1"/>
              </p:cNvSpPr>
              <p:nvPr/>
            </p:nvSpPr>
            <p:spPr bwMode="auto">
              <a:xfrm>
                <a:off x="3769476" y="3900290"/>
                <a:ext cx="16202" cy="15122"/>
              </a:xfrm>
              <a:custGeom>
                <a:avLst/>
                <a:gdLst>
                  <a:gd name="T0" fmla="*/ 25 w 64"/>
                  <a:gd name="T1" fmla="*/ 47 h 63"/>
                  <a:gd name="T2" fmla="*/ 25 w 64"/>
                  <a:gd name="T3" fmla="*/ 47 h 63"/>
                  <a:gd name="T4" fmla="*/ 47 w 64"/>
                  <a:gd name="T5" fmla="*/ 24 h 63"/>
                  <a:gd name="T6" fmla="*/ 47 w 64"/>
                  <a:gd name="T7" fmla="*/ 24 h 63"/>
                  <a:gd name="T8" fmla="*/ 38 w 64"/>
                  <a:gd name="T9" fmla="*/ 15 h 63"/>
                  <a:gd name="T10" fmla="*/ 38 w 64"/>
                  <a:gd name="T11" fmla="*/ 15 h 63"/>
                  <a:gd name="T12" fmla="*/ 15 w 64"/>
                  <a:gd name="T13" fmla="*/ 37 h 63"/>
                  <a:gd name="T14" fmla="*/ 15 w 64"/>
                  <a:gd name="T15" fmla="*/ 37 h 63"/>
                  <a:gd name="T16" fmla="*/ 25 w 64"/>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25" y="47"/>
                    </a:moveTo>
                    <a:lnTo>
                      <a:pt x="25" y="47"/>
                    </a:lnTo>
                    <a:cubicBezTo>
                      <a:pt x="39" y="62"/>
                      <a:pt x="63" y="38"/>
                      <a:pt x="47" y="24"/>
                    </a:cubicBezTo>
                    <a:lnTo>
                      <a:pt x="47" y="24"/>
                    </a:lnTo>
                    <a:cubicBezTo>
                      <a:pt x="45" y="21"/>
                      <a:pt x="41" y="17"/>
                      <a:pt x="38" y="15"/>
                    </a:cubicBezTo>
                    <a:lnTo>
                      <a:pt x="38" y="15"/>
                    </a:lnTo>
                    <a:cubicBezTo>
                      <a:pt x="23" y="0"/>
                      <a:pt x="0" y="23"/>
                      <a:pt x="15" y="37"/>
                    </a:cubicBezTo>
                    <a:lnTo>
                      <a:pt x="15" y="37"/>
                    </a:lnTo>
                    <a:cubicBezTo>
                      <a:pt x="18" y="41"/>
                      <a:pt x="21" y="44"/>
                      <a:pt x="25"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4" name="Freeform 31">
                <a:extLst>
                  <a:ext uri="{FF2B5EF4-FFF2-40B4-BE49-F238E27FC236}">
                    <a16:creationId xmlns:a16="http://schemas.microsoft.com/office/drawing/2014/main" id="{E7C1BB3A-E4FD-A84B-B252-AD7E4809F7F7}"/>
                  </a:ext>
                </a:extLst>
              </p:cNvPr>
              <p:cNvSpPr>
                <a:spLocks noChangeArrowheads="1"/>
              </p:cNvSpPr>
              <p:nvPr/>
            </p:nvSpPr>
            <p:spPr bwMode="auto">
              <a:xfrm>
                <a:off x="3782438" y="3927293"/>
                <a:ext cx="18362" cy="14042"/>
              </a:xfrm>
              <a:custGeom>
                <a:avLst/>
                <a:gdLst>
                  <a:gd name="T0" fmla="*/ 19 w 74"/>
                  <a:gd name="T1" fmla="*/ 38 h 57"/>
                  <a:gd name="T2" fmla="*/ 19 w 74"/>
                  <a:gd name="T3" fmla="*/ 38 h 57"/>
                  <a:gd name="T4" fmla="*/ 38 w 74"/>
                  <a:gd name="T5" fmla="*/ 47 h 57"/>
                  <a:gd name="T6" fmla="*/ 38 w 74"/>
                  <a:gd name="T7" fmla="*/ 47 h 57"/>
                  <a:gd name="T8" fmla="*/ 54 w 74"/>
                  <a:gd name="T9" fmla="*/ 19 h 57"/>
                  <a:gd name="T10" fmla="*/ 54 w 74"/>
                  <a:gd name="T11" fmla="*/ 19 h 57"/>
                  <a:gd name="T12" fmla="*/ 35 w 74"/>
                  <a:gd name="T13" fmla="*/ 9 h 57"/>
                  <a:gd name="T14" fmla="*/ 35 w 74"/>
                  <a:gd name="T15" fmla="*/ 9 h 57"/>
                  <a:gd name="T16" fmla="*/ 19 w 74"/>
                  <a:gd name="T17"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57">
                    <a:moveTo>
                      <a:pt x="19" y="38"/>
                    </a:moveTo>
                    <a:lnTo>
                      <a:pt x="19" y="38"/>
                    </a:lnTo>
                    <a:cubicBezTo>
                      <a:pt x="25" y="40"/>
                      <a:pt x="31" y="43"/>
                      <a:pt x="38" y="47"/>
                    </a:cubicBezTo>
                    <a:lnTo>
                      <a:pt x="38" y="47"/>
                    </a:lnTo>
                    <a:cubicBezTo>
                      <a:pt x="57" y="56"/>
                      <a:pt x="73" y="28"/>
                      <a:pt x="54" y="19"/>
                    </a:cubicBezTo>
                    <a:lnTo>
                      <a:pt x="54" y="19"/>
                    </a:lnTo>
                    <a:cubicBezTo>
                      <a:pt x="48" y="16"/>
                      <a:pt x="41" y="12"/>
                      <a:pt x="35" y="9"/>
                    </a:cubicBezTo>
                    <a:lnTo>
                      <a:pt x="35" y="9"/>
                    </a:lnTo>
                    <a:cubicBezTo>
                      <a:pt x="17" y="0"/>
                      <a:pt x="0" y="28"/>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5" name="Freeform 32">
                <a:extLst>
                  <a:ext uri="{FF2B5EF4-FFF2-40B4-BE49-F238E27FC236}">
                    <a16:creationId xmlns:a16="http://schemas.microsoft.com/office/drawing/2014/main" id="{1F04F22B-D914-B54B-81A2-ADB04F3AB042}"/>
                  </a:ext>
                </a:extLst>
              </p:cNvPr>
              <p:cNvSpPr>
                <a:spLocks noChangeArrowheads="1"/>
              </p:cNvSpPr>
              <p:nvPr/>
            </p:nvSpPr>
            <p:spPr bwMode="auto">
              <a:xfrm>
                <a:off x="3797559" y="3956456"/>
                <a:ext cx="15122" cy="15122"/>
              </a:xfrm>
              <a:custGeom>
                <a:avLst/>
                <a:gdLst>
                  <a:gd name="T0" fmla="*/ 24 w 63"/>
                  <a:gd name="T1" fmla="*/ 48 h 63"/>
                  <a:gd name="T2" fmla="*/ 24 w 63"/>
                  <a:gd name="T3" fmla="*/ 48 h 63"/>
                  <a:gd name="T4" fmla="*/ 47 w 63"/>
                  <a:gd name="T5" fmla="*/ 25 h 63"/>
                  <a:gd name="T6" fmla="*/ 47 w 63"/>
                  <a:gd name="T7" fmla="*/ 25 h 63"/>
                  <a:gd name="T8" fmla="*/ 38 w 63"/>
                  <a:gd name="T9" fmla="*/ 15 h 63"/>
                  <a:gd name="T10" fmla="*/ 38 w 63"/>
                  <a:gd name="T11" fmla="*/ 15 h 63"/>
                  <a:gd name="T12" fmla="*/ 15 w 63"/>
                  <a:gd name="T13" fmla="*/ 38 h 63"/>
                  <a:gd name="T14" fmla="*/ 15 w 63"/>
                  <a:gd name="T15" fmla="*/ 38 h 63"/>
                  <a:gd name="T16" fmla="*/ 24 w 63"/>
                  <a:gd name="T17"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8"/>
                    </a:moveTo>
                    <a:lnTo>
                      <a:pt x="24" y="48"/>
                    </a:lnTo>
                    <a:cubicBezTo>
                      <a:pt x="39" y="62"/>
                      <a:pt x="62" y="40"/>
                      <a:pt x="47" y="25"/>
                    </a:cubicBezTo>
                    <a:lnTo>
                      <a:pt x="47" y="25"/>
                    </a:lnTo>
                    <a:cubicBezTo>
                      <a:pt x="44" y="21"/>
                      <a:pt x="41" y="18"/>
                      <a:pt x="38" y="15"/>
                    </a:cubicBezTo>
                    <a:lnTo>
                      <a:pt x="38" y="15"/>
                    </a:lnTo>
                    <a:cubicBezTo>
                      <a:pt x="23" y="0"/>
                      <a:pt x="0" y="24"/>
                      <a:pt x="15" y="38"/>
                    </a:cubicBezTo>
                    <a:lnTo>
                      <a:pt x="15" y="38"/>
                    </a:lnTo>
                    <a:cubicBezTo>
                      <a:pt x="18" y="41"/>
                      <a:pt x="21" y="45"/>
                      <a:pt x="24" y="4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6" name="Freeform 33">
                <a:extLst>
                  <a:ext uri="{FF2B5EF4-FFF2-40B4-BE49-F238E27FC236}">
                    <a16:creationId xmlns:a16="http://schemas.microsoft.com/office/drawing/2014/main" id="{9514C841-5524-7141-8A37-69917DF13D5C}"/>
                  </a:ext>
                </a:extLst>
              </p:cNvPr>
              <p:cNvSpPr>
                <a:spLocks noChangeArrowheads="1"/>
              </p:cNvSpPr>
              <p:nvPr/>
            </p:nvSpPr>
            <p:spPr bwMode="auto">
              <a:xfrm>
                <a:off x="3814841" y="3939174"/>
                <a:ext cx="11882" cy="11881"/>
              </a:xfrm>
              <a:custGeom>
                <a:avLst/>
                <a:gdLst>
                  <a:gd name="T0" fmla="*/ 14 w 48"/>
                  <a:gd name="T1" fmla="*/ 38 h 50"/>
                  <a:gd name="T2" fmla="*/ 14 w 48"/>
                  <a:gd name="T3" fmla="*/ 38 h 50"/>
                  <a:gd name="T4" fmla="*/ 35 w 48"/>
                  <a:gd name="T5" fmla="*/ 43 h 50"/>
                  <a:gd name="T6" fmla="*/ 35 w 48"/>
                  <a:gd name="T7" fmla="*/ 43 h 50"/>
                  <a:gd name="T8" fmla="*/ 41 w 48"/>
                  <a:gd name="T9" fmla="*/ 21 h 50"/>
                  <a:gd name="T10" fmla="*/ 41 w 48"/>
                  <a:gd name="T11" fmla="*/ 21 h 50"/>
                  <a:gd name="T12" fmla="*/ 34 w 48"/>
                  <a:gd name="T13" fmla="*/ 10 h 50"/>
                  <a:gd name="T14" fmla="*/ 34 w 48"/>
                  <a:gd name="T15" fmla="*/ 10 h 50"/>
                  <a:gd name="T16" fmla="*/ 11 w 48"/>
                  <a:gd name="T17" fmla="*/ 5 h 50"/>
                  <a:gd name="T18" fmla="*/ 11 w 48"/>
                  <a:gd name="T19" fmla="*/ 5 h 50"/>
                  <a:gd name="T20" fmla="*/ 5 w 48"/>
                  <a:gd name="T21" fmla="*/ 27 h 50"/>
                  <a:gd name="T22" fmla="*/ 5 w 48"/>
                  <a:gd name="T23" fmla="*/ 27 h 50"/>
                  <a:gd name="T24" fmla="*/ 14 w 48"/>
                  <a:gd name="T25"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0">
                    <a:moveTo>
                      <a:pt x="14" y="38"/>
                    </a:moveTo>
                    <a:lnTo>
                      <a:pt x="14" y="38"/>
                    </a:lnTo>
                    <a:cubicBezTo>
                      <a:pt x="19" y="45"/>
                      <a:pt x="27" y="49"/>
                      <a:pt x="35" y="43"/>
                    </a:cubicBezTo>
                    <a:lnTo>
                      <a:pt x="35" y="43"/>
                    </a:lnTo>
                    <a:cubicBezTo>
                      <a:pt x="42" y="39"/>
                      <a:pt x="47" y="28"/>
                      <a:pt x="41" y="21"/>
                    </a:cubicBezTo>
                    <a:lnTo>
                      <a:pt x="41" y="21"/>
                    </a:lnTo>
                    <a:cubicBezTo>
                      <a:pt x="39" y="18"/>
                      <a:pt x="36" y="14"/>
                      <a:pt x="34" y="10"/>
                    </a:cubicBezTo>
                    <a:lnTo>
                      <a:pt x="34" y="10"/>
                    </a:lnTo>
                    <a:cubicBezTo>
                      <a:pt x="28" y="4"/>
                      <a:pt x="20" y="0"/>
                      <a:pt x="11" y="5"/>
                    </a:cubicBezTo>
                    <a:lnTo>
                      <a:pt x="11" y="5"/>
                    </a:lnTo>
                    <a:cubicBezTo>
                      <a:pt x="4" y="9"/>
                      <a:pt x="0" y="20"/>
                      <a:pt x="5" y="27"/>
                    </a:cubicBezTo>
                    <a:lnTo>
                      <a:pt x="5" y="27"/>
                    </a:lnTo>
                    <a:cubicBezTo>
                      <a:pt x="8" y="30"/>
                      <a:pt x="11" y="34"/>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7" name="Freeform 34">
                <a:extLst>
                  <a:ext uri="{FF2B5EF4-FFF2-40B4-BE49-F238E27FC236}">
                    <a16:creationId xmlns:a16="http://schemas.microsoft.com/office/drawing/2014/main" id="{ACAF505D-611D-794C-A535-A890554EB73B}"/>
                  </a:ext>
                </a:extLst>
              </p:cNvPr>
              <p:cNvSpPr>
                <a:spLocks noChangeArrowheads="1"/>
              </p:cNvSpPr>
              <p:nvPr/>
            </p:nvSpPr>
            <p:spPr bwMode="auto">
              <a:xfrm>
                <a:off x="3821322" y="3976978"/>
                <a:ext cx="12961" cy="8641"/>
              </a:xfrm>
              <a:custGeom>
                <a:avLst/>
                <a:gdLst>
                  <a:gd name="T0" fmla="*/ 21 w 53"/>
                  <a:gd name="T1" fmla="*/ 33 h 34"/>
                  <a:gd name="T2" fmla="*/ 31 w 53"/>
                  <a:gd name="T3" fmla="*/ 33 h 34"/>
                  <a:gd name="T4" fmla="*/ 31 w 53"/>
                  <a:gd name="T5" fmla="*/ 33 h 34"/>
                  <a:gd name="T6" fmla="*/ 31 w 53"/>
                  <a:gd name="T7" fmla="*/ 0 h 34"/>
                  <a:gd name="T8" fmla="*/ 21 w 53"/>
                  <a:gd name="T9" fmla="*/ 0 h 34"/>
                  <a:gd name="T10" fmla="*/ 21 w 53"/>
                  <a:gd name="T11" fmla="*/ 0 h 34"/>
                  <a:gd name="T12" fmla="*/ 21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1" y="33"/>
                    </a:moveTo>
                    <a:lnTo>
                      <a:pt x="31" y="33"/>
                    </a:lnTo>
                    <a:lnTo>
                      <a:pt x="31" y="33"/>
                    </a:lnTo>
                    <a:cubicBezTo>
                      <a:pt x="52" y="33"/>
                      <a:pt x="52" y="0"/>
                      <a:pt x="31"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8" name="Freeform 35">
                <a:extLst>
                  <a:ext uri="{FF2B5EF4-FFF2-40B4-BE49-F238E27FC236}">
                    <a16:creationId xmlns:a16="http://schemas.microsoft.com/office/drawing/2014/main" id="{36A3C716-1110-A34E-8ABE-0C7A6635DA16}"/>
                  </a:ext>
                </a:extLst>
              </p:cNvPr>
              <p:cNvSpPr>
                <a:spLocks noChangeArrowheads="1"/>
              </p:cNvSpPr>
              <p:nvPr/>
            </p:nvSpPr>
            <p:spPr bwMode="auto">
              <a:xfrm>
                <a:off x="3885049" y="3883008"/>
                <a:ext cx="7560" cy="15122"/>
              </a:xfrm>
              <a:custGeom>
                <a:avLst/>
                <a:gdLst>
                  <a:gd name="T0" fmla="*/ 32 w 33"/>
                  <a:gd name="T1" fmla="*/ 40 h 62"/>
                  <a:gd name="T2" fmla="*/ 32 w 33"/>
                  <a:gd name="T3" fmla="*/ 21 h 62"/>
                  <a:gd name="T4" fmla="*/ 32 w 33"/>
                  <a:gd name="T5" fmla="*/ 21 h 62"/>
                  <a:gd name="T6" fmla="*/ 0 w 33"/>
                  <a:gd name="T7" fmla="*/ 21 h 62"/>
                  <a:gd name="T8" fmla="*/ 0 w 33"/>
                  <a:gd name="T9" fmla="*/ 40 h 62"/>
                  <a:gd name="T10" fmla="*/ 0 w 33"/>
                  <a:gd name="T11" fmla="*/ 40 h 62"/>
                  <a:gd name="T12" fmla="*/ 32 w 33"/>
                  <a:gd name="T13" fmla="*/ 40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2" y="40"/>
                    </a:moveTo>
                    <a:lnTo>
                      <a:pt x="32" y="21"/>
                    </a:lnTo>
                    <a:lnTo>
                      <a:pt x="32" y="21"/>
                    </a:lnTo>
                    <a:cubicBezTo>
                      <a:pt x="32" y="0"/>
                      <a:pt x="0" y="0"/>
                      <a:pt x="0" y="21"/>
                    </a:cubicBezTo>
                    <a:lnTo>
                      <a:pt x="0" y="40"/>
                    </a:lnTo>
                    <a:lnTo>
                      <a:pt x="0" y="40"/>
                    </a:lnTo>
                    <a:cubicBezTo>
                      <a:pt x="0" y="61"/>
                      <a:pt x="32" y="61"/>
                      <a:pt x="32"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9" name="Freeform 36">
                <a:extLst>
                  <a:ext uri="{FF2B5EF4-FFF2-40B4-BE49-F238E27FC236}">
                    <a16:creationId xmlns:a16="http://schemas.microsoft.com/office/drawing/2014/main" id="{2F5B5538-5EB3-F241-A73E-1E7AED6096D2}"/>
                  </a:ext>
                </a:extLst>
              </p:cNvPr>
              <p:cNvSpPr>
                <a:spLocks noChangeArrowheads="1"/>
              </p:cNvSpPr>
              <p:nvPr/>
            </p:nvSpPr>
            <p:spPr bwMode="auto">
              <a:xfrm>
                <a:off x="3885049" y="3902451"/>
                <a:ext cx="15122" cy="16201"/>
              </a:xfrm>
              <a:custGeom>
                <a:avLst/>
                <a:gdLst>
                  <a:gd name="T0" fmla="*/ 15 w 63"/>
                  <a:gd name="T1" fmla="*/ 38 h 64"/>
                  <a:gd name="T2" fmla="*/ 15 w 63"/>
                  <a:gd name="T3" fmla="*/ 38 h 64"/>
                  <a:gd name="T4" fmla="*/ 24 w 63"/>
                  <a:gd name="T5" fmla="*/ 48 h 64"/>
                  <a:gd name="T6" fmla="*/ 24 w 63"/>
                  <a:gd name="T7" fmla="*/ 48 h 64"/>
                  <a:gd name="T8" fmla="*/ 48 w 63"/>
                  <a:gd name="T9" fmla="*/ 24 h 64"/>
                  <a:gd name="T10" fmla="*/ 48 w 63"/>
                  <a:gd name="T11" fmla="*/ 24 h 64"/>
                  <a:gd name="T12" fmla="*/ 39 w 63"/>
                  <a:gd name="T13" fmla="*/ 15 h 64"/>
                  <a:gd name="T14" fmla="*/ 39 w 63"/>
                  <a:gd name="T15" fmla="*/ 15 h 64"/>
                  <a:gd name="T16" fmla="*/ 15 w 63"/>
                  <a:gd name="T17" fmla="*/ 3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4">
                    <a:moveTo>
                      <a:pt x="15" y="38"/>
                    </a:moveTo>
                    <a:lnTo>
                      <a:pt x="15" y="38"/>
                    </a:lnTo>
                    <a:cubicBezTo>
                      <a:pt x="19" y="41"/>
                      <a:pt x="21" y="44"/>
                      <a:pt x="24" y="48"/>
                    </a:cubicBezTo>
                    <a:lnTo>
                      <a:pt x="24" y="48"/>
                    </a:lnTo>
                    <a:cubicBezTo>
                      <a:pt x="40" y="63"/>
                      <a:pt x="62" y="39"/>
                      <a:pt x="48" y="24"/>
                    </a:cubicBezTo>
                    <a:lnTo>
                      <a:pt x="48" y="24"/>
                    </a:lnTo>
                    <a:cubicBezTo>
                      <a:pt x="44" y="21"/>
                      <a:pt x="41" y="18"/>
                      <a:pt x="39" y="15"/>
                    </a:cubicBezTo>
                    <a:lnTo>
                      <a:pt x="39" y="15"/>
                    </a:lnTo>
                    <a:cubicBezTo>
                      <a:pt x="23" y="0"/>
                      <a:pt x="0" y="23"/>
                      <a:pt x="15"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0" name="Freeform 37">
                <a:extLst>
                  <a:ext uri="{FF2B5EF4-FFF2-40B4-BE49-F238E27FC236}">
                    <a16:creationId xmlns:a16="http://schemas.microsoft.com/office/drawing/2014/main" id="{69769123-0241-E043-B4B3-233F461C8E79}"/>
                  </a:ext>
                </a:extLst>
              </p:cNvPr>
              <p:cNvSpPr>
                <a:spLocks noChangeArrowheads="1"/>
              </p:cNvSpPr>
              <p:nvPr/>
            </p:nvSpPr>
            <p:spPr bwMode="auto">
              <a:xfrm>
                <a:off x="3862366" y="3891649"/>
                <a:ext cx="15122" cy="15122"/>
              </a:xfrm>
              <a:custGeom>
                <a:avLst/>
                <a:gdLst>
                  <a:gd name="T0" fmla="*/ 24 w 63"/>
                  <a:gd name="T1" fmla="*/ 47 h 63"/>
                  <a:gd name="T2" fmla="*/ 24 w 63"/>
                  <a:gd name="T3" fmla="*/ 47 h 63"/>
                  <a:gd name="T4" fmla="*/ 47 w 63"/>
                  <a:gd name="T5" fmla="*/ 24 h 63"/>
                  <a:gd name="T6" fmla="*/ 47 w 63"/>
                  <a:gd name="T7" fmla="*/ 24 h 63"/>
                  <a:gd name="T8" fmla="*/ 37 w 63"/>
                  <a:gd name="T9" fmla="*/ 14 h 63"/>
                  <a:gd name="T10" fmla="*/ 37 w 63"/>
                  <a:gd name="T11" fmla="*/ 14 h 63"/>
                  <a:gd name="T12" fmla="*/ 14 w 63"/>
                  <a:gd name="T13" fmla="*/ 38 h 63"/>
                  <a:gd name="T14" fmla="*/ 14 w 63"/>
                  <a:gd name="T15" fmla="*/ 38 h 63"/>
                  <a:gd name="T16" fmla="*/ 24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7"/>
                    </a:moveTo>
                    <a:lnTo>
                      <a:pt x="24" y="47"/>
                    </a:lnTo>
                    <a:cubicBezTo>
                      <a:pt x="39" y="62"/>
                      <a:pt x="62" y="39"/>
                      <a:pt x="47" y="24"/>
                    </a:cubicBezTo>
                    <a:lnTo>
                      <a:pt x="47" y="24"/>
                    </a:lnTo>
                    <a:cubicBezTo>
                      <a:pt x="44" y="21"/>
                      <a:pt x="40" y="18"/>
                      <a:pt x="37" y="14"/>
                    </a:cubicBezTo>
                    <a:lnTo>
                      <a:pt x="37" y="14"/>
                    </a:lnTo>
                    <a:cubicBezTo>
                      <a:pt x="23" y="0"/>
                      <a:pt x="0" y="23"/>
                      <a:pt x="14" y="38"/>
                    </a:cubicBezTo>
                    <a:lnTo>
                      <a:pt x="14" y="38"/>
                    </a:lnTo>
                    <a:cubicBezTo>
                      <a:pt x="17" y="41"/>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1" name="Freeform 38">
                <a:extLst>
                  <a:ext uri="{FF2B5EF4-FFF2-40B4-BE49-F238E27FC236}">
                    <a16:creationId xmlns:a16="http://schemas.microsoft.com/office/drawing/2014/main" id="{68036C2A-80FF-3C4E-8218-57EF5F83EB87}"/>
                  </a:ext>
                </a:extLst>
              </p:cNvPr>
              <p:cNvSpPr>
                <a:spLocks noChangeArrowheads="1"/>
              </p:cNvSpPr>
              <p:nvPr/>
            </p:nvSpPr>
            <p:spPr bwMode="auto">
              <a:xfrm>
                <a:off x="3914211" y="3891649"/>
                <a:ext cx="12961" cy="8641"/>
              </a:xfrm>
              <a:custGeom>
                <a:avLst/>
                <a:gdLst>
                  <a:gd name="T0" fmla="*/ 21 w 52"/>
                  <a:gd name="T1" fmla="*/ 33 h 34"/>
                  <a:gd name="T2" fmla="*/ 30 w 52"/>
                  <a:gd name="T3" fmla="*/ 33 h 34"/>
                  <a:gd name="T4" fmla="*/ 30 w 52"/>
                  <a:gd name="T5" fmla="*/ 33 h 34"/>
                  <a:gd name="T6" fmla="*/ 30 w 52"/>
                  <a:gd name="T7" fmla="*/ 0 h 34"/>
                  <a:gd name="T8" fmla="*/ 21 w 52"/>
                  <a:gd name="T9" fmla="*/ 0 h 34"/>
                  <a:gd name="T10" fmla="*/ 21 w 52"/>
                  <a:gd name="T11" fmla="*/ 0 h 34"/>
                  <a:gd name="T12" fmla="*/ 21 w 52"/>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2" h="34">
                    <a:moveTo>
                      <a:pt x="21" y="33"/>
                    </a:moveTo>
                    <a:lnTo>
                      <a:pt x="30" y="33"/>
                    </a:lnTo>
                    <a:lnTo>
                      <a:pt x="30" y="33"/>
                    </a:lnTo>
                    <a:cubicBezTo>
                      <a:pt x="51" y="33"/>
                      <a:pt x="51" y="0"/>
                      <a:pt x="30"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2" name="Freeform 39">
                <a:extLst>
                  <a:ext uri="{FF2B5EF4-FFF2-40B4-BE49-F238E27FC236}">
                    <a16:creationId xmlns:a16="http://schemas.microsoft.com/office/drawing/2014/main" id="{723C10CF-C4A1-104C-9701-2471BF5CAA85}"/>
                  </a:ext>
                </a:extLst>
              </p:cNvPr>
              <p:cNvSpPr>
                <a:spLocks noChangeArrowheads="1"/>
              </p:cNvSpPr>
              <p:nvPr/>
            </p:nvSpPr>
            <p:spPr bwMode="auto">
              <a:xfrm>
                <a:off x="3943375" y="3872207"/>
                <a:ext cx="10801" cy="15122"/>
              </a:xfrm>
              <a:custGeom>
                <a:avLst/>
                <a:gdLst>
                  <a:gd name="T0" fmla="*/ 12 w 44"/>
                  <a:gd name="T1" fmla="*/ 50 h 62"/>
                  <a:gd name="T2" fmla="*/ 12 w 44"/>
                  <a:gd name="T3" fmla="*/ 50 h 62"/>
                  <a:gd name="T4" fmla="*/ 12 w 44"/>
                  <a:gd name="T5" fmla="*/ 12 h 62"/>
                  <a:gd name="T6" fmla="*/ 12 w 44"/>
                  <a:gd name="T7" fmla="*/ 12 h 62"/>
                  <a:gd name="T8" fmla="*/ 2 w 44"/>
                  <a:gd name="T9" fmla="*/ 31 h 62"/>
                  <a:gd name="T10" fmla="*/ 2 w 44"/>
                  <a:gd name="T11" fmla="*/ 31 h 62"/>
                  <a:gd name="T12" fmla="*/ 12 w 44"/>
                  <a:gd name="T13" fmla="*/ 50 h 62"/>
                </a:gdLst>
                <a:ahLst/>
                <a:cxnLst>
                  <a:cxn ang="0">
                    <a:pos x="T0" y="T1"/>
                  </a:cxn>
                  <a:cxn ang="0">
                    <a:pos x="T2" y="T3"/>
                  </a:cxn>
                  <a:cxn ang="0">
                    <a:pos x="T4" y="T5"/>
                  </a:cxn>
                  <a:cxn ang="0">
                    <a:pos x="T6" y="T7"/>
                  </a:cxn>
                  <a:cxn ang="0">
                    <a:pos x="T8" y="T9"/>
                  </a:cxn>
                  <a:cxn ang="0">
                    <a:pos x="T10" y="T11"/>
                  </a:cxn>
                  <a:cxn ang="0">
                    <a:pos x="T12" y="T13"/>
                  </a:cxn>
                </a:cxnLst>
                <a:rect l="0" t="0" r="r" b="b"/>
                <a:pathLst>
                  <a:path w="44" h="62">
                    <a:moveTo>
                      <a:pt x="12" y="50"/>
                    </a:moveTo>
                    <a:lnTo>
                      <a:pt x="12" y="50"/>
                    </a:lnTo>
                    <a:cubicBezTo>
                      <a:pt x="43" y="61"/>
                      <a:pt x="43" y="0"/>
                      <a:pt x="12" y="12"/>
                    </a:cubicBezTo>
                    <a:lnTo>
                      <a:pt x="12" y="12"/>
                    </a:lnTo>
                    <a:cubicBezTo>
                      <a:pt x="3" y="15"/>
                      <a:pt x="0" y="23"/>
                      <a:pt x="2" y="31"/>
                    </a:cubicBezTo>
                    <a:lnTo>
                      <a:pt x="2" y="31"/>
                    </a:lnTo>
                    <a:cubicBezTo>
                      <a:pt x="0" y="39"/>
                      <a:pt x="3" y="47"/>
                      <a:pt x="12" y="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3" name="Freeform 40">
                <a:extLst>
                  <a:ext uri="{FF2B5EF4-FFF2-40B4-BE49-F238E27FC236}">
                    <a16:creationId xmlns:a16="http://schemas.microsoft.com/office/drawing/2014/main" id="{CCEEF652-72B2-7F42-8B66-83C6E9B48904}"/>
                  </a:ext>
                </a:extLst>
              </p:cNvPr>
              <p:cNvSpPr>
                <a:spLocks noChangeArrowheads="1"/>
              </p:cNvSpPr>
              <p:nvPr/>
            </p:nvSpPr>
            <p:spPr bwMode="auto">
              <a:xfrm>
                <a:off x="3919612" y="3912171"/>
                <a:ext cx="16201" cy="15122"/>
              </a:xfrm>
              <a:custGeom>
                <a:avLst/>
                <a:gdLst>
                  <a:gd name="T0" fmla="*/ 16 w 64"/>
                  <a:gd name="T1" fmla="*/ 38 h 63"/>
                  <a:gd name="T2" fmla="*/ 16 w 64"/>
                  <a:gd name="T3" fmla="*/ 38 h 63"/>
                  <a:gd name="T4" fmla="*/ 25 w 64"/>
                  <a:gd name="T5" fmla="*/ 47 h 63"/>
                  <a:gd name="T6" fmla="*/ 25 w 64"/>
                  <a:gd name="T7" fmla="*/ 47 h 63"/>
                  <a:gd name="T8" fmla="*/ 48 w 64"/>
                  <a:gd name="T9" fmla="*/ 25 h 63"/>
                  <a:gd name="T10" fmla="*/ 48 w 64"/>
                  <a:gd name="T11" fmla="*/ 25 h 63"/>
                  <a:gd name="T12" fmla="*/ 39 w 64"/>
                  <a:gd name="T13" fmla="*/ 15 h 63"/>
                  <a:gd name="T14" fmla="*/ 39 w 64"/>
                  <a:gd name="T15" fmla="*/ 15 h 63"/>
                  <a:gd name="T16" fmla="*/ 16 w 64"/>
                  <a:gd name="T1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16" y="38"/>
                    </a:moveTo>
                    <a:lnTo>
                      <a:pt x="16" y="38"/>
                    </a:lnTo>
                    <a:cubicBezTo>
                      <a:pt x="19" y="41"/>
                      <a:pt x="21" y="44"/>
                      <a:pt x="25" y="47"/>
                    </a:cubicBezTo>
                    <a:lnTo>
                      <a:pt x="25" y="47"/>
                    </a:lnTo>
                    <a:cubicBezTo>
                      <a:pt x="40" y="62"/>
                      <a:pt x="63" y="39"/>
                      <a:pt x="48" y="25"/>
                    </a:cubicBezTo>
                    <a:lnTo>
                      <a:pt x="48" y="25"/>
                    </a:lnTo>
                    <a:cubicBezTo>
                      <a:pt x="45" y="21"/>
                      <a:pt x="41" y="18"/>
                      <a:pt x="39" y="15"/>
                    </a:cubicBezTo>
                    <a:lnTo>
                      <a:pt x="39" y="15"/>
                    </a:lnTo>
                    <a:cubicBezTo>
                      <a:pt x="23" y="0"/>
                      <a:pt x="0" y="23"/>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4" name="Freeform 41">
                <a:extLst>
                  <a:ext uri="{FF2B5EF4-FFF2-40B4-BE49-F238E27FC236}">
                    <a16:creationId xmlns:a16="http://schemas.microsoft.com/office/drawing/2014/main" id="{7A5E0E3D-9DEE-964E-8144-D6016609659F}"/>
                  </a:ext>
                </a:extLst>
              </p:cNvPr>
              <p:cNvSpPr>
                <a:spLocks noChangeArrowheads="1"/>
              </p:cNvSpPr>
              <p:nvPr/>
            </p:nvSpPr>
            <p:spPr bwMode="auto">
              <a:xfrm>
                <a:off x="3955256" y="3898130"/>
                <a:ext cx="15122" cy="15122"/>
              </a:xfrm>
              <a:custGeom>
                <a:avLst/>
                <a:gdLst>
                  <a:gd name="T0" fmla="*/ 24 w 63"/>
                  <a:gd name="T1" fmla="*/ 47 h 63"/>
                  <a:gd name="T2" fmla="*/ 24 w 63"/>
                  <a:gd name="T3" fmla="*/ 47 h 63"/>
                  <a:gd name="T4" fmla="*/ 47 w 63"/>
                  <a:gd name="T5" fmla="*/ 25 h 63"/>
                  <a:gd name="T6" fmla="*/ 47 w 63"/>
                  <a:gd name="T7" fmla="*/ 25 h 63"/>
                  <a:gd name="T8" fmla="*/ 38 w 63"/>
                  <a:gd name="T9" fmla="*/ 15 h 63"/>
                  <a:gd name="T10" fmla="*/ 38 w 63"/>
                  <a:gd name="T11" fmla="*/ 15 h 63"/>
                  <a:gd name="T12" fmla="*/ 15 w 63"/>
                  <a:gd name="T13" fmla="*/ 38 h 63"/>
                  <a:gd name="T14" fmla="*/ 15 w 63"/>
                  <a:gd name="T15" fmla="*/ 38 h 63"/>
                  <a:gd name="T16" fmla="*/ 24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7"/>
                    </a:moveTo>
                    <a:lnTo>
                      <a:pt x="24" y="47"/>
                    </a:lnTo>
                    <a:cubicBezTo>
                      <a:pt x="39" y="62"/>
                      <a:pt x="62" y="39"/>
                      <a:pt x="47" y="25"/>
                    </a:cubicBezTo>
                    <a:lnTo>
                      <a:pt x="47" y="25"/>
                    </a:lnTo>
                    <a:cubicBezTo>
                      <a:pt x="44" y="22"/>
                      <a:pt x="41" y="18"/>
                      <a:pt x="38" y="15"/>
                    </a:cubicBezTo>
                    <a:lnTo>
                      <a:pt x="38" y="15"/>
                    </a:lnTo>
                    <a:cubicBezTo>
                      <a:pt x="23" y="0"/>
                      <a:pt x="0" y="23"/>
                      <a:pt x="15" y="38"/>
                    </a:cubicBezTo>
                    <a:lnTo>
                      <a:pt x="15" y="38"/>
                    </a:lnTo>
                    <a:cubicBezTo>
                      <a:pt x="18" y="41"/>
                      <a:pt x="21" y="45"/>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5" name="Freeform 42">
                <a:extLst>
                  <a:ext uri="{FF2B5EF4-FFF2-40B4-BE49-F238E27FC236}">
                    <a16:creationId xmlns:a16="http://schemas.microsoft.com/office/drawing/2014/main" id="{2218DF89-DAAC-8046-942B-FD0249290375}"/>
                  </a:ext>
                </a:extLst>
              </p:cNvPr>
              <p:cNvSpPr>
                <a:spLocks noChangeArrowheads="1"/>
              </p:cNvSpPr>
              <p:nvPr/>
            </p:nvSpPr>
            <p:spPr bwMode="auto">
              <a:xfrm>
                <a:off x="3957416" y="3932694"/>
                <a:ext cx="15122" cy="15122"/>
              </a:xfrm>
              <a:custGeom>
                <a:avLst/>
                <a:gdLst>
                  <a:gd name="T0" fmla="*/ 15 w 63"/>
                  <a:gd name="T1" fmla="*/ 37 h 63"/>
                  <a:gd name="T2" fmla="*/ 15 w 63"/>
                  <a:gd name="T3" fmla="*/ 37 h 63"/>
                  <a:gd name="T4" fmla="*/ 25 w 63"/>
                  <a:gd name="T5" fmla="*/ 46 h 63"/>
                  <a:gd name="T6" fmla="*/ 25 w 63"/>
                  <a:gd name="T7" fmla="*/ 46 h 63"/>
                  <a:gd name="T8" fmla="*/ 48 w 63"/>
                  <a:gd name="T9" fmla="*/ 24 h 63"/>
                  <a:gd name="T10" fmla="*/ 48 w 63"/>
                  <a:gd name="T11" fmla="*/ 24 h 63"/>
                  <a:gd name="T12" fmla="*/ 38 w 63"/>
                  <a:gd name="T13" fmla="*/ 14 h 63"/>
                  <a:gd name="T14" fmla="*/ 38 w 63"/>
                  <a:gd name="T15" fmla="*/ 14 h 63"/>
                  <a:gd name="T16" fmla="*/ 15 w 63"/>
                  <a:gd name="T17" fmla="*/ 3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15" y="37"/>
                    </a:moveTo>
                    <a:lnTo>
                      <a:pt x="15" y="37"/>
                    </a:lnTo>
                    <a:cubicBezTo>
                      <a:pt x="18" y="41"/>
                      <a:pt x="22" y="44"/>
                      <a:pt x="25" y="46"/>
                    </a:cubicBezTo>
                    <a:lnTo>
                      <a:pt x="25" y="46"/>
                    </a:lnTo>
                    <a:cubicBezTo>
                      <a:pt x="39" y="62"/>
                      <a:pt x="62" y="39"/>
                      <a:pt x="48" y="24"/>
                    </a:cubicBezTo>
                    <a:lnTo>
                      <a:pt x="48" y="24"/>
                    </a:lnTo>
                    <a:cubicBezTo>
                      <a:pt x="45" y="21"/>
                      <a:pt x="42" y="17"/>
                      <a:pt x="38" y="14"/>
                    </a:cubicBezTo>
                    <a:lnTo>
                      <a:pt x="38" y="14"/>
                    </a:lnTo>
                    <a:cubicBezTo>
                      <a:pt x="23" y="0"/>
                      <a:pt x="0" y="23"/>
                      <a:pt x="15"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6" name="Freeform 43">
                <a:extLst>
                  <a:ext uri="{FF2B5EF4-FFF2-40B4-BE49-F238E27FC236}">
                    <a16:creationId xmlns:a16="http://schemas.microsoft.com/office/drawing/2014/main" id="{DC009E88-103B-834E-AA8E-C29B91E1E6F1}"/>
                  </a:ext>
                </a:extLst>
              </p:cNvPr>
              <p:cNvSpPr>
                <a:spLocks noChangeArrowheads="1"/>
              </p:cNvSpPr>
              <p:nvPr/>
            </p:nvSpPr>
            <p:spPr bwMode="auto">
              <a:xfrm>
                <a:off x="3985499" y="3914331"/>
                <a:ext cx="15122" cy="15122"/>
              </a:xfrm>
              <a:custGeom>
                <a:avLst/>
                <a:gdLst>
                  <a:gd name="T0" fmla="*/ 25 w 63"/>
                  <a:gd name="T1" fmla="*/ 47 h 63"/>
                  <a:gd name="T2" fmla="*/ 25 w 63"/>
                  <a:gd name="T3" fmla="*/ 47 h 63"/>
                  <a:gd name="T4" fmla="*/ 47 w 63"/>
                  <a:gd name="T5" fmla="*/ 24 h 63"/>
                  <a:gd name="T6" fmla="*/ 47 w 63"/>
                  <a:gd name="T7" fmla="*/ 24 h 63"/>
                  <a:gd name="T8" fmla="*/ 38 w 63"/>
                  <a:gd name="T9" fmla="*/ 15 h 63"/>
                  <a:gd name="T10" fmla="*/ 38 w 63"/>
                  <a:gd name="T11" fmla="*/ 15 h 63"/>
                  <a:gd name="T12" fmla="*/ 15 w 63"/>
                  <a:gd name="T13" fmla="*/ 37 h 63"/>
                  <a:gd name="T14" fmla="*/ 15 w 63"/>
                  <a:gd name="T15" fmla="*/ 37 h 63"/>
                  <a:gd name="T16" fmla="*/ 25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5" y="47"/>
                    </a:moveTo>
                    <a:lnTo>
                      <a:pt x="25" y="47"/>
                    </a:lnTo>
                    <a:cubicBezTo>
                      <a:pt x="39" y="62"/>
                      <a:pt x="62" y="39"/>
                      <a:pt x="47" y="24"/>
                    </a:cubicBezTo>
                    <a:lnTo>
                      <a:pt x="47" y="24"/>
                    </a:lnTo>
                    <a:cubicBezTo>
                      <a:pt x="45" y="21"/>
                      <a:pt x="41" y="18"/>
                      <a:pt x="38" y="15"/>
                    </a:cubicBezTo>
                    <a:lnTo>
                      <a:pt x="38" y="15"/>
                    </a:lnTo>
                    <a:cubicBezTo>
                      <a:pt x="24" y="0"/>
                      <a:pt x="0" y="23"/>
                      <a:pt x="15" y="37"/>
                    </a:cubicBezTo>
                    <a:lnTo>
                      <a:pt x="15" y="37"/>
                    </a:lnTo>
                    <a:cubicBezTo>
                      <a:pt x="18" y="40"/>
                      <a:pt x="22" y="44"/>
                      <a:pt x="25"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7" name="Freeform 44">
                <a:extLst>
                  <a:ext uri="{FF2B5EF4-FFF2-40B4-BE49-F238E27FC236}">
                    <a16:creationId xmlns:a16="http://schemas.microsoft.com/office/drawing/2014/main" id="{FBE48854-00AB-7E41-8B42-13CB15F0F2C9}"/>
                  </a:ext>
                </a:extLst>
              </p:cNvPr>
              <p:cNvSpPr>
                <a:spLocks noChangeArrowheads="1"/>
              </p:cNvSpPr>
              <p:nvPr/>
            </p:nvSpPr>
            <p:spPr bwMode="auto">
              <a:xfrm>
                <a:off x="3994140" y="3884088"/>
                <a:ext cx="15122" cy="16202"/>
              </a:xfrm>
              <a:custGeom>
                <a:avLst/>
                <a:gdLst>
                  <a:gd name="T0" fmla="*/ 24 w 63"/>
                  <a:gd name="T1" fmla="*/ 47 h 64"/>
                  <a:gd name="T2" fmla="*/ 24 w 63"/>
                  <a:gd name="T3" fmla="*/ 47 h 64"/>
                  <a:gd name="T4" fmla="*/ 48 w 63"/>
                  <a:gd name="T5" fmla="*/ 24 h 64"/>
                  <a:gd name="T6" fmla="*/ 48 w 63"/>
                  <a:gd name="T7" fmla="*/ 24 h 64"/>
                  <a:gd name="T8" fmla="*/ 38 w 63"/>
                  <a:gd name="T9" fmla="*/ 15 h 64"/>
                  <a:gd name="T10" fmla="*/ 38 w 63"/>
                  <a:gd name="T11" fmla="*/ 15 h 64"/>
                  <a:gd name="T12" fmla="*/ 15 w 63"/>
                  <a:gd name="T13" fmla="*/ 38 h 64"/>
                  <a:gd name="T14" fmla="*/ 15 w 63"/>
                  <a:gd name="T15" fmla="*/ 38 h 64"/>
                  <a:gd name="T16" fmla="*/ 24 w 63"/>
                  <a:gd name="T1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4">
                    <a:moveTo>
                      <a:pt x="24" y="47"/>
                    </a:moveTo>
                    <a:lnTo>
                      <a:pt x="24" y="47"/>
                    </a:lnTo>
                    <a:cubicBezTo>
                      <a:pt x="39" y="63"/>
                      <a:pt x="62" y="40"/>
                      <a:pt x="48" y="24"/>
                    </a:cubicBezTo>
                    <a:lnTo>
                      <a:pt x="48" y="24"/>
                    </a:lnTo>
                    <a:cubicBezTo>
                      <a:pt x="44" y="22"/>
                      <a:pt x="41" y="18"/>
                      <a:pt x="38" y="15"/>
                    </a:cubicBezTo>
                    <a:lnTo>
                      <a:pt x="38" y="15"/>
                    </a:lnTo>
                    <a:cubicBezTo>
                      <a:pt x="23" y="0"/>
                      <a:pt x="0" y="23"/>
                      <a:pt x="15" y="38"/>
                    </a:cubicBezTo>
                    <a:lnTo>
                      <a:pt x="15" y="38"/>
                    </a:lnTo>
                    <a:cubicBezTo>
                      <a:pt x="18" y="42"/>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8" name="Freeform 45">
                <a:extLst>
                  <a:ext uri="{FF2B5EF4-FFF2-40B4-BE49-F238E27FC236}">
                    <a16:creationId xmlns:a16="http://schemas.microsoft.com/office/drawing/2014/main" id="{477CD997-D0AC-6847-B948-02E0FCF22030}"/>
                  </a:ext>
                </a:extLst>
              </p:cNvPr>
              <p:cNvSpPr>
                <a:spLocks noChangeArrowheads="1"/>
              </p:cNvSpPr>
              <p:nvPr/>
            </p:nvSpPr>
            <p:spPr bwMode="auto">
              <a:xfrm>
                <a:off x="4003861" y="3940254"/>
                <a:ext cx="16201" cy="15122"/>
              </a:xfrm>
              <a:custGeom>
                <a:avLst/>
                <a:gdLst>
                  <a:gd name="T0" fmla="*/ 15 w 64"/>
                  <a:gd name="T1" fmla="*/ 38 h 63"/>
                  <a:gd name="T2" fmla="*/ 15 w 64"/>
                  <a:gd name="T3" fmla="*/ 38 h 63"/>
                  <a:gd name="T4" fmla="*/ 24 w 64"/>
                  <a:gd name="T5" fmla="*/ 47 h 63"/>
                  <a:gd name="T6" fmla="*/ 24 w 64"/>
                  <a:gd name="T7" fmla="*/ 47 h 63"/>
                  <a:gd name="T8" fmla="*/ 47 w 64"/>
                  <a:gd name="T9" fmla="*/ 25 h 63"/>
                  <a:gd name="T10" fmla="*/ 47 w 64"/>
                  <a:gd name="T11" fmla="*/ 25 h 63"/>
                  <a:gd name="T12" fmla="*/ 38 w 64"/>
                  <a:gd name="T13" fmla="*/ 15 h 63"/>
                  <a:gd name="T14" fmla="*/ 38 w 64"/>
                  <a:gd name="T15" fmla="*/ 15 h 63"/>
                  <a:gd name="T16" fmla="*/ 15 w 64"/>
                  <a:gd name="T1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15" y="38"/>
                    </a:moveTo>
                    <a:lnTo>
                      <a:pt x="15" y="38"/>
                    </a:lnTo>
                    <a:cubicBezTo>
                      <a:pt x="18" y="41"/>
                      <a:pt x="21" y="44"/>
                      <a:pt x="24" y="47"/>
                    </a:cubicBezTo>
                    <a:lnTo>
                      <a:pt x="24" y="47"/>
                    </a:lnTo>
                    <a:cubicBezTo>
                      <a:pt x="39" y="62"/>
                      <a:pt x="63" y="39"/>
                      <a:pt x="47" y="25"/>
                    </a:cubicBezTo>
                    <a:lnTo>
                      <a:pt x="47" y="25"/>
                    </a:lnTo>
                    <a:cubicBezTo>
                      <a:pt x="44" y="21"/>
                      <a:pt x="41" y="18"/>
                      <a:pt x="38" y="15"/>
                    </a:cubicBezTo>
                    <a:lnTo>
                      <a:pt x="38" y="15"/>
                    </a:lnTo>
                    <a:cubicBezTo>
                      <a:pt x="23" y="0"/>
                      <a:pt x="0" y="23"/>
                      <a:pt x="15"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9" name="Freeform 46">
                <a:extLst>
                  <a:ext uri="{FF2B5EF4-FFF2-40B4-BE49-F238E27FC236}">
                    <a16:creationId xmlns:a16="http://schemas.microsoft.com/office/drawing/2014/main" id="{0A0C8F10-9A60-8C48-8DA6-F1B5470B6B0A}"/>
                  </a:ext>
                </a:extLst>
              </p:cNvPr>
              <p:cNvSpPr>
                <a:spLocks noChangeArrowheads="1"/>
              </p:cNvSpPr>
              <p:nvPr/>
            </p:nvSpPr>
            <p:spPr bwMode="auto">
              <a:xfrm>
                <a:off x="3994140" y="3958616"/>
                <a:ext cx="15122" cy="15122"/>
              </a:xfrm>
              <a:custGeom>
                <a:avLst/>
                <a:gdLst>
                  <a:gd name="T0" fmla="*/ 38 w 63"/>
                  <a:gd name="T1" fmla="*/ 15 h 63"/>
                  <a:gd name="T2" fmla="*/ 38 w 63"/>
                  <a:gd name="T3" fmla="*/ 15 h 63"/>
                  <a:gd name="T4" fmla="*/ 15 w 63"/>
                  <a:gd name="T5" fmla="*/ 38 h 63"/>
                  <a:gd name="T6" fmla="*/ 15 w 63"/>
                  <a:gd name="T7" fmla="*/ 38 h 63"/>
                  <a:gd name="T8" fmla="*/ 25 w 63"/>
                  <a:gd name="T9" fmla="*/ 47 h 63"/>
                  <a:gd name="T10" fmla="*/ 25 w 63"/>
                  <a:gd name="T11" fmla="*/ 47 h 63"/>
                  <a:gd name="T12" fmla="*/ 48 w 63"/>
                  <a:gd name="T13" fmla="*/ 24 h 63"/>
                  <a:gd name="T14" fmla="*/ 48 w 63"/>
                  <a:gd name="T15" fmla="*/ 24 h 63"/>
                  <a:gd name="T16" fmla="*/ 38 w 63"/>
                  <a:gd name="T17"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38" y="15"/>
                    </a:moveTo>
                    <a:lnTo>
                      <a:pt x="38" y="15"/>
                    </a:lnTo>
                    <a:cubicBezTo>
                      <a:pt x="23" y="0"/>
                      <a:pt x="0" y="23"/>
                      <a:pt x="15" y="38"/>
                    </a:cubicBezTo>
                    <a:lnTo>
                      <a:pt x="15" y="38"/>
                    </a:lnTo>
                    <a:cubicBezTo>
                      <a:pt x="18" y="41"/>
                      <a:pt x="21" y="44"/>
                      <a:pt x="25" y="47"/>
                    </a:cubicBezTo>
                    <a:lnTo>
                      <a:pt x="25" y="47"/>
                    </a:lnTo>
                    <a:cubicBezTo>
                      <a:pt x="39" y="62"/>
                      <a:pt x="62" y="39"/>
                      <a:pt x="48" y="24"/>
                    </a:cubicBezTo>
                    <a:lnTo>
                      <a:pt x="48" y="24"/>
                    </a:lnTo>
                    <a:cubicBezTo>
                      <a:pt x="44" y="21"/>
                      <a:pt x="41" y="18"/>
                      <a:pt x="38" y="1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0" name="Freeform 47">
                <a:extLst>
                  <a:ext uri="{FF2B5EF4-FFF2-40B4-BE49-F238E27FC236}">
                    <a16:creationId xmlns:a16="http://schemas.microsoft.com/office/drawing/2014/main" id="{ECA7E2E5-0123-7C4B-ADDB-C66BDF513D51}"/>
                  </a:ext>
                </a:extLst>
              </p:cNvPr>
              <p:cNvSpPr>
                <a:spLocks noChangeArrowheads="1"/>
              </p:cNvSpPr>
              <p:nvPr/>
            </p:nvSpPr>
            <p:spPr bwMode="auto">
              <a:xfrm>
                <a:off x="4006021" y="3994260"/>
                <a:ext cx="15122" cy="10801"/>
              </a:xfrm>
              <a:custGeom>
                <a:avLst/>
                <a:gdLst>
                  <a:gd name="T0" fmla="*/ 31 w 62"/>
                  <a:gd name="T1" fmla="*/ 2 h 45"/>
                  <a:gd name="T2" fmla="*/ 31 w 62"/>
                  <a:gd name="T3" fmla="*/ 2 h 45"/>
                  <a:gd name="T4" fmla="*/ 11 w 62"/>
                  <a:gd name="T5" fmla="*/ 13 h 45"/>
                  <a:gd name="T6" fmla="*/ 11 w 62"/>
                  <a:gd name="T7" fmla="*/ 13 h 45"/>
                  <a:gd name="T8" fmla="*/ 50 w 62"/>
                  <a:gd name="T9" fmla="*/ 12 h 45"/>
                  <a:gd name="T10" fmla="*/ 50 w 62"/>
                  <a:gd name="T11" fmla="*/ 12 h 45"/>
                  <a:gd name="T12" fmla="*/ 31 w 62"/>
                  <a:gd name="T13" fmla="*/ 2 h 45"/>
                </a:gdLst>
                <a:ahLst/>
                <a:cxnLst>
                  <a:cxn ang="0">
                    <a:pos x="T0" y="T1"/>
                  </a:cxn>
                  <a:cxn ang="0">
                    <a:pos x="T2" y="T3"/>
                  </a:cxn>
                  <a:cxn ang="0">
                    <a:pos x="T4" y="T5"/>
                  </a:cxn>
                  <a:cxn ang="0">
                    <a:pos x="T6" y="T7"/>
                  </a:cxn>
                  <a:cxn ang="0">
                    <a:pos x="T8" y="T9"/>
                  </a:cxn>
                  <a:cxn ang="0">
                    <a:pos x="T10" y="T11"/>
                  </a:cxn>
                  <a:cxn ang="0">
                    <a:pos x="T12" y="T13"/>
                  </a:cxn>
                </a:cxnLst>
                <a:rect l="0" t="0" r="r" b="b"/>
                <a:pathLst>
                  <a:path w="62" h="45">
                    <a:moveTo>
                      <a:pt x="31" y="2"/>
                    </a:moveTo>
                    <a:lnTo>
                      <a:pt x="31" y="2"/>
                    </a:lnTo>
                    <a:cubicBezTo>
                      <a:pt x="23" y="0"/>
                      <a:pt x="15" y="3"/>
                      <a:pt x="11" y="13"/>
                    </a:cubicBezTo>
                    <a:lnTo>
                      <a:pt x="11" y="13"/>
                    </a:lnTo>
                    <a:cubicBezTo>
                      <a:pt x="0" y="44"/>
                      <a:pt x="61" y="43"/>
                      <a:pt x="50" y="12"/>
                    </a:cubicBezTo>
                    <a:lnTo>
                      <a:pt x="50" y="12"/>
                    </a:lnTo>
                    <a:cubicBezTo>
                      <a:pt x="47" y="4"/>
                      <a:pt x="39" y="1"/>
                      <a:pt x="31"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1" name="Freeform 48">
                <a:extLst>
                  <a:ext uri="{FF2B5EF4-FFF2-40B4-BE49-F238E27FC236}">
                    <a16:creationId xmlns:a16="http://schemas.microsoft.com/office/drawing/2014/main" id="{D592BB70-4903-EC48-AC8D-CD1CB8026181}"/>
                  </a:ext>
                </a:extLst>
              </p:cNvPr>
              <p:cNvSpPr>
                <a:spLocks noChangeArrowheads="1"/>
              </p:cNvSpPr>
              <p:nvPr/>
            </p:nvSpPr>
            <p:spPr bwMode="auto">
              <a:xfrm>
                <a:off x="3980099" y="3972658"/>
                <a:ext cx="16201" cy="16202"/>
              </a:xfrm>
              <a:custGeom>
                <a:avLst/>
                <a:gdLst>
                  <a:gd name="T0" fmla="*/ 15 w 64"/>
                  <a:gd name="T1" fmla="*/ 39 h 64"/>
                  <a:gd name="T2" fmla="*/ 15 w 64"/>
                  <a:gd name="T3" fmla="*/ 39 h 64"/>
                  <a:gd name="T4" fmla="*/ 25 w 64"/>
                  <a:gd name="T5" fmla="*/ 48 h 64"/>
                  <a:gd name="T6" fmla="*/ 25 w 64"/>
                  <a:gd name="T7" fmla="*/ 48 h 64"/>
                  <a:gd name="T8" fmla="*/ 48 w 64"/>
                  <a:gd name="T9" fmla="*/ 25 h 64"/>
                  <a:gd name="T10" fmla="*/ 48 w 64"/>
                  <a:gd name="T11" fmla="*/ 25 h 64"/>
                  <a:gd name="T12" fmla="*/ 38 w 64"/>
                  <a:gd name="T13" fmla="*/ 16 h 64"/>
                  <a:gd name="T14" fmla="*/ 38 w 64"/>
                  <a:gd name="T15" fmla="*/ 16 h 64"/>
                  <a:gd name="T16" fmla="*/ 15 w 64"/>
                  <a:gd name="T17" fmla="*/ 3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4">
                    <a:moveTo>
                      <a:pt x="15" y="39"/>
                    </a:moveTo>
                    <a:lnTo>
                      <a:pt x="15" y="39"/>
                    </a:lnTo>
                    <a:cubicBezTo>
                      <a:pt x="18" y="42"/>
                      <a:pt x="21" y="45"/>
                      <a:pt x="25" y="48"/>
                    </a:cubicBezTo>
                    <a:lnTo>
                      <a:pt x="25" y="48"/>
                    </a:lnTo>
                    <a:cubicBezTo>
                      <a:pt x="39" y="63"/>
                      <a:pt x="63" y="40"/>
                      <a:pt x="48" y="25"/>
                    </a:cubicBezTo>
                    <a:lnTo>
                      <a:pt x="48" y="25"/>
                    </a:lnTo>
                    <a:cubicBezTo>
                      <a:pt x="44" y="22"/>
                      <a:pt x="41" y="19"/>
                      <a:pt x="38" y="16"/>
                    </a:cubicBezTo>
                    <a:lnTo>
                      <a:pt x="38" y="16"/>
                    </a:lnTo>
                    <a:cubicBezTo>
                      <a:pt x="23" y="0"/>
                      <a:pt x="0" y="24"/>
                      <a:pt x="15"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2" name="Freeform 49">
                <a:extLst>
                  <a:ext uri="{FF2B5EF4-FFF2-40B4-BE49-F238E27FC236}">
                    <a16:creationId xmlns:a16="http://schemas.microsoft.com/office/drawing/2014/main" id="{3C05CBF1-B731-1147-92D4-3A2733BA2180}"/>
                  </a:ext>
                </a:extLst>
              </p:cNvPr>
              <p:cNvSpPr>
                <a:spLocks noChangeArrowheads="1"/>
              </p:cNvSpPr>
              <p:nvPr/>
            </p:nvSpPr>
            <p:spPr bwMode="auto">
              <a:xfrm>
                <a:off x="3591258" y="3930534"/>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3" name="Freeform 50">
                <a:extLst>
                  <a:ext uri="{FF2B5EF4-FFF2-40B4-BE49-F238E27FC236}">
                    <a16:creationId xmlns:a16="http://schemas.microsoft.com/office/drawing/2014/main" id="{4D4E380E-1387-A244-94F7-6F798046A5CA}"/>
                  </a:ext>
                </a:extLst>
              </p:cNvPr>
              <p:cNvSpPr>
                <a:spLocks noChangeArrowheads="1"/>
              </p:cNvSpPr>
              <p:nvPr/>
            </p:nvSpPr>
            <p:spPr bwMode="auto">
              <a:xfrm>
                <a:off x="3579376" y="3900290"/>
                <a:ext cx="12961" cy="8641"/>
              </a:xfrm>
              <a:custGeom>
                <a:avLst/>
                <a:gdLst>
                  <a:gd name="T0" fmla="*/ 22 w 53"/>
                  <a:gd name="T1" fmla="*/ 33 h 34"/>
                  <a:gd name="T2" fmla="*/ 31 w 53"/>
                  <a:gd name="T3" fmla="*/ 33 h 34"/>
                  <a:gd name="T4" fmla="*/ 31 w 53"/>
                  <a:gd name="T5" fmla="*/ 33 h 34"/>
                  <a:gd name="T6" fmla="*/ 31 w 53"/>
                  <a:gd name="T7" fmla="*/ 0 h 34"/>
                  <a:gd name="T8" fmla="*/ 22 w 53"/>
                  <a:gd name="T9" fmla="*/ 0 h 34"/>
                  <a:gd name="T10" fmla="*/ 22 w 53"/>
                  <a:gd name="T11" fmla="*/ 0 h 34"/>
                  <a:gd name="T12" fmla="*/ 22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2" y="33"/>
                    </a:moveTo>
                    <a:lnTo>
                      <a:pt x="31" y="33"/>
                    </a:lnTo>
                    <a:lnTo>
                      <a:pt x="31" y="33"/>
                    </a:lnTo>
                    <a:cubicBezTo>
                      <a:pt x="52" y="33"/>
                      <a:pt x="52" y="0"/>
                      <a:pt x="31" y="0"/>
                    </a:cubicBezTo>
                    <a:lnTo>
                      <a:pt x="22" y="0"/>
                    </a:ln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4" name="Freeform 51">
                <a:extLst>
                  <a:ext uri="{FF2B5EF4-FFF2-40B4-BE49-F238E27FC236}">
                    <a16:creationId xmlns:a16="http://schemas.microsoft.com/office/drawing/2014/main" id="{EC78B364-2672-1946-952C-5377870C1B57}"/>
                  </a:ext>
                </a:extLst>
              </p:cNvPr>
              <p:cNvSpPr>
                <a:spLocks noChangeArrowheads="1"/>
              </p:cNvSpPr>
              <p:nvPr/>
            </p:nvSpPr>
            <p:spPr bwMode="auto">
              <a:xfrm>
                <a:off x="3609619" y="3889489"/>
                <a:ext cx="12961" cy="7560"/>
              </a:xfrm>
              <a:custGeom>
                <a:avLst/>
                <a:gdLst>
                  <a:gd name="T0" fmla="*/ 21 w 52"/>
                  <a:gd name="T1" fmla="*/ 32 h 33"/>
                  <a:gd name="T2" fmla="*/ 30 w 52"/>
                  <a:gd name="T3" fmla="*/ 32 h 33"/>
                  <a:gd name="T4" fmla="*/ 30 w 52"/>
                  <a:gd name="T5" fmla="*/ 32 h 33"/>
                  <a:gd name="T6" fmla="*/ 30 w 52"/>
                  <a:gd name="T7" fmla="*/ 0 h 33"/>
                  <a:gd name="T8" fmla="*/ 21 w 52"/>
                  <a:gd name="T9" fmla="*/ 0 h 33"/>
                  <a:gd name="T10" fmla="*/ 21 w 52"/>
                  <a:gd name="T11" fmla="*/ 0 h 33"/>
                  <a:gd name="T12" fmla="*/ 21 w 52"/>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52" h="33">
                    <a:moveTo>
                      <a:pt x="21" y="32"/>
                    </a:moveTo>
                    <a:lnTo>
                      <a:pt x="30" y="32"/>
                    </a:lnTo>
                    <a:lnTo>
                      <a:pt x="30" y="32"/>
                    </a:lnTo>
                    <a:cubicBezTo>
                      <a:pt x="51" y="32"/>
                      <a:pt x="51" y="0"/>
                      <a:pt x="30"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5" name="Freeform 52">
                <a:extLst>
                  <a:ext uri="{FF2B5EF4-FFF2-40B4-BE49-F238E27FC236}">
                    <a16:creationId xmlns:a16="http://schemas.microsoft.com/office/drawing/2014/main" id="{011B2A83-44CF-0E4A-BC45-758104E51F6E}"/>
                  </a:ext>
                </a:extLst>
              </p:cNvPr>
              <p:cNvSpPr>
                <a:spLocks noChangeArrowheads="1"/>
              </p:cNvSpPr>
              <p:nvPr/>
            </p:nvSpPr>
            <p:spPr bwMode="auto">
              <a:xfrm>
                <a:off x="3594498" y="3912171"/>
                <a:ext cx="12961" cy="8641"/>
              </a:xfrm>
              <a:custGeom>
                <a:avLst/>
                <a:gdLst>
                  <a:gd name="T0" fmla="*/ 21 w 52"/>
                  <a:gd name="T1" fmla="*/ 33 h 34"/>
                  <a:gd name="T2" fmla="*/ 30 w 52"/>
                  <a:gd name="T3" fmla="*/ 33 h 34"/>
                  <a:gd name="T4" fmla="*/ 30 w 52"/>
                  <a:gd name="T5" fmla="*/ 33 h 34"/>
                  <a:gd name="T6" fmla="*/ 30 w 52"/>
                  <a:gd name="T7" fmla="*/ 0 h 34"/>
                  <a:gd name="T8" fmla="*/ 21 w 52"/>
                  <a:gd name="T9" fmla="*/ 0 h 34"/>
                  <a:gd name="T10" fmla="*/ 21 w 52"/>
                  <a:gd name="T11" fmla="*/ 0 h 34"/>
                  <a:gd name="T12" fmla="*/ 21 w 52"/>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2" h="34">
                    <a:moveTo>
                      <a:pt x="21" y="33"/>
                    </a:moveTo>
                    <a:lnTo>
                      <a:pt x="30" y="33"/>
                    </a:lnTo>
                    <a:lnTo>
                      <a:pt x="30" y="33"/>
                    </a:lnTo>
                    <a:cubicBezTo>
                      <a:pt x="51" y="33"/>
                      <a:pt x="51" y="0"/>
                      <a:pt x="30"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6" name="Freeform 53">
                <a:extLst>
                  <a:ext uri="{FF2B5EF4-FFF2-40B4-BE49-F238E27FC236}">
                    <a16:creationId xmlns:a16="http://schemas.microsoft.com/office/drawing/2014/main" id="{8D5E9B02-BC5F-614B-87EE-84991C6A8731}"/>
                  </a:ext>
                </a:extLst>
              </p:cNvPr>
              <p:cNvSpPr>
                <a:spLocks noChangeArrowheads="1"/>
              </p:cNvSpPr>
              <p:nvPr/>
            </p:nvSpPr>
            <p:spPr bwMode="auto">
              <a:xfrm>
                <a:off x="3627982" y="3927293"/>
                <a:ext cx="8641" cy="11882"/>
              </a:xfrm>
              <a:custGeom>
                <a:avLst/>
                <a:gdLst>
                  <a:gd name="T0" fmla="*/ 33 w 34"/>
                  <a:gd name="T1" fmla="*/ 27 h 49"/>
                  <a:gd name="T2" fmla="*/ 33 w 34"/>
                  <a:gd name="T3" fmla="*/ 21 h 49"/>
                  <a:gd name="T4" fmla="*/ 33 w 34"/>
                  <a:gd name="T5" fmla="*/ 21 h 49"/>
                  <a:gd name="T6" fmla="*/ 0 w 34"/>
                  <a:gd name="T7" fmla="*/ 21 h 49"/>
                  <a:gd name="T8" fmla="*/ 0 w 34"/>
                  <a:gd name="T9" fmla="*/ 27 h 49"/>
                  <a:gd name="T10" fmla="*/ 0 w 34"/>
                  <a:gd name="T11" fmla="*/ 27 h 49"/>
                  <a:gd name="T12" fmla="*/ 33 w 34"/>
                  <a:gd name="T13" fmla="*/ 27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33" y="27"/>
                    </a:moveTo>
                    <a:lnTo>
                      <a:pt x="33" y="21"/>
                    </a:lnTo>
                    <a:lnTo>
                      <a:pt x="33" y="21"/>
                    </a:lnTo>
                    <a:cubicBezTo>
                      <a:pt x="33" y="0"/>
                      <a:pt x="0" y="0"/>
                      <a:pt x="0" y="21"/>
                    </a:cubicBezTo>
                    <a:lnTo>
                      <a:pt x="0" y="27"/>
                    </a:lnTo>
                    <a:lnTo>
                      <a:pt x="0" y="27"/>
                    </a:lnTo>
                    <a:cubicBezTo>
                      <a:pt x="0" y="48"/>
                      <a:pt x="33" y="48"/>
                      <a:pt x="3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7" name="Freeform 54">
                <a:extLst>
                  <a:ext uri="{FF2B5EF4-FFF2-40B4-BE49-F238E27FC236}">
                    <a16:creationId xmlns:a16="http://schemas.microsoft.com/office/drawing/2014/main" id="{AE698087-14DA-614A-8942-D2542D2DC582}"/>
                  </a:ext>
                </a:extLst>
              </p:cNvPr>
              <p:cNvSpPr>
                <a:spLocks noChangeArrowheads="1"/>
              </p:cNvSpPr>
              <p:nvPr/>
            </p:nvSpPr>
            <p:spPr bwMode="auto">
              <a:xfrm>
                <a:off x="3636623" y="3898130"/>
                <a:ext cx="15122" cy="15122"/>
              </a:xfrm>
              <a:custGeom>
                <a:avLst/>
                <a:gdLst>
                  <a:gd name="T0" fmla="*/ 23 w 63"/>
                  <a:gd name="T1" fmla="*/ 47 h 63"/>
                  <a:gd name="T2" fmla="*/ 23 w 63"/>
                  <a:gd name="T3" fmla="*/ 47 h 63"/>
                  <a:gd name="T4" fmla="*/ 47 w 63"/>
                  <a:gd name="T5" fmla="*/ 25 h 63"/>
                  <a:gd name="T6" fmla="*/ 47 w 63"/>
                  <a:gd name="T7" fmla="*/ 25 h 63"/>
                  <a:gd name="T8" fmla="*/ 37 w 63"/>
                  <a:gd name="T9" fmla="*/ 15 h 63"/>
                  <a:gd name="T10" fmla="*/ 37 w 63"/>
                  <a:gd name="T11" fmla="*/ 15 h 63"/>
                  <a:gd name="T12" fmla="*/ 14 w 63"/>
                  <a:gd name="T13" fmla="*/ 38 h 63"/>
                  <a:gd name="T14" fmla="*/ 14 w 63"/>
                  <a:gd name="T15" fmla="*/ 38 h 63"/>
                  <a:gd name="T16" fmla="*/ 23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3" y="47"/>
                    </a:moveTo>
                    <a:lnTo>
                      <a:pt x="23" y="47"/>
                    </a:lnTo>
                    <a:cubicBezTo>
                      <a:pt x="39" y="62"/>
                      <a:pt x="62" y="39"/>
                      <a:pt x="47" y="25"/>
                    </a:cubicBezTo>
                    <a:lnTo>
                      <a:pt x="47" y="25"/>
                    </a:lnTo>
                    <a:cubicBezTo>
                      <a:pt x="43" y="22"/>
                      <a:pt x="41" y="18"/>
                      <a:pt x="37" y="15"/>
                    </a:cubicBezTo>
                    <a:lnTo>
                      <a:pt x="37" y="15"/>
                    </a:lnTo>
                    <a:cubicBezTo>
                      <a:pt x="22" y="0"/>
                      <a:pt x="0" y="23"/>
                      <a:pt x="14" y="38"/>
                    </a:cubicBezTo>
                    <a:lnTo>
                      <a:pt x="14" y="38"/>
                    </a:lnTo>
                    <a:cubicBezTo>
                      <a:pt x="18" y="41"/>
                      <a:pt x="21" y="45"/>
                      <a:pt x="23"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8" name="Freeform 55">
                <a:extLst>
                  <a:ext uri="{FF2B5EF4-FFF2-40B4-BE49-F238E27FC236}">
                    <a16:creationId xmlns:a16="http://schemas.microsoft.com/office/drawing/2014/main" id="{D1F2C698-E1EE-2340-9707-A7EE3231AB4C}"/>
                  </a:ext>
                </a:extLst>
              </p:cNvPr>
              <p:cNvSpPr>
                <a:spLocks noChangeArrowheads="1"/>
              </p:cNvSpPr>
              <p:nvPr/>
            </p:nvSpPr>
            <p:spPr bwMode="auto">
              <a:xfrm>
                <a:off x="3638783" y="3948895"/>
                <a:ext cx="7560" cy="12961"/>
              </a:xfrm>
              <a:custGeom>
                <a:avLst/>
                <a:gdLst>
                  <a:gd name="T0" fmla="*/ 32 w 33"/>
                  <a:gd name="T1" fmla="*/ 30 h 52"/>
                  <a:gd name="T2" fmla="*/ 32 w 33"/>
                  <a:gd name="T3" fmla="*/ 21 h 52"/>
                  <a:gd name="T4" fmla="*/ 32 w 33"/>
                  <a:gd name="T5" fmla="*/ 21 h 52"/>
                  <a:gd name="T6" fmla="*/ 0 w 33"/>
                  <a:gd name="T7" fmla="*/ 21 h 52"/>
                  <a:gd name="T8" fmla="*/ 0 w 33"/>
                  <a:gd name="T9" fmla="*/ 30 h 52"/>
                  <a:gd name="T10" fmla="*/ 0 w 33"/>
                  <a:gd name="T11" fmla="*/ 30 h 52"/>
                  <a:gd name="T12" fmla="*/ 32 w 33"/>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0"/>
                    </a:moveTo>
                    <a:lnTo>
                      <a:pt x="32" y="21"/>
                    </a:lnTo>
                    <a:lnTo>
                      <a:pt x="32" y="21"/>
                    </a:lnTo>
                    <a:cubicBezTo>
                      <a:pt x="32" y="0"/>
                      <a:pt x="0" y="0"/>
                      <a:pt x="0" y="21"/>
                    </a:cubicBezTo>
                    <a:lnTo>
                      <a:pt x="0" y="30"/>
                    </a:lnTo>
                    <a:lnTo>
                      <a:pt x="0" y="30"/>
                    </a:lnTo>
                    <a:cubicBezTo>
                      <a:pt x="0" y="51"/>
                      <a:pt x="32" y="51"/>
                      <a:pt x="32"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9" name="Freeform 56">
                <a:extLst>
                  <a:ext uri="{FF2B5EF4-FFF2-40B4-BE49-F238E27FC236}">
                    <a16:creationId xmlns:a16="http://schemas.microsoft.com/office/drawing/2014/main" id="{365B0596-821D-E44A-8E20-EE7A792D4E62}"/>
                  </a:ext>
                </a:extLst>
              </p:cNvPr>
              <p:cNvSpPr>
                <a:spLocks noChangeArrowheads="1"/>
              </p:cNvSpPr>
              <p:nvPr/>
            </p:nvSpPr>
            <p:spPr bwMode="auto">
              <a:xfrm>
                <a:off x="3650664" y="3934854"/>
                <a:ext cx="7561" cy="12961"/>
              </a:xfrm>
              <a:custGeom>
                <a:avLst/>
                <a:gdLst>
                  <a:gd name="T0" fmla="*/ 32 w 33"/>
                  <a:gd name="T1" fmla="*/ 30 h 52"/>
                  <a:gd name="T2" fmla="*/ 32 w 33"/>
                  <a:gd name="T3" fmla="*/ 21 h 52"/>
                  <a:gd name="T4" fmla="*/ 32 w 33"/>
                  <a:gd name="T5" fmla="*/ 21 h 52"/>
                  <a:gd name="T6" fmla="*/ 0 w 33"/>
                  <a:gd name="T7" fmla="*/ 21 h 52"/>
                  <a:gd name="T8" fmla="*/ 0 w 33"/>
                  <a:gd name="T9" fmla="*/ 30 h 52"/>
                  <a:gd name="T10" fmla="*/ 0 w 33"/>
                  <a:gd name="T11" fmla="*/ 30 h 52"/>
                  <a:gd name="T12" fmla="*/ 32 w 33"/>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0"/>
                    </a:moveTo>
                    <a:lnTo>
                      <a:pt x="32" y="21"/>
                    </a:lnTo>
                    <a:lnTo>
                      <a:pt x="32" y="21"/>
                    </a:lnTo>
                    <a:cubicBezTo>
                      <a:pt x="32" y="0"/>
                      <a:pt x="0" y="0"/>
                      <a:pt x="0" y="21"/>
                    </a:cubicBezTo>
                    <a:lnTo>
                      <a:pt x="0" y="30"/>
                    </a:lnTo>
                    <a:lnTo>
                      <a:pt x="0" y="30"/>
                    </a:lnTo>
                    <a:cubicBezTo>
                      <a:pt x="0" y="51"/>
                      <a:pt x="32" y="51"/>
                      <a:pt x="32"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0" name="Freeform 57">
                <a:extLst>
                  <a:ext uri="{FF2B5EF4-FFF2-40B4-BE49-F238E27FC236}">
                    <a16:creationId xmlns:a16="http://schemas.microsoft.com/office/drawing/2014/main" id="{0D83956E-C6EC-5341-9AEF-44E827FB127A}"/>
                  </a:ext>
                </a:extLst>
              </p:cNvPr>
              <p:cNvSpPr>
                <a:spLocks noChangeArrowheads="1"/>
              </p:cNvSpPr>
              <p:nvPr/>
            </p:nvSpPr>
            <p:spPr bwMode="auto">
              <a:xfrm>
                <a:off x="3552374" y="3907851"/>
                <a:ext cx="12961" cy="8641"/>
              </a:xfrm>
              <a:custGeom>
                <a:avLst/>
                <a:gdLst>
                  <a:gd name="T0" fmla="*/ 21 w 52"/>
                  <a:gd name="T1" fmla="*/ 34 h 35"/>
                  <a:gd name="T2" fmla="*/ 30 w 52"/>
                  <a:gd name="T3" fmla="*/ 34 h 35"/>
                  <a:gd name="T4" fmla="*/ 30 w 52"/>
                  <a:gd name="T5" fmla="*/ 34 h 35"/>
                  <a:gd name="T6" fmla="*/ 30 w 52"/>
                  <a:gd name="T7" fmla="*/ 0 h 35"/>
                  <a:gd name="T8" fmla="*/ 21 w 52"/>
                  <a:gd name="T9" fmla="*/ 0 h 35"/>
                  <a:gd name="T10" fmla="*/ 21 w 52"/>
                  <a:gd name="T11" fmla="*/ 0 h 35"/>
                  <a:gd name="T12" fmla="*/ 21 w 52"/>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52" h="35">
                    <a:moveTo>
                      <a:pt x="21" y="34"/>
                    </a:moveTo>
                    <a:lnTo>
                      <a:pt x="30" y="34"/>
                    </a:lnTo>
                    <a:lnTo>
                      <a:pt x="30" y="34"/>
                    </a:lnTo>
                    <a:cubicBezTo>
                      <a:pt x="51" y="34"/>
                      <a:pt x="51" y="0"/>
                      <a:pt x="30" y="0"/>
                    </a:cubicBezTo>
                    <a:lnTo>
                      <a:pt x="21" y="0"/>
                    </a:lnTo>
                    <a:lnTo>
                      <a:pt x="21" y="0"/>
                    </a:lnTo>
                    <a:cubicBezTo>
                      <a:pt x="0" y="0"/>
                      <a:pt x="0" y="34"/>
                      <a:pt x="21"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1" name="Freeform 58">
                <a:extLst>
                  <a:ext uri="{FF2B5EF4-FFF2-40B4-BE49-F238E27FC236}">
                    <a16:creationId xmlns:a16="http://schemas.microsoft.com/office/drawing/2014/main" id="{06169CB8-38ED-134A-9E7B-86E5395797F9}"/>
                  </a:ext>
                </a:extLst>
              </p:cNvPr>
              <p:cNvSpPr>
                <a:spLocks noChangeArrowheads="1"/>
              </p:cNvSpPr>
              <p:nvPr/>
            </p:nvSpPr>
            <p:spPr bwMode="auto">
              <a:xfrm>
                <a:off x="3524291" y="3898130"/>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2" name="Freeform 59">
                <a:extLst>
                  <a:ext uri="{FF2B5EF4-FFF2-40B4-BE49-F238E27FC236}">
                    <a16:creationId xmlns:a16="http://schemas.microsoft.com/office/drawing/2014/main" id="{2BD04D1C-4514-A04A-9F72-C9583B437269}"/>
                  </a:ext>
                </a:extLst>
              </p:cNvPr>
              <p:cNvSpPr>
                <a:spLocks noChangeArrowheads="1"/>
              </p:cNvSpPr>
              <p:nvPr/>
            </p:nvSpPr>
            <p:spPr bwMode="auto">
              <a:xfrm>
                <a:off x="3537252" y="3865727"/>
                <a:ext cx="10801" cy="10801"/>
              </a:xfrm>
              <a:custGeom>
                <a:avLst/>
                <a:gdLst>
                  <a:gd name="T0" fmla="*/ 29 w 43"/>
                  <a:gd name="T1" fmla="*/ 9 h 45"/>
                  <a:gd name="T2" fmla="*/ 29 w 43"/>
                  <a:gd name="T3" fmla="*/ 9 h 45"/>
                  <a:gd name="T4" fmla="*/ 28 w 43"/>
                  <a:gd name="T5" fmla="*/ 8 h 45"/>
                  <a:gd name="T6" fmla="*/ 28 w 43"/>
                  <a:gd name="T7" fmla="*/ 8 h 45"/>
                  <a:gd name="T8" fmla="*/ 29 w 43"/>
                  <a:gd name="T9" fmla="*/ 9 h 45"/>
                  <a:gd name="T10" fmla="*/ 41 w 43"/>
                  <a:gd name="T11" fmla="*/ 18 h 45"/>
                  <a:gd name="T12" fmla="*/ 41 w 43"/>
                  <a:gd name="T13" fmla="*/ 18 h 45"/>
                  <a:gd name="T14" fmla="*/ 20 w 43"/>
                  <a:gd name="T15" fmla="*/ 4 h 45"/>
                  <a:gd name="T16" fmla="*/ 20 w 43"/>
                  <a:gd name="T17" fmla="*/ 4 h 45"/>
                  <a:gd name="T18" fmla="*/ 1 w 43"/>
                  <a:gd name="T19" fmla="*/ 19 h 45"/>
                  <a:gd name="T20" fmla="*/ 1 w 43"/>
                  <a:gd name="T21" fmla="*/ 19 h 45"/>
                  <a:gd name="T22" fmla="*/ 41 w 43"/>
                  <a:gd name="T2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5">
                    <a:moveTo>
                      <a:pt x="29" y="9"/>
                    </a:moveTo>
                    <a:lnTo>
                      <a:pt x="29" y="9"/>
                    </a:lnTo>
                    <a:cubicBezTo>
                      <a:pt x="29" y="9"/>
                      <a:pt x="29" y="9"/>
                      <a:pt x="28" y="8"/>
                    </a:cubicBezTo>
                    <a:lnTo>
                      <a:pt x="28" y="8"/>
                    </a:lnTo>
                    <a:cubicBezTo>
                      <a:pt x="29" y="8"/>
                      <a:pt x="29" y="9"/>
                      <a:pt x="29" y="9"/>
                    </a:cubicBezTo>
                    <a:close/>
                    <a:moveTo>
                      <a:pt x="41" y="18"/>
                    </a:moveTo>
                    <a:lnTo>
                      <a:pt x="41" y="18"/>
                    </a:lnTo>
                    <a:cubicBezTo>
                      <a:pt x="42" y="5"/>
                      <a:pt x="29" y="0"/>
                      <a:pt x="20" y="4"/>
                    </a:cubicBezTo>
                    <a:lnTo>
                      <a:pt x="20" y="4"/>
                    </a:lnTo>
                    <a:cubicBezTo>
                      <a:pt x="10" y="2"/>
                      <a:pt x="0" y="6"/>
                      <a:pt x="1" y="19"/>
                    </a:cubicBezTo>
                    <a:lnTo>
                      <a:pt x="1" y="19"/>
                    </a:lnTo>
                    <a:cubicBezTo>
                      <a:pt x="3" y="44"/>
                      <a:pt x="41" y="44"/>
                      <a:pt x="41" y="1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3" name="Freeform 60">
                <a:extLst>
                  <a:ext uri="{FF2B5EF4-FFF2-40B4-BE49-F238E27FC236}">
                    <a16:creationId xmlns:a16="http://schemas.microsoft.com/office/drawing/2014/main" id="{53E96EE2-0459-7D4A-AC07-DC7443965AB0}"/>
                  </a:ext>
                </a:extLst>
              </p:cNvPr>
              <p:cNvSpPr>
                <a:spLocks noChangeArrowheads="1"/>
              </p:cNvSpPr>
              <p:nvPr/>
            </p:nvSpPr>
            <p:spPr bwMode="auto">
              <a:xfrm>
                <a:off x="3544813" y="3891649"/>
                <a:ext cx="12961" cy="8641"/>
              </a:xfrm>
              <a:custGeom>
                <a:avLst/>
                <a:gdLst>
                  <a:gd name="T0" fmla="*/ 21 w 53"/>
                  <a:gd name="T1" fmla="*/ 33 h 34"/>
                  <a:gd name="T2" fmla="*/ 31 w 53"/>
                  <a:gd name="T3" fmla="*/ 33 h 34"/>
                  <a:gd name="T4" fmla="*/ 31 w 53"/>
                  <a:gd name="T5" fmla="*/ 33 h 34"/>
                  <a:gd name="T6" fmla="*/ 31 w 53"/>
                  <a:gd name="T7" fmla="*/ 0 h 34"/>
                  <a:gd name="T8" fmla="*/ 21 w 53"/>
                  <a:gd name="T9" fmla="*/ 0 h 34"/>
                  <a:gd name="T10" fmla="*/ 21 w 53"/>
                  <a:gd name="T11" fmla="*/ 0 h 34"/>
                  <a:gd name="T12" fmla="*/ 21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1" y="33"/>
                    </a:moveTo>
                    <a:lnTo>
                      <a:pt x="31" y="33"/>
                    </a:lnTo>
                    <a:lnTo>
                      <a:pt x="31" y="33"/>
                    </a:lnTo>
                    <a:cubicBezTo>
                      <a:pt x="52" y="33"/>
                      <a:pt x="52" y="0"/>
                      <a:pt x="31"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4" name="Freeform 61">
                <a:extLst>
                  <a:ext uri="{FF2B5EF4-FFF2-40B4-BE49-F238E27FC236}">
                    <a16:creationId xmlns:a16="http://schemas.microsoft.com/office/drawing/2014/main" id="{2056CDE7-2743-2A4A-A1B1-B5B1D818DE85}"/>
                  </a:ext>
                </a:extLst>
              </p:cNvPr>
              <p:cNvSpPr>
                <a:spLocks noChangeArrowheads="1"/>
              </p:cNvSpPr>
              <p:nvPr/>
            </p:nvSpPr>
            <p:spPr bwMode="auto">
              <a:xfrm>
                <a:off x="3569655" y="3872207"/>
                <a:ext cx="8641" cy="12961"/>
              </a:xfrm>
              <a:custGeom>
                <a:avLst/>
                <a:gdLst>
                  <a:gd name="T0" fmla="*/ 33 w 34"/>
                  <a:gd name="T1" fmla="*/ 30 h 52"/>
                  <a:gd name="T2" fmla="*/ 33 w 34"/>
                  <a:gd name="T3" fmla="*/ 21 h 52"/>
                  <a:gd name="T4" fmla="*/ 33 w 34"/>
                  <a:gd name="T5" fmla="*/ 21 h 52"/>
                  <a:gd name="T6" fmla="*/ 0 w 34"/>
                  <a:gd name="T7" fmla="*/ 21 h 52"/>
                  <a:gd name="T8" fmla="*/ 0 w 34"/>
                  <a:gd name="T9" fmla="*/ 30 h 52"/>
                  <a:gd name="T10" fmla="*/ 0 w 34"/>
                  <a:gd name="T11" fmla="*/ 30 h 52"/>
                  <a:gd name="T12" fmla="*/ 33 w 34"/>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4" h="52">
                    <a:moveTo>
                      <a:pt x="33" y="30"/>
                    </a:moveTo>
                    <a:lnTo>
                      <a:pt x="33" y="21"/>
                    </a:lnTo>
                    <a:lnTo>
                      <a:pt x="33" y="21"/>
                    </a:lnTo>
                    <a:cubicBezTo>
                      <a:pt x="33" y="0"/>
                      <a:pt x="0" y="0"/>
                      <a:pt x="0" y="21"/>
                    </a:cubicBezTo>
                    <a:lnTo>
                      <a:pt x="0" y="30"/>
                    </a:lnTo>
                    <a:lnTo>
                      <a:pt x="0" y="30"/>
                    </a:lnTo>
                    <a:cubicBezTo>
                      <a:pt x="0" y="51"/>
                      <a:pt x="33" y="51"/>
                      <a:pt x="3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5" name="Freeform 62">
                <a:extLst>
                  <a:ext uri="{FF2B5EF4-FFF2-40B4-BE49-F238E27FC236}">
                    <a16:creationId xmlns:a16="http://schemas.microsoft.com/office/drawing/2014/main" id="{339273D8-E9FE-5342-A770-2D1B4640F0B2}"/>
                  </a:ext>
                </a:extLst>
              </p:cNvPr>
              <p:cNvSpPr>
                <a:spLocks noChangeArrowheads="1"/>
              </p:cNvSpPr>
              <p:nvPr/>
            </p:nvSpPr>
            <p:spPr bwMode="auto">
              <a:xfrm>
                <a:off x="3526451" y="3952136"/>
                <a:ext cx="12961" cy="7560"/>
              </a:xfrm>
              <a:custGeom>
                <a:avLst/>
                <a:gdLst>
                  <a:gd name="T0" fmla="*/ 21 w 52"/>
                  <a:gd name="T1" fmla="*/ 32 h 33"/>
                  <a:gd name="T2" fmla="*/ 30 w 52"/>
                  <a:gd name="T3" fmla="*/ 32 h 33"/>
                  <a:gd name="T4" fmla="*/ 30 w 52"/>
                  <a:gd name="T5" fmla="*/ 32 h 33"/>
                  <a:gd name="T6" fmla="*/ 30 w 52"/>
                  <a:gd name="T7" fmla="*/ 0 h 33"/>
                  <a:gd name="T8" fmla="*/ 21 w 52"/>
                  <a:gd name="T9" fmla="*/ 0 h 33"/>
                  <a:gd name="T10" fmla="*/ 21 w 52"/>
                  <a:gd name="T11" fmla="*/ 0 h 33"/>
                  <a:gd name="T12" fmla="*/ 21 w 52"/>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52" h="33">
                    <a:moveTo>
                      <a:pt x="21" y="32"/>
                    </a:moveTo>
                    <a:lnTo>
                      <a:pt x="30" y="32"/>
                    </a:lnTo>
                    <a:lnTo>
                      <a:pt x="30" y="32"/>
                    </a:lnTo>
                    <a:cubicBezTo>
                      <a:pt x="51" y="32"/>
                      <a:pt x="51" y="0"/>
                      <a:pt x="30"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6" name="Freeform 63">
                <a:extLst>
                  <a:ext uri="{FF2B5EF4-FFF2-40B4-BE49-F238E27FC236}">
                    <a16:creationId xmlns:a16="http://schemas.microsoft.com/office/drawing/2014/main" id="{162FE06B-9EFA-044D-9B9B-3A6EE710F3F2}"/>
                  </a:ext>
                </a:extLst>
              </p:cNvPr>
              <p:cNvSpPr>
                <a:spLocks noChangeArrowheads="1"/>
              </p:cNvSpPr>
              <p:nvPr/>
            </p:nvSpPr>
            <p:spPr bwMode="auto">
              <a:xfrm>
                <a:off x="3471365" y="3932694"/>
                <a:ext cx="15122" cy="15122"/>
              </a:xfrm>
              <a:custGeom>
                <a:avLst/>
                <a:gdLst>
                  <a:gd name="T0" fmla="*/ 25 w 63"/>
                  <a:gd name="T1" fmla="*/ 46 h 63"/>
                  <a:gd name="T2" fmla="*/ 25 w 63"/>
                  <a:gd name="T3" fmla="*/ 46 h 63"/>
                  <a:gd name="T4" fmla="*/ 47 w 63"/>
                  <a:gd name="T5" fmla="*/ 24 h 63"/>
                  <a:gd name="T6" fmla="*/ 47 w 63"/>
                  <a:gd name="T7" fmla="*/ 24 h 63"/>
                  <a:gd name="T8" fmla="*/ 38 w 63"/>
                  <a:gd name="T9" fmla="*/ 14 h 63"/>
                  <a:gd name="T10" fmla="*/ 38 w 63"/>
                  <a:gd name="T11" fmla="*/ 14 h 63"/>
                  <a:gd name="T12" fmla="*/ 15 w 63"/>
                  <a:gd name="T13" fmla="*/ 37 h 63"/>
                  <a:gd name="T14" fmla="*/ 15 w 63"/>
                  <a:gd name="T15" fmla="*/ 37 h 63"/>
                  <a:gd name="T16" fmla="*/ 25 w 63"/>
                  <a:gd name="T17"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5" y="46"/>
                    </a:moveTo>
                    <a:lnTo>
                      <a:pt x="25" y="46"/>
                    </a:lnTo>
                    <a:cubicBezTo>
                      <a:pt x="39" y="62"/>
                      <a:pt x="62" y="39"/>
                      <a:pt x="47" y="24"/>
                    </a:cubicBezTo>
                    <a:lnTo>
                      <a:pt x="47" y="24"/>
                    </a:lnTo>
                    <a:cubicBezTo>
                      <a:pt x="45" y="21"/>
                      <a:pt x="41" y="17"/>
                      <a:pt x="38" y="14"/>
                    </a:cubicBezTo>
                    <a:lnTo>
                      <a:pt x="38" y="14"/>
                    </a:lnTo>
                    <a:cubicBezTo>
                      <a:pt x="23" y="0"/>
                      <a:pt x="0" y="23"/>
                      <a:pt x="15" y="37"/>
                    </a:cubicBezTo>
                    <a:lnTo>
                      <a:pt x="15" y="37"/>
                    </a:lnTo>
                    <a:cubicBezTo>
                      <a:pt x="18" y="41"/>
                      <a:pt x="21" y="44"/>
                      <a:pt x="25"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7" name="Freeform 64">
                <a:extLst>
                  <a:ext uri="{FF2B5EF4-FFF2-40B4-BE49-F238E27FC236}">
                    <a16:creationId xmlns:a16="http://schemas.microsoft.com/office/drawing/2014/main" id="{83289213-1657-3940-B1B6-8835D753E517}"/>
                  </a:ext>
                </a:extLst>
              </p:cNvPr>
              <p:cNvSpPr>
                <a:spLocks noChangeArrowheads="1"/>
              </p:cNvSpPr>
              <p:nvPr/>
            </p:nvSpPr>
            <p:spPr bwMode="auto">
              <a:xfrm>
                <a:off x="3485407" y="3893810"/>
                <a:ext cx="15122" cy="15122"/>
              </a:xfrm>
              <a:custGeom>
                <a:avLst/>
                <a:gdLst>
                  <a:gd name="T0" fmla="*/ 47 w 63"/>
                  <a:gd name="T1" fmla="*/ 25 h 63"/>
                  <a:gd name="T2" fmla="*/ 47 w 63"/>
                  <a:gd name="T3" fmla="*/ 25 h 63"/>
                  <a:gd name="T4" fmla="*/ 38 w 63"/>
                  <a:gd name="T5" fmla="*/ 15 h 63"/>
                  <a:gd name="T6" fmla="*/ 38 w 63"/>
                  <a:gd name="T7" fmla="*/ 15 h 63"/>
                  <a:gd name="T8" fmla="*/ 15 w 63"/>
                  <a:gd name="T9" fmla="*/ 38 h 63"/>
                  <a:gd name="T10" fmla="*/ 15 w 63"/>
                  <a:gd name="T11" fmla="*/ 38 h 63"/>
                  <a:gd name="T12" fmla="*/ 24 w 63"/>
                  <a:gd name="T13" fmla="*/ 48 h 63"/>
                  <a:gd name="T14" fmla="*/ 24 w 63"/>
                  <a:gd name="T15" fmla="*/ 48 h 63"/>
                  <a:gd name="T16" fmla="*/ 47 w 63"/>
                  <a:gd name="T17" fmla="*/ 2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47" y="25"/>
                    </a:moveTo>
                    <a:lnTo>
                      <a:pt x="47" y="25"/>
                    </a:lnTo>
                    <a:cubicBezTo>
                      <a:pt x="44" y="21"/>
                      <a:pt x="41" y="18"/>
                      <a:pt x="38" y="15"/>
                    </a:cubicBezTo>
                    <a:lnTo>
                      <a:pt x="38" y="15"/>
                    </a:lnTo>
                    <a:cubicBezTo>
                      <a:pt x="23" y="0"/>
                      <a:pt x="0" y="23"/>
                      <a:pt x="15" y="38"/>
                    </a:cubicBezTo>
                    <a:lnTo>
                      <a:pt x="15" y="38"/>
                    </a:lnTo>
                    <a:cubicBezTo>
                      <a:pt x="18" y="41"/>
                      <a:pt x="21" y="45"/>
                      <a:pt x="24" y="48"/>
                    </a:cubicBezTo>
                    <a:lnTo>
                      <a:pt x="24" y="48"/>
                    </a:lnTo>
                    <a:cubicBezTo>
                      <a:pt x="39" y="62"/>
                      <a:pt x="62" y="39"/>
                      <a:pt x="47"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8" name="Freeform 65">
                <a:extLst>
                  <a:ext uri="{FF2B5EF4-FFF2-40B4-BE49-F238E27FC236}">
                    <a16:creationId xmlns:a16="http://schemas.microsoft.com/office/drawing/2014/main" id="{0331794B-DF57-EF4D-B1CB-C26AF4DEA10F}"/>
                  </a:ext>
                </a:extLst>
              </p:cNvPr>
              <p:cNvSpPr>
                <a:spLocks noChangeArrowheads="1"/>
              </p:cNvSpPr>
              <p:nvPr/>
            </p:nvSpPr>
            <p:spPr bwMode="auto">
              <a:xfrm>
                <a:off x="3497288" y="3919732"/>
                <a:ext cx="15122" cy="16201"/>
              </a:xfrm>
              <a:custGeom>
                <a:avLst/>
                <a:gdLst>
                  <a:gd name="T0" fmla="*/ 24 w 62"/>
                  <a:gd name="T1" fmla="*/ 48 h 64"/>
                  <a:gd name="T2" fmla="*/ 24 w 62"/>
                  <a:gd name="T3" fmla="*/ 48 h 64"/>
                  <a:gd name="T4" fmla="*/ 47 w 62"/>
                  <a:gd name="T5" fmla="*/ 25 h 64"/>
                  <a:gd name="T6" fmla="*/ 47 w 62"/>
                  <a:gd name="T7" fmla="*/ 25 h 64"/>
                  <a:gd name="T8" fmla="*/ 37 w 62"/>
                  <a:gd name="T9" fmla="*/ 15 h 64"/>
                  <a:gd name="T10" fmla="*/ 37 w 62"/>
                  <a:gd name="T11" fmla="*/ 15 h 64"/>
                  <a:gd name="T12" fmla="*/ 14 w 62"/>
                  <a:gd name="T13" fmla="*/ 38 h 64"/>
                  <a:gd name="T14" fmla="*/ 14 w 62"/>
                  <a:gd name="T15" fmla="*/ 38 h 64"/>
                  <a:gd name="T16" fmla="*/ 24 w 62"/>
                  <a:gd name="T17"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4">
                    <a:moveTo>
                      <a:pt x="24" y="48"/>
                    </a:moveTo>
                    <a:lnTo>
                      <a:pt x="24" y="48"/>
                    </a:lnTo>
                    <a:cubicBezTo>
                      <a:pt x="38" y="63"/>
                      <a:pt x="61" y="40"/>
                      <a:pt x="47" y="25"/>
                    </a:cubicBezTo>
                    <a:lnTo>
                      <a:pt x="47" y="25"/>
                    </a:lnTo>
                    <a:cubicBezTo>
                      <a:pt x="44" y="21"/>
                      <a:pt x="41" y="18"/>
                      <a:pt x="37" y="15"/>
                    </a:cubicBezTo>
                    <a:lnTo>
                      <a:pt x="37" y="15"/>
                    </a:lnTo>
                    <a:cubicBezTo>
                      <a:pt x="23" y="0"/>
                      <a:pt x="0" y="22"/>
                      <a:pt x="14" y="38"/>
                    </a:cubicBezTo>
                    <a:lnTo>
                      <a:pt x="14" y="38"/>
                    </a:lnTo>
                    <a:cubicBezTo>
                      <a:pt x="17" y="41"/>
                      <a:pt x="21" y="44"/>
                      <a:pt x="24" y="4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9" name="Freeform 66">
                <a:extLst>
                  <a:ext uri="{FF2B5EF4-FFF2-40B4-BE49-F238E27FC236}">
                    <a16:creationId xmlns:a16="http://schemas.microsoft.com/office/drawing/2014/main" id="{AF4A4564-2C11-4344-801E-D47BF3AF8F05}"/>
                  </a:ext>
                </a:extLst>
              </p:cNvPr>
              <p:cNvSpPr>
                <a:spLocks noChangeArrowheads="1"/>
              </p:cNvSpPr>
              <p:nvPr/>
            </p:nvSpPr>
            <p:spPr bwMode="auto">
              <a:xfrm>
                <a:off x="3483247" y="3954296"/>
                <a:ext cx="10801" cy="10801"/>
              </a:xfrm>
              <a:custGeom>
                <a:avLst/>
                <a:gdLst>
                  <a:gd name="T0" fmla="*/ 30 w 43"/>
                  <a:gd name="T1" fmla="*/ 8 h 44"/>
                  <a:gd name="T2" fmla="*/ 30 w 43"/>
                  <a:gd name="T3" fmla="*/ 8 h 44"/>
                  <a:gd name="T4" fmla="*/ 29 w 43"/>
                  <a:gd name="T5" fmla="*/ 8 h 44"/>
                  <a:gd name="T6" fmla="*/ 29 w 43"/>
                  <a:gd name="T7" fmla="*/ 8 h 44"/>
                  <a:gd name="T8" fmla="*/ 29 w 43"/>
                  <a:gd name="T9" fmla="*/ 8 h 44"/>
                  <a:gd name="T10" fmla="*/ 29 w 43"/>
                  <a:gd name="T11" fmla="*/ 8 h 44"/>
                  <a:gd name="T12" fmla="*/ 30 w 43"/>
                  <a:gd name="T13" fmla="*/ 8 h 44"/>
                  <a:gd name="T14" fmla="*/ 20 w 43"/>
                  <a:gd name="T15" fmla="*/ 3 h 44"/>
                  <a:gd name="T16" fmla="*/ 20 w 43"/>
                  <a:gd name="T17" fmla="*/ 3 h 44"/>
                  <a:gd name="T18" fmla="*/ 2 w 43"/>
                  <a:gd name="T19" fmla="*/ 18 h 44"/>
                  <a:gd name="T20" fmla="*/ 2 w 43"/>
                  <a:gd name="T21" fmla="*/ 18 h 44"/>
                  <a:gd name="T22" fmla="*/ 42 w 43"/>
                  <a:gd name="T23" fmla="*/ 18 h 44"/>
                  <a:gd name="T24" fmla="*/ 42 w 43"/>
                  <a:gd name="T25" fmla="*/ 18 h 44"/>
                  <a:gd name="T26" fmla="*/ 20 w 43"/>
                  <a:gd name="T2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44">
                    <a:moveTo>
                      <a:pt x="30" y="8"/>
                    </a:moveTo>
                    <a:lnTo>
                      <a:pt x="30" y="8"/>
                    </a:lnTo>
                    <a:cubicBezTo>
                      <a:pt x="29" y="8"/>
                      <a:pt x="29" y="8"/>
                      <a:pt x="29" y="8"/>
                    </a:cubicBezTo>
                    <a:lnTo>
                      <a:pt x="29" y="8"/>
                    </a:lnTo>
                    <a:lnTo>
                      <a:pt x="29" y="8"/>
                    </a:lnTo>
                    <a:lnTo>
                      <a:pt x="29" y="8"/>
                    </a:lnTo>
                    <a:cubicBezTo>
                      <a:pt x="30" y="8"/>
                      <a:pt x="30" y="8"/>
                      <a:pt x="30" y="8"/>
                    </a:cubicBezTo>
                    <a:close/>
                    <a:moveTo>
                      <a:pt x="20" y="3"/>
                    </a:moveTo>
                    <a:lnTo>
                      <a:pt x="20" y="3"/>
                    </a:lnTo>
                    <a:cubicBezTo>
                      <a:pt x="10" y="1"/>
                      <a:pt x="0" y="6"/>
                      <a:pt x="2" y="18"/>
                    </a:cubicBezTo>
                    <a:lnTo>
                      <a:pt x="2" y="18"/>
                    </a:lnTo>
                    <a:cubicBezTo>
                      <a:pt x="4" y="43"/>
                      <a:pt x="41" y="43"/>
                      <a:pt x="42" y="18"/>
                    </a:cubicBezTo>
                    <a:lnTo>
                      <a:pt x="42" y="18"/>
                    </a:lnTo>
                    <a:cubicBezTo>
                      <a:pt x="42" y="5"/>
                      <a:pt x="30" y="0"/>
                      <a:pt x="20" y="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0" name="Freeform 67">
                <a:extLst>
                  <a:ext uri="{FF2B5EF4-FFF2-40B4-BE49-F238E27FC236}">
                    <a16:creationId xmlns:a16="http://schemas.microsoft.com/office/drawing/2014/main" id="{84E1E2A1-EC78-A34B-AD87-8DC2317B1467}"/>
                  </a:ext>
                </a:extLst>
              </p:cNvPr>
              <p:cNvSpPr>
                <a:spLocks noChangeArrowheads="1"/>
              </p:cNvSpPr>
              <p:nvPr/>
            </p:nvSpPr>
            <p:spPr bwMode="auto">
              <a:xfrm>
                <a:off x="3441122" y="3965097"/>
                <a:ext cx="8641" cy="12961"/>
              </a:xfrm>
              <a:custGeom>
                <a:avLst/>
                <a:gdLst>
                  <a:gd name="T0" fmla="*/ 0 w 34"/>
                  <a:gd name="T1" fmla="*/ 21 h 53"/>
                  <a:gd name="T2" fmla="*/ 0 w 34"/>
                  <a:gd name="T3" fmla="*/ 31 h 53"/>
                  <a:gd name="T4" fmla="*/ 0 w 34"/>
                  <a:gd name="T5" fmla="*/ 31 h 53"/>
                  <a:gd name="T6" fmla="*/ 33 w 34"/>
                  <a:gd name="T7" fmla="*/ 31 h 53"/>
                  <a:gd name="T8" fmla="*/ 33 w 34"/>
                  <a:gd name="T9" fmla="*/ 21 h 53"/>
                  <a:gd name="T10" fmla="*/ 33 w 34"/>
                  <a:gd name="T11" fmla="*/ 21 h 53"/>
                  <a:gd name="T12" fmla="*/ 0 w 34"/>
                  <a:gd name="T13" fmla="*/ 21 h 53"/>
                </a:gdLst>
                <a:ahLst/>
                <a:cxnLst>
                  <a:cxn ang="0">
                    <a:pos x="T0" y="T1"/>
                  </a:cxn>
                  <a:cxn ang="0">
                    <a:pos x="T2" y="T3"/>
                  </a:cxn>
                  <a:cxn ang="0">
                    <a:pos x="T4" y="T5"/>
                  </a:cxn>
                  <a:cxn ang="0">
                    <a:pos x="T6" y="T7"/>
                  </a:cxn>
                  <a:cxn ang="0">
                    <a:pos x="T8" y="T9"/>
                  </a:cxn>
                  <a:cxn ang="0">
                    <a:pos x="T10" y="T11"/>
                  </a:cxn>
                  <a:cxn ang="0">
                    <a:pos x="T12" y="T13"/>
                  </a:cxn>
                </a:cxnLst>
                <a:rect l="0" t="0" r="r" b="b"/>
                <a:pathLst>
                  <a:path w="34" h="53">
                    <a:moveTo>
                      <a:pt x="0" y="21"/>
                    </a:moveTo>
                    <a:lnTo>
                      <a:pt x="0" y="31"/>
                    </a:lnTo>
                    <a:lnTo>
                      <a:pt x="0" y="31"/>
                    </a:lnTo>
                    <a:cubicBezTo>
                      <a:pt x="0" y="52"/>
                      <a:pt x="33" y="52"/>
                      <a:pt x="33" y="31"/>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1" name="Freeform 68">
                <a:extLst>
                  <a:ext uri="{FF2B5EF4-FFF2-40B4-BE49-F238E27FC236}">
                    <a16:creationId xmlns:a16="http://schemas.microsoft.com/office/drawing/2014/main" id="{C488D8D0-CB59-BD4B-A3B5-93E2A16296B9}"/>
                  </a:ext>
                </a:extLst>
              </p:cNvPr>
              <p:cNvSpPr>
                <a:spLocks noChangeArrowheads="1"/>
              </p:cNvSpPr>
              <p:nvPr/>
            </p:nvSpPr>
            <p:spPr bwMode="auto">
              <a:xfrm>
                <a:off x="3455164" y="3993180"/>
                <a:ext cx="15122" cy="15122"/>
              </a:xfrm>
              <a:custGeom>
                <a:avLst/>
                <a:gdLst>
                  <a:gd name="T0" fmla="*/ 38 w 63"/>
                  <a:gd name="T1" fmla="*/ 15 h 63"/>
                  <a:gd name="T2" fmla="*/ 38 w 63"/>
                  <a:gd name="T3" fmla="*/ 15 h 63"/>
                  <a:gd name="T4" fmla="*/ 15 w 63"/>
                  <a:gd name="T5" fmla="*/ 38 h 63"/>
                  <a:gd name="T6" fmla="*/ 15 w 63"/>
                  <a:gd name="T7" fmla="*/ 38 h 63"/>
                  <a:gd name="T8" fmla="*/ 24 w 63"/>
                  <a:gd name="T9" fmla="*/ 47 h 63"/>
                  <a:gd name="T10" fmla="*/ 24 w 63"/>
                  <a:gd name="T11" fmla="*/ 47 h 63"/>
                  <a:gd name="T12" fmla="*/ 47 w 63"/>
                  <a:gd name="T13" fmla="*/ 24 h 63"/>
                  <a:gd name="T14" fmla="*/ 47 w 63"/>
                  <a:gd name="T15" fmla="*/ 24 h 63"/>
                  <a:gd name="T16" fmla="*/ 38 w 63"/>
                  <a:gd name="T17"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38" y="15"/>
                    </a:moveTo>
                    <a:lnTo>
                      <a:pt x="38" y="15"/>
                    </a:lnTo>
                    <a:cubicBezTo>
                      <a:pt x="22" y="0"/>
                      <a:pt x="0" y="23"/>
                      <a:pt x="15" y="38"/>
                    </a:cubicBezTo>
                    <a:lnTo>
                      <a:pt x="15" y="38"/>
                    </a:lnTo>
                    <a:cubicBezTo>
                      <a:pt x="18" y="41"/>
                      <a:pt x="21" y="44"/>
                      <a:pt x="24" y="47"/>
                    </a:cubicBezTo>
                    <a:lnTo>
                      <a:pt x="24" y="47"/>
                    </a:lnTo>
                    <a:cubicBezTo>
                      <a:pt x="39" y="62"/>
                      <a:pt x="62" y="39"/>
                      <a:pt x="47" y="24"/>
                    </a:cubicBezTo>
                    <a:lnTo>
                      <a:pt x="47" y="24"/>
                    </a:lnTo>
                    <a:cubicBezTo>
                      <a:pt x="43" y="21"/>
                      <a:pt x="41" y="18"/>
                      <a:pt x="38" y="1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2" name="Freeform 69">
                <a:extLst>
                  <a:ext uri="{FF2B5EF4-FFF2-40B4-BE49-F238E27FC236}">
                    <a16:creationId xmlns:a16="http://schemas.microsoft.com/office/drawing/2014/main" id="{BE614603-DA57-1A4E-96F9-FEC9E2915CA6}"/>
                  </a:ext>
                </a:extLst>
              </p:cNvPr>
              <p:cNvSpPr>
                <a:spLocks noChangeArrowheads="1"/>
              </p:cNvSpPr>
              <p:nvPr/>
            </p:nvSpPr>
            <p:spPr bwMode="auto">
              <a:xfrm>
                <a:off x="3482166" y="4005061"/>
                <a:ext cx="12961" cy="8641"/>
              </a:xfrm>
              <a:custGeom>
                <a:avLst/>
                <a:gdLst>
                  <a:gd name="T0" fmla="*/ 31 w 53"/>
                  <a:gd name="T1" fmla="*/ 0 h 34"/>
                  <a:gd name="T2" fmla="*/ 22 w 53"/>
                  <a:gd name="T3" fmla="*/ 0 h 34"/>
                  <a:gd name="T4" fmla="*/ 22 w 53"/>
                  <a:gd name="T5" fmla="*/ 0 h 34"/>
                  <a:gd name="T6" fmla="*/ 22 w 53"/>
                  <a:gd name="T7" fmla="*/ 33 h 34"/>
                  <a:gd name="T8" fmla="*/ 31 w 53"/>
                  <a:gd name="T9" fmla="*/ 33 h 34"/>
                  <a:gd name="T10" fmla="*/ 31 w 53"/>
                  <a:gd name="T11" fmla="*/ 33 h 34"/>
                  <a:gd name="T12" fmla="*/ 31 w 5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31" y="0"/>
                    </a:moveTo>
                    <a:lnTo>
                      <a:pt x="22" y="0"/>
                    </a:lnTo>
                    <a:lnTo>
                      <a:pt x="22" y="0"/>
                    </a:lnTo>
                    <a:cubicBezTo>
                      <a:pt x="0" y="0"/>
                      <a:pt x="0" y="33"/>
                      <a:pt x="22" y="33"/>
                    </a:cubicBezTo>
                    <a:lnTo>
                      <a:pt x="31" y="33"/>
                    </a:lnTo>
                    <a:lnTo>
                      <a:pt x="31" y="33"/>
                    </a:lnTo>
                    <a:cubicBezTo>
                      <a:pt x="52" y="33"/>
                      <a:pt x="52" y="0"/>
                      <a:pt x="3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3" name="Freeform 70">
                <a:extLst>
                  <a:ext uri="{FF2B5EF4-FFF2-40B4-BE49-F238E27FC236}">
                    <a16:creationId xmlns:a16="http://schemas.microsoft.com/office/drawing/2014/main" id="{964B41C6-20AB-8545-B054-EFE19C97D3EE}"/>
                  </a:ext>
                </a:extLst>
              </p:cNvPr>
              <p:cNvSpPr>
                <a:spLocks noChangeArrowheads="1"/>
              </p:cNvSpPr>
              <p:nvPr/>
            </p:nvSpPr>
            <p:spPr bwMode="auto">
              <a:xfrm>
                <a:off x="3473525" y="3976978"/>
                <a:ext cx="12961" cy="8641"/>
              </a:xfrm>
              <a:custGeom>
                <a:avLst/>
                <a:gdLst>
                  <a:gd name="T0" fmla="*/ 31 w 53"/>
                  <a:gd name="T1" fmla="*/ 0 h 34"/>
                  <a:gd name="T2" fmla="*/ 21 w 53"/>
                  <a:gd name="T3" fmla="*/ 0 h 34"/>
                  <a:gd name="T4" fmla="*/ 21 w 53"/>
                  <a:gd name="T5" fmla="*/ 0 h 34"/>
                  <a:gd name="T6" fmla="*/ 21 w 53"/>
                  <a:gd name="T7" fmla="*/ 33 h 34"/>
                  <a:gd name="T8" fmla="*/ 31 w 53"/>
                  <a:gd name="T9" fmla="*/ 33 h 34"/>
                  <a:gd name="T10" fmla="*/ 31 w 53"/>
                  <a:gd name="T11" fmla="*/ 33 h 34"/>
                  <a:gd name="T12" fmla="*/ 31 w 5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31" y="0"/>
                    </a:moveTo>
                    <a:lnTo>
                      <a:pt x="21" y="0"/>
                    </a:lnTo>
                    <a:lnTo>
                      <a:pt x="21" y="0"/>
                    </a:lnTo>
                    <a:cubicBezTo>
                      <a:pt x="0" y="0"/>
                      <a:pt x="0" y="33"/>
                      <a:pt x="21" y="33"/>
                    </a:cubicBezTo>
                    <a:lnTo>
                      <a:pt x="31" y="33"/>
                    </a:lnTo>
                    <a:lnTo>
                      <a:pt x="31" y="33"/>
                    </a:lnTo>
                    <a:cubicBezTo>
                      <a:pt x="52" y="33"/>
                      <a:pt x="52" y="0"/>
                      <a:pt x="3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4" name="Freeform 71">
                <a:extLst>
                  <a:ext uri="{FF2B5EF4-FFF2-40B4-BE49-F238E27FC236}">
                    <a16:creationId xmlns:a16="http://schemas.microsoft.com/office/drawing/2014/main" id="{FFE5EFAD-FD62-6E4D-87D6-942217E0DC3D}"/>
                  </a:ext>
                </a:extLst>
              </p:cNvPr>
              <p:cNvSpPr>
                <a:spLocks noChangeArrowheads="1"/>
              </p:cNvSpPr>
              <p:nvPr/>
            </p:nvSpPr>
            <p:spPr bwMode="auto">
              <a:xfrm>
                <a:off x="4018983" y="3844124"/>
                <a:ext cx="10801" cy="8641"/>
              </a:xfrm>
              <a:custGeom>
                <a:avLst/>
                <a:gdLst>
                  <a:gd name="T0" fmla="*/ 20 w 42"/>
                  <a:gd name="T1" fmla="*/ 33 h 34"/>
                  <a:gd name="T2" fmla="*/ 20 w 42"/>
                  <a:gd name="T3" fmla="*/ 33 h 34"/>
                  <a:gd name="T4" fmla="*/ 20 w 42"/>
                  <a:gd name="T5" fmla="*/ 0 h 34"/>
                  <a:gd name="T6" fmla="*/ 20 w 42"/>
                  <a:gd name="T7" fmla="*/ 0 h 34"/>
                  <a:gd name="T8" fmla="*/ 20 w 42"/>
                  <a:gd name="T9" fmla="*/ 33 h 34"/>
                </a:gdLst>
                <a:ahLst/>
                <a:cxnLst>
                  <a:cxn ang="0">
                    <a:pos x="T0" y="T1"/>
                  </a:cxn>
                  <a:cxn ang="0">
                    <a:pos x="T2" y="T3"/>
                  </a:cxn>
                  <a:cxn ang="0">
                    <a:pos x="T4" y="T5"/>
                  </a:cxn>
                  <a:cxn ang="0">
                    <a:pos x="T6" y="T7"/>
                  </a:cxn>
                  <a:cxn ang="0">
                    <a:pos x="T8" y="T9"/>
                  </a:cxn>
                </a:cxnLst>
                <a:rect l="0" t="0" r="r" b="b"/>
                <a:pathLst>
                  <a:path w="42" h="34">
                    <a:moveTo>
                      <a:pt x="20" y="33"/>
                    </a:moveTo>
                    <a:lnTo>
                      <a:pt x="20" y="33"/>
                    </a:lnTo>
                    <a:cubicBezTo>
                      <a:pt x="41" y="33"/>
                      <a:pt x="41" y="0"/>
                      <a:pt x="20" y="0"/>
                    </a:cubicBezTo>
                    <a:lnTo>
                      <a:pt x="20" y="0"/>
                    </a:lnTo>
                    <a:cubicBezTo>
                      <a:pt x="0" y="0"/>
                      <a:pt x="0" y="33"/>
                      <a:pt x="20"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5" name="Freeform 72">
                <a:extLst>
                  <a:ext uri="{FF2B5EF4-FFF2-40B4-BE49-F238E27FC236}">
                    <a16:creationId xmlns:a16="http://schemas.microsoft.com/office/drawing/2014/main" id="{68ACEBD9-C657-FA4A-8682-8394BF325D59}"/>
                  </a:ext>
                </a:extLst>
              </p:cNvPr>
              <p:cNvSpPr>
                <a:spLocks noChangeArrowheads="1"/>
              </p:cNvSpPr>
              <p:nvPr/>
            </p:nvSpPr>
            <p:spPr bwMode="auto">
              <a:xfrm>
                <a:off x="4017902" y="3862486"/>
                <a:ext cx="9721" cy="14042"/>
              </a:xfrm>
              <a:custGeom>
                <a:avLst/>
                <a:gdLst>
                  <a:gd name="T0" fmla="*/ 35 w 41"/>
                  <a:gd name="T1" fmla="*/ 34 h 56"/>
                  <a:gd name="T2" fmla="*/ 35 w 41"/>
                  <a:gd name="T3" fmla="*/ 34 h 56"/>
                  <a:gd name="T4" fmla="*/ 37 w 41"/>
                  <a:gd name="T5" fmla="*/ 30 h 56"/>
                  <a:gd name="T6" fmla="*/ 37 w 41"/>
                  <a:gd name="T7" fmla="*/ 30 h 56"/>
                  <a:gd name="T8" fmla="*/ 5 w 41"/>
                  <a:gd name="T9" fmla="*/ 21 h 56"/>
                  <a:gd name="T10" fmla="*/ 5 w 41"/>
                  <a:gd name="T11" fmla="*/ 21 h 56"/>
                  <a:gd name="T12" fmla="*/ 4 w 41"/>
                  <a:gd name="T13" fmla="*/ 26 h 56"/>
                  <a:gd name="T14" fmla="*/ 4 w 41"/>
                  <a:gd name="T15" fmla="*/ 26 h 56"/>
                  <a:gd name="T16" fmla="*/ 35 w 41"/>
                  <a:gd name="T17" fmla="*/ 3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56">
                    <a:moveTo>
                      <a:pt x="35" y="34"/>
                    </a:moveTo>
                    <a:lnTo>
                      <a:pt x="35" y="34"/>
                    </a:lnTo>
                    <a:cubicBezTo>
                      <a:pt x="35" y="33"/>
                      <a:pt x="36" y="31"/>
                      <a:pt x="37" y="30"/>
                    </a:cubicBezTo>
                    <a:lnTo>
                      <a:pt x="37" y="30"/>
                    </a:lnTo>
                    <a:cubicBezTo>
                      <a:pt x="40" y="9"/>
                      <a:pt x="8" y="0"/>
                      <a:pt x="5" y="21"/>
                    </a:cubicBezTo>
                    <a:lnTo>
                      <a:pt x="5" y="21"/>
                    </a:lnTo>
                    <a:cubicBezTo>
                      <a:pt x="5" y="23"/>
                      <a:pt x="4" y="24"/>
                      <a:pt x="4" y="26"/>
                    </a:cubicBezTo>
                    <a:lnTo>
                      <a:pt x="4" y="26"/>
                    </a:lnTo>
                    <a:cubicBezTo>
                      <a:pt x="0" y="47"/>
                      <a:pt x="32" y="55"/>
                      <a:pt x="35"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6" name="Freeform 73">
                <a:extLst>
                  <a:ext uri="{FF2B5EF4-FFF2-40B4-BE49-F238E27FC236}">
                    <a16:creationId xmlns:a16="http://schemas.microsoft.com/office/drawing/2014/main" id="{BD3B4BB8-C613-514F-89DF-57730354C53B}"/>
                  </a:ext>
                </a:extLst>
              </p:cNvPr>
              <p:cNvSpPr>
                <a:spLocks noChangeArrowheads="1"/>
              </p:cNvSpPr>
              <p:nvPr/>
            </p:nvSpPr>
            <p:spPr bwMode="auto">
              <a:xfrm>
                <a:off x="4035184" y="3841964"/>
                <a:ext cx="14042" cy="15122"/>
              </a:xfrm>
              <a:custGeom>
                <a:avLst/>
                <a:gdLst>
                  <a:gd name="T0" fmla="*/ 20 w 58"/>
                  <a:gd name="T1" fmla="*/ 43 h 60"/>
                  <a:gd name="T2" fmla="*/ 20 w 58"/>
                  <a:gd name="T3" fmla="*/ 43 h 60"/>
                  <a:gd name="T4" fmla="*/ 42 w 58"/>
                  <a:gd name="T5" fmla="*/ 20 h 60"/>
                  <a:gd name="T6" fmla="*/ 42 w 58"/>
                  <a:gd name="T7" fmla="*/ 20 h 60"/>
                  <a:gd name="T8" fmla="*/ 37 w 58"/>
                  <a:gd name="T9" fmla="*/ 15 h 60"/>
                  <a:gd name="T10" fmla="*/ 37 w 58"/>
                  <a:gd name="T11" fmla="*/ 15 h 60"/>
                  <a:gd name="T12" fmla="*/ 14 w 58"/>
                  <a:gd name="T13" fmla="*/ 38 h 60"/>
                  <a:gd name="T14" fmla="*/ 14 w 58"/>
                  <a:gd name="T15" fmla="*/ 38 h 60"/>
                  <a:gd name="T16" fmla="*/ 20 w 58"/>
                  <a:gd name="T17" fmla="*/ 4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60">
                    <a:moveTo>
                      <a:pt x="20" y="43"/>
                    </a:moveTo>
                    <a:lnTo>
                      <a:pt x="20" y="43"/>
                    </a:lnTo>
                    <a:cubicBezTo>
                      <a:pt x="34" y="59"/>
                      <a:pt x="57" y="36"/>
                      <a:pt x="42" y="20"/>
                    </a:cubicBezTo>
                    <a:lnTo>
                      <a:pt x="42" y="20"/>
                    </a:lnTo>
                    <a:cubicBezTo>
                      <a:pt x="41" y="19"/>
                      <a:pt x="39" y="17"/>
                      <a:pt x="37" y="15"/>
                    </a:cubicBezTo>
                    <a:lnTo>
                      <a:pt x="37" y="15"/>
                    </a:lnTo>
                    <a:cubicBezTo>
                      <a:pt x="23" y="0"/>
                      <a:pt x="0" y="23"/>
                      <a:pt x="14" y="38"/>
                    </a:cubicBezTo>
                    <a:lnTo>
                      <a:pt x="14" y="38"/>
                    </a:lnTo>
                    <a:cubicBezTo>
                      <a:pt x="16" y="40"/>
                      <a:pt x="18" y="41"/>
                      <a:pt x="20"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7" name="Freeform 74">
                <a:extLst>
                  <a:ext uri="{FF2B5EF4-FFF2-40B4-BE49-F238E27FC236}">
                    <a16:creationId xmlns:a16="http://schemas.microsoft.com/office/drawing/2014/main" id="{9B4BAFF3-2B78-D048-9D28-2C01972C651C}"/>
                  </a:ext>
                </a:extLst>
              </p:cNvPr>
              <p:cNvSpPr>
                <a:spLocks noChangeArrowheads="1"/>
              </p:cNvSpPr>
              <p:nvPr/>
            </p:nvSpPr>
            <p:spPr bwMode="auto">
              <a:xfrm>
                <a:off x="4047066" y="3870047"/>
                <a:ext cx="11881" cy="8641"/>
              </a:xfrm>
              <a:custGeom>
                <a:avLst/>
                <a:gdLst>
                  <a:gd name="T0" fmla="*/ 22 w 48"/>
                  <a:gd name="T1" fmla="*/ 33 h 34"/>
                  <a:gd name="T2" fmla="*/ 27 w 48"/>
                  <a:gd name="T3" fmla="*/ 33 h 34"/>
                  <a:gd name="T4" fmla="*/ 27 w 48"/>
                  <a:gd name="T5" fmla="*/ 33 h 34"/>
                  <a:gd name="T6" fmla="*/ 27 w 48"/>
                  <a:gd name="T7" fmla="*/ 0 h 34"/>
                  <a:gd name="T8" fmla="*/ 22 w 48"/>
                  <a:gd name="T9" fmla="*/ 0 h 34"/>
                  <a:gd name="T10" fmla="*/ 22 w 48"/>
                  <a:gd name="T11" fmla="*/ 0 h 34"/>
                  <a:gd name="T12" fmla="*/ 22 w 48"/>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48" h="34">
                    <a:moveTo>
                      <a:pt x="22" y="33"/>
                    </a:moveTo>
                    <a:lnTo>
                      <a:pt x="27" y="33"/>
                    </a:lnTo>
                    <a:lnTo>
                      <a:pt x="27" y="33"/>
                    </a:lnTo>
                    <a:cubicBezTo>
                      <a:pt x="47" y="33"/>
                      <a:pt x="47" y="0"/>
                      <a:pt x="27" y="0"/>
                    </a:cubicBezTo>
                    <a:lnTo>
                      <a:pt x="22" y="0"/>
                    </a:ln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8" name="Freeform 75">
                <a:extLst>
                  <a:ext uri="{FF2B5EF4-FFF2-40B4-BE49-F238E27FC236}">
                    <a16:creationId xmlns:a16="http://schemas.microsoft.com/office/drawing/2014/main" id="{89D65365-C167-6D44-AE9A-0D504F788664}"/>
                  </a:ext>
                </a:extLst>
              </p:cNvPr>
              <p:cNvSpPr>
                <a:spLocks noChangeArrowheads="1"/>
              </p:cNvSpPr>
              <p:nvPr/>
            </p:nvSpPr>
            <p:spPr bwMode="auto">
              <a:xfrm>
                <a:off x="4052466" y="3806320"/>
                <a:ext cx="7561" cy="12961"/>
              </a:xfrm>
              <a:custGeom>
                <a:avLst/>
                <a:gdLst>
                  <a:gd name="T0" fmla="*/ 32 w 33"/>
                  <a:gd name="T1" fmla="*/ 31 h 53"/>
                  <a:gd name="T2" fmla="*/ 32 w 33"/>
                  <a:gd name="T3" fmla="*/ 21 h 53"/>
                  <a:gd name="T4" fmla="*/ 32 w 33"/>
                  <a:gd name="T5" fmla="*/ 21 h 53"/>
                  <a:gd name="T6" fmla="*/ 0 w 33"/>
                  <a:gd name="T7" fmla="*/ 21 h 53"/>
                  <a:gd name="T8" fmla="*/ 0 w 33"/>
                  <a:gd name="T9" fmla="*/ 31 h 53"/>
                  <a:gd name="T10" fmla="*/ 0 w 33"/>
                  <a:gd name="T11" fmla="*/ 31 h 53"/>
                  <a:gd name="T12" fmla="*/ 32 w 33"/>
                  <a:gd name="T13" fmla="*/ 31 h 53"/>
                </a:gdLst>
                <a:ahLst/>
                <a:cxnLst>
                  <a:cxn ang="0">
                    <a:pos x="T0" y="T1"/>
                  </a:cxn>
                  <a:cxn ang="0">
                    <a:pos x="T2" y="T3"/>
                  </a:cxn>
                  <a:cxn ang="0">
                    <a:pos x="T4" y="T5"/>
                  </a:cxn>
                  <a:cxn ang="0">
                    <a:pos x="T6" y="T7"/>
                  </a:cxn>
                  <a:cxn ang="0">
                    <a:pos x="T8" y="T9"/>
                  </a:cxn>
                  <a:cxn ang="0">
                    <a:pos x="T10" y="T11"/>
                  </a:cxn>
                  <a:cxn ang="0">
                    <a:pos x="T12" y="T13"/>
                  </a:cxn>
                </a:cxnLst>
                <a:rect l="0" t="0" r="r" b="b"/>
                <a:pathLst>
                  <a:path w="33" h="53">
                    <a:moveTo>
                      <a:pt x="32" y="31"/>
                    </a:moveTo>
                    <a:lnTo>
                      <a:pt x="32" y="21"/>
                    </a:lnTo>
                    <a:lnTo>
                      <a:pt x="32" y="21"/>
                    </a:lnTo>
                    <a:cubicBezTo>
                      <a:pt x="32" y="0"/>
                      <a:pt x="0" y="0"/>
                      <a:pt x="0" y="21"/>
                    </a:cubicBezTo>
                    <a:lnTo>
                      <a:pt x="0" y="31"/>
                    </a:lnTo>
                    <a:lnTo>
                      <a:pt x="0" y="31"/>
                    </a:lnTo>
                    <a:cubicBezTo>
                      <a:pt x="0" y="52"/>
                      <a:pt x="32" y="52"/>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9" name="Freeform 76">
                <a:extLst>
                  <a:ext uri="{FF2B5EF4-FFF2-40B4-BE49-F238E27FC236}">
                    <a16:creationId xmlns:a16="http://schemas.microsoft.com/office/drawing/2014/main" id="{7F8D0A3F-3752-8245-B953-181F7F269DF2}"/>
                  </a:ext>
                </a:extLst>
              </p:cNvPr>
              <p:cNvSpPr>
                <a:spLocks noChangeArrowheads="1"/>
              </p:cNvSpPr>
              <p:nvPr/>
            </p:nvSpPr>
            <p:spPr bwMode="auto">
              <a:xfrm>
                <a:off x="4085950" y="3817121"/>
                <a:ext cx="15122" cy="14042"/>
              </a:xfrm>
              <a:custGeom>
                <a:avLst/>
                <a:gdLst>
                  <a:gd name="T0" fmla="*/ 38 w 60"/>
                  <a:gd name="T1" fmla="*/ 42 h 58"/>
                  <a:gd name="T2" fmla="*/ 38 w 60"/>
                  <a:gd name="T3" fmla="*/ 42 h 58"/>
                  <a:gd name="T4" fmla="*/ 43 w 60"/>
                  <a:gd name="T5" fmla="*/ 37 h 58"/>
                  <a:gd name="T6" fmla="*/ 43 w 60"/>
                  <a:gd name="T7" fmla="*/ 37 h 58"/>
                  <a:gd name="T8" fmla="*/ 20 w 60"/>
                  <a:gd name="T9" fmla="*/ 14 h 58"/>
                  <a:gd name="T10" fmla="*/ 20 w 60"/>
                  <a:gd name="T11" fmla="*/ 14 h 58"/>
                  <a:gd name="T12" fmla="*/ 15 w 60"/>
                  <a:gd name="T13" fmla="*/ 19 h 58"/>
                  <a:gd name="T14" fmla="*/ 15 w 60"/>
                  <a:gd name="T15" fmla="*/ 19 h 58"/>
                  <a:gd name="T16" fmla="*/ 38 w 60"/>
                  <a:gd name="T17"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8">
                    <a:moveTo>
                      <a:pt x="38" y="42"/>
                    </a:moveTo>
                    <a:lnTo>
                      <a:pt x="38" y="42"/>
                    </a:lnTo>
                    <a:cubicBezTo>
                      <a:pt x="40" y="41"/>
                      <a:pt x="41" y="39"/>
                      <a:pt x="43" y="37"/>
                    </a:cubicBezTo>
                    <a:lnTo>
                      <a:pt x="43" y="37"/>
                    </a:lnTo>
                    <a:cubicBezTo>
                      <a:pt x="59" y="22"/>
                      <a:pt x="35" y="0"/>
                      <a:pt x="20" y="14"/>
                    </a:cubicBezTo>
                    <a:lnTo>
                      <a:pt x="20" y="14"/>
                    </a:lnTo>
                    <a:cubicBezTo>
                      <a:pt x="19" y="16"/>
                      <a:pt x="17" y="18"/>
                      <a:pt x="15" y="19"/>
                    </a:cubicBezTo>
                    <a:lnTo>
                      <a:pt x="15" y="19"/>
                    </a:lnTo>
                    <a:cubicBezTo>
                      <a:pt x="0" y="34"/>
                      <a:pt x="23" y="57"/>
                      <a:pt x="38"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0" name="Freeform 77">
                <a:extLst>
                  <a:ext uri="{FF2B5EF4-FFF2-40B4-BE49-F238E27FC236}">
                    <a16:creationId xmlns:a16="http://schemas.microsoft.com/office/drawing/2014/main" id="{F04925EF-2621-DA45-8C5B-6D9E75C92EB8}"/>
                  </a:ext>
                </a:extLst>
              </p:cNvPr>
              <p:cNvSpPr>
                <a:spLocks noChangeArrowheads="1"/>
              </p:cNvSpPr>
              <p:nvPr/>
            </p:nvSpPr>
            <p:spPr bwMode="auto">
              <a:xfrm>
                <a:off x="4082709" y="3841964"/>
                <a:ext cx="14042" cy="14041"/>
              </a:xfrm>
              <a:custGeom>
                <a:avLst/>
                <a:gdLst>
                  <a:gd name="T0" fmla="*/ 38 w 59"/>
                  <a:gd name="T1" fmla="*/ 43 h 59"/>
                  <a:gd name="T2" fmla="*/ 38 w 59"/>
                  <a:gd name="T3" fmla="*/ 43 h 59"/>
                  <a:gd name="T4" fmla="*/ 43 w 59"/>
                  <a:gd name="T5" fmla="*/ 38 h 59"/>
                  <a:gd name="T6" fmla="*/ 43 w 59"/>
                  <a:gd name="T7" fmla="*/ 38 h 59"/>
                  <a:gd name="T8" fmla="*/ 20 w 59"/>
                  <a:gd name="T9" fmla="*/ 14 h 59"/>
                  <a:gd name="T10" fmla="*/ 20 w 59"/>
                  <a:gd name="T11" fmla="*/ 14 h 59"/>
                  <a:gd name="T12" fmla="*/ 15 w 59"/>
                  <a:gd name="T13" fmla="*/ 20 h 59"/>
                  <a:gd name="T14" fmla="*/ 15 w 59"/>
                  <a:gd name="T15" fmla="*/ 20 h 59"/>
                  <a:gd name="T16" fmla="*/ 38 w 59"/>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38" y="43"/>
                    </a:moveTo>
                    <a:lnTo>
                      <a:pt x="38" y="43"/>
                    </a:lnTo>
                    <a:cubicBezTo>
                      <a:pt x="40" y="41"/>
                      <a:pt x="41" y="40"/>
                      <a:pt x="43" y="38"/>
                    </a:cubicBezTo>
                    <a:lnTo>
                      <a:pt x="43" y="38"/>
                    </a:lnTo>
                    <a:cubicBezTo>
                      <a:pt x="58" y="23"/>
                      <a:pt x="35" y="0"/>
                      <a:pt x="20" y="14"/>
                    </a:cubicBezTo>
                    <a:lnTo>
                      <a:pt x="20" y="14"/>
                    </a:lnTo>
                    <a:cubicBezTo>
                      <a:pt x="18" y="16"/>
                      <a:pt x="17" y="18"/>
                      <a:pt x="15" y="20"/>
                    </a:cubicBezTo>
                    <a:lnTo>
                      <a:pt x="15" y="20"/>
                    </a:lnTo>
                    <a:cubicBezTo>
                      <a:pt x="0" y="35"/>
                      <a:pt x="22" y="58"/>
                      <a:pt x="38"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1" name="Freeform 78">
                <a:extLst>
                  <a:ext uri="{FF2B5EF4-FFF2-40B4-BE49-F238E27FC236}">
                    <a16:creationId xmlns:a16="http://schemas.microsoft.com/office/drawing/2014/main" id="{2508A9C6-B02E-A545-871D-5D789508102B}"/>
                  </a:ext>
                </a:extLst>
              </p:cNvPr>
              <p:cNvSpPr>
                <a:spLocks noChangeArrowheads="1"/>
              </p:cNvSpPr>
              <p:nvPr/>
            </p:nvSpPr>
            <p:spPr bwMode="auto">
              <a:xfrm>
                <a:off x="4072989" y="3811721"/>
                <a:ext cx="10801" cy="8641"/>
              </a:xfrm>
              <a:custGeom>
                <a:avLst/>
                <a:gdLst>
                  <a:gd name="T0" fmla="*/ 21 w 42"/>
                  <a:gd name="T1" fmla="*/ 33 h 34"/>
                  <a:gd name="T2" fmla="*/ 21 w 42"/>
                  <a:gd name="T3" fmla="*/ 33 h 34"/>
                  <a:gd name="T4" fmla="*/ 21 w 42"/>
                  <a:gd name="T5" fmla="*/ 0 h 34"/>
                  <a:gd name="T6" fmla="*/ 21 w 42"/>
                  <a:gd name="T7" fmla="*/ 0 h 34"/>
                  <a:gd name="T8" fmla="*/ 21 w 42"/>
                  <a:gd name="T9" fmla="*/ 33 h 34"/>
                </a:gdLst>
                <a:ahLst/>
                <a:cxnLst>
                  <a:cxn ang="0">
                    <a:pos x="T0" y="T1"/>
                  </a:cxn>
                  <a:cxn ang="0">
                    <a:pos x="T2" y="T3"/>
                  </a:cxn>
                  <a:cxn ang="0">
                    <a:pos x="T4" y="T5"/>
                  </a:cxn>
                  <a:cxn ang="0">
                    <a:pos x="T6" y="T7"/>
                  </a:cxn>
                  <a:cxn ang="0">
                    <a:pos x="T8" y="T9"/>
                  </a:cxn>
                </a:cxnLst>
                <a:rect l="0" t="0" r="r" b="b"/>
                <a:pathLst>
                  <a:path w="42" h="34">
                    <a:moveTo>
                      <a:pt x="21" y="33"/>
                    </a:moveTo>
                    <a:lnTo>
                      <a:pt x="21" y="33"/>
                    </a:lnTo>
                    <a:cubicBezTo>
                      <a:pt x="41" y="33"/>
                      <a:pt x="41" y="0"/>
                      <a:pt x="21" y="0"/>
                    </a:cubicBez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2" name="Freeform 79">
                <a:extLst>
                  <a:ext uri="{FF2B5EF4-FFF2-40B4-BE49-F238E27FC236}">
                    <a16:creationId xmlns:a16="http://schemas.microsoft.com/office/drawing/2014/main" id="{A2A15228-B07A-7748-9E70-2D12E7051C6F}"/>
                  </a:ext>
                </a:extLst>
              </p:cNvPr>
              <p:cNvSpPr>
                <a:spLocks noChangeArrowheads="1"/>
              </p:cNvSpPr>
              <p:nvPr/>
            </p:nvSpPr>
            <p:spPr bwMode="auto">
              <a:xfrm>
                <a:off x="4129155" y="3792279"/>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3" name="Freeform 80">
                <a:extLst>
                  <a:ext uri="{FF2B5EF4-FFF2-40B4-BE49-F238E27FC236}">
                    <a16:creationId xmlns:a16="http://schemas.microsoft.com/office/drawing/2014/main" id="{78406660-4314-D74E-8563-78072C2C7663}"/>
                  </a:ext>
                </a:extLst>
              </p:cNvPr>
              <p:cNvSpPr>
                <a:spLocks noChangeArrowheads="1"/>
              </p:cNvSpPr>
              <p:nvPr/>
            </p:nvSpPr>
            <p:spPr bwMode="auto">
              <a:xfrm>
                <a:off x="4116193" y="3817121"/>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4" name="Freeform 81">
                <a:extLst>
                  <a:ext uri="{FF2B5EF4-FFF2-40B4-BE49-F238E27FC236}">
                    <a16:creationId xmlns:a16="http://schemas.microsoft.com/office/drawing/2014/main" id="{4461DB77-E130-EB4E-9919-D79C8D2C9FF0}"/>
                  </a:ext>
                </a:extLst>
              </p:cNvPr>
              <p:cNvSpPr>
                <a:spLocks noChangeArrowheads="1"/>
              </p:cNvSpPr>
              <p:nvPr/>
            </p:nvSpPr>
            <p:spPr bwMode="auto">
              <a:xfrm>
                <a:off x="4147516" y="3806320"/>
                <a:ext cx="7561" cy="12961"/>
              </a:xfrm>
              <a:custGeom>
                <a:avLst/>
                <a:gdLst>
                  <a:gd name="T0" fmla="*/ 32 w 33"/>
                  <a:gd name="T1" fmla="*/ 31 h 53"/>
                  <a:gd name="T2" fmla="*/ 32 w 33"/>
                  <a:gd name="T3" fmla="*/ 21 h 53"/>
                  <a:gd name="T4" fmla="*/ 32 w 33"/>
                  <a:gd name="T5" fmla="*/ 21 h 53"/>
                  <a:gd name="T6" fmla="*/ 0 w 33"/>
                  <a:gd name="T7" fmla="*/ 21 h 53"/>
                  <a:gd name="T8" fmla="*/ 0 w 33"/>
                  <a:gd name="T9" fmla="*/ 31 h 53"/>
                  <a:gd name="T10" fmla="*/ 0 w 33"/>
                  <a:gd name="T11" fmla="*/ 31 h 53"/>
                  <a:gd name="T12" fmla="*/ 32 w 33"/>
                  <a:gd name="T13" fmla="*/ 31 h 53"/>
                </a:gdLst>
                <a:ahLst/>
                <a:cxnLst>
                  <a:cxn ang="0">
                    <a:pos x="T0" y="T1"/>
                  </a:cxn>
                  <a:cxn ang="0">
                    <a:pos x="T2" y="T3"/>
                  </a:cxn>
                  <a:cxn ang="0">
                    <a:pos x="T4" y="T5"/>
                  </a:cxn>
                  <a:cxn ang="0">
                    <a:pos x="T6" y="T7"/>
                  </a:cxn>
                  <a:cxn ang="0">
                    <a:pos x="T8" y="T9"/>
                  </a:cxn>
                  <a:cxn ang="0">
                    <a:pos x="T10" y="T11"/>
                  </a:cxn>
                  <a:cxn ang="0">
                    <a:pos x="T12" y="T13"/>
                  </a:cxn>
                </a:cxnLst>
                <a:rect l="0" t="0" r="r" b="b"/>
                <a:pathLst>
                  <a:path w="33" h="53">
                    <a:moveTo>
                      <a:pt x="32" y="31"/>
                    </a:moveTo>
                    <a:lnTo>
                      <a:pt x="32" y="21"/>
                    </a:lnTo>
                    <a:lnTo>
                      <a:pt x="32" y="21"/>
                    </a:lnTo>
                    <a:cubicBezTo>
                      <a:pt x="32" y="0"/>
                      <a:pt x="0" y="0"/>
                      <a:pt x="0" y="21"/>
                    </a:cubicBezTo>
                    <a:lnTo>
                      <a:pt x="0" y="31"/>
                    </a:lnTo>
                    <a:lnTo>
                      <a:pt x="0" y="31"/>
                    </a:lnTo>
                    <a:cubicBezTo>
                      <a:pt x="0" y="52"/>
                      <a:pt x="32" y="52"/>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5" name="Freeform 82">
                <a:extLst>
                  <a:ext uri="{FF2B5EF4-FFF2-40B4-BE49-F238E27FC236}">
                    <a16:creationId xmlns:a16="http://schemas.microsoft.com/office/drawing/2014/main" id="{4A4AA957-1707-844C-BF9D-8697B2C23E68}"/>
                  </a:ext>
                </a:extLst>
              </p:cNvPr>
              <p:cNvSpPr>
                <a:spLocks noChangeArrowheads="1"/>
              </p:cNvSpPr>
              <p:nvPr/>
            </p:nvSpPr>
            <p:spPr bwMode="auto">
              <a:xfrm>
                <a:off x="4135635" y="3850605"/>
                <a:ext cx="8641" cy="11881"/>
              </a:xfrm>
              <a:custGeom>
                <a:avLst/>
                <a:gdLst>
                  <a:gd name="T0" fmla="*/ 0 w 34"/>
                  <a:gd name="T1" fmla="*/ 21 h 49"/>
                  <a:gd name="T2" fmla="*/ 0 w 34"/>
                  <a:gd name="T3" fmla="*/ 27 h 49"/>
                  <a:gd name="T4" fmla="*/ 0 w 34"/>
                  <a:gd name="T5" fmla="*/ 27 h 49"/>
                  <a:gd name="T6" fmla="*/ 33 w 34"/>
                  <a:gd name="T7" fmla="*/ 27 h 49"/>
                  <a:gd name="T8" fmla="*/ 33 w 34"/>
                  <a:gd name="T9" fmla="*/ 21 h 49"/>
                  <a:gd name="T10" fmla="*/ 33 w 34"/>
                  <a:gd name="T11" fmla="*/ 21 h 49"/>
                  <a:gd name="T12" fmla="*/ 0 w 34"/>
                  <a:gd name="T13" fmla="*/ 21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0" y="21"/>
                    </a:moveTo>
                    <a:lnTo>
                      <a:pt x="0" y="27"/>
                    </a:lnTo>
                    <a:lnTo>
                      <a:pt x="0" y="27"/>
                    </a:lnTo>
                    <a:cubicBezTo>
                      <a:pt x="0" y="48"/>
                      <a:pt x="33" y="48"/>
                      <a:pt x="33" y="27"/>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6" name="Freeform 83">
                <a:extLst>
                  <a:ext uri="{FF2B5EF4-FFF2-40B4-BE49-F238E27FC236}">
                    <a16:creationId xmlns:a16="http://schemas.microsoft.com/office/drawing/2014/main" id="{E725FE8E-FB0C-B743-8C99-812BECAB43DE}"/>
                  </a:ext>
                </a:extLst>
              </p:cNvPr>
              <p:cNvSpPr>
                <a:spLocks noChangeArrowheads="1"/>
              </p:cNvSpPr>
              <p:nvPr/>
            </p:nvSpPr>
            <p:spPr bwMode="auto">
              <a:xfrm>
                <a:off x="4190720" y="3848445"/>
                <a:ext cx="11882" cy="7560"/>
              </a:xfrm>
              <a:custGeom>
                <a:avLst/>
                <a:gdLst>
                  <a:gd name="T0" fmla="*/ 21 w 48"/>
                  <a:gd name="T1" fmla="*/ 32 h 33"/>
                  <a:gd name="T2" fmla="*/ 27 w 48"/>
                  <a:gd name="T3" fmla="*/ 32 h 33"/>
                  <a:gd name="T4" fmla="*/ 27 w 48"/>
                  <a:gd name="T5" fmla="*/ 32 h 33"/>
                  <a:gd name="T6" fmla="*/ 27 w 48"/>
                  <a:gd name="T7" fmla="*/ 0 h 33"/>
                  <a:gd name="T8" fmla="*/ 21 w 48"/>
                  <a:gd name="T9" fmla="*/ 0 h 33"/>
                  <a:gd name="T10" fmla="*/ 21 w 48"/>
                  <a:gd name="T11" fmla="*/ 0 h 33"/>
                  <a:gd name="T12" fmla="*/ 21 w 48"/>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48" h="33">
                    <a:moveTo>
                      <a:pt x="21" y="32"/>
                    </a:moveTo>
                    <a:lnTo>
                      <a:pt x="27" y="32"/>
                    </a:lnTo>
                    <a:lnTo>
                      <a:pt x="27" y="32"/>
                    </a:lnTo>
                    <a:cubicBezTo>
                      <a:pt x="47" y="32"/>
                      <a:pt x="47" y="0"/>
                      <a:pt x="27"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7" name="Freeform 85">
                <a:extLst>
                  <a:ext uri="{FF2B5EF4-FFF2-40B4-BE49-F238E27FC236}">
                    <a16:creationId xmlns:a16="http://schemas.microsoft.com/office/drawing/2014/main" id="{B2BD06E4-3CC1-A249-BCA4-2319D5D8649C}"/>
                  </a:ext>
                </a:extLst>
              </p:cNvPr>
              <p:cNvSpPr>
                <a:spLocks noChangeArrowheads="1"/>
              </p:cNvSpPr>
              <p:nvPr/>
            </p:nvSpPr>
            <p:spPr bwMode="auto">
              <a:xfrm>
                <a:off x="4192881" y="3881928"/>
                <a:ext cx="10801" cy="7561"/>
              </a:xfrm>
              <a:custGeom>
                <a:avLst/>
                <a:gdLst>
                  <a:gd name="T0" fmla="*/ 20 w 42"/>
                  <a:gd name="T1" fmla="*/ 32 h 33"/>
                  <a:gd name="T2" fmla="*/ 20 w 42"/>
                  <a:gd name="T3" fmla="*/ 32 h 33"/>
                  <a:gd name="T4" fmla="*/ 20 w 42"/>
                  <a:gd name="T5" fmla="*/ 0 h 33"/>
                  <a:gd name="T6" fmla="*/ 20 w 42"/>
                  <a:gd name="T7" fmla="*/ 0 h 33"/>
                  <a:gd name="T8" fmla="*/ 20 w 42"/>
                  <a:gd name="T9" fmla="*/ 32 h 33"/>
                </a:gdLst>
                <a:ahLst/>
                <a:cxnLst>
                  <a:cxn ang="0">
                    <a:pos x="T0" y="T1"/>
                  </a:cxn>
                  <a:cxn ang="0">
                    <a:pos x="T2" y="T3"/>
                  </a:cxn>
                  <a:cxn ang="0">
                    <a:pos x="T4" y="T5"/>
                  </a:cxn>
                  <a:cxn ang="0">
                    <a:pos x="T6" y="T7"/>
                  </a:cxn>
                  <a:cxn ang="0">
                    <a:pos x="T8" y="T9"/>
                  </a:cxn>
                </a:cxnLst>
                <a:rect l="0" t="0" r="r" b="b"/>
                <a:pathLst>
                  <a:path w="42" h="33">
                    <a:moveTo>
                      <a:pt x="20" y="32"/>
                    </a:moveTo>
                    <a:lnTo>
                      <a:pt x="20" y="32"/>
                    </a:lnTo>
                    <a:cubicBezTo>
                      <a:pt x="41" y="32"/>
                      <a:pt x="41" y="0"/>
                      <a:pt x="20" y="0"/>
                    </a:cubicBezTo>
                    <a:lnTo>
                      <a:pt x="20" y="0"/>
                    </a:lnTo>
                    <a:cubicBezTo>
                      <a:pt x="0" y="0"/>
                      <a:pt x="0" y="32"/>
                      <a:pt x="2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8" name="Freeform 86">
                <a:extLst>
                  <a:ext uri="{FF2B5EF4-FFF2-40B4-BE49-F238E27FC236}">
                    <a16:creationId xmlns:a16="http://schemas.microsoft.com/office/drawing/2014/main" id="{A399E4E0-BF99-DA48-8F15-01B43312B99F}"/>
                  </a:ext>
                </a:extLst>
              </p:cNvPr>
              <p:cNvSpPr>
                <a:spLocks noChangeArrowheads="1"/>
              </p:cNvSpPr>
              <p:nvPr/>
            </p:nvSpPr>
            <p:spPr bwMode="auto">
              <a:xfrm>
                <a:off x="4172359" y="3847364"/>
                <a:ext cx="11881" cy="8641"/>
              </a:xfrm>
              <a:custGeom>
                <a:avLst/>
                <a:gdLst>
                  <a:gd name="T0" fmla="*/ 27 w 49"/>
                  <a:gd name="T1" fmla="*/ 0 h 34"/>
                  <a:gd name="T2" fmla="*/ 21 w 49"/>
                  <a:gd name="T3" fmla="*/ 0 h 34"/>
                  <a:gd name="T4" fmla="*/ 21 w 49"/>
                  <a:gd name="T5" fmla="*/ 0 h 34"/>
                  <a:gd name="T6" fmla="*/ 21 w 49"/>
                  <a:gd name="T7" fmla="*/ 33 h 34"/>
                  <a:gd name="T8" fmla="*/ 27 w 49"/>
                  <a:gd name="T9" fmla="*/ 33 h 34"/>
                  <a:gd name="T10" fmla="*/ 27 w 49"/>
                  <a:gd name="T11" fmla="*/ 33 h 34"/>
                  <a:gd name="T12" fmla="*/ 27 w 49"/>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49" h="34">
                    <a:moveTo>
                      <a:pt x="27" y="0"/>
                    </a:moveTo>
                    <a:lnTo>
                      <a:pt x="21" y="0"/>
                    </a:lnTo>
                    <a:lnTo>
                      <a:pt x="21" y="0"/>
                    </a:lnTo>
                    <a:cubicBezTo>
                      <a:pt x="0" y="0"/>
                      <a:pt x="0" y="33"/>
                      <a:pt x="21" y="33"/>
                    </a:cubicBezTo>
                    <a:lnTo>
                      <a:pt x="27" y="33"/>
                    </a:lnTo>
                    <a:lnTo>
                      <a:pt x="27" y="33"/>
                    </a:lnTo>
                    <a:cubicBezTo>
                      <a:pt x="48" y="33"/>
                      <a:pt x="48" y="0"/>
                      <a:pt x="2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9" name="Freeform 87">
                <a:extLst>
                  <a:ext uri="{FF2B5EF4-FFF2-40B4-BE49-F238E27FC236}">
                    <a16:creationId xmlns:a16="http://schemas.microsoft.com/office/drawing/2014/main" id="{010AB862-D7AE-1B4F-8381-8748E06955CA}"/>
                  </a:ext>
                </a:extLst>
              </p:cNvPr>
              <p:cNvSpPr>
                <a:spLocks noChangeArrowheads="1"/>
              </p:cNvSpPr>
              <p:nvPr/>
            </p:nvSpPr>
            <p:spPr bwMode="auto">
              <a:xfrm>
                <a:off x="4156157" y="3862486"/>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0" name="Freeform 88">
                <a:extLst>
                  <a:ext uri="{FF2B5EF4-FFF2-40B4-BE49-F238E27FC236}">
                    <a16:creationId xmlns:a16="http://schemas.microsoft.com/office/drawing/2014/main" id="{B949500B-9A07-8D44-9034-172B6A9403A6}"/>
                  </a:ext>
                </a:extLst>
              </p:cNvPr>
              <p:cNvSpPr>
                <a:spLocks noChangeArrowheads="1"/>
              </p:cNvSpPr>
              <p:nvPr/>
            </p:nvSpPr>
            <p:spPr bwMode="auto">
              <a:xfrm>
                <a:off x="4166958" y="3901370"/>
                <a:ext cx="10801" cy="7561"/>
              </a:xfrm>
              <a:custGeom>
                <a:avLst/>
                <a:gdLst>
                  <a:gd name="T0" fmla="*/ 21 w 42"/>
                  <a:gd name="T1" fmla="*/ 32 h 33"/>
                  <a:gd name="T2" fmla="*/ 21 w 42"/>
                  <a:gd name="T3" fmla="*/ 32 h 33"/>
                  <a:gd name="T4" fmla="*/ 21 w 42"/>
                  <a:gd name="T5" fmla="*/ 0 h 33"/>
                  <a:gd name="T6" fmla="*/ 21 w 42"/>
                  <a:gd name="T7" fmla="*/ 0 h 33"/>
                  <a:gd name="T8" fmla="*/ 21 w 42"/>
                  <a:gd name="T9" fmla="*/ 32 h 33"/>
                </a:gdLst>
                <a:ahLst/>
                <a:cxnLst>
                  <a:cxn ang="0">
                    <a:pos x="T0" y="T1"/>
                  </a:cxn>
                  <a:cxn ang="0">
                    <a:pos x="T2" y="T3"/>
                  </a:cxn>
                  <a:cxn ang="0">
                    <a:pos x="T4" y="T5"/>
                  </a:cxn>
                  <a:cxn ang="0">
                    <a:pos x="T6" y="T7"/>
                  </a:cxn>
                  <a:cxn ang="0">
                    <a:pos x="T8" y="T9"/>
                  </a:cxn>
                </a:cxnLst>
                <a:rect l="0" t="0" r="r" b="b"/>
                <a:pathLst>
                  <a:path w="42" h="33">
                    <a:moveTo>
                      <a:pt x="21" y="32"/>
                    </a:moveTo>
                    <a:lnTo>
                      <a:pt x="21" y="32"/>
                    </a:lnTo>
                    <a:cubicBezTo>
                      <a:pt x="41" y="32"/>
                      <a:pt x="41"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1" name="Freeform 89">
                <a:extLst>
                  <a:ext uri="{FF2B5EF4-FFF2-40B4-BE49-F238E27FC236}">
                    <a16:creationId xmlns:a16="http://schemas.microsoft.com/office/drawing/2014/main" id="{14DBF9F7-3FDB-DC4A-A15A-9CCB642220CB}"/>
                  </a:ext>
                </a:extLst>
              </p:cNvPr>
              <p:cNvSpPr>
                <a:spLocks noChangeArrowheads="1"/>
              </p:cNvSpPr>
              <p:nvPr/>
            </p:nvSpPr>
            <p:spPr bwMode="auto">
              <a:xfrm>
                <a:off x="4206923" y="3915412"/>
                <a:ext cx="12961" cy="16201"/>
              </a:xfrm>
              <a:custGeom>
                <a:avLst/>
                <a:gdLst>
                  <a:gd name="T0" fmla="*/ 37 w 53"/>
                  <a:gd name="T1" fmla="*/ 18 h 65"/>
                  <a:gd name="T2" fmla="*/ 37 w 53"/>
                  <a:gd name="T3" fmla="*/ 18 h 65"/>
                  <a:gd name="T4" fmla="*/ 9 w 53"/>
                  <a:gd name="T5" fmla="*/ 35 h 65"/>
                  <a:gd name="T6" fmla="*/ 9 w 53"/>
                  <a:gd name="T7" fmla="*/ 35 h 65"/>
                  <a:gd name="T8" fmla="*/ 14 w 53"/>
                  <a:gd name="T9" fmla="*/ 45 h 65"/>
                  <a:gd name="T10" fmla="*/ 14 w 53"/>
                  <a:gd name="T11" fmla="*/ 45 h 65"/>
                  <a:gd name="T12" fmla="*/ 43 w 53"/>
                  <a:gd name="T13" fmla="*/ 29 h 65"/>
                  <a:gd name="T14" fmla="*/ 43 w 53"/>
                  <a:gd name="T15" fmla="*/ 29 h 65"/>
                  <a:gd name="T16" fmla="*/ 37 w 53"/>
                  <a:gd name="T17" fmla="*/ 1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5">
                    <a:moveTo>
                      <a:pt x="37" y="18"/>
                    </a:moveTo>
                    <a:lnTo>
                      <a:pt x="37" y="18"/>
                    </a:lnTo>
                    <a:cubicBezTo>
                      <a:pt x="27" y="0"/>
                      <a:pt x="0" y="16"/>
                      <a:pt x="9" y="35"/>
                    </a:cubicBezTo>
                    <a:lnTo>
                      <a:pt x="9" y="35"/>
                    </a:lnTo>
                    <a:cubicBezTo>
                      <a:pt x="11" y="38"/>
                      <a:pt x="13" y="42"/>
                      <a:pt x="14" y="45"/>
                    </a:cubicBezTo>
                    <a:lnTo>
                      <a:pt x="14" y="45"/>
                    </a:lnTo>
                    <a:cubicBezTo>
                      <a:pt x="24" y="64"/>
                      <a:pt x="52" y="48"/>
                      <a:pt x="43" y="29"/>
                    </a:cubicBezTo>
                    <a:lnTo>
                      <a:pt x="43" y="29"/>
                    </a:lnTo>
                    <a:cubicBezTo>
                      <a:pt x="41" y="25"/>
                      <a:pt x="39" y="22"/>
                      <a:pt x="37"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2" name="Freeform 90">
                <a:extLst>
                  <a:ext uri="{FF2B5EF4-FFF2-40B4-BE49-F238E27FC236}">
                    <a16:creationId xmlns:a16="http://schemas.microsoft.com/office/drawing/2014/main" id="{4D6CE8B0-1051-3C42-A247-232BAC0997E8}"/>
                  </a:ext>
                </a:extLst>
              </p:cNvPr>
              <p:cNvSpPr>
                <a:spLocks noChangeArrowheads="1"/>
              </p:cNvSpPr>
              <p:nvPr/>
            </p:nvSpPr>
            <p:spPr bwMode="auto">
              <a:xfrm>
                <a:off x="4161558" y="3942415"/>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3" name="Freeform 91">
                <a:extLst>
                  <a:ext uri="{FF2B5EF4-FFF2-40B4-BE49-F238E27FC236}">
                    <a16:creationId xmlns:a16="http://schemas.microsoft.com/office/drawing/2014/main" id="{FC1BBEA7-2E32-5242-8794-62F5A5965EC8}"/>
                  </a:ext>
                </a:extLst>
              </p:cNvPr>
              <p:cNvSpPr>
                <a:spLocks noChangeArrowheads="1"/>
              </p:cNvSpPr>
              <p:nvPr/>
            </p:nvSpPr>
            <p:spPr bwMode="auto">
              <a:xfrm>
                <a:off x="4164798" y="3985619"/>
                <a:ext cx="11882" cy="7561"/>
              </a:xfrm>
              <a:custGeom>
                <a:avLst/>
                <a:gdLst>
                  <a:gd name="T0" fmla="*/ 27 w 48"/>
                  <a:gd name="T1" fmla="*/ 0 h 33"/>
                  <a:gd name="T2" fmla="*/ 21 w 48"/>
                  <a:gd name="T3" fmla="*/ 0 h 33"/>
                  <a:gd name="T4" fmla="*/ 21 w 48"/>
                  <a:gd name="T5" fmla="*/ 0 h 33"/>
                  <a:gd name="T6" fmla="*/ 21 w 48"/>
                  <a:gd name="T7" fmla="*/ 32 h 33"/>
                  <a:gd name="T8" fmla="*/ 27 w 48"/>
                  <a:gd name="T9" fmla="*/ 32 h 33"/>
                  <a:gd name="T10" fmla="*/ 27 w 48"/>
                  <a:gd name="T11" fmla="*/ 32 h 33"/>
                  <a:gd name="T12" fmla="*/ 27 w 48"/>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8" h="33">
                    <a:moveTo>
                      <a:pt x="27" y="0"/>
                    </a:moveTo>
                    <a:lnTo>
                      <a:pt x="21" y="0"/>
                    </a:lnTo>
                    <a:lnTo>
                      <a:pt x="21" y="0"/>
                    </a:lnTo>
                    <a:cubicBezTo>
                      <a:pt x="0" y="0"/>
                      <a:pt x="0" y="32"/>
                      <a:pt x="21" y="32"/>
                    </a:cubicBezTo>
                    <a:lnTo>
                      <a:pt x="27" y="32"/>
                    </a:lnTo>
                    <a:lnTo>
                      <a:pt x="27" y="32"/>
                    </a:lnTo>
                    <a:cubicBezTo>
                      <a:pt x="47" y="32"/>
                      <a:pt x="47" y="0"/>
                      <a:pt x="2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4" name="Freeform 92">
                <a:extLst>
                  <a:ext uri="{FF2B5EF4-FFF2-40B4-BE49-F238E27FC236}">
                    <a16:creationId xmlns:a16="http://schemas.microsoft.com/office/drawing/2014/main" id="{5F440C31-8510-E043-B371-DBD75D922A94}"/>
                  </a:ext>
                </a:extLst>
              </p:cNvPr>
              <p:cNvSpPr>
                <a:spLocks noChangeArrowheads="1"/>
              </p:cNvSpPr>
              <p:nvPr/>
            </p:nvSpPr>
            <p:spPr bwMode="auto">
              <a:xfrm>
                <a:off x="4198281" y="3959696"/>
                <a:ext cx="8641" cy="11882"/>
              </a:xfrm>
              <a:custGeom>
                <a:avLst/>
                <a:gdLst>
                  <a:gd name="T0" fmla="*/ 0 w 34"/>
                  <a:gd name="T1" fmla="*/ 20 h 48"/>
                  <a:gd name="T2" fmla="*/ 0 w 34"/>
                  <a:gd name="T3" fmla="*/ 26 h 48"/>
                  <a:gd name="T4" fmla="*/ 0 w 34"/>
                  <a:gd name="T5" fmla="*/ 26 h 48"/>
                  <a:gd name="T6" fmla="*/ 33 w 34"/>
                  <a:gd name="T7" fmla="*/ 26 h 48"/>
                  <a:gd name="T8" fmla="*/ 33 w 34"/>
                  <a:gd name="T9" fmla="*/ 20 h 48"/>
                  <a:gd name="T10" fmla="*/ 33 w 34"/>
                  <a:gd name="T11" fmla="*/ 20 h 48"/>
                  <a:gd name="T12" fmla="*/ 0 w 34"/>
                  <a:gd name="T13" fmla="*/ 20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0"/>
                    </a:moveTo>
                    <a:lnTo>
                      <a:pt x="0" y="26"/>
                    </a:lnTo>
                    <a:lnTo>
                      <a:pt x="0" y="26"/>
                    </a:lnTo>
                    <a:cubicBezTo>
                      <a:pt x="0" y="47"/>
                      <a:pt x="33" y="47"/>
                      <a:pt x="33" y="26"/>
                    </a:cubicBezTo>
                    <a:lnTo>
                      <a:pt x="33" y="20"/>
                    </a:lnTo>
                    <a:lnTo>
                      <a:pt x="33" y="20"/>
                    </a:lnTo>
                    <a:cubicBezTo>
                      <a:pt x="33" y="0"/>
                      <a:pt x="0" y="0"/>
                      <a:pt x="0"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5" name="Freeform 95">
                <a:extLst>
                  <a:ext uri="{FF2B5EF4-FFF2-40B4-BE49-F238E27FC236}">
                    <a16:creationId xmlns:a16="http://schemas.microsoft.com/office/drawing/2014/main" id="{DB77D201-8D10-DD45-AF09-127A56C4A060}"/>
                  </a:ext>
                </a:extLst>
              </p:cNvPr>
              <p:cNvSpPr>
                <a:spLocks noChangeArrowheads="1"/>
              </p:cNvSpPr>
              <p:nvPr/>
            </p:nvSpPr>
            <p:spPr bwMode="auto">
              <a:xfrm>
                <a:off x="4188560" y="4137915"/>
                <a:ext cx="10801" cy="8641"/>
              </a:xfrm>
              <a:custGeom>
                <a:avLst/>
                <a:gdLst>
                  <a:gd name="T0" fmla="*/ 21 w 43"/>
                  <a:gd name="T1" fmla="*/ 0 h 34"/>
                  <a:gd name="T2" fmla="*/ 21 w 43"/>
                  <a:gd name="T3" fmla="*/ 0 h 34"/>
                  <a:gd name="T4" fmla="*/ 21 w 43"/>
                  <a:gd name="T5" fmla="*/ 33 h 34"/>
                  <a:gd name="T6" fmla="*/ 21 w 43"/>
                  <a:gd name="T7" fmla="*/ 33 h 34"/>
                  <a:gd name="T8" fmla="*/ 21 w 43"/>
                  <a:gd name="T9" fmla="*/ 0 h 34"/>
                </a:gdLst>
                <a:ahLst/>
                <a:cxnLst>
                  <a:cxn ang="0">
                    <a:pos x="T0" y="T1"/>
                  </a:cxn>
                  <a:cxn ang="0">
                    <a:pos x="T2" y="T3"/>
                  </a:cxn>
                  <a:cxn ang="0">
                    <a:pos x="T4" y="T5"/>
                  </a:cxn>
                  <a:cxn ang="0">
                    <a:pos x="T6" y="T7"/>
                  </a:cxn>
                  <a:cxn ang="0">
                    <a:pos x="T8" y="T9"/>
                  </a:cxn>
                </a:cxnLst>
                <a:rect l="0" t="0" r="r" b="b"/>
                <a:pathLst>
                  <a:path w="43" h="34">
                    <a:moveTo>
                      <a:pt x="21" y="0"/>
                    </a:moveTo>
                    <a:lnTo>
                      <a:pt x="21" y="0"/>
                    </a:lnTo>
                    <a:cubicBezTo>
                      <a:pt x="0" y="0"/>
                      <a:pt x="0" y="33"/>
                      <a:pt x="21" y="33"/>
                    </a:cubicBezTo>
                    <a:lnTo>
                      <a:pt x="21" y="33"/>
                    </a:lnTo>
                    <a:cubicBezTo>
                      <a:pt x="42" y="33"/>
                      <a:pt x="42" y="0"/>
                      <a:pt x="2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6" name="Freeform 96">
                <a:extLst>
                  <a:ext uri="{FF2B5EF4-FFF2-40B4-BE49-F238E27FC236}">
                    <a16:creationId xmlns:a16="http://schemas.microsoft.com/office/drawing/2014/main" id="{4967FF91-27A7-524E-AF73-FAE22174D49D}"/>
                  </a:ext>
                </a:extLst>
              </p:cNvPr>
              <p:cNvSpPr>
                <a:spLocks noChangeArrowheads="1"/>
              </p:cNvSpPr>
              <p:nvPr/>
            </p:nvSpPr>
            <p:spPr bwMode="auto">
              <a:xfrm>
                <a:off x="3850485" y="3987779"/>
                <a:ext cx="14041" cy="14042"/>
              </a:xfrm>
              <a:custGeom>
                <a:avLst/>
                <a:gdLst>
                  <a:gd name="T0" fmla="*/ 20 w 58"/>
                  <a:gd name="T1" fmla="*/ 42 h 57"/>
                  <a:gd name="T2" fmla="*/ 20 w 58"/>
                  <a:gd name="T3" fmla="*/ 42 h 57"/>
                  <a:gd name="T4" fmla="*/ 42 w 58"/>
                  <a:gd name="T5" fmla="*/ 19 h 57"/>
                  <a:gd name="T6" fmla="*/ 42 w 58"/>
                  <a:gd name="T7" fmla="*/ 19 h 57"/>
                  <a:gd name="T8" fmla="*/ 38 w 58"/>
                  <a:gd name="T9" fmla="*/ 15 h 57"/>
                  <a:gd name="T10" fmla="*/ 38 w 58"/>
                  <a:gd name="T11" fmla="*/ 15 h 57"/>
                  <a:gd name="T12" fmla="*/ 16 w 58"/>
                  <a:gd name="T13" fmla="*/ 38 h 57"/>
                  <a:gd name="T14" fmla="*/ 16 w 58"/>
                  <a:gd name="T15" fmla="*/ 38 h 57"/>
                  <a:gd name="T16" fmla="*/ 20 w 58"/>
                  <a:gd name="T17" fmla="*/ 4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20" y="42"/>
                    </a:moveTo>
                    <a:lnTo>
                      <a:pt x="20" y="42"/>
                    </a:lnTo>
                    <a:cubicBezTo>
                      <a:pt x="34" y="56"/>
                      <a:pt x="57" y="34"/>
                      <a:pt x="42" y="19"/>
                    </a:cubicBezTo>
                    <a:lnTo>
                      <a:pt x="42" y="19"/>
                    </a:lnTo>
                    <a:cubicBezTo>
                      <a:pt x="41" y="17"/>
                      <a:pt x="40" y="16"/>
                      <a:pt x="38" y="15"/>
                    </a:cubicBezTo>
                    <a:lnTo>
                      <a:pt x="38" y="15"/>
                    </a:lnTo>
                    <a:cubicBezTo>
                      <a:pt x="24" y="0"/>
                      <a:pt x="0" y="23"/>
                      <a:pt x="16" y="38"/>
                    </a:cubicBezTo>
                    <a:lnTo>
                      <a:pt x="16" y="38"/>
                    </a:lnTo>
                    <a:cubicBezTo>
                      <a:pt x="17" y="39"/>
                      <a:pt x="18" y="40"/>
                      <a:pt x="20"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7" name="Freeform 97">
                <a:extLst>
                  <a:ext uri="{FF2B5EF4-FFF2-40B4-BE49-F238E27FC236}">
                    <a16:creationId xmlns:a16="http://schemas.microsoft.com/office/drawing/2014/main" id="{825F7285-74B1-1444-8DC1-6724B0CA3786}"/>
                  </a:ext>
                </a:extLst>
              </p:cNvPr>
              <p:cNvSpPr>
                <a:spLocks noChangeArrowheads="1"/>
              </p:cNvSpPr>
              <p:nvPr/>
            </p:nvSpPr>
            <p:spPr bwMode="auto">
              <a:xfrm>
                <a:off x="3834283" y="3992100"/>
                <a:ext cx="14042" cy="9721"/>
              </a:xfrm>
              <a:custGeom>
                <a:avLst/>
                <a:gdLst>
                  <a:gd name="T0" fmla="*/ 25 w 59"/>
                  <a:gd name="T1" fmla="*/ 5 h 40"/>
                  <a:gd name="T2" fmla="*/ 26 w 59"/>
                  <a:gd name="T3" fmla="*/ 5 h 40"/>
                  <a:gd name="T4" fmla="*/ 26 w 59"/>
                  <a:gd name="T5" fmla="*/ 5 h 40"/>
                  <a:gd name="T6" fmla="*/ 21 w 59"/>
                  <a:gd name="T7" fmla="*/ 7 h 40"/>
                  <a:gd name="T8" fmla="*/ 21 w 59"/>
                  <a:gd name="T9" fmla="*/ 7 h 40"/>
                  <a:gd name="T10" fmla="*/ 25 w 59"/>
                  <a:gd name="T11" fmla="*/ 5 h 40"/>
                  <a:gd name="T12" fmla="*/ 34 w 59"/>
                  <a:gd name="T13" fmla="*/ 5 h 40"/>
                  <a:gd name="T14" fmla="*/ 34 w 59"/>
                  <a:gd name="T15" fmla="*/ 5 h 40"/>
                  <a:gd name="T16" fmla="*/ 37 w 59"/>
                  <a:gd name="T17" fmla="*/ 7 h 40"/>
                  <a:gd name="T18" fmla="*/ 37 w 59"/>
                  <a:gd name="T19" fmla="*/ 7 h 40"/>
                  <a:gd name="T20" fmla="*/ 33 w 59"/>
                  <a:gd name="T21" fmla="*/ 5 h 40"/>
                  <a:gd name="T22" fmla="*/ 34 w 59"/>
                  <a:gd name="T23" fmla="*/ 5 h 40"/>
                  <a:gd name="T24" fmla="*/ 45 w 59"/>
                  <a:gd name="T25" fmla="*/ 31 h 40"/>
                  <a:gd name="T26" fmla="*/ 45 w 59"/>
                  <a:gd name="T27" fmla="*/ 31 h 40"/>
                  <a:gd name="T28" fmla="*/ 30 w 59"/>
                  <a:gd name="T29" fmla="*/ 4 h 40"/>
                  <a:gd name="T30" fmla="*/ 30 w 59"/>
                  <a:gd name="T31" fmla="*/ 4 h 40"/>
                  <a:gd name="T32" fmla="*/ 14 w 59"/>
                  <a:gd name="T33" fmla="*/ 30 h 40"/>
                  <a:gd name="T34" fmla="*/ 14 w 59"/>
                  <a:gd name="T35" fmla="*/ 30 h 40"/>
                  <a:gd name="T36" fmla="*/ 45 w 59"/>
                  <a:gd name="T37"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40">
                    <a:moveTo>
                      <a:pt x="25" y="5"/>
                    </a:moveTo>
                    <a:lnTo>
                      <a:pt x="26" y="5"/>
                    </a:lnTo>
                    <a:lnTo>
                      <a:pt x="26" y="5"/>
                    </a:lnTo>
                    <a:cubicBezTo>
                      <a:pt x="24" y="6"/>
                      <a:pt x="23" y="6"/>
                      <a:pt x="21" y="7"/>
                    </a:cubicBezTo>
                    <a:lnTo>
                      <a:pt x="21" y="7"/>
                    </a:lnTo>
                    <a:cubicBezTo>
                      <a:pt x="23" y="7"/>
                      <a:pt x="24" y="6"/>
                      <a:pt x="25" y="5"/>
                    </a:cubicBezTo>
                    <a:close/>
                    <a:moveTo>
                      <a:pt x="34" y="5"/>
                    </a:moveTo>
                    <a:lnTo>
                      <a:pt x="34" y="5"/>
                    </a:lnTo>
                    <a:cubicBezTo>
                      <a:pt x="35" y="6"/>
                      <a:pt x="36" y="7"/>
                      <a:pt x="37" y="7"/>
                    </a:cubicBezTo>
                    <a:lnTo>
                      <a:pt x="37" y="7"/>
                    </a:lnTo>
                    <a:cubicBezTo>
                      <a:pt x="36" y="6"/>
                      <a:pt x="34" y="6"/>
                      <a:pt x="33" y="5"/>
                    </a:cubicBezTo>
                    <a:lnTo>
                      <a:pt x="34" y="5"/>
                    </a:lnTo>
                    <a:close/>
                    <a:moveTo>
                      <a:pt x="45" y="31"/>
                    </a:moveTo>
                    <a:lnTo>
                      <a:pt x="45" y="31"/>
                    </a:lnTo>
                    <a:cubicBezTo>
                      <a:pt x="58" y="19"/>
                      <a:pt x="44" y="2"/>
                      <a:pt x="30" y="4"/>
                    </a:cubicBezTo>
                    <a:lnTo>
                      <a:pt x="30" y="4"/>
                    </a:lnTo>
                    <a:cubicBezTo>
                      <a:pt x="15" y="0"/>
                      <a:pt x="0" y="19"/>
                      <a:pt x="14" y="30"/>
                    </a:cubicBezTo>
                    <a:lnTo>
                      <a:pt x="14" y="30"/>
                    </a:lnTo>
                    <a:cubicBezTo>
                      <a:pt x="24" y="39"/>
                      <a:pt x="35" y="39"/>
                      <a:pt x="45" y="3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8" name="Freeform 98">
                <a:extLst>
                  <a:ext uri="{FF2B5EF4-FFF2-40B4-BE49-F238E27FC236}">
                    <a16:creationId xmlns:a16="http://schemas.microsoft.com/office/drawing/2014/main" id="{BE965D14-805C-0D44-8670-0DD943D46E67}"/>
                  </a:ext>
                </a:extLst>
              </p:cNvPr>
              <p:cNvSpPr>
                <a:spLocks noChangeArrowheads="1"/>
              </p:cNvSpPr>
              <p:nvPr/>
            </p:nvSpPr>
            <p:spPr bwMode="auto">
              <a:xfrm>
                <a:off x="3819161" y="3999661"/>
                <a:ext cx="14042" cy="14041"/>
              </a:xfrm>
              <a:custGeom>
                <a:avLst/>
                <a:gdLst>
                  <a:gd name="T0" fmla="*/ 14 w 56"/>
                  <a:gd name="T1" fmla="*/ 38 h 59"/>
                  <a:gd name="T2" fmla="*/ 14 w 56"/>
                  <a:gd name="T3" fmla="*/ 38 h 59"/>
                  <a:gd name="T4" fmla="*/ 18 w 56"/>
                  <a:gd name="T5" fmla="*/ 43 h 59"/>
                  <a:gd name="T6" fmla="*/ 18 w 56"/>
                  <a:gd name="T7" fmla="*/ 43 h 59"/>
                  <a:gd name="T8" fmla="*/ 41 w 56"/>
                  <a:gd name="T9" fmla="*/ 20 h 59"/>
                  <a:gd name="T10" fmla="*/ 41 w 56"/>
                  <a:gd name="T11" fmla="*/ 20 h 59"/>
                  <a:gd name="T12" fmla="*/ 37 w 56"/>
                  <a:gd name="T13" fmla="*/ 15 h 59"/>
                  <a:gd name="T14" fmla="*/ 37 w 56"/>
                  <a:gd name="T15" fmla="*/ 15 h 59"/>
                  <a:gd name="T16" fmla="*/ 14 w 56"/>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9">
                    <a:moveTo>
                      <a:pt x="14" y="38"/>
                    </a:moveTo>
                    <a:lnTo>
                      <a:pt x="14" y="38"/>
                    </a:lnTo>
                    <a:cubicBezTo>
                      <a:pt x="15" y="40"/>
                      <a:pt x="17" y="41"/>
                      <a:pt x="18" y="43"/>
                    </a:cubicBezTo>
                    <a:lnTo>
                      <a:pt x="18" y="43"/>
                    </a:lnTo>
                    <a:cubicBezTo>
                      <a:pt x="32" y="58"/>
                      <a:pt x="55" y="35"/>
                      <a:pt x="41" y="20"/>
                    </a:cubicBezTo>
                    <a:lnTo>
                      <a:pt x="41" y="20"/>
                    </a:lnTo>
                    <a:cubicBezTo>
                      <a:pt x="39" y="18"/>
                      <a:pt x="38" y="17"/>
                      <a:pt x="37" y="15"/>
                    </a:cubicBezTo>
                    <a:lnTo>
                      <a:pt x="37" y="15"/>
                    </a:lnTo>
                    <a:cubicBezTo>
                      <a:pt x="23" y="0"/>
                      <a:pt x="0" y="23"/>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9" name="Freeform 99">
                <a:extLst>
                  <a:ext uri="{FF2B5EF4-FFF2-40B4-BE49-F238E27FC236}">
                    <a16:creationId xmlns:a16="http://schemas.microsoft.com/office/drawing/2014/main" id="{85DA239C-2666-B24D-9AB9-527E47AD6852}"/>
                  </a:ext>
                </a:extLst>
              </p:cNvPr>
              <p:cNvSpPr>
                <a:spLocks noChangeArrowheads="1"/>
              </p:cNvSpPr>
              <p:nvPr/>
            </p:nvSpPr>
            <p:spPr bwMode="auto">
              <a:xfrm>
                <a:off x="3874247" y="3989939"/>
                <a:ext cx="8641" cy="8641"/>
              </a:xfrm>
              <a:custGeom>
                <a:avLst/>
                <a:gdLst>
                  <a:gd name="T0" fmla="*/ 15 w 35"/>
                  <a:gd name="T1" fmla="*/ 36 h 37"/>
                  <a:gd name="T2" fmla="*/ 15 w 35"/>
                  <a:gd name="T3" fmla="*/ 36 h 37"/>
                  <a:gd name="T4" fmla="*/ 16 w 35"/>
                  <a:gd name="T5" fmla="*/ 36 h 37"/>
                  <a:gd name="T6" fmla="*/ 16 w 35"/>
                  <a:gd name="T7" fmla="*/ 36 h 37"/>
                  <a:gd name="T8" fmla="*/ 30 w 35"/>
                  <a:gd name="T9" fmla="*/ 28 h 37"/>
                  <a:gd name="T10" fmla="*/ 30 w 35"/>
                  <a:gd name="T11" fmla="*/ 28 h 37"/>
                  <a:gd name="T12" fmla="*/ 30 w 35"/>
                  <a:gd name="T13" fmla="*/ 8 h 37"/>
                  <a:gd name="T14" fmla="*/ 30 w 35"/>
                  <a:gd name="T15" fmla="*/ 8 h 37"/>
                  <a:gd name="T16" fmla="*/ 16 w 35"/>
                  <a:gd name="T17" fmla="*/ 1 h 37"/>
                  <a:gd name="T18" fmla="*/ 16 w 35"/>
                  <a:gd name="T19" fmla="*/ 1 h 37"/>
                  <a:gd name="T20" fmla="*/ 15 w 35"/>
                  <a:gd name="T21" fmla="*/ 1 h 37"/>
                  <a:gd name="T22" fmla="*/ 15 w 35"/>
                  <a:gd name="T23" fmla="*/ 1 h 37"/>
                  <a:gd name="T24" fmla="*/ 0 w 35"/>
                  <a:gd name="T25" fmla="*/ 18 h 37"/>
                  <a:gd name="T26" fmla="*/ 0 w 35"/>
                  <a:gd name="T27" fmla="*/ 18 h 37"/>
                  <a:gd name="T28" fmla="*/ 15 w 35"/>
                  <a:gd name="T2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7">
                    <a:moveTo>
                      <a:pt x="15" y="36"/>
                    </a:moveTo>
                    <a:lnTo>
                      <a:pt x="15" y="36"/>
                    </a:lnTo>
                    <a:cubicBezTo>
                      <a:pt x="15" y="36"/>
                      <a:pt x="15" y="36"/>
                      <a:pt x="16" y="36"/>
                    </a:cubicBezTo>
                    <a:lnTo>
                      <a:pt x="16" y="36"/>
                    </a:lnTo>
                    <a:cubicBezTo>
                      <a:pt x="21" y="36"/>
                      <a:pt x="27" y="32"/>
                      <a:pt x="30" y="28"/>
                    </a:cubicBezTo>
                    <a:lnTo>
                      <a:pt x="30" y="28"/>
                    </a:lnTo>
                    <a:cubicBezTo>
                      <a:pt x="34" y="22"/>
                      <a:pt x="34" y="15"/>
                      <a:pt x="30" y="8"/>
                    </a:cubicBezTo>
                    <a:lnTo>
                      <a:pt x="30" y="8"/>
                    </a:lnTo>
                    <a:cubicBezTo>
                      <a:pt x="28" y="4"/>
                      <a:pt x="21" y="0"/>
                      <a:pt x="16" y="1"/>
                    </a:cubicBezTo>
                    <a:lnTo>
                      <a:pt x="16" y="1"/>
                    </a:lnTo>
                    <a:cubicBezTo>
                      <a:pt x="15" y="1"/>
                      <a:pt x="15" y="1"/>
                      <a:pt x="15" y="1"/>
                    </a:cubicBezTo>
                    <a:lnTo>
                      <a:pt x="15" y="1"/>
                    </a:lnTo>
                    <a:cubicBezTo>
                      <a:pt x="4" y="1"/>
                      <a:pt x="0" y="10"/>
                      <a:pt x="0" y="18"/>
                    </a:cubicBezTo>
                    <a:lnTo>
                      <a:pt x="0" y="18"/>
                    </a:lnTo>
                    <a:cubicBezTo>
                      <a:pt x="0" y="26"/>
                      <a:pt x="4" y="35"/>
                      <a:pt x="15"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0" name="Freeform 100">
                <a:extLst>
                  <a:ext uri="{FF2B5EF4-FFF2-40B4-BE49-F238E27FC236}">
                    <a16:creationId xmlns:a16="http://schemas.microsoft.com/office/drawing/2014/main" id="{0CB4D2DA-12E0-0A4E-A49E-82C3A626271B}"/>
                  </a:ext>
                </a:extLst>
              </p:cNvPr>
              <p:cNvSpPr>
                <a:spLocks noChangeArrowheads="1"/>
              </p:cNvSpPr>
              <p:nvPr/>
            </p:nvSpPr>
            <p:spPr bwMode="auto">
              <a:xfrm>
                <a:off x="4074068" y="4097951"/>
                <a:ext cx="8641" cy="10801"/>
              </a:xfrm>
              <a:custGeom>
                <a:avLst/>
                <a:gdLst>
                  <a:gd name="T0" fmla="*/ 0 w 34"/>
                  <a:gd name="T1" fmla="*/ 21 h 45"/>
                  <a:gd name="T2" fmla="*/ 0 w 34"/>
                  <a:gd name="T3" fmla="*/ 23 h 45"/>
                  <a:gd name="T4" fmla="*/ 0 w 34"/>
                  <a:gd name="T5" fmla="*/ 23 h 45"/>
                  <a:gd name="T6" fmla="*/ 33 w 34"/>
                  <a:gd name="T7" fmla="*/ 23 h 45"/>
                  <a:gd name="T8" fmla="*/ 33 w 34"/>
                  <a:gd name="T9" fmla="*/ 21 h 45"/>
                  <a:gd name="T10" fmla="*/ 33 w 34"/>
                  <a:gd name="T11" fmla="*/ 21 h 45"/>
                  <a:gd name="T12" fmla="*/ 0 w 34"/>
                  <a:gd name="T13" fmla="*/ 21 h 45"/>
                </a:gdLst>
                <a:ahLst/>
                <a:cxnLst>
                  <a:cxn ang="0">
                    <a:pos x="T0" y="T1"/>
                  </a:cxn>
                  <a:cxn ang="0">
                    <a:pos x="T2" y="T3"/>
                  </a:cxn>
                  <a:cxn ang="0">
                    <a:pos x="T4" y="T5"/>
                  </a:cxn>
                  <a:cxn ang="0">
                    <a:pos x="T6" y="T7"/>
                  </a:cxn>
                  <a:cxn ang="0">
                    <a:pos x="T8" y="T9"/>
                  </a:cxn>
                  <a:cxn ang="0">
                    <a:pos x="T10" y="T11"/>
                  </a:cxn>
                  <a:cxn ang="0">
                    <a:pos x="T12" y="T13"/>
                  </a:cxn>
                </a:cxnLst>
                <a:rect l="0" t="0" r="r" b="b"/>
                <a:pathLst>
                  <a:path w="34" h="45">
                    <a:moveTo>
                      <a:pt x="0" y="21"/>
                    </a:moveTo>
                    <a:lnTo>
                      <a:pt x="0" y="23"/>
                    </a:lnTo>
                    <a:lnTo>
                      <a:pt x="0" y="23"/>
                    </a:lnTo>
                    <a:cubicBezTo>
                      <a:pt x="0" y="44"/>
                      <a:pt x="33" y="44"/>
                      <a:pt x="33" y="23"/>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1" name="Freeform 101">
                <a:extLst>
                  <a:ext uri="{FF2B5EF4-FFF2-40B4-BE49-F238E27FC236}">
                    <a16:creationId xmlns:a16="http://schemas.microsoft.com/office/drawing/2014/main" id="{6782A6F8-1EA5-4842-B0AA-65EFA1515D85}"/>
                  </a:ext>
                </a:extLst>
              </p:cNvPr>
              <p:cNvSpPr>
                <a:spLocks noChangeArrowheads="1"/>
              </p:cNvSpPr>
              <p:nvPr/>
            </p:nvSpPr>
            <p:spPr bwMode="auto">
              <a:xfrm>
                <a:off x="4056787" y="4086070"/>
                <a:ext cx="10801" cy="8641"/>
              </a:xfrm>
              <a:custGeom>
                <a:avLst/>
                <a:gdLst>
                  <a:gd name="T0" fmla="*/ 20 w 42"/>
                  <a:gd name="T1" fmla="*/ 33 h 34"/>
                  <a:gd name="T2" fmla="*/ 20 w 42"/>
                  <a:gd name="T3" fmla="*/ 33 h 34"/>
                  <a:gd name="T4" fmla="*/ 20 w 42"/>
                  <a:gd name="T5" fmla="*/ 0 h 34"/>
                  <a:gd name="T6" fmla="*/ 20 w 42"/>
                  <a:gd name="T7" fmla="*/ 0 h 34"/>
                  <a:gd name="T8" fmla="*/ 20 w 42"/>
                  <a:gd name="T9" fmla="*/ 33 h 34"/>
                </a:gdLst>
                <a:ahLst/>
                <a:cxnLst>
                  <a:cxn ang="0">
                    <a:pos x="T0" y="T1"/>
                  </a:cxn>
                  <a:cxn ang="0">
                    <a:pos x="T2" y="T3"/>
                  </a:cxn>
                  <a:cxn ang="0">
                    <a:pos x="T4" y="T5"/>
                  </a:cxn>
                  <a:cxn ang="0">
                    <a:pos x="T6" y="T7"/>
                  </a:cxn>
                  <a:cxn ang="0">
                    <a:pos x="T8" y="T9"/>
                  </a:cxn>
                </a:cxnLst>
                <a:rect l="0" t="0" r="r" b="b"/>
                <a:pathLst>
                  <a:path w="42" h="34">
                    <a:moveTo>
                      <a:pt x="20" y="33"/>
                    </a:moveTo>
                    <a:lnTo>
                      <a:pt x="20" y="33"/>
                    </a:lnTo>
                    <a:cubicBezTo>
                      <a:pt x="41" y="33"/>
                      <a:pt x="41" y="0"/>
                      <a:pt x="20" y="0"/>
                    </a:cubicBezTo>
                    <a:lnTo>
                      <a:pt x="20" y="0"/>
                    </a:lnTo>
                    <a:cubicBezTo>
                      <a:pt x="0" y="0"/>
                      <a:pt x="0" y="33"/>
                      <a:pt x="20"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2" name="Freeform 102">
                <a:extLst>
                  <a:ext uri="{FF2B5EF4-FFF2-40B4-BE49-F238E27FC236}">
                    <a16:creationId xmlns:a16="http://schemas.microsoft.com/office/drawing/2014/main" id="{E5D00B0A-C24D-CB4D-A11C-CC56357EB026}"/>
                  </a:ext>
                </a:extLst>
              </p:cNvPr>
              <p:cNvSpPr>
                <a:spLocks noChangeArrowheads="1"/>
              </p:cNvSpPr>
              <p:nvPr/>
            </p:nvSpPr>
            <p:spPr bwMode="auto">
              <a:xfrm>
                <a:off x="4076228" y="4059067"/>
                <a:ext cx="8641" cy="11882"/>
              </a:xfrm>
              <a:custGeom>
                <a:avLst/>
                <a:gdLst>
                  <a:gd name="T0" fmla="*/ 0 w 34"/>
                  <a:gd name="T1" fmla="*/ 21 h 48"/>
                  <a:gd name="T2" fmla="*/ 0 w 34"/>
                  <a:gd name="T3" fmla="*/ 26 h 48"/>
                  <a:gd name="T4" fmla="*/ 0 w 34"/>
                  <a:gd name="T5" fmla="*/ 26 h 48"/>
                  <a:gd name="T6" fmla="*/ 33 w 34"/>
                  <a:gd name="T7" fmla="*/ 26 h 48"/>
                  <a:gd name="T8" fmla="*/ 33 w 34"/>
                  <a:gd name="T9" fmla="*/ 21 h 48"/>
                  <a:gd name="T10" fmla="*/ 33 w 34"/>
                  <a:gd name="T11" fmla="*/ 21 h 48"/>
                  <a:gd name="T12" fmla="*/ 0 w 34"/>
                  <a:gd name="T13" fmla="*/ 21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1"/>
                    </a:moveTo>
                    <a:lnTo>
                      <a:pt x="0" y="26"/>
                    </a:lnTo>
                    <a:lnTo>
                      <a:pt x="0" y="26"/>
                    </a:lnTo>
                    <a:cubicBezTo>
                      <a:pt x="0" y="47"/>
                      <a:pt x="33" y="47"/>
                      <a:pt x="33" y="26"/>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3" name="Freeform 103">
                <a:extLst>
                  <a:ext uri="{FF2B5EF4-FFF2-40B4-BE49-F238E27FC236}">
                    <a16:creationId xmlns:a16="http://schemas.microsoft.com/office/drawing/2014/main" id="{568CA442-5EE4-694B-A425-809D7EA37105}"/>
                  </a:ext>
                </a:extLst>
              </p:cNvPr>
              <p:cNvSpPr>
                <a:spLocks noChangeArrowheads="1"/>
              </p:cNvSpPr>
              <p:nvPr/>
            </p:nvSpPr>
            <p:spPr bwMode="auto">
              <a:xfrm>
                <a:off x="4043825" y="4065547"/>
                <a:ext cx="14042" cy="14042"/>
              </a:xfrm>
              <a:custGeom>
                <a:avLst/>
                <a:gdLst>
                  <a:gd name="T0" fmla="*/ 18 w 57"/>
                  <a:gd name="T1" fmla="*/ 14 h 56"/>
                  <a:gd name="T2" fmla="*/ 18 w 57"/>
                  <a:gd name="T3" fmla="*/ 14 h 56"/>
                  <a:gd name="T4" fmla="*/ 16 w 57"/>
                  <a:gd name="T5" fmla="*/ 17 h 56"/>
                  <a:gd name="T6" fmla="*/ 16 w 57"/>
                  <a:gd name="T7" fmla="*/ 17 h 56"/>
                  <a:gd name="T8" fmla="*/ 38 w 57"/>
                  <a:gd name="T9" fmla="*/ 40 h 56"/>
                  <a:gd name="T10" fmla="*/ 38 w 57"/>
                  <a:gd name="T11" fmla="*/ 40 h 56"/>
                  <a:gd name="T12" fmla="*/ 41 w 57"/>
                  <a:gd name="T13" fmla="*/ 38 h 56"/>
                  <a:gd name="T14" fmla="*/ 41 w 57"/>
                  <a:gd name="T15" fmla="*/ 38 h 56"/>
                  <a:gd name="T16" fmla="*/ 18 w 57"/>
                  <a:gd name="T17"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8" y="14"/>
                    </a:moveTo>
                    <a:lnTo>
                      <a:pt x="18" y="14"/>
                    </a:lnTo>
                    <a:cubicBezTo>
                      <a:pt x="17" y="16"/>
                      <a:pt x="16" y="16"/>
                      <a:pt x="16" y="17"/>
                    </a:cubicBezTo>
                    <a:lnTo>
                      <a:pt x="16" y="17"/>
                    </a:lnTo>
                    <a:cubicBezTo>
                      <a:pt x="0" y="32"/>
                      <a:pt x="24" y="55"/>
                      <a:pt x="38" y="40"/>
                    </a:cubicBezTo>
                    <a:lnTo>
                      <a:pt x="38" y="40"/>
                    </a:lnTo>
                    <a:cubicBezTo>
                      <a:pt x="39" y="39"/>
                      <a:pt x="40" y="39"/>
                      <a:pt x="41" y="38"/>
                    </a:cubicBezTo>
                    <a:lnTo>
                      <a:pt x="41" y="38"/>
                    </a:lnTo>
                    <a:cubicBezTo>
                      <a:pt x="56" y="23"/>
                      <a:pt x="33" y="0"/>
                      <a:pt x="18"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4" name="Freeform 104">
                <a:extLst>
                  <a:ext uri="{FF2B5EF4-FFF2-40B4-BE49-F238E27FC236}">
                    <a16:creationId xmlns:a16="http://schemas.microsoft.com/office/drawing/2014/main" id="{C90ECDC9-2862-EF44-9930-B133963D9E77}"/>
                  </a:ext>
                </a:extLst>
              </p:cNvPr>
              <p:cNvSpPr>
                <a:spLocks noChangeArrowheads="1"/>
              </p:cNvSpPr>
              <p:nvPr/>
            </p:nvSpPr>
            <p:spPr bwMode="auto">
              <a:xfrm>
                <a:off x="4027624" y="4056906"/>
                <a:ext cx="10801" cy="8641"/>
              </a:xfrm>
              <a:custGeom>
                <a:avLst/>
                <a:gdLst>
                  <a:gd name="T0" fmla="*/ 22 w 44"/>
                  <a:gd name="T1" fmla="*/ 33 h 34"/>
                  <a:gd name="T2" fmla="*/ 22 w 44"/>
                  <a:gd name="T3" fmla="*/ 33 h 34"/>
                  <a:gd name="T4" fmla="*/ 22 w 44"/>
                  <a:gd name="T5" fmla="*/ 0 h 34"/>
                  <a:gd name="T6" fmla="*/ 22 w 44"/>
                  <a:gd name="T7" fmla="*/ 0 h 34"/>
                  <a:gd name="T8" fmla="*/ 22 w 44"/>
                  <a:gd name="T9" fmla="*/ 33 h 34"/>
                </a:gdLst>
                <a:ahLst/>
                <a:cxnLst>
                  <a:cxn ang="0">
                    <a:pos x="T0" y="T1"/>
                  </a:cxn>
                  <a:cxn ang="0">
                    <a:pos x="T2" y="T3"/>
                  </a:cxn>
                  <a:cxn ang="0">
                    <a:pos x="T4" y="T5"/>
                  </a:cxn>
                  <a:cxn ang="0">
                    <a:pos x="T6" y="T7"/>
                  </a:cxn>
                  <a:cxn ang="0">
                    <a:pos x="T8" y="T9"/>
                  </a:cxn>
                </a:cxnLst>
                <a:rect l="0" t="0" r="r" b="b"/>
                <a:pathLst>
                  <a:path w="44" h="34">
                    <a:moveTo>
                      <a:pt x="22" y="33"/>
                    </a:moveTo>
                    <a:lnTo>
                      <a:pt x="22" y="33"/>
                    </a:lnTo>
                    <a:cubicBezTo>
                      <a:pt x="43" y="33"/>
                      <a:pt x="43" y="0"/>
                      <a:pt x="22" y="0"/>
                    </a:cubicBez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23" name="Group 22">
              <a:extLst>
                <a:ext uri="{FF2B5EF4-FFF2-40B4-BE49-F238E27FC236}">
                  <a16:creationId xmlns:a16="http://schemas.microsoft.com/office/drawing/2014/main" id="{93D54F19-6C09-2E4E-BA02-C731F3AB162E}"/>
                </a:ext>
              </a:extLst>
            </p:cNvPr>
            <p:cNvGrpSpPr/>
            <p:nvPr/>
          </p:nvGrpSpPr>
          <p:grpSpPr>
            <a:xfrm rot="759599">
              <a:off x="7377888" y="3708836"/>
              <a:ext cx="1522897" cy="1670749"/>
              <a:chOff x="6422235" y="3131250"/>
              <a:chExt cx="778762" cy="854369"/>
            </a:xfrm>
            <a:solidFill>
              <a:schemeClr val="accent6"/>
            </a:solidFill>
          </p:grpSpPr>
          <p:sp>
            <p:nvSpPr>
              <p:cNvPr id="276" name="Freeform 105">
                <a:extLst>
                  <a:ext uri="{FF2B5EF4-FFF2-40B4-BE49-F238E27FC236}">
                    <a16:creationId xmlns:a16="http://schemas.microsoft.com/office/drawing/2014/main" id="{4A36ADC8-0C1A-474E-83F9-09AA989334F1}"/>
                  </a:ext>
                </a:extLst>
              </p:cNvPr>
              <p:cNvSpPr>
                <a:spLocks noChangeArrowheads="1"/>
              </p:cNvSpPr>
              <p:nvPr/>
            </p:nvSpPr>
            <p:spPr bwMode="auto">
              <a:xfrm>
                <a:off x="6478401" y="3182015"/>
                <a:ext cx="661029" cy="803604"/>
              </a:xfrm>
              <a:custGeom>
                <a:avLst/>
                <a:gdLst>
                  <a:gd name="T0" fmla="*/ 2565 w 2699"/>
                  <a:gd name="T1" fmla="*/ 149 h 3281"/>
                  <a:gd name="T2" fmla="*/ 2322 w 2699"/>
                  <a:gd name="T3" fmla="*/ 468 h 3281"/>
                  <a:gd name="T4" fmla="*/ 2341 w 2699"/>
                  <a:gd name="T5" fmla="*/ 21 h 3281"/>
                  <a:gd name="T6" fmla="*/ 2297 w 2699"/>
                  <a:gd name="T7" fmla="*/ 362 h 3281"/>
                  <a:gd name="T8" fmla="*/ 2179 w 2699"/>
                  <a:gd name="T9" fmla="*/ 44 h 3281"/>
                  <a:gd name="T10" fmla="*/ 2258 w 2699"/>
                  <a:gd name="T11" fmla="*/ 491 h 3281"/>
                  <a:gd name="T12" fmla="*/ 2250 w 2699"/>
                  <a:gd name="T13" fmla="*/ 525 h 3281"/>
                  <a:gd name="T14" fmla="*/ 1945 w 2699"/>
                  <a:gd name="T15" fmla="*/ 1245 h 3281"/>
                  <a:gd name="T16" fmla="*/ 1719 w 2699"/>
                  <a:gd name="T17" fmla="*/ 881 h 3281"/>
                  <a:gd name="T18" fmla="*/ 2055 w 2699"/>
                  <a:gd name="T19" fmla="*/ 655 h 3281"/>
                  <a:gd name="T20" fmla="*/ 1814 w 2699"/>
                  <a:gd name="T21" fmla="*/ 786 h 3281"/>
                  <a:gd name="T22" fmla="*/ 1913 w 2699"/>
                  <a:gd name="T23" fmla="*/ 567 h 3281"/>
                  <a:gd name="T24" fmla="*/ 1766 w 2699"/>
                  <a:gd name="T25" fmla="*/ 554 h 3281"/>
                  <a:gd name="T26" fmla="*/ 1692 w 2699"/>
                  <a:gd name="T27" fmla="*/ 815 h 3281"/>
                  <a:gd name="T28" fmla="*/ 1644 w 2699"/>
                  <a:gd name="T29" fmla="*/ 800 h 3281"/>
                  <a:gd name="T30" fmla="*/ 1443 w 2699"/>
                  <a:gd name="T31" fmla="*/ 545 h 3281"/>
                  <a:gd name="T32" fmla="*/ 1532 w 2699"/>
                  <a:gd name="T33" fmla="*/ 1043 h 3281"/>
                  <a:gd name="T34" fmla="*/ 1537 w 2699"/>
                  <a:gd name="T35" fmla="*/ 890 h 3281"/>
                  <a:gd name="T36" fmla="*/ 1521 w 2699"/>
                  <a:gd name="T37" fmla="*/ 997 h 3281"/>
                  <a:gd name="T38" fmla="*/ 1501 w 2699"/>
                  <a:gd name="T39" fmla="*/ 910 h 3281"/>
                  <a:gd name="T40" fmla="*/ 1476 w 2699"/>
                  <a:gd name="T41" fmla="*/ 937 h 3281"/>
                  <a:gd name="T42" fmla="*/ 1488 w 2699"/>
                  <a:gd name="T43" fmla="*/ 994 h 3281"/>
                  <a:gd name="T44" fmla="*/ 1400 w 2699"/>
                  <a:gd name="T45" fmla="*/ 952 h 3281"/>
                  <a:gd name="T46" fmla="*/ 1437 w 2699"/>
                  <a:gd name="T47" fmla="*/ 1017 h 3281"/>
                  <a:gd name="T48" fmla="*/ 1413 w 2699"/>
                  <a:gd name="T49" fmla="*/ 1043 h 3281"/>
                  <a:gd name="T50" fmla="*/ 1582 w 2699"/>
                  <a:gd name="T51" fmla="*/ 1208 h 3281"/>
                  <a:gd name="T52" fmla="*/ 1015 w 2699"/>
                  <a:gd name="T53" fmla="*/ 1130 h 3281"/>
                  <a:gd name="T54" fmla="*/ 1224 w 2699"/>
                  <a:gd name="T55" fmla="*/ 865 h 3281"/>
                  <a:gd name="T56" fmla="*/ 1123 w 2699"/>
                  <a:gd name="T57" fmla="*/ 789 h 3281"/>
                  <a:gd name="T58" fmla="*/ 994 w 2699"/>
                  <a:gd name="T59" fmla="*/ 821 h 3281"/>
                  <a:gd name="T60" fmla="*/ 747 w 2699"/>
                  <a:gd name="T61" fmla="*/ 891 h 3281"/>
                  <a:gd name="T62" fmla="*/ 946 w 2699"/>
                  <a:gd name="T63" fmla="*/ 1099 h 3281"/>
                  <a:gd name="T64" fmla="*/ 700 w 2699"/>
                  <a:gd name="T65" fmla="*/ 1042 h 3281"/>
                  <a:gd name="T66" fmla="*/ 968 w 2699"/>
                  <a:gd name="T67" fmla="*/ 1134 h 3281"/>
                  <a:gd name="T68" fmla="*/ 1303 w 2699"/>
                  <a:gd name="T69" fmla="*/ 1843 h 3281"/>
                  <a:gd name="T70" fmla="*/ 532 w 2699"/>
                  <a:gd name="T71" fmla="*/ 1173 h 3281"/>
                  <a:gd name="T72" fmla="*/ 537 w 2699"/>
                  <a:gd name="T73" fmla="*/ 1105 h 3281"/>
                  <a:gd name="T74" fmla="*/ 493 w 2699"/>
                  <a:gd name="T75" fmla="*/ 1104 h 3281"/>
                  <a:gd name="T76" fmla="*/ 469 w 2699"/>
                  <a:gd name="T77" fmla="*/ 999 h 3281"/>
                  <a:gd name="T78" fmla="*/ 437 w 2699"/>
                  <a:gd name="T79" fmla="*/ 1187 h 3281"/>
                  <a:gd name="T80" fmla="*/ 396 w 2699"/>
                  <a:gd name="T81" fmla="*/ 1157 h 3281"/>
                  <a:gd name="T82" fmla="*/ 127 w 2699"/>
                  <a:gd name="T83" fmla="*/ 900 h 3281"/>
                  <a:gd name="T84" fmla="*/ 14 w 2699"/>
                  <a:gd name="T85" fmla="*/ 1021 h 3281"/>
                  <a:gd name="T86" fmla="*/ 44 w 2699"/>
                  <a:gd name="T87" fmla="*/ 1176 h 3281"/>
                  <a:gd name="T88" fmla="*/ 1326 w 2699"/>
                  <a:gd name="T89" fmla="*/ 1905 h 3281"/>
                  <a:gd name="T90" fmla="*/ 1810 w 2699"/>
                  <a:gd name="T91" fmla="*/ 3252 h 3281"/>
                  <a:gd name="T92" fmla="*/ 1393 w 2699"/>
                  <a:gd name="T93" fmla="*/ 1910 h 3281"/>
                  <a:gd name="T94" fmla="*/ 1931 w 2699"/>
                  <a:gd name="T95" fmla="*/ 1357 h 3281"/>
                  <a:gd name="T96" fmla="*/ 1973 w 2699"/>
                  <a:gd name="T97" fmla="*/ 1326 h 3281"/>
                  <a:gd name="T98" fmla="*/ 2250 w 2699"/>
                  <a:gd name="T99" fmla="*/ 1214 h 3281"/>
                  <a:gd name="T100" fmla="*/ 2306 w 2699"/>
                  <a:gd name="T101" fmla="*/ 1164 h 3281"/>
                  <a:gd name="T102" fmla="*/ 2228 w 2699"/>
                  <a:gd name="T103" fmla="*/ 1171 h 3281"/>
                  <a:gd name="T104" fmla="*/ 2305 w 2699"/>
                  <a:gd name="T105" fmla="*/ 1068 h 3281"/>
                  <a:gd name="T106" fmla="*/ 2217 w 2699"/>
                  <a:gd name="T107" fmla="*/ 1142 h 3281"/>
                  <a:gd name="T108" fmla="*/ 2195 w 2699"/>
                  <a:gd name="T109" fmla="*/ 1107 h 3281"/>
                  <a:gd name="T110" fmla="*/ 2176 w 2699"/>
                  <a:gd name="T111" fmla="*/ 1008 h 3281"/>
                  <a:gd name="T112" fmla="*/ 2296 w 2699"/>
                  <a:gd name="T113" fmla="*/ 542 h 3281"/>
                  <a:gd name="T114" fmla="*/ 2425 w 2699"/>
                  <a:gd name="T115" fmla="*/ 550 h 3281"/>
                  <a:gd name="T116" fmla="*/ 2495 w 2699"/>
                  <a:gd name="T117" fmla="*/ 504 h 3281"/>
                  <a:gd name="T118" fmla="*/ 2658 w 2699"/>
                  <a:gd name="T119" fmla="*/ 281 h 3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9" h="3281">
                    <a:moveTo>
                      <a:pt x="2635" y="257"/>
                    </a:moveTo>
                    <a:lnTo>
                      <a:pt x="2635" y="257"/>
                    </a:lnTo>
                    <a:cubicBezTo>
                      <a:pt x="2613" y="283"/>
                      <a:pt x="2423" y="465"/>
                      <a:pt x="2340" y="497"/>
                    </a:cubicBezTo>
                    <a:lnTo>
                      <a:pt x="2340" y="497"/>
                    </a:lnTo>
                    <a:cubicBezTo>
                      <a:pt x="2434" y="394"/>
                      <a:pt x="2510" y="277"/>
                      <a:pt x="2565" y="149"/>
                    </a:cubicBezTo>
                    <a:lnTo>
                      <a:pt x="2565" y="149"/>
                    </a:lnTo>
                    <a:cubicBezTo>
                      <a:pt x="2573" y="130"/>
                      <a:pt x="2542" y="120"/>
                      <a:pt x="2534" y="139"/>
                    </a:cubicBezTo>
                    <a:lnTo>
                      <a:pt x="2534" y="139"/>
                    </a:lnTo>
                    <a:cubicBezTo>
                      <a:pt x="2482" y="261"/>
                      <a:pt x="2411" y="371"/>
                      <a:pt x="2322" y="468"/>
                    </a:cubicBezTo>
                    <a:lnTo>
                      <a:pt x="2322" y="468"/>
                    </a:lnTo>
                    <a:cubicBezTo>
                      <a:pt x="2328" y="431"/>
                      <a:pt x="2326" y="388"/>
                      <a:pt x="2330" y="363"/>
                    </a:cubicBezTo>
                    <a:lnTo>
                      <a:pt x="2330" y="363"/>
                    </a:lnTo>
                    <a:cubicBezTo>
                      <a:pt x="2344" y="249"/>
                      <a:pt x="2359" y="135"/>
                      <a:pt x="2374" y="22"/>
                    </a:cubicBezTo>
                    <a:lnTo>
                      <a:pt x="2374" y="22"/>
                    </a:lnTo>
                    <a:cubicBezTo>
                      <a:pt x="2377" y="1"/>
                      <a:pt x="2344" y="0"/>
                      <a:pt x="2341" y="21"/>
                    </a:cubicBezTo>
                    <a:lnTo>
                      <a:pt x="2341" y="21"/>
                    </a:lnTo>
                    <a:cubicBezTo>
                      <a:pt x="2331" y="100"/>
                      <a:pt x="2321" y="179"/>
                      <a:pt x="2310" y="259"/>
                    </a:cubicBezTo>
                    <a:lnTo>
                      <a:pt x="2310" y="259"/>
                    </a:lnTo>
                    <a:cubicBezTo>
                      <a:pt x="2306" y="293"/>
                      <a:pt x="2301" y="327"/>
                      <a:pt x="2297" y="362"/>
                    </a:cubicBezTo>
                    <a:lnTo>
                      <a:pt x="2297" y="362"/>
                    </a:lnTo>
                    <a:cubicBezTo>
                      <a:pt x="2294" y="384"/>
                      <a:pt x="2291" y="407"/>
                      <a:pt x="2288" y="429"/>
                    </a:cubicBezTo>
                    <a:lnTo>
                      <a:pt x="2288" y="429"/>
                    </a:lnTo>
                    <a:cubicBezTo>
                      <a:pt x="2284" y="443"/>
                      <a:pt x="2283" y="456"/>
                      <a:pt x="2284" y="469"/>
                    </a:cubicBezTo>
                    <a:lnTo>
                      <a:pt x="2284" y="469"/>
                    </a:lnTo>
                    <a:cubicBezTo>
                      <a:pt x="2220" y="334"/>
                      <a:pt x="2185" y="193"/>
                      <a:pt x="2179" y="44"/>
                    </a:cubicBezTo>
                    <a:lnTo>
                      <a:pt x="2179" y="44"/>
                    </a:lnTo>
                    <a:cubicBezTo>
                      <a:pt x="2177" y="23"/>
                      <a:pt x="2145" y="22"/>
                      <a:pt x="2146" y="42"/>
                    </a:cubicBezTo>
                    <a:lnTo>
                      <a:pt x="2146" y="42"/>
                    </a:lnTo>
                    <a:cubicBezTo>
                      <a:pt x="2153" y="201"/>
                      <a:pt x="2190" y="350"/>
                      <a:pt x="2258" y="491"/>
                    </a:cubicBezTo>
                    <a:lnTo>
                      <a:pt x="2258" y="491"/>
                    </a:lnTo>
                    <a:cubicBezTo>
                      <a:pt x="2164" y="424"/>
                      <a:pt x="2099" y="328"/>
                      <a:pt x="2074" y="212"/>
                    </a:cubicBezTo>
                    <a:lnTo>
                      <a:pt x="2074" y="212"/>
                    </a:lnTo>
                    <a:cubicBezTo>
                      <a:pt x="2069" y="192"/>
                      <a:pt x="2037" y="199"/>
                      <a:pt x="2042" y="220"/>
                    </a:cubicBezTo>
                    <a:lnTo>
                      <a:pt x="2042" y="220"/>
                    </a:lnTo>
                    <a:cubicBezTo>
                      <a:pt x="2071" y="347"/>
                      <a:pt x="2144" y="454"/>
                      <a:pt x="2250" y="525"/>
                    </a:cubicBezTo>
                    <a:lnTo>
                      <a:pt x="2250" y="525"/>
                    </a:lnTo>
                    <a:cubicBezTo>
                      <a:pt x="2250" y="525"/>
                      <a:pt x="2250" y="525"/>
                      <a:pt x="2250" y="526"/>
                    </a:cubicBezTo>
                    <a:lnTo>
                      <a:pt x="2250" y="526"/>
                    </a:lnTo>
                    <a:cubicBezTo>
                      <a:pt x="2184" y="780"/>
                      <a:pt x="2082" y="1021"/>
                      <a:pt x="1945" y="1245"/>
                    </a:cubicBezTo>
                    <a:lnTo>
                      <a:pt x="1945" y="1245"/>
                    </a:lnTo>
                    <a:cubicBezTo>
                      <a:pt x="1874" y="1360"/>
                      <a:pt x="1793" y="1469"/>
                      <a:pt x="1706" y="1572"/>
                    </a:cubicBezTo>
                    <a:lnTo>
                      <a:pt x="1706" y="1572"/>
                    </a:lnTo>
                    <a:cubicBezTo>
                      <a:pt x="1633" y="1657"/>
                      <a:pt x="1535" y="1785"/>
                      <a:pt x="1426" y="1843"/>
                    </a:cubicBezTo>
                    <a:lnTo>
                      <a:pt x="1426" y="1843"/>
                    </a:lnTo>
                    <a:cubicBezTo>
                      <a:pt x="1561" y="1531"/>
                      <a:pt x="1647" y="1213"/>
                      <a:pt x="1719" y="881"/>
                    </a:cubicBezTo>
                    <a:lnTo>
                      <a:pt x="1719" y="881"/>
                    </a:lnTo>
                    <a:cubicBezTo>
                      <a:pt x="1722" y="878"/>
                      <a:pt x="1723" y="875"/>
                      <a:pt x="1724" y="872"/>
                    </a:cubicBezTo>
                    <a:lnTo>
                      <a:pt x="1724" y="872"/>
                    </a:lnTo>
                    <a:cubicBezTo>
                      <a:pt x="1868" y="851"/>
                      <a:pt x="1968" y="770"/>
                      <a:pt x="2055" y="655"/>
                    </a:cubicBezTo>
                    <a:lnTo>
                      <a:pt x="2055" y="655"/>
                    </a:lnTo>
                    <a:cubicBezTo>
                      <a:pt x="2067" y="638"/>
                      <a:pt x="2039" y="621"/>
                      <a:pt x="2027" y="638"/>
                    </a:cubicBezTo>
                    <a:lnTo>
                      <a:pt x="2027" y="638"/>
                    </a:lnTo>
                    <a:cubicBezTo>
                      <a:pt x="1960" y="728"/>
                      <a:pt x="1883" y="794"/>
                      <a:pt x="1782" y="826"/>
                    </a:cubicBezTo>
                    <a:lnTo>
                      <a:pt x="1782" y="826"/>
                    </a:lnTo>
                    <a:cubicBezTo>
                      <a:pt x="1793" y="812"/>
                      <a:pt x="1804" y="797"/>
                      <a:pt x="1814" y="786"/>
                    </a:cubicBezTo>
                    <a:lnTo>
                      <a:pt x="1814" y="786"/>
                    </a:lnTo>
                    <a:cubicBezTo>
                      <a:pt x="1864" y="723"/>
                      <a:pt x="1906" y="656"/>
                      <a:pt x="1940" y="584"/>
                    </a:cubicBezTo>
                    <a:lnTo>
                      <a:pt x="1940" y="584"/>
                    </a:lnTo>
                    <a:cubicBezTo>
                      <a:pt x="1949" y="565"/>
                      <a:pt x="1921" y="548"/>
                      <a:pt x="1913" y="567"/>
                    </a:cubicBezTo>
                    <a:lnTo>
                      <a:pt x="1913" y="567"/>
                    </a:lnTo>
                    <a:cubicBezTo>
                      <a:pt x="1892" y="612"/>
                      <a:pt x="1868" y="654"/>
                      <a:pt x="1841" y="695"/>
                    </a:cubicBezTo>
                    <a:lnTo>
                      <a:pt x="1841" y="695"/>
                    </a:lnTo>
                    <a:cubicBezTo>
                      <a:pt x="1822" y="724"/>
                      <a:pt x="1772" y="810"/>
                      <a:pt x="1726" y="831"/>
                    </a:cubicBezTo>
                    <a:lnTo>
                      <a:pt x="1726" y="831"/>
                    </a:lnTo>
                    <a:cubicBezTo>
                      <a:pt x="1713" y="736"/>
                      <a:pt x="1726" y="642"/>
                      <a:pt x="1766" y="554"/>
                    </a:cubicBezTo>
                    <a:lnTo>
                      <a:pt x="1766" y="554"/>
                    </a:lnTo>
                    <a:cubicBezTo>
                      <a:pt x="1774" y="534"/>
                      <a:pt x="1743" y="525"/>
                      <a:pt x="1735" y="544"/>
                    </a:cubicBezTo>
                    <a:lnTo>
                      <a:pt x="1735" y="544"/>
                    </a:lnTo>
                    <a:cubicBezTo>
                      <a:pt x="1696" y="631"/>
                      <a:pt x="1682" y="722"/>
                      <a:pt x="1692" y="815"/>
                    </a:cubicBezTo>
                    <a:lnTo>
                      <a:pt x="1692" y="815"/>
                    </a:lnTo>
                    <a:cubicBezTo>
                      <a:pt x="1636" y="730"/>
                      <a:pt x="1601" y="636"/>
                      <a:pt x="1589" y="534"/>
                    </a:cubicBezTo>
                    <a:lnTo>
                      <a:pt x="1589" y="534"/>
                    </a:lnTo>
                    <a:cubicBezTo>
                      <a:pt x="1587" y="513"/>
                      <a:pt x="1555" y="521"/>
                      <a:pt x="1557" y="541"/>
                    </a:cubicBezTo>
                    <a:lnTo>
                      <a:pt x="1557" y="541"/>
                    </a:lnTo>
                    <a:cubicBezTo>
                      <a:pt x="1569" y="635"/>
                      <a:pt x="1598" y="721"/>
                      <a:pt x="1644" y="800"/>
                    </a:cubicBezTo>
                    <a:lnTo>
                      <a:pt x="1644" y="800"/>
                    </a:lnTo>
                    <a:cubicBezTo>
                      <a:pt x="1556" y="737"/>
                      <a:pt x="1489" y="652"/>
                      <a:pt x="1475" y="538"/>
                    </a:cubicBezTo>
                    <a:lnTo>
                      <a:pt x="1475" y="538"/>
                    </a:lnTo>
                    <a:cubicBezTo>
                      <a:pt x="1473" y="517"/>
                      <a:pt x="1441" y="524"/>
                      <a:pt x="1443" y="545"/>
                    </a:cubicBezTo>
                    <a:lnTo>
                      <a:pt x="1443" y="545"/>
                    </a:lnTo>
                    <a:cubicBezTo>
                      <a:pt x="1460" y="687"/>
                      <a:pt x="1555" y="790"/>
                      <a:pt x="1674" y="858"/>
                    </a:cubicBezTo>
                    <a:lnTo>
                      <a:pt x="1674" y="858"/>
                    </a:lnTo>
                    <a:cubicBezTo>
                      <a:pt x="1651" y="963"/>
                      <a:pt x="1627" y="1068"/>
                      <a:pt x="1600" y="1171"/>
                    </a:cubicBezTo>
                    <a:lnTo>
                      <a:pt x="1600" y="1171"/>
                    </a:lnTo>
                    <a:cubicBezTo>
                      <a:pt x="1578" y="1128"/>
                      <a:pt x="1555" y="1086"/>
                      <a:pt x="1532" y="1043"/>
                    </a:cubicBezTo>
                    <a:lnTo>
                      <a:pt x="1532" y="1043"/>
                    </a:lnTo>
                    <a:cubicBezTo>
                      <a:pt x="1565" y="1019"/>
                      <a:pt x="1571" y="915"/>
                      <a:pt x="1570" y="891"/>
                    </a:cubicBezTo>
                    <a:lnTo>
                      <a:pt x="1570" y="891"/>
                    </a:lnTo>
                    <a:cubicBezTo>
                      <a:pt x="1568" y="871"/>
                      <a:pt x="1536" y="870"/>
                      <a:pt x="1537" y="890"/>
                    </a:cubicBezTo>
                    <a:lnTo>
                      <a:pt x="1537" y="890"/>
                    </a:lnTo>
                    <a:cubicBezTo>
                      <a:pt x="1539" y="911"/>
                      <a:pt x="1538" y="932"/>
                      <a:pt x="1535" y="953"/>
                    </a:cubicBezTo>
                    <a:lnTo>
                      <a:pt x="1535" y="953"/>
                    </a:lnTo>
                    <a:cubicBezTo>
                      <a:pt x="1532" y="965"/>
                      <a:pt x="1530" y="975"/>
                      <a:pt x="1526" y="986"/>
                    </a:cubicBezTo>
                    <a:lnTo>
                      <a:pt x="1526" y="986"/>
                    </a:lnTo>
                    <a:cubicBezTo>
                      <a:pt x="1525" y="989"/>
                      <a:pt x="1523" y="993"/>
                      <a:pt x="1521" y="997"/>
                    </a:cubicBezTo>
                    <a:lnTo>
                      <a:pt x="1521" y="997"/>
                    </a:lnTo>
                    <a:cubicBezTo>
                      <a:pt x="1520" y="996"/>
                      <a:pt x="1520" y="996"/>
                      <a:pt x="1520" y="995"/>
                    </a:cubicBezTo>
                    <a:lnTo>
                      <a:pt x="1520" y="995"/>
                    </a:lnTo>
                    <a:cubicBezTo>
                      <a:pt x="1517" y="966"/>
                      <a:pt x="1511" y="938"/>
                      <a:pt x="1501" y="910"/>
                    </a:cubicBezTo>
                    <a:lnTo>
                      <a:pt x="1501" y="910"/>
                    </a:lnTo>
                    <a:cubicBezTo>
                      <a:pt x="1496" y="892"/>
                      <a:pt x="1471" y="894"/>
                      <a:pt x="1469" y="912"/>
                    </a:cubicBezTo>
                    <a:lnTo>
                      <a:pt x="1469" y="912"/>
                    </a:lnTo>
                    <a:cubicBezTo>
                      <a:pt x="1469" y="916"/>
                      <a:pt x="1469" y="920"/>
                      <a:pt x="1469" y="922"/>
                    </a:cubicBezTo>
                    <a:lnTo>
                      <a:pt x="1469" y="922"/>
                    </a:lnTo>
                    <a:cubicBezTo>
                      <a:pt x="1467" y="930"/>
                      <a:pt x="1471" y="935"/>
                      <a:pt x="1476" y="937"/>
                    </a:cubicBezTo>
                    <a:lnTo>
                      <a:pt x="1476" y="937"/>
                    </a:lnTo>
                    <a:cubicBezTo>
                      <a:pt x="1479" y="947"/>
                      <a:pt x="1481" y="958"/>
                      <a:pt x="1484" y="968"/>
                    </a:cubicBezTo>
                    <a:lnTo>
                      <a:pt x="1484" y="968"/>
                    </a:lnTo>
                    <a:cubicBezTo>
                      <a:pt x="1486" y="976"/>
                      <a:pt x="1487" y="985"/>
                      <a:pt x="1488" y="994"/>
                    </a:cubicBezTo>
                    <a:lnTo>
                      <a:pt x="1488" y="994"/>
                    </a:lnTo>
                    <a:cubicBezTo>
                      <a:pt x="1488" y="995"/>
                      <a:pt x="1488" y="996"/>
                      <a:pt x="1488" y="997"/>
                    </a:cubicBezTo>
                    <a:lnTo>
                      <a:pt x="1488" y="997"/>
                    </a:lnTo>
                    <a:cubicBezTo>
                      <a:pt x="1462" y="984"/>
                      <a:pt x="1442" y="963"/>
                      <a:pt x="1429" y="936"/>
                    </a:cubicBezTo>
                    <a:lnTo>
                      <a:pt x="1429" y="936"/>
                    </a:lnTo>
                    <a:cubicBezTo>
                      <a:pt x="1420" y="918"/>
                      <a:pt x="1391" y="933"/>
                      <a:pt x="1400" y="952"/>
                    </a:cubicBezTo>
                    <a:lnTo>
                      <a:pt x="1400" y="952"/>
                    </a:lnTo>
                    <a:cubicBezTo>
                      <a:pt x="1416" y="984"/>
                      <a:pt x="1441" y="1009"/>
                      <a:pt x="1471" y="1026"/>
                    </a:cubicBezTo>
                    <a:lnTo>
                      <a:pt x="1471" y="1026"/>
                    </a:lnTo>
                    <a:cubicBezTo>
                      <a:pt x="1460" y="1025"/>
                      <a:pt x="1448" y="1022"/>
                      <a:pt x="1437" y="1017"/>
                    </a:cubicBezTo>
                    <a:lnTo>
                      <a:pt x="1437" y="1017"/>
                    </a:lnTo>
                    <a:cubicBezTo>
                      <a:pt x="1420" y="1012"/>
                      <a:pt x="1382" y="1000"/>
                      <a:pt x="1387" y="975"/>
                    </a:cubicBezTo>
                    <a:lnTo>
                      <a:pt x="1387" y="975"/>
                    </a:lnTo>
                    <a:cubicBezTo>
                      <a:pt x="1391" y="955"/>
                      <a:pt x="1360" y="945"/>
                      <a:pt x="1356" y="965"/>
                    </a:cubicBezTo>
                    <a:lnTo>
                      <a:pt x="1356" y="965"/>
                    </a:lnTo>
                    <a:cubicBezTo>
                      <a:pt x="1347" y="1007"/>
                      <a:pt x="1379" y="1029"/>
                      <a:pt x="1413" y="1043"/>
                    </a:cubicBezTo>
                    <a:lnTo>
                      <a:pt x="1413" y="1043"/>
                    </a:lnTo>
                    <a:cubicBezTo>
                      <a:pt x="1441" y="1055"/>
                      <a:pt x="1473" y="1063"/>
                      <a:pt x="1501" y="1053"/>
                    </a:cubicBezTo>
                    <a:lnTo>
                      <a:pt x="1501" y="1053"/>
                    </a:lnTo>
                    <a:cubicBezTo>
                      <a:pt x="1528" y="1104"/>
                      <a:pt x="1556" y="1156"/>
                      <a:pt x="1582" y="1208"/>
                    </a:cubicBezTo>
                    <a:lnTo>
                      <a:pt x="1582" y="1208"/>
                    </a:lnTo>
                    <a:cubicBezTo>
                      <a:pt x="1584" y="1211"/>
                      <a:pt x="1587" y="1213"/>
                      <a:pt x="1589" y="1214"/>
                    </a:cubicBezTo>
                    <a:lnTo>
                      <a:pt x="1589" y="1214"/>
                    </a:lnTo>
                    <a:cubicBezTo>
                      <a:pt x="1531" y="1432"/>
                      <a:pt x="1461" y="1646"/>
                      <a:pt x="1368" y="1857"/>
                    </a:cubicBezTo>
                    <a:lnTo>
                      <a:pt x="1368" y="1857"/>
                    </a:lnTo>
                    <a:cubicBezTo>
                      <a:pt x="1229" y="1624"/>
                      <a:pt x="1112" y="1382"/>
                      <a:pt x="1015" y="1130"/>
                    </a:cubicBezTo>
                    <a:lnTo>
                      <a:pt x="1015" y="1130"/>
                    </a:lnTo>
                    <a:cubicBezTo>
                      <a:pt x="1121" y="1077"/>
                      <a:pt x="1188" y="980"/>
                      <a:pt x="1251" y="882"/>
                    </a:cubicBezTo>
                    <a:lnTo>
                      <a:pt x="1251" y="882"/>
                    </a:lnTo>
                    <a:cubicBezTo>
                      <a:pt x="1263" y="865"/>
                      <a:pt x="1235" y="848"/>
                      <a:pt x="1224" y="865"/>
                    </a:cubicBezTo>
                    <a:lnTo>
                      <a:pt x="1224" y="865"/>
                    </a:lnTo>
                    <a:cubicBezTo>
                      <a:pt x="1173" y="944"/>
                      <a:pt x="1120" y="1022"/>
                      <a:pt x="1044" y="1074"/>
                    </a:cubicBezTo>
                    <a:lnTo>
                      <a:pt x="1044" y="1074"/>
                    </a:lnTo>
                    <a:cubicBezTo>
                      <a:pt x="1098" y="991"/>
                      <a:pt x="1135" y="898"/>
                      <a:pt x="1154" y="799"/>
                    </a:cubicBezTo>
                    <a:lnTo>
                      <a:pt x="1154" y="799"/>
                    </a:lnTo>
                    <a:cubicBezTo>
                      <a:pt x="1157" y="778"/>
                      <a:pt x="1126" y="769"/>
                      <a:pt x="1123" y="789"/>
                    </a:cubicBezTo>
                    <a:lnTo>
                      <a:pt x="1123" y="789"/>
                    </a:lnTo>
                    <a:cubicBezTo>
                      <a:pt x="1103" y="892"/>
                      <a:pt x="1064" y="988"/>
                      <a:pt x="1005" y="1074"/>
                    </a:cubicBezTo>
                    <a:lnTo>
                      <a:pt x="1005" y="1074"/>
                    </a:lnTo>
                    <a:cubicBezTo>
                      <a:pt x="1014" y="990"/>
                      <a:pt x="1011" y="906"/>
                      <a:pt x="994" y="821"/>
                    </a:cubicBezTo>
                    <a:lnTo>
                      <a:pt x="994" y="821"/>
                    </a:lnTo>
                    <a:cubicBezTo>
                      <a:pt x="990" y="801"/>
                      <a:pt x="958" y="809"/>
                      <a:pt x="962" y="829"/>
                    </a:cubicBezTo>
                    <a:lnTo>
                      <a:pt x="962" y="829"/>
                    </a:lnTo>
                    <a:cubicBezTo>
                      <a:pt x="978" y="912"/>
                      <a:pt x="982" y="994"/>
                      <a:pt x="972" y="1077"/>
                    </a:cubicBezTo>
                    <a:lnTo>
                      <a:pt x="972" y="1077"/>
                    </a:lnTo>
                    <a:cubicBezTo>
                      <a:pt x="890" y="1026"/>
                      <a:pt x="794" y="976"/>
                      <a:pt x="747" y="891"/>
                    </a:cubicBezTo>
                    <a:lnTo>
                      <a:pt x="747" y="891"/>
                    </a:lnTo>
                    <a:cubicBezTo>
                      <a:pt x="737" y="872"/>
                      <a:pt x="708" y="888"/>
                      <a:pt x="718" y="906"/>
                    </a:cubicBezTo>
                    <a:lnTo>
                      <a:pt x="718" y="906"/>
                    </a:lnTo>
                    <a:cubicBezTo>
                      <a:pt x="767" y="995"/>
                      <a:pt x="861" y="1047"/>
                      <a:pt x="946" y="1099"/>
                    </a:cubicBezTo>
                    <a:lnTo>
                      <a:pt x="946" y="1099"/>
                    </a:lnTo>
                    <a:cubicBezTo>
                      <a:pt x="913" y="1097"/>
                      <a:pt x="880" y="1098"/>
                      <a:pt x="847" y="1092"/>
                    </a:cubicBezTo>
                    <a:lnTo>
                      <a:pt x="847" y="1092"/>
                    </a:lnTo>
                    <a:cubicBezTo>
                      <a:pt x="799" y="1083"/>
                      <a:pt x="757" y="1055"/>
                      <a:pt x="724" y="1019"/>
                    </a:cubicBezTo>
                    <a:lnTo>
                      <a:pt x="724" y="1019"/>
                    </a:lnTo>
                    <a:cubicBezTo>
                      <a:pt x="710" y="1003"/>
                      <a:pt x="686" y="1026"/>
                      <a:pt x="700" y="1042"/>
                    </a:cubicBezTo>
                    <a:lnTo>
                      <a:pt x="700" y="1042"/>
                    </a:lnTo>
                    <a:cubicBezTo>
                      <a:pt x="731" y="1076"/>
                      <a:pt x="768" y="1100"/>
                      <a:pt x="811" y="1116"/>
                    </a:cubicBezTo>
                    <a:lnTo>
                      <a:pt x="811" y="1116"/>
                    </a:lnTo>
                    <a:cubicBezTo>
                      <a:pt x="862" y="1135"/>
                      <a:pt x="916" y="1124"/>
                      <a:pt x="968" y="1134"/>
                    </a:cubicBezTo>
                    <a:lnTo>
                      <a:pt x="968" y="1134"/>
                    </a:lnTo>
                    <a:cubicBezTo>
                      <a:pt x="969" y="1134"/>
                      <a:pt x="969" y="1134"/>
                      <a:pt x="971" y="1134"/>
                    </a:cubicBezTo>
                    <a:lnTo>
                      <a:pt x="971" y="1134"/>
                    </a:lnTo>
                    <a:cubicBezTo>
                      <a:pt x="969" y="1138"/>
                      <a:pt x="969" y="1144"/>
                      <a:pt x="971" y="1149"/>
                    </a:cubicBezTo>
                    <a:lnTo>
                      <a:pt x="971" y="1149"/>
                    </a:lnTo>
                    <a:cubicBezTo>
                      <a:pt x="1063" y="1390"/>
                      <a:pt x="1173" y="1621"/>
                      <a:pt x="1303" y="1843"/>
                    </a:cubicBezTo>
                    <a:lnTo>
                      <a:pt x="1303" y="1843"/>
                    </a:lnTo>
                    <a:cubicBezTo>
                      <a:pt x="980" y="1713"/>
                      <a:pt x="695" y="1511"/>
                      <a:pt x="464" y="1251"/>
                    </a:cubicBezTo>
                    <a:lnTo>
                      <a:pt x="464" y="1251"/>
                    </a:lnTo>
                    <a:cubicBezTo>
                      <a:pt x="493" y="1231"/>
                      <a:pt x="517" y="1193"/>
                      <a:pt x="532" y="1173"/>
                    </a:cubicBezTo>
                    <a:lnTo>
                      <a:pt x="532" y="1173"/>
                    </a:lnTo>
                    <a:cubicBezTo>
                      <a:pt x="578" y="1112"/>
                      <a:pt x="608" y="1037"/>
                      <a:pt x="623" y="962"/>
                    </a:cubicBezTo>
                    <a:lnTo>
                      <a:pt x="623" y="962"/>
                    </a:lnTo>
                    <a:cubicBezTo>
                      <a:pt x="627" y="942"/>
                      <a:pt x="596" y="932"/>
                      <a:pt x="592" y="953"/>
                    </a:cubicBezTo>
                    <a:lnTo>
                      <a:pt x="592" y="953"/>
                    </a:lnTo>
                    <a:cubicBezTo>
                      <a:pt x="580" y="1006"/>
                      <a:pt x="563" y="1057"/>
                      <a:pt x="537" y="1105"/>
                    </a:cubicBezTo>
                    <a:lnTo>
                      <a:pt x="537" y="1105"/>
                    </a:lnTo>
                    <a:cubicBezTo>
                      <a:pt x="529" y="1118"/>
                      <a:pt x="493" y="1180"/>
                      <a:pt x="461" y="1211"/>
                    </a:cubicBezTo>
                    <a:lnTo>
                      <a:pt x="461" y="1211"/>
                    </a:lnTo>
                    <a:cubicBezTo>
                      <a:pt x="481" y="1180"/>
                      <a:pt x="489" y="1125"/>
                      <a:pt x="493" y="1104"/>
                    </a:cubicBezTo>
                    <a:lnTo>
                      <a:pt x="493" y="1104"/>
                    </a:lnTo>
                    <a:cubicBezTo>
                      <a:pt x="512" y="995"/>
                      <a:pt x="498" y="890"/>
                      <a:pt x="449" y="790"/>
                    </a:cubicBezTo>
                    <a:lnTo>
                      <a:pt x="449" y="790"/>
                    </a:lnTo>
                    <a:cubicBezTo>
                      <a:pt x="440" y="770"/>
                      <a:pt x="411" y="786"/>
                      <a:pt x="421" y="805"/>
                    </a:cubicBezTo>
                    <a:lnTo>
                      <a:pt x="421" y="805"/>
                    </a:lnTo>
                    <a:cubicBezTo>
                      <a:pt x="451" y="868"/>
                      <a:pt x="466" y="930"/>
                      <a:pt x="469" y="999"/>
                    </a:cubicBezTo>
                    <a:lnTo>
                      <a:pt x="469" y="999"/>
                    </a:lnTo>
                    <a:cubicBezTo>
                      <a:pt x="471" y="1025"/>
                      <a:pt x="468" y="1052"/>
                      <a:pt x="465" y="1077"/>
                    </a:cubicBezTo>
                    <a:lnTo>
                      <a:pt x="465" y="1077"/>
                    </a:lnTo>
                    <a:cubicBezTo>
                      <a:pt x="461" y="1112"/>
                      <a:pt x="441" y="1151"/>
                      <a:pt x="437" y="1187"/>
                    </a:cubicBezTo>
                    <a:lnTo>
                      <a:pt x="437" y="1187"/>
                    </a:lnTo>
                    <a:cubicBezTo>
                      <a:pt x="407" y="1056"/>
                      <a:pt x="356" y="935"/>
                      <a:pt x="281" y="823"/>
                    </a:cubicBezTo>
                    <a:lnTo>
                      <a:pt x="281" y="823"/>
                    </a:lnTo>
                    <a:cubicBezTo>
                      <a:pt x="269" y="805"/>
                      <a:pt x="240" y="821"/>
                      <a:pt x="252" y="839"/>
                    </a:cubicBezTo>
                    <a:lnTo>
                      <a:pt x="252" y="839"/>
                    </a:lnTo>
                    <a:cubicBezTo>
                      <a:pt x="319" y="938"/>
                      <a:pt x="366" y="1044"/>
                      <a:pt x="396" y="1157"/>
                    </a:cubicBezTo>
                    <a:lnTo>
                      <a:pt x="396" y="1157"/>
                    </a:lnTo>
                    <a:cubicBezTo>
                      <a:pt x="314" y="1065"/>
                      <a:pt x="232" y="971"/>
                      <a:pt x="151" y="878"/>
                    </a:cubicBezTo>
                    <a:lnTo>
                      <a:pt x="151" y="878"/>
                    </a:lnTo>
                    <a:cubicBezTo>
                      <a:pt x="137" y="862"/>
                      <a:pt x="114" y="884"/>
                      <a:pt x="127" y="900"/>
                    </a:cubicBezTo>
                    <a:lnTo>
                      <a:pt x="127" y="900"/>
                    </a:lnTo>
                    <a:cubicBezTo>
                      <a:pt x="216" y="1002"/>
                      <a:pt x="305" y="1103"/>
                      <a:pt x="394" y="1205"/>
                    </a:cubicBezTo>
                    <a:lnTo>
                      <a:pt x="394" y="1205"/>
                    </a:lnTo>
                    <a:cubicBezTo>
                      <a:pt x="255" y="1176"/>
                      <a:pt x="132" y="1106"/>
                      <a:pt x="37" y="999"/>
                    </a:cubicBezTo>
                    <a:lnTo>
                      <a:pt x="37" y="999"/>
                    </a:lnTo>
                    <a:cubicBezTo>
                      <a:pt x="23" y="983"/>
                      <a:pt x="0" y="1005"/>
                      <a:pt x="14" y="1021"/>
                    </a:cubicBezTo>
                    <a:lnTo>
                      <a:pt x="14" y="1021"/>
                    </a:lnTo>
                    <a:cubicBezTo>
                      <a:pt x="110" y="1131"/>
                      <a:pt x="237" y="1204"/>
                      <a:pt x="380" y="1235"/>
                    </a:cubicBezTo>
                    <a:lnTo>
                      <a:pt x="380" y="1235"/>
                    </a:lnTo>
                    <a:cubicBezTo>
                      <a:pt x="320" y="1329"/>
                      <a:pt x="107" y="1213"/>
                      <a:pt x="44" y="1176"/>
                    </a:cubicBezTo>
                    <a:lnTo>
                      <a:pt x="44" y="1176"/>
                    </a:lnTo>
                    <a:cubicBezTo>
                      <a:pt x="26" y="1166"/>
                      <a:pt x="9" y="1193"/>
                      <a:pt x="27" y="1204"/>
                    </a:cubicBezTo>
                    <a:lnTo>
                      <a:pt x="27" y="1204"/>
                    </a:lnTo>
                    <a:cubicBezTo>
                      <a:pt x="112" y="1254"/>
                      <a:pt x="329" y="1368"/>
                      <a:pt x="404" y="1256"/>
                    </a:cubicBezTo>
                    <a:lnTo>
                      <a:pt x="404" y="1256"/>
                    </a:lnTo>
                    <a:cubicBezTo>
                      <a:pt x="653" y="1547"/>
                      <a:pt x="968" y="1769"/>
                      <a:pt x="1326" y="1905"/>
                    </a:cubicBezTo>
                    <a:lnTo>
                      <a:pt x="1326" y="1905"/>
                    </a:lnTo>
                    <a:cubicBezTo>
                      <a:pt x="1329" y="1906"/>
                      <a:pt x="1330" y="1906"/>
                      <a:pt x="1333" y="1906"/>
                    </a:cubicBezTo>
                    <a:lnTo>
                      <a:pt x="1333" y="1906"/>
                    </a:lnTo>
                    <a:cubicBezTo>
                      <a:pt x="1511" y="2349"/>
                      <a:pt x="1572" y="2834"/>
                      <a:pt x="1810" y="3252"/>
                    </a:cubicBezTo>
                    <a:lnTo>
                      <a:pt x="1810" y="3252"/>
                    </a:lnTo>
                    <a:cubicBezTo>
                      <a:pt x="1825" y="3280"/>
                      <a:pt x="1869" y="3256"/>
                      <a:pt x="1853" y="3230"/>
                    </a:cubicBezTo>
                    <a:lnTo>
                      <a:pt x="1853" y="3230"/>
                    </a:lnTo>
                    <a:cubicBezTo>
                      <a:pt x="1621" y="2822"/>
                      <a:pt x="1557" y="2351"/>
                      <a:pt x="1389" y="1919"/>
                    </a:cubicBezTo>
                    <a:lnTo>
                      <a:pt x="1389" y="1919"/>
                    </a:lnTo>
                    <a:cubicBezTo>
                      <a:pt x="1392" y="1916"/>
                      <a:pt x="1393" y="1913"/>
                      <a:pt x="1393" y="1910"/>
                    </a:cubicBezTo>
                    <a:lnTo>
                      <a:pt x="1393" y="1910"/>
                    </a:lnTo>
                    <a:cubicBezTo>
                      <a:pt x="1506" y="1874"/>
                      <a:pt x="1592" y="1768"/>
                      <a:pt x="1671" y="1685"/>
                    </a:cubicBezTo>
                    <a:lnTo>
                      <a:pt x="1671" y="1685"/>
                    </a:lnTo>
                    <a:cubicBezTo>
                      <a:pt x="1766" y="1583"/>
                      <a:pt x="1852" y="1472"/>
                      <a:pt x="1931" y="1357"/>
                    </a:cubicBezTo>
                    <a:lnTo>
                      <a:pt x="1931" y="1357"/>
                    </a:lnTo>
                    <a:cubicBezTo>
                      <a:pt x="1935" y="1350"/>
                      <a:pt x="1940" y="1343"/>
                      <a:pt x="1944" y="1337"/>
                    </a:cubicBezTo>
                    <a:lnTo>
                      <a:pt x="1944" y="1337"/>
                    </a:lnTo>
                    <a:cubicBezTo>
                      <a:pt x="1954" y="1335"/>
                      <a:pt x="1963" y="1329"/>
                      <a:pt x="1971" y="1327"/>
                    </a:cubicBezTo>
                    <a:lnTo>
                      <a:pt x="1971" y="1327"/>
                    </a:lnTo>
                    <a:cubicBezTo>
                      <a:pt x="1972" y="1327"/>
                      <a:pt x="1973" y="1327"/>
                      <a:pt x="1973" y="1326"/>
                    </a:cubicBezTo>
                    <a:lnTo>
                      <a:pt x="1973" y="1326"/>
                    </a:lnTo>
                    <a:cubicBezTo>
                      <a:pt x="2055" y="1291"/>
                      <a:pt x="2126" y="1241"/>
                      <a:pt x="2186" y="1177"/>
                    </a:cubicBezTo>
                    <a:lnTo>
                      <a:pt x="2186" y="1177"/>
                    </a:lnTo>
                    <a:cubicBezTo>
                      <a:pt x="2200" y="1197"/>
                      <a:pt x="2229" y="1213"/>
                      <a:pt x="2250" y="1214"/>
                    </a:cubicBezTo>
                    <a:lnTo>
                      <a:pt x="2250" y="1214"/>
                    </a:lnTo>
                    <a:cubicBezTo>
                      <a:pt x="2308" y="1218"/>
                      <a:pt x="2362" y="1167"/>
                      <a:pt x="2404" y="1132"/>
                    </a:cubicBezTo>
                    <a:lnTo>
                      <a:pt x="2404" y="1132"/>
                    </a:lnTo>
                    <a:cubicBezTo>
                      <a:pt x="2419" y="1118"/>
                      <a:pt x="2397" y="1094"/>
                      <a:pt x="2381" y="1108"/>
                    </a:cubicBezTo>
                    <a:lnTo>
                      <a:pt x="2381" y="1108"/>
                    </a:lnTo>
                    <a:cubicBezTo>
                      <a:pt x="2357" y="1128"/>
                      <a:pt x="2332" y="1147"/>
                      <a:pt x="2306" y="1164"/>
                    </a:cubicBezTo>
                    <a:lnTo>
                      <a:pt x="2306" y="1164"/>
                    </a:lnTo>
                    <a:cubicBezTo>
                      <a:pt x="2287" y="1176"/>
                      <a:pt x="2269" y="1186"/>
                      <a:pt x="2246" y="1180"/>
                    </a:cubicBezTo>
                    <a:lnTo>
                      <a:pt x="2246" y="1180"/>
                    </a:lnTo>
                    <a:cubicBezTo>
                      <a:pt x="2244" y="1180"/>
                      <a:pt x="2236" y="1176"/>
                      <a:pt x="2228" y="1171"/>
                    </a:cubicBezTo>
                    <a:lnTo>
                      <a:pt x="2228" y="1171"/>
                    </a:lnTo>
                    <a:cubicBezTo>
                      <a:pt x="2233" y="1169"/>
                      <a:pt x="2238" y="1166"/>
                      <a:pt x="2244" y="1163"/>
                    </a:cubicBezTo>
                    <a:lnTo>
                      <a:pt x="2244" y="1163"/>
                    </a:lnTo>
                    <a:cubicBezTo>
                      <a:pt x="2276" y="1145"/>
                      <a:pt x="2303" y="1120"/>
                      <a:pt x="2327" y="1092"/>
                    </a:cubicBezTo>
                    <a:lnTo>
                      <a:pt x="2327" y="1092"/>
                    </a:lnTo>
                    <a:cubicBezTo>
                      <a:pt x="2340" y="1076"/>
                      <a:pt x="2318" y="1052"/>
                      <a:pt x="2305" y="1068"/>
                    </a:cubicBezTo>
                    <a:lnTo>
                      <a:pt x="2305" y="1068"/>
                    </a:lnTo>
                    <a:cubicBezTo>
                      <a:pt x="2291" y="1084"/>
                      <a:pt x="2277" y="1098"/>
                      <a:pt x="2261" y="1112"/>
                    </a:cubicBezTo>
                    <a:lnTo>
                      <a:pt x="2261" y="1112"/>
                    </a:lnTo>
                    <a:cubicBezTo>
                      <a:pt x="2257" y="1115"/>
                      <a:pt x="2233" y="1135"/>
                      <a:pt x="2217" y="1142"/>
                    </a:cubicBezTo>
                    <a:lnTo>
                      <a:pt x="2217" y="1142"/>
                    </a:lnTo>
                    <a:cubicBezTo>
                      <a:pt x="2230" y="1104"/>
                      <a:pt x="2242" y="1065"/>
                      <a:pt x="2269" y="1036"/>
                    </a:cubicBezTo>
                    <a:lnTo>
                      <a:pt x="2269" y="1036"/>
                    </a:lnTo>
                    <a:cubicBezTo>
                      <a:pt x="2284" y="1022"/>
                      <a:pt x="2261" y="997"/>
                      <a:pt x="2247" y="1013"/>
                    </a:cubicBezTo>
                    <a:lnTo>
                      <a:pt x="2247" y="1013"/>
                    </a:lnTo>
                    <a:cubicBezTo>
                      <a:pt x="2221" y="1039"/>
                      <a:pt x="2207" y="1073"/>
                      <a:pt x="2195" y="1107"/>
                    </a:cubicBezTo>
                    <a:lnTo>
                      <a:pt x="2195" y="1107"/>
                    </a:lnTo>
                    <a:cubicBezTo>
                      <a:pt x="2189" y="1079"/>
                      <a:pt x="2188" y="1048"/>
                      <a:pt x="2203" y="1025"/>
                    </a:cubicBezTo>
                    <a:lnTo>
                      <a:pt x="2203" y="1025"/>
                    </a:lnTo>
                    <a:cubicBezTo>
                      <a:pt x="2215" y="1008"/>
                      <a:pt x="2187" y="991"/>
                      <a:pt x="2176" y="1008"/>
                    </a:cubicBezTo>
                    <a:lnTo>
                      <a:pt x="2176" y="1008"/>
                    </a:lnTo>
                    <a:cubicBezTo>
                      <a:pt x="2150" y="1047"/>
                      <a:pt x="2157" y="1100"/>
                      <a:pt x="2172" y="1144"/>
                    </a:cubicBezTo>
                    <a:lnTo>
                      <a:pt x="2172" y="1144"/>
                    </a:lnTo>
                    <a:cubicBezTo>
                      <a:pt x="2116" y="1206"/>
                      <a:pt x="2050" y="1254"/>
                      <a:pt x="1974" y="1289"/>
                    </a:cubicBezTo>
                    <a:lnTo>
                      <a:pt x="1974" y="1289"/>
                    </a:lnTo>
                    <a:cubicBezTo>
                      <a:pt x="2120" y="1060"/>
                      <a:pt x="2227" y="805"/>
                      <a:pt x="2296" y="542"/>
                    </a:cubicBezTo>
                    <a:lnTo>
                      <a:pt x="2296" y="542"/>
                    </a:lnTo>
                    <a:cubicBezTo>
                      <a:pt x="2297" y="542"/>
                      <a:pt x="2297" y="541"/>
                      <a:pt x="2298" y="540"/>
                    </a:cubicBezTo>
                    <a:lnTo>
                      <a:pt x="2298" y="540"/>
                    </a:lnTo>
                    <a:cubicBezTo>
                      <a:pt x="2330" y="562"/>
                      <a:pt x="2393" y="554"/>
                      <a:pt x="2425" y="550"/>
                    </a:cubicBezTo>
                    <a:lnTo>
                      <a:pt x="2425" y="550"/>
                    </a:lnTo>
                    <a:cubicBezTo>
                      <a:pt x="2521" y="542"/>
                      <a:pt x="2609" y="499"/>
                      <a:pt x="2683" y="439"/>
                    </a:cubicBezTo>
                    <a:lnTo>
                      <a:pt x="2683" y="439"/>
                    </a:lnTo>
                    <a:cubicBezTo>
                      <a:pt x="2698" y="426"/>
                      <a:pt x="2676" y="402"/>
                      <a:pt x="2660" y="416"/>
                    </a:cubicBezTo>
                    <a:lnTo>
                      <a:pt x="2660" y="416"/>
                    </a:lnTo>
                    <a:cubicBezTo>
                      <a:pt x="2610" y="457"/>
                      <a:pt x="2557" y="485"/>
                      <a:pt x="2495" y="504"/>
                    </a:cubicBezTo>
                    <a:lnTo>
                      <a:pt x="2495" y="504"/>
                    </a:lnTo>
                    <a:cubicBezTo>
                      <a:pt x="2485" y="507"/>
                      <a:pt x="2416" y="521"/>
                      <a:pt x="2365" y="522"/>
                    </a:cubicBezTo>
                    <a:lnTo>
                      <a:pt x="2365" y="522"/>
                    </a:lnTo>
                    <a:cubicBezTo>
                      <a:pt x="2473" y="477"/>
                      <a:pt x="2628" y="315"/>
                      <a:pt x="2658" y="281"/>
                    </a:cubicBezTo>
                    <a:lnTo>
                      <a:pt x="2658" y="281"/>
                    </a:lnTo>
                    <a:cubicBezTo>
                      <a:pt x="2671" y="265"/>
                      <a:pt x="2649" y="241"/>
                      <a:pt x="2635" y="2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7" name="Freeform 106">
                <a:extLst>
                  <a:ext uri="{FF2B5EF4-FFF2-40B4-BE49-F238E27FC236}">
                    <a16:creationId xmlns:a16="http://schemas.microsoft.com/office/drawing/2014/main" id="{17EBD26E-62A2-1542-80D6-04D63227ACB0}"/>
                  </a:ext>
                </a:extLst>
              </p:cNvPr>
              <p:cNvSpPr>
                <a:spLocks noChangeArrowheads="1"/>
              </p:cNvSpPr>
              <p:nvPr/>
            </p:nvSpPr>
            <p:spPr bwMode="auto">
              <a:xfrm>
                <a:off x="6650139" y="3363473"/>
                <a:ext cx="16201" cy="14042"/>
              </a:xfrm>
              <a:custGeom>
                <a:avLst/>
                <a:gdLst>
                  <a:gd name="T0" fmla="*/ 29 w 65"/>
                  <a:gd name="T1" fmla="*/ 46 h 57"/>
                  <a:gd name="T2" fmla="*/ 29 w 65"/>
                  <a:gd name="T3" fmla="*/ 46 h 57"/>
                  <a:gd name="T4" fmla="*/ 46 w 65"/>
                  <a:gd name="T5" fmla="*/ 18 h 57"/>
                  <a:gd name="T6" fmla="*/ 46 w 65"/>
                  <a:gd name="T7" fmla="*/ 18 h 57"/>
                  <a:gd name="T8" fmla="*/ 35 w 65"/>
                  <a:gd name="T9" fmla="*/ 10 h 57"/>
                  <a:gd name="T10" fmla="*/ 35 w 65"/>
                  <a:gd name="T11" fmla="*/ 10 h 57"/>
                  <a:gd name="T12" fmla="*/ 17 w 65"/>
                  <a:gd name="T13" fmla="*/ 39 h 57"/>
                  <a:gd name="T14" fmla="*/ 17 w 65"/>
                  <a:gd name="T15" fmla="*/ 39 h 57"/>
                  <a:gd name="T16" fmla="*/ 29 w 65"/>
                  <a:gd name="T17"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29" y="46"/>
                    </a:moveTo>
                    <a:lnTo>
                      <a:pt x="29" y="46"/>
                    </a:lnTo>
                    <a:cubicBezTo>
                      <a:pt x="47" y="56"/>
                      <a:pt x="64" y="29"/>
                      <a:pt x="46" y="18"/>
                    </a:cubicBezTo>
                    <a:lnTo>
                      <a:pt x="46" y="18"/>
                    </a:lnTo>
                    <a:cubicBezTo>
                      <a:pt x="42" y="16"/>
                      <a:pt x="39" y="13"/>
                      <a:pt x="35" y="10"/>
                    </a:cubicBezTo>
                    <a:lnTo>
                      <a:pt x="35" y="10"/>
                    </a:lnTo>
                    <a:cubicBezTo>
                      <a:pt x="17" y="0"/>
                      <a:pt x="0" y="28"/>
                      <a:pt x="17" y="39"/>
                    </a:cubicBezTo>
                    <a:lnTo>
                      <a:pt x="17" y="39"/>
                    </a:lnTo>
                    <a:cubicBezTo>
                      <a:pt x="21" y="41"/>
                      <a:pt x="25"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8" name="Freeform 107">
                <a:extLst>
                  <a:ext uri="{FF2B5EF4-FFF2-40B4-BE49-F238E27FC236}">
                    <a16:creationId xmlns:a16="http://schemas.microsoft.com/office/drawing/2014/main" id="{0498B20C-3829-3144-ACB3-1B12E97AE9A1}"/>
                  </a:ext>
                </a:extLst>
              </p:cNvPr>
              <p:cNvSpPr>
                <a:spLocks noChangeArrowheads="1"/>
              </p:cNvSpPr>
              <p:nvPr/>
            </p:nvSpPr>
            <p:spPr bwMode="auto">
              <a:xfrm>
                <a:off x="6669581" y="3342952"/>
                <a:ext cx="10801" cy="14041"/>
              </a:xfrm>
              <a:custGeom>
                <a:avLst/>
                <a:gdLst>
                  <a:gd name="T0" fmla="*/ 39 w 45"/>
                  <a:gd name="T1" fmla="*/ 30 h 59"/>
                  <a:gd name="T2" fmla="*/ 39 w 45"/>
                  <a:gd name="T3" fmla="*/ 30 h 59"/>
                  <a:gd name="T4" fmla="*/ 37 w 45"/>
                  <a:gd name="T5" fmla="*/ 21 h 59"/>
                  <a:gd name="T6" fmla="*/ 37 w 45"/>
                  <a:gd name="T7" fmla="*/ 21 h 59"/>
                  <a:gd name="T8" fmla="*/ 5 w 45"/>
                  <a:gd name="T9" fmla="*/ 28 h 59"/>
                  <a:gd name="T10" fmla="*/ 5 w 45"/>
                  <a:gd name="T11" fmla="*/ 28 h 59"/>
                  <a:gd name="T12" fmla="*/ 8 w 45"/>
                  <a:gd name="T13" fmla="*/ 37 h 59"/>
                  <a:gd name="T14" fmla="*/ 8 w 45"/>
                  <a:gd name="T15" fmla="*/ 37 h 59"/>
                  <a:gd name="T16" fmla="*/ 39 w 45"/>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9">
                    <a:moveTo>
                      <a:pt x="39" y="30"/>
                    </a:moveTo>
                    <a:lnTo>
                      <a:pt x="39" y="30"/>
                    </a:lnTo>
                    <a:cubicBezTo>
                      <a:pt x="39" y="26"/>
                      <a:pt x="38" y="24"/>
                      <a:pt x="37" y="21"/>
                    </a:cubicBezTo>
                    <a:lnTo>
                      <a:pt x="37" y="21"/>
                    </a:lnTo>
                    <a:cubicBezTo>
                      <a:pt x="32" y="0"/>
                      <a:pt x="0" y="8"/>
                      <a:pt x="5" y="28"/>
                    </a:cubicBezTo>
                    <a:lnTo>
                      <a:pt x="5" y="28"/>
                    </a:lnTo>
                    <a:cubicBezTo>
                      <a:pt x="7" y="31"/>
                      <a:pt x="7" y="34"/>
                      <a:pt x="8" y="37"/>
                    </a:cubicBezTo>
                    <a:lnTo>
                      <a:pt x="8" y="37"/>
                    </a:lnTo>
                    <a:cubicBezTo>
                      <a:pt x="12" y="58"/>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9" name="Freeform 108">
                <a:extLst>
                  <a:ext uri="{FF2B5EF4-FFF2-40B4-BE49-F238E27FC236}">
                    <a16:creationId xmlns:a16="http://schemas.microsoft.com/office/drawing/2014/main" id="{0C6D92CD-7AAA-FD42-8EAD-D873BCE8503C}"/>
                  </a:ext>
                </a:extLst>
              </p:cNvPr>
              <p:cNvSpPr>
                <a:spLocks noChangeArrowheads="1"/>
              </p:cNvSpPr>
              <p:nvPr/>
            </p:nvSpPr>
            <p:spPr bwMode="auto">
              <a:xfrm>
                <a:off x="6677142" y="3368875"/>
                <a:ext cx="16202" cy="14041"/>
              </a:xfrm>
              <a:custGeom>
                <a:avLst/>
                <a:gdLst>
                  <a:gd name="T0" fmla="*/ 18 w 66"/>
                  <a:gd name="T1" fmla="*/ 39 h 58"/>
                  <a:gd name="T2" fmla="*/ 18 w 66"/>
                  <a:gd name="T3" fmla="*/ 39 h 58"/>
                  <a:gd name="T4" fmla="*/ 29 w 66"/>
                  <a:gd name="T5" fmla="*/ 46 h 58"/>
                  <a:gd name="T6" fmla="*/ 29 w 66"/>
                  <a:gd name="T7" fmla="*/ 46 h 58"/>
                  <a:gd name="T8" fmla="*/ 46 w 66"/>
                  <a:gd name="T9" fmla="*/ 18 h 58"/>
                  <a:gd name="T10" fmla="*/ 46 w 66"/>
                  <a:gd name="T11" fmla="*/ 18 h 58"/>
                  <a:gd name="T12" fmla="*/ 35 w 66"/>
                  <a:gd name="T13" fmla="*/ 11 h 58"/>
                  <a:gd name="T14" fmla="*/ 35 w 66"/>
                  <a:gd name="T15" fmla="*/ 11 h 58"/>
                  <a:gd name="T16" fmla="*/ 18 w 66"/>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8" y="39"/>
                    </a:moveTo>
                    <a:lnTo>
                      <a:pt x="18" y="39"/>
                    </a:lnTo>
                    <a:cubicBezTo>
                      <a:pt x="22" y="41"/>
                      <a:pt x="26" y="44"/>
                      <a:pt x="29" y="46"/>
                    </a:cubicBezTo>
                    <a:lnTo>
                      <a:pt x="29" y="46"/>
                    </a:lnTo>
                    <a:cubicBezTo>
                      <a:pt x="47" y="57"/>
                      <a:pt x="65" y="29"/>
                      <a:pt x="46" y="18"/>
                    </a:cubicBezTo>
                    <a:lnTo>
                      <a:pt x="46" y="18"/>
                    </a:lnTo>
                    <a:cubicBezTo>
                      <a:pt x="43" y="16"/>
                      <a:pt x="39" y="14"/>
                      <a:pt x="35" y="11"/>
                    </a:cubicBezTo>
                    <a:lnTo>
                      <a:pt x="35"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0" name="Freeform 109">
                <a:extLst>
                  <a:ext uri="{FF2B5EF4-FFF2-40B4-BE49-F238E27FC236}">
                    <a16:creationId xmlns:a16="http://schemas.microsoft.com/office/drawing/2014/main" id="{0ACCF154-7BE3-2441-A635-48E8514573A5}"/>
                  </a:ext>
                </a:extLst>
              </p:cNvPr>
              <p:cNvSpPr>
                <a:spLocks noChangeArrowheads="1"/>
              </p:cNvSpPr>
              <p:nvPr/>
            </p:nvSpPr>
            <p:spPr bwMode="auto">
              <a:xfrm>
                <a:off x="6701985" y="3339711"/>
                <a:ext cx="10801" cy="14042"/>
              </a:xfrm>
              <a:custGeom>
                <a:avLst/>
                <a:gdLst>
                  <a:gd name="T0" fmla="*/ 39 w 45"/>
                  <a:gd name="T1" fmla="*/ 30 h 59"/>
                  <a:gd name="T2" fmla="*/ 39 w 45"/>
                  <a:gd name="T3" fmla="*/ 30 h 59"/>
                  <a:gd name="T4" fmla="*/ 37 w 45"/>
                  <a:gd name="T5" fmla="*/ 21 h 59"/>
                  <a:gd name="T6" fmla="*/ 37 w 45"/>
                  <a:gd name="T7" fmla="*/ 21 h 59"/>
                  <a:gd name="T8" fmla="*/ 5 w 45"/>
                  <a:gd name="T9" fmla="*/ 28 h 59"/>
                  <a:gd name="T10" fmla="*/ 5 w 45"/>
                  <a:gd name="T11" fmla="*/ 28 h 59"/>
                  <a:gd name="T12" fmla="*/ 7 w 45"/>
                  <a:gd name="T13" fmla="*/ 37 h 59"/>
                  <a:gd name="T14" fmla="*/ 7 w 45"/>
                  <a:gd name="T15" fmla="*/ 37 h 59"/>
                  <a:gd name="T16" fmla="*/ 39 w 45"/>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9">
                    <a:moveTo>
                      <a:pt x="39" y="30"/>
                    </a:moveTo>
                    <a:lnTo>
                      <a:pt x="39" y="30"/>
                    </a:lnTo>
                    <a:cubicBezTo>
                      <a:pt x="38" y="27"/>
                      <a:pt x="37" y="24"/>
                      <a:pt x="37" y="21"/>
                    </a:cubicBezTo>
                    <a:lnTo>
                      <a:pt x="37" y="21"/>
                    </a:lnTo>
                    <a:cubicBezTo>
                      <a:pt x="32" y="0"/>
                      <a:pt x="0" y="8"/>
                      <a:pt x="5" y="28"/>
                    </a:cubicBezTo>
                    <a:lnTo>
                      <a:pt x="5" y="28"/>
                    </a:lnTo>
                    <a:cubicBezTo>
                      <a:pt x="6" y="32"/>
                      <a:pt x="6" y="35"/>
                      <a:pt x="7" y="37"/>
                    </a:cubicBezTo>
                    <a:lnTo>
                      <a:pt x="7" y="37"/>
                    </a:lnTo>
                    <a:cubicBezTo>
                      <a:pt x="12" y="58"/>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1" name="Freeform 110">
                <a:extLst>
                  <a:ext uri="{FF2B5EF4-FFF2-40B4-BE49-F238E27FC236}">
                    <a16:creationId xmlns:a16="http://schemas.microsoft.com/office/drawing/2014/main" id="{17D2A842-EA94-7A42-B1F0-15C3D55B92CE}"/>
                  </a:ext>
                </a:extLst>
              </p:cNvPr>
              <p:cNvSpPr>
                <a:spLocks noChangeArrowheads="1"/>
              </p:cNvSpPr>
              <p:nvPr/>
            </p:nvSpPr>
            <p:spPr bwMode="auto">
              <a:xfrm>
                <a:off x="6722507" y="3351593"/>
                <a:ext cx="10801" cy="14041"/>
              </a:xfrm>
              <a:custGeom>
                <a:avLst/>
                <a:gdLst>
                  <a:gd name="T0" fmla="*/ 38 w 45"/>
                  <a:gd name="T1" fmla="*/ 30 h 58"/>
                  <a:gd name="T2" fmla="*/ 38 w 45"/>
                  <a:gd name="T3" fmla="*/ 30 h 58"/>
                  <a:gd name="T4" fmla="*/ 37 w 45"/>
                  <a:gd name="T5" fmla="*/ 20 h 58"/>
                  <a:gd name="T6" fmla="*/ 37 w 45"/>
                  <a:gd name="T7" fmla="*/ 20 h 58"/>
                  <a:gd name="T8" fmla="*/ 5 w 45"/>
                  <a:gd name="T9" fmla="*/ 28 h 58"/>
                  <a:gd name="T10" fmla="*/ 5 w 45"/>
                  <a:gd name="T11" fmla="*/ 28 h 58"/>
                  <a:gd name="T12" fmla="*/ 7 w 45"/>
                  <a:gd name="T13" fmla="*/ 37 h 58"/>
                  <a:gd name="T14" fmla="*/ 7 w 45"/>
                  <a:gd name="T15" fmla="*/ 37 h 58"/>
                  <a:gd name="T16" fmla="*/ 38 w 45"/>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8" y="30"/>
                    </a:moveTo>
                    <a:lnTo>
                      <a:pt x="38" y="30"/>
                    </a:lnTo>
                    <a:cubicBezTo>
                      <a:pt x="38" y="27"/>
                      <a:pt x="37" y="23"/>
                      <a:pt x="37" y="20"/>
                    </a:cubicBezTo>
                    <a:lnTo>
                      <a:pt x="37" y="20"/>
                    </a:lnTo>
                    <a:cubicBezTo>
                      <a:pt x="32" y="0"/>
                      <a:pt x="0" y="7"/>
                      <a:pt x="5" y="28"/>
                    </a:cubicBezTo>
                    <a:lnTo>
                      <a:pt x="5" y="28"/>
                    </a:lnTo>
                    <a:cubicBezTo>
                      <a:pt x="6" y="31"/>
                      <a:pt x="6" y="34"/>
                      <a:pt x="7" y="37"/>
                    </a:cubicBezTo>
                    <a:lnTo>
                      <a:pt x="7" y="37"/>
                    </a:lnTo>
                    <a:cubicBezTo>
                      <a:pt x="12" y="57"/>
                      <a:pt x="44" y="50"/>
                      <a:pt x="3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2" name="Freeform 111">
                <a:extLst>
                  <a:ext uri="{FF2B5EF4-FFF2-40B4-BE49-F238E27FC236}">
                    <a16:creationId xmlns:a16="http://schemas.microsoft.com/office/drawing/2014/main" id="{60872757-1692-F14A-BA7C-5145299F196B}"/>
                  </a:ext>
                </a:extLst>
              </p:cNvPr>
              <p:cNvSpPr>
                <a:spLocks noChangeArrowheads="1"/>
              </p:cNvSpPr>
              <p:nvPr/>
            </p:nvSpPr>
            <p:spPr bwMode="auto">
              <a:xfrm>
                <a:off x="6726827" y="3319190"/>
                <a:ext cx="16202" cy="14041"/>
              </a:xfrm>
              <a:custGeom>
                <a:avLst/>
                <a:gdLst>
                  <a:gd name="T0" fmla="*/ 30 w 66"/>
                  <a:gd name="T1" fmla="*/ 46 h 58"/>
                  <a:gd name="T2" fmla="*/ 30 w 66"/>
                  <a:gd name="T3" fmla="*/ 46 h 58"/>
                  <a:gd name="T4" fmla="*/ 47 w 66"/>
                  <a:gd name="T5" fmla="*/ 19 h 58"/>
                  <a:gd name="T6" fmla="*/ 47 w 66"/>
                  <a:gd name="T7" fmla="*/ 19 h 58"/>
                  <a:gd name="T8" fmla="*/ 36 w 66"/>
                  <a:gd name="T9" fmla="*/ 11 h 58"/>
                  <a:gd name="T10" fmla="*/ 36 w 66"/>
                  <a:gd name="T11" fmla="*/ 11 h 58"/>
                  <a:gd name="T12" fmla="*/ 19 w 66"/>
                  <a:gd name="T13" fmla="*/ 39 h 58"/>
                  <a:gd name="T14" fmla="*/ 19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8" y="57"/>
                      <a:pt x="65" y="29"/>
                      <a:pt x="47" y="19"/>
                    </a:cubicBezTo>
                    <a:lnTo>
                      <a:pt x="47" y="19"/>
                    </a:lnTo>
                    <a:cubicBezTo>
                      <a:pt x="44" y="16"/>
                      <a:pt x="39" y="14"/>
                      <a:pt x="36" y="11"/>
                    </a:cubicBezTo>
                    <a:lnTo>
                      <a:pt x="36" y="11"/>
                    </a:lnTo>
                    <a:cubicBezTo>
                      <a:pt x="18" y="0"/>
                      <a:pt x="0" y="28"/>
                      <a:pt x="19" y="39"/>
                    </a:cubicBezTo>
                    <a:lnTo>
                      <a:pt x="19" y="39"/>
                    </a:lnTo>
                    <a:cubicBezTo>
                      <a:pt x="22" y="41"/>
                      <a:pt x="26" y="44"/>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3" name="Freeform 112">
                <a:extLst>
                  <a:ext uri="{FF2B5EF4-FFF2-40B4-BE49-F238E27FC236}">
                    <a16:creationId xmlns:a16="http://schemas.microsoft.com/office/drawing/2014/main" id="{1C9C2649-4F53-CC4A-94B3-17EFDA1A5247}"/>
                  </a:ext>
                </a:extLst>
              </p:cNvPr>
              <p:cNvSpPr>
                <a:spLocks noChangeArrowheads="1"/>
              </p:cNvSpPr>
              <p:nvPr/>
            </p:nvSpPr>
            <p:spPr bwMode="auto">
              <a:xfrm>
                <a:off x="6747349" y="3341871"/>
                <a:ext cx="17282" cy="11882"/>
              </a:xfrm>
              <a:custGeom>
                <a:avLst/>
                <a:gdLst>
                  <a:gd name="T0" fmla="*/ 20 w 72"/>
                  <a:gd name="T1" fmla="*/ 36 h 47"/>
                  <a:gd name="T2" fmla="*/ 20 w 72"/>
                  <a:gd name="T3" fmla="*/ 36 h 47"/>
                  <a:gd name="T4" fmla="*/ 41 w 72"/>
                  <a:gd name="T5" fmla="*/ 41 h 47"/>
                  <a:gd name="T6" fmla="*/ 41 w 72"/>
                  <a:gd name="T7" fmla="*/ 41 h 47"/>
                  <a:gd name="T8" fmla="*/ 50 w 72"/>
                  <a:gd name="T9" fmla="*/ 10 h 47"/>
                  <a:gd name="T10" fmla="*/ 50 w 72"/>
                  <a:gd name="T11" fmla="*/ 10 h 47"/>
                  <a:gd name="T12" fmla="*/ 30 w 72"/>
                  <a:gd name="T13" fmla="*/ 5 h 47"/>
                  <a:gd name="T14" fmla="*/ 30 w 72"/>
                  <a:gd name="T15" fmla="*/ 5 h 47"/>
                  <a:gd name="T16" fmla="*/ 20 w 72"/>
                  <a:gd name="T1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47">
                    <a:moveTo>
                      <a:pt x="20" y="36"/>
                    </a:moveTo>
                    <a:lnTo>
                      <a:pt x="20" y="36"/>
                    </a:lnTo>
                    <a:cubicBezTo>
                      <a:pt x="27" y="38"/>
                      <a:pt x="34" y="40"/>
                      <a:pt x="41" y="41"/>
                    </a:cubicBezTo>
                    <a:lnTo>
                      <a:pt x="41" y="41"/>
                    </a:lnTo>
                    <a:cubicBezTo>
                      <a:pt x="61" y="46"/>
                      <a:pt x="71" y="15"/>
                      <a:pt x="50" y="10"/>
                    </a:cubicBezTo>
                    <a:lnTo>
                      <a:pt x="50" y="10"/>
                    </a:lnTo>
                    <a:cubicBezTo>
                      <a:pt x="44" y="8"/>
                      <a:pt x="37" y="7"/>
                      <a:pt x="30" y="5"/>
                    </a:cubicBezTo>
                    <a:lnTo>
                      <a:pt x="30" y="5"/>
                    </a:lnTo>
                    <a:cubicBezTo>
                      <a:pt x="9" y="0"/>
                      <a:pt x="0" y="32"/>
                      <a:pt x="20"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4" name="Freeform 113">
                <a:extLst>
                  <a:ext uri="{FF2B5EF4-FFF2-40B4-BE49-F238E27FC236}">
                    <a16:creationId xmlns:a16="http://schemas.microsoft.com/office/drawing/2014/main" id="{0D00BF38-1765-8646-B8B1-8CB782DC8E3A}"/>
                  </a:ext>
                </a:extLst>
              </p:cNvPr>
              <p:cNvSpPr>
                <a:spLocks noChangeArrowheads="1"/>
              </p:cNvSpPr>
              <p:nvPr/>
            </p:nvSpPr>
            <p:spPr bwMode="auto">
              <a:xfrm>
                <a:off x="6766791" y="3366715"/>
                <a:ext cx="16201" cy="14041"/>
              </a:xfrm>
              <a:custGeom>
                <a:avLst/>
                <a:gdLst>
                  <a:gd name="T0" fmla="*/ 30 w 66"/>
                  <a:gd name="T1" fmla="*/ 46 h 58"/>
                  <a:gd name="T2" fmla="*/ 30 w 66"/>
                  <a:gd name="T3" fmla="*/ 46 h 58"/>
                  <a:gd name="T4" fmla="*/ 47 w 66"/>
                  <a:gd name="T5" fmla="*/ 18 h 58"/>
                  <a:gd name="T6" fmla="*/ 47 w 66"/>
                  <a:gd name="T7" fmla="*/ 18 h 58"/>
                  <a:gd name="T8" fmla="*/ 35 w 66"/>
                  <a:gd name="T9" fmla="*/ 11 h 58"/>
                  <a:gd name="T10" fmla="*/ 35 w 66"/>
                  <a:gd name="T11" fmla="*/ 11 h 58"/>
                  <a:gd name="T12" fmla="*/ 18 w 66"/>
                  <a:gd name="T13" fmla="*/ 39 h 58"/>
                  <a:gd name="T14" fmla="*/ 18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8" y="57"/>
                      <a:pt x="65" y="29"/>
                      <a:pt x="47" y="18"/>
                    </a:cubicBezTo>
                    <a:lnTo>
                      <a:pt x="47" y="18"/>
                    </a:lnTo>
                    <a:cubicBezTo>
                      <a:pt x="43" y="16"/>
                      <a:pt x="39" y="14"/>
                      <a:pt x="35" y="11"/>
                    </a:cubicBezTo>
                    <a:lnTo>
                      <a:pt x="35" y="11"/>
                    </a:lnTo>
                    <a:cubicBezTo>
                      <a:pt x="17" y="0"/>
                      <a:pt x="0" y="28"/>
                      <a:pt x="18" y="39"/>
                    </a:cubicBezTo>
                    <a:lnTo>
                      <a:pt x="18" y="39"/>
                    </a:lnTo>
                    <a:cubicBezTo>
                      <a:pt x="22" y="41"/>
                      <a:pt x="26" y="44"/>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5" name="Freeform 114">
                <a:extLst>
                  <a:ext uri="{FF2B5EF4-FFF2-40B4-BE49-F238E27FC236}">
                    <a16:creationId xmlns:a16="http://schemas.microsoft.com/office/drawing/2014/main" id="{923DE1DD-A292-F247-8F59-F016EF06EC9F}"/>
                  </a:ext>
                </a:extLst>
              </p:cNvPr>
              <p:cNvSpPr>
                <a:spLocks noChangeArrowheads="1"/>
              </p:cNvSpPr>
              <p:nvPr/>
            </p:nvSpPr>
            <p:spPr bwMode="auto">
              <a:xfrm>
                <a:off x="6780832" y="3347273"/>
                <a:ext cx="11882" cy="10801"/>
              </a:xfrm>
              <a:custGeom>
                <a:avLst/>
                <a:gdLst>
                  <a:gd name="T0" fmla="*/ 18 w 49"/>
                  <a:gd name="T1" fmla="*/ 38 h 46"/>
                  <a:gd name="T2" fmla="*/ 18 w 49"/>
                  <a:gd name="T3" fmla="*/ 38 h 46"/>
                  <a:gd name="T4" fmla="*/ 40 w 49"/>
                  <a:gd name="T5" fmla="*/ 38 h 46"/>
                  <a:gd name="T6" fmla="*/ 40 w 49"/>
                  <a:gd name="T7" fmla="*/ 38 h 46"/>
                  <a:gd name="T8" fmla="*/ 41 w 49"/>
                  <a:gd name="T9" fmla="*/ 16 h 46"/>
                  <a:gd name="T10" fmla="*/ 41 w 49"/>
                  <a:gd name="T11" fmla="*/ 16 h 46"/>
                  <a:gd name="T12" fmla="*/ 31 w 49"/>
                  <a:gd name="T13" fmla="*/ 7 h 46"/>
                  <a:gd name="T14" fmla="*/ 31 w 49"/>
                  <a:gd name="T15" fmla="*/ 7 h 46"/>
                  <a:gd name="T16" fmla="*/ 8 w 49"/>
                  <a:gd name="T17" fmla="*/ 6 h 46"/>
                  <a:gd name="T18" fmla="*/ 8 w 49"/>
                  <a:gd name="T19" fmla="*/ 6 h 46"/>
                  <a:gd name="T20" fmla="*/ 7 w 49"/>
                  <a:gd name="T21" fmla="*/ 29 h 46"/>
                  <a:gd name="T22" fmla="*/ 7 w 49"/>
                  <a:gd name="T23" fmla="*/ 29 h 46"/>
                  <a:gd name="T24" fmla="*/ 18 w 49"/>
                  <a:gd name="T25"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46">
                    <a:moveTo>
                      <a:pt x="18" y="38"/>
                    </a:moveTo>
                    <a:lnTo>
                      <a:pt x="18" y="38"/>
                    </a:lnTo>
                    <a:cubicBezTo>
                      <a:pt x="24" y="43"/>
                      <a:pt x="33" y="45"/>
                      <a:pt x="40" y="38"/>
                    </a:cubicBezTo>
                    <a:lnTo>
                      <a:pt x="40" y="38"/>
                    </a:lnTo>
                    <a:cubicBezTo>
                      <a:pt x="46" y="33"/>
                      <a:pt x="48" y="21"/>
                      <a:pt x="41" y="16"/>
                    </a:cubicBezTo>
                    <a:lnTo>
                      <a:pt x="41" y="16"/>
                    </a:lnTo>
                    <a:cubicBezTo>
                      <a:pt x="37" y="13"/>
                      <a:pt x="34" y="10"/>
                      <a:pt x="31" y="7"/>
                    </a:cubicBezTo>
                    <a:lnTo>
                      <a:pt x="31" y="7"/>
                    </a:lnTo>
                    <a:cubicBezTo>
                      <a:pt x="24" y="2"/>
                      <a:pt x="14" y="0"/>
                      <a:pt x="8" y="6"/>
                    </a:cubicBezTo>
                    <a:lnTo>
                      <a:pt x="8" y="6"/>
                    </a:lnTo>
                    <a:cubicBezTo>
                      <a:pt x="2" y="12"/>
                      <a:pt x="0" y="24"/>
                      <a:pt x="7" y="29"/>
                    </a:cubicBezTo>
                    <a:lnTo>
                      <a:pt x="7" y="29"/>
                    </a:lnTo>
                    <a:cubicBezTo>
                      <a:pt x="10" y="32"/>
                      <a:pt x="14" y="35"/>
                      <a:pt x="1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6" name="Freeform 115">
                <a:extLst>
                  <a:ext uri="{FF2B5EF4-FFF2-40B4-BE49-F238E27FC236}">
                    <a16:creationId xmlns:a16="http://schemas.microsoft.com/office/drawing/2014/main" id="{B5638473-5052-BA46-A77B-4ACB2A884B4A}"/>
                  </a:ext>
                </a:extLst>
              </p:cNvPr>
              <p:cNvSpPr>
                <a:spLocks noChangeArrowheads="1"/>
              </p:cNvSpPr>
              <p:nvPr/>
            </p:nvSpPr>
            <p:spPr bwMode="auto">
              <a:xfrm>
                <a:off x="6794874" y="3380756"/>
                <a:ext cx="14041" cy="10801"/>
              </a:xfrm>
              <a:custGeom>
                <a:avLst/>
                <a:gdLst>
                  <a:gd name="T0" fmla="*/ 28 w 59"/>
                  <a:gd name="T1" fmla="*/ 38 h 44"/>
                  <a:gd name="T2" fmla="*/ 28 w 59"/>
                  <a:gd name="T3" fmla="*/ 38 h 44"/>
                  <a:gd name="T4" fmla="*/ 37 w 59"/>
                  <a:gd name="T5" fmla="*/ 36 h 44"/>
                  <a:gd name="T6" fmla="*/ 37 w 59"/>
                  <a:gd name="T7" fmla="*/ 36 h 44"/>
                  <a:gd name="T8" fmla="*/ 30 w 59"/>
                  <a:gd name="T9" fmla="*/ 4 h 44"/>
                  <a:gd name="T10" fmla="*/ 30 w 59"/>
                  <a:gd name="T11" fmla="*/ 4 h 44"/>
                  <a:gd name="T12" fmla="*/ 21 w 59"/>
                  <a:gd name="T13" fmla="*/ 6 h 44"/>
                  <a:gd name="T14" fmla="*/ 21 w 59"/>
                  <a:gd name="T15" fmla="*/ 6 h 44"/>
                  <a:gd name="T16" fmla="*/ 28 w 59"/>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4">
                    <a:moveTo>
                      <a:pt x="28" y="38"/>
                    </a:moveTo>
                    <a:lnTo>
                      <a:pt x="28" y="38"/>
                    </a:lnTo>
                    <a:cubicBezTo>
                      <a:pt x="31" y="37"/>
                      <a:pt x="34" y="37"/>
                      <a:pt x="37" y="36"/>
                    </a:cubicBezTo>
                    <a:lnTo>
                      <a:pt x="37" y="36"/>
                    </a:lnTo>
                    <a:cubicBezTo>
                      <a:pt x="58" y="31"/>
                      <a:pt x="50" y="0"/>
                      <a:pt x="30" y="4"/>
                    </a:cubicBezTo>
                    <a:lnTo>
                      <a:pt x="30" y="4"/>
                    </a:lnTo>
                    <a:cubicBezTo>
                      <a:pt x="27" y="5"/>
                      <a:pt x="24" y="5"/>
                      <a:pt x="21" y="6"/>
                    </a:cubicBezTo>
                    <a:lnTo>
                      <a:pt x="21" y="6"/>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7" name="Freeform 116">
                <a:extLst>
                  <a:ext uri="{FF2B5EF4-FFF2-40B4-BE49-F238E27FC236}">
                    <a16:creationId xmlns:a16="http://schemas.microsoft.com/office/drawing/2014/main" id="{F97C9605-7BAE-B84E-9B74-3303825ED267}"/>
                  </a:ext>
                </a:extLst>
              </p:cNvPr>
              <p:cNvSpPr>
                <a:spLocks noChangeArrowheads="1"/>
              </p:cNvSpPr>
              <p:nvPr/>
            </p:nvSpPr>
            <p:spPr bwMode="auto">
              <a:xfrm>
                <a:off x="6835919" y="3274905"/>
                <a:ext cx="10801" cy="16202"/>
              </a:xfrm>
              <a:custGeom>
                <a:avLst/>
                <a:gdLst>
                  <a:gd name="T0" fmla="*/ 41 w 46"/>
                  <a:gd name="T1" fmla="*/ 39 h 68"/>
                  <a:gd name="T2" fmla="*/ 41 w 46"/>
                  <a:gd name="T3" fmla="*/ 39 h 68"/>
                  <a:gd name="T4" fmla="*/ 36 w 46"/>
                  <a:gd name="T5" fmla="*/ 21 h 68"/>
                  <a:gd name="T6" fmla="*/ 36 w 46"/>
                  <a:gd name="T7" fmla="*/ 21 h 68"/>
                  <a:gd name="T8" fmla="*/ 5 w 46"/>
                  <a:gd name="T9" fmla="*/ 28 h 68"/>
                  <a:gd name="T10" fmla="*/ 5 w 46"/>
                  <a:gd name="T11" fmla="*/ 28 h 68"/>
                  <a:gd name="T12" fmla="*/ 9 w 46"/>
                  <a:gd name="T13" fmla="*/ 47 h 68"/>
                  <a:gd name="T14" fmla="*/ 9 w 46"/>
                  <a:gd name="T15" fmla="*/ 47 h 68"/>
                  <a:gd name="T16" fmla="*/ 41 w 46"/>
                  <a:gd name="T17" fmla="*/ 3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68">
                    <a:moveTo>
                      <a:pt x="41" y="39"/>
                    </a:moveTo>
                    <a:lnTo>
                      <a:pt x="41" y="39"/>
                    </a:lnTo>
                    <a:cubicBezTo>
                      <a:pt x="39" y="33"/>
                      <a:pt x="38" y="27"/>
                      <a:pt x="36" y="21"/>
                    </a:cubicBezTo>
                    <a:lnTo>
                      <a:pt x="36" y="21"/>
                    </a:lnTo>
                    <a:cubicBezTo>
                      <a:pt x="31" y="0"/>
                      <a:pt x="0" y="8"/>
                      <a:pt x="5" y="28"/>
                    </a:cubicBezTo>
                    <a:lnTo>
                      <a:pt x="5" y="28"/>
                    </a:lnTo>
                    <a:cubicBezTo>
                      <a:pt x="6" y="34"/>
                      <a:pt x="7" y="40"/>
                      <a:pt x="9" y="47"/>
                    </a:cubicBezTo>
                    <a:lnTo>
                      <a:pt x="9" y="47"/>
                    </a:lnTo>
                    <a:cubicBezTo>
                      <a:pt x="14" y="67"/>
                      <a:pt x="45" y="59"/>
                      <a:pt x="41"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8" name="Freeform 117">
                <a:extLst>
                  <a:ext uri="{FF2B5EF4-FFF2-40B4-BE49-F238E27FC236}">
                    <a16:creationId xmlns:a16="http://schemas.microsoft.com/office/drawing/2014/main" id="{82264D2F-124B-CC45-BE0B-5ACCD193A59E}"/>
                  </a:ext>
                </a:extLst>
              </p:cNvPr>
              <p:cNvSpPr>
                <a:spLocks noChangeArrowheads="1"/>
              </p:cNvSpPr>
              <p:nvPr/>
            </p:nvSpPr>
            <p:spPr bwMode="auto">
              <a:xfrm>
                <a:off x="6841319" y="3295427"/>
                <a:ext cx="16202" cy="14041"/>
              </a:xfrm>
              <a:custGeom>
                <a:avLst/>
                <a:gdLst>
                  <a:gd name="T0" fmla="*/ 19 w 66"/>
                  <a:gd name="T1" fmla="*/ 38 h 58"/>
                  <a:gd name="T2" fmla="*/ 19 w 66"/>
                  <a:gd name="T3" fmla="*/ 38 h 58"/>
                  <a:gd name="T4" fmla="*/ 30 w 66"/>
                  <a:gd name="T5" fmla="*/ 46 h 58"/>
                  <a:gd name="T6" fmla="*/ 30 w 66"/>
                  <a:gd name="T7" fmla="*/ 46 h 58"/>
                  <a:gd name="T8" fmla="*/ 47 w 66"/>
                  <a:gd name="T9" fmla="*/ 18 h 58"/>
                  <a:gd name="T10" fmla="*/ 47 w 66"/>
                  <a:gd name="T11" fmla="*/ 18 h 58"/>
                  <a:gd name="T12" fmla="*/ 36 w 66"/>
                  <a:gd name="T13" fmla="*/ 10 h 58"/>
                  <a:gd name="T14" fmla="*/ 36 w 66"/>
                  <a:gd name="T15" fmla="*/ 10 h 58"/>
                  <a:gd name="T16" fmla="*/ 19 w 66"/>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9" y="38"/>
                    </a:moveTo>
                    <a:lnTo>
                      <a:pt x="19" y="38"/>
                    </a:lnTo>
                    <a:cubicBezTo>
                      <a:pt x="22" y="41"/>
                      <a:pt x="26" y="43"/>
                      <a:pt x="30" y="46"/>
                    </a:cubicBezTo>
                    <a:lnTo>
                      <a:pt x="30" y="46"/>
                    </a:lnTo>
                    <a:cubicBezTo>
                      <a:pt x="47" y="57"/>
                      <a:pt x="65" y="29"/>
                      <a:pt x="47" y="18"/>
                    </a:cubicBezTo>
                    <a:lnTo>
                      <a:pt x="47" y="18"/>
                    </a:lnTo>
                    <a:cubicBezTo>
                      <a:pt x="43" y="15"/>
                      <a:pt x="39" y="13"/>
                      <a:pt x="36" y="10"/>
                    </a:cubicBezTo>
                    <a:lnTo>
                      <a:pt x="36" y="10"/>
                    </a:lnTo>
                    <a:cubicBezTo>
                      <a:pt x="18" y="0"/>
                      <a:pt x="0" y="27"/>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9" name="Freeform 118">
                <a:extLst>
                  <a:ext uri="{FF2B5EF4-FFF2-40B4-BE49-F238E27FC236}">
                    <a16:creationId xmlns:a16="http://schemas.microsoft.com/office/drawing/2014/main" id="{B2B638B0-6DB6-234F-97C2-C613C63BFA1F}"/>
                  </a:ext>
                </a:extLst>
              </p:cNvPr>
              <p:cNvSpPr>
                <a:spLocks noChangeArrowheads="1"/>
              </p:cNvSpPr>
              <p:nvPr/>
            </p:nvSpPr>
            <p:spPr bwMode="auto">
              <a:xfrm>
                <a:off x="6815396" y="3288946"/>
                <a:ext cx="16202" cy="14041"/>
              </a:xfrm>
              <a:custGeom>
                <a:avLst/>
                <a:gdLst>
                  <a:gd name="T0" fmla="*/ 28 w 65"/>
                  <a:gd name="T1" fmla="*/ 46 h 57"/>
                  <a:gd name="T2" fmla="*/ 28 w 65"/>
                  <a:gd name="T3" fmla="*/ 46 h 57"/>
                  <a:gd name="T4" fmla="*/ 46 w 65"/>
                  <a:gd name="T5" fmla="*/ 18 h 57"/>
                  <a:gd name="T6" fmla="*/ 46 w 65"/>
                  <a:gd name="T7" fmla="*/ 18 h 57"/>
                  <a:gd name="T8" fmla="*/ 34 w 65"/>
                  <a:gd name="T9" fmla="*/ 11 h 57"/>
                  <a:gd name="T10" fmla="*/ 34 w 65"/>
                  <a:gd name="T11" fmla="*/ 11 h 57"/>
                  <a:gd name="T12" fmla="*/ 17 w 65"/>
                  <a:gd name="T13" fmla="*/ 39 h 57"/>
                  <a:gd name="T14" fmla="*/ 17 w 65"/>
                  <a:gd name="T15" fmla="*/ 39 h 57"/>
                  <a:gd name="T16" fmla="*/ 28 w 65"/>
                  <a:gd name="T17"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28" y="46"/>
                    </a:moveTo>
                    <a:lnTo>
                      <a:pt x="28" y="46"/>
                    </a:lnTo>
                    <a:cubicBezTo>
                      <a:pt x="47" y="56"/>
                      <a:pt x="64" y="29"/>
                      <a:pt x="46" y="18"/>
                    </a:cubicBezTo>
                    <a:lnTo>
                      <a:pt x="46" y="18"/>
                    </a:lnTo>
                    <a:cubicBezTo>
                      <a:pt x="42" y="16"/>
                      <a:pt x="38" y="13"/>
                      <a:pt x="34" y="11"/>
                    </a:cubicBezTo>
                    <a:lnTo>
                      <a:pt x="34" y="11"/>
                    </a:lnTo>
                    <a:cubicBezTo>
                      <a:pt x="17" y="0"/>
                      <a:pt x="0" y="28"/>
                      <a:pt x="17" y="39"/>
                    </a:cubicBezTo>
                    <a:lnTo>
                      <a:pt x="17" y="39"/>
                    </a:lnTo>
                    <a:cubicBezTo>
                      <a:pt x="21" y="41"/>
                      <a:pt x="25" y="43"/>
                      <a:pt x="28"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0" name="Freeform 119">
                <a:extLst>
                  <a:ext uri="{FF2B5EF4-FFF2-40B4-BE49-F238E27FC236}">
                    <a16:creationId xmlns:a16="http://schemas.microsoft.com/office/drawing/2014/main" id="{0A96D613-1851-4F45-A1B5-10DE95DBADD1}"/>
                  </a:ext>
                </a:extLst>
              </p:cNvPr>
              <p:cNvSpPr>
                <a:spLocks noChangeArrowheads="1"/>
              </p:cNvSpPr>
              <p:nvPr/>
            </p:nvSpPr>
            <p:spPr bwMode="auto">
              <a:xfrm>
                <a:off x="6866162" y="3275985"/>
                <a:ext cx="14041" cy="10801"/>
              </a:xfrm>
              <a:custGeom>
                <a:avLst/>
                <a:gdLst>
                  <a:gd name="T0" fmla="*/ 28 w 59"/>
                  <a:gd name="T1" fmla="*/ 39 h 45"/>
                  <a:gd name="T2" fmla="*/ 28 w 59"/>
                  <a:gd name="T3" fmla="*/ 39 h 45"/>
                  <a:gd name="T4" fmla="*/ 37 w 59"/>
                  <a:gd name="T5" fmla="*/ 37 h 45"/>
                  <a:gd name="T6" fmla="*/ 37 w 59"/>
                  <a:gd name="T7" fmla="*/ 37 h 45"/>
                  <a:gd name="T8" fmla="*/ 29 w 59"/>
                  <a:gd name="T9" fmla="*/ 5 h 45"/>
                  <a:gd name="T10" fmla="*/ 29 w 59"/>
                  <a:gd name="T11" fmla="*/ 5 h 45"/>
                  <a:gd name="T12" fmla="*/ 20 w 59"/>
                  <a:gd name="T13" fmla="*/ 7 h 45"/>
                  <a:gd name="T14" fmla="*/ 20 w 59"/>
                  <a:gd name="T15" fmla="*/ 7 h 45"/>
                  <a:gd name="T16" fmla="*/ 28 w 59"/>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5">
                    <a:moveTo>
                      <a:pt x="28" y="39"/>
                    </a:moveTo>
                    <a:lnTo>
                      <a:pt x="28" y="39"/>
                    </a:lnTo>
                    <a:cubicBezTo>
                      <a:pt x="31" y="38"/>
                      <a:pt x="34" y="37"/>
                      <a:pt x="37" y="37"/>
                    </a:cubicBezTo>
                    <a:lnTo>
                      <a:pt x="37" y="37"/>
                    </a:lnTo>
                    <a:cubicBezTo>
                      <a:pt x="58" y="32"/>
                      <a:pt x="50" y="0"/>
                      <a:pt x="29" y="5"/>
                    </a:cubicBezTo>
                    <a:lnTo>
                      <a:pt x="29" y="5"/>
                    </a:lnTo>
                    <a:cubicBezTo>
                      <a:pt x="26" y="6"/>
                      <a:pt x="23" y="6"/>
                      <a:pt x="20" y="7"/>
                    </a:cubicBezTo>
                    <a:lnTo>
                      <a:pt x="20" y="7"/>
                    </a:lnTo>
                    <a:cubicBezTo>
                      <a:pt x="0" y="12"/>
                      <a:pt x="8" y="44"/>
                      <a:pt x="2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1" name="Freeform 120">
                <a:extLst>
                  <a:ext uri="{FF2B5EF4-FFF2-40B4-BE49-F238E27FC236}">
                    <a16:creationId xmlns:a16="http://schemas.microsoft.com/office/drawing/2014/main" id="{A4F0FFCA-56EA-A54D-9CA3-9736FB2DD846}"/>
                  </a:ext>
                </a:extLst>
              </p:cNvPr>
              <p:cNvSpPr>
                <a:spLocks noChangeArrowheads="1"/>
              </p:cNvSpPr>
              <p:nvPr/>
            </p:nvSpPr>
            <p:spPr bwMode="auto">
              <a:xfrm>
                <a:off x="6891004" y="3251142"/>
                <a:ext cx="12961" cy="15122"/>
              </a:xfrm>
              <a:custGeom>
                <a:avLst/>
                <a:gdLst>
                  <a:gd name="T0" fmla="*/ 17 w 51"/>
                  <a:gd name="T1" fmla="*/ 55 h 61"/>
                  <a:gd name="T2" fmla="*/ 17 w 51"/>
                  <a:gd name="T3" fmla="*/ 55 h 61"/>
                  <a:gd name="T4" fmla="*/ 9 w 51"/>
                  <a:gd name="T5" fmla="*/ 18 h 61"/>
                  <a:gd name="T6" fmla="*/ 9 w 51"/>
                  <a:gd name="T7" fmla="*/ 18 h 61"/>
                  <a:gd name="T8" fmla="*/ 3 w 51"/>
                  <a:gd name="T9" fmla="*/ 40 h 61"/>
                  <a:gd name="T10" fmla="*/ 3 w 51"/>
                  <a:gd name="T11" fmla="*/ 40 h 61"/>
                  <a:gd name="T12" fmla="*/ 17 w 51"/>
                  <a:gd name="T13" fmla="*/ 55 h 61"/>
                </a:gdLst>
                <a:ahLst/>
                <a:cxnLst>
                  <a:cxn ang="0">
                    <a:pos x="T0" y="T1"/>
                  </a:cxn>
                  <a:cxn ang="0">
                    <a:pos x="T2" y="T3"/>
                  </a:cxn>
                  <a:cxn ang="0">
                    <a:pos x="T4" y="T5"/>
                  </a:cxn>
                  <a:cxn ang="0">
                    <a:pos x="T6" y="T7"/>
                  </a:cxn>
                  <a:cxn ang="0">
                    <a:pos x="T8" y="T9"/>
                  </a:cxn>
                  <a:cxn ang="0">
                    <a:pos x="T10" y="T11"/>
                  </a:cxn>
                  <a:cxn ang="0">
                    <a:pos x="T12" y="T13"/>
                  </a:cxn>
                </a:cxnLst>
                <a:rect l="0" t="0" r="r" b="b"/>
                <a:pathLst>
                  <a:path w="51" h="61">
                    <a:moveTo>
                      <a:pt x="17" y="55"/>
                    </a:moveTo>
                    <a:lnTo>
                      <a:pt x="17" y="55"/>
                    </a:lnTo>
                    <a:cubicBezTo>
                      <a:pt x="50" y="60"/>
                      <a:pt x="37" y="0"/>
                      <a:pt x="9" y="18"/>
                    </a:cubicBezTo>
                    <a:lnTo>
                      <a:pt x="9" y="18"/>
                    </a:lnTo>
                    <a:cubicBezTo>
                      <a:pt x="1" y="24"/>
                      <a:pt x="0" y="33"/>
                      <a:pt x="3" y="40"/>
                    </a:cubicBezTo>
                    <a:lnTo>
                      <a:pt x="3" y="40"/>
                    </a:lnTo>
                    <a:cubicBezTo>
                      <a:pt x="3" y="46"/>
                      <a:pt x="8" y="54"/>
                      <a:pt x="17" y="5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2" name="Freeform 121">
                <a:extLst>
                  <a:ext uri="{FF2B5EF4-FFF2-40B4-BE49-F238E27FC236}">
                    <a16:creationId xmlns:a16="http://schemas.microsoft.com/office/drawing/2014/main" id="{BBD61C8F-9003-A243-AC78-77DEE0FA5677}"/>
                  </a:ext>
                </a:extLst>
              </p:cNvPr>
              <p:cNvSpPr>
                <a:spLocks noChangeArrowheads="1"/>
              </p:cNvSpPr>
              <p:nvPr/>
            </p:nvSpPr>
            <p:spPr bwMode="auto">
              <a:xfrm>
                <a:off x="6876963" y="3296506"/>
                <a:ext cx="16201" cy="14042"/>
              </a:xfrm>
              <a:custGeom>
                <a:avLst/>
                <a:gdLst>
                  <a:gd name="T0" fmla="*/ 18 w 65"/>
                  <a:gd name="T1" fmla="*/ 39 h 58"/>
                  <a:gd name="T2" fmla="*/ 18 w 65"/>
                  <a:gd name="T3" fmla="*/ 39 h 58"/>
                  <a:gd name="T4" fmla="*/ 29 w 65"/>
                  <a:gd name="T5" fmla="*/ 46 h 58"/>
                  <a:gd name="T6" fmla="*/ 29 w 65"/>
                  <a:gd name="T7" fmla="*/ 46 h 58"/>
                  <a:gd name="T8" fmla="*/ 46 w 65"/>
                  <a:gd name="T9" fmla="*/ 18 h 58"/>
                  <a:gd name="T10" fmla="*/ 46 w 65"/>
                  <a:gd name="T11" fmla="*/ 18 h 58"/>
                  <a:gd name="T12" fmla="*/ 34 w 65"/>
                  <a:gd name="T13" fmla="*/ 11 h 58"/>
                  <a:gd name="T14" fmla="*/ 34 w 65"/>
                  <a:gd name="T15" fmla="*/ 11 h 58"/>
                  <a:gd name="T16" fmla="*/ 18 w 65"/>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18" y="39"/>
                    </a:moveTo>
                    <a:lnTo>
                      <a:pt x="18" y="39"/>
                    </a:lnTo>
                    <a:cubicBezTo>
                      <a:pt x="22" y="41"/>
                      <a:pt x="25" y="43"/>
                      <a:pt x="29" y="46"/>
                    </a:cubicBezTo>
                    <a:lnTo>
                      <a:pt x="29" y="46"/>
                    </a:lnTo>
                    <a:cubicBezTo>
                      <a:pt x="47" y="57"/>
                      <a:pt x="64" y="29"/>
                      <a:pt x="46" y="18"/>
                    </a:cubicBezTo>
                    <a:lnTo>
                      <a:pt x="46" y="18"/>
                    </a:lnTo>
                    <a:cubicBezTo>
                      <a:pt x="42" y="16"/>
                      <a:pt x="39" y="13"/>
                      <a:pt x="34" y="11"/>
                    </a:cubicBezTo>
                    <a:lnTo>
                      <a:pt x="34"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3" name="Freeform 122">
                <a:extLst>
                  <a:ext uri="{FF2B5EF4-FFF2-40B4-BE49-F238E27FC236}">
                    <a16:creationId xmlns:a16="http://schemas.microsoft.com/office/drawing/2014/main" id="{86678E1B-7D2E-4F47-99E7-D3132B3FA652}"/>
                  </a:ext>
                </a:extLst>
              </p:cNvPr>
              <p:cNvSpPr>
                <a:spLocks noChangeArrowheads="1"/>
              </p:cNvSpPr>
              <p:nvPr/>
            </p:nvSpPr>
            <p:spPr bwMode="auto">
              <a:xfrm>
                <a:off x="6908286" y="3274904"/>
                <a:ext cx="16202" cy="14042"/>
              </a:xfrm>
              <a:custGeom>
                <a:avLst/>
                <a:gdLst>
                  <a:gd name="T0" fmla="*/ 29 w 66"/>
                  <a:gd name="T1" fmla="*/ 46 h 58"/>
                  <a:gd name="T2" fmla="*/ 29 w 66"/>
                  <a:gd name="T3" fmla="*/ 46 h 58"/>
                  <a:gd name="T4" fmla="*/ 47 w 66"/>
                  <a:gd name="T5" fmla="*/ 19 h 58"/>
                  <a:gd name="T6" fmla="*/ 47 w 66"/>
                  <a:gd name="T7" fmla="*/ 19 h 58"/>
                  <a:gd name="T8" fmla="*/ 35 w 66"/>
                  <a:gd name="T9" fmla="*/ 11 h 58"/>
                  <a:gd name="T10" fmla="*/ 35 w 66"/>
                  <a:gd name="T11" fmla="*/ 11 h 58"/>
                  <a:gd name="T12" fmla="*/ 18 w 66"/>
                  <a:gd name="T13" fmla="*/ 39 h 58"/>
                  <a:gd name="T14" fmla="*/ 18 w 66"/>
                  <a:gd name="T15" fmla="*/ 39 h 58"/>
                  <a:gd name="T16" fmla="*/ 29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29" y="46"/>
                    </a:moveTo>
                    <a:lnTo>
                      <a:pt x="29" y="46"/>
                    </a:lnTo>
                    <a:cubicBezTo>
                      <a:pt x="48" y="57"/>
                      <a:pt x="65" y="30"/>
                      <a:pt x="47" y="19"/>
                    </a:cubicBezTo>
                    <a:lnTo>
                      <a:pt x="47" y="19"/>
                    </a:lnTo>
                    <a:cubicBezTo>
                      <a:pt x="43" y="16"/>
                      <a:pt x="39" y="14"/>
                      <a:pt x="35" y="11"/>
                    </a:cubicBezTo>
                    <a:lnTo>
                      <a:pt x="35" y="11"/>
                    </a:lnTo>
                    <a:cubicBezTo>
                      <a:pt x="18" y="0"/>
                      <a:pt x="0" y="28"/>
                      <a:pt x="18" y="39"/>
                    </a:cubicBezTo>
                    <a:lnTo>
                      <a:pt x="18" y="39"/>
                    </a:lnTo>
                    <a:cubicBezTo>
                      <a:pt x="22" y="41"/>
                      <a:pt x="26" y="44"/>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4" name="Freeform 123">
                <a:extLst>
                  <a:ext uri="{FF2B5EF4-FFF2-40B4-BE49-F238E27FC236}">
                    <a16:creationId xmlns:a16="http://schemas.microsoft.com/office/drawing/2014/main" id="{13B451DD-4A75-8148-AE49-AFE8C25988FB}"/>
                  </a:ext>
                </a:extLst>
              </p:cNvPr>
              <p:cNvSpPr>
                <a:spLocks noChangeArrowheads="1"/>
              </p:cNvSpPr>
              <p:nvPr/>
            </p:nvSpPr>
            <p:spPr bwMode="auto">
              <a:xfrm>
                <a:off x="6918007" y="3308388"/>
                <a:ext cx="16201" cy="14041"/>
              </a:xfrm>
              <a:custGeom>
                <a:avLst/>
                <a:gdLst>
                  <a:gd name="T0" fmla="*/ 18 w 65"/>
                  <a:gd name="T1" fmla="*/ 38 h 57"/>
                  <a:gd name="T2" fmla="*/ 18 w 65"/>
                  <a:gd name="T3" fmla="*/ 38 h 57"/>
                  <a:gd name="T4" fmla="*/ 29 w 65"/>
                  <a:gd name="T5" fmla="*/ 45 h 57"/>
                  <a:gd name="T6" fmla="*/ 29 w 65"/>
                  <a:gd name="T7" fmla="*/ 45 h 57"/>
                  <a:gd name="T8" fmla="*/ 47 w 65"/>
                  <a:gd name="T9" fmla="*/ 18 h 57"/>
                  <a:gd name="T10" fmla="*/ 47 w 65"/>
                  <a:gd name="T11" fmla="*/ 18 h 57"/>
                  <a:gd name="T12" fmla="*/ 35 w 65"/>
                  <a:gd name="T13" fmla="*/ 11 h 57"/>
                  <a:gd name="T14" fmla="*/ 35 w 65"/>
                  <a:gd name="T15" fmla="*/ 11 h 57"/>
                  <a:gd name="T16" fmla="*/ 18 w 65"/>
                  <a:gd name="T17"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18" y="38"/>
                    </a:moveTo>
                    <a:lnTo>
                      <a:pt x="18" y="38"/>
                    </a:lnTo>
                    <a:cubicBezTo>
                      <a:pt x="21" y="41"/>
                      <a:pt x="26" y="43"/>
                      <a:pt x="29" y="45"/>
                    </a:cubicBezTo>
                    <a:lnTo>
                      <a:pt x="29" y="45"/>
                    </a:lnTo>
                    <a:cubicBezTo>
                      <a:pt x="47" y="56"/>
                      <a:pt x="64" y="29"/>
                      <a:pt x="47" y="18"/>
                    </a:cubicBezTo>
                    <a:lnTo>
                      <a:pt x="47" y="18"/>
                    </a:lnTo>
                    <a:cubicBezTo>
                      <a:pt x="43" y="15"/>
                      <a:pt x="39" y="13"/>
                      <a:pt x="35" y="11"/>
                    </a:cubicBezTo>
                    <a:lnTo>
                      <a:pt x="35" y="11"/>
                    </a:lnTo>
                    <a:cubicBezTo>
                      <a:pt x="17" y="0"/>
                      <a:pt x="0" y="27"/>
                      <a:pt x="1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5" name="Freeform 124">
                <a:extLst>
                  <a:ext uri="{FF2B5EF4-FFF2-40B4-BE49-F238E27FC236}">
                    <a16:creationId xmlns:a16="http://schemas.microsoft.com/office/drawing/2014/main" id="{D2F3D3B5-06E4-0345-A310-80A66727AB08}"/>
                  </a:ext>
                </a:extLst>
              </p:cNvPr>
              <p:cNvSpPr>
                <a:spLocks noChangeArrowheads="1"/>
              </p:cNvSpPr>
              <p:nvPr/>
            </p:nvSpPr>
            <p:spPr bwMode="auto">
              <a:xfrm>
                <a:off x="6940689" y="3283545"/>
                <a:ext cx="16202" cy="14042"/>
              </a:xfrm>
              <a:custGeom>
                <a:avLst/>
                <a:gdLst>
                  <a:gd name="T0" fmla="*/ 29 w 65"/>
                  <a:gd name="T1" fmla="*/ 45 h 58"/>
                  <a:gd name="T2" fmla="*/ 29 w 65"/>
                  <a:gd name="T3" fmla="*/ 45 h 58"/>
                  <a:gd name="T4" fmla="*/ 46 w 65"/>
                  <a:gd name="T5" fmla="*/ 18 h 58"/>
                  <a:gd name="T6" fmla="*/ 46 w 65"/>
                  <a:gd name="T7" fmla="*/ 18 h 58"/>
                  <a:gd name="T8" fmla="*/ 35 w 65"/>
                  <a:gd name="T9" fmla="*/ 11 h 58"/>
                  <a:gd name="T10" fmla="*/ 35 w 65"/>
                  <a:gd name="T11" fmla="*/ 11 h 58"/>
                  <a:gd name="T12" fmla="*/ 17 w 65"/>
                  <a:gd name="T13" fmla="*/ 39 h 58"/>
                  <a:gd name="T14" fmla="*/ 17 w 65"/>
                  <a:gd name="T15" fmla="*/ 39 h 58"/>
                  <a:gd name="T16" fmla="*/ 29 w 65"/>
                  <a:gd name="T17" fmla="*/ 4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29" y="45"/>
                    </a:moveTo>
                    <a:lnTo>
                      <a:pt x="29" y="45"/>
                    </a:lnTo>
                    <a:cubicBezTo>
                      <a:pt x="47" y="57"/>
                      <a:pt x="64" y="29"/>
                      <a:pt x="46" y="18"/>
                    </a:cubicBezTo>
                    <a:lnTo>
                      <a:pt x="46" y="18"/>
                    </a:lnTo>
                    <a:cubicBezTo>
                      <a:pt x="42" y="15"/>
                      <a:pt x="38" y="13"/>
                      <a:pt x="35" y="11"/>
                    </a:cubicBezTo>
                    <a:lnTo>
                      <a:pt x="35" y="11"/>
                    </a:lnTo>
                    <a:cubicBezTo>
                      <a:pt x="17" y="0"/>
                      <a:pt x="0" y="27"/>
                      <a:pt x="17" y="39"/>
                    </a:cubicBezTo>
                    <a:lnTo>
                      <a:pt x="17" y="39"/>
                    </a:lnTo>
                    <a:cubicBezTo>
                      <a:pt x="22" y="41"/>
                      <a:pt x="25" y="43"/>
                      <a:pt x="29"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6" name="Freeform 125">
                <a:extLst>
                  <a:ext uri="{FF2B5EF4-FFF2-40B4-BE49-F238E27FC236}">
                    <a16:creationId xmlns:a16="http://schemas.microsoft.com/office/drawing/2014/main" id="{738B5970-B7C9-F14B-8670-EFAEA2FE7F29}"/>
                  </a:ext>
                </a:extLst>
              </p:cNvPr>
              <p:cNvSpPr>
                <a:spLocks noChangeArrowheads="1"/>
              </p:cNvSpPr>
              <p:nvPr/>
            </p:nvSpPr>
            <p:spPr bwMode="auto">
              <a:xfrm>
                <a:off x="6942850" y="3252223"/>
                <a:ext cx="16202" cy="14041"/>
              </a:xfrm>
              <a:custGeom>
                <a:avLst/>
                <a:gdLst>
                  <a:gd name="T0" fmla="*/ 30 w 66"/>
                  <a:gd name="T1" fmla="*/ 46 h 58"/>
                  <a:gd name="T2" fmla="*/ 30 w 66"/>
                  <a:gd name="T3" fmla="*/ 46 h 58"/>
                  <a:gd name="T4" fmla="*/ 47 w 66"/>
                  <a:gd name="T5" fmla="*/ 18 h 58"/>
                  <a:gd name="T6" fmla="*/ 47 w 66"/>
                  <a:gd name="T7" fmla="*/ 18 h 58"/>
                  <a:gd name="T8" fmla="*/ 36 w 66"/>
                  <a:gd name="T9" fmla="*/ 11 h 58"/>
                  <a:gd name="T10" fmla="*/ 36 w 66"/>
                  <a:gd name="T11" fmla="*/ 11 h 58"/>
                  <a:gd name="T12" fmla="*/ 18 w 66"/>
                  <a:gd name="T13" fmla="*/ 39 h 58"/>
                  <a:gd name="T14" fmla="*/ 18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7" y="57"/>
                      <a:pt x="65" y="30"/>
                      <a:pt x="47" y="18"/>
                    </a:cubicBezTo>
                    <a:lnTo>
                      <a:pt x="47" y="18"/>
                    </a:lnTo>
                    <a:cubicBezTo>
                      <a:pt x="43" y="16"/>
                      <a:pt x="39" y="14"/>
                      <a:pt x="36" y="11"/>
                    </a:cubicBezTo>
                    <a:lnTo>
                      <a:pt x="36" y="11"/>
                    </a:lnTo>
                    <a:cubicBezTo>
                      <a:pt x="17" y="0"/>
                      <a:pt x="0" y="28"/>
                      <a:pt x="18" y="39"/>
                    </a:cubicBezTo>
                    <a:lnTo>
                      <a:pt x="18" y="39"/>
                    </a:lnTo>
                    <a:cubicBezTo>
                      <a:pt x="22" y="41"/>
                      <a:pt x="26" y="43"/>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7" name="Freeform 126">
                <a:extLst>
                  <a:ext uri="{FF2B5EF4-FFF2-40B4-BE49-F238E27FC236}">
                    <a16:creationId xmlns:a16="http://schemas.microsoft.com/office/drawing/2014/main" id="{300575C5-9B75-B444-B06E-45A4CBDD4497}"/>
                  </a:ext>
                </a:extLst>
              </p:cNvPr>
              <p:cNvSpPr>
                <a:spLocks noChangeArrowheads="1"/>
              </p:cNvSpPr>
              <p:nvPr/>
            </p:nvSpPr>
            <p:spPr bwMode="auto">
              <a:xfrm>
                <a:off x="6964452" y="3304068"/>
                <a:ext cx="16202" cy="14041"/>
              </a:xfrm>
              <a:custGeom>
                <a:avLst/>
                <a:gdLst>
                  <a:gd name="T0" fmla="*/ 18 w 65"/>
                  <a:gd name="T1" fmla="*/ 39 h 58"/>
                  <a:gd name="T2" fmla="*/ 18 w 65"/>
                  <a:gd name="T3" fmla="*/ 39 h 58"/>
                  <a:gd name="T4" fmla="*/ 29 w 65"/>
                  <a:gd name="T5" fmla="*/ 46 h 58"/>
                  <a:gd name="T6" fmla="*/ 29 w 65"/>
                  <a:gd name="T7" fmla="*/ 46 h 58"/>
                  <a:gd name="T8" fmla="*/ 47 w 65"/>
                  <a:gd name="T9" fmla="*/ 19 h 58"/>
                  <a:gd name="T10" fmla="*/ 47 w 65"/>
                  <a:gd name="T11" fmla="*/ 19 h 58"/>
                  <a:gd name="T12" fmla="*/ 36 w 65"/>
                  <a:gd name="T13" fmla="*/ 11 h 58"/>
                  <a:gd name="T14" fmla="*/ 36 w 65"/>
                  <a:gd name="T15" fmla="*/ 11 h 58"/>
                  <a:gd name="T16" fmla="*/ 18 w 65"/>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18" y="39"/>
                    </a:moveTo>
                    <a:lnTo>
                      <a:pt x="18" y="39"/>
                    </a:lnTo>
                    <a:cubicBezTo>
                      <a:pt x="22" y="41"/>
                      <a:pt x="26" y="44"/>
                      <a:pt x="29" y="46"/>
                    </a:cubicBezTo>
                    <a:lnTo>
                      <a:pt x="29" y="46"/>
                    </a:lnTo>
                    <a:cubicBezTo>
                      <a:pt x="47" y="57"/>
                      <a:pt x="64" y="30"/>
                      <a:pt x="47" y="19"/>
                    </a:cubicBezTo>
                    <a:lnTo>
                      <a:pt x="47" y="19"/>
                    </a:lnTo>
                    <a:cubicBezTo>
                      <a:pt x="43" y="16"/>
                      <a:pt x="39" y="14"/>
                      <a:pt x="36" y="11"/>
                    </a:cubicBezTo>
                    <a:lnTo>
                      <a:pt x="36"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8" name="Freeform 127">
                <a:extLst>
                  <a:ext uri="{FF2B5EF4-FFF2-40B4-BE49-F238E27FC236}">
                    <a16:creationId xmlns:a16="http://schemas.microsoft.com/office/drawing/2014/main" id="{4A488AAB-1AAA-144A-B5EC-9024E720E8D5}"/>
                  </a:ext>
                </a:extLst>
              </p:cNvPr>
              <p:cNvSpPr>
                <a:spLocks noChangeArrowheads="1"/>
              </p:cNvSpPr>
              <p:nvPr/>
            </p:nvSpPr>
            <p:spPr bwMode="auto">
              <a:xfrm>
                <a:off x="6960131" y="3324589"/>
                <a:ext cx="16202" cy="14042"/>
              </a:xfrm>
              <a:custGeom>
                <a:avLst/>
                <a:gdLst>
                  <a:gd name="T0" fmla="*/ 35 w 65"/>
                  <a:gd name="T1" fmla="*/ 12 h 59"/>
                  <a:gd name="T2" fmla="*/ 35 w 65"/>
                  <a:gd name="T3" fmla="*/ 12 h 59"/>
                  <a:gd name="T4" fmla="*/ 17 w 65"/>
                  <a:gd name="T5" fmla="*/ 39 h 59"/>
                  <a:gd name="T6" fmla="*/ 17 w 65"/>
                  <a:gd name="T7" fmla="*/ 39 h 59"/>
                  <a:gd name="T8" fmla="*/ 28 w 65"/>
                  <a:gd name="T9" fmla="*/ 46 h 59"/>
                  <a:gd name="T10" fmla="*/ 28 w 65"/>
                  <a:gd name="T11" fmla="*/ 46 h 59"/>
                  <a:gd name="T12" fmla="*/ 46 w 65"/>
                  <a:gd name="T13" fmla="*/ 19 h 59"/>
                  <a:gd name="T14" fmla="*/ 46 w 65"/>
                  <a:gd name="T15" fmla="*/ 19 h 59"/>
                  <a:gd name="T16" fmla="*/ 35 w 65"/>
                  <a:gd name="T17" fmla="*/ 1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9">
                    <a:moveTo>
                      <a:pt x="35" y="12"/>
                    </a:moveTo>
                    <a:lnTo>
                      <a:pt x="35" y="12"/>
                    </a:lnTo>
                    <a:cubicBezTo>
                      <a:pt x="17" y="0"/>
                      <a:pt x="0" y="28"/>
                      <a:pt x="17" y="39"/>
                    </a:cubicBezTo>
                    <a:lnTo>
                      <a:pt x="17" y="39"/>
                    </a:lnTo>
                    <a:cubicBezTo>
                      <a:pt x="21" y="42"/>
                      <a:pt x="25" y="44"/>
                      <a:pt x="28" y="46"/>
                    </a:cubicBezTo>
                    <a:lnTo>
                      <a:pt x="28" y="46"/>
                    </a:lnTo>
                    <a:cubicBezTo>
                      <a:pt x="47" y="58"/>
                      <a:pt x="64" y="30"/>
                      <a:pt x="46" y="19"/>
                    </a:cubicBezTo>
                    <a:lnTo>
                      <a:pt x="46" y="19"/>
                    </a:lnTo>
                    <a:cubicBezTo>
                      <a:pt x="42" y="17"/>
                      <a:pt x="38" y="14"/>
                      <a:pt x="35" y="1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9" name="Freeform 128">
                <a:extLst>
                  <a:ext uri="{FF2B5EF4-FFF2-40B4-BE49-F238E27FC236}">
                    <a16:creationId xmlns:a16="http://schemas.microsoft.com/office/drawing/2014/main" id="{C2C00C02-B1EF-9042-A10D-A299179A7159}"/>
                  </a:ext>
                </a:extLst>
              </p:cNvPr>
              <p:cNvSpPr>
                <a:spLocks noChangeArrowheads="1"/>
              </p:cNvSpPr>
              <p:nvPr/>
            </p:nvSpPr>
            <p:spPr bwMode="auto">
              <a:xfrm>
                <a:off x="6980654" y="3355913"/>
                <a:ext cx="15122" cy="12961"/>
              </a:xfrm>
              <a:custGeom>
                <a:avLst/>
                <a:gdLst>
                  <a:gd name="T0" fmla="*/ 20 w 60"/>
                  <a:gd name="T1" fmla="*/ 2 h 51"/>
                  <a:gd name="T2" fmla="*/ 20 w 60"/>
                  <a:gd name="T3" fmla="*/ 2 h 51"/>
                  <a:gd name="T4" fmla="*/ 4 w 60"/>
                  <a:gd name="T5" fmla="*/ 17 h 51"/>
                  <a:gd name="T6" fmla="*/ 4 w 60"/>
                  <a:gd name="T7" fmla="*/ 17 h 51"/>
                  <a:gd name="T8" fmla="*/ 41 w 60"/>
                  <a:gd name="T9" fmla="*/ 8 h 51"/>
                  <a:gd name="T10" fmla="*/ 41 w 60"/>
                  <a:gd name="T11" fmla="*/ 8 h 51"/>
                  <a:gd name="T12" fmla="*/ 20 w 60"/>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60" h="51">
                    <a:moveTo>
                      <a:pt x="20" y="2"/>
                    </a:moveTo>
                    <a:lnTo>
                      <a:pt x="20" y="2"/>
                    </a:lnTo>
                    <a:cubicBezTo>
                      <a:pt x="13" y="3"/>
                      <a:pt x="5" y="7"/>
                      <a:pt x="4" y="17"/>
                    </a:cubicBezTo>
                    <a:lnTo>
                      <a:pt x="4" y="17"/>
                    </a:lnTo>
                    <a:cubicBezTo>
                      <a:pt x="0" y="50"/>
                      <a:pt x="59" y="36"/>
                      <a:pt x="41" y="8"/>
                    </a:cubicBezTo>
                    <a:lnTo>
                      <a:pt x="41" y="8"/>
                    </a:lnTo>
                    <a:cubicBezTo>
                      <a:pt x="35" y="1"/>
                      <a:pt x="27" y="0"/>
                      <a:pt x="2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0" name="Freeform 129">
                <a:extLst>
                  <a:ext uri="{FF2B5EF4-FFF2-40B4-BE49-F238E27FC236}">
                    <a16:creationId xmlns:a16="http://schemas.microsoft.com/office/drawing/2014/main" id="{A7BEECF1-C95F-794C-B9E0-9BB25A2C9C70}"/>
                  </a:ext>
                </a:extLst>
              </p:cNvPr>
              <p:cNvSpPr>
                <a:spLocks noChangeArrowheads="1"/>
              </p:cNvSpPr>
              <p:nvPr/>
            </p:nvSpPr>
            <p:spPr bwMode="auto">
              <a:xfrm>
                <a:off x="6949330" y="3340792"/>
                <a:ext cx="16202" cy="14041"/>
              </a:xfrm>
              <a:custGeom>
                <a:avLst/>
                <a:gdLst>
                  <a:gd name="T0" fmla="*/ 18 w 66"/>
                  <a:gd name="T1" fmla="*/ 39 h 58"/>
                  <a:gd name="T2" fmla="*/ 18 w 66"/>
                  <a:gd name="T3" fmla="*/ 39 h 58"/>
                  <a:gd name="T4" fmla="*/ 29 w 66"/>
                  <a:gd name="T5" fmla="*/ 46 h 58"/>
                  <a:gd name="T6" fmla="*/ 29 w 66"/>
                  <a:gd name="T7" fmla="*/ 46 h 58"/>
                  <a:gd name="T8" fmla="*/ 46 w 66"/>
                  <a:gd name="T9" fmla="*/ 19 h 58"/>
                  <a:gd name="T10" fmla="*/ 46 w 66"/>
                  <a:gd name="T11" fmla="*/ 19 h 58"/>
                  <a:gd name="T12" fmla="*/ 35 w 66"/>
                  <a:gd name="T13" fmla="*/ 11 h 58"/>
                  <a:gd name="T14" fmla="*/ 35 w 66"/>
                  <a:gd name="T15" fmla="*/ 11 h 58"/>
                  <a:gd name="T16" fmla="*/ 18 w 66"/>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8" y="39"/>
                    </a:moveTo>
                    <a:lnTo>
                      <a:pt x="18" y="39"/>
                    </a:lnTo>
                    <a:cubicBezTo>
                      <a:pt x="22" y="41"/>
                      <a:pt x="26" y="44"/>
                      <a:pt x="29" y="46"/>
                    </a:cubicBezTo>
                    <a:lnTo>
                      <a:pt x="29" y="46"/>
                    </a:lnTo>
                    <a:cubicBezTo>
                      <a:pt x="48" y="57"/>
                      <a:pt x="65" y="29"/>
                      <a:pt x="46" y="19"/>
                    </a:cubicBezTo>
                    <a:lnTo>
                      <a:pt x="46" y="19"/>
                    </a:lnTo>
                    <a:cubicBezTo>
                      <a:pt x="43" y="16"/>
                      <a:pt x="39" y="14"/>
                      <a:pt x="35" y="11"/>
                    </a:cubicBezTo>
                    <a:lnTo>
                      <a:pt x="35" y="11"/>
                    </a:lnTo>
                    <a:cubicBezTo>
                      <a:pt x="18"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1" name="Freeform 130">
                <a:extLst>
                  <a:ext uri="{FF2B5EF4-FFF2-40B4-BE49-F238E27FC236}">
                    <a16:creationId xmlns:a16="http://schemas.microsoft.com/office/drawing/2014/main" id="{162429E7-E6B1-2C4C-91F7-EDABDF5D3857}"/>
                  </a:ext>
                </a:extLst>
              </p:cNvPr>
              <p:cNvSpPr>
                <a:spLocks noChangeArrowheads="1"/>
              </p:cNvSpPr>
              <p:nvPr/>
            </p:nvSpPr>
            <p:spPr bwMode="auto">
              <a:xfrm>
                <a:off x="6560489" y="3388317"/>
                <a:ext cx="11882" cy="10801"/>
              </a:xfrm>
              <a:custGeom>
                <a:avLst/>
                <a:gdLst>
                  <a:gd name="T0" fmla="*/ 29 w 50"/>
                  <a:gd name="T1" fmla="*/ 36 h 42"/>
                  <a:gd name="T2" fmla="*/ 29 w 50"/>
                  <a:gd name="T3" fmla="*/ 36 h 42"/>
                  <a:gd name="T4" fmla="*/ 21 w 50"/>
                  <a:gd name="T5" fmla="*/ 4 h 42"/>
                  <a:gd name="T6" fmla="*/ 21 w 50"/>
                  <a:gd name="T7" fmla="*/ 4 h 42"/>
                  <a:gd name="T8" fmla="*/ 29 w 50"/>
                  <a:gd name="T9" fmla="*/ 36 h 42"/>
                </a:gdLst>
                <a:ahLst/>
                <a:cxnLst>
                  <a:cxn ang="0">
                    <a:pos x="T0" y="T1"/>
                  </a:cxn>
                  <a:cxn ang="0">
                    <a:pos x="T2" y="T3"/>
                  </a:cxn>
                  <a:cxn ang="0">
                    <a:pos x="T4" y="T5"/>
                  </a:cxn>
                  <a:cxn ang="0">
                    <a:pos x="T6" y="T7"/>
                  </a:cxn>
                  <a:cxn ang="0">
                    <a:pos x="T8" y="T9"/>
                  </a:cxn>
                </a:cxnLst>
                <a:rect l="0" t="0" r="r" b="b"/>
                <a:pathLst>
                  <a:path w="50" h="42">
                    <a:moveTo>
                      <a:pt x="29" y="36"/>
                    </a:moveTo>
                    <a:lnTo>
                      <a:pt x="29" y="36"/>
                    </a:lnTo>
                    <a:cubicBezTo>
                      <a:pt x="49" y="31"/>
                      <a:pt x="42" y="0"/>
                      <a:pt x="21" y="4"/>
                    </a:cubicBezTo>
                    <a:lnTo>
                      <a:pt x="21" y="4"/>
                    </a:lnTo>
                    <a:cubicBezTo>
                      <a:pt x="0" y="9"/>
                      <a:pt x="8" y="41"/>
                      <a:pt x="29"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2" name="Freeform 131">
                <a:extLst>
                  <a:ext uri="{FF2B5EF4-FFF2-40B4-BE49-F238E27FC236}">
                    <a16:creationId xmlns:a16="http://schemas.microsoft.com/office/drawing/2014/main" id="{4CDF1DBD-A70F-5848-A33E-39AC19FF779D}"/>
                  </a:ext>
                </a:extLst>
              </p:cNvPr>
              <p:cNvSpPr>
                <a:spLocks noChangeArrowheads="1"/>
              </p:cNvSpPr>
              <p:nvPr/>
            </p:nvSpPr>
            <p:spPr bwMode="auto">
              <a:xfrm>
                <a:off x="6542128" y="3361314"/>
                <a:ext cx="14041" cy="10801"/>
              </a:xfrm>
              <a:custGeom>
                <a:avLst/>
                <a:gdLst>
                  <a:gd name="T0" fmla="*/ 27 w 58"/>
                  <a:gd name="T1" fmla="*/ 39 h 45"/>
                  <a:gd name="T2" fmla="*/ 27 w 58"/>
                  <a:gd name="T3" fmla="*/ 39 h 45"/>
                  <a:gd name="T4" fmla="*/ 36 w 58"/>
                  <a:gd name="T5" fmla="*/ 37 h 45"/>
                  <a:gd name="T6" fmla="*/ 36 w 58"/>
                  <a:gd name="T7" fmla="*/ 37 h 45"/>
                  <a:gd name="T8" fmla="*/ 30 w 58"/>
                  <a:gd name="T9" fmla="*/ 5 h 45"/>
                  <a:gd name="T10" fmla="*/ 30 w 58"/>
                  <a:gd name="T11" fmla="*/ 5 h 45"/>
                  <a:gd name="T12" fmla="*/ 20 w 58"/>
                  <a:gd name="T13" fmla="*/ 7 h 45"/>
                  <a:gd name="T14" fmla="*/ 20 w 58"/>
                  <a:gd name="T15" fmla="*/ 7 h 45"/>
                  <a:gd name="T16" fmla="*/ 27 w 58"/>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7" y="39"/>
                    </a:moveTo>
                    <a:lnTo>
                      <a:pt x="27" y="39"/>
                    </a:lnTo>
                    <a:cubicBezTo>
                      <a:pt x="31" y="38"/>
                      <a:pt x="33" y="37"/>
                      <a:pt x="36" y="37"/>
                    </a:cubicBezTo>
                    <a:lnTo>
                      <a:pt x="36" y="37"/>
                    </a:lnTo>
                    <a:cubicBezTo>
                      <a:pt x="57" y="32"/>
                      <a:pt x="49" y="0"/>
                      <a:pt x="30" y="5"/>
                    </a:cubicBezTo>
                    <a:lnTo>
                      <a:pt x="30" y="5"/>
                    </a:lnTo>
                    <a:cubicBezTo>
                      <a:pt x="26" y="5"/>
                      <a:pt x="23" y="7"/>
                      <a:pt x="20" y="7"/>
                    </a:cubicBezTo>
                    <a:lnTo>
                      <a:pt x="20" y="7"/>
                    </a:lnTo>
                    <a:cubicBezTo>
                      <a:pt x="0" y="12"/>
                      <a:pt x="7" y="44"/>
                      <a:pt x="2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3" name="Freeform 132">
                <a:extLst>
                  <a:ext uri="{FF2B5EF4-FFF2-40B4-BE49-F238E27FC236}">
                    <a16:creationId xmlns:a16="http://schemas.microsoft.com/office/drawing/2014/main" id="{900FD172-D3E6-7F40-91EA-E6D9B83F4234}"/>
                  </a:ext>
                </a:extLst>
              </p:cNvPr>
              <p:cNvSpPr>
                <a:spLocks noChangeArrowheads="1"/>
              </p:cNvSpPr>
              <p:nvPr/>
            </p:nvSpPr>
            <p:spPr bwMode="auto">
              <a:xfrm>
                <a:off x="6569130" y="3342952"/>
                <a:ext cx="14042" cy="10801"/>
              </a:xfrm>
              <a:custGeom>
                <a:avLst/>
                <a:gdLst>
                  <a:gd name="T0" fmla="*/ 27 w 58"/>
                  <a:gd name="T1" fmla="*/ 38 h 44"/>
                  <a:gd name="T2" fmla="*/ 27 w 58"/>
                  <a:gd name="T3" fmla="*/ 38 h 44"/>
                  <a:gd name="T4" fmla="*/ 37 w 58"/>
                  <a:gd name="T5" fmla="*/ 36 h 44"/>
                  <a:gd name="T6" fmla="*/ 37 w 58"/>
                  <a:gd name="T7" fmla="*/ 36 h 44"/>
                  <a:gd name="T8" fmla="*/ 30 w 58"/>
                  <a:gd name="T9" fmla="*/ 5 h 44"/>
                  <a:gd name="T10" fmla="*/ 30 w 58"/>
                  <a:gd name="T11" fmla="*/ 5 h 44"/>
                  <a:gd name="T12" fmla="*/ 20 w 58"/>
                  <a:gd name="T13" fmla="*/ 6 h 44"/>
                  <a:gd name="T14" fmla="*/ 20 w 58"/>
                  <a:gd name="T15" fmla="*/ 6 h 44"/>
                  <a:gd name="T16" fmla="*/ 27 w 58"/>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7" y="38"/>
                    </a:moveTo>
                    <a:lnTo>
                      <a:pt x="27" y="38"/>
                    </a:lnTo>
                    <a:cubicBezTo>
                      <a:pt x="31" y="38"/>
                      <a:pt x="34" y="37"/>
                      <a:pt x="37" y="36"/>
                    </a:cubicBezTo>
                    <a:lnTo>
                      <a:pt x="37" y="36"/>
                    </a:lnTo>
                    <a:cubicBezTo>
                      <a:pt x="57" y="32"/>
                      <a:pt x="50" y="0"/>
                      <a:pt x="30" y="5"/>
                    </a:cubicBezTo>
                    <a:lnTo>
                      <a:pt x="30" y="5"/>
                    </a:lnTo>
                    <a:cubicBezTo>
                      <a:pt x="26" y="5"/>
                      <a:pt x="23" y="6"/>
                      <a:pt x="20" y="6"/>
                    </a:cubicBezTo>
                    <a:lnTo>
                      <a:pt x="20" y="6"/>
                    </a:lnTo>
                    <a:cubicBezTo>
                      <a:pt x="0" y="11"/>
                      <a:pt x="7" y="43"/>
                      <a:pt x="2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4" name="Freeform 133">
                <a:extLst>
                  <a:ext uri="{FF2B5EF4-FFF2-40B4-BE49-F238E27FC236}">
                    <a16:creationId xmlns:a16="http://schemas.microsoft.com/office/drawing/2014/main" id="{7DD2BC41-82E2-D74A-95CE-199FCDC04476}"/>
                  </a:ext>
                </a:extLst>
              </p:cNvPr>
              <p:cNvSpPr>
                <a:spLocks noChangeArrowheads="1"/>
              </p:cNvSpPr>
              <p:nvPr/>
            </p:nvSpPr>
            <p:spPr bwMode="auto">
              <a:xfrm>
                <a:off x="6558329" y="3368875"/>
                <a:ext cx="14042" cy="10801"/>
              </a:xfrm>
              <a:custGeom>
                <a:avLst/>
                <a:gdLst>
                  <a:gd name="T0" fmla="*/ 27 w 58"/>
                  <a:gd name="T1" fmla="*/ 39 h 44"/>
                  <a:gd name="T2" fmla="*/ 27 w 58"/>
                  <a:gd name="T3" fmla="*/ 39 h 44"/>
                  <a:gd name="T4" fmla="*/ 37 w 58"/>
                  <a:gd name="T5" fmla="*/ 37 h 44"/>
                  <a:gd name="T6" fmla="*/ 37 w 58"/>
                  <a:gd name="T7" fmla="*/ 37 h 44"/>
                  <a:gd name="T8" fmla="*/ 29 w 58"/>
                  <a:gd name="T9" fmla="*/ 5 h 44"/>
                  <a:gd name="T10" fmla="*/ 29 w 58"/>
                  <a:gd name="T11" fmla="*/ 5 h 44"/>
                  <a:gd name="T12" fmla="*/ 20 w 58"/>
                  <a:gd name="T13" fmla="*/ 7 h 44"/>
                  <a:gd name="T14" fmla="*/ 20 w 58"/>
                  <a:gd name="T15" fmla="*/ 7 h 44"/>
                  <a:gd name="T16" fmla="*/ 27 w 58"/>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7" y="39"/>
                    </a:moveTo>
                    <a:lnTo>
                      <a:pt x="27" y="39"/>
                    </a:lnTo>
                    <a:cubicBezTo>
                      <a:pt x="30" y="38"/>
                      <a:pt x="34" y="38"/>
                      <a:pt x="37" y="37"/>
                    </a:cubicBezTo>
                    <a:lnTo>
                      <a:pt x="37" y="37"/>
                    </a:lnTo>
                    <a:cubicBezTo>
                      <a:pt x="57" y="32"/>
                      <a:pt x="50" y="0"/>
                      <a:pt x="29" y="5"/>
                    </a:cubicBezTo>
                    <a:lnTo>
                      <a:pt x="29" y="5"/>
                    </a:lnTo>
                    <a:cubicBezTo>
                      <a:pt x="26" y="6"/>
                      <a:pt x="23" y="7"/>
                      <a:pt x="20" y="7"/>
                    </a:cubicBezTo>
                    <a:lnTo>
                      <a:pt x="20" y="7"/>
                    </a:lnTo>
                    <a:cubicBezTo>
                      <a:pt x="0" y="12"/>
                      <a:pt x="7" y="43"/>
                      <a:pt x="2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5" name="Freeform 134">
                <a:extLst>
                  <a:ext uri="{FF2B5EF4-FFF2-40B4-BE49-F238E27FC236}">
                    <a16:creationId xmlns:a16="http://schemas.microsoft.com/office/drawing/2014/main" id="{572A1009-B8C3-A143-8A40-C704570B0854}"/>
                  </a:ext>
                </a:extLst>
              </p:cNvPr>
              <p:cNvSpPr>
                <a:spLocks noChangeArrowheads="1"/>
              </p:cNvSpPr>
              <p:nvPr/>
            </p:nvSpPr>
            <p:spPr bwMode="auto">
              <a:xfrm>
                <a:off x="6593973" y="3377516"/>
                <a:ext cx="10801" cy="14041"/>
              </a:xfrm>
              <a:custGeom>
                <a:avLst/>
                <a:gdLst>
                  <a:gd name="T0" fmla="*/ 37 w 43"/>
                  <a:gd name="T1" fmla="*/ 26 h 56"/>
                  <a:gd name="T2" fmla="*/ 37 w 43"/>
                  <a:gd name="T3" fmla="*/ 26 h 56"/>
                  <a:gd name="T4" fmla="*/ 36 w 43"/>
                  <a:gd name="T5" fmla="*/ 21 h 56"/>
                  <a:gd name="T6" fmla="*/ 36 w 43"/>
                  <a:gd name="T7" fmla="*/ 21 h 56"/>
                  <a:gd name="T8" fmla="*/ 4 w 43"/>
                  <a:gd name="T9" fmla="*/ 28 h 56"/>
                  <a:gd name="T10" fmla="*/ 4 w 43"/>
                  <a:gd name="T11" fmla="*/ 28 h 56"/>
                  <a:gd name="T12" fmla="*/ 6 w 43"/>
                  <a:gd name="T13" fmla="*/ 34 h 56"/>
                  <a:gd name="T14" fmla="*/ 6 w 43"/>
                  <a:gd name="T15" fmla="*/ 34 h 56"/>
                  <a:gd name="T16" fmla="*/ 37 w 43"/>
                  <a:gd name="T17" fmla="*/ 2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6">
                    <a:moveTo>
                      <a:pt x="37" y="26"/>
                    </a:moveTo>
                    <a:lnTo>
                      <a:pt x="37" y="26"/>
                    </a:lnTo>
                    <a:cubicBezTo>
                      <a:pt x="37" y="25"/>
                      <a:pt x="36" y="23"/>
                      <a:pt x="36" y="21"/>
                    </a:cubicBezTo>
                    <a:lnTo>
                      <a:pt x="36" y="21"/>
                    </a:lnTo>
                    <a:cubicBezTo>
                      <a:pt x="32" y="0"/>
                      <a:pt x="0" y="7"/>
                      <a:pt x="4" y="28"/>
                    </a:cubicBezTo>
                    <a:lnTo>
                      <a:pt x="4" y="28"/>
                    </a:lnTo>
                    <a:cubicBezTo>
                      <a:pt x="5" y="30"/>
                      <a:pt x="5" y="32"/>
                      <a:pt x="6" y="34"/>
                    </a:cubicBezTo>
                    <a:lnTo>
                      <a:pt x="6" y="34"/>
                    </a:lnTo>
                    <a:cubicBezTo>
                      <a:pt x="10" y="55"/>
                      <a:pt x="42" y="47"/>
                      <a:pt x="37"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6" name="Freeform 135">
                <a:extLst>
                  <a:ext uri="{FF2B5EF4-FFF2-40B4-BE49-F238E27FC236}">
                    <a16:creationId xmlns:a16="http://schemas.microsoft.com/office/drawing/2014/main" id="{68A18872-0570-1243-A3A7-50B5C1F122E9}"/>
                  </a:ext>
                </a:extLst>
              </p:cNvPr>
              <p:cNvSpPr>
                <a:spLocks noChangeArrowheads="1"/>
              </p:cNvSpPr>
              <p:nvPr/>
            </p:nvSpPr>
            <p:spPr bwMode="auto">
              <a:xfrm>
                <a:off x="6598294" y="3347273"/>
                <a:ext cx="16201" cy="14041"/>
              </a:xfrm>
              <a:custGeom>
                <a:avLst/>
                <a:gdLst>
                  <a:gd name="T0" fmla="*/ 29 w 66"/>
                  <a:gd name="T1" fmla="*/ 46 h 58"/>
                  <a:gd name="T2" fmla="*/ 29 w 66"/>
                  <a:gd name="T3" fmla="*/ 46 h 58"/>
                  <a:gd name="T4" fmla="*/ 46 w 66"/>
                  <a:gd name="T5" fmla="*/ 18 h 58"/>
                  <a:gd name="T6" fmla="*/ 46 w 66"/>
                  <a:gd name="T7" fmla="*/ 18 h 58"/>
                  <a:gd name="T8" fmla="*/ 35 w 66"/>
                  <a:gd name="T9" fmla="*/ 11 h 58"/>
                  <a:gd name="T10" fmla="*/ 35 w 66"/>
                  <a:gd name="T11" fmla="*/ 11 h 58"/>
                  <a:gd name="T12" fmla="*/ 18 w 66"/>
                  <a:gd name="T13" fmla="*/ 38 h 58"/>
                  <a:gd name="T14" fmla="*/ 18 w 66"/>
                  <a:gd name="T15" fmla="*/ 38 h 58"/>
                  <a:gd name="T16" fmla="*/ 29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29" y="46"/>
                    </a:moveTo>
                    <a:lnTo>
                      <a:pt x="29" y="46"/>
                    </a:lnTo>
                    <a:cubicBezTo>
                      <a:pt x="47" y="57"/>
                      <a:pt x="65" y="29"/>
                      <a:pt x="46" y="18"/>
                    </a:cubicBezTo>
                    <a:lnTo>
                      <a:pt x="46" y="18"/>
                    </a:lnTo>
                    <a:cubicBezTo>
                      <a:pt x="43" y="16"/>
                      <a:pt x="39" y="13"/>
                      <a:pt x="35" y="11"/>
                    </a:cubicBezTo>
                    <a:lnTo>
                      <a:pt x="35" y="11"/>
                    </a:lnTo>
                    <a:cubicBezTo>
                      <a:pt x="18" y="0"/>
                      <a:pt x="0" y="27"/>
                      <a:pt x="18" y="38"/>
                    </a:cubicBezTo>
                    <a:lnTo>
                      <a:pt x="18" y="38"/>
                    </a:lnTo>
                    <a:cubicBezTo>
                      <a:pt x="22" y="41"/>
                      <a:pt x="26"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7" name="Freeform 136">
                <a:extLst>
                  <a:ext uri="{FF2B5EF4-FFF2-40B4-BE49-F238E27FC236}">
                    <a16:creationId xmlns:a16="http://schemas.microsoft.com/office/drawing/2014/main" id="{14C85048-85A6-5C4F-8A46-8A546D5D9797}"/>
                  </a:ext>
                </a:extLst>
              </p:cNvPr>
              <p:cNvSpPr>
                <a:spLocks noChangeArrowheads="1"/>
              </p:cNvSpPr>
              <p:nvPr/>
            </p:nvSpPr>
            <p:spPr bwMode="auto">
              <a:xfrm>
                <a:off x="6610175" y="3394797"/>
                <a:ext cx="10801" cy="14041"/>
              </a:xfrm>
              <a:custGeom>
                <a:avLst/>
                <a:gdLst>
                  <a:gd name="T0" fmla="*/ 39 w 45"/>
                  <a:gd name="T1" fmla="*/ 30 h 58"/>
                  <a:gd name="T2" fmla="*/ 39 w 45"/>
                  <a:gd name="T3" fmla="*/ 30 h 58"/>
                  <a:gd name="T4" fmla="*/ 36 w 45"/>
                  <a:gd name="T5" fmla="*/ 20 h 58"/>
                  <a:gd name="T6" fmla="*/ 36 w 45"/>
                  <a:gd name="T7" fmla="*/ 20 h 58"/>
                  <a:gd name="T8" fmla="*/ 5 w 45"/>
                  <a:gd name="T9" fmla="*/ 27 h 58"/>
                  <a:gd name="T10" fmla="*/ 5 w 45"/>
                  <a:gd name="T11" fmla="*/ 27 h 58"/>
                  <a:gd name="T12" fmla="*/ 7 w 45"/>
                  <a:gd name="T13" fmla="*/ 37 h 58"/>
                  <a:gd name="T14" fmla="*/ 7 w 45"/>
                  <a:gd name="T15" fmla="*/ 37 h 58"/>
                  <a:gd name="T16" fmla="*/ 39 w 45"/>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9" y="30"/>
                    </a:moveTo>
                    <a:lnTo>
                      <a:pt x="39" y="30"/>
                    </a:lnTo>
                    <a:cubicBezTo>
                      <a:pt x="38" y="26"/>
                      <a:pt x="38" y="23"/>
                      <a:pt x="36" y="20"/>
                    </a:cubicBezTo>
                    <a:lnTo>
                      <a:pt x="36" y="20"/>
                    </a:lnTo>
                    <a:cubicBezTo>
                      <a:pt x="32" y="0"/>
                      <a:pt x="0" y="7"/>
                      <a:pt x="5" y="27"/>
                    </a:cubicBezTo>
                    <a:lnTo>
                      <a:pt x="5" y="27"/>
                    </a:lnTo>
                    <a:cubicBezTo>
                      <a:pt x="6" y="31"/>
                      <a:pt x="7" y="34"/>
                      <a:pt x="7" y="37"/>
                    </a:cubicBezTo>
                    <a:lnTo>
                      <a:pt x="7" y="37"/>
                    </a:lnTo>
                    <a:cubicBezTo>
                      <a:pt x="12" y="57"/>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8" name="Freeform 137">
                <a:extLst>
                  <a:ext uri="{FF2B5EF4-FFF2-40B4-BE49-F238E27FC236}">
                    <a16:creationId xmlns:a16="http://schemas.microsoft.com/office/drawing/2014/main" id="{9D9CA857-79BD-4047-8E36-E7732017349B}"/>
                  </a:ext>
                </a:extLst>
              </p:cNvPr>
              <p:cNvSpPr>
                <a:spLocks noChangeArrowheads="1"/>
              </p:cNvSpPr>
              <p:nvPr/>
            </p:nvSpPr>
            <p:spPr bwMode="auto">
              <a:xfrm>
                <a:off x="6618816" y="3378595"/>
                <a:ext cx="10801" cy="14042"/>
              </a:xfrm>
              <a:custGeom>
                <a:avLst/>
                <a:gdLst>
                  <a:gd name="T0" fmla="*/ 38 w 44"/>
                  <a:gd name="T1" fmla="*/ 30 h 59"/>
                  <a:gd name="T2" fmla="*/ 38 w 44"/>
                  <a:gd name="T3" fmla="*/ 30 h 59"/>
                  <a:gd name="T4" fmla="*/ 36 w 44"/>
                  <a:gd name="T5" fmla="*/ 21 h 59"/>
                  <a:gd name="T6" fmla="*/ 36 w 44"/>
                  <a:gd name="T7" fmla="*/ 21 h 59"/>
                  <a:gd name="T8" fmla="*/ 4 w 44"/>
                  <a:gd name="T9" fmla="*/ 29 h 59"/>
                  <a:gd name="T10" fmla="*/ 4 w 44"/>
                  <a:gd name="T11" fmla="*/ 29 h 59"/>
                  <a:gd name="T12" fmla="*/ 6 w 44"/>
                  <a:gd name="T13" fmla="*/ 38 h 59"/>
                  <a:gd name="T14" fmla="*/ 6 w 44"/>
                  <a:gd name="T15" fmla="*/ 38 h 59"/>
                  <a:gd name="T16" fmla="*/ 38 w 44"/>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9">
                    <a:moveTo>
                      <a:pt x="38" y="30"/>
                    </a:moveTo>
                    <a:lnTo>
                      <a:pt x="38" y="30"/>
                    </a:lnTo>
                    <a:cubicBezTo>
                      <a:pt x="37" y="28"/>
                      <a:pt x="36" y="24"/>
                      <a:pt x="36" y="21"/>
                    </a:cubicBezTo>
                    <a:lnTo>
                      <a:pt x="36" y="21"/>
                    </a:lnTo>
                    <a:cubicBezTo>
                      <a:pt x="31" y="0"/>
                      <a:pt x="0" y="8"/>
                      <a:pt x="4" y="29"/>
                    </a:cubicBezTo>
                    <a:lnTo>
                      <a:pt x="4" y="29"/>
                    </a:lnTo>
                    <a:cubicBezTo>
                      <a:pt x="5" y="31"/>
                      <a:pt x="6" y="34"/>
                      <a:pt x="6" y="38"/>
                    </a:cubicBezTo>
                    <a:lnTo>
                      <a:pt x="6" y="38"/>
                    </a:lnTo>
                    <a:cubicBezTo>
                      <a:pt x="11" y="58"/>
                      <a:pt x="43" y="51"/>
                      <a:pt x="3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9" name="Freeform 138">
                <a:extLst>
                  <a:ext uri="{FF2B5EF4-FFF2-40B4-BE49-F238E27FC236}">
                    <a16:creationId xmlns:a16="http://schemas.microsoft.com/office/drawing/2014/main" id="{928D2B52-844D-5E46-8BD0-DEABDDDEEEE4}"/>
                  </a:ext>
                </a:extLst>
              </p:cNvPr>
              <p:cNvSpPr>
                <a:spLocks noChangeArrowheads="1"/>
              </p:cNvSpPr>
              <p:nvPr/>
            </p:nvSpPr>
            <p:spPr bwMode="auto">
              <a:xfrm>
                <a:off x="6516205" y="3374275"/>
                <a:ext cx="14041" cy="10801"/>
              </a:xfrm>
              <a:custGeom>
                <a:avLst/>
                <a:gdLst>
                  <a:gd name="T0" fmla="*/ 28 w 58"/>
                  <a:gd name="T1" fmla="*/ 38 h 44"/>
                  <a:gd name="T2" fmla="*/ 28 w 58"/>
                  <a:gd name="T3" fmla="*/ 38 h 44"/>
                  <a:gd name="T4" fmla="*/ 37 w 58"/>
                  <a:gd name="T5" fmla="*/ 36 h 44"/>
                  <a:gd name="T6" fmla="*/ 37 w 58"/>
                  <a:gd name="T7" fmla="*/ 36 h 44"/>
                  <a:gd name="T8" fmla="*/ 30 w 58"/>
                  <a:gd name="T9" fmla="*/ 4 h 44"/>
                  <a:gd name="T10" fmla="*/ 30 w 58"/>
                  <a:gd name="T11" fmla="*/ 4 h 44"/>
                  <a:gd name="T12" fmla="*/ 20 w 58"/>
                  <a:gd name="T13" fmla="*/ 7 h 44"/>
                  <a:gd name="T14" fmla="*/ 20 w 58"/>
                  <a:gd name="T15" fmla="*/ 7 h 44"/>
                  <a:gd name="T16" fmla="*/ 28 w 58"/>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8" y="38"/>
                    </a:moveTo>
                    <a:lnTo>
                      <a:pt x="28" y="38"/>
                    </a:lnTo>
                    <a:cubicBezTo>
                      <a:pt x="31" y="38"/>
                      <a:pt x="34" y="37"/>
                      <a:pt x="37" y="36"/>
                    </a:cubicBezTo>
                    <a:lnTo>
                      <a:pt x="37" y="36"/>
                    </a:lnTo>
                    <a:cubicBezTo>
                      <a:pt x="57" y="31"/>
                      <a:pt x="50" y="0"/>
                      <a:pt x="30" y="4"/>
                    </a:cubicBezTo>
                    <a:lnTo>
                      <a:pt x="30" y="4"/>
                    </a:lnTo>
                    <a:cubicBezTo>
                      <a:pt x="27" y="6"/>
                      <a:pt x="24" y="6"/>
                      <a:pt x="20" y="7"/>
                    </a:cubicBezTo>
                    <a:lnTo>
                      <a:pt x="20" y="7"/>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0" name="Freeform 139">
                <a:extLst>
                  <a:ext uri="{FF2B5EF4-FFF2-40B4-BE49-F238E27FC236}">
                    <a16:creationId xmlns:a16="http://schemas.microsoft.com/office/drawing/2014/main" id="{0309D856-BB07-E34B-934D-5FC0C8E9340D}"/>
                  </a:ext>
                </a:extLst>
              </p:cNvPr>
              <p:cNvSpPr>
                <a:spLocks noChangeArrowheads="1"/>
              </p:cNvSpPr>
              <p:nvPr/>
            </p:nvSpPr>
            <p:spPr bwMode="auto">
              <a:xfrm>
                <a:off x="6487042" y="3372115"/>
                <a:ext cx="11882" cy="10801"/>
              </a:xfrm>
              <a:custGeom>
                <a:avLst/>
                <a:gdLst>
                  <a:gd name="T0" fmla="*/ 27 w 49"/>
                  <a:gd name="T1" fmla="*/ 36 h 42"/>
                  <a:gd name="T2" fmla="*/ 27 w 49"/>
                  <a:gd name="T3" fmla="*/ 36 h 42"/>
                  <a:gd name="T4" fmla="*/ 20 w 49"/>
                  <a:gd name="T5" fmla="*/ 5 h 42"/>
                  <a:gd name="T6" fmla="*/ 20 w 49"/>
                  <a:gd name="T7" fmla="*/ 5 h 42"/>
                  <a:gd name="T8" fmla="*/ 27 w 49"/>
                  <a:gd name="T9" fmla="*/ 36 h 42"/>
                </a:gdLst>
                <a:ahLst/>
                <a:cxnLst>
                  <a:cxn ang="0">
                    <a:pos x="T0" y="T1"/>
                  </a:cxn>
                  <a:cxn ang="0">
                    <a:pos x="T2" y="T3"/>
                  </a:cxn>
                  <a:cxn ang="0">
                    <a:pos x="T4" y="T5"/>
                  </a:cxn>
                  <a:cxn ang="0">
                    <a:pos x="T6" y="T7"/>
                  </a:cxn>
                  <a:cxn ang="0">
                    <a:pos x="T8" y="T9"/>
                  </a:cxn>
                </a:cxnLst>
                <a:rect l="0" t="0" r="r" b="b"/>
                <a:pathLst>
                  <a:path w="49" h="42">
                    <a:moveTo>
                      <a:pt x="27" y="36"/>
                    </a:moveTo>
                    <a:lnTo>
                      <a:pt x="27" y="36"/>
                    </a:lnTo>
                    <a:cubicBezTo>
                      <a:pt x="48" y="31"/>
                      <a:pt x="40" y="0"/>
                      <a:pt x="20" y="5"/>
                    </a:cubicBezTo>
                    <a:lnTo>
                      <a:pt x="20" y="5"/>
                    </a:lnTo>
                    <a:cubicBezTo>
                      <a:pt x="0" y="9"/>
                      <a:pt x="7" y="41"/>
                      <a:pt x="27"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1" name="Freeform 140">
                <a:extLst>
                  <a:ext uri="{FF2B5EF4-FFF2-40B4-BE49-F238E27FC236}">
                    <a16:creationId xmlns:a16="http://schemas.microsoft.com/office/drawing/2014/main" id="{C5502851-09B6-3C43-BEDA-A305E8AA7B53}"/>
                  </a:ext>
                </a:extLst>
              </p:cNvPr>
              <p:cNvSpPr>
                <a:spLocks noChangeArrowheads="1"/>
              </p:cNvSpPr>
              <p:nvPr/>
            </p:nvSpPr>
            <p:spPr bwMode="auto">
              <a:xfrm>
                <a:off x="6492442" y="3337551"/>
                <a:ext cx="11881" cy="11882"/>
              </a:xfrm>
              <a:custGeom>
                <a:avLst/>
                <a:gdLst>
                  <a:gd name="T0" fmla="*/ 29 w 49"/>
                  <a:gd name="T1" fmla="*/ 8 h 49"/>
                  <a:gd name="T2" fmla="*/ 29 w 49"/>
                  <a:gd name="T3" fmla="*/ 8 h 49"/>
                  <a:gd name="T4" fmla="*/ 28 w 49"/>
                  <a:gd name="T5" fmla="*/ 8 h 49"/>
                  <a:gd name="T6" fmla="*/ 28 w 49"/>
                  <a:gd name="T7" fmla="*/ 8 h 49"/>
                  <a:gd name="T8" fmla="*/ 28 w 49"/>
                  <a:gd name="T9" fmla="*/ 8 h 49"/>
                  <a:gd name="T10" fmla="*/ 28 w 49"/>
                  <a:gd name="T11" fmla="*/ 8 h 49"/>
                  <a:gd name="T12" fmla="*/ 29 w 49"/>
                  <a:gd name="T13" fmla="*/ 8 h 49"/>
                  <a:gd name="T14" fmla="*/ 43 w 49"/>
                  <a:gd name="T15" fmla="*/ 15 h 49"/>
                  <a:gd name="T16" fmla="*/ 43 w 49"/>
                  <a:gd name="T17" fmla="*/ 15 h 49"/>
                  <a:gd name="T18" fmla="*/ 18 w 49"/>
                  <a:gd name="T19" fmla="*/ 5 h 49"/>
                  <a:gd name="T20" fmla="*/ 18 w 49"/>
                  <a:gd name="T21" fmla="*/ 5 h 49"/>
                  <a:gd name="T22" fmla="*/ 3 w 49"/>
                  <a:gd name="T23" fmla="*/ 24 h 49"/>
                  <a:gd name="T24" fmla="*/ 3 w 49"/>
                  <a:gd name="T25" fmla="*/ 24 h 49"/>
                  <a:gd name="T26" fmla="*/ 43 w 49"/>
                  <a:gd name="T27" fmla="*/ 1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9">
                    <a:moveTo>
                      <a:pt x="29" y="8"/>
                    </a:moveTo>
                    <a:lnTo>
                      <a:pt x="29" y="8"/>
                    </a:lnTo>
                    <a:cubicBezTo>
                      <a:pt x="28" y="8"/>
                      <a:pt x="28" y="8"/>
                      <a:pt x="28" y="8"/>
                    </a:cubicBezTo>
                    <a:lnTo>
                      <a:pt x="28" y="8"/>
                    </a:lnTo>
                    <a:lnTo>
                      <a:pt x="28" y="8"/>
                    </a:lnTo>
                    <a:lnTo>
                      <a:pt x="28" y="8"/>
                    </a:lnTo>
                    <a:lnTo>
                      <a:pt x="29" y="8"/>
                    </a:lnTo>
                    <a:close/>
                    <a:moveTo>
                      <a:pt x="43" y="15"/>
                    </a:moveTo>
                    <a:lnTo>
                      <a:pt x="43" y="15"/>
                    </a:lnTo>
                    <a:cubicBezTo>
                      <a:pt x="40" y="2"/>
                      <a:pt x="27" y="0"/>
                      <a:pt x="18" y="5"/>
                    </a:cubicBezTo>
                    <a:lnTo>
                      <a:pt x="18" y="5"/>
                    </a:lnTo>
                    <a:cubicBezTo>
                      <a:pt x="9" y="5"/>
                      <a:pt x="0" y="12"/>
                      <a:pt x="3" y="24"/>
                    </a:cubicBezTo>
                    <a:lnTo>
                      <a:pt x="3" y="24"/>
                    </a:lnTo>
                    <a:cubicBezTo>
                      <a:pt x="12" y="48"/>
                      <a:pt x="48" y="40"/>
                      <a:pt x="43" y="1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2" name="Freeform 141">
                <a:extLst>
                  <a:ext uri="{FF2B5EF4-FFF2-40B4-BE49-F238E27FC236}">
                    <a16:creationId xmlns:a16="http://schemas.microsoft.com/office/drawing/2014/main" id="{923DD935-C964-6B43-A515-702421028723}"/>
                  </a:ext>
                </a:extLst>
              </p:cNvPr>
              <p:cNvSpPr>
                <a:spLocks noChangeArrowheads="1"/>
              </p:cNvSpPr>
              <p:nvPr/>
            </p:nvSpPr>
            <p:spPr bwMode="auto">
              <a:xfrm>
                <a:off x="6505404" y="3359153"/>
                <a:ext cx="14041" cy="10801"/>
              </a:xfrm>
              <a:custGeom>
                <a:avLst/>
                <a:gdLst>
                  <a:gd name="T0" fmla="*/ 28 w 59"/>
                  <a:gd name="T1" fmla="*/ 39 h 45"/>
                  <a:gd name="T2" fmla="*/ 28 w 59"/>
                  <a:gd name="T3" fmla="*/ 39 h 45"/>
                  <a:gd name="T4" fmla="*/ 38 w 59"/>
                  <a:gd name="T5" fmla="*/ 37 h 45"/>
                  <a:gd name="T6" fmla="*/ 38 w 59"/>
                  <a:gd name="T7" fmla="*/ 37 h 45"/>
                  <a:gd name="T8" fmla="*/ 30 w 59"/>
                  <a:gd name="T9" fmla="*/ 5 h 45"/>
                  <a:gd name="T10" fmla="*/ 30 w 59"/>
                  <a:gd name="T11" fmla="*/ 5 h 45"/>
                  <a:gd name="T12" fmla="*/ 21 w 59"/>
                  <a:gd name="T13" fmla="*/ 7 h 45"/>
                  <a:gd name="T14" fmla="*/ 21 w 59"/>
                  <a:gd name="T15" fmla="*/ 7 h 45"/>
                  <a:gd name="T16" fmla="*/ 28 w 59"/>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5">
                    <a:moveTo>
                      <a:pt x="28" y="39"/>
                    </a:moveTo>
                    <a:lnTo>
                      <a:pt x="28" y="39"/>
                    </a:lnTo>
                    <a:cubicBezTo>
                      <a:pt x="31" y="39"/>
                      <a:pt x="34" y="38"/>
                      <a:pt x="38" y="37"/>
                    </a:cubicBezTo>
                    <a:lnTo>
                      <a:pt x="38" y="37"/>
                    </a:lnTo>
                    <a:cubicBezTo>
                      <a:pt x="58" y="32"/>
                      <a:pt x="50" y="0"/>
                      <a:pt x="30" y="5"/>
                    </a:cubicBezTo>
                    <a:lnTo>
                      <a:pt x="30" y="5"/>
                    </a:lnTo>
                    <a:cubicBezTo>
                      <a:pt x="27" y="6"/>
                      <a:pt x="24" y="7"/>
                      <a:pt x="21" y="7"/>
                    </a:cubicBezTo>
                    <a:lnTo>
                      <a:pt x="21" y="7"/>
                    </a:lnTo>
                    <a:cubicBezTo>
                      <a:pt x="0" y="12"/>
                      <a:pt x="8" y="44"/>
                      <a:pt x="2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3" name="Freeform 142">
                <a:extLst>
                  <a:ext uri="{FF2B5EF4-FFF2-40B4-BE49-F238E27FC236}">
                    <a16:creationId xmlns:a16="http://schemas.microsoft.com/office/drawing/2014/main" id="{094BF4A4-4408-C947-8156-65DE595210C6}"/>
                  </a:ext>
                </a:extLst>
              </p:cNvPr>
              <p:cNvSpPr>
                <a:spLocks noChangeArrowheads="1"/>
              </p:cNvSpPr>
              <p:nvPr/>
            </p:nvSpPr>
            <p:spPr bwMode="auto">
              <a:xfrm>
                <a:off x="6524846" y="3336471"/>
                <a:ext cx="10801" cy="14041"/>
              </a:xfrm>
              <a:custGeom>
                <a:avLst/>
                <a:gdLst>
                  <a:gd name="T0" fmla="*/ 39 w 44"/>
                  <a:gd name="T1" fmla="*/ 30 h 58"/>
                  <a:gd name="T2" fmla="*/ 39 w 44"/>
                  <a:gd name="T3" fmla="*/ 30 h 58"/>
                  <a:gd name="T4" fmla="*/ 36 w 44"/>
                  <a:gd name="T5" fmla="*/ 20 h 58"/>
                  <a:gd name="T6" fmla="*/ 36 w 44"/>
                  <a:gd name="T7" fmla="*/ 20 h 58"/>
                  <a:gd name="T8" fmla="*/ 4 w 44"/>
                  <a:gd name="T9" fmla="*/ 28 h 58"/>
                  <a:gd name="T10" fmla="*/ 4 w 44"/>
                  <a:gd name="T11" fmla="*/ 28 h 58"/>
                  <a:gd name="T12" fmla="*/ 7 w 44"/>
                  <a:gd name="T13" fmla="*/ 37 h 58"/>
                  <a:gd name="T14" fmla="*/ 7 w 44"/>
                  <a:gd name="T15" fmla="*/ 37 h 58"/>
                  <a:gd name="T16" fmla="*/ 39 w 44"/>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8">
                    <a:moveTo>
                      <a:pt x="39" y="30"/>
                    </a:moveTo>
                    <a:lnTo>
                      <a:pt x="39" y="30"/>
                    </a:lnTo>
                    <a:cubicBezTo>
                      <a:pt x="38" y="27"/>
                      <a:pt x="37" y="23"/>
                      <a:pt x="36" y="20"/>
                    </a:cubicBezTo>
                    <a:lnTo>
                      <a:pt x="36" y="20"/>
                    </a:lnTo>
                    <a:cubicBezTo>
                      <a:pt x="31" y="0"/>
                      <a:pt x="0" y="7"/>
                      <a:pt x="4" y="28"/>
                    </a:cubicBezTo>
                    <a:lnTo>
                      <a:pt x="4" y="28"/>
                    </a:lnTo>
                    <a:cubicBezTo>
                      <a:pt x="6" y="31"/>
                      <a:pt x="6" y="33"/>
                      <a:pt x="7" y="37"/>
                    </a:cubicBezTo>
                    <a:lnTo>
                      <a:pt x="7" y="37"/>
                    </a:lnTo>
                    <a:cubicBezTo>
                      <a:pt x="11" y="57"/>
                      <a:pt x="43"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4" name="Freeform 143">
                <a:extLst>
                  <a:ext uri="{FF2B5EF4-FFF2-40B4-BE49-F238E27FC236}">
                    <a16:creationId xmlns:a16="http://schemas.microsoft.com/office/drawing/2014/main" id="{66765F21-44B1-3A46-92AB-DF7292F57996}"/>
                  </a:ext>
                </a:extLst>
              </p:cNvPr>
              <p:cNvSpPr>
                <a:spLocks noChangeArrowheads="1"/>
              </p:cNvSpPr>
              <p:nvPr/>
            </p:nvSpPr>
            <p:spPr bwMode="auto">
              <a:xfrm>
                <a:off x="6501084" y="3422880"/>
                <a:ext cx="14041" cy="10801"/>
              </a:xfrm>
              <a:custGeom>
                <a:avLst/>
                <a:gdLst>
                  <a:gd name="T0" fmla="*/ 29 w 59"/>
                  <a:gd name="T1" fmla="*/ 39 h 44"/>
                  <a:gd name="T2" fmla="*/ 29 w 59"/>
                  <a:gd name="T3" fmla="*/ 39 h 44"/>
                  <a:gd name="T4" fmla="*/ 37 w 59"/>
                  <a:gd name="T5" fmla="*/ 37 h 44"/>
                  <a:gd name="T6" fmla="*/ 37 w 59"/>
                  <a:gd name="T7" fmla="*/ 37 h 44"/>
                  <a:gd name="T8" fmla="*/ 30 w 59"/>
                  <a:gd name="T9" fmla="*/ 5 h 44"/>
                  <a:gd name="T10" fmla="*/ 30 w 59"/>
                  <a:gd name="T11" fmla="*/ 5 h 44"/>
                  <a:gd name="T12" fmla="*/ 21 w 59"/>
                  <a:gd name="T13" fmla="*/ 7 h 44"/>
                  <a:gd name="T14" fmla="*/ 21 w 59"/>
                  <a:gd name="T15" fmla="*/ 7 h 44"/>
                  <a:gd name="T16" fmla="*/ 29 w 59"/>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4">
                    <a:moveTo>
                      <a:pt x="29" y="39"/>
                    </a:moveTo>
                    <a:lnTo>
                      <a:pt x="29" y="39"/>
                    </a:lnTo>
                    <a:cubicBezTo>
                      <a:pt x="32" y="38"/>
                      <a:pt x="35" y="37"/>
                      <a:pt x="37" y="37"/>
                    </a:cubicBezTo>
                    <a:lnTo>
                      <a:pt x="37" y="37"/>
                    </a:lnTo>
                    <a:cubicBezTo>
                      <a:pt x="58" y="31"/>
                      <a:pt x="50" y="0"/>
                      <a:pt x="30" y="5"/>
                    </a:cubicBezTo>
                    <a:lnTo>
                      <a:pt x="30" y="5"/>
                    </a:lnTo>
                    <a:cubicBezTo>
                      <a:pt x="27" y="6"/>
                      <a:pt x="24" y="6"/>
                      <a:pt x="21" y="7"/>
                    </a:cubicBezTo>
                    <a:lnTo>
                      <a:pt x="21" y="7"/>
                    </a:lnTo>
                    <a:cubicBezTo>
                      <a:pt x="0" y="11"/>
                      <a:pt x="8" y="43"/>
                      <a:pt x="29"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5" name="Freeform 144">
                <a:extLst>
                  <a:ext uri="{FF2B5EF4-FFF2-40B4-BE49-F238E27FC236}">
                    <a16:creationId xmlns:a16="http://schemas.microsoft.com/office/drawing/2014/main" id="{F001D838-9252-EF48-80F7-7E7F18D16C40}"/>
                  </a:ext>
                </a:extLst>
              </p:cNvPr>
              <p:cNvSpPr>
                <a:spLocks noChangeArrowheads="1"/>
              </p:cNvSpPr>
              <p:nvPr/>
            </p:nvSpPr>
            <p:spPr bwMode="auto">
              <a:xfrm>
                <a:off x="6444917" y="3418560"/>
                <a:ext cx="16201" cy="14041"/>
              </a:xfrm>
              <a:custGeom>
                <a:avLst/>
                <a:gdLst>
                  <a:gd name="T0" fmla="*/ 29 w 65"/>
                  <a:gd name="T1" fmla="*/ 46 h 58"/>
                  <a:gd name="T2" fmla="*/ 29 w 65"/>
                  <a:gd name="T3" fmla="*/ 46 h 58"/>
                  <a:gd name="T4" fmla="*/ 46 w 65"/>
                  <a:gd name="T5" fmla="*/ 18 h 58"/>
                  <a:gd name="T6" fmla="*/ 46 w 65"/>
                  <a:gd name="T7" fmla="*/ 18 h 58"/>
                  <a:gd name="T8" fmla="*/ 34 w 65"/>
                  <a:gd name="T9" fmla="*/ 11 h 58"/>
                  <a:gd name="T10" fmla="*/ 34 w 65"/>
                  <a:gd name="T11" fmla="*/ 11 h 58"/>
                  <a:gd name="T12" fmla="*/ 17 w 65"/>
                  <a:gd name="T13" fmla="*/ 38 h 58"/>
                  <a:gd name="T14" fmla="*/ 17 w 65"/>
                  <a:gd name="T15" fmla="*/ 38 h 58"/>
                  <a:gd name="T16" fmla="*/ 29 w 65"/>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29" y="46"/>
                    </a:moveTo>
                    <a:lnTo>
                      <a:pt x="29" y="46"/>
                    </a:lnTo>
                    <a:cubicBezTo>
                      <a:pt x="47" y="57"/>
                      <a:pt x="64" y="29"/>
                      <a:pt x="46" y="18"/>
                    </a:cubicBezTo>
                    <a:lnTo>
                      <a:pt x="46" y="18"/>
                    </a:lnTo>
                    <a:cubicBezTo>
                      <a:pt x="42" y="16"/>
                      <a:pt x="39" y="13"/>
                      <a:pt x="34" y="11"/>
                    </a:cubicBezTo>
                    <a:lnTo>
                      <a:pt x="34" y="11"/>
                    </a:lnTo>
                    <a:cubicBezTo>
                      <a:pt x="17" y="0"/>
                      <a:pt x="0" y="28"/>
                      <a:pt x="17" y="38"/>
                    </a:cubicBezTo>
                    <a:lnTo>
                      <a:pt x="17" y="38"/>
                    </a:lnTo>
                    <a:cubicBezTo>
                      <a:pt x="22" y="41"/>
                      <a:pt x="25"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6" name="Freeform 145">
                <a:extLst>
                  <a:ext uri="{FF2B5EF4-FFF2-40B4-BE49-F238E27FC236}">
                    <a16:creationId xmlns:a16="http://schemas.microsoft.com/office/drawing/2014/main" id="{BFFD0B2C-625C-F04C-B072-D08F9585B362}"/>
                  </a:ext>
                </a:extLst>
              </p:cNvPr>
              <p:cNvSpPr>
                <a:spLocks noChangeArrowheads="1"/>
              </p:cNvSpPr>
              <p:nvPr/>
            </p:nvSpPr>
            <p:spPr bwMode="auto">
              <a:xfrm>
                <a:off x="6450318" y="3377516"/>
                <a:ext cx="16202" cy="14041"/>
              </a:xfrm>
              <a:custGeom>
                <a:avLst/>
                <a:gdLst>
                  <a:gd name="T0" fmla="*/ 46 w 65"/>
                  <a:gd name="T1" fmla="*/ 18 h 58"/>
                  <a:gd name="T2" fmla="*/ 46 w 65"/>
                  <a:gd name="T3" fmla="*/ 18 h 58"/>
                  <a:gd name="T4" fmla="*/ 34 w 65"/>
                  <a:gd name="T5" fmla="*/ 11 h 58"/>
                  <a:gd name="T6" fmla="*/ 34 w 65"/>
                  <a:gd name="T7" fmla="*/ 11 h 58"/>
                  <a:gd name="T8" fmla="*/ 17 w 65"/>
                  <a:gd name="T9" fmla="*/ 39 h 58"/>
                  <a:gd name="T10" fmla="*/ 17 w 65"/>
                  <a:gd name="T11" fmla="*/ 39 h 58"/>
                  <a:gd name="T12" fmla="*/ 29 w 65"/>
                  <a:gd name="T13" fmla="*/ 46 h 58"/>
                  <a:gd name="T14" fmla="*/ 29 w 65"/>
                  <a:gd name="T15" fmla="*/ 46 h 58"/>
                  <a:gd name="T16" fmla="*/ 46 w 65"/>
                  <a:gd name="T17" fmla="*/ 1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46" y="18"/>
                    </a:moveTo>
                    <a:lnTo>
                      <a:pt x="46" y="18"/>
                    </a:lnTo>
                    <a:cubicBezTo>
                      <a:pt x="42" y="16"/>
                      <a:pt x="38" y="14"/>
                      <a:pt x="34" y="11"/>
                    </a:cubicBezTo>
                    <a:lnTo>
                      <a:pt x="34" y="11"/>
                    </a:lnTo>
                    <a:cubicBezTo>
                      <a:pt x="16" y="0"/>
                      <a:pt x="0" y="27"/>
                      <a:pt x="17" y="39"/>
                    </a:cubicBezTo>
                    <a:lnTo>
                      <a:pt x="17" y="39"/>
                    </a:lnTo>
                    <a:cubicBezTo>
                      <a:pt x="21" y="41"/>
                      <a:pt x="25" y="44"/>
                      <a:pt x="29" y="46"/>
                    </a:cubicBezTo>
                    <a:lnTo>
                      <a:pt x="29" y="46"/>
                    </a:lnTo>
                    <a:cubicBezTo>
                      <a:pt x="46" y="57"/>
                      <a:pt x="64" y="29"/>
                      <a:pt x="46"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7" name="Freeform 146">
                <a:extLst>
                  <a:ext uri="{FF2B5EF4-FFF2-40B4-BE49-F238E27FC236}">
                    <a16:creationId xmlns:a16="http://schemas.microsoft.com/office/drawing/2014/main" id="{8F9D9BA6-0705-5A4A-B55F-30A099E8F89E}"/>
                  </a:ext>
                </a:extLst>
              </p:cNvPr>
              <p:cNvSpPr>
                <a:spLocks noChangeArrowheads="1"/>
              </p:cNvSpPr>
              <p:nvPr/>
            </p:nvSpPr>
            <p:spPr bwMode="auto">
              <a:xfrm>
                <a:off x="6466520" y="3399118"/>
                <a:ext cx="16201" cy="15122"/>
              </a:xfrm>
              <a:custGeom>
                <a:avLst/>
                <a:gdLst>
                  <a:gd name="T0" fmla="*/ 29 w 64"/>
                  <a:gd name="T1" fmla="*/ 46 h 60"/>
                  <a:gd name="T2" fmla="*/ 29 w 64"/>
                  <a:gd name="T3" fmla="*/ 46 h 60"/>
                  <a:gd name="T4" fmla="*/ 46 w 64"/>
                  <a:gd name="T5" fmla="*/ 19 h 60"/>
                  <a:gd name="T6" fmla="*/ 46 w 64"/>
                  <a:gd name="T7" fmla="*/ 19 h 60"/>
                  <a:gd name="T8" fmla="*/ 35 w 64"/>
                  <a:gd name="T9" fmla="*/ 11 h 60"/>
                  <a:gd name="T10" fmla="*/ 35 w 64"/>
                  <a:gd name="T11" fmla="*/ 11 h 60"/>
                  <a:gd name="T12" fmla="*/ 17 w 64"/>
                  <a:gd name="T13" fmla="*/ 39 h 60"/>
                  <a:gd name="T14" fmla="*/ 17 w 64"/>
                  <a:gd name="T15" fmla="*/ 39 h 60"/>
                  <a:gd name="T16" fmla="*/ 29 w 64"/>
                  <a:gd name="T17" fmla="*/ 4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0">
                    <a:moveTo>
                      <a:pt x="29" y="46"/>
                    </a:moveTo>
                    <a:lnTo>
                      <a:pt x="29" y="46"/>
                    </a:lnTo>
                    <a:cubicBezTo>
                      <a:pt x="46" y="59"/>
                      <a:pt x="63" y="30"/>
                      <a:pt x="46" y="19"/>
                    </a:cubicBezTo>
                    <a:lnTo>
                      <a:pt x="46" y="19"/>
                    </a:lnTo>
                    <a:cubicBezTo>
                      <a:pt x="42" y="16"/>
                      <a:pt x="39" y="14"/>
                      <a:pt x="35" y="11"/>
                    </a:cubicBezTo>
                    <a:lnTo>
                      <a:pt x="35" y="11"/>
                    </a:lnTo>
                    <a:cubicBezTo>
                      <a:pt x="17" y="0"/>
                      <a:pt x="0" y="28"/>
                      <a:pt x="17" y="39"/>
                    </a:cubicBezTo>
                    <a:lnTo>
                      <a:pt x="17" y="39"/>
                    </a:lnTo>
                    <a:cubicBezTo>
                      <a:pt x="22" y="42"/>
                      <a:pt x="25" y="44"/>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8" name="Freeform 147">
                <a:extLst>
                  <a:ext uri="{FF2B5EF4-FFF2-40B4-BE49-F238E27FC236}">
                    <a16:creationId xmlns:a16="http://schemas.microsoft.com/office/drawing/2014/main" id="{007C3041-68D1-1F4A-BA47-C3083FCD11B3}"/>
                  </a:ext>
                </a:extLst>
              </p:cNvPr>
              <p:cNvSpPr>
                <a:spLocks noChangeArrowheads="1"/>
              </p:cNvSpPr>
              <p:nvPr/>
            </p:nvSpPr>
            <p:spPr bwMode="auto">
              <a:xfrm>
                <a:off x="6461119" y="3435841"/>
                <a:ext cx="11882" cy="11881"/>
              </a:xfrm>
              <a:custGeom>
                <a:avLst/>
                <a:gdLst>
                  <a:gd name="T0" fmla="*/ 29 w 49"/>
                  <a:gd name="T1" fmla="*/ 8 h 49"/>
                  <a:gd name="T2" fmla="*/ 29 w 49"/>
                  <a:gd name="T3" fmla="*/ 8 h 49"/>
                  <a:gd name="T4" fmla="*/ 27 w 49"/>
                  <a:gd name="T5" fmla="*/ 7 h 49"/>
                  <a:gd name="T6" fmla="*/ 27 w 49"/>
                  <a:gd name="T7" fmla="*/ 7 h 49"/>
                  <a:gd name="T8" fmla="*/ 28 w 49"/>
                  <a:gd name="T9" fmla="*/ 8 h 49"/>
                  <a:gd name="T10" fmla="*/ 28 w 49"/>
                  <a:gd name="T11" fmla="*/ 8 h 49"/>
                  <a:gd name="T12" fmla="*/ 29 w 49"/>
                  <a:gd name="T13" fmla="*/ 8 h 49"/>
                  <a:gd name="T14" fmla="*/ 18 w 49"/>
                  <a:gd name="T15" fmla="*/ 5 h 49"/>
                  <a:gd name="T16" fmla="*/ 18 w 49"/>
                  <a:gd name="T17" fmla="*/ 5 h 49"/>
                  <a:gd name="T18" fmla="*/ 3 w 49"/>
                  <a:gd name="T19" fmla="*/ 24 h 49"/>
                  <a:gd name="T20" fmla="*/ 3 w 49"/>
                  <a:gd name="T21" fmla="*/ 24 h 49"/>
                  <a:gd name="T22" fmla="*/ 42 w 49"/>
                  <a:gd name="T23" fmla="*/ 14 h 49"/>
                  <a:gd name="T24" fmla="*/ 42 w 49"/>
                  <a:gd name="T25" fmla="*/ 14 h 49"/>
                  <a:gd name="T26" fmla="*/ 18 w 49"/>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9">
                    <a:moveTo>
                      <a:pt x="29" y="8"/>
                    </a:moveTo>
                    <a:lnTo>
                      <a:pt x="29" y="8"/>
                    </a:lnTo>
                    <a:cubicBezTo>
                      <a:pt x="28" y="8"/>
                      <a:pt x="28" y="7"/>
                      <a:pt x="27" y="7"/>
                    </a:cubicBezTo>
                    <a:lnTo>
                      <a:pt x="27" y="7"/>
                    </a:lnTo>
                    <a:cubicBezTo>
                      <a:pt x="28" y="7"/>
                      <a:pt x="28" y="7"/>
                      <a:pt x="28" y="8"/>
                    </a:cubicBezTo>
                    <a:lnTo>
                      <a:pt x="28" y="8"/>
                    </a:lnTo>
                    <a:cubicBezTo>
                      <a:pt x="29" y="8"/>
                      <a:pt x="29" y="8"/>
                      <a:pt x="29" y="8"/>
                    </a:cubicBezTo>
                    <a:close/>
                    <a:moveTo>
                      <a:pt x="18" y="5"/>
                    </a:moveTo>
                    <a:lnTo>
                      <a:pt x="18" y="5"/>
                    </a:lnTo>
                    <a:cubicBezTo>
                      <a:pt x="9" y="6"/>
                      <a:pt x="0" y="12"/>
                      <a:pt x="3" y="24"/>
                    </a:cubicBezTo>
                    <a:lnTo>
                      <a:pt x="3" y="24"/>
                    </a:lnTo>
                    <a:cubicBezTo>
                      <a:pt x="11" y="48"/>
                      <a:pt x="48" y="39"/>
                      <a:pt x="42" y="14"/>
                    </a:cubicBezTo>
                    <a:lnTo>
                      <a:pt x="42" y="14"/>
                    </a:lnTo>
                    <a:cubicBezTo>
                      <a:pt x="40" y="1"/>
                      <a:pt x="26" y="0"/>
                      <a:pt x="18" y="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9" name="Freeform 148">
                <a:extLst>
                  <a:ext uri="{FF2B5EF4-FFF2-40B4-BE49-F238E27FC236}">
                    <a16:creationId xmlns:a16="http://schemas.microsoft.com/office/drawing/2014/main" id="{ED3747D1-CD16-7646-A28D-BB083437DBED}"/>
                  </a:ext>
                </a:extLst>
              </p:cNvPr>
              <p:cNvSpPr>
                <a:spLocks noChangeArrowheads="1"/>
              </p:cNvSpPr>
              <p:nvPr/>
            </p:nvSpPr>
            <p:spPr bwMode="auto">
              <a:xfrm>
                <a:off x="6422235" y="3455284"/>
                <a:ext cx="10801" cy="14041"/>
              </a:xfrm>
              <a:custGeom>
                <a:avLst/>
                <a:gdLst>
                  <a:gd name="T0" fmla="*/ 5 w 45"/>
                  <a:gd name="T1" fmla="*/ 28 h 58"/>
                  <a:gd name="T2" fmla="*/ 5 w 45"/>
                  <a:gd name="T3" fmla="*/ 28 h 58"/>
                  <a:gd name="T4" fmla="*/ 7 w 45"/>
                  <a:gd name="T5" fmla="*/ 37 h 58"/>
                  <a:gd name="T6" fmla="*/ 7 w 45"/>
                  <a:gd name="T7" fmla="*/ 37 h 58"/>
                  <a:gd name="T8" fmla="*/ 39 w 45"/>
                  <a:gd name="T9" fmla="*/ 30 h 58"/>
                  <a:gd name="T10" fmla="*/ 39 w 45"/>
                  <a:gd name="T11" fmla="*/ 30 h 58"/>
                  <a:gd name="T12" fmla="*/ 37 w 45"/>
                  <a:gd name="T13" fmla="*/ 20 h 58"/>
                  <a:gd name="T14" fmla="*/ 37 w 45"/>
                  <a:gd name="T15" fmla="*/ 20 h 58"/>
                  <a:gd name="T16" fmla="*/ 5 w 45"/>
                  <a:gd name="T17"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5" y="28"/>
                    </a:moveTo>
                    <a:lnTo>
                      <a:pt x="5" y="28"/>
                    </a:lnTo>
                    <a:cubicBezTo>
                      <a:pt x="6" y="31"/>
                      <a:pt x="7" y="34"/>
                      <a:pt x="7" y="37"/>
                    </a:cubicBezTo>
                    <a:lnTo>
                      <a:pt x="7" y="37"/>
                    </a:lnTo>
                    <a:cubicBezTo>
                      <a:pt x="12" y="57"/>
                      <a:pt x="44" y="50"/>
                      <a:pt x="39" y="30"/>
                    </a:cubicBezTo>
                    <a:lnTo>
                      <a:pt x="39" y="30"/>
                    </a:lnTo>
                    <a:cubicBezTo>
                      <a:pt x="38" y="27"/>
                      <a:pt x="38" y="24"/>
                      <a:pt x="37" y="20"/>
                    </a:cubicBezTo>
                    <a:lnTo>
                      <a:pt x="37" y="20"/>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0" name="Freeform 149">
                <a:extLst>
                  <a:ext uri="{FF2B5EF4-FFF2-40B4-BE49-F238E27FC236}">
                    <a16:creationId xmlns:a16="http://schemas.microsoft.com/office/drawing/2014/main" id="{D5C9A22A-1578-4C43-92B6-D5C12C5EB94D}"/>
                  </a:ext>
                </a:extLst>
              </p:cNvPr>
              <p:cNvSpPr>
                <a:spLocks noChangeArrowheads="1"/>
              </p:cNvSpPr>
              <p:nvPr/>
            </p:nvSpPr>
            <p:spPr bwMode="auto">
              <a:xfrm>
                <a:off x="6442757" y="3481207"/>
                <a:ext cx="16201" cy="14041"/>
              </a:xfrm>
              <a:custGeom>
                <a:avLst/>
                <a:gdLst>
                  <a:gd name="T0" fmla="*/ 35 w 65"/>
                  <a:gd name="T1" fmla="*/ 11 h 58"/>
                  <a:gd name="T2" fmla="*/ 35 w 65"/>
                  <a:gd name="T3" fmla="*/ 11 h 58"/>
                  <a:gd name="T4" fmla="*/ 18 w 65"/>
                  <a:gd name="T5" fmla="*/ 39 h 58"/>
                  <a:gd name="T6" fmla="*/ 18 w 65"/>
                  <a:gd name="T7" fmla="*/ 39 h 58"/>
                  <a:gd name="T8" fmla="*/ 29 w 65"/>
                  <a:gd name="T9" fmla="*/ 46 h 58"/>
                  <a:gd name="T10" fmla="*/ 29 w 65"/>
                  <a:gd name="T11" fmla="*/ 46 h 58"/>
                  <a:gd name="T12" fmla="*/ 46 w 65"/>
                  <a:gd name="T13" fmla="*/ 18 h 58"/>
                  <a:gd name="T14" fmla="*/ 46 w 65"/>
                  <a:gd name="T15" fmla="*/ 18 h 58"/>
                  <a:gd name="T16" fmla="*/ 35 w 65"/>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35" y="11"/>
                    </a:moveTo>
                    <a:lnTo>
                      <a:pt x="35" y="11"/>
                    </a:lnTo>
                    <a:cubicBezTo>
                      <a:pt x="18" y="0"/>
                      <a:pt x="0" y="28"/>
                      <a:pt x="18" y="39"/>
                    </a:cubicBezTo>
                    <a:lnTo>
                      <a:pt x="18" y="39"/>
                    </a:lnTo>
                    <a:cubicBezTo>
                      <a:pt x="22" y="41"/>
                      <a:pt x="26" y="44"/>
                      <a:pt x="29" y="46"/>
                    </a:cubicBezTo>
                    <a:lnTo>
                      <a:pt x="29" y="46"/>
                    </a:lnTo>
                    <a:cubicBezTo>
                      <a:pt x="48" y="57"/>
                      <a:pt x="64" y="29"/>
                      <a:pt x="46" y="18"/>
                    </a:cubicBezTo>
                    <a:lnTo>
                      <a:pt x="46" y="18"/>
                    </a:lnTo>
                    <a:cubicBezTo>
                      <a:pt x="43" y="16"/>
                      <a:pt x="39" y="14"/>
                      <a:pt x="35"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1" name="Freeform 150">
                <a:extLst>
                  <a:ext uri="{FF2B5EF4-FFF2-40B4-BE49-F238E27FC236}">
                    <a16:creationId xmlns:a16="http://schemas.microsoft.com/office/drawing/2014/main" id="{2EA5420A-3508-2149-9F7F-CDB88D579659}"/>
                  </a:ext>
                </a:extLst>
              </p:cNvPr>
              <p:cNvSpPr>
                <a:spLocks noChangeArrowheads="1"/>
              </p:cNvSpPr>
              <p:nvPr/>
            </p:nvSpPr>
            <p:spPr bwMode="auto">
              <a:xfrm>
                <a:off x="6470840" y="3484447"/>
                <a:ext cx="14041" cy="10801"/>
              </a:xfrm>
              <a:custGeom>
                <a:avLst/>
                <a:gdLst>
                  <a:gd name="T0" fmla="*/ 29 w 58"/>
                  <a:gd name="T1" fmla="*/ 5 h 45"/>
                  <a:gd name="T2" fmla="*/ 29 w 58"/>
                  <a:gd name="T3" fmla="*/ 5 h 45"/>
                  <a:gd name="T4" fmla="*/ 20 w 58"/>
                  <a:gd name="T5" fmla="*/ 8 h 45"/>
                  <a:gd name="T6" fmla="*/ 20 w 58"/>
                  <a:gd name="T7" fmla="*/ 8 h 45"/>
                  <a:gd name="T8" fmla="*/ 27 w 58"/>
                  <a:gd name="T9" fmla="*/ 39 h 45"/>
                  <a:gd name="T10" fmla="*/ 27 w 58"/>
                  <a:gd name="T11" fmla="*/ 39 h 45"/>
                  <a:gd name="T12" fmla="*/ 37 w 58"/>
                  <a:gd name="T13" fmla="*/ 37 h 45"/>
                  <a:gd name="T14" fmla="*/ 37 w 58"/>
                  <a:gd name="T15" fmla="*/ 37 h 45"/>
                  <a:gd name="T16" fmla="*/ 29 w 58"/>
                  <a:gd name="T1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9" y="5"/>
                    </a:moveTo>
                    <a:lnTo>
                      <a:pt x="29" y="5"/>
                    </a:lnTo>
                    <a:cubicBezTo>
                      <a:pt x="26" y="6"/>
                      <a:pt x="23" y="7"/>
                      <a:pt x="20" y="8"/>
                    </a:cubicBezTo>
                    <a:lnTo>
                      <a:pt x="20" y="8"/>
                    </a:lnTo>
                    <a:cubicBezTo>
                      <a:pt x="0" y="12"/>
                      <a:pt x="7" y="44"/>
                      <a:pt x="27" y="39"/>
                    </a:cubicBezTo>
                    <a:lnTo>
                      <a:pt x="27" y="39"/>
                    </a:lnTo>
                    <a:cubicBezTo>
                      <a:pt x="31" y="39"/>
                      <a:pt x="34" y="37"/>
                      <a:pt x="37" y="37"/>
                    </a:cubicBezTo>
                    <a:lnTo>
                      <a:pt x="37" y="37"/>
                    </a:lnTo>
                    <a:cubicBezTo>
                      <a:pt x="57" y="32"/>
                      <a:pt x="50" y="0"/>
                      <a:pt x="29"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2" name="Freeform 151">
                <a:extLst>
                  <a:ext uri="{FF2B5EF4-FFF2-40B4-BE49-F238E27FC236}">
                    <a16:creationId xmlns:a16="http://schemas.microsoft.com/office/drawing/2014/main" id="{69A6BD0E-1FB3-6449-A8E8-A4B5F995EF63}"/>
                  </a:ext>
                </a:extLst>
              </p:cNvPr>
              <p:cNvSpPr>
                <a:spLocks noChangeArrowheads="1"/>
              </p:cNvSpPr>
              <p:nvPr/>
            </p:nvSpPr>
            <p:spPr bwMode="auto">
              <a:xfrm>
                <a:off x="6455719" y="3459604"/>
                <a:ext cx="14041" cy="10801"/>
              </a:xfrm>
              <a:custGeom>
                <a:avLst/>
                <a:gdLst>
                  <a:gd name="T0" fmla="*/ 29 w 58"/>
                  <a:gd name="T1" fmla="*/ 5 h 45"/>
                  <a:gd name="T2" fmla="*/ 29 w 58"/>
                  <a:gd name="T3" fmla="*/ 5 h 45"/>
                  <a:gd name="T4" fmla="*/ 21 w 58"/>
                  <a:gd name="T5" fmla="*/ 7 h 45"/>
                  <a:gd name="T6" fmla="*/ 21 w 58"/>
                  <a:gd name="T7" fmla="*/ 7 h 45"/>
                  <a:gd name="T8" fmla="*/ 27 w 58"/>
                  <a:gd name="T9" fmla="*/ 39 h 45"/>
                  <a:gd name="T10" fmla="*/ 27 w 58"/>
                  <a:gd name="T11" fmla="*/ 39 h 45"/>
                  <a:gd name="T12" fmla="*/ 37 w 58"/>
                  <a:gd name="T13" fmla="*/ 37 h 45"/>
                  <a:gd name="T14" fmla="*/ 37 w 58"/>
                  <a:gd name="T15" fmla="*/ 37 h 45"/>
                  <a:gd name="T16" fmla="*/ 29 w 58"/>
                  <a:gd name="T1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9" y="5"/>
                    </a:moveTo>
                    <a:lnTo>
                      <a:pt x="29" y="5"/>
                    </a:lnTo>
                    <a:cubicBezTo>
                      <a:pt x="26" y="5"/>
                      <a:pt x="23" y="7"/>
                      <a:pt x="21" y="7"/>
                    </a:cubicBezTo>
                    <a:lnTo>
                      <a:pt x="21" y="7"/>
                    </a:lnTo>
                    <a:cubicBezTo>
                      <a:pt x="0" y="12"/>
                      <a:pt x="7" y="44"/>
                      <a:pt x="27" y="39"/>
                    </a:cubicBezTo>
                    <a:lnTo>
                      <a:pt x="27" y="39"/>
                    </a:lnTo>
                    <a:cubicBezTo>
                      <a:pt x="31" y="38"/>
                      <a:pt x="34" y="37"/>
                      <a:pt x="37" y="37"/>
                    </a:cubicBezTo>
                    <a:lnTo>
                      <a:pt x="37" y="37"/>
                    </a:lnTo>
                    <a:cubicBezTo>
                      <a:pt x="57" y="32"/>
                      <a:pt x="50" y="0"/>
                      <a:pt x="29"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3" name="Freeform 152">
                <a:extLst>
                  <a:ext uri="{FF2B5EF4-FFF2-40B4-BE49-F238E27FC236}">
                    <a16:creationId xmlns:a16="http://schemas.microsoft.com/office/drawing/2014/main" id="{D7653FE4-068E-164F-BB33-AE1DABFFF462}"/>
                  </a:ext>
                </a:extLst>
              </p:cNvPr>
              <p:cNvSpPr>
                <a:spLocks noChangeArrowheads="1"/>
              </p:cNvSpPr>
              <p:nvPr/>
            </p:nvSpPr>
            <p:spPr bwMode="auto">
              <a:xfrm>
                <a:off x="6956891" y="3206858"/>
                <a:ext cx="11881" cy="10801"/>
              </a:xfrm>
              <a:custGeom>
                <a:avLst/>
                <a:gdLst>
                  <a:gd name="T0" fmla="*/ 28 w 49"/>
                  <a:gd name="T1" fmla="*/ 36 h 42"/>
                  <a:gd name="T2" fmla="*/ 28 w 49"/>
                  <a:gd name="T3" fmla="*/ 36 h 42"/>
                  <a:gd name="T4" fmla="*/ 20 w 49"/>
                  <a:gd name="T5" fmla="*/ 5 h 42"/>
                  <a:gd name="T6" fmla="*/ 20 w 49"/>
                  <a:gd name="T7" fmla="*/ 5 h 42"/>
                  <a:gd name="T8" fmla="*/ 28 w 49"/>
                  <a:gd name="T9" fmla="*/ 36 h 42"/>
                </a:gdLst>
                <a:ahLst/>
                <a:cxnLst>
                  <a:cxn ang="0">
                    <a:pos x="T0" y="T1"/>
                  </a:cxn>
                  <a:cxn ang="0">
                    <a:pos x="T2" y="T3"/>
                  </a:cxn>
                  <a:cxn ang="0">
                    <a:pos x="T4" y="T5"/>
                  </a:cxn>
                  <a:cxn ang="0">
                    <a:pos x="T6" y="T7"/>
                  </a:cxn>
                  <a:cxn ang="0">
                    <a:pos x="T8" y="T9"/>
                  </a:cxn>
                </a:cxnLst>
                <a:rect l="0" t="0" r="r" b="b"/>
                <a:pathLst>
                  <a:path w="49" h="42">
                    <a:moveTo>
                      <a:pt x="28" y="36"/>
                    </a:moveTo>
                    <a:lnTo>
                      <a:pt x="28" y="36"/>
                    </a:lnTo>
                    <a:cubicBezTo>
                      <a:pt x="48" y="32"/>
                      <a:pt x="41" y="0"/>
                      <a:pt x="20" y="5"/>
                    </a:cubicBezTo>
                    <a:lnTo>
                      <a:pt x="20" y="5"/>
                    </a:lnTo>
                    <a:cubicBezTo>
                      <a:pt x="0" y="10"/>
                      <a:pt x="7"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4" name="Freeform 153">
                <a:extLst>
                  <a:ext uri="{FF2B5EF4-FFF2-40B4-BE49-F238E27FC236}">
                    <a16:creationId xmlns:a16="http://schemas.microsoft.com/office/drawing/2014/main" id="{DC6380C5-D21A-EA44-8C1A-62DCB78AADAF}"/>
                  </a:ext>
                </a:extLst>
              </p:cNvPr>
              <p:cNvSpPr>
                <a:spLocks noChangeArrowheads="1"/>
              </p:cNvSpPr>
              <p:nvPr/>
            </p:nvSpPr>
            <p:spPr bwMode="auto">
              <a:xfrm>
                <a:off x="6961211" y="3226299"/>
                <a:ext cx="8641" cy="11881"/>
              </a:xfrm>
              <a:custGeom>
                <a:avLst/>
                <a:gdLst>
                  <a:gd name="T0" fmla="*/ 34 w 36"/>
                  <a:gd name="T1" fmla="*/ 27 h 49"/>
                  <a:gd name="T2" fmla="*/ 34 w 36"/>
                  <a:gd name="T3" fmla="*/ 27 h 49"/>
                  <a:gd name="T4" fmla="*/ 34 w 36"/>
                  <a:gd name="T5" fmla="*/ 22 h 49"/>
                  <a:gd name="T6" fmla="*/ 34 w 36"/>
                  <a:gd name="T7" fmla="*/ 22 h 49"/>
                  <a:gd name="T8" fmla="*/ 1 w 36"/>
                  <a:gd name="T9" fmla="*/ 21 h 49"/>
                  <a:gd name="T10" fmla="*/ 1 w 36"/>
                  <a:gd name="T11" fmla="*/ 21 h 49"/>
                  <a:gd name="T12" fmla="*/ 1 w 36"/>
                  <a:gd name="T13" fmla="*/ 26 h 49"/>
                  <a:gd name="T14" fmla="*/ 1 w 36"/>
                  <a:gd name="T15" fmla="*/ 26 h 49"/>
                  <a:gd name="T16" fmla="*/ 34 w 36"/>
                  <a:gd name="T17"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49">
                    <a:moveTo>
                      <a:pt x="34" y="27"/>
                    </a:moveTo>
                    <a:lnTo>
                      <a:pt x="34" y="27"/>
                    </a:lnTo>
                    <a:cubicBezTo>
                      <a:pt x="34" y="26"/>
                      <a:pt x="34" y="24"/>
                      <a:pt x="34" y="22"/>
                    </a:cubicBezTo>
                    <a:lnTo>
                      <a:pt x="34" y="22"/>
                    </a:lnTo>
                    <a:cubicBezTo>
                      <a:pt x="32" y="1"/>
                      <a:pt x="0" y="0"/>
                      <a:pt x="1" y="21"/>
                    </a:cubicBezTo>
                    <a:lnTo>
                      <a:pt x="1" y="21"/>
                    </a:lnTo>
                    <a:cubicBezTo>
                      <a:pt x="1" y="22"/>
                      <a:pt x="1" y="24"/>
                      <a:pt x="1" y="26"/>
                    </a:cubicBezTo>
                    <a:lnTo>
                      <a:pt x="1" y="26"/>
                    </a:lnTo>
                    <a:cubicBezTo>
                      <a:pt x="2" y="47"/>
                      <a:pt x="35" y="48"/>
                      <a:pt x="34"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5" name="Freeform 154">
                <a:extLst>
                  <a:ext uri="{FF2B5EF4-FFF2-40B4-BE49-F238E27FC236}">
                    <a16:creationId xmlns:a16="http://schemas.microsoft.com/office/drawing/2014/main" id="{5E41C862-38BE-CB41-95E7-4AB7B8C54352}"/>
                  </a:ext>
                </a:extLst>
              </p:cNvPr>
              <p:cNvSpPr>
                <a:spLocks noChangeArrowheads="1"/>
              </p:cNvSpPr>
              <p:nvPr/>
            </p:nvSpPr>
            <p:spPr bwMode="auto">
              <a:xfrm>
                <a:off x="6974173" y="3201456"/>
                <a:ext cx="14041" cy="14042"/>
              </a:xfrm>
              <a:custGeom>
                <a:avLst/>
                <a:gdLst>
                  <a:gd name="T0" fmla="*/ 23 w 59"/>
                  <a:gd name="T1" fmla="*/ 43 h 56"/>
                  <a:gd name="T2" fmla="*/ 23 w 59"/>
                  <a:gd name="T3" fmla="*/ 43 h 56"/>
                  <a:gd name="T4" fmla="*/ 41 w 59"/>
                  <a:gd name="T5" fmla="*/ 15 h 56"/>
                  <a:gd name="T6" fmla="*/ 41 w 59"/>
                  <a:gd name="T7" fmla="*/ 15 h 56"/>
                  <a:gd name="T8" fmla="*/ 34 w 59"/>
                  <a:gd name="T9" fmla="*/ 12 h 56"/>
                  <a:gd name="T10" fmla="*/ 34 w 59"/>
                  <a:gd name="T11" fmla="*/ 12 h 56"/>
                  <a:gd name="T12" fmla="*/ 17 w 59"/>
                  <a:gd name="T13" fmla="*/ 39 h 56"/>
                  <a:gd name="T14" fmla="*/ 17 w 59"/>
                  <a:gd name="T15" fmla="*/ 39 h 56"/>
                  <a:gd name="T16" fmla="*/ 23 w 59"/>
                  <a:gd name="T17" fmla="*/ 4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6">
                    <a:moveTo>
                      <a:pt x="23" y="43"/>
                    </a:moveTo>
                    <a:lnTo>
                      <a:pt x="23" y="43"/>
                    </a:lnTo>
                    <a:cubicBezTo>
                      <a:pt x="41" y="55"/>
                      <a:pt x="58" y="27"/>
                      <a:pt x="41" y="15"/>
                    </a:cubicBezTo>
                    <a:lnTo>
                      <a:pt x="41" y="15"/>
                    </a:lnTo>
                    <a:cubicBezTo>
                      <a:pt x="38" y="14"/>
                      <a:pt x="36" y="13"/>
                      <a:pt x="34" y="12"/>
                    </a:cubicBezTo>
                    <a:lnTo>
                      <a:pt x="34" y="12"/>
                    </a:lnTo>
                    <a:cubicBezTo>
                      <a:pt x="16" y="0"/>
                      <a:pt x="0" y="28"/>
                      <a:pt x="17" y="39"/>
                    </a:cubicBezTo>
                    <a:lnTo>
                      <a:pt x="17" y="39"/>
                    </a:lnTo>
                    <a:cubicBezTo>
                      <a:pt x="19" y="41"/>
                      <a:pt x="21" y="42"/>
                      <a:pt x="2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6" name="Freeform 155">
                <a:extLst>
                  <a:ext uri="{FF2B5EF4-FFF2-40B4-BE49-F238E27FC236}">
                    <a16:creationId xmlns:a16="http://schemas.microsoft.com/office/drawing/2014/main" id="{3ED24D3E-2019-794D-8FF4-1B5E8F2E3DFF}"/>
                  </a:ext>
                </a:extLst>
              </p:cNvPr>
              <p:cNvSpPr>
                <a:spLocks noChangeArrowheads="1"/>
              </p:cNvSpPr>
              <p:nvPr/>
            </p:nvSpPr>
            <p:spPr bwMode="auto">
              <a:xfrm>
                <a:off x="6989295" y="3225219"/>
                <a:ext cx="12961" cy="10801"/>
              </a:xfrm>
              <a:custGeom>
                <a:avLst/>
                <a:gdLst>
                  <a:gd name="T0" fmla="*/ 27 w 54"/>
                  <a:gd name="T1" fmla="*/ 38 h 43"/>
                  <a:gd name="T2" fmla="*/ 27 w 54"/>
                  <a:gd name="T3" fmla="*/ 38 h 43"/>
                  <a:gd name="T4" fmla="*/ 33 w 54"/>
                  <a:gd name="T5" fmla="*/ 37 h 43"/>
                  <a:gd name="T6" fmla="*/ 33 w 54"/>
                  <a:gd name="T7" fmla="*/ 37 h 43"/>
                  <a:gd name="T8" fmla="*/ 25 w 54"/>
                  <a:gd name="T9" fmla="*/ 5 h 43"/>
                  <a:gd name="T10" fmla="*/ 25 w 54"/>
                  <a:gd name="T11" fmla="*/ 5 h 43"/>
                  <a:gd name="T12" fmla="*/ 20 w 54"/>
                  <a:gd name="T13" fmla="*/ 6 h 43"/>
                  <a:gd name="T14" fmla="*/ 20 w 54"/>
                  <a:gd name="T15" fmla="*/ 6 h 43"/>
                  <a:gd name="T16" fmla="*/ 27 w 54"/>
                  <a:gd name="T17"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3">
                    <a:moveTo>
                      <a:pt x="27" y="38"/>
                    </a:moveTo>
                    <a:lnTo>
                      <a:pt x="27" y="38"/>
                    </a:lnTo>
                    <a:cubicBezTo>
                      <a:pt x="29" y="37"/>
                      <a:pt x="31" y="37"/>
                      <a:pt x="33" y="37"/>
                    </a:cubicBezTo>
                    <a:lnTo>
                      <a:pt x="33" y="37"/>
                    </a:lnTo>
                    <a:cubicBezTo>
                      <a:pt x="53" y="32"/>
                      <a:pt x="46" y="0"/>
                      <a:pt x="25" y="5"/>
                    </a:cubicBezTo>
                    <a:lnTo>
                      <a:pt x="25" y="5"/>
                    </a:lnTo>
                    <a:cubicBezTo>
                      <a:pt x="23" y="5"/>
                      <a:pt x="22" y="5"/>
                      <a:pt x="20" y="6"/>
                    </a:cubicBezTo>
                    <a:lnTo>
                      <a:pt x="20" y="6"/>
                    </a:lnTo>
                    <a:cubicBezTo>
                      <a:pt x="0" y="11"/>
                      <a:pt x="7" y="42"/>
                      <a:pt x="2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7" name="Freeform 156">
                <a:extLst>
                  <a:ext uri="{FF2B5EF4-FFF2-40B4-BE49-F238E27FC236}">
                    <a16:creationId xmlns:a16="http://schemas.microsoft.com/office/drawing/2014/main" id="{AC2F1426-0E16-064A-A0F9-1CFB2BBA25F5}"/>
                  </a:ext>
                </a:extLst>
              </p:cNvPr>
              <p:cNvSpPr>
                <a:spLocks noChangeArrowheads="1"/>
              </p:cNvSpPr>
              <p:nvPr/>
            </p:nvSpPr>
            <p:spPr bwMode="auto">
              <a:xfrm>
                <a:off x="6979574" y="3162573"/>
                <a:ext cx="10801" cy="15122"/>
              </a:xfrm>
              <a:custGeom>
                <a:avLst/>
                <a:gdLst>
                  <a:gd name="T0" fmla="*/ 39 w 45"/>
                  <a:gd name="T1" fmla="*/ 31 h 60"/>
                  <a:gd name="T2" fmla="*/ 39 w 45"/>
                  <a:gd name="T3" fmla="*/ 31 h 60"/>
                  <a:gd name="T4" fmla="*/ 37 w 45"/>
                  <a:gd name="T5" fmla="*/ 21 h 60"/>
                  <a:gd name="T6" fmla="*/ 37 w 45"/>
                  <a:gd name="T7" fmla="*/ 21 h 60"/>
                  <a:gd name="T8" fmla="*/ 5 w 45"/>
                  <a:gd name="T9" fmla="*/ 28 h 60"/>
                  <a:gd name="T10" fmla="*/ 5 w 45"/>
                  <a:gd name="T11" fmla="*/ 28 h 60"/>
                  <a:gd name="T12" fmla="*/ 7 w 45"/>
                  <a:gd name="T13" fmla="*/ 39 h 60"/>
                  <a:gd name="T14" fmla="*/ 7 w 45"/>
                  <a:gd name="T15" fmla="*/ 39 h 60"/>
                  <a:gd name="T16" fmla="*/ 39 w 45"/>
                  <a:gd name="T17"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0">
                    <a:moveTo>
                      <a:pt x="39" y="31"/>
                    </a:moveTo>
                    <a:lnTo>
                      <a:pt x="39" y="31"/>
                    </a:lnTo>
                    <a:cubicBezTo>
                      <a:pt x="38" y="28"/>
                      <a:pt x="38" y="24"/>
                      <a:pt x="37" y="21"/>
                    </a:cubicBezTo>
                    <a:lnTo>
                      <a:pt x="37" y="21"/>
                    </a:lnTo>
                    <a:cubicBezTo>
                      <a:pt x="32" y="0"/>
                      <a:pt x="0" y="8"/>
                      <a:pt x="5" y="28"/>
                    </a:cubicBezTo>
                    <a:lnTo>
                      <a:pt x="5" y="28"/>
                    </a:lnTo>
                    <a:cubicBezTo>
                      <a:pt x="6" y="31"/>
                      <a:pt x="7" y="35"/>
                      <a:pt x="7" y="39"/>
                    </a:cubicBezTo>
                    <a:lnTo>
                      <a:pt x="7" y="39"/>
                    </a:lnTo>
                    <a:cubicBezTo>
                      <a:pt x="12" y="59"/>
                      <a:pt x="44" y="51"/>
                      <a:pt x="39"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8" name="Freeform 157">
                <a:extLst>
                  <a:ext uri="{FF2B5EF4-FFF2-40B4-BE49-F238E27FC236}">
                    <a16:creationId xmlns:a16="http://schemas.microsoft.com/office/drawing/2014/main" id="{831CE0BF-EA62-5B4D-A89E-41BFDDCC1039}"/>
                  </a:ext>
                </a:extLst>
              </p:cNvPr>
              <p:cNvSpPr>
                <a:spLocks noChangeArrowheads="1"/>
              </p:cNvSpPr>
              <p:nvPr/>
            </p:nvSpPr>
            <p:spPr bwMode="auto">
              <a:xfrm>
                <a:off x="7017378" y="3164733"/>
                <a:ext cx="12961" cy="15122"/>
              </a:xfrm>
              <a:custGeom>
                <a:avLst/>
                <a:gdLst>
                  <a:gd name="T0" fmla="*/ 39 w 55"/>
                  <a:gd name="T1" fmla="*/ 41 h 60"/>
                  <a:gd name="T2" fmla="*/ 39 w 55"/>
                  <a:gd name="T3" fmla="*/ 41 h 60"/>
                  <a:gd name="T4" fmla="*/ 43 w 55"/>
                  <a:gd name="T5" fmla="*/ 35 h 60"/>
                  <a:gd name="T6" fmla="*/ 43 w 55"/>
                  <a:gd name="T7" fmla="*/ 35 h 60"/>
                  <a:gd name="T8" fmla="*/ 15 w 55"/>
                  <a:gd name="T9" fmla="*/ 18 h 60"/>
                  <a:gd name="T10" fmla="*/ 15 w 55"/>
                  <a:gd name="T11" fmla="*/ 18 h 60"/>
                  <a:gd name="T12" fmla="*/ 12 w 55"/>
                  <a:gd name="T13" fmla="*/ 24 h 60"/>
                  <a:gd name="T14" fmla="*/ 12 w 55"/>
                  <a:gd name="T15" fmla="*/ 24 h 60"/>
                  <a:gd name="T16" fmla="*/ 39 w 55"/>
                  <a:gd name="T1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9" y="41"/>
                    </a:moveTo>
                    <a:lnTo>
                      <a:pt x="39" y="41"/>
                    </a:lnTo>
                    <a:cubicBezTo>
                      <a:pt x="41" y="39"/>
                      <a:pt x="42" y="37"/>
                      <a:pt x="43" y="35"/>
                    </a:cubicBezTo>
                    <a:lnTo>
                      <a:pt x="43" y="35"/>
                    </a:lnTo>
                    <a:cubicBezTo>
                      <a:pt x="54" y="17"/>
                      <a:pt x="27" y="0"/>
                      <a:pt x="15" y="18"/>
                    </a:cubicBezTo>
                    <a:lnTo>
                      <a:pt x="15" y="18"/>
                    </a:lnTo>
                    <a:cubicBezTo>
                      <a:pt x="14" y="20"/>
                      <a:pt x="13" y="22"/>
                      <a:pt x="12" y="24"/>
                    </a:cubicBezTo>
                    <a:lnTo>
                      <a:pt x="12" y="24"/>
                    </a:lnTo>
                    <a:cubicBezTo>
                      <a:pt x="0" y="42"/>
                      <a:pt x="28" y="59"/>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9" name="Freeform 158">
                <a:extLst>
                  <a:ext uri="{FF2B5EF4-FFF2-40B4-BE49-F238E27FC236}">
                    <a16:creationId xmlns:a16="http://schemas.microsoft.com/office/drawing/2014/main" id="{1E7DA1C2-63E9-8241-B77A-6537291B73C5}"/>
                  </a:ext>
                </a:extLst>
              </p:cNvPr>
              <p:cNvSpPr>
                <a:spLocks noChangeArrowheads="1"/>
              </p:cNvSpPr>
              <p:nvPr/>
            </p:nvSpPr>
            <p:spPr bwMode="auto">
              <a:xfrm>
                <a:off x="7019538" y="3190655"/>
                <a:ext cx="12961" cy="15122"/>
              </a:xfrm>
              <a:custGeom>
                <a:avLst/>
                <a:gdLst>
                  <a:gd name="T0" fmla="*/ 39 w 55"/>
                  <a:gd name="T1" fmla="*/ 41 h 60"/>
                  <a:gd name="T2" fmla="*/ 39 w 55"/>
                  <a:gd name="T3" fmla="*/ 41 h 60"/>
                  <a:gd name="T4" fmla="*/ 43 w 55"/>
                  <a:gd name="T5" fmla="*/ 35 h 60"/>
                  <a:gd name="T6" fmla="*/ 43 w 55"/>
                  <a:gd name="T7" fmla="*/ 35 h 60"/>
                  <a:gd name="T8" fmla="*/ 15 w 55"/>
                  <a:gd name="T9" fmla="*/ 18 h 60"/>
                  <a:gd name="T10" fmla="*/ 15 w 55"/>
                  <a:gd name="T11" fmla="*/ 18 h 60"/>
                  <a:gd name="T12" fmla="*/ 11 w 55"/>
                  <a:gd name="T13" fmla="*/ 24 h 60"/>
                  <a:gd name="T14" fmla="*/ 11 w 55"/>
                  <a:gd name="T15" fmla="*/ 24 h 60"/>
                  <a:gd name="T16" fmla="*/ 39 w 55"/>
                  <a:gd name="T1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9" y="41"/>
                    </a:moveTo>
                    <a:lnTo>
                      <a:pt x="39" y="41"/>
                    </a:lnTo>
                    <a:cubicBezTo>
                      <a:pt x="40" y="39"/>
                      <a:pt x="41" y="37"/>
                      <a:pt x="43" y="35"/>
                    </a:cubicBezTo>
                    <a:lnTo>
                      <a:pt x="43" y="35"/>
                    </a:lnTo>
                    <a:cubicBezTo>
                      <a:pt x="54" y="17"/>
                      <a:pt x="26" y="0"/>
                      <a:pt x="15" y="18"/>
                    </a:cubicBezTo>
                    <a:lnTo>
                      <a:pt x="15" y="18"/>
                    </a:lnTo>
                    <a:cubicBezTo>
                      <a:pt x="14" y="19"/>
                      <a:pt x="13" y="22"/>
                      <a:pt x="11" y="24"/>
                    </a:cubicBezTo>
                    <a:lnTo>
                      <a:pt x="11" y="24"/>
                    </a:lnTo>
                    <a:cubicBezTo>
                      <a:pt x="0" y="42"/>
                      <a:pt x="28" y="59"/>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0" name="Freeform 159">
                <a:extLst>
                  <a:ext uri="{FF2B5EF4-FFF2-40B4-BE49-F238E27FC236}">
                    <a16:creationId xmlns:a16="http://schemas.microsoft.com/office/drawing/2014/main" id="{0829BF18-7C9C-094E-BF44-1DEC8CCD9F0F}"/>
                  </a:ext>
                </a:extLst>
              </p:cNvPr>
              <p:cNvSpPr>
                <a:spLocks noChangeArrowheads="1"/>
              </p:cNvSpPr>
              <p:nvPr/>
            </p:nvSpPr>
            <p:spPr bwMode="auto">
              <a:xfrm>
                <a:off x="7001176" y="3162573"/>
                <a:ext cx="11882" cy="10801"/>
              </a:xfrm>
              <a:custGeom>
                <a:avLst/>
                <a:gdLst>
                  <a:gd name="T0" fmla="*/ 28 w 50"/>
                  <a:gd name="T1" fmla="*/ 37 h 42"/>
                  <a:gd name="T2" fmla="*/ 28 w 50"/>
                  <a:gd name="T3" fmla="*/ 37 h 42"/>
                  <a:gd name="T4" fmla="*/ 21 w 50"/>
                  <a:gd name="T5" fmla="*/ 5 h 42"/>
                  <a:gd name="T6" fmla="*/ 21 w 50"/>
                  <a:gd name="T7" fmla="*/ 5 h 42"/>
                  <a:gd name="T8" fmla="*/ 28 w 50"/>
                  <a:gd name="T9" fmla="*/ 37 h 42"/>
                </a:gdLst>
                <a:ahLst/>
                <a:cxnLst>
                  <a:cxn ang="0">
                    <a:pos x="T0" y="T1"/>
                  </a:cxn>
                  <a:cxn ang="0">
                    <a:pos x="T2" y="T3"/>
                  </a:cxn>
                  <a:cxn ang="0">
                    <a:pos x="T4" y="T5"/>
                  </a:cxn>
                  <a:cxn ang="0">
                    <a:pos x="T6" y="T7"/>
                  </a:cxn>
                  <a:cxn ang="0">
                    <a:pos x="T8" y="T9"/>
                  </a:cxn>
                </a:cxnLst>
                <a:rect l="0" t="0" r="r" b="b"/>
                <a:pathLst>
                  <a:path w="50" h="42">
                    <a:moveTo>
                      <a:pt x="28" y="37"/>
                    </a:moveTo>
                    <a:lnTo>
                      <a:pt x="28" y="37"/>
                    </a:lnTo>
                    <a:cubicBezTo>
                      <a:pt x="49" y="31"/>
                      <a:pt x="41" y="0"/>
                      <a:pt x="21" y="5"/>
                    </a:cubicBezTo>
                    <a:lnTo>
                      <a:pt x="21" y="5"/>
                    </a:lnTo>
                    <a:cubicBezTo>
                      <a:pt x="0" y="10"/>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1" name="Freeform 160">
                <a:extLst>
                  <a:ext uri="{FF2B5EF4-FFF2-40B4-BE49-F238E27FC236}">
                    <a16:creationId xmlns:a16="http://schemas.microsoft.com/office/drawing/2014/main" id="{8E05151D-1509-7745-AC87-85C3A5E6A701}"/>
                  </a:ext>
                </a:extLst>
              </p:cNvPr>
              <p:cNvSpPr>
                <a:spLocks noChangeArrowheads="1"/>
              </p:cNvSpPr>
              <p:nvPr/>
            </p:nvSpPr>
            <p:spPr bwMode="auto">
              <a:xfrm>
                <a:off x="7053021" y="3131250"/>
                <a:ext cx="11882" cy="10801"/>
              </a:xfrm>
              <a:custGeom>
                <a:avLst/>
                <a:gdLst>
                  <a:gd name="T0" fmla="*/ 27 w 49"/>
                  <a:gd name="T1" fmla="*/ 37 h 42"/>
                  <a:gd name="T2" fmla="*/ 27 w 49"/>
                  <a:gd name="T3" fmla="*/ 37 h 42"/>
                  <a:gd name="T4" fmla="*/ 19 w 49"/>
                  <a:gd name="T5" fmla="*/ 5 h 42"/>
                  <a:gd name="T6" fmla="*/ 19 w 49"/>
                  <a:gd name="T7" fmla="*/ 5 h 42"/>
                  <a:gd name="T8" fmla="*/ 27 w 49"/>
                  <a:gd name="T9" fmla="*/ 37 h 42"/>
                </a:gdLst>
                <a:ahLst/>
                <a:cxnLst>
                  <a:cxn ang="0">
                    <a:pos x="T0" y="T1"/>
                  </a:cxn>
                  <a:cxn ang="0">
                    <a:pos x="T2" y="T3"/>
                  </a:cxn>
                  <a:cxn ang="0">
                    <a:pos x="T4" y="T5"/>
                  </a:cxn>
                  <a:cxn ang="0">
                    <a:pos x="T6" y="T7"/>
                  </a:cxn>
                  <a:cxn ang="0">
                    <a:pos x="T8" y="T9"/>
                  </a:cxn>
                </a:cxnLst>
                <a:rect l="0" t="0" r="r" b="b"/>
                <a:pathLst>
                  <a:path w="49" h="42">
                    <a:moveTo>
                      <a:pt x="27" y="37"/>
                    </a:moveTo>
                    <a:lnTo>
                      <a:pt x="27" y="37"/>
                    </a:lnTo>
                    <a:cubicBezTo>
                      <a:pt x="48" y="32"/>
                      <a:pt x="40" y="0"/>
                      <a:pt x="19" y="5"/>
                    </a:cubicBezTo>
                    <a:lnTo>
                      <a:pt x="19" y="5"/>
                    </a:lnTo>
                    <a:cubicBezTo>
                      <a:pt x="0" y="9"/>
                      <a:pt x="6" y="41"/>
                      <a:pt x="27"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2" name="Freeform 161">
                <a:extLst>
                  <a:ext uri="{FF2B5EF4-FFF2-40B4-BE49-F238E27FC236}">
                    <a16:creationId xmlns:a16="http://schemas.microsoft.com/office/drawing/2014/main" id="{24C14FD3-624E-E546-AC78-D18F9407E451}"/>
                  </a:ext>
                </a:extLst>
              </p:cNvPr>
              <p:cNvSpPr>
                <a:spLocks noChangeArrowheads="1"/>
              </p:cNvSpPr>
              <p:nvPr/>
            </p:nvSpPr>
            <p:spPr bwMode="auto">
              <a:xfrm>
                <a:off x="7044380" y="3157173"/>
                <a:ext cx="11882" cy="10801"/>
              </a:xfrm>
              <a:custGeom>
                <a:avLst/>
                <a:gdLst>
                  <a:gd name="T0" fmla="*/ 28 w 49"/>
                  <a:gd name="T1" fmla="*/ 37 h 42"/>
                  <a:gd name="T2" fmla="*/ 28 w 49"/>
                  <a:gd name="T3" fmla="*/ 37 h 42"/>
                  <a:gd name="T4" fmla="*/ 20 w 49"/>
                  <a:gd name="T5" fmla="*/ 5 h 42"/>
                  <a:gd name="T6" fmla="*/ 20 w 49"/>
                  <a:gd name="T7" fmla="*/ 5 h 42"/>
                  <a:gd name="T8" fmla="*/ 28 w 49"/>
                  <a:gd name="T9" fmla="*/ 37 h 42"/>
                </a:gdLst>
                <a:ahLst/>
                <a:cxnLst>
                  <a:cxn ang="0">
                    <a:pos x="T0" y="T1"/>
                  </a:cxn>
                  <a:cxn ang="0">
                    <a:pos x="T2" y="T3"/>
                  </a:cxn>
                  <a:cxn ang="0">
                    <a:pos x="T4" y="T5"/>
                  </a:cxn>
                  <a:cxn ang="0">
                    <a:pos x="T6" y="T7"/>
                  </a:cxn>
                  <a:cxn ang="0">
                    <a:pos x="T8" y="T9"/>
                  </a:cxn>
                </a:cxnLst>
                <a:rect l="0" t="0" r="r" b="b"/>
                <a:pathLst>
                  <a:path w="49" h="42">
                    <a:moveTo>
                      <a:pt x="28" y="37"/>
                    </a:moveTo>
                    <a:lnTo>
                      <a:pt x="28" y="37"/>
                    </a:lnTo>
                    <a:cubicBezTo>
                      <a:pt x="48" y="31"/>
                      <a:pt x="41" y="0"/>
                      <a:pt x="20" y="5"/>
                    </a:cubicBezTo>
                    <a:lnTo>
                      <a:pt x="20" y="5"/>
                    </a:lnTo>
                    <a:cubicBezTo>
                      <a:pt x="0" y="10"/>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3" name="Freeform 162">
                <a:extLst>
                  <a:ext uri="{FF2B5EF4-FFF2-40B4-BE49-F238E27FC236}">
                    <a16:creationId xmlns:a16="http://schemas.microsoft.com/office/drawing/2014/main" id="{0401B672-9F19-D14C-B909-242BDD6BEB79}"/>
                  </a:ext>
                </a:extLst>
              </p:cNvPr>
              <p:cNvSpPr>
                <a:spLocks noChangeArrowheads="1"/>
              </p:cNvSpPr>
              <p:nvPr/>
            </p:nvSpPr>
            <p:spPr bwMode="auto">
              <a:xfrm>
                <a:off x="7073544" y="3140970"/>
                <a:ext cx="10801" cy="14042"/>
              </a:xfrm>
              <a:custGeom>
                <a:avLst/>
                <a:gdLst>
                  <a:gd name="T0" fmla="*/ 39 w 44"/>
                  <a:gd name="T1" fmla="*/ 30 h 59"/>
                  <a:gd name="T2" fmla="*/ 39 w 44"/>
                  <a:gd name="T3" fmla="*/ 30 h 59"/>
                  <a:gd name="T4" fmla="*/ 36 w 44"/>
                  <a:gd name="T5" fmla="*/ 20 h 59"/>
                  <a:gd name="T6" fmla="*/ 36 w 44"/>
                  <a:gd name="T7" fmla="*/ 20 h 59"/>
                  <a:gd name="T8" fmla="*/ 4 w 44"/>
                  <a:gd name="T9" fmla="*/ 27 h 59"/>
                  <a:gd name="T10" fmla="*/ 4 w 44"/>
                  <a:gd name="T11" fmla="*/ 27 h 59"/>
                  <a:gd name="T12" fmla="*/ 7 w 44"/>
                  <a:gd name="T13" fmla="*/ 38 h 59"/>
                  <a:gd name="T14" fmla="*/ 7 w 44"/>
                  <a:gd name="T15" fmla="*/ 38 h 59"/>
                  <a:gd name="T16" fmla="*/ 39 w 44"/>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9">
                    <a:moveTo>
                      <a:pt x="39" y="30"/>
                    </a:moveTo>
                    <a:lnTo>
                      <a:pt x="39" y="30"/>
                    </a:lnTo>
                    <a:cubicBezTo>
                      <a:pt x="37" y="27"/>
                      <a:pt x="37" y="24"/>
                      <a:pt x="36" y="20"/>
                    </a:cubicBezTo>
                    <a:lnTo>
                      <a:pt x="36" y="20"/>
                    </a:lnTo>
                    <a:cubicBezTo>
                      <a:pt x="32" y="0"/>
                      <a:pt x="0" y="7"/>
                      <a:pt x="4" y="27"/>
                    </a:cubicBezTo>
                    <a:lnTo>
                      <a:pt x="4" y="27"/>
                    </a:lnTo>
                    <a:cubicBezTo>
                      <a:pt x="5" y="31"/>
                      <a:pt x="6" y="34"/>
                      <a:pt x="7" y="38"/>
                    </a:cubicBezTo>
                    <a:lnTo>
                      <a:pt x="7" y="38"/>
                    </a:lnTo>
                    <a:cubicBezTo>
                      <a:pt x="12" y="58"/>
                      <a:pt x="43" y="51"/>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4" name="Freeform 163">
                <a:extLst>
                  <a:ext uri="{FF2B5EF4-FFF2-40B4-BE49-F238E27FC236}">
                    <a16:creationId xmlns:a16="http://schemas.microsoft.com/office/drawing/2014/main" id="{7CB684E0-4F6E-4949-921B-7E22D318ACE0}"/>
                  </a:ext>
                </a:extLst>
              </p:cNvPr>
              <p:cNvSpPr>
                <a:spLocks noChangeArrowheads="1"/>
              </p:cNvSpPr>
              <p:nvPr/>
            </p:nvSpPr>
            <p:spPr bwMode="auto">
              <a:xfrm>
                <a:off x="7072463" y="3187415"/>
                <a:ext cx="10801" cy="12961"/>
              </a:xfrm>
              <a:custGeom>
                <a:avLst/>
                <a:gdLst>
                  <a:gd name="T0" fmla="*/ 4 w 43"/>
                  <a:gd name="T1" fmla="*/ 28 h 54"/>
                  <a:gd name="T2" fmla="*/ 4 w 43"/>
                  <a:gd name="T3" fmla="*/ 28 h 54"/>
                  <a:gd name="T4" fmla="*/ 6 w 43"/>
                  <a:gd name="T5" fmla="*/ 33 h 54"/>
                  <a:gd name="T6" fmla="*/ 6 w 43"/>
                  <a:gd name="T7" fmla="*/ 33 h 54"/>
                  <a:gd name="T8" fmla="*/ 37 w 43"/>
                  <a:gd name="T9" fmla="*/ 26 h 54"/>
                  <a:gd name="T10" fmla="*/ 37 w 43"/>
                  <a:gd name="T11" fmla="*/ 26 h 54"/>
                  <a:gd name="T12" fmla="*/ 36 w 43"/>
                  <a:gd name="T13" fmla="*/ 21 h 54"/>
                  <a:gd name="T14" fmla="*/ 36 w 43"/>
                  <a:gd name="T15" fmla="*/ 21 h 54"/>
                  <a:gd name="T16" fmla="*/ 4 w 43"/>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4">
                    <a:moveTo>
                      <a:pt x="4" y="28"/>
                    </a:moveTo>
                    <a:lnTo>
                      <a:pt x="4" y="28"/>
                    </a:lnTo>
                    <a:cubicBezTo>
                      <a:pt x="4" y="30"/>
                      <a:pt x="5" y="31"/>
                      <a:pt x="6" y="33"/>
                    </a:cubicBezTo>
                    <a:lnTo>
                      <a:pt x="6" y="33"/>
                    </a:lnTo>
                    <a:cubicBezTo>
                      <a:pt x="10" y="53"/>
                      <a:pt x="42" y="46"/>
                      <a:pt x="37" y="26"/>
                    </a:cubicBezTo>
                    <a:lnTo>
                      <a:pt x="37" y="26"/>
                    </a:lnTo>
                    <a:cubicBezTo>
                      <a:pt x="37" y="24"/>
                      <a:pt x="36" y="22"/>
                      <a:pt x="36" y="21"/>
                    </a:cubicBezTo>
                    <a:lnTo>
                      <a:pt x="36" y="21"/>
                    </a:lnTo>
                    <a:cubicBezTo>
                      <a:pt x="31" y="0"/>
                      <a:pt x="0" y="8"/>
                      <a:pt x="4"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5" name="Freeform 164">
                <a:extLst>
                  <a:ext uri="{FF2B5EF4-FFF2-40B4-BE49-F238E27FC236}">
                    <a16:creationId xmlns:a16="http://schemas.microsoft.com/office/drawing/2014/main" id="{85F5ACB3-DA00-2446-8FCD-A3EBA26D1C42}"/>
                  </a:ext>
                </a:extLst>
              </p:cNvPr>
              <p:cNvSpPr>
                <a:spLocks noChangeArrowheads="1"/>
              </p:cNvSpPr>
              <p:nvPr/>
            </p:nvSpPr>
            <p:spPr bwMode="auto">
              <a:xfrm>
                <a:off x="7124308" y="3171214"/>
                <a:ext cx="12961" cy="10801"/>
              </a:xfrm>
              <a:custGeom>
                <a:avLst/>
                <a:gdLst>
                  <a:gd name="T0" fmla="*/ 28 w 54"/>
                  <a:gd name="T1" fmla="*/ 38 h 44"/>
                  <a:gd name="T2" fmla="*/ 28 w 54"/>
                  <a:gd name="T3" fmla="*/ 38 h 44"/>
                  <a:gd name="T4" fmla="*/ 33 w 54"/>
                  <a:gd name="T5" fmla="*/ 37 h 44"/>
                  <a:gd name="T6" fmla="*/ 33 w 54"/>
                  <a:gd name="T7" fmla="*/ 37 h 44"/>
                  <a:gd name="T8" fmla="*/ 25 w 54"/>
                  <a:gd name="T9" fmla="*/ 5 h 44"/>
                  <a:gd name="T10" fmla="*/ 25 w 54"/>
                  <a:gd name="T11" fmla="*/ 5 h 44"/>
                  <a:gd name="T12" fmla="*/ 20 w 54"/>
                  <a:gd name="T13" fmla="*/ 6 h 44"/>
                  <a:gd name="T14" fmla="*/ 20 w 54"/>
                  <a:gd name="T15" fmla="*/ 6 h 44"/>
                  <a:gd name="T16" fmla="*/ 28 w 54"/>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4">
                    <a:moveTo>
                      <a:pt x="28" y="38"/>
                    </a:moveTo>
                    <a:lnTo>
                      <a:pt x="28" y="38"/>
                    </a:lnTo>
                    <a:cubicBezTo>
                      <a:pt x="30" y="37"/>
                      <a:pt x="31" y="37"/>
                      <a:pt x="33" y="37"/>
                    </a:cubicBezTo>
                    <a:lnTo>
                      <a:pt x="33" y="37"/>
                    </a:lnTo>
                    <a:cubicBezTo>
                      <a:pt x="53" y="32"/>
                      <a:pt x="46" y="0"/>
                      <a:pt x="25" y="5"/>
                    </a:cubicBezTo>
                    <a:lnTo>
                      <a:pt x="25" y="5"/>
                    </a:lnTo>
                    <a:cubicBezTo>
                      <a:pt x="24" y="6"/>
                      <a:pt x="22" y="6"/>
                      <a:pt x="20" y="6"/>
                    </a:cubicBezTo>
                    <a:lnTo>
                      <a:pt x="20" y="6"/>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6" name="Freeform 165">
                <a:extLst>
                  <a:ext uri="{FF2B5EF4-FFF2-40B4-BE49-F238E27FC236}">
                    <a16:creationId xmlns:a16="http://schemas.microsoft.com/office/drawing/2014/main" id="{F30DB2CA-4D93-B745-AB02-67E9D69EFC2B}"/>
                  </a:ext>
                </a:extLst>
              </p:cNvPr>
              <p:cNvSpPr>
                <a:spLocks noChangeArrowheads="1"/>
              </p:cNvSpPr>
              <p:nvPr/>
            </p:nvSpPr>
            <p:spPr bwMode="auto">
              <a:xfrm>
                <a:off x="7157793" y="3153932"/>
                <a:ext cx="10801" cy="12961"/>
              </a:xfrm>
              <a:custGeom>
                <a:avLst/>
                <a:gdLst>
                  <a:gd name="T0" fmla="*/ 5 w 44"/>
                  <a:gd name="T1" fmla="*/ 28 h 55"/>
                  <a:gd name="T2" fmla="*/ 5 w 44"/>
                  <a:gd name="T3" fmla="*/ 28 h 55"/>
                  <a:gd name="T4" fmla="*/ 6 w 44"/>
                  <a:gd name="T5" fmla="*/ 33 h 55"/>
                  <a:gd name="T6" fmla="*/ 6 w 44"/>
                  <a:gd name="T7" fmla="*/ 33 h 55"/>
                  <a:gd name="T8" fmla="*/ 38 w 44"/>
                  <a:gd name="T9" fmla="*/ 26 h 55"/>
                  <a:gd name="T10" fmla="*/ 38 w 44"/>
                  <a:gd name="T11" fmla="*/ 26 h 55"/>
                  <a:gd name="T12" fmla="*/ 37 w 44"/>
                  <a:gd name="T13" fmla="*/ 21 h 55"/>
                  <a:gd name="T14" fmla="*/ 37 w 44"/>
                  <a:gd name="T15" fmla="*/ 21 h 55"/>
                  <a:gd name="T16" fmla="*/ 5 w 44"/>
                  <a:gd name="T17"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5">
                    <a:moveTo>
                      <a:pt x="5" y="28"/>
                    </a:moveTo>
                    <a:lnTo>
                      <a:pt x="5" y="28"/>
                    </a:lnTo>
                    <a:cubicBezTo>
                      <a:pt x="6" y="30"/>
                      <a:pt x="6" y="32"/>
                      <a:pt x="6" y="33"/>
                    </a:cubicBezTo>
                    <a:lnTo>
                      <a:pt x="6" y="33"/>
                    </a:lnTo>
                    <a:cubicBezTo>
                      <a:pt x="12" y="54"/>
                      <a:pt x="43" y="47"/>
                      <a:pt x="38" y="26"/>
                    </a:cubicBezTo>
                    <a:lnTo>
                      <a:pt x="38" y="26"/>
                    </a:lnTo>
                    <a:cubicBezTo>
                      <a:pt x="38" y="25"/>
                      <a:pt x="38" y="23"/>
                      <a:pt x="37" y="21"/>
                    </a:cubicBezTo>
                    <a:lnTo>
                      <a:pt x="37" y="21"/>
                    </a:lnTo>
                    <a:cubicBezTo>
                      <a:pt x="32" y="0"/>
                      <a:pt x="0" y="8"/>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7" name="Freeform 166">
                <a:extLst>
                  <a:ext uri="{FF2B5EF4-FFF2-40B4-BE49-F238E27FC236}">
                    <a16:creationId xmlns:a16="http://schemas.microsoft.com/office/drawing/2014/main" id="{D9862BA6-D783-7D47-8C8D-FC3C5282AA3D}"/>
                  </a:ext>
                </a:extLst>
              </p:cNvPr>
              <p:cNvSpPr>
                <a:spLocks noChangeArrowheads="1"/>
              </p:cNvSpPr>
              <p:nvPr/>
            </p:nvSpPr>
            <p:spPr bwMode="auto">
              <a:xfrm>
                <a:off x="7135110" y="3202537"/>
                <a:ext cx="11882" cy="10801"/>
              </a:xfrm>
              <a:custGeom>
                <a:avLst/>
                <a:gdLst>
                  <a:gd name="T0" fmla="*/ 27 w 49"/>
                  <a:gd name="T1" fmla="*/ 36 h 42"/>
                  <a:gd name="T2" fmla="*/ 27 w 49"/>
                  <a:gd name="T3" fmla="*/ 36 h 42"/>
                  <a:gd name="T4" fmla="*/ 20 w 49"/>
                  <a:gd name="T5" fmla="*/ 5 h 42"/>
                  <a:gd name="T6" fmla="*/ 20 w 49"/>
                  <a:gd name="T7" fmla="*/ 5 h 42"/>
                  <a:gd name="T8" fmla="*/ 27 w 49"/>
                  <a:gd name="T9" fmla="*/ 36 h 42"/>
                </a:gdLst>
                <a:ahLst/>
                <a:cxnLst>
                  <a:cxn ang="0">
                    <a:pos x="T0" y="T1"/>
                  </a:cxn>
                  <a:cxn ang="0">
                    <a:pos x="T2" y="T3"/>
                  </a:cxn>
                  <a:cxn ang="0">
                    <a:pos x="T4" y="T5"/>
                  </a:cxn>
                  <a:cxn ang="0">
                    <a:pos x="T6" y="T7"/>
                  </a:cxn>
                  <a:cxn ang="0">
                    <a:pos x="T8" y="T9"/>
                  </a:cxn>
                </a:cxnLst>
                <a:rect l="0" t="0" r="r" b="b"/>
                <a:pathLst>
                  <a:path w="49" h="42">
                    <a:moveTo>
                      <a:pt x="27" y="36"/>
                    </a:moveTo>
                    <a:lnTo>
                      <a:pt x="27" y="36"/>
                    </a:lnTo>
                    <a:cubicBezTo>
                      <a:pt x="48" y="32"/>
                      <a:pt x="40" y="0"/>
                      <a:pt x="20" y="5"/>
                    </a:cubicBezTo>
                    <a:lnTo>
                      <a:pt x="20" y="5"/>
                    </a:lnTo>
                    <a:cubicBezTo>
                      <a:pt x="0" y="9"/>
                      <a:pt x="7" y="41"/>
                      <a:pt x="27"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8" name="Freeform 167">
                <a:extLst>
                  <a:ext uri="{FF2B5EF4-FFF2-40B4-BE49-F238E27FC236}">
                    <a16:creationId xmlns:a16="http://schemas.microsoft.com/office/drawing/2014/main" id="{E1CAFA6B-9330-6042-9660-8904F0D7B481}"/>
                  </a:ext>
                </a:extLst>
              </p:cNvPr>
              <p:cNvSpPr>
                <a:spLocks noChangeArrowheads="1"/>
              </p:cNvSpPr>
              <p:nvPr/>
            </p:nvSpPr>
            <p:spPr bwMode="auto">
              <a:xfrm>
                <a:off x="7107027" y="3174454"/>
                <a:ext cx="12961" cy="10801"/>
              </a:xfrm>
              <a:custGeom>
                <a:avLst/>
                <a:gdLst>
                  <a:gd name="T0" fmla="*/ 25 w 54"/>
                  <a:gd name="T1" fmla="*/ 5 h 44"/>
                  <a:gd name="T2" fmla="*/ 25 w 54"/>
                  <a:gd name="T3" fmla="*/ 5 h 44"/>
                  <a:gd name="T4" fmla="*/ 21 w 54"/>
                  <a:gd name="T5" fmla="*/ 6 h 44"/>
                  <a:gd name="T6" fmla="*/ 21 w 54"/>
                  <a:gd name="T7" fmla="*/ 6 h 44"/>
                  <a:gd name="T8" fmla="*/ 28 w 54"/>
                  <a:gd name="T9" fmla="*/ 38 h 44"/>
                  <a:gd name="T10" fmla="*/ 28 w 54"/>
                  <a:gd name="T11" fmla="*/ 38 h 44"/>
                  <a:gd name="T12" fmla="*/ 33 w 54"/>
                  <a:gd name="T13" fmla="*/ 37 h 44"/>
                  <a:gd name="T14" fmla="*/ 33 w 54"/>
                  <a:gd name="T15" fmla="*/ 37 h 44"/>
                  <a:gd name="T16" fmla="*/ 25 w 54"/>
                  <a:gd name="T1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4">
                    <a:moveTo>
                      <a:pt x="25" y="5"/>
                    </a:moveTo>
                    <a:lnTo>
                      <a:pt x="25" y="5"/>
                    </a:lnTo>
                    <a:cubicBezTo>
                      <a:pt x="24" y="5"/>
                      <a:pt x="22" y="5"/>
                      <a:pt x="21" y="6"/>
                    </a:cubicBezTo>
                    <a:lnTo>
                      <a:pt x="21" y="6"/>
                    </a:lnTo>
                    <a:cubicBezTo>
                      <a:pt x="0" y="11"/>
                      <a:pt x="7" y="43"/>
                      <a:pt x="28" y="38"/>
                    </a:cubicBezTo>
                    <a:lnTo>
                      <a:pt x="28" y="38"/>
                    </a:lnTo>
                    <a:cubicBezTo>
                      <a:pt x="29" y="37"/>
                      <a:pt x="31" y="37"/>
                      <a:pt x="33" y="37"/>
                    </a:cubicBezTo>
                    <a:lnTo>
                      <a:pt x="33" y="37"/>
                    </a:lnTo>
                    <a:cubicBezTo>
                      <a:pt x="53" y="32"/>
                      <a:pt x="46" y="0"/>
                      <a:pt x="25"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9" name="Freeform 168">
                <a:extLst>
                  <a:ext uri="{FF2B5EF4-FFF2-40B4-BE49-F238E27FC236}">
                    <a16:creationId xmlns:a16="http://schemas.microsoft.com/office/drawing/2014/main" id="{B527563B-783D-0F4A-AD45-F0E475BC8081}"/>
                  </a:ext>
                </a:extLst>
              </p:cNvPr>
              <p:cNvSpPr>
                <a:spLocks noChangeArrowheads="1"/>
              </p:cNvSpPr>
              <p:nvPr/>
            </p:nvSpPr>
            <p:spPr bwMode="auto">
              <a:xfrm>
                <a:off x="7094065" y="3192816"/>
                <a:ext cx="11882" cy="10801"/>
              </a:xfrm>
              <a:custGeom>
                <a:avLst/>
                <a:gdLst>
                  <a:gd name="T0" fmla="*/ 28 w 49"/>
                  <a:gd name="T1" fmla="*/ 37 h 42"/>
                  <a:gd name="T2" fmla="*/ 28 w 49"/>
                  <a:gd name="T3" fmla="*/ 37 h 42"/>
                  <a:gd name="T4" fmla="*/ 21 w 49"/>
                  <a:gd name="T5" fmla="*/ 5 h 42"/>
                  <a:gd name="T6" fmla="*/ 21 w 49"/>
                  <a:gd name="T7" fmla="*/ 5 h 42"/>
                  <a:gd name="T8" fmla="*/ 28 w 49"/>
                  <a:gd name="T9" fmla="*/ 37 h 42"/>
                </a:gdLst>
                <a:ahLst/>
                <a:cxnLst>
                  <a:cxn ang="0">
                    <a:pos x="T0" y="T1"/>
                  </a:cxn>
                  <a:cxn ang="0">
                    <a:pos x="T2" y="T3"/>
                  </a:cxn>
                  <a:cxn ang="0">
                    <a:pos x="T4" y="T5"/>
                  </a:cxn>
                  <a:cxn ang="0">
                    <a:pos x="T6" y="T7"/>
                  </a:cxn>
                  <a:cxn ang="0">
                    <a:pos x="T8" y="T9"/>
                  </a:cxn>
                </a:cxnLst>
                <a:rect l="0" t="0" r="r" b="b"/>
                <a:pathLst>
                  <a:path w="49" h="42">
                    <a:moveTo>
                      <a:pt x="28" y="37"/>
                    </a:moveTo>
                    <a:lnTo>
                      <a:pt x="28" y="37"/>
                    </a:lnTo>
                    <a:cubicBezTo>
                      <a:pt x="48" y="32"/>
                      <a:pt x="42" y="0"/>
                      <a:pt x="21" y="5"/>
                    </a:cubicBezTo>
                    <a:lnTo>
                      <a:pt x="21" y="5"/>
                    </a:lnTo>
                    <a:cubicBezTo>
                      <a:pt x="0" y="9"/>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0" name="Freeform 169">
                <a:extLst>
                  <a:ext uri="{FF2B5EF4-FFF2-40B4-BE49-F238E27FC236}">
                    <a16:creationId xmlns:a16="http://schemas.microsoft.com/office/drawing/2014/main" id="{2AFDA6CE-F4B6-6048-8F63-1ABABD606565}"/>
                  </a:ext>
                </a:extLst>
              </p:cNvPr>
              <p:cNvSpPr>
                <a:spLocks noChangeArrowheads="1"/>
              </p:cNvSpPr>
              <p:nvPr/>
            </p:nvSpPr>
            <p:spPr bwMode="auto">
              <a:xfrm>
                <a:off x="7113507" y="3229540"/>
                <a:ext cx="11882" cy="10801"/>
              </a:xfrm>
              <a:custGeom>
                <a:avLst/>
                <a:gdLst>
                  <a:gd name="T0" fmla="*/ 28 w 50"/>
                  <a:gd name="T1" fmla="*/ 36 h 42"/>
                  <a:gd name="T2" fmla="*/ 28 w 50"/>
                  <a:gd name="T3" fmla="*/ 36 h 42"/>
                  <a:gd name="T4" fmla="*/ 21 w 50"/>
                  <a:gd name="T5" fmla="*/ 4 h 42"/>
                  <a:gd name="T6" fmla="*/ 21 w 50"/>
                  <a:gd name="T7" fmla="*/ 4 h 42"/>
                  <a:gd name="T8" fmla="*/ 28 w 50"/>
                  <a:gd name="T9" fmla="*/ 36 h 42"/>
                </a:gdLst>
                <a:ahLst/>
                <a:cxnLst>
                  <a:cxn ang="0">
                    <a:pos x="T0" y="T1"/>
                  </a:cxn>
                  <a:cxn ang="0">
                    <a:pos x="T2" y="T3"/>
                  </a:cxn>
                  <a:cxn ang="0">
                    <a:pos x="T4" y="T5"/>
                  </a:cxn>
                  <a:cxn ang="0">
                    <a:pos x="T6" y="T7"/>
                  </a:cxn>
                  <a:cxn ang="0">
                    <a:pos x="T8" y="T9"/>
                  </a:cxn>
                </a:cxnLst>
                <a:rect l="0" t="0" r="r" b="b"/>
                <a:pathLst>
                  <a:path w="50" h="42">
                    <a:moveTo>
                      <a:pt x="28" y="36"/>
                    </a:moveTo>
                    <a:lnTo>
                      <a:pt x="28" y="36"/>
                    </a:lnTo>
                    <a:cubicBezTo>
                      <a:pt x="49" y="31"/>
                      <a:pt x="41" y="0"/>
                      <a:pt x="21" y="4"/>
                    </a:cubicBezTo>
                    <a:lnTo>
                      <a:pt x="21" y="4"/>
                    </a:lnTo>
                    <a:cubicBezTo>
                      <a:pt x="0" y="9"/>
                      <a:pt x="8"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1" name="Freeform 170">
                <a:extLst>
                  <a:ext uri="{FF2B5EF4-FFF2-40B4-BE49-F238E27FC236}">
                    <a16:creationId xmlns:a16="http://schemas.microsoft.com/office/drawing/2014/main" id="{4E6C310D-DB8F-7F4B-A4C6-FE7A9ADB22F8}"/>
                  </a:ext>
                </a:extLst>
              </p:cNvPr>
              <p:cNvSpPr>
                <a:spLocks noChangeArrowheads="1"/>
              </p:cNvSpPr>
              <p:nvPr/>
            </p:nvSpPr>
            <p:spPr bwMode="auto">
              <a:xfrm>
                <a:off x="7156712" y="3233860"/>
                <a:ext cx="14042" cy="16202"/>
              </a:xfrm>
              <a:custGeom>
                <a:avLst/>
                <a:gdLst>
                  <a:gd name="T0" fmla="*/ 37 w 59"/>
                  <a:gd name="T1" fmla="*/ 16 h 64"/>
                  <a:gd name="T2" fmla="*/ 37 w 59"/>
                  <a:gd name="T3" fmla="*/ 16 h 64"/>
                  <a:gd name="T4" fmla="*/ 13 w 59"/>
                  <a:gd name="T5" fmla="*/ 39 h 64"/>
                  <a:gd name="T6" fmla="*/ 13 w 59"/>
                  <a:gd name="T7" fmla="*/ 39 h 64"/>
                  <a:gd name="T8" fmla="*/ 21 w 59"/>
                  <a:gd name="T9" fmla="*/ 47 h 64"/>
                  <a:gd name="T10" fmla="*/ 21 w 59"/>
                  <a:gd name="T11" fmla="*/ 47 h 64"/>
                  <a:gd name="T12" fmla="*/ 45 w 59"/>
                  <a:gd name="T13" fmla="*/ 25 h 64"/>
                  <a:gd name="T14" fmla="*/ 45 w 59"/>
                  <a:gd name="T15" fmla="*/ 25 h 64"/>
                  <a:gd name="T16" fmla="*/ 37 w 59"/>
                  <a:gd name="T17"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4">
                    <a:moveTo>
                      <a:pt x="37" y="16"/>
                    </a:moveTo>
                    <a:lnTo>
                      <a:pt x="37" y="16"/>
                    </a:lnTo>
                    <a:cubicBezTo>
                      <a:pt x="23" y="0"/>
                      <a:pt x="0" y="23"/>
                      <a:pt x="13" y="39"/>
                    </a:cubicBezTo>
                    <a:lnTo>
                      <a:pt x="13" y="39"/>
                    </a:lnTo>
                    <a:cubicBezTo>
                      <a:pt x="16" y="41"/>
                      <a:pt x="18" y="44"/>
                      <a:pt x="21" y="47"/>
                    </a:cubicBezTo>
                    <a:lnTo>
                      <a:pt x="21" y="47"/>
                    </a:lnTo>
                    <a:cubicBezTo>
                      <a:pt x="35" y="63"/>
                      <a:pt x="58" y="41"/>
                      <a:pt x="45" y="25"/>
                    </a:cubicBezTo>
                    <a:lnTo>
                      <a:pt x="45" y="25"/>
                    </a:lnTo>
                    <a:cubicBezTo>
                      <a:pt x="42" y="22"/>
                      <a:pt x="40" y="19"/>
                      <a:pt x="37"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2" name="Freeform 171">
                <a:extLst>
                  <a:ext uri="{FF2B5EF4-FFF2-40B4-BE49-F238E27FC236}">
                    <a16:creationId xmlns:a16="http://schemas.microsoft.com/office/drawing/2014/main" id="{52BD8ACE-8972-0447-97DB-1A72D71370AF}"/>
                  </a:ext>
                </a:extLst>
              </p:cNvPr>
              <p:cNvSpPr>
                <a:spLocks noChangeArrowheads="1"/>
              </p:cNvSpPr>
              <p:nvPr/>
            </p:nvSpPr>
            <p:spPr bwMode="auto">
              <a:xfrm>
                <a:off x="7117828" y="3269504"/>
                <a:ext cx="11882" cy="10801"/>
              </a:xfrm>
              <a:custGeom>
                <a:avLst/>
                <a:gdLst>
                  <a:gd name="T0" fmla="*/ 28 w 49"/>
                  <a:gd name="T1" fmla="*/ 36 h 42"/>
                  <a:gd name="T2" fmla="*/ 28 w 49"/>
                  <a:gd name="T3" fmla="*/ 36 h 42"/>
                  <a:gd name="T4" fmla="*/ 20 w 49"/>
                  <a:gd name="T5" fmla="*/ 5 h 42"/>
                  <a:gd name="T6" fmla="*/ 20 w 49"/>
                  <a:gd name="T7" fmla="*/ 5 h 42"/>
                  <a:gd name="T8" fmla="*/ 28 w 49"/>
                  <a:gd name="T9" fmla="*/ 36 h 42"/>
                </a:gdLst>
                <a:ahLst/>
                <a:cxnLst>
                  <a:cxn ang="0">
                    <a:pos x="T0" y="T1"/>
                  </a:cxn>
                  <a:cxn ang="0">
                    <a:pos x="T2" y="T3"/>
                  </a:cxn>
                  <a:cxn ang="0">
                    <a:pos x="T4" y="T5"/>
                  </a:cxn>
                  <a:cxn ang="0">
                    <a:pos x="T6" y="T7"/>
                  </a:cxn>
                  <a:cxn ang="0">
                    <a:pos x="T8" y="T9"/>
                  </a:cxn>
                </a:cxnLst>
                <a:rect l="0" t="0" r="r" b="b"/>
                <a:pathLst>
                  <a:path w="49" h="42">
                    <a:moveTo>
                      <a:pt x="28" y="36"/>
                    </a:moveTo>
                    <a:lnTo>
                      <a:pt x="28" y="36"/>
                    </a:lnTo>
                    <a:cubicBezTo>
                      <a:pt x="48" y="31"/>
                      <a:pt x="41" y="0"/>
                      <a:pt x="20" y="5"/>
                    </a:cubicBezTo>
                    <a:lnTo>
                      <a:pt x="20" y="5"/>
                    </a:lnTo>
                    <a:cubicBezTo>
                      <a:pt x="0" y="10"/>
                      <a:pt x="8"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3" name="Freeform 172">
                <a:extLst>
                  <a:ext uri="{FF2B5EF4-FFF2-40B4-BE49-F238E27FC236}">
                    <a16:creationId xmlns:a16="http://schemas.microsoft.com/office/drawing/2014/main" id="{BE52E5E1-7DAE-3F41-9ADD-37193C43CDBD}"/>
                  </a:ext>
                </a:extLst>
              </p:cNvPr>
              <p:cNvSpPr>
                <a:spLocks noChangeArrowheads="1"/>
              </p:cNvSpPr>
              <p:nvPr/>
            </p:nvSpPr>
            <p:spPr bwMode="auto">
              <a:xfrm>
                <a:off x="7130789" y="3310549"/>
                <a:ext cx="12961" cy="10801"/>
              </a:xfrm>
              <a:custGeom>
                <a:avLst/>
                <a:gdLst>
                  <a:gd name="T0" fmla="*/ 26 w 55"/>
                  <a:gd name="T1" fmla="*/ 5 h 44"/>
                  <a:gd name="T2" fmla="*/ 26 w 55"/>
                  <a:gd name="T3" fmla="*/ 5 h 44"/>
                  <a:gd name="T4" fmla="*/ 21 w 55"/>
                  <a:gd name="T5" fmla="*/ 6 h 44"/>
                  <a:gd name="T6" fmla="*/ 21 w 55"/>
                  <a:gd name="T7" fmla="*/ 6 h 44"/>
                  <a:gd name="T8" fmla="*/ 28 w 55"/>
                  <a:gd name="T9" fmla="*/ 38 h 44"/>
                  <a:gd name="T10" fmla="*/ 28 w 55"/>
                  <a:gd name="T11" fmla="*/ 38 h 44"/>
                  <a:gd name="T12" fmla="*/ 33 w 55"/>
                  <a:gd name="T13" fmla="*/ 36 h 44"/>
                  <a:gd name="T14" fmla="*/ 33 w 55"/>
                  <a:gd name="T15" fmla="*/ 36 h 44"/>
                  <a:gd name="T16" fmla="*/ 26 w 55"/>
                  <a:gd name="T1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44">
                    <a:moveTo>
                      <a:pt x="26" y="5"/>
                    </a:moveTo>
                    <a:lnTo>
                      <a:pt x="26" y="5"/>
                    </a:lnTo>
                    <a:cubicBezTo>
                      <a:pt x="24" y="5"/>
                      <a:pt x="22" y="5"/>
                      <a:pt x="21" y="6"/>
                    </a:cubicBezTo>
                    <a:lnTo>
                      <a:pt x="21" y="6"/>
                    </a:lnTo>
                    <a:cubicBezTo>
                      <a:pt x="0" y="11"/>
                      <a:pt x="8" y="43"/>
                      <a:pt x="28" y="38"/>
                    </a:cubicBezTo>
                    <a:lnTo>
                      <a:pt x="28" y="38"/>
                    </a:lnTo>
                    <a:cubicBezTo>
                      <a:pt x="30" y="37"/>
                      <a:pt x="32" y="37"/>
                      <a:pt x="33" y="36"/>
                    </a:cubicBezTo>
                    <a:lnTo>
                      <a:pt x="33" y="36"/>
                    </a:lnTo>
                    <a:cubicBezTo>
                      <a:pt x="54" y="32"/>
                      <a:pt x="47" y="0"/>
                      <a:pt x="26"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4" name="Freeform 173">
                <a:extLst>
                  <a:ext uri="{FF2B5EF4-FFF2-40B4-BE49-F238E27FC236}">
                    <a16:creationId xmlns:a16="http://schemas.microsoft.com/office/drawing/2014/main" id="{BA34A053-DACC-4048-A28D-23C2D777C402}"/>
                  </a:ext>
                </a:extLst>
              </p:cNvPr>
              <p:cNvSpPr>
                <a:spLocks noChangeArrowheads="1"/>
              </p:cNvSpPr>
              <p:nvPr/>
            </p:nvSpPr>
            <p:spPr bwMode="auto">
              <a:xfrm>
                <a:off x="7156712" y="3278145"/>
                <a:ext cx="10801" cy="12961"/>
              </a:xfrm>
              <a:custGeom>
                <a:avLst/>
                <a:gdLst>
                  <a:gd name="T0" fmla="*/ 5 w 44"/>
                  <a:gd name="T1" fmla="*/ 28 h 54"/>
                  <a:gd name="T2" fmla="*/ 5 w 44"/>
                  <a:gd name="T3" fmla="*/ 28 h 54"/>
                  <a:gd name="T4" fmla="*/ 7 w 44"/>
                  <a:gd name="T5" fmla="*/ 33 h 54"/>
                  <a:gd name="T6" fmla="*/ 7 w 44"/>
                  <a:gd name="T7" fmla="*/ 33 h 54"/>
                  <a:gd name="T8" fmla="*/ 38 w 44"/>
                  <a:gd name="T9" fmla="*/ 26 h 54"/>
                  <a:gd name="T10" fmla="*/ 38 w 44"/>
                  <a:gd name="T11" fmla="*/ 26 h 54"/>
                  <a:gd name="T12" fmla="*/ 37 w 44"/>
                  <a:gd name="T13" fmla="*/ 20 h 54"/>
                  <a:gd name="T14" fmla="*/ 37 w 44"/>
                  <a:gd name="T15" fmla="*/ 20 h 54"/>
                  <a:gd name="T16" fmla="*/ 5 w 44"/>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4">
                    <a:moveTo>
                      <a:pt x="5" y="28"/>
                    </a:moveTo>
                    <a:lnTo>
                      <a:pt x="5" y="28"/>
                    </a:lnTo>
                    <a:cubicBezTo>
                      <a:pt x="6" y="30"/>
                      <a:pt x="6" y="32"/>
                      <a:pt x="7" y="33"/>
                    </a:cubicBezTo>
                    <a:lnTo>
                      <a:pt x="7" y="33"/>
                    </a:lnTo>
                    <a:cubicBezTo>
                      <a:pt x="12" y="53"/>
                      <a:pt x="43" y="46"/>
                      <a:pt x="38" y="26"/>
                    </a:cubicBezTo>
                    <a:lnTo>
                      <a:pt x="38" y="26"/>
                    </a:lnTo>
                    <a:cubicBezTo>
                      <a:pt x="38" y="24"/>
                      <a:pt x="37" y="22"/>
                      <a:pt x="37" y="20"/>
                    </a:cubicBezTo>
                    <a:lnTo>
                      <a:pt x="37" y="20"/>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5" name="Freeform 175">
                <a:extLst>
                  <a:ext uri="{FF2B5EF4-FFF2-40B4-BE49-F238E27FC236}">
                    <a16:creationId xmlns:a16="http://schemas.microsoft.com/office/drawing/2014/main" id="{02193CCE-2965-F640-B4CF-69D543411AF4}"/>
                  </a:ext>
                </a:extLst>
              </p:cNvPr>
              <p:cNvSpPr>
                <a:spLocks noChangeArrowheads="1"/>
              </p:cNvSpPr>
              <p:nvPr/>
            </p:nvSpPr>
            <p:spPr bwMode="auto">
              <a:xfrm>
                <a:off x="7178314" y="3250062"/>
                <a:ext cx="11882" cy="10801"/>
              </a:xfrm>
              <a:custGeom>
                <a:avLst/>
                <a:gdLst>
                  <a:gd name="T0" fmla="*/ 20 w 49"/>
                  <a:gd name="T1" fmla="*/ 5 h 43"/>
                  <a:gd name="T2" fmla="*/ 20 w 49"/>
                  <a:gd name="T3" fmla="*/ 5 h 43"/>
                  <a:gd name="T4" fmla="*/ 28 w 49"/>
                  <a:gd name="T5" fmla="*/ 37 h 43"/>
                  <a:gd name="T6" fmla="*/ 28 w 49"/>
                  <a:gd name="T7" fmla="*/ 37 h 43"/>
                  <a:gd name="T8" fmla="*/ 20 w 49"/>
                  <a:gd name="T9" fmla="*/ 5 h 43"/>
                </a:gdLst>
                <a:ahLst/>
                <a:cxnLst>
                  <a:cxn ang="0">
                    <a:pos x="T0" y="T1"/>
                  </a:cxn>
                  <a:cxn ang="0">
                    <a:pos x="T2" y="T3"/>
                  </a:cxn>
                  <a:cxn ang="0">
                    <a:pos x="T4" y="T5"/>
                  </a:cxn>
                  <a:cxn ang="0">
                    <a:pos x="T6" y="T7"/>
                  </a:cxn>
                  <a:cxn ang="0">
                    <a:pos x="T8" y="T9"/>
                  </a:cxn>
                </a:cxnLst>
                <a:rect l="0" t="0" r="r" b="b"/>
                <a:pathLst>
                  <a:path w="49" h="43">
                    <a:moveTo>
                      <a:pt x="20" y="5"/>
                    </a:moveTo>
                    <a:lnTo>
                      <a:pt x="20" y="5"/>
                    </a:lnTo>
                    <a:cubicBezTo>
                      <a:pt x="0" y="10"/>
                      <a:pt x="7" y="42"/>
                      <a:pt x="28" y="37"/>
                    </a:cubicBezTo>
                    <a:lnTo>
                      <a:pt x="28" y="37"/>
                    </a:lnTo>
                    <a:cubicBezTo>
                      <a:pt x="48" y="32"/>
                      <a:pt x="41" y="0"/>
                      <a:pt x="20"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6" name="Freeform 176">
                <a:extLst>
                  <a:ext uri="{FF2B5EF4-FFF2-40B4-BE49-F238E27FC236}">
                    <a16:creationId xmlns:a16="http://schemas.microsoft.com/office/drawing/2014/main" id="{5AE69782-3381-5040-86D4-5F0403DAB626}"/>
                  </a:ext>
                </a:extLst>
              </p:cNvPr>
              <p:cNvSpPr>
                <a:spLocks noChangeArrowheads="1"/>
              </p:cNvSpPr>
              <p:nvPr/>
            </p:nvSpPr>
            <p:spPr bwMode="auto">
              <a:xfrm>
                <a:off x="7189115" y="3454203"/>
                <a:ext cx="11882" cy="10801"/>
              </a:xfrm>
              <a:custGeom>
                <a:avLst/>
                <a:gdLst>
                  <a:gd name="T0" fmla="*/ 21 w 49"/>
                  <a:gd name="T1" fmla="*/ 5 h 42"/>
                  <a:gd name="T2" fmla="*/ 21 w 49"/>
                  <a:gd name="T3" fmla="*/ 5 h 42"/>
                  <a:gd name="T4" fmla="*/ 28 w 49"/>
                  <a:gd name="T5" fmla="*/ 37 h 42"/>
                  <a:gd name="T6" fmla="*/ 28 w 49"/>
                  <a:gd name="T7" fmla="*/ 37 h 42"/>
                  <a:gd name="T8" fmla="*/ 21 w 49"/>
                  <a:gd name="T9" fmla="*/ 5 h 42"/>
                </a:gdLst>
                <a:ahLst/>
                <a:cxnLst>
                  <a:cxn ang="0">
                    <a:pos x="T0" y="T1"/>
                  </a:cxn>
                  <a:cxn ang="0">
                    <a:pos x="T2" y="T3"/>
                  </a:cxn>
                  <a:cxn ang="0">
                    <a:pos x="T4" y="T5"/>
                  </a:cxn>
                  <a:cxn ang="0">
                    <a:pos x="T6" y="T7"/>
                  </a:cxn>
                  <a:cxn ang="0">
                    <a:pos x="T8" y="T9"/>
                  </a:cxn>
                </a:cxnLst>
                <a:rect l="0" t="0" r="r" b="b"/>
                <a:pathLst>
                  <a:path w="49" h="42">
                    <a:moveTo>
                      <a:pt x="21" y="5"/>
                    </a:moveTo>
                    <a:lnTo>
                      <a:pt x="21" y="5"/>
                    </a:lnTo>
                    <a:cubicBezTo>
                      <a:pt x="0" y="9"/>
                      <a:pt x="7" y="41"/>
                      <a:pt x="28" y="37"/>
                    </a:cubicBezTo>
                    <a:lnTo>
                      <a:pt x="28" y="37"/>
                    </a:lnTo>
                    <a:cubicBezTo>
                      <a:pt x="48" y="32"/>
                      <a:pt x="41" y="0"/>
                      <a:pt x="21"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7" name="Freeform 177">
                <a:extLst>
                  <a:ext uri="{FF2B5EF4-FFF2-40B4-BE49-F238E27FC236}">
                    <a16:creationId xmlns:a16="http://schemas.microsoft.com/office/drawing/2014/main" id="{157785B2-408C-9540-A0D1-07BEF6A23EFF}"/>
                  </a:ext>
                </a:extLst>
              </p:cNvPr>
              <p:cNvSpPr>
                <a:spLocks noChangeArrowheads="1"/>
              </p:cNvSpPr>
              <p:nvPr/>
            </p:nvSpPr>
            <p:spPr bwMode="auto">
              <a:xfrm>
                <a:off x="6826197" y="3385076"/>
                <a:ext cx="14042" cy="12961"/>
              </a:xfrm>
              <a:custGeom>
                <a:avLst/>
                <a:gdLst>
                  <a:gd name="T0" fmla="*/ 23 w 59"/>
                  <a:gd name="T1" fmla="*/ 41 h 53"/>
                  <a:gd name="T2" fmla="*/ 23 w 59"/>
                  <a:gd name="T3" fmla="*/ 41 h 53"/>
                  <a:gd name="T4" fmla="*/ 40 w 59"/>
                  <a:gd name="T5" fmla="*/ 13 h 53"/>
                  <a:gd name="T6" fmla="*/ 40 w 59"/>
                  <a:gd name="T7" fmla="*/ 13 h 53"/>
                  <a:gd name="T8" fmla="*/ 35 w 59"/>
                  <a:gd name="T9" fmla="*/ 11 h 53"/>
                  <a:gd name="T10" fmla="*/ 35 w 59"/>
                  <a:gd name="T11" fmla="*/ 11 h 53"/>
                  <a:gd name="T12" fmla="*/ 18 w 59"/>
                  <a:gd name="T13" fmla="*/ 38 h 53"/>
                  <a:gd name="T14" fmla="*/ 18 w 59"/>
                  <a:gd name="T15" fmla="*/ 38 h 53"/>
                  <a:gd name="T16" fmla="*/ 23 w 59"/>
                  <a:gd name="T17"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3">
                    <a:moveTo>
                      <a:pt x="23" y="41"/>
                    </a:moveTo>
                    <a:lnTo>
                      <a:pt x="23" y="41"/>
                    </a:lnTo>
                    <a:cubicBezTo>
                      <a:pt x="41" y="52"/>
                      <a:pt x="58" y="25"/>
                      <a:pt x="40" y="13"/>
                    </a:cubicBezTo>
                    <a:lnTo>
                      <a:pt x="40" y="13"/>
                    </a:lnTo>
                    <a:cubicBezTo>
                      <a:pt x="38" y="12"/>
                      <a:pt x="37" y="11"/>
                      <a:pt x="35" y="11"/>
                    </a:cubicBezTo>
                    <a:lnTo>
                      <a:pt x="35" y="11"/>
                    </a:lnTo>
                    <a:cubicBezTo>
                      <a:pt x="17" y="0"/>
                      <a:pt x="0" y="27"/>
                      <a:pt x="18" y="38"/>
                    </a:cubicBezTo>
                    <a:lnTo>
                      <a:pt x="18" y="38"/>
                    </a:lnTo>
                    <a:cubicBezTo>
                      <a:pt x="19" y="39"/>
                      <a:pt x="21" y="40"/>
                      <a:pt x="23"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8" name="Freeform 178">
                <a:extLst>
                  <a:ext uri="{FF2B5EF4-FFF2-40B4-BE49-F238E27FC236}">
                    <a16:creationId xmlns:a16="http://schemas.microsoft.com/office/drawing/2014/main" id="{521E8998-5894-6D48-B912-FE4DDB905FE5}"/>
                  </a:ext>
                </a:extLst>
              </p:cNvPr>
              <p:cNvSpPr>
                <a:spLocks noChangeArrowheads="1"/>
              </p:cNvSpPr>
              <p:nvPr/>
            </p:nvSpPr>
            <p:spPr bwMode="auto">
              <a:xfrm>
                <a:off x="6811075" y="3392637"/>
                <a:ext cx="14042" cy="10801"/>
              </a:xfrm>
              <a:custGeom>
                <a:avLst/>
                <a:gdLst>
                  <a:gd name="T0" fmla="*/ 21 w 57"/>
                  <a:gd name="T1" fmla="*/ 8 h 43"/>
                  <a:gd name="T2" fmla="*/ 21 w 57"/>
                  <a:gd name="T3" fmla="*/ 8 h 43"/>
                  <a:gd name="T4" fmla="*/ 22 w 57"/>
                  <a:gd name="T5" fmla="*/ 8 h 43"/>
                  <a:gd name="T6" fmla="*/ 22 w 57"/>
                  <a:gd name="T7" fmla="*/ 8 h 43"/>
                  <a:gd name="T8" fmla="*/ 18 w 57"/>
                  <a:gd name="T9" fmla="*/ 11 h 43"/>
                  <a:gd name="T10" fmla="*/ 18 w 57"/>
                  <a:gd name="T11" fmla="*/ 11 h 43"/>
                  <a:gd name="T12" fmla="*/ 21 w 57"/>
                  <a:gd name="T13" fmla="*/ 8 h 43"/>
                  <a:gd name="T14" fmla="*/ 29 w 57"/>
                  <a:gd name="T15" fmla="*/ 6 h 43"/>
                  <a:gd name="T16" fmla="*/ 29 w 57"/>
                  <a:gd name="T17" fmla="*/ 6 h 43"/>
                  <a:gd name="T18" fmla="*/ 33 w 57"/>
                  <a:gd name="T19" fmla="*/ 8 h 43"/>
                  <a:gd name="T20" fmla="*/ 33 w 57"/>
                  <a:gd name="T21" fmla="*/ 8 h 43"/>
                  <a:gd name="T22" fmla="*/ 29 w 57"/>
                  <a:gd name="T23" fmla="*/ 6 h 43"/>
                  <a:gd name="T24" fmla="*/ 46 w 57"/>
                  <a:gd name="T25" fmla="*/ 28 h 43"/>
                  <a:gd name="T26" fmla="*/ 46 w 57"/>
                  <a:gd name="T27" fmla="*/ 28 h 43"/>
                  <a:gd name="T28" fmla="*/ 25 w 57"/>
                  <a:gd name="T29" fmla="*/ 6 h 43"/>
                  <a:gd name="T30" fmla="*/ 25 w 57"/>
                  <a:gd name="T31" fmla="*/ 6 h 43"/>
                  <a:gd name="T32" fmla="*/ 16 w 57"/>
                  <a:gd name="T33" fmla="*/ 35 h 43"/>
                  <a:gd name="T34" fmla="*/ 16 w 57"/>
                  <a:gd name="T35" fmla="*/ 35 h 43"/>
                  <a:gd name="T36" fmla="*/ 46 w 57"/>
                  <a:gd name="T37"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43">
                    <a:moveTo>
                      <a:pt x="21" y="8"/>
                    </a:moveTo>
                    <a:lnTo>
                      <a:pt x="21" y="8"/>
                    </a:lnTo>
                    <a:cubicBezTo>
                      <a:pt x="21" y="8"/>
                      <a:pt x="21" y="8"/>
                      <a:pt x="22" y="8"/>
                    </a:cubicBezTo>
                    <a:lnTo>
                      <a:pt x="22" y="8"/>
                    </a:lnTo>
                    <a:cubicBezTo>
                      <a:pt x="20" y="9"/>
                      <a:pt x="19" y="10"/>
                      <a:pt x="18" y="11"/>
                    </a:cubicBezTo>
                    <a:lnTo>
                      <a:pt x="18" y="11"/>
                    </a:lnTo>
                    <a:cubicBezTo>
                      <a:pt x="19" y="10"/>
                      <a:pt x="20" y="9"/>
                      <a:pt x="21" y="8"/>
                    </a:cubicBezTo>
                    <a:close/>
                    <a:moveTo>
                      <a:pt x="29" y="6"/>
                    </a:moveTo>
                    <a:lnTo>
                      <a:pt x="29" y="6"/>
                    </a:lnTo>
                    <a:cubicBezTo>
                      <a:pt x="30" y="7"/>
                      <a:pt x="32" y="7"/>
                      <a:pt x="33" y="8"/>
                    </a:cubicBezTo>
                    <a:lnTo>
                      <a:pt x="33" y="8"/>
                    </a:lnTo>
                    <a:cubicBezTo>
                      <a:pt x="32" y="7"/>
                      <a:pt x="30" y="6"/>
                      <a:pt x="29" y="6"/>
                    </a:cubicBezTo>
                    <a:close/>
                    <a:moveTo>
                      <a:pt x="46" y="28"/>
                    </a:moveTo>
                    <a:lnTo>
                      <a:pt x="46" y="28"/>
                    </a:lnTo>
                    <a:cubicBezTo>
                      <a:pt x="56" y="14"/>
                      <a:pt x="38" y="0"/>
                      <a:pt x="25" y="6"/>
                    </a:cubicBezTo>
                    <a:lnTo>
                      <a:pt x="25" y="6"/>
                    </a:lnTo>
                    <a:cubicBezTo>
                      <a:pt x="10" y="6"/>
                      <a:pt x="0" y="27"/>
                      <a:pt x="16" y="35"/>
                    </a:cubicBezTo>
                    <a:lnTo>
                      <a:pt x="16" y="35"/>
                    </a:lnTo>
                    <a:cubicBezTo>
                      <a:pt x="27" y="42"/>
                      <a:pt x="38" y="39"/>
                      <a:pt x="46" y="2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9" name="Freeform 179">
                <a:extLst>
                  <a:ext uri="{FF2B5EF4-FFF2-40B4-BE49-F238E27FC236}">
                    <a16:creationId xmlns:a16="http://schemas.microsoft.com/office/drawing/2014/main" id="{180CB142-7AD1-2C4C-BF88-B96F8B33CFBB}"/>
                  </a:ext>
                </a:extLst>
              </p:cNvPr>
              <p:cNvSpPr>
                <a:spLocks noChangeArrowheads="1"/>
              </p:cNvSpPr>
              <p:nvPr/>
            </p:nvSpPr>
            <p:spPr bwMode="auto">
              <a:xfrm>
                <a:off x="6799195" y="3404518"/>
                <a:ext cx="14041" cy="14042"/>
              </a:xfrm>
              <a:custGeom>
                <a:avLst/>
                <a:gdLst>
                  <a:gd name="T0" fmla="*/ 17 w 57"/>
                  <a:gd name="T1" fmla="*/ 40 h 56"/>
                  <a:gd name="T2" fmla="*/ 17 w 57"/>
                  <a:gd name="T3" fmla="*/ 40 h 56"/>
                  <a:gd name="T4" fmla="*/ 21 w 57"/>
                  <a:gd name="T5" fmla="*/ 43 h 56"/>
                  <a:gd name="T6" fmla="*/ 21 w 57"/>
                  <a:gd name="T7" fmla="*/ 43 h 56"/>
                  <a:gd name="T8" fmla="*/ 39 w 57"/>
                  <a:gd name="T9" fmla="*/ 16 h 56"/>
                  <a:gd name="T10" fmla="*/ 39 w 57"/>
                  <a:gd name="T11" fmla="*/ 16 h 56"/>
                  <a:gd name="T12" fmla="*/ 34 w 57"/>
                  <a:gd name="T13" fmla="*/ 12 h 56"/>
                  <a:gd name="T14" fmla="*/ 34 w 57"/>
                  <a:gd name="T15" fmla="*/ 12 h 56"/>
                  <a:gd name="T16" fmla="*/ 17 w 57"/>
                  <a:gd name="T17" fmla="*/ 4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7" y="40"/>
                    </a:moveTo>
                    <a:lnTo>
                      <a:pt x="17" y="40"/>
                    </a:lnTo>
                    <a:cubicBezTo>
                      <a:pt x="19" y="41"/>
                      <a:pt x="20" y="42"/>
                      <a:pt x="21" y="43"/>
                    </a:cubicBezTo>
                    <a:lnTo>
                      <a:pt x="21" y="43"/>
                    </a:lnTo>
                    <a:cubicBezTo>
                      <a:pt x="39" y="55"/>
                      <a:pt x="56" y="27"/>
                      <a:pt x="39" y="16"/>
                    </a:cubicBezTo>
                    <a:lnTo>
                      <a:pt x="39" y="16"/>
                    </a:lnTo>
                    <a:cubicBezTo>
                      <a:pt x="37" y="14"/>
                      <a:pt x="36" y="13"/>
                      <a:pt x="34" y="12"/>
                    </a:cubicBezTo>
                    <a:lnTo>
                      <a:pt x="34" y="12"/>
                    </a:lnTo>
                    <a:cubicBezTo>
                      <a:pt x="17" y="0"/>
                      <a:pt x="0" y="28"/>
                      <a:pt x="17"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0" name="Freeform 180">
                <a:extLst>
                  <a:ext uri="{FF2B5EF4-FFF2-40B4-BE49-F238E27FC236}">
                    <a16:creationId xmlns:a16="http://schemas.microsoft.com/office/drawing/2014/main" id="{B8871620-F87B-C04C-A7D7-5D3ACE0F82E3}"/>
                  </a:ext>
                </a:extLst>
              </p:cNvPr>
              <p:cNvSpPr>
                <a:spLocks noChangeArrowheads="1"/>
              </p:cNvSpPr>
              <p:nvPr/>
            </p:nvSpPr>
            <p:spPr bwMode="auto">
              <a:xfrm>
                <a:off x="6848880" y="3381836"/>
                <a:ext cx="9721" cy="9721"/>
              </a:xfrm>
              <a:custGeom>
                <a:avLst/>
                <a:gdLst>
                  <a:gd name="T0" fmla="*/ 22 w 38"/>
                  <a:gd name="T1" fmla="*/ 36 h 39"/>
                  <a:gd name="T2" fmla="*/ 22 w 38"/>
                  <a:gd name="T3" fmla="*/ 36 h 39"/>
                  <a:gd name="T4" fmla="*/ 23 w 38"/>
                  <a:gd name="T5" fmla="*/ 36 h 39"/>
                  <a:gd name="T6" fmla="*/ 23 w 38"/>
                  <a:gd name="T7" fmla="*/ 36 h 39"/>
                  <a:gd name="T8" fmla="*/ 34 w 38"/>
                  <a:gd name="T9" fmla="*/ 25 h 39"/>
                  <a:gd name="T10" fmla="*/ 34 w 38"/>
                  <a:gd name="T11" fmla="*/ 25 h 39"/>
                  <a:gd name="T12" fmla="*/ 30 w 38"/>
                  <a:gd name="T13" fmla="*/ 6 h 39"/>
                  <a:gd name="T14" fmla="*/ 30 w 38"/>
                  <a:gd name="T15" fmla="*/ 6 h 39"/>
                  <a:gd name="T16" fmla="*/ 14 w 38"/>
                  <a:gd name="T17" fmla="*/ 2 h 39"/>
                  <a:gd name="T18" fmla="*/ 14 w 38"/>
                  <a:gd name="T19" fmla="*/ 2 h 39"/>
                  <a:gd name="T20" fmla="*/ 14 w 38"/>
                  <a:gd name="T21" fmla="*/ 2 h 39"/>
                  <a:gd name="T22" fmla="*/ 14 w 38"/>
                  <a:gd name="T23" fmla="*/ 2 h 39"/>
                  <a:gd name="T24" fmla="*/ 3 w 38"/>
                  <a:gd name="T25" fmla="*/ 23 h 39"/>
                  <a:gd name="T26" fmla="*/ 3 w 38"/>
                  <a:gd name="T27" fmla="*/ 23 h 39"/>
                  <a:gd name="T28" fmla="*/ 22 w 38"/>
                  <a:gd name="T29"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9">
                    <a:moveTo>
                      <a:pt x="22" y="36"/>
                    </a:moveTo>
                    <a:lnTo>
                      <a:pt x="22" y="36"/>
                    </a:lnTo>
                    <a:lnTo>
                      <a:pt x="23" y="36"/>
                    </a:lnTo>
                    <a:lnTo>
                      <a:pt x="23" y="36"/>
                    </a:lnTo>
                    <a:cubicBezTo>
                      <a:pt x="28" y="35"/>
                      <a:pt x="33" y="30"/>
                      <a:pt x="34" y="25"/>
                    </a:cubicBezTo>
                    <a:lnTo>
                      <a:pt x="34" y="25"/>
                    </a:lnTo>
                    <a:cubicBezTo>
                      <a:pt x="37" y="18"/>
                      <a:pt x="35" y="12"/>
                      <a:pt x="30" y="6"/>
                    </a:cubicBezTo>
                    <a:lnTo>
                      <a:pt x="30" y="6"/>
                    </a:lnTo>
                    <a:cubicBezTo>
                      <a:pt x="27" y="2"/>
                      <a:pt x="20" y="0"/>
                      <a:pt x="14" y="2"/>
                    </a:cubicBezTo>
                    <a:lnTo>
                      <a:pt x="14" y="2"/>
                    </a:lnTo>
                    <a:lnTo>
                      <a:pt x="14" y="2"/>
                    </a:lnTo>
                    <a:lnTo>
                      <a:pt x="14" y="2"/>
                    </a:lnTo>
                    <a:cubicBezTo>
                      <a:pt x="3" y="5"/>
                      <a:pt x="0" y="14"/>
                      <a:pt x="3" y="23"/>
                    </a:cubicBezTo>
                    <a:lnTo>
                      <a:pt x="3" y="23"/>
                    </a:lnTo>
                    <a:cubicBezTo>
                      <a:pt x="4" y="30"/>
                      <a:pt x="12" y="38"/>
                      <a:pt x="22"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1" name="Freeform 181">
                <a:extLst>
                  <a:ext uri="{FF2B5EF4-FFF2-40B4-BE49-F238E27FC236}">
                    <a16:creationId xmlns:a16="http://schemas.microsoft.com/office/drawing/2014/main" id="{2BFE788E-4D0F-234F-8FE8-E21A9D965CA1}"/>
                  </a:ext>
                </a:extLst>
              </p:cNvPr>
              <p:cNvSpPr>
                <a:spLocks noChangeArrowheads="1"/>
              </p:cNvSpPr>
              <p:nvPr/>
            </p:nvSpPr>
            <p:spPr bwMode="auto">
              <a:xfrm>
                <a:off x="7068143" y="3441242"/>
                <a:ext cx="10801" cy="12961"/>
              </a:xfrm>
              <a:custGeom>
                <a:avLst/>
                <a:gdLst>
                  <a:gd name="T0" fmla="*/ 5 w 43"/>
                  <a:gd name="T1" fmla="*/ 28 h 52"/>
                  <a:gd name="T2" fmla="*/ 5 w 43"/>
                  <a:gd name="T3" fmla="*/ 28 h 52"/>
                  <a:gd name="T4" fmla="*/ 5 w 43"/>
                  <a:gd name="T5" fmla="*/ 31 h 52"/>
                  <a:gd name="T6" fmla="*/ 5 w 43"/>
                  <a:gd name="T7" fmla="*/ 31 h 52"/>
                  <a:gd name="T8" fmla="*/ 37 w 43"/>
                  <a:gd name="T9" fmla="*/ 23 h 52"/>
                  <a:gd name="T10" fmla="*/ 37 w 43"/>
                  <a:gd name="T11" fmla="*/ 23 h 52"/>
                  <a:gd name="T12" fmla="*/ 37 w 43"/>
                  <a:gd name="T13" fmla="*/ 21 h 52"/>
                  <a:gd name="T14" fmla="*/ 37 w 43"/>
                  <a:gd name="T15" fmla="*/ 21 h 52"/>
                  <a:gd name="T16" fmla="*/ 5 w 43"/>
                  <a:gd name="T17"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2">
                    <a:moveTo>
                      <a:pt x="5" y="28"/>
                    </a:moveTo>
                    <a:lnTo>
                      <a:pt x="5" y="28"/>
                    </a:lnTo>
                    <a:cubicBezTo>
                      <a:pt x="5" y="29"/>
                      <a:pt x="5" y="30"/>
                      <a:pt x="5" y="31"/>
                    </a:cubicBezTo>
                    <a:lnTo>
                      <a:pt x="5" y="31"/>
                    </a:lnTo>
                    <a:cubicBezTo>
                      <a:pt x="10" y="51"/>
                      <a:pt x="42" y="44"/>
                      <a:pt x="37" y="23"/>
                    </a:cubicBezTo>
                    <a:lnTo>
                      <a:pt x="37" y="23"/>
                    </a:lnTo>
                    <a:lnTo>
                      <a:pt x="37" y="21"/>
                    </a:lnTo>
                    <a:lnTo>
                      <a:pt x="37" y="21"/>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2" name="Freeform 182">
                <a:extLst>
                  <a:ext uri="{FF2B5EF4-FFF2-40B4-BE49-F238E27FC236}">
                    <a16:creationId xmlns:a16="http://schemas.microsoft.com/office/drawing/2014/main" id="{A09D9140-1378-D848-B51F-248160536F6F}"/>
                  </a:ext>
                </a:extLst>
              </p:cNvPr>
              <p:cNvSpPr>
                <a:spLocks noChangeArrowheads="1"/>
              </p:cNvSpPr>
              <p:nvPr/>
            </p:nvSpPr>
            <p:spPr bwMode="auto">
              <a:xfrm>
                <a:off x="7048700" y="3433682"/>
                <a:ext cx="11882" cy="10801"/>
              </a:xfrm>
              <a:custGeom>
                <a:avLst/>
                <a:gdLst>
                  <a:gd name="T0" fmla="*/ 28 w 49"/>
                  <a:gd name="T1" fmla="*/ 37 h 43"/>
                  <a:gd name="T2" fmla="*/ 28 w 49"/>
                  <a:gd name="T3" fmla="*/ 37 h 43"/>
                  <a:gd name="T4" fmla="*/ 20 w 49"/>
                  <a:gd name="T5" fmla="*/ 5 h 43"/>
                  <a:gd name="T6" fmla="*/ 20 w 49"/>
                  <a:gd name="T7" fmla="*/ 5 h 43"/>
                  <a:gd name="T8" fmla="*/ 28 w 49"/>
                  <a:gd name="T9" fmla="*/ 37 h 43"/>
                </a:gdLst>
                <a:ahLst/>
                <a:cxnLst>
                  <a:cxn ang="0">
                    <a:pos x="T0" y="T1"/>
                  </a:cxn>
                  <a:cxn ang="0">
                    <a:pos x="T2" y="T3"/>
                  </a:cxn>
                  <a:cxn ang="0">
                    <a:pos x="T4" y="T5"/>
                  </a:cxn>
                  <a:cxn ang="0">
                    <a:pos x="T6" y="T7"/>
                  </a:cxn>
                  <a:cxn ang="0">
                    <a:pos x="T8" y="T9"/>
                  </a:cxn>
                </a:cxnLst>
                <a:rect l="0" t="0" r="r" b="b"/>
                <a:pathLst>
                  <a:path w="49" h="43">
                    <a:moveTo>
                      <a:pt x="28" y="37"/>
                    </a:moveTo>
                    <a:lnTo>
                      <a:pt x="28" y="37"/>
                    </a:lnTo>
                    <a:cubicBezTo>
                      <a:pt x="48" y="32"/>
                      <a:pt x="41" y="0"/>
                      <a:pt x="20" y="5"/>
                    </a:cubicBezTo>
                    <a:lnTo>
                      <a:pt x="20" y="5"/>
                    </a:lnTo>
                    <a:cubicBezTo>
                      <a:pt x="0" y="10"/>
                      <a:pt x="7" y="42"/>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3" name="Freeform 183">
                <a:extLst>
                  <a:ext uri="{FF2B5EF4-FFF2-40B4-BE49-F238E27FC236}">
                    <a16:creationId xmlns:a16="http://schemas.microsoft.com/office/drawing/2014/main" id="{121EF488-AC19-E945-8CAB-F6C9B667D5D2}"/>
                  </a:ext>
                </a:extLst>
              </p:cNvPr>
              <p:cNvSpPr>
                <a:spLocks noChangeArrowheads="1"/>
              </p:cNvSpPr>
              <p:nvPr/>
            </p:nvSpPr>
            <p:spPr bwMode="auto">
              <a:xfrm>
                <a:off x="7061662" y="3403438"/>
                <a:ext cx="10801" cy="12961"/>
              </a:xfrm>
              <a:custGeom>
                <a:avLst/>
                <a:gdLst>
                  <a:gd name="T0" fmla="*/ 5 w 43"/>
                  <a:gd name="T1" fmla="*/ 28 h 54"/>
                  <a:gd name="T2" fmla="*/ 5 w 43"/>
                  <a:gd name="T3" fmla="*/ 28 h 54"/>
                  <a:gd name="T4" fmla="*/ 6 w 43"/>
                  <a:gd name="T5" fmla="*/ 32 h 54"/>
                  <a:gd name="T6" fmla="*/ 6 w 43"/>
                  <a:gd name="T7" fmla="*/ 32 h 54"/>
                  <a:gd name="T8" fmla="*/ 37 w 43"/>
                  <a:gd name="T9" fmla="*/ 25 h 54"/>
                  <a:gd name="T10" fmla="*/ 37 w 43"/>
                  <a:gd name="T11" fmla="*/ 25 h 54"/>
                  <a:gd name="T12" fmla="*/ 36 w 43"/>
                  <a:gd name="T13" fmla="*/ 20 h 54"/>
                  <a:gd name="T14" fmla="*/ 36 w 43"/>
                  <a:gd name="T15" fmla="*/ 20 h 54"/>
                  <a:gd name="T16" fmla="*/ 5 w 43"/>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4">
                    <a:moveTo>
                      <a:pt x="5" y="28"/>
                    </a:moveTo>
                    <a:lnTo>
                      <a:pt x="5" y="28"/>
                    </a:lnTo>
                    <a:cubicBezTo>
                      <a:pt x="5" y="30"/>
                      <a:pt x="5" y="31"/>
                      <a:pt x="6" y="32"/>
                    </a:cubicBezTo>
                    <a:lnTo>
                      <a:pt x="6" y="32"/>
                    </a:lnTo>
                    <a:cubicBezTo>
                      <a:pt x="10" y="53"/>
                      <a:pt x="42" y="45"/>
                      <a:pt x="37" y="25"/>
                    </a:cubicBezTo>
                    <a:lnTo>
                      <a:pt x="37" y="25"/>
                    </a:lnTo>
                    <a:cubicBezTo>
                      <a:pt x="37" y="24"/>
                      <a:pt x="37" y="22"/>
                      <a:pt x="36" y="20"/>
                    </a:cubicBezTo>
                    <a:lnTo>
                      <a:pt x="36" y="20"/>
                    </a:lnTo>
                    <a:cubicBezTo>
                      <a:pt x="31"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4" name="Freeform 184">
                <a:extLst>
                  <a:ext uri="{FF2B5EF4-FFF2-40B4-BE49-F238E27FC236}">
                    <a16:creationId xmlns:a16="http://schemas.microsoft.com/office/drawing/2014/main" id="{82C4A0A2-EEC8-C747-9F51-C0CF86F3FD49}"/>
                  </a:ext>
                </a:extLst>
              </p:cNvPr>
              <p:cNvSpPr>
                <a:spLocks noChangeArrowheads="1"/>
              </p:cNvSpPr>
              <p:nvPr/>
            </p:nvSpPr>
            <p:spPr bwMode="auto">
              <a:xfrm>
                <a:off x="7033579" y="3416400"/>
                <a:ext cx="12961" cy="14041"/>
              </a:xfrm>
              <a:custGeom>
                <a:avLst/>
                <a:gdLst>
                  <a:gd name="T0" fmla="*/ 13 w 52"/>
                  <a:gd name="T1" fmla="*/ 17 h 57"/>
                  <a:gd name="T2" fmla="*/ 13 w 52"/>
                  <a:gd name="T3" fmla="*/ 17 h 57"/>
                  <a:gd name="T4" fmla="*/ 11 w 52"/>
                  <a:gd name="T5" fmla="*/ 21 h 57"/>
                  <a:gd name="T6" fmla="*/ 11 w 52"/>
                  <a:gd name="T7" fmla="*/ 21 h 57"/>
                  <a:gd name="T8" fmla="*/ 39 w 52"/>
                  <a:gd name="T9" fmla="*/ 38 h 57"/>
                  <a:gd name="T10" fmla="*/ 39 w 52"/>
                  <a:gd name="T11" fmla="*/ 38 h 57"/>
                  <a:gd name="T12" fmla="*/ 40 w 52"/>
                  <a:gd name="T13" fmla="*/ 35 h 57"/>
                  <a:gd name="T14" fmla="*/ 40 w 52"/>
                  <a:gd name="T15" fmla="*/ 35 h 57"/>
                  <a:gd name="T16" fmla="*/ 13 w 52"/>
                  <a:gd name="T17"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13" y="17"/>
                    </a:moveTo>
                    <a:lnTo>
                      <a:pt x="13" y="17"/>
                    </a:lnTo>
                    <a:cubicBezTo>
                      <a:pt x="12" y="19"/>
                      <a:pt x="11" y="20"/>
                      <a:pt x="11" y="21"/>
                    </a:cubicBezTo>
                    <a:lnTo>
                      <a:pt x="11" y="21"/>
                    </a:lnTo>
                    <a:cubicBezTo>
                      <a:pt x="0" y="39"/>
                      <a:pt x="27" y="56"/>
                      <a:pt x="39" y="38"/>
                    </a:cubicBezTo>
                    <a:lnTo>
                      <a:pt x="39" y="38"/>
                    </a:lnTo>
                    <a:cubicBezTo>
                      <a:pt x="39" y="37"/>
                      <a:pt x="40" y="36"/>
                      <a:pt x="40" y="35"/>
                    </a:cubicBezTo>
                    <a:lnTo>
                      <a:pt x="40" y="35"/>
                    </a:lnTo>
                    <a:cubicBezTo>
                      <a:pt x="51" y="17"/>
                      <a:pt x="24" y="0"/>
                      <a:pt x="13"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5" name="Freeform 185">
                <a:extLst>
                  <a:ext uri="{FF2B5EF4-FFF2-40B4-BE49-F238E27FC236}">
                    <a16:creationId xmlns:a16="http://schemas.microsoft.com/office/drawing/2014/main" id="{A774E702-B7CD-AF40-9C3C-E85096E71A09}"/>
                  </a:ext>
                </a:extLst>
              </p:cNvPr>
              <p:cNvSpPr>
                <a:spLocks noChangeArrowheads="1"/>
              </p:cNvSpPr>
              <p:nvPr/>
            </p:nvSpPr>
            <p:spPr bwMode="auto">
              <a:xfrm>
                <a:off x="7013057" y="3410999"/>
                <a:ext cx="11881" cy="10801"/>
              </a:xfrm>
              <a:custGeom>
                <a:avLst/>
                <a:gdLst>
                  <a:gd name="T0" fmla="*/ 29 w 50"/>
                  <a:gd name="T1" fmla="*/ 36 h 42"/>
                  <a:gd name="T2" fmla="*/ 29 w 50"/>
                  <a:gd name="T3" fmla="*/ 36 h 42"/>
                  <a:gd name="T4" fmla="*/ 21 w 50"/>
                  <a:gd name="T5" fmla="*/ 5 h 42"/>
                  <a:gd name="T6" fmla="*/ 21 w 50"/>
                  <a:gd name="T7" fmla="*/ 5 h 42"/>
                  <a:gd name="T8" fmla="*/ 29 w 50"/>
                  <a:gd name="T9" fmla="*/ 36 h 42"/>
                </a:gdLst>
                <a:ahLst/>
                <a:cxnLst>
                  <a:cxn ang="0">
                    <a:pos x="T0" y="T1"/>
                  </a:cxn>
                  <a:cxn ang="0">
                    <a:pos x="T2" y="T3"/>
                  </a:cxn>
                  <a:cxn ang="0">
                    <a:pos x="T4" y="T5"/>
                  </a:cxn>
                  <a:cxn ang="0">
                    <a:pos x="T6" y="T7"/>
                  </a:cxn>
                  <a:cxn ang="0">
                    <a:pos x="T8" y="T9"/>
                  </a:cxn>
                </a:cxnLst>
                <a:rect l="0" t="0" r="r" b="b"/>
                <a:pathLst>
                  <a:path w="50" h="42">
                    <a:moveTo>
                      <a:pt x="29" y="36"/>
                    </a:moveTo>
                    <a:lnTo>
                      <a:pt x="29" y="36"/>
                    </a:lnTo>
                    <a:cubicBezTo>
                      <a:pt x="49" y="32"/>
                      <a:pt x="41" y="0"/>
                      <a:pt x="21" y="5"/>
                    </a:cubicBezTo>
                    <a:lnTo>
                      <a:pt x="21" y="5"/>
                    </a:lnTo>
                    <a:cubicBezTo>
                      <a:pt x="0" y="9"/>
                      <a:pt x="8" y="41"/>
                      <a:pt x="29"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24" name="Group 23">
              <a:extLst>
                <a:ext uri="{FF2B5EF4-FFF2-40B4-BE49-F238E27FC236}">
                  <a16:creationId xmlns:a16="http://schemas.microsoft.com/office/drawing/2014/main" id="{5F182D57-1873-AA40-97CB-A8C78C73B720}"/>
                </a:ext>
              </a:extLst>
            </p:cNvPr>
            <p:cNvGrpSpPr/>
            <p:nvPr/>
          </p:nvGrpSpPr>
          <p:grpSpPr>
            <a:xfrm rot="759599">
              <a:off x="87817" y="1974707"/>
              <a:ext cx="1575702" cy="1467979"/>
              <a:chOff x="2593233" y="3069683"/>
              <a:chExt cx="805765" cy="750679"/>
            </a:xfrm>
            <a:solidFill>
              <a:schemeClr val="accent6"/>
            </a:solidFill>
          </p:grpSpPr>
          <p:sp>
            <p:nvSpPr>
              <p:cNvPr id="195" name="Freeform 186">
                <a:extLst>
                  <a:ext uri="{FF2B5EF4-FFF2-40B4-BE49-F238E27FC236}">
                    <a16:creationId xmlns:a16="http://schemas.microsoft.com/office/drawing/2014/main" id="{A609EF8E-0ED9-EF4A-90DB-1E3DA46B9B5C}"/>
                  </a:ext>
                </a:extLst>
              </p:cNvPr>
              <p:cNvSpPr>
                <a:spLocks noChangeArrowheads="1"/>
              </p:cNvSpPr>
              <p:nvPr/>
            </p:nvSpPr>
            <p:spPr bwMode="auto">
              <a:xfrm>
                <a:off x="2593233" y="3120449"/>
                <a:ext cx="722596" cy="699913"/>
              </a:xfrm>
              <a:custGeom>
                <a:avLst/>
                <a:gdLst>
                  <a:gd name="T0" fmla="*/ 2929 w 2951"/>
                  <a:gd name="T1" fmla="*/ 1505 h 2856"/>
                  <a:gd name="T2" fmla="*/ 2528 w 2951"/>
                  <a:gd name="T3" fmla="*/ 1509 h 2856"/>
                  <a:gd name="T4" fmla="*/ 2894 w 2951"/>
                  <a:gd name="T5" fmla="*/ 1250 h 2856"/>
                  <a:gd name="T6" fmla="*/ 2597 w 2951"/>
                  <a:gd name="T7" fmla="*/ 1423 h 2856"/>
                  <a:gd name="T8" fmla="*/ 2776 w 2951"/>
                  <a:gd name="T9" fmla="*/ 1136 h 2856"/>
                  <a:gd name="T10" fmla="*/ 2471 w 2951"/>
                  <a:gd name="T11" fmla="*/ 1472 h 2856"/>
                  <a:gd name="T12" fmla="*/ 2440 w 2951"/>
                  <a:gd name="T13" fmla="*/ 1486 h 2856"/>
                  <a:gd name="T14" fmla="*/ 1683 w 2951"/>
                  <a:gd name="T15" fmla="*/ 1685 h 2856"/>
                  <a:gd name="T16" fmla="*/ 1833 w 2951"/>
                  <a:gd name="T17" fmla="*/ 1284 h 2856"/>
                  <a:gd name="T18" fmla="*/ 2217 w 2951"/>
                  <a:gd name="T19" fmla="*/ 1411 h 2856"/>
                  <a:gd name="T20" fmla="*/ 1966 w 2951"/>
                  <a:gd name="T21" fmla="*/ 1301 h 2856"/>
                  <a:gd name="T22" fmla="*/ 2199 w 2951"/>
                  <a:gd name="T23" fmla="*/ 1245 h 2856"/>
                  <a:gd name="T24" fmla="*/ 2120 w 2951"/>
                  <a:gd name="T25" fmla="*/ 1120 h 2856"/>
                  <a:gd name="T26" fmla="*/ 1868 w 2951"/>
                  <a:gd name="T27" fmla="*/ 1222 h 2856"/>
                  <a:gd name="T28" fmla="*/ 1851 w 2951"/>
                  <a:gd name="T29" fmla="*/ 1175 h 2856"/>
                  <a:gd name="T30" fmla="*/ 1930 w 2951"/>
                  <a:gd name="T31" fmla="*/ 860 h 2856"/>
                  <a:gd name="T32" fmla="*/ 1590 w 2951"/>
                  <a:gd name="T33" fmla="*/ 1235 h 2856"/>
                  <a:gd name="T34" fmla="*/ 1714 w 2951"/>
                  <a:gd name="T35" fmla="*/ 1146 h 2856"/>
                  <a:gd name="T36" fmla="*/ 1619 w 2951"/>
                  <a:gd name="T37" fmla="*/ 1198 h 2856"/>
                  <a:gd name="T38" fmla="*/ 1677 w 2951"/>
                  <a:gd name="T39" fmla="*/ 1129 h 2856"/>
                  <a:gd name="T40" fmla="*/ 1640 w 2951"/>
                  <a:gd name="T41" fmla="*/ 1126 h 2856"/>
                  <a:gd name="T42" fmla="*/ 1601 w 2951"/>
                  <a:gd name="T43" fmla="*/ 1170 h 2856"/>
                  <a:gd name="T44" fmla="*/ 1581 w 2951"/>
                  <a:gd name="T45" fmla="*/ 1075 h 2856"/>
                  <a:gd name="T46" fmla="*/ 1552 w 2951"/>
                  <a:gd name="T47" fmla="*/ 1144 h 2856"/>
                  <a:gd name="T48" fmla="*/ 1517 w 2951"/>
                  <a:gd name="T49" fmla="*/ 1141 h 2856"/>
                  <a:gd name="T50" fmla="*/ 1491 w 2951"/>
                  <a:gd name="T51" fmla="*/ 1376 h 2856"/>
                  <a:gd name="T52" fmla="*/ 1206 w 2951"/>
                  <a:gd name="T53" fmla="*/ 879 h 2856"/>
                  <a:gd name="T54" fmla="*/ 1542 w 2951"/>
                  <a:gd name="T55" fmla="*/ 882 h 2856"/>
                  <a:gd name="T56" fmla="*/ 1540 w 2951"/>
                  <a:gd name="T57" fmla="*/ 756 h 2856"/>
                  <a:gd name="T58" fmla="*/ 1437 w 2951"/>
                  <a:gd name="T59" fmla="*/ 674 h 2856"/>
                  <a:gd name="T60" fmla="*/ 1230 w 2951"/>
                  <a:gd name="T61" fmla="*/ 521 h 2856"/>
                  <a:gd name="T62" fmla="*/ 1187 w 2951"/>
                  <a:gd name="T63" fmla="*/ 806 h 2856"/>
                  <a:gd name="T64" fmla="*/ 1082 w 2951"/>
                  <a:gd name="T65" fmla="*/ 576 h 2856"/>
                  <a:gd name="T66" fmla="*/ 1173 w 2951"/>
                  <a:gd name="T67" fmla="*/ 845 h 2856"/>
                  <a:gd name="T68" fmla="*/ 817 w 2951"/>
                  <a:gd name="T69" fmla="*/ 1543 h 2856"/>
                  <a:gd name="T70" fmla="*/ 876 w 2951"/>
                  <a:gd name="T71" fmla="*/ 524 h 2856"/>
                  <a:gd name="T72" fmla="*/ 933 w 2951"/>
                  <a:gd name="T73" fmla="*/ 485 h 2856"/>
                  <a:gd name="T74" fmla="*/ 906 w 2951"/>
                  <a:gd name="T75" fmla="*/ 451 h 2856"/>
                  <a:gd name="T76" fmla="*/ 975 w 2951"/>
                  <a:gd name="T77" fmla="*/ 367 h 2856"/>
                  <a:gd name="T78" fmla="*/ 806 w 2951"/>
                  <a:gd name="T79" fmla="*/ 457 h 2856"/>
                  <a:gd name="T80" fmla="*/ 804 w 2951"/>
                  <a:gd name="T81" fmla="*/ 406 h 2856"/>
                  <a:gd name="T82" fmla="*/ 844 w 2951"/>
                  <a:gd name="T83" fmla="*/ 36 h 2856"/>
                  <a:gd name="T84" fmla="*/ 679 w 2951"/>
                  <a:gd name="T85" fmla="*/ 20 h 2856"/>
                  <a:gd name="T86" fmla="*/ 574 w 2951"/>
                  <a:gd name="T87" fmla="*/ 140 h 2856"/>
                  <a:gd name="T88" fmla="*/ 782 w 2951"/>
                  <a:gd name="T89" fmla="*/ 1600 h 2856"/>
                  <a:gd name="T90" fmla="*/ 12 w 2951"/>
                  <a:gd name="T91" fmla="*/ 2807 h 2856"/>
                  <a:gd name="T92" fmla="*/ 820 w 2951"/>
                  <a:gd name="T93" fmla="*/ 1655 h 2856"/>
                  <a:gd name="T94" fmla="*/ 1586 w 2951"/>
                  <a:gd name="T95" fmla="*/ 1742 h 2856"/>
                  <a:gd name="T96" fmla="*/ 1636 w 2951"/>
                  <a:gd name="T97" fmla="*/ 1757 h 2856"/>
                  <a:gd name="T98" fmla="*/ 1894 w 2951"/>
                  <a:gd name="T99" fmla="*/ 1908 h 2856"/>
                  <a:gd name="T100" fmla="*/ 1968 w 2951"/>
                  <a:gd name="T101" fmla="*/ 1922 h 2856"/>
                  <a:gd name="T102" fmla="*/ 1915 w 2951"/>
                  <a:gd name="T103" fmla="*/ 1864 h 2856"/>
                  <a:gd name="T104" fmla="*/ 2043 w 2951"/>
                  <a:gd name="T105" fmla="*/ 1862 h 2856"/>
                  <a:gd name="T106" fmla="*/ 1932 w 2951"/>
                  <a:gd name="T107" fmla="*/ 1837 h 2856"/>
                  <a:gd name="T108" fmla="*/ 1945 w 2951"/>
                  <a:gd name="T109" fmla="*/ 1799 h 2856"/>
                  <a:gd name="T110" fmla="*/ 2012 w 2951"/>
                  <a:gd name="T111" fmla="*/ 1723 h 2856"/>
                  <a:gd name="T112" fmla="*/ 2454 w 2951"/>
                  <a:gd name="T113" fmla="*/ 1533 h 2856"/>
                  <a:gd name="T114" fmla="*/ 2526 w 2951"/>
                  <a:gd name="T115" fmla="*/ 1641 h 2856"/>
                  <a:gd name="T116" fmla="*/ 2605 w 2951"/>
                  <a:gd name="T117" fmla="*/ 1667 h 2856"/>
                  <a:gd name="T118" fmla="*/ 2882 w 2951"/>
                  <a:gd name="T119" fmla="*/ 1660 h 2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51" h="2856">
                    <a:moveTo>
                      <a:pt x="2887" y="1627"/>
                    </a:moveTo>
                    <a:lnTo>
                      <a:pt x="2887" y="1627"/>
                    </a:lnTo>
                    <a:cubicBezTo>
                      <a:pt x="2853" y="1625"/>
                      <a:pt x="2593" y="1586"/>
                      <a:pt x="2516" y="1540"/>
                    </a:cubicBezTo>
                    <a:lnTo>
                      <a:pt x="2516" y="1540"/>
                    </a:lnTo>
                    <a:cubicBezTo>
                      <a:pt x="2655" y="1552"/>
                      <a:pt x="2794" y="1540"/>
                      <a:pt x="2929" y="1505"/>
                    </a:cubicBezTo>
                    <a:lnTo>
                      <a:pt x="2929" y="1505"/>
                    </a:lnTo>
                    <a:cubicBezTo>
                      <a:pt x="2950" y="1500"/>
                      <a:pt x="2938" y="1470"/>
                      <a:pt x="2918" y="1475"/>
                    </a:cubicBezTo>
                    <a:lnTo>
                      <a:pt x="2918" y="1475"/>
                    </a:lnTo>
                    <a:cubicBezTo>
                      <a:pt x="2790" y="1507"/>
                      <a:pt x="2659" y="1519"/>
                      <a:pt x="2528" y="1509"/>
                    </a:cubicBezTo>
                    <a:lnTo>
                      <a:pt x="2528" y="1509"/>
                    </a:lnTo>
                    <a:cubicBezTo>
                      <a:pt x="2561" y="1490"/>
                      <a:pt x="2594" y="1463"/>
                      <a:pt x="2616" y="1450"/>
                    </a:cubicBezTo>
                    <a:lnTo>
                      <a:pt x="2616" y="1450"/>
                    </a:lnTo>
                    <a:cubicBezTo>
                      <a:pt x="2715" y="1392"/>
                      <a:pt x="2814" y="1334"/>
                      <a:pt x="2913" y="1277"/>
                    </a:cubicBezTo>
                    <a:lnTo>
                      <a:pt x="2913" y="1277"/>
                    </a:lnTo>
                    <a:cubicBezTo>
                      <a:pt x="2931" y="1266"/>
                      <a:pt x="2912" y="1240"/>
                      <a:pt x="2894" y="1250"/>
                    </a:cubicBezTo>
                    <a:lnTo>
                      <a:pt x="2894" y="1250"/>
                    </a:lnTo>
                    <a:cubicBezTo>
                      <a:pt x="2825" y="1290"/>
                      <a:pt x="2756" y="1331"/>
                      <a:pt x="2686" y="1371"/>
                    </a:cubicBezTo>
                    <a:lnTo>
                      <a:pt x="2686" y="1371"/>
                    </a:lnTo>
                    <a:cubicBezTo>
                      <a:pt x="2656" y="1389"/>
                      <a:pt x="2627" y="1406"/>
                      <a:pt x="2597" y="1423"/>
                    </a:cubicBezTo>
                    <a:lnTo>
                      <a:pt x="2597" y="1423"/>
                    </a:lnTo>
                    <a:cubicBezTo>
                      <a:pt x="2577" y="1435"/>
                      <a:pt x="2558" y="1446"/>
                      <a:pt x="2538" y="1458"/>
                    </a:cubicBezTo>
                    <a:lnTo>
                      <a:pt x="2538" y="1458"/>
                    </a:lnTo>
                    <a:cubicBezTo>
                      <a:pt x="2525" y="1463"/>
                      <a:pt x="2514" y="1470"/>
                      <a:pt x="2504" y="1479"/>
                    </a:cubicBezTo>
                    <a:lnTo>
                      <a:pt x="2504" y="1479"/>
                    </a:lnTo>
                    <a:cubicBezTo>
                      <a:pt x="2572" y="1346"/>
                      <a:pt x="2662" y="1232"/>
                      <a:pt x="2776" y="1136"/>
                    </a:cubicBezTo>
                    <a:lnTo>
                      <a:pt x="2776" y="1136"/>
                    </a:lnTo>
                    <a:cubicBezTo>
                      <a:pt x="2792" y="1122"/>
                      <a:pt x="2773" y="1095"/>
                      <a:pt x="2757" y="1109"/>
                    </a:cubicBezTo>
                    <a:lnTo>
                      <a:pt x="2757" y="1109"/>
                    </a:lnTo>
                    <a:cubicBezTo>
                      <a:pt x="2636" y="1211"/>
                      <a:pt x="2542" y="1332"/>
                      <a:pt x="2471" y="1472"/>
                    </a:cubicBezTo>
                    <a:lnTo>
                      <a:pt x="2471" y="1472"/>
                    </a:lnTo>
                    <a:cubicBezTo>
                      <a:pt x="2466" y="1356"/>
                      <a:pt x="2503" y="1247"/>
                      <a:pt x="2578" y="1156"/>
                    </a:cubicBezTo>
                    <a:lnTo>
                      <a:pt x="2578" y="1156"/>
                    </a:lnTo>
                    <a:cubicBezTo>
                      <a:pt x="2592" y="1139"/>
                      <a:pt x="2566" y="1119"/>
                      <a:pt x="2553" y="1135"/>
                    </a:cubicBezTo>
                    <a:lnTo>
                      <a:pt x="2553" y="1135"/>
                    </a:lnTo>
                    <a:cubicBezTo>
                      <a:pt x="2470" y="1235"/>
                      <a:pt x="2431" y="1358"/>
                      <a:pt x="2440" y="1486"/>
                    </a:cubicBezTo>
                    <a:lnTo>
                      <a:pt x="2440" y="1486"/>
                    </a:lnTo>
                    <a:cubicBezTo>
                      <a:pt x="2439" y="1486"/>
                      <a:pt x="2439" y="1486"/>
                      <a:pt x="2439" y="1487"/>
                    </a:cubicBezTo>
                    <a:lnTo>
                      <a:pt x="2439" y="1487"/>
                    </a:lnTo>
                    <a:cubicBezTo>
                      <a:pt x="2197" y="1590"/>
                      <a:pt x="1944" y="1656"/>
                      <a:pt x="1683" y="1685"/>
                    </a:cubicBezTo>
                    <a:lnTo>
                      <a:pt x="1683" y="1685"/>
                    </a:lnTo>
                    <a:cubicBezTo>
                      <a:pt x="1549" y="1700"/>
                      <a:pt x="1413" y="1702"/>
                      <a:pt x="1278" y="1696"/>
                    </a:cubicBezTo>
                    <a:lnTo>
                      <a:pt x="1278" y="1696"/>
                    </a:lnTo>
                    <a:cubicBezTo>
                      <a:pt x="1166" y="1691"/>
                      <a:pt x="1005" y="1691"/>
                      <a:pt x="893" y="1641"/>
                    </a:cubicBezTo>
                    <a:lnTo>
                      <a:pt x="893" y="1641"/>
                    </a:lnTo>
                    <a:cubicBezTo>
                      <a:pt x="1222" y="1556"/>
                      <a:pt x="1526" y="1429"/>
                      <a:pt x="1833" y="1284"/>
                    </a:cubicBezTo>
                    <a:lnTo>
                      <a:pt x="1833" y="1284"/>
                    </a:lnTo>
                    <a:cubicBezTo>
                      <a:pt x="1836" y="1284"/>
                      <a:pt x="1839" y="1284"/>
                      <a:pt x="1843" y="1283"/>
                    </a:cubicBezTo>
                    <a:lnTo>
                      <a:pt x="1843" y="1283"/>
                    </a:lnTo>
                    <a:cubicBezTo>
                      <a:pt x="1948" y="1383"/>
                      <a:pt x="2073" y="1413"/>
                      <a:pt x="2217" y="1411"/>
                    </a:cubicBezTo>
                    <a:lnTo>
                      <a:pt x="2217" y="1411"/>
                    </a:lnTo>
                    <a:cubicBezTo>
                      <a:pt x="2238" y="1410"/>
                      <a:pt x="2235" y="1378"/>
                      <a:pt x="2214" y="1379"/>
                    </a:cubicBezTo>
                    <a:lnTo>
                      <a:pt x="2214" y="1379"/>
                    </a:lnTo>
                    <a:cubicBezTo>
                      <a:pt x="2101" y="1380"/>
                      <a:pt x="2002" y="1360"/>
                      <a:pt x="1915" y="1299"/>
                    </a:cubicBezTo>
                    <a:lnTo>
                      <a:pt x="1915" y="1299"/>
                    </a:lnTo>
                    <a:cubicBezTo>
                      <a:pt x="1933" y="1301"/>
                      <a:pt x="1951" y="1300"/>
                      <a:pt x="1966" y="1301"/>
                    </a:cubicBezTo>
                    <a:lnTo>
                      <a:pt x="1966" y="1301"/>
                    </a:lnTo>
                    <a:cubicBezTo>
                      <a:pt x="2046" y="1302"/>
                      <a:pt x="2125" y="1295"/>
                      <a:pt x="2203" y="1277"/>
                    </a:cubicBezTo>
                    <a:lnTo>
                      <a:pt x="2203" y="1277"/>
                    </a:lnTo>
                    <a:cubicBezTo>
                      <a:pt x="2223" y="1273"/>
                      <a:pt x="2220" y="1241"/>
                      <a:pt x="2199" y="1245"/>
                    </a:cubicBezTo>
                    <a:lnTo>
                      <a:pt x="2199" y="1245"/>
                    </a:lnTo>
                    <a:cubicBezTo>
                      <a:pt x="2152" y="1255"/>
                      <a:pt x="2104" y="1263"/>
                      <a:pt x="2055" y="1267"/>
                    </a:cubicBezTo>
                    <a:lnTo>
                      <a:pt x="2055" y="1267"/>
                    </a:lnTo>
                    <a:cubicBezTo>
                      <a:pt x="2019" y="1269"/>
                      <a:pt x="1921" y="1282"/>
                      <a:pt x="1877" y="1259"/>
                    </a:cubicBezTo>
                    <a:lnTo>
                      <a:pt x="1877" y="1259"/>
                    </a:lnTo>
                    <a:cubicBezTo>
                      <a:pt x="1945" y="1190"/>
                      <a:pt x="2026" y="1144"/>
                      <a:pt x="2120" y="1120"/>
                    </a:cubicBezTo>
                    <a:lnTo>
                      <a:pt x="2120" y="1120"/>
                    </a:lnTo>
                    <a:cubicBezTo>
                      <a:pt x="2141" y="1115"/>
                      <a:pt x="2129" y="1084"/>
                      <a:pt x="2109" y="1090"/>
                    </a:cubicBezTo>
                    <a:lnTo>
                      <a:pt x="2109" y="1090"/>
                    </a:lnTo>
                    <a:cubicBezTo>
                      <a:pt x="2017" y="1113"/>
                      <a:pt x="1936" y="1157"/>
                      <a:pt x="1868" y="1222"/>
                    </a:cubicBezTo>
                    <a:lnTo>
                      <a:pt x="1868" y="1222"/>
                    </a:lnTo>
                    <a:cubicBezTo>
                      <a:pt x="1901" y="1126"/>
                      <a:pt x="1955" y="1041"/>
                      <a:pt x="2028" y="969"/>
                    </a:cubicBezTo>
                    <a:lnTo>
                      <a:pt x="2028" y="969"/>
                    </a:lnTo>
                    <a:cubicBezTo>
                      <a:pt x="2043" y="953"/>
                      <a:pt x="2017" y="933"/>
                      <a:pt x="2003" y="948"/>
                    </a:cubicBezTo>
                    <a:lnTo>
                      <a:pt x="2003" y="948"/>
                    </a:lnTo>
                    <a:cubicBezTo>
                      <a:pt x="1936" y="1014"/>
                      <a:pt x="1885" y="1091"/>
                      <a:pt x="1851" y="1175"/>
                    </a:cubicBezTo>
                    <a:lnTo>
                      <a:pt x="1851" y="1175"/>
                    </a:lnTo>
                    <a:cubicBezTo>
                      <a:pt x="1846" y="1066"/>
                      <a:pt x="1873" y="962"/>
                      <a:pt x="1955" y="881"/>
                    </a:cubicBezTo>
                    <a:lnTo>
                      <a:pt x="1955" y="881"/>
                    </a:lnTo>
                    <a:cubicBezTo>
                      <a:pt x="1970" y="866"/>
                      <a:pt x="1945" y="846"/>
                      <a:pt x="1930" y="860"/>
                    </a:cubicBezTo>
                    <a:lnTo>
                      <a:pt x="1930" y="860"/>
                    </a:lnTo>
                    <a:cubicBezTo>
                      <a:pt x="1828" y="961"/>
                      <a:pt x="1805" y="1098"/>
                      <a:pt x="1824" y="1234"/>
                    </a:cubicBezTo>
                    <a:lnTo>
                      <a:pt x="1824" y="1234"/>
                    </a:lnTo>
                    <a:cubicBezTo>
                      <a:pt x="1726" y="1281"/>
                      <a:pt x="1629" y="1325"/>
                      <a:pt x="1530" y="1368"/>
                    </a:cubicBezTo>
                    <a:lnTo>
                      <a:pt x="1530" y="1368"/>
                    </a:lnTo>
                    <a:cubicBezTo>
                      <a:pt x="1550" y="1323"/>
                      <a:pt x="1570" y="1279"/>
                      <a:pt x="1590" y="1235"/>
                    </a:cubicBezTo>
                    <a:lnTo>
                      <a:pt x="1590" y="1235"/>
                    </a:lnTo>
                    <a:cubicBezTo>
                      <a:pt x="1630" y="1246"/>
                      <a:pt x="1715" y="1188"/>
                      <a:pt x="1733" y="1172"/>
                    </a:cubicBezTo>
                    <a:lnTo>
                      <a:pt x="1733" y="1172"/>
                    </a:lnTo>
                    <a:cubicBezTo>
                      <a:pt x="1748" y="1158"/>
                      <a:pt x="1730" y="1132"/>
                      <a:pt x="1714" y="1146"/>
                    </a:cubicBezTo>
                    <a:lnTo>
                      <a:pt x="1714" y="1146"/>
                    </a:lnTo>
                    <a:cubicBezTo>
                      <a:pt x="1699" y="1160"/>
                      <a:pt x="1681" y="1172"/>
                      <a:pt x="1663" y="1182"/>
                    </a:cubicBezTo>
                    <a:lnTo>
                      <a:pt x="1663" y="1182"/>
                    </a:lnTo>
                    <a:cubicBezTo>
                      <a:pt x="1653" y="1187"/>
                      <a:pt x="1642" y="1192"/>
                      <a:pt x="1631" y="1195"/>
                    </a:cubicBezTo>
                    <a:lnTo>
                      <a:pt x="1631" y="1195"/>
                    </a:lnTo>
                    <a:cubicBezTo>
                      <a:pt x="1629" y="1196"/>
                      <a:pt x="1624" y="1197"/>
                      <a:pt x="1619" y="1198"/>
                    </a:cubicBezTo>
                    <a:lnTo>
                      <a:pt x="1619" y="1198"/>
                    </a:lnTo>
                    <a:cubicBezTo>
                      <a:pt x="1620" y="1197"/>
                      <a:pt x="1620" y="1197"/>
                      <a:pt x="1621" y="1197"/>
                    </a:cubicBezTo>
                    <a:lnTo>
                      <a:pt x="1621" y="1197"/>
                    </a:lnTo>
                    <a:cubicBezTo>
                      <a:pt x="1642" y="1176"/>
                      <a:pt x="1661" y="1154"/>
                      <a:pt x="1677" y="1129"/>
                    </a:cubicBezTo>
                    <a:lnTo>
                      <a:pt x="1677" y="1129"/>
                    </a:lnTo>
                    <a:cubicBezTo>
                      <a:pt x="1687" y="1114"/>
                      <a:pt x="1671" y="1096"/>
                      <a:pt x="1655" y="1106"/>
                    </a:cubicBezTo>
                    <a:lnTo>
                      <a:pt x="1655" y="1106"/>
                    </a:lnTo>
                    <a:cubicBezTo>
                      <a:pt x="1652" y="1107"/>
                      <a:pt x="1649" y="1109"/>
                      <a:pt x="1646" y="1111"/>
                    </a:cubicBezTo>
                    <a:lnTo>
                      <a:pt x="1646" y="1111"/>
                    </a:lnTo>
                    <a:cubicBezTo>
                      <a:pt x="1640" y="1115"/>
                      <a:pt x="1639" y="1120"/>
                      <a:pt x="1640" y="1126"/>
                    </a:cubicBezTo>
                    <a:lnTo>
                      <a:pt x="1640" y="1126"/>
                    </a:lnTo>
                    <a:cubicBezTo>
                      <a:pt x="1633" y="1134"/>
                      <a:pt x="1627" y="1143"/>
                      <a:pt x="1620" y="1151"/>
                    </a:cubicBezTo>
                    <a:lnTo>
                      <a:pt x="1620" y="1151"/>
                    </a:lnTo>
                    <a:cubicBezTo>
                      <a:pt x="1614" y="1157"/>
                      <a:pt x="1608" y="1164"/>
                      <a:pt x="1601" y="1170"/>
                    </a:cubicBezTo>
                    <a:lnTo>
                      <a:pt x="1601" y="1170"/>
                    </a:lnTo>
                    <a:cubicBezTo>
                      <a:pt x="1601" y="1171"/>
                      <a:pt x="1600" y="1172"/>
                      <a:pt x="1599" y="1173"/>
                    </a:cubicBezTo>
                    <a:lnTo>
                      <a:pt x="1599" y="1173"/>
                    </a:lnTo>
                    <a:cubicBezTo>
                      <a:pt x="1594" y="1144"/>
                      <a:pt x="1598" y="1115"/>
                      <a:pt x="1611" y="1088"/>
                    </a:cubicBezTo>
                    <a:lnTo>
                      <a:pt x="1611" y="1088"/>
                    </a:lnTo>
                    <a:cubicBezTo>
                      <a:pt x="1621" y="1069"/>
                      <a:pt x="1591" y="1056"/>
                      <a:pt x="1581" y="1075"/>
                    </a:cubicBezTo>
                    <a:lnTo>
                      <a:pt x="1581" y="1075"/>
                    </a:lnTo>
                    <a:cubicBezTo>
                      <a:pt x="1566" y="1107"/>
                      <a:pt x="1561" y="1142"/>
                      <a:pt x="1567" y="1177"/>
                    </a:cubicBezTo>
                    <a:lnTo>
                      <a:pt x="1567" y="1177"/>
                    </a:lnTo>
                    <a:cubicBezTo>
                      <a:pt x="1560" y="1167"/>
                      <a:pt x="1556" y="1155"/>
                      <a:pt x="1552" y="1144"/>
                    </a:cubicBezTo>
                    <a:lnTo>
                      <a:pt x="1552" y="1144"/>
                    </a:lnTo>
                    <a:cubicBezTo>
                      <a:pt x="1546" y="1127"/>
                      <a:pt x="1532" y="1090"/>
                      <a:pt x="1555" y="1079"/>
                    </a:cubicBezTo>
                    <a:lnTo>
                      <a:pt x="1555" y="1079"/>
                    </a:lnTo>
                    <a:cubicBezTo>
                      <a:pt x="1574" y="1069"/>
                      <a:pt x="1562" y="1039"/>
                      <a:pt x="1543" y="1048"/>
                    </a:cubicBezTo>
                    <a:lnTo>
                      <a:pt x="1543" y="1048"/>
                    </a:lnTo>
                    <a:cubicBezTo>
                      <a:pt x="1506" y="1067"/>
                      <a:pt x="1508" y="1105"/>
                      <a:pt x="1517" y="1141"/>
                    </a:cubicBezTo>
                    <a:lnTo>
                      <a:pt x="1517" y="1141"/>
                    </a:lnTo>
                    <a:cubicBezTo>
                      <a:pt x="1525" y="1171"/>
                      <a:pt x="1538" y="1200"/>
                      <a:pt x="1563" y="1216"/>
                    </a:cubicBezTo>
                    <a:lnTo>
                      <a:pt x="1563" y="1216"/>
                    </a:lnTo>
                    <a:cubicBezTo>
                      <a:pt x="1539" y="1269"/>
                      <a:pt x="1515" y="1322"/>
                      <a:pt x="1491" y="1376"/>
                    </a:cubicBezTo>
                    <a:lnTo>
                      <a:pt x="1491" y="1376"/>
                    </a:lnTo>
                    <a:cubicBezTo>
                      <a:pt x="1489" y="1379"/>
                      <a:pt x="1489" y="1382"/>
                      <a:pt x="1490" y="1385"/>
                    </a:cubicBezTo>
                    <a:lnTo>
                      <a:pt x="1490" y="1385"/>
                    </a:lnTo>
                    <a:cubicBezTo>
                      <a:pt x="1281" y="1472"/>
                      <a:pt x="1069" y="1547"/>
                      <a:pt x="846" y="1602"/>
                    </a:cubicBezTo>
                    <a:lnTo>
                      <a:pt x="846" y="1602"/>
                    </a:lnTo>
                    <a:cubicBezTo>
                      <a:pt x="945" y="1351"/>
                      <a:pt x="1065" y="1110"/>
                      <a:pt x="1206" y="879"/>
                    </a:cubicBezTo>
                    <a:lnTo>
                      <a:pt x="1206" y="879"/>
                    </a:lnTo>
                    <a:cubicBezTo>
                      <a:pt x="1312" y="931"/>
                      <a:pt x="1429" y="924"/>
                      <a:pt x="1546" y="915"/>
                    </a:cubicBezTo>
                    <a:lnTo>
                      <a:pt x="1546" y="915"/>
                    </a:lnTo>
                    <a:cubicBezTo>
                      <a:pt x="1566" y="913"/>
                      <a:pt x="1563" y="881"/>
                      <a:pt x="1542" y="882"/>
                    </a:cubicBezTo>
                    <a:lnTo>
                      <a:pt x="1542" y="882"/>
                    </a:lnTo>
                    <a:cubicBezTo>
                      <a:pt x="1449" y="890"/>
                      <a:pt x="1355" y="896"/>
                      <a:pt x="1267" y="868"/>
                    </a:cubicBezTo>
                    <a:lnTo>
                      <a:pt x="1267" y="868"/>
                    </a:lnTo>
                    <a:cubicBezTo>
                      <a:pt x="1366" y="860"/>
                      <a:pt x="1462" y="832"/>
                      <a:pt x="1552" y="786"/>
                    </a:cubicBezTo>
                    <a:lnTo>
                      <a:pt x="1552" y="786"/>
                    </a:lnTo>
                    <a:cubicBezTo>
                      <a:pt x="1570" y="776"/>
                      <a:pt x="1559" y="746"/>
                      <a:pt x="1540" y="756"/>
                    </a:cubicBezTo>
                    <a:lnTo>
                      <a:pt x="1540" y="756"/>
                    </a:lnTo>
                    <a:cubicBezTo>
                      <a:pt x="1447" y="804"/>
                      <a:pt x="1347" y="831"/>
                      <a:pt x="1243" y="837"/>
                    </a:cubicBezTo>
                    <a:lnTo>
                      <a:pt x="1243" y="837"/>
                    </a:lnTo>
                    <a:cubicBezTo>
                      <a:pt x="1316" y="792"/>
                      <a:pt x="1379" y="739"/>
                      <a:pt x="1437" y="674"/>
                    </a:cubicBezTo>
                    <a:lnTo>
                      <a:pt x="1437" y="674"/>
                    </a:lnTo>
                    <a:cubicBezTo>
                      <a:pt x="1450" y="658"/>
                      <a:pt x="1425" y="638"/>
                      <a:pt x="1411" y="653"/>
                    </a:cubicBezTo>
                    <a:lnTo>
                      <a:pt x="1411" y="653"/>
                    </a:lnTo>
                    <a:cubicBezTo>
                      <a:pt x="1356" y="717"/>
                      <a:pt x="1292" y="770"/>
                      <a:pt x="1221" y="813"/>
                    </a:cubicBezTo>
                    <a:lnTo>
                      <a:pt x="1221" y="813"/>
                    </a:lnTo>
                    <a:cubicBezTo>
                      <a:pt x="1211" y="717"/>
                      <a:pt x="1191" y="610"/>
                      <a:pt x="1230" y="521"/>
                    </a:cubicBezTo>
                    <a:lnTo>
                      <a:pt x="1230" y="521"/>
                    </a:lnTo>
                    <a:cubicBezTo>
                      <a:pt x="1238" y="501"/>
                      <a:pt x="1208" y="488"/>
                      <a:pt x="1200" y="508"/>
                    </a:cubicBezTo>
                    <a:lnTo>
                      <a:pt x="1200" y="508"/>
                    </a:lnTo>
                    <a:cubicBezTo>
                      <a:pt x="1160" y="600"/>
                      <a:pt x="1177" y="707"/>
                      <a:pt x="1187" y="806"/>
                    </a:cubicBezTo>
                    <a:lnTo>
                      <a:pt x="1187" y="806"/>
                    </a:lnTo>
                    <a:cubicBezTo>
                      <a:pt x="1169" y="779"/>
                      <a:pt x="1147" y="753"/>
                      <a:pt x="1132" y="723"/>
                    </a:cubicBezTo>
                    <a:lnTo>
                      <a:pt x="1132" y="723"/>
                    </a:lnTo>
                    <a:cubicBezTo>
                      <a:pt x="1110" y="680"/>
                      <a:pt x="1106" y="629"/>
                      <a:pt x="1115" y="581"/>
                    </a:cubicBezTo>
                    <a:lnTo>
                      <a:pt x="1115" y="581"/>
                    </a:lnTo>
                    <a:cubicBezTo>
                      <a:pt x="1118" y="561"/>
                      <a:pt x="1086" y="555"/>
                      <a:pt x="1082" y="576"/>
                    </a:cubicBezTo>
                    <a:lnTo>
                      <a:pt x="1082" y="576"/>
                    </a:lnTo>
                    <a:cubicBezTo>
                      <a:pt x="1075" y="622"/>
                      <a:pt x="1078" y="665"/>
                      <a:pt x="1091" y="709"/>
                    </a:cubicBezTo>
                    <a:lnTo>
                      <a:pt x="1091" y="709"/>
                    </a:lnTo>
                    <a:cubicBezTo>
                      <a:pt x="1107" y="761"/>
                      <a:pt x="1149" y="797"/>
                      <a:pt x="1173" y="845"/>
                    </a:cubicBezTo>
                    <a:lnTo>
                      <a:pt x="1173" y="845"/>
                    </a:lnTo>
                    <a:cubicBezTo>
                      <a:pt x="1174" y="845"/>
                      <a:pt x="1174" y="845"/>
                      <a:pt x="1175" y="846"/>
                    </a:cubicBezTo>
                    <a:lnTo>
                      <a:pt x="1175" y="846"/>
                    </a:lnTo>
                    <a:cubicBezTo>
                      <a:pt x="1170" y="849"/>
                      <a:pt x="1166" y="851"/>
                      <a:pt x="1163" y="856"/>
                    </a:cubicBezTo>
                    <a:lnTo>
                      <a:pt x="1163" y="856"/>
                    </a:lnTo>
                    <a:cubicBezTo>
                      <a:pt x="1029" y="1076"/>
                      <a:pt x="913" y="1305"/>
                      <a:pt x="817" y="1543"/>
                    </a:cubicBezTo>
                    <a:lnTo>
                      <a:pt x="817" y="1543"/>
                    </a:lnTo>
                    <a:cubicBezTo>
                      <a:pt x="722" y="1208"/>
                      <a:pt x="707" y="859"/>
                      <a:pt x="773" y="517"/>
                    </a:cubicBezTo>
                    <a:lnTo>
                      <a:pt x="773" y="517"/>
                    </a:lnTo>
                    <a:cubicBezTo>
                      <a:pt x="805" y="528"/>
                      <a:pt x="851" y="524"/>
                      <a:pt x="876" y="524"/>
                    </a:cubicBezTo>
                    <a:lnTo>
                      <a:pt x="876" y="524"/>
                    </a:lnTo>
                    <a:cubicBezTo>
                      <a:pt x="953" y="522"/>
                      <a:pt x="1029" y="500"/>
                      <a:pt x="1098" y="466"/>
                    </a:cubicBezTo>
                    <a:lnTo>
                      <a:pt x="1098" y="466"/>
                    </a:lnTo>
                    <a:cubicBezTo>
                      <a:pt x="1116" y="457"/>
                      <a:pt x="1105" y="427"/>
                      <a:pt x="1086" y="436"/>
                    </a:cubicBezTo>
                    <a:lnTo>
                      <a:pt x="1086" y="436"/>
                    </a:lnTo>
                    <a:cubicBezTo>
                      <a:pt x="1037" y="460"/>
                      <a:pt x="987" y="477"/>
                      <a:pt x="933" y="485"/>
                    </a:cubicBezTo>
                    <a:lnTo>
                      <a:pt x="933" y="485"/>
                    </a:lnTo>
                    <a:cubicBezTo>
                      <a:pt x="917" y="488"/>
                      <a:pt x="846" y="497"/>
                      <a:pt x="802" y="491"/>
                    </a:cubicBezTo>
                    <a:lnTo>
                      <a:pt x="802" y="491"/>
                    </a:lnTo>
                    <a:cubicBezTo>
                      <a:pt x="839" y="487"/>
                      <a:pt x="887" y="461"/>
                      <a:pt x="906" y="451"/>
                    </a:cubicBezTo>
                    <a:lnTo>
                      <a:pt x="906" y="451"/>
                    </a:lnTo>
                    <a:cubicBezTo>
                      <a:pt x="1004" y="398"/>
                      <a:pt x="1078" y="323"/>
                      <a:pt x="1128" y="223"/>
                    </a:cubicBezTo>
                    <a:lnTo>
                      <a:pt x="1128" y="223"/>
                    </a:lnTo>
                    <a:cubicBezTo>
                      <a:pt x="1137" y="205"/>
                      <a:pt x="1107" y="191"/>
                      <a:pt x="1098" y="210"/>
                    </a:cubicBezTo>
                    <a:lnTo>
                      <a:pt x="1098" y="210"/>
                    </a:lnTo>
                    <a:cubicBezTo>
                      <a:pt x="1068" y="272"/>
                      <a:pt x="1028" y="322"/>
                      <a:pt x="975" y="367"/>
                    </a:cubicBezTo>
                    <a:lnTo>
                      <a:pt x="975" y="367"/>
                    </a:lnTo>
                    <a:cubicBezTo>
                      <a:pt x="955" y="384"/>
                      <a:pt x="933" y="398"/>
                      <a:pt x="910" y="412"/>
                    </a:cubicBezTo>
                    <a:lnTo>
                      <a:pt x="910" y="412"/>
                    </a:lnTo>
                    <a:cubicBezTo>
                      <a:pt x="880" y="430"/>
                      <a:pt x="838" y="438"/>
                      <a:pt x="806" y="457"/>
                    </a:cubicBezTo>
                    <a:lnTo>
                      <a:pt x="806" y="457"/>
                    </a:lnTo>
                    <a:cubicBezTo>
                      <a:pt x="891" y="353"/>
                      <a:pt x="956" y="239"/>
                      <a:pt x="998" y="110"/>
                    </a:cubicBezTo>
                    <a:lnTo>
                      <a:pt x="998" y="110"/>
                    </a:lnTo>
                    <a:cubicBezTo>
                      <a:pt x="1005" y="91"/>
                      <a:pt x="975" y="77"/>
                      <a:pt x="969" y="97"/>
                    </a:cubicBezTo>
                    <a:lnTo>
                      <a:pt x="969" y="97"/>
                    </a:lnTo>
                    <a:cubicBezTo>
                      <a:pt x="931" y="211"/>
                      <a:pt x="876" y="313"/>
                      <a:pt x="804" y="406"/>
                    </a:cubicBezTo>
                    <a:lnTo>
                      <a:pt x="804" y="406"/>
                    </a:lnTo>
                    <a:cubicBezTo>
                      <a:pt x="828" y="285"/>
                      <a:pt x="852" y="163"/>
                      <a:pt x="876" y="41"/>
                    </a:cubicBezTo>
                    <a:lnTo>
                      <a:pt x="876" y="41"/>
                    </a:lnTo>
                    <a:cubicBezTo>
                      <a:pt x="880" y="21"/>
                      <a:pt x="848" y="16"/>
                      <a:pt x="844" y="36"/>
                    </a:cubicBezTo>
                    <a:lnTo>
                      <a:pt x="844" y="36"/>
                    </a:lnTo>
                    <a:cubicBezTo>
                      <a:pt x="818" y="169"/>
                      <a:pt x="792" y="302"/>
                      <a:pt x="766" y="434"/>
                    </a:cubicBezTo>
                    <a:lnTo>
                      <a:pt x="766" y="434"/>
                    </a:lnTo>
                    <a:cubicBezTo>
                      <a:pt x="703" y="306"/>
                      <a:pt x="684" y="166"/>
                      <a:pt x="711" y="25"/>
                    </a:cubicBezTo>
                    <a:lnTo>
                      <a:pt x="711" y="25"/>
                    </a:lnTo>
                    <a:cubicBezTo>
                      <a:pt x="715" y="4"/>
                      <a:pt x="682" y="0"/>
                      <a:pt x="679" y="20"/>
                    </a:cubicBezTo>
                    <a:lnTo>
                      <a:pt x="679" y="20"/>
                    </a:lnTo>
                    <a:cubicBezTo>
                      <a:pt x="651" y="164"/>
                      <a:pt x="670" y="309"/>
                      <a:pt x="733" y="441"/>
                    </a:cubicBezTo>
                    <a:lnTo>
                      <a:pt x="733" y="441"/>
                    </a:lnTo>
                    <a:cubicBezTo>
                      <a:pt x="623" y="451"/>
                      <a:pt x="584" y="211"/>
                      <a:pt x="574" y="140"/>
                    </a:cubicBezTo>
                    <a:lnTo>
                      <a:pt x="574" y="140"/>
                    </a:lnTo>
                    <a:cubicBezTo>
                      <a:pt x="572" y="118"/>
                      <a:pt x="540" y="122"/>
                      <a:pt x="542" y="142"/>
                    </a:cubicBezTo>
                    <a:lnTo>
                      <a:pt x="542" y="142"/>
                    </a:lnTo>
                    <a:cubicBezTo>
                      <a:pt x="556" y="241"/>
                      <a:pt x="597" y="482"/>
                      <a:pt x="732" y="473"/>
                    </a:cubicBezTo>
                    <a:lnTo>
                      <a:pt x="732" y="473"/>
                    </a:lnTo>
                    <a:cubicBezTo>
                      <a:pt x="654" y="849"/>
                      <a:pt x="671" y="1233"/>
                      <a:pt x="782" y="1600"/>
                    </a:cubicBezTo>
                    <a:lnTo>
                      <a:pt x="782" y="1600"/>
                    </a:lnTo>
                    <a:cubicBezTo>
                      <a:pt x="783" y="1602"/>
                      <a:pt x="784" y="1604"/>
                      <a:pt x="785" y="1606"/>
                    </a:cubicBezTo>
                    <a:lnTo>
                      <a:pt x="785" y="1606"/>
                    </a:lnTo>
                    <a:cubicBezTo>
                      <a:pt x="544" y="2017"/>
                      <a:pt x="198" y="2362"/>
                      <a:pt x="12" y="2807"/>
                    </a:cubicBezTo>
                    <a:lnTo>
                      <a:pt x="12" y="2807"/>
                    </a:lnTo>
                    <a:cubicBezTo>
                      <a:pt x="0" y="2835"/>
                      <a:pt x="44" y="2855"/>
                      <a:pt x="57" y="2826"/>
                    </a:cubicBezTo>
                    <a:lnTo>
                      <a:pt x="57" y="2826"/>
                    </a:lnTo>
                    <a:cubicBezTo>
                      <a:pt x="237" y="2394"/>
                      <a:pt x="570" y="2055"/>
                      <a:pt x="810" y="1658"/>
                    </a:cubicBezTo>
                    <a:lnTo>
                      <a:pt x="810" y="1658"/>
                    </a:lnTo>
                    <a:cubicBezTo>
                      <a:pt x="813" y="1658"/>
                      <a:pt x="816" y="1657"/>
                      <a:pt x="820" y="1655"/>
                    </a:cubicBezTo>
                    <a:lnTo>
                      <a:pt x="820" y="1655"/>
                    </a:lnTo>
                    <a:cubicBezTo>
                      <a:pt x="917" y="1723"/>
                      <a:pt x="1054" y="1725"/>
                      <a:pt x="1167" y="1737"/>
                    </a:cubicBezTo>
                    <a:lnTo>
                      <a:pt x="1167" y="1737"/>
                    </a:lnTo>
                    <a:cubicBezTo>
                      <a:pt x="1306" y="1751"/>
                      <a:pt x="1447" y="1751"/>
                      <a:pt x="1586" y="1742"/>
                    </a:cubicBezTo>
                    <a:lnTo>
                      <a:pt x="1586" y="1742"/>
                    </a:lnTo>
                    <a:cubicBezTo>
                      <a:pt x="1594" y="1742"/>
                      <a:pt x="1602" y="1741"/>
                      <a:pt x="1610" y="1741"/>
                    </a:cubicBezTo>
                    <a:lnTo>
                      <a:pt x="1610" y="1741"/>
                    </a:lnTo>
                    <a:cubicBezTo>
                      <a:pt x="1617" y="1747"/>
                      <a:pt x="1627" y="1751"/>
                      <a:pt x="1635" y="1756"/>
                    </a:cubicBezTo>
                    <a:lnTo>
                      <a:pt x="1635" y="1756"/>
                    </a:lnTo>
                    <a:lnTo>
                      <a:pt x="1636" y="1757"/>
                    </a:lnTo>
                    <a:lnTo>
                      <a:pt x="1636" y="1757"/>
                    </a:lnTo>
                    <a:cubicBezTo>
                      <a:pt x="1714" y="1800"/>
                      <a:pt x="1797" y="1826"/>
                      <a:pt x="1885" y="1834"/>
                    </a:cubicBezTo>
                    <a:lnTo>
                      <a:pt x="1885" y="1834"/>
                    </a:lnTo>
                    <a:cubicBezTo>
                      <a:pt x="1876" y="1857"/>
                      <a:pt x="1882" y="1890"/>
                      <a:pt x="1894" y="1908"/>
                    </a:cubicBezTo>
                    <a:lnTo>
                      <a:pt x="1894" y="1908"/>
                    </a:lnTo>
                    <a:cubicBezTo>
                      <a:pt x="1926" y="1956"/>
                      <a:pt x="2000" y="1968"/>
                      <a:pt x="2054" y="1978"/>
                    </a:cubicBezTo>
                    <a:lnTo>
                      <a:pt x="2054" y="1978"/>
                    </a:lnTo>
                    <a:cubicBezTo>
                      <a:pt x="2074" y="1983"/>
                      <a:pt x="2079" y="1951"/>
                      <a:pt x="2058" y="1947"/>
                    </a:cubicBezTo>
                    <a:lnTo>
                      <a:pt x="2058" y="1947"/>
                    </a:lnTo>
                    <a:cubicBezTo>
                      <a:pt x="2027" y="1940"/>
                      <a:pt x="1997" y="1932"/>
                      <a:pt x="1968" y="1922"/>
                    </a:cubicBezTo>
                    <a:lnTo>
                      <a:pt x="1968" y="1922"/>
                    </a:lnTo>
                    <a:cubicBezTo>
                      <a:pt x="1947" y="1914"/>
                      <a:pt x="1928" y="1905"/>
                      <a:pt x="1919" y="1883"/>
                    </a:cubicBezTo>
                    <a:lnTo>
                      <a:pt x="1919" y="1883"/>
                    </a:lnTo>
                    <a:cubicBezTo>
                      <a:pt x="1917" y="1882"/>
                      <a:pt x="1916" y="1873"/>
                      <a:pt x="1915" y="1864"/>
                    </a:cubicBezTo>
                    <a:lnTo>
                      <a:pt x="1915" y="1864"/>
                    </a:lnTo>
                    <a:cubicBezTo>
                      <a:pt x="1920" y="1867"/>
                      <a:pt x="1925" y="1869"/>
                      <a:pt x="1930" y="1872"/>
                    </a:cubicBezTo>
                    <a:lnTo>
                      <a:pt x="1930" y="1872"/>
                    </a:lnTo>
                    <a:cubicBezTo>
                      <a:pt x="1964" y="1886"/>
                      <a:pt x="2002" y="1892"/>
                      <a:pt x="2038" y="1894"/>
                    </a:cubicBezTo>
                    <a:lnTo>
                      <a:pt x="2038" y="1894"/>
                    </a:lnTo>
                    <a:cubicBezTo>
                      <a:pt x="2058" y="1894"/>
                      <a:pt x="2064" y="1863"/>
                      <a:pt x="2043" y="1862"/>
                    </a:cubicBezTo>
                    <a:lnTo>
                      <a:pt x="2043" y="1862"/>
                    </a:lnTo>
                    <a:cubicBezTo>
                      <a:pt x="2022" y="1861"/>
                      <a:pt x="2002" y="1858"/>
                      <a:pt x="1982" y="1854"/>
                    </a:cubicBezTo>
                    <a:lnTo>
                      <a:pt x="1982" y="1854"/>
                    </a:lnTo>
                    <a:cubicBezTo>
                      <a:pt x="1976" y="1853"/>
                      <a:pt x="1946" y="1846"/>
                      <a:pt x="1932" y="1837"/>
                    </a:cubicBezTo>
                    <a:lnTo>
                      <a:pt x="1932" y="1837"/>
                    </a:lnTo>
                    <a:cubicBezTo>
                      <a:pt x="1969" y="1825"/>
                      <a:pt x="2007" y="1810"/>
                      <a:pt x="2046" y="1814"/>
                    </a:cubicBezTo>
                    <a:lnTo>
                      <a:pt x="2046" y="1814"/>
                    </a:lnTo>
                    <a:cubicBezTo>
                      <a:pt x="2067" y="1816"/>
                      <a:pt x="2072" y="1784"/>
                      <a:pt x="2051" y="1782"/>
                    </a:cubicBezTo>
                    <a:lnTo>
                      <a:pt x="2051" y="1782"/>
                    </a:lnTo>
                    <a:cubicBezTo>
                      <a:pt x="2014" y="1778"/>
                      <a:pt x="1980" y="1788"/>
                      <a:pt x="1945" y="1799"/>
                    </a:cubicBezTo>
                    <a:lnTo>
                      <a:pt x="1945" y="1799"/>
                    </a:lnTo>
                    <a:cubicBezTo>
                      <a:pt x="1964" y="1776"/>
                      <a:pt x="1987" y="1757"/>
                      <a:pt x="2015" y="1755"/>
                    </a:cubicBezTo>
                    <a:lnTo>
                      <a:pt x="2015" y="1755"/>
                    </a:lnTo>
                    <a:cubicBezTo>
                      <a:pt x="2036" y="1754"/>
                      <a:pt x="2033" y="1722"/>
                      <a:pt x="2012" y="1723"/>
                    </a:cubicBezTo>
                    <a:lnTo>
                      <a:pt x="2012" y="1723"/>
                    </a:lnTo>
                    <a:cubicBezTo>
                      <a:pt x="1964" y="1726"/>
                      <a:pt x="1927" y="1765"/>
                      <a:pt x="1902" y="1803"/>
                    </a:cubicBezTo>
                    <a:lnTo>
                      <a:pt x="1902" y="1803"/>
                    </a:lnTo>
                    <a:cubicBezTo>
                      <a:pt x="1818" y="1796"/>
                      <a:pt x="1740" y="1774"/>
                      <a:pt x="1666" y="1736"/>
                    </a:cubicBezTo>
                    <a:lnTo>
                      <a:pt x="1666" y="1736"/>
                    </a:lnTo>
                    <a:cubicBezTo>
                      <a:pt x="1937" y="1711"/>
                      <a:pt x="2204" y="1640"/>
                      <a:pt x="2454" y="1533"/>
                    </a:cubicBezTo>
                    <a:lnTo>
                      <a:pt x="2454" y="1533"/>
                    </a:lnTo>
                    <a:cubicBezTo>
                      <a:pt x="2454" y="1533"/>
                      <a:pt x="2455" y="1533"/>
                      <a:pt x="2456" y="1534"/>
                    </a:cubicBezTo>
                    <a:lnTo>
                      <a:pt x="2456" y="1534"/>
                    </a:lnTo>
                    <a:cubicBezTo>
                      <a:pt x="2459" y="1572"/>
                      <a:pt x="2504" y="1617"/>
                      <a:pt x="2526" y="1641"/>
                    </a:cubicBezTo>
                    <a:lnTo>
                      <a:pt x="2526" y="1641"/>
                    </a:lnTo>
                    <a:cubicBezTo>
                      <a:pt x="2591" y="1711"/>
                      <a:pt x="2679" y="1754"/>
                      <a:pt x="2772" y="1775"/>
                    </a:cubicBezTo>
                    <a:lnTo>
                      <a:pt x="2772" y="1775"/>
                    </a:lnTo>
                    <a:cubicBezTo>
                      <a:pt x="2792" y="1780"/>
                      <a:pt x="2797" y="1748"/>
                      <a:pt x="2777" y="1743"/>
                    </a:cubicBezTo>
                    <a:lnTo>
                      <a:pt x="2777" y="1743"/>
                    </a:lnTo>
                    <a:cubicBezTo>
                      <a:pt x="2713" y="1729"/>
                      <a:pt x="2659" y="1704"/>
                      <a:pt x="2605" y="1667"/>
                    </a:cubicBezTo>
                    <a:lnTo>
                      <a:pt x="2605" y="1667"/>
                    </a:lnTo>
                    <a:cubicBezTo>
                      <a:pt x="2596" y="1661"/>
                      <a:pt x="2543" y="1615"/>
                      <a:pt x="2512" y="1576"/>
                    </a:cubicBezTo>
                    <a:lnTo>
                      <a:pt x="2512" y="1576"/>
                    </a:lnTo>
                    <a:cubicBezTo>
                      <a:pt x="2613" y="1633"/>
                      <a:pt x="2836" y="1657"/>
                      <a:pt x="2882" y="1660"/>
                    </a:cubicBezTo>
                    <a:lnTo>
                      <a:pt x="2882" y="1660"/>
                    </a:lnTo>
                    <a:cubicBezTo>
                      <a:pt x="2903" y="1660"/>
                      <a:pt x="2908" y="1628"/>
                      <a:pt x="2887" y="16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6" name="Freeform 187">
                <a:extLst>
                  <a:ext uri="{FF2B5EF4-FFF2-40B4-BE49-F238E27FC236}">
                    <a16:creationId xmlns:a16="http://schemas.microsoft.com/office/drawing/2014/main" id="{001D748F-9B48-364F-8849-74CE7034662B}"/>
                  </a:ext>
                </a:extLst>
              </p:cNvPr>
              <p:cNvSpPr>
                <a:spLocks noChangeArrowheads="1"/>
              </p:cNvSpPr>
              <p:nvPr/>
            </p:nvSpPr>
            <p:spPr bwMode="auto">
              <a:xfrm>
                <a:off x="2910786" y="3219819"/>
                <a:ext cx="9721" cy="15122"/>
              </a:xfrm>
              <a:custGeom>
                <a:avLst/>
                <a:gdLst>
                  <a:gd name="T0" fmla="*/ 4 w 40"/>
                  <a:gd name="T1" fmla="*/ 38 h 60"/>
                  <a:gd name="T2" fmla="*/ 4 w 40"/>
                  <a:gd name="T3" fmla="*/ 38 h 60"/>
                  <a:gd name="T4" fmla="*/ 36 w 40"/>
                  <a:gd name="T5" fmla="*/ 35 h 60"/>
                  <a:gd name="T6" fmla="*/ 36 w 40"/>
                  <a:gd name="T7" fmla="*/ 35 h 60"/>
                  <a:gd name="T8" fmla="*/ 35 w 40"/>
                  <a:gd name="T9" fmla="*/ 21 h 60"/>
                  <a:gd name="T10" fmla="*/ 35 w 40"/>
                  <a:gd name="T11" fmla="*/ 21 h 60"/>
                  <a:gd name="T12" fmla="*/ 2 w 40"/>
                  <a:gd name="T13" fmla="*/ 25 h 60"/>
                  <a:gd name="T14" fmla="*/ 2 w 40"/>
                  <a:gd name="T15" fmla="*/ 25 h 60"/>
                  <a:gd name="T16" fmla="*/ 4 w 40"/>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0">
                    <a:moveTo>
                      <a:pt x="4" y="38"/>
                    </a:moveTo>
                    <a:lnTo>
                      <a:pt x="4" y="38"/>
                    </a:lnTo>
                    <a:cubicBezTo>
                      <a:pt x="6" y="59"/>
                      <a:pt x="39" y="55"/>
                      <a:pt x="36" y="35"/>
                    </a:cubicBezTo>
                    <a:lnTo>
                      <a:pt x="36" y="35"/>
                    </a:lnTo>
                    <a:cubicBezTo>
                      <a:pt x="36" y="30"/>
                      <a:pt x="35" y="26"/>
                      <a:pt x="35" y="21"/>
                    </a:cubicBezTo>
                    <a:lnTo>
                      <a:pt x="35" y="21"/>
                    </a:lnTo>
                    <a:cubicBezTo>
                      <a:pt x="33" y="0"/>
                      <a:pt x="0" y="3"/>
                      <a:pt x="2" y="25"/>
                    </a:cubicBezTo>
                    <a:lnTo>
                      <a:pt x="2" y="25"/>
                    </a:lnTo>
                    <a:cubicBezTo>
                      <a:pt x="3" y="29"/>
                      <a:pt x="3"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7" name="Freeform 188">
                <a:extLst>
                  <a:ext uri="{FF2B5EF4-FFF2-40B4-BE49-F238E27FC236}">
                    <a16:creationId xmlns:a16="http://schemas.microsoft.com/office/drawing/2014/main" id="{74DC4C01-EACA-F046-AA34-D3F92B00089D}"/>
                  </a:ext>
                </a:extLst>
              </p:cNvPr>
              <p:cNvSpPr>
                <a:spLocks noChangeArrowheads="1"/>
              </p:cNvSpPr>
              <p:nvPr/>
            </p:nvSpPr>
            <p:spPr bwMode="auto">
              <a:xfrm>
                <a:off x="2935628" y="3220899"/>
                <a:ext cx="14042" cy="15122"/>
              </a:xfrm>
              <a:custGeom>
                <a:avLst/>
                <a:gdLst>
                  <a:gd name="T0" fmla="*/ 39 w 59"/>
                  <a:gd name="T1" fmla="*/ 44 h 61"/>
                  <a:gd name="T2" fmla="*/ 39 w 59"/>
                  <a:gd name="T3" fmla="*/ 44 h 61"/>
                  <a:gd name="T4" fmla="*/ 45 w 59"/>
                  <a:gd name="T5" fmla="*/ 36 h 61"/>
                  <a:gd name="T6" fmla="*/ 45 w 59"/>
                  <a:gd name="T7" fmla="*/ 36 h 61"/>
                  <a:gd name="T8" fmla="*/ 19 w 59"/>
                  <a:gd name="T9" fmla="*/ 16 h 61"/>
                  <a:gd name="T10" fmla="*/ 19 w 59"/>
                  <a:gd name="T11" fmla="*/ 16 h 61"/>
                  <a:gd name="T12" fmla="*/ 14 w 59"/>
                  <a:gd name="T13" fmla="*/ 23 h 61"/>
                  <a:gd name="T14" fmla="*/ 14 w 59"/>
                  <a:gd name="T15" fmla="*/ 23 h 61"/>
                  <a:gd name="T16" fmla="*/ 39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9" y="44"/>
                    </a:moveTo>
                    <a:lnTo>
                      <a:pt x="39" y="44"/>
                    </a:lnTo>
                    <a:cubicBezTo>
                      <a:pt x="40" y="41"/>
                      <a:pt x="43" y="39"/>
                      <a:pt x="45" y="36"/>
                    </a:cubicBezTo>
                    <a:lnTo>
                      <a:pt x="45" y="36"/>
                    </a:lnTo>
                    <a:cubicBezTo>
                      <a:pt x="58" y="20"/>
                      <a:pt x="33" y="0"/>
                      <a:pt x="19" y="16"/>
                    </a:cubicBezTo>
                    <a:lnTo>
                      <a:pt x="19" y="16"/>
                    </a:lnTo>
                    <a:cubicBezTo>
                      <a:pt x="18" y="18"/>
                      <a:pt x="15" y="21"/>
                      <a:pt x="14" y="23"/>
                    </a:cubicBezTo>
                    <a:lnTo>
                      <a:pt x="14" y="23"/>
                    </a:lnTo>
                    <a:cubicBezTo>
                      <a:pt x="0" y="40"/>
                      <a:pt x="25" y="60"/>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8" name="Freeform 189">
                <a:extLst>
                  <a:ext uri="{FF2B5EF4-FFF2-40B4-BE49-F238E27FC236}">
                    <a16:creationId xmlns:a16="http://schemas.microsoft.com/office/drawing/2014/main" id="{9292B9B5-F85E-6A4B-94FC-A033B8BC5214}"/>
                  </a:ext>
                </a:extLst>
              </p:cNvPr>
              <p:cNvSpPr>
                <a:spLocks noChangeArrowheads="1"/>
              </p:cNvSpPr>
              <p:nvPr/>
            </p:nvSpPr>
            <p:spPr bwMode="auto">
              <a:xfrm>
                <a:off x="2923748" y="3244661"/>
                <a:ext cx="9721" cy="15122"/>
              </a:xfrm>
              <a:custGeom>
                <a:avLst/>
                <a:gdLst>
                  <a:gd name="T0" fmla="*/ 2 w 39"/>
                  <a:gd name="T1" fmla="*/ 24 h 60"/>
                  <a:gd name="T2" fmla="*/ 2 w 39"/>
                  <a:gd name="T3" fmla="*/ 24 h 60"/>
                  <a:gd name="T4" fmla="*/ 4 w 39"/>
                  <a:gd name="T5" fmla="*/ 37 h 60"/>
                  <a:gd name="T6" fmla="*/ 4 w 39"/>
                  <a:gd name="T7" fmla="*/ 37 h 60"/>
                  <a:gd name="T8" fmla="*/ 37 w 39"/>
                  <a:gd name="T9" fmla="*/ 34 h 60"/>
                  <a:gd name="T10" fmla="*/ 37 w 39"/>
                  <a:gd name="T11" fmla="*/ 34 h 60"/>
                  <a:gd name="T12" fmla="*/ 35 w 39"/>
                  <a:gd name="T13" fmla="*/ 21 h 60"/>
                  <a:gd name="T14" fmla="*/ 35 w 39"/>
                  <a:gd name="T15" fmla="*/ 21 h 60"/>
                  <a:gd name="T16" fmla="*/ 2 w 39"/>
                  <a:gd name="T17"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4"/>
                    </a:moveTo>
                    <a:lnTo>
                      <a:pt x="2" y="24"/>
                    </a:lnTo>
                    <a:cubicBezTo>
                      <a:pt x="3" y="29"/>
                      <a:pt x="4" y="33"/>
                      <a:pt x="4" y="37"/>
                    </a:cubicBezTo>
                    <a:lnTo>
                      <a:pt x="4" y="37"/>
                    </a:lnTo>
                    <a:cubicBezTo>
                      <a:pt x="6" y="59"/>
                      <a:pt x="38" y="55"/>
                      <a:pt x="37" y="34"/>
                    </a:cubicBezTo>
                    <a:lnTo>
                      <a:pt x="37" y="34"/>
                    </a:lnTo>
                    <a:cubicBezTo>
                      <a:pt x="36" y="30"/>
                      <a:pt x="35" y="25"/>
                      <a:pt x="35" y="21"/>
                    </a:cubicBezTo>
                    <a:lnTo>
                      <a:pt x="35" y="21"/>
                    </a:lnTo>
                    <a:cubicBezTo>
                      <a:pt x="33" y="0"/>
                      <a:pt x="0" y="3"/>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9" name="Freeform 190">
                <a:extLst>
                  <a:ext uri="{FF2B5EF4-FFF2-40B4-BE49-F238E27FC236}">
                    <a16:creationId xmlns:a16="http://schemas.microsoft.com/office/drawing/2014/main" id="{AB1D1563-797B-0043-87B0-D9FB80E68708}"/>
                  </a:ext>
                </a:extLst>
              </p:cNvPr>
              <p:cNvSpPr>
                <a:spLocks noChangeArrowheads="1"/>
              </p:cNvSpPr>
              <p:nvPr/>
            </p:nvSpPr>
            <p:spPr bwMode="auto">
              <a:xfrm>
                <a:off x="2958312" y="3244661"/>
                <a:ext cx="14041" cy="15122"/>
              </a:xfrm>
              <a:custGeom>
                <a:avLst/>
                <a:gdLst>
                  <a:gd name="T0" fmla="*/ 39 w 59"/>
                  <a:gd name="T1" fmla="*/ 44 h 61"/>
                  <a:gd name="T2" fmla="*/ 39 w 59"/>
                  <a:gd name="T3" fmla="*/ 44 h 61"/>
                  <a:gd name="T4" fmla="*/ 45 w 59"/>
                  <a:gd name="T5" fmla="*/ 37 h 61"/>
                  <a:gd name="T6" fmla="*/ 45 w 59"/>
                  <a:gd name="T7" fmla="*/ 37 h 61"/>
                  <a:gd name="T8" fmla="*/ 19 w 59"/>
                  <a:gd name="T9" fmla="*/ 16 h 61"/>
                  <a:gd name="T10" fmla="*/ 19 w 59"/>
                  <a:gd name="T11" fmla="*/ 16 h 61"/>
                  <a:gd name="T12" fmla="*/ 14 w 59"/>
                  <a:gd name="T13" fmla="*/ 24 h 61"/>
                  <a:gd name="T14" fmla="*/ 14 w 59"/>
                  <a:gd name="T15" fmla="*/ 24 h 61"/>
                  <a:gd name="T16" fmla="*/ 39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9" y="44"/>
                    </a:moveTo>
                    <a:lnTo>
                      <a:pt x="39" y="44"/>
                    </a:lnTo>
                    <a:cubicBezTo>
                      <a:pt x="41" y="42"/>
                      <a:pt x="43" y="39"/>
                      <a:pt x="45" y="37"/>
                    </a:cubicBezTo>
                    <a:lnTo>
                      <a:pt x="45" y="37"/>
                    </a:lnTo>
                    <a:cubicBezTo>
                      <a:pt x="58" y="21"/>
                      <a:pt x="33" y="0"/>
                      <a:pt x="19" y="16"/>
                    </a:cubicBezTo>
                    <a:lnTo>
                      <a:pt x="19" y="16"/>
                    </a:lnTo>
                    <a:cubicBezTo>
                      <a:pt x="18" y="19"/>
                      <a:pt x="16" y="21"/>
                      <a:pt x="14" y="24"/>
                    </a:cubicBezTo>
                    <a:lnTo>
                      <a:pt x="14" y="24"/>
                    </a:lnTo>
                    <a:cubicBezTo>
                      <a:pt x="0" y="40"/>
                      <a:pt x="25" y="60"/>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0" name="Freeform 191">
                <a:extLst>
                  <a:ext uri="{FF2B5EF4-FFF2-40B4-BE49-F238E27FC236}">
                    <a16:creationId xmlns:a16="http://schemas.microsoft.com/office/drawing/2014/main" id="{9B68C0AF-FBDA-3641-B0A2-CCC1FC9E8035}"/>
                  </a:ext>
                </a:extLst>
              </p:cNvPr>
              <p:cNvSpPr>
                <a:spLocks noChangeArrowheads="1"/>
              </p:cNvSpPr>
              <p:nvPr/>
            </p:nvSpPr>
            <p:spPr bwMode="auto">
              <a:xfrm>
                <a:off x="2960472" y="3268424"/>
                <a:ext cx="14041" cy="15122"/>
              </a:xfrm>
              <a:custGeom>
                <a:avLst/>
                <a:gdLst>
                  <a:gd name="T0" fmla="*/ 38 w 59"/>
                  <a:gd name="T1" fmla="*/ 44 h 61"/>
                  <a:gd name="T2" fmla="*/ 38 w 59"/>
                  <a:gd name="T3" fmla="*/ 44 h 61"/>
                  <a:gd name="T4" fmla="*/ 44 w 59"/>
                  <a:gd name="T5" fmla="*/ 36 h 61"/>
                  <a:gd name="T6" fmla="*/ 44 w 59"/>
                  <a:gd name="T7" fmla="*/ 36 h 61"/>
                  <a:gd name="T8" fmla="*/ 19 w 59"/>
                  <a:gd name="T9" fmla="*/ 16 h 61"/>
                  <a:gd name="T10" fmla="*/ 19 w 59"/>
                  <a:gd name="T11" fmla="*/ 16 h 61"/>
                  <a:gd name="T12" fmla="*/ 13 w 59"/>
                  <a:gd name="T13" fmla="*/ 23 h 61"/>
                  <a:gd name="T14" fmla="*/ 13 w 59"/>
                  <a:gd name="T15" fmla="*/ 23 h 61"/>
                  <a:gd name="T16" fmla="*/ 38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8" y="44"/>
                    </a:moveTo>
                    <a:lnTo>
                      <a:pt x="38" y="44"/>
                    </a:lnTo>
                    <a:cubicBezTo>
                      <a:pt x="41" y="41"/>
                      <a:pt x="42" y="38"/>
                      <a:pt x="44" y="36"/>
                    </a:cubicBezTo>
                    <a:lnTo>
                      <a:pt x="44" y="36"/>
                    </a:lnTo>
                    <a:cubicBezTo>
                      <a:pt x="58" y="20"/>
                      <a:pt x="32" y="0"/>
                      <a:pt x="19" y="16"/>
                    </a:cubicBezTo>
                    <a:lnTo>
                      <a:pt x="19" y="16"/>
                    </a:lnTo>
                    <a:cubicBezTo>
                      <a:pt x="17" y="18"/>
                      <a:pt x="15" y="21"/>
                      <a:pt x="13" y="23"/>
                    </a:cubicBezTo>
                    <a:lnTo>
                      <a:pt x="13" y="23"/>
                    </a:lnTo>
                    <a:cubicBezTo>
                      <a:pt x="0" y="40"/>
                      <a:pt x="25" y="60"/>
                      <a:pt x="38"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1" name="Freeform 192">
                <a:extLst>
                  <a:ext uri="{FF2B5EF4-FFF2-40B4-BE49-F238E27FC236}">
                    <a16:creationId xmlns:a16="http://schemas.microsoft.com/office/drawing/2014/main" id="{82A5D8F7-1218-AA4F-B524-A2BB799C42B8}"/>
                  </a:ext>
                </a:extLst>
              </p:cNvPr>
              <p:cNvSpPr>
                <a:spLocks noChangeArrowheads="1"/>
              </p:cNvSpPr>
              <p:nvPr/>
            </p:nvSpPr>
            <p:spPr bwMode="auto">
              <a:xfrm>
                <a:off x="2993955" y="3254383"/>
                <a:ext cx="9721" cy="14041"/>
              </a:xfrm>
              <a:custGeom>
                <a:avLst/>
                <a:gdLst>
                  <a:gd name="T0" fmla="*/ 4 w 39"/>
                  <a:gd name="T1" fmla="*/ 38 h 59"/>
                  <a:gd name="T2" fmla="*/ 4 w 39"/>
                  <a:gd name="T3" fmla="*/ 38 h 59"/>
                  <a:gd name="T4" fmla="*/ 36 w 39"/>
                  <a:gd name="T5" fmla="*/ 34 h 59"/>
                  <a:gd name="T6" fmla="*/ 36 w 39"/>
                  <a:gd name="T7" fmla="*/ 34 h 59"/>
                  <a:gd name="T8" fmla="*/ 35 w 39"/>
                  <a:gd name="T9" fmla="*/ 21 h 59"/>
                  <a:gd name="T10" fmla="*/ 35 w 39"/>
                  <a:gd name="T11" fmla="*/ 21 h 59"/>
                  <a:gd name="T12" fmla="*/ 3 w 39"/>
                  <a:gd name="T13" fmla="*/ 24 h 59"/>
                  <a:gd name="T14" fmla="*/ 3 w 39"/>
                  <a:gd name="T15" fmla="*/ 24 h 59"/>
                  <a:gd name="T16" fmla="*/ 4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8"/>
                    </a:moveTo>
                    <a:lnTo>
                      <a:pt x="4" y="38"/>
                    </a:lnTo>
                    <a:cubicBezTo>
                      <a:pt x="6" y="58"/>
                      <a:pt x="38" y="55"/>
                      <a:pt x="36" y="34"/>
                    </a:cubicBezTo>
                    <a:lnTo>
                      <a:pt x="36" y="34"/>
                    </a:lnTo>
                    <a:cubicBezTo>
                      <a:pt x="36" y="29"/>
                      <a:pt x="35" y="25"/>
                      <a:pt x="35" y="21"/>
                    </a:cubicBezTo>
                    <a:lnTo>
                      <a:pt x="35" y="21"/>
                    </a:lnTo>
                    <a:cubicBezTo>
                      <a:pt x="33" y="0"/>
                      <a:pt x="0" y="3"/>
                      <a:pt x="3" y="24"/>
                    </a:cubicBezTo>
                    <a:lnTo>
                      <a:pt x="3" y="24"/>
                    </a:lnTo>
                    <a:cubicBezTo>
                      <a:pt x="3" y="28"/>
                      <a:pt x="4"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2" name="Freeform 193">
                <a:extLst>
                  <a:ext uri="{FF2B5EF4-FFF2-40B4-BE49-F238E27FC236}">
                    <a16:creationId xmlns:a16="http://schemas.microsoft.com/office/drawing/2014/main" id="{DD955FF9-CDF2-9B40-925E-52FFEEDA724B}"/>
                  </a:ext>
                </a:extLst>
              </p:cNvPr>
              <p:cNvSpPr>
                <a:spLocks noChangeArrowheads="1"/>
              </p:cNvSpPr>
              <p:nvPr/>
            </p:nvSpPr>
            <p:spPr bwMode="auto">
              <a:xfrm>
                <a:off x="2986395" y="3282465"/>
                <a:ext cx="14041" cy="17282"/>
              </a:xfrm>
              <a:custGeom>
                <a:avLst/>
                <a:gdLst>
                  <a:gd name="T0" fmla="*/ 9 w 57"/>
                  <a:gd name="T1" fmla="*/ 31 h 71"/>
                  <a:gd name="T2" fmla="*/ 9 w 57"/>
                  <a:gd name="T3" fmla="*/ 31 h 71"/>
                  <a:gd name="T4" fmla="*/ 18 w 57"/>
                  <a:gd name="T5" fmla="*/ 50 h 71"/>
                  <a:gd name="T6" fmla="*/ 18 w 57"/>
                  <a:gd name="T7" fmla="*/ 50 h 71"/>
                  <a:gd name="T8" fmla="*/ 48 w 57"/>
                  <a:gd name="T9" fmla="*/ 39 h 71"/>
                  <a:gd name="T10" fmla="*/ 48 w 57"/>
                  <a:gd name="T11" fmla="*/ 39 h 71"/>
                  <a:gd name="T12" fmla="*/ 39 w 57"/>
                  <a:gd name="T13" fmla="*/ 20 h 71"/>
                  <a:gd name="T14" fmla="*/ 39 w 57"/>
                  <a:gd name="T15" fmla="*/ 20 h 71"/>
                  <a:gd name="T16" fmla="*/ 9 w 57"/>
                  <a:gd name="T17" fmla="*/ 3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71">
                    <a:moveTo>
                      <a:pt x="9" y="31"/>
                    </a:moveTo>
                    <a:lnTo>
                      <a:pt x="9" y="31"/>
                    </a:lnTo>
                    <a:cubicBezTo>
                      <a:pt x="12" y="38"/>
                      <a:pt x="15" y="44"/>
                      <a:pt x="18" y="50"/>
                    </a:cubicBezTo>
                    <a:lnTo>
                      <a:pt x="18" y="50"/>
                    </a:lnTo>
                    <a:cubicBezTo>
                      <a:pt x="26" y="70"/>
                      <a:pt x="56" y="59"/>
                      <a:pt x="48" y="39"/>
                    </a:cubicBezTo>
                    <a:lnTo>
                      <a:pt x="48" y="39"/>
                    </a:lnTo>
                    <a:cubicBezTo>
                      <a:pt x="45" y="33"/>
                      <a:pt x="42" y="26"/>
                      <a:pt x="39" y="20"/>
                    </a:cubicBezTo>
                    <a:lnTo>
                      <a:pt x="39" y="20"/>
                    </a:lnTo>
                    <a:cubicBezTo>
                      <a:pt x="31" y="0"/>
                      <a:pt x="0" y="12"/>
                      <a:pt x="9"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3" name="Freeform 194">
                <a:extLst>
                  <a:ext uri="{FF2B5EF4-FFF2-40B4-BE49-F238E27FC236}">
                    <a16:creationId xmlns:a16="http://schemas.microsoft.com/office/drawing/2014/main" id="{E0DE0EC0-3C9B-3947-A6FE-55933DC170F3}"/>
                  </a:ext>
                </a:extLst>
              </p:cNvPr>
              <p:cNvSpPr>
                <a:spLocks noChangeArrowheads="1"/>
              </p:cNvSpPr>
              <p:nvPr/>
            </p:nvSpPr>
            <p:spPr bwMode="auto">
              <a:xfrm>
                <a:off x="2979914" y="3314869"/>
                <a:ext cx="9721" cy="14041"/>
              </a:xfrm>
              <a:custGeom>
                <a:avLst/>
                <a:gdLst>
                  <a:gd name="T0" fmla="*/ 3 w 39"/>
                  <a:gd name="T1" fmla="*/ 38 h 59"/>
                  <a:gd name="T2" fmla="*/ 3 w 39"/>
                  <a:gd name="T3" fmla="*/ 38 h 59"/>
                  <a:gd name="T4" fmla="*/ 36 w 39"/>
                  <a:gd name="T5" fmla="*/ 35 h 59"/>
                  <a:gd name="T6" fmla="*/ 36 w 39"/>
                  <a:gd name="T7" fmla="*/ 35 h 59"/>
                  <a:gd name="T8" fmla="*/ 35 w 39"/>
                  <a:gd name="T9" fmla="*/ 21 h 59"/>
                  <a:gd name="T10" fmla="*/ 35 w 39"/>
                  <a:gd name="T11" fmla="*/ 21 h 59"/>
                  <a:gd name="T12" fmla="*/ 2 w 39"/>
                  <a:gd name="T13" fmla="*/ 25 h 59"/>
                  <a:gd name="T14" fmla="*/ 2 w 39"/>
                  <a:gd name="T15" fmla="*/ 25 h 59"/>
                  <a:gd name="T16" fmla="*/ 3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8"/>
                    </a:moveTo>
                    <a:lnTo>
                      <a:pt x="3" y="38"/>
                    </a:lnTo>
                    <a:cubicBezTo>
                      <a:pt x="6" y="58"/>
                      <a:pt x="38" y="56"/>
                      <a:pt x="36" y="35"/>
                    </a:cubicBezTo>
                    <a:lnTo>
                      <a:pt x="36" y="35"/>
                    </a:lnTo>
                    <a:cubicBezTo>
                      <a:pt x="35" y="30"/>
                      <a:pt x="35" y="26"/>
                      <a:pt x="35" y="21"/>
                    </a:cubicBezTo>
                    <a:lnTo>
                      <a:pt x="35" y="21"/>
                    </a:lnTo>
                    <a:cubicBezTo>
                      <a:pt x="32" y="0"/>
                      <a:pt x="0" y="3"/>
                      <a:pt x="2" y="25"/>
                    </a:cubicBezTo>
                    <a:lnTo>
                      <a:pt x="2" y="25"/>
                    </a:lnTo>
                    <a:cubicBezTo>
                      <a:pt x="3" y="28"/>
                      <a:pt x="3" y="33"/>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4" name="Freeform 195">
                <a:extLst>
                  <a:ext uri="{FF2B5EF4-FFF2-40B4-BE49-F238E27FC236}">
                    <a16:creationId xmlns:a16="http://schemas.microsoft.com/office/drawing/2014/main" id="{65418EAB-0D93-0143-B00B-278B7E96DFF3}"/>
                  </a:ext>
                </a:extLst>
              </p:cNvPr>
              <p:cNvSpPr>
                <a:spLocks noChangeArrowheads="1"/>
              </p:cNvSpPr>
              <p:nvPr/>
            </p:nvSpPr>
            <p:spPr bwMode="auto">
              <a:xfrm>
                <a:off x="3004756" y="3311628"/>
                <a:ext cx="8641" cy="11882"/>
              </a:xfrm>
              <a:custGeom>
                <a:avLst/>
                <a:gdLst>
                  <a:gd name="T0" fmla="*/ 1 w 35"/>
                  <a:gd name="T1" fmla="*/ 29 h 49"/>
                  <a:gd name="T2" fmla="*/ 1 w 35"/>
                  <a:gd name="T3" fmla="*/ 29 h 49"/>
                  <a:gd name="T4" fmla="*/ 14 w 35"/>
                  <a:gd name="T5" fmla="*/ 47 h 49"/>
                  <a:gd name="T6" fmla="*/ 14 w 35"/>
                  <a:gd name="T7" fmla="*/ 47 h 49"/>
                  <a:gd name="T8" fmla="*/ 33 w 35"/>
                  <a:gd name="T9" fmla="*/ 34 h 49"/>
                  <a:gd name="T10" fmla="*/ 33 w 35"/>
                  <a:gd name="T11" fmla="*/ 34 h 49"/>
                  <a:gd name="T12" fmla="*/ 33 w 35"/>
                  <a:gd name="T13" fmla="*/ 20 h 49"/>
                  <a:gd name="T14" fmla="*/ 33 w 35"/>
                  <a:gd name="T15" fmla="*/ 20 h 49"/>
                  <a:gd name="T16" fmla="*/ 20 w 35"/>
                  <a:gd name="T17" fmla="*/ 2 h 49"/>
                  <a:gd name="T18" fmla="*/ 20 w 35"/>
                  <a:gd name="T19" fmla="*/ 2 h 49"/>
                  <a:gd name="T20" fmla="*/ 1 w 35"/>
                  <a:gd name="T21" fmla="*/ 15 h 49"/>
                  <a:gd name="T22" fmla="*/ 1 w 35"/>
                  <a:gd name="T23" fmla="*/ 15 h 49"/>
                  <a:gd name="T24" fmla="*/ 1 w 35"/>
                  <a:gd name="T25" fmla="*/ 2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49">
                    <a:moveTo>
                      <a:pt x="1" y="29"/>
                    </a:moveTo>
                    <a:lnTo>
                      <a:pt x="1" y="29"/>
                    </a:lnTo>
                    <a:cubicBezTo>
                      <a:pt x="0" y="38"/>
                      <a:pt x="5" y="46"/>
                      <a:pt x="14" y="47"/>
                    </a:cubicBezTo>
                    <a:lnTo>
                      <a:pt x="14" y="47"/>
                    </a:lnTo>
                    <a:cubicBezTo>
                      <a:pt x="22" y="48"/>
                      <a:pt x="33" y="42"/>
                      <a:pt x="33" y="34"/>
                    </a:cubicBezTo>
                    <a:lnTo>
                      <a:pt x="33" y="34"/>
                    </a:lnTo>
                    <a:cubicBezTo>
                      <a:pt x="33" y="29"/>
                      <a:pt x="33" y="25"/>
                      <a:pt x="33" y="20"/>
                    </a:cubicBezTo>
                    <a:lnTo>
                      <a:pt x="33" y="20"/>
                    </a:lnTo>
                    <a:cubicBezTo>
                      <a:pt x="34" y="11"/>
                      <a:pt x="29" y="3"/>
                      <a:pt x="20" y="2"/>
                    </a:cubicBezTo>
                    <a:lnTo>
                      <a:pt x="20" y="2"/>
                    </a:lnTo>
                    <a:cubicBezTo>
                      <a:pt x="12" y="0"/>
                      <a:pt x="2" y="7"/>
                      <a:pt x="1" y="15"/>
                    </a:cubicBezTo>
                    <a:lnTo>
                      <a:pt x="1" y="15"/>
                    </a:lnTo>
                    <a:cubicBezTo>
                      <a:pt x="1" y="19"/>
                      <a:pt x="1" y="24"/>
                      <a:pt x="1"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5" name="Freeform 196">
                <a:extLst>
                  <a:ext uri="{FF2B5EF4-FFF2-40B4-BE49-F238E27FC236}">
                    <a16:creationId xmlns:a16="http://schemas.microsoft.com/office/drawing/2014/main" id="{8ADD4DED-38A4-0744-AF13-FB6465627BE4}"/>
                  </a:ext>
                </a:extLst>
              </p:cNvPr>
              <p:cNvSpPr>
                <a:spLocks noChangeArrowheads="1"/>
              </p:cNvSpPr>
              <p:nvPr/>
            </p:nvSpPr>
            <p:spPr bwMode="auto">
              <a:xfrm>
                <a:off x="2984234" y="3342952"/>
                <a:ext cx="15122" cy="14041"/>
              </a:xfrm>
              <a:custGeom>
                <a:avLst/>
                <a:gdLst>
                  <a:gd name="T0" fmla="*/ 16 w 61"/>
                  <a:gd name="T1" fmla="*/ 38 h 58"/>
                  <a:gd name="T2" fmla="*/ 16 w 61"/>
                  <a:gd name="T3" fmla="*/ 38 h 58"/>
                  <a:gd name="T4" fmla="*/ 23 w 61"/>
                  <a:gd name="T5" fmla="*/ 44 h 58"/>
                  <a:gd name="T6" fmla="*/ 23 w 61"/>
                  <a:gd name="T7" fmla="*/ 44 h 58"/>
                  <a:gd name="T8" fmla="*/ 44 w 61"/>
                  <a:gd name="T9" fmla="*/ 19 h 58"/>
                  <a:gd name="T10" fmla="*/ 44 w 61"/>
                  <a:gd name="T11" fmla="*/ 19 h 58"/>
                  <a:gd name="T12" fmla="*/ 37 w 61"/>
                  <a:gd name="T13" fmla="*/ 13 h 58"/>
                  <a:gd name="T14" fmla="*/ 37 w 61"/>
                  <a:gd name="T15" fmla="*/ 13 h 58"/>
                  <a:gd name="T16" fmla="*/ 16 w 61"/>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8">
                    <a:moveTo>
                      <a:pt x="16" y="38"/>
                    </a:moveTo>
                    <a:lnTo>
                      <a:pt x="16" y="38"/>
                    </a:lnTo>
                    <a:cubicBezTo>
                      <a:pt x="18" y="40"/>
                      <a:pt x="21" y="42"/>
                      <a:pt x="23" y="44"/>
                    </a:cubicBezTo>
                    <a:lnTo>
                      <a:pt x="23" y="44"/>
                    </a:lnTo>
                    <a:cubicBezTo>
                      <a:pt x="40" y="57"/>
                      <a:pt x="60" y="32"/>
                      <a:pt x="44" y="19"/>
                    </a:cubicBezTo>
                    <a:lnTo>
                      <a:pt x="44" y="19"/>
                    </a:lnTo>
                    <a:cubicBezTo>
                      <a:pt x="41" y="17"/>
                      <a:pt x="39" y="15"/>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6" name="Freeform 197">
                <a:extLst>
                  <a:ext uri="{FF2B5EF4-FFF2-40B4-BE49-F238E27FC236}">
                    <a16:creationId xmlns:a16="http://schemas.microsoft.com/office/drawing/2014/main" id="{66D41349-7FEE-E542-B64B-55D6AE578242}"/>
                  </a:ext>
                </a:extLst>
              </p:cNvPr>
              <p:cNvSpPr>
                <a:spLocks noChangeArrowheads="1"/>
              </p:cNvSpPr>
              <p:nvPr/>
            </p:nvSpPr>
            <p:spPr bwMode="auto">
              <a:xfrm>
                <a:off x="3089005" y="3310548"/>
                <a:ext cx="16202" cy="17282"/>
              </a:xfrm>
              <a:custGeom>
                <a:avLst/>
                <a:gdLst>
                  <a:gd name="T0" fmla="*/ 38 w 64"/>
                  <a:gd name="T1" fmla="*/ 52 h 69"/>
                  <a:gd name="T2" fmla="*/ 38 w 64"/>
                  <a:gd name="T3" fmla="*/ 52 h 69"/>
                  <a:gd name="T4" fmla="*/ 50 w 64"/>
                  <a:gd name="T5" fmla="*/ 37 h 69"/>
                  <a:gd name="T6" fmla="*/ 50 w 64"/>
                  <a:gd name="T7" fmla="*/ 37 h 69"/>
                  <a:gd name="T8" fmla="*/ 25 w 64"/>
                  <a:gd name="T9" fmla="*/ 16 h 69"/>
                  <a:gd name="T10" fmla="*/ 25 w 64"/>
                  <a:gd name="T11" fmla="*/ 16 h 69"/>
                  <a:gd name="T12" fmla="*/ 12 w 64"/>
                  <a:gd name="T13" fmla="*/ 31 h 69"/>
                  <a:gd name="T14" fmla="*/ 12 w 64"/>
                  <a:gd name="T15" fmla="*/ 31 h 69"/>
                  <a:gd name="T16" fmla="*/ 38 w 64"/>
                  <a:gd name="T17" fmla="*/ 5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9">
                    <a:moveTo>
                      <a:pt x="38" y="52"/>
                    </a:moveTo>
                    <a:lnTo>
                      <a:pt x="38" y="52"/>
                    </a:lnTo>
                    <a:cubicBezTo>
                      <a:pt x="42" y="46"/>
                      <a:pt x="46" y="42"/>
                      <a:pt x="50" y="37"/>
                    </a:cubicBezTo>
                    <a:lnTo>
                      <a:pt x="50" y="37"/>
                    </a:lnTo>
                    <a:cubicBezTo>
                      <a:pt x="63" y="21"/>
                      <a:pt x="38" y="0"/>
                      <a:pt x="25" y="16"/>
                    </a:cubicBezTo>
                    <a:lnTo>
                      <a:pt x="25" y="16"/>
                    </a:lnTo>
                    <a:cubicBezTo>
                      <a:pt x="21" y="21"/>
                      <a:pt x="17" y="26"/>
                      <a:pt x="12" y="31"/>
                    </a:cubicBezTo>
                    <a:lnTo>
                      <a:pt x="12" y="31"/>
                    </a:lnTo>
                    <a:cubicBezTo>
                      <a:pt x="0" y="48"/>
                      <a:pt x="25" y="68"/>
                      <a:pt x="38"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7" name="Freeform 198">
                <a:extLst>
                  <a:ext uri="{FF2B5EF4-FFF2-40B4-BE49-F238E27FC236}">
                    <a16:creationId xmlns:a16="http://schemas.microsoft.com/office/drawing/2014/main" id="{84329AB0-19DA-2E42-9B7E-260E6B80BF53}"/>
                  </a:ext>
                </a:extLst>
              </p:cNvPr>
              <p:cNvSpPr>
                <a:spLocks noChangeArrowheads="1"/>
              </p:cNvSpPr>
              <p:nvPr/>
            </p:nvSpPr>
            <p:spPr bwMode="auto">
              <a:xfrm>
                <a:off x="3082524" y="3328910"/>
                <a:ext cx="9721" cy="15122"/>
              </a:xfrm>
              <a:custGeom>
                <a:avLst/>
                <a:gdLst>
                  <a:gd name="T0" fmla="*/ 2 w 39"/>
                  <a:gd name="T1" fmla="*/ 25 h 60"/>
                  <a:gd name="T2" fmla="*/ 2 w 39"/>
                  <a:gd name="T3" fmla="*/ 25 h 60"/>
                  <a:gd name="T4" fmla="*/ 4 w 39"/>
                  <a:gd name="T5" fmla="*/ 38 h 60"/>
                  <a:gd name="T6" fmla="*/ 4 w 39"/>
                  <a:gd name="T7" fmla="*/ 38 h 60"/>
                  <a:gd name="T8" fmla="*/ 36 w 39"/>
                  <a:gd name="T9" fmla="*/ 35 h 60"/>
                  <a:gd name="T10" fmla="*/ 36 w 39"/>
                  <a:gd name="T11" fmla="*/ 35 h 60"/>
                  <a:gd name="T12" fmla="*/ 35 w 39"/>
                  <a:gd name="T13" fmla="*/ 21 h 60"/>
                  <a:gd name="T14" fmla="*/ 35 w 39"/>
                  <a:gd name="T15" fmla="*/ 21 h 60"/>
                  <a:gd name="T16" fmla="*/ 2 w 39"/>
                  <a:gd name="T17"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5"/>
                    </a:moveTo>
                    <a:lnTo>
                      <a:pt x="2" y="25"/>
                    </a:lnTo>
                    <a:cubicBezTo>
                      <a:pt x="3" y="29"/>
                      <a:pt x="4" y="33"/>
                      <a:pt x="4" y="38"/>
                    </a:cubicBezTo>
                    <a:lnTo>
                      <a:pt x="4" y="38"/>
                    </a:lnTo>
                    <a:cubicBezTo>
                      <a:pt x="6" y="59"/>
                      <a:pt x="38" y="56"/>
                      <a:pt x="36" y="35"/>
                    </a:cubicBezTo>
                    <a:lnTo>
                      <a:pt x="36" y="35"/>
                    </a:lnTo>
                    <a:cubicBezTo>
                      <a:pt x="36" y="30"/>
                      <a:pt x="35" y="26"/>
                      <a:pt x="35" y="21"/>
                    </a:cubicBezTo>
                    <a:lnTo>
                      <a:pt x="35" y="21"/>
                    </a:lnTo>
                    <a:cubicBezTo>
                      <a:pt x="33" y="0"/>
                      <a:pt x="0" y="3"/>
                      <a:pt x="2"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8" name="Freeform 199">
                <a:extLst>
                  <a:ext uri="{FF2B5EF4-FFF2-40B4-BE49-F238E27FC236}">
                    <a16:creationId xmlns:a16="http://schemas.microsoft.com/office/drawing/2014/main" id="{7E748EEC-07FE-D24C-8648-01374ADC69FD}"/>
                  </a:ext>
                </a:extLst>
              </p:cNvPr>
              <p:cNvSpPr>
                <a:spLocks noChangeArrowheads="1"/>
              </p:cNvSpPr>
              <p:nvPr/>
            </p:nvSpPr>
            <p:spPr bwMode="auto">
              <a:xfrm>
                <a:off x="3071723" y="3306228"/>
                <a:ext cx="9721" cy="14041"/>
              </a:xfrm>
              <a:custGeom>
                <a:avLst/>
                <a:gdLst>
                  <a:gd name="T0" fmla="*/ 3 w 39"/>
                  <a:gd name="T1" fmla="*/ 37 h 59"/>
                  <a:gd name="T2" fmla="*/ 3 w 39"/>
                  <a:gd name="T3" fmla="*/ 37 h 59"/>
                  <a:gd name="T4" fmla="*/ 35 w 39"/>
                  <a:gd name="T5" fmla="*/ 34 h 59"/>
                  <a:gd name="T6" fmla="*/ 35 w 39"/>
                  <a:gd name="T7" fmla="*/ 34 h 59"/>
                  <a:gd name="T8" fmla="*/ 34 w 39"/>
                  <a:gd name="T9" fmla="*/ 21 h 59"/>
                  <a:gd name="T10" fmla="*/ 34 w 39"/>
                  <a:gd name="T11" fmla="*/ 21 h 59"/>
                  <a:gd name="T12" fmla="*/ 2 w 39"/>
                  <a:gd name="T13" fmla="*/ 24 h 59"/>
                  <a:gd name="T14" fmla="*/ 2 w 39"/>
                  <a:gd name="T15" fmla="*/ 24 h 59"/>
                  <a:gd name="T16" fmla="*/ 3 w 39"/>
                  <a:gd name="T17"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7"/>
                    </a:moveTo>
                    <a:lnTo>
                      <a:pt x="3" y="37"/>
                    </a:lnTo>
                    <a:cubicBezTo>
                      <a:pt x="5" y="58"/>
                      <a:pt x="38" y="55"/>
                      <a:pt x="35" y="34"/>
                    </a:cubicBezTo>
                    <a:lnTo>
                      <a:pt x="35" y="34"/>
                    </a:lnTo>
                    <a:cubicBezTo>
                      <a:pt x="35" y="30"/>
                      <a:pt x="35" y="25"/>
                      <a:pt x="34" y="21"/>
                    </a:cubicBezTo>
                    <a:lnTo>
                      <a:pt x="34" y="21"/>
                    </a:lnTo>
                    <a:cubicBezTo>
                      <a:pt x="32" y="0"/>
                      <a:pt x="0" y="3"/>
                      <a:pt x="2" y="24"/>
                    </a:cubicBezTo>
                    <a:lnTo>
                      <a:pt x="2" y="24"/>
                    </a:lnTo>
                    <a:cubicBezTo>
                      <a:pt x="2" y="28"/>
                      <a:pt x="2" y="33"/>
                      <a:pt x="3"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9" name="Freeform 200">
                <a:extLst>
                  <a:ext uri="{FF2B5EF4-FFF2-40B4-BE49-F238E27FC236}">
                    <a16:creationId xmlns:a16="http://schemas.microsoft.com/office/drawing/2014/main" id="{9EE76BC6-CE91-224E-9699-0E5254D83055}"/>
                  </a:ext>
                </a:extLst>
              </p:cNvPr>
              <p:cNvSpPr>
                <a:spLocks noChangeArrowheads="1"/>
              </p:cNvSpPr>
              <p:nvPr/>
            </p:nvSpPr>
            <p:spPr bwMode="auto">
              <a:xfrm>
                <a:off x="3110607" y="3335390"/>
                <a:ext cx="15122" cy="14042"/>
              </a:xfrm>
              <a:custGeom>
                <a:avLst/>
                <a:gdLst>
                  <a:gd name="T0" fmla="*/ 17 w 62"/>
                  <a:gd name="T1" fmla="*/ 38 h 59"/>
                  <a:gd name="T2" fmla="*/ 17 w 62"/>
                  <a:gd name="T3" fmla="*/ 38 h 59"/>
                  <a:gd name="T4" fmla="*/ 24 w 62"/>
                  <a:gd name="T5" fmla="*/ 44 h 59"/>
                  <a:gd name="T6" fmla="*/ 24 w 62"/>
                  <a:gd name="T7" fmla="*/ 44 h 59"/>
                  <a:gd name="T8" fmla="*/ 44 w 62"/>
                  <a:gd name="T9" fmla="*/ 19 h 59"/>
                  <a:gd name="T10" fmla="*/ 44 w 62"/>
                  <a:gd name="T11" fmla="*/ 19 h 59"/>
                  <a:gd name="T12" fmla="*/ 37 w 62"/>
                  <a:gd name="T13" fmla="*/ 13 h 59"/>
                  <a:gd name="T14" fmla="*/ 37 w 62"/>
                  <a:gd name="T15" fmla="*/ 13 h 59"/>
                  <a:gd name="T16" fmla="*/ 17 w 62"/>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8"/>
                    </a:moveTo>
                    <a:lnTo>
                      <a:pt x="17" y="38"/>
                    </a:lnTo>
                    <a:cubicBezTo>
                      <a:pt x="19" y="40"/>
                      <a:pt x="21" y="43"/>
                      <a:pt x="24" y="44"/>
                    </a:cubicBezTo>
                    <a:lnTo>
                      <a:pt x="24" y="44"/>
                    </a:lnTo>
                    <a:cubicBezTo>
                      <a:pt x="40" y="58"/>
                      <a:pt x="61" y="33"/>
                      <a:pt x="44" y="19"/>
                    </a:cubicBezTo>
                    <a:lnTo>
                      <a:pt x="44" y="19"/>
                    </a:lnTo>
                    <a:cubicBezTo>
                      <a:pt x="42" y="17"/>
                      <a:pt x="40" y="15"/>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0" name="Freeform 201">
                <a:extLst>
                  <a:ext uri="{FF2B5EF4-FFF2-40B4-BE49-F238E27FC236}">
                    <a16:creationId xmlns:a16="http://schemas.microsoft.com/office/drawing/2014/main" id="{1556316C-4FD1-1043-98B0-009D4EE4BFB1}"/>
                  </a:ext>
                </a:extLst>
              </p:cNvPr>
              <p:cNvSpPr>
                <a:spLocks noChangeArrowheads="1"/>
              </p:cNvSpPr>
              <p:nvPr/>
            </p:nvSpPr>
            <p:spPr bwMode="auto">
              <a:xfrm>
                <a:off x="3143010" y="3342952"/>
                <a:ext cx="15122" cy="15122"/>
              </a:xfrm>
              <a:custGeom>
                <a:avLst/>
                <a:gdLst>
                  <a:gd name="T0" fmla="*/ 5 w 62"/>
                  <a:gd name="T1" fmla="*/ 33 h 62"/>
                  <a:gd name="T2" fmla="*/ 5 w 62"/>
                  <a:gd name="T3" fmla="*/ 33 h 62"/>
                  <a:gd name="T4" fmla="*/ 30 w 62"/>
                  <a:gd name="T5" fmla="*/ 3 h 62"/>
                  <a:gd name="T6" fmla="*/ 30 w 62"/>
                  <a:gd name="T7" fmla="*/ 3 h 62"/>
                  <a:gd name="T8" fmla="*/ 9 w 62"/>
                  <a:gd name="T9" fmla="*/ 11 h 62"/>
                  <a:gd name="T10" fmla="*/ 9 w 62"/>
                  <a:gd name="T11" fmla="*/ 11 h 62"/>
                  <a:gd name="T12" fmla="*/ 5 w 62"/>
                  <a:gd name="T13" fmla="*/ 33 h 62"/>
                </a:gdLst>
                <a:ahLst/>
                <a:cxnLst>
                  <a:cxn ang="0">
                    <a:pos x="T0" y="T1"/>
                  </a:cxn>
                  <a:cxn ang="0">
                    <a:pos x="T2" y="T3"/>
                  </a:cxn>
                  <a:cxn ang="0">
                    <a:pos x="T4" y="T5"/>
                  </a:cxn>
                  <a:cxn ang="0">
                    <a:pos x="T6" y="T7"/>
                  </a:cxn>
                  <a:cxn ang="0">
                    <a:pos x="T8" y="T9"/>
                  </a:cxn>
                  <a:cxn ang="0">
                    <a:pos x="T10" y="T11"/>
                  </a:cxn>
                  <a:cxn ang="0">
                    <a:pos x="T12" y="T13"/>
                  </a:cxn>
                </a:cxnLst>
                <a:rect l="0" t="0" r="r" b="b"/>
                <a:pathLst>
                  <a:path w="62" h="62">
                    <a:moveTo>
                      <a:pt x="5" y="33"/>
                    </a:moveTo>
                    <a:lnTo>
                      <a:pt x="5" y="33"/>
                    </a:lnTo>
                    <a:cubicBezTo>
                      <a:pt x="22" y="61"/>
                      <a:pt x="61" y="14"/>
                      <a:pt x="30" y="3"/>
                    </a:cubicBezTo>
                    <a:lnTo>
                      <a:pt x="30" y="3"/>
                    </a:lnTo>
                    <a:cubicBezTo>
                      <a:pt x="20" y="0"/>
                      <a:pt x="13" y="4"/>
                      <a:pt x="9" y="11"/>
                    </a:cubicBezTo>
                    <a:lnTo>
                      <a:pt x="9" y="11"/>
                    </a:lnTo>
                    <a:cubicBezTo>
                      <a:pt x="4" y="16"/>
                      <a:pt x="0" y="24"/>
                      <a:pt x="5"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1" name="Freeform 202">
                <a:extLst>
                  <a:ext uri="{FF2B5EF4-FFF2-40B4-BE49-F238E27FC236}">
                    <a16:creationId xmlns:a16="http://schemas.microsoft.com/office/drawing/2014/main" id="{C64203D7-314A-E44A-B261-CBFA3DE21933}"/>
                  </a:ext>
                </a:extLst>
              </p:cNvPr>
              <p:cNvSpPr>
                <a:spLocks noChangeArrowheads="1"/>
              </p:cNvSpPr>
              <p:nvPr/>
            </p:nvSpPr>
            <p:spPr bwMode="auto">
              <a:xfrm>
                <a:off x="3104126" y="3358074"/>
                <a:ext cx="9721" cy="14041"/>
              </a:xfrm>
              <a:custGeom>
                <a:avLst/>
                <a:gdLst>
                  <a:gd name="T0" fmla="*/ 2 w 39"/>
                  <a:gd name="T1" fmla="*/ 24 h 59"/>
                  <a:gd name="T2" fmla="*/ 2 w 39"/>
                  <a:gd name="T3" fmla="*/ 24 h 59"/>
                  <a:gd name="T4" fmla="*/ 3 w 39"/>
                  <a:gd name="T5" fmla="*/ 37 h 59"/>
                  <a:gd name="T6" fmla="*/ 3 w 39"/>
                  <a:gd name="T7" fmla="*/ 37 h 59"/>
                  <a:gd name="T8" fmla="*/ 36 w 39"/>
                  <a:gd name="T9" fmla="*/ 34 h 59"/>
                  <a:gd name="T10" fmla="*/ 36 w 39"/>
                  <a:gd name="T11" fmla="*/ 34 h 59"/>
                  <a:gd name="T12" fmla="*/ 34 w 39"/>
                  <a:gd name="T13" fmla="*/ 20 h 59"/>
                  <a:gd name="T14" fmla="*/ 34 w 39"/>
                  <a:gd name="T15" fmla="*/ 20 h 59"/>
                  <a:gd name="T16" fmla="*/ 2 w 39"/>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2" y="24"/>
                    </a:moveTo>
                    <a:lnTo>
                      <a:pt x="2" y="24"/>
                    </a:lnTo>
                    <a:cubicBezTo>
                      <a:pt x="2" y="29"/>
                      <a:pt x="3" y="33"/>
                      <a:pt x="3" y="37"/>
                    </a:cubicBezTo>
                    <a:lnTo>
                      <a:pt x="3" y="37"/>
                    </a:lnTo>
                    <a:cubicBezTo>
                      <a:pt x="5" y="58"/>
                      <a:pt x="38" y="55"/>
                      <a:pt x="36" y="34"/>
                    </a:cubicBezTo>
                    <a:lnTo>
                      <a:pt x="36" y="34"/>
                    </a:lnTo>
                    <a:cubicBezTo>
                      <a:pt x="35" y="30"/>
                      <a:pt x="34" y="25"/>
                      <a:pt x="34" y="20"/>
                    </a:cubicBezTo>
                    <a:lnTo>
                      <a:pt x="34" y="20"/>
                    </a:lnTo>
                    <a:cubicBezTo>
                      <a:pt x="32" y="0"/>
                      <a:pt x="0" y="3"/>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2" name="Freeform 203">
                <a:extLst>
                  <a:ext uri="{FF2B5EF4-FFF2-40B4-BE49-F238E27FC236}">
                    <a16:creationId xmlns:a16="http://schemas.microsoft.com/office/drawing/2014/main" id="{1F2614CF-58AD-3545-BC67-4061807C5C13}"/>
                  </a:ext>
                </a:extLst>
              </p:cNvPr>
              <p:cNvSpPr>
                <a:spLocks noChangeArrowheads="1"/>
              </p:cNvSpPr>
              <p:nvPr/>
            </p:nvSpPr>
            <p:spPr bwMode="auto">
              <a:xfrm>
                <a:off x="3139770" y="3369954"/>
                <a:ext cx="9721" cy="14042"/>
              </a:xfrm>
              <a:custGeom>
                <a:avLst/>
                <a:gdLst>
                  <a:gd name="T0" fmla="*/ 4 w 39"/>
                  <a:gd name="T1" fmla="*/ 36 h 59"/>
                  <a:gd name="T2" fmla="*/ 4 w 39"/>
                  <a:gd name="T3" fmla="*/ 36 h 59"/>
                  <a:gd name="T4" fmla="*/ 36 w 39"/>
                  <a:gd name="T5" fmla="*/ 34 h 59"/>
                  <a:gd name="T6" fmla="*/ 36 w 39"/>
                  <a:gd name="T7" fmla="*/ 34 h 59"/>
                  <a:gd name="T8" fmla="*/ 35 w 39"/>
                  <a:gd name="T9" fmla="*/ 20 h 59"/>
                  <a:gd name="T10" fmla="*/ 35 w 39"/>
                  <a:gd name="T11" fmla="*/ 20 h 59"/>
                  <a:gd name="T12" fmla="*/ 2 w 39"/>
                  <a:gd name="T13" fmla="*/ 24 h 59"/>
                  <a:gd name="T14" fmla="*/ 2 w 39"/>
                  <a:gd name="T15" fmla="*/ 24 h 59"/>
                  <a:gd name="T16" fmla="*/ 4 w 39"/>
                  <a:gd name="T17"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6"/>
                    </a:moveTo>
                    <a:lnTo>
                      <a:pt x="4" y="36"/>
                    </a:lnTo>
                    <a:cubicBezTo>
                      <a:pt x="5" y="58"/>
                      <a:pt x="38" y="54"/>
                      <a:pt x="36" y="34"/>
                    </a:cubicBezTo>
                    <a:lnTo>
                      <a:pt x="36" y="34"/>
                    </a:lnTo>
                    <a:cubicBezTo>
                      <a:pt x="35" y="29"/>
                      <a:pt x="35" y="25"/>
                      <a:pt x="35" y="20"/>
                    </a:cubicBezTo>
                    <a:lnTo>
                      <a:pt x="35" y="20"/>
                    </a:lnTo>
                    <a:cubicBezTo>
                      <a:pt x="32" y="0"/>
                      <a:pt x="0" y="3"/>
                      <a:pt x="2" y="24"/>
                    </a:cubicBezTo>
                    <a:lnTo>
                      <a:pt x="2" y="24"/>
                    </a:lnTo>
                    <a:cubicBezTo>
                      <a:pt x="3" y="28"/>
                      <a:pt x="3" y="33"/>
                      <a:pt x="4"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3" name="Freeform 204">
                <a:extLst>
                  <a:ext uri="{FF2B5EF4-FFF2-40B4-BE49-F238E27FC236}">
                    <a16:creationId xmlns:a16="http://schemas.microsoft.com/office/drawing/2014/main" id="{0AAD5AA4-E311-9C4C-A787-B149DB99D490}"/>
                  </a:ext>
                </a:extLst>
              </p:cNvPr>
              <p:cNvSpPr>
                <a:spLocks noChangeArrowheads="1"/>
              </p:cNvSpPr>
              <p:nvPr/>
            </p:nvSpPr>
            <p:spPr bwMode="auto">
              <a:xfrm>
                <a:off x="3119248" y="3398037"/>
                <a:ext cx="9721" cy="14042"/>
              </a:xfrm>
              <a:custGeom>
                <a:avLst/>
                <a:gdLst>
                  <a:gd name="T0" fmla="*/ 3 w 40"/>
                  <a:gd name="T1" fmla="*/ 24 h 59"/>
                  <a:gd name="T2" fmla="*/ 3 w 40"/>
                  <a:gd name="T3" fmla="*/ 24 h 59"/>
                  <a:gd name="T4" fmla="*/ 4 w 40"/>
                  <a:gd name="T5" fmla="*/ 38 h 59"/>
                  <a:gd name="T6" fmla="*/ 4 w 40"/>
                  <a:gd name="T7" fmla="*/ 38 h 59"/>
                  <a:gd name="T8" fmla="*/ 37 w 40"/>
                  <a:gd name="T9" fmla="*/ 34 h 59"/>
                  <a:gd name="T10" fmla="*/ 37 w 40"/>
                  <a:gd name="T11" fmla="*/ 34 h 59"/>
                  <a:gd name="T12" fmla="*/ 35 w 40"/>
                  <a:gd name="T13" fmla="*/ 20 h 59"/>
                  <a:gd name="T14" fmla="*/ 35 w 40"/>
                  <a:gd name="T15" fmla="*/ 20 h 59"/>
                  <a:gd name="T16" fmla="*/ 3 w 40"/>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59">
                    <a:moveTo>
                      <a:pt x="3" y="24"/>
                    </a:moveTo>
                    <a:lnTo>
                      <a:pt x="3" y="24"/>
                    </a:lnTo>
                    <a:cubicBezTo>
                      <a:pt x="3" y="28"/>
                      <a:pt x="4" y="33"/>
                      <a:pt x="4" y="38"/>
                    </a:cubicBezTo>
                    <a:lnTo>
                      <a:pt x="4" y="38"/>
                    </a:lnTo>
                    <a:cubicBezTo>
                      <a:pt x="6" y="58"/>
                      <a:pt x="39" y="54"/>
                      <a:pt x="37" y="34"/>
                    </a:cubicBezTo>
                    <a:lnTo>
                      <a:pt x="37" y="34"/>
                    </a:lnTo>
                    <a:cubicBezTo>
                      <a:pt x="36" y="29"/>
                      <a:pt x="36" y="25"/>
                      <a:pt x="35" y="20"/>
                    </a:cubicBezTo>
                    <a:lnTo>
                      <a:pt x="35" y="20"/>
                    </a:lnTo>
                    <a:cubicBezTo>
                      <a:pt x="33" y="0"/>
                      <a:pt x="0" y="3"/>
                      <a:pt x="3"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4" name="Freeform 205">
                <a:extLst>
                  <a:ext uri="{FF2B5EF4-FFF2-40B4-BE49-F238E27FC236}">
                    <a16:creationId xmlns:a16="http://schemas.microsoft.com/office/drawing/2014/main" id="{9D430FB7-4045-874C-9558-8D317E6102E9}"/>
                  </a:ext>
                </a:extLst>
              </p:cNvPr>
              <p:cNvSpPr>
                <a:spLocks noChangeArrowheads="1"/>
              </p:cNvSpPr>
              <p:nvPr/>
            </p:nvSpPr>
            <p:spPr bwMode="auto">
              <a:xfrm>
                <a:off x="3152732" y="3401278"/>
                <a:ext cx="9721" cy="14041"/>
              </a:xfrm>
              <a:custGeom>
                <a:avLst/>
                <a:gdLst>
                  <a:gd name="T0" fmla="*/ 3 w 39"/>
                  <a:gd name="T1" fmla="*/ 37 h 59"/>
                  <a:gd name="T2" fmla="*/ 3 w 39"/>
                  <a:gd name="T3" fmla="*/ 37 h 59"/>
                  <a:gd name="T4" fmla="*/ 35 w 39"/>
                  <a:gd name="T5" fmla="*/ 34 h 59"/>
                  <a:gd name="T6" fmla="*/ 35 w 39"/>
                  <a:gd name="T7" fmla="*/ 34 h 59"/>
                  <a:gd name="T8" fmla="*/ 34 w 39"/>
                  <a:gd name="T9" fmla="*/ 20 h 59"/>
                  <a:gd name="T10" fmla="*/ 34 w 39"/>
                  <a:gd name="T11" fmla="*/ 20 h 59"/>
                  <a:gd name="T12" fmla="*/ 2 w 39"/>
                  <a:gd name="T13" fmla="*/ 24 h 59"/>
                  <a:gd name="T14" fmla="*/ 2 w 39"/>
                  <a:gd name="T15" fmla="*/ 24 h 59"/>
                  <a:gd name="T16" fmla="*/ 3 w 39"/>
                  <a:gd name="T17"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7"/>
                    </a:moveTo>
                    <a:lnTo>
                      <a:pt x="3" y="37"/>
                    </a:lnTo>
                    <a:cubicBezTo>
                      <a:pt x="5" y="58"/>
                      <a:pt x="38" y="55"/>
                      <a:pt x="35" y="34"/>
                    </a:cubicBezTo>
                    <a:lnTo>
                      <a:pt x="35" y="34"/>
                    </a:lnTo>
                    <a:cubicBezTo>
                      <a:pt x="35" y="29"/>
                      <a:pt x="35" y="25"/>
                      <a:pt x="34" y="20"/>
                    </a:cubicBezTo>
                    <a:lnTo>
                      <a:pt x="34" y="20"/>
                    </a:lnTo>
                    <a:cubicBezTo>
                      <a:pt x="32" y="0"/>
                      <a:pt x="0" y="3"/>
                      <a:pt x="2" y="24"/>
                    </a:cubicBezTo>
                    <a:lnTo>
                      <a:pt x="2" y="24"/>
                    </a:lnTo>
                    <a:cubicBezTo>
                      <a:pt x="3" y="29"/>
                      <a:pt x="3" y="33"/>
                      <a:pt x="3"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5" name="Freeform 206">
                <a:extLst>
                  <a:ext uri="{FF2B5EF4-FFF2-40B4-BE49-F238E27FC236}">
                    <a16:creationId xmlns:a16="http://schemas.microsoft.com/office/drawing/2014/main" id="{9A399B41-0230-844A-AE59-2B2F4AA1BB7C}"/>
                  </a:ext>
                </a:extLst>
              </p:cNvPr>
              <p:cNvSpPr>
                <a:spLocks noChangeArrowheads="1"/>
              </p:cNvSpPr>
              <p:nvPr/>
            </p:nvSpPr>
            <p:spPr bwMode="auto">
              <a:xfrm>
                <a:off x="3178655" y="3383996"/>
                <a:ext cx="9721" cy="14041"/>
              </a:xfrm>
              <a:custGeom>
                <a:avLst/>
                <a:gdLst>
                  <a:gd name="T0" fmla="*/ 4 w 39"/>
                  <a:gd name="T1" fmla="*/ 38 h 59"/>
                  <a:gd name="T2" fmla="*/ 4 w 39"/>
                  <a:gd name="T3" fmla="*/ 38 h 59"/>
                  <a:gd name="T4" fmla="*/ 36 w 39"/>
                  <a:gd name="T5" fmla="*/ 34 h 59"/>
                  <a:gd name="T6" fmla="*/ 36 w 39"/>
                  <a:gd name="T7" fmla="*/ 34 h 59"/>
                  <a:gd name="T8" fmla="*/ 35 w 39"/>
                  <a:gd name="T9" fmla="*/ 21 h 59"/>
                  <a:gd name="T10" fmla="*/ 35 w 39"/>
                  <a:gd name="T11" fmla="*/ 21 h 59"/>
                  <a:gd name="T12" fmla="*/ 2 w 39"/>
                  <a:gd name="T13" fmla="*/ 24 h 59"/>
                  <a:gd name="T14" fmla="*/ 2 w 39"/>
                  <a:gd name="T15" fmla="*/ 24 h 59"/>
                  <a:gd name="T16" fmla="*/ 4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8"/>
                    </a:moveTo>
                    <a:lnTo>
                      <a:pt x="4" y="38"/>
                    </a:lnTo>
                    <a:cubicBezTo>
                      <a:pt x="5" y="58"/>
                      <a:pt x="38" y="55"/>
                      <a:pt x="36" y="34"/>
                    </a:cubicBezTo>
                    <a:lnTo>
                      <a:pt x="36" y="34"/>
                    </a:lnTo>
                    <a:cubicBezTo>
                      <a:pt x="35" y="29"/>
                      <a:pt x="35" y="25"/>
                      <a:pt x="35" y="21"/>
                    </a:cubicBezTo>
                    <a:lnTo>
                      <a:pt x="35" y="21"/>
                    </a:lnTo>
                    <a:cubicBezTo>
                      <a:pt x="32" y="0"/>
                      <a:pt x="0" y="3"/>
                      <a:pt x="2" y="24"/>
                    </a:cubicBezTo>
                    <a:lnTo>
                      <a:pt x="2" y="24"/>
                    </a:lnTo>
                    <a:cubicBezTo>
                      <a:pt x="2" y="28"/>
                      <a:pt x="3"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6" name="Freeform 207">
                <a:extLst>
                  <a:ext uri="{FF2B5EF4-FFF2-40B4-BE49-F238E27FC236}">
                    <a16:creationId xmlns:a16="http://schemas.microsoft.com/office/drawing/2014/main" id="{4788C16C-F8E9-6E43-8B3E-62F676F6E3D6}"/>
                  </a:ext>
                </a:extLst>
              </p:cNvPr>
              <p:cNvSpPr>
                <a:spLocks noChangeArrowheads="1"/>
              </p:cNvSpPr>
              <p:nvPr/>
            </p:nvSpPr>
            <p:spPr bwMode="auto">
              <a:xfrm>
                <a:off x="3150572" y="3432601"/>
                <a:ext cx="9721" cy="15122"/>
              </a:xfrm>
              <a:custGeom>
                <a:avLst/>
                <a:gdLst>
                  <a:gd name="T0" fmla="*/ 2 w 39"/>
                  <a:gd name="T1" fmla="*/ 24 h 60"/>
                  <a:gd name="T2" fmla="*/ 2 w 39"/>
                  <a:gd name="T3" fmla="*/ 24 h 60"/>
                  <a:gd name="T4" fmla="*/ 3 w 39"/>
                  <a:gd name="T5" fmla="*/ 38 h 60"/>
                  <a:gd name="T6" fmla="*/ 3 w 39"/>
                  <a:gd name="T7" fmla="*/ 38 h 60"/>
                  <a:gd name="T8" fmla="*/ 36 w 39"/>
                  <a:gd name="T9" fmla="*/ 34 h 60"/>
                  <a:gd name="T10" fmla="*/ 36 w 39"/>
                  <a:gd name="T11" fmla="*/ 34 h 60"/>
                  <a:gd name="T12" fmla="*/ 34 w 39"/>
                  <a:gd name="T13" fmla="*/ 22 h 60"/>
                  <a:gd name="T14" fmla="*/ 34 w 39"/>
                  <a:gd name="T15" fmla="*/ 22 h 60"/>
                  <a:gd name="T16" fmla="*/ 2 w 39"/>
                  <a:gd name="T17"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4"/>
                    </a:moveTo>
                    <a:lnTo>
                      <a:pt x="2" y="24"/>
                    </a:lnTo>
                    <a:cubicBezTo>
                      <a:pt x="2" y="29"/>
                      <a:pt x="3" y="33"/>
                      <a:pt x="3" y="38"/>
                    </a:cubicBezTo>
                    <a:lnTo>
                      <a:pt x="3" y="38"/>
                    </a:lnTo>
                    <a:cubicBezTo>
                      <a:pt x="5" y="59"/>
                      <a:pt x="38" y="56"/>
                      <a:pt x="36" y="34"/>
                    </a:cubicBezTo>
                    <a:lnTo>
                      <a:pt x="36" y="34"/>
                    </a:lnTo>
                    <a:cubicBezTo>
                      <a:pt x="35" y="30"/>
                      <a:pt x="35" y="26"/>
                      <a:pt x="34" y="22"/>
                    </a:cubicBezTo>
                    <a:lnTo>
                      <a:pt x="34" y="22"/>
                    </a:lnTo>
                    <a:cubicBezTo>
                      <a:pt x="32" y="0"/>
                      <a:pt x="0" y="4"/>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7" name="Freeform 208">
                <a:extLst>
                  <a:ext uri="{FF2B5EF4-FFF2-40B4-BE49-F238E27FC236}">
                    <a16:creationId xmlns:a16="http://schemas.microsoft.com/office/drawing/2014/main" id="{031DD49F-E3D7-B744-A463-2D0850546123}"/>
                  </a:ext>
                </a:extLst>
              </p:cNvPr>
              <p:cNvSpPr>
                <a:spLocks noChangeArrowheads="1"/>
              </p:cNvSpPr>
              <p:nvPr/>
            </p:nvSpPr>
            <p:spPr bwMode="auto">
              <a:xfrm>
                <a:off x="3132209" y="3441242"/>
                <a:ext cx="9721" cy="14042"/>
              </a:xfrm>
              <a:custGeom>
                <a:avLst/>
                <a:gdLst>
                  <a:gd name="T0" fmla="*/ 35 w 39"/>
                  <a:gd name="T1" fmla="*/ 20 h 59"/>
                  <a:gd name="T2" fmla="*/ 35 w 39"/>
                  <a:gd name="T3" fmla="*/ 20 h 59"/>
                  <a:gd name="T4" fmla="*/ 2 w 39"/>
                  <a:gd name="T5" fmla="*/ 24 h 59"/>
                  <a:gd name="T6" fmla="*/ 2 w 39"/>
                  <a:gd name="T7" fmla="*/ 24 h 59"/>
                  <a:gd name="T8" fmla="*/ 4 w 39"/>
                  <a:gd name="T9" fmla="*/ 37 h 59"/>
                  <a:gd name="T10" fmla="*/ 4 w 39"/>
                  <a:gd name="T11" fmla="*/ 37 h 59"/>
                  <a:gd name="T12" fmla="*/ 36 w 39"/>
                  <a:gd name="T13" fmla="*/ 34 h 59"/>
                  <a:gd name="T14" fmla="*/ 36 w 39"/>
                  <a:gd name="T15" fmla="*/ 34 h 59"/>
                  <a:gd name="T16" fmla="*/ 35 w 39"/>
                  <a:gd name="T17"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5" y="20"/>
                    </a:moveTo>
                    <a:lnTo>
                      <a:pt x="35" y="20"/>
                    </a:lnTo>
                    <a:cubicBezTo>
                      <a:pt x="33" y="0"/>
                      <a:pt x="0" y="3"/>
                      <a:pt x="2" y="24"/>
                    </a:cubicBezTo>
                    <a:lnTo>
                      <a:pt x="2" y="24"/>
                    </a:lnTo>
                    <a:cubicBezTo>
                      <a:pt x="3" y="28"/>
                      <a:pt x="4" y="33"/>
                      <a:pt x="4" y="37"/>
                    </a:cubicBezTo>
                    <a:lnTo>
                      <a:pt x="4" y="37"/>
                    </a:lnTo>
                    <a:cubicBezTo>
                      <a:pt x="6" y="58"/>
                      <a:pt x="38" y="54"/>
                      <a:pt x="36" y="34"/>
                    </a:cubicBezTo>
                    <a:lnTo>
                      <a:pt x="36" y="34"/>
                    </a:lnTo>
                    <a:cubicBezTo>
                      <a:pt x="36" y="29"/>
                      <a:pt x="35" y="25"/>
                      <a:pt x="35"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8" name="Freeform 209">
                <a:extLst>
                  <a:ext uri="{FF2B5EF4-FFF2-40B4-BE49-F238E27FC236}">
                    <a16:creationId xmlns:a16="http://schemas.microsoft.com/office/drawing/2014/main" id="{07785A02-621B-474C-B05A-57A7757963FE}"/>
                  </a:ext>
                </a:extLst>
              </p:cNvPr>
              <p:cNvSpPr>
                <a:spLocks noChangeArrowheads="1"/>
              </p:cNvSpPr>
              <p:nvPr/>
            </p:nvSpPr>
            <p:spPr bwMode="auto">
              <a:xfrm>
                <a:off x="3116008" y="3475805"/>
                <a:ext cx="15122" cy="15122"/>
              </a:xfrm>
              <a:custGeom>
                <a:avLst/>
                <a:gdLst>
                  <a:gd name="T0" fmla="*/ 51 w 62"/>
                  <a:gd name="T1" fmla="*/ 9 h 61"/>
                  <a:gd name="T2" fmla="*/ 51 w 62"/>
                  <a:gd name="T3" fmla="*/ 9 h 61"/>
                  <a:gd name="T4" fmla="*/ 29 w 62"/>
                  <a:gd name="T5" fmla="*/ 5 h 61"/>
                  <a:gd name="T6" fmla="*/ 29 w 62"/>
                  <a:gd name="T7" fmla="*/ 5 h 61"/>
                  <a:gd name="T8" fmla="*/ 58 w 62"/>
                  <a:gd name="T9" fmla="*/ 29 h 61"/>
                  <a:gd name="T10" fmla="*/ 58 w 62"/>
                  <a:gd name="T11" fmla="*/ 29 h 61"/>
                  <a:gd name="T12" fmla="*/ 51 w 62"/>
                  <a:gd name="T13" fmla="*/ 9 h 61"/>
                </a:gdLst>
                <a:ahLst/>
                <a:cxnLst>
                  <a:cxn ang="0">
                    <a:pos x="T0" y="T1"/>
                  </a:cxn>
                  <a:cxn ang="0">
                    <a:pos x="T2" y="T3"/>
                  </a:cxn>
                  <a:cxn ang="0">
                    <a:pos x="T4" y="T5"/>
                  </a:cxn>
                  <a:cxn ang="0">
                    <a:pos x="T6" y="T7"/>
                  </a:cxn>
                  <a:cxn ang="0">
                    <a:pos x="T8" y="T9"/>
                  </a:cxn>
                  <a:cxn ang="0">
                    <a:pos x="T10" y="T11"/>
                  </a:cxn>
                  <a:cxn ang="0">
                    <a:pos x="T12" y="T13"/>
                  </a:cxn>
                </a:cxnLst>
                <a:rect l="0" t="0" r="r" b="b"/>
                <a:pathLst>
                  <a:path w="62" h="61">
                    <a:moveTo>
                      <a:pt x="51" y="9"/>
                    </a:moveTo>
                    <a:lnTo>
                      <a:pt x="51" y="9"/>
                    </a:lnTo>
                    <a:cubicBezTo>
                      <a:pt x="45" y="3"/>
                      <a:pt x="37" y="0"/>
                      <a:pt x="29" y="5"/>
                    </a:cubicBezTo>
                    <a:lnTo>
                      <a:pt x="29" y="5"/>
                    </a:lnTo>
                    <a:cubicBezTo>
                      <a:pt x="0" y="22"/>
                      <a:pt x="48" y="60"/>
                      <a:pt x="58" y="29"/>
                    </a:cubicBezTo>
                    <a:lnTo>
                      <a:pt x="58" y="29"/>
                    </a:lnTo>
                    <a:cubicBezTo>
                      <a:pt x="61" y="20"/>
                      <a:pt x="57" y="13"/>
                      <a:pt x="51"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9" name="Freeform 210">
                <a:extLst>
                  <a:ext uri="{FF2B5EF4-FFF2-40B4-BE49-F238E27FC236}">
                    <a16:creationId xmlns:a16="http://schemas.microsoft.com/office/drawing/2014/main" id="{D6DB659D-3395-554A-AD2C-23EDC20E95E6}"/>
                  </a:ext>
                </a:extLst>
              </p:cNvPr>
              <p:cNvSpPr>
                <a:spLocks noChangeArrowheads="1"/>
              </p:cNvSpPr>
              <p:nvPr/>
            </p:nvSpPr>
            <p:spPr bwMode="auto">
              <a:xfrm>
                <a:off x="3111688" y="3443402"/>
                <a:ext cx="9721" cy="14042"/>
              </a:xfrm>
              <a:custGeom>
                <a:avLst/>
                <a:gdLst>
                  <a:gd name="T0" fmla="*/ 3 w 39"/>
                  <a:gd name="T1" fmla="*/ 24 h 59"/>
                  <a:gd name="T2" fmla="*/ 3 w 39"/>
                  <a:gd name="T3" fmla="*/ 24 h 59"/>
                  <a:gd name="T4" fmla="*/ 4 w 39"/>
                  <a:gd name="T5" fmla="*/ 37 h 59"/>
                  <a:gd name="T6" fmla="*/ 4 w 39"/>
                  <a:gd name="T7" fmla="*/ 37 h 59"/>
                  <a:gd name="T8" fmla="*/ 37 w 39"/>
                  <a:gd name="T9" fmla="*/ 34 h 59"/>
                  <a:gd name="T10" fmla="*/ 37 w 39"/>
                  <a:gd name="T11" fmla="*/ 34 h 59"/>
                  <a:gd name="T12" fmla="*/ 35 w 39"/>
                  <a:gd name="T13" fmla="*/ 20 h 59"/>
                  <a:gd name="T14" fmla="*/ 35 w 39"/>
                  <a:gd name="T15" fmla="*/ 20 h 59"/>
                  <a:gd name="T16" fmla="*/ 3 w 39"/>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24"/>
                    </a:moveTo>
                    <a:lnTo>
                      <a:pt x="3" y="24"/>
                    </a:lnTo>
                    <a:cubicBezTo>
                      <a:pt x="3" y="28"/>
                      <a:pt x="4" y="33"/>
                      <a:pt x="4" y="37"/>
                    </a:cubicBezTo>
                    <a:lnTo>
                      <a:pt x="4" y="37"/>
                    </a:lnTo>
                    <a:cubicBezTo>
                      <a:pt x="6" y="58"/>
                      <a:pt x="38" y="55"/>
                      <a:pt x="37" y="34"/>
                    </a:cubicBezTo>
                    <a:lnTo>
                      <a:pt x="37" y="34"/>
                    </a:lnTo>
                    <a:cubicBezTo>
                      <a:pt x="36" y="29"/>
                      <a:pt x="35" y="25"/>
                      <a:pt x="35" y="20"/>
                    </a:cubicBezTo>
                    <a:lnTo>
                      <a:pt x="35" y="20"/>
                    </a:lnTo>
                    <a:cubicBezTo>
                      <a:pt x="33" y="0"/>
                      <a:pt x="0" y="3"/>
                      <a:pt x="3"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0" name="Freeform 211">
                <a:extLst>
                  <a:ext uri="{FF2B5EF4-FFF2-40B4-BE49-F238E27FC236}">
                    <a16:creationId xmlns:a16="http://schemas.microsoft.com/office/drawing/2014/main" id="{97E87A29-8221-7D43-A32B-8746A6C9A572}"/>
                  </a:ext>
                </a:extLst>
              </p:cNvPr>
              <p:cNvSpPr>
                <a:spLocks noChangeArrowheads="1"/>
              </p:cNvSpPr>
              <p:nvPr/>
            </p:nvSpPr>
            <p:spPr bwMode="auto">
              <a:xfrm>
                <a:off x="2835179" y="3162573"/>
                <a:ext cx="12961" cy="12961"/>
              </a:xfrm>
              <a:custGeom>
                <a:avLst/>
                <a:gdLst>
                  <a:gd name="T0" fmla="*/ 16 w 54"/>
                  <a:gd name="T1" fmla="*/ 38 h 53"/>
                  <a:gd name="T2" fmla="*/ 16 w 54"/>
                  <a:gd name="T3" fmla="*/ 38 h 53"/>
                  <a:gd name="T4" fmla="*/ 36 w 54"/>
                  <a:gd name="T5" fmla="*/ 13 h 53"/>
                  <a:gd name="T6" fmla="*/ 36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2" y="52"/>
                      <a:pt x="53" y="26"/>
                      <a:pt x="36" y="13"/>
                    </a:cubicBezTo>
                    <a:lnTo>
                      <a:pt x="36"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1" name="Freeform 212">
                <a:extLst>
                  <a:ext uri="{FF2B5EF4-FFF2-40B4-BE49-F238E27FC236}">
                    <a16:creationId xmlns:a16="http://schemas.microsoft.com/office/drawing/2014/main" id="{48B79BE8-CDE1-D446-8D6E-3CFEB805440B}"/>
                  </a:ext>
                </a:extLst>
              </p:cNvPr>
              <p:cNvSpPr>
                <a:spLocks noChangeArrowheads="1"/>
              </p:cNvSpPr>
              <p:nvPr/>
            </p:nvSpPr>
            <p:spPr bwMode="auto">
              <a:xfrm>
                <a:off x="2845980" y="3131250"/>
                <a:ext cx="15122" cy="14041"/>
              </a:xfrm>
              <a:custGeom>
                <a:avLst/>
                <a:gdLst>
                  <a:gd name="T0" fmla="*/ 16 w 61"/>
                  <a:gd name="T1" fmla="*/ 38 h 59"/>
                  <a:gd name="T2" fmla="*/ 16 w 61"/>
                  <a:gd name="T3" fmla="*/ 38 h 59"/>
                  <a:gd name="T4" fmla="*/ 24 w 61"/>
                  <a:gd name="T5" fmla="*/ 45 h 59"/>
                  <a:gd name="T6" fmla="*/ 24 w 61"/>
                  <a:gd name="T7" fmla="*/ 45 h 59"/>
                  <a:gd name="T8" fmla="*/ 44 w 61"/>
                  <a:gd name="T9" fmla="*/ 20 h 59"/>
                  <a:gd name="T10" fmla="*/ 44 w 61"/>
                  <a:gd name="T11" fmla="*/ 20 h 59"/>
                  <a:gd name="T12" fmla="*/ 37 w 61"/>
                  <a:gd name="T13" fmla="*/ 13 h 59"/>
                  <a:gd name="T14" fmla="*/ 37 w 61"/>
                  <a:gd name="T15" fmla="*/ 13 h 59"/>
                  <a:gd name="T16" fmla="*/ 16 w 61"/>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9">
                    <a:moveTo>
                      <a:pt x="16" y="38"/>
                    </a:moveTo>
                    <a:lnTo>
                      <a:pt x="16" y="38"/>
                    </a:lnTo>
                    <a:cubicBezTo>
                      <a:pt x="18" y="41"/>
                      <a:pt x="21" y="43"/>
                      <a:pt x="24" y="45"/>
                    </a:cubicBezTo>
                    <a:lnTo>
                      <a:pt x="24" y="45"/>
                    </a:lnTo>
                    <a:cubicBezTo>
                      <a:pt x="40" y="58"/>
                      <a:pt x="60" y="33"/>
                      <a:pt x="44" y="20"/>
                    </a:cubicBezTo>
                    <a:lnTo>
                      <a:pt x="44" y="20"/>
                    </a:lnTo>
                    <a:cubicBezTo>
                      <a:pt x="41" y="17"/>
                      <a:pt x="39" y="16"/>
                      <a:pt x="37" y="13"/>
                    </a:cubicBezTo>
                    <a:lnTo>
                      <a:pt x="37" y="13"/>
                    </a:lnTo>
                    <a:cubicBezTo>
                      <a:pt x="20" y="0"/>
                      <a:pt x="0" y="26"/>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2" name="Freeform 213">
                <a:extLst>
                  <a:ext uri="{FF2B5EF4-FFF2-40B4-BE49-F238E27FC236}">
                    <a16:creationId xmlns:a16="http://schemas.microsoft.com/office/drawing/2014/main" id="{681736E2-EFA8-8649-A8E4-E53D468150F7}"/>
                  </a:ext>
                </a:extLst>
              </p:cNvPr>
              <p:cNvSpPr>
                <a:spLocks noChangeArrowheads="1"/>
              </p:cNvSpPr>
              <p:nvPr/>
            </p:nvSpPr>
            <p:spPr bwMode="auto">
              <a:xfrm>
                <a:off x="2876223" y="3140970"/>
                <a:ext cx="15122" cy="14042"/>
              </a:xfrm>
              <a:custGeom>
                <a:avLst/>
                <a:gdLst>
                  <a:gd name="T0" fmla="*/ 17 w 62"/>
                  <a:gd name="T1" fmla="*/ 39 h 59"/>
                  <a:gd name="T2" fmla="*/ 17 w 62"/>
                  <a:gd name="T3" fmla="*/ 39 h 59"/>
                  <a:gd name="T4" fmla="*/ 24 w 62"/>
                  <a:gd name="T5" fmla="*/ 45 h 59"/>
                  <a:gd name="T6" fmla="*/ 24 w 62"/>
                  <a:gd name="T7" fmla="*/ 45 h 59"/>
                  <a:gd name="T8" fmla="*/ 44 w 62"/>
                  <a:gd name="T9" fmla="*/ 19 h 59"/>
                  <a:gd name="T10" fmla="*/ 44 w 62"/>
                  <a:gd name="T11" fmla="*/ 19 h 59"/>
                  <a:gd name="T12" fmla="*/ 37 w 62"/>
                  <a:gd name="T13" fmla="*/ 14 h 59"/>
                  <a:gd name="T14" fmla="*/ 37 w 62"/>
                  <a:gd name="T15" fmla="*/ 14 h 59"/>
                  <a:gd name="T16" fmla="*/ 17 w 62"/>
                  <a:gd name="T17"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9"/>
                    </a:moveTo>
                    <a:lnTo>
                      <a:pt x="17" y="39"/>
                    </a:lnTo>
                    <a:cubicBezTo>
                      <a:pt x="19" y="41"/>
                      <a:pt x="21" y="43"/>
                      <a:pt x="24" y="45"/>
                    </a:cubicBezTo>
                    <a:lnTo>
                      <a:pt x="24" y="45"/>
                    </a:lnTo>
                    <a:cubicBezTo>
                      <a:pt x="40" y="58"/>
                      <a:pt x="61" y="33"/>
                      <a:pt x="44" y="19"/>
                    </a:cubicBezTo>
                    <a:lnTo>
                      <a:pt x="44" y="19"/>
                    </a:lnTo>
                    <a:cubicBezTo>
                      <a:pt x="42" y="17"/>
                      <a:pt x="40" y="16"/>
                      <a:pt x="37" y="14"/>
                    </a:cubicBezTo>
                    <a:lnTo>
                      <a:pt x="37" y="14"/>
                    </a:lnTo>
                    <a:cubicBezTo>
                      <a:pt x="21" y="0"/>
                      <a:pt x="0" y="26"/>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3" name="Freeform 214">
                <a:extLst>
                  <a:ext uri="{FF2B5EF4-FFF2-40B4-BE49-F238E27FC236}">
                    <a16:creationId xmlns:a16="http://schemas.microsoft.com/office/drawing/2014/main" id="{BA66D62A-087E-DB4B-B720-D5CCA8BB33C9}"/>
                  </a:ext>
                </a:extLst>
              </p:cNvPr>
              <p:cNvSpPr>
                <a:spLocks noChangeArrowheads="1"/>
              </p:cNvSpPr>
              <p:nvPr/>
            </p:nvSpPr>
            <p:spPr bwMode="auto">
              <a:xfrm>
                <a:off x="2849220" y="3149611"/>
                <a:ext cx="15122" cy="14042"/>
              </a:xfrm>
              <a:custGeom>
                <a:avLst/>
                <a:gdLst>
                  <a:gd name="T0" fmla="*/ 16 w 61"/>
                  <a:gd name="T1" fmla="*/ 38 h 59"/>
                  <a:gd name="T2" fmla="*/ 16 w 61"/>
                  <a:gd name="T3" fmla="*/ 38 h 59"/>
                  <a:gd name="T4" fmla="*/ 24 w 61"/>
                  <a:gd name="T5" fmla="*/ 44 h 59"/>
                  <a:gd name="T6" fmla="*/ 24 w 61"/>
                  <a:gd name="T7" fmla="*/ 44 h 59"/>
                  <a:gd name="T8" fmla="*/ 44 w 61"/>
                  <a:gd name="T9" fmla="*/ 19 h 59"/>
                  <a:gd name="T10" fmla="*/ 44 w 61"/>
                  <a:gd name="T11" fmla="*/ 19 h 59"/>
                  <a:gd name="T12" fmla="*/ 37 w 61"/>
                  <a:gd name="T13" fmla="*/ 13 h 59"/>
                  <a:gd name="T14" fmla="*/ 37 w 61"/>
                  <a:gd name="T15" fmla="*/ 13 h 59"/>
                  <a:gd name="T16" fmla="*/ 16 w 61"/>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9">
                    <a:moveTo>
                      <a:pt x="16" y="38"/>
                    </a:moveTo>
                    <a:lnTo>
                      <a:pt x="16" y="38"/>
                    </a:lnTo>
                    <a:cubicBezTo>
                      <a:pt x="19" y="40"/>
                      <a:pt x="21" y="43"/>
                      <a:pt x="24" y="44"/>
                    </a:cubicBezTo>
                    <a:lnTo>
                      <a:pt x="24" y="44"/>
                    </a:lnTo>
                    <a:cubicBezTo>
                      <a:pt x="40" y="58"/>
                      <a:pt x="60" y="33"/>
                      <a:pt x="44" y="19"/>
                    </a:cubicBezTo>
                    <a:lnTo>
                      <a:pt x="44" y="19"/>
                    </a:lnTo>
                    <a:cubicBezTo>
                      <a:pt x="42" y="17"/>
                      <a:pt x="39" y="15"/>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4" name="Freeform 215">
                <a:extLst>
                  <a:ext uri="{FF2B5EF4-FFF2-40B4-BE49-F238E27FC236}">
                    <a16:creationId xmlns:a16="http://schemas.microsoft.com/office/drawing/2014/main" id="{B893D1C8-E57B-D54D-BC18-425CCD481410}"/>
                  </a:ext>
                </a:extLst>
              </p:cNvPr>
              <p:cNvSpPr>
                <a:spLocks noChangeArrowheads="1"/>
              </p:cNvSpPr>
              <p:nvPr/>
            </p:nvSpPr>
            <p:spPr bwMode="auto">
              <a:xfrm>
                <a:off x="2863262" y="3182014"/>
                <a:ext cx="14041" cy="14042"/>
              </a:xfrm>
              <a:custGeom>
                <a:avLst/>
                <a:gdLst>
                  <a:gd name="T0" fmla="*/ 39 w 57"/>
                  <a:gd name="T1" fmla="*/ 41 h 58"/>
                  <a:gd name="T2" fmla="*/ 39 w 57"/>
                  <a:gd name="T3" fmla="*/ 41 h 58"/>
                  <a:gd name="T4" fmla="*/ 42 w 57"/>
                  <a:gd name="T5" fmla="*/ 36 h 58"/>
                  <a:gd name="T6" fmla="*/ 42 w 57"/>
                  <a:gd name="T7" fmla="*/ 36 h 58"/>
                  <a:gd name="T8" fmla="*/ 17 w 57"/>
                  <a:gd name="T9" fmla="*/ 15 h 58"/>
                  <a:gd name="T10" fmla="*/ 17 w 57"/>
                  <a:gd name="T11" fmla="*/ 15 h 58"/>
                  <a:gd name="T12" fmla="*/ 13 w 57"/>
                  <a:gd name="T13" fmla="*/ 20 h 58"/>
                  <a:gd name="T14" fmla="*/ 13 w 57"/>
                  <a:gd name="T15" fmla="*/ 20 h 58"/>
                  <a:gd name="T16" fmla="*/ 39 w 57"/>
                  <a:gd name="T17"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8">
                    <a:moveTo>
                      <a:pt x="39" y="41"/>
                    </a:moveTo>
                    <a:lnTo>
                      <a:pt x="39" y="41"/>
                    </a:lnTo>
                    <a:cubicBezTo>
                      <a:pt x="40" y="40"/>
                      <a:pt x="41" y="38"/>
                      <a:pt x="42" y="36"/>
                    </a:cubicBezTo>
                    <a:lnTo>
                      <a:pt x="42" y="36"/>
                    </a:lnTo>
                    <a:cubicBezTo>
                      <a:pt x="56" y="20"/>
                      <a:pt x="30" y="0"/>
                      <a:pt x="17" y="15"/>
                    </a:cubicBezTo>
                    <a:lnTo>
                      <a:pt x="17" y="15"/>
                    </a:lnTo>
                    <a:cubicBezTo>
                      <a:pt x="16" y="17"/>
                      <a:pt x="14" y="19"/>
                      <a:pt x="13" y="20"/>
                    </a:cubicBezTo>
                    <a:lnTo>
                      <a:pt x="13" y="20"/>
                    </a:lnTo>
                    <a:cubicBezTo>
                      <a:pt x="0" y="37"/>
                      <a:pt x="25" y="57"/>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5" name="Freeform 216">
                <a:extLst>
                  <a:ext uri="{FF2B5EF4-FFF2-40B4-BE49-F238E27FC236}">
                    <a16:creationId xmlns:a16="http://schemas.microsoft.com/office/drawing/2014/main" id="{8D4A00F8-A8C4-B54B-A655-5FCA27D1CE9C}"/>
                  </a:ext>
                </a:extLst>
              </p:cNvPr>
              <p:cNvSpPr>
                <a:spLocks noChangeArrowheads="1"/>
              </p:cNvSpPr>
              <p:nvPr/>
            </p:nvSpPr>
            <p:spPr bwMode="auto">
              <a:xfrm>
                <a:off x="2892424" y="3169053"/>
                <a:ext cx="9721" cy="15122"/>
              </a:xfrm>
              <a:custGeom>
                <a:avLst/>
                <a:gdLst>
                  <a:gd name="T0" fmla="*/ 3 w 39"/>
                  <a:gd name="T1" fmla="*/ 38 h 60"/>
                  <a:gd name="T2" fmla="*/ 3 w 39"/>
                  <a:gd name="T3" fmla="*/ 38 h 60"/>
                  <a:gd name="T4" fmla="*/ 36 w 39"/>
                  <a:gd name="T5" fmla="*/ 34 h 60"/>
                  <a:gd name="T6" fmla="*/ 36 w 39"/>
                  <a:gd name="T7" fmla="*/ 34 h 60"/>
                  <a:gd name="T8" fmla="*/ 34 w 39"/>
                  <a:gd name="T9" fmla="*/ 21 h 60"/>
                  <a:gd name="T10" fmla="*/ 34 w 39"/>
                  <a:gd name="T11" fmla="*/ 21 h 60"/>
                  <a:gd name="T12" fmla="*/ 2 w 39"/>
                  <a:gd name="T13" fmla="*/ 24 h 60"/>
                  <a:gd name="T14" fmla="*/ 2 w 39"/>
                  <a:gd name="T15" fmla="*/ 24 h 60"/>
                  <a:gd name="T16" fmla="*/ 3 w 39"/>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3" y="38"/>
                    </a:moveTo>
                    <a:lnTo>
                      <a:pt x="3" y="38"/>
                    </a:lnTo>
                    <a:cubicBezTo>
                      <a:pt x="5" y="59"/>
                      <a:pt x="38" y="55"/>
                      <a:pt x="36" y="34"/>
                    </a:cubicBezTo>
                    <a:lnTo>
                      <a:pt x="36" y="34"/>
                    </a:lnTo>
                    <a:cubicBezTo>
                      <a:pt x="35" y="30"/>
                      <a:pt x="35" y="25"/>
                      <a:pt x="34" y="21"/>
                    </a:cubicBezTo>
                    <a:lnTo>
                      <a:pt x="34" y="21"/>
                    </a:lnTo>
                    <a:cubicBezTo>
                      <a:pt x="33" y="0"/>
                      <a:pt x="0" y="4"/>
                      <a:pt x="2" y="24"/>
                    </a:cubicBezTo>
                    <a:lnTo>
                      <a:pt x="2" y="24"/>
                    </a:lnTo>
                    <a:cubicBezTo>
                      <a:pt x="3" y="29"/>
                      <a:pt x="3" y="34"/>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6" name="Freeform 217">
                <a:extLst>
                  <a:ext uri="{FF2B5EF4-FFF2-40B4-BE49-F238E27FC236}">
                    <a16:creationId xmlns:a16="http://schemas.microsoft.com/office/drawing/2014/main" id="{375E2569-6CFA-AE45-A734-8C357E634087}"/>
                  </a:ext>
                </a:extLst>
              </p:cNvPr>
              <p:cNvSpPr>
                <a:spLocks noChangeArrowheads="1"/>
              </p:cNvSpPr>
              <p:nvPr/>
            </p:nvSpPr>
            <p:spPr bwMode="auto">
              <a:xfrm>
                <a:off x="2858941" y="3205777"/>
                <a:ext cx="14041" cy="15122"/>
              </a:xfrm>
              <a:custGeom>
                <a:avLst/>
                <a:gdLst>
                  <a:gd name="T0" fmla="*/ 38 w 59"/>
                  <a:gd name="T1" fmla="*/ 45 h 62"/>
                  <a:gd name="T2" fmla="*/ 38 w 59"/>
                  <a:gd name="T3" fmla="*/ 45 h 62"/>
                  <a:gd name="T4" fmla="*/ 44 w 59"/>
                  <a:gd name="T5" fmla="*/ 37 h 62"/>
                  <a:gd name="T6" fmla="*/ 44 w 59"/>
                  <a:gd name="T7" fmla="*/ 37 h 62"/>
                  <a:gd name="T8" fmla="*/ 19 w 59"/>
                  <a:gd name="T9" fmla="*/ 17 h 62"/>
                  <a:gd name="T10" fmla="*/ 19 w 59"/>
                  <a:gd name="T11" fmla="*/ 17 h 62"/>
                  <a:gd name="T12" fmla="*/ 13 w 59"/>
                  <a:gd name="T13" fmla="*/ 25 h 62"/>
                  <a:gd name="T14" fmla="*/ 13 w 59"/>
                  <a:gd name="T15" fmla="*/ 25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0" y="43"/>
                      <a:pt x="42" y="40"/>
                      <a:pt x="44" y="37"/>
                    </a:cubicBezTo>
                    <a:lnTo>
                      <a:pt x="44" y="37"/>
                    </a:lnTo>
                    <a:cubicBezTo>
                      <a:pt x="58" y="21"/>
                      <a:pt x="32" y="0"/>
                      <a:pt x="19" y="17"/>
                    </a:cubicBezTo>
                    <a:lnTo>
                      <a:pt x="19" y="17"/>
                    </a:lnTo>
                    <a:cubicBezTo>
                      <a:pt x="17" y="19"/>
                      <a:pt x="15" y="22"/>
                      <a:pt x="13" y="25"/>
                    </a:cubicBezTo>
                    <a:lnTo>
                      <a:pt x="13" y="25"/>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7" name="Freeform 218">
                <a:extLst>
                  <a:ext uri="{FF2B5EF4-FFF2-40B4-BE49-F238E27FC236}">
                    <a16:creationId xmlns:a16="http://schemas.microsoft.com/office/drawing/2014/main" id="{4908E744-A94E-F74C-BC6D-FBB25A700376}"/>
                  </a:ext>
                </a:extLst>
              </p:cNvPr>
              <p:cNvSpPr>
                <a:spLocks noChangeArrowheads="1"/>
              </p:cNvSpPr>
              <p:nvPr/>
            </p:nvSpPr>
            <p:spPr bwMode="auto">
              <a:xfrm>
                <a:off x="2876223" y="3202537"/>
                <a:ext cx="14041" cy="15122"/>
              </a:xfrm>
              <a:custGeom>
                <a:avLst/>
                <a:gdLst>
                  <a:gd name="T0" fmla="*/ 39 w 59"/>
                  <a:gd name="T1" fmla="*/ 44 h 62"/>
                  <a:gd name="T2" fmla="*/ 39 w 59"/>
                  <a:gd name="T3" fmla="*/ 44 h 62"/>
                  <a:gd name="T4" fmla="*/ 45 w 59"/>
                  <a:gd name="T5" fmla="*/ 37 h 62"/>
                  <a:gd name="T6" fmla="*/ 45 w 59"/>
                  <a:gd name="T7" fmla="*/ 37 h 62"/>
                  <a:gd name="T8" fmla="*/ 20 w 59"/>
                  <a:gd name="T9" fmla="*/ 17 h 62"/>
                  <a:gd name="T10" fmla="*/ 20 w 59"/>
                  <a:gd name="T11" fmla="*/ 17 h 62"/>
                  <a:gd name="T12" fmla="*/ 14 w 59"/>
                  <a:gd name="T13" fmla="*/ 24 h 62"/>
                  <a:gd name="T14" fmla="*/ 14 w 59"/>
                  <a:gd name="T15" fmla="*/ 24 h 62"/>
                  <a:gd name="T16" fmla="*/ 39 w 59"/>
                  <a:gd name="T17"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9" y="44"/>
                    </a:moveTo>
                    <a:lnTo>
                      <a:pt x="39" y="44"/>
                    </a:lnTo>
                    <a:cubicBezTo>
                      <a:pt x="41" y="42"/>
                      <a:pt x="43" y="40"/>
                      <a:pt x="45" y="37"/>
                    </a:cubicBezTo>
                    <a:lnTo>
                      <a:pt x="45" y="37"/>
                    </a:lnTo>
                    <a:cubicBezTo>
                      <a:pt x="58" y="21"/>
                      <a:pt x="33" y="0"/>
                      <a:pt x="20" y="17"/>
                    </a:cubicBezTo>
                    <a:lnTo>
                      <a:pt x="20" y="17"/>
                    </a:lnTo>
                    <a:cubicBezTo>
                      <a:pt x="18" y="19"/>
                      <a:pt x="16" y="21"/>
                      <a:pt x="14" y="24"/>
                    </a:cubicBezTo>
                    <a:lnTo>
                      <a:pt x="14" y="24"/>
                    </a:lnTo>
                    <a:cubicBezTo>
                      <a:pt x="0" y="40"/>
                      <a:pt x="26" y="61"/>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8" name="Freeform 219">
                <a:extLst>
                  <a:ext uri="{FF2B5EF4-FFF2-40B4-BE49-F238E27FC236}">
                    <a16:creationId xmlns:a16="http://schemas.microsoft.com/office/drawing/2014/main" id="{4A7D3508-595F-7F4B-B351-2385DB52642C}"/>
                  </a:ext>
                </a:extLst>
              </p:cNvPr>
              <p:cNvSpPr>
                <a:spLocks noChangeArrowheads="1"/>
              </p:cNvSpPr>
              <p:nvPr/>
            </p:nvSpPr>
            <p:spPr bwMode="auto">
              <a:xfrm>
                <a:off x="2818976" y="3119368"/>
                <a:ext cx="15122" cy="14042"/>
              </a:xfrm>
              <a:custGeom>
                <a:avLst/>
                <a:gdLst>
                  <a:gd name="T0" fmla="*/ 17 w 62"/>
                  <a:gd name="T1" fmla="*/ 39 h 59"/>
                  <a:gd name="T2" fmla="*/ 17 w 62"/>
                  <a:gd name="T3" fmla="*/ 39 h 59"/>
                  <a:gd name="T4" fmla="*/ 24 w 62"/>
                  <a:gd name="T5" fmla="*/ 45 h 59"/>
                  <a:gd name="T6" fmla="*/ 24 w 62"/>
                  <a:gd name="T7" fmla="*/ 45 h 59"/>
                  <a:gd name="T8" fmla="*/ 45 w 62"/>
                  <a:gd name="T9" fmla="*/ 20 h 59"/>
                  <a:gd name="T10" fmla="*/ 45 w 62"/>
                  <a:gd name="T11" fmla="*/ 20 h 59"/>
                  <a:gd name="T12" fmla="*/ 37 w 62"/>
                  <a:gd name="T13" fmla="*/ 14 h 59"/>
                  <a:gd name="T14" fmla="*/ 37 w 62"/>
                  <a:gd name="T15" fmla="*/ 14 h 59"/>
                  <a:gd name="T16" fmla="*/ 17 w 62"/>
                  <a:gd name="T17"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9"/>
                    </a:moveTo>
                    <a:lnTo>
                      <a:pt x="17" y="39"/>
                    </a:lnTo>
                    <a:cubicBezTo>
                      <a:pt x="19" y="41"/>
                      <a:pt x="21" y="43"/>
                      <a:pt x="24" y="45"/>
                    </a:cubicBezTo>
                    <a:lnTo>
                      <a:pt x="24" y="45"/>
                    </a:lnTo>
                    <a:cubicBezTo>
                      <a:pt x="40" y="58"/>
                      <a:pt x="61" y="33"/>
                      <a:pt x="45" y="20"/>
                    </a:cubicBezTo>
                    <a:lnTo>
                      <a:pt x="45" y="20"/>
                    </a:lnTo>
                    <a:cubicBezTo>
                      <a:pt x="42" y="17"/>
                      <a:pt x="40" y="16"/>
                      <a:pt x="37" y="14"/>
                    </a:cubicBezTo>
                    <a:lnTo>
                      <a:pt x="37" y="14"/>
                    </a:lnTo>
                    <a:cubicBezTo>
                      <a:pt x="21" y="0"/>
                      <a:pt x="0" y="26"/>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9" name="Freeform 220">
                <a:extLst>
                  <a:ext uri="{FF2B5EF4-FFF2-40B4-BE49-F238E27FC236}">
                    <a16:creationId xmlns:a16="http://schemas.microsoft.com/office/drawing/2014/main" id="{AEC8F270-5BBE-E743-8278-080954F904ED}"/>
                  </a:ext>
                </a:extLst>
              </p:cNvPr>
              <p:cNvSpPr>
                <a:spLocks noChangeArrowheads="1"/>
              </p:cNvSpPr>
              <p:nvPr/>
            </p:nvSpPr>
            <p:spPr bwMode="auto">
              <a:xfrm>
                <a:off x="2803855" y="3094526"/>
                <a:ext cx="12961" cy="12961"/>
              </a:xfrm>
              <a:custGeom>
                <a:avLst/>
                <a:gdLst>
                  <a:gd name="T0" fmla="*/ 17 w 54"/>
                  <a:gd name="T1" fmla="*/ 38 h 53"/>
                  <a:gd name="T2" fmla="*/ 17 w 54"/>
                  <a:gd name="T3" fmla="*/ 38 h 53"/>
                  <a:gd name="T4" fmla="*/ 37 w 54"/>
                  <a:gd name="T5" fmla="*/ 13 h 53"/>
                  <a:gd name="T6" fmla="*/ 37 w 54"/>
                  <a:gd name="T7" fmla="*/ 13 h 53"/>
                  <a:gd name="T8" fmla="*/ 17 w 54"/>
                  <a:gd name="T9" fmla="*/ 38 h 53"/>
                </a:gdLst>
                <a:ahLst/>
                <a:cxnLst>
                  <a:cxn ang="0">
                    <a:pos x="T0" y="T1"/>
                  </a:cxn>
                  <a:cxn ang="0">
                    <a:pos x="T2" y="T3"/>
                  </a:cxn>
                  <a:cxn ang="0">
                    <a:pos x="T4" y="T5"/>
                  </a:cxn>
                  <a:cxn ang="0">
                    <a:pos x="T6" y="T7"/>
                  </a:cxn>
                  <a:cxn ang="0">
                    <a:pos x="T8" y="T9"/>
                  </a:cxn>
                </a:cxnLst>
                <a:rect l="0" t="0" r="r" b="b"/>
                <a:pathLst>
                  <a:path w="54" h="53">
                    <a:moveTo>
                      <a:pt x="17" y="38"/>
                    </a:moveTo>
                    <a:lnTo>
                      <a:pt x="17" y="38"/>
                    </a:lnTo>
                    <a:cubicBezTo>
                      <a:pt x="33" y="52"/>
                      <a:pt x="53" y="27"/>
                      <a:pt x="37" y="13"/>
                    </a:cubicBezTo>
                    <a:lnTo>
                      <a:pt x="37" y="13"/>
                    </a:lnTo>
                    <a:cubicBezTo>
                      <a:pt x="21" y="0"/>
                      <a:pt x="0" y="26"/>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0" name="Freeform 221">
                <a:extLst>
                  <a:ext uri="{FF2B5EF4-FFF2-40B4-BE49-F238E27FC236}">
                    <a16:creationId xmlns:a16="http://schemas.microsoft.com/office/drawing/2014/main" id="{50A5A26A-1A7C-D04E-A00B-4FC2BF1A73AD}"/>
                  </a:ext>
                </a:extLst>
              </p:cNvPr>
              <p:cNvSpPr>
                <a:spLocks noChangeArrowheads="1"/>
              </p:cNvSpPr>
              <p:nvPr/>
            </p:nvSpPr>
            <p:spPr bwMode="auto">
              <a:xfrm>
                <a:off x="2833018" y="3078323"/>
                <a:ext cx="12961" cy="14042"/>
              </a:xfrm>
              <a:custGeom>
                <a:avLst/>
                <a:gdLst>
                  <a:gd name="T0" fmla="*/ 42 w 55"/>
                  <a:gd name="T1" fmla="*/ 20 h 56"/>
                  <a:gd name="T2" fmla="*/ 42 w 55"/>
                  <a:gd name="T3" fmla="*/ 20 h 56"/>
                  <a:gd name="T4" fmla="*/ 42 w 55"/>
                  <a:gd name="T5" fmla="*/ 19 h 56"/>
                  <a:gd name="T6" fmla="*/ 42 w 55"/>
                  <a:gd name="T7" fmla="*/ 19 h 56"/>
                  <a:gd name="T8" fmla="*/ 42 w 55"/>
                  <a:gd name="T9" fmla="*/ 20 h 56"/>
                  <a:gd name="T10" fmla="*/ 45 w 55"/>
                  <a:gd name="T11" fmla="*/ 35 h 56"/>
                  <a:gd name="T12" fmla="*/ 45 w 55"/>
                  <a:gd name="T13" fmla="*/ 35 h 56"/>
                  <a:gd name="T14" fmla="*/ 38 w 55"/>
                  <a:gd name="T15" fmla="*/ 10 h 56"/>
                  <a:gd name="T16" fmla="*/ 38 w 55"/>
                  <a:gd name="T17" fmla="*/ 10 h 56"/>
                  <a:gd name="T18" fmla="*/ 14 w 55"/>
                  <a:gd name="T19" fmla="*/ 10 h 56"/>
                  <a:gd name="T20" fmla="*/ 14 w 55"/>
                  <a:gd name="T21" fmla="*/ 10 h 56"/>
                  <a:gd name="T22" fmla="*/ 45 w 55"/>
                  <a:gd name="T23" fmla="*/ 3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6">
                    <a:moveTo>
                      <a:pt x="42" y="20"/>
                    </a:moveTo>
                    <a:lnTo>
                      <a:pt x="42" y="20"/>
                    </a:lnTo>
                    <a:lnTo>
                      <a:pt x="42" y="19"/>
                    </a:lnTo>
                    <a:lnTo>
                      <a:pt x="42" y="19"/>
                    </a:lnTo>
                    <a:lnTo>
                      <a:pt x="42" y="20"/>
                    </a:lnTo>
                    <a:close/>
                    <a:moveTo>
                      <a:pt x="45" y="35"/>
                    </a:moveTo>
                    <a:lnTo>
                      <a:pt x="45" y="35"/>
                    </a:lnTo>
                    <a:cubicBezTo>
                      <a:pt x="54" y="25"/>
                      <a:pt x="48" y="13"/>
                      <a:pt x="38" y="10"/>
                    </a:cubicBezTo>
                    <a:lnTo>
                      <a:pt x="38" y="10"/>
                    </a:lnTo>
                    <a:cubicBezTo>
                      <a:pt x="32" y="3"/>
                      <a:pt x="20" y="0"/>
                      <a:pt x="14" y="10"/>
                    </a:cubicBezTo>
                    <a:lnTo>
                      <a:pt x="14" y="10"/>
                    </a:lnTo>
                    <a:cubicBezTo>
                      <a:pt x="0" y="31"/>
                      <a:pt x="29" y="55"/>
                      <a:pt x="45" y="3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1" name="Freeform 222">
                <a:extLst>
                  <a:ext uri="{FF2B5EF4-FFF2-40B4-BE49-F238E27FC236}">
                    <a16:creationId xmlns:a16="http://schemas.microsoft.com/office/drawing/2014/main" id="{9B218209-B150-354A-B239-3EC20AC6E896}"/>
                  </a:ext>
                </a:extLst>
              </p:cNvPr>
              <p:cNvSpPr>
                <a:spLocks noChangeArrowheads="1"/>
              </p:cNvSpPr>
              <p:nvPr/>
            </p:nvSpPr>
            <p:spPr bwMode="auto">
              <a:xfrm>
                <a:off x="2824377" y="3102086"/>
                <a:ext cx="15122" cy="14042"/>
              </a:xfrm>
              <a:custGeom>
                <a:avLst/>
                <a:gdLst>
                  <a:gd name="T0" fmla="*/ 17 w 62"/>
                  <a:gd name="T1" fmla="*/ 38 h 59"/>
                  <a:gd name="T2" fmla="*/ 17 w 62"/>
                  <a:gd name="T3" fmla="*/ 38 h 59"/>
                  <a:gd name="T4" fmla="*/ 24 w 62"/>
                  <a:gd name="T5" fmla="*/ 44 h 59"/>
                  <a:gd name="T6" fmla="*/ 24 w 62"/>
                  <a:gd name="T7" fmla="*/ 44 h 59"/>
                  <a:gd name="T8" fmla="*/ 44 w 62"/>
                  <a:gd name="T9" fmla="*/ 20 h 59"/>
                  <a:gd name="T10" fmla="*/ 44 w 62"/>
                  <a:gd name="T11" fmla="*/ 20 h 59"/>
                  <a:gd name="T12" fmla="*/ 37 w 62"/>
                  <a:gd name="T13" fmla="*/ 13 h 59"/>
                  <a:gd name="T14" fmla="*/ 37 w 62"/>
                  <a:gd name="T15" fmla="*/ 13 h 59"/>
                  <a:gd name="T16" fmla="*/ 17 w 62"/>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8"/>
                    </a:moveTo>
                    <a:lnTo>
                      <a:pt x="17" y="38"/>
                    </a:lnTo>
                    <a:cubicBezTo>
                      <a:pt x="19" y="41"/>
                      <a:pt x="21" y="42"/>
                      <a:pt x="24" y="44"/>
                    </a:cubicBezTo>
                    <a:lnTo>
                      <a:pt x="24" y="44"/>
                    </a:lnTo>
                    <a:cubicBezTo>
                      <a:pt x="40" y="58"/>
                      <a:pt x="61" y="33"/>
                      <a:pt x="44" y="20"/>
                    </a:cubicBezTo>
                    <a:lnTo>
                      <a:pt x="44" y="20"/>
                    </a:lnTo>
                    <a:cubicBezTo>
                      <a:pt x="42" y="17"/>
                      <a:pt x="40" y="15"/>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2" name="Freeform 223">
                <a:extLst>
                  <a:ext uri="{FF2B5EF4-FFF2-40B4-BE49-F238E27FC236}">
                    <a16:creationId xmlns:a16="http://schemas.microsoft.com/office/drawing/2014/main" id="{64D3A408-FCD9-D543-A5BE-2F0DB103DB84}"/>
                  </a:ext>
                </a:extLst>
              </p:cNvPr>
              <p:cNvSpPr>
                <a:spLocks noChangeArrowheads="1"/>
              </p:cNvSpPr>
              <p:nvPr/>
            </p:nvSpPr>
            <p:spPr bwMode="auto">
              <a:xfrm>
                <a:off x="2852461" y="3102086"/>
                <a:ext cx="14041" cy="15122"/>
              </a:xfrm>
              <a:custGeom>
                <a:avLst/>
                <a:gdLst>
                  <a:gd name="T0" fmla="*/ 38 w 58"/>
                  <a:gd name="T1" fmla="*/ 45 h 62"/>
                  <a:gd name="T2" fmla="*/ 38 w 58"/>
                  <a:gd name="T3" fmla="*/ 45 h 62"/>
                  <a:gd name="T4" fmla="*/ 44 w 58"/>
                  <a:gd name="T5" fmla="*/ 37 h 62"/>
                  <a:gd name="T6" fmla="*/ 44 w 58"/>
                  <a:gd name="T7" fmla="*/ 37 h 62"/>
                  <a:gd name="T8" fmla="*/ 19 w 58"/>
                  <a:gd name="T9" fmla="*/ 16 h 62"/>
                  <a:gd name="T10" fmla="*/ 19 w 58"/>
                  <a:gd name="T11" fmla="*/ 16 h 62"/>
                  <a:gd name="T12" fmla="*/ 13 w 58"/>
                  <a:gd name="T13" fmla="*/ 24 h 62"/>
                  <a:gd name="T14" fmla="*/ 13 w 58"/>
                  <a:gd name="T15" fmla="*/ 24 h 62"/>
                  <a:gd name="T16" fmla="*/ 38 w 58"/>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62">
                    <a:moveTo>
                      <a:pt x="38" y="45"/>
                    </a:moveTo>
                    <a:lnTo>
                      <a:pt x="38" y="45"/>
                    </a:lnTo>
                    <a:cubicBezTo>
                      <a:pt x="40" y="42"/>
                      <a:pt x="42" y="39"/>
                      <a:pt x="44" y="37"/>
                    </a:cubicBezTo>
                    <a:lnTo>
                      <a:pt x="44" y="37"/>
                    </a:lnTo>
                    <a:cubicBezTo>
                      <a:pt x="57" y="21"/>
                      <a:pt x="32" y="0"/>
                      <a:pt x="19" y="16"/>
                    </a:cubicBezTo>
                    <a:lnTo>
                      <a:pt x="19" y="16"/>
                    </a:lnTo>
                    <a:cubicBezTo>
                      <a:pt x="17" y="19"/>
                      <a:pt x="15" y="21"/>
                      <a:pt x="13" y="24"/>
                    </a:cubicBezTo>
                    <a:lnTo>
                      <a:pt x="13" y="24"/>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3" name="Freeform 224">
                <a:extLst>
                  <a:ext uri="{FF2B5EF4-FFF2-40B4-BE49-F238E27FC236}">
                    <a16:creationId xmlns:a16="http://schemas.microsoft.com/office/drawing/2014/main" id="{135C6663-1D62-7E4B-8275-FDF6FB50EDC4}"/>
                  </a:ext>
                </a:extLst>
              </p:cNvPr>
              <p:cNvSpPr>
                <a:spLocks noChangeArrowheads="1"/>
              </p:cNvSpPr>
              <p:nvPr/>
            </p:nvSpPr>
            <p:spPr bwMode="auto">
              <a:xfrm>
                <a:off x="2771451" y="3137731"/>
                <a:ext cx="15122" cy="14041"/>
              </a:xfrm>
              <a:custGeom>
                <a:avLst/>
                <a:gdLst>
                  <a:gd name="T0" fmla="*/ 16 w 61"/>
                  <a:gd name="T1" fmla="*/ 38 h 58"/>
                  <a:gd name="T2" fmla="*/ 16 w 61"/>
                  <a:gd name="T3" fmla="*/ 38 h 58"/>
                  <a:gd name="T4" fmla="*/ 23 w 61"/>
                  <a:gd name="T5" fmla="*/ 44 h 58"/>
                  <a:gd name="T6" fmla="*/ 23 w 61"/>
                  <a:gd name="T7" fmla="*/ 44 h 58"/>
                  <a:gd name="T8" fmla="*/ 44 w 61"/>
                  <a:gd name="T9" fmla="*/ 19 h 58"/>
                  <a:gd name="T10" fmla="*/ 44 w 61"/>
                  <a:gd name="T11" fmla="*/ 19 h 58"/>
                  <a:gd name="T12" fmla="*/ 37 w 61"/>
                  <a:gd name="T13" fmla="*/ 13 h 58"/>
                  <a:gd name="T14" fmla="*/ 37 w 61"/>
                  <a:gd name="T15" fmla="*/ 13 h 58"/>
                  <a:gd name="T16" fmla="*/ 16 w 61"/>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8">
                    <a:moveTo>
                      <a:pt x="16" y="38"/>
                    </a:moveTo>
                    <a:lnTo>
                      <a:pt x="16" y="38"/>
                    </a:lnTo>
                    <a:cubicBezTo>
                      <a:pt x="19" y="40"/>
                      <a:pt x="21" y="42"/>
                      <a:pt x="23" y="44"/>
                    </a:cubicBezTo>
                    <a:lnTo>
                      <a:pt x="23" y="44"/>
                    </a:lnTo>
                    <a:cubicBezTo>
                      <a:pt x="40" y="57"/>
                      <a:pt x="60" y="32"/>
                      <a:pt x="44" y="19"/>
                    </a:cubicBezTo>
                    <a:lnTo>
                      <a:pt x="44" y="19"/>
                    </a:lnTo>
                    <a:cubicBezTo>
                      <a:pt x="42" y="16"/>
                      <a:pt x="39" y="15"/>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4" name="Freeform 225">
                <a:extLst>
                  <a:ext uri="{FF2B5EF4-FFF2-40B4-BE49-F238E27FC236}">
                    <a16:creationId xmlns:a16="http://schemas.microsoft.com/office/drawing/2014/main" id="{31CCD818-E022-0C41-ABBF-B4DAF1F03B85}"/>
                  </a:ext>
                </a:extLst>
              </p:cNvPr>
              <p:cNvSpPr>
                <a:spLocks noChangeArrowheads="1"/>
              </p:cNvSpPr>
              <p:nvPr/>
            </p:nvSpPr>
            <p:spPr bwMode="auto">
              <a:xfrm>
                <a:off x="2742289" y="3091285"/>
                <a:ext cx="9721" cy="15122"/>
              </a:xfrm>
              <a:custGeom>
                <a:avLst/>
                <a:gdLst>
                  <a:gd name="T0" fmla="*/ 3 w 39"/>
                  <a:gd name="T1" fmla="*/ 38 h 60"/>
                  <a:gd name="T2" fmla="*/ 3 w 39"/>
                  <a:gd name="T3" fmla="*/ 38 h 60"/>
                  <a:gd name="T4" fmla="*/ 36 w 39"/>
                  <a:gd name="T5" fmla="*/ 35 h 60"/>
                  <a:gd name="T6" fmla="*/ 36 w 39"/>
                  <a:gd name="T7" fmla="*/ 35 h 60"/>
                  <a:gd name="T8" fmla="*/ 34 w 39"/>
                  <a:gd name="T9" fmla="*/ 21 h 60"/>
                  <a:gd name="T10" fmla="*/ 34 w 39"/>
                  <a:gd name="T11" fmla="*/ 21 h 60"/>
                  <a:gd name="T12" fmla="*/ 2 w 39"/>
                  <a:gd name="T13" fmla="*/ 25 h 60"/>
                  <a:gd name="T14" fmla="*/ 2 w 39"/>
                  <a:gd name="T15" fmla="*/ 25 h 60"/>
                  <a:gd name="T16" fmla="*/ 3 w 39"/>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3" y="38"/>
                    </a:moveTo>
                    <a:lnTo>
                      <a:pt x="3" y="38"/>
                    </a:lnTo>
                    <a:cubicBezTo>
                      <a:pt x="6" y="59"/>
                      <a:pt x="38" y="56"/>
                      <a:pt x="36" y="35"/>
                    </a:cubicBezTo>
                    <a:lnTo>
                      <a:pt x="36" y="35"/>
                    </a:lnTo>
                    <a:cubicBezTo>
                      <a:pt x="35" y="30"/>
                      <a:pt x="35" y="26"/>
                      <a:pt x="34" y="21"/>
                    </a:cubicBezTo>
                    <a:lnTo>
                      <a:pt x="34" y="21"/>
                    </a:lnTo>
                    <a:cubicBezTo>
                      <a:pt x="32" y="0"/>
                      <a:pt x="0" y="4"/>
                      <a:pt x="2" y="25"/>
                    </a:cubicBezTo>
                    <a:lnTo>
                      <a:pt x="2" y="25"/>
                    </a:lnTo>
                    <a:cubicBezTo>
                      <a:pt x="3" y="29"/>
                      <a:pt x="3" y="34"/>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5" name="Freeform 226">
                <a:extLst>
                  <a:ext uri="{FF2B5EF4-FFF2-40B4-BE49-F238E27FC236}">
                    <a16:creationId xmlns:a16="http://schemas.microsoft.com/office/drawing/2014/main" id="{3DE85A95-5D53-8A4A-A877-E4718F611B1F}"/>
                  </a:ext>
                </a:extLst>
              </p:cNvPr>
              <p:cNvSpPr>
                <a:spLocks noChangeArrowheads="1"/>
              </p:cNvSpPr>
              <p:nvPr/>
            </p:nvSpPr>
            <p:spPr bwMode="auto">
              <a:xfrm>
                <a:off x="2777932" y="3069683"/>
                <a:ext cx="9721" cy="14042"/>
              </a:xfrm>
              <a:custGeom>
                <a:avLst/>
                <a:gdLst>
                  <a:gd name="T0" fmla="*/ 36 w 38"/>
                  <a:gd name="T1" fmla="*/ 34 h 59"/>
                  <a:gd name="T2" fmla="*/ 36 w 38"/>
                  <a:gd name="T3" fmla="*/ 34 h 59"/>
                  <a:gd name="T4" fmla="*/ 34 w 38"/>
                  <a:gd name="T5" fmla="*/ 20 h 59"/>
                  <a:gd name="T6" fmla="*/ 34 w 38"/>
                  <a:gd name="T7" fmla="*/ 20 h 59"/>
                  <a:gd name="T8" fmla="*/ 2 w 38"/>
                  <a:gd name="T9" fmla="*/ 24 h 59"/>
                  <a:gd name="T10" fmla="*/ 2 w 38"/>
                  <a:gd name="T11" fmla="*/ 24 h 59"/>
                  <a:gd name="T12" fmla="*/ 3 w 38"/>
                  <a:gd name="T13" fmla="*/ 37 h 59"/>
                  <a:gd name="T14" fmla="*/ 3 w 38"/>
                  <a:gd name="T15" fmla="*/ 37 h 59"/>
                  <a:gd name="T16" fmla="*/ 36 w 38"/>
                  <a:gd name="T17"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59">
                    <a:moveTo>
                      <a:pt x="36" y="34"/>
                    </a:moveTo>
                    <a:lnTo>
                      <a:pt x="36" y="34"/>
                    </a:lnTo>
                    <a:cubicBezTo>
                      <a:pt x="35" y="29"/>
                      <a:pt x="35" y="25"/>
                      <a:pt x="34" y="20"/>
                    </a:cubicBezTo>
                    <a:lnTo>
                      <a:pt x="34" y="20"/>
                    </a:lnTo>
                    <a:cubicBezTo>
                      <a:pt x="32" y="0"/>
                      <a:pt x="0" y="3"/>
                      <a:pt x="2" y="24"/>
                    </a:cubicBezTo>
                    <a:lnTo>
                      <a:pt x="2" y="24"/>
                    </a:lnTo>
                    <a:cubicBezTo>
                      <a:pt x="2" y="28"/>
                      <a:pt x="3" y="32"/>
                      <a:pt x="3" y="37"/>
                    </a:cubicBezTo>
                    <a:lnTo>
                      <a:pt x="3" y="37"/>
                    </a:lnTo>
                    <a:cubicBezTo>
                      <a:pt x="5" y="58"/>
                      <a:pt x="37" y="54"/>
                      <a:pt x="36"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6" name="Freeform 227">
                <a:extLst>
                  <a:ext uri="{FF2B5EF4-FFF2-40B4-BE49-F238E27FC236}">
                    <a16:creationId xmlns:a16="http://schemas.microsoft.com/office/drawing/2014/main" id="{9334F347-5D77-7C40-AF38-B184397A5B70}"/>
                  </a:ext>
                </a:extLst>
              </p:cNvPr>
              <p:cNvSpPr>
                <a:spLocks noChangeArrowheads="1"/>
              </p:cNvSpPr>
              <p:nvPr/>
            </p:nvSpPr>
            <p:spPr bwMode="auto">
              <a:xfrm>
                <a:off x="2771451" y="3096686"/>
                <a:ext cx="8641" cy="15122"/>
              </a:xfrm>
              <a:custGeom>
                <a:avLst/>
                <a:gdLst>
                  <a:gd name="T0" fmla="*/ 2 w 36"/>
                  <a:gd name="T1" fmla="*/ 38 h 60"/>
                  <a:gd name="T2" fmla="*/ 2 w 36"/>
                  <a:gd name="T3" fmla="*/ 38 h 60"/>
                  <a:gd name="T4" fmla="*/ 34 w 36"/>
                  <a:gd name="T5" fmla="*/ 35 h 60"/>
                  <a:gd name="T6" fmla="*/ 34 w 36"/>
                  <a:gd name="T7" fmla="*/ 35 h 60"/>
                  <a:gd name="T8" fmla="*/ 33 w 36"/>
                  <a:gd name="T9" fmla="*/ 21 h 60"/>
                  <a:gd name="T10" fmla="*/ 33 w 36"/>
                  <a:gd name="T11" fmla="*/ 21 h 60"/>
                  <a:gd name="T12" fmla="*/ 1 w 36"/>
                  <a:gd name="T13" fmla="*/ 25 h 60"/>
                  <a:gd name="T14" fmla="*/ 1 w 36"/>
                  <a:gd name="T15" fmla="*/ 25 h 60"/>
                  <a:gd name="T16" fmla="*/ 2 w 36"/>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60">
                    <a:moveTo>
                      <a:pt x="2" y="38"/>
                    </a:moveTo>
                    <a:lnTo>
                      <a:pt x="2" y="38"/>
                    </a:lnTo>
                    <a:cubicBezTo>
                      <a:pt x="3" y="59"/>
                      <a:pt x="35" y="55"/>
                      <a:pt x="34" y="35"/>
                    </a:cubicBezTo>
                    <a:lnTo>
                      <a:pt x="34" y="35"/>
                    </a:lnTo>
                    <a:cubicBezTo>
                      <a:pt x="34" y="30"/>
                      <a:pt x="34" y="26"/>
                      <a:pt x="33" y="21"/>
                    </a:cubicBezTo>
                    <a:lnTo>
                      <a:pt x="33" y="21"/>
                    </a:lnTo>
                    <a:cubicBezTo>
                      <a:pt x="32" y="0"/>
                      <a:pt x="0" y="4"/>
                      <a:pt x="1" y="25"/>
                    </a:cubicBezTo>
                    <a:lnTo>
                      <a:pt x="1" y="25"/>
                    </a:lnTo>
                    <a:cubicBezTo>
                      <a:pt x="1" y="29"/>
                      <a:pt x="1" y="34"/>
                      <a:pt x="2"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7" name="Freeform 228">
                <a:extLst>
                  <a:ext uri="{FF2B5EF4-FFF2-40B4-BE49-F238E27FC236}">
                    <a16:creationId xmlns:a16="http://schemas.microsoft.com/office/drawing/2014/main" id="{3D7F85D2-9FF3-BD49-A576-7D4FDE4D5EFE}"/>
                  </a:ext>
                </a:extLst>
              </p:cNvPr>
              <p:cNvSpPr>
                <a:spLocks noChangeArrowheads="1"/>
              </p:cNvSpPr>
              <p:nvPr/>
            </p:nvSpPr>
            <p:spPr bwMode="auto">
              <a:xfrm>
                <a:off x="2735808" y="3112887"/>
                <a:ext cx="12961" cy="14042"/>
              </a:xfrm>
              <a:custGeom>
                <a:avLst/>
                <a:gdLst>
                  <a:gd name="T0" fmla="*/ 42 w 55"/>
                  <a:gd name="T1" fmla="*/ 20 h 56"/>
                  <a:gd name="T2" fmla="*/ 42 w 55"/>
                  <a:gd name="T3" fmla="*/ 20 h 56"/>
                  <a:gd name="T4" fmla="*/ 42 w 55"/>
                  <a:gd name="T5" fmla="*/ 19 h 56"/>
                  <a:gd name="T6" fmla="*/ 42 w 55"/>
                  <a:gd name="T7" fmla="*/ 19 h 56"/>
                  <a:gd name="T8" fmla="*/ 42 w 55"/>
                  <a:gd name="T9" fmla="*/ 20 h 56"/>
                  <a:gd name="T10" fmla="*/ 38 w 55"/>
                  <a:gd name="T11" fmla="*/ 10 h 56"/>
                  <a:gd name="T12" fmla="*/ 38 w 55"/>
                  <a:gd name="T13" fmla="*/ 10 h 56"/>
                  <a:gd name="T14" fmla="*/ 14 w 55"/>
                  <a:gd name="T15" fmla="*/ 10 h 56"/>
                  <a:gd name="T16" fmla="*/ 14 w 55"/>
                  <a:gd name="T17" fmla="*/ 10 h 56"/>
                  <a:gd name="T18" fmla="*/ 46 w 55"/>
                  <a:gd name="T19" fmla="*/ 35 h 56"/>
                  <a:gd name="T20" fmla="*/ 46 w 55"/>
                  <a:gd name="T21" fmla="*/ 35 h 56"/>
                  <a:gd name="T22" fmla="*/ 38 w 55"/>
                  <a:gd name="T23" fmla="*/ 1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6">
                    <a:moveTo>
                      <a:pt x="42" y="20"/>
                    </a:moveTo>
                    <a:lnTo>
                      <a:pt x="42" y="20"/>
                    </a:lnTo>
                    <a:cubicBezTo>
                      <a:pt x="42" y="20"/>
                      <a:pt x="42" y="20"/>
                      <a:pt x="42" y="19"/>
                    </a:cubicBezTo>
                    <a:lnTo>
                      <a:pt x="42" y="19"/>
                    </a:lnTo>
                    <a:cubicBezTo>
                      <a:pt x="42" y="20"/>
                      <a:pt x="42" y="20"/>
                      <a:pt x="42" y="20"/>
                    </a:cubicBezTo>
                    <a:close/>
                    <a:moveTo>
                      <a:pt x="38" y="10"/>
                    </a:moveTo>
                    <a:lnTo>
                      <a:pt x="38" y="10"/>
                    </a:lnTo>
                    <a:cubicBezTo>
                      <a:pt x="32" y="2"/>
                      <a:pt x="21" y="0"/>
                      <a:pt x="14" y="10"/>
                    </a:cubicBezTo>
                    <a:lnTo>
                      <a:pt x="14" y="10"/>
                    </a:lnTo>
                    <a:cubicBezTo>
                      <a:pt x="0" y="31"/>
                      <a:pt x="29" y="55"/>
                      <a:pt x="46" y="35"/>
                    </a:cubicBezTo>
                    <a:lnTo>
                      <a:pt x="46" y="35"/>
                    </a:lnTo>
                    <a:cubicBezTo>
                      <a:pt x="54" y="25"/>
                      <a:pt x="47" y="13"/>
                      <a:pt x="38" y="1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8" name="Freeform 229">
                <a:extLst>
                  <a:ext uri="{FF2B5EF4-FFF2-40B4-BE49-F238E27FC236}">
                    <a16:creationId xmlns:a16="http://schemas.microsoft.com/office/drawing/2014/main" id="{EBB429B5-6DE3-B346-9589-641C9792B199}"/>
                  </a:ext>
                </a:extLst>
              </p:cNvPr>
              <p:cNvSpPr>
                <a:spLocks noChangeArrowheads="1"/>
              </p:cNvSpPr>
              <p:nvPr/>
            </p:nvSpPr>
            <p:spPr bwMode="auto">
              <a:xfrm>
                <a:off x="2694764" y="3093445"/>
                <a:ext cx="14041" cy="15122"/>
              </a:xfrm>
              <a:custGeom>
                <a:avLst/>
                <a:gdLst>
                  <a:gd name="T0" fmla="*/ 20 w 59"/>
                  <a:gd name="T1" fmla="*/ 17 h 62"/>
                  <a:gd name="T2" fmla="*/ 20 w 59"/>
                  <a:gd name="T3" fmla="*/ 17 h 62"/>
                  <a:gd name="T4" fmla="*/ 14 w 59"/>
                  <a:gd name="T5" fmla="*/ 24 h 62"/>
                  <a:gd name="T6" fmla="*/ 14 w 59"/>
                  <a:gd name="T7" fmla="*/ 24 h 62"/>
                  <a:gd name="T8" fmla="*/ 39 w 59"/>
                  <a:gd name="T9" fmla="*/ 45 h 62"/>
                  <a:gd name="T10" fmla="*/ 39 w 59"/>
                  <a:gd name="T11" fmla="*/ 45 h 62"/>
                  <a:gd name="T12" fmla="*/ 45 w 59"/>
                  <a:gd name="T13" fmla="*/ 38 h 62"/>
                  <a:gd name="T14" fmla="*/ 45 w 59"/>
                  <a:gd name="T15" fmla="*/ 38 h 62"/>
                  <a:gd name="T16" fmla="*/ 20 w 59"/>
                  <a:gd name="T17" fmla="*/ 1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20" y="17"/>
                    </a:moveTo>
                    <a:lnTo>
                      <a:pt x="20" y="17"/>
                    </a:lnTo>
                    <a:cubicBezTo>
                      <a:pt x="18" y="19"/>
                      <a:pt x="16" y="21"/>
                      <a:pt x="14" y="24"/>
                    </a:cubicBezTo>
                    <a:lnTo>
                      <a:pt x="14" y="24"/>
                    </a:lnTo>
                    <a:cubicBezTo>
                      <a:pt x="0" y="40"/>
                      <a:pt x="26" y="61"/>
                      <a:pt x="39" y="45"/>
                    </a:cubicBezTo>
                    <a:lnTo>
                      <a:pt x="39" y="45"/>
                    </a:lnTo>
                    <a:cubicBezTo>
                      <a:pt x="41" y="42"/>
                      <a:pt x="43" y="40"/>
                      <a:pt x="45" y="38"/>
                    </a:cubicBezTo>
                    <a:lnTo>
                      <a:pt x="45" y="38"/>
                    </a:lnTo>
                    <a:cubicBezTo>
                      <a:pt x="58" y="21"/>
                      <a:pt x="33" y="0"/>
                      <a:pt x="20"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9" name="Freeform 230">
                <a:extLst>
                  <a:ext uri="{FF2B5EF4-FFF2-40B4-BE49-F238E27FC236}">
                    <a16:creationId xmlns:a16="http://schemas.microsoft.com/office/drawing/2014/main" id="{1C27C436-F2FA-4742-BA6B-FAA5EA869F41}"/>
                  </a:ext>
                </a:extLst>
              </p:cNvPr>
              <p:cNvSpPr>
                <a:spLocks noChangeArrowheads="1"/>
              </p:cNvSpPr>
              <p:nvPr/>
            </p:nvSpPr>
            <p:spPr bwMode="auto">
              <a:xfrm>
                <a:off x="2691523" y="3128009"/>
                <a:ext cx="9721" cy="14042"/>
              </a:xfrm>
              <a:custGeom>
                <a:avLst/>
                <a:gdLst>
                  <a:gd name="T0" fmla="*/ 34 w 39"/>
                  <a:gd name="T1" fmla="*/ 20 h 59"/>
                  <a:gd name="T2" fmla="*/ 34 w 39"/>
                  <a:gd name="T3" fmla="*/ 20 h 59"/>
                  <a:gd name="T4" fmla="*/ 2 w 39"/>
                  <a:gd name="T5" fmla="*/ 24 h 59"/>
                  <a:gd name="T6" fmla="*/ 2 w 39"/>
                  <a:gd name="T7" fmla="*/ 24 h 59"/>
                  <a:gd name="T8" fmla="*/ 3 w 39"/>
                  <a:gd name="T9" fmla="*/ 38 h 59"/>
                  <a:gd name="T10" fmla="*/ 3 w 39"/>
                  <a:gd name="T11" fmla="*/ 38 h 59"/>
                  <a:gd name="T12" fmla="*/ 36 w 39"/>
                  <a:gd name="T13" fmla="*/ 34 h 59"/>
                  <a:gd name="T14" fmla="*/ 36 w 39"/>
                  <a:gd name="T15" fmla="*/ 34 h 59"/>
                  <a:gd name="T16" fmla="*/ 34 w 39"/>
                  <a:gd name="T17"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4" y="20"/>
                    </a:moveTo>
                    <a:lnTo>
                      <a:pt x="34" y="20"/>
                    </a:lnTo>
                    <a:cubicBezTo>
                      <a:pt x="32" y="0"/>
                      <a:pt x="0" y="4"/>
                      <a:pt x="2" y="24"/>
                    </a:cubicBezTo>
                    <a:lnTo>
                      <a:pt x="2" y="24"/>
                    </a:lnTo>
                    <a:cubicBezTo>
                      <a:pt x="2" y="29"/>
                      <a:pt x="3" y="33"/>
                      <a:pt x="3" y="38"/>
                    </a:cubicBezTo>
                    <a:lnTo>
                      <a:pt x="3" y="38"/>
                    </a:lnTo>
                    <a:cubicBezTo>
                      <a:pt x="5" y="58"/>
                      <a:pt x="38" y="55"/>
                      <a:pt x="36" y="34"/>
                    </a:cubicBezTo>
                    <a:lnTo>
                      <a:pt x="36" y="34"/>
                    </a:lnTo>
                    <a:cubicBezTo>
                      <a:pt x="35" y="30"/>
                      <a:pt x="35" y="25"/>
                      <a:pt x="34"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0" name="Freeform 231">
                <a:extLst>
                  <a:ext uri="{FF2B5EF4-FFF2-40B4-BE49-F238E27FC236}">
                    <a16:creationId xmlns:a16="http://schemas.microsoft.com/office/drawing/2014/main" id="{52FB534B-91C9-8842-8FCA-AD1A50C098B7}"/>
                  </a:ext>
                </a:extLst>
              </p:cNvPr>
              <p:cNvSpPr>
                <a:spLocks noChangeArrowheads="1"/>
              </p:cNvSpPr>
              <p:nvPr/>
            </p:nvSpPr>
            <p:spPr bwMode="auto">
              <a:xfrm>
                <a:off x="2703405" y="3150692"/>
                <a:ext cx="15122" cy="14041"/>
              </a:xfrm>
              <a:custGeom>
                <a:avLst/>
                <a:gdLst>
                  <a:gd name="T0" fmla="*/ 45 w 62"/>
                  <a:gd name="T1" fmla="*/ 19 h 59"/>
                  <a:gd name="T2" fmla="*/ 45 w 62"/>
                  <a:gd name="T3" fmla="*/ 19 h 59"/>
                  <a:gd name="T4" fmla="*/ 37 w 62"/>
                  <a:gd name="T5" fmla="*/ 13 h 59"/>
                  <a:gd name="T6" fmla="*/ 37 w 62"/>
                  <a:gd name="T7" fmla="*/ 13 h 59"/>
                  <a:gd name="T8" fmla="*/ 16 w 62"/>
                  <a:gd name="T9" fmla="*/ 38 h 59"/>
                  <a:gd name="T10" fmla="*/ 16 w 62"/>
                  <a:gd name="T11" fmla="*/ 38 h 59"/>
                  <a:gd name="T12" fmla="*/ 24 w 62"/>
                  <a:gd name="T13" fmla="*/ 44 h 59"/>
                  <a:gd name="T14" fmla="*/ 24 w 62"/>
                  <a:gd name="T15" fmla="*/ 44 h 59"/>
                  <a:gd name="T16" fmla="*/ 45 w 62"/>
                  <a:gd name="T17" fmla="*/ 1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45" y="19"/>
                    </a:moveTo>
                    <a:lnTo>
                      <a:pt x="45" y="19"/>
                    </a:lnTo>
                    <a:cubicBezTo>
                      <a:pt x="43" y="17"/>
                      <a:pt x="39" y="15"/>
                      <a:pt x="37" y="13"/>
                    </a:cubicBezTo>
                    <a:lnTo>
                      <a:pt x="37" y="13"/>
                    </a:lnTo>
                    <a:cubicBezTo>
                      <a:pt x="21" y="0"/>
                      <a:pt x="0" y="25"/>
                      <a:pt x="16" y="38"/>
                    </a:cubicBezTo>
                    <a:lnTo>
                      <a:pt x="16" y="38"/>
                    </a:lnTo>
                    <a:cubicBezTo>
                      <a:pt x="19" y="40"/>
                      <a:pt x="22" y="42"/>
                      <a:pt x="24" y="44"/>
                    </a:cubicBezTo>
                    <a:lnTo>
                      <a:pt x="24" y="44"/>
                    </a:lnTo>
                    <a:cubicBezTo>
                      <a:pt x="40" y="58"/>
                      <a:pt x="61" y="33"/>
                      <a:pt x="45"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1" name="Freeform 232">
                <a:extLst>
                  <a:ext uri="{FF2B5EF4-FFF2-40B4-BE49-F238E27FC236}">
                    <a16:creationId xmlns:a16="http://schemas.microsoft.com/office/drawing/2014/main" id="{8C9EBF46-3180-2247-9993-BE34AF57BD68}"/>
                  </a:ext>
                </a:extLst>
              </p:cNvPr>
              <p:cNvSpPr>
                <a:spLocks noChangeArrowheads="1"/>
              </p:cNvSpPr>
              <p:nvPr/>
            </p:nvSpPr>
            <p:spPr bwMode="auto">
              <a:xfrm>
                <a:off x="2714206" y="3123688"/>
                <a:ext cx="15122" cy="15122"/>
              </a:xfrm>
              <a:custGeom>
                <a:avLst/>
                <a:gdLst>
                  <a:gd name="T0" fmla="*/ 44 w 62"/>
                  <a:gd name="T1" fmla="*/ 20 h 60"/>
                  <a:gd name="T2" fmla="*/ 44 w 62"/>
                  <a:gd name="T3" fmla="*/ 20 h 60"/>
                  <a:gd name="T4" fmla="*/ 36 w 62"/>
                  <a:gd name="T5" fmla="*/ 14 h 60"/>
                  <a:gd name="T6" fmla="*/ 36 w 62"/>
                  <a:gd name="T7" fmla="*/ 14 h 60"/>
                  <a:gd name="T8" fmla="*/ 16 w 62"/>
                  <a:gd name="T9" fmla="*/ 39 h 60"/>
                  <a:gd name="T10" fmla="*/ 16 w 62"/>
                  <a:gd name="T11" fmla="*/ 39 h 60"/>
                  <a:gd name="T12" fmla="*/ 23 w 62"/>
                  <a:gd name="T13" fmla="*/ 45 h 60"/>
                  <a:gd name="T14" fmla="*/ 23 w 62"/>
                  <a:gd name="T15" fmla="*/ 45 h 60"/>
                  <a:gd name="T16" fmla="*/ 44 w 62"/>
                  <a:gd name="T17" fmla="*/ 2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0">
                    <a:moveTo>
                      <a:pt x="44" y="20"/>
                    </a:moveTo>
                    <a:lnTo>
                      <a:pt x="44" y="20"/>
                    </a:lnTo>
                    <a:cubicBezTo>
                      <a:pt x="42" y="18"/>
                      <a:pt x="39" y="16"/>
                      <a:pt x="36" y="14"/>
                    </a:cubicBezTo>
                    <a:lnTo>
                      <a:pt x="36" y="14"/>
                    </a:lnTo>
                    <a:cubicBezTo>
                      <a:pt x="21" y="0"/>
                      <a:pt x="0" y="26"/>
                      <a:pt x="16" y="39"/>
                    </a:cubicBezTo>
                    <a:lnTo>
                      <a:pt x="16" y="39"/>
                    </a:lnTo>
                    <a:cubicBezTo>
                      <a:pt x="19" y="41"/>
                      <a:pt x="21" y="43"/>
                      <a:pt x="23" y="45"/>
                    </a:cubicBezTo>
                    <a:lnTo>
                      <a:pt x="23" y="45"/>
                    </a:lnTo>
                    <a:cubicBezTo>
                      <a:pt x="40" y="59"/>
                      <a:pt x="61" y="33"/>
                      <a:pt x="44"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2" name="Freeform 233">
                <a:extLst>
                  <a:ext uri="{FF2B5EF4-FFF2-40B4-BE49-F238E27FC236}">
                    <a16:creationId xmlns:a16="http://schemas.microsoft.com/office/drawing/2014/main" id="{9CAB4F3D-EFE8-AB41-98EE-551A593D6D29}"/>
                  </a:ext>
                </a:extLst>
              </p:cNvPr>
              <p:cNvSpPr>
                <a:spLocks noChangeArrowheads="1"/>
              </p:cNvSpPr>
              <p:nvPr/>
            </p:nvSpPr>
            <p:spPr bwMode="auto">
              <a:xfrm>
                <a:off x="3221859" y="3364554"/>
                <a:ext cx="12961" cy="12961"/>
              </a:xfrm>
              <a:custGeom>
                <a:avLst/>
                <a:gdLst>
                  <a:gd name="T0" fmla="*/ 16 w 54"/>
                  <a:gd name="T1" fmla="*/ 38 h 52"/>
                  <a:gd name="T2" fmla="*/ 16 w 54"/>
                  <a:gd name="T3" fmla="*/ 38 h 52"/>
                  <a:gd name="T4" fmla="*/ 37 w 54"/>
                  <a:gd name="T5" fmla="*/ 13 h 52"/>
                  <a:gd name="T6" fmla="*/ 37 w 54"/>
                  <a:gd name="T7" fmla="*/ 13 h 52"/>
                  <a:gd name="T8" fmla="*/ 16 w 54"/>
                  <a:gd name="T9" fmla="*/ 38 h 52"/>
                </a:gdLst>
                <a:ahLst/>
                <a:cxnLst>
                  <a:cxn ang="0">
                    <a:pos x="T0" y="T1"/>
                  </a:cxn>
                  <a:cxn ang="0">
                    <a:pos x="T2" y="T3"/>
                  </a:cxn>
                  <a:cxn ang="0">
                    <a:pos x="T4" y="T5"/>
                  </a:cxn>
                  <a:cxn ang="0">
                    <a:pos x="T6" y="T7"/>
                  </a:cxn>
                  <a:cxn ang="0">
                    <a:pos x="T8" y="T9"/>
                  </a:cxn>
                </a:cxnLst>
                <a:rect l="0" t="0" r="r" b="b"/>
                <a:pathLst>
                  <a:path w="54" h="52">
                    <a:moveTo>
                      <a:pt x="16" y="38"/>
                    </a:moveTo>
                    <a:lnTo>
                      <a:pt x="16" y="38"/>
                    </a:lnTo>
                    <a:cubicBezTo>
                      <a:pt x="33" y="51"/>
                      <a:pt x="53" y="26"/>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3" name="Freeform 234">
                <a:extLst>
                  <a:ext uri="{FF2B5EF4-FFF2-40B4-BE49-F238E27FC236}">
                    <a16:creationId xmlns:a16="http://schemas.microsoft.com/office/drawing/2014/main" id="{77095782-EA03-AC43-9F2B-03263076C557}"/>
                  </a:ext>
                </a:extLst>
              </p:cNvPr>
              <p:cNvSpPr>
                <a:spLocks noChangeArrowheads="1"/>
              </p:cNvSpPr>
              <p:nvPr/>
            </p:nvSpPr>
            <p:spPr bwMode="auto">
              <a:xfrm>
                <a:off x="3206738" y="3379676"/>
                <a:ext cx="12961" cy="14041"/>
              </a:xfrm>
              <a:custGeom>
                <a:avLst/>
                <a:gdLst>
                  <a:gd name="T0" fmla="*/ 34 w 55"/>
                  <a:gd name="T1" fmla="*/ 44 h 58"/>
                  <a:gd name="T2" fmla="*/ 34 w 55"/>
                  <a:gd name="T3" fmla="*/ 44 h 58"/>
                  <a:gd name="T4" fmla="*/ 38 w 55"/>
                  <a:gd name="T5" fmla="*/ 40 h 58"/>
                  <a:gd name="T6" fmla="*/ 38 w 55"/>
                  <a:gd name="T7" fmla="*/ 40 h 58"/>
                  <a:gd name="T8" fmla="*/ 20 w 55"/>
                  <a:gd name="T9" fmla="*/ 14 h 58"/>
                  <a:gd name="T10" fmla="*/ 20 w 55"/>
                  <a:gd name="T11" fmla="*/ 14 h 58"/>
                  <a:gd name="T12" fmla="*/ 15 w 55"/>
                  <a:gd name="T13" fmla="*/ 17 h 58"/>
                  <a:gd name="T14" fmla="*/ 15 w 55"/>
                  <a:gd name="T15" fmla="*/ 17 h 58"/>
                  <a:gd name="T16" fmla="*/ 34 w 55"/>
                  <a:gd name="T17"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8">
                    <a:moveTo>
                      <a:pt x="34" y="44"/>
                    </a:moveTo>
                    <a:lnTo>
                      <a:pt x="34" y="44"/>
                    </a:lnTo>
                    <a:cubicBezTo>
                      <a:pt x="36" y="43"/>
                      <a:pt x="37" y="42"/>
                      <a:pt x="38" y="40"/>
                    </a:cubicBezTo>
                    <a:lnTo>
                      <a:pt x="38" y="40"/>
                    </a:lnTo>
                    <a:cubicBezTo>
                      <a:pt x="54" y="27"/>
                      <a:pt x="35" y="0"/>
                      <a:pt x="20" y="14"/>
                    </a:cubicBezTo>
                    <a:lnTo>
                      <a:pt x="20" y="14"/>
                    </a:lnTo>
                    <a:cubicBezTo>
                      <a:pt x="18" y="15"/>
                      <a:pt x="17" y="16"/>
                      <a:pt x="15" y="17"/>
                    </a:cubicBezTo>
                    <a:lnTo>
                      <a:pt x="15" y="17"/>
                    </a:lnTo>
                    <a:cubicBezTo>
                      <a:pt x="0" y="31"/>
                      <a:pt x="18" y="57"/>
                      <a:pt x="34"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4" name="Freeform 235">
                <a:extLst>
                  <a:ext uri="{FF2B5EF4-FFF2-40B4-BE49-F238E27FC236}">
                    <a16:creationId xmlns:a16="http://schemas.microsoft.com/office/drawing/2014/main" id="{11631AD0-6315-424C-9113-A377AD0D2A0B}"/>
                  </a:ext>
                </a:extLst>
              </p:cNvPr>
              <p:cNvSpPr>
                <a:spLocks noChangeArrowheads="1"/>
              </p:cNvSpPr>
              <p:nvPr/>
            </p:nvSpPr>
            <p:spPr bwMode="auto">
              <a:xfrm>
                <a:off x="3236980" y="3377515"/>
                <a:ext cx="8641" cy="12961"/>
              </a:xfrm>
              <a:custGeom>
                <a:avLst/>
                <a:gdLst>
                  <a:gd name="T0" fmla="*/ 2 w 37"/>
                  <a:gd name="T1" fmla="*/ 32 h 53"/>
                  <a:gd name="T2" fmla="*/ 2 w 37"/>
                  <a:gd name="T3" fmla="*/ 32 h 53"/>
                  <a:gd name="T4" fmla="*/ 35 w 37"/>
                  <a:gd name="T5" fmla="*/ 28 h 53"/>
                  <a:gd name="T6" fmla="*/ 35 w 37"/>
                  <a:gd name="T7" fmla="*/ 28 h 53"/>
                  <a:gd name="T8" fmla="*/ 34 w 37"/>
                  <a:gd name="T9" fmla="*/ 21 h 53"/>
                  <a:gd name="T10" fmla="*/ 34 w 37"/>
                  <a:gd name="T11" fmla="*/ 21 h 53"/>
                  <a:gd name="T12" fmla="*/ 1 w 37"/>
                  <a:gd name="T13" fmla="*/ 24 h 53"/>
                  <a:gd name="T14" fmla="*/ 1 w 37"/>
                  <a:gd name="T15" fmla="*/ 24 h 53"/>
                  <a:gd name="T16" fmla="*/ 2 w 37"/>
                  <a:gd name="T17"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53">
                    <a:moveTo>
                      <a:pt x="2" y="32"/>
                    </a:moveTo>
                    <a:lnTo>
                      <a:pt x="2" y="32"/>
                    </a:lnTo>
                    <a:cubicBezTo>
                      <a:pt x="4" y="52"/>
                      <a:pt x="36" y="49"/>
                      <a:pt x="35" y="28"/>
                    </a:cubicBezTo>
                    <a:lnTo>
                      <a:pt x="35" y="28"/>
                    </a:lnTo>
                    <a:cubicBezTo>
                      <a:pt x="34" y="26"/>
                      <a:pt x="34" y="24"/>
                      <a:pt x="34" y="21"/>
                    </a:cubicBezTo>
                    <a:lnTo>
                      <a:pt x="34" y="21"/>
                    </a:lnTo>
                    <a:cubicBezTo>
                      <a:pt x="32" y="0"/>
                      <a:pt x="0" y="4"/>
                      <a:pt x="1" y="24"/>
                    </a:cubicBezTo>
                    <a:lnTo>
                      <a:pt x="1" y="24"/>
                    </a:lnTo>
                    <a:cubicBezTo>
                      <a:pt x="2" y="26"/>
                      <a:pt x="2" y="29"/>
                      <a:pt x="2"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5" name="Freeform 236">
                <a:extLst>
                  <a:ext uri="{FF2B5EF4-FFF2-40B4-BE49-F238E27FC236}">
                    <a16:creationId xmlns:a16="http://schemas.microsoft.com/office/drawing/2014/main" id="{CCB577B6-D611-FE42-86E2-5A45088A21A2}"/>
                  </a:ext>
                </a:extLst>
              </p:cNvPr>
              <p:cNvSpPr>
                <a:spLocks noChangeArrowheads="1"/>
              </p:cNvSpPr>
              <p:nvPr/>
            </p:nvSpPr>
            <p:spPr bwMode="auto">
              <a:xfrm>
                <a:off x="3227259" y="3402357"/>
                <a:ext cx="14042" cy="14042"/>
              </a:xfrm>
              <a:custGeom>
                <a:avLst/>
                <a:gdLst>
                  <a:gd name="T0" fmla="*/ 15 w 57"/>
                  <a:gd name="T1" fmla="*/ 39 h 56"/>
                  <a:gd name="T2" fmla="*/ 15 w 57"/>
                  <a:gd name="T3" fmla="*/ 39 h 56"/>
                  <a:gd name="T4" fmla="*/ 19 w 57"/>
                  <a:gd name="T5" fmla="*/ 42 h 56"/>
                  <a:gd name="T6" fmla="*/ 19 w 57"/>
                  <a:gd name="T7" fmla="*/ 42 h 56"/>
                  <a:gd name="T8" fmla="*/ 40 w 57"/>
                  <a:gd name="T9" fmla="*/ 17 h 56"/>
                  <a:gd name="T10" fmla="*/ 40 w 57"/>
                  <a:gd name="T11" fmla="*/ 17 h 56"/>
                  <a:gd name="T12" fmla="*/ 36 w 57"/>
                  <a:gd name="T13" fmla="*/ 14 h 56"/>
                  <a:gd name="T14" fmla="*/ 36 w 57"/>
                  <a:gd name="T15" fmla="*/ 14 h 56"/>
                  <a:gd name="T16" fmla="*/ 15 w 57"/>
                  <a:gd name="T17" fmla="*/ 3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5" y="39"/>
                    </a:moveTo>
                    <a:lnTo>
                      <a:pt x="15" y="39"/>
                    </a:lnTo>
                    <a:cubicBezTo>
                      <a:pt x="17" y="40"/>
                      <a:pt x="18" y="41"/>
                      <a:pt x="19" y="42"/>
                    </a:cubicBezTo>
                    <a:lnTo>
                      <a:pt x="19" y="42"/>
                    </a:lnTo>
                    <a:cubicBezTo>
                      <a:pt x="36" y="55"/>
                      <a:pt x="56" y="30"/>
                      <a:pt x="40" y="17"/>
                    </a:cubicBezTo>
                    <a:lnTo>
                      <a:pt x="40" y="17"/>
                    </a:lnTo>
                    <a:cubicBezTo>
                      <a:pt x="39" y="16"/>
                      <a:pt x="38" y="14"/>
                      <a:pt x="36" y="14"/>
                    </a:cubicBezTo>
                    <a:lnTo>
                      <a:pt x="36" y="14"/>
                    </a:lnTo>
                    <a:cubicBezTo>
                      <a:pt x="20" y="0"/>
                      <a:pt x="0" y="26"/>
                      <a:pt x="15"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6" name="Freeform 237">
                <a:extLst>
                  <a:ext uri="{FF2B5EF4-FFF2-40B4-BE49-F238E27FC236}">
                    <a16:creationId xmlns:a16="http://schemas.microsoft.com/office/drawing/2014/main" id="{E5108E2A-A4E8-854F-86B0-719C82F69E46}"/>
                  </a:ext>
                </a:extLst>
              </p:cNvPr>
              <p:cNvSpPr>
                <a:spLocks noChangeArrowheads="1"/>
              </p:cNvSpPr>
              <p:nvPr/>
            </p:nvSpPr>
            <p:spPr bwMode="auto">
              <a:xfrm>
                <a:off x="3268303" y="3355913"/>
                <a:ext cx="14042" cy="15122"/>
              </a:xfrm>
              <a:custGeom>
                <a:avLst/>
                <a:gdLst>
                  <a:gd name="T0" fmla="*/ 38 w 59"/>
                  <a:gd name="T1" fmla="*/ 45 h 62"/>
                  <a:gd name="T2" fmla="*/ 38 w 59"/>
                  <a:gd name="T3" fmla="*/ 45 h 62"/>
                  <a:gd name="T4" fmla="*/ 45 w 59"/>
                  <a:gd name="T5" fmla="*/ 37 h 62"/>
                  <a:gd name="T6" fmla="*/ 45 w 59"/>
                  <a:gd name="T7" fmla="*/ 37 h 62"/>
                  <a:gd name="T8" fmla="*/ 20 w 59"/>
                  <a:gd name="T9" fmla="*/ 16 h 62"/>
                  <a:gd name="T10" fmla="*/ 20 w 59"/>
                  <a:gd name="T11" fmla="*/ 16 h 62"/>
                  <a:gd name="T12" fmla="*/ 13 w 59"/>
                  <a:gd name="T13" fmla="*/ 24 h 62"/>
                  <a:gd name="T14" fmla="*/ 13 w 59"/>
                  <a:gd name="T15" fmla="*/ 24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1" y="43"/>
                      <a:pt x="42" y="40"/>
                      <a:pt x="45" y="37"/>
                    </a:cubicBezTo>
                    <a:lnTo>
                      <a:pt x="45" y="37"/>
                    </a:lnTo>
                    <a:cubicBezTo>
                      <a:pt x="58" y="21"/>
                      <a:pt x="33" y="0"/>
                      <a:pt x="20" y="16"/>
                    </a:cubicBezTo>
                    <a:lnTo>
                      <a:pt x="20" y="16"/>
                    </a:lnTo>
                    <a:cubicBezTo>
                      <a:pt x="17" y="19"/>
                      <a:pt x="16" y="22"/>
                      <a:pt x="13" y="24"/>
                    </a:cubicBezTo>
                    <a:lnTo>
                      <a:pt x="13" y="24"/>
                    </a:lnTo>
                    <a:cubicBezTo>
                      <a:pt x="0" y="41"/>
                      <a:pt x="26"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7" name="Freeform 238">
                <a:extLst>
                  <a:ext uri="{FF2B5EF4-FFF2-40B4-BE49-F238E27FC236}">
                    <a16:creationId xmlns:a16="http://schemas.microsoft.com/office/drawing/2014/main" id="{957988A2-0E62-3446-AF05-9032F6772F1E}"/>
                  </a:ext>
                </a:extLst>
              </p:cNvPr>
              <p:cNvSpPr>
                <a:spLocks noChangeArrowheads="1"/>
              </p:cNvSpPr>
              <p:nvPr/>
            </p:nvSpPr>
            <p:spPr bwMode="auto">
              <a:xfrm>
                <a:off x="3290986" y="3391557"/>
                <a:ext cx="12961" cy="9721"/>
              </a:xfrm>
              <a:custGeom>
                <a:avLst/>
                <a:gdLst>
                  <a:gd name="T0" fmla="*/ 24 w 54"/>
                  <a:gd name="T1" fmla="*/ 35 h 38"/>
                  <a:gd name="T2" fmla="*/ 24 w 54"/>
                  <a:gd name="T3" fmla="*/ 35 h 38"/>
                  <a:gd name="T4" fmla="*/ 31 w 54"/>
                  <a:gd name="T5" fmla="*/ 34 h 38"/>
                  <a:gd name="T6" fmla="*/ 31 w 54"/>
                  <a:gd name="T7" fmla="*/ 34 h 38"/>
                  <a:gd name="T8" fmla="*/ 28 w 54"/>
                  <a:gd name="T9" fmla="*/ 2 h 38"/>
                  <a:gd name="T10" fmla="*/ 28 w 54"/>
                  <a:gd name="T11" fmla="*/ 2 h 38"/>
                  <a:gd name="T12" fmla="*/ 21 w 54"/>
                  <a:gd name="T13" fmla="*/ 3 h 38"/>
                  <a:gd name="T14" fmla="*/ 21 w 54"/>
                  <a:gd name="T15" fmla="*/ 3 h 38"/>
                  <a:gd name="T16" fmla="*/ 24 w 54"/>
                  <a:gd name="T1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8">
                    <a:moveTo>
                      <a:pt x="24" y="35"/>
                    </a:moveTo>
                    <a:lnTo>
                      <a:pt x="24" y="35"/>
                    </a:lnTo>
                    <a:cubicBezTo>
                      <a:pt x="27" y="35"/>
                      <a:pt x="29" y="35"/>
                      <a:pt x="31" y="34"/>
                    </a:cubicBezTo>
                    <a:lnTo>
                      <a:pt x="31" y="34"/>
                    </a:lnTo>
                    <a:cubicBezTo>
                      <a:pt x="53" y="32"/>
                      <a:pt x="49" y="0"/>
                      <a:pt x="28" y="2"/>
                    </a:cubicBezTo>
                    <a:lnTo>
                      <a:pt x="28" y="2"/>
                    </a:lnTo>
                    <a:cubicBezTo>
                      <a:pt x="25" y="2"/>
                      <a:pt x="23" y="2"/>
                      <a:pt x="21" y="3"/>
                    </a:cubicBezTo>
                    <a:lnTo>
                      <a:pt x="21" y="3"/>
                    </a:lnTo>
                    <a:cubicBezTo>
                      <a:pt x="0" y="5"/>
                      <a:pt x="3" y="37"/>
                      <a:pt x="24"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8" name="Freeform 239">
                <a:extLst>
                  <a:ext uri="{FF2B5EF4-FFF2-40B4-BE49-F238E27FC236}">
                    <a16:creationId xmlns:a16="http://schemas.microsoft.com/office/drawing/2014/main" id="{0CAD8930-02B2-5F4D-8DE9-CE43354FF1D8}"/>
                  </a:ext>
                </a:extLst>
              </p:cNvPr>
              <p:cNvSpPr>
                <a:spLocks noChangeArrowheads="1"/>
              </p:cNvSpPr>
              <p:nvPr/>
            </p:nvSpPr>
            <p:spPr bwMode="auto">
              <a:xfrm>
                <a:off x="3271544" y="3408838"/>
                <a:ext cx="12961" cy="9721"/>
              </a:xfrm>
              <a:custGeom>
                <a:avLst/>
                <a:gdLst>
                  <a:gd name="T0" fmla="*/ 24 w 54"/>
                  <a:gd name="T1" fmla="*/ 35 h 38"/>
                  <a:gd name="T2" fmla="*/ 24 w 54"/>
                  <a:gd name="T3" fmla="*/ 35 h 38"/>
                  <a:gd name="T4" fmla="*/ 32 w 54"/>
                  <a:gd name="T5" fmla="*/ 34 h 38"/>
                  <a:gd name="T6" fmla="*/ 32 w 54"/>
                  <a:gd name="T7" fmla="*/ 34 h 38"/>
                  <a:gd name="T8" fmla="*/ 28 w 54"/>
                  <a:gd name="T9" fmla="*/ 2 h 38"/>
                  <a:gd name="T10" fmla="*/ 28 w 54"/>
                  <a:gd name="T11" fmla="*/ 2 h 38"/>
                  <a:gd name="T12" fmla="*/ 21 w 54"/>
                  <a:gd name="T13" fmla="*/ 2 h 38"/>
                  <a:gd name="T14" fmla="*/ 21 w 54"/>
                  <a:gd name="T15" fmla="*/ 2 h 38"/>
                  <a:gd name="T16" fmla="*/ 24 w 54"/>
                  <a:gd name="T1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8">
                    <a:moveTo>
                      <a:pt x="24" y="35"/>
                    </a:moveTo>
                    <a:lnTo>
                      <a:pt x="24" y="35"/>
                    </a:lnTo>
                    <a:cubicBezTo>
                      <a:pt x="27" y="35"/>
                      <a:pt x="30" y="34"/>
                      <a:pt x="32" y="34"/>
                    </a:cubicBezTo>
                    <a:lnTo>
                      <a:pt x="32" y="34"/>
                    </a:lnTo>
                    <a:cubicBezTo>
                      <a:pt x="53" y="32"/>
                      <a:pt x="49" y="0"/>
                      <a:pt x="28" y="2"/>
                    </a:cubicBezTo>
                    <a:lnTo>
                      <a:pt x="28" y="2"/>
                    </a:lnTo>
                    <a:cubicBezTo>
                      <a:pt x="26" y="2"/>
                      <a:pt x="23" y="2"/>
                      <a:pt x="21" y="2"/>
                    </a:cubicBezTo>
                    <a:lnTo>
                      <a:pt x="21" y="2"/>
                    </a:lnTo>
                    <a:cubicBezTo>
                      <a:pt x="0" y="5"/>
                      <a:pt x="4" y="37"/>
                      <a:pt x="24"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9" name="Freeform 240">
                <a:extLst>
                  <a:ext uri="{FF2B5EF4-FFF2-40B4-BE49-F238E27FC236}">
                    <a16:creationId xmlns:a16="http://schemas.microsoft.com/office/drawing/2014/main" id="{60D7A3EC-8118-AC49-A5BB-CAFFD8041CA2}"/>
                  </a:ext>
                </a:extLst>
              </p:cNvPr>
              <p:cNvSpPr>
                <a:spLocks noChangeArrowheads="1"/>
              </p:cNvSpPr>
              <p:nvPr/>
            </p:nvSpPr>
            <p:spPr bwMode="auto">
              <a:xfrm>
                <a:off x="3283425" y="3373195"/>
                <a:ext cx="12961" cy="12961"/>
              </a:xfrm>
              <a:custGeom>
                <a:avLst/>
                <a:gdLst>
                  <a:gd name="T0" fmla="*/ 17 w 55"/>
                  <a:gd name="T1" fmla="*/ 38 h 52"/>
                  <a:gd name="T2" fmla="*/ 17 w 55"/>
                  <a:gd name="T3" fmla="*/ 38 h 52"/>
                  <a:gd name="T4" fmla="*/ 37 w 55"/>
                  <a:gd name="T5" fmla="*/ 13 h 52"/>
                  <a:gd name="T6" fmla="*/ 37 w 55"/>
                  <a:gd name="T7" fmla="*/ 13 h 52"/>
                  <a:gd name="T8" fmla="*/ 17 w 55"/>
                  <a:gd name="T9" fmla="*/ 38 h 52"/>
                </a:gdLst>
                <a:ahLst/>
                <a:cxnLst>
                  <a:cxn ang="0">
                    <a:pos x="T0" y="T1"/>
                  </a:cxn>
                  <a:cxn ang="0">
                    <a:pos x="T2" y="T3"/>
                  </a:cxn>
                  <a:cxn ang="0">
                    <a:pos x="T4" y="T5"/>
                  </a:cxn>
                  <a:cxn ang="0">
                    <a:pos x="T6" y="T7"/>
                  </a:cxn>
                  <a:cxn ang="0">
                    <a:pos x="T8" y="T9"/>
                  </a:cxn>
                </a:cxnLst>
                <a:rect l="0" t="0" r="r" b="b"/>
                <a:pathLst>
                  <a:path w="55" h="52">
                    <a:moveTo>
                      <a:pt x="17" y="38"/>
                    </a:moveTo>
                    <a:lnTo>
                      <a:pt x="17" y="38"/>
                    </a:lnTo>
                    <a:cubicBezTo>
                      <a:pt x="33" y="51"/>
                      <a:pt x="54" y="26"/>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0" name="Freeform 241">
                <a:extLst>
                  <a:ext uri="{FF2B5EF4-FFF2-40B4-BE49-F238E27FC236}">
                    <a16:creationId xmlns:a16="http://schemas.microsoft.com/office/drawing/2014/main" id="{4C3A8FBD-AD91-1D47-839F-AF19DCD7F899}"/>
                  </a:ext>
                </a:extLst>
              </p:cNvPr>
              <p:cNvSpPr>
                <a:spLocks noChangeArrowheads="1"/>
              </p:cNvSpPr>
              <p:nvPr/>
            </p:nvSpPr>
            <p:spPr bwMode="auto">
              <a:xfrm>
                <a:off x="3340672" y="3393717"/>
                <a:ext cx="12961" cy="12961"/>
              </a:xfrm>
              <a:custGeom>
                <a:avLst/>
                <a:gdLst>
                  <a:gd name="T0" fmla="*/ 16 w 54"/>
                  <a:gd name="T1" fmla="*/ 39 h 54"/>
                  <a:gd name="T2" fmla="*/ 16 w 54"/>
                  <a:gd name="T3" fmla="*/ 39 h 54"/>
                  <a:gd name="T4" fmla="*/ 36 w 54"/>
                  <a:gd name="T5" fmla="*/ 14 h 54"/>
                  <a:gd name="T6" fmla="*/ 36 w 54"/>
                  <a:gd name="T7" fmla="*/ 14 h 54"/>
                  <a:gd name="T8" fmla="*/ 16 w 54"/>
                  <a:gd name="T9" fmla="*/ 39 h 54"/>
                </a:gdLst>
                <a:ahLst/>
                <a:cxnLst>
                  <a:cxn ang="0">
                    <a:pos x="T0" y="T1"/>
                  </a:cxn>
                  <a:cxn ang="0">
                    <a:pos x="T2" y="T3"/>
                  </a:cxn>
                  <a:cxn ang="0">
                    <a:pos x="T4" y="T5"/>
                  </a:cxn>
                  <a:cxn ang="0">
                    <a:pos x="T6" y="T7"/>
                  </a:cxn>
                  <a:cxn ang="0">
                    <a:pos x="T8" y="T9"/>
                  </a:cxn>
                </a:cxnLst>
                <a:rect l="0" t="0" r="r" b="b"/>
                <a:pathLst>
                  <a:path w="54" h="54">
                    <a:moveTo>
                      <a:pt x="16" y="39"/>
                    </a:moveTo>
                    <a:lnTo>
                      <a:pt x="16" y="39"/>
                    </a:lnTo>
                    <a:cubicBezTo>
                      <a:pt x="32" y="53"/>
                      <a:pt x="53" y="27"/>
                      <a:pt x="36" y="14"/>
                    </a:cubicBezTo>
                    <a:lnTo>
                      <a:pt x="36" y="14"/>
                    </a:lnTo>
                    <a:cubicBezTo>
                      <a:pt x="20" y="0"/>
                      <a:pt x="0" y="26"/>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1" name="Freeform 242">
                <a:extLst>
                  <a:ext uri="{FF2B5EF4-FFF2-40B4-BE49-F238E27FC236}">
                    <a16:creationId xmlns:a16="http://schemas.microsoft.com/office/drawing/2014/main" id="{D23F7E0E-E231-6845-BE06-3C27A08E2927}"/>
                  </a:ext>
                </a:extLst>
              </p:cNvPr>
              <p:cNvSpPr>
                <a:spLocks noChangeArrowheads="1"/>
              </p:cNvSpPr>
              <p:nvPr/>
            </p:nvSpPr>
            <p:spPr bwMode="auto">
              <a:xfrm>
                <a:off x="3313668" y="3404518"/>
                <a:ext cx="12961" cy="12961"/>
              </a:xfrm>
              <a:custGeom>
                <a:avLst/>
                <a:gdLst>
                  <a:gd name="T0" fmla="*/ 16 w 55"/>
                  <a:gd name="T1" fmla="*/ 39 h 53"/>
                  <a:gd name="T2" fmla="*/ 16 w 55"/>
                  <a:gd name="T3" fmla="*/ 39 h 53"/>
                  <a:gd name="T4" fmla="*/ 37 w 55"/>
                  <a:gd name="T5" fmla="*/ 14 h 53"/>
                  <a:gd name="T6" fmla="*/ 37 w 55"/>
                  <a:gd name="T7" fmla="*/ 14 h 53"/>
                  <a:gd name="T8" fmla="*/ 16 w 55"/>
                  <a:gd name="T9" fmla="*/ 39 h 53"/>
                </a:gdLst>
                <a:ahLst/>
                <a:cxnLst>
                  <a:cxn ang="0">
                    <a:pos x="T0" y="T1"/>
                  </a:cxn>
                  <a:cxn ang="0">
                    <a:pos x="T2" y="T3"/>
                  </a:cxn>
                  <a:cxn ang="0">
                    <a:pos x="T4" y="T5"/>
                  </a:cxn>
                  <a:cxn ang="0">
                    <a:pos x="T6" y="T7"/>
                  </a:cxn>
                  <a:cxn ang="0">
                    <a:pos x="T8" y="T9"/>
                  </a:cxn>
                </a:cxnLst>
                <a:rect l="0" t="0" r="r" b="b"/>
                <a:pathLst>
                  <a:path w="55" h="53">
                    <a:moveTo>
                      <a:pt x="16" y="39"/>
                    </a:moveTo>
                    <a:lnTo>
                      <a:pt x="16" y="39"/>
                    </a:lnTo>
                    <a:cubicBezTo>
                      <a:pt x="33" y="52"/>
                      <a:pt x="54" y="26"/>
                      <a:pt x="37" y="14"/>
                    </a:cubicBezTo>
                    <a:lnTo>
                      <a:pt x="37" y="14"/>
                    </a:lnTo>
                    <a:cubicBezTo>
                      <a:pt x="21"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2" name="Freeform 243">
                <a:extLst>
                  <a:ext uri="{FF2B5EF4-FFF2-40B4-BE49-F238E27FC236}">
                    <a16:creationId xmlns:a16="http://schemas.microsoft.com/office/drawing/2014/main" id="{309AD061-11CA-FE46-BC17-1BCA4DB0975A}"/>
                  </a:ext>
                </a:extLst>
              </p:cNvPr>
              <p:cNvSpPr>
                <a:spLocks noChangeArrowheads="1"/>
              </p:cNvSpPr>
              <p:nvPr/>
            </p:nvSpPr>
            <p:spPr bwMode="auto">
              <a:xfrm>
                <a:off x="3341751" y="3416399"/>
                <a:ext cx="14042" cy="15122"/>
              </a:xfrm>
              <a:custGeom>
                <a:avLst/>
                <a:gdLst>
                  <a:gd name="T0" fmla="*/ 38 w 59"/>
                  <a:gd name="T1" fmla="*/ 45 h 62"/>
                  <a:gd name="T2" fmla="*/ 38 w 59"/>
                  <a:gd name="T3" fmla="*/ 45 h 62"/>
                  <a:gd name="T4" fmla="*/ 45 w 59"/>
                  <a:gd name="T5" fmla="*/ 37 h 62"/>
                  <a:gd name="T6" fmla="*/ 45 w 59"/>
                  <a:gd name="T7" fmla="*/ 37 h 62"/>
                  <a:gd name="T8" fmla="*/ 19 w 59"/>
                  <a:gd name="T9" fmla="*/ 16 h 62"/>
                  <a:gd name="T10" fmla="*/ 19 w 59"/>
                  <a:gd name="T11" fmla="*/ 16 h 62"/>
                  <a:gd name="T12" fmla="*/ 13 w 59"/>
                  <a:gd name="T13" fmla="*/ 24 h 62"/>
                  <a:gd name="T14" fmla="*/ 13 w 59"/>
                  <a:gd name="T15" fmla="*/ 24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1" y="42"/>
                      <a:pt x="43" y="39"/>
                      <a:pt x="45" y="37"/>
                    </a:cubicBezTo>
                    <a:lnTo>
                      <a:pt x="45" y="37"/>
                    </a:lnTo>
                    <a:cubicBezTo>
                      <a:pt x="58" y="20"/>
                      <a:pt x="33" y="0"/>
                      <a:pt x="19" y="16"/>
                    </a:cubicBezTo>
                    <a:lnTo>
                      <a:pt x="19" y="16"/>
                    </a:lnTo>
                    <a:cubicBezTo>
                      <a:pt x="18" y="19"/>
                      <a:pt x="15" y="22"/>
                      <a:pt x="13" y="24"/>
                    </a:cubicBezTo>
                    <a:lnTo>
                      <a:pt x="13" y="24"/>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3" name="Freeform 244">
                <a:extLst>
                  <a:ext uri="{FF2B5EF4-FFF2-40B4-BE49-F238E27FC236}">
                    <a16:creationId xmlns:a16="http://schemas.microsoft.com/office/drawing/2014/main" id="{6F6309BA-5EF1-4445-8AA9-25877B43B729}"/>
                  </a:ext>
                </a:extLst>
              </p:cNvPr>
              <p:cNvSpPr>
                <a:spLocks noChangeArrowheads="1"/>
              </p:cNvSpPr>
              <p:nvPr/>
            </p:nvSpPr>
            <p:spPr bwMode="auto">
              <a:xfrm>
                <a:off x="3306108" y="3443402"/>
                <a:ext cx="14041" cy="14042"/>
              </a:xfrm>
              <a:custGeom>
                <a:avLst/>
                <a:gdLst>
                  <a:gd name="T0" fmla="*/ 17 w 56"/>
                  <a:gd name="T1" fmla="*/ 17 h 58"/>
                  <a:gd name="T2" fmla="*/ 17 w 56"/>
                  <a:gd name="T3" fmla="*/ 17 h 58"/>
                  <a:gd name="T4" fmla="*/ 14 w 56"/>
                  <a:gd name="T5" fmla="*/ 20 h 58"/>
                  <a:gd name="T6" fmla="*/ 14 w 56"/>
                  <a:gd name="T7" fmla="*/ 20 h 58"/>
                  <a:gd name="T8" fmla="*/ 39 w 56"/>
                  <a:gd name="T9" fmla="*/ 41 h 58"/>
                  <a:gd name="T10" fmla="*/ 39 w 56"/>
                  <a:gd name="T11" fmla="*/ 41 h 58"/>
                  <a:gd name="T12" fmla="*/ 42 w 56"/>
                  <a:gd name="T13" fmla="*/ 37 h 58"/>
                  <a:gd name="T14" fmla="*/ 42 w 56"/>
                  <a:gd name="T15" fmla="*/ 37 h 58"/>
                  <a:gd name="T16" fmla="*/ 17 w 56"/>
                  <a:gd name="T17"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7" y="17"/>
                    </a:moveTo>
                    <a:lnTo>
                      <a:pt x="17" y="17"/>
                    </a:lnTo>
                    <a:cubicBezTo>
                      <a:pt x="16" y="18"/>
                      <a:pt x="15" y="19"/>
                      <a:pt x="14" y="20"/>
                    </a:cubicBezTo>
                    <a:lnTo>
                      <a:pt x="14" y="20"/>
                    </a:lnTo>
                    <a:cubicBezTo>
                      <a:pt x="0" y="37"/>
                      <a:pt x="25" y="57"/>
                      <a:pt x="39" y="41"/>
                    </a:cubicBezTo>
                    <a:lnTo>
                      <a:pt x="39" y="41"/>
                    </a:lnTo>
                    <a:cubicBezTo>
                      <a:pt x="40" y="40"/>
                      <a:pt x="41" y="39"/>
                      <a:pt x="42" y="37"/>
                    </a:cubicBezTo>
                    <a:lnTo>
                      <a:pt x="42" y="37"/>
                    </a:lnTo>
                    <a:cubicBezTo>
                      <a:pt x="55" y="21"/>
                      <a:pt x="30" y="0"/>
                      <a:pt x="17"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4" name="Freeform 245">
                <a:extLst>
                  <a:ext uri="{FF2B5EF4-FFF2-40B4-BE49-F238E27FC236}">
                    <a16:creationId xmlns:a16="http://schemas.microsoft.com/office/drawing/2014/main" id="{EFE956FC-1AFE-B44A-8E40-87863D17AFE8}"/>
                  </a:ext>
                </a:extLst>
              </p:cNvPr>
              <p:cNvSpPr>
                <a:spLocks noChangeArrowheads="1"/>
              </p:cNvSpPr>
              <p:nvPr/>
            </p:nvSpPr>
            <p:spPr bwMode="auto">
              <a:xfrm>
                <a:off x="3352552" y="3475805"/>
                <a:ext cx="14042" cy="14042"/>
              </a:xfrm>
              <a:custGeom>
                <a:avLst/>
                <a:gdLst>
                  <a:gd name="T0" fmla="*/ 16 w 58"/>
                  <a:gd name="T1" fmla="*/ 38 h 56"/>
                  <a:gd name="T2" fmla="*/ 16 w 58"/>
                  <a:gd name="T3" fmla="*/ 38 h 56"/>
                  <a:gd name="T4" fmla="*/ 20 w 58"/>
                  <a:gd name="T5" fmla="*/ 42 h 56"/>
                  <a:gd name="T6" fmla="*/ 20 w 58"/>
                  <a:gd name="T7" fmla="*/ 42 h 56"/>
                  <a:gd name="T8" fmla="*/ 41 w 58"/>
                  <a:gd name="T9" fmla="*/ 17 h 56"/>
                  <a:gd name="T10" fmla="*/ 41 w 58"/>
                  <a:gd name="T11" fmla="*/ 17 h 56"/>
                  <a:gd name="T12" fmla="*/ 37 w 58"/>
                  <a:gd name="T13" fmla="*/ 13 h 56"/>
                  <a:gd name="T14" fmla="*/ 37 w 58"/>
                  <a:gd name="T15" fmla="*/ 13 h 56"/>
                  <a:gd name="T16" fmla="*/ 16 w 58"/>
                  <a:gd name="T1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6">
                    <a:moveTo>
                      <a:pt x="16" y="38"/>
                    </a:moveTo>
                    <a:lnTo>
                      <a:pt x="16" y="38"/>
                    </a:lnTo>
                    <a:cubicBezTo>
                      <a:pt x="17" y="39"/>
                      <a:pt x="19" y="41"/>
                      <a:pt x="20" y="42"/>
                    </a:cubicBezTo>
                    <a:lnTo>
                      <a:pt x="20" y="42"/>
                    </a:lnTo>
                    <a:cubicBezTo>
                      <a:pt x="37" y="55"/>
                      <a:pt x="57" y="30"/>
                      <a:pt x="41" y="17"/>
                    </a:cubicBezTo>
                    <a:lnTo>
                      <a:pt x="41" y="17"/>
                    </a:lnTo>
                    <a:cubicBezTo>
                      <a:pt x="40" y="16"/>
                      <a:pt x="38" y="14"/>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5" name="Freeform 246">
                <a:extLst>
                  <a:ext uri="{FF2B5EF4-FFF2-40B4-BE49-F238E27FC236}">
                    <a16:creationId xmlns:a16="http://schemas.microsoft.com/office/drawing/2014/main" id="{B18DB443-47C0-DD4F-B39B-0305F2C92B28}"/>
                  </a:ext>
                </a:extLst>
              </p:cNvPr>
              <p:cNvSpPr>
                <a:spLocks noChangeArrowheads="1"/>
              </p:cNvSpPr>
              <p:nvPr/>
            </p:nvSpPr>
            <p:spPr bwMode="auto">
              <a:xfrm>
                <a:off x="3384956" y="3492008"/>
                <a:ext cx="14042" cy="14041"/>
              </a:xfrm>
              <a:custGeom>
                <a:avLst/>
                <a:gdLst>
                  <a:gd name="T0" fmla="*/ 17 w 56"/>
                  <a:gd name="T1" fmla="*/ 16 h 58"/>
                  <a:gd name="T2" fmla="*/ 17 w 56"/>
                  <a:gd name="T3" fmla="*/ 16 h 58"/>
                  <a:gd name="T4" fmla="*/ 13 w 56"/>
                  <a:gd name="T5" fmla="*/ 20 h 58"/>
                  <a:gd name="T6" fmla="*/ 13 w 56"/>
                  <a:gd name="T7" fmla="*/ 20 h 58"/>
                  <a:gd name="T8" fmla="*/ 38 w 56"/>
                  <a:gd name="T9" fmla="*/ 41 h 58"/>
                  <a:gd name="T10" fmla="*/ 38 w 56"/>
                  <a:gd name="T11" fmla="*/ 41 h 58"/>
                  <a:gd name="T12" fmla="*/ 42 w 56"/>
                  <a:gd name="T13" fmla="*/ 37 h 58"/>
                  <a:gd name="T14" fmla="*/ 42 w 56"/>
                  <a:gd name="T15" fmla="*/ 37 h 58"/>
                  <a:gd name="T16" fmla="*/ 17 w 56"/>
                  <a:gd name="T17" fmla="*/ 1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7" y="16"/>
                    </a:moveTo>
                    <a:lnTo>
                      <a:pt x="17" y="16"/>
                    </a:lnTo>
                    <a:cubicBezTo>
                      <a:pt x="15" y="18"/>
                      <a:pt x="14" y="19"/>
                      <a:pt x="13" y="20"/>
                    </a:cubicBezTo>
                    <a:lnTo>
                      <a:pt x="13" y="20"/>
                    </a:lnTo>
                    <a:cubicBezTo>
                      <a:pt x="0" y="36"/>
                      <a:pt x="25" y="57"/>
                      <a:pt x="38" y="41"/>
                    </a:cubicBezTo>
                    <a:lnTo>
                      <a:pt x="38" y="41"/>
                    </a:lnTo>
                    <a:cubicBezTo>
                      <a:pt x="39" y="39"/>
                      <a:pt x="40" y="38"/>
                      <a:pt x="42" y="37"/>
                    </a:cubicBezTo>
                    <a:lnTo>
                      <a:pt x="42" y="37"/>
                    </a:lnTo>
                    <a:cubicBezTo>
                      <a:pt x="55" y="21"/>
                      <a:pt x="30" y="0"/>
                      <a:pt x="17"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6" name="Freeform 247">
                <a:extLst>
                  <a:ext uri="{FF2B5EF4-FFF2-40B4-BE49-F238E27FC236}">
                    <a16:creationId xmlns:a16="http://schemas.microsoft.com/office/drawing/2014/main" id="{6557804F-DBBA-5141-A751-520F9A9FBB45}"/>
                  </a:ext>
                </a:extLst>
              </p:cNvPr>
              <p:cNvSpPr>
                <a:spLocks noChangeArrowheads="1"/>
              </p:cNvSpPr>
              <p:nvPr/>
            </p:nvSpPr>
            <p:spPr bwMode="auto">
              <a:xfrm>
                <a:off x="3333110" y="3503888"/>
                <a:ext cx="12961" cy="12961"/>
              </a:xfrm>
              <a:custGeom>
                <a:avLst/>
                <a:gdLst>
                  <a:gd name="T0" fmla="*/ 16 w 54"/>
                  <a:gd name="T1" fmla="*/ 39 h 53"/>
                  <a:gd name="T2" fmla="*/ 16 w 54"/>
                  <a:gd name="T3" fmla="*/ 39 h 53"/>
                  <a:gd name="T4" fmla="*/ 37 w 54"/>
                  <a:gd name="T5" fmla="*/ 14 h 53"/>
                  <a:gd name="T6" fmla="*/ 37 w 54"/>
                  <a:gd name="T7" fmla="*/ 14 h 53"/>
                  <a:gd name="T8" fmla="*/ 16 w 54"/>
                  <a:gd name="T9" fmla="*/ 39 h 53"/>
                </a:gdLst>
                <a:ahLst/>
                <a:cxnLst>
                  <a:cxn ang="0">
                    <a:pos x="T0" y="T1"/>
                  </a:cxn>
                  <a:cxn ang="0">
                    <a:pos x="T2" y="T3"/>
                  </a:cxn>
                  <a:cxn ang="0">
                    <a:pos x="T4" y="T5"/>
                  </a:cxn>
                  <a:cxn ang="0">
                    <a:pos x="T6" y="T7"/>
                  </a:cxn>
                  <a:cxn ang="0">
                    <a:pos x="T8" y="T9"/>
                  </a:cxn>
                </a:cxnLst>
                <a:rect l="0" t="0" r="r" b="b"/>
                <a:pathLst>
                  <a:path w="54" h="53">
                    <a:moveTo>
                      <a:pt x="16" y="39"/>
                    </a:moveTo>
                    <a:lnTo>
                      <a:pt x="16" y="39"/>
                    </a:lnTo>
                    <a:cubicBezTo>
                      <a:pt x="32" y="52"/>
                      <a:pt x="53" y="27"/>
                      <a:pt x="37" y="14"/>
                    </a:cubicBezTo>
                    <a:lnTo>
                      <a:pt x="37" y="14"/>
                    </a:lnTo>
                    <a:cubicBezTo>
                      <a:pt x="20" y="0"/>
                      <a:pt x="0" y="26"/>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7" name="Freeform 248">
                <a:extLst>
                  <a:ext uri="{FF2B5EF4-FFF2-40B4-BE49-F238E27FC236}">
                    <a16:creationId xmlns:a16="http://schemas.microsoft.com/office/drawing/2014/main" id="{39477441-F4EB-5041-AB99-660FCBF26F82}"/>
                  </a:ext>
                </a:extLst>
              </p:cNvPr>
              <p:cNvSpPr>
                <a:spLocks noChangeArrowheads="1"/>
              </p:cNvSpPr>
              <p:nvPr/>
            </p:nvSpPr>
            <p:spPr bwMode="auto">
              <a:xfrm>
                <a:off x="3339591" y="3463925"/>
                <a:ext cx="14042" cy="14041"/>
              </a:xfrm>
              <a:custGeom>
                <a:avLst/>
                <a:gdLst>
                  <a:gd name="T0" fmla="*/ 40 w 58"/>
                  <a:gd name="T1" fmla="*/ 17 h 57"/>
                  <a:gd name="T2" fmla="*/ 40 w 58"/>
                  <a:gd name="T3" fmla="*/ 17 h 57"/>
                  <a:gd name="T4" fmla="*/ 36 w 58"/>
                  <a:gd name="T5" fmla="*/ 13 h 57"/>
                  <a:gd name="T6" fmla="*/ 36 w 58"/>
                  <a:gd name="T7" fmla="*/ 13 h 57"/>
                  <a:gd name="T8" fmla="*/ 16 w 58"/>
                  <a:gd name="T9" fmla="*/ 38 h 57"/>
                  <a:gd name="T10" fmla="*/ 16 w 58"/>
                  <a:gd name="T11" fmla="*/ 38 h 57"/>
                  <a:gd name="T12" fmla="*/ 20 w 58"/>
                  <a:gd name="T13" fmla="*/ 42 h 57"/>
                  <a:gd name="T14" fmla="*/ 20 w 58"/>
                  <a:gd name="T15" fmla="*/ 42 h 57"/>
                  <a:gd name="T16" fmla="*/ 40 w 58"/>
                  <a:gd name="T17"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40" y="17"/>
                    </a:moveTo>
                    <a:lnTo>
                      <a:pt x="40" y="17"/>
                    </a:lnTo>
                    <a:cubicBezTo>
                      <a:pt x="39" y="16"/>
                      <a:pt x="38" y="14"/>
                      <a:pt x="36" y="13"/>
                    </a:cubicBezTo>
                    <a:lnTo>
                      <a:pt x="36" y="13"/>
                    </a:lnTo>
                    <a:cubicBezTo>
                      <a:pt x="20" y="0"/>
                      <a:pt x="0" y="26"/>
                      <a:pt x="16" y="38"/>
                    </a:cubicBezTo>
                    <a:lnTo>
                      <a:pt x="16" y="38"/>
                    </a:lnTo>
                    <a:cubicBezTo>
                      <a:pt x="18" y="40"/>
                      <a:pt x="19" y="41"/>
                      <a:pt x="20" y="42"/>
                    </a:cubicBezTo>
                    <a:lnTo>
                      <a:pt x="20" y="42"/>
                    </a:lnTo>
                    <a:cubicBezTo>
                      <a:pt x="36" y="56"/>
                      <a:pt x="57" y="30"/>
                      <a:pt x="40"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8" name="Freeform 249">
                <a:extLst>
                  <a:ext uri="{FF2B5EF4-FFF2-40B4-BE49-F238E27FC236}">
                    <a16:creationId xmlns:a16="http://schemas.microsoft.com/office/drawing/2014/main" id="{E8E32C4B-28C1-3047-A2E4-567C962712E7}"/>
                  </a:ext>
                </a:extLst>
              </p:cNvPr>
              <p:cNvSpPr>
                <a:spLocks noChangeArrowheads="1"/>
              </p:cNvSpPr>
              <p:nvPr/>
            </p:nvSpPr>
            <p:spPr bwMode="auto">
              <a:xfrm>
                <a:off x="3316909" y="3465004"/>
                <a:ext cx="12961" cy="12961"/>
              </a:xfrm>
              <a:custGeom>
                <a:avLst/>
                <a:gdLst>
                  <a:gd name="T0" fmla="*/ 16 w 54"/>
                  <a:gd name="T1" fmla="*/ 38 h 53"/>
                  <a:gd name="T2" fmla="*/ 16 w 54"/>
                  <a:gd name="T3" fmla="*/ 38 h 53"/>
                  <a:gd name="T4" fmla="*/ 37 w 54"/>
                  <a:gd name="T5" fmla="*/ 13 h 53"/>
                  <a:gd name="T6" fmla="*/ 37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3" y="52"/>
                      <a:pt x="53" y="27"/>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9" name="Freeform 250">
                <a:extLst>
                  <a:ext uri="{FF2B5EF4-FFF2-40B4-BE49-F238E27FC236}">
                    <a16:creationId xmlns:a16="http://schemas.microsoft.com/office/drawing/2014/main" id="{BC0BED2B-0E8D-6C4C-B326-F6143E6699BA}"/>
                  </a:ext>
                </a:extLst>
              </p:cNvPr>
              <p:cNvSpPr>
                <a:spLocks noChangeArrowheads="1"/>
              </p:cNvSpPr>
              <p:nvPr/>
            </p:nvSpPr>
            <p:spPr bwMode="auto">
              <a:xfrm>
                <a:off x="3299627" y="3502809"/>
                <a:ext cx="12961" cy="12961"/>
              </a:xfrm>
              <a:custGeom>
                <a:avLst/>
                <a:gdLst>
                  <a:gd name="T0" fmla="*/ 16 w 54"/>
                  <a:gd name="T1" fmla="*/ 38 h 53"/>
                  <a:gd name="T2" fmla="*/ 16 w 54"/>
                  <a:gd name="T3" fmla="*/ 38 h 53"/>
                  <a:gd name="T4" fmla="*/ 36 w 54"/>
                  <a:gd name="T5" fmla="*/ 13 h 53"/>
                  <a:gd name="T6" fmla="*/ 36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2" y="52"/>
                      <a:pt x="53" y="27"/>
                      <a:pt x="36" y="13"/>
                    </a:cubicBezTo>
                    <a:lnTo>
                      <a:pt x="36"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0" name="Freeform 251">
                <a:extLst>
                  <a:ext uri="{FF2B5EF4-FFF2-40B4-BE49-F238E27FC236}">
                    <a16:creationId xmlns:a16="http://schemas.microsoft.com/office/drawing/2014/main" id="{294DC0B8-B98F-FA49-9EEA-A4264350CA7E}"/>
                  </a:ext>
                </a:extLst>
              </p:cNvPr>
              <p:cNvSpPr>
                <a:spLocks noChangeArrowheads="1"/>
              </p:cNvSpPr>
              <p:nvPr/>
            </p:nvSpPr>
            <p:spPr bwMode="auto">
              <a:xfrm>
                <a:off x="3321230" y="3541693"/>
                <a:ext cx="10801" cy="14041"/>
              </a:xfrm>
              <a:custGeom>
                <a:avLst/>
                <a:gdLst>
                  <a:gd name="T0" fmla="*/ 39 w 45"/>
                  <a:gd name="T1" fmla="*/ 26 h 58"/>
                  <a:gd name="T2" fmla="*/ 39 w 45"/>
                  <a:gd name="T3" fmla="*/ 26 h 58"/>
                  <a:gd name="T4" fmla="*/ 7 w 45"/>
                  <a:gd name="T5" fmla="*/ 21 h 58"/>
                  <a:gd name="T6" fmla="*/ 7 w 45"/>
                  <a:gd name="T7" fmla="*/ 21 h 58"/>
                  <a:gd name="T8" fmla="*/ 4 w 45"/>
                  <a:gd name="T9" fmla="*/ 32 h 58"/>
                  <a:gd name="T10" fmla="*/ 4 w 45"/>
                  <a:gd name="T11" fmla="*/ 32 h 58"/>
                  <a:gd name="T12" fmla="*/ 37 w 45"/>
                  <a:gd name="T13" fmla="*/ 37 h 58"/>
                  <a:gd name="T14" fmla="*/ 37 w 45"/>
                  <a:gd name="T15" fmla="*/ 37 h 58"/>
                  <a:gd name="T16" fmla="*/ 39 w 45"/>
                  <a:gd name="T17" fmla="*/ 2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9" y="26"/>
                    </a:moveTo>
                    <a:lnTo>
                      <a:pt x="39" y="26"/>
                    </a:lnTo>
                    <a:cubicBezTo>
                      <a:pt x="44" y="5"/>
                      <a:pt x="11" y="0"/>
                      <a:pt x="7" y="21"/>
                    </a:cubicBezTo>
                    <a:lnTo>
                      <a:pt x="7" y="21"/>
                    </a:lnTo>
                    <a:cubicBezTo>
                      <a:pt x="6" y="24"/>
                      <a:pt x="5" y="28"/>
                      <a:pt x="4" y="32"/>
                    </a:cubicBezTo>
                    <a:lnTo>
                      <a:pt x="4" y="32"/>
                    </a:lnTo>
                    <a:cubicBezTo>
                      <a:pt x="0" y="52"/>
                      <a:pt x="33" y="57"/>
                      <a:pt x="37" y="37"/>
                    </a:cubicBezTo>
                    <a:lnTo>
                      <a:pt x="37" y="37"/>
                    </a:lnTo>
                    <a:cubicBezTo>
                      <a:pt x="37" y="33"/>
                      <a:pt x="38" y="29"/>
                      <a:pt x="39"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1" name="Freeform 252">
                <a:extLst>
                  <a:ext uri="{FF2B5EF4-FFF2-40B4-BE49-F238E27FC236}">
                    <a16:creationId xmlns:a16="http://schemas.microsoft.com/office/drawing/2014/main" id="{1196F523-7B7C-E347-B544-72906AE0C08C}"/>
                  </a:ext>
                </a:extLst>
              </p:cNvPr>
              <p:cNvSpPr>
                <a:spLocks noChangeArrowheads="1"/>
              </p:cNvSpPr>
              <p:nvPr/>
            </p:nvSpPr>
            <p:spPr bwMode="auto">
              <a:xfrm>
                <a:off x="3270464" y="3530892"/>
                <a:ext cx="12961" cy="12961"/>
              </a:xfrm>
              <a:custGeom>
                <a:avLst/>
                <a:gdLst>
                  <a:gd name="T0" fmla="*/ 16 w 54"/>
                  <a:gd name="T1" fmla="*/ 38 h 52"/>
                  <a:gd name="T2" fmla="*/ 16 w 54"/>
                  <a:gd name="T3" fmla="*/ 38 h 52"/>
                  <a:gd name="T4" fmla="*/ 37 w 54"/>
                  <a:gd name="T5" fmla="*/ 13 h 52"/>
                  <a:gd name="T6" fmla="*/ 37 w 54"/>
                  <a:gd name="T7" fmla="*/ 13 h 52"/>
                  <a:gd name="T8" fmla="*/ 16 w 54"/>
                  <a:gd name="T9" fmla="*/ 38 h 52"/>
                </a:gdLst>
                <a:ahLst/>
                <a:cxnLst>
                  <a:cxn ang="0">
                    <a:pos x="T0" y="T1"/>
                  </a:cxn>
                  <a:cxn ang="0">
                    <a:pos x="T2" y="T3"/>
                  </a:cxn>
                  <a:cxn ang="0">
                    <a:pos x="T4" y="T5"/>
                  </a:cxn>
                  <a:cxn ang="0">
                    <a:pos x="T6" y="T7"/>
                  </a:cxn>
                  <a:cxn ang="0">
                    <a:pos x="T8" y="T9"/>
                  </a:cxn>
                </a:cxnLst>
                <a:rect l="0" t="0" r="r" b="b"/>
                <a:pathLst>
                  <a:path w="54" h="52">
                    <a:moveTo>
                      <a:pt x="16" y="38"/>
                    </a:moveTo>
                    <a:lnTo>
                      <a:pt x="16" y="38"/>
                    </a:lnTo>
                    <a:cubicBezTo>
                      <a:pt x="32" y="51"/>
                      <a:pt x="53" y="26"/>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2" name="Freeform 253">
                <a:extLst>
                  <a:ext uri="{FF2B5EF4-FFF2-40B4-BE49-F238E27FC236}">
                    <a16:creationId xmlns:a16="http://schemas.microsoft.com/office/drawing/2014/main" id="{38845248-159C-AF47-846A-636B4A0E7DC0}"/>
                  </a:ext>
                </a:extLst>
              </p:cNvPr>
              <p:cNvSpPr>
                <a:spLocks noChangeArrowheads="1"/>
              </p:cNvSpPr>
              <p:nvPr/>
            </p:nvSpPr>
            <p:spPr bwMode="auto">
              <a:xfrm>
                <a:off x="3245622" y="3566535"/>
                <a:ext cx="14041" cy="14042"/>
              </a:xfrm>
              <a:custGeom>
                <a:avLst/>
                <a:gdLst>
                  <a:gd name="T0" fmla="*/ 40 w 58"/>
                  <a:gd name="T1" fmla="*/ 16 h 56"/>
                  <a:gd name="T2" fmla="*/ 40 w 58"/>
                  <a:gd name="T3" fmla="*/ 16 h 56"/>
                  <a:gd name="T4" fmla="*/ 36 w 58"/>
                  <a:gd name="T5" fmla="*/ 12 h 56"/>
                  <a:gd name="T6" fmla="*/ 36 w 58"/>
                  <a:gd name="T7" fmla="*/ 12 h 56"/>
                  <a:gd name="T8" fmla="*/ 16 w 58"/>
                  <a:gd name="T9" fmla="*/ 38 h 56"/>
                  <a:gd name="T10" fmla="*/ 16 w 58"/>
                  <a:gd name="T11" fmla="*/ 38 h 56"/>
                  <a:gd name="T12" fmla="*/ 20 w 58"/>
                  <a:gd name="T13" fmla="*/ 41 h 56"/>
                  <a:gd name="T14" fmla="*/ 20 w 58"/>
                  <a:gd name="T15" fmla="*/ 41 h 56"/>
                  <a:gd name="T16" fmla="*/ 40 w 58"/>
                  <a:gd name="T17"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6">
                    <a:moveTo>
                      <a:pt x="40" y="16"/>
                    </a:moveTo>
                    <a:lnTo>
                      <a:pt x="40" y="16"/>
                    </a:lnTo>
                    <a:cubicBezTo>
                      <a:pt x="39" y="15"/>
                      <a:pt x="38" y="14"/>
                      <a:pt x="36" y="12"/>
                    </a:cubicBezTo>
                    <a:lnTo>
                      <a:pt x="36" y="12"/>
                    </a:lnTo>
                    <a:cubicBezTo>
                      <a:pt x="20" y="0"/>
                      <a:pt x="0" y="25"/>
                      <a:pt x="16" y="38"/>
                    </a:cubicBezTo>
                    <a:lnTo>
                      <a:pt x="16" y="38"/>
                    </a:lnTo>
                    <a:cubicBezTo>
                      <a:pt x="17" y="39"/>
                      <a:pt x="18" y="40"/>
                      <a:pt x="20" y="41"/>
                    </a:cubicBezTo>
                    <a:lnTo>
                      <a:pt x="20" y="41"/>
                    </a:lnTo>
                    <a:cubicBezTo>
                      <a:pt x="36" y="55"/>
                      <a:pt x="57" y="30"/>
                      <a:pt x="40"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3" name="Freeform 254">
                <a:extLst>
                  <a:ext uri="{FF2B5EF4-FFF2-40B4-BE49-F238E27FC236}">
                    <a16:creationId xmlns:a16="http://schemas.microsoft.com/office/drawing/2014/main" id="{C595A5D7-7534-6048-ADB8-D9C30AAC57E9}"/>
                  </a:ext>
                </a:extLst>
              </p:cNvPr>
              <p:cNvSpPr>
                <a:spLocks noChangeArrowheads="1"/>
              </p:cNvSpPr>
              <p:nvPr/>
            </p:nvSpPr>
            <p:spPr bwMode="auto">
              <a:xfrm>
                <a:off x="3285585" y="3566535"/>
                <a:ext cx="14042" cy="14042"/>
              </a:xfrm>
              <a:custGeom>
                <a:avLst/>
                <a:gdLst>
                  <a:gd name="T0" fmla="*/ 16 w 56"/>
                  <a:gd name="T1" fmla="*/ 17 h 58"/>
                  <a:gd name="T2" fmla="*/ 16 w 56"/>
                  <a:gd name="T3" fmla="*/ 17 h 58"/>
                  <a:gd name="T4" fmla="*/ 14 w 56"/>
                  <a:gd name="T5" fmla="*/ 21 h 58"/>
                  <a:gd name="T6" fmla="*/ 14 w 56"/>
                  <a:gd name="T7" fmla="*/ 21 h 58"/>
                  <a:gd name="T8" fmla="*/ 39 w 56"/>
                  <a:gd name="T9" fmla="*/ 41 h 58"/>
                  <a:gd name="T10" fmla="*/ 39 w 56"/>
                  <a:gd name="T11" fmla="*/ 41 h 58"/>
                  <a:gd name="T12" fmla="*/ 42 w 56"/>
                  <a:gd name="T13" fmla="*/ 37 h 58"/>
                  <a:gd name="T14" fmla="*/ 42 w 56"/>
                  <a:gd name="T15" fmla="*/ 37 h 58"/>
                  <a:gd name="T16" fmla="*/ 16 w 56"/>
                  <a:gd name="T17"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6" y="17"/>
                    </a:moveTo>
                    <a:lnTo>
                      <a:pt x="16" y="17"/>
                    </a:lnTo>
                    <a:cubicBezTo>
                      <a:pt x="15" y="18"/>
                      <a:pt x="15" y="19"/>
                      <a:pt x="14" y="21"/>
                    </a:cubicBezTo>
                    <a:lnTo>
                      <a:pt x="14" y="21"/>
                    </a:lnTo>
                    <a:cubicBezTo>
                      <a:pt x="0" y="37"/>
                      <a:pt x="25" y="57"/>
                      <a:pt x="39" y="41"/>
                    </a:cubicBezTo>
                    <a:lnTo>
                      <a:pt x="39" y="41"/>
                    </a:lnTo>
                    <a:cubicBezTo>
                      <a:pt x="40" y="40"/>
                      <a:pt x="40" y="39"/>
                      <a:pt x="42" y="37"/>
                    </a:cubicBezTo>
                    <a:lnTo>
                      <a:pt x="42" y="37"/>
                    </a:lnTo>
                    <a:cubicBezTo>
                      <a:pt x="55" y="21"/>
                      <a:pt x="30" y="0"/>
                      <a:pt x="16"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4" name="Freeform 255">
                <a:extLst>
                  <a:ext uri="{FF2B5EF4-FFF2-40B4-BE49-F238E27FC236}">
                    <a16:creationId xmlns:a16="http://schemas.microsoft.com/office/drawing/2014/main" id="{E6C72087-FED8-544D-B732-834695BBEAD7}"/>
                  </a:ext>
                </a:extLst>
              </p:cNvPr>
              <p:cNvSpPr>
                <a:spLocks noChangeArrowheads="1"/>
              </p:cNvSpPr>
              <p:nvPr/>
            </p:nvSpPr>
            <p:spPr bwMode="auto">
              <a:xfrm>
                <a:off x="3313668" y="3614060"/>
                <a:ext cx="12961" cy="15122"/>
              </a:xfrm>
              <a:custGeom>
                <a:avLst/>
                <a:gdLst>
                  <a:gd name="T0" fmla="*/ 44 w 53"/>
                  <a:gd name="T1" fmla="*/ 29 h 60"/>
                  <a:gd name="T2" fmla="*/ 44 w 53"/>
                  <a:gd name="T3" fmla="*/ 29 h 60"/>
                  <a:gd name="T4" fmla="*/ 39 w 53"/>
                  <a:gd name="T5" fmla="*/ 18 h 60"/>
                  <a:gd name="T6" fmla="*/ 39 w 53"/>
                  <a:gd name="T7" fmla="*/ 18 h 60"/>
                  <a:gd name="T8" fmla="*/ 9 w 53"/>
                  <a:gd name="T9" fmla="*/ 30 h 60"/>
                  <a:gd name="T10" fmla="*/ 9 w 53"/>
                  <a:gd name="T11" fmla="*/ 30 h 60"/>
                  <a:gd name="T12" fmla="*/ 13 w 53"/>
                  <a:gd name="T13" fmla="*/ 41 h 60"/>
                  <a:gd name="T14" fmla="*/ 13 w 53"/>
                  <a:gd name="T15" fmla="*/ 41 h 60"/>
                  <a:gd name="T16" fmla="*/ 44 w 53"/>
                  <a:gd name="T17"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0">
                    <a:moveTo>
                      <a:pt x="44" y="29"/>
                    </a:moveTo>
                    <a:lnTo>
                      <a:pt x="44" y="29"/>
                    </a:lnTo>
                    <a:cubicBezTo>
                      <a:pt x="42" y="25"/>
                      <a:pt x="40" y="22"/>
                      <a:pt x="39" y="18"/>
                    </a:cubicBezTo>
                    <a:lnTo>
                      <a:pt x="39" y="18"/>
                    </a:lnTo>
                    <a:cubicBezTo>
                      <a:pt x="30" y="0"/>
                      <a:pt x="0" y="11"/>
                      <a:pt x="9" y="30"/>
                    </a:cubicBezTo>
                    <a:lnTo>
                      <a:pt x="9" y="30"/>
                    </a:lnTo>
                    <a:cubicBezTo>
                      <a:pt x="10" y="34"/>
                      <a:pt x="12" y="37"/>
                      <a:pt x="13" y="41"/>
                    </a:cubicBezTo>
                    <a:lnTo>
                      <a:pt x="13" y="41"/>
                    </a:lnTo>
                    <a:cubicBezTo>
                      <a:pt x="22" y="59"/>
                      <a:pt x="52" y="48"/>
                      <a:pt x="44"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5" name="Freeform 256">
                <a:extLst>
                  <a:ext uri="{FF2B5EF4-FFF2-40B4-BE49-F238E27FC236}">
                    <a16:creationId xmlns:a16="http://schemas.microsoft.com/office/drawing/2014/main" id="{A6AC9C9E-F0FD-5545-B3A0-CD6CBCC3A4B6}"/>
                  </a:ext>
                </a:extLst>
              </p:cNvPr>
              <p:cNvSpPr>
                <a:spLocks noChangeArrowheads="1"/>
              </p:cNvSpPr>
              <p:nvPr/>
            </p:nvSpPr>
            <p:spPr bwMode="auto">
              <a:xfrm>
                <a:off x="3322309" y="3566535"/>
                <a:ext cx="12961" cy="12961"/>
              </a:xfrm>
              <a:custGeom>
                <a:avLst/>
                <a:gdLst>
                  <a:gd name="T0" fmla="*/ 37 w 54"/>
                  <a:gd name="T1" fmla="*/ 13 h 52"/>
                  <a:gd name="T2" fmla="*/ 37 w 54"/>
                  <a:gd name="T3" fmla="*/ 13 h 52"/>
                  <a:gd name="T4" fmla="*/ 17 w 54"/>
                  <a:gd name="T5" fmla="*/ 38 h 52"/>
                  <a:gd name="T6" fmla="*/ 17 w 54"/>
                  <a:gd name="T7" fmla="*/ 38 h 52"/>
                  <a:gd name="T8" fmla="*/ 37 w 54"/>
                  <a:gd name="T9" fmla="*/ 13 h 52"/>
                </a:gdLst>
                <a:ahLst/>
                <a:cxnLst>
                  <a:cxn ang="0">
                    <a:pos x="T0" y="T1"/>
                  </a:cxn>
                  <a:cxn ang="0">
                    <a:pos x="T2" y="T3"/>
                  </a:cxn>
                  <a:cxn ang="0">
                    <a:pos x="T4" y="T5"/>
                  </a:cxn>
                  <a:cxn ang="0">
                    <a:pos x="T6" y="T7"/>
                  </a:cxn>
                  <a:cxn ang="0">
                    <a:pos x="T8" y="T9"/>
                  </a:cxn>
                </a:cxnLst>
                <a:rect l="0" t="0" r="r" b="b"/>
                <a:pathLst>
                  <a:path w="54" h="52">
                    <a:moveTo>
                      <a:pt x="37" y="13"/>
                    </a:moveTo>
                    <a:lnTo>
                      <a:pt x="37" y="13"/>
                    </a:lnTo>
                    <a:cubicBezTo>
                      <a:pt x="21" y="0"/>
                      <a:pt x="0" y="25"/>
                      <a:pt x="17" y="38"/>
                    </a:cubicBezTo>
                    <a:lnTo>
                      <a:pt x="17" y="38"/>
                    </a:lnTo>
                    <a:cubicBezTo>
                      <a:pt x="33" y="51"/>
                      <a:pt x="53" y="26"/>
                      <a:pt x="37"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6" name="Freeform 257">
                <a:extLst>
                  <a:ext uri="{FF2B5EF4-FFF2-40B4-BE49-F238E27FC236}">
                    <a16:creationId xmlns:a16="http://schemas.microsoft.com/office/drawing/2014/main" id="{22137B14-1D69-004D-A9FC-90C1BAEAB2B7}"/>
                  </a:ext>
                </a:extLst>
              </p:cNvPr>
              <p:cNvSpPr>
                <a:spLocks noChangeArrowheads="1"/>
              </p:cNvSpPr>
              <p:nvPr/>
            </p:nvSpPr>
            <p:spPr bwMode="auto">
              <a:xfrm>
                <a:off x="3167853" y="3699389"/>
                <a:ext cx="12961" cy="12961"/>
              </a:xfrm>
              <a:custGeom>
                <a:avLst/>
                <a:gdLst>
                  <a:gd name="T0" fmla="*/ 37 w 54"/>
                  <a:gd name="T1" fmla="*/ 13 h 53"/>
                  <a:gd name="T2" fmla="*/ 37 w 54"/>
                  <a:gd name="T3" fmla="*/ 13 h 53"/>
                  <a:gd name="T4" fmla="*/ 16 w 54"/>
                  <a:gd name="T5" fmla="*/ 39 h 53"/>
                  <a:gd name="T6" fmla="*/ 16 w 54"/>
                  <a:gd name="T7" fmla="*/ 39 h 53"/>
                  <a:gd name="T8" fmla="*/ 37 w 54"/>
                  <a:gd name="T9" fmla="*/ 13 h 53"/>
                </a:gdLst>
                <a:ahLst/>
                <a:cxnLst>
                  <a:cxn ang="0">
                    <a:pos x="T0" y="T1"/>
                  </a:cxn>
                  <a:cxn ang="0">
                    <a:pos x="T2" y="T3"/>
                  </a:cxn>
                  <a:cxn ang="0">
                    <a:pos x="T4" y="T5"/>
                  </a:cxn>
                  <a:cxn ang="0">
                    <a:pos x="T6" y="T7"/>
                  </a:cxn>
                  <a:cxn ang="0">
                    <a:pos x="T8" y="T9"/>
                  </a:cxn>
                </a:cxnLst>
                <a:rect l="0" t="0" r="r" b="b"/>
                <a:pathLst>
                  <a:path w="54" h="53">
                    <a:moveTo>
                      <a:pt x="37" y="13"/>
                    </a:moveTo>
                    <a:lnTo>
                      <a:pt x="37" y="13"/>
                    </a:lnTo>
                    <a:cubicBezTo>
                      <a:pt x="21" y="0"/>
                      <a:pt x="0" y="25"/>
                      <a:pt x="16" y="39"/>
                    </a:cubicBezTo>
                    <a:lnTo>
                      <a:pt x="16" y="39"/>
                    </a:lnTo>
                    <a:cubicBezTo>
                      <a:pt x="33" y="52"/>
                      <a:pt x="53" y="26"/>
                      <a:pt x="37"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7" name="Freeform 258">
                <a:extLst>
                  <a:ext uri="{FF2B5EF4-FFF2-40B4-BE49-F238E27FC236}">
                    <a16:creationId xmlns:a16="http://schemas.microsoft.com/office/drawing/2014/main" id="{EE34BBA3-5D5E-6E44-A9B1-4FF1424F6F87}"/>
                  </a:ext>
                </a:extLst>
              </p:cNvPr>
              <p:cNvSpPr>
                <a:spLocks noChangeArrowheads="1"/>
              </p:cNvSpPr>
              <p:nvPr/>
            </p:nvSpPr>
            <p:spPr bwMode="auto">
              <a:xfrm>
                <a:off x="3002596" y="3373195"/>
                <a:ext cx="9721" cy="12961"/>
              </a:xfrm>
              <a:custGeom>
                <a:avLst/>
                <a:gdLst>
                  <a:gd name="T0" fmla="*/ 3 w 39"/>
                  <a:gd name="T1" fmla="*/ 30 h 52"/>
                  <a:gd name="T2" fmla="*/ 3 w 39"/>
                  <a:gd name="T3" fmla="*/ 30 h 52"/>
                  <a:gd name="T4" fmla="*/ 35 w 39"/>
                  <a:gd name="T5" fmla="*/ 27 h 52"/>
                  <a:gd name="T6" fmla="*/ 35 w 39"/>
                  <a:gd name="T7" fmla="*/ 27 h 52"/>
                  <a:gd name="T8" fmla="*/ 34 w 39"/>
                  <a:gd name="T9" fmla="*/ 21 h 52"/>
                  <a:gd name="T10" fmla="*/ 34 w 39"/>
                  <a:gd name="T11" fmla="*/ 21 h 52"/>
                  <a:gd name="T12" fmla="*/ 2 w 39"/>
                  <a:gd name="T13" fmla="*/ 24 h 52"/>
                  <a:gd name="T14" fmla="*/ 2 w 39"/>
                  <a:gd name="T15" fmla="*/ 24 h 52"/>
                  <a:gd name="T16" fmla="*/ 3 w 39"/>
                  <a:gd name="T17" fmla="*/ 3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2">
                    <a:moveTo>
                      <a:pt x="3" y="30"/>
                    </a:moveTo>
                    <a:lnTo>
                      <a:pt x="3" y="30"/>
                    </a:lnTo>
                    <a:cubicBezTo>
                      <a:pt x="5" y="51"/>
                      <a:pt x="38" y="47"/>
                      <a:pt x="35" y="27"/>
                    </a:cubicBezTo>
                    <a:lnTo>
                      <a:pt x="35" y="27"/>
                    </a:lnTo>
                    <a:cubicBezTo>
                      <a:pt x="34" y="25"/>
                      <a:pt x="34" y="23"/>
                      <a:pt x="34" y="21"/>
                    </a:cubicBezTo>
                    <a:lnTo>
                      <a:pt x="34" y="21"/>
                    </a:lnTo>
                    <a:cubicBezTo>
                      <a:pt x="32" y="0"/>
                      <a:pt x="0" y="3"/>
                      <a:pt x="2" y="24"/>
                    </a:cubicBezTo>
                    <a:lnTo>
                      <a:pt x="2" y="24"/>
                    </a:lnTo>
                    <a:cubicBezTo>
                      <a:pt x="2" y="26"/>
                      <a:pt x="2" y="28"/>
                      <a:pt x="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8" name="Freeform 259">
                <a:extLst>
                  <a:ext uri="{FF2B5EF4-FFF2-40B4-BE49-F238E27FC236}">
                    <a16:creationId xmlns:a16="http://schemas.microsoft.com/office/drawing/2014/main" id="{813E995C-09AE-894B-9CFF-818AEC158689}"/>
                  </a:ext>
                </a:extLst>
              </p:cNvPr>
              <p:cNvSpPr>
                <a:spLocks noChangeArrowheads="1"/>
              </p:cNvSpPr>
              <p:nvPr/>
            </p:nvSpPr>
            <p:spPr bwMode="auto">
              <a:xfrm>
                <a:off x="2987474" y="3364554"/>
                <a:ext cx="10801" cy="10801"/>
              </a:xfrm>
              <a:custGeom>
                <a:avLst/>
                <a:gdLst>
                  <a:gd name="T0" fmla="*/ 28 w 46"/>
                  <a:gd name="T1" fmla="*/ 10 h 44"/>
                  <a:gd name="T2" fmla="*/ 28 w 46"/>
                  <a:gd name="T3" fmla="*/ 10 h 44"/>
                  <a:gd name="T4" fmla="*/ 28 w 46"/>
                  <a:gd name="T5" fmla="*/ 10 h 44"/>
                  <a:gd name="T6" fmla="*/ 28 w 46"/>
                  <a:gd name="T7" fmla="*/ 10 h 44"/>
                  <a:gd name="T8" fmla="*/ 24 w 46"/>
                  <a:gd name="T9" fmla="*/ 10 h 44"/>
                  <a:gd name="T10" fmla="*/ 24 w 46"/>
                  <a:gd name="T11" fmla="*/ 10 h 44"/>
                  <a:gd name="T12" fmla="*/ 28 w 46"/>
                  <a:gd name="T13" fmla="*/ 10 h 44"/>
                  <a:gd name="T14" fmla="*/ 34 w 46"/>
                  <a:gd name="T15" fmla="*/ 15 h 44"/>
                  <a:gd name="T16" fmla="*/ 34 w 46"/>
                  <a:gd name="T17" fmla="*/ 15 h 44"/>
                  <a:gd name="T18" fmla="*/ 35 w 46"/>
                  <a:gd name="T19" fmla="*/ 19 h 44"/>
                  <a:gd name="T20" fmla="*/ 35 w 46"/>
                  <a:gd name="T21" fmla="*/ 19 h 44"/>
                  <a:gd name="T22" fmla="*/ 34 w 46"/>
                  <a:gd name="T23" fmla="*/ 15 h 44"/>
                  <a:gd name="T24" fmla="*/ 27 w 46"/>
                  <a:gd name="T25" fmla="*/ 42 h 44"/>
                  <a:gd name="T26" fmla="*/ 27 w 46"/>
                  <a:gd name="T27" fmla="*/ 42 h 44"/>
                  <a:gd name="T28" fmla="*/ 32 w 46"/>
                  <a:gd name="T29" fmla="*/ 12 h 44"/>
                  <a:gd name="T30" fmla="*/ 32 w 46"/>
                  <a:gd name="T31" fmla="*/ 12 h 44"/>
                  <a:gd name="T32" fmla="*/ 3 w 46"/>
                  <a:gd name="T33" fmla="*/ 23 h 44"/>
                  <a:gd name="T34" fmla="*/ 3 w 46"/>
                  <a:gd name="T35" fmla="*/ 23 h 44"/>
                  <a:gd name="T36" fmla="*/ 27 w 46"/>
                  <a:gd name="T37"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4">
                    <a:moveTo>
                      <a:pt x="28" y="10"/>
                    </a:moveTo>
                    <a:lnTo>
                      <a:pt x="28" y="10"/>
                    </a:lnTo>
                    <a:lnTo>
                      <a:pt x="28" y="10"/>
                    </a:lnTo>
                    <a:lnTo>
                      <a:pt x="28" y="10"/>
                    </a:lnTo>
                    <a:cubicBezTo>
                      <a:pt x="27" y="10"/>
                      <a:pt x="25" y="10"/>
                      <a:pt x="24" y="10"/>
                    </a:cubicBezTo>
                    <a:lnTo>
                      <a:pt x="24" y="10"/>
                    </a:lnTo>
                    <a:cubicBezTo>
                      <a:pt x="25" y="10"/>
                      <a:pt x="27" y="10"/>
                      <a:pt x="28" y="10"/>
                    </a:cubicBezTo>
                    <a:close/>
                    <a:moveTo>
                      <a:pt x="34" y="15"/>
                    </a:moveTo>
                    <a:lnTo>
                      <a:pt x="34" y="15"/>
                    </a:lnTo>
                    <a:cubicBezTo>
                      <a:pt x="35" y="17"/>
                      <a:pt x="35" y="18"/>
                      <a:pt x="35" y="19"/>
                    </a:cubicBezTo>
                    <a:lnTo>
                      <a:pt x="35" y="19"/>
                    </a:lnTo>
                    <a:cubicBezTo>
                      <a:pt x="35" y="18"/>
                      <a:pt x="35" y="17"/>
                      <a:pt x="34" y="15"/>
                    </a:cubicBezTo>
                    <a:close/>
                    <a:moveTo>
                      <a:pt x="27" y="42"/>
                    </a:moveTo>
                    <a:lnTo>
                      <a:pt x="27" y="42"/>
                    </a:lnTo>
                    <a:cubicBezTo>
                      <a:pt x="45" y="41"/>
                      <a:pt x="45" y="19"/>
                      <a:pt x="32" y="12"/>
                    </a:cubicBezTo>
                    <a:lnTo>
                      <a:pt x="32" y="12"/>
                    </a:lnTo>
                    <a:cubicBezTo>
                      <a:pt x="23" y="0"/>
                      <a:pt x="0" y="5"/>
                      <a:pt x="3" y="23"/>
                    </a:cubicBezTo>
                    <a:lnTo>
                      <a:pt x="3" y="23"/>
                    </a:lnTo>
                    <a:cubicBezTo>
                      <a:pt x="5" y="35"/>
                      <a:pt x="14" y="43"/>
                      <a:pt x="27" y="4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9" name="Freeform 260">
                <a:extLst>
                  <a:ext uri="{FF2B5EF4-FFF2-40B4-BE49-F238E27FC236}">
                    <a16:creationId xmlns:a16="http://schemas.microsoft.com/office/drawing/2014/main" id="{7836EF0C-74F1-F34B-93B1-13E5142C3A8D}"/>
                  </a:ext>
                </a:extLst>
              </p:cNvPr>
              <p:cNvSpPr>
                <a:spLocks noChangeArrowheads="1"/>
              </p:cNvSpPr>
              <p:nvPr/>
            </p:nvSpPr>
            <p:spPr bwMode="auto">
              <a:xfrm>
                <a:off x="2969112" y="3362394"/>
                <a:ext cx="8641" cy="12961"/>
              </a:xfrm>
              <a:custGeom>
                <a:avLst/>
                <a:gdLst>
                  <a:gd name="T0" fmla="*/ 1 w 36"/>
                  <a:gd name="T1" fmla="*/ 24 h 53"/>
                  <a:gd name="T2" fmla="*/ 1 w 36"/>
                  <a:gd name="T3" fmla="*/ 24 h 53"/>
                  <a:gd name="T4" fmla="*/ 1 w 36"/>
                  <a:gd name="T5" fmla="*/ 30 h 53"/>
                  <a:gd name="T6" fmla="*/ 1 w 36"/>
                  <a:gd name="T7" fmla="*/ 30 h 53"/>
                  <a:gd name="T8" fmla="*/ 34 w 36"/>
                  <a:gd name="T9" fmla="*/ 27 h 53"/>
                  <a:gd name="T10" fmla="*/ 34 w 36"/>
                  <a:gd name="T11" fmla="*/ 27 h 53"/>
                  <a:gd name="T12" fmla="*/ 33 w 36"/>
                  <a:gd name="T13" fmla="*/ 22 h 53"/>
                  <a:gd name="T14" fmla="*/ 33 w 36"/>
                  <a:gd name="T15" fmla="*/ 22 h 53"/>
                  <a:gd name="T16" fmla="*/ 1 w 36"/>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3">
                    <a:moveTo>
                      <a:pt x="1" y="24"/>
                    </a:moveTo>
                    <a:lnTo>
                      <a:pt x="1" y="24"/>
                    </a:lnTo>
                    <a:cubicBezTo>
                      <a:pt x="1" y="27"/>
                      <a:pt x="1" y="29"/>
                      <a:pt x="1" y="30"/>
                    </a:cubicBezTo>
                    <a:lnTo>
                      <a:pt x="1" y="30"/>
                    </a:lnTo>
                    <a:cubicBezTo>
                      <a:pt x="2" y="52"/>
                      <a:pt x="35" y="48"/>
                      <a:pt x="34" y="27"/>
                    </a:cubicBezTo>
                    <a:lnTo>
                      <a:pt x="34" y="27"/>
                    </a:lnTo>
                    <a:cubicBezTo>
                      <a:pt x="33" y="25"/>
                      <a:pt x="33" y="23"/>
                      <a:pt x="33" y="22"/>
                    </a:cubicBezTo>
                    <a:lnTo>
                      <a:pt x="33" y="22"/>
                    </a:lnTo>
                    <a:cubicBezTo>
                      <a:pt x="32" y="0"/>
                      <a:pt x="0" y="4"/>
                      <a:pt x="1"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0" name="Freeform 261">
                <a:extLst>
                  <a:ext uri="{FF2B5EF4-FFF2-40B4-BE49-F238E27FC236}">
                    <a16:creationId xmlns:a16="http://schemas.microsoft.com/office/drawing/2014/main" id="{D66F0330-8341-8241-9C85-C49C7323982A}"/>
                  </a:ext>
                </a:extLst>
              </p:cNvPr>
              <p:cNvSpPr>
                <a:spLocks noChangeArrowheads="1"/>
              </p:cNvSpPr>
              <p:nvPr/>
            </p:nvSpPr>
            <p:spPr bwMode="auto">
              <a:xfrm>
                <a:off x="3017717" y="3387236"/>
                <a:ext cx="9721" cy="9721"/>
              </a:xfrm>
              <a:custGeom>
                <a:avLst/>
                <a:gdLst>
                  <a:gd name="T0" fmla="*/ 7 w 38"/>
                  <a:gd name="T1" fmla="*/ 34 h 40"/>
                  <a:gd name="T2" fmla="*/ 7 w 38"/>
                  <a:gd name="T3" fmla="*/ 34 h 40"/>
                  <a:gd name="T4" fmla="*/ 9 w 38"/>
                  <a:gd name="T5" fmla="*/ 35 h 40"/>
                  <a:gd name="T6" fmla="*/ 9 w 38"/>
                  <a:gd name="T7" fmla="*/ 35 h 40"/>
                  <a:gd name="T8" fmla="*/ 25 w 38"/>
                  <a:gd name="T9" fmla="*/ 37 h 40"/>
                  <a:gd name="T10" fmla="*/ 25 w 38"/>
                  <a:gd name="T11" fmla="*/ 37 h 40"/>
                  <a:gd name="T12" fmla="*/ 37 w 38"/>
                  <a:gd name="T13" fmla="*/ 22 h 40"/>
                  <a:gd name="T14" fmla="*/ 37 w 38"/>
                  <a:gd name="T15" fmla="*/ 22 h 40"/>
                  <a:gd name="T16" fmla="*/ 31 w 38"/>
                  <a:gd name="T17" fmla="*/ 7 h 40"/>
                  <a:gd name="T18" fmla="*/ 31 w 38"/>
                  <a:gd name="T19" fmla="*/ 7 h 40"/>
                  <a:gd name="T20" fmla="*/ 30 w 38"/>
                  <a:gd name="T21" fmla="*/ 6 h 40"/>
                  <a:gd name="T22" fmla="*/ 30 w 38"/>
                  <a:gd name="T23" fmla="*/ 6 h 40"/>
                  <a:gd name="T24" fmla="*/ 7 w 38"/>
                  <a:gd name="T25" fmla="*/ 10 h 40"/>
                  <a:gd name="T26" fmla="*/ 7 w 38"/>
                  <a:gd name="T27" fmla="*/ 10 h 40"/>
                  <a:gd name="T28" fmla="*/ 7 w 38"/>
                  <a:gd name="T29"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0">
                    <a:moveTo>
                      <a:pt x="7" y="34"/>
                    </a:moveTo>
                    <a:lnTo>
                      <a:pt x="7" y="34"/>
                    </a:lnTo>
                    <a:cubicBezTo>
                      <a:pt x="8" y="34"/>
                      <a:pt x="8" y="34"/>
                      <a:pt x="9" y="35"/>
                    </a:cubicBezTo>
                    <a:lnTo>
                      <a:pt x="9" y="35"/>
                    </a:lnTo>
                    <a:cubicBezTo>
                      <a:pt x="12" y="38"/>
                      <a:pt x="19" y="39"/>
                      <a:pt x="25" y="37"/>
                    </a:cubicBezTo>
                    <a:lnTo>
                      <a:pt x="25" y="37"/>
                    </a:lnTo>
                    <a:cubicBezTo>
                      <a:pt x="31" y="34"/>
                      <a:pt x="35" y="29"/>
                      <a:pt x="37" y="22"/>
                    </a:cubicBezTo>
                    <a:lnTo>
                      <a:pt x="37" y="22"/>
                    </a:lnTo>
                    <a:cubicBezTo>
                      <a:pt x="37" y="16"/>
                      <a:pt x="35" y="10"/>
                      <a:pt x="31" y="7"/>
                    </a:cubicBezTo>
                    <a:lnTo>
                      <a:pt x="31" y="7"/>
                    </a:lnTo>
                    <a:cubicBezTo>
                      <a:pt x="30" y="6"/>
                      <a:pt x="30" y="6"/>
                      <a:pt x="30" y="6"/>
                    </a:cubicBezTo>
                    <a:lnTo>
                      <a:pt x="30" y="6"/>
                    </a:lnTo>
                    <a:cubicBezTo>
                      <a:pt x="22" y="0"/>
                      <a:pt x="12" y="4"/>
                      <a:pt x="7" y="10"/>
                    </a:cubicBezTo>
                    <a:lnTo>
                      <a:pt x="7" y="10"/>
                    </a:lnTo>
                    <a:cubicBezTo>
                      <a:pt x="2" y="16"/>
                      <a:pt x="0" y="26"/>
                      <a:pt x="7"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1" name="Freeform 262">
                <a:extLst>
                  <a:ext uri="{FF2B5EF4-FFF2-40B4-BE49-F238E27FC236}">
                    <a16:creationId xmlns:a16="http://schemas.microsoft.com/office/drawing/2014/main" id="{A00912D9-970A-7749-BD04-BF81B6F8C67E}"/>
                  </a:ext>
                </a:extLst>
              </p:cNvPr>
              <p:cNvSpPr>
                <a:spLocks noChangeArrowheads="1"/>
              </p:cNvSpPr>
              <p:nvPr/>
            </p:nvSpPr>
            <p:spPr bwMode="auto">
              <a:xfrm>
                <a:off x="3103047" y="3595699"/>
                <a:ext cx="12961" cy="14041"/>
              </a:xfrm>
              <a:custGeom>
                <a:avLst/>
                <a:gdLst>
                  <a:gd name="T0" fmla="*/ 15 w 54"/>
                  <a:gd name="T1" fmla="*/ 16 h 56"/>
                  <a:gd name="T2" fmla="*/ 15 w 54"/>
                  <a:gd name="T3" fmla="*/ 16 h 56"/>
                  <a:gd name="T4" fmla="*/ 13 w 54"/>
                  <a:gd name="T5" fmla="*/ 18 h 56"/>
                  <a:gd name="T6" fmla="*/ 13 w 54"/>
                  <a:gd name="T7" fmla="*/ 18 h 56"/>
                  <a:gd name="T8" fmla="*/ 38 w 54"/>
                  <a:gd name="T9" fmla="*/ 39 h 56"/>
                  <a:gd name="T10" fmla="*/ 38 w 54"/>
                  <a:gd name="T11" fmla="*/ 39 h 56"/>
                  <a:gd name="T12" fmla="*/ 40 w 54"/>
                  <a:gd name="T13" fmla="*/ 37 h 56"/>
                  <a:gd name="T14" fmla="*/ 40 w 54"/>
                  <a:gd name="T15" fmla="*/ 37 h 56"/>
                  <a:gd name="T16" fmla="*/ 15 w 54"/>
                  <a:gd name="T17"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6">
                    <a:moveTo>
                      <a:pt x="15" y="16"/>
                    </a:moveTo>
                    <a:lnTo>
                      <a:pt x="15" y="16"/>
                    </a:lnTo>
                    <a:cubicBezTo>
                      <a:pt x="14" y="17"/>
                      <a:pt x="14" y="18"/>
                      <a:pt x="13" y="18"/>
                    </a:cubicBezTo>
                    <a:lnTo>
                      <a:pt x="13" y="18"/>
                    </a:lnTo>
                    <a:cubicBezTo>
                      <a:pt x="0" y="35"/>
                      <a:pt x="25" y="55"/>
                      <a:pt x="38" y="39"/>
                    </a:cubicBezTo>
                    <a:lnTo>
                      <a:pt x="38" y="39"/>
                    </a:lnTo>
                    <a:cubicBezTo>
                      <a:pt x="39" y="38"/>
                      <a:pt x="40" y="38"/>
                      <a:pt x="40" y="37"/>
                    </a:cubicBezTo>
                    <a:lnTo>
                      <a:pt x="40" y="37"/>
                    </a:lnTo>
                    <a:cubicBezTo>
                      <a:pt x="53" y="21"/>
                      <a:pt x="28" y="0"/>
                      <a:pt x="15"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2" name="Freeform 263">
                <a:extLst>
                  <a:ext uri="{FF2B5EF4-FFF2-40B4-BE49-F238E27FC236}">
                    <a16:creationId xmlns:a16="http://schemas.microsoft.com/office/drawing/2014/main" id="{8328F8F5-D305-294A-8316-B52241400DE0}"/>
                  </a:ext>
                </a:extLst>
              </p:cNvPr>
              <p:cNvSpPr>
                <a:spLocks noChangeArrowheads="1"/>
              </p:cNvSpPr>
              <p:nvPr/>
            </p:nvSpPr>
            <p:spPr bwMode="auto">
              <a:xfrm>
                <a:off x="3098726" y="3576256"/>
                <a:ext cx="12961" cy="12961"/>
              </a:xfrm>
              <a:custGeom>
                <a:avLst/>
                <a:gdLst>
                  <a:gd name="T0" fmla="*/ 16 w 53"/>
                  <a:gd name="T1" fmla="*/ 39 h 53"/>
                  <a:gd name="T2" fmla="*/ 16 w 53"/>
                  <a:gd name="T3" fmla="*/ 39 h 53"/>
                  <a:gd name="T4" fmla="*/ 36 w 53"/>
                  <a:gd name="T5" fmla="*/ 14 h 53"/>
                  <a:gd name="T6" fmla="*/ 36 w 53"/>
                  <a:gd name="T7" fmla="*/ 14 h 53"/>
                  <a:gd name="T8" fmla="*/ 16 w 53"/>
                  <a:gd name="T9" fmla="*/ 39 h 53"/>
                </a:gdLst>
                <a:ahLst/>
                <a:cxnLst>
                  <a:cxn ang="0">
                    <a:pos x="T0" y="T1"/>
                  </a:cxn>
                  <a:cxn ang="0">
                    <a:pos x="T2" y="T3"/>
                  </a:cxn>
                  <a:cxn ang="0">
                    <a:pos x="T4" y="T5"/>
                  </a:cxn>
                  <a:cxn ang="0">
                    <a:pos x="T6" y="T7"/>
                  </a:cxn>
                  <a:cxn ang="0">
                    <a:pos x="T8" y="T9"/>
                  </a:cxn>
                </a:cxnLst>
                <a:rect l="0" t="0" r="r" b="b"/>
                <a:pathLst>
                  <a:path w="53" h="53">
                    <a:moveTo>
                      <a:pt x="16" y="39"/>
                    </a:moveTo>
                    <a:lnTo>
                      <a:pt x="16" y="39"/>
                    </a:lnTo>
                    <a:cubicBezTo>
                      <a:pt x="32" y="52"/>
                      <a:pt x="52" y="27"/>
                      <a:pt x="36" y="14"/>
                    </a:cubicBezTo>
                    <a:lnTo>
                      <a:pt x="36" y="14"/>
                    </a:lnTo>
                    <a:cubicBezTo>
                      <a:pt x="20"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3" name="Freeform 264">
                <a:extLst>
                  <a:ext uri="{FF2B5EF4-FFF2-40B4-BE49-F238E27FC236}">
                    <a16:creationId xmlns:a16="http://schemas.microsoft.com/office/drawing/2014/main" id="{6C6D00EF-E6B7-F244-9959-C9AAF6E4BCB7}"/>
                  </a:ext>
                </a:extLst>
              </p:cNvPr>
              <p:cNvSpPr>
                <a:spLocks noChangeArrowheads="1"/>
              </p:cNvSpPr>
              <p:nvPr/>
            </p:nvSpPr>
            <p:spPr bwMode="auto">
              <a:xfrm>
                <a:off x="3128970" y="3567616"/>
                <a:ext cx="14041" cy="14041"/>
              </a:xfrm>
              <a:custGeom>
                <a:avLst/>
                <a:gdLst>
                  <a:gd name="T0" fmla="*/ 17 w 56"/>
                  <a:gd name="T1" fmla="*/ 17 h 59"/>
                  <a:gd name="T2" fmla="*/ 17 w 56"/>
                  <a:gd name="T3" fmla="*/ 17 h 59"/>
                  <a:gd name="T4" fmla="*/ 13 w 56"/>
                  <a:gd name="T5" fmla="*/ 21 h 59"/>
                  <a:gd name="T6" fmla="*/ 13 w 56"/>
                  <a:gd name="T7" fmla="*/ 21 h 59"/>
                  <a:gd name="T8" fmla="*/ 38 w 56"/>
                  <a:gd name="T9" fmla="*/ 42 h 59"/>
                  <a:gd name="T10" fmla="*/ 38 w 56"/>
                  <a:gd name="T11" fmla="*/ 42 h 59"/>
                  <a:gd name="T12" fmla="*/ 42 w 56"/>
                  <a:gd name="T13" fmla="*/ 38 h 59"/>
                  <a:gd name="T14" fmla="*/ 42 w 56"/>
                  <a:gd name="T15" fmla="*/ 38 h 59"/>
                  <a:gd name="T16" fmla="*/ 17 w 56"/>
                  <a:gd name="T1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9">
                    <a:moveTo>
                      <a:pt x="17" y="17"/>
                    </a:moveTo>
                    <a:lnTo>
                      <a:pt x="17" y="17"/>
                    </a:lnTo>
                    <a:cubicBezTo>
                      <a:pt x="15" y="18"/>
                      <a:pt x="14" y="20"/>
                      <a:pt x="13" y="21"/>
                    </a:cubicBezTo>
                    <a:lnTo>
                      <a:pt x="13" y="21"/>
                    </a:lnTo>
                    <a:cubicBezTo>
                      <a:pt x="0" y="38"/>
                      <a:pt x="25" y="58"/>
                      <a:pt x="38" y="42"/>
                    </a:cubicBezTo>
                    <a:lnTo>
                      <a:pt x="38" y="42"/>
                    </a:lnTo>
                    <a:cubicBezTo>
                      <a:pt x="40" y="40"/>
                      <a:pt x="41" y="39"/>
                      <a:pt x="42" y="38"/>
                    </a:cubicBezTo>
                    <a:lnTo>
                      <a:pt x="42" y="38"/>
                    </a:lnTo>
                    <a:cubicBezTo>
                      <a:pt x="55" y="21"/>
                      <a:pt x="30" y="0"/>
                      <a:pt x="17"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4" name="Freeform 265">
                <a:extLst>
                  <a:ext uri="{FF2B5EF4-FFF2-40B4-BE49-F238E27FC236}">
                    <a16:creationId xmlns:a16="http://schemas.microsoft.com/office/drawing/2014/main" id="{1B433CB4-9959-EA48-A714-EA5D6C80EE15}"/>
                  </a:ext>
                </a:extLst>
              </p:cNvPr>
              <p:cNvSpPr>
                <a:spLocks noChangeArrowheads="1"/>
              </p:cNvSpPr>
              <p:nvPr/>
            </p:nvSpPr>
            <p:spPr bwMode="auto">
              <a:xfrm>
                <a:off x="3101966" y="3556814"/>
                <a:ext cx="11882" cy="9721"/>
              </a:xfrm>
              <a:custGeom>
                <a:avLst/>
                <a:gdLst>
                  <a:gd name="T0" fmla="*/ 25 w 50"/>
                  <a:gd name="T1" fmla="*/ 2 h 38"/>
                  <a:gd name="T2" fmla="*/ 25 w 50"/>
                  <a:gd name="T3" fmla="*/ 2 h 38"/>
                  <a:gd name="T4" fmla="*/ 21 w 50"/>
                  <a:gd name="T5" fmla="*/ 3 h 38"/>
                  <a:gd name="T6" fmla="*/ 21 w 50"/>
                  <a:gd name="T7" fmla="*/ 3 h 38"/>
                  <a:gd name="T8" fmla="*/ 24 w 50"/>
                  <a:gd name="T9" fmla="*/ 35 h 38"/>
                  <a:gd name="T10" fmla="*/ 24 w 50"/>
                  <a:gd name="T11" fmla="*/ 35 h 38"/>
                  <a:gd name="T12" fmla="*/ 27 w 50"/>
                  <a:gd name="T13" fmla="*/ 34 h 38"/>
                  <a:gd name="T14" fmla="*/ 27 w 50"/>
                  <a:gd name="T15" fmla="*/ 34 h 38"/>
                  <a:gd name="T16" fmla="*/ 25 w 50"/>
                  <a:gd name="T1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38">
                    <a:moveTo>
                      <a:pt x="25" y="2"/>
                    </a:moveTo>
                    <a:lnTo>
                      <a:pt x="25" y="2"/>
                    </a:lnTo>
                    <a:cubicBezTo>
                      <a:pt x="23" y="2"/>
                      <a:pt x="22" y="3"/>
                      <a:pt x="21" y="3"/>
                    </a:cubicBezTo>
                    <a:lnTo>
                      <a:pt x="21" y="3"/>
                    </a:lnTo>
                    <a:cubicBezTo>
                      <a:pt x="0" y="5"/>
                      <a:pt x="3" y="37"/>
                      <a:pt x="24" y="35"/>
                    </a:cubicBezTo>
                    <a:lnTo>
                      <a:pt x="24" y="35"/>
                    </a:lnTo>
                    <a:cubicBezTo>
                      <a:pt x="25" y="35"/>
                      <a:pt x="26" y="34"/>
                      <a:pt x="27" y="34"/>
                    </a:cubicBezTo>
                    <a:lnTo>
                      <a:pt x="27" y="34"/>
                    </a:lnTo>
                    <a:cubicBezTo>
                      <a:pt x="49" y="32"/>
                      <a:pt x="45" y="0"/>
                      <a:pt x="25"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5" name="Freeform 266">
                <a:extLst>
                  <a:ext uri="{FF2B5EF4-FFF2-40B4-BE49-F238E27FC236}">
                    <a16:creationId xmlns:a16="http://schemas.microsoft.com/office/drawing/2014/main" id="{C01E0B9B-31B2-FA40-8426-E83C70B99EB4}"/>
                  </a:ext>
                </a:extLst>
              </p:cNvPr>
              <p:cNvSpPr>
                <a:spLocks noChangeArrowheads="1"/>
              </p:cNvSpPr>
              <p:nvPr/>
            </p:nvSpPr>
            <p:spPr bwMode="auto">
              <a:xfrm>
                <a:off x="3094406" y="3535212"/>
                <a:ext cx="12961" cy="12961"/>
              </a:xfrm>
              <a:custGeom>
                <a:avLst/>
                <a:gdLst>
                  <a:gd name="T0" fmla="*/ 16 w 54"/>
                  <a:gd name="T1" fmla="*/ 39 h 53"/>
                  <a:gd name="T2" fmla="*/ 16 w 54"/>
                  <a:gd name="T3" fmla="*/ 39 h 53"/>
                  <a:gd name="T4" fmla="*/ 37 w 54"/>
                  <a:gd name="T5" fmla="*/ 14 h 53"/>
                  <a:gd name="T6" fmla="*/ 37 w 54"/>
                  <a:gd name="T7" fmla="*/ 14 h 53"/>
                  <a:gd name="T8" fmla="*/ 16 w 54"/>
                  <a:gd name="T9" fmla="*/ 39 h 53"/>
                </a:gdLst>
                <a:ahLst/>
                <a:cxnLst>
                  <a:cxn ang="0">
                    <a:pos x="T0" y="T1"/>
                  </a:cxn>
                  <a:cxn ang="0">
                    <a:pos x="T2" y="T3"/>
                  </a:cxn>
                  <a:cxn ang="0">
                    <a:pos x="T4" y="T5"/>
                  </a:cxn>
                  <a:cxn ang="0">
                    <a:pos x="T6" y="T7"/>
                  </a:cxn>
                  <a:cxn ang="0">
                    <a:pos x="T8" y="T9"/>
                  </a:cxn>
                </a:cxnLst>
                <a:rect l="0" t="0" r="r" b="b"/>
                <a:pathLst>
                  <a:path w="54" h="53">
                    <a:moveTo>
                      <a:pt x="16" y="39"/>
                    </a:moveTo>
                    <a:lnTo>
                      <a:pt x="16" y="39"/>
                    </a:lnTo>
                    <a:cubicBezTo>
                      <a:pt x="33" y="52"/>
                      <a:pt x="53" y="27"/>
                      <a:pt x="37" y="14"/>
                    </a:cubicBezTo>
                    <a:lnTo>
                      <a:pt x="37" y="14"/>
                    </a:lnTo>
                    <a:cubicBezTo>
                      <a:pt x="21"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25" name="Group 24">
              <a:extLst>
                <a:ext uri="{FF2B5EF4-FFF2-40B4-BE49-F238E27FC236}">
                  <a16:creationId xmlns:a16="http://schemas.microsoft.com/office/drawing/2014/main" id="{49AE7F9B-1DCB-5146-AEBA-A27AE541FCA7}"/>
                </a:ext>
              </a:extLst>
            </p:cNvPr>
            <p:cNvGrpSpPr/>
            <p:nvPr/>
          </p:nvGrpSpPr>
          <p:grpSpPr>
            <a:xfrm rot="759599">
              <a:off x="5391156" y="3366207"/>
              <a:ext cx="1068772" cy="2669822"/>
              <a:chOff x="5454454" y="3202537"/>
              <a:chExt cx="546537" cy="1365264"/>
            </a:xfrm>
            <a:solidFill>
              <a:schemeClr val="accent6"/>
            </a:solidFill>
          </p:grpSpPr>
          <p:sp>
            <p:nvSpPr>
              <p:cNvPr id="146" name="Freeform 348">
                <a:extLst>
                  <a:ext uri="{FF2B5EF4-FFF2-40B4-BE49-F238E27FC236}">
                    <a16:creationId xmlns:a16="http://schemas.microsoft.com/office/drawing/2014/main" id="{54545D31-1D9D-9043-9626-DBFF8A6F311C}"/>
                  </a:ext>
                </a:extLst>
              </p:cNvPr>
              <p:cNvSpPr>
                <a:spLocks noChangeArrowheads="1"/>
              </p:cNvSpPr>
              <p:nvPr/>
            </p:nvSpPr>
            <p:spPr bwMode="auto">
              <a:xfrm>
                <a:off x="5454454" y="3381836"/>
                <a:ext cx="546537" cy="1185965"/>
              </a:xfrm>
              <a:custGeom>
                <a:avLst/>
                <a:gdLst>
                  <a:gd name="T0" fmla="*/ 1622 w 2231"/>
                  <a:gd name="T1" fmla="*/ 3446 h 4842"/>
                  <a:gd name="T2" fmla="*/ 1425 w 2231"/>
                  <a:gd name="T3" fmla="*/ 3401 h 4842"/>
                  <a:gd name="T4" fmla="*/ 1801 w 2231"/>
                  <a:gd name="T5" fmla="*/ 3389 h 4842"/>
                  <a:gd name="T6" fmla="*/ 1701 w 2231"/>
                  <a:gd name="T7" fmla="*/ 3498 h 4842"/>
                  <a:gd name="T8" fmla="*/ 117 w 2231"/>
                  <a:gd name="T9" fmla="*/ 2849 h 4842"/>
                  <a:gd name="T10" fmla="*/ 403 w 2231"/>
                  <a:gd name="T11" fmla="*/ 2908 h 4842"/>
                  <a:gd name="T12" fmla="*/ 730 w 2231"/>
                  <a:gd name="T13" fmla="*/ 3132 h 4842"/>
                  <a:gd name="T14" fmla="*/ 664 w 2231"/>
                  <a:gd name="T15" fmla="*/ 3178 h 4842"/>
                  <a:gd name="T16" fmla="*/ 755 w 2231"/>
                  <a:gd name="T17" fmla="*/ 3334 h 4842"/>
                  <a:gd name="T18" fmla="*/ 750 w 2231"/>
                  <a:gd name="T19" fmla="*/ 3442 h 4842"/>
                  <a:gd name="T20" fmla="*/ 757 w 2231"/>
                  <a:gd name="T21" fmla="*/ 528 h 4842"/>
                  <a:gd name="T22" fmla="*/ 777 w 2231"/>
                  <a:gd name="T23" fmla="*/ 477 h 4842"/>
                  <a:gd name="T24" fmla="*/ 1017 w 2231"/>
                  <a:gd name="T25" fmla="*/ 745 h 4842"/>
                  <a:gd name="T26" fmla="*/ 937 w 2231"/>
                  <a:gd name="T27" fmla="*/ 754 h 4842"/>
                  <a:gd name="T28" fmla="*/ 1034 w 2231"/>
                  <a:gd name="T29" fmla="*/ 443 h 4842"/>
                  <a:gd name="T30" fmla="*/ 1084 w 2231"/>
                  <a:gd name="T31" fmla="*/ 404 h 4842"/>
                  <a:gd name="T32" fmla="*/ 1109 w 2231"/>
                  <a:gd name="T33" fmla="*/ 661 h 4842"/>
                  <a:gd name="T34" fmla="*/ 1048 w 2231"/>
                  <a:gd name="T35" fmla="*/ 594 h 4842"/>
                  <a:gd name="T36" fmla="*/ 1504 w 2231"/>
                  <a:gd name="T37" fmla="*/ 364 h 4842"/>
                  <a:gd name="T38" fmla="*/ 1501 w 2231"/>
                  <a:gd name="T39" fmla="*/ 422 h 4842"/>
                  <a:gd name="T40" fmla="*/ 1408 w 2231"/>
                  <a:gd name="T41" fmla="*/ 563 h 4842"/>
                  <a:gd name="T42" fmla="*/ 1222 w 2231"/>
                  <a:gd name="T43" fmla="*/ 647 h 4842"/>
                  <a:gd name="T44" fmla="*/ 1560 w 2231"/>
                  <a:gd name="T45" fmla="*/ 633 h 4842"/>
                  <a:gd name="T46" fmla="*/ 1355 w 2231"/>
                  <a:gd name="T47" fmla="*/ 743 h 4842"/>
                  <a:gd name="T48" fmla="*/ 1752 w 2231"/>
                  <a:gd name="T49" fmla="*/ 411 h 4842"/>
                  <a:gd name="T50" fmla="*/ 1753 w 2231"/>
                  <a:gd name="T51" fmla="*/ 431 h 4842"/>
                  <a:gd name="T52" fmla="*/ 1781 w 2231"/>
                  <a:gd name="T53" fmla="*/ 267 h 4842"/>
                  <a:gd name="T54" fmla="*/ 2203 w 2231"/>
                  <a:gd name="T55" fmla="*/ 3261 h 4842"/>
                  <a:gd name="T56" fmla="*/ 1103 w 2231"/>
                  <a:gd name="T57" fmla="*/ 3446 h 4842"/>
                  <a:gd name="T58" fmla="*/ 1450 w 2231"/>
                  <a:gd name="T59" fmla="*/ 809 h 4842"/>
                  <a:gd name="T60" fmla="*/ 1877 w 2231"/>
                  <a:gd name="T61" fmla="*/ 422 h 4842"/>
                  <a:gd name="T62" fmla="*/ 1808 w 2231"/>
                  <a:gd name="T63" fmla="*/ 365 h 4842"/>
                  <a:gd name="T64" fmla="*/ 1845 w 2231"/>
                  <a:gd name="T65" fmla="*/ 340 h 4842"/>
                  <a:gd name="T66" fmla="*/ 1886 w 2231"/>
                  <a:gd name="T67" fmla="*/ 380 h 4842"/>
                  <a:gd name="T68" fmla="*/ 1831 w 2231"/>
                  <a:gd name="T69" fmla="*/ 309 h 4842"/>
                  <a:gd name="T70" fmla="*/ 1812 w 2231"/>
                  <a:gd name="T71" fmla="*/ 292 h 4842"/>
                  <a:gd name="T72" fmla="*/ 1794 w 2231"/>
                  <a:gd name="T73" fmla="*/ 202 h 4842"/>
                  <a:gd name="T74" fmla="*/ 1758 w 2231"/>
                  <a:gd name="T75" fmla="*/ 171 h 4842"/>
                  <a:gd name="T76" fmla="*/ 1771 w 2231"/>
                  <a:gd name="T77" fmla="*/ 123 h 4842"/>
                  <a:gd name="T78" fmla="*/ 1745 w 2231"/>
                  <a:gd name="T79" fmla="*/ 174 h 4842"/>
                  <a:gd name="T80" fmla="*/ 1762 w 2231"/>
                  <a:gd name="T81" fmla="*/ 214 h 4842"/>
                  <a:gd name="T82" fmla="*/ 1766 w 2231"/>
                  <a:gd name="T83" fmla="*/ 306 h 4842"/>
                  <a:gd name="T84" fmla="*/ 1756 w 2231"/>
                  <a:gd name="T85" fmla="*/ 348 h 4842"/>
                  <a:gd name="T86" fmla="*/ 1719 w 2231"/>
                  <a:gd name="T87" fmla="*/ 427 h 4842"/>
                  <a:gd name="T88" fmla="*/ 1577 w 2231"/>
                  <a:gd name="T89" fmla="*/ 340 h 4842"/>
                  <a:gd name="T90" fmla="*/ 1639 w 2231"/>
                  <a:gd name="T91" fmla="*/ 256 h 4842"/>
                  <a:gd name="T92" fmla="*/ 1380 w 2231"/>
                  <a:gd name="T93" fmla="*/ 399 h 4842"/>
                  <a:gd name="T94" fmla="*/ 1325 w 2231"/>
                  <a:gd name="T95" fmla="*/ 428 h 4842"/>
                  <a:gd name="T96" fmla="*/ 1530 w 2231"/>
                  <a:gd name="T97" fmla="*/ 22 h 4842"/>
                  <a:gd name="T98" fmla="*/ 1489 w 2231"/>
                  <a:gd name="T99" fmla="*/ 41 h 4842"/>
                  <a:gd name="T100" fmla="*/ 1159 w 2231"/>
                  <a:gd name="T101" fmla="*/ 351 h 4842"/>
                  <a:gd name="T102" fmla="*/ 955 w 2231"/>
                  <a:gd name="T103" fmla="*/ 169 h 4842"/>
                  <a:gd name="T104" fmla="*/ 832 w 2231"/>
                  <a:gd name="T105" fmla="*/ 445 h 4842"/>
                  <a:gd name="T106" fmla="*/ 602 w 2231"/>
                  <a:gd name="T107" fmla="*/ 331 h 4842"/>
                  <a:gd name="T108" fmla="*/ 569 w 2231"/>
                  <a:gd name="T109" fmla="*/ 394 h 4842"/>
                  <a:gd name="T110" fmla="*/ 692 w 2231"/>
                  <a:gd name="T111" fmla="*/ 2989 h 4842"/>
                  <a:gd name="T112" fmla="*/ 336 w 2231"/>
                  <a:gd name="T113" fmla="*/ 3094 h 4842"/>
                  <a:gd name="T114" fmla="*/ 975 w 2231"/>
                  <a:gd name="T115" fmla="*/ 3583 h 4842"/>
                  <a:gd name="T116" fmla="*/ 1064 w 2231"/>
                  <a:gd name="T117" fmla="*/ 3588 h 4842"/>
                  <a:gd name="T118" fmla="*/ 2131 w 2231"/>
                  <a:gd name="T119" fmla="*/ 3332 h 4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31" h="4842">
                    <a:moveTo>
                      <a:pt x="1727" y="3551"/>
                    </a:moveTo>
                    <a:lnTo>
                      <a:pt x="1727" y="3551"/>
                    </a:lnTo>
                    <a:cubicBezTo>
                      <a:pt x="1604" y="3584"/>
                      <a:pt x="1465" y="3538"/>
                      <a:pt x="1344" y="3519"/>
                    </a:cubicBezTo>
                    <a:lnTo>
                      <a:pt x="1344" y="3519"/>
                    </a:lnTo>
                    <a:cubicBezTo>
                      <a:pt x="1319" y="3515"/>
                      <a:pt x="1294" y="3512"/>
                      <a:pt x="1270" y="3511"/>
                    </a:cubicBezTo>
                    <a:lnTo>
                      <a:pt x="1270" y="3511"/>
                    </a:lnTo>
                    <a:cubicBezTo>
                      <a:pt x="1388" y="3490"/>
                      <a:pt x="1505" y="3468"/>
                      <a:pt x="1622" y="3446"/>
                    </a:cubicBezTo>
                    <a:lnTo>
                      <a:pt x="1622" y="3446"/>
                    </a:lnTo>
                    <a:cubicBezTo>
                      <a:pt x="1643" y="3443"/>
                      <a:pt x="1634" y="3411"/>
                      <a:pt x="1614" y="3415"/>
                    </a:cubicBezTo>
                    <a:lnTo>
                      <a:pt x="1614" y="3415"/>
                    </a:lnTo>
                    <a:cubicBezTo>
                      <a:pt x="1465" y="3443"/>
                      <a:pt x="1315" y="3470"/>
                      <a:pt x="1166" y="3497"/>
                    </a:cubicBezTo>
                    <a:lnTo>
                      <a:pt x="1166" y="3497"/>
                    </a:lnTo>
                    <a:cubicBezTo>
                      <a:pt x="1244" y="3454"/>
                      <a:pt x="1332" y="3432"/>
                      <a:pt x="1425" y="3433"/>
                    </a:cubicBezTo>
                    <a:lnTo>
                      <a:pt x="1425" y="3433"/>
                    </a:lnTo>
                    <a:cubicBezTo>
                      <a:pt x="1446" y="3434"/>
                      <a:pt x="1446" y="3401"/>
                      <a:pt x="1425" y="3401"/>
                    </a:cubicBezTo>
                    <a:lnTo>
                      <a:pt x="1425" y="3401"/>
                    </a:lnTo>
                    <a:cubicBezTo>
                      <a:pt x="1325" y="3399"/>
                      <a:pt x="1231" y="3424"/>
                      <a:pt x="1147" y="3470"/>
                    </a:cubicBezTo>
                    <a:lnTo>
                      <a:pt x="1147" y="3470"/>
                    </a:lnTo>
                    <a:cubicBezTo>
                      <a:pt x="1271" y="3352"/>
                      <a:pt x="1434" y="3337"/>
                      <a:pt x="1612" y="3360"/>
                    </a:cubicBezTo>
                    <a:lnTo>
                      <a:pt x="1612" y="3360"/>
                    </a:lnTo>
                    <a:cubicBezTo>
                      <a:pt x="1724" y="3375"/>
                      <a:pt x="1833" y="3372"/>
                      <a:pt x="1942" y="3360"/>
                    </a:cubicBezTo>
                    <a:lnTo>
                      <a:pt x="1942" y="3360"/>
                    </a:lnTo>
                    <a:cubicBezTo>
                      <a:pt x="1895" y="3375"/>
                      <a:pt x="1849" y="3384"/>
                      <a:pt x="1801" y="3389"/>
                    </a:cubicBezTo>
                    <a:lnTo>
                      <a:pt x="1801" y="3389"/>
                    </a:lnTo>
                    <a:cubicBezTo>
                      <a:pt x="1780" y="3390"/>
                      <a:pt x="1780" y="3423"/>
                      <a:pt x="1801" y="3421"/>
                    </a:cubicBezTo>
                    <a:lnTo>
                      <a:pt x="1801" y="3421"/>
                    </a:lnTo>
                    <a:cubicBezTo>
                      <a:pt x="1833" y="3418"/>
                      <a:pt x="1866" y="3413"/>
                      <a:pt x="1897" y="3406"/>
                    </a:cubicBezTo>
                    <a:lnTo>
                      <a:pt x="1897" y="3406"/>
                    </a:lnTo>
                    <a:cubicBezTo>
                      <a:pt x="1852" y="3430"/>
                      <a:pt x="1746" y="3492"/>
                      <a:pt x="1717" y="3470"/>
                    </a:cubicBezTo>
                    <a:lnTo>
                      <a:pt x="1717" y="3470"/>
                    </a:lnTo>
                    <a:cubicBezTo>
                      <a:pt x="1700" y="3458"/>
                      <a:pt x="1684" y="3486"/>
                      <a:pt x="1701" y="3498"/>
                    </a:cubicBezTo>
                    <a:lnTo>
                      <a:pt x="1701" y="3498"/>
                    </a:lnTo>
                    <a:cubicBezTo>
                      <a:pt x="1741" y="3528"/>
                      <a:pt x="1809" y="3479"/>
                      <a:pt x="1849" y="3462"/>
                    </a:cubicBezTo>
                    <a:lnTo>
                      <a:pt x="1849" y="3462"/>
                    </a:lnTo>
                    <a:cubicBezTo>
                      <a:pt x="1888" y="3446"/>
                      <a:pt x="1927" y="3427"/>
                      <a:pt x="1965" y="3408"/>
                    </a:cubicBezTo>
                    <a:lnTo>
                      <a:pt x="1965" y="3408"/>
                    </a:lnTo>
                    <a:cubicBezTo>
                      <a:pt x="1893" y="3469"/>
                      <a:pt x="1822" y="3526"/>
                      <a:pt x="1727" y="3551"/>
                    </a:cubicBezTo>
                    <a:close/>
                    <a:moveTo>
                      <a:pt x="447" y="3186"/>
                    </a:moveTo>
                    <a:lnTo>
                      <a:pt x="447" y="3186"/>
                    </a:lnTo>
                    <a:cubicBezTo>
                      <a:pt x="373" y="3037"/>
                      <a:pt x="262" y="2923"/>
                      <a:pt x="117" y="2849"/>
                    </a:cubicBezTo>
                    <a:lnTo>
                      <a:pt x="117" y="2849"/>
                    </a:lnTo>
                    <a:cubicBezTo>
                      <a:pt x="199" y="2873"/>
                      <a:pt x="274" y="2911"/>
                      <a:pt x="341" y="2965"/>
                    </a:cubicBezTo>
                    <a:lnTo>
                      <a:pt x="341" y="2965"/>
                    </a:lnTo>
                    <a:cubicBezTo>
                      <a:pt x="357" y="2979"/>
                      <a:pt x="380" y="2956"/>
                      <a:pt x="364" y="2942"/>
                    </a:cubicBezTo>
                    <a:lnTo>
                      <a:pt x="364" y="2942"/>
                    </a:lnTo>
                    <a:cubicBezTo>
                      <a:pt x="320" y="2907"/>
                      <a:pt x="273" y="2878"/>
                      <a:pt x="223" y="2855"/>
                    </a:cubicBezTo>
                    <a:lnTo>
                      <a:pt x="223" y="2855"/>
                    </a:lnTo>
                    <a:cubicBezTo>
                      <a:pt x="285" y="2864"/>
                      <a:pt x="344" y="2882"/>
                      <a:pt x="403" y="2908"/>
                    </a:cubicBezTo>
                    <a:lnTo>
                      <a:pt x="403" y="2908"/>
                    </a:lnTo>
                    <a:cubicBezTo>
                      <a:pt x="422" y="2917"/>
                      <a:pt x="438" y="2889"/>
                      <a:pt x="419" y="2880"/>
                    </a:cubicBezTo>
                    <a:lnTo>
                      <a:pt x="419" y="2880"/>
                    </a:lnTo>
                    <a:cubicBezTo>
                      <a:pt x="390" y="2867"/>
                      <a:pt x="362" y="2856"/>
                      <a:pt x="332" y="2847"/>
                    </a:cubicBezTo>
                    <a:lnTo>
                      <a:pt x="332" y="2847"/>
                    </a:lnTo>
                    <a:cubicBezTo>
                      <a:pt x="386" y="2853"/>
                      <a:pt x="439" y="2865"/>
                      <a:pt x="491" y="2887"/>
                    </a:cubicBezTo>
                    <a:lnTo>
                      <a:pt x="491" y="2887"/>
                    </a:lnTo>
                    <a:cubicBezTo>
                      <a:pt x="599" y="2933"/>
                      <a:pt x="671" y="3035"/>
                      <a:pt x="730" y="3132"/>
                    </a:cubicBezTo>
                    <a:lnTo>
                      <a:pt x="730" y="3132"/>
                    </a:lnTo>
                    <a:cubicBezTo>
                      <a:pt x="817" y="3273"/>
                      <a:pt x="884" y="3427"/>
                      <a:pt x="1011" y="3532"/>
                    </a:cubicBezTo>
                    <a:lnTo>
                      <a:pt x="1011" y="3532"/>
                    </a:lnTo>
                    <a:cubicBezTo>
                      <a:pt x="982" y="3519"/>
                      <a:pt x="954" y="3504"/>
                      <a:pt x="928" y="3488"/>
                    </a:cubicBezTo>
                    <a:lnTo>
                      <a:pt x="928" y="3488"/>
                    </a:lnTo>
                    <a:cubicBezTo>
                      <a:pt x="853" y="3381"/>
                      <a:pt x="770" y="3282"/>
                      <a:pt x="678" y="3191"/>
                    </a:cubicBezTo>
                    <a:lnTo>
                      <a:pt x="678" y="3191"/>
                    </a:lnTo>
                    <a:cubicBezTo>
                      <a:pt x="676" y="3185"/>
                      <a:pt x="672" y="3179"/>
                      <a:pt x="664" y="3178"/>
                    </a:cubicBezTo>
                    <a:lnTo>
                      <a:pt x="664" y="3178"/>
                    </a:lnTo>
                    <a:cubicBezTo>
                      <a:pt x="630" y="3146"/>
                      <a:pt x="595" y="3114"/>
                      <a:pt x="559" y="3083"/>
                    </a:cubicBezTo>
                    <a:lnTo>
                      <a:pt x="559" y="3083"/>
                    </a:lnTo>
                    <a:cubicBezTo>
                      <a:pt x="543" y="3070"/>
                      <a:pt x="520" y="3093"/>
                      <a:pt x="536" y="3106"/>
                    </a:cubicBezTo>
                    <a:lnTo>
                      <a:pt x="536" y="3106"/>
                    </a:lnTo>
                    <a:cubicBezTo>
                      <a:pt x="648" y="3200"/>
                      <a:pt x="747" y="3305"/>
                      <a:pt x="836" y="3418"/>
                    </a:cubicBezTo>
                    <a:lnTo>
                      <a:pt x="836" y="3418"/>
                    </a:lnTo>
                    <a:cubicBezTo>
                      <a:pt x="807" y="3393"/>
                      <a:pt x="780" y="3365"/>
                      <a:pt x="755" y="3334"/>
                    </a:cubicBezTo>
                    <a:lnTo>
                      <a:pt x="755" y="3334"/>
                    </a:lnTo>
                    <a:cubicBezTo>
                      <a:pt x="742" y="3318"/>
                      <a:pt x="719" y="3341"/>
                      <a:pt x="732" y="3357"/>
                    </a:cubicBezTo>
                    <a:lnTo>
                      <a:pt x="732" y="3357"/>
                    </a:lnTo>
                    <a:cubicBezTo>
                      <a:pt x="771" y="3406"/>
                      <a:pt x="816" y="3447"/>
                      <a:pt x="864" y="3483"/>
                    </a:cubicBezTo>
                    <a:lnTo>
                      <a:pt x="864" y="3483"/>
                    </a:lnTo>
                    <a:cubicBezTo>
                      <a:pt x="830" y="3470"/>
                      <a:pt x="799" y="3448"/>
                      <a:pt x="773" y="3419"/>
                    </a:cubicBezTo>
                    <a:lnTo>
                      <a:pt x="773" y="3419"/>
                    </a:lnTo>
                    <a:cubicBezTo>
                      <a:pt x="759" y="3403"/>
                      <a:pt x="736" y="3427"/>
                      <a:pt x="750" y="3442"/>
                    </a:cubicBezTo>
                    <a:lnTo>
                      <a:pt x="750" y="3442"/>
                    </a:lnTo>
                    <a:cubicBezTo>
                      <a:pt x="775" y="3470"/>
                      <a:pt x="804" y="3491"/>
                      <a:pt x="837" y="3507"/>
                    </a:cubicBezTo>
                    <a:lnTo>
                      <a:pt x="837" y="3507"/>
                    </a:lnTo>
                    <a:cubicBezTo>
                      <a:pt x="789" y="3495"/>
                      <a:pt x="741" y="3480"/>
                      <a:pt x="696" y="3461"/>
                    </a:cubicBezTo>
                    <a:lnTo>
                      <a:pt x="696" y="3461"/>
                    </a:lnTo>
                    <a:cubicBezTo>
                      <a:pt x="571" y="3406"/>
                      <a:pt x="505" y="3304"/>
                      <a:pt x="447" y="3186"/>
                    </a:cubicBezTo>
                    <a:close/>
                    <a:moveTo>
                      <a:pt x="757" y="528"/>
                    </a:moveTo>
                    <a:lnTo>
                      <a:pt x="757" y="528"/>
                    </a:lnTo>
                    <a:cubicBezTo>
                      <a:pt x="745" y="499"/>
                      <a:pt x="730" y="472"/>
                      <a:pt x="714" y="448"/>
                    </a:cubicBezTo>
                    <a:lnTo>
                      <a:pt x="714" y="448"/>
                    </a:lnTo>
                    <a:cubicBezTo>
                      <a:pt x="758" y="498"/>
                      <a:pt x="793" y="555"/>
                      <a:pt x="816" y="619"/>
                    </a:cubicBezTo>
                    <a:lnTo>
                      <a:pt x="816" y="619"/>
                    </a:lnTo>
                    <a:cubicBezTo>
                      <a:pt x="824" y="638"/>
                      <a:pt x="855" y="630"/>
                      <a:pt x="848" y="610"/>
                    </a:cubicBezTo>
                    <a:lnTo>
                      <a:pt x="848" y="610"/>
                    </a:lnTo>
                    <a:cubicBezTo>
                      <a:pt x="830" y="562"/>
                      <a:pt x="806" y="517"/>
                      <a:pt x="777" y="477"/>
                    </a:cubicBezTo>
                    <a:lnTo>
                      <a:pt x="777" y="477"/>
                    </a:lnTo>
                    <a:cubicBezTo>
                      <a:pt x="795" y="493"/>
                      <a:pt x="811" y="512"/>
                      <a:pt x="826" y="532"/>
                    </a:cubicBezTo>
                    <a:lnTo>
                      <a:pt x="826" y="532"/>
                    </a:lnTo>
                    <a:cubicBezTo>
                      <a:pt x="829" y="535"/>
                      <a:pt x="831" y="537"/>
                      <a:pt x="833" y="537"/>
                    </a:cubicBezTo>
                    <a:lnTo>
                      <a:pt x="833" y="537"/>
                    </a:lnTo>
                    <a:cubicBezTo>
                      <a:pt x="855" y="577"/>
                      <a:pt x="872" y="619"/>
                      <a:pt x="902" y="653"/>
                    </a:cubicBezTo>
                    <a:lnTo>
                      <a:pt x="902" y="653"/>
                    </a:lnTo>
                    <a:cubicBezTo>
                      <a:pt x="937" y="692"/>
                      <a:pt x="975" y="722"/>
                      <a:pt x="1017" y="745"/>
                    </a:cubicBezTo>
                    <a:lnTo>
                      <a:pt x="1017" y="745"/>
                    </a:lnTo>
                    <a:cubicBezTo>
                      <a:pt x="968" y="732"/>
                      <a:pt x="923" y="703"/>
                      <a:pt x="890" y="661"/>
                    </a:cubicBezTo>
                    <a:lnTo>
                      <a:pt x="890" y="661"/>
                    </a:lnTo>
                    <a:cubicBezTo>
                      <a:pt x="877" y="644"/>
                      <a:pt x="854" y="668"/>
                      <a:pt x="867" y="684"/>
                    </a:cubicBezTo>
                    <a:lnTo>
                      <a:pt x="867" y="684"/>
                    </a:lnTo>
                    <a:cubicBezTo>
                      <a:pt x="892" y="716"/>
                      <a:pt x="924" y="740"/>
                      <a:pt x="959" y="758"/>
                    </a:cubicBezTo>
                    <a:lnTo>
                      <a:pt x="959" y="758"/>
                    </a:lnTo>
                    <a:cubicBezTo>
                      <a:pt x="952" y="757"/>
                      <a:pt x="944" y="755"/>
                      <a:pt x="937" y="754"/>
                    </a:cubicBezTo>
                    <a:lnTo>
                      <a:pt x="937" y="754"/>
                    </a:lnTo>
                    <a:cubicBezTo>
                      <a:pt x="831" y="730"/>
                      <a:pt x="793" y="615"/>
                      <a:pt x="757" y="528"/>
                    </a:cubicBezTo>
                    <a:close/>
                    <a:moveTo>
                      <a:pt x="958" y="504"/>
                    </a:moveTo>
                    <a:lnTo>
                      <a:pt x="958" y="504"/>
                    </a:lnTo>
                    <a:cubicBezTo>
                      <a:pt x="980" y="477"/>
                      <a:pt x="992" y="449"/>
                      <a:pt x="1002" y="417"/>
                    </a:cubicBezTo>
                    <a:lnTo>
                      <a:pt x="1002" y="417"/>
                    </a:lnTo>
                    <a:cubicBezTo>
                      <a:pt x="1002" y="426"/>
                      <a:pt x="1002" y="434"/>
                      <a:pt x="1002" y="443"/>
                    </a:cubicBezTo>
                    <a:lnTo>
                      <a:pt x="1002" y="443"/>
                    </a:lnTo>
                    <a:cubicBezTo>
                      <a:pt x="1001" y="464"/>
                      <a:pt x="1033" y="464"/>
                      <a:pt x="1034" y="443"/>
                    </a:cubicBezTo>
                    <a:lnTo>
                      <a:pt x="1034" y="443"/>
                    </a:lnTo>
                    <a:cubicBezTo>
                      <a:pt x="1035" y="417"/>
                      <a:pt x="1035" y="391"/>
                      <a:pt x="1034" y="366"/>
                    </a:cubicBezTo>
                    <a:lnTo>
                      <a:pt x="1034" y="366"/>
                    </a:lnTo>
                    <a:cubicBezTo>
                      <a:pt x="1045" y="392"/>
                      <a:pt x="1055" y="419"/>
                      <a:pt x="1063" y="447"/>
                    </a:cubicBezTo>
                    <a:lnTo>
                      <a:pt x="1063" y="447"/>
                    </a:lnTo>
                    <a:cubicBezTo>
                      <a:pt x="1069" y="467"/>
                      <a:pt x="1101" y="458"/>
                      <a:pt x="1095" y="438"/>
                    </a:cubicBezTo>
                    <a:lnTo>
                      <a:pt x="1095" y="438"/>
                    </a:lnTo>
                    <a:cubicBezTo>
                      <a:pt x="1092" y="427"/>
                      <a:pt x="1087" y="416"/>
                      <a:pt x="1084" y="404"/>
                    </a:cubicBezTo>
                    <a:lnTo>
                      <a:pt x="1084" y="404"/>
                    </a:lnTo>
                    <a:cubicBezTo>
                      <a:pt x="1149" y="492"/>
                      <a:pt x="1165" y="576"/>
                      <a:pt x="1149" y="676"/>
                    </a:cubicBezTo>
                    <a:lnTo>
                      <a:pt x="1149" y="676"/>
                    </a:lnTo>
                    <a:cubicBezTo>
                      <a:pt x="1134" y="636"/>
                      <a:pt x="1126" y="594"/>
                      <a:pt x="1125" y="549"/>
                    </a:cubicBezTo>
                    <a:lnTo>
                      <a:pt x="1125" y="549"/>
                    </a:lnTo>
                    <a:cubicBezTo>
                      <a:pt x="1125" y="529"/>
                      <a:pt x="1092" y="529"/>
                      <a:pt x="1093" y="549"/>
                    </a:cubicBezTo>
                    <a:lnTo>
                      <a:pt x="1093" y="549"/>
                    </a:lnTo>
                    <a:cubicBezTo>
                      <a:pt x="1093" y="588"/>
                      <a:pt x="1099" y="625"/>
                      <a:pt x="1109" y="661"/>
                    </a:cubicBezTo>
                    <a:lnTo>
                      <a:pt x="1109" y="661"/>
                    </a:lnTo>
                    <a:cubicBezTo>
                      <a:pt x="1089" y="622"/>
                      <a:pt x="1076" y="579"/>
                      <a:pt x="1075" y="533"/>
                    </a:cubicBezTo>
                    <a:lnTo>
                      <a:pt x="1075" y="533"/>
                    </a:lnTo>
                    <a:cubicBezTo>
                      <a:pt x="1074" y="512"/>
                      <a:pt x="1042" y="512"/>
                      <a:pt x="1042" y="533"/>
                    </a:cubicBezTo>
                    <a:lnTo>
                      <a:pt x="1042" y="533"/>
                    </a:lnTo>
                    <a:cubicBezTo>
                      <a:pt x="1044" y="582"/>
                      <a:pt x="1056" y="628"/>
                      <a:pt x="1077" y="669"/>
                    </a:cubicBezTo>
                    <a:lnTo>
                      <a:pt x="1077" y="669"/>
                    </a:lnTo>
                    <a:cubicBezTo>
                      <a:pt x="1063" y="647"/>
                      <a:pt x="1053" y="622"/>
                      <a:pt x="1048" y="594"/>
                    </a:cubicBezTo>
                    <a:lnTo>
                      <a:pt x="1048" y="594"/>
                    </a:lnTo>
                    <a:cubicBezTo>
                      <a:pt x="1043" y="574"/>
                      <a:pt x="1012" y="583"/>
                      <a:pt x="1016" y="603"/>
                    </a:cubicBezTo>
                    <a:lnTo>
                      <a:pt x="1016" y="603"/>
                    </a:lnTo>
                    <a:cubicBezTo>
                      <a:pt x="1023" y="642"/>
                      <a:pt x="1040" y="676"/>
                      <a:pt x="1063" y="706"/>
                    </a:cubicBezTo>
                    <a:lnTo>
                      <a:pt x="1063" y="706"/>
                    </a:lnTo>
                    <a:cubicBezTo>
                      <a:pt x="986" y="669"/>
                      <a:pt x="891" y="592"/>
                      <a:pt x="958" y="504"/>
                    </a:cubicBezTo>
                    <a:close/>
                    <a:moveTo>
                      <a:pt x="1504" y="364"/>
                    </a:moveTo>
                    <a:lnTo>
                      <a:pt x="1504" y="364"/>
                    </a:lnTo>
                    <a:cubicBezTo>
                      <a:pt x="1484" y="384"/>
                      <a:pt x="1465" y="406"/>
                      <a:pt x="1448" y="428"/>
                    </a:cubicBezTo>
                    <a:lnTo>
                      <a:pt x="1448" y="428"/>
                    </a:lnTo>
                    <a:cubicBezTo>
                      <a:pt x="1435" y="445"/>
                      <a:pt x="1463" y="461"/>
                      <a:pt x="1476" y="445"/>
                    </a:cubicBezTo>
                    <a:lnTo>
                      <a:pt x="1476" y="445"/>
                    </a:lnTo>
                    <a:cubicBezTo>
                      <a:pt x="1485" y="434"/>
                      <a:pt x="1495" y="422"/>
                      <a:pt x="1504" y="411"/>
                    </a:cubicBezTo>
                    <a:lnTo>
                      <a:pt x="1504" y="411"/>
                    </a:lnTo>
                    <a:cubicBezTo>
                      <a:pt x="1503" y="415"/>
                      <a:pt x="1502" y="418"/>
                      <a:pt x="1501" y="422"/>
                    </a:cubicBezTo>
                    <a:lnTo>
                      <a:pt x="1501" y="422"/>
                    </a:lnTo>
                    <a:cubicBezTo>
                      <a:pt x="1482" y="513"/>
                      <a:pt x="1476" y="609"/>
                      <a:pt x="1395" y="672"/>
                    </a:cubicBezTo>
                    <a:lnTo>
                      <a:pt x="1395" y="672"/>
                    </a:lnTo>
                    <a:cubicBezTo>
                      <a:pt x="1355" y="702"/>
                      <a:pt x="1301" y="709"/>
                      <a:pt x="1248" y="709"/>
                    </a:cubicBezTo>
                    <a:lnTo>
                      <a:pt x="1248" y="709"/>
                    </a:lnTo>
                    <a:cubicBezTo>
                      <a:pt x="1314" y="676"/>
                      <a:pt x="1375" y="636"/>
                      <a:pt x="1431" y="586"/>
                    </a:cubicBezTo>
                    <a:lnTo>
                      <a:pt x="1431" y="586"/>
                    </a:lnTo>
                    <a:cubicBezTo>
                      <a:pt x="1446" y="572"/>
                      <a:pt x="1424" y="549"/>
                      <a:pt x="1408" y="563"/>
                    </a:cubicBezTo>
                    <a:lnTo>
                      <a:pt x="1408" y="563"/>
                    </a:lnTo>
                    <a:cubicBezTo>
                      <a:pt x="1356" y="609"/>
                      <a:pt x="1299" y="647"/>
                      <a:pt x="1237" y="678"/>
                    </a:cubicBezTo>
                    <a:lnTo>
                      <a:pt x="1237" y="678"/>
                    </a:lnTo>
                    <a:cubicBezTo>
                      <a:pt x="1273" y="639"/>
                      <a:pt x="1311" y="604"/>
                      <a:pt x="1355" y="573"/>
                    </a:cubicBezTo>
                    <a:lnTo>
                      <a:pt x="1355" y="573"/>
                    </a:lnTo>
                    <a:cubicBezTo>
                      <a:pt x="1371" y="561"/>
                      <a:pt x="1355" y="533"/>
                      <a:pt x="1338" y="545"/>
                    </a:cubicBezTo>
                    <a:lnTo>
                      <a:pt x="1338" y="545"/>
                    </a:lnTo>
                    <a:cubicBezTo>
                      <a:pt x="1295" y="576"/>
                      <a:pt x="1257" y="610"/>
                      <a:pt x="1222" y="647"/>
                    </a:cubicBezTo>
                    <a:lnTo>
                      <a:pt x="1222" y="647"/>
                    </a:lnTo>
                    <a:cubicBezTo>
                      <a:pt x="1281" y="528"/>
                      <a:pt x="1394" y="445"/>
                      <a:pt x="1504" y="364"/>
                    </a:cubicBezTo>
                    <a:close/>
                    <a:moveTo>
                      <a:pt x="1517" y="599"/>
                    </a:moveTo>
                    <a:lnTo>
                      <a:pt x="1517" y="599"/>
                    </a:lnTo>
                    <a:cubicBezTo>
                      <a:pt x="1560" y="561"/>
                      <a:pt x="1609" y="531"/>
                      <a:pt x="1661" y="510"/>
                    </a:cubicBezTo>
                    <a:lnTo>
                      <a:pt x="1661" y="510"/>
                    </a:lnTo>
                    <a:cubicBezTo>
                      <a:pt x="1616" y="538"/>
                      <a:pt x="1574" y="571"/>
                      <a:pt x="1537" y="611"/>
                    </a:cubicBezTo>
                    <a:lnTo>
                      <a:pt x="1537" y="611"/>
                    </a:lnTo>
                    <a:cubicBezTo>
                      <a:pt x="1522" y="626"/>
                      <a:pt x="1545" y="649"/>
                      <a:pt x="1560" y="633"/>
                    </a:cubicBezTo>
                    <a:lnTo>
                      <a:pt x="1560" y="633"/>
                    </a:lnTo>
                    <a:cubicBezTo>
                      <a:pt x="1586" y="606"/>
                      <a:pt x="1615" y="581"/>
                      <a:pt x="1645" y="559"/>
                    </a:cubicBezTo>
                    <a:lnTo>
                      <a:pt x="1645" y="559"/>
                    </a:lnTo>
                    <a:cubicBezTo>
                      <a:pt x="1601" y="603"/>
                      <a:pt x="1549" y="666"/>
                      <a:pt x="1490" y="716"/>
                    </a:cubicBezTo>
                    <a:lnTo>
                      <a:pt x="1490" y="716"/>
                    </a:lnTo>
                    <a:cubicBezTo>
                      <a:pt x="1488" y="707"/>
                      <a:pt x="1478" y="700"/>
                      <a:pt x="1467" y="706"/>
                    </a:cubicBezTo>
                    <a:lnTo>
                      <a:pt x="1467" y="706"/>
                    </a:lnTo>
                    <a:cubicBezTo>
                      <a:pt x="1431" y="727"/>
                      <a:pt x="1394" y="739"/>
                      <a:pt x="1355" y="743"/>
                    </a:cubicBezTo>
                    <a:lnTo>
                      <a:pt x="1355" y="743"/>
                    </a:lnTo>
                    <a:cubicBezTo>
                      <a:pt x="1400" y="731"/>
                      <a:pt x="1442" y="707"/>
                      <a:pt x="1472" y="666"/>
                    </a:cubicBezTo>
                    <a:lnTo>
                      <a:pt x="1472" y="666"/>
                    </a:lnTo>
                    <a:cubicBezTo>
                      <a:pt x="1484" y="648"/>
                      <a:pt x="1494" y="628"/>
                      <a:pt x="1502" y="605"/>
                    </a:cubicBezTo>
                    <a:lnTo>
                      <a:pt x="1502" y="605"/>
                    </a:lnTo>
                    <a:cubicBezTo>
                      <a:pt x="1507" y="605"/>
                      <a:pt x="1512" y="603"/>
                      <a:pt x="1517" y="599"/>
                    </a:cubicBezTo>
                    <a:close/>
                    <a:moveTo>
                      <a:pt x="1752" y="411"/>
                    </a:moveTo>
                    <a:lnTo>
                      <a:pt x="1752" y="411"/>
                    </a:lnTo>
                    <a:cubicBezTo>
                      <a:pt x="1753" y="410"/>
                      <a:pt x="1755" y="408"/>
                      <a:pt x="1756" y="407"/>
                    </a:cubicBezTo>
                    <a:lnTo>
                      <a:pt x="1756" y="407"/>
                    </a:lnTo>
                    <a:cubicBezTo>
                      <a:pt x="1759" y="406"/>
                      <a:pt x="1762" y="405"/>
                      <a:pt x="1764" y="404"/>
                    </a:cubicBezTo>
                    <a:lnTo>
                      <a:pt x="1764" y="404"/>
                    </a:lnTo>
                    <a:cubicBezTo>
                      <a:pt x="1772" y="407"/>
                      <a:pt x="1776" y="419"/>
                      <a:pt x="1773" y="428"/>
                    </a:cubicBezTo>
                    <a:lnTo>
                      <a:pt x="1773" y="428"/>
                    </a:lnTo>
                    <a:cubicBezTo>
                      <a:pt x="1767" y="429"/>
                      <a:pt x="1761" y="430"/>
                      <a:pt x="1753" y="431"/>
                    </a:cubicBezTo>
                    <a:lnTo>
                      <a:pt x="1753" y="431"/>
                    </a:lnTo>
                    <a:cubicBezTo>
                      <a:pt x="1751" y="426"/>
                      <a:pt x="1749" y="417"/>
                      <a:pt x="1752" y="411"/>
                    </a:cubicBezTo>
                    <a:close/>
                    <a:moveTo>
                      <a:pt x="1796" y="281"/>
                    </a:moveTo>
                    <a:lnTo>
                      <a:pt x="1796" y="281"/>
                    </a:lnTo>
                    <a:cubicBezTo>
                      <a:pt x="1793" y="280"/>
                      <a:pt x="1790" y="280"/>
                      <a:pt x="1788" y="281"/>
                    </a:cubicBezTo>
                    <a:lnTo>
                      <a:pt x="1788" y="281"/>
                    </a:lnTo>
                    <a:cubicBezTo>
                      <a:pt x="1784" y="277"/>
                      <a:pt x="1782" y="273"/>
                      <a:pt x="1781" y="267"/>
                    </a:cubicBezTo>
                    <a:lnTo>
                      <a:pt x="1781" y="267"/>
                    </a:lnTo>
                    <a:lnTo>
                      <a:pt x="1781" y="267"/>
                    </a:lnTo>
                    <a:lnTo>
                      <a:pt x="1781" y="267"/>
                    </a:lnTo>
                    <a:cubicBezTo>
                      <a:pt x="1785" y="272"/>
                      <a:pt x="1791" y="277"/>
                      <a:pt x="1796" y="281"/>
                    </a:cubicBezTo>
                    <a:close/>
                    <a:moveTo>
                      <a:pt x="1228" y="760"/>
                    </a:moveTo>
                    <a:lnTo>
                      <a:pt x="1228" y="760"/>
                    </a:lnTo>
                    <a:cubicBezTo>
                      <a:pt x="1299" y="784"/>
                      <a:pt x="1374" y="782"/>
                      <a:pt x="1442" y="754"/>
                    </a:cubicBezTo>
                    <a:lnTo>
                      <a:pt x="1442" y="754"/>
                    </a:lnTo>
                    <a:cubicBezTo>
                      <a:pt x="1372" y="801"/>
                      <a:pt x="1299" y="820"/>
                      <a:pt x="1228" y="760"/>
                    </a:cubicBezTo>
                    <a:close/>
                    <a:moveTo>
                      <a:pt x="2203" y="3261"/>
                    </a:moveTo>
                    <a:lnTo>
                      <a:pt x="2203" y="3261"/>
                    </a:lnTo>
                    <a:cubicBezTo>
                      <a:pt x="2173" y="3263"/>
                      <a:pt x="2146" y="3272"/>
                      <a:pt x="2122" y="3285"/>
                    </a:cubicBezTo>
                    <a:lnTo>
                      <a:pt x="2122" y="3285"/>
                    </a:lnTo>
                    <a:cubicBezTo>
                      <a:pt x="2018" y="3304"/>
                      <a:pt x="1913" y="3319"/>
                      <a:pt x="1807" y="3323"/>
                    </a:cubicBezTo>
                    <a:lnTo>
                      <a:pt x="1807" y="3323"/>
                    </a:lnTo>
                    <a:cubicBezTo>
                      <a:pt x="1690" y="3328"/>
                      <a:pt x="1576" y="3301"/>
                      <a:pt x="1460" y="3296"/>
                    </a:cubicBezTo>
                    <a:lnTo>
                      <a:pt x="1460" y="3296"/>
                    </a:lnTo>
                    <a:cubicBezTo>
                      <a:pt x="1324" y="3290"/>
                      <a:pt x="1196" y="3351"/>
                      <a:pt x="1103" y="3446"/>
                    </a:cubicBezTo>
                    <a:lnTo>
                      <a:pt x="1103" y="3446"/>
                    </a:lnTo>
                    <a:cubicBezTo>
                      <a:pt x="1318" y="2596"/>
                      <a:pt x="1254" y="1654"/>
                      <a:pt x="1179" y="793"/>
                    </a:cubicBezTo>
                    <a:lnTo>
                      <a:pt x="1179" y="793"/>
                    </a:lnTo>
                    <a:cubicBezTo>
                      <a:pt x="1182" y="792"/>
                      <a:pt x="1183" y="792"/>
                      <a:pt x="1185" y="792"/>
                    </a:cubicBezTo>
                    <a:lnTo>
                      <a:pt x="1185" y="792"/>
                    </a:lnTo>
                    <a:cubicBezTo>
                      <a:pt x="1186" y="791"/>
                      <a:pt x="1187" y="791"/>
                      <a:pt x="1188" y="790"/>
                    </a:cubicBezTo>
                    <a:lnTo>
                      <a:pt x="1188" y="790"/>
                    </a:lnTo>
                    <a:cubicBezTo>
                      <a:pt x="1260" y="850"/>
                      <a:pt x="1366" y="855"/>
                      <a:pt x="1450" y="809"/>
                    </a:cubicBezTo>
                    <a:lnTo>
                      <a:pt x="1450" y="809"/>
                    </a:lnTo>
                    <a:cubicBezTo>
                      <a:pt x="1617" y="716"/>
                      <a:pt x="1725" y="437"/>
                      <a:pt x="1948" y="483"/>
                    </a:cubicBezTo>
                    <a:lnTo>
                      <a:pt x="1948" y="483"/>
                    </a:lnTo>
                    <a:cubicBezTo>
                      <a:pt x="1978" y="490"/>
                      <a:pt x="1991" y="442"/>
                      <a:pt x="1961" y="436"/>
                    </a:cubicBezTo>
                    <a:lnTo>
                      <a:pt x="1961" y="436"/>
                    </a:lnTo>
                    <a:cubicBezTo>
                      <a:pt x="1938" y="431"/>
                      <a:pt x="1915" y="430"/>
                      <a:pt x="1894" y="430"/>
                    </a:cubicBezTo>
                    <a:lnTo>
                      <a:pt x="1894" y="430"/>
                    </a:lnTo>
                    <a:cubicBezTo>
                      <a:pt x="1890" y="426"/>
                      <a:pt x="1884" y="422"/>
                      <a:pt x="1877" y="422"/>
                    </a:cubicBezTo>
                    <a:lnTo>
                      <a:pt x="1877" y="422"/>
                    </a:lnTo>
                    <a:cubicBezTo>
                      <a:pt x="1853" y="421"/>
                      <a:pt x="1829" y="422"/>
                      <a:pt x="1806" y="424"/>
                    </a:cubicBezTo>
                    <a:lnTo>
                      <a:pt x="1806" y="424"/>
                    </a:lnTo>
                    <a:cubicBezTo>
                      <a:pt x="1808" y="404"/>
                      <a:pt x="1800" y="384"/>
                      <a:pt x="1782" y="375"/>
                    </a:cubicBezTo>
                    <a:lnTo>
                      <a:pt x="1782" y="375"/>
                    </a:lnTo>
                    <a:cubicBezTo>
                      <a:pt x="1784" y="376"/>
                      <a:pt x="1786" y="376"/>
                      <a:pt x="1788" y="377"/>
                    </a:cubicBezTo>
                    <a:lnTo>
                      <a:pt x="1788" y="377"/>
                    </a:lnTo>
                    <a:cubicBezTo>
                      <a:pt x="1796" y="380"/>
                      <a:pt x="1805" y="373"/>
                      <a:pt x="1808" y="365"/>
                    </a:cubicBezTo>
                    <a:lnTo>
                      <a:pt x="1808" y="365"/>
                    </a:lnTo>
                    <a:cubicBezTo>
                      <a:pt x="1809" y="362"/>
                      <a:pt x="1808" y="359"/>
                      <a:pt x="1808" y="357"/>
                    </a:cubicBezTo>
                    <a:lnTo>
                      <a:pt x="1808" y="357"/>
                    </a:lnTo>
                    <a:cubicBezTo>
                      <a:pt x="1814" y="356"/>
                      <a:pt x="1821" y="353"/>
                      <a:pt x="1827" y="351"/>
                    </a:cubicBezTo>
                    <a:lnTo>
                      <a:pt x="1827" y="351"/>
                    </a:lnTo>
                    <a:cubicBezTo>
                      <a:pt x="1834" y="352"/>
                      <a:pt x="1841" y="349"/>
                      <a:pt x="1844" y="343"/>
                    </a:cubicBezTo>
                    <a:lnTo>
                      <a:pt x="1844" y="343"/>
                    </a:lnTo>
                    <a:cubicBezTo>
                      <a:pt x="1844" y="342"/>
                      <a:pt x="1845" y="341"/>
                      <a:pt x="1845" y="340"/>
                    </a:cubicBezTo>
                    <a:lnTo>
                      <a:pt x="1845" y="340"/>
                    </a:lnTo>
                    <a:cubicBezTo>
                      <a:pt x="1848" y="337"/>
                      <a:pt x="1851" y="335"/>
                      <a:pt x="1853" y="332"/>
                    </a:cubicBezTo>
                    <a:lnTo>
                      <a:pt x="1853" y="332"/>
                    </a:lnTo>
                    <a:cubicBezTo>
                      <a:pt x="1856" y="330"/>
                      <a:pt x="1857" y="327"/>
                      <a:pt x="1857" y="325"/>
                    </a:cubicBezTo>
                    <a:lnTo>
                      <a:pt x="1857" y="325"/>
                    </a:lnTo>
                    <a:cubicBezTo>
                      <a:pt x="1858" y="340"/>
                      <a:pt x="1857" y="356"/>
                      <a:pt x="1855" y="371"/>
                    </a:cubicBezTo>
                    <a:lnTo>
                      <a:pt x="1855" y="371"/>
                    </a:lnTo>
                    <a:cubicBezTo>
                      <a:pt x="1852" y="392"/>
                      <a:pt x="1883" y="401"/>
                      <a:pt x="1886" y="380"/>
                    </a:cubicBezTo>
                    <a:lnTo>
                      <a:pt x="1886" y="380"/>
                    </a:lnTo>
                    <a:cubicBezTo>
                      <a:pt x="1892" y="350"/>
                      <a:pt x="1892" y="321"/>
                      <a:pt x="1886" y="291"/>
                    </a:cubicBezTo>
                    <a:lnTo>
                      <a:pt x="1886" y="291"/>
                    </a:lnTo>
                    <a:cubicBezTo>
                      <a:pt x="1883" y="270"/>
                      <a:pt x="1852" y="279"/>
                      <a:pt x="1855" y="300"/>
                    </a:cubicBezTo>
                    <a:lnTo>
                      <a:pt x="1855" y="300"/>
                    </a:lnTo>
                    <a:cubicBezTo>
                      <a:pt x="1856" y="305"/>
                      <a:pt x="1857" y="311"/>
                      <a:pt x="1857" y="316"/>
                    </a:cubicBezTo>
                    <a:lnTo>
                      <a:pt x="1857" y="316"/>
                    </a:lnTo>
                    <a:cubicBezTo>
                      <a:pt x="1853" y="306"/>
                      <a:pt x="1840" y="299"/>
                      <a:pt x="1831" y="309"/>
                    </a:cubicBezTo>
                    <a:lnTo>
                      <a:pt x="1831" y="309"/>
                    </a:lnTo>
                    <a:cubicBezTo>
                      <a:pt x="1829" y="310"/>
                      <a:pt x="1828" y="311"/>
                      <a:pt x="1827" y="312"/>
                    </a:cubicBezTo>
                    <a:lnTo>
                      <a:pt x="1827" y="312"/>
                    </a:lnTo>
                    <a:cubicBezTo>
                      <a:pt x="1825" y="311"/>
                      <a:pt x="1823" y="310"/>
                      <a:pt x="1821" y="308"/>
                    </a:cubicBezTo>
                    <a:lnTo>
                      <a:pt x="1821" y="308"/>
                    </a:lnTo>
                    <a:cubicBezTo>
                      <a:pt x="1821" y="306"/>
                      <a:pt x="1821" y="305"/>
                      <a:pt x="1820" y="303"/>
                    </a:cubicBezTo>
                    <a:lnTo>
                      <a:pt x="1820" y="303"/>
                    </a:lnTo>
                    <a:cubicBezTo>
                      <a:pt x="1819" y="298"/>
                      <a:pt x="1816" y="295"/>
                      <a:pt x="1812" y="292"/>
                    </a:cubicBezTo>
                    <a:lnTo>
                      <a:pt x="1804" y="286"/>
                    </a:lnTo>
                    <a:lnTo>
                      <a:pt x="1804" y="286"/>
                    </a:lnTo>
                    <a:cubicBezTo>
                      <a:pt x="1819" y="289"/>
                      <a:pt x="1830" y="265"/>
                      <a:pt x="1815" y="255"/>
                    </a:cubicBezTo>
                    <a:lnTo>
                      <a:pt x="1815" y="255"/>
                    </a:lnTo>
                    <a:cubicBezTo>
                      <a:pt x="1799" y="244"/>
                      <a:pt x="1793" y="226"/>
                      <a:pt x="1794" y="208"/>
                    </a:cubicBezTo>
                    <a:lnTo>
                      <a:pt x="1794" y="208"/>
                    </a:lnTo>
                    <a:cubicBezTo>
                      <a:pt x="1794" y="206"/>
                      <a:pt x="1794" y="204"/>
                      <a:pt x="1794" y="202"/>
                    </a:cubicBezTo>
                    <a:lnTo>
                      <a:pt x="1794" y="202"/>
                    </a:lnTo>
                    <a:cubicBezTo>
                      <a:pt x="1801" y="201"/>
                      <a:pt x="1807" y="199"/>
                      <a:pt x="1813" y="196"/>
                    </a:cubicBezTo>
                    <a:lnTo>
                      <a:pt x="1813" y="196"/>
                    </a:lnTo>
                    <a:cubicBezTo>
                      <a:pt x="1821" y="193"/>
                      <a:pt x="1823" y="181"/>
                      <a:pt x="1819" y="174"/>
                    </a:cubicBezTo>
                    <a:lnTo>
                      <a:pt x="1819" y="174"/>
                    </a:lnTo>
                    <a:cubicBezTo>
                      <a:pt x="1814" y="166"/>
                      <a:pt x="1804" y="165"/>
                      <a:pt x="1796" y="168"/>
                    </a:cubicBezTo>
                    <a:lnTo>
                      <a:pt x="1796" y="168"/>
                    </a:lnTo>
                    <a:cubicBezTo>
                      <a:pt x="1784" y="174"/>
                      <a:pt x="1771" y="174"/>
                      <a:pt x="1758" y="171"/>
                    </a:cubicBezTo>
                    <a:lnTo>
                      <a:pt x="1758" y="171"/>
                    </a:lnTo>
                    <a:cubicBezTo>
                      <a:pt x="1756" y="170"/>
                      <a:pt x="1754" y="170"/>
                      <a:pt x="1752" y="171"/>
                    </a:cubicBezTo>
                    <a:lnTo>
                      <a:pt x="1752" y="171"/>
                    </a:lnTo>
                    <a:cubicBezTo>
                      <a:pt x="1789" y="149"/>
                      <a:pt x="1827" y="128"/>
                      <a:pt x="1864" y="107"/>
                    </a:cubicBezTo>
                    <a:lnTo>
                      <a:pt x="1864" y="107"/>
                    </a:lnTo>
                    <a:cubicBezTo>
                      <a:pt x="1883" y="96"/>
                      <a:pt x="1866" y="68"/>
                      <a:pt x="1848" y="78"/>
                    </a:cubicBezTo>
                    <a:lnTo>
                      <a:pt x="1848" y="78"/>
                    </a:lnTo>
                    <a:cubicBezTo>
                      <a:pt x="1822" y="93"/>
                      <a:pt x="1797" y="108"/>
                      <a:pt x="1771" y="123"/>
                    </a:cubicBezTo>
                    <a:lnTo>
                      <a:pt x="1771" y="123"/>
                    </a:lnTo>
                    <a:cubicBezTo>
                      <a:pt x="1774" y="107"/>
                      <a:pt x="1751" y="97"/>
                      <a:pt x="1741" y="112"/>
                    </a:cubicBezTo>
                    <a:lnTo>
                      <a:pt x="1741" y="112"/>
                    </a:lnTo>
                    <a:cubicBezTo>
                      <a:pt x="1732" y="124"/>
                      <a:pt x="1723" y="137"/>
                      <a:pt x="1715" y="149"/>
                    </a:cubicBezTo>
                    <a:lnTo>
                      <a:pt x="1715" y="149"/>
                    </a:lnTo>
                    <a:cubicBezTo>
                      <a:pt x="1706" y="164"/>
                      <a:pt x="1722" y="176"/>
                      <a:pt x="1735" y="172"/>
                    </a:cubicBezTo>
                    <a:lnTo>
                      <a:pt x="1735" y="172"/>
                    </a:lnTo>
                    <a:cubicBezTo>
                      <a:pt x="1738" y="174"/>
                      <a:pt x="1741" y="174"/>
                      <a:pt x="1745" y="174"/>
                    </a:cubicBezTo>
                    <a:lnTo>
                      <a:pt x="1745" y="174"/>
                    </a:lnTo>
                    <a:cubicBezTo>
                      <a:pt x="1735" y="181"/>
                      <a:pt x="1735" y="198"/>
                      <a:pt x="1749" y="202"/>
                    </a:cubicBezTo>
                    <a:lnTo>
                      <a:pt x="1749" y="202"/>
                    </a:lnTo>
                    <a:cubicBezTo>
                      <a:pt x="1754" y="204"/>
                      <a:pt x="1758" y="204"/>
                      <a:pt x="1763" y="205"/>
                    </a:cubicBezTo>
                    <a:lnTo>
                      <a:pt x="1763" y="205"/>
                    </a:lnTo>
                    <a:cubicBezTo>
                      <a:pt x="1762" y="206"/>
                      <a:pt x="1762" y="206"/>
                      <a:pt x="1762" y="208"/>
                    </a:cubicBezTo>
                    <a:lnTo>
                      <a:pt x="1762" y="208"/>
                    </a:lnTo>
                    <a:cubicBezTo>
                      <a:pt x="1762" y="210"/>
                      <a:pt x="1762" y="212"/>
                      <a:pt x="1762" y="214"/>
                    </a:cubicBezTo>
                    <a:lnTo>
                      <a:pt x="1762" y="214"/>
                    </a:lnTo>
                    <a:cubicBezTo>
                      <a:pt x="1752" y="206"/>
                      <a:pt x="1733" y="215"/>
                      <a:pt x="1737" y="231"/>
                    </a:cubicBezTo>
                    <a:lnTo>
                      <a:pt x="1737" y="231"/>
                    </a:lnTo>
                    <a:cubicBezTo>
                      <a:pt x="1741" y="251"/>
                      <a:pt x="1745" y="272"/>
                      <a:pt x="1749" y="292"/>
                    </a:cubicBezTo>
                    <a:lnTo>
                      <a:pt x="1749" y="292"/>
                    </a:lnTo>
                    <a:cubicBezTo>
                      <a:pt x="1751" y="300"/>
                      <a:pt x="1757" y="303"/>
                      <a:pt x="1763" y="303"/>
                    </a:cubicBezTo>
                    <a:lnTo>
                      <a:pt x="1763" y="303"/>
                    </a:lnTo>
                    <a:cubicBezTo>
                      <a:pt x="1764" y="305"/>
                      <a:pt x="1765" y="305"/>
                      <a:pt x="1766" y="306"/>
                    </a:cubicBezTo>
                    <a:lnTo>
                      <a:pt x="1766" y="306"/>
                    </a:lnTo>
                    <a:cubicBezTo>
                      <a:pt x="1767" y="308"/>
                      <a:pt x="1769" y="310"/>
                      <a:pt x="1771" y="311"/>
                    </a:cubicBezTo>
                    <a:lnTo>
                      <a:pt x="1771" y="311"/>
                    </a:lnTo>
                    <a:cubicBezTo>
                      <a:pt x="1777" y="316"/>
                      <a:pt x="1783" y="321"/>
                      <a:pt x="1790" y="325"/>
                    </a:cubicBezTo>
                    <a:lnTo>
                      <a:pt x="1790" y="325"/>
                    </a:lnTo>
                    <a:cubicBezTo>
                      <a:pt x="1783" y="325"/>
                      <a:pt x="1777" y="323"/>
                      <a:pt x="1771" y="321"/>
                    </a:cubicBezTo>
                    <a:lnTo>
                      <a:pt x="1771" y="321"/>
                    </a:lnTo>
                    <a:cubicBezTo>
                      <a:pt x="1753" y="314"/>
                      <a:pt x="1745" y="337"/>
                      <a:pt x="1756" y="348"/>
                    </a:cubicBezTo>
                    <a:lnTo>
                      <a:pt x="1756" y="348"/>
                    </a:lnTo>
                    <a:cubicBezTo>
                      <a:pt x="1742" y="356"/>
                      <a:pt x="1730" y="369"/>
                      <a:pt x="1727" y="385"/>
                    </a:cubicBezTo>
                    <a:lnTo>
                      <a:pt x="1727" y="385"/>
                    </a:lnTo>
                    <a:cubicBezTo>
                      <a:pt x="1712" y="392"/>
                      <a:pt x="1697" y="401"/>
                      <a:pt x="1684" y="412"/>
                    </a:cubicBezTo>
                    <a:lnTo>
                      <a:pt x="1684" y="412"/>
                    </a:lnTo>
                    <a:cubicBezTo>
                      <a:pt x="1667" y="424"/>
                      <a:pt x="1683" y="452"/>
                      <a:pt x="1700" y="440"/>
                    </a:cubicBezTo>
                    <a:lnTo>
                      <a:pt x="1700" y="440"/>
                    </a:lnTo>
                    <a:cubicBezTo>
                      <a:pt x="1706" y="435"/>
                      <a:pt x="1712" y="431"/>
                      <a:pt x="1719" y="427"/>
                    </a:cubicBezTo>
                    <a:lnTo>
                      <a:pt x="1719" y="427"/>
                    </a:lnTo>
                    <a:cubicBezTo>
                      <a:pt x="1719" y="431"/>
                      <a:pt x="1721" y="434"/>
                      <a:pt x="1722" y="438"/>
                    </a:cubicBezTo>
                    <a:lnTo>
                      <a:pt x="1722" y="438"/>
                    </a:lnTo>
                    <a:cubicBezTo>
                      <a:pt x="1651" y="456"/>
                      <a:pt x="1584" y="487"/>
                      <a:pt x="1523" y="532"/>
                    </a:cubicBezTo>
                    <a:lnTo>
                      <a:pt x="1523" y="532"/>
                    </a:lnTo>
                    <a:cubicBezTo>
                      <a:pt x="1538" y="468"/>
                      <a:pt x="1548" y="401"/>
                      <a:pt x="1571" y="346"/>
                    </a:cubicBezTo>
                    <a:lnTo>
                      <a:pt x="1571" y="346"/>
                    </a:lnTo>
                    <a:cubicBezTo>
                      <a:pt x="1574" y="344"/>
                      <a:pt x="1576" y="342"/>
                      <a:pt x="1577" y="340"/>
                    </a:cubicBezTo>
                    <a:lnTo>
                      <a:pt x="1577" y="340"/>
                    </a:lnTo>
                    <a:cubicBezTo>
                      <a:pt x="1583" y="336"/>
                      <a:pt x="1584" y="330"/>
                      <a:pt x="1581" y="325"/>
                    </a:cubicBezTo>
                    <a:lnTo>
                      <a:pt x="1581" y="325"/>
                    </a:lnTo>
                    <a:cubicBezTo>
                      <a:pt x="1589" y="310"/>
                      <a:pt x="1598" y="297"/>
                      <a:pt x="1608" y="285"/>
                    </a:cubicBezTo>
                    <a:lnTo>
                      <a:pt x="1608" y="285"/>
                    </a:lnTo>
                    <a:cubicBezTo>
                      <a:pt x="1616" y="278"/>
                      <a:pt x="1625" y="271"/>
                      <a:pt x="1632" y="265"/>
                    </a:cubicBezTo>
                    <a:lnTo>
                      <a:pt x="1632" y="265"/>
                    </a:lnTo>
                    <a:cubicBezTo>
                      <a:pt x="1636" y="262"/>
                      <a:pt x="1638" y="259"/>
                      <a:pt x="1639" y="256"/>
                    </a:cubicBezTo>
                    <a:lnTo>
                      <a:pt x="1639" y="256"/>
                    </a:lnTo>
                    <a:cubicBezTo>
                      <a:pt x="1649" y="249"/>
                      <a:pt x="1660" y="242"/>
                      <a:pt x="1672" y="237"/>
                    </a:cubicBezTo>
                    <a:lnTo>
                      <a:pt x="1672" y="237"/>
                    </a:lnTo>
                    <a:cubicBezTo>
                      <a:pt x="1701" y="225"/>
                      <a:pt x="1688" y="178"/>
                      <a:pt x="1660" y="190"/>
                    </a:cubicBezTo>
                    <a:lnTo>
                      <a:pt x="1660" y="190"/>
                    </a:lnTo>
                    <a:cubicBezTo>
                      <a:pt x="1628" y="203"/>
                      <a:pt x="1602" y="221"/>
                      <a:pt x="1583" y="243"/>
                    </a:cubicBezTo>
                    <a:lnTo>
                      <a:pt x="1583" y="243"/>
                    </a:lnTo>
                    <a:cubicBezTo>
                      <a:pt x="1519" y="296"/>
                      <a:pt x="1447" y="346"/>
                      <a:pt x="1380" y="399"/>
                    </a:cubicBezTo>
                    <a:lnTo>
                      <a:pt x="1380" y="399"/>
                    </a:lnTo>
                    <a:cubicBezTo>
                      <a:pt x="1395" y="373"/>
                      <a:pt x="1412" y="349"/>
                      <a:pt x="1429" y="326"/>
                    </a:cubicBezTo>
                    <a:lnTo>
                      <a:pt x="1429" y="326"/>
                    </a:lnTo>
                    <a:cubicBezTo>
                      <a:pt x="1442" y="309"/>
                      <a:pt x="1414" y="293"/>
                      <a:pt x="1401" y="310"/>
                    </a:cubicBezTo>
                    <a:lnTo>
                      <a:pt x="1401" y="310"/>
                    </a:lnTo>
                    <a:cubicBezTo>
                      <a:pt x="1373" y="346"/>
                      <a:pt x="1348" y="386"/>
                      <a:pt x="1327" y="427"/>
                    </a:cubicBezTo>
                    <a:lnTo>
                      <a:pt x="1327" y="427"/>
                    </a:lnTo>
                    <a:cubicBezTo>
                      <a:pt x="1326" y="427"/>
                      <a:pt x="1326" y="427"/>
                      <a:pt x="1325" y="428"/>
                    </a:cubicBezTo>
                    <a:lnTo>
                      <a:pt x="1325" y="428"/>
                    </a:lnTo>
                    <a:cubicBezTo>
                      <a:pt x="1318" y="436"/>
                      <a:pt x="1315" y="444"/>
                      <a:pt x="1314" y="454"/>
                    </a:cubicBezTo>
                    <a:lnTo>
                      <a:pt x="1314" y="454"/>
                    </a:lnTo>
                    <a:cubicBezTo>
                      <a:pt x="1296" y="470"/>
                      <a:pt x="1279" y="487"/>
                      <a:pt x="1263" y="504"/>
                    </a:cubicBezTo>
                    <a:lnTo>
                      <a:pt x="1263" y="504"/>
                    </a:lnTo>
                    <a:cubicBezTo>
                      <a:pt x="1335" y="339"/>
                      <a:pt x="1424" y="185"/>
                      <a:pt x="1532" y="41"/>
                    </a:cubicBezTo>
                    <a:lnTo>
                      <a:pt x="1532" y="41"/>
                    </a:lnTo>
                    <a:cubicBezTo>
                      <a:pt x="1537" y="34"/>
                      <a:pt x="1535" y="27"/>
                      <a:pt x="1530" y="22"/>
                    </a:cubicBezTo>
                    <a:lnTo>
                      <a:pt x="1530" y="22"/>
                    </a:lnTo>
                    <a:cubicBezTo>
                      <a:pt x="1531" y="15"/>
                      <a:pt x="1528" y="8"/>
                      <a:pt x="1522" y="5"/>
                    </a:cubicBezTo>
                    <a:lnTo>
                      <a:pt x="1522" y="5"/>
                    </a:lnTo>
                    <a:cubicBezTo>
                      <a:pt x="1514" y="0"/>
                      <a:pt x="1505" y="4"/>
                      <a:pt x="1500" y="11"/>
                    </a:cubicBezTo>
                    <a:lnTo>
                      <a:pt x="1500" y="11"/>
                    </a:lnTo>
                    <a:cubicBezTo>
                      <a:pt x="1500" y="11"/>
                      <a:pt x="1499" y="10"/>
                      <a:pt x="1497" y="10"/>
                    </a:cubicBezTo>
                    <a:lnTo>
                      <a:pt x="1497" y="10"/>
                    </a:lnTo>
                    <a:cubicBezTo>
                      <a:pt x="1477" y="3"/>
                      <a:pt x="1469" y="34"/>
                      <a:pt x="1489" y="41"/>
                    </a:cubicBezTo>
                    <a:lnTo>
                      <a:pt x="1489" y="41"/>
                    </a:lnTo>
                    <a:cubicBezTo>
                      <a:pt x="1490" y="41"/>
                      <a:pt x="1491" y="41"/>
                      <a:pt x="1491" y="41"/>
                    </a:cubicBezTo>
                    <a:lnTo>
                      <a:pt x="1491" y="41"/>
                    </a:lnTo>
                    <a:cubicBezTo>
                      <a:pt x="1389" y="180"/>
                      <a:pt x="1304" y="329"/>
                      <a:pt x="1235" y="488"/>
                    </a:cubicBezTo>
                    <a:lnTo>
                      <a:pt x="1235" y="488"/>
                    </a:lnTo>
                    <a:cubicBezTo>
                      <a:pt x="1224" y="438"/>
                      <a:pt x="1209" y="390"/>
                      <a:pt x="1191" y="343"/>
                    </a:cubicBezTo>
                    <a:lnTo>
                      <a:pt x="1191" y="343"/>
                    </a:lnTo>
                    <a:cubicBezTo>
                      <a:pt x="1183" y="323"/>
                      <a:pt x="1152" y="331"/>
                      <a:pt x="1159" y="351"/>
                    </a:cubicBezTo>
                    <a:lnTo>
                      <a:pt x="1159" y="351"/>
                    </a:lnTo>
                    <a:cubicBezTo>
                      <a:pt x="1185" y="419"/>
                      <a:pt x="1205" y="489"/>
                      <a:pt x="1217" y="561"/>
                    </a:cubicBezTo>
                    <a:lnTo>
                      <a:pt x="1217" y="561"/>
                    </a:lnTo>
                    <a:cubicBezTo>
                      <a:pt x="1214" y="564"/>
                      <a:pt x="1212" y="568"/>
                      <a:pt x="1210" y="571"/>
                    </a:cubicBezTo>
                    <a:lnTo>
                      <a:pt x="1210" y="571"/>
                    </a:lnTo>
                    <a:cubicBezTo>
                      <a:pt x="1207" y="538"/>
                      <a:pt x="1200" y="505"/>
                      <a:pt x="1184" y="474"/>
                    </a:cubicBezTo>
                    <a:lnTo>
                      <a:pt x="1184" y="474"/>
                    </a:lnTo>
                    <a:cubicBezTo>
                      <a:pt x="1127" y="361"/>
                      <a:pt x="1034" y="266"/>
                      <a:pt x="955" y="169"/>
                    </a:cubicBezTo>
                    <a:lnTo>
                      <a:pt x="955" y="169"/>
                    </a:lnTo>
                    <a:cubicBezTo>
                      <a:pt x="937" y="148"/>
                      <a:pt x="901" y="176"/>
                      <a:pt x="916" y="199"/>
                    </a:cubicBezTo>
                    <a:lnTo>
                      <a:pt x="916" y="199"/>
                    </a:lnTo>
                    <a:cubicBezTo>
                      <a:pt x="971" y="277"/>
                      <a:pt x="978" y="364"/>
                      <a:pt x="936" y="450"/>
                    </a:cubicBezTo>
                    <a:lnTo>
                      <a:pt x="936" y="450"/>
                    </a:lnTo>
                    <a:cubicBezTo>
                      <a:pt x="922" y="479"/>
                      <a:pt x="893" y="504"/>
                      <a:pt x="884" y="536"/>
                    </a:cubicBezTo>
                    <a:lnTo>
                      <a:pt x="884" y="536"/>
                    </a:lnTo>
                    <a:cubicBezTo>
                      <a:pt x="867" y="505"/>
                      <a:pt x="851" y="474"/>
                      <a:pt x="832" y="445"/>
                    </a:cubicBezTo>
                    <a:lnTo>
                      <a:pt x="832" y="445"/>
                    </a:lnTo>
                    <a:cubicBezTo>
                      <a:pt x="786" y="380"/>
                      <a:pt x="711" y="347"/>
                      <a:pt x="635" y="335"/>
                    </a:cubicBezTo>
                    <a:lnTo>
                      <a:pt x="635" y="335"/>
                    </a:lnTo>
                    <a:cubicBezTo>
                      <a:pt x="634" y="334"/>
                      <a:pt x="634" y="334"/>
                      <a:pt x="633" y="334"/>
                    </a:cubicBezTo>
                    <a:lnTo>
                      <a:pt x="633" y="334"/>
                    </a:lnTo>
                    <a:cubicBezTo>
                      <a:pt x="627" y="330"/>
                      <a:pt x="621" y="330"/>
                      <a:pt x="617" y="333"/>
                    </a:cubicBezTo>
                    <a:lnTo>
                      <a:pt x="617" y="333"/>
                    </a:lnTo>
                    <a:cubicBezTo>
                      <a:pt x="612" y="333"/>
                      <a:pt x="607" y="332"/>
                      <a:pt x="602" y="331"/>
                    </a:cubicBezTo>
                    <a:lnTo>
                      <a:pt x="602" y="331"/>
                    </a:lnTo>
                    <a:cubicBezTo>
                      <a:pt x="597" y="331"/>
                      <a:pt x="593" y="333"/>
                      <a:pt x="590" y="334"/>
                    </a:cubicBezTo>
                    <a:lnTo>
                      <a:pt x="590" y="334"/>
                    </a:lnTo>
                    <a:cubicBezTo>
                      <a:pt x="588" y="334"/>
                      <a:pt x="585" y="333"/>
                      <a:pt x="582" y="332"/>
                    </a:cubicBezTo>
                    <a:lnTo>
                      <a:pt x="582" y="332"/>
                    </a:lnTo>
                    <a:cubicBezTo>
                      <a:pt x="570" y="329"/>
                      <a:pt x="562" y="340"/>
                      <a:pt x="562" y="349"/>
                    </a:cubicBezTo>
                    <a:lnTo>
                      <a:pt x="562" y="349"/>
                    </a:lnTo>
                    <a:cubicBezTo>
                      <a:pt x="548" y="359"/>
                      <a:pt x="546" y="387"/>
                      <a:pt x="569" y="394"/>
                    </a:cubicBezTo>
                    <a:lnTo>
                      <a:pt x="569" y="394"/>
                    </a:lnTo>
                    <a:cubicBezTo>
                      <a:pt x="737" y="445"/>
                      <a:pt x="708" y="666"/>
                      <a:pt x="839" y="758"/>
                    </a:cubicBezTo>
                    <a:lnTo>
                      <a:pt x="839" y="758"/>
                    </a:lnTo>
                    <a:cubicBezTo>
                      <a:pt x="928" y="820"/>
                      <a:pt x="1029" y="818"/>
                      <a:pt x="1132" y="801"/>
                    </a:cubicBezTo>
                    <a:lnTo>
                      <a:pt x="1132" y="801"/>
                    </a:lnTo>
                    <a:cubicBezTo>
                      <a:pt x="1207" y="1675"/>
                      <a:pt x="1273" y="2636"/>
                      <a:pt x="1041" y="3494"/>
                    </a:cubicBezTo>
                    <a:lnTo>
                      <a:pt x="1041" y="3494"/>
                    </a:lnTo>
                    <a:cubicBezTo>
                      <a:pt x="881" y="3362"/>
                      <a:pt x="823" y="3147"/>
                      <a:pt x="692" y="2989"/>
                    </a:cubicBezTo>
                    <a:lnTo>
                      <a:pt x="692" y="2989"/>
                    </a:lnTo>
                    <a:cubicBezTo>
                      <a:pt x="524" y="2788"/>
                      <a:pt x="293" y="2781"/>
                      <a:pt x="48" y="2804"/>
                    </a:cubicBezTo>
                    <a:lnTo>
                      <a:pt x="48" y="2804"/>
                    </a:lnTo>
                    <a:cubicBezTo>
                      <a:pt x="40" y="2805"/>
                      <a:pt x="34" y="2808"/>
                      <a:pt x="30" y="2813"/>
                    </a:cubicBezTo>
                    <a:lnTo>
                      <a:pt x="30" y="2813"/>
                    </a:lnTo>
                    <a:cubicBezTo>
                      <a:pt x="8" y="2813"/>
                      <a:pt x="0" y="2852"/>
                      <a:pt x="26" y="2862"/>
                    </a:cubicBezTo>
                    <a:lnTo>
                      <a:pt x="26" y="2862"/>
                    </a:lnTo>
                    <a:cubicBezTo>
                      <a:pt x="151" y="2909"/>
                      <a:pt x="255" y="2987"/>
                      <a:pt x="336" y="3094"/>
                    </a:cubicBezTo>
                    <a:lnTo>
                      <a:pt x="336" y="3094"/>
                    </a:lnTo>
                    <a:cubicBezTo>
                      <a:pt x="408" y="3188"/>
                      <a:pt x="440" y="3305"/>
                      <a:pt x="519" y="3395"/>
                    </a:cubicBezTo>
                    <a:lnTo>
                      <a:pt x="519" y="3395"/>
                    </a:lnTo>
                    <a:cubicBezTo>
                      <a:pt x="623" y="3516"/>
                      <a:pt x="793" y="3556"/>
                      <a:pt x="950" y="3579"/>
                    </a:cubicBezTo>
                    <a:lnTo>
                      <a:pt x="950" y="3579"/>
                    </a:lnTo>
                    <a:cubicBezTo>
                      <a:pt x="950" y="3579"/>
                      <a:pt x="950" y="3579"/>
                      <a:pt x="950" y="3580"/>
                    </a:cubicBezTo>
                    <a:lnTo>
                      <a:pt x="950" y="3580"/>
                    </a:lnTo>
                    <a:cubicBezTo>
                      <a:pt x="957" y="3590"/>
                      <a:pt x="968" y="3589"/>
                      <a:pt x="975" y="3583"/>
                    </a:cubicBezTo>
                    <a:lnTo>
                      <a:pt x="975" y="3583"/>
                    </a:lnTo>
                    <a:cubicBezTo>
                      <a:pt x="988" y="3585"/>
                      <a:pt x="1002" y="3587"/>
                      <a:pt x="1015" y="3588"/>
                    </a:cubicBezTo>
                    <a:lnTo>
                      <a:pt x="1015" y="3588"/>
                    </a:lnTo>
                    <a:cubicBezTo>
                      <a:pt x="884" y="4024"/>
                      <a:pt x="673" y="4431"/>
                      <a:pt x="342" y="4784"/>
                    </a:cubicBezTo>
                    <a:lnTo>
                      <a:pt x="342" y="4784"/>
                    </a:lnTo>
                    <a:cubicBezTo>
                      <a:pt x="320" y="4806"/>
                      <a:pt x="354" y="4841"/>
                      <a:pt x="376" y="4817"/>
                    </a:cubicBezTo>
                    <a:lnTo>
                      <a:pt x="376" y="4817"/>
                    </a:lnTo>
                    <a:cubicBezTo>
                      <a:pt x="717" y="4455"/>
                      <a:pt x="932" y="4036"/>
                      <a:pt x="1064" y="3588"/>
                    </a:cubicBezTo>
                    <a:lnTo>
                      <a:pt x="1064" y="3588"/>
                    </a:lnTo>
                    <a:cubicBezTo>
                      <a:pt x="1066" y="3587"/>
                      <a:pt x="1068" y="3585"/>
                      <a:pt x="1068" y="3583"/>
                    </a:cubicBezTo>
                    <a:lnTo>
                      <a:pt x="1068" y="3583"/>
                    </a:lnTo>
                    <a:cubicBezTo>
                      <a:pt x="1281" y="3521"/>
                      <a:pt x="1483" y="3623"/>
                      <a:pt x="1698" y="3605"/>
                    </a:cubicBezTo>
                    <a:lnTo>
                      <a:pt x="1698" y="3605"/>
                    </a:lnTo>
                    <a:cubicBezTo>
                      <a:pt x="1782" y="3598"/>
                      <a:pt x="1856" y="3556"/>
                      <a:pt x="1923" y="3507"/>
                    </a:cubicBezTo>
                    <a:lnTo>
                      <a:pt x="1923" y="3507"/>
                    </a:lnTo>
                    <a:cubicBezTo>
                      <a:pt x="1984" y="3463"/>
                      <a:pt x="2055" y="3373"/>
                      <a:pt x="2131" y="3332"/>
                    </a:cubicBezTo>
                    <a:lnTo>
                      <a:pt x="2131" y="3332"/>
                    </a:lnTo>
                    <a:cubicBezTo>
                      <a:pt x="2156" y="3327"/>
                      <a:pt x="2180" y="3323"/>
                      <a:pt x="2205" y="3319"/>
                    </a:cubicBezTo>
                    <a:lnTo>
                      <a:pt x="2205" y="3319"/>
                    </a:lnTo>
                    <a:cubicBezTo>
                      <a:pt x="2217" y="3316"/>
                      <a:pt x="2223" y="3307"/>
                      <a:pt x="2223" y="3297"/>
                    </a:cubicBezTo>
                    <a:lnTo>
                      <a:pt x="2223" y="3297"/>
                    </a:lnTo>
                    <a:cubicBezTo>
                      <a:pt x="2230" y="3283"/>
                      <a:pt x="2225" y="3261"/>
                      <a:pt x="2203" y="326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7" name="Freeform 349">
                <a:extLst>
                  <a:ext uri="{FF2B5EF4-FFF2-40B4-BE49-F238E27FC236}">
                    <a16:creationId xmlns:a16="http://schemas.microsoft.com/office/drawing/2014/main" id="{DE7F451A-2837-454F-8D17-41C943766C92}"/>
                  </a:ext>
                </a:extLst>
              </p:cNvPr>
              <p:cNvSpPr>
                <a:spLocks noChangeArrowheads="1"/>
              </p:cNvSpPr>
              <p:nvPr/>
            </p:nvSpPr>
            <p:spPr bwMode="auto">
              <a:xfrm>
                <a:off x="5606749" y="3403438"/>
                <a:ext cx="65887" cy="60486"/>
              </a:xfrm>
              <a:custGeom>
                <a:avLst/>
                <a:gdLst>
                  <a:gd name="T0" fmla="*/ 38 w 271"/>
                  <a:gd name="T1" fmla="*/ 38 h 248"/>
                  <a:gd name="T2" fmla="*/ 46 w 271"/>
                  <a:gd name="T3" fmla="*/ 43 h 248"/>
                  <a:gd name="T4" fmla="*/ 28 w 271"/>
                  <a:gd name="T5" fmla="*/ 39 h 248"/>
                  <a:gd name="T6" fmla="*/ 20 w 271"/>
                  <a:gd name="T7" fmla="*/ 70 h 248"/>
                  <a:gd name="T8" fmla="*/ 27 w 271"/>
                  <a:gd name="T9" fmla="*/ 72 h 248"/>
                  <a:gd name="T10" fmla="*/ 72 w 271"/>
                  <a:gd name="T11" fmla="*/ 88 h 248"/>
                  <a:gd name="T12" fmla="*/ 72 w 271"/>
                  <a:gd name="T13" fmla="*/ 108 h 248"/>
                  <a:gd name="T14" fmla="*/ 61 w 271"/>
                  <a:gd name="T15" fmla="*/ 105 h 248"/>
                  <a:gd name="T16" fmla="*/ 41 w 271"/>
                  <a:gd name="T17" fmla="*/ 123 h 248"/>
                  <a:gd name="T18" fmla="*/ 37 w 271"/>
                  <a:gd name="T19" fmla="*/ 133 h 248"/>
                  <a:gd name="T20" fmla="*/ 44 w 271"/>
                  <a:gd name="T21" fmla="*/ 169 h 248"/>
                  <a:gd name="T22" fmla="*/ 48 w 271"/>
                  <a:gd name="T23" fmla="*/ 200 h 248"/>
                  <a:gd name="T24" fmla="*/ 74 w 271"/>
                  <a:gd name="T25" fmla="*/ 202 h 248"/>
                  <a:gd name="T26" fmla="*/ 33 w 271"/>
                  <a:gd name="T27" fmla="*/ 212 h 248"/>
                  <a:gd name="T28" fmla="*/ 41 w 271"/>
                  <a:gd name="T29" fmla="*/ 243 h 248"/>
                  <a:gd name="T30" fmla="*/ 116 w 271"/>
                  <a:gd name="T31" fmla="*/ 226 h 248"/>
                  <a:gd name="T32" fmla="*/ 119 w 271"/>
                  <a:gd name="T33" fmla="*/ 224 h 248"/>
                  <a:gd name="T34" fmla="*/ 135 w 271"/>
                  <a:gd name="T35" fmla="*/ 198 h 248"/>
                  <a:gd name="T36" fmla="*/ 84 w 271"/>
                  <a:gd name="T37" fmla="*/ 170 h 248"/>
                  <a:gd name="T38" fmla="*/ 111 w 271"/>
                  <a:gd name="T39" fmla="*/ 163 h 248"/>
                  <a:gd name="T40" fmla="*/ 123 w 271"/>
                  <a:gd name="T41" fmla="*/ 158 h 248"/>
                  <a:gd name="T42" fmla="*/ 187 w 271"/>
                  <a:gd name="T43" fmla="*/ 178 h 248"/>
                  <a:gd name="T44" fmla="*/ 206 w 271"/>
                  <a:gd name="T45" fmla="*/ 168 h 248"/>
                  <a:gd name="T46" fmla="*/ 228 w 271"/>
                  <a:gd name="T47" fmla="*/ 168 h 248"/>
                  <a:gd name="T48" fmla="*/ 263 w 271"/>
                  <a:gd name="T49" fmla="*/ 109 h 248"/>
                  <a:gd name="T50" fmla="*/ 232 w 271"/>
                  <a:gd name="T51" fmla="*/ 101 h 248"/>
                  <a:gd name="T52" fmla="*/ 205 w 271"/>
                  <a:gd name="T53" fmla="*/ 145 h 248"/>
                  <a:gd name="T54" fmla="*/ 202 w 271"/>
                  <a:gd name="T55" fmla="*/ 151 h 248"/>
                  <a:gd name="T56" fmla="*/ 195 w 271"/>
                  <a:gd name="T57" fmla="*/ 146 h 248"/>
                  <a:gd name="T58" fmla="*/ 111 w 271"/>
                  <a:gd name="T59" fmla="*/ 120 h 248"/>
                  <a:gd name="T60" fmla="*/ 147 w 271"/>
                  <a:gd name="T61" fmla="*/ 94 h 248"/>
                  <a:gd name="T62" fmla="*/ 141 w 271"/>
                  <a:gd name="T63" fmla="*/ 67 h 248"/>
                  <a:gd name="T64" fmla="*/ 138 w 271"/>
                  <a:gd name="T65" fmla="*/ 65 h 248"/>
                  <a:gd name="T66" fmla="*/ 130 w 271"/>
                  <a:gd name="T67" fmla="*/ 52 h 248"/>
                  <a:gd name="T68" fmla="*/ 54 w 271"/>
                  <a:gd name="T69" fmla="*/ 1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48">
                    <a:moveTo>
                      <a:pt x="38" y="38"/>
                    </a:moveTo>
                    <a:lnTo>
                      <a:pt x="38" y="38"/>
                    </a:lnTo>
                    <a:cubicBezTo>
                      <a:pt x="40" y="40"/>
                      <a:pt x="43" y="41"/>
                      <a:pt x="46" y="43"/>
                    </a:cubicBezTo>
                    <a:lnTo>
                      <a:pt x="46" y="43"/>
                    </a:lnTo>
                    <a:cubicBezTo>
                      <a:pt x="40" y="41"/>
                      <a:pt x="34" y="40"/>
                      <a:pt x="28" y="39"/>
                    </a:cubicBezTo>
                    <a:lnTo>
                      <a:pt x="28" y="39"/>
                    </a:lnTo>
                    <a:cubicBezTo>
                      <a:pt x="8" y="34"/>
                      <a:pt x="0" y="65"/>
                      <a:pt x="20" y="70"/>
                    </a:cubicBezTo>
                    <a:lnTo>
                      <a:pt x="20" y="70"/>
                    </a:lnTo>
                    <a:cubicBezTo>
                      <a:pt x="22" y="71"/>
                      <a:pt x="24" y="71"/>
                      <a:pt x="27" y="72"/>
                    </a:cubicBezTo>
                    <a:lnTo>
                      <a:pt x="27" y="72"/>
                    </a:lnTo>
                    <a:cubicBezTo>
                      <a:pt x="40" y="82"/>
                      <a:pt x="56" y="88"/>
                      <a:pt x="72" y="88"/>
                    </a:cubicBezTo>
                    <a:lnTo>
                      <a:pt x="72" y="88"/>
                    </a:lnTo>
                    <a:cubicBezTo>
                      <a:pt x="67" y="93"/>
                      <a:pt x="66" y="102"/>
                      <a:pt x="72" y="108"/>
                    </a:cubicBezTo>
                    <a:lnTo>
                      <a:pt x="72" y="108"/>
                    </a:lnTo>
                    <a:cubicBezTo>
                      <a:pt x="68" y="107"/>
                      <a:pt x="65" y="106"/>
                      <a:pt x="61" y="105"/>
                    </a:cubicBezTo>
                    <a:lnTo>
                      <a:pt x="61" y="105"/>
                    </a:lnTo>
                    <a:cubicBezTo>
                      <a:pt x="48" y="101"/>
                      <a:pt x="40" y="113"/>
                      <a:pt x="41" y="123"/>
                    </a:cubicBezTo>
                    <a:lnTo>
                      <a:pt x="41" y="123"/>
                    </a:lnTo>
                    <a:cubicBezTo>
                      <a:pt x="40" y="126"/>
                      <a:pt x="38" y="129"/>
                      <a:pt x="37" y="133"/>
                    </a:cubicBezTo>
                    <a:lnTo>
                      <a:pt x="37" y="133"/>
                    </a:lnTo>
                    <a:cubicBezTo>
                      <a:pt x="37" y="146"/>
                      <a:pt x="39" y="158"/>
                      <a:pt x="44" y="169"/>
                    </a:cubicBezTo>
                    <a:lnTo>
                      <a:pt x="44" y="169"/>
                    </a:lnTo>
                    <a:cubicBezTo>
                      <a:pt x="28" y="175"/>
                      <a:pt x="29" y="202"/>
                      <a:pt x="48" y="200"/>
                    </a:cubicBezTo>
                    <a:lnTo>
                      <a:pt x="48" y="200"/>
                    </a:lnTo>
                    <a:cubicBezTo>
                      <a:pt x="57" y="200"/>
                      <a:pt x="66" y="200"/>
                      <a:pt x="74" y="202"/>
                    </a:cubicBezTo>
                    <a:lnTo>
                      <a:pt x="74" y="202"/>
                    </a:lnTo>
                    <a:cubicBezTo>
                      <a:pt x="60" y="205"/>
                      <a:pt x="47" y="209"/>
                      <a:pt x="33" y="212"/>
                    </a:cubicBezTo>
                    <a:lnTo>
                      <a:pt x="33" y="212"/>
                    </a:lnTo>
                    <a:cubicBezTo>
                      <a:pt x="12" y="216"/>
                      <a:pt x="21" y="247"/>
                      <a:pt x="41" y="243"/>
                    </a:cubicBezTo>
                    <a:lnTo>
                      <a:pt x="41" y="243"/>
                    </a:lnTo>
                    <a:cubicBezTo>
                      <a:pt x="66" y="238"/>
                      <a:pt x="91" y="232"/>
                      <a:pt x="116" y="226"/>
                    </a:cubicBezTo>
                    <a:lnTo>
                      <a:pt x="116" y="226"/>
                    </a:lnTo>
                    <a:cubicBezTo>
                      <a:pt x="117" y="226"/>
                      <a:pt x="118" y="225"/>
                      <a:pt x="119" y="224"/>
                    </a:cubicBezTo>
                    <a:lnTo>
                      <a:pt x="119" y="224"/>
                    </a:lnTo>
                    <a:cubicBezTo>
                      <a:pt x="134" y="229"/>
                      <a:pt x="149" y="210"/>
                      <a:pt x="135" y="198"/>
                    </a:cubicBezTo>
                    <a:lnTo>
                      <a:pt x="135" y="198"/>
                    </a:lnTo>
                    <a:cubicBezTo>
                      <a:pt x="121" y="185"/>
                      <a:pt x="103" y="175"/>
                      <a:pt x="84" y="170"/>
                    </a:cubicBezTo>
                    <a:lnTo>
                      <a:pt x="84" y="170"/>
                    </a:lnTo>
                    <a:cubicBezTo>
                      <a:pt x="81" y="168"/>
                      <a:pt x="79" y="165"/>
                      <a:pt x="77" y="163"/>
                    </a:cubicBezTo>
                    <a:lnTo>
                      <a:pt x="111" y="163"/>
                    </a:lnTo>
                    <a:lnTo>
                      <a:pt x="111" y="163"/>
                    </a:lnTo>
                    <a:cubicBezTo>
                      <a:pt x="117" y="163"/>
                      <a:pt x="120" y="161"/>
                      <a:pt x="123" y="158"/>
                    </a:cubicBezTo>
                    <a:lnTo>
                      <a:pt x="123" y="158"/>
                    </a:lnTo>
                    <a:cubicBezTo>
                      <a:pt x="144" y="165"/>
                      <a:pt x="165" y="171"/>
                      <a:pt x="187" y="178"/>
                    </a:cubicBezTo>
                    <a:lnTo>
                      <a:pt x="187" y="178"/>
                    </a:lnTo>
                    <a:cubicBezTo>
                      <a:pt x="197" y="181"/>
                      <a:pt x="204" y="175"/>
                      <a:pt x="206" y="168"/>
                    </a:cubicBezTo>
                    <a:lnTo>
                      <a:pt x="206" y="168"/>
                    </a:lnTo>
                    <a:cubicBezTo>
                      <a:pt x="212" y="173"/>
                      <a:pt x="221" y="175"/>
                      <a:pt x="228" y="168"/>
                    </a:cubicBezTo>
                    <a:lnTo>
                      <a:pt x="228" y="168"/>
                    </a:lnTo>
                    <a:cubicBezTo>
                      <a:pt x="245" y="151"/>
                      <a:pt x="256" y="132"/>
                      <a:pt x="263" y="109"/>
                    </a:cubicBezTo>
                    <a:lnTo>
                      <a:pt x="263" y="109"/>
                    </a:lnTo>
                    <a:cubicBezTo>
                      <a:pt x="270" y="89"/>
                      <a:pt x="239" y="81"/>
                      <a:pt x="232" y="101"/>
                    </a:cubicBezTo>
                    <a:lnTo>
                      <a:pt x="232" y="101"/>
                    </a:lnTo>
                    <a:cubicBezTo>
                      <a:pt x="227" y="118"/>
                      <a:pt x="218" y="132"/>
                      <a:pt x="205" y="145"/>
                    </a:cubicBezTo>
                    <a:lnTo>
                      <a:pt x="205" y="145"/>
                    </a:lnTo>
                    <a:cubicBezTo>
                      <a:pt x="204" y="146"/>
                      <a:pt x="203" y="148"/>
                      <a:pt x="202" y="151"/>
                    </a:cubicBezTo>
                    <a:lnTo>
                      <a:pt x="202" y="151"/>
                    </a:lnTo>
                    <a:cubicBezTo>
                      <a:pt x="200" y="149"/>
                      <a:pt x="198" y="148"/>
                      <a:pt x="195" y="146"/>
                    </a:cubicBezTo>
                    <a:lnTo>
                      <a:pt x="195" y="146"/>
                    </a:lnTo>
                    <a:cubicBezTo>
                      <a:pt x="167" y="138"/>
                      <a:pt x="139" y="129"/>
                      <a:pt x="111" y="120"/>
                    </a:cubicBezTo>
                    <a:lnTo>
                      <a:pt x="111" y="120"/>
                    </a:lnTo>
                    <a:cubicBezTo>
                      <a:pt x="126" y="118"/>
                      <a:pt x="140" y="109"/>
                      <a:pt x="147" y="94"/>
                    </a:cubicBezTo>
                    <a:lnTo>
                      <a:pt x="147" y="94"/>
                    </a:lnTo>
                    <a:cubicBezTo>
                      <a:pt x="155" y="87"/>
                      <a:pt x="155" y="70"/>
                      <a:pt x="141" y="67"/>
                    </a:cubicBezTo>
                    <a:lnTo>
                      <a:pt x="138" y="65"/>
                    </a:lnTo>
                    <a:lnTo>
                      <a:pt x="138" y="65"/>
                    </a:lnTo>
                    <a:cubicBezTo>
                      <a:pt x="138" y="60"/>
                      <a:pt x="136" y="55"/>
                      <a:pt x="130" y="52"/>
                    </a:cubicBezTo>
                    <a:lnTo>
                      <a:pt x="130" y="52"/>
                    </a:lnTo>
                    <a:cubicBezTo>
                      <a:pt x="105" y="38"/>
                      <a:pt x="80" y="24"/>
                      <a:pt x="54" y="11"/>
                    </a:cubicBezTo>
                    <a:lnTo>
                      <a:pt x="54" y="11"/>
                    </a:lnTo>
                    <a:cubicBezTo>
                      <a:pt x="36" y="0"/>
                      <a:pt x="19" y="28"/>
                      <a:pt x="3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8" name="Freeform 350">
                <a:extLst>
                  <a:ext uri="{FF2B5EF4-FFF2-40B4-BE49-F238E27FC236}">
                    <a16:creationId xmlns:a16="http://schemas.microsoft.com/office/drawing/2014/main" id="{37C6B0B1-0A7A-024F-A664-C2CF84955C15}"/>
                  </a:ext>
                </a:extLst>
              </p:cNvPr>
              <p:cNvSpPr>
                <a:spLocks noChangeArrowheads="1"/>
              </p:cNvSpPr>
              <p:nvPr/>
            </p:nvSpPr>
            <p:spPr bwMode="auto">
              <a:xfrm>
                <a:off x="5649954" y="3448803"/>
                <a:ext cx="23762" cy="31323"/>
              </a:xfrm>
              <a:custGeom>
                <a:avLst/>
                <a:gdLst>
                  <a:gd name="T0" fmla="*/ 58 w 98"/>
                  <a:gd name="T1" fmla="*/ 18 h 129"/>
                  <a:gd name="T2" fmla="*/ 58 w 98"/>
                  <a:gd name="T3" fmla="*/ 18 h 129"/>
                  <a:gd name="T4" fmla="*/ 11 w 98"/>
                  <a:gd name="T5" fmla="*/ 93 h 129"/>
                  <a:gd name="T6" fmla="*/ 11 w 98"/>
                  <a:gd name="T7" fmla="*/ 93 h 129"/>
                  <a:gd name="T8" fmla="*/ 39 w 98"/>
                  <a:gd name="T9" fmla="*/ 110 h 129"/>
                  <a:gd name="T10" fmla="*/ 39 w 98"/>
                  <a:gd name="T11" fmla="*/ 110 h 129"/>
                  <a:gd name="T12" fmla="*/ 86 w 98"/>
                  <a:gd name="T13" fmla="*/ 34 h 129"/>
                  <a:gd name="T14" fmla="*/ 86 w 98"/>
                  <a:gd name="T15" fmla="*/ 34 h 129"/>
                  <a:gd name="T16" fmla="*/ 58 w 98"/>
                  <a:gd name="T17" fmla="*/ 1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129">
                    <a:moveTo>
                      <a:pt x="58" y="18"/>
                    </a:moveTo>
                    <a:lnTo>
                      <a:pt x="58" y="18"/>
                    </a:lnTo>
                    <a:cubicBezTo>
                      <a:pt x="42" y="43"/>
                      <a:pt x="26" y="68"/>
                      <a:pt x="11" y="93"/>
                    </a:cubicBezTo>
                    <a:lnTo>
                      <a:pt x="11" y="93"/>
                    </a:lnTo>
                    <a:cubicBezTo>
                      <a:pt x="0" y="111"/>
                      <a:pt x="28" y="128"/>
                      <a:pt x="39" y="110"/>
                    </a:cubicBezTo>
                    <a:lnTo>
                      <a:pt x="39" y="110"/>
                    </a:lnTo>
                    <a:cubicBezTo>
                      <a:pt x="54" y="85"/>
                      <a:pt x="70" y="59"/>
                      <a:pt x="86" y="34"/>
                    </a:cubicBezTo>
                    <a:lnTo>
                      <a:pt x="86" y="34"/>
                    </a:lnTo>
                    <a:cubicBezTo>
                      <a:pt x="97" y="16"/>
                      <a:pt x="69" y="0"/>
                      <a:pt x="58"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9" name="Freeform 351">
                <a:extLst>
                  <a:ext uri="{FF2B5EF4-FFF2-40B4-BE49-F238E27FC236}">
                    <a16:creationId xmlns:a16="http://schemas.microsoft.com/office/drawing/2014/main" id="{EB2CC499-952F-5340-B4BE-025A7C144AE8}"/>
                  </a:ext>
                </a:extLst>
              </p:cNvPr>
              <p:cNvSpPr>
                <a:spLocks noChangeArrowheads="1"/>
              </p:cNvSpPr>
              <p:nvPr/>
            </p:nvSpPr>
            <p:spPr bwMode="auto">
              <a:xfrm>
                <a:off x="5641313" y="3405598"/>
                <a:ext cx="29163" cy="15122"/>
              </a:xfrm>
              <a:custGeom>
                <a:avLst/>
                <a:gdLst>
                  <a:gd name="T0" fmla="*/ 84 w 120"/>
                  <a:gd name="T1" fmla="*/ 19 h 62"/>
                  <a:gd name="T2" fmla="*/ 84 w 120"/>
                  <a:gd name="T3" fmla="*/ 19 h 62"/>
                  <a:gd name="T4" fmla="*/ 39 w 120"/>
                  <a:gd name="T5" fmla="*/ 14 h 62"/>
                  <a:gd name="T6" fmla="*/ 39 w 120"/>
                  <a:gd name="T7" fmla="*/ 14 h 62"/>
                  <a:gd name="T8" fmla="*/ 16 w 120"/>
                  <a:gd name="T9" fmla="*/ 37 h 62"/>
                  <a:gd name="T10" fmla="*/ 16 w 120"/>
                  <a:gd name="T11" fmla="*/ 37 h 62"/>
                  <a:gd name="T12" fmla="*/ 100 w 120"/>
                  <a:gd name="T13" fmla="*/ 47 h 62"/>
                  <a:gd name="T14" fmla="*/ 100 w 120"/>
                  <a:gd name="T15" fmla="*/ 47 h 62"/>
                  <a:gd name="T16" fmla="*/ 84 w 120"/>
                  <a:gd name="T17" fmla="*/ 1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62">
                    <a:moveTo>
                      <a:pt x="84" y="19"/>
                    </a:moveTo>
                    <a:lnTo>
                      <a:pt x="84" y="19"/>
                    </a:lnTo>
                    <a:cubicBezTo>
                      <a:pt x="69" y="26"/>
                      <a:pt x="51" y="24"/>
                      <a:pt x="39" y="14"/>
                    </a:cubicBezTo>
                    <a:lnTo>
                      <a:pt x="39" y="14"/>
                    </a:lnTo>
                    <a:cubicBezTo>
                      <a:pt x="24" y="0"/>
                      <a:pt x="0" y="23"/>
                      <a:pt x="16" y="37"/>
                    </a:cubicBezTo>
                    <a:lnTo>
                      <a:pt x="16" y="37"/>
                    </a:lnTo>
                    <a:cubicBezTo>
                      <a:pt x="40" y="57"/>
                      <a:pt x="72" y="61"/>
                      <a:pt x="100" y="47"/>
                    </a:cubicBezTo>
                    <a:lnTo>
                      <a:pt x="100" y="47"/>
                    </a:lnTo>
                    <a:cubicBezTo>
                      <a:pt x="119" y="38"/>
                      <a:pt x="102" y="10"/>
                      <a:pt x="84"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0" name="Freeform 352">
                <a:extLst>
                  <a:ext uri="{FF2B5EF4-FFF2-40B4-BE49-F238E27FC236}">
                    <a16:creationId xmlns:a16="http://schemas.microsoft.com/office/drawing/2014/main" id="{69681FF8-96D3-C44E-86F0-CB87B4843D18}"/>
                  </a:ext>
                </a:extLst>
              </p:cNvPr>
              <p:cNvSpPr>
                <a:spLocks noChangeArrowheads="1"/>
              </p:cNvSpPr>
              <p:nvPr/>
            </p:nvSpPr>
            <p:spPr bwMode="auto">
              <a:xfrm>
                <a:off x="5688838" y="3398037"/>
                <a:ext cx="25923" cy="36724"/>
              </a:xfrm>
              <a:custGeom>
                <a:avLst/>
                <a:gdLst>
                  <a:gd name="T0" fmla="*/ 41 w 104"/>
                  <a:gd name="T1" fmla="*/ 34 h 148"/>
                  <a:gd name="T2" fmla="*/ 41 w 104"/>
                  <a:gd name="T3" fmla="*/ 34 h 148"/>
                  <a:gd name="T4" fmla="*/ 34 w 104"/>
                  <a:gd name="T5" fmla="*/ 18 h 148"/>
                  <a:gd name="T6" fmla="*/ 34 w 104"/>
                  <a:gd name="T7" fmla="*/ 18 h 148"/>
                  <a:gd name="T8" fmla="*/ 4 w 104"/>
                  <a:gd name="T9" fmla="*/ 30 h 148"/>
                  <a:gd name="T10" fmla="*/ 4 w 104"/>
                  <a:gd name="T11" fmla="*/ 30 h 148"/>
                  <a:gd name="T12" fmla="*/ 64 w 104"/>
                  <a:gd name="T13" fmla="*/ 133 h 148"/>
                  <a:gd name="T14" fmla="*/ 64 w 104"/>
                  <a:gd name="T15" fmla="*/ 133 h 148"/>
                  <a:gd name="T16" fmla="*/ 87 w 104"/>
                  <a:gd name="T17" fmla="*/ 110 h 148"/>
                  <a:gd name="T18" fmla="*/ 87 w 104"/>
                  <a:gd name="T19" fmla="*/ 110 h 148"/>
                  <a:gd name="T20" fmla="*/ 42 w 104"/>
                  <a:gd name="T21" fmla="*/ 42 h 148"/>
                  <a:gd name="T22" fmla="*/ 42 w 104"/>
                  <a:gd name="T23" fmla="*/ 42 h 148"/>
                  <a:gd name="T24" fmla="*/ 41 w 104"/>
                  <a:gd name="T25" fmla="*/ 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48">
                    <a:moveTo>
                      <a:pt x="41" y="34"/>
                    </a:moveTo>
                    <a:lnTo>
                      <a:pt x="41" y="34"/>
                    </a:lnTo>
                    <a:cubicBezTo>
                      <a:pt x="38" y="28"/>
                      <a:pt x="36" y="23"/>
                      <a:pt x="34" y="18"/>
                    </a:cubicBezTo>
                    <a:lnTo>
                      <a:pt x="34" y="18"/>
                    </a:lnTo>
                    <a:cubicBezTo>
                      <a:pt x="26" y="0"/>
                      <a:pt x="0" y="13"/>
                      <a:pt x="4" y="30"/>
                    </a:cubicBezTo>
                    <a:lnTo>
                      <a:pt x="4" y="30"/>
                    </a:lnTo>
                    <a:cubicBezTo>
                      <a:pt x="14" y="70"/>
                      <a:pt x="34" y="105"/>
                      <a:pt x="64" y="133"/>
                    </a:cubicBezTo>
                    <a:lnTo>
                      <a:pt x="64" y="133"/>
                    </a:lnTo>
                    <a:cubicBezTo>
                      <a:pt x="79" y="147"/>
                      <a:pt x="103" y="125"/>
                      <a:pt x="87" y="110"/>
                    </a:cubicBezTo>
                    <a:lnTo>
                      <a:pt x="87" y="110"/>
                    </a:lnTo>
                    <a:cubicBezTo>
                      <a:pt x="67" y="91"/>
                      <a:pt x="51" y="68"/>
                      <a:pt x="42" y="42"/>
                    </a:cubicBezTo>
                    <a:lnTo>
                      <a:pt x="42" y="42"/>
                    </a:lnTo>
                    <a:cubicBezTo>
                      <a:pt x="42" y="40"/>
                      <a:pt x="42" y="36"/>
                      <a:pt x="41"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1" name="Freeform 353">
                <a:extLst>
                  <a:ext uri="{FF2B5EF4-FFF2-40B4-BE49-F238E27FC236}">
                    <a16:creationId xmlns:a16="http://schemas.microsoft.com/office/drawing/2014/main" id="{5C08574D-DE7E-774E-8918-C65C5EBE538F}"/>
                  </a:ext>
                </a:extLst>
              </p:cNvPr>
              <p:cNvSpPr>
                <a:spLocks noChangeArrowheads="1"/>
              </p:cNvSpPr>
              <p:nvPr/>
            </p:nvSpPr>
            <p:spPr bwMode="auto">
              <a:xfrm>
                <a:off x="5724482" y="3373195"/>
                <a:ext cx="36724" cy="70207"/>
              </a:xfrm>
              <a:custGeom>
                <a:avLst/>
                <a:gdLst>
                  <a:gd name="T0" fmla="*/ 38 w 149"/>
                  <a:gd name="T1" fmla="*/ 264 h 285"/>
                  <a:gd name="T2" fmla="*/ 38 w 149"/>
                  <a:gd name="T3" fmla="*/ 264 h 285"/>
                  <a:gd name="T4" fmla="*/ 138 w 149"/>
                  <a:gd name="T5" fmla="*/ 35 h 285"/>
                  <a:gd name="T6" fmla="*/ 138 w 149"/>
                  <a:gd name="T7" fmla="*/ 35 h 285"/>
                  <a:gd name="T8" fmla="*/ 110 w 149"/>
                  <a:gd name="T9" fmla="*/ 18 h 285"/>
                  <a:gd name="T10" fmla="*/ 110 w 149"/>
                  <a:gd name="T11" fmla="*/ 18 h 285"/>
                  <a:gd name="T12" fmla="*/ 6 w 149"/>
                  <a:gd name="T13" fmla="*/ 256 h 285"/>
                  <a:gd name="T14" fmla="*/ 6 w 149"/>
                  <a:gd name="T15" fmla="*/ 256 h 285"/>
                  <a:gd name="T16" fmla="*/ 38 w 149"/>
                  <a:gd name="T17" fmla="*/ 26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285">
                    <a:moveTo>
                      <a:pt x="38" y="264"/>
                    </a:moveTo>
                    <a:lnTo>
                      <a:pt x="38" y="264"/>
                    </a:lnTo>
                    <a:cubicBezTo>
                      <a:pt x="65" y="184"/>
                      <a:pt x="99" y="108"/>
                      <a:pt x="138" y="35"/>
                    </a:cubicBezTo>
                    <a:lnTo>
                      <a:pt x="138" y="35"/>
                    </a:lnTo>
                    <a:cubicBezTo>
                      <a:pt x="148" y="16"/>
                      <a:pt x="120" y="0"/>
                      <a:pt x="110" y="18"/>
                    </a:cubicBezTo>
                    <a:lnTo>
                      <a:pt x="110" y="18"/>
                    </a:lnTo>
                    <a:cubicBezTo>
                      <a:pt x="69" y="94"/>
                      <a:pt x="34" y="173"/>
                      <a:pt x="6" y="256"/>
                    </a:cubicBezTo>
                    <a:lnTo>
                      <a:pt x="6" y="256"/>
                    </a:lnTo>
                    <a:cubicBezTo>
                      <a:pt x="0" y="276"/>
                      <a:pt x="31" y="284"/>
                      <a:pt x="38" y="26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2" name="Freeform 354">
                <a:extLst>
                  <a:ext uri="{FF2B5EF4-FFF2-40B4-BE49-F238E27FC236}">
                    <a16:creationId xmlns:a16="http://schemas.microsoft.com/office/drawing/2014/main" id="{53DA148A-AF7F-3F46-A96F-F7056287F9AC}"/>
                  </a:ext>
                </a:extLst>
              </p:cNvPr>
              <p:cNvSpPr>
                <a:spLocks noChangeArrowheads="1"/>
              </p:cNvSpPr>
              <p:nvPr/>
            </p:nvSpPr>
            <p:spPr bwMode="auto">
              <a:xfrm>
                <a:off x="5734203" y="3408838"/>
                <a:ext cx="27002" cy="50766"/>
              </a:xfrm>
              <a:custGeom>
                <a:avLst/>
                <a:gdLst>
                  <a:gd name="T0" fmla="*/ 36 w 109"/>
                  <a:gd name="T1" fmla="*/ 186 h 207"/>
                  <a:gd name="T2" fmla="*/ 36 w 109"/>
                  <a:gd name="T3" fmla="*/ 186 h 207"/>
                  <a:gd name="T4" fmla="*/ 100 w 109"/>
                  <a:gd name="T5" fmla="*/ 36 h 207"/>
                  <a:gd name="T6" fmla="*/ 100 w 109"/>
                  <a:gd name="T7" fmla="*/ 36 h 207"/>
                  <a:gd name="T8" fmla="*/ 71 w 109"/>
                  <a:gd name="T9" fmla="*/ 19 h 207"/>
                  <a:gd name="T10" fmla="*/ 71 w 109"/>
                  <a:gd name="T11" fmla="*/ 19 h 207"/>
                  <a:gd name="T12" fmla="*/ 8 w 109"/>
                  <a:gd name="T13" fmla="*/ 170 h 207"/>
                  <a:gd name="T14" fmla="*/ 8 w 109"/>
                  <a:gd name="T15" fmla="*/ 170 h 207"/>
                  <a:gd name="T16" fmla="*/ 36 w 109"/>
                  <a:gd name="T17" fmla="*/ 18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207">
                    <a:moveTo>
                      <a:pt x="36" y="186"/>
                    </a:moveTo>
                    <a:lnTo>
                      <a:pt x="36" y="186"/>
                    </a:lnTo>
                    <a:cubicBezTo>
                      <a:pt x="58" y="136"/>
                      <a:pt x="79" y="86"/>
                      <a:pt x="100" y="36"/>
                    </a:cubicBezTo>
                    <a:lnTo>
                      <a:pt x="100" y="36"/>
                    </a:lnTo>
                    <a:cubicBezTo>
                      <a:pt x="108" y="17"/>
                      <a:pt x="80" y="0"/>
                      <a:pt x="71" y="19"/>
                    </a:cubicBezTo>
                    <a:lnTo>
                      <a:pt x="71" y="19"/>
                    </a:lnTo>
                    <a:cubicBezTo>
                      <a:pt x="50" y="70"/>
                      <a:pt x="29" y="120"/>
                      <a:pt x="8" y="170"/>
                    </a:cubicBezTo>
                    <a:lnTo>
                      <a:pt x="8" y="170"/>
                    </a:lnTo>
                    <a:cubicBezTo>
                      <a:pt x="0" y="189"/>
                      <a:pt x="28" y="206"/>
                      <a:pt x="36" y="1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3" name="Freeform 355">
                <a:extLst>
                  <a:ext uri="{FF2B5EF4-FFF2-40B4-BE49-F238E27FC236}">
                    <a16:creationId xmlns:a16="http://schemas.microsoft.com/office/drawing/2014/main" id="{C18E4B4C-7CE4-E64F-A19B-A94D847B57EB}"/>
                  </a:ext>
                </a:extLst>
              </p:cNvPr>
              <p:cNvSpPr>
                <a:spLocks noChangeArrowheads="1"/>
              </p:cNvSpPr>
              <p:nvPr/>
            </p:nvSpPr>
            <p:spPr bwMode="auto">
              <a:xfrm>
                <a:off x="5723402" y="3352672"/>
                <a:ext cx="16201" cy="30243"/>
              </a:xfrm>
              <a:custGeom>
                <a:avLst/>
                <a:gdLst>
                  <a:gd name="T0" fmla="*/ 59 w 66"/>
                  <a:gd name="T1" fmla="*/ 95 h 125"/>
                  <a:gd name="T2" fmla="*/ 59 w 66"/>
                  <a:gd name="T3" fmla="*/ 95 h 125"/>
                  <a:gd name="T4" fmla="*/ 37 w 66"/>
                  <a:gd name="T5" fmla="*/ 20 h 125"/>
                  <a:gd name="T6" fmla="*/ 37 w 66"/>
                  <a:gd name="T7" fmla="*/ 20 h 125"/>
                  <a:gd name="T8" fmla="*/ 6 w 66"/>
                  <a:gd name="T9" fmla="*/ 29 h 125"/>
                  <a:gd name="T10" fmla="*/ 6 w 66"/>
                  <a:gd name="T11" fmla="*/ 29 h 125"/>
                  <a:gd name="T12" fmla="*/ 27 w 66"/>
                  <a:gd name="T13" fmla="*/ 104 h 125"/>
                  <a:gd name="T14" fmla="*/ 27 w 66"/>
                  <a:gd name="T15" fmla="*/ 104 h 125"/>
                  <a:gd name="T16" fmla="*/ 59 w 66"/>
                  <a:gd name="T17" fmla="*/ 9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25">
                    <a:moveTo>
                      <a:pt x="59" y="95"/>
                    </a:moveTo>
                    <a:lnTo>
                      <a:pt x="59" y="95"/>
                    </a:lnTo>
                    <a:cubicBezTo>
                      <a:pt x="52" y="70"/>
                      <a:pt x="44" y="45"/>
                      <a:pt x="37" y="20"/>
                    </a:cubicBezTo>
                    <a:lnTo>
                      <a:pt x="37" y="20"/>
                    </a:lnTo>
                    <a:cubicBezTo>
                      <a:pt x="31" y="0"/>
                      <a:pt x="0" y="9"/>
                      <a:pt x="6" y="29"/>
                    </a:cubicBezTo>
                    <a:lnTo>
                      <a:pt x="6" y="29"/>
                    </a:lnTo>
                    <a:cubicBezTo>
                      <a:pt x="13" y="54"/>
                      <a:pt x="20" y="79"/>
                      <a:pt x="27" y="104"/>
                    </a:cubicBezTo>
                    <a:lnTo>
                      <a:pt x="27" y="104"/>
                    </a:lnTo>
                    <a:cubicBezTo>
                      <a:pt x="33" y="124"/>
                      <a:pt x="65" y="116"/>
                      <a:pt x="59" y="9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4" name="Freeform 356">
                <a:extLst>
                  <a:ext uri="{FF2B5EF4-FFF2-40B4-BE49-F238E27FC236}">
                    <a16:creationId xmlns:a16="http://schemas.microsoft.com/office/drawing/2014/main" id="{5A239FA0-217D-8C49-B086-35A47937ACDC}"/>
                  </a:ext>
                </a:extLst>
              </p:cNvPr>
              <p:cNvSpPr>
                <a:spLocks noChangeArrowheads="1"/>
              </p:cNvSpPr>
              <p:nvPr/>
            </p:nvSpPr>
            <p:spPr bwMode="auto">
              <a:xfrm>
                <a:off x="5764446" y="3361314"/>
                <a:ext cx="23762" cy="23762"/>
              </a:xfrm>
              <a:custGeom>
                <a:avLst/>
                <a:gdLst>
                  <a:gd name="T0" fmla="*/ 36 w 99"/>
                  <a:gd name="T1" fmla="*/ 81 h 98"/>
                  <a:gd name="T2" fmla="*/ 36 w 99"/>
                  <a:gd name="T3" fmla="*/ 81 h 98"/>
                  <a:gd name="T4" fmla="*/ 81 w 99"/>
                  <a:gd name="T5" fmla="*/ 40 h 98"/>
                  <a:gd name="T6" fmla="*/ 81 w 99"/>
                  <a:gd name="T7" fmla="*/ 40 h 98"/>
                  <a:gd name="T8" fmla="*/ 64 w 99"/>
                  <a:gd name="T9" fmla="*/ 12 h 98"/>
                  <a:gd name="T10" fmla="*/ 64 w 99"/>
                  <a:gd name="T11" fmla="*/ 12 h 98"/>
                  <a:gd name="T12" fmla="*/ 13 w 99"/>
                  <a:gd name="T13" fmla="*/ 57 h 98"/>
                  <a:gd name="T14" fmla="*/ 13 w 99"/>
                  <a:gd name="T15" fmla="*/ 57 h 98"/>
                  <a:gd name="T16" fmla="*/ 36 w 99"/>
                  <a:gd name="T17" fmla="*/ 8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98">
                    <a:moveTo>
                      <a:pt x="36" y="81"/>
                    </a:moveTo>
                    <a:lnTo>
                      <a:pt x="36" y="81"/>
                    </a:lnTo>
                    <a:cubicBezTo>
                      <a:pt x="50" y="65"/>
                      <a:pt x="64" y="51"/>
                      <a:pt x="81" y="40"/>
                    </a:cubicBezTo>
                    <a:lnTo>
                      <a:pt x="81" y="40"/>
                    </a:lnTo>
                    <a:cubicBezTo>
                      <a:pt x="98" y="28"/>
                      <a:pt x="82" y="0"/>
                      <a:pt x="64" y="12"/>
                    </a:cubicBezTo>
                    <a:lnTo>
                      <a:pt x="64" y="12"/>
                    </a:lnTo>
                    <a:cubicBezTo>
                      <a:pt x="46" y="25"/>
                      <a:pt x="28" y="40"/>
                      <a:pt x="13" y="57"/>
                    </a:cubicBezTo>
                    <a:lnTo>
                      <a:pt x="13" y="57"/>
                    </a:lnTo>
                    <a:cubicBezTo>
                      <a:pt x="0" y="74"/>
                      <a:pt x="23" y="97"/>
                      <a:pt x="36" y="8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5" name="Freeform 357">
                <a:extLst>
                  <a:ext uri="{FF2B5EF4-FFF2-40B4-BE49-F238E27FC236}">
                    <a16:creationId xmlns:a16="http://schemas.microsoft.com/office/drawing/2014/main" id="{F6D02B2A-CBB5-CC41-8896-418224B07C34}"/>
                  </a:ext>
                </a:extLst>
              </p:cNvPr>
              <p:cNvSpPr>
                <a:spLocks noChangeArrowheads="1"/>
              </p:cNvSpPr>
              <p:nvPr/>
            </p:nvSpPr>
            <p:spPr bwMode="auto">
              <a:xfrm>
                <a:off x="5740684" y="3312709"/>
                <a:ext cx="113412" cy="81008"/>
              </a:xfrm>
              <a:custGeom>
                <a:avLst/>
                <a:gdLst>
                  <a:gd name="T0" fmla="*/ 100 w 462"/>
                  <a:gd name="T1" fmla="*/ 131 h 330"/>
                  <a:gd name="T2" fmla="*/ 327 w 462"/>
                  <a:gd name="T3" fmla="*/ 191 h 330"/>
                  <a:gd name="T4" fmla="*/ 314 w 462"/>
                  <a:gd name="T5" fmla="*/ 200 h 330"/>
                  <a:gd name="T6" fmla="*/ 382 w 462"/>
                  <a:gd name="T7" fmla="*/ 217 h 330"/>
                  <a:gd name="T8" fmla="*/ 380 w 462"/>
                  <a:gd name="T9" fmla="*/ 224 h 330"/>
                  <a:gd name="T10" fmla="*/ 376 w 462"/>
                  <a:gd name="T11" fmla="*/ 212 h 330"/>
                  <a:gd name="T12" fmla="*/ 11 w 462"/>
                  <a:gd name="T13" fmla="*/ 123 h 330"/>
                  <a:gd name="T14" fmla="*/ 6 w 462"/>
                  <a:gd name="T15" fmla="*/ 132 h 330"/>
                  <a:gd name="T16" fmla="*/ 32 w 462"/>
                  <a:gd name="T17" fmla="*/ 186 h 330"/>
                  <a:gd name="T18" fmla="*/ 63 w 462"/>
                  <a:gd name="T19" fmla="*/ 177 h 330"/>
                  <a:gd name="T20" fmla="*/ 61 w 462"/>
                  <a:gd name="T21" fmla="*/ 166 h 330"/>
                  <a:gd name="T22" fmla="*/ 66 w 462"/>
                  <a:gd name="T23" fmla="*/ 123 h 330"/>
                  <a:gd name="T24" fmla="*/ 98 w 462"/>
                  <a:gd name="T25" fmla="*/ 149 h 330"/>
                  <a:gd name="T26" fmla="*/ 96 w 462"/>
                  <a:gd name="T27" fmla="*/ 171 h 330"/>
                  <a:gd name="T28" fmla="*/ 131 w 462"/>
                  <a:gd name="T29" fmla="*/ 143 h 330"/>
                  <a:gd name="T30" fmla="*/ 141 w 462"/>
                  <a:gd name="T31" fmla="*/ 141 h 330"/>
                  <a:gd name="T32" fmla="*/ 150 w 462"/>
                  <a:gd name="T33" fmla="*/ 138 h 330"/>
                  <a:gd name="T34" fmla="*/ 167 w 462"/>
                  <a:gd name="T35" fmla="*/ 166 h 330"/>
                  <a:gd name="T36" fmla="*/ 180 w 462"/>
                  <a:gd name="T37" fmla="*/ 156 h 330"/>
                  <a:gd name="T38" fmla="*/ 206 w 462"/>
                  <a:gd name="T39" fmla="*/ 175 h 330"/>
                  <a:gd name="T40" fmla="*/ 238 w 462"/>
                  <a:gd name="T41" fmla="*/ 178 h 330"/>
                  <a:gd name="T42" fmla="*/ 249 w 462"/>
                  <a:gd name="T43" fmla="*/ 158 h 330"/>
                  <a:gd name="T44" fmla="*/ 247 w 462"/>
                  <a:gd name="T45" fmla="*/ 213 h 330"/>
                  <a:gd name="T46" fmla="*/ 280 w 462"/>
                  <a:gd name="T47" fmla="*/ 231 h 330"/>
                  <a:gd name="T48" fmla="*/ 283 w 462"/>
                  <a:gd name="T49" fmla="*/ 224 h 330"/>
                  <a:gd name="T50" fmla="*/ 306 w 462"/>
                  <a:gd name="T51" fmla="*/ 229 h 330"/>
                  <a:gd name="T52" fmla="*/ 316 w 462"/>
                  <a:gd name="T53" fmla="*/ 257 h 330"/>
                  <a:gd name="T54" fmla="*/ 336 w 462"/>
                  <a:gd name="T55" fmla="*/ 245 h 330"/>
                  <a:gd name="T56" fmla="*/ 348 w 462"/>
                  <a:gd name="T57" fmla="*/ 232 h 330"/>
                  <a:gd name="T58" fmla="*/ 373 w 462"/>
                  <a:gd name="T59" fmla="*/ 240 h 330"/>
                  <a:gd name="T60" fmla="*/ 401 w 462"/>
                  <a:gd name="T61" fmla="*/ 258 h 330"/>
                  <a:gd name="T62" fmla="*/ 414 w 462"/>
                  <a:gd name="T63" fmla="*/ 224 h 330"/>
                  <a:gd name="T64" fmla="*/ 407 w 462"/>
                  <a:gd name="T65" fmla="*/ 300 h 330"/>
                  <a:gd name="T66" fmla="*/ 438 w 462"/>
                  <a:gd name="T67" fmla="*/ 309 h 330"/>
                  <a:gd name="T68" fmla="*/ 450 w 462"/>
                  <a:gd name="T69" fmla="*/ 251 h 330"/>
                  <a:gd name="T70" fmla="*/ 455 w 462"/>
                  <a:gd name="T71" fmla="*/ 223 h 330"/>
                  <a:gd name="T72" fmla="*/ 425 w 462"/>
                  <a:gd name="T73" fmla="*/ 196 h 330"/>
                  <a:gd name="T74" fmla="*/ 429 w 462"/>
                  <a:gd name="T75" fmla="*/ 187 h 330"/>
                  <a:gd name="T76" fmla="*/ 420 w 462"/>
                  <a:gd name="T77" fmla="*/ 150 h 330"/>
                  <a:gd name="T78" fmla="*/ 376 w 462"/>
                  <a:gd name="T79" fmla="*/ 190 h 330"/>
                  <a:gd name="T80" fmla="*/ 367 w 462"/>
                  <a:gd name="T81" fmla="*/ 186 h 330"/>
                  <a:gd name="T82" fmla="*/ 346 w 462"/>
                  <a:gd name="T83" fmla="*/ 175 h 330"/>
                  <a:gd name="T84" fmla="*/ 313 w 462"/>
                  <a:gd name="T85" fmla="*/ 161 h 330"/>
                  <a:gd name="T86" fmla="*/ 283 w 462"/>
                  <a:gd name="T87" fmla="*/ 158 h 330"/>
                  <a:gd name="T88" fmla="*/ 267 w 462"/>
                  <a:gd name="T89" fmla="*/ 127 h 330"/>
                  <a:gd name="T90" fmla="*/ 272 w 462"/>
                  <a:gd name="T91" fmla="*/ 113 h 330"/>
                  <a:gd name="T92" fmla="*/ 246 w 462"/>
                  <a:gd name="T93" fmla="*/ 64 h 330"/>
                  <a:gd name="T94" fmla="*/ 235 w 462"/>
                  <a:gd name="T95" fmla="*/ 84 h 330"/>
                  <a:gd name="T96" fmla="*/ 242 w 462"/>
                  <a:gd name="T97" fmla="*/ 126 h 330"/>
                  <a:gd name="T98" fmla="*/ 230 w 462"/>
                  <a:gd name="T99" fmla="*/ 132 h 330"/>
                  <a:gd name="T100" fmla="*/ 207 w 462"/>
                  <a:gd name="T101" fmla="*/ 106 h 330"/>
                  <a:gd name="T102" fmla="*/ 188 w 462"/>
                  <a:gd name="T103" fmla="*/ 141 h 330"/>
                  <a:gd name="T104" fmla="*/ 166 w 462"/>
                  <a:gd name="T105" fmla="*/ 88 h 330"/>
                  <a:gd name="T106" fmla="*/ 162 w 462"/>
                  <a:gd name="T107" fmla="*/ 73 h 330"/>
                  <a:gd name="T108" fmla="*/ 134 w 462"/>
                  <a:gd name="T109" fmla="*/ 67 h 330"/>
                  <a:gd name="T110" fmla="*/ 133 w 462"/>
                  <a:gd name="T111" fmla="*/ 20 h 330"/>
                  <a:gd name="T112" fmla="*/ 101 w 462"/>
                  <a:gd name="T113" fmla="*/ 75 h 330"/>
                  <a:gd name="T114" fmla="*/ 66 w 462"/>
                  <a:gd name="T115" fmla="*/ 122 h 330"/>
                  <a:gd name="T116" fmla="*/ 50 w 462"/>
                  <a:gd name="T117" fmla="*/ 99 h 330"/>
                  <a:gd name="T118" fmla="*/ 41 w 462"/>
                  <a:gd name="T119" fmla="*/ 102 h 330"/>
                  <a:gd name="T120" fmla="*/ 27 w 462"/>
                  <a:gd name="T121" fmla="*/ 91 h 330"/>
                  <a:gd name="T122" fmla="*/ 7 w 462"/>
                  <a:gd name="T123" fmla="*/ 94 h 330"/>
                  <a:gd name="T124" fmla="*/ 11 w 462"/>
                  <a:gd name="T125" fmla="*/ 12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2" h="330">
                    <a:moveTo>
                      <a:pt x="100" y="119"/>
                    </a:moveTo>
                    <a:lnTo>
                      <a:pt x="100" y="119"/>
                    </a:lnTo>
                    <a:cubicBezTo>
                      <a:pt x="100" y="123"/>
                      <a:pt x="100" y="127"/>
                      <a:pt x="100" y="131"/>
                    </a:cubicBezTo>
                    <a:lnTo>
                      <a:pt x="100" y="131"/>
                    </a:lnTo>
                    <a:cubicBezTo>
                      <a:pt x="99" y="127"/>
                      <a:pt x="99" y="123"/>
                      <a:pt x="100" y="119"/>
                    </a:cubicBezTo>
                    <a:close/>
                    <a:moveTo>
                      <a:pt x="327" y="191"/>
                    </a:moveTo>
                    <a:lnTo>
                      <a:pt x="327" y="191"/>
                    </a:lnTo>
                    <a:cubicBezTo>
                      <a:pt x="322" y="196"/>
                      <a:pt x="318" y="202"/>
                      <a:pt x="314" y="209"/>
                    </a:cubicBezTo>
                    <a:lnTo>
                      <a:pt x="314" y="200"/>
                    </a:lnTo>
                    <a:lnTo>
                      <a:pt x="314" y="200"/>
                    </a:lnTo>
                    <a:cubicBezTo>
                      <a:pt x="319" y="197"/>
                      <a:pt x="323" y="194"/>
                      <a:pt x="327" y="191"/>
                    </a:cubicBezTo>
                    <a:close/>
                    <a:moveTo>
                      <a:pt x="382" y="217"/>
                    </a:moveTo>
                    <a:lnTo>
                      <a:pt x="382" y="217"/>
                    </a:lnTo>
                    <a:cubicBezTo>
                      <a:pt x="382" y="219"/>
                      <a:pt x="380" y="221"/>
                      <a:pt x="380" y="224"/>
                    </a:cubicBezTo>
                    <a:lnTo>
                      <a:pt x="380" y="224"/>
                    </a:lnTo>
                    <a:cubicBezTo>
                      <a:pt x="379" y="224"/>
                      <a:pt x="380" y="224"/>
                      <a:pt x="379" y="223"/>
                    </a:cubicBezTo>
                    <a:lnTo>
                      <a:pt x="379" y="223"/>
                    </a:lnTo>
                    <a:cubicBezTo>
                      <a:pt x="378" y="219"/>
                      <a:pt x="377" y="216"/>
                      <a:pt x="376" y="212"/>
                    </a:cubicBezTo>
                    <a:lnTo>
                      <a:pt x="376" y="212"/>
                    </a:lnTo>
                    <a:cubicBezTo>
                      <a:pt x="377" y="214"/>
                      <a:pt x="380" y="215"/>
                      <a:pt x="382" y="217"/>
                    </a:cubicBezTo>
                    <a:close/>
                    <a:moveTo>
                      <a:pt x="11" y="123"/>
                    </a:moveTo>
                    <a:lnTo>
                      <a:pt x="11" y="123"/>
                    </a:lnTo>
                    <a:cubicBezTo>
                      <a:pt x="9" y="126"/>
                      <a:pt x="8" y="129"/>
                      <a:pt x="6" y="132"/>
                    </a:cubicBezTo>
                    <a:lnTo>
                      <a:pt x="6" y="132"/>
                    </a:lnTo>
                    <a:cubicBezTo>
                      <a:pt x="0" y="145"/>
                      <a:pt x="11" y="157"/>
                      <a:pt x="22" y="157"/>
                    </a:cubicBezTo>
                    <a:lnTo>
                      <a:pt x="22" y="157"/>
                    </a:lnTo>
                    <a:cubicBezTo>
                      <a:pt x="26" y="166"/>
                      <a:pt x="28" y="176"/>
                      <a:pt x="32" y="186"/>
                    </a:cubicBezTo>
                    <a:lnTo>
                      <a:pt x="32" y="186"/>
                    </a:lnTo>
                    <a:cubicBezTo>
                      <a:pt x="38" y="205"/>
                      <a:pt x="70" y="197"/>
                      <a:pt x="63" y="177"/>
                    </a:cubicBezTo>
                    <a:lnTo>
                      <a:pt x="63" y="177"/>
                    </a:lnTo>
                    <a:cubicBezTo>
                      <a:pt x="63" y="174"/>
                      <a:pt x="61" y="171"/>
                      <a:pt x="60" y="168"/>
                    </a:cubicBezTo>
                    <a:lnTo>
                      <a:pt x="60" y="168"/>
                    </a:lnTo>
                    <a:cubicBezTo>
                      <a:pt x="61" y="167"/>
                      <a:pt x="61" y="167"/>
                      <a:pt x="61" y="166"/>
                    </a:cubicBezTo>
                    <a:lnTo>
                      <a:pt x="61" y="166"/>
                    </a:lnTo>
                    <a:cubicBezTo>
                      <a:pt x="63" y="151"/>
                      <a:pt x="64" y="137"/>
                      <a:pt x="66" y="123"/>
                    </a:cubicBezTo>
                    <a:lnTo>
                      <a:pt x="66" y="123"/>
                    </a:lnTo>
                    <a:cubicBezTo>
                      <a:pt x="66" y="129"/>
                      <a:pt x="66" y="137"/>
                      <a:pt x="69" y="144"/>
                    </a:cubicBezTo>
                    <a:lnTo>
                      <a:pt x="69" y="144"/>
                    </a:lnTo>
                    <a:cubicBezTo>
                      <a:pt x="74" y="158"/>
                      <a:pt x="91" y="158"/>
                      <a:pt x="98" y="149"/>
                    </a:cubicBezTo>
                    <a:lnTo>
                      <a:pt x="98" y="149"/>
                    </a:lnTo>
                    <a:cubicBezTo>
                      <a:pt x="97" y="157"/>
                      <a:pt x="97" y="164"/>
                      <a:pt x="96" y="171"/>
                    </a:cubicBezTo>
                    <a:lnTo>
                      <a:pt x="96" y="171"/>
                    </a:lnTo>
                    <a:cubicBezTo>
                      <a:pt x="94" y="191"/>
                      <a:pt x="126" y="191"/>
                      <a:pt x="128" y="171"/>
                    </a:cubicBezTo>
                    <a:lnTo>
                      <a:pt x="128" y="171"/>
                    </a:lnTo>
                    <a:cubicBezTo>
                      <a:pt x="130" y="161"/>
                      <a:pt x="130" y="152"/>
                      <a:pt x="131" y="143"/>
                    </a:cubicBezTo>
                    <a:lnTo>
                      <a:pt x="131" y="143"/>
                    </a:lnTo>
                    <a:cubicBezTo>
                      <a:pt x="135" y="144"/>
                      <a:pt x="138" y="143"/>
                      <a:pt x="141" y="141"/>
                    </a:cubicBezTo>
                    <a:lnTo>
                      <a:pt x="141" y="141"/>
                    </a:lnTo>
                    <a:cubicBezTo>
                      <a:pt x="149" y="135"/>
                      <a:pt x="156" y="127"/>
                      <a:pt x="161" y="118"/>
                    </a:cubicBezTo>
                    <a:lnTo>
                      <a:pt x="161" y="118"/>
                    </a:lnTo>
                    <a:cubicBezTo>
                      <a:pt x="161" y="126"/>
                      <a:pt x="157" y="134"/>
                      <a:pt x="150" y="138"/>
                    </a:cubicBezTo>
                    <a:lnTo>
                      <a:pt x="150" y="138"/>
                    </a:lnTo>
                    <a:cubicBezTo>
                      <a:pt x="132" y="149"/>
                      <a:pt x="149" y="177"/>
                      <a:pt x="167" y="166"/>
                    </a:cubicBezTo>
                    <a:lnTo>
                      <a:pt x="167" y="166"/>
                    </a:lnTo>
                    <a:cubicBezTo>
                      <a:pt x="174" y="161"/>
                      <a:pt x="180" y="154"/>
                      <a:pt x="184" y="147"/>
                    </a:cubicBezTo>
                    <a:lnTo>
                      <a:pt x="184" y="147"/>
                    </a:lnTo>
                    <a:cubicBezTo>
                      <a:pt x="183" y="150"/>
                      <a:pt x="181" y="153"/>
                      <a:pt x="180" y="156"/>
                    </a:cubicBezTo>
                    <a:lnTo>
                      <a:pt x="180" y="156"/>
                    </a:lnTo>
                    <a:cubicBezTo>
                      <a:pt x="171" y="173"/>
                      <a:pt x="194" y="188"/>
                      <a:pt x="206" y="175"/>
                    </a:cubicBezTo>
                    <a:lnTo>
                      <a:pt x="206" y="175"/>
                    </a:lnTo>
                    <a:cubicBezTo>
                      <a:pt x="206" y="176"/>
                      <a:pt x="206" y="177"/>
                      <a:pt x="206" y="178"/>
                    </a:cubicBezTo>
                    <a:lnTo>
                      <a:pt x="206" y="178"/>
                    </a:lnTo>
                    <a:cubicBezTo>
                      <a:pt x="208" y="199"/>
                      <a:pt x="240" y="199"/>
                      <a:pt x="238" y="178"/>
                    </a:cubicBezTo>
                    <a:lnTo>
                      <a:pt x="238" y="178"/>
                    </a:lnTo>
                    <a:cubicBezTo>
                      <a:pt x="238" y="169"/>
                      <a:pt x="241" y="162"/>
                      <a:pt x="249" y="158"/>
                    </a:cubicBezTo>
                    <a:lnTo>
                      <a:pt x="249" y="158"/>
                    </a:lnTo>
                    <a:cubicBezTo>
                      <a:pt x="254" y="170"/>
                      <a:pt x="253" y="183"/>
                      <a:pt x="245" y="194"/>
                    </a:cubicBezTo>
                    <a:lnTo>
                      <a:pt x="245" y="194"/>
                    </a:lnTo>
                    <a:cubicBezTo>
                      <a:pt x="241" y="202"/>
                      <a:pt x="242" y="208"/>
                      <a:pt x="247" y="213"/>
                    </a:cubicBezTo>
                    <a:lnTo>
                      <a:pt x="247" y="213"/>
                    </a:lnTo>
                    <a:cubicBezTo>
                      <a:pt x="238" y="231"/>
                      <a:pt x="265" y="253"/>
                      <a:pt x="280" y="231"/>
                    </a:cubicBezTo>
                    <a:lnTo>
                      <a:pt x="280" y="231"/>
                    </a:lnTo>
                    <a:cubicBezTo>
                      <a:pt x="282" y="229"/>
                      <a:pt x="282" y="227"/>
                      <a:pt x="282" y="225"/>
                    </a:cubicBezTo>
                    <a:lnTo>
                      <a:pt x="282" y="225"/>
                    </a:lnTo>
                    <a:cubicBezTo>
                      <a:pt x="283" y="225"/>
                      <a:pt x="283" y="224"/>
                      <a:pt x="283" y="224"/>
                    </a:cubicBezTo>
                    <a:lnTo>
                      <a:pt x="283" y="224"/>
                    </a:lnTo>
                    <a:cubicBezTo>
                      <a:pt x="288" y="232"/>
                      <a:pt x="299" y="234"/>
                      <a:pt x="306" y="229"/>
                    </a:cubicBezTo>
                    <a:lnTo>
                      <a:pt x="306" y="229"/>
                    </a:lnTo>
                    <a:cubicBezTo>
                      <a:pt x="306" y="232"/>
                      <a:pt x="305" y="234"/>
                      <a:pt x="305" y="237"/>
                    </a:cubicBezTo>
                    <a:lnTo>
                      <a:pt x="305" y="237"/>
                    </a:lnTo>
                    <a:cubicBezTo>
                      <a:pt x="303" y="245"/>
                      <a:pt x="306" y="254"/>
                      <a:pt x="316" y="257"/>
                    </a:cubicBezTo>
                    <a:lnTo>
                      <a:pt x="316" y="257"/>
                    </a:lnTo>
                    <a:cubicBezTo>
                      <a:pt x="323" y="259"/>
                      <a:pt x="334" y="254"/>
                      <a:pt x="336" y="245"/>
                    </a:cubicBezTo>
                    <a:lnTo>
                      <a:pt x="336" y="245"/>
                    </a:lnTo>
                    <a:cubicBezTo>
                      <a:pt x="337" y="237"/>
                      <a:pt x="340" y="228"/>
                      <a:pt x="344" y="221"/>
                    </a:cubicBezTo>
                    <a:lnTo>
                      <a:pt x="344" y="221"/>
                    </a:lnTo>
                    <a:cubicBezTo>
                      <a:pt x="346" y="225"/>
                      <a:pt x="347" y="228"/>
                      <a:pt x="348" y="232"/>
                    </a:cubicBezTo>
                    <a:lnTo>
                      <a:pt x="348" y="232"/>
                    </a:lnTo>
                    <a:cubicBezTo>
                      <a:pt x="352" y="244"/>
                      <a:pt x="365" y="245"/>
                      <a:pt x="373" y="240"/>
                    </a:cubicBezTo>
                    <a:lnTo>
                      <a:pt x="373" y="240"/>
                    </a:lnTo>
                    <a:cubicBezTo>
                      <a:pt x="372" y="244"/>
                      <a:pt x="371" y="247"/>
                      <a:pt x="370" y="249"/>
                    </a:cubicBezTo>
                    <a:lnTo>
                      <a:pt x="370" y="249"/>
                    </a:lnTo>
                    <a:cubicBezTo>
                      <a:pt x="363" y="269"/>
                      <a:pt x="394" y="277"/>
                      <a:pt x="401" y="258"/>
                    </a:cubicBezTo>
                    <a:lnTo>
                      <a:pt x="401" y="258"/>
                    </a:lnTo>
                    <a:cubicBezTo>
                      <a:pt x="406" y="247"/>
                      <a:pt x="410" y="235"/>
                      <a:pt x="414" y="224"/>
                    </a:cubicBezTo>
                    <a:lnTo>
                      <a:pt x="414" y="224"/>
                    </a:lnTo>
                    <a:cubicBezTo>
                      <a:pt x="413" y="232"/>
                      <a:pt x="414" y="242"/>
                      <a:pt x="417" y="251"/>
                    </a:cubicBezTo>
                    <a:lnTo>
                      <a:pt x="417" y="251"/>
                    </a:lnTo>
                    <a:cubicBezTo>
                      <a:pt x="413" y="268"/>
                      <a:pt x="410" y="283"/>
                      <a:pt x="407" y="300"/>
                    </a:cubicBezTo>
                    <a:lnTo>
                      <a:pt x="407" y="300"/>
                    </a:lnTo>
                    <a:cubicBezTo>
                      <a:pt x="402" y="320"/>
                      <a:pt x="434" y="329"/>
                      <a:pt x="438" y="309"/>
                    </a:cubicBezTo>
                    <a:lnTo>
                      <a:pt x="438" y="309"/>
                    </a:lnTo>
                    <a:cubicBezTo>
                      <a:pt x="441" y="293"/>
                      <a:pt x="444" y="278"/>
                      <a:pt x="447" y="263"/>
                    </a:cubicBezTo>
                    <a:lnTo>
                      <a:pt x="447" y="263"/>
                    </a:lnTo>
                    <a:cubicBezTo>
                      <a:pt x="450" y="259"/>
                      <a:pt x="450" y="255"/>
                      <a:pt x="450" y="251"/>
                    </a:cubicBezTo>
                    <a:lnTo>
                      <a:pt x="450" y="251"/>
                    </a:lnTo>
                    <a:cubicBezTo>
                      <a:pt x="451" y="242"/>
                      <a:pt x="454" y="232"/>
                      <a:pt x="455" y="223"/>
                    </a:cubicBezTo>
                    <a:lnTo>
                      <a:pt x="455" y="223"/>
                    </a:lnTo>
                    <a:cubicBezTo>
                      <a:pt x="457" y="218"/>
                      <a:pt x="455" y="214"/>
                      <a:pt x="453" y="211"/>
                    </a:cubicBezTo>
                    <a:lnTo>
                      <a:pt x="453" y="211"/>
                    </a:lnTo>
                    <a:cubicBezTo>
                      <a:pt x="461" y="194"/>
                      <a:pt x="437" y="181"/>
                      <a:pt x="425" y="196"/>
                    </a:cubicBezTo>
                    <a:lnTo>
                      <a:pt x="425" y="196"/>
                    </a:lnTo>
                    <a:cubicBezTo>
                      <a:pt x="426" y="192"/>
                      <a:pt x="427" y="189"/>
                      <a:pt x="429" y="187"/>
                    </a:cubicBezTo>
                    <a:lnTo>
                      <a:pt x="429" y="187"/>
                    </a:lnTo>
                    <a:cubicBezTo>
                      <a:pt x="433" y="182"/>
                      <a:pt x="438" y="178"/>
                      <a:pt x="443" y="174"/>
                    </a:cubicBezTo>
                    <a:lnTo>
                      <a:pt x="443" y="174"/>
                    </a:lnTo>
                    <a:cubicBezTo>
                      <a:pt x="459" y="159"/>
                      <a:pt x="435" y="137"/>
                      <a:pt x="420" y="150"/>
                    </a:cubicBezTo>
                    <a:lnTo>
                      <a:pt x="420" y="150"/>
                    </a:lnTo>
                    <a:cubicBezTo>
                      <a:pt x="405" y="164"/>
                      <a:pt x="390" y="177"/>
                      <a:pt x="376" y="190"/>
                    </a:cubicBezTo>
                    <a:lnTo>
                      <a:pt x="376" y="190"/>
                    </a:lnTo>
                    <a:cubicBezTo>
                      <a:pt x="373" y="192"/>
                      <a:pt x="372" y="195"/>
                      <a:pt x="371" y="198"/>
                    </a:cubicBezTo>
                    <a:lnTo>
                      <a:pt x="371" y="198"/>
                    </a:lnTo>
                    <a:cubicBezTo>
                      <a:pt x="369" y="194"/>
                      <a:pt x="368" y="189"/>
                      <a:pt x="367" y="186"/>
                    </a:cubicBezTo>
                    <a:lnTo>
                      <a:pt x="367" y="186"/>
                    </a:lnTo>
                    <a:cubicBezTo>
                      <a:pt x="363" y="176"/>
                      <a:pt x="353" y="172"/>
                      <a:pt x="346" y="175"/>
                    </a:cubicBezTo>
                    <a:lnTo>
                      <a:pt x="346" y="175"/>
                    </a:lnTo>
                    <a:cubicBezTo>
                      <a:pt x="353" y="161"/>
                      <a:pt x="339" y="141"/>
                      <a:pt x="324" y="153"/>
                    </a:cubicBezTo>
                    <a:lnTo>
                      <a:pt x="324" y="153"/>
                    </a:lnTo>
                    <a:cubicBezTo>
                      <a:pt x="320" y="155"/>
                      <a:pt x="317" y="158"/>
                      <a:pt x="313" y="161"/>
                    </a:cubicBezTo>
                    <a:lnTo>
                      <a:pt x="313" y="161"/>
                    </a:lnTo>
                    <a:cubicBezTo>
                      <a:pt x="309" y="147"/>
                      <a:pt x="289" y="146"/>
                      <a:pt x="283" y="158"/>
                    </a:cubicBezTo>
                    <a:lnTo>
                      <a:pt x="283" y="158"/>
                    </a:lnTo>
                    <a:cubicBezTo>
                      <a:pt x="282" y="149"/>
                      <a:pt x="278" y="140"/>
                      <a:pt x="273" y="133"/>
                    </a:cubicBezTo>
                    <a:lnTo>
                      <a:pt x="273" y="133"/>
                    </a:lnTo>
                    <a:cubicBezTo>
                      <a:pt x="272" y="130"/>
                      <a:pt x="269" y="128"/>
                      <a:pt x="267" y="127"/>
                    </a:cubicBezTo>
                    <a:lnTo>
                      <a:pt x="267" y="127"/>
                    </a:lnTo>
                    <a:cubicBezTo>
                      <a:pt x="270" y="124"/>
                      <a:pt x="273" y="119"/>
                      <a:pt x="272" y="113"/>
                    </a:cubicBezTo>
                    <a:lnTo>
                      <a:pt x="272" y="113"/>
                    </a:lnTo>
                    <a:cubicBezTo>
                      <a:pt x="270" y="100"/>
                      <a:pt x="268" y="88"/>
                      <a:pt x="266" y="76"/>
                    </a:cubicBezTo>
                    <a:lnTo>
                      <a:pt x="266" y="76"/>
                    </a:lnTo>
                    <a:cubicBezTo>
                      <a:pt x="265" y="67"/>
                      <a:pt x="253" y="62"/>
                      <a:pt x="246" y="64"/>
                    </a:cubicBezTo>
                    <a:lnTo>
                      <a:pt x="246" y="64"/>
                    </a:lnTo>
                    <a:cubicBezTo>
                      <a:pt x="237" y="67"/>
                      <a:pt x="233" y="75"/>
                      <a:pt x="235" y="84"/>
                    </a:cubicBezTo>
                    <a:lnTo>
                      <a:pt x="235" y="84"/>
                    </a:lnTo>
                    <a:cubicBezTo>
                      <a:pt x="237" y="97"/>
                      <a:pt x="239" y="109"/>
                      <a:pt x="241" y="121"/>
                    </a:cubicBezTo>
                    <a:lnTo>
                      <a:pt x="241" y="121"/>
                    </a:lnTo>
                    <a:cubicBezTo>
                      <a:pt x="241" y="123"/>
                      <a:pt x="242" y="125"/>
                      <a:pt x="242" y="126"/>
                    </a:cubicBezTo>
                    <a:lnTo>
                      <a:pt x="242" y="126"/>
                    </a:lnTo>
                    <a:cubicBezTo>
                      <a:pt x="238" y="127"/>
                      <a:pt x="234" y="129"/>
                      <a:pt x="230" y="132"/>
                    </a:cubicBezTo>
                    <a:lnTo>
                      <a:pt x="230" y="132"/>
                    </a:lnTo>
                    <a:cubicBezTo>
                      <a:pt x="232" y="128"/>
                      <a:pt x="233" y="126"/>
                      <a:pt x="235" y="123"/>
                    </a:cubicBezTo>
                    <a:lnTo>
                      <a:pt x="235" y="123"/>
                    </a:lnTo>
                    <a:cubicBezTo>
                      <a:pt x="245" y="104"/>
                      <a:pt x="217" y="88"/>
                      <a:pt x="207" y="106"/>
                    </a:cubicBezTo>
                    <a:lnTo>
                      <a:pt x="207" y="106"/>
                    </a:lnTo>
                    <a:cubicBezTo>
                      <a:pt x="201" y="118"/>
                      <a:pt x="194" y="129"/>
                      <a:pt x="188" y="141"/>
                    </a:cubicBezTo>
                    <a:lnTo>
                      <a:pt x="188" y="141"/>
                    </a:lnTo>
                    <a:cubicBezTo>
                      <a:pt x="194" y="127"/>
                      <a:pt x="194" y="110"/>
                      <a:pt x="187" y="94"/>
                    </a:cubicBezTo>
                    <a:lnTo>
                      <a:pt x="187" y="94"/>
                    </a:lnTo>
                    <a:cubicBezTo>
                      <a:pt x="182" y="84"/>
                      <a:pt x="173" y="84"/>
                      <a:pt x="166" y="88"/>
                    </a:cubicBezTo>
                    <a:lnTo>
                      <a:pt x="166" y="88"/>
                    </a:lnTo>
                    <a:cubicBezTo>
                      <a:pt x="165" y="83"/>
                      <a:pt x="165" y="77"/>
                      <a:pt x="162" y="73"/>
                    </a:cubicBezTo>
                    <a:lnTo>
                      <a:pt x="162" y="73"/>
                    </a:lnTo>
                    <a:cubicBezTo>
                      <a:pt x="159" y="65"/>
                      <a:pt x="152" y="58"/>
                      <a:pt x="142" y="61"/>
                    </a:cubicBezTo>
                    <a:lnTo>
                      <a:pt x="142" y="61"/>
                    </a:lnTo>
                    <a:cubicBezTo>
                      <a:pt x="139" y="62"/>
                      <a:pt x="137" y="65"/>
                      <a:pt x="134" y="67"/>
                    </a:cubicBezTo>
                    <a:lnTo>
                      <a:pt x="134" y="67"/>
                    </a:lnTo>
                    <a:cubicBezTo>
                      <a:pt x="134" y="52"/>
                      <a:pt x="134" y="36"/>
                      <a:pt x="133" y="20"/>
                    </a:cubicBezTo>
                    <a:lnTo>
                      <a:pt x="133" y="20"/>
                    </a:lnTo>
                    <a:cubicBezTo>
                      <a:pt x="132" y="0"/>
                      <a:pt x="100" y="0"/>
                      <a:pt x="101" y="20"/>
                    </a:cubicBezTo>
                    <a:lnTo>
                      <a:pt x="101" y="20"/>
                    </a:lnTo>
                    <a:cubicBezTo>
                      <a:pt x="101" y="38"/>
                      <a:pt x="102" y="57"/>
                      <a:pt x="101" y="75"/>
                    </a:cubicBezTo>
                    <a:lnTo>
                      <a:pt x="101" y="75"/>
                    </a:lnTo>
                    <a:cubicBezTo>
                      <a:pt x="82" y="83"/>
                      <a:pt x="68" y="101"/>
                      <a:pt x="66" y="122"/>
                    </a:cubicBezTo>
                    <a:lnTo>
                      <a:pt x="66" y="122"/>
                    </a:lnTo>
                    <a:cubicBezTo>
                      <a:pt x="66" y="120"/>
                      <a:pt x="67" y="118"/>
                      <a:pt x="67" y="116"/>
                    </a:cubicBezTo>
                    <a:lnTo>
                      <a:pt x="67" y="116"/>
                    </a:lnTo>
                    <a:cubicBezTo>
                      <a:pt x="68" y="107"/>
                      <a:pt x="58" y="99"/>
                      <a:pt x="50" y="99"/>
                    </a:cubicBezTo>
                    <a:lnTo>
                      <a:pt x="50" y="99"/>
                    </a:lnTo>
                    <a:cubicBezTo>
                      <a:pt x="47" y="99"/>
                      <a:pt x="44" y="101"/>
                      <a:pt x="41" y="102"/>
                    </a:cubicBezTo>
                    <a:lnTo>
                      <a:pt x="41" y="102"/>
                    </a:lnTo>
                    <a:cubicBezTo>
                      <a:pt x="40" y="101"/>
                      <a:pt x="38" y="100"/>
                      <a:pt x="36" y="99"/>
                    </a:cubicBezTo>
                    <a:lnTo>
                      <a:pt x="36" y="99"/>
                    </a:lnTo>
                    <a:cubicBezTo>
                      <a:pt x="33" y="96"/>
                      <a:pt x="31" y="93"/>
                      <a:pt x="27" y="91"/>
                    </a:cubicBezTo>
                    <a:lnTo>
                      <a:pt x="27" y="91"/>
                    </a:lnTo>
                    <a:cubicBezTo>
                      <a:pt x="20" y="88"/>
                      <a:pt x="13" y="88"/>
                      <a:pt x="7" y="94"/>
                    </a:cubicBezTo>
                    <a:lnTo>
                      <a:pt x="7" y="94"/>
                    </a:lnTo>
                    <a:cubicBezTo>
                      <a:pt x="2" y="100"/>
                      <a:pt x="0" y="105"/>
                      <a:pt x="2" y="113"/>
                    </a:cubicBezTo>
                    <a:lnTo>
                      <a:pt x="2" y="113"/>
                    </a:lnTo>
                    <a:cubicBezTo>
                      <a:pt x="3" y="118"/>
                      <a:pt x="7" y="121"/>
                      <a:pt x="11" y="12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6" name="Freeform 358">
                <a:extLst>
                  <a:ext uri="{FF2B5EF4-FFF2-40B4-BE49-F238E27FC236}">
                    <a16:creationId xmlns:a16="http://schemas.microsoft.com/office/drawing/2014/main" id="{5E7F8C20-536C-DC4D-9F9D-F9CD13020C7B}"/>
                  </a:ext>
                </a:extLst>
              </p:cNvPr>
              <p:cNvSpPr>
                <a:spLocks noChangeArrowheads="1"/>
              </p:cNvSpPr>
              <p:nvPr/>
            </p:nvSpPr>
            <p:spPr bwMode="auto">
              <a:xfrm>
                <a:off x="5756885" y="3416399"/>
                <a:ext cx="14042" cy="64807"/>
              </a:xfrm>
              <a:custGeom>
                <a:avLst/>
                <a:gdLst>
                  <a:gd name="T0" fmla="*/ 36 w 58"/>
                  <a:gd name="T1" fmla="*/ 245 h 266"/>
                  <a:gd name="T2" fmla="*/ 36 w 58"/>
                  <a:gd name="T3" fmla="*/ 245 h 266"/>
                  <a:gd name="T4" fmla="*/ 50 w 58"/>
                  <a:gd name="T5" fmla="*/ 20 h 266"/>
                  <a:gd name="T6" fmla="*/ 50 w 58"/>
                  <a:gd name="T7" fmla="*/ 20 h 266"/>
                  <a:gd name="T8" fmla="*/ 18 w 58"/>
                  <a:gd name="T9" fmla="*/ 20 h 266"/>
                  <a:gd name="T10" fmla="*/ 18 w 58"/>
                  <a:gd name="T11" fmla="*/ 20 h 266"/>
                  <a:gd name="T12" fmla="*/ 4 w 58"/>
                  <a:gd name="T13" fmla="*/ 236 h 266"/>
                  <a:gd name="T14" fmla="*/ 4 w 58"/>
                  <a:gd name="T15" fmla="*/ 236 h 266"/>
                  <a:gd name="T16" fmla="*/ 36 w 58"/>
                  <a:gd name="T17" fmla="*/ 24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6">
                    <a:moveTo>
                      <a:pt x="36" y="245"/>
                    </a:moveTo>
                    <a:lnTo>
                      <a:pt x="36" y="245"/>
                    </a:lnTo>
                    <a:cubicBezTo>
                      <a:pt x="51" y="171"/>
                      <a:pt x="57" y="96"/>
                      <a:pt x="50" y="20"/>
                    </a:cubicBezTo>
                    <a:lnTo>
                      <a:pt x="50" y="20"/>
                    </a:lnTo>
                    <a:cubicBezTo>
                      <a:pt x="48" y="0"/>
                      <a:pt x="16" y="0"/>
                      <a:pt x="18" y="20"/>
                    </a:cubicBezTo>
                    <a:lnTo>
                      <a:pt x="18" y="20"/>
                    </a:lnTo>
                    <a:cubicBezTo>
                      <a:pt x="24" y="93"/>
                      <a:pt x="19" y="164"/>
                      <a:pt x="4" y="236"/>
                    </a:cubicBezTo>
                    <a:lnTo>
                      <a:pt x="4" y="236"/>
                    </a:lnTo>
                    <a:cubicBezTo>
                      <a:pt x="0" y="256"/>
                      <a:pt x="31" y="265"/>
                      <a:pt x="36" y="2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7" name="Freeform 359">
                <a:extLst>
                  <a:ext uri="{FF2B5EF4-FFF2-40B4-BE49-F238E27FC236}">
                    <a16:creationId xmlns:a16="http://schemas.microsoft.com/office/drawing/2014/main" id="{437DA185-C078-184C-9E7E-0F20901CC847}"/>
                  </a:ext>
                </a:extLst>
              </p:cNvPr>
              <p:cNvSpPr>
                <a:spLocks noChangeArrowheads="1"/>
              </p:cNvSpPr>
              <p:nvPr/>
            </p:nvSpPr>
            <p:spPr bwMode="auto">
              <a:xfrm>
                <a:off x="5774166" y="3398038"/>
                <a:ext cx="14042" cy="37804"/>
              </a:xfrm>
              <a:custGeom>
                <a:avLst/>
                <a:gdLst>
                  <a:gd name="T0" fmla="*/ 9 w 56"/>
                  <a:gd name="T1" fmla="*/ 35 h 153"/>
                  <a:gd name="T2" fmla="*/ 9 w 56"/>
                  <a:gd name="T3" fmla="*/ 35 h 153"/>
                  <a:gd name="T4" fmla="*/ 10 w 56"/>
                  <a:gd name="T5" fmla="*/ 50 h 153"/>
                  <a:gd name="T6" fmla="*/ 10 w 56"/>
                  <a:gd name="T7" fmla="*/ 50 h 153"/>
                  <a:gd name="T8" fmla="*/ 13 w 56"/>
                  <a:gd name="T9" fmla="*/ 75 h 153"/>
                  <a:gd name="T10" fmla="*/ 13 w 56"/>
                  <a:gd name="T11" fmla="*/ 75 h 153"/>
                  <a:gd name="T12" fmla="*/ 21 w 56"/>
                  <a:gd name="T13" fmla="*/ 131 h 153"/>
                  <a:gd name="T14" fmla="*/ 21 w 56"/>
                  <a:gd name="T15" fmla="*/ 131 h 153"/>
                  <a:gd name="T16" fmla="*/ 52 w 56"/>
                  <a:gd name="T17" fmla="*/ 122 h 153"/>
                  <a:gd name="T18" fmla="*/ 52 w 56"/>
                  <a:gd name="T19" fmla="*/ 122 h 153"/>
                  <a:gd name="T20" fmla="*/ 42 w 56"/>
                  <a:gd name="T21" fmla="*/ 50 h 153"/>
                  <a:gd name="T22" fmla="*/ 42 w 56"/>
                  <a:gd name="T23" fmla="*/ 50 h 153"/>
                  <a:gd name="T24" fmla="*/ 30 w 56"/>
                  <a:gd name="T25" fmla="*/ 6 h 153"/>
                  <a:gd name="T26" fmla="*/ 30 w 56"/>
                  <a:gd name="T27" fmla="*/ 6 h 153"/>
                  <a:gd name="T28" fmla="*/ 11 w 56"/>
                  <a:gd name="T29" fmla="*/ 4 h 153"/>
                  <a:gd name="T30" fmla="*/ 11 w 56"/>
                  <a:gd name="T31" fmla="*/ 4 h 153"/>
                  <a:gd name="T32" fmla="*/ 1 w 56"/>
                  <a:gd name="T33" fmla="*/ 21 h 153"/>
                  <a:gd name="T34" fmla="*/ 1 w 56"/>
                  <a:gd name="T35" fmla="*/ 21 h 153"/>
                  <a:gd name="T36" fmla="*/ 9 w 56"/>
                  <a:gd name="T37" fmla="*/ 3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153">
                    <a:moveTo>
                      <a:pt x="9" y="35"/>
                    </a:moveTo>
                    <a:lnTo>
                      <a:pt x="9" y="35"/>
                    </a:lnTo>
                    <a:cubicBezTo>
                      <a:pt x="10" y="40"/>
                      <a:pt x="10" y="48"/>
                      <a:pt x="10" y="50"/>
                    </a:cubicBezTo>
                    <a:lnTo>
                      <a:pt x="10" y="50"/>
                    </a:lnTo>
                    <a:cubicBezTo>
                      <a:pt x="11" y="59"/>
                      <a:pt x="12" y="67"/>
                      <a:pt x="13" y="75"/>
                    </a:cubicBezTo>
                    <a:lnTo>
                      <a:pt x="13" y="75"/>
                    </a:lnTo>
                    <a:cubicBezTo>
                      <a:pt x="15" y="94"/>
                      <a:pt x="19" y="112"/>
                      <a:pt x="21" y="131"/>
                    </a:cubicBezTo>
                    <a:lnTo>
                      <a:pt x="21" y="131"/>
                    </a:lnTo>
                    <a:cubicBezTo>
                      <a:pt x="24" y="152"/>
                      <a:pt x="55" y="142"/>
                      <a:pt x="52" y="122"/>
                    </a:cubicBezTo>
                    <a:lnTo>
                      <a:pt x="52" y="122"/>
                    </a:lnTo>
                    <a:cubicBezTo>
                      <a:pt x="49" y="98"/>
                      <a:pt x="45" y="74"/>
                      <a:pt x="42" y="50"/>
                    </a:cubicBezTo>
                    <a:lnTo>
                      <a:pt x="42" y="50"/>
                    </a:lnTo>
                    <a:cubicBezTo>
                      <a:pt x="40" y="36"/>
                      <a:pt x="42" y="16"/>
                      <a:pt x="30" y="6"/>
                    </a:cubicBezTo>
                    <a:lnTo>
                      <a:pt x="30" y="6"/>
                    </a:lnTo>
                    <a:cubicBezTo>
                      <a:pt x="25" y="1"/>
                      <a:pt x="17" y="0"/>
                      <a:pt x="11" y="4"/>
                    </a:cubicBezTo>
                    <a:lnTo>
                      <a:pt x="11" y="4"/>
                    </a:lnTo>
                    <a:cubicBezTo>
                      <a:pt x="4" y="8"/>
                      <a:pt x="1" y="13"/>
                      <a:pt x="1" y="21"/>
                    </a:cubicBezTo>
                    <a:lnTo>
                      <a:pt x="1" y="21"/>
                    </a:lnTo>
                    <a:cubicBezTo>
                      <a:pt x="0" y="27"/>
                      <a:pt x="4" y="32"/>
                      <a:pt x="9"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8" name="Freeform 360">
                <a:extLst>
                  <a:ext uri="{FF2B5EF4-FFF2-40B4-BE49-F238E27FC236}">
                    <a16:creationId xmlns:a16="http://schemas.microsoft.com/office/drawing/2014/main" id="{6AD5053D-45C7-0946-BA3F-A8BB0569242B}"/>
                  </a:ext>
                </a:extLst>
              </p:cNvPr>
              <p:cNvSpPr>
                <a:spLocks noChangeArrowheads="1"/>
              </p:cNvSpPr>
              <p:nvPr/>
            </p:nvSpPr>
            <p:spPr bwMode="auto">
              <a:xfrm>
                <a:off x="5811971" y="3426120"/>
                <a:ext cx="23762" cy="16202"/>
              </a:xfrm>
              <a:custGeom>
                <a:avLst/>
                <a:gdLst>
                  <a:gd name="T0" fmla="*/ 67 w 96"/>
                  <a:gd name="T1" fmla="*/ 7 h 64"/>
                  <a:gd name="T2" fmla="*/ 67 w 96"/>
                  <a:gd name="T3" fmla="*/ 7 h 64"/>
                  <a:gd name="T4" fmla="*/ 20 w 96"/>
                  <a:gd name="T5" fmla="*/ 25 h 64"/>
                  <a:gd name="T6" fmla="*/ 20 w 96"/>
                  <a:gd name="T7" fmla="*/ 25 h 64"/>
                  <a:gd name="T8" fmla="*/ 28 w 96"/>
                  <a:gd name="T9" fmla="*/ 56 h 64"/>
                  <a:gd name="T10" fmla="*/ 28 w 96"/>
                  <a:gd name="T11" fmla="*/ 56 h 64"/>
                  <a:gd name="T12" fmla="*/ 76 w 96"/>
                  <a:gd name="T13" fmla="*/ 39 h 64"/>
                  <a:gd name="T14" fmla="*/ 76 w 96"/>
                  <a:gd name="T15" fmla="*/ 39 h 64"/>
                  <a:gd name="T16" fmla="*/ 67 w 96"/>
                  <a:gd name="T17"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64">
                    <a:moveTo>
                      <a:pt x="67" y="7"/>
                    </a:moveTo>
                    <a:lnTo>
                      <a:pt x="67" y="7"/>
                    </a:lnTo>
                    <a:cubicBezTo>
                      <a:pt x="51" y="13"/>
                      <a:pt x="36" y="19"/>
                      <a:pt x="20" y="25"/>
                    </a:cubicBezTo>
                    <a:lnTo>
                      <a:pt x="20" y="25"/>
                    </a:lnTo>
                    <a:cubicBezTo>
                      <a:pt x="0" y="31"/>
                      <a:pt x="8" y="63"/>
                      <a:pt x="28" y="56"/>
                    </a:cubicBezTo>
                    <a:lnTo>
                      <a:pt x="28" y="56"/>
                    </a:lnTo>
                    <a:cubicBezTo>
                      <a:pt x="44" y="50"/>
                      <a:pt x="60" y="44"/>
                      <a:pt x="76" y="39"/>
                    </a:cubicBezTo>
                    <a:lnTo>
                      <a:pt x="76" y="39"/>
                    </a:lnTo>
                    <a:cubicBezTo>
                      <a:pt x="95" y="31"/>
                      <a:pt x="87" y="0"/>
                      <a:pt x="67"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9" name="Freeform 361">
                <a:extLst>
                  <a:ext uri="{FF2B5EF4-FFF2-40B4-BE49-F238E27FC236}">
                    <a16:creationId xmlns:a16="http://schemas.microsoft.com/office/drawing/2014/main" id="{C03639D8-E60F-5347-BD97-0B001614198D}"/>
                  </a:ext>
                </a:extLst>
              </p:cNvPr>
              <p:cNvSpPr>
                <a:spLocks noChangeArrowheads="1"/>
              </p:cNvSpPr>
              <p:nvPr/>
            </p:nvSpPr>
            <p:spPr bwMode="auto">
              <a:xfrm>
                <a:off x="5830333" y="3401278"/>
                <a:ext cx="12961" cy="18362"/>
              </a:xfrm>
              <a:custGeom>
                <a:avLst/>
                <a:gdLst>
                  <a:gd name="T0" fmla="*/ 32 w 53"/>
                  <a:gd name="T1" fmla="*/ 63 h 74"/>
                  <a:gd name="T2" fmla="*/ 32 w 53"/>
                  <a:gd name="T3" fmla="*/ 63 h 74"/>
                  <a:gd name="T4" fmla="*/ 48 w 53"/>
                  <a:gd name="T5" fmla="*/ 26 h 74"/>
                  <a:gd name="T6" fmla="*/ 48 w 53"/>
                  <a:gd name="T7" fmla="*/ 26 h 74"/>
                  <a:gd name="T8" fmla="*/ 42 w 53"/>
                  <a:gd name="T9" fmla="*/ 4 h 74"/>
                  <a:gd name="T10" fmla="*/ 42 w 53"/>
                  <a:gd name="T11" fmla="*/ 4 h 74"/>
                  <a:gd name="T12" fmla="*/ 20 w 53"/>
                  <a:gd name="T13" fmla="*/ 10 h 74"/>
                  <a:gd name="T14" fmla="*/ 20 w 53"/>
                  <a:gd name="T15" fmla="*/ 10 h 74"/>
                  <a:gd name="T16" fmla="*/ 4 w 53"/>
                  <a:gd name="T17" fmla="*/ 47 h 74"/>
                  <a:gd name="T18" fmla="*/ 4 w 53"/>
                  <a:gd name="T19" fmla="*/ 47 h 74"/>
                  <a:gd name="T20" fmla="*/ 9 w 53"/>
                  <a:gd name="T21" fmla="*/ 69 h 74"/>
                  <a:gd name="T22" fmla="*/ 9 w 53"/>
                  <a:gd name="T23" fmla="*/ 69 h 74"/>
                  <a:gd name="T24" fmla="*/ 32 w 53"/>
                  <a:gd name="T25" fmla="*/ 6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74">
                    <a:moveTo>
                      <a:pt x="32" y="63"/>
                    </a:moveTo>
                    <a:lnTo>
                      <a:pt x="32" y="63"/>
                    </a:lnTo>
                    <a:cubicBezTo>
                      <a:pt x="37" y="51"/>
                      <a:pt x="42" y="38"/>
                      <a:pt x="48" y="26"/>
                    </a:cubicBezTo>
                    <a:lnTo>
                      <a:pt x="48" y="26"/>
                    </a:lnTo>
                    <a:cubicBezTo>
                      <a:pt x="52" y="18"/>
                      <a:pt x="51" y="8"/>
                      <a:pt x="42" y="4"/>
                    </a:cubicBezTo>
                    <a:lnTo>
                      <a:pt x="42" y="4"/>
                    </a:lnTo>
                    <a:cubicBezTo>
                      <a:pt x="35" y="0"/>
                      <a:pt x="24" y="1"/>
                      <a:pt x="20" y="10"/>
                    </a:cubicBezTo>
                    <a:lnTo>
                      <a:pt x="20" y="10"/>
                    </a:lnTo>
                    <a:cubicBezTo>
                      <a:pt x="15" y="22"/>
                      <a:pt x="9" y="34"/>
                      <a:pt x="4" y="47"/>
                    </a:cubicBezTo>
                    <a:lnTo>
                      <a:pt x="4" y="47"/>
                    </a:lnTo>
                    <a:cubicBezTo>
                      <a:pt x="0" y="55"/>
                      <a:pt x="1" y="64"/>
                      <a:pt x="9" y="69"/>
                    </a:cubicBezTo>
                    <a:lnTo>
                      <a:pt x="9" y="69"/>
                    </a:lnTo>
                    <a:cubicBezTo>
                      <a:pt x="16" y="73"/>
                      <a:pt x="28" y="71"/>
                      <a:pt x="32" y="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0" name="Freeform 362">
                <a:extLst>
                  <a:ext uri="{FF2B5EF4-FFF2-40B4-BE49-F238E27FC236}">
                    <a16:creationId xmlns:a16="http://schemas.microsoft.com/office/drawing/2014/main" id="{28731E14-B219-D648-BE67-AD263801A627}"/>
                  </a:ext>
                </a:extLst>
              </p:cNvPr>
              <p:cNvSpPr>
                <a:spLocks noChangeArrowheads="1"/>
              </p:cNvSpPr>
              <p:nvPr/>
            </p:nvSpPr>
            <p:spPr bwMode="auto">
              <a:xfrm>
                <a:off x="5791449" y="3378595"/>
                <a:ext cx="11882" cy="17282"/>
              </a:xfrm>
              <a:custGeom>
                <a:avLst/>
                <a:gdLst>
                  <a:gd name="T0" fmla="*/ 5 w 48"/>
                  <a:gd name="T1" fmla="*/ 29 h 72"/>
                  <a:gd name="T2" fmla="*/ 5 w 48"/>
                  <a:gd name="T3" fmla="*/ 29 h 72"/>
                  <a:gd name="T4" fmla="*/ 10 w 48"/>
                  <a:gd name="T5" fmla="*/ 50 h 72"/>
                  <a:gd name="T6" fmla="*/ 10 w 48"/>
                  <a:gd name="T7" fmla="*/ 50 h 72"/>
                  <a:gd name="T8" fmla="*/ 42 w 48"/>
                  <a:gd name="T9" fmla="*/ 42 h 72"/>
                  <a:gd name="T10" fmla="*/ 42 w 48"/>
                  <a:gd name="T11" fmla="*/ 42 h 72"/>
                  <a:gd name="T12" fmla="*/ 36 w 48"/>
                  <a:gd name="T13" fmla="*/ 20 h 72"/>
                  <a:gd name="T14" fmla="*/ 36 w 48"/>
                  <a:gd name="T15" fmla="*/ 20 h 72"/>
                  <a:gd name="T16" fmla="*/ 5 w 48"/>
                  <a:gd name="T17" fmla="*/ 2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72">
                    <a:moveTo>
                      <a:pt x="5" y="29"/>
                    </a:moveTo>
                    <a:lnTo>
                      <a:pt x="5" y="29"/>
                    </a:lnTo>
                    <a:cubicBezTo>
                      <a:pt x="7" y="36"/>
                      <a:pt x="9" y="43"/>
                      <a:pt x="10" y="50"/>
                    </a:cubicBezTo>
                    <a:lnTo>
                      <a:pt x="10" y="50"/>
                    </a:lnTo>
                    <a:cubicBezTo>
                      <a:pt x="15" y="71"/>
                      <a:pt x="47" y="62"/>
                      <a:pt x="42" y="42"/>
                    </a:cubicBezTo>
                    <a:lnTo>
                      <a:pt x="42" y="42"/>
                    </a:lnTo>
                    <a:cubicBezTo>
                      <a:pt x="40" y="35"/>
                      <a:pt x="38" y="28"/>
                      <a:pt x="36" y="20"/>
                    </a:cubicBezTo>
                    <a:lnTo>
                      <a:pt x="36" y="20"/>
                    </a:lnTo>
                    <a:cubicBezTo>
                      <a:pt x="31" y="0"/>
                      <a:pt x="0" y="9"/>
                      <a:pt x="5"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1" name="Freeform 363">
                <a:extLst>
                  <a:ext uri="{FF2B5EF4-FFF2-40B4-BE49-F238E27FC236}">
                    <a16:creationId xmlns:a16="http://schemas.microsoft.com/office/drawing/2014/main" id="{F997954B-B074-4A4E-863D-8E29DDF0478A}"/>
                  </a:ext>
                </a:extLst>
              </p:cNvPr>
              <p:cNvSpPr>
                <a:spLocks noChangeArrowheads="1"/>
              </p:cNvSpPr>
              <p:nvPr/>
            </p:nvSpPr>
            <p:spPr bwMode="auto">
              <a:xfrm>
                <a:off x="5678037" y="3321350"/>
                <a:ext cx="23762" cy="18362"/>
              </a:xfrm>
              <a:custGeom>
                <a:avLst/>
                <a:gdLst>
                  <a:gd name="T0" fmla="*/ 17 w 96"/>
                  <a:gd name="T1" fmla="*/ 39 h 77"/>
                  <a:gd name="T2" fmla="*/ 17 w 96"/>
                  <a:gd name="T3" fmla="*/ 39 h 77"/>
                  <a:gd name="T4" fmla="*/ 61 w 96"/>
                  <a:gd name="T5" fmla="*/ 66 h 77"/>
                  <a:gd name="T6" fmla="*/ 61 w 96"/>
                  <a:gd name="T7" fmla="*/ 66 h 77"/>
                  <a:gd name="T8" fmla="*/ 77 w 96"/>
                  <a:gd name="T9" fmla="*/ 37 h 77"/>
                  <a:gd name="T10" fmla="*/ 77 w 96"/>
                  <a:gd name="T11" fmla="*/ 37 h 77"/>
                  <a:gd name="T12" fmla="*/ 34 w 96"/>
                  <a:gd name="T13" fmla="*/ 11 h 77"/>
                  <a:gd name="T14" fmla="*/ 34 w 96"/>
                  <a:gd name="T15" fmla="*/ 11 h 77"/>
                  <a:gd name="T16" fmla="*/ 17 w 96"/>
                  <a:gd name="T17"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77">
                    <a:moveTo>
                      <a:pt x="17" y="39"/>
                    </a:moveTo>
                    <a:lnTo>
                      <a:pt x="17" y="39"/>
                    </a:lnTo>
                    <a:cubicBezTo>
                      <a:pt x="32" y="48"/>
                      <a:pt x="46" y="57"/>
                      <a:pt x="61" y="66"/>
                    </a:cubicBezTo>
                    <a:lnTo>
                      <a:pt x="61" y="66"/>
                    </a:lnTo>
                    <a:cubicBezTo>
                      <a:pt x="78" y="76"/>
                      <a:pt x="95" y="49"/>
                      <a:pt x="77" y="37"/>
                    </a:cubicBezTo>
                    <a:lnTo>
                      <a:pt x="77" y="37"/>
                    </a:lnTo>
                    <a:cubicBezTo>
                      <a:pt x="63" y="29"/>
                      <a:pt x="48" y="20"/>
                      <a:pt x="34" y="11"/>
                    </a:cubicBezTo>
                    <a:lnTo>
                      <a:pt x="34" y="11"/>
                    </a:lnTo>
                    <a:cubicBezTo>
                      <a:pt x="16" y="0"/>
                      <a:pt x="0" y="28"/>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2" name="Freeform 364">
                <a:extLst>
                  <a:ext uri="{FF2B5EF4-FFF2-40B4-BE49-F238E27FC236}">
                    <a16:creationId xmlns:a16="http://schemas.microsoft.com/office/drawing/2014/main" id="{4C44DBA0-AC21-B949-BD52-39C59280BFFE}"/>
                  </a:ext>
                </a:extLst>
              </p:cNvPr>
              <p:cNvSpPr>
                <a:spLocks noChangeArrowheads="1"/>
              </p:cNvSpPr>
              <p:nvPr/>
            </p:nvSpPr>
            <p:spPr bwMode="auto">
              <a:xfrm>
                <a:off x="5710441" y="3314869"/>
                <a:ext cx="32403" cy="36724"/>
              </a:xfrm>
              <a:custGeom>
                <a:avLst/>
                <a:gdLst>
                  <a:gd name="T0" fmla="*/ 12 w 131"/>
                  <a:gd name="T1" fmla="*/ 34 h 151"/>
                  <a:gd name="T2" fmla="*/ 12 w 131"/>
                  <a:gd name="T3" fmla="*/ 34 h 151"/>
                  <a:gd name="T4" fmla="*/ 65 w 131"/>
                  <a:gd name="T5" fmla="*/ 98 h 151"/>
                  <a:gd name="T6" fmla="*/ 65 w 131"/>
                  <a:gd name="T7" fmla="*/ 98 h 151"/>
                  <a:gd name="T8" fmla="*/ 65 w 131"/>
                  <a:gd name="T9" fmla="*/ 129 h 151"/>
                  <a:gd name="T10" fmla="*/ 65 w 131"/>
                  <a:gd name="T11" fmla="*/ 129 h 151"/>
                  <a:gd name="T12" fmla="*/ 96 w 131"/>
                  <a:gd name="T13" fmla="*/ 132 h 151"/>
                  <a:gd name="T14" fmla="*/ 96 w 131"/>
                  <a:gd name="T15" fmla="*/ 132 h 151"/>
                  <a:gd name="T16" fmla="*/ 110 w 131"/>
                  <a:gd name="T17" fmla="*/ 122 h 151"/>
                  <a:gd name="T18" fmla="*/ 110 w 131"/>
                  <a:gd name="T19" fmla="*/ 122 h 151"/>
                  <a:gd name="T20" fmla="*/ 123 w 131"/>
                  <a:gd name="T21" fmla="*/ 84 h 151"/>
                  <a:gd name="T22" fmla="*/ 123 w 131"/>
                  <a:gd name="T23" fmla="*/ 84 h 151"/>
                  <a:gd name="T24" fmla="*/ 95 w 131"/>
                  <a:gd name="T25" fmla="*/ 71 h 151"/>
                  <a:gd name="T26" fmla="*/ 95 w 131"/>
                  <a:gd name="T27" fmla="*/ 71 h 151"/>
                  <a:gd name="T28" fmla="*/ 76 w 131"/>
                  <a:gd name="T29" fmla="*/ 64 h 151"/>
                  <a:gd name="T30" fmla="*/ 76 w 131"/>
                  <a:gd name="T31" fmla="*/ 64 h 151"/>
                  <a:gd name="T32" fmla="*/ 40 w 131"/>
                  <a:gd name="T33" fmla="*/ 17 h 151"/>
                  <a:gd name="T34" fmla="*/ 40 w 131"/>
                  <a:gd name="T35" fmla="*/ 17 h 151"/>
                  <a:gd name="T36" fmla="*/ 12 w 131"/>
                  <a:gd name="T37" fmla="*/ 3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51">
                    <a:moveTo>
                      <a:pt x="12" y="34"/>
                    </a:moveTo>
                    <a:lnTo>
                      <a:pt x="12" y="34"/>
                    </a:lnTo>
                    <a:cubicBezTo>
                      <a:pt x="27" y="57"/>
                      <a:pt x="44" y="79"/>
                      <a:pt x="65" y="98"/>
                    </a:cubicBezTo>
                    <a:lnTo>
                      <a:pt x="65" y="98"/>
                    </a:lnTo>
                    <a:cubicBezTo>
                      <a:pt x="65" y="108"/>
                      <a:pt x="65" y="118"/>
                      <a:pt x="65" y="129"/>
                    </a:cubicBezTo>
                    <a:lnTo>
                      <a:pt x="65" y="129"/>
                    </a:lnTo>
                    <a:cubicBezTo>
                      <a:pt x="65" y="149"/>
                      <a:pt x="93" y="150"/>
                      <a:pt x="96" y="132"/>
                    </a:cubicBezTo>
                    <a:lnTo>
                      <a:pt x="96" y="132"/>
                    </a:lnTo>
                    <a:cubicBezTo>
                      <a:pt x="102" y="132"/>
                      <a:pt x="108" y="128"/>
                      <a:pt x="110" y="122"/>
                    </a:cubicBezTo>
                    <a:lnTo>
                      <a:pt x="110" y="122"/>
                    </a:lnTo>
                    <a:cubicBezTo>
                      <a:pt x="115" y="109"/>
                      <a:pt x="119" y="96"/>
                      <a:pt x="123" y="84"/>
                    </a:cubicBezTo>
                    <a:lnTo>
                      <a:pt x="123" y="84"/>
                    </a:lnTo>
                    <a:cubicBezTo>
                      <a:pt x="130" y="66"/>
                      <a:pt x="105" y="57"/>
                      <a:pt x="95" y="71"/>
                    </a:cubicBezTo>
                    <a:lnTo>
                      <a:pt x="95" y="71"/>
                    </a:lnTo>
                    <a:cubicBezTo>
                      <a:pt x="91" y="65"/>
                      <a:pt x="83" y="62"/>
                      <a:pt x="76" y="64"/>
                    </a:cubicBezTo>
                    <a:lnTo>
                      <a:pt x="76" y="64"/>
                    </a:lnTo>
                    <a:cubicBezTo>
                      <a:pt x="63" y="50"/>
                      <a:pt x="50" y="35"/>
                      <a:pt x="40" y="17"/>
                    </a:cubicBezTo>
                    <a:lnTo>
                      <a:pt x="40" y="17"/>
                    </a:lnTo>
                    <a:cubicBezTo>
                      <a:pt x="29" y="0"/>
                      <a:pt x="0" y="16"/>
                      <a:pt x="12"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3" name="Freeform 365">
                <a:extLst>
                  <a:ext uri="{FF2B5EF4-FFF2-40B4-BE49-F238E27FC236}">
                    <a16:creationId xmlns:a16="http://schemas.microsoft.com/office/drawing/2014/main" id="{782B4B14-D8E4-DD42-8DFD-CE609B458955}"/>
                  </a:ext>
                </a:extLst>
              </p:cNvPr>
              <p:cNvSpPr>
                <a:spLocks noChangeArrowheads="1"/>
              </p:cNvSpPr>
              <p:nvPr/>
            </p:nvSpPr>
            <p:spPr bwMode="auto">
              <a:xfrm>
                <a:off x="5624031" y="3333231"/>
                <a:ext cx="50765" cy="48605"/>
              </a:xfrm>
              <a:custGeom>
                <a:avLst/>
                <a:gdLst>
                  <a:gd name="T0" fmla="*/ 154 w 206"/>
                  <a:gd name="T1" fmla="*/ 166 h 200"/>
                  <a:gd name="T2" fmla="*/ 154 w 206"/>
                  <a:gd name="T3" fmla="*/ 166 h 200"/>
                  <a:gd name="T4" fmla="*/ 155 w 206"/>
                  <a:gd name="T5" fmla="*/ 167 h 200"/>
                  <a:gd name="T6" fmla="*/ 155 w 206"/>
                  <a:gd name="T7" fmla="*/ 167 h 200"/>
                  <a:gd name="T8" fmla="*/ 145 w 206"/>
                  <a:gd name="T9" fmla="*/ 171 h 200"/>
                  <a:gd name="T10" fmla="*/ 145 w 206"/>
                  <a:gd name="T11" fmla="*/ 171 h 200"/>
                  <a:gd name="T12" fmla="*/ 147 w 206"/>
                  <a:gd name="T13" fmla="*/ 157 h 200"/>
                  <a:gd name="T14" fmla="*/ 147 w 206"/>
                  <a:gd name="T15" fmla="*/ 157 h 200"/>
                  <a:gd name="T16" fmla="*/ 154 w 206"/>
                  <a:gd name="T17" fmla="*/ 166 h 200"/>
                  <a:gd name="T18" fmla="*/ 80 w 206"/>
                  <a:gd name="T19" fmla="*/ 130 h 200"/>
                  <a:gd name="T20" fmla="*/ 80 w 206"/>
                  <a:gd name="T21" fmla="*/ 130 h 200"/>
                  <a:gd name="T22" fmla="*/ 102 w 206"/>
                  <a:gd name="T23" fmla="*/ 123 h 200"/>
                  <a:gd name="T24" fmla="*/ 102 w 206"/>
                  <a:gd name="T25" fmla="*/ 123 h 200"/>
                  <a:gd name="T26" fmla="*/ 106 w 206"/>
                  <a:gd name="T27" fmla="*/ 132 h 200"/>
                  <a:gd name="T28" fmla="*/ 106 w 206"/>
                  <a:gd name="T29" fmla="*/ 132 h 200"/>
                  <a:gd name="T30" fmla="*/ 114 w 206"/>
                  <a:gd name="T31" fmla="*/ 166 h 200"/>
                  <a:gd name="T32" fmla="*/ 114 w 206"/>
                  <a:gd name="T33" fmla="*/ 166 h 200"/>
                  <a:gd name="T34" fmla="*/ 139 w 206"/>
                  <a:gd name="T35" fmla="*/ 184 h 200"/>
                  <a:gd name="T36" fmla="*/ 139 w 206"/>
                  <a:gd name="T37" fmla="*/ 184 h 200"/>
                  <a:gd name="T38" fmla="*/ 155 w 206"/>
                  <a:gd name="T39" fmla="*/ 199 h 200"/>
                  <a:gd name="T40" fmla="*/ 168 w 206"/>
                  <a:gd name="T41" fmla="*/ 199 h 200"/>
                  <a:gd name="T42" fmla="*/ 168 w 206"/>
                  <a:gd name="T43" fmla="*/ 199 h 200"/>
                  <a:gd name="T44" fmla="*/ 177 w 206"/>
                  <a:gd name="T45" fmla="*/ 171 h 200"/>
                  <a:gd name="T46" fmla="*/ 177 w 206"/>
                  <a:gd name="T47" fmla="*/ 171 h 200"/>
                  <a:gd name="T48" fmla="*/ 182 w 206"/>
                  <a:gd name="T49" fmla="*/ 150 h 200"/>
                  <a:gd name="T50" fmla="*/ 182 w 206"/>
                  <a:gd name="T51" fmla="*/ 150 h 200"/>
                  <a:gd name="T52" fmla="*/ 160 w 206"/>
                  <a:gd name="T53" fmla="*/ 118 h 200"/>
                  <a:gd name="T54" fmla="*/ 160 w 206"/>
                  <a:gd name="T55" fmla="*/ 118 h 200"/>
                  <a:gd name="T56" fmla="*/ 172 w 206"/>
                  <a:gd name="T57" fmla="*/ 107 h 200"/>
                  <a:gd name="T58" fmla="*/ 172 w 206"/>
                  <a:gd name="T59" fmla="*/ 107 h 200"/>
                  <a:gd name="T60" fmla="*/ 199 w 206"/>
                  <a:gd name="T61" fmla="*/ 28 h 200"/>
                  <a:gd name="T62" fmla="*/ 199 w 206"/>
                  <a:gd name="T63" fmla="*/ 28 h 200"/>
                  <a:gd name="T64" fmla="*/ 168 w 206"/>
                  <a:gd name="T65" fmla="*/ 20 h 200"/>
                  <a:gd name="T66" fmla="*/ 168 w 206"/>
                  <a:gd name="T67" fmla="*/ 20 h 200"/>
                  <a:gd name="T68" fmla="*/ 141 w 206"/>
                  <a:gd name="T69" fmla="*/ 98 h 200"/>
                  <a:gd name="T70" fmla="*/ 141 w 206"/>
                  <a:gd name="T71" fmla="*/ 98 h 200"/>
                  <a:gd name="T72" fmla="*/ 140 w 206"/>
                  <a:gd name="T73" fmla="*/ 105 h 200"/>
                  <a:gd name="T74" fmla="*/ 140 w 206"/>
                  <a:gd name="T75" fmla="*/ 105 h 200"/>
                  <a:gd name="T76" fmla="*/ 130 w 206"/>
                  <a:gd name="T77" fmla="*/ 110 h 200"/>
                  <a:gd name="T78" fmla="*/ 130 w 206"/>
                  <a:gd name="T79" fmla="*/ 110 h 200"/>
                  <a:gd name="T80" fmla="*/ 129 w 206"/>
                  <a:gd name="T81" fmla="*/ 108 h 200"/>
                  <a:gd name="T82" fmla="*/ 129 w 206"/>
                  <a:gd name="T83" fmla="*/ 108 h 200"/>
                  <a:gd name="T84" fmla="*/ 104 w 206"/>
                  <a:gd name="T85" fmla="*/ 112 h 200"/>
                  <a:gd name="T86" fmla="*/ 104 w 206"/>
                  <a:gd name="T87" fmla="*/ 112 h 200"/>
                  <a:gd name="T88" fmla="*/ 97 w 206"/>
                  <a:gd name="T89" fmla="*/ 102 h 200"/>
                  <a:gd name="T90" fmla="*/ 97 w 206"/>
                  <a:gd name="T91" fmla="*/ 102 h 200"/>
                  <a:gd name="T92" fmla="*/ 39 w 206"/>
                  <a:gd name="T93" fmla="*/ 53 h 200"/>
                  <a:gd name="T94" fmla="*/ 39 w 206"/>
                  <a:gd name="T95" fmla="*/ 53 h 200"/>
                  <a:gd name="T96" fmla="*/ 11 w 206"/>
                  <a:gd name="T97" fmla="*/ 69 h 200"/>
                  <a:gd name="T98" fmla="*/ 11 w 206"/>
                  <a:gd name="T99" fmla="*/ 69 h 200"/>
                  <a:gd name="T100" fmla="*/ 80 w 206"/>
                  <a:gd name="T101" fmla="*/ 13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200">
                    <a:moveTo>
                      <a:pt x="154" y="166"/>
                    </a:moveTo>
                    <a:lnTo>
                      <a:pt x="154" y="166"/>
                    </a:lnTo>
                    <a:cubicBezTo>
                      <a:pt x="154" y="166"/>
                      <a:pt x="154" y="167"/>
                      <a:pt x="155" y="167"/>
                    </a:cubicBezTo>
                    <a:lnTo>
                      <a:pt x="155" y="167"/>
                    </a:lnTo>
                    <a:cubicBezTo>
                      <a:pt x="150" y="167"/>
                      <a:pt x="148" y="169"/>
                      <a:pt x="145" y="171"/>
                    </a:cubicBezTo>
                    <a:lnTo>
                      <a:pt x="145" y="171"/>
                    </a:lnTo>
                    <a:cubicBezTo>
                      <a:pt x="147" y="166"/>
                      <a:pt x="147" y="161"/>
                      <a:pt x="147" y="157"/>
                    </a:cubicBezTo>
                    <a:lnTo>
                      <a:pt x="147" y="157"/>
                    </a:lnTo>
                    <a:cubicBezTo>
                      <a:pt x="149" y="160"/>
                      <a:pt x="152" y="163"/>
                      <a:pt x="154" y="166"/>
                    </a:cubicBezTo>
                    <a:close/>
                    <a:moveTo>
                      <a:pt x="80" y="130"/>
                    </a:moveTo>
                    <a:lnTo>
                      <a:pt x="80" y="130"/>
                    </a:lnTo>
                    <a:cubicBezTo>
                      <a:pt x="89" y="135"/>
                      <a:pt x="98" y="130"/>
                      <a:pt x="102" y="123"/>
                    </a:cubicBezTo>
                    <a:lnTo>
                      <a:pt x="102" y="123"/>
                    </a:lnTo>
                    <a:cubicBezTo>
                      <a:pt x="102" y="126"/>
                      <a:pt x="104" y="129"/>
                      <a:pt x="106" y="132"/>
                    </a:cubicBezTo>
                    <a:lnTo>
                      <a:pt x="106" y="132"/>
                    </a:lnTo>
                    <a:cubicBezTo>
                      <a:pt x="114" y="141"/>
                      <a:pt x="117" y="154"/>
                      <a:pt x="114" y="166"/>
                    </a:cubicBezTo>
                    <a:lnTo>
                      <a:pt x="114" y="166"/>
                    </a:lnTo>
                    <a:cubicBezTo>
                      <a:pt x="109" y="183"/>
                      <a:pt x="129" y="191"/>
                      <a:pt x="139" y="184"/>
                    </a:cubicBezTo>
                    <a:lnTo>
                      <a:pt x="139" y="184"/>
                    </a:lnTo>
                    <a:cubicBezTo>
                      <a:pt x="139" y="191"/>
                      <a:pt x="145" y="199"/>
                      <a:pt x="155" y="199"/>
                    </a:cubicBezTo>
                    <a:lnTo>
                      <a:pt x="168" y="199"/>
                    </a:lnTo>
                    <a:lnTo>
                      <a:pt x="168" y="199"/>
                    </a:lnTo>
                    <a:cubicBezTo>
                      <a:pt x="185" y="199"/>
                      <a:pt x="188" y="179"/>
                      <a:pt x="177" y="171"/>
                    </a:cubicBezTo>
                    <a:lnTo>
                      <a:pt x="177" y="171"/>
                    </a:lnTo>
                    <a:cubicBezTo>
                      <a:pt x="183" y="166"/>
                      <a:pt x="187" y="158"/>
                      <a:pt x="182" y="150"/>
                    </a:cubicBezTo>
                    <a:lnTo>
                      <a:pt x="182" y="150"/>
                    </a:lnTo>
                    <a:cubicBezTo>
                      <a:pt x="175" y="139"/>
                      <a:pt x="167" y="128"/>
                      <a:pt x="160" y="118"/>
                    </a:cubicBezTo>
                    <a:lnTo>
                      <a:pt x="160" y="118"/>
                    </a:lnTo>
                    <a:cubicBezTo>
                      <a:pt x="165" y="116"/>
                      <a:pt x="170" y="113"/>
                      <a:pt x="172" y="107"/>
                    </a:cubicBezTo>
                    <a:lnTo>
                      <a:pt x="172" y="107"/>
                    </a:lnTo>
                    <a:cubicBezTo>
                      <a:pt x="183" y="81"/>
                      <a:pt x="192" y="55"/>
                      <a:pt x="199" y="28"/>
                    </a:cubicBezTo>
                    <a:lnTo>
                      <a:pt x="199" y="28"/>
                    </a:lnTo>
                    <a:cubicBezTo>
                      <a:pt x="205" y="8"/>
                      <a:pt x="173" y="0"/>
                      <a:pt x="168" y="20"/>
                    </a:cubicBezTo>
                    <a:lnTo>
                      <a:pt x="168" y="20"/>
                    </a:lnTo>
                    <a:cubicBezTo>
                      <a:pt x="160" y="46"/>
                      <a:pt x="151" y="73"/>
                      <a:pt x="141" y="98"/>
                    </a:cubicBezTo>
                    <a:lnTo>
                      <a:pt x="141" y="98"/>
                    </a:lnTo>
                    <a:cubicBezTo>
                      <a:pt x="140" y="101"/>
                      <a:pt x="140" y="103"/>
                      <a:pt x="140" y="105"/>
                    </a:cubicBezTo>
                    <a:lnTo>
                      <a:pt x="140" y="105"/>
                    </a:lnTo>
                    <a:cubicBezTo>
                      <a:pt x="136" y="106"/>
                      <a:pt x="133" y="108"/>
                      <a:pt x="130" y="110"/>
                    </a:cubicBezTo>
                    <a:lnTo>
                      <a:pt x="130" y="110"/>
                    </a:lnTo>
                    <a:cubicBezTo>
                      <a:pt x="129" y="109"/>
                      <a:pt x="129" y="109"/>
                      <a:pt x="129" y="108"/>
                    </a:cubicBezTo>
                    <a:lnTo>
                      <a:pt x="129" y="108"/>
                    </a:lnTo>
                    <a:cubicBezTo>
                      <a:pt x="120" y="99"/>
                      <a:pt x="109" y="104"/>
                      <a:pt x="104" y="112"/>
                    </a:cubicBezTo>
                    <a:lnTo>
                      <a:pt x="104" y="112"/>
                    </a:lnTo>
                    <a:cubicBezTo>
                      <a:pt x="104" y="108"/>
                      <a:pt x="101" y="104"/>
                      <a:pt x="97" y="102"/>
                    </a:cubicBezTo>
                    <a:lnTo>
                      <a:pt x="97" y="102"/>
                    </a:lnTo>
                    <a:cubicBezTo>
                      <a:pt x="73" y="91"/>
                      <a:pt x="53" y="74"/>
                      <a:pt x="39" y="53"/>
                    </a:cubicBezTo>
                    <a:lnTo>
                      <a:pt x="39" y="53"/>
                    </a:lnTo>
                    <a:cubicBezTo>
                      <a:pt x="28" y="35"/>
                      <a:pt x="0" y="51"/>
                      <a:pt x="11" y="69"/>
                    </a:cubicBezTo>
                    <a:lnTo>
                      <a:pt x="11" y="69"/>
                    </a:lnTo>
                    <a:cubicBezTo>
                      <a:pt x="28" y="95"/>
                      <a:pt x="51" y="116"/>
                      <a:pt x="80" y="13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4" name="Freeform 366">
                <a:extLst>
                  <a:ext uri="{FF2B5EF4-FFF2-40B4-BE49-F238E27FC236}">
                    <a16:creationId xmlns:a16="http://schemas.microsoft.com/office/drawing/2014/main" id="{31B55EC1-BB54-AA49-B610-A37CF269D280}"/>
                  </a:ext>
                </a:extLst>
              </p:cNvPr>
              <p:cNvSpPr>
                <a:spLocks noChangeArrowheads="1"/>
              </p:cNvSpPr>
              <p:nvPr/>
            </p:nvSpPr>
            <p:spPr bwMode="auto">
              <a:xfrm>
                <a:off x="5862736" y="3345112"/>
                <a:ext cx="21602" cy="31323"/>
              </a:xfrm>
              <a:custGeom>
                <a:avLst/>
                <a:gdLst>
                  <a:gd name="T0" fmla="*/ 48 w 86"/>
                  <a:gd name="T1" fmla="*/ 19 h 130"/>
                  <a:gd name="T2" fmla="*/ 48 w 86"/>
                  <a:gd name="T3" fmla="*/ 19 h 130"/>
                  <a:gd name="T4" fmla="*/ 9 w 86"/>
                  <a:gd name="T5" fmla="*/ 94 h 130"/>
                  <a:gd name="T6" fmla="*/ 9 w 86"/>
                  <a:gd name="T7" fmla="*/ 94 h 130"/>
                  <a:gd name="T8" fmla="*/ 37 w 86"/>
                  <a:gd name="T9" fmla="*/ 110 h 130"/>
                  <a:gd name="T10" fmla="*/ 37 w 86"/>
                  <a:gd name="T11" fmla="*/ 110 h 130"/>
                  <a:gd name="T12" fmla="*/ 75 w 86"/>
                  <a:gd name="T13" fmla="*/ 35 h 130"/>
                  <a:gd name="T14" fmla="*/ 75 w 86"/>
                  <a:gd name="T15" fmla="*/ 35 h 130"/>
                  <a:gd name="T16" fmla="*/ 48 w 86"/>
                  <a:gd name="T17" fmla="*/ 1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130">
                    <a:moveTo>
                      <a:pt x="48" y="19"/>
                    </a:moveTo>
                    <a:lnTo>
                      <a:pt x="48" y="19"/>
                    </a:lnTo>
                    <a:cubicBezTo>
                      <a:pt x="35" y="44"/>
                      <a:pt x="22" y="69"/>
                      <a:pt x="9" y="94"/>
                    </a:cubicBezTo>
                    <a:lnTo>
                      <a:pt x="9" y="94"/>
                    </a:lnTo>
                    <a:cubicBezTo>
                      <a:pt x="0" y="112"/>
                      <a:pt x="28" y="129"/>
                      <a:pt x="37" y="110"/>
                    </a:cubicBezTo>
                    <a:lnTo>
                      <a:pt x="37" y="110"/>
                    </a:lnTo>
                    <a:cubicBezTo>
                      <a:pt x="50" y="85"/>
                      <a:pt x="63" y="60"/>
                      <a:pt x="75" y="35"/>
                    </a:cubicBezTo>
                    <a:lnTo>
                      <a:pt x="75" y="35"/>
                    </a:lnTo>
                    <a:cubicBezTo>
                      <a:pt x="85" y="16"/>
                      <a:pt x="57" y="0"/>
                      <a:pt x="48"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5" name="Freeform 367">
                <a:extLst>
                  <a:ext uri="{FF2B5EF4-FFF2-40B4-BE49-F238E27FC236}">
                    <a16:creationId xmlns:a16="http://schemas.microsoft.com/office/drawing/2014/main" id="{FE7646F0-EBF5-F64F-8BC4-3A8E9D9CDAE7}"/>
                  </a:ext>
                </a:extLst>
              </p:cNvPr>
              <p:cNvSpPr>
                <a:spLocks noChangeArrowheads="1"/>
              </p:cNvSpPr>
              <p:nvPr/>
            </p:nvSpPr>
            <p:spPr bwMode="auto">
              <a:xfrm>
                <a:off x="5818451" y="3295427"/>
                <a:ext cx="11881" cy="39964"/>
              </a:xfrm>
              <a:custGeom>
                <a:avLst/>
                <a:gdLst>
                  <a:gd name="T0" fmla="*/ 35 w 48"/>
                  <a:gd name="T1" fmla="*/ 140 h 161"/>
                  <a:gd name="T2" fmla="*/ 35 w 48"/>
                  <a:gd name="T3" fmla="*/ 140 h 161"/>
                  <a:gd name="T4" fmla="*/ 44 w 48"/>
                  <a:gd name="T5" fmla="*/ 21 h 161"/>
                  <a:gd name="T6" fmla="*/ 44 w 48"/>
                  <a:gd name="T7" fmla="*/ 21 h 161"/>
                  <a:gd name="T8" fmla="*/ 11 w 48"/>
                  <a:gd name="T9" fmla="*/ 21 h 161"/>
                  <a:gd name="T10" fmla="*/ 11 w 48"/>
                  <a:gd name="T11" fmla="*/ 21 h 161"/>
                  <a:gd name="T12" fmla="*/ 4 w 48"/>
                  <a:gd name="T13" fmla="*/ 132 h 161"/>
                  <a:gd name="T14" fmla="*/ 4 w 48"/>
                  <a:gd name="T15" fmla="*/ 132 h 161"/>
                  <a:gd name="T16" fmla="*/ 35 w 48"/>
                  <a:gd name="T17" fmla="*/ 14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1">
                    <a:moveTo>
                      <a:pt x="35" y="140"/>
                    </a:moveTo>
                    <a:lnTo>
                      <a:pt x="35" y="140"/>
                    </a:lnTo>
                    <a:cubicBezTo>
                      <a:pt x="44" y="101"/>
                      <a:pt x="47" y="61"/>
                      <a:pt x="44" y="21"/>
                    </a:cubicBezTo>
                    <a:lnTo>
                      <a:pt x="44" y="21"/>
                    </a:lnTo>
                    <a:cubicBezTo>
                      <a:pt x="42" y="0"/>
                      <a:pt x="9" y="0"/>
                      <a:pt x="11" y="21"/>
                    </a:cubicBezTo>
                    <a:lnTo>
                      <a:pt x="11" y="21"/>
                    </a:lnTo>
                    <a:cubicBezTo>
                      <a:pt x="14" y="58"/>
                      <a:pt x="11" y="95"/>
                      <a:pt x="4" y="132"/>
                    </a:cubicBezTo>
                    <a:lnTo>
                      <a:pt x="4" y="132"/>
                    </a:lnTo>
                    <a:cubicBezTo>
                      <a:pt x="0" y="152"/>
                      <a:pt x="31" y="160"/>
                      <a:pt x="35" y="1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6" name="Freeform 368">
                <a:extLst>
                  <a:ext uri="{FF2B5EF4-FFF2-40B4-BE49-F238E27FC236}">
                    <a16:creationId xmlns:a16="http://schemas.microsoft.com/office/drawing/2014/main" id="{27B4BECB-FFF0-0443-BC2B-19069544369B}"/>
                  </a:ext>
                </a:extLst>
              </p:cNvPr>
              <p:cNvSpPr>
                <a:spLocks noChangeArrowheads="1"/>
              </p:cNvSpPr>
              <p:nvPr/>
            </p:nvSpPr>
            <p:spPr bwMode="auto">
              <a:xfrm>
                <a:off x="5739603" y="3295427"/>
                <a:ext cx="15122" cy="21602"/>
              </a:xfrm>
              <a:custGeom>
                <a:avLst/>
                <a:gdLst>
                  <a:gd name="T0" fmla="*/ 37 w 62"/>
                  <a:gd name="T1" fmla="*/ 69 h 89"/>
                  <a:gd name="T2" fmla="*/ 37 w 62"/>
                  <a:gd name="T3" fmla="*/ 69 h 89"/>
                  <a:gd name="T4" fmla="*/ 52 w 62"/>
                  <a:gd name="T5" fmla="*/ 35 h 89"/>
                  <a:gd name="T6" fmla="*/ 52 w 62"/>
                  <a:gd name="T7" fmla="*/ 35 h 89"/>
                  <a:gd name="T8" fmla="*/ 24 w 62"/>
                  <a:gd name="T9" fmla="*/ 18 h 89"/>
                  <a:gd name="T10" fmla="*/ 24 w 62"/>
                  <a:gd name="T11" fmla="*/ 18 h 89"/>
                  <a:gd name="T12" fmla="*/ 8 w 62"/>
                  <a:gd name="T13" fmla="*/ 53 h 89"/>
                  <a:gd name="T14" fmla="*/ 8 w 62"/>
                  <a:gd name="T15" fmla="*/ 53 h 89"/>
                  <a:gd name="T16" fmla="*/ 37 w 62"/>
                  <a:gd name="T17" fmla="*/ 6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89">
                    <a:moveTo>
                      <a:pt x="37" y="69"/>
                    </a:moveTo>
                    <a:lnTo>
                      <a:pt x="37" y="69"/>
                    </a:lnTo>
                    <a:cubicBezTo>
                      <a:pt x="42" y="58"/>
                      <a:pt x="47" y="47"/>
                      <a:pt x="52" y="35"/>
                    </a:cubicBezTo>
                    <a:lnTo>
                      <a:pt x="52" y="35"/>
                    </a:lnTo>
                    <a:cubicBezTo>
                      <a:pt x="61" y="16"/>
                      <a:pt x="33" y="0"/>
                      <a:pt x="24" y="18"/>
                    </a:cubicBezTo>
                    <a:lnTo>
                      <a:pt x="24" y="18"/>
                    </a:lnTo>
                    <a:cubicBezTo>
                      <a:pt x="19" y="30"/>
                      <a:pt x="14" y="41"/>
                      <a:pt x="8" y="53"/>
                    </a:cubicBezTo>
                    <a:lnTo>
                      <a:pt x="8" y="53"/>
                    </a:lnTo>
                    <a:cubicBezTo>
                      <a:pt x="0" y="72"/>
                      <a:pt x="28" y="88"/>
                      <a:pt x="37" y="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7" name="Freeform 369">
                <a:extLst>
                  <a:ext uri="{FF2B5EF4-FFF2-40B4-BE49-F238E27FC236}">
                    <a16:creationId xmlns:a16="http://schemas.microsoft.com/office/drawing/2014/main" id="{BD9BAC85-D3C2-3C4E-8149-5C26B60BD2B1}"/>
                  </a:ext>
                </a:extLst>
              </p:cNvPr>
              <p:cNvSpPr>
                <a:spLocks noChangeArrowheads="1"/>
              </p:cNvSpPr>
              <p:nvPr/>
            </p:nvSpPr>
            <p:spPr bwMode="auto">
              <a:xfrm>
                <a:off x="5777407" y="3308388"/>
                <a:ext cx="12961" cy="14041"/>
              </a:xfrm>
              <a:custGeom>
                <a:avLst/>
                <a:gdLst>
                  <a:gd name="T0" fmla="*/ 20 w 55"/>
                  <a:gd name="T1" fmla="*/ 47 h 58"/>
                  <a:gd name="T2" fmla="*/ 20 w 55"/>
                  <a:gd name="T3" fmla="*/ 47 h 58"/>
                  <a:gd name="T4" fmla="*/ 42 w 55"/>
                  <a:gd name="T5" fmla="*/ 53 h 58"/>
                  <a:gd name="T6" fmla="*/ 42 w 55"/>
                  <a:gd name="T7" fmla="*/ 53 h 58"/>
                  <a:gd name="T8" fmla="*/ 48 w 55"/>
                  <a:gd name="T9" fmla="*/ 30 h 58"/>
                  <a:gd name="T10" fmla="*/ 48 w 55"/>
                  <a:gd name="T11" fmla="*/ 30 h 58"/>
                  <a:gd name="T12" fmla="*/ 34 w 55"/>
                  <a:gd name="T13" fmla="*/ 11 h 58"/>
                  <a:gd name="T14" fmla="*/ 34 w 55"/>
                  <a:gd name="T15" fmla="*/ 11 h 58"/>
                  <a:gd name="T16" fmla="*/ 11 w 55"/>
                  <a:gd name="T17" fmla="*/ 5 h 58"/>
                  <a:gd name="T18" fmla="*/ 11 w 55"/>
                  <a:gd name="T19" fmla="*/ 5 h 58"/>
                  <a:gd name="T20" fmla="*/ 5 w 55"/>
                  <a:gd name="T21" fmla="*/ 27 h 58"/>
                  <a:gd name="T22" fmla="*/ 5 w 55"/>
                  <a:gd name="T23" fmla="*/ 27 h 58"/>
                  <a:gd name="T24" fmla="*/ 20 w 55"/>
                  <a:gd name="T25" fmla="*/ 4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58">
                    <a:moveTo>
                      <a:pt x="20" y="47"/>
                    </a:moveTo>
                    <a:lnTo>
                      <a:pt x="20" y="47"/>
                    </a:lnTo>
                    <a:cubicBezTo>
                      <a:pt x="25" y="54"/>
                      <a:pt x="34" y="57"/>
                      <a:pt x="42" y="53"/>
                    </a:cubicBezTo>
                    <a:lnTo>
                      <a:pt x="42" y="53"/>
                    </a:lnTo>
                    <a:cubicBezTo>
                      <a:pt x="49" y="49"/>
                      <a:pt x="54" y="37"/>
                      <a:pt x="48" y="30"/>
                    </a:cubicBezTo>
                    <a:lnTo>
                      <a:pt x="48" y="30"/>
                    </a:lnTo>
                    <a:cubicBezTo>
                      <a:pt x="43" y="24"/>
                      <a:pt x="38" y="17"/>
                      <a:pt x="34" y="11"/>
                    </a:cubicBezTo>
                    <a:lnTo>
                      <a:pt x="34" y="11"/>
                    </a:lnTo>
                    <a:cubicBezTo>
                      <a:pt x="28" y="4"/>
                      <a:pt x="19" y="0"/>
                      <a:pt x="11" y="5"/>
                    </a:cubicBezTo>
                    <a:lnTo>
                      <a:pt x="11" y="5"/>
                    </a:lnTo>
                    <a:cubicBezTo>
                      <a:pt x="4" y="9"/>
                      <a:pt x="0" y="20"/>
                      <a:pt x="5" y="27"/>
                    </a:cubicBezTo>
                    <a:lnTo>
                      <a:pt x="5" y="27"/>
                    </a:lnTo>
                    <a:cubicBezTo>
                      <a:pt x="10" y="34"/>
                      <a:pt x="15" y="40"/>
                      <a:pt x="20"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8" name="Freeform 370">
                <a:extLst>
                  <a:ext uri="{FF2B5EF4-FFF2-40B4-BE49-F238E27FC236}">
                    <a16:creationId xmlns:a16="http://schemas.microsoft.com/office/drawing/2014/main" id="{9F3049B5-1D29-C540-9136-C8B04A12A31A}"/>
                  </a:ext>
                </a:extLst>
              </p:cNvPr>
              <p:cNvSpPr>
                <a:spLocks noChangeArrowheads="1"/>
              </p:cNvSpPr>
              <p:nvPr/>
            </p:nvSpPr>
            <p:spPr bwMode="auto">
              <a:xfrm>
                <a:off x="5708280" y="3255462"/>
                <a:ext cx="7560" cy="11882"/>
              </a:xfrm>
              <a:custGeom>
                <a:avLst/>
                <a:gdLst>
                  <a:gd name="T0" fmla="*/ 32 w 33"/>
                  <a:gd name="T1" fmla="*/ 28 h 50"/>
                  <a:gd name="T2" fmla="*/ 32 w 33"/>
                  <a:gd name="T3" fmla="*/ 21 h 50"/>
                  <a:gd name="T4" fmla="*/ 32 w 33"/>
                  <a:gd name="T5" fmla="*/ 21 h 50"/>
                  <a:gd name="T6" fmla="*/ 0 w 33"/>
                  <a:gd name="T7" fmla="*/ 21 h 50"/>
                  <a:gd name="T8" fmla="*/ 0 w 33"/>
                  <a:gd name="T9" fmla="*/ 28 h 50"/>
                  <a:gd name="T10" fmla="*/ 0 w 33"/>
                  <a:gd name="T11" fmla="*/ 28 h 50"/>
                  <a:gd name="T12" fmla="*/ 32 w 33"/>
                  <a:gd name="T13" fmla="*/ 28 h 50"/>
                </a:gdLst>
                <a:ahLst/>
                <a:cxnLst>
                  <a:cxn ang="0">
                    <a:pos x="T0" y="T1"/>
                  </a:cxn>
                  <a:cxn ang="0">
                    <a:pos x="T2" y="T3"/>
                  </a:cxn>
                  <a:cxn ang="0">
                    <a:pos x="T4" y="T5"/>
                  </a:cxn>
                  <a:cxn ang="0">
                    <a:pos x="T6" y="T7"/>
                  </a:cxn>
                  <a:cxn ang="0">
                    <a:pos x="T8" y="T9"/>
                  </a:cxn>
                  <a:cxn ang="0">
                    <a:pos x="T10" y="T11"/>
                  </a:cxn>
                  <a:cxn ang="0">
                    <a:pos x="T12" y="T13"/>
                  </a:cxn>
                </a:cxnLst>
                <a:rect l="0" t="0" r="r" b="b"/>
                <a:pathLst>
                  <a:path w="33" h="50">
                    <a:moveTo>
                      <a:pt x="32" y="28"/>
                    </a:moveTo>
                    <a:lnTo>
                      <a:pt x="32" y="21"/>
                    </a:lnTo>
                    <a:lnTo>
                      <a:pt x="32" y="21"/>
                    </a:lnTo>
                    <a:cubicBezTo>
                      <a:pt x="32" y="0"/>
                      <a:pt x="0" y="0"/>
                      <a:pt x="0" y="21"/>
                    </a:cubicBezTo>
                    <a:lnTo>
                      <a:pt x="0" y="28"/>
                    </a:lnTo>
                    <a:lnTo>
                      <a:pt x="0" y="28"/>
                    </a:lnTo>
                    <a:cubicBezTo>
                      <a:pt x="0" y="49"/>
                      <a:pt x="32" y="49"/>
                      <a:pt x="32"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9" name="Freeform 371">
                <a:extLst>
                  <a:ext uri="{FF2B5EF4-FFF2-40B4-BE49-F238E27FC236}">
                    <a16:creationId xmlns:a16="http://schemas.microsoft.com/office/drawing/2014/main" id="{8AE8604D-7F0F-9241-A62A-905CEB21EF3C}"/>
                  </a:ext>
                </a:extLst>
              </p:cNvPr>
              <p:cNvSpPr>
                <a:spLocks noChangeArrowheads="1"/>
              </p:cNvSpPr>
              <p:nvPr/>
            </p:nvSpPr>
            <p:spPr bwMode="auto">
              <a:xfrm>
                <a:off x="5681277" y="3255462"/>
                <a:ext cx="14042" cy="24843"/>
              </a:xfrm>
              <a:custGeom>
                <a:avLst/>
                <a:gdLst>
                  <a:gd name="T0" fmla="*/ 48 w 58"/>
                  <a:gd name="T1" fmla="*/ 65 h 101"/>
                  <a:gd name="T2" fmla="*/ 48 w 58"/>
                  <a:gd name="T3" fmla="*/ 65 h 101"/>
                  <a:gd name="T4" fmla="*/ 40 w 58"/>
                  <a:gd name="T5" fmla="*/ 46 h 101"/>
                  <a:gd name="T6" fmla="*/ 40 w 58"/>
                  <a:gd name="T7" fmla="*/ 46 h 101"/>
                  <a:gd name="T8" fmla="*/ 37 w 58"/>
                  <a:gd name="T9" fmla="*/ 35 h 101"/>
                  <a:gd name="T10" fmla="*/ 37 w 58"/>
                  <a:gd name="T11" fmla="*/ 35 h 101"/>
                  <a:gd name="T12" fmla="*/ 36 w 58"/>
                  <a:gd name="T13" fmla="*/ 32 h 101"/>
                  <a:gd name="T14" fmla="*/ 36 w 58"/>
                  <a:gd name="T15" fmla="*/ 32 h 101"/>
                  <a:gd name="T16" fmla="*/ 38 w 58"/>
                  <a:gd name="T17" fmla="*/ 19 h 101"/>
                  <a:gd name="T18" fmla="*/ 38 w 58"/>
                  <a:gd name="T19" fmla="*/ 19 h 101"/>
                  <a:gd name="T20" fmla="*/ 3 w 58"/>
                  <a:gd name="T21" fmla="*/ 21 h 101"/>
                  <a:gd name="T22" fmla="*/ 3 w 58"/>
                  <a:gd name="T23" fmla="*/ 21 h 101"/>
                  <a:gd name="T24" fmla="*/ 20 w 58"/>
                  <a:gd name="T25" fmla="*/ 81 h 101"/>
                  <a:gd name="T26" fmla="*/ 20 w 58"/>
                  <a:gd name="T27" fmla="*/ 81 h 101"/>
                  <a:gd name="T28" fmla="*/ 48 w 58"/>
                  <a:gd name="T29" fmla="*/ 6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01">
                    <a:moveTo>
                      <a:pt x="48" y="65"/>
                    </a:moveTo>
                    <a:lnTo>
                      <a:pt x="48" y="65"/>
                    </a:lnTo>
                    <a:cubicBezTo>
                      <a:pt x="45" y="59"/>
                      <a:pt x="43" y="52"/>
                      <a:pt x="40" y="46"/>
                    </a:cubicBezTo>
                    <a:lnTo>
                      <a:pt x="40" y="46"/>
                    </a:lnTo>
                    <a:cubicBezTo>
                      <a:pt x="39" y="42"/>
                      <a:pt x="38" y="38"/>
                      <a:pt x="37" y="35"/>
                    </a:cubicBezTo>
                    <a:lnTo>
                      <a:pt x="37" y="35"/>
                    </a:lnTo>
                    <a:cubicBezTo>
                      <a:pt x="37" y="33"/>
                      <a:pt x="37" y="32"/>
                      <a:pt x="36" y="32"/>
                    </a:cubicBezTo>
                    <a:lnTo>
                      <a:pt x="36" y="32"/>
                    </a:lnTo>
                    <a:cubicBezTo>
                      <a:pt x="38" y="28"/>
                      <a:pt x="40" y="24"/>
                      <a:pt x="38" y="19"/>
                    </a:cubicBezTo>
                    <a:lnTo>
                      <a:pt x="38" y="19"/>
                    </a:lnTo>
                    <a:cubicBezTo>
                      <a:pt x="35" y="0"/>
                      <a:pt x="6" y="1"/>
                      <a:pt x="3" y="21"/>
                    </a:cubicBezTo>
                    <a:lnTo>
                      <a:pt x="3" y="21"/>
                    </a:lnTo>
                    <a:cubicBezTo>
                      <a:pt x="0" y="40"/>
                      <a:pt x="12" y="64"/>
                      <a:pt x="20" y="81"/>
                    </a:cubicBezTo>
                    <a:lnTo>
                      <a:pt x="20" y="81"/>
                    </a:lnTo>
                    <a:cubicBezTo>
                      <a:pt x="28" y="100"/>
                      <a:pt x="57" y="83"/>
                      <a:pt x="48" y="6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0" name="Freeform 372">
                <a:extLst>
                  <a:ext uri="{FF2B5EF4-FFF2-40B4-BE49-F238E27FC236}">
                    <a16:creationId xmlns:a16="http://schemas.microsoft.com/office/drawing/2014/main" id="{3F3A6869-A310-6D44-9846-2E2DA533EE99}"/>
                  </a:ext>
                </a:extLst>
              </p:cNvPr>
              <p:cNvSpPr>
                <a:spLocks noChangeArrowheads="1"/>
              </p:cNvSpPr>
              <p:nvPr/>
            </p:nvSpPr>
            <p:spPr bwMode="auto">
              <a:xfrm>
                <a:off x="5808731" y="3202537"/>
                <a:ext cx="10801" cy="16201"/>
              </a:xfrm>
              <a:custGeom>
                <a:avLst/>
                <a:gdLst>
                  <a:gd name="T0" fmla="*/ 18 w 45"/>
                  <a:gd name="T1" fmla="*/ 66 h 67"/>
                  <a:gd name="T2" fmla="*/ 18 w 45"/>
                  <a:gd name="T3" fmla="*/ 66 h 67"/>
                  <a:gd name="T4" fmla="*/ 33 w 45"/>
                  <a:gd name="T5" fmla="*/ 50 h 67"/>
                  <a:gd name="T6" fmla="*/ 33 w 45"/>
                  <a:gd name="T7" fmla="*/ 50 h 67"/>
                  <a:gd name="T8" fmla="*/ 35 w 45"/>
                  <a:gd name="T9" fmla="*/ 35 h 67"/>
                  <a:gd name="T10" fmla="*/ 35 w 45"/>
                  <a:gd name="T11" fmla="*/ 35 h 67"/>
                  <a:gd name="T12" fmla="*/ 7 w 45"/>
                  <a:gd name="T13" fmla="*/ 19 h 67"/>
                  <a:gd name="T14" fmla="*/ 7 w 45"/>
                  <a:gd name="T15" fmla="*/ 19 h 67"/>
                  <a:gd name="T16" fmla="*/ 1 w 45"/>
                  <a:gd name="T17" fmla="*/ 50 h 67"/>
                  <a:gd name="T18" fmla="*/ 1 w 45"/>
                  <a:gd name="T19" fmla="*/ 50 h 67"/>
                  <a:gd name="T20" fmla="*/ 18 w 45"/>
                  <a:gd name="T21"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67">
                    <a:moveTo>
                      <a:pt x="18" y="66"/>
                    </a:moveTo>
                    <a:lnTo>
                      <a:pt x="18" y="66"/>
                    </a:lnTo>
                    <a:cubicBezTo>
                      <a:pt x="25" y="66"/>
                      <a:pt x="35" y="59"/>
                      <a:pt x="33" y="50"/>
                    </a:cubicBezTo>
                    <a:lnTo>
                      <a:pt x="33" y="50"/>
                    </a:lnTo>
                    <a:cubicBezTo>
                      <a:pt x="33" y="44"/>
                      <a:pt x="33" y="40"/>
                      <a:pt x="35" y="35"/>
                    </a:cubicBezTo>
                    <a:lnTo>
                      <a:pt x="35" y="35"/>
                    </a:lnTo>
                    <a:cubicBezTo>
                      <a:pt x="44" y="16"/>
                      <a:pt x="16" y="0"/>
                      <a:pt x="7" y="19"/>
                    </a:cubicBezTo>
                    <a:lnTo>
                      <a:pt x="7" y="19"/>
                    </a:lnTo>
                    <a:cubicBezTo>
                      <a:pt x="2" y="29"/>
                      <a:pt x="0" y="39"/>
                      <a:pt x="1" y="50"/>
                    </a:cubicBezTo>
                    <a:lnTo>
                      <a:pt x="1" y="50"/>
                    </a:lnTo>
                    <a:cubicBezTo>
                      <a:pt x="2" y="59"/>
                      <a:pt x="8" y="66"/>
                      <a:pt x="18" y="6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1" name="Freeform 373">
                <a:extLst>
                  <a:ext uri="{FF2B5EF4-FFF2-40B4-BE49-F238E27FC236}">
                    <a16:creationId xmlns:a16="http://schemas.microsoft.com/office/drawing/2014/main" id="{4C8D8CD8-2719-2547-B86B-FA2B0982CA0A}"/>
                  </a:ext>
                </a:extLst>
              </p:cNvPr>
              <p:cNvSpPr>
                <a:spLocks noChangeArrowheads="1"/>
              </p:cNvSpPr>
              <p:nvPr/>
            </p:nvSpPr>
            <p:spPr bwMode="auto">
              <a:xfrm>
                <a:off x="5787128" y="3236020"/>
                <a:ext cx="11882" cy="17282"/>
              </a:xfrm>
              <a:custGeom>
                <a:avLst/>
                <a:gdLst>
                  <a:gd name="T0" fmla="*/ 35 w 48"/>
                  <a:gd name="T1" fmla="*/ 41 h 71"/>
                  <a:gd name="T2" fmla="*/ 35 w 48"/>
                  <a:gd name="T3" fmla="*/ 41 h 71"/>
                  <a:gd name="T4" fmla="*/ 36 w 48"/>
                  <a:gd name="T5" fmla="*/ 34 h 71"/>
                  <a:gd name="T6" fmla="*/ 36 w 48"/>
                  <a:gd name="T7" fmla="*/ 34 h 71"/>
                  <a:gd name="T8" fmla="*/ 8 w 48"/>
                  <a:gd name="T9" fmla="*/ 17 h 71"/>
                  <a:gd name="T10" fmla="*/ 8 w 48"/>
                  <a:gd name="T11" fmla="*/ 17 h 71"/>
                  <a:gd name="T12" fmla="*/ 3 w 48"/>
                  <a:gd name="T13" fmla="*/ 50 h 71"/>
                  <a:gd name="T14" fmla="*/ 3 w 48"/>
                  <a:gd name="T15" fmla="*/ 50 h 71"/>
                  <a:gd name="T16" fmla="*/ 35 w 48"/>
                  <a:gd name="T17" fmla="*/ 4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71">
                    <a:moveTo>
                      <a:pt x="35" y="41"/>
                    </a:moveTo>
                    <a:lnTo>
                      <a:pt x="35" y="41"/>
                    </a:lnTo>
                    <a:cubicBezTo>
                      <a:pt x="34" y="38"/>
                      <a:pt x="35" y="36"/>
                      <a:pt x="36" y="34"/>
                    </a:cubicBezTo>
                    <a:lnTo>
                      <a:pt x="36" y="34"/>
                    </a:lnTo>
                    <a:cubicBezTo>
                      <a:pt x="47" y="16"/>
                      <a:pt x="19" y="0"/>
                      <a:pt x="8" y="17"/>
                    </a:cubicBezTo>
                    <a:lnTo>
                      <a:pt x="8" y="17"/>
                    </a:lnTo>
                    <a:cubicBezTo>
                      <a:pt x="2" y="28"/>
                      <a:pt x="0" y="38"/>
                      <a:pt x="3" y="50"/>
                    </a:cubicBezTo>
                    <a:lnTo>
                      <a:pt x="3" y="50"/>
                    </a:lnTo>
                    <a:cubicBezTo>
                      <a:pt x="7" y="70"/>
                      <a:pt x="38" y="61"/>
                      <a:pt x="35"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2" name="Freeform 374">
                <a:extLst>
                  <a:ext uri="{FF2B5EF4-FFF2-40B4-BE49-F238E27FC236}">
                    <a16:creationId xmlns:a16="http://schemas.microsoft.com/office/drawing/2014/main" id="{506A46E1-F8F1-254B-B67D-DC87C9122A12}"/>
                  </a:ext>
                </a:extLst>
              </p:cNvPr>
              <p:cNvSpPr>
                <a:spLocks noChangeArrowheads="1"/>
              </p:cNvSpPr>
              <p:nvPr/>
            </p:nvSpPr>
            <p:spPr bwMode="auto">
              <a:xfrm>
                <a:off x="5846535" y="3456364"/>
                <a:ext cx="28083" cy="24843"/>
              </a:xfrm>
              <a:custGeom>
                <a:avLst/>
                <a:gdLst>
                  <a:gd name="T0" fmla="*/ 75 w 114"/>
                  <a:gd name="T1" fmla="*/ 14 h 103"/>
                  <a:gd name="T2" fmla="*/ 75 w 114"/>
                  <a:gd name="T3" fmla="*/ 14 h 103"/>
                  <a:gd name="T4" fmla="*/ 17 w 114"/>
                  <a:gd name="T5" fmla="*/ 62 h 103"/>
                  <a:gd name="T6" fmla="*/ 17 w 114"/>
                  <a:gd name="T7" fmla="*/ 62 h 103"/>
                  <a:gd name="T8" fmla="*/ 34 w 114"/>
                  <a:gd name="T9" fmla="*/ 90 h 103"/>
                  <a:gd name="T10" fmla="*/ 34 w 114"/>
                  <a:gd name="T11" fmla="*/ 90 h 103"/>
                  <a:gd name="T12" fmla="*/ 98 w 114"/>
                  <a:gd name="T13" fmla="*/ 37 h 103"/>
                  <a:gd name="T14" fmla="*/ 98 w 114"/>
                  <a:gd name="T15" fmla="*/ 37 h 103"/>
                  <a:gd name="T16" fmla="*/ 75 w 114"/>
                  <a:gd name="T1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03">
                    <a:moveTo>
                      <a:pt x="75" y="14"/>
                    </a:moveTo>
                    <a:lnTo>
                      <a:pt x="75" y="14"/>
                    </a:lnTo>
                    <a:cubicBezTo>
                      <a:pt x="56" y="31"/>
                      <a:pt x="37" y="47"/>
                      <a:pt x="17" y="62"/>
                    </a:cubicBezTo>
                    <a:lnTo>
                      <a:pt x="17" y="62"/>
                    </a:lnTo>
                    <a:cubicBezTo>
                      <a:pt x="0" y="74"/>
                      <a:pt x="17" y="102"/>
                      <a:pt x="34" y="90"/>
                    </a:cubicBezTo>
                    <a:lnTo>
                      <a:pt x="34" y="90"/>
                    </a:lnTo>
                    <a:cubicBezTo>
                      <a:pt x="56" y="73"/>
                      <a:pt x="77" y="56"/>
                      <a:pt x="98" y="37"/>
                    </a:cubicBezTo>
                    <a:lnTo>
                      <a:pt x="98" y="37"/>
                    </a:lnTo>
                    <a:cubicBezTo>
                      <a:pt x="113" y="23"/>
                      <a:pt x="90" y="0"/>
                      <a:pt x="75"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3" name="Freeform 375">
                <a:extLst>
                  <a:ext uri="{FF2B5EF4-FFF2-40B4-BE49-F238E27FC236}">
                    <a16:creationId xmlns:a16="http://schemas.microsoft.com/office/drawing/2014/main" id="{8414BAE9-44BC-3C49-BB0F-1D726666DD27}"/>
                  </a:ext>
                </a:extLst>
              </p:cNvPr>
              <p:cNvSpPr>
                <a:spLocks noChangeArrowheads="1"/>
              </p:cNvSpPr>
              <p:nvPr/>
            </p:nvSpPr>
            <p:spPr bwMode="auto">
              <a:xfrm>
                <a:off x="5832493" y="3479046"/>
                <a:ext cx="16202" cy="22682"/>
              </a:xfrm>
              <a:custGeom>
                <a:avLst/>
                <a:gdLst>
                  <a:gd name="T0" fmla="*/ 33 w 64"/>
                  <a:gd name="T1" fmla="*/ 1 h 93"/>
                  <a:gd name="T2" fmla="*/ 33 w 64"/>
                  <a:gd name="T3" fmla="*/ 1 h 93"/>
                  <a:gd name="T4" fmla="*/ 20 w 64"/>
                  <a:gd name="T5" fmla="*/ 46 h 93"/>
                  <a:gd name="T6" fmla="*/ 20 w 64"/>
                  <a:gd name="T7" fmla="*/ 46 h 93"/>
                  <a:gd name="T8" fmla="*/ 22 w 64"/>
                  <a:gd name="T9" fmla="*/ 47 h 93"/>
                  <a:gd name="T10" fmla="*/ 22 w 64"/>
                  <a:gd name="T11" fmla="*/ 47 h 93"/>
                  <a:gd name="T12" fmla="*/ 27 w 64"/>
                  <a:gd name="T13" fmla="*/ 72 h 93"/>
                  <a:gd name="T14" fmla="*/ 27 w 64"/>
                  <a:gd name="T15" fmla="*/ 72 h 93"/>
                  <a:gd name="T16" fmla="*/ 58 w 64"/>
                  <a:gd name="T17" fmla="*/ 63 h 93"/>
                  <a:gd name="T18" fmla="*/ 58 w 64"/>
                  <a:gd name="T19" fmla="*/ 63 h 93"/>
                  <a:gd name="T20" fmla="*/ 48 w 64"/>
                  <a:gd name="T21" fmla="*/ 13 h 93"/>
                  <a:gd name="T22" fmla="*/ 48 w 64"/>
                  <a:gd name="T23" fmla="*/ 13 h 93"/>
                  <a:gd name="T24" fmla="*/ 33 w 64"/>
                  <a:gd name="T25"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93">
                    <a:moveTo>
                      <a:pt x="33" y="1"/>
                    </a:moveTo>
                    <a:lnTo>
                      <a:pt x="33" y="1"/>
                    </a:lnTo>
                    <a:cubicBezTo>
                      <a:pt x="9" y="4"/>
                      <a:pt x="0" y="32"/>
                      <a:pt x="20" y="46"/>
                    </a:cubicBezTo>
                    <a:lnTo>
                      <a:pt x="20" y="46"/>
                    </a:lnTo>
                    <a:cubicBezTo>
                      <a:pt x="21" y="47"/>
                      <a:pt x="22" y="47"/>
                      <a:pt x="22" y="47"/>
                    </a:cubicBezTo>
                    <a:lnTo>
                      <a:pt x="22" y="47"/>
                    </a:lnTo>
                    <a:cubicBezTo>
                      <a:pt x="24" y="55"/>
                      <a:pt x="26" y="63"/>
                      <a:pt x="27" y="72"/>
                    </a:cubicBezTo>
                    <a:lnTo>
                      <a:pt x="27" y="72"/>
                    </a:lnTo>
                    <a:cubicBezTo>
                      <a:pt x="32" y="92"/>
                      <a:pt x="63" y="84"/>
                      <a:pt x="58" y="63"/>
                    </a:cubicBezTo>
                    <a:lnTo>
                      <a:pt x="58" y="63"/>
                    </a:lnTo>
                    <a:cubicBezTo>
                      <a:pt x="55" y="47"/>
                      <a:pt x="52" y="29"/>
                      <a:pt x="48" y="13"/>
                    </a:cubicBezTo>
                    <a:lnTo>
                      <a:pt x="48" y="13"/>
                    </a:lnTo>
                    <a:cubicBezTo>
                      <a:pt x="47" y="7"/>
                      <a:pt x="39" y="0"/>
                      <a:pt x="33" y="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4" name="Freeform 376">
                <a:extLst>
                  <a:ext uri="{FF2B5EF4-FFF2-40B4-BE49-F238E27FC236}">
                    <a16:creationId xmlns:a16="http://schemas.microsoft.com/office/drawing/2014/main" id="{7F98537A-C215-AE45-A457-47DF1302807B}"/>
                  </a:ext>
                </a:extLst>
              </p:cNvPr>
              <p:cNvSpPr>
                <a:spLocks noChangeArrowheads="1"/>
              </p:cNvSpPr>
              <p:nvPr/>
            </p:nvSpPr>
            <p:spPr bwMode="auto">
              <a:xfrm>
                <a:off x="5849775" y="3400198"/>
                <a:ext cx="16202" cy="23762"/>
              </a:xfrm>
              <a:custGeom>
                <a:avLst/>
                <a:gdLst>
                  <a:gd name="T0" fmla="*/ 9 w 67"/>
                  <a:gd name="T1" fmla="*/ 35 h 97"/>
                  <a:gd name="T2" fmla="*/ 9 w 67"/>
                  <a:gd name="T3" fmla="*/ 35 h 97"/>
                  <a:gd name="T4" fmla="*/ 28 w 67"/>
                  <a:gd name="T5" fmla="*/ 78 h 97"/>
                  <a:gd name="T6" fmla="*/ 28 w 67"/>
                  <a:gd name="T7" fmla="*/ 78 h 97"/>
                  <a:gd name="T8" fmla="*/ 57 w 67"/>
                  <a:gd name="T9" fmla="*/ 61 h 97"/>
                  <a:gd name="T10" fmla="*/ 57 w 67"/>
                  <a:gd name="T11" fmla="*/ 61 h 97"/>
                  <a:gd name="T12" fmla="*/ 37 w 67"/>
                  <a:gd name="T13" fmla="*/ 19 h 97"/>
                  <a:gd name="T14" fmla="*/ 37 w 67"/>
                  <a:gd name="T15" fmla="*/ 19 h 97"/>
                  <a:gd name="T16" fmla="*/ 9 w 67"/>
                  <a:gd name="T17" fmla="*/ 3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97">
                    <a:moveTo>
                      <a:pt x="9" y="35"/>
                    </a:moveTo>
                    <a:lnTo>
                      <a:pt x="9" y="35"/>
                    </a:lnTo>
                    <a:cubicBezTo>
                      <a:pt x="16" y="50"/>
                      <a:pt x="22" y="63"/>
                      <a:pt x="28" y="78"/>
                    </a:cubicBezTo>
                    <a:lnTo>
                      <a:pt x="28" y="78"/>
                    </a:lnTo>
                    <a:cubicBezTo>
                      <a:pt x="37" y="96"/>
                      <a:pt x="66" y="80"/>
                      <a:pt x="57" y="61"/>
                    </a:cubicBezTo>
                    <a:lnTo>
                      <a:pt x="57" y="61"/>
                    </a:lnTo>
                    <a:cubicBezTo>
                      <a:pt x="50" y="47"/>
                      <a:pt x="44" y="33"/>
                      <a:pt x="37" y="19"/>
                    </a:cubicBezTo>
                    <a:lnTo>
                      <a:pt x="37" y="19"/>
                    </a:lnTo>
                    <a:cubicBezTo>
                      <a:pt x="28" y="0"/>
                      <a:pt x="0" y="16"/>
                      <a:pt x="9"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5" name="Freeform 377">
                <a:extLst>
                  <a:ext uri="{FF2B5EF4-FFF2-40B4-BE49-F238E27FC236}">
                    <a16:creationId xmlns:a16="http://schemas.microsoft.com/office/drawing/2014/main" id="{6FFFD588-9529-104C-B463-1672A6A8159A}"/>
                  </a:ext>
                </a:extLst>
              </p:cNvPr>
              <p:cNvSpPr>
                <a:spLocks noChangeArrowheads="1"/>
              </p:cNvSpPr>
              <p:nvPr/>
            </p:nvSpPr>
            <p:spPr bwMode="auto">
              <a:xfrm>
                <a:off x="5890819" y="3355913"/>
                <a:ext cx="18362" cy="30243"/>
              </a:xfrm>
              <a:custGeom>
                <a:avLst/>
                <a:gdLst>
                  <a:gd name="T0" fmla="*/ 39 w 76"/>
                  <a:gd name="T1" fmla="*/ 19 h 125"/>
                  <a:gd name="T2" fmla="*/ 39 w 76"/>
                  <a:gd name="T3" fmla="*/ 19 h 125"/>
                  <a:gd name="T4" fmla="*/ 8 w 76"/>
                  <a:gd name="T5" fmla="*/ 88 h 125"/>
                  <a:gd name="T6" fmla="*/ 8 w 76"/>
                  <a:gd name="T7" fmla="*/ 88 h 125"/>
                  <a:gd name="T8" fmla="*/ 36 w 76"/>
                  <a:gd name="T9" fmla="*/ 104 h 125"/>
                  <a:gd name="T10" fmla="*/ 36 w 76"/>
                  <a:gd name="T11" fmla="*/ 104 h 125"/>
                  <a:gd name="T12" fmla="*/ 67 w 76"/>
                  <a:gd name="T13" fmla="*/ 36 h 125"/>
                  <a:gd name="T14" fmla="*/ 67 w 76"/>
                  <a:gd name="T15" fmla="*/ 36 h 125"/>
                  <a:gd name="T16" fmla="*/ 39 w 76"/>
                  <a:gd name="T17" fmla="*/ 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125">
                    <a:moveTo>
                      <a:pt x="39" y="19"/>
                    </a:moveTo>
                    <a:lnTo>
                      <a:pt x="39" y="19"/>
                    </a:lnTo>
                    <a:cubicBezTo>
                      <a:pt x="28" y="42"/>
                      <a:pt x="18" y="65"/>
                      <a:pt x="8" y="88"/>
                    </a:cubicBezTo>
                    <a:lnTo>
                      <a:pt x="8" y="88"/>
                    </a:lnTo>
                    <a:cubicBezTo>
                      <a:pt x="0" y="107"/>
                      <a:pt x="27" y="124"/>
                      <a:pt x="36" y="104"/>
                    </a:cubicBezTo>
                    <a:lnTo>
                      <a:pt x="36" y="104"/>
                    </a:lnTo>
                    <a:cubicBezTo>
                      <a:pt x="47" y="81"/>
                      <a:pt x="57" y="59"/>
                      <a:pt x="67" y="36"/>
                    </a:cubicBezTo>
                    <a:lnTo>
                      <a:pt x="67" y="36"/>
                    </a:lnTo>
                    <a:cubicBezTo>
                      <a:pt x="75" y="17"/>
                      <a:pt x="47" y="0"/>
                      <a:pt x="39"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6" name="Freeform 378">
                <a:extLst>
                  <a:ext uri="{FF2B5EF4-FFF2-40B4-BE49-F238E27FC236}">
                    <a16:creationId xmlns:a16="http://schemas.microsoft.com/office/drawing/2014/main" id="{402FF16A-0BE4-3143-AE63-9DAF2D49399E}"/>
                  </a:ext>
                </a:extLst>
              </p:cNvPr>
              <p:cNvSpPr>
                <a:spLocks noChangeArrowheads="1"/>
              </p:cNvSpPr>
              <p:nvPr/>
            </p:nvSpPr>
            <p:spPr bwMode="auto">
              <a:xfrm>
                <a:off x="5899460" y="3419639"/>
                <a:ext cx="65887" cy="25923"/>
              </a:xfrm>
              <a:custGeom>
                <a:avLst/>
                <a:gdLst>
                  <a:gd name="T0" fmla="*/ 11 w 271"/>
                  <a:gd name="T1" fmla="*/ 70 h 107"/>
                  <a:gd name="T2" fmla="*/ 11 w 271"/>
                  <a:gd name="T3" fmla="*/ 70 h 107"/>
                  <a:gd name="T4" fmla="*/ 8 w 271"/>
                  <a:gd name="T5" fmla="*/ 71 h 107"/>
                  <a:gd name="T6" fmla="*/ 8 w 271"/>
                  <a:gd name="T7" fmla="*/ 71 h 107"/>
                  <a:gd name="T8" fmla="*/ 0 w 271"/>
                  <a:gd name="T9" fmla="*/ 84 h 107"/>
                  <a:gd name="T10" fmla="*/ 0 w 271"/>
                  <a:gd name="T11" fmla="*/ 84 h 107"/>
                  <a:gd name="T12" fmla="*/ 1 w 271"/>
                  <a:gd name="T13" fmla="*/ 88 h 107"/>
                  <a:gd name="T14" fmla="*/ 1 w 271"/>
                  <a:gd name="T15" fmla="*/ 88 h 107"/>
                  <a:gd name="T16" fmla="*/ 17 w 271"/>
                  <a:gd name="T17" fmla="*/ 104 h 107"/>
                  <a:gd name="T18" fmla="*/ 17 w 271"/>
                  <a:gd name="T19" fmla="*/ 104 h 107"/>
                  <a:gd name="T20" fmla="*/ 114 w 271"/>
                  <a:gd name="T21" fmla="*/ 80 h 107"/>
                  <a:gd name="T22" fmla="*/ 114 w 271"/>
                  <a:gd name="T23" fmla="*/ 80 h 107"/>
                  <a:gd name="T24" fmla="*/ 250 w 271"/>
                  <a:gd name="T25" fmla="*/ 38 h 107"/>
                  <a:gd name="T26" fmla="*/ 250 w 271"/>
                  <a:gd name="T27" fmla="*/ 38 h 107"/>
                  <a:gd name="T28" fmla="*/ 242 w 271"/>
                  <a:gd name="T29" fmla="*/ 7 h 107"/>
                  <a:gd name="T30" fmla="*/ 242 w 271"/>
                  <a:gd name="T31" fmla="*/ 7 h 107"/>
                  <a:gd name="T32" fmla="*/ 139 w 271"/>
                  <a:gd name="T33" fmla="*/ 38 h 107"/>
                  <a:gd name="T34" fmla="*/ 139 w 271"/>
                  <a:gd name="T35" fmla="*/ 38 h 107"/>
                  <a:gd name="T36" fmla="*/ 28 w 271"/>
                  <a:gd name="T37" fmla="*/ 72 h 107"/>
                  <a:gd name="T38" fmla="*/ 28 w 271"/>
                  <a:gd name="T39" fmla="*/ 72 h 107"/>
                  <a:gd name="T40" fmla="*/ 11 w 271"/>
                  <a:gd name="T41" fmla="*/ 7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107">
                    <a:moveTo>
                      <a:pt x="11" y="70"/>
                    </a:moveTo>
                    <a:lnTo>
                      <a:pt x="11" y="70"/>
                    </a:lnTo>
                    <a:cubicBezTo>
                      <a:pt x="10" y="70"/>
                      <a:pt x="9" y="70"/>
                      <a:pt x="8" y="71"/>
                    </a:cubicBezTo>
                    <a:lnTo>
                      <a:pt x="8" y="71"/>
                    </a:lnTo>
                    <a:cubicBezTo>
                      <a:pt x="4" y="73"/>
                      <a:pt x="0" y="80"/>
                      <a:pt x="0" y="84"/>
                    </a:cubicBezTo>
                    <a:lnTo>
                      <a:pt x="0" y="84"/>
                    </a:lnTo>
                    <a:cubicBezTo>
                      <a:pt x="0" y="86"/>
                      <a:pt x="1" y="87"/>
                      <a:pt x="1" y="88"/>
                    </a:cubicBezTo>
                    <a:lnTo>
                      <a:pt x="1" y="88"/>
                    </a:lnTo>
                    <a:cubicBezTo>
                      <a:pt x="2" y="97"/>
                      <a:pt x="7" y="104"/>
                      <a:pt x="17" y="104"/>
                    </a:cubicBezTo>
                    <a:lnTo>
                      <a:pt x="17" y="104"/>
                    </a:lnTo>
                    <a:cubicBezTo>
                      <a:pt x="48" y="106"/>
                      <a:pt x="85" y="88"/>
                      <a:pt x="114" y="80"/>
                    </a:cubicBezTo>
                    <a:lnTo>
                      <a:pt x="114" y="80"/>
                    </a:lnTo>
                    <a:cubicBezTo>
                      <a:pt x="160" y="67"/>
                      <a:pt x="205" y="53"/>
                      <a:pt x="250" y="38"/>
                    </a:cubicBezTo>
                    <a:lnTo>
                      <a:pt x="250" y="38"/>
                    </a:lnTo>
                    <a:cubicBezTo>
                      <a:pt x="270" y="32"/>
                      <a:pt x="262" y="0"/>
                      <a:pt x="242" y="7"/>
                    </a:cubicBezTo>
                    <a:lnTo>
                      <a:pt x="242" y="7"/>
                    </a:lnTo>
                    <a:cubicBezTo>
                      <a:pt x="208" y="18"/>
                      <a:pt x="174" y="28"/>
                      <a:pt x="139" y="38"/>
                    </a:cubicBezTo>
                    <a:lnTo>
                      <a:pt x="139" y="38"/>
                    </a:lnTo>
                    <a:cubicBezTo>
                      <a:pt x="108" y="48"/>
                      <a:pt x="63" y="69"/>
                      <a:pt x="28" y="72"/>
                    </a:cubicBezTo>
                    <a:lnTo>
                      <a:pt x="28" y="72"/>
                    </a:lnTo>
                    <a:cubicBezTo>
                      <a:pt x="23" y="68"/>
                      <a:pt x="17" y="67"/>
                      <a:pt x="11" y="7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7" name="Freeform 379">
                <a:extLst>
                  <a:ext uri="{FF2B5EF4-FFF2-40B4-BE49-F238E27FC236}">
                    <a16:creationId xmlns:a16="http://schemas.microsoft.com/office/drawing/2014/main" id="{59109D68-8FEC-6044-B3E4-D0D93A86054D}"/>
                  </a:ext>
                </a:extLst>
              </p:cNvPr>
              <p:cNvSpPr>
                <a:spLocks noChangeArrowheads="1"/>
              </p:cNvSpPr>
              <p:nvPr/>
            </p:nvSpPr>
            <p:spPr bwMode="auto">
              <a:xfrm>
                <a:off x="5923223" y="3359153"/>
                <a:ext cx="10801" cy="8641"/>
              </a:xfrm>
              <a:custGeom>
                <a:avLst/>
                <a:gdLst>
                  <a:gd name="T0" fmla="*/ 22 w 43"/>
                  <a:gd name="T1" fmla="*/ 33 h 34"/>
                  <a:gd name="T2" fmla="*/ 22 w 43"/>
                  <a:gd name="T3" fmla="*/ 33 h 34"/>
                  <a:gd name="T4" fmla="*/ 22 w 43"/>
                  <a:gd name="T5" fmla="*/ 0 h 34"/>
                  <a:gd name="T6" fmla="*/ 22 w 43"/>
                  <a:gd name="T7" fmla="*/ 0 h 34"/>
                  <a:gd name="T8" fmla="*/ 22 w 43"/>
                  <a:gd name="T9" fmla="*/ 33 h 34"/>
                </a:gdLst>
                <a:ahLst/>
                <a:cxnLst>
                  <a:cxn ang="0">
                    <a:pos x="T0" y="T1"/>
                  </a:cxn>
                  <a:cxn ang="0">
                    <a:pos x="T2" y="T3"/>
                  </a:cxn>
                  <a:cxn ang="0">
                    <a:pos x="T4" y="T5"/>
                  </a:cxn>
                  <a:cxn ang="0">
                    <a:pos x="T6" y="T7"/>
                  </a:cxn>
                  <a:cxn ang="0">
                    <a:pos x="T8" y="T9"/>
                  </a:cxn>
                </a:cxnLst>
                <a:rect l="0" t="0" r="r" b="b"/>
                <a:pathLst>
                  <a:path w="43" h="34">
                    <a:moveTo>
                      <a:pt x="22" y="33"/>
                    </a:moveTo>
                    <a:lnTo>
                      <a:pt x="22" y="33"/>
                    </a:lnTo>
                    <a:cubicBezTo>
                      <a:pt x="42" y="33"/>
                      <a:pt x="42" y="0"/>
                      <a:pt x="22" y="0"/>
                    </a:cubicBez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8" name="Freeform 380">
                <a:extLst>
                  <a:ext uri="{FF2B5EF4-FFF2-40B4-BE49-F238E27FC236}">
                    <a16:creationId xmlns:a16="http://schemas.microsoft.com/office/drawing/2014/main" id="{B432FEEF-F448-FC4E-96A2-15B44769FBBD}"/>
                  </a:ext>
                </a:extLst>
              </p:cNvPr>
              <p:cNvSpPr>
                <a:spLocks noChangeArrowheads="1"/>
              </p:cNvSpPr>
              <p:nvPr/>
            </p:nvSpPr>
            <p:spPr bwMode="auto">
              <a:xfrm>
                <a:off x="5888659" y="3299747"/>
                <a:ext cx="7561" cy="11881"/>
              </a:xfrm>
              <a:custGeom>
                <a:avLst/>
                <a:gdLst>
                  <a:gd name="T0" fmla="*/ 32 w 33"/>
                  <a:gd name="T1" fmla="*/ 26 h 47"/>
                  <a:gd name="T2" fmla="*/ 32 w 33"/>
                  <a:gd name="T3" fmla="*/ 21 h 47"/>
                  <a:gd name="T4" fmla="*/ 32 w 33"/>
                  <a:gd name="T5" fmla="*/ 21 h 47"/>
                  <a:gd name="T6" fmla="*/ 0 w 33"/>
                  <a:gd name="T7" fmla="*/ 21 h 47"/>
                  <a:gd name="T8" fmla="*/ 0 w 33"/>
                  <a:gd name="T9" fmla="*/ 26 h 47"/>
                  <a:gd name="T10" fmla="*/ 0 w 33"/>
                  <a:gd name="T11" fmla="*/ 26 h 47"/>
                  <a:gd name="T12" fmla="*/ 32 w 33"/>
                  <a:gd name="T13" fmla="*/ 26 h 47"/>
                </a:gdLst>
                <a:ahLst/>
                <a:cxnLst>
                  <a:cxn ang="0">
                    <a:pos x="T0" y="T1"/>
                  </a:cxn>
                  <a:cxn ang="0">
                    <a:pos x="T2" y="T3"/>
                  </a:cxn>
                  <a:cxn ang="0">
                    <a:pos x="T4" y="T5"/>
                  </a:cxn>
                  <a:cxn ang="0">
                    <a:pos x="T6" y="T7"/>
                  </a:cxn>
                  <a:cxn ang="0">
                    <a:pos x="T8" y="T9"/>
                  </a:cxn>
                  <a:cxn ang="0">
                    <a:pos x="T10" y="T11"/>
                  </a:cxn>
                  <a:cxn ang="0">
                    <a:pos x="T12" y="T13"/>
                  </a:cxn>
                </a:cxnLst>
                <a:rect l="0" t="0" r="r" b="b"/>
                <a:pathLst>
                  <a:path w="33" h="47">
                    <a:moveTo>
                      <a:pt x="32" y="26"/>
                    </a:moveTo>
                    <a:lnTo>
                      <a:pt x="32" y="21"/>
                    </a:lnTo>
                    <a:lnTo>
                      <a:pt x="32" y="21"/>
                    </a:lnTo>
                    <a:cubicBezTo>
                      <a:pt x="32" y="0"/>
                      <a:pt x="0" y="0"/>
                      <a:pt x="0" y="21"/>
                    </a:cubicBezTo>
                    <a:lnTo>
                      <a:pt x="0" y="26"/>
                    </a:lnTo>
                    <a:lnTo>
                      <a:pt x="0" y="26"/>
                    </a:lnTo>
                    <a:cubicBezTo>
                      <a:pt x="0" y="46"/>
                      <a:pt x="32" y="46"/>
                      <a:pt x="32"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9" name="Freeform 381">
                <a:extLst>
                  <a:ext uri="{FF2B5EF4-FFF2-40B4-BE49-F238E27FC236}">
                    <a16:creationId xmlns:a16="http://schemas.microsoft.com/office/drawing/2014/main" id="{240F058F-9D99-914D-A626-A0C581FBA692}"/>
                  </a:ext>
                </a:extLst>
              </p:cNvPr>
              <p:cNvSpPr>
                <a:spLocks noChangeArrowheads="1"/>
              </p:cNvSpPr>
              <p:nvPr/>
            </p:nvSpPr>
            <p:spPr bwMode="auto">
              <a:xfrm>
                <a:off x="5909181" y="3327830"/>
                <a:ext cx="15122" cy="15122"/>
              </a:xfrm>
              <a:custGeom>
                <a:avLst/>
                <a:gdLst>
                  <a:gd name="T0" fmla="*/ 23 w 62"/>
                  <a:gd name="T1" fmla="*/ 45 h 61"/>
                  <a:gd name="T2" fmla="*/ 23 w 62"/>
                  <a:gd name="T3" fmla="*/ 45 h 61"/>
                  <a:gd name="T4" fmla="*/ 46 w 62"/>
                  <a:gd name="T5" fmla="*/ 22 h 61"/>
                  <a:gd name="T6" fmla="*/ 46 w 62"/>
                  <a:gd name="T7" fmla="*/ 22 h 61"/>
                  <a:gd name="T8" fmla="*/ 38 w 62"/>
                  <a:gd name="T9" fmla="*/ 14 h 61"/>
                  <a:gd name="T10" fmla="*/ 38 w 62"/>
                  <a:gd name="T11" fmla="*/ 14 h 61"/>
                  <a:gd name="T12" fmla="*/ 16 w 62"/>
                  <a:gd name="T13" fmla="*/ 37 h 61"/>
                  <a:gd name="T14" fmla="*/ 23 w 62"/>
                  <a:gd name="T15" fmla="*/ 45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61">
                    <a:moveTo>
                      <a:pt x="23" y="45"/>
                    </a:moveTo>
                    <a:lnTo>
                      <a:pt x="23" y="45"/>
                    </a:lnTo>
                    <a:cubicBezTo>
                      <a:pt x="38" y="60"/>
                      <a:pt x="61" y="37"/>
                      <a:pt x="46" y="22"/>
                    </a:cubicBezTo>
                    <a:lnTo>
                      <a:pt x="46" y="22"/>
                    </a:lnTo>
                    <a:cubicBezTo>
                      <a:pt x="44" y="20"/>
                      <a:pt x="41" y="17"/>
                      <a:pt x="38" y="14"/>
                    </a:cubicBezTo>
                    <a:lnTo>
                      <a:pt x="38" y="14"/>
                    </a:lnTo>
                    <a:cubicBezTo>
                      <a:pt x="24" y="0"/>
                      <a:pt x="0" y="23"/>
                      <a:pt x="16" y="37"/>
                    </a:cubicBezTo>
                    <a:lnTo>
                      <a:pt x="2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0" name="Freeform 382">
                <a:extLst>
                  <a:ext uri="{FF2B5EF4-FFF2-40B4-BE49-F238E27FC236}">
                    <a16:creationId xmlns:a16="http://schemas.microsoft.com/office/drawing/2014/main" id="{B1B86185-3EDA-5843-BF0E-BEDDF90ED505}"/>
                  </a:ext>
                </a:extLst>
              </p:cNvPr>
              <p:cNvSpPr>
                <a:spLocks noChangeArrowheads="1"/>
              </p:cNvSpPr>
              <p:nvPr/>
            </p:nvSpPr>
            <p:spPr bwMode="auto">
              <a:xfrm>
                <a:off x="5896220" y="3335391"/>
                <a:ext cx="19442" cy="29163"/>
              </a:xfrm>
              <a:custGeom>
                <a:avLst/>
                <a:gdLst>
                  <a:gd name="T0" fmla="*/ 40 w 79"/>
                  <a:gd name="T1" fmla="*/ 98 h 118"/>
                  <a:gd name="T2" fmla="*/ 40 w 79"/>
                  <a:gd name="T3" fmla="*/ 98 h 118"/>
                  <a:gd name="T4" fmla="*/ 68 w 79"/>
                  <a:gd name="T5" fmla="*/ 82 h 118"/>
                  <a:gd name="T6" fmla="*/ 68 w 79"/>
                  <a:gd name="T7" fmla="*/ 82 h 118"/>
                  <a:gd name="T8" fmla="*/ 38 w 79"/>
                  <a:gd name="T9" fmla="*/ 18 h 118"/>
                  <a:gd name="T10" fmla="*/ 38 w 79"/>
                  <a:gd name="T11" fmla="*/ 18 h 118"/>
                  <a:gd name="T12" fmla="*/ 9 w 79"/>
                  <a:gd name="T13" fmla="*/ 35 h 118"/>
                  <a:gd name="T14" fmla="*/ 9 w 79"/>
                  <a:gd name="T15" fmla="*/ 35 h 118"/>
                  <a:gd name="T16" fmla="*/ 40 w 79"/>
                  <a:gd name="T17" fmla="*/ 9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18">
                    <a:moveTo>
                      <a:pt x="40" y="98"/>
                    </a:moveTo>
                    <a:lnTo>
                      <a:pt x="40" y="98"/>
                    </a:lnTo>
                    <a:cubicBezTo>
                      <a:pt x="49" y="117"/>
                      <a:pt x="78" y="101"/>
                      <a:pt x="68" y="82"/>
                    </a:cubicBezTo>
                    <a:lnTo>
                      <a:pt x="68" y="82"/>
                    </a:lnTo>
                    <a:cubicBezTo>
                      <a:pt x="58" y="61"/>
                      <a:pt x="48" y="40"/>
                      <a:pt x="38" y="18"/>
                    </a:cubicBezTo>
                    <a:lnTo>
                      <a:pt x="38" y="18"/>
                    </a:lnTo>
                    <a:cubicBezTo>
                      <a:pt x="28" y="0"/>
                      <a:pt x="0" y="16"/>
                      <a:pt x="9" y="35"/>
                    </a:cubicBezTo>
                    <a:lnTo>
                      <a:pt x="9" y="35"/>
                    </a:lnTo>
                    <a:cubicBezTo>
                      <a:pt x="19" y="56"/>
                      <a:pt x="30" y="77"/>
                      <a:pt x="40" y="9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1" name="Freeform 383">
                <a:extLst>
                  <a:ext uri="{FF2B5EF4-FFF2-40B4-BE49-F238E27FC236}">
                    <a16:creationId xmlns:a16="http://schemas.microsoft.com/office/drawing/2014/main" id="{F08F77B8-CD11-6B47-9000-024F396A1EAF}"/>
                  </a:ext>
                </a:extLst>
              </p:cNvPr>
              <p:cNvSpPr>
                <a:spLocks noChangeArrowheads="1"/>
              </p:cNvSpPr>
              <p:nvPr/>
            </p:nvSpPr>
            <p:spPr bwMode="auto">
              <a:xfrm>
                <a:off x="5913502" y="3396958"/>
                <a:ext cx="15122" cy="27002"/>
              </a:xfrm>
              <a:custGeom>
                <a:avLst/>
                <a:gdLst>
                  <a:gd name="T0" fmla="*/ 4 w 61"/>
                  <a:gd name="T1" fmla="*/ 34 h 111"/>
                  <a:gd name="T2" fmla="*/ 4 w 61"/>
                  <a:gd name="T3" fmla="*/ 34 h 111"/>
                  <a:gd name="T4" fmla="*/ 11 w 61"/>
                  <a:gd name="T5" fmla="*/ 43 h 111"/>
                  <a:gd name="T6" fmla="*/ 11 w 61"/>
                  <a:gd name="T7" fmla="*/ 43 h 111"/>
                  <a:gd name="T8" fmla="*/ 11 w 61"/>
                  <a:gd name="T9" fmla="*/ 44 h 111"/>
                  <a:gd name="T10" fmla="*/ 11 w 61"/>
                  <a:gd name="T11" fmla="*/ 44 h 111"/>
                  <a:gd name="T12" fmla="*/ 15 w 61"/>
                  <a:gd name="T13" fmla="*/ 58 h 111"/>
                  <a:gd name="T14" fmla="*/ 15 w 61"/>
                  <a:gd name="T15" fmla="*/ 58 h 111"/>
                  <a:gd name="T16" fmla="*/ 23 w 61"/>
                  <a:gd name="T17" fmla="*/ 89 h 111"/>
                  <a:gd name="T18" fmla="*/ 23 w 61"/>
                  <a:gd name="T19" fmla="*/ 89 h 111"/>
                  <a:gd name="T20" fmla="*/ 55 w 61"/>
                  <a:gd name="T21" fmla="*/ 81 h 111"/>
                  <a:gd name="T22" fmla="*/ 55 w 61"/>
                  <a:gd name="T23" fmla="*/ 81 h 111"/>
                  <a:gd name="T24" fmla="*/ 47 w 61"/>
                  <a:gd name="T25" fmla="*/ 49 h 111"/>
                  <a:gd name="T26" fmla="*/ 47 w 61"/>
                  <a:gd name="T27" fmla="*/ 49 h 111"/>
                  <a:gd name="T28" fmla="*/ 37 w 61"/>
                  <a:gd name="T29" fmla="*/ 19 h 111"/>
                  <a:gd name="T30" fmla="*/ 37 w 61"/>
                  <a:gd name="T31" fmla="*/ 19 h 111"/>
                  <a:gd name="T32" fmla="*/ 4 w 61"/>
                  <a:gd name="T33" fmla="*/ 3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111">
                    <a:moveTo>
                      <a:pt x="4" y="34"/>
                    </a:moveTo>
                    <a:lnTo>
                      <a:pt x="4" y="34"/>
                    </a:lnTo>
                    <a:cubicBezTo>
                      <a:pt x="5" y="37"/>
                      <a:pt x="8" y="41"/>
                      <a:pt x="11" y="43"/>
                    </a:cubicBezTo>
                    <a:lnTo>
                      <a:pt x="11" y="43"/>
                    </a:lnTo>
                    <a:cubicBezTo>
                      <a:pt x="11" y="44"/>
                      <a:pt x="11" y="44"/>
                      <a:pt x="11" y="44"/>
                    </a:cubicBezTo>
                    <a:lnTo>
                      <a:pt x="11" y="44"/>
                    </a:lnTo>
                    <a:cubicBezTo>
                      <a:pt x="12" y="48"/>
                      <a:pt x="14" y="53"/>
                      <a:pt x="15" y="58"/>
                    </a:cubicBezTo>
                    <a:lnTo>
                      <a:pt x="15" y="58"/>
                    </a:lnTo>
                    <a:cubicBezTo>
                      <a:pt x="18" y="68"/>
                      <a:pt x="20" y="78"/>
                      <a:pt x="23" y="89"/>
                    </a:cubicBezTo>
                    <a:lnTo>
                      <a:pt x="23" y="89"/>
                    </a:lnTo>
                    <a:cubicBezTo>
                      <a:pt x="29" y="110"/>
                      <a:pt x="60" y="101"/>
                      <a:pt x="55" y="81"/>
                    </a:cubicBezTo>
                    <a:lnTo>
                      <a:pt x="55" y="81"/>
                    </a:lnTo>
                    <a:cubicBezTo>
                      <a:pt x="52" y="70"/>
                      <a:pt x="49" y="60"/>
                      <a:pt x="47" y="49"/>
                    </a:cubicBezTo>
                    <a:lnTo>
                      <a:pt x="47" y="49"/>
                    </a:lnTo>
                    <a:cubicBezTo>
                      <a:pt x="44" y="39"/>
                      <a:pt x="42" y="27"/>
                      <a:pt x="37" y="19"/>
                    </a:cubicBezTo>
                    <a:lnTo>
                      <a:pt x="37" y="19"/>
                    </a:lnTo>
                    <a:cubicBezTo>
                      <a:pt x="25" y="0"/>
                      <a:pt x="0" y="14"/>
                      <a:pt x="4"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2" name="Freeform 384">
                <a:extLst>
                  <a:ext uri="{FF2B5EF4-FFF2-40B4-BE49-F238E27FC236}">
                    <a16:creationId xmlns:a16="http://schemas.microsoft.com/office/drawing/2014/main" id="{0CEA2FB2-B5FF-9C4D-887F-D4639C883BE3}"/>
                  </a:ext>
                </a:extLst>
              </p:cNvPr>
              <p:cNvSpPr>
                <a:spLocks noChangeArrowheads="1"/>
              </p:cNvSpPr>
              <p:nvPr/>
            </p:nvSpPr>
            <p:spPr bwMode="auto">
              <a:xfrm>
                <a:off x="5927543" y="3450963"/>
                <a:ext cx="22683" cy="16201"/>
              </a:xfrm>
              <a:custGeom>
                <a:avLst/>
                <a:gdLst>
                  <a:gd name="T0" fmla="*/ 52 w 91"/>
                  <a:gd name="T1" fmla="*/ 14 h 67"/>
                  <a:gd name="T2" fmla="*/ 52 w 91"/>
                  <a:gd name="T3" fmla="*/ 14 h 67"/>
                  <a:gd name="T4" fmla="*/ 21 w 91"/>
                  <a:gd name="T5" fmla="*/ 29 h 67"/>
                  <a:gd name="T6" fmla="*/ 21 w 91"/>
                  <a:gd name="T7" fmla="*/ 29 h 67"/>
                  <a:gd name="T8" fmla="*/ 29 w 91"/>
                  <a:gd name="T9" fmla="*/ 61 h 67"/>
                  <a:gd name="T10" fmla="*/ 29 w 91"/>
                  <a:gd name="T11" fmla="*/ 61 h 67"/>
                  <a:gd name="T12" fmla="*/ 74 w 91"/>
                  <a:gd name="T13" fmla="*/ 37 h 67"/>
                  <a:gd name="T14" fmla="*/ 74 w 91"/>
                  <a:gd name="T15" fmla="*/ 37 h 67"/>
                  <a:gd name="T16" fmla="*/ 52 w 91"/>
                  <a:gd name="T17" fmla="*/ 1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67">
                    <a:moveTo>
                      <a:pt x="52" y="14"/>
                    </a:moveTo>
                    <a:lnTo>
                      <a:pt x="52" y="14"/>
                    </a:lnTo>
                    <a:cubicBezTo>
                      <a:pt x="42" y="22"/>
                      <a:pt x="32" y="27"/>
                      <a:pt x="21" y="29"/>
                    </a:cubicBezTo>
                    <a:lnTo>
                      <a:pt x="21" y="29"/>
                    </a:lnTo>
                    <a:cubicBezTo>
                      <a:pt x="0" y="35"/>
                      <a:pt x="9" y="66"/>
                      <a:pt x="29" y="61"/>
                    </a:cubicBezTo>
                    <a:lnTo>
                      <a:pt x="29" y="61"/>
                    </a:lnTo>
                    <a:cubicBezTo>
                      <a:pt x="46" y="57"/>
                      <a:pt x="61" y="49"/>
                      <a:pt x="74" y="37"/>
                    </a:cubicBezTo>
                    <a:lnTo>
                      <a:pt x="74" y="37"/>
                    </a:lnTo>
                    <a:cubicBezTo>
                      <a:pt x="90" y="24"/>
                      <a:pt x="67" y="0"/>
                      <a:pt x="52"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3" name="Freeform 385">
                <a:extLst>
                  <a:ext uri="{FF2B5EF4-FFF2-40B4-BE49-F238E27FC236}">
                    <a16:creationId xmlns:a16="http://schemas.microsoft.com/office/drawing/2014/main" id="{A211C026-9A9D-154D-B6CF-A2227DCF0A5A}"/>
                  </a:ext>
                </a:extLst>
              </p:cNvPr>
              <p:cNvSpPr>
                <a:spLocks noChangeArrowheads="1"/>
              </p:cNvSpPr>
              <p:nvPr/>
            </p:nvSpPr>
            <p:spPr bwMode="auto">
              <a:xfrm>
                <a:off x="5582987" y="3417479"/>
                <a:ext cx="19442" cy="30243"/>
              </a:xfrm>
              <a:custGeom>
                <a:avLst/>
                <a:gdLst>
                  <a:gd name="T0" fmla="*/ 10 w 81"/>
                  <a:gd name="T1" fmla="*/ 35 h 122"/>
                  <a:gd name="T2" fmla="*/ 10 w 81"/>
                  <a:gd name="T3" fmla="*/ 35 h 122"/>
                  <a:gd name="T4" fmla="*/ 42 w 81"/>
                  <a:gd name="T5" fmla="*/ 103 h 122"/>
                  <a:gd name="T6" fmla="*/ 42 w 81"/>
                  <a:gd name="T7" fmla="*/ 103 h 122"/>
                  <a:gd name="T8" fmla="*/ 71 w 81"/>
                  <a:gd name="T9" fmla="*/ 86 h 122"/>
                  <a:gd name="T10" fmla="*/ 71 w 81"/>
                  <a:gd name="T11" fmla="*/ 86 h 122"/>
                  <a:gd name="T12" fmla="*/ 38 w 81"/>
                  <a:gd name="T13" fmla="*/ 19 h 122"/>
                  <a:gd name="T14" fmla="*/ 38 w 81"/>
                  <a:gd name="T15" fmla="*/ 19 h 122"/>
                  <a:gd name="T16" fmla="*/ 10 w 81"/>
                  <a:gd name="T17" fmla="*/ 3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22">
                    <a:moveTo>
                      <a:pt x="10" y="35"/>
                    </a:moveTo>
                    <a:lnTo>
                      <a:pt x="10" y="35"/>
                    </a:lnTo>
                    <a:cubicBezTo>
                      <a:pt x="21" y="58"/>
                      <a:pt x="31" y="80"/>
                      <a:pt x="42" y="103"/>
                    </a:cubicBezTo>
                    <a:lnTo>
                      <a:pt x="42" y="103"/>
                    </a:lnTo>
                    <a:cubicBezTo>
                      <a:pt x="52" y="121"/>
                      <a:pt x="80" y="105"/>
                      <a:pt x="71" y="86"/>
                    </a:cubicBezTo>
                    <a:lnTo>
                      <a:pt x="71" y="86"/>
                    </a:lnTo>
                    <a:cubicBezTo>
                      <a:pt x="60" y="64"/>
                      <a:pt x="48" y="41"/>
                      <a:pt x="38" y="19"/>
                    </a:cubicBezTo>
                    <a:lnTo>
                      <a:pt x="38" y="19"/>
                    </a:lnTo>
                    <a:cubicBezTo>
                      <a:pt x="28" y="0"/>
                      <a:pt x="0" y="17"/>
                      <a:pt x="10"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4" name="Freeform 386">
                <a:extLst>
                  <a:ext uri="{FF2B5EF4-FFF2-40B4-BE49-F238E27FC236}">
                    <a16:creationId xmlns:a16="http://schemas.microsoft.com/office/drawing/2014/main" id="{33ADEA02-0753-F047-A0A9-0317CD2C6AE9}"/>
                  </a:ext>
                </a:extLst>
              </p:cNvPr>
              <p:cNvSpPr>
                <a:spLocks noChangeArrowheads="1"/>
              </p:cNvSpPr>
              <p:nvPr/>
            </p:nvSpPr>
            <p:spPr bwMode="auto">
              <a:xfrm>
                <a:off x="5582987" y="3393717"/>
                <a:ext cx="27002" cy="23762"/>
              </a:xfrm>
              <a:custGeom>
                <a:avLst/>
                <a:gdLst>
                  <a:gd name="T0" fmla="*/ 93 w 111"/>
                  <a:gd name="T1" fmla="*/ 54 h 95"/>
                  <a:gd name="T2" fmla="*/ 93 w 111"/>
                  <a:gd name="T3" fmla="*/ 54 h 95"/>
                  <a:gd name="T4" fmla="*/ 34 w 111"/>
                  <a:gd name="T5" fmla="*/ 13 h 95"/>
                  <a:gd name="T6" fmla="*/ 34 w 111"/>
                  <a:gd name="T7" fmla="*/ 13 h 95"/>
                  <a:gd name="T8" fmla="*/ 18 w 111"/>
                  <a:gd name="T9" fmla="*/ 40 h 95"/>
                  <a:gd name="T10" fmla="*/ 18 w 111"/>
                  <a:gd name="T11" fmla="*/ 40 h 95"/>
                  <a:gd name="T12" fmla="*/ 77 w 111"/>
                  <a:gd name="T13" fmla="*/ 82 h 95"/>
                  <a:gd name="T14" fmla="*/ 77 w 111"/>
                  <a:gd name="T15" fmla="*/ 82 h 95"/>
                  <a:gd name="T16" fmla="*/ 93 w 111"/>
                  <a:gd name="T17" fmla="*/ 5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95">
                    <a:moveTo>
                      <a:pt x="93" y="54"/>
                    </a:moveTo>
                    <a:lnTo>
                      <a:pt x="93" y="54"/>
                    </a:lnTo>
                    <a:cubicBezTo>
                      <a:pt x="74" y="40"/>
                      <a:pt x="54" y="26"/>
                      <a:pt x="34" y="13"/>
                    </a:cubicBezTo>
                    <a:lnTo>
                      <a:pt x="34" y="13"/>
                    </a:lnTo>
                    <a:cubicBezTo>
                      <a:pt x="17" y="0"/>
                      <a:pt x="0" y="29"/>
                      <a:pt x="18" y="40"/>
                    </a:cubicBezTo>
                    <a:lnTo>
                      <a:pt x="18" y="40"/>
                    </a:lnTo>
                    <a:cubicBezTo>
                      <a:pt x="37" y="54"/>
                      <a:pt x="57" y="68"/>
                      <a:pt x="77" y="82"/>
                    </a:cubicBezTo>
                    <a:lnTo>
                      <a:pt x="77" y="82"/>
                    </a:lnTo>
                    <a:cubicBezTo>
                      <a:pt x="94" y="94"/>
                      <a:pt x="110" y="66"/>
                      <a:pt x="93"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5" name="Freeform 387">
                <a:extLst>
                  <a:ext uri="{FF2B5EF4-FFF2-40B4-BE49-F238E27FC236}">
                    <a16:creationId xmlns:a16="http://schemas.microsoft.com/office/drawing/2014/main" id="{F98C58B4-534B-E942-9217-B16BF48FA2FD}"/>
                  </a:ext>
                </a:extLst>
              </p:cNvPr>
              <p:cNvSpPr>
                <a:spLocks noChangeArrowheads="1"/>
              </p:cNvSpPr>
              <p:nvPr/>
            </p:nvSpPr>
            <p:spPr bwMode="auto">
              <a:xfrm>
                <a:off x="5580826" y="3356993"/>
                <a:ext cx="37804" cy="21602"/>
              </a:xfrm>
              <a:custGeom>
                <a:avLst/>
                <a:gdLst>
                  <a:gd name="T0" fmla="*/ 18 w 156"/>
                  <a:gd name="T1" fmla="*/ 37 h 88"/>
                  <a:gd name="T2" fmla="*/ 18 w 156"/>
                  <a:gd name="T3" fmla="*/ 37 h 88"/>
                  <a:gd name="T4" fmla="*/ 119 w 156"/>
                  <a:gd name="T5" fmla="*/ 79 h 88"/>
                  <a:gd name="T6" fmla="*/ 119 w 156"/>
                  <a:gd name="T7" fmla="*/ 79 h 88"/>
                  <a:gd name="T8" fmla="*/ 135 w 156"/>
                  <a:gd name="T9" fmla="*/ 51 h 88"/>
                  <a:gd name="T10" fmla="*/ 135 w 156"/>
                  <a:gd name="T11" fmla="*/ 51 h 88"/>
                  <a:gd name="T12" fmla="*/ 35 w 156"/>
                  <a:gd name="T13" fmla="*/ 8 h 88"/>
                  <a:gd name="T14" fmla="*/ 35 w 156"/>
                  <a:gd name="T15" fmla="*/ 8 h 88"/>
                  <a:gd name="T16" fmla="*/ 18 w 156"/>
                  <a:gd name="T17" fmla="*/ 3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88">
                    <a:moveTo>
                      <a:pt x="18" y="37"/>
                    </a:moveTo>
                    <a:lnTo>
                      <a:pt x="18" y="37"/>
                    </a:lnTo>
                    <a:cubicBezTo>
                      <a:pt x="52" y="51"/>
                      <a:pt x="85" y="65"/>
                      <a:pt x="119" y="79"/>
                    </a:cubicBezTo>
                    <a:lnTo>
                      <a:pt x="119" y="79"/>
                    </a:lnTo>
                    <a:cubicBezTo>
                      <a:pt x="138" y="87"/>
                      <a:pt x="155" y="59"/>
                      <a:pt x="135" y="51"/>
                    </a:cubicBezTo>
                    <a:lnTo>
                      <a:pt x="135" y="51"/>
                    </a:lnTo>
                    <a:cubicBezTo>
                      <a:pt x="102" y="37"/>
                      <a:pt x="68" y="22"/>
                      <a:pt x="35" y="8"/>
                    </a:cubicBezTo>
                    <a:lnTo>
                      <a:pt x="35" y="8"/>
                    </a:lnTo>
                    <a:cubicBezTo>
                      <a:pt x="16" y="0"/>
                      <a:pt x="0" y="28"/>
                      <a:pt x="1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6" name="Freeform 388">
                <a:extLst>
                  <a:ext uri="{FF2B5EF4-FFF2-40B4-BE49-F238E27FC236}">
                    <a16:creationId xmlns:a16="http://schemas.microsoft.com/office/drawing/2014/main" id="{3F90C0EB-4DB0-BB47-A0D7-53D4EF1D2690}"/>
                  </a:ext>
                </a:extLst>
              </p:cNvPr>
              <p:cNvSpPr>
                <a:spLocks noChangeArrowheads="1"/>
              </p:cNvSpPr>
              <p:nvPr/>
            </p:nvSpPr>
            <p:spPr bwMode="auto">
              <a:xfrm>
                <a:off x="5633752" y="3307307"/>
                <a:ext cx="15122" cy="25923"/>
              </a:xfrm>
              <a:custGeom>
                <a:avLst/>
                <a:gdLst>
                  <a:gd name="T0" fmla="*/ 47 w 62"/>
                  <a:gd name="T1" fmla="*/ 66 h 106"/>
                  <a:gd name="T2" fmla="*/ 47 w 62"/>
                  <a:gd name="T3" fmla="*/ 66 h 106"/>
                  <a:gd name="T4" fmla="*/ 36 w 62"/>
                  <a:gd name="T5" fmla="*/ 23 h 106"/>
                  <a:gd name="T6" fmla="*/ 36 w 62"/>
                  <a:gd name="T7" fmla="*/ 23 h 106"/>
                  <a:gd name="T8" fmla="*/ 24 w 62"/>
                  <a:gd name="T9" fmla="*/ 3 h 106"/>
                  <a:gd name="T10" fmla="*/ 24 w 62"/>
                  <a:gd name="T11" fmla="*/ 3 h 106"/>
                  <a:gd name="T12" fmla="*/ 4 w 62"/>
                  <a:gd name="T13" fmla="*/ 14 h 106"/>
                  <a:gd name="T14" fmla="*/ 4 w 62"/>
                  <a:gd name="T15" fmla="*/ 14 h 106"/>
                  <a:gd name="T16" fmla="*/ 24 w 62"/>
                  <a:gd name="T17" fmla="*/ 89 h 106"/>
                  <a:gd name="T18" fmla="*/ 24 w 62"/>
                  <a:gd name="T19" fmla="*/ 89 h 106"/>
                  <a:gd name="T20" fmla="*/ 47 w 62"/>
                  <a:gd name="T21" fmla="*/ 6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106">
                    <a:moveTo>
                      <a:pt x="47" y="66"/>
                    </a:moveTo>
                    <a:lnTo>
                      <a:pt x="47" y="66"/>
                    </a:lnTo>
                    <a:cubicBezTo>
                      <a:pt x="38" y="54"/>
                      <a:pt x="33" y="38"/>
                      <a:pt x="36" y="23"/>
                    </a:cubicBezTo>
                    <a:lnTo>
                      <a:pt x="36" y="23"/>
                    </a:lnTo>
                    <a:cubicBezTo>
                      <a:pt x="37" y="14"/>
                      <a:pt x="33" y="5"/>
                      <a:pt x="24" y="3"/>
                    </a:cubicBezTo>
                    <a:lnTo>
                      <a:pt x="24" y="3"/>
                    </a:lnTo>
                    <a:cubicBezTo>
                      <a:pt x="16" y="0"/>
                      <a:pt x="6" y="5"/>
                      <a:pt x="4" y="14"/>
                    </a:cubicBezTo>
                    <a:lnTo>
                      <a:pt x="4" y="14"/>
                    </a:lnTo>
                    <a:cubicBezTo>
                      <a:pt x="0" y="41"/>
                      <a:pt x="7" y="67"/>
                      <a:pt x="24" y="89"/>
                    </a:cubicBezTo>
                    <a:lnTo>
                      <a:pt x="24" y="89"/>
                    </a:lnTo>
                    <a:cubicBezTo>
                      <a:pt x="38" y="105"/>
                      <a:pt x="61" y="81"/>
                      <a:pt x="47" y="6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7" name="Freeform 389">
                <a:extLst>
                  <a:ext uri="{FF2B5EF4-FFF2-40B4-BE49-F238E27FC236}">
                    <a16:creationId xmlns:a16="http://schemas.microsoft.com/office/drawing/2014/main" id="{9576A820-7E5D-BD42-9302-AA2A8A347C2B}"/>
                  </a:ext>
                </a:extLst>
              </p:cNvPr>
              <p:cNvSpPr>
                <a:spLocks noChangeArrowheads="1"/>
              </p:cNvSpPr>
              <p:nvPr/>
            </p:nvSpPr>
            <p:spPr bwMode="auto">
              <a:xfrm>
                <a:off x="5708280" y="3413159"/>
                <a:ext cx="12961" cy="28083"/>
              </a:xfrm>
              <a:custGeom>
                <a:avLst/>
                <a:gdLst>
                  <a:gd name="T0" fmla="*/ 53 w 55"/>
                  <a:gd name="T1" fmla="*/ 94 h 116"/>
                  <a:gd name="T2" fmla="*/ 53 w 55"/>
                  <a:gd name="T3" fmla="*/ 94 h 116"/>
                  <a:gd name="T4" fmla="*/ 40 w 55"/>
                  <a:gd name="T5" fmla="*/ 19 h 116"/>
                  <a:gd name="T6" fmla="*/ 40 w 55"/>
                  <a:gd name="T7" fmla="*/ 19 h 116"/>
                  <a:gd name="T8" fmla="*/ 8 w 55"/>
                  <a:gd name="T9" fmla="*/ 28 h 116"/>
                  <a:gd name="T10" fmla="*/ 8 w 55"/>
                  <a:gd name="T11" fmla="*/ 28 h 116"/>
                  <a:gd name="T12" fmla="*/ 21 w 55"/>
                  <a:gd name="T13" fmla="*/ 94 h 116"/>
                  <a:gd name="T14" fmla="*/ 21 w 55"/>
                  <a:gd name="T15" fmla="*/ 94 h 116"/>
                  <a:gd name="T16" fmla="*/ 53 w 55"/>
                  <a:gd name="T17" fmla="*/ 9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16">
                    <a:moveTo>
                      <a:pt x="53" y="94"/>
                    </a:moveTo>
                    <a:lnTo>
                      <a:pt x="53" y="94"/>
                    </a:lnTo>
                    <a:cubicBezTo>
                      <a:pt x="54" y="69"/>
                      <a:pt x="50" y="43"/>
                      <a:pt x="40" y="19"/>
                    </a:cubicBezTo>
                    <a:lnTo>
                      <a:pt x="40" y="19"/>
                    </a:lnTo>
                    <a:cubicBezTo>
                      <a:pt x="32" y="0"/>
                      <a:pt x="0" y="8"/>
                      <a:pt x="8" y="28"/>
                    </a:cubicBezTo>
                    <a:lnTo>
                      <a:pt x="8" y="28"/>
                    </a:lnTo>
                    <a:cubicBezTo>
                      <a:pt x="17" y="49"/>
                      <a:pt x="22" y="71"/>
                      <a:pt x="21" y="94"/>
                    </a:cubicBezTo>
                    <a:lnTo>
                      <a:pt x="21" y="94"/>
                    </a:lnTo>
                    <a:cubicBezTo>
                      <a:pt x="20" y="115"/>
                      <a:pt x="53" y="115"/>
                      <a:pt x="53" y="9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8" name="Freeform 390">
                <a:extLst>
                  <a:ext uri="{FF2B5EF4-FFF2-40B4-BE49-F238E27FC236}">
                    <a16:creationId xmlns:a16="http://schemas.microsoft.com/office/drawing/2014/main" id="{CCCC2AA9-C3B5-0E43-953E-C48A8B4A9E10}"/>
                  </a:ext>
                </a:extLst>
              </p:cNvPr>
              <p:cNvSpPr>
                <a:spLocks noChangeArrowheads="1"/>
              </p:cNvSpPr>
              <p:nvPr/>
            </p:nvSpPr>
            <p:spPr bwMode="auto">
              <a:xfrm>
                <a:off x="5851935" y="3322429"/>
                <a:ext cx="8641" cy="11882"/>
              </a:xfrm>
              <a:custGeom>
                <a:avLst/>
                <a:gdLst>
                  <a:gd name="T0" fmla="*/ 33 w 34"/>
                  <a:gd name="T1" fmla="*/ 27 h 49"/>
                  <a:gd name="T2" fmla="*/ 33 w 34"/>
                  <a:gd name="T3" fmla="*/ 21 h 49"/>
                  <a:gd name="T4" fmla="*/ 33 w 34"/>
                  <a:gd name="T5" fmla="*/ 21 h 49"/>
                  <a:gd name="T6" fmla="*/ 0 w 34"/>
                  <a:gd name="T7" fmla="*/ 21 h 49"/>
                  <a:gd name="T8" fmla="*/ 0 w 34"/>
                  <a:gd name="T9" fmla="*/ 27 h 49"/>
                  <a:gd name="T10" fmla="*/ 0 w 34"/>
                  <a:gd name="T11" fmla="*/ 27 h 49"/>
                  <a:gd name="T12" fmla="*/ 33 w 34"/>
                  <a:gd name="T13" fmla="*/ 27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33" y="27"/>
                    </a:moveTo>
                    <a:lnTo>
                      <a:pt x="33" y="21"/>
                    </a:lnTo>
                    <a:lnTo>
                      <a:pt x="33" y="21"/>
                    </a:lnTo>
                    <a:cubicBezTo>
                      <a:pt x="33" y="0"/>
                      <a:pt x="0" y="0"/>
                      <a:pt x="0" y="21"/>
                    </a:cubicBezTo>
                    <a:lnTo>
                      <a:pt x="0" y="27"/>
                    </a:lnTo>
                    <a:lnTo>
                      <a:pt x="0" y="27"/>
                    </a:lnTo>
                    <a:cubicBezTo>
                      <a:pt x="0" y="48"/>
                      <a:pt x="33" y="48"/>
                      <a:pt x="3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9" name="Freeform 392">
                <a:extLst>
                  <a:ext uri="{FF2B5EF4-FFF2-40B4-BE49-F238E27FC236}">
                    <a16:creationId xmlns:a16="http://schemas.microsoft.com/office/drawing/2014/main" id="{102377DC-D9D8-CB4C-9599-1DA0301F941C}"/>
                  </a:ext>
                </a:extLst>
              </p:cNvPr>
              <p:cNvSpPr>
                <a:spLocks noChangeArrowheads="1"/>
              </p:cNvSpPr>
              <p:nvPr/>
            </p:nvSpPr>
            <p:spPr bwMode="auto">
              <a:xfrm>
                <a:off x="5862736" y="3229539"/>
                <a:ext cx="19442" cy="17282"/>
              </a:xfrm>
              <a:custGeom>
                <a:avLst/>
                <a:gdLst>
                  <a:gd name="T0" fmla="*/ 54 w 81"/>
                  <a:gd name="T1" fmla="*/ 65 h 72"/>
                  <a:gd name="T2" fmla="*/ 54 w 81"/>
                  <a:gd name="T3" fmla="*/ 65 h 72"/>
                  <a:gd name="T4" fmla="*/ 49 w 81"/>
                  <a:gd name="T5" fmla="*/ 2 h 72"/>
                  <a:gd name="T6" fmla="*/ 49 w 81"/>
                  <a:gd name="T7" fmla="*/ 2 h 72"/>
                  <a:gd name="T8" fmla="*/ 26 w 81"/>
                  <a:gd name="T9" fmla="*/ 5 h 72"/>
                  <a:gd name="T10" fmla="*/ 26 w 81"/>
                  <a:gd name="T11" fmla="*/ 5 h 72"/>
                  <a:gd name="T12" fmla="*/ 23 w 81"/>
                  <a:gd name="T13" fmla="*/ 5 h 72"/>
                  <a:gd name="T14" fmla="*/ 23 w 81"/>
                  <a:gd name="T15" fmla="*/ 5 h 72"/>
                  <a:gd name="T16" fmla="*/ 9 w 81"/>
                  <a:gd name="T17" fmla="*/ 12 h 72"/>
                  <a:gd name="T18" fmla="*/ 9 w 81"/>
                  <a:gd name="T19" fmla="*/ 12 h 72"/>
                  <a:gd name="T20" fmla="*/ 13 w 81"/>
                  <a:gd name="T21" fmla="*/ 56 h 72"/>
                  <a:gd name="T22" fmla="*/ 13 w 81"/>
                  <a:gd name="T23" fmla="*/ 56 h 72"/>
                  <a:gd name="T24" fmla="*/ 54 w 81"/>
                  <a:gd name="T2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72">
                    <a:moveTo>
                      <a:pt x="54" y="65"/>
                    </a:moveTo>
                    <a:lnTo>
                      <a:pt x="54" y="65"/>
                    </a:lnTo>
                    <a:cubicBezTo>
                      <a:pt x="80" y="54"/>
                      <a:pt x="74" y="8"/>
                      <a:pt x="49" y="2"/>
                    </a:cubicBezTo>
                    <a:lnTo>
                      <a:pt x="49" y="2"/>
                    </a:lnTo>
                    <a:cubicBezTo>
                      <a:pt x="40" y="0"/>
                      <a:pt x="32" y="1"/>
                      <a:pt x="26" y="5"/>
                    </a:cubicBezTo>
                    <a:lnTo>
                      <a:pt x="26" y="5"/>
                    </a:lnTo>
                    <a:cubicBezTo>
                      <a:pt x="25" y="5"/>
                      <a:pt x="24" y="5"/>
                      <a:pt x="23" y="5"/>
                    </a:cubicBezTo>
                    <a:lnTo>
                      <a:pt x="23" y="5"/>
                    </a:lnTo>
                    <a:cubicBezTo>
                      <a:pt x="17" y="4"/>
                      <a:pt x="12" y="8"/>
                      <a:pt x="9" y="12"/>
                    </a:cubicBezTo>
                    <a:lnTo>
                      <a:pt x="9" y="12"/>
                    </a:lnTo>
                    <a:cubicBezTo>
                      <a:pt x="0" y="27"/>
                      <a:pt x="3" y="44"/>
                      <a:pt x="13" y="56"/>
                    </a:cubicBezTo>
                    <a:lnTo>
                      <a:pt x="13" y="56"/>
                    </a:lnTo>
                    <a:cubicBezTo>
                      <a:pt x="24" y="68"/>
                      <a:pt x="40" y="71"/>
                      <a:pt x="54" y="6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0" name="Freeform 393">
                <a:extLst>
                  <a:ext uri="{FF2B5EF4-FFF2-40B4-BE49-F238E27FC236}">
                    <a16:creationId xmlns:a16="http://schemas.microsoft.com/office/drawing/2014/main" id="{1814ED8B-1E94-E541-A1FB-C49E627F9702}"/>
                  </a:ext>
                </a:extLst>
              </p:cNvPr>
              <p:cNvSpPr>
                <a:spLocks noChangeArrowheads="1"/>
              </p:cNvSpPr>
              <p:nvPr/>
            </p:nvSpPr>
            <p:spPr bwMode="auto">
              <a:xfrm>
                <a:off x="5969668" y="3318109"/>
                <a:ext cx="22682" cy="23762"/>
              </a:xfrm>
              <a:custGeom>
                <a:avLst/>
                <a:gdLst>
                  <a:gd name="T0" fmla="*/ 3 w 94"/>
                  <a:gd name="T1" fmla="*/ 63 h 98"/>
                  <a:gd name="T2" fmla="*/ 3 w 94"/>
                  <a:gd name="T3" fmla="*/ 63 h 98"/>
                  <a:gd name="T4" fmla="*/ 66 w 94"/>
                  <a:gd name="T5" fmla="*/ 86 h 98"/>
                  <a:gd name="T6" fmla="*/ 66 w 94"/>
                  <a:gd name="T7" fmla="*/ 86 h 98"/>
                  <a:gd name="T8" fmla="*/ 79 w 94"/>
                  <a:gd name="T9" fmla="*/ 22 h 98"/>
                  <a:gd name="T10" fmla="*/ 79 w 94"/>
                  <a:gd name="T11" fmla="*/ 22 h 98"/>
                  <a:gd name="T12" fmla="*/ 13 w 94"/>
                  <a:gd name="T13" fmla="*/ 18 h 98"/>
                  <a:gd name="T14" fmla="*/ 13 w 94"/>
                  <a:gd name="T15" fmla="*/ 18 h 98"/>
                  <a:gd name="T16" fmla="*/ 2 w 94"/>
                  <a:gd name="T17" fmla="*/ 49 h 98"/>
                  <a:gd name="T18" fmla="*/ 2 w 94"/>
                  <a:gd name="T19" fmla="*/ 49 h 98"/>
                  <a:gd name="T20" fmla="*/ 3 w 94"/>
                  <a:gd name="T21" fmla="*/ 6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8">
                    <a:moveTo>
                      <a:pt x="3" y="63"/>
                    </a:moveTo>
                    <a:lnTo>
                      <a:pt x="3" y="63"/>
                    </a:lnTo>
                    <a:cubicBezTo>
                      <a:pt x="13" y="88"/>
                      <a:pt x="42" y="97"/>
                      <a:pt x="66" y="86"/>
                    </a:cubicBezTo>
                    <a:lnTo>
                      <a:pt x="66" y="86"/>
                    </a:lnTo>
                    <a:cubicBezTo>
                      <a:pt x="89" y="76"/>
                      <a:pt x="93" y="42"/>
                      <a:pt x="79" y="22"/>
                    </a:cubicBezTo>
                    <a:lnTo>
                      <a:pt x="79" y="22"/>
                    </a:lnTo>
                    <a:cubicBezTo>
                      <a:pt x="63" y="0"/>
                      <a:pt x="32" y="1"/>
                      <a:pt x="13" y="18"/>
                    </a:cubicBezTo>
                    <a:lnTo>
                      <a:pt x="13" y="18"/>
                    </a:lnTo>
                    <a:cubicBezTo>
                      <a:pt x="3" y="26"/>
                      <a:pt x="0" y="38"/>
                      <a:pt x="2" y="49"/>
                    </a:cubicBezTo>
                    <a:lnTo>
                      <a:pt x="2" y="49"/>
                    </a:lnTo>
                    <a:cubicBezTo>
                      <a:pt x="2" y="54"/>
                      <a:pt x="2" y="59"/>
                      <a:pt x="3" y="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1" name="Freeform 394">
                <a:extLst>
                  <a:ext uri="{FF2B5EF4-FFF2-40B4-BE49-F238E27FC236}">
                    <a16:creationId xmlns:a16="http://schemas.microsoft.com/office/drawing/2014/main" id="{83A82D92-F8C7-C64D-AE91-FA6C750C395E}"/>
                  </a:ext>
                </a:extLst>
              </p:cNvPr>
              <p:cNvSpPr>
                <a:spLocks noChangeArrowheads="1"/>
              </p:cNvSpPr>
              <p:nvPr/>
            </p:nvSpPr>
            <p:spPr bwMode="auto">
              <a:xfrm>
                <a:off x="5622951" y="3369955"/>
                <a:ext cx="50766" cy="37804"/>
              </a:xfrm>
              <a:custGeom>
                <a:avLst/>
                <a:gdLst>
                  <a:gd name="T0" fmla="*/ 57 w 206"/>
                  <a:gd name="T1" fmla="*/ 89 h 155"/>
                  <a:gd name="T2" fmla="*/ 52 w 206"/>
                  <a:gd name="T3" fmla="*/ 90 h 155"/>
                  <a:gd name="T4" fmla="*/ 49 w 206"/>
                  <a:gd name="T5" fmla="*/ 87 h 155"/>
                  <a:gd name="T6" fmla="*/ 47 w 206"/>
                  <a:gd name="T7" fmla="*/ 73 h 155"/>
                  <a:gd name="T8" fmla="*/ 47 w 206"/>
                  <a:gd name="T9" fmla="*/ 73 h 155"/>
                  <a:gd name="T10" fmla="*/ 70 w 206"/>
                  <a:gd name="T11" fmla="*/ 97 h 155"/>
                  <a:gd name="T12" fmla="*/ 72 w 206"/>
                  <a:gd name="T13" fmla="*/ 96 h 155"/>
                  <a:gd name="T14" fmla="*/ 75 w 206"/>
                  <a:gd name="T15" fmla="*/ 103 h 155"/>
                  <a:gd name="T16" fmla="*/ 71 w 206"/>
                  <a:gd name="T17" fmla="*/ 102 h 155"/>
                  <a:gd name="T18" fmla="*/ 70 w 206"/>
                  <a:gd name="T19" fmla="*/ 97 h 155"/>
                  <a:gd name="T20" fmla="*/ 4 w 206"/>
                  <a:gd name="T21" fmla="*/ 124 h 155"/>
                  <a:gd name="T22" fmla="*/ 48 w 206"/>
                  <a:gd name="T23" fmla="*/ 147 h 155"/>
                  <a:gd name="T24" fmla="*/ 60 w 206"/>
                  <a:gd name="T25" fmla="*/ 133 h 155"/>
                  <a:gd name="T26" fmla="*/ 77 w 206"/>
                  <a:gd name="T27" fmla="*/ 138 h 155"/>
                  <a:gd name="T28" fmla="*/ 97 w 206"/>
                  <a:gd name="T29" fmla="*/ 121 h 155"/>
                  <a:gd name="T30" fmla="*/ 108 w 206"/>
                  <a:gd name="T31" fmla="*/ 124 h 155"/>
                  <a:gd name="T32" fmla="*/ 123 w 206"/>
                  <a:gd name="T33" fmla="*/ 108 h 155"/>
                  <a:gd name="T34" fmla="*/ 108 w 206"/>
                  <a:gd name="T35" fmla="*/ 91 h 155"/>
                  <a:gd name="T36" fmla="*/ 102 w 206"/>
                  <a:gd name="T37" fmla="*/ 74 h 155"/>
                  <a:gd name="T38" fmla="*/ 105 w 206"/>
                  <a:gd name="T39" fmla="*/ 77 h 155"/>
                  <a:gd name="T40" fmla="*/ 170 w 206"/>
                  <a:gd name="T41" fmla="*/ 110 h 155"/>
                  <a:gd name="T42" fmla="*/ 186 w 206"/>
                  <a:gd name="T43" fmla="*/ 82 h 155"/>
                  <a:gd name="T44" fmla="*/ 122 w 206"/>
                  <a:gd name="T45" fmla="*/ 49 h 155"/>
                  <a:gd name="T46" fmla="*/ 108 w 206"/>
                  <a:gd name="T47" fmla="*/ 48 h 155"/>
                  <a:gd name="T48" fmla="*/ 91 w 206"/>
                  <a:gd name="T49" fmla="*/ 43 h 155"/>
                  <a:gd name="T50" fmla="*/ 81 w 206"/>
                  <a:gd name="T51" fmla="*/ 33 h 155"/>
                  <a:gd name="T52" fmla="*/ 66 w 206"/>
                  <a:gd name="T53" fmla="*/ 28 h 155"/>
                  <a:gd name="T54" fmla="*/ 58 w 206"/>
                  <a:gd name="T55" fmla="*/ 33 h 155"/>
                  <a:gd name="T56" fmla="*/ 46 w 206"/>
                  <a:gd name="T57" fmla="*/ 62 h 155"/>
                  <a:gd name="T58" fmla="*/ 46 w 206"/>
                  <a:gd name="T59" fmla="*/ 62 h 155"/>
                  <a:gd name="T60" fmla="*/ 42 w 206"/>
                  <a:gd name="T61" fmla="*/ 35 h 155"/>
                  <a:gd name="T62" fmla="*/ 14 w 206"/>
                  <a:gd name="T63" fmla="*/ 19 h 155"/>
                  <a:gd name="T64" fmla="*/ 17 w 206"/>
                  <a:gd name="T65" fmla="*/ 78 h 155"/>
                  <a:gd name="T66" fmla="*/ 17 w 206"/>
                  <a:gd name="T67" fmla="*/ 78 h 155"/>
                  <a:gd name="T68" fmla="*/ 20 w 206"/>
                  <a:gd name="T69" fmla="*/ 10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6" h="155">
                    <a:moveTo>
                      <a:pt x="57" y="89"/>
                    </a:moveTo>
                    <a:lnTo>
                      <a:pt x="57" y="89"/>
                    </a:lnTo>
                    <a:cubicBezTo>
                      <a:pt x="56" y="89"/>
                      <a:pt x="54" y="89"/>
                      <a:pt x="52" y="90"/>
                    </a:cubicBezTo>
                    <a:lnTo>
                      <a:pt x="52" y="90"/>
                    </a:lnTo>
                    <a:cubicBezTo>
                      <a:pt x="50" y="91"/>
                      <a:pt x="48" y="89"/>
                      <a:pt x="49" y="87"/>
                    </a:cubicBezTo>
                    <a:lnTo>
                      <a:pt x="49" y="87"/>
                    </a:lnTo>
                    <a:cubicBezTo>
                      <a:pt x="51" y="81"/>
                      <a:pt x="50" y="77"/>
                      <a:pt x="47" y="73"/>
                    </a:cubicBezTo>
                    <a:lnTo>
                      <a:pt x="47" y="73"/>
                    </a:lnTo>
                    <a:lnTo>
                      <a:pt x="47" y="73"/>
                    </a:lnTo>
                    <a:lnTo>
                      <a:pt x="47" y="73"/>
                    </a:lnTo>
                    <a:cubicBezTo>
                      <a:pt x="49" y="78"/>
                      <a:pt x="52" y="84"/>
                      <a:pt x="57" y="89"/>
                    </a:cubicBezTo>
                    <a:close/>
                    <a:moveTo>
                      <a:pt x="70" y="97"/>
                    </a:moveTo>
                    <a:lnTo>
                      <a:pt x="70" y="97"/>
                    </a:lnTo>
                    <a:cubicBezTo>
                      <a:pt x="71" y="97"/>
                      <a:pt x="71" y="96"/>
                      <a:pt x="72" y="96"/>
                    </a:cubicBezTo>
                    <a:lnTo>
                      <a:pt x="72" y="96"/>
                    </a:lnTo>
                    <a:cubicBezTo>
                      <a:pt x="74" y="98"/>
                      <a:pt x="74" y="101"/>
                      <a:pt x="75" y="103"/>
                    </a:cubicBezTo>
                    <a:lnTo>
                      <a:pt x="75" y="103"/>
                    </a:lnTo>
                    <a:cubicBezTo>
                      <a:pt x="74" y="103"/>
                      <a:pt x="73" y="103"/>
                      <a:pt x="71" y="102"/>
                    </a:cubicBezTo>
                    <a:lnTo>
                      <a:pt x="71" y="102"/>
                    </a:lnTo>
                    <a:cubicBezTo>
                      <a:pt x="71" y="100"/>
                      <a:pt x="71" y="98"/>
                      <a:pt x="70" y="97"/>
                    </a:cubicBezTo>
                    <a:close/>
                    <a:moveTo>
                      <a:pt x="4" y="124"/>
                    </a:moveTo>
                    <a:lnTo>
                      <a:pt x="4" y="124"/>
                    </a:lnTo>
                    <a:cubicBezTo>
                      <a:pt x="10" y="142"/>
                      <a:pt x="30" y="154"/>
                      <a:pt x="48" y="147"/>
                    </a:cubicBezTo>
                    <a:lnTo>
                      <a:pt x="48" y="147"/>
                    </a:lnTo>
                    <a:cubicBezTo>
                      <a:pt x="55" y="144"/>
                      <a:pt x="60" y="139"/>
                      <a:pt x="60" y="133"/>
                    </a:cubicBezTo>
                    <a:lnTo>
                      <a:pt x="60" y="133"/>
                    </a:lnTo>
                    <a:cubicBezTo>
                      <a:pt x="66" y="134"/>
                      <a:pt x="71" y="136"/>
                      <a:pt x="77" y="138"/>
                    </a:cubicBezTo>
                    <a:lnTo>
                      <a:pt x="77" y="138"/>
                    </a:lnTo>
                    <a:cubicBezTo>
                      <a:pt x="90" y="143"/>
                      <a:pt x="98" y="131"/>
                      <a:pt x="97" y="121"/>
                    </a:cubicBezTo>
                    <a:lnTo>
                      <a:pt x="97" y="121"/>
                    </a:lnTo>
                    <a:cubicBezTo>
                      <a:pt x="100" y="123"/>
                      <a:pt x="104" y="124"/>
                      <a:pt x="108" y="124"/>
                    </a:cubicBezTo>
                    <a:lnTo>
                      <a:pt x="108" y="124"/>
                    </a:lnTo>
                    <a:cubicBezTo>
                      <a:pt x="117" y="125"/>
                      <a:pt x="123" y="116"/>
                      <a:pt x="123" y="108"/>
                    </a:cubicBezTo>
                    <a:lnTo>
                      <a:pt x="123" y="108"/>
                    </a:lnTo>
                    <a:cubicBezTo>
                      <a:pt x="123" y="98"/>
                      <a:pt x="117" y="93"/>
                      <a:pt x="108" y="91"/>
                    </a:cubicBezTo>
                    <a:lnTo>
                      <a:pt x="108" y="91"/>
                    </a:lnTo>
                    <a:cubicBezTo>
                      <a:pt x="102" y="91"/>
                      <a:pt x="100" y="80"/>
                      <a:pt x="102" y="74"/>
                    </a:cubicBezTo>
                    <a:lnTo>
                      <a:pt x="102" y="74"/>
                    </a:lnTo>
                    <a:cubicBezTo>
                      <a:pt x="103" y="75"/>
                      <a:pt x="104" y="76"/>
                      <a:pt x="105" y="77"/>
                    </a:cubicBezTo>
                    <a:lnTo>
                      <a:pt x="105" y="77"/>
                    </a:lnTo>
                    <a:cubicBezTo>
                      <a:pt x="127" y="88"/>
                      <a:pt x="148" y="99"/>
                      <a:pt x="170" y="110"/>
                    </a:cubicBezTo>
                    <a:lnTo>
                      <a:pt x="170" y="110"/>
                    </a:lnTo>
                    <a:cubicBezTo>
                      <a:pt x="188" y="120"/>
                      <a:pt x="205" y="91"/>
                      <a:pt x="186" y="82"/>
                    </a:cubicBezTo>
                    <a:lnTo>
                      <a:pt x="186" y="82"/>
                    </a:lnTo>
                    <a:cubicBezTo>
                      <a:pt x="165" y="71"/>
                      <a:pt x="143" y="60"/>
                      <a:pt x="122" y="49"/>
                    </a:cubicBezTo>
                    <a:lnTo>
                      <a:pt x="122" y="49"/>
                    </a:lnTo>
                    <a:cubicBezTo>
                      <a:pt x="117" y="46"/>
                      <a:pt x="112" y="47"/>
                      <a:pt x="108" y="48"/>
                    </a:cubicBezTo>
                    <a:lnTo>
                      <a:pt x="108" y="48"/>
                    </a:lnTo>
                    <a:cubicBezTo>
                      <a:pt x="104" y="43"/>
                      <a:pt x="98" y="40"/>
                      <a:pt x="91" y="43"/>
                    </a:cubicBezTo>
                    <a:lnTo>
                      <a:pt x="91" y="43"/>
                    </a:lnTo>
                    <a:cubicBezTo>
                      <a:pt x="88" y="39"/>
                      <a:pt x="85" y="35"/>
                      <a:pt x="81" y="33"/>
                    </a:cubicBezTo>
                    <a:lnTo>
                      <a:pt x="81" y="33"/>
                    </a:lnTo>
                    <a:cubicBezTo>
                      <a:pt x="76" y="27"/>
                      <a:pt x="70" y="27"/>
                      <a:pt x="66" y="28"/>
                    </a:cubicBezTo>
                    <a:lnTo>
                      <a:pt x="66" y="28"/>
                    </a:lnTo>
                    <a:cubicBezTo>
                      <a:pt x="62" y="30"/>
                      <a:pt x="60" y="31"/>
                      <a:pt x="58" y="33"/>
                    </a:cubicBezTo>
                    <a:lnTo>
                      <a:pt x="58" y="33"/>
                    </a:lnTo>
                    <a:cubicBezTo>
                      <a:pt x="48" y="40"/>
                      <a:pt x="45" y="51"/>
                      <a:pt x="46" y="62"/>
                    </a:cubicBezTo>
                    <a:lnTo>
                      <a:pt x="46" y="62"/>
                    </a:lnTo>
                    <a:lnTo>
                      <a:pt x="46" y="62"/>
                    </a:lnTo>
                    <a:lnTo>
                      <a:pt x="46" y="62"/>
                    </a:lnTo>
                    <a:cubicBezTo>
                      <a:pt x="40" y="54"/>
                      <a:pt x="37" y="45"/>
                      <a:pt x="42" y="35"/>
                    </a:cubicBezTo>
                    <a:lnTo>
                      <a:pt x="42" y="35"/>
                    </a:lnTo>
                    <a:cubicBezTo>
                      <a:pt x="51" y="17"/>
                      <a:pt x="23" y="0"/>
                      <a:pt x="14" y="19"/>
                    </a:cubicBezTo>
                    <a:lnTo>
                      <a:pt x="14" y="19"/>
                    </a:lnTo>
                    <a:cubicBezTo>
                      <a:pt x="4" y="38"/>
                      <a:pt x="4" y="61"/>
                      <a:pt x="17" y="78"/>
                    </a:cubicBezTo>
                    <a:lnTo>
                      <a:pt x="17" y="78"/>
                    </a:lnTo>
                    <a:lnTo>
                      <a:pt x="17" y="78"/>
                    </a:lnTo>
                    <a:lnTo>
                      <a:pt x="17" y="78"/>
                    </a:lnTo>
                    <a:cubicBezTo>
                      <a:pt x="14" y="87"/>
                      <a:pt x="16" y="97"/>
                      <a:pt x="20" y="104"/>
                    </a:cubicBezTo>
                    <a:lnTo>
                      <a:pt x="20" y="104"/>
                    </a:lnTo>
                    <a:cubicBezTo>
                      <a:pt x="10" y="103"/>
                      <a:pt x="0" y="111"/>
                      <a:pt x="4" y="1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2" name="Freeform 395">
                <a:extLst>
                  <a:ext uri="{FF2B5EF4-FFF2-40B4-BE49-F238E27FC236}">
                    <a16:creationId xmlns:a16="http://schemas.microsoft.com/office/drawing/2014/main" id="{6488CD9B-B87B-5946-A54E-2FF6FA1A798F}"/>
                  </a:ext>
                </a:extLst>
              </p:cNvPr>
              <p:cNvSpPr>
                <a:spLocks noChangeArrowheads="1"/>
              </p:cNvSpPr>
              <p:nvPr/>
            </p:nvSpPr>
            <p:spPr bwMode="auto">
              <a:xfrm>
                <a:off x="5666155" y="3345112"/>
                <a:ext cx="45365" cy="59406"/>
              </a:xfrm>
              <a:custGeom>
                <a:avLst/>
                <a:gdLst>
                  <a:gd name="T0" fmla="*/ 17 w 184"/>
                  <a:gd name="T1" fmla="*/ 18 h 242"/>
                  <a:gd name="T2" fmla="*/ 17 w 184"/>
                  <a:gd name="T3" fmla="*/ 18 h 242"/>
                  <a:gd name="T4" fmla="*/ 17 w 184"/>
                  <a:gd name="T5" fmla="*/ 44 h 242"/>
                  <a:gd name="T6" fmla="*/ 17 w 184"/>
                  <a:gd name="T7" fmla="*/ 44 h 242"/>
                  <a:gd name="T8" fmla="*/ 6 w 184"/>
                  <a:gd name="T9" fmla="*/ 68 h 242"/>
                  <a:gd name="T10" fmla="*/ 6 w 184"/>
                  <a:gd name="T11" fmla="*/ 68 h 242"/>
                  <a:gd name="T12" fmla="*/ 17 w 184"/>
                  <a:gd name="T13" fmla="*/ 91 h 242"/>
                  <a:gd name="T14" fmla="*/ 17 w 184"/>
                  <a:gd name="T15" fmla="*/ 114 h 242"/>
                  <a:gd name="T16" fmla="*/ 17 w 184"/>
                  <a:gd name="T17" fmla="*/ 114 h 242"/>
                  <a:gd name="T18" fmla="*/ 50 w 184"/>
                  <a:gd name="T19" fmla="*/ 114 h 242"/>
                  <a:gd name="T20" fmla="*/ 50 w 184"/>
                  <a:gd name="T21" fmla="*/ 75 h 242"/>
                  <a:gd name="T22" fmla="*/ 50 w 184"/>
                  <a:gd name="T23" fmla="*/ 75 h 242"/>
                  <a:gd name="T24" fmla="*/ 56 w 184"/>
                  <a:gd name="T25" fmla="*/ 76 h 242"/>
                  <a:gd name="T26" fmla="*/ 56 w 184"/>
                  <a:gd name="T27" fmla="*/ 76 h 242"/>
                  <a:gd name="T28" fmla="*/ 87 w 184"/>
                  <a:gd name="T29" fmla="*/ 76 h 242"/>
                  <a:gd name="T30" fmla="*/ 87 w 184"/>
                  <a:gd name="T31" fmla="*/ 76 h 242"/>
                  <a:gd name="T32" fmla="*/ 144 w 184"/>
                  <a:gd name="T33" fmla="*/ 222 h 242"/>
                  <a:gd name="T34" fmla="*/ 144 w 184"/>
                  <a:gd name="T35" fmla="*/ 222 h 242"/>
                  <a:gd name="T36" fmla="*/ 175 w 184"/>
                  <a:gd name="T37" fmla="*/ 213 h 242"/>
                  <a:gd name="T38" fmla="*/ 175 w 184"/>
                  <a:gd name="T39" fmla="*/ 213 h 242"/>
                  <a:gd name="T40" fmla="*/ 115 w 184"/>
                  <a:gd name="T41" fmla="*/ 58 h 242"/>
                  <a:gd name="T42" fmla="*/ 115 w 184"/>
                  <a:gd name="T43" fmla="*/ 58 h 242"/>
                  <a:gd name="T44" fmla="*/ 94 w 184"/>
                  <a:gd name="T45" fmla="*/ 48 h 242"/>
                  <a:gd name="T46" fmla="*/ 94 w 184"/>
                  <a:gd name="T47" fmla="*/ 48 h 242"/>
                  <a:gd name="T48" fmla="*/ 75 w 184"/>
                  <a:gd name="T49" fmla="*/ 46 h 242"/>
                  <a:gd name="T50" fmla="*/ 75 w 184"/>
                  <a:gd name="T51" fmla="*/ 46 h 242"/>
                  <a:gd name="T52" fmla="*/ 66 w 184"/>
                  <a:gd name="T53" fmla="*/ 41 h 242"/>
                  <a:gd name="T54" fmla="*/ 66 w 184"/>
                  <a:gd name="T55" fmla="*/ 41 h 242"/>
                  <a:gd name="T56" fmla="*/ 50 w 184"/>
                  <a:gd name="T57" fmla="*/ 21 h 242"/>
                  <a:gd name="T58" fmla="*/ 50 w 184"/>
                  <a:gd name="T59" fmla="*/ 21 h 242"/>
                  <a:gd name="T60" fmla="*/ 17 w 184"/>
                  <a:gd name="T61" fmla="*/ 1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242">
                    <a:moveTo>
                      <a:pt x="17" y="18"/>
                    </a:moveTo>
                    <a:lnTo>
                      <a:pt x="17" y="18"/>
                    </a:lnTo>
                    <a:cubicBezTo>
                      <a:pt x="14" y="27"/>
                      <a:pt x="15" y="36"/>
                      <a:pt x="17" y="44"/>
                    </a:cubicBezTo>
                    <a:lnTo>
                      <a:pt x="17" y="44"/>
                    </a:lnTo>
                    <a:cubicBezTo>
                      <a:pt x="8" y="47"/>
                      <a:pt x="0" y="57"/>
                      <a:pt x="6" y="68"/>
                    </a:cubicBezTo>
                    <a:lnTo>
                      <a:pt x="6" y="68"/>
                    </a:lnTo>
                    <a:cubicBezTo>
                      <a:pt x="10" y="76"/>
                      <a:pt x="13" y="83"/>
                      <a:pt x="17" y="91"/>
                    </a:cubicBezTo>
                    <a:lnTo>
                      <a:pt x="17" y="114"/>
                    </a:lnTo>
                    <a:lnTo>
                      <a:pt x="17" y="114"/>
                    </a:lnTo>
                    <a:cubicBezTo>
                      <a:pt x="17" y="136"/>
                      <a:pt x="50" y="136"/>
                      <a:pt x="50" y="114"/>
                    </a:cubicBezTo>
                    <a:lnTo>
                      <a:pt x="50" y="75"/>
                    </a:lnTo>
                    <a:lnTo>
                      <a:pt x="50" y="75"/>
                    </a:lnTo>
                    <a:cubicBezTo>
                      <a:pt x="52" y="75"/>
                      <a:pt x="54" y="76"/>
                      <a:pt x="56" y="76"/>
                    </a:cubicBezTo>
                    <a:lnTo>
                      <a:pt x="56" y="76"/>
                    </a:lnTo>
                    <a:cubicBezTo>
                      <a:pt x="66" y="81"/>
                      <a:pt x="77" y="81"/>
                      <a:pt x="87" y="76"/>
                    </a:cubicBezTo>
                    <a:lnTo>
                      <a:pt x="87" y="76"/>
                    </a:lnTo>
                    <a:cubicBezTo>
                      <a:pt x="106" y="124"/>
                      <a:pt x="125" y="173"/>
                      <a:pt x="144" y="222"/>
                    </a:cubicBezTo>
                    <a:lnTo>
                      <a:pt x="144" y="222"/>
                    </a:lnTo>
                    <a:cubicBezTo>
                      <a:pt x="151" y="241"/>
                      <a:pt x="183" y="233"/>
                      <a:pt x="175" y="213"/>
                    </a:cubicBezTo>
                    <a:lnTo>
                      <a:pt x="175" y="213"/>
                    </a:lnTo>
                    <a:cubicBezTo>
                      <a:pt x="155" y="161"/>
                      <a:pt x="135" y="110"/>
                      <a:pt x="115" y="58"/>
                    </a:cubicBezTo>
                    <a:lnTo>
                      <a:pt x="115" y="58"/>
                    </a:lnTo>
                    <a:cubicBezTo>
                      <a:pt x="111" y="48"/>
                      <a:pt x="101" y="46"/>
                      <a:pt x="94" y="48"/>
                    </a:cubicBezTo>
                    <a:lnTo>
                      <a:pt x="94" y="48"/>
                    </a:lnTo>
                    <a:cubicBezTo>
                      <a:pt x="88" y="43"/>
                      <a:pt x="80" y="41"/>
                      <a:pt x="75" y="46"/>
                    </a:cubicBezTo>
                    <a:lnTo>
                      <a:pt x="75" y="46"/>
                    </a:lnTo>
                    <a:cubicBezTo>
                      <a:pt x="71" y="48"/>
                      <a:pt x="64" y="46"/>
                      <a:pt x="66" y="41"/>
                    </a:cubicBezTo>
                    <a:lnTo>
                      <a:pt x="66" y="41"/>
                    </a:lnTo>
                    <a:cubicBezTo>
                      <a:pt x="70" y="28"/>
                      <a:pt x="60" y="21"/>
                      <a:pt x="50" y="21"/>
                    </a:cubicBezTo>
                    <a:lnTo>
                      <a:pt x="50" y="21"/>
                    </a:lnTo>
                    <a:cubicBezTo>
                      <a:pt x="50" y="6"/>
                      <a:pt x="25" y="0"/>
                      <a:pt x="17"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3" name="Freeform 396">
                <a:extLst>
                  <a:ext uri="{FF2B5EF4-FFF2-40B4-BE49-F238E27FC236}">
                    <a16:creationId xmlns:a16="http://schemas.microsoft.com/office/drawing/2014/main" id="{FB7DEC1D-9855-D24F-9BB0-5D1206F684BA}"/>
                  </a:ext>
                </a:extLst>
              </p:cNvPr>
              <p:cNvSpPr>
                <a:spLocks noChangeArrowheads="1"/>
              </p:cNvSpPr>
              <p:nvPr/>
            </p:nvSpPr>
            <p:spPr bwMode="auto">
              <a:xfrm>
                <a:off x="5685598" y="3329990"/>
                <a:ext cx="41044" cy="81008"/>
              </a:xfrm>
              <a:custGeom>
                <a:avLst/>
                <a:gdLst>
                  <a:gd name="T0" fmla="*/ 73 w 166"/>
                  <a:gd name="T1" fmla="*/ 56 h 331"/>
                  <a:gd name="T2" fmla="*/ 73 w 166"/>
                  <a:gd name="T3" fmla="*/ 56 h 331"/>
                  <a:gd name="T4" fmla="*/ 73 w 166"/>
                  <a:gd name="T5" fmla="*/ 56 h 331"/>
                  <a:gd name="T6" fmla="*/ 73 w 166"/>
                  <a:gd name="T7" fmla="*/ 56 h 331"/>
                  <a:gd name="T8" fmla="*/ 76 w 166"/>
                  <a:gd name="T9" fmla="*/ 54 h 331"/>
                  <a:gd name="T10" fmla="*/ 76 w 166"/>
                  <a:gd name="T11" fmla="*/ 54 h 331"/>
                  <a:gd name="T12" fmla="*/ 73 w 166"/>
                  <a:gd name="T13" fmla="*/ 56 h 331"/>
                  <a:gd name="T14" fmla="*/ 85 w 166"/>
                  <a:gd name="T15" fmla="*/ 60 h 331"/>
                  <a:gd name="T16" fmla="*/ 85 w 166"/>
                  <a:gd name="T17" fmla="*/ 60 h 331"/>
                  <a:gd name="T18" fmla="*/ 82 w 166"/>
                  <a:gd name="T19" fmla="*/ 57 h 331"/>
                  <a:gd name="T20" fmla="*/ 82 w 166"/>
                  <a:gd name="T21" fmla="*/ 57 h 331"/>
                  <a:gd name="T22" fmla="*/ 85 w 166"/>
                  <a:gd name="T23" fmla="*/ 60 h 331"/>
                  <a:gd name="T24" fmla="*/ 52 w 166"/>
                  <a:gd name="T25" fmla="*/ 60 h 331"/>
                  <a:gd name="T26" fmla="*/ 52 w 166"/>
                  <a:gd name="T27" fmla="*/ 60 h 331"/>
                  <a:gd name="T28" fmla="*/ 46 w 166"/>
                  <a:gd name="T29" fmla="*/ 49 h 331"/>
                  <a:gd name="T30" fmla="*/ 46 w 166"/>
                  <a:gd name="T31" fmla="*/ 49 h 331"/>
                  <a:gd name="T32" fmla="*/ 28 w 166"/>
                  <a:gd name="T33" fmla="*/ 42 h 331"/>
                  <a:gd name="T34" fmla="*/ 28 w 166"/>
                  <a:gd name="T35" fmla="*/ 42 h 331"/>
                  <a:gd name="T36" fmla="*/ 16 w 166"/>
                  <a:gd name="T37" fmla="*/ 50 h 331"/>
                  <a:gd name="T38" fmla="*/ 16 w 166"/>
                  <a:gd name="T39" fmla="*/ 50 h 331"/>
                  <a:gd name="T40" fmla="*/ 39 w 166"/>
                  <a:gd name="T41" fmla="*/ 110 h 331"/>
                  <a:gd name="T42" fmla="*/ 39 w 166"/>
                  <a:gd name="T43" fmla="*/ 110 h 331"/>
                  <a:gd name="T44" fmla="*/ 47 w 166"/>
                  <a:gd name="T45" fmla="*/ 110 h 331"/>
                  <a:gd name="T46" fmla="*/ 47 w 166"/>
                  <a:gd name="T47" fmla="*/ 110 h 331"/>
                  <a:gd name="T48" fmla="*/ 71 w 166"/>
                  <a:gd name="T49" fmla="*/ 97 h 331"/>
                  <a:gd name="T50" fmla="*/ 71 w 166"/>
                  <a:gd name="T51" fmla="*/ 97 h 331"/>
                  <a:gd name="T52" fmla="*/ 93 w 166"/>
                  <a:gd name="T53" fmla="*/ 92 h 331"/>
                  <a:gd name="T54" fmla="*/ 93 w 166"/>
                  <a:gd name="T55" fmla="*/ 92 h 331"/>
                  <a:gd name="T56" fmla="*/ 128 w 166"/>
                  <a:gd name="T57" fmla="*/ 309 h 331"/>
                  <a:gd name="T58" fmla="*/ 128 w 166"/>
                  <a:gd name="T59" fmla="*/ 309 h 331"/>
                  <a:gd name="T60" fmla="*/ 160 w 166"/>
                  <a:gd name="T61" fmla="*/ 301 h 331"/>
                  <a:gd name="T62" fmla="*/ 160 w 166"/>
                  <a:gd name="T63" fmla="*/ 301 h 331"/>
                  <a:gd name="T64" fmla="*/ 131 w 166"/>
                  <a:gd name="T65" fmla="*/ 150 h 331"/>
                  <a:gd name="T66" fmla="*/ 131 w 166"/>
                  <a:gd name="T67" fmla="*/ 150 h 331"/>
                  <a:gd name="T68" fmla="*/ 131 w 166"/>
                  <a:gd name="T69" fmla="*/ 118 h 331"/>
                  <a:gd name="T70" fmla="*/ 128 w 166"/>
                  <a:gd name="T71" fmla="*/ 118 h 331"/>
                  <a:gd name="T72" fmla="*/ 128 w 166"/>
                  <a:gd name="T73" fmla="*/ 118 h 331"/>
                  <a:gd name="T74" fmla="*/ 126 w 166"/>
                  <a:gd name="T75" fmla="*/ 86 h 331"/>
                  <a:gd name="T76" fmla="*/ 126 w 166"/>
                  <a:gd name="T77" fmla="*/ 86 h 331"/>
                  <a:gd name="T78" fmla="*/ 127 w 166"/>
                  <a:gd name="T79" fmla="*/ 87 h 331"/>
                  <a:gd name="T80" fmla="*/ 127 w 166"/>
                  <a:gd name="T81" fmla="*/ 87 h 331"/>
                  <a:gd name="T82" fmla="*/ 127 w 166"/>
                  <a:gd name="T83" fmla="*/ 87 h 331"/>
                  <a:gd name="T84" fmla="*/ 127 w 166"/>
                  <a:gd name="T85" fmla="*/ 87 h 331"/>
                  <a:gd name="T86" fmla="*/ 159 w 166"/>
                  <a:gd name="T87" fmla="*/ 88 h 331"/>
                  <a:gd name="T88" fmla="*/ 159 w 166"/>
                  <a:gd name="T89" fmla="*/ 88 h 331"/>
                  <a:gd name="T90" fmla="*/ 143 w 166"/>
                  <a:gd name="T91" fmla="*/ 22 h 331"/>
                  <a:gd name="T92" fmla="*/ 143 w 166"/>
                  <a:gd name="T93" fmla="*/ 22 h 331"/>
                  <a:gd name="T94" fmla="*/ 122 w 166"/>
                  <a:gd name="T95" fmla="*/ 21 h 331"/>
                  <a:gd name="T96" fmla="*/ 122 w 166"/>
                  <a:gd name="T97" fmla="*/ 21 h 331"/>
                  <a:gd name="T98" fmla="*/ 89 w 166"/>
                  <a:gd name="T99" fmla="*/ 21 h 331"/>
                  <a:gd name="T100" fmla="*/ 89 w 166"/>
                  <a:gd name="T101" fmla="*/ 35 h 331"/>
                  <a:gd name="T102" fmla="*/ 89 w 166"/>
                  <a:gd name="T103" fmla="*/ 35 h 331"/>
                  <a:gd name="T104" fmla="*/ 87 w 166"/>
                  <a:gd name="T105" fmla="*/ 33 h 331"/>
                  <a:gd name="T106" fmla="*/ 87 w 166"/>
                  <a:gd name="T107" fmla="*/ 33 h 331"/>
                  <a:gd name="T108" fmla="*/ 52 w 166"/>
                  <a:gd name="T109" fmla="*/ 6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6" h="331">
                    <a:moveTo>
                      <a:pt x="73" y="56"/>
                    </a:moveTo>
                    <a:lnTo>
                      <a:pt x="73" y="56"/>
                    </a:lnTo>
                    <a:lnTo>
                      <a:pt x="73" y="56"/>
                    </a:lnTo>
                    <a:lnTo>
                      <a:pt x="73" y="56"/>
                    </a:lnTo>
                    <a:cubicBezTo>
                      <a:pt x="74" y="55"/>
                      <a:pt x="75" y="55"/>
                      <a:pt x="76" y="54"/>
                    </a:cubicBezTo>
                    <a:lnTo>
                      <a:pt x="76" y="54"/>
                    </a:lnTo>
                    <a:cubicBezTo>
                      <a:pt x="75" y="55"/>
                      <a:pt x="75" y="55"/>
                      <a:pt x="73" y="56"/>
                    </a:cubicBezTo>
                    <a:close/>
                    <a:moveTo>
                      <a:pt x="85" y="60"/>
                    </a:moveTo>
                    <a:lnTo>
                      <a:pt x="85" y="60"/>
                    </a:lnTo>
                    <a:cubicBezTo>
                      <a:pt x="84" y="59"/>
                      <a:pt x="83" y="58"/>
                      <a:pt x="82" y="57"/>
                    </a:cubicBezTo>
                    <a:lnTo>
                      <a:pt x="82" y="57"/>
                    </a:lnTo>
                    <a:cubicBezTo>
                      <a:pt x="84" y="58"/>
                      <a:pt x="85" y="59"/>
                      <a:pt x="85" y="60"/>
                    </a:cubicBezTo>
                    <a:close/>
                    <a:moveTo>
                      <a:pt x="52" y="60"/>
                    </a:moveTo>
                    <a:lnTo>
                      <a:pt x="52" y="60"/>
                    </a:lnTo>
                    <a:cubicBezTo>
                      <a:pt x="50" y="57"/>
                      <a:pt x="48" y="53"/>
                      <a:pt x="46" y="49"/>
                    </a:cubicBezTo>
                    <a:lnTo>
                      <a:pt x="46" y="49"/>
                    </a:lnTo>
                    <a:cubicBezTo>
                      <a:pt x="42" y="42"/>
                      <a:pt x="35" y="41"/>
                      <a:pt x="28" y="42"/>
                    </a:cubicBezTo>
                    <a:lnTo>
                      <a:pt x="28" y="42"/>
                    </a:lnTo>
                    <a:cubicBezTo>
                      <a:pt x="23" y="43"/>
                      <a:pt x="19" y="46"/>
                      <a:pt x="16" y="50"/>
                    </a:cubicBezTo>
                    <a:lnTo>
                      <a:pt x="16" y="50"/>
                    </a:lnTo>
                    <a:cubicBezTo>
                      <a:pt x="0" y="72"/>
                      <a:pt x="14" y="104"/>
                      <a:pt x="39" y="110"/>
                    </a:cubicBezTo>
                    <a:lnTo>
                      <a:pt x="39" y="110"/>
                    </a:lnTo>
                    <a:cubicBezTo>
                      <a:pt x="42" y="111"/>
                      <a:pt x="44" y="111"/>
                      <a:pt x="47" y="110"/>
                    </a:cubicBezTo>
                    <a:lnTo>
                      <a:pt x="47" y="110"/>
                    </a:lnTo>
                    <a:cubicBezTo>
                      <a:pt x="57" y="117"/>
                      <a:pt x="71" y="108"/>
                      <a:pt x="71" y="97"/>
                    </a:cubicBezTo>
                    <a:lnTo>
                      <a:pt x="71" y="97"/>
                    </a:lnTo>
                    <a:cubicBezTo>
                      <a:pt x="79" y="103"/>
                      <a:pt x="89" y="99"/>
                      <a:pt x="93" y="92"/>
                    </a:cubicBezTo>
                    <a:lnTo>
                      <a:pt x="93" y="92"/>
                    </a:lnTo>
                    <a:cubicBezTo>
                      <a:pt x="98" y="166"/>
                      <a:pt x="109" y="238"/>
                      <a:pt x="128" y="309"/>
                    </a:cubicBezTo>
                    <a:lnTo>
                      <a:pt x="128" y="309"/>
                    </a:lnTo>
                    <a:cubicBezTo>
                      <a:pt x="133" y="330"/>
                      <a:pt x="165" y="321"/>
                      <a:pt x="160" y="301"/>
                    </a:cubicBezTo>
                    <a:lnTo>
                      <a:pt x="160" y="301"/>
                    </a:lnTo>
                    <a:cubicBezTo>
                      <a:pt x="146" y="251"/>
                      <a:pt x="138" y="201"/>
                      <a:pt x="131" y="150"/>
                    </a:cubicBezTo>
                    <a:lnTo>
                      <a:pt x="131" y="150"/>
                    </a:lnTo>
                    <a:cubicBezTo>
                      <a:pt x="152" y="150"/>
                      <a:pt x="152" y="118"/>
                      <a:pt x="131" y="118"/>
                    </a:cubicBezTo>
                    <a:lnTo>
                      <a:pt x="128" y="118"/>
                    </a:lnTo>
                    <a:lnTo>
                      <a:pt x="128" y="118"/>
                    </a:lnTo>
                    <a:cubicBezTo>
                      <a:pt x="127" y="108"/>
                      <a:pt x="126" y="97"/>
                      <a:pt x="126" y="86"/>
                    </a:cubicBezTo>
                    <a:lnTo>
                      <a:pt x="126" y="86"/>
                    </a:lnTo>
                    <a:cubicBezTo>
                      <a:pt x="126" y="87"/>
                      <a:pt x="126" y="87"/>
                      <a:pt x="127" y="87"/>
                    </a:cubicBezTo>
                    <a:lnTo>
                      <a:pt x="127" y="87"/>
                    </a:lnTo>
                    <a:lnTo>
                      <a:pt x="127" y="87"/>
                    </a:lnTo>
                    <a:lnTo>
                      <a:pt x="127" y="87"/>
                    </a:lnTo>
                    <a:cubicBezTo>
                      <a:pt x="130" y="101"/>
                      <a:pt x="154" y="106"/>
                      <a:pt x="159" y="88"/>
                    </a:cubicBezTo>
                    <a:lnTo>
                      <a:pt x="159" y="88"/>
                    </a:lnTo>
                    <a:cubicBezTo>
                      <a:pt x="165" y="64"/>
                      <a:pt x="159" y="41"/>
                      <a:pt x="143" y="22"/>
                    </a:cubicBezTo>
                    <a:lnTo>
                      <a:pt x="143" y="22"/>
                    </a:lnTo>
                    <a:cubicBezTo>
                      <a:pt x="136" y="14"/>
                      <a:pt x="128" y="15"/>
                      <a:pt x="122" y="21"/>
                    </a:cubicBezTo>
                    <a:lnTo>
                      <a:pt x="122" y="21"/>
                    </a:lnTo>
                    <a:cubicBezTo>
                      <a:pt x="121" y="0"/>
                      <a:pt x="89" y="0"/>
                      <a:pt x="89" y="21"/>
                    </a:cubicBezTo>
                    <a:lnTo>
                      <a:pt x="89" y="35"/>
                    </a:lnTo>
                    <a:lnTo>
                      <a:pt x="89" y="35"/>
                    </a:lnTo>
                    <a:cubicBezTo>
                      <a:pt x="89" y="34"/>
                      <a:pt x="88" y="34"/>
                      <a:pt x="87" y="33"/>
                    </a:cubicBezTo>
                    <a:lnTo>
                      <a:pt x="87" y="33"/>
                    </a:lnTo>
                    <a:cubicBezTo>
                      <a:pt x="68" y="26"/>
                      <a:pt x="52" y="43"/>
                      <a:pt x="52" y="6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4" name="Freeform 397">
                <a:extLst>
                  <a:ext uri="{FF2B5EF4-FFF2-40B4-BE49-F238E27FC236}">
                    <a16:creationId xmlns:a16="http://schemas.microsoft.com/office/drawing/2014/main" id="{20F40DDD-74B2-6644-AC64-F3BCAA5D4D5B}"/>
                  </a:ext>
                </a:extLst>
              </p:cNvPr>
              <p:cNvSpPr>
                <a:spLocks noChangeArrowheads="1"/>
              </p:cNvSpPr>
              <p:nvPr/>
            </p:nvSpPr>
            <p:spPr bwMode="auto">
              <a:xfrm>
                <a:off x="5850855" y="3363473"/>
                <a:ext cx="35643" cy="52926"/>
              </a:xfrm>
              <a:custGeom>
                <a:avLst/>
                <a:gdLst>
                  <a:gd name="T0" fmla="*/ 90 w 147"/>
                  <a:gd name="T1" fmla="*/ 146 h 217"/>
                  <a:gd name="T2" fmla="*/ 90 w 147"/>
                  <a:gd name="T3" fmla="*/ 146 h 217"/>
                  <a:gd name="T4" fmla="*/ 90 w 147"/>
                  <a:gd name="T5" fmla="*/ 145 h 217"/>
                  <a:gd name="T6" fmla="*/ 90 w 147"/>
                  <a:gd name="T7" fmla="*/ 145 h 217"/>
                  <a:gd name="T8" fmla="*/ 91 w 147"/>
                  <a:gd name="T9" fmla="*/ 145 h 217"/>
                  <a:gd name="T10" fmla="*/ 91 w 147"/>
                  <a:gd name="T11" fmla="*/ 145 h 217"/>
                  <a:gd name="T12" fmla="*/ 90 w 147"/>
                  <a:gd name="T13" fmla="*/ 146 h 217"/>
                  <a:gd name="T14" fmla="*/ 19 w 147"/>
                  <a:gd name="T15" fmla="*/ 20 h 217"/>
                  <a:gd name="T16" fmla="*/ 19 w 147"/>
                  <a:gd name="T17" fmla="*/ 68 h 217"/>
                  <a:gd name="T18" fmla="*/ 19 w 147"/>
                  <a:gd name="T19" fmla="*/ 68 h 217"/>
                  <a:gd name="T20" fmla="*/ 14 w 147"/>
                  <a:gd name="T21" fmla="*/ 97 h 217"/>
                  <a:gd name="T22" fmla="*/ 14 w 147"/>
                  <a:gd name="T23" fmla="*/ 97 h 217"/>
                  <a:gd name="T24" fmla="*/ 54 w 147"/>
                  <a:gd name="T25" fmla="*/ 110 h 217"/>
                  <a:gd name="T26" fmla="*/ 54 w 147"/>
                  <a:gd name="T27" fmla="*/ 110 h 217"/>
                  <a:gd name="T28" fmla="*/ 56 w 147"/>
                  <a:gd name="T29" fmla="*/ 133 h 217"/>
                  <a:gd name="T30" fmla="*/ 56 w 147"/>
                  <a:gd name="T31" fmla="*/ 133 h 217"/>
                  <a:gd name="T32" fmla="*/ 56 w 147"/>
                  <a:gd name="T33" fmla="*/ 134 h 217"/>
                  <a:gd name="T34" fmla="*/ 56 w 147"/>
                  <a:gd name="T35" fmla="*/ 134 h 217"/>
                  <a:gd name="T36" fmla="*/ 57 w 147"/>
                  <a:gd name="T37" fmla="*/ 136 h 217"/>
                  <a:gd name="T38" fmla="*/ 57 w 147"/>
                  <a:gd name="T39" fmla="*/ 136 h 217"/>
                  <a:gd name="T40" fmla="*/ 61 w 147"/>
                  <a:gd name="T41" fmla="*/ 171 h 217"/>
                  <a:gd name="T42" fmla="*/ 61 w 147"/>
                  <a:gd name="T43" fmla="*/ 171 h 217"/>
                  <a:gd name="T44" fmla="*/ 65 w 147"/>
                  <a:gd name="T45" fmla="*/ 181 h 217"/>
                  <a:gd name="T46" fmla="*/ 65 w 147"/>
                  <a:gd name="T47" fmla="*/ 181 h 217"/>
                  <a:gd name="T48" fmla="*/ 59 w 147"/>
                  <a:gd name="T49" fmla="*/ 189 h 217"/>
                  <a:gd name="T50" fmla="*/ 59 w 147"/>
                  <a:gd name="T51" fmla="*/ 189 h 217"/>
                  <a:gd name="T52" fmla="*/ 65 w 147"/>
                  <a:gd name="T53" fmla="*/ 211 h 217"/>
                  <a:gd name="T54" fmla="*/ 65 w 147"/>
                  <a:gd name="T55" fmla="*/ 211 h 217"/>
                  <a:gd name="T56" fmla="*/ 87 w 147"/>
                  <a:gd name="T57" fmla="*/ 205 h 217"/>
                  <a:gd name="T58" fmla="*/ 87 w 147"/>
                  <a:gd name="T59" fmla="*/ 205 h 217"/>
                  <a:gd name="T60" fmla="*/ 124 w 147"/>
                  <a:gd name="T61" fmla="*/ 155 h 217"/>
                  <a:gd name="T62" fmla="*/ 124 w 147"/>
                  <a:gd name="T63" fmla="*/ 155 h 217"/>
                  <a:gd name="T64" fmla="*/ 119 w 147"/>
                  <a:gd name="T65" fmla="*/ 132 h 217"/>
                  <a:gd name="T66" fmla="*/ 119 w 147"/>
                  <a:gd name="T67" fmla="*/ 132 h 217"/>
                  <a:gd name="T68" fmla="*/ 116 w 147"/>
                  <a:gd name="T69" fmla="*/ 131 h 217"/>
                  <a:gd name="T70" fmla="*/ 116 w 147"/>
                  <a:gd name="T71" fmla="*/ 131 h 217"/>
                  <a:gd name="T72" fmla="*/ 137 w 147"/>
                  <a:gd name="T73" fmla="*/ 105 h 217"/>
                  <a:gd name="T74" fmla="*/ 137 w 147"/>
                  <a:gd name="T75" fmla="*/ 105 h 217"/>
                  <a:gd name="T76" fmla="*/ 111 w 147"/>
                  <a:gd name="T77" fmla="*/ 86 h 217"/>
                  <a:gd name="T78" fmla="*/ 111 w 147"/>
                  <a:gd name="T79" fmla="*/ 86 h 217"/>
                  <a:gd name="T80" fmla="*/ 98 w 147"/>
                  <a:gd name="T81" fmla="*/ 80 h 217"/>
                  <a:gd name="T82" fmla="*/ 98 w 147"/>
                  <a:gd name="T83" fmla="*/ 80 h 217"/>
                  <a:gd name="T84" fmla="*/ 51 w 147"/>
                  <a:gd name="T85" fmla="*/ 76 h 217"/>
                  <a:gd name="T86" fmla="*/ 51 w 147"/>
                  <a:gd name="T87" fmla="*/ 20 h 217"/>
                  <a:gd name="T88" fmla="*/ 51 w 147"/>
                  <a:gd name="T89" fmla="*/ 20 h 217"/>
                  <a:gd name="T90" fmla="*/ 19 w 147"/>
                  <a:gd name="T91" fmla="*/ 2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7" h="217">
                    <a:moveTo>
                      <a:pt x="90" y="146"/>
                    </a:moveTo>
                    <a:lnTo>
                      <a:pt x="90" y="146"/>
                    </a:lnTo>
                    <a:cubicBezTo>
                      <a:pt x="90" y="146"/>
                      <a:pt x="90" y="146"/>
                      <a:pt x="90" y="145"/>
                    </a:cubicBezTo>
                    <a:lnTo>
                      <a:pt x="90" y="145"/>
                    </a:lnTo>
                    <a:lnTo>
                      <a:pt x="91" y="145"/>
                    </a:lnTo>
                    <a:lnTo>
                      <a:pt x="91" y="145"/>
                    </a:lnTo>
                    <a:cubicBezTo>
                      <a:pt x="91" y="145"/>
                      <a:pt x="91" y="146"/>
                      <a:pt x="90" y="146"/>
                    </a:cubicBezTo>
                    <a:close/>
                    <a:moveTo>
                      <a:pt x="19" y="20"/>
                    </a:moveTo>
                    <a:lnTo>
                      <a:pt x="19" y="68"/>
                    </a:lnTo>
                    <a:lnTo>
                      <a:pt x="19" y="68"/>
                    </a:lnTo>
                    <a:cubicBezTo>
                      <a:pt x="7" y="72"/>
                      <a:pt x="0" y="90"/>
                      <a:pt x="14" y="97"/>
                    </a:cubicBezTo>
                    <a:lnTo>
                      <a:pt x="14" y="97"/>
                    </a:lnTo>
                    <a:cubicBezTo>
                      <a:pt x="27" y="103"/>
                      <a:pt x="41" y="107"/>
                      <a:pt x="54" y="110"/>
                    </a:cubicBezTo>
                    <a:lnTo>
                      <a:pt x="54" y="110"/>
                    </a:lnTo>
                    <a:cubicBezTo>
                      <a:pt x="55" y="118"/>
                      <a:pt x="56" y="125"/>
                      <a:pt x="56" y="133"/>
                    </a:cubicBezTo>
                    <a:lnTo>
                      <a:pt x="56" y="133"/>
                    </a:lnTo>
                    <a:cubicBezTo>
                      <a:pt x="56" y="133"/>
                      <a:pt x="56" y="133"/>
                      <a:pt x="56" y="134"/>
                    </a:cubicBezTo>
                    <a:lnTo>
                      <a:pt x="56" y="134"/>
                    </a:lnTo>
                    <a:cubicBezTo>
                      <a:pt x="56" y="134"/>
                      <a:pt x="57" y="135"/>
                      <a:pt x="57" y="136"/>
                    </a:cubicBezTo>
                    <a:lnTo>
                      <a:pt x="57" y="136"/>
                    </a:lnTo>
                    <a:cubicBezTo>
                      <a:pt x="58" y="148"/>
                      <a:pt x="59" y="160"/>
                      <a:pt x="61" y="171"/>
                    </a:cubicBezTo>
                    <a:lnTo>
                      <a:pt x="61" y="171"/>
                    </a:lnTo>
                    <a:cubicBezTo>
                      <a:pt x="61" y="175"/>
                      <a:pt x="63" y="178"/>
                      <a:pt x="65" y="181"/>
                    </a:cubicBezTo>
                    <a:lnTo>
                      <a:pt x="65" y="181"/>
                    </a:lnTo>
                    <a:cubicBezTo>
                      <a:pt x="63" y="183"/>
                      <a:pt x="61" y="186"/>
                      <a:pt x="59" y="189"/>
                    </a:cubicBezTo>
                    <a:lnTo>
                      <a:pt x="59" y="189"/>
                    </a:lnTo>
                    <a:cubicBezTo>
                      <a:pt x="53" y="196"/>
                      <a:pt x="58" y="207"/>
                      <a:pt x="65" y="211"/>
                    </a:cubicBezTo>
                    <a:lnTo>
                      <a:pt x="65" y="211"/>
                    </a:lnTo>
                    <a:cubicBezTo>
                      <a:pt x="73" y="216"/>
                      <a:pt x="82" y="212"/>
                      <a:pt x="87" y="205"/>
                    </a:cubicBezTo>
                    <a:lnTo>
                      <a:pt x="87" y="205"/>
                    </a:lnTo>
                    <a:cubicBezTo>
                      <a:pt x="99" y="188"/>
                      <a:pt x="112" y="172"/>
                      <a:pt x="124" y="155"/>
                    </a:cubicBezTo>
                    <a:lnTo>
                      <a:pt x="124" y="155"/>
                    </a:lnTo>
                    <a:cubicBezTo>
                      <a:pt x="130" y="148"/>
                      <a:pt x="126" y="137"/>
                      <a:pt x="119" y="132"/>
                    </a:cubicBezTo>
                    <a:lnTo>
                      <a:pt x="119" y="132"/>
                    </a:lnTo>
                    <a:cubicBezTo>
                      <a:pt x="118" y="132"/>
                      <a:pt x="117" y="132"/>
                      <a:pt x="116" y="131"/>
                    </a:cubicBezTo>
                    <a:lnTo>
                      <a:pt x="116" y="131"/>
                    </a:lnTo>
                    <a:cubicBezTo>
                      <a:pt x="124" y="124"/>
                      <a:pt x="133" y="115"/>
                      <a:pt x="137" y="105"/>
                    </a:cubicBezTo>
                    <a:lnTo>
                      <a:pt x="137" y="105"/>
                    </a:lnTo>
                    <a:cubicBezTo>
                      <a:pt x="146" y="87"/>
                      <a:pt x="121" y="71"/>
                      <a:pt x="111" y="86"/>
                    </a:cubicBezTo>
                    <a:lnTo>
                      <a:pt x="111" y="86"/>
                    </a:lnTo>
                    <a:cubicBezTo>
                      <a:pt x="109" y="82"/>
                      <a:pt x="104" y="79"/>
                      <a:pt x="98" y="80"/>
                    </a:cubicBezTo>
                    <a:lnTo>
                      <a:pt x="98" y="80"/>
                    </a:lnTo>
                    <a:cubicBezTo>
                      <a:pt x="82" y="81"/>
                      <a:pt x="66" y="80"/>
                      <a:pt x="51" y="76"/>
                    </a:cubicBezTo>
                    <a:lnTo>
                      <a:pt x="51" y="20"/>
                    </a:lnTo>
                    <a:lnTo>
                      <a:pt x="51" y="20"/>
                    </a:lnTo>
                    <a:cubicBezTo>
                      <a:pt x="51" y="0"/>
                      <a:pt x="19" y="0"/>
                      <a:pt x="19" y="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26" name="Freeform 398">
              <a:extLst>
                <a:ext uri="{FF2B5EF4-FFF2-40B4-BE49-F238E27FC236}">
                  <a16:creationId xmlns:a16="http://schemas.microsoft.com/office/drawing/2014/main" id="{BB72DF3A-66FB-6242-ABC5-5C16F211F34C}"/>
                </a:ext>
              </a:extLst>
            </p:cNvPr>
            <p:cNvSpPr>
              <a:spLocks noChangeArrowheads="1"/>
            </p:cNvSpPr>
            <p:nvPr/>
          </p:nvSpPr>
          <p:spPr bwMode="auto">
            <a:xfrm rot="759599">
              <a:off x="6122886" y="5166261"/>
              <a:ext cx="549171" cy="973725"/>
            </a:xfrm>
            <a:custGeom>
              <a:avLst/>
              <a:gdLst>
                <a:gd name="T0" fmla="*/ 1036 w 1147"/>
                <a:gd name="T1" fmla="*/ 674 h 2033"/>
                <a:gd name="T2" fmla="*/ 572 w 1147"/>
                <a:gd name="T3" fmla="*/ 1214 h 2033"/>
                <a:gd name="T4" fmla="*/ 573 w 1147"/>
                <a:gd name="T5" fmla="*/ 1166 h 2033"/>
                <a:gd name="T6" fmla="*/ 575 w 1147"/>
                <a:gd name="T7" fmla="*/ 1168 h 2033"/>
                <a:gd name="T8" fmla="*/ 64 w 1147"/>
                <a:gd name="T9" fmla="*/ 1025 h 2033"/>
                <a:gd name="T10" fmla="*/ 116 w 1147"/>
                <a:gd name="T11" fmla="*/ 968 h 2033"/>
                <a:gd name="T12" fmla="*/ 127 w 1147"/>
                <a:gd name="T13" fmla="*/ 1006 h 2033"/>
                <a:gd name="T14" fmla="*/ 102 w 1147"/>
                <a:gd name="T15" fmla="*/ 1046 h 2033"/>
                <a:gd name="T16" fmla="*/ 416 w 1147"/>
                <a:gd name="T17" fmla="*/ 99 h 2033"/>
                <a:gd name="T18" fmla="*/ 442 w 1147"/>
                <a:gd name="T19" fmla="*/ 97 h 2033"/>
                <a:gd name="T20" fmla="*/ 459 w 1147"/>
                <a:gd name="T21" fmla="*/ 115 h 2033"/>
                <a:gd name="T22" fmla="*/ 416 w 1147"/>
                <a:gd name="T23" fmla="*/ 99 h 2033"/>
                <a:gd name="T24" fmla="*/ 718 w 1147"/>
                <a:gd name="T25" fmla="*/ 122 h 2033"/>
                <a:gd name="T26" fmla="*/ 700 w 1147"/>
                <a:gd name="T27" fmla="*/ 95 h 2033"/>
                <a:gd name="T28" fmla="*/ 733 w 1147"/>
                <a:gd name="T29" fmla="*/ 67 h 2033"/>
                <a:gd name="T30" fmla="*/ 796 w 1147"/>
                <a:gd name="T31" fmla="*/ 337 h 2033"/>
                <a:gd name="T32" fmla="*/ 827 w 1147"/>
                <a:gd name="T33" fmla="*/ 358 h 2033"/>
                <a:gd name="T34" fmla="*/ 778 w 1147"/>
                <a:gd name="T35" fmla="*/ 408 h 2033"/>
                <a:gd name="T36" fmla="*/ 773 w 1147"/>
                <a:gd name="T37" fmla="*/ 356 h 2033"/>
                <a:gd name="T38" fmla="*/ 1059 w 1147"/>
                <a:gd name="T39" fmla="*/ 597 h 2033"/>
                <a:gd name="T40" fmla="*/ 988 w 1147"/>
                <a:gd name="T41" fmla="*/ 676 h 2033"/>
                <a:gd name="T42" fmla="*/ 757 w 1147"/>
                <a:gd name="T43" fmla="*/ 458 h 2033"/>
                <a:gd name="T44" fmla="*/ 876 w 1147"/>
                <a:gd name="T45" fmla="*/ 364 h 2033"/>
                <a:gd name="T46" fmla="*/ 789 w 1147"/>
                <a:gd name="T47" fmla="*/ 315 h 2033"/>
                <a:gd name="T48" fmla="*/ 723 w 1147"/>
                <a:gd name="T49" fmla="*/ 421 h 2033"/>
                <a:gd name="T50" fmla="*/ 615 w 1147"/>
                <a:gd name="T51" fmla="*/ 613 h 2033"/>
                <a:gd name="T52" fmla="*/ 556 w 1147"/>
                <a:gd name="T53" fmla="*/ 362 h 2033"/>
                <a:gd name="T54" fmla="*/ 743 w 1147"/>
                <a:gd name="T55" fmla="*/ 165 h 2033"/>
                <a:gd name="T56" fmla="*/ 661 w 1147"/>
                <a:gd name="T57" fmla="*/ 42 h 2033"/>
                <a:gd name="T58" fmla="*/ 650 w 1147"/>
                <a:gd name="T59" fmla="*/ 82 h 2033"/>
                <a:gd name="T60" fmla="*/ 651 w 1147"/>
                <a:gd name="T61" fmla="*/ 118 h 2033"/>
                <a:gd name="T62" fmla="*/ 480 w 1147"/>
                <a:gd name="T63" fmla="*/ 181 h 2033"/>
                <a:gd name="T64" fmla="*/ 442 w 1147"/>
                <a:gd name="T65" fmla="*/ 47 h 2033"/>
                <a:gd name="T66" fmla="*/ 439 w 1147"/>
                <a:gd name="T67" fmla="*/ 208 h 2033"/>
                <a:gd name="T68" fmla="*/ 577 w 1147"/>
                <a:gd name="T69" fmla="*/ 679 h 2033"/>
                <a:gd name="T70" fmla="*/ 258 w 1147"/>
                <a:gd name="T71" fmla="*/ 1340 h 2033"/>
                <a:gd name="T72" fmla="*/ 156 w 1147"/>
                <a:gd name="T73" fmla="*/ 1056 h 2033"/>
                <a:gd name="T74" fmla="*/ 74 w 1147"/>
                <a:gd name="T75" fmla="*/ 946 h 2033"/>
                <a:gd name="T76" fmla="*/ 29 w 1147"/>
                <a:gd name="T77" fmla="*/ 1075 h 2033"/>
                <a:gd name="T78" fmla="*/ 212 w 1147"/>
                <a:gd name="T79" fmla="*/ 1282 h 2033"/>
                <a:gd name="T80" fmla="*/ 223 w 1147"/>
                <a:gd name="T81" fmla="*/ 1465 h 2033"/>
                <a:gd name="T82" fmla="*/ 231 w 1147"/>
                <a:gd name="T83" fmla="*/ 2001 h 2033"/>
                <a:gd name="T84" fmla="*/ 537 w 1147"/>
                <a:gd name="T85" fmla="*/ 1257 h 2033"/>
                <a:gd name="T86" fmla="*/ 608 w 1147"/>
                <a:gd name="T87" fmla="*/ 1131 h 2033"/>
                <a:gd name="T88" fmla="*/ 514 w 1147"/>
                <a:gd name="T89" fmla="*/ 1157 h 2033"/>
                <a:gd name="T90" fmla="*/ 302 w 1147"/>
                <a:gd name="T91" fmla="*/ 1368 h 2033"/>
                <a:gd name="T92" fmla="*/ 406 w 1147"/>
                <a:gd name="T93" fmla="*/ 1105 h 2033"/>
                <a:gd name="T94" fmla="*/ 1004 w 1147"/>
                <a:gd name="T95" fmla="*/ 722 h 2033"/>
                <a:gd name="T96" fmla="*/ 1132 w 1147"/>
                <a:gd name="T97" fmla="*/ 701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47" h="2033">
                  <a:moveTo>
                    <a:pt x="1060" y="703"/>
                  </a:moveTo>
                  <a:lnTo>
                    <a:pt x="1060" y="703"/>
                  </a:lnTo>
                  <a:cubicBezTo>
                    <a:pt x="1045" y="704"/>
                    <a:pt x="1037" y="687"/>
                    <a:pt x="1036" y="674"/>
                  </a:cubicBezTo>
                  <a:lnTo>
                    <a:pt x="1036" y="674"/>
                  </a:lnTo>
                  <a:cubicBezTo>
                    <a:pt x="1036" y="657"/>
                    <a:pt x="1053" y="646"/>
                    <a:pt x="1069" y="645"/>
                  </a:cubicBezTo>
                  <a:lnTo>
                    <a:pt x="1069" y="645"/>
                  </a:lnTo>
                  <a:cubicBezTo>
                    <a:pt x="1086" y="668"/>
                    <a:pt x="1099" y="702"/>
                    <a:pt x="1060" y="703"/>
                  </a:cubicBezTo>
                  <a:close/>
                  <a:moveTo>
                    <a:pt x="572" y="1214"/>
                  </a:moveTo>
                  <a:lnTo>
                    <a:pt x="572" y="1214"/>
                  </a:lnTo>
                  <a:cubicBezTo>
                    <a:pt x="564" y="1220"/>
                    <a:pt x="553" y="1209"/>
                    <a:pt x="551" y="1203"/>
                  </a:cubicBezTo>
                  <a:lnTo>
                    <a:pt x="551" y="1203"/>
                  </a:lnTo>
                  <a:cubicBezTo>
                    <a:pt x="546" y="1188"/>
                    <a:pt x="561" y="1173"/>
                    <a:pt x="573" y="1166"/>
                  </a:cubicBezTo>
                  <a:lnTo>
                    <a:pt x="573" y="1166"/>
                  </a:lnTo>
                  <a:lnTo>
                    <a:pt x="573" y="1166"/>
                  </a:lnTo>
                  <a:lnTo>
                    <a:pt x="573" y="1166"/>
                  </a:lnTo>
                  <a:cubicBezTo>
                    <a:pt x="574" y="1166"/>
                    <a:pt x="574" y="1167"/>
                    <a:pt x="575" y="1168"/>
                  </a:cubicBezTo>
                  <a:lnTo>
                    <a:pt x="575" y="1168"/>
                  </a:lnTo>
                  <a:cubicBezTo>
                    <a:pt x="578" y="1178"/>
                    <a:pt x="582" y="1207"/>
                    <a:pt x="572" y="1214"/>
                  </a:cubicBezTo>
                  <a:close/>
                  <a:moveTo>
                    <a:pt x="64" y="1025"/>
                  </a:moveTo>
                  <a:lnTo>
                    <a:pt x="64" y="1025"/>
                  </a:lnTo>
                  <a:cubicBezTo>
                    <a:pt x="66" y="1010"/>
                    <a:pt x="75" y="1000"/>
                    <a:pt x="86" y="991"/>
                  </a:cubicBezTo>
                  <a:lnTo>
                    <a:pt x="86" y="991"/>
                  </a:lnTo>
                  <a:cubicBezTo>
                    <a:pt x="99" y="992"/>
                    <a:pt x="114" y="985"/>
                    <a:pt x="116" y="968"/>
                  </a:cubicBezTo>
                  <a:lnTo>
                    <a:pt x="116" y="968"/>
                  </a:lnTo>
                  <a:cubicBezTo>
                    <a:pt x="117" y="955"/>
                    <a:pt x="127" y="975"/>
                    <a:pt x="130" y="979"/>
                  </a:cubicBezTo>
                  <a:lnTo>
                    <a:pt x="130" y="979"/>
                  </a:lnTo>
                  <a:cubicBezTo>
                    <a:pt x="132" y="988"/>
                    <a:pt x="129" y="997"/>
                    <a:pt x="127" y="1006"/>
                  </a:cubicBezTo>
                  <a:lnTo>
                    <a:pt x="127" y="1006"/>
                  </a:lnTo>
                  <a:cubicBezTo>
                    <a:pt x="122" y="1018"/>
                    <a:pt x="115" y="1031"/>
                    <a:pt x="107" y="1042"/>
                  </a:cubicBezTo>
                  <a:lnTo>
                    <a:pt x="107" y="1042"/>
                  </a:lnTo>
                  <a:cubicBezTo>
                    <a:pt x="105" y="1043"/>
                    <a:pt x="103" y="1045"/>
                    <a:pt x="102" y="1046"/>
                  </a:cubicBezTo>
                  <a:lnTo>
                    <a:pt x="102" y="1046"/>
                  </a:lnTo>
                  <a:cubicBezTo>
                    <a:pt x="101" y="1048"/>
                    <a:pt x="100" y="1049"/>
                    <a:pt x="99" y="1050"/>
                  </a:cubicBezTo>
                  <a:lnTo>
                    <a:pt x="99" y="1050"/>
                  </a:lnTo>
                  <a:cubicBezTo>
                    <a:pt x="80" y="1069"/>
                    <a:pt x="61" y="1043"/>
                    <a:pt x="64" y="1025"/>
                  </a:cubicBezTo>
                  <a:close/>
                  <a:moveTo>
                    <a:pt x="416" y="99"/>
                  </a:moveTo>
                  <a:lnTo>
                    <a:pt x="416" y="99"/>
                  </a:lnTo>
                  <a:cubicBezTo>
                    <a:pt x="423" y="103"/>
                    <a:pt x="432" y="104"/>
                    <a:pt x="440" y="98"/>
                  </a:cubicBezTo>
                  <a:lnTo>
                    <a:pt x="440" y="98"/>
                  </a:lnTo>
                  <a:cubicBezTo>
                    <a:pt x="440" y="98"/>
                    <a:pt x="441" y="98"/>
                    <a:pt x="442" y="97"/>
                  </a:cubicBezTo>
                  <a:lnTo>
                    <a:pt x="442" y="97"/>
                  </a:lnTo>
                  <a:cubicBezTo>
                    <a:pt x="444" y="98"/>
                    <a:pt x="447" y="97"/>
                    <a:pt x="449" y="97"/>
                  </a:cubicBezTo>
                  <a:lnTo>
                    <a:pt x="449" y="97"/>
                  </a:lnTo>
                  <a:cubicBezTo>
                    <a:pt x="456" y="100"/>
                    <a:pt x="459" y="109"/>
                    <a:pt x="459" y="115"/>
                  </a:cubicBezTo>
                  <a:lnTo>
                    <a:pt x="459" y="115"/>
                  </a:lnTo>
                  <a:cubicBezTo>
                    <a:pt x="460" y="132"/>
                    <a:pt x="443" y="151"/>
                    <a:pt x="430" y="159"/>
                  </a:cubicBezTo>
                  <a:lnTo>
                    <a:pt x="430" y="159"/>
                  </a:lnTo>
                  <a:cubicBezTo>
                    <a:pt x="413" y="171"/>
                    <a:pt x="398" y="115"/>
                    <a:pt x="416" y="99"/>
                  </a:cubicBezTo>
                  <a:close/>
                  <a:moveTo>
                    <a:pt x="726" y="112"/>
                  </a:moveTo>
                  <a:lnTo>
                    <a:pt x="726" y="112"/>
                  </a:lnTo>
                  <a:cubicBezTo>
                    <a:pt x="724" y="115"/>
                    <a:pt x="721" y="119"/>
                    <a:pt x="718" y="122"/>
                  </a:cubicBezTo>
                  <a:lnTo>
                    <a:pt x="718" y="122"/>
                  </a:lnTo>
                  <a:cubicBezTo>
                    <a:pt x="716" y="123"/>
                    <a:pt x="715" y="124"/>
                    <a:pt x="715" y="125"/>
                  </a:cubicBezTo>
                  <a:lnTo>
                    <a:pt x="715" y="125"/>
                  </a:lnTo>
                  <a:cubicBezTo>
                    <a:pt x="707" y="117"/>
                    <a:pt x="703" y="105"/>
                    <a:pt x="700" y="95"/>
                  </a:cubicBezTo>
                  <a:lnTo>
                    <a:pt x="700" y="95"/>
                  </a:lnTo>
                  <a:cubicBezTo>
                    <a:pt x="697" y="84"/>
                    <a:pt x="705" y="56"/>
                    <a:pt x="722" y="64"/>
                  </a:cubicBezTo>
                  <a:lnTo>
                    <a:pt x="722" y="64"/>
                  </a:lnTo>
                  <a:cubicBezTo>
                    <a:pt x="726" y="66"/>
                    <a:pt x="729" y="66"/>
                    <a:pt x="733" y="67"/>
                  </a:cubicBezTo>
                  <a:lnTo>
                    <a:pt x="733" y="67"/>
                  </a:lnTo>
                  <a:cubicBezTo>
                    <a:pt x="741" y="79"/>
                    <a:pt x="732" y="102"/>
                    <a:pt x="726" y="112"/>
                  </a:cubicBezTo>
                  <a:close/>
                  <a:moveTo>
                    <a:pt x="773" y="356"/>
                  </a:moveTo>
                  <a:lnTo>
                    <a:pt x="773" y="356"/>
                  </a:lnTo>
                  <a:cubicBezTo>
                    <a:pt x="786" y="357"/>
                    <a:pt x="794" y="347"/>
                    <a:pt x="796" y="337"/>
                  </a:cubicBezTo>
                  <a:lnTo>
                    <a:pt x="796" y="337"/>
                  </a:lnTo>
                  <a:cubicBezTo>
                    <a:pt x="799" y="340"/>
                    <a:pt x="804" y="341"/>
                    <a:pt x="811" y="341"/>
                  </a:cubicBezTo>
                  <a:lnTo>
                    <a:pt x="811" y="341"/>
                  </a:lnTo>
                  <a:cubicBezTo>
                    <a:pt x="822" y="339"/>
                    <a:pt x="826" y="348"/>
                    <a:pt x="827" y="358"/>
                  </a:cubicBezTo>
                  <a:lnTo>
                    <a:pt x="827" y="358"/>
                  </a:lnTo>
                  <a:cubicBezTo>
                    <a:pt x="828" y="374"/>
                    <a:pt x="807" y="388"/>
                    <a:pt x="796" y="396"/>
                  </a:cubicBezTo>
                  <a:lnTo>
                    <a:pt x="796" y="396"/>
                  </a:lnTo>
                  <a:cubicBezTo>
                    <a:pt x="790" y="400"/>
                    <a:pt x="785" y="404"/>
                    <a:pt x="778" y="408"/>
                  </a:cubicBezTo>
                  <a:lnTo>
                    <a:pt x="778" y="408"/>
                  </a:lnTo>
                  <a:cubicBezTo>
                    <a:pt x="770" y="413"/>
                    <a:pt x="770" y="408"/>
                    <a:pt x="767" y="401"/>
                  </a:cubicBezTo>
                  <a:lnTo>
                    <a:pt x="767" y="401"/>
                  </a:lnTo>
                  <a:cubicBezTo>
                    <a:pt x="763" y="391"/>
                    <a:pt x="755" y="355"/>
                    <a:pt x="773" y="356"/>
                  </a:cubicBezTo>
                  <a:close/>
                  <a:moveTo>
                    <a:pt x="1092" y="598"/>
                  </a:moveTo>
                  <a:lnTo>
                    <a:pt x="1092" y="598"/>
                  </a:lnTo>
                  <a:cubicBezTo>
                    <a:pt x="1082" y="588"/>
                    <a:pt x="1068" y="590"/>
                    <a:pt x="1059" y="597"/>
                  </a:cubicBezTo>
                  <a:lnTo>
                    <a:pt x="1059" y="597"/>
                  </a:lnTo>
                  <a:cubicBezTo>
                    <a:pt x="1025" y="602"/>
                    <a:pt x="995" y="626"/>
                    <a:pt x="989" y="662"/>
                  </a:cubicBezTo>
                  <a:lnTo>
                    <a:pt x="989" y="662"/>
                  </a:lnTo>
                  <a:cubicBezTo>
                    <a:pt x="988" y="667"/>
                    <a:pt x="988" y="671"/>
                    <a:pt x="988" y="676"/>
                  </a:cubicBezTo>
                  <a:lnTo>
                    <a:pt x="988" y="676"/>
                  </a:lnTo>
                  <a:cubicBezTo>
                    <a:pt x="793" y="729"/>
                    <a:pt x="619" y="827"/>
                    <a:pt x="475" y="964"/>
                  </a:cubicBezTo>
                  <a:lnTo>
                    <a:pt x="475" y="964"/>
                  </a:lnTo>
                  <a:cubicBezTo>
                    <a:pt x="565" y="793"/>
                    <a:pt x="665" y="626"/>
                    <a:pt x="757" y="458"/>
                  </a:cubicBezTo>
                  <a:lnTo>
                    <a:pt x="757" y="458"/>
                  </a:lnTo>
                  <a:cubicBezTo>
                    <a:pt x="768" y="462"/>
                    <a:pt x="781" y="462"/>
                    <a:pt x="796" y="454"/>
                  </a:cubicBezTo>
                  <a:lnTo>
                    <a:pt x="796" y="454"/>
                  </a:lnTo>
                  <a:cubicBezTo>
                    <a:pt x="830" y="436"/>
                    <a:pt x="872" y="405"/>
                    <a:pt x="876" y="364"/>
                  </a:cubicBezTo>
                  <a:lnTo>
                    <a:pt x="876" y="364"/>
                  </a:lnTo>
                  <a:cubicBezTo>
                    <a:pt x="878" y="328"/>
                    <a:pt x="851" y="287"/>
                    <a:pt x="811" y="292"/>
                  </a:cubicBezTo>
                  <a:lnTo>
                    <a:pt x="811" y="292"/>
                  </a:lnTo>
                  <a:cubicBezTo>
                    <a:pt x="798" y="294"/>
                    <a:pt x="790" y="304"/>
                    <a:pt x="789" y="315"/>
                  </a:cubicBezTo>
                  <a:lnTo>
                    <a:pt x="789" y="315"/>
                  </a:lnTo>
                  <a:cubicBezTo>
                    <a:pt x="785" y="310"/>
                    <a:pt x="779" y="308"/>
                    <a:pt x="773" y="307"/>
                  </a:cubicBezTo>
                  <a:lnTo>
                    <a:pt x="773" y="307"/>
                  </a:lnTo>
                  <a:cubicBezTo>
                    <a:pt x="712" y="304"/>
                    <a:pt x="702" y="374"/>
                    <a:pt x="723" y="421"/>
                  </a:cubicBezTo>
                  <a:lnTo>
                    <a:pt x="723" y="421"/>
                  </a:lnTo>
                  <a:cubicBezTo>
                    <a:pt x="721" y="422"/>
                    <a:pt x="719" y="424"/>
                    <a:pt x="718" y="427"/>
                  </a:cubicBezTo>
                  <a:lnTo>
                    <a:pt x="718" y="427"/>
                  </a:lnTo>
                  <a:cubicBezTo>
                    <a:pt x="684" y="489"/>
                    <a:pt x="649" y="550"/>
                    <a:pt x="615" y="613"/>
                  </a:cubicBezTo>
                  <a:lnTo>
                    <a:pt x="615" y="613"/>
                  </a:lnTo>
                  <a:cubicBezTo>
                    <a:pt x="600" y="529"/>
                    <a:pt x="580" y="448"/>
                    <a:pt x="554" y="368"/>
                  </a:cubicBezTo>
                  <a:lnTo>
                    <a:pt x="554" y="368"/>
                  </a:lnTo>
                  <a:cubicBezTo>
                    <a:pt x="555" y="367"/>
                    <a:pt x="555" y="364"/>
                    <a:pt x="556" y="362"/>
                  </a:cubicBezTo>
                  <a:lnTo>
                    <a:pt x="556" y="362"/>
                  </a:lnTo>
                  <a:cubicBezTo>
                    <a:pt x="575" y="281"/>
                    <a:pt x="617" y="212"/>
                    <a:pt x="680" y="158"/>
                  </a:cubicBezTo>
                  <a:lnTo>
                    <a:pt x="680" y="158"/>
                  </a:lnTo>
                  <a:cubicBezTo>
                    <a:pt x="697" y="174"/>
                    <a:pt x="720" y="180"/>
                    <a:pt x="743" y="165"/>
                  </a:cubicBezTo>
                  <a:lnTo>
                    <a:pt x="743" y="165"/>
                  </a:lnTo>
                  <a:cubicBezTo>
                    <a:pt x="781" y="139"/>
                    <a:pt x="801" y="68"/>
                    <a:pt x="767" y="32"/>
                  </a:cubicBezTo>
                  <a:lnTo>
                    <a:pt x="767" y="32"/>
                  </a:lnTo>
                  <a:cubicBezTo>
                    <a:pt x="739" y="2"/>
                    <a:pt x="679" y="0"/>
                    <a:pt x="661" y="42"/>
                  </a:cubicBezTo>
                  <a:lnTo>
                    <a:pt x="661" y="42"/>
                  </a:lnTo>
                  <a:cubicBezTo>
                    <a:pt x="659" y="47"/>
                    <a:pt x="659" y="51"/>
                    <a:pt x="659" y="55"/>
                  </a:cubicBezTo>
                  <a:lnTo>
                    <a:pt x="659" y="55"/>
                  </a:lnTo>
                  <a:cubicBezTo>
                    <a:pt x="655" y="63"/>
                    <a:pt x="652" y="72"/>
                    <a:pt x="650" y="82"/>
                  </a:cubicBezTo>
                  <a:lnTo>
                    <a:pt x="650" y="82"/>
                  </a:lnTo>
                  <a:cubicBezTo>
                    <a:pt x="649" y="93"/>
                    <a:pt x="650" y="105"/>
                    <a:pt x="654" y="116"/>
                  </a:cubicBezTo>
                  <a:lnTo>
                    <a:pt x="654" y="116"/>
                  </a:lnTo>
                  <a:cubicBezTo>
                    <a:pt x="653" y="117"/>
                    <a:pt x="652" y="118"/>
                    <a:pt x="651" y="118"/>
                  </a:cubicBezTo>
                  <a:lnTo>
                    <a:pt x="651" y="118"/>
                  </a:lnTo>
                  <a:cubicBezTo>
                    <a:pt x="595" y="165"/>
                    <a:pt x="553" y="225"/>
                    <a:pt x="527" y="292"/>
                  </a:cubicBezTo>
                  <a:lnTo>
                    <a:pt x="527" y="292"/>
                  </a:lnTo>
                  <a:cubicBezTo>
                    <a:pt x="513" y="255"/>
                    <a:pt x="497" y="217"/>
                    <a:pt x="480" y="181"/>
                  </a:cubicBezTo>
                  <a:lnTo>
                    <a:pt x="480" y="181"/>
                  </a:lnTo>
                  <a:cubicBezTo>
                    <a:pt x="500" y="159"/>
                    <a:pt x="511" y="128"/>
                    <a:pt x="507" y="102"/>
                  </a:cubicBezTo>
                  <a:lnTo>
                    <a:pt x="507" y="102"/>
                  </a:lnTo>
                  <a:cubicBezTo>
                    <a:pt x="502" y="71"/>
                    <a:pt x="472" y="46"/>
                    <a:pt x="442" y="47"/>
                  </a:cubicBezTo>
                  <a:lnTo>
                    <a:pt x="442" y="47"/>
                  </a:lnTo>
                  <a:cubicBezTo>
                    <a:pt x="339" y="27"/>
                    <a:pt x="332" y="220"/>
                    <a:pt x="429" y="211"/>
                  </a:cubicBezTo>
                  <a:lnTo>
                    <a:pt x="429" y="211"/>
                  </a:lnTo>
                  <a:cubicBezTo>
                    <a:pt x="433" y="210"/>
                    <a:pt x="436" y="209"/>
                    <a:pt x="439" y="208"/>
                  </a:cubicBezTo>
                  <a:lnTo>
                    <a:pt x="439" y="208"/>
                  </a:lnTo>
                  <a:cubicBezTo>
                    <a:pt x="507" y="357"/>
                    <a:pt x="552" y="511"/>
                    <a:pt x="575" y="673"/>
                  </a:cubicBezTo>
                  <a:lnTo>
                    <a:pt x="575" y="673"/>
                  </a:lnTo>
                  <a:cubicBezTo>
                    <a:pt x="575" y="675"/>
                    <a:pt x="577" y="677"/>
                    <a:pt x="577" y="679"/>
                  </a:cubicBezTo>
                  <a:lnTo>
                    <a:pt x="577" y="679"/>
                  </a:lnTo>
                  <a:cubicBezTo>
                    <a:pt x="483" y="847"/>
                    <a:pt x="390" y="1017"/>
                    <a:pt x="313" y="1193"/>
                  </a:cubicBezTo>
                  <a:lnTo>
                    <a:pt x="313" y="1193"/>
                  </a:lnTo>
                  <a:cubicBezTo>
                    <a:pt x="292" y="1241"/>
                    <a:pt x="273" y="1290"/>
                    <a:pt x="258" y="1340"/>
                  </a:cubicBezTo>
                  <a:lnTo>
                    <a:pt x="258" y="1340"/>
                  </a:lnTo>
                  <a:cubicBezTo>
                    <a:pt x="258" y="1300"/>
                    <a:pt x="259" y="1259"/>
                    <a:pt x="251" y="1221"/>
                  </a:cubicBezTo>
                  <a:lnTo>
                    <a:pt x="251" y="1221"/>
                  </a:lnTo>
                  <a:cubicBezTo>
                    <a:pt x="239" y="1157"/>
                    <a:pt x="201" y="1101"/>
                    <a:pt x="156" y="1056"/>
                  </a:cubicBezTo>
                  <a:lnTo>
                    <a:pt x="156" y="1056"/>
                  </a:lnTo>
                  <a:cubicBezTo>
                    <a:pt x="178" y="1022"/>
                    <a:pt x="191" y="974"/>
                    <a:pt x="164" y="941"/>
                  </a:cubicBezTo>
                  <a:lnTo>
                    <a:pt x="164" y="941"/>
                  </a:lnTo>
                  <a:cubicBezTo>
                    <a:pt x="137" y="908"/>
                    <a:pt x="92" y="914"/>
                    <a:pt x="74" y="946"/>
                  </a:cubicBezTo>
                  <a:lnTo>
                    <a:pt x="74" y="946"/>
                  </a:lnTo>
                  <a:cubicBezTo>
                    <a:pt x="69" y="945"/>
                    <a:pt x="63" y="947"/>
                    <a:pt x="57" y="951"/>
                  </a:cubicBezTo>
                  <a:lnTo>
                    <a:pt x="57" y="951"/>
                  </a:lnTo>
                  <a:cubicBezTo>
                    <a:pt x="19" y="981"/>
                    <a:pt x="0" y="1032"/>
                    <a:pt x="29" y="1075"/>
                  </a:cubicBezTo>
                  <a:lnTo>
                    <a:pt x="29" y="1075"/>
                  </a:lnTo>
                  <a:cubicBezTo>
                    <a:pt x="52" y="1110"/>
                    <a:pt x="92" y="1111"/>
                    <a:pt x="122" y="1092"/>
                  </a:cubicBezTo>
                  <a:lnTo>
                    <a:pt x="122" y="1092"/>
                  </a:lnTo>
                  <a:cubicBezTo>
                    <a:pt x="174" y="1145"/>
                    <a:pt x="202" y="1207"/>
                    <a:pt x="212" y="1282"/>
                  </a:cubicBezTo>
                  <a:lnTo>
                    <a:pt x="212" y="1282"/>
                  </a:lnTo>
                  <a:cubicBezTo>
                    <a:pt x="219" y="1340"/>
                    <a:pt x="205" y="1400"/>
                    <a:pt x="221" y="1458"/>
                  </a:cubicBezTo>
                  <a:lnTo>
                    <a:pt x="221" y="1458"/>
                  </a:lnTo>
                  <a:cubicBezTo>
                    <a:pt x="221" y="1460"/>
                    <a:pt x="222" y="1463"/>
                    <a:pt x="223" y="1465"/>
                  </a:cubicBezTo>
                  <a:lnTo>
                    <a:pt x="223" y="1465"/>
                  </a:lnTo>
                  <a:cubicBezTo>
                    <a:pt x="182" y="1640"/>
                    <a:pt x="170" y="1822"/>
                    <a:pt x="182" y="2001"/>
                  </a:cubicBezTo>
                  <a:lnTo>
                    <a:pt x="182" y="2001"/>
                  </a:lnTo>
                  <a:cubicBezTo>
                    <a:pt x="184" y="2032"/>
                    <a:pt x="233" y="2032"/>
                    <a:pt x="231" y="2001"/>
                  </a:cubicBezTo>
                  <a:lnTo>
                    <a:pt x="231" y="2001"/>
                  </a:lnTo>
                  <a:cubicBezTo>
                    <a:pt x="219" y="1828"/>
                    <a:pt x="232" y="1657"/>
                    <a:pt x="270" y="1491"/>
                  </a:cubicBezTo>
                  <a:lnTo>
                    <a:pt x="270" y="1491"/>
                  </a:lnTo>
                  <a:cubicBezTo>
                    <a:pt x="335" y="1387"/>
                    <a:pt x="426" y="1308"/>
                    <a:pt x="537" y="1257"/>
                  </a:cubicBezTo>
                  <a:lnTo>
                    <a:pt x="537" y="1257"/>
                  </a:lnTo>
                  <a:cubicBezTo>
                    <a:pt x="559" y="1268"/>
                    <a:pt x="588" y="1268"/>
                    <a:pt x="605" y="1250"/>
                  </a:cubicBezTo>
                  <a:lnTo>
                    <a:pt x="605" y="1250"/>
                  </a:lnTo>
                  <a:cubicBezTo>
                    <a:pt x="633" y="1221"/>
                    <a:pt x="635" y="1162"/>
                    <a:pt x="608" y="1131"/>
                  </a:cubicBezTo>
                  <a:lnTo>
                    <a:pt x="608" y="1131"/>
                  </a:lnTo>
                  <a:cubicBezTo>
                    <a:pt x="583" y="1100"/>
                    <a:pt x="524" y="1103"/>
                    <a:pt x="514" y="1147"/>
                  </a:cubicBezTo>
                  <a:lnTo>
                    <a:pt x="514" y="1147"/>
                  </a:lnTo>
                  <a:cubicBezTo>
                    <a:pt x="514" y="1151"/>
                    <a:pt x="514" y="1154"/>
                    <a:pt x="514" y="1157"/>
                  </a:cubicBezTo>
                  <a:lnTo>
                    <a:pt x="514" y="1157"/>
                  </a:lnTo>
                  <a:cubicBezTo>
                    <a:pt x="503" y="1176"/>
                    <a:pt x="500" y="1197"/>
                    <a:pt x="505" y="1218"/>
                  </a:cubicBezTo>
                  <a:lnTo>
                    <a:pt x="505" y="1218"/>
                  </a:lnTo>
                  <a:cubicBezTo>
                    <a:pt x="428" y="1255"/>
                    <a:pt x="359" y="1306"/>
                    <a:pt x="302" y="1368"/>
                  </a:cubicBezTo>
                  <a:lnTo>
                    <a:pt x="302" y="1368"/>
                  </a:lnTo>
                  <a:cubicBezTo>
                    <a:pt x="321" y="1305"/>
                    <a:pt x="344" y="1242"/>
                    <a:pt x="371" y="1181"/>
                  </a:cubicBezTo>
                  <a:lnTo>
                    <a:pt x="371" y="1181"/>
                  </a:lnTo>
                  <a:cubicBezTo>
                    <a:pt x="382" y="1156"/>
                    <a:pt x="394" y="1130"/>
                    <a:pt x="406" y="1105"/>
                  </a:cubicBezTo>
                  <a:lnTo>
                    <a:pt x="406" y="1105"/>
                  </a:lnTo>
                  <a:cubicBezTo>
                    <a:pt x="410" y="1104"/>
                    <a:pt x="414" y="1102"/>
                    <a:pt x="419" y="1097"/>
                  </a:cubicBezTo>
                  <a:lnTo>
                    <a:pt x="419" y="1097"/>
                  </a:lnTo>
                  <a:cubicBezTo>
                    <a:pt x="573" y="912"/>
                    <a:pt x="771" y="784"/>
                    <a:pt x="1004" y="722"/>
                  </a:cubicBezTo>
                  <a:lnTo>
                    <a:pt x="1004" y="722"/>
                  </a:lnTo>
                  <a:cubicBezTo>
                    <a:pt x="1013" y="734"/>
                    <a:pt x="1026" y="744"/>
                    <a:pt x="1042" y="750"/>
                  </a:cubicBezTo>
                  <a:lnTo>
                    <a:pt x="1042" y="750"/>
                  </a:lnTo>
                  <a:cubicBezTo>
                    <a:pt x="1081" y="762"/>
                    <a:pt x="1119" y="736"/>
                    <a:pt x="1132" y="701"/>
                  </a:cubicBezTo>
                  <a:lnTo>
                    <a:pt x="1132" y="701"/>
                  </a:lnTo>
                  <a:cubicBezTo>
                    <a:pt x="1146" y="664"/>
                    <a:pt x="1119" y="621"/>
                    <a:pt x="1092" y="598"/>
                  </a:cubicBezTo>
                  <a:close/>
                </a:path>
              </a:pathLst>
            </a:custGeom>
            <a:solidFill>
              <a:schemeClr val="accent6"/>
            </a:solidFill>
            <a:ln>
              <a:noFill/>
            </a:ln>
            <a:effectLst/>
          </p:spPr>
          <p:txBody>
            <a:bodyPr wrap="none" anchor="ctr"/>
            <a:lstStyle/>
            <a:p>
              <a:endParaRPr lang="es-ES_tradnl" sz="919"/>
            </a:p>
          </p:txBody>
        </p:sp>
        <p:sp>
          <p:nvSpPr>
            <p:cNvPr id="27" name="Freeform 399">
              <a:extLst>
                <a:ext uri="{FF2B5EF4-FFF2-40B4-BE49-F238E27FC236}">
                  <a16:creationId xmlns:a16="http://schemas.microsoft.com/office/drawing/2014/main" id="{6A8BB233-DC28-9A47-B4EA-878DAF08DF64}"/>
                </a:ext>
              </a:extLst>
            </p:cNvPr>
            <p:cNvSpPr>
              <a:spLocks noChangeAspect="1" noChangeArrowheads="1"/>
            </p:cNvSpPr>
            <p:nvPr/>
          </p:nvSpPr>
          <p:spPr bwMode="auto">
            <a:xfrm rot="759599">
              <a:off x="6291060" y="5676433"/>
              <a:ext cx="726597" cy="749830"/>
            </a:xfrm>
            <a:custGeom>
              <a:avLst/>
              <a:gdLst>
                <a:gd name="T0" fmla="*/ 878 w 1518"/>
                <a:gd name="T1" fmla="*/ 827 h 1565"/>
                <a:gd name="T2" fmla="*/ 857 w 1518"/>
                <a:gd name="T3" fmla="*/ 774 h 1565"/>
                <a:gd name="T4" fmla="*/ 807 w 1518"/>
                <a:gd name="T5" fmla="*/ 741 h 1565"/>
                <a:gd name="T6" fmla="*/ 1365 w 1518"/>
                <a:gd name="T7" fmla="*/ 1228 h 1565"/>
                <a:gd name="T8" fmla="*/ 1320 w 1518"/>
                <a:gd name="T9" fmla="*/ 1220 h 1565"/>
                <a:gd name="T10" fmla="*/ 1267 w 1518"/>
                <a:gd name="T11" fmla="*/ 1229 h 1565"/>
                <a:gd name="T12" fmla="*/ 1261 w 1518"/>
                <a:gd name="T13" fmla="*/ 1268 h 1565"/>
                <a:gd name="T14" fmla="*/ 1036 w 1518"/>
                <a:gd name="T15" fmla="*/ 1035 h 1565"/>
                <a:gd name="T16" fmla="*/ 782 w 1518"/>
                <a:gd name="T17" fmla="*/ 1469 h 1565"/>
                <a:gd name="T18" fmla="*/ 690 w 1518"/>
                <a:gd name="T19" fmla="*/ 1014 h 1565"/>
                <a:gd name="T20" fmla="*/ 804 w 1518"/>
                <a:gd name="T21" fmla="*/ 1044 h 1565"/>
                <a:gd name="T22" fmla="*/ 962 w 1518"/>
                <a:gd name="T23" fmla="*/ 1238 h 1565"/>
                <a:gd name="T24" fmla="*/ 236 w 1518"/>
                <a:gd name="T25" fmla="*/ 1251 h 1565"/>
                <a:gd name="T26" fmla="*/ 168 w 1518"/>
                <a:gd name="T27" fmla="*/ 1194 h 1565"/>
                <a:gd name="T28" fmla="*/ 181 w 1518"/>
                <a:gd name="T29" fmla="*/ 1126 h 1565"/>
                <a:gd name="T30" fmla="*/ 272 w 1518"/>
                <a:gd name="T31" fmla="*/ 891 h 1565"/>
                <a:gd name="T32" fmla="*/ 640 w 1518"/>
                <a:gd name="T33" fmla="*/ 779 h 1565"/>
                <a:gd name="T34" fmla="*/ 499 w 1518"/>
                <a:gd name="T35" fmla="*/ 1121 h 1565"/>
                <a:gd name="T36" fmla="*/ 166 w 1518"/>
                <a:gd name="T37" fmla="*/ 678 h 1565"/>
                <a:gd name="T38" fmla="*/ 194 w 1518"/>
                <a:gd name="T39" fmla="*/ 580 h 1565"/>
                <a:gd name="T40" fmla="*/ 512 w 1518"/>
                <a:gd name="T41" fmla="*/ 655 h 1565"/>
                <a:gd name="T42" fmla="*/ 509 w 1518"/>
                <a:gd name="T43" fmla="*/ 715 h 1565"/>
                <a:gd name="T44" fmla="*/ 434 w 1518"/>
                <a:gd name="T45" fmla="*/ 842 h 1565"/>
                <a:gd name="T46" fmla="*/ 344 w 1518"/>
                <a:gd name="T47" fmla="*/ 192 h 1565"/>
                <a:gd name="T48" fmla="*/ 388 w 1518"/>
                <a:gd name="T49" fmla="*/ 229 h 1565"/>
                <a:gd name="T50" fmla="*/ 614 w 1518"/>
                <a:gd name="T51" fmla="*/ 298 h 1565"/>
                <a:gd name="T52" fmla="*/ 553 w 1518"/>
                <a:gd name="T53" fmla="*/ 448 h 1565"/>
                <a:gd name="T54" fmla="*/ 496 w 1518"/>
                <a:gd name="T55" fmla="*/ 429 h 1565"/>
                <a:gd name="T56" fmla="*/ 451 w 1518"/>
                <a:gd name="T57" fmla="*/ 489 h 1565"/>
                <a:gd name="T58" fmla="*/ 310 w 1518"/>
                <a:gd name="T59" fmla="*/ 476 h 1565"/>
                <a:gd name="T60" fmla="*/ 482 w 1518"/>
                <a:gd name="T61" fmla="*/ 477 h 1565"/>
                <a:gd name="T62" fmla="*/ 808 w 1518"/>
                <a:gd name="T63" fmla="*/ 262 h 1565"/>
                <a:gd name="T64" fmla="*/ 1037 w 1518"/>
                <a:gd name="T65" fmla="*/ 358 h 1565"/>
                <a:gd name="T66" fmla="*/ 789 w 1518"/>
                <a:gd name="T67" fmla="*/ 609 h 1565"/>
                <a:gd name="T68" fmla="*/ 796 w 1518"/>
                <a:gd name="T69" fmla="*/ 491 h 1565"/>
                <a:gd name="T70" fmla="*/ 700 w 1518"/>
                <a:gd name="T71" fmla="*/ 664 h 1565"/>
                <a:gd name="T72" fmla="*/ 1313 w 1518"/>
                <a:gd name="T73" fmla="*/ 236 h 1565"/>
                <a:gd name="T74" fmla="*/ 1291 w 1518"/>
                <a:gd name="T75" fmla="*/ 286 h 1565"/>
                <a:gd name="T76" fmla="*/ 1338 w 1518"/>
                <a:gd name="T77" fmla="*/ 413 h 1565"/>
                <a:gd name="T78" fmla="*/ 1248 w 1518"/>
                <a:gd name="T79" fmla="*/ 509 h 1565"/>
                <a:gd name="T80" fmla="*/ 1046 w 1518"/>
                <a:gd name="T81" fmla="*/ 562 h 1565"/>
                <a:gd name="T82" fmla="*/ 1129 w 1518"/>
                <a:gd name="T83" fmla="*/ 461 h 1565"/>
                <a:gd name="T84" fmla="*/ 1089 w 1518"/>
                <a:gd name="T85" fmla="*/ 419 h 1565"/>
                <a:gd name="T86" fmla="*/ 1309 w 1518"/>
                <a:gd name="T87" fmla="*/ 479 h 1565"/>
                <a:gd name="T88" fmla="*/ 1325 w 1518"/>
                <a:gd name="T89" fmla="*/ 468 h 1565"/>
                <a:gd name="T90" fmla="*/ 1311 w 1518"/>
                <a:gd name="T91" fmla="*/ 476 h 1565"/>
                <a:gd name="T92" fmla="*/ 1287 w 1518"/>
                <a:gd name="T93" fmla="*/ 530 h 1565"/>
                <a:gd name="T94" fmla="*/ 1375 w 1518"/>
                <a:gd name="T95" fmla="*/ 477 h 1565"/>
                <a:gd name="T96" fmla="*/ 1390 w 1518"/>
                <a:gd name="T97" fmla="*/ 405 h 1565"/>
                <a:gd name="T98" fmla="*/ 1456 w 1518"/>
                <a:gd name="T99" fmla="*/ 208 h 1565"/>
                <a:gd name="T100" fmla="*/ 1045 w 1518"/>
                <a:gd name="T101" fmla="*/ 262 h 1565"/>
                <a:gd name="T102" fmla="*/ 659 w 1518"/>
                <a:gd name="T103" fmla="*/ 277 h 1565"/>
                <a:gd name="T104" fmla="*/ 263 w 1518"/>
                <a:gd name="T105" fmla="*/ 501 h 1565"/>
                <a:gd name="T106" fmla="*/ 220 w 1518"/>
                <a:gd name="T107" fmla="*/ 872 h 1565"/>
                <a:gd name="T108" fmla="*/ 337 w 1518"/>
                <a:gd name="T109" fmla="*/ 1307 h 1565"/>
                <a:gd name="T110" fmla="*/ 815 w 1518"/>
                <a:gd name="T111" fmla="*/ 1532 h 1565"/>
                <a:gd name="T112" fmla="*/ 1403 w 1518"/>
                <a:gd name="T113" fmla="*/ 1349 h 1565"/>
                <a:gd name="T114" fmla="*/ 1299 w 1518"/>
                <a:gd name="T115" fmla="*/ 914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8" h="1565">
                  <a:moveTo>
                    <a:pt x="1274" y="872"/>
                  </a:moveTo>
                  <a:lnTo>
                    <a:pt x="1274" y="872"/>
                  </a:lnTo>
                  <a:cubicBezTo>
                    <a:pt x="1180" y="920"/>
                    <a:pt x="1142" y="1005"/>
                    <a:pt x="1016" y="981"/>
                  </a:cubicBezTo>
                  <a:lnTo>
                    <a:pt x="1016" y="981"/>
                  </a:lnTo>
                  <a:cubicBezTo>
                    <a:pt x="922" y="963"/>
                    <a:pt x="858" y="878"/>
                    <a:pt x="807" y="798"/>
                  </a:cubicBezTo>
                  <a:lnTo>
                    <a:pt x="807" y="798"/>
                  </a:lnTo>
                  <a:cubicBezTo>
                    <a:pt x="828" y="811"/>
                    <a:pt x="852" y="821"/>
                    <a:pt x="878" y="827"/>
                  </a:cubicBezTo>
                  <a:lnTo>
                    <a:pt x="878" y="827"/>
                  </a:lnTo>
                  <a:cubicBezTo>
                    <a:pt x="899" y="831"/>
                    <a:pt x="907" y="799"/>
                    <a:pt x="887" y="795"/>
                  </a:cubicBezTo>
                  <a:lnTo>
                    <a:pt x="887" y="795"/>
                  </a:lnTo>
                  <a:cubicBezTo>
                    <a:pt x="867" y="792"/>
                    <a:pt x="848" y="784"/>
                    <a:pt x="831" y="775"/>
                  </a:cubicBezTo>
                  <a:lnTo>
                    <a:pt x="831" y="775"/>
                  </a:lnTo>
                  <a:cubicBezTo>
                    <a:pt x="839" y="774"/>
                    <a:pt x="848" y="774"/>
                    <a:pt x="857" y="774"/>
                  </a:cubicBezTo>
                  <a:lnTo>
                    <a:pt x="857" y="774"/>
                  </a:lnTo>
                  <a:cubicBezTo>
                    <a:pt x="897" y="773"/>
                    <a:pt x="935" y="770"/>
                    <a:pt x="974" y="766"/>
                  </a:cubicBezTo>
                  <a:lnTo>
                    <a:pt x="974" y="766"/>
                  </a:lnTo>
                  <a:cubicBezTo>
                    <a:pt x="994" y="764"/>
                    <a:pt x="995" y="732"/>
                    <a:pt x="974" y="733"/>
                  </a:cubicBezTo>
                  <a:lnTo>
                    <a:pt x="974" y="733"/>
                  </a:lnTo>
                  <a:cubicBezTo>
                    <a:pt x="945" y="736"/>
                    <a:pt x="916" y="739"/>
                    <a:pt x="887" y="740"/>
                  </a:cubicBezTo>
                  <a:lnTo>
                    <a:pt x="887" y="740"/>
                  </a:lnTo>
                  <a:cubicBezTo>
                    <a:pt x="861" y="742"/>
                    <a:pt x="833" y="745"/>
                    <a:pt x="807" y="741"/>
                  </a:cubicBezTo>
                  <a:lnTo>
                    <a:pt x="807" y="741"/>
                  </a:lnTo>
                  <a:cubicBezTo>
                    <a:pt x="878" y="660"/>
                    <a:pt x="1004" y="627"/>
                    <a:pt x="1104" y="601"/>
                  </a:cubicBezTo>
                  <a:lnTo>
                    <a:pt x="1104" y="601"/>
                  </a:lnTo>
                  <a:cubicBezTo>
                    <a:pt x="1274" y="557"/>
                    <a:pt x="1405" y="669"/>
                    <a:pt x="1455" y="819"/>
                  </a:cubicBezTo>
                  <a:lnTo>
                    <a:pt x="1455" y="819"/>
                  </a:lnTo>
                  <a:cubicBezTo>
                    <a:pt x="1395" y="815"/>
                    <a:pt x="1306" y="856"/>
                    <a:pt x="1274" y="872"/>
                  </a:cubicBezTo>
                  <a:close/>
                  <a:moveTo>
                    <a:pt x="1365" y="1228"/>
                  </a:moveTo>
                  <a:lnTo>
                    <a:pt x="1365" y="1228"/>
                  </a:lnTo>
                  <a:cubicBezTo>
                    <a:pt x="1347" y="1201"/>
                    <a:pt x="1330" y="1176"/>
                    <a:pt x="1312" y="1149"/>
                  </a:cubicBezTo>
                  <a:lnTo>
                    <a:pt x="1312" y="1149"/>
                  </a:lnTo>
                  <a:cubicBezTo>
                    <a:pt x="1301" y="1132"/>
                    <a:pt x="1273" y="1148"/>
                    <a:pt x="1285" y="1166"/>
                  </a:cubicBezTo>
                  <a:lnTo>
                    <a:pt x="1285" y="1166"/>
                  </a:lnTo>
                  <a:cubicBezTo>
                    <a:pt x="1296" y="1184"/>
                    <a:pt x="1308" y="1201"/>
                    <a:pt x="1320" y="1220"/>
                  </a:cubicBezTo>
                  <a:lnTo>
                    <a:pt x="1320" y="1220"/>
                  </a:lnTo>
                  <a:cubicBezTo>
                    <a:pt x="1297" y="1200"/>
                    <a:pt x="1274" y="1179"/>
                    <a:pt x="1251" y="1160"/>
                  </a:cubicBezTo>
                  <a:lnTo>
                    <a:pt x="1251" y="1160"/>
                  </a:lnTo>
                  <a:cubicBezTo>
                    <a:pt x="1234" y="1146"/>
                    <a:pt x="1211" y="1169"/>
                    <a:pt x="1227" y="1183"/>
                  </a:cubicBezTo>
                  <a:lnTo>
                    <a:pt x="1227" y="1183"/>
                  </a:lnTo>
                  <a:cubicBezTo>
                    <a:pt x="1258" y="1208"/>
                    <a:pt x="1288" y="1234"/>
                    <a:pt x="1317" y="1260"/>
                  </a:cubicBezTo>
                  <a:lnTo>
                    <a:pt x="1317" y="1260"/>
                  </a:lnTo>
                  <a:cubicBezTo>
                    <a:pt x="1299" y="1253"/>
                    <a:pt x="1282" y="1242"/>
                    <a:pt x="1267" y="1229"/>
                  </a:cubicBezTo>
                  <a:lnTo>
                    <a:pt x="1267" y="1229"/>
                  </a:lnTo>
                  <a:cubicBezTo>
                    <a:pt x="1251" y="1216"/>
                    <a:pt x="1228" y="1238"/>
                    <a:pt x="1244" y="1252"/>
                  </a:cubicBezTo>
                  <a:lnTo>
                    <a:pt x="1244" y="1252"/>
                  </a:lnTo>
                  <a:cubicBezTo>
                    <a:pt x="1251" y="1257"/>
                    <a:pt x="1257" y="1263"/>
                    <a:pt x="1264" y="1268"/>
                  </a:cubicBezTo>
                  <a:lnTo>
                    <a:pt x="1264" y="1268"/>
                  </a:lnTo>
                  <a:cubicBezTo>
                    <a:pt x="1263" y="1268"/>
                    <a:pt x="1262" y="1268"/>
                    <a:pt x="1261" y="1268"/>
                  </a:cubicBezTo>
                  <a:lnTo>
                    <a:pt x="1261" y="1268"/>
                  </a:lnTo>
                  <a:cubicBezTo>
                    <a:pt x="1212" y="1269"/>
                    <a:pt x="1040" y="1320"/>
                    <a:pt x="1007" y="1261"/>
                  </a:cubicBezTo>
                  <a:lnTo>
                    <a:pt x="1007" y="1261"/>
                  </a:lnTo>
                  <a:cubicBezTo>
                    <a:pt x="1019" y="1239"/>
                    <a:pt x="1027" y="1214"/>
                    <a:pt x="1028" y="1185"/>
                  </a:cubicBezTo>
                  <a:lnTo>
                    <a:pt x="1028" y="1185"/>
                  </a:lnTo>
                  <a:cubicBezTo>
                    <a:pt x="1031" y="1113"/>
                    <a:pt x="990" y="1055"/>
                    <a:pt x="939" y="999"/>
                  </a:cubicBezTo>
                  <a:lnTo>
                    <a:pt x="939" y="999"/>
                  </a:lnTo>
                  <a:cubicBezTo>
                    <a:pt x="968" y="1015"/>
                    <a:pt x="1000" y="1027"/>
                    <a:pt x="1036" y="1035"/>
                  </a:cubicBezTo>
                  <a:lnTo>
                    <a:pt x="1036" y="1035"/>
                  </a:lnTo>
                  <a:cubicBezTo>
                    <a:pt x="1097" y="1046"/>
                    <a:pt x="1154" y="1025"/>
                    <a:pt x="1202" y="989"/>
                  </a:cubicBezTo>
                  <a:lnTo>
                    <a:pt x="1202" y="989"/>
                  </a:lnTo>
                  <a:cubicBezTo>
                    <a:pt x="1218" y="978"/>
                    <a:pt x="1232" y="965"/>
                    <a:pt x="1247" y="953"/>
                  </a:cubicBezTo>
                  <a:lnTo>
                    <a:pt x="1247" y="953"/>
                  </a:lnTo>
                  <a:cubicBezTo>
                    <a:pt x="1293" y="1042"/>
                    <a:pt x="1332" y="1134"/>
                    <a:pt x="1365" y="1228"/>
                  </a:cubicBezTo>
                  <a:close/>
                  <a:moveTo>
                    <a:pt x="782" y="1469"/>
                  </a:moveTo>
                  <a:lnTo>
                    <a:pt x="782" y="1469"/>
                  </a:lnTo>
                  <a:cubicBezTo>
                    <a:pt x="726" y="1391"/>
                    <a:pt x="636" y="1342"/>
                    <a:pt x="585" y="1256"/>
                  </a:cubicBezTo>
                  <a:lnTo>
                    <a:pt x="585" y="1256"/>
                  </a:lnTo>
                  <a:cubicBezTo>
                    <a:pt x="486" y="1088"/>
                    <a:pt x="582" y="949"/>
                    <a:pt x="691" y="830"/>
                  </a:cubicBezTo>
                  <a:lnTo>
                    <a:pt x="691" y="830"/>
                  </a:lnTo>
                  <a:cubicBezTo>
                    <a:pt x="672" y="890"/>
                    <a:pt x="663" y="951"/>
                    <a:pt x="690" y="1014"/>
                  </a:cubicBezTo>
                  <a:lnTo>
                    <a:pt x="690" y="1014"/>
                  </a:lnTo>
                  <a:cubicBezTo>
                    <a:pt x="698" y="1033"/>
                    <a:pt x="726" y="1016"/>
                    <a:pt x="718" y="997"/>
                  </a:cubicBezTo>
                  <a:lnTo>
                    <a:pt x="718" y="997"/>
                  </a:lnTo>
                  <a:cubicBezTo>
                    <a:pt x="699" y="953"/>
                    <a:pt x="703" y="908"/>
                    <a:pt x="714" y="864"/>
                  </a:cubicBezTo>
                  <a:lnTo>
                    <a:pt x="714" y="864"/>
                  </a:lnTo>
                  <a:cubicBezTo>
                    <a:pt x="730" y="927"/>
                    <a:pt x="762" y="986"/>
                    <a:pt x="773" y="1052"/>
                  </a:cubicBezTo>
                  <a:lnTo>
                    <a:pt x="773" y="1052"/>
                  </a:lnTo>
                  <a:cubicBezTo>
                    <a:pt x="777" y="1073"/>
                    <a:pt x="808" y="1065"/>
                    <a:pt x="804" y="1044"/>
                  </a:cubicBezTo>
                  <a:lnTo>
                    <a:pt x="804" y="1044"/>
                  </a:lnTo>
                  <a:cubicBezTo>
                    <a:pt x="792" y="969"/>
                    <a:pt x="750" y="903"/>
                    <a:pt x="741" y="829"/>
                  </a:cubicBezTo>
                  <a:lnTo>
                    <a:pt x="741" y="829"/>
                  </a:lnTo>
                  <a:cubicBezTo>
                    <a:pt x="786" y="928"/>
                    <a:pt x="890" y="1018"/>
                    <a:pt x="945" y="1097"/>
                  </a:cubicBezTo>
                  <a:lnTo>
                    <a:pt x="945" y="1097"/>
                  </a:lnTo>
                  <a:cubicBezTo>
                    <a:pt x="982" y="1151"/>
                    <a:pt x="980" y="1196"/>
                    <a:pt x="962" y="1238"/>
                  </a:cubicBezTo>
                  <a:lnTo>
                    <a:pt x="962" y="1238"/>
                  </a:lnTo>
                  <a:cubicBezTo>
                    <a:pt x="958" y="1241"/>
                    <a:pt x="956" y="1246"/>
                    <a:pt x="955" y="1251"/>
                  </a:cubicBezTo>
                  <a:lnTo>
                    <a:pt x="955" y="1251"/>
                  </a:lnTo>
                  <a:cubicBezTo>
                    <a:pt x="914" y="1325"/>
                    <a:pt x="821" y="1389"/>
                    <a:pt x="782" y="1469"/>
                  </a:cubicBezTo>
                  <a:close/>
                  <a:moveTo>
                    <a:pt x="506" y="1191"/>
                  </a:moveTo>
                  <a:lnTo>
                    <a:pt x="506" y="1191"/>
                  </a:lnTo>
                  <a:cubicBezTo>
                    <a:pt x="423" y="1252"/>
                    <a:pt x="336" y="1267"/>
                    <a:pt x="236" y="1251"/>
                  </a:cubicBezTo>
                  <a:lnTo>
                    <a:pt x="236" y="1251"/>
                  </a:lnTo>
                  <a:cubicBezTo>
                    <a:pt x="210" y="1247"/>
                    <a:pt x="185" y="1243"/>
                    <a:pt x="161" y="1243"/>
                  </a:cubicBezTo>
                  <a:lnTo>
                    <a:pt x="161" y="1243"/>
                  </a:lnTo>
                  <a:cubicBezTo>
                    <a:pt x="173" y="1232"/>
                    <a:pt x="186" y="1221"/>
                    <a:pt x="199" y="1210"/>
                  </a:cubicBezTo>
                  <a:lnTo>
                    <a:pt x="199" y="1210"/>
                  </a:lnTo>
                  <a:cubicBezTo>
                    <a:pt x="214" y="1196"/>
                    <a:pt x="192" y="1173"/>
                    <a:pt x="176" y="1186"/>
                  </a:cubicBezTo>
                  <a:lnTo>
                    <a:pt x="176" y="1186"/>
                  </a:lnTo>
                  <a:cubicBezTo>
                    <a:pt x="173" y="1189"/>
                    <a:pt x="170" y="1191"/>
                    <a:pt x="168" y="1194"/>
                  </a:cubicBezTo>
                  <a:lnTo>
                    <a:pt x="168" y="1194"/>
                  </a:lnTo>
                  <a:cubicBezTo>
                    <a:pt x="217" y="1127"/>
                    <a:pt x="276" y="1070"/>
                    <a:pt x="345" y="1022"/>
                  </a:cubicBezTo>
                  <a:lnTo>
                    <a:pt x="345" y="1022"/>
                  </a:lnTo>
                  <a:cubicBezTo>
                    <a:pt x="362" y="1010"/>
                    <a:pt x="346" y="982"/>
                    <a:pt x="329" y="994"/>
                  </a:cubicBezTo>
                  <a:lnTo>
                    <a:pt x="329" y="994"/>
                  </a:lnTo>
                  <a:cubicBezTo>
                    <a:pt x="274" y="1032"/>
                    <a:pt x="224" y="1076"/>
                    <a:pt x="181" y="1126"/>
                  </a:cubicBezTo>
                  <a:lnTo>
                    <a:pt x="181" y="1126"/>
                  </a:lnTo>
                  <a:cubicBezTo>
                    <a:pt x="200" y="1097"/>
                    <a:pt x="222" y="1070"/>
                    <a:pt x="249" y="1046"/>
                  </a:cubicBezTo>
                  <a:lnTo>
                    <a:pt x="249" y="1046"/>
                  </a:lnTo>
                  <a:cubicBezTo>
                    <a:pt x="264" y="1032"/>
                    <a:pt x="241" y="1009"/>
                    <a:pt x="226" y="1023"/>
                  </a:cubicBezTo>
                  <a:lnTo>
                    <a:pt x="226" y="1023"/>
                  </a:lnTo>
                  <a:cubicBezTo>
                    <a:pt x="193" y="1053"/>
                    <a:pt x="166" y="1087"/>
                    <a:pt x="143" y="1123"/>
                  </a:cubicBezTo>
                  <a:lnTo>
                    <a:pt x="143" y="1123"/>
                  </a:lnTo>
                  <a:cubicBezTo>
                    <a:pt x="167" y="1032"/>
                    <a:pt x="201" y="943"/>
                    <a:pt x="272" y="891"/>
                  </a:cubicBezTo>
                  <a:lnTo>
                    <a:pt x="272" y="891"/>
                  </a:lnTo>
                  <a:cubicBezTo>
                    <a:pt x="273" y="890"/>
                    <a:pt x="274" y="890"/>
                    <a:pt x="275" y="888"/>
                  </a:cubicBezTo>
                  <a:lnTo>
                    <a:pt x="275" y="888"/>
                  </a:lnTo>
                  <a:cubicBezTo>
                    <a:pt x="331" y="901"/>
                    <a:pt x="387" y="901"/>
                    <a:pt x="447" y="889"/>
                  </a:cubicBezTo>
                  <a:lnTo>
                    <a:pt x="447" y="889"/>
                  </a:lnTo>
                  <a:cubicBezTo>
                    <a:pt x="508" y="877"/>
                    <a:pt x="577" y="807"/>
                    <a:pt x="640" y="779"/>
                  </a:cubicBezTo>
                  <a:lnTo>
                    <a:pt x="640" y="779"/>
                  </a:lnTo>
                  <a:cubicBezTo>
                    <a:pt x="602" y="807"/>
                    <a:pt x="564" y="835"/>
                    <a:pt x="525" y="863"/>
                  </a:cubicBezTo>
                  <a:lnTo>
                    <a:pt x="525" y="863"/>
                  </a:lnTo>
                  <a:cubicBezTo>
                    <a:pt x="509" y="875"/>
                    <a:pt x="525" y="904"/>
                    <a:pt x="542" y="891"/>
                  </a:cubicBezTo>
                  <a:lnTo>
                    <a:pt x="542" y="891"/>
                  </a:lnTo>
                  <a:cubicBezTo>
                    <a:pt x="568" y="871"/>
                    <a:pt x="595" y="852"/>
                    <a:pt x="620" y="833"/>
                  </a:cubicBezTo>
                  <a:lnTo>
                    <a:pt x="620" y="833"/>
                  </a:lnTo>
                  <a:cubicBezTo>
                    <a:pt x="550" y="913"/>
                    <a:pt x="498" y="995"/>
                    <a:pt x="499" y="1121"/>
                  </a:cubicBezTo>
                  <a:lnTo>
                    <a:pt x="499" y="1121"/>
                  </a:lnTo>
                  <a:cubicBezTo>
                    <a:pt x="500" y="1145"/>
                    <a:pt x="503" y="1167"/>
                    <a:pt x="509" y="1190"/>
                  </a:cubicBezTo>
                  <a:lnTo>
                    <a:pt x="509" y="1190"/>
                  </a:lnTo>
                  <a:cubicBezTo>
                    <a:pt x="507" y="1190"/>
                    <a:pt x="507" y="1191"/>
                    <a:pt x="506" y="1191"/>
                  </a:cubicBezTo>
                  <a:close/>
                  <a:moveTo>
                    <a:pt x="64" y="628"/>
                  </a:moveTo>
                  <a:lnTo>
                    <a:pt x="64" y="628"/>
                  </a:lnTo>
                  <a:cubicBezTo>
                    <a:pt x="93" y="652"/>
                    <a:pt x="128" y="669"/>
                    <a:pt x="166" y="678"/>
                  </a:cubicBezTo>
                  <a:lnTo>
                    <a:pt x="166" y="678"/>
                  </a:lnTo>
                  <a:cubicBezTo>
                    <a:pt x="186" y="683"/>
                    <a:pt x="194" y="651"/>
                    <a:pt x="175" y="647"/>
                  </a:cubicBezTo>
                  <a:lnTo>
                    <a:pt x="175" y="647"/>
                  </a:lnTo>
                  <a:cubicBezTo>
                    <a:pt x="139" y="638"/>
                    <a:pt x="106" y="622"/>
                    <a:pt x="79" y="598"/>
                  </a:cubicBezTo>
                  <a:lnTo>
                    <a:pt x="79" y="598"/>
                  </a:lnTo>
                  <a:cubicBezTo>
                    <a:pt x="116" y="607"/>
                    <a:pt x="156" y="598"/>
                    <a:pt x="194" y="580"/>
                  </a:cubicBezTo>
                  <a:lnTo>
                    <a:pt x="194" y="580"/>
                  </a:lnTo>
                  <a:cubicBezTo>
                    <a:pt x="311" y="526"/>
                    <a:pt x="484" y="549"/>
                    <a:pt x="598" y="632"/>
                  </a:cubicBezTo>
                  <a:lnTo>
                    <a:pt x="598" y="632"/>
                  </a:lnTo>
                  <a:cubicBezTo>
                    <a:pt x="610" y="649"/>
                    <a:pt x="623" y="664"/>
                    <a:pt x="638" y="678"/>
                  </a:cubicBezTo>
                  <a:lnTo>
                    <a:pt x="638" y="678"/>
                  </a:lnTo>
                  <a:cubicBezTo>
                    <a:pt x="635" y="676"/>
                    <a:pt x="632" y="675"/>
                    <a:pt x="628" y="674"/>
                  </a:cubicBezTo>
                  <a:lnTo>
                    <a:pt x="628" y="674"/>
                  </a:lnTo>
                  <a:cubicBezTo>
                    <a:pt x="591" y="663"/>
                    <a:pt x="549" y="661"/>
                    <a:pt x="512" y="655"/>
                  </a:cubicBezTo>
                  <a:lnTo>
                    <a:pt x="512" y="655"/>
                  </a:lnTo>
                  <a:cubicBezTo>
                    <a:pt x="491" y="652"/>
                    <a:pt x="482" y="684"/>
                    <a:pt x="503" y="687"/>
                  </a:cubicBezTo>
                  <a:lnTo>
                    <a:pt x="503" y="687"/>
                  </a:lnTo>
                  <a:cubicBezTo>
                    <a:pt x="519" y="689"/>
                    <a:pt x="536" y="692"/>
                    <a:pt x="552" y="694"/>
                  </a:cubicBezTo>
                  <a:lnTo>
                    <a:pt x="552" y="694"/>
                  </a:lnTo>
                  <a:cubicBezTo>
                    <a:pt x="537" y="698"/>
                    <a:pt x="522" y="705"/>
                    <a:pt x="509" y="715"/>
                  </a:cubicBezTo>
                  <a:lnTo>
                    <a:pt x="509" y="715"/>
                  </a:lnTo>
                  <a:cubicBezTo>
                    <a:pt x="493" y="728"/>
                    <a:pt x="509" y="756"/>
                    <a:pt x="526" y="743"/>
                  </a:cubicBezTo>
                  <a:lnTo>
                    <a:pt x="526" y="743"/>
                  </a:lnTo>
                  <a:cubicBezTo>
                    <a:pt x="557" y="719"/>
                    <a:pt x="596" y="715"/>
                    <a:pt x="630" y="729"/>
                  </a:cubicBezTo>
                  <a:lnTo>
                    <a:pt x="630" y="729"/>
                  </a:lnTo>
                  <a:cubicBezTo>
                    <a:pt x="623" y="732"/>
                    <a:pt x="616" y="736"/>
                    <a:pt x="609" y="740"/>
                  </a:cubicBezTo>
                  <a:lnTo>
                    <a:pt x="609" y="740"/>
                  </a:lnTo>
                  <a:cubicBezTo>
                    <a:pt x="546" y="777"/>
                    <a:pt x="507" y="821"/>
                    <a:pt x="434" y="842"/>
                  </a:cubicBezTo>
                  <a:lnTo>
                    <a:pt x="434" y="842"/>
                  </a:lnTo>
                  <a:cubicBezTo>
                    <a:pt x="269" y="890"/>
                    <a:pt x="113" y="779"/>
                    <a:pt x="64" y="628"/>
                  </a:cubicBezTo>
                  <a:close/>
                  <a:moveTo>
                    <a:pt x="327" y="232"/>
                  </a:moveTo>
                  <a:lnTo>
                    <a:pt x="327" y="232"/>
                  </a:lnTo>
                  <a:cubicBezTo>
                    <a:pt x="333" y="216"/>
                    <a:pt x="337" y="202"/>
                    <a:pt x="341" y="187"/>
                  </a:cubicBezTo>
                  <a:lnTo>
                    <a:pt x="341" y="187"/>
                  </a:lnTo>
                  <a:cubicBezTo>
                    <a:pt x="341" y="189"/>
                    <a:pt x="343" y="191"/>
                    <a:pt x="344" y="192"/>
                  </a:cubicBezTo>
                  <a:lnTo>
                    <a:pt x="344" y="192"/>
                  </a:lnTo>
                  <a:cubicBezTo>
                    <a:pt x="351" y="216"/>
                    <a:pt x="357" y="241"/>
                    <a:pt x="364" y="265"/>
                  </a:cubicBezTo>
                  <a:lnTo>
                    <a:pt x="364" y="265"/>
                  </a:lnTo>
                  <a:cubicBezTo>
                    <a:pt x="370" y="285"/>
                    <a:pt x="401" y="277"/>
                    <a:pt x="395" y="256"/>
                  </a:cubicBezTo>
                  <a:lnTo>
                    <a:pt x="395" y="256"/>
                  </a:lnTo>
                  <a:cubicBezTo>
                    <a:pt x="393" y="247"/>
                    <a:pt x="390" y="238"/>
                    <a:pt x="388" y="229"/>
                  </a:cubicBezTo>
                  <a:lnTo>
                    <a:pt x="388" y="229"/>
                  </a:lnTo>
                  <a:cubicBezTo>
                    <a:pt x="391" y="234"/>
                    <a:pt x="395" y="239"/>
                    <a:pt x="398" y="245"/>
                  </a:cubicBezTo>
                  <a:lnTo>
                    <a:pt x="398" y="245"/>
                  </a:lnTo>
                  <a:cubicBezTo>
                    <a:pt x="411" y="261"/>
                    <a:pt x="439" y="245"/>
                    <a:pt x="426" y="228"/>
                  </a:cubicBezTo>
                  <a:lnTo>
                    <a:pt x="426" y="228"/>
                  </a:lnTo>
                  <a:cubicBezTo>
                    <a:pt x="410" y="204"/>
                    <a:pt x="394" y="180"/>
                    <a:pt x="381" y="154"/>
                  </a:cubicBezTo>
                  <a:lnTo>
                    <a:pt x="381" y="154"/>
                  </a:lnTo>
                  <a:cubicBezTo>
                    <a:pt x="476" y="189"/>
                    <a:pt x="597" y="198"/>
                    <a:pt x="614" y="298"/>
                  </a:cubicBezTo>
                  <a:lnTo>
                    <a:pt x="614" y="298"/>
                  </a:lnTo>
                  <a:cubicBezTo>
                    <a:pt x="615" y="306"/>
                    <a:pt x="619" y="310"/>
                    <a:pt x="625" y="314"/>
                  </a:cubicBezTo>
                  <a:lnTo>
                    <a:pt x="625" y="314"/>
                  </a:lnTo>
                  <a:cubicBezTo>
                    <a:pt x="594" y="347"/>
                    <a:pt x="569" y="384"/>
                    <a:pt x="557" y="428"/>
                  </a:cubicBezTo>
                  <a:lnTo>
                    <a:pt x="557" y="428"/>
                  </a:lnTo>
                  <a:cubicBezTo>
                    <a:pt x="555" y="435"/>
                    <a:pt x="554" y="441"/>
                    <a:pt x="553" y="448"/>
                  </a:cubicBezTo>
                  <a:lnTo>
                    <a:pt x="553" y="448"/>
                  </a:lnTo>
                  <a:cubicBezTo>
                    <a:pt x="549" y="436"/>
                    <a:pt x="546" y="423"/>
                    <a:pt x="542" y="411"/>
                  </a:cubicBezTo>
                  <a:lnTo>
                    <a:pt x="542" y="411"/>
                  </a:lnTo>
                  <a:cubicBezTo>
                    <a:pt x="537" y="391"/>
                    <a:pt x="505" y="399"/>
                    <a:pt x="511" y="420"/>
                  </a:cubicBezTo>
                  <a:lnTo>
                    <a:pt x="511" y="420"/>
                  </a:lnTo>
                  <a:cubicBezTo>
                    <a:pt x="517" y="440"/>
                    <a:pt x="522" y="460"/>
                    <a:pt x="528" y="481"/>
                  </a:cubicBezTo>
                  <a:lnTo>
                    <a:pt x="528" y="481"/>
                  </a:lnTo>
                  <a:cubicBezTo>
                    <a:pt x="517" y="464"/>
                    <a:pt x="506" y="447"/>
                    <a:pt x="496" y="429"/>
                  </a:cubicBezTo>
                  <a:lnTo>
                    <a:pt x="496" y="429"/>
                  </a:lnTo>
                  <a:cubicBezTo>
                    <a:pt x="486" y="411"/>
                    <a:pt x="458" y="427"/>
                    <a:pt x="468" y="446"/>
                  </a:cubicBezTo>
                  <a:lnTo>
                    <a:pt x="468" y="446"/>
                  </a:lnTo>
                  <a:cubicBezTo>
                    <a:pt x="470" y="448"/>
                    <a:pt x="472" y="451"/>
                    <a:pt x="474" y="454"/>
                  </a:cubicBezTo>
                  <a:lnTo>
                    <a:pt x="474" y="454"/>
                  </a:lnTo>
                  <a:cubicBezTo>
                    <a:pt x="454" y="443"/>
                    <a:pt x="434" y="470"/>
                    <a:pt x="451" y="489"/>
                  </a:cubicBezTo>
                  <a:lnTo>
                    <a:pt x="451" y="489"/>
                  </a:lnTo>
                  <a:cubicBezTo>
                    <a:pt x="464" y="504"/>
                    <a:pt x="478" y="518"/>
                    <a:pt x="494" y="531"/>
                  </a:cubicBezTo>
                  <a:lnTo>
                    <a:pt x="494" y="531"/>
                  </a:lnTo>
                  <a:cubicBezTo>
                    <a:pt x="493" y="531"/>
                    <a:pt x="493" y="531"/>
                    <a:pt x="493" y="531"/>
                  </a:cubicBezTo>
                  <a:lnTo>
                    <a:pt x="493" y="531"/>
                  </a:lnTo>
                  <a:cubicBezTo>
                    <a:pt x="438" y="512"/>
                    <a:pt x="380" y="500"/>
                    <a:pt x="321" y="496"/>
                  </a:cubicBezTo>
                  <a:lnTo>
                    <a:pt x="321" y="496"/>
                  </a:lnTo>
                  <a:cubicBezTo>
                    <a:pt x="322" y="488"/>
                    <a:pt x="319" y="481"/>
                    <a:pt x="310" y="476"/>
                  </a:cubicBezTo>
                  <a:lnTo>
                    <a:pt x="310" y="476"/>
                  </a:lnTo>
                  <a:cubicBezTo>
                    <a:pt x="213" y="416"/>
                    <a:pt x="301" y="303"/>
                    <a:pt x="327" y="232"/>
                  </a:cubicBezTo>
                  <a:close/>
                  <a:moveTo>
                    <a:pt x="484" y="471"/>
                  </a:moveTo>
                  <a:lnTo>
                    <a:pt x="484" y="471"/>
                  </a:lnTo>
                  <a:cubicBezTo>
                    <a:pt x="486" y="476"/>
                    <a:pt x="489" y="480"/>
                    <a:pt x="491" y="484"/>
                  </a:cubicBezTo>
                  <a:lnTo>
                    <a:pt x="491" y="484"/>
                  </a:lnTo>
                  <a:cubicBezTo>
                    <a:pt x="488" y="482"/>
                    <a:pt x="485" y="479"/>
                    <a:pt x="482" y="477"/>
                  </a:cubicBezTo>
                  <a:lnTo>
                    <a:pt x="482" y="477"/>
                  </a:lnTo>
                  <a:cubicBezTo>
                    <a:pt x="483" y="475"/>
                    <a:pt x="484" y="473"/>
                    <a:pt x="484" y="471"/>
                  </a:cubicBezTo>
                  <a:close/>
                  <a:moveTo>
                    <a:pt x="721" y="275"/>
                  </a:moveTo>
                  <a:lnTo>
                    <a:pt x="721" y="275"/>
                  </a:lnTo>
                  <a:cubicBezTo>
                    <a:pt x="770" y="233"/>
                    <a:pt x="816" y="192"/>
                    <a:pt x="844" y="141"/>
                  </a:cubicBezTo>
                  <a:lnTo>
                    <a:pt x="844" y="141"/>
                  </a:lnTo>
                  <a:cubicBezTo>
                    <a:pt x="842" y="183"/>
                    <a:pt x="829" y="224"/>
                    <a:pt x="808" y="262"/>
                  </a:cubicBezTo>
                  <a:lnTo>
                    <a:pt x="808" y="262"/>
                  </a:lnTo>
                  <a:cubicBezTo>
                    <a:pt x="797" y="281"/>
                    <a:pt x="825" y="297"/>
                    <a:pt x="836" y="279"/>
                  </a:cubicBezTo>
                  <a:lnTo>
                    <a:pt x="836" y="279"/>
                  </a:lnTo>
                  <a:cubicBezTo>
                    <a:pt x="861" y="234"/>
                    <a:pt x="874" y="186"/>
                    <a:pt x="876" y="138"/>
                  </a:cubicBezTo>
                  <a:lnTo>
                    <a:pt x="876" y="138"/>
                  </a:lnTo>
                  <a:cubicBezTo>
                    <a:pt x="927" y="212"/>
                    <a:pt x="1003" y="269"/>
                    <a:pt x="1037" y="358"/>
                  </a:cubicBezTo>
                  <a:lnTo>
                    <a:pt x="1037" y="358"/>
                  </a:lnTo>
                  <a:cubicBezTo>
                    <a:pt x="1076" y="462"/>
                    <a:pt x="945" y="579"/>
                    <a:pt x="871" y="619"/>
                  </a:cubicBezTo>
                  <a:lnTo>
                    <a:pt x="871" y="619"/>
                  </a:lnTo>
                  <a:cubicBezTo>
                    <a:pt x="842" y="634"/>
                    <a:pt x="817" y="649"/>
                    <a:pt x="793" y="666"/>
                  </a:cubicBezTo>
                  <a:lnTo>
                    <a:pt x="793" y="666"/>
                  </a:lnTo>
                  <a:cubicBezTo>
                    <a:pt x="801" y="652"/>
                    <a:pt x="809" y="639"/>
                    <a:pt x="817" y="625"/>
                  </a:cubicBezTo>
                  <a:lnTo>
                    <a:pt x="817" y="625"/>
                  </a:lnTo>
                  <a:cubicBezTo>
                    <a:pt x="828" y="608"/>
                    <a:pt x="799" y="591"/>
                    <a:pt x="789" y="609"/>
                  </a:cubicBezTo>
                  <a:lnTo>
                    <a:pt x="789" y="609"/>
                  </a:lnTo>
                  <a:cubicBezTo>
                    <a:pt x="779" y="625"/>
                    <a:pt x="770" y="641"/>
                    <a:pt x="761" y="656"/>
                  </a:cubicBezTo>
                  <a:lnTo>
                    <a:pt x="761" y="656"/>
                  </a:lnTo>
                  <a:cubicBezTo>
                    <a:pt x="764" y="605"/>
                    <a:pt x="784" y="556"/>
                    <a:pt x="818" y="515"/>
                  </a:cubicBezTo>
                  <a:lnTo>
                    <a:pt x="818" y="515"/>
                  </a:lnTo>
                  <a:cubicBezTo>
                    <a:pt x="832" y="498"/>
                    <a:pt x="809" y="476"/>
                    <a:pt x="796" y="491"/>
                  </a:cubicBezTo>
                  <a:lnTo>
                    <a:pt x="796" y="491"/>
                  </a:lnTo>
                  <a:cubicBezTo>
                    <a:pt x="758" y="536"/>
                    <a:pt x="736" y="588"/>
                    <a:pt x="729" y="643"/>
                  </a:cubicBezTo>
                  <a:lnTo>
                    <a:pt x="729" y="643"/>
                  </a:lnTo>
                  <a:cubicBezTo>
                    <a:pt x="727" y="625"/>
                    <a:pt x="728" y="606"/>
                    <a:pt x="733" y="587"/>
                  </a:cubicBezTo>
                  <a:lnTo>
                    <a:pt x="733" y="587"/>
                  </a:lnTo>
                  <a:cubicBezTo>
                    <a:pt x="738" y="566"/>
                    <a:pt x="707" y="558"/>
                    <a:pt x="701" y="578"/>
                  </a:cubicBezTo>
                  <a:lnTo>
                    <a:pt x="701" y="578"/>
                  </a:lnTo>
                  <a:cubicBezTo>
                    <a:pt x="695" y="607"/>
                    <a:pt x="694" y="636"/>
                    <a:pt x="700" y="664"/>
                  </a:cubicBezTo>
                  <a:lnTo>
                    <a:pt x="700" y="664"/>
                  </a:lnTo>
                  <a:cubicBezTo>
                    <a:pt x="681" y="640"/>
                    <a:pt x="660" y="619"/>
                    <a:pt x="636" y="602"/>
                  </a:cubicBezTo>
                  <a:lnTo>
                    <a:pt x="636" y="602"/>
                  </a:lnTo>
                  <a:cubicBezTo>
                    <a:pt x="570" y="501"/>
                    <a:pt x="616" y="366"/>
                    <a:pt x="721" y="275"/>
                  </a:cubicBezTo>
                  <a:close/>
                  <a:moveTo>
                    <a:pt x="1269" y="244"/>
                  </a:moveTo>
                  <a:lnTo>
                    <a:pt x="1269" y="244"/>
                  </a:lnTo>
                  <a:cubicBezTo>
                    <a:pt x="1284" y="241"/>
                    <a:pt x="1299" y="239"/>
                    <a:pt x="1313" y="236"/>
                  </a:cubicBezTo>
                  <a:lnTo>
                    <a:pt x="1313" y="236"/>
                  </a:lnTo>
                  <a:cubicBezTo>
                    <a:pt x="1316" y="246"/>
                    <a:pt x="1326" y="254"/>
                    <a:pt x="1337" y="246"/>
                  </a:cubicBezTo>
                  <a:lnTo>
                    <a:pt x="1337" y="246"/>
                  </a:lnTo>
                  <a:cubicBezTo>
                    <a:pt x="1339" y="245"/>
                    <a:pt x="1340" y="244"/>
                    <a:pt x="1342" y="243"/>
                  </a:cubicBezTo>
                  <a:lnTo>
                    <a:pt x="1342" y="243"/>
                  </a:lnTo>
                  <a:cubicBezTo>
                    <a:pt x="1325" y="257"/>
                    <a:pt x="1307" y="271"/>
                    <a:pt x="1291" y="286"/>
                  </a:cubicBezTo>
                  <a:lnTo>
                    <a:pt x="1291" y="286"/>
                  </a:lnTo>
                  <a:cubicBezTo>
                    <a:pt x="1275" y="300"/>
                    <a:pt x="1298" y="323"/>
                    <a:pt x="1313" y="309"/>
                  </a:cubicBezTo>
                  <a:lnTo>
                    <a:pt x="1313" y="309"/>
                  </a:lnTo>
                  <a:cubicBezTo>
                    <a:pt x="1333" y="292"/>
                    <a:pt x="1352" y="276"/>
                    <a:pt x="1372" y="261"/>
                  </a:cubicBezTo>
                  <a:lnTo>
                    <a:pt x="1372" y="261"/>
                  </a:lnTo>
                  <a:cubicBezTo>
                    <a:pt x="1362" y="286"/>
                    <a:pt x="1356" y="314"/>
                    <a:pt x="1350" y="342"/>
                  </a:cubicBezTo>
                  <a:lnTo>
                    <a:pt x="1350" y="342"/>
                  </a:lnTo>
                  <a:cubicBezTo>
                    <a:pt x="1346" y="366"/>
                    <a:pt x="1342" y="389"/>
                    <a:pt x="1338" y="413"/>
                  </a:cubicBezTo>
                  <a:lnTo>
                    <a:pt x="1338" y="413"/>
                  </a:lnTo>
                  <a:cubicBezTo>
                    <a:pt x="1308" y="441"/>
                    <a:pt x="1274" y="463"/>
                    <a:pt x="1236" y="480"/>
                  </a:cubicBezTo>
                  <a:lnTo>
                    <a:pt x="1236" y="480"/>
                  </a:lnTo>
                  <a:cubicBezTo>
                    <a:pt x="1217" y="488"/>
                    <a:pt x="1232" y="515"/>
                    <a:pt x="1251" y="508"/>
                  </a:cubicBezTo>
                  <a:lnTo>
                    <a:pt x="1251" y="508"/>
                  </a:lnTo>
                  <a:cubicBezTo>
                    <a:pt x="1250" y="508"/>
                    <a:pt x="1249" y="509"/>
                    <a:pt x="1248" y="509"/>
                  </a:cubicBezTo>
                  <a:lnTo>
                    <a:pt x="1248" y="509"/>
                  </a:lnTo>
                  <a:cubicBezTo>
                    <a:pt x="1232" y="513"/>
                    <a:pt x="1235" y="534"/>
                    <a:pt x="1246" y="539"/>
                  </a:cubicBezTo>
                  <a:lnTo>
                    <a:pt x="1246" y="539"/>
                  </a:lnTo>
                  <a:cubicBezTo>
                    <a:pt x="1244" y="541"/>
                    <a:pt x="1243" y="544"/>
                    <a:pt x="1242" y="546"/>
                  </a:cubicBezTo>
                  <a:lnTo>
                    <a:pt x="1242" y="546"/>
                  </a:lnTo>
                  <a:cubicBezTo>
                    <a:pt x="1232" y="544"/>
                    <a:pt x="1222" y="543"/>
                    <a:pt x="1211" y="543"/>
                  </a:cubicBezTo>
                  <a:lnTo>
                    <a:pt x="1211" y="543"/>
                  </a:lnTo>
                  <a:cubicBezTo>
                    <a:pt x="1161" y="542"/>
                    <a:pt x="1104" y="548"/>
                    <a:pt x="1046" y="562"/>
                  </a:cubicBezTo>
                  <a:lnTo>
                    <a:pt x="1046" y="562"/>
                  </a:lnTo>
                  <a:cubicBezTo>
                    <a:pt x="1096" y="524"/>
                    <a:pt x="1147" y="487"/>
                    <a:pt x="1199" y="451"/>
                  </a:cubicBezTo>
                  <a:lnTo>
                    <a:pt x="1199" y="451"/>
                  </a:lnTo>
                  <a:cubicBezTo>
                    <a:pt x="1216" y="440"/>
                    <a:pt x="1200" y="411"/>
                    <a:pt x="1182" y="423"/>
                  </a:cubicBezTo>
                  <a:lnTo>
                    <a:pt x="1182" y="423"/>
                  </a:lnTo>
                  <a:cubicBezTo>
                    <a:pt x="1164" y="436"/>
                    <a:pt x="1147" y="448"/>
                    <a:pt x="1129" y="461"/>
                  </a:cubicBezTo>
                  <a:lnTo>
                    <a:pt x="1129" y="461"/>
                  </a:lnTo>
                  <a:cubicBezTo>
                    <a:pt x="1142" y="447"/>
                    <a:pt x="1155" y="433"/>
                    <a:pt x="1167" y="418"/>
                  </a:cubicBezTo>
                  <a:lnTo>
                    <a:pt x="1167" y="418"/>
                  </a:lnTo>
                  <a:cubicBezTo>
                    <a:pt x="1181" y="402"/>
                    <a:pt x="1158" y="379"/>
                    <a:pt x="1144" y="395"/>
                  </a:cubicBezTo>
                  <a:lnTo>
                    <a:pt x="1144" y="395"/>
                  </a:lnTo>
                  <a:cubicBezTo>
                    <a:pt x="1121" y="423"/>
                    <a:pt x="1096" y="449"/>
                    <a:pt x="1071" y="475"/>
                  </a:cubicBezTo>
                  <a:lnTo>
                    <a:pt x="1071" y="475"/>
                  </a:lnTo>
                  <a:cubicBezTo>
                    <a:pt x="1079" y="457"/>
                    <a:pt x="1084" y="438"/>
                    <a:pt x="1089" y="419"/>
                  </a:cubicBezTo>
                  <a:lnTo>
                    <a:pt x="1089" y="419"/>
                  </a:lnTo>
                  <a:cubicBezTo>
                    <a:pt x="1098" y="380"/>
                    <a:pt x="1091" y="344"/>
                    <a:pt x="1074" y="310"/>
                  </a:cubicBezTo>
                  <a:lnTo>
                    <a:pt x="1074" y="310"/>
                  </a:lnTo>
                  <a:cubicBezTo>
                    <a:pt x="1103" y="255"/>
                    <a:pt x="1224" y="252"/>
                    <a:pt x="1269" y="244"/>
                  </a:cubicBezTo>
                  <a:close/>
                  <a:moveTo>
                    <a:pt x="1311" y="476"/>
                  </a:moveTo>
                  <a:lnTo>
                    <a:pt x="1311" y="476"/>
                  </a:lnTo>
                  <a:cubicBezTo>
                    <a:pt x="1310" y="477"/>
                    <a:pt x="1309" y="478"/>
                    <a:pt x="1309" y="479"/>
                  </a:cubicBezTo>
                  <a:lnTo>
                    <a:pt x="1309" y="479"/>
                  </a:lnTo>
                  <a:cubicBezTo>
                    <a:pt x="1309" y="480"/>
                    <a:pt x="1308" y="481"/>
                    <a:pt x="1307" y="482"/>
                  </a:cubicBezTo>
                  <a:lnTo>
                    <a:pt x="1307" y="482"/>
                  </a:lnTo>
                  <a:cubicBezTo>
                    <a:pt x="1291" y="494"/>
                    <a:pt x="1273" y="502"/>
                    <a:pt x="1253" y="508"/>
                  </a:cubicBezTo>
                  <a:lnTo>
                    <a:pt x="1253" y="508"/>
                  </a:lnTo>
                  <a:cubicBezTo>
                    <a:pt x="1274" y="498"/>
                    <a:pt x="1292" y="487"/>
                    <a:pt x="1311" y="476"/>
                  </a:cubicBezTo>
                  <a:lnTo>
                    <a:pt x="1325" y="468"/>
                  </a:lnTo>
                  <a:lnTo>
                    <a:pt x="1325" y="468"/>
                  </a:lnTo>
                  <a:cubicBezTo>
                    <a:pt x="1324" y="468"/>
                    <a:pt x="1323" y="468"/>
                    <a:pt x="1322" y="468"/>
                  </a:cubicBezTo>
                  <a:lnTo>
                    <a:pt x="1322" y="468"/>
                  </a:lnTo>
                  <a:cubicBezTo>
                    <a:pt x="1323" y="467"/>
                    <a:pt x="1325" y="466"/>
                    <a:pt x="1326" y="466"/>
                  </a:cubicBezTo>
                  <a:lnTo>
                    <a:pt x="1326" y="466"/>
                  </a:lnTo>
                  <a:cubicBezTo>
                    <a:pt x="1325" y="466"/>
                    <a:pt x="1325" y="467"/>
                    <a:pt x="1325" y="468"/>
                  </a:cubicBezTo>
                  <a:lnTo>
                    <a:pt x="1311" y="476"/>
                  </a:lnTo>
                  <a:close/>
                  <a:moveTo>
                    <a:pt x="1285" y="536"/>
                  </a:moveTo>
                  <a:lnTo>
                    <a:pt x="1285" y="536"/>
                  </a:lnTo>
                  <a:cubicBezTo>
                    <a:pt x="1281" y="537"/>
                    <a:pt x="1276" y="539"/>
                    <a:pt x="1272" y="540"/>
                  </a:cubicBezTo>
                  <a:lnTo>
                    <a:pt x="1272" y="540"/>
                  </a:lnTo>
                  <a:cubicBezTo>
                    <a:pt x="1271" y="539"/>
                    <a:pt x="1269" y="538"/>
                    <a:pt x="1268" y="537"/>
                  </a:cubicBezTo>
                  <a:lnTo>
                    <a:pt x="1268" y="537"/>
                  </a:lnTo>
                  <a:cubicBezTo>
                    <a:pt x="1275" y="535"/>
                    <a:pt x="1281" y="532"/>
                    <a:pt x="1287" y="530"/>
                  </a:cubicBezTo>
                  <a:lnTo>
                    <a:pt x="1287" y="530"/>
                  </a:lnTo>
                  <a:cubicBezTo>
                    <a:pt x="1286" y="532"/>
                    <a:pt x="1286" y="534"/>
                    <a:pt x="1285" y="536"/>
                  </a:cubicBezTo>
                  <a:close/>
                  <a:moveTo>
                    <a:pt x="1511" y="839"/>
                  </a:moveTo>
                  <a:lnTo>
                    <a:pt x="1511" y="839"/>
                  </a:lnTo>
                  <a:cubicBezTo>
                    <a:pt x="1487" y="740"/>
                    <a:pt x="1422" y="631"/>
                    <a:pt x="1329" y="577"/>
                  </a:cubicBezTo>
                  <a:lnTo>
                    <a:pt x="1329" y="577"/>
                  </a:lnTo>
                  <a:cubicBezTo>
                    <a:pt x="1355" y="552"/>
                    <a:pt x="1366" y="509"/>
                    <a:pt x="1375" y="477"/>
                  </a:cubicBezTo>
                  <a:lnTo>
                    <a:pt x="1375" y="477"/>
                  </a:lnTo>
                  <a:cubicBezTo>
                    <a:pt x="1377" y="468"/>
                    <a:pt x="1379" y="460"/>
                    <a:pt x="1381" y="452"/>
                  </a:cubicBezTo>
                  <a:lnTo>
                    <a:pt x="1381" y="452"/>
                  </a:lnTo>
                  <a:cubicBezTo>
                    <a:pt x="1381" y="451"/>
                    <a:pt x="1382" y="450"/>
                    <a:pt x="1382" y="448"/>
                  </a:cubicBezTo>
                  <a:lnTo>
                    <a:pt x="1382" y="448"/>
                  </a:lnTo>
                  <a:cubicBezTo>
                    <a:pt x="1385" y="435"/>
                    <a:pt x="1387" y="420"/>
                    <a:pt x="1390" y="405"/>
                  </a:cubicBezTo>
                  <a:lnTo>
                    <a:pt x="1390" y="405"/>
                  </a:lnTo>
                  <a:lnTo>
                    <a:pt x="1390" y="405"/>
                  </a:lnTo>
                  <a:lnTo>
                    <a:pt x="1390" y="405"/>
                  </a:lnTo>
                  <a:cubicBezTo>
                    <a:pt x="1395" y="399"/>
                    <a:pt x="1396" y="392"/>
                    <a:pt x="1393" y="387"/>
                  </a:cubicBezTo>
                  <a:lnTo>
                    <a:pt x="1393" y="387"/>
                  </a:lnTo>
                  <a:cubicBezTo>
                    <a:pt x="1403" y="326"/>
                    <a:pt x="1413" y="266"/>
                    <a:pt x="1453" y="214"/>
                  </a:cubicBezTo>
                  <a:lnTo>
                    <a:pt x="1453" y="214"/>
                  </a:lnTo>
                  <a:cubicBezTo>
                    <a:pt x="1454" y="212"/>
                    <a:pt x="1455" y="210"/>
                    <a:pt x="1456" y="208"/>
                  </a:cubicBezTo>
                  <a:lnTo>
                    <a:pt x="1456" y="208"/>
                  </a:lnTo>
                  <a:cubicBezTo>
                    <a:pt x="1472" y="195"/>
                    <a:pt x="1458" y="161"/>
                    <a:pt x="1432" y="166"/>
                  </a:cubicBezTo>
                  <a:lnTo>
                    <a:pt x="1432" y="166"/>
                  </a:lnTo>
                  <a:cubicBezTo>
                    <a:pt x="1335" y="183"/>
                    <a:pt x="1237" y="201"/>
                    <a:pt x="1140" y="218"/>
                  </a:cubicBezTo>
                  <a:lnTo>
                    <a:pt x="1140" y="218"/>
                  </a:lnTo>
                  <a:cubicBezTo>
                    <a:pt x="1101" y="224"/>
                    <a:pt x="1067" y="236"/>
                    <a:pt x="1045" y="262"/>
                  </a:cubicBezTo>
                  <a:lnTo>
                    <a:pt x="1045" y="262"/>
                  </a:lnTo>
                  <a:cubicBezTo>
                    <a:pt x="988" y="183"/>
                    <a:pt x="899" y="112"/>
                    <a:pt x="880" y="30"/>
                  </a:cubicBezTo>
                  <a:lnTo>
                    <a:pt x="880" y="30"/>
                  </a:lnTo>
                  <a:cubicBezTo>
                    <a:pt x="878" y="20"/>
                    <a:pt x="871" y="14"/>
                    <a:pt x="863" y="13"/>
                  </a:cubicBezTo>
                  <a:lnTo>
                    <a:pt x="863" y="13"/>
                  </a:lnTo>
                  <a:cubicBezTo>
                    <a:pt x="850" y="0"/>
                    <a:pt x="821" y="5"/>
                    <a:pt x="822" y="29"/>
                  </a:cubicBezTo>
                  <a:lnTo>
                    <a:pt x="822" y="29"/>
                  </a:lnTo>
                  <a:cubicBezTo>
                    <a:pt x="823" y="137"/>
                    <a:pt x="736" y="202"/>
                    <a:pt x="659" y="277"/>
                  </a:cubicBezTo>
                  <a:lnTo>
                    <a:pt x="659" y="277"/>
                  </a:lnTo>
                  <a:cubicBezTo>
                    <a:pt x="625" y="118"/>
                    <a:pt x="409" y="168"/>
                    <a:pt x="324" y="61"/>
                  </a:cubicBezTo>
                  <a:lnTo>
                    <a:pt x="324" y="61"/>
                  </a:lnTo>
                  <a:cubicBezTo>
                    <a:pt x="306" y="38"/>
                    <a:pt x="276" y="67"/>
                    <a:pt x="286" y="91"/>
                  </a:cubicBezTo>
                  <a:lnTo>
                    <a:pt x="286" y="91"/>
                  </a:lnTo>
                  <a:cubicBezTo>
                    <a:pt x="344" y="219"/>
                    <a:pt x="131" y="390"/>
                    <a:pt x="263" y="501"/>
                  </a:cubicBezTo>
                  <a:lnTo>
                    <a:pt x="263" y="501"/>
                  </a:lnTo>
                  <a:cubicBezTo>
                    <a:pt x="192" y="523"/>
                    <a:pt x="114" y="587"/>
                    <a:pt x="54" y="531"/>
                  </a:cubicBezTo>
                  <a:lnTo>
                    <a:pt x="54" y="531"/>
                  </a:lnTo>
                  <a:cubicBezTo>
                    <a:pt x="37" y="515"/>
                    <a:pt x="15" y="528"/>
                    <a:pt x="12" y="546"/>
                  </a:cubicBezTo>
                  <a:lnTo>
                    <a:pt x="12" y="546"/>
                  </a:lnTo>
                  <a:cubicBezTo>
                    <a:pt x="5" y="549"/>
                    <a:pt x="0" y="556"/>
                    <a:pt x="1" y="567"/>
                  </a:cubicBezTo>
                  <a:lnTo>
                    <a:pt x="1" y="567"/>
                  </a:lnTo>
                  <a:cubicBezTo>
                    <a:pt x="18" y="695"/>
                    <a:pt x="93" y="824"/>
                    <a:pt x="220" y="872"/>
                  </a:cubicBezTo>
                  <a:lnTo>
                    <a:pt x="220" y="872"/>
                  </a:lnTo>
                  <a:cubicBezTo>
                    <a:pt x="112" y="972"/>
                    <a:pt x="93" y="1142"/>
                    <a:pt x="58" y="1278"/>
                  </a:cubicBezTo>
                  <a:lnTo>
                    <a:pt x="58" y="1278"/>
                  </a:lnTo>
                  <a:cubicBezTo>
                    <a:pt x="52" y="1299"/>
                    <a:pt x="75" y="1314"/>
                    <a:pt x="93" y="1306"/>
                  </a:cubicBezTo>
                  <a:lnTo>
                    <a:pt x="93" y="1306"/>
                  </a:lnTo>
                  <a:cubicBezTo>
                    <a:pt x="168" y="1269"/>
                    <a:pt x="259" y="1309"/>
                    <a:pt x="337" y="1307"/>
                  </a:cubicBezTo>
                  <a:lnTo>
                    <a:pt x="337" y="1307"/>
                  </a:lnTo>
                  <a:cubicBezTo>
                    <a:pt x="405" y="1306"/>
                    <a:pt x="469" y="1277"/>
                    <a:pt x="524" y="1238"/>
                  </a:cubicBezTo>
                  <a:lnTo>
                    <a:pt x="524" y="1238"/>
                  </a:lnTo>
                  <a:cubicBezTo>
                    <a:pt x="537" y="1272"/>
                    <a:pt x="555" y="1303"/>
                    <a:pt x="576" y="1332"/>
                  </a:cubicBezTo>
                  <a:lnTo>
                    <a:pt x="576" y="1332"/>
                  </a:lnTo>
                  <a:cubicBezTo>
                    <a:pt x="633" y="1410"/>
                    <a:pt x="730" y="1445"/>
                    <a:pt x="767" y="1539"/>
                  </a:cubicBezTo>
                  <a:lnTo>
                    <a:pt x="767" y="1539"/>
                  </a:lnTo>
                  <a:cubicBezTo>
                    <a:pt x="777" y="1564"/>
                    <a:pt x="814" y="1561"/>
                    <a:pt x="815" y="1532"/>
                  </a:cubicBezTo>
                  <a:lnTo>
                    <a:pt x="815" y="1532"/>
                  </a:lnTo>
                  <a:cubicBezTo>
                    <a:pt x="819" y="1428"/>
                    <a:pt x="916" y="1378"/>
                    <a:pt x="978" y="1304"/>
                  </a:cubicBezTo>
                  <a:lnTo>
                    <a:pt x="978" y="1304"/>
                  </a:lnTo>
                  <a:cubicBezTo>
                    <a:pt x="994" y="1321"/>
                    <a:pt x="1017" y="1331"/>
                    <a:pt x="1042" y="1333"/>
                  </a:cubicBezTo>
                  <a:lnTo>
                    <a:pt x="1042" y="1333"/>
                  </a:lnTo>
                  <a:cubicBezTo>
                    <a:pt x="1162" y="1344"/>
                    <a:pt x="1295" y="1279"/>
                    <a:pt x="1403" y="1349"/>
                  </a:cubicBezTo>
                  <a:lnTo>
                    <a:pt x="1403" y="1349"/>
                  </a:lnTo>
                  <a:cubicBezTo>
                    <a:pt x="1416" y="1373"/>
                    <a:pt x="1456" y="1360"/>
                    <a:pt x="1448" y="1331"/>
                  </a:cubicBezTo>
                  <a:lnTo>
                    <a:pt x="1448" y="1331"/>
                  </a:lnTo>
                  <a:cubicBezTo>
                    <a:pt x="1408" y="1190"/>
                    <a:pt x="1355" y="1055"/>
                    <a:pt x="1287" y="925"/>
                  </a:cubicBezTo>
                  <a:lnTo>
                    <a:pt x="1287" y="925"/>
                  </a:lnTo>
                  <a:cubicBezTo>
                    <a:pt x="1287" y="924"/>
                    <a:pt x="1286" y="924"/>
                    <a:pt x="1286" y="923"/>
                  </a:cubicBezTo>
                  <a:lnTo>
                    <a:pt x="1286" y="923"/>
                  </a:lnTo>
                  <a:cubicBezTo>
                    <a:pt x="1291" y="920"/>
                    <a:pt x="1295" y="917"/>
                    <a:pt x="1299" y="914"/>
                  </a:cubicBezTo>
                  <a:lnTo>
                    <a:pt x="1299" y="914"/>
                  </a:lnTo>
                  <a:cubicBezTo>
                    <a:pt x="1311" y="907"/>
                    <a:pt x="1457" y="852"/>
                    <a:pt x="1462" y="867"/>
                  </a:cubicBezTo>
                  <a:lnTo>
                    <a:pt x="1462" y="867"/>
                  </a:lnTo>
                  <a:cubicBezTo>
                    <a:pt x="1471" y="897"/>
                    <a:pt x="1517" y="885"/>
                    <a:pt x="1509" y="856"/>
                  </a:cubicBezTo>
                  <a:lnTo>
                    <a:pt x="1509" y="856"/>
                  </a:lnTo>
                  <a:cubicBezTo>
                    <a:pt x="1512" y="851"/>
                    <a:pt x="1513" y="845"/>
                    <a:pt x="1511" y="839"/>
                  </a:cubicBezTo>
                  <a:close/>
                </a:path>
              </a:pathLst>
            </a:custGeom>
            <a:solidFill>
              <a:schemeClr val="accent6"/>
            </a:solidFill>
            <a:ln>
              <a:noFill/>
            </a:ln>
            <a:effectLst/>
          </p:spPr>
          <p:txBody>
            <a:bodyPr wrap="none" anchor="ctr"/>
            <a:lstStyle/>
            <a:p>
              <a:r>
                <a:rPr lang="es-ES_tradnl" sz="919" dirty="0"/>
                <a:t>c</a:t>
              </a:r>
            </a:p>
          </p:txBody>
        </p:sp>
        <p:grpSp>
          <p:nvGrpSpPr>
            <p:cNvPr id="28" name="Group 27">
              <a:extLst>
                <a:ext uri="{FF2B5EF4-FFF2-40B4-BE49-F238E27FC236}">
                  <a16:creationId xmlns:a16="http://schemas.microsoft.com/office/drawing/2014/main" id="{73DF17DC-E854-E048-B48D-4FFAEF24B7AA}"/>
                </a:ext>
              </a:extLst>
            </p:cNvPr>
            <p:cNvGrpSpPr/>
            <p:nvPr/>
          </p:nvGrpSpPr>
          <p:grpSpPr>
            <a:xfrm rot="759599">
              <a:off x="4255492" y="3949389"/>
              <a:ext cx="745606" cy="1153261"/>
              <a:chOff x="4870112" y="3645384"/>
              <a:chExt cx="381280" cy="589742"/>
            </a:xfrm>
            <a:solidFill>
              <a:schemeClr val="accent5"/>
            </a:solidFill>
          </p:grpSpPr>
          <p:sp>
            <p:nvSpPr>
              <p:cNvPr id="140" name="Freeform 401">
                <a:extLst>
                  <a:ext uri="{FF2B5EF4-FFF2-40B4-BE49-F238E27FC236}">
                    <a16:creationId xmlns:a16="http://schemas.microsoft.com/office/drawing/2014/main" id="{64D6AD9B-A8D2-4541-B31F-35940384E195}"/>
                  </a:ext>
                </a:extLst>
              </p:cNvPr>
              <p:cNvSpPr>
                <a:spLocks noChangeArrowheads="1"/>
              </p:cNvSpPr>
              <p:nvPr/>
            </p:nvSpPr>
            <p:spPr bwMode="auto">
              <a:xfrm>
                <a:off x="5185505" y="3739353"/>
                <a:ext cx="19442" cy="25923"/>
              </a:xfrm>
              <a:custGeom>
                <a:avLst/>
                <a:gdLst>
                  <a:gd name="T0" fmla="*/ 38 w 81"/>
                  <a:gd name="T1" fmla="*/ 86 h 105"/>
                  <a:gd name="T2" fmla="*/ 38 w 81"/>
                  <a:gd name="T3" fmla="*/ 86 h 105"/>
                  <a:gd name="T4" fmla="*/ 69 w 81"/>
                  <a:gd name="T5" fmla="*/ 34 h 105"/>
                  <a:gd name="T6" fmla="*/ 69 w 81"/>
                  <a:gd name="T7" fmla="*/ 34 h 105"/>
                  <a:gd name="T8" fmla="*/ 41 w 81"/>
                  <a:gd name="T9" fmla="*/ 18 h 105"/>
                  <a:gd name="T10" fmla="*/ 41 w 81"/>
                  <a:gd name="T11" fmla="*/ 18 h 105"/>
                  <a:gd name="T12" fmla="*/ 10 w 81"/>
                  <a:gd name="T13" fmla="*/ 70 h 105"/>
                  <a:gd name="T14" fmla="*/ 10 w 81"/>
                  <a:gd name="T15" fmla="*/ 70 h 105"/>
                  <a:gd name="T16" fmla="*/ 38 w 81"/>
                  <a:gd name="T17" fmla="*/ 8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05">
                    <a:moveTo>
                      <a:pt x="38" y="86"/>
                    </a:moveTo>
                    <a:lnTo>
                      <a:pt x="38" y="86"/>
                    </a:lnTo>
                    <a:cubicBezTo>
                      <a:pt x="48" y="69"/>
                      <a:pt x="59" y="52"/>
                      <a:pt x="69" y="34"/>
                    </a:cubicBezTo>
                    <a:lnTo>
                      <a:pt x="69" y="34"/>
                    </a:lnTo>
                    <a:cubicBezTo>
                      <a:pt x="80" y="16"/>
                      <a:pt x="52" y="0"/>
                      <a:pt x="41" y="18"/>
                    </a:cubicBezTo>
                    <a:lnTo>
                      <a:pt x="41" y="18"/>
                    </a:lnTo>
                    <a:cubicBezTo>
                      <a:pt x="31" y="35"/>
                      <a:pt x="21" y="53"/>
                      <a:pt x="10" y="70"/>
                    </a:cubicBezTo>
                    <a:lnTo>
                      <a:pt x="10" y="70"/>
                    </a:lnTo>
                    <a:cubicBezTo>
                      <a:pt x="0" y="88"/>
                      <a:pt x="28" y="104"/>
                      <a:pt x="38"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nvGrpSpPr>
              <p:cNvPr id="141" name="Group 140">
                <a:extLst>
                  <a:ext uri="{FF2B5EF4-FFF2-40B4-BE49-F238E27FC236}">
                    <a16:creationId xmlns:a16="http://schemas.microsoft.com/office/drawing/2014/main" id="{E82804B0-6286-CF41-9EAC-2D59B45C3990}"/>
                  </a:ext>
                </a:extLst>
              </p:cNvPr>
              <p:cNvGrpSpPr/>
              <p:nvPr/>
            </p:nvGrpSpPr>
            <p:grpSpPr>
              <a:xfrm>
                <a:off x="4870112" y="3645384"/>
                <a:ext cx="381280" cy="589742"/>
                <a:chOff x="4870112" y="3645384"/>
                <a:chExt cx="381280" cy="589742"/>
              </a:xfrm>
              <a:grpFill/>
            </p:grpSpPr>
            <p:sp>
              <p:nvSpPr>
                <p:cNvPr id="142" name="Freeform 402">
                  <a:extLst>
                    <a:ext uri="{FF2B5EF4-FFF2-40B4-BE49-F238E27FC236}">
                      <a16:creationId xmlns:a16="http://schemas.microsoft.com/office/drawing/2014/main" id="{B3889551-8237-7543-9318-F9979FECE04C}"/>
                    </a:ext>
                  </a:extLst>
                </p:cNvPr>
                <p:cNvSpPr>
                  <a:spLocks noChangeArrowheads="1"/>
                </p:cNvSpPr>
                <p:nvPr/>
              </p:nvSpPr>
              <p:spPr bwMode="auto">
                <a:xfrm>
                  <a:off x="5194146" y="3746914"/>
                  <a:ext cx="17282" cy="24842"/>
                </a:xfrm>
                <a:custGeom>
                  <a:avLst/>
                  <a:gdLst>
                    <a:gd name="T0" fmla="*/ 10 w 72"/>
                    <a:gd name="T1" fmla="*/ 64 h 101"/>
                    <a:gd name="T2" fmla="*/ 10 w 72"/>
                    <a:gd name="T3" fmla="*/ 64 h 101"/>
                    <a:gd name="T4" fmla="*/ 39 w 72"/>
                    <a:gd name="T5" fmla="*/ 81 h 101"/>
                    <a:gd name="T6" fmla="*/ 39 w 72"/>
                    <a:gd name="T7" fmla="*/ 81 h 101"/>
                    <a:gd name="T8" fmla="*/ 61 w 72"/>
                    <a:gd name="T9" fmla="*/ 35 h 101"/>
                    <a:gd name="T10" fmla="*/ 61 w 72"/>
                    <a:gd name="T11" fmla="*/ 35 h 101"/>
                    <a:gd name="T12" fmla="*/ 33 w 72"/>
                    <a:gd name="T13" fmla="*/ 19 h 101"/>
                    <a:gd name="T14" fmla="*/ 33 w 72"/>
                    <a:gd name="T15" fmla="*/ 19 h 101"/>
                    <a:gd name="T16" fmla="*/ 10 w 72"/>
                    <a:gd name="T17" fmla="*/ 6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01">
                      <a:moveTo>
                        <a:pt x="10" y="64"/>
                      </a:moveTo>
                      <a:lnTo>
                        <a:pt x="10" y="64"/>
                      </a:lnTo>
                      <a:cubicBezTo>
                        <a:pt x="0" y="83"/>
                        <a:pt x="29" y="100"/>
                        <a:pt x="39" y="81"/>
                      </a:cubicBezTo>
                      <a:lnTo>
                        <a:pt x="39" y="81"/>
                      </a:lnTo>
                      <a:cubicBezTo>
                        <a:pt x="46" y="65"/>
                        <a:pt x="54" y="50"/>
                        <a:pt x="61" y="35"/>
                      </a:cubicBezTo>
                      <a:lnTo>
                        <a:pt x="61" y="35"/>
                      </a:lnTo>
                      <a:cubicBezTo>
                        <a:pt x="71" y="17"/>
                        <a:pt x="43" y="0"/>
                        <a:pt x="33" y="19"/>
                      </a:cubicBezTo>
                      <a:lnTo>
                        <a:pt x="33" y="19"/>
                      </a:lnTo>
                      <a:cubicBezTo>
                        <a:pt x="26" y="34"/>
                        <a:pt x="18" y="49"/>
                        <a:pt x="10" y="6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nvGrpSpPr>
                <p:cNvPr id="143" name="Group 142">
                  <a:extLst>
                    <a:ext uri="{FF2B5EF4-FFF2-40B4-BE49-F238E27FC236}">
                      <a16:creationId xmlns:a16="http://schemas.microsoft.com/office/drawing/2014/main" id="{A89C9FA4-63E2-B945-B454-F905A5CCA928}"/>
                    </a:ext>
                  </a:extLst>
                </p:cNvPr>
                <p:cNvGrpSpPr/>
                <p:nvPr/>
              </p:nvGrpSpPr>
              <p:grpSpPr>
                <a:xfrm>
                  <a:off x="4870112" y="3645384"/>
                  <a:ext cx="381280" cy="589742"/>
                  <a:chOff x="4870112" y="3645384"/>
                  <a:chExt cx="381280" cy="589742"/>
                </a:xfrm>
                <a:grpFill/>
              </p:grpSpPr>
              <p:sp>
                <p:nvSpPr>
                  <p:cNvPr id="144" name="Freeform 400">
                    <a:extLst>
                      <a:ext uri="{FF2B5EF4-FFF2-40B4-BE49-F238E27FC236}">
                        <a16:creationId xmlns:a16="http://schemas.microsoft.com/office/drawing/2014/main" id="{160CD5DB-3F4F-204C-8692-B9DABB6B15A2}"/>
                      </a:ext>
                    </a:extLst>
                  </p:cNvPr>
                  <p:cNvSpPr>
                    <a:spLocks noChangeArrowheads="1"/>
                  </p:cNvSpPr>
                  <p:nvPr/>
                </p:nvSpPr>
                <p:spPr bwMode="auto">
                  <a:xfrm>
                    <a:off x="4870112" y="3645384"/>
                    <a:ext cx="381280" cy="589742"/>
                  </a:xfrm>
                  <a:custGeom>
                    <a:avLst/>
                    <a:gdLst>
                      <a:gd name="T0" fmla="*/ 1213 w 1556"/>
                      <a:gd name="T1" fmla="*/ 681 h 2407"/>
                      <a:gd name="T2" fmla="*/ 1115 w 1556"/>
                      <a:gd name="T3" fmla="*/ 639 h 2407"/>
                      <a:gd name="T4" fmla="*/ 1269 w 1556"/>
                      <a:gd name="T5" fmla="*/ 414 h 2407"/>
                      <a:gd name="T6" fmla="*/ 1399 w 1556"/>
                      <a:gd name="T7" fmla="*/ 608 h 2407"/>
                      <a:gd name="T8" fmla="*/ 130 w 1556"/>
                      <a:gd name="T9" fmla="*/ 401 h 2407"/>
                      <a:gd name="T10" fmla="*/ 194 w 1556"/>
                      <a:gd name="T11" fmla="*/ 473 h 2407"/>
                      <a:gd name="T12" fmla="*/ 146 w 1556"/>
                      <a:gd name="T13" fmla="*/ 335 h 2407"/>
                      <a:gd name="T14" fmla="*/ 243 w 1556"/>
                      <a:gd name="T15" fmla="*/ 316 h 2407"/>
                      <a:gd name="T16" fmla="*/ 376 w 1556"/>
                      <a:gd name="T17" fmla="*/ 568 h 2407"/>
                      <a:gd name="T18" fmla="*/ 402 w 1556"/>
                      <a:gd name="T19" fmla="*/ 646 h 2407"/>
                      <a:gd name="T20" fmla="*/ 130 w 1556"/>
                      <a:gd name="T21" fmla="*/ 347 h 2407"/>
                      <a:gd name="T22" fmla="*/ 385 w 1556"/>
                      <a:gd name="T23" fmla="*/ 205 h 2407"/>
                      <a:gd name="T24" fmla="*/ 569 w 1556"/>
                      <a:gd name="T25" fmla="*/ 131 h 2407"/>
                      <a:gd name="T26" fmla="*/ 530 w 1556"/>
                      <a:gd name="T27" fmla="*/ 191 h 2407"/>
                      <a:gd name="T28" fmla="*/ 365 w 1556"/>
                      <a:gd name="T29" fmla="*/ 306 h 2407"/>
                      <a:gd name="T30" fmla="*/ 998 w 1556"/>
                      <a:gd name="T31" fmla="*/ 125 h 2407"/>
                      <a:gd name="T32" fmla="*/ 911 w 1556"/>
                      <a:gd name="T33" fmla="*/ 159 h 2407"/>
                      <a:gd name="T34" fmla="*/ 886 w 1556"/>
                      <a:gd name="T35" fmla="*/ 111 h 2407"/>
                      <a:gd name="T36" fmla="*/ 832 w 1556"/>
                      <a:gd name="T37" fmla="*/ 90 h 2407"/>
                      <a:gd name="T38" fmla="*/ 790 w 1556"/>
                      <a:gd name="T39" fmla="*/ 166 h 2407"/>
                      <a:gd name="T40" fmla="*/ 995 w 1556"/>
                      <a:gd name="T41" fmla="*/ 65 h 2407"/>
                      <a:gd name="T42" fmla="*/ 937 w 1556"/>
                      <a:gd name="T43" fmla="*/ 180 h 2407"/>
                      <a:gd name="T44" fmla="*/ 829 w 1556"/>
                      <a:gd name="T45" fmla="*/ 570 h 2407"/>
                      <a:gd name="T46" fmla="*/ 771 w 1556"/>
                      <a:gd name="T47" fmla="*/ 514 h 2407"/>
                      <a:gd name="T48" fmla="*/ 668 w 1556"/>
                      <a:gd name="T49" fmla="*/ 465 h 2407"/>
                      <a:gd name="T50" fmla="*/ 539 w 1556"/>
                      <a:gd name="T51" fmla="*/ 462 h 2407"/>
                      <a:gd name="T52" fmla="*/ 558 w 1556"/>
                      <a:gd name="T53" fmla="*/ 498 h 2407"/>
                      <a:gd name="T54" fmla="*/ 587 w 1556"/>
                      <a:gd name="T55" fmla="*/ 569 h 2407"/>
                      <a:gd name="T56" fmla="*/ 545 w 1556"/>
                      <a:gd name="T57" fmla="*/ 267 h 2407"/>
                      <a:gd name="T58" fmla="*/ 622 w 1556"/>
                      <a:gd name="T59" fmla="*/ 326 h 2407"/>
                      <a:gd name="T60" fmla="*/ 722 w 1556"/>
                      <a:gd name="T61" fmla="*/ 248 h 2407"/>
                      <a:gd name="T62" fmla="*/ 814 w 1556"/>
                      <a:gd name="T63" fmla="*/ 213 h 2407"/>
                      <a:gd name="T64" fmla="*/ 847 w 1556"/>
                      <a:gd name="T65" fmla="*/ 208 h 2407"/>
                      <a:gd name="T66" fmla="*/ 915 w 1556"/>
                      <a:gd name="T67" fmla="*/ 221 h 2407"/>
                      <a:gd name="T68" fmla="*/ 974 w 1556"/>
                      <a:gd name="T69" fmla="*/ 265 h 2407"/>
                      <a:gd name="T70" fmla="*/ 1009 w 1556"/>
                      <a:gd name="T71" fmla="*/ 289 h 2407"/>
                      <a:gd name="T72" fmla="*/ 1115 w 1556"/>
                      <a:gd name="T73" fmla="*/ 305 h 2407"/>
                      <a:gd name="T74" fmla="*/ 1163 w 1556"/>
                      <a:gd name="T75" fmla="*/ 472 h 2407"/>
                      <a:gd name="T76" fmla="*/ 689 w 1556"/>
                      <a:gd name="T77" fmla="*/ 702 h 2407"/>
                      <a:gd name="T78" fmla="*/ 1301 w 1556"/>
                      <a:gd name="T79" fmla="*/ 242 h 2407"/>
                      <a:gd name="T80" fmla="*/ 1252 w 1556"/>
                      <a:gd name="T81" fmla="*/ 215 h 2407"/>
                      <a:gd name="T82" fmla="*/ 1233 w 1556"/>
                      <a:gd name="T83" fmla="*/ 190 h 2407"/>
                      <a:gd name="T84" fmla="*/ 1112 w 1556"/>
                      <a:gd name="T85" fmla="*/ 214 h 2407"/>
                      <a:gd name="T86" fmla="*/ 982 w 1556"/>
                      <a:gd name="T87" fmla="*/ 211 h 2407"/>
                      <a:gd name="T88" fmla="*/ 1090 w 1556"/>
                      <a:gd name="T89" fmla="*/ 1049 h 2407"/>
                      <a:gd name="T90" fmla="*/ 1054 w 1556"/>
                      <a:gd name="T91" fmla="*/ 1138 h 2407"/>
                      <a:gd name="T92" fmla="*/ 284 w 1556"/>
                      <a:gd name="T93" fmla="*/ 1368 h 2407"/>
                      <a:gd name="T94" fmla="*/ 359 w 1556"/>
                      <a:gd name="T95" fmla="*/ 1316 h 2407"/>
                      <a:gd name="T96" fmla="*/ 1441 w 1556"/>
                      <a:gd name="T97" fmla="*/ 358 h 2407"/>
                      <a:gd name="T98" fmla="*/ 692 w 1556"/>
                      <a:gd name="T99" fmla="*/ 88 h 2407"/>
                      <a:gd name="T100" fmla="*/ 252 w 1556"/>
                      <a:gd name="T101" fmla="*/ 260 h 2407"/>
                      <a:gd name="T102" fmla="*/ 538 w 1556"/>
                      <a:gd name="T103" fmla="*/ 740 h 2407"/>
                      <a:gd name="T104" fmla="*/ 529 w 1556"/>
                      <a:gd name="T105" fmla="*/ 1598 h 2407"/>
                      <a:gd name="T106" fmla="*/ 449 w 1556"/>
                      <a:gd name="T107" fmla="*/ 1482 h 2407"/>
                      <a:gd name="T108" fmla="*/ 258 w 1556"/>
                      <a:gd name="T109" fmla="*/ 1090 h 2407"/>
                      <a:gd name="T110" fmla="*/ 406 w 1556"/>
                      <a:gd name="T111" fmla="*/ 1506 h 2407"/>
                      <a:gd name="T112" fmla="*/ 610 w 1556"/>
                      <a:gd name="T113" fmla="*/ 1427 h 2407"/>
                      <a:gd name="T114" fmla="*/ 980 w 1556"/>
                      <a:gd name="T115" fmla="*/ 1040 h 2407"/>
                      <a:gd name="T116" fmla="*/ 1452 w 1556"/>
                      <a:gd name="T117" fmla="*/ 630 h 2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6" h="2407">
                        <a:moveTo>
                          <a:pt x="904" y="678"/>
                        </a:moveTo>
                        <a:lnTo>
                          <a:pt x="904" y="678"/>
                        </a:lnTo>
                        <a:cubicBezTo>
                          <a:pt x="906" y="677"/>
                          <a:pt x="907" y="677"/>
                          <a:pt x="908" y="677"/>
                        </a:cubicBezTo>
                        <a:lnTo>
                          <a:pt x="908" y="677"/>
                        </a:lnTo>
                        <a:cubicBezTo>
                          <a:pt x="962" y="668"/>
                          <a:pt x="1016" y="659"/>
                          <a:pt x="1070" y="651"/>
                        </a:cubicBezTo>
                        <a:lnTo>
                          <a:pt x="1070" y="651"/>
                        </a:lnTo>
                        <a:cubicBezTo>
                          <a:pt x="1017" y="664"/>
                          <a:pt x="958" y="678"/>
                          <a:pt x="904" y="678"/>
                        </a:cubicBezTo>
                        <a:close/>
                        <a:moveTo>
                          <a:pt x="1399" y="608"/>
                        </a:moveTo>
                        <a:lnTo>
                          <a:pt x="1399" y="608"/>
                        </a:lnTo>
                        <a:cubicBezTo>
                          <a:pt x="1344" y="645"/>
                          <a:pt x="1276" y="663"/>
                          <a:pt x="1213" y="681"/>
                        </a:cubicBezTo>
                        <a:lnTo>
                          <a:pt x="1213" y="681"/>
                        </a:lnTo>
                        <a:cubicBezTo>
                          <a:pt x="1155" y="696"/>
                          <a:pt x="1095" y="706"/>
                          <a:pt x="1037" y="717"/>
                        </a:cubicBezTo>
                        <a:lnTo>
                          <a:pt x="1037" y="717"/>
                        </a:lnTo>
                        <a:cubicBezTo>
                          <a:pt x="984" y="726"/>
                          <a:pt x="938" y="722"/>
                          <a:pt x="894" y="709"/>
                        </a:cubicBezTo>
                        <a:lnTo>
                          <a:pt x="894" y="709"/>
                        </a:lnTo>
                        <a:cubicBezTo>
                          <a:pt x="979" y="712"/>
                          <a:pt x="1074" y="682"/>
                          <a:pt x="1146" y="664"/>
                        </a:cubicBezTo>
                        <a:lnTo>
                          <a:pt x="1146" y="664"/>
                        </a:lnTo>
                        <a:cubicBezTo>
                          <a:pt x="1166" y="659"/>
                          <a:pt x="1158" y="628"/>
                          <a:pt x="1137" y="633"/>
                        </a:cubicBezTo>
                        <a:lnTo>
                          <a:pt x="1137" y="633"/>
                        </a:lnTo>
                        <a:cubicBezTo>
                          <a:pt x="1130" y="635"/>
                          <a:pt x="1122" y="636"/>
                          <a:pt x="1115" y="639"/>
                        </a:cubicBezTo>
                        <a:lnTo>
                          <a:pt x="1115" y="639"/>
                        </a:lnTo>
                        <a:cubicBezTo>
                          <a:pt x="1121" y="629"/>
                          <a:pt x="1112" y="611"/>
                          <a:pt x="1096" y="613"/>
                        </a:cubicBezTo>
                        <a:lnTo>
                          <a:pt x="1096" y="613"/>
                        </a:lnTo>
                        <a:cubicBezTo>
                          <a:pt x="1053" y="621"/>
                          <a:pt x="1009" y="628"/>
                          <a:pt x="965" y="635"/>
                        </a:cubicBezTo>
                        <a:lnTo>
                          <a:pt x="965" y="635"/>
                        </a:lnTo>
                        <a:cubicBezTo>
                          <a:pt x="926" y="642"/>
                          <a:pt x="874" y="659"/>
                          <a:pt x="832" y="652"/>
                        </a:cubicBezTo>
                        <a:lnTo>
                          <a:pt x="832" y="652"/>
                        </a:lnTo>
                        <a:cubicBezTo>
                          <a:pt x="1006" y="631"/>
                          <a:pt x="1204" y="578"/>
                          <a:pt x="1267" y="419"/>
                        </a:cubicBezTo>
                        <a:lnTo>
                          <a:pt x="1267" y="419"/>
                        </a:lnTo>
                        <a:cubicBezTo>
                          <a:pt x="1267" y="417"/>
                          <a:pt x="1268" y="415"/>
                          <a:pt x="1269" y="414"/>
                        </a:cubicBezTo>
                        <a:lnTo>
                          <a:pt x="1269" y="414"/>
                        </a:lnTo>
                        <a:cubicBezTo>
                          <a:pt x="1271" y="413"/>
                          <a:pt x="1274" y="412"/>
                          <a:pt x="1276" y="410"/>
                        </a:cubicBezTo>
                        <a:lnTo>
                          <a:pt x="1276" y="410"/>
                        </a:lnTo>
                        <a:cubicBezTo>
                          <a:pt x="1310" y="381"/>
                          <a:pt x="1349" y="372"/>
                          <a:pt x="1393" y="384"/>
                        </a:cubicBezTo>
                        <a:lnTo>
                          <a:pt x="1393" y="384"/>
                        </a:lnTo>
                        <a:cubicBezTo>
                          <a:pt x="1396" y="384"/>
                          <a:pt x="1400" y="386"/>
                          <a:pt x="1402" y="386"/>
                        </a:cubicBezTo>
                        <a:lnTo>
                          <a:pt x="1402" y="386"/>
                        </a:lnTo>
                        <a:cubicBezTo>
                          <a:pt x="1406" y="388"/>
                          <a:pt x="1410" y="389"/>
                          <a:pt x="1415" y="389"/>
                        </a:cubicBezTo>
                        <a:lnTo>
                          <a:pt x="1415" y="389"/>
                        </a:lnTo>
                        <a:cubicBezTo>
                          <a:pt x="1532" y="428"/>
                          <a:pt x="1456" y="570"/>
                          <a:pt x="1399" y="608"/>
                        </a:cubicBezTo>
                        <a:close/>
                        <a:moveTo>
                          <a:pt x="307" y="691"/>
                        </a:moveTo>
                        <a:lnTo>
                          <a:pt x="307" y="691"/>
                        </a:lnTo>
                        <a:cubicBezTo>
                          <a:pt x="228" y="667"/>
                          <a:pt x="166" y="606"/>
                          <a:pt x="126" y="537"/>
                        </a:cubicBezTo>
                        <a:lnTo>
                          <a:pt x="126" y="537"/>
                        </a:lnTo>
                        <a:cubicBezTo>
                          <a:pt x="99" y="493"/>
                          <a:pt x="83" y="424"/>
                          <a:pt x="110" y="373"/>
                        </a:cubicBezTo>
                        <a:lnTo>
                          <a:pt x="110" y="373"/>
                        </a:lnTo>
                        <a:cubicBezTo>
                          <a:pt x="110" y="373"/>
                          <a:pt x="110" y="374"/>
                          <a:pt x="111" y="374"/>
                        </a:cubicBezTo>
                        <a:lnTo>
                          <a:pt x="111" y="374"/>
                        </a:lnTo>
                        <a:cubicBezTo>
                          <a:pt x="117" y="384"/>
                          <a:pt x="123" y="393"/>
                          <a:pt x="130" y="401"/>
                        </a:cubicBezTo>
                        <a:lnTo>
                          <a:pt x="130" y="401"/>
                        </a:lnTo>
                        <a:cubicBezTo>
                          <a:pt x="118" y="399"/>
                          <a:pt x="104" y="411"/>
                          <a:pt x="111" y="426"/>
                        </a:cubicBezTo>
                        <a:lnTo>
                          <a:pt x="111" y="426"/>
                        </a:lnTo>
                        <a:cubicBezTo>
                          <a:pt x="129" y="461"/>
                          <a:pt x="154" y="490"/>
                          <a:pt x="186" y="514"/>
                        </a:cubicBezTo>
                        <a:lnTo>
                          <a:pt x="186" y="514"/>
                        </a:lnTo>
                        <a:cubicBezTo>
                          <a:pt x="203" y="526"/>
                          <a:pt x="219" y="498"/>
                          <a:pt x="203" y="485"/>
                        </a:cubicBezTo>
                        <a:lnTo>
                          <a:pt x="203" y="485"/>
                        </a:lnTo>
                        <a:cubicBezTo>
                          <a:pt x="180" y="469"/>
                          <a:pt x="162" y="447"/>
                          <a:pt x="148" y="424"/>
                        </a:cubicBezTo>
                        <a:lnTo>
                          <a:pt x="148" y="424"/>
                        </a:lnTo>
                        <a:cubicBezTo>
                          <a:pt x="162" y="441"/>
                          <a:pt x="178" y="458"/>
                          <a:pt x="194" y="473"/>
                        </a:cubicBezTo>
                        <a:lnTo>
                          <a:pt x="194" y="473"/>
                        </a:lnTo>
                        <a:cubicBezTo>
                          <a:pt x="209" y="488"/>
                          <a:pt x="232" y="465"/>
                          <a:pt x="218" y="451"/>
                        </a:cubicBezTo>
                        <a:lnTo>
                          <a:pt x="218" y="451"/>
                        </a:lnTo>
                        <a:cubicBezTo>
                          <a:pt x="221" y="453"/>
                          <a:pt x="223" y="455"/>
                          <a:pt x="227" y="458"/>
                        </a:cubicBezTo>
                        <a:lnTo>
                          <a:pt x="227" y="458"/>
                        </a:lnTo>
                        <a:cubicBezTo>
                          <a:pt x="243" y="471"/>
                          <a:pt x="259" y="442"/>
                          <a:pt x="242" y="430"/>
                        </a:cubicBezTo>
                        <a:lnTo>
                          <a:pt x="242" y="430"/>
                        </a:lnTo>
                        <a:cubicBezTo>
                          <a:pt x="211" y="405"/>
                          <a:pt x="183" y="376"/>
                          <a:pt x="160" y="341"/>
                        </a:cubicBezTo>
                        <a:lnTo>
                          <a:pt x="160" y="341"/>
                        </a:lnTo>
                        <a:cubicBezTo>
                          <a:pt x="157" y="336"/>
                          <a:pt x="151" y="335"/>
                          <a:pt x="146" y="335"/>
                        </a:cubicBezTo>
                        <a:lnTo>
                          <a:pt x="146" y="335"/>
                        </a:lnTo>
                        <a:cubicBezTo>
                          <a:pt x="153" y="330"/>
                          <a:pt x="161" y="325"/>
                          <a:pt x="171" y="321"/>
                        </a:cubicBezTo>
                        <a:lnTo>
                          <a:pt x="171" y="321"/>
                        </a:lnTo>
                        <a:cubicBezTo>
                          <a:pt x="182" y="318"/>
                          <a:pt x="193" y="315"/>
                          <a:pt x="204" y="315"/>
                        </a:cubicBezTo>
                        <a:lnTo>
                          <a:pt x="204" y="315"/>
                        </a:lnTo>
                        <a:cubicBezTo>
                          <a:pt x="262" y="409"/>
                          <a:pt x="335" y="490"/>
                          <a:pt x="423" y="556"/>
                        </a:cubicBezTo>
                        <a:lnTo>
                          <a:pt x="423" y="556"/>
                        </a:lnTo>
                        <a:cubicBezTo>
                          <a:pt x="440" y="570"/>
                          <a:pt x="456" y="541"/>
                          <a:pt x="440" y="528"/>
                        </a:cubicBezTo>
                        <a:lnTo>
                          <a:pt x="440" y="528"/>
                        </a:lnTo>
                        <a:cubicBezTo>
                          <a:pt x="362" y="470"/>
                          <a:pt x="297" y="398"/>
                          <a:pt x="243" y="316"/>
                        </a:cubicBezTo>
                        <a:lnTo>
                          <a:pt x="243" y="316"/>
                        </a:lnTo>
                        <a:cubicBezTo>
                          <a:pt x="284" y="323"/>
                          <a:pt x="325" y="341"/>
                          <a:pt x="359" y="356"/>
                        </a:cubicBezTo>
                        <a:lnTo>
                          <a:pt x="359" y="356"/>
                        </a:lnTo>
                        <a:cubicBezTo>
                          <a:pt x="362" y="445"/>
                          <a:pt x="429" y="527"/>
                          <a:pt x="509" y="585"/>
                        </a:cubicBezTo>
                        <a:lnTo>
                          <a:pt x="509" y="585"/>
                        </a:lnTo>
                        <a:cubicBezTo>
                          <a:pt x="455" y="572"/>
                          <a:pt x="413" y="565"/>
                          <a:pt x="409" y="573"/>
                        </a:cubicBezTo>
                        <a:lnTo>
                          <a:pt x="409" y="573"/>
                        </a:lnTo>
                        <a:cubicBezTo>
                          <a:pt x="417" y="553"/>
                          <a:pt x="386" y="545"/>
                          <a:pt x="378" y="564"/>
                        </a:cubicBezTo>
                        <a:lnTo>
                          <a:pt x="378" y="564"/>
                        </a:lnTo>
                        <a:cubicBezTo>
                          <a:pt x="378" y="565"/>
                          <a:pt x="377" y="566"/>
                          <a:pt x="376" y="568"/>
                        </a:cubicBezTo>
                        <a:lnTo>
                          <a:pt x="376" y="568"/>
                        </a:lnTo>
                        <a:cubicBezTo>
                          <a:pt x="375" y="573"/>
                          <a:pt x="377" y="580"/>
                          <a:pt x="380" y="583"/>
                        </a:cubicBezTo>
                        <a:lnTo>
                          <a:pt x="380" y="583"/>
                        </a:lnTo>
                        <a:cubicBezTo>
                          <a:pt x="413" y="612"/>
                          <a:pt x="483" y="615"/>
                          <a:pt x="524" y="626"/>
                        </a:cubicBezTo>
                        <a:lnTo>
                          <a:pt x="524" y="626"/>
                        </a:lnTo>
                        <a:cubicBezTo>
                          <a:pt x="540" y="630"/>
                          <a:pt x="555" y="634"/>
                          <a:pt x="571" y="638"/>
                        </a:cubicBezTo>
                        <a:lnTo>
                          <a:pt x="571" y="638"/>
                        </a:lnTo>
                        <a:cubicBezTo>
                          <a:pt x="517" y="631"/>
                          <a:pt x="464" y="623"/>
                          <a:pt x="411" y="614"/>
                        </a:cubicBezTo>
                        <a:lnTo>
                          <a:pt x="411" y="614"/>
                        </a:lnTo>
                        <a:cubicBezTo>
                          <a:pt x="390" y="611"/>
                          <a:pt x="382" y="642"/>
                          <a:pt x="402" y="646"/>
                        </a:cubicBezTo>
                        <a:lnTo>
                          <a:pt x="402" y="646"/>
                        </a:lnTo>
                        <a:cubicBezTo>
                          <a:pt x="459" y="655"/>
                          <a:pt x="516" y="663"/>
                          <a:pt x="572" y="671"/>
                        </a:cubicBezTo>
                        <a:lnTo>
                          <a:pt x="572" y="671"/>
                        </a:lnTo>
                        <a:cubicBezTo>
                          <a:pt x="577" y="672"/>
                          <a:pt x="582" y="673"/>
                          <a:pt x="587" y="673"/>
                        </a:cubicBezTo>
                        <a:lnTo>
                          <a:pt x="587" y="673"/>
                        </a:lnTo>
                        <a:cubicBezTo>
                          <a:pt x="570" y="672"/>
                          <a:pt x="553" y="669"/>
                          <a:pt x="536" y="666"/>
                        </a:cubicBezTo>
                        <a:lnTo>
                          <a:pt x="536" y="666"/>
                        </a:lnTo>
                        <a:cubicBezTo>
                          <a:pt x="520" y="664"/>
                          <a:pt x="512" y="681"/>
                          <a:pt x="517" y="691"/>
                        </a:cubicBezTo>
                        <a:lnTo>
                          <a:pt x="517" y="691"/>
                        </a:lnTo>
                        <a:cubicBezTo>
                          <a:pt x="445" y="692"/>
                          <a:pt x="383" y="714"/>
                          <a:pt x="307" y="691"/>
                        </a:cubicBezTo>
                        <a:close/>
                        <a:moveTo>
                          <a:pt x="130" y="347"/>
                        </a:moveTo>
                        <a:lnTo>
                          <a:pt x="130" y="347"/>
                        </a:lnTo>
                        <a:cubicBezTo>
                          <a:pt x="130" y="348"/>
                          <a:pt x="130" y="350"/>
                          <a:pt x="130" y="351"/>
                        </a:cubicBezTo>
                        <a:lnTo>
                          <a:pt x="130" y="351"/>
                        </a:lnTo>
                        <a:cubicBezTo>
                          <a:pt x="128" y="351"/>
                          <a:pt x="127" y="351"/>
                          <a:pt x="126" y="350"/>
                        </a:cubicBezTo>
                        <a:lnTo>
                          <a:pt x="126" y="350"/>
                        </a:lnTo>
                        <a:cubicBezTo>
                          <a:pt x="127" y="349"/>
                          <a:pt x="128" y="348"/>
                          <a:pt x="130" y="347"/>
                        </a:cubicBezTo>
                        <a:close/>
                        <a:moveTo>
                          <a:pt x="375" y="209"/>
                        </a:moveTo>
                        <a:lnTo>
                          <a:pt x="375" y="209"/>
                        </a:lnTo>
                        <a:cubicBezTo>
                          <a:pt x="378" y="209"/>
                          <a:pt x="382" y="207"/>
                          <a:pt x="385" y="205"/>
                        </a:cubicBezTo>
                        <a:lnTo>
                          <a:pt x="385" y="205"/>
                        </a:lnTo>
                        <a:cubicBezTo>
                          <a:pt x="465" y="141"/>
                          <a:pt x="580" y="60"/>
                          <a:pt x="675" y="147"/>
                        </a:cubicBezTo>
                        <a:lnTo>
                          <a:pt x="675" y="147"/>
                        </a:lnTo>
                        <a:cubicBezTo>
                          <a:pt x="693" y="163"/>
                          <a:pt x="708" y="179"/>
                          <a:pt x="724" y="191"/>
                        </a:cubicBezTo>
                        <a:lnTo>
                          <a:pt x="724" y="191"/>
                        </a:lnTo>
                        <a:cubicBezTo>
                          <a:pt x="686" y="207"/>
                          <a:pt x="650" y="224"/>
                          <a:pt x="612" y="228"/>
                        </a:cubicBezTo>
                        <a:lnTo>
                          <a:pt x="612" y="228"/>
                        </a:lnTo>
                        <a:cubicBezTo>
                          <a:pt x="609" y="195"/>
                          <a:pt x="605" y="164"/>
                          <a:pt x="601" y="131"/>
                        </a:cubicBezTo>
                        <a:lnTo>
                          <a:pt x="601" y="131"/>
                        </a:lnTo>
                        <a:cubicBezTo>
                          <a:pt x="599" y="111"/>
                          <a:pt x="567" y="111"/>
                          <a:pt x="569" y="131"/>
                        </a:cubicBezTo>
                        <a:lnTo>
                          <a:pt x="569" y="131"/>
                        </a:lnTo>
                        <a:cubicBezTo>
                          <a:pt x="572" y="164"/>
                          <a:pt x="577" y="195"/>
                          <a:pt x="580" y="228"/>
                        </a:cubicBezTo>
                        <a:lnTo>
                          <a:pt x="580" y="228"/>
                        </a:lnTo>
                        <a:cubicBezTo>
                          <a:pt x="580" y="228"/>
                          <a:pt x="578" y="228"/>
                          <a:pt x="578" y="227"/>
                        </a:cubicBezTo>
                        <a:lnTo>
                          <a:pt x="578" y="227"/>
                        </a:lnTo>
                        <a:cubicBezTo>
                          <a:pt x="567" y="210"/>
                          <a:pt x="561" y="193"/>
                          <a:pt x="561" y="173"/>
                        </a:cubicBezTo>
                        <a:lnTo>
                          <a:pt x="561" y="173"/>
                        </a:lnTo>
                        <a:cubicBezTo>
                          <a:pt x="560" y="152"/>
                          <a:pt x="528" y="152"/>
                          <a:pt x="529" y="173"/>
                        </a:cubicBezTo>
                        <a:lnTo>
                          <a:pt x="529" y="173"/>
                        </a:lnTo>
                        <a:cubicBezTo>
                          <a:pt x="529" y="179"/>
                          <a:pt x="529" y="185"/>
                          <a:pt x="530" y="191"/>
                        </a:cubicBezTo>
                        <a:lnTo>
                          <a:pt x="530" y="191"/>
                        </a:lnTo>
                        <a:cubicBezTo>
                          <a:pt x="527" y="187"/>
                          <a:pt x="525" y="181"/>
                          <a:pt x="522" y="176"/>
                        </a:cubicBezTo>
                        <a:lnTo>
                          <a:pt x="522" y="176"/>
                        </a:lnTo>
                        <a:cubicBezTo>
                          <a:pt x="513" y="157"/>
                          <a:pt x="485" y="174"/>
                          <a:pt x="494" y="192"/>
                        </a:cubicBezTo>
                        <a:lnTo>
                          <a:pt x="494" y="192"/>
                        </a:lnTo>
                        <a:cubicBezTo>
                          <a:pt x="497" y="199"/>
                          <a:pt x="500" y="205"/>
                          <a:pt x="503" y="210"/>
                        </a:cubicBezTo>
                        <a:lnTo>
                          <a:pt x="503" y="210"/>
                        </a:lnTo>
                        <a:cubicBezTo>
                          <a:pt x="458" y="201"/>
                          <a:pt x="415" y="200"/>
                          <a:pt x="385" y="255"/>
                        </a:cubicBezTo>
                        <a:lnTo>
                          <a:pt x="385" y="255"/>
                        </a:lnTo>
                        <a:cubicBezTo>
                          <a:pt x="375" y="272"/>
                          <a:pt x="369" y="289"/>
                          <a:pt x="365" y="306"/>
                        </a:cubicBezTo>
                        <a:lnTo>
                          <a:pt x="365" y="306"/>
                        </a:lnTo>
                        <a:cubicBezTo>
                          <a:pt x="343" y="297"/>
                          <a:pt x="320" y="289"/>
                          <a:pt x="299" y="283"/>
                        </a:cubicBezTo>
                        <a:lnTo>
                          <a:pt x="299" y="283"/>
                        </a:lnTo>
                        <a:cubicBezTo>
                          <a:pt x="324" y="259"/>
                          <a:pt x="349" y="234"/>
                          <a:pt x="375" y="209"/>
                        </a:cubicBezTo>
                        <a:lnTo>
                          <a:pt x="995" y="65"/>
                        </a:lnTo>
                        <a:lnTo>
                          <a:pt x="995" y="65"/>
                        </a:lnTo>
                        <a:cubicBezTo>
                          <a:pt x="1018" y="72"/>
                          <a:pt x="1038" y="84"/>
                          <a:pt x="1057" y="95"/>
                        </a:cubicBezTo>
                        <a:lnTo>
                          <a:pt x="1057" y="95"/>
                        </a:lnTo>
                        <a:cubicBezTo>
                          <a:pt x="1035" y="105"/>
                          <a:pt x="1014" y="118"/>
                          <a:pt x="993" y="135"/>
                        </a:cubicBezTo>
                        <a:lnTo>
                          <a:pt x="993" y="135"/>
                        </a:lnTo>
                        <a:cubicBezTo>
                          <a:pt x="995" y="131"/>
                          <a:pt x="997" y="128"/>
                          <a:pt x="998" y="125"/>
                        </a:cubicBezTo>
                        <a:lnTo>
                          <a:pt x="998" y="125"/>
                        </a:lnTo>
                        <a:cubicBezTo>
                          <a:pt x="1007" y="106"/>
                          <a:pt x="979" y="89"/>
                          <a:pt x="970" y="108"/>
                        </a:cubicBezTo>
                        <a:lnTo>
                          <a:pt x="970" y="108"/>
                        </a:lnTo>
                        <a:cubicBezTo>
                          <a:pt x="965" y="119"/>
                          <a:pt x="960" y="130"/>
                          <a:pt x="955" y="141"/>
                        </a:cubicBezTo>
                        <a:lnTo>
                          <a:pt x="955" y="141"/>
                        </a:lnTo>
                        <a:cubicBezTo>
                          <a:pt x="956" y="134"/>
                          <a:pt x="957" y="128"/>
                          <a:pt x="958" y="121"/>
                        </a:cubicBezTo>
                        <a:lnTo>
                          <a:pt x="958" y="121"/>
                        </a:lnTo>
                        <a:cubicBezTo>
                          <a:pt x="958" y="100"/>
                          <a:pt x="925" y="100"/>
                          <a:pt x="925" y="121"/>
                        </a:cubicBezTo>
                        <a:lnTo>
                          <a:pt x="925" y="121"/>
                        </a:lnTo>
                        <a:cubicBezTo>
                          <a:pt x="924" y="135"/>
                          <a:pt x="920" y="148"/>
                          <a:pt x="911" y="159"/>
                        </a:cubicBezTo>
                        <a:lnTo>
                          <a:pt x="911" y="159"/>
                        </a:lnTo>
                        <a:cubicBezTo>
                          <a:pt x="910" y="162"/>
                          <a:pt x="909" y="165"/>
                          <a:pt x="909" y="167"/>
                        </a:cubicBezTo>
                        <a:lnTo>
                          <a:pt x="909" y="167"/>
                        </a:lnTo>
                        <a:cubicBezTo>
                          <a:pt x="908" y="167"/>
                          <a:pt x="908" y="167"/>
                          <a:pt x="907" y="167"/>
                        </a:cubicBezTo>
                        <a:lnTo>
                          <a:pt x="907" y="167"/>
                        </a:lnTo>
                        <a:cubicBezTo>
                          <a:pt x="908" y="165"/>
                          <a:pt x="910" y="164"/>
                          <a:pt x="910" y="162"/>
                        </a:cubicBezTo>
                        <a:lnTo>
                          <a:pt x="910" y="162"/>
                        </a:lnTo>
                        <a:cubicBezTo>
                          <a:pt x="916" y="145"/>
                          <a:pt x="918" y="128"/>
                          <a:pt x="918" y="111"/>
                        </a:cubicBezTo>
                        <a:lnTo>
                          <a:pt x="918" y="111"/>
                        </a:lnTo>
                        <a:cubicBezTo>
                          <a:pt x="918" y="89"/>
                          <a:pt x="886" y="89"/>
                          <a:pt x="886" y="111"/>
                        </a:cubicBezTo>
                        <a:lnTo>
                          <a:pt x="886" y="111"/>
                        </a:lnTo>
                        <a:cubicBezTo>
                          <a:pt x="886" y="125"/>
                          <a:pt x="883" y="139"/>
                          <a:pt x="878" y="153"/>
                        </a:cubicBezTo>
                        <a:lnTo>
                          <a:pt x="878" y="153"/>
                        </a:lnTo>
                        <a:cubicBezTo>
                          <a:pt x="878" y="155"/>
                          <a:pt x="878" y="157"/>
                          <a:pt x="878" y="158"/>
                        </a:cubicBezTo>
                        <a:lnTo>
                          <a:pt x="878" y="158"/>
                        </a:lnTo>
                        <a:cubicBezTo>
                          <a:pt x="874" y="157"/>
                          <a:pt x="870" y="157"/>
                          <a:pt x="865" y="156"/>
                        </a:cubicBezTo>
                        <a:lnTo>
                          <a:pt x="865" y="156"/>
                        </a:lnTo>
                        <a:cubicBezTo>
                          <a:pt x="863" y="134"/>
                          <a:pt x="863" y="113"/>
                          <a:pt x="864" y="90"/>
                        </a:cubicBezTo>
                        <a:lnTo>
                          <a:pt x="864" y="90"/>
                        </a:lnTo>
                        <a:cubicBezTo>
                          <a:pt x="866" y="69"/>
                          <a:pt x="834" y="70"/>
                          <a:pt x="832" y="90"/>
                        </a:cubicBezTo>
                        <a:lnTo>
                          <a:pt x="832" y="90"/>
                        </a:lnTo>
                        <a:cubicBezTo>
                          <a:pt x="830" y="113"/>
                          <a:pt x="830" y="135"/>
                          <a:pt x="833" y="157"/>
                        </a:cubicBezTo>
                        <a:lnTo>
                          <a:pt x="833" y="157"/>
                        </a:lnTo>
                        <a:cubicBezTo>
                          <a:pt x="829" y="157"/>
                          <a:pt x="826" y="158"/>
                          <a:pt x="823" y="158"/>
                        </a:cubicBezTo>
                        <a:lnTo>
                          <a:pt x="823" y="158"/>
                        </a:lnTo>
                        <a:cubicBezTo>
                          <a:pt x="820" y="151"/>
                          <a:pt x="817" y="144"/>
                          <a:pt x="816" y="137"/>
                        </a:cubicBezTo>
                        <a:lnTo>
                          <a:pt x="816" y="137"/>
                        </a:lnTo>
                        <a:cubicBezTo>
                          <a:pt x="815" y="116"/>
                          <a:pt x="782" y="116"/>
                          <a:pt x="784" y="137"/>
                        </a:cubicBezTo>
                        <a:lnTo>
                          <a:pt x="784" y="137"/>
                        </a:lnTo>
                        <a:cubicBezTo>
                          <a:pt x="785" y="147"/>
                          <a:pt x="787" y="157"/>
                          <a:pt x="790" y="166"/>
                        </a:cubicBezTo>
                        <a:lnTo>
                          <a:pt x="790" y="166"/>
                        </a:lnTo>
                        <a:cubicBezTo>
                          <a:pt x="790" y="166"/>
                          <a:pt x="789" y="166"/>
                          <a:pt x="789" y="167"/>
                        </a:cubicBezTo>
                        <a:lnTo>
                          <a:pt x="789" y="167"/>
                        </a:lnTo>
                        <a:lnTo>
                          <a:pt x="789" y="166"/>
                        </a:lnTo>
                        <a:lnTo>
                          <a:pt x="789" y="166"/>
                        </a:lnTo>
                        <a:cubicBezTo>
                          <a:pt x="759" y="165"/>
                          <a:pt x="741" y="145"/>
                          <a:pt x="722" y="125"/>
                        </a:cubicBezTo>
                        <a:lnTo>
                          <a:pt x="722" y="125"/>
                        </a:lnTo>
                        <a:cubicBezTo>
                          <a:pt x="723" y="124"/>
                          <a:pt x="725" y="124"/>
                          <a:pt x="726" y="123"/>
                        </a:cubicBezTo>
                        <a:lnTo>
                          <a:pt x="726" y="123"/>
                        </a:lnTo>
                        <a:cubicBezTo>
                          <a:pt x="802" y="53"/>
                          <a:pt x="898" y="34"/>
                          <a:pt x="995" y="65"/>
                        </a:cubicBezTo>
                        <a:lnTo>
                          <a:pt x="375" y="209"/>
                        </a:lnTo>
                        <a:close/>
                        <a:moveTo>
                          <a:pt x="937" y="180"/>
                        </a:moveTo>
                        <a:lnTo>
                          <a:pt x="937" y="180"/>
                        </a:lnTo>
                        <a:cubicBezTo>
                          <a:pt x="937" y="181"/>
                          <a:pt x="937" y="181"/>
                          <a:pt x="937" y="181"/>
                        </a:cubicBezTo>
                        <a:lnTo>
                          <a:pt x="937" y="181"/>
                        </a:lnTo>
                        <a:cubicBezTo>
                          <a:pt x="936" y="181"/>
                          <a:pt x="936" y="180"/>
                          <a:pt x="935" y="180"/>
                        </a:cubicBezTo>
                        <a:lnTo>
                          <a:pt x="935" y="180"/>
                        </a:lnTo>
                        <a:cubicBezTo>
                          <a:pt x="936" y="179"/>
                          <a:pt x="937" y="179"/>
                          <a:pt x="938" y="178"/>
                        </a:cubicBezTo>
                        <a:lnTo>
                          <a:pt x="938" y="178"/>
                        </a:lnTo>
                        <a:cubicBezTo>
                          <a:pt x="937" y="179"/>
                          <a:pt x="937" y="179"/>
                          <a:pt x="937" y="180"/>
                        </a:cubicBezTo>
                        <a:close/>
                        <a:moveTo>
                          <a:pt x="1021" y="471"/>
                        </a:moveTo>
                        <a:lnTo>
                          <a:pt x="1021" y="471"/>
                        </a:lnTo>
                        <a:cubicBezTo>
                          <a:pt x="982" y="499"/>
                          <a:pt x="944" y="524"/>
                          <a:pt x="903" y="549"/>
                        </a:cubicBezTo>
                        <a:lnTo>
                          <a:pt x="903" y="549"/>
                        </a:lnTo>
                        <a:cubicBezTo>
                          <a:pt x="921" y="534"/>
                          <a:pt x="938" y="518"/>
                          <a:pt x="955" y="503"/>
                        </a:cubicBezTo>
                        <a:lnTo>
                          <a:pt x="955" y="503"/>
                        </a:lnTo>
                        <a:cubicBezTo>
                          <a:pt x="970" y="489"/>
                          <a:pt x="947" y="465"/>
                          <a:pt x="932" y="480"/>
                        </a:cubicBezTo>
                        <a:lnTo>
                          <a:pt x="932" y="480"/>
                        </a:lnTo>
                        <a:cubicBezTo>
                          <a:pt x="899" y="511"/>
                          <a:pt x="864" y="541"/>
                          <a:pt x="829" y="570"/>
                        </a:cubicBezTo>
                        <a:lnTo>
                          <a:pt x="829" y="570"/>
                        </a:lnTo>
                        <a:cubicBezTo>
                          <a:pt x="853" y="532"/>
                          <a:pt x="877" y="497"/>
                          <a:pt x="903" y="461"/>
                        </a:cubicBezTo>
                        <a:lnTo>
                          <a:pt x="903" y="461"/>
                        </a:lnTo>
                        <a:cubicBezTo>
                          <a:pt x="915" y="444"/>
                          <a:pt x="887" y="428"/>
                          <a:pt x="874" y="445"/>
                        </a:cubicBezTo>
                        <a:lnTo>
                          <a:pt x="874" y="445"/>
                        </a:lnTo>
                        <a:cubicBezTo>
                          <a:pt x="848" y="480"/>
                          <a:pt x="824" y="516"/>
                          <a:pt x="801" y="552"/>
                        </a:cubicBezTo>
                        <a:lnTo>
                          <a:pt x="801" y="552"/>
                        </a:lnTo>
                        <a:cubicBezTo>
                          <a:pt x="802" y="540"/>
                          <a:pt x="803" y="527"/>
                          <a:pt x="804" y="514"/>
                        </a:cubicBezTo>
                        <a:lnTo>
                          <a:pt x="804" y="514"/>
                        </a:lnTo>
                        <a:cubicBezTo>
                          <a:pt x="805" y="493"/>
                          <a:pt x="772" y="493"/>
                          <a:pt x="771" y="514"/>
                        </a:cubicBezTo>
                        <a:lnTo>
                          <a:pt x="771" y="514"/>
                        </a:lnTo>
                        <a:lnTo>
                          <a:pt x="771" y="515"/>
                        </a:lnTo>
                        <a:lnTo>
                          <a:pt x="771" y="515"/>
                        </a:lnTo>
                        <a:cubicBezTo>
                          <a:pt x="767" y="504"/>
                          <a:pt x="763" y="492"/>
                          <a:pt x="761" y="480"/>
                        </a:cubicBezTo>
                        <a:lnTo>
                          <a:pt x="761" y="480"/>
                        </a:lnTo>
                        <a:cubicBezTo>
                          <a:pt x="755" y="460"/>
                          <a:pt x="724" y="469"/>
                          <a:pt x="729" y="489"/>
                        </a:cubicBezTo>
                        <a:lnTo>
                          <a:pt x="729" y="489"/>
                        </a:lnTo>
                        <a:cubicBezTo>
                          <a:pt x="734" y="511"/>
                          <a:pt x="740" y="532"/>
                          <a:pt x="747" y="553"/>
                        </a:cubicBezTo>
                        <a:lnTo>
                          <a:pt x="747" y="553"/>
                        </a:lnTo>
                        <a:cubicBezTo>
                          <a:pt x="719" y="526"/>
                          <a:pt x="692" y="497"/>
                          <a:pt x="668" y="465"/>
                        </a:cubicBezTo>
                        <a:lnTo>
                          <a:pt x="668" y="465"/>
                        </a:lnTo>
                        <a:cubicBezTo>
                          <a:pt x="655" y="449"/>
                          <a:pt x="632" y="472"/>
                          <a:pt x="645" y="489"/>
                        </a:cubicBezTo>
                        <a:lnTo>
                          <a:pt x="645" y="489"/>
                        </a:lnTo>
                        <a:cubicBezTo>
                          <a:pt x="677" y="530"/>
                          <a:pt x="712" y="567"/>
                          <a:pt x="751" y="602"/>
                        </a:cubicBezTo>
                        <a:lnTo>
                          <a:pt x="751" y="602"/>
                        </a:lnTo>
                        <a:cubicBezTo>
                          <a:pt x="751" y="603"/>
                          <a:pt x="751" y="605"/>
                          <a:pt x="751" y="606"/>
                        </a:cubicBezTo>
                        <a:lnTo>
                          <a:pt x="751" y="606"/>
                        </a:lnTo>
                        <a:cubicBezTo>
                          <a:pt x="681" y="559"/>
                          <a:pt x="618" y="504"/>
                          <a:pt x="562" y="440"/>
                        </a:cubicBezTo>
                        <a:lnTo>
                          <a:pt x="562" y="440"/>
                        </a:lnTo>
                        <a:cubicBezTo>
                          <a:pt x="548" y="424"/>
                          <a:pt x="525" y="447"/>
                          <a:pt x="539" y="462"/>
                        </a:cubicBezTo>
                        <a:lnTo>
                          <a:pt x="539" y="462"/>
                        </a:lnTo>
                        <a:cubicBezTo>
                          <a:pt x="588" y="520"/>
                          <a:pt x="644" y="570"/>
                          <a:pt x="704" y="613"/>
                        </a:cubicBezTo>
                        <a:lnTo>
                          <a:pt x="704" y="613"/>
                        </a:lnTo>
                        <a:cubicBezTo>
                          <a:pt x="704" y="614"/>
                          <a:pt x="703" y="614"/>
                          <a:pt x="703" y="614"/>
                        </a:cubicBezTo>
                        <a:lnTo>
                          <a:pt x="703" y="614"/>
                        </a:lnTo>
                        <a:cubicBezTo>
                          <a:pt x="676" y="598"/>
                          <a:pt x="651" y="581"/>
                          <a:pt x="626" y="560"/>
                        </a:cubicBezTo>
                        <a:lnTo>
                          <a:pt x="626" y="560"/>
                        </a:lnTo>
                        <a:cubicBezTo>
                          <a:pt x="615" y="551"/>
                          <a:pt x="604" y="541"/>
                          <a:pt x="594" y="531"/>
                        </a:cubicBezTo>
                        <a:lnTo>
                          <a:pt x="594" y="531"/>
                        </a:lnTo>
                        <a:cubicBezTo>
                          <a:pt x="589" y="527"/>
                          <a:pt x="564" y="507"/>
                          <a:pt x="558" y="498"/>
                        </a:cubicBezTo>
                        <a:lnTo>
                          <a:pt x="558" y="498"/>
                        </a:lnTo>
                        <a:cubicBezTo>
                          <a:pt x="560" y="489"/>
                          <a:pt x="555" y="478"/>
                          <a:pt x="543" y="479"/>
                        </a:cubicBezTo>
                        <a:lnTo>
                          <a:pt x="543" y="479"/>
                        </a:lnTo>
                        <a:cubicBezTo>
                          <a:pt x="542" y="479"/>
                          <a:pt x="541" y="479"/>
                          <a:pt x="541" y="479"/>
                        </a:cubicBezTo>
                        <a:lnTo>
                          <a:pt x="541" y="479"/>
                        </a:lnTo>
                        <a:cubicBezTo>
                          <a:pt x="531" y="480"/>
                          <a:pt x="525" y="486"/>
                          <a:pt x="524" y="495"/>
                        </a:cubicBezTo>
                        <a:lnTo>
                          <a:pt x="524" y="495"/>
                        </a:lnTo>
                        <a:cubicBezTo>
                          <a:pt x="523" y="508"/>
                          <a:pt x="530" y="515"/>
                          <a:pt x="539" y="523"/>
                        </a:cubicBezTo>
                        <a:lnTo>
                          <a:pt x="539" y="523"/>
                        </a:lnTo>
                        <a:cubicBezTo>
                          <a:pt x="554" y="538"/>
                          <a:pt x="570" y="553"/>
                          <a:pt x="587" y="569"/>
                        </a:cubicBezTo>
                        <a:lnTo>
                          <a:pt x="587" y="569"/>
                        </a:lnTo>
                        <a:cubicBezTo>
                          <a:pt x="595" y="576"/>
                          <a:pt x="604" y="584"/>
                          <a:pt x="612" y="591"/>
                        </a:cubicBezTo>
                        <a:lnTo>
                          <a:pt x="612" y="591"/>
                        </a:lnTo>
                        <a:cubicBezTo>
                          <a:pt x="566" y="571"/>
                          <a:pt x="526" y="543"/>
                          <a:pt x="487" y="505"/>
                        </a:cubicBezTo>
                        <a:lnTo>
                          <a:pt x="487" y="505"/>
                        </a:lnTo>
                        <a:cubicBezTo>
                          <a:pt x="451" y="470"/>
                          <a:pt x="428" y="424"/>
                          <a:pt x="412" y="376"/>
                        </a:cubicBezTo>
                        <a:lnTo>
                          <a:pt x="412" y="376"/>
                        </a:lnTo>
                        <a:cubicBezTo>
                          <a:pt x="448" y="337"/>
                          <a:pt x="484" y="298"/>
                          <a:pt x="520" y="259"/>
                        </a:cubicBezTo>
                        <a:lnTo>
                          <a:pt x="520" y="259"/>
                        </a:lnTo>
                        <a:cubicBezTo>
                          <a:pt x="529" y="262"/>
                          <a:pt x="537" y="264"/>
                          <a:pt x="545" y="267"/>
                        </a:cubicBezTo>
                        <a:lnTo>
                          <a:pt x="545" y="267"/>
                        </a:lnTo>
                        <a:cubicBezTo>
                          <a:pt x="552" y="293"/>
                          <a:pt x="565" y="318"/>
                          <a:pt x="587" y="335"/>
                        </a:cubicBezTo>
                        <a:lnTo>
                          <a:pt x="587" y="335"/>
                        </a:lnTo>
                        <a:cubicBezTo>
                          <a:pt x="588" y="336"/>
                          <a:pt x="589" y="336"/>
                          <a:pt x="590" y="336"/>
                        </a:cubicBezTo>
                        <a:lnTo>
                          <a:pt x="590" y="336"/>
                        </a:lnTo>
                        <a:cubicBezTo>
                          <a:pt x="591" y="338"/>
                          <a:pt x="592" y="340"/>
                          <a:pt x="594" y="343"/>
                        </a:cubicBezTo>
                        <a:lnTo>
                          <a:pt x="594" y="343"/>
                        </a:lnTo>
                        <a:cubicBezTo>
                          <a:pt x="600" y="350"/>
                          <a:pt x="608" y="353"/>
                          <a:pt x="617" y="349"/>
                        </a:cubicBezTo>
                        <a:lnTo>
                          <a:pt x="617" y="349"/>
                        </a:lnTo>
                        <a:cubicBezTo>
                          <a:pt x="624" y="344"/>
                          <a:pt x="628" y="333"/>
                          <a:pt x="622" y="326"/>
                        </a:cubicBezTo>
                        <a:lnTo>
                          <a:pt x="622" y="326"/>
                        </a:lnTo>
                        <a:cubicBezTo>
                          <a:pt x="611" y="311"/>
                          <a:pt x="604" y="296"/>
                          <a:pt x="600" y="278"/>
                        </a:cubicBezTo>
                        <a:lnTo>
                          <a:pt x="600" y="278"/>
                        </a:lnTo>
                        <a:cubicBezTo>
                          <a:pt x="631" y="280"/>
                          <a:pt x="661" y="272"/>
                          <a:pt x="691" y="260"/>
                        </a:cubicBezTo>
                        <a:lnTo>
                          <a:pt x="691" y="260"/>
                        </a:lnTo>
                        <a:cubicBezTo>
                          <a:pt x="693" y="266"/>
                          <a:pt x="694" y="271"/>
                          <a:pt x="696" y="276"/>
                        </a:cubicBezTo>
                        <a:lnTo>
                          <a:pt x="696" y="276"/>
                        </a:lnTo>
                        <a:cubicBezTo>
                          <a:pt x="702" y="296"/>
                          <a:pt x="733" y="288"/>
                          <a:pt x="727" y="268"/>
                        </a:cubicBezTo>
                        <a:lnTo>
                          <a:pt x="727" y="268"/>
                        </a:lnTo>
                        <a:cubicBezTo>
                          <a:pt x="725" y="262"/>
                          <a:pt x="724" y="255"/>
                          <a:pt x="722" y="248"/>
                        </a:cubicBezTo>
                        <a:lnTo>
                          <a:pt x="722" y="248"/>
                        </a:lnTo>
                        <a:cubicBezTo>
                          <a:pt x="731" y="244"/>
                          <a:pt x="740" y="240"/>
                          <a:pt x="749" y="236"/>
                        </a:cubicBezTo>
                        <a:lnTo>
                          <a:pt x="749" y="236"/>
                        </a:lnTo>
                        <a:cubicBezTo>
                          <a:pt x="749" y="247"/>
                          <a:pt x="747" y="257"/>
                          <a:pt x="745" y="268"/>
                        </a:cubicBezTo>
                        <a:lnTo>
                          <a:pt x="745" y="268"/>
                        </a:lnTo>
                        <a:cubicBezTo>
                          <a:pt x="739" y="288"/>
                          <a:pt x="771" y="296"/>
                          <a:pt x="776" y="276"/>
                        </a:cubicBezTo>
                        <a:lnTo>
                          <a:pt x="776" y="276"/>
                        </a:lnTo>
                        <a:cubicBezTo>
                          <a:pt x="781" y="259"/>
                          <a:pt x="782" y="241"/>
                          <a:pt x="781" y="224"/>
                        </a:cubicBezTo>
                        <a:lnTo>
                          <a:pt x="781" y="224"/>
                        </a:lnTo>
                        <a:cubicBezTo>
                          <a:pt x="792" y="219"/>
                          <a:pt x="803" y="216"/>
                          <a:pt x="814" y="213"/>
                        </a:cubicBezTo>
                        <a:lnTo>
                          <a:pt x="814" y="213"/>
                        </a:lnTo>
                        <a:cubicBezTo>
                          <a:pt x="813" y="220"/>
                          <a:pt x="812" y="229"/>
                          <a:pt x="810" y="236"/>
                        </a:cubicBezTo>
                        <a:lnTo>
                          <a:pt x="810" y="236"/>
                        </a:lnTo>
                        <a:cubicBezTo>
                          <a:pt x="809" y="245"/>
                          <a:pt x="813" y="253"/>
                          <a:pt x="822" y="256"/>
                        </a:cubicBezTo>
                        <a:lnTo>
                          <a:pt x="822" y="256"/>
                        </a:lnTo>
                        <a:cubicBezTo>
                          <a:pt x="830" y="258"/>
                          <a:pt x="840" y="253"/>
                          <a:pt x="842" y="245"/>
                        </a:cubicBezTo>
                        <a:lnTo>
                          <a:pt x="842" y="245"/>
                        </a:lnTo>
                        <a:cubicBezTo>
                          <a:pt x="844" y="233"/>
                          <a:pt x="846" y="220"/>
                          <a:pt x="847" y="209"/>
                        </a:cubicBezTo>
                        <a:lnTo>
                          <a:pt x="847" y="209"/>
                        </a:lnTo>
                        <a:cubicBezTo>
                          <a:pt x="847" y="208"/>
                          <a:pt x="847" y="208"/>
                          <a:pt x="847" y="208"/>
                        </a:cubicBezTo>
                        <a:lnTo>
                          <a:pt x="847" y="208"/>
                        </a:lnTo>
                        <a:cubicBezTo>
                          <a:pt x="856" y="208"/>
                          <a:pt x="866" y="208"/>
                          <a:pt x="874" y="209"/>
                        </a:cubicBezTo>
                        <a:lnTo>
                          <a:pt x="874" y="209"/>
                        </a:lnTo>
                        <a:cubicBezTo>
                          <a:pt x="876" y="220"/>
                          <a:pt x="876" y="230"/>
                          <a:pt x="873" y="241"/>
                        </a:cubicBezTo>
                        <a:lnTo>
                          <a:pt x="873" y="241"/>
                        </a:lnTo>
                        <a:cubicBezTo>
                          <a:pt x="868" y="262"/>
                          <a:pt x="899" y="270"/>
                          <a:pt x="904" y="250"/>
                        </a:cubicBezTo>
                        <a:lnTo>
                          <a:pt x="904" y="250"/>
                        </a:lnTo>
                        <a:cubicBezTo>
                          <a:pt x="907" y="239"/>
                          <a:pt x="907" y="229"/>
                          <a:pt x="907" y="218"/>
                        </a:cubicBezTo>
                        <a:lnTo>
                          <a:pt x="907" y="218"/>
                        </a:lnTo>
                        <a:cubicBezTo>
                          <a:pt x="910" y="219"/>
                          <a:pt x="913" y="220"/>
                          <a:pt x="915" y="221"/>
                        </a:cubicBezTo>
                        <a:lnTo>
                          <a:pt x="915" y="221"/>
                        </a:lnTo>
                        <a:cubicBezTo>
                          <a:pt x="922" y="224"/>
                          <a:pt x="928" y="229"/>
                          <a:pt x="935" y="233"/>
                        </a:cubicBezTo>
                        <a:lnTo>
                          <a:pt x="935" y="233"/>
                        </a:lnTo>
                        <a:cubicBezTo>
                          <a:pt x="924" y="273"/>
                          <a:pt x="908" y="311"/>
                          <a:pt x="887" y="348"/>
                        </a:cubicBezTo>
                        <a:lnTo>
                          <a:pt x="887" y="348"/>
                        </a:lnTo>
                        <a:cubicBezTo>
                          <a:pt x="876" y="366"/>
                          <a:pt x="904" y="381"/>
                          <a:pt x="915" y="364"/>
                        </a:cubicBezTo>
                        <a:lnTo>
                          <a:pt x="915" y="364"/>
                        </a:lnTo>
                        <a:cubicBezTo>
                          <a:pt x="935" y="330"/>
                          <a:pt x="951" y="293"/>
                          <a:pt x="963" y="255"/>
                        </a:cubicBezTo>
                        <a:lnTo>
                          <a:pt x="963" y="255"/>
                        </a:lnTo>
                        <a:cubicBezTo>
                          <a:pt x="966" y="258"/>
                          <a:pt x="970" y="261"/>
                          <a:pt x="974" y="265"/>
                        </a:cubicBezTo>
                        <a:lnTo>
                          <a:pt x="974" y="265"/>
                        </a:lnTo>
                        <a:cubicBezTo>
                          <a:pt x="970" y="271"/>
                          <a:pt x="967" y="278"/>
                          <a:pt x="964" y="285"/>
                        </a:cubicBezTo>
                        <a:lnTo>
                          <a:pt x="964" y="285"/>
                        </a:lnTo>
                        <a:cubicBezTo>
                          <a:pt x="960" y="293"/>
                          <a:pt x="961" y="301"/>
                          <a:pt x="969" y="307"/>
                        </a:cubicBezTo>
                        <a:lnTo>
                          <a:pt x="969" y="307"/>
                        </a:lnTo>
                        <a:cubicBezTo>
                          <a:pt x="977" y="311"/>
                          <a:pt x="988" y="309"/>
                          <a:pt x="992" y="301"/>
                        </a:cubicBezTo>
                        <a:lnTo>
                          <a:pt x="992" y="301"/>
                        </a:lnTo>
                        <a:cubicBezTo>
                          <a:pt x="994" y="295"/>
                          <a:pt x="997" y="290"/>
                          <a:pt x="1000" y="284"/>
                        </a:cubicBezTo>
                        <a:lnTo>
                          <a:pt x="1000" y="284"/>
                        </a:lnTo>
                        <a:cubicBezTo>
                          <a:pt x="1003" y="286"/>
                          <a:pt x="1006" y="287"/>
                          <a:pt x="1009" y="289"/>
                        </a:cubicBezTo>
                        <a:lnTo>
                          <a:pt x="1009" y="289"/>
                        </a:lnTo>
                        <a:cubicBezTo>
                          <a:pt x="1005" y="296"/>
                          <a:pt x="1002" y="303"/>
                          <a:pt x="999" y="310"/>
                        </a:cubicBezTo>
                        <a:lnTo>
                          <a:pt x="999" y="310"/>
                        </a:lnTo>
                        <a:cubicBezTo>
                          <a:pt x="996" y="318"/>
                          <a:pt x="997" y="328"/>
                          <a:pt x="1005" y="332"/>
                        </a:cubicBezTo>
                        <a:lnTo>
                          <a:pt x="1005" y="332"/>
                        </a:lnTo>
                        <a:cubicBezTo>
                          <a:pt x="1012" y="336"/>
                          <a:pt x="1024" y="335"/>
                          <a:pt x="1027" y="326"/>
                        </a:cubicBezTo>
                        <a:lnTo>
                          <a:pt x="1027" y="326"/>
                        </a:lnTo>
                        <a:cubicBezTo>
                          <a:pt x="1031" y="318"/>
                          <a:pt x="1035" y="308"/>
                          <a:pt x="1039" y="299"/>
                        </a:cubicBezTo>
                        <a:lnTo>
                          <a:pt x="1039" y="299"/>
                        </a:lnTo>
                        <a:cubicBezTo>
                          <a:pt x="1074" y="305"/>
                          <a:pt x="1078" y="305"/>
                          <a:pt x="1115" y="305"/>
                        </a:cubicBezTo>
                        <a:lnTo>
                          <a:pt x="1115" y="305"/>
                        </a:lnTo>
                        <a:cubicBezTo>
                          <a:pt x="1123" y="305"/>
                          <a:pt x="1130" y="306"/>
                          <a:pt x="1138" y="308"/>
                        </a:cubicBezTo>
                        <a:lnTo>
                          <a:pt x="1138" y="308"/>
                        </a:lnTo>
                        <a:cubicBezTo>
                          <a:pt x="1125" y="327"/>
                          <a:pt x="1108" y="343"/>
                          <a:pt x="1088" y="356"/>
                        </a:cubicBezTo>
                        <a:lnTo>
                          <a:pt x="1088" y="356"/>
                        </a:lnTo>
                        <a:cubicBezTo>
                          <a:pt x="1070" y="367"/>
                          <a:pt x="1087" y="395"/>
                          <a:pt x="1105" y="384"/>
                        </a:cubicBezTo>
                        <a:lnTo>
                          <a:pt x="1105" y="384"/>
                        </a:lnTo>
                        <a:cubicBezTo>
                          <a:pt x="1130" y="368"/>
                          <a:pt x="1150" y="348"/>
                          <a:pt x="1167" y="323"/>
                        </a:cubicBezTo>
                        <a:lnTo>
                          <a:pt x="1167" y="323"/>
                        </a:lnTo>
                        <a:cubicBezTo>
                          <a:pt x="1205" y="358"/>
                          <a:pt x="1204" y="430"/>
                          <a:pt x="1163" y="472"/>
                        </a:cubicBezTo>
                        <a:lnTo>
                          <a:pt x="1163" y="472"/>
                        </a:lnTo>
                        <a:cubicBezTo>
                          <a:pt x="1090" y="545"/>
                          <a:pt x="991" y="579"/>
                          <a:pt x="887" y="596"/>
                        </a:cubicBezTo>
                        <a:lnTo>
                          <a:pt x="887" y="596"/>
                        </a:lnTo>
                        <a:cubicBezTo>
                          <a:pt x="939" y="566"/>
                          <a:pt x="989" y="534"/>
                          <a:pt x="1037" y="500"/>
                        </a:cubicBezTo>
                        <a:lnTo>
                          <a:pt x="1037" y="500"/>
                        </a:lnTo>
                        <a:cubicBezTo>
                          <a:pt x="1054" y="487"/>
                          <a:pt x="1038" y="459"/>
                          <a:pt x="1021" y="471"/>
                        </a:cubicBezTo>
                        <a:close/>
                        <a:moveTo>
                          <a:pt x="689" y="682"/>
                        </a:moveTo>
                        <a:lnTo>
                          <a:pt x="689" y="682"/>
                        </a:lnTo>
                        <a:cubicBezTo>
                          <a:pt x="701" y="683"/>
                          <a:pt x="712" y="685"/>
                          <a:pt x="721" y="689"/>
                        </a:cubicBezTo>
                        <a:lnTo>
                          <a:pt x="721" y="689"/>
                        </a:lnTo>
                        <a:cubicBezTo>
                          <a:pt x="711" y="694"/>
                          <a:pt x="700" y="699"/>
                          <a:pt x="689" y="702"/>
                        </a:cubicBezTo>
                        <a:lnTo>
                          <a:pt x="689" y="702"/>
                        </a:lnTo>
                        <a:cubicBezTo>
                          <a:pt x="693" y="696"/>
                          <a:pt x="693" y="687"/>
                          <a:pt x="689" y="682"/>
                        </a:cubicBezTo>
                        <a:close/>
                        <a:moveTo>
                          <a:pt x="1392" y="336"/>
                        </a:moveTo>
                        <a:lnTo>
                          <a:pt x="1392" y="336"/>
                        </a:lnTo>
                        <a:cubicBezTo>
                          <a:pt x="1363" y="329"/>
                          <a:pt x="1332" y="330"/>
                          <a:pt x="1300" y="342"/>
                        </a:cubicBezTo>
                        <a:lnTo>
                          <a:pt x="1300" y="342"/>
                        </a:lnTo>
                        <a:cubicBezTo>
                          <a:pt x="1312" y="313"/>
                          <a:pt x="1324" y="282"/>
                          <a:pt x="1333" y="250"/>
                        </a:cubicBezTo>
                        <a:lnTo>
                          <a:pt x="1333" y="250"/>
                        </a:lnTo>
                        <a:cubicBezTo>
                          <a:pt x="1339" y="230"/>
                          <a:pt x="1307" y="222"/>
                          <a:pt x="1301" y="242"/>
                        </a:cubicBezTo>
                        <a:lnTo>
                          <a:pt x="1301" y="242"/>
                        </a:lnTo>
                        <a:cubicBezTo>
                          <a:pt x="1294" y="269"/>
                          <a:pt x="1284" y="295"/>
                          <a:pt x="1274" y="319"/>
                        </a:cubicBezTo>
                        <a:lnTo>
                          <a:pt x="1274" y="319"/>
                        </a:lnTo>
                        <a:cubicBezTo>
                          <a:pt x="1269" y="303"/>
                          <a:pt x="1259" y="288"/>
                          <a:pt x="1242" y="278"/>
                        </a:cubicBezTo>
                        <a:lnTo>
                          <a:pt x="1242" y="278"/>
                        </a:lnTo>
                        <a:cubicBezTo>
                          <a:pt x="1254" y="265"/>
                          <a:pt x="1265" y="251"/>
                          <a:pt x="1276" y="238"/>
                        </a:cubicBezTo>
                        <a:lnTo>
                          <a:pt x="1276" y="238"/>
                        </a:lnTo>
                        <a:cubicBezTo>
                          <a:pt x="1281" y="230"/>
                          <a:pt x="1282" y="221"/>
                          <a:pt x="1276" y="215"/>
                        </a:cubicBezTo>
                        <a:lnTo>
                          <a:pt x="1276" y="215"/>
                        </a:lnTo>
                        <a:cubicBezTo>
                          <a:pt x="1270" y="209"/>
                          <a:pt x="1259" y="208"/>
                          <a:pt x="1252" y="215"/>
                        </a:cubicBezTo>
                        <a:lnTo>
                          <a:pt x="1252" y="215"/>
                        </a:lnTo>
                        <a:cubicBezTo>
                          <a:pt x="1239" y="231"/>
                          <a:pt x="1226" y="248"/>
                          <a:pt x="1212" y="265"/>
                        </a:cubicBezTo>
                        <a:lnTo>
                          <a:pt x="1212" y="265"/>
                        </a:lnTo>
                        <a:cubicBezTo>
                          <a:pt x="1206" y="263"/>
                          <a:pt x="1200" y="262"/>
                          <a:pt x="1193" y="260"/>
                        </a:cubicBezTo>
                        <a:lnTo>
                          <a:pt x="1193" y="260"/>
                        </a:lnTo>
                        <a:cubicBezTo>
                          <a:pt x="1196" y="258"/>
                          <a:pt x="1199" y="255"/>
                          <a:pt x="1201" y="252"/>
                        </a:cubicBezTo>
                        <a:lnTo>
                          <a:pt x="1201" y="252"/>
                        </a:lnTo>
                        <a:cubicBezTo>
                          <a:pt x="1210" y="242"/>
                          <a:pt x="1203" y="228"/>
                          <a:pt x="1194" y="225"/>
                        </a:cubicBezTo>
                        <a:lnTo>
                          <a:pt x="1194" y="225"/>
                        </a:lnTo>
                        <a:cubicBezTo>
                          <a:pt x="1207" y="214"/>
                          <a:pt x="1220" y="202"/>
                          <a:pt x="1233" y="190"/>
                        </a:cubicBezTo>
                        <a:lnTo>
                          <a:pt x="1233" y="190"/>
                        </a:lnTo>
                        <a:cubicBezTo>
                          <a:pt x="1249" y="177"/>
                          <a:pt x="1226" y="154"/>
                          <a:pt x="1210" y="168"/>
                        </a:cubicBezTo>
                        <a:lnTo>
                          <a:pt x="1210" y="168"/>
                        </a:lnTo>
                        <a:cubicBezTo>
                          <a:pt x="1190" y="185"/>
                          <a:pt x="1169" y="204"/>
                          <a:pt x="1148" y="222"/>
                        </a:cubicBezTo>
                        <a:lnTo>
                          <a:pt x="1148" y="222"/>
                        </a:lnTo>
                        <a:cubicBezTo>
                          <a:pt x="1150" y="208"/>
                          <a:pt x="1133" y="195"/>
                          <a:pt x="1120" y="208"/>
                        </a:cubicBezTo>
                        <a:lnTo>
                          <a:pt x="1120" y="208"/>
                        </a:lnTo>
                        <a:cubicBezTo>
                          <a:pt x="1120" y="208"/>
                          <a:pt x="1119" y="209"/>
                          <a:pt x="1118" y="210"/>
                        </a:cubicBezTo>
                        <a:lnTo>
                          <a:pt x="1118" y="210"/>
                        </a:lnTo>
                        <a:cubicBezTo>
                          <a:pt x="1116" y="211"/>
                          <a:pt x="1114" y="212"/>
                          <a:pt x="1112" y="214"/>
                        </a:cubicBezTo>
                        <a:lnTo>
                          <a:pt x="1112" y="214"/>
                        </a:lnTo>
                        <a:cubicBezTo>
                          <a:pt x="1105" y="221"/>
                          <a:pt x="1098" y="228"/>
                          <a:pt x="1091" y="235"/>
                        </a:cubicBezTo>
                        <a:lnTo>
                          <a:pt x="1091" y="235"/>
                        </a:lnTo>
                        <a:cubicBezTo>
                          <a:pt x="1089" y="237"/>
                          <a:pt x="1088" y="239"/>
                          <a:pt x="1087" y="242"/>
                        </a:cubicBezTo>
                        <a:lnTo>
                          <a:pt x="1087" y="242"/>
                        </a:lnTo>
                        <a:cubicBezTo>
                          <a:pt x="1083" y="245"/>
                          <a:pt x="1080" y="248"/>
                          <a:pt x="1076" y="252"/>
                        </a:cubicBezTo>
                        <a:lnTo>
                          <a:pt x="1076" y="252"/>
                        </a:lnTo>
                        <a:cubicBezTo>
                          <a:pt x="1052" y="249"/>
                          <a:pt x="1028" y="242"/>
                          <a:pt x="1006" y="228"/>
                        </a:cubicBezTo>
                        <a:lnTo>
                          <a:pt x="1006" y="228"/>
                        </a:lnTo>
                        <a:cubicBezTo>
                          <a:pt x="998" y="222"/>
                          <a:pt x="990" y="217"/>
                          <a:pt x="982" y="211"/>
                        </a:cubicBezTo>
                        <a:lnTo>
                          <a:pt x="982" y="211"/>
                        </a:lnTo>
                        <a:cubicBezTo>
                          <a:pt x="986" y="210"/>
                          <a:pt x="989" y="208"/>
                          <a:pt x="992" y="204"/>
                        </a:cubicBezTo>
                        <a:lnTo>
                          <a:pt x="992" y="204"/>
                        </a:lnTo>
                        <a:cubicBezTo>
                          <a:pt x="1133" y="41"/>
                          <a:pt x="1381" y="131"/>
                          <a:pt x="1392" y="336"/>
                        </a:cubicBezTo>
                        <a:close/>
                        <a:moveTo>
                          <a:pt x="988" y="1086"/>
                        </a:moveTo>
                        <a:lnTo>
                          <a:pt x="988" y="1086"/>
                        </a:lnTo>
                        <a:cubicBezTo>
                          <a:pt x="996" y="1088"/>
                          <a:pt x="1004" y="1086"/>
                          <a:pt x="1010" y="1080"/>
                        </a:cubicBezTo>
                        <a:lnTo>
                          <a:pt x="1010" y="1080"/>
                        </a:lnTo>
                        <a:cubicBezTo>
                          <a:pt x="1032" y="1075"/>
                          <a:pt x="1053" y="1071"/>
                          <a:pt x="1072" y="1068"/>
                        </a:cubicBezTo>
                        <a:lnTo>
                          <a:pt x="1072" y="1068"/>
                        </a:lnTo>
                        <a:cubicBezTo>
                          <a:pt x="1083" y="1066"/>
                          <a:pt x="1089" y="1058"/>
                          <a:pt x="1090" y="1049"/>
                        </a:cubicBezTo>
                        <a:lnTo>
                          <a:pt x="1090" y="1049"/>
                        </a:lnTo>
                        <a:cubicBezTo>
                          <a:pt x="1119" y="1060"/>
                          <a:pt x="1143" y="1090"/>
                          <a:pt x="1147" y="1124"/>
                        </a:cubicBezTo>
                        <a:lnTo>
                          <a:pt x="1147" y="1124"/>
                        </a:lnTo>
                        <a:cubicBezTo>
                          <a:pt x="1155" y="1195"/>
                          <a:pt x="1089" y="1239"/>
                          <a:pt x="1029" y="1254"/>
                        </a:cubicBezTo>
                        <a:lnTo>
                          <a:pt x="1029" y="1254"/>
                        </a:lnTo>
                        <a:cubicBezTo>
                          <a:pt x="980" y="1266"/>
                          <a:pt x="917" y="1250"/>
                          <a:pt x="900" y="1208"/>
                        </a:cubicBezTo>
                        <a:lnTo>
                          <a:pt x="900" y="1208"/>
                        </a:lnTo>
                        <a:cubicBezTo>
                          <a:pt x="902" y="1207"/>
                          <a:pt x="904" y="1207"/>
                          <a:pt x="906" y="1206"/>
                        </a:cubicBezTo>
                        <a:lnTo>
                          <a:pt x="906" y="1206"/>
                        </a:lnTo>
                        <a:cubicBezTo>
                          <a:pt x="955" y="1184"/>
                          <a:pt x="1005" y="1161"/>
                          <a:pt x="1054" y="1138"/>
                        </a:cubicBezTo>
                        <a:lnTo>
                          <a:pt x="1054" y="1138"/>
                        </a:lnTo>
                        <a:cubicBezTo>
                          <a:pt x="1074" y="1130"/>
                          <a:pt x="1056" y="1101"/>
                          <a:pt x="1038" y="1110"/>
                        </a:cubicBezTo>
                        <a:lnTo>
                          <a:pt x="1038" y="1110"/>
                        </a:lnTo>
                        <a:cubicBezTo>
                          <a:pt x="991" y="1131"/>
                          <a:pt x="944" y="1153"/>
                          <a:pt x="897" y="1174"/>
                        </a:cubicBezTo>
                        <a:lnTo>
                          <a:pt x="897" y="1174"/>
                        </a:lnTo>
                        <a:cubicBezTo>
                          <a:pt x="899" y="1167"/>
                          <a:pt x="901" y="1159"/>
                          <a:pt x="905" y="1150"/>
                        </a:cubicBezTo>
                        <a:lnTo>
                          <a:pt x="905" y="1150"/>
                        </a:lnTo>
                        <a:cubicBezTo>
                          <a:pt x="920" y="1116"/>
                          <a:pt x="953" y="1098"/>
                          <a:pt x="988" y="1086"/>
                        </a:cubicBezTo>
                        <a:close/>
                        <a:moveTo>
                          <a:pt x="284" y="1368"/>
                        </a:moveTo>
                        <a:lnTo>
                          <a:pt x="284" y="1368"/>
                        </a:lnTo>
                        <a:cubicBezTo>
                          <a:pt x="159" y="1365"/>
                          <a:pt x="176" y="1192"/>
                          <a:pt x="273" y="1159"/>
                        </a:cubicBezTo>
                        <a:lnTo>
                          <a:pt x="273" y="1159"/>
                        </a:lnTo>
                        <a:cubicBezTo>
                          <a:pt x="274" y="1159"/>
                          <a:pt x="275" y="1159"/>
                          <a:pt x="277" y="1158"/>
                        </a:cubicBezTo>
                        <a:lnTo>
                          <a:pt x="277" y="1158"/>
                        </a:lnTo>
                        <a:cubicBezTo>
                          <a:pt x="287" y="1164"/>
                          <a:pt x="297" y="1170"/>
                          <a:pt x="302" y="1174"/>
                        </a:cubicBezTo>
                        <a:lnTo>
                          <a:pt x="302" y="1174"/>
                        </a:lnTo>
                        <a:cubicBezTo>
                          <a:pt x="327" y="1196"/>
                          <a:pt x="346" y="1222"/>
                          <a:pt x="358" y="1252"/>
                        </a:cubicBezTo>
                        <a:lnTo>
                          <a:pt x="358" y="1252"/>
                        </a:lnTo>
                        <a:cubicBezTo>
                          <a:pt x="366" y="1275"/>
                          <a:pt x="366" y="1297"/>
                          <a:pt x="359" y="1316"/>
                        </a:cubicBezTo>
                        <a:lnTo>
                          <a:pt x="359" y="1316"/>
                        </a:lnTo>
                        <a:cubicBezTo>
                          <a:pt x="351" y="1305"/>
                          <a:pt x="343" y="1293"/>
                          <a:pt x="335" y="1281"/>
                        </a:cubicBezTo>
                        <a:lnTo>
                          <a:pt x="335" y="1281"/>
                        </a:lnTo>
                        <a:cubicBezTo>
                          <a:pt x="322" y="1264"/>
                          <a:pt x="294" y="1281"/>
                          <a:pt x="307" y="1298"/>
                        </a:cubicBezTo>
                        <a:lnTo>
                          <a:pt x="307" y="1298"/>
                        </a:lnTo>
                        <a:cubicBezTo>
                          <a:pt x="318" y="1313"/>
                          <a:pt x="329" y="1329"/>
                          <a:pt x="339" y="1345"/>
                        </a:cubicBezTo>
                        <a:lnTo>
                          <a:pt x="339" y="1345"/>
                        </a:lnTo>
                        <a:cubicBezTo>
                          <a:pt x="339" y="1346"/>
                          <a:pt x="339" y="1347"/>
                          <a:pt x="338" y="1348"/>
                        </a:cubicBezTo>
                        <a:lnTo>
                          <a:pt x="338" y="1348"/>
                        </a:lnTo>
                        <a:cubicBezTo>
                          <a:pt x="325" y="1361"/>
                          <a:pt x="306" y="1368"/>
                          <a:pt x="284" y="1368"/>
                        </a:cubicBezTo>
                        <a:close/>
                        <a:moveTo>
                          <a:pt x="1441" y="358"/>
                        </a:moveTo>
                        <a:lnTo>
                          <a:pt x="1441" y="358"/>
                        </a:lnTo>
                        <a:cubicBezTo>
                          <a:pt x="1446" y="185"/>
                          <a:pt x="1309" y="71"/>
                          <a:pt x="1165" y="71"/>
                        </a:cubicBezTo>
                        <a:lnTo>
                          <a:pt x="1165" y="71"/>
                        </a:lnTo>
                        <a:cubicBezTo>
                          <a:pt x="1161" y="57"/>
                          <a:pt x="1146" y="47"/>
                          <a:pt x="1130" y="57"/>
                        </a:cubicBezTo>
                        <a:lnTo>
                          <a:pt x="1130" y="57"/>
                        </a:lnTo>
                        <a:cubicBezTo>
                          <a:pt x="1100" y="77"/>
                          <a:pt x="1038" y="30"/>
                          <a:pt x="1009" y="18"/>
                        </a:cubicBezTo>
                        <a:lnTo>
                          <a:pt x="1009" y="18"/>
                        </a:lnTo>
                        <a:cubicBezTo>
                          <a:pt x="969" y="2"/>
                          <a:pt x="924" y="0"/>
                          <a:pt x="883" y="2"/>
                        </a:cubicBezTo>
                        <a:lnTo>
                          <a:pt x="883" y="2"/>
                        </a:lnTo>
                        <a:cubicBezTo>
                          <a:pt x="810" y="4"/>
                          <a:pt x="744" y="40"/>
                          <a:pt x="692" y="88"/>
                        </a:cubicBezTo>
                        <a:lnTo>
                          <a:pt x="692" y="88"/>
                        </a:lnTo>
                        <a:cubicBezTo>
                          <a:pt x="690" y="89"/>
                          <a:pt x="688" y="91"/>
                          <a:pt x="687" y="93"/>
                        </a:cubicBezTo>
                        <a:lnTo>
                          <a:pt x="687" y="93"/>
                        </a:lnTo>
                        <a:cubicBezTo>
                          <a:pt x="655" y="72"/>
                          <a:pt x="625" y="64"/>
                          <a:pt x="587" y="60"/>
                        </a:cubicBezTo>
                        <a:lnTo>
                          <a:pt x="587" y="60"/>
                        </a:lnTo>
                        <a:cubicBezTo>
                          <a:pt x="507" y="53"/>
                          <a:pt x="433" y="105"/>
                          <a:pt x="372" y="153"/>
                        </a:cubicBezTo>
                        <a:lnTo>
                          <a:pt x="372" y="153"/>
                        </a:lnTo>
                        <a:cubicBezTo>
                          <a:pt x="366" y="153"/>
                          <a:pt x="360" y="155"/>
                          <a:pt x="355" y="160"/>
                        </a:cubicBezTo>
                        <a:lnTo>
                          <a:pt x="355" y="160"/>
                        </a:lnTo>
                        <a:cubicBezTo>
                          <a:pt x="321" y="194"/>
                          <a:pt x="287" y="226"/>
                          <a:pt x="252" y="260"/>
                        </a:cubicBezTo>
                        <a:lnTo>
                          <a:pt x="252" y="260"/>
                        </a:lnTo>
                        <a:cubicBezTo>
                          <a:pt x="248" y="263"/>
                          <a:pt x="247" y="268"/>
                          <a:pt x="245" y="272"/>
                        </a:cubicBezTo>
                        <a:lnTo>
                          <a:pt x="245" y="272"/>
                        </a:lnTo>
                        <a:cubicBezTo>
                          <a:pt x="188" y="264"/>
                          <a:pt x="131" y="275"/>
                          <a:pt x="80" y="321"/>
                        </a:cubicBezTo>
                        <a:lnTo>
                          <a:pt x="80" y="321"/>
                        </a:lnTo>
                        <a:cubicBezTo>
                          <a:pt x="0" y="395"/>
                          <a:pt x="62" y="549"/>
                          <a:pt x="119" y="615"/>
                        </a:cubicBezTo>
                        <a:lnTo>
                          <a:pt x="119" y="615"/>
                        </a:lnTo>
                        <a:cubicBezTo>
                          <a:pt x="202" y="712"/>
                          <a:pt x="315" y="765"/>
                          <a:pt x="444" y="754"/>
                        </a:cubicBezTo>
                        <a:lnTo>
                          <a:pt x="444" y="754"/>
                        </a:lnTo>
                        <a:cubicBezTo>
                          <a:pt x="475" y="752"/>
                          <a:pt x="507" y="744"/>
                          <a:pt x="538" y="740"/>
                        </a:cubicBezTo>
                        <a:lnTo>
                          <a:pt x="538" y="740"/>
                        </a:lnTo>
                        <a:cubicBezTo>
                          <a:pt x="577" y="737"/>
                          <a:pt x="622" y="758"/>
                          <a:pt x="663" y="759"/>
                        </a:cubicBezTo>
                        <a:lnTo>
                          <a:pt x="663" y="759"/>
                        </a:lnTo>
                        <a:cubicBezTo>
                          <a:pt x="700" y="760"/>
                          <a:pt x="736" y="740"/>
                          <a:pt x="769" y="717"/>
                        </a:cubicBezTo>
                        <a:lnTo>
                          <a:pt x="769" y="717"/>
                        </a:lnTo>
                        <a:cubicBezTo>
                          <a:pt x="774" y="848"/>
                          <a:pt x="725" y="973"/>
                          <a:pt x="675" y="1096"/>
                        </a:cubicBezTo>
                        <a:lnTo>
                          <a:pt x="675" y="1096"/>
                        </a:lnTo>
                        <a:cubicBezTo>
                          <a:pt x="617" y="1236"/>
                          <a:pt x="567" y="1373"/>
                          <a:pt x="540" y="1523"/>
                        </a:cubicBezTo>
                        <a:lnTo>
                          <a:pt x="540" y="1523"/>
                        </a:lnTo>
                        <a:cubicBezTo>
                          <a:pt x="535" y="1548"/>
                          <a:pt x="532" y="1573"/>
                          <a:pt x="529" y="1598"/>
                        </a:cubicBezTo>
                        <a:lnTo>
                          <a:pt x="529" y="1598"/>
                        </a:lnTo>
                        <a:cubicBezTo>
                          <a:pt x="527" y="1597"/>
                          <a:pt x="525" y="1596"/>
                          <a:pt x="523" y="1595"/>
                        </a:cubicBezTo>
                        <a:lnTo>
                          <a:pt x="523" y="1595"/>
                        </a:lnTo>
                        <a:cubicBezTo>
                          <a:pt x="521" y="1595"/>
                          <a:pt x="519" y="1594"/>
                          <a:pt x="517" y="1593"/>
                        </a:cubicBezTo>
                        <a:lnTo>
                          <a:pt x="517" y="1593"/>
                        </a:lnTo>
                        <a:cubicBezTo>
                          <a:pt x="511" y="1591"/>
                          <a:pt x="506" y="1591"/>
                          <a:pt x="501" y="1593"/>
                        </a:cubicBezTo>
                        <a:lnTo>
                          <a:pt x="501" y="1593"/>
                        </a:lnTo>
                        <a:cubicBezTo>
                          <a:pt x="496" y="1583"/>
                          <a:pt x="491" y="1573"/>
                          <a:pt x="486" y="1562"/>
                        </a:cubicBezTo>
                        <a:lnTo>
                          <a:pt x="486" y="1562"/>
                        </a:lnTo>
                        <a:cubicBezTo>
                          <a:pt x="474" y="1535"/>
                          <a:pt x="461" y="1508"/>
                          <a:pt x="449" y="1482"/>
                        </a:cubicBezTo>
                        <a:lnTo>
                          <a:pt x="449" y="1482"/>
                        </a:lnTo>
                        <a:cubicBezTo>
                          <a:pt x="438" y="1459"/>
                          <a:pt x="428" y="1436"/>
                          <a:pt x="417" y="1414"/>
                        </a:cubicBezTo>
                        <a:lnTo>
                          <a:pt x="417" y="1414"/>
                        </a:lnTo>
                        <a:cubicBezTo>
                          <a:pt x="417" y="1411"/>
                          <a:pt x="416" y="1406"/>
                          <a:pt x="414" y="1402"/>
                        </a:cubicBezTo>
                        <a:lnTo>
                          <a:pt x="414" y="1402"/>
                        </a:lnTo>
                        <a:cubicBezTo>
                          <a:pt x="407" y="1388"/>
                          <a:pt x="400" y="1374"/>
                          <a:pt x="393" y="1361"/>
                        </a:cubicBezTo>
                        <a:lnTo>
                          <a:pt x="393" y="1361"/>
                        </a:lnTo>
                        <a:cubicBezTo>
                          <a:pt x="426" y="1305"/>
                          <a:pt x="411" y="1226"/>
                          <a:pt x="369" y="1175"/>
                        </a:cubicBezTo>
                        <a:lnTo>
                          <a:pt x="369" y="1175"/>
                        </a:lnTo>
                        <a:cubicBezTo>
                          <a:pt x="344" y="1145"/>
                          <a:pt x="299" y="1094"/>
                          <a:pt x="258" y="1090"/>
                        </a:cubicBezTo>
                        <a:lnTo>
                          <a:pt x="258" y="1090"/>
                        </a:lnTo>
                        <a:cubicBezTo>
                          <a:pt x="224" y="1086"/>
                          <a:pt x="196" y="1110"/>
                          <a:pt x="203" y="1145"/>
                        </a:cubicBezTo>
                        <a:lnTo>
                          <a:pt x="203" y="1145"/>
                        </a:lnTo>
                        <a:cubicBezTo>
                          <a:pt x="156" y="1186"/>
                          <a:pt x="134" y="1250"/>
                          <a:pt x="150" y="1315"/>
                        </a:cubicBezTo>
                        <a:lnTo>
                          <a:pt x="150" y="1315"/>
                        </a:lnTo>
                        <a:cubicBezTo>
                          <a:pt x="168" y="1391"/>
                          <a:pt x="270" y="1441"/>
                          <a:pt x="342" y="1407"/>
                        </a:cubicBezTo>
                        <a:lnTo>
                          <a:pt x="342" y="1407"/>
                        </a:lnTo>
                        <a:cubicBezTo>
                          <a:pt x="347" y="1404"/>
                          <a:pt x="352" y="1402"/>
                          <a:pt x="356" y="1399"/>
                        </a:cubicBezTo>
                        <a:lnTo>
                          <a:pt x="356" y="1399"/>
                        </a:lnTo>
                        <a:cubicBezTo>
                          <a:pt x="373" y="1435"/>
                          <a:pt x="390" y="1471"/>
                          <a:pt x="406" y="1506"/>
                        </a:cubicBezTo>
                        <a:lnTo>
                          <a:pt x="406" y="1506"/>
                        </a:lnTo>
                        <a:cubicBezTo>
                          <a:pt x="426" y="1547"/>
                          <a:pt x="442" y="1608"/>
                          <a:pt x="473" y="1643"/>
                        </a:cubicBezTo>
                        <a:lnTo>
                          <a:pt x="473" y="1643"/>
                        </a:lnTo>
                        <a:cubicBezTo>
                          <a:pt x="489" y="1659"/>
                          <a:pt x="508" y="1663"/>
                          <a:pt x="522" y="1656"/>
                        </a:cubicBezTo>
                        <a:lnTo>
                          <a:pt x="522" y="1656"/>
                        </a:lnTo>
                        <a:cubicBezTo>
                          <a:pt x="501" y="1900"/>
                          <a:pt x="541" y="2149"/>
                          <a:pt x="630" y="2377"/>
                        </a:cubicBezTo>
                        <a:lnTo>
                          <a:pt x="630" y="2377"/>
                        </a:lnTo>
                        <a:cubicBezTo>
                          <a:pt x="641" y="2406"/>
                          <a:pt x="688" y="2394"/>
                          <a:pt x="677" y="2364"/>
                        </a:cubicBezTo>
                        <a:lnTo>
                          <a:pt x="677" y="2364"/>
                        </a:lnTo>
                        <a:cubicBezTo>
                          <a:pt x="560" y="2063"/>
                          <a:pt x="537" y="1741"/>
                          <a:pt x="610" y="1427"/>
                        </a:cubicBezTo>
                        <a:lnTo>
                          <a:pt x="610" y="1427"/>
                        </a:lnTo>
                        <a:cubicBezTo>
                          <a:pt x="615" y="1402"/>
                          <a:pt x="622" y="1377"/>
                          <a:pt x="630" y="1352"/>
                        </a:cubicBezTo>
                        <a:lnTo>
                          <a:pt x="630" y="1352"/>
                        </a:lnTo>
                        <a:cubicBezTo>
                          <a:pt x="705" y="1312"/>
                          <a:pt x="780" y="1271"/>
                          <a:pt x="856" y="1230"/>
                        </a:cubicBezTo>
                        <a:lnTo>
                          <a:pt x="856" y="1230"/>
                        </a:lnTo>
                        <a:cubicBezTo>
                          <a:pt x="891" y="1314"/>
                          <a:pt x="1009" y="1318"/>
                          <a:pt x="1086" y="1287"/>
                        </a:cubicBezTo>
                        <a:lnTo>
                          <a:pt x="1086" y="1287"/>
                        </a:lnTo>
                        <a:cubicBezTo>
                          <a:pt x="1178" y="1249"/>
                          <a:pt x="1221" y="1147"/>
                          <a:pt x="1178" y="1058"/>
                        </a:cubicBezTo>
                        <a:lnTo>
                          <a:pt x="1178" y="1058"/>
                        </a:lnTo>
                        <a:cubicBezTo>
                          <a:pt x="1140" y="980"/>
                          <a:pt x="1031" y="982"/>
                          <a:pt x="980" y="1040"/>
                        </a:cubicBezTo>
                        <a:lnTo>
                          <a:pt x="980" y="1040"/>
                        </a:lnTo>
                        <a:cubicBezTo>
                          <a:pt x="911" y="1064"/>
                          <a:pt x="845" y="1106"/>
                          <a:pt x="846" y="1180"/>
                        </a:cubicBezTo>
                        <a:lnTo>
                          <a:pt x="846" y="1180"/>
                        </a:lnTo>
                        <a:cubicBezTo>
                          <a:pt x="782" y="1214"/>
                          <a:pt x="718" y="1249"/>
                          <a:pt x="654" y="1284"/>
                        </a:cubicBezTo>
                        <a:lnTo>
                          <a:pt x="654" y="1284"/>
                        </a:lnTo>
                        <a:cubicBezTo>
                          <a:pt x="722" y="1102"/>
                          <a:pt x="820" y="922"/>
                          <a:pt x="819" y="732"/>
                        </a:cubicBezTo>
                        <a:lnTo>
                          <a:pt x="819" y="732"/>
                        </a:lnTo>
                        <a:cubicBezTo>
                          <a:pt x="903" y="767"/>
                          <a:pt x="983" y="776"/>
                          <a:pt x="1085" y="757"/>
                        </a:cubicBezTo>
                        <a:lnTo>
                          <a:pt x="1085" y="757"/>
                        </a:lnTo>
                        <a:cubicBezTo>
                          <a:pt x="1203" y="736"/>
                          <a:pt x="1358" y="712"/>
                          <a:pt x="1452" y="630"/>
                        </a:cubicBezTo>
                        <a:lnTo>
                          <a:pt x="1452" y="630"/>
                        </a:lnTo>
                        <a:cubicBezTo>
                          <a:pt x="1555" y="541"/>
                          <a:pt x="1523" y="411"/>
                          <a:pt x="1441" y="3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5" name="Freeform 403">
                    <a:extLst>
                      <a:ext uri="{FF2B5EF4-FFF2-40B4-BE49-F238E27FC236}">
                        <a16:creationId xmlns:a16="http://schemas.microsoft.com/office/drawing/2014/main" id="{11AD0D79-AB7B-7346-9B84-1990CC0CEC85}"/>
                      </a:ext>
                    </a:extLst>
                  </p:cNvPr>
                  <p:cNvSpPr>
                    <a:spLocks noChangeArrowheads="1"/>
                  </p:cNvSpPr>
                  <p:nvPr/>
                </p:nvSpPr>
                <p:spPr bwMode="auto">
                  <a:xfrm>
                    <a:off x="5174704" y="3749075"/>
                    <a:ext cx="56166" cy="49685"/>
                  </a:xfrm>
                  <a:custGeom>
                    <a:avLst/>
                    <a:gdLst>
                      <a:gd name="T0" fmla="*/ 191 w 228"/>
                      <a:gd name="T1" fmla="*/ 16 h 201"/>
                      <a:gd name="T2" fmla="*/ 191 w 228"/>
                      <a:gd name="T3" fmla="*/ 16 h 201"/>
                      <a:gd name="T4" fmla="*/ 19 w 228"/>
                      <a:gd name="T5" fmla="*/ 162 h 201"/>
                      <a:gd name="T6" fmla="*/ 19 w 228"/>
                      <a:gd name="T7" fmla="*/ 162 h 201"/>
                      <a:gd name="T8" fmla="*/ 36 w 228"/>
                      <a:gd name="T9" fmla="*/ 190 h 201"/>
                      <a:gd name="T10" fmla="*/ 36 w 228"/>
                      <a:gd name="T11" fmla="*/ 190 h 201"/>
                      <a:gd name="T12" fmla="*/ 214 w 228"/>
                      <a:gd name="T13" fmla="*/ 39 h 201"/>
                      <a:gd name="T14" fmla="*/ 214 w 228"/>
                      <a:gd name="T15" fmla="*/ 39 h 201"/>
                      <a:gd name="T16" fmla="*/ 191 w 228"/>
                      <a:gd name="T17" fmla="*/ 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201">
                        <a:moveTo>
                          <a:pt x="191" y="16"/>
                        </a:moveTo>
                        <a:lnTo>
                          <a:pt x="191" y="16"/>
                        </a:lnTo>
                        <a:cubicBezTo>
                          <a:pt x="145" y="77"/>
                          <a:pt x="87" y="125"/>
                          <a:pt x="19" y="162"/>
                        </a:cubicBezTo>
                        <a:lnTo>
                          <a:pt x="19" y="162"/>
                        </a:lnTo>
                        <a:cubicBezTo>
                          <a:pt x="0" y="172"/>
                          <a:pt x="17" y="200"/>
                          <a:pt x="36" y="190"/>
                        </a:cubicBezTo>
                        <a:lnTo>
                          <a:pt x="36" y="190"/>
                        </a:lnTo>
                        <a:cubicBezTo>
                          <a:pt x="106" y="152"/>
                          <a:pt x="166" y="102"/>
                          <a:pt x="214" y="39"/>
                        </a:cubicBezTo>
                        <a:lnTo>
                          <a:pt x="214" y="39"/>
                        </a:lnTo>
                        <a:cubicBezTo>
                          <a:pt x="227" y="23"/>
                          <a:pt x="204" y="0"/>
                          <a:pt x="191"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grpSp>
        <p:sp>
          <p:nvSpPr>
            <p:cNvPr id="29" name="Freeform 415">
              <a:extLst>
                <a:ext uri="{FF2B5EF4-FFF2-40B4-BE49-F238E27FC236}">
                  <a16:creationId xmlns:a16="http://schemas.microsoft.com/office/drawing/2014/main" id="{730157BA-02A4-6B40-9044-6B0056001B62}"/>
                </a:ext>
              </a:extLst>
            </p:cNvPr>
            <p:cNvSpPr>
              <a:spLocks noChangeAspect="1" noChangeArrowheads="1"/>
            </p:cNvSpPr>
            <p:nvPr/>
          </p:nvSpPr>
          <p:spPr bwMode="auto">
            <a:xfrm rot="759599">
              <a:off x="7113695" y="5072166"/>
              <a:ext cx="1541906" cy="1404612"/>
            </a:xfrm>
            <a:custGeom>
              <a:avLst/>
              <a:gdLst>
                <a:gd name="T0" fmla="*/ 2743 w 3218"/>
                <a:gd name="T1" fmla="*/ 877 h 2931"/>
                <a:gd name="T2" fmla="*/ 2828 w 3218"/>
                <a:gd name="T3" fmla="*/ 294 h 2931"/>
                <a:gd name="T4" fmla="*/ 2115 w 3218"/>
                <a:gd name="T5" fmla="*/ 1420 h 2931"/>
                <a:gd name="T6" fmla="*/ 2660 w 3218"/>
                <a:gd name="T7" fmla="*/ 1122 h 2931"/>
                <a:gd name="T8" fmla="*/ 1853 w 3218"/>
                <a:gd name="T9" fmla="*/ 1660 h 2931"/>
                <a:gd name="T10" fmla="*/ 1243 w 3218"/>
                <a:gd name="T11" fmla="*/ 1796 h 2931"/>
                <a:gd name="T12" fmla="*/ 2033 w 3218"/>
                <a:gd name="T13" fmla="*/ 1744 h 2931"/>
                <a:gd name="T14" fmla="*/ 1853 w 3218"/>
                <a:gd name="T15" fmla="*/ 1660 h 2931"/>
                <a:gd name="T16" fmla="*/ 1670 w 3218"/>
                <a:gd name="T17" fmla="*/ 105 h 2931"/>
                <a:gd name="T18" fmla="*/ 1433 w 3218"/>
                <a:gd name="T19" fmla="*/ 1456 h 2931"/>
                <a:gd name="T20" fmla="*/ 1646 w 3218"/>
                <a:gd name="T21" fmla="*/ 405 h 2931"/>
                <a:gd name="T22" fmla="*/ 1397 w 3218"/>
                <a:gd name="T23" fmla="*/ 1429 h 2931"/>
                <a:gd name="T24" fmla="*/ 2272 w 3218"/>
                <a:gd name="T25" fmla="*/ 163 h 2931"/>
                <a:gd name="T26" fmla="*/ 2074 w 3218"/>
                <a:gd name="T27" fmla="*/ 521 h 2931"/>
                <a:gd name="T28" fmla="*/ 1103 w 3218"/>
                <a:gd name="T29" fmla="*/ 2292 h 2931"/>
                <a:gd name="T30" fmla="*/ 1628 w 3218"/>
                <a:gd name="T31" fmla="*/ 2369 h 2931"/>
                <a:gd name="T32" fmla="*/ 2076 w 3218"/>
                <a:gd name="T33" fmla="*/ 2127 h 2931"/>
                <a:gd name="T34" fmla="*/ 477 w 3218"/>
                <a:gd name="T35" fmla="*/ 2160 h 2931"/>
                <a:gd name="T36" fmla="*/ 312 w 3218"/>
                <a:gd name="T37" fmla="*/ 1952 h 2931"/>
                <a:gd name="T38" fmla="*/ 471 w 3218"/>
                <a:gd name="T39" fmla="*/ 1947 h 2931"/>
                <a:gd name="T40" fmla="*/ 372 w 3218"/>
                <a:gd name="T41" fmla="*/ 2243 h 2931"/>
                <a:gd name="T42" fmla="*/ 867 w 3218"/>
                <a:gd name="T43" fmla="*/ 602 h 2931"/>
                <a:gd name="T44" fmla="*/ 924 w 3218"/>
                <a:gd name="T45" fmla="*/ 1639 h 2931"/>
                <a:gd name="T46" fmla="*/ 918 w 3218"/>
                <a:gd name="T47" fmla="*/ 1686 h 2931"/>
                <a:gd name="T48" fmla="*/ 945 w 3218"/>
                <a:gd name="T49" fmla="*/ 1951 h 2931"/>
                <a:gd name="T50" fmla="*/ 833 w 3218"/>
                <a:gd name="T51" fmla="*/ 1671 h 2931"/>
                <a:gd name="T52" fmla="*/ 808 w 3218"/>
                <a:gd name="T53" fmla="*/ 1713 h 2931"/>
                <a:gd name="T54" fmla="*/ 84 w 3218"/>
                <a:gd name="T55" fmla="*/ 1786 h 2931"/>
                <a:gd name="T56" fmla="*/ 2488 w 3218"/>
                <a:gd name="T57" fmla="*/ 762 h 2931"/>
                <a:gd name="T58" fmla="*/ 2959 w 3218"/>
                <a:gd name="T59" fmla="*/ 470 h 2931"/>
                <a:gd name="T60" fmla="*/ 2933 w 3218"/>
                <a:gd name="T61" fmla="*/ 247 h 2931"/>
                <a:gd name="T62" fmla="*/ 3186 w 3218"/>
                <a:gd name="T63" fmla="*/ 55 h 2931"/>
                <a:gd name="T64" fmla="*/ 2441 w 3218"/>
                <a:gd name="T65" fmla="*/ 726 h 2931"/>
                <a:gd name="T66" fmla="*/ 2032 w 3218"/>
                <a:gd name="T67" fmla="*/ 980 h 2931"/>
                <a:gd name="T68" fmla="*/ 2250 w 3218"/>
                <a:gd name="T69" fmla="*/ 87 h 2931"/>
                <a:gd name="T70" fmla="*/ 1981 w 3218"/>
                <a:gd name="T71" fmla="*/ 589 h 2931"/>
                <a:gd name="T72" fmla="*/ 1520 w 3218"/>
                <a:gd name="T73" fmla="*/ 1377 h 2931"/>
                <a:gd name="T74" fmla="*/ 1702 w 3218"/>
                <a:gd name="T75" fmla="*/ 40 h 2931"/>
                <a:gd name="T76" fmla="*/ 1517 w 3218"/>
                <a:gd name="T77" fmla="*/ 395 h 2931"/>
                <a:gd name="T78" fmla="*/ 1393 w 3218"/>
                <a:gd name="T79" fmla="*/ 1499 h 2931"/>
                <a:gd name="T80" fmla="*/ 884 w 3218"/>
                <a:gd name="T81" fmla="*/ 504 h 2931"/>
                <a:gd name="T82" fmla="*/ 837 w 3218"/>
                <a:gd name="T83" fmla="*/ 500 h 2931"/>
                <a:gd name="T84" fmla="*/ 794 w 3218"/>
                <a:gd name="T85" fmla="*/ 2453 h 2931"/>
                <a:gd name="T86" fmla="*/ 340 w 3218"/>
                <a:gd name="T87" fmla="*/ 1786 h 2931"/>
                <a:gd name="T88" fmla="*/ 2 w 3218"/>
                <a:gd name="T89" fmla="*/ 1696 h 2931"/>
                <a:gd name="T90" fmla="*/ 764 w 3218"/>
                <a:gd name="T91" fmla="*/ 2554 h 2931"/>
                <a:gd name="T92" fmla="*/ 881 w 3218"/>
                <a:gd name="T93" fmla="*/ 2349 h 2931"/>
                <a:gd name="T94" fmla="*/ 1539 w 3218"/>
                <a:gd name="T95" fmla="*/ 2437 h 2931"/>
                <a:gd name="T96" fmla="*/ 2243 w 3218"/>
                <a:gd name="T97" fmla="*/ 2056 h 2931"/>
                <a:gd name="T98" fmla="*/ 936 w 3218"/>
                <a:gd name="T99" fmla="*/ 2221 h 2931"/>
                <a:gd name="T100" fmla="*/ 1029 w 3218"/>
                <a:gd name="T101" fmla="*/ 2046 h 2931"/>
                <a:gd name="T102" fmla="*/ 2585 w 3218"/>
                <a:gd name="T103" fmla="*/ 1583 h 2931"/>
                <a:gd name="T104" fmla="*/ 2556 w 3218"/>
                <a:gd name="T105" fmla="*/ 1544 h 2931"/>
                <a:gd name="T106" fmla="*/ 1248 w 3218"/>
                <a:gd name="T107" fmla="*/ 1730 h 2931"/>
                <a:gd name="T108" fmla="*/ 1441 w 3218"/>
                <a:gd name="T109" fmla="*/ 1543 h 2931"/>
                <a:gd name="T110" fmla="*/ 2721 w 3218"/>
                <a:gd name="T111" fmla="*/ 1142 h 2931"/>
                <a:gd name="T112" fmla="*/ 2755 w 3218"/>
                <a:gd name="T113" fmla="*/ 1102 h 2931"/>
                <a:gd name="T114" fmla="*/ 1954 w 3218"/>
                <a:gd name="T115" fmla="*/ 1091 h 2931"/>
                <a:gd name="T116" fmla="*/ 1972 w 3218"/>
                <a:gd name="T117" fmla="*/ 1078 h 2931"/>
                <a:gd name="T118" fmla="*/ 3195 w 3218"/>
                <a:gd name="T119" fmla="*/ 753 h 2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18" h="2931">
                  <a:moveTo>
                    <a:pt x="2304" y="879"/>
                  </a:moveTo>
                  <a:lnTo>
                    <a:pt x="2304" y="879"/>
                  </a:lnTo>
                  <a:cubicBezTo>
                    <a:pt x="2551" y="765"/>
                    <a:pt x="2820" y="746"/>
                    <a:pt x="3088" y="750"/>
                  </a:cubicBezTo>
                  <a:lnTo>
                    <a:pt x="3088" y="750"/>
                  </a:lnTo>
                  <a:cubicBezTo>
                    <a:pt x="2976" y="801"/>
                    <a:pt x="2862" y="845"/>
                    <a:pt x="2743" y="877"/>
                  </a:cubicBezTo>
                  <a:lnTo>
                    <a:pt x="2743" y="877"/>
                  </a:lnTo>
                  <a:cubicBezTo>
                    <a:pt x="2620" y="910"/>
                    <a:pt x="2422" y="956"/>
                    <a:pt x="2304" y="879"/>
                  </a:cubicBezTo>
                  <a:close/>
                  <a:moveTo>
                    <a:pt x="2991" y="114"/>
                  </a:moveTo>
                  <a:lnTo>
                    <a:pt x="2991" y="114"/>
                  </a:lnTo>
                  <a:cubicBezTo>
                    <a:pt x="2928" y="171"/>
                    <a:pt x="2872" y="241"/>
                    <a:pt x="2828" y="294"/>
                  </a:cubicBezTo>
                  <a:lnTo>
                    <a:pt x="2828" y="294"/>
                  </a:lnTo>
                  <a:cubicBezTo>
                    <a:pt x="2716" y="428"/>
                    <a:pt x="2616" y="559"/>
                    <a:pt x="2488" y="678"/>
                  </a:cubicBezTo>
                  <a:lnTo>
                    <a:pt x="2488" y="678"/>
                  </a:lnTo>
                  <a:cubicBezTo>
                    <a:pt x="2488" y="383"/>
                    <a:pt x="2732" y="211"/>
                    <a:pt x="2991" y="114"/>
                  </a:cubicBezTo>
                  <a:close/>
                  <a:moveTo>
                    <a:pt x="2115" y="1420"/>
                  </a:moveTo>
                  <a:lnTo>
                    <a:pt x="2115" y="1420"/>
                  </a:lnTo>
                  <a:cubicBezTo>
                    <a:pt x="1920" y="1480"/>
                    <a:pt x="1700" y="1482"/>
                    <a:pt x="1497" y="1500"/>
                  </a:cubicBezTo>
                  <a:lnTo>
                    <a:pt x="1497" y="1500"/>
                  </a:lnTo>
                  <a:cubicBezTo>
                    <a:pt x="1775" y="1175"/>
                    <a:pt x="2257" y="1163"/>
                    <a:pt x="2660" y="1122"/>
                  </a:cubicBezTo>
                  <a:lnTo>
                    <a:pt x="2660" y="1122"/>
                  </a:lnTo>
                  <a:lnTo>
                    <a:pt x="2660" y="1123"/>
                  </a:lnTo>
                  <a:lnTo>
                    <a:pt x="2660" y="1123"/>
                  </a:lnTo>
                  <a:cubicBezTo>
                    <a:pt x="2486" y="1233"/>
                    <a:pt x="2311" y="1361"/>
                    <a:pt x="2115" y="1420"/>
                  </a:cubicBezTo>
                  <a:close/>
                  <a:moveTo>
                    <a:pt x="1853" y="1660"/>
                  </a:moveTo>
                  <a:lnTo>
                    <a:pt x="1853" y="1660"/>
                  </a:lnTo>
                  <a:cubicBezTo>
                    <a:pt x="2062" y="1639"/>
                    <a:pt x="2271" y="1617"/>
                    <a:pt x="2480" y="1597"/>
                  </a:cubicBezTo>
                  <a:lnTo>
                    <a:pt x="2480" y="1597"/>
                  </a:lnTo>
                  <a:cubicBezTo>
                    <a:pt x="2311" y="1711"/>
                    <a:pt x="2135" y="1812"/>
                    <a:pt x="1940" y="1877"/>
                  </a:cubicBezTo>
                  <a:lnTo>
                    <a:pt x="1940" y="1877"/>
                  </a:lnTo>
                  <a:cubicBezTo>
                    <a:pt x="1733" y="1947"/>
                    <a:pt x="1399" y="1988"/>
                    <a:pt x="1243" y="1796"/>
                  </a:cubicBezTo>
                  <a:lnTo>
                    <a:pt x="1243" y="1796"/>
                  </a:lnTo>
                  <a:cubicBezTo>
                    <a:pt x="1510" y="1824"/>
                    <a:pt x="1776" y="1816"/>
                    <a:pt x="2042" y="1775"/>
                  </a:cubicBezTo>
                  <a:lnTo>
                    <a:pt x="2042" y="1775"/>
                  </a:lnTo>
                  <a:cubicBezTo>
                    <a:pt x="2062" y="1772"/>
                    <a:pt x="2054" y="1740"/>
                    <a:pt x="2033" y="1744"/>
                  </a:cubicBezTo>
                  <a:lnTo>
                    <a:pt x="2033" y="1744"/>
                  </a:lnTo>
                  <a:cubicBezTo>
                    <a:pt x="1795" y="1781"/>
                    <a:pt x="1554" y="1789"/>
                    <a:pt x="1314" y="1770"/>
                  </a:cubicBezTo>
                  <a:lnTo>
                    <a:pt x="1314" y="1770"/>
                  </a:lnTo>
                  <a:cubicBezTo>
                    <a:pt x="1313" y="1765"/>
                    <a:pt x="1310" y="1762"/>
                    <a:pt x="1305" y="1760"/>
                  </a:cubicBezTo>
                  <a:lnTo>
                    <a:pt x="1305" y="1760"/>
                  </a:lnTo>
                  <a:cubicBezTo>
                    <a:pt x="1481" y="1695"/>
                    <a:pt x="1664" y="1678"/>
                    <a:pt x="1853" y="1660"/>
                  </a:cubicBezTo>
                  <a:close/>
                  <a:moveTo>
                    <a:pt x="1436" y="726"/>
                  </a:moveTo>
                  <a:lnTo>
                    <a:pt x="1436" y="726"/>
                  </a:lnTo>
                  <a:cubicBezTo>
                    <a:pt x="1486" y="634"/>
                    <a:pt x="1529" y="542"/>
                    <a:pt x="1556" y="441"/>
                  </a:cubicBezTo>
                  <a:lnTo>
                    <a:pt x="1556" y="441"/>
                  </a:lnTo>
                  <a:cubicBezTo>
                    <a:pt x="1587" y="325"/>
                    <a:pt x="1601" y="206"/>
                    <a:pt x="1670" y="105"/>
                  </a:cubicBezTo>
                  <a:lnTo>
                    <a:pt x="1670" y="105"/>
                  </a:lnTo>
                  <a:cubicBezTo>
                    <a:pt x="1735" y="337"/>
                    <a:pt x="1775" y="569"/>
                    <a:pt x="1697" y="804"/>
                  </a:cubicBezTo>
                  <a:lnTo>
                    <a:pt x="1697" y="804"/>
                  </a:lnTo>
                  <a:cubicBezTo>
                    <a:pt x="1624" y="1025"/>
                    <a:pt x="1523" y="1241"/>
                    <a:pt x="1433" y="1456"/>
                  </a:cubicBezTo>
                  <a:lnTo>
                    <a:pt x="1433" y="1456"/>
                  </a:lnTo>
                  <a:cubicBezTo>
                    <a:pt x="1403" y="1241"/>
                    <a:pt x="1439" y="1035"/>
                    <a:pt x="1530" y="837"/>
                  </a:cubicBezTo>
                  <a:lnTo>
                    <a:pt x="1530" y="837"/>
                  </a:lnTo>
                  <a:cubicBezTo>
                    <a:pt x="1594" y="695"/>
                    <a:pt x="1666" y="562"/>
                    <a:pt x="1679" y="405"/>
                  </a:cubicBezTo>
                  <a:lnTo>
                    <a:pt x="1679" y="405"/>
                  </a:lnTo>
                  <a:cubicBezTo>
                    <a:pt x="1681" y="383"/>
                    <a:pt x="1648" y="383"/>
                    <a:pt x="1646" y="405"/>
                  </a:cubicBezTo>
                  <a:lnTo>
                    <a:pt x="1646" y="405"/>
                  </a:lnTo>
                  <a:cubicBezTo>
                    <a:pt x="1631" y="604"/>
                    <a:pt x="1513" y="772"/>
                    <a:pt x="1446" y="956"/>
                  </a:cubicBezTo>
                  <a:lnTo>
                    <a:pt x="1446" y="956"/>
                  </a:lnTo>
                  <a:cubicBezTo>
                    <a:pt x="1390" y="1107"/>
                    <a:pt x="1379" y="1271"/>
                    <a:pt x="1397" y="1429"/>
                  </a:cubicBezTo>
                  <a:lnTo>
                    <a:pt x="1397" y="1429"/>
                  </a:lnTo>
                  <a:cubicBezTo>
                    <a:pt x="1219" y="1208"/>
                    <a:pt x="1310" y="958"/>
                    <a:pt x="1436" y="726"/>
                  </a:cubicBezTo>
                  <a:close/>
                  <a:moveTo>
                    <a:pt x="2074" y="521"/>
                  </a:moveTo>
                  <a:lnTo>
                    <a:pt x="2074" y="521"/>
                  </a:lnTo>
                  <a:cubicBezTo>
                    <a:pt x="2145" y="402"/>
                    <a:pt x="2225" y="292"/>
                    <a:pt x="2272" y="163"/>
                  </a:cubicBezTo>
                  <a:lnTo>
                    <a:pt x="2272" y="163"/>
                  </a:lnTo>
                  <a:cubicBezTo>
                    <a:pt x="2344" y="488"/>
                    <a:pt x="2090" y="777"/>
                    <a:pt x="1935" y="1046"/>
                  </a:cubicBezTo>
                  <a:lnTo>
                    <a:pt x="1935" y="1046"/>
                  </a:lnTo>
                  <a:cubicBezTo>
                    <a:pt x="1933" y="1047"/>
                    <a:pt x="1931" y="1049"/>
                    <a:pt x="1928" y="1050"/>
                  </a:cubicBezTo>
                  <a:lnTo>
                    <a:pt x="1928" y="1050"/>
                  </a:lnTo>
                  <a:cubicBezTo>
                    <a:pt x="1926" y="860"/>
                    <a:pt x="1977" y="686"/>
                    <a:pt x="2074" y="521"/>
                  </a:cubicBezTo>
                  <a:close/>
                  <a:moveTo>
                    <a:pt x="2076" y="2127"/>
                  </a:moveTo>
                  <a:lnTo>
                    <a:pt x="2076" y="2127"/>
                  </a:lnTo>
                  <a:cubicBezTo>
                    <a:pt x="1756" y="2209"/>
                    <a:pt x="1416" y="2183"/>
                    <a:pt x="1094" y="2260"/>
                  </a:cubicBezTo>
                  <a:lnTo>
                    <a:pt x="1094" y="2260"/>
                  </a:lnTo>
                  <a:cubicBezTo>
                    <a:pt x="1073" y="2265"/>
                    <a:pt x="1082" y="2296"/>
                    <a:pt x="1103" y="2292"/>
                  </a:cubicBezTo>
                  <a:lnTo>
                    <a:pt x="1103" y="2292"/>
                  </a:lnTo>
                  <a:cubicBezTo>
                    <a:pt x="1438" y="2212"/>
                    <a:pt x="1790" y="2242"/>
                    <a:pt x="2120" y="2148"/>
                  </a:cubicBezTo>
                  <a:lnTo>
                    <a:pt x="2120" y="2148"/>
                  </a:lnTo>
                  <a:cubicBezTo>
                    <a:pt x="1971" y="2250"/>
                    <a:pt x="1805" y="2323"/>
                    <a:pt x="1628" y="2369"/>
                  </a:cubicBezTo>
                  <a:lnTo>
                    <a:pt x="1628" y="2369"/>
                  </a:lnTo>
                  <a:cubicBezTo>
                    <a:pt x="1518" y="2397"/>
                    <a:pt x="1406" y="2409"/>
                    <a:pt x="1293" y="2411"/>
                  </a:cubicBezTo>
                  <a:lnTo>
                    <a:pt x="1293" y="2411"/>
                  </a:lnTo>
                  <a:cubicBezTo>
                    <a:pt x="1184" y="2414"/>
                    <a:pt x="965" y="2425"/>
                    <a:pt x="915" y="2307"/>
                  </a:cubicBezTo>
                  <a:lnTo>
                    <a:pt x="915" y="2307"/>
                  </a:lnTo>
                  <a:cubicBezTo>
                    <a:pt x="1207" y="2005"/>
                    <a:pt x="1684" y="2158"/>
                    <a:pt x="2076" y="2127"/>
                  </a:cubicBezTo>
                  <a:close/>
                  <a:moveTo>
                    <a:pt x="84" y="1786"/>
                  </a:moveTo>
                  <a:lnTo>
                    <a:pt x="84" y="1786"/>
                  </a:lnTo>
                  <a:cubicBezTo>
                    <a:pt x="124" y="1840"/>
                    <a:pt x="172" y="1887"/>
                    <a:pt x="227" y="1929"/>
                  </a:cubicBezTo>
                  <a:lnTo>
                    <a:pt x="227" y="1929"/>
                  </a:lnTo>
                  <a:cubicBezTo>
                    <a:pt x="318" y="2000"/>
                    <a:pt x="416" y="2059"/>
                    <a:pt x="477" y="2160"/>
                  </a:cubicBezTo>
                  <a:lnTo>
                    <a:pt x="477" y="2160"/>
                  </a:lnTo>
                  <a:cubicBezTo>
                    <a:pt x="487" y="2179"/>
                    <a:pt x="515" y="2162"/>
                    <a:pt x="505" y="2144"/>
                  </a:cubicBezTo>
                  <a:lnTo>
                    <a:pt x="505" y="2144"/>
                  </a:lnTo>
                  <a:cubicBezTo>
                    <a:pt x="457" y="2064"/>
                    <a:pt x="387" y="2007"/>
                    <a:pt x="312" y="1952"/>
                  </a:cubicBezTo>
                  <a:lnTo>
                    <a:pt x="312" y="1952"/>
                  </a:lnTo>
                  <a:cubicBezTo>
                    <a:pt x="226" y="1889"/>
                    <a:pt x="151" y="1825"/>
                    <a:pt x="91" y="1740"/>
                  </a:cubicBezTo>
                  <a:lnTo>
                    <a:pt x="91" y="1740"/>
                  </a:lnTo>
                  <a:cubicBezTo>
                    <a:pt x="126" y="1755"/>
                    <a:pt x="163" y="1767"/>
                    <a:pt x="199" y="1779"/>
                  </a:cubicBezTo>
                  <a:lnTo>
                    <a:pt x="199" y="1779"/>
                  </a:lnTo>
                  <a:cubicBezTo>
                    <a:pt x="305" y="1814"/>
                    <a:pt x="391" y="1870"/>
                    <a:pt x="471" y="1947"/>
                  </a:cubicBezTo>
                  <a:lnTo>
                    <a:pt x="471" y="1947"/>
                  </a:lnTo>
                  <a:cubicBezTo>
                    <a:pt x="616" y="2089"/>
                    <a:pt x="690" y="2288"/>
                    <a:pt x="751" y="2480"/>
                  </a:cubicBezTo>
                  <a:lnTo>
                    <a:pt x="751" y="2480"/>
                  </a:lnTo>
                  <a:cubicBezTo>
                    <a:pt x="632" y="2390"/>
                    <a:pt x="485" y="2344"/>
                    <a:pt x="372" y="2243"/>
                  </a:cubicBezTo>
                  <a:lnTo>
                    <a:pt x="372" y="2243"/>
                  </a:lnTo>
                  <a:cubicBezTo>
                    <a:pt x="239" y="2125"/>
                    <a:pt x="146" y="1956"/>
                    <a:pt x="84" y="1786"/>
                  </a:cubicBezTo>
                  <a:lnTo>
                    <a:pt x="742" y="1326"/>
                  </a:lnTo>
                  <a:lnTo>
                    <a:pt x="742" y="1326"/>
                  </a:lnTo>
                  <a:cubicBezTo>
                    <a:pt x="766" y="1083"/>
                    <a:pt x="821" y="841"/>
                    <a:pt x="867" y="602"/>
                  </a:cubicBezTo>
                  <a:lnTo>
                    <a:pt x="867" y="602"/>
                  </a:lnTo>
                  <a:cubicBezTo>
                    <a:pt x="901" y="700"/>
                    <a:pt x="932" y="800"/>
                    <a:pt x="951" y="904"/>
                  </a:cubicBezTo>
                  <a:lnTo>
                    <a:pt x="951" y="904"/>
                  </a:lnTo>
                  <a:cubicBezTo>
                    <a:pt x="975" y="1039"/>
                    <a:pt x="963" y="1179"/>
                    <a:pt x="951" y="1314"/>
                  </a:cubicBezTo>
                  <a:lnTo>
                    <a:pt x="951" y="1314"/>
                  </a:lnTo>
                  <a:cubicBezTo>
                    <a:pt x="941" y="1423"/>
                    <a:pt x="928" y="1531"/>
                    <a:pt x="924" y="1639"/>
                  </a:cubicBezTo>
                  <a:lnTo>
                    <a:pt x="924" y="1639"/>
                  </a:lnTo>
                  <a:cubicBezTo>
                    <a:pt x="922" y="1638"/>
                    <a:pt x="920" y="1637"/>
                    <a:pt x="918" y="1637"/>
                  </a:cubicBezTo>
                  <a:lnTo>
                    <a:pt x="918" y="1637"/>
                  </a:lnTo>
                  <a:cubicBezTo>
                    <a:pt x="886" y="1637"/>
                    <a:pt x="886" y="1686"/>
                    <a:pt x="918" y="1686"/>
                  </a:cubicBezTo>
                  <a:lnTo>
                    <a:pt x="918" y="1686"/>
                  </a:lnTo>
                  <a:cubicBezTo>
                    <a:pt x="920" y="1686"/>
                    <a:pt x="921" y="1685"/>
                    <a:pt x="923" y="1685"/>
                  </a:cubicBezTo>
                  <a:lnTo>
                    <a:pt x="923" y="1685"/>
                  </a:lnTo>
                  <a:cubicBezTo>
                    <a:pt x="922" y="1777"/>
                    <a:pt x="929" y="1869"/>
                    <a:pt x="951" y="1959"/>
                  </a:cubicBezTo>
                  <a:lnTo>
                    <a:pt x="951" y="1959"/>
                  </a:lnTo>
                  <a:cubicBezTo>
                    <a:pt x="949" y="1956"/>
                    <a:pt x="947" y="1953"/>
                    <a:pt x="945" y="1951"/>
                  </a:cubicBezTo>
                  <a:lnTo>
                    <a:pt x="945" y="1951"/>
                  </a:lnTo>
                  <a:cubicBezTo>
                    <a:pt x="925" y="1923"/>
                    <a:pt x="909" y="1892"/>
                    <a:pt x="894" y="1862"/>
                  </a:cubicBezTo>
                  <a:lnTo>
                    <a:pt x="894" y="1862"/>
                  </a:lnTo>
                  <a:cubicBezTo>
                    <a:pt x="864" y="1802"/>
                    <a:pt x="846" y="1736"/>
                    <a:pt x="833" y="1671"/>
                  </a:cubicBezTo>
                  <a:lnTo>
                    <a:pt x="833" y="1671"/>
                  </a:lnTo>
                  <a:cubicBezTo>
                    <a:pt x="803" y="1530"/>
                    <a:pt x="816" y="1374"/>
                    <a:pt x="823" y="1230"/>
                  </a:cubicBezTo>
                  <a:lnTo>
                    <a:pt x="823" y="1230"/>
                  </a:lnTo>
                  <a:cubicBezTo>
                    <a:pt x="824" y="1209"/>
                    <a:pt x="791" y="1209"/>
                    <a:pt x="790" y="1230"/>
                  </a:cubicBezTo>
                  <a:lnTo>
                    <a:pt x="790" y="1230"/>
                  </a:lnTo>
                  <a:cubicBezTo>
                    <a:pt x="783" y="1391"/>
                    <a:pt x="775" y="1555"/>
                    <a:pt x="808" y="1713"/>
                  </a:cubicBezTo>
                  <a:lnTo>
                    <a:pt x="808" y="1713"/>
                  </a:lnTo>
                  <a:cubicBezTo>
                    <a:pt x="818" y="1766"/>
                    <a:pt x="843" y="1847"/>
                    <a:pt x="877" y="1917"/>
                  </a:cubicBezTo>
                  <a:lnTo>
                    <a:pt x="877" y="1917"/>
                  </a:lnTo>
                  <a:cubicBezTo>
                    <a:pt x="740" y="1762"/>
                    <a:pt x="722" y="1533"/>
                    <a:pt x="742" y="1326"/>
                  </a:cubicBezTo>
                  <a:lnTo>
                    <a:pt x="84" y="1786"/>
                  </a:lnTo>
                  <a:close/>
                  <a:moveTo>
                    <a:pt x="3207" y="730"/>
                  </a:moveTo>
                  <a:lnTo>
                    <a:pt x="3207" y="730"/>
                  </a:lnTo>
                  <a:cubicBezTo>
                    <a:pt x="3208" y="717"/>
                    <a:pt x="3200" y="704"/>
                    <a:pt x="3183" y="703"/>
                  </a:cubicBezTo>
                  <a:lnTo>
                    <a:pt x="3183" y="703"/>
                  </a:lnTo>
                  <a:cubicBezTo>
                    <a:pt x="2949" y="696"/>
                    <a:pt x="2713" y="701"/>
                    <a:pt x="2488" y="762"/>
                  </a:cubicBezTo>
                  <a:lnTo>
                    <a:pt x="2488" y="762"/>
                  </a:lnTo>
                  <a:cubicBezTo>
                    <a:pt x="2653" y="671"/>
                    <a:pt x="2820" y="588"/>
                    <a:pt x="2984" y="513"/>
                  </a:cubicBezTo>
                  <a:lnTo>
                    <a:pt x="2984" y="513"/>
                  </a:lnTo>
                  <a:cubicBezTo>
                    <a:pt x="3012" y="499"/>
                    <a:pt x="2988" y="457"/>
                    <a:pt x="2959" y="470"/>
                  </a:cubicBezTo>
                  <a:lnTo>
                    <a:pt x="2959" y="470"/>
                  </a:lnTo>
                  <a:cubicBezTo>
                    <a:pt x="2836" y="528"/>
                    <a:pt x="2711" y="589"/>
                    <a:pt x="2586" y="654"/>
                  </a:cubicBezTo>
                  <a:lnTo>
                    <a:pt x="2586" y="654"/>
                  </a:lnTo>
                  <a:cubicBezTo>
                    <a:pt x="2657" y="586"/>
                    <a:pt x="2723" y="516"/>
                    <a:pt x="2782" y="436"/>
                  </a:cubicBezTo>
                  <a:lnTo>
                    <a:pt x="2782" y="436"/>
                  </a:lnTo>
                  <a:cubicBezTo>
                    <a:pt x="2830" y="370"/>
                    <a:pt x="2879" y="307"/>
                    <a:pt x="2933" y="247"/>
                  </a:cubicBezTo>
                  <a:lnTo>
                    <a:pt x="2933" y="247"/>
                  </a:lnTo>
                  <a:cubicBezTo>
                    <a:pt x="2993" y="183"/>
                    <a:pt x="3080" y="85"/>
                    <a:pt x="3169" y="71"/>
                  </a:cubicBezTo>
                  <a:lnTo>
                    <a:pt x="3169" y="71"/>
                  </a:lnTo>
                  <a:cubicBezTo>
                    <a:pt x="3180" y="69"/>
                    <a:pt x="3184" y="63"/>
                    <a:pt x="3186" y="55"/>
                  </a:cubicBezTo>
                  <a:lnTo>
                    <a:pt x="3186" y="55"/>
                  </a:lnTo>
                  <a:lnTo>
                    <a:pt x="3186" y="54"/>
                  </a:lnTo>
                  <a:lnTo>
                    <a:pt x="3186" y="54"/>
                  </a:lnTo>
                  <a:cubicBezTo>
                    <a:pt x="3217" y="47"/>
                    <a:pt x="3204" y="0"/>
                    <a:pt x="3173" y="8"/>
                  </a:cubicBezTo>
                  <a:lnTo>
                    <a:pt x="3173" y="8"/>
                  </a:lnTo>
                  <a:cubicBezTo>
                    <a:pt x="2825" y="92"/>
                    <a:pt x="2405" y="302"/>
                    <a:pt x="2441" y="726"/>
                  </a:cubicBezTo>
                  <a:lnTo>
                    <a:pt x="2441" y="726"/>
                  </a:lnTo>
                  <a:cubicBezTo>
                    <a:pt x="2442" y="728"/>
                    <a:pt x="2442" y="729"/>
                    <a:pt x="2443" y="731"/>
                  </a:cubicBezTo>
                  <a:lnTo>
                    <a:pt x="2443" y="731"/>
                  </a:lnTo>
                  <a:cubicBezTo>
                    <a:pt x="2303" y="809"/>
                    <a:pt x="2165" y="891"/>
                    <a:pt x="2032" y="980"/>
                  </a:cubicBezTo>
                  <a:lnTo>
                    <a:pt x="2032" y="980"/>
                  </a:lnTo>
                  <a:cubicBezTo>
                    <a:pt x="2204" y="702"/>
                    <a:pt x="2426" y="403"/>
                    <a:pt x="2295" y="67"/>
                  </a:cubicBezTo>
                  <a:lnTo>
                    <a:pt x="2295" y="67"/>
                  </a:lnTo>
                  <a:cubicBezTo>
                    <a:pt x="2284" y="38"/>
                    <a:pt x="2236" y="51"/>
                    <a:pt x="2248" y="80"/>
                  </a:cubicBezTo>
                  <a:lnTo>
                    <a:pt x="2248" y="80"/>
                  </a:lnTo>
                  <a:cubicBezTo>
                    <a:pt x="2249" y="83"/>
                    <a:pt x="2250" y="85"/>
                    <a:pt x="2250" y="87"/>
                  </a:cubicBezTo>
                  <a:lnTo>
                    <a:pt x="2250" y="87"/>
                  </a:lnTo>
                  <a:cubicBezTo>
                    <a:pt x="2247" y="90"/>
                    <a:pt x="2244" y="94"/>
                    <a:pt x="2243" y="100"/>
                  </a:cubicBezTo>
                  <a:lnTo>
                    <a:pt x="2243" y="100"/>
                  </a:lnTo>
                  <a:cubicBezTo>
                    <a:pt x="2191" y="281"/>
                    <a:pt x="2067" y="425"/>
                    <a:pt x="1981" y="589"/>
                  </a:cubicBezTo>
                  <a:lnTo>
                    <a:pt x="1981" y="589"/>
                  </a:lnTo>
                  <a:cubicBezTo>
                    <a:pt x="1902" y="740"/>
                    <a:pt x="1873" y="913"/>
                    <a:pt x="1881" y="1081"/>
                  </a:cubicBezTo>
                  <a:lnTo>
                    <a:pt x="1881" y="1081"/>
                  </a:lnTo>
                  <a:cubicBezTo>
                    <a:pt x="1881" y="1082"/>
                    <a:pt x="1881" y="1083"/>
                    <a:pt x="1881" y="1083"/>
                  </a:cubicBezTo>
                  <a:lnTo>
                    <a:pt x="1881" y="1083"/>
                  </a:lnTo>
                  <a:cubicBezTo>
                    <a:pt x="1755" y="1175"/>
                    <a:pt x="1633" y="1273"/>
                    <a:pt x="1520" y="1377"/>
                  </a:cubicBezTo>
                  <a:lnTo>
                    <a:pt x="1520" y="1377"/>
                  </a:lnTo>
                  <a:cubicBezTo>
                    <a:pt x="1610" y="1167"/>
                    <a:pt x="1707" y="956"/>
                    <a:pt x="1768" y="740"/>
                  </a:cubicBezTo>
                  <a:lnTo>
                    <a:pt x="1768" y="740"/>
                  </a:lnTo>
                  <a:cubicBezTo>
                    <a:pt x="1832" y="511"/>
                    <a:pt x="1767" y="261"/>
                    <a:pt x="1702" y="40"/>
                  </a:cubicBezTo>
                  <a:lnTo>
                    <a:pt x="1702" y="40"/>
                  </a:lnTo>
                  <a:cubicBezTo>
                    <a:pt x="1694" y="12"/>
                    <a:pt x="1652" y="21"/>
                    <a:pt x="1654" y="47"/>
                  </a:cubicBezTo>
                  <a:lnTo>
                    <a:pt x="1654" y="47"/>
                  </a:lnTo>
                  <a:cubicBezTo>
                    <a:pt x="1654" y="48"/>
                    <a:pt x="1652" y="49"/>
                    <a:pt x="1652" y="50"/>
                  </a:cubicBezTo>
                  <a:lnTo>
                    <a:pt x="1652" y="50"/>
                  </a:lnTo>
                  <a:cubicBezTo>
                    <a:pt x="1571" y="151"/>
                    <a:pt x="1545" y="271"/>
                    <a:pt x="1517" y="395"/>
                  </a:cubicBezTo>
                  <a:lnTo>
                    <a:pt x="1517" y="395"/>
                  </a:lnTo>
                  <a:cubicBezTo>
                    <a:pt x="1481" y="550"/>
                    <a:pt x="1402" y="682"/>
                    <a:pt x="1330" y="821"/>
                  </a:cubicBezTo>
                  <a:lnTo>
                    <a:pt x="1330" y="821"/>
                  </a:lnTo>
                  <a:cubicBezTo>
                    <a:pt x="1212" y="1051"/>
                    <a:pt x="1208" y="1304"/>
                    <a:pt x="1393" y="1499"/>
                  </a:cubicBezTo>
                  <a:lnTo>
                    <a:pt x="1393" y="1499"/>
                  </a:lnTo>
                  <a:cubicBezTo>
                    <a:pt x="1246" y="1647"/>
                    <a:pt x="1116" y="1809"/>
                    <a:pt x="1009" y="1986"/>
                  </a:cubicBezTo>
                  <a:lnTo>
                    <a:pt x="1009" y="1986"/>
                  </a:lnTo>
                  <a:cubicBezTo>
                    <a:pt x="941" y="1755"/>
                    <a:pt x="981" y="1514"/>
                    <a:pt x="1003" y="1277"/>
                  </a:cubicBezTo>
                  <a:lnTo>
                    <a:pt x="1003" y="1277"/>
                  </a:lnTo>
                  <a:cubicBezTo>
                    <a:pt x="1029" y="1000"/>
                    <a:pt x="977" y="763"/>
                    <a:pt x="884" y="504"/>
                  </a:cubicBezTo>
                  <a:lnTo>
                    <a:pt x="884" y="504"/>
                  </a:lnTo>
                  <a:cubicBezTo>
                    <a:pt x="884" y="504"/>
                    <a:pt x="884" y="504"/>
                    <a:pt x="884" y="503"/>
                  </a:cubicBezTo>
                  <a:lnTo>
                    <a:pt x="884" y="503"/>
                  </a:lnTo>
                  <a:cubicBezTo>
                    <a:pt x="879" y="480"/>
                    <a:pt x="841" y="473"/>
                    <a:pt x="837" y="500"/>
                  </a:cubicBezTo>
                  <a:lnTo>
                    <a:pt x="837" y="500"/>
                  </a:lnTo>
                  <a:cubicBezTo>
                    <a:pt x="780" y="811"/>
                    <a:pt x="699" y="1129"/>
                    <a:pt x="684" y="1446"/>
                  </a:cubicBezTo>
                  <a:lnTo>
                    <a:pt x="684" y="1446"/>
                  </a:lnTo>
                  <a:cubicBezTo>
                    <a:pt x="674" y="1681"/>
                    <a:pt x="757" y="1930"/>
                    <a:pt x="968" y="2055"/>
                  </a:cubicBezTo>
                  <a:lnTo>
                    <a:pt x="968" y="2055"/>
                  </a:lnTo>
                  <a:cubicBezTo>
                    <a:pt x="898" y="2180"/>
                    <a:pt x="839" y="2313"/>
                    <a:pt x="794" y="2453"/>
                  </a:cubicBezTo>
                  <a:lnTo>
                    <a:pt x="794" y="2453"/>
                  </a:lnTo>
                  <a:cubicBezTo>
                    <a:pt x="737" y="2278"/>
                    <a:pt x="668" y="2109"/>
                    <a:pt x="551" y="1963"/>
                  </a:cubicBezTo>
                  <a:lnTo>
                    <a:pt x="551" y="1963"/>
                  </a:lnTo>
                  <a:cubicBezTo>
                    <a:pt x="493" y="1891"/>
                    <a:pt x="420" y="1833"/>
                    <a:pt x="340" y="1786"/>
                  </a:cubicBezTo>
                  <a:lnTo>
                    <a:pt x="340" y="1786"/>
                  </a:lnTo>
                  <a:cubicBezTo>
                    <a:pt x="245" y="1730"/>
                    <a:pt x="133" y="1717"/>
                    <a:pt x="38" y="1659"/>
                  </a:cubicBezTo>
                  <a:lnTo>
                    <a:pt x="38" y="1659"/>
                  </a:lnTo>
                  <a:cubicBezTo>
                    <a:pt x="19" y="1647"/>
                    <a:pt x="2" y="1664"/>
                    <a:pt x="2" y="1681"/>
                  </a:cubicBezTo>
                  <a:lnTo>
                    <a:pt x="2" y="1681"/>
                  </a:lnTo>
                  <a:cubicBezTo>
                    <a:pt x="0" y="1685"/>
                    <a:pt x="0" y="1690"/>
                    <a:pt x="2" y="1696"/>
                  </a:cubicBezTo>
                  <a:lnTo>
                    <a:pt x="2" y="1696"/>
                  </a:lnTo>
                  <a:cubicBezTo>
                    <a:pt x="61" y="1891"/>
                    <a:pt x="155" y="2073"/>
                    <a:pt x="289" y="2228"/>
                  </a:cubicBezTo>
                  <a:lnTo>
                    <a:pt x="289" y="2228"/>
                  </a:lnTo>
                  <a:cubicBezTo>
                    <a:pt x="420" y="2380"/>
                    <a:pt x="622" y="2420"/>
                    <a:pt x="764" y="2554"/>
                  </a:cubicBezTo>
                  <a:lnTo>
                    <a:pt x="764" y="2554"/>
                  </a:lnTo>
                  <a:cubicBezTo>
                    <a:pt x="735" y="2665"/>
                    <a:pt x="714" y="2779"/>
                    <a:pt x="702" y="2899"/>
                  </a:cubicBezTo>
                  <a:lnTo>
                    <a:pt x="702" y="2899"/>
                  </a:lnTo>
                  <a:cubicBezTo>
                    <a:pt x="699" y="2930"/>
                    <a:pt x="749" y="2930"/>
                    <a:pt x="751" y="2899"/>
                  </a:cubicBezTo>
                  <a:lnTo>
                    <a:pt x="751" y="2899"/>
                  </a:lnTo>
                  <a:cubicBezTo>
                    <a:pt x="770" y="2703"/>
                    <a:pt x="815" y="2520"/>
                    <a:pt x="881" y="2349"/>
                  </a:cubicBezTo>
                  <a:lnTo>
                    <a:pt x="881" y="2349"/>
                  </a:lnTo>
                  <a:cubicBezTo>
                    <a:pt x="929" y="2432"/>
                    <a:pt x="1032" y="2441"/>
                    <a:pt x="1121" y="2452"/>
                  </a:cubicBezTo>
                  <a:lnTo>
                    <a:pt x="1121" y="2452"/>
                  </a:lnTo>
                  <a:cubicBezTo>
                    <a:pt x="1260" y="2468"/>
                    <a:pt x="1401" y="2459"/>
                    <a:pt x="1539" y="2437"/>
                  </a:cubicBezTo>
                  <a:lnTo>
                    <a:pt x="1539" y="2437"/>
                  </a:lnTo>
                  <a:cubicBezTo>
                    <a:pt x="1816" y="2392"/>
                    <a:pt x="2076" y="2263"/>
                    <a:pt x="2288" y="2081"/>
                  </a:cubicBezTo>
                  <a:lnTo>
                    <a:pt x="2288" y="2081"/>
                  </a:lnTo>
                  <a:cubicBezTo>
                    <a:pt x="2312" y="2061"/>
                    <a:pt x="2277" y="2027"/>
                    <a:pt x="2254" y="2047"/>
                  </a:cubicBezTo>
                  <a:lnTo>
                    <a:pt x="2254" y="2047"/>
                  </a:lnTo>
                  <a:cubicBezTo>
                    <a:pt x="2250" y="2049"/>
                    <a:pt x="2246" y="2053"/>
                    <a:pt x="2243" y="2056"/>
                  </a:cubicBezTo>
                  <a:lnTo>
                    <a:pt x="2243" y="2056"/>
                  </a:lnTo>
                  <a:cubicBezTo>
                    <a:pt x="2238" y="2053"/>
                    <a:pt x="2232" y="2051"/>
                    <a:pt x="2225" y="2053"/>
                  </a:cubicBezTo>
                  <a:lnTo>
                    <a:pt x="2225" y="2053"/>
                  </a:lnTo>
                  <a:cubicBezTo>
                    <a:pt x="1822" y="2160"/>
                    <a:pt x="1284" y="1939"/>
                    <a:pt x="936" y="2221"/>
                  </a:cubicBezTo>
                  <a:lnTo>
                    <a:pt x="936" y="2221"/>
                  </a:lnTo>
                  <a:cubicBezTo>
                    <a:pt x="959" y="2171"/>
                    <a:pt x="985" y="2122"/>
                    <a:pt x="1012" y="2074"/>
                  </a:cubicBezTo>
                  <a:lnTo>
                    <a:pt x="1012" y="2074"/>
                  </a:lnTo>
                  <a:cubicBezTo>
                    <a:pt x="1025" y="2071"/>
                    <a:pt x="1035" y="2061"/>
                    <a:pt x="1029" y="2046"/>
                  </a:cubicBezTo>
                  <a:lnTo>
                    <a:pt x="1029" y="2046"/>
                  </a:lnTo>
                  <a:lnTo>
                    <a:pt x="1029" y="2046"/>
                  </a:lnTo>
                  <a:cubicBezTo>
                    <a:pt x="1077" y="1962"/>
                    <a:pt x="1131" y="1882"/>
                    <a:pt x="1189" y="1805"/>
                  </a:cubicBezTo>
                  <a:lnTo>
                    <a:pt x="1189" y="1805"/>
                  </a:lnTo>
                  <a:cubicBezTo>
                    <a:pt x="1319" y="1989"/>
                    <a:pt x="1570" y="1996"/>
                    <a:pt x="1775" y="1967"/>
                  </a:cubicBezTo>
                  <a:lnTo>
                    <a:pt x="1775" y="1967"/>
                  </a:lnTo>
                  <a:cubicBezTo>
                    <a:pt x="2073" y="1925"/>
                    <a:pt x="2344" y="1753"/>
                    <a:pt x="2585" y="1583"/>
                  </a:cubicBezTo>
                  <a:lnTo>
                    <a:pt x="2585" y="1583"/>
                  </a:lnTo>
                  <a:cubicBezTo>
                    <a:pt x="2610" y="1566"/>
                    <a:pt x="2586" y="1523"/>
                    <a:pt x="2560" y="1542"/>
                  </a:cubicBezTo>
                  <a:lnTo>
                    <a:pt x="2560" y="1542"/>
                  </a:lnTo>
                  <a:cubicBezTo>
                    <a:pt x="2559" y="1542"/>
                    <a:pt x="2557" y="1543"/>
                    <a:pt x="2556" y="1544"/>
                  </a:cubicBezTo>
                  <a:lnTo>
                    <a:pt x="2556" y="1544"/>
                  </a:lnTo>
                  <a:cubicBezTo>
                    <a:pt x="2553" y="1542"/>
                    <a:pt x="2549" y="1541"/>
                    <a:pt x="2543" y="1542"/>
                  </a:cubicBezTo>
                  <a:lnTo>
                    <a:pt x="2543" y="1542"/>
                  </a:lnTo>
                  <a:cubicBezTo>
                    <a:pt x="2284" y="1567"/>
                    <a:pt x="2025" y="1593"/>
                    <a:pt x="1766" y="1620"/>
                  </a:cubicBezTo>
                  <a:lnTo>
                    <a:pt x="1766" y="1620"/>
                  </a:lnTo>
                  <a:cubicBezTo>
                    <a:pt x="1586" y="1638"/>
                    <a:pt x="1414" y="1662"/>
                    <a:pt x="1248" y="1730"/>
                  </a:cubicBezTo>
                  <a:lnTo>
                    <a:pt x="1248" y="1730"/>
                  </a:lnTo>
                  <a:cubicBezTo>
                    <a:pt x="1301" y="1665"/>
                    <a:pt x="1357" y="1603"/>
                    <a:pt x="1416" y="1542"/>
                  </a:cubicBezTo>
                  <a:lnTo>
                    <a:pt x="1416" y="1542"/>
                  </a:lnTo>
                  <a:cubicBezTo>
                    <a:pt x="1423" y="1546"/>
                    <a:pt x="1433" y="1547"/>
                    <a:pt x="1441" y="1543"/>
                  </a:cubicBezTo>
                  <a:lnTo>
                    <a:pt x="1441" y="1543"/>
                  </a:lnTo>
                  <a:cubicBezTo>
                    <a:pt x="1445" y="1549"/>
                    <a:pt x="1451" y="1553"/>
                    <a:pt x="1461" y="1552"/>
                  </a:cubicBezTo>
                  <a:lnTo>
                    <a:pt x="1461" y="1552"/>
                  </a:lnTo>
                  <a:cubicBezTo>
                    <a:pt x="1682" y="1530"/>
                    <a:pt x="1911" y="1523"/>
                    <a:pt x="2128" y="1468"/>
                  </a:cubicBezTo>
                  <a:lnTo>
                    <a:pt x="2128" y="1468"/>
                  </a:lnTo>
                  <a:cubicBezTo>
                    <a:pt x="2342" y="1412"/>
                    <a:pt x="2535" y="1257"/>
                    <a:pt x="2721" y="1142"/>
                  </a:cubicBezTo>
                  <a:lnTo>
                    <a:pt x="2721" y="1142"/>
                  </a:lnTo>
                  <a:cubicBezTo>
                    <a:pt x="2724" y="1140"/>
                    <a:pt x="2727" y="1137"/>
                    <a:pt x="2729" y="1134"/>
                  </a:cubicBezTo>
                  <a:lnTo>
                    <a:pt x="2729" y="1134"/>
                  </a:lnTo>
                  <a:cubicBezTo>
                    <a:pt x="2738" y="1126"/>
                    <a:pt x="2747" y="1116"/>
                    <a:pt x="2755" y="1102"/>
                  </a:cubicBezTo>
                  <a:lnTo>
                    <a:pt x="2755" y="1102"/>
                  </a:lnTo>
                  <a:cubicBezTo>
                    <a:pt x="2763" y="1087"/>
                    <a:pt x="2752" y="1064"/>
                    <a:pt x="2734" y="1065"/>
                  </a:cubicBezTo>
                  <a:lnTo>
                    <a:pt x="2734" y="1065"/>
                  </a:lnTo>
                  <a:cubicBezTo>
                    <a:pt x="2412" y="1103"/>
                    <a:pt x="2028" y="1109"/>
                    <a:pt x="1728" y="1260"/>
                  </a:cubicBezTo>
                  <a:lnTo>
                    <a:pt x="1728" y="1260"/>
                  </a:lnTo>
                  <a:cubicBezTo>
                    <a:pt x="1801" y="1201"/>
                    <a:pt x="1877" y="1145"/>
                    <a:pt x="1954" y="1091"/>
                  </a:cubicBezTo>
                  <a:lnTo>
                    <a:pt x="1954" y="1091"/>
                  </a:lnTo>
                  <a:cubicBezTo>
                    <a:pt x="1961" y="1091"/>
                    <a:pt x="1967" y="1087"/>
                    <a:pt x="1972" y="1079"/>
                  </a:cubicBezTo>
                  <a:lnTo>
                    <a:pt x="1972" y="1079"/>
                  </a:lnTo>
                  <a:lnTo>
                    <a:pt x="1972" y="1078"/>
                  </a:lnTo>
                  <a:lnTo>
                    <a:pt x="1972" y="1078"/>
                  </a:lnTo>
                  <a:cubicBezTo>
                    <a:pt x="2063" y="1015"/>
                    <a:pt x="2156" y="955"/>
                    <a:pt x="2250" y="899"/>
                  </a:cubicBezTo>
                  <a:lnTo>
                    <a:pt x="2250" y="899"/>
                  </a:lnTo>
                  <a:cubicBezTo>
                    <a:pt x="2355" y="992"/>
                    <a:pt x="2512" y="968"/>
                    <a:pt x="2642" y="948"/>
                  </a:cubicBezTo>
                  <a:lnTo>
                    <a:pt x="2642" y="948"/>
                  </a:lnTo>
                  <a:cubicBezTo>
                    <a:pt x="2836" y="918"/>
                    <a:pt x="3020" y="839"/>
                    <a:pt x="3195" y="753"/>
                  </a:cubicBezTo>
                  <a:lnTo>
                    <a:pt x="3195" y="753"/>
                  </a:lnTo>
                  <a:cubicBezTo>
                    <a:pt x="3206" y="748"/>
                    <a:pt x="3209" y="739"/>
                    <a:pt x="3207" y="730"/>
                  </a:cubicBezTo>
                  <a:close/>
                </a:path>
              </a:pathLst>
            </a:custGeom>
            <a:solidFill>
              <a:schemeClr val="accent6"/>
            </a:solidFill>
            <a:ln>
              <a:noFill/>
            </a:ln>
            <a:effectLst/>
          </p:spPr>
          <p:txBody>
            <a:bodyPr wrap="none" anchor="ctr"/>
            <a:lstStyle/>
            <a:p>
              <a:endParaRPr lang="es-ES_tradnl" sz="919"/>
            </a:p>
          </p:txBody>
        </p:sp>
        <p:grpSp>
          <p:nvGrpSpPr>
            <p:cNvPr id="30" name="Group 29">
              <a:extLst>
                <a:ext uri="{FF2B5EF4-FFF2-40B4-BE49-F238E27FC236}">
                  <a16:creationId xmlns:a16="http://schemas.microsoft.com/office/drawing/2014/main" id="{E91D01BE-FA1F-DF40-BA03-45732F161D84}"/>
                </a:ext>
              </a:extLst>
            </p:cNvPr>
            <p:cNvGrpSpPr>
              <a:grpSpLocks noChangeAspect="1"/>
            </p:cNvGrpSpPr>
            <p:nvPr/>
          </p:nvGrpSpPr>
          <p:grpSpPr>
            <a:xfrm rot="759599">
              <a:off x="-197418" y="3264006"/>
              <a:ext cx="1030753" cy="1846062"/>
              <a:chOff x="1887379" y="3556297"/>
              <a:chExt cx="527095" cy="944019"/>
            </a:xfrm>
            <a:solidFill>
              <a:schemeClr val="accent4"/>
            </a:solidFill>
          </p:grpSpPr>
          <p:sp>
            <p:nvSpPr>
              <p:cNvPr id="138" name="Freeform 416">
                <a:extLst>
                  <a:ext uri="{FF2B5EF4-FFF2-40B4-BE49-F238E27FC236}">
                    <a16:creationId xmlns:a16="http://schemas.microsoft.com/office/drawing/2014/main" id="{81A709D9-D7EE-1344-9BE3-2A1874CA028A}"/>
                  </a:ext>
                </a:extLst>
              </p:cNvPr>
              <p:cNvSpPr>
                <a:spLocks noChangeArrowheads="1"/>
              </p:cNvSpPr>
              <p:nvPr/>
            </p:nvSpPr>
            <p:spPr bwMode="auto">
              <a:xfrm>
                <a:off x="2180559" y="3908931"/>
                <a:ext cx="123133" cy="173899"/>
              </a:xfrm>
              <a:custGeom>
                <a:avLst/>
                <a:gdLst>
                  <a:gd name="T0" fmla="*/ 462 w 503"/>
                  <a:gd name="T1" fmla="*/ 16 h 708"/>
                  <a:gd name="T2" fmla="*/ 462 w 503"/>
                  <a:gd name="T3" fmla="*/ 16 h 708"/>
                  <a:gd name="T4" fmla="*/ 11 w 503"/>
                  <a:gd name="T5" fmla="*/ 672 h 708"/>
                  <a:gd name="T6" fmla="*/ 11 w 503"/>
                  <a:gd name="T7" fmla="*/ 672 h 708"/>
                  <a:gd name="T8" fmla="*/ 38 w 503"/>
                  <a:gd name="T9" fmla="*/ 690 h 708"/>
                  <a:gd name="T10" fmla="*/ 38 w 503"/>
                  <a:gd name="T11" fmla="*/ 690 h 708"/>
                  <a:gd name="T12" fmla="*/ 489 w 503"/>
                  <a:gd name="T13" fmla="*/ 34 h 708"/>
                  <a:gd name="T14" fmla="*/ 489 w 503"/>
                  <a:gd name="T15" fmla="*/ 34 h 708"/>
                  <a:gd name="T16" fmla="*/ 462 w 503"/>
                  <a:gd name="T17" fmla="*/ 16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3" h="708">
                    <a:moveTo>
                      <a:pt x="462" y="16"/>
                    </a:moveTo>
                    <a:lnTo>
                      <a:pt x="462" y="16"/>
                    </a:lnTo>
                    <a:cubicBezTo>
                      <a:pt x="300" y="227"/>
                      <a:pt x="149" y="445"/>
                      <a:pt x="11" y="672"/>
                    </a:cubicBezTo>
                    <a:lnTo>
                      <a:pt x="11" y="672"/>
                    </a:lnTo>
                    <a:cubicBezTo>
                      <a:pt x="0" y="689"/>
                      <a:pt x="27" y="707"/>
                      <a:pt x="38" y="690"/>
                    </a:cubicBezTo>
                    <a:lnTo>
                      <a:pt x="38" y="690"/>
                    </a:lnTo>
                    <a:cubicBezTo>
                      <a:pt x="176" y="463"/>
                      <a:pt x="327" y="245"/>
                      <a:pt x="489" y="34"/>
                    </a:cubicBezTo>
                    <a:lnTo>
                      <a:pt x="489" y="34"/>
                    </a:lnTo>
                    <a:cubicBezTo>
                      <a:pt x="502" y="17"/>
                      <a:pt x="475" y="0"/>
                      <a:pt x="462"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9" name="Freeform 417">
                <a:extLst>
                  <a:ext uri="{FF2B5EF4-FFF2-40B4-BE49-F238E27FC236}">
                    <a16:creationId xmlns:a16="http://schemas.microsoft.com/office/drawing/2014/main" id="{5CA88C9F-6A03-104E-AFD6-11BD4D8A71A9}"/>
                  </a:ext>
                </a:extLst>
              </p:cNvPr>
              <p:cNvSpPr>
                <a:spLocks noChangeArrowheads="1"/>
              </p:cNvSpPr>
              <p:nvPr/>
            </p:nvSpPr>
            <p:spPr bwMode="auto">
              <a:xfrm>
                <a:off x="1887379" y="3556297"/>
                <a:ext cx="527095" cy="944019"/>
              </a:xfrm>
              <a:custGeom>
                <a:avLst/>
                <a:gdLst>
                  <a:gd name="T0" fmla="*/ 1704 w 2152"/>
                  <a:gd name="T1" fmla="*/ 965 h 3856"/>
                  <a:gd name="T2" fmla="*/ 1389 w 2152"/>
                  <a:gd name="T3" fmla="*/ 468 h 3856"/>
                  <a:gd name="T4" fmla="*/ 1583 w 2152"/>
                  <a:gd name="T5" fmla="*/ 1787 h 3856"/>
                  <a:gd name="T6" fmla="*/ 1802 w 2152"/>
                  <a:gd name="T7" fmla="*/ 1205 h 3856"/>
                  <a:gd name="T8" fmla="*/ 1541 w 2152"/>
                  <a:gd name="T9" fmla="*/ 2139 h 3856"/>
                  <a:gd name="T10" fmla="*/ 1167 w 2152"/>
                  <a:gd name="T11" fmla="*/ 2640 h 3856"/>
                  <a:gd name="T12" fmla="*/ 1732 w 2152"/>
                  <a:gd name="T13" fmla="*/ 2085 h 3856"/>
                  <a:gd name="T14" fmla="*/ 1541 w 2152"/>
                  <a:gd name="T15" fmla="*/ 2139 h 3856"/>
                  <a:gd name="T16" fmla="*/ 389 w 2152"/>
                  <a:gd name="T17" fmla="*/ 1081 h 3856"/>
                  <a:gd name="T18" fmla="*/ 1089 w 2152"/>
                  <a:gd name="T19" fmla="*/ 2258 h 3856"/>
                  <a:gd name="T20" fmla="*/ 565 w 2152"/>
                  <a:gd name="T21" fmla="*/ 1322 h 3856"/>
                  <a:gd name="T22" fmla="*/ 1045 w 2152"/>
                  <a:gd name="T23" fmla="*/ 2262 h 3856"/>
                  <a:gd name="T24" fmla="*/ 883 w 2152"/>
                  <a:gd name="T25" fmla="*/ 731 h 3856"/>
                  <a:gd name="T26" fmla="*/ 966 w 2152"/>
                  <a:gd name="T27" fmla="*/ 1132 h 3856"/>
                  <a:gd name="T28" fmla="*/ 1385 w 2152"/>
                  <a:gd name="T29" fmla="*/ 3108 h 3856"/>
                  <a:gd name="T30" fmla="*/ 1833 w 2152"/>
                  <a:gd name="T31" fmla="*/ 2823 h 3856"/>
                  <a:gd name="T32" fmla="*/ 2015 w 2152"/>
                  <a:gd name="T33" fmla="*/ 2347 h 3856"/>
                  <a:gd name="T34" fmla="*/ 825 w 2152"/>
                  <a:gd name="T35" fmla="*/ 3416 h 3856"/>
                  <a:gd name="T36" fmla="*/ 564 w 2152"/>
                  <a:gd name="T37" fmla="*/ 3366 h 3856"/>
                  <a:gd name="T38" fmla="*/ 681 w 2152"/>
                  <a:gd name="T39" fmla="*/ 3259 h 3856"/>
                  <a:gd name="T40" fmla="*/ 800 w 2152"/>
                  <a:gd name="T41" fmla="*/ 3547 h 3856"/>
                  <a:gd name="T42" fmla="*/ 104 w 2152"/>
                  <a:gd name="T43" fmla="*/ 1980 h 3856"/>
                  <a:gd name="T44" fmla="*/ 632 w 2152"/>
                  <a:gd name="T45" fmla="*/ 2466 h 3856"/>
                  <a:gd name="T46" fmla="*/ 850 w 2152"/>
                  <a:gd name="T47" fmla="*/ 2769 h 3856"/>
                  <a:gd name="T48" fmla="*/ 1053 w 2152"/>
                  <a:gd name="T49" fmla="*/ 2954 h 3856"/>
                  <a:gd name="T50" fmla="*/ 775 w 2152"/>
                  <a:gd name="T51" fmla="*/ 2813 h 3856"/>
                  <a:gd name="T52" fmla="*/ 456 w 2152"/>
                  <a:gd name="T53" fmla="*/ 2507 h 3856"/>
                  <a:gd name="T54" fmla="*/ 482 w 2152"/>
                  <a:gd name="T55" fmla="*/ 2611 h 3856"/>
                  <a:gd name="T56" fmla="*/ 1436 w 2152"/>
                  <a:gd name="T57" fmla="*/ 1044 h 3856"/>
                  <a:gd name="T58" fmla="*/ 1603 w 2152"/>
                  <a:gd name="T59" fmla="*/ 516 h 3856"/>
                  <a:gd name="T60" fmla="*/ 1438 w 2152"/>
                  <a:gd name="T61" fmla="*/ 363 h 3856"/>
                  <a:gd name="T62" fmla="*/ 1504 w 2152"/>
                  <a:gd name="T63" fmla="*/ 53 h 3856"/>
                  <a:gd name="T64" fmla="*/ 1378 w 2152"/>
                  <a:gd name="T65" fmla="*/ 1047 h 3856"/>
                  <a:gd name="T66" fmla="*/ 1233 w 2152"/>
                  <a:gd name="T67" fmla="*/ 1507 h 3856"/>
                  <a:gd name="T68" fmla="*/ 816 w 2152"/>
                  <a:gd name="T69" fmla="*/ 688 h 3856"/>
                  <a:gd name="T70" fmla="*/ 940 w 2152"/>
                  <a:gd name="T71" fmla="*/ 1245 h 3856"/>
                  <a:gd name="T72" fmla="*/ 1103 w 2152"/>
                  <a:gd name="T73" fmla="*/ 2141 h 3856"/>
                  <a:gd name="T74" fmla="*/ 370 w 2152"/>
                  <a:gd name="T75" fmla="*/ 1010 h 3856"/>
                  <a:gd name="T76" fmla="*/ 462 w 2152"/>
                  <a:gd name="T77" fmla="*/ 1399 h 3856"/>
                  <a:gd name="T78" fmla="*/ 1087 w 2152"/>
                  <a:gd name="T79" fmla="*/ 2317 h 3856"/>
                  <a:gd name="T80" fmla="*/ 53 w 2152"/>
                  <a:gd name="T81" fmla="*/ 1895 h 3856"/>
                  <a:gd name="T82" fmla="*/ 14 w 2152"/>
                  <a:gd name="T83" fmla="*/ 1923 h 3856"/>
                  <a:gd name="T84" fmla="*/ 1256 w 2152"/>
                  <a:gd name="T85" fmla="*/ 3431 h 3856"/>
                  <a:gd name="T86" fmla="*/ 477 w 2152"/>
                  <a:gd name="T87" fmla="*/ 3221 h 3856"/>
                  <a:gd name="T88" fmla="*/ 162 w 2152"/>
                  <a:gd name="T89" fmla="*/ 3374 h 3856"/>
                  <a:gd name="T90" fmla="*/ 1300 w 2152"/>
                  <a:gd name="T91" fmla="*/ 3526 h 3856"/>
                  <a:gd name="T92" fmla="*/ 1255 w 2152"/>
                  <a:gd name="T93" fmla="*/ 3295 h 3856"/>
                  <a:gd name="T94" fmla="*/ 1811 w 2152"/>
                  <a:gd name="T95" fmla="*/ 2933 h 3856"/>
                  <a:gd name="T96" fmla="*/ 2095 w 2152"/>
                  <a:gd name="T97" fmla="*/ 2184 h 3856"/>
                  <a:gd name="T98" fmla="*/ 1213 w 2152"/>
                  <a:gd name="T99" fmla="*/ 3163 h 3856"/>
                  <a:gd name="T100" fmla="*/ 1168 w 2152"/>
                  <a:gd name="T101" fmla="*/ 2969 h 3856"/>
                  <a:gd name="T102" fmla="*/ 2046 w 2152"/>
                  <a:gd name="T103" fmla="*/ 1603 h 3856"/>
                  <a:gd name="T104" fmla="*/ 1999 w 2152"/>
                  <a:gd name="T105" fmla="*/ 1592 h 3856"/>
                  <a:gd name="T106" fmla="*/ 1129 w 2152"/>
                  <a:gd name="T107" fmla="*/ 2587 h 3856"/>
                  <a:gd name="T108" fmla="*/ 1153 w 2152"/>
                  <a:gd name="T109" fmla="*/ 2319 h 3856"/>
                  <a:gd name="T110" fmla="*/ 1861 w 2152"/>
                  <a:gd name="T111" fmla="*/ 1181 h 3856"/>
                  <a:gd name="T112" fmla="*/ 1860 w 2152"/>
                  <a:gd name="T113" fmla="*/ 1128 h 3856"/>
                  <a:gd name="T114" fmla="*/ 1247 w 2152"/>
                  <a:gd name="T115" fmla="*/ 1642 h 3856"/>
                  <a:gd name="T116" fmla="*/ 1252 w 2152"/>
                  <a:gd name="T117" fmla="*/ 1620 h 3856"/>
                  <a:gd name="T118" fmla="*/ 1967 w 2152"/>
                  <a:gd name="T119" fmla="*/ 576 h 3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52" h="3856">
                    <a:moveTo>
                      <a:pt x="1373" y="1253"/>
                    </a:moveTo>
                    <a:lnTo>
                      <a:pt x="1373" y="1253"/>
                    </a:lnTo>
                    <a:cubicBezTo>
                      <a:pt x="1486" y="1005"/>
                      <a:pt x="1678" y="815"/>
                      <a:pt x="1884" y="643"/>
                    </a:cubicBezTo>
                    <a:lnTo>
                      <a:pt x="1884" y="643"/>
                    </a:lnTo>
                    <a:cubicBezTo>
                      <a:pt x="1832" y="755"/>
                      <a:pt x="1774" y="863"/>
                      <a:pt x="1704" y="965"/>
                    </a:cubicBezTo>
                    <a:lnTo>
                      <a:pt x="1704" y="965"/>
                    </a:lnTo>
                    <a:cubicBezTo>
                      <a:pt x="1633" y="1070"/>
                      <a:pt x="1513" y="1235"/>
                      <a:pt x="1373" y="1253"/>
                    </a:cubicBezTo>
                    <a:close/>
                    <a:moveTo>
                      <a:pt x="1395" y="225"/>
                    </a:moveTo>
                    <a:lnTo>
                      <a:pt x="1395" y="225"/>
                    </a:lnTo>
                    <a:cubicBezTo>
                      <a:pt x="1384" y="310"/>
                      <a:pt x="1388" y="399"/>
                      <a:pt x="1389" y="468"/>
                    </a:cubicBezTo>
                    <a:lnTo>
                      <a:pt x="1389" y="468"/>
                    </a:lnTo>
                    <a:cubicBezTo>
                      <a:pt x="1392" y="643"/>
                      <a:pt x="1401" y="807"/>
                      <a:pt x="1383" y="981"/>
                    </a:cubicBezTo>
                    <a:lnTo>
                      <a:pt x="1383" y="981"/>
                    </a:lnTo>
                    <a:cubicBezTo>
                      <a:pt x="1190" y="757"/>
                      <a:pt x="1262" y="467"/>
                      <a:pt x="1395" y="225"/>
                    </a:cubicBezTo>
                    <a:close/>
                    <a:moveTo>
                      <a:pt x="1583" y="1787"/>
                    </a:moveTo>
                    <a:lnTo>
                      <a:pt x="1583" y="1787"/>
                    </a:lnTo>
                    <a:cubicBezTo>
                      <a:pt x="1475" y="1959"/>
                      <a:pt x="1310" y="2104"/>
                      <a:pt x="1167" y="2250"/>
                    </a:cubicBezTo>
                    <a:lnTo>
                      <a:pt x="1167" y="2250"/>
                    </a:lnTo>
                    <a:cubicBezTo>
                      <a:pt x="1166" y="1822"/>
                      <a:pt x="1523" y="1499"/>
                      <a:pt x="1802" y="1205"/>
                    </a:cubicBezTo>
                    <a:lnTo>
                      <a:pt x="1802" y="1205"/>
                    </a:lnTo>
                    <a:cubicBezTo>
                      <a:pt x="1802" y="1205"/>
                      <a:pt x="1802" y="1205"/>
                      <a:pt x="1802" y="1206"/>
                    </a:cubicBezTo>
                    <a:lnTo>
                      <a:pt x="1802" y="1206"/>
                    </a:lnTo>
                    <a:cubicBezTo>
                      <a:pt x="1743" y="1402"/>
                      <a:pt x="1693" y="1613"/>
                      <a:pt x="1583" y="1787"/>
                    </a:cubicBezTo>
                    <a:close/>
                    <a:moveTo>
                      <a:pt x="1541" y="2139"/>
                    </a:moveTo>
                    <a:lnTo>
                      <a:pt x="1541" y="2139"/>
                    </a:lnTo>
                    <a:cubicBezTo>
                      <a:pt x="1686" y="1987"/>
                      <a:pt x="1831" y="1834"/>
                      <a:pt x="1975" y="1681"/>
                    </a:cubicBezTo>
                    <a:lnTo>
                      <a:pt x="1975" y="1681"/>
                    </a:lnTo>
                    <a:cubicBezTo>
                      <a:pt x="1922" y="1878"/>
                      <a:pt x="1854" y="2070"/>
                      <a:pt x="1749" y="2247"/>
                    </a:cubicBezTo>
                    <a:lnTo>
                      <a:pt x="1749" y="2247"/>
                    </a:lnTo>
                    <a:cubicBezTo>
                      <a:pt x="1637" y="2434"/>
                      <a:pt x="1412" y="2685"/>
                      <a:pt x="1167" y="2640"/>
                    </a:cubicBezTo>
                    <a:lnTo>
                      <a:pt x="1167" y="2640"/>
                    </a:lnTo>
                    <a:cubicBezTo>
                      <a:pt x="1388" y="2487"/>
                      <a:pt x="1586" y="2308"/>
                      <a:pt x="1759" y="2103"/>
                    </a:cubicBezTo>
                    <a:lnTo>
                      <a:pt x="1759" y="2103"/>
                    </a:lnTo>
                    <a:cubicBezTo>
                      <a:pt x="1773" y="2087"/>
                      <a:pt x="1746" y="2069"/>
                      <a:pt x="1732" y="2085"/>
                    </a:cubicBezTo>
                    <a:lnTo>
                      <a:pt x="1732" y="2085"/>
                    </a:lnTo>
                    <a:cubicBezTo>
                      <a:pt x="1576" y="2269"/>
                      <a:pt x="1399" y="2432"/>
                      <a:pt x="1204" y="2574"/>
                    </a:cubicBezTo>
                    <a:lnTo>
                      <a:pt x="1204" y="2574"/>
                    </a:lnTo>
                    <a:cubicBezTo>
                      <a:pt x="1201" y="2571"/>
                      <a:pt x="1196" y="2571"/>
                      <a:pt x="1192" y="2572"/>
                    </a:cubicBezTo>
                    <a:lnTo>
                      <a:pt x="1192" y="2572"/>
                    </a:lnTo>
                    <a:cubicBezTo>
                      <a:pt x="1283" y="2409"/>
                      <a:pt x="1410" y="2277"/>
                      <a:pt x="1541" y="2139"/>
                    </a:cubicBezTo>
                    <a:close/>
                    <a:moveTo>
                      <a:pt x="616" y="1703"/>
                    </a:moveTo>
                    <a:lnTo>
                      <a:pt x="616" y="1703"/>
                    </a:lnTo>
                    <a:cubicBezTo>
                      <a:pt x="594" y="1601"/>
                      <a:pt x="567" y="1503"/>
                      <a:pt x="521" y="1408"/>
                    </a:cubicBezTo>
                    <a:lnTo>
                      <a:pt x="521" y="1408"/>
                    </a:lnTo>
                    <a:cubicBezTo>
                      <a:pt x="469" y="1300"/>
                      <a:pt x="402" y="1201"/>
                      <a:pt x="389" y="1081"/>
                    </a:cubicBezTo>
                    <a:lnTo>
                      <a:pt x="389" y="1081"/>
                    </a:lnTo>
                    <a:cubicBezTo>
                      <a:pt x="588" y="1214"/>
                      <a:pt x="770" y="1363"/>
                      <a:pt x="865" y="1593"/>
                    </a:cubicBezTo>
                    <a:lnTo>
                      <a:pt x="865" y="1593"/>
                    </a:lnTo>
                    <a:cubicBezTo>
                      <a:pt x="954" y="1808"/>
                      <a:pt x="1018" y="2036"/>
                      <a:pt x="1089" y="2258"/>
                    </a:cubicBezTo>
                    <a:lnTo>
                      <a:pt x="1089" y="2258"/>
                    </a:lnTo>
                    <a:cubicBezTo>
                      <a:pt x="927" y="2114"/>
                      <a:pt x="820" y="1935"/>
                      <a:pt x="759" y="1726"/>
                    </a:cubicBezTo>
                    <a:lnTo>
                      <a:pt x="759" y="1726"/>
                    </a:lnTo>
                    <a:cubicBezTo>
                      <a:pt x="716" y="1577"/>
                      <a:pt x="684" y="1429"/>
                      <a:pt x="590" y="1301"/>
                    </a:cubicBezTo>
                    <a:lnTo>
                      <a:pt x="590" y="1301"/>
                    </a:lnTo>
                    <a:cubicBezTo>
                      <a:pt x="578" y="1284"/>
                      <a:pt x="554" y="1305"/>
                      <a:pt x="565" y="1322"/>
                    </a:cubicBezTo>
                    <a:lnTo>
                      <a:pt x="565" y="1322"/>
                    </a:lnTo>
                    <a:cubicBezTo>
                      <a:pt x="684" y="1484"/>
                      <a:pt x="704" y="1689"/>
                      <a:pt x="773" y="1872"/>
                    </a:cubicBezTo>
                    <a:lnTo>
                      <a:pt x="773" y="1872"/>
                    </a:lnTo>
                    <a:cubicBezTo>
                      <a:pt x="830" y="2022"/>
                      <a:pt x="928" y="2153"/>
                      <a:pt x="1045" y="2262"/>
                    </a:cubicBezTo>
                    <a:lnTo>
                      <a:pt x="1045" y="2262"/>
                    </a:lnTo>
                    <a:cubicBezTo>
                      <a:pt x="766" y="2210"/>
                      <a:pt x="672" y="1962"/>
                      <a:pt x="616" y="1703"/>
                    </a:cubicBezTo>
                    <a:close/>
                    <a:moveTo>
                      <a:pt x="966" y="1132"/>
                    </a:moveTo>
                    <a:lnTo>
                      <a:pt x="966" y="1132"/>
                    </a:lnTo>
                    <a:cubicBezTo>
                      <a:pt x="942" y="995"/>
                      <a:pt x="931" y="860"/>
                      <a:pt x="883" y="731"/>
                    </a:cubicBezTo>
                    <a:lnTo>
                      <a:pt x="883" y="731"/>
                    </a:lnTo>
                    <a:cubicBezTo>
                      <a:pt x="1149" y="931"/>
                      <a:pt x="1145" y="1315"/>
                      <a:pt x="1203" y="1620"/>
                    </a:cubicBezTo>
                    <a:lnTo>
                      <a:pt x="1203" y="1620"/>
                    </a:lnTo>
                    <a:cubicBezTo>
                      <a:pt x="1202" y="1623"/>
                      <a:pt x="1202" y="1625"/>
                      <a:pt x="1201" y="1628"/>
                    </a:cubicBezTo>
                    <a:lnTo>
                      <a:pt x="1201" y="1628"/>
                    </a:lnTo>
                    <a:cubicBezTo>
                      <a:pt x="1075" y="1485"/>
                      <a:pt x="1000" y="1320"/>
                      <a:pt x="966" y="1132"/>
                    </a:cubicBezTo>
                    <a:close/>
                    <a:moveTo>
                      <a:pt x="2015" y="2347"/>
                    </a:moveTo>
                    <a:lnTo>
                      <a:pt x="2015" y="2347"/>
                    </a:lnTo>
                    <a:cubicBezTo>
                      <a:pt x="1826" y="2618"/>
                      <a:pt x="1552" y="2820"/>
                      <a:pt x="1358" y="3089"/>
                    </a:cubicBezTo>
                    <a:lnTo>
                      <a:pt x="1358" y="3089"/>
                    </a:lnTo>
                    <a:cubicBezTo>
                      <a:pt x="1345" y="3106"/>
                      <a:pt x="1373" y="3125"/>
                      <a:pt x="1385" y="3108"/>
                    </a:cubicBezTo>
                    <a:lnTo>
                      <a:pt x="1385" y="3108"/>
                    </a:lnTo>
                    <a:cubicBezTo>
                      <a:pt x="1586" y="2828"/>
                      <a:pt x="1874" y="2621"/>
                      <a:pt x="2063" y="2334"/>
                    </a:cubicBezTo>
                    <a:lnTo>
                      <a:pt x="2063" y="2334"/>
                    </a:lnTo>
                    <a:cubicBezTo>
                      <a:pt x="2015" y="2509"/>
                      <a:pt x="1938" y="2673"/>
                      <a:pt x="1833" y="2823"/>
                    </a:cubicBezTo>
                    <a:lnTo>
                      <a:pt x="1833" y="2823"/>
                    </a:lnTo>
                    <a:cubicBezTo>
                      <a:pt x="1768" y="2915"/>
                      <a:pt x="1690" y="2998"/>
                      <a:pt x="1607" y="3073"/>
                    </a:cubicBezTo>
                    <a:lnTo>
                      <a:pt x="1607" y="3073"/>
                    </a:lnTo>
                    <a:cubicBezTo>
                      <a:pt x="1526" y="3146"/>
                      <a:pt x="1368" y="3299"/>
                      <a:pt x="1253" y="3241"/>
                    </a:cubicBezTo>
                    <a:lnTo>
                      <a:pt x="1253" y="3241"/>
                    </a:lnTo>
                    <a:cubicBezTo>
                      <a:pt x="1277" y="2823"/>
                      <a:pt x="1738" y="2626"/>
                      <a:pt x="2015" y="2347"/>
                    </a:cubicBezTo>
                    <a:lnTo>
                      <a:pt x="283" y="3390"/>
                    </a:lnTo>
                    <a:lnTo>
                      <a:pt x="283" y="3390"/>
                    </a:lnTo>
                    <a:cubicBezTo>
                      <a:pt x="349" y="3403"/>
                      <a:pt x="415" y="3408"/>
                      <a:pt x="485" y="3404"/>
                    </a:cubicBezTo>
                    <a:lnTo>
                      <a:pt x="485" y="3404"/>
                    </a:lnTo>
                    <a:cubicBezTo>
                      <a:pt x="600" y="3398"/>
                      <a:pt x="712" y="3379"/>
                      <a:pt x="825" y="3416"/>
                    </a:cubicBezTo>
                    <a:lnTo>
                      <a:pt x="825" y="3416"/>
                    </a:lnTo>
                    <a:cubicBezTo>
                      <a:pt x="845" y="3423"/>
                      <a:pt x="856" y="3392"/>
                      <a:pt x="836" y="3386"/>
                    </a:cubicBezTo>
                    <a:lnTo>
                      <a:pt x="836" y="3386"/>
                    </a:lnTo>
                    <a:cubicBezTo>
                      <a:pt x="746" y="3356"/>
                      <a:pt x="656" y="3359"/>
                      <a:pt x="564" y="3366"/>
                    </a:cubicBezTo>
                    <a:lnTo>
                      <a:pt x="564" y="3366"/>
                    </a:lnTo>
                    <a:cubicBezTo>
                      <a:pt x="457" y="3374"/>
                      <a:pt x="359" y="3375"/>
                      <a:pt x="258" y="3350"/>
                    </a:cubicBezTo>
                    <a:lnTo>
                      <a:pt x="258" y="3350"/>
                    </a:lnTo>
                    <a:cubicBezTo>
                      <a:pt x="295" y="3338"/>
                      <a:pt x="330" y="3323"/>
                      <a:pt x="366" y="3309"/>
                    </a:cubicBezTo>
                    <a:lnTo>
                      <a:pt x="366" y="3309"/>
                    </a:lnTo>
                    <a:cubicBezTo>
                      <a:pt x="469" y="3265"/>
                      <a:pt x="571" y="3251"/>
                      <a:pt x="681" y="3259"/>
                    </a:cubicBezTo>
                    <a:lnTo>
                      <a:pt x="681" y="3259"/>
                    </a:lnTo>
                    <a:cubicBezTo>
                      <a:pt x="884" y="3272"/>
                      <a:pt x="1071" y="3373"/>
                      <a:pt x="1241" y="3479"/>
                    </a:cubicBezTo>
                    <a:lnTo>
                      <a:pt x="1241" y="3479"/>
                    </a:lnTo>
                    <a:cubicBezTo>
                      <a:pt x="1093" y="3489"/>
                      <a:pt x="951" y="3550"/>
                      <a:pt x="800" y="3547"/>
                    </a:cubicBezTo>
                    <a:lnTo>
                      <a:pt x="800" y="3547"/>
                    </a:lnTo>
                    <a:cubicBezTo>
                      <a:pt x="623" y="3544"/>
                      <a:pt x="441" y="3476"/>
                      <a:pt x="283" y="3390"/>
                    </a:cubicBezTo>
                    <a:lnTo>
                      <a:pt x="2015" y="2347"/>
                    </a:lnTo>
                    <a:close/>
                    <a:moveTo>
                      <a:pt x="482" y="2611"/>
                    </a:moveTo>
                    <a:lnTo>
                      <a:pt x="482" y="2611"/>
                    </a:lnTo>
                    <a:cubicBezTo>
                      <a:pt x="342" y="2411"/>
                      <a:pt x="225" y="2192"/>
                      <a:pt x="104" y="1980"/>
                    </a:cubicBezTo>
                    <a:lnTo>
                      <a:pt x="104" y="1980"/>
                    </a:lnTo>
                    <a:cubicBezTo>
                      <a:pt x="194" y="2033"/>
                      <a:pt x="282" y="2088"/>
                      <a:pt x="364" y="2155"/>
                    </a:cubicBezTo>
                    <a:lnTo>
                      <a:pt x="364" y="2155"/>
                    </a:lnTo>
                    <a:cubicBezTo>
                      <a:pt x="471" y="2241"/>
                      <a:pt x="553" y="2355"/>
                      <a:pt x="632" y="2466"/>
                    </a:cubicBezTo>
                    <a:lnTo>
                      <a:pt x="632" y="2466"/>
                    </a:lnTo>
                    <a:cubicBezTo>
                      <a:pt x="695" y="2554"/>
                      <a:pt x="756" y="2645"/>
                      <a:pt x="823" y="2729"/>
                    </a:cubicBezTo>
                    <a:lnTo>
                      <a:pt x="823" y="2729"/>
                    </a:lnTo>
                    <a:cubicBezTo>
                      <a:pt x="821" y="2730"/>
                      <a:pt x="820" y="2731"/>
                      <a:pt x="818" y="2732"/>
                    </a:cubicBezTo>
                    <a:lnTo>
                      <a:pt x="818" y="2732"/>
                    </a:lnTo>
                    <a:cubicBezTo>
                      <a:pt x="794" y="2753"/>
                      <a:pt x="826" y="2790"/>
                      <a:pt x="850" y="2769"/>
                    </a:cubicBezTo>
                    <a:lnTo>
                      <a:pt x="850" y="2769"/>
                    </a:lnTo>
                    <a:cubicBezTo>
                      <a:pt x="851" y="2767"/>
                      <a:pt x="852" y="2766"/>
                      <a:pt x="853" y="2764"/>
                    </a:cubicBezTo>
                    <a:lnTo>
                      <a:pt x="853" y="2764"/>
                    </a:lnTo>
                    <a:cubicBezTo>
                      <a:pt x="912" y="2835"/>
                      <a:pt x="977" y="2900"/>
                      <a:pt x="1053" y="2954"/>
                    </a:cubicBezTo>
                    <a:lnTo>
                      <a:pt x="1053" y="2954"/>
                    </a:lnTo>
                    <a:cubicBezTo>
                      <a:pt x="1049" y="2954"/>
                      <a:pt x="1046" y="2953"/>
                      <a:pt x="1043" y="2952"/>
                    </a:cubicBezTo>
                    <a:lnTo>
                      <a:pt x="1043" y="2952"/>
                    </a:lnTo>
                    <a:cubicBezTo>
                      <a:pt x="1010" y="2944"/>
                      <a:pt x="978" y="2931"/>
                      <a:pt x="946" y="2918"/>
                    </a:cubicBezTo>
                    <a:lnTo>
                      <a:pt x="946" y="2918"/>
                    </a:lnTo>
                    <a:cubicBezTo>
                      <a:pt x="884" y="2892"/>
                      <a:pt x="828" y="2854"/>
                      <a:pt x="775" y="2813"/>
                    </a:cubicBezTo>
                    <a:lnTo>
                      <a:pt x="775" y="2813"/>
                    </a:lnTo>
                    <a:cubicBezTo>
                      <a:pt x="661" y="2725"/>
                      <a:pt x="568" y="2598"/>
                      <a:pt x="480" y="2486"/>
                    </a:cubicBezTo>
                    <a:lnTo>
                      <a:pt x="480" y="2486"/>
                    </a:lnTo>
                    <a:cubicBezTo>
                      <a:pt x="467" y="2469"/>
                      <a:pt x="443" y="2490"/>
                      <a:pt x="456" y="2507"/>
                    </a:cubicBezTo>
                    <a:lnTo>
                      <a:pt x="456" y="2507"/>
                    </a:lnTo>
                    <a:cubicBezTo>
                      <a:pt x="554" y="2633"/>
                      <a:pt x="656" y="2763"/>
                      <a:pt x="784" y="2861"/>
                    </a:cubicBezTo>
                    <a:lnTo>
                      <a:pt x="784" y="2861"/>
                    </a:lnTo>
                    <a:cubicBezTo>
                      <a:pt x="826" y="2894"/>
                      <a:pt x="898" y="2941"/>
                      <a:pt x="970" y="2971"/>
                    </a:cubicBezTo>
                    <a:lnTo>
                      <a:pt x="970" y="2971"/>
                    </a:lnTo>
                    <a:cubicBezTo>
                      <a:pt x="764" y="2942"/>
                      <a:pt x="601" y="2781"/>
                      <a:pt x="482" y="2611"/>
                    </a:cubicBezTo>
                    <a:lnTo>
                      <a:pt x="1960" y="550"/>
                    </a:lnTo>
                    <a:lnTo>
                      <a:pt x="1960" y="550"/>
                    </a:lnTo>
                    <a:cubicBezTo>
                      <a:pt x="1953" y="541"/>
                      <a:pt x="1939" y="536"/>
                      <a:pt x="1926" y="546"/>
                    </a:cubicBezTo>
                    <a:lnTo>
                      <a:pt x="1926" y="546"/>
                    </a:lnTo>
                    <a:cubicBezTo>
                      <a:pt x="1742" y="694"/>
                      <a:pt x="1567" y="851"/>
                      <a:pt x="1436" y="1044"/>
                    </a:cubicBezTo>
                    <a:lnTo>
                      <a:pt x="1436" y="1044"/>
                    </a:lnTo>
                    <a:cubicBezTo>
                      <a:pt x="1503" y="868"/>
                      <a:pt x="1575" y="696"/>
                      <a:pt x="1650" y="531"/>
                    </a:cubicBezTo>
                    <a:lnTo>
                      <a:pt x="1650" y="531"/>
                    </a:lnTo>
                    <a:cubicBezTo>
                      <a:pt x="1662" y="503"/>
                      <a:pt x="1616" y="487"/>
                      <a:pt x="1603" y="516"/>
                    </a:cubicBezTo>
                    <a:lnTo>
                      <a:pt x="1603" y="516"/>
                    </a:lnTo>
                    <a:cubicBezTo>
                      <a:pt x="1547" y="639"/>
                      <a:pt x="1492" y="768"/>
                      <a:pt x="1441" y="899"/>
                    </a:cubicBezTo>
                    <a:lnTo>
                      <a:pt x="1441" y="899"/>
                    </a:lnTo>
                    <a:cubicBezTo>
                      <a:pt x="1449" y="801"/>
                      <a:pt x="1454" y="704"/>
                      <a:pt x="1446" y="605"/>
                    </a:cubicBezTo>
                    <a:lnTo>
                      <a:pt x="1446" y="605"/>
                    </a:lnTo>
                    <a:cubicBezTo>
                      <a:pt x="1441" y="524"/>
                      <a:pt x="1436" y="445"/>
                      <a:pt x="1438" y="363"/>
                    </a:cubicBezTo>
                    <a:lnTo>
                      <a:pt x="1438" y="363"/>
                    </a:lnTo>
                    <a:cubicBezTo>
                      <a:pt x="1441" y="276"/>
                      <a:pt x="1443" y="145"/>
                      <a:pt x="1502" y="76"/>
                    </a:cubicBezTo>
                    <a:lnTo>
                      <a:pt x="1502" y="76"/>
                    </a:lnTo>
                    <a:cubicBezTo>
                      <a:pt x="1509" y="68"/>
                      <a:pt x="1508" y="60"/>
                      <a:pt x="1504" y="53"/>
                    </a:cubicBezTo>
                    <a:lnTo>
                      <a:pt x="1504" y="53"/>
                    </a:lnTo>
                    <a:cubicBezTo>
                      <a:pt x="1504" y="53"/>
                      <a:pt x="1504" y="53"/>
                      <a:pt x="1505" y="52"/>
                    </a:cubicBezTo>
                    <a:lnTo>
                      <a:pt x="1505" y="52"/>
                    </a:lnTo>
                    <a:cubicBezTo>
                      <a:pt x="1523" y="27"/>
                      <a:pt x="1482" y="0"/>
                      <a:pt x="1464" y="25"/>
                    </a:cubicBezTo>
                    <a:lnTo>
                      <a:pt x="1464" y="25"/>
                    </a:lnTo>
                    <a:cubicBezTo>
                      <a:pt x="1254" y="317"/>
                      <a:pt x="1073" y="750"/>
                      <a:pt x="1378" y="1047"/>
                    </a:cubicBezTo>
                    <a:lnTo>
                      <a:pt x="1378" y="1047"/>
                    </a:lnTo>
                    <a:cubicBezTo>
                      <a:pt x="1379" y="1048"/>
                      <a:pt x="1381" y="1049"/>
                      <a:pt x="1383" y="1050"/>
                    </a:cubicBezTo>
                    <a:lnTo>
                      <a:pt x="1383" y="1050"/>
                    </a:lnTo>
                    <a:cubicBezTo>
                      <a:pt x="1326" y="1200"/>
                      <a:pt x="1276" y="1353"/>
                      <a:pt x="1233" y="1507"/>
                    </a:cubicBezTo>
                    <a:lnTo>
                      <a:pt x="1233" y="1507"/>
                    </a:lnTo>
                    <a:cubicBezTo>
                      <a:pt x="1183" y="1183"/>
                      <a:pt x="1156" y="813"/>
                      <a:pt x="837" y="644"/>
                    </a:cubicBezTo>
                    <a:lnTo>
                      <a:pt x="837" y="644"/>
                    </a:lnTo>
                    <a:cubicBezTo>
                      <a:pt x="810" y="629"/>
                      <a:pt x="782" y="669"/>
                      <a:pt x="810" y="684"/>
                    </a:cubicBezTo>
                    <a:lnTo>
                      <a:pt x="810" y="684"/>
                    </a:lnTo>
                    <a:cubicBezTo>
                      <a:pt x="812" y="685"/>
                      <a:pt x="814" y="687"/>
                      <a:pt x="816" y="688"/>
                    </a:cubicBezTo>
                    <a:lnTo>
                      <a:pt x="816" y="688"/>
                    </a:lnTo>
                    <a:cubicBezTo>
                      <a:pt x="816" y="692"/>
                      <a:pt x="816" y="697"/>
                      <a:pt x="819" y="702"/>
                    </a:cubicBezTo>
                    <a:lnTo>
                      <a:pt x="819" y="702"/>
                    </a:lnTo>
                    <a:cubicBezTo>
                      <a:pt x="897" y="873"/>
                      <a:pt x="897" y="1064"/>
                      <a:pt x="940" y="1245"/>
                    </a:cubicBezTo>
                    <a:lnTo>
                      <a:pt x="940" y="1245"/>
                    </a:lnTo>
                    <a:cubicBezTo>
                      <a:pt x="978" y="1409"/>
                      <a:pt x="1069" y="1559"/>
                      <a:pt x="1184" y="1682"/>
                    </a:cubicBezTo>
                    <a:lnTo>
                      <a:pt x="1184" y="1682"/>
                    </a:lnTo>
                    <a:cubicBezTo>
                      <a:pt x="1185" y="1683"/>
                      <a:pt x="1186" y="1683"/>
                      <a:pt x="1187" y="1684"/>
                    </a:cubicBezTo>
                    <a:lnTo>
                      <a:pt x="1187" y="1684"/>
                    </a:lnTo>
                    <a:cubicBezTo>
                      <a:pt x="1150" y="1835"/>
                      <a:pt x="1122" y="1989"/>
                      <a:pt x="1103" y="2141"/>
                    </a:cubicBezTo>
                    <a:lnTo>
                      <a:pt x="1103" y="2141"/>
                    </a:lnTo>
                    <a:cubicBezTo>
                      <a:pt x="1036" y="1924"/>
                      <a:pt x="972" y="1701"/>
                      <a:pt x="877" y="1498"/>
                    </a:cubicBezTo>
                    <a:lnTo>
                      <a:pt x="877" y="1498"/>
                    </a:lnTo>
                    <a:cubicBezTo>
                      <a:pt x="776" y="1282"/>
                      <a:pt x="563" y="1135"/>
                      <a:pt x="370" y="1010"/>
                    </a:cubicBezTo>
                    <a:lnTo>
                      <a:pt x="370" y="1010"/>
                    </a:lnTo>
                    <a:cubicBezTo>
                      <a:pt x="345" y="993"/>
                      <a:pt x="319" y="1028"/>
                      <a:pt x="338" y="1046"/>
                    </a:cubicBezTo>
                    <a:lnTo>
                      <a:pt x="338" y="1046"/>
                    </a:lnTo>
                    <a:cubicBezTo>
                      <a:pt x="338" y="1048"/>
                      <a:pt x="338" y="1049"/>
                      <a:pt x="338" y="1050"/>
                    </a:cubicBezTo>
                    <a:lnTo>
                      <a:pt x="338" y="1050"/>
                    </a:lnTo>
                    <a:cubicBezTo>
                      <a:pt x="343" y="1180"/>
                      <a:pt x="402" y="1287"/>
                      <a:pt x="462" y="1399"/>
                    </a:cubicBezTo>
                    <a:lnTo>
                      <a:pt x="462" y="1399"/>
                    </a:lnTo>
                    <a:cubicBezTo>
                      <a:pt x="535" y="1540"/>
                      <a:pt x="561" y="1692"/>
                      <a:pt x="598" y="1845"/>
                    </a:cubicBezTo>
                    <a:lnTo>
                      <a:pt x="598" y="1845"/>
                    </a:lnTo>
                    <a:cubicBezTo>
                      <a:pt x="659" y="2096"/>
                      <a:pt x="820" y="2290"/>
                      <a:pt x="1087" y="2317"/>
                    </a:cubicBezTo>
                    <a:lnTo>
                      <a:pt x="1087" y="2317"/>
                    </a:lnTo>
                    <a:cubicBezTo>
                      <a:pt x="1073" y="2525"/>
                      <a:pt x="1081" y="2733"/>
                      <a:pt x="1114" y="2937"/>
                    </a:cubicBezTo>
                    <a:lnTo>
                      <a:pt x="1114" y="2937"/>
                    </a:lnTo>
                    <a:cubicBezTo>
                      <a:pt x="912" y="2806"/>
                      <a:pt x="785" y="2597"/>
                      <a:pt x="647" y="2403"/>
                    </a:cubicBezTo>
                    <a:lnTo>
                      <a:pt x="647" y="2403"/>
                    </a:lnTo>
                    <a:cubicBezTo>
                      <a:pt x="486" y="2177"/>
                      <a:pt x="293" y="2031"/>
                      <a:pt x="53" y="1895"/>
                    </a:cubicBezTo>
                    <a:lnTo>
                      <a:pt x="53" y="1895"/>
                    </a:lnTo>
                    <a:cubicBezTo>
                      <a:pt x="53" y="1895"/>
                      <a:pt x="52" y="1895"/>
                      <a:pt x="51" y="1895"/>
                    </a:cubicBezTo>
                    <a:lnTo>
                      <a:pt x="51" y="1895"/>
                    </a:lnTo>
                    <a:cubicBezTo>
                      <a:pt x="33" y="1881"/>
                      <a:pt x="0" y="1899"/>
                      <a:pt x="14" y="1923"/>
                    </a:cubicBezTo>
                    <a:lnTo>
                      <a:pt x="14" y="1923"/>
                    </a:lnTo>
                    <a:cubicBezTo>
                      <a:pt x="175" y="2196"/>
                      <a:pt x="320" y="2490"/>
                      <a:pt x="516" y="2739"/>
                    </a:cubicBezTo>
                    <a:lnTo>
                      <a:pt x="516" y="2739"/>
                    </a:lnTo>
                    <a:cubicBezTo>
                      <a:pt x="662" y="2924"/>
                      <a:pt x="887" y="3058"/>
                      <a:pt x="1129" y="3015"/>
                    </a:cubicBezTo>
                    <a:lnTo>
                      <a:pt x="1129" y="3015"/>
                    </a:lnTo>
                    <a:cubicBezTo>
                      <a:pt x="1157" y="3156"/>
                      <a:pt x="1199" y="3295"/>
                      <a:pt x="1256" y="3431"/>
                    </a:cubicBezTo>
                    <a:lnTo>
                      <a:pt x="1256" y="3431"/>
                    </a:lnTo>
                    <a:cubicBezTo>
                      <a:pt x="1099" y="3335"/>
                      <a:pt x="936" y="3253"/>
                      <a:pt x="752" y="3219"/>
                    </a:cubicBezTo>
                    <a:lnTo>
                      <a:pt x="752" y="3219"/>
                    </a:lnTo>
                    <a:cubicBezTo>
                      <a:pt x="661" y="3201"/>
                      <a:pt x="568" y="3205"/>
                      <a:pt x="477" y="3221"/>
                    </a:cubicBezTo>
                    <a:lnTo>
                      <a:pt x="477" y="3221"/>
                    </a:lnTo>
                    <a:cubicBezTo>
                      <a:pt x="368" y="3241"/>
                      <a:pt x="275" y="3305"/>
                      <a:pt x="165" y="3322"/>
                    </a:cubicBezTo>
                    <a:lnTo>
                      <a:pt x="165" y="3322"/>
                    </a:lnTo>
                    <a:cubicBezTo>
                      <a:pt x="143" y="3325"/>
                      <a:pt x="141" y="3350"/>
                      <a:pt x="152" y="3363"/>
                    </a:cubicBezTo>
                    <a:lnTo>
                      <a:pt x="152" y="3363"/>
                    </a:lnTo>
                    <a:cubicBezTo>
                      <a:pt x="154" y="3367"/>
                      <a:pt x="157" y="3371"/>
                      <a:pt x="162" y="3374"/>
                    </a:cubicBezTo>
                    <a:lnTo>
                      <a:pt x="162" y="3374"/>
                    </a:lnTo>
                    <a:cubicBezTo>
                      <a:pt x="334" y="3483"/>
                      <a:pt x="524" y="3560"/>
                      <a:pt x="726" y="3590"/>
                    </a:cubicBezTo>
                    <a:lnTo>
                      <a:pt x="726" y="3590"/>
                    </a:lnTo>
                    <a:cubicBezTo>
                      <a:pt x="926" y="3620"/>
                      <a:pt x="1104" y="3518"/>
                      <a:pt x="1300" y="3526"/>
                    </a:cubicBezTo>
                    <a:lnTo>
                      <a:pt x="1300" y="3526"/>
                    </a:lnTo>
                    <a:cubicBezTo>
                      <a:pt x="1349" y="3630"/>
                      <a:pt x="1408" y="3731"/>
                      <a:pt x="1478" y="3829"/>
                    </a:cubicBezTo>
                    <a:lnTo>
                      <a:pt x="1478" y="3829"/>
                    </a:lnTo>
                    <a:cubicBezTo>
                      <a:pt x="1496" y="3855"/>
                      <a:pt x="1533" y="3822"/>
                      <a:pt x="1515" y="3797"/>
                    </a:cubicBezTo>
                    <a:lnTo>
                      <a:pt x="1515" y="3797"/>
                    </a:lnTo>
                    <a:cubicBezTo>
                      <a:pt x="1401" y="3636"/>
                      <a:pt x="1316" y="3468"/>
                      <a:pt x="1255" y="3295"/>
                    </a:cubicBezTo>
                    <a:lnTo>
                      <a:pt x="1255" y="3295"/>
                    </a:lnTo>
                    <a:cubicBezTo>
                      <a:pt x="1344" y="3327"/>
                      <a:pt x="1429" y="3267"/>
                      <a:pt x="1503" y="3217"/>
                    </a:cubicBezTo>
                    <a:lnTo>
                      <a:pt x="1503" y="3217"/>
                    </a:lnTo>
                    <a:cubicBezTo>
                      <a:pt x="1620" y="3138"/>
                      <a:pt x="1720" y="3039"/>
                      <a:pt x="1811" y="2933"/>
                    </a:cubicBezTo>
                    <a:lnTo>
                      <a:pt x="1811" y="2933"/>
                    </a:lnTo>
                    <a:cubicBezTo>
                      <a:pt x="1991" y="2717"/>
                      <a:pt x="2104" y="2450"/>
                      <a:pt x="2146" y="2174"/>
                    </a:cubicBezTo>
                    <a:lnTo>
                      <a:pt x="2146" y="2174"/>
                    </a:lnTo>
                    <a:cubicBezTo>
                      <a:pt x="2151" y="2143"/>
                      <a:pt x="2102" y="2139"/>
                      <a:pt x="2097" y="2171"/>
                    </a:cubicBezTo>
                    <a:lnTo>
                      <a:pt x="2097" y="2171"/>
                    </a:lnTo>
                    <a:cubicBezTo>
                      <a:pt x="2096" y="2175"/>
                      <a:pt x="2095" y="2179"/>
                      <a:pt x="2095" y="2184"/>
                    </a:cubicBezTo>
                    <a:lnTo>
                      <a:pt x="2095" y="2184"/>
                    </a:lnTo>
                    <a:cubicBezTo>
                      <a:pt x="2090" y="2185"/>
                      <a:pt x="2084" y="2188"/>
                      <a:pt x="2080" y="2194"/>
                    </a:cubicBezTo>
                    <a:lnTo>
                      <a:pt x="2080" y="2194"/>
                    </a:lnTo>
                    <a:cubicBezTo>
                      <a:pt x="1844" y="2539"/>
                      <a:pt x="1292" y="2722"/>
                      <a:pt x="1213" y="3163"/>
                    </a:cubicBezTo>
                    <a:lnTo>
                      <a:pt x="1213" y="3163"/>
                    </a:lnTo>
                    <a:cubicBezTo>
                      <a:pt x="1198" y="3109"/>
                      <a:pt x="1185" y="3055"/>
                      <a:pt x="1174" y="3001"/>
                    </a:cubicBezTo>
                    <a:lnTo>
                      <a:pt x="1174" y="3001"/>
                    </a:lnTo>
                    <a:cubicBezTo>
                      <a:pt x="1182" y="2991"/>
                      <a:pt x="1182" y="2977"/>
                      <a:pt x="1168" y="2969"/>
                    </a:cubicBezTo>
                    <a:lnTo>
                      <a:pt x="1168" y="2969"/>
                    </a:lnTo>
                    <a:lnTo>
                      <a:pt x="1168" y="2969"/>
                    </a:lnTo>
                    <a:cubicBezTo>
                      <a:pt x="1150" y="2874"/>
                      <a:pt x="1139" y="2778"/>
                      <a:pt x="1133" y="2682"/>
                    </a:cubicBezTo>
                    <a:lnTo>
                      <a:pt x="1133" y="2682"/>
                    </a:lnTo>
                    <a:cubicBezTo>
                      <a:pt x="1352" y="2736"/>
                      <a:pt x="1546" y="2578"/>
                      <a:pt x="1682" y="2423"/>
                    </a:cubicBezTo>
                    <a:lnTo>
                      <a:pt x="1682" y="2423"/>
                    </a:lnTo>
                    <a:cubicBezTo>
                      <a:pt x="1881" y="2197"/>
                      <a:pt x="1974" y="1889"/>
                      <a:pt x="2046" y="1603"/>
                    </a:cubicBezTo>
                    <a:lnTo>
                      <a:pt x="2046" y="1603"/>
                    </a:lnTo>
                    <a:cubicBezTo>
                      <a:pt x="2054" y="1573"/>
                      <a:pt x="2007" y="1557"/>
                      <a:pt x="2000" y="1588"/>
                    </a:cubicBezTo>
                    <a:lnTo>
                      <a:pt x="2000" y="1588"/>
                    </a:lnTo>
                    <a:cubicBezTo>
                      <a:pt x="2000" y="1589"/>
                      <a:pt x="1999" y="1591"/>
                      <a:pt x="1999" y="1592"/>
                    </a:cubicBezTo>
                    <a:lnTo>
                      <a:pt x="1999" y="1592"/>
                    </a:lnTo>
                    <a:cubicBezTo>
                      <a:pt x="1995" y="1593"/>
                      <a:pt x="1991" y="1595"/>
                      <a:pt x="1987" y="1599"/>
                    </a:cubicBezTo>
                    <a:lnTo>
                      <a:pt x="1987" y="1599"/>
                    </a:lnTo>
                    <a:cubicBezTo>
                      <a:pt x="1808" y="1787"/>
                      <a:pt x="1628" y="1976"/>
                      <a:pt x="1449" y="2165"/>
                    </a:cubicBezTo>
                    <a:lnTo>
                      <a:pt x="1449" y="2165"/>
                    </a:lnTo>
                    <a:cubicBezTo>
                      <a:pt x="1324" y="2296"/>
                      <a:pt x="1210" y="2427"/>
                      <a:pt x="1129" y="2587"/>
                    </a:cubicBezTo>
                    <a:lnTo>
                      <a:pt x="1129" y="2587"/>
                    </a:lnTo>
                    <a:cubicBezTo>
                      <a:pt x="1126" y="2503"/>
                      <a:pt x="1128" y="2419"/>
                      <a:pt x="1133" y="2335"/>
                    </a:cubicBezTo>
                    <a:lnTo>
                      <a:pt x="1133" y="2335"/>
                    </a:lnTo>
                    <a:cubicBezTo>
                      <a:pt x="1142" y="2333"/>
                      <a:pt x="1149" y="2328"/>
                      <a:pt x="1153" y="2319"/>
                    </a:cubicBezTo>
                    <a:lnTo>
                      <a:pt x="1153" y="2319"/>
                    </a:lnTo>
                    <a:cubicBezTo>
                      <a:pt x="1160" y="2321"/>
                      <a:pt x="1167" y="2320"/>
                      <a:pt x="1174" y="2313"/>
                    </a:cubicBezTo>
                    <a:lnTo>
                      <a:pt x="1174" y="2313"/>
                    </a:lnTo>
                    <a:cubicBezTo>
                      <a:pt x="1327" y="2152"/>
                      <a:pt x="1496" y="1997"/>
                      <a:pt x="1624" y="1814"/>
                    </a:cubicBezTo>
                    <a:lnTo>
                      <a:pt x="1624" y="1814"/>
                    </a:lnTo>
                    <a:cubicBezTo>
                      <a:pt x="1751" y="1632"/>
                      <a:pt x="1795" y="1389"/>
                      <a:pt x="1861" y="1181"/>
                    </a:cubicBezTo>
                    <a:lnTo>
                      <a:pt x="1861" y="1181"/>
                    </a:lnTo>
                    <a:cubicBezTo>
                      <a:pt x="1862" y="1176"/>
                      <a:pt x="1862" y="1172"/>
                      <a:pt x="1862" y="1169"/>
                    </a:cubicBezTo>
                    <a:lnTo>
                      <a:pt x="1862" y="1169"/>
                    </a:lnTo>
                    <a:cubicBezTo>
                      <a:pt x="1864" y="1156"/>
                      <a:pt x="1863" y="1144"/>
                      <a:pt x="1860" y="1128"/>
                    </a:cubicBezTo>
                    <a:lnTo>
                      <a:pt x="1860" y="1128"/>
                    </a:lnTo>
                    <a:cubicBezTo>
                      <a:pt x="1858" y="1111"/>
                      <a:pt x="1834" y="1099"/>
                      <a:pt x="1821" y="1113"/>
                    </a:cubicBezTo>
                    <a:lnTo>
                      <a:pt x="1821" y="1113"/>
                    </a:lnTo>
                    <a:cubicBezTo>
                      <a:pt x="1601" y="1352"/>
                      <a:pt x="1315" y="1607"/>
                      <a:pt x="1186" y="1918"/>
                    </a:cubicBezTo>
                    <a:lnTo>
                      <a:pt x="1186" y="1918"/>
                    </a:lnTo>
                    <a:cubicBezTo>
                      <a:pt x="1203" y="1825"/>
                      <a:pt x="1223" y="1733"/>
                      <a:pt x="1247" y="1642"/>
                    </a:cubicBezTo>
                    <a:lnTo>
                      <a:pt x="1247" y="1642"/>
                    </a:lnTo>
                    <a:cubicBezTo>
                      <a:pt x="1252" y="1638"/>
                      <a:pt x="1254" y="1630"/>
                      <a:pt x="1253" y="1621"/>
                    </a:cubicBezTo>
                    <a:lnTo>
                      <a:pt x="1253" y="1621"/>
                    </a:lnTo>
                    <a:lnTo>
                      <a:pt x="1252" y="1620"/>
                    </a:lnTo>
                    <a:lnTo>
                      <a:pt x="1252" y="1620"/>
                    </a:lnTo>
                    <a:cubicBezTo>
                      <a:pt x="1280" y="1513"/>
                      <a:pt x="1311" y="1408"/>
                      <a:pt x="1345" y="1303"/>
                    </a:cubicBezTo>
                    <a:lnTo>
                      <a:pt x="1345" y="1303"/>
                    </a:lnTo>
                    <a:cubicBezTo>
                      <a:pt x="1486" y="1306"/>
                      <a:pt x="1589" y="1185"/>
                      <a:pt x="1674" y="1084"/>
                    </a:cubicBezTo>
                    <a:lnTo>
                      <a:pt x="1674" y="1084"/>
                    </a:lnTo>
                    <a:cubicBezTo>
                      <a:pt x="1802" y="936"/>
                      <a:pt x="1890" y="755"/>
                      <a:pt x="1967" y="576"/>
                    </a:cubicBezTo>
                    <a:lnTo>
                      <a:pt x="1967" y="576"/>
                    </a:lnTo>
                    <a:cubicBezTo>
                      <a:pt x="1972" y="565"/>
                      <a:pt x="1968" y="556"/>
                      <a:pt x="1960" y="550"/>
                    </a:cubicBezTo>
                    <a:lnTo>
                      <a:pt x="482" y="261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31" name="Freeform 418">
              <a:extLst>
                <a:ext uri="{FF2B5EF4-FFF2-40B4-BE49-F238E27FC236}">
                  <a16:creationId xmlns:a16="http://schemas.microsoft.com/office/drawing/2014/main" id="{7F4CB02A-7BD8-9D40-A6A8-50BEC222045A}"/>
                </a:ext>
              </a:extLst>
            </p:cNvPr>
            <p:cNvSpPr>
              <a:spLocks noChangeArrowheads="1"/>
            </p:cNvSpPr>
            <p:nvPr/>
          </p:nvSpPr>
          <p:spPr bwMode="auto">
            <a:xfrm rot="759599">
              <a:off x="3136147" y="3420291"/>
              <a:ext cx="1070884" cy="2154444"/>
            </a:xfrm>
            <a:custGeom>
              <a:avLst/>
              <a:gdLst>
                <a:gd name="T0" fmla="*/ 1964 w 2236"/>
                <a:gd name="T1" fmla="*/ 3355 h 4497"/>
                <a:gd name="T2" fmla="*/ 1637 w 2236"/>
                <a:gd name="T3" fmla="*/ 1132 h 4497"/>
                <a:gd name="T4" fmla="*/ 1639 w 2236"/>
                <a:gd name="T5" fmla="*/ 2044 h 4497"/>
                <a:gd name="T6" fmla="*/ 1563 w 2236"/>
                <a:gd name="T7" fmla="*/ 1715 h 4497"/>
                <a:gd name="T8" fmla="*/ 1590 w 2236"/>
                <a:gd name="T9" fmla="*/ 2044 h 4497"/>
                <a:gd name="T10" fmla="*/ 1457 w 2236"/>
                <a:gd name="T11" fmla="*/ 2017 h 4497"/>
                <a:gd name="T12" fmla="*/ 1381 w 2236"/>
                <a:gd name="T13" fmla="*/ 2067 h 4497"/>
                <a:gd name="T14" fmla="*/ 1139 w 2236"/>
                <a:gd name="T15" fmla="*/ 2678 h 4497"/>
                <a:gd name="T16" fmla="*/ 1236 w 2236"/>
                <a:gd name="T17" fmla="*/ 2092 h 4497"/>
                <a:gd name="T18" fmla="*/ 1193 w 2236"/>
                <a:gd name="T19" fmla="*/ 2069 h 4497"/>
                <a:gd name="T20" fmla="*/ 1362 w 2236"/>
                <a:gd name="T21" fmla="*/ 1389 h 4497"/>
                <a:gd name="T22" fmla="*/ 1605 w 2236"/>
                <a:gd name="T23" fmla="*/ 1057 h 4497"/>
                <a:gd name="T24" fmla="*/ 1370 w 2236"/>
                <a:gd name="T25" fmla="*/ 1318 h 4497"/>
                <a:gd name="T26" fmla="*/ 1283 w 2236"/>
                <a:gd name="T27" fmla="*/ 1163 h 4497"/>
                <a:gd name="T28" fmla="*/ 1320 w 2236"/>
                <a:gd name="T29" fmla="*/ 1365 h 4497"/>
                <a:gd name="T30" fmla="*/ 798 w 2236"/>
                <a:gd name="T31" fmla="*/ 714 h 4497"/>
                <a:gd name="T32" fmla="*/ 739 w 2236"/>
                <a:gd name="T33" fmla="*/ 737 h 4497"/>
                <a:gd name="T34" fmla="*/ 446 w 2236"/>
                <a:gd name="T35" fmla="*/ 90 h 4497"/>
                <a:gd name="T36" fmla="*/ 369 w 2236"/>
                <a:gd name="T37" fmla="*/ 223 h 4497"/>
                <a:gd name="T38" fmla="*/ 247 w 2236"/>
                <a:gd name="T39" fmla="*/ 535 h 4497"/>
                <a:gd name="T40" fmla="*/ 107 w 2236"/>
                <a:gd name="T41" fmla="*/ 535 h 4497"/>
                <a:gd name="T42" fmla="*/ 806 w 2236"/>
                <a:gd name="T43" fmla="*/ 1368 h 4497"/>
                <a:gd name="T44" fmla="*/ 353 w 2236"/>
                <a:gd name="T45" fmla="*/ 1137 h 4497"/>
                <a:gd name="T46" fmla="*/ 953 w 2236"/>
                <a:gd name="T47" fmla="*/ 1931 h 4497"/>
                <a:gd name="T48" fmla="*/ 775 w 2236"/>
                <a:gd name="T49" fmla="*/ 2116 h 4497"/>
                <a:gd name="T50" fmla="*/ 406 w 2236"/>
                <a:gd name="T51" fmla="*/ 1569 h 4497"/>
                <a:gd name="T52" fmla="*/ 717 w 2236"/>
                <a:gd name="T53" fmla="*/ 2119 h 4497"/>
                <a:gd name="T54" fmla="*/ 243 w 2236"/>
                <a:gd name="T55" fmla="*/ 2008 h 4497"/>
                <a:gd name="T56" fmla="*/ 1152 w 2236"/>
                <a:gd name="T57" fmla="*/ 3079 h 4497"/>
                <a:gd name="T58" fmla="*/ 569 w 2236"/>
                <a:gd name="T59" fmla="*/ 2700 h 4497"/>
                <a:gd name="T60" fmla="*/ 432 w 2236"/>
                <a:gd name="T61" fmla="*/ 2783 h 4497"/>
                <a:gd name="T62" fmla="*/ 579 w 2236"/>
                <a:gd name="T63" fmla="*/ 3068 h 4497"/>
                <a:gd name="T64" fmla="*/ 608 w 2236"/>
                <a:gd name="T65" fmla="*/ 3114 h 4497"/>
                <a:gd name="T66" fmla="*/ 440 w 2236"/>
                <a:gd name="T67" fmla="*/ 3255 h 4497"/>
                <a:gd name="T68" fmla="*/ 374 w 2236"/>
                <a:gd name="T69" fmla="*/ 3323 h 4497"/>
                <a:gd name="T70" fmla="*/ 1182 w 2236"/>
                <a:gd name="T71" fmla="*/ 3276 h 4497"/>
                <a:gd name="T72" fmla="*/ 892 w 2236"/>
                <a:gd name="T73" fmla="*/ 3473 h 4497"/>
                <a:gd name="T74" fmla="*/ 872 w 2236"/>
                <a:gd name="T75" fmla="*/ 3627 h 4497"/>
                <a:gd name="T76" fmla="*/ 741 w 2236"/>
                <a:gd name="T77" fmla="*/ 3750 h 4497"/>
                <a:gd name="T78" fmla="*/ 803 w 2236"/>
                <a:gd name="T79" fmla="*/ 3816 h 4497"/>
                <a:gd name="T80" fmla="*/ 930 w 2236"/>
                <a:gd name="T81" fmla="*/ 3907 h 4497"/>
                <a:gd name="T82" fmla="*/ 1281 w 2236"/>
                <a:gd name="T83" fmla="*/ 4135 h 4497"/>
                <a:gd name="T84" fmla="*/ 1332 w 2236"/>
                <a:gd name="T85" fmla="*/ 3889 h 4497"/>
                <a:gd name="T86" fmla="*/ 1680 w 2236"/>
                <a:gd name="T87" fmla="*/ 3631 h 4497"/>
                <a:gd name="T88" fmla="*/ 1653 w 2236"/>
                <a:gd name="T89" fmla="*/ 3548 h 4497"/>
                <a:gd name="T90" fmla="*/ 1912 w 2236"/>
                <a:gd name="T91" fmla="*/ 3264 h 4497"/>
                <a:gd name="T92" fmla="*/ 1755 w 2236"/>
                <a:gd name="T93" fmla="*/ 3281 h 4497"/>
                <a:gd name="T94" fmla="*/ 1648 w 2236"/>
                <a:gd name="T95" fmla="*/ 3163 h 4497"/>
                <a:gd name="T96" fmla="*/ 1227 w 2236"/>
                <a:gd name="T97" fmla="*/ 3248 h 4497"/>
                <a:gd name="T98" fmla="*/ 1585 w 2236"/>
                <a:gd name="T99" fmla="*/ 2736 h 4497"/>
                <a:gd name="T100" fmla="*/ 1908 w 2236"/>
                <a:gd name="T101" fmla="*/ 2518 h 4497"/>
                <a:gd name="T102" fmla="*/ 1714 w 2236"/>
                <a:gd name="T103" fmla="*/ 2488 h 4497"/>
                <a:gd name="T104" fmla="*/ 1564 w 2236"/>
                <a:gd name="T105" fmla="*/ 2689 h 4497"/>
                <a:gd name="T106" fmla="*/ 1197 w 2236"/>
                <a:gd name="T107" fmla="*/ 3038 h 4497"/>
                <a:gd name="T108" fmla="*/ 1185 w 2236"/>
                <a:gd name="T109" fmla="*/ 2699 h 4497"/>
                <a:gd name="T110" fmla="*/ 2048 w 2236"/>
                <a:gd name="T111" fmla="*/ 1886 h 4497"/>
                <a:gd name="T112" fmla="*/ 2046 w 2236"/>
                <a:gd name="T113" fmla="*/ 1667 h 4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6" h="4497">
                  <a:moveTo>
                    <a:pt x="1607" y="1835"/>
                  </a:moveTo>
                  <a:lnTo>
                    <a:pt x="1607" y="1835"/>
                  </a:lnTo>
                  <a:cubicBezTo>
                    <a:pt x="1608" y="1835"/>
                    <a:pt x="1608" y="1835"/>
                    <a:pt x="1609" y="1835"/>
                  </a:cubicBezTo>
                  <a:lnTo>
                    <a:pt x="1609" y="1835"/>
                  </a:lnTo>
                  <a:cubicBezTo>
                    <a:pt x="1608" y="1836"/>
                    <a:pt x="1608" y="1836"/>
                    <a:pt x="1607" y="1837"/>
                  </a:cubicBezTo>
                  <a:lnTo>
                    <a:pt x="1607" y="1837"/>
                  </a:lnTo>
                  <a:cubicBezTo>
                    <a:pt x="1607" y="1836"/>
                    <a:pt x="1607" y="1836"/>
                    <a:pt x="1607" y="1835"/>
                  </a:cubicBezTo>
                  <a:close/>
                  <a:moveTo>
                    <a:pt x="1964" y="3355"/>
                  </a:moveTo>
                  <a:lnTo>
                    <a:pt x="1964" y="3355"/>
                  </a:lnTo>
                  <a:cubicBezTo>
                    <a:pt x="1964" y="3355"/>
                    <a:pt x="1965" y="3355"/>
                    <a:pt x="1965" y="3354"/>
                  </a:cubicBezTo>
                  <a:lnTo>
                    <a:pt x="1965" y="3354"/>
                  </a:lnTo>
                  <a:cubicBezTo>
                    <a:pt x="1965" y="3355"/>
                    <a:pt x="1964" y="3355"/>
                    <a:pt x="1963" y="3355"/>
                  </a:cubicBezTo>
                  <a:lnTo>
                    <a:pt x="1963" y="3355"/>
                  </a:lnTo>
                  <a:lnTo>
                    <a:pt x="1964" y="3355"/>
                  </a:lnTo>
                  <a:close/>
                  <a:moveTo>
                    <a:pt x="1634" y="1137"/>
                  </a:moveTo>
                  <a:lnTo>
                    <a:pt x="1634" y="1137"/>
                  </a:lnTo>
                  <a:cubicBezTo>
                    <a:pt x="1635" y="1136"/>
                    <a:pt x="1636" y="1134"/>
                    <a:pt x="1637" y="1132"/>
                  </a:cubicBezTo>
                  <a:lnTo>
                    <a:pt x="1637" y="1132"/>
                  </a:lnTo>
                  <a:cubicBezTo>
                    <a:pt x="1639" y="1127"/>
                    <a:pt x="1644" y="1133"/>
                    <a:pt x="1634" y="1137"/>
                  </a:cubicBezTo>
                  <a:close/>
                  <a:moveTo>
                    <a:pt x="2046" y="1667"/>
                  </a:moveTo>
                  <a:lnTo>
                    <a:pt x="2046" y="1667"/>
                  </a:lnTo>
                  <a:cubicBezTo>
                    <a:pt x="1978" y="1698"/>
                    <a:pt x="1970" y="1777"/>
                    <a:pt x="2001" y="1836"/>
                  </a:cubicBezTo>
                  <a:lnTo>
                    <a:pt x="2001" y="1836"/>
                  </a:lnTo>
                  <a:cubicBezTo>
                    <a:pt x="1893" y="1928"/>
                    <a:pt x="1772" y="1998"/>
                    <a:pt x="1638" y="2047"/>
                  </a:cubicBezTo>
                  <a:lnTo>
                    <a:pt x="1638" y="2047"/>
                  </a:lnTo>
                  <a:cubicBezTo>
                    <a:pt x="1639" y="2046"/>
                    <a:pt x="1639" y="2045"/>
                    <a:pt x="1639" y="2044"/>
                  </a:cubicBezTo>
                  <a:lnTo>
                    <a:pt x="1639" y="2044"/>
                  </a:lnTo>
                  <a:cubicBezTo>
                    <a:pt x="1645" y="1996"/>
                    <a:pt x="1643" y="1948"/>
                    <a:pt x="1632" y="1900"/>
                  </a:cubicBezTo>
                  <a:lnTo>
                    <a:pt x="1632" y="1900"/>
                  </a:lnTo>
                  <a:cubicBezTo>
                    <a:pt x="1630" y="1896"/>
                    <a:pt x="1627" y="1892"/>
                    <a:pt x="1624" y="1888"/>
                  </a:cubicBezTo>
                  <a:lnTo>
                    <a:pt x="1624" y="1888"/>
                  </a:lnTo>
                  <a:cubicBezTo>
                    <a:pt x="1670" y="1859"/>
                    <a:pt x="1683" y="1788"/>
                    <a:pt x="1656" y="1742"/>
                  </a:cubicBezTo>
                  <a:lnTo>
                    <a:pt x="1656" y="1742"/>
                  </a:lnTo>
                  <a:cubicBezTo>
                    <a:pt x="1641" y="1716"/>
                    <a:pt x="1611" y="1706"/>
                    <a:pt x="1584" y="1711"/>
                  </a:cubicBezTo>
                  <a:lnTo>
                    <a:pt x="1584" y="1711"/>
                  </a:lnTo>
                  <a:cubicBezTo>
                    <a:pt x="1578" y="1709"/>
                    <a:pt x="1570" y="1710"/>
                    <a:pt x="1563" y="1715"/>
                  </a:cubicBezTo>
                  <a:lnTo>
                    <a:pt x="1563" y="1715"/>
                  </a:lnTo>
                  <a:cubicBezTo>
                    <a:pt x="1535" y="1733"/>
                    <a:pt x="1504" y="1761"/>
                    <a:pt x="1494" y="1794"/>
                  </a:cubicBezTo>
                  <a:lnTo>
                    <a:pt x="1494" y="1794"/>
                  </a:lnTo>
                  <a:cubicBezTo>
                    <a:pt x="1473" y="1855"/>
                    <a:pt x="1524" y="1907"/>
                    <a:pt x="1584" y="1902"/>
                  </a:cubicBezTo>
                  <a:lnTo>
                    <a:pt x="1584" y="1902"/>
                  </a:lnTo>
                  <a:cubicBezTo>
                    <a:pt x="1583" y="1906"/>
                    <a:pt x="1583" y="1909"/>
                    <a:pt x="1584" y="1913"/>
                  </a:cubicBezTo>
                  <a:lnTo>
                    <a:pt x="1584" y="1913"/>
                  </a:lnTo>
                  <a:cubicBezTo>
                    <a:pt x="1594" y="1957"/>
                    <a:pt x="1596" y="2000"/>
                    <a:pt x="1590" y="2044"/>
                  </a:cubicBezTo>
                  <a:lnTo>
                    <a:pt x="1590" y="2044"/>
                  </a:lnTo>
                  <a:cubicBezTo>
                    <a:pt x="1590" y="2049"/>
                    <a:pt x="1590" y="2053"/>
                    <a:pt x="1592" y="2057"/>
                  </a:cubicBezTo>
                  <a:lnTo>
                    <a:pt x="1592" y="2057"/>
                  </a:lnTo>
                  <a:cubicBezTo>
                    <a:pt x="1592" y="2057"/>
                    <a:pt x="1590" y="2058"/>
                    <a:pt x="1590" y="2059"/>
                  </a:cubicBezTo>
                  <a:lnTo>
                    <a:pt x="1590" y="2059"/>
                  </a:lnTo>
                  <a:cubicBezTo>
                    <a:pt x="1547" y="2103"/>
                    <a:pt x="1508" y="2148"/>
                    <a:pt x="1469" y="2195"/>
                  </a:cubicBezTo>
                  <a:lnTo>
                    <a:pt x="1469" y="2195"/>
                  </a:lnTo>
                  <a:cubicBezTo>
                    <a:pt x="1462" y="2149"/>
                    <a:pt x="1456" y="2102"/>
                    <a:pt x="1450" y="2057"/>
                  </a:cubicBezTo>
                  <a:lnTo>
                    <a:pt x="1450" y="2057"/>
                  </a:lnTo>
                  <a:cubicBezTo>
                    <a:pt x="1457" y="2044"/>
                    <a:pt x="1460" y="2029"/>
                    <a:pt x="1457" y="2017"/>
                  </a:cubicBezTo>
                  <a:lnTo>
                    <a:pt x="1457" y="2017"/>
                  </a:lnTo>
                  <a:cubicBezTo>
                    <a:pt x="1453" y="2001"/>
                    <a:pt x="1443" y="1994"/>
                    <a:pt x="1430" y="1991"/>
                  </a:cubicBezTo>
                  <a:lnTo>
                    <a:pt x="1430" y="1991"/>
                  </a:lnTo>
                  <a:cubicBezTo>
                    <a:pt x="1426" y="1987"/>
                    <a:pt x="1421" y="1985"/>
                    <a:pt x="1413" y="1985"/>
                  </a:cubicBezTo>
                  <a:lnTo>
                    <a:pt x="1413" y="1985"/>
                  </a:lnTo>
                  <a:cubicBezTo>
                    <a:pt x="1387" y="1985"/>
                    <a:pt x="1370" y="2008"/>
                    <a:pt x="1368" y="2034"/>
                  </a:cubicBezTo>
                  <a:lnTo>
                    <a:pt x="1368" y="2034"/>
                  </a:lnTo>
                  <a:cubicBezTo>
                    <a:pt x="1367" y="2046"/>
                    <a:pt x="1372" y="2058"/>
                    <a:pt x="1381" y="2067"/>
                  </a:cubicBezTo>
                  <a:lnTo>
                    <a:pt x="1381" y="2067"/>
                  </a:lnTo>
                  <a:cubicBezTo>
                    <a:pt x="1387" y="2074"/>
                    <a:pt x="1395" y="2077"/>
                    <a:pt x="1404" y="2078"/>
                  </a:cubicBezTo>
                  <a:lnTo>
                    <a:pt x="1404" y="2078"/>
                  </a:lnTo>
                  <a:cubicBezTo>
                    <a:pt x="1412" y="2134"/>
                    <a:pt x="1419" y="2190"/>
                    <a:pt x="1426" y="2246"/>
                  </a:cubicBezTo>
                  <a:lnTo>
                    <a:pt x="1426" y="2246"/>
                  </a:lnTo>
                  <a:cubicBezTo>
                    <a:pt x="1322" y="2376"/>
                    <a:pt x="1230" y="2515"/>
                    <a:pt x="1149" y="2662"/>
                  </a:cubicBezTo>
                  <a:lnTo>
                    <a:pt x="1149" y="2662"/>
                  </a:lnTo>
                  <a:cubicBezTo>
                    <a:pt x="1146" y="2665"/>
                    <a:pt x="1143" y="2668"/>
                    <a:pt x="1140" y="2674"/>
                  </a:cubicBezTo>
                  <a:lnTo>
                    <a:pt x="1140" y="2674"/>
                  </a:lnTo>
                  <a:cubicBezTo>
                    <a:pt x="1140" y="2676"/>
                    <a:pt x="1139" y="2677"/>
                    <a:pt x="1139" y="2678"/>
                  </a:cubicBezTo>
                  <a:lnTo>
                    <a:pt x="1139" y="2678"/>
                  </a:lnTo>
                  <a:cubicBezTo>
                    <a:pt x="1123" y="2581"/>
                    <a:pt x="1107" y="2484"/>
                    <a:pt x="1090" y="2387"/>
                  </a:cubicBezTo>
                  <a:lnTo>
                    <a:pt x="1090" y="2387"/>
                  </a:lnTo>
                  <a:cubicBezTo>
                    <a:pt x="1096" y="2380"/>
                    <a:pt x="1099" y="2369"/>
                    <a:pt x="1096" y="2360"/>
                  </a:cubicBezTo>
                  <a:lnTo>
                    <a:pt x="1096" y="2360"/>
                  </a:lnTo>
                  <a:cubicBezTo>
                    <a:pt x="1099" y="2358"/>
                    <a:pt x="1100" y="2355"/>
                    <a:pt x="1102" y="2353"/>
                  </a:cubicBezTo>
                  <a:lnTo>
                    <a:pt x="1102" y="2353"/>
                  </a:lnTo>
                  <a:cubicBezTo>
                    <a:pt x="1147" y="2266"/>
                    <a:pt x="1191" y="2179"/>
                    <a:pt x="1236" y="2092"/>
                  </a:cubicBezTo>
                  <a:lnTo>
                    <a:pt x="1236" y="2092"/>
                  </a:lnTo>
                  <a:cubicBezTo>
                    <a:pt x="1241" y="2094"/>
                    <a:pt x="1247" y="2094"/>
                    <a:pt x="1253" y="2094"/>
                  </a:cubicBezTo>
                  <a:lnTo>
                    <a:pt x="1253" y="2094"/>
                  </a:lnTo>
                  <a:cubicBezTo>
                    <a:pt x="1289" y="2094"/>
                    <a:pt x="1322" y="2059"/>
                    <a:pt x="1323" y="2024"/>
                  </a:cubicBezTo>
                  <a:lnTo>
                    <a:pt x="1323" y="2024"/>
                  </a:lnTo>
                  <a:cubicBezTo>
                    <a:pt x="1325" y="1982"/>
                    <a:pt x="1290" y="1955"/>
                    <a:pt x="1251" y="1950"/>
                  </a:cubicBezTo>
                  <a:lnTo>
                    <a:pt x="1251" y="1950"/>
                  </a:lnTo>
                  <a:cubicBezTo>
                    <a:pt x="1210" y="1946"/>
                    <a:pt x="1181" y="1986"/>
                    <a:pt x="1177" y="2023"/>
                  </a:cubicBezTo>
                  <a:lnTo>
                    <a:pt x="1177" y="2023"/>
                  </a:lnTo>
                  <a:cubicBezTo>
                    <a:pt x="1176" y="2041"/>
                    <a:pt x="1182" y="2057"/>
                    <a:pt x="1193" y="2069"/>
                  </a:cubicBezTo>
                  <a:lnTo>
                    <a:pt x="1193" y="2069"/>
                  </a:lnTo>
                  <a:cubicBezTo>
                    <a:pt x="1154" y="2146"/>
                    <a:pt x="1114" y="2223"/>
                    <a:pt x="1075" y="2300"/>
                  </a:cubicBezTo>
                  <a:lnTo>
                    <a:pt x="1075" y="2300"/>
                  </a:lnTo>
                  <a:cubicBezTo>
                    <a:pt x="1051" y="2173"/>
                    <a:pt x="1027" y="2046"/>
                    <a:pt x="1000" y="1918"/>
                  </a:cubicBezTo>
                  <a:lnTo>
                    <a:pt x="1000" y="1918"/>
                  </a:lnTo>
                  <a:cubicBezTo>
                    <a:pt x="999" y="1914"/>
                    <a:pt x="998" y="1910"/>
                    <a:pt x="997" y="1906"/>
                  </a:cubicBezTo>
                  <a:lnTo>
                    <a:pt x="997" y="1906"/>
                  </a:lnTo>
                  <a:cubicBezTo>
                    <a:pt x="1119" y="1734"/>
                    <a:pt x="1241" y="1561"/>
                    <a:pt x="1362" y="1389"/>
                  </a:cubicBezTo>
                  <a:lnTo>
                    <a:pt x="1362" y="1389"/>
                  </a:lnTo>
                  <a:cubicBezTo>
                    <a:pt x="1364" y="1387"/>
                    <a:pt x="1365" y="1385"/>
                    <a:pt x="1366" y="1382"/>
                  </a:cubicBezTo>
                  <a:lnTo>
                    <a:pt x="1366" y="1382"/>
                  </a:lnTo>
                  <a:cubicBezTo>
                    <a:pt x="1440" y="1325"/>
                    <a:pt x="1514" y="1268"/>
                    <a:pt x="1589" y="1212"/>
                  </a:cubicBezTo>
                  <a:lnTo>
                    <a:pt x="1589" y="1212"/>
                  </a:lnTo>
                  <a:cubicBezTo>
                    <a:pt x="1597" y="1216"/>
                    <a:pt x="1605" y="1218"/>
                    <a:pt x="1614" y="1220"/>
                  </a:cubicBezTo>
                  <a:lnTo>
                    <a:pt x="1614" y="1220"/>
                  </a:lnTo>
                  <a:cubicBezTo>
                    <a:pt x="1708" y="1234"/>
                    <a:pt x="1760" y="1104"/>
                    <a:pt x="1684" y="1048"/>
                  </a:cubicBezTo>
                  <a:lnTo>
                    <a:pt x="1684" y="1048"/>
                  </a:lnTo>
                  <a:cubicBezTo>
                    <a:pt x="1660" y="1031"/>
                    <a:pt x="1628" y="1040"/>
                    <a:pt x="1605" y="1057"/>
                  </a:cubicBezTo>
                  <a:lnTo>
                    <a:pt x="1605" y="1057"/>
                  </a:lnTo>
                  <a:cubicBezTo>
                    <a:pt x="1603" y="1058"/>
                    <a:pt x="1602" y="1058"/>
                    <a:pt x="1599" y="1059"/>
                  </a:cubicBezTo>
                  <a:lnTo>
                    <a:pt x="1599" y="1059"/>
                  </a:lnTo>
                  <a:cubicBezTo>
                    <a:pt x="1562" y="1070"/>
                    <a:pt x="1540" y="1105"/>
                    <a:pt x="1541" y="1144"/>
                  </a:cubicBezTo>
                  <a:lnTo>
                    <a:pt x="1541" y="1144"/>
                  </a:lnTo>
                  <a:cubicBezTo>
                    <a:pt x="1541" y="1157"/>
                    <a:pt x="1545" y="1168"/>
                    <a:pt x="1552" y="1179"/>
                  </a:cubicBezTo>
                  <a:lnTo>
                    <a:pt x="1552" y="1179"/>
                  </a:lnTo>
                  <a:cubicBezTo>
                    <a:pt x="1491" y="1226"/>
                    <a:pt x="1431" y="1272"/>
                    <a:pt x="1370" y="1318"/>
                  </a:cubicBezTo>
                  <a:lnTo>
                    <a:pt x="1370" y="1318"/>
                  </a:lnTo>
                  <a:cubicBezTo>
                    <a:pt x="1372" y="1258"/>
                    <a:pt x="1362" y="1201"/>
                    <a:pt x="1337" y="1146"/>
                  </a:cubicBezTo>
                  <a:lnTo>
                    <a:pt x="1337" y="1146"/>
                  </a:lnTo>
                  <a:cubicBezTo>
                    <a:pt x="1367" y="1117"/>
                    <a:pt x="1372" y="1063"/>
                    <a:pt x="1337" y="1032"/>
                  </a:cubicBezTo>
                  <a:lnTo>
                    <a:pt x="1337" y="1032"/>
                  </a:lnTo>
                  <a:cubicBezTo>
                    <a:pt x="1304" y="1005"/>
                    <a:pt x="1267" y="1024"/>
                    <a:pt x="1249" y="1054"/>
                  </a:cubicBezTo>
                  <a:lnTo>
                    <a:pt x="1249" y="1054"/>
                  </a:lnTo>
                  <a:cubicBezTo>
                    <a:pt x="1234" y="1063"/>
                    <a:pt x="1224" y="1079"/>
                    <a:pt x="1224" y="1097"/>
                  </a:cubicBezTo>
                  <a:lnTo>
                    <a:pt x="1224" y="1097"/>
                  </a:lnTo>
                  <a:cubicBezTo>
                    <a:pt x="1222" y="1132"/>
                    <a:pt x="1250" y="1160"/>
                    <a:pt x="1283" y="1163"/>
                  </a:cubicBezTo>
                  <a:lnTo>
                    <a:pt x="1283" y="1163"/>
                  </a:lnTo>
                  <a:cubicBezTo>
                    <a:pt x="1286" y="1163"/>
                    <a:pt x="1289" y="1163"/>
                    <a:pt x="1292" y="1163"/>
                  </a:cubicBezTo>
                  <a:lnTo>
                    <a:pt x="1292" y="1163"/>
                  </a:lnTo>
                  <a:cubicBezTo>
                    <a:pt x="1318" y="1220"/>
                    <a:pt x="1328" y="1282"/>
                    <a:pt x="1320" y="1345"/>
                  </a:cubicBezTo>
                  <a:lnTo>
                    <a:pt x="1320" y="1345"/>
                  </a:lnTo>
                  <a:cubicBezTo>
                    <a:pt x="1319" y="1351"/>
                    <a:pt x="1321" y="1357"/>
                    <a:pt x="1323" y="1361"/>
                  </a:cubicBezTo>
                  <a:lnTo>
                    <a:pt x="1323" y="1361"/>
                  </a:lnTo>
                  <a:cubicBezTo>
                    <a:pt x="1322" y="1362"/>
                    <a:pt x="1321" y="1363"/>
                    <a:pt x="1320" y="1365"/>
                  </a:cubicBezTo>
                  <a:lnTo>
                    <a:pt x="1320" y="1365"/>
                  </a:lnTo>
                  <a:cubicBezTo>
                    <a:pt x="1208" y="1523"/>
                    <a:pt x="1096" y="1682"/>
                    <a:pt x="983" y="1841"/>
                  </a:cubicBezTo>
                  <a:lnTo>
                    <a:pt x="983" y="1841"/>
                  </a:lnTo>
                  <a:cubicBezTo>
                    <a:pt x="931" y="1609"/>
                    <a:pt x="868" y="1377"/>
                    <a:pt x="785" y="1152"/>
                  </a:cubicBezTo>
                  <a:lnTo>
                    <a:pt x="785" y="1152"/>
                  </a:lnTo>
                  <a:cubicBezTo>
                    <a:pt x="790" y="1148"/>
                    <a:pt x="793" y="1143"/>
                    <a:pt x="793" y="1135"/>
                  </a:cubicBezTo>
                  <a:lnTo>
                    <a:pt x="793" y="1135"/>
                  </a:lnTo>
                  <a:cubicBezTo>
                    <a:pt x="804" y="998"/>
                    <a:pt x="802" y="862"/>
                    <a:pt x="786" y="726"/>
                  </a:cubicBezTo>
                  <a:lnTo>
                    <a:pt x="786" y="726"/>
                  </a:lnTo>
                  <a:cubicBezTo>
                    <a:pt x="791" y="722"/>
                    <a:pt x="794" y="719"/>
                    <a:pt x="798" y="714"/>
                  </a:cubicBezTo>
                  <a:lnTo>
                    <a:pt x="798" y="714"/>
                  </a:lnTo>
                  <a:cubicBezTo>
                    <a:pt x="840" y="666"/>
                    <a:pt x="847" y="574"/>
                    <a:pt x="769" y="560"/>
                  </a:cubicBezTo>
                  <a:lnTo>
                    <a:pt x="769" y="560"/>
                  </a:lnTo>
                  <a:cubicBezTo>
                    <a:pt x="714" y="551"/>
                    <a:pt x="686" y="607"/>
                    <a:pt x="699" y="652"/>
                  </a:cubicBezTo>
                  <a:lnTo>
                    <a:pt x="699" y="652"/>
                  </a:lnTo>
                  <a:cubicBezTo>
                    <a:pt x="693" y="676"/>
                    <a:pt x="696" y="701"/>
                    <a:pt x="715" y="722"/>
                  </a:cubicBezTo>
                  <a:lnTo>
                    <a:pt x="715" y="722"/>
                  </a:lnTo>
                  <a:cubicBezTo>
                    <a:pt x="722" y="730"/>
                    <a:pt x="731" y="734"/>
                    <a:pt x="739" y="737"/>
                  </a:cubicBezTo>
                  <a:lnTo>
                    <a:pt x="739" y="737"/>
                  </a:lnTo>
                  <a:cubicBezTo>
                    <a:pt x="751" y="844"/>
                    <a:pt x="754" y="951"/>
                    <a:pt x="749" y="1059"/>
                  </a:cubicBezTo>
                  <a:lnTo>
                    <a:pt x="749" y="1059"/>
                  </a:lnTo>
                  <a:cubicBezTo>
                    <a:pt x="659" y="832"/>
                    <a:pt x="547" y="615"/>
                    <a:pt x="408" y="416"/>
                  </a:cubicBezTo>
                  <a:lnTo>
                    <a:pt x="408" y="416"/>
                  </a:lnTo>
                  <a:cubicBezTo>
                    <a:pt x="410" y="413"/>
                    <a:pt x="413" y="408"/>
                    <a:pt x="413" y="403"/>
                  </a:cubicBezTo>
                  <a:lnTo>
                    <a:pt x="413" y="403"/>
                  </a:lnTo>
                  <a:cubicBezTo>
                    <a:pt x="419" y="345"/>
                    <a:pt x="421" y="288"/>
                    <a:pt x="419" y="231"/>
                  </a:cubicBezTo>
                  <a:lnTo>
                    <a:pt x="419" y="231"/>
                  </a:lnTo>
                  <a:cubicBezTo>
                    <a:pt x="483" y="221"/>
                    <a:pt x="507" y="128"/>
                    <a:pt x="446" y="90"/>
                  </a:cubicBezTo>
                  <a:lnTo>
                    <a:pt x="446" y="90"/>
                  </a:lnTo>
                  <a:cubicBezTo>
                    <a:pt x="430" y="78"/>
                    <a:pt x="408" y="77"/>
                    <a:pt x="388" y="83"/>
                  </a:cubicBezTo>
                  <a:lnTo>
                    <a:pt x="388" y="83"/>
                  </a:lnTo>
                  <a:cubicBezTo>
                    <a:pt x="383" y="81"/>
                    <a:pt x="378" y="82"/>
                    <a:pt x="372" y="84"/>
                  </a:cubicBezTo>
                  <a:lnTo>
                    <a:pt x="372" y="84"/>
                  </a:lnTo>
                  <a:cubicBezTo>
                    <a:pt x="343" y="98"/>
                    <a:pt x="325" y="132"/>
                    <a:pt x="328" y="165"/>
                  </a:cubicBezTo>
                  <a:lnTo>
                    <a:pt x="328" y="165"/>
                  </a:lnTo>
                  <a:cubicBezTo>
                    <a:pt x="331" y="191"/>
                    <a:pt x="347" y="212"/>
                    <a:pt x="369" y="223"/>
                  </a:cubicBezTo>
                  <a:lnTo>
                    <a:pt x="369" y="223"/>
                  </a:lnTo>
                  <a:cubicBezTo>
                    <a:pt x="372" y="269"/>
                    <a:pt x="371" y="316"/>
                    <a:pt x="368" y="362"/>
                  </a:cubicBezTo>
                  <a:lnTo>
                    <a:pt x="368" y="362"/>
                  </a:lnTo>
                  <a:cubicBezTo>
                    <a:pt x="277" y="240"/>
                    <a:pt x="174" y="125"/>
                    <a:pt x="58" y="21"/>
                  </a:cubicBezTo>
                  <a:lnTo>
                    <a:pt x="58" y="21"/>
                  </a:lnTo>
                  <a:cubicBezTo>
                    <a:pt x="35" y="0"/>
                    <a:pt x="0" y="34"/>
                    <a:pt x="23" y="55"/>
                  </a:cubicBezTo>
                  <a:lnTo>
                    <a:pt x="23" y="55"/>
                  </a:lnTo>
                  <a:cubicBezTo>
                    <a:pt x="237" y="247"/>
                    <a:pt x="403" y="473"/>
                    <a:pt x="536" y="718"/>
                  </a:cubicBezTo>
                  <a:lnTo>
                    <a:pt x="536" y="718"/>
                  </a:lnTo>
                  <a:cubicBezTo>
                    <a:pt x="440" y="657"/>
                    <a:pt x="343" y="597"/>
                    <a:pt x="247" y="535"/>
                  </a:cubicBezTo>
                  <a:lnTo>
                    <a:pt x="247" y="535"/>
                  </a:lnTo>
                  <a:cubicBezTo>
                    <a:pt x="251" y="522"/>
                    <a:pt x="254" y="509"/>
                    <a:pt x="251" y="496"/>
                  </a:cubicBezTo>
                  <a:lnTo>
                    <a:pt x="251" y="496"/>
                  </a:lnTo>
                  <a:cubicBezTo>
                    <a:pt x="244" y="451"/>
                    <a:pt x="197" y="427"/>
                    <a:pt x="154" y="435"/>
                  </a:cubicBezTo>
                  <a:lnTo>
                    <a:pt x="154" y="435"/>
                  </a:lnTo>
                  <a:cubicBezTo>
                    <a:pt x="114" y="443"/>
                    <a:pt x="91" y="489"/>
                    <a:pt x="106" y="525"/>
                  </a:cubicBezTo>
                  <a:lnTo>
                    <a:pt x="106" y="525"/>
                  </a:lnTo>
                  <a:cubicBezTo>
                    <a:pt x="106" y="528"/>
                    <a:pt x="106" y="531"/>
                    <a:pt x="107" y="535"/>
                  </a:cubicBezTo>
                  <a:lnTo>
                    <a:pt x="107" y="535"/>
                  </a:lnTo>
                  <a:cubicBezTo>
                    <a:pt x="116" y="574"/>
                    <a:pt x="153" y="593"/>
                    <a:pt x="190" y="586"/>
                  </a:cubicBezTo>
                  <a:lnTo>
                    <a:pt x="190" y="586"/>
                  </a:lnTo>
                  <a:cubicBezTo>
                    <a:pt x="199" y="584"/>
                    <a:pt x="209" y="580"/>
                    <a:pt x="217" y="574"/>
                  </a:cubicBezTo>
                  <a:lnTo>
                    <a:pt x="217" y="574"/>
                  </a:lnTo>
                  <a:cubicBezTo>
                    <a:pt x="330" y="646"/>
                    <a:pt x="444" y="718"/>
                    <a:pt x="558" y="790"/>
                  </a:cubicBezTo>
                  <a:lnTo>
                    <a:pt x="558" y="790"/>
                  </a:lnTo>
                  <a:cubicBezTo>
                    <a:pt x="564" y="793"/>
                    <a:pt x="570" y="794"/>
                    <a:pt x="575" y="793"/>
                  </a:cubicBezTo>
                  <a:lnTo>
                    <a:pt x="575" y="793"/>
                  </a:lnTo>
                  <a:cubicBezTo>
                    <a:pt x="668" y="976"/>
                    <a:pt x="743" y="1170"/>
                    <a:pt x="806" y="1368"/>
                  </a:cubicBezTo>
                  <a:lnTo>
                    <a:pt x="806" y="1368"/>
                  </a:lnTo>
                  <a:cubicBezTo>
                    <a:pt x="696" y="1313"/>
                    <a:pt x="589" y="1252"/>
                    <a:pt x="486" y="1185"/>
                  </a:cubicBezTo>
                  <a:lnTo>
                    <a:pt x="486" y="1185"/>
                  </a:lnTo>
                  <a:cubicBezTo>
                    <a:pt x="495" y="1158"/>
                    <a:pt x="493" y="1127"/>
                    <a:pt x="476" y="1105"/>
                  </a:cubicBezTo>
                  <a:lnTo>
                    <a:pt x="476" y="1105"/>
                  </a:lnTo>
                  <a:cubicBezTo>
                    <a:pt x="450" y="1073"/>
                    <a:pt x="401" y="1067"/>
                    <a:pt x="372" y="1096"/>
                  </a:cubicBezTo>
                  <a:lnTo>
                    <a:pt x="372" y="1096"/>
                  </a:lnTo>
                  <a:cubicBezTo>
                    <a:pt x="362" y="1105"/>
                    <a:pt x="356" y="1120"/>
                    <a:pt x="353" y="1137"/>
                  </a:cubicBezTo>
                  <a:lnTo>
                    <a:pt x="353" y="1137"/>
                  </a:lnTo>
                  <a:cubicBezTo>
                    <a:pt x="339" y="1163"/>
                    <a:pt x="336" y="1192"/>
                    <a:pt x="353" y="1221"/>
                  </a:cubicBezTo>
                  <a:lnTo>
                    <a:pt x="353" y="1221"/>
                  </a:lnTo>
                  <a:cubicBezTo>
                    <a:pt x="378" y="1262"/>
                    <a:pt x="429" y="1254"/>
                    <a:pt x="459" y="1226"/>
                  </a:cubicBezTo>
                  <a:lnTo>
                    <a:pt x="459" y="1226"/>
                  </a:lnTo>
                  <a:cubicBezTo>
                    <a:pt x="574" y="1301"/>
                    <a:pt x="693" y="1368"/>
                    <a:pt x="816" y="1427"/>
                  </a:cubicBezTo>
                  <a:lnTo>
                    <a:pt x="816" y="1427"/>
                  </a:lnTo>
                  <a:cubicBezTo>
                    <a:pt x="819" y="1429"/>
                    <a:pt x="822" y="1429"/>
                    <a:pt x="825" y="1430"/>
                  </a:cubicBezTo>
                  <a:lnTo>
                    <a:pt x="825" y="1430"/>
                  </a:lnTo>
                  <a:cubicBezTo>
                    <a:pt x="875" y="1595"/>
                    <a:pt x="917" y="1764"/>
                    <a:pt x="953" y="1931"/>
                  </a:cubicBezTo>
                  <a:lnTo>
                    <a:pt x="953" y="1931"/>
                  </a:lnTo>
                  <a:cubicBezTo>
                    <a:pt x="980" y="2056"/>
                    <a:pt x="1004" y="2180"/>
                    <a:pt x="1026" y="2306"/>
                  </a:cubicBezTo>
                  <a:lnTo>
                    <a:pt x="1026" y="2306"/>
                  </a:lnTo>
                  <a:cubicBezTo>
                    <a:pt x="961" y="2262"/>
                    <a:pt x="894" y="2220"/>
                    <a:pt x="826" y="2180"/>
                  </a:cubicBezTo>
                  <a:lnTo>
                    <a:pt x="826" y="2180"/>
                  </a:lnTo>
                  <a:cubicBezTo>
                    <a:pt x="825" y="2176"/>
                    <a:pt x="823" y="2172"/>
                    <a:pt x="820" y="2169"/>
                  </a:cubicBezTo>
                  <a:lnTo>
                    <a:pt x="820" y="2169"/>
                  </a:lnTo>
                  <a:cubicBezTo>
                    <a:pt x="803" y="2153"/>
                    <a:pt x="788" y="2135"/>
                    <a:pt x="775" y="2116"/>
                  </a:cubicBezTo>
                  <a:lnTo>
                    <a:pt x="775" y="2116"/>
                  </a:lnTo>
                  <a:cubicBezTo>
                    <a:pt x="773" y="2113"/>
                    <a:pt x="771" y="2111"/>
                    <a:pt x="769" y="2109"/>
                  </a:cubicBezTo>
                  <a:lnTo>
                    <a:pt x="769" y="2109"/>
                  </a:lnTo>
                  <a:cubicBezTo>
                    <a:pt x="673" y="1967"/>
                    <a:pt x="578" y="1825"/>
                    <a:pt x="482" y="1683"/>
                  </a:cubicBezTo>
                  <a:lnTo>
                    <a:pt x="482" y="1683"/>
                  </a:lnTo>
                  <a:cubicBezTo>
                    <a:pt x="495" y="1666"/>
                    <a:pt x="500" y="1645"/>
                    <a:pt x="496" y="1623"/>
                  </a:cubicBezTo>
                  <a:lnTo>
                    <a:pt x="496" y="1623"/>
                  </a:lnTo>
                  <a:cubicBezTo>
                    <a:pt x="489" y="1587"/>
                    <a:pt x="453" y="1560"/>
                    <a:pt x="417" y="1565"/>
                  </a:cubicBezTo>
                  <a:lnTo>
                    <a:pt x="417" y="1565"/>
                  </a:lnTo>
                  <a:cubicBezTo>
                    <a:pt x="413" y="1566"/>
                    <a:pt x="409" y="1567"/>
                    <a:pt x="406" y="1569"/>
                  </a:cubicBezTo>
                  <a:lnTo>
                    <a:pt x="406" y="1569"/>
                  </a:lnTo>
                  <a:cubicBezTo>
                    <a:pt x="400" y="1566"/>
                    <a:pt x="393" y="1566"/>
                    <a:pt x="386" y="1570"/>
                  </a:cubicBezTo>
                  <a:lnTo>
                    <a:pt x="386" y="1570"/>
                  </a:lnTo>
                  <a:cubicBezTo>
                    <a:pt x="353" y="1590"/>
                    <a:pt x="339" y="1631"/>
                    <a:pt x="353" y="1666"/>
                  </a:cubicBezTo>
                  <a:lnTo>
                    <a:pt x="353" y="1666"/>
                  </a:lnTo>
                  <a:cubicBezTo>
                    <a:pt x="367" y="1702"/>
                    <a:pt x="405" y="1717"/>
                    <a:pt x="441" y="1709"/>
                  </a:cubicBezTo>
                  <a:lnTo>
                    <a:pt x="441" y="1709"/>
                  </a:lnTo>
                  <a:cubicBezTo>
                    <a:pt x="533" y="1846"/>
                    <a:pt x="625" y="1983"/>
                    <a:pt x="717" y="2119"/>
                  </a:cubicBezTo>
                  <a:lnTo>
                    <a:pt x="717" y="2119"/>
                  </a:lnTo>
                  <a:cubicBezTo>
                    <a:pt x="622" y="2068"/>
                    <a:pt x="524" y="2021"/>
                    <a:pt x="425" y="1977"/>
                  </a:cubicBezTo>
                  <a:lnTo>
                    <a:pt x="425" y="1977"/>
                  </a:lnTo>
                  <a:cubicBezTo>
                    <a:pt x="425" y="1971"/>
                    <a:pt x="423" y="1964"/>
                    <a:pt x="421" y="1957"/>
                  </a:cubicBezTo>
                  <a:lnTo>
                    <a:pt x="421" y="1957"/>
                  </a:lnTo>
                  <a:cubicBezTo>
                    <a:pt x="410" y="1909"/>
                    <a:pt x="357" y="1882"/>
                    <a:pt x="312" y="1903"/>
                  </a:cubicBezTo>
                  <a:lnTo>
                    <a:pt x="312" y="1903"/>
                  </a:lnTo>
                  <a:cubicBezTo>
                    <a:pt x="300" y="1908"/>
                    <a:pt x="289" y="1917"/>
                    <a:pt x="281" y="1927"/>
                  </a:cubicBezTo>
                  <a:lnTo>
                    <a:pt x="281" y="1927"/>
                  </a:lnTo>
                  <a:cubicBezTo>
                    <a:pt x="254" y="1942"/>
                    <a:pt x="235" y="1976"/>
                    <a:pt x="243" y="2008"/>
                  </a:cubicBezTo>
                  <a:lnTo>
                    <a:pt x="243" y="2008"/>
                  </a:lnTo>
                  <a:cubicBezTo>
                    <a:pt x="255" y="2059"/>
                    <a:pt x="309" y="2082"/>
                    <a:pt x="357" y="2071"/>
                  </a:cubicBezTo>
                  <a:lnTo>
                    <a:pt x="357" y="2071"/>
                  </a:lnTo>
                  <a:cubicBezTo>
                    <a:pt x="384" y="2065"/>
                    <a:pt x="403" y="2048"/>
                    <a:pt x="414" y="2026"/>
                  </a:cubicBezTo>
                  <a:lnTo>
                    <a:pt x="414" y="2026"/>
                  </a:lnTo>
                  <a:cubicBezTo>
                    <a:pt x="633" y="2122"/>
                    <a:pt x="842" y="2238"/>
                    <a:pt x="1038" y="2373"/>
                  </a:cubicBezTo>
                  <a:lnTo>
                    <a:pt x="1038" y="2373"/>
                  </a:lnTo>
                  <a:cubicBezTo>
                    <a:pt x="1079" y="2607"/>
                    <a:pt x="1115" y="2844"/>
                    <a:pt x="1152" y="3079"/>
                  </a:cubicBezTo>
                  <a:lnTo>
                    <a:pt x="1152" y="3079"/>
                  </a:lnTo>
                  <a:cubicBezTo>
                    <a:pt x="1159" y="3123"/>
                    <a:pt x="1166" y="3167"/>
                    <a:pt x="1173" y="3211"/>
                  </a:cubicBezTo>
                  <a:lnTo>
                    <a:pt x="1173" y="3211"/>
                  </a:lnTo>
                  <a:cubicBezTo>
                    <a:pt x="1024" y="3116"/>
                    <a:pt x="867" y="3041"/>
                    <a:pt x="699" y="2985"/>
                  </a:cubicBezTo>
                  <a:lnTo>
                    <a:pt x="699" y="2985"/>
                  </a:lnTo>
                  <a:cubicBezTo>
                    <a:pt x="698" y="2985"/>
                    <a:pt x="698" y="2985"/>
                    <a:pt x="697" y="2985"/>
                  </a:cubicBezTo>
                  <a:lnTo>
                    <a:pt x="697" y="2985"/>
                  </a:lnTo>
                  <a:cubicBezTo>
                    <a:pt x="656" y="2923"/>
                    <a:pt x="615" y="2862"/>
                    <a:pt x="573" y="2801"/>
                  </a:cubicBezTo>
                  <a:lnTo>
                    <a:pt x="573" y="2801"/>
                  </a:lnTo>
                  <a:cubicBezTo>
                    <a:pt x="597" y="2773"/>
                    <a:pt x="595" y="2731"/>
                    <a:pt x="569" y="2700"/>
                  </a:cubicBezTo>
                  <a:lnTo>
                    <a:pt x="569" y="2700"/>
                  </a:lnTo>
                  <a:cubicBezTo>
                    <a:pt x="557" y="2686"/>
                    <a:pt x="541" y="2678"/>
                    <a:pt x="526" y="2676"/>
                  </a:cubicBezTo>
                  <a:lnTo>
                    <a:pt x="526" y="2676"/>
                  </a:lnTo>
                  <a:cubicBezTo>
                    <a:pt x="522" y="2670"/>
                    <a:pt x="516" y="2666"/>
                    <a:pt x="507" y="2666"/>
                  </a:cubicBezTo>
                  <a:lnTo>
                    <a:pt x="506" y="2666"/>
                  </a:lnTo>
                  <a:lnTo>
                    <a:pt x="506" y="2666"/>
                  </a:lnTo>
                  <a:cubicBezTo>
                    <a:pt x="500" y="2656"/>
                    <a:pt x="487" y="2649"/>
                    <a:pt x="473" y="2658"/>
                  </a:cubicBezTo>
                  <a:lnTo>
                    <a:pt x="473" y="2658"/>
                  </a:lnTo>
                  <a:cubicBezTo>
                    <a:pt x="432" y="2683"/>
                    <a:pt x="411" y="2738"/>
                    <a:pt x="432" y="2783"/>
                  </a:cubicBezTo>
                  <a:lnTo>
                    <a:pt x="432" y="2783"/>
                  </a:lnTo>
                  <a:cubicBezTo>
                    <a:pt x="449" y="2821"/>
                    <a:pt x="492" y="2838"/>
                    <a:pt x="531" y="2827"/>
                  </a:cubicBezTo>
                  <a:lnTo>
                    <a:pt x="531" y="2827"/>
                  </a:lnTo>
                  <a:cubicBezTo>
                    <a:pt x="574" y="2889"/>
                    <a:pt x="615" y="2950"/>
                    <a:pt x="656" y="3013"/>
                  </a:cubicBezTo>
                  <a:lnTo>
                    <a:pt x="656" y="3013"/>
                  </a:lnTo>
                  <a:cubicBezTo>
                    <a:pt x="635" y="3036"/>
                    <a:pt x="611" y="3056"/>
                    <a:pt x="584" y="3071"/>
                  </a:cubicBezTo>
                  <a:lnTo>
                    <a:pt x="584" y="3071"/>
                  </a:lnTo>
                  <a:cubicBezTo>
                    <a:pt x="582" y="3070"/>
                    <a:pt x="581" y="3069"/>
                    <a:pt x="579" y="3068"/>
                  </a:cubicBezTo>
                  <a:lnTo>
                    <a:pt x="579" y="3068"/>
                  </a:lnTo>
                  <a:cubicBezTo>
                    <a:pt x="557" y="3054"/>
                    <a:pt x="527" y="3059"/>
                    <a:pt x="510" y="3076"/>
                  </a:cubicBezTo>
                  <a:lnTo>
                    <a:pt x="510" y="3076"/>
                  </a:lnTo>
                  <a:cubicBezTo>
                    <a:pt x="500" y="3077"/>
                    <a:pt x="491" y="3081"/>
                    <a:pt x="487" y="3093"/>
                  </a:cubicBezTo>
                  <a:lnTo>
                    <a:pt x="487" y="3093"/>
                  </a:lnTo>
                  <a:cubicBezTo>
                    <a:pt x="479" y="3123"/>
                    <a:pt x="492" y="3153"/>
                    <a:pt x="517" y="3169"/>
                  </a:cubicBezTo>
                  <a:lnTo>
                    <a:pt x="517" y="3169"/>
                  </a:lnTo>
                  <a:cubicBezTo>
                    <a:pt x="547" y="3188"/>
                    <a:pt x="584" y="3171"/>
                    <a:pt x="600" y="3144"/>
                  </a:cubicBezTo>
                  <a:lnTo>
                    <a:pt x="600" y="3144"/>
                  </a:lnTo>
                  <a:cubicBezTo>
                    <a:pt x="606" y="3135"/>
                    <a:pt x="608" y="3125"/>
                    <a:pt x="608" y="3114"/>
                  </a:cubicBezTo>
                  <a:lnTo>
                    <a:pt x="608" y="3114"/>
                  </a:lnTo>
                  <a:cubicBezTo>
                    <a:pt x="637" y="3097"/>
                    <a:pt x="665" y="3076"/>
                    <a:pt x="688" y="3050"/>
                  </a:cubicBezTo>
                  <a:lnTo>
                    <a:pt x="688" y="3050"/>
                  </a:lnTo>
                  <a:cubicBezTo>
                    <a:pt x="698" y="3053"/>
                    <a:pt x="709" y="3050"/>
                    <a:pt x="716" y="3043"/>
                  </a:cubicBezTo>
                  <a:lnTo>
                    <a:pt x="716" y="3043"/>
                  </a:lnTo>
                  <a:cubicBezTo>
                    <a:pt x="763" y="3059"/>
                    <a:pt x="809" y="3077"/>
                    <a:pt x="854" y="3097"/>
                  </a:cubicBezTo>
                  <a:lnTo>
                    <a:pt x="854" y="3097"/>
                  </a:lnTo>
                  <a:cubicBezTo>
                    <a:pt x="754" y="3150"/>
                    <a:pt x="514" y="3272"/>
                    <a:pt x="440" y="3255"/>
                  </a:cubicBezTo>
                  <a:lnTo>
                    <a:pt x="440" y="3255"/>
                  </a:lnTo>
                  <a:cubicBezTo>
                    <a:pt x="440" y="3247"/>
                    <a:pt x="440" y="3240"/>
                    <a:pt x="438" y="3231"/>
                  </a:cubicBezTo>
                  <a:lnTo>
                    <a:pt x="438" y="3231"/>
                  </a:lnTo>
                  <a:cubicBezTo>
                    <a:pt x="431" y="3198"/>
                    <a:pt x="399" y="3174"/>
                    <a:pt x="366" y="3170"/>
                  </a:cubicBezTo>
                  <a:lnTo>
                    <a:pt x="366" y="3170"/>
                  </a:lnTo>
                  <a:cubicBezTo>
                    <a:pt x="363" y="3160"/>
                    <a:pt x="353" y="3152"/>
                    <a:pt x="339" y="3157"/>
                  </a:cubicBezTo>
                  <a:lnTo>
                    <a:pt x="339" y="3157"/>
                  </a:lnTo>
                  <a:cubicBezTo>
                    <a:pt x="297" y="3172"/>
                    <a:pt x="269" y="3217"/>
                    <a:pt x="278" y="3262"/>
                  </a:cubicBezTo>
                  <a:lnTo>
                    <a:pt x="278" y="3262"/>
                  </a:lnTo>
                  <a:cubicBezTo>
                    <a:pt x="287" y="3307"/>
                    <a:pt x="330" y="3332"/>
                    <a:pt x="374" y="3323"/>
                  </a:cubicBezTo>
                  <a:lnTo>
                    <a:pt x="374" y="3323"/>
                  </a:lnTo>
                  <a:cubicBezTo>
                    <a:pt x="391" y="3320"/>
                    <a:pt x="406" y="3312"/>
                    <a:pt x="418" y="3302"/>
                  </a:cubicBezTo>
                  <a:lnTo>
                    <a:pt x="418" y="3302"/>
                  </a:lnTo>
                  <a:cubicBezTo>
                    <a:pt x="456" y="3312"/>
                    <a:pt x="509" y="3292"/>
                    <a:pt x="545" y="3282"/>
                  </a:cubicBezTo>
                  <a:lnTo>
                    <a:pt x="545" y="3282"/>
                  </a:lnTo>
                  <a:cubicBezTo>
                    <a:pt x="672" y="3245"/>
                    <a:pt x="794" y="3188"/>
                    <a:pt x="910" y="3122"/>
                  </a:cubicBezTo>
                  <a:lnTo>
                    <a:pt x="910" y="3122"/>
                  </a:lnTo>
                  <a:cubicBezTo>
                    <a:pt x="1004" y="3166"/>
                    <a:pt x="1095" y="3217"/>
                    <a:pt x="1182" y="3276"/>
                  </a:cubicBezTo>
                  <a:lnTo>
                    <a:pt x="1182" y="3276"/>
                  </a:lnTo>
                  <a:cubicBezTo>
                    <a:pt x="1221" y="3536"/>
                    <a:pt x="1256" y="3796"/>
                    <a:pt x="1282" y="4058"/>
                  </a:cubicBezTo>
                  <a:lnTo>
                    <a:pt x="1282" y="4058"/>
                  </a:lnTo>
                  <a:cubicBezTo>
                    <a:pt x="1198" y="3954"/>
                    <a:pt x="1103" y="3860"/>
                    <a:pt x="997" y="3777"/>
                  </a:cubicBezTo>
                  <a:lnTo>
                    <a:pt x="997" y="3777"/>
                  </a:lnTo>
                  <a:cubicBezTo>
                    <a:pt x="968" y="3724"/>
                    <a:pt x="942" y="3669"/>
                    <a:pt x="920" y="3614"/>
                  </a:cubicBezTo>
                  <a:lnTo>
                    <a:pt x="920" y="3614"/>
                  </a:lnTo>
                  <a:cubicBezTo>
                    <a:pt x="959" y="3585"/>
                    <a:pt x="969" y="3518"/>
                    <a:pt x="924" y="3485"/>
                  </a:cubicBezTo>
                  <a:lnTo>
                    <a:pt x="924" y="3485"/>
                  </a:lnTo>
                  <a:cubicBezTo>
                    <a:pt x="915" y="3478"/>
                    <a:pt x="904" y="3474"/>
                    <a:pt x="892" y="3473"/>
                  </a:cubicBezTo>
                  <a:lnTo>
                    <a:pt x="892" y="3473"/>
                  </a:lnTo>
                  <a:cubicBezTo>
                    <a:pt x="904" y="3454"/>
                    <a:pt x="874" y="3427"/>
                    <a:pt x="852" y="3445"/>
                  </a:cubicBezTo>
                  <a:lnTo>
                    <a:pt x="852" y="3445"/>
                  </a:lnTo>
                  <a:cubicBezTo>
                    <a:pt x="819" y="3471"/>
                    <a:pt x="787" y="3504"/>
                    <a:pt x="793" y="3549"/>
                  </a:cubicBezTo>
                  <a:lnTo>
                    <a:pt x="793" y="3549"/>
                  </a:lnTo>
                  <a:cubicBezTo>
                    <a:pt x="797" y="3587"/>
                    <a:pt x="824" y="3617"/>
                    <a:pt x="861" y="3626"/>
                  </a:cubicBezTo>
                  <a:lnTo>
                    <a:pt x="861" y="3626"/>
                  </a:lnTo>
                  <a:cubicBezTo>
                    <a:pt x="865" y="3627"/>
                    <a:pt x="868" y="3627"/>
                    <a:pt x="872" y="3627"/>
                  </a:cubicBezTo>
                  <a:lnTo>
                    <a:pt x="872" y="3627"/>
                  </a:lnTo>
                  <a:cubicBezTo>
                    <a:pt x="872" y="3629"/>
                    <a:pt x="873" y="3631"/>
                    <a:pt x="873" y="3632"/>
                  </a:cubicBezTo>
                  <a:lnTo>
                    <a:pt x="873" y="3632"/>
                  </a:lnTo>
                  <a:cubicBezTo>
                    <a:pt x="873" y="3642"/>
                    <a:pt x="877" y="3648"/>
                    <a:pt x="883" y="3652"/>
                  </a:cubicBezTo>
                  <a:lnTo>
                    <a:pt x="883" y="3652"/>
                  </a:lnTo>
                  <a:cubicBezTo>
                    <a:pt x="897" y="3687"/>
                    <a:pt x="913" y="3722"/>
                    <a:pt x="930" y="3756"/>
                  </a:cubicBezTo>
                  <a:lnTo>
                    <a:pt x="930" y="3756"/>
                  </a:lnTo>
                  <a:cubicBezTo>
                    <a:pt x="880" y="3760"/>
                    <a:pt x="831" y="3765"/>
                    <a:pt x="782" y="3770"/>
                  </a:cubicBezTo>
                  <a:lnTo>
                    <a:pt x="782" y="3770"/>
                  </a:lnTo>
                  <a:cubicBezTo>
                    <a:pt x="771" y="3759"/>
                    <a:pt x="756" y="3752"/>
                    <a:pt x="741" y="3750"/>
                  </a:cubicBezTo>
                  <a:lnTo>
                    <a:pt x="741" y="3750"/>
                  </a:lnTo>
                  <a:cubicBezTo>
                    <a:pt x="738" y="3745"/>
                    <a:pt x="733" y="3740"/>
                    <a:pt x="726" y="3737"/>
                  </a:cubicBezTo>
                  <a:lnTo>
                    <a:pt x="726" y="3737"/>
                  </a:lnTo>
                  <a:cubicBezTo>
                    <a:pt x="682" y="3719"/>
                    <a:pt x="652" y="3781"/>
                    <a:pt x="645" y="3816"/>
                  </a:cubicBezTo>
                  <a:lnTo>
                    <a:pt x="645" y="3816"/>
                  </a:lnTo>
                  <a:cubicBezTo>
                    <a:pt x="638" y="3853"/>
                    <a:pt x="663" y="3887"/>
                    <a:pt x="696" y="3902"/>
                  </a:cubicBezTo>
                  <a:lnTo>
                    <a:pt x="696" y="3902"/>
                  </a:lnTo>
                  <a:cubicBezTo>
                    <a:pt x="758" y="3930"/>
                    <a:pt x="809" y="3873"/>
                    <a:pt x="803" y="3816"/>
                  </a:cubicBezTo>
                  <a:lnTo>
                    <a:pt x="803" y="3816"/>
                  </a:lnTo>
                  <a:cubicBezTo>
                    <a:pt x="847" y="3812"/>
                    <a:pt x="892" y="3808"/>
                    <a:pt x="937" y="3804"/>
                  </a:cubicBezTo>
                  <a:lnTo>
                    <a:pt x="937" y="3804"/>
                  </a:lnTo>
                  <a:cubicBezTo>
                    <a:pt x="940" y="3803"/>
                    <a:pt x="943" y="3802"/>
                    <a:pt x="946" y="3801"/>
                  </a:cubicBezTo>
                  <a:lnTo>
                    <a:pt x="946" y="3801"/>
                  </a:lnTo>
                  <a:cubicBezTo>
                    <a:pt x="944" y="3803"/>
                    <a:pt x="943" y="3806"/>
                    <a:pt x="941" y="3809"/>
                  </a:cubicBezTo>
                  <a:lnTo>
                    <a:pt x="941" y="3809"/>
                  </a:lnTo>
                  <a:cubicBezTo>
                    <a:pt x="932" y="3831"/>
                    <a:pt x="923" y="3854"/>
                    <a:pt x="913" y="3877"/>
                  </a:cubicBezTo>
                  <a:lnTo>
                    <a:pt x="913" y="3877"/>
                  </a:lnTo>
                  <a:cubicBezTo>
                    <a:pt x="908" y="3889"/>
                    <a:pt x="918" y="3904"/>
                    <a:pt x="930" y="3907"/>
                  </a:cubicBezTo>
                  <a:lnTo>
                    <a:pt x="930" y="3907"/>
                  </a:lnTo>
                  <a:cubicBezTo>
                    <a:pt x="944" y="3911"/>
                    <a:pt x="955" y="3902"/>
                    <a:pt x="960" y="3890"/>
                  </a:cubicBezTo>
                  <a:lnTo>
                    <a:pt x="960" y="3890"/>
                  </a:lnTo>
                  <a:cubicBezTo>
                    <a:pt x="968" y="3871"/>
                    <a:pt x="975" y="3853"/>
                    <a:pt x="983" y="3836"/>
                  </a:cubicBezTo>
                  <a:lnTo>
                    <a:pt x="983" y="3836"/>
                  </a:lnTo>
                  <a:cubicBezTo>
                    <a:pt x="986" y="3836"/>
                    <a:pt x="989" y="3836"/>
                    <a:pt x="992" y="3835"/>
                  </a:cubicBezTo>
                  <a:lnTo>
                    <a:pt x="992" y="3835"/>
                  </a:lnTo>
                  <a:cubicBezTo>
                    <a:pt x="1100" y="3923"/>
                    <a:pt x="1197" y="4023"/>
                    <a:pt x="1281" y="4135"/>
                  </a:cubicBezTo>
                  <a:lnTo>
                    <a:pt x="1281" y="4135"/>
                  </a:lnTo>
                  <a:cubicBezTo>
                    <a:pt x="1284" y="4138"/>
                    <a:pt x="1287" y="4141"/>
                    <a:pt x="1291" y="4143"/>
                  </a:cubicBezTo>
                  <a:lnTo>
                    <a:pt x="1291" y="4143"/>
                  </a:lnTo>
                  <a:cubicBezTo>
                    <a:pt x="1301" y="4250"/>
                    <a:pt x="1310" y="4357"/>
                    <a:pt x="1318" y="4464"/>
                  </a:cubicBezTo>
                  <a:lnTo>
                    <a:pt x="1318" y="4464"/>
                  </a:lnTo>
                  <a:cubicBezTo>
                    <a:pt x="1320" y="4496"/>
                    <a:pt x="1368" y="4496"/>
                    <a:pt x="1367" y="4464"/>
                  </a:cubicBezTo>
                  <a:lnTo>
                    <a:pt x="1367" y="4464"/>
                  </a:lnTo>
                  <a:cubicBezTo>
                    <a:pt x="1354" y="4277"/>
                    <a:pt x="1336" y="4091"/>
                    <a:pt x="1315" y="3905"/>
                  </a:cubicBezTo>
                  <a:lnTo>
                    <a:pt x="1315" y="3905"/>
                  </a:lnTo>
                  <a:cubicBezTo>
                    <a:pt x="1322" y="3903"/>
                    <a:pt x="1329" y="3898"/>
                    <a:pt x="1332" y="3889"/>
                  </a:cubicBezTo>
                  <a:lnTo>
                    <a:pt x="1332" y="3889"/>
                  </a:lnTo>
                  <a:cubicBezTo>
                    <a:pt x="1335" y="3876"/>
                    <a:pt x="1338" y="3864"/>
                    <a:pt x="1341" y="3851"/>
                  </a:cubicBezTo>
                  <a:lnTo>
                    <a:pt x="1341" y="3851"/>
                  </a:lnTo>
                  <a:cubicBezTo>
                    <a:pt x="1422" y="3753"/>
                    <a:pt x="1507" y="3660"/>
                    <a:pt x="1597" y="3571"/>
                  </a:cubicBezTo>
                  <a:lnTo>
                    <a:pt x="1597" y="3571"/>
                  </a:lnTo>
                  <a:cubicBezTo>
                    <a:pt x="1624" y="3587"/>
                    <a:pt x="1652" y="3603"/>
                    <a:pt x="1680" y="3619"/>
                  </a:cubicBezTo>
                  <a:lnTo>
                    <a:pt x="1680" y="3619"/>
                  </a:lnTo>
                  <a:cubicBezTo>
                    <a:pt x="1680" y="3623"/>
                    <a:pt x="1680" y="3627"/>
                    <a:pt x="1680" y="3631"/>
                  </a:cubicBezTo>
                  <a:lnTo>
                    <a:pt x="1680" y="3631"/>
                  </a:lnTo>
                  <a:cubicBezTo>
                    <a:pt x="1687" y="3659"/>
                    <a:pt x="1718" y="3672"/>
                    <a:pt x="1744" y="3665"/>
                  </a:cubicBezTo>
                  <a:lnTo>
                    <a:pt x="1744" y="3665"/>
                  </a:lnTo>
                  <a:cubicBezTo>
                    <a:pt x="1768" y="3659"/>
                    <a:pt x="1786" y="3632"/>
                    <a:pt x="1783" y="3607"/>
                  </a:cubicBezTo>
                  <a:lnTo>
                    <a:pt x="1783" y="3607"/>
                  </a:lnTo>
                  <a:cubicBezTo>
                    <a:pt x="1780" y="3581"/>
                    <a:pt x="1758" y="3562"/>
                    <a:pt x="1731" y="3564"/>
                  </a:cubicBezTo>
                  <a:lnTo>
                    <a:pt x="1731" y="3564"/>
                  </a:lnTo>
                  <a:cubicBezTo>
                    <a:pt x="1720" y="3566"/>
                    <a:pt x="1710" y="3569"/>
                    <a:pt x="1703" y="3576"/>
                  </a:cubicBezTo>
                  <a:lnTo>
                    <a:pt x="1703" y="3576"/>
                  </a:lnTo>
                  <a:cubicBezTo>
                    <a:pt x="1686" y="3567"/>
                    <a:pt x="1670" y="3557"/>
                    <a:pt x="1653" y="3548"/>
                  </a:cubicBezTo>
                  <a:lnTo>
                    <a:pt x="1653" y="3548"/>
                  </a:lnTo>
                  <a:cubicBezTo>
                    <a:pt x="1726" y="3515"/>
                    <a:pt x="1797" y="3478"/>
                    <a:pt x="1865" y="3437"/>
                  </a:cubicBezTo>
                  <a:lnTo>
                    <a:pt x="1865" y="3437"/>
                  </a:lnTo>
                  <a:cubicBezTo>
                    <a:pt x="1900" y="3467"/>
                    <a:pt x="1956" y="3471"/>
                    <a:pt x="1997" y="3454"/>
                  </a:cubicBezTo>
                  <a:lnTo>
                    <a:pt x="1997" y="3454"/>
                  </a:lnTo>
                  <a:cubicBezTo>
                    <a:pt x="2062" y="3425"/>
                    <a:pt x="2072" y="3334"/>
                    <a:pt x="2044" y="3277"/>
                  </a:cubicBezTo>
                  <a:lnTo>
                    <a:pt x="2044" y="3277"/>
                  </a:lnTo>
                  <a:cubicBezTo>
                    <a:pt x="2013" y="3213"/>
                    <a:pt x="1955" y="3227"/>
                    <a:pt x="1912" y="3264"/>
                  </a:cubicBezTo>
                  <a:lnTo>
                    <a:pt x="1912" y="3264"/>
                  </a:lnTo>
                  <a:cubicBezTo>
                    <a:pt x="1857" y="3276"/>
                    <a:pt x="1822" y="3338"/>
                    <a:pt x="1838" y="3394"/>
                  </a:cubicBezTo>
                  <a:lnTo>
                    <a:pt x="1838" y="3394"/>
                  </a:lnTo>
                  <a:cubicBezTo>
                    <a:pt x="1838" y="3395"/>
                    <a:pt x="1838" y="3396"/>
                    <a:pt x="1838" y="3397"/>
                  </a:cubicBezTo>
                  <a:lnTo>
                    <a:pt x="1838" y="3397"/>
                  </a:lnTo>
                  <a:cubicBezTo>
                    <a:pt x="1779" y="3432"/>
                    <a:pt x="1719" y="3464"/>
                    <a:pt x="1657" y="3493"/>
                  </a:cubicBezTo>
                  <a:lnTo>
                    <a:pt x="1657" y="3493"/>
                  </a:lnTo>
                  <a:cubicBezTo>
                    <a:pt x="1673" y="3437"/>
                    <a:pt x="1684" y="3380"/>
                    <a:pt x="1693" y="3323"/>
                  </a:cubicBezTo>
                  <a:lnTo>
                    <a:pt x="1693" y="3323"/>
                  </a:lnTo>
                  <a:cubicBezTo>
                    <a:pt x="1718" y="3318"/>
                    <a:pt x="1741" y="3303"/>
                    <a:pt x="1755" y="3281"/>
                  </a:cubicBezTo>
                  <a:lnTo>
                    <a:pt x="1755" y="3281"/>
                  </a:lnTo>
                  <a:cubicBezTo>
                    <a:pt x="1779" y="3245"/>
                    <a:pt x="1764" y="3198"/>
                    <a:pt x="1739" y="3168"/>
                  </a:cubicBezTo>
                  <a:lnTo>
                    <a:pt x="1739" y="3168"/>
                  </a:lnTo>
                  <a:cubicBezTo>
                    <a:pt x="1729" y="3156"/>
                    <a:pt x="1708" y="3141"/>
                    <a:pt x="1691" y="3141"/>
                  </a:cubicBezTo>
                  <a:lnTo>
                    <a:pt x="1691" y="3141"/>
                  </a:lnTo>
                  <a:cubicBezTo>
                    <a:pt x="1678" y="3141"/>
                    <a:pt x="1665" y="3151"/>
                    <a:pt x="1654" y="3162"/>
                  </a:cubicBezTo>
                  <a:lnTo>
                    <a:pt x="1654" y="3162"/>
                  </a:lnTo>
                  <a:cubicBezTo>
                    <a:pt x="1652" y="3163"/>
                    <a:pt x="1650" y="3163"/>
                    <a:pt x="1648" y="3163"/>
                  </a:cubicBezTo>
                  <a:lnTo>
                    <a:pt x="1648" y="3163"/>
                  </a:lnTo>
                  <a:cubicBezTo>
                    <a:pt x="1578" y="3190"/>
                    <a:pt x="1576" y="3294"/>
                    <a:pt x="1644" y="3319"/>
                  </a:cubicBezTo>
                  <a:lnTo>
                    <a:pt x="1644" y="3319"/>
                  </a:lnTo>
                  <a:cubicBezTo>
                    <a:pt x="1635" y="3378"/>
                    <a:pt x="1623" y="3436"/>
                    <a:pt x="1606" y="3493"/>
                  </a:cubicBezTo>
                  <a:lnTo>
                    <a:pt x="1606" y="3493"/>
                  </a:lnTo>
                  <a:cubicBezTo>
                    <a:pt x="1499" y="3596"/>
                    <a:pt x="1399" y="3704"/>
                    <a:pt x="1305" y="3819"/>
                  </a:cubicBezTo>
                  <a:lnTo>
                    <a:pt x="1305" y="3819"/>
                  </a:lnTo>
                  <a:cubicBezTo>
                    <a:pt x="1283" y="3637"/>
                    <a:pt x="1258" y="3455"/>
                    <a:pt x="1231" y="3274"/>
                  </a:cubicBezTo>
                  <a:lnTo>
                    <a:pt x="1231" y="3274"/>
                  </a:lnTo>
                  <a:cubicBezTo>
                    <a:pt x="1234" y="3265"/>
                    <a:pt x="1234" y="3255"/>
                    <a:pt x="1227" y="3248"/>
                  </a:cubicBezTo>
                  <a:lnTo>
                    <a:pt x="1227" y="3248"/>
                  </a:lnTo>
                  <a:cubicBezTo>
                    <a:pt x="1220" y="3201"/>
                    <a:pt x="1213" y="3154"/>
                    <a:pt x="1206" y="3108"/>
                  </a:cubicBezTo>
                  <a:lnTo>
                    <a:pt x="1206" y="3108"/>
                  </a:lnTo>
                  <a:cubicBezTo>
                    <a:pt x="1204" y="3097"/>
                    <a:pt x="1202" y="3085"/>
                    <a:pt x="1200" y="3074"/>
                  </a:cubicBezTo>
                  <a:lnTo>
                    <a:pt x="1200" y="3074"/>
                  </a:lnTo>
                  <a:cubicBezTo>
                    <a:pt x="1209" y="3080"/>
                    <a:pt x="1222" y="3082"/>
                    <a:pt x="1232" y="3072"/>
                  </a:cubicBezTo>
                  <a:lnTo>
                    <a:pt x="1232" y="3072"/>
                  </a:lnTo>
                  <a:cubicBezTo>
                    <a:pt x="1350" y="2960"/>
                    <a:pt x="1468" y="2848"/>
                    <a:pt x="1585" y="2736"/>
                  </a:cubicBezTo>
                  <a:lnTo>
                    <a:pt x="1585" y="2736"/>
                  </a:lnTo>
                  <a:cubicBezTo>
                    <a:pt x="1656" y="2716"/>
                    <a:pt x="1726" y="2696"/>
                    <a:pt x="1798" y="2676"/>
                  </a:cubicBezTo>
                  <a:lnTo>
                    <a:pt x="1798" y="2676"/>
                  </a:lnTo>
                  <a:cubicBezTo>
                    <a:pt x="1832" y="2738"/>
                    <a:pt x="1923" y="2753"/>
                    <a:pt x="1974" y="2702"/>
                  </a:cubicBezTo>
                  <a:lnTo>
                    <a:pt x="1974" y="2702"/>
                  </a:lnTo>
                  <a:cubicBezTo>
                    <a:pt x="2023" y="2652"/>
                    <a:pt x="2001" y="2562"/>
                    <a:pt x="1944" y="2529"/>
                  </a:cubicBezTo>
                  <a:lnTo>
                    <a:pt x="1944" y="2529"/>
                  </a:lnTo>
                  <a:cubicBezTo>
                    <a:pt x="1933" y="2523"/>
                    <a:pt x="1922" y="2520"/>
                    <a:pt x="1911" y="2519"/>
                  </a:cubicBezTo>
                  <a:lnTo>
                    <a:pt x="1911" y="2519"/>
                  </a:lnTo>
                  <a:cubicBezTo>
                    <a:pt x="1910" y="2519"/>
                    <a:pt x="1909" y="2519"/>
                    <a:pt x="1908" y="2518"/>
                  </a:cubicBezTo>
                  <a:lnTo>
                    <a:pt x="1908" y="2518"/>
                  </a:lnTo>
                  <a:cubicBezTo>
                    <a:pt x="1845" y="2512"/>
                    <a:pt x="1786" y="2568"/>
                    <a:pt x="1785" y="2629"/>
                  </a:cubicBezTo>
                  <a:lnTo>
                    <a:pt x="1785" y="2629"/>
                  </a:lnTo>
                  <a:cubicBezTo>
                    <a:pt x="1730" y="2645"/>
                    <a:pt x="1675" y="2660"/>
                    <a:pt x="1620" y="2676"/>
                  </a:cubicBezTo>
                  <a:lnTo>
                    <a:pt x="1620" y="2676"/>
                  </a:lnTo>
                  <a:cubicBezTo>
                    <a:pt x="1637" y="2624"/>
                    <a:pt x="1650" y="2571"/>
                    <a:pt x="1659" y="2517"/>
                  </a:cubicBezTo>
                  <a:lnTo>
                    <a:pt x="1659" y="2517"/>
                  </a:lnTo>
                  <a:cubicBezTo>
                    <a:pt x="1680" y="2514"/>
                    <a:pt x="1700" y="2504"/>
                    <a:pt x="1714" y="2488"/>
                  </a:cubicBezTo>
                  <a:lnTo>
                    <a:pt x="1714" y="2488"/>
                  </a:lnTo>
                  <a:cubicBezTo>
                    <a:pt x="1750" y="2446"/>
                    <a:pt x="1733" y="2373"/>
                    <a:pt x="1679" y="2355"/>
                  </a:cubicBezTo>
                  <a:lnTo>
                    <a:pt x="1679" y="2355"/>
                  </a:lnTo>
                  <a:cubicBezTo>
                    <a:pt x="1637" y="2341"/>
                    <a:pt x="1592" y="2364"/>
                    <a:pt x="1577" y="2404"/>
                  </a:cubicBezTo>
                  <a:lnTo>
                    <a:pt x="1577" y="2404"/>
                  </a:lnTo>
                  <a:cubicBezTo>
                    <a:pt x="1567" y="2425"/>
                    <a:pt x="1566" y="2450"/>
                    <a:pt x="1577" y="2475"/>
                  </a:cubicBezTo>
                  <a:lnTo>
                    <a:pt x="1577" y="2475"/>
                  </a:lnTo>
                  <a:cubicBezTo>
                    <a:pt x="1584" y="2492"/>
                    <a:pt x="1596" y="2503"/>
                    <a:pt x="1611" y="2510"/>
                  </a:cubicBezTo>
                  <a:lnTo>
                    <a:pt x="1611" y="2510"/>
                  </a:lnTo>
                  <a:cubicBezTo>
                    <a:pt x="1600" y="2571"/>
                    <a:pt x="1585" y="2630"/>
                    <a:pt x="1564" y="2689"/>
                  </a:cubicBezTo>
                  <a:lnTo>
                    <a:pt x="1564" y="2689"/>
                  </a:lnTo>
                  <a:cubicBezTo>
                    <a:pt x="1564" y="2690"/>
                    <a:pt x="1564" y="2691"/>
                    <a:pt x="1564" y="2693"/>
                  </a:cubicBezTo>
                  <a:lnTo>
                    <a:pt x="1564" y="2693"/>
                  </a:lnTo>
                  <a:cubicBezTo>
                    <a:pt x="1562" y="2693"/>
                    <a:pt x="1561" y="2694"/>
                    <a:pt x="1560" y="2695"/>
                  </a:cubicBezTo>
                  <a:lnTo>
                    <a:pt x="1560" y="2695"/>
                  </a:lnTo>
                  <a:cubicBezTo>
                    <a:pt x="1557" y="2696"/>
                    <a:pt x="1555" y="2698"/>
                    <a:pt x="1553" y="2700"/>
                  </a:cubicBezTo>
                  <a:lnTo>
                    <a:pt x="1553" y="2700"/>
                  </a:lnTo>
                  <a:cubicBezTo>
                    <a:pt x="1434" y="2812"/>
                    <a:pt x="1316" y="2925"/>
                    <a:pt x="1197" y="3038"/>
                  </a:cubicBezTo>
                  <a:lnTo>
                    <a:pt x="1197" y="3038"/>
                  </a:lnTo>
                  <a:cubicBezTo>
                    <a:pt x="1197" y="3039"/>
                    <a:pt x="1196" y="3039"/>
                    <a:pt x="1196" y="3040"/>
                  </a:cubicBezTo>
                  <a:lnTo>
                    <a:pt x="1196" y="3040"/>
                  </a:lnTo>
                  <a:cubicBezTo>
                    <a:pt x="1181" y="2945"/>
                    <a:pt x="1166" y="2851"/>
                    <a:pt x="1151" y="2756"/>
                  </a:cubicBezTo>
                  <a:lnTo>
                    <a:pt x="1151" y="2756"/>
                  </a:lnTo>
                  <a:cubicBezTo>
                    <a:pt x="1159" y="2754"/>
                    <a:pt x="1165" y="2748"/>
                    <a:pt x="1167" y="2740"/>
                  </a:cubicBezTo>
                  <a:lnTo>
                    <a:pt x="1167" y="2740"/>
                  </a:lnTo>
                  <a:cubicBezTo>
                    <a:pt x="1172" y="2727"/>
                    <a:pt x="1177" y="2716"/>
                    <a:pt x="1181" y="2703"/>
                  </a:cubicBezTo>
                  <a:lnTo>
                    <a:pt x="1181" y="2703"/>
                  </a:lnTo>
                  <a:cubicBezTo>
                    <a:pt x="1182" y="2702"/>
                    <a:pt x="1183" y="2701"/>
                    <a:pt x="1185" y="2699"/>
                  </a:cubicBezTo>
                  <a:lnTo>
                    <a:pt x="1185" y="2699"/>
                  </a:lnTo>
                  <a:cubicBezTo>
                    <a:pt x="1301" y="2484"/>
                    <a:pt x="1443" y="2286"/>
                    <a:pt x="1611" y="2108"/>
                  </a:cubicBezTo>
                  <a:lnTo>
                    <a:pt x="1611" y="2108"/>
                  </a:lnTo>
                  <a:cubicBezTo>
                    <a:pt x="1612" y="2108"/>
                    <a:pt x="1612" y="2108"/>
                    <a:pt x="1613" y="2107"/>
                  </a:cubicBezTo>
                  <a:lnTo>
                    <a:pt x="1613" y="2107"/>
                  </a:lnTo>
                  <a:cubicBezTo>
                    <a:pt x="1768" y="2058"/>
                    <a:pt x="1908" y="1979"/>
                    <a:pt x="2032" y="1874"/>
                  </a:cubicBezTo>
                  <a:lnTo>
                    <a:pt x="2032" y="1874"/>
                  </a:lnTo>
                  <a:cubicBezTo>
                    <a:pt x="2037" y="1878"/>
                    <a:pt x="2042" y="1883"/>
                    <a:pt x="2048" y="1886"/>
                  </a:cubicBezTo>
                  <a:lnTo>
                    <a:pt x="2048" y="1886"/>
                  </a:lnTo>
                  <a:cubicBezTo>
                    <a:pt x="2051" y="1887"/>
                    <a:pt x="2053" y="1888"/>
                    <a:pt x="2056" y="1889"/>
                  </a:cubicBezTo>
                  <a:lnTo>
                    <a:pt x="2056" y="1889"/>
                  </a:lnTo>
                  <a:cubicBezTo>
                    <a:pt x="2070" y="1900"/>
                    <a:pt x="2092" y="1902"/>
                    <a:pt x="2107" y="1891"/>
                  </a:cubicBezTo>
                  <a:lnTo>
                    <a:pt x="2107" y="1891"/>
                  </a:lnTo>
                  <a:cubicBezTo>
                    <a:pt x="2108" y="1890"/>
                    <a:pt x="2108" y="1889"/>
                    <a:pt x="2109" y="1888"/>
                  </a:cubicBezTo>
                  <a:lnTo>
                    <a:pt x="2109" y="1888"/>
                  </a:lnTo>
                  <a:cubicBezTo>
                    <a:pt x="2165" y="1887"/>
                    <a:pt x="2217" y="1843"/>
                    <a:pt x="2224" y="1779"/>
                  </a:cubicBezTo>
                  <a:lnTo>
                    <a:pt x="2224" y="1779"/>
                  </a:lnTo>
                  <a:cubicBezTo>
                    <a:pt x="2235" y="1678"/>
                    <a:pt x="2128" y="1630"/>
                    <a:pt x="2046" y="1667"/>
                  </a:cubicBezTo>
                  <a:close/>
                </a:path>
              </a:pathLst>
            </a:custGeom>
            <a:solidFill>
              <a:schemeClr val="accent6"/>
            </a:solidFill>
            <a:ln>
              <a:noFill/>
            </a:ln>
            <a:effectLst/>
          </p:spPr>
          <p:txBody>
            <a:bodyPr wrap="none" anchor="ctr"/>
            <a:lstStyle/>
            <a:p>
              <a:endParaRPr lang="es-ES_tradnl" sz="919"/>
            </a:p>
          </p:txBody>
        </p:sp>
        <p:grpSp>
          <p:nvGrpSpPr>
            <p:cNvPr id="32" name="Group 31">
              <a:extLst>
                <a:ext uri="{FF2B5EF4-FFF2-40B4-BE49-F238E27FC236}">
                  <a16:creationId xmlns:a16="http://schemas.microsoft.com/office/drawing/2014/main" id="{B8B1B6EE-7B17-FF46-9459-6A34E040CF63}"/>
                </a:ext>
              </a:extLst>
            </p:cNvPr>
            <p:cNvGrpSpPr/>
            <p:nvPr/>
          </p:nvGrpSpPr>
          <p:grpSpPr>
            <a:xfrm rot="759599">
              <a:off x="3899396" y="4553531"/>
              <a:ext cx="1161709" cy="1195507"/>
              <a:chOff x="4762101" y="3958616"/>
              <a:chExt cx="594062" cy="611345"/>
            </a:xfrm>
            <a:solidFill>
              <a:schemeClr val="accent4"/>
            </a:solidFill>
          </p:grpSpPr>
          <p:sp>
            <p:nvSpPr>
              <p:cNvPr id="125" name="Freeform 404">
                <a:extLst>
                  <a:ext uri="{FF2B5EF4-FFF2-40B4-BE49-F238E27FC236}">
                    <a16:creationId xmlns:a16="http://schemas.microsoft.com/office/drawing/2014/main" id="{8B2188F1-0BDF-BC4E-BF8B-72D7D8BFCDC5}"/>
                  </a:ext>
                </a:extLst>
              </p:cNvPr>
              <p:cNvSpPr>
                <a:spLocks noChangeArrowheads="1"/>
              </p:cNvSpPr>
              <p:nvPr/>
            </p:nvSpPr>
            <p:spPr bwMode="auto">
              <a:xfrm>
                <a:off x="4822587" y="4000741"/>
                <a:ext cx="533576" cy="569220"/>
              </a:xfrm>
              <a:custGeom>
                <a:avLst/>
                <a:gdLst>
                  <a:gd name="T0" fmla="*/ 1891 w 2180"/>
                  <a:gd name="T1" fmla="*/ 347 h 2322"/>
                  <a:gd name="T2" fmla="*/ 1634 w 2180"/>
                  <a:gd name="T3" fmla="*/ 101 h 2322"/>
                  <a:gd name="T4" fmla="*/ 1753 w 2180"/>
                  <a:gd name="T5" fmla="*/ 186 h 2322"/>
                  <a:gd name="T6" fmla="*/ 1963 w 2180"/>
                  <a:gd name="T7" fmla="*/ 212 h 2322"/>
                  <a:gd name="T8" fmla="*/ 1851 w 2180"/>
                  <a:gd name="T9" fmla="*/ 319 h 2322"/>
                  <a:gd name="T10" fmla="*/ 1803 w 2180"/>
                  <a:gd name="T11" fmla="*/ 329 h 2322"/>
                  <a:gd name="T12" fmla="*/ 1770 w 2180"/>
                  <a:gd name="T13" fmla="*/ 323 h 2322"/>
                  <a:gd name="T14" fmla="*/ 1760 w 2180"/>
                  <a:gd name="T15" fmla="*/ 261 h 2322"/>
                  <a:gd name="T16" fmla="*/ 1753 w 2180"/>
                  <a:gd name="T17" fmla="*/ 186 h 2322"/>
                  <a:gd name="T18" fmla="*/ 1022 w 2180"/>
                  <a:gd name="T19" fmla="*/ 241 h 2322"/>
                  <a:gd name="T20" fmla="*/ 1259 w 2180"/>
                  <a:gd name="T21" fmla="*/ 312 h 2322"/>
                  <a:gd name="T22" fmla="*/ 1202 w 2180"/>
                  <a:gd name="T23" fmla="*/ 302 h 2322"/>
                  <a:gd name="T24" fmla="*/ 1170 w 2180"/>
                  <a:gd name="T25" fmla="*/ 292 h 2322"/>
                  <a:gd name="T26" fmla="*/ 1131 w 2180"/>
                  <a:gd name="T27" fmla="*/ 319 h 2322"/>
                  <a:gd name="T28" fmla="*/ 1147 w 2180"/>
                  <a:gd name="T29" fmla="*/ 507 h 2322"/>
                  <a:gd name="T30" fmla="*/ 1352 w 2180"/>
                  <a:gd name="T31" fmla="*/ 330 h 2322"/>
                  <a:gd name="T32" fmla="*/ 976 w 2180"/>
                  <a:gd name="T33" fmla="*/ 1281 h 2322"/>
                  <a:gd name="T34" fmla="*/ 956 w 2180"/>
                  <a:gd name="T35" fmla="*/ 1338 h 2322"/>
                  <a:gd name="T36" fmla="*/ 1057 w 2180"/>
                  <a:gd name="T37" fmla="*/ 1304 h 2322"/>
                  <a:gd name="T38" fmla="*/ 1164 w 2180"/>
                  <a:gd name="T39" fmla="*/ 1338 h 2322"/>
                  <a:gd name="T40" fmla="*/ 1057 w 2180"/>
                  <a:gd name="T41" fmla="*/ 1304 h 2322"/>
                  <a:gd name="T42" fmla="*/ 1064 w 2180"/>
                  <a:gd name="T43" fmla="*/ 1425 h 2322"/>
                  <a:gd name="T44" fmla="*/ 1052 w 2180"/>
                  <a:gd name="T45" fmla="*/ 1455 h 2322"/>
                  <a:gd name="T46" fmla="*/ 75 w 2180"/>
                  <a:gd name="T47" fmla="*/ 820 h 2322"/>
                  <a:gd name="T48" fmla="*/ 304 w 2180"/>
                  <a:gd name="T49" fmla="*/ 1205 h 2322"/>
                  <a:gd name="T50" fmla="*/ 194 w 2180"/>
                  <a:gd name="T51" fmla="*/ 713 h 2322"/>
                  <a:gd name="T52" fmla="*/ 250 w 2180"/>
                  <a:gd name="T53" fmla="*/ 652 h 2322"/>
                  <a:gd name="T54" fmla="*/ 247 w 2180"/>
                  <a:gd name="T55" fmla="*/ 912 h 2322"/>
                  <a:gd name="T56" fmla="*/ 300 w 2180"/>
                  <a:gd name="T57" fmla="*/ 706 h 2322"/>
                  <a:gd name="T58" fmla="*/ 310 w 2180"/>
                  <a:gd name="T59" fmla="*/ 638 h 2322"/>
                  <a:gd name="T60" fmla="*/ 308 w 2180"/>
                  <a:gd name="T61" fmla="*/ 1035 h 2322"/>
                  <a:gd name="T62" fmla="*/ 170 w 2180"/>
                  <a:gd name="T63" fmla="*/ 820 h 2322"/>
                  <a:gd name="T64" fmla="*/ 445 w 2180"/>
                  <a:gd name="T65" fmla="*/ 1094 h 2322"/>
                  <a:gd name="T66" fmla="*/ 418 w 2180"/>
                  <a:gd name="T67" fmla="*/ 992 h 2322"/>
                  <a:gd name="T68" fmla="*/ 365 w 2180"/>
                  <a:gd name="T69" fmla="*/ 1145 h 2322"/>
                  <a:gd name="T70" fmla="*/ 2121 w 2180"/>
                  <a:gd name="T71" fmla="*/ 147 h 2322"/>
                  <a:gd name="T72" fmla="*/ 2015 w 2180"/>
                  <a:gd name="T73" fmla="*/ 205 h 2322"/>
                  <a:gd name="T74" fmla="*/ 1647 w 2180"/>
                  <a:gd name="T75" fmla="*/ 41 h 2322"/>
                  <a:gd name="T76" fmla="*/ 1604 w 2180"/>
                  <a:gd name="T77" fmla="*/ 51 h 2322"/>
                  <a:gd name="T78" fmla="*/ 786 w 2180"/>
                  <a:gd name="T79" fmla="*/ 1152 h 2322"/>
                  <a:gd name="T80" fmla="*/ 1289 w 2180"/>
                  <a:gd name="T81" fmla="*/ 527 h 2322"/>
                  <a:gd name="T82" fmla="*/ 1310 w 2180"/>
                  <a:gd name="T83" fmla="*/ 291 h 2322"/>
                  <a:gd name="T84" fmla="*/ 1085 w 2180"/>
                  <a:gd name="T85" fmla="*/ 238 h 2322"/>
                  <a:gd name="T86" fmla="*/ 995 w 2180"/>
                  <a:gd name="T87" fmla="*/ 195 h 2322"/>
                  <a:gd name="T88" fmla="*/ 631 w 2180"/>
                  <a:gd name="T89" fmla="*/ 1654 h 2322"/>
                  <a:gd name="T90" fmla="*/ 388 w 2180"/>
                  <a:gd name="T91" fmla="*/ 1210 h 2322"/>
                  <a:gd name="T92" fmla="*/ 559 w 2180"/>
                  <a:gd name="T93" fmla="*/ 652 h 2322"/>
                  <a:gd name="T94" fmla="*/ 259 w 2180"/>
                  <a:gd name="T95" fmla="*/ 596 h 2322"/>
                  <a:gd name="T96" fmla="*/ 60 w 2180"/>
                  <a:gd name="T97" fmla="*/ 749 h 2322"/>
                  <a:gd name="T98" fmla="*/ 3 w 2180"/>
                  <a:gd name="T99" fmla="*/ 962 h 2322"/>
                  <a:gd name="T100" fmla="*/ 12 w 2180"/>
                  <a:gd name="T101" fmla="*/ 991 h 2322"/>
                  <a:gd name="T102" fmla="*/ 328 w 2180"/>
                  <a:gd name="T103" fmla="*/ 1247 h 2322"/>
                  <a:gd name="T104" fmla="*/ 620 w 2180"/>
                  <a:gd name="T105" fmla="*/ 1715 h 2322"/>
                  <a:gd name="T106" fmla="*/ 669 w 2180"/>
                  <a:gd name="T107" fmla="*/ 1722 h 2322"/>
                  <a:gd name="T108" fmla="*/ 1100 w 2180"/>
                  <a:gd name="T109" fmla="*/ 1506 h 2322"/>
                  <a:gd name="T110" fmla="*/ 1239 w 2180"/>
                  <a:gd name="T111" fmla="*/ 1348 h 2322"/>
                  <a:gd name="T112" fmla="*/ 1147 w 2180"/>
                  <a:gd name="T113" fmla="*/ 1223 h 2322"/>
                  <a:gd name="T114" fmla="*/ 970 w 2180"/>
                  <a:gd name="T115" fmla="*/ 1227 h 2322"/>
                  <a:gd name="T116" fmla="*/ 854 w 2180"/>
                  <a:gd name="T117" fmla="*/ 1570 h 2322"/>
                  <a:gd name="T118" fmla="*/ 1282 w 2180"/>
                  <a:gd name="T119" fmla="*/ 986 h 2322"/>
                  <a:gd name="T120" fmla="*/ 1928 w 2180"/>
                  <a:gd name="T121" fmla="*/ 473 h 2322"/>
                  <a:gd name="T122" fmla="*/ 2145 w 2180"/>
                  <a:gd name="T123" fmla="*/ 193 h 2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80" h="2322">
                    <a:moveTo>
                      <a:pt x="1988" y="339"/>
                    </a:moveTo>
                    <a:lnTo>
                      <a:pt x="1988" y="339"/>
                    </a:lnTo>
                    <a:cubicBezTo>
                      <a:pt x="1946" y="391"/>
                      <a:pt x="1842" y="516"/>
                      <a:pt x="1758" y="534"/>
                    </a:cubicBezTo>
                    <a:lnTo>
                      <a:pt x="1758" y="534"/>
                    </a:lnTo>
                    <a:cubicBezTo>
                      <a:pt x="1794" y="466"/>
                      <a:pt x="1832" y="401"/>
                      <a:pt x="1891" y="347"/>
                    </a:cubicBezTo>
                    <a:lnTo>
                      <a:pt x="1891" y="347"/>
                    </a:lnTo>
                    <a:cubicBezTo>
                      <a:pt x="1936" y="306"/>
                      <a:pt x="1991" y="272"/>
                      <a:pt x="2048" y="242"/>
                    </a:cubicBezTo>
                    <a:lnTo>
                      <a:pt x="2048" y="242"/>
                    </a:lnTo>
                    <a:cubicBezTo>
                      <a:pt x="2028" y="276"/>
                      <a:pt x="2010" y="311"/>
                      <a:pt x="1988" y="339"/>
                    </a:cubicBezTo>
                    <a:close/>
                    <a:moveTo>
                      <a:pt x="1634" y="101"/>
                    </a:moveTo>
                    <a:lnTo>
                      <a:pt x="1634" y="101"/>
                    </a:lnTo>
                    <a:cubicBezTo>
                      <a:pt x="1735" y="228"/>
                      <a:pt x="1713" y="369"/>
                      <a:pt x="1694" y="521"/>
                    </a:cubicBezTo>
                    <a:lnTo>
                      <a:pt x="1694" y="521"/>
                    </a:lnTo>
                    <a:cubicBezTo>
                      <a:pt x="1596" y="403"/>
                      <a:pt x="1573" y="242"/>
                      <a:pt x="1634" y="101"/>
                    </a:cubicBezTo>
                    <a:close/>
                    <a:moveTo>
                      <a:pt x="1753" y="186"/>
                    </a:moveTo>
                    <a:lnTo>
                      <a:pt x="1753" y="186"/>
                    </a:lnTo>
                    <a:cubicBezTo>
                      <a:pt x="1768" y="125"/>
                      <a:pt x="1808" y="77"/>
                      <a:pt x="1869" y="59"/>
                    </a:cubicBezTo>
                    <a:lnTo>
                      <a:pt x="1869" y="59"/>
                    </a:lnTo>
                    <a:cubicBezTo>
                      <a:pt x="1962" y="30"/>
                      <a:pt x="1983" y="151"/>
                      <a:pt x="1963" y="212"/>
                    </a:cubicBezTo>
                    <a:lnTo>
                      <a:pt x="1963" y="212"/>
                    </a:lnTo>
                    <a:cubicBezTo>
                      <a:pt x="1960" y="221"/>
                      <a:pt x="1962" y="228"/>
                      <a:pt x="1966" y="234"/>
                    </a:cubicBezTo>
                    <a:lnTo>
                      <a:pt x="1966" y="234"/>
                    </a:lnTo>
                    <a:cubicBezTo>
                      <a:pt x="1935" y="253"/>
                      <a:pt x="1904" y="274"/>
                      <a:pt x="1876" y="297"/>
                    </a:cubicBezTo>
                    <a:lnTo>
                      <a:pt x="1876" y="297"/>
                    </a:lnTo>
                    <a:cubicBezTo>
                      <a:pt x="1867" y="304"/>
                      <a:pt x="1859" y="312"/>
                      <a:pt x="1851" y="319"/>
                    </a:cubicBezTo>
                    <a:lnTo>
                      <a:pt x="1851" y="319"/>
                    </a:lnTo>
                    <a:cubicBezTo>
                      <a:pt x="1857" y="304"/>
                      <a:pt x="1837" y="286"/>
                      <a:pt x="1825" y="301"/>
                    </a:cubicBezTo>
                    <a:lnTo>
                      <a:pt x="1825" y="301"/>
                    </a:lnTo>
                    <a:cubicBezTo>
                      <a:pt x="1818" y="310"/>
                      <a:pt x="1810" y="319"/>
                      <a:pt x="1803" y="329"/>
                    </a:cubicBezTo>
                    <a:lnTo>
                      <a:pt x="1803" y="329"/>
                    </a:lnTo>
                    <a:cubicBezTo>
                      <a:pt x="1820" y="292"/>
                      <a:pt x="1838" y="256"/>
                      <a:pt x="1855" y="220"/>
                    </a:cubicBezTo>
                    <a:lnTo>
                      <a:pt x="1855" y="220"/>
                    </a:lnTo>
                    <a:cubicBezTo>
                      <a:pt x="1865" y="201"/>
                      <a:pt x="1837" y="184"/>
                      <a:pt x="1827" y="203"/>
                    </a:cubicBezTo>
                    <a:lnTo>
                      <a:pt x="1827" y="203"/>
                    </a:lnTo>
                    <a:cubicBezTo>
                      <a:pt x="1808" y="243"/>
                      <a:pt x="1788" y="283"/>
                      <a:pt x="1770" y="323"/>
                    </a:cubicBezTo>
                    <a:lnTo>
                      <a:pt x="1770" y="323"/>
                    </a:lnTo>
                    <a:cubicBezTo>
                      <a:pt x="1775" y="307"/>
                      <a:pt x="1781" y="292"/>
                      <a:pt x="1788" y="277"/>
                    </a:cubicBezTo>
                    <a:lnTo>
                      <a:pt x="1788" y="277"/>
                    </a:lnTo>
                    <a:cubicBezTo>
                      <a:pt x="1797" y="258"/>
                      <a:pt x="1770" y="242"/>
                      <a:pt x="1760" y="261"/>
                    </a:cubicBezTo>
                    <a:lnTo>
                      <a:pt x="1760" y="261"/>
                    </a:lnTo>
                    <a:cubicBezTo>
                      <a:pt x="1758" y="265"/>
                      <a:pt x="1756" y="270"/>
                      <a:pt x="1754" y="275"/>
                    </a:cubicBezTo>
                    <a:lnTo>
                      <a:pt x="1754" y="275"/>
                    </a:lnTo>
                    <a:cubicBezTo>
                      <a:pt x="1751" y="250"/>
                      <a:pt x="1747" y="226"/>
                      <a:pt x="1740" y="202"/>
                    </a:cubicBezTo>
                    <a:lnTo>
                      <a:pt x="1740" y="202"/>
                    </a:lnTo>
                    <a:cubicBezTo>
                      <a:pt x="1746" y="200"/>
                      <a:pt x="1751" y="194"/>
                      <a:pt x="1753" y="186"/>
                    </a:cubicBezTo>
                    <a:close/>
                    <a:moveTo>
                      <a:pt x="1022" y="241"/>
                    </a:moveTo>
                    <a:lnTo>
                      <a:pt x="1022" y="241"/>
                    </a:lnTo>
                    <a:cubicBezTo>
                      <a:pt x="1090" y="308"/>
                      <a:pt x="1118" y="402"/>
                      <a:pt x="1095" y="496"/>
                    </a:cubicBezTo>
                    <a:lnTo>
                      <a:pt x="1095" y="496"/>
                    </a:lnTo>
                    <a:cubicBezTo>
                      <a:pt x="999" y="443"/>
                      <a:pt x="970" y="333"/>
                      <a:pt x="1022" y="241"/>
                    </a:cubicBezTo>
                    <a:close/>
                    <a:moveTo>
                      <a:pt x="1129" y="286"/>
                    </a:moveTo>
                    <a:lnTo>
                      <a:pt x="1129" y="286"/>
                    </a:lnTo>
                    <a:cubicBezTo>
                      <a:pt x="1123" y="238"/>
                      <a:pt x="1162" y="204"/>
                      <a:pt x="1209" y="215"/>
                    </a:cubicBezTo>
                    <a:lnTo>
                      <a:pt x="1209" y="215"/>
                    </a:lnTo>
                    <a:cubicBezTo>
                      <a:pt x="1254" y="226"/>
                      <a:pt x="1267" y="272"/>
                      <a:pt x="1259" y="312"/>
                    </a:cubicBezTo>
                    <a:lnTo>
                      <a:pt x="1259" y="312"/>
                    </a:lnTo>
                    <a:cubicBezTo>
                      <a:pt x="1222" y="331"/>
                      <a:pt x="1189" y="357"/>
                      <a:pt x="1162" y="388"/>
                    </a:cubicBezTo>
                    <a:lnTo>
                      <a:pt x="1162" y="388"/>
                    </a:lnTo>
                    <a:cubicBezTo>
                      <a:pt x="1175" y="359"/>
                      <a:pt x="1189" y="331"/>
                      <a:pt x="1202" y="302"/>
                    </a:cubicBezTo>
                    <a:lnTo>
                      <a:pt x="1202" y="302"/>
                    </a:lnTo>
                    <a:cubicBezTo>
                      <a:pt x="1211" y="282"/>
                      <a:pt x="1182" y="266"/>
                      <a:pt x="1173" y="285"/>
                    </a:cubicBezTo>
                    <a:lnTo>
                      <a:pt x="1173" y="285"/>
                    </a:lnTo>
                    <a:cubicBezTo>
                      <a:pt x="1172" y="288"/>
                      <a:pt x="1171" y="291"/>
                      <a:pt x="1169" y="294"/>
                    </a:cubicBezTo>
                    <a:lnTo>
                      <a:pt x="1169" y="294"/>
                    </a:lnTo>
                    <a:cubicBezTo>
                      <a:pt x="1169" y="293"/>
                      <a:pt x="1169" y="293"/>
                      <a:pt x="1170" y="292"/>
                    </a:cubicBezTo>
                    <a:lnTo>
                      <a:pt x="1170" y="292"/>
                    </a:lnTo>
                    <a:cubicBezTo>
                      <a:pt x="1174" y="272"/>
                      <a:pt x="1143" y="263"/>
                      <a:pt x="1138" y="283"/>
                    </a:cubicBezTo>
                    <a:lnTo>
                      <a:pt x="1138" y="283"/>
                    </a:lnTo>
                    <a:cubicBezTo>
                      <a:pt x="1136" y="295"/>
                      <a:pt x="1133" y="307"/>
                      <a:pt x="1131" y="319"/>
                    </a:cubicBezTo>
                    <a:lnTo>
                      <a:pt x="1131" y="319"/>
                    </a:lnTo>
                    <a:cubicBezTo>
                      <a:pt x="1129" y="313"/>
                      <a:pt x="1127" y="308"/>
                      <a:pt x="1124" y="303"/>
                    </a:cubicBezTo>
                    <a:lnTo>
                      <a:pt x="1124" y="303"/>
                    </a:lnTo>
                    <a:cubicBezTo>
                      <a:pt x="1128" y="299"/>
                      <a:pt x="1130" y="293"/>
                      <a:pt x="1129" y="286"/>
                    </a:cubicBezTo>
                    <a:lnTo>
                      <a:pt x="1147" y="507"/>
                    </a:lnTo>
                    <a:lnTo>
                      <a:pt x="1147" y="507"/>
                    </a:lnTo>
                    <a:cubicBezTo>
                      <a:pt x="1171" y="441"/>
                      <a:pt x="1218" y="388"/>
                      <a:pt x="1278" y="357"/>
                    </a:cubicBezTo>
                    <a:lnTo>
                      <a:pt x="1278" y="357"/>
                    </a:lnTo>
                    <a:cubicBezTo>
                      <a:pt x="1286" y="357"/>
                      <a:pt x="1293" y="354"/>
                      <a:pt x="1299" y="347"/>
                    </a:cubicBezTo>
                    <a:lnTo>
                      <a:pt x="1299" y="347"/>
                    </a:lnTo>
                    <a:cubicBezTo>
                      <a:pt x="1316" y="339"/>
                      <a:pt x="1333" y="333"/>
                      <a:pt x="1352" y="330"/>
                    </a:cubicBezTo>
                    <a:lnTo>
                      <a:pt x="1352" y="330"/>
                    </a:lnTo>
                    <a:cubicBezTo>
                      <a:pt x="1322" y="423"/>
                      <a:pt x="1253" y="552"/>
                      <a:pt x="1147" y="507"/>
                    </a:cubicBezTo>
                    <a:lnTo>
                      <a:pt x="1129" y="286"/>
                    </a:lnTo>
                    <a:close/>
                    <a:moveTo>
                      <a:pt x="976" y="1281"/>
                    </a:moveTo>
                    <a:lnTo>
                      <a:pt x="976" y="1281"/>
                    </a:lnTo>
                    <a:cubicBezTo>
                      <a:pt x="1006" y="1314"/>
                      <a:pt x="1014" y="1362"/>
                      <a:pt x="996" y="1402"/>
                    </a:cubicBezTo>
                    <a:lnTo>
                      <a:pt x="996" y="1402"/>
                    </a:lnTo>
                    <a:cubicBezTo>
                      <a:pt x="990" y="1382"/>
                      <a:pt x="987" y="1361"/>
                      <a:pt x="988" y="1338"/>
                    </a:cubicBezTo>
                    <a:lnTo>
                      <a:pt x="988" y="1338"/>
                    </a:lnTo>
                    <a:cubicBezTo>
                      <a:pt x="990" y="1318"/>
                      <a:pt x="957" y="1318"/>
                      <a:pt x="956" y="1338"/>
                    </a:cubicBezTo>
                    <a:lnTo>
                      <a:pt x="956" y="1338"/>
                    </a:lnTo>
                    <a:cubicBezTo>
                      <a:pt x="955" y="1357"/>
                      <a:pt x="956" y="1375"/>
                      <a:pt x="960" y="1392"/>
                    </a:cubicBezTo>
                    <a:lnTo>
                      <a:pt x="960" y="1392"/>
                    </a:lnTo>
                    <a:cubicBezTo>
                      <a:pt x="935" y="1359"/>
                      <a:pt x="941" y="1311"/>
                      <a:pt x="976" y="1281"/>
                    </a:cubicBezTo>
                    <a:close/>
                    <a:moveTo>
                      <a:pt x="1057" y="1304"/>
                    </a:moveTo>
                    <a:lnTo>
                      <a:pt x="1057" y="1304"/>
                    </a:lnTo>
                    <a:cubicBezTo>
                      <a:pt x="1068" y="1274"/>
                      <a:pt x="1105" y="1258"/>
                      <a:pt x="1135" y="1271"/>
                    </a:cubicBezTo>
                    <a:lnTo>
                      <a:pt x="1135" y="1271"/>
                    </a:lnTo>
                    <a:cubicBezTo>
                      <a:pt x="1161" y="1283"/>
                      <a:pt x="1169" y="1312"/>
                      <a:pt x="1164" y="1338"/>
                    </a:cubicBezTo>
                    <a:lnTo>
                      <a:pt x="1164" y="1338"/>
                    </a:lnTo>
                    <a:cubicBezTo>
                      <a:pt x="1125" y="1340"/>
                      <a:pt x="1087" y="1352"/>
                      <a:pt x="1053" y="1373"/>
                    </a:cubicBezTo>
                    <a:lnTo>
                      <a:pt x="1053" y="1373"/>
                    </a:lnTo>
                    <a:cubicBezTo>
                      <a:pt x="1056" y="1354"/>
                      <a:pt x="1054" y="1334"/>
                      <a:pt x="1049" y="1314"/>
                    </a:cubicBezTo>
                    <a:lnTo>
                      <a:pt x="1049" y="1314"/>
                    </a:lnTo>
                    <a:cubicBezTo>
                      <a:pt x="1052" y="1312"/>
                      <a:pt x="1055" y="1308"/>
                      <a:pt x="1057" y="1304"/>
                    </a:cubicBezTo>
                    <a:close/>
                    <a:moveTo>
                      <a:pt x="1141" y="1437"/>
                    </a:moveTo>
                    <a:lnTo>
                      <a:pt x="1141" y="1437"/>
                    </a:lnTo>
                    <a:cubicBezTo>
                      <a:pt x="1148" y="1423"/>
                      <a:pt x="1133" y="1404"/>
                      <a:pt x="1119" y="1414"/>
                    </a:cubicBezTo>
                    <a:lnTo>
                      <a:pt x="1119" y="1414"/>
                    </a:lnTo>
                    <a:cubicBezTo>
                      <a:pt x="1102" y="1426"/>
                      <a:pt x="1083" y="1430"/>
                      <a:pt x="1064" y="1425"/>
                    </a:cubicBezTo>
                    <a:lnTo>
                      <a:pt x="1064" y="1425"/>
                    </a:lnTo>
                    <a:cubicBezTo>
                      <a:pt x="1101" y="1395"/>
                      <a:pt x="1148" y="1383"/>
                      <a:pt x="1195" y="1389"/>
                    </a:cubicBezTo>
                    <a:lnTo>
                      <a:pt x="1195" y="1389"/>
                    </a:lnTo>
                    <a:cubicBezTo>
                      <a:pt x="1180" y="1405"/>
                      <a:pt x="1161" y="1422"/>
                      <a:pt x="1141" y="1437"/>
                    </a:cubicBezTo>
                    <a:close/>
                    <a:moveTo>
                      <a:pt x="1052" y="1455"/>
                    </a:moveTo>
                    <a:lnTo>
                      <a:pt x="1052" y="1455"/>
                    </a:lnTo>
                    <a:cubicBezTo>
                      <a:pt x="1067" y="1459"/>
                      <a:pt x="1081" y="1460"/>
                      <a:pt x="1095" y="1458"/>
                    </a:cubicBezTo>
                    <a:lnTo>
                      <a:pt x="1095" y="1458"/>
                    </a:lnTo>
                    <a:cubicBezTo>
                      <a:pt x="1081" y="1462"/>
                      <a:pt x="1066" y="1461"/>
                      <a:pt x="1052" y="1455"/>
                    </a:cubicBezTo>
                    <a:close/>
                    <a:moveTo>
                      <a:pt x="75" y="820"/>
                    </a:moveTo>
                    <a:lnTo>
                      <a:pt x="75" y="820"/>
                    </a:lnTo>
                    <a:cubicBezTo>
                      <a:pt x="200" y="916"/>
                      <a:pt x="282" y="1052"/>
                      <a:pt x="313" y="1207"/>
                    </a:cubicBezTo>
                    <a:lnTo>
                      <a:pt x="313" y="1207"/>
                    </a:lnTo>
                    <a:cubicBezTo>
                      <a:pt x="310" y="1206"/>
                      <a:pt x="307" y="1205"/>
                      <a:pt x="304" y="1205"/>
                    </a:cubicBezTo>
                    <a:lnTo>
                      <a:pt x="304" y="1205"/>
                    </a:lnTo>
                    <a:cubicBezTo>
                      <a:pt x="114" y="1183"/>
                      <a:pt x="6" y="995"/>
                      <a:pt x="75" y="820"/>
                    </a:cubicBezTo>
                    <a:close/>
                    <a:moveTo>
                      <a:pt x="196" y="704"/>
                    </a:moveTo>
                    <a:lnTo>
                      <a:pt x="196" y="704"/>
                    </a:lnTo>
                    <a:cubicBezTo>
                      <a:pt x="196" y="707"/>
                      <a:pt x="194" y="710"/>
                      <a:pt x="194" y="713"/>
                    </a:cubicBezTo>
                    <a:lnTo>
                      <a:pt x="194" y="713"/>
                    </a:lnTo>
                    <a:cubicBezTo>
                      <a:pt x="189" y="733"/>
                      <a:pt x="220" y="742"/>
                      <a:pt x="226" y="722"/>
                    </a:cubicBezTo>
                    <a:lnTo>
                      <a:pt x="226" y="722"/>
                    </a:lnTo>
                    <a:cubicBezTo>
                      <a:pt x="230" y="700"/>
                      <a:pt x="236" y="680"/>
                      <a:pt x="240" y="659"/>
                    </a:cubicBezTo>
                    <a:lnTo>
                      <a:pt x="240" y="659"/>
                    </a:lnTo>
                    <a:cubicBezTo>
                      <a:pt x="244" y="657"/>
                      <a:pt x="246" y="654"/>
                      <a:pt x="250" y="652"/>
                    </a:cubicBezTo>
                    <a:lnTo>
                      <a:pt x="250" y="652"/>
                    </a:lnTo>
                    <a:cubicBezTo>
                      <a:pt x="250" y="652"/>
                      <a:pt x="251" y="651"/>
                      <a:pt x="252" y="650"/>
                    </a:cubicBezTo>
                    <a:lnTo>
                      <a:pt x="252" y="650"/>
                    </a:lnTo>
                    <a:cubicBezTo>
                      <a:pt x="235" y="738"/>
                      <a:pt x="233" y="824"/>
                      <a:pt x="247" y="912"/>
                    </a:cubicBezTo>
                    <a:lnTo>
                      <a:pt x="247" y="912"/>
                    </a:lnTo>
                    <a:cubicBezTo>
                      <a:pt x="250" y="932"/>
                      <a:pt x="281" y="924"/>
                      <a:pt x="278" y="903"/>
                    </a:cubicBezTo>
                    <a:lnTo>
                      <a:pt x="278" y="903"/>
                    </a:lnTo>
                    <a:cubicBezTo>
                      <a:pt x="266" y="821"/>
                      <a:pt x="267" y="740"/>
                      <a:pt x="284" y="659"/>
                    </a:cubicBezTo>
                    <a:lnTo>
                      <a:pt x="284" y="659"/>
                    </a:lnTo>
                    <a:cubicBezTo>
                      <a:pt x="291" y="674"/>
                      <a:pt x="296" y="690"/>
                      <a:pt x="300" y="706"/>
                    </a:cubicBezTo>
                    <a:lnTo>
                      <a:pt x="300" y="706"/>
                    </a:lnTo>
                    <a:cubicBezTo>
                      <a:pt x="304" y="727"/>
                      <a:pt x="335" y="718"/>
                      <a:pt x="331" y="698"/>
                    </a:cubicBezTo>
                    <a:lnTo>
                      <a:pt x="331" y="698"/>
                    </a:lnTo>
                    <a:cubicBezTo>
                      <a:pt x="327" y="677"/>
                      <a:pt x="320" y="657"/>
                      <a:pt x="310" y="638"/>
                    </a:cubicBezTo>
                    <a:lnTo>
                      <a:pt x="310" y="638"/>
                    </a:lnTo>
                    <a:cubicBezTo>
                      <a:pt x="358" y="639"/>
                      <a:pt x="406" y="671"/>
                      <a:pt x="424" y="716"/>
                    </a:cubicBezTo>
                    <a:lnTo>
                      <a:pt x="424" y="716"/>
                    </a:lnTo>
                    <a:cubicBezTo>
                      <a:pt x="424" y="716"/>
                      <a:pt x="424" y="716"/>
                      <a:pt x="424" y="717"/>
                    </a:cubicBezTo>
                    <a:lnTo>
                      <a:pt x="424" y="717"/>
                    </a:lnTo>
                    <a:cubicBezTo>
                      <a:pt x="342" y="800"/>
                      <a:pt x="310" y="915"/>
                      <a:pt x="308" y="1035"/>
                    </a:cubicBezTo>
                    <a:lnTo>
                      <a:pt x="308" y="1035"/>
                    </a:lnTo>
                    <a:cubicBezTo>
                      <a:pt x="274" y="960"/>
                      <a:pt x="226" y="892"/>
                      <a:pt x="166" y="834"/>
                    </a:cubicBezTo>
                    <a:lnTo>
                      <a:pt x="166" y="834"/>
                    </a:lnTo>
                    <a:cubicBezTo>
                      <a:pt x="169" y="831"/>
                      <a:pt x="170" y="826"/>
                      <a:pt x="170" y="820"/>
                    </a:cubicBezTo>
                    <a:lnTo>
                      <a:pt x="170" y="820"/>
                    </a:lnTo>
                    <a:cubicBezTo>
                      <a:pt x="166" y="778"/>
                      <a:pt x="175" y="737"/>
                      <a:pt x="196" y="704"/>
                    </a:cubicBezTo>
                    <a:lnTo>
                      <a:pt x="420" y="1146"/>
                    </a:lnTo>
                    <a:lnTo>
                      <a:pt x="420" y="1146"/>
                    </a:lnTo>
                    <a:cubicBezTo>
                      <a:pt x="428" y="1129"/>
                      <a:pt x="437" y="1111"/>
                      <a:pt x="445" y="1094"/>
                    </a:cubicBezTo>
                    <a:lnTo>
                      <a:pt x="445" y="1094"/>
                    </a:lnTo>
                    <a:cubicBezTo>
                      <a:pt x="453" y="1079"/>
                      <a:pt x="436" y="1066"/>
                      <a:pt x="425" y="1071"/>
                    </a:cubicBezTo>
                    <a:lnTo>
                      <a:pt x="425" y="1071"/>
                    </a:lnTo>
                    <a:cubicBezTo>
                      <a:pt x="433" y="1047"/>
                      <a:pt x="442" y="1024"/>
                      <a:pt x="449" y="1000"/>
                    </a:cubicBezTo>
                    <a:lnTo>
                      <a:pt x="449" y="1000"/>
                    </a:lnTo>
                    <a:cubicBezTo>
                      <a:pt x="456" y="980"/>
                      <a:pt x="425" y="972"/>
                      <a:pt x="418" y="992"/>
                    </a:cubicBezTo>
                    <a:lnTo>
                      <a:pt x="418" y="992"/>
                    </a:lnTo>
                    <a:cubicBezTo>
                      <a:pt x="406" y="1027"/>
                      <a:pt x="393" y="1063"/>
                      <a:pt x="381" y="1099"/>
                    </a:cubicBezTo>
                    <a:lnTo>
                      <a:pt x="381" y="1099"/>
                    </a:lnTo>
                    <a:cubicBezTo>
                      <a:pt x="375" y="1114"/>
                      <a:pt x="370" y="1129"/>
                      <a:pt x="365" y="1145"/>
                    </a:cubicBezTo>
                    <a:lnTo>
                      <a:pt x="365" y="1145"/>
                    </a:lnTo>
                    <a:cubicBezTo>
                      <a:pt x="340" y="974"/>
                      <a:pt x="368" y="793"/>
                      <a:pt x="527" y="700"/>
                    </a:cubicBezTo>
                    <a:lnTo>
                      <a:pt x="527" y="700"/>
                    </a:lnTo>
                    <a:cubicBezTo>
                      <a:pt x="533" y="824"/>
                      <a:pt x="535" y="1073"/>
                      <a:pt x="420" y="1146"/>
                    </a:cubicBezTo>
                    <a:lnTo>
                      <a:pt x="196" y="704"/>
                    </a:lnTo>
                    <a:close/>
                    <a:moveTo>
                      <a:pt x="2121" y="147"/>
                    </a:moveTo>
                    <a:lnTo>
                      <a:pt x="2121" y="147"/>
                    </a:lnTo>
                    <a:cubicBezTo>
                      <a:pt x="2119" y="150"/>
                      <a:pt x="2115" y="152"/>
                      <a:pt x="2113" y="155"/>
                    </a:cubicBezTo>
                    <a:lnTo>
                      <a:pt x="2113" y="155"/>
                    </a:lnTo>
                    <a:cubicBezTo>
                      <a:pt x="2080" y="171"/>
                      <a:pt x="2048" y="188"/>
                      <a:pt x="2015" y="205"/>
                    </a:cubicBezTo>
                    <a:lnTo>
                      <a:pt x="2015" y="205"/>
                    </a:lnTo>
                    <a:cubicBezTo>
                      <a:pt x="2033" y="123"/>
                      <a:pt x="2002" y="18"/>
                      <a:pt x="1905" y="9"/>
                    </a:cubicBezTo>
                    <a:lnTo>
                      <a:pt x="1905" y="9"/>
                    </a:lnTo>
                    <a:cubicBezTo>
                      <a:pt x="1819" y="0"/>
                      <a:pt x="1747" y="65"/>
                      <a:pt x="1716" y="141"/>
                    </a:cubicBezTo>
                    <a:lnTo>
                      <a:pt x="1716" y="141"/>
                    </a:lnTo>
                    <a:cubicBezTo>
                      <a:pt x="1700" y="107"/>
                      <a:pt x="1677" y="73"/>
                      <a:pt x="1647" y="41"/>
                    </a:cubicBezTo>
                    <a:lnTo>
                      <a:pt x="1647" y="41"/>
                    </a:lnTo>
                    <a:cubicBezTo>
                      <a:pt x="1636" y="29"/>
                      <a:pt x="1622" y="32"/>
                      <a:pt x="1614" y="41"/>
                    </a:cubicBezTo>
                    <a:lnTo>
                      <a:pt x="1614" y="41"/>
                    </a:lnTo>
                    <a:cubicBezTo>
                      <a:pt x="1610" y="43"/>
                      <a:pt x="1606" y="46"/>
                      <a:pt x="1604" y="51"/>
                    </a:cubicBezTo>
                    <a:lnTo>
                      <a:pt x="1604" y="51"/>
                    </a:lnTo>
                    <a:cubicBezTo>
                      <a:pt x="1515" y="226"/>
                      <a:pt x="1543" y="431"/>
                      <a:pt x="1676" y="574"/>
                    </a:cubicBezTo>
                    <a:lnTo>
                      <a:pt x="1676" y="574"/>
                    </a:lnTo>
                    <a:cubicBezTo>
                      <a:pt x="1572" y="714"/>
                      <a:pt x="1424" y="822"/>
                      <a:pt x="1286" y="924"/>
                    </a:cubicBezTo>
                    <a:lnTo>
                      <a:pt x="1286" y="924"/>
                    </a:lnTo>
                    <a:cubicBezTo>
                      <a:pt x="1137" y="1034"/>
                      <a:pt x="971" y="1125"/>
                      <a:pt x="786" y="1152"/>
                    </a:cubicBezTo>
                    <a:lnTo>
                      <a:pt x="786" y="1152"/>
                    </a:lnTo>
                    <a:cubicBezTo>
                      <a:pt x="862" y="935"/>
                      <a:pt x="974" y="730"/>
                      <a:pt x="1119" y="547"/>
                    </a:cubicBezTo>
                    <a:lnTo>
                      <a:pt x="1119" y="547"/>
                    </a:lnTo>
                    <a:cubicBezTo>
                      <a:pt x="1175" y="572"/>
                      <a:pt x="1237" y="561"/>
                      <a:pt x="1289" y="527"/>
                    </a:cubicBezTo>
                    <a:lnTo>
                      <a:pt x="1289" y="527"/>
                    </a:lnTo>
                    <a:cubicBezTo>
                      <a:pt x="1357" y="483"/>
                      <a:pt x="1385" y="396"/>
                      <a:pt x="1405" y="321"/>
                    </a:cubicBezTo>
                    <a:lnTo>
                      <a:pt x="1405" y="321"/>
                    </a:lnTo>
                    <a:cubicBezTo>
                      <a:pt x="1425" y="310"/>
                      <a:pt x="1422" y="274"/>
                      <a:pt x="1394" y="275"/>
                    </a:cubicBezTo>
                    <a:lnTo>
                      <a:pt x="1394" y="275"/>
                    </a:lnTo>
                    <a:cubicBezTo>
                      <a:pt x="1365" y="276"/>
                      <a:pt x="1337" y="282"/>
                      <a:pt x="1310" y="291"/>
                    </a:cubicBezTo>
                    <a:lnTo>
                      <a:pt x="1310" y="291"/>
                    </a:lnTo>
                    <a:cubicBezTo>
                      <a:pt x="1310" y="233"/>
                      <a:pt x="1274" y="181"/>
                      <a:pt x="1213" y="166"/>
                    </a:cubicBezTo>
                    <a:lnTo>
                      <a:pt x="1213" y="166"/>
                    </a:lnTo>
                    <a:cubicBezTo>
                      <a:pt x="1157" y="152"/>
                      <a:pt x="1103" y="188"/>
                      <a:pt x="1085" y="238"/>
                    </a:cubicBezTo>
                    <a:lnTo>
                      <a:pt x="1085" y="238"/>
                    </a:lnTo>
                    <a:cubicBezTo>
                      <a:pt x="1071" y="220"/>
                      <a:pt x="1054" y="202"/>
                      <a:pt x="1036" y="187"/>
                    </a:cubicBezTo>
                    <a:lnTo>
                      <a:pt x="1036" y="187"/>
                    </a:lnTo>
                    <a:cubicBezTo>
                      <a:pt x="1024" y="177"/>
                      <a:pt x="1008" y="181"/>
                      <a:pt x="1000" y="190"/>
                    </a:cubicBezTo>
                    <a:lnTo>
                      <a:pt x="1000" y="190"/>
                    </a:lnTo>
                    <a:cubicBezTo>
                      <a:pt x="998" y="191"/>
                      <a:pt x="996" y="192"/>
                      <a:pt x="995" y="195"/>
                    </a:cubicBezTo>
                    <a:lnTo>
                      <a:pt x="995" y="195"/>
                    </a:lnTo>
                    <a:cubicBezTo>
                      <a:pt x="909" y="310"/>
                      <a:pt x="945" y="466"/>
                      <a:pt x="1067" y="536"/>
                    </a:cubicBezTo>
                    <a:lnTo>
                      <a:pt x="1067" y="536"/>
                    </a:lnTo>
                    <a:cubicBezTo>
                      <a:pt x="816" y="860"/>
                      <a:pt x="665" y="1246"/>
                      <a:pt x="631" y="1654"/>
                    </a:cubicBezTo>
                    <a:lnTo>
                      <a:pt x="631" y="1654"/>
                    </a:lnTo>
                    <a:cubicBezTo>
                      <a:pt x="630" y="1654"/>
                      <a:pt x="628" y="1655"/>
                      <a:pt x="627" y="1655"/>
                    </a:cubicBezTo>
                    <a:lnTo>
                      <a:pt x="627" y="1655"/>
                    </a:lnTo>
                    <a:cubicBezTo>
                      <a:pt x="506" y="1539"/>
                      <a:pt x="421" y="1398"/>
                      <a:pt x="376" y="1236"/>
                    </a:cubicBezTo>
                    <a:lnTo>
                      <a:pt x="376" y="1236"/>
                    </a:lnTo>
                    <a:cubicBezTo>
                      <a:pt x="380" y="1227"/>
                      <a:pt x="384" y="1219"/>
                      <a:pt x="388" y="1210"/>
                    </a:cubicBezTo>
                    <a:lnTo>
                      <a:pt x="388" y="1210"/>
                    </a:lnTo>
                    <a:cubicBezTo>
                      <a:pt x="587" y="1161"/>
                      <a:pt x="584" y="831"/>
                      <a:pt x="574" y="673"/>
                    </a:cubicBezTo>
                    <a:lnTo>
                      <a:pt x="574" y="673"/>
                    </a:lnTo>
                    <a:cubicBezTo>
                      <a:pt x="573" y="663"/>
                      <a:pt x="567" y="656"/>
                      <a:pt x="559" y="652"/>
                    </a:cubicBezTo>
                    <a:lnTo>
                      <a:pt x="559" y="652"/>
                    </a:lnTo>
                    <a:cubicBezTo>
                      <a:pt x="553" y="643"/>
                      <a:pt x="541" y="638"/>
                      <a:pt x="527" y="643"/>
                    </a:cubicBezTo>
                    <a:lnTo>
                      <a:pt x="527" y="643"/>
                    </a:lnTo>
                    <a:cubicBezTo>
                      <a:pt x="503" y="655"/>
                      <a:pt x="482" y="669"/>
                      <a:pt x="462" y="684"/>
                    </a:cubicBezTo>
                    <a:lnTo>
                      <a:pt x="462" y="684"/>
                    </a:lnTo>
                    <a:cubicBezTo>
                      <a:pt x="424" y="610"/>
                      <a:pt x="342" y="577"/>
                      <a:pt x="259" y="596"/>
                    </a:cubicBezTo>
                    <a:lnTo>
                      <a:pt x="259" y="596"/>
                    </a:lnTo>
                    <a:cubicBezTo>
                      <a:pt x="172" y="616"/>
                      <a:pt x="123" y="709"/>
                      <a:pt x="120" y="793"/>
                    </a:cubicBezTo>
                    <a:lnTo>
                      <a:pt x="120" y="793"/>
                    </a:lnTo>
                    <a:cubicBezTo>
                      <a:pt x="101" y="778"/>
                      <a:pt x="81" y="763"/>
                      <a:pt x="60" y="749"/>
                    </a:cubicBezTo>
                    <a:lnTo>
                      <a:pt x="60" y="749"/>
                    </a:lnTo>
                    <a:cubicBezTo>
                      <a:pt x="35" y="732"/>
                      <a:pt x="11" y="773"/>
                      <a:pt x="36" y="790"/>
                    </a:cubicBezTo>
                    <a:lnTo>
                      <a:pt x="36" y="790"/>
                    </a:lnTo>
                    <a:cubicBezTo>
                      <a:pt x="13" y="843"/>
                      <a:pt x="4" y="897"/>
                      <a:pt x="7" y="948"/>
                    </a:cubicBezTo>
                    <a:lnTo>
                      <a:pt x="7" y="948"/>
                    </a:lnTo>
                    <a:cubicBezTo>
                      <a:pt x="5" y="952"/>
                      <a:pt x="3" y="956"/>
                      <a:pt x="3" y="962"/>
                    </a:cubicBezTo>
                    <a:lnTo>
                      <a:pt x="3" y="962"/>
                    </a:lnTo>
                    <a:lnTo>
                      <a:pt x="4" y="963"/>
                    </a:lnTo>
                    <a:lnTo>
                      <a:pt x="4" y="963"/>
                    </a:lnTo>
                    <a:cubicBezTo>
                      <a:pt x="0" y="972"/>
                      <a:pt x="3" y="984"/>
                      <a:pt x="12" y="991"/>
                    </a:cubicBezTo>
                    <a:lnTo>
                      <a:pt x="12" y="991"/>
                    </a:lnTo>
                    <a:cubicBezTo>
                      <a:pt x="38" y="1126"/>
                      <a:pt x="148" y="1236"/>
                      <a:pt x="304" y="1254"/>
                    </a:cubicBezTo>
                    <a:lnTo>
                      <a:pt x="304" y="1254"/>
                    </a:lnTo>
                    <a:cubicBezTo>
                      <a:pt x="314" y="1255"/>
                      <a:pt x="321" y="1250"/>
                      <a:pt x="324" y="1244"/>
                    </a:cubicBezTo>
                    <a:lnTo>
                      <a:pt x="324" y="1244"/>
                    </a:lnTo>
                    <a:cubicBezTo>
                      <a:pt x="325" y="1245"/>
                      <a:pt x="327" y="1246"/>
                      <a:pt x="328" y="1247"/>
                    </a:cubicBezTo>
                    <a:lnTo>
                      <a:pt x="328" y="1247"/>
                    </a:lnTo>
                    <a:cubicBezTo>
                      <a:pt x="378" y="1427"/>
                      <a:pt x="475" y="1586"/>
                      <a:pt x="615" y="1711"/>
                    </a:cubicBezTo>
                    <a:lnTo>
                      <a:pt x="615" y="1711"/>
                    </a:lnTo>
                    <a:cubicBezTo>
                      <a:pt x="617" y="1713"/>
                      <a:pt x="618" y="1714"/>
                      <a:pt x="620" y="1715"/>
                    </a:cubicBezTo>
                    <a:lnTo>
                      <a:pt x="620" y="1715"/>
                    </a:lnTo>
                    <a:cubicBezTo>
                      <a:pt x="623" y="1912"/>
                      <a:pt x="654" y="2104"/>
                      <a:pt x="717" y="2292"/>
                    </a:cubicBezTo>
                    <a:lnTo>
                      <a:pt x="717" y="2292"/>
                    </a:lnTo>
                    <a:cubicBezTo>
                      <a:pt x="727" y="2321"/>
                      <a:pt x="775" y="2309"/>
                      <a:pt x="765" y="2279"/>
                    </a:cubicBezTo>
                    <a:lnTo>
                      <a:pt x="765" y="2279"/>
                    </a:lnTo>
                    <a:cubicBezTo>
                      <a:pt x="704" y="2098"/>
                      <a:pt x="673" y="1913"/>
                      <a:pt x="669" y="1722"/>
                    </a:cubicBezTo>
                    <a:lnTo>
                      <a:pt x="669" y="1722"/>
                    </a:lnTo>
                    <a:cubicBezTo>
                      <a:pt x="805" y="1741"/>
                      <a:pt x="925" y="1569"/>
                      <a:pt x="1008" y="1482"/>
                    </a:cubicBezTo>
                    <a:lnTo>
                      <a:pt x="1008" y="1482"/>
                    </a:lnTo>
                    <a:cubicBezTo>
                      <a:pt x="1034" y="1501"/>
                      <a:pt x="1066" y="1509"/>
                      <a:pt x="1100" y="1506"/>
                    </a:cubicBezTo>
                    <a:lnTo>
                      <a:pt x="1100" y="1506"/>
                    </a:lnTo>
                    <a:cubicBezTo>
                      <a:pt x="1162" y="1500"/>
                      <a:pt x="1209" y="1450"/>
                      <a:pt x="1245" y="1405"/>
                    </a:cubicBezTo>
                    <a:lnTo>
                      <a:pt x="1245" y="1405"/>
                    </a:lnTo>
                    <a:cubicBezTo>
                      <a:pt x="1250" y="1399"/>
                      <a:pt x="1252" y="1393"/>
                      <a:pt x="1251" y="1387"/>
                    </a:cubicBezTo>
                    <a:lnTo>
                      <a:pt x="1251" y="1387"/>
                    </a:lnTo>
                    <a:cubicBezTo>
                      <a:pt x="1260" y="1375"/>
                      <a:pt x="1258" y="1354"/>
                      <a:pt x="1239" y="1348"/>
                    </a:cubicBezTo>
                    <a:lnTo>
                      <a:pt x="1239" y="1348"/>
                    </a:lnTo>
                    <a:cubicBezTo>
                      <a:pt x="1231" y="1346"/>
                      <a:pt x="1222" y="1344"/>
                      <a:pt x="1213" y="1342"/>
                    </a:cubicBezTo>
                    <a:lnTo>
                      <a:pt x="1213" y="1342"/>
                    </a:lnTo>
                    <a:cubicBezTo>
                      <a:pt x="1221" y="1294"/>
                      <a:pt x="1195" y="1239"/>
                      <a:pt x="1147" y="1223"/>
                    </a:cubicBezTo>
                    <a:lnTo>
                      <a:pt x="1147" y="1223"/>
                    </a:lnTo>
                    <a:cubicBezTo>
                      <a:pt x="1100" y="1208"/>
                      <a:pt x="1052" y="1227"/>
                      <a:pt x="1025" y="1264"/>
                    </a:cubicBezTo>
                    <a:lnTo>
                      <a:pt x="1025" y="1264"/>
                    </a:lnTo>
                    <a:cubicBezTo>
                      <a:pt x="1020" y="1256"/>
                      <a:pt x="1013" y="1249"/>
                      <a:pt x="1006" y="1243"/>
                    </a:cubicBezTo>
                    <a:lnTo>
                      <a:pt x="1006" y="1243"/>
                    </a:lnTo>
                    <a:cubicBezTo>
                      <a:pt x="1001" y="1229"/>
                      <a:pt x="987" y="1219"/>
                      <a:pt x="970" y="1227"/>
                    </a:cubicBezTo>
                    <a:lnTo>
                      <a:pt x="970" y="1227"/>
                    </a:lnTo>
                    <a:cubicBezTo>
                      <a:pt x="870" y="1276"/>
                      <a:pt x="876" y="1407"/>
                      <a:pt x="963" y="1458"/>
                    </a:cubicBezTo>
                    <a:lnTo>
                      <a:pt x="963" y="1458"/>
                    </a:lnTo>
                    <a:cubicBezTo>
                      <a:pt x="927" y="1495"/>
                      <a:pt x="890" y="1532"/>
                      <a:pt x="854" y="1570"/>
                    </a:cubicBezTo>
                    <a:lnTo>
                      <a:pt x="854" y="1570"/>
                    </a:lnTo>
                    <a:cubicBezTo>
                      <a:pt x="807" y="1618"/>
                      <a:pt x="749" y="1681"/>
                      <a:pt x="678" y="1674"/>
                    </a:cubicBezTo>
                    <a:lnTo>
                      <a:pt x="678" y="1674"/>
                    </a:lnTo>
                    <a:cubicBezTo>
                      <a:pt x="690" y="1513"/>
                      <a:pt x="721" y="1355"/>
                      <a:pt x="769" y="1203"/>
                    </a:cubicBezTo>
                    <a:lnTo>
                      <a:pt x="769" y="1203"/>
                    </a:lnTo>
                    <a:cubicBezTo>
                      <a:pt x="960" y="1179"/>
                      <a:pt x="1125" y="1096"/>
                      <a:pt x="1282" y="986"/>
                    </a:cubicBezTo>
                    <a:lnTo>
                      <a:pt x="1282" y="986"/>
                    </a:lnTo>
                    <a:cubicBezTo>
                      <a:pt x="1443" y="875"/>
                      <a:pt x="1615" y="748"/>
                      <a:pt x="1728" y="585"/>
                    </a:cubicBezTo>
                    <a:lnTo>
                      <a:pt x="1728" y="585"/>
                    </a:lnTo>
                    <a:cubicBezTo>
                      <a:pt x="1804" y="591"/>
                      <a:pt x="1874" y="520"/>
                      <a:pt x="1928" y="473"/>
                    </a:cubicBezTo>
                    <a:lnTo>
                      <a:pt x="1928" y="473"/>
                    </a:lnTo>
                    <a:cubicBezTo>
                      <a:pt x="1970" y="436"/>
                      <a:pt x="2009" y="392"/>
                      <a:pt x="2043" y="346"/>
                    </a:cubicBezTo>
                    <a:lnTo>
                      <a:pt x="2043" y="346"/>
                    </a:lnTo>
                    <a:cubicBezTo>
                      <a:pt x="2076" y="301"/>
                      <a:pt x="2101" y="236"/>
                      <a:pt x="2141" y="195"/>
                    </a:cubicBezTo>
                    <a:lnTo>
                      <a:pt x="2141" y="195"/>
                    </a:lnTo>
                    <a:cubicBezTo>
                      <a:pt x="2143" y="195"/>
                      <a:pt x="2144" y="194"/>
                      <a:pt x="2145" y="193"/>
                    </a:cubicBezTo>
                    <a:lnTo>
                      <a:pt x="2145" y="193"/>
                    </a:lnTo>
                    <a:cubicBezTo>
                      <a:pt x="2152" y="190"/>
                      <a:pt x="2155" y="185"/>
                      <a:pt x="2157" y="181"/>
                    </a:cubicBezTo>
                    <a:lnTo>
                      <a:pt x="2157" y="181"/>
                    </a:lnTo>
                    <a:cubicBezTo>
                      <a:pt x="2179" y="161"/>
                      <a:pt x="2145" y="128"/>
                      <a:pt x="2121" y="14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6" name="Freeform 405">
                <a:extLst>
                  <a:ext uri="{FF2B5EF4-FFF2-40B4-BE49-F238E27FC236}">
                    <a16:creationId xmlns:a16="http://schemas.microsoft.com/office/drawing/2014/main" id="{23226886-EF83-914A-AE10-25B2798AEBD4}"/>
                  </a:ext>
                </a:extLst>
              </p:cNvPr>
              <p:cNvSpPr>
                <a:spLocks noChangeArrowheads="1"/>
              </p:cNvSpPr>
              <p:nvPr/>
            </p:nvSpPr>
            <p:spPr bwMode="auto">
              <a:xfrm>
                <a:off x="5237351" y="3973738"/>
                <a:ext cx="16201" cy="18362"/>
              </a:xfrm>
              <a:custGeom>
                <a:avLst/>
                <a:gdLst>
                  <a:gd name="T0" fmla="*/ 6 w 64"/>
                  <a:gd name="T1" fmla="*/ 61 h 74"/>
                  <a:gd name="T2" fmla="*/ 6 w 64"/>
                  <a:gd name="T3" fmla="*/ 61 h 74"/>
                  <a:gd name="T4" fmla="*/ 34 w 64"/>
                  <a:gd name="T5" fmla="*/ 71 h 74"/>
                  <a:gd name="T6" fmla="*/ 34 w 64"/>
                  <a:gd name="T7" fmla="*/ 71 h 74"/>
                  <a:gd name="T8" fmla="*/ 54 w 64"/>
                  <a:gd name="T9" fmla="*/ 25 h 74"/>
                  <a:gd name="T10" fmla="*/ 54 w 64"/>
                  <a:gd name="T11" fmla="*/ 25 h 74"/>
                  <a:gd name="T12" fmla="*/ 3 w 64"/>
                  <a:gd name="T13" fmla="*/ 32 h 74"/>
                  <a:gd name="T14" fmla="*/ 3 w 64"/>
                  <a:gd name="T15" fmla="*/ 32 h 74"/>
                  <a:gd name="T16" fmla="*/ 2 w 64"/>
                  <a:gd name="T17" fmla="*/ 45 h 74"/>
                  <a:gd name="T18" fmla="*/ 2 w 64"/>
                  <a:gd name="T19" fmla="*/ 45 h 74"/>
                  <a:gd name="T20" fmla="*/ 6 w 64"/>
                  <a:gd name="T21" fmla="*/ 6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74">
                    <a:moveTo>
                      <a:pt x="6" y="61"/>
                    </a:moveTo>
                    <a:lnTo>
                      <a:pt x="6" y="61"/>
                    </a:lnTo>
                    <a:cubicBezTo>
                      <a:pt x="11" y="70"/>
                      <a:pt x="24" y="73"/>
                      <a:pt x="34" y="71"/>
                    </a:cubicBezTo>
                    <a:lnTo>
                      <a:pt x="34" y="71"/>
                    </a:lnTo>
                    <a:cubicBezTo>
                      <a:pt x="56" y="67"/>
                      <a:pt x="63" y="44"/>
                      <a:pt x="54" y="25"/>
                    </a:cubicBezTo>
                    <a:lnTo>
                      <a:pt x="54" y="25"/>
                    </a:lnTo>
                    <a:cubicBezTo>
                      <a:pt x="43" y="0"/>
                      <a:pt x="14" y="17"/>
                      <a:pt x="3" y="32"/>
                    </a:cubicBezTo>
                    <a:lnTo>
                      <a:pt x="3" y="32"/>
                    </a:lnTo>
                    <a:cubicBezTo>
                      <a:pt x="1" y="37"/>
                      <a:pt x="0" y="42"/>
                      <a:pt x="2" y="45"/>
                    </a:cubicBezTo>
                    <a:lnTo>
                      <a:pt x="2" y="45"/>
                    </a:lnTo>
                    <a:cubicBezTo>
                      <a:pt x="2" y="51"/>
                      <a:pt x="3" y="57"/>
                      <a:pt x="6" y="6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7" name="Freeform 406">
                <a:extLst>
                  <a:ext uri="{FF2B5EF4-FFF2-40B4-BE49-F238E27FC236}">
                    <a16:creationId xmlns:a16="http://schemas.microsoft.com/office/drawing/2014/main" id="{E80E0324-5CE7-A24D-B89A-CD9DED3B97B3}"/>
                  </a:ext>
                </a:extLst>
              </p:cNvPr>
              <p:cNvSpPr>
                <a:spLocks noChangeArrowheads="1"/>
              </p:cNvSpPr>
              <p:nvPr/>
            </p:nvSpPr>
            <p:spPr bwMode="auto">
              <a:xfrm>
                <a:off x="5285955" y="3958616"/>
                <a:ext cx="17282" cy="17282"/>
              </a:xfrm>
              <a:custGeom>
                <a:avLst/>
                <a:gdLst>
                  <a:gd name="T0" fmla="*/ 62 w 72"/>
                  <a:gd name="T1" fmla="*/ 52 h 71"/>
                  <a:gd name="T2" fmla="*/ 62 w 72"/>
                  <a:gd name="T3" fmla="*/ 52 h 71"/>
                  <a:gd name="T4" fmla="*/ 59 w 72"/>
                  <a:gd name="T5" fmla="*/ 9 h 71"/>
                  <a:gd name="T6" fmla="*/ 59 w 72"/>
                  <a:gd name="T7" fmla="*/ 9 h 71"/>
                  <a:gd name="T8" fmla="*/ 26 w 72"/>
                  <a:gd name="T9" fmla="*/ 5 h 71"/>
                  <a:gd name="T10" fmla="*/ 26 w 72"/>
                  <a:gd name="T11" fmla="*/ 5 h 71"/>
                  <a:gd name="T12" fmla="*/ 9 w 72"/>
                  <a:gd name="T13" fmla="*/ 12 h 71"/>
                  <a:gd name="T14" fmla="*/ 9 w 72"/>
                  <a:gd name="T15" fmla="*/ 12 h 71"/>
                  <a:gd name="T16" fmla="*/ 17 w 72"/>
                  <a:gd name="T17" fmla="*/ 58 h 71"/>
                  <a:gd name="T18" fmla="*/ 17 w 72"/>
                  <a:gd name="T19" fmla="*/ 58 h 71"/>
                  <a:gd name="T20" fmla="*/ 62 w 72"/>
                  <a:gd name="T21" fmla="*/ 5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71">
                    <a:moveTo>
                      <a:pt x="62" y="52"/>
                    </a:moveTo>
                    <a:lnTo>
                      <a:pt x="62" y="52"/>
                    </a:lnTo>
                    <a:cubicBezTo>
                      <a:pt x="71" y="38"/>
                      <a:pt x="71" y="19"/>
                      <a:pt x="59" y="9"/>
                    </a:cubicBezTo>
                    <a:lnTo>
                      <a:pt x="59" y="9"/>
                    </a:lnTo>
                    <a:cubicBezTo>
                      <a:pt x="49" y="0"/>
                      <a:pt x="36" y="0"/>
                      <a:pt x="26" y="5"/>
                    </a:cubicBezTo>
                    <a:lnTo>
                      <a:pt x="26" y="5"/>
                    </a:lnTo>
                    <a:cubicBezTo>
                      <a:pt x="19" y="3"/>
                      <a:pt x="13" y="5"/>
                      <a:pt x="9" y="12"/>
                    </a:cubicBezTo>
                    <a:lnTo>
                      <a:pt x="9" y="12"/>
                    </a:lnTo>
                    <a:cubicBezTo>
                      <a:pt x="0" y="27"/>
                      <a:pt x="3" y="47"/>
                      <a:pt x="17" y="58"/>
                    </a:cubicBezTo>
                    <a:lnTo>
                      <a:pt x="17" y="58"/>
                    </a:lnTo>
                    <a:cubicBezTo>
                      <a:pt x="32" y="70"/>
                      <a:pt x="52" y="67"/>
                      <a:pt x="62"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8" name="Freeform 407">
                <a:extLst>
                  <a:ext uri="{FF2B5EF4-FFF2-40B4-BE49-F238E27FC236}">
                    <a16:creationId xmlns:a16="http://schemas.microsoft.com/office/drawing/2014/main" id="{4D9BA7D9-6185-3D4D-9460-8A27D2764536}"/>
                  </a:ext>
                </a:extLst>
              </p:cNvPr>
              <p:cNvSpPr>
                <a:spLocks noChangeArrowheads="1"/>
              </p:cNvSpPr>
              <p:nvPr/>
            </p:nvSpPr>
            <p:spPr bwMode="auto">
              <a:xfrm>
                <a:off x="5310798" y="3986699"/>
                <a:ext cx="8641" cy="12961"/>
              </a:xfrm>
              <a:custGeom>
                <a:avLst/>
                <a:gdLst>
                  <a:gd name="T0" fmla="*/ 33 w 35"/>
                  <a:gd name="T1" fmla="*/ 33 h 55"/>
                  <a:gd name="T2" fmla="*/ 33 w 35"/>
                  <a:gd name="T3" fmla="*/ 33 h 55"/>
                  <a:gd name="T4" fmla="*/ 33 w 35"/>
                  <a:gd name="T5" fmla="*/ 21 h 55"/>
                  <a:gd name="T6" fmla="*/ 33 w 35"/>
                  <a:gd name="T7" fmla="*/ 21 h 55"/>
                  <a:gd name="T8" fmla="*/ 1 w 35"/>
                  <a:gd name="T9" fmla="*/ 21 h 55"/>
                  <a:gd name="T10" fmla="*/ 1 w 35"/>
                  <a:gd name="T11" fmla="*/ 21 h 55"/>
                  <a:gd name="T12" fmla="*/ 1 w 35"/>
                  <a:gd name="T13" fmla="*/ 33 h 55"/>
                  <a:gd name="T14" fmla="*/ 1 w 35"/>
                  <a:gd name="T15" fmla="*/ 33 h 55"/>
                  <a:gd name="T16" fmla="*/ 33 w 35"/>
                  <a:gd name="T17"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55">
                    <a:moveTo>
                      <a:pt x="33" y="33"/>
                    </a:moveTo>
                    <a:lnTo>
                      <a:pt x="33" y="33"/>
                    </a:lnTo>
                    <a:cubicBezTo>
                      <a:pt x="33" y="29"/>
                      <a:pt x="33" y="25"/>
                      <a:pt x="33" y="21"/>
                    </a:cubicBezTo>
                    <a:lnTo>
                      <a:pt x="33" y="21"/>
                    </a:lnTo>
                    <a:cubicBezTo>
                      <a:pt x="33" y="0"/>
                      <a:pt x="0" y="0"/>
                      <a:pt x="1" y="21"/>
                    </a:cubicBezTo>
                    <a:lnTo>
                      <a:pt x="1" y="21"/>
                    </a:lnTo>
                    <a:cubicBezTo>
                      <a:pt x="1" y="25"/>
                      <a:pt x="1" y="29"/>
                      <a:pt x="1" y="33"/>
                    </a:cubicBezTo>
                    <a:lnTo>
                      <a:pt x="1" y="33"/>
                    </a:lnTo>
                    <a:cubicBezTo>
                      <a:pt x="1" y="54"/>
                      <a:pt x="34" y="54"/>
                      <a:pt x="33"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9" name="Freeform 408">
                <a:extLst>
                  <a:ext uri="{FF2B5EF4-FFF2-40B4-BE49-F238E27FC236}">
                    <a16:creationId xmlns:a16="http://schemas.microsoft.com/office/drawing/2014/main" id="{4C65F9B3-BDFD-B643-BB7D-EB41F82EB34E}"/>
                  </a:ext>
                </a:extLst>
              </p:cNvPr>
              <p:cNvSpPr>
                <a:spLocks noChangeArrowheads="1"/>
              </p:cNvSpPr>
              <p:nvPr/>
            </p:nvSpPr>
            <p:spPr bwMode="auto">
              <a:xfrm>
                <a:off x="5142300" y="4042865"/>
                <a:ext cx="17282" cy="16201"/>
              </a:xfrm>
              <a:custGeom>
                <a:avLst/>
                <a:gdLst>
                  <a:gd name="T0" fmla="*/ 53 w 69"/>
                  <a:gd name="T1" fmla="*/ 54 h 67"/>
                  <a:gd name="T2" fmla="*/ 53 w 69"/>
                  <a:gd name="T3" fmla="*/ 54 h 67"/>
                  <a:gd name="T4" fmla="*/ 45 w 69"/>
                  <a:gd name="T5" fmla="*/ 5 h 67"/>
                  <a:gd name="T6" fmla="*/ 45 w 69"/>
                  <a:gd name="T7" fmla="*/ 5 h 67"/>
                  <a:gd name="T8" fmla="*/ 23 w 69"/>
                  <a:gd name="T9" fmla="*/ 12 h 67"/>
                  <a:gd name="T10" fmla="*/ 23 w 69"/>
                  <a:gd name="T11" fmla="*/ 12 h 67"/>
                  <a:gd name="T12" fmla="*/ 4 w 69"/>
                  <a:gd name="T13" fmla="*/ 32 h 67"/>
                  <a:gd name="T14" fmla="*/ 4 w 69"/>
                  <a:gd name="T15" fmla="*/ 32 h 67"/>
                  <a:gd name="T16" fmla="*/ 6 w 69"/>
                  <a:gd name="T17" fmla="*/ 52 h 67"/>
                  <a:gd name="T18" fmla="*/ 6 w 69"/>
                  <a:gd name="T19" fmla="*/ 52 h 67"/>
                  <a:gd name="T20" fmla="*/ 53 w 69"/>
                  <a:gd name="T21" fmla="*/ 5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67">
                    <a:moveTo>
                      <a:pt x="53" y="54"/>
                    </a:moveTo>
                    <a:lnTo>
                      <a:pt x="53" y="54"/>
                    </a:lnTo>
                    <a:cubicBezTo>
                      <a:pt x="68" y="40"/>
                      <a:pt x="60" y="15"/>
                      <a:pt x="45" y="5"/>
                    </a:cubicBezTo>
                    <a:lnTo>
                      <a:pt x="45" y="5"/>
                    </a:lnTo>
                    <a:cubicBezTo>
                      <a:pt x="36" y="0"/>
                      <a:pt x="27" y="4"/>
                      <a:pt x="23" y="12"/>
                    </a:cubicBezTo>
                    <a:lnTo>
                      <a:pt x="23" y="12"/>
                    </a:lnTo>
                    <a:cubicBezTo>
                      <a:pt x="15" y="17"/>
                      <a:pt x="8" y="24"/>
                      <a:pt x="4" y="32"/>
                    </a:cubicBezTo>
                    <a:lnTo>
                      <a:pt x="4" y="32"/>
                    </a:lnTo>
                    <a:cubicBezTo>
                      <a:pt x="0" y="39"/>
                      <a:pt x="1" y="46"/>
                      <a:pt x="6" y="52"/>
                    </a:cubicBezTo>
                    <a:lnTo>
                      <a:pt x="6" y="52"/>
                    </a:lnTo>
                    <a:cubicBezTo>
                      <a:pt x="18" y="66"/>
                      <a:pt x="39" y="65"/>
                      <a:pt x="53"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0" name="Freeform 409">
                <a:extLst>
                  <a:ext uri="{FF2B5EF4-FFF2-40B4-BE49-F238E27FC236}">
                    <a16:creationId xmlns:a16="http://schemas.microsoft.com/office/drawing/2014/main" id="{16D4ABF8-1122-C343-B05F-3C76A9821AE1}"/>
                  </a:ext>
                </a:extLst>
              </p:cNvPr>
              <p:cNvSpPr>
                <a:spLocks noChangeArrowheads="1"/>
              </p:cNvSpPr>
              <p:nvPr/>
            </p:nvSpPr>
            <p:spPr bwMode="auto">
              <a:xfrm>
                <a:off x="5123938" y="4014782"/>
                <a:ext cx="14042" cy="16201"/>
              </a:xfrm>
              <a:custGeom>
                <a:avLst/>
                <a:gdLst>
                  <a:gd name="T0" fmla="*/ 11 w 56"/>
                  <a:gd name="T1" fmla="*/ 56 h 64"/>
                  <a:gd name="T2" fmla="*/ 11 w 56"/>
                  <a:gd name="T3" fmla="*/ 56 h 64"/>
                  <a:gd name="T4" fmla="*/ 53 w 56"/>
                  <a:gd name="T5" fmla="*/ 23 h 64"/>
                  <a:gd name="T6" fmla="*/ 53 w 56"/>
                  <a:gd name="T7" fmla="*/ 23 h 64"/>
                  <a:gd name="T8" fmla="*/ 39 w 56"/>
                  <a:gd name="T9" fmla="*/ 7 h 64"/>
                  <a:gd name="T10" fmla="*/ 39 w 56"/>
                  <a:gd name="T11" fmla="*/ 7 h 64"/>
                  <a:gd name="T12" fmla="*/ 19 w 56"/>
                  <a:gd name="T13" fmla="*/ 5 h 64"/>
                  <a:gd name="T14" fmla="*/ 19 w 56"/>
                  <a:gd name="T15" fmla="*/ 5 h 64"/>
                  <a:gd name="T16" fmla="*/ 0 w 56"/>
                  <a:gd name="T17" fmla="*/ 40 h 64"/>
                  <a:gd name="T18" fmla="*/ 0 w 56"/>
                  <a:gd name="T19" fmla="*/ 40 h 64"/>
                  <a:gd name="T20" fmla="*/ 11 w 56"/>
                  <a:gd name="T21"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64">
                    <a:moveTo>
                      <a:pt x="11" y="56"/>
                    </a:moveTo>
                    <a:lnTo>
                      <a:pt x="11" y="56"/>
                    </a:lnTo>
                    <a:cubicBezTo>
                      <a:pt x="32" y="63"/>
                      <a:pt x="55" y="45"/>
                      <a:pt x="53" y="23"/>
                    </a:cubicBezTo>
                    <a:lnTo>
                      <a:pt x="53" y="23"/>
                    </a:lnTo>
                    <a:cubicBezTo>
                      <a:pt x="52" y="16"/>
                      <a:pt x="46" y="9"/>
                      <a:pt x="39" y="7"/>
                    </a:cubicBezTo>
                    <a:lnTo>
                      <a:pt x="39" y="7"/>
                    </a:lnTo>
                    <a:cubicBezTo>
                      <a:pt x="34" y="2"/>
                      <a:pt x="27" y="0"/>
                      <a:pt x="19" y="5"/>
                    </a:cubicBezTo>
                    <a:lnTo>
                      <a:pt x="19" y="5"/>
                    </a:lnTo>
                    <a:cubicBezTo>
                      <a:pt x="7" y="12"/>
                      <a:pt x="0" y="25"/>
                      <a:pt x="0" y="40"/>
                    </a:cubicBezTo>
                    <a:lnTo>
                      <a:pt x="0" y="40"/>
                    </a:lnTo>
                    <a:cubicBezTo>
                      <a:pt x="0" y="47"/>
                      <a:pt x="5" y="53"/>
                      <a:pt x="11" y="5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1" name="Freeform 410">
                <a:extLst>
                  <a:ext uri="{FF2B5EF4-FFF2-40B4-BE49-F238E27FC236}">
                    <a16:creationId xmlns:a16="http://schemas.microsoft.com/office/drawing/2014/main" id="{0F66083C-76D9-7948-8786-73E58E8EE057}"/>
                  </a:ext>
                </a:extLst>
              </p:cNvPr>
              <p:cNvSpPr>
                <a:spLocks noChangeArrowheads="1"/>
              </p:cNvSpPr>
              <p:nvPr/>
            </p:nvSpPr>
            <p:spPr bwMode="auto">
              <a:xfrm>
                <a:off x="5088295" y="3989939"/>
                <a:ext cx="14041" cy="15122"/>
              </a:xfrm>
              <a:custGeom>
                <a:avLst/>
                <a:gdLst>
                  <a:gd name="T0" fmla="*/ 21 w 59"/>
                  <a:gd name="T1" fmla="*/ 44 h 60"/>
                  <a:gd name="T2" fmla="*/ 21 w 59"/>
                  <a:gd name="T3" fmla="*/ 44 h 60"/>
                  <a:gd name="T4" fmla="*/ 44 w 59"/>
                  <a:gd name="T5" fmla="*/ 21 h 60"/>
                  <a:gd name="T6" fmla="*/ 44 w 59"/>
                  <a:gd name="T7" fmla="*/ 21 h 60"/>
                  <a:gd name="T8" fmla="*/ 38 w 59"/>
                  <a:gd name="T9" fmla="*/ 15 h 60"/>
                  <a:gd name="T10" fmla="*/ 38 w 59"/>
                  <a:gd name="T11" fmla="*/ 15 h 60"/>
                  <a:gd name="T12" fmla="*/ 15 w 59"/>
                  <a:gd name="T13" fmla="*/ 38 h 60"/>
                  <a:gd name="T14" fmla="*/ 21 w 59"/>
                  <a:gd name="T15" fmla="*/ 44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60">
                    <a:moveTo>
                      <a:pt x="21" y="44"/>
                    </a:moveTo>
                    <a:lnTo>
                      <a:pt x="21" y="44"/>
                    </a:lnTo>
                    <a:cubicBezTo>
                      <a:pt x="36" y="59"/>
                      <a:pt x="58" y="36"/>
                      <a:pt x="44" y="21"/>
                    </a:cubicBezTo>
                    <a:lnTo>
                      <a:pt x="44" y="21"/>
                    </a:lnTo>
                    <a:cubicBezTo>
                      <a:pt x="42" y="19"/>
                      <a:pt x="40" y="17"/>
                      <a:pt x="38" y="15"/>
                    </a:cubicBezTo>
                    <a:lnTo>
                      <a:pt x="38" y="15"/>
                    </a:lnTo>
                    <a:cubicBezTo>
                      <a:pt x="23" y="0"/>
                      <a:pt x="0" y="23"/>
                      <a:pt x="15" y="38"/>
                    </a:cubicBezTo>
                    <a:lnTo>
                      <a:pt x="21" y="4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2" name="Freeform 411">
                <a:extLst>
                  <a:ext uri="{FF2B5EF4-FFF2-40B4-BE49-F238E27FC236}">
                    <a16:creationId xmlns:a16="http://schemas.microsoft.com/office/drawing/2014/main" id="{1FA830DD-FBAE-E848-9CD4-EAC6DFFBAFA8}"/>
                  </a:ext>
                </a:extLst>
              </p:cNvPr>
              <p:cNvSpPr>
                <a:spLocks noChangeArrowheads="1"/>
              </p:cNvSpPr>
              <p:nvPr/>
            </p:nvSpPr>
            <p:spPr bwMode="auto">
              <a:xfrm>
                <a:off x="5079654" y="4025584"/>
                <a:ext cx="19442" cy="19442"/>
              </a:xfrm>
              <a:custGeom>
                <a:avLst/>
                <a:gdLst>
                  <a:gd name="T0" fmla="*/ 8 w 78"/>
                  <a:gd name="T1" fmla="*/ 49 h 78"/>
                  <a:gd name="T2" fmla="*/ 8 w 78"/>
                  <a:gd name="T3" fmla="*/ 49 h 78"/>
                  <a:gd name="T4" fmla="*/ 64 w 78"/>
                  <a:gd name="T5" fmla="*/ 54 h 78"/>
                  <a:gd name="T6" fmla="*/ 64 w 78"/>
                  <a:gd name="T7" fmla="*/ 54 h 78"/>
                  <a:gd name="T8" fmla="*/ 43 w 78"/>
                  <a:gd name="T9" fmla="*/ 2 h 78"/>
                  <a:gd name="T10" fmla="*/ 43 w 78"/>
                  <a:gd name="T11" fmla="*/ 2 h 78"/>
                  <a:gd name="T12" fmla="*/ 42 w 78"/>
                  <a:gd name="T13" fmla="*/ 2 h 78"/>
                  <a:gd name="T14" fmla="*/ 42 w 78"/>
                  <a:gd name="T15" fmla="*/ 2 h 78"/>
                  <a:gd name="T16" fmla="*/ 38 w 78"/>
                  <a:gd name="T17" fmla="*/ 1 h 78"/>
                  <a:gd name="T18" fmla="*/ 38 w 78"/>
                  <a:gd name="T19" fmla="*/ 1 h 78"/>
                  <a:gd name="T20" fmla="*/ 7 w 78"/>
                  <a:gd name="T21" fmla="*/ 44 h 78"/>
                  <a:gd name="T22" fmla="*/ 7 w 78"/>
                  <a:gd name="T23" fmla="*/ 44 h 78"/>
                  <a:gd name="T24" fmla="*/ 8 w 78"/>
                  <a:gd name="T25" fmla="*/ 4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78">
                    <a:moveTo>
                      <a:pt x="8" y="49"/>
                    </a:moveTo>
                    <a:lnTo>
                      <a:pt x="8" y="49"/>
                    </a:lnTo>
                    <a:cubicBezTo>
                      <a:pt x="14" y="77"/>
                      <a:pt x="50" y="73"/>
                      <a:pt x="64" y="54"/>
                    </a:cubicBezTo>
                    <a:lnTo>
                      <a:pt x="64" y="54"/>
                    </a:lnTo>
                    <a:cubicBezTo>
                      <a:pt x="77" y="35"/>
                      <a:pt x="66" y="6"/>
                      <a:pt x="43" y="2"/>
                    </a:cubicBezTo>
                    <a:lnTo>
                      <a:pt x="43" y="2"/>
                    </a:lnTo>
                    <a:lnTo>
                      <a:pt x="42" y="2"/>
                    </a:lnTo>
                    <a:lnTo>
                      <a:pt x="42" y="2"/>
                    </a:lnTo>
                    <a:cubicBezTo>
                      <a:pt x="40" y="1"/>
                      <a:pt x="39" y="1"/>
                      <a:pt x="38" y="1"/>
                    </a:cubicBezTo>
                    <a:lnTo>
                      <a:pt x="38" y="1"/>
                    </a:lnTo>
                    <a:cubicBezTo>
                      <a:pt x="14" y="0"/>
                      <a:pt x="0" y="23"/>
                      <a:pt x="7" y="44"/>
                    </a:cubicBezTo>
                    <a:lnTo>
                      <a:pt x="7" y="44"/>
                    </a:lnTo>
                    <a:cubicBezTo>
                      <a:pt x="7" y="46"/>
                      <a:pt x="8" y="47"/>
                      <a:pt x="8" y="4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3" name="Freeform 412">
                <a:extLst>
                  <a:ext uri="{FF2B5EF4-FFF2-40B4-BE49-F238E27FC236}">
                    <a16:creationId xmlns:a16="http://schemas.microsoft.com/office/drawing/2014/main" id="{1FE6FCBC-8D1D-9D42-BDEC-822E79FCEA7E}"/>
                  </a:ext>
                </a:extLst>
              </p:cNvPr>
              <p:cNvSpPr>
                <a:spLocks noChangeArrowheads="1"/>
              </p:cNvSpPr>
              <p:nvPr/>
            </p:nvSpPr>
            <p:spPr bwMode="auto">
              <a:xfrm>
                <a:off x="4880913" y="4114153"/>
                <a:ext cx="12961" cy="12961"/>
              </a:xfrm>
              <a:custGeom>
                <a:avLst/>
                <a:gdLst>
                  <a:gd name="T0" fmla="*/ 14 w 54"/>
                  <a:gd name="T1" fmla="*/ 31 h 54"/>
                  <a:gd name="T2" fmla="*/ 14 w 54"/>
                  <a:gd name="T3" fmla="*/ 31 h 54"/>
                  <a:gd name="T4" fmla="*/ 17 w 54"/>
                  <a:gd name="T5" fmla="*/ 35 h 54"/>
                  <a:gd name="T6" fmla="*/ 17 w 54"/>
                  <a:gd name="T7" fmla="*/ 35 h 54"/>
                  <a:gd name="T8" fmla="*/ 17 w 54"/>
                  <a:gd name="T9" fmla="*/ 35 h 54"/>
                  <a:gd name="T10" fmla="*/ 17 w 54"/>
                  <a:gd name="T11" fmla="*/ 35 h 54"/>
                  <a:gd name="T12" fmla="*/ 14 w 54"/>
                  <a:gd name="T13" fmla="*/ 31 h 54"/>
                  <a:gd name="T14" fmla="*/ 45 w 54"/>
                  <a:gd name="T15" fmla="*/ 40 h 54"/>
                  <a:gd name="T16" fmla="*/ 45 w 54"/>
                  <a:gd name="T17" fmla="*/ 40 h 54"/>
                  <a:gd name="T18" fmla="*/ 35 w 54"/>
                  <a:gd name="T19" fmla="*/ 4 h 54"/>
                  <a:gd name="T20" fmla="*/ 35 w 54"/>
                  <a:gd name="T21" fmla="*/ 4 h 54"/>
                  <a:gd name="T22" fmla="*/ 16 w 54"/>
                  <a:gd name="T23" fmla="*/ 7 h 54"/>
                  <a:gd name="T24" fmla="*/ 16 w 54"/>
                  <a:gd name="T25" fmla="*/ 7 h 54"/>
                  <a:gd name="T26" fmla="*/ 12 w 54"/>
                  <a:gd name="T27" fmla="*/ 9 h 54"/>
                  <a:gd name="T28" fmla="*/ 12 w 54"/>
                  <a:gd name="T29" fmla="*/ 9 h 54"/>
                  <a:gd name="T30" fmla="*/ 13 w 54"/>
                  <a:gd name="T31" fmla="*/ 45 h 54"/>
                  <a:gd name="T32" fmla="*/ 13 w 54"/>
                  <a:gd name="T33" fmla="*/ 45 h 54"/>
                  <a:gd name="T34" fmla="*/ 45 w 54"/>
                  <a:gd name="T35"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54">
                    <a:moveTo>
                      <a:pt x="14" y="31"/>
                    </a:moveTo>
                    <a:lnTo>
                      <a:pt x="14" y="31"/>
                    </a:lnTo>
                    <a:cubicBezTo>
                      <a:pt x="15" y="33"/>
                      <a:pt x="16" y="34"/>
                      <a:pt x="17" y="35"/>
                    </a:cubicBezTo>
                    <a:lnTo>
                      <a:pt x="17" y="35"/>
                    </a:lnTo>
                    <a:lnTo>
                      <a:pt x="17" y="35"/>
                    </a:lnTo>
                    <a:lnTo>
                      <a:pt x="17" y="35"/>
                    </a:lnTo>
                    <a:cubicBezTo>
                      <a:pt x="16" y="34"/>
                      <a:pt x="15" y="33"/>
                      <a:pt x="14" y="31"/>
                    </a:cubicBezTo>
                    <a:close/>
                    <a:moveTo>
                      <a:pt x="45" y="40"/>
                    </a:moveTo>
                    <a:lnTo>
                      <a:pt x="45" y="40"/>
                    </a:lnTo>
                    <a:cubicBezTo>
                      <a:pt x="53" y="26"/>
                      <a:pt x="46" y="11"/>
                      <a:pt x="35" y="4"/>
                    </a:cubicBezTo>
                    <a:lnTo>
                      <a:pt x="35" y="4"/>
                    </a:lnTo>
                    <a:cubicBezTo>
                      <a:pt x="27" y="0"/>
                      <a:pt x="21" y="2"/>
                      <a:pt x="16" y="7"/>
                    </a:cubicBezTo>
                    <a:lnTo>
                      <a:pt x="16" y="7"/>
                    </a:lnTo>
                    <a:cubicBezTo>
                      <a:pt x="14" y="7"/>
                      <a:pt x="13" y="8"/>
                      <a:pt x="12" y="9"/>
                    </a:cubicBezTo>
                    <a:lnTo>
                      <a:pt x="12" y="9"/>
                    </a:lnTo>
                    <a:cubicBezTo>
                      <a:pt x="0" y="18"/>
                      <a:pt x="0" y="35"/>
                      <a:pt x="13" y="45"/>
                    </a:cubicBezTo>
                    <a:lnTo>
                      <a:pt x="13" y="45"/>
                    </a:lnTo>
                    <a:cubicBezTo>
                      <a:pt x="24" y="53"/>
                      <a:pt x="39" y="51"/>
                      <a:pt x="45" y="4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4" name="Freeform 413">
                <a:extLst>
                  <a:ext uri="{FF2B5EF4-FFF2-40B4-BE49-F238E27FC236}">
                    <a16:creationId xmlns:a16="http://schemas.microsoft.com/office/drawing/2014/main" id="{628F0801-710D-7442-9AF9-9C7899E5DDC6}"/>
                  </a:ext>
                </a:extLst>
              </p:cNvPr>
              <p:cNvSpPr>
                <a:spLocks noChangeArrowheads="1"/>
              </p:cNvSpPr>
              <p:nvPr/>
            </p:nvSpPr>
            <p:spPr bwMode="auto">
              <a:xfrm>
                <a:off x="4910076" y="4110912"/>
                <a:ext cx="17282" cy="16202"/>
              </a:xfrm>
              <a:custGeom>
                <a:avLst/>
                <a:gdLst>
                  <a:gd name="T0" fmla="*/ 25 w 70"/>
                  <a:gd name="T1" fmla="*/ 60 h 67"/>
                  <a:gd name="T2" fmla="*/ 25 w 70"/>
                  <a:gd name="T3" fmla="*/ 60 h 67"/>
                  <a:gd name="T4" fmla="*/ 57 w 70"/>
                  <a:gd name="T5" fmla="*/ 55 h 67"/>
                  <a:gd name="T6" fmla="*/ 57 w 70"/>
                  <a:gd name="T7" fmla="*/ 55 h 67"/>
                  <a:gd name="T8" fmla="*/ 69 w 70"/>
                  <a:gd name="T9" fmla="*/ 19 h 67"/>
                  <a:gd name="T10" fmla="*/ 69 w 70"/>
                  <a:gd name="T11" fmla="*/ 19 h 67"/>
                  <a:gd name="T12" fmla="*/ 57 w 70"/>
                  <a:gd name="T13" fmla="*/ 3 h 67"/>
                  <a:gd name="T14" fmla="*/ 57 w 70"/>
                  <a:gd name="T15" fmla="*/ 3 h 67"/>
                  <a:gd name="T16" fmla="*/ 49 w 70"/>
                  <a:gd name="T17" fmla="*/ 2 h 67"/>
                  <a:gd name="T18" fmla="*/ 49 w 70"/>
                  <a:gd name="T19" fmla="*/ 2 h 67"/>
                  <a:gd name="T20" fmla="*/ 35 w 70"/>
                  <a:gd name="T21" fmla="*/ 3 h 67"/>
                  <a:gd name="T22" fmla="*/ 35 w 70"/>
                  <a:gd name="T23" fmla="*/ 3 h 67"/>
                  <a:gd name="T24" fmla="*/ 25 w 70"/>
                  <a:gd name="T25"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67">
                    <a:moveTo>
                      <a:pt x="25" y="60"/>
                    </a:moveTo>
                    <a:lnTo>
                      <a:pt x="25" y="60"/>
                    </a:lnTo>
                    <a:cubicBezTo>
                      <a:pt x="35" y="66"/>
                      <a:pt x="49" y="62"/>
                      <a:pt x="57" y="55"/>
                    </a:cubicBezTo>
                    <a:lnTo>
                      <a:pt x="57" y="55"/>
                    </a:lnTo>
                    <a:cubicBezTo>
                      <a:pt x="68" y="46"/>
                      <a:pt x="69" y="32"/>
                      <a:pt x="69" y="19"/>
                    </a:cubicBezTo>
                    <a:lnTo>
                      <a:pt x="69" y="19"/>
                    </a:lnTo>
                    <a:cubicBezTo>
                      <a:pt x="69" y="12"/>
                      <a:pt x="64" y="6"/>
                      <a:pt x="57" y="3"/>
                    </a:cubicBezTo>
                    <a:lnTo>
                      <a:pt x="57" y="3"/>
                    </a:lnTo>
                    <a:cubicBezTo>
                      <a:pt x="54" y="2"/>
                      <a:pt x="51" y="2"/>
                      <a:pt x="49" y="2"/>
                    </a:cubicBezTo>
                    <a:lnTo>
                      <a:pt x="49" y="2"/>
                    </a:lnTo>
                    <a:cubicBezTo>
                      <a:pt x="45" y="0"/>
                      <a:pt x="40" y="0"/>
                      <a:pt x="35" y="3"/>
                    </a:cubicBezTo>
                    <a:lnTo>
                      <a:pt x="35" y="3"/>
                    </a:lnTo>
                    <a:cubicBezTo>
                      <a:pt x="16" y="16"/>
                      <a:pt x="0" y="43"/>
                      <a:pt x="25" y="6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5" name="Freeform 419">
                <a:extLst>
                  <a:ext uri="{FF2B5EF4-FFF2-40B4-BE49-F238E27FC236}">
                    <a16:creationId xmlns:a16="http://schemas.microsoft.com/office/drawing/2014/main" id="{C218DE83-D06E-C340-88F0-D62ECF1376B4}"/>
                  </a:ext>
                </a:extLst>
              </p:cNvPr>
              <p:cNvSpPr>
                <a:spLocks noChangeArrowheads="1"/>
              </p:cNvSpPr>
              <p:nvPr/>
            </p:nvSpPr>
            <p:spPr bwMode="auto">
              <a:xfrm>
                <a:off x="4762101" y="4188680"/>
                <a:ext cx="23762" cy="25923"/>
              </a:xfrm>
              <a:custGeom>
                <a:avLst/>
                <a:gdLst>
                  <a:gd name="T0" fmla="*/ 12 w 99"/>
                  <a:gd name="T1" fmla="*/ 86 h 107"/>
                  <a:gd name="T2" fmla="*/ 12 w 99"/>
                  <a:gd name="T3" fmla="*/ 86 h 107"/>
                  <a:gd name="T4" fmla="*/ 35 w 99"/>
                  <a:gd name="T5" fmla="*/ 105 h 107"/>
                  <a:gd name="T6" fmla="*/ 35 w 99"/>
                  <a:gd name="T7" fmla="*/ 105 h 107"/>
                  <a:gd name="T8" fmla="*/ 85 w 99"/>
                  <a:gd name="T9" fmla="*/ 76 h 107"/>
                  <a:gd name="T10" fmla="*/ 85 w 99"/>
                  <a:gd name="T11" fmla="*/ 76 h 107"/>
                  <a:gd name="T12" fmla="*/ 80 w 99"/>
                  <a:gd name="T13" fmla="*/ 17 h 107"/>
                  <a:gd name="T14" fmla="*/ 80 w 99"/>
                  <a:gd name="T15" fmla="*/ 17 h 107"/>
                  <a:gd name="T16" fmla="*/ 42 w 99"/>
                  <a:gd name="T17" fmla="*/ 2 h 107"/>
                  <a:gd name="T18" fmla="*/ 42 w 99"/>
                  <a:gd name="T19" fmla="*/ 2 h 107"/>
                  <a:gd name="T20" fmla="*/ 28 w 99"/>
                  <a:gd name="T21" fmla="*/ 6 h 107"/>
                  <a:gd name="T22" fmla="*/ 28 w 99"/>
                  <a:gd name="T23" fmla="*/ 6 h 107"/>
                  <a:gd name="T24" fmla="*/ 25 w 99"/>
                  <a:gd name="T25" fmla="*/ 8 h 107"/>
                  <a:gd name="T26" fmla="*/ 25 w 99"/>
                  <a:gd name="T27" fmla="*/ 8 h 107"/>
                  <a:gd name="T28" fmla="*/ 9 w 99"/>
                  <a:gd name="T29" fmla="*/ 64 h 107"/>
                  <a:gd name="T30" fmla="*/ 9 w 99"/>
                  <a:gd name="T31" fmla="*/ 64 h 107"/>
                  <a:gd name="T32" fmla="*/ 9 w 99"/>
                  <a:gd name="T33" fmla="*/ 64 h 107"/>
                  <a:gd name="T34" fmla="*/ 9 w 99"/>
                  <a:gd name="T35" fmla="*/ 64 h 107"/>
                  <a:gd name="T36" fmla="*/ 12 w 99"/>
                  <a:gd name="T37" fmla="*/ 8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07">
                    <a:moveTo>
                      <a:pt x="12" y="86"/>
                    </a:moveTo>
                    <a:lnTo>
                      <a:pt x="12" y="86"/>
                    </a:lnTo>
                    <a:cubicBezTo>
                      <a:pt x="13" y="96"/>
                      <a:pt x="24" y="106"/>
                      <a:pt x="35" y="105"/>
                    </a:cubicBezTo>
                    <a:lnTo>
                      <a:pt x="35" y="105"/>
                    </a:lnTo>
                    <a:cubicBezTo>
                      <a:pt x="56" y="102"/>
                      <a:pt x="73" y="94"/>
                      <a:pt x="85" y="76"/>
                    </a:cubicBezTo>
                    <a:lnTo>
                      <a:pt x="85" y="76"/>
                    </a:lnTo>
                    <a:cubicBezTo>
                      <a:pt x="98" y="58"/>
                      <a:pt x="93" y="34"/>
                      <a:pt x="80" y="17"/>
                    </a:cubicBezTo>
                    <a:lnTo>
                      <a:pt x="80" y="17"/>
                    </a:lnTo>
                    <a:cubicBezTo>
                      <a:pt x="71" y="5"/>
                      <a:pt x="56" y="0"/>
                      <a:pt x="42" y="2"/>
                    </a:cubicBezTo>
                    <a:lnTo>
                      <a:pt x="42" y="2"/>
                    </a:lnTo>
                    <a:cubicBezTo>
                      <a:pt x="37" y="2"/>
                      <a:pt x="32" y="3"/>
                      <a:pt x="28" y="6"/>
                    </a:cubicBezTo>
                    <a:lnTo>
                      <a:pt x="28" y="6"/>
                    </a:lnTo>
                    <a:cubicBezTo>
                      <a:pt x="27" y="6"/>
                      <a:pt x="26" y="7"/>
                      <a:pt x="25" y="8"/>
                    </a:cubicBezTo>
                    <a:lnTo>
                      <a:pt x="25" y="8"/>
                    </a:lnTo>
                    <a:cubicBezTo>
                      <a:pt x="4" y="19"/>
                      <a:pt x="0" y="44"/>
                      <a:pt x="9" y="64"/>
                    </a:cubicBezTo>
                    <a:lnTo>
                      <a:pt x="9" y="64"/>
                    </a:lnTo>
                    <a:lnTo>
                      <a:pt x="9" y="64"/>
                    </a:lnTo>
                    <a:lnTo>
                      <a:pt x="9" y="64"/>
                    </a:lnTo>
                    <a:cubicBezTo>
                      <a:pt x="9" y="71"/>
                      <a:pt x="10" y="79"/>
                      <a:pt x="12"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6" name="Freeform 420">
                <a:extLst>
                  <a:ext uri="{FF2B5EF4-FFF2-40B4-BE49-F238E27FC236}">
                    <a16:creationId xmlns:a16="http://schemas.microsoft.com/office/drawing/2014/main" id="{3DC9EFE5-486A-9B48-A55C-FB7BB5D71DB6}"/>
                  </a:ext>
                </a:extLst>
              </p:cNvPr>
              <p:cNvSpPr>
                <a:spLocks noChangeArrowheads="1"/>
              </p:cNvSpPr>
              <p:nvPr/>
            </p:nvSpPr>
            <p:spPr bwMode="auto">
              <a:xfrm>
                <a:off x="4810706" y="4030984"/>
                <a:ext cx="20522" cy="19442"/>
              </a:xfrm>
              <a:custGeom>
                <a:avLst/>
                <a:gdLst>
                  <a:gd name="T0" fmla="*/ 69 w 82"/>
                  <a:gd name="T1" fmla="*/ 13 h 78"/>
                  <a:gd name="T2" fmla="*/ 69 w 82"/>
                  <a:gd name="T3" fmla="*/ 13 h 78"/>
                  <a:gd name="T4" fmla="*/ 38 w 82"/>
                  <a:gd name="T5" fmla="*/ 3 h 78"/>
                  <a:gd name="T6" fmla="*/ 38 w 82"/>
                  <a:gd name="T7" fmla="*/ 3 h 78"/>
                  <a:gd name="T8" fmla="*/ 26 w 82"/>
                  <a:gd name="T9" fmla="*/ 0 h 78"/>
                  <a:gd name="T10" fmla="*/ 26 w 82"/>
                  <a:gd name="T11" fmla="*/ 0 h 78"/>
                  <a:gd name="T12" fmla="*/ 1 w 82"/>
                  <a:gd name="T13" fmla="*/ 24 h 78"/>
                  <a:gd name="T14" fmla="*/ 1 w 82"/>
                  <a:gd name="T15" fmla="*/ 24 h 78"/>
                  <a:gd name="T16" fmla="*/ 3 w 82"/>
                  <a:gd name="T17" fmla="*/ 52 h 78"/>
                  <a:gd name="T18" fmla="*/ 3 w 82"/>
                  <a:gd name="T19" fmla="*/ 52 h 78"/>
                  <a:gd name="T20" fmla="*/ 34 w 82"/>
                  <a:gd name="T21" fmla="*/ 75 h 78"/>
                  <a:gd name="T22" fmla="*/ 34 w 82"/>
                  <a:gd name="T23" fmla="*/ 75 h 78"/>
                  <a:gd name="T24" fmla="*/ 71 w 82"/>
                  <a:gd name="T25" fmla="*/ 55 h 78"/>
                  <a:gd name="T26" fmla="*/ 71 w 82"/>
                  <a:gd name="T27" fmla="*/ 55 h 78"/>
                  <a:gd name="T28" fmla="*/ 69 w 82"/>
                  <a:gd name="T29" fmla="*/ 1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78">
                    <a:moveTo>
                      <a:pt x="69" y="13"/>
                    </a:moveTo>
                    <a:lnTo>
                      <a:pt x="69" y="13"/>
                    </a:lnTo>
                    <a:cubicBezTo>
                      <a:pt x="61" y="4"/>
                      <a:pt x="49" y="1"/>
                      <a:pt x="38" y="3"/>
                    </a:cubicBezTo>
                    <a:lnTo>
                      <a:pt x="38" y="3"/>
                    </a:lnTo>
                    <a:cubicBezTo>
                      <a:pt x="35" y="1"/>
                      <a:pt x="30" y="0"/>
                      <a:pt x="26" y="0"/>
                    </a:cubicBezTo>
                    <a:lnTo>
                      <a:pt x="26" y="0"/>
                    </a:lnTo>
                    <a:cubicBezTo>
                      <a:pt x="13" y="0"/>
                      <a:pt x="0" y="11"/>
                      <a:pt x="1" y="24"/>
                    </a:cubicBezTo>
                    <a:lnTo>
                      <a:pt x="1" y="24"/>
                    </a:lnTo>
                    <a:cubicBezTo>
                      <a:pt x="1" y="33"/>
                      <a:pt x="2" y="42"/>
                      <a:pt x="3" y="52"/>
                    </a:cubicBezTo>
                    <a:lnTo>
                      <a:pt x="3" y="52"/>
                    </a:lnTo>
                    <a:cubicBezTo>
                      <a:pt x="4" y="69"/>
                      <a:pt x="17" y="77"/>
                      <a:pt x="34" y="75"/>
                    </a:cubicBezTo>
                    <a:lnTo>
                      <a:pt x="34" y="75"/>
                    </a:lnTo>
                    <a:cubicBezTo>
                      <a:pt x="49" y="73"/>
                      <a:pt x="62" y="67"/>
                      <a:pt x="71" y="55"/>
                    </a:cubicBezTo>
                    <a:lnTo>
                      <a:pt x="71" y="55"/>
                    </a:lnTo>
                    <a:cubicBezTo>
                      <a:pt x="81" y="42"/>
                      <a:pt x="79" y="25"/>
                      <a:pt x="69"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7" name="Freeform 422">
                <a:extLst>
                  <a:ext uri="{FF2B5EF4-FFF2-40B4-BE49-F238E27FC236}">
                    <a16:creationId xmlns:a16="http://schemas.microsoft.com/office/drawing/2014/main" id="{0D399486-08A5-9548-A627-BE635B967B3E}"/>
                  </a:ext>
                </a:extLst>
              </p:cNvPr>
              <p:cNvSpPr>
                <a:spLocks noChangeArrowheads="1"/>
              </p:cNvSpPr>
              <p:nvPr/>
            </p:nvSpPr>
            <p:spPr bwMode="auto">
              <a:xfrm>
                <a:off x="4825828" y="4210283"/>
                <a:ext cx="20522" cy="24843"/>
              </a:xfrm>
              <a:custGeom>
                <a:avLst/>
                <a:gdLst>
                  <a:gd name="T0" fmla="*/ 59 w 85"/>
                  <a:gd name="T1" fmla="*/ 42 h 100"/>
                  <a:gd name="T2" fmla="*/ 59 w 85"/>
                  <a:gd name="T3" fmla="*/ 42 h 100"/>
                  <a:gd name="T4" fmla="*/ 60 w 85"/>
                  <a:gd name="T5" fmla="*/ 46 h 100"/>
                  <a:gd name="T6" fmla="*/ 60 w 85"/>
                  <a:gd name="T7" fmla="*/ 46 h 100"/>
                  <a:gd name="T8" fmla="*/ 59 w 85"/>
                  <a:gd name="T9" fmla="*/ 42 h 100"/>
                  <a:gd name="T10" fmla="*/ 45 w 85"/>
                  <a:gd name="T11" fmla="*/ 5 h 100"/>
                  <a:gd name="T12" fmla="*/ 45 w 85"/>
                  <a:gd name="T13" fmla="*/ 5 h 100"/>
                  <a:gd name="T14" fmla="*/ 45 w 85"/>
                  <a:gd name="T15" fmla="*/ 5 h 100"/>
                  <a:gd name="T16" fmla="*/ 45 w 85"/>
                  <a:gd name="T17" fmla="*/ 5 h 100"/>
                  <a:gd name="T18" fmla="*/ 16 w 85"/>
                  <a:gd name="T19" fmla="*/ 15 h 100"/>
                  <a:gd name="T20" fmla="*/ 16 w 85"/>
                  <a:gd name="T21" fmla="*/ 15 h 100"/>
                  <a:gd name="T22" fmla="*/ 12 w 85"/>
                  <a:gd name="T23" fmla="*/ 86 h 100"/>
                  <a:gd name="T24" fmla="*/ 12 w 85"/>
                  <a:gd name="T25" fmla="*/ 86 h 100"/>
                  <a:gd name="T26" fmla="*/ 32 w 85"/>
                  <a:gd name="T27" fmla="*/ 99 h 100"/>
                  <a:gd name="T28" fmla="*/ 32 w 85"/>
                  <a:gd name="T29" fmla="*/ 99 h 100"/>
                  <a:gd name="T30" fmla="*/ 75 w 85"/>
                  <a:gd name="T31" fmla="*/ 70 h 100"/>
                  <a:gd name="T32" fmla="*/ 75 w 85"/>
                  <a:gd name="T33" fmla="*/ 70 h 100"/>
                  <a:gd name="T34" fmla="*/ 73 w 85"/>
                  <a:gd name="T35" fmla="*/ 16 h 100"/>
                  <a:gd name="T36" fmla="*/ 73 w 85"/>
                  <a:gd name="T37" fmla="*/ 16 h 100"/>
                  <a:gd name="T38" fmla="*/ 45 w 85"/>
                  <a:gd name="T39" fmla="*/ 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100">
                    <a:moveTo>
                      <a:pt x="59" y="42"/>
                    </a:moveTo>
                    <a:lnTo>
                      <a:pt x="59" y="42"/>
                    </a:lnTo>
                    <a:cubicBezTo>
                      <a:pt x="60" y="44"/>
                      <a:pt x="60" y="45"/>
                      <a:pt x="60" y="46"/>
                    </a:cubicBezTo>
                    <a:lnTo>
                      <a:pt x="60" y="46"/>
                    </a:lnTo>
                    <a:cubicBezTo>
                      <a:pt x="60" y="45"/>
                      <a:pt x="60" y="44"/>
                      <a:pt x="59" y="42"/>
                    </a:cubicBezTo>
                    <a:close/>
                    <a:moveTo>
                      <a:pt x="45" y="5"/>
                    </a:moveTo>
                    <a:lnTo>
                      <a:pt x="45" y="5"/>
                    </a:lnTo>
                    <a:lnTo>
                      <a:pt x="45" y="5"/>
                    </a:lnTo>
                    <a:lnTo>
                      <a:pt x="45" y="5"/>
                    </a:lnTo>
                    <a:cubicBezTo>
                      <a:pt x="34" y="0"/>
                      <a:pt x="24" y="5"/>
                      <a:pt x="16" y="15"/>
                    </a:cubicBezTo>
                    <a:lnTo>
                      <a:pt x="16" y="15"/>
                    </a:lnTo>
                    <a:cubicBezTo>
                      <a:pt x="0" y="36"/>
                      <a:pt x="0" y="63"/>
                      <a:pt x="12" y="86"/>
                    </a:cubicBezTo>
                    <a:lnTo>
                      <a:pt x="12" y="86"/>
                    </a:lnTo>
                    <a:cubicBezTo>
                      <a:pt x="15" y="93"/>
                      <a:pt x="25" y="99"/>
                      <a:pt x="32" y="99"/>
                    </a:cubicBezTo>
                    <a:lnTo>
                      <a:pt x="32" y="99"/>
                    </a:lnTo>
                    <a:cubicBezTo>
                      <a:pt x="50" y="96"/>
                      <a:pt x="66" y="87"/>
                      <a:pt x="75" y="70"/>
                    </a:cubicBezTo>
                    <a:lnTo>
                      <a:pt x="75" y="70"/>
                    </a:lnTo>
                    <a:cubicBezTo>
                      <a:pt x="83" y="53"/>
                      <a:pt x="84" y="32"/>
                      <a:pt x="73" y="16"/>
                    </a:cubicBezTo>
                    <a:lnTo>
                      <a:pt x="73" y="16"/>
                    </a:lnTo>
                    <a:cubicBezTo>
                      <a:pt x="66" y="6"/>
                      <a:pt x="57" y="3"/>
                      <a:pt x="45" y="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33" name="Group 32">
              <a:extLst>
                <a:ext uri="{FF2B5EF4-FFF2-40B4-BE49-F238E27FC236}">
                  <a16:creationId xmlns:a16="http://schemas.microsoft.com/office/drawing/2014/main" id="{E3F0D436-D82E-5B45-84DF-F1CCC4A17FD0}"/>
                </a:ext>
              </a:extLst>
            </p:cNvPr>
            <p:cNvGrpSpPr/>
            <p:nvPr/>
          </p:nvGrpSpPr>
          <p:grpSpPr>
            <a:xfrm rot="759599">
              <a:off x="3054078" y="3228395"/>
              <a:ext cx="1463755" cy="1691874"/>
              <a:chOff x="4227444" y="3369954"/>
              <a:chExt cx="748519" cy="865172"/>
            </a:xfrm>
            <a:solidFill>
              <a:schemeClr val="accent5"/>
            </a:solidFill>
          </p:grpSpPr>
          <p:sp>
            <p:nvSpPr>
              <p:cNvPr id="36" name="Freeform 2">
                <a:extLst>
                  <a:ext uri="{FF2B5EF4-FFF2-40B4-BE49-F238E27FC236}">
                    <a16:creationId xmlns:a16="http://schemas.microsoft.com/office/drawing/2014/main" id="{F54BD728-44B3-2F4B-8323-BA697D938F98}"/>
                  </a:ext>
                </a:extLst>
              </p:cNvPr>
              <p:cNvSpPr>
                <a:spLocks noChangeArrowheads="1"/>
              </p:cNvSpPr>
              <p:nvPr/>
            </p:nvSpPr>
            <p:spPr bwMode="auto">
              <a:xfrm>
                <a:off x="4653009" y="3709110"/>
                <a:ext cx="10801" cy="8641"/>
              </a:xfrm>
              <a:custGeom>
                <a:avLst/>
                <a:gdLst>
                  <a:gd name="T0" fmla="*/ 8 w 42"/>
                  <a:gd name="T1" fmla="*/ 16 h 37"/>
                  <a:gd name="T2" fmla="*/ 8 w 42"/>
                  <a:gd name="T3" fmla="*/ 16 h 37"/>
                  <a:gd name="T4" fmla="*/ 40 w 42"/>
                  <a:gd name="T5" fmla="*/ 20 h 37"/>
                  <a:gd name="T6" fmla="*/ 40 w 42"/>
                  <a:gd name="T7" fmla="*/ 20 h 37"/>
                  <a:gd name="T8" fmla="*/ 8 w 42"/>
                  <a:gd name="T9" fmla="*/ 33 h 37"/>
                  <a:gd name="T10" fmla="*/ 8 w 42"/>
                  <a:gd name="T11" fmla="*/ 33 h 37"/>
                  <a:gd name="T12" fmla="*/ 8 w 42"/>
                  <a:gd name="T13" fmla="*/ 16 h 37"/>
                </a:gdLst>
                <a:ahLst/>
                <a:cxnLst>
                  <a:cxn ang="0">
                    <a:pos x="T0" y="T1"/>
                  </a:cxn>
                  <a:cxn ang="0">
                    <a:pos x="T2" y="T3"/>
                  </a:cxn>
                  <a:cxn ang="0">
                    <a:pos x="T4" y="T5"/>
                  </a:cxn>
                  <a:cxn ang="0">
                    <a:pos x="T6" y="T7"/>
                  </a:cxn>
                  <a:cxn ang="0">
                    <a:pos x="T8" y="T9"/>
                  </a:cxn>
                  <a:cxn ang="0">
                    <a:pos x="T10" y="T11"/>
                  </a:cxn>
                  <a:cxn ang="0">
                    <a:pos x="T12" y="T13"/>
                  </a:cxn>
                </a:cxnLst>
                <a:rect l="0" t="0" r="r" b="b"/>
                <a:pathLst>
                  <a:path w="42" h="37">
                    <a:moveTo>
                      <a:pt x="8" y="16"/>
                    </a:moveTo>
                    <a:lnTo>
                      <a:pt x="8" y="16"/>
                    </a:lnTo>
                    <a:cubicBezTo>
                      <a:pt x="20" y="14"/>
                      <a:pt x="38" y="0"/>
                      <a:pt x="40" y="20"/>
                    </a:cubicBezTo>
                    <a:lnTo>
                      <a:pt x="40" y="20"/>
                    </a:lnTo>
                    <a:cubicBezTo>
                      <a:pt x="41" y="36"/>
                      <a:pt x="19" y="27"/>
                      <a:pt x="8" y="33"/>
                    </a:cubicBezTo>
                    <a:lnTo>
                      <a:pt x="8" y="33"/>
                    </a:lnTo>
                    <a:cubicBezTo>
                      <a:pt x="1" y="27"/>
                      <a:pt x="0" y="22"/>
                      <a:pt x="8"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 name="Freeform 84">
                <a:extLst>
                  <a:ext uri="{FF2B5EF4-FFF2-40B4-BE49-F238E27FC236}">
                    <a16:creationId xmlns:a16="http://schemas.microsoft.com/office/drawing/2014/main" id="{C7F1235B-6616-1F46-9720-5F5A559BB8CA}"/>
                  </a:ext>
                </a:extLst>
              </p:cNvPr>
              <p:cNvSpPr>
                <a:spLocks noChangeArrowheads="1"/>
              </p:cNvSpPr>
              <p:nvPr/>
            </p:nvSpPr>
            <p:spPr bwMode="auto">
              <a:xfrm>
                <a:off x="4227444" y="3838723"/>
                <a:ext cx="8641" cy="11882"/>
              </a:xfrm>
              <a:custGeom>
                <a:avLst/>
                <a:gdLst>
                  <a:gd name="T0" fmla="*/ 0 w 34"/>
                  <a:gd name="T1" fmla="*/ 22 h 48"/>
                  <a:gd name="T2" fmla="*/ 0 w 34"/>
                  <a:gd name="T3" fmla="*/ 27 h 48"/>
                  <a:gd name="T4" fmla="*/ 0 w 34"/>
                  <a:gd name="T5" fmla="*/ 27 h 48"/>
                  <a:gd name="T6" fmla="*/ 33 w 34"/>
                  <a:gd name="T7" fmla="*/ 27 h 48"/>
                  <a:gd name="T8" fmla="*/ 33 w 34"/>
                  <a:gd name="T9" fmla="*/ 22 h 48"/>
                  <a:gd name="T10" fmla="*/ 33 w 34"/>
                  <a:gd name="T11" fmla="*/ 22 h 48"/>
                  <a:gd name="T12" fmla="*/ 0 w 34"/>
                  <a:gd name="T13" fmla="*/ 22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2"/>
                    </a:moveTo>
                    <a:lnTo>
                      <a:pt x="0" y="27"/>
                    </a:lnTo>
                    <a:lnTo>
                      <a:pt x="0" y="27"/>
                    </a:lnTo>
                    <a:cubicBezTo>
                      <a:pt x="0" y="47"/>
                      <a:pt x="33" y="47"/>
                      <a:pt x="33" y="27"/>
                    </a:cubicBezTo>
                    <a:lnTo>
                      <a:pt x="33" y="22"/>
                    </a:lnTo>
                    <a:lnTo>
                      <a:pt x="33" y="22"/>
                    </a:lnTo>
                    <a:cubicBezTo>
                      <a:pt x="33" y="0"/>
                      <a:pt x="0" y="0"/>
                      <a:pt x="0" y="2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 name="Freeform 267">
                <a:extLst>
                  <a:ext uri="{FF2B5EF4-FFF2-40B4-BE49-F238E27FC236}">
                    <a16:creationId xmlns:a16="http://schemas.microsoft.com/office/drawing/2014/main" id="{EF123812-D54B-B14E-A775-3F2ADDBC90DC}"/>
                  </a:ext>
                </a:extLst>
              </p:cNvPr>
              <p:cNvSpPr>
                <a:spLocks noChangeArrowheads="1"/>
              </p:cNvSpPr>
              <p:nvPr/>
            </p:nvSpPr>
            <p:spPr bwMode="auto">
              <a:xfrm>
                <a:off x="4276050" y="3420720"/>
                <a:ext cx="616744" cy="814406"/>
              </a:xfrm>
              <a:custGeom>
                <a:avLst/>
                <a:gdLst>
                  <a:gd name="T0" fmla="*/ 2326 w 2516"/>
                  <a:gd name="T1" fmla="*/ 105 h 3323"/>
                  <a:gd name="T2" fmla="*/ 2157 w 2516"/>
                  <a:gd name="T3" fmla="*/ 468 h 3323"/>
                  <a:gd name="T4" fmla="*/ 2081 w 2516"/>
                  <a:gd name="T5" fmla="*/ 27 h 3323"/>
                  <a:gd name="T6" fmla="*/ 2110 w 2516"/>
                  <a:gd name="T7" fmla="*/ 370 h 3323"/>
                  <a:gd name="T8" fmla="*/ 1927 w 2516"/>
                  <a:gd name="T9" fmla="*/ 84 h 3323"/>
                  <a:gd name="T10" fmla="*/ 2100 w 2516"/>
                  <a:gd name="T11" fmla="*/ 504 h 3323"/>
                  <a:gd name="T12" fmla="*/ 2099 w 2516"/>
                  <a:gd name="T13" fmla="*/ 539 h 3323"/>
                  <a:gd name="T14" fmla="*/ 1952 w 2516"/>
                  <a:gd name="T15" fmla="*/ 1307 h 3323"/>
                  <a:gd name="T16" fmla="*/ 1654 w 2516"/>
                  <a:gd name="T17" fmla="*/ 999 h 3323"/>
                  <a:gd name="T18" fmla="*/ 1935 w 2516"/>
                  <a:gd name="T19" fmla="*/ 707 h 3323"/>
                  <a:gd name="T20" fmla="*/ 1727 w 2516"/>
                  <a:gd name="T21" fmla="*/ 885 h 3323"/>
                  <a:gd name="T22" fmla="*/ 1778 w 2516"/>
                  <a:gd name="T23" fmla="*/ 652 h 3323"/>
                  <a:gd name="T24" fmla="*/ 1631 w 2516"/>
                  <a:gd name="T25" fmla="*/ 669 h 3323"/>
                  <a:gd name="T26" fmla="*/ 1614 w 2516"/>
                  <a:gd name="T27" fmla="*/ 940 h 3323"/>
                  <a:gd name="T28" fmla="*/ 1564 w 2516"/>
                  <a:gd name="T29" fmla="*/ 936 h 3323"/>
                  <a:gd name="T30" fmla="*/ 1314 w 2516"/>
                  <a:gd name="T31" fmla="*/ 728 h 3323"/>
                  <a:gd name="T32" fmla="*/ 1506 w 2516"/>
                  <a:gd name="T33" fmla="*/ 1197 h 3323"/>
                  <a:gd name="T34" fmla="*/ 1478 w 2516"/>
                  <a:gd name="T35" fmla="*/ 1046 h 3323"/>
                  <a:gd name="T36" fmla="*/ 1485 w 2516"/>
                  <a:gd name="T37" fmla="*/ 1154 h 3323"/>
                  <a:gd name="T38" fmla="*/ 1448 w 2516"/>
                  <a:gd name="T39" fmla="*/ 1073 h 3323"/>
                  <a:gd name="T40" fmla="*/ 1429 w 2516"/>
                  <a:gd name="T41" fmla="*/ 1105 h 3323"/>
                  <a:gd name="T42" fmla="*/ 1452 w 2516"/>
                  <a:gd name="T43" fmla="*/ 1158 h 3323"/>
                  <a:gd name="T44" fmla="*/ 1358 w 2516"/>
                  <a:gd name="T45" fmla="*/ 1135 h 3323"/>
                  <a:gd name="T46" fmla="*/ 1408 w 2516"/>
                  <a:gd name="T47" fmla="*/ 1192 h 3323"/>
                  <a:gd name="T48" fmla="*/ 1390 w 2516"/>
                  <a:gd name="T49" fmla="*/ 1222 h 3323"/>
                  <a:gd name="T50" fmla="*/ 1590 w 2516"/>
                  <a:gd name="T51" fmla="*/ 1347 h 3323"/>
                  <a:gd name="T52" fmla="*/ 1019 w 2516"/>
                  <a:gd name="T53" fmla="*/ 1390 h 3323"/>
                  <a:gd name="T54" fmla="*/ 1167 w 2516"/>
                  <a:gd name="T55" fmla="*/ 1088 h 3323"/>
                  <a:gd name="T56" fmla="*/ 1052 w 2516"/>
                  <a:gd name="T57" fmla="*/ 1034 h 3323"/>
                  <a:gd name="T58" fmla="*/ 933 w 2516"/>
                  <a:gd name="T59" fmla="*/ 1094 h 3323"/>
                  <a:gd name="T60" fmla="*/ 706 w 2516"/>
                  <a:gd name="T61" fmla="*/ 1214 h 3323"/>
                  <a:gd name="T62" fmla="*/ 945 w 2516"/>
                  <a:gd name="T63" fmla="*/ 1375 h 3323"/>
                  <a:gd name="T64" fmla="*/ 692 w 2516"/>
                  <a:gd name="T65" fmla="*/ 1370 h 3323"/>
                  <a:gd name="T66" fmla="*/ 974 w 2516"/>
                  <a:gd name="T67" fmla="*/ 1405 h 3323"/>
                  <a:gd name="T68" fmla="*/ 1451 w 2516"/>
                  <a:gd name="T69" fmla="*/ 2027 h 3323"/>
                  <a:gd name="T70" fmla="*/ 556 w 2516"/>
                  <a:gd name="T71" fmla="*/ 1535 h 3323"/>
                  <a:gd name="T72" fmla="*/ 546 w 2516"/>
                  <a:gd name="T73" fmla="*/ 1467 h 3323"/>
                  <a:gd name="T74" fmla="*/ 503 w 2516"/>
                  <a:gd name="T75" fmla="*/ 1476 h 3323"/>
                  <a:gd name="T76" fmla="*/ 458 w 2516"/>
                  <a:gd name="T77" fmla="*/ 1377 h 3323"/>
                  <a:gd name="T78" fmla="*/ 465 w 2516"/>
                  <a:gd name="T79" fmla="*/ 1568 h 3323"/>
                  <a:gd name="T80" fmla="*/ 419 w 2516"/>
                  <a:gd name="T81" fmla="*/ 1548 h 3323"/>
                  <a:gd name="T82" fmla="*/ 102 w 2516"/>
                  <a:gd name="T83" fmla="*/ 1354 h 3323"/>
                  <a:gd name="T84" fmla="*/ 16 w 2516"/>
                  <a:gd name="T85" fmla="*/ 1496 h 3323"/>
                  <a:gd name="T86" fmla="*/ 79 w 2516"/>
                  <a:gd name="T87" fmla="*/ 1641 h 3323"/>
                  <a:gd name="T88" fmla="*/ 1486 w 2516"/>
                  <a:gd name="T89" fmla="*/ 2083 h 3323"/>
                  <a:gd name="T90" fmla="*/ 2243 w 2516"/>
                  <a:gd name="T91" fmla="*/ 3298 h 3323"/>
                  <a:gd name="T92" fmla="*/ 1553 w 2516"/>
                  <a:gd name="T93" fmla="*/ 2074 h 3323"/>
                  <a:gd name="T94" fmla="*/ 1962 w 2516"/>
                  <a:gd name="T95" fmla="*/ 1420 h 3323"/>
                  <a:gd name="T96" fmla="*/ 1997 w 2516"/>
                  <a:gd name="T97" fmla="*/ 1380 h 3323"/>
                  <a:gd name="T98" fmla="*/ 2244 w 2516"/>
                  <a:gd name="T99" fmla="*/ 1213 h 3323"/>
                  <a:gd name="T100" fmla="*/ 2287 w 2516"/>
                  <a:gd name="T101" fmla="*/ 1152 h 3323"/>
                  <a:gd name="T102" fmla="*/ 2213 w 2516"/>
                  <a:gd name="T103" fmla="*/ 1175 h 3323"/>
                  <a:gd name="T104" fmla="*/ 2266 w 2516"/>
                  <a:gd name="T105" fmla="*/ 1059 h 3323"/>
                  <a:gd name="T106" fmla="*/ 2197 w 2516"/>
                  <a:gd name="T107" fmla="*/ 1149 h 3323"/>
                  <a:gd name="T108" fmla="*/ 2168 w 2516"/>
                  <a:gd name="T109" fmla="*/ 1120 h 3323"/>
                  <a:gd name="T110" fmla="*/ 2128 w 2516"/>
                  <a:gd name="T111" fmla="*/ 1027 h 3323"/>
                  <a:gd name="T112" fmla="*/ 2147 w 2516"/>
                  <a:gd name="T113" fmla="*/ 546 h 3323"/>
                  <a:gd name="T114" fmla="*/ 2274 w 2516"/>
                  <a:gd name="T115" fmla="*/ 527 h 3323"/>
                  <a:gd name="T116" fmla="*/ 2332 w 2516"/>
                  <a:gd name="T117" fmla="*/ 467 h 3323"/>
                  <a:gd name="T118" fmla="*/ 2444 w 2516"/>
                  <a:gd name="T119" fmla="*/ 215 h 3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16" h="3323">
                    <a:moveTo>
                      <a:pt x="2418" y="196"/>
                    </a:moveTo>
                    <a:lnTo>
                      <a:pt x="2418" y="196"/>
                    </a:lnTo>
                    <a:cubicBezTo>
                      <a:pt x="2401" y="226"/>
                      <a:pt x="2255" y="444"/>
                      <a:pt x="2180" y="493"/>
                    </a:cubicBezTo>
                    <a:lnTo>
                      <a:pt x="2180" y="493"/>
                    </a:lnTo>
                    <a:cubicBezTo>
                      <a:pt x="2251" y="373"/>
                      <a:pt x="2299" y="243"/>
                      <a:pt x="2326" y="105"/>
                    </a:cubicBezTo>
                    <a:lnTo>
                      <a:pt x="2326" y="105"/>
                    </a:lnTo>
                    <a:cubicBezTo>
                      <a:pt x="2330" y="84"/>
                      <a:pt x="2298" y="82"/>
                      <a:pt x="2293" y="102"/>
                    </a:cubicBezTo>
                    <a:lnTo>
                      <a:pt x="2293" y="102"/>
                    </a:lnTo>
                    <a:cubicBezTo>
                      <a:pt x="2269" y="232"/>
                      <a:pt x="2223" y="354"/>
                      <a:pt x="2157" y="468"/>
                    </a:cubicBezTo>
                    <a:lnTo>
                      <a:pt x="2157" y="468"/>
                    </a:lnTo>
                    <a:cubicBezTo>
                      <a:pt x="2155" y="431"/>
                      <a:pt x="2144" y="389"/>
                      <a:pt x="2142" y="364"/>
                    </a:cubicBezTo>
                    <a:lnTo>
                      <a:pt x="2142" y="364"/>
                    </a:lnTo>
                    <a:cubicBezTo>
                      <a:pt x="2132" y="250"/>
                      <a:pt x="2123" y="135"/>
                      <a:pt x="2114" y="21"/>
                    </a:cubicBezTo>
                    <a:lnTo>
                      <a:pt x="2114" y="21"/>
                    </a:lnTo>
                    <a:cubicBezTo>
                      <a:pt x="2112" y="0"/>
                      <a:pt x="2080" y="6"/>
                      <a:pt x="2081" y="27"/>
                    </a:cubicBezTo>
                    <a:lnTo>
                      <a:pt x="2081" y="27"/>
                    </a:lnTo>
                    <a:cubicBezTo>
                      <a:pt x="2088" y="107"/>
                      <a:pt x="2095" y="187"/>
                      <a:pt x="2101" y="267"/>
                    </a:cubicBezTo>
                    <a:lnTo>
                      <a:pt x="2101" y="267"/>
                    </a:lnTo>
                    <a:cubicBezTo>
                      <a:pt x="2104" y="301"/>
                      <a:pt x="2107" y="335"/>
                      <a:pt x="2110" y="370"/>
                    </a:cubicBezTo>
                    <a:lnTo>
                      <a:pt x="2110" y="370"/>
                    </a:lnTo>
                    <a:cubicBezTo>
                      <a:pt x="2111" y="393"/>
                      <a:pt x="2114" y="415"/>
                      <a:pt x="2116" y="438"/>
                    </a:cubicBezTo>
                    <a:lnTo>
                      <a:pt x="2116" y="438"/>
                    </a:lnTo>
                    <a:cubicBezTo>
                      <a:pt x="2114" y="452"/>
                      <a:pt x="2116" y="465"/>
                      <a:pt x="2119" y="477"/>
                    </a:cubicBezTo>
                    <a:lnTo>
                      <a:pt x="2119" y="477"/>
                    </a:lnTo>
                    <a:cubicBezTo>
                      <a:pt x="2030" y="359"/>
                      <a:pt x="1965" y="229"/>
                      <a:pt x="1927" y="84"/>
                    </a:cubicBezTo>
                    <a:lnTo>
                      <a:pt x="1927" y="84"/>
                    </a:lnTo>
                    <a:cubicBezTo>
                      <a:pt x="1922" y="64"/>
                      <a:pt x="1890" y="70"/>
                      <a:pt x="1895" y="90"/>
                    </a:cubicBezTo>
                    <a:lnTo>
                      <a:pt x="1895" y="90"/>
                    </a:lnTo>
                    <a:cubicBezTo>
                      <a:pt x="1935" y="242"/>
                      <a:pt x="2003" y="380"/>
                      <a:pt x="2100" y="504"/>
                    </a:cubicBezTo>
                    <a:lnTo>
                      <a:pt x="2100" y="504"/>
                    </a:lnTo>
                    <a:cubicBezTo>
                      <a:pt x="1993" y="459"/>
                      <a:pt x="1910" y="379"/>
                      <a:pt x="1860" y="271"/>
                    </a:cubicBezTo>
                    <a:lnTo>
                      <a:pt x="1860" y="271"/>
                    </a:lnTo>
                    <a:cubicBezTo>
                      <a:pt x="1851" y="252"/>
                      <a:pt x="1822" y="266"/>
                      <a:pt x="1831" y="285"/>
                    </a:cubicBezTo>
                    <a:lnTo>
                      <a:pt x="1831" y="285"/>
                    </a:lnTo>
                    <a:cubicBezTo>
                      <a:pt x="1885" y="403"/>
                      <a:pt x="1979" y="492"/>
                      <a:pt x="2099" y="539"/>
                    </a:cubicBezTo>
                    <a:lnTo>
                      <a:pt x="2099" y="539"/>
                    </a:lnTo>
                    <a:cubicBezTo>
                      <a:pt x="2099" y="539"/>
                      <a:pt x="2098" y="539"/>
                      <a:pt x="2098" y="540"/>
                    </a:cubicBezTo>
                    <a:lnTo>
                      <a:pt x="2098" y="540"/>
                    </a:lnTo>
                    <a:cubicBezTo>
                      <a:pt x="2087" y="802"/>
                      <a:pt x="2038" y="1059"/>
                      <a:pt x="1952" y="1307"/>
                    </a:cubicBezTo>
                    <a:lnTo>
                      <a:pt x="1952" y="1307"/>
                    </a:lnTo>
                    <a:cubicBezTo>
                      <a:pt x="1907" y="1435"/>
                      <a:pt x="1851" y="1558"/>
                      <a:pt x="1787" y="1678"/>
                    </a:cubicBezTo>
                    <a:lnTo>
                      <a:pt x="1787" y="1678"/>
                    </a:lnTo>
                    <a:cubicBezTo>
                      <a:pt x="1734" y="1776"/>
                      <a:pt x="1665" y="1922"/>
                      <a:pt x="1571" y="2001"/>
                    </a:cubicBezTo>
                    <a:lnTo>
                      <a:pt x="1571" y="2001"/>
                    </a:lnTo>
                    <a:cubicBezTo>
                      <a:pt x="1637" y="1668"/>
                      <a:pt x="1653" y="1338"/>
                      <a:pt x="1654" y="999"/>
                    </a:cubicBezTo>
                    <a:lnTo>
                      <a:pt x="1654" y="999"/>
                    </a:lnTo>
                    <a:cubicBezTo>
                      <a:pt x="1656" y="996"/>
                      <a:pt x="1657" y="993"/>
                      <a:pt x="1658" y="989"/>
                    </a:cubicBezTo>
                    <a:lnTo>
                      <a:pt x="1658" y="989"/>
                    </a:lnTo>
                    <a:cubicBezTo>
                      <a:pt x="1794" y="938"/>
                      <a:pt x="1875" y="838"/>
                      <a:pt x="1935" y="707"/>
                    </a:cubicBezTo>
                    <a:lnTo>
                      <a:pt x="1935" y="707"/>
                    </a:lnTo>
                    <a:cubicBezTo>
                      <a:pt x="1943" y="688"/>
                      <a:pt x="1913" y="677"/>
                      <a:pt x="1904" y="696"/>
                    </a:cubicBezTo>
                    <a:lnTo>
                      <a:pt x="1904" y="696"/>
                    </a:lnTo>
                    <a:cubicBezTo>
                      <a:pt x="1857" y="799"/>
                      <a:pt x="1796" y="880"/>
                      <a:pt x="1704" y="932"/>
                    </a:cubicBezTo>
                    <a:lnTo>
                      <a:pt x="1704" y="932"/>
                    </a:lnTo>
                    <a:cubicBezTo>
                      <a:pt x="1713" y="916"/>
                      <a:pt x="1720" y="899"/>
                      <a:pt x="1727" y="885"/>
                    </a:cubicBezTo>
                    <a:lnTo>
                      <a:pt x="1727" y="885"/>
                    </a:lnTo>
                    <a:cubicBezTo>
                      <a:pt x="1763" y="814"/>
                      <a:pt x="1790" y="740"/>
                      <a:pt x="1808" y="662"/>
                    </a:cubicBezTo>
                    <a:lnTo>
                      <a:pt x="1808" y="662"/>
                    </a:lnTo>
                    <a:cubicBezTo>
                      <a:pt x="1813" y="642"/>
                      <a:pt x="1783" y="631"/>
                      <a:pt x="1778" y="652"/>
                    </a:cubicBezTo>
                    <a:lnTo>
                      <a:pt x="1778" y="652"/>
                    </a:lnTo>
                    <a:cubicBezTo>
                      <a:pt x="1766" y="699"/>
                      <a:pt x="1753" y="746"/>
                      <a:pt x="1734" y="791"/>
                    </a:cubicBezTo>
                    <a:lnTo>
                      <a:pt x="1734" y="791"/>
                    </a:lnTo>
                    <a:cubicBezTo>
                      <a:pt x="1722" y="824"/>
                      <a:pt x="1691" y="919"/>
                      <a:pt x="1651" y="948"/>
                    </a:cubicBezTo>
                    <a:lnTo>
                      <a:pt x="1651" y="948"/>
                    </a:lnTo>
                    <a:cubicBezTo>
                      <a:pt x="1618" y="858"/>
                      <a:pt x="1612" y="764"/>
                      <a:pt x="1631" y="669"/>
                    </a:cubicBezTo>
                    <a:lnTo>
                      <a:pt x="1631" y="669"/>
                    </a:lnTo>
                    <a:cubicBezTo>
                      <a:pt x="1635" y="649"/>
                      <a:pt x="1603" y="646"/>
                      <a:pt x="1599" y="666"/>
                    </a:cubicBezTo>
                    <a:lnTo>
                      <a:pt x="1599" y="666"/>
                    </a:lnTo>
                    <a:cubicBezTo>
                      <a:pt x="1579" y="759"/>
                      <a:pt x="1585" y="851"/>
                      <a:pt x="1614" y="940"/>
                    </a:cubicBezTo>
                    <a:lnTo>
                      <a:pt x="1614" y="940"/>
                    </a:lnTo>
                    <a:cubicBezTo>
                      <a:pt x="1541" y="869"/>
                      <a:pt x="1488" y="784"/>
                      <a:pt x="1454" y="687"/>
                    </a:cubicBezTo>
                    <a:lnTo>
                      <a:pt x="1454" y="687"/>
                    </a:lnTo>
                    <a:cubicBezTo>
                      <a:pt x="1447" y="667"/>
                      <a:pt x="1418" y="682"/>
                      <a:pt x="1425" y="701"/>
                    </a:cubicBezTo>
                    <a:lnTo>
                      <a:pt x="1425" y="701"/>
                    </a:lnTo>
                    <a:cubicBezTo>
                      <a:pt x="1455" y="790"/>
                      <a:pt x="1502" y="868"/>
                      <a:pt x="1564" y="936"/>
                    </a:cubicBezTo>
                    <a:lnTo>
                      <a:pt x="1564" y="936"/>
                    </a:lnTo>
                    <a:cubicBezTo>
                      <a:pt x="1464" y="894"/>
                      <a:pt x="1381" y="824"/>
                      <a:pt x="1344" y="715"/>
                    </a:cubicBezTo>
                    <a:lnTo>
                      <a:pt x="1344" y="715"/>
                    </a:lnTo>
                    <a:cubicBezTo>
                      <a:pt x="1337" y="695"/>
                      <a:pt x="1307" y="709"/>
                      <a:pt x="1314" y="728"/>
                    </a:cubicBezTo>
                    <a:lnTo>
                      <a:pt x="1314" y="728"/>
                    </a:lnTo>
                    <a:cubicBezTo>
                      <a:pt x="1360" y="864"/>
                      <a:pt x="1475" y="944"/>
                      <a:pt x="1605" y="986"/>
                    </a:cubicBezTo>
                    <a:lnTo>
                      <a:pt x="1605" y="986"/>
                    </a:lnTo>
                    <a:cubicBezTo>
                      <a:pt x="1605" y="1094"/>
                      <a:pt x="1604" y="1201"/>
                      <a:pt x="1599" y="1308"/>
                    </a:cubicBezTo>
                    <a:lnTo>
                      <a:pt x="1599" y="1308"/>
                    </a:lnTo>
                    <a:cubicBezTo>
                      <a:pt x="1568" y="1271"/>
                      <a:pt x="1537" y="1234"/>
                      <a:pt x="1506" y="1197"/>
                    </a:cubicBezTo>
                    <a:lnTo>
                      <a:pt x="1506" y="1197"/>
                    </a:lnTo>
                    <a:cubicBezTo>
                      <a:pt x="1533" y="1166"/>
                      <a:pt x="1518" y="1064"/>
                      <a:pt x="1511" y="1041"/>
                    </a:cubicBezTo>
                    <a:lnTo>
                      <a:pt x="1511" y="1041"/>
                    </a:lnTo>
                    <a:cubicBezTo>
                      <a:pt x="1504" y="1021"/>
                      <a:pt x="1472" y="1026"/>
                      <a:pt x="1478" y="1046"/>
                    </a:cubicBezTo>
                    <a:lnTo>
                      <a:pt x="1478" y="1046"/>
                    </a:lnTo>
                    <a:cubicBezTo>
                      <a:pt x="1485" y="1067"/>
                      <a:pt x="1489" y="1087"/>
                      <a:pt x="1489" y="1109"/>
                    </a:cubicBezTo>
                    <a:lnTo>
                      <a:pt x="1489" y="1109"/>
                    </a:lnTo>
                    <a:cubicBezTo>
                      <a:pt x="1490" y="1120"/>
                      <a:pt x="1489" y="1131"/>
                      <a:pt x="1488" y="1143"/>
                    </a:cubicBezTo>
                    <a:lnTo>
                      <a:pt x="1488" y="1143"/>
                    </a:lnTo>
                    <a:cubicBezTo>
                      <a:pt x="1488" y="1145"/>
                      <a:pt x="1486" y="1150"/>
                      <a:pt x="1485" y="1154"/>
                    </a:cubicBezTo>
                    <a:lnTo>
                      <a:pt x="1485" y="1154"/>
                    </a:lnTo>
                    <a:cubicBezTo>
                      <a:pt x="1485" y="1154"/>
                      <a:pt x="1485" y="1153"/>
                      <a:pt x="1484" y="1153"/>
                    </a:cubicBezTo>
                    <a:lnTo>
                      <a:pt x="1484" y="1153"/>
                    </a:lnTo>
                    <a:cubicBezTo>
                      <a:pt x="1475" y="1124"/>
                      <a:pt x="1463" y="1098"/>
                      <a:pt x="1448" y="1073"/>
                    </a:cubicBezTo>
                    <a:lnTo>
                      <a:pt x="1448" y="1073"/>
                    </a:lnTo>
                    <a:cubicBezTo>
                      <a:pt x="1438" y="1057"/>
                      <a:pt x="1415" y="1063"/>
                      <a:pt x="1417" y="1082"/>
                    </a:cubicBezTo>
                    <a:lnTo>
                      <a:pt x="1417" y="1082"/>
                    </a:lnTo>
                    <a:cubicBezTo>
                      <a:pt x="1417" y="1086"/>
                      <a:pt x="1418" y="1089"/>
                      <a:pt x="1418" y="1093"/>
                    </a:cubicBezTo>
                    <a:lnTo>
                      <a:pt x="1418" y="1093"/>
                    </a:lnTo>
                    <a:cubicBezTo>
                      <a:pt x="1419" y="1100"/>
                      <a:pt x="1423" y="1104"/>
                      <a:pt x="1429" y="1105"/>
                    </a:cubicBezTo>
                    <a:lnTo>
                      <a:pt x="1429" y="1105"/>
                    </a:lnTo>
                    <a:cubicBezTo>
                      <a:pt x="1433" y="1114"/>
                      <a:pt x="1438" y="1124"/>
                      <a:pt x="1443" y="1134"/>
                    </a:cubicBezTo>
                    <a:lnTo>
                      <a:pt x="1443" y="1134"/>
                    </a:lnTo>
                    <a:cubicBezTo>
                      <a:pt x="1447" y="1141"/>
                      <a:pt x="1449" y="1150"/>
                      <a:pt x="1452" y="1158"/>
                    </a:cubicBezTo>
                    <a:lnTo>
                      <a:pt x="1452" y="1158"/>
                    </a:lnTo>
                    <a:cubicBezTo>
                      <a:pt x="1452" y="1160"/>
                      <a:pt x="1453" y="1161"/>
                      <a:pt x="1453" y="1161"/>
                    </a:cubicBezTo>
                    <a:lnTo>
                      <a:pt x="1453" y="1161"/>
                    </a:lnTo>
                    <a:cubicBezTo>
                      <a:pt x="1425" y="1154"/>
                      <a:pt x="1401" y="1138"/>
                      <a:pt x="1382" y="1114"/>
                    </a:cubicBezTo>
                    <a:lnTo>
                      <a:pt x="1382" y="1114"/>
                    </a:lnTo>
                    <a:cubicBezTo>
                      <a:pt x="1370" y="1098"/>
                      <a:pt x="1345" y="1119"/>
                      <a:pt x="1358" y="1135"/>
                    </a:cubicBezTo>
                    <a:lnTo>
                      <a:pt x="1358" y="1135"/>
                    </a:lnTo>
                    <a:cubicBezTo>
                      <a:pt x="1380" y="1164"/>
                      <a:pt x="1410" y="1183"/>
                      <a:pt x="1443" y="1193"/>
                    </a:cubicBezTo>
                    <a:lnTo>
                      <a:pt x="1443" y="1193"/>
                    </a:lnTo>
                    <a:cubicBezTo>
                      <a:pt x="1431" y="1195"/>
                      <a:pt x="1419" y="1194"/>
                      <a:pt x="1408" y="1192"/>
                    </a:cubicBezTo>
                    <a:lnTo>
                      <a:pt x="1408" y="1192"/>
                    </a:lnTo>
                    <a:cubicBezTo>
                      <a:pt x="1390" y="1190"/>
                      <a:pt x="1350" y="1186"/>
                      <a:pt x="1350" y="1161"/>
                    </a:cubicBezTo>
                    <a:lnTo>
                      <a:pt x="1350" y="1161"/>
                    </a:lnTo>
                    <a:cubicBezTo>
                      <a:pt x="1349" y="1140"/>
                      <a:pt x="1317" y="1137"/>
                      <a:pt x="1317" y="1158"/>
                    </a:cubicBezTo>
                    <a:lnTo>
                      <a:pt x="1317" y="1158"/>
                    </a:lnTo>
                    <a:cubicBezTo>
                      <a:pt x="1317" y="1200"/>
                      <a:pt x="1353" y="1215"/>
                      <a:pt x="1390" y="1222"/>
                    </a:cubicBezTo>
                    <a:lnTo>
                      <a:pt x="1390" y="1222"/>
                    </a:lnTo>
                    <a:cubicBezTo>
                      <a:pt x="1420" y="1228"/>
                      <a:pt x="1452" y="1229"/>
                      <a:pt x="1477" y="1213"/>
                    </a:cubicBezTo>
                    <a:lnTo>
                      <a:pt x="1477" y="1213"/>
                    </a:lnTo>
                    <a:cubicBezTo>
                      <a:pt x="1514" y="1258"/>
                      <a:pt x="1552" y="1302"/>
                      <a:pt x="1590" y="1347"/>
                    </a:cubicBezTo>
                    <a:lnTo>
                      <a:pt x="1590" y="1347"/>
                    </a:lnTo>
                    <a:cubicBezTo>
                      <a:pt x="1592" y="1350"/>
                      <a:pt x="1594" y="1351"/>
                      <a:pt x="1597" y="1352"/>
                    </a:cubicBezTo>
                    <a:lnTo>
                      <a:pt x="1597" y="1352"/>
                    </a:lnTo>
                    <a:cubicBezTo>
                      <a:pt x="1586" y="1578"/>
                      <a:pt x="1563" y="1801"/>
                      <a:pt x="1516" y="2027"/>
                    </a:cubicBezTo>
                    <a:lnTo>
                      <a:pt x="1516" y="2027"/>
                    </a:lnTo>
                    <a:cubicBezTo>
                      <a:pt x="1332" y="1829"/>
                      <a:pt x="1166" y="1617"/>
                      <a:pt x="1019" y="1390"/>
                    </a:cubicBezTo>
                    <a:lnTo>
                      <a:pt x="1019" y="1390"/>
                    </a:lnTo>
                    <a:cubicBezTo>
                      <a:pt x="1111" y="1316"/>
                      <a:pt x="1156" y="1208"/>
                      <a:pt x="1197" y="1099"/>
                    </a:cubicBezTo>
                    <a:lnTo>
                      <a:pt x="1197" y="1099"/>
                    </a:lnTo>
                    <a:cubicBezTo>
                      <a:pt x="1205" y="1080"/>
                      <a:pt x="1175" y="1069"/>
                      <a:pt x="1167" y="1088"/>
                    </a:cubicBezTo>
                    <a:lnTo>
                      <a:pt x="1167" y="1088"/>
                    </a:lnTo>
                    <a:cubicBezTo>
                      <a:pt x="1134" y="1175"/>
                      <a:pt x="1098" y="1263"/>
                      <a:pt x="1035" y="1331"/>
                    </a:cubicBezTo>
                    <a:lnTo>
                      <a:pt x="1035" y="1331"/>
                    </a:lnTo>
                    <a:cubicBezTo>
                      <a:pt x="1071" y="1237"/>
                      <a:pt x="1087" y="1139"/>
                      <a:pt x="1084" y="1038"/>
                    </a:cubicBezTo>
                    <a:lnTo>
                      <a:pt x="1084" y="1038"/>
                    </a:lnTo>
                    <a:cubicBezTo>
                      <a:pt x="1084" y="1017"/>
                      <a:pt x="1051" y="1014"/>
                      <a:pt x="1052" y="1034"/>
                    </a:cubicBezTo>
                    <a:lnTo>
                      <a:pt x="1052" y="1034"/>
                    </a:lnTo>
                    <a:cubicBezTo>
                      <a:pt x="1055" y="1140"/>
                      <a:pt x="1036" y="1242"/>
                      <a:pt x="997" y="1339"/>
                    </a:cubicBezTo>
                    <a:lnTo>
                      <a:pt x="997" y="1339"/>
                    </a:lnTo>
                    <a:cubicBezTo>
                      <a:pt x="988" y="1254"/>
                      <a:pt x="967" y="1173"/>
                      <a:pt x="933" y="1094"/>
                    </a:cubicBezTo>
                    <a:lnTo>
                      <a:pt x="933" y="1094"/>
                    </a:lnTo>
                    <a:cubicBezTo>
                      <a:pt x="925" y="1074"/>
                      <a:pt x="895" y="1089"/>
                      <a:pt x="904" y="1107"/>
                    </a:cubicBezTo>
                    <a:lnTo>
                      <a:pt x="904" y="1107"/>
                    </a:lnTo>
                    <a:cubicBezTo>
                      <a:pt x="937" y="1185"/>
                      <a:pt x="957" y="1265"/>
                      <a:pt x="966" y="1348"/>
                    </a:cubicBezTo>
                    <a:lnTo>
                      <a:pt x="966" y="1348"/>
                    </a:lnTo>
                    <a:cubicBezTo>
                      <a:pt x="875" y="1316"/>
                      <a:pt x="770" y="1288"/>
                      <a:pt x="706" y="1214"/>
                    </a:cubicBezTo>
                    <a:lnTo>
                      <a:pt x="706" y="1214"/>
                    </a:lnTo>
                    <a:cubicBezTo>
                      <a:pt x="692" y="1198"/>
                      <a:pt x="668" y="1219"/>
                      <a:pt x="681" y="1235"/>
                    </a:cubicBezTo>
                    <a:lnTo>
                      <a:pt x="681" y="1235"/>
                    </a:lnTo>
                    <a:cubicBezTo>
                      <a:pt x="748" y="1311"/>
                      <a:pt x="851" y="1342"/>
                      <a:pt x="945" y="1375"/>
                    </a:cubicBezTo>
                    <a:lnTo>
                      <a:pt x="945" y="1375"/>
                    </a:lnTo>
                    <a:cubicBezTo>
                      <a:pt x="912" y="1380"/>
                      <a:pt x="880" y="1388"/>
                      <a:pt x="847" y="1389"/>
                    </a:cubicBezTo>
                    <a:lnTo>
                      <a:pt x="847" y="1389"/>
                    </a:lnTo>
                    <a:cubicBezTo>
                      <a:pt x="797" y="1391"/>
                      <a:pt x="750" y="1372"/>
                      <a:pt x="711" y="1344"/>
                    </a:cubicBezTo>
                    <a:lnTo>
                      <a:pt x="711" y="1344"/>
                    </a:lnTo>
                    <a:cubicBezTo>
                      <a:pt x="693" y="1332"/>
                      <a:pt x="675" y="1358"/>
                      <a:pt x="692" y="1370"/>
                    </a:cubicBezTo>
                    <a:lnTo>
                      <a:pt x="692" y="1370"/>
                    </a:lnTo>
                    <a:cubicBezTo>
                      <a:pt x="730" y="1397"/>
                      <a:pt x="771" y="1413"/>
                      <a:pt x="816" y="1420"/>
                    </a:cubicBezTo>
                    <a:lnTo>
                      <a:pt x="816" y="1420"/>
                    </a:lnTo>
                    <a:cubicBezTo>
                      <a:pt x="870" y="1428"/>
                      <a:pt x="920" y="1406"/>
                      <a:pt x="974" y="1405"/>
                    </a:cubicBezTo>
                    <a:lnTo>
                      <a:pt x="974" y="1405"/>
                    </a:lnTo>
                    <a:cubicBezTo>
                      <a:pt x="975" y="1405"/>
                      <a:pt x="975" y="1404"/>
                      <a:pt x="975" y="1404"/>
                    </a:cubicBezTo>
                    <a:lnTo>
                      <a:pt x="975" y="1404"/>
                    </a:lnTo>
                    <a:cubicBezTo>
                      <a:pt x="975" y="1409"/>
                      <a:pt x="977" y="1414"/>
                      <a:pt x="980" y="1419"/>
                    </a:cubicBezTo>
                    <a:lnTo>
                      <a:pt x="980" y="1419"/>
                    </a:lnTo>
                    <a:cubicBezTo>
                      <a:pt x="1120" y="1635"/>
                      <a:pt x="1277" y="1837"/>
                      <a:pt x="1451" y="2027"/>
                    </a:cubicBezTo>
                    <a:lnTo>
                      <a:pt x="1451" y="2027"/>
                    </a:lnTo>
                    <a:cubicBezTo>
                      <a:pt x="1107" y="1969"/>
                      <a:pt x="786" y="1832"/>
                      <a:pt x="506" y="1625"/>
                    </a:cubicBezTo>
                    <a:lnTo>
                      <a:pt x="506" y="1625"/>
                    </a:lnTo>
                    <a:cubicBezTo>
                      <a:pt x="529" y="1600"/>
                      <a:pt x="545" y="1557"/>
                      <a:pt x="556" y="1535"/>
                    </a:cubicBezTo>
                    <a:lnTo>
                      <a:pt x="556" y="1535"/>
                    </a:lnTo>
                    <a:cubicBezTo>
                      <a:pt x="588" y="1465"/>
                      <a:pt x="601" y="1386"/>
                      <a:pt x="600" y="1309"/>
                    </a:cubicBezTo>
                    <a:lnTo>
                      <a:pt x="600" y="1309"/>
                    </a:lnTo>
                    <a:cubicBezTo>
                      <a:pt x="600" y="1289"/>
                      <a:pt x="567" y="1286"/>
                      <a:pt x="567" y="1307"/>
                    </a:cubicBezTo>
                    <a:lnTo>
                      <a:pt x="567" y="1307"/>
                    </a:lnTo>
                    <a:cubicBezTo>
                      <a:pt x="569" y="1362"/>
                      <a:pt x="561" y="1415"/>
                      <a:pt x="546" y="1467"/>
                    </a:cubicBezTo>
                    <a:lnTo>
                      <a:pt x="546" y="1467"/>
                    </a:lnTo>
                    <a:cubicBezTo>
                      <a:pt x="541" y="1481"/>
                      <a:pt x="519" y="1550"/>
                      <a:pt x="494" y="1587"/>
                    </a:cubicBezTo>
                    <a:lnTo>
                      <a:pt x="494" y="1587"/>
                    </a:lnTo>
                    <a:cubicBezTo>
                      <a:pt x="507" y="1552"/>
                      <a:pt x="504" y="1497"/>
                      <a:pt x="503" y="1476"/>
                    </a:cubicBezTo>
                    <a:lnTo>
                      <a:pt x="503" y="1476"/>
                    </a:lnTo>
                    <a:cubicBezTo>
                      <a:pt x="499" y="1365"/>
                      <a:pt x="462" y="1265"/>
                      <a:pt x="393" y="1177"/>
                    </a:cubicBezTo>
                    <a:lnTo>
                      <a:pt x="393" y="1177"/>
                    </a:lnTo>
                    <a:cubicBezTo>
                      <a:pt x="380" y="1161"/>
                      <a:pt x="356" y="1182"/>
                      <a:pt x="369" y="1198"/>
                    </a:cubicBezTo>
                    <a:lnTo>
                      <a:pt x="369" y="1198"/>
                    </a:lnTo>
                    <a:cubicBezTo>
                      <a:pt x="412" y="1254"/>
                      <a:pt x="440" y="1311"/>
                      <a:pt x="458" y="1377"/>
                    </a:cubicBezTo>
                    <a:lnTo>
                      <a:pt x="458" y="1377"/>
                    </a:lnTo>
                    <a:cubicBezTo>
                      <a:pt x="465" y="1403"/>
                      <a:pt x="467" y="1429"/>
                      <a:pt x="470" y="1455"/>
                    </a:cubicBezTo>
                    <a:lnTo>
                      <a:pt x="470" y="1455"/>
                    </a:lnTo>
                    <a:cubicBezTo>
                      <a:pt x="473" y="1490"/>
                      <a:pt x="461" y="1532"/>
                      <a:pt x="465" y="1568"/>
                    </a:cubicBezTo>
                    <a:lnTo>
                      <a:pt x="465" y="1568"/>
                    </a:lnTo>
                    <a:cubicBezTo>
                      <a:pt x="409" y="1447"/>
                      <a:pt x="333" y="1339"/>
                      <a:pt x="236" y="1245"/>
                    </a:cubicBezTo>
                    <a:lnTo>
                      <a:pt x="236" y="1245"/>
                    </a:lnTo>
                    <a:cubicBezTo>
                      <a:pt x="221" y="1231"/>
                      <a:pt x="196" y="1253"/>
                      <a:pt x="211" y="1266"/>
                    </a:cubicBezTo>
                    <a:lnTo>
                      <a:pt x="211" y="1266"/>
                    </a:lnTo>
                    <a:cubicBezTo>
                      <a:pt x="297" y="1349"/>
                      <a:pt x="366" y="1443"/>
                      <a:pt x="419" y="1548"/>
                    </a:cubicBezTo>
                    <a:lnTo>
                      <a:pt x="419" y="1548"/>
                    </a:lnTo>
                    <a:cubicBezTo>
                      <a:pt x="319" y="1475"/>
                      <a:pt x="220" y="1400"/>
                      <a:pt x="121" y="1326"/>
                    </a:cubicBezTo>
                    <a:lnTo>
                      <a:pt x="121" y="1326"/>
                    </a:lnTo>
                    <a:cubicBezTo>
                      <a:pt x="104" y="1314"/>
                      <a:pt x="86" y="1341"/>
                      <a:pt x="102" y="1354"/>
                    </a:cubicBezTo>
                    <a:lnTo>
                      <a:pt x="102" y="1354"/>
                    </a:lnTo>
                    <a:cubicBezTo>
                      <a:pt x="211" y="1434"/>
                      <a:pt x="319" y="1514"/>
                      <a:pt x="428" y="1596"/>
                    </a:cubicBezTo>
                    <a:lnTo>
                      <a:pt x="428" y="1596"/>
                    </a:lnTo>
                    <a:cubicBezTo>
                      <a:pt x="285" y="1596"/>
                      <a:pt x="150" y="1553"/>
                      <a:pt x="35" y="1468"/>
                    </a:cubicBezTo>
                    <a:lnTo>
                      <a:pt x="35" y="1468"/>
                    </a:lnTo>
                    <a:cubicBezTo>
                      <a:pt x="18" y="1456"/>
                      <a:pt x="0" y="1483"/>
                      <a:pt x="16" y="1496"/>
                    </a:cubicBezTo>
                    <a:lnTo>
                      <a:pt x="16" y="1496"/>
                    </a:lnTo>
                    <a:cubicBezTo>
                      <a:pt x="134" y="1582"/>
                      <a:pt x="274" y="1628"/>
                      <a:pt x="419" y="1628"/>
                    </a:cubicBezTo>
                    <a:lnTo>
                      <a:pt x="419" y="1628"/>
                    </a:lnTo>
                    <a:cubicBezTo>
                      <a:pt x="382" y="1732"/>
                      <a:pt x="148" y="1663"/>
                      <a:pt x="79" y="1641"/>
                    </a:cubicBezTo>
                    <a:lnTo>
                      <a:pt x="79" y="1641"/>
                    </a:lnTo>
                    <a:cubicBezTo>
                      <a:pt x="59" y="1634"/>
                      <a:pt x="48" y="1665"/>
                      <a:pt x="68" y="1671"/>
                    </a:cubicBezTo>
                    <a:lnTo>
                      <a:pt x="68" y="1671"/>
                    </a:lnTo>
                    <a:cubicBezTo>
                      <a:pt x="163" y="1702"/>
                      <a:pt x="398" y="1768"/>
                      <a:pt x="449" y="1642"/>
                    </a:cubicBezTo>
                    <a:lnTo>
                      <a:pt x="449" y="1642"/>
                    </a:lnTo>
                    <a:cubicBezTo>
                      <a:pt x="753" y="1875"/>
                      <a:pt x="1108" y="2025"/>
                      <a:pt x="1486" y="2083"/>
                    </a:cubicBezTo>
                    <a:lnTo>
                      <a:pt x="1486" y="2083"/>
                    </a:lnTo>
                    <a:cubicBezTo>
                      <a:pt x="1489" y="2083"/>
                      <a:pt x="1491" y="2083"/>
                      <a:pt x="1493" y="2083"/>
                    </a:cubicBezTo>
                    <a:lnTo>
                      <a:pt x="1493" y="2083"/>
                    </a:lnTo>
                    <a:cubicBezTo>
                      <a:pt x="1761" y="2478"/>
                      <a:pt x="1922" y="2939"/>
                      <a:pt x="2243" y="3298"/>
                    </a:cubicBezTo>
                    <a:lnTo>
                      <a:pt x="2243" y="3298"/>
                    </a:lnTo>
                    <a:cubicBezTo>
                      <a:pt x="2264" y="3322"/>
                      <a:pt x="2300" y="3290"/>
                      <a:pt x="2279" y="3267"/>
                    </a:cubicBezTo>
                    <a:lnTo>
                      <a:pt x="2279" y="3267"/>
                    </a:lnTo>
                    <a:cubicBezTo>
                      <a:pt x="1968" y="2917"/>
                      <a:pt x="1806" y="2471"/>
                      <a:pt x="1551" y="2083"/>
                    </a:cubicBezTo>
                    <a:lnTo>
                      <a:pt x="1551" y="2083"/>
                    </a:lnTo>
                    <a:cubicBezTo>
                      <a:pt x="1552" y="2080"/>
                      <a:pt x="1553" y="2077"/>
                      <a:pt x="1553" y="2074"/>
                    </a:cubicBezTo>
                    <a:lnTo>
                      <a:pt x="1553" y="2074"/>
                    </a:lnTo>
                    <a:cubicBezTo>
                      <a:pt x="1655" y="2015"/>
                      <a:pt x="1717" y="1893"/>
                      <a:pt x="1776" y="1794"/>
                    </a:cubicBezTo>
                    <a:lnTo>
                      <a:pt x="1776" y="1794"/>
                    </a:lnTo>
                    <a:cubicBezTo>
                      <a:pt x="1848" y="1675"/>
                      <a:pt x="1909" y="1549"/>
                      <a:pt x="1962" y="1420"/>
                    </a:cubicBezTo>
                    <a:lnTo>
                      <a:pt x="1962" y="1420"/>
                    </a:lnTo>
                    <a:cubicBezTo>
                      <a:pt x="1965" y="1412"/>
                      <a:pt x="1967" y="1405"/>
                      <a:pt x="1970" y="1397"/>
                    </a:cubicBezTo>
                    <a:lnTo>
                      <a:pt x="1970" y="1397"/>
                    </a:lnTo>
                    <a:cubicBezTo>
                      <a:pt x="1979" y="1394"/>
                      <a:pt x="1987" y="1386"/>
                      <a:pt x="1995" y="1381"/>
                    </a:cubicBezTo>
                    <a:lnTo>
                      <a:pt x="1995" y="1381"/>
                    </a:lnTo>
                    <a:cubicBezTo>
                      <a:pt x="1996" y="1381"/>
                      <a:pt x="1996" y="1381"/>
                      <a:pt x="1997" y="1380"/>
                    </a:cubicBezTo>
                    <a:lnTo>
                      <a:pt x="1997" y="1380"/>
                    </a:lnTo>
                    <a:cubicBezTo>
                      <a:pt x="2069" y="1329"/>
                      <a:pt x="2128" y="1265"/>
                      <a:pt x="2173" y="1190"/>
                    </a:cubicBezTo>
                    <a:lnTo>
                      <a:pt x="2173" y="1190"/>
                    </a:lnTo>
                    <a:cubicBezTo>
                      <a:pt x="2191" y="1206"/>
                      <a:pt x="2223" y="1216"/>
                      <a:pt x="2244" y="1213"/>
                    </a:cubicBezTo>
                    <a:lnTo>
                      <a:pt x="2244" y="1213"/>
                    </a:lnTo>
                    <a:cubicBezTo>
                      <a:pt x="2300" y="1204"/>
                      <a:pt x="2343" y="1143"/>
                      <a:pt x="2375" y="1100"/>
                    </a:cubicBezTo>
                    <a:lnTo>
                      <a:pt x="2375" y="1100"/>
                    </a:lnTo>
                    <a:cubicBezTo>
                      <a:pt x="2388" y="1083"/>
                      <a:pt x="2361" y="1064"/>
                      <a:pt x="2349" y="1081"/>
                    </a:cubicBezTo>
                    <a:lnTo>
                      <a:pt x="2349" y="1081"/>
                    </a:lnTo>
                    <a:cubicBezTo>
                      <a:pt x="2329" y="1106"/>
                      <a:pt x="2309" y="1130"/>
                      <a:pt x="2287" y="1152"/>
                    </a:cubicBezTo>
                    <a:lnTo>
                      <a:pt x="2287" y="1152"/>
                    </a:lnTo>
                    <a:cubicBezTo>
                      <a:pt x="2271" y="1168"/>
                      <a:pt x="2256" y="1181"/>
                      <a:pt x="2232" y="1180"/>
                    </a:cubicBezTo>
                    <a:lnTo>
                      <a:pt x="2232" y="1180"/>
                    </a:lnTo>
                    <a:cubicBezTo>
                      <a:pt x="2231" y="1180"/>
                      <a:pt x="2222" y="1178"/>
                      <a:pt x="2213" y="1175"/>
                    </a:cubicBezTo>
                    <a:lnTo>
                      <a:pt x="2213" y="1175"/>
                    </a:lnTo>
                    <a:cubicBezTo>
                      <a:pt x="2218" y="1172"/>
                      <a:pt x="2222" y="1168"/>
                      <a:pt x="2226" y="1164"/>
                    </a:cubicBezTo>
                    <a:lnTo>
                      <a:pt x="2226" y="1164"/>
                    </a:lnTo>
                    <a:cubicBezTo>
                      <a:pt x="2254" y="1140"/>
                      <a:pt x="2275" y="1109"/>
                      <a:pt x="2292" y="1077"/>
                    </a:cubicBezTo>
                    <a:lnTo>
                      <a:pt x="2292" y="1077"/>
                    </a:lnTo>
                    <a:cubicBezTo>
                      <a:pt x="2302" y="1059"/>
                      <a:pt x="2275" y="1040"/>
                      <a:pt x="2266" y="1059"/>
                    </a:cubicBezTo>
                    <a:lnTo>
                      <a:pt x="2266" y="1059"/>
                    </a:lnTo>
                    <a:cubicBezTo>
                      <a:pt x="2256" y="1077"/>
                      <a:pt x="2245" y="1094"/>
                      <a:pt x="2233" y="1110"/>
                    </a:cubicBezTo>
                    <a:lnTo>
                      <a:pt x="2233" y="1110"/>
                    </a:lnTo>
                    <a:cubicBezTo>
                      <a:pt x="2229" y="1114"/>
                      <a:pt x="2210" y="1139"/>
                      <a:pt x="2197" y="1149"/>
                    </a:cubicBezTo>
                    <a:lnTo>
                      <a:pt x="2197" y="1149"/>
                    </a:lnTo>
                    <a:cubicBezTo>
                      <a:pt x="2201" y="1110"/>
                      <a:pt x="2204" y="1069"/>
                      <a:pt x="2225" y="1035"/>
                    </a:cubicBezTo>
                    <a:lnTo>
                      <a:pt x="2225" y="1035"/>
                    </a:lnTo>
                    <a:cubicBezTo>
                      <a:pt x="2236" y="1018"/>
                      <a:pt x="2209" y="999"/>
                      <a:pt x="2198" y="1017"/>
                    </a:cubicBezTo>
                    <a:lnTo>
                      <a:pt x="2198" y="1017"/>
                    </a:lnTo>
                    <a:cubicBezTo>
                      <a:pt x="2179" y="1048"/>
                      <a:pt x="2172" y="1084"/>
                      <a:pt x="2168" y="1120"/>
                    </a:cubicBezTo>
                    <a:lnTo>
                      <a:pt x="2168" y="1120"/>
                    </a:lnTo>
                    <a:cubicBezTo>
                      <a:pt x="2155" y="1093"/>
                      <a:pt x="2148" y="1064"/>
                      <a:pt x="2158" y="1038"/>
                    </a:cubicBezTo>
                    <a:lnTo>
                      <a:pt x="2158" y="1038"/>
                    </a:lnTo>
                    <a:cubicBezTo>
                      <a:pt x="2166" y="1019"/>
                      <a:pt x="2135" y="1008"/>
                      <a:pt x="2128" y="1027"/>
                    </a:cubicBezTo>
                    <a:lnTo>
                      <a:pt x="2128" y="1027"/>
                    </a:lnTo>
                    <a:cubicBezTo>
                      <a:pt x="2110" y="1071"/>
                      <a:pt x="2129" y="1121"/>
                      <a:pt x="2153" y="1161"/>
                    </a:cubicBezTo>
                    <a:lnTo>
                      <a:pt x="2153" y="1161"/>
                    </a:lnTo>
                    <a:cubicBezTo>
                      <a:pt x="2111" y="1233"/>
                      <a:pt x="2056" y="1294"/>
                      <a:pt x="1990" y="1345"/>
                    </a:cubicBezTo>
                    <a:lnTo>
                      <a:pt x="1990" y="1345"/>
                    </a:lnTo>
                    <a:cubicBezTo>
                      <a:pt x="2084" y="1089"/>
                      <a:pt x="2135" y="818"/>
                      <a:pt x="2147" y="546"/>
                    </a:cubicBezTo>
                    <a:lnTo>
                      <a:pt x="2147" y="546"/>
                    </a:lnTo>
                    <a:cubicBezTo>
                      <a:pt x="2148" y="545"/>
                      <a:pt x="2148" y="545"/>
                      <a:pt x="2148" y="545"/>
                    </a:cubicBezTo>
                    <a:lnTo>
                      <a:pt x="2148" y="545"/>
                    </a:lnTo>
                    <a:cubicBezTo>
                      <a:pt x="2184" y="559"/>
                      <a:pt x="2244" y="537"/>
                      <a:pt x="2274" y="527"/>
                    </a:cubicBezTo>
                    <a:lnTo>
                      <a:pt x="2274" y="527"/>
                    </a:lnTo>
                    <a:cubicBezTo>
                      <a:pt x="2366" y="499"/>
                      <a:pt x="2443" y="438"/>
                      <a:pt x="2502" y="364"/>
                    </a:cubicBezTo>
                    <a:lnTo>
                      <a:pt x="2502" y="364"/>
                    </a:lnTo>
                    <a:cubicBezTo>
                      <a:pt x="2515" y="347"/>
                      <a:pt x="2488" y="329"/>
                      <a:pt x="2475" y="345"/>
                    </a:cubicBezTo>
                    <a:lnTo>
                      <a:pt x="2475" y="345"/>
                    </a:lnTo>
                    <a:cubicBezTo>
                      <a:pt x="2434" y="397"/>
                      <a:pt x="2389" y="435"/>
                      <a:pt x="2332" y="467"/>
                    </a:cubicBezTo>
                    <a:lnTo>
                      <a:pt x="2332" y="467"/>
                    </a:lnTo>
                    <a:cubicBezTo>
                      <a:pt x="2323" y="473"/>
                      <a:pt x="2260" y="501"/>
                      <a:pt x="2211" y="512"/>
                    </a:cubicBezTo>
                    <a:lnTo>
                      <a:pt x="2211" y="512"/>
                    </a:lnTo>
                    <a:cubicBezTo>
                      <a:pt x="2305" y="445"/>
                      <a:pt x="2423" y="254"/>
                      <a:pt x="2444" y="215"/>
                    </a:cubicBezTo>
                    <a:lnTo>
                      <a:pt x="2444" y="215"/>
                    </a:lnTo>
                    <a:cubicBezTo>
                      <a:pt x="2454" y="196"/>
                      <a:pt x="2427" y="178"/>
                      <a:pt x="2418" y="19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 name="Freeform 268">
                <a:extLst>
                  <a:ext uri="{FF2B5EF4-FFF2-40B4-BE49-F238E27FC236}">
                    <a16:creationId xmlns:a16="http://schemas.microsoft.com/office/drawing/2014/main" id="{15F5EAB1-F10F-2F41-9FDC-4FCA4D694A70}"/>
                  </a:ext>
                </a:extLst>
              </p:cNvPr>
              <p:cNvSpPr>
                <a:spLocks noChangeArrowheads="1"/>
              </p:cNvSpPr>
              <p:nvPr/>
            </p:nvSpPr>
            <p:spPr bwMode="auto">
              <a:xfrm>
                <a:off x="4431586" y="3684267"/>
                <a:ext cx="16201" cy="11881"/>
              </a:xfrm>
              <a:custGeom>
                <a:avLst/>
                <a:gdLst>
                  <a:gd name="T0" fmla="*/ 33 w 64"/>
                  <a:gd name="T1" fmla="*/ 42 h 50"/>
                  <a:gd name="T2" fmla="*/ 33 w 64"/>
                  <a:gd name="T3" fmla="*/ 42 h 50"/>
                  <a:gd name="T4" fmla="*/ 44 w 64"/>
                  <a:gd name="T5" fmla="*/ 11 h 50"/>
                  <a:gd name="T6" fmla="*/ 44 w 64"/>
                  <a:gd name="T7" fmla="*/ 11 h 50"/>
                  <a:gd name="T8" fmla="*/ 31 w 64"/>
                  <a:gd name="T9" fmla="*/ 7 h 50"/>
                  <a:gd name="T10" fmla="*/ 31 w 64"/>
                  <a:gd name="T11" fmla="*/ 7 h 50"/>
                  <a:gd name="T12" fmla="*/ 20 w 64"/>
                  <a:gd name="T13" fmla="*/ 38 h 50"/>
                  <a:gd name="T14" fmla="*/ 20 w 64"/>
                  <a:gd name="T15" fmla="*/ 38 h 50"/>
                  <a:gd name="T16" fmla="*/ 33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3" y="42"/>
                    </a:moveTo>
                    <a:lnTo>
                      <a:pt x="33" y="42"/>
                    </a:lnTo>
                    <a:cubicBezTo>
                      <a:pt x="52" y="49"/>
                      <a:pt x="63" y="19"/>
                      <a:pt x="44" y="11"/>
                    </a:cubicBezTo>
                    <a:lnTo>
                      <a:pt x="44" y="11"/>
                    </a:lnTo>
                    <a:cubicBezTo>
                      <a:pt x="39" y="10"/>
                      <a:pt x="35" y="9"/>
                      <a:pt x="31" y="7"/>
                    </a:cubicBezTo>
                    <a:lnTo>
                      <a:pt x="31" y="7"/>
                    </a:lnTo>
                    <a:cubicBezTo>
                      <a:pt x="11" y="0"/>
                      <a:pt x="0" y="31"/>
                      <a:pt x="20" y="38"/>
                    </a:cubicBezTo>
                    <a:lnTo>
                      <a:pt x="20" y="38"/>
                    </a:lnTo>
                    <a:cubicBezTo>
                      <a:pt x="24"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 name="Freeform 269">
                <a:extLst>
                  <a:ext uri="{FF2B5EF4-FFF2-40B4-BE49-F238E27FC236}">
                    <a16:creationId xmlns:a16="http://schemas.microsoft.com/office/drawing/2014/main" id="{CDDF12AA-6C1B-7647-A1C3-E88DF2105244}"/>
                  </a:ext>
                </a:extLst>
              </p:cNvPr>
              <p:cNvSpPr>
                <a:spLocks noChangeArrowheads="1"/>
              </p:cNvSpPr>
              <p:nvPr/>
            </p:nvSpPr>
            <p:spPr bwMode="auto">
              <a:xfrm>
                <a:off x="4445627" y="3658345"/>
                <a:ext cx="12961" cy="15122"/>
              </a:xfrm>
              <a:custGeom>
                <a:avLst/>
                <a:gdLst>
                  <a:gd name="T0" fmla="*/ 43 w 53"/>
                  <a:gd name="T1" fmla="*/ 27 h 61"/>
                  <a:gd name="T2" fmla="*/ 43 w 53"/>
                  <a:gd name="T3" fmla="*/ 27 h 61"/>
                  <a:gd name="T4" fmla="*/ 39 w 53"/>
                  <a:gd name="T5" fmla="*/ 19 h 61"/>
                  <a:gd name="T6" fmla="*/ 39 w 53"/>
                  <a:gd name="T7" fmla="*/ 19 h 61"/>
                  <a:gd name="T8" fmla="*/ 9 w 53"/>
                  <a:gd name="T9" fmla="*/ 33 h 61"/>
                  <a:gd name="T10" fmla="*/ 9 w 53"/>
                  <a:gd name="T11" fmla="*/ 33 h 61"/>
                  <a:gd name="T12" fmla="*/ 13 w 53"/>
                  <a:gd name="T13" fmla="*/ 41 h 61"/>
                  <a:gd name="T14" fmla="*/ 13 w 53"/>
                  <a:gd name="T15" fmla="*/ 41 h 61"/>
                  <a:gd name="T16" fmla="*/ 43 w 53"/>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43" y="27"/>
                    </a:moveTo>
                    <a:lnTo>
                      <a:pt x="43" y="27"/>
                    </a:lnTo>
                    <a:cubicBezTo>
                      <a:pt x="41" y="24"/>
                      <a:pt x="40" y="22"/>
                      <a:pt x="39" y="19"/>
                    </a:cubicBezTo>
                    <a:lnTo>
                      <a:pt x="39" y="19"/>
                    </a:lnTo>
                    <a:cubicBezTo>
                      <a:pt x="29" y="0"/>
                      <a:pt x="0" y="14"/>
                      <a:pt x="9" y="33"/>
                    </a:cubicBezTo>
                    <a:lnTo>
                      <a:pt x="9" y="33"/>
                    </a:lnTo>
                    <a:cubicBezTo>
                      <a:pt x="10" y="35"/>
                      <a:pt x="12" y="39"/>
                      <a:pt x="13" y="41"/>
                    </a:cubicBezTo>
                    <a:lnTo>
                      <a:pt x="13" y="41"/>
                    </a:lnTo>
                    <a:cubicBezTo>
                      <a:pt x="22" y="60"/>
                      <a:pt x="52" y="47"/>
                      <a:pt x="4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 name="Freeform 270">
                <a:extLst>
                  <a:ext uri="{FF2B5EF4-FFF2-40B4-BE49-F238E27FC236}">
                    <a16:creationId xmlns:a16="http://schemas.microsoft.com/office/drawing/2014/main" id="{CF149E56-354E-CC41-B47E-02566DB2DA47}"/>
                  </a:ext>
                </a:extLst>
              </p:cNvPr>
              <p:cNvSpPr>
                <a:spLocks noChangeArrowheads="1"/>
              </p:cNvSpPr>
              <p:nvPr/>
            </p:nvSpPr>
            <p:spPr bwMode="auto">
              <a:xfrm>
                <a:off x="4459669" y="3683187"/>
                <a:ext cx="16201" cy="11882"/>
              </a:xfrm>
              <a:custGeom>
                <a:avLst/>
                <a:gdLst>
                  <a:gd name="T0" fmla="*/ 20 w 64"/>
                  <a:gd name="T1" fmla="*/ 37 h 50"/>
                  <a:gd name="T2" fmla="*/ 20 w 64"/>
                  <a:gd name="T3" fmla="*/ 37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20 w 64"/>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7"/>
                    </a:moveTo>
                    <a:lnTo>
                      <a:pt x="20" y="37"/>
                    </a:lnTo>
                    <a:cubicBezTo>
                      <a:pt x="24" y="38"/>
                      <a:pt x="28" y="40"/>
                      <a:pt x="32" y="42"/>
                    </a:cubicBezTo>
                    <a:lnTo>
                      <a:pt x="32" y="42"/>
                    </a:lnTo>
                    <a:cubicBezTo>
                      <a:pt x="52" y="49"/>
                      <a:pt x="63" y="18"/>
                      <a:pt x="43" y="11"/>
                    </a:cubicBezTo>
                    <a:lnTo>
                      <a:pt x="43" y="11"/>
                    </a:lnTo>
                    <a:cubicBezTo>
                      <a:pt x="39" y="10"/>
                      <a:pt x="34" y="8"/>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 name="Freeform 271">
                <a:extLst>
                  <a:ext uri="{FF2B5EF4-FFF2-40B4-BE49-F238E27FC236}">
                    <a16:creationId xmlns:a16="http://schemas.microsoft.com/office/drawing/2014/main" id="{1B93342E-3811-B546-9F84-663D216778C0}"/>
                  </a:ext>
                </a:extLst>
              </p:cNvPr>
              <p:cNvSpPr>
                <a:spLocks noChangeArrowheads="1"/>
              </p:cNvSpPr>
              <p:nvPr/>
            </p:nvSpPr>
            <p:spPr bwMode="auto">
              <a:xfrm>
                <a:off x="4476951" y="3648624"/>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3 w 53"/>
                  <a:gd name="T13" fmla="*/ 42 h 62"/>
                  <a:gd name="T14" fmla="*/ 13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1" y="25"/>
                      <a:pt x="40" y="22"/>
                      <a:pt x="39" y="19"/>
                    </a:cubicBezTo>
                    <a:lnTo>
                      <a:pt x="39" y="19"/>
                    </a:lnTo>
                    <a:cubicBezTo>
                      <a:pt x="30" y="0"/>
                      <a:pt x="0" y="14"/>
                      <a:pt x="9" y="33"/>
                    </a:cubicBezTo>
                    <a:lnTo>
                      <a:pt x="9" y="33"/>
                    </a:lnTo>
                    <a:cubicBezTo>
                      <a:pt x="11" y="36"/>
                      <a:pt x="12" y="39"/>
                      <a:pt x="13" y="42"/>
                    </a:cubicBezTo>
                    <a:lnTo>
                      <a:pt x="13" y="42"/>
                    </a:lnTo>
                    <a:cubicBezTo>
                      <a:pt x="22" y="61"/>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 name="Freeform 272">
                <a:extLst>
                  <a:ext uri="{FF2B5EF4-FFF2-40B4-BE49-F238E27FC236}">
                    <a16:creationId xmlns:a16="http://schemas.microsoft.com/office/drawing/2014/main" id="{D7060B6B-6CBC-A14F-BC47-611C6A1C3AEF}"/>
                  </a:ext>
                </a:extLst>
              </p:cNvPr>
              <p:cNvSpPr>
                <a:spLocks noChangeArrowheads="1"/>
              </p:cNvSpPr>
              <p:nvPr/>
            </p:nvSpPr>
            <p:spPr bwMode="auto">
              <a:xfrm>
                <a:off x="4498553" y="3656185"/>
                <a:ext cx="12961" cy="15122"/>
              </a:xfrm>
              <a:custGeom>
                <a:avLst/>
                <a:gdLst>
                  <a:gd name="T0" fmla="*/ 42 w 52"/>
                  <a:gd name="T1" fmla="*/ 28 h 62"/>
                  <a:gd name="T2" fmla="*/ 42 w 52"/>
                  <a:gd name="T3" fmla="*/ 28 h 62"/>
                  <a:gd name="T4" fmla="*/ 38 w 52"/>
                  <a:gd name="T5" fmla="*/ 19 h 62"/>
                  <a:gd name="T6" fmla="*/ 38 w 52"/>
                  <a:gd name="T7" fmla="*/ 19 h 62"/>
                  <a:gd name="T8" fmla="*/ 8 w 52"/>
                  <a:gd name="T9" fmla="*/ 33 h 62"/>
                  <a:gd name="T10" fmla="*/ 8 w 52"/>
                  <a:gd name="T11" fmla="*/ 33 h 62"/>
                  <a:gd name="T12" fmla="*/ 13 w 52"/>
                  <a:gd name="T13" fmla="*/ 41 h 62"/>
                  <a:gd name="T14" fmla="*/ 13 w 52"/>
                  <a:gd name="T15" fmla="*/ 41 h 62"/>
                  <a:gd name="T16" fmla="*/ 42 w 52"/>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2">
                    <a:moveTo>
                      <a:pt x="42" y="28"/>
                    </a:moveTo>
                    <a:lnTo>
                      <a:pt x="42" y="28"/>
                    </a:lnTo>
                    <a:cubicBezTo>
                      <a:pt x="41" y="25"/>
                      <a:pt x="40" y="22"/>
                      <a:pt x="38" y="19"/>
                    </a:cubicBezTo>
                    <a:lnTo>
                      <a:pt x="38" y="19"/>
                    </a:lnTo>
                    <a:cubicBezTo>
                      <a:pt x="29" y="0"/>
                      <a:pt x="0" y="14"/>
                      <a:pt x="8" y="33"/>
                    </a:cubicBezTo>
                    <a:lnTo>
                      <a:pt x="8" y="33"/>
                    </a:lnTo>
                    <a:cubicBezTo>
                      <a:pt x="10" y="36"/>
                      <a:pt x="12" y="38"/>
                      <a:pt x="13" y="41"/>
                    </a:cubicBezTo>
                    <a:lnTo>
                      <a:pt x="13" y="41"/>
                    </a:lnTo>
                    <a:cubicBezTo>
                      <a:pt x="22" y="61"/>
                      <a:pt x="51" y="47"/>
                      <a:pt x="42"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 name="Freeform 273">
                <a:extLst>
                  <a:ext uri="{FF2B5EF4-FFF2-40B4-BE49-F238E27FC236}">
                    <a16:creationId xmlns:a16="http://schemas.microsoft.com/office/drawing/2014/main" id="{0567BD56-8EAC-CF47-AD06-A59065BB5186}"/>
                  </a:ext>
                </a:extLst>
              </p:cNvPr>
              <p:cNvSpPr>
                <a:spLocks noChangeArrowheads="1"/>
              </p:cNvSpPr>
              <p:nvPr/>
            </p:nvSpPr>
            <p:spPr bwMode="auto">
              <a:xfrm>
                <a:off x="4498553" y="3623781"/>
                <a:ext cx="16201" cy="12961"/>
              </a:xfrm>
              <a:custGeom>
                <a:avLst/>
                <a:gdLst>
                  <a:gd name="T0" fmla="*/ 32 w 64"/>
                  <a:gd name="T1" fmla="*/ 43 h 51"/>
                  <a:gd name="T2" fmla="*/ 32 w 64"/>
                  <a:gd name="T3" fmla="*/ 43 h 51"/>
                  <a:gd name="T4" fmla="*/ 43 w 64"/>
                  <a:gd name="T5" fmla="*/ 12 h 51"/>
                  <a:gd name="T6" fmla="*/ 43 w 64"/>
                  <a:gd name="T7" fmla="*/ 12 h 51"/>
                  <a:gd name="T8" fmla="*/ 30 w 64"/>
                  <a:gd name="T9" fmla="*/ 8 h 51"/>
                  <a:gd name="T10" fmla="*/ 30 w 64"/>
                  <a:gd name="T11" fmla="*/ 8 h 51"/>
                  <a:gd name="T12" fmla="*/ 20 w 64"/>
                  <a:gd name="T13" fmla="*/ 39 h 51"/>
                  <a:gd name="T14" fmla="*/ 20 w 64"/>
                  <a:gd name="T15" fmla="*/ 39 h 51"/>
                  <a:gd name="T16" fmla="*/ 32 w 64"/>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2" y="43"/>
                    </a:moveTo>
                    <a:lnTo>
                      <a:pt x="32" y="43"/>
                    </a:lnTo>
                    <a:cubicBezTo>
                      <a:pt x="52" y="50"/>
                      <a:pt x="63" y="19"/>
                      <a:pt x="43" y="12"/>
                    </a:cubicBezTo>
                    <a:lnTo>
                      <a:pt x="43" y="12"/>
                    </a:lnTo>
                    <a:cubicBezTo>
                      <a:pt x="39" y="11"/>
                      <a:pt x="35" y="9"/>
                      <a:pt x="30" y="8"/>
                    </a:cubicBezTo>
                    <a:lnTo>
                      <a:pt x="30" y="8"/>
                    </a:lnTo>
                    <a:cubicBezTo>
                      <a:pt x="11" y="0"/>
                      <a:pt x="0" y="31"/>
                      <a:pt x="20" y="39"/>
                    </a:cubicBezTo>
                    <a:lnTo>
                      <a:pt x="20" y="39"/>
                    </a:lnTo>
                    <a:cubicBezTo>
                      <a:pt x="24" y="40"/>
                      <a:pt x="28" y="41"/>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5" name="Freeform 274">
                <a:extLst>
                  <a:ext uri="{FF2B5EF4-FFF2-40B4-BE49-F238E27FC236}">
                    <a16:creationId xmlns:a16="http://schemas.microsoft.com/office/drawing/2014/main" id="{C5D7CDC7-AE9C-7A42-A062-9B5771D0496C}"/>
                  </a:ext>
                </a:extLst>
              </p:cNvPr>
              <p:cNvSpPr>
                <a:spLocks noChangeArrowheads="1"/>
              </p:cNvSpPr>
              <p:nvPr/>
            </p:nvSpPr>
            <p:spPr bwMode="auto">
              <a:xfrm>
                <a:off x="4522316" y="3643223"/>
                <a:ext cx="16201" cy="8641"/>
              </a:xfrm>
              <a:custGeom>
                <a:avLst/>
                <a:gdLst>
                  <a:gd name="T0" fmla="*/ 21 w 68"/>
                  <a:gd name="T1" fmla="*/ 33 h 35"/>
                  <a:gd name="T2" fmla="*/ 21 w 68"/>
                  <a:gd name="T3" fmla="*/ 33 h 35"/>
                  <a:gd name="T4" fmla="*/ 43 w 68"/>
                  <a:gd name="T5" fmla="*/ 34 h 35"/>
                  <a:gd name="T6" fmla="*/ 43 w 68"/>
                  <a:gd name="T7" fmla="*/ 34 h 35"/>
                  <a:gd name="T8" fmla="*/ 46 w 68"/>
                  <a:gd name="T9" fmla="*/ 2 h 35"/>
                  <a:gd name="T10" fmla="*/ 46 w 68"/>
                  <a:gd name="T11" fmla="*/ 2 h 35"/>
                  <a:gd name="T12" fmla="*/ 24 w 68"/>
                  <a:gd name="T13" fmla="*/ 1 h 35"/>
                  <a:gd name="T14" fmla="*/ 24 w 68"/>
                  <a:gd name="T15" fmla="*/ 1 h 35"/>
                  <a:gd name="T16" fmla="*/ 21 w 68"/>
                  <a:gd name="T17"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35">
                    <a:moveTo>
                      <a:pt x="21" y="33"/>
                    </a:moveTo>
                    <a:lnTo>
                      <a:pt x="21" y="33"/>
                    </a:lnTo>
                    <a:cubicBezTo>
                      <a:pt x="29" y="33"/>
                      <a:pt x="36" y="34"/>
                      <a:pt x="43" y="34"/>
                    </a:cubicBezTo>
                    <a:lnTo>
                      <a:pt x="43" y="34"/>
                    </a:lnTo>
                    <a:cubicBezTo>
                      <a:pt x="64" y="34"/>
                      <a:pt x="67" y="2"/>
                      <a:pt x="46" y="2"/>
                    </a:cubicBezTo>
                    <a:lnTo>
                      <a:pt x="46" y="2"/>
                    </a:lnTo>
                    <a:cubicBezTo>
                      <a:pt x="39" y="1"/>
                      <a:pt x="31" y="1"/>
                      <a:pt x="24" y="1"/>
                    </a:cubicBezTo>
                    <a:lnTo>
                      <a:pt x="24" y="1"/>
                    </a:lnTo>
                    <a:cubicBezTo>
                      <a:pt x="3"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6" name="Freeform 275">
                <a:extLst>
                  <a:ext uri="{FF2B5EF4-FFF2-40B4-BE49-F238E27FC236}">
                    <a16:creationId xmlns:a16="http://schemas.microsoft.com/office/drawing/2014/main" id="{8C7E061C-07EF-804D-AEFB-057B446342E9}"/>
                  </a:ext>
                </a:extLst>
              </p:cNvPr>
              <p:cNvSpPr>
                <a:spLocks noChangeArrowheads="1"/>
              </p:cNvSpPr>
              <p:nvPr/>
            </p:nvSpPr>
            <p:spPr bwMode="auto">
              <a:xfrm>
                <a:off x="4547158" y="3662665"/>
                <a:ext cx="16202" cy="11881"/>
              </a:xfrm>
              <a:custGeom>
                <a:avLst/>
                <a:gdLst>
                  <a:gd name="T0" fmla="*/ 32 w 64"/>
                  <a:gd name="T1" fmla="*/ 42 h 50"/>
                  <a:gd name="T2" fmla="*/ 32 w 64"/>
                  <a:gd name="T3" fmla="*/ 42 h 50"/>
                  <a:gd name="T4" fmla="*/ 43 w 64"/>
                  <a:gd name="T5" fmla="*/ 12 h 50"/>
                  <a:gd name="T6" fmla="*/ 43 w 64"/>
                  <a:gd name="T7" fmla="*/ 12 h 50"/>
                  <a:gd name="T8" fmla="*/ 31 w 64"/>
                  <a:gd name="T9" fmla="*/ 7 h 50"/>
                  <a:gd name="T10" fmla="*/ 31 w 64"/>
                  <a:gd name="T11" fmla="*/ 7 h 50"/>
                  <a:gd name="T12" fmla="*/ 20 w 64"/>
                  <a:gd name="T13" fmla="*/ 37 h 50"/>
                  <a:gd name="T14" fmla="*/ 20 w 64"/>
                  <a:gd name="T15" fmla="*/ 37 h 50"/>
                  <a:gd name="T16" fmla="*/ 32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2" y="42"/>
                    </a:moveTo>
                    <a:lnTo>
                      <a:pt x="32" y="42"/>
                    </a:lnTo>
                    <a:cubicBezTo>
                      <a:pt x="52" y="49"/>
                      <a:pt x="63" y="18"/>
                      <a:pt x="43" y="12"/>
                    </a:cubicBezTo>
                    <a:lnTo>
                      <a:pt x="43" y="12"/>
                    </a:lnTo>
                    <a:cubicBezTo>
                      <a:pt x="39" y="10"/>
                      <a:pt x="35" y="9"/>
                      <a:pt x="31" y="7"/>
                    </a:cubicBezTo>
                    <a:lnTo>
                      <a:pt x="31" y="7"/>
                    </a:lnTo>
                    <a:cubicBezTo>
                      <a:pt x="11" y="0"/>
                      <a:pt x="0" y="30"/>
                      <a:pt x="20" y="37"/>
                    </a:cubicBezTo>
                    <a:lnTo>
                      <a:pt x="20" y="37"/>
                    </a:lnTo>
                    <a:cubicBezTo>
                      <a:pt x="24" y="39"/>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7" name="Freeform 276">
                <a:extLst>
                  <a:ext uri="{FF2B5EF4-FFF2-40B4-BE49-F238E27FC236}">
                    <a16:creationId xmlns:a16="http://schemas.microsoft.com/office/drawing/2014/main" id="{A4706998-2B9F-8245-A87A-9048E47D873D}"/>
                  </a:ext>
                </a:extLst>
              </p:cNvPr>
              <p:cNvSpPr>
                <a:spLocks noChangeArrowheads="1"/>
              </p:cNvSpPr>
              <p:nvPr/>
            </p:nvSpPr>
            <p:spPr bwMode="auto">
              <a:xfrm>
                <a:off x="4555799" y="3639983"/>
                <a:ext cx="11882" cy="10801"/>
              </a:xfrm>
              <a:custGeom>
                <a:avLst/>
                <a:gdLst>
                  <a:gd name="T0" fmla="*/ 20 w 48"/>
                  <a:gd name="T1" fmla="*/ 37 h 42"/>
                  <a:gd name="T2" fmla="*/ 20 w 48"/>
                  <a:gd name="T3" fmla="*/ 37 h 42"/>
                  <a:gd name="T4" fmla="*/ 43 w 48"/>
                  <a:gd name="T5" fmla="*/ 33 h 42"/>
                  <a:gd name="T6" fmla="*/ 43 w 48"/>
                  <a:gd name="T7" fmla="*/ 33 h 42"/>
                  <a:gd name="T8" fmla="*/ 38 w 48"/>
                  <a:gd name="T9" fmla="*/ 10 h 42"/>
                  <a:gd name="T10" fmla="*/ 38 w 48"/>
                  <a:gd name="T11" fmla="*/ 10 h 42"/>
                  <a:gd name="T12" fmla="*/ 27 w 48"/>
                  <a:gd name="T13" fmla="*/ 4 h 42"/>
                  <a:gd name="T14" fmla="*/ 27 w 48"/>
                  <a:gd name="T15" fmla="*/ 4 h 42"/>
                  <a:gd name="T16" fmla="*/ 4 w 48"/>
                  <a:gd name="T17" fmla="*/ 8 h 42"/>
                  <a:gd name="T18" fmla="*/ 4 w 48"/>
                  <a:gd name="T19" fmla="*/ 8 h 42"/>
                  <a:gd name="T20" fmla="*/ 8 w 48"/>
                  <a:gd name="T21" fmla="*/ 31 h 42"/>
                  <a:gd name="T22" fmla="*/ 8 w 48"/>
                  <a:gd name="T23" fmla="*/ 31 h 42"/>
                  <a:gd name="T24" fmla="*/ 20 w 48"/>
                  <a:gd name="T25"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42">
                    <a:moveTo>
                      <a:pt x="20" y="37"/>
                    </a:moveTo>
                    <a:lnTo>
                      <a:pt x="20" y="37"/>
                    </a:lnTo>
                    <a:cubicBezTo>
                      <a:pt x="28" y="41"/>
                      <a:pt x="37" y="41"/>
                      <a:pt x="43" y="33"/>
                    </a:cubicBezTo>
                    <a:lnTo>
                      <a:pt x="43" y="33"/>
                    </a:lnTo>
                    <a:cubicBezTo>
                      <a:pt x="47" y="26"/>
                      <a:pt x="47" y="14"/>
                      <a:pt x="38" y="10"/>
                    </a:cubicBezTo>
                    <a:lnTo>
                      <a:pt x="38" y="10"/>
                    </a:lnTo>
                    <a:cubicBezTo>
                      <a:pt x="35" y="8"/>
                      <a:pt x="31" y="6"/>
                      <a:pt x="27" y="4"/>
                    </a:cubicBezTo>
                    <a:lnTo>
                      <a:pt x="27" y="4"/>
                    </a:lnTo>
                    <a:cubicBezTo>
                      <a:pt x="19" y="0"/>
                      <a:pt x="10" y="0"/>
                      <a:pt x="4" y="8"/>
                    </a:cubicBezTo>
                    <a:lnTo>
                      <a:pt x="4" y="8"/>
                    </a:lnTo>
                    <a:cubicBezTo>
                      <a:pt x="0" y="15"/>
                      <a:pt x="0" y="27"/>
                      <a:pt x="8" y="31"/>
                    </a:cubicBezTo>
                    <a:lnTo>
                      <a:pt x="8" y="31"/>
                    </a:lnTo>
                    <a:cubicBezTo>
                      <a:pt x="13" y="33"/>
                      <a:pt x="16" y="35"/>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8" name="Freeform 277">
                <a:extLst>
                  <a:ext uri="{FF2B5EF4-FFF2-40B4-BE49-F238E27FC236}">
                    <a16:creationId xmlns:a16="http://schemas.microsoft.com/office/drawing/2014/main" id="{19564260-9305-3C49-B36F-C84CE925EDBE}"/>
                  </a:ext>
                </a:extLst>
              </p:cNvPr>
              <p:cNvSpPr>
                <a:spLocks noChangeArrowheads="1"/>
              </p:cNvSpPr>
              <p:nvPr/>
            </p:nvSpPr>
            <p:spPr bwMode="auto">
              <a:xfrm>
                <a:off x="4576321" y="3668066"/>
                <a:ext cx="15122" cy="12961"/>
              </a:xfrm>
              <a:custGeom>
                <a:avLst/>
                <a:gdLst>
                  <a:gd name="T0" fmla="*/ 32 w 61"/>
                  <a:gd name="T1" fmla="*/ 42 h 52"/>
                  <a:gd name="T2" fmla="*/ 32 w 61"/>
                  <a:gd name="T3" fmla="*/ 42 h 52"/>
                  <a:gd name="T4" fmla="*/ 41 w 61"/>
                  <a:gd name="T5" fmla="*/ 38 h 52"/>
                  <a:gd name="T6" fmla="*/ 41 w 61"/>
                  <a:gd name="T7" fmla="*/ 38 h 52"/>
                  <a:gd name="T8" fmla="*/ 27 w 61"/>
                  <a:gd name="T9" fmla="*/ 9 h 52"/>
                  <a:gd name="T10" fmla="*/ 27 w 61"/>
                  <a:gd name="T11" fmla="*/ 9 h 52"/>
                  <a:gd name="T12" fmla="*/ 18 w 61"/>
                  <a:gd name="T13" fmla="*/ 13 h 52"/>
                  <a:gd name="T14" fmla="*/ 18 w 61"/>
                  <a:gd name="T15" fmla="*/ 13 h 52"/>
                  <a:gd name="T16" fmla="*/ 32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2" y="42"/>
                    </a:moveTo>
                    <a:lnTo>
                      <a:pt x="32" y="42"/>
                    </a:lnTo>
                    <a:cubicBezTo>
                      <a:pt x="35" y="41"/>
                      <a:pt x="38" y="39"/>
                      <a:pt x="41" y="38"/>
                    </a:cubicBezTo>
                    <a:lnTo>
                      <a:pt x="41" y="38"/>
                    </a:lnTo>
                    <a:cubicBezTo>
                      <a:pt x="60" y="29"/>
                      <a:pt x="46" y="0"/>
                      <a:pt x="27" y="9"/>
                    </a:cubicBezTo>
                    <a:lnTo>
                      <a:pt x="27" y="9"/>
                    </a:lnTo>
                    <a:cubicBezTo>
                      <a:pt x="24" y="10"/>
                      <a:pt x="21" y="11"/>
                      <a:pt x="18" y="13"/>
                    </a:cubicBezTo>
                    <a:lnTo>
                      <a:pt x="18" y="13"/>
                    </a:lnTo>
                    <a:cubicBezTo>
                      <a:pt x="0" y="21"/>
                      <a:pt x="14" y="51"/>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9" name="Freeform 278">
                <a:extLst>
                  <a:ext uri="{FF2B5EF4-FFF2-40B4-BE49-F238E27FC236}">
                    <a16:creationId xmlns:a16="http://schemas.microsoft.com/office/drawing/2014/main" id="{A25E268C-BC1E-3D4C-A0D6-3958DC0D0C50}"/>
                  </a:ext>
                </a:extLst>
              </p:cNvPr>
              <p:cNvSpPr>
                <a:spLocks noChangeArrowheads="1"/>
              </p:cNvSpPr>
              <p:nvPr/>
            </p:nvSpPr>
            <p:spPr bwMode="auto">
              <a:xfrm>
                <a:off x="4593603" y="3557894"/>
                <a:ext cx="14041" cy="17282"/>
              </a:xfrm>
              <a:custGeom>
                <a:avLst/>
                <a:gdLst>
                  <a:gd name="T0" fmla="*/ 46 w 56"/>
                  <a:gd name="T1" fmla="*/ 36 h 70"/>
                  <a:gd name="T2" fmla="*/ 46 w 56"/>
                  <a:gd name="T3" fmla="*/ 36 h 70"/>
                  <a:gd name="T4" fmla="*/ 38 w 56"/>
                  <a:gd name="T5" fmla="*/ 19 h 70"/>
                  <a:gd name="T6" fmla="*/ 38 w 56"/>
                  <a:gd name="T7" fmla="*/ 19 h 70"/>
                  <a:gd name="T8" fmla="*/ 9 w 56"/>
                  <a:gd name="T9" fmla="*/ 32 h 70"/>
                  <a:gd name="T10" fmla="*/ 9 w 56"/>
                  <a:gd name="T11" fmla="*/ 32 h 70"/>
                  <a:gd name="T12" fmla="*/ 17 w 56"/>
                  <a:gd name="T13" fmla="*/ 49 h 70"/>
                  <a:gd name="T14" fmla="*/ 17 w 56"/>
                  <a:gd name="T15" fmla="*/ 49 h 70"/>
                  <a:gd name="T16" fmla="*/ 46 w 56"/>
                  <a:gd name="T17"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0">
                    <a:moveTo>
                      <a:pt x="46" y="36"/>
                    </a:moveTo>
                    <a:lnTo>
                      <a:pt x="46" y="36"/>
                    </a:lnTo>
                    <a:cubicBezTo>
                      <a:pt x="44" y="30"/>
                      <a:pt x="41" y="24"/>
                      <a:pt x="38" y="19"/>
                    </a:cubicBezTo>
                    <a:lnTo>
                      <a:pt x="38" y="19"/>
                    </a:lnTo>
                    <a:cubicBezTo>
                      <a:pt x="30" y="0"/>
                      <a:pt x="0" y="14"/>
                      <a:pt x="9" y="32"/>
                    </a:cubicBezTo>
                    <a:lnTo>
                      <a:pt x="9" y="32"/>
                    </a:lnTo>
                    <a:cubicBezTo>
                      <a:pt x="12" y="38"/>
                      <a:pt x="14" y="44"/>
                      <a:pt x="17" y="49"/>
                    </a:cubicBezTo>
                    <a:lnTo>
                      <a:pt x="17" y="49"/>
                    </a:lnTo>
                    <a:cubicBezTo>
                      <a:pt x="26" y="69"/>
                      <a:pt x="55" y="55"/>
                      <a:pt x="46"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0" name="Freeform 279">
                <a:extLst>
                  <a:ext uri="{FF2B5EF4-FFF2-40B4-BE49-F238E27FC236}">
                    <a16:creationId xmlns:a16="http://schemas.microsoft.com/office/drawing/2014/main" id="{4B95DED7-DB43-614B-8121-5806F567595F}"/>
                  </a:ext>
                </a:extLst>
              </p:cNvPr>
              <p:cNvSpPr>
                <a:spLocks noChangeArrowheads="1"/>
              </p:cNvSpPr>
              <p:nvPr/>
            </p:nvSpPr>
            <p:spPr bwMode="auto">
              <a:xfrm>
                <a:off x="4604404" y="3576256"/>
                <a:ext cx="15122" cy="11881"/>
              </a:xfrm>
              <a:custGeom>
                <a:avLst/>
                <a:gdLst>
                  <a:gd name="T0" fmla="*/ 20 w 63"/>
                  <a:gd name="T1" fmla="*/ 37 h 50"/>
                  <a:gd name="T2" fmla="*/ 20 w 63"/>
                  <a:gd name="T3" fmla="*/ 37 h 50"/>
                  <a:gd name="T4" fmla="*/ 32 w 63"/>
                  <a:gd name="T5" fmla="*/ 42 h 50"/>
                  <a:gd name="T6" fmla="*/ 32 w 63"/>
                  <a:gd name="T7" fmla="*/ 42 h 50"/>
                  <a:gd name="T8" fmla="*/ 43 w 63"/>
                  <a:gd name="T9" fmla="*/ 11 h 50"/>
                  <a:gd name="T10" fmla="*/ 43 w 63"/>
                  <a:gd name="T11" fmla="*/ 11 h 50"/>
                  <a:gd name="T12" fmla="*/ 30 w 63"/>
                  <a:gd name="T13" fmla="*/ 7 h 50"/>
                  <a:gd name="T14" fmla="*/ 30 w 63"/>
                  <a:gd name="T15" fmla="*/ 7 h 50"/>
                  <a:gd name="T16" fmla="*/ 20 w 63"/>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0">
                    <a:moveTo>
                      <a:pt x="20" y="37"/>
                    </a:moveTo>
                    <a:lnTo>
                      <a:pt x="20" y="37"/>
                    </a:lnTo>
                    <a:cubicBezTo>
                      <a:pt x="24" y="38"/>
                      <a:pt x="28" y="40"/>
                      <a:pt x="32" y="42"/>
                    </a:cubicBezTo>
                    <a:lnTo>
                      <a:pt x="32" y="42"/>
                    </a:lnTo>
                    <a:cubicBezTo>
                      <a:pt x="52" y="49"/>
                      <a:pt x="62" y="18"/>
                      <a:pt x="43" y="11"/>
                    </a:cubicBezTo>
                    <a:lnTo>
                      <a:pt x="43" y="11"/>
                    </a:lnTo>
                    <a:cubicBezTo>
                      <a:pt x="39" y="10"/>
                      <a:pt x="34" y="8"/>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1" name="Freeform 280">
                <a:extLst>
                  <a:ext uri="{FF2B5EF4-FFF2-40B4-BE49-F238E27FC236}">
                    <a16:creationId xmlns:a16="http://schemas.microsoft.com/office/drawing/2014/main" id="{64CEF082-0A7F-914B-86AD-9F47AE4E3064}"/>
                  </a:ext>
                </a:extLst>
              </p:cNvPr>
              <p:cNvSpPr>
                <a:spLocks noChangeArrowheads="1"/>
              </p:cNvSpPr>
              <p:nvPr/>
            </p:nvSpPr>
            <p:spPr bwMode="auto">
              <a:xfrm>
                <a:off x="4577401" y="3576256"/>
                <a:ext cx="16202" cy="12961"/>
              </a:xfrm>
              <a:custGeom>
                <a:avLst/>
                <a:gdLst>
                  <a:gd name="T0" fmla="*/ 33 w 65"/>
                  <a:gd name="T1" fmla="*/ 43 h 51"/>
                  <a:gd name="T2" fmla="*/ 33 w 65"/>
                  <a:gd name="T3" fmla="*/ 43 h 51"/>
                  <a:gd name="T4" fmla="*/ 44 w 65"/>
                  <a:gd name="T5" fmla="*/ 12 h 51"/>
                  <a:gd name="T6" fmla="*/ 44 w 65"/>
                  <a:gd name="T7" fmla="*/ 12 h 51"/>
                  <a:gd name="T8" fmla="*/ 31 w 65"/>
                  <a:gd name="T9" fmla="*/ 7 h 51"/>
                  <a:gd name="T10" fmla="*/ 31 w 65"/>
                  <a:gd name="T11" fmla="*/ 7 h 51"/>
                  <a:gd name="T12" fmla="*/ 20 w 65"/>
                  <a:gd name="T13" fmla="*/ 38 h 51"/>
                  <a:gd name="T14" fmla="*/ 20 w 65"/>
                  <a:gd name="T15" fmla="*/ 38 h 51"/>
                  <a:gd name="T16" fmla="*/ 33 w 65"/>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1">
                    <a:moveTo>
                      <a:pt x="33" y="43"/>
                    </a:moveTo>
                    <a:lnTo>
                      <a:pt x="33" y="43"/>
                    </a:lnTo>
                    <a:cubicBezTo>
                      <a:pt x="53" y="50"/>
                      <a:pt x="64" y="18"/>
                      <a:pt x="44" y="12"/>
                    </a:cubicBezTo>
                    <a:lnTo>
                      <a:pt x="44" y="12"/>
                    </a:lnTo>
                    <a:cubicBezTo>
                      <a:pt x="40" y="10"/>
                      <a:pt x="36" y="8"/>
                      <a:pt x="31" y="7"/>
                    </a:cubicBezTo>
                    <a:lnTo>
                      <a:pt x="31" y="7"/>
                    </a:lnTo>
                    <a:cubicBezTo>
                      <a:pt x="11" y="0"/>
                      <a:pt x="0" y="31"/>
                      <a:pt x="20" y="38"/>
                    </a:cubicBezTo>
                    <a:lnTo>
                      <a:pt x="20" y="38"/>
                    </a:lnTo>
                    <a:cubicBezTo>
                      <a:pt x="24" y="40"/>
                      <a:pt x="28" y="41"/>
                      <a:pt x="3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2" name="Freeform 281">
                <a:extLst>
                  <a:ext uri="{FF2B5EF4-FFF2-40B4-BE49-F238E27FC236}">
                    <a16:creationId xmlns:a16="http://schemas.microsoft.com/office/drawing/2014/main" id="{7884BA3C-8B63-4049-8F9A-1DF3E95D8CFB}"/>
                  </a:ext>
                </a:extLst>
              </p:cNvPr>
              <p:cNvSpPr>
                <a:spLocks noChangeArrowheads="1"/>
              </p:cNvSpPr>
              <p:nvPr/>
            </p:nvSpPr>
            <p:spPr bwMode="auto">
              <a:xfrm>
                <a:off x="4622766" y="3550334"/>
                <a:ext cx="15122" cy="12961"/>
              </a:xfrm>
              <a:custGeom>
                <a:avLst/>
                <a:gdLst>
                  <a:gd name="T0" fmla="*/ 33 w 61"/>
                  <a:gd name="T1" fmla="*/ 42 h 53"/>
                  <a:gd name="T2" fmla="*/ 33 w 61"/>
                  <a:gd name="T3" fmla="*/ 42 h 53"/>
                  <a:gd name="T4" fmla="*/ 41 w 61"/>
                  <a:gd name="T5" fmla="*/ 38 h 53"/>
                  <a:gd name="T6" fmla="*/ 41 w 61"/>
                  <a:gd name="T7" fmla="*/ 38 h 53"/>
                  <a:gd name="T8" fmla="*/ 27 w 61"/>
                  <a:gd name="T9" fmla="*/ 9 h 53"/>
                  <a:gd name="T10" fmla="*/ 27 w 61"/>
                  <a:gd name="T11" fmla="*/ 9 h 53"/>
                  <a:gd name="T12" fmla="*/ 19 w 61"/>
                  <a:gd name="T13" fmla="*/ 13 h 53"/>
                  <a:gd name="T14" fmla="*/ 19 w 61"/>
                  <a:gd name="T15" fmla="*/ 13 h 53"/>
                  <a:gd name="T16" fmla="*/ 33 w 61"/>
                  <a:gd name="T17"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33" y="42"/>
                    </a:moveTo>
                    <a:lnTo>
                      <a:pt x="33" y="42"/>
                    </a:lnTo>
                    <a:cubicBezTo>
                      <a:pt x="35" y="41"/>
                      <a:pt x="38" y="40"/>
                      <a:pt x="41" y="38"/>
                    </a:cubicBezTo>
                    <a:lnTo>
                      <a:pt x="41" y="38"/>
                    </a:lnTo>
                    <a:cubicBezTo>
                      <a:pt x="60" y="29"/>
                      <a:pt x="46" y="0"/>
                      <a:pt x="27" y="9"/>
                    </a:cubicBezTo>
                    <a:lnTo>
                      <a:pt x="27" y="9"/>
                    </a:lnTo>
                    <a:cubicBezTo>
                      <a:pt x="24" y="10"/>
                      <a:pt x="21" y="12"/>
                      <a:pt x="19" y="13"/>
                    </a:cubicBezTo>
                    <a:lnTo>
                      <a:pt x="19" y="13"/>
                    </a:lnTo>
                    <a:cubicBezTo>
                      <a:pt x="0" y="22"/>
                      <a:pt x="13" y="52"/>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3" name="Freeform 282">
                <a:extLst>
                  <a:ext uri="{FF2B5EF4-FFF2-40B4-BE49-F238E27FC236}">
                    <a16:creationId xmlns:a16="http://schemas.microsoft.com/office/drawing/2014/main" id="{C5AE1397-3A61-E44B-AD4B-42715C6D9AE3}"/>
                  </a:ext>
                </a:extLst>
              </p:cNvPr>
              <p:cNvSpPr>
                <a:spLocks noChangeArrowheads="1"/>
              </p:cNvSpPr>
              <p:nvPr/>
            </p:nvSpPr>
            <p:spPr bwMode="auto">
              <a:xfrm>
                <a:off x="4643289" y="3522251"/>
                <a:ext cx="14041" cy="15122"/>
              </a:xfrm>
              <a:custGeom>
                <a:avLst/>
                <a:gdLst>
                  <a:gd name="T0" fmla="*/ 23 w 56"/>
                  <a:gd name="T1" fmla="*/ 58 h 60"/>
                  <a:gd name="T2" fmla="*/ 23 w 56"/>
                  <a:gd name="T3" fmla="*/ 58 h 60"/>
                  <a:gd name="T4" fmla="*/ 7 w 56"/>
                  <a:gd name="T5" fmla="*/ 23 h 60"/>
                  <a:gd name="T6" fmla="*/ 7 w 56"/>
                  <a:gd name="T7" fmla="*/ 23 h 60"/>
                  <a:gd name="T8" fmla="*/ 5 w 56"/>
                  <a:gd name="T9" fmla="*/ 45 h 60"/>
                  <a:gd name="T10" fmla="*/ 5 w 56"/>
                  <a:gd name="T11" fmla="*/ 45 h 60"/>
                  <a:gd name="T12" fmla="*/ 23 w 56"/>
                  <a:gd name="T13" fmla="*/ 58 h 60"/>
                </a:gdLst>
                <a:ahLst/>
                <a:cxnLst>
                  <a:cxn ang="0">
                    <a:pos x="T0" y="T1"/>
                  </a:cxn>
                  <a:cxn ang="0">
                    <a:pos x="T2" y="T3"/>
                  </a:cxn>
                  <a:cxn ang="0">
                    <a:pos x="T4" y="T5"/>
                  </a:cxn>
                  <a:cxn ang="0">
                    <a:pos x="T6" y="T7"/>
                  </a:cxn>
                  <a:cxn ang="0">
                    <a:pos x="T8" y="T9"/>
                  </a:cxn>
                  <a:cxn ang="0">
                    <a:pos x="T10" y="T11"/>
                  </a:cxn>
                  <a:cxn ang="0">
                    <a:pos x="T12" y="T13"/>
                  </a:cxn>
                </a:cxnLst>
                <a:rect l="0" t="0" r="r" b="b"/>
                <a:pathLst>
                  <a:path w="56" h="60">
                    <a:moveTo>
                      <a:pt x="23" y="58"/>
                    </a:moveTo>
                    <a:lnTo>
                      <a:pt x="23" y="58"/>
                    </a:lnTo>
                    <a:cubicBezTo>
                      <a:pt x="55" y="55"/>
                      <a:pt x="30" y="0"/>
                      <a:pt x="7" y="23"/>
                    </a:cubicBezTo>
                    <a:lnTo>
                      <a:pt x="7" y="23"/>
                    </a:lnTo>
                    <a:cubicBezTo>
                      <a:pt x="0" y="30"/>
                      <a:pt x="1" y="39"/>
                      <a:pt x="5" y="45"/>
                    </a:cubicBezTo>
                    <a:lnTo>
                      <a:pt x="5" y="45"/>
                    </a:lnTo>
                    <a:cubicBezTo>
                      <a:pt x="7" y="52"/>
                      <a:pt x="13" y="59"/>
                      <a:pt x="23"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4" name="Freeform 283">
                <a:extLst>
                  <a:ext uri="{FF2B5EF4-FFF2-40B4-BE49-F238E27FC236}">
                    <a16:creationId xmlns:a16="http://schemas.microsoft.com/office/drawing/2014/main" id="{77A9AD35-355C-0E4F-9D4A-A2111350C985}"/>
                  </a:ext>
                </a:extLst>
              </p:cNvPr>
              <p:cNvSpPr>
                <a:spLocks noChangeArrowheads="1"/>
              </p:cNvSpPr>
              <p:nvPr/>
            </p:nvSpPr>
            <p:spPr bwMode="auto">
              <a:xfrm>
                <a:off x="4640048" y="3569775"/>
                <a:ext cx="16202" cy="11881"/>
              </a:xfrm>
              <a:custGeom>
                <a:avLst/>
                <a:gdLst>
                  <a:gd name="T0" fmla="*/ 19 w 64"/>
                  <a:gd name="T1" fmla="*/ 38 h 50"/>
                  <a:gd name="T2" fmla="*/ 19 w 64"/>
                  <a:gd name="T3" fmla="*/ 38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19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19" y="38"/>
                    </a:moveTo>
                    <a:lnTo>
                      <a:pt x="19" y="38"/>
                    </a:lnTo>
                    <a:cubicBezTo>
                      <a:pt x="23" y="39"/>
                      <a:pt x="28" y="41"/>
                      <a:pt x="32" y="42"/>
                    </a:cubicBezTo>
                    <a:lnTo>
                      <a:pt x="32" y="42"/>
                    </a:lnTo>
                    <a:cubicBezTo>
                      <a:pt x="51" y="49"/>
                      <a:pt x="63" y="18"/>
                      <a:pt x="43" y="11"/>
                    </a:cubicBezTo>
                    <a:lnTo>
                      <a:pt x="43" y="11"/>
                    </a:lnTo>
                    <a:cubicBezTo>
                      <a:pt x="38" y="10"/>
                      <a:pt x="34" y="8"/>
                      <a:pt x="30" y="7"/>
                    </a:cubicBezTo>
                    <a:lnTo>
                      <a:pt x="30" y="7"/>
                    </a:lnTo>
                    <a:cubicBezTo>
                      <a:pt x="10" y="0"/>
                      <a:pt x="0" y="31"/>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5" name="Freeform 284">
                <a:extLst>
                  <a:ext uri="{FF2B5EF4-FFF2-40B4-BE49-F238E27FC236}">
                    <a16:creationId xmlns:a16="http://schemas.microsoft.com/office/drawing/2014/main" id="{CA285250-6E00-3440-B125-6F4F4B86C606}"/>
                  </a:ext>
                </a:extLst>
              </p:cNvPr>
              <p:cNvSpPr>
                <a:spLocks noChangeArrowheads="1"/>
              </p:cNvSpPr>
              <p:nvPr/>
            </p:nvSpPr>
            <p:spPr bwMode="auto">
              <a:xfrm>
                <a:off x="4664891" y="3542772"/>
                <a:ext cx="16201" cy="12961"/>
              </a:xfrm>
              <a:custGeom>
                <a:avLst/>
                <a:gdLst>
                  <a:gd name="T0" fmla="*/ 32 w 64"/>
                  <a:gd name="T1" fmla="*/ 43 h 51"/>
                  <a:gd name="T2" fmla="*/ 32 w 64"/>
                  <a:gd name="T3" fmla="*/ 43 h 51"/>
                  <a:gd name="T4" fmla="*/ 43 w 64"/>
                  <a:gd name="T5" fmla="*/ 12 h 51"/>
                  <a:gd name="T6" fmla="*/ 43 w 64"/>
                  <a:gd name="T7" fmla="*/ 12 h 51"/>
                  <a:gd name="T8" fmla="*/ 30 w 64"/>
                  <a:gd name="T9" fmla="*/ 8 h 51"/>
                  <a:gd name="T10" fmla="*/ 30 w 64"/>
                  <a:gd name="T11" fmla="*/ 8 h 51"/>
                  <a:gd name="T12" fmla="*/ 20 w 64"/>
                  <a:gd name="T13" fmla="*/ 38 h 51"/>
                  <a:gd name="T14" fmla="*/ 20 w 64"/>
                  <a:gd name="T15" fmla="*/ 38 h 51"/>
                  <a:gd name="T16" fmla="*/ 32 w 64"/>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2" y="43"/>
                    </a:moveTo>
                    <a:lnTo>
                      <a:pt x="32" y="43"/>
                    </a:lnTo>
                    <a:cubicBezTo>
                      <a:pt x="52" y="50"/>
                      <a:pt x="63" y="19"/>
                      <a:pt x="43" y="12"/>
                    </a:cubicBezTo>
                    <a:lnTo>
                      <a:pt x="43" y="12"/>
                    </a:lnTo>
                    <a:cubicBezTo>
                      <a:pt x="39" y="10"/>
                      <a:pt x="34" y="9"/>
                      <a:pt x="30" y="8"/>
                    </a:cubicBezTo>
                    <a:lnTo>
                      <a:pt x="30" y="8"/>
                    </a:lnTo>
                    <a:cubicBezTo>
                      <a:pt x="11" y="0"/>
                      <a:pt x="0" y="31"/>
                      <a:pt x="20" y="38"/>
                    </a:cubicBezTo>
                    <a:lnTo>
                      <a:pt x="20" y="38"/>
                    </a:lnTo>
                    <a:cubicBezTo>
                      <a:pt x="24" y="40"/>
                      <a:pt x="28" y="41"/>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6" name="Freeform 285">
                <a:extLst>
                  <a:ext uri="{FF2B5EF4-FFF2-40B4-BE49-F238E27FC236}">
                    <a16:creationId xmlns:a16="http://schemas.microsoft.com/office/drawing/2014/main" id="{4E520C71-8443-2C4D-9856-DA5F8EB33848}"/>
                  </a:ext>
                </a:extLst>
              </p:cNvPr>
              <p:cNvSpPr>
                <a:spLocks noChangeArrowheads="1"/>
              </p:cNvSpPr>
              <p:nvPr/>
            </p:nvSpPr>
            <p:spPr bwMode="auto">
              <a:xfrm>
                <a:off x="4682172" y="3573016"/>
                <a:ext cx="16201" cy="11882"/>
              </a:xfrm>
              <a:custGeom>
                <a:avLst/>
                <a:gdLst>
                  <a:gd name="T0" fmla="*/ 20 w 64"/>
                  <a:gd name="T1" fmla="*/ 38 h 50"/>
                  <a:gd name="T2" fmla="*/ 20 w 64"/>
                  <a:gd name="T3" fmla="*/ 38 h 50"/>
                  <a:gd name="T4" fmla="*/ 32 w 64"/>
                  <a:gd name="T5" fmla="*/ 42 h 50"/>
                  <a:gd name="T6" fmla="*/ 32 w 64"/>
                  <a:gd name="T7" fmla="*/ 42 h 50"/>
                  <a:gd name="T8" fmla="*/ 43 w 64"/>
                  <a:gd name="T9" fmla="*/ 12 h 50"/>
                  <a:gd name="T10" fmla="*/ 43 w 64"/>
                  <a:gd name="T11" fmla="*/ 12 h 50"/>
                  <a:gd name="T12" fmla="*/ 31 w 64"/>
                  <a:gd name="T13" fmla="*/ 7 h 50"/>
                  <a:gd name="T14" fmla="*/ 31 w 64"/>
                  <a:gd name="T15" fmla="*/ 7 h 50"/>
                  <a:gd name="T16" fmla="*/ 20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8"/>
                    </a:moveTo>
                    <a:lnTo>
                      <a:pt x="20" y="38"/>
                    </a:lnTo>
                    <a:cubicBezTo>
                      <a:pt x="24" y="39"/>
                      <a:pt x="28" y="41"/>
                      <a:pt x="32" y="42"/>
                    </a:cubicBezTo>
                    <a:lnTo>
                      <a:pt x="32" y="42"/>
                    </a:lnTo>
                    <a:cubicBezTo>
                      <a:pt x="52" y="49"/>
                      <a:pt x="63" y="19"/>
                      <a:pt x="43" y="12"/>
                    </a:cubicBezTo>
                    <a:lnTo>
                      <a:pt x="43" y="12"/>
                    </a:lnTo>
                    <a:cubicBezTo>
                      <a:pt x="39" y="10"/>
                      <a:pt x="35" y="9"/>
                      <a:pt x="31" y="7"/>
                    </a:cubicBezTo>
                    <a:lnTo>
                      <a:pt x="31" y="7"/>
                    </a:lnTo>
                    <a:cubicBezTo>
                      <a:pt x="11" y="0"/>
                      <a:pt x="0" y="31"/>
                      <a:pt x="20"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7" name="Freeform 286">
                <a:extLst>
                  <a:ext uri="{FF2B5EF4-FFF2-40B4-BE49-F238E27FC236}">
                    <a16:creationId xmlns:a16="http://schemas.microsoft.com/office/drawing/2014/main" id="{930DFF16-AD92-3E48-B364-793C07A8E48C}"/>
                  </a:ext>
                </a:extLst>
              </p:cNvPr>
              <p:cNvSpPr>
                <a:spLocks noChangeArrowheads="1"/>
              </p:cNvSpPr>
              <p:nvPr/>
            </p:nvSpPr>
            <p:spPr bwMode="auto">
              <a:xfrm>
                <a:off x="4699454" y="3543853"/>
                <a:ext cx="16201" cy="11881"/>
              </a:xfrm>
              <a:custGeom>
                <a:avLst/>
                <a:gdLst>
                  <a:gd name="T0" fmla="*/ 33 w 65"/>
                  <a:gd name="T1" fmla="*/ 42 h 50"/>
                  <a:gd name="T2" fmla="*/ 33 w 65"/>
                  <a:gd name="T3" fmla="*/ 42 h 50"/>
                  <a:gd name="T4" fmla="*/ 44 w 65"/>
                  <a:gd name="T5" fmla="*/ 12 h 50"/>
                  <a:gd name="T6" fmla="*/ 44 w 65"/>
                  <a:gd name="T7" fmla="*/ 12 h 50"/>
                  <a:gd name="T8" fmla="*/ 31 w 65"/>
                  <a:gd name="T9" fmla="*/ 7 h 50"/>
                  <a:gd name="T10" fmla="*/ 31 w 65"/>
                  <a:gd name="T11" fmla="*/ 7 h 50"/>
                  <a:gd name="T12" fmla="*/ 20 w 65"/>
                  <a:gd name="T13" fmla="*/ 38 h 50"/>
                  <a:gd name="T14" fmla="*/ 20 w 65"/>
                  <a:gd name="T15" fmla="*/ 38 h 50"/>
                  <a:gd name="T16" fmla="*/ 33 w 65"/>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0">
                    <a:moveTo>
                      <a:pt x="33" y="42"/>
                    </a:moveTo>
                    <a:lnTo>
                      <a:pt x="33" y="42"/>
                    </a:lnTo>
                    <a:cubicBezTo>
                      <a:pt x="53" y="49"/>
                      <a:pt x="64" y="19"/>
                      <a:pt x="44" y="12"/>
                    </a:cubicBezTo>
                    <a:lnTo>
                      <a:pt x="44" y="12"/>
                    </a:lnTo>
                    <a:cubicBezTo>
                      <a:pt x="40" y="10"/>
                      <a:pt x="36" y="8"/>
                      <a:pt x="31" y="7"/>
                    </a:cubicBezTo>
                    <a:lnTo>
                      <a:pt x="31" y="7"/>
                    </a:lnTo>
                    <a:cubicBezTo>
                      <a:pt x="12" y="0"/>
                      <a:pt x="0" y="31"/>
                      <a:pt x="20" y="38"/>
                    </a:cubicBezTo>
                    <a:lnTo>
                      <a:pt x="20" y="38"/>
                    </a:lnTo>
                    <a:cubicBezTo>
                      <a:pt x="25"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8" name="Freeform 287">
                <a:extLst>
                  <a:ext uri="{FF2B5EF4-FFF2-40B4-BE49-F238E27FC236}">
                    <a16:creationId xmlns:a16="http://schemas.microsoft.com/office/drawing/2014/main" id="{2EB8FC83-C80C-FD46-8539-BD4586B8CDF4}"/>
                  </a:ext>
                </a:extLst>
              </p:cNvPr>
              <p:cNvSpPr>
                <a:spLocks noChangeArrowheads="1"/>
              </p:cNvSpPr>
              <p:nvPr/>
            </p:nvSpPr>
            <p:spPr bwMode="auto">
              <a:xfrm>
                <a:off x="4695134" y="3512529"/>
                <a:ext cx="16201" cy="11882"/>
              </a:xfrm>
              <a:custGeom>
                <a:avLst/>
                <a:gdLst>
                  <a:gd name="T0" fmla="*/ 33 w 64"/>
                  <a:gd name="T1" fmla="*/ 42 h 50"/>
                  <a:gd name="T2" fmla="*/ 33 w 64"/>
                  <a:gd name="T3" fmla="*/ 42 h 50"/>
                  <a:gd name="T4" fmla="*/ 44 w 64"/>
                  <a:gd name="T5" fmla="*/ 12 h 50"/>
                  <a:gd name="T6" fmla="*/ 44 w 64"/>
                  <a:gd name="T7" fmla="*/ 12 h 50"/>
                  <a:gd name="T8" fmla="*/ 31 w 64"/>
                  <a:gd name="T9" fmla="*/ 7 h 50"/>
                  <a:gd name="T10" fmla="*/ 31 w 64"/>
                  <a:gd name="T11" fmla="*/ 7 h 50"/>
                  <a:gd name="T12" fmla="*/ 20 w 64"/>
                  <a:gd name="T13" fmla="*/ 38 h 50"/>
                  <a:gd name="T14" fmla="*/ 20 w 64"/>
                  <a:gd name="T15" fmla="*/ 38 h 50"/>
                  <a:gd name="T16" fmla="*/ 33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3" y="42"/>
                    </a:moveTo>
                    <a:lnTo>
                      <a:pt x="33" y="42"/>
                    </a:lnTo>
                    <a:cubicBezTo>
                      <a:pt x="53" y="49"/>
                      <a:pt x="63" y="19"/>
                      <a:pt x="44" y="12"/>
                    </a:cubicBezTo>
                    <a:lnTo>
                      <a:pt x="44" y="12"/>
                    </a:lnTo>
                    <a:cubicBezTo>
                      <a:pt x="39" y="10"/>
                      <a:pt x="35" y="9"/>
                      <a:pt x="31" y="7"/>
                    </a:cubicBezTo>
                    <a:lnTo>
                      <a:pt x="31" y="7"/>
                    </a:lnTo>
                    <a:cubicBezTo>
                      <a:pt x="11" y="0"/>
                      <a:pt x="0" y="30"/>
                      <a:pt x="20" y="38"/>
                    </a:cubicBezTo>
                    <a:lnTo>
                      <a:pt x="20" y="38"/>
                    </a:lnTo>
                    <a:cubicBezTo>
                      <a:pt x="24"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9" name="Freeform 288">
                <a:extLst>
                  <a:ext uri="{FF2B5EF4-FFF2-40B4-BE49-F238E27FC236}">
                    <a16:creationId xmlns:a16="http://schemas.microsoft.com/office/drawing/2014/main" id="{0597A160-2E98-4047-852A-BA5242A1AF22}"/>
                  </a:ext>
                </a:extLst>
              </p:cNvPr>
              <p:cNvSpPr>
                <a:spLocks noChangeArrowheads="1"/>
              </p:cNvSpPr>
              <p:nvPr/>
            </p:nvSpPr>
            <p:spPr bwMode="auto">
              <a:xfrm>
                <a:off x="4727537" y="3558974"/>
                <a:ext cx="16201" cy="11881"/>
              </a:xfrm>
              <a:custGeom>
                <a:avLst/>
                <a:gdLst>
                  <a:gd name="T0" fmla="*/ 20 w 64"/>
                  <a:gd name="T1" fmla="*/ 37 h 50"/>
                  <a:gd name="T2" fmla="*/ 20 w 64"/>
                  <a:gd name="T3" fmla="*/ 37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20 w 64"/>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7"/>
                    </a:moveTo>
                    <a:lnTo>
                      <a:pt x="20" y="37"/>
                    </a:lnTo>
                    <a:cubicBezTo>
                      <a:pt x="24" y="39"/>
                      <a:pt x="28" y="40"/>
                      <a:pt x="32" y="42"/>
                    </a:cubicBezTo>
                    <a:lnTo>
                      <a:pt x="32" y="42"/>
                    </a:lnTo>
                    <a:cubicBezTo>
                      <a:pt x="52" y="49"/>
                      <a:pt x="63" y="19"/>
                      <a:pt x="43" y="11"/>
                    </a:cubicBezTo>
                    <a:lnTo>
                      <a:pt x="43" y="11"/>
                    </a:lnTo>
                    <a:cubicBezTo>
                      <a:pt x="39" y="10"/>
                      <a:pt x="34" y="9"/>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0" name="Freeform 289">
                <a:extLst>
                  <a:ext uri="{FF2B5EF4-FFF2-40B4-BE49-F238E27FC236}">
                    <a16:creationId xmlns:a16="http://schemas.microsoft.com/office/drawing/2014/main" id="{11824F7F-E647-9E4C-9B10-B58B1510B882}"/>
                  </a:ext>
                </a:extLst>
              </p:cNvPr>
              <p:cNvSpPr>
                <a:spLocks noChangeArrowheads="1"/>
              </p:cNvSpPr>
              <p:nvPr/>
            </p:nvSpPr>
            <p:spPr bwMode="auto">
              <a:xfrm>
                <a:off x="4726457" y="3579496"/>
                <a:ext cx="16202" cy="12961"/>
              </a:xfrm>
              <a:custGeom>
                <a:avLst/>
                <a:gdLst>
                  <a:gd name="T0" fmla="*/ 30 w 64"/>
                  <a:gd name="T1" fmla="*/ 7 h 51"/>
                  <a:gd name="T2" fmla="*/ 30 w 64"/>
                  <a:gd name="T3" fmla="*/ 7 h 51"/>
                  <a:gd name="T4" fmla="*/ 19 w 64"/>
                  <a:gd name="T5" fmla="*/ 38 h 51"/>
                  <a:gd name="T6" fmla="*/ 19 w 64"/>
                  <a:gd name="T7" fmla="*/ 38 h 51"/>
                  <a:gd name="T8" fmla="*/ 32 w 64"/>
                  <a:gd name="T9" fmla="*/ 42 h 51"/>
                  <a:gd name="T10" fmla="*/ 32 w 64"/>
                  <a:gd name="T11" fmla="*/ 42 h 51"/>
                  <a:gd name="T12" fmla="*/ 44 w 64"/>
                  <a:gd name="T13" fmla="*/ 12 h 51"/>
                  <a:gd name="T14" fmla="*/ 44 w 64"/>
                  <a:gd name="T15" fmla="*/ 12 h 51"/>
                  <a:gd name="T16" fmla="*/ 30 w 64"/>
                  <a:gd name="T1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0" y="7"/>
                    </a:moveTo>
                    <a:lnTo>
                      <a:pt x="30" y="7"/>
                    </a:lnTo>
                    <a:cubicBezTo>
                      <a:pt x="11" y="0"/>
                      <a:pt x="0" y="31"/>
                      <a:pt x="19" y="38"/>
                    </a:cubicBezTo>
                    <a:lnTo>
                      <a:pt x="19" y="38"/>
                    </a:lnTo>
                    <a:cubicBezTo>
                      <a:pt x="24" y="40"/>
                      <a:pt x="28" y="41"/>
                      <a:pt x="32" y="42"/>
                    </a:cubicBezTo>
                    <a:lnTo>
                      <a:pt x="32" y="42"/>
                    </a:lnTo>
                    <a:cubicBezTo>
                      <a:pt x="52" y="50"/>
                      <a:pt x="63" y="19"/>
                      <a:pt x="44" y="12"/>
                    </a:cubicBezTo>
                    <a:lnTo>
                      <a:pt x="44" y="12"/>
                    </a:lnTo>
                    <a:cubicBezTo>
                      <a:pt x="39" y="11"/>
                      <a:pt x="35" y="9"/>
                      <a:pt x="30"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1" name="Freeform 290">
                <a:extLst>
                  <a:ext uri="{FF2B5EF4-FFF2-40B4-BE49-F238E27FC236}">
                    <a16:creationId xmlns:a16="http://schemas.microsoft.com/office/drawing/2014/main" id="{2A0823AF-4018-0D4F-8629-AEC588B6916B}"/>
                  </a:ext>
                </a:extLst>
              </p:cNvPr>
              <p:cNvSpPr>
                <a:spLocks noChangeArrowheads="1"/>
              </p:cNvSpPr>
              <p:nvPr/>
            </p:nvSpPr>
            <p:spPr bwMode="auto">
              <a:xfrm>
                <a:off x="4753460" y="3605419"/>
                <a:ext cx="15122" cy="14042"/>
              </a:xfrm>
              <a:custGeom>
                <a:avLst/>
                <a:gdLst>
                  <a:gd name="T0" fmla="*/ 14 w 60"/>
                  <a:gd name="T1" fmla="*/ 6 h 58"/>
                  <a:gd name="T2" fmla="*/ 14 w 60"/>
                  <a:gd name="T3" fmla="*/ 6 h 58"/>
                  <a:gd name="T4" fmla="*/ 1 w 60"/>
                  <a:gd name="T5" fmla="*/ 23 h 58"/>
                  <a:gd name="T6" fmla="*/ 1 w 60"/>
                  <a:gd name="T7" fmla="*/ 23 h 58"/>
                  <a:gd name="T8" fmla="*/ 36 w 60"/>
                  <a:gd name="T9" fmla="*/ 7 h 58"/>
                  <a:gd name="T10" fmla="*/ 36 w 60"/>
                  <a:gd name="T11" fmla="*/ 7 h 58"/>
                  <a:gd name="T12" fmla="*/ 14 w 60"/>
                  <a:gd name="T13" fmla="*/ 6 h 58"/>
                </a:gdLst>
                <a:ahLst/>
                <a:cxnLst>
                  <a:cxn ang="0">
                    <a:pos x="T0" y="T1"/>
                  </a:cxn>
                  <a:cxn ang="0">
                    <a:pos x="T2" y="T3"/>
                  </a:cxn>
                  <a:cxn ang="0">
                    <a:pos x="T4" y="T5"/>
                  </a:cxn>
                  <a:cxn ang="0">
                    <a:pos x="T6" y="T7"/>
                  </a:cxn>
                  <a:cxn ang="0">
                    <a:pos x="T8" y="T9"/>
                  </a:cxn>
                  <a:cxn ang="0">
                    <a:pos x="T10" y="T11"/>
                  </a:cxn>
                  <a:cxn ang="0">
                    <a:pos x="T12" y="T13"/>
                  </a:cxn>
                </a:cxnLst>
                <a:rect l="0" t="0" r="r" b="b"/>
                <a:pathLst>
                  <a:path w="60" h="58">
                    <a:moveTo>
                      <a:pt x="14" y="6"/>
                    </a:moveTo>
                    <a:lnTo>
                      <a:pt x="14" y="6"/>
                    </a:lnTo>
                    <a:cubicBezTo>
                      <a:pt x="7" y="7"/>
                      <a:pt x="0" y="14"/>
                      <a:pt x="1" y="23"/>
                    </a:cubicBezTo>
                    <a:lnTo>
                      <a:pt x="1" y="23"/>
                    </a:lnTo>
                    <a:cubicBezTo>
                      <a:pt x="5" y="57"/>
                      <a:pt x="59" y="30"/>
                      <a:pt x="36" y="7"/>
                    </a:cubicBezTo>
                    <a:lnTo>
                      <a:pt x="36" y="7"/>
                    </a:lnTo>
                    <a:cubicBezTo>
                      <a:pt x="29" y="0"/>
                      <a:pt x="21" y="2"/>
                      <a:pt x="14" y="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2" name="Freeform 291">
                <a:extLst>
                  <a:ext uri="{FF2B5EF4-FFF2-40B4-BE49-F238E27FC236}">
                    <a16:creationId xmlns:a16="http://schemas.microsoft.com/office/drawing/2014/main" id="{8DE7FE17-91EF-5546-91DE-06F59FB8F44F}"/>
                  </a:ext>
                </a:extLst>
              </p:cNvPr>
              <p:cNvSpPr>
                <a:spLocks noChangeArrowheads="1"/>
              </p:cNvSpPr>
              <p:nvPr/>
            </p:nvSpPr>
            <p:spPr bwMode="auto">
              <a:xfrm>
                <a:off x="4719976" y="3598938"/>
                <a:ext cx="16202" cy="11882"/>
              </a:xfrm>
              <a:custGeom>
                <a:avLst/>
                <a:gdLst>
                  <a:gd name="T0" fmla="*/ 19 w 64"/>
                  <a:gd name="T1" fmla="*/ 38 h 50"/>
                  <a:gd name="T2" fmla="*/ 19 w 64"/>
                  <a:gd name="T3" fmla="*/ 38 h 50"/>
                  <a:gd name="T4" fmla="*/ 32 w 64"/>
                  <a:gd name="T5" fmla="*/ 42 h 50"/>
                  <a:gd name="T6" fmla="*/ 32 w 64"/>
                  <a:gd name="T7" fmla="*/ 42 h 50"/>
                  <a:gd name="T8" fmla="*/ 43 w 64"/>
                  <a:gd name="T9" fmla="*/ 12 h 50"/>
                  <a:gd name="T10" fmla="*/ 43 w 64"/>
                  <a:gd name="T11" fmla="*/ 12 h 50"/>
                  <a:gd name="T12" fmla="*/ 31 w 64"/>
                  <a:gd name="T13" fmla="*/ 8 h 50"/>
                  <a:gd name="T14" fmla="*/ 31 w 64"/>
                  <a:gd name="T15" fmla="*/ 8 h 50"/>
                  <a:gd name="T16" fmla="*/ 19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19" y="38"/>
                    </a:moveTo>
                    <a:lnTo>
                      <a:pt x="19" y="38"/>
                    </a:lnTo>
                    <a:cubicBezTo>
                      <a:pt x="24" y="39"/>
                      <a:pt x="28" y="41"/>
                      <a:pt x="32" y="42"/>
                    </a:cubicBezTo>
                    <a:lnTo>
                      <a:pt x="32" y="42"/>
                    </a:lnTo>
                    <a:cubicBezTo>
                      <a:pt x="52" y="49"/>
                      <a:pt x="63" y="19"/>
                      <a:pt x="43" y="12"/>
                    </a:cubicBezTo>
                    <a:lnTo>
                      <a:pt x="43" y="12"/>
                    </a:lnTo>
                    <a:cubicBezTo>
                      <a:pt x="39" y="11"/>
                      <a:pt x="35" y="9"/>
                      <a:pt x="31" y="8"/>
                    </a:cubicBezTo>
                    <a:lnTo>
                      <a:pt x="31" y="8"/>
                    </a:lnTo>
                    <a:cubicBezTo>
                      <a:pt x="11" y="0"/>
                      <a:pt x="0" y="31"/>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3" name="Freeform 292">
                <a:extLst>
                  <a:ext uri="{FF2B5EF4-FFF2-40B4-BE49-F238E27FC236}">
                    <a16:creationId xmlns:a16="http://schemas.microsoft.com/office/drawing/2014/main" id="{84B7D397-B9E5-4A43-919F-D8251435CD14}"/>
                  </a:ext>
                </a:extLst>
              </p:cNvPr>
              <p:cNvSpPr>
                <a:spLocks noChangeArrowheads="1"/>
              </p:cNvSpPr>
              <p:nvPr/>
            </p:nvSpPr>
            <p:spPr bwMode="auto">
              <a:xfrm>
                <a:off x="4348417" y="3725312"/>
                <a:ext cx="12961" cy="11881"/>
              </a:xfrm>
              <a:custGeom>
                <a:avLst/>
                <a:gdLst>
                  <a:gd name="T0" fmla="*/ 33 w 52"/>
                  <a:gd name="T1" fmla="*/ 38 h 48"/>
                  <a:gd name="T2" fmla="*/ 33 w 52"/>
                  <a:gd name="T3" fmla="*/ 38 h 48"/>
                  <a:gd name="T4" fmla="*/ 19 w 52"/>
                  <a:gd name="T5" fmla="*/ 9 h 48"/>
                  <a:gd name="T6" fmla="*/ 19 w 52"/>
                  <a:gd name="T7" fmla="*/ 9 h 48"/>
                  <a:gd name="T8" fmla="*/ 33 w 52"/>
                  <a:gd name="T9" fmla="*/ 38 h 48"/>
                </a:gdLst>
                <a:ahLst/>
                <a:cxnLst>
                  <a:cxn ang="0">
                    <a:pos x="T0" y="T1"/>
                  </a:cxn>
                  <a:cxn ang="0">
                    <a:pos x="T2" y="T3"/>
                  </a:cxn>
                  <a:cxn ang="0">
                    <a:pos x="T4" y="T5"/>
                  </a:cxn>
                  <a:cxn ang="0">
                    <a:pos x="T6" y="T7"/>
                  </a:cxn>
                  <a:cxn ang="0">
                    <a:pos x="T8" y="T9"/>
                  </a:cxn>
                </a:cxnLst>
                <a:rect l="0" t="0" r="r" b="b"/>
                <a:pathLst>
                  <a:path w="52" h="48">
                    <a:moveTo>
                      <a:pt x="33" y="38"/>
                    </a:moveTo>
                    <a:lnTo>
                      <a:pt x="33" y="38"/>
                    </a:lnTo>
                    <a:cubicBezTo>
                      <a:pt x="51" y="29"/>
                      <a:pt x="37" y="0"/>
                      <a:pt x="19" y="9"/>
                    </a:cubicBezTo>
                    <a:lnTo>
                      <a:pt x="19" y="9"/>
                    </a:lnTo>
                    <a:cubicBezTo>
                      <a:pt x="0" y="18"/>
                      <a:pt x="13"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4" name="Freeform 293">
                <a:extLst>
                  <a:ext uri="{FF2B5EF4-FFF2-40B4-BE49-F238E27FC236}">
                    <a16:creationId xmlns:a16="http://schemas.microsoft.com/office/drawing/2014/main" id="{12DD7814-F8BC-C145-B48D-FEC446F42DF0}"/>
                  </a:ext>
                </a:extLst>
              </p:cNvPr>
              <p:cNvSpPr>
                <a:spLocks noChangeArrowheads="1"/>
              </p:cNvSpPr>
              <p:nvPr/>
            </p:nvSpPr>
            <p:spPr bwMode="auto">
              <a:xfrm>
                <a:off x="4324655" y="3701549"/>
                <a:ext cx="15122" cy="12961"/>
              </a:xfrm>
              <a:custGeom>
                <a:avLst/>
                <a:gdLst>
                  <a:gd name="T0" fmla="*/ 33 w 61"/>
                  <a:gd name="T1" fmla="*/ 43 h 53"/>
                  <a:gd name="T2" fmla="*/ 33 w 61"/>
                  <a:gd name="T3" fmla="*/ 43 h 53"/>
                  <a:gd name="T4" fmla="*/ 42 w 61"/>
                  <a:gd name="T5" fmla="*/ 39 h 53"/>
                  <a:gd name="T6" fmla="*/ 42 w 61"/>
                  <a:gd name="T7" fmla="*/ 39 h 53"/>
                  <a:gd name="T8" fmla="*/ 28 w 61"/>
                  <a:gd name="T9" fmla="*/ 9 h 53"/>
                  <a:gd name="T10" fmla="*/ 28 w 61"/>
                  <a:gd name="T11" fmla="*/ 9 h 53"/>
                  <a:gd name="T12" fmla="*/ 19 w 61"/>
                  <a:gd name="T13" fmla="*/ 13 h 53"/>
                  <a:gd name="T14" fmla="*/ 19 w 61"/>
                  <a:gd name="T15" fmla="*/ 13 h 53"/>
                  <a:gd name="T16" fmla="*/ 33 w 61"/>
                  <a:gd name="T17"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33" y="43"/>
                    </a:moveTo>
                    <a:lnTo>
                      <a:pt x="33" y="43"/>
                    </a:lnTo>
                    <a:cubicBezTo>
                      <a:pt x="36" y="41"/>
                      <a:pt x="39" y="40"/>
                      <a:pt x="42" y="39"/>
                    </a:cubicBezTo>
                    <a:lnTo>
                      <a:pt x="42" y="39"/>
                    </a:lnTo>
                    <a:cubicBezTo>
                      <a:pt x="60" y="30"/>
                      <a:pt x="46" y="0"/>
                      <a:pt x="28" y="9"/>
                    </a:cubicBezTo>
                    <a:lnTo>
                      <a:pt x="28" y="9"/>
                    </a:lnTo>
                    <a:cubicBezTo>
                      <a:pt x="25" y="11"/>
                      <a:pt x="22" y="12"/>
                      <a:pt x="19" y="13"/>
                    </a:cubicBezTo>
                    <a:lnTo>
                      <a:pt x="19" y="13"/>
                    </a:lnTo>
                    <a:cubicBezTo>
                      <a:pt x="0" y="23"/>
                      <a:pt x="14" y="52"/>
                      <a:pt x="3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5" name="Freeform 294">
                <a:extLst>
                  <a:ext uri="{FF2B5EF4-FFF2-40B4-BE49-F238E27FC236}">
                    <a16:creationId xmlns:a16="http://schemas.microsoft.com/office/drawing/2014/main" id="{F91F0774-9F50-C745-9108-47D127F8C2C1}"/>
                  </a:ext>
                </a:extLst>
              </p:cNvPr>
              <p:cNvSpPr>
                <a:spLocks noChangeArrowheads="1"/>
              </p:cNvSpPr>
              <p:nvPr/>
            </p:nvSpPr>
            <p:spPr bwMode="auto">
              <a:xfrm>
                <a:off x="4347337" y="3678867"/>
                <a:ext cx="15122" cy="12961"/>
              </a:xfrm>
              <a:custGeom>
                <a:avLst/>
                <a:gdLst>
                  <a:gd name="T0" fmla="*/ 33 w 61"/>
                  <a:gd name="T1" fmla="*/ 42 h 52"/>
                  <a:gd name="T2" fmla="*/ 33 w 61"/>
                  <a:gd name="T3" fmla="*/ 42 h 52"/>
                  <a:gd name="T4" fmla="*/ 42 w 61"/>
                  <a:gd name="T5" fmla="*/ 38 h 52"/>
                  <a:gd name="T6" fmla="*/ 42 w 61"/>
                  <a:gd name="T7" fmla="*/ 38 h 52"/>
                  <a:gd name="T8" fmla="*/ 28 w 61"/>
                  <a:gd name="T9" fmla="*/ 9 h 52"/>
                  <a:gd name="T10" fmla="*/ 28 w 61"/>
                  <a:gd name="T11" fmla="*/ 9 h 52"/>
                  <a:gd name="T12" fmla="*/ 19 w 61"/>
                  <a:gd name="T13" fmla="*/ 13 h 52"/>
                  <a:gd name="T14" fmla="*/ 19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9" y="40"/>
                      <a:pt x="42" y="38"/>
                    </a:cubicBezTo>
                    <a:lnTo>
                      <a:pt x="42" y="38"/>
                    </a:lnTo>
                    <a:cubicBezTo>
                      <a:pt x="60" y="29"/>
                      <a:pt x="46" y="0"/>
                      <a:pt x="28" y="9"/>
                    </a:cubicBezTo>
                    <a:lnTo>
                      <a:pt x="28" y="9"/>
                    </a:lnTo>
                    <a:cubicBezTo>
                      <a:pt x="25" y="10"/>
                      <a:pt x="22" y="11"/>
                      <a:pt x="19" y="13"/>
                    </a:cubicBezTo>
                    <a:lnTo>
                      <a:pt x="19"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6" name="Freeform 295">
                <a:extLst>
                  <a:ext uri="{FF2B5EF4-FFF2-40B4-BE49-F238E27FC236}">
                    <a16:creationId xmlns:a16="http://schemas.microsoft.com/office/drawing/2014/main" id="{493D2446-FC45-E841-871A-18D47B98D106}"/>
                  </a:ext>
                </a:extLst>
              </p:cNvPr>
              <p:cNvSpPr>
                <a:spLocks noChangeArrowheads="1"/>
              </p:cNvSpPr>
              <p:nvPr/>
            </p:nvSpPr>
            <p:spPr bwMode="auto">
              <a:xfrm>
                <a:off x="4341936" y="3706950"/>
                <a:ext cx="15122" cy="12961"/>
              </a:xfrm>
              <a:custGeom>
                <a:avLst/>
                <a:gdLst>
                  <a:gd name="T0" fmla="*/ 33 w 61"/>
                  <a:gd name="T1" fmla="*/ 42 h 52"/>
                  <a:gd name="T2" fmla="*/ 33 w 61"/>
                  <a:gd name="T3" fmla="*/ 42 h 52"/>
                  <a:gd name="T4" fmla="*/ 41 w 61"/>
                  <a:gd name="T5" fmla="*/ 38 h 52"/>
                  <a:gd name="T6" fmla="*/ 41 w 61"/>
                  <a:gd name="T7" fmla="*/ 38 h 52"/>
                  <a:gd name="T8" fmla="*/ 27 w 61"/>
                  <a:gd name="T9" fmla="*/ 9 h 52"/>
                  <a:gd name="T10" fmla="*/ 27 w 61"/>
                  <a:gd name="T11" fmla="*/ 9 h 52"/>
                  <a:gd name="T12" fmla="*/ 18 w 61"/>
                  <a:gd name="T13" fmla="*/ 13 h 52"/>
                  <a:gd name="T14" fmla="*/ 18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8" y="39"/>
                      <a:pt x="41" y="38"/>
                    </a:cubicBezTo>
                    <a:lnTo>
                      <a:pt x="41" y="38"/>
                    </a:lnTo>
                    <a:cubicBezTo>
                      <a:pt x="60" y="29"/>
                      <a:pt x="46" y="0"/>
                      <a:pt x="27" y="9"/>
                    </a:cubicBezTo>
                    <a:lnTo>
                      <a:pt x="27" y="9"/>
                    </a:lnTo>
                    <a:cubicBezTo>
                      <a:pt x="24" y="10"/>
                      <a:pt x="21" y="12"/>
                      <a:pt x="18" y="13"/>
                    </a:cubicBezTo>
                    <a:lnTo>
                      <a:pt x="18"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7" name="Freeform 296">
                <a:extLst>
                  <a:ext uri="{FF2B5EF4-FFF2-40B4-BE49-F238E27FC236}">
                    <a16:creationId xmlns:a16="http://schemas.microsoft.com/office/drawing/2014/main" id="{432FF72F-6A3C-2145-8A69-18C83720CFCB}"/>
                  </a:ext>
                </a:extLst>
              </p:cNvPr>
              <p:cNvSpPr>
                <a:spLocks noChangeArrowheads="1"/>
              </p:cNvSpPr>
              <p:nvPr/>
            </p:nvSpPr>
            <p:spPr bwMode="auto">
              <a:xfrm>
                <a:off x="4378660" y="3708030"/>
                <a:ext cx="12961" cy="14041"/>
              </a:xfrm>
              <a:custGeom>
                <a:avLst/>
                <a:gdLst>
                  <a:gd name="T0" fmla="*/ 41 w 51"/>
                  <a:gd name="T1" fmla="*/ 24 h 58"/>
                  <a:gd name="T2" fmla="*/ 41 w 51"/>
                  <a:gd name="T3" fmla="*/ 24 h 58"/>
                  <a:gd name="T4" fmla="*/ 39 w 51"/>
                  <a:gd name="T5" fmla="*/ 19 h 58"/>
                  <a:gd name="T6" fmla="*/ 39 w 51"/>
                  <a:gd name="T7" fmla="*/ 19 h 58"/>
                  <a:gd name="T8" fmla="*/ 9 w 51"/>
                  <a:gd name="T9" fmla="*/ 33 h 58"/>
                  <a:gd name="T10" fmla="*/ 9 w 51"/>
                  <a:gd name="T11" fmla="*/ 33 h 58"/>
                  <a:gd name="T12" fmla="*/ 12 w 51"/>
                  <a:gd name="T13" fmla="*/ 38 h 58"/>
                  <a:gd name="T14" fmla="*/ 12 w 51"/>
                  <a:gd name="T15" fmla="*/ 38 h 58"/>
                  <a:gd name="T16" fmla="*/ 41 w 51"/>
                  <a:gd name="T17" fmla="*/ 2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8">
                    <a:moveTo>
                      <a:pt x="41" y="24"/>
                    </a:moveTo>
                    <a:lnTo>
                      <a:pt x="41" y="24"/>
                    </a:lnTo>
                    <a:cubicBezTo>
                      <a:pt x="40" y="23"/>
                      <a:pt x="39" y="21"/>
                      <a:pt x="39" y="19"/>
                    </a:cubicBezTo>
                    <a:lnTo>
                      <a:pt x="39" y="19"/>
                    </a:lnTo>
                    <a:cubicBezTo>
                      <a:pt x="30" y="0"/>
                      <a:pt x="0" y="14"/>
                      <a:pt x="9" y="33"/>
                    </a:cubicBezTo>
                    <a:lnTo>
                      <a:pt x="9" y="33"/>
                    </a:lnTo>
                    <a:cubicBezTo>
                      <a:pt x="10" y="34"/>
                      <a:pt x="11" y="36"/>
                      <a:pt x="12" y="38"/>
                    </a:cubicBezTo>
                    <a:lnTo>
                      <a:pt x="12" y="38"/>
                    </a:lnTo>
                    <a:cubicBezTo>
                      <a:pt x="20" y="57"/>
                      <a:pt x="50" y="43"/>
                      <a:pt x="41"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8" name="Freeform 297">
                <a:extLst>
                  <a:ext uri="{FF2B5EF4-FFF2-40B4-BE49-F238E27FC236}">
                    <a16:creationId xmlns:a16="http://schemas.microsoft.com/office/drawing/2014/main" id="{253D2C21-7BF4-6640-855D-68571ABD65C5}"/>
                  </a:ext>
                </a:extLst>
              </p:cNvPr>
              <p:cNvSpPr>
                <a:spLocks noChangeArrowheads="1"/>
              </p:cNvSpPr>
              <p:nvPr/>
            </p:nvSpPr>
            <p:spPr bwMode="auto">
              <a:xfrm>
                <a:off x="4377580" y="3678867"/>
                <a:ext cx="16201" cy="11882"/>
              </a:xfrm>
              <a:custGeom>
                <a:avLst/>
                <a:gdLst>
                  <a:gd name="T0" fmla="*/ 32 w 64"/>
                  <a:gd name="T1" fmla="*/ 42 h 50"/>
                  <a:gd name="T2" fmla="*/ 32 w 64"/>
                  <a:gd name="T3" fmla="*/ 42 h 50"/>
                  <a:gd name="T4" fmla="*/ 43 w 64"/>
                  <a:gd name="T5" fmla="*/ 11 h 50"/>
                  <a:gd name="T6" fmla="*/ 43 w 64"/>
                  <a:gd name="T7" fmla="*/ 11 h 50"/>
                  <a:gd name="T8" fmla="*/ 31 w 64"/>
                  <a:gd name="T9" fmla="*/ 7 h 50"/>
                  <a:gd name="T10" fmla="*/ 31 w 64"/>
                  <a:gd name="T11" fmla="*/ 7 h 50"/>
                  <a:gd name="T12" fmla="*/ 20 w 64"/>
                  <a:gd name="T13" fmla="*/ 37 h 50"/>
                  <a:gd name="T14" fmla="*/ 20 w 64"/>
                  <a:gd name="T15" fmla="*/ 37 h 50"/>
                  <a:gd name="T16" fmla="*/ 32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2" y="42"/>
                    </a:moveTo>
                    <a:lnTo>
                      <a:pt x="32" y="42"/>
                    </a:lnTo>
                    <a:cubicBezTo>
                      <a:pt x="52" y="49"/>
                      <a:pt x="63" y="18"/>
                      <a:pt x="43" y="11"/>
                    </a:cubicBezTo>
                    <a:lnTo>
                      <a:pt x="43" y="11"/>
                    </a:lnTo>
                    <a:cubicBezTo>
                      <a:pt x="39" y="10"/>
                      <a:pt x="35" y="8"/>
                      <a:pt x="31" y="7"/>
                    </a:cubicBezTo>
                    <a:lnTo>
                      <a:pt x="31" y="7"/>
                    </a:lnTo>
                    <a:cubicBezTo>
                      <a:pt x="11" y="0"/>
                      <a:pt x="0" y="30"/>
                      <a:pt x="20" y="37"/>
                    </a:cubicBezTo>
                    <a:lnTo>
                      <a:pt x="20" y="37"/>
                    </a:lnTo>
                    <a:cubicBezTo>
                      <a:pt x="24" y="38"/>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9" name="Freeform 298">
                <a:extLst>
                  <a:ext uri="{FF2B5EF4-FFF2-40B4-BE49-F238E27FC236}">
                    <a16:creationId xmlns:a16="http://schemas.microsoft.com/office/drawing/2014/main" id="{1D9583CF-9E64-5F45-9B8A-5BE591C9239C}"/>
                  </a:ext>
                </a:extLst>
              </p:cNvPr>
              <p:cNvSpPr>
                <a:spLocks noChangeArrowheads="1"/>
              </p:cNvSpPr>
              <p:nvPr/>
            </p:nvSpPr>
            <p:spPr bwMode="auto">
              <a:xfrm>
                <a:off x="4398102" y="3722071"/>
                <a:ext cx="12961" cy="15122"/>
              </a:xfrm>
              <a:custGeom>
                <a:avLst/>
                <a:gdLst>
                  <a:gd name="T0" fmla="*/ 42 w 52"/>
                  <a:gd name="T1" fmla="*/ 27 h 61"/>
                  <a:gd name="T2" fmla="*/ 42 w 52"/>
                  <a:gd name="T3" fmla="*/ 27 h 61"/>
                  <a:gd name="T4" fmla="*/ 38 w 52"/>
                  <a:gd name="T5" fmla="*/ 18 h 61"/>
                  <a:gd name="T6" fmla="*/ 38 w 52"/>
                  <a:gd name="T7" fmla="*/ 18 h 61"/>
                  <a:gd name="T8" fmla="*/ 9 w 52"/>
                  <a:gd name="T9" fmla="*/ 33 h 61"/>
                  <a:gd name="T10" fmla="*/ 9 w 52"/>
                  <a:gd name="T11" fmla="*/ 33 h 61"/>
                  <a:gd name="T12" fmla="*/ 13 w 52"/>
                  <a:gd name="T13" fmla="*/ 41 h 61"/>
                  <a:gd name="T14" fmla="*/ 13 w 52"/>
                  <a:gd name="T15" fmla="*/ 41 h 61"/>
                  <a:gd name="T16" fmla="*/ 42 w 52"/>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1">
                    <a:moveTo>
                      <a:pt x="42" y="27"/>
                    </a:moveTo>
                    <a:lnTo>
                      <a:pt x="42" y="27"/>
                    </a:lnTo>
                    <a:cubicBezTo>
                      <a:pt x="41" y="25"/>
                      <a:pt x="39" y="22"/>
                      <a:pt x="38" y="18"/>
                    </a:cubicBezTo>
                    <a:lnTo>
                      <a:pt x="38" y="18"/>
                    </a:lnTo>
                    <a:cubicBezTo>
                      <a:pt x="29" y="0"/>
                      <a:pt x="0" y="14"/>
                      <a:pt x="9" y="33"/>
                    </a:cubicBezTo>
                    <a:lnTo>
                      <a:pt x="9" y="33"/>
                    </a:lnTo>
                    <a:cubicBezTo>
                      <a:pt x="10" y="36"/>
                      <a:pt x="12" y="38"/>
                      <a:pt x="13" y="41"/>
                    </a:cubicBezTo>
                    <a:lnTo>
                      <a:pt x="13" y="41"/>
                    </a:lnTo>
                    <a:cubicBezTo>
                      <a:pt x="21" y="60"/>
                      <a:pt x="51" y="46"/>
                      <a:pt x="42"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0" name="Freeform 299">
                <a:extLst>
                  <a:ext uri="{FF2B5EF4-FFF2-40B4-BE49-F238E27FC236}">
                    <a16:creationId xmlns:a16="http://schemas.microsoft.com/office/drawing/2014/main" id="{DB56D1D9-C5C2-8049-8D3D-9D4742DFEAAC}"/>
                  </a:ext>
                </a:extLst>
              </p:cNvPr>
              <p:cNvSpPr>
                <a:spLocks noChangeArrowheads="1"/>
              </p:cNvSpPr>
              <p:nvPr/>
            </p:nvSpPr>
            <p:spPr bwMode="auto">
              <a:xfrm>
                <a:off x="4403503" y="3703710"/>
                <a:ext cx="12961" cy="15122"/>
              </a:xfrm>
              <a:custGeom>
                <a:avLst/>
                <a:gdLst>
                  <a:gd name="T0" fmla="*/ 43 w 53"/>
                  <a:gd name="T1" fmla="*/ 28 h 61"/>
                  <a:gd name="T2" fmla="*/ 43 w 53"/>
                  <a:gd name="T3" fmla="*/ 28 h 61"/>
                  <a:gd name="T4" fmla="*/ 39 w 53"/>
                  <a:gd name="T5" fmla="*/ 19 h 61"/>
                  <a:gd name="T6" fmla="*/ 39 w 53"/>
                  <a:gd name="T7" fmla="*/ 19 h 61"/>
                  <a:gd name="T8" fmla="*/ 10 w 53"/>
                  <a:gd name="T9" fmla="*/ 33 h 61"/>
                  <a:gd name="T10" fmla="*/ 10 w 53"/>
                  <a:gd name="T11" fmla="*/ 33 h 61"/>
                  <a:gd name="T12" fmla="*/ 13 w 53"/>
                  <a:gd name="T13" fmla="*/ 42 h 61"/>
                  <a:gd name="T14" fmla="*/ 13 w 53"/>
                  <a:gd name="T15" fmla="*/ 42 h 61"/>
                  <a:gd name="T16" fmla="*/ 43 w 53"/>
                  <a:gd name="T17" fmla="*/ 2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43" y="28"/>
                    </a:moveTo>
                    <a:lnTo>
                      <a:pt x="43" y="28"/>
                    </a:lnTo>
                    <a:cubicBezTo>
                      <a:pt x="41" y="25"/>
                      <a:pt x="40" y="22"/>
                      <a:pt x="39" y="19"/>
                    </a:cubicBezTo>
                    <a:lnTo>
                      <a:pt x="39" y="19"/>
                    </a:lnTo>
                    <a:cubicBezTo>
                      <a:pt x="30" y="0"/>
                      <a:pt x="0" y="14"/>
                      <a:pt x="10" y="33"/>
                    </a:cubicBezTo>
                    <a:lnTo>
                      <a:pt x="10" y="33"/>
                    </a:lnTo>
                    <a:cubicBezTo>
                      <a:pt x="11" y="36"/>
                      <a:pt x="12" y="39"/>
                      <a:pt x="13" y="42"/>
                    </a:cubicBezTo>
                    <a:lnTo>
                      <a:pt x="13" y="42"/>
                    </a:lnTo>
                    <a:cubicBezTo>
                      <a:pt x="22" y="60"/>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1" name="Freeform 300">
                <a:extLst>
                  <a:ext uri="{FF2B5EF4-FFF2-40B4-BE49-F238E27FC236}">
                    <a16:creationId xmlns:a16="http://schemas.microsoft.com/office/drawing/2014/main" id="{37D06D57-BF6D-D342-8CAC-5D4651804608}"/>
                  </a:ext>
                </a:extLst>
              </p:cNvPr>
              <p:cNvSpPr>
                <a:spLocks noChangeArrowheads="1"/>
              </p:cNvSpPr>
              <p:nvPr/>
            </p:nvSpPr>
            <p:spPr bwMode="auto">
              <a:xfrm>
                <a:off x="4301972" y="3719911"/>
                <a:ext cx="15122" cy="12961"/>
              </a:xfrm>
              <a:custGeom>
                <a:avLst/>
                <a:gdLst>
                  <a:gd name="T0" fmla="*/ 34 w 61"/>
                  <a:gd name="T1" fmla="*/ 42 h 52"/>
                  <a:gd name="T2" fmla="*/ 34 w 61"/>
                  <a:gd name="T3" fmla="*/ 42 h 52"/>
                  <a:gd name="T4" fmla="*/ 42 w 61"/>
                  <a:gd name="T5" fmla="*/ 38 h 52"/>
                  <a:gd name="T6" fmla="*/ 42 w 61"/>
                  <a:gd name="T7" fmla="*/ 38 h 52"/>
                  <a:gd name="T8" fmla="*/ 28 w 61"/>
                  <a:gd name="T9" fmla="*/ 9 h 52"/>
                  <a:gd name="T10" fmla="*/ 28 w 61"/>
                  <a:gd name="T11" fmla="*/ 9 h 52"/>
                  <a:gd name="T12" fmla="*/ 19 w 61"/>
                  <a:gd name="T13" fmla="*/ 13 h 52"/>
                  <a:gd name="T14" fmla="*/ 19 w 61"/>
                  <a:gd name="T15" fmla="*/ 13 h 52"/>
                  <a:gd name="T16" fmla="*/ 34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4" y="42"/>
                    </a:moveTo>
                    <a:lnTo>
                      <a:pt x="34" y="42"/>
                    </a:lnTo>
                    <a:cubicBezTo>
                      <a:pt x="36" y="41"/>
                      <a:pt x="39" y="40"/>
                      <a:pt x="42" y="38"/>
                    </a:cubicBezTo>
                    <a:lnTo>
                      <a:pt x="42" y="38"/>
                    </a:lnTo>
                    <a:cubicBezTo>
                      <a:pt x="60" y="29"/>
                      <a:pt x="47" y="0"/>
                      <a:pt x="28" y="9"/>
                    </a:cubicBezTo>
                    <a:lnTo>
                      <a:pt x="28" y="9"/>
                    </a:lnTo>
                    <a:cubicBezTo>
                      <a:pt x="25" y="10"/>
                      <a:pt x="22" y="12"/>
                      <a:pt x="19" y="13"/>
                    </a:cubicBezTo>
                    <a:lnTo>
                      <a:pt x="19" y="13"/>
                    </a:lnTo>
                    <a:cubicBezTo>
                      <a:pt x="0" y="22"/>
                      <a:pt x="14" y="51"/>
                      <a:pt x="34"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2" name="Freeform 301">
                <a:extLst>
                  <a:ext uri="{FF2B5EF4-FFF2-40B4-BE49-F238E27FC236}">
                    <a16:creationId xmlns:a16="http://schemas.microsoft.com/office/drawing/2014/main" id="{C9918CD9-7D13-8342-9DB3-C23F89226517}"/>
                  </a:ext>
                </a:extLst>
              </p:cNvPr>
              <p:cNvSpPr>
                <a:spLocks noChangeArrowheads="1"/>
              </p:cNvSpPr>
              <p:nvPr/>
            </p:nvSpPr>
            <p:spPr bwMode="auto">
              <a:xfrm>
                <a:off x="4272809" y="3725312"/>
                <a:ext cx="12961" cy="11881"/>
              </a:xfrm>
              <a:custGeom>
                <a:avLst/>
                <a:gdLst>
                  <a:gd name="T0" fmla="*/ 33 w 53"/>
                  <a:gd name="T1" fmla="*/ 39 h 49"/>
                  <a:gd name="T2" fmla="*/ 33 w 53"/>
                  <a:gd name="T3" fmla="*/ 39 h 49"/>
                  <a:gd name="T4" fmla="*/ 19 w 53"/>
                  <a:gd name="T5" fmla="*/ 10 h 49"/>
                  <a:gd name="T6" fmla="*/ 19 w 53"/>
                  <a:gd name="T7" fmla="*/ 10 h 49"/>
                  <a:gd name="T8" fmla="*/ 33 w 53"/>
                  <a:gd name="T9" fmla="*/ 39 h 49"/>
                </a:gdLst>
                <a:ahLst/>
                <a:cxnLst>
                  <a:cxn ang="0">
                    <a:pos x="T0" y="T1"/>
                  </a:cxn>
                  <a:cxn ang="0">
                    <a:pos x="T2" y="T3"/>
                  </a:cxn>
                  <a:cxn ang="0">
                    <a:pos x="T4" y="T5"/>
                  </a:cxn>
                  <a:cxn ang="0">
                    <a:pos x="T6" y="T7"/>
                  </a:cxn>
                  <a:cxn ang="0">
                    <a:pos x="T8" y="T9"/>
                  </a:cxn>
                </a:cxnLst>
                <a:rect l="0" t="0" r="r" b="b"/>
                <a:pathLst>
                  <a:path w="53" h="49">
                    <a:moveTo>
                      <a:pt x="33" y="39"/>
                    </a:moveTo>
                    <a:lnTo>
                      <a:pt x="33" y="39"/>
                    </a:lnTo>
                    <a:cubicBezTo>
                      <a:pt x="52" y="29"/>
                      <a:pt x="38" y="0"/>
                      <a:pt x="19" y="10"/>
                    </a:cubicBezTo>
                    <a:lnTo>
                      <a:pt x="19" y="10"/>
                    </a:lnTo>
                    <a:cubicBezTo>
                      <a:pt x="0" y="18"/>
                      <a:pt x="14" y="48"/>
                      <a:pt x="33"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3" name="Freeform 302">
                <a:extLst>
                  <a:ext uri="{FF2B5EF4-FFF2-40B4-BE49-F238E27FC236}">
                    <a16:creationId xmlns:a16="http://schemas.microsoft.com/office/drawing/2014/main" id="{AB5D070E-5AD5-844C-B7D2-0E26EA6EEF5B}"/>
                  </a:ext>
                </a:extLst>
              </p:cNvPr>
              <p:cNvSpPr>
                <a:spLocks noChangeArrowheads="1"/>
              </p:cNvSpPr>
              <p:nvPr/>
            </p:nvSpPr>
            <p:spPr bwMode="auto">
              <a:xfrm>
                <a:off x="4271729" y="3690748"/>
                <a:ext cx="12961" cy="12961"/>
              </a:xfrm>
              <a:custGeom>
                <a:avLst/>
                <a:gdLst>
                  <a:gd name="T0" fmla="*/ 27 w 54"/>
                  <a:gd name="T1" fmla="*/ 8 h 52"/>
                  <a:gd name="T2" fmla="*/ 27 w 54"/>
                  <a:gd name="T3" fmla="*/ 8 h 52"/>
                  <a:gd name="T4" fmla="*/ 43 w 54"/>
                  <a:gd name="T5" fmla="*/ 12 h 52"/>
                  <a:gd name="T6" fmla="*/ 43 w 54"/>
                  <a:gd name="T7" fmla="*/ 12 h 52"/>
                  <a:gd name="T8" fmla="*/ 16 w 54"/>
                  <a:gd name="T9" fmla="*/ 8 h 52"/>
                  <a:gd name="T10" fmla="*/ 16 w 54"/>
                  <a:gd name="T11" fmla="*/ 8 h 52"/>
                  <a:gd name="T12" fmla="*/ 6 w 54"/>
                  <a:gd name="T13" fmla="*/ 29 h 52"/>
                  <a:gd name="T14" fmla="*/ 6 w 54"/>
                  <a:gd name="T15" fmla="*/ 29 h 52"/>
                  <a:gd name="T16" fmla="*/ 43 w 54"/>
                  <a:gd name="T17"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8"/>
                    </a:moveTo>
                    <a:lnTo>
                      <a:pt x="27" y="8"/>
                    </a:lnTo>
                    <a:close/>
                    <a:moveTo>
                      <a:pt x="43" y="12"/>
                    </a:moveTo>
                    <a:lnTo>
                      <a:pt x="43" y="12"/>
                    </a:lnTo>
                    <a:cubicBezTo>
                      <a:pt x="37" y="0"/>
                      <a:pt x="24" y="1"/>
                      <a:pt x="16" y="8"/>
                    </a:cubicBezTo>
                    <a:lnTo>
                      <a:pt x="16" y="8"/>
                    </a:lnTo>
                    <a:cubicBezTo>
                      <a:pt x="7" y="10"/>
                      <a:pt x="0" y="19"/>
                      <a:pt x="6" y="29"/>
                    </a:cubicBezTo>
                    <a:lnTo>
                      <a:pt x="6" y="29"/>
                    </a:lnTo>
                    <a:cubicBezTo>
                      <a:pt x="19" y="51"/>
                      <a:pt x="53" y="35"/>
                      <a:pt x="43" y="1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4" name="Freeform 303">
                <a:extLst>
                  <a:ext uri="{FF2B5EF4-FFF2-40B4-BE49-F238E27FC236}">
                    <a16:creationId xmlns:a16="http://schemas.microsoft.com/office/drawing/2014/main" id="{36E6CCA5-51AE-0C49-8EEE-AA9F03116D8B}"/>
                  </a:ext>
                </a:extLst>
              </p:cNvPr>
              <p:cNvSpPr>
                <a:spLocks noChangeArrowheads="1"/>
              </p:cNvSpPr>
              <p:nvPr/>
            </p:nvSpPr>
            <p:spPr bwMode="auto">
              <a:xfrm>
                <a:off x="4289011" y="3709110"/>
                <a:ext cx="15122" cy="12961"/>
              </a:xfrm>
              <a:custGeom>
                <a:avLst/>
                <a:gdLst>
                  <a:gd name="T0" fmla="*/ 33 w 61"/>
                  <a:gd name="T1" fmla="*/ 42 h 52"/>
                  <a:gd name="T2" fmla="*/ 33 w 61"/>
                  <a:gd name="T3" fmla="*/ 42 h 52"/>
                  <a:gd name="T4" fmla="*/ 42 w 61"/>
                  <a:gd name="T5" fmla="*/ 39 h 52"/>
                  <a:gd name="T6" fmla="*/ 42 w 61"/>
                  <a:gd name="T7" fmla="*/ 39 h 52"/>
                  <a:gd name="T8" fmla="*/ 28 w 61"/>
                  <a:gd name="T9" fmla="*/ 9 h 52"/>
                  <a:gd name="T10" fmla="*/ 28 w 61"/>
                  <a:gd name="T11" fmla="*/ 9 h 52"/>
                  <a:gd name="T12" fmla="*/ 19 w 61"/>
                  <a:gd name="T13" fmla="*/ 13 h 52"/>
                  <a:gd name="T14" fmla="*/ 19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9" y="40"/>
                      <a:pt x="42" y="39"/>
                    </a:cubicBezTo>
                    <a:lnTo>
                      <a:pt x="42" y="39"/>
                    </a:lnTo>
                    <a:cubicBezTo>
                      <a:pt x="60" y="29"/>
                      <a:pt x="47" y="0"/>
                      <a:pt x="28" y="9"/>
                    </a:cubicBezTo>
                    <a:lnTo>
                      <a:pt x="28" y="9"/>
                    </a:lnTo>
                    <a:cubicBezTo>
                      <a:pt x="25" y="10"/>
                      <a:pt x="22" y="11"/>
                      <a:pt x="19" y="13"/>
                    </a:cubicBezTo>
                    <a:lnTo>
                      <a:pt x="19"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5" name="Freeform 304">
                <a:extLst>
                  <a:ext uri="{FF2B5EF4-FFF2-40B4-BE49-F238E27FC236}">
                    <a16:creationId xmlns:a16="http://schemas.microsoft.com/office/drawing/2014/main" id="{C066B6C3-293E-3940-961C-4D5D620A3C0E}"/>
                  </a:ext>
                </a:extLst>
              </p:cNvPr>
              <p:cNvSpPr>
                <a:spLocks noChangeArrowheads="1"/>
              </p:cNvSpPr>
              <p:nvPr/>
            </p:nvSpPr>
            <p:spPr bwMode="auto">
              <a:xfrm>
                <a:off x="4303052" y="3682107"/>
                <a:ext cx="12961" cy="15122"/>
              </a:xfrm>
              <a:custGeom>
                <a:avLst/>
                <a:gdLst>
                  <a:gd name="T0" fmla="*/ 42 w 52"/>
                  <a:gd name="T1" fmla="*/ 27 h 61"/>
                  <a:gd name="T2" fmla="*/ 42 w 52"/>
                  <a:gd name="T3" fmla="*/ 27 h 61"/>
                  <a:gd name="T4" fmla="*/ 38 w 52"/>
                  <a:gd name="T5" fmla="*/ 19 h 61"/>
                  <a:gd name="T6" fmla="*/ 38 w 52"/>
                  <a:gd name="T7" fmla="*/ 19 h 61"/>
                  <a:gd name="T8" fmla="*/ 8 w 52"/>
                  <a:gd name="T9" fmla="*/ 33 h 61"/>
                  <a:gd name="T10" fmla="*/ 8 w 52"/>
                  <a:gd name="T11" fmla="*/ 33 h 61"/>
                  <a:gd name="T12" fmla="*/ 13 w 52"/>
                  <a:gd name="T13" fmla="*/ 41 h 61"/>
                  <a:gd name="T14" fmla="*/ 13 w 52"/>
                  <a:gd name="T15" fmla="*/ 41 h 61"/>
                  <a:gd name="T16" fmla="*/ 42 w 52"/>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1">
                    <a:moveTo>
                      <a:pt x="42" y="27"/>
                    </a:moveTo>
                    <a:lnTo>
                      <a:pt x="42" y="27"/>
                    </a:lnTo>
                    <a:cubicBezTo>
                      <a:pt x="41" y="25"/>
                      <a:pt x="40" y="22"/>
                      <a:pt x="38" y="19"/>
                    </a:cubicBezTo>
                    <a:lnTo>
                      <a:pt x="38" y="19"/>
                    </a:lnTo>
                    <a:cubicBezTo>
                      <a:pt x="29" y="0"/>
                      <a:pt x="0" y="13"/>
                      <a:pt x="8" y="33"/>
                    </a:cubicBezTo>
                    <a:lnTo>
                      <a:pt x="8" y="33"/>
                    </a:lnTo>
                    <a:cubicBezTo>
                      <a:pt x="10" y="36"/>
                      <a:pt x="12" y="38"/>
                      <a:pt x="13" y="41"/>
                    </a:cubicBezTo>
                    <a:lnTo>
                      <a:pt x="13" y="41"/>
                    </a:lnTo>
                    <a:cubicBezTo>
                      <a:pt x="22" y="60"/>
                      <a:pt x="51" y="46"/>
                      <a:pt x="42"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6" name="Freeform 305">
                <a:extLst>
                  <a:ext uri="{FF2B5EF4-FFF2-40B4-BE49-F238E27FC236}">
                    <a16:creationId xmlns:a16="http://schemas.microsoft.com/office/drawing/2014/main" id="{9A4C13B7-6B1C-CE4B-8F37-361803759CA0}"/>
                  </a:ext>
                </a:extLst>
              </p:cNvPr>
              <p:cNvSpPr>
                <a:spLocks noChangeArrowheads="1"/>
              </p:cNvSpPr>
              <p:nvPr/>
            </p:nvSpPr>
            <p:spPr bwMode="auto">
              <a:xfrm>
                <a:off x="4297652" y="3770677"/>
                <a:ext cx="15122" cy="12961"/>
              </a:xfrm>
              <a:custGeom>
                <a:avLst/>
                <a:gdLst>
                  <a:gd name="T0" fmla="*/ 33 w 62"/>
                  <a:gd name="T1" fmla="*/ 42 h 53"/>
                  <a:gd name="T2" fmla="*/ 33 w 62"/>
                  <a:gd name="T3" fmla="*/ 42 h 53"/>
                  <a:gd name="T4" fmla="*/ 42 w 62"/>
                  <a:gd name="T5" fmla="*/ 39 h 53"/>
                  <a:gd name="T6" fmla="*/ 42 w 62"/>
                  <a:gd name="T7" fmla="*/ 39 h 53"/>
                  <a:gd name="T8" fmla="*/ 27 w 62"/>
                  <a:gd name="T9" fmla="*/ 10 h 53"/>
                  <a:gd name="T10" fmla="*/ 27 w 62"/>
                  <a:gd name="T11" fmla="*/ 10 h 53"/>
                  <a:gd name="T12" fmla="*/ 19 w 62"/>
                  <a:gd name="T13" fmla="*/ 13 h 53"/>
                  <a:gd name="T14" fmla="*/ 19 w 62"/>
                  <a:gd name="T15" fmla="*/ 13 h 53"/>
                  <a:gd name="T16" fmla="*/ 33 w 62"/>
                  <a:gd name="T17"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3">
                    <a:moveTo>
                      <a:pt x="33" y="42"/>
                    </a:moveTo>
                    <a:lnTo>
                      <a:pt x="33" y="42"/>
                    </a:lnTo>
                    <a:cubicBezTo>
                      <a:pt x="36" y="41"/>
                      <a:pt x="39" y="40"/>
                      <a:pt x="42" y="39"/>
                    </a:cubicBezTo>
                    <a:lnTo>
                      <a:pt x="42" y="39"/>
                    </a:lnTo>
                    <a:cubicBezTo>
                      <a:pt x="61" y="30"/>
                      <a:pt x="46" y="0"/>
                      <a:pt x="27" y="10"/>
                    </a:cubicBezTo>
                    <a:lnTo>
                      <a:pt x="27" y="10"/>
                    </a:lnTo>
                    <a:cubicBezTo>
                      <a:pt x="25" y="11"/>
                      <a:pt x="22" y="12"/>
                      <a:pt x="19" y="13"/>
                    </a:cubicBezTo>
                    <a:lnTo>
                      <a:pt x="19" y="13"/>
                    </a:lnTo>
                    <a:cubicBezTo>
                      <a:pt x="0" y="23"/>
                      <a:pt x="14" y="52"/>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7" name="Freeform 306">
                <a:extLst>
                  <a:ext uri="{FF2B5EF4-FFF2-40B4-BE49-F238E27FC236}">
                    <a16:creationId xmlns:a16="http://schemas.microsoft.com/office/drawing/2014/main" id="{3E8034CF-C72C-244B-8AD8-D505277DA5EE}"/>
                  </a:ext>
                </a:extLst>
              </p:cNvPr>
              <p:cNvSpPr>
                <a:spLocks noChangeArrowheads="1"/>
              </p:cNvSpPr>
              <p:nvPr/>
            </p:nvSpPr>
            <p:spPr bwMode="auto">
              <a:xfrm>
                <a:off x="4242566" y="3780397"/>
                <a:ext cx="16202" cy="11882"/>
              </a:xfrm>
              <a:custGeom>
                <a:avLst/>
                <a:gdLst>
                  <a:gd name="T0" fmla="*/ 32 w 65"/>
                  <a:gd name="T1" fmla="*/ 42 h 50"/>
                  <a:gd name="T2" fmla="*/ 32 w 65"/>
                  <a:gd name="T3" fmla="*/ 42 h 50"/>
                  <a:gd name="T4" fmla="*/ 44 w 65"/>
                  <a:gd name="T5" fmla="*/ 12 h 50"/>
                  <a:gd name="T6" fmla="*/ 44 w 65"/>
                  <a:gd name="T7" fmla="*/ 12 h 50"/>
                  <a:gd name="T8" fmla="*/ 31 w 65"/>
                  <a:gd name="T9" fmla="*/ 7 h 50"/>
                  <a:gd name="T10" fmla="*/ 31 w 65"/>
                  <a:gd name="T11" fmla="*/ 7 h 50"/>
                  <a:gd name="T12" fmla="*/ 20 w 65"/>
                  <a:gd name="T13" fmla="*/ 38 h 50"/>
                  <a:gd name="T14" fmla="*/ 20 w 65"/>
                  <a:gd name="T15" fmla="*/ 38 h 50"/>
                  <a:gd name="T16" fmla="*/ 32 w 65"/>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0">
                    <a:moveTo>
                      <a:pt x="32" y="42"/>
                    </a:moveTo>
                    <a:lnTo>
                      <a:pt x="32" y="42"/>
                    </a:lnTo>
                    <a:cubicBezTo>
                      <a:pt x="52" y="49"/>
                      <a:pt x="64" y="19"/>
                      <a:pt x="44" y="12"/>
                    </a:cubicBezTo>
                    <a:lnTo>
                      <a:pt x="44" y="12"/>
                    </a:lnTo>
                    <a:cubicBezTo>
                      <a:pt x="39" y="10"/>
                      <a:pt x="35" y="9"/>
                      <a:pt x="31" y="7"/>
                    </a:cubicBezTo>
                    <a:lnTo>
                      <a:pt x="31" y="7"/>
                    </a:lnTo>
                    <a:cubicBezTo>
                      <a:pt x="11" y="0"/>
                      <a:pt x="0" y="30"/>
                      <a:pt x="20" y="38"/>
                    </a:cubicBezTo>
                    <a:lnTo>
                      <a:pt x="20" y="38"/>
                    </a:lnTo>
                    <a:cubicBezTo>
                      <a:pt x="24" y="39"/>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8" name="Freeform 307">
                <a:extLst>
                  <a:ext uri="{FF2B5EF4-FFF2-40B4-BE49-F238E27FC236}">
                    <a16:creationId xmlns:a16="http://schemas.microsoft.com/office/drawing/2014/main" id="{2BCBCC82-1DC2-A141-ADAA-40F3EFA1408C}"/>
                  </a:ext>
                </a:extLst>
              </p:cNvPr>
              <p:cNvSpPr>
                <a:spLocks noChangeArrowheads="1"/>
              </p:cNvSpPr>
              <p:nvPr/>
            </p:nvSpPr>
            <p:spPr bwMode="auto">
              <a:xfrm>
                <a:off x="4239326" y="3739353"/>
                <a:ext cx="16201" cy="11882"/>
              </a:xfrm>
              <a:custGeom>
                <a:avLst/>
                <a:gdLst>
                  <a:gd name="T0" fmla="*/ 43 w 64"/>
                  <a:gd name="T1" fmla="*/ 11 h 50"/>
                  <a:gd name="T2" fmla="*/ 43 w 64"/>
                  <a:gd name="T3" fmla="*/ 11 h 50"/>
                  <a:gd name="T4" fmla="*/ 31 w 64"/>
                  <a:gd name="T5" fmla="*/ 7 h 50"/>
                  <a:gd name="T6" fmla="*/ 31 w 64"/>
                  <a:gd name="T7" fmla="*/ 7 h 50"/>
                  <a:gd name="T8" fmla="*/ 19 w 64"/>
                  <a:gd name="T9" fmla="*/ 38 h 50"/>
                  <a:gd name="T10" fmla="*/ 19 w 64"/>
                  <a:gd name="T11" fmla="*/ 38 h 50"/>
                  <a:gd name="T12" fmla="*/ 32 w 64"/>
                  <a:gd name="T13" fmla="*/ 42 h 50"/>
                  <a:gd name="T14" fmla="*/ 32 w 64"/>
                  <a:gd name="T15" fmla="*/ 42 h 50"/>
                  <a:gd name="T16" fmla="*/ 43 w 64"/>
                  <a:gd name="T1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43" y="11"/>
                    </a:moveTo>
                    <a:lnTo>
                      <a:pt x="43" y="11"/>
                    </a:lnTo>
                    <a:cubicBezTo>
                      <a:pt x="39" y="10"/>
                      <a:pt x="35" y="8"/>
                      <a:pt x="31" y="7"/>
                    </a:cubicBezTo>
                    <a:lnTo>
                      <a:pt x="31" y="7"/>
                    </a:lnTo>
                    <a:cubicBezTo>
                      <a:pt x="11" y="0"/>
                      <a:pt x="0" y="30"/>
                      <a:pt x="19" y="38"/>
                    </a:cubicBezTo>
                    <a:lnTo>
                      <a:pt x="19" y="38"/>
                    </a:lnTo>
                    <a:cubicBezTo>
                      <a:pt x="23" y="39"/>
                      <a:pt x="28" y="41"/>
                      <a:pt x="32" y="42"/>
                    </a:cubicBezTo>
                    <a:lnTo>
                      <a:pt x="32" y="42"/>
                    </a:lnTo>
                    <a:cubicBezTo>
                      <a:pt x="52" y="49"/>
                      <a:pt x="63" y="18"/>
                      <a:pt x="43"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9" name="Freeform 308">
                <a:extLst>
                  <a:ext uri="{FF2B5EF4-FFF2-40B4-BE49-F238E27FC236}">
                    <a16:creationId xmlns:a16="http://schemas.microsoft.com/office/drawing/2014/main" id="{C36E943A-7EEC-EF46-9417-5232CB11088B}"/>
                  </a:ext>
                </a:extLst>
              </p:cNvPr>
              <p:cNvSpPr>
                <a:spLocks noChangeArrowheads="1"/>
              </p:cNvSpPr>
              <p:nvPr/>
            </p:nvSpPr>
            <p:spPr bwMode="auto">
              <a:xfrm>
                <a:off x="4259848" y="3756635"/>
                <a:ext cx="15122" cy="12961"/>
              </a:xfrm>
              <a:custGeom>
                <a:avLst/>
                <a:gdLst>
                  <a:gd name="T0" fmla="*/ 32 w 63"/>
                  <a:gd name="T1" fmla="*/ 43 h 52"/>
                  <a:gd name="T2" fmla="*/ 32 w 63"/>
                  <a:gd name="T3" fmla="*/ 43 h 52"/>
                  <a:gd name="T4" fmla="*/ 43 w 63"/>
                  <a:gd name="T5" fmla="*/ 13 h 52"/>
                  <a:gd name="T6" fmla="*/ 43 w 63"/>
                  <a:gd name="T7" fmla="*/ 13 h 52"/>
                  <a:gd name="T8" fmla="*/ 30 w 63"/>
                  <a:gd name="T9" fmla="*/ 8 h 52"/>
                  <a:gd name="T10" fmla="*/ 30 w 63"/>
                  <a:gd name="T11" fmla="*/ 8 h 52"/>
                  <a:gd name="T12" fmla="*/ 19 w 63"/>
                  <a:gd name="T13" fmla="*/ 38 h 52"/>
                  <a:gd name="T14" fmla="*/ 19 w 63"/>
                  <a:gd name="T15" fmla="*/ 38 h 52"/>
                  <a:gd name="T16" fmla="*/ 32 w 63"/>
                  <a:gd name="T17"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2">
                    <a:moveTo>
                      <a:pt x="32" y="43"/>
                    </a:moveTo>
                    <a:lnTo>
                      <a:pt x="32" y="43"/>
                    </a:lnTo>
                    <a:cubicBezTo>
                      <a:pt x="52" y="51"/>
                      <a:pt x="62" y="21"/>
                      <a:pt x="43" y="13"/>
                    </a:cubicBezTo>
                    <a:lnTo>
                      <a:pt x="43" y="13"/>
                    </a:lnTo>
                    <a:cubicBezTo>
                      <a:pt x="39" y="11"/>
                      <a:pt x="35" y="9"/>
                      <a:pt x="30" y="8"/>
                    </a:cubicBezTo>
                    <a:lnTo>
                      <a:pt x="30" y="8"/>
                    </a:lnTo>
                    <a:cubicBezTo>
                      <a:pt x="11" y="0"/>
                      <a:pt x="0" y="31"/>
                      <a:pt x="19" y="38"/>
                    </a:cubicBezTo>
                    <a:lnTo>
                      <a:pt x="19" y="38"/>
                    </a:lnTo>
                    <a:cubicBezTo>
                      <a:pt x="24" y="40"/>
                      <a:pt x="28" y="42"/>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0" name="Freeform 309">
                <a:extLst>
                  <a:ext uri="{FF2B5EF4-FFF2-40B4-BE49-F238E27FC236}">
                    <a16:creationId xmlns:a16="http://schemas.microsoft.com/office/drawing/2014/main" id="{AC9F397B-6BFD-7A44-991C-BFA4617322F2}"/>
                  </a:ext>
                </a:extLst>
              </p:cNvPr>
              <p:cNvSpPr>
                <a:spLocks noChangeArrowheads="1"/>
              </p:cNvSpPr>
              <p:nvPr/>
            </p:nvSpPr>
            <p:spPr bwMode="auto">
              <a:xfrm>
                <a:off x="4260928" y="3793359"/>
                <a:ext cx="12961" cy="12961"/>
              </a:xfrm>
              <a:custGeom>
                <a:avLst/>
                <a:gdLst>
                  <a:gd name="T0" fmla="*/ 27 w 54"/>
                  <a:gd name="T1" fmla="*/ 8 h 52"/>
                  <a:gd name="T2" fmla="*/ 27 w 54"/>
                  <a:gd name="T3" fmla="*/ 8 h 52"/>
                  <a:gd name="T4" fmla="*/ 26 w 54"/>
                  <a:gd name="T5" fmla="*/ 8 h 52"/>
                  <a:gd name="T6" fmla="*/ 26 w 54"/>
                  <a:gd name="T7" fmla="*/ 8 h 52"/>
                  <a:gd name="T8" fmla="*/ 27 w 54"/>
                  <a:gd name="T9" fmla="*/ 8 h 52"/>
                  <a:gd name="T10" fmla="*/ 16 w 54"/>
                  <a:gd name="T11" fmla="*/ 8 h 52"/>
                  <a:gd name="T12" fmla="*/ 16 w 54"/>
                  <a:gd name="T13" fmla="*/ 8 h 52"/>
                  <a:gd name="T14" fmla="*/ 6 w 54"/>
                  <a:gd name="T15" fmla="*/ 29 h 52"/>
                  <a:gd name="T16" fmla="*/ 6 w 54"/>
                  <a:gd name="T17" fmla="*/ 29 h 52"/>
                  <a:gd name="T18" fmla="*/ 42 w 54"/>
                  <a:gd name="T19" fmla="*/ 12 h 52"/>
                  <a:gd name="T20" fmla="*/ 42 w 54"/>
                  <a:gd name="T21" fmla="*/ 12 h 52"/>
                  <a:gd name="T22" fmla="*/ 16 w 54"/>
                  <a:gd name="T2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2">
                    <a:moveTo>
                      <a:pt x="27" y="8"/>
                    </a:moveTo>
                    <a:lnTo>
                      <a:pt x="27" y="8"/>
                    </a:lnTo>
                    <a:cubicBezTo>
                      <a:pt x="27" y="8"/>
                      <a:pt x="27" y="8"/>
                      <a:pt x="26" y="8"/>
                    </a:cubicBezTo>
                    <a:lnTo>
                      <a:pt x="26" y="8"/>
                    </a:lnTo>
                    <a:lnTo>
                      <a:pt x="27" y="8"/>
                    </a:lnTo>
                    <a:close/>
                    <a:moveTo>
                      <a:pt x="16" y="8"/>
                    </a:moveTo>
                    <a:lnTo>
                      <a:pt x="16" y="8"/>
                    </a:lnTo>
                    <a:cubicBezTo>
                      <a:pt x="7" y="10"/>
                      <a:pt x="0" y="19"/>
                      <a:pt x="6" y="29"/>
                    </a:cubicBezTo>
                    <a:lnTo>
                      <a:pt x="6" y="29"/>
                    </a:lnTo>
                    <a:cubicBezTo>
                      <a:pt x="19" y="51"/>
                      <a:pt x="53" y="36"/>
                      <a:pt x="42" y="12"/>
                    </a:cubicBezTo>
                    <a:lnTo>
                      <a:pt x="42" y="12"/>
                    </a:lnTo>
                    <a:cubicBezTo>
                      <a:pt x="37" y="0"/>
                      <a:pt x="23" y="1"/>
                      <a:pt x="16" y="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1" name="Freeform 310">
                <a:extLst>
                  <a:ext uri="{FF2B5EF4-FFF2-40B4-BE49-F238E27FC236}">
                    <a16:creationId xmlns:a16="http://schemas.microsoft.com/office/drawing/2014/main" id="{23B4CCEC-B64F-9647-88C5-BE53A7532497}"/>
                  </a:ext>
                </a:extLst>
              </p:cNvPr>
              <p:cNvSpPr>
                <a:spLocks noChangeArrowheads="1"/>
              </p:cNvSpPr>
              <p:nvPr/>
            </p:nvSpPr>
            <p:spPr bwMode="auto">
              <a:xfrm>
                <a:off x="4227444" y="3821442"/>
                <a:ext cx="12961" cy="15122"/>
              </a:xfrm>
              <a:custGeom>
                <a:avLst/>
                <a:gdLst>
                  <a:gd name="T0" fmla="*/ 10 w 53"/>
                  <a:gd name="T1" fmla="*/ 32 h 61"/>
                  <a:gd name="T2" fmla="*/ 10 w 53"/>
                  <a:gd name="T3" fmla="*/ 32 h 61"/>
                  <a:gd name="T4" fmla="*/ 13 w 53"/>
                  <a:gd name="T5" fmla="*/ 41 h 61"/>
                  <a:gd name="T6" fmla="*/ 13 w 53"/>
                  <a:gd name="T7" fmla="*/ 41 h 61"/>
                  <a:gd name="T8" fmla="*/ 43 w 53"/>
                  <a:gd name="T9" fmla="*/ 27 h 61"/>
                  <a:gd name="T10" fmla="*/ 43 w 53"/>
                  <a:gd name="T11" fmla="*/ 27 h 61"/>
                  <a:gd name="T12" fmla="*/ 39 w 53"/>
                  <a:gd name="T13" fmla="*/ 19 h 61"/>
                  <a:gd name="T14" fmla="*/ 39 w 53"/>
                  <a:gd name="T15" fmla="*/ 19 h 61"/>
                  <a:gd name="T16" fmla="*/ 10 w 53"/>
                  <a:gd name="T17"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10" y="32"/>
                    </a:moveTo>
                    <a:lnTo>
                      <a:pt x="10" y="32"/>
                    </a:lnTo>
                    <a:cubicBezTo>
                      <a:pt x="11" y="35"/>
                      <a:pt x="12" y="38"/>
                      <a:pt x="13" y="41"/>
                    </a:cubicBezTo>
                    <a:lnTo>
                      <a:pt x="13" y="41"/>
                    </a:lnTo>
                    <a:cubicBezTo>
                      <a:pt x="22" y="60"/>
                      <a:pt x="52" y="46"/>
                      <a:pt x="43" y="27"/>
                    </a:cubicBezTo>
                    <a:lnTo>
                      <a:pt x="43" y="27"/>
                    </a:lnTo>
                    <a:cubicBezTo>
                      <a:pt x="41" y="25"/>
                      <a:pt x="40" y="22"/>
                      <a:pt x="39" y="19"/>
                    </a:cubicBezTo>
                    <a:lnTo>
                      <a:pt x="39" y="19"/>
                    </a:lnTo>
                    <a:cubicBezTo>
                      <a:pt x="30" y="0"/>
                      <a:pt x="0" y="14"/>
                      <a:pt x="1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2" name="Freeform 311">
                <a:extLst>
                  <a:ext uri="{FF2B5EF4-FFF2-40B4-BE49-F238E27FC236}">
                    <a16:creationId xmlns:a16="http://schemas.microsoft.com/office/drawing/2014/main" id="{51E0EAF4-EF16-6049-AAC5-A6D62E8D12A6}"/>
                  </a:ext>
                </a:extLst>
              </p:cNvPr>
              <p:cNvSpPr>
                <a:spLocks noChangeArrowheads="1"/>
              </p:cNvSpPr>
              <p:nvPr/>
            </p:nvSpPr>
            <p:spPr bwMode="auto">
              <a:xfrm>
                <a:off x="4254448" y="3841964"/>
                <a:ext cx="16201" cy="12961"/>
              </a:xfrm>
              <a:custGeom>
                <a:avLst/>
                <a:gdLst>
                  <a:gd name="T0" fmla="*/ 30 w 64"/>
                  <a:gd name="T1" fmla="*/ 7 h 51"/>
                  <a:gd name="T2" fmla="*/ 30 w 64"/>
                  <a:gd name="T3" fmla="*/ 7 h 51"/>
                  <a:gd name="T4" fmla="*/ 19 w 64"/>
                  <a:gd name="T5" fmla="*/ 38 h 51"/>
                  <a:gd name="T6" fmla="*/ 19 w 64"/>
                  <a:gd name="T7" fmla="*/ 38 h 51"/>
                  <a:gd name="T8" fmla="*/ 32 w 64"/>
                  <a:gd name="T9" fmla="*/ 43 h 51"/>
                  <a:gd name="T10" fmla="*/ 32 w 64"/>
                  <a:gd name="T11" fmla="*/ 43 h 51"/>
                  <a:gd name="T12" fmla="*/ 43 w 64"/>
                  <a:gd name="T13" fmla="*/ 12 h 51"/>
                  <a:gd name="T14" fmla="*/ 43 w 64"/>
                  <a:gd name="T15" fmla="*/ 12 h 51"/>
                  <a:gd name="T16" fmla="*/ 30 w 64"/>
                  <a:gd name="T1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0" y="7"/>
                    </a:moveTo>
                    <a:lnTo>
                      <a:pt x="30" y="7"/>
                    </a:lnTo>
                    <a:cubicBezTo>
                      <a:pt x="10" y="0"/>
                      <a:pt x="0" y="31"/>
                      <a:pt x="19" y="38"/>
                    </a:cubicBezTo>
                    <a:lnTo>
                      <a:pt x="19" y="38"/>
                    </a:lnTo>
                    <a:cubicBezTo>
                      <a:pt x="23" y="40"/>
                      <a:pt x="28" y="41"/>
                      <a:pt x="32" y="43"/>
                    </a:cubicBezTo>
                    <a:lnTo>
                      <a:pt x="32" y="43"/>
                    </a:lnTo>
                    <a:cubicBezTo>
                      <a:pt x="52" y="50"/>
                      <a:pt x="63" y="19"/>
                      <a:pt x="43" y="12"/>
                    </a:cubicBezTo>
                    <a:lnTo>
                      <a:pt x="43" y="12"/>
                    </a:lnTo>
                    <a:cubicBezTo>
                      <a:pt x="39" y="10"/>
                      <a:pt x="34" y="9"/>
                      <a:pt x="30"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3" name="Freeform 312">
                <a:extLst>
                  <a:ext uri="{FF2B5EF4-FFF2-40B4-BE49-F238E27FC236}">
                    <a16:creationId xmlns:a16="http://schemas.microsoft.com/office/drawing/2014/main" id="{A858F833-4EF1-6343-A082-45EC1D4BA08A}"/>
                  </a:ext>
                </a:extLst>
              </p:cNvPr>
              <p:cNvSpPr>
                <a:spLocks noChangeArrowheads="1"/>
              </p:cNvSpPr>
              <p:nvPr/>
            </p:nvSpPr>
            <p:spPr bwMode="auto">
              <a:xfrm>
                <a:off x="4281450" y="3838724"/>
                <a:ext cx="15122" cy="12961"/>
              </a:xfrm>
              <a:custGeom>
                <a:avLst/>
                <a:gdLst>
                  <a:gd name="T0" fmla="*/ 27 w 61"/>
                  <a:gd name="T1" fmla="*/ 9 h 53"/>
                  <a:gd name="T2" fmla="*/ 27 w 61"/>
                  <a:gd name="T3" fmla="*/ 9 h 53"/>
                  <a:gd name="T4" fmla="*/ 19 w 61"/>
                  <a:gd name="T5" fmla="*/ 14 h 53"/>
                  <a:gd name="T6" fmla="*/ 19 w 61"/>
                  <a:gd name="T7" fmla="*/ 14 h 53"/>
                  <a:gd name="T8" fmla="*/ 32 w 61"/>
                  <a:gd name="T9" fmla="*/ 43 h 53"/>
                  <a:gd name="T10" fmla="*/ 32 w 61"/>
                  <a:gd name="T11" fmla="*/ 43 h 53"/>
                  <a:gd name="T12" fmla="*/ 41 w 61"/>
                  <a:gd name="T13" fmla="*/ 39 h 53"/>
                  <a:gd name="T14" fmla="*/ 41 w 61"/>
                  <a:gd name="T15" fmla="*/ 39 h 53"/>
                  <a:gd name="T16" fmla="*/ 27 w 61"/>
                  <a:gd name="T17" fmla="*/ 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27" y="9"/>
                    </a:moveTo>
                    <a:lnTo>
                      <a:pt x="27" y="9"/>
                    </a:lnTo>
                    <a:cubicBezTo>
                      <a:pt x="24" y="11"/>
                      <a:pt x="21" y="12"/>
                      <a:pt x="19" y="14"/>
                    </a:cubicBezTo>
                    <a:lnTo>
                      <a:pt x="19" y="14"/>
                    </a:lnTo>
                    <a:cubicBezTo>
                      <a:pt x="0" y="23"/>
                      <a:pt x="13" y="52"/>
                      <a:pt x="32" y="43"/>
                    </a:cubicBezTo>
                    <a:lnTo>
                      <a:pt x="32" y="43"/>
                    </a:lnTo>
                    <a:cubicBezTo>
                      <a:pt x="35" y="42"/>
                      <a:pt x="38" y="40"/>
                      <a:pt x="41" y="39"/>
                    </a:cubicBezTo>
                    <a:lnTo>
                      <a:pt x="41" y="39"/>
                    </a:lnTo>
                    <a:cubicBezTo>
                      <a:pt x="60" y="30"/>
                      <a:pt x="46" y="0"/>
                      <a:pt x="27"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4" name="Freeform 313">
                <a:extLst>
                  <a:ext uri="{FF2B5EF4-FFF2-40B4-BE49-F238E27FC236}">
                    <a16:creationId xmlns:a16="http://schemas.microsoft.com/office/drawing/2014/main" id="{16F05F33-B55D-B540-A65B-FE82B8E7B11C}"/>
                  </a:ext>
                </a:extLst>
              </p:cNvPr>
              <p:cNvSpPr>
                <a:spLocks noChangeArrowheads="1"/>
              </p:cNvSpPr>
              <p:nvPr/>
            </p:nvSpPr>
            <p:spPr bwMode="auto">
              <a:xfrm>
                <a:off x="4260928" y="3817121"/>
                <a:ext cx="15122" cy="12961"/>
              </a:xfrm>
              <a:custGeom>
                <a:avLst/>
                <a:gdLst>
                  <a:gd name="T0" fmla="*/ 28 w 62"/>
                  <a:gd name="T1" fmla="*/ 9 h 52"/>
                  <a:gd name="T2" fmla="*/ 28 w 62"/>
                  <a:gd name="T3" fmla="*/ 9 h 52"/>
                  <a:gd name="T4" fmla="*/ 20 w 62"/>
                  <a:gd name="T5" fmla="*/ 13 h 52"/>
                  <a:gd name="T6" fmla="*/ 20 w 62"/>
                  <a:gd name="T7" fmla="*/ 13 h 52"/>
                  <a:gd name="T8" fmla="*/ 33 w 62"/>
                  <a:gd name="T9" fmla="*/ 42 h 52"/>
                  <a:gd name="T10" fmla="*/ 33 w 62"/>
                  <a:gd name="T11" fmla="*/ 42 h 52"/>
                  <a:gd name="T12" fmla="*/ 42 w 62"/>
                  <a:gd name="T13" fmla="*/ 38 h 52"/>
                  <a:gd name="T14" fmla="*/ 42 w 62"/>
                  <a:gd name="T15" fmla="*/ 38 h 52"/>
                  <a:gd name="T16" fmla="*/ 28 w 62"/>
                  <a:gd name="T17"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2">
                    <a:moveTo>
                      <a:pt x="28" y="9"/>
                    </a:moveTo>
                    <a:lnTo>
                      <a:pt x="28" y="9"/>
                    </a:lnTo>
                    <a:cubicBezTo>
                      <a:pt x="25" y="10"/>
                      <a:pt x="23" y="12"/>
                      <a:pt x="20" y="13"/>
                    </a:cubicBezTo>
                    <a:lnTo>
                      <a:pt x="20" y="13"/>
                    </a:lnTo>
                    <a:cubicBezTo>
                      <a:pt x="0" y="22"/>
                      <a:pt x="14" y="51"/>
                      <a:pt x="33" y="42"/>
                    </a:cubicBezTo>
                    <a:lnTo>
                      <a:pt x="33" y="42"/>
                    </a:lnTo>
                    <a:cubicBezTo>
                      <a:pt x="36" y="41"/>
                      <a:pt x="39" y="40"/>
                      <a:pt x="42" y="38"/>
                    </a:cubicBezTo>
                    <a:lnTo>
                      <a:pt x="42" y="38"/>
                    </a:lnTo>
                    <a:cubicBezTo>
                      <a:pt x="61" y="30"/>
                      <a:pt x="47" y="0"/>
                      <a:pt x="28"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5" name="Freeform 314">
                <a:extLst>
                  <a:ext uri="{FF2B5EF4-FFF2-40B4-BE49-F238E27FC236}">
                    <a16:creationId xmlns:a16="http://schemas.microsoft.com/office/drawing/2014/main" id="{1950EA5E-B843-A942-BE4A-447A12F201A5}"/>
                  </a:ext>
                </a:extLst>
              </p:cNvPr>
              <p:cNvSpPr>
                <a:spLocks noChangeArrowheads="1"/>
              </p:cNvSpPr>
              <p:nvPr/>
            </p:nvSpPr>
            <p:spPr bwMode="auto">
              <a:xfrm>
                <a:off x="4697294" y="3465004"/>
                <a:ext cx="12961" cy="11882"/>
              </a:xfrm>
              <a:custGeom>
                <a:avLst/>
                <a:gdLst>
                  <a:gd name="T0" fmla="*/ 33 w 53"/>
                  <a:gd name="T1" fmla="*/ 38 h 48"/>
                  <a:gd name="T2" fmla="*/ 33 w 53"/>
                  <a:gd name="T3" fmla="*/ 38 h 48"/>
                  <a:gd name="T4" fmla="*/ 19 w 53"/>
                  <a:gd name="T5" fmla="*/ 8 h 48"/>
                  <a:gd name="T6" fmla="*/ 19 w 53"/>
                  <a:gd name="T7" fmla="*/ 8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8"/>
                    </a:cubicBezTo>
                    <a:lnTo>
                      <a:pt x="19" y="8"/>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6" name="Freeform 315">
                <a:extLst>
                  <a:ext uri="{FF2B5EF4-FFF2-40B4-BE49-F238E27FC236}">
                    <a16:creationId xmlns:a16="http://schemas.microsoft.com/office/drawing/2014/main" id="{EB787B9D-5035-4447-94C3-457C6129D67A}"/>
                  </a:ext>
                </a:extLst>
              </p:cNvPr>
              <p:cNvSpPr>
                <a:spLocks noChangeArrowheads="1"/>
              </p:cNvSpPr>
              <p:nvPr/>
            </p:nvSpPr>
            <p:spPr bwMode="auto">
              <a:xfrm>
                <a:off x="4705935" y="3483367"/>
                <a:ext cx="10801" cy="12961"/>
              </a:xfrm>
              <a:custGeom>
                <a:avLst/>
                <a:gdLst>
                  <a:gd name="T0" fmla="*/ 39 w 46"/>
                  <a:gd name="T1" fmla="*/ 25 h 51"/>
                  <a:gd name="T2" fmla="*/ 39 w 46"/>
                  <a:gd name="T3" fmla="*/ 25 h 51"/>
                  <a:gd name="T4" fmla="*/ 38 w 46"/>
                  <a:gd name="T5" fmla="*/ 20 h 51"/>
                  <a:gd name="T6" fmla="*/ 38 w 46"/>
                  <a:gd name="T7" fmla="*/ 20 h 51"/>
                  <a:gd name="T8" fmla="*/ 6 w 46"/>
                  <a:gd name="T9" fmla="*/ 26 h 51"/>
                  <a:gd name="T10" fmla="*/ 6 w 46"/>
                  <a:gd name="T11" fmla="*/ 26 h 51"/>
                  <a:gd name="T12" fmla="*/ 7 w 46"/>
                  <a:gd name="T13" fmla="*/ 30 h 51"/>
                  <a:gd name="T14" fmla="*/ 7 w 46"/>
                  <a:gd name="T15" fmla="*/ 30 h 51"/>
                  <a:gd name="T16" fmla="*/ 39 w 46"/>
                  <a:gd name="T17"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1">
                    <a:moveTo>
                      <a:pt x="39" y="25"/>
                    </a:moveTo>
                    <a:lnTo>
                      <a:pt x="39" y="25"/>
                    </a:lnTo>
                    <a:cubicBezTo>
                      <a:pt x="39" y="23"/>
                      <a:pt x="38" y="21"/>
                      <a:pt x="38" y="20"/>
                    </a:cubicBezTo>
                    <a:lnTo>
                      <a:pt x="38" y="20"/>
                    </a:lnTo>
                    <a:cubicBezTo>
                      <a:pt x="32" y="0"/>
                      <a:pt x="0" y="5"/>
                      <a:pt x="6" y="26"/>
                    </a:cubicBezTo>
                    <a:lnTo>
                      <a:pt x="6" y="26"/>
                    </a:lnTo>
                    <a:cubicBezTo>
                      <a:pt x="6" y="27"/>
                      <a:pt x="7" y="28"/>
                      <a:pt x="7" y="30"/>
                    </a:cubicBezTo>
                    <a:lnTo>
                      <a:pt x="7" y="30"/>
                    </a:lnTo>
                    <a:cubicBezTo>
                      <a:pt x="12" y="50"/>
                      <a:pt x="45" y="45"/>
                      <a:pt x="39"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7" name="Freeform 316">
                <a:extLst>
                  <a:ext uri="{FF2B5EF4-FFF2-40B4-BE49-F238E27FC236}">
                    <a16:creationId xmlns:a16="http://schemas.microsoft.com/office/drawing/2014/main" id="{B4EAFC23-4356-6345-BEDB-74AB22BB0411}"/>
                  </a:ext>
                </a:extLst>
              </p:cNvPr>
              <p:cNvSpPr>
                <a:spLocks noChangeArrowheads="1"/>
              </p:cNvSpPr>
              <p:nvPr/>
            </p:nvSpPr>
            <p:spPr bwMode="auto">
              <a:xfrm>
                <a:off x="4713495" y="3457444"/>
                <a:ext cx="14042" cy="11881"/>
              </a:xfrm>
              <a:custGeom>
                <a:avLst/>
                <a:gdLst>
                  <a:gd name="T0" fmla="*/ 26 w 58"/>
                  <a:gd name="T1" fmla="*/ 40 h 49"/>
                  <a:gd name="T2" fmla="*/ 26 w 58"/>
                  <a:gd name="T3" fmla="*/ 40 h 49"/>
                  <a:gd name="T4" fmla="*/ 37 w 58"/>
                  <a:gd name="T5" fmla="*/ 10 h 49"/>
                  <a:gd name="T6" fmla="*/ 37 w 58"/>
                  <a:gd name="T7" fmla="*/ 10 h 49"/>
                  <a:gd name="T8" fmla="*/ 30 w 58"/>
                  <a:gd name="T9" fmla="*/ 7 h 49"/>
                  <a:gd name="T10" fmla="*/ 30 w 58"/>
                  <a:gd name="T11" fmla="*/ 7 h 49"/>
                  <a:gd name="T12" fmla="*/ 20 w 58"/>
                  <a:gd name="T13" fmla="*/ 38 h 49"/>
                  <a:gd name="T14" fmla="*/ 20 w 58"/>
                  <a:gd name="T15" fmla="*/ 38 h 49"/>
                  <a:gd name="T16" fmla="*/ 26 w 58"/>
                  <a:gd name="T17"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9">
                    <a:moveTo>
                      <a:pt x="26" y="40"/>
                    </a:moveTo>
                    <a:lnTo>
                      <a:pt x="26" y="40"/>
                    </a:lnTo>
                    <a:cubicBezTo>
                      <a:pt x="46" y="48"/>
                      <a:pt x="57" y="17"/>
                      <a:pt x="37" y="10"/>
                    </a:cubicBezTo>
                    <a:lnTo>
                      <a:pt x="37" y="10"/>
                    </a:lnTo>
                    <a:cubicBezTo>
                      <a:pt x="35" y="9"/>
                      <a:pt x="33" y="8"/>
                      <a:pt x="30" y="7"/>
                    </a:cubicBezTo>
                    <a:lnTo>
                      <a:pt x="30" y="7"/>
                    </a:lnTo>
                    <a:cubicBezTo>
                      <a:pt x="11" y="0"/>
                      <a:pt x="0" y="30"/>
                      <a:pt x="20" y="38"/>
                    </a:cubicBezTo>
                    <a:lnTo>
                      <a:pt x="20" y="38"/>
                    </a:lnTo>
                    <a:cubicBezTo>
                      <a:pt x="21" y="38"/>
                      <a:pt x="24" y="40"/>
                      <a:pt x="26"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8" name="Freeform 317">
                <a:extLst>
                  <a:ext uri="{FF2B5EF4-FFF2-40B4-BE49-F238E27FC236}">
                    <a16:creationId xmlns:a16="http://schemas.microsoft.com/office/drawing/2014/main" id="{BF707C9E-CE3B-3B49-9EE9-11C3D8211018}"/>
                  </a:ext>
                </a:extLst>
              </p:cNvPr>
              <p:cNvSpPr>
                <a:spLocks noChangeArrowheads="1"/>
              </p:cNvSpPr>
              <p:nvPr/>
            </p:nvSpPr>
            <p:spPr bwMode="auto">
              <a:xfrm>
                <a:off x="4734018" y="3474725"/>
                <a:ext cx="14041" cy="11881"/>
              </a:xfrm>
              <a:custGeom>
                <a:avLst/>
                <a:gdLst>
                  <a:gd name="T0" fmla="*/ 33 w 58"/>
                  <a:gd name="T1" fmla="*/ 40 h 50"/>
                  <a:gd name="T2" fmla="*/ 33 w 58"/>
                  <a:gd name="T3" fmla="*/ 40 h 50"/>
                  <a:gd name="T4" fmla="*/ 37 w 58"/>
                  <a:gd name="T5" fmla="*/ 38 h 50"/>
                  <a:gd name="T6" fmla="*/ 37 w 58"/>
                  <a:gd name="T7" fmla="*/ 38 h 50"/>
                  <a:gd name="T8" fmla="*/ 24 w 58"/>
                  <a:gd name="T9" fmla="*/ 8 h 50"/>
                  <a:gd name="T10" fmla="*/ 24 w 58"/>
                  <a:gd name="T11" fmla="*/ 8 h 50"/>
                  <a:gd name="T12" fmla="*/ 19 w 58"/>
                  <a:gd name="T13" fmla="*/ 11 h 50"/>
                  <a:gd name="T14" fmla="*/ 19 w 58"/>
                  <a:gd name="T15" fmla="*/ 11 h 50"/>
                  <a:gd name="T16" fmla="*/ 33 w 58"/>
                  <a:gd name="T17"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0">
                    <a:moveTo>
                      <a:pt x="33" y="40"/>
                    </a:moveTo>
                    <a:lnTo>
                      <a:pt x="33" y="40"/>
                    </a:lnTo>
                    <a:cubicBezTo>
                      <a:pt x="35" y="39"/>
                      <a:pt x="36" y="38"/>
                      <a:pt x="37" y="38"/>
                    </a:cubicBezTo>
                    <a:lnTo>
                      <a:pt x="37" y="38"/>
                    </a:lnTo>
                    <a:cubicBezTo>
                      <a:pt x="57" y="29"/>
                      <a:pt x="43" y="0"/>
                      <a:pt x="24" y="8"/>
                    </a:cubicBezTo>
                    <a:lnTo>
                      <a:pt x="24" y="8"/>
                    </a:lnTo>
                    <a:cubicBezTo>
                      <a:pt x="22" y="9"/>
                      <a:pt x="20" y="10"/>
                      <a:pt x="19" y="11"/>
                    </a:cubicBezTo>
                    <a:lnTo>
                      <a:pt x="19" y="11"/>
                    </a:lnTo>
                    <a:cubicBezTo>
                      <a:pt x="0" y="20"/>
                      <a:pt x="14" y="49"/>
                      <a:pt x="33"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9" name="Freeform 318">
                <a:extLst>
                  <a:ext uri="{FF2B5EF4-FFF2-40B4-BE49-F238E27FC236}">
                    <a16:creationId xmlns:a16="http://schemas.microsoft.com/office/drawing/2014/main" id="{9D028494-0F4D-D144-96B4-BBBE84F136AE}"/>
                  </a:ext>
                </a:extLst>
              </p:cNvPr>
              <p:cNvSpPr>
                <a:spLocks noChangeArrowheads="1"/>
              </p:cNvSpPr>
              <p:nvPr/>
            </p:nvSpPr>
            <p:spPr bwMode="auto">
              <a:xfrm>
                <a:off x="4711335" y="3417479"/>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4 w 53"/>
                  <a:gd name="T13" fmla="*/ 42 h 62"/>
                  <a:gd name="T14" fmla="*/ 14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2" y="25"/>
                      <a:pt x="40" y="22"/>
                      <a:pt x="39" y="19"/>
                    </a:cubicBezTo>
                    <a:lnTo>
                      <a:pt x="39" y="19"/>
                    </a:lnTo>
                    <a:cubicBezTo>
                      <a:pt x="30" y="0"/>
                      <a:pt x="0" y="13"/>
                      <a:pt x="9" y="33"/>
                    </a:cubicBezTo>
                    <a:lnTo>
                      <a:pt x="9" y="33"/>
                    </a:lnTo>
                    <a:cubicBezTo>
                      <a:pt x="11" y="36"/>
                      <a:pt x="12" y="38"/>
                      <a:pt x="14" y="42"/>
                    </a:cubicBezTo>
                    <a:lnTo>
                      <a:pt x="14" y="42"/>
                    </a:lnTo>
                    <a:cubicBezTo>
                      <a:pt x="23" y="61"/>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0" name="Freeform 319">
                <a:extLst>
                  <a:ext uri="{FF2B5EF4-FFF2-40B4-BE49-F238E27FC236}">
                    <a16:creationId xmlns:a16="http://schemas.microsoft.com/office/drawing/2014/main" id="{91115128-FCF9-2941-A957-7E06147FB1F0}"/>
                  </a:ext>
                </a:extLst>
              </p:cNvPr>
              <p:cNvSpPr>
                <a:spLocks noChangeArrowheads="1"/>
              </p:cNvSpPr>
              <p:nvPr/>
            </p:nvSpPr>
            <p:spPr bwMode="auto">
              <a:xfrm>
                <a:off x="4750219" y="3410998"/>
                <a:ext cx="11882" cy="14042"/>
              </a:xfrm>
              <a:custGeom>
                <a:avLst/>
                <a:gdLst>
                  <a:gd name="T0" fmla="*/ 38 w 48"/>
                  <a:gd name="T1" fmla="*/ 37 h 58"/>
                  <a:gd name="T2" fmla="*/ 38 w 48"/>
                  <a:gd name="T3" fmla="*/ 37 h 58"/>
                  <a:gd name="T4" fmla="*/ 40 w 48"/>
                  <a:gd name="T5" fmla="*/ 31 h 58"/>
                  <a:gd name="T6" fmla="*/ 40 w 48"/>
                  <a:gd name="T7" fmla="*/ 31 h 58"/>
                  <a:gd name="T8" fmla="*/ 10 w 48"/>
                  <a:gd name="T9" fmla="*/ 20 h 58"/>
                  <a:gd name="T10" fmla="*/ 10 w 48"/>
                  <a:gd name="T11" fmla="*/ 20 h 58"/>
                  <a:gd name="T12" fmla="*/ 7 w 48"/>
                  <a:gd name="T13" fmla="*/ 27 h 58"/>
                  <a:gd name="T14" fmla="*/ 7 w 48"/>
                  <a:gd name="T15" fmla="*/ 27 h 58"/>
                  <a:gd name="T16" fmla="*/ 38 w 48"/>
                  <a:gd name="T17"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58">
                    <a:moveTo>
                      <a:pt x="38" y="37"/>
                    </a:moveTo>
                    <a:lnTo>
                      <a:pt x="38" y="37"/>
                    </a:lnTo>
                    <a:cubicBezTo>
                      <a:pt x="39" y="36"/>
                      <a:pt x="40" y="33"/>
                      <a:pt x="40" y="31"/>
                    </a:cubicBezTo>
                    <a:lnTo>
                      <a:pt x="40" y="31"/>
                    </a:lnTo>
                    <a:cubicBezTo>
                      <a:pt x="47" y="11"/>
                      <a:pt x="17" y="0"/>
                      <a:pt x="10" y="20"/>
                    </a:cubicBezTo>
                    <a:lnTo>
                      <a:pt x="10" y="20"/>
                    </a:lnTo>
                    <a:cubicBezTo>
                      <a:pt x="9" y="22"/>
                      <a:pt x="8" y="24"/>
                      <a:pt x="7" y="27"/>
                    </a:cubicBezTo>
                    <a:lnTo>
                      <a:pt x="7" y="27"/>
                    </a:lnTo>
                    <a:cubicBezTo>
                      <a:pt x="0" y="46"/>
                      <a:pt x="31" y="57"/>
                      <a:pt x="3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1" name="Freeform 320">
                <a:extLst>
                  <a:ext uri="{FF2B5EF4-FFF2-40B4-BE49-F238E27FC236}">
                    <a16:creationId xmlns:a16="http://schemas.microsoft.com/office/drawing/2014/main" id="{D7BFCE93-6869-6B47-83E8-3D145DB658DC}"/>
                  </a:ext>
                </a:extLst>
              </p:cNvPr>
              <p:cNvSpPr>
                <a:spLocks noChangeArrowheads="1"/>
              </p:cNvSpPr>
              <p:nvPr/>
            </p:nvSpPr>
            <p:spPr bwMode="auto">
              <a:xfrm>
                <a:off x="4757780" y="3435842"/>
                <a:ext cx="11881" cy="14041"/>
              </a:xfrm>
              <a:custGeom>
                <a:avLst/>
                <a:gdLst>
                  <a:gd name="T0" fmla="*/ 39 w 49"/>
                  <a:gd name="T1" fmla="*/ 37 h 58"/>
                  <a:gd name="T2" fmla="*/ 39 w 49"/>
                  <a:gd name="T3" fmla="*/ 37 h 58"/>
                  <a:gd name="T4" fmla="*/ 41 w 49"/>
                  <a:gd name="T5" fmla="*/ 30 h 58"/>
                  <a:gd name="T6" fmla="*/ 41 w 49"/>
                  <a:gd name="T7" fmla="*/ 30 h 58"/>
                  <a:gd name="T8" fmla="*/ 10 w 49"/>
                  <a:gd name="T9" fmla="*/ 19 h 58"/>
                  <a:gd name="T10" fmla="*/ 10 w 49"/>
                  <a:gd name="T11" fmla="*/ 19 h 58"/>
                  <a:gd name="T12" fmla="*/ 7 w 49"/>
                  <a:gd name="T13" fmla="*/ 26 h 58"/>
                  <a:gd name="T14" fmla="*/ 7 w 49"/>
                  <a:gd name="T15" fmla="*/ 26 h 58"/>
                  <a:gd name="T16" fmla="*/ 39 w 49"/>
                  <a:gd name="T17"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8">
                    <a:moveTo>
                      <a:pt x="39" y="37"/>
                    </a:moveTo>
                    <a:lnTo>
                      <a:pt x="39" y="37"/>
                    </a:lnTo>
                    <a:cubicBezTo>
                      <a:pt x="39" y="35"/>
                      <a:pt x="40" y="33"/>
                      <a:pt x="41" y="30"/>
                    </a:cubicBezTo>
                    <a:lnTo>
                      <a:pt x="41" y="30"/>
                    </a:lnTo>
                    <a:cubicBezTo>
                      <a:pt x="48" y="10"/>
                      <a:pt x="17" y="0"/>
                      <a:pt x="10" y="19"/>
                    </a:cubicBezTo>
                    <a:lnTo>
                      <a:pt x="10" y="19"/>
                    </a:lnTo>
                    <a:cubicBezTo>
                      <a:pt x="9" y="21"/>
                      <a:pt x="9" y="24"/>
                      <a:pt x="7" y="26"/>
                    </a:cubicBezTo>
                    <a:lnTo>
                      <a:pt x="7" y="26"/>
                    </a:lnTo>
                    <a:cubicBezTo>
                      <a:pt x="0" y="46"/>
                      <a:pt x="31" y="57"/>
                      <a:pt x="39"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2" name="Freeform 321">
                <a:extLst>
                  <a:ext uri="{FF2B5EF4-FFF2-40B4-BE49-F238E27FC236}">
                    <a16:creationId xmlns:a16="http://schemas.microsoft.com/office/drawing/2014/main" id="{F3638C69-0014-8A4D-BF6D-80D4ADBBF1E9}"/>
                  </a:ext>
                </a:extLst>
              </p:cNvPr>
              <p:cNvSpPr>
                <a:spLocks noChangeArrowheads="1"/>
              </p:cNvSpPr>
              <p:nvPr/>
            </p:nvSpPr>
            <p:spPr bwMode="auto">
              <a:xfrm>
                <a:off x="4731858" y="3412079"/>
                <a:ext cx="12961" cy="11881"/>
              </a:xfrm>
              <a:custGeom>
                <a:avLst/>
                <a:gdLst>
                  <a:gd name="T0" fmla="*/ 34 w 54"/>
                  <a:gd name="T1" fmla="*/ 39 h 49"/>
                  <a:gd name="T2" fmla="*/ 34 w 54"/>
                  <a:gd name="T3" fmla="*/ 39 h 49"/>
                  <a:gd name="T4" fmla="*/ 20 w 54"/>
                  <a:gd name="T5" fmla="*/ 9 h 49"/>
                  <a:gd name="T6" fmla="*/ 20 w 54"/>
                  <a:gd name="T7" fmla="*/ 9 h 49"/>
                  <a:gd name="T8" fmla="*/ 34 w 54"/>
                  <a:gd name="T9" fmla="*/ 39 h 49"/>
                </a:gdLst>
                <a:ahLst/>
                <a:cxnLst>
                  <a:cxn ang="0">
                    <a:pos x="T0" y="T1"/>
                  </a:cxn>
                  <a:cxn ang="0">
                    <a:pos x="T2" y="T3"/>
                  </a:cxn>
                  <a:cxn ang="0">
                    <a:pos x="T4" y="T5"/>
                  </a:cxn>
                  <a:cxn ang="0">
                    <a:pos x="T6" y="T7"/>
                  </a:cxn>
                  <a:cxn ang="0">
                    <a:pos x="T8" y="T9"/>
                  </a:cxn>
                </a:cxnLst>
                <a:rect l="0" t="0" r="r" b="b"/>
                <a:pathLst>
                  <a:path w="54" h="49">
                    <a:moveTo>
                      <a:pt x="34" y="39"/>
                    </a:moveTo>
                    <a:lnTo>
                      <a:pt x="34" y="39"/>
                    </a:lnTo>
                    <a:cubicBezTo>
                      <a:pt x="53" y="29"/>
                      <a:pt x="39" y="0"/>
                      <a:pt x="20" y="9"/>
                    </a:cubicBezTo>
                    <a:lnTo>
                      <a:pt x="20" y="9"/>
                    </a:lnTo>
                    <a:cubicBezTo>
                      <a:pt x="0" y="18"/>
                      <a:pt x="15" y="48"/>
                      <a:pt x="34"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3" name="Freeform 322">
                <a:extLst>
                  <a:ext uri="{FF2B5EF4-FFF2-40B4-BE49-F238E27FC236}">
                    <a16:creationId xmlns:a16="http://schemas.microsoft.com/office/drawing/2014/main" id="{7FF755CB-9AD3-7A42-B6CD-8E8C2C08DABE}"/>
                  </a:ext>
                </a:extLst>
              </p:cNvPr>
              <p:cNvSpPr>
                <a:spLocks noChangeArrowheads="1"/>
              </p:cNvSpPr>
              <p:nvPr/>
            </p:nvSpPr>
            <p:spPr bwMode="auto">
              <a:xfrm>
                <a:off x="4775062" y="3369954"/>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9" y="0"/>
                      <a:pt x="19" y="9"/>
                    </a:cubicBezTo>
                    <a:lnTo>
                      <a:pt x="19" y="9"/>
                    </a:lnTo>
                    <a:cubicBezTo>
                      <a:pt x="0" y="18"/>
                      <a:pt x="15"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4" name="Freeform 323">
                <a:extLst>
                  <a:ext uri="{FF2B5EF4-FFF2-40B4-BE49-F238E27FC236}">
                    <a16:creationId xmlns:a16="http://schemas.microsoft.com/office/drawing/2014/main" id="{92391FA8-CD91-3E46-977B-B693C03333C2}"/>
                  </a:ext>
                </a:extLst>
              </p:cNvPr>
              <p:cNvSpPr>
                <a:spLocks noChangeArrowheads="1"/>
              </p:cNvSpPr>
              <p:nvPr/>
            </p:nvSpPr>
            <p:spPr bwMode="auto">
              <a:xfrm>
                <a:off x="4772902" y="3398037"/>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9"/>
                    </a:cubicBezTo>
                    <a:lnTo>
                      <a:pt x="19" y="9"/>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5" name="Freeform 324">
                <a:extLst>
                  <a:ext uri="{FF2B5EF4-FFF2-40B4-BE49-F238E27FC236}">
                    <a16:creationId xmlns:a16="http://schemas.microsoft.com/office/drawing/2014/main" id="{DD50D28E-2879-2C4B-9F5B-55132428EC0F}"/>
                  </a:ext>
                </a:extLst>
              </p:cNvPr>
              <p:cNvSpPr>
                <a:spLocks noChangeArrowheads="1"/>
              </p:cNvSpPr>
              <p:nvPr/>
            </p:nvSpPr>
            <p:spPr bwMode="auto">
              <a:xfrm>
                <a:off x="4796664" y="3376435"/>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4 w 53"/>
                  <a:gd name="T13" fmla="*/ 42 h 62"/>
                  <a:gd name="T14" fmla="*/ 14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2" y="25"/>
                      <a:pt x="40" y="22"/>
                      <a:pt x="39" y="19"/>
                    </a:cubicBezTo>
                    <a:lnTo>
                      <a:pt x="39" y="19"/>
                    </a:lnTo>
                    <a:cubicBezTo>
                      <a:pt x="30" y="0"/>
                      <a:pt x="0" y="14"/>
                      <a:pt x="9" y="33"/>
                    </a:cubicBezTo>
                    <a:lnTo>
                      <a:pt x="9" y="33"/>
                    </a:lnTo>
                    <a:cubicBezTo>
                      <a:pt x="11" y="37"/>
                      <a:pt x="13" y="39"/>
                      <a:pt x="14" y="42"/>
                    </a:cubicBezTo>
                    <a:lnTo>
                      <a:pt x="14" y="42"/>
                    </a:lnTo>
                    <a:cubicBezTo>
                      <a:pt x="23" y="61"/>
                      <a:pt x="52" y="48"/>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6" name="Freeform 325">
                <a:extLst>
                  <a:ext uri="{FF2B5EF4-FFF2-40B4-BE49-F238E27FC236}">
                    <a16:creationId xmlns:a16="http://schemas.microsoft.com/office/drawing/2014/main" id="{C2938CA1-1525-F14F-BCCB-7740653EE3FE}"/>
                  </a:ext>
                </a:extLst>
              </p:cNvPr>
              <p:cNvSpPr>
                <a:spLocks noChangeArrowheads="1"/>
              </p:cNvSpPr>
              <p:nvPr/>
            </p:nvSpPr>
            <p:spPr bwMode="auto">
              <a:xfrm>
                <a:off x="4806385" y="3421799"/>
                <a:ext cx="11882" cy="14042"/>
              </a:xfrm>
              <a:custGeom>
                <a:avLst/>
                <a:gdLst>
                  <a:gd name="T0" fmla="*/ 9 w 50"/>
                  <a:gd name="T1" fmla="*/ 33 h 58"/>
                  <a:gd name="T2" fmla="*/ 11 w 50"/>
                  <a:gd name="T3" fmla="*/ 38 h 58"/>
                  <a:gd name="T4" fmla="*/ 11 w 50"/>
                  <a:gd name="T5" fmla="*/ 38 h 58"/>
                  <a:gd name="T6" fmla="*/ 41 w 50"/>
                  <a:gd name="T7" fmla="*/ 24 h 58"/>
                  <a:gd name="T8" fmla="*/ 41 w 50"/>
                  <a:gd name="T9" fmla="*/ 24 h 58"/>
                  <a:gd name="T10" fmla="*/ 38 w 50"/>
                  <a:gd name="T11" fmla="*/ 19 h 58"/>
                  <a:gd name="T12" fmla="*/ 38 w 50"/>
                  <a:gd name="T13" fmla="*/ 19 h 58"/>
                  <a:gd name="T14" fmla="*/ 9 w 50"/>
                  <a:gd name="T15" fmla="*/ 33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8">
                    <a:moveTo>
                      <a:pt x="9" y="33"/>
                    </a:moveTo>
                    <a:lnTo>
                      <a:pt x="11" y="38"/>
                    </a:lnTo>
                    <a:lnTo>
                      <a:pt x="11" y="38"/>
                    </a:lnTo>
                    <a:cubicBezTo>
                      <a:pt x="20" y="57"/>
                      <a:pt x="49" y="43"/>
                      <a:pt x="41" y="24"/>
                    </a:cubicBezTo>
                    <a:lnTo>
                      <a:pt x="41" y="24"/>
                    </a:lnTo>
                    <a:cubicBezTo>
                      <a:pt x="40" y="22"/>
                      <a:pt x="39" y="21"/>
                      <a:pt x="38" y="19"/>
                    </a:cubicBezTo>
                    <a:lnTo>
                      <a:pt x="38" y="19"/>
                    </a:lnTo>
                    <a:cubicBezTo>
                      <a:pt x="29" y="0"/>
                      <a:pt x="0" y="15"/>
                      <a:pt x="9"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7" name="Freeform 326">
                <a:extLst>
                  <a:ext uri="{FF2B5EF4-FFF2-40B4-BE49-F238E27FC236}">
                    <a16:creationId xmlns:a16="http://schemas.microsoft.com/office/drawing/2014/main" id="{87F55AFC-E281-2E42-B58A-98C1C7CCB624}"/>
                  </a:ext>
                </a:extLst>
              </p:cNvPr>
              <p:cNvSpPr>
                <a:spLocks noChangeArrowheads="1"/>
              </p:cNvSpPr>
              <p:nvPr/>
            </p:nvSpPr>
            <p:spPr bwMode="auto">
              <a:xfrm>
                <a:off x="4853910" y="3393717"/>
                <a:ext cx="14042" cy="11882"/>
              </a:xfrm>
              <a:custGeom>
                <a:avLst/>
                <a:gdLst>
                  <a:gd name="T0" fmla="*/ 32 w 57"/>
                  <a:gd name="T1" fmla="*/ 40 h 50"/>
                  <a:gd name="T2" fmla="*/ 32 w 57"/>
                  <a:gd name="T3" fmla="*/ 40 h 50"/>
                  <a:gd name="T4" fmla="*/ 37 w 57"/>
                  <a:gd name="T5" fmla="*/ 38 h 50"/>
                  <a:gd name="T6" fmla="*/ 37 w 57"/>
                  <a:gd name="T7" fmla="*/ 38 h 50"/>
                  <a:gd name="T8" fmla="*/ 23 w 57"/>
                  <a:gd name="T9" fmla="*/ 9 h 50"/>
                  <a:gd name="T10" fmla="*/ 23 w 57"/>
                  <a:gd name="T11" fmla="*/ 9 h 50"/>
                  <a:gd name="T12" fmla="*/ 18 w 57"/>
                  <a:gd name="T13" fmla="*/ 11 h 50"/>
                  <a:gd name="T14" fmla="*/ 18 w 57"/>
                  <a:gd name="T15" fmla="*/ 11 h 50"/>
                  <a:gd name="T16" fmla="*/ 32 w 57"/>
                  <a:gd name="T17"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0">
                    <a:moveTo>
                      <a:pt x="32" y="40"/>
                    </a:moveTo>
                    <a:lnTo>
                      <a:pt x="32" y="40"/>
                    </a:lnTo>
                    <a:cubicBezTo>
                      <a:pt x="34" y="39"/>
                      <a:pt x="35" y="39"/>
                      <a:pt x="37" y="38"/>
                    </a:cubicBezTo>
                    <a:lnTo>
                      <a:pt x="37" y="38"/>
                    </a:lnTo>
                    <a:cubicBezTo>
                      <a:pt x="56" y="29"/>
                      <a:pt x="42" y="0"/>
                      <a:pt x="23" y="9"/>
                    </a:cubicBezTo>
                    <a:lnTo>
                      <a:pt x="23" y="9"/>
                    </a:lnTo>
                    <a:cubicBezTo>
                      <a:pt x="22" y="9"/>
                      <a:pt x="20" y="10"/>
                      <a:pt x="18" y="11"/>
                    </a:cubicBezTo>
                    <a:lnTo>
                      <a:pt x="18" y="11"/>
                    </a:lnTo>
                    <a:cubicBezTo>
                      <a:pt x="0" y="20"/>
                      <a:pt x="13" y="49"/>
                      <a:pt x="32"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8" name="Freeform 327">
                <a:extLst>
                  <a:ext uri="{FF2B5EF4-FFF2-40B4-BE49-F238E27FC236}">
                    <a16:creationId xmlns:a16="http://schemas.microsoft.com/office/drawing/2014/main" id="{4CD327A9-519E-8846-9F3A-FA8856F4F74D}"/>
                  </a:ext>
                </a:extLst>
              </p:cNvPr>
              <p:cNvSpPr>
                <a:spLocks noChangeArrowheads="1"/>
              </p:cNvSpPr>
              <p:nvPr/>
            </p:nvSpPr>
            <p:spPr bwMode="auto">
              <a:xfrm>
                <a:off x="4883074" y="3371035"/>
                <a:ext cx="12961" cy="14041"/>
              </a:xfrm>
              <a:custGeom>
                <a:avLst/>
                <a:gdLst>
                  <a:gd name="T0" fmla="*/ 8 w 51"/>
                  <a:gd name="T1" fmla="*/ 32 h 57"/>
                  <a:gd name="T2" fmla="*/ 8 w 51"/>
                  <a:gd name="T3" fmla="*/ 32 h 57"/>
                  <a:gd name="T4" fmla="*/ 11 w 51"/>
                  <a:gd name="T5" fmla="*/ 37 h 57"/>
                  <a:gd name="T6" fmla="*/ 11 w 51"/>
                  <a:gd name="T7" fmla="*/ 37 h 57"/>
                  <a:gd name="T8" fmla="*/ 40 w 51"/>
                  <a:gd name="T9" fmla="*/ 23 h 57"/>
                  <a:gd name="T10" fmla="*/ 40 w 51"/>
                  <a:gd name="T11" fmla="*/ 23 h 57"/>
                  <a:gd name="T12" fmla="*/ 38 w 51"/>
                  <a:gd name="T13" fmla="*/ 19 h 57"/>
                  <a:gd name="T14" fmla="*/ 38 w 51"/>
                  <a:gd name="T15" fmla="*/ 19 h 57"/>
                  <a:gd name="T16" fmla="*/ 8 w 51"/>
                  <a:gd name="T17"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7">
                    <a:moveTo>
                      <a:pt x="8" y="32"/>
                    </a:moveTo>
                    <a:lnTo>
                      <a:pt x="8" y="32"/>
                    </a:lnTo>
                    <a:cubicBezTo>
                      <a:pt x="10" y="34"/>
                      <a:pt x="10" y="35"/>
                      <a:pt x="11" y="37"/>
                    </a:cubicBezTo>
                    <a:lnTo>
                      <a:pt x="11" y="37"/>
                    </a:lnTo>
                    <a:cubicBezTo>
                      <a:pt x="20" y="56"/>
                      <a:pt x="50" y="42"/>
                      <a:pt x="40" y="23"/>
                    </a:cubicBezTo>
                    <a:lnTo>
                      <a:pt x="40" y="23"/>
                    </a:lnTo>
                    <a:cubicBezTo>
                      <a:pt x="40" y="21"/>
                      <a:pt x="39" y="20"/>
                      <a:pt x="38" y="19"/>
                    </a:cubicBezTo>
                    <a:lnTo>
                      <a:pt x="38" y="19"/>
                    </a:lnTo>
                    <a:cubicBezTo>
                      <a:pt x="29" y="0"/>
                      <a:pt x="0" y="14"/>
                      <a:pt x="8"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9" name="Freeform 328">
                <a:extLst>
                  <a:ext uri="{FF2B5EF4-FFF2-40B4-BE49-F238E27FC236}">
                    <a16:creationId xmlns:a16="http://schemas.microsoft.com/office/drawing/2014/main" id="{BD876554-B737-7041-BE5C-19D4F026C423}"/>
                  </a:ext>
                </a:extLst>
              </p:cNvPr>
              <p:cNvSpPr>
                <a:spLocks noChangeArrowheads="1"/>
              </p:cNvSpPr>
              <p:nvPr/>
            </p:nvSpPr>
            <p:spPr bwMode="auto">
              <a:xfrm>
                <a:off x="4870112" y="3423960"/>
                <a:ext cx="12961" cy="11882"/>
              </a:xfrm>
              <a:custGeom>
                <a:avLst/>
                <a:gdLst>
                  <a:gd name="T0" fmla="*/ 33 w 54"/>
                  <a:gd name="T1" fmla="*/ 38 h 48"/>
                  <a:gd name="T2" fmla="*/ 33 w 54"/>
                  <a:gd name="T3" fmla="*/ 38 h 48"/>
                  <a:gd name="T4" fmla="*/ 20 w 54"/>
                  <a:gd name="T5" fmla="*/ 8 h 48"/>
                  <a:gd name="T6" fmla="*/ 20 w 54"/>
                  <a:gd name="T7" fmla="*/ 8 h 48"/>
                  <a:gd name="T8" fmla="*/ 33 w 54"/>
                  <a:gd name="T9" fmla="*/ 38 h 48"/>
                </a:gdLst>
                <a:ahLst/>
                <a:cxnLst>
                  <a:cxn ang="0">
                    <a:pos x="T0" y="T1"/>
                  </a:cxn>
                  <a:cxn ang="0">
                    <a:pos x="T2" y="T3"/>
                  </a:cxn>
                  <a:cxn ang="0">
                    <a:pos x="T4" y="T5"/>
                  </a:cxn>
                  <a:cxn ang="0">
                    <a:pos x="T6" y="T7"/>
                  </a:cxn>
                  <a:cxn ang="0">
                    <a:pos x="T8" y="T9"/>
                  </a:cxn>
                </a:cxnLst>
                <a:rect l="0" t="0" r="r" b="b"/>
                <a:pathLst>
                  <a:path w="54" h="48">
                    <a:moveTo>
                      <a:pt x="33" y="38"/>
                    </a:moveTo>
                    <a:lnTo>
                      <a:pt x="33" y="38"/>
                    </a:lnTo>
                    <a:cubicBezTo>
                      <a:pt x="53" y="29"/>
                      <a:pt x="39" y="0"/>
                      <a:pt x="20" y="8"/>
                    </a:cubicBezTo>
                    <a:lnTo>
                      <a:pt x="20" y="8"/>
                    </a:lnTo>
                    <a:cubicBezTo>
                      <a:pt x="0" y="17"/>
                      <a:pt x="15"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0" name="Freeform 329">
                <a:extLst>
                  <a:ext uri="{FF2B5EF4-FFF2-40B4-BE49-F238E27FC236}">
                    <a16:creationId xmlns:a16="http://schemas.microsoft.com/office/drawing/2014/main" id="{79D49604-C5DB-9441-B35B-9AED062C200B}"/>
                  </a:ext>
                </a:extLst>
              </p:cNvPr>
              <p:cNvSpPr>
                <a:spLocks noChangeArrowheads="1"/>
              </p:cNvSpPr>
              <p:nvPr/>
            </p:nvSpPr>
            <p:spPr bwMode="auto">
              <a:xfrm>
                <a:off x="4837709" y="3400197"/>
                <a:ext cx="14041" cy="12961"/>
              </a:xfrm>
              <a:custGeom>
                <a:avLst/>
                <a:gdLst>
                  <a:gd name="T0" fmla="*/ 25 w 58"/>
                  <a:gd name="T1" fmla="*/ 9 h 51"/>
                  <a:gd name="T2" fmla="*/ 25 w 58"/>
                  <a:gd name="T3" fmla="*/ 9 h 51"/>
                  <a:gd name="T4" fmla="*/ 20 w 58"/>
                  <a:gd name="T5" fmla="*/ 11 h 51"/>
                  <a:gd name="T6" fmla="*/ 20 w 58"/>
                  <a:gd name="T7" fmla="*/ 11 h 51"/>
                  <a:gd name="T8" fmla="*/ 33 w 58"/>
                  <a:gd name="T9" fmla="*/ 41 h 51"/>
                  <a:gd name="T10" fmla="*/ 33 w 58"/>
                  <a:gd name="T11" fmla="*/ 41 h 51"/>
                  <a:gd name="T12" fmla="*/ 38 w 58"/>
                  <a:gd name="T13" fmla="*/ 39 h 51"/>
                  <a:gd name="T14" fmla="*/ 38 w 58"/>
                  <a:gd name="T15" fmla="*/ 39 h 51"/>
                  <a:gd name="T16" fmla="*/ 25 w 58"/>
                  <a:gd name="T17"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5" y="9"/>
                    </a:moveTo>
                    <a:lnTo>
                      <a:pt x="25" y="9"/>
                    </a:lnTo>
                    <a:cubicBezTo>
                      <a:pt x="23" y="10"/>
                      <a:pt x="21" y="10"/>
                      <a:pt x="20" y="11"/>
                    </a:cubicBezTo>
                    <a:lnTo>
                      <a:pt x="20" y="11"/>
                    </a:lnTo>
                    <a:cubicBezTo>
                      <a:pt x="0" y="20"/>
                      <a:pt x="15" y="50"/>
                      <a:pt x="33" y="41"/>
                    </a:cubicBezTo>
                    <a:lnTo>
                      <a:pt x="33" y="41"/>
                    </a:lnTo>
                    <a:cubicBezTo>
                      <a:pt x="35" y="40"/>
                      <a:pt x="37" y="39"/>
                      <a:pt x="38" y="39"/>
                    </a:cubicBezTo>
                    <a:lnTo>
                      <a:pt x="38" y="39"/>
                    </a:lnTo>
                    <a:cubicBezTo>
                      <a:pt x="57" y="30"/>
                      <a:pt x="43" y="0"/>
                      <a:pt x="25"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1" name="Freeform 330">
                <a:extLst>
                  <a:ext uri="{FF2B5EF4-FFF2-40B4-BE49-F238E27FC236}">
                    <a16:creationId xmlns:a16="http://schemas.microsoft.com/office/drawing/2014/main" id="{91737BA1-F82F-5D4D-B503-6EB0CD4FED49}"/>
                  </a:ext>
                </a:extLst>
              </p:cNvPr>
              <p:cNvSpPr>
                <a:spLocks noChangeArrowheads="1"/>
              </p:cNvSpPr>
              <p:nvPr/>
            </p:nvSpPr>
            <p:spPr bwMode="auto">
              <a:xfrm>
                <a:off x="4829068" y="3421800"/>
                <a:ext cx="12961" cy="11882"/>
              </a:xfrm>
              <a:custGeom>
                <a:avLst/>
                <a:gdLst>
                  <a:gd name="T0" fmla="*/ 32 w 52"/>
                  <a:gd name="T1" fmla="*/ 39 h 49"/>
                  <a:gd name="T2" fmla="*/ 32 w 52"/>
                  <a:gd name="T3" fmla="*/ 39 h 49"/>
                  <a:gd name="T4" fmla="*/ 18 w 52"/>
                  <a:gd name="T5" fmla="*/ 10 h 49"/>
                  <a:gd name="T6" fmla="*/ 18 w 52"/>
                  <a:gd name="T7" fmla="*/ 10 h 49"/>
                  <a:gd name="T8" fmla="*/ 32 w 52"/>
                  <a:gd name="T9" fmla="*/ 39 h 49"/>
                </a:gdLst>
                <a:ahLst/>
                <a:cxnLst>
                  <a:cxn ang="0">
                    <a:pos x="T0" y="T1"/>
                  </a:cxn>
                  <a:cxn ang="0">
                    <a:pos x="T2" y="T3"/>
                  </a:cxn>
                  <a:cxn ang="0">
                    <a:pos x="T4" y="T5"/>
                  </a:cxn>
                  <a:cxn ang="0">
                    <a:pos x="T6" y="T7"/>
                  </a:cxn>
                  <a:cxn ang="0">
                    <a:pos x="T8" y="T9"/>
                  </a:cxn>
                </a:cxnLst>
                <a:rect l="0" t="0" r="r" b="b"/>
                <a:pathLst>
                  <a:path w="52" h="49">
                    <a:moveTo>
                      <a:pt x="32" y="39"/>
                    </a:moveTo>
                    <a:lnTo>
                      <a:pt x="32" y="39"/>
                    </a:lnTo>
                    <a:cubicBezTo>
                      <a:pt x="51" y="29"/>
                      <a:pt x="38" y="0"/>
                      <a:pt x="18" y="10"/>
                    </a:cubicBezTo>
                    <a:lnTo>
                      <a:pt x="18" y="10"/>
                    </a:lnTo>
                    <a:cubicBezTo>
                      <a:pt x="0" y="18"/>
                      <a:pt x="13" y="48"/>
                      <a:pt x="32"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2" name="Freeform 331">
                <a:extLst>
                  <a:ext uri="{FF2B5EF4-FFF2-40B4-BE49-F238E27FC236}">
                    <a16:creationId xmlns:a16="http://schemas.microsoft.com/office/drawing/2014/main" id="{7E4CE803-98FE-5D41-BEC9-3C5D3846A25A}"/>
                  </a:ext>
                </a:extLst>
              </p:cNvPr>
              <p:cNvSpPr>
                <a:spLocks noChangeArrowheads="1"/>
              </p:cNvSpPr>
              <p:nvPr/>
            </p:nvSpPr>
            <p:spPr bwMode="auto">
              <a:xfrm>
                <a:off x="4854991" y="3453123"/>
                <a:ext cx="12961" cy="11881"/>
              </a:xfrm>
              <a:custGeom>
                <a:avLst/>
                <a:gdLst>
                  <a:gd name="T0" fmla="*/ 33 w 52"/>
                  <a:gd name="T1" fmla="*/ 38 h 48"/>
                  <a:gd name="T2" fmla="*/ 33 w 52"/>
                  <a:gd name="T3" fmla="*/ 38 h 48"/>
                  <a:gd name="T4" fmla="*/ 18 w 52"/>
                  <a:gd name="T5" fmla="*/ 9 h 48"/>
                  <a:gd name="T6" fmla="*/ 18 w 52"/>
                  <a:gd name="T7" fmla="*/ 9 h 48"/>
                  <a:gd name="T8" fmla="*/ 33 w 52"/>
                  <a:gd name="T9" fmla="*/ 38 h 48"/>
                </a:gdLst>
                <a:ahLst/>
                <a:cxnLst>
                  <a:cxn ang="0">
                    <a:pos x="T0" y="T1"/>
                  </a:cxn>
                  <a:cxn ang="0">
                    <a:pos x="T2" y="T3"/>
                  </a:cxn>
                  <a:cxn ang="0">
                    <a:pos x="T4" y="T5"/>
                  </a:cxn>
                  <a:cxn ang="0">
                    <a:pos x="T6" y="T7"/>
                  </a:cxn>
                  <a:cxn ang="0">
                    <a:pos x="T8" y="T9"/>
                  </a:cxn>
                </a:cxnLst>
                <a:rect l="0" t="0" r="r" b="b"/>
                <a:pathLst>
                  <a:path w="52" h="48">
                    <a:moveTo>
                      <a:pt x="33" y="38"/>
                    </a:moveTo>
                    <a:lnTo>
                      <a:pt x="33" y="38"/>
                    </a:lnTo>
                    <a:cubicBezTo>
                      <a:pt x="51" y="30"/>
                      <a:pt x="38" y="0"/>
                      <a:pt x="18" y="9"/>
                    </a:cubicBezTo>
                    <a:lnTo>
                      <a:pt x="18" y="9"/>
                    </a:lnTo>
                    <a:cubicBezTo>
                      <a:pt x="0" y="18"/>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3" name="Freeform 332">
                <a:extLst>
                  <a:ext uri="{FF2B5EF4-FFF2-40B4-BE49-F238E27FC236}">
                    <a16:creationId xmlns:a16="http://schemas.microsoft.com/office/drawing/2014/main" id="{E133F058-2C60-F948-8BBC-BA6E62F75444}"/>
                  </a:ext>
                </a:extLst>
              </p:cNvPr>
              <p:cNvSpPr>
                <a:spLocks noChangeArrowheads="1"/>
              </p:cNvSpPr>
              <p:nvPr/>
            </p:nvSpPr>
            <p:spPr bwMode="auto">
              <a:xfrm>
                <a:off x="4899275" y="3449883"/>
                <a:ext cx="15122" cy="15122"/>
              </a:xfrm>
              <a:custGeom>
                <a:avLst/>
                <a:gdLst>
                  <a:gd name="T0" fmla="*/ 34 w 61"/>
                  <a:gd name="T1" fmla="*/ 13 h 61"/>
                  <a:gd name="T2" fmla="*/ 34 w 61"/>
                  <a:gd name="T3" fmla="*/ 13 h 61"/>
                  <a:gd name="T4" fmla="*/ 16 w 61"/>
                  <a:gd name="T5" fmla="*/ 40 h 61"/>
                  <a:gd name="T6" fmla="*/ 16 w 61"/>
                  <a:gd name="T7" fmla="*/ 40 h 61"/>
                  <a:gd name="T8" fmla="*/ 25 w 61"/>
                  <a:gd name="T9" fmla="*/ 47 h 61"/>
                  <a:gd name="T10" fmla="*/ 25 w 61"/>
                  <a:gd name="T11" fmla="*/ 47 h 61"/>
                  <a:gd name="T12" fmla="*/ 44 w 61"/>
                  <a:gd name="T13" fmla="*/ 20 h 61"/>
                  <a:gd name="T14" fmla="*/ 44 w 61"/>
                  <a:gd name="T15" fmla="*/ 20 h 61"/>
                  <a:gd name="T16" fmla="*/ 34 w 61"/>
                  <a:gd name="T17"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61">
                    <a:moveTo>
                      <a:pt x="34" y="13"/>
                    </a:moveTo>
                    <a:lnTo>
                      <a:pt x="34" y="13"/>
                    </a:lnTo>
                    <a:cubicBezTo>
                      <a:pt x="18" y="0"/>
                      <a:pt x="0" y="27"/>
                      <a:pt x="16" y="40"/>
                    </a:cubicBezTo>
                    <a:lnTo>
                      <a:pt x="16" y="40"/>
                    </a:lnTo>
                    <a:cubicBezTo>
                      <a:pt x="19" y="42"/>
                      <a:pt x="22" y="44"/>
                      <a:pt x="25" y="47"/>
                    </a:cubicBezTo>
                    <a:lnTo>
                      <a:pt x="25" y="47"/>
                    </a:lnTo>
                    <a:cubicBezTo>
                      <a:pt x="42" y="60"/>
                      <a:pt x="60" y="33"/>
                      <a:pt x="44" y="20"/>
                    </a:cubicBezTo>
                    <a:lnTo>
                      <a:pt x="44" y="20"/>
                    </a:lnTo>
                    <a:cubicBezTo>
                      <a:pt x="40" y="18"/>
                      <a:pt x="37" y="15"/>
                      <a:pt x="34"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4" name="Freeform 333">
                <a:extLst>
                  <a:ext uri="{FF2B5EF4-FFF2-40B4-BE49-F238E27FC236}">
                    <a16:creationId xmlns:a16="http://schemas.microsoft.com/office/drawing/2014/main" id="{328A2F46-4521-F949-A835-7565B84D99DD}"/>
                  </a:ext>
                </a:extLst>
              </p:cNvPr>
              <p:cNvSpPr>
                <a:spLocks noChangeArrowheads="1"/>
              </p:cNvSpPr>
              <p:nvPr/>
            </p:nvSpPr>
            <p:spPr bwMode="auto">
              <a:xfrm>
                <a:off x="4867952" y="3492007"/>
                <a:ext cx="12961" cy="11881"/>
              </a:xfrm>
              <a:custGeom>
                <a:avLst/>
                <a:gdLst>
                  <a:gd name="T0" fmla="*/ 33 w 53"/>
                  <a:gd name="T1" fmla="*/ 39 h 48"/>
                  <a:gd name="T2" fmla="*/ 33 w 53"/>
                  <a:gd name="T3" fmla="*/ 39 h 48"/>
                  <a:gd name="T4" fmla="*/ 19 w 53"/>
                  <a:gd name="T5" fmla="*/ 9 h 48"/>
                  <a:gd name="T6" fmla="*/ 19 w 53"/>
                  <a:gd name="T7" fmla="*/ 9 h 48"/>
                  <a:gd name="T8" fmla="*/ 33 w 53"/>
                  <a:gd name="T9" fmla="*/ 39 h 48"/>
                </a:gdLst>
                <a:ahLst/>
                <a:cxnLst>
                  <a:cxn ang="0">
                    <a:pos x="T0" y="T1"/>
                  </a:cxn>
                  <a:cxn ang="0">
                    <a:pos x="T2" y="T3"/>
                  </a:cxn>
                  <a:cxn ang="0">
                    <a:pos x="T4" y="T5"/>
                  </a:cxn>
                  <a:cxn ang="0">
                    <a:pos x="T6" y="T7"/>
                  </a:cxn>
                  <a:cxn ang="0">
                    <a:pos x="T8" y="T9"/>
                  </a:cxn>
                </a:cxnLst>
                <a:rect l="0" t="0" r="r" b="b"/>
                <a:pathLst>
                  <a:path w="53" h="48">
                    <a:moveTo>
                      <a:pt x="33" y="39"/>
                    </a:moveTo>
                    <a:lnTo>
                      <a:pt x="33" y="39"/>
                    </a:lnTo>
                    <a:cubicBezTo>
                      <a:pt x="52" y="30"/>
                      <a:pt x="38" y="0"/>
                      <a:pt x="19" y="9"/>
                    </a:cubicBezTo>
                    <a:lnTo>
                      <a:pt x="19" y="9"/>
                    </a:lnTo>
                    <a:cubicBezTo>
                      <a:pt x="0" y="18"/>
                      <a:pt x="14" y="47"/>
                      <a:pt x="33"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5" name="Freeform 334">
                <a:extLst>
                  <a:ext uri="{FF2B5EF4-FFF2-40B4-BE49-F238E27FC236}">
                    <a16:creationId xmlns:a16="http://schemas.microsoft.com/office/drawing/2014/main" id="{7E008D41-D937-C945-BB04-4BB345B96E5F}"/>
                  </a:ext>
                </a:extLst>
              </p:cNvPr>
              <p:cNvSpPr>
                <a:spLocks noChangeArrowheads="1"/>
              </p:cNvSpPr>
              <p:nvPr/>
            </p:nvSpPr>
            <p:spPr bwMode="auto">
              <a:xfrm>
                <a:off x="4889554" y="3528731"/>
                <a:ext cx="14041" cy="12961"/>
              </a:xfrm>
              <a:custGeom>
                <a:avLst/>
                <a:gdLst>
                  <a:gd name="T0" fmla="*/ 23 w 57"/>
                  <a:gd name="T1" fmla="*/ 9 h 51"/>
                  <a:gd name="T2" fmla="*/ 23 w 57"/>
                  <a:gd name="T3" fmla="*/ 9 h 51"/>
                  <a:gd name="T4" fmla="*/ 18 w 57"/>
                  <a:gd name="T5" fmla="*/ 11 h 51"/>
                  <a:gd name="T6" fmla="*/ 18 w 57"/>
                  <a:gd name="T7" fmla="*/ 11 h 51"/>
                  <a:gd name="T8" fmla="*/ 33 w 57"/>
                  <a:gd name="T9" fmla="*/ 40 h 51"/>
                  <a:gd name="T10" fmla="*/ 33 w 57"/>
                  <a:gd name="T11" fmla="*/ 40 h 51"/>
                  <a:gd name="T12" fmla="*/ 37 w 57"/>
                  <a:gd name="T13" fmla="*/ 39 h 51"/>
                  <a:gd name="T14" fmla="*/ 37 w 57"/>
                  <a:gd name="T15" fmla="*/ 39 h 51"/>
                  <a:gd name="T16" fmla="*/ 23 w 57"/>
                  <a:gd name="T17"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3" y="9"/>
                    </a:moveTo>
                    <a:lnTo>
                      <a:pt x="23" y="9"/>
                    </a:lnTo>
                    <a:cubicBezTo>
                      <a:pt x="22" y="10"/>
                      <a:pt x="20" y="10"/>
                      <a:pt x="18" y="11"/>
                    </a:cubicBezTo>
                    <a:lnTo>
                      <a:pt x="18" y="11"/>
                    </a:lnTo>
                    <a:cubicBezTo>
                      <a:pt x="0" y="20"/>
                      <a:pt x="13" y="50"/>
                      <a:pt x="33" y="40"/>
                    </a:cubicBezTo>
                    <a:lnTo>
                      <a:pt x="33" y="40"/>
                    </a:lnTo>
                    <a:cubicBezTo>
                      <a:pt x="34" y="40"/>
                      <a:pt x="36" y="39"/>
                      <a:pt x="37" y="39"/>
                    </a:cubicBezTo>
                    <a:lnTo>
                      <a:pt x="37" y="39"/>
                    </a:lnTo>
                    <a:cubicBezTo>
                      <a:pt x="56" y="29"/>
                      <a:pt x="42" y="0"/>
                      <a:pt x="23"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6" name="Freeform 335">
                <a:extLst>
                  <a:ext uri="{FF2B5EF4-FFF2-40B4-BE49-F238E27FC236}">
                    <a16:creationId xmlns:a16="http://schemas.microsoft.com/office/drawing/2014/main" id="{3617A165-7CCE-F146-AFB3-8460BA1C7C52}"/>
                  </a:ext>
                </a:extLst>
              </p:cNvPr>
              <p:cNvSpPr>
                <a:spLocks noChangeArrowheads="1"/>
              </p:cNvSpPr>
              <p:nvPr/>
            </p:nvSpPr>
            <p:spPr bwMode="auto">
              <a:xfrm>
                <a:off x="4907916" y="3493087"/>
                <a:ext cx="12961" cy="14042"/>
              </a:xfrm>
              <a:custGeom>
                <a:avLst/>
                <a:gdLst>
                  <a:gd name="T0" fmla="*/ 10 w 51"/>
                  <a:gd name="T1" fmla="*/ 32 h 57"/>
                  <a:gd name="T2" fmla="*/ 10 w 51"/>
                  <a:gd name="T3" fmla="*/ 32 h 57"/>
                  <a:gd name="T4" fmla="*/ 12 w 51"/>
                  <a:gd name="T5" fmla="*/ 37 h 57"/>
                  <a:gd name="T6" fmla="*/ 12 w 51"/>
                  <a:gd name="T7" fmla="*/ 37 h 57"/>
                  <a:gd name="T8" fmla="*/ 42 w 51"/>
                  <a:gd name="T9" fmla="*/ 23 h 57"/>
                  <a:gd name="T10" fmla="*/ 42 w 51"/>
                  <a:gd name="T11" fmla="*/ 23 h 57"/>
                  <a:gd name="T12" fmla="*/ 39 w 51"/>
                  <a:gd name="T13" fmla="*/ 18 h 57"/>
                  <a:gd name="T14" fmla="*/ 39 w 51"/>
                  <a:gd name="T15" fmla="*/ 18 h 57"/>
                  <a:gd name="T16" fmla="*/ 10 w 51"/>
                  <a:gd name="T17"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7">
                    <a:moveTo>
                      <a:pt x="10" y="32"/>
                    </a:moveTo>
                    <a:lnTo>
                      <a:pt x="10" y="32"/>
                    </a:lnTo>
                    <a:cubicBezTo>
                      <a:pt x="10" y="34"/>
                      <a:pt x="11" y="35"/>
                      <a:pt x="12" y="37"/>
                    </a:cubicBezTo>
                    <a:lnTo>
                      <a:pt x="12" y="37"/>
                    </a:lnTo>
                    <a:cubicBezTo>
                      <a:pt x="21" y="56"/>
                      <a:pt x="50" y="42"/>
                      <a:pt x="42" y="23"/>
                    </a:cubicBezTo>
                    <a:lnTo>
                      <a:pt x="42" y="23"/>
                    </a:lnTo>
                    <a:cubicBezTo>
                      <a:pt x="40" y="21"/>
                      <a:pt x="40" y="20"/>
                      <a:pt x="39" y="18"/>
                    </a:cubicBezTo>
                    <a:lnTo>
                      <a:pt x="39" y="18"/>
                    </a:lnTo>
                    <a:cubicBezTo>
                      <a:pt x="30" y="0"/>
                      <a:pt x="0" y="13"/>
                      <a:pt x="1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7" name="Freeform 336">
                <a:extLst>
                  <a:ext uri="{FF2B5EF4-FFF2-40B4-BE49-F238E27FC236}">
                    <a16:creationId xmlns:a16="http://schemas.microsoft.com/office/drawing/2014/main" id="{46255FA4-63C1-874D-BC4B-E7F703EDD2FB}"/>
                  </a:ext>
                </a:extLst>
              </p:cNvPr>
              <p:cNvSpPr>
                <a:spLocks noChangeArrowheads="1"/>
              </p:cNvSpPr>
              <p:nvPr/>
            </p:nvSpPr>
            <p:spPr bwMode="auto">
              <a:xfrm>
                <a:off x="4961921" y="3490927"/>
                <a:ext cx="14042" cy="8641"/>
              </a:xfrm>
              <a:custGeom>
                <a:avLst/>
                <a:gdLst>
                  <a:gd name="T0" fmla="*/ 36 w 58"/>
                  <a:gd name="T1" fmla="*/ 1 h 35"/>
                  <a:gd name="T2" fmla="*/ 36 w 58"/>
                  <a:gd name="T3" fmla="*/ 1 h 35"/>
                  <a:gd name="T4" fmla="*/ 24 w 58"/>
                  <a:gd name="T5" fmla="*/ 1 h 35"/>
                  <a:gd name="T6" fmla="*/ 24 w 58"/>
                  <a:gd name="T7" fmla="*/ 1 h 35"/>
                  <a:gd name="T8" fmla="*/ 21 w 58"/>
                  <a:gd name="T9" fmla="*/ 33 h 35"/>
                  <a:gd name="T10" fmla="*/ 21 w 58"/>
                  <a:gd name="T11" fmla="*/ 33 h 35"/>
                  <a:gd name="T12" fmla="*/ 33 w 58"/>
                  <a:gd name="T13" fmla="*/ 33 h 35"/>
                  <a:gd name="T14" fmla="*/ 33 w 58"/>
                  <a:gd name="T15" fmla="*/ 33 h 35"/>
                  <a:gd name="T16" fmla="*/ 36 w 58"/>
                  <a:gd name="T1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5">
                    <a:moveTo>
                      <a:pt x="36" y="1"/>
                    </a:moveTo>
                    <a:lnTo>
                      <a:pt x="36" y="1"/>
                    </a:lnTo>
                    <a:cubicBezTo>
                      <a:pt x="32" y="1"/>
                      <a:pt x="28" y="1"/>
                      <a:pt x="24" y="1"/>
                    </a:cubicBezTo>
                    <a:lnTo>
                      <a:pt x="24" y="1"/>
                    </a:lnTo>
                    <a:cubicBezTo>
                      <a:pt x="3" y="0"/>
                      <a:pt x="0" y="32"/>
                      <a:pt x="21" y="33"/>
                    </a:cubicBezTo>
                    <a:lnTo>
                      <a:pt x="21" y="33"/>
                    </a:lnTo>
                    <a:cubicBezTo>
                      <a:pt x="25" y="33"/>
                      <a:pt x="29" y="33"/>
                      <a:pt x="33" y="33"/>
                    </a:cubicBezTo>
                    <a:lnTo>
                      <a:pt x="33" y="33"/>
                    </a:lnTo>
                    <a:cubicBezTo>
                      <a:pt x="54" y="34"/>
                      <a:pt x="57" y="1"/>
                      <a:pt x="36" y="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8" name="Freeform 337">
                <a:extLst>
                  <a:ext uri="{FF2B5EF4-FFF2-40B4-BE49-F238E27FC236}">
                    <a16:creationId xmlns:a16="http://schemas.microsoft.com/office/drawing/2014/main" id="{CC64FCA5-6925-274C-89A1-A627E519963E}"/>
                  </a:ext>
                </a:extLst>
              </p:cNvPr>
              <p:cNvSpPr>
                <a:spLocks noChangeArrowheads="1"/>
              </p:cNvSpPr>
              <p:nvPr/>
            </p:nvSpPr>
            <p:spPr bwMode="auto">
              <a:xfrm>
                <a:off x="4923037" y="3460684"/>
                <a:ext cx="12961" cy="11882"/>
              </a:xfrm>
              <a:custGeom>
                <a:avLst/>
                <a:gdLst>
                  <a:gd name="T0" fmla="*/ 19 w 53"/>
                  <a:gd name="T1" fmla="*/ 8 h 48"/>
                  <a:gd name="T2" fmla="*/ 19 w 53"/>
                  <a:gd name="T3" fmla="*/ 8 h 48"/>
                  <a:gd name="T4" fmla="*/ 32 w 53"/>
                  <a:gd name="T5" fmla="*/ 38 h 48"/>
                  <a:gd name="T6" fmla="*/ 32 w 53"/>
                  <a:gd name="T7" fmla="*/ 38 h 48"/>
                  <a:gd name="T8" fmla="*/ 19 w 53"/>
                  <a:gd name="T9" fmla="*/ 8 h 48"/>
                </a:gdLst>
                <a:ahLst/>
                <a:cxnLst>
                  <a:cxn ang="0">
                    <a:pos x="T0" y="T1"/>
                  </a:cxn>
                  <a:cxn ang="0">
                    <a:pos x="T2" y="T3"/>
                  </a:cxn>
                  <a:cxn ang="0">
                    <a:pos x="T4" y="T5"/>
                  </a:cxn>
                  <a:cxn ang="0">
                    <a:pos x="T6" y="T7"/>
                  </a:cxn>
                  <a:cxn ang="0">
                    <a:pos x="T8" y="T9"/>
                  </a:cxn>
                </a:cxnLst>
                <a:rect l="0" t="0" r="r" b="b"/>
                <a:pathLst>
                  <a:path w="53" h="48">
                    <a:moveTo>
                      <a:pt x="19" y="8"/>
                    </a:moveTo>
                    <a:lnTo>
                      <a:pt x="19" y="8"/>
                    </a:lnTo>
                    <a:cubicBezTo>
                      <a:pt x="0" y="17"/>
                      <a:pt x="13" y="47"/>
                      <a:pt x="32" y="38"/>
                    </a:cubicBezTo>
                    <a:lnTo>
                      <a:pt x="32" y="38"/>
                    </a:lnTo>
                    <a:cubicBezTo>
                      <a:pt x="52" y="29"/>
                      <a:pt x="38" y="0"/>
                      <a:pt x="19" y="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9" name="Freeform 339">
                <a:extLst>
                  <a:ext uri="{FF2B5EF4-FFF2-40B4-BE49-F238E27FC236}">
                    <a16:creationId xmlns:a16="http://schemas.microsoft.com/office/drawing/2014/main" id="{6B249601-97A7-8246-9C0A-3AB0EDFDE22D}"/>
                  </a:ext>
                </a:extLst>
              </p:cNvPr>
              <p:cNvSpPr>
                <a:spLocks noChangeArrowheads="1"/>
              </p:cNvSpPr>
              <p:nvPr/>
            </p:nvSpPr>
            <p:spPr bwMode="auto">
              <a:xfrm>
                <a:off x="4608725" y="3666986"/>
                <a:ext cx="14041" cy="11881"/>
              </a:xfrm>
              <a:custGeom>
                <a:avLst/>
                <a:gdLst>
                  <a:gd name="T0" fmla="*/ 26 w 58"/>
                  <a:gd name="T1" fmla="*/ 40 h 48"/>
                  <a:gd name="T2" fmla="*/ 26 w 58"/>
                  <a:gd name="T3" fmla="*/ 40 h 48"/>
                  <a:gd name="T4" fmla="*/ 37 w 58"/>
                  <a:gd name="T5" fmla="*/ 10 h 48"/>
                  <a:gd name="T6" fmla="*/ 37 w 58"/>
                  <a:gd name="T7" fmla="*/ 10 h 48"/>
                  <a:gd name="T8" fmla="*/ 32 w 58"/>
                  <a:gd name="T9" fmla="*/ 7 h 48"/>
                  <a:gd name="T10" fmla="*/ 32 w 58"/>
                  <a:gd name="T11" fmla="*/ 7 h 48"/>
                  <a:gd name="T12" fmla="*/ 20 w 58"/>
                  <a:gd name="T13" fmla="*/ 38 h 48"/>
                  <a:gd name="T14" fmla="*/ 20 w 58"/>
                  <a:gd name="T15" fmla="*/ 38 h 48"/>
                  <a:gd name="T16" fmla="*/ 26 w 58"/>
                  <a:gd name="T17"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8">
                    <a:moveTo>
                      <a:pt x="26" y="40"/>
                    </a:moveTo>
                    <a:lnTo>
                      <a:pt x="26" y="40"/>
                    </a:lnTo>
                    <a:cubicBezTo>
                      <a:pt x="45" y="47"/>
                      <a:pt x="57" y="17"/>
                      <a:pt x="37" y="10"/>
                    </a:cubicBezTo>
                    <a:lnTo>
                      <a:pt x="37" y="10"/>
                    </a:lnTo>
                    <a:cubicBezTo>
                      <a:pt x="35" y="9"/>
                      <a:pt x="33" y="8"/>
                      <a:pt x="32" y="7"/>
                    </a:cubicBezTo>
                    <a:lnTo>
                      <a:pt x="32" y="7"/>
                    </a:lnTo>
                    <a:cubicBezTo>
                      <a:pt x="12" y="0"/>
                      <a:pt x="0" y="32"/>
                      <a:pt x="20" y="38"/>
                    </a:cubicBezTo>
                    <a:lnTo>
                      <a:pt x="20" y="38"/>
                    </a:lnTo>
                    <a:cubicBezTo>
                      <a:pt x="22" y="39"/>
                      <a:pt x="24" y="40"/>
                      <a:pt x="26"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0" name="Freeform 340">
                <a:extLst>
                  <a:ext uri="{FF2B5EF4-FFF2-40B4-BE49-F238E27FC236}">
                    <a16:creationId xmlns:a16="http://schemas.microsoft.com/office/drawing/2014/main" id="{5586A21A-34F8-2D4D-8B82-A2327A95B4CF}"/>
                  </a:ext>
                </a:extLst>
              </p:cNvPr>
              <p:cNvSpPr>
                <a:spLocks noChangeArrowheads="1"/>
              </p:cNvSpPr>
              <p:nvPr/>
            </p:nvSpPr>
            <p:spPr bwMode="auto">
              <a:xfrm>
                <a:off x="4595763" y="3676707"/>
                <a:ext cx="12961" cy="10801"/>
              </a:xfrm>
              <a:custGeom>
                <a:avLst/>
                <a:gdLst>
                  <a:gd name="T0" fmla="*/ 17 w 54"/>
                  <a:gd name="T1" fmla="*/ 12 h 44"/>
                  <a:gd name="T2" fmla="*/ 17 w 54"/>
                  <a:gd name="T3" fmla="*/ 12 h 44"/>
                  <a:gd name="T4" fmla="*/ 17 w 54"/>
                  <a:gd name="T5" fmla="*/ 11 h 44"/>
                  <a:gd name="T6" fmla="*/ 17 w 54"/>
                  <a:gd name="T7" fmla="*/ 11 h 44"/>
                  <a:gd name="T8" fmla="*/ 15 w 54"/>
                  <a:gd name="T9" fmla="*/ 15 h 44"/>
                  <a:gd name="T10" fmla="*/ 15 w 54"/>
                  <a:gd name="T11" fmla="*/ 15 h 44"/>
                  <a:gd name="T12" fmla="*/ 17 w 54"/>
                  <a:gd name="T13" fmla="*/ 12 h 44"/>
                  <a:gd name="T14" fmla="*/ 25 w 54"/>
                  <a:gd name="T15" fmla="*/ 8 h 44"/>
                  <a:gd name="T16" fmla="*/ 25 w 54"/>
                  <a:gd name="T17" fmla="*/ 8 h 44"/>
                  <a:gd name="T18" fmla="*/ 28 w 54"/>
                  <a:gd name="T19" fmla="*/ 9 h 44"/>
                  <a:gd name="T20" fmla="*/ 28 w 54"/>
                  <a:gd name="T21" fmla="*/ 9 h 44"/>
                  <a:gd name="T22" fmla="*/ 24 w 54"/>
                  <a:gd name="T23" fmla="*/ 8 h 44"/>
                  <a:gd name="T24" fmla="*/ 24 w 54"/>
                  <a:gd name="T25" fmla="*/ 8 h 44"/>
                  <a:gd name="T26" fmla="*/ 25 w 54"/>
                  <a:gd name="T27" fmla="*/ 8 h 44"/>
                  <a:gd name="T28" fmla="*/ 46 w 54"/>
                  <a:gd name="T29" fmla="*/ 27 h 44"/>
                  <a:gd name="T30" fmla="*/ 46 w 54"/>
                  <a:gd name="T31" fmla="*/ 27 h 44"/>
                  <a:gd name="T32" fmla="*/ 20 w 54"/>
                  <a:gd name="T33" fmla="*/ 8 h 44"/>
                  <a:gd name="T34" fmla="*/ 20 w 54"/>
                  <a:gd name="T35" fmla="*/ 8 h 44"/>
                  <a:gd name="T36" fmla="*/ 18 w 54"/>
                  <a:gd name="T37" fmla="*/ 39 h 44"/>
                  <a:gd name="T38" fmla="*/ 18 w 54"/>
                  <a:gd name="T39" fmla="*/ 39 h 44"/>
                  <a:gd name="T40" fmla="*/ 46 w 54"/>
                  <a:gd name="T41"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44">
                    <a:moveTo>
                      <a:pt x="17" y="12"/>
                    </a:moveTo>
                    <a:lnTo>
                      <a:pt x="17" y="12"/>
                    </a:lnTo>
                    <a:cubicBezTo>
                      <a:pt x="17" y="12"/>
                      <a:pt x="17" y="12"/>
                      <a:pt x="17" y="11"/>
                    </a:cubicBezTo>
                    <a:lnTo>
                      <a:pt x="17" y="11"/>
                    </a:lnTo>
                    <a:cubicBezTo>
                      <a:pt x="17" y="12"/>
                      <a:pt x="16" y="14"/>
                      <a:pt x="15" y="15"/>
                    </a:cubicBezTo>
                    <a:lnTo>
                      <a:pt x="15" y="15"/>
                    </a:lnTo>
                    <a:cubicBezTo>
                      <a:pt x="16" y="14"/>
                      <a:pt x="16" y="13"/>
                      <a:pt x="17" y="12"/>
                    </a:cubicBezTo>
                    <a:close/>
                    <a:moveTo>
                      <a:pt x="25" y="8"/>
                    </a:moveTo>
                    <a:lnTo>
                      <a:pt x="25" y="8"/>
                    </a:lnTo>
                    <a:cubicBezTo>
                      <a:pt x="26" y="8"/>
                      <a:pt x="27" y="8"/>
                      <a:pt x="28" y="9"/>
                    </a:cubicBezTo>
                    <a:lnTo>
                      <a:pt x="28" y="9"/>
                    </a:lnTo>
                    <a:cubicBezTo>
                      <a:pt x="27" y="8"/>
                      <a:pt x="26" y="8"/>
                      <a:pt x="24" y="8"/>
                    </a:cubicBezTo>
                    <a:lnTo>
                      <a:pt x="24" y="8"/>
                    </a:lnTo>
                    <a:cubicBezTo>
                      <a:pt x="24" y="8"/>
                      <a:pt x="24" y="8"/>
                      <a:pt x="25" y="8"/>
                    </a:cubicBezTo>
                    <a:close/>
                    <a:moveTo>
                      <a:pt x="46" y="27"/>
                    </a:moveTo>
                    <a:lnTo>
                      <a:pt x="46" y="27"/>
                    </a:lnTo>
                    <a:cubicBezTo>
                      <a:pt x="53" y="10"/>
                      <a:pt x="32" y="0"/>
                      <a:pt x="20" y="8"/>
                    </a:cubicBezTo>
                    <a:lnTo>
                      <a:pt x="20" y="8"/>
                    </a:lnTo>
                    <a:cubicBezTo>
                      <a:pt x="6" y="12"/>
                      <a:pt x="0" y="34"/>
                      <a:pt x="18" y="39"/>
                    </a:cubicBezTo>
                    <a:lnTo>
                      <a:pt x="18" y="39"/>
                    </a:lnTo>
                    <a:cubicBezTo>
                      <a:pt x="30" y="43"/>
                      <a:pt x="40" y="38"/>
                      <a:pt x="46" y="2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1" name="Freeform 341">
                <a:extLst>
                  <a:ext uri="{FF2B5EF4-FFF2-40B4-BE49-F238E27FC236}">
                    <a16:creationId xmlns:a16="http://schemas.microsoft.com/office/drawing/2014/main" id="{B1B092B7-EC9A-9149-BB0A-EC69D12ADA5E}"/>
                  </a:ext>
                </a:extLst>
              </p:cNvPr>
              <p:cNvSpPr>
                <a:spLocks noChangeArrowheads="1"/>
              </p:cNvSpPr>
              <p:nvPr/>
            </p:nvSpPr>
            <p:spPr bwMode="auto">
              <a:xfrm>
                <a:off x="4586042" y="3692908"/>
                <a:ext cx="14042" cy="11881"/>
              </a:xfrm>
              <a:custGeom>
                <a:avLst/>
                <a:gdLst>
                  <a:gd name="T0" fmla="*/ 19 w 56"/>
                  <a:gd name="T1" fmla="*/ 38 h 50"/>
                  <a:gd name="T2" fmla="*/ 19 w 56"/>
                  <a:gd name="T3" fmla="*/ 38 h 50"/>
                  <a:gd name="T4" fmla="*/ 24 w 56"/>
                  <a:gd name="T5" fmla="*/ 41 h 50"/>
                  <a:gd name="T6" fmla="*/ 24 w 56"/>
                  <a:gd name="T7" fmla="*/ 41 h 50"/>
                  <a:gd name="T8" fmla="*/ 35 w 56"/>
                  <a:gd name="T9" fmla="*/ 10 h 50"/>
                  <a:gd name="T10" fmla="*/ 35 w 56"/>
                  <a:gd name="T11" fmla="*/ 10 h 50"/>
                  <a:gd name="T12" fmla="*/ 30 w 56"/>
                  <a:gd name="T13" fmla="*/ 8 h 50"/>
                  <a:gd name="T14" fmla="*/ 30 w 56"/>
                  <a:gd name="T15" fmla="*/ 8 h 50"/>
                  <a:gd name="T16" fmla="*/ 19 w 56"/>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0">
                    <a:moveTo>
                      <a:pt x="19" y="38"/>
                    </a:moveTo>
                    <a:lnTo>
                      <a:pt x="19" y="38"/>
                    </a:lnTo>
                    <a:cubicBezTo>
                      <a:pt x="21" y="39"/>
                      <a:pt x="22" y="40"/>
                      <a:pt x="24" y="41"/>
                    </a:cubicBezTo>
                    <a:lnTo>
                      <a:pt x="24" y="41"/>
                    </a:lnTo>
                    <a:cubicBezTo>
                      <a:pt x="43" y="49"/>
                      <a:pt x="55" y="18"/>
                      <a:pt x="35" y="10"/>
                    </a:cubicBezTo>
                    <a:lnTo>
                      <a:pt x="35" y="10"/>
                    </a:lnTo>
                    <a:cubicBezTo>
                      <a:pt x="33" y="9"/>
                      <a:pt x="32" y="8"/>
                      <a:pt x="30" y="8"/>
                    </a:cubicBezTo>
                    <a:lnTo>
                      <a:pt x="30" y="8"/>
                    </a:lnTo>
                    <a:cubicBezTo>
                      <a:pt x="11" y="0"/>
                      <a:pt x="0" y="30"/>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2" name="Freeform 342">
                <a:extLst>
                  <a:ext uri="{FF2B5EF4-FFF2-40B4-BE49-F238E27FC236}">
                    <a16:creationId xmlns:a16="http://schemas.microsoft.com/office/drawing/2014/main" id="{4C7502B8-4835-1C48-A1BC-D24A8D4E410A}"/>
                  </a:ext>
                </a:extLst>
              </p:cNvPr>
              <p:cNvSpPr>
                <a:spLocks noChangeArrowheads="1"/>
              </p:cNvSpPr>
              <p:nvPr/>
            </p:nvSpPr>
            <p:spPr bwMode="auto">
              <a:xfrm>
                <a:off x="4629246" y="3659425"/>
                <a:ext cx="8641" cy="9721"/>
              </a:xfrm>
              <a:custGeom>
                <a:avLst/>
                <a:gdLst>
                  <a:gd name="T0" fmla="*/ 25 w 37"/>
                  <a:gd name="T1" fmla="*/ 35 h 40"/>
                  <a:gd name="T2" fmla="*/ 25 w 37"/>
                  <a:gd name="T3" fmla="*/ 35 h 40"/>
                  <a:gd name="T4" fmla="*/ 27 w 37"/>
                  <a:gd name="T5" fmla="*/ 35 h 40"/>
                  <a:gd name="T6" fmla="*/ 27 w 37"/>
                  <a:gd name="T7" fmla="*/ 35 h 40"/>
                  <a:gd name="T8" fmla="*/ 35 w 37"/>
                  <a:gd name="T9" fmla="*/ 22 h 40"/>
                  <a:gd name="T10" fmla="*/ 35 w 37"/>
                  <a:gd name="T11" fmla="*/ 22 h 40"/>
                  <a:gd name="T12" fmla="*/ 27 w 37"/>
                  <a:gd name="T13" fmla="*/ 4 h 40"/>
                  <a:gd name="T14" fmla="*/ 27 w 37"/>
                  <a:gd name="T15" fmla="*/ 4 h 40"/>
                  <a:gd name="T16" fmla="*/ 11 w 37"/>
                  <a:gd name="T17" fmla="*/ 3 h 40"/>
                  <a:gd name="T18" fmla="*/ 11 w 37"/>
                  <a:gd name="T19" fmla="*/ 3 h 40"/>
                  <a:gd name="T20" fmla="*/ 10 w 37"/>
                  <a:gd name="T21" fmla="*/ 3 h 40"/>
                  <a:gd name="T22" fmla="*/ 10 w 37"/>
                  <a:gd name="T23" fmla="*/ 3 h 40"/>
                  <a:gd name="T24" fmla="*/ 4 w 37"/>
                  <a:gd name="T25" fmla="*/ 26 h 40"/>
                  <a:gd name="T26" fmla="*/ 4 w 37"/>
                  <a:gd name="T27" fmla="*/ 26 h 40"/>
                  <a:gd name="T28" fmla="*/ 25 w 37"/>
                  <a:gd name="T29"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0">
                    <a:moveTo>
                      <a:pt x="25" y="35"/>
                    </a:moveTo>
                    <a:lnTo>
                      <a:pt x="25" y="35"/>
                    </a:lnTo>
                    <a:cubicBezTo>
                      <a:pt x="25" y="35"/>
                      <a:pt x="26" y="35"/>
                      <a:pt x="27" y="35"/>
                    </a:cubicBezTo>
                    <a:lnTo>
                      <a:pt x="27" y="35"/>
                    </a:lnTo>
                    <a:cubicBezTo>
                      <a:pt x="31" y="33"/>
                      <a:pt x="35" y="27"/>
                      <a:pt x="35" y="22"/>
                    </a:cubicBezTo>
                    <a:lnTo>
                      <a:pt x="35" y="22"/>
                    </a:lnTo>
                    <a:cubicBezTo>
                      <a:pt x="36" y="14"/>
                      <a:pt x="33" y="8"/>
                      <a:pt x="27" y="4"/>
                    </a:cubicBezTo>
                    <a:lnTo>
                      <a:pt x="27" y="4"/>
                    </a:lnTo>
                    <a:cubicBezTo>
                      <a:pt x="23" y="1"/>
                      <a:pt x="16" y="0"/>
                      <a:pt x="11" y="3"/>
                    </a:cubicBezTo>
                    <a:lnTo>
                      <a:pt x="11" y="3"/>
                    </a:lnTo>
                    <a:cubicBezTo>
                      <a:pt x="11" y="3"/>
                      <a:pt x="11" y="3"/>
                      <a:pt x="10" y="3"/>
                    </a:cubicBezTo>
                    <a:lnTo>
                      <a:pt x="10" y="3"/>
                    </a:lnTo>
                    <a:cubicBezTo>
                      <a:pt x="1" y="8"/>
                      <a:pt x="0" y="18"/>
                      <a:pt x="4" y="26"/>
                    </a:cubicBezTo>
                    <a:lnTo>
                      <a:pt x="4" y="26"/>
                    </a:lnTo>
                    <a:cubicBezTo>
                      <a:pt x="7" y="34"/>
                      <a:pt x="15" y="39"/>
                      <a:pt x="25"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3" name="Freeform 343">
                <a:extLst>
                  <a:ext uri="{FF2B5EF4-FFF2-40B4-BE49-F238E27FC236}">
                    <a16:creationId xmlns:a16="http://schemas.microsoft.com/office/drawing/2014/main" id="{17DB26FC-6E5B-3244-8350-44CC973F4E73}"/>
                  </a:ext>
                </a:extLst>
              </p:cNvPr>
              <p:cNvSpPr>
                <a:spLocks noChangeArrowheads="1"/>
              </p:cNvSpPr>
              <p:nvPr/>
            </p:nvSpPr>
            <p:spPr bwMode="auto">
              <a:xfrm>
                <a:off x="4856070" y="3670226"/>
                <a:ext cx="11882" cy="12961"/>
              </a:xfrm>
              <a:custGeom>
                <a:avLst/>
                <a:gdLst>
                  <a:gd name="T0" fmla="*/ 8 w 49"/>
                  <a:gd name="T1" fmla="*/ 33 h 55"/>
                  <a:gd name="T2" fmla="*/ 8 w 49"/>
                  <a:gd name="T3" fmla="*/ 33 h 55"/>
                  <a:gd name="T4" fmla="*/ 10 w 49"/>
                  <a:gd name="T5" fmla="*/ 35 h 55"/>
                  <a:gd name="T6" fmla="*/ 10 w 49"/>
                  <a:gd name="T7" fmla="*/ 35 h 55"/>
                  <a:gd name="T8" fmla="*/ 39 w 49"/>
                  <a:gd name="T9" fmla="*/ 21 h 55"/>
                  <a:gd name="T10" fmla="*/ 39 w 49"/>
                  <a:gd name="T11" fmla="*/ 21 h 55"/>
                  <a:gd name="T12" fmla="*/ 38 w 49"/>
                  <a:gd name="T13" fmla="*/ 19 h 55"/>
                  <a:gd name="T14" fmla="*/ 38 w 49"/>
                  <a:gd name="T15" fmla="*/ 19 h 55"/>
                  <a:gd name="T16" fmla="*/ 8 w 49"/>
                  <a:gd name="T17"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8" y="33"/>
                    </a:moveTo>
                    <a:lnTo>
                      <a:pt x="8" y="33"/>
                    </a:lnTo>
                    <a:cubicBezTo>
                      <a:pt x="9" y="34"/>
                      <a:pt x="9" y="35"/>
                      <a:pt x="10" y="35"/>
                    </a:cubicBezTo>
                    <a:lnTo>
                      <a:pt x="10" y="35"/>
                    </a:lnTo>
                    <a:cubicBezTo>
                      <a:pt x="18" y="54"/>
                      <a:pt x="48" y="41"/>
                      <a:pt x="39" y="21"/>
                    </a:cubicBezTo>
                    <a:lnTo>
                      <a:pt x="39" y="21"/>
                    </a:lnTo>
                    <a:cubicBezTo>
                      <a:pt x="38" y="21"/>
                      <a:pt x="38" y="20"/>
                      <a:pt x="38" y="19"/>
                    </a:cubicBezTo>
                    <a:lnTo>
                      <a:pt x="38" y="19"/>
                    </a:lnTo>
                    <a:cubicBezTo>
                      <a:pt x="29" y="0"/>
                      <a:pt x="0" y="14"/>
                      <a:pt x="8"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4" name="Freeform 344">
                <a:extLst>
                  <a:ext uri="{FF2B5EF4-FFF2-40B4-BE49-F238E27FC236}">
                    <a16:creationId xmlns:a16="http://schemas.microsoft.com/office/drawing/2014/main" id="{A8901FC9-9CB1-5D4A-999B-509B542C7755}"/>
                  </a:ext>
                </a:extLst>
              </p:cNvPr>
              <p:cNvSpPr>
                <a:spLocks noChangeArrowheads="1"/>
              </p:cNvSpPr>
              <p:nvPr/>
            </p:nvSpPr>
            <p:spPr bwMode="auto">
              <a:xfrm>
                <a:off x="4835549" y="3666986"/>
                <a:ext cx="12961" cy="11881"/>
              </a:xfrm>
              <a:custGeom>
                <a:avLst/>
                <a:gdLst>
                  <a:gd name="T0" fmla="*/ 34 w 53"/>
                  <a:gd name="T1" fmla="*/ 39 h 49"/>
                  <a:gd name="T2" fmla="*/ 34 w 53"/>
                  <a:gd name="T3" fmla="*/ 39 h 49"/>
                  <a:gd name="T4" fmla="*/ 19 w 53"/>
                  <a:gd name="T5" fmla="*/ 9 h 49"/>
                  <a:gd name="T6" fmla="*/ 19 w 53"/>
                  <a:gd name="T7" fmla="*/ 9 h 49"/>
                  <a:gd name="T8" fmla="*/ 34 w 53"/>
                  <a:gd name="T9" fmla="*/ 39 h 49"/>
                </a:gdLst>
                <a:ahLst/>
                <a:cxnLst>
                  <a:cxn ang="0">
                    <a:pos x="T0" y="T1"/>
                  </a:cxn>
                  <a:cxn ang="0">
                    <a:pos x="T2" y="T3"/>
                  </a:cxn>
                  <a:cxn ang="0">
                    <a:pos x="T4" y="T5"/>
                  </a:cxn>
                  <a:cxn ang="0">
                    <a:pos x="T6" y="T7"/>
                  </a:cxn>
                  <a:cxn ang="0">
                    <a:pos x="T8" y="T9"/>
                  </a:cxn>
                </a:cxnLst>
                <a:rect l="0" t="0" r="r" b="b"/>
                <a:pathLst>
                  <a:path w="53" h="49">
                    <a:moveTo>
                      <a:pt x="34" y="39"/>
                    </a:moveTo>
                    <a:lnTo>
                      <a:pt x="34" y="39"/>
                    </a:lnTo>
                    <a:cubicBezTo>
                      <a:pt x="52" y="30"/>
                      <a:pt x="38" y="0"/>
                      <a:pt x="19" y="9"/>
                    </a:cubicBezTo>
                    <a:lnTo>
                      <a:pt x="19" y="9"/>
                    </a:lnTo>
                    <a:cubicBezTo>
                      <a:pt x="0" y="19"/>
                      <a:pt x="14" y="48"/>
                      <a:pt x="34"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5" name="Freeform 345">
                <a:extLst>
                  <a:ext uri="{FF2B5EF4-FFF2-40B4-BE49-F238E27FC236}">
                    <a16:creationId xmlns:a16="http://schemas.microsoft.com/office/drawing/2014/main" id="{A08562F3-1716-9A43-8CE4-89219928525D}"/>
                  </a:ext>
                </a:extLst>
              </p:cNvPr>
              <p:cNvSpPr>
                <a:spLocks noChangeArrowheads="1"/>
              </p:cNvSpPr>
              <p:nvPr/>
            </p:nvSpPr>
            <p:spPr bwMode="auto">
              <a:xfrm>
                <a:off x="4840949" y="3634583"/>
                <a:ext cx="11882" cy="14041"/>
              </a:xfrm>
              <a:custGeom>
                <a:avLst/>
                <a:gdLst>
                  <a:gd name="T0" fmla="*/ 9 w 50"/>
                  <a:gd name="T1" fmla="*/ 33 h 58"/>
                  <a:gd name="T2" fmla="*/ 9 w 50"/>
                  <a:gd name="T3" fmla="*/ 33 h 58"/>
                  <a:gd name="T4" fmla="*/ 11 w 50"/>
                  <a:gd name="T5" fmla="*/ 37 h 58"/>
                  <a:gd name="T6" fmla="*/ 11 w 50"/>
                  <a:gd name="T7" fmla="*/ 37 h 58"/>
                  <a:gd name="T8" fmla="*/ 41 w 50"/>
                  <a:gd name="T9" fmla="*/ 24 h 58"/>
                  <a:gd name="T10" fmla="*/ 41 w 50"/>
                  <a:gd name="T11" fmla="*/ 24 h 58"/>
                  <a:gd name="T12" fmla="*/ 38 w 50"/>
                  <a:gd name="T13" fmla="*/ 19 h 58"/>
                  <a:gd name="T14" fmla="*/ 38 w 50"/>
                  <a:gd name="T15" fmla="*/ 19 h 58"/>
                  <a:gd name="T16" fmla="*/ 9 w 50"/>
                  <a:gd name="T17" fmla="*/ 3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8">
                    <a:moveTo>
                      <a:pt x="9" y="33"/>
                    </a:moveTo>
                    <a:lnTo>
                      <a:pt x="9" y="33"/>
                    </a:lnTo>
                    <a:cubicBezTo>
                      <a:pt x="10" y="35"/>
                      <a:pt x="10" y="36"/>
                      <a:pt x="11" y="37"/>
                    </a:cubicBezTo>
                    <a:lnTo>
                      <a:pt x="11" y="37"/>
                    </a:lnTo>
                    <a:cubicBezTo>
                      <a:pt x="20" y="57"/>
                      <a:pt x="49" y="43"/>
                      <a:pt x="41" y="24"/>
                    </a:cubicBezTo>
                    <a:lnTo>
                      <a:pt x="41" y="24"/>
                    </a:lnTo>
                    <a:cubicBezTo>
                      <a:pt x="40" y="22"/>
                      <a:pt x="39" y="20"/>
                      <a:pt x="38" y="19"/>
                    </a:cubicBezTo>
                    <a:lnTo>
                      <a:pt x="38" y="19"/>
                    </a:lnTo>
                    <a:cubicBezTo>
                      <a:pt x="29" y="0"/>
                      <a:pt x="0" y="14"/>
                      <a:pt x="9"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6" name="Freeform 346">
                <a:extLst>
                  <a:ext uri="{FF2B5EF4-FFF2-40B4-BE49-F238E27FC236}">
                    <a16:creationId xmlns:a16="http://schemas.microsoft.com/office/drawing/2014/main" id="{0415CD23-02E1-CC48-907C-C2BF674176DD}"/>
                  </a:ext>
                </a:extLst>
              </p:cNvPr>
              <p:cNvSpPr>
                <a:spLocks noChangeArrowheads="1"/>
              </p:cNvSpPr>
              <p:nvPr/>
            </p:nvSpPr>
            <p:spPr bwMode="auto">
              <a:xfrm>
                <a:off x="4818266" y="3654024"/>
                <a:ext cx="11881" cy="12961"/>
              </a:xfrm>
              <a:custGeom>
                <a:avLst/>
                <a:gdLst>
                  <a:gd name="T0" fmla="*/ 9 w 47"/>
                  <a:gd name="T1" fmla="*/ 20 h 55"/>
                  <a:gd name="T2" fmla="*/ 9 w 47"/>
                  <a:gd name="T3" fmla="*/ 20 h 55"/>
                  <a:gd name="T4" fmla="*/ 8 w 47"/>
                  <a:gd name="T5" fmla="*/ 23 h 55"/>
                  <a:gd name="T6" fmla="*/ 8 w 47"/>
                  <a:gd name="T7" fmla="*/ 23 h 55"/>
                  <a:gd name="T8" fmla="*/ 38 w 47"/>
                  <a:gd name="T9" fmla="*/ 34 h 55"/>
                  <a:gd name="T10" fmla="*/ 38 w 47"/>
                  <a:gd name="T11" fmla="*/ 34 h 55"/>
                  <a:gd name="T12" fmla="*/ 40 w 47"/>
                  <a:gd name="T13" fmla="*/ 30 h 55"/>
                  <a:gd name="T14" fmla="*/ 40 w 47"/>
                  <a:gd name="T15" fmla="*/ 30 h 55"/>
                  <a:gd name="T16" fmla="*/ 9 w 47"/>
                  <a:gd name="T17" fmla="*/ 2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5">
                    <a:moveTo>
                      <a:pt x="9" y="20"/>
                    </a:moveTo>
                    <a:lnTo>
                      <a:pt x="9" y="20"/>
                    </a:lnTo>
                    <a:cubicBezTo>
                      <a:pt x="9" y="21"/>
                      <a:pt x="8" y="22"/>
                      <a:pt x="8" y="23"/>
                    </a:cubicBezTo>
                    <a:lnTo>
                      <a:pt x="8" y="23"/>
                    </a:lnTo>
                    <a:cubicBezTo>
                      <a:pt x="0" y="43"/>
                      <a:pt x="32" y="54"/>
                      <a:pt x="38" y="34"/>
                    </a:cubicBezTo>
                    <a:lnTo>
                      <a:pt x="38" y="34"/>
                    </a:lnTo>
                    <a:cubicBezTo>
                      <a:pt x="39" y="33"/>
                      <a:pt x="39" y="31"/>
                      <a:pt x="40" y="30"/>
                    </a:cubicBezTo>
                    <a:lnTo>
                      <a:pt x="40" y="30"/>
                    </a:lnTo>
                    <a:cubicBezTo>
                      <a:pt x="46" y="11"/>
                      <a:pt x="16" y="0"/>
                      <a:pt x="9"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7" name="Freeform 347">
                <a:extLst>
                  <a:ext uri="{FF2B5EF4-FFF2-40B4-BE49-F238E27FC236}">
                    <a16:creationId xmlns:a16="http://schemas.microsoft.com/office/drawing/2014/main" id="{92A87F18-E41F-A643-B02E-08401F81DD77}"/>
                  </a:ext>
                </a:extLst>
              </p:cNvPr>
              <p:cNvSpPr>
                <a:spLocks noChangeArrowheads="1"/>
              </p:cNvSpPr>
              <p:nvPr/>
            </p:nvSpPr>
            <p:spPr bwMode="auto">
              <a:xfrm>
                <a:off x="4796664" y="3652944"/>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9"/>
                    </a:cubicBezTo>
                    <a:lnTo>
                      <a:pt x="19" y="9"/>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8" name="Freeform 421">
                <a:extLst>
                  <a:ext uri="{FF2B5EF4-FFF2-40B4-BE49-F238E27FC236}">
                    <a16:creationId xmlns:a16="http://schemas.microsoft.com/office/drawing/2014/main" id="{35BE96A0-8717-4849-AE30-D938E17A7749}"/>
                  </a:ext>
                </a:extLst>
              </p:cNvPr>
              <p:cNvSpPr>
                <a:spLocks noChangeArrowheads="1"/>
              </p:cNvSpPr>
              <p:nvPr/>
            </p:nvSpPr>
            <p:spPr bwMode="auto">
              <a:xfrm>
                <a:off x="4677852" y="4204882"/>
                <a:ext cx="11881" cy="18362"/>
              </a:xfrm>
              <a:custGeom>
                <a:avLst/>
                <a:gdLst>
                  <a:gd name="T0" fmla="*/ 0 w 50"/>
                  <a:gd name="T1" fmla="*/ 31 h 73"/>
                  <a:gd name="T2" fmla="*/ 0 w 50"/>
                  <a:gd name="T3" fmla="*/ 40 h 73"/>
                  <a:gd name="T4" fmla="*/ 0 w 50"/>
                  <a:gd name="T5" fmla="*/ 40 h 73"/>
                  <a:gd name="T6" fmla="*/ 49 w 50"/>
                  <a:gd name="T7" fmla="*/ 40 h 73"/>
                  <a:gd name="T8" fmla="*/ 49 w 50"/>
                  <a:gd name="T9" fmla="*/ 31 h 73"/>
                  <a:gd name="T10" fmla="*/ 49 w 50"/>
                  <a:gd name="T11" fmla="*/ 31 h 73"/>
                  <a:gd name="T12" fmla="*/ 0 w 50"/>
                  <a:gd name="T13" fmla="*/ 31 h 73"/>
                </a:gdLst>
                <a:ahLst/>
                <a:cxnLst>
                  <a:cxn ang="0">
                    <a:pos x="T0" y="T1"/>
                  </a:cxn>
                  <a:cxn ang="0">
                    <a:pos x="T2" y="T3"/>
                  </a:cxn>
                  <a:cxn ang="0">
                    <a:pos x="T4" y="T5"/>
                  </a:cxn>
                  <a:cxn ang="0">
                    <a:pos x="T6" y="T7"/>
                  </a:cxn>
                  <a:cxn ang="0">
                    <a:pos x="T8" y="T9"/>
                  </a:cxn>
                  <a:cxn ang="0">
                    <a:pos x="T10" y="T11"/>
                  </a:cxn>
                  <a:cxn ang="0">
                    <a:pos x="T12" y="T13"/>
                  </a:cxn>
                </a:cxnLst>
                <a:rect l="0" t="0" r="r" b="b"/>
                <a:pathLst>
                  <a:path w="50" h="73">
                    <a:moveTo>
                      <a:pt x="0" y="31"/>
                    </a:moveTo>
                    <a:lnTo>
                      <a:pt x="0" y="40"/>
                    </a:lnTo>
                    <a:lnTo>
                      <a:pt x="0" y="40"/>
                    </a:lnTo>
                    <a:cubicBezTo>
                      <a:pt x="0" y="72"/>
                      <a:pt x="49" y="72"/>
                      <a:pt x="49" y="40"/>
                    </a:cubicBezTo>
                    <a:lnTo>
                      <a:pt x="49" y="31"/>
                    </a:lnTo>
                    <a:lnTo>
                      <a:pt x="49" y="31"/>
                    </a:lnTo>
                    <a:cubicBezTo>
                      <a:pt x="49" y="0"/>
                      <a:pt x="0" y="0"/>
                      <a:pt x="0"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9" name="Freeform 423">
                <a:extLst>
                  <a:ext uri="{FF2B5EF4-FFF2-40B4-BE49-F238E27FC236}">
                    <a16:creationId xmlns:a16="http://schemas.microsoft.com/office/drawing/2014/main" id="{60CBC2E7-B5AF-8148-A670-3C4E3EC5F0A9}"/>
                  </a:ext>
                </a:extLst>
              </p:cNvPr>
              <p:cNvSpPr>
                <a:spLocks noChangeArrowheads="1"/>
              </p:cNvSpPr>
              <p:nvPr/>
            </p:nvSpPr>
            <p:spPr bwMode="auto">
              <a:xfrm>
                <a:off x="4624926" y="3897049"/>
                <a:ext cx="28083" cy="25923"/>
              </a:xfrm>
              <a:custGeom>
                <a:avLst/>
                <a:gdLst>
                  <a:gd name="T0" fmla="*/ 59 w 115"/>
                  <a:gd name="T1" fmla="*/ 53 h 108"/>
                  <a:gd name="T2" fmla="*/ 59 w 115"/>
                  <a:gd name="T3" fmla="*/ 53 h 108"/>
                  <a:gd name="T4" fmla="*/ 58 w 115"/>
                  <a:gd name="T5" fmla="*/ 51 h 108"/>
                  <a:gd name="T6" fmla="*/ 58 w 115"/>
                  <a:gd name="T7" fmla="*/ 51 h 108"/>
                  <a:gd name="T8" fmla="*/ 58 w 115"/>
                  <a:gd name="T9" fmla="*/ 51 h 108"/>
                  <a:gd name="T10" fmla="*/ 58 w 115"/>
                  <a:gd name="T11" fmla="*/ 51 h 108"/>
                  <a:gd name="T12" fmla="*/ 58 w 115"/>
                  <a:gd name="T13" fmla="*/ 50 h 108"/>
                  <a:gd name="T14" fmla="*/ 58 w 115"/>
                  <a:gd name="T15" fmla="*/ 50 h 108"/>
                  <a:gd name="T16" fmla="*/ 58 w 115"/>
                  <a:gd name="T17" fmla="*/ 51 h 108"/>
                  <a:gd name="T18" fmla="*/ 52 w 115"/>
                  <a:gd name="T19" fmla="*/ 4 h 108"/>
                  <a:gd name="T20" fmla="*/ 52 w 115"/>
                  <a:gd name="T21" fmla="*/ 4 h 108"/>
                  <a:gd name="T22" fmla="*/ 24 w 115"/>
                  <a:gd name="T23" fmla="*/ 9 h 108"/>
                  <a:gd name="T24" fmla="*/ 24 w 115"/>
                  <a:gd name="T25" fmla="*/ 9 h 108"/>
                  <a:gd name="T26" fmla="*/ 16 w 115"/>
                  <a:gd name="T27" fmla="*/ 80 h 108"/>
                  <a:gd name="T28" fmla="*/ 16 w 115"/>
                  <a:gd name="T29" fmla="*/ 80 h 108"/>
                  <a:gd name="T30" fmla="*/ 94 w 115"/>
                  <a:gd name="T31" fmla="*/ 81 h 108"/>
                  <a:gd name="T32" fmla="*/ 94 w 115"/>
                  <a:gd name="T33" fmla="*/ 81 h 108"/>
                  <a:gd name="T34" fmla="*/ 75 w 115"/>
                  <a:gd name="T35" fmla="*/ 6 h 108"/>
                  <a:gd name="T36" fmla="*/ 75 w 115"/>
                  <a:gd name="T37" fmla="*/ 6 h 108"/>
                  <a:gd name="T38" fmla="*/ 52 w 115"/>
                  <a:gd name="T39"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108">
                    <a:moveTo>
                      <a:pt x="59" y="53"/>
                    </a:moveTo>
                    <a:lnTo>
                      <a:pt x="59" y="53"/>
                    </a:lnTo>
                    <a:close/>
                    <a:moveTo>
                      <a:pt x="58" y="51"/>
                    </a:moveTo>
                    <a:lnTo>
                      <a:pt x="58" y="51"/>
                    </a:lnTo>
                    <a:lnTo>
                      <a:pt x="58" y="51"/>
                    </a:lnTo>
                    <a:lnTo>
                      <a:pt x="58" y="51"/>
                    </a:lnTo>
                    <a:cubicBezTo>
                      <a:pt x="58" y="50"/>
                      <a:pt x="58" y="50"/>
                      <a:pt x="58" y="50"/>
                    </a:cubicBezTo>
                    <a:lnTo>
                      <a:pt x="58" y="50"/>
                    </a:lnTo>
                    <a:cubicBezTo>
                      <a:pt x="58" y="51"/>
                      <a:pt x="58" y="51"/>
                      <a:pt x="58" y="51"/>
                    </a:cubicBezTo>
                    <a:close/>
                    <a:moveTo>
                      <a:pt x="52" y="4"/>
                    </a:moveTo>
                    <a:lnTo>
                      <a:pt x="52" y="4"/>
                    </a:lnTo>
                    <a:cubicBezTo>
                      <a:pt x="43" y="0"/>
                      <a:pt x="32" y="2"/>
                      <a:pt x="24" y="9"/>
                    </a:cubicBezTo>
                    <a:lnTo>
                      <a:pt x="24" y="9"/>
                    </a:lnTo>
                    <a:cubicBezTo>
                      <a:pt x="3" y="25"/>
                      <a:pt x="0" y="60"/>
                      <a:pt x="16" y="80"/>
                    </a:cubicBezTo>
                    <a:lnTo>
                      <a:pt x="16" y="80"/>
                    </a:lnTo>
                    <a:cubicBezTo>
                      <a:pt x="36" y="106"/>
                      <a:pt x="73" y="107"/>
                      <a:pt x="94" y="81"/>
                    </a:cubicBezTo>
                    <a:lnTo>
                      <a:pt x="94" y="81"/>
                    </a:lnTo>
                    <a:cubicBezTo>
                      <a:pt x="114" y="55"/>
                      <a:pt x="108" y="18"/>
                      <a:pt x="75" y="6"/>
                    </a:cubicBezTo>
                    <a:lnTo>
                      <a:pt x="75" y="6"/>
                    </a:lnTo>
                    <a:cubicBezTo>
                      <a:pt x="67" y="4"/>
                      <a:pt x="59" y="3"/>
                      <a:pt x="52" y="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0" name="Freeform 427">
                <a:extLst>
                  <a:ext uri="{FF2B5EF4-FFF2-40B4-BE49-F238E27FC236}">
                    <a16:creationId xmlns:a16="http://schemas.microsoft.com/office/drawing/2014/main" id="{B1EDF735-3A20-9D40-9F96-08032BF8F103}"/>
                  </a:ext>
                </a:extLst>
              </p:cNvPr>
              <p:cNvSpPr>
                <a:spLocks noChangeArrowheads="1"/>
              </p:cNvSpPr>
              <p:nvPr/>
            </p:nvSpPr>
            <p:spPr bwMode="auto">
              <a:xfrm>
                <a:off x="4474791" y="3873287"/>
                <a:ext cx="14041" cy="12961"/>
              </a:xfrm>
              <a:custGeom>
                <a:avLst/>
                <a:gdLst>
                  <a:gd name="T0" fmla="*/ 29 w 58"/>
                  <a:gd name="T1" fmla="*/ 52 h 53"/>
                  <a:gd name="T2" fmla="*/ 29 w 58"/>
                  <a:gd name="T3" fmla="*/ 52 h 53"/>
                  <a:gd name="T4" fmla="*/ 56 w 58"/>
                  <a:gd name="T5" fmla="*/ 25 h 53"/>
                  <a:gd name="T6" fmla="*/ 56 w 58"/>
                  <a:gd name="T7" fmla="*/ 25 h 53"/>
                  <a:gd name="T8" fmla="*/ 31 w 58"/>
                  <a:gd name="T9" fmla="*/ 0 h 53"/>
                  <a:gd name="T10" fmla="*/ 31 w 58"/>
                  <a:gd name="T11" fmla="*/ 0 h 53"/>
                  <a:gd name="T12" fmla="*/ 28 w 58"/>
                  <a:gd name="T13" fmla="*/ 1 h 53"/>
                  <a:gd name="T14" fmla="*/ 28 w 58"/>
                  <a:gd name="T15" fmla="*/ 1 h 53"/>
                  <a:gd name="T16" fmla="*/ 18 w 58"/>
                  <a:gd name="T17" fmla="*/ 1 h 53"/>
                  <a:gd name="T18" fmla="*/ 18 w 58"/>
                  <a:gd name="T19" fmla="*/ 1 h 53"/>
                  <a:gd name="T20" fmla="*/ 1 w 58"/>
                  <a:gd name="T21" fmla="*/ 31 h 53"/>
                  <a:gd name="T22" fmla="*/ 1 w 58"/>
                  <a:gd name="T23" fmla="*/ 31 h 53"/>
                  <a:gd name="T24" fmla="*/ 29 w 58"/>
                  <a:gd name="T25"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53">
                    <a:moveTo>
                      <a:pt x="29" y="52"/>
                    </a:moveTo>
                    <a:lnTo>
                      <a:pt x="29" y="52"/>
                    </a:lnTo>
                    <a:cubicBezTo>
                      <a:pt x="45" y="51"/>
                      <a:pt x="55" y="39"/>
                      <a:pt x="56" y="25"/>
                    </a:cubicBezTo>
                    <a:lnTo>
                      <a:pt x="56" y="25"/>
                    </a:lnTo>
                    <a:cubicBezTo>
                      <a:pt x="57" y="11"/>
                      <a:pt x="44" y="0"/>
                      <a:pt x="31" y="0"/>
                    </a:cubicBezTo>
                    <a:lnTo>
                      <a:pt x="31" y="0"/>
                    </a:lnTo>
                    <a:cubicBezTo>
                      <a:pt x="30" y="0"/>
                      <a:pt x="30" y="1"/>
                      <a:pt x="28" y="1"/>
                    </a:cubicBezTo>
                    <a:lnTo>
                      <a:pt x="28" y="1"/>
                    </a:lnTo>
                    <a:cubicBezTo>
                      <a:pt x="25" y="1"/>
                      <a:pt x="21" y="1"/>
                      <a:pt x="18" y="1"/>
                    </a:cubicBezTo>
                    <a:lnTo>
                      <a:pt x="18" y="1"/>
                    </a:lnTo>
                    <a:cubicBezTo>
                      <a:pt x="4" y="5"/>
                      <a:pt x="0" y="18"/>
                      <a:pt x="1" y="31"/>
                    </a:cubicBezTo>
                    <a:lnTo>
                      <a:pt x="1" y="31"/>
                    </a:lnTo>
                    <a:cubicBezTo>
                      <a:pt x="3" y="44"/>
                      <a:pt x="17" y="52"/>
                      <a:pt x="29"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1" name="Freeform 428">
                <a:extLst>
                  <a:ext uri="{FF2B5EF4-FFF2-40B4-BE49-F238E27FC236}">
                    <a16:creationId xmlns:a16="http://schemas.microsoft.com/office/drawing/2014/main" id="{7113B68F-9919-BD4F-A022-C28693361852}"/>
                  </a:ext>
                </a:extLst>
              </p:cNvPr>
              <p:cNvSpPr>
                <a:spLocks noChangeArrowheads="1"/>
              </p:cNvSpPr>
              <p:nvPr/>
            </p:nvSpPr>
            <p:spPr bwMode="auto">
              <a:xfrm>
                <a:off x="4332216" y="3700469"/>
                <a:ext cx="21602" cy="22683"/>
              </a:xfrm>
              <a:custGeom>
                <a:avLst/>
                <a:gdLst>
                  <a:gd name="T0" fmla="*/ 47 w 88"/>
                  <a:gd name="T1" fmla="*/ 10 h 94"/>
                  <a:gd name="T2" fmla="*/ 47 w 88"/>
                  <a:gd name="T3" fmla="*/ 10 h 94"/>
                  <a:gd name="T4" fmla="*/ 36 w 88"/>
                  <a:gd name="T5" fmla="*/ 3 h 94"/>
                  <a:gd name="T6" fmla="*/ 36 w 88"/>
                  <a:gd name="T7" fmla="*/ 3 h 94"/>
                  <a:gd name="T8" fmla="*/ 6 w 88"/>
                  <a:gd name="T9" fmla="*/ 20 h 94"/>
                  <a:gd name="T10" fmla="*/ 6 w 88"/>
                  <a:gd name="T11" fmla="*/ 20 h 94"/>
                  <a:gd name="T12" fmla="*/ 12 w 88"/>
                  <a:gd name="T13" fmla="*/ 71 h 94"/>
                  <a:gd name="T14" fmla="*/ 12 w 88"/>
                  <a:gd name="T15" fmla="*/ 71 h 94"/>
                  <a:gd name="T16" fmla="*/ 20 w 88"/>
                  <a:gd name="T17" fmla="*/ 81 h 94"/>
                  <a:gd name="T18" fmla="*/ 20 w 88"/>
                  <a:gd name="T19" fmla="*/ 81 h 94"/>
                  <a:gd name="T20" fmla="*/ 22 w 88"/>
                  <a:gd name="T21" fmla="*/ 82 h 94"/>
                  <a:gd name="T22" fmla="*/ 22 w 88"/>
                  <a:gd name="T23" fmla="*/ 82 h 94"/>
                  <a:gd name="T24" fmla="*/ 28 w 88"/>
                  <a:gd name="T25" fmla="*/ 86 h 94"/>
                  <a:gd name="T26" fmla="*/ 28 w 88"/>
                  <a:gd name="T27" fmla="*/ 86 h 94"/>
                  <a:gd name="T28" fmla="*/ 67 w 88"/>
                  <a:gd name="T29" fmla="*/ 85 h 94"/>
                  <a:gd name="T30" fmla="*/ 67 w 88"/>
                  <a:gd name="T31" fmla="*/ 85 h 94"/>
                  <a:gd name="T32" fmla="*/ 85 w 88"/>
                  <a:gd name="T33" fmla="*/ 51 h 94"/>
                  <a:gd name="T34" fmla="*/ 85 w 88"/>
                  <a:gd name="T35" fmla="*/ 51 h 94"/>
                  <a:gd name="T36" fmla="*/ 47 w 88"/>
                  <a:gd name="T37"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 h="94">
                    <a:moveTo>
                      <a:pt x="47" y="10"/>
                    </a:moveTo>
                    <a:lnTo>
                      <a:pt x="47" y="10"/>
                    </a:lnTo>
                    <a:cubicBezTo>
                      <a:pt x="44" y="7"/>
                      <a:pt x="40" y="4"/>
                      <a:pt x="36" y="3"/>
                    </a:cubicBezTo>
                    <a:lnTo>
                      <a:pt x="36" y="3"/>
                    </a:lnTo>
                    <a:cubicBezTo>
                      <a:pt x="23" y="0"/>
                      <a:pt x="10" y="8"/>
                      <a:pt x="6" y="20"/>
                    </a:cubicBezTo>
                    <a:lnTo>
                      <a:pt x="6" y="20"/>
                    </a:lnTo>
                    <a:cubicBezTo>
                      <a:pt x="0" y="37"/>
                      <a:pt x="3" y="57"/>
                      <a:pt x="12" y="71"/>
                    </a:cubicBezTo>
                    <a:lnTo>
                      <a:pt x="12" y="71"/>
                    </a:lnTo>
                    <a:cubicBezTo>
                      <a:pt x="15" y="75"/>
                      <a:pt x="17" y="78"/>
                      <a:pt x="20" y="81"/>
                    </a:cubicBezTo>
                    <a:lnTo>
                      <a:pt x="20" y="81"/>
                    </a:lnTo>
                    <a:cubicBezTo>
                      <a:pt x="21" y="82"/>
                      <a:pt x="21" y="82"/>
                      <a:pt x="22" y="82"/>
                    </a:cubicBezTo>
                    <a:lnTo>
                      <a:pt x="22" y="82"/>
                    </a:lnTo>
                    <a:cubicBezTo>
                      <a:pt x="24" y="84"/>
                      <a:pt x="26" y="85"/>
                      <a:pt x="28" y="86"/>
                    </a:cubicBezTo>
                    <a:lnTo>
                      <a:pt x="28" y="86"/>
                    </a:lnTo>
                    <a:cubicBezTo>
                      <a:pt x="40" y="93"/>
                      <a:pt x="55" y="93"/>
                      <a:pt x="67" y="85"/>
                    </a:cubicBezTo>
                    <a:lnTo>
                      <a:pt x="67" y="85"/>
                    </a:lnTo>
                    <a:cubicBezTo>
                      <a:pt x="79" y="78"/>
                      <a:pt x="84" y="65"/>
                      <a:pt x="85" y="51"/>
                    </a:cubicBezTo>
                    <a:lnTo>
                      <a:pt x="85" y="51"/>
                    </a:lnTo>
                    <a:cubicBezTo>
                      <a:pt x="87" y="29"/>
                      <a:pt x="67" y="10"/>
                      <a:pt x="47" y="1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2" name="Freeform 429">
                <a:extLst>
                  <a:ext uri="{FF2B5EF4-FFF2-40B4-BE49-F238E27FC236}">
                    <a16:creationId xmlns:a16="http://schemas.microsoft.com/office/drawing/2014/main" id="{7E1AD01F-B399-E048-9966-C38A8F11202C}"/>
                  </a:ext>
                </a:extLst>
              </p:cNvPr>
              <p:cNvSpPr>
                <a:spLocks noChangeArrowheads="1"/>
              </p:cNvSpPr>
              <p:nvPr/>
            </p:nvSpPr>
            <p:spPr bwMode="auto">
              <a:xfrm>
                <a:off x="4557959" y="3633502"/>
                <a:ext cx="25923" cy="23762"/>
              </a:xfrm>
              <a:custGeom>
                <a:avLst/>
                <a:gdLst>
                  <a:gd name="T0" fmla="*/ 51 w 105"/>
                  <a:gd name="T1" fmla="*/ 48 h 96"/>
                  <a:gd name="T2" fmla="*/ 51 w 105"/>
                  <a:gd name="T3" fmla="*/ 48 h 96"/>
                  <a:gd name="T4" fmla="*/ 51 w 105"/>
                  <a:gd name="T5" fmla="*/ 48 h 96"/>
                  <a:gd name="T6" fmla="*/ 51 w 105"/>
                  <a:gd name="T7" fmla="*/ 48 h 96"/>
                  <a:gd name="T8" fmla="*/ 51 w 105"/>
                  <a:gd name="T9" fmla="*/ 49 h 96"/>
                  <a:gd name="T10" fmla="*/ 51 w 105"/>
                  <a:gd name="T11" fmla="*/ 49 h 96"/>
                  <a:gd name="T12" fmla="*/ 51 w 105"/>
                  <a:gd name="T13" fmla="*/ 48 h 96"/>
                  <a:gd name="T14" fmla="*/ 46 w 105"/>
                  <a:gd name="T15" fmla="*/ 93 h 96"/>
                  <a:gd name="T16" fmla="*/ 46 w 105"/>
                  <a:gd name="T17" fmla="*/ 93 h 96"/>
                  <a:gd name="T18" fmla="*/ 94 w 105"/>
                  <a:gd name="T19" fmla="*/ 59 h 96"/>
                  <a:gd name="T20" fmla="*/ 94 w 105"/>
                  <a:gd name="T21" fmla="*/ 59 h 96"/>
                  <a:gd name="T22" fmla="*/ 65 w 105"/>
                  <a:gd name="T23" fmla="*/ 3 h 96"/>
                  <a:gd name="T24" fmla="*/ 65 w 105"/>
                  <a:gd name="T25" fmla="*/ 3 h 96"/>
                  <a:gd name="T26" fmla="*/ 46 w 105"/>
                  <a:gd name="T27" fmla="*/ 1 h 96"/>
                  <a:gd name="T28" fmla="*/ 46 w 105"/>
                  <a:gd name="T29" fmla="*/ 1 h 96"/>
                  <a:gd name="T30" fmla="*/ 29 w 105"/>
                  <a:gd name="T31" fmla="*/ 3 h 96"/>
                  <a:gd name="T32" fmla="*/ 29 w 105"/>
                  <a:gd name="T33" fmla="*/ 3 h 96"/>
                  <a:gd name="T34" fmla="*/ 3 w 105"/>
                  <a:gd name="T35" fmla="*/ 52 h 96"/>
                  <a:gd name="T36" fmla="*/ 3 w 105"/>
                  <a:gd name="T37" fmla="*/ 52 h 96"/>
                  <a:gd name="T38" fmla="*/ 46 w 105"/>
                  <a:gd name="T39" fmla="*/ 9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96">
                    <a:moveTo>
                      <a:pt x="51" y="48"/>
                    </a:moveTo>
                    <a:lnTo>
                      <a:pt x="51" y="48"/>
                    </a:lnTo>
                    <a:lnTo>
                      <a:pt x="51" y="48"/>
                    </a:lnTo>
                    <a:lnTo>
                      <a:pt x="51" y="48"/>
                    </a:lnTo>
                    <a:cubicBezTo>
                      <a:pt x="51" y="48"/>
                      <a:pt x="51" y="48"/>
                      <a:pt x="51" y="49"/>
                    </a:cubicBezTo>
                    <a:lnTo>
                      <a:pt x="51" y="49"/>
                    </a:lnTo>
                    <a:cubicBezTo>
                      <a:pt x="51" y="48"/>
                      <a:pt x="51" y="48"/>
                      <a:pt x="51" y="48"/>
                    </a:cubicBezTo>
                    <a:close/>
                    <a:moveTo>
                      <a:pt x="46" y="93"/>
                    </a:moveTo>
                    <a:lnTo>
                      <a:pt x="46" y="93"/>
                    </a:lnTo>
                    <a:cubicBezTo>
                      <a:pt x="69" y="95"/>
                      <a:pt x="87" y="78"/>
                      <a:pt x="94" y="59"/>
                    </a:cubicBezTo>
                    <a:lnTo>
                      <a:pt x="94" y="59"/>
                    </a:lnTo>
                    <a:cubicBezTo>
                      <a:pt x="104" y="36"/>
                      <a:pt x="85" y="10"/>
                      <a:pt x="65" y="3"/>
                    </a:cubicBezTo>
                    <a:lnTo>
                      <a:pt x="65" y="3"/>
                    </a:lnTo>
                    <a:cubicBezTo>
                      <a:pt x="58" y="1"/>
                      <a:pt x="51" y="0"/>
                      <a:pt x="46" y="1"/>
                    </a:cubicBezTo>
                    <a:lnTo>
                      <a:pt x="46" y="1"/>
                    </a:lnTo>
                    <a:cubicBezTo>
                      <a:pt x="40" y="0"/>
                      <a:pt x="35" y="1"/>
                      <a:pt x="29" y="3"/>
                    </a:cubicBezTo>
                    <a:lnTo>
                      <a:pt x="29" y="3"/>
                    </a:lnTo>
                    <a:cubicBezTo>
                      <a:pt x="11" y="11"/>
                      <a:pt x="0" y="33"/>
                      <a:pt x="3" y="52"/>
                    </a:cubicBezTo>
                    <a:lnTo>
                      <a:pt x="3" y="52"/>
                    </a:lnTo>
                    <a:cubicBezTo>
                      <a:pt x="6" y="76"/>
                      <a:pt x="22" y="91"/>
                      <a:pt x="46" y="9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3" name="Freeform 430">
                <a:extLst>
                  <a:ext uri="{FF2B5EF4-FFF2-40B4-BE49-F238E27FC236}">
                    <a16:creationId xmlns:a16="http://schemas.microsoft.com/office/drawing/2014/main" id="{93535F4C-4B35-A544-A820-C8F24502A9DE}"/>
                  </a:ext>
                </a:extLst>
              </p:cNvPr>
              <p:cNvSpPr>
                <a:spLocks noChangeArrowheads="1"/>
              </p:cNvSpPr>
              <p:nvPr/>
            </p:nvSpPr>
            <p:spPr bwMode="auto">
              <a:xfrm>
                <a:off x="4580642" y="3802000"/>
                <a:ext cx="16201" cy="11882"/>
              </a:xfrm>
              <a:custGeom>
                <a:avLst/>
                <a:gdLst>
                  <a:gd name="T0" fmla="*/ 31 w 64"/>
                  <a:gd name="T1" fmla="*/ 49 h 50"/>
                  <a:gd name="T2" fmla="*/ 31 w 64"/>
                  <a:gd name="T3" fmla="*/ 49 h 50"/>
                  <a:gd name="T4" fmla="*/ 31 w 64"/>
                  <a:gd name="T5" fmla="*/ 0 h 50"/>
                  <a:gd name="T6" fmla="*/ 31 w 64"/>
                  <a:gd name="T7" fmla="*/ 0 h 50"/>
                  <a:gd name="T8" fmla="*/ 31 w 64"/>
                  <a:gd name="T9" fmla="*/ 49 h 50"/>
                </a:gdLst>
                <a:ahLst/>
                <a:cxnLst>
                  <a:cxn ang="0">
                    <a:pos x="T0" y="T1"/>
                  </a:cxn>
                  <a:cxn ang="0">
                    <a:pos x="T2" y="T3"/>
                  </a:cxn>
                  <a:cxn ang="0">
                    <a:pos x="T4" y="T5"/>
                  </a:cxn>
                  <a:cxn ang="0">
                    <a:pos x="T6" y="T7"/>
                  </a:cxn>
                  <a:cxn ang="0">
                    <a:pos x="T8" y="T9"/>
                  </a:cxn>
                </a:cxnLst>
                <a:rect l="0" t="0" r="r" b="b"/>
                <a:pathLst>
                  <a:path w="64" h="50">
                    <a:moveTo>
                      <a:pt x="31" y="49"/>
                    </a:moveTo>
                    <a:lnTo>
                      <a:pt x="31" y="49"/>
                    </a:lnTo>
                    <a:cubicBezTo>
                      <a:pt x="63" y="49"/>
                      <a:pt x="63" y="0"/>
                      <a:pt x="31" y="0"/>
                    </a:cubicBezTo>
                    <a:lnTo>
                      <a:pt x="31" y="0"/>
                    </a:lnTo>
                    <a:cubicBezTo>
                      <a:pt x="0" y="0"/>
                      <a:pt x="0" y="49"/>
                      <a:pt x="31" y="4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4" name="Freeform 431">
                <a:extLst>
                  <a:ext uri="{FF2B5EF4-FFF2-40B4-BE49-F238E27FC236}">
                    <a16:creationId xmlns:a16="http://schemas.microsoft.com/office/drawing/2014/main" id="{69B20268-1EC4-D749-8598-61384A41138E}"/>
                  </a:ext>
                </a:extLst>
              </p:cNvPr>
              <p:cNvSpPr>
                <a:spLocks noChangeArrowheads="1"/>
              </p:cNvSpPr>
              <p:nvPr/>
            </p:nvSpPr>
            <p:spPr bwMode="auto">
              <a:xfrm>
                <a:off x="4674611" y="3671306"/>
                <a:ext cx="24843" cy="24842"/>
              </a:xfrm>
              <a:custGeom>
                <a:avLst/>
                <a:gdLst>
                  <a:gd name="T0" fmla="*/ 62 w 103"/>
                  <a:gd name="T1" fmla="*/ 49 h 103"/>
                  <a:gd name="T2" fmla="*/ 62 w 103"/>
                  <a:gd name="T3" fmla="*/ 49 h 103"/>
                  <a:gd name="T4" fmla="*/ 57 w 103"/>
                  <a:gd name="T5" fmla="*/ 44 h 103"/>
                  <a:gd name="T6" fmla="*/ 57 w 103"/>
                  <a:gd name="T7" fmla="*/ 44 h 103"/>
                  <a:gd name="T8" fmla="*/ 62 w 103"/>
                  <a:gd name="T9" fmla="*/ 49 h 103"/>
                  <a:gd name="T10" fmla="*/ 54 w 103"/>
                  <a:gd name="T11" fmla="*/ 99 h 103"/>
                  <a:gd name="T12" fmla="*/ 54 w 103"/>
                  <a:gd name="T13" fmla="*/ 99 h 103"/>
                  <a:gd name="T14" fmla="*/ 97 w 103"/>
                  <a:gd name="T15" fmla="*/ 42 h 103"/>
                  <a:gd name="T16" fmla="*/ 97 w 103"/>
                  <a:gd name="T17" fmla="*/ 42 h 103"/>
                  <a:gd name="T18" fmla="*/ 36 w 103"/>
                  <a:gd name="T19" fmla="*/ 16 h 103"/>
                  <a:gd name="T20" fmla="*/ 36 w 103"/>
                  <a:gd name="T21" fmla="*/ 16 h 103"/>
                  <a:gd name="T22" fmla="*/ 34 w 103"/>
                  <a:gd name="T23" fmla="*/ 18 h 103"/>
                  <a:gd name="T24" fmla="*/ 34 w 103"/>
                  <a:gd name="T25" fmla="*/ 18 h 103"/>
                  <a:gd name="T26" fmla="*/ 6 w 103"/>
                  <a:gd name="T27" fmla="*/ 36 h 103"/>
                  <a:gd name="T28" fmla="*/ 6 w 103"/>
                  <a:gd name="T29" fmla="*/ 36 h 103"/>
                  <a:gd name="T30" fmla="*/ 54 w 103"/>
                  <a:gd name="T31" fmla="*/ 9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103">
                    <a:moveTo>
                      <a:pt x="62" y="49"/>
                    </a:moveTo>
                    <a:lnTo>
                      <a:pt x="62" y="49"/>
                    </a:lnTo>
                    <a:cubicBezTo>
                      <a:pt x="61" y="47"/>
                      <a:pt x="59" y="46"/>
                      <a:pt x="57" y="44"/>
                    </a:cubicBezTo>
                    <a:lnTo>
                      <a:pt x="57" y="44"/>
                    </a:lnTo>
                    <a:cubicBezTo>
                      <a:pt x="60" y="46"/>
                      <a:pt x="62" y="47"/>
                      <a:pt x="62" y="49"/>
                    </a:cubicBezTo>
                    <a:close/>
                    <a:moveTo>
                      <a:pt x="54" y="99"/>
                    </a:moveTo>
                    <a:lnTo>
                      <a:pt x="54" y="99"/>
                    </a:lnTo>
                    <a:cubicBezTo>
                      <a:pt x="83" y="102"/>
                      <a:pt x="102" y="68"/>
                      <a:pt x="97" y="42"/>
                    </a:cubicBezTo>
                    <a:lnTo>
                      <a:pt x="97" y="42"/>
                    </a:lnTo>
                    <a:cubicBezTo>
                      <a:pt x="92" y="15"/>
                      <a:pt x="60" y="0"/>
                      <a:pt x="36" y="16"/>
                    </a:cubicBezTo>
                    <a:lnTo>
                      <a:pt x="36" y="16"/>
                    </a:lnTo>
                    <a:cubicBezTo>
                      <a:pt x="35" y="16"/>
                      <a:pt x="35" y="17"/>
                      <a:pt x="34" y="18"/>
                    </a:cubicBezTo>
                    <a:lnTo>
                      <a:pt x="34" y="18"/>
                    </a:lnTo>
                    <a:cubicBezTo>
                      <a:pt x="22" y="17"/>
                      <a:pt x="8" y="23"/>
                      <a:pt x="6" y="36"/>
                    </a:cubicBezTo>
                    <a:lnTo>
                      <a:pt x="6" y="36"/>
                    </a:lnTo>
                    <a:cubicBezTo>
                      <a:pt x="0" y="68"/>
                      <a:pt x="21" y="96"/>
                      <a:pt x="54" y="9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34" name="Freeform 442">
              <a:extLst>
                <a:ext uri="{FF2B5EF4-FFF2-40B4-BE49-F238E27FC236}">
                  <a16:creationId xmlns:a16="http://schemas.microsoft.com/office/drawing/2014/main" id="{FE3547D6-A2FB-3548-8F7D-530389BC5439}"/>
                </a:ext>
              </a:extLst>
            </p:cNvPr>
            <p:cNvSpPr>
              <a:spLocks noChangeArrowheads="1"/>
            </p:cNvSpPr>
            <p:nvPr/>
          </p:nvSpPr>
          <p:spPr bwMode="auto">
            <a:xfrm rot="759599">
              <a:off x="1425197" y="2525429"/>
              <a:ext cx="994845" cy="1015969"/>
            </a:xfrm>
            <a:custGeom>
              <a:avLst/>
              <a:gdLst>
                <a:gd name="T0" fmla="*/ 235 w 2075"/>
                <a:gd name="T1" fmla="*/ 1636 h 2122"/>
                <a:gd name="T2" fmla="*/ 385 w 2075"/>
                <a:gd name="T3" fmla="*/ 1632 h 2122"/>
                <a:gd name="T4" fmla="*/ 447 w 2075"/>
                <a:gd name="T5" fmla="*/ 596 h 2122"/>
                <a:gd name="T6" fmla="*/ 414 w 2075"/>
                <a:gd name="T7" fmla="*/ 644 h 2122"/>
                <a:gd name="T8" fmla="*/ 338 w 2075"/>
                <a:gd name="T9" fmla="*/ 760 h 2122"/>
                <a:gd name="T10" fmla="*/ 1152 w 2075"/>
                <a:gd name="T11" fmla="*/ 383 h 2122"/>
                <a:gd name="T12" fmla="*/ 1402 w 2075"/>
                <a:gd name="T13" fmla="*/ 534 h 2122"/>
                <a:gd name="T14" fmla="*/ 1785 w 2075"/>
                <a:gd name="T15" fmla="*/ 1117 h 2122"/>
                <a:gd name="T16" fmla="*/ 1611 w 2075"/>
                <a:gd name="T17" fmla="*/ 786 h 2122"/>
                <a:gd name="T18" fmla="*/ 1561 w 2075"/>
                <a:gd name="T19" fmla="*/ 742 h 2122"/>
                <a:gd name="T20" fmla="*/ 1578 w 2075"/>
                <a:gd name="T21" fmla="*/ 1674 h 2122"/>
                <a:gd name="T22" fmla="*/ 1633 w 2075"/>
                <a:gd name="T23" fmla="*/ 1596 h 2122"/>
                <a:gd name="T24" fmla="*/ 1342 w 2075"/>
                <a:gd name="T25" fmla="*/ 1864 h 2122"/>
                <a:gd name="T26" fmla="*/ 1148 w 2075"/>
                <a:gd name="T27" fmla="*/ 1972 h 2122"/>
                <a:gd name="T28" fmla="*/ 1018 w 2075"/>
                <a:gd name="T29" fmla="*/ 1903 h 2122"/>
                <a:gd name="T30" fmla="*/ 603 w 2075"/>
                <a:gd name="T31" fmla="*/ 1620 h 2122"/>
                <a:gd name="T32" fmla="*/ 514 w 2075"/>
                <a:gd name="T33" fmla="*/ 1768 h 2122"/>
                <a:gd name="T34" fmla="*/ 655 w 2075"/>
                <a:gd name="T35" fmla="*/ 1794 h 2122"/>
                <a:gd name="T36" fmla="*/ 944 w 2075"/>
                <a:gd name="T37" fmla="*/ 412 h 2122"/>
                <a:gd name="T38" fmla="*/ 646 w 2075"/>
                <a:gd name="T39" fmla="*/ 579 h 2122"/>
                <a:gd name="T40" fmla="*/ 1175 w 2075"/>
                <a:gd name="T41" fmla="*/ 1291 h 2122"/>
                <a:gd name="T42" fmla="*/ 1024 w 2075"/>
                <a:gd name="T43" fmla="*/ 1152 h 2122"/>
                <a:gd name="T44" fmla="*/ 995 w 2075"/>
                <a:gd name="T45" fmla="*/ 1113 h 2122"/>
                <a:gd name="T46" fmla="*/ 982 w 2075"/>
                <a:gd name="T47" fmla="*/ 1429 h 2122"/>
                <a:gd name="T48" fmla="*/ 900 w 2075"/>
                <a:gd name="T49" fmla="*/ 1425 h 2122"/>
                <a:gd name="T50" fmla="*/ 1324 w 2075"/>
                <a:gd name="T51" fmla="*/ 1253 h 2122"/>
                <a:gd name="T52" fmla="*/ 1125 w 2075"/>
                <a:gd name="T53" fmla="*/ 1256 h 2122"/>
                <a:gd name="T54" fmla="*/ 1176 w 2075"/>
                <a:gd name="T55" fmla="*/ 1237 h 2122"/>
                <a:gd name="T56" fmla="*/ 1187 w 2075"/>
                <a:gd name="T57" fmla="*/ 987 h 2122"/>
                <a:gd name="T58" fmla="*/ 1025 w 2075"/>
                <a:gd name="T59" fmla="*/ 946 h 2122"/>
                <a:gd name="T60" fmla="*/ 812 w 2075"/>
                <a:gd name="T61" fmla="*/ 1208 h 2122"/>
                <a:gd name="T62" fmla="*/ 1028 w 2075"/>
                <a:gd name="T63" fmla="*/ 823 h 2122"/>
                <a:gd name="T64" fmla="*/ 825 w 2075"/>
                <a:gd name="T65" fmla="*/ 942 h 2122"/>
                <a:gd name="T66" fmla="*/ 801 w 2075"/>
                <a:gd name="T67" fmla="*/ 987 h 2122"/>
                <a:gd name="T68" fmla="*/ 767 w 2075"/>
                <a:gd name="T69" fmla="*/ 1080 h 2122"/>
                <a:gd name="T70" fmla="*/ 589 w 2075"/>
                <a:gd name="T71" fmla="*/ 1301 h 2122"/>
                <a:gd name="T72" fmla="*/ 630 w 2075"/>
                <a:gd name="T73" fmla="*/ 1674 h 2122"/>
                <a:gd name="T74" fmla="*/ 950 w 2075"/>
                <a:gd name="T75" fmla="*/ 1521 h 2122"/>
                <a:gd name="T76" fmla="*/ 1021 w 2075"/>
                <a:gd name="T77" fmla="*/ 1493 h 2122"/>
                <a:gd name="T78" fmla="*/ 1060 w 2075"/>
                <a:gd name="T79" fmla="*/ 1470 h 2122"/>
                <a:gd name="T80" fmla="*/ 1247 w 2075"/>
                <a:gd name="T81" fmla="*/ 1407 h 2122"/>
                <a:gd name="T82" fmla="*/ 1568 w 2075"/>
                <a:gd name="T83" fmla="*/ 1124 h 2122"/>
                <a:gd name="T84" fmla="*/ 1594 w 2075"/>
                <a:gd name="T85" fmla="*/ 1235 h 2122"/>
                <a:gd name="T86" fmla="*/ 1659 w 2075"/>
                <a:gd name="T87" fmla="*/ 1349 h 2122"/>
                <a:gd name="T88" fmla="*/ 1452 w 2075"/>
                <a:gd name="T89" fmla="*/ 1500 h 2122"/>
                <a:gd name="T90" fmla="*/ 1373 w 2075"/>
                <a:gd name="T91" fmla="*/ 1018 h 2122"/>
                <a:gd name="T92" fmla="*/ 948 w 2075"/>
                <a:gd name="T93" fmla="*/ 1757 h 2122"/>
                <a:gd name="T94" fmla="*/ 1150 w 2075"/>
                <a:gd name="T95" fmla="*/ 816 h 2122"/>
                <a:gd name="T96" fmla="*/ 957 w 2075"/>
                <a:gd name="T97" fmla="*/ 564 h 2122"/>
                <a:gd name="T98" fmla="*/ 1125 w 2075"/>
                <a:gd name="T99" fmla="*/ 454 h 2122"/>
                <a:gd name="T100" fmla="*/ 1185 w 2075"/>
                <a:gd name="T101" fmla="*/ 455 h 2122"/>
                <a:gd name="T102" fmla="*/ 238 w 2075"/>
                <a:gd name="T103" fmla="*/ 1271 h 2122"/>
                <a:gd name="T104" fmla="*/ 339 w 2075"/>
                <a:gd name="T105" fmla="*/ 1162 h 2122"/>
                <a:gd name="T106" fmla="*/ 475 w 2075"/>
                <a:gd name="T107" fmla="*/ 888 h 2122"/>
                <a:gd name="T108" fmla="*/ 443 w 2075"/>
                <a:gd name="T109" fmla="*/ 1040 h 2122"/>
                <a:gd name="T110" fmla="*/ 456 w 2075"/>
                <a:gd name="T111" fmla="*/ 1144 h 2122"/>
                <a:gd name="T112" fmla="*/ 446 w 2075"/>
                <a:gd name="T113" fmla="*/ 1446 h 2122"/>
                <a:gd name="T114" fmla="*/ 584 w 2075"/>
                <a:gd name="T115" fmla="*/ 1560 h 2122"/>
                <a:gd name="T116" fmla="*/ 373 w 2075"/>
                <a:gd name="T117" fmla="*/ 1786 h 2122"/>
                <a:gd name="T118" fmla="*/ 1897 w 2075"/>
                <a:gd name="T119" fmla="*/ 618 h 2122"/>
                <a:gd name="T120" fmla="*/ 400 w 2075"/>
                <a:gd name="T121" fmla="*/ 541 h 2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5" h="2122">
                  <a:moveTo>
                    <a:pt x="172" y="1174"/>
                  </a:moveTo>
                  <a:lnTo>
                    <a:pt x="172" y="1174"/>
                  </a:lnTo>
                  <a:cubicBezTo>
                    <a:pt x="169" y="1219"/>
                    <a:pt x="170" y="1263"/>
                    <a:pt x="175" y="1306"/>
                  </a:cubicBezTo>
                  <a:lnTo>
                    <a:pt x="175" y="1306"/>
                  </a:lnTo>
                  <a:cubicBezTo>
                    <a:pt x="170" y="1315"/>
                    <a:pt x="173" y="1327"/>
                    <a:pt x="180" y="1335"/>
                  </a:cubicBezTo>
                  <a:lnTo>
                    <a:pt x="180" y="1335"/>
                  </a:lnTo>
                  <a:cubicBezTo>
                    <a:pt x="199" y="1436"/>
                    <a:pt x="242" y="1526"/>
                    <a:pt x="314" y="1581"/>
                  </a:cubicBezTo>
                  <a:lnTo>
                    <a:pt x="314" y="1581"/>
                  </a:lnTo>
                  <a:cubicBezTo>
                    <a:pt x="288" y="1584"/>
                    <a:pt x="261" y="1588"/>
                    <a:pt x="235" y="1591"/>
                  </a:cubicBezTo>
                  <a:lnTo>
                    <a:pt x="235" y="1591"/>
                  </a:lnTo>
                  <a:cubicBezTo>
                    <a:pt x="207" y="1594"/>
                    <a:pt x="207" y="1639"/>
                    <a:pt x="235" y="1636"/>
                  </a:cubicBezTo>
                  <a:lnTo>
                    <a:pt x="235" y="1636"/>
                  </a:lnTo>
                  <a:cubicBezTo>
                    <a:pt x="260" y="1632"/>
                    <a:pt x="285" y="1629"/>
                    <a:pt x="310" y="1626"/>
                  </a:cubicBezTo>
                  <a:lnTo>
                    <a:pt x="310" y="1626"/>
                  </a:lnTo>
                  <a:cubicBezTo>
                    <a:pt x="303" y="1632"/>
                    <a:pt x="297" y="1638"/>
                    <a:pt x="295" y="1645"/>
                  </a:cubicBezTo>
                  <a:lnTo>
                    <a:pt x="295" y="1645"/>
                  </a:lnTo>
                  <a:cubicBezTo>
                    <a:pt x="285" y="1684"/>
                    <a:pt x="345" y="1689"/>
                    <a:pt x="345" y="1655"/>
                  </a:cubicBezTo>
                  <a:lnTo>
                    <a:pt x="345" y="1655"/>
                  </a:lnTo>
                  <a:cubicBezTo>
                    <a:pt x="351" y="1650"/>
                    <a:pt x="359" y="1647"/>
                    <a:pt x="364" y="1643"/>
                  </a:cubicBezTo>
                  <a:lnTo>
                    <a:pt x="364" y="1643"/>
                  </a:lnTo>
                  <a:cubicBezTo>
                    <a:pt x="371" y="1639"/>
                    <a:pt x="377" y="1636"/>
                    <a:pt x="385" y="1632"/>
                  </a:cubicBezTo>
                  <a:lnTo>
                    <a:pt x="385" y="1632"/>
                  </a:lnTo>
                  <a:cubicBezTo>
                    <a:pt x="371" y="1661"/>
                    <a:pt x="365" y="1689"/>
                    <a:pt x="364" y="1716"/>
                  </a:cubicBezTo>
                  <a:lnTo>
                    <a:pt x="364" y="1716"/>
                  </a:lnTo>
                  <a:cubicBezTo>
                    <a:pt x="112" y="1655"/>
                    <a:pt x="83" y="1373"/>
                    <a:pt x="153" y="1155"/>
                  </a:cubicBezTo>
                  <a:lnTo>
                    <a:pt x="153" y="1155"/>
                  </a:lnTo>
                  <a:cubicBezTo>
                    <a:pt x="159" y="1162"/>
                    <a:pt x="165" y="1168"/>
                    <a:pt x="172" y="1174"/>
                  </a:cubicBezTo>
                  <a:close/>
                  <a:moveTo>
                    <a:pt x="237" y="773"/>
                  </a:moveTo>
                  <a:lnTo>
                    <a:pt x="237" y="773"/>
                  </a:lnTo>
                  <a:cubicBezTo>
                    <a:pt x="272" y="692"/>
                    <a:pt x="344" y="625"/>
                    <a:pt x="424" y="602"/>
                  </a:cubicBezTo>
                  <a:lnTo>
                    <a:pt x="424" y="602"/>
                  </a:lnTo>
                  <a:cubicBezTo>
                    <a:pt x="432" y="603"/>
                    <a:pt x="440" y="601"/>
                    <a:pt x="447" y="596"/>
                  </a:cubicBezTo>
                  <a:lnTo>
                    <a:pt x="447" y="596"/>
                  </a:lnTo>
                  <a:cubicBezTo>
                    <a:pt x="491" y="588"/>
                    <a:pt x="537" y="593"/>
                    <a:pt x="581" y="615"/>
                  </a:cubicBezTo>
                  <a:lnTo>
                    <a:pt x="581" y="615"/>
                  </a:lnTo>
                  <a:cubicBezTo>
                    <a:pt x="582" y="619"/>
                    <a:pt x="583" y="622"/>
                    <a:pt x="583" y="625"/>
                  </a:cubicBezTo>
                  <a:lnTo>
                    <a:pt x="583" y="625"/>
                  </a:lnTo>
                  <a:cubicBezTo>
                    <a:pt x="584" y="630"/>
                    <a:pt x="586" y="634"/>
                    <a:pt x="588" y="637"/>
                  </a:cubicBezTo>
                  <a:lnTo>
                    <a:pt x="588" y="637"/>
                  </a:lnTo>
                  <a:cubicBezTo>
                    <a:pt x="573" y="657"/>
                    <a:pt x="561" y="677"/>
                    <a:pt x="553" y="698"/>
                  </a:cubicBezTo>
                  <a:lnTo>
                    <a:pt x="553" y="698"/>
                  </a:lnTo>
                  <a:cubicBezTo>
                    <a:pt x="517" y="669"/>
                    <a:pt x="481" y="641"/>
                    <a:pt x="445" y="612"/>
                  </a:cubicBezTo>
                  <a:lnTo>
                    <a:pt x="445" y="612"/>
                  </a:lnTo>
                  <a:cubicBezTo>
                    <a:pt x="423" y="595"/>
                    <a:pt x="392" y="626"/>
                    <a:pt x="414" y="644"/>
                  </a:cubicBezTo>
                  <a:lnTo>
                    <a:pt x="414" y="644"/>
                  </a:lnTo>
                  <a:cubicBezTo>
                    <a:pt x="440" y="665"/>
                    <a:pt x="466" y="685"/>
                    <a:pt x="492" y="706"/>
                  </a:cubicBezTo>
                  <a:lnTo>
                    <a:pt x="492" y="706"/>
                  </a:lnTo>
                  <a:cubicBezTo>
                    <a:pt x="455" y="713"/>
                    <a:pt x="422" y="726"/>
                    <a:pt x="391" y="745"/>
                  </a:cubicBezTo>
                  <a:lnTo>
                    <a:pt x="391" y="745"/>
                  </a:lnTo>
                  <a:cubicBezTo>
                    <a:pt x="381" y="737"/>
                    <a:pt x="371" y="729"/>
                    <a:pt x="361" y="721"/>
                  </a:cubicBezTo>
                  <a:lnTo>
                    <a:pt x="361" y="721"/>
                  </a:lnTo>
                  <a:cubicBezTo>
                    <a:pt x="351" y="715"/>
                    <a:pt x="336" y="720"/>
                    <a:pt x="330" y="730"/>
                  </a:cubicBezTo>
                  <a:lnTo>
                    <a:pt x="330" y="730"/>
                  </a:lnTo>
                  <a:cubicBezTo>
                    <a:pt x="324" y="741"/>
                    <a:pt x="328" y="753"/>
                    <a:pt x="338" y="760"/>
                  </a:cubicBezTo>
                  <a:lnTo>
                    <a:pt x="338" y="760"/>
                  </a:lnTo>
                  <a:cubicBezTo>
                    <a:pt x="343" y="764"/>
                    <a:pt x="348" y="767"/>
                    <a:pt x="353" y="771"/>
                  </a:cubicBezTo>
                  <a:lnTo>
                    <a:pt x="353" y="771"/>
                  </a:lnTo>
                  <a:cubicBezTo>
                    <a:pt x="266" y="842"/>
                    <a:pt x="209" y="959"/>
                    <a:pt x="184" y="1083"/>
                  </a:cubicBezTo>
                  <a:lnTo>
                    <a:pt x="184" y="1083"/>
                  </a:lnTo>
                  <a:cubicBezTo>
                    <a:pt x="149" y="997"/>
                    <a:pt x="207" y="841"/>
                    <a:pt x="237" y="773"/>
                  </a:cubicBezTo>
                  <a:close/>
                  <a:moveTo>
                    <a:pt x="1212" y="332"/>
                  </a:moveTo>
                  <a:lnTo>
                    <a:pt x="1212" y="332"/>
                  </a:lnTo>
                  <a:cubicBezTo>
                    <a:pt x="1193" y="348"/>
                    <a:pt x="1175" y="365"/>
                    <a:pt x="1159" y="383"/>
                  </a:cubicBezTo>
                  <a:lnTo>
                    <a:pt x="1159" y="383"/>
                  </a:lnTo>
                  <a:cubicBezTo>
                    <a:pt x="1157" y="383"/>
                    <a:pt x="1155" y="383"/>
                    <a:pt x="1152" y="383"/>
                  </a:cubicBezTo>
                  <a:lnTo>
                    <a:pt x="1152" y="383"/>
                  </a:lnTo>
                  <a:cubicBezTo>
                    <a:pt x="1050" y="299"/>
                    <a:pt x="918" y="277"/>
                    <a:pt x="789" y="314"/>
                  </a:cubicBezTo>
                  <a:lnTo>
                    <a:pt x="789" y="314"/>
                  </a:lnTo>
                  <a:cubicBezTo>
                    <a:pt x="682" y="346"/>
                    <a:pt x="595" y="435"/>
                    <a:pt x="580" y="542"/>
                  </a:cubicBezTo>
                  <a:lnTo>
                    <a:pt x="580" y="542"/>
                  </a:lnTo>
                  <a:cubicBezTo>
                    <a:pt x="546" y="529"/>
                    <a:pt x="510" y="524"/>
                    <a:pt x="476" y="525"/>
                  </a:cubicBezTo>
                  <a:lnTo>
                    <a:pt x="476" y="525"/>
                  </a:lnTo>
                  <a:cubicBezTo>
                    <a:pt x="587" y="256"/>
                    <a:pt x="1002" y="101"/>
                    <a:pt x="1212" y="332"/>
                  </a:cubicBezTo>
                  <a:close/>
                  <a:moveTo>
                    <a:pt x="1556" y="459"/>
                  </a:moveTo>
                  <a:lnTo>
                    <a:pt x="1556" y="459"/>
                  </a:lnTo>
                  <a:cubicBezTo>
                    <a:pt x="1506" y="484"/>
                    <a:pt x="1461" y="523"/>
                    <a:pt x="1402" y="534"/>
                  </a:cubicBezTo>
                  <a:lnTo>
                    <a:pt x="1402" y="534"/>
                  </a:lnTo>
                  <a:cubicBezTo>
                    <a:pt x="1350" y="480"/>
                    <a:pt x="1291" y="436"/>
                    <a:pt x="1224" y="411"/>
                  </a:cubicBezTo>
                  <a:lnTo>
                    <a:pt x="1224" y="411"/>
                  </a:lnTo>
                  <a:cubicBezTo>
                    <a:pt x="1263" y="373"/>
                    <a:pt x="1308" y="343"/>
                    <a:pt x="1363" y="327"/>
                  </a:cubicBezTo>
                  <a:lnTo>
                    <a:pt x="1363" y="327"/>
                  </a:lnTo>
                  <a:cubicBezTo>
                    <a:pt x="1454" y="301"/>
                    <a:pt x="1553" y="367"/>
                    <a:pt x="1556" y="459"/>
                  </a:cubicBezTo>
                  <a:close/>
                  <a:moveTo>
                    <a:pt x="1791" y="582"/>
                  </a:moveTo>
                  <a:lnTo>
                    <a:pt x="1791" y="582"/>
                  </a:lnTo>
                  <a:cubicBezTo>
                    <a:pt x="1935" y="719"/>
                    <a:pt x="1967" y="1004"/>
                    <a:pt x="1845" y="1161"/>
                  </a:cubicBezTo>
                  <a:lnTo>
                    <a:pt x="1845" y="1161"/>
                  </a:lnTo>
                  <a:cubicBezTo>
                    <a:pt x="1828" y="1145"/>
                    <a:pt x="1808" y="1132"/>
                    <a:pt x="1785" y="1117"/>
                  </a:cubicBezTo>
                  <a:lnTo>
                    <a:pt x="1785" y="1117"/>
                  </a:lnTo>
                  <a:cubicBezTo>
                    <a:pt x="1785" y="1114"/>
                    <a:pt x="1785" y="1112"/>
                    <a:pt x="1784" y="1109"/>
                  </a:cubicBezTo>
                  <a:lnTo>
                    <a:pt x="1784" y="1109"/>
                  </a:lnTo>
                  <a:cubicBezTo>
                    <a:pt x="1775" y="1002"/>
                    <a:pt x="1728" y="893"/>
                    <a:pt x="1650" y="818"/>
                  </a:cubicBezTo>
                  <a:lnTo>
                    <a:pt x="1650" y="818"/>
                  </a:lnTo>
                  <a:cubicBezTo>
                    <a:pt x="1679" y="809"/>
                    <a:pt x="1706" y="800"/>
                    <a:pt x="1734" y="791"/>
                  </a:cubicBezTo>
                  <a:lnTo>
                    <a:pt x="1734" y="791"/>
                  </a:lnTo>
                  <a:cubicBezTo>
                    <a:pt x="1761" y="781"/>
                    <a:pt x="1750" y="739"/>
                    <a:pt x="1722" y="748"/>
                  </a:cubicBezTo>
                  <a:lnTo>
                    <a:pt x="1722" y="748"/>
                  </a:lnTo>
                  <a:cubicBezTo>
                    <a:pt x="1687" y="759"/>
                    <a:pt x="1652" y="771"/>
                    <a:pt x="1616" y="783"/>
                  </a:cubicBezTo>
                  <a:lnTo>
                    <a:pt x="1616" y="783"/>
                  </a:lnTo>
                  <a:cubicBezTo>
                    <a:pt x="1614" y="784"/>
                    <a:pt x="1613" y="785"/>
                    <a:pt x="1611" y="786"/>
                  </a:cubicBezTo>
                  <a:lnTo>
                    <a:pt x="1611" y="786"/>
                  </a:lnTo>
                  <a:cubicBezTo>
                    <a:pt x="1606" y="782"/>
                    <a:pt x="1601" y="778"/>
                    <a:pt x="1596" y="774"/>
                  </a:cubicBezTo>
                  <a:lnTo>
                    <a:pt x="1596" y="774"/>
                  </a:lnTo>
                  <a:cubicBezTo>
                    <a:pt x="1595" y="774"/>
                    <a:pt x="1595" y="773"/>
                    <a:pt x="1594" y="773"/>
                  </a:cubicBezTo>
                  <a:lnTo>
                    <a:pt x="1594" y="773"/>
                  </a:lnTo>
                  <a:cubicBezTo>
                    <a:pt x="1623" y="746"/>
                    <a:pt x="1652" y="719"/>
                    <a:pt x="1681" y="692"/>
                  </a:cubicBezTo>
                  <a:lnTo>
                    <a:pt x="1681" y="692"/>
                  </a:lnTo>
                  <a:cubicBezTo>
                    <a:pt x="1702" y="673"/>
                    <a:pt x="1671" y="642"/>
                    <a:pt x="1650" y="661"/>
                  </a:cubicBezTo>
                  <a:lnTo>
                    <a:pt x="1650" y="661"/>
                  </a:lnTo>
                  <a:cubicBezTo>
                    <a:pt x="1620" y="688"/>
                    <a:pt x="1591" y="715"/>
                    <a:pt x="1561" y="742"/>
                  </a:cubicBezTo>
                  <a:lnTo>
                    <a:pt x="1561" y="742"/>
                  </a:lnTo>
                  <a:cubicBezTo>
                    <a:pt x="1528" y="689"/>
                    <a:pt x="1492" y="636"/>
                    <a:pt x="1452" y="589"/>
                  </a:cubicBezTo>
                  <a:lnTo>
                    <a:pt x="1452" y="589"/>
                  </a:lnTo>
                  <a:cubicBezTo>
                    <a:pt x="1475" y="582"/>
                    <a:pt x="1495" y="571"/>
                    <a:pt x="1518" y="555"/>
                  </a:cubicBezTo>
                  <a:lnTo>
                    <a:pt x="1518" y="555"/>
                  </a:lnTo>
                  <a:cubicBezTo>
                    <a:pt x="1619" y="488"/>
                    <a:pt x="1703" y="499"/>
                    <a:pt x="1791" y="582"/>
                  </a:cubicBezTo>
                  <a:close/>
                  <a:moveTo>
                    <a:pt x="1464" y="1788"/>
                  </a:moveTo>
                  <a:lnTo>
                    <a:pt x="1464" y="1788"/>
                  </a:lnTo>
                  <a:cubicBezTo>
                    <a:pt x="1483" y="1739"/>
                    <a:pt x="1488" y="1687"/>
                    <a:pt x="1477" y="1636"/>
                  </a:cubicBezTo>
                  <a:lnTo>
                    <a:pt x="1477" y="1636"/>
                  </a:lnTo>
                  <a:cubicBezTo>
                    <a:pt x="1510" y="1649"/>
                    <a:pt x="1544" y="1661"/>
                    <a:pt x="1578" y="1674"/>
                  </a:cubicBezTo>
                  <a:lnTo>
                    <a:pt x="1578" y="1674"/>
                  </a:lnTo>
                  <a:cubicBezTo>
                    <a:pt x="1605" y="1684"/>
                    <a:pt x="1616" y="1641"/>
                    <a:pt x="1589" y="1631"/>
                  </a:cubicBezTo>
                  <a:lnTo>
                    <a:pt x="1589" y="1631"/>
                  </a:lnTo>
                  <a:cubicBezTo>
                    <a:pt x="1545" y="1615"/>
                    <a:pt x="1501" y="1598"/>
                    <a:pt x="1457" y="1581"/>
                  </a:cubicBezTo>
                  <a:lnTo>
                    <a:pt x="1457" y="1581"/>
                  </a:lnTo>
                  <a:lnTo>
                    <a:pt x="1457" y="1581"/>
                  </a:lnTo>
                  <a:lnTo>
                    <a:pt x="1457" y="1581"/>
                  </a:lnTo>
                  <a:cubicBezTo>
                    <a:pt x="1502" y="1590"/>
                    <a:pt x="1554" y="1567"/>
                    <a:pt x="1596" y="1532"/>
                  </a:cubicBezTo>
                  <a:lnTo>
                    <a:pt x="1596" y="1532"/>
                  </a:lnTo>
                  <a:cubicBezTo>
                    <a:pt x="1597" y="1535"/>
                    <a:pt x="1597" y="1537"/>
                    <a:pt x="1599" y="1539"/>
                  </a:cubicBezTo>
                  <a:lnTo>
                    <a:pt x="1599" y="1539"/>
                  </a:lnTo>
                  <a:cubicBezTo>
                    <a:pt x="1610" y="1558"/>
                    <a:pt x="1621" y="1577"/>
                    <a:pt x="1633" y="1596"/>
                  </a:cubicBezTo>
                  <a:lnTo>
                    <a:pt x="1633" y="1596"/>
                  </a:lnTo>
                  <a:cubicBezTo>
                    <a:pt x="1647" y="1620"/>
                    <a:pt x="1686" y="1598"/>
                    <a:pt x="1671" y="1573"/>
                  </a:cubicBezTo>
                  <a:lnTo>
                    <a:pt x="1671" y="1573"/>
                  </a:lnTo>
                  <a:cubicBezTo>
                    <a:pt x="1660" y="1554"/>
                    <a:pt x="1648" y="1536"/>
                    <a:pt x="1637" y="1516"/>
                  </a:cubicBezTo>
                  <a:lnTo>
                    <a:pt x="1637" y="1516"/>
                  </a:lnTo>
                  <a:cubicBezTo>
                    <a:pt x="1633" y="1511"/>
                    <a:pt x="1629" y="1508"/>
                    <a:pt x="1624" y="1507"/>
                  </a:cubicBezTo>
                  <a:lnTo>
                    <a:pt x="1624" y="1507"/>
                  </a:lnTo>
                  <a:cubicBezTo>
                    <a:pt x="1709" y="1424"/>
                    <a:pt x="1769" y="1313"/>
                    <a:pt x="1783" y="1197"/>
                  </a:cubicBezTo>
                  <a:lnTo>
                    <a:pt x="1783" y="1197"/>
                  </a:lnTo>
                  <a:cubicBezTo>
                    <a:pt x="2042" y="1392"/>
                    <a:pt x="1709" y="1754"/>
                    <a:pt x="1464" y="1788"/>
                  </a:cubicBezTo>
                  <a:close/>
                  <a:moveTo>
                    <a:pt x="1342" y="1864"/>
                  </a:moveTo>
                  <a:lnTo>
                    <a:pt x="1342" y="1864"/>
                  </a:lnTo>
                  <a:cubicBezTo>
                    <a:pt x="1324" y="1884"/>
                    <a:pt x="1287" y="1911"/>
                    <a:pt x="1244" y="1934"/>
                  </a:cubicBezTo>
                  <a:lnTo>
                    <a:pt x="1244" y="1934"/>
                  </a:lnTo>
                  <a:cubicBezTo>
                    <a:pt x="1244" y="1904"/>
                    <a:pt x="1242" y="1873"/>
                    <a:pt x="1236" y="1843"/>
                  </a:cubicBezTo>
                  <a:lnTo>
                    <a:pt x="1236" y="1843"/>
                  </a:lnTo>
                  <a:cubicBezTo>
                    <a:pt x="1230" y="1815"/>
                    <a:pt x="1187" y="1827"/>
                    <a:pt x="1193" y="1855"/>
                  </a:cubicBezTo>
                  <a:lnTo>
                    <a:pt x="1193" y="1855"/>
                  </a:lnTo>
                  <a:cubicBezTo>
                    <a:pt x="1200" y="1889"/>
                    <a:pt x="1201" y="1922"/>
                    <a:pt x="1198" y="1956"/>
                  </a:cubicBezTo>
                  <a:lnTo>
                    <a:pt x="1198" y="1956"/>
                  </a:lnTo>
                  <a:cubicBezTo>
                    <a:pt x="1182" y="1963"/>
                    <a:pt x="1165" y="1968"/>
                    <a:pt x="1148" y="1972"/>
                  </a:cubicBezTo>
                  <a:lnTo>
                    <a:pt x="1148" y="1972"/>
                  </a:lnTo>
                  <a:cubicBezTo>
                    <a:pt x="1149" y="1963"/>
                    <a:pt x="1149" y="1954"/>
                    <a:pt x="1150" y="1945"/>
                  </a:cubicBezTo>
                  <a:lnTo>
                    <a:pt x="1150" y="1945"/>
                  </a:lnTo>
                  <a:cubicBezTo>
                    <a:pt x="1152" y="1924"/>
                    <a:pt x="1153" y="1904"/>
                    <a:pt x="1154" y="1883"/>
                  </a:cubicBezTo>
                  <a:lnTo>
                    <a:pt x="1154" y="1883"/>
                  </a:lnTo>
                  <a:cubicBezTo>
                    <a:pt x="1156" y="1854"/>
                    <a:pt x="1112" y="1854"/>
                    <a:pt x="1110" y="1883"/>
                  </a:cubicBezTo>
                  <a:lnTo>
                    <a:pt x="1110" y="1883"/>
                  </a:lnTo>
                  <a:cubicBezTo>
                    <a:pt x="1108" y="1904"/>
                    <a:pt x="1107" y="1924"/>
                    <a:pt x="1105" y="1945"/>
                  </a:cubicBezTo>
                  <a:lnTo>
                    <a:pt x="1105" y="1945"/>
                  </a:lnTo>
                  <a:cubicBezTo>
                    <a:pt x="1105" y="1955"/>
                    <a:pt x="1103" y="1967"/>
                    <a:pt x="1102" y="1978"/>
                  </a:cubicBezTo>
                  <a:lnTo>
                    <a:pt x="1102" y="1978"/>
                  </a:lnTo>
                  <a:cubicBezTo>
                    <a:pt x="1060" y="1977"/>
                    <a:pt x="1027" y="1957"/>
                    <a:pt x="1018" y="1903"/>
                  </a:cubicBezTo>
                  <a:lnTo>
                    <a:pt x="1018" y="1903"/>
                  </a:lnTo>
                  <a:cubicBezTo>
                    <a:pt x="1056" y="1874"/>
                    <a:pt x="1087" y="1838"/>
                    <a:pt x="1106" y="1791"/>
                  </a:cubicBezTo>
                  <a:lnTo>
                    <a:pt x="1106" y="1791"/>
                  </a:lnTo>
                  <a:cubicBezTo>
                    <a:pt x="1207" y="1759"/>
                    <a:pt x="1331" y="1697"/>
                    <a:pt x="1396" y="1610"/>
                  </a:cubicBezTo>
                  <a:lnTo>
                    <a:pt x="1396" y="1610"/>
                  </a:lnTo>
                  <a:cubicBezTo>
                    <a:pt x="1441" y="1692"/>
                    <a:pt x="1408" y="1793"/>
                    <a:pt x="1342" y="1864"/>
                  </a:cubicBezTo>
                  <a:lnTo>
                    <a:pt x="457" y="1636"/>
                  </a:lnTo>
                  <a:lnTo>
                    <a:pt x="457" y="1636"/>
                  </a:lnTo>
                  <a:cubicBezTo>
                    <a:pt x="497" y="1640"/>
                    <a:pt x="542" y="1637"/>
                    <a:pt x="591" y="1625"/>
                  </a:cubicBezTo>
                  <a:lnTo>
                    <a:pt x="591" y="1625"/>
                  </a:lnTo>
                  <a:cubicBezTo>
                    <a:pt x="596" y="1624"/>
                    <a:pt x="599" y="1622"/>
                    <a:pt x="603" y="1620"/>
                  </a:cubicBezTo>
                  <a:lnTo>
                    <a:pt x="603" y="1620"/>
                  </a:lnTo>
                  <a:cubicBezTo>
                    <a:pt x="604" y="1622"/>
                    <a:pt x="606" y="1626"/>
                    <a:pt x="607" y="1629"/>
                  </a:cubicBezTo>
                  <a:lnTo>
                    <a:pt x="607" y="1629"/>
                  </a:lnTo>
                  <a:cubicBezTo>
                    <a:pt x="563" y="1650"/>
                    <a:pt x="520" y="1673"/>
                    <a:pt x="479" y="1701"/>
                  </a:cubicBezTo>
                  <a:lnTo>
                    <a:pt x="479" y="1701"/>
                  </a:lnTo>
                  <a:cubicBezTo>
                    <a:pt x="455" y="1716"/>
                    <a:pt x="477" y="1755"/>
                    <a:pt x="502" y="1739"/>
                  </a:cubicBezTo>
                  <a:lnTo>
                    <a:pt x="502" y="1739"/>
                  </a:lnTo>
                  <a:cubicBezTo>
                    <a:pt x="534" y="1717"/>
                    <a:pt x="568" y="1698"/>
                    <a:pt x="603" y="1681"/>
                  </a:cubicBezTo>
                  <a:lnTo>
                    <a:pt x="603" y="1681"/>
                  </a:lnTo>
                  <a:cubicBezTo>
                    <a:pt x="573" y="1709"/>
                    <a:pt x="543" y="1739"/>
                    <a:pt x="514" y="1768"/>
                  </a:cubicBezTo>
                  <a:lnTo>
                    <a:pt x="514" y="1768"/>
                  </a:lnTo>
                  <a:cubicBezTo>
                    <a:pt x="493" y="1788"/>
                    <a:pt x="525" y="1819"/>
                    <a:pt x="546" y="1799"/>
                  </a:cubicBezTo>
                  <a:lnTo>
                    <a:pt x="546" y="1799"/>
                  </a:lnTo>
                  <a:cubicBezTo>
                    <a:pt x="576" y="1769"/>
                    <a:pt x="606" y="1739"/>
                    <a:pt x="637" y="1709"/>
                  </a:cubicBezTo>
                  <a:lnTo>
                    <a:pt x="637" y="1709"/>
                  </a:lnTo>
                  <a:cubicBezTo>
                    <a:pt x="642" y="1704"/>
                    <a:pt x="644" y="1698"/>
                    <a:pt x="643" y="1693"/>
                  </a:cubicBezTo>
                  <a:lnTo>
                    <a:pt x="643" y="1693"/>
                  </a:lnTo>
                  <a:cubicBezTo>
                    <a:pt x="654" y="1708"/>
                    <a:pt x="667" y="1721"/>
                    <a:pt x="681" y="1733"/>
                  </a:cubicBezTo>
                  <a:lnTo>
                    <a:pt x="681" y="1733"/>
                  </a:lnTo>
                  <a:cubicBezTo>
                    <a:pt x="677" y="1737"/>
                    <a:pt x="674" y="1739"/>
                    <a:pt x="672" y="1745"/>
                  </a:cubicBezTo>
                  <a:lnTo>
                    <a:pt x="672" y="1745"/>
                  </a:lnTo>
                  <a:cubicBezTo>
                    <a:pt x="667" y="1761"/>
                    <a:pt x="661" y="1778"/>
                    <a:pt x="655" y="1794"/>
                  </a:cubicBezTo>
                  <a:lnTo>
                    <a:pt x="655" y="1794"/>
                  </a:lnTo>
                  <a:cubicBezTo>
                    <a:pt x="646" y="1821"/>
                    <a:pt x="689" y="1833"/>
                    <a:pt x="698" y="1806"/>
                  </a:cubicBezTo>
                  <a:lnTo>
                    <a:pt x="698" y="1806"/>
                  </a:lnTo>
                  <a:cubicBezTo>
                    <a:pt x="704" y="1790"/>
                    <a:pt x="709" y="1774"/>
                    <a:pt x="714" y="1759"/>
                  </a:cubicBezTo>
                  <a:lnTo>
                    <a:pt x="714" y="1759"/>
                  </a:lnTo>
                  <a:cubicBezTo>
                    <a:pt x="810" y="1820"/>
                    <a:pt x="913" y="1832"/>
                    <a:pt x="1019" y="1813"/>
                  </a:cubicBezTo>
                  <a:lnTo>
                    <a:pt x="1019" y="1813"/>
                  </a:lnTo>
                  <a:cubicBezTo>
                    <a:pt x="864" y="2015"/>
                    <a:pt x="307" y="1897"/>
                    <a:pt x="457" y="1636"/>
                  </a:cubicBezTo>
                  <a:lnTo>
                    <a:pt x="1342" y="1864"/>
                  </a:lnTo>
                  <a:close/>
                  <a:moveTo>
                    <a:pt x="944" y="412"/>
                  </a:moveTo>
                  <a:lnTo>
                    <a:pt x="944" y="412"/>
                  </a:lnTo>
                  <a:cubicBezTo>
                    <a:pt x="911" y="423"/>
                    <a:pt x="866" y="442"/>
                    <a:pt x="818" y="467"/>
                  </a:cubicBezTo>
                  <a:lnTo>
                    <a:pt x="818" y="467"/>
                  </a:lnTo>
                  <a:cubicBezTo>
                    <a:pt x="815" y="447"/>
                    <a:pt x="805" y="430"/>
                    <a:pt x="788" y="418"/>
                  </a:cubicBezTo>
                  <a:lnTo>
                    <a:pt x="788" y="418"/>
                  </a:lnTo>
                  <a:cubicBezTo>
                    <a:pt x="763" y="403"/>
                    <a:pt x="741" y="441"/>
                    <a:pt x="765" y="457"/>
                  </a:cubicBezTo>
                  <a:lnTo>
                    <a:pt x="765" y="457"/>
                  </a:lnTo>
                  <a:cubicBezTo>
                    <a:pt x="773" y="462"/>
                    <a:pt x="777" y="471"/>
                    <a:pt x="775" y="481"/>
                  </a:cubicBezTo>
                  <a:lnTo>
                    <a:pt x="775" y="481"/>
                  </a:lnTo>
                  <a:cubicBezTo>
                    <a:pt x="775" y="484"/>
                    <a:pt x="775" y="487"/>
                    <a:pt x="776" y="490"/>
                  </a:cubicBezTo>
                  <a:lnTo>
                    <a:pt x="776" y="490"/>
                  </a:lnTo>
                  <a:cubicBezTo>
                    <a:pt x="730" y="515"/>
                    <a:pt x="685" y="545"/>
                    <a:pt x="646" y="579"/>
                  </a:cubicBezTo>
                  <a:lnTo>
                    <a:pt x="646" y="579"/>
                  </a:lnTo>
                  <a:cubicBezTo>
                    <a:pt x="646" y="578"/>
                    <a:pt x="644" y="576"/>
                    <a:pt x="644" y="575"/>
                  </a:cubicBezTo>
                  <a:lnTo>
                    <a:pt x="644" y="575"/>
                  </a:lnTo>
                  <a:cubicBezTo>
                    <a:pt x="638" y="453"/>
                    <a:pt x="768" y="377"/>
                    <a:pt x="878" y="363"/>
                  </a:cubicBezTo>
                  <a:lnTo>
                    <a:pt x="878" y="363"/>
                  </a:lnTo>
                  <a:cubicBezTo>
                    <a:pt x="933" y="356"/>
                    <a:pt x="989" y="366"/>
                    <a:pt x="1038" y="389"/>
                  </a:cubicBezTo>
                  <a:lnTo>
                    <a:pt x="1038" y="389"/>
                  </a:lnTo>
                  <a:cubicBezTo>
                    <a:pt x="1008" y="393"/>
                    <a:pt x="977" y="400"/>
                    <a:pt x="944" y="412"/>
                  </a:cubicBezTo>
                  <a:lnTo>
                    <a:pt x="1175" y="1291"/>
                  </a:lnTo>
                  <a:lnTo>
                    <a:pt x="1175" y="1291"/>
                  </a:lnTo>
                  <a:cubicBezTo>
                    <a:pt x="1177" y="1294"/>
                    <a:pt x="1177" y="1294"/>
                    <a:pt x="1175" y="1291"/>
                  </a:cubicBezTo>
                  <a:lnTo>
                    <a:pt x="944" y="412"/>
                  </a:lnTo>
                  <a:close/>
                  <a:moveTo>
                    <a:pt x="1055" y="1128"/>
                  </a:moveTo>
                  <a:lnTo>
                    <a:pt x="1055" y="1128"/>
                  </a:lnTo>
                  <a:cubicBezTo>
                    <a:pt x="1071" y="1133"/>
                    <a:pt x="1087" y="1143"/>
                    <a:pt x="1096" y="1155"/>
                  </a:cubicBezTo>
                  <a:lnTo>
                    <a:pt x="1096" y="1155"/>
                  </a:lnTo>
                  <a:cubicBezTo>
                    <a:pt x="1102" y="1164"/>
                    <a:pt x="1099" y="1173"/>
                    <a:pt x="1092" y="1182"/>
                  </a:cubicBezTo>
                  <a:lnTo>
                    <a:pt x="1092" y="1182"/>
                  </a:lnTo>
                  <a:cubicBezTo>
                    <a:pt x="1080" y="1172"/>
                    <a:pt x="1068" y="1162"/>
                    <a:pt x="1055" y="1152"/>
                  </a:cubicBezTo>
                  <a:lnTo>
                    <a:pt x="1055" y="1152"/>
                  </a:lnTo>
                  <a:cubicBezTo>
                    <a:pt x="1046" y="1144"/>
                    <a:pt x="1033" y="1143"/>
                    <a:pt x="1024" y="1152"/>
                  </a:cubicBezTo>
                  <a:lnTo>
                    <a:pt x="1024" y="1152"/>
                  </a:lnTo>
                  <a:cubicBezTo>
                    <a:pt x="1023" y="1153"/>
                    <a:pt x="1023" y="1154"/>
                    <a:pt x="1022" y="1154"/>
                  </a:cubicBezTo>
                  <a:lnTo>
                    <a:pt x="1022" y="1154"/>
                  </a:lnTo>
                  <a:cubicBezTo>
                    <a:pt x="1007" y="1135"/>
                    <a:pt x="973" y="1156"/>
                    <a:pt x="987" y="1180"/>
                  </a:cubicBezTo>
                  <a:lnTo>
                    <a:pt x="987" y="1180"/>
                  </a:lnTo>
                  <a:cubicBezTo>
                    <a:pt x="998" y="1200"/>
                    <a:pt x="1009" y="1220"/>
                    <a:pt x="1021" y="1241"/>
                  </a:cubicBezTo>
                  <a:lnTo>
                    <a:pt x="1021" y="1241"/>
                  </a:lnTo>
                  <a:cubicBezTo>
                    <a:pt x="998" y="1256"/>
                    <a:pt x="977" y="1273"/>
                    <a:pt x="954" y="1289"/>
                  </a:cubicBezTo>
                  <a:lnTo>
                    <a:pt x="954" y="1289"/>
                  </a:lnTo>
                  <a:cubicBezTo>
                    <a:pt x="957" y="1251"/>
                    <a:pt x="961" y="1212"/>
                    <a:pt x="966" y="1174"/>
                  </a:cubicBezTo>
                  <a:lnTo>
                    <a:pt x="966" y="1174"/>
                  </a:lnTo>
                  <a:cubicBezTo>
                    <a:pt x="969" y="1157"/>
                    <a:pt x="970" y="1116"/>
                    <a:pt x="995" y="1113"/>
                  </a:cubicBezTo>
                  <a:lnTo>
                    <a:pt x="995" y="1113"/>
                  </a:lnTo>
                  <a:cubicBezTo>
                    <a:pt x="1015" y="1111"/>
                    <a:pt x="1038" y="1122"/>
                    <a:pt x="1055" y="1128"/>
                  </a:cubicBezTo>
                  <a:close/>
                  <a:moveTo>
                    <a:pt x="1052" y="1207"/>
                  </a:moveTo>
                  <a:lnTo>
                    <a:pt x="1052" y="1207"/>
                  </a:lnTo>
                  <a:cubicBezTo>
                    <a:pt x="1055" y="1208"/>
                    <a:pt x="1057" y="1210"/>
                    <a:pt x="1060" y="1212"/>
                  </a:cubicBezTo>
                  <a:lnTo>
                    <a:pt x="1060" y="1212"/>
                  </a:lnTo>
                  <a:cubicBezTo>
                    <a:pt x="1058" y="1213"/>
                    <a:pt x="1058" y="1214"/>
                    <a:pt x="1056" y="1214"/>
                  </a:cubicBezTo>
                  <a:lnTo>
                    <a:pt x="1056" y="1214"/>
                  </a:lnTo>
                  <a:cubicBezTo>
                    <a:pt x="1055" y="1212"/>
                    <a:pt x="1054" y="1209"/>
                    <a:pt x="1052" y="1207"/>
                  </a:cubicBezTo>
                  <a:close/>
                  <a:moveTo>
                    <a:pt x="982" y="1429"/>
                  </a:moveTo>
                  <a:lnTo>
                    <a:pt x="982" y="1429"/>
                  </a:lnTo>
                  <a:cubicBezTo>
                    <a:pt x="971" y="1485"/>
                    <a:pt x="836" y="1463"/>
                    <a:pt x="803" y="1446"/>
                  </a:cubicBezTo>
                  <a:lnTo>
                    <a:pt x="803" y="1446"/>
                  </a:lnTo>
                  <a:cubicBezTo>
                    <a:pt x="704" y="1394"/>
                    <a:pt x="815" y="1288"/>
                    <a:pt x="890" y="1231"/>
                  </a:cubicBezTo>
                  <a:lnTo>
                    <a:pt x="890" y="1231"/>
                  </a:lnTo>
                  <a:cubicBezTo>
                    <a:pt x="888" y="1261"/>
                    <a:pt x="887" y="1291"/>
                    <a:pt x="886" y="1316"/>
                  </a:cubicBezTo>
                  <a:lnTo>
                    <a:pt x="886" y="1316"/>
                  </a:lnTo>
                  <a:cubicBezTo>
                    <a:pt x="886" y="1324"/>
                    <a:pt x="888" y="1330"/>
                    <a:pt x="891" y="1335"/>
                  </a:cubicBezTo>
                  <a:lnTo>
                    <a:pt x="891" y="1335"/>
                  </a:lnTo>
                  <a:cubicBezTo>
                    <a:pt x="881" y="1358"/>
                    <a:pt x="872" y="1380"/>
                    <a:pt x="862" y="1402"/>
                  </a:cubicBezTo>
                  <a:lnTo>
                    <a:pt x="862" y="1402"/>
                  </a:lnTo>
                  <a:cubicBezTo>
                    <a:pt x="850" y="1428"/>
                    <a:pt x="889" y="1450"/>
                    <a:pt x="900" y="1425"/>
                  </a:cubicBezTo>
                  <a:lnTo>
                    <a:pt x="900" y="1425"/>
                  </a:lnTo>
                  <a:cubicBezTo>
                    <a:pt x="909" y="1406"/>
                    <a:pt x="916" y="1389"/>
                    <a:pt x="924" y="1371"/>
                  </a:cubicBezTo>
                  <a:lnTo>
                    <a:pt x="924" y="1371"/>
                  </a:lnTo>
                  <a:cubicBezTo>
                    <a:pt x="933" y="1378"/>
                    <a:pt x="945" y="1379"/>
                    <a:pt x="957" y="1370"/>
                  </a:cubicBezTo>
                  <a:lnTo>
                    <a:pt x="957" y="1370"/>
                  </a:lnTo>
                  <a:cubicBezTo>
                    <a:pt x="971" y="1359"/>
                    <a:pt x="985" y="1349"/>
                    <a:pt x="1000" y="1338"/>
                  </a:cubicBezTo>
                  <a:lnTo>
                    <a:pt x="1000" y="1338"/>
                  </a:lnTo>
                  <a:cubicBezTo>
                    <a:pt x="994" y="1368"/>
                    <a:pt x="988" y="1398"/>
                    <a:pt x="982" y="1429"/>
                  </a:cubicBezTo>
                  <a:lnTo>
                    <a:pt x="1263" y="969"/>
                  </a:lnTo>
                  <a:lnTo>
                    <a:pt x="1263" y="969"/>
                  </a:lnTo>
                  <a:cubicBezTo>
                    <a:pt x="1322" y="1048"/>
                    <a:pt x="1375" y="1159"/>
                    <a:pt x="1324" y="1253"/>
                  </a:cubicBezTo>
                  <a:lnTo>
                    <a:pt x="1324" y="1253"/>
                  </a:lnTo>
                  <a:cubicBezTo>
                    <a:pt x="1276" y="1342"/>
                    <a:pt x="1155" y="1383"/>
                    <a:pt x="1060" y="1402"/>
                  </a:cubicBezTo>
                  <a:lnTo>
                    <a:pt x="1060" y="1402"/>
                  </a:lnTo>
                  <a:cubicBezTo>
                    <a:pt x="1065" y="1369"/>
                    <a:pt x="1068" y="1335"/>
                    <a:pt x="1074" y="1308"/>
                  </a:cubicBezTo>
                  <a:lnTo>
                    <a:pt x="1074" y="1308"/>
                  </a:lnTo>
                  <a:cubicBezTo>
                    <a:pt x="1075" y="1299"/>
                    <a:pt x="1074" y="1292"/>
                    <a:pt x="1071" y="1286"/>
                  </a:cubicBezTo>
                  <a:lnTo>
                    <a:pt x="1071" y="1286"/>
                  </a:lnTo>
                  <a:cubicBezTo>
                    <a:pt x="1086" y="1275"/>
                    <a:pt x="1102" y="1264"/>
                    <a:pt x="1117" y="1252"/>
                  </a:cubicBezTo>
                  <a:lnTo>
                    <a:pt x="1117" y="1252"/>
                  </a:lnTo>
                  <a:cubicBezTo>
                    <a:pt x="1120" y="1253"/>
                    <a:pt x="1122" y="1255"/>
                    <a:pt x="1125" y="1256"/>
                  </a:cubicBezTo>
                  <a:lnTo>
                    <a:pt x="1125" y="1256"/>
                  </a:lnTo>
                  <a:cubicBezTo>
                    <a:pt x="1133" y="1261"/>
                    <a:pt x="1141" y="1266"/>
                    <a:pt x="1149" y="1273"/>
                  </a:cubicBezTo>
                  <a:lnTo>
                    <a:pt x="1149" y="1273"/>
                  </a:lnTo>
                  <a:cubicBezTo>
                    <a:pt x="1156" y="1277"/>
                    <a:pt x="1163" y="1282"/>
                    <a:pt x="1169" y="1287"/>
                  </a:cubicBezTo>
                  <a:lnTo>
                    <a:pt x="1169" y="1287"/>
                  </a:lnTo>
                  <a:cubicBezTo>
                    <a:pt x="1171" y="1289"/>
                    <a:pt x="1173" y="1292"/>
                    <a:pt x="1176" y="1294"/>
                  </a:cubicBezTo>
                  <a:lnTo>
                    <a:pt x="1176" y="1294"/>
                  </a:lnTo>
                  <a:cubicBezTo>
                    <a:pt x="1182" y="1297"/>
                    <a:pt x="1187" y="1299"/>
                    <a:pt x="1193" y="1300"/>
                  </a:cubicBezTo>
                  <a:lnTo>
                    <a:pt x="1193" y="1300"/>
                  </a:lnTo>
                  <a:cubicBezTo>
                    <a:pt x="1209" y="1301"/>
                    <a:pt x="1217" y="1285"/>
                    <a:pt x="1215" y="1272"/>
                  </a:cubicBezTo>
                  <a:lnTo>
                    <a:pt x="1215" y="1272"/>
                  </a:lnTo>
                  <a:cubicBezTo>
                    <a:pt x="1212" y="1257"/>
                    <a:pt x="1187" y="1245"/>
                    <a:pt x="1176" y="1237"/>
                  </a:cubicBezTo>
                  <a:lnTo>
                    <a:pt x="1176" y="1237"/>
                  </a:lnTo>
                  <a:cubicBezTo>
                    <a:pt x="1167" y="1231"/>
                    <a:pt x="1157" y="1224"/>
                    <a:pt x="1148" y="1218"/>
                  </a:cubicBezTo>
                  <a:lnTo>
                    <a:pt x="1148" y="1218"/>
                  </a:lnTo>
                  <a:cubicBezTo>
                    <a:pt x="1148" y="1217"/>
                    <a:pt x="1149" y="1217"/>
                    <a:pt x="1149" y="1216"/>
                  </a:cubicBezTo>
                  <a:lnTo>
                    <a:pt x="1149" y="1216"/>
                  </a:lnTo>
                  <a:cubicBezTo>
                    <a:pt x="1175" y="1171"/>
                    <a:pt x="1165" y="1129"/>
                    <a:pt x="1132" y="1099"/>
                  </a:cubicBezTo>
                  <a:lnTo>
                    <a:pt x="1132" y="1099"/>
                  </a:lnTo>
                  <a:cubicBezTo>
                    <a:pt x="1161" y="1072"/>
                    <a:pt x="1190" y="1045"/>
                    <a:pt x="1219" y="1018"/>
                  </a:cubicBezTo>
                  <a:lnTo>
                    <a:pt x="1219" y="1018"/>
                  </a:lnTo>
                  <a:cubicBezTo>
                    <a:pt x="1240" y="999"/>
                    <a:pt x="1209" y="968"/>
                    <a:pt x="1187" y="987"/>
                  </a:cubicBezTo>
                  <a:lnTo>
                    <a:pt x="1187" y="987"/>
                  </a:lnTo>
                  <a:cubicBezTo>
                    <a:pt x="1164" y="1009"/>
                    <a:pt x="1140" y="1031"/>
                    <a:pt x="1116" y="1052"/>
                  </a:cubicBezTo>
                  <a:lnTo>
                    <a:pt x="1116" y="1052"/>
                  </a:lnTo>
                  <a:cubicBezTo>
                    <a:pt x="1131" y="1026"/>
                    <a:pt x="1145" y="1001"/>
                    <a:pt x="1160" y="975"/>
                  </a:cubicBezTo>
                  <a:lnTo>
                    <a:pt x="1160" y="975"/>
                  </a:lnTo>
                  <a:cubicBezTo>
                    <a:pt x="1174" y="950"/>
                    <a:pt x="1136" y="928"/>
                    <a:pt x="1122" y="952"/>
                  </a:cubicBezTo>
                  <a:lnTo>
                    <a:pt x="1122" y="952"/>
                  </a:lnTo>
                  <a:cubicBezTo>
                    <a:pt x="1105" y="982"/>
                    <a:pt x="1088" y="1012"/>
                    <a:pt x="1071" y="1042"/>
                  </a:cubicBezTo>
                  <a:lnTo>
                    <a:pt x="1071" y="1042"/>
                  </a:lnTo>
                  <a:cubicBezTo>
                    <a:pt x="1071" y="1010"/>
                    <a:pt x="1070" y="978"/>
                    <a:pt x="1070" y="946"/>
                  </a:cubicBezTo>
                  <a:lnTo>
                    <a:pt x="1070" y="946"/>
                  </a:lnTo>
                  <a:cubicBezTo>
                    <a:pt x="1070" y="917"/>
                    <a:pt x="1025" y="917"/>
                    <a:pt x="1025" y="946"/>
                  </a:cubicBezTo>
                  <a:lnTo>
                    <a:pt x="1025" y="946"/>
                  </a:lnTo>
                  <a:cubicBezTo>
                    <a:pt x="1026" y="980"/>
                    <a:pt x="1027" y="1015"/>
                    <a:pt x="1027" y="1049"/>
                  </a:cubicBezTo>
                  <a:lnTo>
                    <a:pt x="1027" y="1049"/>
                  </a:lnTo>
                  <a:cubicBezTo>
                    <a:pt x="991" y="1042"/>
                    <a:pt x="955" y="1044"/>
                    <a:pt x="934" y="1070"/>
                  </a:cubicBezTo>
                  <a:lnTo>
                    <a:pt x="934" y="1070"/>
                  </a:lnTo>
                  <a:cubicBezTo>
                    <a:pt x="919" y="1090"/>
                    <a:pt x="909" y="1116"/>
                    <a:pt x="902" y="1143"/>
                  </a:cubicBezTo>
                  <a:lnTo>
                    <a:pt x="902" y="1143"/>
                  </a:lnTo>
                  <a:cubicBezTo>
                    <a:pt x="901" y="1143"/>
                    <a:pt x="900" y="1143"/>
                    <a:pt x="900" y="1144"/>
                  </a:cubicBezTo>
                  <a:lnTo>
                    <a:pt x="900" y="1144"/>
                  </a:lnTo>
                  <a:cubicBezTo>
                    <a:pt x="873" y="1160"/>
                    <a:pt x="842" y="1182"/>
                    <a:pt x="812" y="1208"/>
                  </a:cubicBezTo>
                  <a:lnTo>
                    <a:pt x="812" y="1208"/>
                  </a:lnTo>
                  <a:cubicBezTo>
                    <a:pt x="812" y="1137"/>
                    <a:pt x="834" y="1071"/>
                    <a:pt x="874" y="1008"/>
                  </a:cubicBezTo>
                  <a:lnTo>
                    <a:pt x="874" y="1008"/>
                  </a:lnTo>
                  <a:cubicBezTo>
                    <a:pt x="960" y="874"/>
                    <a:pt x="1159" y="830"/>
                    <a:pt x="1263" y="969"/>
                  </a:cubicBezTo>
                  <a:lnTo>
                    <a:pt x="982" y="1429"/>
                  </a:lnTo>
                  <a:close/>
                  <a:moveTo>
                    <a:pt x="669" y="880"/>
                  </a:moveTo>
                  <a:lnTo>
                    <a:pt x="669" y="880"/>
                  </a:lnTo>
                  <a:cubicBezTo>
                    <a:pt x="700" y="818"/>
                    <a:pt x="745" y="767"/>
                    <a:pt x="795" y="720"/>
                  </a:cubicBezTo>
                  <a:lnTo>
                    <a:pt x="795" y="720"/>
                  </a:lnTo>
                  <a:cubicBezTo>
                    <a:pt x="824" y="694"/>
                    <a:pt x="856" y="672"/>
                    <a:pt x="891" y="654"/>
                  </a:cubicBezTo>
                  <a:lnTo>
                    <a:pt x="891" y="654"/>
                  </a:lnTo>
                  <a:cubicBezTo>
                    <a:pt x="1000" y="590"/>
                    <a:pt x="1021" y="756"/>
                    <a:pt x="1028" y="823"/>
                  </a:cubicBezTo>
                  <a:lnTo>
                    <a:pt x="1028" y="823"/>
                  </a:lnTo>
                  <a:cubicBezTo>
                    <a:pt x="975" y="836"/>
                    <a:pt x="926" y="862"/>
                    <a:pt x="890" y="895"/>
                  </a:cubicBezTo>
                  <a:lnTo>
                    <a:pt x="890" y="895"/>
                  </a:lnTo>
                  <a:cubicBezTo>
                    <a:pt x="881" y="902"/>
                    <a:pt x="873" y="911"/>
                    <a:pt x="864" y="920"/>
                  </a:cubicBezTo>
                  <a:lnTo>
                    <a:pt x="864" y="920"/>
                  </a:lnTo>
                  <a:cubicBezTo>
                    <a:pt x="858" y="896"/>
                    <a:pt x="851" y="873"/>
                    <a:pt x="846" y="850"/>
                  </a:cubicBezTo>
                  <a:lnTo>
                    <a:pt x="846" y="850"/>
                  </a:lnTo>
                  <a:cubicBezTo>
                    <a:pt x="838" y="822"/>
                    <a:pt x="795" y="834"/>
                    <a:pt x="803" y="862"/>
                  </a:cubicBezTo>
                  <a:lnTo>
                    <a:pt x="803" y="862"/>
                  </a:lnTo>
                  <a:cubicBezTo>
                    <a:pt x="810" y="889"/>
                    <a:pt x="818" y="916"/>
                    <a:pt x="825" y="942"/>
                  </a:cubicBezTo>
                  <a:lnTo>
                    <a:pt x="825" y="942"/>
                  </a:lnTo>
                  <a:cubicBezTo>
                    <a:pt x="826" y="948"/>
                    <a:pt x="830" y="952"/>
                    <a:pt x="833" y="955"/>
                  </a:cubicBezTo>
                  <a:lnTo>
                    <a:pt x="833" y="955"/>
                  </a:lnTo>
                  <a:cubicBezTo>
                    <a:pt x="833" y="955"/>
                    <a:pt x="833" y="955"/>
                    <a:pt x="833" y="956"/>
                  </a:cubicBezTo>
                  <a:lnTo>
                    <a:pt x="833" y="956"/>
                  </a:lnTo>
                  <a:lnTo>
                    <a:pt x="833" y="956"/>
                  </a:lnTo>
                  <a:lnTo>
                    <a:pt x="833" y="956"/>
                  </a:lnTo>
                  <a:cubicBezTo>
                    <a:pt x="817" y="938"/>
                    <a:pt x="802" y="921"/>
                    <a:pt x="786" y="904"/>
                  </a:cubicBezTo>
                  <a:lnTo>
                    <a:pt x="786" y="904"/>
                  </a:lnTo>
                  <a:cubicBezTo>
                    <a:pt x="767" y="882"/>
                    <a:pt x="736" y="914"/>
                    <a:pt x="755" y="935"/>
                  </a:cubicBezTo>
                  <a:lnTo>
                    <a:pt x="755" y="935"/>
                  </a:lnTo>
                  <a:cubicBezTo>
                    <a:pt x="770" y="952"/>
                    <a:pt x="786" y="970"/>
                    <a:pt x="801" y="987"/>
                  </a:cubicBezTo>
                  <a:lnTo>
                    <a:pt x="801" y="987"/>
                  </a:lnTo>
                  <a:cubicBezTo>
                    <a:pt x="803" y="989"/>
                    <a:pt x="805" y="991"/>
                    <a:pt x="808" y="992"/>
                  </a:cubicBezTo>
                  <a:lnTo>
                    <a:pt x="808" y="992"/>
                  </a:lnTo>
                  <a:cubicBezTo>
                    <a:pt x="799" y="1007"/>
                    <a:pt x="790" y="1022"/>
                    <a:pt x="783" y="1038"/>
                  </a:cubicBezTo>
                  <a:lnTo>
                    <a:pt x="783" y="1038"/>
                  </a:lnTo>
                  <a:cubicBezTo>
                    <a:pt x="758" y="1026"/>
                    <a:pt x="730" y="1021"/>
                    <a:pt x="703" y="1022"/>
                  </a:cubicBezTo>
                  <a:lnTo>
                    <a:pt x="703" y="1022"/>
                  </a:lnTo>
                  <a:cubicBezTo>
                    <a:pt x="674" y="1024"/>
                    <a:pt x="674" y="1069"/>
                    <a:pt x="703" y="1067"/>
                  </a:cubicBezTo>
                  <a:lnTo>
                    <a:pt x="703" y="1067"/>
                  </a:lnTo>
                  <a:cubicBezTo>
                    <a:pt x="726" y="1065"/>
                    <a:pt x="747" y="1070"/>
                    <a:pt x="767" y="1080"/>
                  </a:cubicBezTo>
                  <a:lnTo>
                    <a:pt x="767" y="1080"/>
                  </a:lnTo>
                  <a:cubicBezTo>
                    <a:pt x="747" y="1139"/>
                    <a:pt x="742" y="1204"/>
                    <a:pt x="750" y="1271"/>
                  </a:cubicBezTo>
                  <a:lnTo>
                    <a:pt x="750" y="1271"/>
                  </a:lnTo>
                  <a:cubicBezTo>
                    <a:pt x="727" y="1302"/>
                    <a:pt x="708" y="1335"/>
                    <a:pt x="702" y="1368"/>
                  </a:cubicBezTo>
                  <a:lnTo>
                    <a:pt x="702" y="1368"/>
                  </a:lnTo>
                  <a:cubicBezTo>
                    <a:pt x="657" y="1379"/>
                    <a:pt x="627" y="1366"/>
                    <a:pt x="608" y="1342"/>
                  </a:cubicBezTo>
                  <a:lnTo>
                    <a:pt x="608" y="1342"/>
                  </a:lnTo>
                  <a:cubicBezTo>
                    <a:pt x="625" y="1333"/>
                    <a:pt x="642" y="1327"/>
                    <a:pt x="661" y="1325"/>
                  </a:cubicBezTo>
                  <a:lnTo>
                    <a:pt x="661" y="1325"/>
                  </a:lnTo>
                  <a:cubicBezTo>
                    <a:pt x="689" y="1322"/>
                    <a:pt x="690" y="1277"/>
                    <a:pt x="661" y="1281"/>
                  </a:cubicBezTo>
                  <a:lnTo>
                    <a:pt x="661" y="1281"/>
                  </a:lnTo>
                  <a:cubicBezTo>
                    <a:pt x="636" y="1283"/>
                    <a:pt x="612" y="1290"/>
                    <a:pt x="589" y="1301"/>
                  </a:cubicBezTo>
                  <a:lnTo>
                    <a:pt x="589" y="1301"/>
                  </a:lnTo>
                  <a:cubicBezTo>
                    <a:pt x="567" y="1224"/>
                    <a:pt x="590" y="1107"/>
                    <a:pt x="597" y="1073"/>
                  </a:cubicBezTo>
                  <a:lnTo>
                    <a:pt x="597" y="1073"/>
                  </a:lnTo>
                  <a:cubicBezTo>
                    <a:pt x="610" y="1005"/>
                    <a:pt x="638" y="941"/>
                    <a:pt x="669" y="880"/>
                  </a:cubicBezTo>
                  <a:lnTo>
                    <a:pt x="630" y="1674"/>
                  </a:lnTo>
                  <a:lnTo>
                    <a:pt x="630" y="1674"/>
                  </a:lnTo>
                  <a:cubicBezTo>
                    <a:pt x="627" y="1673"/>
                    <a:pt x="624" y="1672"/>
                    <a:pt x="620" y="1672"/>
                  </a:cubicBezTo>
                  <a:lnTo>
                    <a:pt x="620" y="1672"/>
                  </a:lnTo>
                  <a:cubicBezTo>
                    <a:pt x="623" y="1671"/>
                    <a:pt x="625" y="1670"/>
                    <a:pt x="627" y="1668"/>
                  </a:cubicBezTo>
                  <a:lnTo>
                    <a:pt x="627" y="1668"/>
                  </a:lnTo>
                  <a:cubicBezTo>
                    <a:pt x="628" y="1671"/>
                    <a:pt x="629" y="1672"/>
                    <a:pt x="630" y="1674"/>
                  </a:cubicBezTo>
                  <a:lnTo>
                    <a:pt x="669" y="880"/>
                  </a:lnTo>
                  <a:close/>
                  <a:moveTo>
                    <a:pt x="948" y="1757"/>
                  </a:moveTo>
                  <a:lnTo>
                    <a:pt x="948" y="1757"/>
                  </a:lnTo>
                  <a:cubicBezTo>
                    <a:pt x="737" y="1778"/>
                    <a:pt x="655" y="1610"/>
                    <a:pt x="628" y="1437"/>
                  </a:cubicBezTo>
                  <a:lnTo>
                    <a:pt x="628" y="1437"/>
                  </a:lnTo>
                  <a:cubicBezTo>
                    <a:pt x="651" y="1442"/>
                    <a:pt x="678" y="1442"/>
                    <a:pt x="709" y="1435"/>
                  </a:cubicBezTo>
                  <a:lnTo>
                    <a:pt x="709" y="1435"/>
                  </a:lnTo>
                  <a:cubicBezTo>
                    <a:pt x="717" y="1453"/>
                    <a:pt x="730" y="1472"/>
                    <a:pt x="749" y="1489"/>
                  </a:cubicBezTo>
                  <a:lnTo>
                    <a:pt x="749" y="1489"/>
                  </a:lnTo>
                  <a:cubicBezTo>
                    <a:pt x="804" y="1538"/>
                    <a:pt x="881" y="1533"/>
                    <a:pt x="950" y="1521"/>
                  </a:cubicBezTo>
                  <a:lnTo>
                    <a:pt x="950" y="1521"/>
                  </a:lnTo>
                  <a:cubicBezTo>
                    <a:pt x="947" y="1543"/>
                    <a:pt x="944" y="1565"/>
                    <a:pt x="942" y="1587"/>
                  </a:cubicBezTo>
                  <a:lnTo>
                    <a:pt x="942" y="1587"/>
                  </a:lnTo>
                  <a:cubicBezTo>
                    <a:pt x="941" y="1598"/>
                    <a:pt x="953" y="1609"/>
                    <a:pt x="964" y="1609"/>
                  </a:cubicBezTo>
                  <a:lnTo>
                    <a:pt x="964" y="1609"/>
                  </a:lnTo>
                  <a:cubicBezTo>
                    <a:pt x="977" y="1609"/>
                    <a:pt x="985" y="1598"/>
                    <a:pt x="987" y="1587"/>
                  </a:cubicBezTo>
                  <a:lnTo>
                    <a:pt x="987" y="1587"/>
                  </a:lnTo>
                  <a:cubicBezTo>
                    <a:pt x="989" y="1562"/>
                    <a:pt x="992" y="1537"/>
                    <a:pt x="995" y="1513"/>
                  </a:cubicBezTo>
                  <a:lnTo>
                    <a:pt x="995" y="1513"/>
                  </a:lnTo>
                  <a:cubicBezTo>
                    <a:pt x="995" y="1512"/>
                    <a:pt x="994" y="1511"/>
                    <a:pt x="994" y="1511"/>
                  </a:cubicBezTo>
                  <a:lnTo>
                    <a:pt x="994" y="1511"/>
                  </a:lnTo>
                  <a:cubicBezTo>
                    <a:pt x="1005" y="1507"/>
                    <a:pt x="1013" y="1500"/>
                    <a:pt x="1021" y="1493"/>
                  </a:cubicBezTo>
                  <a:lnTo>
                    <a:pt x="1021" y="1493"/>
                  </a:lnTo>
                  <a:cubicBezTo>
                    <a:pt x="1034" y="1539"/>
                    <a:pt x="1045" y="1586"/>
                    <a:pt x="1055" y="1632"/>
                  </a:cubicBezTo>
                  <a:lnTo>
                    <a:pt x="1055" y="1632"/>
                  </a:lnTo>
                  <a:cubicBezTo>
                    <a:pt x="1059" y="1648"/>
                    <a:pt x="1082" y="1655"/>
                    <a:pt x="1092" y="1642"/>
                  </a:cubicBezTo>
                  <a:lnTo>
                    <a:pt x="1092" y="1642"/>
                  </a:lnTo>
                  <a:cubicBezTo>
                    <a:pt x="1096" y="1637"/>
                    <a:pt x="1101" y="1632"/>
                    <a:pt x="1105" y="1627"/>
                  </a:cubicBezTo>
                  <a:lnTo>
                    <a:pt x="1105" y="1627"/>
                  </a:lnTo>
                  <a:cubicBezTo>
                    <a:pt x="1118" y="1611"/>
                    <a:pt x="1105" y="1591"/>
                    <a:pt x="1091" y="1589"/>
                  </a:cubicBezTo>
                  <a:lnTo>
                    <a:pt x="1091" y="1589"/>
                  </a:lnTo>
                  <a:cubicBezTo>
                    <a:pt x="1082" y="1548"/>
                    <a:pt x="1071" y="1509"/>
                    <a:pt x="1060" y="1470"/>
                  </a:cubicBezTo>
                  <a:lnTo>
                    <a:pt x="1060" y="1470"/>
                  </a:lnTo>
                  <a:cubicBezTo>
                    <a:pt x="1065" y="1469"/>
                    <a:pt x="1070" y="1467"/>
                    <a:pt x="1075" y="1467"/>
                  </a:cubicBezTo>
                  <a:lnTo>
                    <a:pt x="1075" y="1467"/>
                  </a:lnTo>
                  <a:cubicBezTo>
                    <a:pt x="1075" y="1471"/>
                    <a:pt x="1077" y="1476"/>
                    <a:pt x="1081" y="1479"/>
                  </a:cubicBezTo>
                  <a:lnTo>
                    <a:pt x="1081" y="1479"/>
                  </a:lnTo>
                  <a:cubicBezTo>
                    <a:pt x="1107" y="1501"/>
                    <a:pt x="1128" y="1527"/>
                    <a:pt x="1144" y="1557"/>
                  </a:cubicBezTo>
                  <a:lnTo>
                    <a:pt x="1144" y="1557"/>
                  </a:lnTo>
                  <a:cubicBezTo>
                    <a:pt x="1157" y="1582"/>
                    <a:pt x="1196" y="1560"/>
                    <a:pt x="1182" y="1535"/>
                  </a:cubicBezTo>
                  <a:lnTo>
                    <a:pt x="1182" y="1535"/>
                  </a:lnTo>
                  <a:cubicBezTo>
                    <a:pt x="1166" y="1505"/>
                    <a:pt x="1145" y="1479"/>
                    <a:pt x="1121" y="1456"/>
                  </a:cubicBezTo>
                  <a:lnTo>
                    <a:pt x="1121" y="1456"/>
                  </a:lnTo>
                  <a:cubicBezTo>
                    <a:pt x="1163" y="1444"/>
                    <a:pt x="1206" y="1428"/>
                    <a:pt x="1247" y="1407"/>
                  </a:cubicBezTo>
                  <a:lnTo>
                    <a:pt x="1247" y="1407"/>
                  </a:lnTo>
                  <a:cubicBezTo>
                    <a:pt x="1249" y="1410"/>
                    <a:pt x="1252" y="1414"/>
                    <a:pt x="1256" y="1416"/>
                  </a:cubicBezTo>
                  <a:lnTo>
                    <a:pt x="1256" y="1416"/>
                  </a:lnTo>
                  <a:cubicBezTo>
                    <a:pt x="1499" y="1591"/>
                    <a:pt x="1075" y="1744"/>
                    <a:pt x="948" y="1757"/>
                  </a:cubicBezTo>
                  <a:lnTo>
                    <a:pt x="1613" y="871"/>
                  </a:lnTo>
                  <a:lnTo>
                    <a:pt x="1613" y="871"/>
                  </a:lnTo>
                  <a:cubicBezTo>
                    <a:pt x="1669" y="920"/>
                    <a:pt x="1691" y="1003"/>
                    <a:pt x="1710" y="1071"/>
                  </a:cubicBezTo>
                  <a:lnTo>
                    <a:pt x="1710" y="1071"/>
                  </a:lnTo>
                  <a:cubicBezTo>
                    <a:pt x="1714" y="1087"/>
                    <a:pt x="1717" y="1102"/>
                    <a:pt x="1719" y="1117"/>
                  </a:cubicBezTo>
                  <a:lnTo>
                    <a:pt x="1719" y="1117"/>
                  </a:lnTo>
                  <a:cubicBezTo>
                    <a:pt x="1669" y="1113"/>
                    <a:pt x="1619" y="1116"/>
                    <a:pt x="1568" y="1124"/>
                  </a:cubicBezTo>
                  <a:lnTo>
                    <a:pt x="1568" y="1124"/>
                  </a:lnTo>
                  <a:cubicBezTo>
                    <a:pt x="1540" y="1128"/>
                    <a:pt x="1552" y="1171"/>
                    <a:pt x="1580" y="1167"/>
                  </a:cubicBezTo>
                  <a:lnTo>
                    <a:pt x="1580" y="1167"/>
                  </a:lnTo>
                  <a:cubicBezTo>
                    <a:pt x="1627" y="1159"/>
                    <a:pt x="1674" y="1158"/>
                    <a:pt x="1721" y="1162"/>
                  </a:cubicBezTo>
                  <a:lnTo>
                    <a:pt x="1721" y="1162"/>
                  </a:lnTo>
                  <a:cubicBezTo>
                    <a:pt x="1720" y="1178"/>
                    <a:pt x="1719" y="1194"/>
                    <a:pt x="1715" y="1210"/>
                  </a:cubicBezTo>
                  <a:lnTo>
                    <a:pt x="1715" y="1210"/>
                  </a:lnTo>
                  <a:cubicBezTo>
                    <a:pt x="1699" y="1207"/>
                    <a:pt x="1680" y="1210"/>
                    <a:pt x="1665" y="1213"/>
                  </a:cubicBezTo>
                  <a:lnTo>
                    <a:pt x="1665" y="1213"/>
                  </a:lnTo>
                  <a:cubicBezTo>
                    <a:pt x="1640" y="1217"/>
                    <a:pt x="1617" y="1224"/>
                    <a:pt x="1594" y="1235"/>
                  </a:cubicBezTo>
                  <a:lnTo>
                    <a:pt x="1594" y="1235"/>
                  </a:lnTo>
                  <a:cubicBezTo>
                    <a:pt x="1569" y="1248"/>
                    <a:pt x="1591" y="1286"/>
                    <a:pt x="1616" y="1274"/>
                  </a:cubicBezTo>
                  <a:lnTo>
                    <a:pt x="1616" y="1274"/>
                  </a:lnTo>
                  <a:cubicBezTo>
                    <a:pt x="1633" y="1266"/>
                    <a:pt x="1650" y="1261"/>
                    <a:pt x="1668" y="1256"/>
                  </a:cubicBezTo>
                  <a:lnTo>
                    <a:pt x="1668" y="1256"/>
                  </a:lnTo>
                  <a:cubicBezTo>
                    <a:pt x="1677" y="1255"/>
                    <a:pt x="1687" y="1254"/>
                    <a:pt x="1696" y="1254"/>
                  </a:cubicBezTo>
                  <a:lnTo>
                    <a:pt x="1696" y="1254"/>
                  </a:lnTo>
                  <a:cubicBezTo>
                    <a:pt x="1697" y="1254"/>
                    <a:pt x="1699" y="1254"/>
                    <a:pt x="1701" y="1254"/>
                  </a:cubicBezTo>
                  <a:lnTo>
                    <a:pt x="1701" y="1254"/>
                  </a:lnTo>
                  <a:cubicBezTo>
                    <a:pt x="1701" y="1256"/>
                    <a:pt x="1701" y="1257"/>
                    <a:pt x="1702" y="1259"/>
                  </a:cubicBezTo>
                  <a:lnTo>
                    <a:pt x="1702" y="1259"/>
                  </a:lnTo>
                  <a:cubicBezTo>
                    <a:pt x="1691" y="1289"/>
                    <a:pt x="1677" y="1319"/>
                    <a:pt x="1659" y="1349"/>
                  </a:cubicBezTo>
                  <a:lnTo>
                    <a:pt x="1659" y="1349"/>
                  </a:lnTo>
                  <a:cubicBezTo>
                    <a:pt x="1653" y="1358"/>
                    <a:pt x="1611" y="1422"/>
                    <a:pt x="1564" y="1467"/>
                  </a:cubicBezTo>
                  <a:lnTo>
                    <a:pt x="1564" y="1467"/>
                  </a:lnTo>
                  <a:cubicBezTo>
                    <a:pt x="1545" y="1436"/>
                    <a:pt x="1530" y="1404"/>
                    <a:pt x="1520" y="1368"/>
                  </a:cubicBezTo>
                  <a:lnTo>
                    <a:pt x="1520" y="1368"/>
                  </a:lnTo>
                  <a:cubicBezTo>
                    <a:pt x="1513" y="1340"/>
                    <a:pt x="1470" y="1352"/>
                    <a:pt x="1478" y="1379"/>
                  </a:cubicBezTo>
                  <a:lnTo>
                    <a:pt x="1478" y="1379"/>
                  </a:lnTo>
                  <a:cubicBezTo>
                    <a:pt x="1489" y="1421"/>
                    <a:pt x="1506" y="1460"/>
                    <a:pt x="1530" y="1496"/>
                  </a:cubicBezTo>
                  <a:lnTo>
                    <a:pt x="1530" y="1496"/>
                  </a:lnTo>
                  <a:cubicBezTo>
                    <a:pt x="1500" y="1516"/>
                    <a:pt x="1472" y="1523"/>
                    <a:pt x="1452" y="1500"/>
                  </a:cubicBezTo>
                  <a:lnTo>
                    <a:pt x="1452" y="1500"/>
                  </a:lnTo>
                  <a:cubicBezTo>
                    <a:pt x="1441" y="1462"/>
                    <a:pt x="1431" y="1424"/>
                    <a:pt x="1419" y="1385"/>
                  </a:cubicBezTo>
                  <a:lnTo>
                    <a:pt x="1419" y="1385"/>
                  </a:lnTo>
                  <a:cubicBezTo>
                    <a:pt x="1412" y="1357"/>
                    <a:pt x="1369" y="1369"/>
                    <a:pt x="1377" y="1396"/>
                  </a:cubicBezTo>
                  <a:lnTo>
                    <a:pt x="1377" y="1396"/>
                  </a:lnTo>
                  <a:cubicBezTo>
                    <a:pt x="1383" y="1417"/>
                    <a:pt x="1388" y="1438"/>
                    <a:pt x="1394" y="1459"/>
                  </a:cubicBezTo>
                  <a:lnTo>
                    <a:pt x="1394" y="1459"/>
                  </a:lnTo>
                  <a:cubicBezTo>
                    <a:pt x="1370" y="1424"/>
                    <a:pt x="1335" y="1394"/>
                    <a:pt x="1306" y="1371"/>
                  </a:cubicBezTo>
                  <a:lnTo>
                    <a:pt x="1306" y="1371"/>
                  </a:lnTo>
                  <a:cubicBezTo>
                    <a:pt x="1350" y="1339"/>
                    <a:pt x="1384" y="1299"/>
                    <a:pt x="1401" y="1249"/>
                  </a:cubicBezTo>
                  <a:lnTo>
                    <a:pt x="1401" y="1249"/>
                  </a:lnTo>
                  <a:cubicBezTo>
                    <a:pt x="1425" y="1176"/>
                    <a:pt x="1409" y="1093"/>
                    <a:pt x="1373" y="1018"/>
                  </a:cubicBezTo>
                  <a:lnTo>
                    <a:pt x="1373" y="1018"/>
                  </a:lnTo>
                  <a:cubicBezTo>
                    <a:pt x="1399" y="1000"/>
                    <a:pt x="1426" y="982"/>
                    <a:pt x="1453" y="965"/>
                  </a:cubicBezTo>
                  <a:lnTo>
                    <a:pt x="1453" y="965"/>
                  </a:lnTo>
                  <a:cubicBezTo>
                    <a:pt x="1477" y="949"/>
                    <a:pt x="1455" y="911"/>
                    <a:pt x="1431" y="927"/>
                  </a:cubicBezTo>
                  <a:lnTo>
                    <a:pt x="1431" y="927"/>
                  </a:lnTo>
                  <a:cubicBezTo>
                    <a:pt x="1404" y="943"/>
                    <a:pt x="1378" y="961"/>
                    <a:pt x="1351" y="978"/>
                  </a:cubicBezTo>
                  <a:lnTo>
                    <a:pt x="1351" y="978"/>
                  </a:lnTo>
                  <a:cubicBezTo>
                    <a:pt x="1340" y="961"/>
                    <a:pt x="1328" y="943"/>
                    <a:pt x="1316" y="928"/>
                  </a:cubicBezTo>
                  <a:lnTo>
                    <a:pt x="1316" y="928"/>
                  </a:lnTo>
                  <a:cubicBezTo>
                    <a:pt x="1402" y="847"/>
                    <a:pt x="1506" y="773"/>
                    <a:pt x="1613" y="871"/>
                  </a:cubicBezTo>
                  <a:lnTo>
                    <a:pt x="948" y="1757"/>
                  </a:lnTo>
                  <a:close/>
                  <a:moveTo>
                    <a:pt x="1247" y="620"/>
                  </a:moveTo>
                  <a:lnTo>
                    <a:pt x="1247" y="620"/>
                  </a:lnTo>
                  <a:cubicBezTo>
                    <a:pt x="1267" y="589"/>
                    <a:pt x="1287" y="557"/>
                    <a:pt x="1307" y="526"/>
                  </a:cubicBezTo>
                  <a:lnTo>
                    <a:pt x="1307" y="526"/>
                  </a:lnTo>
                  <a:cubicBezTo>
                    <a:pt x="1380" y="588"/>
                    <a:pt x="1440" y="675"/>
                    <a:pt x="1488" y="750"/>
                  </a:cubicBezTo>
                  <a:lnTo>
                    <a:pt x="1488" y="750"/>
                  </a:lnTo>
                  <a:cubicBezTo>
                    <a:pt x="1406" y="760"/>
                    <a:pt x="1327" y="826"/>
                    <a:pt x="1271" y="879"/>
                  </a:cubicBezTo>
                  <a:lnTo>
                    <a:pt x="1271" y="879"/>
                  </a:lnTo>
                  <a:cubicBezTo>
                    <a:pt x="1262" y="871"/>
                    <a:pt x="1254" y="863"/>
                    <a:pt x="1244" y="856"/>
                  </a:cubicBezTo>
                  <a:lnTo>
                    <a:pt x="1244" y="856"/>
                  </a:lnTo>
                  <a:cubicBezTo>
                    <a:pt x="1217" y="834"/>
                    <a:pt x="1184" y="822"/>
                    <a:pt x="1150" y="816"/>
                  </a:cubicBezTo>
                  <a:lnTo>
                    <a:pt x="1150" y="816"/>
                  </a:lnTo>
                  <a:cubicBezTo>
                    <a:pt x="1159" y="776"/>
                    <a:pt x="1167" y="737"/>
                    <a:pt x="1176" y="697"/>
                  </a:cubicBezTo>
                  <a:lnTo>
                    <a:pt x="1176" y="697"/>
                  </a:lnTo>
                  <a:cubicBezTo>
                    <a:pt x="1182" y="669"/>
                    <a:pt x="1139" y="657"/>
                    <a:pt x="1133" y="685"/>
                  </a:cubicBezTo>
                  <a:lnTo>
                    <a:pt x="1133" y="685"/>
                  </a:lnTo>
                  <a:cubicBezTo>
                    <a:pt x="1123" y="728"/>
                    <a:pt x="1115" y="770"/>
                    <a:pt x="1105" y="813"/>
                  </a:cubicBezTo>
                  <a:lnTo>
                    <a:pt x="1105" y="813"/>
                  </a:lnTo>
                  <a:cubicBezTo>
                    <a:pt x="1101" y="813"/>
                    <a:pt x="1098" y="813"/>
                    <a:pt x="1093" y="813"/>
                  </a:cubicBezTo>
                  <a:lnTo>
                    <a:pt x="1093" y="813"/>
                  </a:lnTo>
                  <a:cubicBezTo>
                    <a:pt x="1083" y="729"/>
                    <a:pt x="1053" y="564"/>
                    <a:pt x="957" y="564"/>
                  </a:cubicBezTo>
                  <a:lnTo>
                    <a:pt x="957" y="564"/>
                  </a:lnTo>
                  <a:cubicBezTo>
                    <a:pt x="823" y="564"/>
                    <a:pt x="700" y="711"/>
                    <a:pt x="634" y="809"/>
                  </a:cubicBezTo>
                  <a:lnTo>
                    <a:pt x="634" y="809"/>
                  </a:lnTo>
                  <a:cubicBezTo>
                    <a:pt x="634" y="810"/>
                    <a:pt x="634" y="810"/>
                    <a:pt x="633" y="810"/>
                  </a:cubicBezTo>
                  <a:lnTo>
                    <a:pt x="633" y="810"/>
                  </a:lnTo>
                  <a:cubicBezTo>
                    <a:pt x="505" y="644"/>
                    <a:pt x="964" y="472"/>
                    <a:pt x="1042" y="452"/>
                  </a:cubicBezTo>
                  <a:lnTo>
                    <a:pt x="1042" y="452"/>
                  </a:lnTo>
                  <a:cubicBezTo>
                    <a:pt x="1069" y="444"/>
                    <a:pt x="1095" y="442"/>
                    <a:pt x="1119" y="443"/>
                  </a:cubicBezTo>
                  <a:lnTo>
                    <a:pt x="1119" y="443"/>
                  </a:lnTo>
                  <a:cubicBezTo>
                    <a:pt x="1121" y="444"/>
                    <a:pt x="1122" y="444"/>
                    <a:pt x="1123" y="445"/>
                  </a:cubicBezTo>
                  <a:lnTo>
                    <a:pt x="1123" y="445"/>
                  </a:lnTo>
                  <a:cubicBezTo>
                    <a:pt x="1123" y="448"/>
                    <a:pt x="1124" y="452"/>
                    <a:pt x="1125" y="454"/>
                  </a:cubicBezTo>
                  <a:lnTo>
                    <a:pt x="1125" y="454"/>
                  </a:lnTo>
                  <a:cubicBezTo>
                    <a:pt x="1119" y="503"/>
                    <a:pt x="1113" y="552"/>
                    <a:pt x="1107" y="601"/>
                  </a:cubicBezTo>
                  <a:lnTo>
                    <a:pt x="1107" y="601"/>
                  </a:lnTo>
                  <a:cubicBezTo>
                    <a:pt x="1103" y="629"/>
                    <a:pt x="1147" y="629"/>
                    <a:pt x="1151" y="601"/>
                  </a:cubicBezTo>
                  <a:lnTo>
                    <a:pt x="1151" y="601"/>
                  </a:lnTo>
                  <a:cubicBezTo>
                    <a:pt x="1157" y="558"/>
                    <a:pt x="1162" y="515"/>
                    <a:pt x="1167" y="473"/>
                  </a:cubicBezTo>
                  <a:lnTo>
                    <a:pt x="1167" y="473"/>
                  </a:lnTo>
                  <a:cubicBezTo>
                    <a:pt x="1171" y="470"/>
                    <a:pt x="1174" y="468"/>
                    <a:pt x="1177" y="464"/>
                  </a:cubicBezTo>
                  <a:lnTo>
                    <a:pt x="1177" y="464"/>
                  </a:lnTo>
                  <a:cubicBezTo>
                    <a:pt x="1179" y="461"/>
                    <a:pt x="1182" y="458"/>
                    <a:pt x="1185" y="455"/>
                  </a:cubicBezTo>
                  <a:lnTo>
                    <a:pt x="1185" y="455"/>
                  </a:lnTo>
                  <a:cubicBezTo>
                    <a:pt x="1215" y="464"/>
                    <a:pt x="1244" y="480"/>
                    <a:pt x="1272" y="499"/>
                  </a:cubicBezTo>
                  <a:lnTo>
                    <a:pt x="1272" y="499"/>
                  </a:lnTo>
                  <a:cubicBezTo>
                    <a:pt x="1251" y="532"/>
                    <a:pt x="1230" y="565"/>
                    <a:pt x="1209" y="598"/>
                  </a:cubicBezTo>
                  <a:lnTo>
                    <a:pt x="1209" y="598"/>
                  </a:lnTo>
                  <a:cubicBezTo>
                    <a:pt x="1193" y="622"/>
                    <a:pt x="1232" y="644"/>
                    <a:pt x="1247" y="620"/>
                  </a:cubicBezTo>
                  <a:lnTo>
                    <a:pt x="358" y="1271"/>
                  </a:lnTo>
                  <a:lnTo>
                    <a:pt x="358" y="1271"/>
                  </a:lnTo>
                  <a:cubicBezTo>
                    <a:pt x="318" y="1274"/>
                    <a:pt x="278" y="1280"/>
                    <a:pt x="240" y="1288"/>
                  </a:cubicBezTo>
                  <a:lnTo>
                    <a:pt x="240" y="1288"/>
                  </a:lnTo>
                  <a:cubicBezTo>
                    <a:pt x="239" y="1282"/>
                    <a:pt x="238" y="1276"/>
                    <a:pt x="238" y="1271"/>
                  </a:cubicBezTo>
                  <a:lnTo>
                    <a:pt x="238" y="1271"/>
                  </a:lnTo>
                  <a:cubicBezTo>
                    <a:pt x="248" y="1274"/>
                    <a:pt x="260" y="1276"/>
                    <a:pt x="270" y="1278"/>
                  </a:cubicBezTo>
                  <a:lnTo>
                    <a:pt x="270" y="1278"/>
                  </a:lnTo>
                  <a:cubicBezTo>
                    <a:pt x="298" y="1284"/>
                    <a:pt x="310" y="1241"/>
                    <a:pt x="282" y="1235"/>
                  </a:cubicBezTo>
                  <a:lnTo>
                    <a:pt x="282" y="1235"/>
                  </a:lnTo>
                  <a:cubicBezTo>
                    <a:pt x="267" y="1232"/>
                    <a:pt x="251" y="1228"/>
                    <a:pt x="236" y="1225"/>
                  </a:cubicBezTo>
                  <a:lnTo>
                    <a:pt x="236" y="1225"/>
                  </a:lnTo>
                  <a:cubicBezTo>
                    <a:pt x="236" y="1211"/>
                    <a:pt x="237" y="1197"/>
                    <a:pt x="238" y="1182"/>
                  </a:cubicBezTo>
                  <a:lnTo>
                    <a:pt x="238" y="1182"/>
                  </a:lnTo>
                  <a:cubicBezTo>
                    <a:pt x="267" y="1192"/>
                    <a:pt x="296" y="1200"/>
                    <a:pt x="328" y="1205"/>
                  </a:cubicBezTo>
                  <a:lnTo>
                    <a:pt x="328" y="1205"/>
                  </a:lnTo>
                  <a:cubicBezTo>
                    <a:pt x="355" y="1209"/>
                    <a:pt x="368" y="1167"/>
                    <a:pt x="339" y="1162"/>
                  </a:cubicBezTo>
                  <a:lnTo>
                    <a:pt x="339" y="1162"/>
                  </a:lnTo>
                  <a:cubicBezTo>
                    <a:pt x="306" y="1157"/>
                    <a:pt x="274" y="1149"/>
                    <a:pt x="242" y="1137"/>
                  </a:cubicBezTo>
                  <a:lnTo>
                    <a:pt x="242" y="1137"/>
                  </a:lnTo>
                  <a:cubicBezTo>
                    <a:pt x="268" y="952"/>
                    <a:pt x="374" y="776"/>
                    <a:pt x="542" y="768"/>
                  </a:cubicBezTo>
                  <a:lnTo>
                    <a:pt x="542" y="768"/>
                  </a:lnTo>
                  <a:cubicBezTo>
                    <a:pt x="546" y="803"/>
                    <a:pt x="564" y="837"/>
                    <a:pt x="600" y="872"/>
                  </a:cubicBezTo>
                  <a:lnTo>
                    <a:pt x="600" y="872"/>
                  </a:lnTo>
                  <a:cubicBezTo>
                    <a:pt x="589" y="896"/>
                    <a:pt x="579" y="923"/>
                    <a:pt x="570" y="952"/>
                  </a:cubicBezTo>
                  <a:lnTo>
                    <a:pt x="570" y="952"/>
                  </a:lnTo>
                  <a:cubicBezTo>
                    <a:pt x="541" y="927"/>
                    <a:pt x="509" y="905"/>
                    <a:pt x="475" y="888"/>
                  </a:cubicBezTo>
                  <a:lnTo>
                    <a:pt x="475" y="888"/>
                  </a:lnTo>
                  <a:cubicBezTo>
                    <a:pt x="449" y="876"/>
                    <a:pt x="426" y="914"/>
                    <a:pt x="452" y="927"/>
                  </a:cubicBezTo>
                  <a:lnTo>
                    <a:pt x="452" y="927"/>
                  </a:lnTo>
                  <a:cubicBezTo>
                    <a:pt x="488" y="944"/>
                    <a:pt x="520" y="966"/>
                    <a:pt x="549" y="993"/>
                  </a:cubicBezTo>
                  <a:lnTo>
                    <a:pt x="549" y="993"/>
                  </a:lnTo>
                  <a:cubicBezTo>
                    <a:pt x="551" y="995"/>
                    <a:pt x="554" y="996"/>
                    <a:pt x="556" y="997"/>
                  </a:cubicBezTo>
                  <a:lnTo>
                    <a:pt x="556" y="997"/>
                  </a:lnTo>
                  <a:cubicBezTo>
                    <a:pt x="554" y="1005"/>
                    <a:pt x="551" y="1013"/>
                    <a:pt x="549" y="1022"/>
                  </a:cubicBezTo>
                  <a:lnTo>
                    <a:pt x="549" y="1022"/>
                  </a:lnTo>
                  <a:cubicBezTo>
                    <a:pt x="518" y="1013"/>
                    <a:pt x="486" y="1005"/>
                    <a:pt x="455" y="997"/>
                  </a:cubicBezTo>
                  <a:lnTo>
                    <a:pt x="455" y="997"/>
                  </a:lnTo>
                  <a:cubicBezTo>
                    <a:pt x="427" y="990"/>
                    <a:pt x="415" y="1033"/>
                    <a:pt x="443" y="1040"/>
                  </a:cubicBezTo>
                  <a:lnTo>
                    <a:pt x="443" y="1040"/>
                  </a:lnTo>
                  <a:cubicBezTo>
                    <a:pt x="475" y="1048"/>
                    <a:pt x="507" y="1056"/>
                    <a:pt x="539" y="1064"/>
                  </a:cubicBezTo>
                  <a:lnTo>
                    <a:pt x="539" y="1064"/>
                  </a:lnTo>
                  <a:cubicBezTo>
                    <a:pt x="536" y="1076"/>
                    <a:pt x="534" y="1088"/>
                    <a:pt x="532" y="1099"/>
                  </a:cubicBezTo>
                  <a:lnTo>
                    <a:pt x="532" y="1099"/>
                  </a:lnTo>
                  <a:cubicBezTo>
                    <a:pt x="531" y="1099"/>
                    <a:pt x="531" y="1099"/>
                    <a:pt x="530" y="1099"/>
                  </a:cubicBezTo>
                  <a:lnTo>
                    <a:pt x="530" y="1099"/>
                  </a:lnTo>
                  <a:cubicBezTo>
                    <a:pt x="506" y="1099"/>
                    <a:pt x="481" y="1100"/>
                    <a:pt x="456" y="1100"/>
                  </a:cubicBezTo>
                  <a:lnTo>
                    <a:pt x="456" y="1100"/>
                  </a:lnTo>
                  <a:cubicBezTo>
                    <a:pt x="427" y="1100"/>
                    <a:pt x="427" y="1144"/>
                    <a:pt x="456" y="1144"/>
                  </a:cubicBezTo>
                  <a:lnTo>
                    <a:pt x="456" y="1144"/>
                  </a:lnTo>
                  <a:cubicBezTo>
                    <a:pt x="479" y="1144"/>
                    <a:pt x="502" y="1144"/>
                    <a:pt x="525" y="1143"/>
                  </a:cubicBezTo>
                  <a:lnTo>
                    <a:pt x="525" y="1143"/>
                  </a:lnTo>
                  <a:cubicBezTo>
                    <a:pt x="516" y="1213"/>
                    <a:pt x="515" y="1280"/>
                    <a:pt x="530" y="1333"/>
                  </a:cubicBezTo>
                  <a:lnTo>
                    <a:pt x="530" y="1333"/>
                  </a:lnTo>
                  <a:cubicBezTo>
                    <a:pt x="477" y="1344"/>
                    <a:pt x="426" y="1358"/>
                    <a:pt x="377" y="1377"/>
                  </a:cubicBezTo>
                  <a:lnTo>
                    <a:pt x="377" y="1377"/>
                  </a:lnTo>
                  <a:cubicBezTo>
                    <a:pt x="350" y="1386"/>
                    <a:pt x="362" y="1430"/>
                    <a:pt x="389" y="1419"/>
                  </a:cubicBezTo>
                  <a:lnTo>
                    <a:pt x="389" y="1419"/>
                  </a:lnTo>
                  <a:cubicBezTo>
                    <a:pt x="437" y="1401"/>
                    <a:pt x="487" y="1387"/>
                    <a:pt x="538" y="1376"/>
                  </a:cubicBezTo>
                  <a:lnTo>
                    <a:pt x="538" y="1376"/>
                  </a:lnTo>
                  <a:cubicBezTo>
                    <a:pt x="508" y="1399"/>
                    <a:pt x="477" y="1422"/>
                    <a:pt x="446" y="1446"/>
                  </a:cubicBezTo>
                  <a:lnTo>
                    <a:pt x="446" y="1446"/>
                  </a:lnTo>
                  <a:cubicBezTo>
                    <a:pt x="423" y="1463"/>
                    <a:pt x="446" y="1501"/>
                    <a:pt x="469" y="1484"/>
                  </a:cubicBezTo>
                  <a:lnTo>
                    <a:pt x="469" y="1484"/>
                  </a:lnTo>
                  <a:cubicBezTo>
                    <a:pt x="503" y="1459"/>
                    <a:pt x="537" y="1433"/>
                    <a:pt x="570" y="1407"/>
                  </a:cubicBezTo>
                  <a:lnTo>
                    <a:pt x="570" y="1407"/>
                  </a:lnTo>
                  <a:cubicBezTo>
                    <a:pt x="571" y="1408"/>
                    <a:pt x="571" y="1409"/>
                    <a:pt x="572" y="1409"/>
                  </a:cubicBezTo>
                  <a:lnTo>
                    <a:pt x="572" y="1409"/>
                  </a:lnTo>
                  <a:cubicBezTo>
                    <a:pt x="564" y="1416"/>
                    <a:pt x="560" y="1426"/>
                    <a:pt x="561" y="1439"/>
                  </a:cubicBezTo>
                  <a:lnTo>
                    <a:pt x="561" y="1439"/>
                  </a:lnTo>
                  <a:cubicBezTo>
                    <a:pt x="567" y="1479"/>
                    <a:pt x="573" y="1520"/>
                    <a:pt x="584" y="1560"/>
                  </a:cubicBezTo>
                  <a:lnTo>
                    <a:pt x="584" y="1560"/>
                  </a:lnTo>
                  <a:cubicBezTo>
                    <a:pt x="580" y="1560"/>
                    <a:pt x="577" y="1560"/>
                    <a:pt x="573" y="1561"/>
                  </a:cubicBezTo>
                  <a:lnTo>
                    <a:pt x="573" y="1561"/>
                  </a:lnTo>
                  <a:cubicBezTo>
                    <a:pt x="381" y="1607"/>
                    <a:pt x="277" y="1489"/>
                    <a:pt x="246" y="1331"/>
                  </a:cubicBezTo>
                  <a:lnTo>
                    <a:pt x="246" y="1331"/>
                  </a:lnTo>
                  <a:cubicBezTo>
                    <a:pt x="283" y="1324"/>
                    <a:pt x="320" y="1318"/>
                    <a:pt x="358" y="1315"/>
                  </a:cubicBezTo>
                  <a:lnTo>
                    <a:pt x="358" y="1315"/>
                  </a:lnTo>
                  <a:cubicBezTo>
                    <a:pt x="386" y="1313"/>
                    <a:pt x="386" y="1268"/>
                    <a:pt x="358" y="1271"/>
                  </a:cubicBezTo>
                  <a:lnTo>
                    <a:pt x="102" y="1098"/>
                  </a:lnTo>
                  <a:lnTo>
                    <a:pt x="102" y="1098"/>
                  </a:lnTo>
                  <a:cubicBezTo>
                    <a:pt x="0" y="1359"/>
                    <a:pt x="46" y="1732"/>
                    <a:pt x="373" y="1786"/>
                  </a:cubicBezTo>
                  <a:lnTo>
                    <a:pt x="373" y="1786"/>
                  </a:lnTo>
                  <a:cubicBezTo>
                    <a:pt x="434" y="1958"/>
                    <a:pt x="753" y="2033"/>
                    <a:pt x="957" y="1939"/>
                  </a:cubicBezTo>
                  <a:lnTo>
                    <a:pt x="957" y="1939"/>
                  </a:lnTo>
                  <a:cubicBezTo>
                    <a:pt x="1002" y="2121"/>
                    <a:pt x="1240" y="2031"/>
                    <a:pt x="1346" y="1948"/>
                  </a:cubicBezTo>
                  <a:lnTo>
                    <a:pt x="1346" y="1948"/>
                  </a:lnTo>
                  <a:cubicBezTo>
                    <a:pt x="1379" y="1922"/>
                    <a:pt x="1409" y="1889"/>
                    <a:pt x="1431" y="1854"/>
                  </a:cubicBezTo>
                  <a:lnTo>
                    <a:pt x="1431" y="1854"/>
                  </a:lnTo>
                  <a:cubicBezTo>
                    <a:pt x="1436" y="1856"/>
                    <a:pt x="1441" y="1857"/>
                    <a:pt x="1447" y="1857"/>
                  </a:cubicBezTo>
                  <a:lnTo>
                    <a:pt x="1447" y="1857"/>
                  </a:lnTo>
                  <a:cubicBezTo>
                    <a:pt x="1728" y="1835"/>
                    <a:pt x="2074" y="1457"/>
                    <a:pt x="1891" y="1211"/>
                  </a:cubicBezTo>
                  <a:lnTo>
                    <a:pt x="1891" y="1211"/>
                  </a:lnTo>
                  <a:cubicBezTo>
                    <a:pt x="2037" y="1039"/>
                    <a:pt x="1992" y="810"/>
                    <a:pt x="1897" y="618"/>
                  </a:cubicBezTo>
                  <a:lnTo>
                    <a:pt x="1897" y="618"/>
                  </a:lnTo>
                  <a:cubicBezTo>
                    <a:pt x="1852" y="529"/>
                    <a:pt x="1776" y="471"/>
                    <a:pt x="1682" y="444"/>
                  </a:cubicBezTo>
                  <a:lnTo>
                    <a:pt x="1682" y="444"/>
                  </a:lnTo>
                  <a:cubicBezTo>
                    <a:pt x="1661" y="438"/>
                    <a:pt x="1641" y="436"/>
                    <a:pt x="1622" y="438"/>
                  </a:cubicBezTo>
                  <a:lnTo>
                    <a:pt x="1622" y="438"/>
                  </a:lnTo>
                  <a:cubicBezTo>
                    <a:pt x="1612" y="344"/>
                    <a:pt x="1530" y="275"/>
                    <a:pt x="1436" y="258"/>
                  </a:cubicBezTo>
                  <a:lnTo>
                    <a:pt x="1436" y="258"/>
                  </a:lnTo>
                  <a:cubicBezTo>
                    <a:pt x="1376" y="246"/>
                    <a:pt x="1318" y="263"/>
                    <a:pt x="1267" y="293"/>
                  </a:cubicBezTo>
                  <a:lnTo>
                    <a:pt x="1267" y="293"/>
                  </a:lnTo>
                  <a:cubicBezTo>
                    <a:pt x="1020" y="0"/>
                    <a:pt x="503" y="203"/>
                    <a:pt x="400" y="541"/>
                  </a:cubicBezTo>
                  <a:lnTo>
                    <a:pt x="400" y="541"/>
                  </a:lnTo>
                  <a:cubicBezTo>
                    <a:pt x="318" y="568"/>
                    <a:pt x="244" y="631"/>
                    <a:pt x="194" y="710"/>
                  </a:cubicBezTo>
                  <a:lnTo>
                    <a:pt x="194" y="710"/>
                  </a:lnTo>
                  <a:cubicBezTo>
                    <a:pt x="140" y="796"/>
                    <a:pt x="84" y="962"/>
                    <a:pt x="116" y="1081"/>
                  </a:cubicBezTo>
                  <a:lnTo>
                    <a:pt x="116" y="1081"/>
                  </a:lnTo>
                  <a:cubicBezTo>
                    <a:pt x="110" y="1085"/>
                    <a:pt x="105" y="1090"/>
                    <a:pt x="102" y="1098"/>
                  </a:cubicBezTo>
                  <a:lnTo>
                    <a:pt x="1247" y="620"/>
                  </a:lnTo>
                  <a:close/>
                </a:path>
              </a:pathLst>
            </a:custGeom>
            <a:solidFill>
              <a:schemeClr val="accent5"/>
            </a:solidFill>
            <a:ln>
              <a:noFill/>
            </a:ln>
            <a:effectLst/>
          </p:spPr>
          <p:txBody>
            <a:bodyPr wrap="none" anchor="ctr"/>
            <a:lstStyle/>
            <a:p>
              <a:endParaRPr lang="es-ES_tradnl" sz="919"/>
            </a:p>
          </p:txBody>
        </p:sp>
        <p:sp>
          <p:nvSpPr>
            <p:cNvPr id="35" name="Freeform 452">
              <a:extLst>
                <a:ext uri="{FF2B5EF4-FFF2-40B4-BE49-F238E27FC236}">
                  <a16:creationId xmlns:a16="http://schemas.microsoft.com/office/drawing/2014/main" id="{DB0CDC79-9D7B-8E49-8DF3-1C5B0BF9E095}"/>
                </a:ext>
              </a:extLst>
            </p:cNvPr>
            <p:cNvSpPr>
              <a:spLocks noChangeArrowheads="1"/>
            </p:cNvSpPr>
            <p:nvPr/>
          </p:nvSpPr>
          <p:spPr bwMode="auto">
            <a:xfrm rot="11559599">
              <a:off x="5470738" y="4243042"/>
              <a:ext cx="513265" cy="705475"/>
            </a:xfrm>
            <a:custGeom>
              <a:avLst/>
              <a:gdLst>
                <a:gd name="T0" fmla="*/ 93 w 1070"/>
                <a:gd name="T1" fmla="*/ 410 h 1474"/>
                <a:gd name="T2" fmla="*/ 129 w 1070"/>
                <a:gd name="T3" fmla="*/ 221 h 1474"/>
                <a:gd name="T4" fmla="*/ 166 w 1070"/>
                <a:gd name="T5" fmla="*/ 279 h 1474"/>
                <a:gd name="T6" fmla="*/ 151 w 1070"/>
                <a:gd name="T7" fmla="*/ 694 h 1474"/>
                <a:gd name="T8" fmla="*/ 830 w 1070"/>
                <a:gd name="T9" fmla="*/ 1312 h 1474"/>
                <a:gd name="T10" fmla="*/ 883 w 1070"/>
                <a:gd name="T11" fmla="*/ 1402 h 1474"/>
                <a:gd name="T12" fmla="*/ 782 w 1070"/>
                <a:gd name="T13" fmla="*/ 1295 h 1474"/>
                <a:gd name="T14" fmla="*/ 231 w 1070"/>
                <a:gd name="T15" fmla="*/ 851 h 1474"/>
                <a:gd name="T16" fmla="*/ 251 w 1070"/>
                <a:gd name="T17" fmla="*/ 682 h 1474"/>
                <a:gd name="T18" fmla="*/ 342 w 1070"/>
                <a:gd name="T19" fmla="*/ 564 h 1474"/>
                <a:gd name="T20" fmla="*/ 306 w 1070"/>
                <a:gd name="T21" fmla="*/ 960 h 1474"/>
                <a:gd name="T22" fmla="*/ 231 w 1070"/>
                <a:gd name="T23" fmla="*/ 851 h 1474"/>
                <a:gd name="T24" fmla="*/ 254 w 1070"/>
                <a:gd name="T25" fmla="*/ 419 h 1474"/>
                <a:gd name="T26" fmla="*/ 216 w 1070"/>
                <a:gd name="T27" fmla="*/ 712 h 1474"/>
                <a:gd name="T28" fmla="*/ 184 w 1070"/>
                <a:gd name="T29" fmla="*/ 768 h 1474"/>
                <a:gd name="T30" fmla="*/ 245 w 1070"/>
                <a:gd name="T31" fmla="*/ 344 h 1474"/>
                <a:gd name="T32" fmla="*/ 543 w 1070"/>
                <a:gd name="T33" fmla="*/ 460 h 1474"/>
                <a:gd name="T34" fmla="*/ 290 w 1070"/>
                <a:gd name="T35" fmla="*/ 415 h 1474"/>
                <a:gd name="T36" fmla="*/ 374 w 1070"/>
                <a:gd name="T37" fmla="*/ 552 h 1474"/>
                <a:gd name="T38" fmla="*/ 682 w 1070"/>
                <a:gd name="T39" fmla="*/ 618 h 1474"/>
                <a:gd name="T40" fmla="*/ 479 w 1070"/>
                <a:gd name="T41" fmla="*/ 709 h 1474"/>
                <a:gd name="T42" fmla="*/ 410 w 1070"/>
                <a:gd name="T43" fmla="*/ 611 h 1474"/>
                <a:gd name="T44" fmla="*/ 779 w 1070"/>
                <a:gd name="T45" fmla="*/ 766 h 1474"/>
                <a:gd name="T46" fmla="*/ 479 w 1070"/>
                <a:gd name="T47" fmla="*/ 709 h 1474"/>
                <a:gd name="T48" fmla="*/ 507 w 1070"/>
                <a:gd name="T49" fmla="*/ 769 h 1474"/>
                <a:gd name="T50" fmla="*/ 865 w 1070"/>
                <a:gd name="T51" fmla="*/ 968 h 1474"/>
                <a:gd name="T52" fmla="*/ 333 w 1070"/>
                <a:gd name="T53" fmla="*/ 994 h 1474"/>
                <a:gd name="T54" fmla="*/ 371 w 1070"/>
                <a:gd name="T55" fmla="*/ 610 h 1474"/>
                <a:gd name="T56" fmla="*/ 422 w 1070"/>
                <a:gd name="T57" fmla="*/ 1095 h 1474"/>
                <a:gd name="T58" fmla="*/ 444 w 1070"/>
                <a:gd name="T59" fmla="*/ 1117 h 1474"/>
                <a:gd name="T60" fmla="*/ 476 w 1070"/>
                <a:gd name="T61" fmla="*/ 781 h 1474"/>
                <a:gd name="T62" fmla="*/ 572 w 1070"/>
                <a:gd name="T63" fmla="*/ 940 h 1474"/>
                <a:gd name="T64" fmla="*/ 581 w 1070"/>
                <a:gd name="T65" fmla="*/ 1238 h 1474"/>
                <a:gd name="T66" fmla="*/ 601 w 1070"/>
                <a:gd name="T67" fmla="*/ 989 h 1474"/>
                <a:gd name="T68" fmla="*/ 666 w 1070"/>
                <a:gd name="T69" fmla="*/ 1299 h 1474"/>
                <a:gd name="T70" fmla="*/ 695 w 1070"/>
                <a:gd name="T71" fmla="*/ 1318 h 1474"/>
                <a:gd name="T72" fmla="*/ 750 w 1070"/>
                <a:gd name="T73" fmla="*/ 1241 h 1474"/>
                <a:gd name="T74" fmla="*/ 899 w 1070"/>
                <a:gd name="T75" fmla="*/ 1298 h 1474"/>
                <a:gd name="T76" fmla="*/ 752 w 1070"/>
                <a:gd name="T77" fmla="*/ 1179 h 1474"/>
                <a:gd name="T78" fmla="*/ 899 w 1070"/>
                <a:gd name="T79" fmla="*/ 1298 h 1474"/>
                <a:gd name="T80" fmla="*/ 705 w 1070"/>
                <a:gd name="T81" fmla="*/ 1094 h 1474"/>
                <a:gd name="T82" fmla="*/ 700 w 1070"/>
                <a:gd name="T83" fmla="*/ 1087 h 1474"/>
                <a:gd name="T84" fmla="*/ 647 w 1070"/>
                <a:gd name="T85" fmla="*/ 1003 h 1474"/>
                <a:gd name="T86" fmla="*/ 412 w 1070"/>
                <a:gd name="T87" fmla="*/ 346 h 1474"/>
                <a:gd name="T88" fmla="*/ 492 w 1070"/>
                <a:gd name="T89" fmla="*/ 411 h 1474"/>
                <a:gd name="T90" fmla="*/ 199 w 1070"/>
                <a:gd name="T91" fmla="*/ 271 h 1474"/>
                <a:gd name="T92" fmla="*/ 189 w 1070"/>
                <a:gd name="T93" fmla="*/ 255 h 1474"/>
                <a:gd name="T94" fmla="*/ 412 w 1070"/>
                <a:gd name="T95" fmla="*/ 346 h 1474"/>
                <a:gd name="T96" fmla="*/ 102 w 1070"/>
                <a:gd name="T97" fmla="*/ 178 h 1474"/>
                <a:gd name="T98" fmla="*/ 99 w 1070"/>
                <a:gd name="T99" fmla="*/ 198 h 1474"/>
                <a:gd name="T100" fmla="*/ 109 w 1070"/>
                <a:gd name="T101" fmla="*/ 128 h 1474"/>
                <a:gd name="T102" fmla="*/ 149 w 1070"/>
                <a:gd name="T103" fmla="*/ 191 h 1474"/>
                <a:gd name="T104" fmla="*/ 222 w 1070"/>
                <a:gd name="T105" fmla="*/ 928 h 1474"/>
                <a:gd name="T106" fmla="*/ 899 w 1070"/>
                <a:gd name="T107" fmla="*/ 1452 h 1474"/>
                <a:gd name="T108" fmla="*/ 68 w 1070"/>
                <a:gd name="T109" fmla="*/ 48 h 1474"/>
                <a:gd name="T110" fmla="*/ 61 w 1070"/>
                <a:gd name="T111" fmla="*/ 38 h 1474"/>
                <a:gd name="T112" fmla="*/ 39 w 1070"/>
                <a:gd name="T113" fmla="*/ 18 h 1474"/>
                <a:gd name="T114" fmla="*/ 14 w 1070"/>
                <a:gd name="T115" fmla="*/ 39 h 1474"/>
                <a:gd name="T116" fmla="*/ 53 w 1070"/>
                <a:gd name="T117" fmla="*/ 524 h 1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70" h="1474">
                  <a:moveTo>
                    <a:pt x="95" y="450"/>
                  </a:moveTo>
                  <a:lnTo>
                    <a:pt x="95" y="450"/>
                  </a:lnTo>
                  <a:cubicBezTo>
                    <a:pt x="94" y="437"/>
                    <a:pt x="93" y="423"/>
                    <a:pt x="93" y="410"/>
                  </a:cubicBezTo>
                  <a:lnTo>
                    <a:pt x="93" y="410"/>
                  </a:lnTo>
                  <a:cubicBezTo>
                    <a:pt x="97" y="408"/>
                    <a:pt x="100" y="405"/>
                    <a:pt x="101" y="398"/>
                  </a:cubicBezTo>
                  <a:lnTo>
                    <a:pt x="101" y="398"/>
                  </a:lnTo>
                  <a:cubicBezTo>
                    <a:pt x="110" y="339"/>
                    <a:pt x="120" y="280"/>
                    <a:pt x="129" y="221"/>
                  </a:cubicBezTo>
                  <a:lnTo>
                    <a:pt x="129" y="221"/>
                  </a:lnTo>
                  <a:cubicBezTo>
                    <a:pt x="141" y="240"/>
                    <a:pt x="153" y="259"/>
                    <a:pt x="166" y="279"/>
                  </a:cubicBezTo>
                  <a:lnTo>
                    <a:pt x="166" y="279"/>
                  </a:lnTo>
                  <a:lnTo>
                    <a:pt x="166" y="279"/>
                  </a:lnTo>
                  <a:lnTo>
                    <a:pt x="166" y="279"/>
                  </a:lnTo>
                  <a:cubicBezTo>
                    <a:pt x="161" y="285"/>
                    <a:pt x="160" y="292"/>
                    <a:pt x="164" y="298"/>
                  </a:cubicBezTo>
                  <a:lnTo>
                    <a:pt x="164" y="298"/>
                  </a:lnTo>
                  <a:cubicBezTo>
                    <a:pt x="154" y="430"/>
                    <a:pt x="150" y="562"/>
                    <a:pt x="151" y="694"/>
                  </a:cubicBezTo>
                  <a:lnTo>
                    <a:pt x="151" y="694"/>
                  </a:lnTo>
                  <a:cubicBezTo>
                    <a:pt x="121" y="617"/>
                    <a:pt x="101" y="536"/>
                    <a:pt x="95" y="450"/>
                  </a:cubicBezTo>
                  <a:close/>
                  <a:moveTo>
                    <a:pt x="883" y="1402"/>
                  </a:moveTo>
                  <a:lnTo>
                    <a:pt x="883" y="1402"/>
                  </a:lnTo>
                  <a:cubicBezTo>
                    <a:pt x="866" y="1372"/>
                    <a:pt x="848" y="1342"/>
                    <a:pt x="830" y="1312"/>
                  </a:cubicBezTo>
                  <a:lnTo>
                    <a:pt x="830" y="1312"/>
                  </a:lnTo>
                  <a:cubicBezTo>
                    <a:pt x="851" y="1321"/>
                    <a:pt x="873" y="1327"/>
                    <a:pt x="895" y="1331"/>
                  </a:cubicBezTo>
                  <a:lnTo>
                    <a:pt x="895" y="1331"/>
                  </a:lnTo>
                  <a:cubicBezTo>
                    <a:pt x="891" y="1354"/>
                    <a:pt x="888" y="1378"/>
                    <a:pt x="883" y="1402"/>
                  </a:cubicBezTo>
                  <a:close/>
                  <a:moveTo>
                    <a:pt x="781" y="1369"/>
                  </a:moveTo>
                  <a:lnTo>
                    <a:pt x="781" y="1369"/>
                  </a:lnTo>
                  <a:cubicBezTo>
                    <a:pt x="781" y="1344"/>
                    <a:pt x="782" y="1319"/>
                    <a:pt x="782" y="1295"/>
                  </a:cubicBezTo>
                  <a:lnTo>
                    <a:pt x="782" y="1295"/>
                  </a:lnTo>
                  <a:cubicBezTo>
                    <a:pt x="803" y="1331"/>
                    <a:pt x="825" y="1367"/>
                    <a:pt x="846" y="1403"/>
                  </a:cubicBezTo>
                  <a:lnTo>
                    <a:pt x="846" y="1403"/>
                  </a:lnTo>
                  <a:cubicBezTo>
                    <a:pt x="823" y="1392"/>
                    <a:pt x="802" y="1381"/>
                    <a:pt x="781" y="1369"/>
                  </a:cubicBezTo>
                  <a:close/>
                  <a:moveTo>
                    <a:pt x="231" y="851"/>
                  </a:moveTo>
                  <a:lnTo>
                    <a:pt x="231" y="851"/>
                  </a:lnTo>
                  <a:cubicBezTo>
                    <a:pt x="232" y="850"/>
                    <a:pt x="233" y="849"/>
                    <a:pt x="234" y="847"/>
                  </a:cubicBezTo>
                  <a:lnTo>
                    <a:pt x="234" y="847"/>
                  </a:lnTo>
                  <a:cubicBezTo>
                    <a:pt x="257" y="804"/>
                    <a:pt x="247" y="730"/>
                    <a:pt x="251" y="682"/>
                  </a:cubicBezTo>
                  <a:lnTo>
                    <a:pt x="251" y="682"/>
                  </a:lnTo>
                  <a:cubicBezTo>
                    <a:pt x="257" y="608"/>
                    <a:pt x="267" y="535"/>
                    <a:pt x="280" y="461"/>
                  </a:cubicBezTo>
                  <a:lnTo>
                    <a:pt x="280" y="461"/>
                  </a:lnTo>
                  <a:cubicBezTo>
                    <a:pt x="301" y="496"/>
                    <a:pt x="322" y="530"/>
                    <a:pt x="342" y="564"/>
                  </a:cubicBezTo>
                  <a:lnTo>
                    <a:pt x="342" y="564"/>
                  </a:lnTo>
                  <a:cubicBezTo>
                    <a:pt x="331" y="695"/>
                    <a:pt x="318" y="827"/>
                    <a:pt x="306" y="959"/>
                  </a:cubicBezTo>
                  <a:lnTo>
                    <a:pt x="306" y="959"/>
                  </a:lnTo>
                  <a:lnTo>
                    <a:pt x="306" y="960"/>
                  </a:lnTo>
                  <a:lnTo>
                    <a:pt x="306" y="960"/>
                  </a:lnTo>
                  <a:cubicBezTo>
                    <a:pt x="292" y="941"/>
                    <a:pt x="278" y="922"/>
                    <a:pt x="264" y="903"/>
                  </a:cubicBezTo>
                  <a:lnTo>
                    <a:pt x="264" y="903"/>
                  </a:lnTo>
                  <a:cubicBezTo>
                    <a:pt x="252" y="885"/>
                    <a:pt x="241" y="869"/>
                    <a:pt x="231" y="851"/>
                  </a:cubicBezTo>
                  <a:close/>
                  <a:moveTo>
                    <a:pt x="195" y="326"/>
                  </a:moveTo>
                  <a:lnTo>
                    <a:pt x="195" y="326"/>
                  </a:lnTo>
                  <a:cubicBezTo>
                    <a:pt x="214" y="357"/>
                    <a:pt x="234" y="388"/>
                    <a:pt x="254" y="419"/>
                  </a:cubicBezTo>
                  <a:lnTo>
                    <a:pt x="254" y="419"/>
                  </a:lnTo>
                  <a:cubicBezTo>
                    <a:pt x="244" y="477"/>
                    <a:pt x="234" y="535"/>
                    <a:pt x="228" y="594"/>
                  </a:cubicBezTo>
                  <a:lnTo>
                    <a:pt x="228" y="594"/>
                  </a:lnTo>
                  <a:cubicBezTo>
                    <a:pt x="223" y="633"/>
                    <a:pt x="219" y="672"/>
                    <a:pt x="216" y="712"/>
                  </a:cubicBezTo>
                  <a:lnTo>
                    <a:pt x="216" y="712"/>
                  </a:lnTo>
                  <a:cubicBezTo>
                    <a:pt x="213" y="739"/>
                    <a:pt x="219" y="786"/>
                    <a:pt x="211" y="817"/>
                  </a:cubicBezTo>
                  <a:lnTo>
                    <a:pt x="211" y="817"/>
                  </a:lnTo>
                  <a:cubicBezTo>
                    <a:pt x="201" y="801"/>
                    <a:pt x="192" y="784"/>
                    <a:pt x="184" y="768"/>
                  </a:cubicBezTo>
                  <a:lnTo>
                    <a:pt x="184" y="768"/>
                  </a:lnTo>
                  <a:cubicBezTo>
                    <a:pt x="181" y="621"/>
                    <a:pt x="185" y="473"/>
                    <a:pt x="195" y="326"/>
                  </a:cubicBezTo>
                  <a:close/>
                  <a:moveTo>
                    <a:pt x="290" y="415"/>
                  </a:moveTo>
                  <a:lnTo>
                    <a:pt x="290" y="415"/>
                  </a:lnTo>
                  <a:cubicBezTo>
                    <a:pt x="275" y="392"/>
                    <a:pt x="260" y="367"/>
                    <a:pt x="245" y="344"/>
                  </a:cubicBezTo>
                  <a:lnTo>
                    <a:pt x="245" y="344"/>
                  </a:lnTo>
                  <a:cubicBezTo>
                    <a:pt x="338" y="391"/>
                    <a:pt x="436" y="430"/>
                    <a:pt x="537" y="459"/>
                  </a:cubicBezTo>
                  <a:lnTo>
                    <a:pt x="537" y="459"/>
                  </a:lnTo>
                  <a:cubicBezTo>
                    <a:pt x="538" y="460"/>
                    <a:pt x="541" y="460"/>
                    <a:pt x="543" y="460"/>
                  </a:cubicBezTo>
                  <a:lnTo>
                    <a:pt x="543" y="460"/>
                  </a:lnTo>
                  <a:cubicBezTo>
                    <a:pt x="580" y="497"/>
                    <a:pt x="617" y="537"/>
                    <a:pt x="650" y="578"/>
                  </a:cubicBezTo>
                  <a:lnTo>
                    <a:pt x="650" y="578"/>
                  </a:lnTo>
                  <a:cubicBezTo>
                    <a:pt x="520" y="546"/>
                    <a:pt x="400" y="491"/>
                    <a:pt x="290" y="415"/>
                  </a:cubicBezTo>
                  <a:close/>
                  <a:moveTo>
                    <a:pt x="377" y="554"/>
                  </a:moveTo>
                  <a:lnTo>
                    <a:pt x="377" y="554"/>
                  </a:lnTo>
                  <a:cubicBezTo>
                    <a:pt x="376" y="553"/>
                    <a:pt x="375" y="553"/>
                    <a:pt x="374" y="552"/>
                  </a:cubicBezTo>
                  <a:lnTo>
                    <a:pt x="374" y="552"/>
                  </a:lnTo>
                  <a:cubicBezTo>
                    <a:pt x="359" y="528"/>
                    <a:pt x="344" y="504"/>
                    <a:pt x="329" y="480"/>
                  </a:cubicBezTo>
                  <a:lnTo>
                    <a:pt x="329" y="480"/>
                  </a:lnTo>
                  <a:cubicBezTo>
                    <a:pt x="438" y="546"/>
                    <a:pt x="556" y="592"/>
                    <a:pt x="682" y="618"/>
                  </a:cubicBezTo>
                  <a:lnTo>
                    <a:pt x="682" y="618"/>
                  </a:lnTo>
                  <a:cubicBezTo>
                    <a:pt x="708" y="653"/>
                    <a:pt x="733" y="688"/>
                    <a:pt x="755" y="724"/>
                  </a:cubicBezTo>
                  <a:lnTo>
                    <a:pt x="755" y="724"/>
                  </a:lnTo>
                  <a:cubicBezTo>
                    <a:pt x="623" y="683"/>
                    <a:pt x="496" y="626"/>
                    <a:pt x="377" y="554"/>
                  </a:cubicBezTo>
                  <a:close/>
                  <a:moveTo>
                    <a:pt x="479" y="709"/>
                  </a:moveTo>
                  <a:lnTo>
                    <a:pt x="479" y="709"/>
                  </a:lnTo>
                  <a:cubicBezTo>
                    <a:pt x="477" y="703"/>
                    <a:pt x="471" y="700"/>
                    <a:pt x="465" y="700"/>
                  </a:cubicBezTo>
                  <a:lnTo>
                    <a:pt x="465" y="700"/>
                  </a:lnTo>
                  <a:cubicBezTo>
                    <a:pt x="447" y="670"/>
                    <a:pt x="428" y="640"/>
                    <a:pt x="410" y="611"/>
                  </a:cubicBezTo>
                  <a:lnTo>
                    <a:pt x="410" y="611"/>
                  </a:lnTo>
                  <a:cubicBezTo>
                    <a:pt x="526" y="676"/>
                    <a:pt x="649" y="728"/>
                    <a:pt x="778" y="766"/>
                  </a:cubicBezTo>
                  <a:lnTo>
                    <a:pt x="778" y="766"/>
                  </a:lnTo>
                  <a:lnTo>
                    <a:pt x="779" y="766"/>
                  </a:lnTo>
                  <a:lnTo>
                    <a:pt x="779" y="766"/>
                  </a:lnTo>
                  <a:cubicBezTo>
                    <a:pt x="808" y="818"/>
                    <a:pt x="833" y="872"/>
                    <a:pt x="852" y="927"/>
                  </a:cubicBezTo>
                  <a:lnTo>
                    <a:pt x="852" y="927"/>
                  </a:lnTo>
                  <a:cubicBezTo>
                    <a:pt x="719" y="869"/>
                    <a:pt x="595" y="796"/>
                    <a:pt x="479" y="709"/>
                  </a:cubicBezTo>
                  <a:close/>
                  <a:moveTo>
                    <a:pt x="611" y="943"/>
                  </a:moveTo>
                  <a:lnTo>
                    <a:pt x="611" y="943"/>
                  </a:lnTo>
                  <a:cubicBezTo>
                    <a:pt x="577" y="885"/>
                    <a:pt x="542" y="827"/>
                    <a:pt x="507" y="769"/>
                  </a:cubicBezTo>
                  <a:lnTo>
                    <a:pt x="507" y="769"/>
                  </a:lnTo>
                  <a:cubicBezTo>
                    <a:pt x="618" y="848"/>
                    <a:pt x="736" y="915"/>
                    <a:pt x="863" y="968"/>
                  </a:cubicBezTo>
                  <a:lnTo>
                    <a:pt x="863" y="968"/>
                  </a:lnTo>
                  <a:lnTo>
                    <a:pt x="865" y="968"/>
                  </a:lnTo>
                  <a:lnTo>
                    <a:pt x="865" y="968"/>
                  </a:lnTo>
                  <a:cubicBezTo>
                    <a:pt x="877" y="1009"/>
                    <a:pt x="887" y="1052"/>
                    <a:pt x="893" y="1095"/>
                  </a:cubicBezTo>
                  <a:lnTo>
                    <a:pt x="893" y="1095"/>
                  </a:lnTo>
                  <a:cubicBezTo>
                    <a:pt x="796" y="1050"/>
                    <a:pt x="702" y="999"/>
                    <a:pt x="611" y="943"/>
                  </a:cubicBezTo>
                  <a:close/>
                  <a:moveTo>
                    <a:pt x="333" y="994"/>
                  </a:moveTo>
                  <a:lnTo>
                    <a:pt x="333" y="994"/>
                  </a:lnTo>
                  <a:cubicBezTo>
                    <a:pt x="335" y="991"/>
                    <a:pt x="336" y="989"/>
                    <a:pt x="336" y="985"/>
                  </a:cubicBezTo>
                  <a:lnTo>
                    <a:pt x="336" y="985"/>
                  </a:lnTo>
                  <a:cubicBezTo>
                    <a:pt x="348" y="860"/>
                    <a:pt x="359" y="735"/>
                    <a:pt x="371" y="610"/>
                  </a:cubicBezTo>
                  <a:lnTo>
                    <a:pt x="371" y="610"/>
                  </a:lnTo>
                  <a:cubicBezTo>
                    <a:pt x="396" y="651"/>
                    <a:pt x="422" y="691"/>
                    <a:pt x="446" y="732"/>
                  </a:cubicBezTo>
                  <a:lnTo>
                    <a:pt x="446" y="732"/>
                  </a:lnTo>
                  <a:cubicBezTo>
                    <a:pt x="438" y="853"/>
                    <a:pt x="430" y="974"/>
                    <a:pt x="422" y="1095"/>
                  </a:cubicBezTo>
                  <a:lnTo>
                    <a:pt x="422" y="1095"/>
                  </a:lnTo>
                  <a:cubicBezTo>
                    <a:pt x="391" y="1062"/>
                    <a:pt x="361" y="1029"/>
                    <a:pt x="333" y="994"/>
                  </a:cubicBezTo>
                  <a:close/>
                  <a:moveTo>
                    <a:pt x="444" y="1117"/>
                  </a:moveTo>
                  <a:lnTo>
                    <a:pt x="444" y="1117"/>
                  </a:lnTo>
                  <a:cubicBezTo>
                    <a:pt x="449" y="1115"/>
                    <a:pt x="454" y="1110"/>
                    <a:pt x="454" y="1103"/>
                  </a:cubicBezTo>
                  <a:lnTo>
                    <a:pt x="454" y="1103"/>
                  </a:lnTo>
                  <a:cubicBezTo>
                    <a:pt x="462" y="995"/>
                    <a:pt x="469" y="888"/>
                    <a:pt x="476" y="781"/>
                  </a:cubicBezTo>
                  <a:lnTo>
                    <a:pt x="476" y="781"/>
                  </a:lnTo>
                  <a:cubicBezTo>
                    <a:pt x="508" y="834"/>
                    <a:pt x="540" y="887"/>
                    <a:pt x="572" y="940"/>
                  </a:cubicBezTo>
                  <a:lnTo>
                    <a:pt x="572" y="940"/>
                  </a:lnTo>
                  <a:lnTo>
                    <a:pt x="572" y="940"/>
                  </a:lnTo>
                  <a:lnTo>
                    <a:pt x="572" y="940"/>
                  </a:lnTo>
                  <a:cubicBezTo>
                    <a:pt x="565" y="1032"/>
                    <a:pt x="559" y="1123"/>
                    <a:pt x="553" y="1215"/>
                  </a:cubicBezTo>
                  <a:lnTo>
                    <a:pt x="553" y="1215"/>
                  </a:lnTo>
                  <a:cubicBezTo>
                    <a:pt x="515" y="1184"/>
                    <a:pt x="479" y="1151"/>
                    <a:pt x="444" y="1117"/>
                  </a:cubicBezTo>
                  <a:close/>
                  <a:moveTo>
                    <a:pt x="581" y="1238"/>
                  </a:moveTo>
                  <a:lnTo>
                    <a:pt x="581" y="1238"/>
                  </a:lnTo>
                  <a:cubicBezTo>
                    <a:pt x="583" y="1236"/>
                    <a:pt x="584" y="1233"/>
                    <a:pt x="584" y="1231"/>
                  </a:cubicBezTo>
                  <a:lnTo>
                    <a:pt x="584" y="1231"/>
                  </a:lnTo>
                  <a:cubicBezTo>
                    <a:pt x="590" y="1150"/>
                    <a:pt x="595" y="1069"/>
                    <a:pt x="601" y="989"/>
                  </a:cubicBezTo>
                  <a:lnTo>
                    <a:pt x="601" y="989"/>
                  </a:lnTo>
                  <a:cubicBezTo>
                    <a:pt x="624" y="1028"/>
                    <a:pt x="647" y="1066"/>
                    <a:pt x="671" y="1105"/>
                  </a:cubicBezTo>
                  <a:lnTo>
                    <a:pt x="671" y="1105"/>
                  </a:lnTo>
                  <a:cubicBezTo>
                    <a:pt x="684" y="1170"/>
                    <a:pt x="682" y="1235"/>
                    <a:pt x="666" y="1299"/>
                  </a:cubicBezTo>
                  <a:lnTo>
                    <a:pt x="666" y="1299"/>
                  </a:lnTo>
                  <a:cubicBezTo>
                    <a:pt x="637" y="1280"/>
                    <a:pt x="609" y="1259"/>
                    <a:pt x="581" y="1238"/>
                  </a:cubicBezTo>
                  <a:close/>
                  <a:moveTo>
                    <a:pt x="695" y="1318"/>
                  </a:moveTo>
                  <a:lnTo>
                    <a:pt x="695" y="1318"/>
                  </a:lnTo>
                  <a:cubicBezTo>
                    <a:pt x="708" y="1270"/>
                    <a:pt x="714" y="1223"/>
                    <a:pt x="711" y="1175"/>
                  </a:cubicBezTo>
                  <a:lnTo>
                    <a:pt x="711" y="1175"/>
                  </a:lnTo>
                  <a:cubicBezTo>
                    <a:pt x="725" y="1197"/>
                    <a:pt x="738" y="1219"/>
                    <a:pt x="750" y="1241"/>
                  </a:cubicBezTo>
                  <a:lnTo>
                    <a:pt x="750" y="1241"/>
                  </a:lnTo>
                  <a:cubicBezTo>
                    <a:pt x="750" y="1278"/>
                    <a:pt x="749" y="1314"/>
                    <a:pt x="749" y="1351"/>
                  </a:cubicBezTo>
                  <a:lnTo>
                    <a:pt x="749" y="1351"/>
                  </a:lnTo>
                  <a:cubicBezTo>
                    <a:pt x="731" y="1340"/>
                    <a:pt x="713" y="1329"/>
                    <a:pt x="695" y="1318"/>
                  </a:cubicBezTo>
                  <a:close/>
                  <a:moveTo>
                    <a:pt x="899" y="1298"/>
                  </a:moveTo>
                  <a:lnTo>
                    <a:pt x="899" y="1298"/>
                  </a:lnTo>
                  <a:cubicBezTo>
                    <a:pt x="863" y="1291"/>
                    <a:pt x="830" y="1278"/>
                    <a:pt x="799" y="1260"/>
                  </a:cubicBezTo>
                  <a:lnTo>
                    <a:pt x="799" y="1260"/>
                  </a:lnTo>
                  <a:cubicBezTo>
                    <a:pt x="784" y="1233"/>
                    <a:pt x="768" y="1206"/>
                    <a:pt x="752" y="1179"/>
                  </a:cubicBezTo>
                  <a:lnTo>
                    <a:pt x="752" y="1179"/>
                  </a:lnTo>
                  <a:cubicBezTo>
                    <a:pt x="797" y="1213"/>
                    <a:pt x="847" y="1239"/>
                    <a:pt x="901" y="1257"/>
                  </a:cubicBezTo>
                  <a:lnTo>
                    <a:pt x="901" y="1257"/>
                  </a:lnTo>
                  <a:cubicBezTo>
                    <a:pt x="901" y="1271"/>
                    <a:pt x="900" y="1284"/>
                    <a:pt x="899" y="1298"/>
                  </a:cubicBezTo>
                  <a:close/>
                  <a:moveTo>
                    <a:pt x="902" y="1223"/>
                  </a:moveTo>
                  <a:lnTo>
                    <a:pt x="902" y="1223"/>
                  </a:lnTo>
                  <a:cubicBezTo>
                    <a:pt x="826" y="1196"/>
                    <a:pt x="760" y="1152"/>
                    <a:pt x="705" y="1094"/>
                  </a:cubicBezTo>
                  <a:lnTo>
                    <a:pt x="705" y="1094"/>
                  </a:lnTo>
                  <a:cubicBezTo>
                    <a:pt x="704" y="1092"/>
                    <a:pt x="702" y="1091"/>
                    <a:pt x="701" y="1090"/>
                  </a:cubicBezTo>
                  <a:lnTo>
                    <a:pt x="701" y="1090"/>
                  </a:lnTo>
                  <a:cubicBezTo>
                    <a:pt x="701" y="1089"/>
                    <a:pt x="701" y="1088"/>
                    <a:pt x="700" y="1087"/>
                  </a:cubicBezTo>
                  <a:lnTo>
                    <a:pt x="700" y="1087"/>
                  </a:lnTo>
                  <a:cubicBezTo>
                    <a:pt x="699" y="1081"/>
                    <a:pt x="695" y="1078"/>
                    <a:pt x="692" y="1076"/>
                  </a:cubicBezTo>
                  <a:lnTo>
                    <a:pt x="692" y="1076"/>
                  </a:lnTo>
                  <a:cubicBezTo>
                    <a:pt x="677" y="1052"/>
                    <a:pt x="662" y="1027"/>
                    <a:pt x="647" y="1003"/>
                  </a:cubicBezTo>
                  <a:lnTo>
                    <a:pt x="647" y="1003"/>
                  </a:lnTo>
                  <a:cubicBezTo>
                    <a:pt x="728" y="1051"/>
                    <a:pt x="812" y="1094"/>
                    <a:pt x="898" y="1133"/>
                  </a:cubicBezTo>
                  <a:lnTo>
                    <a:pt x="898" y="1133"/>
                  </a:lnTo>
                  <a:cubicBezTo>
                    <a:pt x="901" y="1162"/>
                    <a:pt x="902" y="1192"/>
                    <a:pt x="902" y="1223"/>
                  </a:cubicBezTo>
                  <a:close/>
                  <a:moveTo>
                    <a:pt x="412" y="346"/>
                  </a:moveTo>
                  <a:lnTo>
                    <a:pt x="412" y="346"/>
                  </a:lnTo>
                  <a:cubicBezTo>
                    <a:pt x="414" y="346"/>
                    <a:pt x="417" y="347"/>
                    <a:pt x="419" y="347"/>
                  </a:cubicBezTo>
                  <a:lnTo>
                    <a:pt x="419" y="347"/>
                  </a:lnTo>
                  <a:cubicBezTo>
                    <a:pt x="444" y="368"/>
                    <a:pt x="468" y="389"/>
                    <a:pt x="492" y="411"/>
                  </a:cubicBezTo>
                  <a:lnTo>
                    <a:pt x="492" y="411"/>
                  </a:lnTo>
                  <a:cubicBezTo>
                    <a:pt x="394" y="379"/>
                    <a:pt x="300" y="338"/>
                    <a:pt x="210" y="288"/>
                  </a:cubicBezTo>
                  <a:lnTo>
                    <a:pt x="210" y="288"/>
                  </a:lnTo>
                  <a:cubicBezTo>
                    <a:pt x="206" y="282"/>
                    <a:pt x="202" y="276"/>
                    <a:pt x="199" y="271"/>
                  </a:cubicBezTo>
                  <a:lnTo>
                    <a:pt x="199" y="271"/>
                  </a:lnTo>
                  <a:cubicBezTo>
                    <a:pt x="199" y="270"/>
                    <a:pt x="199" y="270"/>
                    <a:pt x="199" y="269"/>
                  </a:cubicBezTo>
                  <a:lnTo>
                    <a:pt x="199" y="269"/>
                  </a:lnTo>
                  <a:cubicBezTo>
                    <a:pt x="200" y="262"/>
                    <a:pt x="195" y="256"/>
                    <a:pt x="189" y="255"/>
                  </a:cubicBezTo>
                  <a:lnTo>
                    <a:pt x="189" y="255"/>
                  </a:lnTo>
                  <a:cubicBezTo>
                    <a:pt x="186" y="250"/>
                    <a:pt x="183" y="245"/>
                    <a:pt x="180" y="241"/>
                  </a:cubicBezTo>
                  <a:lnTo>
                    <a:pt x="180" y="241"/>
                  </a:lnTo>
                  <a:cubicBezTo>
                    <a:pt x="257" y="276"/>
                    <a:pt x="335" y="310"/>
                    <a:pt x="412" y="346"/>
                  </a:cubicBezTo>
                  <a:close/>
                  <a:moveTo>
                    <a:pt x="79" y="143"/>
                  </a:moveTo>
                  <a:lnTo>
                    <a:pt x="79" y="143"/>
                  </a:lnTo>
                  <a:cubicBezTo>
                    <a:pt x="87" y="154"/>
                    <a:pt x="95" y="166"/>
                    <a:pt x="102" y="178"/>
                  </a:cubicBezTo>
                  <a:lnTo>
                    <a:pt x="102" y="178"/>
                  </a:lnTo>
                  <a:cubicBezTo>
                    <a:pt x="101" y="182"/>
                    <a:pt x="101" y="185"/>
                    <a:pt x="100" y="188"/>
                  </a:cubicBezTo>
                  <a:lnTo>
                    <a:pt x="100" y="188"/>
                  </a:lnTo>
                  <a:cubicBezTo>
                    <a:pt x="99" y="192"/>
                    <a:pt x="99" y="195"/>
                    <a:pt x="99" y="198"/>
                  </a:cubicBezTo>
                  <a:lnTo>
                    <a:pt x="99" y="198"/>
                  </a:lnTo>
                  <a:cubicBezTo>
                    <a:pt x="95" y="223"/>
                    <a:pt x="91" y="247"/>
                    <a:pt x="88" y="272"/>
                  </a:cubicBezTo>
                  <a:lnTo>
                    <a:pt x="88" y="272"/>
                  </a:lnTo>
                  <a:cubicBezTo>
                    <a:pt x="86" y="229"/>
                    <a:pt x="84" y="185"/>
                    <a:pt x="79" y="143"/>
                  </a:cubicBezTo>
                  <a:close/>
                  <a:moveTo>
                    <a:pt x="109" y="128"/>
                  </a:moveTo>
                  <a:lnTo>
                    <a:pt x="109" y="128"/>
                  </a:lnTo>
                  <a:cubicBezTo>
                    <a:pt x="179" y="171"/>
                    <a:pt x="250" y="216"/>
                    <a:pt x="317" y="267"/>
                  </a:cubicBezTo>
                  <a:lnTo>
                    <a:pt x="317" y="267"/>
                  </a:lnTo>
                  <a:cubicBezTo>
                    <a:pt x="261" y="242"/>
                    <a:pt x="205" y="216"/>
                    <a:pt x="149" y="191"/>
                  </a:cubicBezTo>
                  <a:lnTo>
                    <a:pt x="149" y="191"/>
                  </a:lnTo>
                  <a:cubicBezTo>
                    <a:pt x="136" y="170"/>
                    <a:pt x="122" y="149"/>
                    <a:pt x="109" y="128"/>
                  </a:cubicBezTo>
                  <a:close/>
                  <a:moveTo>
                    <a:pt x="222" y="928"/>
                  </a:moveTo>
                  <a:lnTo>
                    <a:pt x="222" y="928"/>
                  </a:lnTo>
                  <a:cubicBezTo>
                    <a:pt x="379" y="1165"/>
                    <a:pt x="608" y="1349"/>
                    <a:pt x="865" y="1466"/>
                  </a:cubicBezTo>
                  <a:lnTo>
                    <a:pt x="865" y="1466"/>
                  </a:lnTo>
                  <a:cubicBezTo>
                    <a:pt x="880" y="1473"/>
                    <a:pt x="894" y="1463"/>
                    <a:pt x="899" y="1452"/>
                  </a:cubicBezTo>
                  <a:lnTo>
                    <a:pt x="899" y="1452"/>
                  </a:lnTo>
                  <a:cubicBezTo>
                    <a:pt x="911" y="1453"/>
                    <a:pt x="923" y="1449"/>
                    <a:pt x="926" y="1434"/>
                  </a:cubicBezTo>
                  <a:lnTo>
                    <a:pt x="926" y="1434"/>
                  </a:lnTo>
                  <a:cubicBezTo>
                    <a:pt x="1069" y="807"/>
                    <a:pt x="564" y="327"/>
                    <a:pt x="68" y="48"/>
                  </a:cubicBezTo>
                  <a:lnTo>
                    <a:pt x="68" y="48"/>
                  </a:lnTo>
                  <a:cubicBezTo>
                    <a:pt x="66" y="47"/>
                    <a:pt x="65" y="46"/>
                    <a:pt x="63" y="46"/>
                  </a:cubicBezTo>
                  <a:lnTo>
                    <a:pt x="63" y="46"/>
                  </a:lnTo>
                  <a:cubicBezTo>
                    <a:pt x="62" y="43"/>
                    <a:pt x="62" y="40"/>
                    <a:pt x="61" y="38"/>
                  </a:cubicBezTo>
                  <a:lnTo>
                    <a:pt x="61" y="38"/>
                  </a:lnTo>
                  <a:cubicBezTo>
                    <a:pt x="58" y="26"/>
                    <a:pt x="50" y="21"/>
                    <a:pt x="41" y="20"/>
                  </a:cubicBezTo>
                  <a:lnTo>
                    <a:pt x="41" y="20"/>
                  </a:lnTo>
                  <a:cubicBezTo>
                    <a:pt x="40" y="20"/>
                    <a:pt x="40" y="19"/>
                    <a:pt x="39" y="18"/>
                  </a:cubicBezTo>
                  <a:lnTo>
                    <a:pt x="39" y="18"/>
                  </a:lnTo>
                  <a:cubicBezTo>
                    <a:pt x="28" y="0"/>
                    <a:pt x="0" y="17"/>
                    <a:pt x="12" y="35"/>
                  </a:cubicBezTo>
                  <a:lnTo>
                    <a:pt x="12" y="35"/>
                  </a:lnTo>
                  <a:cubicBezTo>
                    <a:pt x="12" y="36"/>
                    <a:pt x="13" y="37"/>
                    <a:pt x="14" y="39"/>
                  </a:cubicBezTo>
                  <a:lnTo>
                    <a:pt x="14" y="39"/>
                  </a:lnTo>
                  <a:cubicBezTo>
                    <a:pt x="13" y="43"/>
                    <a:pt x="13" y="47"/>
                    <a:pt x="14" y="52"/>
                  </a:cubicBezTo>
                  <a:lnTo>
                    <a:pt x="14" y="52"/>
                  </a:lnTo>
                  <a:cubicBezTo>
                    <a:pt x="52" y="206"/>
                    <a:pt x="36" y="366"/>
                    <a:pt x="53" y="524"/>
                  </a:cubicBezTo>
                  <a:lnTo>
                    <a:pt x="53" y="524"/>
                  </a:lnTo>
                  <a:cubicBezTo>
                    <a:pt x="69" y="673"/>
                    <a:pt x="141" y="806"/>
                    <a:pt x="222" y="928"/>
                  </a:cubicBezTo>
                  <a:close/>
                </a:path>
              </a:pathLst>
            </a:custGeom>
            <a:solidFill>
              <a:schemeClr val="accent6"/>
            </a:solidFill>
            <a:ln>
              <a:noFill/>
            </a:ln>
            <a:effectLst/>
          </p:spPr>
          <p:txBody>
            <a:bodyPr wrap="none" anchor="ctr"/>
            <a:lstStyle/>
            <a:p>
              <a:endParaRPr lang="es-ES_tradnl" sz="919"/>
            </a:p>
          </p:txBody>
        </p:sp>
      </p:grpSp>
      <p:grpSp>
        <p:nvGrpSpPr>
          <p:cNvPr id="444" name="Group 443">
            <a:extLst>
              <a:ext uri="{FF2B5EF4-FFF2-40B4-BE49-F238E27FC236}">
                <a16:creationId xmlns:a16="http://schemas.microsoft.com/office/drawing/2014/main" id="{54A79413-D867-634F-96E8-EE7CB62BFA18}"/>
              </a:ext>
            </a:extLst>
          </p:cNvPr>
          <p:cNvGrpSpPr/>
          <p:nvPr/>
        </p:nvGrpSpPr>
        <p:grpSpPr>
          <a:xfrm rot="3134563">
            <a:off x="-3338670" y="2031800"/>
            <a:ext cx="9098203" cy="4817894"/>
            <a:chOff x="-197418" y="1744079"/>
            <a:chExt cx="9098203" cy="4817894"/>
          </a:xfrm>
        </p:grpSpPr>
        <p:sp>
          <p:nvSpPr>
            <p:cNvPr id="445" name="Freeform 391">
              <a:extLst>
                <a:ext uri="{FF2B5EF4-FFF2-40B4-BE49-F238E27FC236}">
                  <a16:creationId xmlns:a16="http://schemas.microsoft.com/office/drawing/2014/main" id="{A7C6C8B3-D720-F546-8B85-12F98564C5B4}"/>
                </a:ext>
              </a:extLst>
            </p:cNvPr>
            <p:cNvSpPr>
              <a:spLocks noChangeArrowheads="1"/>
            </p:cNvSpPr>
            <p:nvPr/>
          </p:nvSpPr>
          <p:spPr bwMode="auto">
            <a:xfrm rot="759599">
              <a:off x="6317398" y="4923149"/>
              <a:ext cx="29572" cy="29572"/>
            </a:xfrm>
            <a:custGeom>
              <a:avLst/>
              <a:gdLst>
                <a:gd name="T0" fmla="*/ 25 w 61"/>
                <a:gd name="T1" fmla="*/ 60 h 63"/>
                <a:gd name="T2" fmla="*/ 25 w 61"/>
                <a:gd name="T3" fmla="*/ 60 h 63"/>
                <a:gd name="T4" fmla="*/ 38 w 61"/>
                <a:gd name="T5" fmla="*/ 60 h 63"/>
                <a:gd name="T6" fmla="*/ 38 w 61"/>
                <a:gd name="T7" fmla="*/ 60 h 63"/>
                <a:gd name="T8" fmla="*/ 49 w 61"/>
                <a:gd name="T9" fmla="*/ 57 h 63"/>
                <a:gd name="T10" fmla="*/ 49 w 61"/>
                <a:gd name="T11" fmla="*/ 57 h 63"/>
                <a:gd name="T12" fmla="*/ 58 w 61"/>
                <a:gd name="T13" fmla="*/ 26 h 63"/>
                <a:gd name="T14" fmla="*/ 58 w 61"/>
                <a:gd name="T15" fmla="*/ 26 h 63"/>
                <a:gd name="T16" fmla="*/ 33 w 61"/>
                <a:gd name="T17" fmla="*/ 2 h 63"/>
                <a:gd name="T18" fmla="*/ 33 w 61"/>
                <a:gd name="T19" fmla="*/ 2 h 63"/>
                <a:gd name="T20" fmla="*/ 15 w 61"/>
                <a:gd name="T21" fmla="*/ 9 h 63"/>
                <a:gd name="T22" fmla="*/ 15 w 61"/>
                <a:gd name="T23" fmla="*/ 9 h 63"/>
                <a:gd name="T24" fmla="*/ 25 w 61"/>
                <a:gd name="T25"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63">
                  <a:moveTo>
                    <a:pt x="25" y="60"/>
                  </a:moveTo>
                  <a:lnTo>
                    <a:pt x="25" y="60"/>
                  </a:lnTo>
                  <a:cubicBezTo>
                    <a:pt x="29" y="62"/>
                    <a:pt x="33" y="61"/>
                    <a:pt x="38" y="60"/>
                  </a:cubicBezTo>
                  <a:lnTo>
                    <a:pt x="38" y="60"/>
                  </a:lnTo>
                  <a:cubicBezTo>
                    <a:pt x="41" y="60"/>
                    <a:pt x="46" y="59"/>
                    <a:pt x="49" y="57"/>
                  </a:cubicBezTo>
                  <a:lnTo>
                    <a:pt x="49" y="57"/>
                  </a:lnTo>
                  <a:cubicBezTo>
                    <a:pt x="60" y="50"/>
                    <a:pt x="60" y="36"/>
                    <a:pt x="58" y="26"/>
                  </a:cubicBezTo>
                  <a:lnTo>
                    <a:pt x="58" y="26"/>
                  </a:lnTo>
                  <a:cubicBezTo>
                    <a:pt x="54" y="14"/>
                    <a:pt x="44" y="5"/>
                    <a:pt x="33" y="2"/>
                  </a:cubicBezTo>
                  <a:lnTo>
                    <a:pt x="33" y="2"/>
                  </a:lnTo>
                  <a:cubicBezTo>
                    <a:pt x="26" y="0"/>
                    <a:pt x="18" y="4"/>
                    <a:pt x="15" y="9"/>
                  </a:cubicBezTo>
                  <a:lnTo>
                    <a:pt x="15" y="9"/>
                  </a:lnTo>
                  <a:cubicBezTo>
                    <a:pt x="5" y="26"/>
                    <a:pt x="0" y="54"/>
                    <a:pt x="25" y="60"/>
                  </a:cubicBezTo>
                </a:path>
              </a:pathLst>
            </a:custGeom>
            <a:solidFill>
              <a:srgbClr val="45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6" name="Freeform 3">
              <a:extLst>
                <a:ext uri="{FF2B5EF4-FFF2-40B4-BE49-F238E27FC236}">
                  <a16:creationId xmlns:a16="http://schemas.microsoft.com/office/drawing/2014/main" id="{6133D7E0-F577-7946-AE60-E69C4867C74A}"/>
                </a:ext>
              </a:extLst>
            </p:cNvPr>
            <p:cNvSpPr>
              <a:spLocks noChangeArrowheads="1"/>
            </p:cNvSpPr>
            <p:nvPr/>
          </p:nvSpPr>
          <p:spPr bwMode="auto">
            <a:xfrm rot="759599">
              <a:off x="6858493" y="4734971"/>
              <a:ext cx="798412" cy="1567252"/>
            </a:xfrm>
            <a:custGeom>
              <a:avLst/>
              <a:gdLst>
                <a:gd name="T0" fmla="*/ 669 w 1666"/>
                <a:gd name="T1" fmla="*/ 172 h 3270"/>
                <a:gd name="T2" fmla="*/ 1243 w 1666"/>
                <a:gd name="T3" fmla="*/ 417 h 3270"/>
                <a:gd name="T4" fmla="*/ 1127 w 1666"/>
                <a:gd name="T5" fmla="*/ 669 h 3270"/>
                <a:gd name="T6" fmla="*/ 793 w 1666"/>
                <a:gd name="T7" fmla="*/ 1253 h 3270"/>
                <a:gd name="T8" fmla="*/ 761 w 1666"/>
                <a:gd name="T9" fmla="*/ 1247 h 3270"/>
                <a:gd name="T10" fmla="*/ 613 w 1666"/>
                <a:gd name="T11" fmla="*/ 448 h 3270"/>
                <a:gd name="T12" fmla="*/ 485 w 1666"/>
                <a:gd name="T13" fmla="*/ 586 h 3270"/>
                <a:gd name="T14" fmla="*/ 688 w 1666"/>
                <a:gd name="T15" fmla="*/ 1269 h 3270"/>
                <a:gd name="T16" fmla="*/ 481 w 1666"/>
                <a:gd name="T17" fmla="*/ 1160 h 3270"/>
                <a:gd name="T18" fmla="*/ 416 w 1666"/>
                <a:gd name="T19" fmla="*/ 1129 h 3270"/>
                <a:gd name="T20" fmla="*/ 77 w 1666"/>
                <a:gd name="T21" fmla="*/ 231 h 3270"/>
                <a:gd name="T22" fmla="*/ 511 w 1666"/>
                <a:gd name="T23" fmla="*/ 1180 h 3270"/>
                <a:gd name="T24" fmla="*/ 505 w 1666"/>
                <a:gd name="T25" fmla="*/ 186 h 3270"/>
                <a:gd name="T26" fmla="*/ 470 w 1666"/>
                <a:gd name="T27" fmla="*/ 156 h 3270"/>
                <a:gd name="T28" fmla="*/ 442 w 1666"/>
                <a:gd name="T29" fmla="*/ 228 h 3270"/>
                <a:gd name="T30" fmla="*/ 411 w 1666"/>
                <a:gd name="T31" fmla="*/ 140 h 3270"/>
                <a:gd name="T32" fmla="*/ 374 w 1666"/>
                <a:gd name="T33" fmla="*/ 291 h 3270"/>
                <a:gd name="T34" fmla="*/ 339 w 1666"/>
                <a:gd name="T35" fmla="*/ 200 h 3270"/>
                <a:gd name="T36" fmla="*/ 307 w 1666"/>
                <a:gd name="T37" fmla="*/ 194 h 3270"/>
                <a:gd name="T38" fmla="*/ 280 w 1666"/>
                <a:gd name="T39" fmla="*/ 254 h 3270"/>
                <a:gd name="T40" fmla="*/ 1220 w 1666"/>
                <a:gd name="T41" fmla="*/ 116 h 3270"/>
                <a:gd name="T42" fmla="*/ 1349 w 1666"/>
                <a:gd name="T43" fmla="*/ 259 h 3270"/>
                <a:gd name="T44" fmla="*/ 1283 w 1666"/>
                <a:gd name="T45" fmla="*/ 354 h 3270"/>
                <a:gd name="T46" fmla="*/ 1272 w 1666"/>
                <a:gd name="T47" fmla="*/ 372 h 3270"/>
                <a:gd name="T48" fmla="*/ 1278 w 1666"/>
                <a:gd name="T49" fmla="*/ 176 h 3270"/>
                <a:gd name="T50" fmla="*/ 1218 w 1666"/>
                <a:gd name="T51" fmla="*/ 300 h 3270"/>
                <a:gd name="T52" fmla="*/ 1158 w 1666"/>
                <a:gd name="T53" fmla="*/ 156 h 3270"/>
                <a:gd name="T54" fmla="*/ 1145 w 1666"/>
                <a:gd name="T55" fmla="*/ 221 h 3270"/>
                <a:gd name="T56" fmla="*/ 1134 w 1666"/>
                <a:gd name="T57" fmla="*/ 202 h 3270"/>
                <a:gd name="T58" fmla="*/ 1101 w 1666"/>
                <a:gd name="T59" fmla="*/ 200 h 3270"/>
                <a:gd name="T60" fmla="*/ 1601 w 1666"/>
                <a:gd name="T61" fmla="*/ 328 h 3270"/>
                <a:gd name="T62" fmla="*/ 1458 w 1666"/>
                <a:gd name="T63" fmla="*/ 772 h 3270"/>
                <a:gd name="T64" fmla="*/ 1468 w 1666"/>
                <a:gd name="T65" fmla="*/ 493 h 3270"/>
                <a:gd name="T66" fmla="*/ 1131 w 1666"/>
                <a:gd name="T67" fmla="*/ 1145 h 3270"/>
                <a:gd name="T68" fmla="*/ 1304 w 1666"/>
                <a:gd name="T69" fmla="*/ 414 h 3270"/>
                <a:gd name="T70" fmla="*/ 739 w 1666"/>
                <a:gd name="T71" fmla="*/ 2069 h 3270"/>
                <a:gd name="T72" fmla="*/ 1079 w 1666"/>
                <a:gd name="T73" fmla="*/ 1791 h 3270"/>
                <a:gd name="T74" fmla="*/ 317 w 1666"/>
                <a:gd name="T75" fmla="*/ 2297 h 3270"/>
                <a:gd name="T76" fmla="*/ 296 w 1666"/>
                <a:gd name="T77" fmla="*/ 2050 h 3270"/>
                <a:gd name="T78" fmla="*/ 568 w 1666"/>
                <a:gd name="T79" fmla="*/ 2577 h 3270"/>
                <a:gd name="T80" fmla="*/ 1048 w 1666"/>
                <a:gd name="T81" fmla="*/ 1206 h 3270"/>
                <a:gd name="T82" fmla="*/ 1644 w 1666"/>
                <a:gd name="T83" fmla="*/ 303 h 3270"/>
                <a:gd name="T84" fmla="*/ 1233 w 1666"/>
                <a:gd name="T85" fmla="*/ 68 h 3270"/>
                <a:gd name="T86" fmla="*/ 677 w 1666"/>
                <a:gd name="T87" fmla="*/ 120 h 3270"/>
                <a:gd name="T88" fmla="*/ 135 w 1666"/>
                <a:gd name="T89" fmla="*/ 191 h 3270"/>
                <a:gd name="T90" fmla="*/ 149 w 1666"/>
                <a:gd name="T91" fmla="*/ 838 h 3270"/>
                <a:gd name="T92" fmla="*/ 558 w 1666"/>
                <a:gd name="T93" fmla="*/ 1237 h 3270"/>
                <a:gd name="T94" fmla="*/ 643 w 1666"/>
                <a:gd name="T95" fmla="*/ 2066 h 3270"/>
                <a:gd name="T96" fmla="*/ 655 w 1666"/>
                <a:gd name="T97" fmla="*/ 2116 h 3270"/>
                <a:gd name="T98" fmla="*/ 193 w 1666"/>
                <a:gd name="T99" fmla="*/ 1820 h 3270"/>
                <a:gd name="T100" fmla="*/ 149 w 1666"/>
                <a:gd name="T101" fmla="*/ 1851 h 3270"/>
                <a:gd name="T102" fmla="*/ 633 w 1666"/>
                <a:gd name="T103" fmla="*/ 2667 h 3270"/>
                <a:gd name="T104" fmla="*/ 946 w 1666"/>
                <a:gd name="T105" fmla="*/ 3249 h 3270"/>
                <a:gd name="T106" fmla="*/ 704 w 1666"/>
                <a:gd name="T107" fmla="*/ 2121 h 3270"/>
                <a:gd name="T108" fmla="*/ 1375 w 1666"/>
                <a:gd name="T109" fmla="*/ 1616 h 3270"/>
                <a:gd name="T110" fmla="*/ 782 w 1666"/>
                <a:gd name="T111" fmla="*/ 1327 h 3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6" h="3270">
                  <a:moveTo>
                    <a:pt x="416" y="858"/>
                  </a:moveTo>
                  <a:lnTo>
                    <a:pt x="416" y="858"/>
                  </a:lnTo>
                  <a:cubicBezTo>
                    <a:pt x="365" y="699"/>
                    <a:pt x="357" y="530"/>
                    <a:pt x="374" y="365"/>
                  </a:cubicBezTo>
                  <a:lnTo>
                    <a:pt x="374" y="365"/>
                  </a:lnTo>
                  <a:cubicBezTo>
                    <a:pt x="453" y="264"/>
                    <a:pt x="558" y="199"/>
                    <a:pt x="669" y="172"/>
                  </a:cubicBezTo>
                  <a:lnTo>
                    <a:pt x="669" y="172"/>
                  </a:lnTo>
                  <a:cubicBezTo>
                    <a:pt x="676" y="176"/>
                    <a:pt x="683" y="173"/>
                    <a:pt x="688" y="168"/>
                  </a:cubicBezTo>
                  <a:lnTo>
                    <a:pt x="688" y="168"/>
                  </a:lnTo>
                  <a:cubicBezTo>
                    <a:pt x="895" y="126"/>
                    <a:pt x="1120" y="210"/>
                    <a:pt x="1243" y="417"/>
                  </a:cubicBezTo>
                  <a:lnTo>
                    <a:pt x="1243" y="417"/>
                  </a:lnTo>
                  <a:cubicBezTo>
                    <a:pt x="1245" y="420"/>
                    <a:pt x="1248" y="423"/>
                    <a:pt x="1250" y="424"/>
                  </a:cubicBezTo>
                  <a:lnTo>
                    <a:pt x="1250" y="424"/>
                  </a:lnTo>
                  <a:cubicBezTo>
                    <a:pt x="1233" y="707"/>
                    <a:pt x="1139" y="1207"/>
                    <a:pt x="819" y="1273"/>
                  </a:cubicBezTo>
                  <a:lnTo>
                    <a:pt x="819" y="1273"/>
                  </a:lnTo>
                  <a:cubicBezTo>
                    <a:pt x="970" y="1099"/>
                    <a:pt x="1075" y="896"/>
                    <a:pt x="1127" y="669"/>
                  </a:cubicBezTo>
                  <a:lnTo>
                    <a:pt x="1127" y="669"/>
                  </a:lnTo>
                  <a:cubicBezTo>
                    <a:pt x="1132" y="649"/>
                    <a:pt x="1101" y="640"/>
                    <a:pt x="1096" y="661"/>
                  </a:cubicBezTo>
                  <a:lnTo>
                    <a:pt x="1096" y="661"/>
                  </a:lnTo>
                  <a:cubicBezTo>
                    <a:pt x="1044" y="883"/>
                    <a:pt x="942" y="1082"/>
                    <a:pt x="793" y="1253"/>
                  </a:cubicBezTo>
                  <a:lnTo>
                    <a:pt x="793" y="1253"/>
                  </a:lnTo>
                  <a:cubicBezTo>
                    <a:pt x="886" y="984"/>
                    <a:pt x="928" y="704"/>
                    <a:pt x="919" y="418"/>
                  </a:cubicBezTo>
                  <a:lnTo>
                    <a:pt x="919" y="418"/>
                  </a:lnTo>
                  <a:cubicBezTo>
                    <a:pt x="917" y="397"/>
                    <a:pt x="885" y="397"/>
                    <a:pt x="886" y="418"/>
                  </a:cubicBezTo>
                  <a:lnTo>
                    <a:pt x="886" y="418"/>
                  </a:lnTo>
                  <a:cubicBezTo>
                    <a:pt x="895" y="701"/>
                    <a:pt x="854" y="979"/>
                    <a:pt x="761" y="1247"/>
                  </a:cubicBezTo>
                  <a:lnTo>
                    <a:pt x="761" y="1247"/>
                  </a:lnTo>
                  <a:cubicBezTo>
                    <a:pt x="677" y="988"/>
                    <a:pt x="638" y="721"/>
                    <a:pt x="646" y="448"/>
                  </a:cubicBezTo>
                  <a:lnTo>
                    <a:pt x="646" y="448"/>
                  </a:lnTo>
                  <a:cubicBezTo>
                    <a:pt x="647" y="427"/>
                    <a:pt x="614" y="427"/>
                    <a:pt x="613" y="448"/>
                  </a:cubicBezTo>
                  <a:lnTo>
                    <a:pt x="613" y="448"/>
                  </a:lnTo>
                  <a:cubicBezTo>
                    <a:pt x="605" y="732"/>
                    <a:pt x="647" y="1010"/>
                    <a:pt x="737" y="1279"/>
                  </a:cubicBezTo>
                  <a:lnTo>
                    <a:pt x="737" y="1279"/>
                  </a:lnTo>
                  <a:cubicBezTo>
                    <a:pt x="736" y="1279"/>
                    <a:pt x="736" y="1279"/>
                    <a:pt x="735" y="1279"/>
                  </a:cubicBezTo>
                  <a:lnTo>
                    <a:pt x="735" y="1279"/>
                  </a:lnTo>
                  <a:cubicBezTo>
                    <a:pt x="583" y="1077"/>
                    <a:pt x="498" y="840"/>
                    <a:pt x="485" y="586"/>
                  </a:cubicBezTo>
                  <a:lnTo>
                    <a:pt x="485" y="586"/>
                  </a:lnTo>
                  <a:cubicBezTo>
                    <a:pt x="483" y="565"/>
                    <a:pt x="451" y="565"/>
                    <a:pt x="452" y="586"/>
                  </a:cubicBezTo>
                  <a:lnTo>
                    <a:pt x="452" y="586"/>
                  </a:lnTo>
                  <a:cubicBezTo>
                    <a:pt x="465" y="835"/>
                    <a:pt x="546" y="1067"/>
                    <a:pt x="688" y="1269"/>
                  </a:cubicBezTo>
                  <a:lnTo>
                    <a:pt x="688" y="1269"/>
                  </a:lnTo>
                  <a:cubicBezTo>
                    <a:pt x="538" y="1214"/>
                    <a:pt x="457" y="988"/>
                    <a:pt x="416" y="858"/>
                  </a:cubicBezTo>
                  <a:close/>
                  <a:moveTo>
                    <a:pt x="484" y="1169"/>
                  </a:moveTo>
                  <a:lnTo>
                    <a:pt x="484" y="1169"/>
                  </a:lnTo>
                  <a:cubicBezTo>
                    <a:pt x="483" y="1166"/>
                    <a:pt x="483" y="1163"/>
                    <a:pt x="481" y="1160"/>
                  </a:cubicBezTo>
                  <a:lnTo>
                    <a:pt x="481" y="1160"/>
                  </a:lnTo>
                  <a:cubicBezTo>
                    <a:pt x="294" y="937"/>
                    <a:pt x="235" y="650"/>
                    <a:pt x="197" y="369"/>
                  </a:cubicBezTo>
                  <a:lnTo>
                    <a:pt x="197" y="369"/>
                  </a:lnTo>
                  <a:cubicBezTo>
                    <a:pt x="195" y="348"/>
                    <a:pt x="162" y="348"/>
                    <a:pt x="165" y="369"/>
                  </a:cubicBezTo>
                  <a:lnTo>
                    <a:pt x="165" y="369"/>
                  </a:lnTo>
                  <a:cubicBezTo>
                    <a:pt x="200" y="638"/>
                    <a:pt x="256" y="908"/>
                    <a:pt x="416" y="1129"/>
                  </a:cubicBezTo>
                  <a:lnTo>
                    <a:pt x="416" y="1129"/>
                  </a:lnTo>
                  <a:cubicBezTo>
                    <a:pt x="312" y="1054"/>
                    <a:pt x="249" y="931"/>
                    <a:pt x="192" y="814"/>
                  </a:cubicBezTo>
                  <a:lnTo>
                    <a:pt x="192" y="814"/>
                  </a:lnTo>
                  <a:cubicBezTo>
                    <a:pt x="99" y="626"/>
                    <a:pt x="53" y="438"/>
                    <a:pt x="77" y="231"/>
                  </a:cubicBezTo>
                  <a:lnTo>
                    <a:pt x="77" y="231"/>
                  </a:lnTo>
                  <a:cubicBezTo>
                    <a:pt x="174" y="241"/>
                    <a:pt x="260" y="286"/>
                    <a:pt x="326" y="359"/>
                  </a:cubicBezTo>
                  <a:lnTo>
                    <a:pt x="326" y="359"/>
                  </a:lnTo>
                  <a:cubicBezTo>
                    <a:pt x="303" y="570"/>
                    <a:pt x="329" y="777"/>
                    <a:pt x="405" y="976"/>
                  </a:cubicBezTo>
                  <a:lnTo>
                    <a:pt x="405" y="976"/>
                  </a:lnTo>
                  <a:cubicBezTo>
                    <a:pt x="429" y="1039"/>
                    <a:pt x="464" y="1115"/>
                    <a:pt x="511" y="1180"/>
                  </a:cubicBezTo>
                  <a:lnTo>
                    <a:pt x="511" y="1180"/>
                  </a:lnTo>
                  <a:cubicBezTo>
                    <a:pt x="502" y="1177"/>
                    <a:pt x="493" y="1173"/>
                    <a:pt x="484" y="1169"/>
                  </a:cubicBezTo>
                  <a:close/>
                  <a:moveTo>
                    <a:pt x="612" y="137"/>
                  </a:moveTo>
                  <a:lnTo>
                    <a:pt x="612" y="137"/>
                  </a:lnTo>
                  <a:cubicBezTo>
                    <a:pt x="575" y="149"/>
                    <a:pt x="539" y="166"/>
                    <a:pt x="505" y="186"/>
                  </a:cubicBezTo>
                  <a:lnTo>
                    <a:pt x="505" y="186"/>
                  </a:lnTo>
                  <a:cubicBezTo>
                    <a:pt x="507" y="173"/>
                    <a:pt x="506" y="160"/>
                    <a:pt x="501" y="147"/>
                  </a:cubicBezTo>
                  <a:lnTo>
                    <a:pt x="501" y="147"/>
                  </a:lnTo>
                  <a:cubicBezTo>
                    <a:pt x="495" y="127"/>
                    <a:pt x="463" y="136"/>
                    <a:pt x="470" y="156"/>
                  </a:cubicBezTo>
                  <a:lnTo>
                    <a:pt x="470" y="156"/>
                  </a:lnTo>
                  <a:cubicBezTo>
                    <a:pt x="476" y="173"/>
                    <a:pt x="473" y="188"/>
                    <a:pt x="463" y="203"/>
                  </a:cubicBezTo>
                  <a:lnTo>
                    <a:pt x="463" y="203"/>
                  </a:lnTo>
                  <a:cubicBezTo>
                    <a:pt x="460" y="207"/>
                    <a:pt x="459" y="211"/>
                    <a:pt x="460" y="215"/>
                  </a:cubicBezTo>
                  <a:lnTo>
                    <a:pt x="460" y="215"/>
                  </a:lnTo>
                  <a:cubicBezTo>
                    <a:pt x="454" y="219"/>
                    <a:pt x="448" y="223"/>
                    <a:pt x="442" y="228"/>
                  </a:cubicBezTo>
                  <a:lnTo>
                    <a:pt x="442" y="228"/>
                  </a:lnTo>
                  <a:cubicBezTo>
                    <a:pt x="445" y="198"/>
                    <a:pt x="446" y="169"/>
                    <a:pt x="443" y="140"/>
                  </a:cubicBezTo>
                  <a:lnTo>
                    <a:pt x="443" y="140"/>
                  </a:lnTo>
                  <a:cubicBezTo>
                    <a:pt x="442" y="118"/>
                    <a:pt x="410" y="118"/>
                    <a:pt x="411" y="140"/>
                  </a:cubicBezTo>
                  <a:lnTo>
                    <a:pt x="411" y="140"/>
                  </a:lnTo>
                  <a:cubicBezTo>
                    <a:pt x="414" y="177"/>
                    <a:pt x="412" y="213"/>
                    <a:pt x="407" y="250"/>
                  </a:cubicBezTo>
                  <a:lnTo>
                    <a:pt x="407" y="250"/>
                  </a:lnTo>
                  <a:cubicBezTo>
                    <a:pt x="406" y="253"/>
                    <a:pt x="407" y="255"/>
                    <a:pt x="407" y="258"/>
                  </a:cubicBezTo>
                  <a:lnTo>
                    <a:pt x="407" y="258"/>
                  </a:lnTo>
                  <a:cubicBezTo>
                    <a:pt x="395" y="268"/>
                    <a:pt x="384" y="279"/>
                    <a:pt x="374" y="291"/>
                  </a:cubicBezTo>
                  <a:lnTo>
                    <a:pt x="374" y="291"/>
                  </a:lnTo>
                  <a:cubicBezTo>
                    <a:pt x="369" y="261"/>
                    <a:pt x="368" y="231"/>
                    <a:pt x="371" y="200"/>
                  </a:cubicBezTo>
                  <a:lnTo>
                    <a:pt x="371" y="200"/>
                  </a:lnTo>
                  <a:cubicBezTo>
                    <a:pt x="374" y="179"/>
                    <a:pt x="341" y="179"/>
                    <a:pt x="339" y="200"/>
                  </a:cubicBezTo>
                  <a:lnTo>
                    <a:pt x="339" y="200"/>
                  </a:lnTo>
                  <a:cubicBezTo>
                    <a:pt x="336" y="235"/>
                    <a:pt x="337" y="270"/>
                    <a:pt x="342" y="305"/>
                  </a:cubicBezTo>
                  <a:lnTo>
                    <a:pt x="342" y="305"/>
                  </a:lnTo>
                  <a:cubicBezTo>
                    <a:pt x="335" y="298"/>
                    <a:pt x="327" y="291"/>
                    <a:pt x="319" y="284"/>
                  </a:cubicBezTo>
                  <a:lnTo>
                    <a:pt x="319" y="284"/>
                  </a:lnTo>
                  <a:cubicBezTo>
                    <a:pt x="312" y="255"/>
                    <a:pt x="308" y="225"/>
                    <a:pt x="307" y="194"/>
                  </a:cubicBezTo>
                  <a:lnTo>
                    <a:pt x="307" y="194"/>
                  </a:lnTo>
                  <a:cubicBezTo>
                    <a:pt x="306" y="173"/>
                    <a:pt x="274" y="173"/>
                    <a:pt x="274" y="194"/>
                  </a:cubicBezTo>
                  <a:lnTo>
                    <a:pt x="274" y="194"/>
                  </a:lnTo>
                  <a:cubicBezTo>
                    <a:pt x="275" y="214"/>
                    <a:pt x="277" y="234"/>
                    <a:pt x="280" y="254"/>
                  </a:cubicBezTo>
                  <a:lnTo>
                    <a:pt x="280" y="254"/>
                  </a:lnTo>
                  <a:cubicBezTo>
                    <a:pt x="251" y="235"/>
                    <a:pt x="219" y="218"/>
                    <a:pt x="186" y="207"/>
                  </a:cubicBezTo>
                  <a:lnTo>
                    <a:pt x="186" y="207"/>
                  </a:lnTo>
                  <a:cubicBezTo>
                    <a:pt x="298" y="88"/>
                    <a:pt x="472" y="63"/>
                    <a:pt x="612" y="137"/>
                  </a:cubicBezTo>
                  <a:close/>
                  <a:moveTo>
                    <a:pt x="1220" y="116"/>
                  </a:moveTo>
                  <a:lnTo>
                    <a:pt x="1220" y="116"/>
                  </a:lnTo>
                  <a:cubicBezTo>
                    <a:pt x="1306" y="136"/>
                    <a:pt x="1354" y="203"/>
                    <a:pt x="1394" y="276"/>
                  </a:cubicBezTo>
                  <a:lnTo>
                    <a:pt x="1394" y="276"/>
                  </a:lnTo>
                  <a:cubicBezTo>
                    <a:pt x="1372" y="289"/>
                    <a:pt x="1350" y="305"/>
                    <a:pt x="1331" y="321"/>
                  </a:cubicBezTo>
                  <a:lnTo>
                    <a:pt x="1331" y="321"/>
                  </a:lnTo>
                  <a:cubicBezTo>
                    <a:pt x="1338" y="301"/>
                    <a:pt x="1344" y="281"/>
                    <a:pt x="1349" y="259"/>
                  </a:cubicBezTo>
                  <a:lnTo>
                    <a:pt x="1349" y="259"/>
                  </a:lnTo>
                  <a:cubicBezTo>
                    <a:pt x="1353" y="239"/>
                    <a:pt x="1322" y="231"/>
                    <a:pt x="1318" y="251"/>
                  </a:cubicBezTo>
                  <a:lnTo>
                    <a:pt x="1318" y="251"/>
                  </a:lnTo>
                  <a:cubicBezTo>
                    <a:pt x="1309" y="287"/>
                    <a:pt x="1298" y="321"/>
                    <a:pt x="1283" y="354"/>
                  </a:cubicBezTo>
                  <a:lnTo>
                    <a:pt x="1283" y="354"/>
                  </a:lnTo>
                  <a:cubicBezTo>
                    <a:pt x="1281" y="358"/>
                    <a:pt x="1281" y="363"/>
                    <a:pt x="1282" y="366"/>
                  </a:cubicBezTo>
                  <a:lnTo>
                    <a:pt x="1282" y="366"/>
                  </a:lnTo>
                  <a:cubicBezTo>
                    <a:pt x="1280" y="368"/>
                    <a:pt x="1279" y="369"/>
                    <a:pt x="1278" y="371"/>
                  </a:cubicBezTo>
                  <a:lnTo>
                    <a:pt x="1278" y="371"/>
                  </a:lnTo>
                  <a:cubicBezTo>
                    <a:pt x="1276" y="371"/>
                    <a:pt x="1274" y="371"/>
                    <a:pt x="1272" y="372"/>
                  </a:cubicBezTo>
                  <a:lnTo>
                    <a:pt x="1272" y="372"/>
                  </a:lnTo>
                  <a:cubicBezTo>
                    <a:pt x="1272" y="372"/>
                    <a:pt x="1272" y="372"/>
                    <a:pt x="1272" y="371"/>
                  </a:cubicBezTo>
                  <a:lnTo>
                    <a:pt x="1272" y="371"/>
                  </a:lnTo>
                  <a:cubicBezTo>
                    <a:pt x="1273" y="307"/>
                    <a:pt x="1276" y="241"/>
                    <a:pt x="1278" y="176"/>
                  </a:cubicBezTo>
                  <a:lnTo>
                    <a:pt x="1278" y="176"/>
                  </a:lnTo>
                  <a:cubicBezTo>
                    <a:pt x="1278" y="155"/>
                    <a:pt x="1245" y="156"/>
                    <a:pt x="1245" y="176"/>
                  </a:cubicBezTo>
                  <a:lnTo>
                    <a:pt x="1245" y="176"/>
                  </a:lnTo>
                  <a:cubicBezTo>
                    <a:pt x="1243" y="227"/>
                    <a:pt x="1242" y="277"/>
                    <a:pt x="1241" y="328"/>
                  </a:cubicBezTo>
                  <a:lnTo>
                    <a:pt x="1241" y="328"/>
                  </a:lnTo>
                  <a:cubicBezTo>
                    <a:pt x="1233" y="318"/>
                    <a:pt x="1225" y="309"/>
                    <a:pt x="1218" y="300"/>
                  </a:cubicBezTo>
                  <a:lnTo>
                    <a:pt x="1218" y="300"/>
                  </a:lnTo>
                  <a:cubicBezTo>
                    <a:pt x="1208" y="249"/>
                    <a:pt x="1199" y="198"/>
                    <a:pt x="1189" y="147"/>
                  </a:cubicBezTo>
                  <a:lnTo>
                    <a:pt x="1189" y="147"/>
                  </a:lnTo>
                  <a:cubicBezTo>
                    <a:pt x="1185" y="127"/>
                    <a:pt x="1154" y="136"/>
                    <a:pt x="1158" y="156"/>
                  </a:cubicBezTo>
                  <a:lnTo>
                    <a:pt x="1158" y="156"/>
                  </a:lnTo>
                  <a:cubicBezTo>
                    <a:pt x="1164" y="190"/>
                    <a:pt x="1171" y="225"/>
                    <a:pt x="1177" y="259"/>
                  </a:cubicBezTo>
                  <a:lnTo>
                    <a:pt x="1177" y="259"/>
                  </a:lnTo>
                  <a:cubicBezTo>
                    <a:pt x="1167" y="250"/>
                    <a:pt x="1158" y="242"/>
                    <a:pt x="1148" y="234"/>
                  </a:cubicBezTo>
                  <a:lnTo>
                    <a:pt x="1148" y="234"/>
                  </a:lnTo>
                  <a:cubicBezTo>
                    <a:pt x="1149" y="230"/>
                    <a:pt x="1148" y="226"/>
                    <a:pt x="1145" y="221"/>
                  </a:cubicBezTo>
                  <a:lnTo>
                    <a:pt x="1145" y="221"/>
                  </a:lnTo>
                  <a:cubicBezTo>
                    <a:pt x="1142" y="216"/>
                    <a:pt x="1138" y="211"/>
                    <a:pt x="1134" y="206"/>
                  </a:cubicBezTo>
                  <a:lnTo>
                    <a:pt x="1134" y="206"/>
                  </a:lnTo>
                  <a:cubicBezTo>
                    <a:pt x="1134" y="204"/>
                    <a:pt x="1135" y="203"/>
                    <a:pt x="1134" y="202"/>
                  </a:cubicBezTo>
                  <a:lnTo>
                    <a:pt x="1134" y="202"/>
                  </a:lnTo>
                  <a:cubicBezTo>
                    <a:pt x="1132" y="188"/>
                    <a:pt x="1129" y="174"/>
                    <a:pt x="1127" y="160"/>
                  </a:cubicBezTo>
                  <a:lnTo>
                    <a:pt x="1127" y="160"/>
                  </a:lnTo>
                  <a:cubicBezTo>
                    <a:pt x="1124" y="139"/>
                    <a:pt x="1092" y="148"/>
                    <a:pt x="1096" y="168"/>
                  </a:cubicBezTo>
                  <a:lnTo>
                    <a:pt x="1096" y="168"/>
                  </a:lnTo>
                  <a:cubicBezTo>
                    <a:pt x="1098" y="179"/>
                    <a:pt x="1100" y="189"/>
                    <a:pt x="1101" y="200"/>
                  </a:cubicBezTo>
                  <a:lnTo>
                    <a:pt x="1101" y="200"/>
                  </a:lnTo>
                  <a:cubicBezTo>
                    <a:pt x="1063" y="176"/>
                    <a:pt x="1023" y="156"/>
                    <a:pt x="981" y="141"/>
                  </a:cubicBezTo>
                  <a:lnTo>
                    <a:pt x="981" y="141"/>
                  </a:lnTo>
                  <a:cubicBezTo>
                    <a:pt x="1057" y="105"/>
                    <a:pt x="1136" y="96"/>
                    <a:pt x="1220" y="116"/>
                  </a:cubicBezTo>
                  <a:close/>
                  <a:moveTo>
                    <a:pt x="1601" y="328"/>
                  </a:moveTo>
                  <a:lnTo>
                    <a:pt x="1601" y="328"/>
                  </a:lnTo>
                  <a:cubicBezTo>
                    <a:pt x="1604" y="331"/>
                    <a:pt x="1606" y="333"/>
                    <a:pt x="1609" y="335"/>
                  </a:cubicBezTo>
                  <a:lnTo>
                    <a:pt x="1609" y="335"/>
                  </a:lnTo>
                  <a:cubicBezTo>
                    <a:pt x="1559" y="481"/>
                    <a:pt x="1511" y="628"/>
                    <a:pt x="1458" y="772"/>
                  </a:cubicBezTo>
                  <a:lnTo>
                    <a:pt x="1458" y="772"/>
                  </a:lnTo>
                  <a:cubicBezTo>
                    <a:pt x="1407" y="913"/>
                    <a:pt x="1323" y="1059"/>
                    <a:pt x="1189" y="1123"/>
                  </a:cubicBezTo>
                  <a:lnTo>
                    <a:pt x="1189" y="1123"/>
                  </a:lnTo>
                  <a:cubicBezTo>
                    <a:pt x="1336" y="938"/>
                    <a:pt x="1420" y="723"/>
                    <a:pt x="1500" y="501"/>
                  </a:cubicBezTo>
                  <a:lnTo>
                    <a:pt x="1500" y="501"/>
                  </a:lnTo>
                  <a:cubicBezTo>
                    <a:pt x="1507" y="482"/>
                    <a:pt x="1475" y="473"/>
                    <a:pt x="1468" y="493"/>
                  </a:cubicBezTo>
                  <a:lnTo>
                    <a:pt x="1468" y="493"/>
                  </a:lnTo>
                  <a:cubicBezTo>
                    <a:pt x="1385" y="725"/>
                    <a:pt x="1296" y="951"/>
                    <a:pt x="1134" y="1140"/>
                  </a:cubicBezTo>
                  <a:lnTo>
                    <a:pt x="1134" y="1140"/>
                  </a:lnTo>
                  <a:cubicBezTo>
                    <a:pt x="1132" y="1142"/>
                    <a:pt x="1131" y="1143"/>
                    <a:pt x="1131" y="1145"/>
                  </a:cubicBezTo>
                  <a:lnTo>
                    <a:pt x="1131" y="1145"/>
                  </a:lnTo>
                  <a:cubicBezTo>
                    <a:pt x="1115" y="1150"/>
                    <a:pt x="1098" y="1153"/>
                    <a:pt x="1081" y="1154"/>
                  </a:cubicBezTo>
                  <a:lnTo>
                    <a:pt x="1081" y="1154"/>
                  </a:lnTo>
                  <a:cubicBezTo>
                    <a:pt x="1231" y="955"/>
                    <a:pt x="1287" y="626"/>
                    <a:pt x="1299" y="418"/>
                  </a:cubicBezTo>
                  <a:lnTo>
                    <a:pt x="1299" y="418"/>
                  </a:lnTo>
                  <a:cubicBezTo>
                    <a:pt x="1301" y="417"/>
                    <a:pt x="1303" y="416"/>
                    <a:pt x="1304" y="414"/>
                  </a:cubicBezTo>
                  <a:lnTo>
                    <a:pt x="1304" y="414"/>
                  </a:lnTo>
                  <a:cubicBezTo>
                    <a:pt x="1369" y="344"/>
                    <a:pt x="1511" y="211"/>
                    <a:pt x="1601" y="328"/>
                  </a:cubicBezTo>
                  <a:close/>
                  <a:moveTo>
                    <a:pt x="1316" y="1650"/>
                  </a:moveTo>
                  <a:lnTo>
                    <a:pt x="1316" y="1650"/>
                  </a:lnTo>
                  <a:cubicBezTo>
                    <a:pt x="1170" y="1824"/>
                    <a:pt x="970" y="2039"/>
                    <a:pt x="739" y="2069"/>
                  </a:cubicBezTo>
                  <a:lnTo>
                    <a:pt x="739" y="2069"/>
                  </a:lnTo>
                  <a:cubicBezTo>
                    <a:pt x="858" y="1986"/>
                    <a:pt x="976" y="1902"/>
                    <a:pt x="1096" y="1819"/>
                  </a:cubicBezTo>
                  <a:lnTo>
                    <a:pt x="1096" y="1819"/>
                  </a:lnTo>
                  <a:cubicBezTo>
                    <a:pt x="1112" y="1807"/>
                    <a:pt x="1096" y="1779"/>
                    <a:pt x="1079" y="1791"/>
                  </a:cubicBezTo>
                  <a:lnTo>
                    <a:pt x="1079" y="1791"/>
                  </a:lnTo>
                  <a:cubicBezTo>
                    <a:pt x="960" y="1874"/>
                    <a:pt x="841" y="1958"/>
                    <a:pt x="722" y="2041"/>
                  </a:cubicBezTo>
                  <a:lnTo>
                    <a:pt x="722" y="2041"/>
                  </a:lnTo>
                  <a:cubicBezTo>
                    <a:pt x="872" y="1847"/>
                    <a:pt x="1079" y="1711"/>
                    <a:pt x="1316" y="1650"/>
                  </a:cubicBezTo>
                  <a:close/>
                  <a:moveTo>
                    <a:pt x="317" y="2297"/>
                  </a:moveTo>
                  <a:lnTo>
                    <a:pt x="317" y="2297"/>
                  </a:lnTo>
                  <a:cubicBezTo>
                    <a:pt x="241" y="2175"/>
                    <a:pt x="203" y="2033"/>
                    <a:pt x="199" y="1889"/>
                  </a:cubicBezTo>
                  <a:lnTo>
                    <a:pt x="199" y="1889"/>
                  </a:lnTo>
                  <a:cubicBezTo>
                    <a:pt x="400" y="2069"/>
                    <a:pt x="498" y="2306"/>
                    <a:pt x="590" y="2554"/>
                  </a:cubicBezTo>
                  <a:lnTo>
                    <a:pt x="590" y="2554"/>
                  </a:lnTo>
                  <a:cubicBezTo>
                    <a:pt x="473" y="2397"/>
                    <a:pt x="375" y="2229"/>
                    <a:pt x="296" y="2050"/>
                  </a:cubicBezTo>
                  <a:lnTo>
                    <a:pt x="296" y="2050"/>
                  </a:lnTo>
                  <a:cubicBezTo>
                    <a:pt x="287" y="2031"/>
                    <a:pt x="260" y="2047"/>
                    <a:pt x="268" y="2067"/>
                  </a:cubicBezTo>
                  <a:lnTo>
                    <a:pt x="268" y="2067"/>
                  </a:lnTo>
                  <a:cubicBezTo>
                    <a:pt x="348" y="2249"/>
                    <a:pt x="448" y="2418"/>
                    <a:pt x="568" y="2577"/>
                  </a:cubicBezTo>
                  <a:lnTo>
                    <a:pt x="568" y="2577"/>
                  </a:lnTo>
                  <a:cubicBezTo>
                    <a:pt x="463" y="2511"/>
                    <a:pt x="369" y="2382"/>
                    <a:pt x="317" y="2297"/>
                  </a:cubicBezTo>
                  <a:close/>
                  <a:moveTo>
                    <a:pt x="1038" y="1204"/>
                  </a:moveTo>
                  <a:lnTo>
                    <a:pt x="1038" y="1204"/>
                  </a:lnTo>
                  <a:cubicBezTo>
                    <a:pt x="1041" y="1206"/>
                    <a:pt x="1044" y="1206"/>
                    <a:pt x="1048" y="1206"/>
                  </a:cubicBezTo>
                  <a:lnTo>
                    <a:pt x="1048" y="1206"/>
                  </a:lnTo>
                  <a:cubicBezTo>
                    <a:pt x="1462" y="1195"/>
                    <a:pt x="1555" y="642"/>
                    <a:pt x="1660" y="337"/>
                  </a:cubicBezTo>
                  <a:lnTo>
                    <a:pt x="1660" y="337"/>
                  </a:lnTo>
                  <a:cubicBezTo>
                    <a:pt x="1665" y="323"/>
                    <a:pt x="1657" y="313"/>
                    <a:pt x="1646" y="309"/>
                  </a:cubicBezTo>
                  <a:lnTo>
                    <a:pt x="1646" y="309"/>
                  </a:lnTo>
                  <a:cubicBezTo>
                    <a:pt x="1646" y="307"/>
                    <a:pt x="1645" y="305"/>
                    <a:pt x="1644" y="303"/>
                  </a:cubicBezTo>
                  <a:lnTo>
                    <a:pt x="1644" y="303"/>
                  </a:lnTo>
                  <a:cubicBezTo>
                    <a:pt x="1584" y="226"/>
                    <a:pt x="1509" y="224"/>
                    <a:pt x="1437" y="254"/>
                  </a:cubicBezTo>
                  <a:lnTo>
                    <a:pt x="1437" y="254"/>
                  </a:lnTo>
                  <a:cubicBezTo>
                    <a:pt x="1389" y="164"/>
                    <a:pt x="1334" y="102"/>
                    <a:pt x="1233" y="68"/>
                  </a:cubicBezTo>
                  <a:lnTo>
                    <a:pt x="1233" y="68"/>
                  </a:lnTo>
                  <a:cubicBezTo>
                    <a:pt x="1132" y="36"/>
                    <a:pt x="1020" y="61"/>
                    <a:pt x="931" y="112"/>
                  </a:cubicBezTo>
                  <a:lnTo>
                    <a:pt x="931" y="112"/>
                  </a:lnTo>
                  <a:cubicBezTo>
                    <a:pt x="926" y="115"/>
                    <a:pt x="922" y="119"/>
                    <a:pt x="920" y="124"/>
                  </a:cubicBezTo>
                  <a:lnTo>
                    <a:pt x="920" y="124"/>
                  </a:lnTo>
                  <a:cubicBezTo>
                    <a:pt x="841" y="105"/>
                    <a:pt x="758" y="104"/>
                    <a:pt x="677" y="120"/>
                  </a:cubicBezTo>
                  <a:lnTo>
                    <a:pt x="677" y="120"/>
                  </a:lnTo>
                  <a:cubicBezTo>
                    <a:pt x="511" y="0"/>
                    <a:pt x="274" y="28"/>
                    <a:pt x="140" y="184"/>
                  </a:cubicBezTo>
                  <a:lnTo>
                    <a:pt x="140" y="184"/>
                  </a:lnTo>
                  <a:cubicBezTo>
                    <a:pt x="138" y="187"/>
                    <a:pt x="136" y="189"/>
                    <a:pt x="135" y="191"/>
                  </a:cubicBezTo>
                  <a:lnTo>
                    <a:pt x="135" y="191"/>
                  </a:lnTo>
                  <a:cubicBezTo>
                    <a:pt x="115" y="187"/>
                    <a:pt x="94" y="184"/>
                    <a:pt x="72" y="181"/>
                  </a:cubicBezTo>
                  <a:lnTo>
                    <a:pt x="72" y="181"/>
                  </a:lnTo>
                  <a:cubicBezTo>
                    <a:pt x="59" y="170"/>
                    <a:pt x="36" y="170"/>
                    <a:pt x="33" y="191"/>
                  </a:cubicBezTo>
                  <a:lnTo>
                    <a:pt x="33" y="191"/>
                  </a:lnTo>
                  <a:cubicBezTo>
                    <a:pt x="0" y="423"/>
                    <a:pt x="47" y="630"/>
                    <a:pt x="149" y="838"/>
                  </a:cubicBezTo>
                  <a:lnTo>
                    <a:pt x="149" y="838"/>
                  </a:lnTo>
                  <a:cubicBezTo>
                    <a:pt x="235" y="1012"/>
                    <a:pt x="337" y="1193"/>
                    <a:pt x="540" y="1240"/>
                  </a:cubicBezTo>
                  <a:lnTo>
                    <a:pt x="540" y="1240"/>
                  </a:lnTo>
                  <a:cubicBezTo>
                    <a:pt x="547" y="1241"/>
                    <a:pt x="553" y="1240"/>
                    <a:pt x="558" y="1237"/>
                  </a:cubicBezTo>
                  <a:lnTo>
                    <a:pt x="558" y="1237"/>
                  </a:lnTo>
                  <a:cubicBezTo>
                    <a:pt x="606" y="1285"/>
                    <a:pt x="664" y="1321"/>
                    <a:pt x="733" y="1326"/>
                  </a:cubicBezTo>
                  <a:lnTo>
                    <a:pt x="733" y="1326"/>
                  </a:lnTo>
                  <a:cubicBezTo>
                    <a:pt x="699" y="1565"/>
                    <a:pt x="674" y="1804"/>
                    <a:pt x="660" y="2044"/>
                  </a:cubicBezTo>
                  <a:lnTo>
                    <a:pt x="660" y="2044"/>
                  </a:lnTo>
                  <a:cubicBezTo>
                    <a:pt x="654" y="2051"/>
                    <a:pt x="649" y="2059"/>
                    <a:pt x="643" y="2066"/>
                  </a:cubicBezTo>
                  <a:lnTo>
                    <a:pt x="643" y="2066"/>
                  </a:lnTo>
                  <a:cubicBezTo>
                    <a:pt x="636" y="2077"/>
                    <a:pt x="639" y="2087"/>
                    <a:pt x="646" y="2094"/>
                  </a:cubicBezTo>
                  <a:lnTo>
                    <a:pt x="646" y="2094"/>
                  </a:lnTo>
                  <a:cubicBezTo>
                    <a:pt x="645" y="2102"/>
                    <a:pt x="649" y="2111"/>
                    <a:pt x="655" y="2116"/>
                  </a:cubicBezTo>
                  <a:lnTo>
                    <a:pt x="655" y="2116"/>
                  </a:lnTo>
                  <a:cubicBezTo>
                    <a:pt x="650" y="2218"/>
                    <a:pt x="646" y="2320"/>
                    <a:pt x="644" y="2422"/>
                  </a:cubicBezTo>
                  <a:lnTo>
                    <a:pt x="644" y="2422"/>
                  </a:lnTo>
                  <a:cubicBezTo>
                    <a:pt x="644" y="2470"/>
                    <a:pt x="644" y="2518"/>
                    <a:pt x="647" y="2567"/>
                  </a:cubicBezTo>
                  <a:lnTo>
                    <a:pt x="647" y="2567"/>
                  </a:lnTo>
                  <a:cubicBezTo>
                    <a:pt x="543" y="2286"/>
                    <a:pt x="436" y="2014"/>
                    <a:pt x="193" y="1820"/>
                  </a:cubicBezTo>
                  <a:lnTo>
                    <a:pt x="193" y="1820"/>
                  </a:lnTo>
                  <a:cubicBezTo>
                    <a:pt x="172" y="1805"/>
                    <a:pt x="145" y="1825"/>
                    <a:pt x="150" y="1844"/>
                  </a:cubicBezTo>
                  <a:lnTo>
                    <a:pt x="150" y="1844"/>
                  </a:lnTo>
                  <a:cubicBezTo>
                    <a:pt x="149" y="1847"/>
                    <a:pt x="149" y="1849"/>
                    <a:pt x="149" y="1851"/>
                  </a:cubicBezTo>
                  <a:lnTo>
                    <a:pt x="149" y="1851"/>
                  </a:lnTo>
                  <a:cubicBezTo>
                    <a:pt x="148" y="2030"/>
                    <a:pt x="198" y="2197"/>
                    <a:pt x="291" y="2349"/>
                  </a:cubicBezTo>
                  <a:lnTo>
                    <a:pt x="291" y="2349"/>
                  </a:lnTo>
                  <a:cubicBezTo>
                    <a:pt x="357" y="2455"/>
                    <a:pt x="496" y="2623"/>
                    <a:pt x="629" y="2658"/>
                  </a:cubicBezTo>
                  <a:lnTo>
                    <a:pt x="629" y="2658"/>
                  </a:lnTo>
                  <a:cubicBezTo>
                    <a:pt x="630" y="2660"/>
                    <a:pt x="632" y="2664"/>
                    <a:pt x="633" y="2667"/>
                  </a:cubicBezTo>
                  <a:lnTo>
                    <a:pt x="633" y="2667"/>
                  </a:lnTo>
                  <a:cubicBezTo>
                    <a:pt x="637" y="2679"/>
                    <a:pt x="647" y="2684"/>
                    <a:pt x="657" y="2683"/>
                  </a:cubicBezTo>
                  <a:lnTo>
                    <a:pt x="657" y="2683"/>
                  </a:lnTo>
                  <a:cubicBezTo>
                    <a:pt x="685" y="2901"/>
                    <a:pt x="763" y="3109"/>
                    <a:pt x="946" y="3249"/>
                  </a:cubicBezTo>
                  <a:lnTo>
                    <a:pt x="946" y="3249"/>
                  </a:lnTo>
                  <a:cubicBezTo>
                    <a:pt x="971" y="3269"/>
                    <a:pt x="995" y="3227"/>
                    <a:pt x="970" y="3208"/>
                  </a:cubicBezTo>
                  <a:lnTo>
                    <a:pt x="970" y="3208"/>
                  </a:lnTo>
                  <a:cubicBezTo>
                    <a:pt x="704" y="3002"/>
                    <a:pt x="688" y="2650"/>
                    <a:pt x="695" y="2341"/>
                  </a:cubicBezTo>
                  <a:lnTo>
                    <a:pt x="695" y="2341"/>
                  </a:lnTo>
                  <a:cubicBezTo>
                    <a:pt x="697" y="2267"/>
                    <a:pt x="700" y="2194"/>
                    <a:pt x="704" y="2121"/>
                  </a:cubicBezTo>
                  <a:lnTo>
                    <a:pt x="704" y="2121"/>
                  </a:lnTo>
                  <a:cubicBezTo>
                    <a:pt x="980" y="2110"/>
                    <a:pt x="1214" y="1849"/>
                    <a:pt x="1378" y="1652"/>
                  </a:cubicBezTo>
                  <a:lnTo>
                    <a:pt x="1378" y="1652"/>
                  </a:lnTo>
                  <a:cubicBezTo>
                    <a:pt x="1389" y="1640"/>
                    <a:pt x="1384" y="1625"/>
                    <a:pt x="1375" y="1616"/>
                  </a:cubicBezTo>
                  <a:lnTo>
                    <a:pt x="1375" y="1616"/>
                  </a:lnTo>
                  <a:cubicBezTo>
                    <a:pt x="1374" y="1603"/>
                    <a:pt x="1362" y="1589"/>
                    <a:pt x="1344" y="1593"/>
                  </a:cubicBezTo>
                  <a:lnTo>
                    <a:pt x="1344" y="1593"/>
                  </a:lnTo>
                  <a:cubicBezTo>
                    <a:pt x="1094" y="1648"/>
                    <a:pt x="875" y="1782"/>
                    <a:pt x="712" y="1976"/>
                  </a:cubicBezTo>
                  <a:lnTo>
                    <a:pt x="712" y="1976"/>
                  </a:lnTo>
                  <a:cubicBezTo>
                    <a:pt x="727" y="1759"/>
                    <a:pt x="751" y="1542"/>
                    <a:pt x="782" y="1327"/>
                  </a:cubicBezTo>
                  <a:lnTo>
                    <a:pt x="782" y="1327"/>
                  </a:lnTo>
                  <a:cubicBezTo>
                    <a:pt x="886" y="1322"/>
                    <a:pt x="970" y="1275"/>
                    <a:pt x="1038" y="1204"/>
                  </a:cubicBezTo>
                  <a:close/>
                </a:path>
              </a:pathLst>
            </a:custGeom>
            <a:solidFill>
              <a:schemeClr val="accent4"/>
            </a:solidFill>
            <a:ln>
              <a:noFill/>
            </a:ln>
            <a:effectLst/>
          </p:spPr>
          <p:txBody>
            <a:bodyPr wrap="none" anchor="ctr"/>
            <a:lstStyle/>
            <a:p>
              <a:endParaRPr lang="es-ES_tradnl" sz="919"/>
            </a:p>
          </p:txBody>
        </p:sp>
        <p:grpSp>
          <p:nvGrpSpPr>
            <p:cNvPr id="447" name="Group 446">
              <a:extLst>
                <a:ext uri="{FF2B5EF4-FFF2-40B4-BE49-F238E27FC236}">
                  <a16:creationId xmlns:a16="http://schemas.microsoft.com/office/drawing/2014/main" id="{E2741AD0-119B-484B-80C7-0BC6C7C62BEC}"/>
                </a:ext>
              </a:extLst>
            </p:cNvPr>
            <p:cNvGrpSpPr/>
            <p:nvPr/>
          </p:nvGrpSpPr>
          <p:grpSpPr>
            <a:xfrm rot="759599">
              <a:off x="4776803" y="4846867"/>
              <a:ext cx="718149" cy="1715106"/>
              <a:chOff x="3917452" y="3752314"/>
              <a:chExt cx="367239" cy="877052"/>
            </a:xfrm>
            <a:solidFill>
              <a:schemeClr val="accent5"/>
            </a:solidFill>
          </p:grpSpPr>
          <p:sp>
            <p:nvSpPr>
              <p:cNvPr id="880" name="Freeform 4">
                <a:extLst>
                  <a:ext uri="{FF2B5EF4-FFF2-40B4-BE49-F238E27FC236}">
                    <a16:creationId xmlns:a16="http://schemas.microsoft.com/office/drawing/2014/main" id="{0B040C34-B5FD-6240-8A5A-41E9F0CD8577}"/>
                  </a:ext>
                </a:extLst>
              </p:cNvPr>
              <p:cNvSpPr>
                <a:spLocks noChangeArrowheads="1"/>
              </p:cNvSpPr>
              <p:nvPr/>
            </p:nvSpPr>
            <p:spPr bwMode="auto">
              <a:xfrm>
                <a:off x="3917452" y="3752314"/>
                <a:ext cx="367239" cy="877052"/>
              </a:xfrm>
              <a:custGeom>
                <a:avLst/>
                <a:gdLst>
                  <a:gd name="T0" fmla="*/ 1253 w 1498"/>
                  <a:gd name="T1" fmla="*/ 2533 h 3582"/>
                  <a:gd name="T2" fmla="*/ 759 w 1498"/>
                  <a:gd name="T3" fmla="*/ 3401 h 3582"/>
                  <a:gd name="T4" fmla="*/ 742 w 1498"/>
                  <a:gd name="T5" fmla="*/ 3324 h 3582"/>
                  <a:gd name="T6" fmla="*/ 1010 w 1498"/>
                  <a:gd name="T7" fmla="*/ 2457 h 3582"/>
                  <a:gd name="T8" fmla="*/ 1308 w 1498"/>
                  <a:gd name="T9" fmla="*/ 2212 h 3582"/>
                  <a:gd name="T10" fmla="*/ 1315 w 1498"/>
                  <a:gd name="T11" fmla="*/ 2423 h 3582"/>
                  <a:gd name="T12" fmla="*/ 751 w 1498"/>
                  <a:gd name="T13" fmla="*/ 3496 h 3582"/>
                  <a:gd name="T14" fmla="*/ 207 w 1498"/>
                  <a:gd name="T15" fmla="*/ 1533 h 3582"/>
                  <a:gd name="T16" fmla="*/ 148 w 1498"/>
                  <a:gd name="T17" fmla="*/ 1135 h 3582"/>
                  <a:gd name="T18" fmla="*/ 301 w 1498"/>
                  <a:gd name="T19" fmla="*/ 1818 h 3582"/>
                  <a:gd name="T20" fmla="*/ 168 w 1498"/>
                  <a:gd name="T21" fmla="*/ 1094 h 3582"/>
                  <a:gd name="T22" fmla="*/ 590 w 1498"/>
                  <a:gd name="T23" fmla="*/ 2934 h 3582"/>
                  <a:gd name="T24" fmla="*/ 648 w 1498"/>
                  <a:gd name="T25" fmla="*/ 3451 h 3582"/>
                  <a:gd name="T26" fmla="*/ 540 w 1498"/>
                  <a:gd name="T27" fmla="*/ 3280 h 3582"/>
                  <a:gd name="T28" fmla="*/ 379 w 1498"/>
                  <a:gd name="T29" fmla="*/ 3017 h 3582"/>
                  <a:gd name="T30" fmla="*/ 848 w 1498"/>
                  <a:gd name="T31" fmla="*/ 949 h 3582"/>
                  <a:gd name="T32" fmla="*/ 993 w 1498"/>
                  <a:gd name="T33" fmla="*/ 875 h 3582"/>
                  <a:gd name="T34" fmla="*/ 115 w 1498"/>
                  <a:gd name="T35" fmla="*/ 2302 h 3582"/>
                  <a:gd name="T36" fmla="*/ 699 w 1498"/>
                  <a:gd name="T37" fmla="*/ 404 h 3582"/>
                  <a:gd name="T38" fmla="*/ 738 w 1498"/>
                  <a:gd name="T39" fmla="*/ 329 h 3582"/>
                  <a:gd name="T40" fmla="*/ 663 w 1498"/>
                  <a:gd name="T41" fmla="*/ 371 h 3582"/>
                  <a:gd name="T42" fmla="*/ 877 w 1498"/>
                  <a:gd name="T43" fmla="*/ 331 h 3582"/>
                  <a:gd name="T44" fmla="*/ 941 w 1498"/>
                  <a:gd name="T45" fmla="*/ 349 h 3582"/>
                  <a:gd name="T46" fmla="*/ 1018 w 1498"/>
                  <a:gd name="T47" fmla="*/ 825 h 3582"/>
                  <a:gd name="T48" fmla="*/ 1001 w 1498"/>
                  <a:gd name="T49" fmla="*/ 774 h 3582"/>
                  <a:gd name="T50" fmla="*/ 980 w 1498"/>
                  <a:gd name="T51" fmla="*/ 733 h 3582"/>
                  <a:gd name="T52" fmla="*/ 959 w 1498"/>
                  <a:gd name="T53" fmla="*/ 800 h 3582"/>
                  <a:gd name="T54" fmla="*/ 941 w 1498"/>
                  <a:gd name="T55" fmla="*/ 817 h 3582"/>
                  <a:gd name="T56" fmla="*/ 934 w 1498"/>
                  <a:gd name="T57" fmla="*/ 828 h 3582"/>
                  <a:gd name="T58" fmla="*/ 903 w 1498"/>
                  <a:gd name="T59" fmla="*/ 821 h 3582"/>
                  <a:gd name="T60" fmla="*/ 891 w 1498"/>
                  <a:gd name="T61" fmla="*/ 828 h 3582"/>
                  <a:gd name="T62" fmla="*/ 809 w 1498"/>
                  <a:gd name="T63" fmla="*/ 617 h 3582"/>
                  <a:gd name="T64" fmla="*/ 812 w 1498"/>
                  <a:gd name="T65" fmla="*/ 823 h 3582"/>
                  <a:gd name="T66" fmla="*/ 1123 w 1498"/>
                  <a:gd name="T67" fmla="*/ 344 h 3582"/>
                  <a:gd name="T68" fmla="*/ 1192 w 1498"/>
                  <a:gd name="T69" fmla="*/ 450 h 3582"/>
                  <a:gd name="T70" fmla="*/ 1243 w 1498"/>
                  <a:gd name="T71" fmla="*/ 258 h 3582"/>
                  <a:gd name="T72" fmla="*/ 1225 w 1498"/>
                  <a:gd name="T73" fmla="*/ 577 h 3582"/>
                  <a:gd name="T74" fmla="*/ 1069 w 1498"/>
                  <a:gd name="T75" fmla="*/ 828 h 3582"/>
                  <a:gd name="T76" fmla="*/ 1152 w 1498"/>
                  <a:gd name="T77" fmla="*/ 553 h 3582"/>
                  <a:gd name="T78" fmla="*/ 1117 w 1498"/>
                  <a:gd name="T79" fmla="*/ 348 h 3582"/>
                  <a:gd name="T80" fmla="*/ 1429 w 1498"/>
                  <a:gd name="T81" fmla="*/ 1673 h 3582"/>
                  <a:gd name="T82" fmla="*/ 731 w 1498"/>
                  <a:gd name="T83" fmla="*/ 2904 h 3582"/>
                  <a:gd name="T84" fmla="*/ 953 w 1498"/>
                  <a:gd name="T85" fmla="*/ 1018 h 3582"/>
                  <a:gd name="T86" fmla="*/ 1300 w 1498"/>
                  <a:gd name="T87" fmla="*/ 259 h 3582"/>
                  <a:gd name="T88" fmla="*/ 1257 w 1498"/>
                  <a:gd name="T89" fmla="*/ 203 h 3582"/>
                  <a:gd name="T90" fmla="*/ 947 w 1498"/>
                  <a:gd name="T91" fmla="*/ 12 h 3582"/>
                  <a:gd name="T92" fmla="*/ 913 w 1498"/>
                  <a:gd name="T93" fmla="*/ 52 h 3582"/>
                  <a:gd name="T94" fmla="*/ 667 w 1498"/>
                  <a:gd name="T95" fmla="*/ 243 h 3582"/>
                  <a:gd name="T96" fmla="*/ 748 w 1498"/>
                  <a:gd name="T97" fmla="*/ 836 h 3582"/>
                  <a:gd name="T98" fmla="*/ 768 w 1498"/>
                  <a:gd name="T99" fmla="*/ 846 h 3582"/>
                  <a:gd name="T100" fmla="*/ 814 w 1498"/>
                  <a:gd name="T101" fmla="*/ 988 h 3582"/>
                  <a:gd name="T102" fmla="*/ 635 w 1498"/>
                  <a:gd name="T103" fmla="*/ 2853 h 3582"/>
                  <a:gd name="T104" fmla="*/ 383 w 1498"/>
                  <a:gd name="T105" fmla="*/ 1463 h 3582"/>
                  <a:gd name="T106" fmla="*/ 71 w 1498"/>
                  <a:gd name="T107" fmla="*/ 973 h 3582"/>
                  <a:gd name="T108" fmla="*/ 605 w 1498"/>
                  <a:gd name="T109" fmla="*/ 3476 h 3582"/>
                  <a:gd name="T110" fmla="*/ 686 w 1498"/>
                  <a:gd name="T111" fmla="*/ 3567 h 3582"/>
                  <a:gd name="T112" fmla="*/ 734 w 1498"/>
                  <a:gd name="T113" fmla="*/ 3543 h 3582"/>
                  <a:gd name="T114" fmla="*/ 1463 w 1498"/>
                  <a:gd name="T115" fmla="*/ 1658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98" h="3582">
                    <a:moveTo>
                      <a:pt x="751" y="3496"/>
                    </a:moveTo>
                    <a:lnTo>
                      <a:pt x="751" y="3496"/>
                    </a:lnTo>
                    <a:cubicBezTo>
                      <a:pt x="750" y="3491"/>
                      <a:pt x="750" y="3485"/>
                      <a:pt x="750" y="3479"/>
                    </a:cubicBezTo>
                    <a:lnTo>
                      <a:pt x="750" y="3479"/>
                    </a:lnTo>
                    <a:cubicBezTo>
                      <a:pt x="938" y="3174"/>
                      <a:pt x="1106" y="2859"/>
                      <a:pt x="1253" y="2533"/>
                    </a:cubicBezTo>
                    <a:lnTo>
                      <a:pt x="1253" y="2533"/>
                    </a:lnTo>
                    <a:cubicBezTo>
                      <a:pt x="1261" y="2514"/>
                      <a:pt x="1233" y="2497"/>
                      <a:pt x="1224" y="2517"/>
                    </a:cubicBezTo>
                    <a:lnTo>
                      <a:pt x="1224" y="2517"/>
                    </a:lnTo>
                    <a:cubicBezTo>
                      <a:pt x="1088" y="2821"/>
                      <a:pt x="932" y="3116"/>
                      <a:pt x="759" y="3401"/>
                    </a:cubicBezTo>
                    <a:lnTo>
                      <a:pt x="759" y="3401"/>
                    </a:lnTo>
                    <a:cubicBezTo>
                      <a:pt x="806" y="3133"/>
                      <a:pt x="925" y="2886"/>
                      <a:pt x="1107" y="2681"/>
                    </a:cubicBezTo>
                    <a:lnTo>
                      <a:pt x="1107" y="2681"/>
                    </a:lnTo>
                    <a:cubicBezTo>
                      <a:pt x="1121" y="2665"/>
                      <a:pt x="1098" y="2642"/>
                      <a:pt x="1084" y="2658"/>
                    </a:cubicBezTo>
                    <a:lnTo>
                      <a:pt x="1084" y="2658"/>
                    </a:lnTo>
                    <a:cubicBezTo>
                      <a:pt x="913" y="2850"/>
                      <a:pt x="798" y="3077"/>
                      <a:pt x="742" y="3324"/>
                    </a:cubicBezTo>
                    <a:lnTo>
                      <a:pt x="742" y="3324"/>
                    </a:lnTo>
                    <a:cubicBezTo>
                      <a:pt x="739" y="3182"/>
                      <a:pt x="747" y="3041"/>
                      <a:pt x="783" y="2901"/>
                    </a:cubicBezTo>
                    <a:lnTo>
                      <a:pt x="783" y="2901"/>
                    </a:lnTo>
                    <a:cubicBezTo>
                      <a:pt x="825" y="2740"/>
                      <a:pt x="917" y="2594"/>
                      <a:pt x="1010" y="2457"/>
                    </a:cubicBezTo>
                    <a:lnTo>
                      <a:pt x="1010" y="2457"/>
                    </a:lnTo>
                    <a:cubicBezTo>
                      <a:pt x="1129" y="2283"/>
                      <a:pt x="1266" y="2117"/>
                      <a:pt x="1369" y="1933"/>
                    </a:cubicBezTo>
                    <a:lnTo>
                      <a:pt x="1369" y="1933"/>
                    </a:lnTo>
                    <a:cubicBezTo>
                      <a:pt x="1346" y="2022"/>
                      <a:pt x="1316" y="2110"/>
                      <a:pt x="1279" y="2196"/>
                    </a:cubicBezTo>
                    <a:lnTo>
                      <a:pt x="1279" y="2196"/>
                    </a:lnTo>
                    <a:cubicBezTo>
                      <a:pt x="1272" y="2215"/>
                      <a:pt x="1299" y="2231"/>
                      <a:pt x="1308" y="2212"/>
                    </a:cubicBezTo>
                    <a:lnTo>
                      <a:pt x="1308" y="2212"/>
                    </a:lnTo>
                    <a:cubicBezTo>
                      <a:pt x="1356" y="2097"/>
                      <a:pt x="1394" y="1980"/>
                      <a:pt x="1420" y="1860"/>
                    </a:cubicBezTo>
                    <a:lnTo>
                      <a:pt x="1420" y="1860"/>
                    </a:lnTo>
                    <a:cubicBezTo>
                      <a:pt x="1406" y="2051"/>
                      <a:pt x="1370" y="2238"/>
                      <a:pt x="1315" y="2423"/>
                    </a:cubicBezTo>
                    <a:lnTo>
                      <a:pt x="1315" y="2423"/>
                    </a:lnTo>
                    <a:cubicBezTo>
                      <a:pt x="1309" y="2443"/>
                      <a:pt x="1340" y="2452"/>
                      <a:pt x="1346" y="2432"/>
                    </a:cubicBezTo>
                    <a:lnTo>
                      <a:pt x="1346" y="2432"/>
                    </a:lnTo>
                    <a:cubicBezTo>
                      <a:pt x="1395" y="2273"/>
                      <a:pt x="1427" y="2112"/>
                      <a:pt x="1445" y="1949"/>
                    </a:cubicBezTo>
                    <a:lnTo>
                      <a:pt x="1445" y="1949"/>
                    </a:lnTo>
                    <a:cubicBezTo>
                      <a:pt x="1428" y="2544"/>
                      <a:pt x="1326" y="3206"/>
                      <a:pt x="751" y="3496"/>
                    </a:cubicBezTo>
                    <a:close/>
                    <a:moveTo>
                      <a:pt x="115" y="2302"/>
                    </a:moveTo>
                    <a:lnTo>
                      <a:pt x="115" y="2302"/>
                    </a:lnTo>
                    <a:cubicBezTo>
                      <a:pt x="80" y="1968"/>
                      <a:pt x="154" y="1634"/>
                      <a:pt x="153" y="1301"/>
                    </a:cubicBezTo>
                    <a:lnTo>
                      <a:pt x="153" y="1301"/>
                    </a:lnTo>
                    <a:cubicBezTo>
                      <a:pt x="171" y="1379"/>
                      <a:pt x="190" y="1456"/>
                      <a:pt x="207" y="1533"/>
                    </a:cubicBezTo>
                    <a:lnTo>
                      <a:pt x="207" y="1533"/>
                    </a:lnTo>
                    <a:cubicBezTo>
                      <a:pt x="212" y="1553"/>
                      <a:pt x="243" y="1545"/>
                      <a:pt x="239" y="1525"/>
                    </a:cubicBezTo>
                    <a:lnTo>
                      <a:pt x="239" y="1525"/>
                    </a:lnTo>
                    <a:cubicBezTo>
                      <a:pt x="208" y="1394"/>
                      <a:pt x="178" y="1265"/>
                      <a:pt x="148" y="1135"/>
                    </a:cubicBezTo>
                    <a:lnTo>
                      <a:pt x="148" y="1135"/>
                    </a:lnTo>
                    <a:cubicBezTo>
                      <a:pt x="178" y="1213"/>
                      <a:pt x="206" y="1292"/>
                      <a:pt x="226" y="1373"/>
                    </a:cubicBezTo>
                    <a:lnTo>
                      <a:pt x="226" y="1373"/>
                    </a:lnTo>
                    <a:cubicBezTo>
                      <a:pt x="264" y="1518"/>
                      <a:pt x="265" y="1670"/>
                      <a:pt x="268" y="1818"/>
                    </a:cubicBezTo>
                    <a:lnTo>
                      <a:pt x="268" y="1818"/>
                    </a:lnTo>
                    <a:cubicBezTo>
                      <a:pt x="268" y="1840"/>
                      <a:pt x="301" y="1840"/>
                      <a:pt x="301" y="1818"/>
                    </a:cubicBezTo>
                    <a:lnTo>
                      <a:pt x="301" y="1818"/>
                    </a:lnTo>
                    <a:cubicBezTo>
                      <a:pt x="298" y="1679"/>
                      <a:pt x="292" y="1541"/>
                      <a:pt x="267" y="1403"/>
                    </a:cubicBezTo>
                    <a:lnTo>
                      <a:pt x="267" y="1403"/>
                    </a:lnTo>
                    <a:cubicBezTo>
                      <a:pt x="247" y="1297"/>
                      <a:pt x="209" y="1194"/>
                      <a:pt x="168" y="1094"/>
                    </a:cubicBezTo>
                    <a:lnTo>
                      <a:pt x="168" y="1094"/>
                    </a:lnTo>
                    <a:cubicBezTo>
                      <a:pt x="252" y="1234"/>
                      <a:pt x="309" y="1389"/>
                      <a:pt x="358" y="1546"/>
                    </a:cubicBezTo>
                    <a:lnTo>
                      <a:pt x="358" y="1546"/>
                    </a:lnTo>
                    <a:cubicBezTo>
                      <a:pt x="427" y="1764"/>
                      <a:pt x="491" y="1985"/>
                      <a:pt x="533" y="2210"/>
                    </a:cubicBezTo>
                    <a:lnTo>
                      <a:pt x="533" y="2210"/>
                    </a:lnTo>
                    <a:cubicBezTo>
                      <a:pt x="576" y="2449"/>
                      <a:pt x="579" y="2693"/>
                      <a:pt x="590" y="2934"/>
                    </a:cubicBezTo>
                    <a:lnTo>
                      <a:pt x="590" y="2934"/>
                    </a:lnTo>
                    <a:cubicBezTo>
                      <a:pt x="598" y="3109"/>
                      <a:pt x="604" y="3289"/>
                      <a:pt x="653" y="3456"/>
                    </a:cubicBezTo>
                    <a:lnTo>
                      <a:pt x="653" y="3456"/>
                    </a:lnTo>
                    <a:cubicBezTo>
                      <a:pt x="651" y="3455"/>
                      <a:pt x="649" y="3453"/>
                      <a:pt x="648" y="3451"/>
                    </a:cubicBezTo>
                    <a:lnTo>
                      <a:pt x="648" y="3451"/>
                    </a:lnTo>
                    <a:cubicBezTo>
                      <a:pt x="549" y="3219"/>
                      <a:pt x="451" y="2987"/>
                      <a:pt x="353" y="2754"/>
                    </a:cubicBezTo>
                    <a:lnTo>
                      <a:pt x="353" y="2754"/>
                    </a:lnTo>
                    <a:cubicBezTo>
                      <a:pt x="345" y="2735"/>
                      <a:pt x="317" y="2752"/>
                      <a:pt x="325" y="2770"/>
                    </a:cubicBezTo>
                    <a:lnTo>
                      <a:pt x="325" y="2770"/>
                    </a:lnTo>
                    <a:cubicBezTo>
                      <a:pt x="397" y="2940"/>
                      <a:pt x="468" y="3110"/>
                      <a:pt x="540" y="3280"/>
                    </a:cubicBezTo>
                    <a:lnTo>
                      <a:pt x="540" y="3280"/>
                    </a:lnTo>
                    <a:cubicBezTo>
                      <a:pt x="494" y="3188"/>
                      <a:pt x="450" y="3095"/>
                      <a:pt x="407" y="3000"/>
                    </a:cubicBezTo>
                    <a:lnTo>
                      <a:pt x="407" y="3000"/>
                    </a:lnTo>
                    <a:cubicBezTo>
                      <a:pt x="398" y="2981"/>
                      <a:pt x="371" y="2998"/>
                      <a:pt x="379" y="3017"/>
                    </a:cubicBezTo>
                    <a:lnTo>
                      <a:pt x="379" y="3017"/>
                    </a:lnTo>
                    <a:cubicBezTo>
                      <a:pt x="412" y="3091"/>
                      <a:pt x="447" y="3163"/>
                      <a:pt x="482" y="3236"/>
                    </a:cubicBezTo>
                    <a:lnTo>
                      <a:pt x="482" y="3236"/>
                    </a:lnTo>
                    <a:cubicBezTo>
                      <a:pt x="290" y="2957"/>
                      <a:pt x="151" y="2637"/>
                      <a:pt x="115" y="2302"/>
                    </a:cubicBezTo>
                    <a:lnTo>
                      <a:pt x="848" y="949"/>
                    </a:lnTo>
                    <a:lnTo>
                      <a:pt x="848" y="949"/>
                    </a:lnTo>
                    <a:cubicBezTo>
                      <a:pt x="837" y="925"/>
                      <a:pt x="828" y="899"/>
                      <a:pt x="822" y="873"/>
                    </a:cubicBezTo>
                    <a:lnTo>
                      <a:pt x="822" y="873"/>
                    </a:lnTo>
                    <a:cubicBezTo>
                      <a:pt x="832" y="874"/>
                      <a:pt x="843" y="873"/>
                      <a:pt x="852" y="874"/>
                    </a:cubicBezTo>
                    <a:lnTo>
                      <a:pt x="852" y="874"/>
                    </a:lnTo>
                    <a:cubicBezTo>
                      <a:pt x="899" y="878"/>
                      <a:pt x="947" y="877"/>
                      <a:pt x="993" y="875"/>
                    </a:cubicBezTo>
                    <a:lnTo>
                      <a:pt x="993" y="875"/>
                    </a:lnTo>
                    <a:cubicBezTo>
                      <a:pt x="962" y="919"/>
                      <a:pt x="931" y="964"/>
                      <a:pt x="901" y="1008"/>
                    </a:cubicBezTo>
                    <a:lnTo>
                      <a:pt x="901" y="1008"/>
                    </a:lnTo>
                    <a:cubicBezTo>
                      <a:pt x="886" y="1029"/>
                      <a:pt x="852" y="956"/>
                      <a:pt x="848" y="949"/>
                    </a:cubicBezTo>
                    <a:lnTo>
                      <a:pt x="115" y="2302"/>
                    </a:lnTo>
                    <a:close/>
                    <a:moveTo>
                      <a:pt x="663" y="371"/>
                    </a:moveTo>
                    <a:lnTo>
                      <a:pt x="663" y="371"/>
                    </a:lnTo>
                    <a:cubicBezTo>
                      <a:pt x="665" y="382"/>
                      <a:pt x="665" y="392"/>
                      <a:pt x="666" y="404"/>
                    </a:cubicBezTo>
                    <a:lnTo>
                      <a:pt x="666" y="404"/>
                    </a:lnTo>
                    <a:cubicBezTo>
                      <a:pt x="669" y="424"/>
                      <a:pt x="701" y="424"/>
                      <a:pt x="699" y="404"/>
                    </a:cubicBezTo>
                    <a:lnTo>
                      <a:pt x="699" y="404"/>
                    </a:lnTo>
                    <a:cubicBezTo>
                      <a:pt x="696" y="371"/>
                      <a:pt x="693" y="339"/>
                      <a:pt x="690" y="307"/>
                    </a:cubicBezTo>
                    <a:lnTo>
                      <a:pt x="690" y="307"/>
                    </a:lnTo>
                    <a:cubicBezTo>
                      <a:pt x="706" y="314"/>
                      <a:pt x="722" y="322"/>
                      <a:pt x="738" y="329"/>
                    </a:cubicBezTo>
                    <a:lnTo>
                      <a:pt x="738" y="329"/>
                    </a:lnTo>
                    <a:cubicBezTo>
                      <a:pt x="739" y="329"/>
                      <a:pt x="740" y="329"/>
                      <a:pt x="740" y="330"/>
                    </a:cubicBezTo>
                    <a:lnTo>
                      <a:pt x="740" y="330"/>
                    </a:lnTo>
                    <a:cubicBezTo>
                      <a:pt x="697" y="468"/>
                      <a:pt x="696" y="618"/>
                      <a:pt x="739" y="761"/>
                    </a:cubicBezTo>
                    <a:lnTo>
                      <a:pt x="739" y="761"/>
                    </a:lnTo>
                    <a:cubicBezTo>
                      <a:pt x="644" y="654"/>
                      <a:pt x="644" y="510"/>
                      <a:pt x="663" y="371"/>
                    </a:cubicBezTo>
                    <a:close/>
                    <a:moveTo>
                      <a:pt x="907" y="122"/>
                    </a:moveTo>
                    <a:lnTo>
                      <a:pt x="907" y="122"/>
                    </a:lnTo>
                    <a:cubicBezTo>
                      <a:pt x="886" y="189"/>
                      <a:pt x="866" y="255"/>
                      <a:pt x="846" y="323"/>
                    </a:cubicBezTo>
                    <a:lnTo>
                      <a:pt x="846" y="323"/>
                    </a:lnTo>
                    <a:cubicBezTo>
                      <a:pt x="840" y="343"/>
                      <a:pt x="871" y="351"/>
                      <a:pt x="877" y="331"/>
                    </a:cubicBezTo>
                    <a:lnTo>
                      <a:pt x="877" y="331"/>
                    </a:lnTo>
                    <a:cubicBezTo>
                      <a:pt x="898" y="262"/>
                      <a:pt x="920" y="192"/>
                      <a:pt x="941" y="122"/>
                    </a:cubicBezTo>
                    <a:lnTo>
                      <a:pt x="941" y="122"/>
                    </a:lnTo>
                    <a:cubicBezTo>
                      <a:pt x="941" y="198"/>
                      <a:pt x="941" y="274"/>
                      <a:pt x="941" y="349"/>
                    </a:cubicBezTo>
                    <a:lnTo>
                      <a:pt x="941" y="349"/>
                    </a:lnTo>
                    <a:cubicBezTo>
                      <a:pt x="941" y="371"/>
                      <a:pt x="973" y="371"/>
                      <a:pt x="973" y="349"/>
                    </a:cubicBezTo>
                    <a:lnTo>
                      <a:pt x="973" y="349"/>
                    </a:lnTo>
                    <a:cubicBezTo>
                      <a:pt x="973" y="263"/>
                      <a:pt x="973" y="177"/>
                      <a:pt x="973" y="91"/>
                    </a:cubicBezTo>
                    <a:lnTo>
                      <a:pt x="973" y="91"/>
                    </a:lnTo>
                    <a:cubicBezTo>
                      <a:pt x="1101" y="315"/>
                      <a:pt x="1119" y="584"/>
                      <a:pt x="1018" y="825"/>
                    </a:cubicBezTo>
                    <a:lnTo>
                      <a:pt x="1018" y="825"/>
                    </a:lnTo>
                    <a:cubicBezTo>
                      <a:pt x="1005" y="825"/>
                      <a:pt x="993" y="826"/>
                      <a:pt x="981" y="826"/>
                    </a:cubicBezTo>
                    <a:lnTo>
                      <a:pt x="981" y="826"/>
                    </a:lnTo>
                    <a:cubicBezTo>
                      <a:pt x="992" y="812"/>
                      <a:pt x="995" y="791"/>
                      <a:pt x="1001" y="774"/>
                    </a:cubicBezTo>
                    <a:lnTo>
                      <a:pt x="1001" y="774"/>
                    </a:lnTo>
                    <a:cubicBezTo>
                      <a:pt x="1012" y="741"/>
                      <a:pt x="1023" y="709"/>
                      <a:pt x="1033" y="676"/>
                    </a:cubicBezTo>
                    <a:lnTo>
                      <a:pt x="1033" y="676"/>
                    </a:lnTo>
                    <a:cubicBezTo>
                      <a:pt x="1041" y="656"/>
                      <a:pt x="1009" y="648"/>
                      <a:pt x="1002" y="668"/>
                    </a:cubicBezTo>
                    <a:lnTo>
                      <a:pt x="1002" y="668"/>
                    </a:lnTo>
                    <a:cubicBezTo>
                      <a:pt x="995" y="690"/>
                      <a:pt x="988" y="711"/>
                      <a:pt x="980" y="733"/>
                    </a:cubicBezTo>
                    <a:lnTo>
                      <a:pt x="980" y="733"/>
                    </a:lnTo>
                    <a:cubicBezTo>
                      <a:pt x="976" y="743"/>
                      <a:pt x="973" y="755"/>
                      <a:pt x="969" y="765"/>
                    </a:cubicBezTo>
                    <a:lnTo>
                      <a:pt x="969" y="765"/>
                    </a:lnTo>
                    <a:cubicBezTo>
                      <a:pt x="967" y="772"/>
                      <a:pt x="964" y="788"/>
                      <a:pt x="959" y="800"/>
                    </a:cubicBezTo>
                    <a:lnTo>
                      <a:pt x="959" y="800"/>
                    </a:lnTo>
                    <a:cubicBezTo>
                      <a:pt x="958" y="800"/>
                      <a:pt x="957" y="800"/>
                      <a:pt x="956" y="800"/>
                    </a:cubicBezTo>
                    <a:lnTo>
                      <a:pt x="956" y="800"/>
                    </a:lnTo>
                    <a:cubicBezTo>
                      <a:pt x="955" y="801"/>
                      <a:pt x="954" y="801"/>
                      <a:pt x="953" y="801"/>
                    </a:cubicBezTo>
                    <a:lnTo>
                      <a:pt x="953" y="801"/>
                    </a:lnTo>
                    <a:cubicBezTo>
                      <a:pt x="947" y="803"/>
                      <a:pt x="941" y="810"/>
                      <a:pt x="941" y="817"/>
                    </a:cubicBezTo>
                    <a:lnTo>
                      <a:pt x="941" y="817"/>
                    </a:lnTo>
                    <a:cubicBezTo>
                      <a:pt x="941" y="821"/>
                      <a:pt x="942" y="825"/>
                      <a:pt x="943" y="828"/>
                    </a:cubicBezTo>
                    <a:lnTo>
                      <a:pt x="943" y="828"/>
                    </a:lnTo>
                    <a:cubicBezTo>
                      <a:pt x="940" y="828"/>
                      <a:pt x="937" y="828"/>
                      <a:pt x="934" y="828"/>
                    </a:cubicBezTo>
                    <a:lnTo>
                      <a:pt x="934" y="828"/>
                    </a:lnTo>
                    <a:cubicBezTo>
                      <a:pt x="935" y="826"/>
                      <a:pt x="936" y="823"/>
                      <a:pt x="936" y="821"/>
                    </a:cubicBezTo>
                    <a:lnTo>
                      <a:pt x="936" y="468"/>
                    </a:lnTo>
                    <a:lnTo>
                      <a:pt x="936" y="468"/>
                    </a:lnTo>
                    <a:cubicBezTo>
                      <a:pt x="936" y="446"/>
                      <a:pt x="903" y="446"/>
                      <a:pt x="903" y="468"/>
                    </a:cubicBezTo>
                    <a:lnTo>
                      <a:pt x="903" y="821"/>
                    </a:lnTo>
                    <a:lnTo>
                      <a:pt x="903" y="821"/>
                    </a:lnTo>
                    <a:cubicBezTo>
                      <a:pt x="903" y="824"/>
                      <a:pt x="903" y="826"/>
                      <a:pt x="904" y="828"/>
                    </a:cubicBezTo>
                    <a:lnTo>
                      <a:pt x="904" y="828"/>
                    </a:lnTo>
                    <a:cubicBezTo>
                      <a:pt x="900" y="828"/>
                      <a:pt x="896" y="828"/>
                      <a:pt x="891" y="828"/>
                    </a:cubicBezTo>
                    <a:lnTo>
                      <a:pt x="891" y="828"/>
                    </a:lnTo>
                    <a:lnTo>
                      <a:pt x="891" y="828"/>
                    </a:lnTo>
                    <a:lnTo>
                      <a:pt x="891" y="828"/>
                    </a:lnTo>
                    <a:cubicBezTo>
                      <a:pt x="865" y="760"/>
                      <a:pt x="848" y="690"/>
                      <a:pt x="841" y="617"/>
                    </a:cubicBezTo>
                    <a:lnTo>
                      <a:pt x="841" y="617"/>
                    </a:lnTo>
                    <a:cubicBezTo>
                      <a:pt x="839" y="597"/>
                      <a:pt x="807" y="597"/>
                      <a:pt x="809" y="617"/>
                    </a:cubicBezTo>
                    <a:lnTo>
                      <a:pt x="809" y="617"/>
                    </a:lnTo>
                    <a:cubicBezTo>
                      <a:pt x="816" y="690"/>
                      <a:pt x="831" y="760"/>
                      <a:pt x="857" y="828"/>
                    </a:cubicBezTo>
                    <a:lnTo>
                      <a:pt x="857" y="828"/>
                    </a:lnTo>
                    <a:cubicBezTo>
                      <a:pt x="841" y="828"/>
                      <a:pt x="826" y="826"/>
                      <a:pt x="812" y="823"/>
                    </a:cubicBezTo>
                    <a:lnTo>
                      <a:pt x="812" y="823"/>
                    </a:lnTo>
                    <a:cubicBezTo>
                      <a:pt x="811" y="821"/>
                      <a:pt x="811" y="819"/>
                      <a:pt x="810" y="816"/>
                    </a:cubicBezTo>
                    <a:lnTo>
                      <a:pt x="810" y="816"/>
                    </a:lnTo>
                    <a:cubicBezTo>
                      <a:pt x="710" y="584"/>
                      <a:pt x="749" y="317"/>
                      <a:pt x="907" y="122"/>
                    </a:cubicBezTo>
                    <a:close/>
                    <a:moveTo>
                      <a:pt x="1123" y="344"/>
                    </a:moveTo>
                    <a:lnTo>
                      <a:pt x="1123" y="344"/>
                    </a:lnTo>
                    <a:cubicBezTo>
                      <a:pt x="1146" y="315"/>
                      <a:pt x="1174" y="293"/>
                      <a:pt x="1204" y="276"/>
                    </a:cubicBezTo>
                    <a:lnTo>
                      <a:pt x="1204" y="276"/>
                    </a:lnTo>
                    <a:cubicBezTo>
                      <a:pt x="1190" y="331"/>
                      <a:pt x="1175" y="387"/>
                      <a:pt x="1160" y="442"/>
                    </a:cubicBezTo>
                    <a:lnTo>
                      <a:pt x="1160" y="442"/>
                    </a:lnTo>
                    <a:cubicBezTo>
                      <a:pt x="1155" y="462"/>
                      <a:pt x="1186" y="470"/>
                      <a:pt x="1192" y="450"/>
                    </a:cubicBezTo>
                    <a:lnTo>
                      <a:pt x="1192" y="450"/>
                    </a:lnTo>
                    <a:cubicBezTo>
                      <a:pt x="1208" y="387"/>
                      <a:pt x="1225" y="323"/>
                      <a:pt x="1243" y="260"/>
                    </a:cubicBezTo>
                    <a:lnTo>
                      <a:pt x="1243" y="260"/>
                    </a:lnTo>
                    <a:cubicBezTo>
                      <a:pt x="1243" y="259"/>
                      <a:pt x="1243" y="259"/>
                      <a:pt x="1243" y="258"/>
                    </a:cubicBezTo>
                    <a:lnTo>
                      <a:pt x="1243" y="258"/>
                    </a:lnTo>
                    <a:cubicBezTo>
                      <a:pt x="1245" y="257"/>
                      <a:pt x="1249" y="256"/>
                      <a:pt x="1252" y="255"/>
                    </a:cubicBezTo>
                    <a:lnTo>
                      <a:pt x="1252" y="255"/>
                    </a:lnTo>
                    <a:cubicBezTo>
                      <a:pt x="1251" y="257"/>
                      <a:pt x="1251" y="258"/>
                      <a:pt x="1251" y="259"/>
                    </a:cubicBezTo>
                    <a:lnTo>
                      <a:pt x="1251" y="259"/>
                    </a:lnTo>
                    <a:cubicBezTo>
                      <a:pt x="1252" y="367"/>
                      <a:pt x="1249" y="471"/>
                      <a:pt x="1225" y="577"/>
                    </a:cubicBezTo>
                    <a:lnTo>
                      <a:pt x="1225" y="577"/>
                    </a:lnTo>
                    <a:cubicBezTo>
                      <a:pt x="1220" y="601"/>
                      <a:pt x="1119" y="830"/>
                      <a:pt x="1067" y="831"/>
                    </a:cubicBezTo>
                    <a:lnTo>
                      <a:pt x="1067" y="831"/>
                    </a:lnTo>
                    <a:cubicBezTo>
                      <a:pt x="1067" y="829"/>
                      <a:pt x="1068" y="828"/>
                      <a:pt x="1069" y="828"/>
                    </a:cubicBezTo>
                    <a:lnTo>
                      <a:pt x="1069" y="828"/>
                    </a:lnTo>
                    <a:cubicBezTo>
                      <a:pt x="1073" y="828"/>
                      <a:pt x="1077" y="826"/>
                      <a:pt x="1081" y="822"/>
                    </a:cubicBezTo>
                    <a:lnTo>
                      <a:pt x="1081" y="822"/>
                    </a:lnTo>
                    <a:cubicBezTo>
                      <a:pt x="1142" y="743"/>
                      <a:pt x="1177" y="653"/>
                      <a:pt x="1184" y="553"/>
                    </a:cubicBezTo>
                    <a:lnTo>
                      <a:pt x="1184" y="553"/>
                    </a:lnTo>
                    <a:cubicBezTo>
                      <a:pt x="1185" y="533"/>
                      <a:pt x="1153" y="533"/>
                      <a:pt x="1152" y="553"/>
                    </a:cubicBezTo>
                    <a:lnTo>
                      <a:pt x="1152" y="553"/>
                    </a:lnTo>
                    <a:cubicBezTo>
                      <a:pt x="1147" y="617"/>
                      <a:pt x="1129" y="678"/>
                      <a:pt x="1100" y="733"/>
                    </a:cubicBezTo>
                    <a:lnTo>
                      <a:pt x="1100" y="733"/>
                    </a:lnTo>
                    <a:cubicBezTo>
                      <a:pt x="1134" y="607"/>
                      <a:pt x="1140" y="475"/>
                      <a:pt x="1117" y="348"/>
                    </a:cubicBezTo>
                    <a:lnTo>
                      <a:pt x="1117" y="348"/>
                    </a:lnTo>
                    <a:cubicBezTo>
                      <a:pt x="1119" y="347"/>
                      <a:pt x="1121" y="345"/>
                      <a:pt x="1123" y="344"/>
                    </a:cubicBezTo>
                    <a:lnTo>
                      <a:pt x="1463" y="1658"/>
                    </a:lnTo>
                    <a:lnTo>
                      <a:pt x="1463" y="1658"/>
                    </a:lnTo>
                    <a:cubicBezTo>
                      <a:pt x="1451" y="1652"/>
                      <a:pt x="1435" y="1656"/>
                      <a:pt x="1429" y="1673"/>
                    </a:cubicBezTo>
                    <a:lnTo>
                      <a:pt x="1429" y="1673"/>
                    </a:lnTo>
                    <a:cubicBezTo>
                      <a:pt x="1336" y="1980"/>
                      <a:pt x="1108" y="2223"/>
                      <a:pt x="932" y="2486"/>
                    </a:cubicBezTo>
                    <a:lnTo>
                      <a:pt x="932" y="2486"/>
                    </a:lnTo>
                    <a:cubicBezTo>
                      <a:pt x="848" y="2611"/>
                      <a:pt x="779" y="2744"/>
                      <a:pt x="736" y="2889"/>
                    </a:cubicBezTo>
                    <a:lnTo>
                      <a:pt x="736" y="2889"/>
                    </a:lnTo>
                    <a:cubicBezTo>
                      <a:pt x="735" y="2894"/>
                      <a:pt x="733" y="2899"/>
                      <a:pt x="731" y="2904"/>
                    </a:cubicBezTo>
                    <a:lnTo>
                      <a:pt x="731" y="2904"/>
                    </a:lnTo>
                    <a:cubicBezTo>
                      <a:pt x="767" y="2288"/>
                      <a:pt x="828" y="1674"/>
                      <a:pt x="917" y="1064"/>
                    </a:cubicBezTo>
                    <a:lnTo>
                      <a:pt x="917" y="1064"/>
                    </a:lnTo>
                    <a:cubicBezTo>
                      <a:pt x="932" y="1053"/>
                      <a:pt x="942" y="1034"/>
                      <a:pt x="953" y="1018"/>
                    </a:cubicBezTo>
                    <a:lnTo>
                      <a:pt x="953" y="1018"/>
                    </a:lnTo>
                    <a:cubicBezTo>
                      <a:pt x="986" y="970"/>
                      <a:pt x="1019" y="922"/>
                      <a:pt x="1053" y="874"/>
                    </a:cubicBezTo>
                    <a:lnTo>
                      <a:pt x="1053" y="874"/>
                    </a:lnTo>
                    <a:cubicBezTo>
                      <a:pt x="1113" y="882"/>
                      <a:pt x="1177" y="787"/>
                      <a:pt x="1205" y="745"/>
                    </a:cubicBezTo>
                    <a:lnTo>
                      <a:pt x="1205" y="745"/>
                    </a:lnTo>
                    <a:cubicBezTo>
                      <a:pt x="1301" y="607"/>
                      <a:pt x="1301" y="420"/>
                      <a:pt x="1300" y="259"/>
                    </a:cubicBezTo>
                    <a:lnTo>
                      <a:pt x="1300" y="259"/>
                    </a:lnTo>
                    <a:cubicBezTo>
                      <a:pt x="1299" y="248"/>
                      <a:pt x="1294" y="242"/>
                      <a:pt x="1285" y="238"/>
                    </a:cubicBezTo>
                    <a:lnTo>
                      <a:pt x="1285" y="238"/>
                    </a:lnTo>
                    <a:cubicBezTo>
                      <a:pt x="1293" y="222"/>
                      <a:pt x="1280" y="197"/>
                      <a:pt x="1257" y="203"/>
                    </a:cubicBezTo>
                    <a:lnTo>
                      <a:pt x="1257" y="203"/>
                    </a:lnTo>
                    <a:cubicBezTo>
                      <a:pt x="1199" y="218"/>
                      <a:pt x="1147" y="248"/>
                      <a:pt x="1105" y="290"/>
                    </a:cubicBezTo>
                    <a:lnTo>
                      <a:pt x="1105" y="290"/>
                    </a:lnTo>
                    <a:cubicBezTo>
                      <a:pt x="1082" y="194"/>
                      <a:pt x="1042" y="102"/>
                      <a:pt x="985" y="16"/>
                    </a:cubicBezTo>
                    <a:lnTo>
                      <a:pt x="985" y="16"/>
                    </a:lnTo>
                    <a:cubicBezTo>
                      <a:pt x="976" y="3"/>
                      <a:pt x="958" y="0"/>
                      <a:pt x="947" y="12"/>
                    </a:cubicBezTo>
                    <a:lnTo>
                      <a:pt x="947" y="12"/>
                    </a:lnTo>
                    <a:cubicBezTo>
                      <a:pt x="938" y="21"/>
                      <a:pt x="929" y="30"/>
                      <a:pt x="920" y="39"/>
                    </a:cubicBezTo>
                    <a:lnTo>
                      <a:pt x="920" y="39"/>
                    </a:lnTo>
                    <a:cubicBezTo>
                      <a:pt x="917" y="43"/>
                      <a:pt x="914" y="48"/>
                      <a:pt x="913" y="52"/>
                    </a:cubicBezTo>
                    <a:lnTo>
                      <a:pt x="913" y="52"/>
                    </a:lnTo>
                    <a:cubicBezTo>
                      <a:pt x="907" y="52"/>
                      <a:pt x="901" y="53"/>
                      <a:pt x="895" y="60"/>
                    </a:cubicBezTo>
                    <a:lnTo>
                      <a:pt x="895" y="60"/>
                    </a:lnTo>
                    <a:cubicBezTo>
                      <a:pt x="834" y="127"/>
                      <a:pt x="789" y="203"/>
                      <a:pt x="757" y="284"/>
                    </a:cubicBezTo>
                    <a:lnTo>
                      <a:pt x="757" y="284"/>
                    </a:lnTo>
                    <a:cubicBezTo>
                      <a:pt x="727" y="270"/>
                      <a:pt x="697" y="257"/>
                      <a:pt x="667" y="243"/>
                    </a:cubicBezTo>
                    <a:lnTo>
                      <a:pt x="667" y="243"/>
                    </a:lnTo>
                    <a:cubicBezTo>
                      <a:pt x="646" y="233"/>
                      <a:pt x="626" y="254"/>
                      <a:pt x="630" y="271"/>
                    </a:cubicBezTo>
                    <a:lnTo>
                      <a:pt x="630" y="271"/>
                    </a:lnTo>
                    <a:cubicBezTo>
                      <a:pt x="595" y="470"/>
                      <a:pt x="571" y="698"/>
                      <a:pt x="748" y="836"/>
                    </a:cubicBezTo>
                    <a:lnTo>
                      <a:pt x="748" y="836"/>
                    </a:lnTo>
                    <a:cubicBezTo>
                      <a:pt x="754" y="841"/>
                      <a:pt x="760" y="842"/>
                      <a:pt x="767" y="842"/>
                    </a:cubicBezTo>
                    <a:lnTo>
                      <a:pt x="767" y="842"/>
                    </a:lnTo>
                    <a:lnTo>
                      <a:pt x="767" y="843"/>
                    </a:lnTo>
                    <a:lnTo>
                      <a:pt x="767" y="843"/>
                    </a:lnTo>
                    <a:cubicBezTo>
                      <a:pt x="767" y="844"/>
                      <a:pt x="768" y="845"/>
                      <a:pt x="768" y="846"/>
                    </a:cubicBezTo>
                    <a:lnTo>
                      <a:pt x="768" y="846"/>
                    </a:lnTo>
                    <a:cubicBezTo>
                      <a:pt x="768" y="849"/>
                      <a:pt x="768" y="852"/>
                      <a:pt x="769" y="855"/>
                    </a:cubicBezTo>
                    <a:lnTo>
                      <a:pt x="769" y="855"/>
                    </a:lnTo>
                    <a:cubicBezTo>
                      <a:pt x="777" y="902"/>
                      <a:pt x="793" y="946"/>
                      <a:pt x="814" y="988"/>
                    </a:cubicBezTo>
                    <a:lnTo>
                      <a:pt x="814" y="988"/>
                    </a:lnTo>
                    <a:cubicBezTo>
                      <a:pt x="824" y="1008"/>
                      <a:pt x="843" y="1049"/>
                      <a:pt x="868" y="1065"/>
                    </a:cubicBezTo>
                    <a:lnTo>
                      <a:pt x="868" y="1065"/>
                    </a:lnTo>
                    <a:cubicBezTo>
                      <a:pt x="762" y="1800"/>
                      <a:pt x="694" y="2540"/>
                      <a:pt x="665" y="3283"/>
                    </a:cubicBezTo>
                    <a:lnTo>
                      <a:pt x="665" y="3283"/>
                    </a:lnTo>
                    <a:cubicBezTo>
                      <a:pt x="643" y="3141"/>
                      <a:pt x="642" y="2995"/>
                      <a:pt x="635" y="2853"/>
                    </a:cubicBezTo>
                    <a:lnTo>
                      <a:pt x="635" y="2853"/>
                    </a:lnTo>
                    <a:cubicBezTo>
                      <a:pt x="626" y="2620"/>
                      <a:pt x="615" y="2386"/>
                      <a:pt x="572" y="2156"/>
                    </a:cubicBezTo>
                    <a:lnTo>
                      <a:pt x="572" y="2156"/>
                    </a:lnTo>
                    <a:cubicBezTo>
                      <a:pt x="529" y="1922"/>
                      <a:pt x="456" y="1690"/>
                      <a:pt x="383" y="1463"/>
                    </a:cubicBezTo>
                    <a:lnTo>
                      <a:pt x="383" y="1463"/>
                    </a:lnTo>
                    <a:cubicBezTo>
                      <a:pt x="322" y="1273"/>
                      <a:pt x="242" y="1093"/>
                      <a:pt x="117" y="936"/>
                    </a:cubicBezTo>
                    <a:lnTo>
                      <a:pt x="117" y="936"/>
                    </a:lnTo>
                    <a:cubicBezTo>
                      <a:pt x="102" y="918"/>
                      <a:pt x="80" y="933"/>
                      <a:pt x="77" y="952"/>
                    </a:cubicBezTo>
                    <a:lnTo>
                      <a:pt x="77" y="952"/>
                    </a:lnTo>
                    <a:cubicBezTo>
                      <a:pt x="72" y="957"/>
                      <a:pt x="70" y="964"/>
                      <a:pt x="71" y="973"/>
                    </a:cubicBezTo>
                    <a:lnTo>
                      <a:pt x="71" y="973"/>
                    </a:lnTo>
                    <a:cubicBezTo>
                      <a:pt x="176" y="1442"/>
                      <a:pt x="0" y="1916"/>
                      <a:pt x="77" y="2388"/>
                    </a:cubicBezTo>
                    <a:lnTo>
                      <a:pt x="77" y="2388"/>
                    </a:lnTo>
                    <a:cubicBezTo>
                      <a:pt x="142" y="2789"/>
                      <a:pt x="342" y="3166"/>
                      <a:pt x="605" y="3476"/>
                    </a:cubicBezTo>
                    <a:lnTo>
                      <a:pt x="605" y="3476"/>
                    </a:lnTo>
                    <a:cubicBezTo>
                      <a:pt x="608" y="3481"/>
                      <a:pt x="610" y="3485"/>
                      <a:pt x="612" y="3490"/>
                    </a:cubicBezTo>
                    <a:lnTo>
                      <a:pt x="612" y="3490"/>
                    </a:lnTo>
                    <a:cubicBezTo>
                      <a:pt x="615" y="3495"/>
                      <a:pt x="619" y="3497"/>
                      <a:pt x="624" y="3498"/>
                    </a:cubicBezTo>
                    <a:lnTo>
                      <a:pt x="624" y="3498"/>
                    </a:lnTo>
                    <a:cubicBezTo>
                      <a:pt x="644" y="3522"/>
                      <a:pt x="665" y="3545"/>
                      <a:pt x="686" y="3567"/>
                    </a:cubicBezTo>
                    <a:lnTo>
                      <a:pt x="686" y="3567"/>
                    </a:lnTo>
                    <a:cubicBezTo>
                      <a:pt x="699" y="3581"/>
                      <a:pt x="716" y="3575"/>
                      <a:pt x="723" y="3563"/>
                    </a:cubicBezTo>
                    <a:lnTo>
                      <a:pt x="723" y="3563"/>
                    </a:lnTo>
                    <a:cubicBezTo>
                      <a:pt x="730" y="3559"/>
                      <a:pt x="735" y="3552"/>
                      <a:pt x="734" y="3543"/>
                    </a:cubicBezTo>
                    <a:lnTo>
                      <a:pt x="734" y="3543"/>
                    </a:lnTo>
                    <a:cubicBezTo>
                      <a:pt x="741" y="3549"/>
                      <a:pt x="750" y="3551"/>
                      <a:pt x="761" y="3546"/>
                    </a:cubicBezTo>
                    <a:lnTo>
                      <a:pt x="761" y="3546"/>
                    </a:lnTo>
                    <a:cubicBezTo>
                      <a:pt x="1456" y="3208"/>
                      <a:pt x="1497" y="2352"/>
                      <a:pt x="1497" y="1680"/>
                    </a:cubicBezTo>
                    <a:lnTo>
                      <a:pt x="1497" y="1680"/>
                    </a:lnTo>
                    <a:cubicBezTo>
                      <a:pt x="1497" y="1661"/>
                      <a:pt x="1477" y="1653"/>
                      <a:pt x="1463" y="1658"/>
                    </a:cubicBezTo>
                    <a:lnTo>
                      <a:pt x="1123" y="34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81" name="Freeform 5">
                <a:extLst>
                  <a:ext uri="{FF2B5EF4-FFF2-40B4-BE49-F238E27FC236}">
                    <a16:creationId xmlns:a16="http://schemas.microsoft.com/office/drawing/2014/main" id="{4B750D2D-E3B6-2947-8411-B2F654F1D8B9}"/>
                  </a:ext>
                </a:extLst>
              </p:cNvPr>
              <p:cNvSpPr>
                <a:spLocks noChangeArrowheads="1"/>
              </p:cNvSpPr>
              <p:nvPr/>
            </p:nvSpPr>
            <p:spPr bwMode="auto">
              <a:xfrm>
                <a:off x="3991980" y="4242686"/>
                <a:ext cx="72368" cy="301352"/>
              </a:xfrm>
              <a:custGeom>
                <a:avLst/>
                <a:gdLst>
                  <a:gd name="T0" fmla="*/ 286 w 295"/>
                  <a:gd name="T1" fmla="*/ 1192 h 1229"/>
                  <a:gd name="T2" fmla="*/ 286 w 295"/>
                  <a:gd name="T3" fmla="*/ 1192 h 1229"/>
                  <a:gd name="T4" fmla="*/ 34 w 295"/>
                  <a:gd name="T5" fmla="*/ 21 h 1229"/>
                  <a:gd name="T6" fmla="*/ 34 w 295"/>
                  <a:gd name="T7" fmla="*/ 21 h 1229"/>
                  <a:gd name="T8" fmla="*/ 1 w 295"/>
                  <a:gd name="T9" fmla="*/ 21 h 1229"/>
                  <a:gd name="T10" fmla="*/ 1 w 295"/>
                  <a:gd name="T11" fmla="*/ 21 h 1229"/>
                  <a:gd name="T12" fmla="*/ 258 w 295"/>
                  <a:gd name="T13" fmla="*/ 1208 h 1229"/>
                  <a:gd name="T14" fmla="*/ 258 w 295"/>
                  <a:gd name="T15" fmla="*/ 1208 h 1229"/>
                  <a:gd name="T16" fmla="*/ 286 w 295"/>
                  <a:gd name="T17" fmla="*/ 1192 h 1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 h="1229">
                    <a:moveTo>
                      <a:pt x="286" y="1192"/>
                    </a:moveTo>
                    <a:lnTo>
                      <a:pt x="286" y="1192"/>
                    </a:lnTo>
                    <a:cubicBezTo>
                      <a:pt x="127" y="821"/>
                      <a:pt x="41" y="425"/>
                      <a:pt x="34" y="21"/>
                    </a:cubicBezTo>
                    <a:lnTo>
                      <a:pt x="34" y="21"/>
                    </a:lnTo>
                    <a:cubicBezTo>
                      <a:pt x="33" y="0"/>
                      <a:pt x="0" y="0"/>
                      <a:pt x="1" y="21"/>
                    </a:cubicBezTo>
                    <a:lnTo>
                      <a:pt x="1" y="21"/>
                    </a:lnTo>
                    <a:cubicBezTo>
                      <a:pt x="9" y="431"/>
                      <a:pt x="96" y="831"/>
                      <a:pt x="258" y="1208"/>
                    </a:cubicBezTo>
                    <a:lnTo>
                      <a:pt x="258" y="1208"/>
                    </a:lnTo>
                    <a:cubicBezTo>
                      <a:pt x="266" y="1228"/>
                      <a:pt x="294" y="1211"/>
                      <a:pt x="286" y="119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448" name="Group 447">
              <a:extLst>
                <a:ext uri="{FF2B5EF4-FFF2-40B4-BE49-F238E27FC236}">
                  <a16:creationId xmlns:a16="http://schemas.microsoft.com/office/drawing/2014/main" id="{6BF41B89-B620-F249-880C-3BF577ABFE09}"/>
                </a:ext>
              </a:extLst>
            </p:cNvPr>
            <p:cNvGrpSpPr/>
            <p:nvPr/>
          </p:nvGrpSpPr>
          <p:grpSpPr>
            <a:xfrm rot="759599">
              <a:off x="2324040" y="3744070"/>
              <a:ext cx="716035" cy="1715106"/>
              <a:chOff x="5263273" y="4027744"/>
              <a:chExt cx="366158" cy="877052"/>
            </a:xfrm>
            <a:solidFill>
              <a:schemeClr val="accent5"/>
            </a:solidFill>
          </p:grpSpPr>
          <p:sp>
            <p:nvSpPr>
              <p:cNvPr id="878" name="Freeform 6">
                <a:extLst>
                  <a:ext uri="{FF2B5EF4-FFF2-40B4-BE49-F238E27FC236}">
                    <a16:creationId xmlns:a16="http://schemas.microsoft.com/office/drawing/2014/main" id="{FD9485C4-FFE8-0F43-AAC1-3CCED840ECD0}"/>
                  </a:ext>
                </a:extLst>
              </p:cNvPr>
              <p:cNvSpPr>
                <a:spLocks noChangeArrowheads="1"/>
              </p:cNvSpPr>
              <p:nvPr/>
            </p:nvSpPr>
            <p:spPr bwMode="auto">
              <a:xfrm>
                <a:off x="5263273" y="4027744"/>
                <a:ext cx="366158" cy="877052"/>
              </a:xfrm>
              <a:custGeom>
                <a:avLst/>
                <a:gdLst>
                  <a:gd name="T0" fmla="*/ 1251 w 1497"/>
                  <a:gd name="T1" fmla="*/ 2533 h 3582"/>
                  <a:gd name="T2" fmla="*/ 759 w 1497"/>
                  <a:gd name="T3" fmla="*/ 3401 h 3582"/>
                  <a:gd name="T4" fmla="*/ 741 w 1497"/>
                  <a:gd name="T5" fmla="*/ 3324 h 3582"/>
                  <a:gd name="T6" fmla="*/ 1010 w 1497"/>
                  <a:gd name="T7" fmla="*/ 2457 h 3582"/>
                  <a:gd name="T8" fmla="*/ 1307 w 1497"/>
                  <a:gd name="T9" fmla="*/ 2212 h 3582"/>
                  <a:gd name="T10" fmla="*/ 1314 w 1497"/>
                  <a:gd name="T11" fmla="*/ 2423 h 3582"/>
                  <a:gd name="T12" fmla="*/ 750 w 1497"/>
                  <a:gd name="T13" fmla="*/ 3496 h 3582"/>
                  <a:gd name="T14" fmla="*/ 206 w 1497"/>
                  <a:gd name="T15" fmla="*/ 1533 h 3582"/>
                  <a:gd name="T16" fmla="*/ 147 w 1497"/>
                  <a:gd name="T17" fmla="*/ 1135 h 3582"/>
                  <a:gd name="T18" fmla="*/ 300 w 1497"/>
                  <a:gd name="T19" fmla="*/ 1819 h 3582"/>
                  <a:gd name="T20" fmla="*/ 167 w 1497"/>
                  <a:gd name="T21" fmla="*/ 1094 h 3582"/>
                  <a:gd name="T22" fmla="*/ 589 w 1497"/>
                  <a:gd name="T23" fmla="*/ 2935 h 3582"/>
                  <a:gd name="T24" fmla="*/ 647 w 1497"/>
                  <a:gd name="T25" fmla="*/ 3451 h 3582"/>
                  <a:gd name="T26" fmla="*/ 539 w 1497"/>
                  <a:gd name="T27" fmla="*/ 3280 h 3582"/>
                  <a:gd name="T28" fmla="*/ 379 w 1497"/>
                  <a:gd name="T29" fmla="*/ 3017 h 3582"/>
                  <a:gd name="T30" fmla="*/ 847 w 1497"/>
                  <a:gd name="T31" fmla="*/ 949 h 3582"/>
                  <a:gd name="T32" fmla="*/ 992 w 1497"/>
                  <a:gd name="T33" fmla="*/ 875 h 3582"/>
                  <a:gd name="T34" fmla="*/ 114 w 1497"/>
                  <a:gd name="T35" fmla="*/ 2303 h 3582"/>
                  <a:gd name="T36" fmla="*/ 698 w 1497"/>
                  <a:gd name="T37" fmla="*/ 403 h 3582"/>
                  <a:gd name="T38" fmla="*/ 738 w 1497"/>
                  <a:gd name="T39" fmla="*/ 329 h 3582"/>
                  <a:gd name="T40" fmla="*/ 662 w 1497"/>
                  <a:gd name="T41" fmla="*/ 371 h 3582"/>
                  <a:gd name="T42" fmla="*/ 876 w 1497"/>
                  <a:gd name="T43" fmla="*/ 331 h 3582"/>
                  <a:gd name="T44" fmla="*/ 940 w 1497"/>
                  <a:gd name="T45" fmla="*/ 350 h 3582"/>
                  <a:gd name="T46" fmla="*/ 1016 w 1497"/>
                  <a:gd name="T47" fmla="*/ 825 h 3582"/>
                  <a:gd name="T48" fmla="*/ 1000 w 1497"/>
                  <a:gd name="T49" fmla="*/ 774 h 3582"/>
                  <a:gd name="T50" fmla="*/ 980 w 1497"/>
                  <a:gd name="T51" fmla="*/ 733 h 3582"/>
                  <a:gd name="T52" fmla="*/ 958 w 1497"/>
                  <a:gd name="T53" fmla="*/ 800 h 3582"/>
                  <a:gd name="T54" fmla="*/ 940 w 1497"/>
                  <a:gd name="T55" fmla="*/ 817 h 3582"/>
                  <a:gd name="T56" fmla="*/ 934 w 1497"/>
                  <a:gd name="T57" fmla="*/ 828 h 3582"/>
                  <a:gd name="T58" fmla="*/ 902 w 1497"/>
                  <a:gd name="T59" fmla="*/ 822 h 3582"/>
                  <a:gd name="T60" fmla="*/ 890 w 1497"/>
                  <a:gd name="T61" fmla="*/ 829 h 3582"/>
                  <a:gd name="T62" fmla="*/ 808 w 1497"/>
                  <a:gd name="T63" fmla="*/ 618 h 3582"/>
                  <a:gd name="T64" fmla="*/ 811 w 1497"/>
                  <a:gd name="T65" fmla="*/ 823 h 3582"/>
                  <a:gd name="T66" fmla="*/ 1122 w 1497"/>
                  <a:gd name="T67" fmla="*/ 343 h 3582"/>
                  <a:gd name="T68" fmla="*/ 1191 w 1497"/>
                  <a:gd name="T69" fmla="*/ 450 h 3582"/>
                  <a:gd name="T70" fmla="*/ 1242 w 1497"/>
                  <a:gd name="T71" fmla="*/ 259 h 3582"/>
                  <a:gd name="T72" fmla="*/ 1224 w 1497"/>
                  <a:gd name="T73" fmla="*/ 577 h 3582"/>
                  <a:gd name="T74" fmla="*/ 1068 w 1497"/>
                  <a:gd name="T75" fmla="*/ 827 h 3582"/>
                  <a:gd name="T76" fmla="*/ 1150 w 1497"/>
                  <a:gd name="T77" fmla="*/ 554 h 3582"/>
                  <a:gd name="T78" fmla="*/ 1116 w 1497"/>
                  <a:gd name="T79" fmla="*/ 348 h 3582"/>
                  <a:gd name="T80" fmla="*/ 1428 w 1497"/>
                  <a:gd name="T81" fmla="*/ 1673 h 3582"/>
                  <a:gd name="T82" fmla="*/ 731 w 1497"/>
                  <a:gd name="T83" fmla="*/ 2904 h 3582"/>
                  <a:gd name="T84" fmla="*/ 952 w 1497"/>
                  <a:gd name="T85" fmla="*/ 1018 h 3582"/>
                  <a:gd name="T86" fmla="*/ 1299 w 1497"/>
                  <a:gd name="T87" fmla="*/ 259 h 3582"/>
                  <a:gd name="T88" fmla="*/ 1257 w 1497"/>
                  <a:gd name="T89" fmla="*/ 203 h 3582"/>
                  <a:gd name="T90" fmla="*/ 945 w 1497"/>
                  <a:gd name="T91" fmla="*/ 12 h 3582"/>
                  <a:gd name="T92" fmla="*/ 912 w 1497"/>
                  <a:gd name="T93" fmla="*/ 52 h 3582"/>
                  <a:gd name="T94" fmla="*/ 667 w 1497"/>
                  <a:gd name="T95" fmla="*/ 243 h 3582"/>
                  <a:gd name="T96" fmla="*/ 748 w 1497"/>
                  <a:gd name="T97" fmla="*/ 837 h 3582"/>
                  <a:gd name="T98" fmla="*/ 768 w 1497"/>
                  <a:gd name="T99" fmla="*/ 846 h 3582"/>
                  <a:gd name="T100" fmla="*/ 813 w 1497"/>
                  <a:gd name="T101" fmla="*/ 989 h 3582"/>
                  <a:gd name="T102" fmla="*/ 635 w 1497"/>
                  <a:gd name="T103" fmla="*/ 2853 h 3582"/>
                  <a:gd name="T104" fmla="*/ 382 w 1497"/>
                  <a:gd name="T105" fmla="*/ 1463 h 3582"/>
                  <a:gd name="T106" fmla="*/ 71 w 1497"/>
                  <a:gd name="T107" fmla="*/ 973 h 3582"/>
                  <a:gd name="T108" fmla="*/ 605 w 1497"/>
                  <a:gd name="T109" fmla="*/ 3476 h 3582"/>
                  <a:gd name="T110" fmla="*/ 685 w 1497"/>
                  <a:gd name="T111" fmla="*/ 3568 h 3582"/>
                  <a:gd name="T112" fmla="*/ 733 w 1497"/>
                  <a:gd name="T113" fmla="*/ 3543 h 3582"/>
                  <a:gd name="T114" fmla="*/ 1463 w 1497"/>
                  <a:gd name="T115" fmla="*/ 1658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97" h="3582">
                    <a:moveTo>
                      <a:pt x="750" y="3496"/>
                    </a:moveTo>
                    <a:lnTo>
                      <a:pt x="750" y="3496"/>
                    </a:lnTo>
                    <a:cubicBezTo>
                      <a:pt x="750" y="3490"/>
                      <a:pt x="749" y="3485"/>
                      <a:pt x="749" y="3479"/>
                    </a:cubicBezTo>
                    <a:lnTo>
                      <a:pt x="749" y="3479"/>
                    </a:lnTo>
                    <a:cubicBezTo>
                      <a:pt x="937" y="3175"/>
                      <a:pt x="1105" y="2860"/>
                      <a:pt x="1251" y="2533"/>
                    </a:cubicBezTo>
                    <a:lnTo>
                      <a:pt x="1251" y="2533"/>
                    </a:lnTo>
                    <a:cubicBezTo>
                      <a:pt x="1260" y="2514"/>
                      <a:pt x="1232" y="2498"/>
                      <a:pt x="1223" y="2517"/>
                    </a:cubicBezTo>
                    <a:lnTo>
                      <a:pt x="1223" y="2517"/>
                    </a:lnTo>
                    <a:cubicBezTo>
                      <a:pt x="1087" y="2821"/>
                      <a:pt x="932" y="3116"/>
                      <a:pt x="759" y="3401"/>
                    </a:cubicBezTo>
                    <a:lnTo>
                      <a:pt x="759" y="3401"/>
                    </a:lnTo>
                    <a:cubicBezTo>
                      <a:pt x="806" y="3133"/>
                      <a:pt x="924" y="2886"/>
                      <a:pt x="1106" y="2681"/>
                    </a:cubicBezTo>
                    <a:lnTo>
                      <a:pt x="1106" y="2681"/>
                    </a:lnTo>
                    <a:cubicBezTo>
                      <a:pt x="1120" y="2665"/>
                      <a:pt x="1097" y="2642"/>
                      <a:pt x="1083" y="2658"/>
                    </a:cubicBezTo>
                    <a:lnTo>
                      <a:pt x="1083" y="2658"/>
                    </a:lnTo>
                    <a:cubicBezTo>
                      <a:pt x="912" y="2850"/>
                      <a:pt x="797" y="3077"/>
                      <a:pt x="741" y="3324"/>
                    </a:cubicBezTo>
                    <a:lnTo>
                      <a:pt x="741" y="3324"/>
                    </a:lnTo>
                    <a:cubicBezTo>
                      <a:pt x="738" y="3182"/>
                      <a:pt x="746" y="3041"/>
                      <a:pt x="782" y="2902"/>
                    </a:cubicBezTo>
                    <a:lnTo>
                      <a:pt x="782" y="2902"/>
                    </a:lnTo>
                    <a:cubicBezTo>
                      <a:pt x="824" y="2740"/>
                      <a:pt x="915" y="2594"/>
                      <a:pt x="1010" y="2457"/>
                    </a:cubicBezTo>
                    <a:lnTo>
                      <a:pt x="1010" y="2457"/>
                    </a:lnTo>
                    <a:cubicBezTo>
                      <a:pt x="1129" y="2283"/>
                      <a:pt x="1266" y="2118"/>
                      <a:pt x="1368" y="1933"/>
                    </a:cubicBezTo>
                    <a:lnTo>
                      <a:pt x="1368" y="1933"/>
                    </a:lnTo>
                    <a:cubicBezTo>
                      <a:pt x="1345" y="2023"/>
                      <a:pt x="1315" y="2110"/>
                      <a:pt x="1279" y="2196"/>
                    </a:cubicBezTo>
                    <a:lnTo>
                      <a:pt x="1279" y="2196"/>
                    </a:lnTo>
                    <a:cubicBezTo>
                      <a:pt x="1271" y="2215"/>
                      <a:pt x="1299" y="2232"/>
                      <a:pt x="1307" y="2212"/>
                    </a:cubicBezTo>
                    <a:lnTo>
                      <a:pt x="1307" y="2212"/>
                    </a:lnTo>
                    <a:cubicBezTo>
                      <a:pt x="1356" y="2098"/>
                      <a:pt x="1393" y="1981"/>
                      <a:pt x="1419" y="1860"/>
                    </a:cubicBezTo>
                    <a:lnTo>
                      <a:pt x="1419" y="1860"/>
                    </a:lnTo>
                    <a:cubicBezTo>
                      <a:pt x="1405" y="2051"/>
                      <a:pt x="1370" y="2239"/>
                      <a:pt x="1314" y="2423"/>
                    </a:cubicBezTo>
                    <a:lnTo>
                      <a:pt x="1314" y="2423"/>
                    </a:lnTo>
                    <a:cubicBezTo>
                      <a:pt x="1308" y="2443"/>
                      <a:pt x="1339" y="2452"/>
                      <a:pt x="1345" y="2432"/>
                    </a:cubicBezTo>
                    <a:lnTo>
                      <a:pt x="1345" y="2432"/>
                    </a:lnTo>
                    <a:cubicBezTo>
                      <a:pt x="1394" y="2273"/>
                      <a:pt x="1426" y="2112"/>
                      <a:pt x="1444" y="1949"/>
                    </a:cubicBezTo>
                    <a:lnTo>
                      <a:pt x="1444" y="1949"/>
                    </a:lnTo>
                    <a:cubicBezTo>
                      <a:pt x="1427" y="2544"/>
                      <a:pt x="1325" y="3206"/>
                      <a:pt x="750" y="3496"/>
                    </a:cubicBezTo>
                    <a:close/>
                    <a:moveTo>
                      <a:pt x="114" y="2303"/>
                    </a:moveTo>
                    <a:lnTo>
                      <a:pt x="114" y="2303"/>
                    </a:lnTo>
                    <a:cubicBezTo>
                      <a:pt x="79" y="1968"/>
                      <a:pt x="154" y="1634"/>
                      <a:pt x="152" y="1301"/>
                    </a:cubicBezTo>
                    <a:lnTo>
                      <a:pt x="152" y="1301"/>
                    </a:lnTo>
                    <a:cubicBezTo>
                      <a:pt x="171" y="1378"/>
                      <a:pt x="188" y="1456"/>
                      <a:pt x="206" y="1533"/>
                    </a:cubicBezTo>
                    <a:lnTo>
                      <a:pt x="206" y="1533"/>
                    </a:lnTo>
                    <a:cubicBezTo>
                      <a:pt x="211" y="1554"/>
                      <a:pt x="242" y="1545"/>
                      <a:pt x="238" y="1525"/>
                    </a:cubicBezTo>
                    <a:lnTo>
                      <a:pt x="238" y="1525"/>
                    </a:lnTo>
                    <a:cubicBezTo>
                      <a:pt x="208" y="1395"/>
                      <a:pt x="178" y="1265"/>
                      <a:pt x="147" y="1135"/>
                    </a:cubicBezTo>
                    <a:lnTo>
                      <a:pt x="147" y="1135"/>
                    </a:lnTo>
                    <a:cubicBezTo>
                      <a:pt x="178" y="1213"/>
                      <a:pt x="205" y="1291"/>
                      <a:pt x="226" y="1372"/>
                    </a:cubicBezTo>
                    <a:lnTo>
                      <a:pt x="226" y="1372"/>
                    </a:lnTo>
                    <a:cubicBezTo>
                      <a:pt x="263" y="1517"/>
                      <a:pt x="265" y="1670"/>
                      <a:pt x="267" y="1819"/>
                    </a:cubicBezTo>
                    <a:lnTo>
                      <a:pt x="267" y="1819"/>
                    </a:lnTo>
                    <a:cubicBezTo>
                      <a:pt x="268" y="1840"/>
                      <a:pt x="300" y="1840"/>
                      <a:pt x="300" y="1819"/>
                    </a:cubicBezTo>
                    <a:lnTo>
                      <a:pt x="300" y="1819"/>
                    </a:lnTo>
                    <a:cubicBezTo>
                      <a:pt x="297" y="1679"/>
                      <a:pt x="292" y="1541"/>
                      <a:pt x="266" y="1403"/>
                    </a:cubicBezTo>
                    <a:lnTo>
                      <a:pt x="266" y="1403"/>
                    </a:lnTo>
                    <a:cubicBezTo>
                      <a:pt x="246" y="1297"/>
                      <a:pt x="208" y="1195"/>
                      <a:pt x="167" y="1094"/>
                    </a:cubicBezTo>
                    <a:lnTo>
                      <a:pt x="167" y="1094"/>
                    </a:lnTo>
                    <a:cubicBezTo>
                      <a:pt x="252" y="1234"/>
                      <a:pt x="308" y="1388"/>
                      <a:pt x="357" y="1546"/>
                    </a:cubicBezTo>
                    <a:lnTo>
                      <a:pt x="357" y="1546"/>
                    </a:lnTo>
                    <a:cubicBezTo>
                      <a:pt x="426" y="1764"/>
                      <a:pt x="491" y="1985"/>
                      <a:pt x="532" y="2211"/>
                    </a:cubicBezTo>
                    <a:lnTo>
                      <a:pt x="532" y="2211"/>
                    </a:lnTo>
                    <a:cubicBezTo>
                      <a:pt x="575" y="2448"/>
                      <a:pt x="579" y="2693"/>
                      <a:pt x="589" y="2935"/>
                    </a:cubicBezTo>
                    <a:lnTo>
                      <a:pt x="589" y="2935"/>
                    </a:lnTo>
                    <a:cubicBezTo>
                      <a:pt x="597" y="3109"/>
                      <a:pt x="602" y="3288"/>
                      <a:pt x="652" y="3457"/>
                    </a:cubicBezTo>
                    <a:lnTo>
                      <a:pt x="652" y="3457"/>
                    </a:lnTo>
                    <a:cubicBezTo>
                      <a:pt x="650" y="3455"/>
                      <a:pt x="649" y="3453"/>
                      <a:pt x="647" y="3451"/>
                    </a:cubicBezTo>
                    <a:lnTo>
                      <a:pt x="647" y="3451"/>
                    </a:lnTo>
                    <a:cubicBezTo>
                      <a:pt x="548" y="3219"/>
                      <a:pt x="450" y="2986"/>
                      <a:pt x="352" y="2754"/>
                    </a:cubicBezTo>
                    <a:lnTo>
                      <a:pt x="352" y="2754"/>
                    </a:lnTo>
                    <a:cubicBezTo>
                      <a:pt x="344" y="2735"/>
                      <a:pt x="316" y="2751"/>
                      <a:pt x="324" y="2771"/>
                    </a:cubicBezTo>
                    <a:lnTo>
                      <a:pt x="324" y="2771"/>
                    </a:lnTo>
                    <a:cubicBezTo>
                      <a:pt x="396" y="2941"/>
                      <a:pt x="468" y="3111"/>
                      <a:pt x="539" y="3280"/>
                    </a:cubicBezTo>
                    <a:lnTo>
                      <a:pt x="539" y="3280"/>
                    </a:lnTo>
                    <a:cubicBezTo>
                      <a:pt x="493" y="3188"/>
                      <a:pt x="448" y="3094"/>
                      <a:pt x="406" y="3001"/>
                    </a:cubicBezTo>
                    <a:lnTo>
                      <a:pt x="406" y="3001"/>
                    </a:lnTo>
                    <a:cubicBezTo>
                      <a:pt x="398" y="2982"/>
                      <a:pt x="370" y="2998"/>
                      <a:pt x="379" y="3017"/>
                    </a:cubicBezTo>
                    <a:lnTo>
                      <a:pt x="379" y="3017"/>
                    </a:lnTo>
                    <a:cubicBezTo>
                      <a:pt x="412" y="3091"/>
                      <a:pt x="446" y="3164"/>
                      <a:pt x="481" y="3236"/>
                    </a:cubicBezTo>
                    <a:lnTo>
                      <a:pt x="481" y="3236"/>
                    </a:lnTo>
                    <a:cubicBezTo>
                      <a:pt x="289" y="2957"/>
                      <a:pt x="150" y="2637"/>
                      <a:pt x="114" y="2303"/>
                    </a:cubicBezTo>
                    <a:lnTo>
                      <a:pt x="847" y="949"/>
                    </a:lnTo>
                    <a:lnTo>
                      <a:pt x="847" y="949"/>
                    </a:lnTo>
                    <a:cubicBezTo>
                      <a:pt x="836" y="925"/>
                      <a:pt x="827" y="900"/>
                      <a:pt x="821" y="873"/>
                    </a:cubicBezTo>
                    <a:lnTo>
                      <a:pt x="821" y="873"/>
                    </a:lnTo>
                    <a:cubicBezTo>
                      <a:pt x="831" y="874"/>
                      <a:pt x="842" y="874"/>
                      <a:pt x="851" y="874"/>
                    </a:cubicBezTo>
                    <a:lnTo>
                      <a:pt x="851" y="874"/>
                    </a:lnTo>
                    <a:cubicBezTo>
                      <a:pt x="899" y="877"/>
                      <a:pt x="945" y="877"/>
                      <a:pt x="992" y="875"/>
                    </a:cubicBezTo>
                    <a:lnTo>
                      <a:pt x="992" y="875"/>
                    </a:lnTo>
                    <a:cubicBezTo>
                      <a:pt x="961" y="920"/>
                      <a:pt x="931" y="964"/>
                      <a:pt x="900" y="1009"/>
                    </a:cubicBezTo>
                    <a:lnTo>
                      <a:pt x="900" y="1009"/>
                    </a:lnTo>
                    <a:cubicBezTo>
                      <a:pt x="885" y="1029"/>
                      <a:pt x="851" y="955"/>
                      <a:pt x="847" y="949"/>
                    </a:cubicBezTo>
                    <a:lnTo>
                      <a:pt x="114" y="2303"/>
                    </a:lnTo>
                    <a:close/>
                    <a:moveTo>
                      <a:pt x="662" y="371"/>
                    </a:moveTo>
                    <a:lnTo>
                      <a:pt x="662" y="371"/>
                    </a:lnTo>
                    <a:cubicBezTo>
                      <a:pt x="663" y="382"/>
                      <a:pt x="665" y="393"/>
                      <a:pt x="666" y="403"/>
                    </a:cubicBezTo>
                    <a:lnTo>
                      <a:pt x="666" y="403"/>
                    </a:lnTo>
                    <a:cubicBezTo>
                      <a:pt x="668" y="425"/>
                      <a:pt x="700" y="425"/>
                      <a:pt x="698" y="403"/>
                    </a:cubicBezTo>
                    <a:lnTo>
                      <a:pt x="698" y="403"/>
                    </a:lnTo>
                    <a:cubicBezTo>
                      <a:pt x="695" y="372"/>
                      <a:pt x="692" y="339"/>
                      <a:pt x="689" y="307"/>
                    </a:cubicBezTo>
                    <a:lnTo>
                      <a:pt x="689" y="307"/>
                    </a:lnTo>
                    <a:cubicBezTo>
                      <a:pt x="705" y="315"/>
                      <a:pt x="721" y="322"/>
                      <a:pt x="738" y="329"/>
                    </a:cubicBezTo>
                    <a:lnTo>
                      <a:pt x="738" y="329"/>
                    </a:lnTo>
                    <a:cubicBezTo>
                      <a:pt x="738" y="330"/>
                      <a:pt x="739" y="330"/>
                      <a:pt x="740" y="330"/>
                    </a:cubicBezTo>
                    <a:lnTo>
                      <a:pt x="740" y="330"/>
                    </a:lnTo>
                    <a:cubicBezTo>
                      <a:pt x="696" y="469"/>
                      <a:pt x="695" y="618"/>
                      <a:pt x="738" y="761"/>
                    </a:cubicBezTo>
                    <a:lnTo>
                      <a:pt x="738" y="761"/>
                    </a:lnTo>
                    <a:cubicBezTo>
                      <a:pt x="644" y="655"/>
                      <a:pt x="643" y="510"/>
                      <a:pt x="662" y="371"/>
                    </a:cubicBezTo>
                    <a:close/>
                    <a:moveTo>
                      <a:pt x="906" y="122"/>
                    </a:moveTo>
                    <a:lnTo>
                      <a:pt x="906" y="122"/>
                    </a:lnTo>
                    <a:cubicBezTo>
                      <a:pt x="885" y="189"/>
                      <a:pt x="865" y="256"/>
                      <a:pt x="844" y="323"/>
                    </a:cubicBezTo>
                    <a:lnTo>
                      <a:pt x="844" y="323"/>
                    </a:lnTo>
                    <a:cubicBezTo>
                      <a:pt x="839" y="343"/>
                      <a:pt x="870" y="352"/>
                      <a:pt x="876" y="331"/>
                    </a:cubicBezTo>
                    <a:lnTo>
                      <a:pt x="876" y="331"/>
                    </a:lnTo>
                    <a:cubicBezTo>
                      <a:pt x="897" y="262"/>
                      <a:pt x="919" y="192"/>
                      <a:pt x="940" y="123"/>
                    </a:cubicBezTo>
                    <a:lnTo>
                      <a:pt x="940" y="123"/>
                    </a:lnTo>
                    <a:cubicBezTo>
                      <a:pt x="940" y="198"/>
                      <a:pt x="940" y="274"/>
                      <a:pt x="940" y="350"/>
                    </a:cubicBezTo>
                    <a:lnTo>
                      <a:pt x="940" y="350"/>
                    </a:lnTo>
                    <a:cubicBezTo>
                      <a:pt x="940" y="371"/>
                      <a:pt x="972" y="371"/>
                      <a:pt x="972" y="350"/>
                    </a:cubicBezTo>
                    <a:lnTo>
                      <a:pt x="972" y="350"/>
                    </a:lnTo>
                    <a:cubicBezTo>
                      <a:pt x="972" y="264"/>
                      <a:pt x="972" y="177"/>
                      <a:pt x="972" y="91"/>
                    </a:cubicBezTo>
                    <a:lnTo>
                      <a:pt x="972" y="91"/>
                    </a:lnTo>
                    <a:cubicBezTo>
                      <a:pt x="1100" y="315"/>
                      <a:pt x="1118" y="585"/>
                      <a:pt x="1016" y="825"/>
                    </a:cubicBezTo>
                    <a:lnTo>
                      <a:pt x="1016" y="825"/>
                    </a:lnTo>
                    <a:cubicBezTo>
                      <a:pt x="1005" y="826"/>
                      <a:pt x="992" y="826"/>
                      <a:pt x="980" y="827"/>
                    </a:cubicBezTo>
                    <a:lnTo>
                      <a:pt x="980" y="827"/>
                    </a:lnTo>
                    <a:cubicBezTo>
                      <a:pt x="991" y="812"/>
                      <a:pt x="994" y="791"/>
                      <a:pt x="1000" y="774"/>
                    </a:cubicBezTo>
                    <a:lnTo>
                      <a:pt x="1000" y="774"/>
                    </a:lnTo>
                    <a:cubicBezTo>
                      <a:pt x="1011" y="742"/>
                      <a:pt x="1022" y="709"/>
                      <a:pt x="1033" y="676"/>
                    </a:cubicBezTo>
                    <a:lnTo>
                      <a:pt x="1033" y="676"/>
                    </a:lnTo>
                    <a:cubicBezTo>
                      <a:pt x="1039" y="656"/>
                      <a:pt x="1008" y="648"/>
                      <a:pt x="1001" y="668"/>
                    </a:cubicBezTo>
                    <a:lnTo>
                      <a:pt x="1001" y="668"/>
                    </a:lnTo>
                    <a:cubicBezTo>
                      <a:pt x="994" y="689"/>
                      <a:pt x="986" y="711"/>
                      <a:pt x="980" y="733"/>
                    </a:cubicBezTo>
                    <a:lnTo>
                      <a:pt x="980" y="733"/>
                    </a:lnTo>
                    <a:cubicBezTo>
                      <a:pt x="976" y="744"/>
                      <a:pt x="972" y="755"/>
                      <a:pt x="968" y="766"/>
                    </a:cubicBezTo>
                    <a:lnTo>
                      <a:pt x="968" y="766"/>
                    </a:lnTo>
                    <a:cubicBezTo>
                      <a:pt x="967" y="772"/>
                      <a:pt x="963" y="789"/>
                      <a:pt x="958" y="800"/>
                    </a:cubicBezTo>
                    <a:lnTo>
                      <a:pt x="958" y="800"/>
                    </a:lnTo>
                    <a:cubicBezTo>
                      <a:pt x="957" y="800"/>
                      <a:pt x="957" y="800"/>
                      <a:pt x="955" y="800"/>
                    </a:cubicBezTo>
                    <a:lnTo>
                      <a:pt x="955" y="800"/>
                    </a:lnTo>
                    <a:cubicBezTo>
                      <a:pt x="954" y="800"/>
                      <a:pt x="954" y="801"/>
                      <a:pt x="952" y="802"/>
                    </a:cubicBezTo>
                    <a:lnTo>
                      <a:pt x="952" y="802"/>
                    </a:lnTo>
                    <a:cubicBezTo>
                      <a:pt x="945" y="804"/>
                      <a:pt x="941" y="809"/>
                      <a:pt x="940" y="817"/>
                    </a:cubicBezTo>
                    <a:lnTo>
                      <a:pt x="940" y="817"/>
                    </a:lnTo>
                    <a:cubicBezTo>
                      <a:pt x="940" y="821"/>
                      <a:pt x="941" y="824"/>
                      <a:pt x="942" y="827"/>
                    </a:cubicBezTo>
                    <a:lnTo>
                      <a:pt x="942" y="827"/>
                    </a:lnTo>
                    <a:cubicBezTo>
                      <a:pt x="939" y="827"/>
                      <a:pt x="937" y="828"/>
                      <a:pt x="934" y="828"/>
                    </a:cubicBezTo>
                    <a:lnTo>
                      <a:pt x="934" y="828"/>
                    </a:lnTo>
                    <a:cubicBezTo>
                      <a:pt x="934" y="826"/>
                      <a:pt x="935" y="824"/>
                      <a:pt x="935" y="822"/>
                    </a:cubicBezTo>
                    <a:lnTo>
                      <a:pt x="935" y="468"/>
                    </a:lnTo>
                    <a:lnTo>
                      <a:pt x="935" y="468"/>
                    </a:lnTo>
                    <a:cubicBezTo>
                      <a:pt x="935" y="447"/>
                      <a:pt x="902" y="447"/>
                      <a:pt x="902" y="468"/>
                    </a:cubicBezTo>
                    <a:lnTo>
                      <a:pt x="902" y="822"/>
                    </a:lnTo>
                    <a:lnTo>
                      <a:pt x="902" y="822"/>
                    </a:lnTo>
                    <a:cubicBezTo>
                      <a:pt x="902" y="824"/>
                      <a:pt x="902" y="826"/>
                      <a:pt x="904" y="828"/>
                    </a:cubicBezTo>
                    <a:lnTo>
                      <a:pt x="904" y="828"/>
                    </a:lnTo>
                    <a:cubicBezTo>
                      <a:pt x="899" y="828"/>
                      <a:pt x="895" y="829"/>
                      <a:pt x="890" y="829"/>
                    </a:cubicBezTo>
                    <a:lnTo>
                      <a:pt x="890" y="829"/>
                    </a:lnTo>
                    <a:lnTo>
                      <a:pt x="890" y="829"/>
                    </a:lnTo>
                    <a:lnTo>
                      <a:pt x="890" y="829"/>
                    </a:lnTo>
                    <a:cubicBezTo>
                      <a:pt x="864" y="761"/>
                      <a:pt x="847" y="691"/>
                      <a:pt x="840" y="618"/>
                    </a:cubicBezTo>
                    <a:lnTo>
                      <a:pt x="840" y="618"/>
                    </a:lnTo>
                    <a:cubicBezTo>
                      <a:pt x="838" y="597"/>
                      <a:pt x="806" y="597"/>
                      <a:pt x="808" y="618"/>
                    </a:cubicBezTo>
                    <a:lnTo>
                      <a:pt x="808" y="618"/>
                    </a:lnTo>
                    <a:cubicBezTo>
                      <a:pt x="814" y="691"/>
                      <a:pt x="830" y="761"/>
                      <a:pt x="856" y="829"/>
                    </a:cubicBezTo>
                    <a:lnTo>
                      <a:pt x="856" y="829"/>
                    </a:lnTo>
                    <a:cubicBezTo>
                      <a:pt x="840" y="828"/>
                      <a:pt x="825" y="827"/>
                      <a:pt x="811" y="823"/>
                    </a:cubicBezTo>
                    <a:lnTo>
                      <a:pt x="811" y="823"/>
                    </a:lnTo>
                    <a:cubicBezTo>
                      <a:pt x="811" y="821"/>
                      <a:pt x="810" y="819"/>
                      <a:pt x="809" y="816"/>
                    </a:cubicBezTo>
                    <a:lnTo>
                      <a:pt x="809" y="816"/>
                    </a:lnTo>
                    <a:cubicBezTo>
                      <a:pt x="709" y="584"/>
                      <a:pt x="748" y="316"/>
                      <a:pt x="906" y="122"/>
                    </a:cubicBezTo>
                    <a:close/>
                    <a:moveTo>
                      <a:pt x="1122" y="343"/>
                    </a:moveTo>
                    <a:lnTo>
                      <a:pt x="1122" y="343"/>
                    </a:lnTo>
                    <a:cubicBezTo>
                      <a:pt x="1146" y="315"/>
                      <a:pt x="1173" y="293"/>
                      <a:pt x="1204" y="276"/>
                    </a:cubicBezTo>
                    <a:lnTo>
                      <a:pt x="1204" y="276"/>
                    </a:lnTo>
                    <a:cubicBezTo>
                      <a:pt x="1189" y="331"/>
                      <a:pt x="1174" y="386"/>
                      <a:pt x="1159" y="442"/>
                    </a:cubicBezTo>
                    <a:lnTo>
                      <a:pt x="1159" y="442"/>
                    </a:lnTo>
                    <a:cubicBezTo>
                      <a:pt x="1154" y="462"/>
                      <a:pt x="1185" y="471"/>
                      <a:pt x="1191" y="450"/>
                    </a:cubicBezTo>
                    <a:lnTo>
                      <a:pt x="1191" y="450"/>
                    </a:lnTo>
                    <a:cubicBezTo>
                      <a:pt x="1208" y="387"/>
                      <a:pt x="1225" y="324"/>
                      <a:pt x="1242" y="259"/>
                    </a:cubicBezTo>
                    <a:lnTo>
                      <a:pt x="1242" y="259"/>
                    </a:lnTo>
                    <a:lnTo>
                      <a:pt x="1242" y="259"/>
                    </a:lnTo>
                    <a:lnTo>
                      <a:pt x="1242" y="259"/>
                    </a:lnTo>
                    <a:cubicBezTo>
                      <a:pt x="1245" y="258"/>
                      <a:pt x="1248" y="257"/>
                      <a:pt x="1251" y="255"/>
                    </a:cubicBezTo>
                    <a:lnTo>
                      <a:pt x="1251" y="255"/>
                    </a:lnTo>
                    <a:cubicBezTo>
                      <a:pt x="1251" y="257"/>
                      <a:pt x="1250" y="258"/>
                      <a:pt x="1250" y="259"/>
                    </a:cubicBezTo>
                    <a:lnTo>
                      <a:pt x="1250" y="259"/>
                    </a:lnTo>
                    <a:cubicBezTo>
                      <a:pt x="1251" y="367"/>
                      <a:pt x="1248" y="471"/>
                      <a:pt x="1224" y="577"/>
                    </a:cubicBezTo>
                    <a:lnTo>
                      <a:pt x="1224" y="577"/>
                    </a:lnTo>
                    <a:cubicBezTo>
                      <a:pt x="1218" y="601"/>
                      <a:pt x="1117" y="830"/>
                      <a:pt x="1066" y="831"/>
                    </a:cubicBezTo>
                    <a:lnTo>
                      <a:pt x="1066" y="831"/>
                    </a:lnTo>
                    <a:cubicBezTo>
                      <a:pt x="1067" y="830"/>
                      <a:pt x="1067" y="829"/>
                      <a:pt x="1068" y="827"/>
                    </a:cubicBezTo>
                    <a:lnTo>
                      <a:pt x="1068" y="827"/>
                    </a:lnTo>
                    <a:cubicBezTo>
                      <a:pt x="1072" y="828"/>
                      <a:pt x="1076" y="827"/>
                      <a:pt x="1080" y="822"/>
                    </a:cubicBezTo>
                    <a:lnTo>
                      <a:pt x="1080" y="822"/>
                    </a:lnTo>
                    <a:cubicBezTo>
                      <a:pt x="1141" y="743"/>
                      <a:pt x="1176" y="653"/>
                      <a:pt x="1183" y="554"/>
                    </a:cubicBezTo>
                    <a:lnTo>
                      <a:pt x="1183" y="554"/>
                    </a:lnTo>
                    <a:cubicBezTo>
                      <a:pt x="1184" y="532"/>
                      <a:pt x="1152" y="533"/>
                      <a:pt x="1150" y="554"/>
                    </a:cubicBezTo>
                    <a:lnTo>
                      <a:pt x="1150" y="554"/>
                    </a:lnTo>
                    <a:cubicBezTo>
                      <a:pt x="1146" y="618"/>
                      <a:pt x="1128" y="678"/>
                      <a:pt x="1099" y="734"/>
                    </a:cubicBezTo>
                    <a:lnTo>
                      <a:pt x="1099" y="734"/>
                    </a:lnTo>
                    <a:cubicBezTo>
                      <a:pt x="1133" y="607"/>
                      <a:pt x="1139" y="476"/>
                      <a:pt x="1116" y="348"/>
                    </a:cubicBezTo>
                    <a:lnTo>
                      <a:pt x="1116" y="348"/>
                    </a:lnTo>
                    <a:cubicBezTo>
                      <a:pt x="1119" y="347"/>
                      <a:pt x="1121" y="346"/>
                      <a:pt x="1122" y="343"/>
                    </a:cubicBezTo>
                    <a:close/>
                    <a:moveTo>
                      <a:pt x="1463" y="1658"/>
                    </a:moveTo>
                    <a:lnTo>
                      <a:pt x="1463" y="1658"/>
                    </a:lnTo>
                    <a:cubicBezTo>
                      <a:pt x="1450" y="1653"/>
                      <a:pt x="1434" y="1656"/>
                      <a:pt x="1428" y="1673"/>
                    </a:cubicBezTo>
                    <a:lnTo>
                      <a:pt x="1428" y="1673"/>
                    </a:lnTo>
                    <a:cubicBezTo>
                      <a:pt x="1335" y="1981"/>
                      <a:pt x="1107" y="2223"/>
                      <a:pt x="931" y="2485"/>
                    </a:cubicBezTo>
                    <a:lnTo>
                      <a:pt x="931" y="2485"/>
                    </a:lnTo>
                    <a:cubicBezTo>
                      <a:pt x="847" y="2610"/>
                      <a:pt x="778" y="2745"/>
                      <a:pt x="735" y="2889"/>
                    </a:cubicBezTo>
                    <a:lnTo>
                      <a:pt x="735" y="2889"/>
                    </a:lnTo>
                    <a:cubicBezTo>
                      <a:pt x="733" y="2894"/>
                      <a:pt x="732" y="2899"/>
                      <a:pt x="731" y="2904"/>
                    </a:cubicBezTo>
                    <a:lnTo>
                      <a:pt x="731" y="2904"/>
                    </a:lnTo>
                    <a:cubicBezTo>
                      <a:pt x="766" y="2288"/>
                      <a:pt x="828" y="1674"/>
                      <a:pt x="917" y="1064"/>
                    </a:cubicBezTo>
                    <a:lnTo>
                      <a:pt x="917" y="1064"/>
                    </a:lnTo>
                    <a:cubicBezTo>
                      <a:pt x="931" y="1053"/>
                      <a:pt x="941" y="1035"/>
                      <a:pt x="952" y="1018"/>
                    </a:cubicBezTo>
                    <a:lnTo>
                      <a:pt x="952" y="1018"/>
                    </a:lnTo>
                    <a:cubicBezTo>
                      <a:pt x="985" y="971"/>
                      <a:pt x="1019" y="923"/>
                      <a:pt x="1052" y="875"/>
                    </a:cubicBezTo>
                    <a:lnTo>
                      <a:pt x="1052" y="875"/>
                    </a:lnTo>
                    <a:cubicBezTo>
                      <a:pt x="1112" y="882"/>
                      <a:pt x="1176" y="787"/>
                      <a:pt x="1204" y="746"/>
                    </a:cubicBezTo>
                    <a:lnTo>
                      <a:pt x="1204" y="746"/>
                    </a:lnTo>
                    <a:cubicBezTo>
                      <a:pt x="1300" y="607"/>
                      <a:pt x="1300" y="420"/>
                      <a:pt x="1299" y="259"/>
                    </a:cubicBezTo>
                    <a:lnTo>
                      <a:pt x="1299" y="259"/>
                    </a:lnTo>
                    <a:cubicBezTo>
                      <a:pt x="1299" y="248"/>
                      <a:pt x="1293" y="241"/>
                      <a:pt x="1285" y="238"/>
                    </a:cubicBezTo>
                    <a:lnTo>
                      <a:pt x="1285" y="238"/>
                    </a:lnTo>
                    <a:cubicBezTo>
                      <a:pt x="1293" y="222"/>
                      <a:pt x="1280" y="197"/>
                      <a:pt x="1257" y="203"/>
                    </a:cubicBezTo>
                    <a:lnTo>
                      <a:pt x="1257" y="203"/>
                    </a:lnTo>
                    <a:cubicBezTo>
                      <a:pt x="1198" y="218"/>
                      <a:pt x="1146" y="248"/>
                      <a:pt x="1105" y="290"/>
                    </a:cubicBezTo>
                    <a:lnTo>
                      <a:pt x="1105" y="290"/>
                    </a:lnTo>
                    <a:cubicBezTo>
                      <a:pt x="1081" y="195"/>
                      <a:pt x="1041" y="102"/>
                      <a:pt x="984" y="17"/>
                    </a:cubicBezTo>
                    <a:lnTo>
                      <a:pt x="984" y="17"/>
                    </a:lnTo>
                    <a:cubicBezTo>
                      <a:pt x="975" y="4"/>
                      <a:pt x="957" y="0"/>
                      <a:pt x="945" y="12"/>
                    </a:cubicBezTo>
                    <a:lnTo>
                      <a:pt x="945" y="12"/>
                    </a:lnTo>
                    <a:cubicBezTo>
                      <a:pt x="937" y="21"/>
                      <a:pt x="928" y="30"/>
                      <a:pt x="920" y="39"/>
                    </a:cubicBezTo>
                    <a:lnTo>
                      <a:pt x="920" y="39"/>
                    </a:lnTo>
                    <a:cubicBezTo>
                      <a:pt x="915" y="43"/>
                      <a:pt x="914" y="48"/>
                      <a:pt x="912" y="52"/>
                    </a:cubicBezTo>
                    <a:lnTo>
                      <a:pt x="912" y="52"/>
                    </a:lnTo>
                    <a:cubicBezTo>
                      <a:pt x="907" y="52"/>
                      <a:pt x="900" y="54"/>
                      <a:pt x="894" y="60"/>
                    </a:cubicBezTo>
                    <a:lnTo>
                      <a:pt x="894" y="60"/>
                    </a:lnTo>
                    <a:cubicBezTo>
                      <a:pt x="834" y="127"/>
                      <a:pt x="788" y="204"/>
                      <a:pt x="756" y="285"/>
                    </a:cubicBezTo>
                    <a:lnTo>
                      <a:pt x="756" y="285"/>
                    </a:lnTo>
                    <a:cubicBezTo>
                      <a:pt x="726" y="271"/>
                      <a:pt x="696" y="257"/>
                      <a:pt x="667" y="243"/>
                    </a:cubicBezTo>
                    <a:lnTo>
                      <a:pt x="667" y="243"/>
                    </a:lnTo>
                    <a:cubicBezTo>
                      <a:pt x="645" y="234"/>
                      <a:pt x="626" y="255"/>
                      <a:pt x="629" y="272"/>
                    </a:cubicBezTo>
                    <a:lnTo>
                      <a:pt x="629" y="272"/>
                    </a:lnTo>
                    <a:cubicBezTo>
                      <a:pt x="594" y="470"/>
                      <a:pt x="569" y="698"/>
                      <a:pt x="748" y="837"/>
                    </a:cubicBezTo>
                    <a:lnTo>
                      <a:pt x="748" y="837"/>
                    </a:lnTo>
                    <a:cubicBezTo>
                      <a:pt x="753" y="842"/>
                      <a:pt x="760" y="843"/>
                      <a:pt x="766" y="842"/>
                    </a:cubicBezTo>
                    <a:lnTo>
                      <a:pt x="766" y="842"/>
                    </a:lnTo>
                    <a:cubicBezTo>
                      <a:pt x="766" y="843"/>
                      <a:pt x="766" y="843"/>
                      <a:pt x="766" y="843"/>
                    </a:cubicBezTo>
                    <a:lnTo>
                      <a:pt x="766" y="843"/>
                    </a:lnTo>
                    <a:cubicBezTo>
                      <a:pt x="766" y="844"/>
                      <a:pt x="767" y="845"/>
                      <a:pt x="768" y="846"/>
                    </a:cubicBezTo>
                    <a:lnTo>
                      <a:pt x="768" y="846"/>
                    </a:lnTo>
                    <a:cubicBezTo>
                      <a:pt x="767" y="848"/>
                      <a:pt x="767" y="852"/>
                      <a:pt x="768" y="855"/>
                    </a:cubicBezTo>
                    <a:lnTo>
                      <a:pt x="768" y="855"/>
                    </a:lnTo>
                    <a:cubicBezTo>
                      <a:pt x="776" y="902"/>
                      <a:pt x="791" y="946"/>
                      <a:pt x="813" y="989"/>
                    </a:cubicBezTo>
                    <a:lnTo>
                      <a:pt x="813" y="989"/>
                    </a:lnTo>
                    <a:cubicBezTo>
                      <a:pt x="823" y="1009"/>
                      <a:pt x="843" y="1049"/>
                      <a:pt x="867" y="1065"/>
                    </a:cubicBezTo>
                    <a:lnTo>
                      <a:pt x="867" y="1065"/>
                    </a:lnTo>
                    <a:cubicBezTo>
                      <a:pt x="761" y="1801"/>
                      <a:pt x="693" y="2541"/>
                      <a:pt x="664" y="3283"/>
                    </a:cubicBezTo>
                    <a:lnTo>
                      <a:pt x="664" y="3283"/>
                    </a:lnTo>
                    <a:cubicBezTo>
                      <a:pt x="642" y="3141"/>
                      <a:pt x="640" y="2995"/>
                      <a:pt x="635" y="2853"/>
                    </a:cubicBezTo>
                    <a:lnTo>
                      <a:pt x="635" y="2853"/>
                    </a:lnTo>
                    <a:cubicBezTo>
                      <a:pt x="625" y="2619"/>
                      <a:pt x="614" y="2387"/>
                      <a:pt x="571" y="2157"/>
                    </a:cubicBezTo>
                    <a:lnTo>
                      <a:pt x="571" y="2157"/>
                    </a:lnTo>
                    <a:cubicBezTo>
                      <a:pt x="528" y="1922"/>
                      <a:pt x="456" y="1690"/>
                      <a:pt x="382" y="1463"/>
                    </a:cubicBezTo>
                    <a:lnTo>
                      <a:pt x="382" y="1463"/>
                    </a:lnTo>
                    <a:cubicBezTo>
                      <a:pt x="321" y="1274"/>
                      <a:pt x="241" y="1093"/>
                      <a:pt x="117" y="937"/>
                    </a:cubicBezTo>
                    <a:lnTo>
                      <a:pt x="117" y="937"/>
                    </a:lnTo>
                    <a:cubicBezTo>
                      <a:pt x="102" y="918"/>
                      <a:pt x="79" y="933"/>
                      <a:pt x="77" y="951"/>
                    </a:cubicBezTo>
                    <a:lnTo>
                      <a:pt x="77" y="951"/>
                    </a:lnTo>
                    <a:cubicBezTo>
                      <a:pt x="71" y="957"/>
                      <a:pt x="69" y="964"/>
                      <a:pt x="71" y="973"/>
                    </a:cubicBezTo>
                    <a:lnTo>
                      <a:pt x="71" y="973"/>
                    </a:lnTo>
                    <a:cubicBezTo>
                      <a:pt x="175" y="1443"/>
                      <a:pt x="0" y="1917"/>
                      <a:pt x="76" y="2387"/>
                    </a:cubicBezTo>
                    <a:lnTo>
                      <a:pt x="76" y="2387"/>
                    </a:lnTo>
                    <a:cubicBezTo>
                      <a:pt x="141" y="2790"/>
                      <a:pt x="342" y="3166"/>
                      <a:pt x="605" y="3476"/>
                    </a:cubicBezTo>
                    <a:lnTo>
                      <a:pt x="605" y="3476"/>
                    </a:lnTo>
                    <a:cubicBezTo>
                      <a:pt x="607" y="3481"/>
                      <a:pt x="609" y="3486"/>
                      <a:pt x="612" y="3490"/>
                    </a:cubicBezTo>
                    <a:lnTo>
                      <a:pt x="612" y="3490"/>
                    </a:lnTo>
                    <a:cubicBezTo>
                      <a:pt x="615" y="3495"/>
                      <a:pt x="618" y="3497"/>
                      <a:pt x="623" y="3498"/>
                    </a:cubicBezTo>
                    <a:lnTo>
                      <a:pt x="623" y="3498"/>
                    </a:lnTo>
                    <a:cubicBezTo>
                      <a:pt x="644" y="3521"/>
                      <a:pt x="664" y="3545"/>
                      <a:pt x="685" y="3568"/>
                    </a:cubicBezTo>
                    <a:lnTo>
                      <a:pt x="685" y="3568"/>
                    </a:lnTo>
                    <a:cubicBezTo>
                      <a:pt x="698" y="3581"/>
                      <a:pt x="715" y="3576"/>
                      <a:pt x="722" y="3563"/>
                    </a:cubicBezTo>
                    <a:lnTo>
                      <a:pt x="722" y="3563"/>
                    </a:lnTo>
                    <a:cubicBezTo>
                      <a:pt x="730" y="3560"/>
                      <a:pt x="735" y="3553"/>
                      <a:pt x="733" y="3543"/>
                    </a:cubicBezTo>
                    <a:lnTo>
                      <a:pt x="733" y="3543"/>
                    </a:lnTo>
                    <a:cubicBezTo>
                      <a:pt x="740" y="3549"/>
                      <a:pt x="750" y="3551"/>
                      <a:pt x="760" y="3546"/>
                    </a:cubicBezTo>
                    <a:lnTo>
                      <a:pt x="760" y="3546"/>
                    </a:lnTo>
                    <a:cubicBezTo>
                      <a:pt x="1455" y="3208"/>
                      <a:pt x="1496" y="2352"/>
                      <a:pt x="1496" y="1680"/>
                    </a:cubicBezTo>
                    <a:lnTo>
                      <a:pt x="1496" y="1680"/>
                    </a:lnTo>
                    <a:cubicBezTo>
                      <a:pt x="1496" y="1661"/>
                      <a:pt x="1477" y="1653"/>
                      <a:pt x="1463" y="16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79" name="Freeform 7">
                <a:extLst>
                  <a:ext uri="{FF2B5EF4-FFF2-40B4-BE49-F238E27FC236}">
                    <a16:creationId xmlns:a16="http://schemas.microsoft.com/office/drawing/2014/main" id="{2AF455E5-40ED-3044-A0F7-9823FDEAB31B}"/>
                  </a:ext>
                </a:extLst>
              </p:cNvPr>
              <p:cNvSpPr>
                <a:spLocks noChangeArrowheads="1"/>
              </p:cNvSpPr>
              <p:nvPr/>
            </p:nvSpPr>
            <p:spPr bwMode="auto">
              <a:xfrm>
                <a:off x="5337801" y="4518115"/>
                <a:ext cx="72368" cy="300272"/>
              </a:xfrm>
              <a:custGeom>
                <a:avLst/>
                <a:gdLst>
                  <a:gd name="T0" fmla="*/ 285 w 294"/>
                  <a:gd name="T1" fmla="*/ 1192 h 1228"/>
                  <a:gd name="T2" fmla="*/ 285 w 294"/>
                  <a:gd name="T3" fmla="*/ 1192 h 1228"/>
                  <a:gd name="T4" fmla="*/ 32 w 294"/>
                  <a:gd name="T5" fmla="*/ 21 h 1228"/>
                  <a:gd name="T6" fmla="*/ 32 w 294"/>
                  <a:gd name="T7" fmla="*/ 21 h 1228"/>
                  <a:gd name="T8" fmla="*/ 0 w 294"/>
                  <a:gd name="T9" fmla="*/ 21 h 1228"/>
                  <a:gd name="T10" fmla="*/ 0 w 294"/>
                  <a:gd name="T11" fmla="*/ 21 h 1228"/>
                  <a:gd name="T12" fmla="*/ 257 w 294"/>
                  <a:gd name="T13" fmla="*/ 1209 h 1228"/>
                  <a:gd name="T14" fmla="*/ 257 w 294"/>
                  <a:gd name="T15" fmla="*/ 1209 h 1228"/>
                  <a:gd name="T16" fmla="*/ 285 w 294"/>
                  <a:gd name="T17" fmla="*/ 1192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4" h="1228">
                    <a:moveTo>
                      <a:pt x="285" y="1192"/>
                    </a:moveTo>
                    <a:lnTo>
                      <a:pt x="285" y="1192"/>
                    </a:lnTo>
                    <a:cubicBezTo>
                      <a:pt x="126" y="820"/>
                      <a:pt x="41" y="425"/>
                      <a:pt x="32" y="21"/>
                    </a:cubicBezTo>
                    <a:lnTo>
                      <a:pt x="32" y="21"/>
                    </a:lnTo>
                    <a:cubicBezTo>
                      <a:pt x="32" y="0"/>
                      <a:pt x="0" y="0"/>
                      <a:pt x="0" y="21"/>
                    </a:cubicBezTo>
                    <a:lnTo>
                      <a:pt x="0" y="21"/>
                    </a:lnTo>
                    <a:cubicBezTo>
                      <a:pt x="8" y="432"/>
                      <a:pt x="95" y="831"/>
                      <a:pt x="257" y="1209"/>
                    </a:cubicBezTo>
                    <a:lnTo>
                      <a:pt x="257" y="1209"/>
                    </a:lnTo>
                    <a:cubicBezTo>
                      <a:pt x="265" y="1227"/>
                      <a:pt x="293" y="1211"/>
                      <a:pt x="285" y="119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449" name="Freeform 8">
              <a:extLst>
                <a:ext uri="{FF2B5EF4-FFF2-40B4-BE49-F238E27FC236}">
                  <a16:creationId xmlns:a16="http://schemas.microsoft.com/office/drawing/2014/main" id="{D606917A-6B7F-A64E-8704-F193841D11B9}"/>
                </a:ext>
              </a:extLst>
            </p:cNvPr>
            <p:cNvSpPr>
              <a:spLocks noChangeArrowheads="1"/>
            </p:cNvSpPr>
            <p:nvPr/>
          </p:nvSpPr>
          <p:spPr bwMode="auto">
            <a:xfrm rot="759599">
              <a:off x="2525982" y="4798964"/>
              <a:ext cx="728709" cy="745606"/>
            </a:xfrm>
            <a:custGeom>
              <a:avLst/>
              <a:gdLst>
                <a:gd name="T0" fmla="*/ 1348 w 1521"/>
                <a:gd name="T1" fmla="*/ 355 h 1555"/>
                <a:gd name="T2" fmla="*/ 1239 w 1521"/>
                <a:gd name="T3" fmla="*/ 358 h 1555"/>
                <a:gd name="T4" fmla="*/ 1193 w 1521"/>
                <a:gd name="T5" fmla="*/ 1117 h 1555"/>
                <a:gd name="T6" fmla="*/ 1217 w 1521"/>
                <a:gd name="T7" fmla="*/ 1082 h 1555"/>
                <a:gd name="T8" fmla="*/ 1273 w 1521"/>
                <a:gd name="T9" fmla="*/ 997 h 1555"/>
                <a:gd name="T10" fmla="*/ 675 w 1521"/>
                <a:gd name="T11" fmla="*/ 1274 h 1555"/>
                <a:gd name="T12" fmla="*/ 492 w 1521"/>
                <a:gd name="T13" fmla="*/ 1163 h 1555"/>
                <a:gd name="T14" fmla="*/ 212 w 1521"/>
                <a:gd name="T15" fmla="*/ 735 h 1555"/>
                <a:gd name="T16" fmla="*/ 339 w 1521"/>
                <a:gd name="T17" fmla="*/ 978 h 1555"/>
                <a:gd name="T18" fmla="*/ 376 w 1521"/>
                <a:gd name="T19" fmla="*/ 1010 h 1555"/>
                <a:gd name="T20" fmla="*/ 363 w 1521"/>
                <a:gd name="T21" fmla="*/ 327 h 1555"/>
                <a:gd name="T22" fmla="*/ 323 w 1521"/>
                <a:gd name="T23" fmla="*/ 384 h 1555"/>
                <a:gd name="T24" fmla="*/ 537 w 1521"/>
                <a:gd name="T25" fmla="*/ 188 h 1555"/>
                <a:gd name="T26" fmla="*/ 679 w 1521"/>
                <a:gd name="T27" fmla="*/ 108 h 1555"/>
                <a:gd name="T28" fmla="*/ 775 w 1521"/>
                <a:gd name="T29" fmla="*/ 159 h 1555"/>
                <a:gd name="T30" fmla="*/ 1079 w 1521"/>
                <a:gd name="T31" fmla="*/ 367 h 1555"/>
                <a:gd name="T32" fmla="*/ 1143 w 1521"/>
                <a:gd name="T33" fmla="*/ 259 h 1555"/>
                <a:gd name="T34" fmla="*/ 1040 w 1521"/>
                <a:gd name="T35" fmla="*/ 239 h 1555"/>
                <a:gd name="T36" fmla="*/ 921 w 1521"/>
                <a:gd name="T37" fmla="*/ 1213 h 1555"/>
                <a:gd name="T38" fmla="*/ 1047 w 1521"/>
                <a:gd name="T39" fmla="*/ 1130 h 1555"/>
                <a:gd name="T40" fmla="*/ 747 w 1521"/>
                <a:gd name="T41" fmla="*/ 727 h 1555"/>
                <a:gd name="T42" fmla="*/ 798 w 1521"/>
                <a:gd name="T43" fmla="*/ 689 h 1555"/>
                <a:gd name="T44" fmla="*/ 749 w 1521"/>
                <a:gd name="T45" fmla="*/ 670 h 1555"/>
                <a:gd name="T46" fmla="*/ 868 w 1521"/>
                <a:gd name="T47" fmla="*/ 651 h 1555"/>
                <a:gd name="T48" fmla="*/ 843 w 1521"/>
                <a:gd name="T49" fmla="*/ 549 h 1555"/>
                <a:gd name="T50" fmla="*/ 744 w 1521"/>
                <a:gd name="T51" fmla="*/ 526 h 1555"/>
                <a:gd name="T52" fmla="*/ 663 w 1521"/>
                <a:gd name="T53" fmla="*/ 611 h 1555"/>
                <a:gd name="T54" fmla="*/ 679 w 1521"/>
                <a:gd name="T55" fmla="*/ 661 h 1555"/>
                <a:gd name="T56" fmla="*/ 670 w 1521"/>
                <a:gd name="T57" fmla="*/ 839 h 1555"/>
                <a:gd name="T58" fmla="*/ 768 w 1521"/>
                <a:gd name="T59" fmla="*/ 785 h 1555"/>
                <a:gd name="T60" fmla="*/ 595 w 1521"/>
                <a:gd name="T61" fmla="*/ 844 h 1555"/>
                <a:gd name="T62" fmla="*/ 887 w 1521"/>
                <a:gd name="T63" fmla="*/ 880 h 1555"/>
                <a:gd name="T64" fmla="*/ 910 w 1521"/>
                <a:gd name="T65" fmla="*/ 853 h 1555"/>
                <a:gd name="T66" fmla="*/ 946 w 1521"/>
                <a:gd name="T67" fmla="*/ 793 h 1555"/>
                <a:gd name="T68" fmla="*/ 1075 w 1521"/>
                <a:gd name="T69" fmla="*/ 570 h 1555"/>
                <a:gd name="T70" fmla="*/ 1058 w 1521"/>
                <a:gd name="T71" fmla="*/ 327 h 1555"/>
                <a:gd name="T72" fmla="*/ 1001 w 1521"/>
                <a:gd name="T73" fmla="*/ 502 h 1555"/>
                <a:gd name="T74" fmla="*/ 797 w 1521"/>
                <a:gd name="T75" fmla="*/ 391 h 1555"/>
                <a:gd name="T76" fmla="*/ 710 w 1521"/>
                <a:gd name="T77" fmla="*/ 362 h 1555"/>
                <a:gd name="T78" fmla="*/ 682 w 1521"/>
                <a:gd name="T79" fmla="*/ 413 h 1555"/>
                <a:gd name="T80" fmla="*/ 338 w 1521"/>
                <a:gd name="T81" fmla="*/ 916 h 1555"/>
                <a:gd name="T82" fmla="*/ 262 w 1521"/>
                <a:gd name="T83" fmla="*/ 667 h 1555"/>
                <a:gd name="T84" fmla="*/ 277 w 1521"/>
                <a:gd name="T85" fmla="*/ 635 h 1555"/>
                <a:gd name="T86" fmla="*/ 437 w 1521"/>
                <a:gd name="T87" fmla="*/ 543 h 1555"/>
                <a:gd name="T88" fmla="*/ 498 w 1521"/>
                <a:gd name="T89" fmla="*/ 485 h 1555"/>
                <a:gd name="T90" fmla="*/ 530 w 1521"/>
                <a:gd name="T91" fmla="*/ 837 h 1555"/>
                <a:gd name="T92" fmla="*/ 588 w 1521"/>
                <a:gd name="T93" fmla="*/ 910 h 1555"/>
                <a:gd name="T94" fmla="*/ 710 w 1521"/>
                <a:gd name="T95" fmla="*/ 958 h 1555"/>
                <a:gd name="T96" fmla="*/ 700 w 1521"/>
                <a:gd name="T97" fmla="*/ 1229 h 1555"/>
                <a:gd name="T98" fmla="*/ 664 w 1521"/>
                <a:gd name="T99" fmla="*/ 1208 h 1555"/>
                <a:gd name="T100" fmla="*/ 1259 w 1521"/>
                <a:gd name="T101" fmla="*/ 622 h 1555"/>
                <a:gd name="T102" fmla="*/ 1346 w 1521"/>
                <a:gd name="T103" fmla="*/ 687 h 1555"/>
                <a:gd name="T104" fmla="*/ 1081 w 1521"/>
                <a:gd name="T105" fmla="*/ 915 h 1555"/>
                <a:gd name="T106" fmla="*/ 1118 w 1521"/>
                <a:gd name="T107" fmla="*/ 805 h 1555"/>
                <a:gd name="T108" fmla="*/ 1132 w 1521"/>
                <a:gd name="T109" fmla="*/ 748 h 1555"/>
                <a:gd name="T110" fmla="*/ 1236 w 1521"/>
                <a:gd name="T111" fmla="*/ 514 h 1555"/>
                <a:gd name="T112" fmla="*/ 1101 w 1521"/>
                <a:gd name="T113" fmla="*/ 521 h 1555"/>
                <a:gd name="T114" fmla="*/ 1259 w 1521"/>
                <a:gd name="T115" fmla="*/ 622 h 1555"/>
                <a:gd name="T116" fmla="*/ 459 w 1521"/>
                <a:gd name="T117" fmla="*/ 193 h 1555"/>
                <a:gd name="T118" fmla="*/ 467 w 1521"/>
                <a:gd name="T119" fmla="*/ 1366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21" h="1555">
                  <a:moveTo>
                    <a:pt x="1394" y="693"/>
                  </a:moveTo>
                  <a:lnTo>
                    <a:pt x="1394" y="693"/>
                  </a:lnTo>
                  <a:cubicBezTo>
                    <a:pt x="1396" y="661"/>
                    <a:pt x="1396" y="628"/>
                    <a:pt x="1392" y="596"/>
                  </a:cubicBezTo>
                  <a:lnTo>
                    <a:pt x="1392" y="596"/>
                  </a:lnTo>
                  <a:cubicBezTo>
                    <a:pt x="1395" y="590"/>
                    <a:pt x="1394" y="581"/>
                    <a:pt x="1388" y="576"/>
                  </a:cubicBezTo>
                  <a:lnTo>
                    <a:pt x="1388" y="576"/>
                  </a:lnTo>
                  <a:cubicBezTo>
                    <a:pt x="1375" y="501"/>
                    <a:pt x="1343" y="435"/>
                    <a:pt x="1290" y="395"/>
                  </a:cubicBezTo>
                  <a:lnTo>
                    <a:pt x="1290" y="395"/>
                  </a:lnTo>
                  <a:cubicBezTo>
                    <a:pt x="1310" y="393"/>
                    <a:pt x="1329" y="390"/>
                    <a:pt x="1348" y="388"/>
                  </a:cubicBezTo>
                  <a:lnTo>
                    <a:pt x="1348" y="388"/>
                  </a:lnTo>
                  <a:cubicBezTo>
                    <a:pt x="1369" y="385"/>
                    <a:pt x="1369" y="353"/>
                    <a:pt x="1348" y="355"/>
                  </a:cubicBezTo>
                  <a:lnTo>
                    <a:pt x="1348" y="355"/>
                  </a:lnTo>
                  <a:cubicBezTo>
                    <a:pt x="1330" y="358"/>
                    <a:pt x="1312" y="360"/>
                    <a:pt x="1293" y="362"/>
                  </a:cubicBezTo>
                  <a:lnTo>
                    <a:pt x="1293" y="362"/>
                  </a:lnTo>
                  <a:cubicBezTo>
                    <a:pt x="1298" y="358"/>
                    <a:pt x="1303" y="353"/>
                    <a:pt x="1304" y="348"/>
                  </a:cubicBezTo>
                  <a:lnTo>
                    <a:pt x="1304" y="348"/>
                  </a:lnTo>
                  <a:cubicBezTo>
                    <a:pt x="1312" y="319"/>
                    <a:pt x="1267" y="316"/>
                    <a:pt x="1268" y="341"/>
                  </a:cubicBezTo>
                  <a:lnTo>
                    <a:pt x="1268" y="341"/>
                  </a:lnTo>
                  <a:cubicBezTo>
                    <a:pt x="1263" y="344"/>
                    <a:pt x="1257" y="347"/>
                    <a:pt x="1254" y="350"/>
                  </a:cubicBezTo>
                  <a:lnTo>
                    <a:pt x="1254" y="350"/>
                  </a:lnTo>
                  <a:cubicBezTo>
                    <a:pt x="1249" y="353"/>
                    <a:pt x="1243" y="355"/>
                    <a:pt x="1239" y="358"/>
                  </a:cubicBezTo>
                  <a:lnTo>
                    <a:pt x="1239" y="358"/>
                  </a:lnTo>
                  <a:cubicBezTo>
                    <a:pt x="1248" y="336"/>
                    <a:pt x="1253" y="315"/>
                    <a:pt x="1254" y="296"/>
                  </a:cubicBezTo>
                  <a:lnTo>
                    <a:pt x="1254" y="296"/>
                  </a:lnTo>
                  <a:cubicBezTo>
                    <a:pt x="1438" y="341"/>
                    <a:pt x="1459" y="547"/>
                    <a:pt x="1409" y="707"/>
                  </a:cubicBezTo>
                  <a:lnTo>
                    <a:pt x="1409" y="707"/>
                  </a:lnTo>
                  <a:cubicBezTo>
                    <a:pt x="1404" y="703"/>
                    <a:pt x="1400" y="698"/>
                    <a:pt x="1394" y="693"/>
                  </a:cubicBezTo>
                  <a:close/>
                  <a:moveTo>
                    <a:pt x="1347" y="988"/>
                  </a:moveTo>
                  <a:lnTo>
                    <a:pt x="1347" y="988"/>
                  </a:lnTo>
                  <a:cubicBezTo>
                    <a:pt x="1321" y="1047"/>
                    <a:pt x="1269" y="1095"/>
                    <a:pt x="1209" y="1113"/>
                  </a:cubicBezTo>
                  <a:lnTo>
                    <a:pt x="1209" y="1113"/>
                  </a:lnTo>
                  <a:cubicBezTo>
                    <a:pt x="1203" y="1113"/>
                    <a:pt x="1198" y="1114"/>
                    <a:pt x="1193" y="1117"/>
                  </a:cubicBezTo>
                  <a:lnTo>
                    <a:pt x="1193" y="1117"/>
                  </a:lnTo>
                  <a:cubicBezTo>
                    <a:pt x="1161" y="1123"/>
                    <a:pt x="1127" y="1120"/>
                    <a:pt x="1094" y="1103"/>
                  </a:cubicBezTo>
                  <a:lnTo>
                    <a:pt x="1094" y="1103"/>
                  </a:lnTo>
                  <a:cubicBezTo>
                    <a:pt x="1093" y="1100"/>
                    <a:pt x="1093" y="1098"/>
                    <a:pt x="1093" y="1095"/>
                  </a:cubicBezTo>
                  <a:lnTo>
                    <a:pt x="1093" y="1095"/>
                  </a:lnTo>
                  <a:cubicBezTo>
                    <a:pt x="1092" y="1092"/>
                    <a:pt x="1091" y="1089"/>
                    <a:pt x="1089" y="1087"/>
                  </a:cubicBezTo>
                  <a:lnTo>
                    <a:pt x="1089" y="1087"/>
                  </a:lnTo>
                  <a:cubicBezTo>
                    <a:pt x="1101" y="1073"/>
                    <a:pt x="1109" y="1058"/>
                    <a:pt x="1115" y="1043"/>
                  </a:cubicBezTo>
                  <a:lnTo>
                    <a:pt x="1115" y="1043"/>
                  </a:lnTo>
                  <a:cubicBezTo>
                    <a:pt x="1142" y="1063"/>
                    <a:pt x="1168" y="1084"/>
                    <a:pt x="1194" y="1105"/>
                  </a:cubicBezTo>
                  <a:lnTo>
                    <a:pt x="1194" y="1105"/>
                  </a:lnTo>
                  <a:cubicBezTo>
                    <a:pt x="1211" y="1118"/>
                    <a:pt x="1233" y="1095"/>
                    <a:pt x="1217" y="1082"/>
                  </a:cubicBezTo>
                  <a:lnTo>
                    <a:pt x="1217" y="1082"/>
                  </a:lnTo>
                  <a:cubicBezTo>
                    <a:pt x="1198" y="1067"/>
                    <a:pt x="1179" y="1052"/>
                    <a:pt x="1160" y="1037"/>
                  </a:cubicBezTo>
                  <a:lnTo>
                    <a:pt x="1160" y="1037"/>
                  </a:lnTo>
                  <a:cubicBezTo>
                    <a:pt x="1187" y="1032"/>
                    <a:pt x="1212" y="1022"/>
                    <a:pt x="1234" y="1009"/>
                  </a:cubicBezTo>
                  <a:lnTo>
                    <a:pt x="1234" y="1009"/>
                  </a:lnTo>
                  <a:cubicBezTo>
                    <a:pt x="1242" y="1014"/>
                    <a:pt x="1249" y="1019"/>
                    <a:pt x="1256" y="1025"/>
                  </a:cubicBezTo>
                  <a:lnTo>
                    <a:pt x="1256" y="1025"/>
                  </a:lnTo>
                  <a:cubicBezTo>
                    <a:pt x="1263" y="1030"/>
                    <a:pt x="1274" y="1026"/>
                    <a:pt x="1279" y="1019"/>
                  </a:cubicBezTo>
                  <a:lnTo>
                    <a:pt x="1279" y="1019"/>
                  </a:lnTo>
                  <a:cubicBezTo>
                    <a:pt x="1283" y="1011"/>
                    <a:pt x="1280" y="1002"/>
                    <a:pt x="1273" y="997"/>
                  </a:cubicBezTo>
                  <a:lnTo>
                    <a:pt x="1273" y="997"/>
                  </a:lnTo>
                  <a:cubicBezTo>
                    <a:pt x="1269" y="994"/>
                    <a:pt x="1266" y="992"/>
                    <a:pt x="1262" y="989"/>
                  </a:cubicBezTo>
                  <a:lnTo>
                    <a:pt x="1262" y="989"/>
                  </a:lnTo>
                  <a:cubicBezTo>
                    <a:pt x="1325" y="937"/>
                    <a:pt x="1368" y="851"/>
                    <a:pt x="1385" y="760"/>
                  </a:cubicBezTo>
                  <a:lnTo>
                    <a:pt x="1385" y="760"/>
                  </a:lnTo>
                  <a:cubicBezTo>
                    <a:pt x="1412" y="824"/>
                    <a:pt x="1369" y="938"/>
                    <a:pt x="1347" y="988"/>
                  </a:cubicBezTo>
                  <a:close/>
                  <a:moveTo>
                    <a:pt x="632" y="1311"/>
                  </a:moveTo>
                  <a:lnTo>
                    <a:pt x="632" y="1311"/>
                  </a:lnTo>
                  <a:cubicBezTo>
                    <a:pt x="646" y="1299"/>
                    <a:pt x="659" y="1286"/>
                    <a:pt x="671" y="1274"/>
                  </a:cubicBezTo>
                  <a:lnTo>
                    <a:pt x="671" y="1274"/>
                  </a:lnTo>
                  <a:cubicBezTo>
                    <a:pt x="673" y="1274"/>
                    <a:pt x="674" y="1274"/>
                    <a:pt x="675" y="1274"/>
                  </a:cubicBezTo>
                  <a:lnTo>
                    <a:pt x="675" y="1274"/>
                  </a:lnTo>
                  <a:cubicBezTo>
                    <a:pt x="751" y="1335"/>
                    <a:pt x="847" y="1351"/>
                    <a:pt x="943" y="1324"/>
                  </a:cubicBezTo>
                  <a:lnTo>
                    <a:pt x="943" y="1324"/>
                  </a:lnTo>
                  <a:cubicBezTo>
                    <a:pt x="1021" y="1301"/>
                    <a:pt x="1084" y="1235"/>
                    <a:pt x="1095" y="1157"/>
                  </a:cubicBezTo>
                  <a:lnTo>
                    <a:pt x="1095" y="1157"/>
                  </a:lnTo>
                  <a:cubicBezTo>
                    <a:pt x="1121" y="1166"/>
                    <a:pt x="1146" y="1170"/>
                    <a:pt x="1172" y="1169"/>
                  </a:cubicBezTo>
                  <a:lnTo>
                    <a:pt x="1172" y="1169"/>
                  </a:lnTo>
                  <a:cubicBezTo>
                    <a:pt x="1090" y="1366"/>
                    <a:pt x="786" y="1480"/>
                    <a:pt x="632" y="1311"/>
                  </a:cubicBezTo>
                  <a:close/>
                  <a:moveTo>
                    <a:pt x="380" y="1218"/>
                  </a:moveTo>
                  <a:lnTo>
                    <a:pt x="380" y="1218"/>
                  </a:lnTo>
                  <a:cubicBezTo>
                    <a:pt x="416" y="1199"/>
                    <a:pt x="449" y="1171"/>
                    <a:pt x="492" y="1163"/>
                  </a:cubicBezTo>
                  <a:lnTo>
                    <a:pt x="492" y="1163"/>
                  </a:lnTo>
                  <a:cubicBezTo>
                    <a:pt x="531" y="1203"/>
                    <a:pt x="574" y="1234"/>
                    <a:pt x="623" y="1253"/>
                  </a:cubicBezTo>
                  <a:lnTo>
                    <a:pt x="623" y="1253"/>
                  </a:lnTo>
                  <a:cubicBezTo>
                    <a:pt x="594" y="1281"/>
                    <a:pt x="562" y="1303"/>
                    <a:pt x="521" y="1315"/>
                  </a:cubicBezTo>
                  <a:lnTo>
                    <a:pt x="521" y="1315"/>
                  </a:lnTo>
                  <a:cubicBezTo>
                    <a:pt x="454" y="1334"/>
                    <a:pt x="382" y="1285"/>
                    <a:pt x="380" y="1218"/>
                  </a:cubicBezTo>
                  <a:close/>
                  <a:moveTo>
                    <a:pt x="208" y="1128"/>
                  </a:moveTo>
                  <a:lnTo>
                    <a:pt x="208" y="1128"/>
                  </a:lnTo>
                  <a:cubicBezTo>
                    <a:pt x="101" y="1027"/>
                    <a:pt x="78" y="818"/>
                    <a:pt x="167" y="703"/>
                  </a:cubicBezTo>
                  <a:lnTo>
                    <a:pt x="167" y="703"/>
                  </a:lnTo>
                  <a:cubicBezTo>
                    <a:pt x="180" y="714"/>
                    <a:pt x="195" y="725"/>
                    <a:pt x="212" y="735"/>
                  </a:cubicBezTo>
                  <a:lnTo>
                    <a:pt x="212" y="735"/>
                  </a:lnTo>
                  <a:cubicBezTo>
                    <a:pt x="212" y="737"/>
                    <a:pt x="212" y="740"/>
                    <a:pt x="212" y="741"/>
                  </a:cubicBezTo>
                  <a:lnTo>
                    <a:pt x="212" y="741"/>
                  </a:lnTo>
                  <a:cubicBezTo>
                    <a:pt x="220" y="820"/>
                    <a:pt x="254" y="899"/>
                    <a:pt x="311" y="954"/>
                  </a:cubicBezTo>
                  <a:lnTo>
                    <a:pt x="311" y="954"/>
                  </a:lnTo>
                  <a:cubicBezTo>
                    <a:pt x="290" y="961"/>
                    <a:pt x="270" y="968"/>
                    <a:pt x="249" y="974"/>
                  </a:cubicBezTo>
                  <a:lnTo>
                    <a:pt x="249" y="974"/>
                  </a:lnTo>
                  <a:cubicBezTo>
                    <a:pt x="229" y="981"/>
                    <a:pt x="238" y="1013"/>
                    <a:pt x="258" y="1006"/>
                  </a:cubicBezTo>
                  <a:lnTo>
                    <a:pt x="258" y="1006"/>
                  </a:lnTo>
                  <a:cubicBezTo>
                    <a:pt x="284" y="997"/>
                    <a:pt x="310" y="989"/>
                    <a:pt x="335" y="980"/>
                  </a:cubicBezTo>
                  <a:lnTo>
                    <a:pt x="335" y="980"/>
                  </a:lnTo>
                  <a:cubicBezTo>
                    <a:pt x="337" y="980"/>
                    <a:pt x="338" y="979"/>
                    <a:pt x="339" y="978"/>
                  </a:cubicBezTo>
                  <a:lnTo>
                    <a:pt x="339" y="978"/>
                  </a:lnTo>
                  <a:cubicBezTo>
                    <a:pt x="343" y="981"/>
                    <a:pt x="347" y="984"/>
                    <a:pt x="351" y="987"/>
                  </a:cubicBezTo>
                  <a:lnTo>
                    <a:pt x="351" y="987"/>
                  </a:lnTo>
                  <a:lnTo>
                    <a:pt x="352" y="988"/>
                  </a:lnTo>
                  <a:lnTo>
                    <a:pt x="352" y="988"/>
                  </a:lnTo>
                  <a:cubicBezTo>
                    <a:pt x="331" y="1007"/>
                    <a:pt x="309" y="1027"/>
                    <a:pt x="288" y="1047"/>
                  </a:cubicBezTo>
                  <a:lnTo>
                    <a:pt x="288" y="1047"/>
                  </a:lnTo>
                  <a:cubicBezTo>
                    <a:pt x="272" y="1061"/>
                    <a:pt x="295" y="1084"/>
                    <a:pt x="311" y="1070"/>
                  </a:cubicBezTo>
                  <a:lnTo>
                    <a:pt x="311" y="1070"/>
                  </a:lnTo>
                  <a:cubicBezTo>
                    <a:pt x="332" y="1050"/>
                    <a:pt x="354" y="1030"/>
                    <a:pt x="376" y="1010"/>
                  </a:cubicBezTo>
                  <a:lnTo>
                    <a:pt x="376" y="1010"/>
                  </a:lnTo>
                  <a:cubicBezTo>
                    <a:pt x="401" y="1049"/>
                    <a:pt x="427" y="1087"/>
                    <a:pt x="456" y="1122"/>
                  </a:cubicBezTo>
                  <a:lnTo>
                    <a:pt x="456" y="1122"/>
                  </a:lnTo>
                  <a:cubicBezTo>
                    <a:pt x="439" y="1128"/>
                    <a:pt x="424" y="1136"/>
                    <a:pt x="408" y="1147"/>
                  </a:cubicBezTo>
                  <a:lnTo>
                    <a:pt x="408" y="1147"/>
                  </a:lnTo>
                  <a:cubicBezTo>
                    <a:pt x="333" y="1196"/>
                    <a:pt x="272" y="1188"/>
                    <a:pt x="208" y="1128"/>
                  </a:cubicBezTo>
                  <a:close/>
                  <a:moveTo>
                    <a:pt x="447" y="243"/>
                  </a:moveTo>
                  <a:lnTo>
                    <a:pt x="447" y="243"/>
                  </a:lnTo>
                  <a:cubicBezTo>
                    <a:pt x="433" y="279"/>
                    <a:pt x="429" y="318"/>
                    <a:pt x="438" y="354"/>
                  </a:cubicBezTo>
                  <a:lnTo>
                    <a:pt x="438" y="354"/>
                  </a:lnTo>
                  <a:cubicBezTo>
                    <a:pt x="413" y="345"/>
                    <a:pt x="388" y="336"/>
                    <a:pt x="363" y="327"/>
                  </a:cubicBezTo>
                  <a:lnTo>
                    <a:pt x="363" y="327"/>
                  </a:lnTo>
                  <a:cubicBezTo>
                    <a:pt x="344" y="320"/>
                    <a:pt x="336" y="351"/>
                    <a:pt x="355" y="358"/>
                  </a:cubicBezTo>
                  <a:lnTo>
                    <a:pt x="355" y="358"/>
                  </a:lnTo>
                  <a:cubicBezTo>
                    <a:pt x="388" y="370"/>
                    <a:pt x="420" y="383"/>
                    <a:pt x="452" y="395"/>
                  </a:cubicBezTo>
                  <a:lnTo>
                    <a:pt x="452" y="395"/>
                  </a:lnTo>
                  <a:lnTo>
                    <a:pt x="453" y="395"/>
                  </a:lnTo>
                  <a:lnTo>
                    <a:pt x="453" y="395"/>
                  </a:lnTo>
                  <a:cubicBezTo>
                    <a:pt x="419" y="388"/>
                    <a:pt x="381" y="405"/>
                    <a:pt x="351" y="431"/>
                  </a:cubicBezTo>
                  <a:lnTo>
                    <a:pt x="351" y="431"/>
                  </a:lnTo>
                  <a:cubicBezTo>
                    <a:pt x="350" y="429"/>
                    <a:pt x="350" y="428"/>
                    <a:pt x="348" y="426"/>
                  </a:cubicBezTo>
                  <a:lnTo>
                    <a:pt x="348" y="426"/>
                  </a:lnTo>
                  <a:cubicBezTo>
                    <a:pt x="340" y="412"/>
                    <a:pt x="332" y="398"/>
                    <a:pt x="323" y="384"/>
                  </a:cubicBezTo>
                  <a:lnTo>
                    <a:pt x="323" y="384"/>
                  </a:lnTo>
                  <a:cubicBezTo>
                    <a:pt x="313" y="367"/>
                    <a:pt x="285" y="383"/>
                    <a:pt x="295" y="401"/>
                  </a:cubicBezTo>
                  <a:lnTo>
                    <a:pt x="295" y="401"/>
                  </a:lnTo>
                  <a:cubicBezTo>
                    <a:pt x="303" y="415"/>
                    <a:pt x="312" y="428"/>
                    <a:pt x="321" y="443"/>
                  </a:cubicBezTo>
                  <a:lnTo>
                    <a:pt x="321" y="443"/>
                  </a:lnTo>
                  <a:cubicBezTo>
                    <a:pt x="323" y="446"/>
                    <a:pt x="327" y="449"/>
                    <a:pt x="330" y="449"/>
                  </a:cubicBezTo>
                  <a:lnTo>
                    <a:pt x="330" y="449"/>
                  </a:lnTo>
                  <a:cubicBezTo>
                    <a:pt x="268" y="510"/>
                    <a:pt x="223" y="592"/>
                    <a:pt x="213" y="677"/>
                  </a:cubicBezTo>
                  <a:lnTo>
                    <a:pt x="213" y="677"/>
                  </a:lnTo>
                  <a:cubicBezTo>
                    <a:pt x="24" y="534"/>
                    <a:pt x="268" y="268"/>
                    <a:pt x="447" y="243"/>
                  </a:cubicBezTo>
                  <a:close/>
                  <a:moveTo>
                    <a:pt x="537" y="188"/>
                  </a:moveTo>
                  <a:lnTo>
                    <a:pt x="537" y="188"/>
                  </a:lnTo>
                  <a:cubicBezTo>
                    <a:pt x="550" y="173"/>
                    <a:pt x="577" y="153"/>
                    <a:pt x="608" y="136"/>
                  </a:cubicBezTo>
                  <a:lnTo>
                    <a:pt x="608" y="136"/>
                  </a:lnTo>
                  <a:cubicBezTo>
                    <a:pt x="608" y="159"/>
                    <a:pt x="610" y="181"/>
                    <a:pt x="614" y="203"/>
                  </a:cubicBezTo>
                  <a:lnTo>
                    <a:pt x="614" y="203"/>
                  </a:lnTo>
                  <a:cubicBezTo>
                    <a:pt x="618" y="223"/>
                    <a:pt x="650" y="214"/>
                    <a:pt x="646" y="194"/>
                  </a:cubicBezTo>
                  <a:lnTo>
                    <a:pt x="646" y="194"/>
                  </a:lnTo>
                  <a:cubicBezTo>
                    <a:pt x="641" y="169"/>
                    <a:pt x="640" y="145"/>
                    <a:pt x="642" y="120"/>
                  </a:cubicBezTo>
                  <a:lnTo>
                    <a:pt x="642" y="120"/>
                  </a:lnTo>
                  <a:cubicBezTo>
                    <a:pt x="654" y="115"/>
                    <a:pt x="667" y="111"/>
                    <a:pt x="679" y="108"/>
                  </a:cubicBezTo>
                  <a:lnTo>
                    <a:pt x="679" y="108"/>
                  </a:lnTo>
                  <a:cubicBezTo>
                    <a:pt x="678" y="115"/>
                    <a:pt x="678" y="121"/>
                    <a:pt x="677" y="128"/>
                  </a:cubicBezTo>
                  <a:lnTo>
                    <a:pt x="677" y="128"/>
                  </a:lnTo>
                  <a:cubicBezTo>
                    <a:pt x="677" y="143"/>
                    <a:pt x="675" y="159"/>
                    <a:pt x="674" y="174"/>
                  </a:cubicBezTo>
                  <a:lnTo>
                    <a:pt x="674" y="174"/>
                  </a:lnTo>
                  <a:cubicBezTo>
                    <a:pt x="673" y="194"/>
                    <a:pt x="705" y="194"/>
                    <a:pt x="707" y="174"/>
                  </a:cubicBezTo>
                  <a:lnTo>
                    <a:pt x="707" y="174"/>
                  </a:lnTo>
                  <a:cubicBezTo>
                    <a:pt x="708" y="159"/>
                    <a:pt x="709" y="143"/>
                    <a:pt x="710" y="128"/>
                  </a:cubicBezTo>
                  <a:lnTo>
                    <a:pt x="710" y="128"/>
                  </a:lnTo>
                  <a:cubicBezTo>
                    <a:pt x="711" y="120"/>
                    <a:pt x="712" y="112"/>
                    <a:pt x="713" y="104"/>
                  </a:cubicBezTo>
                  <a:lnTo>
                    <a:pt x="713" y="104"/>
                  </a:lnTo>
                  <a:cubicBezTo>
                    <a:pt x="744" y="105"/>
                    <a:pt x="768" y="119"/>
                    <a:pt x="775" y="159"/>
                  </a:cubicBezTo>
                  <a:lnTo>
                    <a:pt x="775" y="159"/>
                  </a:lnTo>
                  <a:cubicBezTo>
                    <a:pt x="746" y="180"/>
                    <a:pt x="724" y="207"/>
                    <a:pt x="709" y="241"/>
                  </a:cubicBezTo>
                  <a:lnTo>
                    <a:pt x="709" y="241"/>
                  </a:lnTo>
                  <a:cubicBezTo>
                    <a:pt x="635" y="264"/>
                    <a:pt x="545" y="310"/>
                    <a:pt x="497" y="374"/>
                  </a:cubicBezTo>
                  <a:lnTo>
                    <a:pt x="497" y="374"/>
                  </a:lnTo>
                  <a:cubicBezTo>
                    <a:pt x="464" y="313"/>
                    <a:pt x="488" y="239"/>
                    <a:pt x="537" y="188"/>
                  </a:cubicBezTo>
                  <a:close/>
                  <a:moveTo>
                    <a:pt x="1185" y="355"/>
                  </a:moveTo>
                  <a:lnTo>
                    <a:pt x="1185" y="355"/>
                  </a:lnTo>
                  <a:cubicBezTo>
                    <a:pt x="1156" y="352"/>
                    <a:pt x="1123" y="354"/>
                    <a:pt x="1087" y="363"/>
                  </a:cubicBezTo>
                  <a:lnTo>
                    <a:pt x="1087" y="363"/>
                  </a:lnTo>
                  <a:cubicBezTo>
                    <a:pt x="1083" y="364"/>
                    <a:pt x="1081" y="365"/>
                    <a:pt x="1079" y="367"/>
                  </a:cubicBezTo>
                  <a:lnTo>
                    <a:pt x="1079" y="367"/>
                  </a:lnTo>
                  <a:cubicBezTo>
                    <a:pt x="1078" y="364"/>
                    <a:pt x="1077" y="362"/>
                    <a:pt x="1076" y="360"/>
                  </a:cubicBezTo>
                  <a:lnTo>
                    <a:pt x="1076" y="360"/>
                  </a:lnTo>
                  <a:cubicBezTo>
                    <a:pt x="1108" y="344"/>
                    <a:pt x="1139" y="327"/>
                    <a:pt x="1169" y="307"/>
                  </a:cubicBezTo>
                  <a:lnTo>
                    <a:pt x="1169" y="307"/>
                  </a:lnTo>
                  <a:cubicBezTo>
                    <a:pt x="1187" y="296"/>
                    <a:pt x="1171" y="268"/>
                    <a:pt x="1153" y="280"/>
                  </a:cubicBezTo>
                  <a:lnTo>
                    <a:pt x="1153" y="280"/>
                  </a:lnTo>
                  <a:cubicBezTo>
                    <a:pt x="1129" y="295"/>
                    <a:pt x="1104" y="309"/>
                    <a:pt x="1079" y="322"/>
                  </a:cubicBezTo>
                  <a:lnTo>
                    <a:pt x="1079" y="322"/>
                  </a:lnTo>
                  <a:cubicBezTo>
                    <a:pt x="1101" y="301"/>
                    <a:pt x="1122" y="280"/>
                    <a:pt x="1143" y="259"/>
                  </a:cubicBezTo>
                  <a:lnTo>
                    <a:pt x="1143" y="259"/>
                  </a:lnTo>
                  <a:cubicBezTo>
                    <a:pt x="1159" y="244"/>
                    <a:pt x="1136" y="220"/>
                    <a:pt x="1121" y="235"/>
                  </a:cubicBezTo>
                  <a:lnTo>
                    <a:pt x="1121" y="235"/>
                  </a:lnTo>
                  <a:cubicBezTo>
                    <a:pt x="1098" y="257"/>
                    <a:pt x="1076" y="279"/>
                    <a:pt x="1054" y="301"/>
                  </a:cubicBezTo>
                  <a:lnTo>
                    <a:pt x="1054" y="301"/>
                  </a:lnTo>
                  <a:cubicBezTo>
                    <a:pt x="1050" y="304"/>
                    <a:pt x="1049" y="309"/>
                    <a:pt x="1049" y="313"/>
                  </a:cubicBezTo>
                  <a:lnTo>
                    <a:pt x="1049" y="313"/>
                  </a:lnTo>
                  <a:cubicBezTo>
                    <a:pt x="1041" y="302"/>
                    <a:pt x="1032" y="292"/>
                    <a:pt x="1021" y="283"/>
                  </a:cubicBezTo>
                  <a:lnTo>
                    <a:pt x="1021" y="283"/>
                  </a:lnTo>
                  <a:cubicBezTo>
                    <a:pt x="1024" y="282"/>
                    <a:pt x="1027" y="279"/>
                    <a:pt x="1028" y="275"/>
                  </a:cubicBezTo>
                  <a:lnTo>
                    <a:pt x="1028" y="275"/>
                  </a:lnTo>
                  <a:cubicBezTo>
                    <a:pt x="1032" y="263"/>
                    <a:pt x="1036" y="251"/>
                    <a:pt x="1040" y="239"/>
                  </a:cubicBezTo>
                  <a:lnTo>
                    <a:pt x="1040" y="239"/>
                  </a:lnTo>
                  <a:cubicBezTo>
                    <a:pt x="1047" y="219"/>
                    <a:pt x="1016" y="211"/>
                    <a:pt x="1009" y="230"/>
                  </a:cubicBezTo>
                  <a:lnTo>
                    <a:pt x="1009" y="230"/>
                  </a:lnTo>
                  <a:cubicBezTo>
                    <a:pt x="1005" y="242"/>
                    <a:pt x="1001" y="253"/>
                    <a:pt x="997" y="265"/>
                  </a:cubicBezTo>
                  <a:lnTo>
                    <a:pt x="997" y="265"/>
                  </a:lnTo>
                  <a:cubicBezTo>
                    <a:pt x="926" y="220"/>
                    <a:pt x="851" y="211"/>
                    <a:pt x="774" y="225"/>
                  </a:cubicBezTo>
                  <a:lnTo>
                    <a:pt x="774" y="225"/>
                  </a:lnTo>
                  <a:cubicBezTo>
                    <a:pt x="887" y="77"/>
                    <a:pt x="1295" y="163"/>
                    <a:pt x="1185" y="355"/>
                  </a:cubicBezTo>
                  <a:close/>
                  <a:moveTo>
                    <a:pt x="829" y="1252"/>
                  </a:moveTo>
                  <a:lnTo>
                    <a:pt x="829" y="1252"/>
                  </a:lnTo>
                  <a:cubicBezTo>
                    <a:pt x="853" y="1244"/>
                    <a:pt x="886" y="1230"/>
                    <a:pt x="921" y="1213"/>
                  </a:cubicBezTo>
                  <a:lnTo>
                    <a:pt x="921" y="1213"/>
                  </a:lnTo>
                  <a:cubicBezTo>
                    <a:pt x="923" y="1226"/>
                    <a:pt x="930" y="1239"/>
                    <a:pt x="943" y="1248"/>
                  </a:cubicBezTo>
                  <a:lnTo>
                    <a:pt x="943" y="1248"/>
                  </a:lnTo>
                  <a:cubicBezTo>
                    <a:pt x="961" y="1259"/>
                    <a:pt x="977" y="1231"/>
                    <a:pt x="960" y="1219"/>
                  </a:cubicBezTo>
                  <a:lnTo>
                    <a:pt x="960" y="1219"/>
                  </a:lnTo>
                  <a:cubicBezTo>
                    <a:pt x="954" y="1215"/>
                    <a:pt x="951" y="1208"/>
                    <a:pt x="952" y="1202"/>
                  </a:cubicBezTo>
                  <a:lnTo>
                    <a:pt x="952" y="1202"/>
                  </a:lnTo>
                  <a:cubicBezTo>
                    <a:pt x="953" y="1199"/>
                    <a:pt x="952" y="1197"/>
                    <a:pt x="952" y="1195"/>
                  </a:cubicBezTo>
                  <a:lnTo>
                    <a:pt x="952" y="1195"/>
                  </a:lnTo>
                  <a:cubicBezTo>
                    <a:pt x="985" y="1176"/>
                    <a:pt x="1018" y="1154"/>
                    <a:pt x="1047" y="1130"/>
                  </a:cubicBezTo>
                  <a:lnTo>
                    <a:pt x="1047" y="1130"/>
                  </a:lnTo>
                  <a:cubicBezTo>
                    <a:pt x="1048" y="1131"/>
                    <a:pt x="1048" y="1131"/>
                    <a:pt x="1049" y="1133"/>
                  </a:cubicBezTo>
                  <a:lnTo>
                    <a:pt x="1049" y="1133"/>
                  </a:lnTo>
                  <a:cubicBezTo>
                    <a:pt x="1052" y="1222"/>
                    <a:pt x="958" y="1278"/>
                    <a:pt x="877" y="1288"/>
                  </a:cubicBezTo>
                  <a:lnTo>
                    <a:pt x="877" y="1288"/>
                  </a:lnTo>
                  <a:cubicBezTo>
                    <a:pt x="836" y="1293"/>
                    <a:pt x="796" y="1286"/>
                    <a:pt x="759" y="1269"/>
                  </a:cubicBezTo>
                  <a:lnTo>
                    <a:pt x="759" y="1269"/>
                  </a:lnTo>
                  <a:cubicBezTo>
                    <a:pt x="782" y="1266"/>
                    <a:pt x="805" y="1261"/>
                    <a:pt x="829" y="1252"/>
                  </a:cubicBezTo>
                  <a:close/>
                  <a:moveTo>
                    <a:pt x="659" y="607"/>
                  </a:moveTo>
                  <a:cubicBezTo>
                    <a:pt x="659" y="607"/>
                    <a:pt x="658" y="606"/>
                    <a:pt x="659" y="607"/>
                  </a:cubicBezTo>
                  <a:close/>
                  <a:moveTo>
                    <a:pt x="747" y="727"/>
                  </a:moveTo>
                  <a:lnTo>
                    <a:pt x="747" y="727"/>
                  </a:lnTo>
                  <a:cubicBezTo>
                    <a:pt x="736" y="723"/>
                    <a:pt x="724" y="717"/>
                    <a:pt x="716" y="707"/>
                  </a:cubicBezTo>
                  <a:lnTo>
                    <a:pt x="716" y="707"/>
                  </a:lnTo>
                  <a:cubicBezTo>
                    <a:pt x="713" y="701"/>
                    <a:pt x="715" y="694"/>
                    <a:pt x="719" y="687"/>
                  </a:cubicBezTo>
                  <a:lnTo>
                    <a:pt x="719" y="687"/>
                  </a:lnTo>
                  <a:cubicBezTo>
                    <a:pt x="729" y="695"/>
                    <a:pt x="738" y="702"/>
                    <a:pt x="747" y="710"/>
                  </a:cubicBezTo>
                  <a:lnTo>
                    <a:pt x="747" y="710"/>
                  </a:lnTo>
                  <a:cubicBezTo>
                    <a:pt x="754" y="715"/>
                    <a:pt x="763" y="716"/>
                    <a:pt x="770" y="710"/>
                  </a:cubicBezTo>
                  <a:lnTo>
                    <a:pt x="770" y="710"/>
                  </a:lnTo>
                  <a:cubicBezTo>
                    <a:pt x="770" y="709"/>
                    <a:pt x="770" y="708"/>
                    <a:pt x="771" y="708"/>
                  </a:cubicBezTo>
                  <a:lnTo>
                    <a:pt x="771" y="708"/>
                  </a:lnTo>
                  <a:cubicBezTo>
                    <a:pt x="782" y="722"/>
                    <a:pt x="807" y="707"/>
                    <a:pt x="798" y="689"/>
                  </a:cubicBezTo>
                  <a:lnTo>
                    <a:pt x="798" y="689"/>
                  </a:lnTo>
                  <a:cubicBezTo>
                    <a:pt x="789" y="675"/>
                    <a:pt x="780" y="660"/>
                    <a:pt x="772" y="645"/>
                  </a:cubicBezTo>
                  <a:lnTo>
                    <a:pt x="772" y="645"/>
                  </a:lnTo>
                  <a:cubicBezTo>
                    <a:pt x="788" y="633"/>
                    <a:pt x="805" y="621"/>
                    <a:pt x="820" y="609"/>
                  </a:cubicBezTo>
                  <a:lnTo>
                    <a:pt x="820" y="609"/>
                  </a:lnTo>
                  <a:cubicBezTo>
                    <a:pt x="819" y="637"/>
                    <a:pt x="816" y="666"/>
                    <a:pt x="812" y="694"/>
                  </a:cubicBezTo>
                  <a:lnTo>
                    <a:pt x="812" y="694"/>
                  </a:lnTo>
                  <a:cubicBezTo>
                    <a:pt x="810" y="706"/>
                    <a:pt x="809" y="736"/>
                    <a:pt x="790" y="738"/>
                  </a:cubicBezTo>
                  <a:lnTo>
                    <a:pt x="790" y="738"/>
                  </a:lnTo>
                  <a:cubicBezTo>
                    <a:pt x="776" y="740"/>
                    <a:pt x="760" y="732"/>
                    <a:pt x="747" y="727"/>
                  </a:cubicBezTo>
                  <a:close/>
                  <a:moveTo>
                    <a:pt x="749" y="670"/>
                  </a:moveTo>
                  <a:lnTo>
                    <a:pt x="749" y="670"/>
                  </a:lnTo>
                  <a:cubicBezTo>
                    <a:pt x="747" y="668"/>
                    <a:pt x="745" y="667"/>
                    <a:pt x="744" y="666"/>
                  </a:cubicBezTo>
                  <a:lnTo>
                    <a:pt x="744" y="666"/>
                  </a:lnTo>
                  <a:cubicBezTo>
                    <a:pt x="745" y="665"/>
                    <a:pt x="745" y="665"/>
                    <a:pt x="746" y="664"/>
                  </a:cubicBezTo>
                  <a:lnTo>
                    <a:pt x="746" y="664"/>
                  </a:lnTo>
                  <a:cubicBezTo>
                    <a:pt x="747" y="666"/>
                    <a:pt x="748" y="668"/>
                    <a:pt x="749" y="670"/>
                  </a:cubicBezTo>
                  <a:close/>
                  <a:moveTo>
                    <a:pt x="800" y="507"/>
                  </a:moveTo>
                  <a:lnTo>
                    <a:pt x="800" y="507"/>
                  </a:lnTo>
                  <a:cubicBezTo>
                    <a:pt x="809" y="466"/>
                    <a:pt x="907" y="482"/>
                    <a:pt x="931" y="494"/>
                  </a:cubicBezTo>
                  <a:lnTo>
                    <a:pt x="931" y="494"/>
                  </a:lnTo>
                  <a:cubicBezTo>
                    <a:pt x="1005" y="532"/>
                    <a:pt x="923" y="610"/>
                    <a:pt x="868" y="651"/>
                  </a:cubicBezTo>
                  <a:lnTo>
                    <a:pt x="868" y="651"/>
                  </a:lnTo>
                  <a:cubicBezTo>
                    <a:pt x="870" y="630"/>
                    <a:pt x="870" y="608"/>
                    <a:pt x="871" y="589"/>
                  </a:cubicBezTo>
                  <a:lnTo>
                    <a:pt x="871" y="589"/>
                  </a:lnTo>
                  <a:cubicBezTo>
                    <a:pt x="871" y="583"/>
                    <a:pt x="870" y="579"/>
                    <a:pt x="867" y="575"/>
                  </a:cubicBezTo>
                  <a:lnTo>
                    <a:pt x="867" y="575"/>
                  </a:lnTo>
                  <a:cubicBezTo>
                    <a:pt x="874" y="559"/>
                    <a:pt x="881" y="543"/>
                    <a:pt x="889" y="526"/>
                  </a:cubicBezTo>
                  <a:lnTo>
                    <a:pt x="889" y="526"/>
                  </a:lnTo>
                  <a:cubicBezTo>
                    <a:pt x="897" y="507"/>
                    <a:pt x="869" y="491"/>
                    <a:pt x="860" y="510"/>
                  </a:cubicBezTo>
                  <a:lnTo>
                    <a:pt x="860" y="510"/>
                  </a:lnTo>
                  <a:cubicBezTo>
                    <a:pt x="855" y="523"/>
                    <a:pt x="849" y="536"/>
                    <a:pt x="843" y="549"/>
                  </a:cubicBezTo>
                  <a:lnTo>
                    <a:pt x="843" y="549"/>
                  </a:lnTo>
                  <a:cubicBezTo>
                    <a:pt x="836" y="545"/>
                    <a:pt x="828" y="544"/>
                    <a:pt x="819" y="550"/>
                  </a:cubicBezTo>
                  <a:lnTo>
                    <a:pt x="819" y="550"/>
                  </a:lnTo>
                  <a:cubicBezTo>
                    <a:pt x="809" y="557"/>
                    <a:pt x="798" y="565"/>
                    <a:pt x="788" y="573"/>
                  </a:cubicBezTo>
                  <a:lnTo>
                    <a:pt x="788" y="573"/>
                  </a:lnTo>
                  <a:cubicBezTo>
                    <a:pt x="792" y="551"/>
                    <a:pt x="796" y="529"/>
                    <a:pt x="800" y="507"/>
                  </a:cubicBezTo>
                  <a:close/>
                  <a:moveTo>
                    <a:pt x="595" y="844"/>
                  </a:moveTo>
                  <a:lnTo>
                    <a:pt x="595" y="844"/>
                  </a:lnTo>
                  <a:cubicBezTo>
                    <a:pt x="552" y="786"/>
                    <a:pt x="513" y="704"/>
                    <a:pt x="550" y="636"/>
                  </a:cubicBezTo>
                  <a:lnTo>
                    <a:pt x="550" y="636"/>
                  </a:lnTo>
                  <a:cubicBezTo>
                    <a:pt x="585" y="570"/>
                    <a:pt x="674" y="540"/>
                    <a:pt x="744" y="526"/>
                  </a:cubicBezTo>
                  <a:lnTo>
                    <a:pt x="744" y="526"/>
                  </a:lnTo>
                  <a:cubicBezTo>
                    <a:pt x="739" y="550"/>
                    <a:pt x="737" y="576"/>
                    <a:pt x="734" y="596"/>
                  </a:cubicBezTo>
                  <a:lnTo>
                    <a:pt x="734" y="596"/>
                  </a:lnTo>
                  <a:cubicBezTo>
                    <a:pt x="732" y="602"/>
                    <a:pt x="733" y="607"/>
                    <a:pt x="735" y="612"/>
                  </a:cubicBezTo>
                  <a:lnTo>
                    <a:pt x="735" y="612"/>
                  </a:lnTo>
                  <a:cubicBezTo>
                    <a:pt x="725" y="619"/>
                    <a:pt x="713" y="627"/>
                    <a:pt x="701" y="636"/>
                  </a:cubicBezTo>
                  <a:lnTo>
                    <a:pt x="701" y="636"/>
                  </a:lnTo>
                  <a:cubicBezTo>
                    <a:pt x="699" y="635"/>
                    <a:pt x="698" y="635"/>
                    <a:pt x="696" y="633"/>
                  </a:cubicBezTo>
                  <a:lnTo>
                    <a:pt x="696" y="633"/>
                  </a:lnTo>
                  <a:cubicBezTo>
                    <a:pt x="690" y="630"/>
                    <a:pt x="684" y="626"/>
                    <a:pt x="678" y="622"/>
                  </a:cubicBezTo>
                  <a:lnTo>
                    <a:pt x="678" y="622"/>
                  </a:lnTo>
                  <a:cubicBezTo>
                    <a:pt x="673" y="618"/>
                    <a:pt x="668" y="615"/>
                    <a:pt x="663" y="611"/>
                  </a:cubicBezTo>
                  <a:lnTo>
                    <a:pt x="663" y="611"/>
                  </a:lnTo>
                  <a:cubicBezTo>
                    <a:pt x="662" y="609"/>
                    <a:pt x="660" y="607"/>
                    <a:pt x="658" y="606"/>
                  </a:cubicBezTo>
                  <a:lnTo>
                    <a:pt x="658" y="606"/>
                  </a:lnTo>
                  <a:cubicBezTo>
                    <a:pt x="654" y="603"/>
                    <a:pt x="651" y="602"/>
                    <a:pt x="645" y="601"/>
                  </a:cubicBezTo>
                  <a:lnTo>
                    <a:pt x="645" y="601"/>
                  </a:lnTo>
                  <a:cubicBezTo>
                    <a:pt x="634" y="600"/>
                    <a:pt x="628" y="612"/>
                    <a:pt x="630" y="622"/>
                  </a:cubicBezTo>
                  <a:lnTo>
                    <a:pt x="630" y="622"/>
                  </a:lnTo>
                  <a:cubicBezTo>
                    <a:pt x="632" y="633"/>
                    <a:pt x="650" y="641"/>
                    <a:pt x="658" y="647"/>
                  </a:cubicBezTo>
                  <a:lnTo>
                    <a:pt x="658" y="647"/>
                  </a:lnTo>
                  <a:cubicBezTo>
                    <a:pt x="665" y="651"/>
                    <a:pt x="672" y="657"/>
                    <a:pt x="679" y="661"/>
                  </a:cubicBezTo>
                  <a:lnTo>
                    <a:pt x="679" y="661"/>
                  </a:lnTo>
                  <a:cubicBezTo>
                    <a:pt x="678" y="661"/>
                    <a:pt x="678" y="662"/>
                    <a:pt x="678" y="663"/>
                  </a:cubicBezTo>
                  <a:lnTo>
                    <a:pt x="678" y="663"/>
                  </a:lnTo>
                  <a:cubicBezTo>
                    <a:pt x="659" y="696"/>
                    <a:pt x="667" y="726"/>
                    <a:pt x="691" y="749"/>
                  </a:cubicBezTo>
                  <a:lnTo>
                    <a:pt x="691" y="749"/>
                  </a:lnTo>
                  <a:cubicBezTo>
                    <a:pt x="669" y="768"/>
                    <a:pt x="648" y="788"/>
                    <a:pt x="627" y="808"/>
                  </a:cubicBezTo>
                  <a:lnTo>
                    <a:pt x="627" y="808"/>
                  </a:lnTo>
                  <a:cubicBezTo>
                    <a:pt x="612" y="822"/>
                    <a:pt x="634" y="845"/>
                    <a:pt x="650" y="831"/>
                  </a:cubicBezTo>
                  <a:lnTo>
                    <a:pt x="650" y="831"/>
                  </a:lnTo>
                  <a:cubicBezTo>
                    <a:pt x="667" y="815"/>
                    <a:pt x="685" y="798"/>
                    <a:pt x="702" y="782"/>
                  </a:cubicBezTo>
                  <a:lnTo>
                    <a:pt x="702" y="782"/>
                  </a:lnTo>
                  <a:cubicBezTo>
                    <a:pt x="691" y="801"/>
                    <a:pt x="681" y="821"/>
                    <a:pt x="670" y="839"/>
                  </a:cubicBezTo>
                  <a:lnTo>
                    <a:pt x="670" y="839"/>
                  </a:lnTo>
                  <a:cubicBezTo>
                    <a:pt x="660" y="858"/>
                    <a:pt x="688" y="874"/>
                    <a:pt x="698" y="856"/>
                  </a:cubicBezTo>
                  <a:lnTo>
                    <a:pt x="698" y="856"/>
                  </a:lnTo>
                  <a:cubicBezTo>
                    <a:pt x="711" y="834"/>
                    <a:pt x="723" y="812"/>
                    <a:pt x="735" y="790"/>
                  </a:cubicBezTo>
                  <a:lnTo>
                    <a:pt x="735" y="790"/>
                  </a:lnTo>
                  <a:cubicBezTo>
                    <a:pt x="735" y="814"/>
                    <a:pt x="736" y="837"/>
                    <a:pt x="736" y="861"/>
                  </a:cubicBezTo>
                  <a:lnTo>
                    <a:pt x="736" y="861"/>
                  </a:lnTo>
                  <a:cubicBezTo>
                    <a:pt x="736" y="882"/>
                    <a:pt x="769" y="882"/>
                    <a:pt x="769" y="861"/>
                  </a:cubicBezTo>
                  <a:lnTo>
                    <a:pt x="769" y="861"/>
                  </a:lnTo>
                  <a:cubicBezTo>
                    <a:pt x="768" y="835"/>
                    <a:pt x="768" y="811"/>
                    <a:pt x="768" y="785"/>
                  </a:cubicBezTo>
                  <a:lnTo>
                    <a:pt x="768" y="785"/>
                  </a:lnTo>
                  <a:cubicBezTo>
                    <a:pt x="794" y="791"/>
                    <a:pt x="820" y="788"/>
                    <a:pt x="835" y="770"/>
                  </a:cubicBezTo>
                  <a:lnTo>
                    <a:pt x="835" y="770"/>
                  </a:lnTo>
                  <a:cubicBezTo>
                    <a:pt x="847" y="755"/>
                    <a:pt x="854" y="737"/>
                    <a:pt x="859" y="717"/>
                  </a:cubicBezTo>
                  <a:lnTo>
                    <a:pt x="859" y="717"/>
                  </a:lnTo>
                  <a:cubicBezTo>
                    <a:pt x="860" y="716"/>
                    <a:pt x="860" y="716"/>
                    <a:pt x="861" y="716"/>
                  </a:cubicBezTo>
                  <a:lnTo>
                    <a:pt x="861" y="716"/>
                  </a:lnTo>
                  <a:cubicBezTo>
                    <a:pt x="880" y="704"/>
                    <a:pt x="903" y="688"/>
                    <a:pt x="925" y="669"/>
                  </a:cubicBezTo>
                  <a:lnTo>
                    <a:pt x="925" y="669"/>
                  </a:lnTo>
                  <a:cubicBezTo>
                    <a:pt x="925" y="721"/>
                    <a:pt x="909" y="769"/>
                    <a:pt x="879" y="815"/>
                  </a:cubicBezTo>
                  <a:lnTo>
                    <a:pt x="879" y="815"/>
                  </a:lnTo>
                  <a:cubicBezTo>
                    <a:pt x="817" y="913"/>
                    <a:pt x="671" y="946"/>
                    <a:pt x="595" y="844"/>
                  </a:cubicBezTo>
                  <a:close/>
                  <a:moveTo>
                    <a:pt x="1030" y="909"/>
                  </a:moveTo>
                  <a:lnTo>
                    <a:pt x="1030" y="909"/>
                  </a:lnTo>
                  <a:cubicBezTo>
                    <a:pt x="1007" y="954"/>
                    <a:pt x="974" y="992"/>
                    <a:pt x="938" y="1026"/>
                  </a:cubicBezTo>
                  <a:lnTo>
                    <a:pt x="938" y="1026"/>
                  </a:lnTo>
                  <a:cubicBezTo>
                    <a:pt x="916" y="1045"/>
                    <a:pt x="893" y="1062"/>
                    <a:pt x="867" y="1075"/>
                  </a:cubicBezTo>
                  <a:lnTo>
                    <a:pt x="867" y="1075"/>
                  </a:lnTo>
                  <a:cubicBezTo>
                    <a:pt x="788" y="1122"/>
                    <a:pt x="772" y="1000"/>
                    <a:pt x="766" y="951"/>
                  </a:cubicBezTo>
                  <a:lnTo>
                    <a:pt x="766" y="951"/>
                  </a:lnTo>
                  <a:cubicBezTo>
                    <a:pt x="805" y="941"/>
                    <a:pt x="842" y="922"/>
                    <a:pt x="868" y="898"/>
                  </a:cubicBezTo>
                  <a:lnTo>
                    <a:pt x="868" y="898"/>
                  </a:lnTo>
                  <a:cubicBezTo>
                    <a:pt x="875" y="892"/>
                    <a:pt x="881" y="887"/>
                    <a:pt x="887" y="880"/>
                  </a:cubicBezTo>
                  <a:lnTo>
                    <a:pt x="887" y="880"/>
                  </a:lnTo>
                  <a:cubicBezTo>
                    <a:pt x="891" y="897"/>
                    <a:pt x="896" y="914"/>
                    <a:pt x="901" y="931"/>
                  </a:cubicBezTo>
                  <a:lnTo>
                    <a:pt x="901" y="931"/>
                  </a:lnTo>
                  <a:cubicBezTo>
                    <a:pt x="906" y="951"/>
                    <a:pt x="937" y="942"/>
                    <a:pt x="932" y="922"/>
                  </a:cubicBezTo>
                  <a:lnTo>
                    <a:pt x="932" y="922"/>
                  </a:lnTo>
                  <a:cubicBezTo>
                    <a:pt x="927" y="902"/>
                    <a:pt x="921" y="883"/>
                    <a:pt x="916" y="863"/>
                  </a:cubicBezTo>
                  <a:lnTo>
                    <a:pt x="916" y="863"/>
                  </a:lnTo>
                  <a:cubicBezTo>
                    <a:pt x="915" y="859"/>
                    <a:pt x="912" y="856"/>
                    <a:pt x="909" y="854"/>
                  </a:cubicBezTo>
                  <a:lnTo>
                    <a:pt x="909" y="854"/>
                  </a:lnTo>
                  <a:cubicBezTo>
                    <a:pt x="910" y="854"/>
                    <a:pt x="910" y="853"/>
                    <a:pt x="910" y="853"/>
                  </a:cubicBezTo>
                  <a:lnTo>
                    <a:pt x="910" y="853"/>
                  </a:lnTo>
                  <a:lnTo>
                    <a:pt x="910" y="853"/>
                  </a:lnTo>
                  <a:lnTo>
                    <a:pt x="910" y="853"/>
                  </a:lnTo>
                  <a:cubicBezTo>
                    <a:pt x="921" y="866"/>
                    <a:pt x="933" y="879"/>
                    <a:pt x="944" y="892"/>
                  </a:cubicBezTo>
                  <a:lnTo>
                    <a:pt x="944" y="892"/>
                  </a:lnTo>
                  <a:cubicBezTo>
                    <a:pt x="958" y="907"/>
                    <a:pt x="981" y="884"/>
                    <a:pt x="967" y="868"/>
                  </a:cubicBezTo>
                  <a:lnTo>
                    <a:pt x="933" y="831"/>
                  </a:lnTo>
                  <a:lnTo>
                    <a:pt x="933" y="831"/>
                  </a:lnTo>
                  <a:cubicBezTo>
                    <a:pt x="931" y="829"/>
                    <a:pt x="930" y="828"/>
                    <a:pt x="929" y="827"/>
                  </a:cubicBezTo>
                  <a:lnTo>
                    <a:pt x="929" y="827"/>
                  </a:lnTo>
                  <a:cubicBezTo>
                    <a:pt x="935" y="816"/>
                    <a:pt x="941" y="805"/>
                    <a:pt x="946" y="793"/>
                  </a:cubicBezTo>
                  <a:lnTo>
                    <a:pt x="946" y="793"/>
                  </a:lnTo>
                  <a:cubicBezTo>
                    <a:pt x="964" y="802"/>
                    <a:pt x="985" y="806"/>
                    <a:pt x="1006" y="805"/>
                  </a:cubicBezTo>
                  <a:lnTo>
                    <a:pt x="1006" y="805"/>
                  </a:lnTo>
                  <a:cubicBezTo>
                    <a:pt x="1026" y="803"/>
                    <a:pt x="1026" y="771"/>
                    <a:pt x="1006" y="772"/>
                  </a:cubicBezTo>
                  <a:lnTo>
                    <a:pt x="1006" y="772"/>
                  </a:lnTo>
                  <a:cubicBezTo>
                    <a:pt x="988" y="773"/>
                    <a:pt x="973" y="770"/>
                    <a:pt x="958" y="762"/>
                  </a:cubicBezTo>
                  <a:lnTo>
                    <a:pt x="958" y="762"/>
                  </a:lnTo>
                  <a:cubicBezTo>
                    <a:pt x="973" y="719"/>
                    <a:pt x="977" y="671"/>
                    <a:pt x="970" y="622"/>
                  </a:cubicBezTo>
                  <a:lnTo>
                    <a:pt x="970" y="622"/>
                  </a:lnTo>
                  <a:cubicBezTo>
                    <a:pt x="988" y="600"/>
                    <a:pt x="1001" y="576"/>
                    <a:pt x="1006" y="551"/>
                  </a:cubicBezTo>
                  <a:lnTo>
                    <a:pt x="1006" y="551"/>
                  </a:lnTo>
                  <a:cubicBezTo>
                    <a:pt x="1040" y="544"/>
                    <a:pt x="1061" y="552"/>
                    <a:pt x="1075" y="570"/>
                  </a:cubicBezTo>
                  <a:lnTo>
                    <a:pt x="1075" y="570"/>
                  </a:lnTo>
                  <a:cubicBezTo>
                    <a:pt x="1062" y="577"/>
                    <a:pt x="1050" y="582"/>
                    <a:pt x="1035" y="583"/>
                  </a:cubicBezTo>
                  <a:lnTo>
                    <a:pt x="1035" y="583"/>
                  </a:lnTo>
                  <a:cubicBezTo>
                    <a:pt x="1015" y="585"/>
                    <a:pt x="1015" y="618"/>
                    <a:pt x="1035" y="616"/>
                  </a:cubicBezTo>
                  <a:lnTo>
                    <a:pt x="1035" y="616"/>
                  </a:lnTo>
                  <a:cubicBezTo>
                    <a:pt x="1054" y="613"/>
                    <a:pt x="1072" y="609"/>
                    <a:pt x="1088" y="600"/>
                  </a:cubicBezTo>
                  <a:lnTo>
                    <a:pt x="1088" y="600"/>
                  </a:lnTo>
                  <a:cubicBezTo>
                    <a:pt x="1105" y="657"/>
                    <a:pt x="1088" y="742"/>
                    <a:pt x="1083" y="767"/>
                  </a:cubicBezTo>
                  <a:lnTo>
                    <a:pt x="1083" y="767"/>
                  </a:lnTo>
                  <a:cubicBezTo>
                    <a:pt x="1073" y="817"/>
                    <a:pt x="1053" y="864"/>
                    <a:pt x="1030" y="909"/>
                  </a:cubicBezTo>
                  <a:close/>
                  <a:moveTo>
                    <a:pt x="1058" y="327"/>
                  </a:moveTo>
                  <a:lnTo>
                    <a:pt x="1058" y="327"/>
                  </a:lnTo>
                  <a:cubicBezTo>
                    <a:pt x="1061" y="328"/>
                    <a:pt x="1063" y="328"/>
                    <a:pt x="1066" y="328"/>
                  </a:cubicBezTo>
                  <a:lnTo>
                    <a:pt x="1066" y="328"/>
                  </a:lnTo>
                  <a:cubicBezTo>
                    <a:pt x="1064" y="329"/>
                    <a:pt x="1062" y="330"/>
                    <a:pt x="1061" y="331"/>
                  </a:cubicBezTo>
                  <a:lnTo>
                    <a:pt x="1061" y="331"/>
                  </a:lnTo>
                  <a:cubicBezTo>
                    <a:pt x="1060" y="330"/>
                    <a:pt x="1060" y="328"/>
                    <a:pt x="1058" y="327"/>
                  </a:cubicBezTo>
                  <a:close/>
                  <a:moveTo>
                    <a:pt x="826" y="266"/>
                  </a:moveTo>
                  <a:lnTo>
                    <a:pt x="826" y="266"/>
                  </a:lnTo>
                  <a:cubicBezTo>
                    <a:pt x="981" y="251"/>
                    <a:pt x="1040" y="374"/>
                    <a:pt x="1060" y="501"/>
                  </a:cubicBezTo>
                  <a:lnTo>
                    <a:pt x="1060" y="501"/>
                  </a:lnTo>
                  <a:cubicBezTo>
                    <a:pt x="1044" y="497"/>
                    <a:pt x="1024" y="498"/>
                    <a:pt x="1001" y="502"/>
                  </a:cubicBezTo>
                  <a:lnTo>
                    <a:pt x="1001" y="502"/>
                  </a:lnTo>
                  <a:cubicBezTo>
                    <a:pt x="995" y="489"/>
                    <a:pt x="986" y="475"/>
                    <a:pt x="971" y="463"/>
                  </a:cubicBezTo>
                  <a:lnTo>
                    <a:pt x="971" y="463"/>
                  </a:lnTo>
                  <a:cubicBezTo>
                    <a:pt x="931" y="426"/>
                    <a:pt x="875" y="431"/>
                    <a:pt x="825" y="438"/>
                  </a:cubicBezTo>
                  <a:lnTo>
                    <a:pt x="825" y="438"/>
                  </a:lnTo>
                  <a:cubicBezTo>
                    <a:pt x="826" y="423"/>
                    <a:pt x="828" y="406"/>
                    <a:pt x="830" y="391"/>
                  </a:cubicBezTo>
                  <a:lnTo>
                    <a:pt x="830" y="391"/>
                  </a:lnTo>
                  <a:cubicBezTo>
                    <a:pt x="831" y="382"/>
                    <a:pt x="822" y="375"/>
                    <a:pt x="814" y="375"/>
                  </a:cubicBezTo>
                  <a:lnTo>
                    <a:pt x="814" y="375"/>
                  </a:lnTo>
                  <a:cubicBezTo>
                    <a:pt x="804" y="375"/>
                    <a:pt x="798" y="382"/>
                    <a:pt x="797" y="391"/>
                  </a:cubicBezTo>
                  <a:lnTo>
                    <a:pt x="797" y="391"/>
                  </a:lnTo>
                  <a:cubicBezTo>
                    <a:pt x="795" y="409"/>
                    <a:pt x="794" y="427"/>
                    <a:pt x="791" y="445"/>
                  </a:cubicBezTo>
                  <a:lnTo>
                    <a:pt x="791" y="445"/>
                  </a:lnTo>
                  <a:lnTo>
                    <a:pt x="791" y="446"/>
                  </a:lnTo>
                  <a:lnTo>
                    <a:pt x="791" y="446"/>
                  </a:lnTo>
                  <a:cubicBezTo>
                    <a:pt x="784" y="449"/>
                    <a:pt x="778" y="454"/>
                    <a:pt x="772" y="459"/>
                  </a:cubicBezTo>
                  <a:lnTo>
                    <a:pt x="772" y="459"/>
                  </a:lnTo>
                  <a:cubicBezTo>
                    <a:pt x="763" y="425"/>
                    <a:pt x="754" y="392"/>
                    <a:pt x="747" y="357"/>
                  </a:cubicBezTo>
                  <a:lnTo>
                    <a:pt x="747" y="357"/>
                  </a:lnTo>
                  <a:cubicBezTo>
                    <a:pt x="744" y="346"/>
                    <a:pt x="727" y="341"/>
                    <a:pt x="719" y="350"/>
                  </a:cubicBezTo>
                  <a:lnTo>
                    <a:pt x="719" y="350"/>
                  </a:lnTo>
                  <a:cubicBezTo>
                    <a:pt x="716" y="354"/>
                    <a:pt x="714" y="357"/>
                    <a:pt x="710" y="362"/>
                  </a:cubicBezTo>
                  <a:lnTo>
                    <a:pt x="710" y="362"/>
                  </a:lnTo>
                  <a:cubicBezTo>
                    <a:pt x="701" y="373"/>
                    <a:pt x="710" y="388"/>
                    <a:pt x="721" y="390"/>
                  </a:cubicBezTo>
                  <a:lnTo>
                    <a:pt x="721" y="390"/>
                  </a:lnTo>
                  <a:cubicBezTo>
                    <a:pt x="728" y="419"/>
                    <a:pt x="735" y="448"/>
                    <a:pt x="743" y="476"/>
                  </a:cubicBezTo>
                  <a:lnTo>
                    <a:pt x="743" y="476"/>
                  </a:lnTo>
                  <a:cubicBezTo>
                    <a:pt x="739" y="478"/>
                    <a:pt x="736" y="478"/>
                    <a:pt x="732" y="479"/>
                  </a:cubicBezTo>
                  <a:lnTo>
                    <a:pt x="732" y="479"/>
                  </a:lnTo>
                  <a:cubicBezTo>
                    <a:pt x="732" y="476"/>
                    <a:pt x="731" y="473"/>
                    <a:pt x="728" y="469"/>
                  </a:cubicBezTo>
                  <a:lnTo>
                    <a:pt x="728" y="469"/>
                  </a:lnTo>
                  <a:cubicBezTo>
                    <a:pt x="709" y="453"/>
                    <a:pt x="694" y="434"/>
                    <a:pt x="682" y="413"/>
                  </a:cubicBezTo>
                  <a:lnTo>
                    <a:pt x="682" y="413"/>
                  </a:lnTo>
                  <a:cubicBezTo>
                    <a:pt x="672" y="394"/>
                    <a:pt x="644" y="411"/>
                    <a:pt x="654" y="429"/>
                  </a:cubicBezTo>
                  <a:lnTo>
                    <a:pt x="654" y="429"/>
                  </a:lnTo>
                  <a:cubicBezTo>
                    <a:pt x="665" y="451"/>
                    <a:pt x="681" y="470"/>
                    <a:pt x="699" y="487"/>
                  </a:cubicBezTo>
                  <a:lnTo>
                    <a:pt x="699" y="487"/>
                  </a:lnTo>
                  <a:cubicBezTo>
                    <a:pt x="668" y="495"/>
                    <a:pt x="636" y="507"/>
                    <a:pt x="606" y="522"/>
                  </a:cubicBezTo>
                  <a:lnTo>
                    <a:pt x="606" y="522"/>
                  </a:lnTo>
                  <a:cubicBezTo>
                    <a:pt x="604" y="520"/>
                    <a:pt x="603" y="518"/>
                    <a:pt x="600" y="516"/>
                  </a:cubicBezTo>
                  <a:lnTo>
                    <a:pt x="600" y="516"/>
                  </a:lnTo>
                  <a:cubicBezTo>
                    <a:pt x="421" y="387"/>
                    <a:pt x="732" y="275"/>
                    <a:pt x="826" y="266"/>
                  </a:cubicBezTo>
                  <a:close/>
                  <a:moveTo>
                    <a:pt x="338" y="916"/>
                  </a:moveTo>
                  <a:lnTo>
                    <a:pt x="338" y="916"/>
                  </a:lnTo>
                  <a:cubicBezTo>
                    <a:pt x="297" y="879"/>
                    <a:pt x="280" y="818"/>
                    <a:pt x="267" y="769"/>
                  </a:cubicBezTo>
                  <a:lnTo>
                    <a:pt x="267" y="769"/>
                  </a:lnTo>
                  <a:cubicBezTo>
                    <a:pt x="264" y="757"/>
                    <a:pt x="262" y="746"/>
                    <a:pt x="260" y="735"/>
                  </a:cubicBezTo>
                  <a:lnTo>
                    <a:pt x="260" y="735"/>
                  </a:lnTo>
                  <a:cubicBezTo>
                    <a:pt x="297" y="738"/>
                    <a:pt x="334" y="736"/>
                    <a:pt x="371" y="730"/>
                  </a:cubicBezTo>
                  <a:lnTo>
                    <a:pt x="371" y="730"/>
                  </a:lnTo>
                  <a:cubicBezTo>
                    <a:pt x="392" y="727"/>
                    <a:pt x="383" y="696"/>
                    <a:pt x="362" y="699"/>
                  </a:cubicBezTo>
                  <a:lnTo>
                    <a:pt x="362" y="699"/>
                  </a:lnTo>
                  <a:cubicBezTo>
                    <a:pt x="328" y="704"/>
                    <a:pt x="294" y="705"/>
                    <a:pt x="259" y="703"/>
                  </a:cubicBezTo>
                  <a:lnTo>
                    <a:pt x="259" y="703"/>
                  </a:lnTo>
                  <a:cubicBezTo>
                    <a:pt x="259" y="691"/>
                    <a:pt x="260" y="679"/>
                    <a:pt x="262" y="667"/>
                  </a:cubicBezTo>
                  <a:lnTo>
                    <a:pt x="262" y="667"/>
                  </a:lnTo>
                  <a:cubicBezTo>
                    <a:pt x="275" y="669"/>
                    <a:pt x="289" y="667"/>
                    <a:pt x="300" y="665"/>
                  </a:cubicBezTo>
                  <a:lnTo>
                    <a:pt x="300" y="665"/>
                  </a:lnTo>
                  <a:cubicBezTo>
                    <a:pt x="318" y="662"/>
                    <a:pt x="335" y="656"/>
                    <a:pt x="352" y="648"/>
                  </a:cubicBezTo>
                  <a:lnTo>
                    <a:pt x="352" y="648"/>
                  </a:lnTo>
                  <a:cubicBezTo>
                    <a:pt x="371" y="639"/>
                    <a:pt x="354" y="611"/>
                    <a:pt x="335" y="620"/>
                  </a:cubicBezTo>
                  <a:lnTo>
                    <a:pt x="335" y="620"/>
                  </a:lnTo>
                  <a:cubicBezTo>
                    <a:pt x="323" y="626"/>
                    <a:pt x="311" y="630"/>
                    <a:pt x="298" y="633"/>
                  </a:cubicBezTo>
                  <a:lnTo>
                    <a:pt x="298" y="633"/>
                  </a:lnTo>
                  <a:cubicBezTo>
                    <a:pt x="291" y="635"/>
                    <a:pt x="284" y="635"/>
                    <a:pt x="277" y="635"/>
                  </a:cubicBezTo>
                  <a:lnTo>
                    <a:pt x="277" y="635"/>
                  </a:lnTo>
                  <a:cubicBezTo>
                    <a:pt x="277" y="635"/>
                    <a:pt x="275" y="635"/>
                    <a:pt x="274" y="635"/>
                  </a:cubicBezTo>
                  <a:lnTo>
                    <a:pt x="274" y="635"/>
                  </a:lnTo>
                  <a:cubicBezTo>
                    <a:pt x="274" y="633"/>
                    <a:pt x="273" y="632"/>
                    <a:pt x="272" y="631"/>
                  </a:cubicBezTo>
                  <a:lnTo>
                    <a:pt x="272" y="631"/>
                  </a:lnTo>
                  <a:cubicBezTo>
                    <a:pt x="281" y="609"/>
                    <a:pt x="291" y="587"/>
                    <a:pt x="304" y="565"/>
                  </a:cubicBezTo>
                  <a:lnTo>
                    <a:pt x="304" y="565"/>
                  </a:lnTo>
                  <a:cubicBezTo>
                    <a:pt x="308" y="559"/>
                    <a:pt x="340" y="512"/>
                    <a:pt x="374" y="478"/>
                  </a:cubicBezTo>
                  <a:lnTo>
                    <a:pt x="374" y="478"/>
                  </a:lnTo>
                  <a:cubicBezTo>
                    <a:pt x="388" y="501"/>
                    <a:pt x="399" y="525"/>
                    <a:pt x="406" y="552"/>
                  </a:cubicBezTo>
                  <a:lnTo>
                    <a:pt x="406" y="552"/>
                  </a:lnTo>
                  <a:cubicBezTo>
                    <a:pt x="411" y="572"/>
                    <a:pt x="442" y="564"/>
                    <a:pt x="437" y="543"/>
                  </a:cubicBezTo>
                  <a:lnTo>
                    <a:pt x="437" y="543"/>
                  </a:lnTo>
                  <a:cubicBezTo>
                    <a:pt x="429" y="512"/>
                    <a:pt x="416" y="484"/>
                    <a:pt x="399" y="457"/>
                  </a:cubicBezTo>
                  <a:lnTo>
                    <a:pt x="399" y="457"/>
                  </a:lnTo>
                  <a:cubicBezTo>
                    <a:pt x="421" y="443"/>
                    <a:pt x="441" y="438"/>
                    <a:pt x="456" y="454"/>
                  </a:cubicBezTo>
                  <a:lnTo>
                    <a:pt x="456" y="454"/>
                  </a:lnTo>
                  <a:cubicBezTo>
                    <a:pt x="464" y="482"/>
                    <a:pt x="472" y="511"/>
                    <a:pt x="480" y="539"/>
                  </a:cubicBezTo>
                  <a:lnTo>
                    <a:pt x="480" y="539"/>
                  </a:lnTo>
                  <a:cubicBezTo>
                    <a:pt x="485" y="559"/>
                    <a:pt x="517" y="550"/>
                    <a:pt x="511" y="530"/>
                  </a:cubicBezTo>
                  <a:lnTo>
                    <a:pt x="511" y="530"/>
                  </a:lnTo>
                  <a:cubicBezTo>
                    <a:pt x="507" y="515"/>
                    <a:pt x="503" y="500"/>
                    <a:pt x="498" y="485"/>
                  </a:cubicBezTo>
                  <a:lnTo>
                    <a:pt x="498" y="485"/>
                  </a:lnTo>
                  <a:cubicBezTo>
                    <a:pt x="516" y="510"/>
                    <a:pt x="542" y="532"/>
                    <a:pt x="563" y="549"/>
                  </a:cubicBezTo>
                  <a:lnTo>
                    <a:pt x="563" y="549"/>
                  </a:lnTo>
                  <a:cubicBezTo>
                    <a:pt x="531" y="572"/>
                    <a:pt x="506" y="602"/>
                    <a:pt x="493" y="639"/>
                  </a:cubicBezTo>
                  <a:lnTo>
                    <a:pt x="493" y="639"/>
                  </a:lnTo>
                  <a:cubicBezTo>
                    <a:pt x="476" y="692"/>
                    <a:pt x="487" y="753"/>
                    <a:pt x="514" y="808"/>
                  </a:cubicBezTo>
                  <a:lnTo>
                    <a:pt x="514" y="808"/>
                  </a:lnTo>
                  <a:cubicBezTo>
                    <a:pt x="494" y="821"/>
                    <a:pt x="475" y="834"/>
                    <a:pt x="455" y="847"/>
                  </a:cubicBezTo>
                  <a:lnTo>
                    <a:pt x="455" y="847"/>
                  </a:lnTo>
                  <a:cubicBezTo>
                    <a:pt x="438" y="858"/>
                    <a:pt x="454" y="887"/>
                    <a:pt x="472" y="875"/>
                  </a:cubicBezTo>
                  <a:lnTo>
                    <a:pt x="472" y="875"/>
                  </a:lnTo>
                  <a:cubicBezTo>
                    <a:pt x="491" y="862"/>
                    <a:pt x="510" y="849"/>
                    <a:pt x="530" y="837"/>
                  </a:cubicBezTo>
                  <a:lnTo>
                    <a:pt x="530" y="837"/>
                  </a:lnTo>
                  <a:cubicBezTo>
                    <a:pt x="538" y="850"/>
                    <a:pt x="546" y="862"/>
                    <a:pt x="555" y="874"/>
                  </a:cubicBezTo>
                  <a:lnTo>
                    <a:pt x="555" y="874"/>
                  </a:lnTo>
                  <a:cubicBezTo>
                    <a:pt x="493" y="933"/>
                    <a:pt x="416" y="987"/>
                    <a:pt x="338" y="916"/>
                  </a:cubicBezTo>
                  <a:close/>
                  <a:moveTo>
                    <a:pt x="606" y="1100"/>
                  </a:moveTo>
                  <a:lnTo>
                    <a:pt x="606" y="1100"/>
                  </a:lnTo>
                  <a:cubicBezTo>
                    <a:pt x="592" y="1123"/>
                    <a:pt x="577" y="1145"/>
                    <a:pt x="562" y="1168"/>
                  </a:cubicBezTo>
                  <a:lnTo>
                    <a:pt x="562" y="1168"/>
                  </a:lnTo>
                  <a:cubicBezTo>
                    <a:pt x="509" y="1123"/>
                    <a:pt x="464" y="1059"/>
                    <a:pt x="430" y="1004"/>
                  </a:cubicBezTo>
                  <a:lnTo>
                    <a:pt x="430" y="1004"/>
                  </a:lnTo>
                  <a:cubicBezTo>
                    <a:pt x="490" y="997"/>
                    <a:pt x="547" y="949"/>
                    <a:pt x="588" y="910"/>
                  </a:cubicBezTo>
                  <a:lnTo>
                    <a:pt x="588" y="910"/>
                  </a:lnTo>
                  <a:cubicBezTo>
                    <a:pt x="595" y="916"/>
                    <a:pt x="602" y="922"/>
                    <a:pt x="608" y="927"/>
                  </a:cubicBezTo>
                  <a:lnTo>
                    <a:pt x="608" y="927"/>
                  </a:lnTo>
                  <a:cubicBezTo>
                    <a:pt x="628" y="943"/>
                    <a:pt x="653" y="952"/>
                    <a:pt x="678" y="956"/>
                  </a:cubicBezTo>
                  <a:lnTo>
                    <a:pt x="678" y="956"/>
                  </a:lnTo>
                  <a:cubicBezTo>
                    <a:pt x="671" y="985"/>
                    <a:pt x="665" y="1014"/>
                    <a:pt x="658" y="1043"/>
                  </a:cubicBezTo>
                  <a:lnTo>
                    <a:pt x="658" y="1043"/>
                  </a:lnTo>
                  <a:cubicBezTo>
                    <a:pt x="654" y="1064"/>
                    <a:pt x="685" y="1072"/>
                    <a:pt x="689" y="1052"/>
                  </a:cubicBezTo>
                  <a:lnTo>
                    <a:pt x="689" y="1052"/>
                  </a:lnTo>
                  <a:cubicBezTo>
                    <a:pt x="696" y="1020"/>
                    <a:pt x="704" y="989"/>
                    <a:pt x="710" y="958"/>
                  </a:cubicBezTo>
                  <a:lnTo>
                    <a:pt x="710" y="958"/>
                  </a:lnTo>
                  <a:cubicBezTo>
                    <a:pt x="713" y="958"/>
                    <a:pt x="716" y="958"/>
                    <a:pt x="719" y="958"/>
                  </a:cubicBezTo>
                  <a:lnTo>
                    <a:pt x="719" y="958"/>
                  </a:lnTo>
                  <a:cubicBezTo>
                    <a:pt x="726" y="1020"/>
                    <a:pt x="748" y="1141"/>
                    <a:pt x="819" y="1141"/>
                  </a:cubicBezTo>
                  <a:lnTo>
                    <a:pt x="819" y="1141"/>
                  </a:lnTo>
                  <a:cubicBezTo>
                    <a:pt x="917" y="1141"/>
                    <a:pt x="1007" y="1033"/>
                    <a:pt x="1056" y="961"/>
                  </a:cubicBezTo>
                  <a:lnTo>
                    <a:pt x="1056" y="961"/>
                  </a:lnTo>
                  <a:lnTo>
                    <a:pt x="1056" y="961"/>
                  </a:lnTo>
                  <a:lnTo>
                    <a:pt x="1056" y="961"/>
                  </a:lnTo>
                  <a:cubicBezTo>
                    <a:pt x="1151" y="1083"/>
                    <a:pt x="814" y="1208"/>
                    <a:pt x="756" y="1224"/>
                  </a:cubicBezTo>
                  <a:lnTo>
                    <a:pt x="756" y="1224"/>
                  </a:lnTo>
                  <a:cubicBezTo>
                    <a:pt x="737" y="1229"/>
                    <a:pt x="718" y="1231"/>
                    <a:pt x="700" y="1229"/>
                  </a:cubicBezTo>
                  <a:lnTo>
                    <a:pt x="700" y="1229"/>
                  </a:lnTo>
                  <a:cubicBezTo>
                    <a:pt x="699" y="1229"/>
                    <a:pt x="698" y="1228"/>
                    <a:pt x="697" y="1228"/>
                  </a:cubicBezTo>
                  <a:lnTo>
                    <a:pt x="697" y="1228"/>
                  </a:lnTo>
                  <a:cubicBezTo>
                    <a:pt x="697" y="1225"/>
                    <a:pt x="696" y="1223"/>
                    <a:pt x="695" y="1221"/>
                  </a:cubicBezTo>
                  <a:lnTo>
                    <a:pt x="695" y="1221"/>
                  </a:lnTo>
                  <a:cubicBezTo>
                    <a:pt x="700" y="1185"/>
                    <a:pt x="704" y="1150"/>
                    <a:pt x="709" y="1114"/>
                  </a:cubicBezTo>
                  <a:lnTo>
                    <a:pt x="709" y="1114"/>
                  </a:lnTo>
                  <a:cubicBezTo>
                    <a:pt x="712" y="1093"/>
                    <a:pt x="679" y="1093"/>
                    <a:pt x="677" y="1114"/>
                  </a:cubicBezTo>
                  <a:lnTo>
                    <a:pt x="677" y="1114"/>
                  </a:lnTo>
                  <a:cubicBezTo>
                    <a:pt x="673" y="1145"/>
                    <a:pt x="668" y="1176"/>
                    <a:pt x="664" y="1208"/>
                  </a:cubicBezTo>
                  <a:lnTo>
                    <a:pt x="664" y="1208"/>
                  </a:lnTo>
                  <a:cubicBezTo>
                    <a:pt x="662" y="1209"/>
                    <a:pt x="660" y="1211"/>
                    <a:pt x="658" y="1214"/>
                  </a:cubicBezTo>
                  <a:lnTo>
                    <a:pt x="658" y="1214"/>
                  </a:lnTo>
                  <a:cubicBezTo>
                    <a:pt x="656" y="1216"/>
                    <a:pt x="654" y="1218"/>
                    <a:pt x="652" y="1221"/>
                  </a:cubicBezTo>
                  <a:lnTo>
                    <a:pt x="652" y="1221"/>
                  </a:lnTo>
                  <a:cubicBezTo>
                    <a:pt x="630" y="1214"/>
                    <a:pt x="608" y="1203"/>
                    <a:pt x="588" y="1188"/>
                  </a:cubicBezTo>
                  <a:lnTo>
                    <a:pt x="588" y="1188"/>
                  </a:lnTo>
                  <a:cubicBezTo>
                    <a:pt x="604" y="1164"/>
                    <a:pt x="619" y="1140"/>
                    <a:pt x="634" y="1116"/>
                  </a:cubicBezTo>
                  <a:lnTo>
                    <a:pt x="634" y="1116"/>
                  </a:lnTo>
                  <a:cubicBezTo>
                    <a:pt x="645" y="1098"/>
                    <a:pt x="617" y="1082"/>
                    <a:pt x="606" y="1100"/>
                  </a:cubicBezTo>
                  <a:close/>
                  <a:moveTo>
                    <a:pt x="1259" y="622"/>
                  </a:moveTo>
                  <a:lnTo>
                    <a:pt x="1259" y="622"/>
                  </a:lnTo>
                  <a:cubicBezTo>
                    <a:pt x="1287" y="620"/>
                    <a:pt x="1316" y="616"/>
                    <a:pt x="1345" y="610"/>
                  </a:cubicBezTo>
                  <a:lnTo>
                    <a:pt x="1345" y="610"/>
                  </a:lnTo>
                  <a:cubicBezTo>
                    <a:pt x="1345" y="615"/>
                    <a:pt x="1346" y="618"/>
                    <a:pt x="1346" y="622"/>
                  </a:cubicBezTo>
                  <a:lnTo>
                    <a:pt x="1346" y="622"/>
                  </a:lnTo>
                  <a:cubicBezTo>
                    <a:pt x="1338" y="620"/>
                    <a:pt x="1330" y="619"/>
                    <a:pt x="1323" y="617"/>
                  </a:cubicBezTo>
                  <a:lnTo>
                    <a:pt x="1323" y="617"/>
                  </a:lnTo>
                  <a:cubicBezTo>
                    <a:pt x="1302" y="613"/>
                    <a:pt x="1293" y="644"/>
                    <a:pt x="1314" y="649"/>
                  </a:cubicBezTo>
                  <a:lnTo>
                    <a:pt x="1314" y="649"/>
                  </a:lnTo>
                  <a:cubicBezTo>
                    <a:pt x="1325" y="651"/>
                    <a:pt x="1336" y="653"/>
                    <a:pt x="1347" y="656"/>
                  </a:cubicBezTo>
                  <a:lnTo>
                    <a:pt x="1347" y="656"/>
                  </a:lnTo>
                  <a:cubicBezTo>
                    <a:pt x="1347" y="666"/>
                    <a:pt x="1347" y="677"/>
                    <a:pt x="1346" y="687"/>
                  </a:cubicBezTo>
                  <a:lnTo>
                    <a:pt x="1346" y="687"/>
                  </a:lnTo>
                  <a:cubicBezTo>
                    <a:pt x="1325" y="680"/>
                    <a:pt x="1303" y="675"/>
                    <a:pt x="1280" y="671"/>
                  </a:cubicBezTo>
                  <a:lnTo>
                    <a:pt x="1280" y="671"/>
                  </a:lnTo>
                  <a:cubicBezTo>
                    <a:pt x="1260" y="667"/>
                    <a:pt x="1251" y="699"/>
                    <a:pt x="1272" y="702"/>
                  </a:cubicBezTo>
                  <a:lnTo>
                    <a:pt x="1272" y="702"/>
                  </a:lnTo>
                  <a:cubicBezTo>
                    <a:pt x="1296" y="706"/>
                    <a:pt x="1320" y="712"/>
                    <a:pt x="1343" y="720"/>
                  </a:cubicBezTo>
                  <a:lnTo>
                    <a:pt x="1343" y="720"/>
                  </a:lnTo>
                  <a:cubicBezTo>
                    <a:pt x="1324" y="857"/>
                    <a:pt x="1246" y="986"/>
                    <a:pt x="1123" y="991"/>
                  </a:cubicBezTo>
                  <a:lnTo>
                    <a:pt x="1123" y="991"/>
                  </a:lnTo>
                  <a:cubicBezTo>
                    <a:pt x="1120" y="966"/>
                    <a:pt x="1107" y="941"/>
                    <a:pt x="1081" y="915"/>
                  </a:cubicBezTo>
                  <a:lnTo>
                    <a:pt x="1081" y="915"/>
                  </a:lnTo>
                  <a:cubicBezTo>
                    <a:pt x="1088" y="898"/>
                    <a:pt x="1096" y="878"/>
                    <a:pt x="1103" y="856"/>
                  </a:cubicBezTo>
                  <a:lnTo>
                    <a:pt x="1103" y="856"/>
                  </a:lnTo>
                  <a:cubicBezTo>
                    <a:pt x="1124" y="875"/>
                    <a:pt x="1147" y="891"/>
                    <a:pt x="1173" y="903"/>
                  </a:cubicBezTo>
                  <a:lnTo>
                    <a:pt x="1173" y="903"/>
                  </a:lnTo>
                  <a:cubicBezTo>
                    <a:pt x="1191" y="912"/>
                    <a:pt x="1208" y="884"/>
                    <a:pt x="1189" y="875"/>
                  </a:cubicBezTo>
                  <a:lnTo>
                    <a:pt x="1189" y="875"/>
                  </a:lnTo>
                  <a:cubicBezTo>
                    <a:pt x="1163" y="862"/>
                    <a:pt x="1139" y="846"/>
                    <a:pt x="1118" y="826"/>
                  </a:cubicBezTo>
                  <a:lnTo>
                    <a:pt x="1118" y="826"/>
                  </a:lnTo>
                  <a:cubicBezTo>
                    <a:pt x="1117" y="825"/>
                    <a:pt x="1115" y="824"/>
                    <a:pt x="1113" y="823"/>
                  </a:cubicBezTo>
                  <a:lnTo>
                    <a:pt x="1113" y="823"/>
                  </a:lnTo>
                  <a:cubicBezTo>
                    <a:pt x="1115" y="817"/>
                    <a:pt x="1117" y="811"/>
                    <a:pt x="1118" y="805"/>
                  </a:cubicBezTo>
                  <a:lnTo>
                    <a:pt x="1118" y="805"/>
                  </a:lnTo>
                  <a:cubicBezTo>
                    <a:pt x="1141" y="811"/>
                    <a:pt x="1164" y="817"/>
                    <a:pt x="1188" y="823"/>
                  </a:cubicBezTo>
                  <a:lnTo>
                    <a:pt x="1188" y="823"/>
                  </a:lnTo>
                  <a:cubicBezTo>
                    <a:pt x="1208" y="828"/>
                    <a:pt x="1216" y="797"/>
                    <a:pt x="1196" y="792"/>
                  </a:cubicBezTo>
                  <a:lnTo>
                    <a:pt x="1196" y="792"/>
                  </a:lnTo>
                  <a:cubicBezTo>
                    <a:pt x="1172" y="785"/>
                    <a:pt x="1149" y="780"/>
                    <a:pt x="1125" y="774"/>
                  </a:cubicBezTo>
                  <a:lnTo>
                    <a:pt x="1125" y="774"/>
                  </a:lnTo>
                  <a:cubicBezTo>
                    <a:pt x="1127" y="766"/>
                    <a:pt x="1129" y="757"/>
                    <a:pt x="1131" y="748"/>
                  </a:cubicBezTo>
                  <a:lnTo>
                    <a:pt x="1131" y="748"/>
                  </a:lnTo>
                  <a:cubicBezTo>
                    <a:pt x="1131" y="748"/>
                    <a:pt x="1131" y="748"/>
                    <a:pt x="1132" y="748"/>
                  </a:cubicBezTo>
                  <a:lnTo>
                    <a:pt x="1132" y="748"/>
                  </a:lnTo>
                  <a:cubicBezTo>
                    <a:pt x="1150" y="748"/>
                    <a:pt x="1168" y="748"/>
                    <a:pt x="1186" y="748"/>
                  </a:cubicBezTo>
                  <a:lnTo>
                    <a:pt x="1186" y="748"/>
                  </a:lnTo>
                  <a:cubicBezTo>
                    <a:pt x="1207" y="747"/>
                    <a:pt x="1207" y="715"/>
                    <a:pt x="1186" y="715"/>
                  </a:cubicBezTo>
                  <a:lnTo>
                    <a:pt x="1186" y="715"/>
                  </a:lnTo>
                  <a:cubicBezTo>
                    <a:pt x="1169" y="716"/>
                    <a:pt x="1152" y="716"/>
                    <a:pt x="1136" y="716"/>
                  </a:cubicBezTo>
                  <a:lnTo>
                    <a:pt x="1136" y="716"/>
                  </a:lnTo>
                  <a:cubicBezTo>
                    <a:pt x="1142" y="665"/>
                    <a:pt x="1143" y="616"/>
                    <a:pt x="1132" y="577"/>
                  </a:cubicBezTo>
                  <a:lnTo>
                    <a:pt x="1132" y="577"/>
                  </a:lnTo>
                  <a:cubicBezTo>
                    <a:pt x="1171" y="569"/>
                    <a:pt x="1208" y="559"/>
                    <a:pt x="1244" y="545"/>
                  </a:cubicBezTo>
                  <a:lnTo>
                    <a:pt x="1244" y="545"/>
                  </a:lnTo>
                  <a:cubicBezTo>
                    <a:pt x="1264" y="538"/>
                    <a:pt x="1255" y="506"/>
                    <a:pt x="1236" y="514"/>
                  </a:cubicBezTo>
                  <a:lnTo>
                    <a:pt x="1236" y="514"/>
                  </a:lnTo>
                  <a:cubicBezTo>
                    <a:pt x="1200" y="527"/>
                    <a:pt x="1163" y="537"/>
                    <a:pt x="1126" y="545"/>
                  </a:cubicBezTo>
                  <a:lnTo>
                    <a:pt x="1126" y="545"/>
                  </a:lnTo>
                  <a:cubicBezTo>
                    <a:pt x="1148" y="528"/>
                    <a:pt x="1171" y="511"/>
                    <a:pt x="1193" y="494"/>
                  </a:cubicBezTo>
                  <a:lnTo>
                    <a:pt x="1193" y="494"/>
                  </a:lnTo>
                  <a:cubicBezTo>
                    <a:pt x="1210" y="482"/>
                    <a:pt x="1194" y="454"/>
                    <a:pt x="1177" y="466"/>
                  </a:cubicBezTo>
                  <a:lnTo>
                    <a:pt x="1177" y="466"/>
                  </a:lnTo>
                  <a:cubicBezTo>
                    <a:pt x="1152" y="485"/>
                    <a:pt x="1127" y="504"/>
                    <a:pt x="1102" y="522"/>
                  </a:cubicBezTo>
                  <a:lnTo>
                    <a:pt x="1102" y="522"/>
                  </a:lnTo>
                  <a:cubicBezTo>
                    <a:pt x="1102" y="522"/>
                    <a:pt x="1101" y="522"/>
                    <a:pt x="1101" y="521"/>
                  </a:cubicBezTo>
                  <a:lnTo>
                    <a:pt x="1101" y="521"/>
                  </a:lnTo>
                  <a:cubicBezTo>
                    <a:pt x="1107" y="516"/>
                    <a:pt x="1111" y="508"/>
                    <a:pt x="1109" y="499"/>
                  </a:cubicBezTo>
                  <a:lnTo>
                    <a:pt x="1109" y="499"/>
                  </a:lnTo>
                  <a:cubicBezTo>
                    <a:pt x="1105" y="470"/>
                    <a:pt x="1100" y="439"/>
                    <a:pt x="1093" y="411"/>
                  </a:cubicBezTo>
                  <a:lnTo>
                    <a:pt x="1093" y="411"/>
                  </a:lnTo>
                  <a:cubicBezTo>
                    <a:pt x="1095" y="411"/>
                    <a:pt x="1098" y="411"/>
                    <a:pt x="1100" y="410"/>
                  </a:cubicBezTo>
                  <a:lnTo>
                    <a:pt x="1100" y="410"/>
                  </a:lnTo>
                  <a:cubicBezTo>
                    <a:pt x="1241" y="376"/>
                    <a:pt x="1317" y="463"/>
                    <a:pt x="1340" y="578"/>
                  </a:cubicBezTo>
                  <a:lnTo>
                    <a:pt x="1340" y="578"/>
                  </a:lnTo>
                  <a:cubicBezTo>
                    <a:pt x="1313" y="583"/>
                    <a:pt x="1286" y="587"/>
                    <a:pt x="1259" y="590"/>
                  </a:cubicBezTo>
                  <a:lnTo>
                    <a:pt x="1259" y="590"/>
                  </a:lnTo>
                  <a:cubicBezTo>
                    <a:pt x="1237" y="592"/>
                    <a:pt x="1237" y="624"/>
                    <a:pt x="1259" y="622"/>
                  </a:cubicBezTo>
                  <a:close/>
                  <a:moveTo>
                    <a:pt x="1446" y="749"/>
                  </a:moveTo>
                  <a:lnTo>
                    <a:pt x="1446" y="749"/>
                  </a:lnTo>
                  <a:cubicBezTo>
                    <a:pt x="1520" y="557"/>
                    <a:pt x="1486" y="284"/>
                    <a:pt x="1247" y="245"/>
                  </a:cubicBezTo>
                  <a:lnTo>
                    <a:pt x="1247" y="245"/>
                  </a:lnTo>
                  <a:cubicBezTo>
                    <a:pt x="1202" y="118"/>
                    <a:pt x="968" y="63"/>
                    <a:pt x="819" y="133"/>
                  </a:cubicBezTo>
                  <a:lnTo>
                    <a:pt x="819" y="133"/>
                  </a:lnTo>
                  <a:cubicBezTo>
                    <a:pt x="785" y="0"/>
                    <a:pt x="611" y="65"/>
                    <a:pt x="534" y="126"/>
                  </a:cubicBezTo>
                  <a:lnTo>
                    <a:pt x="534" y="126"/>
                  </a:lnTo>
                  <a:cubicBezTo>
                    <a:pt x="509" y="145"/>
                    <a:pt x="487" y="169"/>
                    <a:pt x="471" y="195"/>
                  </a:cubicBezTo>
                  <a:lnTo>
                    <a:pt x="471" y="195"/>
                  </a:lnTo>
                  <a:cubicBezTo>
                    <a:pt x="468" y="193"/>
                    <a:pt x="464" y="192"/>
                    <a:pt x="459" y="193"/>
                  </a:cubicBezTo>
                  <a:lnTo>
                    <a:pt x="459" y="193"/>
                  </a:lnTo>
                  <a:cubicBezTo>
                    <a:pt x="254" y="209"/>
                    <a:pt x="0" y="485"/>
                    <a:pt x="134" y="667"/>
                  </a:cubicBezTo>
                  <a:lnTo>
                    <a:pt x="134" y="667"/>
                  </a:lnTo>
                  <a:cubicBezTo>
                    <a:pt x="27" y="792"/>
                    <a:pt x="60" y="961"/>
                    <a:pt x="130" y="1101"/>
                  </a:cubicBezTo>
                  <a:lnTo>
                    <a:pt x="130" y="1101"/>
                  </a:lnTo>
                  <a:cubicBezTo>
                    <a:pt x="162" y="1166"/>
                    <a:pt x="219" y="1209"/>
                    <a:pt x="287" y="1229"/>
                  </a:cubicBezTo>
                  <a:lnTo>
                    <a:pt x="287" y="1229"/>
                  </a:lnTo>
                  <a:cubicBezTo>
                    <a:pt x="303" y="1233"/>
                    <a:pt x="318" y="1234"/>
                    <a:pt x="331" y="1233"/>
                  </a:cubicBezTo>
                  <a:lnTo>
                    <a:pt x="331" y="1233"/>
                  </a:lnTo>
                  <a:cubicBezTo>
                    <a:pt x="339" y="1302"/>
                    <a:pt x="399" y="1352"/>
                    <a:pt x="467" y="1366"/>
                  </a:cubicBezTo>
                  <a:lnTo>
                    <a:pt x="467" y="1366"/>
                  </a:lnTo>
                  <a:cubicBezTo>
                    <a:pt x="512" y="1374"/>
                    <a:pt x="554" y="1362"/>
                    <a:pt x="592" y="1339"/>
                  </a:cubicBezTo>
                  <a:lnTo>
                    <a:pt x="592" y="1339"/>
                  </a:lnTo>
                  <a:cubicBezTo>
                    <a:pt x="773" y="1554"/>
                    <a:pt x="1152" y="1405"/>
                    <a:pt x="1227" y="1158"/>
                  </a:cubicBezTo>
                  <a:lnTo>
                    <a:pt x="1227" y="1158"/>
                  </a:lnTo>
                  <a:cubicBezTo>
                    <a:pt x="1288" y="1138"/>
                    <a:pt x="1342" y="1092"/>
                    <a:pt x="1378" y="1034"/>
                  </a:cubicBezTo>
                  <a:lnTo>
                    <a:pt x="1378" y="1034"/>
                  </a:lnTo>
                  <a:cubicBezTo>
                    <a:pt x="1418" y="971"/>
                    <a:pt x="1458" y="849"/>
                    <a:pt x="1436" y="761"/>
                  </a:cubicBezTo>
                  <a:lnTo>
                    <a:pt x="1436" y="761"/>
                  </a:lnTo>
                  <a:cubicBezTo>
                    <a:pt x="1440" y="759"/>
                    <a:pt x="1444" y="755"/>
                    <a:pt x="1446" y="749"/>
                  </a:cubicBezTo>
                  <a:close/>
                </a:path>
              </a:pathLst>
            </a:custGeom>
            <a:solidFill>
              <a:schemeClr val="accent4"/>
            </a:solidFill>
            <a:ln>
              <a:noFill/>
            </a:ln>
            <a:effectLst/>
          </p:spPr>
          <p:txBody>
            <a:bodyPr wrap="none" anchor="ctr"/>
            <a:lstStyle/>
            <a:p>
              <a:r>
                <a:rPr lang="es-ES_tradnl" sz="919" dirty="0"/>
                <a:t>c</a:t>
              </a:r>
            </a:p>
          </p:txBody>
        </p:sp>
        <p:sp>
          <p:nvSpPr>
            <p:cNvPr id="450" name="Freeform 10">
              <a:extLst>
                <a:ext uri="{FF2B5EF4-FFF2-40B4-BE49-F238E27FC236}">
                  <a16:creationId xmlns:a16="http://schemas.microsoft.com/office/drawing/2014/main" id="{22BB8A00-F29D-5C43-93FC-D5CB33C90B1E}"/>
                </a:ext>
              </a:extLst>
            </p:cNvPr>
            <p:cNvSpPr>
              <a:spLocks noChangeArrowheads="1"/>
            </p:cNvSpPr>
            <p:nvPr/>
          </p:nvSpPr>
          <p:spPr bwMode="auto">
            <a:xfrm rot="759599">
              <a:off x="6197315" y="3832205"/>
              <a:ext cx="990623" cy="1013855"/>
            </a:xfrm>
            <a:custGeom>
              <a:avLst/>
              <a:gdLst>
                <a:gd name="T0" fmla="*/ 1833 w 2067"/>
                <a:gd name="T1" fmla="*/ 484 h 2115"/>
                <a:gd name="T2" fmla="*/ 1684 w 2067"/>
                <a:gd name="T3" fmla="*/ 487 h 2115"/>
                <a:gd name="T4" fmla="*/ 1621 w 2067"/>
                <a:gd name="T5" fmla="*/ 1520 h 2115"/>
                <a:gd name="T6" fmla="*/ 1654 w 2067"/>
                <a:gd name="T7" fmla="*/ 1472 h 2115"/>
                <a:gd name="T8" fmla="*/ 1730 w 2067"/>
                <a:gd name="T9" fmla="*/ 1356 h 2115"/>
                <a:gd name="T10" fmla="*/ 918 w 2067"/>
                <a:gd name="T11" fmla="*/ 1732 h 2115"/>
                <a:gd name="T12" fmla="*/ 669 w 2067"/>
                <a:gd name="T13" fmla="*/ 1582 h 2115"/>
                <a:gd name="T14" fmla="*/ 288 w 2067"/>
                <a:gd name="T15" fmla="*/ 1000 h 2115"/>
                <a:gd name="T16" fmla="*/ 460 w 2067"/>
                <a:gd name="T17" fmla="*/ 1331 h 2115"/>
                <a:gd name="T18" fmla="*/ 510 w 2067"/>
                <a:gd name="T19" fmla="*/ 1374 h 2115"/>
                <a:gd name="T20" fmla="*/ 494 w 2067"/>
                <a:gd name="T21" fmla="*/ 445 h 2115"/>
                <a:gd name="T22" fmla="*/ 440 w 2067"/>
                <a:gd name="T23" fmla="*/ 524 h 2115"/>
                <a:gd name="T24" fmla="*/ 729 w 2067"/>
                <a:gd name="T25" fmla="*/ 255 h 2115"/>
                <a:gd name="T26" fmla="*/ 922 w 2067"/>
                <a:gd name="T27" fmla="*/ 148 h 2115"/>
                <a:gd name="T28" fmla="*/ 1053 w 2067"/>
                <a:gd name="T29" fmla="*/ 217 h 2115"/>
                <a:gd name="T30" fmla="*/ 1478 w 2067"/>
                <a:gd name="T31" fmla="*/ 494 h 2115"/>
                <a:gd name="T32" fmla="*/ 1555 w 2067"/>
                <a:gd name="T33" fmla="*/ 352 h 2115"/>
                <a:gd name="T34" fmla="*/ 1397 w 2067"/>
                <a:gd name="T35" fmla="*/ 375 h 2115"/>
                <a:gd name="T36" fmla="*/ 1126 w 2067"/>
                <a:gd name="T37" fmla="*/ 1704 h 2115"/>
                <a:gd name="T38" fmla="*/ 1423 w 2067"/>
                <a:gd name="T39" fmla="*/ 1538 h 2115"/>
                <a:gd name="T40" fmla="*/ 896 w 2067"/>
                <a:gd name="T41" fmla="*/ 827 h 2115"/>
                <a:gd name="T42" fmla="*/ 1046 w 2067"/>
                <a:gd name="T43" fmla="*/ 966 h 2115"/>
                <a:gd name="T44" fmla="*/ 1074 w 2067"/>
                <a:gd name="T45" fmla="*/ 1005 h 2115"/>
                <a:gd name="T46" fmla="*/ 1088 w 2067"/>
                <a:gd name="T47" fmla="*/ 690 h 2115"/>
                <a:gd name="T48" fmla="*/ 1170 w 2067"/>
                <a:gd name="T49" fmla="*/ 694 h 2115"/>
                <a:gd name="T50" fmla="*/ 747 w 2067"/>
                <a:gd name="T51" fmla="*/ 865 h 2115"/>
                <a:gd name="T52" fmla="*/ 946 w 2067"/>
                <a:gd name="T53" fmla="*/ 862 h 2115"/>
                <a:gd name="T54" fmla="*/ 894 w 2067"/>
                <a:gd name="T55" fmla="*/ 880 h 2115"/>
                <a:gd name="T56" fmla="*/ 883 w 2067"/>
                <a:gd name="T57" fmla="*/ 1131 h 2115"/>
                <a:gd name="T58" fmla="*/ 1045 w 2067"/>
                <a:gd name="T59" fmla="*/ 1171 h 2115"/>
                <a:gd name="T60" fmla="*/ 1257 w 2067"/>
                <a:gd name="T61" fmla="*/ 910 h 2115"/>
                <a:gd name="T62" fmla="*/ 1042 w 2067"/>
                <a:gd name="T63" fmla="*/ 1294 h 2115"/>
                <a:gd name="T64" fmla="*/ 1236 w 2067"/>
                <a:gd name="T65" fmla="*/ 1162 h 2115"/>
                <a:gd name="T66" fmla="*/ 1268 w 2067"/>
                <a:gd name="T67" fmla="*/ 1130 h 2115"/>
                <a:gd name="T68" fmla="*/ 1319 w 2067"/>
                <a:gd name="T69" fmla="*/ 847 h 2115"/>
                <a:gd name="T70" fmla="*/ 1480 w 2067"/>
                <a:gd name="T71" fmla="*/ 817 h 2115"/>
                <a:gd name="T72" fmla="*/ 1122 w 2067"/>
                <a:gd name="T73" fmla="*/ 363 h 2115"/>
                <a:gd name="T74" fmla="*/ 1128 w 2067"/>
                <a:gd name="T75" fmla="*/ 533 h 2115"/>
                <a:gd name="T76" fmla="*/ 1015 w 2067"/>
                <a:gd name="T77" fmla="*/ 487 h 2115"/>
                <a:gd name="T78" fmla="*/ 995 w 2067"/>
                <a:gd name="T79" fmla="*/ 652 h 2115"/>
                <a:gd name="T80" fmla="*/ 815 w 2067"/>
                <a:gd name="T81" fmla="*/ 702 h 2115"/>
                <a:gd name="T82" fmla="*/ 492 w 2067"/>
                <a:gd name="T83" fmla="*/ 951 h 2115"/>
                <a:gd name="T84" fmla="*/ 455 w 2067"/>
                <a:gd name="T85" fmla="*/ 844 h 2115"/>
                <a:gd name="T86" fmla="*/ 508 w 2067"/>
                <a:gd name="T87" fmla="*/ 651 h 2115"/>
                <a:gd name="T88" fmla="*/ 652 w 2067"/>
                <a:gd name="T89" fmla="*/ 734 h 2115"/>
                <a:gd name="T90" fmla="*/ 618 w 2067"/>
                <a:gd name="T91" fmla="*/ 1152 h 2115"/>
                <a:gd name="T92" fmla="*/ 765 w 2067"/>
                <a:gd name="T93" fmla="*/ 1590 h 2115"/>
                <a:gd name="T94" fmla="*/ 895 w 2067"/>
                <a:gd name="T95" fmla="*/ 1419 h 2115"/>
                <a:gd name="T96" fmla="*/ 1436 w 2067"/>
                <a:gd name="T97" fmla="*/ 1307 h 2115"/>
                <a:gd name="T98" fmla="*/ 963 w 2067"/>
                <a:gd name="T99" fmla="*/ 1515 h 2115"/>
                <a:gd name="T100" fmla="*/ 862 w 2067"/>
                <a:gd name="T101" fmla="*/ 1519 h 2115"/>
                <a:gd name="T102" fmla="*/ 1786 w 2067"/>
                <a:gd name="T103" fmla="*/ 883 h 2115"/>
                <a:gd name="T104" fmla="*/ 1826 w 2067"/>
                <a:gd name="T105" fmla="*/ 980 h 2115"/>
                <a:gd name="T106" fmla="*/ 1520 w 2067"/>
                <a:gd name="T107" fmla="*/ 1124 h 2115"/>
                <a:gd name="T108" fmla="*/ 1530 w 2067"/>
                <a:gd name="T109" fmla="*/ 1053 h 2115"/>
                <a:gd name="T110" fmla="*/ 1539 w 2067"/>
                <a:gd name="T111" fmla="*/ 786 h 2115"/>
                <a:gd name="T112" fmla="*/ 1600 w 2067"/>
                <a:gd name="T113" fmla="*/ 635 h 2115"/>
                <a:gd name="T114" fmla="*/ 1822 w 2067"/>
                <a:gd name="T115" fmla="*/ 787 h 2115"/>
                <a:gd name="T116" fmla="*/ 725 w 2067"/>
                <a:gd name="T117" fmla="*/ 172 h 2115"/>
                <a:gd name="T118" fmla="*/ 390 w 2067"/>
                <a:gd name="T119" fmla="*/ 1671 h 2115"/>
                <a:gd name="T120" fmla="*/ 1952 w 2067"/>
                <a:gd name="T121" fmla="*/ 1036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67" h="2115">
                  <a:moveTo>
                    <a:pt x="1896" y="944"/>
                  </a:moveTo>
                  <a:lnTo>
                    <a:pt x="1896" y="944"/>
                  </a:lnTo>
                  <a:cubicBezTo>
                    <a:pt x="1899" y="899"/>
                    <a:pt x="1897" y="855"/>
                    <a:pt x="1892" y="812"/>
                  </a:cubicBezTo>
                  <a:lnTo>
                    <a:pt x="1892" y="812"/>
                  </a:lnTo>
                  <a:cubicBezTo>
                    <a:pt x="1897" y="803"/>
                    <a:pt x="1895" y="791"/>
                    <a:pt x="1887" y="784"/>
                  </a:cubicBezTo>
                  <a:lnTo>
                    <a:pt x="1887" y="784"/>
                  </a:lnTo>
                  <a:cubicBezTo>
                    <a:pt x="1869" y="683"/>
                    <a:pt x="1826" y="593"/>
                    <a:pt x="1754" y="538"/>
                  </a:cubicBezTo>
                  <a:lnTo>
                    <a:pt x="1754" y="538"/>
                  </a:lnTo>
                  <a:cubicBezTo>
                    <a:pt x="1781" y="534"/>
                    <a:pt x="1806" y="532"/>
                    <a:pt x="1833" y="529"/>
                  </a:cubicBezTo>
                  <a:lnTo>
                    <a:pt x="1833" y="529"/>
                  </a:lnTo>
                  <a:cubicBezTo>
                    <a:pt x="1861" y="525"/>
                    <a:pt x="1861" y="480"/>
                    <a:pt x="1833" y="484"/>
                  </a:cubicBezTo>
                  <a:lnTo>
                    <a:pt x="1833" y="484"/>
                  </a:lnTo>
                  <a:cubicBezTo>
                    <a:pt x="1808" y="487"/>
                    <a:pt x="1783" y="490"/>
                    <a:pt x="1758" y="493"/>
                  </a:cubicBezTo>
                  <a:lnTo>
                    <a:pt x="1758" y="493"/>
                  </a:lnTo>
                  <a:cubicBezTo>
                    <a:pt x="1765" y="487"/>
                    <a:pt x="1771" y="482"/>
                    <a:pt x="1773" y="474"/>
                  </a:cubicBezTo>
                  <a:lnTo>
                    <a:pt x="1773" y="474"/>
                  </a:lnTo>
                  <a:cubicBezTo>
                    <a:pt x="1783" y="435"/>
                    <a:pt x="1723" y="431"/>
                    <a:pt x="1724" y="464"/>
                  </a:cubicBezTo>
                  <a:lnTo>
                    <a:pt x="1724" y="464"/>
                  </a:lnTo>
                  <a:cubicBezTo>
                    <a:pt x="1717" y="469"/>
                    <a:pt x="1709" y="473"/>
                    <a:pt x="1704" y="476"/>
                  </a:cubicBezTo>
                  <a:lnTo>
                    <a:pt x="1704" y="476"/>
                  </a:lnTo>
                  <a:cubicBezTo>
                    <a:pt x="1698" y="480"/>
                    <a:pt x="1691" y="483"/>
                    <a:pt x="1684" y="487"/>
                  </a:cubicBezTo>
                  <a:lnTo>
                    <a:pt x="1684" y="487"/>
                  </a:lnTo>
                  <a:cubicBezTo>
                    <a:pt x="1697" y="458"/>
                    <a:pt x="1703" y="430"/>
                    <a:pt x="1705" y="403"/>
                  </a:cubicBezTo>
                  <a:lnTo>
                    <a:pt x="1705" y="403"/>
                  </a:lnTo>
                  <a:cubicBezTo>
                    <a:pt x="1955" y="464"/>
                    <a:pt x="1984" y="745"/>
                    <a:pt x="1915" y="963"/>
                  </a:cubicBezTo>
                  <a:lnTo>
                    <a:pt x="1915" y="963"/>
                  </a:lnTo>
                  <a:cubicBezTo>
                    <a:pt x="1909" y="956"/>
                    <a:pt x="1903" y="950"/>
                    <a:pt x="1896" y="944"/>
                  </a:cubicBezTo>
                  <a:close/>
                  <a:moveTo>
                    <a:pt x="1831" y="1344"/>
                  </a:moveTo>
                  <a:lnTo>
                    <a:pt x="1831" y="1344"/>
                  </a:lnTo>
                  <a:cubicBezTo>
                    <a:pt x="1796" y="1425"/>
                    <a:pt x="1725" y="1491"/>
                    <a:pt x="1644" y="1514"/>
                  </a:cubicBezTo>
                  <a:lnTo>
                    <a:pt x="1644" y="1514"/>
                  </a:lnTo>
                  <a:cubicBezTo>
                    <a:pt x="1636" y="1514"/>
                    <a:pt x="1628" y="1515"/>
                    <a:pt x="1621" y="1520"/>
                  </a:cubicBezTo>
                  <a:lnTo>
                    <a:pt x="1621" y="1520"/>
                  </a:lnTo>
                  <a:cubicBezTo>
                    <a:pt x="1577" y="1528"/>
                    <a:pt x="1531" y="1523"/>
                    <a:pt x="1487" y="1501"/>
                  </a:cubicBezTo>
                  <a:lnTo>
                    <a:pt x="1487" y="1501"/>
                  </a:lnTo>
                  <a:cubicBezTo>
                    <a:pt x="1487" y="1497"/>
                    <a:pt x="1486" y="1494"/>
                    <a:pt x="1486" y="1491"/>
                  </a:cubicBezTo>
                  <a:lnTo>
                    <a:pt x="1486" y="1491"/>
                  </a:lnTo>
                  <a:cubicBezTo>
                    <a:pt x="1485" y="1486"/>
                    <a:pt x="1483" y="1482"/>
                    <a:pt x="1480" y="1479"/>
                  </a:cubicBezTo>
                  <a:lnTo>
                    <a:pt x="1480" y="1479"/>
                  </a:lnTo>
                  <a:cubicBezTo>
                    <a:pt x="1496" y="1459"/>
                    <a:pt x="1508" y="1439"/>
                    <a:pt x="1516" y="1418"/>
                  </a:cubicBezTo>
                  <a:lnTo>
                    <a:pt x="1516" y="1418"/>
                  </a:lnTo>
                  <a:cubicBezTo>
                    <a:pt x="1552" y="1447"/>
                    <a:pt x="1587" y="1475"/>
                    <a:pt x="1623" y="1504"/>
                  </a:cubicBezTo>
                  <a:lnTo>
                    <a:pt x="1623" y="1504"/>
                  </a:lnTo>
                  <a:cubicBezTo>
                    <a:pt x="1645" y="1521"/>
                    <a:pt x="1677" y="1490"/>
                    <a:pt x="1654" y="1472"/>
                  </a:cubicBezTo>
                  <a:lnTo>
                    <a:pt x="1654" y="1472"/>
                  </a:lnTo>
                  <a:cubicBezTo>
                    <a:pt x="1628" y="1452"/>
                    <a:pt x="1603" y="1431"/>
                    <a:pt x="1577" y="1411"/>
                  </a:cubicBezTo>
                  <a:lnTo>
                    <a:pt x="1577" y="1411"/>
                  </a:lnTo>
                  <a:cubicBezTo>
                    <a:pt x="1613" y="1404"/>
                    <a:pt x="1647" y="1391"/>
                    <a:pt x="1678" y="1372"/>
                  </a:cubicBezTo>
                  <a:lnTo>
                    <a:pt x="1678" y="1372"/>
                  </a:lnTo>
                  <a:cubicBezTo>
                    <a:pt x="1688" y="1380"/>
                    <a:pt x="1698" y="1387"/>
                    <a:pt x="1708" y="1395"/>
                  </a:cubicBezTo>
                  <a:lnTo>
                    <a:pt x="1708" y="1395"/>
                  </a:lnTo>
                  <a:cubicBezTo>
                    <a:pt x="1717" y="1402"/>
                    <a:pt x="1732" y="1396"/>
                    <a:pt x="1738" y="1387"/>
                  </a:cubicBezTo>
                  <a:lnTo>
                    <a:pt x="1738" y="1387"/>
                  </a:lnTo>
                  <a:cubicBezTo>
                    <a:pt x="1745" y="1375"/>
                    <a:pt x="1739" y="1364"/>
                    <a:pt x="1730" y="1356"/>
                  </a:cubicBezTo>
                  <a:lnTo>
                    <a:pt x="1730" y="1356"/>
                  </a:lnTo>
                  <a:cubicBezTo>
                    <a:pt x="1725" y="1353"/>
                    <a:pt x="1720" y="1349"/>
                    <a:pt x="1715" y="1345"/>
                  </a:cubicBezTo>
                  <a:lnTo>
                    <a:pt x="1715" y="1345"/>
                  </a:lnTo>
                  <a:cubicBezTo>
                    <a:pt x="1802" y="1274"/>
                    <a:pt x="1859" y="1159"/>
                    <a:pt x="1884" y="1034"/>
                  </a:cubicBezTo>
                  <a:lnTo>
                    <a:pt x="1884" y="1034"/>
                  </a:lnTo>
                  <a:cubicBezTo>
                    <a:pt x="1919" y="1121"/>
                    <a:pt x="1861" y="1276"/>
                    <a:pt x="1831" y="1344"/>
                  </a:cubicBezTo>
                  <a:close/>
                  <a:moveTo>
                    <a:pt x="858" y="1783"/>
                  </a:moveTo>
                  <a:lnTo>
                    <a:pt x="858" y="1783"/>
                  </a:lnTo>
                  <a:cubicBezTo>
                    <a:pt x="878" y="1767"/>
                    <a:pt x="896" y="1750"/>
                    <a:pt x="912" y="1732"/>
                  </a:cubicBezTo>
                  <a:lnTo>
                    <a:pt x="912" y="1732"/>
                  </a:lnTo>
                  <a:cubicBezTo>
                    <a:pt x="914" y="1732"/>
                    <a:pt x="916" y="1732"/>
                    <a:pt x="918" y="1732"/>
                  </a:cubicBezTo>
                  <a:lnTo>
                    <a:pt x="918" y="1732"/>
                  </a:lnTo>
                  <a:cubicBezTo>
                    <a:pt x="1021" y="1816"/>
                    <a:pt x="1152" y="1838"/>
                    <a:pt x="1281" y="1801"/>
                  </a:cubicBezTo>
                  <a:lnTo>
                    <a:pt x="1281" y="1801"/>
                  </a:lnTo>
                  <a:cubicBezTo>
                    <a:pt x="1388" y="1770"/>
                    <a:pt x="1474" y="1680"/>
                    <a:pt x="1489" y="1574"/>
                  </a:cubicBezTo>
                  <a:lnTo>
                    <a:pt x="1489" y="1574"/>
                  </a:lnTo>
                  <a:cubicBezTo>
                    <a:pt x="1523" y="1587"/>
                    <a:pt x="1558" y="1592"/>
                    <a:pt x="1593" y="1590"/>
                  </a:cubicBezTo>
                  <a:lnTo>
                    <a:pt x="1593" y="1590"/>
                  </a:lnTo>
                  <a:cubicBezTo>
                    <a:pt x="1482" y="1858"/>
                    <a:pt x="1068" y="2013"/>
                    <a:pt x="858" y="1783"/>
                  </a:cubicBezTo>
                  <a:close/>
                  <a:moveTo>
                    <a:pt x="516" y="1657"/>
                  </a:moveTo>
                  <a:lnTo>
                    <a:pt x="516" y="1657"/>
                  </a:lnTo>
                  <a:cubicBezTo>
                    <a:pt x="565" y="1632"/>
                    <a:pt x="610" y="1593"/>
                    <a:pt x="669" y="1582"/>
                  </a:cubicBezTo>
                  <a:lnTo>
                    <a:pt x="669" y="1582"/>
                  </a:lnTo>
                  <a:cubicBezTo>
                    <a:pt x="722" y="1636"/>
                    <a:pt x="780" y="1679"/>
                    <a:pt x="846" y="1705"/>
                  </a:cubicBezTo>
                  <a:lnTo>
                    <a:pt x="846" y="1705"/>
                  </a:lnTo>
                  <a:cubicBezTo>
                    <a:pt x="807" y="1742"/>
                    <a:pt x="763" y="1772"/>
                    <a:pt x="708" y="1788"/>
                  </a:cubicBezTo>
                  <a:lnTo>
                    <a:pt x="708" y="1788"/>
                  </a:lnTo>
                  <a:cubicBezTo>
                    <a:pt x="618" y="1815"/>
                    <a:pt x="519" y="1749"/>
                    <a:pt x="516" y="1657"/>
                  </a:cubicBezTo>
                  <a:close/>
                  <a:moveTo>
                    <a:pt x="282" y="1534"/>
                  </a:moveTo>
                  <a:lnTo>
                    <a:pt x="282" y="1534"/>
                  </a:lnTo>
                  <a:cubicBezTo>
                    <a:pt x="138" y="1398"/>
                    <a:pt x="106" y="1113"/>
                    <a:pt x="227" y="957"/>
                  </a:cubicBezTo>
                  <a:lnTo>
                    <a:pt x="227" y="957"/>
                  </a:lnTo>
                  <a:cubicBezTo>
                    <a:pt x="245" y="972"/>
                    <a:pt x="265" y="987"/>
                    <a:pt x="288" y="1000"/>
                  </a:cubicBezTo>
                  <a:lnTo>
                    <a:pt x="288" y="1000"/>
                  </a:lnTo>
                  <a:cubicBezTo>
                    <a:pt x="288" y="1003"/>
                    <a:pt x="288" y="1006"/>
                    <a:pt x="288" y="1010"/>
                  </a:cubicBezTo>
                  <a:lnTo>
                    <a:pt x="288" y="1010"/>
                  </a:lnTo>
                  <a:cubicBezTo>
                    <a:pt x="298" y="1115"/>
                    <a:pt x="344" y="1224"/>
                    <a:pt x="422" y="1299"/>
                  </a:cubicBezTo>
                  <a:lnTo>
                    <a:pt x="422" y="1299"/>
                  </a:lnTo>
                  <a:cubicBezTo>
                    <a:pt x="394" y="1307"/>
                    <a:pt x="366" y="1317"/>
                    <a:pt x="338" y="1326"/>
                  </a:cubicBezTo>
                  <a:lnTo>
                    <a:pt x="338" y="1326"/>
                  </a:lnTo>
                  <a:cubicBezTo>
                    <a:pt x="311" y="1335"/>
                    <a:pt x="323" y="1378"/>
                    <a:pt x="350" y="1369"/>
                  </a:cubicBezTo>
                  <a:lnTo>
                    <a:pt x="350" y="1369"/>
                  </a:lnTo>
                  <a:cubicBezTo>
                    <a:pt x="385" y="1357"/>
                    <a:pt x="420" y="1345"/>
                    <a:pt x="455" y="1334"/>
                  </a:cubicBezTo>
                  <a:lnTo>
                    <a:pt x="455" y="1334"/>
                  </a:lnTo>
                  <a:cubicBezTo>
                    <a:pt x="457" y="1333"/>
                    <a:pt x="459" y="1332"/>
                    <a:pt x="460" y="1331"/>
                  </a:cubicBezTo>
                  <a:lnTo>
                    <a:pt x="460" y="1331"/>
                  </a:lnTo>
                  <a:cubicBezTo>
                    <a:pt x="465" y="1334"/>
                    <a:pt x="471" y="1339"/>
                    <a:pt x="476" y="1343"/>
                  </a:cubicBezTo>
                  <a:lnTo>
                    <a:pt x="476" y="1343"/>
                  </a:lnTo>
                  <a:cubicBezTo>
                    <a:pt x="477" y="1343"/>
                    <a:pt x="477" y="1343"/>
                    <a:pt x="478" y="1344"/>
                  </a:cubicBezTo>
                  <a:lnTo>
                    <a:pt x="478" y="1344"/>
                  </a:lnTo>
                  <a:cubicBezTo>
                    <a:pt x="449" y="1370"/>
                    <a:pt x="420" y="1397"/>
                    <a:pt x="391" y="1424"/>
                  </a:cubicBezTo>
                  <a:lnTo>
                    <a:pt x="391" y="1424"/>
                  </a:lnTo>
                  <a:cubicBezTo>
                    <a:pt x="370" y="1444"/>
                    <a:pt x="401" y="1475"/>
                    <a:pt x="422" y="1455"/>
                  </a:cubicBezTo>
                  <a:lnTo>
                    <a:pt x="422" y="1455"/>
                  </a:lnTo>
                  <a:cubicBezTo>
                    <a:pt x="452" y="1428"/>
                    <a:pt x="481" y="1401"/>
                    <a:pt x="510" y="1374"/>
                  </a:cubicBezTo>
                  <a:lnTo>
                    <a:pt x="510" y="1374"/>
                  </a:lnTo>
                  <a:cubicBezTo>
                    <a:pt x="544" y="1428"/>
                    <a:pt x="580" y="1479"/>
                    <a:pt x="619" y="1526"/>
                  </a:cubicBezTo>
                  <a:lnTo>
                    <a:pt x="619" y="1526"/>
                  </a:lnTo>
                  <a:cubicBezTo>
                    <a:pt x="596" y="1535"/>
                    <a:pt x="577" y="1545"/>
                    <a:pt x="554" y="1560"/>
                  </a:cubicBezTo>
                  <a:lnTo>
                    <a:pt x="554" y="1560"/>
                  </a:lnTo>
                  <a:cubicBezTo>
                    <a:pt x="453" y="1628"/>
                    <a:pt x="369" y="1616"/>
                    <a:pt x="282" y="1534"/>
                  </a:cubicBezTo>
                  <a:close/>
                  <a:moveTo>
                    <a:pt x="608" y="331"/>
                  </a:moveTo>
                  <a:lnTo>
                    <a:pt x="608" y="331"/>
                  </a:lnTo>
                  <a:cubicBezTo>
                    <a:pt x="589" y="381"/>
                    <a:pt x="583" y="433"/>
                    <a:pt x="595" y="483"/>
                  </a:cubicBezTo>
                  <a:lnTo>
                    <a:pt x="595" y="483"/>
                  </a:lnTo>
                  <a:cubicBezTo>
                    <a:pt x="561" y="471"/>
                    <a:pt x="528" y="458"/>
                    <a:pt x="494" y="445"/>
                  </a:cubicBezTo>
                  <a:lnTo>
                    <a:pt x="494" y="445"/>
                  </a:lnTo>
                  <a:cubicBezTo>
                    <a:pt x="467" y="435"/>
                    <a:pt x="456" y="478"/>
                    <a:pt x="483" y="488"/>
                  </a:cubicBezTo>
                  <a:lnTo>
                    <a:pt x="483" y="488"/>
                  </a:lnTo>
                  <a:cubicBezTo>
                    <a:pt x="527" y="504"/>
                    <a:pt x="571" y="521"/>
                    <a:pt x="615" y="538"/>
                  </a:cubicBezTo>
                  <a:lnTo>
                    <a:pt x="615" y="538"/>
                  </a:lnTo>
                  <a:lnTo>
                    <a:pt x="615" y="538"/>
                  </a:lnTo>
                  <a:lnTo>
                    <a:pt x="615" y="538"/>
                  </a:lnTo>
                  <a:cubicBezTo>
                    <a:pt x="570" y="529"/>
                    <a:pt x="518" y="552"/>
                    <a:pt x="476" y="587"/>
                  </a:cubicBezTo>
                  <a:lnTo>
                    <a:pt x="476" y="587"/>
                  </a:lnTo>
                  <a:cubicBezTo>
                    <a:pt x="475" y="585"/>
                    <a:pt x="475" y="583"/>
                    <a:pt x="474" y="580"/>
                  </a:cubicBezTo>
                  <a:lnTo>
                    <a:pt x="474" y="580"/>
                  </a:lnTo>
                  <a:cubicBezTo>
                    <a:pt x="462" y="562"/>
                    <a:pt x="451" y="543"/>
                    <a:pt x="440" y="524"/>
                  </a:cubicBezTo>
                  <a:lnTo>
                    <a:pt x="440" y="524"/>
                  </a:lnTo>
                  <a:cubicBezTo>
                    <a:pt x="425" y="499"/>
                    <a:pt x="387" y="522"/>
                    <a:pt x="402" y="546"/>
                  </a:cubicBezTo>
                  <a:lnTo>
                    <a:pt x="402" y="546"/>
                  </a:lnTo>
                  <a:cubicBezTo>
                    <a:pt x="413" y="565"/>
                    <a:pt x="424" y="584"/>
                    <a:pt x="435" y="603"/>
                  </a:cubicBezTo>
                  <a:lnTo>
                    <a:pt x="435" y="603"/>
                  </a:lnTo>
                  <a:cubicBezTo>
                    <a:pt x="438" y="608"/>
                    <a:pt x="443" y="611"/>
                    <a:pt x="448" y="612"/>
                  </a:cubicBezTo>
                  <a:lnTo>
                    <a:pt x="448" y="612"/>
                  </a:lnTo>
                  <a:cubicBezTo>
                    <a:pt x="364" y="695"/>
                    <a:pt x="303" y="805"/>
                    <a:pt x="289" y="921"/>
                  </a:cubicBezTo>
                  <a:lnTo>
                    <a:pt x="289" y="921"/>
                  </a:lnTo>
                  <a:cubicBezTo>
                    <a:pt x="31" y="727"/>
                    <a:pt x="363" y="365"/>
                    <a:pt x="608" y="331"/>
                  </a:cubicBezTo>
                  <a:lnTo>
                    <a:pt x="729" y="255"/>
                  </a:lnTo>
                  <a:lnTo>
                    <a:pt x="729" y="255"/>
                  </a:lnTo>
                  <a:cubicBezTo>
                    <a:pt x="747" y="237"/>
                    <a:pt x="785" y="209"/>
                    <a:pt x="827" y="186"/>
                  </a:cubicBezTo>
                  <a:lnTo>
                    <a:pt x="827" y="186"/>
                  </a:lnTo>
                  <a:cubicBezTo>
                    <a:pt x="826" y="217"/>
                    <a:pt x="829" y="247"/>
                    <a:pt x="835" y="277"/>
                  </a:cubicBezTo>
                  <a:lnTo>
                    <a:pt x="835" y="277"/>
                  </a:lnTo>
                  <a:cubicBezTo>
                    <a:pt x="840" y="305"/>
                    <a:pt x="883" y="293"/>
                    <a:pt x="878" y="265"/>
                  </a:cubicBezTo>
                  <a:lnTo>
                    <a:pt x="878" y="265"/>
                  </a:lnTo>
                  <a:cubicBezTo>
                    <a:pt x="871" y="231"/>
                    <a:pt x="870" y="198"/>
                    <a:pt x="872" y="164"/>
                  </a:cubicBezTo>
                  <a:lnTo>
                    <a:pt x="872" y="164"/>
                  </a:lnTo>
                  <a:cubicBezTo>
                    <a:pt x="890" y="157"/>
                    <a:pt x="906" y="152"/>
                    <a:pt x="922" y="148"/>
                  </a:cubicBezTo>
                  <a:lnTo>
                    <a:pt x="922" y="148"/>
                  </a:lnTo>
                  <a:cubicBezTo>
                    <a:pt x="922" y="157"/>
                    <a:pt x="921" y="166"/>
                    <a:pt x="921" y="174"/>
                  </a:cubicBezTo>
                  <a:lnTo>
                    <a:pt x="921" y="174"/>
                  </a:lnTo>
                  <a:cubicBezTo>
                    <a:pt x="920" y="196"/>
                    <a:pt x="918" y="217"/>
                    <a:pt x="917" y="237"/>
                  </a:cubicBezTo>
                  <a:lnTo>
                    <a:pt x="917" y="237"/>
                  </a:lnTo>
                  <a:cubicBezTo>
                    <a:pt x="914" y="266"/>
                    <a:pt x="959" y="265"/>
                    <a:pt x="961" y="237"/>
                  </a:cubicBezTo>
                  <a:lnTo>
                    <a:pt x="961" y="237"/>
                  </a:lnTo>
                  <a:cubicBezTo>
                    <a:pt x="962" y="217"/>
                    <a:pt x="963" y="196"/>
                    <a:pt x="965" y="174"/>
                  </a:cubicBezTo>
                  <a:lnTo>
                    <a:pt x="965" y="174"/>
                  </a:lnTo>
                  <a:cubicBezTo>
                    <a:pt x="965" y="164"/>
                    <a:pt x="967" y="153"/>
                    <a:pt x="968" y="143"/>
                  </a:cubicBezTo>
                  <a:lnTo>
                    <a:pt x="968" y="143"/>
                  </a:lnTo>
                  <a:cubicBezTo>
                    <a:pt x="1010" y="143"/>
                    <a:pt x="1043" y="163"/>
                    <a:pt x="1053" y="217"/>
                  </a:cubicBezTo>
                  <a:lnTo>
                    <a:pt x="1053" y="217"/>
                  </a:lnTo>
                  <a:cubicBezTo>
                    <a:pt x="1015" y="245"/>
                    <a:pt x="983" y="282"/>
                    <a:pt x="964" y="328"/>
                  </a:cubicBezTo>
                  <a:lnTo>
                    <a:pt x="964" y="328"/>
                  </a:lnTo>
                  <a:cubicBezTo>
                    <a:pt x="864" y="360"/>
                    <a:pt x="740" y="423"/>
                    <a:pt x="675" y="510"/>
                  </a:cubicBezTo>
                  <a:lnTo>
                    <a:pt x="675" y="510"/>
                  </a:lnTo>
                  <a:cubicBezTo>
                    <a:pt x="631" y="427"/>
                    <a:pt x="664" y="326"/>
                    <a:pt x="729" y="255"/>
                  </a:cubicBezTo>
                  <a:lnTo>
                    <a:pt x="608" y="331"/>
                  </a:lnTo>
                  <a:close/>
                  <a:moveTo>
                    <a:pt x="1611" y="483"/>
                  </a:moveTo>
                  <a:lnTo>
                    <a:pt x="1611" y="483"/>
                  </a:lnTo>
                  <a:cubicBezTo>
                    <a:pt x="1571" y="479"/>
                    <a:pt x="1527" y="483"/>
                    <a:pt x="1478" y="494"/>
                  </a:cubicBezTo>
                  <a:lnTo>
                    <a:pt x="1478" y="494"/>
                  </a:lnTo>
                  <a:cubicBezTo>
                    <a:pt x="1473" y="496"/>
                    <a:pt x="1469" y="497"/>
                    <a:pt x="1466" y="500"/>
                  </a:cubicBezTo>
                  <a:lnTo>
                    <a:pt x="1466" y="500"/>
                  </a:lnTo>
                  <a:cubicBezTo>
                    <a:pt x="1465" y="497"/>
                    <a:pt x="1464" y="493"/>
                    <a:pt x="1462" y="490"/>
                  </a:cubicBezTo>
                  <a:lnTo>
                    <a:pt x="1462" y="490"/>
                  </a:lnTo>
                  <a:cubicBezTo>
                    <a:pt x="1506" y="469"/>
                    <a:pt x="1549" y="446"/>
                    <a:pt x="1590" y="419"/>
                  </a:cubicBezTo>
                  <a:lnTo>
                    <a:pt x="1590" y="419"/>
                  </a:lnTo>
                  <a:cubicBezTo>
                    <a:pt x="1613" y="403"/>
                    <a:pt x="1591" y="365"/>
                    <a:pt x="1567" y="381"/>
                  </a:cubicBezTo>
                  <a:lnTo>
                    <a:pt x="1567" y="381"/>
                  </a:lnTo>
                  <a:cubicBezTo>
                    <a:pt x="1535" y="402"/>
                    <a:pt x="1501" y="421"/>
                    <a:pt x="1466" y="439"/>
                  </a:cubicBezTo>
                  <a:lnTo>
                    <a:pt x="1466" y="439"/>
                  </a:lnTo>
                  <a:cubicBezTo>
                    <a:pt x="1496" y="410"/>
                    <a:pt x="1525" y="381"/>
                    <a:pt x="1555" y="352"/>
                  </a:cubicBezTo>
                  <a:lnTo>
                    <a:pt x="1555" y="352"/>
                  </a:lnTo>
                  <a:cubicBezTo>
                    <a:pt x="1575" y="332"/>
                    <a:pt x="1544" y="301"/>
                    <a:pt x="1523" y="321"/>
                  </a:cubicBezTo>
                  <a:lnTo>
                    <a:pt x="1523" y="321"/>
                  </a:lnTo>
                  <a:cubicBezTo>
                    <a:pt x="1493" y="351"/>
                    <a:pt x="1463" y="381"/>
                    <a:pt x="1432" y="410"/>
                  </a:cubicBezTo>
                  <a:lnTo>
                    <a:pt x="1432" y="410"/>
                  </a:lnTo>
                  <a:cubicBezTo>
                    <a:pt x="1427" y="415"/>
                    <a:pt x="1425" y="421"/>
                    <a:pt x="1426" y="426"/>
                  </a:cubicBezTo>
                  <a:lnTo>
                    <a:pt x="1426" y="426"/>
                  </a:lnTo>
                  <a:cubicBezTo>
                    <a:pt x="1415" y="412"/>
                    <a:pt x="1402" y="398"/>
                    <a:pt x="1388" y="386"/>
                  </a:cubicBezTo>
                  <a:lnTo>
                    <a:pt x="1388" y="386"/>
                  </a:lnTo>
                  <a:cubicBezTo>
                    <a:pt x="1392" y="383"/>
                    <a:pt x="1395" y="380"/>
                    <a:pt x="1397" y="375"/>
                  </a:cubicBezTo>
                  <a:lnTo>
                    <a:pt x="1397" y="375"/>
                  </a:lnTo>
                  <a:cubicBezTo>
                    <a:pt x="1402" y="358"/>
                    <a:pt x="1408" y="342"/>
                    <a:pt x="1414" y="326"/>
                  </a:cubicBezTo>
                  <a:lnTo>
                    <a:pt x="1414" y="326"/>
                  </a:lnTo>
                  <a:cubicBezTo>
                    <a:pt x="1423" y="299"/>
                    <a:pt x="1381" y="287"/>
                    <a:pt x="1371" y="314"/>
                  </a:cubicBezTo>
                  <a:lnTo>
                    <a:pt x="1371" y="314"/>
                  </a:lnTo>
                  <a:cubicBezTo>
                    <a:pt x="1366" y="330"/>
                    <a:pt x="1361" y="345"/>
                    <a:pt x="1355" y="361"/>
                  </a:cubicBezTo>
                  <a:lnTo>
                    <a:pt x="1355" y="361"/>
                  </a:lnTo>
                  <a:cubicBezTo>
                    <a:pt x="1259" y="300"/>
                    <a:pt x="1157" y="288"/>
                    <a:pt x="1051" y="307"/>
                  </a:cubicBezTo>
                  <a:lnTo>
                    <a:pt x="1051" y="307"/>
                  </a:lnTo>
                  <a:cubicBezTo>
                    <a:pt x="1205" y="105"/>
                    <a:pt x="1761" y="223"/>
                    <a:pt x="1611" y="483"/>
                  </a:cubicBezTo>
                  <a:close/>
                  <a:moveTo>
                    <a:pt x="1126" y="1704"/>
                  </a:moveTo>
                  <a:lnTo>
                    <a:pt x="1126" y="1704"/>
                  </a:lnTo>
                  <a:cubicBezTo>
                    <a:pt x="1159" y="1693"/>
                    <a:pt x="1204" y="1674"/>
                    <a:pt x="1251" y="1649"/>
                  </a:cubicBezTo>
                  <a:lnTo>
                    <a:pt x="1251" y="1649"/>
                  </a:lnTo>
                  <a:cubicBezTo>
                    <a:pt x="1254" y="1668"/>
                    <a:pt x="1264" y="1685"/>
                    <a:pt x="1282" y="1697"/>
                  </a:cubicBezTo>
                  <a:lnTo>
                    <a:pt x="1282" y="1697"/>
                  </a:lnTo>
                  <a:cubicBezTo>
                    <a:pt x="1306" y="1713"/>
                    <a:pt x="1328" y="1674"/>
                    <a:pt x="1304" y="1659"/>
                  </a:cubicBezTo>
                  <a:lnTo>
                    <a:pt x="1304" y="1659"/>
                  </a:lnTo>
                  <a:cubicBezTo>
                    <a:pt x="1296" y="1654"/>
                    <a:pt x="1293" y="1644"/>
                    <a:pt x="1294" y="1635"/>
                  </a:cubicBezTo>
                  <a:lnTo>
                    <a:pt x="1294" y="1635"/>
                  </a:lnTo>
                  <a:cubicBezTo>
                    <a:pt x="1294" y="1631"/>
                    <a:pt x="1294" y="1629"/>
                    <a:pt x="1294" y="1626"/>
                  </a:cubicBezTo>
                  <a:lnTo>
                    <a:pt x="1294" y="1626"/>
                  </a:lnTo>
                  <a:cubicBezTo>
                    <a:pt x="1339" y="1600"/>
                    <a:pt x="1384" y="1570"/>
                    <a:pt x="1423" y="1538"/>
                  </a:cubicBezTo>
                  <a:lnTo>
                    <a:pt x="1423" y="1538"/>
                  </a:lnTo>
                  <a:cubicBezTo>
                    <a:pt x="1424" y="1538"/>
                    <a:pt x="1425" y="1539"/>
                    <a:pt x="1426" y="1540"/>
                  </a:cubicBezTo>
                  <a:lnTo>
                    <a:pt x="1426" y="1540"/>
                  </a:lnTo>
                  <a:cubicBezTo>
                    <a:pt x="1430" y="1662"/>
                    <a:pt x="1302" y="1738"/>
                    <a:pt x="1192" y="1752"/>
                  </a:cubicBezTo>
                  <a:lnTo>
                    <a:pt x="1192" y="1752"/>
                  </a:lnTo>
                  <a:cubicBezTo>
                    <a:pt x="1137" y="1759"/>
                    <a:pt x="1082" y="1749"/>
                    <a:pt x="1032" y="1726"/>
                  </a:cubicBezTo>
                  <a:lnTo>
                    <a:pt x="1032" y="1726"/>
                  </a:lnTo>
                  <a:cubicBezTo>
                    <a:pt x="1062" y="1722"/>
                    <a:pt x="1093" y="1715"/>
                    <a:pt x="1126" y="1704"/>
                  </a:cubicBezTo>
                  <a:lnTo>
                    <a:pt x="896" y="827"/>
                  </a:lnTo>
                  <a:lnTo>
                    <a:pt x="896" y="827"/>
                  </a:lnTo>
                  <a:cubicBezTo>
                    <a:pt x="893" y="825"/>
                    <a:pt x="894" y="825"/>
                    <a:pt x="896" y="827"/>
                  </a:cubicBezTo>
                  <a:lnTo>
                    <a:pt x="1126" y="1704"/>
                  </a:lnTo>
                  <a:close/>
                  <a:moveTo>
                    <a:pt x="1015" y="990"/>
                  </a:moveTo>
                  <a:lnTo>
                    <a:pt x="1015" y="990"/>
                  </a:lnTo>
                  <a:cubicBezTo>
                    <a:pt x="1000" y="984"/>
                    <a:pt x="983" y="975"/>
                    <a:pt x="974" y="962"/>
                  </a:cubicBezTo>
                  <a:lnTo>
                    <a:pt x="974" y="962"/>
                  </a:lnTo>
                  <a:cubicBezTo>
                    <a:pt x="968" y="954"/>
                    <a:pt x="971" y="945"/>
                    <a:pt x="978" y="936"/>
                  </a:cubicBezTo>
                  <a:lnTo>
                    <a:pt x="978" y="936"/>
                  </a:lnTo>
                  <a:cubicBezTo>
                    <a:pt x="991" y="946"/>
                    <a:pt x="1003" y="956"/>
                    <a:pt x="1015" y="966"/>
                  </a:cubicBezTo>
                  <a:lnTo>
                    <a:pt x="1015" y="966"/>
                  </a:lnTo>
                  <a:cubicBezTo>
                    <a:pt x="1025" y="973"/>
                    <a:pt x="1037" y="975"/>
                    <a:pt x="1046" y="966"/>
                  </a:cubicBezTo>
                  <a:lnTo>
                    <a:pt x="1046" y="966"/>
                  </a:lnTo>
                  <a:cubicBezTo>
                    <a:pt x="1047" y="965"/>
                    <a:pt x="1047" y="964"/>
                    <a:pt x="1048" y="963"/>
                  </a:cubicBezTo>
                  <a:lnTo>
                    <a:pt x="1048" y="963"/>
                  </a:lnTo>
                  <a:cubicBezTo>
                    <a:pt x="1063" y="982"/>
                    <a:pt x="1097" y="962"/>
                    <a:pt x="1084" y="938"/>
                  </a:cubicBezTo>
                  <a:lnTo>
                    <a:pt x="1084" y="938"/>
                  </a:lnTo>
                  <a:cubicBezTo>
                    <a:pt x="1072" y="918"/>
                    <a:pt x="1061" y="898"/>
                    <a:pt x="1049" y="878"/>
                  </a:cubicBezTo>
                  <a:lnTo>
                    <a:pt x="1049" y="878"/>
                  </a:lnTo>
                  <a:cubicBezTo>
                    <a:pt x="1072" y="861"/>
                    <a:pt x="1093" y="845"/>
                    <a:pt x="1116" y="829"/>
                  </a:cubicBezTo>
                  <a:lnTo>
                    <a:pt x="1116" y="829"/>
                  </a:lnTo>
                  <a:cubicBezTo>
                    <a:pt x="1113" y="868"/>
                    <a:pt x="1109" y="906"/>
                    <a:pt x="1104" y="944"/>
                  </a:cubicBezTo>
                  <a:lnTo>
                    <a:pt x="1104" y="944"/>
                  </a:lnTo>
                  <a:cubicBezTo>
                    <a:pt x="1102" y="961"/>
                    <a:pt x="1100" y="1002"/>
                    <a:pt x="1074" y="1005"/>
                  </a:cubicBezTo>
                  <a:lnTo>
                    <a:pt x="1074" y="1005"/>
                  </a:lnTo>
                  <a:cubicBezTo>
                    <a:pt x="1055" y="1007"/>
                    <a:pt x="1033" y="997"/>
                    <a:pt x="1015" y="990"/>
                  </a:cubicBezTo>
                  <a:close/>
                  <a:moveTo>
                    <a:pt x="1018" y="911"/>
                  </a:moveTo>
                  <a:lnTo>
                    <a:pt x="1018" y="911"/>
                  </a:lnTo>
                  <a:cubicBezTo>
                    <a:pt x="1015" y="909"/>
                    <a:pt x="1013" y="907"/>
                    <a:pt x="1011" y="906"/>
                  </a:cubicBezTo>
                  <a:lnTo>
                    <a:pt x="1011" y="906"/>
                  </a:lnTo>
                  <a:cubicBezTo>
                    <a:pt x="1012" y="905"/>
                    <a:pt x="1013" y="904"/>
                    <a:pt x="1013" y="904"/>
                  </a:cubicBezTo>
                  <a:lnTo>
                    <a:pt x="1013" y="904"/>
                  </a:lnTo>
                  <a:cubicBezTo>
                    <a:pt x="1015" y="906"/>
                    <a:pt x="1016" y="909"/>
                    <a:pt x="1018" y="911"/>
                  </a:cubicBezTo>
                  <a:close/>
                  <a:moveTo>
                    <a:pt x="1088" y="690"/>
                  </a:moveTo>
                  <a:lnTo>
                    <a:pt x="1088" y="690"/>
                  </a:lnTo>
                  <a:cubicBezTo>
                    <a:pt x="1099" y="634"/>
                    <a:pt x="1234" y="656"/>
                    <a:pt x="1266" y="673"/>
                  </a:cubicBezTo>
                  <a:lnTo>
                    <a:pt x="1266" y="673"/>
                  </a:lnTo>
                  <a:cubicBezTo>
                    <a:pt x="1365" y="724"/>
                    <a:pt x="1254" y="830"/>
                    <a:pt x="1180" y="887"/>
                  </a:cubicBezTo>
                  <a:lnTo>
                    <a:pt x="1180" y="887"/>
                  </a:lnTo>
                  <a:cubicBezTo>
                    <a:pt x="1182" y="857"/>
                    <a:pt x="1183" y="828"/>
                    <a:pt x="1184" y="802"/>
                  </a:cubicBezTo>
                  <a:lnTo>
                    <a:pt x="1184" y="802"/>
                  </a:lnTo>
                  <a:cubicBezTo>
                    <a:pt x="1184" y="794"/>
                    <a:pt x="1182" y="788"/>
                    <a:pt x="1179" y="783"/>
                  </a:cubicBezTo>
                  <a:lnTo>
                    <a:pt x="1179" y="783"/>
                  </a:lnTo>
                  <a:cubicBezTo>
                    <a:pt x="1188" y="761"/>
                    <a:pt x="1198" y="739"/>
                    <a:pt x="1208" y="717"/>
                  </a:cubicBezTo>
                  <a:lnTo>
                    <a:pt x="1208" y="717"/>
                  </a:lnTo>
                  <a:cubicBezTo>
                    <a:pt x="1219" y="691"/>
                    <a:pt x="1181" y="668"/>
                    <a:pt x="1170" y="694"/>
                  </a:cubicBezTo>
                  <a:lnTo>
                    <a:pt x="1170" y="694"/>
                  </a:lnTo>
                  <a:cubicBezTo>
                    <a:pt x="1162" y="712"/>
                    <a:pt x="1154" y="730"/>
                    <a:pt x="1146" y="748"/>
                  </a:cubicBezTo>
                  <a:lnTo>
                    <a:pt x="1146" y="748"/>
                  </a:lnTo>
                  <a:cubicBezTo>
                    <a:pt x="1137" y="741"/>
                    <a:pt x="1125" y="740"/>
                    <a:pt x="1113" y="749"/>
                  </a:cubicBezTo>
                  <a:lnTo>
                    <a:pt x="1113" y="749"/>
                  </a:lnTo>
                  <a:cubicBezTo>
                    <a:pt x="1099" y="759"/>
                    <a:pt x="1084" y="769"/>
                    <a:pt x="1071" y="780"/>
                  </a:cubicBezTo>
                  <a:lnTo>
                    <a:pt x="1071" y="780"/>
                  </a:lnTo>
                  <a:cubicBezTo>
                    <a:pt x="1076" y="750"/>
                    <a:pt x="1082" y="720"/>
                    <a:pt x="1088" y="690"/>
                  </a:cubicBezTo>
                  <a:close/>
                  <a:moveTo>
                    <a:pt x="809" y="1149"/>
                  </a:moveTo>
                  <a:lnTo>
                    <a:pt x="809" y="1149"/>
                  </a:lnTo>
                  <a:cubicBezTo>
                    <a:pt x="749" y="1070"/>
                    <a:pt x="696" y="959"/>
                    <a:pt x="747" y="865"/>
                  </a:cubicBezTo>
                  <a:lnTo>
                    <a:pt x="747" y="865"/>
                  </a:lnTo>
                  <a:cubicBezTo>
                    <a:pt x="795" y="777"/>
                    <a:pt x="916" y="736"/>
                    <a:pt x="1011" y="717"/>
                  </a:cubicBezTo>
                  <a:lnTo>
                    <a:pt x="1011" y="717"/>
                  </a:lnTo>
                  <a:cubicBezTo>
                    <a:pt x="1005" y="749"/>
                    <a:pt x="1002" y="784"/>
                    <a:pt x="997" y="811"/>
                  </a:cubicBezTo>
                  <a:lnTo>
                    <a:pt x="997" y="811"/>
                  </a:lnTo>
                  <a:cubicBezTo>
                    <a:pt x="995" y="819"/>
                    <a:pt x="997" y="826"/>
                    <a:pt x="999" y="832"/>
                  </a:cubicBezTo>
                  <a:lnTo>
                    <a:pt x="999" y="832"/>
                  </a:lnTo>
                  <a:cubicBezTo>
                    <a:pt x="985" y="843"/>
                    <a:pt x="968" y="854"/>
                    <a:pt x="953" y="866"/>
                  </a:cubicBezTo>
                  <a:lnTo>
                    <a:pt x="953" y="866"/>
                  </a:lnTo>
                  <a:cubicBezTo>
                    <a:pt x="951" y="865"/>
                    <a:pt x="948" y="863"/>
                    <a:pt x="946" y="862"/>
                  </a:cubicBezTo>
                  <a:lnTo>
                    <a:pt x="946" y="862"/>
                  </a:lnTo>
                  <a:cubicBezTo>
                    <a:pt x="938" y="857"/>
                    <a:pt x="930" y="851"/>
                    <a:pt x="921" y="846"/>
                  </a:cubicBezTo>
                  <a:lnTo>
                    <a:pt x="921" y="846"/>
                  </a:lnTo>
                  <a:cubicBezTo>
                    <a:pt x="914" y="841"/>
                    <a:pt x="908" y="836"/>
                    <a:pt x="901" y="831"/>
                  </a:cubicBezTo>
                  <a:lnTo>
                    <a:pt x="901" y="831"/>
                  </a:lnTo>
                  <a:cubicBezTo>
                    <a:pt x="900" y="829"/>
                    <a:pt x="897" y="826"/>
                    <a:pt x="894" y="825"/>
                  </a:cubicBezTo>
                  <a:lnTo>
                    <a:pt x="894" y="825"/>
                  </a:lnTo>
                  <a:cubicBezTo>
                    <a:pt x="889" y="821"/>
                    <a:pt x="884" y="819"/>
                    <a:pt x="877" y="818"/>
                  </a:cubicBezTo>
                  <a:lnTo>
                    <a:pt x="877" y="818"/>
                  </a:lnTo>
                  <a:cubicBezTo>
                    <a:pt x="862" y="817"/>
                    <a:pt x="854" y="833"/>
                    <a:pt x="856" y="846"/>
                  </a:cubicBezTo>
                  <a:lnTo>
                    <a:pt x="856" y="846"/>
                  </a:lnTo>
                  <a:cubicBezTo>
                    <a:pt x="858" y="861"/>
                    <a:pt x="883" y="873"/>
                    <a:pt x="894" y="880"/>
                  </a:cubicBezTo>
                  <a:lnTo>
                    <a:pt x="894" y="880"/>
                  </a:lnTo>
                  <a:cubicBezTo>
                    <a:pt x="904" y="887"/>
                    <a:pt x="913" y="894"/>
                    <a:pt x="922" y="900"/>
                  </a:cubicBezTo>
                  <a:lnTo>
                    <a:pt x="922" y="900"/>
                  </a:lnTo>
                  <a:cubicBezTo>
                    <a:pt x="922" y="900"/>
                    <a:pt x="922" y="901"/>
                    <a:pt x="921" y="902"/>
                  </a:cubicBezTo>
                  <a:lnTo>
                    <a:pt x="921" y="902"/>
                  </a:lnTo>
                  <a:cubicBezTo>
                    <a:pt x="896" y="947"/>
                    <a:pt x="906" y="989"/>
                    <a:pt x="939" y="1019"/>
                  </a:cubicBezTo>
                  <a:lnTo>
                    <a:pt x="939" y="1019"/>
                  </a:lnTo>
                  <a:cubicBezTo>
                    <a:pt x="910" y="1046"/>
                    <a:pt x="881" y="1072"/>
                    <a:pt x="852" y="1099"/>
                  </a:cubicBezTo>
                  <a:lnTo>
                    <a:pt x="852" y="1099"/>
                  </a:lnTo>
                  <a:cubicBezTo>
                    <a:pt x="831" y="1118"/>
                    <a:pt x="862" y="1150"/>
                    <a:pt x="883" y="1131"/>
                  </a:cubicBezTo>
                  <a:lnTo>
                    <a:pt x="883" y="1131"/>
                  </a:lnTo>
                  <a:cubicBezTo>
                    <a:pt x="907" y="1109"/>
                    <a:pt x="931" y="1087"/>
                    <a:pt x="954" y="1065"/>
                  </a:cubicBezTo>
                  <a:lnTo>
                    <a:pt x="954" y="1065"/>
                  </a:lnTo>
                  <a:cubicBezTo>
                    <a:pt x="940" y="1091"/>
                    <a:pt x="925" y="1116"/>
                    <a:pt x="911" y="1142"/>
                  </a:cubicBezTo>
                  <a:lnTo>
                    <a:pt x="911" y="1142"/>
                  </a:lnTo>
                  <a:cubicBezTo>
                    <a:pt x="897" y="1167"/>
                    <a:pt x="935" y="1189"/>
                    <a:pt x="949" y="1165"/>
                  </a:cubicBezTo>
                  <a:lnTo>
                    <a:pt x="949" y="1165"/>
                  </a:lnTo>
                  <a:cubicBezTo>
                    <a:pt x="966" y="1135"/>
                    <a:pt x="982" y="1105"/>
                    <a:pt x="999" y="1075"/>
                  </a:cubicBezTo>
                  <a:lnTo>
                    <a:pt x="999" y="1075"/>
                  </a:lnTo>
                  <a:cubicBezTo>
                    <a:pt x="1000" y="1107"/>
                    <a:pt x="1000" y="1140"/>
                    <a:pt x="1001" y="1171"/>
                  </a:cubicBezTo>
                  <a:lnTo>
                    <a:pt x="1001" y="1171"/>
                  </a:lnTo>
                  <a:cubicBezTo>
                    <a:pt x="1001" y="1200"/>
                    <a:pt x="1045" y="1200"/>
                    <a:pt x="1045" y="1171"/>
                  </a:cubicBezTo>
                  <a:lnTo>
                    <a:pt x="1045" y="1171"/>
                  </a:lnTo>
                  <a:cubicBezTo>
                    <a:pt x="1045" y="1137"/>
                    <a:pt x="1044" y="1103"/>
                    <a:pt x="1043" y="1069"/>
                  </a:cubicBezTo>
                  <a:lnTo>
                    <a:pt x="1043" y="1069"/>
                  </a:lnTo>
                  <a:cubicBezTo>
                    <a:pt x="1079" y="1076"/>
                    <a:pt x="1115" y="1073"/>
                    <a:pt x="1136" y="1047"/>
                  </a:cubicBezTo>
                  <a:lnTo>
                    <a:pt x="1136" y="1047"/>
                  </a:lnTo>
                  <a:cubicBezTo>
                    <a:pt x="1151" y="1027"/>
                    <a:pt x="1161" y="1002"/>
                    <a:pt x="1168" y="976"/>
                  </a:cubicBezTo>
                  <a:lnTo>
                    <a:pt x="1168" y="976"/>
                  </a:lnTo>
                  <a:cubicBezTo>
                    <a:pt x="1169" y="975"/>
                    <a:pt x="1169" y="975"/>
                    <a:pt x="1170" y="974"/>
                  </a:cubicBezTo>
                  <a:lnTo>
                    <a:pt x="1170" y="974"/>
                  </a:lnTo>
                  <a:cubicBezTo>
                    <a:pt x="1197" y="958"/>
                    <a:pt x="1228" y="936"/>
                    <a:pt x="1257" y="910"/>
                  </a:cubicBezTo>
                  <a:lnTo>
                    <a:pt x="1257" y="910"/>
                  </a:lnTo>
                  <a:cubicBezTo>
                    <a:pt x="1257" y="981"/>
                    <a:pt x="1235" y="1046"/>
                    <a:pt x="1195" y="1110"/>
                  </a:cubicBezTo>
                  <a:lnTo>
                    <a:pt x="1195" y="1110"/>
                  </a:lnTo>
                  <a:cubicBezTo>
                    <a:pt x="1110" y="1243"/>
                    <a:pt x="911" y="1287"/>
                    <a:pt x="809" y="1149"/>
                  </a:cubicBezTo>
                  <a:close/>
                  <a:moveTo>
                    <a:pt x="1400" y="1237"/>
                  </a:moveTo>
                  <a:lnTo>
                    <a:pt x="1400" y="1237"/>
                  </a:lnTo>
                  <a:cubicBezTo>
                    <a:pt x="1369" y="1298"/>
                    <a:pt x="1324" y="1349"/>
                    <a:pt x="1275" y="1396"/>
                  </a:cubicBezTo>
                  <a:lnTo>
                    <a:pt x="1275" y="1396"/>
                  </a:lnTo>
                  <a:cubicBezTo>
                    <a:pt x="1245" y="1423"/>
                    <a:pt x="1213" y="1444"/>
                    <a:pt x="1179" y="1463"/>
                  </a:cubicBezTo>
                  <a:lnTo>
                    <a:pt x="1179" y="1463"/>
                  </a:lnTo>
                  <a:cubicBezTo>
                    <a:pt x="1071" y="1526"/>
                    <a:pt x="1049" y="1361"/>
                    <a:pt x="1042" y="1294"/>
                  </a:cubicBezTo>
                  <a:lnTo>
                    <a:pt x="1042" y="1294"/>
                  </a:lnTo>
                  <a:cubicBezTo>
                    <a:pt x="1094" y="1280"/>
                    <a:pt x="1144" y="1255"/>
                    <a:pt x="1180" y="1222"/>
                  </a:cubicBezTo>
                  <a:lnTo>
                    <a:pt x="1180" y="1222"/>
                  </a:lnTo>
                  <a:cubicBezTo>
                    <a:pt x="1189" y="1214"/>
                    <a:pt x="1197" y="1206"/>
                    <a:pt x="1205" y="1198"/>
                  </a:cubicBezTo>
                  <a:lnTo>
                    <a:pt x="1205" y="1198"/>
                  </a:lnTo>
                  <a:cubicBezTo>
                    <a:pt x="1212" y="1221"/>
                    <a:pt x="1218" y="1243"/>
                    <a:pt x="1224" y="1267"/>
                  </a:cubicBezTo>
                  <a:lnTo>
                    <a:pt x="1224" y="1267"/>
                  </a:lnTo>
                  <a:cubicBezTo>
                    <a:pt x="1232" y="1294"/>
                    <a:pt x="1274" y="1282"/>
                    <a:pt x="1267" y="1255"/>
                  </a:cubicBezTo>
                  <a:lnTo>
                    <a:pt x="1267" y="1255"/>
                  </a:lnTo>
                  <a:cubicBezTo>
                    <a:pt x="1260" y="1228"/>
                    <a:pt x="1252" y="1201"/>
                    <a:pt x="1245" y="1175"/>
                  </a:cubicBezTo>
                  <a:lnTo>
                    <a:pt x="1245" y="1175"/>
                  </a:lnTo>
                  <a:cubicBezTo>
                    <a:pt x="1243" y="1169"/>
                    <a:pt x="1240" y="1165"/>
                    <a:pt x="1236" y="1162"/>
                  </a:cubicBezTo>
                  <a:lnTo>
                    <a:pt x="1236" y="1162"/>
                  </a:lnTo>
                  <a:cubicBezTo>
                    <a:pt x="1237" y="1162"/>
                    <a:pt x="1237" y="1162"/>
                    <a:pt x="1237" y="1161"/>
                  </a:cubicBezTo>
                  <a:lnTo>
                    <a:pt x="1237" y="1161"/>
                  </a:lnTo>
                  <a:lnTo>
                    <a:pt x="1237" y="1161"/>
                  </a:lnTo>
                  <a:lnTo>
                    <a:pt x="1237" y="1161"/>
                  </a:lnTo>
                  <a:cubicBezTo>
                    <a:pt x="1253" y="1179"/>
                    <a:pt x="1268" y="1196"/>
                    <a:pt x="1283" y="1213"/>
                  </a:cubicBezTo>
                  <a:lnTo>
                    <a:pt x="1283" y="1213"/>
                  </a:lnTo>
                  <a:cubicBezTo>
                    <a:pt x="1303" y="1234"/>
                    <a:pt x="1334" y="1203"/>
                    <a:pt x="1315" y="1182"/>
                  </a:cubicBezTo>
                  <a:lnTo>
                    <a:pt x="1315" y="1182"/>
                  </a:lnTo>
                  <a:cubicBezTo>
                    <a:pt x="1299" y="1165"/>
                    <a:pt x="1284" y="1147"/>
                    <a:pt x="1268" y="1130"/>
                  </a:cubicBezTo>
                  <a:lnTo>
                    <a:pt x="1268" y="1130"/>
                  </a:lnTo>
                  <a:cubicBezTo>
                    <a:pt x="1267" y="1128"/>
                    <a:pt x="1264" y="1126"/>
                    <a:pt x="1262" y="1125"/>
                  </a:cubicBezTo>
                  <a:lnTo>
                    <a:pt x="1262" y="1125"/>
                  </a:lnTo>
                  <a:cubicBezTo>
                    <a:pt x="1271" y="1111"/>
                    <a:pt x="1279" y="1095"/>
                    <a:pt x="1286" y="1080"/>
                  </a:cubicBezTo>
                  <a:lnTo>
                    <a:pt x="1286" y="1080"/>
                  </a:lnTo>
                  <a:cubicBezTo>
                    <a:pt x="1311" y="1091"/>
                    <a:pt x="1338" y="1097"/>
                    <a:pt x="1366" y="1095"/>
                  </a:cubicBezTo>
                  <a:lnTo>
                    <a:pt x="1366" y="1095"/>
                  </a:lnTo>
                  <a:cubicBezTo>
                    <a:pt x="1395" y="1093"/>
                    <a:pt x="1395" y="1049"/>
                    <a:pt x="1366" y="1051"/>
                  </a:cubicBezTo>
                  <a:lnTo>
                    <a:pt x="1366" y="1051"/>
                  </a:lnTo>
                  <a:cubicBezTo>
                    <a:pt x="1344" y="1052"/>
                    <a:pt x="1323" y="1048"/>
                    <a:pt x="1303" y="1038"/>
                  </a:cubicBezTo>
                  <a:lnTo>
                    <a:pt x="1303" y="1038"/>
                  </a:lnTo>
                  <a:cubicBezTo>
                    <a:pt x="1322" y="979"/>
                    <a:pt x="1328" y="914"/>
                    <a:pt x="1319" y="847"/>
                  </a:cubicBezTo>
                  <a:lnTo>
                    <a:pt x="1319" y="847"/>
                  </a:lnTo>
                  <a:cubicBezTo>
                    <a:pt x="1343" y="816"/>
                    <a:pt x="1361" y="784"/>
                    <a:pt x="1367" y="750"/>
                  </a:cubicBezTo>
                  <a:lnTo>
                    <a:pt x="1367" y="750"/>
                  </a:lnTo>
                  <a:cubicBezTo>
                    <a:pt x="1413" y="739"/>
                    <a:pt x="1442" y="752"/>
                    <a:pt x="1461" y="777"/>
                  </a:cubicBezTo>
                  <a:lnTo>
                    <a:pt x="1461" y="777"/>
                  </a:lnTo>
                  <a:cubicBezTo>
                    <a:pt x="1445" y="785"/>
                    <a:pt x="1426" y="792"/>
                    <a:pt x="1407" y="793"/>
                  </a:cubicBezTo>
                  <a:lnTo>
                    <a:pt x="1407" y="793"/>
                  </a:lnTo>
                  <a:cubicBezTo>
                    <a:pt x="1379" y="796"/>
                    <a:pt x="1379" y="841"/>
                    <a:pt x="1407" y="838"/>
                  </a:cubicBezTo>
                  <a:lnTo>
                    <a:pt x="1407" y="838"/>
                  </a:lnTo>
                  <a:cubicBezTo>
                    <a:pt x="1434" y="835"/>
                    <a:pt x="1457" y="828"/>
                    <a:pt x="1480" y="817"/>
                  </a:cubicBezTo>
                  <a:lnTo>
                    <a:pt x="1480" y="817"/>
                  </a:lnTo>
                  <a:cubicBezTo>
                    <a:pt x="1502" y="894"/>
                    <a:pt x="1479" y="1010"/>
                    <a:pt x="1472" y="1044"/>
                  </a:cubicBezTo>
                  <a:lnTo>
                    <a:pt x="1472" y="1044"/>
                  </a:lnTo>
                  <a:cubicBezTo>
                    <a:pt x="1459" y="1112"/>
                    <a:pt x="1431" y="1176"/>
                    <a:pt x="1400" y="1237"/>
                  </a:cubicBezTo>
                  <a:close/>
                  <a:moveTo>
                    <a:pt x="1439" y="445"/>
                  </a:moveTo>
                  <a:lnTo>
                    <a:pt x="1439" y="445"/>
                  </a:lnTo>
                  <a:cubicBezTo>
                    <a:pt x="1442" y="447"/>
                    <a:pt x="1445" y="447"/>
                    <a:pt x="1449" y="447"/>
                  </a:cubicBezTo>
                  <a:lnTo>
                    <a:pt x="1449" y="447"/>
                  </a:lnTo>
                  <a:cubicBezTo>
                    <a:pt x="1446" y="449"/>
                    <a:pt x="1445" y="450"/>
                    <a:pt x="1442" y="451"/>
                  </a:cubicBezTo>
                  <a:lnTo>
                    <a:pt x="1442" y="451"/>
                  </a:lnTo>
                  <a:cubicBezTo>
                    <a:pt x="1441" y="449"/>
                    <a:pt x="1440" y="447"/>
                    <a:pt x="1439" y="445"/>
                  </a:cubicBezTo>
                  <a:close/>
                  <a:moveTo>
                    <a:pt x="1122" y="363"/>
                  </a:moveTo>
                  <a:lnTo>
                    <a:pt x="1122" y="363"/>
                  </a:lnTo>
                  <a:cubicBezTo>
                    <a:pt x="1333" y="342"/>
                    <a:pt x="1414" y="510"/>
                    <a:pt x="1441" y="681"/>
                  </a:cubicBezTo>
                  <a:lnTo>
                    <a:pt x="1441" y="681"/>
                  </a:lnTo>
                  <a:cubicBezTo>
                    <a:pt x="1418" y="677"/>
                    <a:pt x="1392" y="677"/>
                    <a:pt x="1360" y="684"/>
                  </a:cubicBezTo>
                  <a:lnTo>
                    <a:pt x="1360" y="684"/>
                  </a:lnTo>
                  <a:cubicBezTo>
                    <a:pt x="1353" y="665"/>
                    <a:pt x="1339" y="647"/>
                    <a:pt x="1320" y="630"/>
                  </a:cubicBezTo>
                  <a:lnTo>
                    <a:pt x="1320" y="630"/>
                  </a:lnTo>
                  <a:cubicBezTo>
                    <a:pt x="1265" y="582"/>
                    <a:pt x="1189" y="587"/>
                    <a:pt x="1120" y="597"/>
                  </a:cubicBezTo>
                  <a:lnTo>
                    <a:pt x="1120" y="597"/>
                  </a:lnTo>
                  <a:cubicBezTo>
                    <a:pt x="1123" y="576"/>
                    <a:pt x="1126" y="554"/>
                    <a:pt x="1128" y="533"/>
                  </a:cubicBezTo>
                  <a:lnTo>
                    <a:pt x="1128" y="533"/>
                  </a:lnTo>
                  <a:cubicBezTo>
                    <a:pt x="1129" y="520"/>
                    <a:pt x="1117" y="510"/>
                    <a:pt x="1106" y="510"/>
                  </a:cubicBezTo>
                  <a:lnTo>
                    <a:pt x="1106" y="510"/>
                  </a:lnTo>
                  <a:cubicBezTo>
                    <a:pt x="1093" y="510"/>
                    <a:pt x="1085" y="520"/>
                    <a:pt x="1083" y="533"/>
                  </a:cubicBezTo>
                  <a:lnTo>
                    <a:pt x="1083" y="533"/>
                  </a:lnTo>
                  <a:cubicBezTo>
                    <a:pt x="1081" y="557"/>
                    <a:pt x="1078" y="582"/>
                    <a:pt x="1075" y="606"/>
                  </a:cubicBezTo>
                  <a:lnTo>
                    <a:pt x="1075" y="606"/>
                  </a:lnTo>
                  <a:cubicBezTo>
                    <a:pt x="1075" y="607"/>
                    <a:pt x="1076" y="607"/>
                    <a:pt x="1076" y="608"/>
                  </a:cubicBezTo>
                  <a:lnTo>
                    <a:pt x="1076" y="608"/>
                  </a:lnTo>
                  <a:cubicBezTo>
                    <a:pt x="1065" y="612"/>
                    <a:pt x="1057" y="618"/>
                    <a:pt x="1049" y="625"/>
                  </a:cubicBezTo>
                  <a:lnTo>
                    <a:pt x="1049" y="625"/>
                  </a:lnTo>
                  <a:cubicBezTo>
                    <a:pt x="1036" y="580"/>
                    <a:pt x="1025" y="533"/>
                    <a:pt x="1015" y="487"/>
                  </a:cubicBezTo>
                  <a:lnTo>
                    <a:pt x="1015" y="487"/>
                  </a:lnTo>
                  <a:cubicBezTo>
                    <a:pt x="1012" y="471"/>
                    <a:pt x="988" y="464"/>
                    <a:pt x="978" y="477"/>
                  </a:cubicBezTo>
                  <a:lnTo>
                    <a:pt x="978" y="477"/>
                  </a:lnTo>
                  <a:cubicBezTo>
                    <a:pt x="973" y="482"/>
                    <a:pt x="969" y="487"/>
                    <a:pt x="965" y="492"/>
                  </a:cubicBezTo>
                  <a:lnTo>
                    <a:pt x="965" y="492"/>
                  </a:lnTo>
                  <a:cubicBezTo>
                    <a:pt x="952" y="508"/>
                    <a:pt x="965" y="528"/>
                    <a:pt x="979" y="530"/>
                  </a:cubicBezTo>
                  <a:lnTo>
                    <a:pt x="979" y="530"/>
                  </a:lnTo>
                  <a:cubicBezTo>
                    <a:pt x="989" y="570"/>
                    <a:pt x="999" y="610"/>
                    <a:pt x="1010" y="649"/>
                  </a:cubicBezTo>
                  <a:lnTo>
                    <a:pt x="1010" y="649"/>
                  </a:lnTo>
                  <a:cubicBezTo>
                    <a:pt x="1005" y="650"/>
                    <a:pt x="1001" y="651"/>
                    <a:pt x="995" y="652"/>
                  </a:cubicBezTo>
                  <a:lnTo>
                    <a:pt x="995" y="652"/>
                  </a:lnTo>
                  <a:cubicBezTo>
                    <a:pt x="995" y="648"/>
                    <a:pt x="993" y="643"/>
                    <a:pt x="989" y="639"/>
                  </a:cubicBezTo>
                  <a:lnTo>
                    <a:pt x="989" y="639"/>
                  </a:lnTo>
                  <a:cubicBezTo>
                    <a:pt x="963" y="617"/>
                    <a:pt x="943" y="591"/>
                    <a:pt x="927" y="562"/>
                  </a:cubicBezTo>
                  <a:lnTo>
                    <a:pt x="927" y="562"/>
                  </a:lnTo>
                  <a:cubicBezTo>
                    <a:pt x="913" y="537"/>
                    <a:pt x="875" y="560"/>
                    <a:pt x="888" y="584"/>
                  </a:cubicBezTo>
                  <a:lnTo>
                    <a:pt x="888" y="584"/>
                  </a:lnTo>
                  <a:cubicBezTo>
                    <a:pt x="905" y="614"/>
                    <a:pt x="925" y="640"/>
                    <a:pt x="950" y="663"/>
                  </a:cubicBezTo>
                  <a:lnTo>
                    <a:pt x="950" y="663"/>
                  </a:lnTo>
                  <a:cubicBezTo>
                    <a:pt x="908" y="674"/>
                    <a:pt x="864" y="690"/>
                    <a:pt x="824" y="711"/>
                  </a:cubicBezTo>
                  <a:lnTo>
                    <a:pt x="824" y="711"/>
                  </a:lnTo>
                  <a:cubicBezTo>
                    <a:pt x="821" y="708"/>
                    <a:pt x="819" y="705"/>
                    <a:pt x="815" y="702"/>
                  </a:cubicBezTo>
                  <a:lnTo>
                    <a:pt x="815" y="702"/>
                  </a:lnTo>
                  <a:cubicBezTo>
                    <a:pt x="573" y="528"/>
                    <a:pt x="995" y="375"/>
                    <a:pt x="1122" y="363"/>
                  </a:cubicBezTo>
                  <a:close/>
                  <a:moveTo>
                    <a:pt x="458" y="1246"/>
                  </a:moveTo>
                  <a:lnTo>
                    <a:pt x="458" y="1246"/>
                  </a:lnTo>
                  <a:cubicBezTo>
                    <a:pt x="404" y="1197"/>
                    <a:pt x="381" y="1113"/>
                    <a:pt x="362" y="1046"/>
                  </a:cubicBezTo>
                  <a:lnTo>
                    <a:pt x="362" y="1046"/>
                  </a:lnTo>
                  <a:cubicBezTo>
                    <a:pt x="358" y="1031"/>
                    <a:pt x="356" y="1015"/>
                    <a:pt x="353" y="1001"/>
                  </a:cubicBezTo>
                  <a:lnTo>
                    <a:pt x="353" y="1001"/>
                  </a:lnTo>
                  <a:cubicBezTo>
                    <a:pt x="404" y="1004"/>
                    <a:pt x="454" y="1002"/>
                    <a:pt x="504" y="994"/>
                  </a:cubicBezTo>
                  <a:lnTo>
                    <a:pt x="504" y="994"/>
                  </a:lnTo>
                  <a:cubicBezTo>
                    <a:pt x="532" y="990"/>
                    <a:pt x="520" y="947"/>
                    <a:pt x="492" y="951"/>
                  </a:cubicBezTo>
                  <a:lnTo>
                    <a:pt x="492" y="951"/>
                  </a:lnTo>
                  <a:cubicBezTo>
                    <a:pt x="445" y="959"/>
                    <a:pt x="399" y="960"/>
                    <a:pt x="352" y="956"/>
                  </a:cubicBezTo>
                  <a:lnTo>
                    <a:pt x="352" y="956"/>
                  </a:lnTo>
                  <a:cubicBezTo>
                    <a:pt x="352" y="940"/>
                    <a:pt x="354" y="924"/>
                    <a:pt x="357" y="909"/>
                  </a:cubicBezTo>
                  <a:lnTo>
                    <a:pt x="357" y="909"/>
                  </a:lnTo>
                  <a:cubicBezTo>
                    <a:pt x="373" y="911"/>
                    <a:pt x="393" y="908"/>
                    <a:pt x="407" y="906"/>
                  </a:cubicBezTo>
                  <a:lnTo>
                    <a:pt x="407" y="906"/>
                  </a:lnTo>
                  <a:cubicBezTo>
                    <a:pt x="433" y="901"/>
                    <a:pt x="455" y="893"/>
                    <a:pt x="478" y="882"/>
                  </a:cubicBezTo>
                  <a:lnTo>
                    <a:pt x="478" y="882"/>
                  </a:lnTo>
                  <a:cubicBezTo>
                    <a:pt x="504" y="870"/>
                    <a:pt x="481" y="832"/>
                    <a:pt x="455" y="844"/>
                  </a:cubicBezTo>
                  <a:lnTo>
                    <a:pt x="455" y="844"/>
                  </a:lnTo>
                  <a:cubicBezTo>
                    <a:pt x="439" y="852"/>
                    <a:pt x="422" y="858"/>
                    <a:pt x="404" y="861"/>
                  </a:cubicBezTo>
                  <a:lnTo>
                    <a:pt x="404" y="861"/>
                  </a:lnTo>
                  <a:cubicBezTo>
                    <a:pt x="395" y="863"/>
                    <a:pt x="386" y="864"/>
                    <a:pt x="376" y="864"/>
                  </a:cubicBezTo>
                  <a:lnTo>
                    <a:pt x="376" y="864"/>
                  </a:lnTo>
                  <a:cubicBezTo>
                    <a:pt x="376" y="864"/>
                    <a:pt x="374" y="864"/>
                    <a:pt x="372" y="864"/>
                  </a:cubicBezTo>
                  <a:lnTo>
                    <a:pt x="372" y="864"/>
                  </a:lnTo>
                  <a:cubicBezTo>
                    <a:pt x="372" y="862"/>
                    <a:pt x="371" y="860"/>
                    <a:pt x="371" y="859"/>
                  </a:cubicBezTo>
                  <a:lnTo>
                    <a:pt x="371" y="859"/>
                  </a:lnTo>
                  <a:cubicBezTo>
                    <a:pt x="381" y="829"/>
                    <a:pt x="396" y="799"/>
                    <a:pt x="413" y="770"/>
                  </a:cubicBezTo>
                  <a:lnTo>
                    <a:pt x="413" y="770"/>
                  </a:lnTo>
                  <a:cubicBezTo>
                    <a:pt x="419" y="760"/>
                    <a:pt x="461" y="697"/>
                    <a:pt x="508" y="651"/>
                  </a:cubicBezTo>
                  <a:lnTo>
                    <a:pt x="508" y="651"/>
                  </a:lnTo>
                  <a:cubicBezTo>
                    <a:pt x="527" y="683"/>
                    <a:pt x="542" y="715"/>
                    <a:pt x="551" y="751"/>
                  </a:cubicBezTo>
                  <a:lnTo>
                    <a:pt x="551" y="751"/>
                  </a:lnTo>
                  <a:cubicBezTo>
                    <a:pt x="558" y="779"/>
                    <a:pt x="601" y="767"/>
                    <a:pt x="594" y="739"/>
                  </a:cubicBezTo>
                  <a:lnTo>
                    <a:pt x="594" y="739"/>
                  </a:lnTo>
                  <a:cubicBezTo>
                    <a:pt x="583" y="698"/>
                    <a:pt x="565" y="659"/>
                    <a:pt x="542" y="623"/>
                  </a:cubicBezTo>
                  <a:lnTo>
                    <a:pt x="542" y="623"/>
                  </a:lnTo>
                  <a:cubicBezTo>
                    <a:pt x="571" y="603"/>
                    <a:pt x="599" y="595"/>
                    <a:pt x="619" y="618"/>
                  </a:cubicBezTo>
                  <a:lnTo>
                    <a:pt x="619" y="618"/>
                  </a:lnTo>
                  <a:cubicBezTo>
                    <a:pt x="631" y="657"/>
                    <a:pt x="641" y="695"/>
                    <a:pt x="652" y="734"/>
                  </a:cubicBezTo>
                  <a:lnTo>
                    <a:pt x="652" y="734"/>
                  </a:lnTo>
                  <a:cubicBezTo>
                    <a:pt x="659" y="762"/>
                    <a:pt x="702" y="750"/>
                    <a:pt x="695" y="722"/>
                  </a:cubicBezTo>
                  <a:lnTo>
                    <a:pt x="695" y="722"/>
                  </a:lnTo>
                  <a:cubicBezTo>
                    <a:pt x="689" y="701"/>
                    <a:pt x="683" y="681"/>
                    <a:pt x="677" y="659"/>
                  </a:cubicBezTo>
                  <a:lnTo>
                    <a:pt x="677" y="659"/>
                  </a:lnTo>
                  <a:cubicBezTo>
                    <a:pt x="701" y="695"/>
                    <a:pt x="736" y="725"/>
                    <a:pt x="765" y="747"/>
                  </a:cubicBezTo>
                  <a:lnTo>
                    <a:pt x="765" y="747"/>
                  </a:lnTo>
                  <a:cubicBezTo>
                    <a:pt x="722" y="779"/>
                    <a:pt x="687" y="819"/>
                    <a:pt x="670" y="869"/>
                  </a:cubicBezTo>
                  <a:lnTo>
                    <a:pt x="670" y="869"/>
                  </a:lnTo>
                  <a:cubicBezTo>
                    <a:pt x="647" y="941"/>
                    <a:pt x="663" y="1025"/>
                    <a:pt x="699" y="1100"/>
                  </a:cubicBezTo>
                  <a:lnTo>
                    <a:pt x="699" y="1100"/>
                  </a:lnTo>
                  <a:cubicBezTo>
                    <a:pt x="672" y="1118"/>
                    <a:pt x="645" y="1135"/>
                    <a:pt x="618" y="1152"/>
                  </a:cubicBezTo>
                  <a:lnTo>
                    <a:pt x="618" y="1152"/>
                  </a:lnTo>
                  <a:cubicBezTo>
                    <a:pt x="595" y="1168"/>
                    <a:pt x="616" y="1206"/>
                    <a:pt x="641" y="1191"/>
                  </a:cubicBezTo>
                  <a:lnTo>
                    <a:pt x="641" y="1191"/>
                  </a:lnTo>
                  <a:cubicBezTo>
                    <a:pt x="667" y="1173"/>
                    <a:pt x="694" y="1156"/>
                    <a:pt x="720" y="1139"/>
                  </a:cubicBezTo>
                  <a:lnTo>
                    <a:pt x="720" y="1139"/>
                  </a:lnTo>
                  <a:cubicBezTo>
                    <a:pt x="731" y="1156"/>
                    <a:pt x="743" y="1173"/>
                    <a:pt x="755" y="1189"/>
                  </a:cubicBezTo>
                  <a:lnTo>
                    <a:pt x="755" y="1189"/>
                  </a:lnTo>
                  <a:cubicBezTo>
                    <a:pt x="670" y="1270"/>
                    <a:pt x="565" y="1343"/>
                    <a:pt x="458" y="1246"/>
                  </a:cubicBezTo>
                  <a:close/>
                  <a:moveTo>
                    <a:pt x="824" y="1496"/>
                  </a:moveTo>
                  <a:lnTo>
                    <a:pt x="824" y="1496"/>
                  </a:lnTo>
                  <a:cubicBezTo>
                    <a:pt x="804" y="1528"/>
                    <a:pt x="784" y="1559"/>
                    <a:pt x="765" y="1590"/>
                  </a:cubicBezTo>
                  <a:lnTo>
                    <a:pt x="765" y="1590"/>
                  </a:lnTo>
                  <a:cubicBezTo>
                    <a:pt x="692" y="1528"/>
                    <a:pt x="632" y="1441"/>
                    <a:pt x="584" y="1367"/>
                  </a:cubicBezTo>
                  <a:lnTo>
                    <a:pt x="584" y="1367"/>
                  </a:lnTo>
                  <a:cubicBezTo>
                    <a:pt x="666" y="1356"/>
                    <a:pt x="744" y="1292"/>
                    <a:pt x="800" y="1238"/>
                  </a:cubicBezTo>
                  <a:lnTo>
                    <a:pt x="800" y="1238"/>
                  </a:lnTo>
                  <a:cubicBezTo>
                    <a:pt x="809" y="1246"/>
                    <a:pt x="817" y="1254"/>
                    <a:pt x="826" y="1261"/>
                  </a:cubicBezTo>
                  <a:lnTo>
                    <a:pt x="826" y="1261"/>
                  </a:lnTo>
                  <a:cubicBezTo>
                    <a:pt x="854" y="1283"/>
                    <a:pt x="887" y="1295"/>
                    <a:pt x="921" y="1300"/>
                  </a:cubicBezTo>
                  <a:lnTo>
                    <a:pt x="921" y="1300"/>
                  </a:lnTo>
                  <a:cubicBezTo>
                    <a:pt x="912" y="1340"/>
                    <a:pt x="904" y="1380"/>
                    <a:pt x="895" y="1419"/>
                  </a:cubicBezTo>
                  <a:lnTo>
                    <a:pt x="895" y="1419"/>
                  </a:lnTo>
                  <a:cubicBezTo>
                    <a:pt x="888" y="1447"/>
                    <a:pt x="931" y="1459"/>
                    <a:pt x="937" y="1431"/>
                  </a:cubicBezTo>
                  <a:lnTo>
                    <a:pt x="937" y="1431"/>
                  </a:lnTo>
                  <a:cubicBezTo>
                    <a:pt x="947" y="1388"/>
                    <a:pt x="956" y="1346"/>
                    <a:pt x="965" y="1304"/>
                  </a:cubicBezTo>
                  <a:lnTo>
                    <a:pt x="965" y="1304"/>
                  </a:lnTo>
                  <a:cubicBezTo>
                    <a:pt x="969" y="1304"/>
                    <a:pt x="973" y="1304"/>
                    <a:pt x="977" y="1304"/>
                  </a:cubicBezTo>
                  <a:lnTo>
                    <a:pt x="977" y="1304"/>
                  </a:lnTo>
                  <a:cubicBezTo>
                    <a:pt x="988" y="1388"/>
                    <a:pt x="1017" y="1552"/>
                    <a:pt x="1113" y="1552"/>
                  </a:cubicBezTo>
                  <a:lnTo>
                    <a:pt x="1113" y="1552"/>
                  </a:lnTo>
                  <a:cubicBezTo>
                    <a:pt x="1247" y="1552"/>
                    <a:pt x="1369" y="1405"/>
                    <a:pt x="1436" y="1307"/>
                  </a:cubicBezTo>
                  <a:lnTo>
                    <a:pt x="1436" y="1307"/>
                  </a:lnTo>
                  <a:lnTo>
                    <a:pt x="1436" y="1307"/>
                  </a:lnTo>
                  <a:lnTo>
                    <a:pt x="1436" y="1307"/>
                  </a:lnTo>
                  <a:cubicBezTo>
                    <a:pt x="1564" y="1473"/>
                    <a:pt x="1106" y="1643"/>
                    <a:pt x="1028" y="1665"/>
                  </a:cubicBezTo>
                  <a:lnTo>
                    <a:pt x="1028" y="1665"/>
                  </a:lnTo>
                  <a:cubicBezTo>
                    <a:pt x="1002" y="1671"/>
                    <a:pt x="976" y="1674"/>
                    <a:pt x="951" y="1673"/>
                  </a:cubicBezTo>
                  <a:lnTo>
                    <a:pt x="951" y="1673"/>
                  </a:lnTo>
                  <a:cubicBezTo>
                    <a:pt x="950" y="1672"/>
                    <a:pt x="949" y="1671"/>
                    <a:pt x="948" y="1670"/>
                  </a:cubicBezTo>
                  <a:lnTo>
                    <a:pt x="948" y="1670"/>
                  </a:lnTo>
                  <a:cubicBezTo>
                    <a:pt x="947" y="1667"/>
                    <a:pt x="947" y="1664"/>
                    <a:pt x="945" y="1661"/>
                  </a:cubicBezTo>
                  <a:lnTo>
                    <a:pt x="945" y="1661"/>
                  </a:lnTo>
                  <a:cubicBezTo>
                    <a:pt x="951" y="1613"/>
                    <a:pt x="957" y="1564"/>
                    <a:pt x="963" y="1515"/>
                  </a:cubicBezTo>
                  <a:lnTo>
                    <a:pt x="963" y="1515"/>
                  </a:lnTo>
                  <a:cubicBezTo>
                    <a:pt x="967" y="1487"/>
                    <a:pt x="923" y="1487"/>
                    <a:pt x="920" y="1515"/>
                  </a:cubicBezTo>
                  <a:lnTo>
                    <a:pt x="920" y="1515"/>
                  </a:lnTo>
                  <a:cubicBezTo>
                    <a:pt x="914" y="1558"/>
                    <a:pt x="908" y="1600"/>
                    <a:pt x="903" y="1643"/>
                  </a:cubicBezTo>
                  <a:lnTo>
                    <a:pt x="903" y="1643"/>
                  </a:lnTo>
                  <a:cubicBezTo>
                    <a:pt x="900" y="1645"/>
                    <a:pt x="897" y="1647"/>
                    <a:pt x="894" y="1651"/>
                  </a:cubicBezTo>
                  <a:lnTo>
                    <a:pt x="894" y="1651"/>
                  </a:lnTo>
                  <a:cubicBezTo>
                    <a:pt x="891" y="1655"/>
                    <a:pt x="888" y="1658"/>
                    <a:pt x="886" y="1661"/>
                  </a:cubicBezTo>
                  <a:lnTo>
                    <a:pt x="886" y="1661"/>
                  </a:lnTo>
                  <a:cubicBezTo>
                    <a:pt x="856" y="1651"/>
                    <a:pt x="827" y="1636"/>
                    <a:pt x="799" y="1617"/>
                  </a:cubicBezTo>
                  <a:lnTo>
                    <a:pt x="799" y="1617"/>
                  </a:lnTo>
                  <a:cubicBezTo>
                    <a:pt x="820" y="1584"/>
                    <a:pt x="841" y="1551"/>
                    <a:pt x="862" y="1519"/>
                  </a:cubicBezTo>
                  <a:lnTo>
                    <a:pt x="862" y="1519"/>
                  </a:lnTo>
                  <a:cubicBezTo>
                    <a:pt x="877" y="1494"/>
                    <a:pt x="839" y="1472"/>
                    <a:pt x="824" y="1496"/>
                  </a:cubicBezTo>
                  <a:close/>
                  <a:moveTo>
                    <a:pt x="1711" y="847"/>
                  </a:moveTo>
                  <a:lnTo>
                    <a:pt x="1711" y="847"/>
                  </a:lnTo>
                  <a:cubicBezTo>
                    <a:pt x="1751" y="844"/>
                    <a:pt x="1789" y="838"/>
                    <a:pt x="1829" y="830"/>
                  </a:cubicBezTo>
                  <a:lnTo>
                    <a:pt x="1829" y="830"/>
                  </a:lnTo>
                  <a:cubicBezTo>
                    <a:pt x="1829" y="836"/>
                    <a:pt x="1830" y="841"/>
                    <a:pt x="1830" y="847"/>
                  </a:cubicBezTo>
                  <a:lnTo>
                    <a:pt x="1830" y="847"/>
                  </a:lnTo>
                  <a:cubicBezTo>
                    <a:pt x="1819" y="845"/>
                    <a:pt x="1809" y="842"/>
                    <a:pt x="1798" y="840"/>
                  </a:cubicBezTo>
                  <a:lnTo>
                    <a:pt x="1798" y="840"/>
                  </a:lnTo>
                  <a:cubicBezTo>
                    <a:pt x="1770" y="834"/>
                    <a:pt x="1758" y="877"/>
                    <a:pt x="1786" y="883"/>
                  </a:cubicBezTo>
                  <a:lnTo>
                    <a:pt x="1786" y="883"/>
                  </a:lnTo>
                  <a:cubicBezTo>
                    <a:pt x="1801" y="886"/>
                    <a:pt x="1816" y="889"/>
                    <a:pt x="1832" y="893"/>
                  </a:cubicBezTo>
                  <a:lnTo>
                    <a:pt x="1832" y="893"/>
                  </a:lnTo>
                  <a:cubicBezTo>
                    <a:pt x="1832" y="907"/>
                    <a:pt x="1831" y="921"/>
                    <a:pt x="1830" y="936"/>
                  </a:cubicBezTo>
                  <a:lnTo>
                    <a:pt x="1830" y="936"/>
                  </a:lnTo>
                  <a:cubicBezTo>
                    <a:pt x="1801" y="926"/>
                    <a:pt x="1771" y="918"/>
                    <a:pt x="1741" y="913"/>
                  </a:cubicBezTo>
                  <a:lnTo>
                    <a:pt x="1741" y="913"/>
                  </a:lnTo>
                  <a:cubicBezTo>
                    <a:pt x="1712" y="909"/>
                    <a:pt x="1701" y="951"/>
                    <a:pt x="1729" y="956"/>
                  </a:cubicBezTo>
                  <a:lnTo>
                    <a:pt x="1729" y="956"/>
                  </a:lnTo>
                  <a:cubicBezTo>
                    <a:pt x="1762" y="961"/>
                    <a:pt x="1794" y="969"/>
                    <a:pt x="1826" y="980"/>
                  </a:cubicBezTo>
                  <a:lnTo>
                    <a:pt x="1826" y="980"/>
                  </a:lnTo>
                  <a:cubicBezTo>
                    <a:pt x="1800" y="1165"/>
                    <a:pt x="1694" y="1341"/>
                    <a:pt x="1526" y="1348"/>
                  </a:cubicBezTo>
                  <a:lnTo>
                    <a:pt x="1526" y="1348"/>
                  </a:lnTo>
                  <a:cubicBezTo>
                    <a:pt x="1523" y="1314"/>
                    <a:pt x="1505" y="1279"/>
                    <a:pt x="1469" y="1244"/>
                  </a:cubicBezTo>
                  <a:lnTo>
                    <a:pt x="1469" y="1244"/>
                  </a:lnTo>
                  <a:cubicBezTo>
                    <a:pt x="1479" y="1221"/>
                    <a:pt x="1489" y="1194"/>
                    <a:pt x="1499" y="1165"/>
                  </a:cubicBezTo>
                  <a:lnTo>
                    <a:pt x="1499" y="1165"/>
                  </a:lnTo>
                  <a:cubicBezTo>
                    <a:pt x="1528" y="1190"/>
                    <a:pt x="1559" y="1212"/>
                    <a:pt x="1594" y="1229"/>
                  </a:cubicBezTo>
                  <a:lnTo>
                    <a:pt x="1594" y="1229"/>
                  </a:lnTo>
                  <a:cubicBezTo>
                    <a:pt x="1620" y="1241"/>
                    <a:pt x="1642" y="1203"/>
                    <a:pt x="1616" y="1191"/>
                  </a:cubicBezTo>
                  <a:lnTo>
                    <a:pt x="1616" y="1191"/>
                  </a:lnTo>
                  <a:cubicBezTo>
                    <a:pt x="1581" y="1173"/>
                    <a:pt x="1548" y="1151"/>
                    <a:pt x="1520" y="1124"/>
                  </a:cubicBezTo>
                  <a:lnTo>
                    <a:pt x="1520" y="1124"/>
                  </a:lnTo>
                  <a:cubicBezTo>
                    <a:pt x="1517" y="1122"/>
                    <a:pt x="1515" y="1121"/>
                    <a:pt x="1513" y="1120"/>
                  </a:cubicBezTo>
                  <a:lnTo>
                    <a:pt x="1513" y="1120"/>
                  </a:lnTo>
                  <a:cubicBezTo>
                    <a:pt x="1515" y="1112"/>
                    <a:pt x="1517" y="1104"/>
                    <a:pt x="1519" y="1096"/>
                  </a:cubicBezTo>
                  <a:lnTo>
                    <a:pt x="1519" y="1096"/>
                  </a:lnTo>
                  <a:cubicBezTo>
                    <a:pt x="1551" y="1104"/>
                    <a:pt x="1583" y="1112"/>
                    <a:pt x="1614" y="1120"/>
                  </a:cubicBezTo>
                  <a:lnTo>
                    <a:pt x="1614" y="1120"/>
                  </a:lnTo>
                  <a:cubicBezTo>
                    <a:pt x="1642" y="1127"/>
                    <a:pt x="1654" y="1084"/>
                    <a:pt x="1626" y="1077"/>
                  </a:cubicBezTo>
                  <a:lnTo>
                    <a:pt x="1626" y="1077"/>
                  </a:lnTo>
                  <a:cubicBezTo>
                    <a:pt x="1594" y="1070"/>
                    <a:pt x="1562" y="1061"/>
                    <a:pt x="1530" y="1053"/>
                  </a:cubicBezTo>
                  <a:lnTo>
                    <a:pt x="1530" y="1053"/>
                  </a:lnTo>
                  <a:cubicBezTo>
                    <a:pt x="1532" y="1041"/>
                    <a:pt x="1535" y="1030"/>
                    <a:pt x="1537" y="1019"/>
                  </a:cubicBezTo>
                  <a:lnTo>
                    <a:pt x="1537" y="1019"/>
                  </a:lnTo>
                  <a:lnTo>
                    <a:pt x="1538" y="1019"/>
                  </a:lnTo>
                  <a:lnTo>
                    <a:pt x="1538" y="1019"/>
                  </a:lnTo>
                  <a:cubicBezTo>
                    <a:pt x="1563" y="1019"/>
                    <a:pt x="1587" y="1018"/>
                    <a:pt x="1612" y="1018"/>
                  </a:cubicBezTo>
                  <a:lnTo>
                    <a:pt x="1612" y="1018"/>
                  </a:lnTo>
                  <a:cubicBezTo>
                    <a:pt x="1641" y="1017"/>
                    <a:pt x="1641" y="973"/>
                    <a:pt x="1612" y="973"/>
                  </a:cubicBezTo>
                  <a:lnTo>
                    <a:pt x="1612" y="973"/>
                  </a:lnTo>
                  <a:cubicBezTo>
                    <a:pt x="1589" y="974"/>
                    <a:pt x="1567" y="974"/>
                    <a:pt x="1544" y="974"/>
                  </a:cubicBezTo>
                  <a:lnTo>
                    <a:pt x="1544" y="974"/>
                  </a:lnTo>
                  <a:cubicBezTo>
                    <a:pt x="1553" y="905"/>
                    <a:pt x="1554" y="838"/>
                    <a:pt x="1539" y="786"/>
                  </a:cubicBezTo>
                  <a:lnTo>
                    <a:pt x="1539" y="786"/>
                  </a:lnTo>
                  <a:cubicBezTo>
                    <a:pt x="1591" y="775"/>
                    <a:pt x="1642" y="760"/>
                    <a:pt x="1691" y="742"/>
                  </a:cubicBezTo>
                  <a:lnTo>
                    <a:pt x="1691" y="742"/>
                  </a:lnTo>
                  <a:cubicBezTo>
                    <a:pt x="1718" y="732"/>
                    <a:pt x="1707" y="689"/>
                    <a:pt x="1679" y="699"/>
                  </a:cubicBezTo>
                  <a:lnTo>
                    <a:pt x="1679" y="699"/>
                  </a:lnTo>
                  <a:cubicBezTo>
                    <a:pt x="1631" y="717"/>
                    <a:pt x="1581" y="731"/>
                    <a:pt x="1530" y="742"/>
                  </a:cubicBezTo>
                  <a:lnTo>
                    <a:pt x="1530" y="742"/>
                  </a:lnTo>
                  <a:cubicBezTo>
                    <a:pt x="1561" y="719"/>
                    <a:pt x="1591" y="696"/>
                    <a:pt x="1622" y="673"/>
                  </a:cubicBezTo>
                  <a:lnTo>
                    <a:pt x="1622" y="673"/>
                  </a:lnTo>
                  <a:cubicBezTo>
                    <a:pt x="1645" y="656"/>
                    <a:pt x="1622" y="618"/>
                    <a:pt x="1600" y="635"/>
                  </a:cubicBezTo>
                  <a:lnTo>
                    <a:pt x="1600" y="635"/>
                  </a:lnTo>
                  <a:cubicBezTo>
                    <a:pt x="1566" y="660"/>
                    <a:pt x="1532" y="685"/>
                    <a:pt x="1499" y="711"/>
                  </a:cubicBezTo>
                  <a:lnTo>
                    <a:pt x="1499" y="711"/>
                  </a:lnTo>
                  <a:cubicBezTo>
                    <a:pt x="1498" y="711"/>
                    <a:pt x="1497" y="710"/>
                    <a:pt x="1497" y="709"/>
                  </a:cubicBezTo>
                  <a:lnTo>
                    <a:pt x="1497" y="709"/>
                  </a:lnTo>
                  <a:cubicBezTo>
                    <a:pt x="1505" y="702"/>
                    <a:pt x="1509" y="692"/>
                    <a:pt x="1507" y="679"/>
                  </a:cubicBezTo>
                  <a:lnTo>
                    <a:pt x="1507" y="679"/>
                  </a:lnTo>
                  <a:cubicBezTo>
                    <a:pt x="1502" y="639"/>
                    <a:pt x="1496" y="599"/>
                    <a:pt x="1485" y="559"/>
                  </a:cubicBezTo>
                  <a:lnTo>
                    <a:pt x="1485" y="559"/>
                  </a:lnTo>
                  <a:cubicBezTo>
                    <a:pt x="1489" y="560"/>
                    <a:pt x="1492" y="559"/>
                    <a:pt x="1496" y="558"/>
                  </a:cubicBezTo>
                  <a:lnTo>
                    <a:pt x="1496" y="558"/>
                  </a:lnTo>
                  <a:cubicBezTo>
                    <a:pt x="1687" y="512"/>
                    <a:pt x="1791" y="630"/>
                    <a:pt x="1822" y="787"/>
                  </a:cubicBezTo>
                  <a:lnTo>
                    <a:pt x="1822" y="787"/>
                  </a:lnTo>
                  <a:cubicBezTo>
                    <a:pt x="1785" y="794"/>
                    <a:pt x="1748" y="800"/>
                    <a:pt x="1711" y="803"/>
                  </a:cubicBezTo>
                  <a:lnTo>
                    <a:pt x="1711" y="803"/>
                  </a:lnTo>
                  <a:cubicBezTo>
                    <a:pt x="1682" y="805"/>
                    <a:pt x="1682" y="849"/>
                    <a:pt x="1711" y="847"/>
                  </a:cubicBezTo>
                  <a:close/>
                  <a:moveTo>
                    <a:pt x="1965" y="1020"/>
                  </a:moveTo>
                  <a:lnTo>
                    <a:pt x="1965" y="1020"/>
                  </a:lnTo>
                  <a:cubicBezTo>
                    <a:pt x="2066" y="759"/>
                    <a:pt x="2021" y="388"/>
                    <a:pt x="1695" y="334"/>
                  </a:cubicBezTo>
                  <a:lnTo>
                    <a:pt x="1695" y="334"/>
                  </a:lnTo>
                  <a:cubicBezTo>
                    <a:pt x="1634" y="162"/>
                    <a:pt x="1316" y="88"/>
                    <a:pt x="1113" y="181"/>
                  </a:cubicBezTo>
                  <a:lnTo>
                    <a:pt x="1113" y="181"/>
                  </a:lnTo>
                  <a:cubicBezTo>
                    <a:pt x="1068" y="0"/>
                    <a:pt x="830" y="90"/>
                    <a:pt x="725" y="172"/>
                  </a:cubicBezTo>
                  <a:lnTo>
                    <a:pt x="725" y="172"/>
                  </a:lnTo>
                  <a:cubicBezTo>
                    <a:pt x="692" y="199"/>
                    <a:pt x="663" y="231"/>
                    <a:pt x="640" y="266"/>
                  </a:cubicBezTo>
                  <a:lnTo>
                    <a:pt x="640" y="266"/>
                  </a:lnTo>
                  <a:cubicBezTo>
                    <a:pt x="636" y="264"/>
                    <a:pt x="631" y="262"/>
                    <a:pt x="624" y="263"/>
                  </a:cubicBezTo>
                  <a:lnTo>
                    <a:pt x="624" y="263"/>
                  </a:lnTo>
                  <a:cubicBezTo>
                    <a:pt x="344" y="285"/>
                    <a:pt x="0" y="661"/>
                    <a:pt x="182" y="907"/>
                  </a:cubicBezTo>
                  <a:lnTo>
                    <a:pt x="182" y="907"/>
                  </a:lnTo>
                  <a:cubicBezTo>
                    <a:pt x="36" y="1078"/>
                    <a:pt x="81" y="1307"/>
                    <a:pt x="176" y="1498"/>
                  </a:cubicBezTo>
                  <a:lnTo>
                    <a:pt x="176" y="1498"/>
                  </a:lnTo>
                  <a:cubicBezTo>
                    <a:pt x="221" y="1586"/>
                    <a:pt x="296" y="1645"/>
                    <a:pt x="390" y="1671"/>
                  </a:cubicBezTo>
                  <a:lnTo>
                    <a:pt x="390" y="1671"/>
                  </a:lnTo>
                  <a:cubicBezTo>
                    <a:pt x="412" y="1678"/>
                    <a:pt x="432" y="1679"/>
                    <a:pt x="450" y="1677"/>
                  </a:cubicBezTo>
                  <a:lnTo>
                    <a:pt x="450" y="1677"/>
                  </a:lnTo>
                  <a:cubicBezTo>
                    <a:pt x="460" y="1771"/>
                    <a:pt x="541" y="1840"/>
                    <a:pt x="636" y="1858"/>
                  </a:cubicBezTo>
                  <a:lnTo>
                    <a:pt x="636" y="1858"/>
                  </a:lnTo>
                  <a:cubicBezTo>
                    <a:pt x="695" y="1869"/>
                    <a:pt x="753" y="1852"/>
                    <a:pt x="804" y="1822"/>
                  </a:cubicBezTo>
                  <a:lnTo>
                    <a:pt x="804" y="1822"/>
                  </a:lnTo>
                  <a:cubicBezTo>
                    <a:pt x="1051" y="2114"/>
                    <a:pt x="1566" y="1911"/>
                    <a:pt x="1668" y="1576"/>
                  </a:cubicBezTo>
                  <a:lnTo>
                    <a:pt x="1668" y="1576"/>
                  </a:lnTo>
                  <a:cubicBezTo>
                    <a:pt x="1751" y="1548"/>
                    <a:pt x="1825" y="1485"/>
                    <a:pt x="1873" y="1407"/>
                  </a:cubicBezTo>
                  <a:lnTo>
                    <a:pt x="1873" y="1407"/>
                  </a:lnTo>
                  <a:cubicBezTo>
                    <a:pt x="1927" y="1320"/>
                    <a:pt x="1983" y="1155"/>
                    <a:pt x="1952" y="1036"/>
                  </a:cubicBezTo>
                  <a:lnTo>
                    <a:pt x="1952" y="1036"/>
                  </a:lnTo>
                  <a:cubicBezTo>
                    <a:pt x="1957" y="1032"/>
                    <a:pt x="1963" y="1027"/>
                    <a:pt x="1965" y="1020"/>
                  </a:cubicBezTo>
                  <a:close/>
                </a:path>
              </a:pathLst>
            </a:custGeom>
            <a:solidFill>
              <a:schemeClr val="accent5"/>
            </a:solidFill>
            <a:ln>
              <a:noFill/>
            </a:ln>
            <a:effectLst/>
          </p:spPr>
          <p:txBody>
            <a:bodyPr wrap="none" anchor="ctr"/>
            <a:lstStyle/>
            <a:p>
              <a:endParaRPr lang="es-ES_tradnl" sz="919"/>
            </a:p>
          </p:txBody>
        </p:sp>
        <p:grpSp>
          <p:nvGrpSpPr>
            <p:cNvPr id="451" name="Group 450">
              <a:extLst>
                <a:ext uri="{FF2B5EF4-FFF2-40B4-BE49-F238E27FC236}">
                  <a16:creationId xmlns:a16="http://schemas.microsoft.com/office/drawing/2014/main" id="{BEE5D9B9-6333-AC48-A86B-AF84B265E202}"/>
                </a:ext>
              </a:extLst>
            </p:cNvPr>
            <p:cNvGrpSpPr/>
            <p:nvPr/>
          </p:nvGrpSpPr>
          <p:grpSpPr>
            <a:xfrm rot="759599">
              <a:off x="243217" y="3192686"/>
              <a:ext cx="1041315" cy="1797483"/>
              <a:chOff x="2263797" y="2598086"/>
              <a:chExt cx="532496" cy="919177"/>
            </a:xfrm>
            <a:solidFill>
              <a:schemeClr val="accent5"/>
            </a:solidFill>
          </p:grpSpPr>
          <p:sp>
            <p:nvSpPr>
              <p:cNvPr id="876" name="Freeform 12">
                <a:extLst>
                  <a:ext uri="{FF2B5EF4-FFF2-40B4-BE49-F238E27FC236}">
                    <a16:creationId xmlns:a16="http://schemas.microsoft.com/office/drawing/2014/main" id="{E1719DD7-9F94-D441-8526-8A793DC31613}"/>
                  </a:ext>
                </a:extLst>
              </p:cNvPr>
              <p:cNvSpPr>
                <a:spLocks noChangeArrowheads="1"/>
              </p:cNvSpPr>
              <p:nvPr/>
            </p:nvSpPr>
            <p:spPr bwMode="auto">
              <a:xfrm>
                <a:off x="2555008" y="2944317"/>
                <a:ext cx="83169" cy="194420"/>
              </a:xfrm>
              <a:custGeom>
                <a:avLst/>
                <a:gdLst>
                  <a:gd name="T0" fmla="*/ 298 w 338"/>
                  <a:gd name="T1" fmla="*/ 19 h 792"/>
                  <a:gd name="T2" fmla="*/ 298 w 338"/>
                  <a:gd name="T3" fmla="*/ 19 h 792"/>
                  <a:gd name="T4" fmla="*/ 7 w 338"/>
                  <a:gd name="T5" fmla="*/ 760 h 792"/>
                  <a:gd name="T6" fmla="*/ 7 w 338"/>
                  <a:gd name="T7" fmla="*/ 760 h 792"/>
                  <a:gd name="T8" fmla="*/ 37 w 338"/>
                  <a:gd name="T9" fmla="*/ 771 h 792"/>
                  <a:gd name="T10" fmla="*/ 37 w 338"/>
                  <a:gd name="T11" fmla="*/ 771 h 792"/>
                  <a:gd name="T12" fmla="*/ 328 w 338"/>
                  <a:gd name="T13" fmla="*/ 31 h 792"/>
                  <a:gd name="T14" fmla="*/ 328 w 338"/>
                  <a:gd name="T15" fmla="*/ 31 h 792"/>
                  <a:gd name="T16" fmla="*/ 298 w 338"/>
                  <a:gd name="T17" fmla="*/ 19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8" h="792">
                    <a:moveTo>
                      <a:pt x="298" y="19"/>
                    </a:moveTo>
                    <a:lnTo>
                      <a:pt x="298" y="19"/>
                    </a:lnTo>
                    <a:cubicBezTo>
                      <a:pt x="187" y="260"/>
                      <a:pt x="91" y="507"/>
                      <a:pt x="7" y="760"/>
                    </a:cubicBezTo>
                    <a:lnTo>
                      <a:pt x="7" y="760"/>
                    </a:lnTo>
                    <a:cubicBezTo>
                      <a:pt x="0" y="779"/>
                      <a:pt x="31" y="791"/>
                      <a:pt x="37" y="771"/>
                    </a:cubicBezTo>
                    <a:lnTo>
                      <a:pt x="37" y="771"/>
                    </a:lnTo>
                    <a:cubicBezTo>
                      <a:pt x="121" y="519"/>
                      <a:pt x="218" y="272"/>
                      <a:pt x="328" y="31"/>
                    </a:cubicBezTo>
                    <a:lnTo>
                      <a:pt x="328" y="31"/>
                    </a:lnTo>
                    <a:cubicBezTo>
                      <a:pt x="337" y="11"/>
                      <a:pt x="307" y="0"/>
                      <a:pt x="298"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77" name="Freeform 13">
                <a:extLst>
                  <a:ext uri="{FF2B5EF4-FFF2-40B4-BE49-F238E27FC236}">
                    <a16:creationId xmlns:a16="http://schemas.microsoft.com/office/drawing/2014/main" id="{441F1F95-6172-C144-8FCB-BD1584593CF2}"/>
                  </a:ext>
                </a:extLst>
              </p:cNvPr>
              <p:cNvSpPr>
                <a:spLocks noChangeArrowheads="1"/>
              </p:cNvSpPr>
              <p:nvPr/>
            </p:nvSpPr>
            <p:spPr bwMode="auto">
              <a:xfrm>
                <a:off x="2263797" y="2598086"/>
                <a:ext cx="532496" cy="919177"/>
              </a:xfrm>
              <a:custGeom>
                <a:avLst/>
                <a:gdLst>
                  <a:gd name="T0" fmla="*/ 1449 w 2174"/>
                  <a:gd name="T1" fmla="*/ 890 h 3753"/>
                  <a:gd name="T2" fmla="*/ 1029 w 2174"/>
                  <a:gd name="T3" fmla="*/ 478 h 3753"/>
                  <a:gd name="T4" fmla="*/ 1517 w 2174"/>
                  <a:gd name="T5" fmla="*/ 1718 h 3753"/>
                  <a:gd name="T6" fmla="*/ 1598 w 2174"/>
                  <a:gd name="T7" fmla="*/ 1101 h 3753"/>
                  <a:gd name="T8" fmla="*/ 1555 w 2174"/>
                  <a:gd name="T9" fmla="*/ 2071 h 3753"/>
                  <a:gd name="T10" fmla="*/ 1304 w 2174"/>
                  <a:gd name="T11" fmla="*/ 2642 h 3753"/>
                  <a:gd name="T12" fmla="*/ 1729 w 2174"/>
                  <a:gd name="T13" fmla="*/ 1974 h 3753"/>
                  <a:gd name="T14" fmla="*/ 1555 w 2174"/>
                  <a:gd name="T15" fmla="*/ 2071 h 3753"/>
                  <a:gd name="T16" fmla="*/ 193 w 2174"/>
                  <a:gd name="T17" fmla="*/ 1300 h 3753"/>
                  <a:gd name="T18" fmla="*/ 1142 w 2174"/>
                  <a:gd name="T19" fmla="*/ 2289 h 3753"/>
                  <a:gd name="T20" fmla="*/ 420 w 2174"/>
                  <a:gd name="T21" fmla="*/ 1495 h 3753"/>
                  <a:gd name="T22" fmla="*/ 1100 w 2174"/>
                  <a:gd name="T23" fmla="*/ 2303 h 3753"/>
                  <a:gd name="T24" fmla="*/ 595 w 2174"/>
                  <a:gd name="T25" fmla="*/ 848 h 3753"/>
                  <a:gd name="T26" fmla="*/ 767 w 2174"/>
                  <a:gd name="T27" fmla="*/ 1220 h 3753"/>
                  <a:gd name="T28" fmla="*/ 1621 w 2174"/>
                  <a:gd name="T29" fmla="*/ 3049 h 3753"/>
                  <a:gd name="T30" fmla="*/ 1994 w 2174"/>
                  <a:gd name="T31" fmla="*/ 2671 h 3753"/>
                  <a:gd name="T32" fmla="*/ 2064 w 2174"/>
                  <a:gd name="T33" fmla="*/ 2166 h 3753"/>
                  <a:gd name="T34" fmla="*/ 1146 w 2174"/>
                  <a:gd name="T35" fmla="*/ 3477 h 3753"/>
                  <a:gd name="T36" fmla="*/ 881 w 2174"/>
                  <a:gd name="T37" fmla="*/ 3487 h 3753"/>
                  <a:gd name="T38" fmla="*/ 971 w 2174"/>
                  <a:gd name="T39" fmla="*/ 3356 h 3753"/>
                  <a:gd name="T40" fmla="*/ 1151 w 2174"/>
                  <a:gd name="T41" fmla="*/ 3610 h 3753"/>
                  <a:gd name="T42" fmla="*/ 119 w 2174"/>
                  <a:gd name="T43" fmla="*/ 2241 h 3753"/>
                  <a:gd name="T44" fmla="*/ 744 w 2174"/>
                  <a:gd name="T45" fmla="*/ 2594 h 3753"/>
                  <a:gd name="T46" fmla="*/ 1024 w 2174"/>
                  <a:gd name="T47" fmla="*/ 2841 h 3753"/>
                  <a:gd name="T48" fmla="*/ 1264 w 2174"/>
                  <a:gd name="T49" fmla="*/ 2975 h 3753"/>
                  <a:gd name="T50" fmla="*/ 961 w 2174"/>
                  <a:gd name="T51" fmla="*/ 2901 h 3753"/>
                  <a:gd name="T52" fmla="*/ 581 w 2174"/>
                  <a:gd name="T53" fmla="*/ 2674 h 3753"/>
                  <a:gd name="T54" fmla="*/ 629 w 2174"/>
                  <a:gd name="T55" fmla="*/ 2770 h 3753"/>
                  <a:gd name="T56" fmla="*/ 1205 w 2174"/>
                  <a:gd name="T57" fmla="*/ 1028 h 3753"/>
                  <a:gd name="T58" fmla="*/ 1249 w 2174"/>
                  <a:gd name="T59" fmla="*/ 475 h 3753"/>
                  <a:gd name="T60" fmla="*/ 1053 w 2174"/>
                  <a:gd name="T61" fmla="*/ 364 h 3753"/>
                  <a:gd name="T62" fmla="*/ 1048 w 2174"/>
                  <a:gd name="T63" fmla="*/ 47 h 3753"/>
                  <a:gd name="T64" fmla="*/ 1149 w 2174"/>
                  <a:gd name="T65" fmla="*/ 1044 h 3753"/>
                  <a:gd name="T66" fmla="*/ 1112 w 2174"/>
                  <a:gd name="T67" fmla="*/ 1524 h 3753"/>
                  <a:gd name="T68" fmla="*/ 521 w 2174"/>
                  <a:gd name="T69" fmla="*/ 821 h 3753"/>
                  <a:gd name="T70" fmla="*/ 767 w 2174"/>
                  <a:gd name="T71" fmla="*/ 1335 h 3753"/>
                  <a:gd name="T72" fmla="*/ 1129 w 2174"/>
                  <a:gd name="T73" fmla="*/ 2172 h 3753"/>
                  <a:gd name="T74" fmla="*/ 159 w 2174"/>
                  <a:gd name="T75" fmla="*/ 1235 h 3753"/>
                  <a:gd name="T76" fmla="*/ 336 w 2174"/>
                  <a:gd name="T77" fmla="*/ 1594 h 3753"/>
                  <a:gd name="T78" fmla="*/ 1153 w 2174"/>
                  <a:gd name="T79" fmla="*/ 2347 h 3753"/>
                  <a:gd name="T80" fmla="*/ 50 w 2174"/>
                  <a:gd name="T81" fmla="*/ 2170 h 3753"/>
                  <a:gd name="T82" fmla="*/ 19 w 2174"/>
                  <a:gd name="T83" fmla="*/ 2206 h 3753"/>
                  <a:gd name="T84" fmla="*/ 1570 w 2174"/>
                  <a:gd name="T85" fmla="*/ 3393 h 3753"/>
                  <a:gd name="T86" fmla="*/ 763 w 2174"/>
                  <a:gd name="T87" fmla="*/ 3365 h 3753"/>
                  <a:gd name="T88" fmla="*/ 491 w 2174"/>
                  <a:gd name="T89" fmla="*/ 3586 h 3753"/>
                  <a:gd name="T90" fmla="*/ 1634 w 2174"/>
                  <a:gd name="T91" fmla="*/ 3477 h 3753"/>
                  <a:gd name="T92" fmla="*/ 1538 w 2174"/>
                  <a:gd name="T93" fmla="*/ 3262 h 3753"/>
                  <a:gd name="T94" fmla="*/ 1997 w 2174"/>
                  <a:gd name="T95" fmla="*/ 2782 h 3753"/>
                  <a:gd name="T96" fmla="*/ 2105 w 2174"/>
                  <a:gd name="T97" fmla="*/ 1990 h 3753"/>
                  <a:gd name="T98" fmla="*/ 1467 w 2174"/>
                  <a:gd name="T99" fmla="*/ 3142 h 3753"/>
                  <a:gd name="T100" fmla="*/ 1379 w 2174"/>
                  <a:gd name="T101" fmla="*/ 2963 h 3753"/>
                  <a:gd name="T102" fmla="*/ 1926 w 2174"/>
                  <a:gd name="T103" fmla="*/ 1434 h 3753"/>
                  <a:gd name="T104" fmla="*/ 1877 w 2174"/>
                  <a:gd name="T105" fmla="*/ 1434 h 3753"/>
                  <a:gd name="T106" fmla="*/ 1254 w 2174"/>
                  <a:gd name="T107" fmla="*/ 2600 h 3753"/>
                  <a:gd name="T108" fmla="*/ 1218 w 2174"/>
                  <a:gd name="T109" fmla="*/ 2334 h 3753"/>
                  <a:gd name="T110" fmla="*/ 1650 w 2174"/>
                  <a:gd name="T111" fmla="*/ 1064 h 3753"/>
                  <a:gd name="T112" fmla="*/ 1638 w 2174"/>
                  <a:gd name="T113" fmla="*/ 1013 h 3753"/>
                  <a:gd name="T114" fmla="*/ 1155 w 2174"/>
                  <a:gd name="T115" fmla="*/ 1653 h 3753"/>
                  <a:gd name="T116" fmla="*/ 1156 w 2174"/>
                  <a:gd name="T117" fmla="*/ 1630 h 3753"/>
                  <a:gd name="T118" fmla="*/ 1617 w 2174"/>
                  <a:gd name="T119" fmla="*/ 452 h 3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74" h="3753">
                    <a:moveTo>
                      <a:pt x="1191" y="1245"/>
                    </a:moveTo>
                    <a:lnTo>
                      <a:pt x="1191" y="1245"/>
                    </a:lnTo>
                    <a:cubicBezTo>
                      <a:pt x="1245" y="978"/>
                      <a:pt x="1389" y="750"/>
                      <a:pt x="1551" y="536"/>
                    </a:cubicBezTo>
                    <a:lnTo>
                      <a:pt x="1551" y="536"/>
                    </a:lnTo>
                    <a:cubicBezTo>
                      <a:pt x="1526" y="656"/>
                      <a:pt x="1493" y="775"/>
                      <a:pt x="1449" y="890"/>
                    </a:cubicBezTo>
                    <a:lnTo>
                      <a:pt x="1449" y="890"/>
                    </a:lnTo>
                    <a:cubicBezTo>
                      <a:pt x="1402" y="1009"/>
                      <a:pt x="1324" y="1195"/>
                      <a:pt x="1191" y="1245"/>
                    </a:cubicBezTo>
                    <a:close/>
                    <a:moveTo>
                      <a:pt x="980" y="239"/>
                    </a:moveTo>
                    <a:lnTo>
                      <a:pt x="980" y="239"/>
                    </a:lnTo>
                    <a:cubicBezTo>
                      <a:pt x="988" y="324"/>
                      <a:pt x="1012" y="411"/>
                      <a:pt x="1029" y="478"/>
                    </a:cubicBezTo>
                    <a:lnTo>
                      <a:pt x="1029" y="478"/>
                    </a:lnTo>
                    <a:cubicBezTo>
                      <a:pt x="1072" y="647"/>
                      <a:pt x="1117" y="805"/>
                      <a:pt x="1139" y="978"/>
                    </a:cubicBezTo>
                    <a:lnTo>
                      <a:pt x="1139" y="978"/>
                    </a:lnTo>
                    <a:cubicBezTo>
                      <a:pt x="900" y="804"/>
                      <a:pt x="905" y="505"/>
                      <a:pt x="980" y="239"/>
                    </a:cubicBezTo>
                    <a:close/>
                    <a:moveTo>
                      <a:pt x="1517" y="1718"/>
                    </a:moveTo>
                    <a:lnTo>
                      <a:pt x="1517" y="1718"/>
                    </a:lnTo>
                    <a:cubicBezTo>
                      <a:pt x="1449" y="1910"/>
                      <a:pt x="1322" y="2089"/>
                      <a:pt x="1216" y="2264"/>
                    </a:cubicBezTo>
                    <a:lnTo>
                      <a:pt x="1216" y="2264"/>
                    </a:lnTo>
                    <a:cubicBezTo>
                      <a:pt x="1118" y="1846"/>
                      <a:pt x="1393" y="1451"/>
                      <a:pt x="1598" y="1101"/>
                    </a:cubicBezTo>
                    <a:lnTo>
                      <a:pt x="1598" y="1101"/>
                    </a:lnTo>
                    <a:lnTo>
                      <a:pt x="1598" y="1102"/>
                    </a:lnTo>
                    <a:lnTo>
                      <a:pt x="1598" y="1102"/>
                    </a:lnTo>
                    <a:cubicBezTo>
                      <a:pt x="1585" y="1307"/>
                      <a:pt x="1584" y="1524"/>
                      <a:pt x="1517" y="1718"/>
                    </a:cubicBezTo>
                    <a:close/>
                    <a:moveTo>
                      <a:pt x="1555" y="2071"/>
                    </a:moveTo>
                    <a:lnTo>
                      <a:pt x="1555" y="2071"/>
                    </a:lnTo>
                    <a:cubicBezTo>
                      <a:pt x="1661" y="1890"/>
                      <a:pt x="1768" y="1708"/>
                      <a:pt x="1874" y="1527"/>
                    </a:cubicBezTo>
                    <a:lnTo>
                      <a:pt x="1874" y="1527"/>
                    </a:lnTo>
                    <a:cubicBezTo>
                      <a:pt x="1867" y="1730"/>
                      <a:pt x="1844" y="1932"/>
                      <a:pt x="1782" y="2128"/>
                    </a:cubicBezTo>
                    <a:lnTo>
                      <a:pt x="1782" y="2128"/>
                    </a:lnTo>
                    <a:cubicBezTo>
                      <a:pt x="1715" y="2337"/>
                      <a:pt x="1552" y="2631"/>
                      <a:pt x="1304" y="2642"/>
                    </a:cubicBezTo>
                    <a:lnTo>
                      <a:pt x="1304" y="2642"/>
                    </a:lnTo>
                    <a:cubicBezTo>
                      <a:pt x="1485" y="2444"/>
                      <a:pt x="1637" y="2224"/>
                      <a:pt x="1759" y="1986"/>
                    </a:cubicBezTo>
                    <a:lnTo>
                      <a:pt x="1759" y="1986"/>
                    </a:lnTo>
                    <a:cubicBezTo>
                      <a:pt x="1769" y="1967"/>
                      <a:pt x="1739" y="1956"/>
                      <a:pt x="1729" y="1974"/>
                    </a:cubicBezTo>
                    <a:lnTo>
                      <a:pt x="1729" y="1974"/>
                    </a:lnTo>
                    <a:cubicBezTo>
                      <a:pt x="1618" y="2189"/>
                      <a:pt x="1483" y="2388"/>
                      <a:pt x="1326" y="2570"/>
                    </a:cubicBezTo>
                    <a:lnTo>
                      <a:pt x="1326" y="2570"/>
                    </a:lnTo>
                    <a:cubicBezTo>
                      <a:pt x="1321" y="2569"/>
                      <a:pt x="1316" y="2569"/>
                      <a:pt x="1312" y="2571"/>
                    </a:cubicBezTo>
                    <a:lnTo>
                      <a:pt x="1312" y="2571"/>
                    </a:lnTo>
                    <a:cubicBezTo>
                      <a:pt x="1364" y="2392"/>
                      <a:pt x="1458" y="2234"/>
                      <a:pt x="1555" y="2071"/>
                    </a:cubicBezTo>
                    <a:close/>
                    <a:moveTo>
                      <a:pt x="555" y="1855"/>
                    </a:moveTo>
                    <a:lnTo>
                      <a:pt x="555" y="1855"/>
                    </a:lnTo>
                    <a:cubicBezTo>
                      <a:pt x="511" y="1760"/>
                      <a:pt x="462" y="1671"/>
                      <a:pt x="396" y="1589"/>
                    </a:cubicBezTo>
                    <a:lnTo>
                      <a:pt x="396" y="1589"/>
                    </a:lnTo>
                    <a:cubicBezTo>
                      <a:pt x="321" y="1496"/>
                      <a:pt x="233" y="1414"/>
                      <a:pt x="193" y="1300"/>
                    </a:cubicBezTo>
                    <a:lnTo>
                      <a:pt x="193" y="1300"/>
                    </a:lnTo>
                    <a:cubicBezTo>
                      <a:pt x="418" y="1385"/>
                      <a:pt x="629" y="1489"/>
                      <a:pt x="773" y="1691"/>
                    </a:cubicBezTo>
                    <a:lnTo>
                      <a:pt x="773" y="1691"/>
                    </a:lnTo>
                    <a:cubicBezTo>
                      <a:pt x="908" y="1880"/>
                      <a:pt x="1022" y="2089"/>
                      <a:pt x="1142" y="2289"/>
                    </a:cubicBezTo>
                    <a:lnTo>
                      <a:pt x="1142" y="2289"/>
                    </a:lnTo>
                    <a:cubicBezTo>
                      <a:pt x="951" y="2186"/>
                      <a:pt x="807" y="2035"/>
                      <a:pt x="700" y="1845"/>
                    </a:cubicBezTo>
                    <a:lnTo>
                      <a:pt x="700" y="1845"/>
                    </a:lnTo>
                    <a:cubicBezTo>
                      <a:pt x="624" y="1709"/>
                      <a:pt x="559" y="1573"/>
                      <a:pt x="440" y="1469"/>
                    </a:cubicBezTo>
                    <a:lnTo>
                      <a:pt x="440" y="1469"/>
                    </a:lnTo>
                    <a:cubicBezTo>
                      <a:pt x="424" y="1455"/>
                      <a:pt x="404" y="1482"/>
                      <a:pt x="420" y="1495"/>
                    </a:cubicBezTo>
                    <a:lnTo>
                      <a:pt x="420" y="1495"/>
                    </a:lnTo>
                    <a:cubicBezTo>
                      <a:pt x="572" y="1626"/>
                      <a:pt x="637" y="1821"/>
                      <a:pt x="747" y="1984"/>
                    </a:cubicBezTo>
                    <a:lnTo>
                      <a:pt x="747" y="1984"/>
                    </a:lnTo>
                    <a:cubicBezTo>
                      <a:pt x="836" y="2117"/>
                      <a:pt x="961" y="2223"/>
                      <a:pt x="1100" y="2303"/>
                    </a:cubicBezTo>
                    <a:lnTo>
                      <a:pt x="1100" y="2303"/>
                    </a:lnTo>
                    <a:cubicBezTo>
                      <a:pt x="817" y="2315"/>
                      <a:pt x="669" y="2094"/>
                      <a:pt x="555" y="1855"/>
                    </a:cubicBezTo>
                    <a:close/>
                    <a:moveTo>
                      <a:pt x="767" y="1220"/>
                    </a:moveTo>
                    <a:lnTo>
                      <a:pt x="767" y="1220"/>
                    </a:lnTo>
                    <a:cubicBezTo>
                      <a:pt x="713" y="1092"/>
                      <a:pt x="672" y="962"/>
                      <a:pt x="595" y="848"/>
                    </a:cubicBezTo>
                    <a:lnTo>
                      <a:pt x="595" y="848"/>
                    </a:lnTo>
                    <a:cubicBezTo>
                      <a:pt x="899" y="982"/>
                      <a:pt x="983" y="1357"/>
                      <a:pt x="1108" y="1642"/>
                    </a:cubicBezTo>
                    <a:lnTo>
                      <a:pt x="1108" y="1642"/>
                    </a:lnTo>
                    <a:cubicBezTo>
                      <a:pt x="1108" y="1644"/>
                      <a:pt x="1108" y="1647"/>
                      <a:pt x="1108" y="1649"/>
                    </a:cubicBezTo>
                    <a:lnTo>
                      <a:pt x="1108" y="1649"/>
                    </a:lnTo>
                    <a:cubicBezTo>
                      <a:pt x="953" y="1539"/>
                      <a:pt x="842" y="1395"/>
                      <a:pt x="767" y="1220"/>
                    </a:cubicBezTo>
                    <a:close/>
                    <a:moveTo>
                      <a:pt x="2064" y="2166"/>
                    </a:moveTo>
                    <a:lnTo>
                      <a:pt x="2064" y="2166"/>
                    </a:lnTo>
                    <a:cubicBezTo>
                      <a:pt x="1941" y="2473"/>
                      <a:pt x="1719" y="2732"/>
                      <a:pt x="1591" y="3037"/>
                    </a:cubicBezTo>
                    <a:lnTo>
                      <a:pt x="1591" y="3037"/>
                    </a:lnTo>
                    <a:cubicBezTo>
                      <a:pt x="1583" y="3057"/>
                      <a:pt x="1614" y="3068"/>
                      <a:pt x="1621" y="3049"/>
                    </a:cubicBezTo>
                    <a:lnTo>
                      <a:pt x="1621" y="3049"/>
                    </a:lnTo>
                    <a:cubicBezTo>
                      <a:pt x="1755" y="2732"/>
                      <a:pt x="1988" y="2465"/>
                      <a:pt x="2107" y="2143"/>
                    </a:cubicBezTo>
                    <a:lnTo>
                      <a:pt x="2107" y="2143"/>
                    </a:lnTo>
                    <a:cubicBezTo>
                      <a:pt x="2101" y="2324"/>
                      <a:pt x="2062" y="2500"/>
                      <a:pt x="1994" y="2671"/>
                    </a:cubicBezTo>
                    <a:lnTo>
                      <a:pt x="1994" y="2671"/>
                    </a:lnTo>
                    <a:cubicBezTo>
                      <a:pt x="1952" y="2776"/>
                      <a:pt x="1895" y="2873"/>
                      <a:pt x="1830" y="2966"/>
                    </a:cubicBezTo>
                    <a:lnTo>
                      <a:pt x="1830" y="2966"/>
                    </a:lnTo>
                    <a:cubicBezTo>
                      <a:pt x="1768" y="3055"/>
                      <a:pt x="1648" y="3239"/>
                      <a:pt x="1523" y="3209"/>
                    </a:cubicBezTo>
                    <a:lnTo>
                      <a:pt x="1523" y="3209"/>
                    </a:lnTo>
                    <a:cubicBezTo>
                      <a:pt x="1452" y="2796"/>
                      <a:pt x="1857" y="2501"/>
                      <a:pt x="2064" y="2166"/>
                    </a:cubicBezTo>
                    <a:lnTo>
                      <a:pt x="612" y="3573"/>
                    </a:lnTo>
                    <a:lnTo>
                      <a:pt x="612" y="3573"/>
                    </a:lnTo>
                    <a:cubicBezTo>
                      <a:pt x="679" y="3572"/>
                      <a:pt x="745" y="3561"/>
                      <a:pt x="812" y="3542"/>
                    </a:cubicBezTo>
                    <a:lnTo>
                      <a:pt x="812" y="3542"/>
                    </a:lnTo>
                    <a:cubicBezTo>
                      <a:pt x="924" y="3510"/>
                      <a:pt x="1028" y="3466"/>
                      <a:pt x="1146" y="3477"/>
                    </a:cubicBezTo>
                    <a:lnTo>
                      <a:pt x="1146" y="3477"/>
                    </a:lnTo>
                    <a:cubicBezTo>
                      <a:pt x="1167" y="3479"/>
                      <a:pt x="1170" y="3446"/>
                      <a:pt x="1150" y="3444"/>
                    </a:cubicBezTo>
                    <a:lnTo>
                      <a:pt x="1150" y="3444"/>
                    </a:lnTo>
                    <a:cubicBezTo>
                      <a:pt x="1056" y="3436"/>
                      <a:pt x="969" y="3459"/>
                      <a:pt x="881" y="3487"/>
                    </a:cubicBezTo>
                    <a:lnTo>
                      <a:pt x="881" y="3487"/>
                    </a:lnTo>
                    <a:cubicBezTo>
                      <a:pt x="778" y="3518"/>
                      <a:pt x="683" y="3541"/>
                      <a:pt x="579" y="3540"/>
                    </a:cubicBezTo>
                    <a:lnTo>
                      <a:pt x="579" y="3540"/>
                    </a:lnTo>
                    <a:cubicBezTo>
                      <a:pt x="612" y="3520"/>
                      <a:pt x="643" y="3498"/>
                      <a:pt x="675" y="3475"/>
                    </a:cubicBezTo>
                    <a:lnTo>
                      <a:pt x="675" y="3475"/>
                    </a:lnTo>
                    <a:cubicBezTo>
                      <a:pt x="765" y="3410"/>
                      <a:pt x="861" y="3374"/>
                      <a:pt x="971" y="3356"/>
                    </a:cubicBezTo>
                    <a:lnTo>
                      <a:pt x="971" y="3356"/>
                    </a:lnTo>
                    <a:cubicBezTo>
                      <a:pt x="1171" y="3322"/>
                      <a:pt x="1376" y="3379"/>
                      <a:pt x="1566" y="3443"/>
                    </a:cubicBezTo>
                    <a:lnTo>
                      <a:pt x="1566" y="3443"/>
                    </a:lnTo>
                    <a:cubicBezTo>
                      <a:pt x="1423" y="3487"/>
                      <a:pt x="1299" y="3578"/>
                      <a:pt x="1151" y="3610"/>
                    </a:cubicBezTo>
                    <a:lnTo>
                      <a:pt x="1151" y="3610"/>
                    </a:lnTo>
                    <a:cubicBezTo>
                      <a:pt x="978" y="3647"/>
                      <a:pt x="786" y="3622"/>
                      <a:pt x="612" y="3573"/>
                    </a:cubicBezTo>
                    <a:lnTo>
                      <a:pt x="2064" y="2166"/>
                    </a:lnTo>
                    <a:close/>
                    <a:moveTo>
                      <a:pt x="629" y="2770"/>
                    </a:moveTo>
                    <a:lnTo>
                      <a:pt x="629" y="2770"/>
                    </a:lnTo>
                    <a:cubicBezTo>
                      <a:pt x="448" y="2607"/>
                      <a:pt x="285" y="2420"/>
                      <a:pt x="119" y="2241"/>
                    </a:cubicBezTo>
                    <a:lnTo>
                      <a:pt x="119" y="2241"/>
                    </a:lnTo>
                    <a:cubicBezTo>
                      <a:pt x="219" y="2272"/>
                      <a:pt x="317" y="2306"/>
                      <a:pt x="412" y="2352"/>
                    </a:cubicBezTo>
                    <a:lnTo>
                      <a:pt x="412" y="2352"/>
                    </a:lnTo>
                    <a:cubicBezTo>
                      <a:pt x="535" y="2412"/>
                      <a:pt x="642" y="2505"/>
                      <a:pt x="744" y="2594"/>
                    </a:cubicBezTo>
                    <a:lnTo>
                      <a:pt x="744" y="2594"/>
                    </a:lnTo>
                    <a:cubicBezTo>
                      <a:pt x="825" y="2666"/>
                      <a:pt x="905" y="2741"/>
                      <a:pt x="989" y="2807"/>
                    </a:cubicBezTo>
                    <a:lnTo>
                      <a:pt x="989" y="2807"/>
                    </a:lnTo>
                    <a:cubicBezTo>
                      <a:pt x="988" y="2809"/>
                      <a:pt x="986" y="2810"/>
                      <a:pt x="985" y="2812"/>
                    </a:cubicBezTo>
                    <a:lnTo>
                      <a:pt x="985" y="2812"/>
                    </a:lnTo>
                    <a:cubicBezTo>
                      <a:pt x="966" y="2837"/>
                      <a:pt x="1005" y="2866"/>
                      <a:pt x="1024" y="2841"/>
                    </a:cubicBezTo>
                    <a:lnTo>
                      <a:pt x="1024" y="2841"/>
                    </a:lnTo>
                    <a:cubicBezTo>
                      <a:pt x="1025" y="2839"/>
                      <a:pt x="1025" y="2837"/>
                      <a:pt x="1026" y="2836"/>
                    </a:cubicBezTo>
                    <a:lnTo>
                      <a:pt x="1026" y="2836"/>
                    </a:lnTo>
                    <a:cubicBezTo>
                      <a:pt x="1100" y="2891"/>
                      <a:pt x="1178" y="2939"/>
                      <a:pt x="1264" y="2975"/>
                    </a:cubicBezTo>
                    <a:lnTo>
                      <a:pt x="1264" y="2975"/>
                    </a:lnTo>
                    <a:cubicBezTo>
                      <a:pt x="1260" y="2975"/>
                      <a:pt x="1257" y="2975"/>
                      <a:pt x="1254" y="2975"/>
                    </a:cubicBezTo>
                    <a:lnTo>
                      <a:pt x="1254" y="2975"/>
                    </a:lnTo>
                    <a:cubicBezTo>
                      <a:pt x="1219" y="2974"/>
                      <a:pt x="1185" y="2969"/>
                      <a:pt x="1151" y="2963"/>
                    </a:cubicBezTo>
                    <a:lnTo>
                      <a:pt x="1151" y="2963"/>
                    </a:lnTo>
                    <a:cubicBezTo>
                      <a:pt x="1085" y="2953"/>
                      <a:pt x="1022" y="2929"/>
                      <a:pt x="961" y="2901"/>
                    </a:cubicBezTo>
                    <a:lnTo>
                      <a:pt x="961" y="2901"/>
                    </a:lnTo>
                    <a:cubicBezTo>
                      <a:pt x="830" y="2841"/>
                      <a:pt x="712" y="2738"/>
                      <a:pt x="600" y="2648"/>
                    </a:cubicBezTo>
                    <a:lnTo>
                      <a:pt x="600" y="2648"/>
                    </a:lnTo>
                    <a:cubicBezTo>
                      <a:pt x="584" y="2634"/>
                      <a:pt x="565" y="2661"/>
                      <a:pt x="581" y="2674"/>
                    </a:cubicBezTo>
                    <a:lnTo>
                      <a:pt x="581" y="2674"/>
                    </a:lnTo>
                    <a:cubicBezTo>
                      <a:pt x="706" y="2775"/>
                      <a:pt x="834" y="2878"/>
                      <a:pt x="981" y="2945"/>
                    </a:cubicBezTo>
                    <a:lnTo>
                      <a:pt x="981" y="2945"/>
                    </a:lnTo>
                    <a:cubicBezTo>
                      <a:pt x="1029" y="2967"/>
                      <a:pt x="1110" y="2997"/>
                      <a:pt x="1186" y="3010"/>
                    </a:cubicBezTo>
                    <a:lnTo>
                      <a:pt x="1186" y="3010"/>
                    </a:lnTo>
                    <a:cubicBezTo>
                      <a:pt x="980" y="3028"/>
                      <a:pt x="784" y="2909"/>
                      <a:pt x="629" y="2770"/>
                    </a:cubicBezTo>
                    <a:close/>
                    <a:moveTo>
                      <a:pt x="1604" y="428"/>
                    </a:moveTo>
                    <a:lnTo>
                      <a:pt x="1604" y="428"/>
                    </a:lnTo>
                    <a:cubicBezTo>
                      <a:pt x="1595" y="421"/>
                      <a:pt x="1580" y="419"/>
                      <a:pt x="1570" y="432"/>
                    </a:cubicBezTo>
                    <a:lnTo>
                      <a:pt x="1570" y="432"/>
                    </a:lnTo>
                    <a:cubicBezTo>
                      <a:pt x="1425" y="617"/>
                      <a:pt x="1290" y="810"/>
                      <a:pt x="1205" y="1028"/>
                    </a:cubicBezTo>
                    <a:lnTo>
                      <a:pt x="1205" y="1028"/>
                    </a:lnTo>
                    <a:cubicBezTo>
                      <a:pt x="1230" y="841"/>
                      <a:pt x="1262" y="657"/>
                      <a:pt x="1297" y="480"/>
                    </a:cubicBezTo>
                    <a:lnTo>
                      <a:pt x="1297" y="480"/>
                    </a:lnTo>
                    <a:cubicBezTo>
                      <a:pt x="1304" y="449"/>
                      <a:pt x="1255" y="444"/>
                      <a:pt x="1249" y="475"/>
                    </a:cubicBezTo>
                    <a:lnTo>
                      <a:pt x="1249" y="475"/>
                    </a:lnTo>
                    <a:cubicBezTo>
                      <a:pt x="1222" y="609"/>
                      <a:pt x="1197" y="746"/>
                      <a:pt x="1177" y="885"/>
                    </a:cubicBezTo>
                    <a:lnTo>
                      <a:pt x="1177" y="885"/>
                    </a:lnTo>
                    <a:cubicBezTo>
                      <a:pt x="1163" y="788"/>
                      <a:pt x="1145" y="692"/>
                      <a:pt x="1116" y="597"/>
                    </a:cubicBezTo>
                    <a:lnTo>
                      <a:pt x="1116" y="597"/>
                    </a:lnTo>
                    <a:cubicBezTo>
                      <a:pt x="1092" y="520"/>
                      <a:pt x="1069" y="444"/>
                      <a:pt x="1053" y="364"/>
                    </a:cubicBezTo>
                    <a:lnTo>
                      <a:pt x="1053" y="364"/>
                    </a:lnTo>
                    <a:cubicBezTo>
                      <a:pt x="1036" y="278"/>
                      <a:pt x="1009" y="150"/>
                      <a:pt x="1050" y="70"/>
                    </a:cubicBezTo>
                    <a:lnTo>
                      <a:pt x="1050" y="70"/>
                    </a:lnTo>
                    <a:cubicBezTo>
                      <a:pt x="1055" y="61"/>
                      <a:pt x="1053" y="52"/>
                      <a:pt x="1048" y="47"/>
                    </a:cubicBezTo>
                    <a:lnTo>
                      <a:pt x="1048" y="47"/>
                    </a:lnTo>
                    <a:lnTo>
                      <a:pt x="1048" y="47"/>
                    </a:lnTo>
                    <a:lnTo>
                      <a:pt x="1048" y="47"/>
                    </a:lnTo>
                    <a:cubicBezTo>
                      <a:pt x="1060" y="17"/>
                      <a:pt x="1014" y="0"/>
                      <a:pt x="1002" y="29"/>
                    </a:cubicBezTo>
                    <a:lnTo>
                      <a:pt x="1002" y="29"/>
                    </a:lnTo>
                    <a:cubicBezTo>
                      <a:pt x="864" y="360"/>
                      <a:pt x="785" y="823"/>
                      <a:pt x="1149" y="1044"/>
                    </a:cubicBezTo>
                    <a:lnTo>
                      <a:pt x="1149" y="1044"/>
                    </a:lnTo>
                    <a:cubicBezTo>
                      <a:pt x="1151" y="1045"/>
                      <a:pt x="1153" y="1045"/>
                      <a:pt x="1154" y="1046"/>
                    </a:cubicBezTo>
                    <a:lnTo>
                      <a:pt x="1154" y="1046"/>
                    </a:lnTo>
                    <a:cubicBezTo>
                      <a:pt x="1134" y="1204"/>
                      <a:pt x="1119" y="1364"/>
                      <a:pt x="1112" y="1524"/>
                    </a:cubicBezTo>
                    <a:lnTo>
                      <a:pt x="1112" y="1524"/>
                    </a:lnTo>
                    <a:cubicBezTo>
                      <a:pt x="990" y="1221"/>
                      <a:pt x="880" y="866"/>
                      <a:pt x="531" y="773"/>
                    </a:cubicBezTo>
                    <a:lnTo>
                      <a:pt x="531" y="773"/>
                    </a:lnTo>
                    <a:cubicBezTo>
                      <a:pt x="501" y="765"/>
                      <a:pt x="483" y="811"/>
                      <a:pt x="514" y="819"/>
                    </a:cubicBezTo>
                    <a:lnTo>
                      <a:pt x="514" y="819"/>
                    </a:lnTo>
                    <a:cubicBezTo>
                      <a:pt x="516" y="819"/>
                      <a:pt x="518" y="820"/>
                      <a:pt x="521" y="821"/>
                    </a:cubicBezTo>
                    <a:lnTo>
                      <a:pt x="521" y="821"/>
                    </a:lnTo>
                    <a:cubicBezTo>
                      <a:pt x="521" y="825"/>
                      <a:pt x="523" y="830"/>
                      <a:pt x="526" y="834"/>
                    </a:cubicBezTo>
                    <a:lnTo>
                      <a:pt x="526" y="834"/>
                    </a:lnTo>
                    <a:cubicBezTo>
                      <a:pt x="642" y="983"/>
                      <a:pt x="684" y="1169"/>
                      <a:pt x="767" y="1335"/>
                    </a:cubicBezTo>
                    <a:lnTo>
                      <a:pt x="767" y="1335"/>
                    </a:lnTo>
                    <a:cubicBezTo>
                      <a:pt x="842" y="1487"/>
                      <a:pt x="964" y="1612"/>
                      <a:pt x="1104" y="1706"/>
                    </a:cubicBezTo>
                    <a:lnTo>
                      <a:pt x="1104" y="1706"/>
                    </a:lnTo>
                    <a:cubicBezTo>
                      <a:pt x="1105" y="1706"/>
                      <a:pt x="1106" y="1706"/>
                      <a:pt x="1107" y="1707"/>
                    </a:cubicBezTo>
                    <a:lnTo>
                      <a:pt x="1107" y="1707"/>
                    </a:lnTo>
                    <a:cubicBezTo>
                      <a:pt x="1106" y="1863"/>
                      <a:pt x="1113" y="2019"/>
                      <a:pt x="1129" y="2172"/>
                    </a:cubicBezTo>
                    <a:lnTo>
                      <a:pt x="1129" y="2172"/>
                    </a:lnTo>
                    <a:cubicBezTo>
                      <a:pt x="1015" y="1975"/>
                      <a:pt x="902" y="1773"/>
                      <a:pt x="763" y="1596"/>
                    </a:cubicBezTo>
                    <a:lnTo>
                      <a:pt x="763" y="1596"/>
                    </a:lnTo>
                    <a:cubicBezTo>
                      <a:pt x="616" y="1409"/>
                      <a:pt x="375" y="1313"/>
                      <a:pt x="159" y="1235"/>
                    </a:cubicBezTo>
                    <a:lnTo>
                      <a:pt x="159" y="1235"/>
                    </a:lnTo>
                    <a:cubicBezTo>
                      <a:pt x="131" y="1225"/>
                      <a:pt x="114" y="1264"/>
                      <a:pt x="137" y="1278"/>
                    </a:cubicBezTo>
                    <a:lnTo>
                      <a:pt x="137" y="1278"/>
                    </a:lnTo>
                    <a:cubicBezTo>
                      <a:pt x="137" y="1280"/>
                      <a:pt x="137" y="1281"/>
                      <a:pt x="137" y="1282"/>
                    </a:cubicBezTo>
                    <a:lnTo>
                      <a:pt x="137" y="1282"/>
                    </a:lnTo>
                    <a:cubicBezTo>
                      <a:pt x="171" y="1407"/>
                      <a:pt x="253" y="1498"/>
                      <a:pt x="336" y="1594"/>
                    </a:cubicBezTo>
                    <a:lnTo>
                      <a:pt x="336" y="1594"/>
                    </a:lnTo>
                    <a:cubicBezTo>
                      <a:pt x="440" y="1715"/>
                      <a:pt x="500" y="1857"/>
                      <a:pt x="570" y="1997"/>
                    </a:cubicBezTo>
                    <a:lnTo>
                      <a:pt x="570" y="1997"/>
                    </a:lnTo>
                    <a:cubicBezTo>
                      <a:pt x="686" y="2228"/>
                      <a:pt x="887" y="2380"/>
                      <a:pt x="1153" y="2347"/>
                    </a:cubicBezTo>
                    <a:lnTo>
                      <a:pt x="1153" y="2347"/>
                    </a:lnTo>
                    <a:cubicBezTo>
                      <a:pt x="1187" y="2553"/>
                      <a:pt x="1241" y="2754"/>
                      <a:pt x="1319" y="2944"/>
                    </a:cubicBezTo>
                    <a:lnTo>
                      <a:pt x="1319" y="2944"/>
                    </a:lnTo>
                    <a:cubicBezTo>
                      <a:pt x="1093" y="2862"/>
                      <a:pt x="922" y="2687"/>
                      <a:pt x="744" y="2530"/>
                    </a:cubicBezTo>
                    <a:lnTo>
                      <a:pt x="744" y="2530"/>
                    </a:lnTo>
                    <a:cubicBezTo>
                      <a:pt x="536" y="2346"/>
                      <a:pt x="315" y="2247"/>
                      <a:pt x="50" y="2170"/>
                    </a:cubicBezTo>
                    <a:lnTo>
                      <a:pt x="50" y="2170"/>
                    </a:lnTo>
                    <a:cubicBezTo>
                      <a:pt x="50" y="2170"/>
                      <a:pt x="50" y="2170"/>
                      <a:pt x="49" y="2170"/>
                    </a:cubicBezTo>
                    <a:lnTo>
                      <a:pt x="49" y="2170"/>
                    </a:lnTo>
                    <a:cubicBezTo>
                      <a:pt x="27" y="2159"/>
                      <a:pt x="0" y="2186"/>
                      <a:pt x="19" y="2206"/>
                    </a:cubicBezTo>
                    <a:lnTo>
                      <a:pt x="19" y="2206"/>
                    </a:lnTo>
                    <a:cubicBezTo>
                      <a:pt x="237" y="2435"/>
                      <a:pt x="445" y="2689"/>
                      <a:pt x="692" y="2887"/>
                    </a:cubicBezTo>
                    <a:lnTo>
                      <a:pt x="692" y="2887"/>
                    </a:lnTo>
                    <a:cubicBezTo>
                      <a:pt x="876" y="3034"/>
                      <a:pt x="1126" y="3114"/>
                      <a:pt x="1351" y="3017"/>
                    </a:cubicBezTo>
                    <a:lnTo>
                      <a:pt x="1351" y="3017"/>
                    </a:lnTo>
                    <a:cubicBezTo>
                      <a:pt x="1411" y="3148"/>
                      <a:pt x="1483" y="3274"/>
                      <a:pt x="1570" y="3393"/>
                    </a:cubicBezTo>
                    <a:lnTo>
                      <a:pt x="1570" y="3393"/>
                    </a:lnTo>
                    <a:cubicBezTo>
                      <a:pt x="1395" y="3336"/>
                      <a:pt x="1217" y="3293"/>
                      <a:pt x="1031" y="3300"/>
                    </a:cubicBezTo>
                    <a:lnTo>
                      <a:pt x="1031" y="3300"/>
                    </a:lnTo>
                    <a:cubicBezTo>
                      <a:pt x="938" y="3305"/>
                      <a:pt x="848" y="3329"/>
                      <a:pt x="763" y="3365"/>
                    </a:cubicBezTo>
                    <a:lnTo>
                      <a:pt x="763" y="3365"/>
                    </a:lnTo>
                    <a:cubicBezTo>
                      <a:pt x="662" y="3409"/>
                      <a:pt x="585" y="3492"/>
                      <a:pt x="482" y="3534"/>
                    </a:cubicBezTo>
                    <a:lnTo>
                      <a:pt x="482" y="3534"/>
                    </a:lnTo>
                    <a:cubicBezTo>
                      <a:pt x="461" y="3542"/>
                      <a:pt x="465" y="3566"/>
                      <a:pt x="478" y="3576"/>
                    </a:cubicBezTo>
                    <a:lnTo>
                      <a:pt x="478" y="3576"/>
                    </a:lnTo>
                    <a:cubicBezTo>
                      <a:pt x="481" y="3581"/>
                      <a:pt x="485" y="3583"/>
                      <a:pt x="491" y="3586"/>
                    </a:cubicBezTo>
                    <a:lnTo>
                      <a:pt x="491" y="3586"/>
                    </a:lnTo>
                    <a:cubicBezTo>
                      <a:pt x="683" y="3653"/>
                      <a:pt x="885" y="3684"/>
                      <a:pt x="1089" y="3668"/>
                    </a:cubicBezTo>
                    <a:lnTo>
                      <a:pt x="1089" y="3668"/>
                    </a:lnTo>
                    <a:cubicBezTo>
                      <a:pt x="1290" y="3652"/>
                      <a:pt x="1441" y="3513"/>
                      <a:pt x="1634" y="3477"/>
                    </a:cubicBezTo>
                    <a:lnTo>
                      <a:pt x="1634" y="3477"/>
                    </a:lnTo>
                    <a:cubicBezTo>
                      <a:pt x="1705" y="3566"/>
                      <a:pt x="1786" y="3651"/>
                      <a:pt x="1876" y="3731"/>
                    </a:cubicBezTo>
                    <a:lnTo>
                      <a:pt x="1876" y="3731"/>
                    </a:lnTo>
                    <a:cubicBezTo>
                      <a:pt x="1899" y="3752"/>
                      <a:pt x="1928" y="3712"/>
                      <a:pt x="1904" y="3692"/>
                    </a:cubicBezTo>
                    <a:lnTo>
                      <a:pt x="1904" y="3692"/>
                    </a:lnTo>
                    <a:cubicBezTo>
                      <a:pt x="1758" y="3561"/>
                      <a:pt x="1637" y="3416"/>
                      <a:pt x="1538" y="3262"/>
                    </a:cubicBezTo>
                    <a:lnTo>
                      <a:pt x="1538" y="3262"/>
                    </a:lnTo>
                    <a:cubicBezTo>
                      <a:pt x="1632" y="3272"/>
                      <a:pt x="1701" y="3194"/>
                      <a:pt x="1762" y="3129"/>
                    </a:cubicBezTo>
                    <a:lnTo>
                      <a:pt x="1762" y="3129"/>
                    </a:lnTo>
                    <a:cubicBezTo>
                      <a:pt x="1858" y="3026"/>
                      <a:pt x="1933" y="2907"/>
                      <a:pt x="1997" y="2782"/>
                    </a:cubicBezTo>
                    <a:lnTo>
                      <a:pt x="1997" y="2782"/>
                    </a:lnTo>
                    <a:cubicBezTo>
                      <a:pt x="2124" y="2532"/>
                      <a:pt x="2173" y="2247"/>
                      <a:pt x="2152" y="1968"/>
                    </a:cubicBezTo>
                    <a:lnTo>
                      <a:pt x="2152" y="1968"/>
                    </a:lnTo>
                    <a:cubicBezTo>
                      <a:pt x="2150" y="1937"/>
                      <a:pt x="2102" y="1944"/>
                      <a:pt x="2104" y="1976"/>
                    </a:cubicBezTo>
                    <a:lnTo>
                      <a:pt x="2104" y="1976"/>
                    </a:lnTo>
                    <a:cubicBezTo>
                      <a:pt x="2105" y="1980"/>
                      <a:pt x="2104" y="1985"/>
                      <a:pt x="2105" y="1990"/>
                    </a:cubicBezTo>
                    <a:lnTo>
                      <a:pt x="2105" y="1990"/>
                    </a:lnTo>
                    <a:cubicBezTo>
                      <a:pt x="2099" y="1992"/>
                      <a:pt x="2095" y="1996"/>
                      <a:pt x="2092" y="2002"/>
                    </a:cubicBezTo>
                    <a:lnTo>
                      <a:pt x="2092" y="2002"/>
                    </a:lnTo>
                    <a:cubicBezTo>
                      <a:pt x="1940" y="2391"/>
                      <a:pt x="1445" y="2695"/>
                      <a:pt x="1467" y="3142"/>
                    </a:cubicBezTo>
                    <a:lnTo>
                      <a:pt x="1467" y="3142"/>
                    </a:lnTo>
                    <a:cubicBezTo>
                      <a:pt x="1440" y="3093"/>
                      <a:pt x="1415" y="3044"/>
                      <a:pt x="1393" y="2994"/>
                    </a:cubicBezTo>
                    <a:lnTo>
                      <a:pt x="1393" y="2994"/>
                    </a:lnTo>
                    <a:cubicBezTo>
                      <a:pt x="1397" y="2982"/>
                      <a:pt x="1395" y="2967"/>
                      <a:pt x="1379" y="2963"/>
                    </a:cubicBezTo>
                    <a:lnTo>
                      <a:pt x="1379" y="2963"/>
                    </a:lnTo>
                    <a:lnTo>
                      <a:pt x="1379" y="2963"/>
                    </a:lnTo>
                    <a:cubicBezTo>
                      <a:pt x="1341" y="2875"/>
                      <a:pt x="1308" y="2784"/>
                      <a:pt x="1280" y="2691"/>
                    </a:cubicBezTo>
                    <a:lnTo>
                      <a:pt x="1280" y="2691"/>
                    </a:lnTo>
                    <a:cubicBezTo>
                      <a:pt x="1506" y="2695"/>
                      <a:pt x="1659" y="2497"/>
                      <a:pt x="1757" y="2315"/>
                    </a:cubicBezTo>
                    <a:lnTo>
                      <a:pt x="1757" y="2315"/>
                    </a:lnTo>
                    <a:cubicBezTo>
                      <a:pt x="1899" y="2050"/>
                      <a:pt x="1920" y="1729"/>
                      <a:pt x="1926" y="1434"/>
                    </a:cubicBezTo>
                    <a:lnTo>
                      <a:pt x="1926" y="1434"/>
                    </a:lnTo>
                    <a:cubicBezTo>
                      <a:pt x="1927" y="1403"/>
                      <a:pt x="1878" y="1398"/>
                      <a:pt x="1877" y="1430"/>
                    </a:cubicBezTo>
                    <a:lnTo>
                      <a:pt x="1877" y="1430"/>
                    </a:lnTo>
                    <a:cubicBezTo>
                      <a:pt x="1877" y="1432"/>
                      <a:pt x="1877" y="1433"/>
                      <a:pt x="1877" y="1434"/>
                    </a:cubicBezTo>
                    <a:lnTo>
                      <a:pt x="1877" y="1434"/>
                    </a:lnTo>
                    <a:cubicBezTo>
                      <a:pt x="1873" y="1436"/>
                      <a:pt x="1870" y="1439"/>
                      <a:pt x="1867" y="1443"/>
                    </a:cubicBezTo>
                    <a:lnTo>
                      <a:pt x="1867" y="1443"/>
                    </a:lnTo>
                    <a:cubicBezTo>
                      <a:pt x="1735" y="1668"/>
                      <a:pt x="1603" y="1892"/>
                      <a:pt x="1472" y="2116"/>
                    </a:cubicBezTo>
                    <a:lnTo>
                      <a:pt x="1472" y="2116"/>
                    </a:lnTo>
                    <a:cubicBezTo>
                      <a:pt x="1379" y="2273"/>
                      <a:pt x="1298" y="2425"/>
                      <a:pt x="1254" y="2600"/>
                    </a:cubicBezTo>
                    <a:lnTo>
                      <a:pt x="1254" y="2600"/>
                    </a:lnTo>
                    <a:cubicBezTo>
                      <a:pt x="1234" y="2519"/>
                      <a:pt x="1216" y="2436"/>
                      <a:pt x="1203" y="2354"/>
                    </a:cubicBezTo>
                    <a:lnTo>
                      <a:pt x="1203" y="2354"/>
                    </a:lnTo>
                    <a:cubicBezTo>
                      <a:pt x="1210" y="2350"/>
                      <a:pt x="1216" y="2343"/>
                      <a:pt x="1218" y="2334"/>
                    </a:cubicBezTo>
                    <a:lnTo>
                      <a:pt x="1218" y="2334"/>
                    </a:lnTo>
                    <a:cubicBezTo>
                      <a:pt x="1225" y="2334"/>
                      <a:pt x="1232" y="2331"/>
                      <a:pt x="1237" y="2323"/>
                    </a:cubicBezTo>
                    <a:lnTo>
                      <a:pt x="1237" y="2323"/>
                    </a:lnTo>
                    <a:cubicBezTo>
                      <a:pt x="1350" y="2132"/>
                      <a:pt x="1479" y="1942"/>
                      <a:pt x="1562" y="1735"/>
                    </a:cubicBezTo>
                    <a:lnTo>
                      <a:pt x="1562" y="1735"/>
                    </a:lnTo>
                    <a:cubicBezTo>
                      <a:pt x="1644" y="1530"/>
                      <a:pt x="1633" y="1282"/>
                      <a:pt x="1650" y="1064"/>
                    </a:cubicBezTo>
                    <a:lnTo>
                      <a:pt x="1650" y="1064"/>
                    </a:lnTo>
                    <a:cubicBezTo>
                      <a:pt x="1651" y="1060"/>
                      <a:pt x="1649" y="1056"/>
                      <a:pt x="1648" y="1053"/>
                    </a:cubicBezTo>
                    <a:lnTo>
                      <a:pt x="1648" y="1053"/>
                    </a:lnTo>
                    <a:cubicBezTo>
                      <a:pt x="1648" y="1040"/>
                      <a:pt x="1644" y="1028"/>
                      <a:pt x="1638" y="1013"/>
                    </a:cubicBezTo>
                    <a:lnTo>
                      <a:pt x="1638" y="1013"/>
                    </a:lnTo>
                    <a:cubicBezTo>
                      <a:pt x="1631" y="998"/>
                      <a:pt x="1605" y="992"/>
                      <a:pt x="1596" y="1009"/>
                    </a:cubicBezTo>
                    <a:lnTo>
                      <a:pt x="1596" y="1009"/>
                    </a:lnTo>
                    <a:cubicBezTo>
                      <a:pt x="1436" y="1291"/>
                      <a:pt x="1214" y="1603"/>
                      <a:pt x="1159" y="1935"/>
                    </a:cubicBezTo>
                    <a:lnTo>
                      <a:pt x="1159" y="1935"/>
                    </a:lnTo>
                    <a:cubicBezTo>
                      <a:pt x="1155" y="1841"/>
                      <a:pt x="1154" y="1748"/>
                      <a:pt x="1155" y="1653"/>
                    </a:cubicBezTo>
                    <a:lnTo>
                      <a:pt x="1155" y="1653"/>
                    </a:lnTo>
                    <a:cubicBezTo>
                      <a:pt x="1160" y="1647"/>
                      <a:pt x="1161" y="1640"/>
                      <a:pt x="1157" y="1632"/>
                    </a:cubicBezTo>
                    <a:lnTo>
                      <a:pt x="1157" y="1632"/>
                    </a:lnTo>
                    <a:cubicBezTo>
                      <a:pt x="1157" y="1631"/>
                      <a:pt x="1157" y="1631"/>
                      <a:pt x="1156" y="1630"/>
                    </a:cubicBezTo>
                    <a:lnTo>
                      <a:pt x="1156" y="1630"/>
                    </a:lnTo>
                    <a:cubicBezTo>
                      <a:pt x="1159" y="1520"/>
                      <a:pt x="1165" y="1410"/>
                      <a:pt x="1175" y="1301"/>
                    </a:cubicBezTo>
                    <a:lnTo>
                      <a:pt x="1175" y="1301"/>
                    </a:lnTo>
                    <a:cubicBezTo>
                      <a:pt x="1314" y="1271"/>
                      <a:pt x="1386" y="1130"/>
                      <a:pt x="1447" y="1013"/>
                    </a:cubicBezTo>
                    <a:lnTo>
                      <a:pt x="1447" y="1013"/>
                    </a:lnTo>
                    <a:cubicBezTo>
                      <a:pt x="1537" y="839"/>
                      <a:pt x="1583" y="643"/>
                      <a:pt x="1617" y="452"/>
                    </a:cubicBezTo>
                    <a:lnTo>
                      <a:pt x="1617" y="452"/>
                    </a:lnTo>
                    <a:cubicBezTo>
                      <a:pt x="1619" y="440"/>
                      <a:pt x="1613" y="432"/>
                      <a:pt x="1604" y="42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452" name="Freeform 14">
              <a:extLst>
                <a:ext uri="{FF2B5EF4-FFF2-40B4-BE49-F238E27FC236}">
                  <a16:creationId xmlns:a16="http://schemas.microsoft.com/office/drawing/2014/main" id="{8DE2A611-73D5-EE49-9124-A4F5976913E4}"/>
                </a:ext>
              </a:extLst>
            </p:cNvPr>
            <p:cNvSpPr>
              <a:spLocks noChangeArrowheads="1"/>
            </p:cNvSpPr>
            <p:nvPr/>
          </p:nvSpPr>
          <p:spPr bwMode="auto">
            <a:xfrm rot="759599">
              <a:off x="800636" y="2972082"/>
              <a:ext cx="773066" cy="2078405"/>
            </a:xfrm>
            <a:custGeom>
              <a:avLst/>
              <a:gdLst>
                <a:gd name="T0" fmla="*/ 1543 w 1615"/>
                <a:gd name="T1" fmla="*/ 1190 h 4337"/>
                <a:gd name="T2" fmla="*/ 1455 w 1615"/>
                <a:gd name="T3" fmla="*/ 1828 h 4337"/>
                <a:gd name="T4" fmla="*/ 1091 w 1615"/>
                <a:gd name="T5" fmla="*/ 2545 h 4337"/>
                <a:gd name="T6" fmla="*/ 1142 w 1615"/>
                <a:gd name="T7" fmla="*/ 3076 h 4337"/>
                <a:gd name="T8" fmla="*/ 991 w 1615"/>
                <a:gd name="T9" fmla="*/ 3103 h 4337"/>
                <a:gd name="T10" fmla="*/ 227 w 1615"/>
                <a:gd name="T11" fmla="*/ 1709 h 4337"/>
                <a:gd name="T12" fmla="*/ 295 w 1615"/>
                <a:gd name="T13" fmla="*/ 2142 h 4337"/>
                <a:gd name="T14" fmla="*/ 440 w 1615"/>
                <a:gd name="T15" fmla="*/ 1817 h 4337"/>
                <a:gd name="T16" fmla="*/ 557 w 1615"/>
                <a:gd name="T17" fmla="*/ 2002 h 4337"/>
                <a:gd name="T18" fmla="*/ 518 w 1615"/>
                <a:gd name="T19" fmla="*/ 2928 h 4337"/>
                <a:gd name="T20" fmla="*/ 765 w 1615"/>
                <a:gd name="T21" fmla="*/ 1328 h 4337"/>
                <a:gd name="T22" fmla="*/ 833 w 1615"/>
                <a:gd name="T23" fmla="*/ 676 h 4337"/>
                <a:gd name="T24" fmla="*/ 1015 w 1615"/>
                <a:gd name="T25" fmla="*/ 642 h 4337"/>
                <a:gd name="T26" fmla="*/ 1314 w 1615"/>
                <a:gd name="T27" fmla="*/ 64 h 4337"/>
                <a:gd name="T28" fmla="*/ 1314 w 1615"/>
                <a:gd name="T29" fmla="*/ 64 h 4337"/>
                <a:gd name="T30" fmla="*/ 1479 w 1615"/>
                <a:gd name="T31" fmla="*/ 849 h 4337"/>
                <a:gd name="T32" fmla="*/ 1421 w 1615"/>
                <a:gd name="T33" fmla="*/ 924 h 4337"/>
                <a:gd name="T34" fmla="*/ 1563 w 1615"/>
                <a:gd name="T35" fmla="*/ 1138 h 4337"/>
                <a:gd name="T36" fmla="*/ 1212 w 1615"/>
                <a:gd name="T37" fmla="*/ 1914 h 4337"/>
                <a:gd name="T38" fmla="*/ 1123 w 1615"/>
                <a:gd name="T39" fmla="*/ 1768 h 4337"/>
                <a:gd name="T40" fmla="*/ 1108 w 1615"/>
                <a:gd name="T41" fmla="*/ 1784 h 4337"/>
                <a:gd name="T42" fmla="*/ 850 w 1615"/>
                <a:gd name="T43" fmla="*/ 2266 h 4337"/>
                <a:gd name="T44" fmla="*/ 1005 w 1615"/>
                <a:gd name="T45" fmla="*/ 1602 h 4337"/>
                <a:gd name="T46" fmla="*/ 1358 w 1615"/>
                <a:gd name="T47" fmla="*/ 1336 h 4337"/>
                <a:gd name="T48" fmla="*/ 1458 w 1615"/>
                <a:gd name="T49" fmla="*/ 971 h 4337"/>
                <a:gd name="T50" fmla="*/ 1434 w 1615"/>
                <a:gd name="T51" fmla="*/ 820 h 4337"/>
                <a:gd name="T52" fmla="*/ 1276 w 1615"/>
                <a:gd name="T53" fmla="*/ 867 h 4337"/>
                <a:gd name="T54" fmla="*/ 1361 w 1615"/>
                <a:gd name="T55" fmla="*/ 31 h 4337"/>
                <a:gd name="T56" fmla="*/ 1177 w 1615"/>
                <a:gd name="T57" fmla="*/ 404 h 4337"/>
                <a:gd name="T58" fmla="*/ 972 w 1615"/>
                <a:gd name="T59" fmla="*/ 815 h 4337"/>
                <a:gd name="T60" fmla="*/ 932 w 1615"/>
                <a:gd name="T61" fmla="*/ 637 h 4337"/>
                <a:gd name="T62" fmla="*/ 1065 w 1615"/>
                <a:gd name="T63" fmla="*/ 244 h 4337"/>
                <a:gd name="T64" fmla="*/ 884 w 1615"/>
                <a:gd name="T65" fmla="*/ 624 h 4337"/>
                <a:gd name="T66" fmla="*/ 743 w 1615"/>
                <a:gd name="T67" fmla="*/ 639 h 4337"/>
                <a:gd name="T68" fmla="*/ 633 w 1615"/>
                <a:gd name="T69" fmla="*/ 1034 h 4337"/>
                <a:gd name="T70" fmla="*/ 808 w 1615"/>
                <a:gd name="T71" fmla="*/ 2233 h 4337"/>
                <a:gd name="T72" fmla="*/ 504 w 1615"/>
                <a:gd name="T73" fmla="*/ 3106 h 4337"/>
                <a:gd name="T74" fmla="*/ 518 w 1615"/>
                <a:gd name="T75" fmla="*/ 2866 h 4337"/>
                <a:gd name="T76" fmla="*/ 548 w 1615"/>
                <a:gd name="T77" fmla="*/ 2053 h 4337"/>
                <a:gd name="T78" fmla="*/ 446 w 1615"/>
                <a:gd name="T79" fmla="*/ 1759 h 4337"/>
                <a:gd name="T80" fmla="*/ 495 w 1615"/>
                <a:gd name="T81" fmla="*/ 2050 h 4337"/>
                <a:gd name="T82" fmla="*/ 292 w 1615"/>
                <a:gd name="T83" fmla="*/ 2273 h 4337"/>
                <a:gd name="T84" fmla="*/ 201 w 1615"/>
                <a:gd name="T85" fmla="*/ 2158 h 4337"/>
                <a:gd name="T86" fmla="*/ 212 w 1615"/>
                <a:gd name="T87" fmla="*/ 1656 h 4337"/>
                <a:gd name="T88" fmla="*/ 75 w 1615"/>
                <a:gd name="T89" fmla="*/ 2085 h 4337"/>
                <a:gd name="T90" fmla="*/ 168 w 1615"/>
                <a:gd name="T91" fmla="*/ 2338 h 4337"/>
                <a:gd name="T92" fmla="*/ 328 w 1615"/>
                <a:gd name="T93" fmla="*/ 3163 h 4337"/>
                <a:gd name="T94" fmla="*/ 538 w 1615"/>
                <a:gd name="T95" fmla="*/ 3958 h 4337"/>
                <a:gd name="T96" fmla="*/ 593 w 1615"/>
                <a:gd name="T97" fmla="*/ 3534 h 4337"/>
                <a:gd name="T98" fmla="*/ 1192 w 1615"/>
                <a:gd name="T99" fmla="*/ 3051 h 4337"/>
                <a:gd name="T100" fmla="*/ 1119 w 1615"/>
                <a:gd name="T101" fmla="*/ 2615 h 4337"/>
                <a:gd name="T102" fmla="*/ 1153 w 1615"/>
                <a:gd name="T103" fmla="*/ 2456 h 4337"/>
                <a:gd name="T104" fmla="*/ 1072 w 1615"/>
                <a:gd name="T105" fmla="*/ 2600 h 4337"/>
                <a:gd name="T106" fmla="*/ 1274 w 1615"/>
                <a:gd name="T107" fmla="*/ 1906 h 4337"/>
                <a:gd name="T108" fmla="*/ 1336 w 1615"/>
                <a:gd name="T109" fmla="*/ 1800 h 4337"/>
                <a:gd name="T110" fmla="*/ 1563 w 1615"/>
                <a:gd name="T111" fmla="*/ 1138 h 4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15" h="4337">
                  <a:moveTo>
                    <a:pt x="1549" y="1327"/>
                  </a:moveTo>
                  <a:lnTo>
                    <a:pt x="1549" y="1327"/>
                  </a:lnTo>
                  <a:cubicBezTo>
                    <a:pt x="1545" y="1346"/>
                    <a:pt x="1513" y="1466"/>
                    <a:pt x="1484" y="1459"/>
                  </a:cubicBezTo>
                  <a:lnTo>
                    <a:pt x="1484" y="1459"/>
                  </a:lnTo>
                  <a:cubicBezTo>
                    <a:pt x="1442" y="1418"/>
                    <a:pt x="1435" y="1365"/>
                    <a:pt x="1451" y="1310"/>
                  </a:cubicBezTo>
                  <a:lnTo>
                    <a:pt x="1451" y="1310"/>
                  </a:lnTo>
                  <a:cubicBezTo>
                    <a:pt x="1458" y="1283"/>
                    <a:pt x="1506" y="1208"/>
                    <a:pt x="1543" y="1190"/>
                  </a:cubicBezTo>
                  <a:lnTo>
                    <a:pt x="1543" y="1190"/>
                  </a:lnTo>
                  <a:cubicBezTo>
                    <a:pt x="1547" y="1193"/>
                    <a:pt x="1552" y="1194"/>
                    <a:pt x="1558" y="1193"/>
                  </a:cubicBezTo>
                  <a:lnTo>
                    <a:pt x="1558" y="1193"/>
                  </a:lnTo>
                  <a:cubicBezTo>
                    <a:pt x="1561" y="1239"/>
                    <a:pt x="1558" y="1282"/>
                    <a:pt x="1549" y="1327"/>
                  </a:cubicBezTo>
                  <a:close/>
                  <a:moveTo>
                    <a:pt x="1455" y="1828"/>
                  </a:moveTo>
                  <a:lnTo>
                    <a:pt x="1455" y="1828"/>
                  </a:lnTo>
                  <a:cubicBezTo>
                    <a:pt x="1419" y="1863"/>
                    <a:pt x="1353" y="1910"/>
                    <a:pt x="1310" y="1872"/>
                  </a:cubicBezTo>
                  <a:lnTo>
                    <a:pt x="1310" y="1872"/>
                  </a:lnTo>
                  <a:cubicBezTo>
                    <a:pt x="1348" y="1844"/>
                    <a:pt x="1412" y="1808"/>
                    <a:pt x="1455" y="1828"/>
                  </a:cubicBezTo>
                  <a:close/>
                  <a:moveTo>
                    <a:pt x="1154" y="1959"/>
                  </a:moveTo>
                  <a:lnTo>
                    <a:pt x="1154" y="1959"/>
                  </a:lnTo>
                  <a:cubicBezTo>
                    <a:pt x="1133" y="1919"/>
                    <a:pt x="1139" y="1869"/>
                    <a:pt x="1149" y="1823"/>
                  </a:cubicBezTo>
                  <a:lnTo>
                    <a:pt x="1149" y="1823"/>
                  </a:lnTo>
                  <a:cubicBezTo>
                    <a:pt x="1179" y="1845"/>
                    <a:pt x="1167" y="1913"/>
                    <a:pt x="1154" y="1959"/>
                  </a:cubicBezTo>
                  <a:close/>
                  <a:moveTo>
                    <a:pt x="1085" y="2342"/>
                  </a:moveTo>
                  <a:lnTo>
                    <a:pt x="1085" y="2342"/>
                  </a:lnTo>
                  <a:cubicBezTo>
                    <a:pt x="1116" y="2403"/>
                    <a:pt x="1107" y="2477"/>
                    <a:pt x="1091" y="2545"/>
                  </a:cubicBezTo>
                  <a:lnTo>
                    <a:pt x="1091" y="2545"/>
                  </a:lnTo>
                  <a:cubicBezTo>
                    <a:pt x="1053" y="2487"/>
                    <a:pt x="1061" y="2406"/>
                    <a:pt x="1085" y="2342"/>
                  </a:cubicBezTo>
                  <a:close/>
                  <a:moveTo>
                    <a:pt x="1365" y="2349"/>
                  </a:moveTo>
                  <a:lnTo>
                    <a:pt x="1365" y="2349"/>
                  </a:lnTo>
                  <a:cubicBezTo>
                    <a:pt x="1323" y="2444"/>
                    <a:pt x="1245" y="2560"/>
                    <a:pt x="1142" y="2566"/>
                  </a:cubicBezTo>
                  <a:lnTo>
                    <a:pt x="1142" y="2566"/>
                  </a:lnTo>
                  <a:cubicBezTo>
                    <a:pt x="1187" y="2468"/>
                    <a:pt x="1267" y="2392"/>
                    <a:pt x="1365" y="2349"/>
                  </a:cubicBezTo>
                  <a:close/>
                  <a:moveTo>
                    <a:pt x="1142" y="3076"/>
                  </a:moveTo>
                  <a:lnTo>
                    <a:pt x="1142" y="3076"/>
                  </a:lnTo>
                  <a:cubicBezTo>
                    <a:pt x="1111" y="3113"/>
                    <a:pt x="1075" y="3141"/>
                    <a:pt x="1031" y="3163"/>
                  </a:cubicBezTo>
                  <a:lnTo>
                    <a:pt x="1031" y="3163"/>
                  </a:lnTo>
                  <a:cubicBezTo>
                    <a:pt x="998" y="3179"/>
                    <a:pt x="873" y="3221"/>
                    <a:pt x="857" y="3163"/>
                  </a:cubicBezTo>
                  <a:lnTo>
                    <a:pt x="857" y="3163"/>
                  </a:lnTo>
                  <a:lnTo>
                    <a:pt x="857" y="3162"/>
                  </a:lnTo>
                  <a:lnTo>
                    <a:pt x="857" y="3162"/>
                  </a:lnTo>
                  <a:cubicBezTo>
                    <a:pt x="898" y="3135"/>
                    <a:pt x="942" y="3117"/>
                    <a:pt x="991" y="3103"/>
                  </a:cubicBezTo>
                  <a:lnTo>
                    <a:pt x="991" y="3103"/>
                  </a:lnTo>
                  <a:cubicBezTo>
                    <a:pt x="1031" y="3092"/>
                    <a:pt x="1097" y="3067"/>
                    <a:pt x="1142" y="3076"/>
                  </a:cubicBezTo>
                  <a:close/>
                  <a:moveTo>
                    <a:pt x="71" y="2136"/>
                  </a:moveTo>
                  <a:lnTo>
                    <a:pt x="71" y="2136"/>
                  </a:lnTo>
                  <a:cubicBezTo>
                    <a:pt x="125" y="2161"/>
                    <a:pt x="144" y="2220"/>
                    <a:pt x="152" y="2276"/>
                  </a:cubicBezTo>
                  <a:lnTo>
                    <a:pt x="152" y="2276"/>
                  </a:lnTo>
                  <a:cubicBezTo>
                    <a:pt x="99" y="2253"/>
                    <a:pt x="64" y="2196"/>
                    <a:pt x="71" y="2136"/>
                  </a:cubicBezTo>
                  <a:close/>
                  <a:moveTo>
                    <a:pt x="227" y="1709"/>
                  </a:moveTo>
                  <a:lnTo>
                    <a:pt x="227" y="1709"/>
                  </a:lnTo>
                  <a:cubicBezTo>
                    <a:pt x="246" y="1804"/>
                    <a:pt x="282" y="1929"/>
                    <a:pt x="194" y="1989"/>
                  </a:cubicBezTo>
                  <a:lnTo>
                    <a:pt x="194" y="1989"/>
                  </a:lnTo>
                  <a:cubicBezTo>
                    <a:pt x="192" y="1986"/>
                    <a:pt x="190" y="1984"/>
                    <a:pt x="187" y="1982"/>
                  </a:cubicBezTo>
                  <a:lnTo>
                    <a:pt x="187" y="1982"/>
                  </a:lnTo>
                  <a:cubicBezTo>
                    <a:pt x="79" y="1906"/>
                    <a:pt x="154" y="1781"/>
                    <a:pt x="227" y="1709"/>
                  </a:cubicBezTo>
                  <a:close/>
                  <a:moveTo>
                    <a:pt x="295" y="2142"/>
                  </a:moveTo>
                  <a:lnTo>
                    <a:pt x="295" y="2142"/>
                  </a:lnTo>
                  <a:cubicBezTo>
                    <a:pt x="293" y="2163"/>
                    <a:pt x="288" y="2184"/>
                    <a:pt x="278" y="2204"/>
                  </a:cubicBezTo>
                  <a:lnTo>
                    <a:pt x="278" y="2204"/>
                  </a:lnTo>
                  <a:cubicBezTo>
                    <a:pt x="270" y="2223"/>
                    <a:pt x="240" y="2270"/>
                    <a:pt x="212" y="2283"/>
                  </a:cubicBezTo>
                  <a:lnTo>
                    <a:pt x="212" y="2283"/>
                  </a:lnTo>
                  <a:cubicBezTo>
                    <a:pt x="211" y="2282"/>
                    <a:pt x="210" y="2281"/>
                    <a:pt x="208" y="2280"/>
                  </a:cubicBezTo>
                  <a:lnTo>
                    <a:pt x="208" y="2280"/>
                  </a:lnTo>
                  <a:cubicBezTo>
                    <a:pt x="208" y="2222"/>
                    <a:pt x="242" y="2167"/>
                    <a:pt x="295" y="2142"/>
                  </a:cubicBezTo>
                  <a:close/>
                  <a:moveTo>
                    <a:pt x="440" y="1817"/>
                  </a:moveTo>
                  <a:lnTo>
                    <a:pt x="440" y="1817"/>
                  </a:lnTo>
                  <a:cubicBezTo>
                    <a:pt x="490" y="1862"/>
                    <a:pt x="515" y="1929"/>
                    <a:pt x="505" y="1998"/>
                  </a:cubicBezTo>
                  <a:lnTo>
                    <a:pt x="505" y="1998"/>
                  </a:lnTo>
                  <a:cubicBezTo>
                    <a:pt x="451" y="1955"/>
                    <a:pt x="424" y="1883"/>
                    <a:pt x="440" y="1817"/>
                  </a:cubicBezTo>
                  <a:close/>
                  <a:moveTo>
                    <a:pt x="666" y="1732"/>
                  </a:moveTo>
                  <a:lnTo>
                    <a:pt x="666" y="1732"/>
                  </a:lnTo>
                  <a:cubicBezTo>
                    <a:pt x="664" y="1828"/>
                    <a:pt x="651" y="1979"/>
                    <a:pt x="557" y="2002"/>
                  </a:cubicBezTo>
                  <a:lnTo>
                    <a:pt x="557" y="2002"/>
                  </a:lnTo>
                  <a:cubicBezTo>
                    <a:pt x="567" y="1916"/>
                    <a:pt x="595" y="1784"/>
                    <a:pt x="666" y="1732"/>
                  </a:cubicBezTo>
                  <a:close/>
                  <a:moveTo>
                    <a:pt x="518" y="2928"/>
                  </a:moveTo>
                  <a:lnTo>
                    <a:pt x="518" y="2928"/>
                  </a:lnTo>
                  <a:cubicBezTo>
                    <a:pt x="516" y="2961"/>
                    <a:pt x="509" y="2993"/>
                    <a:pt x="495" y="3025"/>
                  </a:cubicBezTo>
                  <a:lnTo>
                    <a:pt x="495" y="3025"/>
                  </a:lnTo>
                  <a:cubicBezTo>
                    <a:pt x="482" y="3056"/>
                    <a:pt x="432" y="3139"/>
                    <a:pt x="384" y="3138"/>
                  </a:cubicBezTo>
                  <a:lnTo>
                    <a:pt x="384" y="3138"/>
                  </a:lnTo>
                  <a:cubicBezTo>
                    <a:pt x="407" y="3056"/>
                    <a:pt x="453" y="2983"/>
                    <a:pt x="518" y="2928"/>
                  </a:cubicBezTo>
                  <a:lnTo>
                    <a:pt x="701" y="1250"/>
                  </a:lnTo>
                  <a:lnTo>
                    <a:pt x="701" y="1250"/>
                  </a:lnTo>
                  <a:cubicBezTo>
                    <a:pt x="669" y="1203"/>
                    <a:pt x="654" y="1150"/>
                    <a:pt x="652" y="1096"/>
                  </a:cubicBezTo>
                  <a:lnTo>
                    <a:pt x="652" y="1096"/>
                  </a:lnTo>
                  <a:cubicBezTo>
                    <a:pt x="726" y="1150"/>
                    <a:pt x="755" y="1244"/>
                    <a:pt x="770" y="1334"/>
                  </a:cubicBezTo>
                  <a:lnTo>
                    <a:pt x="770" y="1334"/>
                  </a:lnTo>
                  <a:cubicBezTo>
                    <a:pt x="768" y="1332"/>
                    <a:pt x="766" y="1330"/>
                    <a:pt x="765" y="1328"/>
                  </a:cubicBezTo>
                  <a:lnTo>
                    <a:pt x="765" y="1328"/>
                  </a:lnTo>
                  <a:cubicBezTo>
                    <a:pt x="740" y="1305"/>
                    <a:pt x="720" y="1278"/>
                    <a:pt x="701" y="1250"/>
                  </a:cubicBezTo>
                  <a:lnTo>
                    <a:pt x="518" y="2928"/>
                  </a:lnTo>
                  <a:close/>
                  <a:moveTo>
                    <a:pt x="771" y="545"/>
                  </a:moveTo>
                  <a:lnTo>
                    <a:pt x="771" y="545"/>
                  </a:lnTo>
                  <a:cubicBezTo>
                    <a:pt x="767" y="508"/>
                    <a:pt x="774" y="470"/>
                    <a:pt x="786" y="434"/>
                  </a:cubicBezTo>
                  <a:lnTo>
                    <a:pt x="786" y="434"/>
                  </a:lnTo>
                  <a:cubicBezTo>
                    <a:pt x="841" y="482"/>
                    <a:pt x="839" y="611"/>
                    <a:pt x="833" y="676"/>
                  </a:cubicBezTo>
                  <a:lnTo>
                    <a:pt x="833" y="676"/>
                  </a:lnTo>
                  <a:cubicBezTo>
                    <a:pt x="796" y="690"/>
                    <a:pt x="773" y="563"/>
                    <a:pt x="771" y="545"/>
                  </a:cubicBezTo>
                  <a:close/>
                  <a:moveTo>
                    <a:pt x="1057" y="305"/>
                  </a:moveTo>
                  <a:lnTo>
                    <a:pt x="1057" y="305"/>
                  </a:lnTo>
                  <a:cubicBezTo>
                    <a:pt x="1052" y="379"/>
                    <a:pt x="1051" y="472"/>
                    <a:pt x="981" y="478"/>
                  </a:cubicBezTo>
                  <a:lnTo>
                    <a:pt x="981" y="478"/>
                  </a:lnTo>
                  <a:cubicBezTo>
                    <a:pt x="944" y="408"/>
                    <a:pt x="998" y="345"/>
                    <a:pt x="1057" y="305"/>
                  </a:cubicBezTo>
                  <a:close/>
                  <a:moveTo>
                    <a:pt x="1015" y="642"/>
                  </a:moveTo>
                  <a:lnTo>
                    <a:pt x="1015" y="642"/>
                  </a:lnTo>
                  <a:cubicBezTo>
                    <a:pt x="1008" y="670"/>
                    <a:pt x="999" y="697"/>
                    <a:pt x="987" y="723"/>
                  </a:cubicBezTo>
                  <a:lnTo>
                    <a:pt x="987" y="723"/>
                  </a:lnTo>
                  <a:cubicBezTo>
                    <a:pt x="981" y="733"/>
                    <a:pt x="924" y="802"/>
                    <a:pt x="898" y="797"/>
                  </a:cubicBezTo>
                  <a:lnTo>
                    <a:pt x="898" y="797"/>
                  </a:lnTo>
                  <a:cubicBezTo>
                    <a:pt x="898" y="796"/>
                    <a:pt x="899" y="795"/>
                    <a:pt x="899" y="795"/>
                  </a:cubicBezTo>
                  <a:lnTo>
                    <a:pt x="899" y="795"/>
                  </a:lnTo>
                  <a:cubicBezTo>
                    <a:pt x="907" y="726"/>
                    <a:pt x="953" y="669"/>
                    <a:pt x="1015" y="642"/>
                  </a:cubicBezTo>
                  <a:close/>
                  <a:moveTo>
                    <a:pt x="1314" y="64"/>
                  </a:moveTo>
                  <a:lnTo>
                    <a:pt x="1314" y="64"/>
                  </a:lnTo>
                  <a:cubicBezTo>
                    <a:pt x="1315" y="64"/>
                    <a:pt x="1315" y="64"/>
                    <a:pt x="1315" y="63"/>
                  </a:cubicBezTo>
                  <a:lnTo>
                    <a:pt x="1315" y="63"/>
                  </a:lnTo>
                  <a:cubicBezTo>
                    <a:pt x="1325" y="184"/>
                    <a:pt x="1313" y="297"/>
                    <a:pt x="1220" y="379"/>
                  </a:cubicBezTo>
                  <a:lnTo>
                    <a:pt x="1220" y="379"/>
                  </a:lnTo>
                  <a:cubicBezTo>
                    <a:pt x="1207" y="332"/>
                    <a:pt x="1193" y="285"/>
                    <a:pt x="1193" y="235"/>
                  </a:cubicBezTo>
                  <a:lnTo>
                    <a:pt x="1193" y="235"/>
                  </a:lnTo>
                  <a:cubicBezTo>
                    <a:pt x="1192" y="159"/>
                    <a:pt x="1250" y="95"/>
                    <a:pt x="1314" y="64"/>
                  </a:cubicBezTo>
                  <a:close/>
                  <a:moveTo>
                    <a:pt x="1340" y="749"/>
                  </a:moveTo>
                  <a:lnTo>
                    <a:pt x="1340" y="749"/>
                  </a:lnTo>
                  <a:cubicBezTo>
                    <a:pt x="1387" y="786"/>
                    <a:pt x="1401" y="848"/>
                    <a:pt x="1373" y="900"/>
                  </a:cubicBezTo>
                  <a:lnTo>
                    <a:pt x="1373" y="900"/>
                  </a:lnTo>
                  <a:cubicBezTo>
                    <a:pt x="1366" y="898"/>
                    <a:pt x="1359" y="898"/>
                    <a:pt x="1353" y="901"/>
                  </a:cubicBezTo>
                  <a:lnTo>
                    <a:pt x="1353" y="901"/>
                  </a:lnTo>
                  <a:cubicBezTo>
                    <a:pt x="1308" y="871"/>
                    <a:pt x="1321" y="800"/>
                    <a:pt x="1340" y="749"/>
                  </a:cubicBezTo>
                  <a:close/>
                  <a:moveTo>
                    <a:pt x="1479" y="849"/>
                  </a:moveTo>
                  <a:lnTo>
                    <a:pt x="1479" y="849"/>
                  </a:lnTo>
                  <a:cubicBezTo>
                    <a:pt x="1500" y="836"/>
                    <a:pt x="1529" y="838"/>
                    <a:pt x="1548" y="853"/>
                  </a:cubicBezTo>
                  <a:lnTo>
                    <a:pt x="1548" y="853"/>
                  </a:lnTo>
                  <a:cubicBezTo>
                    <a:pt x="1532" y="878"/>
                    <a:pt x="1511" y="896"/>
                    <a:pt x="1485" y="910"/>
                  </a:cubicBezTo>
                  <a:lnTo>
                    <a:pt x="1485" y="910"/>
                  </a:lnTo>
                  <a:cubicBezTo>
                    <a:pt x="1480" y="913"/>
                    <a:pt x="1444" y="924"/>
                    <a:pt x="1419" y="928"/>
                  </a:cubicBezTo>
                  <a:lnTo>
                    <a:pt x="1419" y="928"/>
                  </a:lnTo>
                  <a:cubicBezTo>
                    <a:pt x="1420" y="927"/>
                    <a:pt x="1421" y="926"/>
                    <a:pt x="1421" y="924"/>
                  </a:cubicBezTo>
                  <a:lnTo>
                    <a:pt x="1421" y="924"/>
                  </a:lnTo>
                  <a:cubicBezTo>
                    <a:pt x="1433" y="894"/>
                    <a:pt x="1451" y="867"/>
                    <a:pt x="1479" y="849"/>
                  </a:cubicBezTo>
                  <a:close/>
                  <a:moveTo>
                    <a:pt x="1314" y="1370"/>
                  </a:moveTo>
                  <a:lnTo>
                    <a:pt x="1314" y="1370"/>
                  </a:lnTo>
                  <a:cubicBezTo>
                    <a:pt x="1269" y="1428"/>
                    <a:pt x="1194" y="1430"/>
                    <a:pt x="1142" y="1386"/>
                  </a:cubicBezTo>
                  <a:lnTo>
                    <a:pt x="1142" y="1386"/>
                  </a:lnTo>
                  <a:cubicBezTo>
                    <a:pt x="1194" y="1355"/>
                    <a:pt x="1257" y="1348"/>
                    <a:pt x="1314" y="1370"/>
                  </a:cubicBezTo>
                  <a:lnTo>
                    <a:pt x="1563" y="1138"/>
                  </a:lnTo>
                  <a:lnTo>
                    <a:pt x="1563" y="1138"/>
                  </a:lnTo>
                  <a:cubicBezTo>
                    <a:pt x="1562" y="1138"/>
                    <a:pt x="1561" y="1138"/>
                    <a:pt x="1560" y="1138"/>
                  </a:cubicBezTo>
                  <a:lnTo>
                    <a:pt x="1560" y="1138"/>
                  </a:lnTo>
                  <a:cubicBezTo>
                    <a:pt x="1502" y="1131"/>
                    <a:pt x="1428" y="1234"/>
                    <a:pt x="1410" y="1280"/>
                  </a:cubicBezTo>
                  <a:lnTo>
                    <a:pt x="1410" y="1280"/>
                  </a:lnTo>
                  <a:cubicBezTo>
                    <a:pt x="1383" y="1351"/>
                    <a:pt x="1390" y="1427"/>
                    <a:pt x="1441" y="1484"/>
                  </a:cubicBezTo>
                  <a:lnTo>
                    <a:pt x="1441" y="1484"/>
                  </a:lnTo>
                  <a:cubicBezTo>
                    <a:pt x="1374" y="1633"/>
                    <a:pt x="1298" y="1777"/>
                    <a:pt x="1212" y="1914"/>
                  </a:cubicBezTo>
                  <a:lnTo>
                    <a:pt x="1212" y="1914"/>
                  </a:lnTo>
                  <a:cubicBezTo>
                    <a:pt x="1220" y="1848"/>
                    <a:pt x="1207" y="1782"/>
                    <a:pt x="1139" y="1769"/>
                  </a:cubicBezTo>
                  <a:lnTo>
                    <a:pt x="1139" y="1769"/>
                  </a:lnTo>
                  <a:cubicBezTo>
                    <a:pt x="1135" y="1767"/>
                    <a:pt x="1131" y="1767"/>
                    <a:pt x="1126" y="1767"/>
                  </a:cubicBezTo>
                  <a:lnTo>
                    <a:pt x="1126" y="1767"/>
                  </a:lnTo>
                  <a:cubicBezTo>
                    <a:pt x="1126" y="1767"/>
                    <a:pt x="1125" y="1767"/>
                    <a:pt x="1124" y="1767"/>
                  </a:cubicBezTo>
                  <a:lnTo>
                    <a:pt x="1124" y="1767"/>
                  </a:lnTo>
                  <a:lnTo>
                    <a:pt x="1123" y="1768"/>
                  </a:lnTo>
                  <a:lnTo>
                    <a:pt x="1123" y="1768"/>
                  </a:lnTo>
                  <a:cubicBezTo>
                    <a:pt x="1122" y="1768"/>
                    <a:pt x="1121" y="1768"/>
                    <a:pt x="1119" y="1769"/>
                  </a:cubicBezTo>
                  <a:lnTo>
                    <a:pt x="1119" y="1769"/>
                  </a:lnTo>
                  <a:lnTo>
                    <a:pt x="1119" y="1769"/>
                  </a:lnTo>
                  <a:lnTo>
                    <a:pt x="1119" y="1769"/>
                  </a:lnTo>
                  <a:cubicBezTo>
                    <a:pt x="1118" y="1769"/>
                    <a:pt x="1117" y="1770"/>
                    <a:pt x="1116" y="1771"/>
                  </a:cubicBezTo>
                  <a:lnTo>
                    <a:pt x="1116" y="1771"/>
                  </a:lnTo>
                  <a:cubicBezTo>
                    <a:pt x="1112" y="1774"/>
                    <a:pt x="1109" y="1778"/>
                    <a:pt x="1108" y="1784"/>
                  </a:cubicBezTo>
                  <a:lnTo>
                    <a:pt x="1108" y="1784"/>
                  </a:lnTo>
                  <a:cubicBezTo>
                    <a:pt x="1089" y="1866"/>
                    <a:pt x="1075" y="1960"/>
                    <a:pt x="1141" y="2023"/>
                  </a:cubicBezTo>
                  <a:lnTo>
                    <a:pt x="1141" y="2023"/>
                  </a:lnTo>
                  <a:cubicBezTo>
                    <a:pt x="1040" y="2171"/>
                    <a:pt x="928" y="2312"/>
                    <a:pt x="805" y="2444"/>
                  </a:cubicBezTo>
                  <a:lnTo>
                    <a:pt x="805" y="2444"/>
                  </a:lnTo>
                  <a:cubicBezTo>
                    <a:pt x="809" y="2427"/>
                    <a:pt x="813" y="2410"/>
                    <a:pt x="818" y="2394"/>
                  </a:cubicBezTo>
                  <a:lnTo>
                    <a:pt x="818" y="2394"/>
                  </a:lnTo>
                  <a:cubicBezTo>
                    <a:pt x="829" y="2352"/>
                    <a:pt x="840" y="2309"/>
                    <a:pt x="850" y="2266"/>
                  </a:cubicBezTo>
                  <a:lnTo>
                    <a:pt x="850" y="2266"/>
                  </a:lnTo>
                  <a:cubicBezTo>
                    <a:pt x="856" y="2262"/>
                    <a:pt x="859" y="2256"/>
                    <a:pt x="858" y="2247"/>
                  </a:cubicBezTo>
                  <a:lnTo>
                    <a:pt x="858" y="2247"/>
                  </a:lnTo>
                  <a:cubicBezTo>
                    <a:pt x="858" y="2245"/>
                    <a:pt x="858" y="2242"/>
                    <a:pt x="857" y="2238"/>
                  </a:cubicBezTo>
                  <a:lnTo>
                    <a:pt x="857" y="2238"/>
                  </a:lnTo>
                  <a:cubicBezTo>
                    <a:pt x="910" y="2028"/>
                    <a:pt x="959" y="1817"/>
                    <a:pt x="1003" y="1604"/>
                  </a:cubicBezTo>
                  <a:lnTo>
                    <a:pt x="1003" y="1604"/>
                  </a:lnTo>
                  <a:cubicBezTo>
                    <a:pt x="1004" y="1603"/>
                    <a:pt x="1005" y="1603"/>
                    <a:pt x="1005" y="1602"/>
                  </a:cubicBezTo>
                  <a:lnTo>
                    <a:pt x="1005" y="1602"/>
                  </a:lnTo>
                  <a:cubicBezTo>
                    <a:pt x="1039" y="1542"/>
                    <a:pt x="1073" y="1482"/>
                    <a:pt x="1108" y="1422"/>
                  </a:cubicBezTo>
                  <a:lnTo>
                    <a:pt x="1108" y="1422"/>
                  </a:lnTo>
                  <a:cubicBezTo>
                    <a:pt x="1183" y="1490"/>
                    <a:pt x="1295" y="1476"/>
                    <a:pt x="1358" y="1393"/>
                  </a:cubicBezTo>
                  <a:lnTo>
                    <a:pt x="1358" y="1393"/>
                  </a:lnTo>
                  <a:cubicBezTo>
                    <a:pt x="1363" y="1386"/>
                    <a:pt x="1364" y="1380"/>
                    <a:pt x="1362" y="1374"/>
                  </a:cubicBezTo>
                  <a:lnTo>
                    <a:pt x="1362" y="1374"/>
                  </a:lnTo>
                  <a:cubicBezTo>
                    <a:pt x="1373" y="1364"/>
                    <a:pt x="1375" y="1345"/>
                    <a:pt x="1358" y="1336"/>
                  </a:cubicBezTo>
                  <a:lnTo>
                    <a:pt x="1358" y="1336"/>
                  </a:lnTo>
                  <a:cubicBezTo>
                    <a:pt x="1297" y="1305"/>
                    <a:pt x="1227" y="1300"/>
                    <a:pt x="1165" y="1322"/>
                  </a:cubicBezTo>
                  <a:lnTo>
                    <a:pt x="1165" y="1322"/>
                  </a:lnTo>
                  <a:cubicBezTo>
                    <a:pt x="1233" y="1204"/>
                    <a:pt x="1300" y="1085"/>
                    <a:pt x="1368" y="967"/>
                  </a:cubicBezTo>
                  <a:lnTo>
                    <a:pt x="1368" y="967"/>
                  </a:lnTo>
                  <a:cubicBezTo>
                    <a:pt x="1369" y="968"/>
                    <a:pt x="1372" y="968"/>
                    <a:pt x="1374" y="968"/>
                  </a:cubicBezTo>
                  <a:lnTo>
                    <a:pt x="1374" y="968"/>
                  </a:lnTo>
                  <a:cubicBezTo>
                    <a:pt x="1398" y="979"/>
                    <a:pt x="1434" y="976"/>
                    <a:pt x="1458" y="971"/>
                  </a:cubicBezTo>
                  <a:lnTo>
                    <a:pt x="1458" y="971"/>
                  </a:lnTo>
                  <a:cubicBezTo>
                    <a:pt x="1511" y="961"/>
                    <a:pt x="1557" y="926"/>
                    <a:pt x="1588" y="882"/>
                  </a:cubicBezTo>
                  <a:lnTo>
                    <a:pt x="1588" y="882"/>
                  </a:lnTo>
                  <a:cubicBezTo>
                    <a:pt x="1601" y="878"/>
                    <a:pt x="1613" y="863"/>
                    <a:pt x="1605" y="846"/>
                  </a:cubicBezTo>
                  <a:lnTo>
                    <a:pt x="1605" y="846"/>
                  </a:lnTo>
                  <a:cubicBezTo>
                    <a:pt x="1582" y="801"/>
                    <a:pt x="1534" y="787"/>
                    <a:pt x="1486" y="795"/>
                  </a:cubicBezTo>
                  <a:lnTo>
                    <a:pt x="1486" y="795"/>
                  </a:lnTo>
                  <a:cubicBezTo>
                    <a:pt x="1466" y="797"/>
                    <a:pt x="1449" y="807"/>
                    <a:pt x="1434" y="820"/>
                  </a:cubicBezTo>
                  <a:lnTo>
                    <a:pt x="1434" y="820"/>
                  </a:lnTo>
                  <a:cubicBezTo>
                    <a:pt x="1427" y="770"/>
                    <a:pt x="1397" y="723"/>
                    <a:pt x="1346" y="695"/>
                  </a:cubicBezTo>
                  <a:lnTo>
                    <a:pt x="1346" y="695"/>
                  </a:lnTo>
                  <a:cubicBezTo>
                    <a:pt x="1337" y="691"/>
                    <a:pt x="1330" y="691"/>
                    <a:pt x="1323" y="695"/>
                  </a:cubicBezTo>
                  <a:lnTo>
                    <a:pt x="1323" y="695"/>
                  </a:lnTo>
                  <a:cubicBezTo>
                    <a:pt x="1316" y="694"/>
                    <a:pt x="1308" y="698"/>
                    <a:pt x="1305" y="707"/>
                  </a:cubicBezTo>
                  <a:lnTo>
                    <a:pt x="1305" y="707"/>
                  </a:lnTo>
                  <a:cubicBezTo>
                    <a:pt x="1282" y="759"/>
                    <a:pt x="1265" y="810"/>
                    <a:pt x="1276" y="867"/>
                  </a:cubicBezTo>
                  <a:lnTo>
                    <a:pt x="1276" y="867"/>
                  </a:lnTo>
                  <a:cubicBezTo>
                    <a:pt x="1281" y="897"/>
                    <a:pt x="1301" y="924"/>
                    <a:pt x="1326" y="942"/>
                  </a:cubicBezTo>
                  <a:lnTo>
                    <a:pt x="1326" y="942"/>
                  </a:lnTo>
                  <a:cubicBezTo>
                    <a:pt x="1229" y="1112"/>
                    <a:pt x="1132" y="1281"/>
                    <a:pt x="1035" y="1451"/>
                  </a:cubicBezTo>
                  <a:lnTo>
                    <a:pt x="1035" y="1451"/>
                  </a:lnTo>
                  <a:cubicBezTo>
                    <a:pt x="1103" y="1114"/>
                    <a:pt x="1164" y="776"/>
                    <a:pt x="1224" y="438"/>
                  </a:cubicBezTo>
                  <a:lnTo>
                    <a:pt x="1224" y="438"/>
                  </a:lnTo>
                  <a:cubicBezTo>
                    <a:pt x="1361" y="338"/>
                    <a:pt x="1378" y="192"/>
                    <a:pt x="1361" y="31"/>
                  </a:cubicBezTo>
                  <a:lnTo>
                    <a:pt x="1361" y="31"/>
                  </a:lnTo>
                  <a:cubicBezTo>
                    <a:pt x="1358" y="4"/>
                    <a:pt x="1319" y="0"/>
                    <a:pt x="1313" y="22"/>
                  </a:cubicBezTo>
                  <a:lnTo>
                    <a:pt x="1313" y="22"/>
                  </a:lnTo>
                  <a:cubicBezTo>
                    <a:pt x="1306" y="18"/>
                    <a:pt x="1298" y="17"/>
                    <a:pt x="1290" y="22"/>
                  </a:cubicBezTo>
                  <a:lnTo>
                    <a:pt x="1290" y="22"/>
                  </a:lnTo>
                  <a:cubicBezTo>
                    <a:pt x="1225" y="53"/>
                    <a:pt x="1183" y="102"/>
                    <a:pt x="1156" y="168"/>
                  </a:cubicBezTo>
                  <a:lnTo>
                    <a:pt x="1156" y="168"/>
                  </a:lnTo>
                  <a:cubicBezTo>
                    <a:pt x="1126" y="245"/>
                    <a:pt x="1157" y="330"/>
                    <a:pt x="1177" y="404"/>
                  </a:cubicBezTo>
                  <a:lnTo>
                    <a:pt x="1177" y="404"/>
                  </a:lnTo>
                  <a:cubicBezTo>
                    <a:pt x="1177" y="407"/>
                    <a:pt x="1178" y="409"/>
                    <a:pt x="1179" y="411"/>
                  </a:cubicBezTo>
                  <a:lnTo>
                    <a:pt x="1179" y="411"/>
                  </a:lnTo>
                  <a:cubicBezTo>
                    <a:pt x="1081" y="969"/>
                    <a:pt x="978" y="1526"/>
                    <a:pt x="846" y="2077"/>
                  </a:cubicBezTo>
                  <a:lnTo>
                    <a:pt x="846" y="2077"/>
                  </a:lnTo>
                  <a:cubicBezTo>
                    <a:pt x="821" y="1663"/>
                    <a:pt x="830" y="1248"/>
                    <a:pt x="870" y="835"/>
                  </a:cubicBezTo>
                  <a:lnTo>
                    <a:pt x="870" y="835"/>
                  </a:lnTo>
                  <a:cubicBezTo>
                    <a:pt x="901" y="850"/>
                    <a:pt x="944" y="836"/>
                    <a:pt x="972" y="815"/>
                  </a:cubicBezTo>
                  <a:lnTo>
                    <a:pt x="972" y="815"/>
                  </a:lnTo>
                  <a:cubicBezTo>
                    <a:pt x="1033" y="770"/>
                    <a:pt x="1053" y="694"/>
                    <a:pt x="1069" y="624"/>
                  </a:cubicBezTo>
                  <a:lnTo>
                    <a:pt x="1069" y="624"/>
                  </a:lnTo>
                  <a:cubicBezTo>
                    <a:pt x="1084" y="612"/>
                    <a:pt x="1075" y="584"/>
                    <a:pt x="1055" y="581"/>
                  </a:cubicBezTo>
                  <a:lnTo>
                    <a:pt x="1055" y="581"/>
                  </a:lnTo>
                  <a:cubicBezTo>
                    <a:pt x="1046" y="578"/>
                    <a:pt x="1038" y="579"/>
                    <a:pt x="1031" y="584"/>
                  </a:cubicBezTo>
                  <a:lnTo>
                    <a:pt x="1031" y="584"/>
                  </a:lnTo>
                  <a:cubicBezTo>
                    <a:pt x="993" y="594"/>
                    <a:pt x="960" y="612"/>
                    <a:pt x="932" y="637"/>
                  </a:cubicBezTo>
                  <a:lnTo>
                    <a:pt x="932" y="637"/>
                  </a:lnTo>
                  <a:cubicBezTo>
                    <a:pt x="951" y="601"/>
                    <a:pt x="971" y="565"/>
                    <a:pt x="993" y="531"/>
                  </a:cubicBezTo>
                  <a:lnTo>
                    <a:pt x="993" y="531"/>
                  </a:lnTo>
                  <a:cubicBezTo>
                    <a:pt x="994" y="529"/>
                    <a:pt x="995" y="527"/>
                    <a:pt x="995" y="526"/>
                  </a:cubicBezTo>
                  <a:lnTo>
                    <a:pt x="995" y="526"/>
                  </a:lnTo>
                  <a:cubicBezTo>
                    <a:pt x="1118" y="510"/>
                    <a:pt x="1086" y="343"/>
                    <a:pt x="1112" y="257"/>
                  </a:cubicBezTo>
                  <a:lnTo>
                    <a:pt x="1112" y="257"/>
                  </a:lnTo>
                  <a:cubicBezTo>
                    <a:pt x="1122" y="227"/>
                    <a:pt x="1075" y="214"/>
                    <a:pt x="1065" y="244"/>
                  </a:cubicBezTo>
                  <a:lnTo>
                    <a:pt x="1065" y="244"/>
                  </a:lnTo>
                  <a:cubicBezTo>
                    <a:pt x="1065" y="244"/>
                    <a:pt x="1064" y="244"/>
                    <a:pt x="1063" y="244"/>
                  </a:cubicBezTo>
                  <a:lnTo>
                    <a:pt x="1063" y="244"/>
                  </a:lnTo>
                  <a:cubicBezTo>
                    <a:pt x="969" y="295"/>
                    <a:pt x="873" y="403"/>
                    <a:pt x="945" y="513"/>
                  </a:cubicBezTo>
                  <a:lnTo>
                    <a:pt x="945" y="513"/>
                  </a:lnTo>
                  <a:cubicBezTo>
                    <a:pt x="945" y="513"/>
                    <a:pt x="945" y="514"/>
                    <a:pt x="946" y="514"/>
                  </a:cubicBezTo>
                  <a:lnTo>
                    <a:pt x="946" y="514"/>
                  </a:lnTo>
                  <a:cubicBezTo>
                    <a:pt x="924" y="550"/>
                    <a:pt x="903" y="586"/>
                    <a:pt x="884" y="624"/>
                  </a:cubicBezTo>
                  <a:lnTo>
                    <a:pt x="884" y="624"/>
                  </a:lnTo>
                  <a:cubicBezTo>
                    <a:pt x="886" y="527"/>
                    <a:pt x="866" y="404"/>
                    <a:pt x="775" y="373"/>
                  </a:cubicBezTo>
                  <a:lnTo>
                    <a:pt x="775" y="373"/>
                  </a:lnTo>
                  <a:cubicBezTo>
                    <a:pt x="753" y="366"/>
                    <a:pt x="740" y="389"/>
                    <a:pt x="746" y="406"/>
                  </a:cubicBezTo>
                  <a:lnTo>
                    <a:pt x="746" y="406"/>
                  </a:lnTo>
                  <a:cubicBezTo>
                    <a:pt x="743" y="408"/>
                    <a:pt x="742" y="411"/>
                    <a:pt x="740" y="415"/>
                  </a:cubicBezTo>
                  <a:lnTo>
                    <a:pt x="740" y="415"/>
                  </a:lnTo>
                  <a:cubicBezTo>
                    <a:pt x="716" y="490"/>
                    <a:pt x="717" y="565"/>
                    <a:pt x="743" y="639"/>
                  </a:cubicBezTo>
                  <a:lnTo>
                    <a:pt x="743" y="639"/>
                  </a:lnTo>
                  <a:cubicBezTo>
                    <a:pt x="757" y="680"/>
                    <a:pt x="790" y="729"/>
                    <a:pt x="833" y="726"/>
                  </a:cubicBezTo>
                  <a:lnTo>
                    <a:pt x="833" y="726"/>
                  </a:lnTo>
                  <a:cubicBezTo>
                    <a:pt x="815" y="891"/>
                    <a:pt x="801" y="1057"/>
                    <a:pt x="793" y="1222"/>
                  </a:cubicBezTo>
                  <a:lnTo>
                    <a:pt x="793" y="1222"/>
                  </a:lnTo>
                  <a:cubicBezTo>
                    <a:pt x="768" y="1145"/>
                    <a:pt x="726" y="1076"/>
                    <a:pt x="649" y="1036"/>
                  </a:cubicBezTo>
                  <a:lnTo>
                    <a:pt x="649" y="1036"/>
                  </a:lnTo>
                  <a:cubicBezTo>
                    <a:pt x="644" y="1033"/>
                    <a:pt x="638" y="1032"/>
                    <a:pt x="633" y="1034"/>
                  </a:cubicBezTo>
                  <a:lnTo>
                    <a:pt x="633" y="1034"/>
                  </a:lnTo>
                  <a:cubicBezTo>
                    <a:pt x="620" y="1034"/>
                    <a:pt x="606" y="1041"/>
                    <a:pt x="605" y="1057"/>
                  </a:cubicBezTo>
                  <a:lnTo>
                    <a:pt x="605" y="1057"/>
                  </a:lnTo>
                  <a:cubicBezTo>
                    <a:pt x="596" y="1143"/>
                    <a:pt x="623" y="1221"/>
                    <a:pt x="671" y="1293"/>
                  </a:cubicBezTo>
                  <a:lnTo>
                    <a:pt x="671" y="1293"/>
                  </a:lnTo>
                  <a:cubicBezTo>
                    <a:pt x="694" y="1327"/>
                    <a:pt x="740" y="1394"/>
                    <a:pt x="786" y="1413"/>
                  </a:cubicBezTo>
                  <a:lnTo>
                    <a:pt x="786" y="1413"/>
                  </a:lnTo>
                  <a:cubicBezTo>
                    <a:pt x="779" y="1686"/>
                    <a:pt x="786" y="1960"/>
                    <a:pt x="808" y="2233"/>
                  </a:cubicBezTo>
                  <a:lnTo>
                    <a:pt x="808" y="2233"/>
                  </a:lnTo>
                  <a:cubicBezTo>
                    <a:pt x="793" y="2295"/>
                    <a:pt x="777" y="2357"/>
                    <a:pt x="760" y="2420"/>
                  </a:cubicBezTo>
                  <a:lnTo>
                    <a:pt x="760" y="2420"/>
                  </a:lnTo>
                  <a:cubicBezTo>
                    <a:pt x="641" y="2874"/>
                    <a:pt x="513" y="3347"/>
                    <a:pt x="529" y="3817"/>
                  </a:cubicBezTo>
                  <a:lnTo>
                    <a:pt x="529" y="3817"/>
                  </a:lnTo>
                  <a:cubicBezTo>
                    <a:pt x="452" y="3614"/>
                    <a:pt x="402" y="3402"/>
                    <a:pt x="379" y="3187"/>
                  </a:cubicBezTo>
                  <a:lnTo>
                    <a:pt x="379" y="3187"/>
                  </a:lnTo>
                  <a:cubicBezTo>
                    <a:pt x="429" y="3188"/>
                    <a:pt x="475" y="3146"/>
                    <a:pt x="504" y="3106"/>
                  </a:cubicBezTo>
                  <a:lnTo>
                    <a:pt x="504" y="3106"/>
                  </a:lnTo>
                  <a:cubicBezTo>
                    <a:pt x="553" y="3039"/>
                    <a:pt x="574" y="2961"/>
                    <a:pt x="565" y="2878"/>
                  </a:cubicBezTo>
                  <a:lnTo>
                    <a:pt x="565" y="2878"/>
                  </a:lnTo>
                  <a:lnTo>
                    <a:pt x="565" y="2878"/>
                  </a:lnTo>
                  <a:lnTo>
                    <a:pt x="565" y="2878"/>
                  </a:lnTo>
                  <a:cubicBezTo>
                    <a:pt x="564" y="2862"/>
                    <a:pt x="549" y="2848"/>
                    <a:pt x="533" y="2856"/>
                  </a:cubicBezTo>
                  <a:lnTo>
                    <a:pt x="533" y="2856"/>
                  </a:lnTo>
                  <a:cubicBezTo>
                    <a:pt x="527" y="2857"/>
                    <a:pt x="522" y="2861"/>
                    <a:pt x="518" y="2866"/>
                  </a:cubicBezTo>
                  <a:lnTo>
                    <a:pt x="518" y="2866"/>
                  </a:lnTo>
                  <a:cubicBezTo>
                    <a:pt x="454" y="2914"/>
                    <a:pt x="403" y="2973"/>
                    <a:pt x="369" y="3043"/>
                  </a:cubicBezTo>
                  <a:lnTo>
                    <a:pt x="369" y="3043"/>
                  </a:lnTo>
                  <a:cubicBezTo>
                    <a:pt x="363" y="2932"/>
                    <a:pt x="365" y="2821"/>
                    <a:pt x="374" y="2709"/>
                  </a:cubicBezTo>
                  <a:lnTo>
                    <a:pt x="374" y="2709"/>
                  </a:lnTo>
                  <a:cubicBezTo>
                    <a:pt x="375" y="2704"/>
                    <a:pt x="374" y="2700"/>
                    <a:pt x="372" y="2696"/>
                  </a:cubicBezTo>
                  <a:lnTo>
                    <a:pt x="372" y="2696"/>
                  </a:lnTo>
                  <a:cubicBezTo>
                    <a:pt x="443" y="2486"/>
                    <a:pt x="501" y="2271"/>
                    <a:pt x="548" y="2053"/>
                  </a:cubicBezTo>
                  <a:lnTo>
                    <a:pt x="548" y="2053"/>
                  </a:lnTo>
                  <a:cubicBezTo>
                    <a:pt x="695" y="2040"/>
                    <a:pt x="714" y="1828"/>
                    <a:pt x="716" y="1708"/>
                  </a:cubicBezTo>
                  <a:lnTo>
                    <a:pt x="716" y="1708"/>
                  </a:lnTo>
                  <a:cubicBezTo>
                    <a:pt x="731" y="1694"/>
                    <a:pt x="718" y="1660"/>
                    <a:pt x="692" y="1667"/>
                  </a:cubicBezTo>
                  <a:lnTo>
                    <a:pt x="692" y="1667"/>
                  </a:lnTo>
                  <a:cubicBezTo>
                    <a:pt x="609" y="1688"/>
                    <a:pt x="561" y="1775"/>
                    <a:pt x="534" y="1866"/>
                  </a:cubicBezTo>
                  <a:lnTo>
                    <a:pt x="534" y="1866"/>
                  </a:lnTo>
                  <a:cubicBezTo>
                    <a:pt x="515" y="1823"/>
                    <a:pt x="485" y="1787"/>
                    <a:pt x="446" y="1759"/>
                  </a:cubicBezTo>
                  <a:lnTo>
                    <a:pt x="446" y="1759"/>
                  </a:lnTo>
                  <a:cubicBezTo>
                    <a:pt x="442" y="1754"/>
                    <a:pt x="436" y="1750"/>
                    <a:pt x="430" y="1749"/>
                  </a:cubicBezTo>
                  <a:lnTo>
                    <a:pt x="430" y="1749"/>
                  </a:lnTo>
                  <a:lnTo>
                    <a:pt x="430" y="1749"/>
                  </a:lnTo>
                  <a:lnTo>
                    <a:pt x="430" y="1749"/>
                  </a:lnTo>
                  <a:cubicBezTo>
                    <a:pt x="406" y="1734"/>
                    <a:pt x="383" y="1767"/>
                    <a:pt x="399" y="1785"/>
                  </a:cubicBezTo>
                  <a:lnTo>
                    <a:pt x="399" y="1785"/>
                  </a:lnTo>
                  <a:cubicBezTo>
                    <a:pt x="368" y="1885"/>
                    <a:pt x="405" y="1993"/>
                    <a:pt x="495" y="2050"/>
                  </a:cubicBezTo>
                  <a:lnTo>
                    <a:pt x="495" y="2050"/>
                  </a:lnTo>
                  <a:cubicBezTo>
                    <a:pt x="496" y="2051"/>
                    <a:pt x="497" y="2051"/>
                    <a:pt x="498" y="2051"/>
                  </a:cubicBezTo>
                  <a:lnTo>
                    <a:pt x="498" y="2051"/>
                  </a:lnTo>
                  <a:cubicBezTo>
                    <a:pt x="455" y="2250"/>
                    <a:pt x="402" y="2446"/>
                    <a:pt x="339" y="2638"/>
                  </a:cubicBezTo>
                  <a:lnTo>
                    <a:pt x="339" y="2638"/>
                  </a:lnTo>
                  <a:cubicBezTo>
                    <a:pt x="277" y="2545"/>
                    <a:pt x="237" y="2444"/>
                    <a:pt x="216" y="2333"/>
                  </a:cubicBezTo>
                  <a:lnTo>
                    <a:pt x="216" y="2333"/>
                  </a:lnTo>
                  <a:cubicBezTo>
                    <a:pt x="245" y="2325"/>
                    <a:pt x="276" y="2291"/>
                    <a:pt x="292" y="2273"/>
                  </a:cubicBezTo>
                  <a:lnTo>
                    <a:pt x="292" y="2273"/>
                  </a:lnTo>
                  <a:cubicBezTo>
                    <a:pt x="332" y="2225"/>
                    <a:pt x="350" y="2162"/>
                    <a:pt x="344" y="2100"/>
                  </a:cubicBezTo>
                  <a:lnTo>
                    <a:pt x="344" y="2100"/>
                  </a:lnTo>
                  <a:cubicBezTo>
                    <a:pt x="342" y="2073"/>
                    <a:pt x="306" y="2070"/>
                    <a:pt x="298" y="2090"/>
                  </a:cubicBezTo>
                  <a:lnTo>
                    <a:pt x="298" y="2090"/>
                  </a:lnTo>
                  <a:cubicBezTo>
                    <a:pt x="296" y="2090"/>
                    <a:pt x="296" y="2090"/>
                    <a:pt x="295" y="2090"/>
                  </a:cubicBezTo>
                  <a:lnTo>
                    <a:pt x="295" y="2090"/>
                  </a:lnTo>
                  <a:cubicBezTo>
                    <a:pt x="256" y="2104"/>
                    <a:pt x="224" y="2128"/>
                    <a:pt x="201" y="2158"/>
                  </a:cubicBezTo>
                  <a:lnTo>
                    <a:pt x="201" y="2158"/>
                  </a:lnTo>
                  <a:cubicBezTo>
                    <a:pt x="206" y="2117"/>
                    <a:pt x="211" y="2075"/>
                    <a:pt x="215" y="2033"/>
                  </a:cubicBezTo>
                  <a:lnTo>
                    <a:pt x="215" y="2033"/>
                  </a:lnTo>
                  <a:cubicBezTo>
                    <a:pt x="344" y="1953"/>
                    <a:pt x="289" y="1792"/>
                    <a:pt x="269" y="1668"/>
                  </a:cubicBezTo>
                  <a:lnTo>
                    <a:pt x="269" y="1668"/>
                  </a:lnTo>
                  <a:cubicBezTo>
                    <a:pt x="266" y="1651"/>
                    <a:pt x="252" y="1648"/>
                    <a:pt x="240" y="1653"/>
                  </a:cubicBezTo>
                  <a:lnTo>
                    <a:pt x="240" y="1653"/>
                  </a:lnTo>
                  <a:cubicBezTo>
                    <a:pt x="231" y="1648"/>
                    <a:pt x="221" y="1649"/>
                    <a:pt x="212" y="1656"/>
                  </a:cubicBezTo>
                  <a:lnTo>
                    <a:pt x="212" y="1656"/>
                  </a:lnTo>
                  <a:cubicBezTo>
                    <a:pt x="106" y="1747"/>
                    <a:pt x="17" y="1923"/>
                    <a:pt x="162" y="2024"/>
                  </a:cubicBezTo>
                  <a:lnTo>
                    <a:pt x="162" y="2024"/>
                  </a:lnTo>
                  <a:cubicBezTo>
                    <a:pt x="164" y="2025"/>
                    <a:pt x="166" y="2026"/>
                    <a:pt x="167" y="2027"/>
                  </a:cubicBezTo>
                  <a:lnTo>
                    <a:pt x="167" y="2027"/>
                  </a:lnTo>
                  <a:cubicBezTo>
                    <a:pt x="163" y="2066"/>
                    <a:pt x="159" y="2105"/>
                    <a:pt x="154" y="2145"/>
                  </a:cubicBezTo>
                  <a:lnTo>
                    <a:pt x="154" y="2145"/>
                  </a:lnTo>
                  <a:cubicBezTo>
                    <a:pt x="136" y="2119"/>
                    <a:pt x="110" y="2098"/>
                    <a:pt x="75" y="2085"/>
                  </a:cubicBezTo>
                  <a:lnTo>
                    <a:pt x="75" y="2085"/>
                  </a:lnTo>
                  <a:cubicBezTo>
                    <a:pt x="69" y="2083"/>
                    <a:pt x="63" y="2084"/>
                    <a:pt x="59" y="2085"/>
                  </a:cubicBezTo>
                  <a:lnTo>
                    <a:pt x="59" y="2085"/>
                  </a:lnTo>
                  <a:cubicBezTo>
                    <a:pt x="47" y="2082"/>
                    <a:pt x="33" y="2087"/>
                    <a:pt x="29" y="2102"/>
                  </a:cubicBezTo>
                  <a:lnTo>
                    <a:pt x="29" y="2102"/>
                  </a:lnTo>
                  <a:cubicBezTo>
                    <a:pt x="0" y="2199"/>
                    <a:pt x="63" y="2309"/>
                    <a:pt x="161" y="2332"/>
                  </a:cubicBezTo>
                  <a:lnTo>
                    <a:pt x="161" y="2332"/>
                  </a:lnTo>
                  <a:cubicBezTo>
                    <a:pt x="163" y="2334"/>
                    <a:pt x="166" y="2336"/>
                    <a:pt x="168" y="2338"/>
                  </a:cubicBezTo>
                  <a:lnTo>
                    <a:pt x="168" y="2338"/>
                  </a:lnTo>
                  <a:cubicBezTo>
                    <a:pt x="191" y="2474"/>
                    <a:pt x="243" y="2595"/>
                    <a:pt x="327" y="2704"/>
                  </a:cubicBezTo>
                  <a:lnTo>
                    <a:pt x="327" y="2704"/>
                  </a:lnTo>
                  <a:lnTo>
                    <a:pt x="327" y="2704"/>
                  </a:lnTo>
                  <a:lnTo>
                    <a:pt x="327" y="2704"/>
                  </a:lnTo>
                  <a:cubicBezTo>
                    <a:pt x="327" y="2706"/>
                    <a:pt x="326" y="2708"/>
                    <a:pt x="326" y="2709"/>
                  </a:cubicBezTo>
                  <a:lnTo>
                    <a:pt x="326" y="2709"/>
                  </a:lnTo>
                  <a:cubicBezTo>
                    <a:pt x="313" y="2861"/>
                    <a:pt x="314" y="3013"/>
                    <a:pt x="328" y="3163"/>
                  </a:cubicBezTo>
                  <a:lnTo>
                    <a:pt x="328" y="3163"/>
                  </a:lnTo>
                  <a:cubicBezTo>
                    <a:pt x="328" y="3164"/>
                    <a:pt x="328" y="3165"/>
                    <a:pt x="328" y="3166"/>
                  </a:cubicBezTo>
                  <a:lnTo>
                    <a:pt x="328" y="3166"/>
                  </a:lnTo>
                  <a:cubicBezTo>
                    <a:pt x="326" y="3173"/>
                    <a:pt x="328" y="3178"/>
                    <a:pt x="330" y="3183"/>
                  </a:cubicBezTo>
                  <a:lnTo>
                    <a:pt x="330" y="3183"/>
                  </a:lnTo>
                  <a:cubicBezTo>
                    <a:pt x="356" y="3445"/>
                    <a:pt x="423" y="3702"/>
                    <a:pt x="529" y="3947"/>
                  </a:cubicBezTo>
                  <a:lnTo>
                    <a:pt x="529" y="3947"/>
                  </a:lnTo>
                  <a:cubicBezTo>
                    <a:pt x="531" y="3953"/>
                    <a:pt x="535" y="3956"/>
                    <a:pt x="538" y="3958"/>
                  </a:cubicBezTo>
                  <a:lnTo>
                    <a:pt x="538" y="3958"/>
                  </a:lnTo>
                  <a:cubicBezTo>
                    <a:pt x="550" y="4074"/>
                    <a:pt x="571" y="4190"/>
                    <a:pt x="605" y="4306"/>
                  </a:cubicBezTo>
                  <a:lnTo>
                    <a:pt x="605" y="4306"/>
                  </a:lnTo>
                  <a:cubicBezTo>
                    <a:pt x="614" y="4336"/>
                    <a:pt x="661" y="4323"/>
                    <a:pt x="652" y="4293"/>
                  </a:cubicBezTo>
                  <a:lnTo>
                    <a:pt x="652" y="4293"/>
                  </a:lnTo>
                  <a:cubicBezTo>
                    <a:pt x="580" y="4044"/>
                    <a:pt x="565" y="3793"/>
                    <a:pt x="583" y="3543"/>
                  </a:cubicBezTo>
                  <a:lnTo>
                    <a:pt x="583" y="3543"/>
                  </a:lnTo>
                  <a:cubicBezTo>
                    <a:pt x="587" y="3541"/>
                    <a:pt x="590" y="3539"/>
                    <a:pt x="593" y="3534"/>
                  </a:cubicBezTo>
                  <a:lnTo>
                    <a:pt x="593" y="3534"/>
                  </a:lnTo>
                  <a:cubicBezTo>
                    <a:pt x="671" y="3422"/>
                    <a:pt x="745" y="3307"/>
                    <a:pt x="815" y="3189"/>
                  </a:cubicBezTo>
                  <a:lnTo>
                    <a:pt x="815" y="3189"/>
                  </a:lnTo>
                  <a:cubicBezTo>
                    <a:pt x="840" y="3248"/>
                    <a:pt x="919" y="3241"/>
                    <a:pt x="974" y="3233"/>
                  </a:cubicBezTo>
                  <a:lnTo>
                    <a:pt x="974" y="3233"/>
                  </a:lnTo>
                  <a:cubicBezTo>
                    <a:pt x="1066" y="3217"/>
                    <a:pt x="1146" y="3156"/>
                    <a:pt x="1199" y="3082"/>
                  </a:cubicBezTo>
                  <a:lnTo>
                    <a:pt x="1199" y="3082"/>
                  </a:lnTo>
                  <a:cubicBezTo>
                    <a:pt x="1208" y="3069"/>
                    <a:pt x="1202" y="3057"/>
                    <a:pt x="1192" y="3051"/>
                  </a:cubicBezTo>
                  <a:lnTo>
                    <a:pt x="1192" y="3051"/>
                  </a:lnTo>
                  <a:cubicBezTo>
                    <a:pt x="1191" y="3046"/>
                    <a:pt x="1187" y="3041"/>
                    <a:pt x="1180" y="3038"/>
                  </a:cubicBezTo>
                  <a:lnTo>
                    <a:pt x="1180" y="3038"/>
                  </a:lnTo>
                  <a:cubicBezTo>
                    <a:pt x="1128" y="3016"/>
                    <a:pt x="1075" y="3033"/>
                    <a:pt x="1021" y="3045"/>
                  </a:cubicBezTo>
                  <a:lnTo>
                    <a:pt x="1021" y="3045"/>
                  </a:lnTo>
                  <a:cubicBezTo>
                    <a:pt x="968" y="3057"/>
                    <a:pt x="916" y="3073"/>
                    <a:pt x="868" y="3098"/>
                  </a:cubicBezTo>
                  <a:lnTo>
                    <a:pt x="868" y="3098"/>
                  </a:lnTo>
                  <a:cubicBezTo>
                    <a:pt x="959" y="2941"/>
                    <a:pt x="1042" y="2780"/>
                    <a:pt x="1119" y="2615"/>
                  </a:cubicBezTo>
                  <a:lnTo>
                    <a:pt x="1119" y="2615"/>
                  </a:lnTo>
                  <a:cubicBezTo>
                    <a:pt x="1275" y="2630"/>
                    <a:pt x="1384" y="2443"/>
                    <a:pt x="1429" y="2319"/>
                  </a:cubicBezTo>
                  <a:lnTo>
                    <a:pt x="1429" y="2319"/>
                  </a:lnTo>
                  <a:cubicBezTo>
                    <a:pt x="1431" y="2316"/>
                    <a:pt x="1431" y="2312"/>
                    <a:pt x="1431" y="2309"/>
                  </a:cubicBezTo>
                  <a:lnTo>
                    <a:pt x="1431" y="2309"/>
                  </a:lnTo>
                  <a:cubicBezTo>
                    <a:pt x="1431" y="2294"/>
                    <a:pt x="1419" y="2279"/>
                    <a:pt x="1401" y="2284"/>
                  </a:cubicBezTo>
                  <a:lnTo>
                    <a:pt x="1401" y="2284"/>
                  </a:lnTo>
                  <a:cubicBezTo>
                    <a:pt x="1300" y="2315"/>
                    <a:pt x="1214" y="2375"/>
                    <a:pt x="1153" y="2456"/>
                  </a:cubicBezTo>
                  <a:lnTo>
                    <a:pt x="1153" y="2456"/>
                  </a:lnTo>
                  <a:cubicBezTo>
                    <a:pt x="1156" y="2391"/>
                    <a:pt x="1143" y="2328"/>
                    <a:pt x="1096" y="2273"/>
                  </a:cubicBezTo>
                  <a:lnTo>
                    <a:pt x="1096" y="2273"/>
                  </a:lnTo>
                  <a:cubicBezTo>
                    <a:pt x="1083" y="2257"/>
                    <a:pt x="1063" y="2267"/>
                    <a:pt x="1057" y="2283"/>
                  </a:cubicBezTo>
                  <a:lnTo>
                    <a:pt x="1057" y="2283"/>
                  </a:lnTo>
                  <a:cubicBezTo>
                    <a:pt x="1056" y="2285"/>
                    <a:pt x="1055" y="2287"/>
                    <a:pt x="1053" y="2289"/>
                  </a:cubicBezTo>
                  <a:lnTo>
                    <a:pt x="1053" y="2289"/>
                  </a:lnTo>
                  <a:cubicBezTo>
                    <a:pt x="1009" y="2384"/>
                    <a:pt x="993" y="2518"/>
                    <a:pt x="1072" y="2600"/>
                  </a:cubicBezTo>
                  <a:lnTo>
                    <a:pt x="1072" y="2600"/>
                  </a:lnTo>
                  <a:cubicBezTo>
                    <a:pt x="934" y="2896"/>
                    <a:pt x="774" y="3179"/>
                    <a:pt x="591" y="3450"/>
                  </a:cubicBezTo>
                  <a:lnTo>
                    <a:pt x="591" y="3450"/>
                  </a:lnTo>
                  <a:cubicBezTo>
                    <a:pt x="624" y="3142"/>
                    <a:pt x="701" y="2835"/>
                    <a:pt x="780" y="2535"/>
                  </a:cubicBezTo>
                  <a:lnTo>
                    <a:pt x="780" y="2535"/>
                  </a:lnTo>
                  <a:cubicBezTo>
                    <a:pt x="784" y="2534"/>
                    <a:pt x="787" y="2532"/>
                    <a:pt x="791" y="2529"/>
                  </a:cubicBezTo>
                  <a:lnTo>
                    <a:pt x="791" y="2529"/>
                  </a:lnTo>
                  <a:cubicBezTo>
                    <a:pt x="976" y="2339"/>
                    <a:pt x="1138" y="2131"/>
                    <a:pt x="1274" y="1906"/>
                  </a:cubicBezTo>
                  <a:lnTo>
                    <a:pt x="1274" y="1906"/>
                  </a:lnTo>
                  <a:cubicBezTo>
                    <a:pt x="1339" y="1967"/>
                    <a:pt x="1438" y="1915"/>
                    <a:pt x="1494" y="1857"/>
                  </a:cubicBezTo>
                  <a:lnTo>
                    <a:pt x="1494" y="1857"/>
                  </a:lnTo>
                  <a:cubicBezTo>
                    <a:pt x="1500" y="1850"/>
                    <a:pt x="1502" y="1843"/>
                    <a:pt x="1500" y="1837"/>
                  </a:cubicBezTo>
                  <a:lnTo>
                    <a:pt x="1500" y="1837"/>
                  </a:lnTo>
                  <a:cubicBezTo>
                    <a:pt x="1511" y="1828"/>
                    <a:pt x="1516" y="1813"/>
                    <a:pt x="1502" y="1802"/>
                  </a:cubicBezTo>
                  <a:lnTo>
                    <a:pt x="1502" y="1802"/>
                  </a:lnTo>
                  <a:cubicBezTo>
                    <a:pt x="1454" y="1760"/>
                    <a:pt x="1392" y="1772"/>
                    <a:pt x="1336" y="1800"/>
                  </a:cubicBezTo>
                  <a:lnTo>
                    <a:pt x="1336" y="1800"/>
                  </a:lnTo>
                  <a:cubicBezTo>
                    <a:pt x="1389" y="1706"/>
                    <a:pt x="1439" y="1608"/>
                    <a:pt x="1483" y="1508"/>
                  </a:cubicBezTo>
                  <a:lnTo>
                    <a:pt x="1483" y="1508"/>
                  </a:lnTo>
                  <a:cubicBezTo>
                    <a:pt x="1534" y="1510"/>
                    <a:pt x="1559" y="1447"/>
                    <a:pt x="1575" y="1405"/>
                  </a:cubicBezTo>
                  <a:lnTo>
                    <a:pt x="1575" y="1405"/>
                  </a:lnTo>
                  <a:cubicBezTo>
                    <a:pt x="1606" y="1321"/>
                    <a:pt x="1614" y="1237"/>
                    <a:pt x="1602" y="1148"/>
                  </a:cubicBezTo>
                  <a:lnTo>
                    <a:pt x="1602" y="1148"/>
                  </a:lnTo>
                  <a:cubicBezTo>
                    <a:pt x="1599" y="1126"/>
                    <a:pt x="1576" y="1126"/>
                    <a:pt x="1563" y="1138"/>
                  </a:cubicBezTo>
                  <a:lnTo>
                    <a:pt x="1314" y="1370"/>
                  </a:lnTo>
                  <a:close/>
                </a:path>
              </a:pathLst>
            </a:custGeom>
            <a:solidFill>
              <a:schemeClr val="accent6"/>
            </a:solidFill>
            <a:ln>
              <a:noFill/>
            </a:ln>
            <a:effectLst/>
          </p:spPr>
          <p:txBody>
            <a:bodyPr wrap="none" anchor="ctr"/>
            <a:lstStyle/>
            <a:p>
              <a:endParaRPr lang="es-ES_tradnl" sz="919"/>
            </a:p>
          </p:txBody>
        </p:sp>
        <p:sp>
          <p:nvSpPr>
            <p:cNvPr id="453" name="Freeform 15">
              <a:extLst>
                <a:ext uri="{FF2B5EF4-FFF2-40B4-BE49-F238E27FC236}">
                  <a16:creationId xmlns:a16="http://schemas.microsoft.com/office/drawing/2014/main" id="{DA074840-DAFD-5D49-AA4D-8D5E6498B9BD}"/>
                </a:ext>
              </a:extLst>
            </p:cNvPr>
            <p:cNvSpPr>
              <a:spLocks noChangeArrowheads="1"/>
            </p:cNvSpPr>
            <p:nvPr/>
          </p:nvSpPr>
          <p:spPr bwMode="auto">
            <a:xfrm rot="759599">
              <a:off x="-191607" y="1744079"/>
              <a:ext cx="1189169" cy="1751014"/>
            </a:xfrm>
            <a:custGeom>
              <a:avLst/>
              <a:gdLst>
                <a:gd name="T0" fmla="*/ 2156 w 2483"/>
                <a:gd name="T1" fmla="*/ 1175 h 3656"/>
                <a:gd name="T2" fmla="*/ 1809 w 2483"/>
                <a:gd name="T3" fmla="*/ 1718 h 3656"/>
                <a:gd name="T4" fmla="*/ 1180 w 2483"/>
                <a:gd name="T5" fmla="*/ 2218 h 3656"/>
                <a:gd name="T6" fmla="*/ 1005 w 2483"/>
                <a:gd name="T7" fmla="*/ 2722 h 3656"/>
                <a:gd name="T8" fmla="*/ 856 w 2483"/>
                <a:gd name="T9" fmla="*/ 2684 h 3656"/>
                <a:gd name="T10" fmla="*/ 1511 w 2483"/>
                <a:gd name="T11" fmla="*/ 2155 h 3656"/>
                <a:gd name="T12" fmla="*/ 624 w 2483"/>
                <a:gd name="T13" fmla="*/ 1520 h 3656"/>
                <a:gd name="T14" fmla="*/ 624 w 2483"/>
                <a:gd name="T15" fmla="*/ 1520 h 3656"/>
                <a:gd name="T16" fmla="*/ 921 w 2483"/>
                <a:gd name="T17" fmla="*/ 1502 h 3656"/>
                <a:gd name="T18" fmla="*/ 291 w 2483"/>
                <a:gd name="T19" fmla="*/ 2463 h 3656"/>
                <a:gd name="T20" fmla="*/ 1391 w 2483"/>
                <a:gd name="T21" fmla="*/ 976 h 3656"/>
                <a:gd name="T22" fmla="*/ 1724 w 2483"/>
                <a:gd name="T23" fmla="*/ 411 h 3656"/>
                <a:gd name="T24" fmla="*/ 1904 w 2483"/>
                <a:gd name="T25" fmla="*/ 456 h 3656"/>
                <a:gd name="T26" fmla="*/ 2417 w 2483"/>
                <a:gd name="T27" fmla="*/ 56 h 3656"/>
                <a:gd name="T28" fmla="*/ 2417 w 2483"/>
                <a:gd name="T29" fmla="*/ 56 h 3656"/>
                <a:gd name="T30" fmla="*/ 2239 w 2483"/>
                <a:gd name="T31" fmla="*/ 838 h 3656"/>
                <a:gd name="T32" fmla="*/ 2155 w 2483"/>
                <a:gd name="T33" fmla="*/ 882 h 3656"/>
                <a:gd name="T34" fmla="*/ 2196 w 2483"/>
                <a:gd name="T35" fmla="*/ 1136 h 3656"/>
                <a:gd name="T36" fmla="*/ 1553 w 2483"/>
                <a:gd name="T37" fmla="*/ 1694 h 3656"/>
                <a:gd name="T38" fmla="*/ 1533 w 2483"/>
                <a:gd name="T39" fmla="*/ 1525 h 3656"/>
                <a:gd name="T40" fmla="*/ 1512 w 2483"/>
                <a:gd name="T41" fmla="*/ 1534 h 3656"/>
                <a:gd name="T42" fmla="*/ 1078 w 2483"/>
                <a:gd name="T43" fmla="*/ 1864 h 3656"/>
                <a:gd name="T44" fmla="*/ 1495 w 2483"/>
                <a:gd name="T45" fmla="*/ 1325 h 3656"/>
                <a:gd name="T46" fmla="*/ 1927 w 2483"/>
                <a:gd name="T47" fmla="*/ 1231 h 3656"/>
                <a:gd name="T48" fmla="*/ 2170 w 2483"/>
                <a:gd name="T49" fmla="*/ 940 h 3656"/>
                <a:gd name="T50" fmla="*/ 2211 w 2483"/>
                <a:gd name="T51" fmla="*/ 793 h 3656"/>
                <a:gd name="T52" fmla="*/ 2048 w 2483"/>
                <a:gd name="T53" fmla="*/ 769 h 3656"/>
                <a:gd name="T54" fmla="*/ 2473 w 2483"/>
                <a:gd name="T55" fmla="*/ 45 h 3656"/>
                <a:gd name="T56" fmla="*/ 2150 w 2483"/>
                <a:gd name="T57" fmla="*/ 308 h 3656"/>
                <a:gd name="T58" fmla="*/ 1793 w 2483"/>
                <a:gd name="T59" fmla="*/ 596 h 3656"/>
                <a:gd name="T60" fmla="*/ 1831 w 2483"/>
                <a:gd name="T61" fmla="*/ 418 h 3656"/>
                <a:gd name="T62" fmla="*/ 2116 w 2483"/>
                <a:gd name="T63" fmla="*/ 115 h 3656"/>
                <a:gd name="T64" fmla="*/ 1793 w 2483"/>
                <a:gd name="T65" fmla="*/ 385 h 3656"/>
                <a:gd name="T66" fmla="*/ 1658 w 2483"/>
                <a:gd name="T67" fmla="*/ 341 h 3656"/>
                <a:gd name="T68" fmla="*/ 1394 w 2483"/>
                <a:gd name="T69" fmla="*/ 653 h 3656"/>
                <a:gd name="T70" fmla="*/ 1054 w 2483"/>
                <a:gd name="T71" fmla="*/ 1816 h 3656"/>
                <a:gd name="T72" fmla="*/ 413 w 2483"/>
                <a:gd name="T73" fmla="*/ 2483 h 3656"/>
                <a:gd name="T74" fmla="*/ 526 w 2483"/>
                <a:gd name="T75" fmla="*/ 2271 h 3656"/>
                <a:gd name="T76" fmla="*/ 891 w 2483"/>
                <a:gd name="T77" fmla="*/ 1545 h 3656"/>
                <a:gd name="T78" fmla="*/ 921 w 2483"/>
                <a:gd name="T79" fmla="*/ 1235 h 3656"/>
                <a:gd name="T80" fmla="*/ 845 w 2483"/>
                <a:gd name="T81" fmla="*/ 1520 h 3656"/>
                <a:gd name="T82" fmla="*/ 567 w 2483"/>
                <a:gd name="T83" fmla="*/ 1638 h 3656"/>
                <a:gd name="T84" fmla="*/ 533 w 2483"/>
                <a:gd name="T85" fmla="*/ 1496 h 3656"/>
                <a:gd name="T86" fmla="*/ 752 w 2483"/>
                <a:gd name="T87" fmla="*/ 1044 h 3656"/>
                <a:gd name="T88" fmla="*/ 448 w 2483"/>
                <a:gd name="T89" fmla="*/ 1377 h 3656"/>
                <a:gd name="T90" fmla="*/ 427 w 2483"/>
                <a:gd name="T91" fmla="*/ 1645 h 3656"/>
                <a:gd name="T92" fmla="*/ 230 w 2483"/>
                <a:gd name="T93" fmla="*/ 2462 h 3656"/>
                <a:gd name="T94" fmla="*/ 89 w 2483"/>
                <a:gd name="T95" fmla="*/ 3272 h 3656"/>
                <a:gd name="T96" fmla="*/ 315 w 2483"/>
                <a:gd name="T97" fmla="*/ 2910 h 3656"/>
                <a:gd name="T98" fmla="*/ 1061 w 2483"/>
                <a:gd name="T99" fmla="*/ 2720 h 3656"/>
                <a:gd name="T100" fmla="*/ 1177 w 2483"/>
                <a:gd name="T101" fmla="*/ 2293 h 3656"/>
                <a:gd name="T102" fmla="*/ 1274 w 2483"/>
                <a:gd name="T103" fmla="*/ 2163 h 3656"/>
                <a:gd name="T104" fmla="*/ 1140 w 2483"/>
                <a:gd name="T105" fmla="*/ 2261 h 3656"/>
                <a:gd name="T106" fmla="*/ 1613 w 2483"/>
                <a:gd name="T107" fmla="*/ 1713 h 3656"/>
                <a:gd name="T108" fmla="*/ 1714 w 2483"/>
                <a:gd name="T109" fmla="*/ 1643 h 3656"/>
                <a:gd name="T110" fmla="*/ 2196 w 2483"/>
                <a:gd name="T111" fmla="*/ 1136 h 3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83" h="3656">
                  <a:moveTo>
                    <a:pt x="2104" y="1302"/>
                  </a:moveTo>
                  <a:lnTo>
                    <a:pt x="2104" y="1302"/>
                  </a:lnTo>
                  <a:cubicBezTo>
                    <a:pt x="2092" y="1317"/>
                    <a:pt x="2013" y="1413"/>
                    <a:pt x="1989" y="1395"/>
                  </a:cubicBezTo>
                  <a:lnTo>
                    <a:pt x="1989" y="1395"/>
                  </a:lnTo>
                  <a:cubicBezTo>
                    <a:pt x="1969" y="1340"/>
                    <a:pt x="1984" y="1289"/>
                    <a:pt x="2021" y="1245"/>
                  </a:cubicBezTo>
                  <a:lnTo>
                    <a:pt x="2021" y="1245"/>
                  </a:lnTo>
                  <a:cubicBezTo>
                    <a:pt x="2040" y="1224"/>
                    <a:pt x="2115" y="1176"/>
                    <a:pt x="2156" y="1175"/>
                  </a:cubicBezTo>
                  <a:lnTo>
                    <a:pt x="2156" y="1175"/>
                  </a:lnTo>
                  <a:cubicBezTo>
                    <a:pt x="2158" y="1179"/>
                    <a:pt x="2162" y="1182"/>
                    <a:pt x="2168" y="1184"/>
                  </a:cubicBezTo>
                  <a:lnTo>
                    <a:pt x="2168" y="1184"/>
                  </a:lnTo>
                  <a:cubicBezTo>
                    <a:pt x="2152" y="1226"/>
                    <a:pt x="2131" y="1265"/>
                    <a:pt x="2104" y="1302"/>
                  </a:cubicBezTo>
                  <a:close/>
                  <a:moveTo>
                    <a:pt x="1809" y="1718"/>
                  </a:moveTo>
                  <a:lnTo>
                    <a:pt x="1809" y="1718"/>
                  </a:lnTo>
                  <a:cubicBezTo>
                    <a:pt x="1763" y="1734"/>
                    <a:pt x="1683" y="1750"/>
                    <a:pt x="1659" y="1698"/>
                  </a:cubicBezTo>
                  <a:lnTo>
                    <a:pt x="1659" y="1698"/>
                  </a:lnTo>
                  <a:cubicBezTo>
                    <a:pt x="1706" y="1688"/>
                    <a:pt x="1778" y="1682"/>
                    <a:pt x="1809" y="1718"/>
                  </a:cubicBezTo>
                  <a:close/>
                  <a:moveTo>
                    <a:pt x="1481" y="1712"/>
                  </a:moveTo>
                  <a:lnTo>
                    <a:pt x="1481" y="1712"/>
                  </a:lnTo>
                  <a:cubicBezTo>
                    <a:pt x="1479" y="1666"/>
                    <a:pt x="1505" y="1624"/>
                    <a:pt x="1534" y="1586"/>
                  </a:cubicBezTo>
                  <a:lnTo>
                    <a:pt x="1534" y="1586"/>
                  </a:lnTo>
                  <a:cubicBezTo>
                    <a:pt x="1552" y="1618"/>
                    <a:pt x="1513" y="1675"/>
                    <a:pt x="1481" y="1712"/>
                  </a:cubicBezTo>
                  <a:close/>
                  <a:moveTo>
                    <a:pt x="1259" y="2031"/>
                  </a:moveTo>
                  <a:lnTo>
                    <a:pt x="1259" y="2031"/>
                  </a:lnTo>
                  <a:cubicBezTo>
                    <a:pt x="1263" y="2100"/>
                    <a:pt x="1223" y="2163"/>
                    <a:pt x="1180" y="2218"/>
                  </a:cubicBezTo>
                  <a:lnTo>
                    <a:pt x="1180" y="2218"/>
                  </a:lnTo>
                  <a:cubicBezTo>
                    <a:pt x="1170" y="2150"/>
                    <a:pt x="1210" y="2079"/>
                    <a:pt x="1259" y="2031"/>
                  </a:cubicBezTo>
                  <a:close/>
                  <a:moveTo>
                    <a:pt x="1511" y="2155"/>
                  </a:moveTo>
                  <a:lnTo>
                    <a:pt x="1511" y="2155"/>
                  </a:lnTo>
                  <a:cubicBezTo>
                    <a:pt x="1432" y="2223"/>
                    <a:pt x="1314" y="2296"/>
                    <a:pt x="1218" y="2258"/>
                  </a:cubicBezTo>
                  <a:lnTo>
                    <a:pt x="1218" y="2258"/>
                  </a:lnTo>
                  <a:cubicBezTo>
                    <a:pt x="1300" y="2188"/>
                    <a:pt x="1404" y="2152"/>
                    <a:pt x="1511" y="2155"/>
                  </a:cubicBezTo>
                  <a:lnTo>
                    <a:pt x="1005" y="2722"/>
                  </a:lnTo>
                  <a:lnTo>
                    <a:pt x="1005" y="2722"/>
                  </a:lnTo>
                  <a:cubicBezTo>
                    <a:pt x="962" y="2743"/>
                    <a:pt x="917" y="2753"/>
                    <a:pt x="868" y="2755"/>
                  </a:cubicBezTo>
                  <a:lnTo>
                    <a:pt x="868" y="2755"/>
                  </a:lnTo>
                  <a:cubicBezTo>
                    <a:pt x="832" y="2756"/>
                    <a:pt x="700" y="2742"/>
                    <a:pt x="711" y="2682"/>
                  </a:cubicBezTo>
                  <a:lnTo>
                    <a:pt x="711" y="2682"/>
                  </a:lnTo>
                  <a:cubicBezTo>
                    <a:pt x="711" y="2682"/>
                    <a:pt x="711" y="2682"/>
                    <a:pt x="711" y="2681"/>
                  </a:cubicBezTo>
                  <a:lnTo>
                    <a:pt x="711" y="2681"/>
                  </a:lnTo>
                  <a:cubicBezTo>
                    <a:pt x="759" y="2674"/>
                    <a:pt x="807" y="2676"/>
                    <a:pt x="856" y="2684"/>
                  </a:cubicBezTo>
                  <a:lnTo>
                    <a:pt x="856" y="2684"/>
                  </a:lnTo>
                  <a:cubicBezTo>
                    <a:pt x="897" y="2690"/>
                    <a:pt x="968" y="2695"/>
                    <a:pt x="1005" y="2722"/>
                  </a:cubicBezTo>
                  <a:lnTo>
                    <a:pt x="423" y="1422"/>
                  </a:lnTo>
                  <a:lnTo>
                    <a:pt x="423" y="1422"/>
                  </a:lnTo>
                  <a:cubicBezTo>
                    <a:pt x="462" y="1467"/>
                    <a:pt x="454" y="1528"/>
                    <a:pt x="439" y="1583"/>
                  </a:cubicBezTo>
                  <a:lnTo>
                    <a:pt x="439" y="1583"/>
                  </a:lnTo>
                  <a:cubicBezTo>
                    <a:pt x="400" y="1539"/>
                    <a:pt x="392" y="1473"/>
                    <a:pt x="423" y="1422"/>
                  </a:cubicBezTo>
                  <a:lnTo>
                    <a:pt x="1511" y="2155"/>
                  </a:lnTo>
                  <a:close/>
                  <a:moveTo>
                    <a:pt x="743" y="1098"/>
                  </a:moveTo>
                  <a:lnTo>
                    <a:pt x="743" y="1098"/>
                  </a:lnTo>
                  <a:cubicBezTo>
                    <a:pt x="721" y="1192"/>
                    <a:pt x="702" y="1321"/>
                    <a:pt x="597" y="1339"/>
                  </a:cubicBezTo>
                  <a:lnTo>
                    <a:pt x="597" y="1339"/>
                  </a:lnTo>
                  <a:cubicBezTo>
                    <a:pt x="596" y="1336"/>
                    <a:pt x="595" y="1333"/>
                    <a:pt x="593" y="1330"/>
                  </a:cubicBezTo>
                  <a:lnTo>
                    <a:pt x="593" y="1330"/>
                  </a:lnTo>
                  <a:cubicBezTo>
                    <a:pt x="526" y="1215"/>
                    <a:pt x="646" y="1133"/>
                    <a:pt x="743" y="1098"/>
                  </a:cubicBezTo>
                  <a:close/>
                  <a:moveTo>
                    <a:pt x="624" y="1520"/>
                  </a:moveTo>
                  <a:lnTo>
                    <a:pt x="624" y="1520"/>
                  </a:lnTo>
                  <a:cubicBezTo>
                    <a:pt x="614" y="1538"/>
                    <a:pt x="601" y="1555"/>
                    <a:pt x="584" y="1569"/>
                  </a:cubicBezTo>
                  <a:lnTo>
                    <a:pt x="584" y="1569"/>
                  </a:lnTo>
                  <a:cubicBezTo>
                    <a:pt x="567" y="1584"/>
                    <a:pt x="521" y="1613"/>
                    <a:pt x="491" y="1614"/>
                  </a:cubicBezTo>
                  <a:lnTo>
                    <a:pt x="491" y="1614"/>
                  </a:lnTo>
                  <a:cubicBezTo>
                    <a:pt x="490" y="1613"/>
                    <a:pt x="489" y="1611"/>
                    <a:pt x="488" y="1610"/>
                  </a:cubicBezTo>
                  <a:lnTo>
                    <a:pt x="488" y="1610"/>
                  </a:lnTo>
                  <a:cubicBezTo>
                    <a:pt x="511" y="1557"/>
                    <a:pt x="566" y="1521"/>
                    <a:pt x="624" y="1520"/>
                  </a:cubicBezTo>
                  <a:close/>
                  <a:moveTo>
                    <a:pt x="891" y="1284"/>
                  </a:moveTo>
                  <a:lnTo>
                    <a:pt x="891" y="1284"/>
                  </a:lnTo>
                  <a:cubicBezTo>
                    <a:pt x="918" y="1347"/>
                    <a:pt x="914" y="1418"/>
                    <a:pt x="876" y="1477"/>
                  </a:cubicBezTo>
                  <a:lnTo>
                    <a:pt x="876" y="1477"/>
                  </a:lnTo>
                  <a:cubicBezTo>
                    <a:pt x="844" y="1415"/>
                    <a:pt x="850" y="1339"/>
                    <a:pt x="891" y="1284"/>
                  </a:cubicBezTo>
                  <a:close/>
                  <a:moveTo>
                    <a:pt x="1133" y="1302"/>
                  </a:moveTo>
                  <a:lnTo>
                    <a:pt x="1133" y="1302"/>
                  </a:lnTo>
                  <a:cubicBezTo>
                    <a:pt x="1091" y="1388"/>
                    <a:pt x="1016" y="1520"/>
                    <a:pt x="921" y="1502"/>
                  </a:cubicBezTo>
                  <a:lnTo>
                    <a:pt x="921" y="1502"/>
                  </a:lnTo>
                  <a:cubicBezTo>
                    <a:pt x="966" y="1428"/>
                    <a:pt x="1047" y="1320"/>
                    <a:pt x="1133" y="1302"/>
                  </a:cubicBezTo>
                  <a:close/>
                  <a:moveTo>
                    <a:pt x="500" y="2328"/>
                  </a:moveTo>
                  <a:lnTo>
                    <a:pt x="500" y="2328"/>
                  </a:lnTo>
                  <a:cubicBezTo>
                    <a:pt x="484" y="2357"/>
                    <a:pt x="464" y="2383"/>
                    <a:pt x="439" y="2407"/>
                  </a:cubicBezTo>
                  <a:lnTo>
                    <a:pt x="439" y="2407"/>
                  </a:lnTo>
                  <a:cubicBezTo>
                    <a:pt x="414" y="2429"/>
                    <a:pt x="333" y="2483"/>
                    <a:pt x="291" y="2463"/>
                  </a:cubicBezTo>
                  <a:lnTo>
                    <a:pt x="291" y="2463"/>
                  </a:lnTo>
                  <a:cubicBezTo>
                    <a:pt x="346" y="2398"/>
                    <a:pt x="418" y="2351"/>
                    <a:pt x="500" y="2328"/>
                  </a:cubicBezTo>
                  <a:close/>
                  <a:moveTo>
                    <a:pt x="1365" y="878"/>
                  </a:moveTo>
                  <a:lnTo>
                    <a:pt x="1365" y="878"/>
                  </a:lnTo>
                  <a:cubicBezTo>
                    <a:pt x="1356" y="823"/>
                    <a:pt x="1364" y="768"/>
                    <a:pt x="1385" y="718"/>
                  </a:cubicBezTo>
                  <a:lnTo>
                    <a:pt x="1385" y="718"/>
                  </a:lnTo>
                  <a:cubicBezTo>
                    <a:pt x="1430" y="798"/>
                    <a:pt x="1417" y="895"/>
                    <a:pt x="1393" y="984"/>
                  </a:cubicBezTo>
                  <a:lnTo>
                    <a:pt x="1393" y="984"/>
                  </a:lnTo>
                  <a:cubicBezTo>
                    <a:pt x="1392" y="981"/>
                    <a:pt x="1391" y="978"/>
                    <a:pt x="1391" y="976"/>
                  </a:cubicBezTo>
                  <a:lnTo>
                    <a:pt x="1391" y="976"/>
                  </a:lnTo>
                  <a:cubicBezTo>
                    <a:pt x="1378" y="944"/>
                    <a:pt x="1371" y="912"/>
                    <a:pt x="1365" y="878"/>
                  </a:cubicBezTo>
                  <a:close/>
                  <a:moveTo>
                    <a:pt x="1723" y="267"/>
                  </a:moveTo>
                  <a:lnTo>
                    <a:pt x="1723" y="267"/>
                  </a:lnTo>
                  <a:cubicBezTo>
                    <a:pt x="1735" y="232"/>
                    <a:pt x="1757" y="200"/>
                    <a:pt x="1782" y="172"/>
                  </a:cubicBezTo>
                  <a:lnTo>
                    <a:pt x="1782" y="172"/>
                  </a:lnTo>
                  <a:cubicBezTo>
                    <a:pt x="1813" y="239"/>
                    <a:pt x="1757" y="355"/>
                    <a:pt x="1724" y="411"/>
                  </a:cubicBezTo>
                  <a:lnTo>
                    <a:pt x="1724" y="411"/>
                  </a:lnTo>
                  <a:cubicBezTo>
                    <a:pt x="1686" y="409"/>
                    <a:pt x="1717" y="283"/>
                    <a:pt x="1723" y="267"/>
                  </a:cubicBezTo>
                  <a:close/>
                  <a:moveTo>
                    <a:pt x="2082" y="168"/>
                  </a:moveTo>
                  <a:lnTo>
                    <a:pt x="2082" y="168"/>
                  </a:lnTo>
                  <a:cubicBezTo>
                    <a:pt x="2048" y="233"/>
                    <a:pt x="2008" y="317"/>
                    <a:pt x="1941" y="293"/>
                  </a:cubicBezTo>
                  <a:lnTo>
                    <a:pt x="1941" y="293"/>
                  </a:lnTo>
                  <a:cubicBezTo>
                    <a:pt x="1937" y="214"/>
                    <a:pt x="2013" y="180"/>
                    <a:pt x="2082" y="168"/>
                  </a:cubicBezTo>
                  <a:close/>
                  <a:moveTo>
                    <a:pt x="1904" y="456"/>
                  </a:moveTo>
                  <a:lnTo>
                    <a:pt x="1904" y="456"/>
                  </a:lnTo>
                  <a:cubicBezTo>
                    <a:pt x="1886" y="479"/>
                    <a:pt x="1867" y="500"/>
                    <a:pt x="1844" y="518"/>
                  </a:cubicBezTo>
                  <a:lnTo>
                    <a:pt x="1844" y="518"/>
                  </a:lnTo>
                  <a:cubicBezTo>
                    <a:pt x="1836" y="525"/>
                    <a:pt x="1754" y="564"/>
                    <a:pt x="1734" y="549"/>
                  </a:cubicBezTo>
                  <a:lnTo>
                    <a:pt x="1734" y="549"/>
                  </a:lnTo>
                  <a:cubicBezTo>
                    <a:pt x="1734" y="548"/>
                    <a:pt x="1735" y="547"/>
                    <a:pt x="1735" y="547"/>
                  </a:cubicBezTo>
                  <a:lnTo>
                    <a:pt x="1735" y="547"/>
                  </a:lnTo>
                  <a:cubicBezTo>
                    <a:pt x="1771" y="487"/>
                    <a:pt x="1837" y="455"/>
                    <a:pt x="1904" y="456"/>
                  </a:cubicBezTo>
                  <a:close/>
                  <a:moveTo>
                    <a:pt x="2417" y="56"/>
                  </a:moveTo>
                  <a:lnTo>
                    <a:pt x="2417" y="56"/>
                  </a:lnTo>
                  <a:lnTo>
                    <a:pt x="2418" y="56"/>
                  </a:lnTo>
                  <a:lnTo>
                    <a:pt x="2418" y="56"/>
                  </a:lnTo>
                  <a:cubicBezTo>
                    <a:pt x="2377" y="169"/>
                    <a:pt x="2319" y="267"/>
                    <a:pt x="2201" y="303"/>
                  </a:cubicBezTo>
                  <a:lnTo>
                    <a:pt x="2201" y="303"/>
                  </a:lnTo>
                  <a:cubicBezTo>
                    <a:pt x="2208" y="255"/>
                    <a:pt x="2215" y="206"/>
                    <a:pt x="2235" y="161"/>
                  </a:cubicBezTo>
                  <a:lnTo>
                    <a:pt x="2235" y="161"/>
                  </a:lnTo>
                  <a:cubicBezTo>
                    <a:pt x="2266" y="91"/>
                    <a:pt x="2346" y="57"/>
                    <a:pt x="2417" y="56"/>
                  </a:cubicBezTo>
                  <a:close/>
                  <a:moveTo>
                    <a:pt x="2154" y="690"/>
                  </a:moveTo>
                  <a:lnTo>
                    <a:pt x="2154" y="690"/>
                  </a:lnTo>
                  <a:cubicBezTo>
                    <a:pt x="2182" y="743"/>
                    <a:pt x="2169" y="805"/>
                    <a:pt x="2122" y="841"/>
                  </a:cubicBezTo>
                  <a:lnTo>
                    <a:pt x="2122" y="841"/>
                  </a:lnTo>
                  <a:cubicBezTo>
                    <a:pt x="2117" y="835"/>
                    <a:pt x="2110" y="832"/>
                    <a:pt x="2102" y="833"/>
                  </a:cubicBezTo>
                  <a:lnTo>
                    <a:pt x="2102" y="833"/>
                  </a:lnTo>
                  <a:cubicBezTo>
                    <a:pt x="2075" y="787"/>
                    <a:pt x="2116" y="728"/>
                    <a:pt x="2154" y="690"/>
                  </a:cubicBezTo>
                  <a:close/>
                  <a:moveTo>
                    <a:pt x="2239" y="838"/>
                  </a:moveTo>
                  <a:lnTo>
                    <a:pt x="2239" y="838"/>
                  </a:lnTo>
                  <a:cubicBezTo>
                    <a:pt x="2265" y="835"/>
                    <a:pt x="2290" y="849"/>
                    <a:pt x="2301" y="871"/>
                  </a:cubicBezTo>
                  <a:lnTo>
                    <a:pt x="2301" y="871"/>
                  </a:lnTo>
                  <a:cubicBezTo>
                    <a:pt x="2276" y="886"/>
                    <a:pt x="2249" y="894"/>
                    <a:pt x="2219" y="896"/>
                  </a:cubicBezTo>
                  <a:lnTo>
                    <a:pt x="2219" y="896"/>
                  </a:lnTo>
                  <a:cubicBezTo>
                    <a:pt x="2213" y="896"/>
                    <a:pt x="2177" y="892"/>
                    <a:pt x="2152" y="885"/>
                  </a:cubicBezTo>
                  <a:lnTo>
                    <a:pt x="2152" y="885"/>
                  </a:lnTo>
                  <a:cubicBezTo>
                    <a:pt x="2154" y="884"/>
                    <a:pt x="2155" y="883"/>
                    <a:pt x="2155" y="882"/>
                  </a:cubicBezTo>
                  <a:lnTo>
                    <a:pt x="2155" y="882"/>
                  </a:lnTo>
                  <a:cubicBezTo>
                    <a:pt x="2180" y="859"/>
                    <a:pt x="2206" y="842"/>
                    <a:pt x="2239" y="838"/>
                  </a:cubicBezTo>
                  <a:close/>
                  <a:moveTo>
                    <a:pt x="1873" y="1244"/>
                  </a:moveTo>
                  <a:lnTo>
                    <a:pt x="1873" y="1244"/>
                  </a:lnTo>
                  <a:cubicBezTo>
                    <a:pt x="1808" y="1277"/>
                    <a:pt x="1738" y="1247"/>
                    <a:pt x="1709" y="1186"/>
                  </a:cubicBezTo>
                  <a:lnTo>
                    <a:pt x="1709" y="1186"/>
                  </a:lnTo>
                  <a:cubicBezTo>
                    <a:pt x="1770" y="1179"/>
                    <a:pt x="1829" y="1199"/>
                    <a:pt x="1873" y="1244"/>
                  </a:cubicBezTo>
                  <a:close/>
                  <a:moveTo>
                    <a:pt x="2196" y="1136"/>
                  </a:moveTo>
                  <a:lnTo>
                    <a:pt x="2196" y="1136"/>
                  </a:lnTo>
                  <a:cubicBezTo>
                    <a:pt x="2195" y="1135"/>
                    <a:pt x="2193" y="1134"/>
                    <a:pt x="2193" y="1134"/>
                  </a:cubicBezTo>
                  <a:lnTo>
                    <a:pt x="2193" y="1134"/>
                  </a:lnTo>
                  <a:cubicBezTo>
                    <a:pt x="2143" y="1104"/>
                    <a:pt x="2033" y="1166"/>
                    <a:pt x="1998" y="1201"/>
                  </a:cubicBezTo>
                  <a:lnTo>
                    <a:pt x="1998" y="1201"/>
                  </a:lnTo>
                  <a:cubicBezTo>
                    <a:pt x="1943" y="1254"/>
                    <a:pt x="1918" y="1327"/>
                    <a:pt x="1940" y="1400"/>
                  </a:cubicBezTo>
                  <a:lnTo>
                    <a:pt x="1940" y="1400"/>
                  </a:lnTo>
                  <a:cubicBezTo>
                    <a:pt x="1818" y="1507"/>
                    <a:pt x="1688" y="1606"/>
                    <a:pt x="1553" y="1694"/>
                  </a:cubicBezTo>
                  <a:lnTo>
                    <a:pt x="1553" y="1694"/>
                  </a:lnTo>
                  <a:cubicBezTo>
                    <a:pt x="1587" y="1638"/>
                    <a:pt x="1603" y="1572"/>
                    <a:pt x="1547" y="1532"/>
                  </a:cubicBezTo>
                  <a:lnTo>
                    <a:pt x="1547" y="1532"/>
                  </a:lnTo>
                  <a:cubicBezTo>
                    <a:pt x="1545" y="1529"/>
                    <a:pt x="1541" y="1527"/>
                    <a:pt x="1537" y="1526"/>
                  </a:cubicBezTo>
                  <a:lnTo>
                    <a:pt x="1537" y="1526"/>
                  </a:lnTo>
                  <a:cubicBezTo>
                    <a:pt x="1536" y="1526"/>
                    <a:pt x="1536" y="1526"/>
                    <a:pt x="1535" y="1526"/>
                  </a:cubicBezTo>
                  <a:lnTo>
                    <a:pt x="1535" y="1526"/>
                  </a:lnTo>
                  <a:cubicBezTo>
                    <a:pt x="1534" y="1525"/>
                    <a:pt x="1533" y="1525"/>
                    <a:pt x="1533" y="1525"/>
                  </a:cubicBezTo>
                  <a:lnTo>
                    <a:pt x="1533" y="1525"/>
                  </a:lnTo>
                  <a:cubicBezTo>
                    <a:pt x="1532" y="1524"/>
                    <a:pt x="1531" y="1524"/>
                    <a:pt x="1530" y="1524"/>
                  </a:cubicBezTo>
                  <a:lnTo>
                    <a:pt x="1530" y="1524"/>
                  </a:lnTo>
                  <a:cubicBezTo>
                    <a:pt x="1529" y="1524"/>
                    <a:pt x="1529" y="1524"/>
                    <a:pt x="1529" y="1524"/>
                  </a:cubicBezTo>
                  <a:lnTo>
                    <a:pt x="1529" y="1524"/>
                  </a:lnTo>
                  <a:cubicBezTo>
                    <a:pt x="1527" y="1524"/>
                    <a:pt x="1527" y="1525"/>
                    <a:pt x="1526" y="1525"/>
                  </a:cubicBezTo>
                  <a:lnTo>
                    <a:pt x="1526" y="1525"/>
                  </a:lnTo>
                  <a:cubicBezTo>
                    <a:pt x="1521" y="1526"/>
                    <a:pt x="1516" y="1528"/>
                    <a:pt x="1512" y="1534"/>
                  </a:cubicBezTo>
                  <a:lnTo>
                    <a:pt x="1512" y="1534"/>
                  </a:lnTo>
                  <a:cubicBezTo>
                    <a:pt x="1461" y="1600"/>
                    <a:pt x="1410" y="1680"/>
                    <a:pt x="1443" y="1764"/>
                  </a:cubicBezTo>
                  <a:lnTo>
                    <a:pt x="1443" y="1764"/>
                  </a:lnTo>
                  <a:cubicBezTo>
                    <a:pt x="1290" y="1857"/>
                    <a:pt x="1129" y="1938"/>
                    <a:pt x="962" y="2006"/>
                  </a:cubicBezTo>
                  <a:lnTo>
                    <a:pt x="962" y="2006"/>
                  </a:lnTo>
                  <a:cubicBezTo>
                    <a:pt x="973" y="1994"/>
                    <a:pt x="984" y="1980"/>
                    <a:pt x="995" y="1967"/>
                  </a:cubicBezTo>
                  <a:lnTo>
                    <a:pt x="995" y="1967"/>
                  </a:lnTo>
                  <a:cubicBezTo>
                    <a:pt x="1023" y="1933"/>
                    <a:pt x="1050" y="1898"/>
                    <a:pt x="1078" y="1864"/>
                  </a:cubicBezTo>
                  <a:lnTo>
                    <a:pt x="1078" y="1864"/>
                  </a:lnTo>
                  <a:cubicBezTo>
                    <a:pt x="1084" y="1863"/>
                    <a:pt x="1089" y="1859"/>
                    <a:pt x="1092" y="1851"/>
                  </a:cubicBezTo>
                  <a:lnTo>
                    <a:pt x="1092" y="1851"/>
                  </a:lnTo>
                  <a:cubicBezTo>
                    <a:pt x="1094" y="1848"/>
                    <a:pt x="1095" y="1845"/>
                    <a:pt x="1096" y="1842"/>
                  </a:cubicBezTo>
                  <a:lnTo>
                    <a:pt x="1096" y="1842"/>
                  </a:lnTo>
                  <a:cubicBezTo>
                    <a:pt x="1231" y="1673"/>
                    <a:pt x="1364" y="1501"/>
                    <a:pt x="1493" y="1326"/>
                  </a:cubicBezTo>
                  <a:lnTo>
                    <a:pt x="1493" y="1326"/>
                  </a:lnTo>
                  <a:cubicBezTo>
                    <a:pt x="1493" y="1326"/>
                    <a:pt x="1494" y="1326"/>
                    <a:pt x="1495" y="1325"/>
                  </a:cubicBezTo>
                  <a:lnTo>
                    <a:pt x="1495" y="1325"/>
                  </a:lnTo>
                  <a:cubicBezTo>
                    <a:pt x="1551" y="1285"/>
                    <a:pt x="1607" y="1245"/>
                    <a:pt x="1663" y="1204"/>
                  </a:cubicBezTo>
                  <a:lnTo>
                    <a:pt x="1663" y="1204"/>
                  </a:lnTo>
                  <a:cubicBezTo>
                    <a:pt x="1703" y="1297"/>
                    <a:pt x="1812" y="1332"/>
                    <a:pt x="1903" y="1282"/>
                  </a:cubicBezTo>
                  <a:lnTo>
                    <a:pt x="1903" y="1282"/>
                  </a:lnTo>
                  <a:cubicBezTo>
                    <a:pt x="1910" y="1278"/>
                    <a:pt x="1914" y="1273"/>
                    <a:pt x="1915" y="1267"/>
                  </a:cubicBezTo>
                  <a:lnTo>
                    <a:pt x="1915" y="1267"/>
                  </a:lnTo>
                  <a:cubicBezTo>
                    <a:pt x="1929" y="1262"/>
                    <a:pt x="1939" y="1246"/>
                    <a:pt x="1927" y="1231"/>
                  </a:cubicBezTo>
                  <a:lnTo>
                    <a:pt x="1927" y="1231"/>
                  </a:lnTo>
                  <a:cubicBezTo>
                    <a:pt x="1884" y="1176"/>
                    <a:pt x="1823" y="1144"/>
                    <a:pt x="1757" y="1137"/>
                  </a:cubicBezTo>
                  <a:lnTo>
                    <a:pt x="1757" y="1137"/>
                  </a:lnTo>
                  <a:cubicBezTo>
                    <a:pt x="1868" y="1058"/>
                    <a:pt x="1979" y="979"/>
                    <a:pt x="2089" y="899"/>
                  </a:cubicBezTo>
                  <a:lnTo>
                    <a:pt x="2089" y="899"/>
                  </a:lnTo>
                  <a:cubicBezTo>
                    <a:pt x="2091" y="900"/>
                    <a:pt x="2092" y="902"/>
                    <a:pt x="2094" y="902"/>
                  </a:cubicBezTo>
                  <a:lnTo>
                    <a:pt x="2094" y="902"/>
                  </a:lnTo>
                  <a:cubicBezTo>
                    <a:pt x="2112" y="922"/>
                    <a:pt x="2145" y="934"/>
                    <a:pt x="2170" y="940"/>
                  </a:cubicBezTo>
                  <a:lnTo>
                    <a:pt x="2170" y="940"/>
                  </a:lnTo>
                  <a:cubicBezTo>
                    <a:pt x="2222" y="954"/>
                    <a:pt x="2279" y="940"/>
                    <a:pt x="2325" y="913"/>
                  </a:cubicBezTo>
                  <a:lnTo>
                    <a:pt x="2325" y="913"/>
                  </a:lnTo>
                  <a:cubicBezTo>
                    <a:pt x="2339" y="916"/>
                    <a:pt x="2356" y="906"/>
                    <a:pt x="2355" y="888"/>
                  </a:cubicBezTo>
                  <a:lnTo>
                    <a:pt x="2355" y="888"/>
                  </a:lnTo>
                  <a:cubicBezTo>
                    <a:pt x="2353" y="837"/>
                    <a:pt x="2315" y="805"/>
                    <a:pt x="2269" y="792"/>
                  </a:cubicBezTo>
                  <a:lnTo>
                    <a:pt x="2269" y="792"/>
                  </a:lnTo>
                  <a:cubicBezTo>
                    <a:pt x="2250" y="786"/>
                    <a:pt x="2230" y="787"/>
                    <a:pt x="2211" y="793"/>
                  </a:cubicBezTo>
                  <a:lnTo>
                    <a:pt x="2211" y="793"/>
                  </a:lnTo>
                  <a:cubicBezTo>
                    <a:pt x="2225" y="744"/>
                    <a:pt x="2218" y="690"/>
                    <a:pt x="2183" y="643"/>
                  </a:cubicBezTo>
                  <a:lnTo>
                    <a:pt x="2183" y="643"/>
                  </a:lnTo>
                  <a:cubicBezTo>
                    <a:pt x="2177" y="635"/>
                    <a:pt x="2170" y="632"/>
                    <a:pt x="2162" y="633"/>
                  </a:cubicBezTo>
                  <a:lnTo>
                    <a:pt x="2162" y="633"/>
                  </a:lnTo>
                  <a:cubicBezTo>
                    <a:pt x="2156" y="630"/>
                    <a:pt x="2148" y="630"/>
                    <a:pt x="2140" y="637"/>
                  </a:cubicBezTo>
                  <a:lnTo>
                    <a:pt x="2140" y="637"/>
                  </a:lnTo>
                  <a:cubicBezTo>
                    <a:pt x="2098" y="674"/>
                    <a:pt x="2062" y="713"/>
                    <a:pt x="2048" y="769"/>
                  </a:cubicBezTo>
                  <a:lnTo>
                    <a:pt x="2048" y="769"/>
                  </a:lnTo>
                  <a:cubicBezTo>
                    <a:pt x="2040" y="799"/>
                    <a:pt x="2046" y="832"/>
                    <a:pt x="2061" y="859"/>
                  </a:cubicBezTo>
                  <a:lnTo>
                    <a:pt x="2061" y="859"/>
                  </a:lnTo>
                  <a:cubicBezTo>
                    <a:pt x="1903" y="972"/>
                    <a:pt x="1744" y="1086"/>
                    <a:pt x="1586" y="1200"/>
                  </a:cubicBezTo>
                  <a:lnTo>
                    <a:pt x="1586" y="1200"/>
                  </a:lnTo>
                  <a:cubicBezTo>
                    <a:pt x="1788" y="923"/>
                    <a:pt x="1984" y="641"/>
                    <a:pt x="2179" y="358"/>
                  </a:cubicBezTo>
                  <a:lnTo>
                    <a:pt x="2179" y="358"/>
                  </a:lnTo>
                  <a:cubicBezTo>
                    <a:pt x="2346" y="324"/>
                    <a:pt x="2422" y="199"/>
                    <a:pt x="2473" y="45"/>
                  </a:cubicBezTo>
                  <a:lnTo>
                    <a:pt x="2473" y="45"/>
                  </a:lnTo>
                  <a:cubicBezTo>
                    <a:pt x="2482" y="19"/>
                    <a:pt x="2448" y="0"/>
                    <a:pt x="2433" y="17"/>
                  </a:cubicBezTo>
                  <a:lnTo>
                    <a:pt x="2433" y="17"/>
                  </a:lnTo>
                  <a:cubicBezTo>
                    <a:pt x="2429" y="11"/>
                    <a:pt x="2422" y="7"/>
                    <a:pt x="2413" y="7"/>
                  </a:cubicBezTo>
                  <a:lnTo>
                    <a:pt x="2413" y="7"/>
                  </a:lnTo>
                  <a:cubicBezTo>
                    <a:pt x="2340" y="8"/>
                    <a:pt x="2282" y="36"/>
                    <a:pt x="2230" y="85"/>
                  </a:cubicBezTo>
                  <a:lnTo>
                    <a:pt x="2230" y="85"/>
                  </a:lnTo>
                  <a:cubicBezTo>
                    <a:pt x="2171" y="142"/>
                    <a:pt x="2164" y="232"/>
                    <a:pt x="2150" y="308"/>
                  </a:cubicBezTo>
                  <a:lnTo>
                    <a:pt x="2150" y="308"/>
                  </a:lnTo>
                  <a:cubicBezTo>
                    <a:pt x="2150" y="311"/>
                    <a:pt x="2150" y="313"/>
                    <a:pt x="2150" y="315"/>
                  </a:cubicBezTo>
                  <a:lnTo>
                    <a:pt x="2150" y="315"/>
                  </a:lnTo>
                  <a:cubicBezTo>
                    <a:pt x="1828" y="782"/>
                    <a:pt x="1502" y="1245"/>
                    <a:pt x="1153" y="1690"/>
                  </a:cubicBezTo>
                  <a:lnTo>
                    <a:pt x="1153" y="1690"/>
                  </a:lnTo>
                  <a:cubicBezTo>
                    <a:pt x="1303" y="1304"/>
                    <a:pt x="1483" y="930"/>
                    <a:pt x="1693" y="572"/>
                  </a:cubicBezTo>
                  <a:lnTo>
                    <a:pt x="1693" y="572"/>
                  </a:lnTo>
                  <a:cubicBezTo>
                    <a:pt x="1714" y="597"/>
                    <a:pt x="1758" y="603"/>
                    <a:pt x="1793" y="596"/>
                  </a:cubicBezTo>
                  <a:lnTo>
                    <a:pt x="1793" y="596"/>
                  </a:lnTo>
                  <a:cubicBezTo>
                    <a:pt x="1867" y="581"/>
                    <a:pt x="1918" y="520"/>
                    <a:pt x="1960" y="462"/>
                  </a:cubicBezTo>
                  <a:lnTo>
                    <a:pt x="1960" y="462"/>
                  </a:lnTo>
                  <a:cubicBezTo>
                    <a:pt x="1979" y="458"/>
                    <a:pt x="1983" y="429"/>
                    <a:pt x="1966" y="418"/>
                  </a:cubicBezTo>
                  <a:lnTo>
                    <a:pt x="1966" y="418"/>
                  </a:lnTo>
                  <a:cubicBezTo>
                    <a:pt x="1959" y="412"/>
                    <a:pt x="1951" y="409"/>
                    <a:pt x="1943" y="411"/>
                  </a:cubicBezTo>
                  <a:lnTo>
                    <a:pt x="1943" y="411"/>
                  </a:lnTo>
                  <a:cubicBezTo>
                    <a:pt x="1905" y="404"/>
                    <a:pt x="1867" y="406"/>
                    <a:pt x="1831" y="418"/>
                  </a:cubicBezTo>
                  <a:lnTo>
                    <a:pt x="1831" y="418"/>
                  </a:lnTo>
                  <a:cubicBezTo>
                    <a:pt x="1863" y="393"/>
                    <a:pt x="1896" y="368"/>
                    <a:pt x="1930" y="346"/>
                  </a:cubicBezTo>
                  <a:lnTo>
                    <a:pt x="1930" y="346"/>
                  </a:lnTo>
                  <a:cubicBezTo>
                    <a:pt x="1932" y="345"/>
                    <a:pt x="1933" y="344"/>
                    <a:pt x="1935" y="343"/>
                  </a:cubicBezTo>
                  <a:lnTo>
                    <a:pt x="1935" y="343"/>
                  </a:lnTo>
                  <a:cubicBezTo>
                    <a:pt x="2052" y="379"/>
                    <a:pt x="2093" y="214"/>
                    <a:pt x="2153" y="147"/>
                  </a:cubicBezTo>
                  <a:lnTo>
                    <a:pt x="2153" y="147"/>
                  </a:lnTo>
                  <a:cubicBezTo>
                    <a:pt x="2174" y="123"/>
                    <a:pt x="2137" y="92"/>
                    <a:pt x="2116" y="115"/>
                  </a:cubicBezTo>
                  <a:lnTo>
                    <a:pt x="2116" y="115"/>
                  </a:lnTo>
                  <a:cubicBezTo>
                    <a:pt x="2115" y="115"/>
                    <a:pt x="2114" y="115"/>
                    <a:pt x="2114" y="115"/>
                  </a:cubicBezTo>
                  <a:lnTo>
                    <a:pt x="2114" y="115"/>
                  </a:lnTo>
                  <a:cubicBezTo>
                    <a:pt x="2007" y="122"/>
                    <a:pt x="1874" y="180"/>
                    <a:pt x="1894" y="310"/>
                  </a:cubicBezTo>
                  <a:lnTo>
                    <a:pt x="1894" y="310"/>
                  </a:lnTo>
                  <a:cubicBezTo>
                    <a:pt x="1894" y="311"/>
                    <a:pt x="1895" y="311"/>
                    <a:pt x="1895" y="311"/>
                  </a:cubicBezTo>
                  <a:lnTo>
                    <a:pt x="1895" y="311"/>
                  </a:lnTo>
                  <a:cubicBezTo>
                    <a:pt x="1859" y="335"/>
                    <a:pt x="1826" y="360"/>
                    <a:pt x="1793" y="385"/>
                  </a:cubicBezTo>
                  <a:lnTo>
                    <a:pt x="1793" y="385"/>
                  </a:lnTo>
                  <a:cubicBezTo>
                    <a:pt x="1834" y="299"/>
                    <a:pt x="1868" y="178"/>
                    <a:pt x="1797" y="112"/>
                  </a:cubicBezTo>
                  <a:lnTo>
                    <a:pt x="1797" y="112"/>
                  </a:lnTo>
                  <a:cubicBezTo>
                    <a:pt x="1781" y="96"/>
                    <a:pt x="1759" y="112"/>
                    <a:pt x="1758" y="129"/>
                  </a:cubicBezTo>
                  <a:lnTo>
                    <a:pt x="1758" y="129"/>
                  </a:lnTo>
                  <a:cubicBezTo>
                    <a:pt x="1755" y="131"/>
                    <a:pt x="1752" y="133"/>
                    <a:pt x="1749" y="136"/>
                  </a:cubicBezTo>
                  <a:lnTo>
                    <a:pt x="1749" y="136"/>
                  </a:lnTo>
                  <a:cubicBezTo>
                    <a:pt x="1696" y="193"/>
                    <a:pt x="1665" y="263"/>
                    <a:pt x="1658" y="341"/>
                  </a:cubicBezTo>
                  <a:lnTo>
                    <a:pt x="1658" y="341"/>
                  </a:lnTo>
                  <a:cubicBezTo>
                    <a:pt x="1654" y="384"/>
                    <a:pt x="1663" y="442"/>
                    <a:pt x="1704" y="457"/>
                  </a:cubicBezTo>
                  <a:lnTo>
                    <a:pt x="1704" y="457"/>
                  </a:lnTo>
                  <a:cubicBezTo>
                    <a:pt x="1618" y="599"/>
                    <a:pt x="1537" y="744"/>
                    <a:pt x="1461" y="892"/>
                  </a:cubicBezTo>
                  <a:lnTo>
                    <a:pt x="1461" y="892"/>
                  </a:lnTo>
                  <a:cubicBezTo>
                    <a:pt x="1470" y="811"/>
                    <a:pt x="1461" y="730"/>
                    <a:pt x="1408" y="663"/>
                  </a:cubicBezTo>
                  <a:lnTo>
                    <a:pt x="1408" y="663"/>
                  </a:lnTo>
                  <a:cubicBezTo>
                    <a:pt x="1404" y="657"/>
                    <a:pt x="1398" y="655"/>
                    <a:pt x="1394" y="653"/>
                  </a:cubicBezTo>
                  <a:lnTo>
                    <a:pt x="1394" y="653"/>
                  </a:lnTo>
                  <a:cubicBezTo>
                    <a:pt x="1382" y="648"/>
                    <a:pt x="1367" y="649"/>
                    <a:pt x="1358" y="663"/>
                  </a:cubicBezTo>
                  <a:lnTo>
                    <a:pt x="1358" y="663"/>
                  </a:lnTo>
                  <a:cubicBezTo>
                    <a:pt x="1315" y="738"/>
                    <a:pt x="1307" y="820"/>
                    <a:pt x="1320" y="905"/>
                  </a:cubicBezTo>
                  <a:lnTo>
                    <a:pt x="1320" y="905"/>
                  </a:lnTo>
                  <a:cubicBezTo>
                    <a:pt x="1327" y="945"/>
                    <a:pt x="1341" y="1026"/>
                    <a:pt x="1375" y="1062"/>
                  </a:cubicBezTo>
                  <a:lnTo>
                    <a:pt x="1375" y="1062"/>
                  </a:lnTo>
                  <a:cubicBezTo>
                    <a:pt x="1255" y="1307"/>
                    <a:pt x="1148" y="1559"/>
                    <a:pt x="1054" y="1816"/>
                  </a:cubicBezTo>
                  <a:lnTo>
                    <a:pt x="1054" y="1816"/>
                  </a:lnTo>
                  <a:cubicBezTo>
                    <a:pt x="1013" y="1867"/>
                    <a:pt x="973" y="1916"/>
                    <a:pt x="932" y="1966"/>
                  </a:cubicBezTo>
                  <a:lnTo>
                    <a:pt x="932" y="1966"/>
                  </a:lnTo>
                  <a:cubicBezTo>
                    <a:pt x="633" y="2329"/>
                    <a:pt x="320" y="2706"/>
                    <a:pt x="139" y="3141"/>
                  </a:cubicBezTo>
                  <a:lnTo>
                    <a:pt x="139" y="3141"/>
                  </a:lnTo>
                  <a:cubicBezTo>
                    <a:pt x="154" y="2923"/>
                    <a:pt x="197" y="2710"/>
                    <a:pt x="266" y="2504"/>
                  </a:cubicBezTo>
                  <a:lnTo>
                    <a:pt x="266" y="2504"/>
                  </a:lnTo>
                  <a:cubicBezTo>
                    <a:pt x="310" y="2527"/>
                    <a:pt x="371" y="2508"/>
                    <a:pt x="413" y="2483"/>
                  </a:cubicBezTo>
                  <a:lnTo>
                    <a:pt x="413" y="2483"/>
                  </a:lnTo>
                  <a:cubicBezTo>
                    <a:pt x="484" y="2443"/>
                    <a:pt x="537" y="2380"/>
                    <a:pt x="563" y="2302"/>
                  </a:cubicBezTo>
                  <a:lnTo>
                    <a:pt x="563" y="2302"/>
                  </a:lnTo>
                  <a:lnTo>
                    <a:pt x="563" y="2302"/>
                  </a:lnTo>
                  <a:lnTo>
                    <a:pt x="563" y="2302"/>
                  </a:lnTo>
                  <a:cubicBezTo>
                    <a:pt x="569" y="2287"/>
                    <a:pt x="561" y="2267"/>
                    <a:pt x="543" y="2268"/>
                  </a:cubicBezTo>
                  <a:lnTo>
                    <a:pt x="543" y="2268"/>
                  </a:lnTo>
                  <a:cubicBezTo>
                    <a:pt x="537" y="2267"/>
                    <a:pt x="531" y="2267"/>
                    <a:pt x="526" y="2271"/>
                  </a:cubicBezTo>
                  <a:lnTo>
                    <a:pt x="526" y="2271"/>
                  </a:lnTo>
                  <a:cubicBezTo>
                    <a:pt x="448" y="2288"/>
                    <a:pt x="376" y="2321"/>
                    <a:pt x="316" y="2370"/>
                  </a:cubicBezTo>
                  <a:lnTo>
                    <a:pt x="316" y="2370"/>
                  </a:lnTo>
                  <a:cubicBezTo>
                    <a:pt x="358" y="2267"/>
                    <a:pt x="406" y="2166"/>
                    <a:pt x="461" y="2069"/>
                  </a:cubicBezTo>
                  <a:lnTo>
                    <a:pt x="461" y="2069"/>
                  </a:lnTo>
                  <a:cubicBezTo>
                    <a:pt x="463" y="2064"/>
                    <a:pt x="464" y="2060"/>
                    <a:pt x="464" y="2056"/>
                  </a:cubicBezTo>
                  <a:lnTo>
                    <a:pt x="464" y="2056"/>
                  </a:lnTo>
                  <a:cubicBezTo>
                    <a:pt x="615" y="1894"/>
                    <a:pt x="758" y="1723"/>
                    <a:pt x="891" y="1545"/>
                  </a:cubicBezTo>
                  <a:lnTo>
                    <a:pt x="891" y="1545"/>
                  </a:lnTo>
                  <a:cubicBezTo>
                    <a:pt x="1031" y="1594"/>
                    <a:pt x="1136" y="1409"/>
                    <a:pt x="1188" y="1301"/>
                  </a:cubicBezTo>
                  <a:lnTo>
                    <a:pt x="1188" y="1301"/>
                  </a:lnTo>
                  <a:cubicBezTo>
                    <a:pt x="1208" y="1294"/>
                    <a:pt x="1210" y="1258"/>
                    <a:pt x="1183" y="1254"/>
                  </a:cubicBezTo>
                  <a:lnTo>
                    <a:pt x="1183" y="1254"/>
                  </a:lnTo>
                  <a:cubicBezTo>
                    <a:pt x="1099" y="1238"/>
                    <a:pt x="1019" y="1297"/>
                    <a:pt x="957" y="1368"/>
                  </a:cubicBezTo>
                  <a:lnTo>
                    <a:pt x="957" y="1368"/>
                  </a:lnTo>
                  <a:cubicBezTo>
                    <a:pt x="958" y="1323"/>
                    <a:pt x="946" y="1276"/>
                    <a:pt x="921" y="1235"/>
                  </a:cubicBezTo>
                  <a:lnTo>
                    <a:pt x="921" y="1235"/>
                  </a:lnTo>
                  <a:cubicBezTo>
                    <a:pt x="920" y="1228"/>
                    <a:pt x="916" y="1223"/>
                    <a:pt x="911" y="1219"/>
                  </a:cubicBezTo>
                  <a:lnTo>
                    <a:pt x="911" y="1219"/>
                  </a:lnTo>
                  <a:lnTo>
                    <a:pt x="911" y="1219"/>
                  </a:lnTo>
                  <a:lnTo>
                    <a:pt x="911" y="1219"/>
                  </a:lnTo>
                  <a:cubicBezTo>
                    <a:pt x="895" y="1195"/>
                    <a:pt x="861" y="1216"/>
                    <a:pt x="867" y="1239"/>
                  </a:cubicBezTo>
                  <a:lnTo>
                    <a:pt x="867" y="1239"/>
                  </a:lnTo>
                  <a:cubicBezTo>
                    <a:pt x="798" y="1316"/>
                    <a:pt x="786" y="1430"/>
                    <a:pt x="845" y="1520"/>
                  </a:cubicBezTo>
                  <a:lnTo>
                    <a:pt x="845" y="1520"/>
                  </a:lnTo>
                  <a:cubicBezTo>
                    <a:pt x="846" y="1521"/>
                    <a:pt x="846" y="1522"/>
                    <a:pt x="847" y="1522"/>
                  </a:cubicBezTo>
                  <a:lnTo>
                    <a:pt x="847" y="1522"/>
                  </a:lnTo>
                  <a:cubicBezTo>
                    <a:pt x="725" y="1685"/>
                    <a:pt x="595" y="1840"/>
                    <a:pt x="458" y="1990"/>
                  </a:cubicBezTo>
                  <a:lnTo>
                    <a:pt x="458" y="1990"/>
                  </a:lnTo>
                  <a:cubicBezTo>
                    <a:pt x="440" y="1880"/>
                    <a:pt x="445" y="1770"/>
                    <a:pt x="473" y="1661"/>
                  </a:cubicBezTo>
                  <a:lnTo>
                    <a:pt x="473" y="1661"/>
                  </a:lnTo>
                  <a:cubicBezTo>
                    <a:pt x="503" y="1665"/>
                    <a:pt x="545" y="1648"/>
                    <a:pt x="567" y="1638"/>
                  </a:cubicBezTo>
                  <a:lnTo>
                    <a:pt x="567" y="1638"/>
                  </a:lnTo>
                  <a:cubicBezTo>
                    <a:pt x="623" y="1611"/>
                    <a:pt x="666" y="1561"/>
                    <a:pt x="687" y="1502"/>
                  </a:cubicBezTo>
                  <a:lnTo>
                    <a:pt x="687" y="1502"/>
                  </a:lnTo>
                  <a:cubicBezTo>
                    <a:pt x="696" y="1477"/>
                    <a:pt x="664" y="1458"/>
                    <a:pt x="649" y="1473"/>
                  </a:cubicBezTo>
                  <a:lnTo>
                    <a:pt x="649" y="1473"/>
                  </a:lnTo>
                  <a:cubicBezTo>
                    <a:pt x="648" y="1473"/>
                    <a:pt x="647" y="1473"/>
                    <a:pt x="646" y="1473"/>
                  </a:cubicBezTo>
                  <a:lnTo>
                    <a:pt x="646" y="1473"/>
                  </a:lnTo>
                  <a:cubicBezTo>
                    <a:pt x="605" y="1469"/>
                    <a:pt x="566" y="1478"/>
                    <a:pt x="533" y="1496"/>
                  </a:cubicBezTo>
                  <a:lnTo>
                    <a:pt x="533" y="1496"/>
                  </a:lnTo>
                  <a:cubicBezTo>
                    <a:pt x="554" y="1460"/>
                    <a:pt x="576" y="1424"/>
                    <a:pt x="598" y="1388"/>
                  </a:cubicBezTo>
                  <a:lnTo>
                    <a:pt x="598" y="1388"/>
                  </a:lnTo>
                  <a:cubicBezTo>
                    <a:pt x="748" y="1368"/>
                    <a:pt x="765" y="1199"/>
                    <a:pt x="798" y="1078"/>
                  </a:cubicBezTo>
                  <a:lnTo>
                    <a:pt x="798" y="1078"/>
                  </a:lnTo>
                  <a:cubicBezTo>
                    <a:pt x="803" y="1062"/>
                    <a:pt x="791" y="1053"/>
                    <a:pt x="777" y="1052"/>
                  </a:cubicBezTo>
                  <a:lnTo>
                    <a:pt x="777" y="1052"/>
                  </a:lnTo>
                  <a:cubicBezTo>
                    <a:pt x="772" y="1045"/>
                    <a:pt x="763" y="1041"/>
                    <a:pt x="752" y="1044"/>
                  </a:cubicBezTo>
                  <a:lnTo>
                    <a:pt x="752" y="1044"/>
                  </a:lnTo>
                  <a:cubicBezTo>
                    <a:pt x="618" y="1083"/>
                    <a:pt x="463" y="1205"/>
                    <a:pt x="553" y="1357"/>
                  </a:cubicBezTo>
                  <a:lnTo>
                    <a:pt x="553" y="1357"/>
                  </a:lnTo>
                  <a:cubicBezTo>
                    <a:pt x="554" y="1359"/>
                    <a:pt x="555" y="1361"/>
                    <a:pt x="557" y="1362"/>
                  </a:cubicBezTo>
                  <a:lnTo>
                    <a:pt x="557" y="1362"/>
                  </a:lnTo>
                  <a:cubicBezTo>
                    <a:pt x="536" y="1396"/>
                    <a:pt x="516" y="1430"/>
                    <a:pt x="495" y="1464"/>
                  </a:cubicBezTo>
                  <a:lnTo>
                    <a:pt x="495" y="1464"/>
                  </a:lnTo>
                  <a:cubicBezTo>
                    <a:pt x="489" y="1433"/>
                    <a:pt x="475" y="1403"/>
                    <a:pt x="448" y="1377"/>
                  </a:cubicBezTo>
                  <a:lnTo>
                    <a:pt x="448" y="1377"/>
                  </a:lnTo>
                  <a:cubicBezTo>
                    <a:pt x="443" y="1372"/>
                    <a:pt x="438" y="1370"/>
                    <a:pt x="433" y="1370"/>
                  </a:cubicBezTo>
                  <a:lnTo>
                    <a:pt x="433" y="1370"/>
                  </a:lnTo>
                  <a:cubicBezTo>
                    <a:pt x="423" y="1363"/>
                    <a:pt x="409" y="1361"/>
                    <a:pt x="399" y="1373"/>
                  </a:cubicBezTo>
                  <a:lnTo>
                    <a:pt x="399" y="1373"/>
                  </a:lnTo>
                  <a:cubicBezTo>
                    <a:pt x="332" y="1449"/>
                    <a:pt x="344" y="1575"/>
                    <a:pt x="424" y="1637"/>
                  </a:cubicBezTo>
                  <a:lnTo>
                    <a:pt x="424" y="1637"/>
                  </a:lnTo>
                  <a:cubicBezTo>
                    <a:pt x="424" y="1640"/>
                    <a:pt x="426" y="1643"/>
                    <a:pt x="427" y="1645"/>
                  </a:cubicBezTo>
                  <a:lnTo>
                    <a:pt x="427" y="1645"/>
                  </a:lnTo>
                  <a:cubicBezTo>
                    <a:pt x="392" y="1778"/>
                    <a:pt x="389" y="1910"/>
                    <a:pt x="419" y="2045"/>
                  </a:cubicBezTo>
                  <a:lnTo>
                    <a:pt x="419" y="2045"/>
                  </a:lnTo>
                  <a:lnTo>
                    <a:pt x="419" y="2045"/>
                  </a:lnTo>
                  <a:lnTo>
                    <a:pt x="419" y="2045"/>
                  </a:lnTo>
                  <a:cubicBezTo>
                    <a:pt x="418" y="2046"/>
                    <a:pt x="418" y="2047"/>
                    <a:pt x="416" y="2048"/>
                  </a:cubicBezTo>
                  <a:lnTo>
                    <a:pt x="416" y="2048"/>
                  </a:lnTo>
                  <a:cubicBezTo>
                    <a:pt x="341" y="2181"/>
                    <a:pt x="279" y="2320"/>
                    <a:pt x="230" y="2462"/>
                  </a:cubicBezTo>
                  <a:lnTo>
                    <a:pt x="230" y="2462"/>
                  </a:lnTo>
                  <a:cubicBezTo>
                    <a:pt x="229" y="2463"/>
                    <a:pt x="228" y="2464"/>
                    <a:pt x="227" y="2465"/>
                  </a:cubicBezTo>
                  <a:lnTo>
                    <a:pt x="227" y="2465"/>
                  </a:lnTo>
                  <a:cubicBezTo>
                    <a:pt x="224" y="2470"/>
                    <a:pt x="222" y="2475"/>
                    <a:pt x="222" y="2480"/>
                  </a:cubicBezTo>
                  <a:lnTo>
                    <a:pt x="222" y="2480"/>
                  </a:lnTo>
                  <a:cubicBezTo>
                    <a:pt x="137" y="2730"/>
                    <a:pt x="92" y="2991"/>
                    <a:pt x="85" y="3258"/>
                  </a:cubicBezTo>
                  <a:lnTo>
                    <a:pt x="85" y="3258"/>
                  </a:lnTo>
                  <a:cubicBezTo>
                    <a:pt x="85" y="3264"/>
                    <a:pt x="87" y="3269"/>
                    <a:pt x="89" y="3272"/>
                  </a:cubicBezTo>
                  <a:lnTo>
                    <a:pt x="89" y="3272"/>
                  </a:lnTo>
                  <a:cubicBezTo>
                    <a:pt x="52" y="3383"/>
                    <a:pt x="22" y="3497"/>
                    <a:pt x="5" y="3616"/>
                  </a:cubicBezTo>
                  <a:lnTo>
                    <a:pt x="5" y="3616"/>
                  </a:lnTo>
                  <a:cubicBezTo>
                    <a:pt x="0" y="3647"/>
                    <a:pt x="48" y="3655"/>
                    <a:pt x="53" y="3624"/>
                  </a:cubicBezTo>
                  <a:lnTo>
                    <a:pt x="53" y="3624"/>
                  </a:lnTo>
                  <a:cubicBezTo>
                    <a:pt x="91" y="3368"/>
                    <a:pt x="182" y="3134"/>
                    <a:pt x="303" y="2914"/>
                  </a:cubicBezTo>
                  <a:lnTo>
                    <a:pt x="303" y="2914"/>
                  </a:lnTo>
                  <a:cubicBezTo>
                    <a:pt x="307" y="2914"/>
                    <a:pt x="311" y="2913"/>
                    <a:pt x="315" y="2910"/>
                  </a:cubicBezTo>
                  <a:lnTo>
                    <a:pt x="315" y="2910"/>
                  </a:lnTo>
                  <a:cubicBezTo>
                    <a:pt x="433" y="2840"/>
                    <a:pt x="548" y="2766"/>
                    <a:pt x="661" y="2689"/>
                  </a:cubicBezTo>
                  <a:lnTo>
                    <a:pt x="661" y="2689"/>
                  </a:lnTo>
                  <a:cubicBezTo>
                    <a:pt x="660" y="2752"/>
                    <a:pt x="734" y="2779"/>
                    <a:pt x="787" y="2794"/>
                  </a:cubicBezTo>
                  <a:lnTo>
                    <a:pt x="787" y="2794"/>
                  </a:lnTo>
                  <a:cubicBezTo>
                    <a:pt x="877" y="2819"/>
                    <a:pt x="976" y="2797"/>
                    <a:pt x="1055" y="2751"/>
                  </a:cubicBezTo>
                  <a:lnTo>
                    <a:pt x="1055" y="2751"/>
                  </a:lnTo>
                  <a:cubicBezTo>
                    <a:pt x="1068" y="2744"/>
                    <a:pt x="1068" y="2730"/>
                    <a:pt x="1061" y="2720"/>
                  </a:cubicBezTo>
                  <a:lnTo>
                    <a:pt x="1061" y="2720"/>
                  </a:lnTo>
                  <a:cubicBezTo>
                    <a:pt x="1062" y="2715"/>
                    <a:pt x="1061" y="2709"/>
                    <a:pt x="1056" y="2704"/>
                  </a:cubicBezTo>
                  <a:lnTo>
                    <a:pt x="1056" y="2704"/>
                  </a:lnTo>
                  <a:cubicBezTo>
                    <a:pt x="1017" y="2661"/>
                    <a:pt x="963" y="2655"/>
                    <a:pt x="908" y="2644"/>
                  </a:cubicBezTo>
                  <a:lnTo>
                    <a:pt x="908" y="2644"/>
                  </a:lnTo>
                  <a:cubicBezTo>
                    <a:pt x="855" y="2632"/>
                    <a:pt x="801" y="2625"/>
                    <a:pt x="747" y="2628"/>
                  </a:cubicBezTo>
                  <a:lnTo>
                    <a:pt x="747" y="2628"/>
                  </a:lnTo>
                  <a:cubicBezTo>
                    <a:pt x="895" y="2523"/>
                    <a:pt x="1038" y="2411"/>
                    <a:pt x="1177" y="2293"/>
                  </a:cubicBezTo>
                  <a:lnTo>
                    <a:pt x="1177" y="2293"/>
                  </a:lnTo>
                  <a:cubicBezTo>
                    <a:pt x="1313" y="2372"/>
                    <a:pt x="1489" y="2247"/>
                    <a:pt x="1582" y="2154"/>
                  </a:cubicBezTo>
                  <a:lnTo>
                    <a:pt x="1582" y="2154"/>
                  </a:lnTo>
                  <a:cubicBezTo>
                    <a:pt x="1585" y="2151"/>
                    <a:pt x="1586" y="2148"/>
                    <a:pt x="1587" y="2145"/>
                  </a:cubicBezTo>
                  <a:lnTo>
                    <a:pt x="1587" y="2145"/>
                  </a:lnTo>
                  <a:cubicBezTo>
                    <a:pt x="1594" y="2132"/>
                    <a:pt x="1590" y="2113"/>
                    <a:pt x="1570" y="2110"/>
                  </a:cubicBezTo>
                  <a:lnTo>
                    <a:pt x="1570" y="2110"/>
                  </a:lnTo>
                  <a:cubicBezTo>
                    <a:pt x="1466" y="2096"/>
                    <a:pt x="1364" y="2115"/>
                    <a:pt x="1274" y="2163"/>
                  </a:cubicBezTo>
                  <a:lnTo>
                    <a:pt x="1274" y="2163"/>
                  </a:lnTo>
                  <a:cubicBezTo>
                    <a:pt x="1304" y="2105"/>
                    <a:pt x="1318" y="2043"/>
                    <a:pt x="1299" y="1974"/>
                  </a:cubicBezTo>
                  <a:lnTo>
                    <a:pt x="1299" y="1974"/>
                  </a:lnTo>
                  <a:cubicBezTo>
                    <a:pt x="1293" y="1953"/>
                    <a:pt x="1270" y="1954"/>
                    <a:pt x="1259" y="1966"/>
                  </a:cubicBezTo>
                  <a:lnTo>
                    <a:pt x="1259" y="1966"/>
                  </a:lnTo>
                  <a:cubicBezTo>
                    <a:pt x="1257" y="1967"/>
                    <a:pt x="1255" y="1968"/>
                    <a:pt x="1253" y="1969"/>
                  </a:cubicBezTo>
                  <a:lnTo>
                    <a:pt x="1253" y="1969"/>
                  </a:lnTo>
                  <a:cubicBezTo>
                    <a:pt x="1173" y="2038"/>
                    <a:pt x="1102" y="2153"/>
                    <a:pt x="1140" y="2261"/>
                  </a:cubicBezTo>
                  <a:lnTo>
                    <a:pt x="1140" y="2261"/>
                  </a:lnTo>
                  <a:cubicBezTo>
                    <a:pt x="891" y="2472"/>
                    <a:pt x="627" y="2663"/>
                    <a:pt x="349" y="2832"/>
                  </a:cubicBezTo>
                  <a:lnTo>
                    <a:pt x="349" y="2832"/>
                  </a:lnTo>
                  <a:cubicBezTo>
                    <a:pt x="507" y="2566"/>
                    <a:pt x="705" y="2319"/>
                    <a:pt x="902" y="2080"/>
                  </a:cubicBezTo>
                  <a:lnTo>
                    <a:pt x="902" y="2080"/>
                  </a:lnTo>
                  <a:cubicBezTo>
                    <a:pt x="906" y="2080"/>
                    <a:pt x="910" y="2080"/>
                    <a:pt x="914" y="2079"/>
                  </a:cubicBezTo>
                  <a:lnTo>
                    <a:pt x="914" y="2079"/>
                  </a:lnTo>
                  <a:cubicBezTo>
                    <a:pt x="1161" y="1983"/>
                    <a:pt x="1395" y="1861"/>
                    <a:pt x="1613" y="1713"/>
                  </a:cubicBezTo>
                  <a:lnTo>
                    <a:pt x="1613" y="1713"/>
                  </a:lnTo>
                  <a:cubicBezTo>
                    <a:pt x="1647" y="1795"/>
                    <a:pt x="1758" y="1790"/>
                    <a:pt x="1834" y="1761"/>
                  </a:cubicBezTo>
                  <a:lnTo>
                    <a:pt x="1834" y="1761"/>
                  </a:lnTo>
                  <a:cubicBezTo>
                    <a:pt x="1842" y="1757"/>
                    <a:pt x="1847" y="1752"/>
                    <a:pt x="1848" y="1744"/>
                  </a:cubicBezTo>
                  <a:lnTo>
                    <a:pt x="1848" y="1744"/>
                  </a:lnTo>
                  <a:cubicBezTo>
                    <a:pt x="1861" y="1742"/>
                    <a:pt x="1871" y="1729"/>
                    <a:pt x="1864" y="1714"/>
                  </a:cubicBezTo>
                  <a:lnTo>
                    <a:pt x="1864" y="1714"/>
                  </a:lnTo>
                  <a:cubicBezTo>
                    <a:pt x="1838" y="1656"/>
                    <a:pt x="1775" y="1641"/>
                    <a:pt x="1714" y="1643"/>
                  </a:cubicBezTo>
                  <a:lnTo>
                    <a:pt x="1714" y="1643"/>
                  </a:lnTo>
                  <a:cubicBezTo>
                    <a:pt x="1801" y="1579"/>
                    <a:pt x="1886" y="1511"/>
                    <a:pt x="1969" y="1439"/>
                  </a:cubicBezTo>
                  <a:lnTo>
                    <a:pt x="1969" y="1439"/>
                  </a:lnTo>
                  <a:cubicBezTo>
                    <a:pt x="2014" y="1462"/>
                    <a:pt x="2063" y="1416"/>
                    <a:pt x="2095" y="1383"/>
                  </a:cubicBezTo>
                  <a:lnTo>
                    <a:pt x="2095" y="1383"/>
                  </a:lnTo>
                  <a:cubicBezTo>
                    <a:pt x="2159" y="1320"/>
                    <a:pt x="2201" y="1247"/>
                    <a:pt x="2227" y="1161"/>
                  </a:cubicBezTo>
                  <a:lnTo>
                    <a:pt x="2227" y="1161"/>
                  </a:lnTo>
                  <a:cubicBezTo>
                    <a:pt x="2233" y="1141"/>
                    <a:pt x="2212" y="1131"/>
                    <a:pt x="2196" y="1136"/>
                  </a:cubicBezTo>
                  <a:close/>
                </a:path>
              </a:pathLst>
            </a:custGeom>
            <a:solidFill>
              <a:schemeClr val="accent5"/>
            </a:solidFill>
            <a:ln>
              <a:noFill/>
            </a:ln>
            <a:effectLst/>
          </p:spPr>
          <p:txBody>
            <a:bodyPr wrap="none" anchor="ctr"/>
            <a:lstStyle/>
            <a:p>
              <a:endParaRPr lang="es-ES_tradnl" sz="919" dirty="0"/>
            </a:p>
          </p:txBody>
        </p:sp>
        <p:grpSp>
          <p:nvGrpSpPr>
            <p:cNvPr id="454" name="Group 453">
              <a:extLst>
                <a:ext uri="{FF2B5EF4-FFF2-40B4-BE49-F238E27FC236}">
                  <a16:creationId xmlns:a16="http://schemas.microsoft.com/office/drawing/2014/main" id="{5673678F-A86A-0342-9F72-22F25B049CB6}"/>
                </a:ext>
              </a:extLst>
            </p:cNvPr>
            <p:cNvGrpSpPr/>
            <p:nvPr/>
          </p:nvGrpSpPr>
          <p:grpSpPr>
            <a:xfrm rot="759599">
              <a:off x="5657515" y="4648323"/>
              <a:ext cx="946266" cy="1489101"/>
              <a:chOff x="5657514" y="3817121"/>
              <a:chExt cx="483891" cy="761480"/>
            </a:xfrm>
            <a:solidFill>
              <a:schemeClr val="accent5"/>
            </a:solidFill>
          </p:grpSpPr>
          <p:sp>
            <p:nvSpPr>
              <p:cNvPr id="873" name="Freeform 16">
                <a:extLst>
                  <a:ext uri="{FF2B5EF4-FFF2-40B4-BE49-F238E27FC236}">
                    <a16:creationId xmlns:a16="http://schemas.microsoft.com/office/drawing/2014/main" id="{41E11657-7C4D-6245-A73E-9996982D3546}"/>
                  </a:ext>
                </a:extLst>
              </p:cNvPr>
              <p:cNvSpPr>
                <a:spLocks noChangeArrowheads="1"/>
              </p:cNvSpPr>
              <p:nvPr/>
            </p:nvSpPr>
            <p:spPr bwMode="auto">
              <a:xfrm>
                <a:off x="5657514" y="3817121"/>
                <a:ext cx="483891" cy="761480"/>
              </a:xfrm>
              <a:custGeom>
                <a:avLst/>
                <a:gdLst>
                  <a:gd name="T0" fmla="*/ 1896 w 1974"/>
                  <a:gd name="T1" fmla="*/ 723 h 3111"/>
                  <a:gd name="T2" fmla="*/ 131 w 1974"/>
                  <a:gd name="T3" fmla="*/ 1076 h 3111"/>
                  <a:gd name="T4" fmla="*/ 859 w 1974"/>
                  <a:gd name="T5" fmla="*/ 1256 h 3111"/>
                  <a:gd name="T6" fmla="*/ 931 w 1974"/>
                  <a:gd name="T7" fmla="*/ 1359 h 3111"/>
                  <a:gd name="T8" fmla="*/ 1104 w 1974"/>
                  <a:gd name="T9" fmla="*/ 1306 h 3111"/>
                  <a:gd name="T10" fmla="*/ 841 w 1974"/>
                  <a:gd name="T11" fmla="*/ 1050 h 3111"/>
                  <a:gd name="T12" fmla="*/ 723 w 1974"/>
                  <a:gd name="T13" fmla="*/ 732 h 3111"/>
                  <a:gd name="T14" fmla="*/ 841 w 1974"/>
                  <a:gd name="T15" fmla="*/ 1050 h 3111"/>
                  <a:gd name="T16" fmla="*/ 882 w 1974"/>
                  <a:gd name="T17" fmla="*/ 453 h 3111"/>
                  <a:gd name="T18" fmla="*/ 781 w 1974"/>
                  <a:gd name="T19" fmla="*/ 346 h 3111"/>
                  <a:gd name="T20" fmla="*/ 1053 w 1974"/>
                  <a:gd name="T21" fmla="*/ 206 h 3111"/>
                  <a:gd name="T22" fmla="*/ 1106 w 1974"/>
                  <a:gd name="T23" fmla="*/ 232 h 3111"/>
                  <a:gd name="T24" fmla="*/ 1141 w 1974"/>
                  <a:gd name="T25" fmla="*/ 87 h 3111"/>
                  <a:gd name="T26" fmla="*/ 1106 w 1974"/>
                  <a:gd name="T27" fmla="*/ 616 h 3111"/>
                  <a:gd name="T28" fmla="*/ 977 w 1974"/>
                  <a:gd name="T29" fmla="*/ 709 h 3111"/>
                  <a:gd name="T30" fmla="*/ 1300 w 1974"/>
                  <a:gd name="T31" fmla="*/ 348 h 3111"/>
                  <a:gd name="T32" fmla="*/ 1557 w 1974"/>
                  <a:gd name="T33" fmla="*/ 276 h 3111"/>
                  <a:gd name="T34" fmla="*/ 1459 w 1974"/>
                  <a:gd name="T35" fmla="*/ 359 h 3111"/>
                  <a:gd name="T36" fmla="*/ 1355 w 1974"/>
                  <a:gd name="T37" fmla="*/ 340 h 3111"/>
                  <a:gd name="T38" fmla="*/ 1557 w 1974"/>
                  <a:gd name="T39" fmla="*/ 276 h 3111"/>
                  <a:gd name="T40" fmla="*/ 1611 w 1974"/>
                  <a:gd name="T41" fmla="*/ 611 h 3111"/>
                  <a:gd name="T42" fmla="*/ 1660 w 1974"/>
                  <a:gd name="T43" fmla="*/ 410 h 3111"/>
                  <a:gd name="T44" fmla="*/ 1779 w 1974"/>
                  <a:gd name="T45" fmla="*/ 346 h 3111"/>
                  <a:gd name="T46" fmla="*/ 1415 w 1974"/>
                  <a:gd name="T47" fmla="*/ 936 h 3111"/>
                  <a:gd name="T48" fmla="*/ 1623 w 1974"/>
                  <a:gd name="T49" fmla="*/ 675 h 3111"/>
                  <a:gd name="T50" fmla="*/ 1128 w 1974"/>
                  <a:gd name="T51" fmla="*/ 1229 h 3111"/>
                  <a:gd name="T52" fmla="*/ 1432 w 1974"/>
                  <a:gd name="T53" fmla="*/ 728 h 3111"/>
                  <a:gd name="T54" fmla="*/ 1103 w 1974"/>
                  <a:gd name="T55" fmla="*/ 1187 h 3111"/>
                  <a:gd name="T56" fmla="*/ 1401 w 1974"/>
                  <a:gd name="T57" fmla="*/ 720 h 3111"/>
                  <a:gd name="T58" fmla="*/ 1266 w 1974"/>
                  <a:gd name="T59" fmla="*/ 398 h 3111"/>
                  <a:gd name="T60" fmla="*/ 1305 w 1974"/>
                  <a:gd name="T61" fmla="*/ 396 h 3111"/>
                  <a:gd name="T62" fmla="*/ 1296 w 1974"/>
                  <a:gd name="T63" fmla="*/ 627 h 3111"/>
                  <a:gd name="T64" fmla="*/ 1101 w 1974"/>
                  <a:gd name="T65" fmla="*/ 1028 h 3111"/>
                  <a:gd name="T66" fmla="*/ 938 w 1974"/>
                  <a:gd name="T67" fmla="*/ 1538 h 3111"/>
                  <a:gd name="T68" fmla="*/ 1916 w 1974"/>
                  <a:gd name="T69" fmla="*/ 629 h 3111"/>
                  <a:gd name="T70" fmla="*/ 1029 w 1974"/>
                  <a:gd name="T71" fmla="*/ 1640 h 3111"/>
                  <a:gd name="T72" fmla="*/ 1079 w 1974"/>
                  <a:gd name="T73" fmla="*/ 1466 h 3111"/>
                  <a:gd name="T74" fmla="*/ 1741 w 1974"/>
                  <a:gd name="T75" fmla="*/ 686 h 3111"/>
                  <a:gd name="T76" fmla="*/ 1785 w 1974"/>
                  <a:gd name="T77" fmla="*/ 296 h 3111"/>
                  <a:gd name="T78" fmla="*/ 1590 w 1974"/>
                  <a:gd name="T79" fmla="*/ 226 h 3111"/>
                  <a:gd name="T80" fmla="*/ 1329 w 1974"/>
                  <a:gd name="T81" fmla="*/ 180 h 3111"/>
                  <a:gd name="T82" fmla="*/ 1182 w 1974"/>
                  <a:gd name="T83" fmla="*/ 30 h 3111"/>
                  <a:gd name="T84" fmla="*/ 1096 w 1974"/>
                  <a:gd name="T85" fmla="*/ 47 h 3111"/>
                  <a:gd name="T86" fmla="*/ 921 w 1974"/>
                  <a:gd name="T87" fmla="*/ 99 h 3111"/>
                  <a:gd name="T88" fmla="*/ 466 w 1974"/>
                  <a:gd name="T89" fmla="*/ 279 h 3111"/>
                  <a:gd name="T90" fmla="*/ 738 w 1974"/>
                  <a:gd name="T91" fmla="*/ 273 h 3111"/>
                  <a:gd name="T92" fmla="*/ 255 w 1974"/>
                  <a:gd name="T93" fmla="*/ 433 h 3111"/>
                  <a:gd name="T94" fmla="*/ 733 w 1974"/>
                  <a:gd name="T95" fmla="*/ 350 h 3111"/>
                  <a:gd name="T96" fmla="*/ 476 w 1974"/>
                  <a:gd name="T97" fmla="*/ 524 h 3111"/>
                  <a:gd name="T98" fmla="*/ 229 w 1974"/>
                  <a:gd name="T99" fmla="*/ 658 h 3111"/>
                  <a:gd name="T100" fmla="*/ 813 w 1974"/>
                  <a:gd name="T101" fmla="*/ 1240 h 3111"/>
                  <a:gd name="T102" fmla="*/ 41 w 1974"/>
                  <a:gd name="T103" fmla="*/ 536 h 3111"/>
                  <a:gd name="T104" fmla="*/ 353 w 1974"/>
                  <a:gd name="T105" fmla="*/ 1554 h 3111"/>
                  <a:gd name="T106" fmla="*/ 881 w 1974"/>
                  <a:gd name="T107" fmla="*/ 2834 h 3111"/>
                  <a:gd name="T108" fmla="*/ 901 w 1974"/>
                  <a:gd name="T109" fmla="*/ 3079 h 3111"/>
                  <a:gd name="T110" fmla="*/ 1968 w 1974"/>
                  <a:gd name="T111" fmla="*/ 617 h 3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74" h="3111">
                    <a:moveTo>
                      <a:pt x="1023" y="1736"/>
                    </a:moveTo>
                    <a:lnTo>
                      <a:pt x="1023" y="1736"/>
                    </a:lnTo>
                    <a:cubicBezTo>
                      <a:pt x="1136" y="1539"/>
                      <a:pt x="1348" y="1439"/>
                      <a:pt x="1516" y="1298"/>
                    </a:cubicBezTo>
                    <a:lnTo>
                      <a:pt x="1516" y="1298"/>
                    </a:lnTo>
                    <a:cubicBezTo>
                      <a:pt x="1598" y="1230"/>
                      <a:pt x="1659" y="1149"/>
                      <a:pt x="1704" y="1053"/>
                    </a:cubicBezTo>
                    <a:lnTo>
                      <a:pt x="1704" y="1053"/>
                    </a:lnTo>
                    <a:cubicBezTo>
                      <a:pt x="1762" y="933"/>
                      <a:pt x="1815" y="824"/>
                      <a:pt x="1896" y="723"/>
                    </a:cubicBezTo>
                    <a:lnTo>
                      <a:pt x="1896" y="723"/>
                    </a:lnTo>
                    <a:cubicBezTo>
                      <a:pt x="1797" y="1156"/>
                      <a:pt x="1529" y="1820"/>
                      <a:pt x="1023" y="1736"/>
                    </a:cubicBezTo>
                    <a:close/>
                    <a:moveTo>
                      <a:pt x="600" y="1954"/>
                    </a:moveTo>
                    <a:lnTo>
                      <a:pt x="600" y="1954"/>
                    </a:lnTo>
                    <a:cubicBezTo>
                      <a:pt x="549" y="1800"/>
                      <a:pt x="488" y="1664"/>
                      <a:pt x="395" y="1529"/>
                    </a:cubicBezTo>
                    <a:lnTo>
                      <a:pt x="395" y="1529"/>
                    </a:lnTo>
                    <a:cubicBezTo>
                      <a:pt x="294" y="1382"/>
                      <a:pt x="194" y="1245"/>
                      <a:pt x="131" y="1076"/>
                    </a:cubicBezTo>
                    <a:lnTo>
                      <a:pt x="131" y="1076"/>
                    </a:lnTo>
                    <a:cubicBezTo>
                      <a:pt x="75" y="925"/>
                      <a:pt x="53" y="763"/>
                      <a:pt x="53" y="603"/>
                    </a:cubicBezTo>
                    <a:lnTo>
                      <a:pt x="53" y="603"/>
                    </a:lnTo>
                    <a:cubicBezTo>
                      <a:pt x="463" y="1119"/>
                      <a:pt x="691" y="1743"/>
                      <a:pt x="845" y="2378"/>
                    </a:cubicBezTo>
                    <a:lnTo>
                      <a:pt x="845" y="2378"/>
                    </a:lnTo>
                    <a:cubicBezTo>
                      <a:pt x="709" y="2275"/>
                      <a:pt x="652" y="2114"/>
                      <a:pt x="600" y="1954"/>
                    </a:cubicBezTo>
                    <a:close/>
                    <a:moveTo>
                      <a:pt x="859" y="1256"/>
                    </a:moveTo>
                    <a:lnTo>
                      <a:pt x="859" y="1256"/>
                    </a:lnTo>
                    <a:cubicBezTo>
                      <a:pt x="884" y="1280"/>
                      <a:pt x="908" y="1307"/>
                      <a:pt x="930" y="1337"/>
                    </a:cubicBezTo>
                    <a:lnTo>
                      <a:pt x="930" y="1337"/>
                    </a:lnTo>
                    <a:cubicBezTo>
                      <a:pt x="931" y="1339"/>
                      <a:pt x="932" y="1342"/>
                      <a:pt x="934" y="1345"/>
                    </a:cubicBezTo>
                    <a:lnTo>
                      <a:pt x="934" y="1345"/>
                    </a:lnTo>
                    <a:cubicBezTo>
                      <a:pt x="933" y="1349"/>
                      <a:pt x="932" y="1354"/>
                      <a:pt x="931" y="1359"/>
                    </a:cubicBezTo>
                    <a:lnTo>
                      <a:pt x="931" y="1359"/>
                    </a:lnTo>
                    <a:cubicBezTo>
                      <a:pt x="930" y="1374"/>
                      <a:pt x="940" y="1382"/>
                      <a:pt x="952" y="1382"/>
                    </a:cubicBezTo>
                    <a:lnTo>
                      <a:pt x="952" y="1382"/>
                    </a:lnTo>
                    <a:cubicBezTo>
                      <a:pt x="961" y="1389"/>
                      <a:pt x="974" y="1388"/>
                      <a:pt x="983" y="1382"/>
                    </a:cubicBezTo>
                    <a:lnTo>
                      <a:pt x="983" y="1382"/>
                    </a:lnTo>
                    <a:cubicBezTo>
                      <a:pt x="985" y="1381"/>
                      <a:pt x="986" y="1380"/>
                      <a:pt x="987" y="1379"/>
                    </a:cubicBezTo>
                    <a:lnTo>
                      <a:pt x="987" y="1379"/>
                    </a:lnTo>
                    <a:cubicBezTo>
                      <a:pt x="1026" y="1355"/>
                      <a:pt x="1065" y="1331"/>
                      <a:pt x="1104" y="1306"/>
                    </a:cubicBezTo>
                    <a:lnTo>
                      <a:pt x="1104" y="1306"/>
                    </a:lnTo>
                    <a:cubicBezTo>
                      <a:pt x="1096" y="1345"/>
                      <a:pt x="1089" y="1385"/>
                      <a:pt x="1062" y="1416"/>
                    </a:cubicBezTo>
                    <a:lnTo>
                      <a:pt x="1062" y="1416"/>
                    </a:lnTo>
                    <a:cubicBezTo>
                      <a:pt x="1018" y="1466"/>
                      <a:pt x="928" y="1510"/>
                      <a:pt x="863" y="1479"/>
                    </a:cubicBezTo>
                    <a:lnTo>
                      <a:pt x="863" y="1479"/>
                    </a:lnTo>
                    <a:cubicBezTo>
                      <a:pt x="790" y="1445"/>
                      <a:pt x="843" y="1311"/>
                      <a:pt x="859" y="1256"/>
                    </a:cubicBezTo>
                    <a:close/>
                    <a:moveTo>
                      <a:pt x="841" y="1050"/>
                    </a:moveTo>
                    <a:lnTo>
                      <a:pt x="841" y="1050"/>
                    </a:lnTo>
                    <a:cubicBezTo>
                      <a:pt x="733" y="868"/>
                      <a:pt x="607" y="696"/>
                      <a:pt x="520" y="502"/>
                    </a:cubicBezTo>
                    <a:lnTo>
                      <a:pt x="520" y="502"/>
                    </a:lnTo>
                    <a:cubicBezTo>
                      <a:pt x="558" y="478"/>
                      <a:pt x="598" y="457"/>
                      <a:pt x="639" y="438"/>
                    </a:cubicBezTo>
                    <a:lnTo>
                      <a:pt x="639" y="438"/>
                    </a:lnTo>
                    <a:cubicBezTo>
                      <a:pt x="667" y="536"/>
                      <a:pt x="695" y="633"/>
                      <a:pt x="723" y="732"/>
                    </a:cubicBezTo>
                    <a:lnTo>
                      <a:pt x="723" y="732"/>
                    </a:lnTo>
                    <a:cubicBezTo>
                      <a:pt x="729" y="751"/>
                      <a:pt x="760" y="743"/>
                      <a:pt x="755" y="723"/>
                    </a:cubicBezTo>
                    <a:lnTo>
                      <a:pt x="755" y="723"/>
                    </a:lnTo>
                    <a:cubicBezTo>
                      <a:pt x="726" y="623"/>
                      <a:pt x="698" y="524"/>
                      <a:pt x="669" y="425"/>
                    </a:cubicBezTo>
                    <a:lnTo>
                      <a:pt x="669" y="425"/>
                    </a:lnTo>
                    <a:cubicBezTo>
                      <a:pt x="695" y="415"/>
                      <a:pt x="721" y="405"/>
                      <a:pt x="748" y="397"/>
                    </a:cubicBezTo>
                    <a:lnTo>
                      <a:pt x="748" y="397"/>
                    </a:lnTo>
                    <a:cubicBezTo>
                      <a:pt x="810" y="608"/>
                      <a:pt x="789" y="836"/>
                      <a:pt x="841" y="1050"/>
                    </a:cubicBezTo>
                    <a:close/>
                    <a:moveTo>
                      <a:pt x="924" y="750"/>
                    </a:moveTo>
                    <a:lnTo>
                      <a:pt x="924" y="750"/>
                    </a:lnTo>
                    <a:cubicBezTo>
                      <a:pt x="921" y="791"/>
                      <a:pt x="915" y="834"/>
                      <a:pt x="910" y="877"/>
                    </a:cubicBezTo>
                    <a:lnTo>
                      <a:pt x="910" y="877"/>
                    </a:lnTo>
                    <a:cubicBezTo>
                      <a:pt x="911" y="736"/>
                      <a:pt x="913" y="594"/>
                      <a:pt x="914" y="453"/>
                    </a:cubicBezTo>
                    <a:lnTo>
                      <a:pt x="914" y="453"/>
                    </a:lnTo>
                    <a:cubicBezTo>
                      <a:pt x="915" y="432"/>
                      <a:pt x="882" y="432"/>
                      <a:pt x="882" y="453"/>
                    </a:cubicBezTo>
                    <a:lnTo>
                      <a:pt x="882" y="453"/>
                    </a:lnTo>
                    <a:cubicBezTo>
                      <a:pt x="880" y="632"/>
                      <a:pt x="878" y="813"/>
                      <a:pt x="876" y="992"/>
                    </a:cubicBezTo>
                    <a:lnTo>
                      <a:pt x="876" y="992"/>
                    </a:lnTo>
                    <a:cubicBezTo>
                      <a:pt x="833" y="789"/>
                      <a:pt x="850" y="574"/>
                      <a:pt x="790" y="373"/>
                    </a:cubicBezTo>
                    <a:lnTo>
                      <a:pt x="790" y="373"/>
                    </a:lnTo>
                    <a:cubicBezTo>
                      <a:pt x="793" y="363"/>
                      <a:pt x="790" y="352"/>
                      <a:pt x="781" y="346"/>
                    </a:cubicBezTo>
                    <a:lnTo>
                      <a:pt x="781" y="346"/>
                    </a:lnTo>
                    <a:cubicBezTo>
                      <a:pt x="778" y="333"/>
                      <a:pt x="773" y="322"/>
                      <a:pt x="769" y="309"/>
                    </a:cubicBezTo>
                    <a:lnTo>
                      <a:pt x="769" y="309"/>
                    </a:lnTo>
                    <a:cubicBezTo>
                      <a:pt x="818" y="272"/>
                      <a:pt x="872" y="246"/>
                      <a:pt x="931" y="230"/>
                    </a:cubicBezTo>
                    <a:lnTo>
                      <a:pt x="931" y="230"/>
                    </a:lnTo>
                    <a:cubicBezTo>
                      <a:pt x="940" y="403"/>
                      <a:pt x="938" y="577"/>
                      <a:pt x="924" y="750"/>
                    </a:cubicBezTo>
                    <a:close/>
                    <a:moveTo>
                      <a:pt x="1053" y="111"/>
                    </a:moveTo>
                    <a:lnTo>
                      <a:pt x="1053" y="206"/>
                    </a:lnTo>
                    <a:lnTo>
                      <a:pt x="1053" y="206"/>
                    </a:lnTo>
                    <a:cubicBezTo>
                      <a:pt x="1053" y="227"/>
                      <a:pt x="1086" y="227"/>
                      <a:pt x="1086" y="206"/>
                    </a:cubicBezTo>
                    <a:lnTo>
                      <a:pt x="1086" y="104"/>
                    </a:lnTo>
                    <a:lnTo>
                      <a:pt x="1086" y="104"/>
                    </a:lnTo>
                    <a:cubicBezTo>
                      <a:pt x="1087" y="104"/>
                      <a:pt x="1088" y="104"/>
                      <a:pt x="1089" y="104"/>
                    </a:cubicBezTo>
                    <a:lnTo>
                      <a:pt x="1089" y="104"/>
                    </a:lnTo>
                    <a:cubicBezTo>
                      <a:pt x="1094" y="147"/>
                      <a:pt x="1100" y="189"/>
                      <a:pt x="1106" y="232"/>
                    </a:cubicBezTo>
                    <a:lnTo>
                      <a:pt x="1106" y="232"/>
                    </a:lnTo>
                    <a:cubicBezTo>
                      <a:pt x="1108" y="252"/>
                      <a:pt x="1141" y="253"/>
                      <a:pt x="1138" y="232"/>
                    </a:cubicBezTo>
                    <a:lnTo>
                      <a:pt x="1138" y="232"/>
                    </a:lnTo>
                    <a:cubicBezTo>
                      <a:pt x="1132" y="186"/>
                      <a:pt x="1126" y="140"/>
                      <a:pt x="1121" y="94"/>
                    </a:cubicBezTo>
                    <a:lnTo>
                      <a:pt x="1121" y="94"/>
                    </a:lnTo>
                    <a:cubicBezTo>
                      <a:pt x="1127" y="93"/>
                      <a:pt x="1134" y="90"/>
                      <a:pt x="1141" y="87"/>
                    </a:cubicBezTo>
                    <a:lnTo>
                      <a:pt x="1141" y="87"/>
                    </a:lnTo>
                    <a:cubicBezTo>
                      <a:pt x="1174" y="310"/>
                      <a:pt x="1169" y="534"/>
                      <a:pt x="1125" y="756"/>
                    </a:cubicBezTo>
                    <a:lnTo>
                      <a:pt x="1125" y="756"/>
                    </a:lnTo>
                    <a:cubicBezTo>
                      <a:pt x="1103" y="869"/>
                      <a:pt x="1068" y="979"/>
                      <a:pt x="1026" y="1086"/>
                    </a:cubicBezTo>
                    <a:lnTo>
                      <a:pt x="1026" y="1086"/>
                    </a:lnTo>
                    <a:cubicBezTo>
                      <a:pt x="1012" y="1122"/>
                      <a:pt x="997" y="1156"/>
                      <a:pt x="982" y="1190"/>
                    </a:cubicBezTo>
                    <a:lnTo>
                      <a:pt x="982" y="1190"/>
                    </a:lnTo>
                    <a:cubicBezTo>
                      <a:pt x="995" y="992"/>
                      <a:pt x="1036" y="801"/>
                      <a:pt x="1106" y="616"/>
                    </a:cubicBezTo>
                    <a:lnTo>
                      <a:pt x="1106" y="616"/>
                    </a:lnTo>
                    <a:cubicBezTo>
                      <a:pt x="1113" y="596"/>
                      <a:pt x="1082" y="588"/>
                      <a:pt x="1074" y="607"/>
                    </a:cubicBezTo>
                    <a:lnTo>
                      <a:pt x="1074" y="607"/>
                    </a:lnTo>
                    <a:cubicBezTo>
                      <a:pt x="1000" y="807"/>
                      <a:pt x="958" y="1014"/>
                      <a:pt x="947" y="1226"/>
                    </a:cubicBezTo>
                    <a:lnTo>
                      <a:pt x="947" y="1226"/>
                    </a:lnTo>
                    <a:cubicBezTo>
                      <a:pt x="912" y="1059"/>
                      <a:pt x="963" y="875"/>
                      <a:pt x="977" y="709"/>
                    </a:cubicBezTo>
                    <a:lnTo>
                      <a:pt x="977" y="709"/>
                    </a:lnTo>
                    <a:cubicBezTo>
                      <a:pt x="992" y="513"/>
                      <a:pt x="988" y="315"/>
                      <a:pt x="972" y="118"/>
                    </a:cubicBezTo>
                    <a:lnTo>
                      <a:pt x="972" y="118"/>
                    </a:lnTo>
                    <a:cubicBezTo>
                      <a:pt x="1000" y="118"/>
                      <a:pt x="1027" y="116"/>
                      <a:pt x="1053" y="111"/>
                    </a:cubicBezTo>
                    <a:close/>
                    <a:moveTo>
                      <a:pt x="1305" y="235"/>
                    </a:moveTo>
                    <a:lnTo>
                      <a:pt x="1305" y="235"/>
                    </a:lnTo>
                    <a:cubicBezTo>
                      <a:pt x="1304" y="272"/>
                      <a:pt x="1301" y="310"/>
                      <a:pt x="1300" y="348"/>
                    </a:cubicBezTo>
                    <a:lnTo>
                      <a:pt x="1300" y="348"/>
                    </a:lnTo>
                    <a:cubicBezTo>
                      <a:pt x="1271" y="351"/>
                      <a:pt x="1242" y="350"/>
                      <a:pt x="1212" y="346"/>
                    </a:cubicBezTo>
                    <a:lnTo>
                      <a:pt x="1212" y="346"/>
                    </a:lnTo>
                    <a:cubicBezTo>
                      <a:pt x="1211" y="312"/>
                      <a:pt x="1209" y="277"/>
                      <a:pt x="1207" y="242"/>
                    </a:cubicBezTo>
                    <a:lnTo>
                      <a:pt x="1207" y="242"/>
                    </a:lnTo>
                    <a:cubicBezTo>
                      <a:pt x="1240" y="242"/>
                      <a:pt x="1273" y="240"/>
                      <a:pt x="1305" y="235"/>
                    </a:cubicBezTo>
                    <a:close/>
                    <a:moveTo>
                      <a:pt x="1557" y="276"/>
                    </a:moveTo>
                    <a:lnTo>
                      <a:pt x="1557" y="276"/>
                    </a:lnTo>
                    <a:cubicBezTo>
                      <a:pt x="1543" y="320"/>
                      <a:pt x="1522" y="361"/>
                      <a:pt x="1491" y="396"/>
                    </a:cubicBezTo>
                    <a:lnTo>
                      <a:pt x="1491" y="396"/>
                    </a:lnTo>
                    <a:cubicBezTo>
                      <a:pt x="1483" y="404"/>
                      <a:pt x="1483" y="413"/>
                      <a:pt x="1486" y="421"/>
                    </a:cubicBezTo>
                    <a:lnTo>
                      <a:pt x="1486" y="421"/>
                    </a:lnTo>
                    <a:cubicBezTo>
                      <a:pt x="1474" y="420"/>
                      <a:pt x="1461" y="418"/>
                      <a:pt x="1448" y="416"/>
                    </a:cubicBezTo>
                    <a:lnTo>
                      <a:pt x="1448" y="416"/>
                    </a:lnTo>
                    <a:cubicBezTo>
                      <a:pt x="1452" y="397"/>
                      <a:pt x="1456" y="378"/>
                      <a:pt x="1459" y="359"/>
                    </a:cubicBezTo>
                    <a:lnTo>
                      <a:pt x="1459" y="359"/>
                    </a:lnTo>
                    <a:cubicBezTo>
                      <a:pt x="1461" y="346"/>
                      <a:pt x="1454" y="336"/>
                      <a:pt x="1445" y="332"/>
                    </a:cubicBezTo>
                    <a:lnTo>
                      <a:pt x="1445" y="332"/>
                    </a:lnTo>
                    <a:cubicBezTo>
                      <a:pt x="1440" y="322"/>
                      <a:pt x="1430" y="316"/>
                      <a:pt x="1418" y="321"/>
                    </a:cubicBezTo>
                    <a:lnTo>
                      <a:pt x="1418" y="321"/>
                    </a:lnTo>
                    <a:cubicBezTo>
                      <a:pt x="1397" y="329"/>
                      <a:pt x="1376" y="335"/>
                      <a:pt x="1355" y="340"/>
                    </a:cubicBezTo>
                    <a:lnTo>
                      <a:pt x="1355" y="340"/>
                    </a:lnTo>
                    <a:cubicBezTo>
                      <a:pt x="1356" y="326"/>
                      <a:pt x="1356" y="311"/>
                      <a:pt x="1357" y="297"/>
                    </a:cubicBezTo>
                    <a:lnTo>
                      <a:pt x="1357" y="297"/>
                    </a:lnTo>
                    <a:cubicBezTo>
                      <a:pt x="1357" y="291"/>
                      <a:pt x="1355" y="287"/>
                      <a:pt x="1352" y="285"/>
                    </a:cubicBezTo>
                    <a:lnTo>
                      <a:pt x="1352" y="285"/>
                    </a:lnTo>
                    <a:cubicBezTo>
                      <a:pt x="1352" y="281"/>
                      <a:pt x="1352" y="276"/>
                      <a:pt x="1353" y="272"/>
                    </a:cubicBezTo>
                    <a:lnTo>
                      <a:pt x="1353" y="272"/>
                    </a:lnTo>
                    <a:cubicBezTo>
                      <a:pt x="1421" y="277"/>
                      <a:pt x="1489" y="279"/>
                      <a:pt x="1557" y="276"/>
                    </a:cubicBezTo>
                    <a:close/>
                    <a:moveTo>
                      <a:pt x="1779" y="346"/>
                    </a:moveTo>
                    <a:lnTo>
                      <a:pt x="1779" y="346"/>
                    </a:lnTo>
                    <a:cubicBezTo>
                      <a:pt x="1769" y="455"/>
                      <a:pt x="1722" y="553"/>
                      <a:pt x="1643" y="630"/>
                    </a:cubicBezTo>
                    <a:lnTo>
                      <a:pt x="1643" y="630"/>
                    </a:lnTo>
                    <a:cubicBezTo>
                      <a:pt x="1635" y="625"/>
                      <a:pt x="1627" y="620"/>
                      <a:pt x="1618" y="615"/>
                    </a:cubicBezTo>
                    <a:lnTo>
                      <a:pt x="1618" y="615"/>
                    </a:lnTo>
                    <a:cubicBezTo>
                      <a:pt x="1616" y="613"/>
                      <a:pt x="1613" y="612"/>
                      <a:pt x="1611" y="611"/>
                    </a:cubicBezTo>
                    <a:lnTo>
                      <a:pt x="1611" y="611"/>
                    </a:lnTo>
                    <a:cubicBezTo>
                      <a:pt x="1636" y="558"/>
                      <a:pt x="1660" y="504"/>
                      <a:pt x="1685" y="453"/>
                    </a:cubicBezTo>
                    <a:lnTo>
                      <a:pt x="1685" y="453"/>
                    </a:lnTo>
                    <a:cubicBezTo>
                      <a:pt x="1685" y="451"/>
                      <a:pt x="1686" y="449"/>
                      <a:pt x="1687" y="447"/>
                    </a:cubicBezTo>
                    <a:lnTo>
                      <a:pt x="1687" y="447"/>
                    </a:lnTo>
                    <a:cubicBezTo>
                      <a:pt x="1697" y="431"/>
                      <a:pt x="1683" y="405"/>
                      <a:pt x="1660" y="410"/>
                    </a:cubicBezTo>
                    <a:lnTo>
                      <a:pt x="1660" y="410"/>
                    </a:lnTo>
                    <a:cubicBezTo>
                      <a:pt x="1617" y="420"/>
                      <a:pt x="1575" y="425"/>
                      <a:pt x="1533" y="424"/>
                    </a:cubicBezTo>
                    <a:lnTo>
                      <a:pt x="1533" y="424"/>
                    </a:lnTo>
                    <a:cubicBezTo>
                      <a:pt x="1533" y="423"/>
                      <a:pt x="1533" y="423"/>
                      <a:pt x="1532" y="421"/>
                    </a:cubicBezTo>
                    <a:lnTo>
                      <a:pt x="1532" y="421"/>
                    </a:lnTo>
                    <a:cubicBezTo>
                      <a:pt x="1555" y="395"/>
                      <a:pt x="1572" y="367"/>
                      <a:pt x="1586" y="336"/>
                    </a:cubicBezTo>
                    <a:lnTo>
                      <a:pt x="1586" y="336"/>
                    </a:lnTo>
                    <a:cubicBezTo>
                      <a:pt x="1650" y="346"/>
                      <a:pt x="1714" y="349"/>
                      <a:pt x="1779" y="346"/>
                    </a:cubicBezTo>
                    <a:close/>
                    <a:moveTo>
                      <a:pt x="1206" y="1180"/>
                    </a:moveTo>
                    <a:lnTo>
                      <a:pt x="1206" y="1180"/>
                    </a:lnTo>
                    <a:cubicBezTo>
                      <a:pt x="1201" y="1177"/>
                      <a:pt x="1194" y="1176"/>
                      <a:pt x="1187" y="1179"/>
                    </a:cubicBezTo>
                    <a:lnTo>
                      <a:pt x="1187" y="1179"/>
                    </a:lnTo>
                    <a:cubicBezTo>
                      <a:pt x="1182" y="1181"/>
                      <a:pt x="1178" y="1183"/>
                      <a:pt x="1173" y="1185"/>
                    </a:cubicBezTo>
                    <a:lnTo>
                      <a:pt x="1173" y="1185"/>
                    </a:lnTo>
                    <a:cubicBezTo>
                      <a:pt x="1257" y="1105"/>
                      <a:pt x="1339" y="1024"/>
                      <a:pt x="1415" y="936"/>
                    </a:cubicBezTo>
                    <a:lnTo>
                      <a:pt x="1415" y="936"/>
                    </a:lnTo>
                    <a:cubicBezTo>
                      <a:pt x="1488" y="854"/>
                      <a:pt x="1541" y="755"/>
                      <a:pt x="1590" y="654"/>
                    </a:cubicBezTo>
                    <a:lnTo>
                      <a:pt x="1590" y="654"/>
                    </a:lnTo>
                    <a:cubicBezTo>
                      <a:pt x="1591" y="655"/>
                      <a:pt x="1593" y="657"/>
                      <a:pt x="1594" y="657"/>
                    </a:cubicBezTo>
                    <a:lnTo>
                      <a:pt x="1594" y="657"/>
                    </a:lnTo>
                    <a:cubicBezTo>
                      <a:pt x="1603" y="663"/>
                      <a:pt x="1613" y="669"/>
                      <a:pt x="1623" y="675"/>
                    </a:cubicBezTo>
                    <a:lnTo>
                      <a:pt x="1623" y="675"/>
                    </a:lnTo>
                    <a:cubicBezTo>
                      <a:pt x="1627" y="681"/>
                      <a:pt x="1634" y="686"/>
                      <a:pt x="1641" y="687"/>
                    </a:cubicBezTo>
                    <a:lnTo>
                      <a:pt x="1641" y="687"/>
                    </a:lnTo>
                    <a:cubicBezTo>
                      <a:pt x="1657" y="696"/>
                      <a:pt x="1672" y="704"/>
                      <a:pt x="1687" y="712"/>
                    </a:cubicBezTo>
                    <a:lnTo>
                      <a:pt x="1687" y="712"/>
                    </a:lnTo>
                    <a:cubicBezTo>
                      <a:pt x="1565" y="907"/>
                      <a:pt x="1392" y="1052"/>
                      <a:pt x="1206" y="1180"/>
                    </a:cubicBezTo>
                    <a:close/>
                    <a:moveTo>
                      <a:pt x="1128" y="1229"/>
                    </a:moveTo>
                    <a:lnTo>
                      <a:pt x="1128" y="1229"/>
                    </a:lnTo>
                    <a:cubicBezTo>
                      <a:pt x="1127" y="1231"/>
                      <a:pt x="1126" y="1233"/>
                      <a:pt x="1124" y="1235"/>
                    </a:cubicBezTo>
                    <a:lnTo>
                      <a:pt x="1124" y="1235"/>
                    </a:lnTo>
                    <a:cubicBezTo>
                      <a:pt x="1122" y="1237"/>
                      <a:pt x="1119" y="1238"/>
                      <a:pt x="1116" y="1241"/>
                    </a:cubicBezTo>
                    <a:lnTo>
                      <a:pt x="1116" y="1241"/>
                    </a:lnTo>
                    <a:cubicBezTo>
                      <a:pt x="1120" y="1237"/>
                      <a:pt x="1124" y="1233"/>
                      <a:pt x="1128" y="1229"/>
                    </a:cubicBezTo>
                    <a:close/>
                    <a:moveTo>
                      <a:pt x="1432" y="728"/>
                    </a:moveTo>
                    <a:lnTo>
                      <a:pt x="1432" y="728"/>
                    </a:lnTo>
                    <a:cubicBezTo>
                      <a:pt x="1461" y="643"/>
                      <a:pt x="1490" y="558"/>
                      <a:pt x="1519" y="473"/>
                    </a:cubicBezTo>
                    <a:lnTo>
                      <a:pt x="1519" y="473"/>
                    </a:lnTo>
                    <a:cubicBezTo>
                      <a:pt x="1555" y="474"/>
                      <a:pt x="1589" y="472"/>
                      <a:pt x="1624" y="467"/>
                    </a:cubicBezTo>
                    <a:lnTo>
                      <a:pt x="1624" y="467"/>
                    </a:lnTo>
                    <a:cubicBezTo>
                      <a:pt x="1553" y="617"/>
                      <a:pt x="1486" y="773"/>
                      <a:pt x="1381" y="902"/>
                    </a:cubicBezTo>
                    <a:lnTo>
                      <a:pt x="1381" y="902"/>
                    </a:lnTo>
                    <a:cubicBezTo>
                      <a:pt x="1298" y="1004"/>
                      <a:pt x="1200" y="1096"/>
                      <a:pt x="1103" y="1187"/>
                    </a:cubicBezTo>
                    <a:lnTo>
                      <a:pt x="1103" y="1187"/>
                    </a:lnTo>
                    <a:cubicBezTo>
                      <a:pt x="1247" y="961"/>
                      <a:pt x="1376" y="725"/>
                      <a:pt x="1438" y="463"/>
                    </a:cubicBezTo>
                    <a:lnTo>
                      <a:pt x="1438" y="463"/>
                    </a:lnTo>
                    <a:cubicBezTo>
                      <a:pt x="1454" y="466"/>
                      <a:pt x="1470" y="468"/>
                      <a:pt x="1486" y="470"/>
                    </a:cubicBezTo>
                    <a:lnTo>
                      <a:pt x="1486" y="470"/>
                    </a:lnTo>
                    <a:cubicBezTo>
                      <a:pt x="1457" y="553"/>
                      <a:pt x="1429" y="637"/>
                      <a:pt x="1401" y="720"/>
                    </a:cubicBezTo>
                    <a:lnTo>
                      <a:pt x="1401" y="720"/>
                    </a:lnTo>
                    <a:cubicBezTo>
                      <a:pt x="1394" y="740"/>
                      <a:pt x="1425" y="748"/>
                      <a:pt x="1432" y="728"/>
                    </a:cubicBezTo>
                    <a:lnTo>
                      <a:pt x="1186" y="693"/>
                    </a:lnTo>
                    <a:lnTo>
                      <a:pt x="1186" y="693"/>
                    </a:lnTo>
                    <a:cubicBezTo>
                      <a:pt x="1203" y="594"/>
                      <a:pt x="1212" y="495"/>
                      <a:pt x="1212" y="395"/>
                    </a:cubicBezTo>
                    <a:lnTo>
                      <a:pt x="1212" y="395"/>
                    </a:lnTo>
                    <a:cubicBezTo>
                      <a:pt x="1230" y="397"/>
                      <a:pt x="1248" y="398"/>
                      <a:pt x="1266" y="398"/>
                    </a:cubicBezTo>
                    <a:lnTo>
                      <a:pt x="1266" y="398"/>
                    </a:lnTo>
                    <a:cubicBezTo>
                      <a:pt x="1250" y="449"/>
                      <a:pt x="1235" y="500"/>
                      <a:pt x="1220" y="551"/>
                    </a:cubicBezTo>
                    <a:lnTo>
                      <a:pt x="1220" y="551"/>
                    </a:lnTo>
                    <a:cubicBezTo>
                      <a:pt x="1213" y="571"/>
                      <a:pt x="1245" y="580"/>
                      <a:pt x="1251" y="559"/>
                    </a:cubicBezTo>
                    <a:lnTo>
                      <a:pt x="1251" y="559"/>
                    </a:lnTo>
                    <a:cubicBezTo>
                      <a:pt x="1267" y="506"/>
                      <a:pt x="1284" y="451"/>
                      <a:pt x="1300" y="397"/>
                    </a:cubicBezTo>
                    <a:lnTo>
                      <a:pt x="1300" y="397"/>
                    </a:lnTo>
                    <a:cubicBezTo>
                      <a:pt x="1302" y="397"/>
                      <a:pt x="1303" y="397"/>
                      <a:pt x="1305" y="396"/>
                    </a:cubicBezTo>
                    <a:lnTo>
                      <a:pt x="1305" y="396"/>
                    </a:lnTo>
                    <a:cubicBezTo>
                      <a:pt x="1308" y="399"/>
                      <a:pt x="1311" y="401"/>
                      <a:pt x="1315" y="402"/>
                    </a:cubicBezTo>
                    <a:lnTo>
                      <a:pt x="1315" y="402"/>
                    </a:lnTo>
                    <a:cubicBezTo>
                      <a:pt x="1306" y="475"/>
                      <a:pt x="1289" y="547"/>
                      <a:pt x="1264" y="618"/>
                    </a:cubicBezTo>
                    <a:lnTo>
                      <a:pt x="1264" y="618"/>
                    </a:lnTo>
                    <a:cubicBezTo>
                      <a:pt x="1258" y="638"/>
                      <a:pt x="1289" y="647"/>
                      <a:pt x="1296" y="627"/>
                    </a:cubicBezTo>
                    <a:lnTo>
                      <a:pt x="1296" y="627"/>
                    </a:lnTo>
                    <a:cubicBezTo>
                      <a:pt x="1323" y="549"/>
                      <a:pt x="1340" y="471"/>
                      <a:pt x="1349" y="390"/>
                    </a:cubicBezTo>
                    <a:lnTo>
                      <a:pt x="1349" y="390"/>
                    </a:lnTo>
                    <a:cubicBezTo>
                      <a:pt x="1369" y="387"/>
                      <a:pt x="1388" y="383"/>
                      <a:pt x="1406" y="376"/>
                    </a:cubicBezTo>
                    <a:lnTo>
                      <a:pt x="1406" y="376"/>
                    </a:lnTo>
                    <a:cubicBezTo>
                      <a:pt x="1348" y="696"/>
                      <a:pt x="1185" y="974"/>
                      <a:pt x="1009" y="1243"/>
                    </a:cubicBezTo>
                    <a:lnTo>
                      <a:pt x="1009" y="1243"/>
                    </a:lnTo>
                    <a:cubicBezTo>
                      <a:pt x="1036" y="1170"/>
                      <a:pt x="1074" y="1099"/>
                      <a:pt x="1101" y="1028"/>
                    </a:cubicBezTo>
                    <a:lnTo>
                      <a:pt x="1101" y="1028"/>
                    </a:lnTo>
                    <a:cubicBezTo>
                      <a:pt x="1140" y="919"/>
                      <a:pt x="1167" y="806"/>
                      <a:pt x="1186" y="693"/>
                    </a:cubicBezTo>
                    <a:lnTo>
                      <a:pt x="1432" y="728"/>
                    </a:lnTo>
                    <a:close/>
                    <a:moveTo>
                      <a:pt x="901" y="2327"/>
                    </a:moveTo>
                    <a:lnTo>
                      <a:pt x="901" y="2327"/>
                    </a:lnTo>
                    <a:cubicBezTo>
                      <a:pt x="894" y="2064"/>
                      <a:pt x="901" y="1801"/>
                      <a:pt x="938" y="1538"/>
                    </a:cubicBezTo>
                    <a:lnTo>
                      <a:pt x="938" y="1538"/>
                    </a:lnTo>
                    <a:cubicBezTo>
                      <a:pt x="957" y="1535"/>
                      <a:pt x="976" y="1529"/>
                      <a:pt x="994" y="1520"/>
                    </a:cubicBezTo>
                    <a:lnTo>
                      <a:pt x="994" y="1520"/>
                    </a:lnTo>
                    <a:cubicBezTo>
                      <a:pt x="964" y="1787"/>
                      <a:pt x="925" y="2057"/>
                      <a:pt x="901" y="2327"/>
                    </a:cubicBezTo>
                    <a:close/>
                    <a:moveTo>
                      <a:pt x="1921" y="604"/>
                    </a:moveTo>
                    <a:lnTo>
                      <a:pt x="1921" y="604"/>
                    </a:lnTo>
                    <a:cubicBezTo>
                      <a:pt x="1919" y="612"/>
                      <a:pt x="1918" y="620"/>
                      <a:pt x="1916" y="629"/>
                    </a:cubicBezTo>
                    <a:lnTo>
                      <a:pt x="1916" y="629"/>
                    </a:lnTo>
                    <a:cubicBezTo>
                      <a:pt x="1914" y="630"/>
                      <a:pt x="1912" y="632"/>
                      <a:pt x="1910" y="634"/>
                    </a:cubicBezTo>
                    <a:lnTo>
                      <a:pt x="1910" y="634"/>
                    </a:lnTo>
                    <a:cubicBezTo>
                      <a:pt x="1827" y="721"/>
                      <a:pt x="1760" y="817"/>
                      <a:pt x="1708" y="925"/>
                    </a:cubicBezTo>
                    <a:lnTo>
                      <a:pt x="1708" y="925"/>
                    </a:lnTo>
                    <a:cubicBezTo>
                      <a:pt x="1644" y="1056"/>
                      <a:pt x="1593" y="1166"/>
                      <a:pt x="1482" y="1264"/>
                    </a:cubicBezTo>
                    <a:lnTo>
                      <a:pt x="1482" y="1264"/>
                    </a:lnTo>
                    <a:cubicBezTo>
                      <a:pt x="1333" y="1395"/>
                      <a:pt x="1150" y="1483"/>
                      <a:pt x="1029" y="1640"/>
                    </a:cubicBezTo>
                    <a:lnTo>
                      <a:pt x="1029" y="1640"/>
                    </a:lnTo>
                    <a:cubicBezTo>
                      <a:pt x="1035" y="1594"/>
                      <a:pt x="1040" y="1550"/>
                      <a:pt x="1045" y="1505"/>
                    </a:cubicBezTo>
                    <a:lnTo>
                      <a:pt x="1045" y="1505"/>
                    </a:lnTo>
                    <a:cubicBezTo>
                      <a:pt x="1045" y="1500"/>
                      <a:pt x="1044" y="1496"/>
                      <a:pt x="1042" y="1493"/>
                    </a:cubicBezTo>
                    <a:lnTo>
                      <a:pt x="1042" y="1493"/>
                    </a:lnTo>
                    <a:cubicBezTo>
                      <a:pt x="1056" y="1484"/>
                      <a:pt x="1068" y="1475"/>
                      <a:pt x="1079" y="1466"/>
                    </a:cubicBezTo>
                    <a:lnTo>
                      <a:pt x="1079" y="1466"/>
                    </a:lnTo>
                    <a:cubicBezTo>
                      <a:pt x="1104" y="1446"/>
                      <a:pt x="1132" y="1413"/>
                      <a:pt x="1140" y="1382"/>
                    </a:cubicBezTo>
                    <a:lnTo>
                      <a:pt x="1140" y="1382"/>
                    </a:lnTo>
                    <a:cubicBezTo>
                      <a:pt x="1149" y="1350"/>
                      <a:pt x="1147" y="1305"/>
                      <a:pt x="1160" y="1270"/>
                    </a:cubicBezTo>
                    <a:lnTo>
                      <a:pt x="1160" y="1270"/>
                    </a:lnTo>
                    <a:cubicBezTo>
                      <a:pt x="1382" y="1124"/>
                      <a:pt x="1592" y="960"/>
                      <a:pt x="1734" y="729"/>
                    </a:cubicBezTo>
                    <a:lnTo>
                      <a:pt x="1734" y="729"/>
                    </a:lnTo>
                    <a:cubicBezTo>
                      <a:pt x="1753" y="724"/>
                      <a:pt x="1763" y="696"/>
                      <a:pt x="1741" y="686"/>
                    </a:cubicBezTo>
                    <a:lnTo>
                      <a:pt x="1741" y="686"/>
                    </a:lnTo>
                    <a:cubicBezTo>
                      <a:pt x="1722" y="676"/>
                      <a:pt x="1704" y="667"/>
                      <a:pt x="1687" y="657"/>
                    </a:cubicBezTo>
                    <a:lnTo>
                      <a:pt x="1687" y="657"/>
                    </a:lnTo>
                    <a:cubicBezTo>
                      <a:pt x="1778" y="564"/>
                      <a:pt x="1828" y="441"/>
                      <a:pt x="1829" y="309"/>
                    </a:cubicBezTo>
                    <a:lnTo>
                      <a:pt x="1829" y="309"/>
                    </a:lnTo>
                    <a:cubicBezTo>
                      <a:pt x="1830" y="283"/>
                      <a:pt x="1796" y="279"/>
                      <a:pt x="1785" y="296"/>
                    </a:cubicBezTo>
                    <a:lnTo>
                      <a:pt x="1785" y="296"/>
                    </a:lnTo>
                    <a:cubicBezTo>
                      <a:pt x="1724" y="300"/>
                      <a:pt x="1664" y="298"/>
                      <a:pt x="1604" y="289"/>
                    </a:cubicBezTo>
                    <a:lnTo>
                      <a:pt x="1604" y="289"/>
                    </a:lnTo>
                    <a:cubicBezTo>
                      <a:pt x="1605" y="287"/>
                      <a:pt x="1606" y="285"/>
                      <a:pt x="1606" y="283"/>
                    </a:cubicBezTo>
                    <a:lnTo>
                      <a:pt x="1606" y="283"/>
                    </a:lnTo>
                    <a:cubicBezTo>
                      <a:pt x="1608" y="277"/>
                      <a:pt x="1607" y="272"/>
                      <a:pt x="1606" y="268"/>
                    </a:cubicBezTo>
                    <a:lnTo>
                      <a:pt x="1606" y="268"/>
                    </a:lnTo>
                    <a:cubicBezTo>
                      <a:pt x="1620" y="254"/>
                      <a:pt x="1614" y="225"/>
                      <a:pt x="1590" y="226"/>
                    </a:cubicBezTo>
                    <a:lnTo>
                      <a:pt x="1590" y="226"/>
                    </a:lnTo>
                    <a:cubicBezTo>
                      <a:pt x="1512" y="231"/>
                      <a:pt x="1433" y="229"/>
                      <a:pt x="1355" y="224"/>
                    </a:cubicBezTo>
                    <a:lnTo>
                      <a:pt x="1355" y="224"/>
                    </a:lnTo>
                    <a:cubicBezTo>
                      <a:pt x="1355" y="222"/>
                      <a:pt x="1355" y="221"/>
                      <a:pt x="1355" y="219"/>
                    </a:cubicBezTo>
                    <a:lnTo>
                      <a:pt x="1355" y="219"/>
                    </a:lnTo>
                    <a:cubicBezTo>
                      <a:pt x="1366" y="203"/>
                      <a:pt x="1353" y="174"/>
                      <a:pt x="1329" y="180"/>
                    </a:cubicBezTo>
                    <a:lnTo>
                      <a:pt x="1329" y="180"/>
                    </a:lnTo>
                    <a:cubicBezTo>
                      <a:pt x="1287" y="190"/>
                      <a:pt x="1245" y="194"/>
                      <a:pt x="1203" y="193"/>
                    </a:cubicBezTo>
                    <a:lnTo>
                      <a:pt x="1203" y="193"/>
                    </a:lnTo>
                    <a:cubicBezTo>
                      <a:pt x="1199" y="150"/>
                      <a:pt x="1193" y="108"/>
                      <a:pt x="1187" y="65"/>
                    </a:cubicBezTo>
                    <a:lnTo>
                      <a:pt x="1187" y="65"/>
                    </a:lnTo>
                    <a:cubicBezTo>
                      <a:pt x="1195" y="55"/>
                      <a:pt x="1191" y="41"/>
                      <a:pt x="1182" y="33"/>
                    </a:cubicBezTo>
                    <a:lnTo>
                      <a:pt x="1182" y="33"/>
                    </a:lnTo>
                    <a:cubicBezTo>
                      <a:pt x="1182" y="32"/>
                      <a:pt x="1182" y="31"/>
                      <a:pt x="1182" y="30"/>
                    </a:cubicBezTo>
                    <a:lnTo>
                      <a:pt x="1182" y="30"/>
                    </a:lnTo>
                    <a:cubicBezTo>
                      <a:pt x="1176" y="0"/>
                      <a:pt x="1135" y="11"/>
                      <a:pt x="1134" y="38"/>
                    </a:cubicBezTo>
                    <a:lnTo>
                      <a:pt x="1134" y="38"/>
                    </a:lnTo>
                    <a:cubicBezTo>
                      <a:pt x="1124" y="41"/>
                      <a:pt x="1115" y="46"/>
                      <a:pt x="1105" y="49"/>
                    </a:cubicBezTo>
                    <a:lnTo>
                      <a:pt x="1105" y="49"/>
                    </a:lnTo>
                    <a:cubicBezTo>
                      <a:pt x="1102" y="47"/>
                      <a:pt x="1099" y="47"/>
                      <a:pt x="1096" y="47"/>
                    </a:cubicBezTo>
                    <a:lnTo>
                      <a:pt x="1096" y="47"/>
                    </a:lnTo>
                    <a:cubicBezTo>
                      <a:pt x="1090" y="47"/>
                      <a:pt x="1084" y="50"/>
                      <a:pt x="1081" y="55"/>
                    </a:cubicBezTo>
                    <a:lnTo>
                      <a:pt x="1081" y="55"/>
                    </a:lnTo>
                    <a:cubicBezTo>
                      <a:pt x="1038" y="67"/>
                      <a:pt x="993" y="71"/>
                      <a:pt x="947" y="69"/>
                    </a:cubicBezTo>
                    <a:lnTo>
                      <a:pt x="947" y="69"/>
                    </a:lnTo>
                    <a:cubicBezTo>
                      <a:pt x="934" y="68"/>
                      <a:pt x="927" y="76"/>
                      <a:pt x="924" y="86"/>
                    </a:cubicBezTo>
                    <a:lnTo>
                      <a:pt x="924" y="86"/>
                    </a:lnTo>
                    <a:cubicBezTo>
                      <a:pt x="922" y="90"/>
                      <a:pt x="921" y="94"/>
                      <a:pt x="921" y="99"/>
                    </a:cubicBezTo>
                    <a:lnTo>
                      <a:pt x="921" y="99"/>
                    </a:lnTo>
                    <a:cubicBezTo>
                      <a:pt x="922" y="105"/>
                      <a:pt x="922" y="111"/>
                      <a:pt x="923" y="117"/>
                    </a:cubicBezTo>
                    <a:lnTo>
                      <a:pt x="923" y="117"/>
                    </a:lnTo>
                    <a:cubicBezTo>
                      <a:pt x="763" y="142"/>
                      <a:pt x="606" y="181"/>
                      <a:pt x="453" y="232"/>
                    </a:cubicBezTo>
                    <a:lnTo>
                      <a:pt x="453" y="232"/>
                    </a:lnTo>
                    <a:cubicBezTo>
                      <a:pt x="423" y="242"/>
                      <a:pt x="436" y="289"/>
                      <a:pt x="466" y="279"/>
                    </a:cubicBezTo>
                    <a:lnTo>
                      <a:pt x="466" y="279"/>
                    </a:lnTo>
                    <a:cubicBezTo>
                      <a:pt x="616" y="229"/>
                      <a:pt x="770" y="191"/>
                      <a:pt x="927" y="166"/>
                    </a:cubicBezTo>
                    <a:lnTo>
                      <a:pt x="927" y="166"/>
                    </a:lnTo>
                    <a:cubicBezTo>
                      <a:pt x="927" y="171"/>
                      <a:pt x="928" y="175"/>
                      <a:pt x="928" y="180"/>
                    </a:cubicBezTo>
                    <a:lnTo>
                      <a:pt x="928" y="180"/>
                    </a:lnTo>
                    <a:cubicBezTo>
                      <a:pt x="861" y="197"/>
                      <a:pt x="799" y="226"/>
                      <a:pt x="743" y="267"/>
                    </a:cubicBezTo>
                    <a:lnTo>
                      <a:pt x="743" y="267"/>
                    </a:lnTo>
                    <a:cubicBezTo>
                      <a:pt x="741" y="269"/>
                      <a:pt x="739" y="271"/>
                      <a:pt x="738" y="273"/>
                    </a:cubicBezTo>
                    <a:lnTo>
                      <a:pt x="738" y="273"/>
                    </a:lnTo>
                    <a:cubicBezTo>
                      <a:pt x="735" y="273"/>
                      <a:pt x="732" y="274"/>
                      <a:pt x="730" y="276"/>
                    </a:cubicBezTo>
                    <a:lnTo>
                      <a:pt x="730" y="276"/>
                    </a:lnTo>
                    <a:cubicBezTo>
                      <a:pt x="658" y="275"/>
                      <a:pt x="593" y="307"/>
                      <a:pt x="526" y="332"/>
                    </a:cubicBezTo>
                    <a:lnTo>
                      <a:pt x="526" y="332"/>
                    </a:lnTo>
                    <a:cubicBezTo>
                      <a:pt x="436" y="365"/>
                      <a:pt x="345" y="399"/>
                      <a:pt x="255" y="433"/>
                    </a:cubicBezTo>
                    <a:lnTo>
                      <a:pt x="255" y="433"/>
                    </a:lnTo>
                    <a:cubicBezTo>
                      <a:pt x="225" y="444"/>
                      <a:pt x="238" y="491"/>
                      <a:pt x="268" y="479"/>
                    </a:cubicBezTo>
                    <a:lnTo>
                      <a:pt x="268" y="479"/>
                    </a:lnTo>
                    <a:cubicBezTo>
                      <a:pt x="336" y="454"/>
                      <a:pt x="403" y="429"/>
                      <a:pt x="472" y="404"/>
                    </a:cubicBezTo>
                    <a:lnTo>
                      <a:pt x="472" y="404"/>
                    </a:lnTo>
                    <a:cubicBezTo>
                      <a:pt x="549" y="375"/>
                      <a:pt x="638" y="326"/>
                      <a:pt x="723" y="325"/>
                    </a:cubicBezTo>
                    <a:lnTo>
                      <a:pt x="723" y="325"/>
                    </a:lnTo>
                    <a:cubicBezTo>
                      <a:pt x="726" y="333"/>
                      <a:pt x="729" y="342"/>
                      <a:pt x="733" y="350"/>
                    </a:cubicBezTo>
                    <a:lnTo>
                      <a:pt x="733" y="350"/>
                    </a:lnTo>
                    <a:cubicBezTo>
                      <a:pt x="648" y="377"/>
                      <a:pt x="568" y="414"/>
                      <a:pt x="493" y="461"/>
                    </a:cubicBezTo>
                    <a:lnTo>
                      <a:pt x="493" y="461"/>
                    </a:lnTo>
                    <a:cubicBezTo>
                      <a:pt x="481" y="459"/>
                      <a:pt x="467" y="468"/>
                      <a:pt x="463" y="481"/>
                    </a:cubicBezTo>
                    <a:lnTo>
                      <a:pt x="463" y="481"/>
                    </a:lnTo>
                    <a:cubicBezTo>
                      <a:pt x="448" y="496"/>
                      <a:pt x="459" y="521"/>
                      <a:pt x="476" y="524"/>
                    </a:cubicBezTo>
                    <a:lnTo>
                      <a:pt x="476" y="524"/>
                    </a:lnTo>
                    <a:cubicBezTo>
                      <a:pt x="582" y="759"/>
                      <a:pt x="747" y="961"/>
                      <a:pt x="864" y="1189"/>
                    </a:cubicBezTo>
                    <a:lnTo>
                      <a:pt x="864" y="1189"/>
                    </a:lnTo>
                    <a:cubicBezTo>
                      <a:pt x="806" y="1133"/>
                      <a:pt x="742" y="1085"/>
                      <a:pt x="670" y="1042"/>
                    </a:cubicBezTo>
                    <a:lnTo>
                      <a:pt x="670" y="1042"/>
                    </a:lnTo>
                    <a:cubicBezTo>
                      <a:pt x="499" y="942"/>
                      <a:pt x="382" y="796"/>
                      <a:pt x="271" y="633"/>
                    </a:cubicBezTo>
                    <a:lnTo>
                      <a:pt x="271" y="633"/>
                    </a:lnTo>
                    <a:cubicBezTo>
                      <a:pt x="253" y="607"/>
                      <a:pt x="211" y="631"/>
                      <a:pt x="229" y="658"/>
                    </a:cubicBezTo>
                    <a:lnTo>
                      <a:pt x="229" y="658"/>
                    </a:lnTo>
                    <a:cubicBezTo>
                      <a:pt x="313" y="783"/>
                      <a:pt x="409" y="921"/>
                      <a:pt x="531" y="1012"/>
                    </a:cubicBezTo>
                    <a:lnTo>
                      <a:pt x="531" y="1012"/>
                    </a:lnTo>
                    <a:cubicBezTo>
                      <a:pt x="633" y="1087"/>
                      <a:pt x="736" y="1145"/>
                      <a:pt x="826" y="1225"/>
                    </a:cubicBezTo>
                    <a:lnTo>
                      <a:pt x="826" y="1225"/>
                    </a:lnTo>
                    <a:cubicBezTo>
                      <a:pt x="820" y="1227"/>
                      <a:pt x="815" y="1233"/>
                      <a:pt x="813" y="1240"/>
                    </a:cubicBezTo>
                    <a:lnTo>
                      <a:pt x="813" y="1240"/>
                    </a:lnTo>
                    <a:cubicBezTo>
                      <a:pt x="782" y="1348"/>
                      <a:pt x="743" y="1513"/>
                      <a:pt x="889" y="1537"/>
                    </a:cubicBezTo>
                    <a:lnTo>
                      <a:pt x="889" y="1537"/>
                    </a:lnTo>
                    <a:cubicBezTo>
                      <a:pt x="859" y="1758"/>
                      <a:pt x="849" y="1980"/>
                      <a:pt x="851" y="2203"/>
                    </a:cubicBezTo>
                    <a:lnTo>
                      <a:pt x="851" y="2203"/>
                    </a:lnTo>
                    <a:cubicBezTo>
                      <a:pt x="692" y="1605"/>
                      <a:pt x="460" y="1026"/>
                      <a:pt x="67" y="542"/>
                    </a:cubicBezTo>
                    <a:lnTo>
                      <a:pt x="67" y="542"/>
                    </a:lnTo>
                    <a:cubicBezTo>
                      <a:pt x="59" y="533"/>
                      <a:pt x="49" y="532"/>
                      <a:pt x="41" y="536"/>
                    </a:cubicBezTo>
                    <a:lnTo>
                      <a:pt x="41" y="536"/>
                    </a:lnTo>
                    <a:cubicBezTo>
                      <a:pt x="27" y="528"/>
                      <a:pt x="5" y="536"/>
                      <a:pt x="4" y="557"/>
                    </a:cubicBezTo>
                    <a:lnTo>
                      <a:pt x="4" y="557"/>
                    </a:lnTo>
                    <a:cubicBezTo>
                      <a:pt x="0" y="739"/>
                      <a:pt x="25" y="916"/>
                      <a:pt x="84" y="1089"/>
                    </a:cubicBezTo>
                    <a:lnTo>
                      <a:pt x="84" y="1089"/>
                    </a:lnTo>
                    <a:cubicBezTo>
                      <a:pt x="142" y="1261"/>
                      <a:pt x="250" y="1407"/>
                      <a:pt x="353" y="1554"/>
                    </a:cubicBezTo>
                    <a:lnTo>
                      <a:pt x="353" y="1554"/>
                    </a:lnTo>
                    <a:cubicBezTo>
                      <a:pt x="477" y="1730"/>
                      <a:pt x="531" y="1922"/>
                      <a:pt x="606" y="2119"/>
                    </a:cubicBezTo>
                    <a:lnTo>
                      <a:pt x="606" y="2119"/>
                    </a:lnTo>
                    <a:cubicBezTo>
                      <a:pt x="656" y="2252"/>
                      <a:pt x="735" y="2371"/>
                      <a:pt x="858" y="2445"/>
                    </a:cubicBezTo>
                    <a:lnTo>
                      <a:pt x="858" y="2445"/>
                    </a:lnTo>
                    <a:lnTo>
                      <a:pt x="858" y="2445"/>
                    </a:lnTo>
                    <a:lnTo>
                      <a:pt x="858" y="2445"/>
                    </a:lnTo>
                    <a:cubicBezTo>
                      <a:pt x="863" y="2575"/>
                      <a:pt x="872" y="2704"/>
                      <a:pt x="881" y="2834"/>
                    </a:cubicBezTo>
                    <a:lnTo>
                      <a:pt x="881" y="2834"/>
                    </a:lnTo>
                    <a:cubicBezTo>
                      <a:pt x="883" y="2905"/>
                      <a:pt x="887" y="2976"/>
                      <a:pt x="892" y="3047"/>
                    </a:cubicBezTo>
                    <a:lnTo>
                      <a:pt x="892" y="3047"/>
                    </a:lnTo>
                    <a:cubicBezTo>
                      <a:pt x="893" y="3053"/>
                      <a:pt x="896" y="3059"/>
                      <a:pt x="900" y="3062"/>
                    </a:cubicBezTo>
                    <a:lnTo>
                      <a:pt x="900" y="3062"/>
                    </a:lnTo>
                    <a:cubicBezTo>
                      <a:pt x="900" y="3068"/>
                      <a:pt x="901" y="3073"/>
                      <a:pt x="901" y="3079"/>
                    </a:cubicBezTo>
                    <a:lnTo>
                      <a:pt x="901" y="3079"/>
                    </a:lnTo>
                    <a:cubicBezTo>
                      <a:pt x="904" y="3110"/>
                      <a:pt x="953" y="3110"/>
                      <a:pt x="950" y="3079"/>
                    </a:cubicBezTo>
                    <a:lnTo>
                      <a:pt x="950" y="3079"/>
                    </a:lnTo>
                    <a:cubicBezTo>
                      <a:pt x="944" y="2998"/>
                      <a:pt x="937" y="2917"/>
                      <a:pt x="931" y="2836"/>
                    </a:cubicBezTo>
                    <a:lnTo>
                      <a:pt x="931" y="2836"/>
                    </a:lnTo>
                    <a:cubicBezTo>
                      <a:pt x="923" y="2485"/>
                      <a:pt x="968" y="2132"/>
                      <a:pt x="1012" y="1783"/>
                    </a:cubicBezTo>
                    <a:lnTo>
                      <a:pt x="1012" y="1783"/>
                    </a:lnTo>
                    <a:cubicBezTo>
                      <a:pt x="1601" y="1881"/>
                      <a:pt x="1889" y="1062"/>
                      <a:pt x="1968" y="617"/>
                    </a:cubicBezTo>
                    <a:lnTo>
                      <a:pt x="1968" y="617"/>
                    </a:lnTo>
                    <a:cubicBezTo>
                      <a:pt x="1973" y="585"/>
                      <a:pt x="1926" y="572"/>
                      <a:pt x="1921" y="60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74" name="Freeform 17">
                <a:extLst>
                  <a:ext uri="{FF2B5EF4-FFF2-40B4-BE49-F238E27FC236}">
                    <a16:creationId xmlns:a16="http://schemas.microsoft.com/office/drawing/2014/main" id="{50C5BF02-2978-EB4B-8593-EB35A722E646}"/>
                  </a:ext>
                </a:extLst>
              </p:cNvPr>
              <p:cNvSpPr>
                <a:spLocks noChangeArrowheads="1"/>
              </p:cNvSpPr>
              <p:nvPr/>
            </p:nvSpPr>
            <p:spPr bwMode="auto">
              <a:xfrm>
                <a:off x="5941585" y="4121713"/>
                <a:ext cx="130693" cy="110172"/>
              </a:xfrm>
              <a:custGeom>
                <a:avLst/>
                <a:gdLst>
                  <a:gd name="T0" fmla="*/ 297 w 532"/>
                  <a:gd name="T1" fmla="*/ 221 h 448"/>
                  <a:gd name="T2" fmla="*/ 297 w 532"/>
                  <a:gd name="T3" fmla="*/ 221 h 448"/>
                  <a:gd name="T4" fmla="*/ 35 w 532"/>
                  <a:gd name="T5" fmla="*/ 365 h 448"/>
                  <a:gd name="T6" fmla="*/ 35 w 532"/>
                  <a:gd name="T7" fmla="*/ 365 h 448"/>
                  <a:gd name="T8" fmla="*/ 393 w 532"/>
                  <a:gd name="T9" fmla="*/ 132 h 448"/>
                  <a:gd name="T10" fmla="*/ 393 w 532"/>
                  <a:gd name="T11" fmla="*/ 132 h 448"/>
                  <a:gd name="T12" fmla="*/ 297 w 532"/>
                  <a:gd name="T13" fmla="*/ 221 h 448"/>
                  <a:gd name="T14" fmla="*/ 501 w 532"/>
                  <a:gd name="T15" fmla="*/ 12 h 448"/>
                  <a:gd name="T16" fmla="*/ 501 w 532"/>
                  <a:gd name="T17" fmla="*/ 12 h 448"/>
                  <a:gd name="T18" fmla="*/ 9 w 532"/>
                  <a:gd name="T19" fmla="*/ 343 h 448"/>
                  <a:gd name="T20" fmla="*/ 9 w 532"/>
                  <a:gd name="T21" fmla="*/ 343 h 448"/>
                  <a:gd name="T22" fmla="*/ 2 w 532"/>
                  <a:gd name="T23" fmla="*/ 362 h 448"/>
                  <a:gd name="T24" fmla="*/ 2 w 532"/>
                  <a:gd name="T25" fmla="*/ 362 h 448"/>
                  <a:gd name="T26" fmla="*/ 1 w 532"/>
                  <a:gd name="T27" fmla="*/ 370 h 448"/>
                  <a:gd name="T28" fmla="*/ 1 w 532"/>
                  <a:gd name="T29" fmla="*/ 370 h 448"/>
                  <a:gd name="T30" fmla="*/ 173 w 532"/>
                  <a:gd name="T31" fmla="*/ 345 h 448"/>
                  <a:gd name="T32" fmla="*/ 173 w 532"/>
                  <a:gd name="T33" fmla="*/ 345 h 448"/>
                  <a:gd name="T34" fmla="*/ 458 w 532"/>
                  <a:gd name="T35" fmla="*/ 108 h 448"/>
                  <a:gd name="T36" fmla="*/ 458 w 532"/>
                  <a:gd name="T37" fmla="*/ 108 h 448"/>
                  <a:gd name="T38" fmla="*/ 467 w 532"/>
                  <a:gd name="T39" fmla="*/ 103 h 448"/>
                  <a:gd name="T40" fmla="*/ 467 w 532"/>
                  <a:gd name="T41" fmla="*/ 103 h 448"/>
                  <a:gd name="T42" fmla="*/ 520 w 532"/>
                  <a:gd name="T43" fmla="*/ 38 h 448"/>
                  <a:gd name="T44" fmla="*/ 520 w 532"/>
                  <a:gd name="T45" fmla="*/ 38 h 448"/>
                  <a:gd name="T46" fmla="*/ 501 w 532"/>
                  <a:gd name="T47" fmla="*/ 12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2" h="448">
                    <a:moveTo>
                      <a:pt x="297" y="221"/>
                    </a:moveTo>
                    <a:lnTo>
                      <a:pt x="297" y="221"/>
                    </a:lnTo>
                    <a:cubicBezTo>
                      <a:pt x="283" y="234"/>
                      <a:pt x="63" y="376"/>
                      <a:pt x="35" y="365"/>
                    </a:cubicBezTo>
                    <a:lnTo>
                      <a:pt x="35" y="365"/>
                    </a:lnTo>
                    <a:cubicBezTo>
                      <a:pt x="158" y="292"/>
                      <a:pt x="277" y="215"/>
                      <a:pt x="393" y="132"/>
                    </a:cubicBezTo>
                    <a:lnTo>
                      <a:pt x="393" y="132"/>
                    </a:lnTo>
                    <a:cubicBezTo>
                      <a:pt x="363" y="164"/>
                      <a:pt x="331" y="193"/>
                      <a:pt x="297" y="221"/>
                    </a:cubicBezTo>
                    <a:close/>
                    <a:moveTo>
                      <a:pt x="501" y="12"/>
                    </a:moveTo>
                    <a:lnTo>
                      <a:pt x="501" y="12"/>
                    </a:lnTo>
                    <a:cubicBezTo>
                      <a:pt x="343" y="132"/>
                      <a:pt x="179" y="242"/>
                      <a:pt x="9" y="343"/>
                    </a:cubicBezTo>
                    <a:lnTo>
                      <a:pt x="9" y="343"/>
                    </a:lnTo>
                    <a:cubicBezTo>
                      <a:pt x="1" y="347"/>
                      <a:pt x="0" y="355"/>
                      <a:pt x="2" y="362"/>
                    </a:cubicBezTo>
                    <a:lnTo>
                      <a:pt x="2" y="362"/>
                    </a:lnTo>
                    <a:cubicBezTo>
                      <a:pt x="1" y="365"/>
                      <a:pt x="0" y="367"/>
                      <a:pt x="1" y="370"/>
                    </a:cubicBezTo>
                    <a:lnTo>
                      <a:pt x="1" y="370"/>
                    </a:lnTo>
                    <a:cubicBezTo>
                      <a:pt x="13" y="447"/>
                      <a:pt x="146" y="359"/>
                      <a:pt x="173" y="345"/>
                    </a:cubicBezTo>
                    <a:lnTo>
                      <a:pt x="173" y="345"/>
                    </a:lnTo>
                    <a:cubicBezTo>
                      <a:pt x="282" y="285"/>
                      <a:pt x="377" y="202"/>
                      <a:pt x="458" y="108"/>
                    </a:cubicBezTo>
                    <a:lnTo>
                      <a:pt x="458" y="108"/>
                    </a:lnTo>
                    <a:cubicBezTo>
                      <a:pt x="461" y="108"/>
                      <a:pt x="464" y="106"/>
                      <a:pt x="467" y="103"/>
                    </a:cubicBezTo>
                    <a:lnTo>
                      <a:pt x="467" y="103"/>
                    </a:lnTo>
                    <a:cubicBezTo>
                      <a:pt x="484" y="81"/>
                      <a:pt x="502" y="60"/>
                      <a:pt x="520" y="38"/>
                    </a:cubicBezTo>
                    <a:lnTo>
                      <a:pt x="520" y="38"/>
                    </a:lnTo>
                    <a:cubicBezTo>
                      <a:pt x="531" y="24"/>
                      <a:pt x="517" y="0"/>
                      <a:pt x="501" y="1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75" name="Freeform 18">
                <a:extLst>
                  <a:ext uri="{FF2B5EF4-FFF2-40B4-BE49-F238E27FC236}">
                    <a16:creationId xmlns:a16="http://schemas.microsoft.com/office/drawing/2014/main" id="{EA62B83A-1CD4-9E44-84AE-E1219F678EF8}"/>
                  </a:ext>
                </a:extLst>
              </p:cNvPr>
              <p:cNvSpPr>
                <a:spLocks noChangeArrowheads="1"/>
              </p:cNvSpPr>
              <p:nvPr/>
            </p:nvSpPr>
            <p:spPr bwMode="auto">
              <a:xfrm>
                <a:off x="5752564" y="3949976"/>
                <a:ext cx="78849" cy="118812"/>
              </a:xfrm>
              <a:custGeom>
                <a:avLst/>
                <a:gdLst>
                  <a:gd name="T0" fmla="*/ 306 w 320"/>
                  <a:gd name="T1" fmla="*/ 445 h 485"/>
                  <a:gd name="T2" fmla="*/ 306 w 320"/>
                  <a:gd name="T3" fmla="*/ 445 h 485"/>
                  <a:gd name="T4" fmla="*/ 37 w 320"/>
                  <a:gd name="T5" fmla="*/ 19 h 485"/>
                  <a:gd name="T6" fmla="*/ 37 w 320"/>
                  <a:gd name="T7" fmla="*/ 19 h 485"/>
                  <a:gd name="T8" fmla="*/ 9 w 320"/>
                  <a:gd name="T9" fmla="*/ 36 h 485"/>
                  <a:gd name="T10" fmla="*/ 9 w 320"/>
                  <a:gd name="T11" fmla="*/ 36 h 485"/>
                  <a:gd name="T12" fmla="*/ 283 w 320"/>
                  <a:gd name="T13" fmla="*/ 468 h 485"/>
                  <a:gd name="T14" fmla="*/ 283 w 320"/>
                  <a:gd name="T15" fmla="*/ 468 h 485"/>
                  <a:gd name="T16" fmla="*/ 306 w 320"/>
                  <a:gd name="T17" fmla="*/ 44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485">
                    <a:moveTo>
                      <a:pt x="306" y="445"/>
                    </a:moveTo>
                    <a:lnTo>
                      <a:pt x="306" y="445"/>
                    </a:lnTo>
                    <a:cubicBezTo>
                      <a:pt x="195" y="316"/>
                      <a:pt x="106" y="174"/>
                      <a:pt x="37" y="19"/>
                    </a:cubicBezTo>
                    <a:lnTo>
                      <a:pt x="37" y="19"/>
                    </a:lnTo>
                    <a:cubicBezTo>
                      <a:pt x="29" y="0"/>
                      <a:pt x="0" y="17"/>
                      <a:pt x="9" y="36"/>
                    </a:cubicBezTo>
                    <a:lnTo>
                      <a:pt x="9" y="36"/>
                    </a:lnTo>
                    <a:cubicBezTo>
                      <a:pt x="79" y="193"/>
                      <a:pt x="170" y="337"/>
                      <a:pt x="283" y="468"/>
                    </a:cubicBezTo>
                    <a:lnTo>
                      <a:pt x="283" y="468"/>
                    </a:lnTo>
                    <a:cubicBezTo>
                      <a:pt x="297" y="484"/>
                      <a:pt x="319" y="461"/>
                      <a:pt x="306" y="4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455" name="Freeform 19">
              <a:extLst>
                <a:ext uri="{FF2B5EF4-FFF2-40B4-BE49-F238E27FC236}">
                  <a16:creationId xmlns:a16="http://schemas.microsoft.com/office/drawing/2014/main" id="{BA9E7A00-A675-3640-BFCE-7469885B5330}"/>
                </a:ext>
              </a:extLst>
            </p:cNvPr>
            <p:cNvSpPr>
              <a:spLocks noChangeAspect="1" noChangeArrowheads="1"/>
            </p:cNvSpPr>
            <p:nvPr/>
          </p:nvSpPr>
          <p:spPr bwMode="auto">
            <a:xfrm rot="6678598">
              <a:off x="2078990" y="3138084"/>
              <a:ext cx="631548" cy="542835"/>
            </a:xfrm>
            <a:custGeom>
              <a:avLst/>
              <a:gdLst>
                <a:gd name="T0" fmla="*/ 1108 w 1319"/>
                <a:gd name="T1" fmla="*/ 764 h 1133"/>
                <a:gd name="T2" fmla="*/ 1133 w 1319"/>
                <a:gd name="T3" fmla="*/ 954 h 1133"/>
                <a:gd name="T4" fmla="*/ 1080 w 1319"/>
                <a:gd name="T5" fmla="*/ 910 h 1133"/>
                <a:gd name="T6" fmla="*/ 965 w 1319"/>
                <a:gd name="T7" fmla="*/ 512 h 1133"/>
                <a:gd name="T8" fmla="*/ 130 w 1319"/>
                <a:gd name="T9" fmla="*/ 137 h 1133"/>
                <a:gd name="T10" fmla="*/ 53 w 1319"/>
                <a:gd name="T11" fmla="*/ 68 h 1133"/>
                <a:gd name="T12" fmla="*/ 180 w 1319"/>
                <a:gd name="T13" fmla="*/ 138 h 1133"/>
                <a:gd name="T14" fmla="*/ 841 w 1319"/>
                <a:gd name="T15" fmla="*/ 388 h 1133"/>
                <a:gd name="T16" fmla="*/ 874 w 1319"/>
                <a:gd name="T17" fmla="*/ 554 h 1133"/>
                <a:gd name="T18" fmla="*/ 824 w 1319"/>
                <a:gd name="T19" fmla="*/ 695 h 1133"/>
                <a:gd name="T20" fmla="*/ 736 w 1319"/>
                <a:gd name="T21" fmla="*/ 309 h 1133"/>
                <a:gd name="T22" fmla="*/ 841 w 1319"/>
                <a:gd name="T23" fmla="*/ 388 h 1133"/>
                <a:gd name="T24" fmla="*/ 953 w 1319"/>
                <a:gd name="T25" fmla="*/ 805 h 1133"/>
                <a:gd name="T26" fmla="*/ 898 w 1319"/>
                <a:gd name="T27" fmla="*/ 515 h 1133"/>
                <a:gd name="T28" fmla="*/ 910 w 1319"/>
                <a:gd name="T29" fmla="*/ 452 h 1133"/>
                <a:gd name="T30" fmla="*/ 921 w 1319"/>
                <a:gd name="T31" fmla="*/ 819 h 1133"/>
                <a:gd name="T32" fmla="*/ 673 w 1319"/>
                <a:gd name="T33" fmla="*/ 855 h 1133"/>
                <a:gd name="T34" fmla="*/ 528 w 1319"/>
                <a:gd name="T35" fmla="*/ 777 h 1133"/>
                <a:gd name="T36" fmla="*/ 798 w 1319"/>
                <a:gd name="T37" fmla="*/ 715 h 1133"/>
                <a:gd name="T38" fmla="*/ 485 w 1319"/>
                <a:gd name="T39" fmla="*/ 748 h 1133"/>
                <a:gd name="T40" fmla="*/ 794 w 1319"/>
                <a:gd name="T41" fmla="*/ 715 h 1133"/>
                <a:gd name="T42" fmla="*/ 666 w 1319"/>
                <a:gd name="T43" fmla="*/ 604 h 1133"/>
                <a:gd name="T44" fmla="*/ 349 w 1319"/>
                <a:gd name="T45" fmla="*/ 638 h 1133"/>
                <a:gd name="T46" fmla="*/ 229 w 1319"/>
                <a:gd name="T47" fmla="*/ 508 h 1133"/>
                <a:gd name="T48" fmla="*/ 604 w 1319"/>
                <a:gd name="T49" fmla="*/ 552 h 1133"/>
                <a:gd name="T50" fmla="*/ 204 w 1319"/>
                <a:gd name="T51" fmla="*/ 473 h 1133"/>
                <a:gd name="T52" fmla="*/ 451 w 1319"/>
                <a:gd name="T53" fmla="*/ 419 h 1133"/>
                <a:gd name="T54" fmla="*/ 699 w 1319"/>
                <a:gd name="T55" fmla="*/ 294 h 1133"/>
                <a:gd name="T56" fmla="*/ 673 w 1319"/>
                <a:gd name="T57" fmla="*/ 568 h 1133"/>
                <a:gd name="T58" fmla="*/ 700 w 1319"/>
                <a:gd name="T59" fmla="*/ 284 h 1133"/>
                <a:gd name="T60" fmla="*/ 551 w 1319"/>
                <a:gd name="T61" fmla="*/ 218 h 1133"/>
                <a:gd name="T62" fmla="*/ 490 w 1319"/>
                <a:gd name="T63" fmla="*/ 409 h 1133"/>
                <a:gd name="T64" fmla="*/ 424 w 1319"/>
                <a:gd name="T65" fmla="*/ 143 h 1133"/>
                <a:gd name="T66" fmla="*/ 388 w 1319"/>
                <a:gd name="T67" fmla="*/ 138 h 1133"/>
                <a:gd name="T68" fmla="*/ 346 w 1319"/>
                <a:gd name="T69" fmla="*/ 284 h 1133"/>
                <a:gd name="T70" fmla="*/ 388 w 1319"/>
                <a:gd name="T71" fmla="*/ 130 h 1133"/>
                <a:gd name="T72" fmla="*/ 285 w 1319"/>
                <a:gd name="T73" fmla="*/ 230 h 1133"/>
                <a:gd name="T74" fmla="*/ 195 w 1319"/>
                <a:gd name="T75" fmla="*/ 75 h 1133"/>
                <a:gd name="T76" fmla="*/ 175 w 1319"/>
                <a:gd name="T77" fmla="*/ 177 h 1133"/>
                <a:gd name="T78" fmla="*/ 79 w 1319"/>
                <a:gd name="T79" fmla="*/ 211 h 1133"/>
                <a:gd name="T80" fmla="*/ 89 w 1319"/>
                <a:gd name="T81" fmla="*/ 244 h 1133"/>
                <a:gd name="T82" fmla="*/ 321 w 1319"/>
                <a:gd name="T83" fmla="*/ 307 h 1133"/>
                <a:gd name="T84" fmla="*/ 334 w 1319"/>
                <a:gd name="T85" fmla="*/ 317 h 1133"/>
                <a:gd name="T86" fmla="*/ 122 w 1319"/>
                <a:gd name="T87" fmla="*/ 328 h 1133"/>
                <a:gd name="T88" fmla="*/ 818 w 1319"/>
                <a:gd name="T89" fmla="*/ 924 h 1133"/>
                <a:gd name="T90" fmla="*/ 1035 w 1319"/>
                <a:gd name="T91" fmla="*/ 915 h 1133"/>
                <a:gd name="T92" fmla="*/ 1051 w 1319"/>
                <a:gd name="T93" fmla="*/ 929 h 1133"/>
                <a:gd name="T94" fmla="*/ 1078 w 1319"/>
                <a:gd name="T95" fmla="*/ 951 h 1133"/>
                <a:gd name="T96" fmla="*/ 1204 w 1319"/>
                <a:gd name="T97" fmla="*/ 1012 h 1133"/>
                <a:gd name="T98" fmla="*/ 1169 w 1319"/>
                <a:gd name="T99" fmla="*/ 976 h 1133"/>
                <a:gd name="T100" fmla="*/ 1156 w 1319"/>
                <a:gd name="T101" fmla="*/ 893 h 1133"/>
                <a:gd name="T102" fmla="*/ 940 w 1319"/>
                <a:gd name="T103" fmla="*/ 968 h 1133"/>
                <a:gd name="T104" fmla="*/ 1179 w 1319"/>
                <a:gd name="T105" fmla="*/ 1036 h 1133"/>
                <a:gd name="T106" fmla="*/ 50 w 1319"/>
                <a:gd name="T107" fmla="*/ 2 h 1133"/>
                <a:gd name="T108" fmla="*/ 1 w 1319"/>
                <a:gd name="T109" fmla="*/ 51 h 1133"/>
                <a:gd name="T110" fmla="*/ 1249 w 1319"/>
                <a:gd name="T111" fmla="*/ 1099 h 1133"/>
                <a:gd name="T112" fmla="*/ 1278 w 1319"/>
                <a:gd name="T113" fmla="*/ 1117 h 1133"/>
                <a:gd name="T114" fmla="*/ 1301 w 1319"/>
                <a:gd name="T115" fmla="*/ 1094 h 1133"/>
                <a:gd name="T116" fmla="*/ 1294 w 1319"/>
                <a:gd name="T117" fmla="*/ 1079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9" h="1133">
                  <a:moveTo>
                    <a:pt x="1093" y="726"/>
                  </a:moveTo>
                  <a:lnTo>
                    <a:pt x="1093" y="726"/>
                  </a:lnTo>
                  <a:cubicBezTo>
                    <a:pt x="1098" y="738"/>
                    <a:pt x="1103" y="751"/>
                    <a:pt x="1108" y="764"/>
                  </a:cubicBezTo>
                  <a:lnTo>
                    <a:pt x="1108" y="764"/>
                  </a:lnTo>
                  <a:cubicBezTo>
                    <a:pt x="1105" y="766"/>
                    <a:pt x="1103" y="771"/>
                    <a:pt x="1103" y="777"/>
                  </a:cubicBezTo>
                  <a:lnTo>
                    <a:pt x="1103" y="777"/>
                  </a:lnTo>
                  <a:cubicBezTo>
                    <a:pt x="1113" y="836"/>
                    <a:pt x="1123" y="895"/>
                    <a:pt x="1133" y="954"/>
                  </a:cubicBezTo>
                  <a:lnTo>
                    <a:pt x="1133" y="954"/>
                  </a:lnTo>
                  <a:cubicBezTo>
                    <a:pt x="1116" y="940"/>
                    <a:pt x="1097" y="925"/>
                    <a:pt x="1080" y="910"/>
                  </a:cubicBezTo>
                  <a:lnTo>
                    <a:pt x="1080" y="910"/>
                  </a:lnTo>
                  <a:lnTo>
                    <a:pt x="1080" y="910"/>
                  </a:lnTo>
                  <a:lnTo>
                    <a:pt x="1080" y="910"/>
                  </a:lnTo>
                  <a:cubicBezTo>
                    <a:pt x="1082" y="903"/>
                    <a:pt x="1081" y="896"/>
                    <a:pt x="1075" y="892"/>
                  </a:cubicBezTo>
                  <a:lnTo>
                    <a:pt x="1075" y="892"/>
                  </a:lnTo>
                  <a:cubicBezTo>
                    <a:pt x="1043" y="764"/>
                    <a:pt x="1007" y="637"/>
                    <a:pt x="965" y="512"/>
                  </a:cubicBezTo>
                  <a:lnTo>
                    <a:pt x="965" y="512"/>
                  </a:lnTo>
                  <a:cubicBezTo>
                    <a:pt x="1017" y="576"/>
                    <a:pt x="1061" y="646"/>
                    <a:pt x="1093" y="726"/>
                  </a:cubicBezTo>
                  <a:close/>
                  <a:moveTo>
                    <a:pt x="53" y="68"/>
                  </a:moveTo>
                  <a:lnTo>
                    <a:pt x="53" y="68"/>
                  </a:lnTo>
                  <a:cubicBezTo>
                    <a:pt x="78" y="91"/>
                    <a:pt x="104" y="114"/>
                    <a:pt x="130" y="137"/>
                  </a:cubicBezTo>
                  <a:lnTo>
                    <a:pt x="130" y="137"/>
                  </a:lnTo>
                  <a:cubicBezTo>
                    <a:pt x="108" y="135"/>
                    <a:pt x="85" y="136"/>
                    <a:pt x="63" y="139"/>
                  </a:cubicBezTo>
                  <a:lnTo>
                    <a:pt x="63" y="139"/>
                  </a:lnTo>
                  <a:cubicBezTo>
                    <a:pt x="59" y="116"/>
                    <a:pt x="55" y="92"/>
                    <a:pt x="53" y="68"/>
                  </a:cubicBezTo>
                  <a:close/>
                  <a:moveTo>
                    <a:pt x="159" y="68"/>
                  </a:moveTo>
                  <a:lnTo>
                    <a:pt x="159" y="68"/>
                  </a:lnTo>
                  <a:cubicBezTo>
                    <a:pt x="166" y="91"/>
                    <a:pt x="174" y="115"/>
                    <a:pt x="180" y="138"/>
                  </a:cubicBezTo>
                  <a:lnTo>
                    <a:pt x="180" y="138"/>
                  </a:lnTo>
                  <a:cubicBezTo>
                    <a:pt x="149" y="110"/>
                    <a:pt x="118" y="83"/>
                    <a:pt x="88" y="56"/>
                  </a:cubicBezTo>
                  <a:lnTo>
                    <a:pt x="88" y="56"/>
                  </a:lnTo>
                  <a:cubicBezTo>
                    <a:pt x="112" y="59"/>
                    <a:pt x="135" y="64"/>
                    <a:pt x="159" y="68"/>
                  </a:cubicBezTo>
                  <a:lnTo>
                    <a:pt x="841" y="388"/>
                  </a:lnTo>
                  <a:lnTo>
                    <a:pt x="841" y="388"/>
                  </a:lnTo>
                  <a:cubicBezTo>
                    <a:pt x="840" y="389"/>
                    <a:pt x="840" y="391"/>
                    <a:pt x="839" y="393"/>
                  </a:cubicBezTo>
                  <a:lnTo>
                    <a:pt x="839" y="393"/>
                  </a:lnTo>
                  <a:cubicBezTo>
                    <a:pt x="831" y="440"/>
                    <a:pt x="864" y="508"/>
                    <a:pt x="874" y="554"/>
                  </a:cubicBezTo>
                  <a:lnTo>
                    <a:pt x="874" y="554"/>
                  </a:lnTo>
                  <a:cubicBezTo>
                    <a:pt x="891" y="627"/>
                    <a:pt x="904" y="699"/>
                    <a:pt x="915" y="772"/>
                  </a:cubicBezTo>
                  <a:lnTo>
                    <a:pt x="915" y="772"/>
                  </a:lnTo>
                  <a:cubicBezTo>
                    <a:pt x="885" y="747"/>
                    <a:pt x="854" y="721"/>
                    <a:pt x="824" y="695"/>
                  </a:cubicBezTo>
                  <a:lnTo>
                    <a:pt x="824" y="695"/>
                  </a:lnTo>
                  <a:cubicBezTo>
                    <a:pt x="794" y="566"/>
                    <a:pt x="765" y="438"/>
                    <a:pt x="736" y="309"/>
                  </a:cubicBezTo>
                  <a:lnTo>
                    <a:pt x="736" y="309"/>
                  </a:lnTo>
                  <a:lnTo>
                    <a:pt x="736" y="309"/>
                  </a:lnTo>
                  <a:lnTo>
                    <a:pt x="736" y="309"/>
                  </a:lnTo>
                  <a:cubicBezTo>
                    <a:pt x="755" y="322"/>
                    <a:pt x="774" y="335"/>
                    <a:pt x="793" y="349"/>
                  </a:cubicBezTo>
                  <a:lnTo>
                    <a:pt x="793" y="349"/>
                  </a:lnTo>
                  <a:cubicBezTo>
                    <a:pt x="810" y="362"/>
                    <a:pt x="825" y="375"/>
                    <a:pt x="841" y="388"/>
                  </a:cubicBezTo>
                  <a:lnTo>
                    <a:pt x="159" y="68"/>
                  </a:lnTo>
                  <a:close/>
                  <a:moveTo>
                    <a:pt x="1037" y="875"/>
                  </a:moveTo>
                  <a:lnTo>
                    <a:pt x="1037" y="875"/>
                  </a:lnTo>
                  <a:cubicBezTo>
                    <a:pt x="1009" y="852"/>
                    <a:pt x="981" y="828"/>
                    <a:pt x="953" y="805"/>
                  </a:cubicBezTo>
                  <a:lnTo>
                    <a:pt x="953" y="805"/>
                  </a:lnTo>
                  <a:cubicBezTo>
                    <a:pt x="945" y="746"/>
                    <a:pt x="935" y="688"/>
                    <a:pt x="924" y="631"/>
                  </a:cubicBezTo>
                  <a:lnTo>
                    <a:pt x="924" y="631"/>
                  </a:lnTo>
                  <a:cubicBezTo>
                    <a:pt x="916" y="593"/>
                    <a:pt x="907" y="554"/>
                    <a:pt x="898" y="515"/>
                  </a:cubicBezTo>
                  <a:lnTo>
                    <a:pt x="898" y="515"/>
                  </a:lnTo>
                  <a:cubicBezTo>
                    <a:pt x="892" y="489"/>
                    <a:pt x="872" y="446"/>
                    <a:pt x="871" y="414"/>
                  </a:cubicBezTo>
                  <a:lnTo>
                    <a:pt x="871" y="414"/>
                  </a:lnTo>
                  <a:cubicBezTo>
                    <a:pt x="884" y="426"/>
                    <a:pt x="897" y="439"/>
                    <a:pt x="910" y="452"/>
                  </a:cubicBezTo>
                  <a:lnTo>
                    <a:pt x="910" y="452"/>
                  </a:lnTo>
                  <a:cubicBezTo>
                    <a:pt x="959" y="591"/>
                    <a:pt x="1001" y="732"/>
                    <a:pt x="1037" y="875"/>
                  </a:cubicBezTo>
                  <a:close/>
                  <a:moveTo>
                    <a:pt x="921" y="819"/>
                  </a:moveTo>
                  <a:lnTo>
                    <a:pt x="921" y="819"/>
                  </a:lnTo>
                  <a:cubicBezTo>
                    <a:pt x="942" y="837"/>
                    <a:pt x="963" y="855"/>
                    <a:pt x="985" y="873"/>
                  </a:cubicBezTo>
                  <a:lnTo>
                    <a:pt x="985" y="873"/>
                  </a:lnTo>
                  <a:cubicBezTo>
                    <a:pt x="881" y="857"/>
                    <a:pt x="777" y="850"/>
                    <a:pt x="673" y="855"/>
                  </a:cubicBezTo>
                  <a:lnTo>
                    <a:pt x="673" y="855"/>
                  </a:lnTo>
                  <a:cubicBezTo>
                    <a:pt x="670" y="855"/>
                    <a:pt x="669" y="855"/>
                    <a:pt x="667" y="856"/>
                  </a:cubicBezTo>
                  <a:lnTo>
                    <a:pt x="667" y="856"/>
                  </a:lnTo>
                  <a:cubicBezTo>
                    <a:pt x="619" y="832"/>
                    <a:pt x="573" y="805"/>
                    <a:pt x="528" y="777"/>
                  </a:cubicBezTo>
                  <a:lnTo>
                    <a:pt x="528" y="777"/>
                  </a:lnTo>
                  <a:cubicBezTo>
                    <a:pt x="661" y="767"/>
                    <a:pt x="792" y="782"/>
                    <a:pt x="921" y="819"/>
                  </a:cubicBezTo>
                  <a:close/>
                  <a:moveTo>
                    <a:pt x="794" y="715"/>
                  </a:moveTo>
                  <a:lnTo>
                    <a:pt x="794" y="715"/>
                  </a:lnTo>
                  <a:cubicBezTo>
                    <a:pt x="795" y="716"/>
                    <a:pt x="796" y="715"/>
                    <a:pt x="798" y="715"/>
                  </a:cubicBezTo>
                  <a:lnTo>
                    <a:pt x="798" y="715"/>
                  </a:lnTo>
                  <a:cubicBezTo>
                    <a:pt x="820" y="734"/>
                    <a:pt x="841" y="752"/>
                    <a:pt x="863" y="771"/>
                  </a:cubicBezTo>
                  <a:lnTo>
                    <a:pt x="863" y="771"/>
                  </a:lnTo>
                  <a:cubicBezTo>
                    <a:pt x="739" y="742"/>
                    <a:pt x="612" y="734"/>
                    <a:pt x="485" y="748"/>
                  </a:cubicBezTo>
                  <a:lnTo>
                    <a:pt x="485" y="748"/>
                  </a:lnTo>
                  <a:cubicBezTo>
                    <a:pt x="449" y="724"/>
                    <a:pt x="416" y="698"/>
                    <a:pt x="383" y="670"/>
                  </a:cubicBezTo>
                  <a:lnTo>
                    <a:pt x="383" y="670"/>
                  </a:lnTo>
                  <a:cubicBezTo>
                    <a:pt x="522" y="669"/>
                    <a:pt x="659" y="684"/>
                    <a:pt x="794" y="715"/>
                  </a:cubicBezTo>
                  <a:close/>
                  <a:moveTo>
                    <a:pt x="650" y="600"/>
                  </a:moveTo>
                  <a:lnTo>
                    <a:pt x="650" y="600"/>
                  </a:lnTo>
                  <a:cubicBezTo>
                    <a:pt x="653" y="605"/>
                    <a:pt x="660" y="605"/>
                    <a:pt x="666" y="604"/>
                  </a:cubicBezTo>
                  <a:lnTo>
                    <a:pt x="666" y="604"/>
                  </a:lnTo>
                  <a:cubicBezTo>
                    <a:pt x="692" y="627"/>
                    <a:pt x="719" y="649"/>
                    <a:pt x="745" y="671"/>
                  </a:cubicBezTo>
                  <a:lnTo>
                    <a:pt x="745" y="671"/>
                  </a:lnTo>
                  <a:cubicBezTo>
                    <a:pt x="615" y="645"/>
                    <a:pt x="483" y="634"/>
                    <a:pt x="349" y="638"/>
                  </a:cubicBezTo>
                  <a:lnTo>
                    <a:pt x="349" y="638"/>
                  </a:lnTo>
                  <a:cubicBezTo>
                    <a:pt x="348" y="638"/>
                    <a:pt x="348" y="638"/>
                    <a:pt x="347" y="639"/>
                  </a:cubicBezTo>
                  <a:lnTo>
                    <a:pt x="347" y="639"/>
                  </a:lnTo>
                  <a:cubicBezTo>
                    <a:pt x="304" y="598"/>
                    <a:pt x="264" y="555"/>
                    <a:pt x="229" y="508"/>
                  </a:cubicBezTo>
                  <a:lnTo>
                    <a:pt x="229" y="508"/>
                  </a:lnTo>
                  <a:cubicBezTo>
                    <a:pt x="372" y="522"/>
                    <a:pt x="513" y="553"/>
                    <a:pt x="650" y="600"/>
                  </a:cubicBezTo>
                  <a:lnTo>
                    <a:pt x="451" y="419"/>
                  </a:lnTo>
                  <a:lnTo>
                    <a:pt x="451" y="419"/>
                  </a:lnTo>
                  <a:cubicBezTo>
                    <a:pt x="502" y="463"/>
                    <a:pt x="553" y="507"/>
                    <a:pt x="604" y="552"/>
                  </a:cubicBezTo>
                  <a:lnTo>
                    <a:pt x="604" y="552"/>
                  </a:lnTo>
                  <a:cubicBezTo>
                    <a:pt x="475" y="511"/>
                    <a:pt x="342" y="484"/>
                    <a:pt x="206" y="473"/>
                  </a:cubicBezTo>
                  <a:lnTo>
                    <a:pt x="206" y="473"/>
                  </a:lnTo>
                  <a:cubicBezTo>
                    <a:pt x="205" y="473"/>
                    <a:pt x="204" y="473"/>
                    <a:pt x="204" y="473"/>
                  </a:cubicBezTo>
                  <a:lnTo>
                    <a:pt x="204" y="473"/>
                  </a:lnTo>
                  <a:cubicBezTo>
                    <a:pt x="179" y="438"/>
                    <a:pt x="157" y="401"/>
                    <a:pt x="137" y="362"/>
                  </a:cubicBezTo>
                  <a:lnTo>
                    <a:pt x="137" y="362"/>
                  </a:lnTo>
                  <a:cubicBezTo>
                    <a:pt x="243" y="375"/>
                    <a:pt x="348" y="393"/>
                    <a:pt x="451" y="419"/>
                  </a:cubicBezTo>
                  <a:lnTo>
                    <a:pt x="650" y="600"/>
                  </a:lnTo>
                  <a:close/>
                  <a:moveTo>
                    <a:pt x="700" y="284"/>
                  </a:moveTo>
                  <a:lnTo>
                    <a:pt x="700" y="284"/>
                  </a:lnTo>
                  <a:cubicBezTo>
                    <a:pt x="699" y="287"/>
                    <a:pt x="699" y="290"/>
                    <a:pt x="699" y="294"/>
                  </a:cubicBezTo>
                  <a:lnTo>
                    <a:pt x="699" y="294"/>
                  </a:lnTo>
                  <a:cubicBezTo>
                    <a:pt x="727" y="416"/>
                    <a:pt x="755" y="538"/>
                    <a:pt x="783" y="660"/>
                  </a:cubicBezTo>
                  <a:lnTo>
                    <a:pt x="783" y="660"/>
                  </a:lnTo>
                  <a:cubicBezTo>
                    <a:pt x="746" y="630"/>
                    <a:pt x="710" y="598"/>
                    <a:pt x="673" y="568"/>
                  </a:cubicBezTo>
                  <a:lnTo>
                    <a:pt x="673" y="568"/>
                  </a:lnTo>
                  <a:cubicBezTo>
                    <a:pt x="644" y="451"/>
                    <a:pt x="614" y="333"/>
                    <a:pt x="584" y="217"/>
                  </a:cubicBezTo>
                  <a:lnTo>
                    <a:pt x="584" y="217"/>
                  </a:lnTo>
                  <a:cubicBezTo>
                    <a:pt x="623" y="237"/>
                    <a:pt x="662" y="260"/>
                    <a:pt x="700" y="284"/>
                  </a:cubicBezTo>
                  <a:close/>
                  <a:moveTo>
                    <a:pt x="556" y="203"/>
                  </a:moveTo>
                  <a:lnTo>
                    <a:pt x="556" y="203"/>
                  </a:lnTo>
                  <a:cubicBezTo>
                    <a:pt x="552" y="206"/>
                    <a:pt x="549" y="212"/>
                    <a:pt x="551" y="218"/>
                  </a:cubicBezTo>
                  <a:lnTo>
                    <a:pt x="551" y="218"/>
                  </a:lnTo>
                  <a:cubicBezTo>
                    <a:pt x="578" y="322"/>
                    <a:pt x="604" y="426"/>
                    <a:pt x="630" y="531"/>
                  </a:cubicBezTo>
                  <a:lnTo>
                    <a:pt x="630" y="531"/>
                  </a:lnTo>
                  <a:cubicBezTo>
                    <a:pt x="583" y="490"/>
                    <a:pt x="537" y="450"/>
                    <a:pt x="490" y="409"/>
                  </a:cubicBezTo>
                  <a:lnTo>
                    <a:pt x="490" y="409"/>
                  </a:lnTo>
                  <a:lnTo>
                    <a:pt x="490" y="409"/>
                  </a:lnTo>
                  <a:lnTo>
                    <a:pt x="490" y="409"/>
                  </a:lnTo>
                  <a:cubicBezTo>
                    <a:pt x="468" y="321"/>
                    <a:pt x="446" y="232"/>
                    <a:pt x="424" y="143"/>
                  </a:cubicBezTo>
                  <a:lnTo>
                    <a:pt x="424" y="143"/>
                  </a:lnTo>
                  <a:cubicBezTo>
                    <a:pt x="469" y="161"/>
                    <a:pt x="513" y="181"/>
                    <a:pt x="556" y="203"/>
                  </a:cubicBezTo>
                  <a:close/>
                  <a:moveTo>
                    <a:pt x="388" y="130"/>
                  </a:moveTo>
                  <a:lnTo>
                    <a:pt x="388" y="130"/>
                  </a:lnTo>
                  <a:cubicBezTo>
                    <a:pt x="388" y="133"/>
                    <a:pt x="388" y="135"/>
                    <a:pt x="388" y="138"/>
                  </a:cubicBezTo>
                  <a:lnTo>
                    <a:pt x="388" y="138"/>
                  </a:lnTo>
                  <a:cubicBezTo>
                    <a:pt x="408" y="216"/>
                    <a:pt x="428" y="294"/>
                    <a:pt x="448" y="372"/>
                  </a:cubicBezTo>
                  <a:lnTo>
                    <a:pt x="448" y="372"/>
                  </a:lnTo>
                  <a:cubicBezTo>
                    <a:pt x="414" y="343"/>
                    <a:pt x="380" y="314"/>
                    <a:pt x="346" y="284"/>
                  </a:cubicBezTo>
                  <a:lnTo>
                    <a:pt x="346" y="284"/>
                  </a:lnTo>
                  <a:cubicBezTo>
                    <a:pt x="313" y="226"/>
                    <a:pt x="295" y="165"/>
                    <a:pt x="289" y="99"/>
                  </a:cubicBezTo>
                  <a:lnTo>
                    <a:pt x="289" y="99"/>
                  </a:lnTo>
                  <a:cubicBezTo>
                    <a:pt x="323" y="108"/>
                    <a:pt x="356" y="119"/>
                    <a:pt x="388" y="130"/>
                  </a:cubicBezTo>
                  <a:close/>
                  <a:moveTo>
                    <a:pt x="256" y="89"/>
                  </a:moveTo>
                  <a:lnTo>
                    <a:pt x="256" y="89"/>
                  </a:lnTo>
                  <a:cubicBezTo>
                    <a:pt x="259" y="138"/>
                    <a:pt x="269" y="186"/>
                    <a:pt x="285" y="230"/>
                  </a:cubicBezTo>
                  <a:lnTo>
                    <a:pt x="285" y="230"/>
                  </a:lnTo>
                  <a:cubicBezTo>
                    <a:pt x="266" y="214"/>
                    <a:pt x="247" y="196"/>
                    <a:pt x="227" y="180"/>
                  </a:cubicBezTo>
                  <a:lnTo>
                    <a:pt x="227" y="180"/>
                  </a:lnTo>
                  <a:cubicBezTo>
                    <a:pt x="217" y="145"/>
                    <a:pt x="206" y="110"/>
                    <a:pt x="195" y="75"/>
                  </a:cubicBezTo>
                  <a:lnTo>
                    <a:pt x="195" y="75"/>
                  </a:lnTo>
                  <a:cubicBezTo>
                    <a:pt x="216" y="79"/>
                    <a:pt x="236" y="85"/>
                    <a:pt x="256" y="89"/>
                  </a:cubicBezTo>
                  <a:close/>
                  <a:moveTo>
                    <a:pt x="70" y="171"/>
                  </a:moveTo>
                  <a:lnTo>
                    <a:pt x="70" y="171"/>
                  </a:lnTo>
                  <a:cubicBezTo>
                    <a:pt x="105" y="167"/>
                    <a:pt x="141" y="168"/>
                    <a:pt x="175" y="177"/>
                  </a:cubicBezTo>
                  <a:lnTo>
                    <a:pt x="175" y="177"/>
                  </a:lnTo>
                  <a:cubicBezTo>
                    <a:pt x="199" y="197"/>
                    <a:pt x="222" y="218"/>
                    <a:pt x="245" y="238"/>
                  </a:cubicBezTo>
                  <a:lnTo>
                    <a:pt x="245" y="238"/>
                  </a:lnTo>
                  <a:cubicBezTo>
                    <a:pt x="192" y="220"/>
                    <a:pt x="136" y="211"/>
                    <a:pt x="79" y="211"/>
                  </a:cubicBezTo>
                  <a:lnTo>
                    <a:pt x="79" y="211"/>
                  </a:lnTo>
                  <a:cubicBezTo>
                    <a:pt x="76" y="198"/>
                    <a:pt x="73" y="184"/>
                    <a:pt x="70" y="171"/>
                  </a:cubicBezTo>
                  <a:close/>
                  <a:moveTo>
                    <a:pt x="89" y="244"/>
                  </a:moveTo>
                  <a:lnTo>
                    <a:pt x="89" y="244"/>
                  </a:lnTo>
                  <a:cubicBezTo>
                    <a:pt x="169" y="246"/>
                    <a:pt x="246" y="267"/>
                    <a:pt x="317" y="305"/>
                  </a:cubicBezTo>
                  <a:lnTo>
                    <a:pt x="317" y="305"/>
                  </a:lnTo>
                  <a:cubicBezTo>
                    <a:pt x="318" y="307"/>
                    <a:pt x="320" y="307"/>
                    <a:pt x="321" y="307"/>
                  </a:cubicBezTo>
                  <a:lnTo>
                    <a:pt x="321" y="307"/>
                  </a:lnTo>
                  <a:cubicBezTo>
                    <a:pt x="322" y="308"/>
                    <a:pt x="323" y="309"/>
                    <a:pt x="323" y="310"/>
                  </a:cubicBezTo>
                  <a:lnTo>
                    <a:pt x="323" y="310"/>
                  </a:lnTo>
                  <a:cubicBezTo>
                    <a:pt x="326" y="315"/>
                    <a:pt x="330" y="317"/>
                    <a:pt x="334" y="317"/>
                  </a:cubicBezTo>
                  <a:lnTo>
                    <a:pt x="334" y="317"/>
                  </a:lnTo>
                  <a:cubicBezTo>
                    <a:pt x="356" y="336"/>
                    <a:pt x="377" y="355"/>
                    <a:pt x="399" y="373"/>
                  </a:cubicBezTo>
                  <a:lnTo>
                    <a:pt x="399" y="373"/>
                  </a:lnTo>
                  <a:cubicBezTo>
                    <a:pt x="307" y="353"/>
                    <a:pt x="215" y="338"/>
                    <a:pt x="122" y="328"/>
                  </a:cubicBezTo>
                  <a:lnTo>
                    <a:pt x="122" y="328"/>
                  </a:lnTo>
                  <a:cubicBezTo>
                    <a:pt x="109" y="301"/>
                    <a:pt x="99" y="272"/>
                    <a:pt x="89" y="244"/>
                  </a:cubicBezTo>
                  <a:close/>
                  <a:moveTo>
                    <a:pt x="825" y="923"/>
                  </a:moveTo>
                  <a:lnTo>
                    <a:pt x="825" y="923"/>
                  </a:lnTo>
                  <a:cubicBezTo>
                    <a:pt x="823" y="923"/>
                    <a:pt x="821" y="923"/>
                    <a:pt x="818" y="924"/>
                  </a:cubicBezTo>
                  <a:lnTo>
                    <a:pt x="818" y="924"/>
                  </a:lnTo>
                  <a:cubicBezTo>
                    <a:pt x="788" y="912"/>
                    <a:pt x="759" y="899"/>
                    <a:pt x="730" y="886"/>
                  </a:cubicBezTo>
                  <a:lnTo>
                    <a:pt x="730" y="886"/>
                  </a:lnTo>
                  <a:cubicBezTo>
                    <a:pt x="832" y="886"/>
                    <a:pt x="934" y="896"/>
                    <a:pt x="1035" y="915"/>
                  </a:cubicBezTo>
                  <a:lnTo>
                    <a:pt x="1035" y="915"/>
                  </a:lnTo>
                  <a:cubicBezTo>
                    <a:pt x="1040" y="920"/>
                    <a:pt x="1046" y="924"/>
                    <a:pt x="1051" y="928"/>
                  </a:cubicBezTo>
                  <a:lnTo>
                    <a:pt x="1051" y="928"/>
                  </a:lnTo>
                  <a:lnTo>
                    <a:pt x="1051" y="929"/>
                  </a:lnTo>
                  <a:lnTo>
                    <a:pt x="1051" y="929"/>
                  </a:lnTo>
                  <a:cubicBezTo>
                    <a:pt x="1053" y="937"/>
                    <a:pt x="1059" y="940"/>
                    <a:pt x="1065" y="940"/>
                  </a:cubicBezTo>
                  <a:lnTo>
                    <a:pt x="1065" y="940"/>
                  </a:lnTo>
                  <a:cubicBezTo>
                    <a:pt x="1069" y="944"/>
                    <a:pt x="1073" y="947"/>
                    <a:pt x="1078" y="951"/>
                  </a:cubicBezTo>
                  <a:lnTo>
                    <a:pt x="1078" y="951"/>
                  </a:lnTo>
                  <a:cubicBezTo>
                    <a:pt x="993" y="941"/>
                    <a:pt x="909" y="933"/>
                    <a:pt x="825" y="923"/>
                  </a:cubicBezTo>
                  <a:close/>
                  <a:moveTo>
                    <a:pt x="1204" y="1012"/>
                  </a:moveTo>
                  <a:lnTo>
                    <a:pt x="1204" y="1012"/>
                  </a:lnTo>
                  <a:cubicBezTo>
                    <a:pt x="1193" y="1004"/>
                    <a:pt x="1182" y="995"/>
                    <a:pt x="1171" y="986"/>
                  </a:cubicBezTo>
                  <a:lnTo>
                    <a:pt x="1171" y="986"/>
                  </a:lnTo>
                  <a:cubicBezTo>
                    <a:pt x="1171" y="983"/>
                    <a:pt x="1170" y="979"/>
                    <a:pt x="1169" y="976"/>
                  </a:cubicBezTo>
                  <a:lnTo>
                    <a:pt x="1169" y="976"/>
                  </a:lnTo>
                  <a:cubicBezTo>
                    <a:pt x="1169" y="972"/>
                    <a:pt x="1169" y="968"/>
                    <a:pt x="1168" y="966"/>
                  </a:cubicBezTo>
                  <a:lnTo>
                    <a:pt x="1168" y="966"/>
                  </a:lnTo>
                  <a:cubicBezTo>
                    <a:pt x="1164" y="941"/>
                    <a:pt x="1159" y="917"/>
                    <a:pt x="1156" y="893"/>
                  </a:cubicBezTo>
                  <a:lnTo>
                    <a:pt x="1156" y="893"/>
                  </a:lnTo>
                  <a:cubicBezTo>
                    <a:pt x="1170" y="933"/>
                    <a:pt x="1186" y="974"/>
                    <a:pt x="1204" y="1012"/>
                  </a:cubicBezTo>
                  <a:close/>
                  <a:moveTo>
                    <a:pt x="1179" y="1036"/>
                  </a:moveTo>
                  <a:lnTo>
                    <a:pt x="1179" y="1036"/>
                  </a:lnTo>
                  <a:cubicBezTo>
                    <a:pt x="1100" y="1017"/>
                    <a:pt x="1020" y="995"/>
                    <a:pt x="940" y="968"/>
                  </a:cubicBezTo>
                  <a:lnTo>
                    <a:pt x="940" y="968"/>
                  </a:lnTo>
                  <a:cubicBezTo>
                    <a:pt x="1001" y="975"/>
                    <a:pt x="1062" y="981"/>
                    <a:pt x="1123" y="988"/>
                  </a:cubicBezTo>
                  <a:lnTo>
                    <a:pt x="1123" y="988"/>
                  </a:lnTo>
                  <a:cubicBezTo>
                    <a:pt x="1142" y="1004"/>
                    <a:pt x="1161" y="1019"/>
                    <a:pt x="1179" y="1036"/>
                  </a:cubicBezTo>
                  <a:close/>
                  <a:moveTo>
                    <a:pt x="825" y="312"/>
                  </a:moveTo>
                  <a:lnTo>
                    <a:pt x="825" y="312"/>
                  </a:lnTo>
                  <a:cubicBezTo>
                    <a:pt x="603" y="137"/>
                    <a:pt x="329" y="34"/>
                    <a:pt x="50" y="2"/>
                  </a:cubicBezTo>
                  <a:lnTo>
                    <a:pt x="50" y="2"/>
                  </a:lnTo>
                  <a:cubicBezTo>
                    <a:pt x="33" y="0"/>
                    <a:pt x="23" y="13"/>
                    <a:pt x="21" y="26"/>
                  </a:cubicBezTo>
                  <a:lnTo>
                    <a:pt x="21" y="26"/>
                  </a:lnTo>
                  <a:cubicBezTo>
                    <a:pt x="10" y="27"/>
                    <a:pt x="0" y="36"/>
                    <a:pt x="1" y="51"/>
                  </a:cubicBezTo>
                  <a:lnTo>
                    <a:pt x="1" y="51"/>
                  </a:lnTo>
                  <a:cubicBezTo>
                    <a:pt x="60" y="689"/>
                    <a:pt x="687" y="987"/>
                    <a:pt x="1244" y="1099"/>
                  </a:cubicBezTo>
                  <a:lnTo>
                    <a:pt x="1244" y="1099"/>
                  </a:lnTo>
                  <a:cubicBezTo>
                    <a:pt x="1245" y="1099"/>
                    <a:pt x="1248" y="1099"/>
                    <a:pt x="1249" y="1099"/>
                  </a:cubicBezTo>
                  <a:lnTo>
                    <a:pt x="1249" y="1099"/>
                  </a:lnTo>
                  <a:cubicBezTo>
                    <a:pt x="1251" y="1102"/>
                    <a:pt x="1252" y="1104"/>
                    <a:pt x="1254" y="1106"/>
                  </a:cubicBezTo>
                  <a:lnTo>
                    <a:pt x="1254" y="1106"/>
                  </a:lnTo>
                  <a:cubicBezTo>
                    <a:pt x="1260" y="1116"/>
                    <a:pt x="1269" y="1118"/>
                    <a:pt x="1278" y="1117"/>
                  </a:cubicBezTo>
                  <a:lnTo>
                    <a:pt x="1278" y="1117"/>
                  </a:lnTo>
                  <a:cubicBezTo>
                    <a:pt x="1278" y="1117"/>
                    <a:pt x="1279" y="1118"/>
                    <a:pt x="1280" y="1118"/>
                  </a:cubicBezTo>
                  <a:lnTo>
                    <a:pt x="1280" y="1118"/>
                  </a:lnTo>
                  <a:cubicBezTo>
                    <a:pt x="1297" y="1132"/>
                    <a:pt x="1318" y="1107"/>
                    <a:pt x="1301" y="1094"/>
                  </a:cubicBezTo>
                  <a:lnTo>
                    <a:pt x="1301" y="1094"/>
                  </a:lnTo>
                  <a:cubicBezTo>
                    <a:pt x="1300" y="1092"/>
                    <a:pt x="1299" y="1092"/>
                    <a:pt x="1298" y="1091"/>
                  </a:cubicBezTo>
                  <a:lnTo>
                    <a:pt x="1298" y="1091"/>
                  </a:lnTo>
                  <a:cubicBezTo>
                    <a:pt x="1298" y="1087"/>
                    <a:pt x="1297" y="1083"/>
                    <a:pt x="1294" y="1079"/>
                  </a:cubicBezTo>
                  <a:lnTo>
                    <a:pt x="1294" y="1079"/>
                  </a:lnTo>
                  <a:cubicBezTo>
                    <a:pt x="1209" y="944"/>
                    <a:pt x="1176" y="787"/>
                    <a:pt x="1110" y="643"/>
                  </a:cubicBezTo>
                  <a:lnTo>
                    <a:pt x="1110" y="643"/>
                  </a:lnTo>
                  <a:cubicBezTo>
                    <a:pt x="1049" y="507"/>
                    <a:pt x="939" y="403"/>
                    <a:pt x="825" y="312"/>
                  </a:cubicBezTo>
                  <a:close/>
                </a:path>
              </a:pathLst>
            </a:custGeom>
            <a:solidFill>
              <a:schemeClr val="accent6"/>
            </a:solidFill>
            <a:ln>
              <a:noFill/>
            </a:ln>
            <a:effectLst/>
          </p:spPr>
          <p:txBody>
            <a:bodyPr wrap="none" anchor="ctr"/>
            <a:lstStyle/>
            <a:p>
              <a:endParaRPr lang="es-ES_tradnl" sz="919"/>
            </a:p>
          </p:txBody>
        </p:sp>
        <p:sp>
          <p:nvSpPr>
            <p:cNvPr id="456" name="Freeform 20">
              <a:extLst>
                <a:ext uri="{FF2B5EF4-FFF2-40B4-BE49-F238E27FC236}">
                  <a16:creationId xmlns:a16="http://schemas.microsoft.com/office/drawing/2014/main" id="{B5ADD161-D55A-BE43-990B-3D81C774EDE0}"/>
                </a:ext>
              </a:extLst>
            </p:cNvPr>
            <p:cNvSpPr>
              <a:spLocks noChangeArrowheads="1"/>
            </p:cNvSpPr>
            <p:nvPr/>
          </p:nvSpPr>
          <p:spPr bwMode="auto">
            <a:xfrm rot="759599">
              <a:off x="5420332" y="5521934"/>
              <a:ext cx="547061" cy="627324"/>
            </a:xfrm>
            <a:custGeom>
              <a:avLst/>
              <a:gdLst>
                <a:gd name="T0" fmla="*/ 369 w 1141"/>
                <a:gd name="T1" fmla="*/ 1103 h 1311"/>
                <a:gd name="T2" fmla="*/ 178 w 1141"/>
                <a:gd name="T3" fmla="*/ 1127 h 1311"/>
                <a:gd name="T4" fmla="*/ 223 w 1141"/>
                <a:gd name="T5" fmla="*/ 1073 h 1311"/>
                <a:gd name="T6" fmla="*/ 621 w 1141"/>
                <a:gd name="T7" fmla="*/ 962 h 1311"/>
                <a:gd name="T8" fmla="*/ 1003 w 1141"/>
                <a:gd name="T9" fmla="*/ 129 h 1311"/>
                <a:gd name="T10" fmla="*/ 1072 w 1141"/>
                <a:gd name="T11" fmla="*/ 52 h 1311"/>
                <a:gd name="T12" fmla="*/ 1001 w 1141"/>
                <a:gd name="T13" fmla="*/ 180 h 1311"/>
                <a:gd name="T14" fmla="*/ 747 w 1141"/>
                <a:gd name="T15" fmla="*/ 838 h 1311"/>
                <a:gd name="T16" fmla="*/ 580 w 1141"/>
                <a:gd name="T17" fmla="*/ 871 h 1311"/>
                <a:gd name="T18" fmla="*/ 439 w 1141"/>
                <a:gd name="T19" fmla="*/ 819 h 1311"/>
                <a:gd name="T20" fmla="*/ 826 w 1141"/>
                <a:gd name="T21" fmla="*/ 734 h 1311"/>
                <a:gd name="T22" fmla="*/ 747 w 1141"/>
                <a:gd name="T23" fmla="*/ 838 h 1311"/>
                <a:gd name="T24" fmla="*/ 329 w 1141"/>
                <a:gd name="T25" fmla="*/ 947 h 1311"/>
                <a:gd name="T26" fmla="*/ 619 w 1141"/>
                <a:gd name="T27" fmla="*/ 895 h 1311"/>
                <a:gd name="T28" fmla="*/ 681 w 1141"/>
                <a:gd name="T29" fmla="*/ 907 h 1311"/>
                <a:gd name="T30" fmla="*/ 260 w 1141"/>
                <a:gd name="T31" fmla="*/ 978 h 1311"/>
                <a:gd name="T32" fmla="*/ 280 w 1141"/>
                <a:gd name="T33" fmla="*/ 661 h 1311"/>
                <a:gd name="T34" fmla="*/ 314 w 1141"/>
                <a:gd name="T35" fmla="*/ 915 h 1311"/>
                <a:gd name="T36" fmla="*/ 419 w 1141"/>
                <a:gd name="T37" fmla="*/ 793 h 1311"/>
                <a:gd name="T38" fmla="*/ 388 w 1141"/>
                <a:gd name="T39" fmla="*/ 480 h 1311"/>
                <a:gd name="T40" fmla="*/ 536 w 1141"/>
                <a:gd name="T41" fmla="*/ 646 h 1311"/>
                <a:gd name="T42" fmla="*/ 464 w 1141"/>
                <a:gd name="T43" fmla="*/ 741 h 1311"/>
                <a:gd name="T44" fmla="*/ 499 w 1141"/>
                <a:gd name="T45" fmla="*/ 343 h 1311"/>
                <a:gd name="T46" fmla="*/ 536 w 1141"/>
                <a:gd name="T47" fmla="*/ 646 h 1311"/>
                <a:gd name="T48" fmla="*/ 585 w 1141"/>
                <a:gd name="T49" fmla="*/ 601 h 1311"/>
                <a:gd name="T50" fmla="*/ 666 w 1141"/>
                <a:gd name="T51" fmla="*/ 200 h 1311"/>
                <a:gd name="T52" fmla="*/ 851 w 1141"/>
                <a:gd name="T53" fmla="*/ 698 h 1311"/>
                <a:gd name="T54" fmla="*/ 475 w 1141"/>
                <a:gd name="T55" fmla="*/ 778 h 1311"/>
                <a:gd name="T56" fmla="*/ 919 w 1141"/>
                <a:gd name="T57" fmla="*/ 583 h 1311"/>
                <a:gd name="T58" fmla="*/ 934 w 1141"/>
                <a:gd name="T59" fmla="*/ 555 h 1311"/>
                <a:gd name="T60" fmla="*/ 605 w 1141"/>
                <a:gd name="T61" fmla="*/ 627 h 1311"/>
                <a:gd name="T62" fmla="*/ 728 w 1141"/>
                <a:gd name="T63" fmla="*/ 488 h 1311"/>
                <a:gd name="T64" fmla="*/ 1007 w 1141"/>
                <a:gd name="T65" fmla="*/ 388 h 1311"/>
                <a:gd name="T66" fmla="*/ 765 w 1141"/>
                <a:gd name="T67" fmla="*/ 445 h 1311"/>
                <a:gd name="T68" fmla="*/ 1040 w 1141"/>
                <a:gd name="T69" fmla="*/ 288 h 1311"/>
                <a:gd name="T70" fmla="*/ 1049 w 1141"/>
                <a:gd name="T71" fmla="*/ 256 h 1311"/>
                <a:gd name="T72" fmla="*/ 959 w 1141"/>
                <a:gd name="T73" fmla="*/ 226 h 1311"/>
                <a:gd name="T74" fmla="*/ 969 w 1141"/>
                <a:gd name="T75" fmla="*/ 69 h 1311"/>
                <a:gd name="T76" fmla="*/ 900 w 1141"/>
                <a:gd name="T77" fmla="*/ 243 h 1311"/>
                <a:gd name="T78" fmla="*/ 969 w 1141"/>
                <a:gd name="T79" fmla="*/ 69 h 1311"/>
                <a:gd name="T80" fmla="*/ 832 w 1141"/>
                <a:gd name="T81" fmla="*/ 315 h 1311"/>
                <a:gd name="T82" fmla="*/ 828 w 1141"/>
                <a:gd name="T83" fmla="*/ 321 h 1311"/>
                <a:gd name="T84" fmla="*/ 764 w 1141"/>
                <a:gd name="T85" fmla="*/ 397 h 1311"/>
                <a:gd name="T86" fmla="*/ 211 w 1141"/>
                <a:gd name="T87" fmla="*/ 819 h 1311"/>
                <a:gd name="T88" fmla="*/ 249 w 1141"/>
                <a:gd name="T89" fmla="*/ 723 h 1311"/>
                <a:gd name="T90" fmla="*/ 205 w 1141"/>
                <a:gd name="T91" fmla="*/ 1045 h 1311"/>
                <a:gd name="T92" fmla="*/ 193 w 1141"/>
                <a:gd name="T93" fmla="*/ 1058 h 1311"/>
                <a:gd name="T94" fmla="*/ 211 w 1141"/>
                <a:gd name="T95" fmla="*/ 819 h 1311"/>
                <a:gd name="T96" fmla="*/ 146 w 1141"/>
                <a:gd name="T97" fmla="*/ 1164 h 1311"/>
                <a:gd name="T98" fmla="*/ 166 w 1141"/>
                <a:gd name="T99" fmla="*/ 1161 h 1311"/>
                <a:gd name="T100" fmla="*/ 119 w 1141"/>
                <a:gd name="T101" fmla="*/ 1197 h 1311"/>
                <a:gd name="T102" fmla="*/ 165 w 1141"/>
                <a:gd name="T103" fmla="*/ 933 h 1311"/>
                <a:gd name="T104" fmla="*/ 822 w 1141"/>
                <a:gd name="T105" fmla="*/ 822 h 1311"/>
                <a:gd name="T106" fmla="*/ 1114 w 1141"/>
                <a:gd name="T107" fmla="*/ 21 h 1311"/>
                <a:gd name="T108" fmla="*/ 33 w 1141"/>
                <a:gd name="T109" fmla="*/ 1236 h 1311"/>
                <a:gd name="T110" fmla="*/ 25 w 1141"/>
                <a:gd name="T111" fmla="*/ 1246 h 1311"/>
                <a:gd name="T112" fmla="*/ 13 w 1141"/>
                <a:gd name="T113" fmla="*/ 1272 h 1311"/>
                <a:gd name="T114" fmla="*/ 41 w 1141"/>
                <a:gd name="T115" fmla="*/ 1290 h 1311"/>
                <a:gd name="T116" fmla="*/ 490 w 1141"/>
                <a:gd name="T117" fmla="*/ 1106 h 1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1" h="1311">
                  <a:moveTo>
                    <a:pt x="407" y="1088"/>
                  </a:moveTo>
                  <a:lnTo>
                    <a:pt x="407" y="1088"/>
                  </a:lnTo>
                  <a:cubicBezTo>
                    <a:pt x="394" y="1094"/>
                    <a:pt x="381" y="1098"/>
                    <a:pt x="369" y="1103"/>
                  </a:cubicBezTo>
                  <a:lnTo>
                    <a:pt x="369" y="1103"/>
                  </a:lnTo>
                  <a:cubicBezTo>
                    <a:pt x="366" y="1100"/>
                    <a:pt x="362" y="1097"/>
                    <a:pt x="356" y="1098"/>
                  </a:cubicBezTo>
                  <a:lnTo>
                    <a:pt x="356" y="1098"/>
                  </a:lnTo>
                  <a:cubicBezTo>
                    <a:pt x="297" y="1108"/>
                    <a:pt x="237" y="1117"/>
                    <a:pt x="178" y="1127"/>
                  </a:cubicBezTo>
                  <a:lnTo>
                    <a:pt x="178" y="1127"/>
                  </a:lnTo>
                  <a:cubicBezTo>
                    <a:pt x="193" y="1109"/>
                    <a:pt x="207" y="1091"/>
                    <a:pt x="223" y="1074"/>
                  </a:cubicBezTo>
                  <a:lnTo>
                    <a:pt x="223" y="1074"/>
                  </a:lnTo>
                  <a:lnTo>
                    <a:pt x="223" y="1073"/>
                  </a:lnTo>
                  <a:lnTo>
                    <a:pt x="223" y="1073"/>
                  </a:lnTo>
                  <a:cubicBezTo>
                    <a:pt x="230" y="1076"/>
                    <a:pt x="237" y="1075"/>
                    <a:pt x="242" y="1069"/>
                  </a:cubicBezTo>
                  <a:lnTo>
                    <a:pt x="242" y="1069"/>
                  </a:lnTo>
                  <a:cubicBezTo>
                    <a:pt x="369" y="1038"/>
                    <a:pt x="496" y="1002"/>
                    <a:pt x="621" y="962"/>
                  </a:cubicBezTo>
                  <a:lnTo>
                    <a:pt x="621" y="962"/>
                  </a:lnTo>
                  <a:cubicBezTo>
                    <a:pt x="557" y="1013"/>
                    <a:pt x="487" y="1056"/>
                    <a:pt x="407" y="1088"/>
                  </a:cubicBezTo>
                  <a:close/>
                  <a:moveTo>
                    <a:pt x="1072" y="52"/>
                  </a:moveTo>
                  <a:lnTo>
                    <a:pt x="1072" y="52"/>
                  </a:lnTo>
                  <a:cubicBezTo>
                    <a:pt x="1048" y="78"/>
                    <a:pt x="1026" y="104"/>
                    <a:pt x="1003" y="129"/>
                  </a:cubicBezTo>
                  <a:lnTo>
                    <a:pt x="1003" y="129"/>
                  </a:lnTo>
                  <a:cubicBezTo>
                    <a:pt x="1004" y="107"/>
                    <a:pt x="1003" y="85"/>
                    <a:pt x="1000" y="62"/>
                  </a:cubicBezTo>
                  <a:lnTo>
                    <a:pt x="1000" y="62"/>
                  </a:lnTo>
                  <a:cubicBezTo>
                    <a:pt x="1024" y="58"/>
                    <a:pt x="1047" y="55"/>
                    <a:pt x="1072" y="52"/>
                  </a:cubicBezTo>
                  <a:close/>
                  <a:moveTo>
                    <a:pt x="1072" y="159"/>
                  </a:moveTo>
                  <a:lnTo>
                    <a:pt x="1072" y="159"/>
                  </a:lnTo>
                  <a:cubicBezTo>
                    <a:pt x="1048" y="166"/>
                    <a:pt x="1024" y="173"/>
                    <a:pt x="1001" y="180"/>
                  </a:cubicBezTo>
                  <a:lnTo>
                    <a:pt x="1001" y="180"/>
                  </a:lnTo>
                  <a:cubicBezTo>
                    <a:pt x="1028" y="149"/>
                    <a:pt x="1056" y="118"/>
                    <a:pt x="1084" y="87"/>
                  </a:cubicBezTo>
                  <a:lnTo>
                    <a:pt x="1084" y="87"/>
                  </a:lnTo>
                  <a:cubicBezTo>
                    <a:pt x="1080" y="111"/>
                    <a:pt x="1076" y="135"/>
                    <a:pt x="1072" y="159"/>
                  </a:cubicBezTo>
                  <a:close/>
                  <a:moveTo>
                    <a:pt x="747" y="838"/>
                  </a:moveTo>
                  <a:lnTo>
                    <a:pt x="747" y="838"/>
                  </a:lnTo>
                  <a:cubicBezTo>
                    <a:pt x="745" y="838"/>
                    <a:pt x="743" y="836"/>
                    <a:pt x="741" y="836"/>
                  </a:cubicBezTo>
                  <a:lnTo>
                    <a:pt x="741" y="836"/>
                  </a:lnTo>
                  <a:cubicBezTo>
                    <a:pt x="694" y="828"/>
                    <a:pt x="626" y="860"/>
                    <a:pt x="580" y="871"/>
                  </a:cubicBezTo>
                  <a:lnTo>
                    <a:pt x="580" y="871"/>
                  </a:lnTo>
                  <a:cubicBezTo>
                    <a:pt x="508" y="886"/>
                    <a:pt x="435" y="899"/>
                    <a:pt x="361" y="910"/>
                  </a:cubicBezTo>
                  <a:lnTo>
                    <a:pt x="361" y="910"/>
                  </a:lnTo>
                  <a:cubicBezTo>
                    <a:pt x="387" y="879"/>
                    <a:pt x="414" y="849"/>
                    <a:pt x="439" y="819"/>
                  </a:cubicBezTo>
                  <a:lnTo>
                    <a:pt x="439" y="819"/>
                  </a:lnTo>
                  <a:cubicBezTo>
                    <a:pt x="568" y="791"/>
                    <a:pt x="697" y="763"/>
                    <a:pt x="826" y="734"/>
                  </a:cubicBezTo>
                  <a:lnTo>
                    <a:pt x="826" y="734"/>
                  </a:lnTo>
                  <a:lnTo>
                    <a:pt x="826" y="734"/>
                  </a:lnTo>
                  <a:lnTo>
                    <a:pt x="826" y="734"/>
                  </a:lnTo>
                  <a:cubicBezTo>
                    <a:pt x="813" y="753"/>
                    <a:pt x="800" y="772"/>
                    <a:pt x="785" y="791"/>
                  </a:cubicBezTo>
                  <a:lnTo>
                    <a:pt x="785" y="791"/>
                  </a:lnTo>
                  <a:cubicBezTo>
                    <a:pt x="772" y="807"/>
                    <a:pt x="760" y="823"/>
                    <a:pt x="747" y="838"/>
                  </a:cubicBezTo>
                  <a:close/>
                  <a:moveTo>
                    <a:pt x="258" y="1032"/>
                  </a:moveTo>
                  <a:lnTo>
                    <a:pt x="258" y="1032"/>
                  </a:lnTo>
                  <a:cubicBezTo>
                    <a:pt x="282" y="1003"/>
                    <a:pt x="306" y="975"/>
                    <a:pt x="329" y="947"/>
                  </a:cubicBezTo>
                  <a:lnTo>
                    <a:pt x="329" y="947"/>
                  </a:lnTo>
                  <a:cubicBezTo>
                    <a:pt x="387" y="939"/>
                    <a:pt x="445" y="931"/>
                    <a:pt x="503" y="919"/>
                  </a:cubicBezTo>
                  <a:lnTo>
                    <a:pt x="503" y="919"/>
                  </a:lnTo>
                  <a:cubicBezTo>
                    <a:pt x="542" y="912"/>
                    <a:pt x="580" y="904"/>
                    <a:pt x="619" y="895"/>
                  </a:cubicBezTo>
                  <a:lnTo>
                    <a:pt x="619" y="895"/>
                  </a:lnTo>
                  <a:cubicBezTo>
                    <a:pt x="645" y="889"/>
                    <a:pt x="689" y="869"/>
                    <a:pt x="720" y="868"/>
                  </a:cubicBezTo>
                  <a:lnTo>
                    <a:pt x="720" y="868"/>
                  </a:lnTo>
                  <a:cubicBezTo>
                    <a:pt x="707" y="881"/>
                    <a:pt x="695" y="894"/>
                    <a:pt x="681" y="907"/>
                  </a:cubicBezTo>
                  <a:lnTo>
                    <a:pt x="681" y="907"/>
                  </a:lnTo>
                  <a:cubicBezTo>
                    <a:pt x="542" y="955"/>
                    <a:pt x="401" y="996"/>
                    <a:pt x="258" y="1032"/>
                  </a:cubicBezTo>
                  <a:close/>
                  <a:moveTo>
                    <a:pt x="314" y="915"/>
                  </a:moveTo>
                  <a:lnTo>
                    <a:pt x="314" y="915"/>
                  </a:lnTo>
                  <a:cubicBezTo>
                    <a:pt x="296" y="936"/>
                    <a:pt x="278" y="957"/>
                    <a:pt x="260" y="978"/>
                  </a:cubicBezTo>
                  <a:lnTo>
                    <a:pt x="260" y="978"/>
                  </a:lnTo>
                  <a:cubicBezTo>
                    <a:pt x="277" y="875"/>
                    <a:pt x="285" y="771"/>
                    <a:pt x="282" y="667"/>
                  </a:cubicBezTo>
                  <a:lnTo>
                    <a:pt x="282" y="667"/>
                  </a:lnTo>
                  <a:cubicBezTo>
                    <a:pt x="282" y="664"/>
                    <a:pt x="281" y="663"/>
                    <a:pt x="280" y="661"/>
                  </a:cubicBezTo>
                  <a:lnTo>
                    <a:pt x="280" y="661"/>
                  </a:lnTo>
                  <a:cubicBezTo>
                    <a:pt x="304" y="613"/>
                    <a:pt x="331" y="567"/>
                    <a:pt x="359" y="523"/>
                  </a:cubicBezTo>
                  <a:lnTo>
                    <a:pt x="359" y="523"/>
                  </a:lnTo>
                  <a:cubicBezTo>
                    <a:pt x="368" y="656"/>
                    <a:pt x="353" y="786"/>
                    <a:pt x="314" y="915"/>
                  </a:cubicBezTo>
                  <a:close/>
                  <a:moveTo>
                    <a:pt x="419" y="790"/>
                  </a:moveTo>
                  <a:lnTo>
                    <a:pt x="419" y="790"/>
                  </a:lnTo>
                  <a:cubicBezTo>
                    <a:pt x="419" y="791"/>
                    <a:pt x="419" y="791"/>
                    <a:pt x="419" y="793"/>
                  </a:cubicBezTo>
                  <a:lnTo>
                    <a:pt x="419" y="793"/>
                  </a:lnTo>
                  <a:cubicBezTo>
                    <a:pt x="401" y="814"/>
                    <a:pt x="382" y="836"/>
                    <a:pt x="364" y="858"/>
                  </a:cubicBezTo>
                  <a:lnTo>
                    <a:pt x="364" y="858"/>
                  </a:lnTo>
                  <a:cubicBezTo>
                    <a:pt x="393" y="734"/>
                    <a:pt x="402" y="608"/>
                    <a:pt x="388" y="480"/>
                  </a:cubicBezTo>
                  <a:lnTo>
                    <a:pt x="388" y="480"/>
                  </a:lnTo>
                  <a:cubicBezTo>
                    <a:pt x="413" y="445"/>
                    <a:pt x="439" y="411"/>
                    <a:pt x="467" y="378"/>
                  </a:cubicBezTo>
                  <a:lnTo>
                    <a:pt x="467" y="378"/>
                  </a:lnTo>
                  <a:cubicBezTo>
                    <a:pt x="468" y="517"/>
                    <a:pt x="452" y="654"/>
                    <a:pt x="419" y="790"/>
                  </a:cubicBezTo>
                  <a:close/>
                  <a:moveTo>
                    <a:pt x="536" y="646"/>
                  </a:moveTo>
                  <a:lnTo>
                    <a:pt x="536" y="646"/>
                  </a:lnTo>
                  <a:cubicBezTo>
                    <a:pt x="531" y="650"/>
                    <a:pt x="530" y="656"/>
                    <a:pt x="532" y="662"/>
                  </a:cubicBezTo>
                  <a:lnTo>
                    <a:pt x="532" y="662"/>
                  </a:lnTo>
                  <a:cubicBezTo>
                    <a:pt x="509" y="688"/>
                    <a:pt x="487" y="715"/>
                    <a:pt x="464" y="741"/>
                  </a:cubicBezTo>
                  <a:lnTo>
                    <a:pt x="464" y="741"/>
                  </a:lnTo>
                  <a:cubicBezTo>
                    <a:pt x="490" y="611"/>
                    <a:pt x="502" y="478"/>
                    <a:pt x="499" y="345"/>
                  </a:cubicBezTo>
                  <a:lnTo>
                    <a:pt x="499" y="345"/>
                  </a:lnTo>
                  <a:cubicBezTo>
                    <a:pt x="499" y="344"/>
                    <a:pt x="499" y="344"/>
                    <a:pt x="499" y="343"/>
                  </a:cubicBezTo>
                  <a:lnTo>
                    <a:pt x="499" y="343"/>
                  </a:lnTo>
                  <a:cubicBezTo>
                    <a:pt x="540" y="300"/>
                    <a:pt x="583" y="260"/>
                    <a:pt x="630" y="225"/>
                  </a:cubicBezTo>
                  <a:lnTo>
                    <a:pt x="630" y="225"/>
                  </a:lnTo>
                  <a:cubicBezTo>
                    <a:pt x="616" y="369"/>
                    <a:pt x="584" y="509"/>
                    <a:pt x="536" y="646"/>
                  </a:cubicBezTo>
                  <a:close/>
                  <a:moveTo>
                    <a:pt x="719" y="449"/>
                  </a:moveTo>
                  <a:lnTo>
                    <a:pt x="719" y="449"/>
                  </a:lnTo>
                  <a:cubicBezTo>
                    <a:pt x="674" y="499"/>
                    <a:pt x="629" y="550"/>
                    <a:pt x="585" y="601"/>
                  </a:cubicBezTo>
                  <a:lnTo>
                    <a:pt x="585" y="601"/>
                  </a:lnTo>
                  <a:cubicBezTo>
                    <a:pt x="626" y="471"/>
                    <a:pt x="653" y="338"/>
                    <a:pt x="666" y="203"/>
                  </a:cubicBezTo>
                  <a:lnTo>
                    <a:pt x="666" y="203"/>
                  </a:lnTo>
                  <a:cubicBezTo>
                    <a:pt x="666" y="202"/>
                    <a:pt x="666" y="201"/>
                    <a:pt x="666" y="200"/>
                  </a:cubicBezTo>
                  <a:lnTo>
                    <a:pt x="666" y="200"/>
                  </a:lnTo>
                  <a:cubicBezTo>
                    <a:pt x="701" y="176"/>
                    <a:pt x="738" y="154"/>
                    <a:pt x="777" y="135"/>
                  </a:cubicBezTo>
                  <a:lnTo>
                    <a:pt x="777" y="135"/>
                  </a:lnTo>
                  <a:cubicBezTo>
                    <a:pt x="764" y="241"/>
                    <a:pt x="744" y="346"/>
                    <a:pt x="719" y="449"/>
                  </a:cubicBezTo>
                  <a:close/>
                  <a:moveTo>
                    <a:pt x="851" y="698"/>
                  </a:moveTo>
                  <a:lnTo>
                    <a:pt x="851" y="698"/>
                  </a:lnTo>
                  <a:cubicBezTo>
                    <a:pt x="848" y="697"/>
                    <a:pt x="845" y="697"/>
                    <a:pt x="842" y="697"/>
                  </a:cubicBezTo>
                  <a:lnTo>
                    <a:pt x="842" y="697"/>
                  </a:lnTo>
                  <a:cubicBezTo>
                    <a:pt x="720" y="724"/>
                    <a:pt x="597" y="751"/>
                    <a:pt x="475" y="778"/>
                  </a:cubicBezTo>
                  <a:lnTo>
                    <a:pt x="475" y="778"/>
                  </a:lnTo>
                  <a:cubicBezTo>
                    <a:pt x="506" y="742"/>
                    <a:pt x="537" y="705"/>
                    <a:pt x="568" y="670"/>
                  </a:cubicBezTo>
                  <a:lnTo>
                    <a:pt x="568" y="670"/>
                  </a:lnTo>
                  <a:cubicBezTo>
                    <a:pt x="685" y="641"/>
                    <a:pt x="802" y="612"/>
                    <a:pt x="919" y="583"/>
                  </a:cubicBezTo>
                  <a:lnTo>
                    <a:pt x="919" y="583"/>
                  </a:lnTo>
                  <a:cubicBezTo>
                    <a:pt x="898" y="622"/>
                    <a:pt x="875" y="660"/>
                    <a:pt x="851" y="698"/>
                  </a:cubicBezTo>
                  <a:close/>
                  <a:moveTo>
                    <a:pt x="934" y="555"/>
                  </a:moveTo>
                  <a:lnTo>
                    <a:pt x="934" y="555"/>
                  </a:lnTo>
                  <a:cubicBezTo>
                    <a:pt x="931" y="550"/>
                    <a:pt x="925" y="548"/>
                    <a:pt x="917" y="550"/>
                  </a:cubicBezTo>
                  <a:lnTo>
                    <a:pt x="917" y="550"/>
                  </a:lnTo>
                  <a:cubicBezTo>
                    <a:pt x="814" y="576"/>
                    <a:pt x="710" y="601"/>
                    <a:pt x="605" y="627"/>
                  </a:cubicBezTo>
                  <a:lnTo>
                    <a:pt x="605" y="627"/>
                  </a:lnTo>
                  <a:cubicBezTo>
                    <a:pt x="646" y="580"/>
                    <a:pt x="687" y="534"/>
                    <a:pt x="727" y="488"/>
                  </a:cubicBezTo>
                  <a:lnTo>
                    <a:pt x="727" y="488"/>
                  </a:lnTo>
                  <a:lnTo>
                    <a:pt x="728" y="488"/>
                  </a:lnTo>
                  <a:lnTo>
                    <a:pt x="728" y="488"/>
                  </a:lnTo>
                  <a:cubicBezTo>
                    <a:pt x="816" y="466"/>
                    <a:pt x="905" y="444"/>
                    <a:pt x="994" y="422"/>
                  </a:cubicBezTo>
                  <a:lnTo>
                    <a:pt x="994" y="422"/>
                  </a:lnTo>
                  <a:cubicBezTo>
                    <a:pt x="976" y="468"/>
                    <a:pt x="956" y="512"/>
                    <a:pt x="934" y="555"/>
                  </a:cubicBezTo>
                  <a:close/>
                  <a:moveTo>
                    <a:pt x="1007" y="388"/>
                  </a:moveTo>
                  <a:lnTo>
                    <a:pt x="1007" y="388"/>
                  </a:lnTo>
                  <a:cubicBezTo>
                    <a:pt x="1005" y="387"/>
                    <a:pt x="1003" y="387"/>
                    <a:pt x="1000" y="388"/>
                  </a:cubicBezTo>
                  <a:lnTo>
                    <a:pt x="1000" y="388"/>
                  </a:lnTo>
                  <a:cubicBezTo>
                    <a:pt x="922" y="407"/>
                    <a:pt x="843" y="426"/>
                    <a:pt x="765" y="445"/>
                  </a:cubicBezTo>
                  <a:lnTo>
                    <a:pt x="765" y="445"/>
                  </a:lnTo>
                  <a:cubicBezTo>
                    <a:pt x="795" y="411"/>
                    <a:pt x="824" y="377"/>
                    <a:pt x="854" y="344"/>
                  </a:cubicBezTo>
                  <a:lnTo>
                    <a:pt x="854" y="344"/>
                  </a:lnTo>
                  <a:cubicBezTo>
                    <a:pt x="912" y="312"/>
                    <a:pt x="974" y="294"/>
                    <a:pt x="1040" y="288"/>
                  </a:cubicBezTo>
                  <a:lnTo>
                    <a:pt x="1040" y="288"/>
                  </a:lnTo>
                  <a:cubicBezTo>
                    <a:pt x="1030" y="322"/>
                    <a:pt x="1019" y="355"/>
                    <a:pt x="1007" y="388"/>
                  </a:cubicBezTo>
                  <a:close/>
                  <a:moveTo>
                    <a:pt x="1049" y="256"/>
                  </a:moveTo>
                  <a:lnTo>
                    <a:pt x="1049" y="256"/>
                  </a:lnTo>
                  <a:cubicBezTo>
                    <a:pt x="1000" y="258"/>
                    <a:pt x="953" y="267"/>
                    <a:pt x="908" y="284"/>
                  </a:cubicBezTo>
                  <a:lnTo>
                    <a:pt x="908" y="284"/>
                  </a:lnTo>
                  <a:cubicBezTo>
                    <a:pt x="925" y="265"/>
                    <a:pt x="942" y="246"/>
                    <a:pt x="959" y="226"/>
                  </a:cubicBezTo>
                  <a:lnTo>
                    <a:pt x="959" y="226"/>
                  </a:lnTo>
                  <a:cubicBezTo>
                    <a:pt x="994" y="216"/>
                    <a:pt x="1029" y="206"/>
                    <a:pt x="1064" y="195"/>
                  </a:cubicBezTo>
                  <a:lnTo>
                    <a:pt x="1064" y="195"/>
                  </a:lnTo>
                  <a:cubicBezTo>
                    <a:pt x="1059" y="215"/>
                    <a:pt x="1054" y="236"/>
                    <a:pt x="1049" y="256"/>
                  </a:cubicBezTo>
                  <a:close/>
                  <a:moveTo>
                    <a:pt x="969" y="69"/>
                  </a:moveTo>
                  <a:lnTo>
                    <a:pt x="969" y="69"/>
                  </a:lnTo>
                  <a:cubicBezTo>
                    <a:pt x="973" y="104"/>
                    <a:pt x="970" y="139"/>
                    <a:pt x="962" y="175"/>
                  </a:cubicBezTo>
                  <a:lnTo>
                    <a:pt x="962" y="175"/>
                  </a:lnTo>
                  <a:cubicBezTo>
                    <a:pt x="942" y="197"/>
                    <a:pt x="921" y="220"/>
                    <a:pt x="900" y="243"/>
                  </a:cubicBezTo>
                  <a:lnTo>
                    <a:pt x="900" y="243"/>
                  </a:lnTo>
                  <a:cubicBezTo>
                    <a:pt x="919" y="190"/>
                    <a:pt x="928" y="135"/>
                    <a:pt x="929" y="78"/>
                  </a:cubicBezTo>
                  <a:lnTo>
                    <a:pt x="929" y="78"/>
                  </a:lnTo>
                  <a:cubicBezTo>
                    <a:pt x="942" y="75"/>
                    <a:pt x="955" y="72"/>
                    <a:pt x="969" y="69"/>
                  </a:cubicBezTo>
                  <a:close/>
                  <a:moveTo>
                    <a:pt x="896" y="88"/>
                  </a:moveTo>
                  <a:lnTo>
                    <a:pt x="896" y="88"/>
                  </a:lnTo>
                  <a:cubicBezTo>
                    <a:pt x="893" y="168"/>
                    <a:pt x="872" y="245"/>
                    <a:pt x="832" y="315"/>
                  </a:cubicBezTo>
                  <a:lnTo>
                    <a:pt x="832" y="315"/>
                  </a:lnTo>
                  <a:cubicBezTo>
                    <a:pt x="832" y="316"/>
                    <a:pt x="831" y="318"/>
                    <a:pt x="831" y="319"/>
                  </a:cubicBezTo>
                  <a:lnTo>
                    <a:pt x="831" y="319"/>
                  </a:lnTo>
                  <a:cubicBezTo>
                    <a:pt x="830" y="320"/>
                    <a:pt x="829" y="320"/>
                    <a:pt x="828" y="321"/>
                  </a:cubicBezTo>
                  <a:lnTo>
                    <a:pt x="828" y="321"/>
                  </a:lnTo>
                  <a:cubicBezTo>
                    <a:pt x="823" y="324"/>
                    <a:pt x="821" y="328"/>
                    <a:pt x="821" y="333"/>
                  </a:cubicBezTo>
                  <a:lnTo>
                    <a:pt x="821" y="333"/>
                  </a:lnTo>
                  <a:cubicBezTo>
                    <a:pt x="802" y="354"/>
                    <a:pt x="783" y="376"/>
                    <a:pt x="764" y="397"/>
                  </a:cubicBezTo>
                  <a:lnTo>
                    <a:pt x="764" y="397"/>
                  </a:lnTo>
                  <a:cubicBezTo>
                    <a:pt x="785" y="305"/>
                    <a:pt x="801" y="213"/>
                    <a:pt x="812" y="119"/>
                  </a:cubicBezTo>
                  <a:lnTo>
                    <a:pt x="812" y="119"/>
                  </a:lnTo>
                  <a:cubicBezTo>
                    <a:pt x="839" y="108"/>
                    <a:pt x="867" y="97"/>
                    <a:pt x="896" y="88"/>
                  </a:cubicBezTo>
                  <a:lnTo>
                    <a:pt x="211" y="819"/>
                  </a:lnTo>
                  <a:lnTo>
                    <a:pt x="211" y="819"/>
                  </a:lnTo>
                  <a:cubicBezTo>
                    <a:pt x="212" y="816"/>
                    <a:pt x="211" y="814"/>
                    <a:pt x="210" y="813"/>
                  </a:cubicBezTo>
                  <a:lnTo>
                    <a:pt x="210" y="813"/>
                  </a:lnTo>
                  <a:cubicBezTo>
                    <a:pt x="223" y="783"/>
                    <a:pt x="236" y="753"/>
                    <a:pt x="249" y="723"/>
                  </a:cubicBezTo>
                  <a:lnTo>
                    <a:pt x="249" y="723"/>
                  </a:lnTo>
                  <a:cubicBezTo>
                    <a:pt x="248" y="826"/>
                    <a:pt x="238" y="927"/>
                    <a:pt x="218" y="1028"/>
                  </a:cubicBezTo>
                  <a:lnTo>
                    <a:pt x="218" y="1028"/>
                  </a:lnTo>
                  <a:cubicBezTo>
                    <a:pt x="213" y="1034"/>
                    <a:pt x="209" y="1039"/>
                    <a:pt x="205" y="1045"/>
                  </a:cubicBezTo>
                  <a:lnTo>
                    <a:pt x="205" y="1045"/>
                  </a:lnTo>
                  <a:cubicBezTo>
                    <a:pt x="204" y="1045"/>
                    <a:pt x="204" y="1045"/>
                    <a:pt x="204" y="1045"/>
                  </a:cubicBezTo>
                  <a:lnTo>
                    <a:pt x="204" y="1045"/>
                  </a:lnTo>
                  <a:cubicBezTo>
                    <a:pt x="196" y="1047"/>
                    <a:pt x="193" y="1053"/>
                    <a:pt x="193" y="1058"/>
                  </a:cubicBezTo>
                  <a:lnTo>
                    <a:pt x="193" y="1058"/>
                  </a:lnTo>
                  <a:cubicBezTo>
                    <a:pt x="189" y="1063"/>
                    <a:pt x="186" y="1067"/>
                    <a:pt x="182" y="1071"/>
                  </a:cubicBezTo>
                  <a:lnTo>
                    <a:pt x="182" y="1071"/>
                  </a:lnTo>
                  <a:cubicBezTo>
                    <a:pt x="192" y="987"/>
                    <a:pt x="202" y="903"/>
                    <a:pt x="211" y="819"/>
                  </a:cubicBezTo>
                  <a:lnTo>
                    <a:pt x="896" y="88"/>
                  </a:lnTo>
                  <a:close/>
                  <a:moveTo>
                    <a:pt x="119" y="1197"/>
                  </a:moveTo>
                  <a:lnTo>
                    <a:pt x="119" y="1197"/>
                  </a:lnTo>
                  <a:cubicBezTo>
                    <a:pt x="128" y="1186"/>
                    <a:pt x="137" y="1176"/>
                    <a:pt x="146" y="1164"/>
                  </a:cubicBezTo>
                  <a:lnTo>
                    <a:pt x="146" y="1164"/>
                  </a:lnTo>
                  <a:cubicBezTo>
                    <a:pt x="150" y="1164"/>
                    <a:pt x="153" y="1163"/>
                    <a:pt x="156" y="1162"/>
                  </a:cubicBezTo>
                  <a:lnTo>
                    <a:pt x="156" y="1162"/>
                  </a:lnTo>
                  <a:cubicBezTo>
                    <a:pt x="160" y="1163"/>
                    <a:pt x="164" y="1162"/>
                    <a:pt x="166" y="1161"/>
                  </a:cubicBezTo>
                  <a:lnTo>
                    <a:pt x="166" y="1161"/>
                  </a:lnTo>
                  <a:cubicBezTo>
                    <a:pt x="191" y="1157"/>
                    <a:pt x="215" y="1153"/>
                    <a:pt x="239" y="1149"/>
                  </a:cubicBezTo>
                  <a:lnTo>
                    <a:pt x="239" y="1149"/>
                  </a:lnTo>
                  <a:cubicBezTo>
                    <a:pt x="199" y="1164"/>
                    <a:pt x="158" y="1179"/>
                    <a:pt x="119" y="1197"/>
                  </a:cubicBezTo>
                  <a:close/>
                  <a:moveTo>
                    <a:pt x="96" y="1172"/>
                  </a:moveTo>
                  <a:lnTo>
                    <a:pt x="96" y="1172"/>
                  </a:lnTo>
                  <a:cubicBezTo>
                    <a:pt x="115" y="1093"/>
                    <a:pt x="138" y="1013"/>
                    <a:pt x="165" y="933"/>
                  </a:cubicBezTo>
                  <a:lnTo>
                    <a:pt x="165" y="933"/>
                  </a:lnTo>
                  <a:cubicBezTo>
                    <a:pt x="158" y="994"/>
                    <a:pt x="151" y="1055"/>
                    <a:pt x="144" y="1116"/>
                  </a:cubicBezTo>
                  <a:lnTo>
                    <a:pt x="144" y="1116"/>
                  </a:lnTo>
                  <a:cubicBezTo>
                    <a:pt x="128" y="1135"/>
                    <a:pt x="112" y="1154"/>
                    <a:pt x="96" y="1172"/>
                  </a:cubicBezTo>
                  <a:close/>
                  <a:moveTo>
                    <a:pt x="822" y="822"/>
                  </a:moveTo>
                  <a:lnTo>
                    <a:pt x="822" y="822"/>
                  </a:lnTo>
                  <a:cubicBezTo>
                    <a:pt x="999" y="603"/>
                    <a:pt x="1105" y="329"/>
                    <a:pt x="1138" y="50"/>
                  </a:cubicBezTo>
                  <a:lnTo>
                    <a:pt x="1138" y="50"/>
                  </a:lnTo>
                  <a:cubicBezTo>
                    <a:pt x="1140" y="33"/>
                    <a:pt x="1127" y="23"/>
                    <a:pt x="1114" y="21"/>
                  </a:cubicBezTo>
                  <a:lnTo>
                    <a:pt x="1114" y="21"/>
                  </a:lnTo>
                  <a:cubicBezTo>
                    <a:pt x="1113" y="10"/>
                    <a:pt x="1104" y="0"/>
                    <a:pt x="1090" y="1"/>
                  </a:cubicBezTo>
                  <a:lnTo>
                    <a:pt x="1090" y="1"/>
                  </a:lnTo>
                  <a:cubicBezTo>
                    <a:pt x="451" y="55"/>
                    <a:pt x="148" y="681"/>
                    <a:pt x="33" y="1236"/>
                  </a:cubicBezTo>
                  <a:lnTo>
                    <a:pt x="33" y="1236"/>
                  </a:lnTo>
                  <a:cubicBezTo>
                    <a:pt x="32" y="1238"/>
                    <a:pt x="32" y="1240"/>
                    <a:pt x="32" y="1242"/>
                  </a:cubicBezTo>
                  <a:lnTo>
                    <a:pt x="32" y="1242"/>
                  </a:lnTo>
                  <a:cubicBezTo>
                    <a:pt x="30" y="1244"/>
                    <a:pt x="28" y="1245"/>
                    <a:pt x="25" y="1246"/>
                  </a:cubicBezTo>
                  <a:lnTo>
                    <a:pt x="25" y="1246"/>
                  </a:lnTo>
                  <a:cubicBezTo>
                    <a:pt x="15" y="1252"/>
                    <a:pt x="13" y="1261"/>
                    <a:pt x="15" y="1270"/>
                  </a:cubicBezTo>
                  <a:lnTo>
                    <a:pt x="15" y="1270"/>
                  </a:lnTo>
                  <a:cubicBezTo>
                    <a:pt x="14" y="1271"/>
                    <a:pt x="14" y="1272"/>
                    <a:pt x="13" y="1272"/>
                  </a:cubicBezTo>
                  <a:lnTo>
                    <a:pt x="13" y="1272"/>
                  </a:lnTo>
                  <a:cubicBezTo>
                    <a:pt x="0" y="1288"/>
                    <a:pt x="24" y="1310"/>
                    <a:pt x="38" y="1293"/>
                  </a:cubicBezTo>
                  <a:lnTo>
                    <a:pt x="38" y="1293"/>
                  </a:lnTo>
                  <a:cubicBezTo>
                    <a:pt x="38" y="1292"/>
                    <a:pt x="40" y="1291"/>
                    <a:pt x="41" y="1290"/>
                  </a:cubicBezTo>
                  <a:lnTo>
                    <a:pt x="41" y="1290"/>
                  </a:lnTo>
                  <a:cubicBezTo>
                    <a:pt x="44" y="1290"/>
                    <a:pt x="48" y="1289"/>
                    <a:pt x="52" y="1287"/>
                  </a:cubicBezTo>
                  <a:lnTo>
                    <a:pt x="52" y="1287"/>
                  </a:lnTo>
                  <a:cubicBezTo>
                    <a:pt x="188" y="1203"/>
                    <a:pt x="346" y="1171"/>
                    <a:pt x="490" y="1106"/>
                  </a:cubicBezTo>
                  <a:lnTo>
                    <a:pt x="490" y="1106"/>
                  </a:lnTo>
                  <a:cubicBezTo>
                    <a:pt x="626" y="1046"/>
                    <a:pt x="730" y="936"/>
                    <a:pt x="822" y="822"/>
                  </a:cubicBezTo>
                  <a:close/>
                </a:path>
              </a:pathLst>
            </a:custGeom>
            <a:solidFill>
              <a:schemeClr val="accent4"/>
            </a:solidFill>
            <a:ln>
              <a:noFill/>
            </a:ln>
            <a:effectLst/>
          </p:spPr>
          <p:txBody>
            <a:bodyPr wrap="none" anchor="ctr"/>
            <a:lstStyle/>
            <a:p>
              <a:endParaRPr lang="es-ES_tradnl" sz="919"/>
            </a:p>
          </p:txBody>
        </p:sp>
        <p:sp>
          <p:nvSpPr>
            <p:cNvPr id="457" name="Freeform 21">
              <a:extLst>
                <a:ext uri="{FF2B5EF4-FFF2-40B4-BE49-F238E27FC236}">
                  <a16:creationId xmlns:a16="http://schemas.microsoft.com/office/drawing/2014/main" id="{3B0A40E5-2EC1-984B-8847-5BFCF70146F2}"/>
                </a:ext>
              </a:extLst>
            </p:cNvPr>
            <p:cNvSpPr>
              <a:spLocks noChangeArrowheads="1"/>
            </p:cNvSpPr>
            <p:nvPr/>
          </p:nvSpPr>
          <p:spPr bwMode="auto">
            <a:xfrm rot="759599">
              <a:off x="1205915" y="4369227"/>
              <a:ext cx="716037" cy="923032"/>
            </a:xfrm>
            <a:custGeom>
              <a:avLst/>
              <a:gdLst>
                <a:gd name="T0" fmla="*/ 275 w 1493"/>
                <a:gd name="T1" fmla="*/ 1076 h 1925"/>
                <a:gd name="T2" fmla="*/ 501 w 1493"/>
                <a:gd name="T3" fmla="*/ 1195 h 1925"/>
                <a:gd name="T4" fmla="*/ 470 w 1493"/>
                <a:gd name="T5" fmla="*/ 1348 h 1925"/>
                <a:gd name="T6" fmla="*/ 454 w 1493"/>
                <a:gd name="T7" fmla="*/ 1377 h 1925"/>
                <a:gd name="T8" fmla="*/ 558 w 1493"/>
                <a:gd name="T9" fmla="*/ 1560 h 1925"/>
                <a:gd name="T10" fmla="*/ 205 w 1493"/>
                <a:gd name="T11" fmla="*/ 153 h 1925"/>
                <a:gd name="T12" fmla="*/ 210 w 1493"/>
                <a:gd name="T13" fmla="*/ 141 h 1925"/>
                <a:gd name="T14" fmla="*/ 486 w 1493"/>
                <a:gd name="T15" fmla="*/ 477 h 1925"/>
                <a:gd name="T16" fmla="*/ 498 w 1493"/>
                <a:gd name="T17" fmla="*/ 597 h 1925"/>
                <a:gd name="T18" fmla="*/ 364 w 1493"/>
                <a:gd name="T19" fmla="*/ 448 h 1925"/>
                <a:gd name="T20" fmla="*/ 477 w 1493"/>
                <a:gd name="T21" fmla="*/ 625 h 1925"/>
                <a:gd name="T22" fmla="*/ 205 w 1493"/>
                <a:gd name="T23" fmla="*/ 153 h 1925"/>
                <a:gd name="T24" fmla="*/ 922 w 1493"/>
                <a:gd name="T25" fmla="*/ 785 h 1925"/>
                <a:gd name="T26" fmla="*/ 709 w 1493"/>
                <a:gd name="T27" fmla="*/ 974 h 1925"/>
                <a:gd name="T28" fmla="*/ 839 w 1493"/>
                <a:gd name="T29" fmla="*/ 715 h 1925"/>
                <a:gd name="T30" fmla="*/ 853 w 1493"/>
                <a:gd name="T31" fmla="*/ 695 h 1925"/>
                <a:gd name="T32" fmla="*/ 702 w 1493"/>
                <a:gd name="T33" fmla="*/ 879 h 1925"/>
                <a:gd name="T34" fmla="*/ 781 w 1493"/>
                <a:gd name="T35" fmla="*/ 558 h 1925"/>
                <a:gd name="T36" fmla="*/ 1374 w 1493"/>
                <a:gd name="T37" fmla="*/ 1045 h 1925"/>
                <a:gd name="T38" fmla="*/ 825 w 1493"/>
                <a:gd name="T39" fmla="*/ 1603 h 1925"/>
                <a:gd name="T40" fmla="*/ 830 w 1493"/>
                <a:gd name="T41" fmla="*/ 1589 h 1925"/>
                <a:gd name="T42" fmla="*/ 988 w 1493"/>
                <a:gd name="T43" fmla="*/ 1326 h 1925"/>
                <a:gd name="T44" fmla="*/ 838 w 1493"/>
                <a:gd name="T45" fmla="*/ 1509 h 1925"/>
                <a:gd name="T46" fmla="*/ 1374 w 1493"/>
                <a:gd name="T47" fmla="*/ 1045 h 1925"/>
                <a:gd name="T48" fmla="*/ 1354 w 1493"/>
                <a:gd name="T49" fmla="*/ 931 h 1925"/>
                <a:gd name="T50" fmla="*/ 970 w 1493"/>
                <a:gd name="T51" fmla="*/ 1111 h 1925"/>
                <a:gd name="T52" fmla="*/ 705 w 1493"/>
                <a:gd name="T53" fmla="*/ 1064 h 1925"/>
                <a:gd name="T54" fmla="*/ 906 w 1493"/>
                <a:gd name="T55" fmla="*/ 868 h 1925"/>
                <a:gd name="T56" fmla="*/ 1210 w 1493"/>
                <a:gd name="T57" fmla="*/ 416 h 1925"/>
                <a:gd name="T58" fmla="*/ 1209 w 1493"/>
                <a:gd name="T59" fmla="*/ 403 h 1925"/>
                <a:gd name="T60" fmla="*/ 1172 w 1493"/>
                <a:gd name="T61" fmla="*/ 351 h 1925"/>
                <a:gd name="T62" fmla="*/ 838 w 1493"/>
                <a:gd name="T63" fmla="*/ 387 h 1925"/>
                <a:gd name="T64" fmla="*/ 557 w 1493"/>
                <a:gd name="T65" fmla="*/ 685 h 1925"/>
                <a:gd name="T66" fmla="*/ 546 w 1493"/>
                <a:gd name="T67" fmla="*/ 674 h 1925"/>
                <a:gd name="T68" fmla="*/ 452 w 1493"/>
                <a:gd name="T69" fmla="*/ 262 h 1925"/>
                <a:gd name="T70" fmla="*/ 155 w 1493"/>
                <a:gd name="T71" fmla="*/ 126 h 1925"/>
                <a:gd name="T72" fmla="*/ 165 w 1493"/>
                <a:gd name="T73" fmla="*/ 414 h 1925"/>
                <a:gd name="T74" fmla="*/ 287 w 1493"/>
                <a:gd name="T75" fmla="*/ 536 h 1925"/>
                <a:gd name="T76" fmla="*/ 512 w 1493"/>
                <a:gd name="T77" fmla="*/ 695 h 1925"/>
                <a:gd name="T78" fmla="*/ 515 w 1493"/>
                <a:gd name="T79" fmla="*/ 709 h 1925"/>
                <a:gd name="T80" fmla="*/ 134 w 1493"/>
                <a:gd name="T81" fmla="*/ 1082 h 1925"/>
                <a:gd name="T82" fmla="*/ 208 w 1493"/>
                <a:gd name="T83" fmla="*/ 1466 h 1925"/>
                <a:gd name="T84" fmla="*/ 755 w 1493"/>
                <a:gd name="T85" fmla="*/ 1654 h 1925"/>
                <a:gd name="T86" fmla="*/ 779 w 1493"/>
                <a:gd name="T87" fmla="*/ 1693 h 1925"/>
                <a:gd name="T88" fmla="*/ 803 w 1493"/>
                <a:gd name="T89" fmla="*/ 1892 h 1925"/>
                <a:gd name="T90" fmla="*/ 825 w 1493"/>
                <a:gd name="T91" fmla="*/ 167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3" h="1925">
                  <a:moveTo>
                    <a:pt x="159" y="1333"/>
                  </a:moveTo>
                  <a:lnTo>
                    <a:pt x="159" y="1333"/>
                  </a:lnTo>
                  <a:cubicBezTo>
                    <a:pt x="86" y="1224"/>
                    <a:pt x="144" y="1089"/>
                    <a:pt x="275" y="1076"/>
                  </a:cubicBezTo>
                  <a:lnTo>
                    <a:pt x="275" y="1076"/>
                  </a:lnTo>
                  <a:cubicBezTo>
                    <a:pt x="366" y="1068"/>
                    <a:pt x="443" y="1133"/>
                    <a:pt x="501" y="1195"/>
                  </a:cubicBezTo>
                  <a:lnTo>
                    <a:pt x="501" y="1195"/>
                  </a:lnTo>
                  <a:cubicBezTo>
                    <a:pt x="607" y="1307"/>
                    <a:pt x="695" y="1451"/>
                    <a:pt x="758" y="1593"/>
                  </a:cubicBezTo>
                  <a:lnTo>
                    <a:pt x="758" y="1593"/>
                  </a:lnTo>
                  <a:cubicBezTo>
                    <a:pt x="670" y="1502"/>
                    <a:pt x="574" y="1421"/>
                    <a:pt x="470" y="1348"/>
                  </a:cubicBezTo>
                  <a:lnTo>
                    <a:pt x="470" y="1348"/>
                  </a:lnTo>
                  <a:cubicBezTo>
                    <a:pt x="453" y="1337"/>
                    <a:pt x="437" y="1365"/>
                    <a:pt x="454" y="1377"/>
                  </a:cubicBezTo>
                  <a:lnTo>
                    <a:pt x="454" y="1377"/>
                  </a:lnTo>
                  <a:cubicBezTo>
                    <a:pt x="541" y="1437"/>
                    <a:pt x="621" y="1504"/>
                    <a:pt x="696" y="1578"/>
                  </a:cubicBezTo>
                  <a:lnTo>
                    <a:pt x="696" y="1578"/>
                  </a:lnTo>
                  <a:cubicBezTo>
                    <a:pt x="653" y="1567"/>
                    <a:pt x="607" y="1564"/>
                    <a:pt x="558" y="1560"/>
                  </a:cubicBezTo>
                  <a:lnTo>
                    <a:pt x="558" y="1560"/>
                  </a:lnTo>
                  <a:cubicBezTo>
                    <a:pt x="398" y="1549"/>
                    <a:pt x="247" y="1468"/>
                    <a:pt x="159" y="1333"/>
                  </a:cubicBezTo>
                  <a:close/>
                  <a:moveTo>
                    <a:pt x="205" y="153"/>
                  </a:moveTo>
                  <a:lnTo>
                    <a:pt x="205" y="153"/>
                  </a:lnTo>
                  <a:cubicBezTo>
                    <a:pt x="208" y="150"/>
                    <a:pt x="210" y="145"/>
                    <a:pt x="210" y="141"/>
                  </a:cubicBezTo>
                  <a:lnTo>
                    <a:pt x="210" y="141"/>
                  </a:lnTo>
                  <a:cubicBezTo>
                    <a:pt x="306" y="76"/>
                    <a:pt x="413" y="291"/>
                    <a:pt x="442" y="350"/>
                  </a:cubicBezTo>
                  <a:lnTo>
                    <a:pt x="442" y="350"/>
                  </a:lnTo>
                  <a:cubicBezTo>
                    <a:pt x="462" y="390"/>
                    <a:pt x="474" y="434"/>
                    <a:pt x="486" y="477"/>
                  </a:cubicBezTo>
                  <a:lnTo>
                    <a:pt x="486" y="477"/>
                  </a:lnTo>
                  <a:cubicBezTo>
                    <a:pt x="490" y="491"/>
                    <a:pt x="492" y="552"/>
                    <a:pt x="498" y="597"/>
                  </a:cubicBezTo>
                  <a:lnTo>
                    <a:pt x="498" y="597"/>
                  </a:lnTo>
                  <a:cubicBezTo>
                    <a:pt x="464" y="541"/>
                    <a:pt x="429" y="486"/>
                    <a:pt x="392" y="432"/>
                  </a:cubicBezTo>
                  <a:lnTo>
                    <a:pt x="392" y="432"/>
                  </a:lnTo>
                  <a:cubicBezTo>
                    <a:pt x="380" y="415"/>
                    <a:pt x="352" y="430"/>
                    <a:pt x="364" y="448"/>
                  </a:cubicBezTo>
                  <a:lnTo>
                    <a:pt x="364" y="448"/>
                  </a:lnTo>
                  <a:cubicBezTo>
                    <a:pt x="403" y="506"/>
                    <a:pt x="441" y="564"/>
                    <a:pt x="477" y="625"/>
                  </a:cubicBezTo>
                  <a:lnTo>
                    <a:pt x="477" y="625"/>
                  </a:lnTo>
                  <a:cubicBezTo>
                    <a:pt x="412" y="586"/>
                    <a:pt x="345" y="521"/>
                    <a:pt x="291" y="477"/>
                  </a:cubicBezTo>
                  <a:lnTo>
                    <a:pt x="291" y="477"/>
                  </a:lnTo>
                  <a:cubicBezTo>
                    <a:pt x="198" y="402"/>
                    <a:pt x="110" y="265"/>
                    <a:pt x="205" y="153"/>
                  </a:cubicBezTo>
                  <a:close/>
                  <a:moveTo>
                    <a:pt x="1162" y="417"/>
                  </a:moveTo>
                  <a:lnTo>
                    <a:pt x="1162" y="417"/>
                  </a:lnTo>
                  <a:cubicBezTo>
                    <a:pt x="1167" y="504"/>
                    <a:pt x="950" y="757"/>
                    <a:pt x="922" y="785"/>
                  </a:cubicBezTo>
                  <a:lnTo>
                    <a:pt x="922" y="785"/>
                  </a:lnTo>
                  <a:cubicBezTo>
                    <a:pt x="857" y="853"/>
                    <a:pt x="772" y="903"/>
                    <a:pt x="709" y="974"/>
                  </a:cubicBezTo>
                  <a:lnTo>
                    <a:pt x="709" y="974"/>
                  </a:lnTo>
                  <a:cubicBezTo>
                    <a:pt x="728" y="880"/>
                    <a:pt x="767" y="796"/>
                    <a:pt x="829" y="723"/>
                  </a:cubicBezTo>
                  <a:lnTo>
                    <a:pt x="829" y="723"/>
                  </a:lnTo>
                  <a:cubicBezTo>
                    <a:pt x="833" y="722"/>
                    <a:pt x="836" y="720"/>
                    <a:pt x="839" y="715"/>
                  </a:cubicBezTo>
                  <a:lnTo>
                    <a:pt x="839" y="715"/>
                  </a:lnTo>
                  <a:cubicBezTo>
                    <a:pt x="844" y="708"/>
                    <a:pt x="849" y="702"/>
                    <a:pt x="853" y="695"/>
                  </a:cubicBezTo>
                  <a:lnTo>
                    <a:pt x="853" y="695"/>
                  </a:lnTo>
                  <a:cubicBezTo>
                    <a:pt x="863" y="679"/>
                    <a:pt x="840" y="661"/>
                    <a:pt x="827" y="675"/>
                  </a:cubicBezTo>
                  <a:lnTo>
                    <a:pt x="827" y="675"/>
                  </a:lnTo>
                  <a:cubicBezTo>
                    <a:pt x="771" y="735"/>
                    <a:pt x="729" y="803"/>
                    <a:pt x="702" y="879"/>
                  </a:cubicBezTo>
                  <a:lnTo>
                    <a:pt x="702" y="879"/>
                  </a:lnTo>
                  <a:cubicBezTo>
                    <a:pt x="708" y="768"/>
                    <a:pt x="733" y="661"/>
                    <a:pt x="781" y="558"/>
                  </a:cubicBezTo>
                  <a:lnTo>
                    <a:pt x="781" y="558"/>
                  </a:lnTo>
                  <a:cubicBezTo>
                    <a:pt x="840" y="432"/>
                    <a:pt x="1051" y="225"/>
                    <a:pt x="1162" y="417"/>
                  </a:cubicBezTo>
                  <a:close/>
                  <a:moveTo>
                    <a:pt x="1374" y="1045"/>
                  </a:moveTo>
                  <a:lnTo>
                    <a:pt x="1374" y="1045"/>
                  </a:lnTo>
                  <a:cubicBezTo>
                    <a:pt x="1394" y="1198"/>
                    <a:pt x="1210" y="1331"/>
                    <a:pt x="1102" y="1402"/>
                  </a:cubicBezTo>
                  <a:lnTo>
                    <a:pt x="1102" y="1402"/>
                  </a:lnTo>
                  <a:cubicBezTo>
                    <a:pt x="1005" y="1466"/>
                    <a:pt x="907" y="1522"/>
                    <a:pt x="825" y="1603"/>
                  </a:cubicBezTo>
                  <a:lnTo>
                    <a:pt x="825" y="1603"/>
                  </a:lnTo>
                  <a:cubicBezTo>
                    <a:pt x="827" y="1599"/>
                    <a:pt x="830" y="1595"/>
                    <a:pt x="830" y="1589"/>
                  </a:cubicBezTo>
                  <a:lnTo>
                    <a:pt x="830" y="1589"/>
                  </a:lnTo>
                  <a:cubicBezTo>
                    <a:pt x="876" y="1499"/>
                    <a:pt x="936" y="1418"/>
                    <a:pt x="1011" y="1349"/>
                  </a:cubicBezTo>
                  <a:lnTo>
                    <a:pt x="1011" y="1349"/>
                  </a:lnTo>
                  <a:cubicBezTo>
                    <a:pt x="1026" y="1335"/>
                    <a:pt x="1003" y="1312"/>
                    <a:pt x="988" y="1326"/>
                  </a:cubicBezTo>
                  <a:lnTo>
                    <a:pt x="988" y="1326"/>
                  </a:lnTo>
                  <a:cubicBezTo>
                    <a:pt x="929" y="1381"/>
                    <a:pt x="879" y="1442"/>
                    <a:pt x="838" y="1509"/>
                  </a:cubicBezTo>
                  <a:lnTo>
                    <a:pt x="838" y="1509"/>
                  </a:lnTo>
                  <a:cubicBezTo>
                    <a:pt x="853" y="1404"/>
                    <a:pt x="891" y="1307"/>
                    <a:pt x="950" y="1215"/>
                  </a:cubicBezTo>
                  <a:lnTo>
                    <a:pt x="950" y="1215"/>
                  </a:lnTo>
                  <a:cubicBezTo>
                    <a:pt x="992" y="1151"/>
                    <a:pt x="1343" y="813"/>
                    <a:pt x="1374" y="1045"/>
                  </a:cubicBezTo>
                  <a:close/>
                  <a:moveTo>
                    <a:pt x="1313" y="1293"/>
                  </a:moveTo>
                  <a:lnTo>
                    <a:pt x="1313" y="1293"/>
                  </a:lnTo>
                  <a:cubicBezTo>
                    <a:pt x="1394" y="1207"/>
                    <a:pt x="1492" y="1010"/>
                    <a:pt x="1354" y="931"/>
                  </a:cubicBezTo>
                  <a:lnTo>
                    <a:pt x="1354" y="931"/>
                  </a:lnTo>
                  <a:cubicBezTo>
                    <a:pt x="1229" y="859"/>
                    <a:pt x="1045" y="1031"/>
                    <a:pt x="970" y="1111"/>
                  </a:cubicBezTo>
                  <a:lnTo>
                    <a:pt x="970" y="1111"/>
                  </a:lnTo>
                  <a:cubicBezTo>
                    <a:pt x="878" y="1210"/>
                    <a:pt x="819" y="1337"/>
                    <a:pt x="795" y="1469"/>
                  </a:cubicBezTo>
                  <a:lnTo>
                    <a:pt x="795" y="1469"/>
                  </a:lnTo>
                  <a:cubicBezTo>
                    <a:pt x="772" y="1333"/>
                    <a:pt x="744" y="1197"/>
                    <a:pt x="705" y="1064"/>
                  </a:cubicBezTo>
                  <a:lnTo>
                    <a:pt x="705" y="1064"/>
                  </a:lnTo>
                  <a:cubicBezTo>
                    <a:pt x="750" y="979"/>
                    <a:pt x="835" y="930"/>
                    <a:pt x="906" y="868"/>
                  </a:cubicBezTo>
                  <a:lnTo>
                    <a:pt x="906" y="868"/>
                  </a:lnTo>
                  <a:cubicBezTo>
                    <a:pt x="978" y="805"/>
                    <a:pt x="1039" y="731"/>
                    <a:pt x="1094" y="654"/>
                  </a:cubicBezTo>
                  <a:lnTo>
                    <a:pt x="1094" y="654"/>
                  </a:lnTo>
                  <a:cubicBezTo>
                    <a:pt x="1124" y="610"/>
                    <a:pt x="1213" y="496"/>
                    <a:pt x="1210" y="416"/>
                  </a:cubicBezTo>
                  <a:lnTo>
                    <a:pt x="1210" y="416"/>
                  </a:lnTo>
                  <a:cubicBezTo>
                    <a:pt x="1212" y="412"/>
                    <a:pt x="1211" y="407"/>
                    <a:pt x="1209" y="403"/>
                  </a:cubicBezTo>
                  <a:lnTo>
                    <a:pt x="1209" y="403"/>
                  </a:lnTo>
                  <a:cubicBezTo>
                    <a:pt x="1205" y="382"/>
                    <a:pt x="1195" y="363"/>
                    <a:pt x="1173" y="351"/>
                  </a:cubicBezTo>
                  <a:lnTo>
                    <a:pt x="1173" y="351"/>
                  </a:lnTo>
                  <a:lnTo>
                    <a:pt x="1172" y="351"/>
                  </a:lnTo>
                  <a:lnTo>
                    <a:pt x="1172" y="351"/>
                  </a:lnTo>
                  <a:cubicBezTo>
                    <a:pt x="1081" y="259"/>
                    <a:pt x="930" y="299"/>
                    <a:pt x="838" y="387"/>
                  </a:cubicBezTo>
                  <a:lnTo>
                    <a:pt x="838" y="387"/>
                  </a:lnTo>
                  <a:cubicBezTo>
                    <a:pt x="708" y="511"/>
                    <a:pt x="655" y="715"/>
                    <a:pt x="651" y="900"/>
                  </a:cubicBezTo>
                  <a:lnTo>
                    <a:pt x="651" y="900"/>
                  </a:lnTo>
                  <a:cubicBezTo>
                    <a:pt x="624" y="827"/>
                    <a:pt x="593" y="755"/>
                    <a:pt x="557" y="685"/>
                  </a:cubicBezTo>
                  <a:lnTo>
                    <a:pt x="557" y="685"/>
                  </a:lnTo>
                  <a:cubicBezTo>
                    <a:pt x="554" y="679"/>
                    <a:pt x="550" y="676"/>
                    <a:pt x="546" y="674"/>
                  </a:cubicBezTo>
                  <a:lnTo>
                    <a:pt x="546" y="674"/>
                  </a:lnTo>
                  <a:cubicBezTo>
                    <a:pt x="569" y="636"/>
                    <a:pt x="553" y="572"/>
                    <a:pt x="546" y="534"/>
                  </a:cubicBezTo>
                  <a:lnTo>
                    <a:pt x="546" y="534"/>
                  </a:lnTo>
                  <a:cubicBezTo>
                    <a:pt x="530" y="437"/>
                    <a:pt x="498" y="349"/>
                    <a:pt x="452" y="262"/>
                  </a:cubicBezTo>
                  <a:lnTo>
                    <a:pt x="452" y="262"/>
                  </a:lnTo>
                  <a:cubicBezTo>
                    <a:pt x="401" y="169"/>
                    <a:pt x="262" y="0"/>
                    <a:pt x="155" y="126"/>
                  </a:cubicBezTo>
                  <a:lnTo>
                    <a:pt x="155" y="126"/>
                  </a:lnTo>
                  <a:cubicBezTo>
                    <a:pt x="149" y="133"/>
                    <a:pt x="147" y="141"/>
                    <a:pt x="149" y="148"/>
                  </a:cubicBezTo>
                  <a:lnTo>
                    <a:pt x="149" y="148"/>
                  </a:lnTo>
                  <a:cubicBezTo>
                    <a:pt x="98" y="231"/>
                    <a:pt x="112" y="329"/>
                    <a:pt x="165" y="414"/>
                  </a:cubicBezTo>
                  <a:lnTo>
                    <a:pt x="165" y="414"/>
                  </a:lnTo>
                  <a:cubicBezTo>
                    <a:pt x="195" y="463"/>
                    <a:pt x="242" y="502"/>
                    <a:pt x="287" y="536"/>
                  </a:cubicBezTo>
                  <a:lnTo>
                    <a:pt x="287" y="536"/>
                  </a:lnTo>
                  <a:cubicBezTo>
                    <a:pt x="353" y="587"/>
                    <a:pt x="427" y="659"/>
                    <a:pt x="504" y="693"/>
                  </a:cubicBezTo>
                  <a:lnTo>
                    <a:pt x="504" y="693"/>
                  </a:lnTo>
                  <a:cubicBezTo>
                    <a:pt x="507" y="694"/>
                    <a:pt x="510" y="695"/>
                    <a:pt x="512" y="695"/>
                  </a:cubicBezTo>
                  <a:lnTo>
                    <a:pt x="512" y="695"/>
                  </a:lnTo>
                  <a:cubicBezTo>
                    <a:pt x="512" y="699"/>
                    <a:pt x="513" y="704"/>
                    <a:pt x="515" y="709"/>
                  </a:cubicBezTo>
                  <a:lnTo>
                    <a:pt x="515" y="709"/>
                  </a:lnTo>
                  <a:cubicBezTo>
                    <a:pt x="635" y="944"/>
                    <a:pt x="699" y="1196"/>
                    <a:pt x="743" y="1454"/>
                  </a:cubicBezTo>
                  <a:lnTo>
                    <a:pt x="743" y="1454"/>
                  </a:lnTo>
                  <a:cubicBezTo>
                    <a:pt x="612" y="1208"/>
                    <a:pt x="374" y="891"/>
                    <a:pt x="134" y="1082"/>
                  </a:cubicBezTo>
                  <a:lnTo>
                    <a:pt x="134" y="1082"/>
                  </a:lnTo>
                  <a:cubicBezTo>
                    <a:pt x="0" y="1189"/>
                    <a:pt x="117" y="1381"/>
                    <a:pt x="208" y="1466"/>
                  </a:cubicBezTo>
                  <a:lnTo>
                    <a:pt x="208" y="1466"/>
                  </a:lnTo>
                  <a:cubicBezTo>
                    <a:pt x="269" y="1522"/>
                    <a:pt x="345" y="1559"/>
                    <a:pt x="423" y="1585"/>
                  </a:cubicBezTo>
                  <a:lnTo>
                    <a:pt x="423" y="1585"/>
                  </a:lnTo>
                  <a:cubicBezTo>
                    <a:pt x="530" y="1621"/>
                    <a:pt x="659" y="1590"/>
                    <a:pt x="755" y="1654"/>
                  </a:cubicBezTo>
                  <a:lnTo>
                    <a:pt x="755" y="1670"/>
                  </a:lnTo>
                  <a:lnTo>
                    <a:pt x="755" y="1670"/>
                  </a:lnTo>
                  <a:cubicBezTo>
                    <a:pt x="755" y="1685"/>
                    <a:pt x="766" y="1693"/>
                    <a:pt x="779" y="1693"/>
                  </a:cubicBezTo>
                  <a:lnTo>
                    <a:pt x="779" y="1693"/>
                  </a:lnTo>
                  <a:cubicBezTo>
                    <a:pt x="787" y="1760"/>
                    <a:pt x="795" y="1826"/>
                    <a:pt x="803" y="1892"/>
                  </a:cubicBezTo>
                  <a:lnTo>
                    <a:pt x="803" y="1892"/>
                  </a:lnTo>
                  <a:cubicBezTo>
                    <a:pt x="807" y="1923"/>
                    <a:pt x="856" y="1924"/>
                    <a:pt x="851" y="1892"/>
                  </a:cubicBezTo>
                  <a:lnTo>
                    <a:pt x="851" y="1892"/>
                  </a:lnTo>
                  <a:cubicBezTo>
                    <a:pt x="843" y="1820"/>
                    <a:pt x="834" y="1747"/>
                    <a:pt x="825" y="1674"/>
                  </a:cubicBezTo>
                  <a:lnTo>
                    <a:pt x="825" y="1674"/>
                  </a:lnTo>
                  <a:cubicBezTo>
                    <a:pt x="963" y="1516"/>
                    <a:pt x="1169" y="1445"/>
                    <a:pt x="1313" y="1293"/>
                  </a:cubicBezTo>
                  <a:close/>
                </a:path>
              </a:pathLst>
            </a:custGeom>
            <a:solidFill>
              <a:schemeClr val="accent6"/>
            </a:solidFill>
            <a:ln>
              <a:noFill/>
            </a:ln>
            <a:effectLst/>
          </p:spPr>
          <p:txBody>
            <a:bodyPr wrap="none" anchor="ctr"/>
            <a:lstStyle/>
            <a:p>
              <a:r>
                <a:rPr lang="es-ES_tradnl" sz="919" dirty="0"/>
                <a:t>c</a:t>
              </a:r>
            </a:p>
          </p:txBody>
        </p:sp>
        <p:sp>
          <p:nvSpPr>
            <p:cNvPr id="458" name="Freeform 22">
              <a:extLst>
                <a:ext uri="{FF2B5EF4-FFF2-40B4-BE49-F238E27FC236}">
                  <a16:creationId xmlns:a16="http://schemas.microsoft.com/office/drawing/2014/main" id="{7E6C3DB3-C756-2244-B76E-86C1CA90AA5F}"/>
                </a:ext>
              </a:extLst>
            </p:cNvPr>
            <p:cNvSpPr>
              <a:spLocks noChangeAspect="1" noChangeArrowheads="1"/>
            </p:cNvSpPr>
            <p:nvPr/>
          </p:nvSpPr>
          <p:spPr bwMode="auto">
            <a:xfrm rot="759599">
              <a:off x="4685017" y="5041382"/>
              <a:ext cx="716037" cy="920918"/>
            </a:xfrm>
            <a:custGeom>
              <a:avLst/>
              <a:gdLst>
                <a:gd name="T0" fmla="*/ 795 w 1493"/>
                <a:gd name="T1" fmla="*/ 1577 h 1924"/>
                <a:gd name="T2" fmla="*/ 1037 w 1493"/>
                <a:gd name="T3" fmla="*/ 1376 h 1924"/>
                <a:gd name="T4" fmla="*/ 733 w 1493"/>
                <a:gd name="T5" fmla="*/ 1593 h 1924"/>
                <a:gd name="T6" fmla="*/ 991 w 1493"/>
                <a:gd name="T7" fmla="*/ 1194 h 1924"/>
                <a:gd name="T8" fmla="*/ 1333 w 1493"/>
                <a:gd name="T9" fmla="*/ 1333 h 1924"/>
                <a:gd name="T10" fmla="*/ 1200 w 1493"/>
                <a:gd name="T11" fmla="*/ 477 h 1924"/>
                <a:gd name="T12" fmla="*/ 1015 w 1493"/>
                <a:gd name="T13" fmla="*/ 624 h 1924"/>
                <a:gd name="T14" fmla="*/ 1099 w 1493"/>
                <a:gd name="T15" fmla="*/ 432 h 1924"/>
                <a:gd name="T16" fmla="*/ 994 w 1493"/>
                <a:gd name="T17" fmla="*/ 596 h 1924"/>
                <a:gd name="T18" fmla="*/ 1049 w 1493"/>
                <a:gd name="T19" fmla="*/ 349 h 1924"/>
                <a:gd name="T20" fmla="*/ 1281 w 1493"/>
                <a:gd name="T21" fmla="*/ 141 h 1924"/>
                <a:gd name="T22" fmla="*/ 1200 w 1493"/>
                <a:gd name="T23" fmla="*/ 477 h 1924"/>
                <a:gd name="T24" fmla="*/ 790 w 1493"/>
                <a:gd name="T25" fmla="*/ 878 h 1924"/>
                <a:gd name="T26" fmla="*/ 664 w 1493"/>
                <a:gd name="T27" fmla="*/ 675 h 1924"/>
                <a:gd name="T28" fmla="*/ 652 w 1493"/>
                <a:gd name="T29" fmla="*/ 715 h 1924"/>
                <a:gd name="T30" fmla="*/ 663 w 1493"/>
                <a:gd name="T31" fmla="*/ 722 h 1924"/>
                <a:gd name="T32" fmla="*/ 569 w 1493"/>
                <a:gd name="T33" fmla="*/ 785 h 1924"/>
                <a:gd name="T34" fmla="*/ 330 w 1493"/>
                <a:gd name="T35" fmla="*/ 417 h 1924"/>
                <a:gd name="T36" fmla="*/ 541 w 1493"/>
                <a:gd name="T37" fmla="*/ 1215 h 1924"/>
                <a:gd name="T38" fmla="*/ 504 w 1493"/>
                <a:gd name="T39" fmla="*/ 1326 h 1924"/>
                <a:gd name="T40" fmla="*/ 481 w 1493"/>
                <a:gd name="T41" fmla="*/ 1349 h 1924"/>
                <a:gd name="T42" fmla="*/ 666 w 1493"/>
                <a:gd name="T43" fmla="*/ 1603 h 1924"/>
                <a:gd name="T44" fmla="*/ 389 w 1493"/>
                <a:gd name="T45" fmla="*/ 1402 h 1924"/>
                <a:gd name="T46" fmla="*/ 541 w 1493"/>
                <a:gd name="T47" fmla="*/ 1215 h 1924"/>
                <a:gd name="T48" fmla="*/ 639 w 1493"/>
                <a:gd name="T49" fmla="*/ 1892 h 1924"/>
                <a:gd name="T50" fmla="*/ 688 w 1493"/>
                <a:gd name="T51" fmla="*/ 1892 h 1924"/>
                <a:gd name="T52" fmla="*/ 736 w 1493"/>
                <a:gd name="T53" fmla="*/ 1669 h 1924"/>
                <a:gd name="T54" fmla="*/ 1068 w 1493"/>
                <a:gd name="T55" fmla="*/ 1585 h 1924"/>
                <a:gd name="T56" fmla="*/ 1283 w 1493"/>
                <a:gd name="T57" fmla="*/ 1465 h 1924"/>
                <a:gd name="T58" fmla="*/ 749 w 1493"/>
                <a:gd name="T59" fmla="*/ 1453 h 1924"/>
                <a:gd name="T60" fmla="*/ 976 w 1493"/>
                <a:gd name="T61" fmla="*/ 709 h 1924"/>
                <a:gd name="T62" fmla="*/ 988 w 1493"/>
                <a:gd name="T63" fmla="*/ 692 h 1924"/>
                <a:gd name="T64" fmla="*/ 1205 w 1493"/>
                <a:gd name="T65" fmla="*/ 536 h 1924"/>
                <a:gd name="T66" fmla="*/ 1342 w 1493"/>
                <a:gd name="T67" fmla="*/ 147 h 1924"/>
                <a:gd name="T68" fmla="*/ 1337 w 1493"/>
                <a:gd name="T69" fmla="*/ 126 h 1924"/>
                <a:gd name="T70" fmla="*/ 945 w 1493"/>
                <a:gd name="T71" fmla="*/ 533 h 1924"/>
                <a:gd name="T72" fmla="*/ 945 w 1493"/>
                <a:gd name="T73" fmla="*/ 674 h 1924"/>
                <a:gd name="T74" fmla="*/ 840 w 1493"/>
                <a:gd name="T75" fmla="*/ 899 h 1924"/>
                <a:gd name="T76" fmla="*/ 653 w 1493"/>
                <a:gd name="T77" fmla="*/ 386 h 1924"/>
                <a:gd name="T78" fmla="*/ 319 w 1493"/>
                <a:gd name="T79" fmla="*/ 350 h 1924"/>
                <a:gd name="T80" fmla="*/ 282 w 1493"/>
                <a:gd name="T81" fmla="*/ 403 h 1924"/>
                <a:gd name="T82" fmla="*/ 397 w 1493"/>
                <a:gd name="T83" fmla="*/ 654 h 1924"/>
                <a:gd name="T84" fmla="*/ 585 w 1493"/>
                <a:gd name="T85" fmla="*/ 867 h 1924"/>
                <a:gd name="T86" fmla="*/ 697 w 1493"/>
                <a:gd name="T87" fmla="*/ 1469 h 1924"/>
                <a:gd name="T88" fmla="*/ 521 w 1493"/>
                <a:gd name="T89" fmla="*/ 1110 h 1924"/>
                <a:gd name="T90" fmla="*/ 179 w 1493"/>
                <a:gd name="T91" fmla="*/ 1293 h 1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3" h="1924">
                  <a:moveTo>
                    <a:pt x="933" y="1560"/>
                  </a:moveTo>
                  <a:lnTo>
                    <a:pt x="933" y="1560"/>
                  </a:lnTo>
                  <a:cubicBezTo>
                    <a:pt x="885" y="1563"/>
                    <a:pt x="839" y="1566"/>
                    <a:pt x="795" y="1577"/>
                  </a:cubicBezTo>
                  <a:lnTo>
                    <a:pt x="795" y="1577"/>
                  </a:lnTo>
                  <a:cubicBezTo>
                    <a:pt x="870" y="1504"/>
                    <a:pt x="951" y="1436"/>
                    <a:pt x="1037" y="1376"/>
                  </a:cubicBezTo>
                  <a:lnTo>
                    <a:pt x="1037" y="1376"/>
                  </a:lnTo>
                  <a:cubicBezTo>
                    <a:pt x="1055" y="1365"/>
                    <a:pt x="1039" y="1336"/>
                    <a:pt x="1021" y="1348"/>
                  </a:cubicBezTo>
                  <a:lnTo>
                    <a:pt x="1021" y="1348"/>
                  </a:lnTo>
                  <a:cubicBezTo>
                    <a:pt x="917" y="1421"/>
                    <a:pt x="822" y="1502"/>
                    <a:pt x="733" y="1593"/>
                  </a:cubicBezTo>
                  <a:lnTo>
                    <a:pt x="733" y="1593"/>
                  </a:lnTo>
                  <a:cubicBezTo>
                    <a:pt x="796" y="1451"/>
                    <a:pt x="885" y="1306"/>
                    <a:pt x="991" y="1194"/>
                  </a:cubicBezTo>
                  <a:lnTo>
                    <a:pt x="991" y="1194"/>
                  </a:lnTo>
                  <a:cubicBezTo>
                    <a:pt x="1049" y="1133"/>
                    <a:pt x="1125" y="1068"/>
                    <a:pt x="1216" y="1076"/>
                  </a:cubicBezTo>
                  <a:lnTo>
                    <a:pt x="1216" y="1076"/>
                  </a:lnTo>
                  <a:cubicBezTo>
                    <a:pt x="1347" y="1088"/>
                    <a:pt x="1405" y="1223"/>
                    <a:pt x="1333" y="1333"/>
                  </a:cubicBezTo>
                  <a:lnTo>
                    <a:pt x="1333" y="1333"/>
                  </a:lnTo>
                  <a:cubicBezTo>
                    <a:pt x="1244" y="1468"/>
                    <a:pt x="1093" y="1549"/>
                    <a:pt x="933" y="1560"/>
                  </a:cubicBezTo>
                  <a:close/>
                  <a:moveTo>
                    <a:pt x="1200" y="477"/>
                  </a:moveTo>
                  <a:lnTo>
                    <a:pt x="1200" y="477"/>
                  </a:lnTo>
                  <a:cubicBezTo>
                    <a:pt x="1146" y="521"/>
                    <a:pt x="1079" y="585"/>
                    <a:pt x="1015" y="624"/>
                  </a:cubicBezTo>
                  <a:lnTo>
                    <a:pt x="1015" y="624"/>
                  </a:lnTo>
                  <a:cubicBezTo>
                    <a:pt x="1051" y="564"/>
                    <a:pt x="1088" y="505"/>
                    <a:pt x="1127" y="448"/>
                  </a:cubicBezTo>
                  <a:lnTo>
                    <a:pt x="1127" y="448"/>
                  </a:lnTo>
                  <a:cubicBezTo>
                    <a:pt x="1139" y="430"/>
                    <a:pt x="1111" y="414"/>
                    <a:pt x="1099" y="432"/>
                  </a:cubicBezTo>
                  <a:lnTo>
                    <a:pt x="1099" y="432"/>
                  </a:lnTo>
                  <a:cubicBezTo>
                    <a:pt x="1062" y="485"/>
                    <a:pt x="1027" y="540"/>
                    <a:pt x="994" y="596"/>
                  </a:cubicBezTo>
                  <a:lnTo>
                    <a:pt x="994" y="596"/>
                  </a:lnTo>
                  <a:cubicBezTo>
                    <a:pt x="1000" y="552"/>
                    <a:pt x="1002" y="491"/>
                    <a:pt x="1006" y="477"/>
                  </a:cubicBezTo>
                  <a:lnTo>
                    <a:pt x="1006" y="477"/>
                  </a:lnTo>
                  <a:cubicBezTo>
                    <a:pt x="1017" y="434"/>
                    <a:pt x="1030" y="390"/>
                    <a:pt x="1049" y="349"/>
                  </a:cubicBezTo>
                  <a:lnTo>
                    <a:pt x="1049" y="349"/>
                  </a:lnTo>
                  <a:cubicBezTo>
                    <a:pt x="1078" y="291"/>
                    <a:pt x="1186" y="76"/>
                    <a:pt x="1281" y="141"/>
                  </a:cubicBezTo>
                  <a:lnTo>
                    <a:pt x="1281" y="141"/>
                  </a:lnTo>
                  <a:cubicBezTo>
                    <a:pt x="1282" y="145"/>
                    <a:pt x="1284" y="149"/>
                    <a:pt x="1287" y="153"/>
                  </a:cubicBezTo>
                  <a:lnTo>
                    <a:pt x="1287" y="153"/>
                  </a:lnTo>
                  <a:cubicBezTo>
                    <a:pt x="1381" y="265"/>
                    <a:pt x="1294" y="402"/>
                    <a:pt x="1200" y="477"/>
                  </a:cubicBezTo>
                  <a:close/>
                  <a:moveTo>
                    <a:pt x="709" y="557"/>
                  </a:moveTo>
                  <a:lnTo>
                    <a:pt x="709" y="557"/>
                  </a:lnTo>
                  <a:cubicBezTo>
                    <a:pt x="757" y="661"/>
                    <a:pt x="784" y="768"/>
                    <a:pt x="790" y="878"/>
                  </a:cubicBezTo>
                  <a:lnTo>
                    <a:pt x="790" y="878"/>
                  </a:lnTo>
                  <a:cubicBezTo>
                    <a:pt x="763" y="803"/>
                    <a:pt x="720" y="734"/>
                    <a:pt x="664" y="675"/>
                  </a:cubicBezTo>
                  <a:lnTo>
                    <a:pt x="664" y="675"/>
                  </a:lnTo>
                  <a:cubicBezTo>
                    <a:pt x="651" y="661"/>
                    <a:pt x="628" y="679"/>
                    <a:pt x="638" y="694"/>
                  </a:cubicBezTo>
                  <a:lnTo>
                    <a:pt x="638" y="694"/>
                  </a:lnTo>
                  <a:cubicBezTo>
                    <a:pt x="643" y="701"/>
                    <a:pt x="648" y="708"/>
                    <a:pt x="652" y="715"/>
                  </a:cubicBezTo>
                  <a:lnTo>
                    <a:pt x="652" y="715"/>
                  </a:lnTo>
                  <a:cubicBezTo>
                    <a:pt x="655" y="720"/>
                    <a:pt x="659" y="722"/>
                    <a:pt x="663" y="722"/>
                  </a:cubicBezTo>
                  <a:lnTo>
                    <a:pt x="663" y="722"/>
                  </a:lnTo>
                  <a:cubicBezTo>
                    <a:pt x="724" y="795"/>
                    <a:pt x="764" y="880"/>
                    <a:pt x="782" y="974"/>
                  </a:cubicBezTo>
                  <a:lnTo>
                    <a:pt x="782" y="974"/>
                  </a:lnTo>
                  <a:cubicBezTo>
                    <a:pt x="720" y="903"/>
                    <a:pt x="635" y="853"/>
                    <a:pt x="569" y="785"/>
                  </a:cubicBezTo>
                  <a:lnTo>
                    <a:pt x="569" y="785"/>
                  </a:lnTo>
                  <a:cubicBezTo>
                    <a:pt x="542" y="757"/>
                    <a:pt x="324" y="504"/>
                    <a:pt x="330" y="417"/>
                  </a:cubicBezTo>
                  <a:lnTo>
                    <a:pt x="330" y="417"/>
                  </a:lnTo>
                  <a:cubicBezTo>
                    <a:pt x="441" y="225"/>
                    <a:pt x="651" y="432"/>
                    <a:pt x="709" y="557"/>
                  </a:cubicBezTo>
                  <a:close/>
                  <a:moveTo>
                    <a:pt x="541" y="1215"/>
                  </a:moveTo>
                  <a:lnTo>
                    <a:pt x="541" y="1215"/>
                  </a:lnTo>
                  <a:cubicBezTo>
                    <a:pt x="600" y="1306"/>
                    <a:pt x="638" y="1404"/>
                    <a:pt x="653" y="1509"/>
                  </a:cubicBezTo>
                  <a:lnTo>
                    <a:pt x="653" y="1509"/>
                  </a:lnTo>
                  <a:cubicBezTo>
                    <a:pt x="612" y="1442"/>
                    <a:pt x="562" y="1380"/>
                    <a:pt x="504" y="1326"/>
                  </a:cubicBezTo>
                  <a:lnTo>
                    <a:pt x="504" y="1326"/>
                  </a:lnTo>
                  <a:cubicBezTo>
                    <a:pt x="488" y="1311"/>
                    <a:pt x="466" y="1334"/>
                    <a:pt x="481" y="1349"/>
                  </a:cubicBezTo>
                  <a:lnTo>
                    <a:pt x="481" y="1349"/>
                  </a:lnTo>
                  <a:cubicBezTo>
                    <a:pt x="555" y="1418"/>
                    <a:pt x="616" y="1499"/>
                    <a:pt x="661" y="1588"/>
                  </a:cubicBezTo>
                  <a:lnTo>
                    <a:pt x="661" y="1588"/>
                  </a:lnTo>
                  <a:cubicBezTo>
                    <a:pt x="662" y="1595"/>
                    <a:pt x="663" y="1599"/>
                    <a:pt x="666" y="1603"/>
                  </a:cubicBezTo>
                  <a:lnTo>
                    <a:pt x="666" y="1603"/>
                  </a:lnTo>
                  <a:cubicBezTo>
                    <a:pt x="584" y="1522"/>
                    <a:pt x="486" y="1465"/>
                    <a:pt x="389" y="1402"/>
                  </a:cubicBezTo>
                  <a:lnTo>
                    <a:pt x="389" y="1402"/>
                  </a:lnTo>
                  <a:cubicBezTo>
                    <a:pt x="281" y="1331"/>
                    <a:pt x="98" y="1198"/>
                    <a:pt x="118" y="1045"/>
                  </a:cubicBezTo>
                  <a:lnTo>
                    <a:pt x="118" y="1045"/>
                  </a:lnTo>
                  <a:cubicBezTo>
                    <a:pt x="148" y="813"/>
                    <a:pt x="500" y="1150"/>
                    <a:pt x="541" y="1215"/>
                  </a:cubicBezTo>
                  <a:close/>
                  <a:moveTo>
                    <a:pt x="666" y="1674"/>
                  </a:moveTo>
                  <a:lnTo>
                    <a:pt x="666" y="1674"/>
                  </a:lnTo>
                  <a:cubicBezTo>
                    <a:pt x="657" y="1747"/>
                    <a:pt x="648" y="1819"/>
                    <a:pt x="639" y="1892"/>
                  </a:cubicBezTo>
                  <a:lnTo>
                    <a:pt x="639" y="1892"/>
                  </a:lnTo>
                  <a:cubicBezTo>
                    <a:pt x="636" y="1923"/>
                    <a:pt x="685" y="1923"/>
                    <a:pt x="688" y="1892"/>
                  </a:cubicBezTo>
                  <a:lnTo>
                    <a:pt x="688" y="1892"/>
                  </a:lnTo>
                  <a:cubicBezTo>
                    <a:pt x="696" y="1826"/>
                    <a:pt x="704" y="1759"/>
                    <a:pt x="713" y="1693"/>
                  </a:cubicBezTo>
                  <a:lnTo>
                    <a:pt x="713" y="1693"/>
                  </a:lnTo>
                  <a:cubicBezTo>
                    <a:pt x="724" y="1693"/>
                    <a:pt x="736" y="1684"/>
                    <a:pt x="736" y="1669"/>
                  </a:cubicBezTo>
                  <a:lnTo>
                    <a:pt x="736" y="1654"/>
                  </a:lnTo>
                  <a:lnTo>
                    <a:pt x="736" y="1654"/>
                  </a:lnTo>
                  <a:cubicBezTo>
                    <a:pt x="832" y="1590"/>
                    <a:pt x="962" y="1621"/>
                    <a:pt x="1068" y="1585"/>
                  </a:cubicBezTo>
                  <a:lnTo>
                    <a:pt x="1068" y="1585"/>
                  </a:lnTo>
                  <a:cubicBezTo>
                    <a:pt x="1146" y="1559"/>
                    <a:pt x="1223" y="1522"/>
                    <a:pt x="1283" y="1465"/>
                  </a:cubicBezTo>
                  <a:lnTo>
                    <a:pt x="1283" y="1465"/>
                  </a:lnTo>
                  <a:cubicBezTo>
                    <a:pt x="1374" y="1381"/>
                    <a:pt x="1492" y="1189"/>
                    <a:pt x="1357" y="1082"/>
                  </a:cubicBezTo>
                  <a:lnTo>
                    <a:pt x="1357" y="1082"/>
                  </a:lnTo>
                  <a:cubicBezTo>
                    <a:pt x="1117" y="891"/>
                    <a:pt x="880" y="1208"/>
                    <a:pt x="749" y="1453"/>
                  </a:cubicBezTo>
                  <a:lnTo>
                    <a:pt x="749" y="1453"/>
                  </a:lnTo>
                  <a:cubicBezTo>
                    <a:pt x="792" y="1196"/>
                    <a:pt x="857" y="944"/>
                    <a:pt x="976" y="709"/>
                  </a:cubicBezTo>
                  <a:lnTo>
                    <a:pt x="976" y="709"/>
                  </a:lnTo>
                  <a:cubicBezTo>
                    <a:pt x="979" y="704"/>
                    <a:pt x="979" y="699"/>
                    <a:pt x="979" y="695"/>
                  </a:cubicBezTo>
                  <a:lnTo>
                    <a:pt x="979" y="695"/>
                  </a:lnTo>
                  <a:cubicBezTo>
                    <a:pt x="982" y="695"/>
                    <a:pt x="985" y="694"/>
                    <a:pt x="988" y="692"/>
                  </a:cubicBezTo>
                  <a:lnTo>
                    <a:pt x="988" y="692"/>
                  </a:lnTo>
                  <a:cubicBezTo>
                    <a:pt x="1064" y="659"/>
                    <a:pt x="1138" y="587"/>
                    <a:pt x="1205" y="536"/>
                  </a:cubicBezTo>
                  <a:lnTo>
                    <a:pt x="1205" y="536"/>
                  </a:lnTo>
                  <a:cubicBezTo>
                    <a:pt x="1249" y="502"/>
                    <a:pt x="1296" y="462"/>
                    <a:pt x="1326" y="414"/>
                  </a:cubicBezTo>
                  <a:lnTo>
                    <a:pt x="1326" y="414"/>
                  </a:lnTo>
                  <a:cubicBezTo>
                    <a:pt x="1379" y="328"/>
                    <a:pt x="1393" y="231"/>
                    <a:pt x="1342" y="147"/>
                  </a:cubicBezTo>
                  <a:lnTo>
                    <a:pt x="1342" y="147"/>
                  </a:lnTo>
                  <a:cubicBezTo>
                    <a:pt x="1344" y="140"/>
                    <a:pt x="1342" y="133"/>
                    <a:pt x="1337" y="126"/>
                  </a:cubicBezTo>
                  <a:lnTo>
                    <a:pt x="1337" y="126"/>
                  </a:lnTo>
                  <a:cubicBezTo>
                    <a:pt x="1228" y="0"/>
                    <a:pt x="1091" y="168"/>
                    <a:pt x="1040" y="262"/>
                  </a:cubicBezTo>
                  <a:lnTo>
                    <a:pt x="1040" y="262"/>
                  </a:lnTo>
                  <a:cubicBezTo>
                    <a:pt x="992" y="348"/>
                    <a:pt x="961" y="436"/>
                    <a:pt x="945" y="533"/>
                  </a:cubicBezTo>
                  <a:lnTo>
                    <a:pt x="945" y="533"/>
                  </a:lnTo>
                  <a:cubicBezTo>
                    <a:pt x="938" y="572"/>
                    <a:pt x="923" y="636"/>
                    <a:pt x="945" y="674"/>
                  </a:cubicBezTo>
                  <a:lnTo>
                    <a:pt x="945" y="674"/>
                  </a:lnTo>
                  <a:cubicBezTo>
                    <a:pt x="941" y="675"/>
                    <a:pt x="937" y="679"/>
                    <a:pt x="934" y="684"/>
                  </a:cubicBezTo>
                  <a:lnTo>
                    <a:pt x="934" y="684"/>
                  </a:lnTo>
                  <a:cubicBezTo>
                    <a:pt x="898" y="755"/>
                    <a:pt x="867" y="826"/>
                    <a:pt x="840" y="899"/>
                  </a:cubicBezTo>
                  <a:lnTo>
                    <a:pt x="840" y="899"/>
                  </a:lnTo>
                  <a:cubicBezTo>
                    <a:pt x="837" y="715"/>
                    <a:pt x="784" y="511"/>
                    <a:pt x="653" y="386"/>
                  </a:cubicBezTo>
                  <a:lnTo>
                    <a:pt x="653" y="386"/>
                  </a:lnTo>
                  <a:cubicBezTo>
                    <a:pt x="561" y="299"/>
                    <a:pt x="410" y="258"/>
                    <a:pt x="319" y="350"/>
                  </a:cubicBezTo>
                  <a:lnTo>
                    <a:pt x="319" y="350"/>
                  </a:lnTo>
                  <a:lnTo>
                    <a:pt x="319" y="350"/>
                  </a:lnTo>
                  <a:lnTo>
                    <a:pt x="319" y="350"/>
                  </a:lnTo>
                  <a:cubicBezTo>
                    <a:pt x="296" y="363"/>
                    <a:pt x="286" y="381"/>
                    <a:pt x="282" y="403"/>
                  </a:cubicBezTo>
                  <a:lnTo>
                    <a:pt x="282" y="403"/>
                  </a:lnTo>
                  <a:cubicBezTo>
                    <a:pt x="280" y="407"/>
                    <a:pt x="280" y="412"/>
                    <a:pt x="281" y="415"/>
                  </a:cubicBezTo>
                  <a:lnTo>
                    <a:pt x="281" y="415"/>
                  </a:lnTo>
                  <a:cubicBezTo>
                    <a:pt x="279" y="495"/>
                    <a:pt x="367" y="610"/>
                    <a:pt x="397" y="654"/>
                  </a:cubicBezTo>
                  <a:lnTo>
                    <a:pt x="397" y="654"/>
                  </a:lnTo>
                  <a:cubicBezTo>
                    <a:pt x="452" y="731"/>
                    <a:pt x="513" y="805"/>
                    <a:pt x="585" y="867"/>
                  </a:cubicBezTo>
                  <a:lnTo>
                    <a:pt x="585" y="867"/>
                  </a:lnTo>
                  <a:cubicBezTo>
                    <a:pt x="656" y="929"/>
                    <a:pt x="741" y="979"/>
                    <a:pt x="786" y="1064"/>
                  </a:cubicBezTo>
                  <a:lnTo>
                    <a:pt x="786" y="1064"/>
                  </a:lnTo>
                  <a:cubicBezTo>
                    <a:pt x="747" y="1196"/>
                    <a:pt x="719" y="1332"/>
                    <a:pt x="697" y="1469"/>
                  </a:cubicBezTo>
                  <a:lnTo>
                    <a:pt x="697" y="1469"/>
                  </a:lnTo>
                  <a:cubicBezTo>
                    <a:pt x="672" y="1337"/>
                    <a:pt x="613" y="1210"/>
                    <a:pt x="521" y="1110"/>
                  </a:cubicBezTo>
                  <a:lnTo>
                    <a:pt x="521" y="1110"/>
                  </a:lnTo>
                  <a:cubicBezTo>
                    <a:pt x="446" y="1030"/>
                    <a:pt x="263" y="859"/>
                    <a:pt x="137" y="931"/>
                  </a:cubicBezTo>
                  <a:lnTo>
                    <a:pt x="137" y="931"/>
                  </a:lnTo>
                  <a:cubicBezTo>
                    <a:pt x="0" y="1010"/>
                    <a:pt x="97" y="1208"/>
                    <a:pt x="179" y="1293"/>
                  </a:cubicBezTo>
                  <a:lnTo>
                    <a:pt x="179" y="1293"/>
                  </a:lnTo>
                  <a:cubicBezTo>
                    <a:pt x="323" y="1445"/>
                    <a:pt x="528" y="1516"/>
                    <a:pt x="666" y="1674"/>
                  </a:cubicBezTo>
                  <a:close/>
                </a:path>
              </a:pathLst>
            </a:custGeom>
            <a:solidFill>
              <a:schemeClr val="accent6"/>
            </a:solidFill>
            <a:ln>
              <a:noFill/>
            </a:ln>
            <a:effectLst/>
          </p:spPr>
          <p:txBody>
            <a:bodyPr wrap="none" anchor="ctr"/>
            <a:lstStyle/>
            <a:p>
              <a:endParaRPr lang="es-ES_tradnl" sz="919"/>
            </a:p>
          </p:txBody>
        </p:sp>
        <p:sp>
          <p:nvSpPr>
            <p:cNvPr id="459" name="Freeform 23">
              <a:extLst>
                <a:ext uri="{FF2B5EF4-FFF2-40B4-BE49-F238E27FC236}">
                  <a16:creationId xmlns:a16="http://schemas.microsoft.com/office/drawing/2014/main" id="{9D1B7DE0-0AD5-B046-B219-3BA44F6993CD}"/>
                </a:ext>
              </a:extLst>
            </p:cNvPr>
            <p:cNvSpPr>
              <a:spLocks noChangeArrowheads="1"/>
            </p:cNvSpPr>
            <p:nvPr/>
          </p:nvSpPr>
          <p:spPr bwMode="auto">
            <a:xfrm rot="759599">
              <a:off x="2047190" y="4588640"/>
              <a:ext cx="620986" cy="542835"/>
            </a:xfrm>
            <a:custGeom>
              <a:avLst/>
              <a:gdLst>
                <a:gd name="T0" fmla="*/ 858 w 1295"/>
                <a:gd name="T1" fmla="*/ 180 h 1134"/>
                <a:gd name="T2" fmla="*/ 993 w 1295"/>
                <a:gd name="T3" fmla="*/ 881 h 1134"/>
                <a:gd name="T4" fmla="*/ 628 w 1295"/>
                <a:gd name="T5" fmla="*/ 990 h 1134"/>
                <a:gd name="T6" fmla="*/ 840 w 1295"/>
                <a:gd name="T7" fmla="*/ 832 h 1134"/>
                <a:gd name="T8" fmla="*/ 505 w 1295"/>
                <a:gd name="T9" fmla="*/ 919 h 1134"/>
                <a:gd name="T10" fmla="*/ 710 w 1295"/>
                <a:gd name="T11" fmla="*/ 757 h 1134"/>
                <a:gd name="T12" fmla="*/ 669 w 1295"/>
                <a:gd name="T13" fmla="*/ 994 h 1134"/>
                <a:gd name="T14" fmla="*/ 235 w 1295"/>
                <a:gd name="T15" fmla="*/ 579 h 1134"/>
                <a:gd name="T16" fmla="*/ 322 w 1295"/>
                <a:gd name="T17" fmla="*/ 559 h 1134"/>
                <a:gd name="T18" fmla="*/ 401 w 1295"/>
                <a:gd name="T19" fmla="*/ 541 h 1134"/>
                <a:gd name="T20" fmla="*/ 424 w 1295"/>
                <a:gd name="T21" fmla="*/ 547 h 1134"/>
                <a:gd name="T22" fmla="*/ 303 w 1295"/>
                <a:gd name="T23" fmla="*/ 588 h 1134"/>
                <a:gd name="T24" fmla="*/ 365 w 1295"/>
                <a:gd name="T25" fmla="*/ 604 h 1134"/>
                <a:gd name="T26" fmla="*/ 464 w 1295"/>
                <a:gd name="T27" fmla="*/ 575 h 1134"/>
                <a:gd name="T28" fmla="*/ 286 w 1295"/>
                <a:gd name="T29" fmla="*/ 640 h 1134"/>
                <a:gd name="T30" fmla="*/ 252 w 1295"/>
                <a:gd name="T31" fmla="*/ 606 h 1134"/>
                <a:gd name="T32" fmla="*/ 128 w 1295"/>
                <a:gd name="T33" fmla="*/ 390 h 1134"/>
                <a:gd name="T34" fmla="*/ 52 w 1295"/>
                <a:gd name="T35" fmla="*/ 230 h 1134"/>
                <a:gd name="T36" fmla="*/ 152 w 1295"/>
                <a:gd name="T37" fmla="*/ 316 h 1134"/>
                <a:gd name="T38" fmla="*/ 143 w 1295"/>
                <a:gd name="T39" fmla="*/ 419 h 1134"/>
                <a:gd name="T40" fmla="*/ 369 w 1295"/>
                <a:gd name="T41" fmla="*/ 509 h 1134"/>
                <a:gd name="T42" fmla="*/ 218 w 1295"/>
                <a:gd name="T43" fmla="*/ 550 h 1134"/>
                <a:gd name="T44" fmla="*/ 415 w 1295"/>
                <a:gd name="T45" fmla="*/ 350 h 1134"/>
                <a:gd name="T46" fmla="*/ 415 w 1295"/>
                <a:gd name="T47" fmla="*/ 501 h 1134"/>
                <a:gd name="T48" fmla="*/ 297 w 1295"/>
                <a:gd name="T49" fmla="*/ 184 h 1134"/>
                <a:gd name="T50" fmla="*/ 324 w 1295"/>
                <a:gd name="T51" fmla="*/ 350 h 1134"/>
                <a:gd name="T52" fmla="*/ 223 w 1295"/>
                <a:gd name="T53" fmla="*/ 360 h 1134"/>
                <a:gd name="T54" fmla="*/ 655 w 1295"/>
                <a:gd name="T55" fmla="*/ 666 h 1134"/>
                <a:gd name="T56" fmla="*/ 534 w 1295"/>
                <a:gd name="T57" fmla="*/ 123 h 1134"/>
                <a:gd name="T58" fmla="*/ 691 w 1295"/>
                <a:gd name="T59" fmla="*/ 690 h 1134"/>
                <a:gd name="T60" fmla="*/ 691 w 1295"/>
                <a:gd name="T61" fmla="*/ 690 h 1134"/>
                <a:gd name="T62" fmla="*/ 428 w 1295"/>
                <a:gd name="T63" fmla="*/ 405 h 1134"/>
                <a:gd name="T64" fmla="*/ 501 w 1295"/>
                <a:gd name="T65" fmla="*/ 123 h 1134"/>
                <a:gd name="T66" fmla="*/ 403 w 1295"/>
                <a:gd name="T67" fmla="*/ 131 h 1134"/>
                <a:gd name="T68" fmla="*/ 500 w 1295"/>
                <a:gd name="T69" fmla="*/ 600 h 1134"/>
                <a:gd name="T70" fmla="*/ 615 w 1295"/>
                <a:gd name="T71" fmla="*/ 682 h 1134"/>
                <a:gd name="T72" fmla="*/ 480 w 1295"/>
                <a:gd name="T73" fmla="*/ 606 h 1134"/>
                <a:gd name="T74" fmla="*/ 608 w 1295"/>
                <a:gd name="T75" fmla="*/ 730 h 1134"/>
                <a:gd name="T76" fmla="*/ 405 w 1295"/>
                <a:gd name="T77" fmla="*/ 823 h 1134"/>
                <a:gd name="T78" fmla="*/ 651 w 1295"/>
                <a:gd name="T79" fmla="*/ 702 h 1134"/>
                <a:gd name="T80" fmla="*/ 662 w 1295"/>
                <a:gd name="T81" fmla="*/ 717 h 1134"/>
                <a:gd name="T82" fmla="*/ 444 w 1295"/>
                <a:gd name="T83" fmla="*/ 853 h 1134"/>
                <a:gd name="T84" fmla="*/ 423 w 1295"/>
                <a:gd name="T85" fmla="*/ 842 h 1134"/>
                <a:gd name="T86" fmla="*/ 836 w 1295"/>
                <a:gd name="T87" fmla="*/ 777 h 1134"/>
                <a:gd name="T88" fmla="*/ 586 w 1295"/>
                <a:gd name="T89" fmla="*/ 125 h 1134"/>
                <a:gd name="T90" fmla="*/ 700 w 1295"/>
                <a:gd name="T91" fmla="*/ 1013 h 1134"/>
                <a:gd name="T92" fmla="*/ 955 w 1295"/>
                <a:gd name="T93" fmla="*/ 868 h 1134"/>
                <a:gd name="T94" fmla="*/ 816 w 1295"/>
                <a:gd name="T95" fmla="*/ 165 h 1134"/>
                <a:gd name="T96" fmla="*/ 822 w 1295"/>
                <a:gd name="T97" fmla="*/ 224 h 1134"/>
                <a:gd name="T98" fmla="*/ 914 w 1295"/>
                <a:gd name="T99" fmla="*/ 815 h 1134"/>
                <a:gd name="T100" fmla="*/ 816 w 1295"/>
                <a:gd name="T101" fmla="*/ 165 h 1134"/>
                <a:gd name="T102" fmla="*/ 3 w 1295"/>
                <a:gd name="T103" fmla="*/ 240 h 1134"/>
                <a:gd name="T104" fmla="*/ 1227 w 1295"/>
                <a:gd name="T105" fmla="*/ 946 h 1134"/>
                <a:gd name="T106" fmla="*/ 928 w 1295"/>
                <a:gd name="T107" fmla="*/ 161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95" h="1134">
                  <a:moveTo>
                    <a:pt x="1212" y="890"/>
                  </a:moveTo>
                  <a:lnTo>
                    <a:pt x="1212" y="890"/>
                  </a:lnTo>
                  <a:cubicBezTo>
                    <a:pt x="1143" y="887"/>
                    <a:pt x="1077" y="874"/>
                    <a:pt x="1015" y="853"/>
                  </a:cubicBezTo>
                  <a:lnTo>
                    <a:pt x="1015" y="853"/>
                  </a:lnTo>
                  <a:cubicBezTo>
                    <a:pt x="971" y="630"/>
                    <a:pt x="945" y="392"/>
                    <a:pt x="858" y="180"/>
                  </a:cubicBezTo>
                  <a:lnTo>
                    <a:pt x="858" y="180"/>
                  </a:lnTo>
                  <a:cubicBezTo>
                    <a:pt x="1106" y="280"/>
                    <a:pt x="1235" y="639"/>
                    <a:pt x="1212" y="890"/>
                  </a:cubicBezTo>
                  <a:close/>
                  <a:moveTo>
                    <a:pt x="771" y="1028"/>
                  </a:moveTo>
                  <a:lnTo>
                    <a:pt x="771" y="1028"/>
                  </a:lnTo>
                  <a:cubicBezTo>
                    <a:pt x="848" y="986"/>
                    <a:pt x="921" y="929"/>
                    <a:pt x="993" y="881"/>
                  </a:cubicBezTo>
                  <a:lnTo>
                    <a:pt x="993" y="881"/>
                  </a:lnTo>
                  <a:cubicBezTo>
                    <a:pt x="1053" y="902"/>
                    <a:pt x="1115" y="915"/>
                    <a:pt x="1180" y="920"/>
                  </a:cubicBezTo>
                  <a:lnTo>
                    <a:pt x="1180" y="920"/>
                  </a:lnTo>
                  <a:cubicBezTo>
                    <a:pt x="1059" y="1011"/>
                    <a:pt x="912" y="1047"/>
                    <a:pt x="771" y="1028"/>
                  </a:cubicBezTo>
                  <a:close/>
                  <a:moveTo>
                    <a:pt x="628" y="990"/>
                  </a:moveTo>
                  <a:lnTo>
                    <a:pt x="628" y="990"/>
                  </a:lnTo>
                  <a:cubicBezTo>
                    <a:pt x="707" y="948"/>
                    <a:pt x="784" y="904"/>
                    <a:pt x="860" y="857"/>
                  </a:cubicBezTo>
                  <a:lnTo>
                    <a:pt x="860" y="857"/>
                  </a:lnTo>
                  <a:cubicBezTo>
                    <a:pt x="878" y="846"/>
                    <a:pt x="858" y="821"/>
                    <a:pt x="840" y="832"/>
                  </a:cubicBezTo>
                  <a:lnTo>
                    <a:pt x="840" y="832"/>
                  </a:lnTo>
                  <a:cubicBezTo>
                    <a:pt x="761" y="880"/>
                    <a:pt x="682" y="925"/>
                    <a:pt x="600" y="968"/>
                  </a:cubicBezTo>
                  <a:lnTo>
                    <a:pt x="600" y="968"/>
                  </a:lnTo>
                  <a:cubicBezTo>
                    <a:pt x="597" y="969"/>
                    <a:pt x="595" y="971"/>
                    <a:pt x="594" y="973"/>
                  </a:cubicBezTo>
                  <a:lnTo>
                    <a:pt x="594" y="973"/>
                  </a:lnTo>
                  <a:cubicBezTo>
                    <a:pt x="563" y="958"/>
                    <a:pt x="534" y="940"/>
                    <a:pt x="505" y="919"/>
                  </a:cubicBezTo>
                  <a:lnTo>
                    <a:pt x="505" y="919"/>
                  </a:lnTo>
                  <a:cubicBezTo>
                    <a:pt x="490" y="907"/>
                    <a:pt x="475" y="894"/>
                    <a:pt x="461" y="881"/>
                  </a:cubicBezTo>
                  <a:lnTo>
                    <a:pt x="461" y="881"/>
                  </a:lnTo>
                  <a:cubicBezTo>
                    <a:pt x="544" y="841"/>
                    <a:pt x="630" y="803"/>
                    <a:pt x="710" y="757"/>
                  </a:cubicBezTo>
                  <a:lnTo>
                    <a:pt x="710" y="757"/>
                  </a:lnTo>
                  <a:cubicBezTo>
                    <a:pt x="715" y="754"/>
                    <a:pt x="717" y="750"/>
                    <a:pt x="718" y="746"/>
                  </a:cubicBezTo>
                  <a:lnTo>
                    <a:pt x="718" y="746"/>
                  </a:lnTo>
                  <a:cubicBezTo>
                    <a:pt x="778" y="784"/>
                    <a:pt x="840" y="819"/>
                    <a:pt x="904" y="847"/>
                  </a:cubicBezTo>
                  <a:lnTo>
                    <a:pt x="904" y="847"/>
                  </a:lnTo>
                  <a:cubicBezTo>
                    <a:pt x="829" y="900"/>
                    <a:pt x="750" y="949"/>
                    <a:pt x="669" y="994"/>
                  </a:cubicBezTo>
                  <a:lnTo>
                    <a:pt x="669" y="994"/>
                  </a:lnTo>
                  <a:cubicBezTo>
                    <a:pt x="665" y="996"/>
                    <a:pt x="663" y="999"/>
                    <a:pt x="662" y="1002"/>
                  </a:cubicBezTo>
                  <a:lnTo>
                    <a:pt x="662" y="1002"/>
                  </a:lnTo>
                  <a:cubicBezTo>
                    <a:pt x="650" y="998"/>
                    <a:pt x="639" y="994"/>
                    <a:pt x="628" y="990"/>
                  </a:cubicBezTo>
                  <a:close/>
                  <a:moveTo>
                    <a:pt x="235" y="579"/>
                  </a:moveTo>
                  <a:lnTo>
                    <a:pt x="235" y="579"/>
                  </a:lnTo>
                  <a:cubicBezTo>
                    <a:pt x="245" y="576"/>
                    <a:pt x="262" y="574"/>
                    <a:pt x="266" y="573"/>
                  </a:cubicBezTo>
                  <a:lnTo>
                    <a:pt x="266" y="573"/>
                  </a:lnTo>
                  <a:cubicBezTo>
                    <a:pt x="284" y="569"/>
                    <a:pt x="303" y="564"/>
                    <a:pt x="322" y="559"/>
                  </a:cubicBezTo>
                  <a:lnTo>
                    <a:pt x="322" y="559"/>
                  </a:lnTo>
                  <a:cubicBezTo>
                    <a:pt x="347" y="554"/>
                    <a:pt x="372" y="547"/>
                    <a:pt x="395" y="540"/>
                  </a:cubicBezTo>
                  <a:lnTo>
                    <a:pt x="395" y="540"/>
                  </a:lnTo>
                  <a:cubicBezTo>
                    <a:pt x="397" y="540"/>
                    <a:pt x="398" y="541"/>
                    <a:pt x="400" y="541"/>
                  </a:cubicBezTo>
                  <a:lnTo>
                    <a:pt x="400" y="541"/>
                  </a:lnTo>
                  <a:cubicBezTo>
                    <a:pt x="400" y="541"/>
                    <a:pt x="400" y="541"/>
                    <a:pt x="401" y="541"/>
                  </a:cubicBezTo>
                  <a:lnTo>
                    <a:pt x="401" y="541"/>
                  </a:lnTo>
                  <a:cubicBezTo>
                    <a:pt x="404" y="540"/>
                    <a:pt x="407" y="539"/>
                    <a:pt x="409" y="536"/>
                  </a:cubicBezTo>
                  <a:lnTo>
                    <a:pt x="409" y="536"/>
                  </a:lnTo>
                  <a:cubicBezTo>
                    <a:pt x="414" y="540"/>
                    <a:pt x="420" y="544"/>
                    <a:pt x="424" y="547"/>
                  </a:cubicBezTo>
                  <a:lnTo>
                    <a:pt x="424" y="547"/>
                  </a:lnTo>
                  <a:cubicBezTo>
                    <a:pt x="425" y="549"/>
                    <a:pt x="425" y="551"/>
                    <a:pt x="426" y="554"/>
                  </a:cubicBezTo>
                  <a:lnTo>
                    <a:pt x="426" y="554"/>
                  </a:lnTo>
                  <a:lnTo>
                    <a:pt x="426" y="554"/>
                  </a:lnTo>
                  <a:cubicBezTo>
                    <a:pt x="385" y="565"/>
                    <a:pt x="344" y="576"/>
                    <a:pt x="303" y="588"/>
                  </a:cubicBezTo>
                  <a:lnTo>
                    <a:pt x="303" y="588"/>
                  </a:lnTo>
                  <a:cubicBezTo>
                    <a:pt x="283" y="594"/>
                    <a:pt x="296" y="624"/>
                    <a:pt x="316" y="618"/>
                  </a:cubicBezTo>
                  <a:lnTo>
                    <a:pt x="316" y="618"/>
                  </a:lnTo>
                  <a:cubicBezTo>
                    <a:pt x="326" y="615"/>
                    <a:pt x="336" y="612"/>
                    <a:pt x="347" y="609"/>
                  </a:cubicBezTo>
                  <a:lnTo>
                    <a:pt x="347" y="609"/>
                  </a:lnTo>
                  <a:cubicBezTo>
                    <a:pt x="353" y="612"/>
                    <a:pt x="362" y="610"/>
                    <a:pt x="365" y="604"/>
                  </a:cubicBezTo>
                  <a:lnTo>
                    <a:pt x="365" y="604"/>
                  </a:lnTo>
                  <a:cubicBezTo>
                    <a:pt x="397" y="595"/>
                    <a:pt x="428" y="586"/>
                    <a:pt x="459" y="577"/>
                  </a:cubicBezTo>
                  <a:lnTo>
                    <a:pt x="459" y="577"/>
                  </a:lnTo>
                  <a:cubicBezTo>
                    <a:pt x="461" y="577"/>
                    <a:pt x="463" y="576"/>
                    <a:pt x="464" y="575"/>
                  </a:cubicBezTo>
                  <a:lnTo>
                    <a:pt x="464" y="575"/>
                  </a:lnTo>
                  <a:cubicBezTo>
                    <a:pt x="463" y="576"/>
                    <a:pt x="463" y="576"/>
                    <a:pt x="462" y="577"/>
                  </a:cubicBezTo>
                  <a:lnTo>
                    <a:pt x="462" y="577"/>
                  </a:lnTo>
                  <a:cubicBezTo>
                    <a:pt x="404" y="600"/>
                    <a:pt x="345" y="621"/>
                    <a:pt x="287" y="640"/>
                  </a:cubicBezTo>
                  <a:lnTo>
                    <a:pt x="287" y="640"/>
                  </a:lnTo>
                  <a:cubicBezTo>
                    <a:pt x="286" y="640"/>
                    <a:pt x="286" y="640"/>
                    <a:pt x="286" y="640"/>
                  </a:cubicBezTo>
                  <a:lnTo>
                    <a:pt x="286" y="640"/>
                  </a:lnTo>
                  <a:cubicBezTo>
                    <a:pt x="282" y="640"/>
                    <a:pt x="278" y="641"/>
                    <a:pt x="275" y="641"/>
                  </a:cubicBezTo>
                  <a:lnTo>
                    <a:pt x="275" y="641"/>
                  </a:lnTo>
                  <a:cubicBezTo>
                    <a:pt x="268" y="630"/>
                    <a:pt x="260" y="617"/>
                    <a:pt x="252" y="606"/>
                  </a:cubicBezTo>
                  <a:lnTo>
                    <a:pt x="252" y="606"/>
                  </a:lnTo>
                  <a:cubicBezTo>
                    <a:pt x="246" y="597"/>
                    <a:pt x="241" y="588"/>
                    <a:pt x="235" y="579"/>
                  </a:cubicBezTo>
                  <a:close/>
                  <a:moveTo>
                    <a:pt x="180" y="376"/>
                  </a:moveTo>
                  <a:lnTo>
                    <a:pt x="180" y="376"/>
                  </a:lnTo>
                  <a:cubicBezTo>
                    <a:pt x="162" y="379"/>
                    <a:pt x="145" y="384"/>
                    <a:pt x="128" y="390"/>
                  </a:cubicBezTo>
                  <a:lnTo>
                    <a:pt x="128" y="390"/>
                  </a:lnTo>
                  <a:cubicBezTo>
                    <a:pt x="115" y="364"/>
                    <a:pt x="103" y="339"/>
                    <a:pt x="91" y="313"/>
                  </a:cubicBezTo>
                  <a:lnTo>
                    <a:pt x="91" y="313"/>
                  </a:lnTo>
                  <a:cubicBezTo>
                    <a:pt x="121" y="334"/>
                    <a:pt x="151" y="355"/>
                    <a:pt x="180" y="376"/>
                  </a:cubicBezTo>
                  <a:close/>
                  <a:moveTo>
                    <a:pt x="52" y="230"/>
                  </a:moveTo>
                  <a:lnTo>
                    <a:pt x="52" y="230"/>
                  </a:lnTo>
                  <a:cubicBezTo>
                    <a:pt x="62" y="226"/>
                    <a:pt x="71" y="221"/>
                    <a:pt x="81" y="217"/>
                  </a:cubicBezTo>
                  <a:lnTo>
                    <a:pt x="81" y="217"/>
                  </a:lnTo>
                  <a:cubicBezTo>
                    <a:pt x="81" y="219"/>
                    <a:pt x="82" y="220"/>
                    <a:pt x="83" y="222"/>
                  </a:cubicBezTo>
                  <a:lnTo>
                    <a:pt x="83" y="222"/>
                  </a:lnTo>
                  <a:cubicBezTo>
                    <a:pt x="106" y="253"/>
                    <a:pt x="129" y="284"/>
                    <a:pt x="152" y="316"/>
                  </a:cubicBezTo>
                  <a:lnTo>
                    <a:pt x="152" y="316"/>
                  </a:lnTo>
                  <a:cubicBezTo>
                    <a:pt x="122" y="295"/>
                    <a:pt x="92" y="275"/>
                    <a:pt x="63" y="254"/>
                  </a:cubicBezTo>
                  <a:lnTo>
                    <a:pt x="63" y="254"/>
                  </a:lnTo>
                  <a:cubicBezTo>
                    <a:pt x="60" y="246"/>
                    <a:pt x="56" y="238"/>
                    <a:pt x="52" y="230"/>
                  </a:cubicBezTo>
                  <a:close/>
                  <a:moveTo>
                    <a:pt x="143" y="419"/>
                  </a:moveTo>
                  <a:lnTo>
                    <a:pt x="143" y="419"/>
                  </a:lnTo>
                  <a:cubicBezTo>
                    <a:pt x="169" y="410"/>
                    <a:pt x="195" y="405"/>
                    <a:pt x="221" y="405"/>
                  </a:cubicBezTo>
                  <a:lnTo>
                    <a:pt x="221" y="405"/>
                  </a:lnTo>
                  <a:cubicBezTo>
                    <a:pt x="271" y="439"/>
                    <a:pt x="320" y="474"/>
                    <a:pt x="369" y="509"/>
                  </a:cubicBezTo>
                  <a:lnTo>
                    <a:pt x="369" y="509"/>
                  </a:lnTo>
                  <a:cubicBezTo>
                    <a:pt x="369" y="511"/>
                    <a:pt x="369" y="512"/>
                    <a:pt x="369" y="515"/>
                  </a:cubicBezTo>
                  <a:lnTo>
                    <a:pt x="369" y="515"/>
                  </a:lnTo>
                  <a:cubicBezTo>
                    <a:pt x="339" y="524"/>
                    <a:pt x="306" y="530"/>
                    <a:pt x="276" y="537"/>
                  </a:cubicBezTo>
                  <a:lnTo>
                    <a:pt x="276" y="537"/>
                  </a:lnTo>
                  <a:cubicBezTo>
                    <a:pt x="261" y="541"/>
                    <a:pt x="235" y="542"/>
                    <a:pt x="218" y="550"/>
                  </a:cubicBezTo>
                  <a:lnTo>
                    <a:pt x="218" y="550"/>
                  </a:lnTo>
                  <a:cubicBezTo>
                    <a:pt x="192" y="507"/>
                    <a:pt x="167" y="464"/>
                    <a:pt x="143" y="419"/>
                  </a:cubicBezTo>
                  <a:close/>
                  <a:moveTo>
                    <a:pt x="370" y="135"/>
                  </a:moveTo>
                  <a:lnTo>
                    <a:pt x="370" y="135"/>
                  </a:lnTo>
                  <a:cubicBezTo>
                    <a:pt x="385" y="207"/>
                    <a:pt x="400" y="279"/>
                    <a:pt x="415" y="350"/>
                  </a:cubicBezTo>
                  <a:lnTo>
                    <a:pt x="415" y="350"/>
                  </a:lnTo>
                  <a:cubicBezTo>
                    <a:pt x="409" y="333"/>
                    <a:pt x="380" y="337"/>
                    <a:pt x="384" y="357"/>
                  </a:cubicBezTo>
                  <a:lnTo>
                    <a:pt x="384" y="357"/>
                  </a:lnTo>
                  <a:cubicBezTo>
                    <a:pt x="394" y="405"/>
                    <a:pt x="404" y="452"/>
                    <a:pt x="415" y="501"/>
                  </a:cubicBezTo>
                  <a:lnTo>
                    <a:pt x="415" y="501"/>
                  </a:lnTo>
                  <a:cubicBezTo>
                    <a:pt x="410" y="497"/>
                    <a:pt x="406" y="494"/>
                    <a:pt x="402" y="491"/>
                  </a:cubicBezTo>
                  <a:lnTo>
                    <a:pt x="402" y="491"/>
                  </a:lnTo>
                  <a:cubicBezTo>
                    <a:pt x="399" y="455"/>
                    <a:pt x="386" y="423"/>
                    <a:pt x="373" y="388"/>
                  </a:cubicBezTo>
                  <a:lnTo>
                    <a:pt x="373" y="388"/>
                  </a:lnTo>
                  <a:cubicBezTo>
                    <a:pt x="348" y="320"/>
                    <a:pt x="322" y="252"/>
                    <a:pt x="297" y="184"/>
                  </a:cubicBezTo>
                  <a:lnTo>
                    <a:pt x="297" y="184"/>
                  </a:lnTo>
                  <a:cubicBezTo>
                    <a:pt x="289" y="164"/>
                    <a:pt x="259" y="177"/>
                    <a:pt x="267" y="197"/>
                  </a:cubicBezTo>
                  <a:lnTo>
                    <a:pt x="267" y="197"/>
                  </a:lnTo>
                  <a:cubicBezTo>
                    <a:pt x="286" y="247"/>
                    <a:pt x="305" y="299"/>
                    <a:pt x="324" y="350"/>
                  </a:cubicBezTo>
                  <a:lnTo>
                    <a:pt x="324" y="350"/>
                  </a:lnTo>
                  <a:cubicBezTo>
                    <a:pt x="338" y="386"/>
                    <a:pt x="357" y="426"/>
                    <a:pt x="365" y="466"/>
                  </a:cubicBezTo>
                  <a:lnTo>
                    <a:pt x="365" y="466"/>
                  </a:lnTo>
                  <a:cubicBezTo>
                    <a:pt x="319" y="434"/>
                    <a:pt x="273" y="401"/>
                    <a:pt x="226" y="368"/>
                  </a:cubicBezTo>
                  <a:lnTo>
                    <a:pt x="226" y="368"/>
                  </a:lnTo>
                  <a:cubicBezTo>
                    <a:pt x="226" y="366"/>
                    <a:pt x="226" y="363"/>
                    <a:pt x="223" y="360"/>
                  </a:cubicBezTo>
                  <a:lnTo>
                    <a:pt x="223" y="360"/>
                  </a:lnTo>
                  <a:cubicBezTo>
                    <a:pt x="186" y="309"/>
                    <a:pt x="149" y="257"/>
                    <a:pt x="111" y="205"/>
                  </a:cubicBezTo>
                  <a:lnTo>
                    <a:pt x="111" y="205"/>
                  </a:lnTo>
                  <a:cubicBezTo>
                    <a:pt x="195" y="172"/>
                    <a:pt x="282" y="149"/>
                    <a:pt x="370" y="135"/>
                  </a:cubicBezTo>
                  <a:close/>
                  <a:moveTo>
                    <a:pt x="655" y="666"/>
                  </a:moveTo>
                  <a:lnTo>
                    <a:pt x="655" y="666"/>
                  </a:lnTo>
                  <a:cubicBezTo>
                    <a:pt x="651" y="663"/>
                    <a:pt x="647" y="661"/>
                    <a:pt x="644" y="658"/>
                  </a:cubicBezTo>
                  <a:lnTo>
                    <a:pt x="644" y="658"/>
                  </a:lnTo>
                  <a:cubicBezTo>
                    <a:pt x="614" y="478"/>
                    <a:pt x="577" y="300"/>
                    <a:pt x="534" y="123"/>
                  </a:cubicBezTo>
                  <a:lnTo>
                    <a:pt x="534" y="123"/>
                  </a:lnTo>
                  <a:cubicBezTo>
                    <a:pt x="541" y="123"/>
                    <a:pt x="546" y="123"/>
                    <a:pt x="553" y="123"/>
                  </a:cubicBezTo>
                  <a:lnTo>
                    <a:pt x="553" y="123"/>
                  </a:lnTo>
                  <a:cubicBezTo>
                    <a:pt x="596" y="302"/>
                    <a:pt x="630" y="483"/>
                    <a:pt x="655" y="666"/>
                  </a:cubicBezTo>
                  <a:close/>
                  <a:moveTo>
                    <a:pt x="691" y="690"/>
                  </a:moveTo>
                  <a:lnTo>
                    <a:pt x="691" y="690"/>
                  </a:lnTo>
                  <a:cubicBezTo>
                    <a:pt x="680" y="602"/>
                    <a:pt x="666" y="515"/>
                    <a:pt x="650" y="428"/>
                  </a:cubicBezTo>
                  <a:lnTo>
                    <a:pt x="650" y="428"/>
                  </a:lnTo>
                  <a:cubicBezTo>
                    <a:pt x="675" y="516"/>
                    <a:pt x="693" y="606"/>
                    <a:pt x="694" y="691"/>
                  </a:cubicBezTo>
                  <a:lnTo>
                    <a:pt x="694" y="691"/>
                  </a:lnTo>
                  <a:cubicBezTo>
                    <a:pt x="693" y="691"/>
                    <a:pt x="692" y="690"/>
                    <a:pt x="691" y="690"/>
                  </a:cubicBezTo>
                  <a:lnTo>
                    <a:pt x="455" y="529"/>
                  </a:lnTo>
                  <a:lnTo>
                    <a:pt x="455" y="529"/>
                  </a:lnTo>
                  <a:cubicBezTo>
                    <a:pt x="454" y="528"/>
                    <a:pt x="454" y="527"/>
                    <a:pt x="454" y="527"/>
                  </a:cubicBezTo>
                  <a:lnTo>
                    <a:pt x="454" y="527"/>
                  </a:lnTo>
                  <a:cubicBezTo>
                    <a:pt x="445" y="486"/>
                    <a:pt x="436" y="446"/>
                    <a:pt x="428" y="405"/>
                  </a:cubicBezTo>
                  <a:lnTo>
                    <a:pt x="428" y="405"/>
                  </a:lnTo>
                  <a:cubicBezTo>
                    <a:pt x="437" y="446"/>
                    <a:pt x="446" y="487"/>
                    <a:pt x="455" y="529"/>
                  </a:cubicBezTo>
                  <a:lnTo>
                    <a:pt x="691" y="690"/>
                  </a:lnTo>
                  <a:close/>
                  <a:moveTo>
                    <a:pt x="501" y="123"/>
                  </a:moveTo>
                  <a:lnTo>
                    <a:pt x="501" y="123"/>
                  </a:lnTo>
                  <a:cubicBezTo>
                    <a:pt x="542" y="292"/>
                    <a:pt x="577" y="462"/>
                    <a:pt x="606" y="633"/>
                  </a:cubicBezTo>
                  <a:lnTo>
                    <a:pt x="606" y="633"/>
                  </a:lnTo>
                  <a:cubicBezTo>
                    <a:pt x="569" y="607"/>
                    <a:pt x="531" y="582"/>
                    <a:pt x="494" y="556"/>
                  </a:cubicBezTo>
                  <a:lnTo>
                    <a:pt x="494" y="556"/>
                  </a:lnTo>
                  <a:cubicBezTo>
                    <a:pt x="463" y="414"/>
                    <a:pt x="432" y="273"/>
                    <a:pt x="403" y="131"/>
                  </a:cubicBezTo>
                  <a:lnTo>
                    <a:pt x="403" y="131"/>
                  </a:lnTo>
                  <a:cubicBezTo>
                    <a:pt x="435" y="127"/>
                    <a:pt x="468" y="125"/>
                    <a:pt x="501" y="123"/>
                  </a:cubicBezTo>
                  <a:close/>
                  <a:moveTo>
                    <a:pt x="480" y="606"/>
                  </a:moveTo>
                  <a:lnTo>
                    <a:pt x="480" y="606"/>
                  </a:lnTo>
                  <a:cubicBezTo>
                    <a:pt x="488" y="608"/>
                    <a:pt x="496" y="606"/>
                    <a:pt x="500" y="600"/>
                  </a:cubicBezTo>
                  <a:lnTo>
                    <a:pt x="500" y="600"/>
                  </a:lnTo>
                  <a:cubicBezTo>
                    <a:pt x="538" y="626"/>
                    <a:pt x="576" y="651"/>
                    <a:pt x="614" y="677"/>
                  </a:cubicBezTo>
                  <a:lnTo>
                    <a:pt x="614" y="677"/>
                  </a:lnTo>
                  <a:cubicBezTo>
                    <a:pt x="614" y="678"/>
                    <a:pt x="615" y="680"/>
                    <a:pt x="615" y="682"/>
                  </a:cubicBezTo>
                  <a:lnTo>
                    <a:pt x="615" y="682"/>
                  </a:lnTo>
                  <a:cubicBezTo>
                    <a:pt x="533" y="714"/>
                    <a:pt x="450" y="745"/>
                    <a:pt x="368" y="776"/>
                  </a:cubicBezTo>
                  <a:lnTo>
                    <a:pt x="368" y="776"/>
                  </a:lnTo>
                  <a:cubicBezTo>
                    <a:pt x="342" y="742"/>
                    <a:pt x="318" y="707"/>
                    <a:pt x="295" y="672"/>
                  </a:cubicBezTo>
                  <a:lnTo>
                    <a:pt x="295" y="672"/>
                  </a:lnTo>
                  <a:cubicBezTo>
                    <a:pt x="357" y="651"/>
                    <a:pt x="419" y="629"/>
                    <a:pt x="480" y="606"/>
                  </a:cubicBezTo>
                  <a:close/>
                  <a:moveTo>
                    <a:pt x="427" y="841"/>
                  </a:moveTo>
                  <a:lnTo>
                    <a:pt x="427" y="841"/>
                  </a:lnTo>
                  <a:cubicBezTo>
                    <a:pt x="490" y="810"/>
                    <a:pt x="555" y="783"/>
                    <a:pt x="621" y="759"/>
                  </a:cubicBezTo>
                  <a:lnTo>
                    <a:pt x="621" y="759"/>
                  </a:lnTo>
                  <a:cubicBezTo>
                    <a:pt x="641" y="752"/>
                    <a:pt x="628" y="723"/>
                    <a:pt x="608" y="730"/>
                  </a:cubicBezTo>
                  <a:lnTo>
                    <a:pt x="608" y="730"/>
                  </a:lnTo>
                  <a:cubicBezTo>
                    <a:pt x="542" y="753"/>
                    <a:pt x="477" y="780"/>
                    <a:pt x="414" y="812"/>
                  </a:cubicBezTo>
                  <a:lnTo>
                    <a:pt x="414" y="812"/>
                  </a:lnTo>
                  <a:cubicBezTo>
                    <a:pt x="409" y="814"/>
                    <a:pt x="407" y="818"/>
                    <a:pt x="405" y="823"/>
                  </a:cubicBezTo>
                  <a:lnTo>
                    <a:pt x="405" y="823"/>
                  </a:lnTo>
                  <a:cubicBezTo>
                    <a:pt x="400" y="817"/>
                    <a:pt x="394" y="809"/>
                    <a:pt x="389" y="803"/>
                  </a:cubicBezTo>
                  <a:lnTo>
                    <a:pt x="389" y="803"/>
                  </a:lnTo>
                  <a:cubicBezTo>
                    <a:pt x="475" y="770"/>
                    <a:pt x="561" y="738"/>
                    <a:pt x="646" y="705"/>
                  </a:cubicBezTo>
                  <a:lnTo>
                    <a:pt x="646" y="705"/>
                  </a:lnTo>
                  <a:cubicBezTo>
                    <a:pt x="648" y="704"/>
                    <a:pt x="650" y="703"/>
                    <a:pt x="651" y="702"/>
                  </a:cubicBezTo>
                  <a:lnTo>
                    <a:pt x="651" y="702"/>
                  </a:lnTo>
                  <a:cubicBezTo>
                    <a:pt x="655" y="704"/>
                    <a:pt x="657" y="707"/>
                    <a:pt x="661" y="708"/>
                  </a:cubicBezTo>
                  <a:lnTo>
                    <a:pt x="661" y="708"/>
                  </a:lnTo>
                  <a:cubicBezTo>
                    <a:pt x="661" y="711"/>
                    <a:pt x="662" y="714"/>
                    <a:pt x="662" y="717"/>
                  </a:cubicBezTo>
                  <a:lnTo>
                    <a:pt x="662" y="717"/>
                  </a:lnTo>
                  <a:cubicBezTo>
                    <a:pt x="664" y="731"/>
                    <a:pt x="679" y="734"/>
                    <a:pt x="688" y="727"/>
                  </a:cubicBezTo>
                  <a:lnTo>
                    <a:pt x="688" y="727"/>
                  </a:lnTo>
                  <a:cubicBezTo>
                    <a:pt x="690" y="728"/>
                    <a:pt x="691" y="728"/>
                    <a:pt x="692" y="730"/>
                  </a:cubicBezTo>
                  <a:lnTo>
                    <a:pt x="692" y="730"/>
                  </a:lnTo>
                  <a:cubicBezTo>
                    <a:pt x="612" y="776"/>
                    <a:pt x="526" y="813"/>
                    <a:pt x="444" y="853"/>
                  </a:cubicBezTo>
                  <a:lnTo>
                    <a:pt x="444" y="853"/>
                  </a:lnTo>
                  <a:cubicBezTo>
                    <a:pt x="441" y="854"/>
                    <a:pt x="439" y="856"/>
                    <a:pt x="437" y="858"/>
                  </a:cubicBezTo>
                  <a:lnTo>
                    <a:pt x="437" y="858"/>
                  </a:lnTo>
                  <a:cubicBezTo>
                    <a:pt x="433" y="853"/>
                    <a:pt x="428" y="848"/>
                    <a:pt x="423" y="842"/>
                  </a:cubicBezTo>
                  <a:lnTo>
                    <a:pt x="423" y="842"/>
                  </a:lnTo>
                  <a:cubicBezTo>
                    <a:pt x="424" y="842"/>
                    <a:pt x="426" y="842"/>
                    <a:pt x="427" y="841"/>
                  </a:cubicBezTo>
                  <a:close/>
                  <a:moveTo>
                    <a:pt x="656" y="131"/>
                  </a:moveTo>
                  <a:lnTo>
                    <a:pt x="656" y="131"/>
                  </a:lnTo>
                  <a:cubicBezTo>
                    <a:pt x="732" y="341"/>
                    <a:pt x="792" y="557"/>
                    <a:pt x="836" y="777"/>
                  </a:cubicBezTo>
                  <a:lnTo>
                    <a:pt x="836" y="777"/>
                  </a:lnTo>
                  <a:cubicBezTo>
                    <a:pt x="799" y="757"/>
                    <a:pt x="763" y="735"/>
                    <a:pt x="726" y="712"/>
                  </a:cubicBezTo>
                  <a:lnTo>
                    <a:pt x="726" y="712"/>
                  </a:lnTo>
                  <a:cubicBezTo>
                    <a:pt x="727" y="519"/>
                    <a:pt x="648" y="309"/>
                    <a:pt x="588" y="128"/>
                  </a:cubicBezTo>
                  <a:lnTo>
                    <a:pt x="588" y="128"/>
                  </a:lnTo>
                  <a:cubicBezTo>
                    <a:pt x="587" y="126"/>
                    <a:pt x="587" y="126"/>
                    <a:pt x="586" y="125"/>
                  </a:cubicBezTo>
                  <a:lnTo>
                    <a:pt x="586" y="125"/>
                  </a:lnTo>
                  <a:cubicBezTo>
                    <a:pt x="586" y="125"/>
                    <a:pt x="586" y="125"/>
                    <a:pt x="586" y="124"/>
                  </a:cubicBezTo>
                  <a:lnTo>
                    <a:pt x="586" y="124"/>
                  </a:lnTo>
                  <a:cubicBezTo>
                    <a:pt x="609" y="125"/>
                    <a:pt x="633" y="128"/>
                    <a:pt x="656" y="131"/>
                  </a:cubicBezTo>
                  <a:close/>
                  <a:moveTo>
                    <a:pt x="700" y="1013"/>
                  </a:moveTo>
                  <a:lnTo>
                    <a:pt x="700" y="1013"/>
                  </a:lnTo>
                  <a:cubicBezTo>
                    <a:pt x="783" y="968"/>
                    <a:pt x="863" y="918"/>
                    <a:pt x="940" y="862"/>
                  </a:cubicBezTo>
                  <a:lnTo>
                    <a:pt x="940" y="862"/>
                  </a:lnTo>
                  <a:cubicBezTo>
                    <a:pt x="945" y="864"/>
                    <a:pt x="950" y="866"/>
                    <a:pt x="955" y="868"/>
                  </a:cubicBezTo>
                  <a:lnTo>
                    <a:pt x="955" y="868"/>
                  </a:lnTo>
                  <a:cubicBezTo>
                    <a:pt x="878" y="920"/>
                    <a:pt x="801" y="980"/>
                    <a:pt x="717" y="1019"/>
                  </a:cubicBezTo>
                  <a:lnTo>
                    <a:pt x="717" y="1019"/>
                  </a:lnTo>
                  <a:cubicBezTo>
                    <a:pt x="711" y="1017"/>
                    <a:pt x="706" y="1015"/>
                    <a:pt x="700" y="1013"/>
                  </a:cubicBezTo>
                  <a:close/>
                  <a:moveTo>
                    <a:pt x="816" y="165"/>
                  </a:moveTo>
                  <a:lnTo>
                    <a:pt x="816" y="165"/>
                  </a:lnTo>
                  <a:cubicBezTo>
                    <a:pt x="909" y="376"/>
                    <a:pt x="937" y="616"/>
                    <a:pt x="979" y="841"/>
                  </a:cubicBezTo>
                  <a:lnTo>
                    <a:pt x="979" y="841"/>
                  </a:lnTo>
                  <a:cubicBezTo>
                    <a:pt x="969" y="838"/>
                    <a:pt x="959" y="834"/>
                    <a:pt x="950" y="830"/>
                  </a:cubicBezTo>
                  <a:lnTo>
                    <a:pt x="950" y="830"/>
                  </a:lnTo>
                  <a:cubicBezTo>
                    <a:pt x="915" y="626"/>
                    <a:pt x="873" y="424"/>
                    <a:pt x="822" y="224"/>
                  </a:cubicBezTo>
                  <a:lnTo>
                    <a:pt x="822" y="224"/>
                  </a:lnTo>
                  <a:cubicBezTo>
                    <a:pt x="817" y="204"/>
                    <a:pt x="784" y="208"/>
                    <a:pt x="790" y="228"/>
                  </a:cubicBezTo>
                  <a:lnTo>
                    <a:pt x="790" y="228"/>
                  </a:lnTo>
                  <a:cubicBezTo>
                    <a:pt x="839" y="423"/>
                    <a:pt x="881" y="618"/>
                    <a:pt x="914" y="815"/>
                  </a:cubicBezTo>
                  <a:lnTo>
                    <a:pt x="914" y="815"/>
                  </a:lnTo>
                  <a:cubicBezTo>
                    <a:pt x="900" y="809"/>
                    <a:pt x="887" y="802"/>
                    <a:pt x="873" y="795"/>
                  </a:cubicBezTo>
                  <a:lnTo>
                    <a:pt x="873" y="795"/>
                  </a:lnTo>
                  <a:cubicBezTo>
                    <a:pt x="830" y="571"/>
                    <a:pt x="769" y="351"/>
                    <a:pt x="692" y="136"/>
                  </a:cubicBezTo>
                  <a:lnTo>
                    <a:pt x="692" y="136"/>
                  </a:lnTo>
                  <a:cubicBezTo>
                    <a:pt x="734" y="143"/>
                    <a:pt x="775" y="153"/>
                    <a:pt x="816" y="165"/>
                  </a:cubicBezTo>
                  <a:close/>
                  <a:moveTo>
                    <a:pt x="18" y="192"/>
                  </a:moveTo>
                  <a:lnTo>
                    <a:pt x="18" y="192"/>
                  </a:lnTo>
                  <a:cubicBezTo>
                    <a:pt x="7" y="197"/>
                    <a:pt x="3" y="208"/>
                    <a:pt x="5" y="218"/>
                  </a:cubicBezTo>
                  <a:lnTo>
                    <a:pt x="5" y="218"/>
                  </a:lnTo>
                  <a:cubicBezTo>
                    <a:pt x="1" y="224"/>
                    <a:pt x="0" y="232"/>
                    <a:pt x="3" y="240"/>
                  </a:cubicBezTo>
                  <a:lnTo>
                    <a:pt x="3" y="240"/>
                  </a:lnTo>
                  <a:cubicBezTo>
                    <a:pt x="124" y="513"/>
                    <a:pt x="289" y="857"/>
                    <a:pt x="557" y="1012"/>
                  </a:cubicBezTo>
                  <a:lnTo>
                    <a:pt x="557" y="1012"/>
                  </a:lnTo>
                  <a:cubicBezTo>
                    <a:pt x="767" y="1133"/>
                    <a:pt x="1043" y="1095"/>
                    <a:pt x="1227" y="946"/>
                  </a:cubicBezTo>
                  <a:lnTo>
                    <a:pt x="1227" y="946"/>
                  </a:lnTo>
                  <a:cubicBezTo>
                    <a:pt x="1230" y="944"/>
                    <a:pt x="1231" y="942"/>
                    <a:pt x="1233" y="940"/>
                  </a:cubicBezTo>
                  <a:lnTo>
                    <a:pt x="1233" y="940"/>
                  </a:lnTo>
                  <a:cubicBezTo>
                    <a:pt x="1244" y="940"/>
                    <a:pt x="1255" y="934"/>
                    <a:pt x="1258" y="919"/>
                  </a:cubicBezTo>
                  <a:lnTo>
                    <a:pt x="1258" y="919"/>
                  </a:lnTo>
                  <a:cubicBezTo>
                    <a:pt x="1294" y="650"/>
                    <a:pt x="1165" y="309"/>
                    <a:pt x="928" y="161"/>
                  </a:cubicBezTo>
                  <a:lnTo>
                    <a:pt x="928" y="161"/>
                  </a:lnTo>
                  <a:cubicBezTo>
                    <a:pt x="670" y="0"/>
                    <a:pt x="276" y="71"/>
                    <a:pt x="18" y="192"/>
                  </a:cubicBezTo>
                  <a:close/>
                </a:path>
              </a:pathLst>
            </a:custGeom>
            <a:solidFill>
              <a:schemeClr val="accent6"/>
            </a:solidFill>
            <a:ln>
              <a:noFill/>
            </a:ln>
            <a:effectLst/>
          </p:spPr>
          <p:txBody>
            <a:bodyPr wrap="none" anchor="ctr"/>
            <a:lstStyle/>
            <a:p>
              <a:r>
                <a:rPr lang="es-ES_tradnl" sz="919" dirty="0"/>
                <a:t>c</a:t>
              </a:r>
            </a:p>
          </p:txBody>
        </p:sp>
        <p:grpSp>
          <p:nvGrpSpPr>
            <p:cNvPr id="460" name="Group 459">
              <a:extLst>
                <a:ext uri="{FF2B5EF4-FFF2-40B4-BE49-F238E27FC236}">
                  <a16:creationId xmlns:a16="http://schemas.microsoft.com/office/drawing/2014/main" id="{DC34D531-8D37-AB47-B6C0-D8EED4D99E47}"/>
                </a:ext>
              </a:extLst>
            </p:cNvPr>
            <p:cNvGrpSpPr/>
            <p:nvPr/>
          </p:nvGrpSpPr>
          <p:grpSpPr>
            <a:xfrm rot="759599">
              <a:off x="1394973" y="3709498"/>
              <a:ext cx="1522897" cy="1567252"/>
              <a:chOff x="3441122" y="3792279"/>
              <a:chExt cx="778762" cy="801444"/>
            </a:xfrm>
            <a:solidFill>
              <a:schemeClr val="accent6"/>
            </a:solidFill>
          </p:grpSpPr>
          <p:sp>
            <p:nvSpPr>
              <p:cNvPr id="794" name="Freeform 9">
                <a:extLst>
                  <a:ext uri="{FF2B5EF4-FFF2-40B4-BE49-F238E27FC236}">
                    <a16:creationId xmlns:a16="http://schemas.microsoft.com/office/drawing/2014/main" id="{1836BB0B-C482-E04A-871F-C10329F9077A}"/>
                  </a:ext>
                </a:extLst>
              </p:cNvPr>
              <p:cNvSpPr>
                <a:spLocks noChangeArrowheads="1"/>
              </p:cNvSpPr>
              <p:nvPr/>
            </p:nvSpPr>
            <p:spPr bwMode="auto">
              <a:xfrm>
                <a:off x="4187480" y="4458709"/>
                <a:ext cx="25923" cy="12961"/>
              </a:xfrm>
              <a:custGeom>
                <a:avLst/>
                <a:gdLst>
                  <a:gd name="T0" fmla="*/ 30 w 105"/>
                  <a:gd name="T1" fmla="*/ 50 h 55"/>
                  <a:gd name="T2" fmla="*/ 30 w 105"/>
                  <a:gd name="T3" fmla="*/ 50 h 55"/>
                  <a:gd name="T4" fmla="*/ 84 w 105"/>
                  <a:gd name="T5" fmla="*/ 36 h 55"/>
                  <a:gd name="T6" fmla="*/ 84 w 105"/>
                  <a:gd name="T7" fmla="*/ 36 h 55"/>
                  <a:gd name="T8" fmla="*/ 75 w 105"/>
                  <a:gd name="T9" fmla="*/ 5 h 55"/>
                  <a:gd name="T10" fmla="*/ 75 w 105"/>
                  <a:gd name="T11" fmla="*/ 5 h 55"/>
                  <a:gd name="T12" fmla="*/ 21 w 105"/>
                  <a:gd name="T13" fmla="*/ 18 h 55"/>
                  <a:gd name="T14" fmla="*/ 21 w 105"/>
                  <a:gd name="T15" fmla="*/ 18 h 55"/>
                  <a:gd name="T16" fmla="*/ 30 w 105"/>
                  <a:gd name="T17" fmla="*/ 5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55">
                    <a:moveTo>
                      <a:pt x="30" y="50"/>
                    </a:moveTo>
                    <a:lnTo>
                      <a:pt x="30" y="50"/>
                    </a:lnTo>
                    <a:cubicBezTo>
                      <a:pt x="47" y="45"/>
                      <a:pt x="65" y="41"/>
                      <a:pt x="84" y="36"/>
                    </a:cubicBezTo>
                    <a:lnTo>
                      <a:pt x="84" y="36"/>
                    </a:lnTo>
                    <a:cubicBezTo>
                      <a:pt x="104" y="31"/>
                      <a:pt x="95" y="0"/>
                      <a:pt x="75" y="5"/>
                    </a:cubicBezTo>
                    <a:lnTo>
                      <a:pt x="75" y="5"/>
                    </a:lnTo>
                    <a:cubicBezTo>
                      <a:pt x="57" y="9"/>
                      <a:pt x="39" y="14"/>
                      <a:pt x="21" y="18"/>
                    </a:cubicBezTo>
                    <a:lnTo>
                      <a:pt x="21" y="18"/>
                    </a:lnTo>
                    <a:cubicBezTo>
                      <a:pt x="0" y="23"/>
                      <a:pt x="9" y="54"/>
                      <a:pt x="30" y="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95" name="Freeform 24">
                <a:extLst>
                  <a:ext uri="{FF2B5EF4-FFF2-40B4-BE49-F238E27FC236}">
                    <a16:creationId xmlns:a16="http://schemas.microsoft.com/office/drawing/2014/main" id="{448B9032-5471-0540-8B9A-F6BC19B81481}"/>
                  </a:ext>
                </a:extLst>
              </p:cNvPr>
              <p:cNvSpPr>
                <a:spLocks noChangeArrowheads="1"/>
              </p:cNvSpPr>
              <p:nvPr/>
            </p:nvSpPr>
            <p:spPr bwMode="auto">
              <a:xfrm>
                <a:off x="3495127" y="3834403"/>
                <a:ext cx="686952" cy="759320"/>
              </a:xfrm>
              <a:custGeom>
                <a:avLst/>
                <a:gdLst>
                  <a:gd name="T0" fmla="*/ 2727 w 2805"/>
                  <a:gd name="T1" fmla="*/ 219 h 3101"/>
                  <a:gd name="T2" fmla="*/ 2418 w 2805"/>
                  <a:gd name="T3" fmla="*/ 475 h 3101"/>
                  <a:gd name="T4" fmla="*/ 2538 w 2805"/>
                  <a:gd name="T5" fmla="*/ 44 h 3101"/>
                  <a:gd name="T6" fmla="*/ 2417 w 2805"/>
                  <a:gd name="T7" fmla="*/ 365 h 3101"/>
                  <a:gd name="T8" fmla="*/ 2374 w 2805"/>
                  <a:gd name="T9" fmla="*/ 30 h 3101"/>
                  <a:gd name="T10" fmla="*/ 2350 w 2805"/>
                  <a:gd name="T11" fmla="*/ 483 h 3101"/>
                  <a:gd name="T12" fmla="*/ 2334 w 2805"/>
                  <a:gd name="T13" fmla="*/ 514 h 3101"/>
                  <a:gd name="T14" fmla="*/ 1873 w 2805"/>
                  <a:gd name="T15" fmla="*/ 1145 h 3101"/>
                  <a:gd name="T16" fmla="*/ 1736 w 2805"/>
                  <a:gd name="T17" fmla="*/ 740 h 3101"/>
                  <a:gd name="T18" fmla="*/ 2115 w 2805"/>
                  <a:gd name="T19" fmla="*/ 596 h 3101"/>
                  <a:gd name="T20" fmla="*/ 1850 w 2805"/>
                  <a:gd name="T21" fmla="*/ 669 h 3101"/>
                  <a:gd name="T22" fmla="*/ 1996 w 2805"/>
                  <a:gd name="T23" fmla="*/ 478 h 3101"/>
                  <a:gd name="T24" fmla="*/ 1856 w 2805"/>
                  <a:gd name="T25" fmla="*/ 432 h 3101"/>
                  <a:gd name="T26" fmla="*/ 1725 w 2805"/>
                  <a:gd name="T27" fmla="*/ 669 h 3101"/>
                  <a:gd name="T28" fmla="*/ 1682 w 2805"/>
                  <a:gd name="T29" fmla="*/ 644 h 3101"/>
                  <a:gd name="T30" fmla="*/ 1544 w 2805"/>
                  <a:gd name="T31" fmla="*/ 349 h 3101"/>
                  <a:gd name="T32" fmla="*/ 1517 w 2805"/>
                  <a:gd name="T33" fmla="*/ 855 h 3101"/>
                  <a:gd name="T34" fmla="*/ 1557 w 2805"/>
                  <a:gd name="T35" fmla="*/ 707 h 3101"/>
                  <a:gd name="T36" fmla="*/ 1516 w 2805"/>
                  <a:gd name="T37" fmla="*/ 808 h 3101"/>
                  <a:gd name="T38" fmla="*/ 1518 w 2805"/>
                  <a:gd name="T39" fmla="*/ 718 h 3101"/>
                  <a:gd name="T40" fmla="*/ 1487 w 2805"/>
                  <a:gd name="T41" fmla="*/ 739 h 3101"/>
                  <a:gd name="T42" fmla="*/ 1485 w 2805"/>
                  <a:gd name="T43" fmla="*/ 797 h 3101"/>
                  <a:gd name="T44" fmla="*/ 1410 w 2805"/>
                  <a:gd name="T45" fmla="*/ 737 h 3101"/>
                  <a:gd name="T46" fmla="*/ 1431 w 2805"/>
                  <a:gd name="T47" fmla="*/ 809 h 3101"/>
                  <a:gd name="T48" fmla="*/ 1401 w 2805"/>
                  <a:gd name="T49" fmla="*/ 828 h 3101"/>
                  <a:gd name="T50" fmla="*/ 1529 w 2805"/>
                  <a:gd name="T51" fmla="*/ 1027 h 3101"/>
                  <a:gd name="T52" fmla="*/ 994 w 2805"/>
                  <a:gd name="T53" fmla="*/ 822 h 3101"/>
                  <a:gd name="T54" fmla="*/ 1257 w 2805"/>
                  <a:gd name="T55" fmla="*/ 612 h 3101"/>
                  <a:gd name="T56" fmla="*/ 1176 w 2805"/>
                  <a:gd name="T57" fmla="*/ 514 h 3101"/>
                  <a:gd name="T58" fmla="*/ 1044 w 2805"/>
                  <a:gd name="T59" fmla="*/ 517 h 3101"/>
                  <a:gd name="T60" fmla="*/ 787 w 2805"/>
                  <a:gd name="T61" fmla="*/ 528 h 3101"/>
                  <a:gd name="T62" fmla="*/ 934 w 2805"/>
                  <a:gd name="T63" fmla="*/ 776 h 3101"/>
                  <a:gd name="T64" fmla="*/ 708 w 2805"/>
                  <a:gd name="T65" fmla="*/ 664 h 3101"/>
                  <a:gd name="T66" fmla="*/ 948 w 2805"/>
                  <a:gd name="T67" fmla="*/ 815 h 3101"/>
                  <a:gd name="T68" fmla="*/ 1112 w 2805"/>
                  <a:gd name="T69" fmla="*/ 1582 h 3101"/>
                  <a:gd name="T70" fmla="*/ 514 w 2805"/>
                  <a:gd name="T71" fmla="*/ 754 h 3101"/>
                  <a:gd name="T72" fmla="*/ 534 w 2805"/>
                  <a:gd name="T73" fmla="*/ 689 h 3101"/>
                  <a:gd name="T74" fmla="*/ 491 w 2805"/>
                  <a:gd name="T75" fmla="*/ 679 h 3101"/>
                  <a:gd name="T76" fmla="*/ 492 w 2805"/>
                  <a:gd name="T77" fmla="*/ 570 h 3101"/>
                  <a:gd name="T78" fmla="*/ 417 w 2805"/>
                  <a:gd name="T79" fmla="*/ 746 h 3101"/>
                  <a:gd name="T80" fmla="*/ 385 w 2805"/>
                  <a:gd name="T81" fmla="*/ 708 h 3101"/>
                  <a:gd name="T82" fmla="*/ 182 w 2805"/>
                  <a:gd name="T83" fmla="*/ 396 h 3101"/>
                  <a:gd name="T84" fmla="*/ 43 w 2805"/>
                  <a:gd name="T85" fmla="*/ 488 h 3101"/>
                  <a:gd name="T86" fmla="*/ 38 w 2805"/>
                  <a:gd name="T87" fmla="*/ 646 h 3101"/>
                  <a:gd name="T88" fmla="*/ 1120 w 2805"/>
                  <a:gd name="T89" fmla="*/ 1647 h 3101"/>
                  <a:gd name="T90" fmla="*/ 1285 w 2805"/>
                  <a:gd name="T91" fmla="*/ 3070 h 3101"/>
                  <a:gd name="T92" fmla="*/ 1185 w 2805"/>
                  <a:gd name="T93" fmla="*/ 1667 h 3101"/>
                  <a:gd name="T94" fmla="*/ 1834 w 2805"/>
                  <a:gd name="T95" fmla="*/ 1252 h 3101"/>
                  <a:gd name="T96" fmla="*/ 1883 w 2805"/>
                  <a:gd name="T97" fmla="*/ 1231 h 3101"/>
                  <a:gd name="T98" fmla="*/ 2178 w 2805"/>
                  <a:gd name="T99" fmla="*/ 1185 h 3101"/>
                  <a:gd name="T100" fmla="*/ 2243 w 2805"/>
                  <a:gd name="T101" fmla="*/ 1149 h 3101"/>
                  <a:gd name="T102" fmla="*/ 2166 w 2805"/>
                  <a:gd name="T103" fmla="*/ 1138 h 3101"/>
                  <a:gd name="T104" fmla="*/ 2264 w 2805"/>
                  <a:gd name="T105" fmla="*/ 1056 h 3101"/>
                  <a:gd name="T106" fmla="*/ 2162 w 2805"/>
                  <a:gd name="T107" fmla="*/ 1107 h 3101"/>
                  <a:gd name="T108" fmla="*/ 2148 w 2805"/>
                  <a:gd name="T109" fmla="*/ 1068 h 3101"/>
                  <a:gd name="T110" fmla="*/ 2152 w 2805"/>
                  <a:gd name="T111" fmla="*/ 967 h 3101"/>
                  <a:gd name="T112" fmla="*/ 2375 w 2805"/>
                  <a:gd name="T113" fmla="*/ 541 h 3101"/>
                  <a:gd name="T114" fmla="*/ 2499 w 2805"/>
                  <a:gd name="T115" fmla="*/ 579 h 3101"/>
                  <a:gd name="T116" fmla="*/ 2577 w 2805"/>
                  <a:gd name="T117" fmla="*/ 549 h 3101"/>
                  <a:gd name="T118" fmla="*/ 2787 w 2805"/>
                  <a:gd name="T119" fmla="*/ 369 h 3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5" h="3101">
                    <a:moveTo>
                      <a:pt x="2770" y="341"/>
                    </a:moveTo>
                    <a:lnTo>
                      <a:pt x="2770" y="341"/>
                    </a:lnTo>
                    <a:cubicBezTo>
                      <a:pt x="2743" y="361"/>
                      <a:pt x="2516" y="495"/>
                      <a:pt x="2428" y="507"/>
                    </a:cubicBezTo>
                    <a:lnTo>
                      <a:pt x="2428" y="507"/>
                    </a:lnTo>
                    <a:cubicBezTo>
                      <a:pt x="2543" y="428"/>
                      <a:pt x="2643" y="332"/>
                      <a:pt x="2727" y="219"/>
                    </a:cubicBezTo>
                    <a:lnTo>
                      <a:pt x="2727" y="219"/>
                    </a:lnTo>
                    <a:cubicBezTo>
                      <a:pt x="2739" y="202"/>
                      <a:pt x="2711" y="186"/>
                      <a:pt x="2698" y="203"/>
                    </a:cubicBezTo>
                    <a:lnTo>
                      <a:pt x="2698" y="203"/>
                    </a:lnTo>
                    <a:cubicBezTo>
                      <a:pt x="2620" y="309"/>
                      <a:pt x="2526" y="400"/>
                      <a:pt x="2418" y="475"/>
                    </a:cubicBezTo>
                    <a:lnTo>
                      <a:pt x="2418" y="475"/>
                    </a:lnTo>
                    <a:cubicBezTo>
                      <a:pt x="2431" y="440"/>
                      <a:pt x="2440" y="398"/>
                      <a:pt x="2448" y="374"/>
                    </a:cubicBezTo>
                    <a:lnTo>
                      <a:pt x="2448" y="374"/>
                    </a:lnTo>
                    <a:cubicBezTo>
                      <a:pt x="2489" y="267"/>
                      <a:pt x="2529" y="159"/>
                      <a:pt x="2569" y="52"/>
                    </a:cubicBezTo>
                    <a:lnTo>
                      <a:pt x="2569" y="52"/>
                    </a:lnTo>
                    <a:cubicBezTo>
                      <a:pt x="2577" y="32"/>
                      <a:pt x="2545" y="24"/>
                      <a:pt x="2538" y="44"/>
                    </a:cubicBezTo>
                    <a:lnTo>
                      <a:pt x="2538" y="44"/>
                    </a:lnTo>
                    <a:cubicBezTo>
                      <a:pt x="2510" y="119"/>
                      <a:pt x="2482" y="194"/>
                      <a:pt x="2453" y="269"/>
                    </a:cubicBezTo>
                    <a:lnTo>
                      <a:pt x="2453" y="269"/>
                    </a:lnTo>
                    <a:cubicBezTo>
                      <a:pt x="2441" y="301"/>
                      <a:pt x="2429" y="333"/>
                      <a:pt x="2417" y="365"/>
                    </a:cubicBezTo>
                    <a:lnTo>
                      <a:pt x="2417" y="365"/>
                    </a:lnTo>
                    <a:cubicBezTo>
                      <a:pt x="2409" y="387"/>
                      <a:pt x="2401" y="408"/>
                      <a:pt x="2393" y="430"/>
                    </a:cubicBezTo>
                    <a:lnTo>
                      <a:pt x="2393" y="430"/>
                    </a:lnTo>
                    <a:cubicBezTo>
                      <a:pt x="2386" y="442"/>
                      <a:pt x="2382" y="454"/>
                      <a:pt x="2380" y="467"/>
                    </a:cubicBezTo>
                    <a:lnTo>
                      <a:pt x="2380" y="467"/>
                    </a:lnTo>
                    <a:cubicBezTo>
                      <a:pt x="2349" y="321"/>
                      <a:pt x="2347" y="176"/>
                      <a:pt x="2374" y="30"/>
                    </a:cubicBezTo>
                    <a:lnTo>
                      <a:pt x="2374" y="30"/>
                    </a:lnTo>
                    <a:cubicBezTo>
                      <a:pt x="2378" y="9"/>
                      <a:pt x="2347" y="0"/>
                      <a:pt x="2343" y="21"/>
                    </a:cubicBezTo>
                    <a:lnTo>
                      <a:pt x="2343" y="21"/>
                    </a:lnTo>
                    <a:cubicBezTo>
                      <a:pt x="2314" y="176"/>
                      <a:pt x="2316" y="329"/>
                      <a:pt x="2350" y="483"/>
                    </a:cubicBezTo>
                    <a:lnTo>
                      <a:pt x="2350" y="483"/>
                    </a:lnTo>
                    <a:cubicBezTo>
                      <a:pt x="2273" y="396"/>
                      <a:pt x="2232" y="288"/>
                      <a:pt x="2233" y="170"/>
                    </a:cubicBezTo>
                    <a:lnTo>
                      <a:pt x="2233" y="170"/>
                    </a:lnTo>
                    <a:cubicBezTo>
                      <a:pt x="2233" y="149"/>
                      <a:pt x="2201" y="149"/>
                      <a:pt x="2200" y="170"/>
                    </a:cubicBezTo>
                    <a:lnTo>
                      <a:pt x="2200" y="170"/>
                    </a:lnTo>
                    <a:cubicBezTo>
                      <a:pt x="2200" y="299"/>
                      <a:pt x="2247" y="420"/>
                      <a:pt x="2334" y="514"/>
                    </a:cubicBezTo>
                    <a:lnTo>
                      <a:pt x="2334" y="514"/>
                    </a:lnTo>
                    <a:cubicBezTo>
                      <a:pt x="2334" y="515"/>
                      <a:pt x="2334" y="515"/>
                      <a:pt x="2334" y="515"/>
                    </a:cubicBezTo>
                    <a:lnTo>
                      <a:pt x="2334" y="515"/>
                    </a:lnTo>
                    <a:cubicBezTo>
                      <a:pt x="2212" y="747"/>
                      <a:pt x="2057" y="958"/>
                      <a:pt x="1873" y="1145"/>
                    </a:cubicBezTo>
                    <a:lnTo>
                      <a:pt x="1873" y="1145"/>
                    </a:lnTo>
                    <a:cubicBezTo>
                      <a:pt x="1778" y="1242"/>
                      <a:pt x="1674" y="1329"/>
                      <a:pt x="1565" y="1410"/>
                    </a:cubicBezTo>
                    <a:lnTo>
                      <a:pt x="1565" y="1410"/>
                    </a:lnTo>
                    <a:cubicBezTo>
                      <a:pt x="1476" y="1476"/>
                      <a:pt x="1351" y="1578"/>
                      <a:pt x="1232" y="1610"/>
                    </a:cubicBezTo>
                    <a:lnTo>
                      <a:pt x="1232" y="1610"/>
                    </a:lnTo>
                    <a:cubicBezTo>
                      <a:pt x="1434" y="1336"/>
                      <a:pt x="1590" y="1046"/>
                      <a:pt x="1736" y="740"/>
                    </a:cubicBezTo>
                    <a:lnTo>
                      <a:pt x="1736" y="740"/>
                    </a:lnTo>
                    <a:cubicBezTo>
                      <a:pt x="1739" y="738"/>
                      <a:pt x="1742" y="735"/>
                      <a:pt x="1743" y="732"/>
                    </a:cubicBezTo>
                    <a:lnTo>
                      <a:pt x="1743" y="732"/>
                    </a:lnTo>
                    <a:cubicBezTo>
                      <a:pt x="1888" y="744"/>
                      <a:pt x="2004" y="689"/>
                      <a:pt x="2115" y="596"/>
                    </a:cubicBezTo>
                    <a:lnTo>
                      <a:pt x="2115" y="596"/>
                    </a:lnTo>
                    <a:cubicBezTo>
                      <a:pt x="2131" y="582"/>
                      <a:pt x="2108" y="559"/>
                      <a:pt x="2091" y="573"/>
                    </a:cubicBezTo>
                    <a:lnTo>
                      <a:pt x="2091" y="573"/>
                    </a:lnTo>
                    <a:cubicBezTo>
                      <a:pt x="2005" y="646"/>
                      <a:pt x="1916" y="692"/>
                      <a:pt x="1809" y="700"/>
                    </a:cubicBezTo>
                    <a:lnTo>
                      <a:pt x="1809" y="700"/>
                    </a:lnTo>
                    <a:cubicBezTo>
                      <a:pt x="1824" y="690"/>
                      <a:pt x="1838" y="678"/>
                      <a:pt x="1850" y="669"/>
                    </a:cubicBezTo>
                    <a:lnTo>
                      <a:pt x="1850" y="669"/>
                    </a:lnTo>
                    <a:cubicBezTo>
                      <a:pt x="1913" y="619"/>
                      <a:pt x="1970" y="564"/>
                      <a:pt x="2019" y="501"/>
                    </a:cubicBezTo>
                    <a:lnTo>
                      <a:pt x="2019" y="501"/>
                    </a:lnTo>
                    <a:cubicBezTo>
                      <a:pt x="2032" y="485"/>
                      <a:pt x="2009" y="462"/>
                      <a:pt x="1996" y="478"/>
                    </a:cubicBezTo>
                    <a:lnTo>
                      <a:pt x="1996" y="478"/>
                    </a:lnTo>
                    <a:cubicBezTo>
                      <a:pt x="1966" y="516"/>
                      <a:pt x="1933" y="553"/>
                      <a:pt x="1897" y="586"/>
                    </a:cubicBezTo>
                    <a:lnTo>
                      <a:pt x="1897" y="586"/>
                    </a:lnTo>
                    <a:cubicBezTo>
                      <a:pt x="1872" y="611"/>
                      <a:pt x="1804" y="682"/>
                      <a:pt x="1755" y="692"/>
                    </a:cubicBezTo>
                    <a:lnTo>
                      <a:pt x="1755" y="692"/>
                    </a:lnTo>
                    <a:cubicBezTo>
                      <a:pt x="1764" y="597"/>
                      <a:pt x="1797" y="509"/>
                      <a:pt x="1856" y="432"/>
                    </a:cubicBezTo>
                    <a:lnTo>
                      <a:pt x="1856" y="432"/>
                    </a:lnTo>
                    <a:cubicBezTo>
                      <a:pt x="1869" y="415"/>
                      <a:pt x="1840" y="398"/>
                      <a:pt x="1827" y="415"/>
                    </a:cubicBezTo>
                    <a:lnTo>
                      <a:pt x="1827" y="415"/>
                    </a:lnTo>
                    <a:cubicBezTo>
                      <a:pt x="1771" y="491"/>
                      <a:pt x="1736" y="577"/>
                      <a:pt x="1725" y="669"/>
                    </a:cubicBezTo>
                    <a:lnTo>
                      <a:pt x="1725" y="669"/>
                    </a:lnTo>
                    <a:cubicBezTo>
                      <a:pt x="1690" y="574"/>
                      <a:pt x="1678" y="475"/>
                      <a:pt x="1688" y="372"/>
                    </a:cubicBezTo>
                    <a:lnTo>
                      <a:pt x="1688" y="372"/>
                    </a:lnTo>
                    <a:cubicBezTo>
                      <a:pt x="1691" y="351"/>
                      <a:pt x="1658" y="351"/>
                      <a:pt x="1656" y="372"/>
                    </a:cubicBezTo>
                    <a:lnTo>
                      <a:pt x="1656" y="372"/>
                    </a:lnTo>
                    <a:cubicBezTo>
                      <a:pt x="1646" y="466"/>
                      <a:pt x="1655" y="556"/>
                      <a:pt x="1682" y="644"/>
                    </a:cubicBezTo>
                    <a:lnTo>
                      <a:pt x="1682" y="644"/>
                    </a:lnTo>
                    <a:cubicBezTo>
                      <a:pt x="1609" y="563"/>
                      <a:pt x="1564" y="465"/>
                      <a:pt x="1577" y="349"/>
                    </a:cubicBezTo>
                    <a:lnTo>
                      <a:pt x="1577" y="349"/>
                    </a:lnTo>
                    <a:cubicBezTo>
                      <a:pt x="1579" y="329"/>
                      <a:pt x="1547" y="329"/>
                      <a:pt x="1544" y="349"/>
                    </a:cubicBezTo>
                    <a:lnTo>
                      <a:pt x="1544" y="349"/>
                    </a:lnTo>
                    <a:cubicBezTo>
                      <a:pt x="1528" y="492"/>
                      <a:pt x="1597" y="613"/>
                      <a:pt x="1698" y="707"/>
                    </a:cubicBezTo>
                    <a:lnTo>
                      <a:pt x="1698" y="707"/>
                    </a:lnTo>
                    <a:cubicBezTo>
                      <a:pt x="1651" y="805"/>
                      <a:pt x="1604" y="901"/>
                      <a:pt x="1554" y="995"/>
                    </a:cubicBezTo>
                    <a:lnTo>
                      <a:pt x="1554" y="995"/>
                    </a:lnTo>
                    <a:cubicBezTo>
                      <a:pt x="1542" y="949"/>
                      <a:pt x="1530" y="902"/>
                      <a:pt x="1517" y="855"/>
                    </a:cubicBezTo>
                    <a:lnTo>
                      <a:pt x="1517" y="855"/>
                    </a:lnTo>
                    <a:cubicBezTo>
                      <a:pt x="1555" y="838"/>
                      <a:pt x="1584" y="740"/>
                      <a:pt x="1589" y="716"/>
                    </a:cubicBezTo>
                    <a:lnTo>
                      <a:pt x="1589" y="716"/>
                    </a:lnTo>
                    <a:cubicBezTo>
                      <a:pt x="1591" y="695"/>
                      <a:pt x="1560" y="687"/>
                      <a:pt x="1557" y="707"/>
                    </a:cubicBezTo>
                    <a:lnTo>
                      <a:pt x="1557" y="707"/>
                    </a:lnTo>
                    <a:cubicBezTo>
                      <a:pt x="1554" y="728"/>
                      <a:pt x="1549" y="748"/>
                      <a:pt x="1540" y="768"/>
                    </a:cubicBezTo>
                    <a:lnTo>
                      <a:pt x="1540" y="768"/>
                    </a:lnTo>
                    <a:cubicBezTo>
                      <a:pt x="1536" y="779"/>
                      <a:pt x="1530" y="788"/>
                      <a:pt x="1524" y="798"/>
                    </a:cubicBezTo>
                    <a:lnTo>
                      <a:pt x="1524" y="798"/>
                    </a:lnTo>
                    <a:cubicBezTo>
                      <a:pt x="1523" y="801"/>
                      <a:pt x="1519" y="804"/>
                      <a:pt x="1516" y="808"/>
                    </a:cubicBezTo>
                    <a:lnTo>
                      <a:pt x="1516" y="808"/>
                    </a:lnTo>
                    <a:cubicBezTo>
                      <a:pt x="1516" y="807"/>
                      <a:pt x="1516" y="806"/>
                      <a:pt x="1517" y="806"/>
                    </a:cubicBezTo>
                    <a:lnTo>
                      <a:pt x="1517" y="806"/>
                    </a:lnTo>
                    <a:cubicBezTo>
                      <a:pt x="1520" y="776"/>
                      <a:pt x="1521" y="747"/>
                      <a:pt x="1518" y="718"/>
                    </a:cubicBezTo>
                    <a:lnTo>
                      <a:pt x="1518" y="718"/>
                    </a:lnTo>
                    <a:cubicBezTo>
                      <a:pt x="1516" y="700"/>
                      <a:pt x="1492" y="695"/>
                      <a:pt x="1486" y="714"/>
                    </a:cubicBezTo>
                    <a:lnTo>
                      <a:pt x="1486" y="714"/>
                    </a:lnTo>
                    <a:cubicBezTo>
                      <a:pt x="1484" y="717"/>
                      <a:pt x="1484" y="720"/>
                      <a:pt x="1483" y="723"/>
                    </a:cubicBezTo>
                    <a:lnTo>
                      <a:pt x="1483" y="723"/>
                    </a:lnTo>
                    <a:cubicBezTo>
                      <a:pt x="1480" y="730"/>
                      <a:pt x="1483" y="735"/>
                      <a:pt x="1487" y="739"/>
                    </a:cubicBezTo>
                    <a:lnTo>
                      <a:pt x="1487" y="739"/>
                    </a:lnTo>
                    <a:cubicBezTo>
                      <a:pt x="1488" y="750"/>
                      <a:pt x="1488" y="760"/>
                      <a:pt x="1488" y="771"/>
                    </a:cubicBezTo>
                    <a:lnTo>
                      <a:pt x="1488" y="771"/>
                    </a:lnTo>
                    <a:cubicBezTo>
                      <a:pt x="1487" y="780"/>
                      <a:pt x="1486" y="788"/>
                      <a:pt x="1485" y="797"/>
                    </a:cubicBezTo>
                    <a:lnTo>
                      <a:pt x="1485" y="797"/>
                    </a:lnTo>
                    <a:cubicBezTo>
                      <a:pt x="1485" y="798"/>
                      <a:pt x="1484" y="800"/>
                      <a:pt x="1484" y="801"/>
                    </a:cubicBezTo>
                    <a:lnTo>
                      <a:pt x="1484" y="801"/>
                    </a:lnTo>
                    <a:cubicBezTo>
                      <a:pt x="1463" y="782"/>
                      <a:pt x="1448" y="756"/>
                      <a:pt x="1441" y="728"/>
                    </a:cubicBezTo>
                    <a:lnTo>
                      <a:pt x="1441" y="728"/>
                    </a:lnTo>
                    <a:cubicBezTo>
                      <a:pt x="1436" y="707"/>
                      <a:pt x="1405" y="716"/>
                      <a:pt x="1410" y="737"/>
                    </a:cubicBezTo>
                    <a:lnTo>
                      <a:pt x="1410" y="737"/>
                    </a:lnTo>
                    <a:cubicBezTo>
                      <a:pt x="1418" y="771"/>
                      <a:pt x="1436" y="801"/>
                      <a:pt x="1462" y="824"/>
                    </a:cubicBezTo>
                    <a:lnTo>
                      <a:pt x="1462" y="824"/>
                    </a:lnTo>
                    <a:cubicBezTo>
                      <a:pt x="1450" y="821"/>
                      <a:pt x="1440" y="815"/>
                      <a:pt x="1431" y="809"/>
                    </a:cubicBezTo>
                    <a:lnTo>
                      <a:pt x="1431" y="809"/>
                    </a:lnTo>
                    <a:cubicBezTo>
                      <a:pt x="1415" y="799"/>
                      <a:pt x="1381" y="779"/>
                      <a:pt x="1391" y="756"/>
                    </a:cubicBezTo>
                    <a:lnTo>
                      <a:pt x="1391" y="756"/>
                    </a:lnTo>
                    <a:cubicBezTo>
                      <a:pt x="1400" y="737"/>
                      <a:pt x="1372" y="720"/>
                      <a:pt x="1363" y="740"/>
                    </a:cubicBezTo>
                    <a:lnTo>
                      <a:pt x="1363" y="740"/>
                    </a:lnTo>
                    <a:cubicBezTo>
                      <a:pt x="1345" y="778"/>
                      <a:pt x="1371" y="806"/>
                      <a:pt x="1401" y="828"/>
                    </a:cubicBezTo>
                    <a:lnTo>
                      <a:pt x="1401" y="828"/>
                    </a:lnTo>
                    <a:cubicBezTo>
                      <a:pt x="1426" y="846"/>
                      <a:pt x="1454" y="861"/>
                      <a:pt x="1484" y="858"/>
                    </a:cubicBezTo>
                    <a:lnTo>
                      <a:pt x="1484" y="858"/>
                    </a:lnTo>
                    <a:cubicBezTo>
                      <a:pt x="1499" y="914"/>
                      <a:pt x="1514" y="970"/>
                      <a:pt x="1529" y="1027"/>
                    </a:cubicBezTo>
                    <a:lnTo>
                      <a:pt x="1529" y="1027"/>
                    </a:lnTo>
                    <a:cubicBezTo>
                      <a:pt x="1530" y="1030"/>
                      <a:pt x="1532" y="1033"/>
                      <a:pt x="1534" y="1034"/>
                    </a:cubicBezTo>
                    <a:lnTo>
                      <a:pt x="1534" y="1034"/>
                    </a:lnTo>
                    <a:cubicBezTo>
                      <a:pt x="1427" y="1233"/>
                      <a:pt x="1311" y="1426"/>
                      <a:pt x="1172" y="1610"/>
                    </a:cubicBezTo>
                    <a:lnTo>
                      <a:pt x="1172" y="1610"/>
                    </a:lnTo>
                    <a:cubicBezTo>
                      <a:pt x="1090" y="1352"/>
                      <a:pt x="1030" y="1089"/>
                      <a:pt x="994" y="822"/>
                    </a:cubicBezTo>
                    <a:lnTo>
                      <a:pt x="994" y="822"/>
                    </a:lnTo>
                    <a:cubicBezTo>
                      <a:pt x="1109" y="794"/>
                      <a:pt x="1197" y="715"/>
                      <a:pt x="1281" y="635"/>
                    </a:cubicBezTo>
                    <a:lnTo>
                      <a:pt x="1281" y="635"/>
                    </a:lnTo>
                    <a:cubicBezTo>
                      <a:pt x="1295" y="620"/>
                      <a:pt x="1272" y="598"/>
                      <a:pt x="1257" y="612"/>
                    </a:cubicBezTo>
                    <a:lnTo>
                      <a:pt x="1257" y="612"/>
                    </a:lnTo>
                    <a:cubicBezTo>
                      <a:pt x="1190" y="677"/>
                      <a:pt x="1121" y="741"/>
                      <a:pt x="1035" y="775"/>
                    </a:cubicBezTo>
                    <a:lnTo>
                      <a:pt x="1035" y="775"/>
                    </a:lnTo>
                    <a:cubicBezTo>
                      <a:pt x="1106" y="705"/>
                      <a:pt x="1164" y="623"/>
                      <a:pt x="1204" y="530"/>
                    </a:cubicBezTo>
                    <a:lnTo>
                      <a:pt x="1204" y="530"/>
                    </a:lnTo>
                    <a:cubicBezTo>
                      <a:pt x="1213" y="512"/>
                      <a:pt x="1184" y="495"/>
                      <a:pt x="1176" y="514"/>
                    </a:cubicBezTo>
                    <a:lnTo>
                      <a:pt x="1176" y="514"/>
                    </a:lnTo>
                    <a:cubicBezTo>
                      <a:pt x="1134" y="611"/>
                      <a:pt x="1074" y="695"/>
                      <a:pt x="997" y="766"/>
                    </a:cubicBezTo>
                    <a:lnTo>
                      <a:pt x="997" y="766"/>
                    </a:lnTo>
                    <a:cubicBezTo>
                      <a:pt x="1025" y="685"/>
                      <a:pt x="1040" y="603"/>
                      <a:pt x="1044" y="517"/>
                    </a:cubicBezTo>
                    <a:lnTo>
                      <a:pt x="1044" y="517"/>
                    </a:lnTo>
                    <a:cubicBezTo>
                      <a:pt x="1045" y="496"/>
                      <a:pt x="1012" y="496"/>
                      <a:pt x="1011" y="517"/>
                    </a:cubicBezTo>
                    <a:lnTo>
                      <a:pt x="1011" y="517"/>
                    </a:lnTo>
                    <a:cubicBezTo>
                      <a:pt x="1008" y="601"/>
                      <a:pt x="992" y="682"/>
                      <a:pt x="964" y="761"/>
                    </a:cubicBezTo>
                    <a:lnTo>
                      <a:pt x="964" y="761"/>
                    </a:lnTo>
                    <a:cubicBezTo>
                      <a:pt x="896" y="692"/>
                      <a:pt x="813" y="622"/>
                      <a:pt x="787" y="528"/>
                    </a:cubicBezTo>
                    <a:lnTo>
                      <a:pt x="787" y="528"/>
                    </a:lnTo>
                    <a:cubicBezTo>
                      <a:pt x="782" y="508"/>
                      <a:pt x="750" y="516"/>
                      <a:pt x="756" y="537"/>
                    </a:cubicBezTo>
                    <a:lnTo>
                      <a:pt x="756" y="537"/>
                    </a:lnTo>
                    <a:cubicBezTo>
                      <a:pt x="783" y="634"/>
                      <a:pt x="863" y="706"/>
                      <a:pt x="934" y="776"/>
                    </a:cubicBezTo>
                    <a:lnTo>
                      <a:pt x="934" y="776"/>
                    </a:lnTo>
                    <a:cubicBezTo>
                      <a:pt x="903" y="766"/>
                      <a:pt x="870" y="760"/>
                      <a:pt x="839" y="747"/>
                    </a:cubicBezTo>
                    <a:lnTo>
                      <a:pt x="839" y="747"/>
                    </a:lnTo>
                    <a:cubicBezTo>
                      <a:pt x="794" y="727"/>
                      <a:pt x="759" y="690"/>
                      <a:pt x="736" y="648"/>
                    </a:cubicBezTo>
                    <a:lnTo>
                      <a:pt x="736" y="648"/>
                    </a:lnTo>
                    <a:cubicBezTo>
                      <a:pt x="726" y="630"/>
                      <a:pt x="698" y="646"/>
                      <a:pt x="708" y="664"/>
                    </a:cubicBezTo>
                    <a:lnTo>
                      <a:pt x="708" y="664"/>
                    </a:lnTo>
                    <a:cubicBezTo>
                      <a:pt x="730" y="704"/>
                      <a:pt x="760" y="736"/>
                      <a:pt x="798" y="762"/>
                    </a:cubicBezTo>
                    <a:lnTo>
                      <a:pt x="798" y="762"/>
                    </a:lnTo>
                    <a:cubicBezTo>
                      <a:pt x="844" y="792"/>
                      <a:pt x="899" y="794"/>
                      <a:pt x="948" y="815"/>
                    </a:cubicBezTo>
                    <a:lnTo>
                      <a:pt x="948" y="815"/>
                    </a:lnTo>
                    <a:cubicBezTo>
                      <a:pt x="948" y="815"/>
                      <a:pt x="949" y="815"/>
                      <a:pt x="949" y="816"/>
                    </a:cubicBezTo>
                    <a:lnTo>
                      <a:pt x="949" y="816"/>
                    </a:lnTo>
                    <a:cubicBezTo>
                      <a:pt x="947" y="820"/>
                      <a:pt x="946" y="825"/>
                      <a:pt x="946" y="831"/>
                    </a:cubicBezTo>
                    <a:lnTo>
                      <a:pt x="946" y="831"/>
                    </a:lnTo>
                    <a:cubicBezTo>
                      <a:pt x="981" y="1086"/>
                      <a:pt x="1036" y="1336"/>
                      <a:pt x="1112" y="1582"/>
                    </a:cubicBezTo>
                    <a:lnTo>
                      <a:pt x="1112" y="1582"/>
                    </a:lnTo>
                    <a:cubicBezTo>
                      <a:pt x="827" y="1382"/>
                      <a:pt x="595" y="1121"/>
                      <a:pt x="430" y="814"/>
                    </a:cubicBezTo>
                    <a:lnTo>
                      <a:pt x="430" y="814"/>
                    </a:lnTo>
                    <a:cubicBezTo>
                      <a:pt x="462" y="802"/>
                      <a:pt x="495" y="770"/>
                      <a:pt x="514" y="754"/>
                    </a:cubicBezTo>
                    <a:lnTo>
                      <a:pt x="514" y="754"/>
                    </a:lnTo>
                    <a:cubicBezTo>
                      <a:pt x="572" y="704"/>
                      <a:pt x="618" y="639"/>
                      <a:pt x="650" y="569"/>
                    </a:cubicBezTo>
                    <a:lnTo>
                      <a:pt x="650" y="569"/>
                    </a:lnTo>
                    <a:cubicBezTo>
                      <a:pt x="659" y="550"/>
                      <a:pt x="631" y="534"/>
                      <a:pt x="622" y="553"/>
                    </a:cubicBezTo>
                    <a:lnTo>
                      <a:pt x="622" y="553"/>
                    </a:lnTo>
                    <a:cubicBezTo>
                      <a:pt x="600" y="603"/>
                      <a:pt x="570" y="648"/>
                      <a:pt x="534" y="689"/>
                    </a:cubicBezTo>
                    <a:lnTo>
                      <a:pt x="534" y="689"/>
                    </a:lnTo>
                    <a:cubicBezTo>
                      <a:pt x="524" y="700"/>
                      <a:pt x="474" y="752"/>
                      <a:pt x="437" y="775"/>
                    </a:cubicBezTo>
                    <a:lnTo>
                      <a:pt x="437" y="775"/>
                    </a:lnTo>
                    <a:cubicBezTo>
                      <a:pt x="463" y="749"/>
                      <a:pt x="483" y="698"/>
                      <a:pt x="491" y="679"/>
                    </a:cubicBezTo>
                    <a:lnTo>
                      <a:pt x="491" y="679"/>
                    </a:lnTo>
                    <a:cubicBezTo>
                      <a:pt x="535" y="576"/>
                      <a:pt x="545" y="470"/>
                      <a:pt x="520" y="361"/>
                    </a:cubicBezTo>
                    <a:lnTo>
                      <a:pt x="520" y="361"/>
                    </a:lnTo>
                    <a:cubicBezTo>
                      <a:pt x="516" y="341"/>
                      <a:pt x="484" y="349"/>
                      <a:pt x="489" y="370"/>
                    </a:cubicBezTo>
                    <a:lnTo>
                      <a:pt x="489" y="370"/>
                    </a:lnTo>
                    <a:cubicBezTo>
                      <a:pt x="504" y="438"/>
                      <a:pt x="505" y="502"/>
                      <a:pt x="492" y="570"/>
                    </a:cubicBezTo>
                    <a:lnTo>
                      <a:pt x="492" y="570"/>
                    </a:lnTo>
                    <a:cubicBezTo>
                      <a:pt x="488" y="596"/>
                      <a:pt x="479" y="621"/>
                      <a:pt x="470" y="646"/>
                    </a:cubicBezTo>
                    <a:lnTo>
                      <a:pt x="470" y="646"/>
                    </a:lnTo>
                    <a:cubicBezTo>
                      <a:pt x="459" y="679"/>
                      <a:pt x="430" y="711"/>
                      <a:pt x="417" y="746"/>
                    </a:cubicBezTo>
                    <a:lnTo>
                      <a:pt x="417" y="746"/>
                    </a:lnTo>
                    <a:cubicBezTo>
                      <a:pt x="419" y="612"/>
                      <a:pt x="396" y="482"/>
                      <a:pt x="349" y="356"/>
                    </a:cubicBezTo>
                    <a:lnTo>
                      <a:pt x="349" y="356"/>
                    </a:lnTo>
                    <a:cubicBezTo>
                      <a:pt x="341" y="337"/>
                      <a:pt x="310" y="345"/>
                      <a:pt x="317" y="364"/>
                    </a:cubicBezTo>
                    <a:lnTo>
                      <a:pt x="317" y="364"/>
                    </a:lnTo>
                    <a:cubicBezTo>
                      <a:pt x="359" y="476"/>
                      <a:pt x="381" y="590"/>
                      <a:pt x="385" y="708"/>
                    </a:cubicBezTo>
                    <a:lnTo>
                      <a:pt x="385" y="708"/>
                    </a:lnTo>
                    <a:cubicBezTo>
                      <a:pt x="326" y="599"/>
                      <a:pt x="268" y="489"/>
                      <a:pt x="210" y="379"/>
                    </a:cubicBezTo>
                    <a:lnTo>
                      <a:pt x="210" y="379"/>
                    </a:lnTo>
                    <a:cubicBezTo>
                      <a:pt x="200" y="361"/>
                      <a:pt x="172" y="378"/>
                      <a:pt x="182" y="396"/>
                    </a:cubicBezTo>
                    <a:lnTo>
                      <a:pt x="182" y="396"/>
                    </a:lnTo>
                    <a:cubicBezTo>
                      <a:pt x="245" y="515"/>
                      <a:pt x="309" y="634"/>
                      <a:pt x="372" y="754"/>
                    </a:cubicBezTo>
                    <a:lnTo>
                      <a:pt x="372" y="754"/>
                    </a:lnTo>
                    <a:cubicBezTo>
                      <a:pt x="243" y="694"/>
                      <a:pt x="140" y="598"/>
                      <a:pt x="72" y="472"/>
                    </a:cubicBezTo>
                    <a:lnTo>
                      <a:pt x="72" y="472"/>
                    </a:lnTo>
                    <a:cubicBezTo>
                      <a:pt x="62" y="453"/>
                      <a:pt x="33" y="469"/>
                      <a:pt x="43" y="488"/>
                    </a:cubicBezTo>
                    <a:lnTo>
                      <a:pt x="43" y="488"/>
                    </a:lnTo>
                    <a:cubicBezTo>
                      <a:pt x="113" y="617"/>
                      <a:pt x="219" y="717"/>
                      <a:pt x="351" y="780"/>
                    </a:cubicBezTo>
                    <a:lnTo>
                      <a:pt x="351" y="780"/>
                    </a:lnTo>
                    <a:cubicBezTo>
                      <a:pt x="272" y="858"/>
                      <a:pt x="91" y="695"/>
                      <a:pt x="38" y="646"/>
                    </a:cubicBezTo>
                    <a:lnTo>
                      <a:pt x="38" y="646"/>
                    </a:lnTo>
                    <a:cubicBezTo>
                      <a:pt x="23" y="631"/>
                      <a:pt x="0" y="654"/>
                      <a:pt x="15" y="669"/>
                    </a:cubicBezTo>
                    <a:lnTo>
                      <a:pt x="15" y="669"/>
                    </a:lnTo>
                    <a:cubicBezTo>
                      <a:pt x="87" y="737"/>
                      <a:pt x="271" y="897"/>
                      <a:pt x="371" y="806"/>
                    </a:cubicBezTo>
                    <a:lnTo>
                      <a:pt x="371" y="806"/>
                    </a:lnTo>
                    <a:cubicBezTo>
                      <a:pt x="547" y="1146"/>
                      <a:pt x="803" y="1433"/>
                      <a:pt x="1120" y="1647"/>
                    </a:cubicBezTo>
                    <a:lnTo>
                      <a:pt x="1120" y="1647"/>
                    </a:lnTo>
                    <a:cubicBezTo>
                      <a:pt x="1123" y="1649"/>
                      <a:pt x="1125" y="1650"/>
                      <a:pt x="1126" y="1651"/>
                    </a:cubicBezTo>
                    <a:lnTo>
                      <a:pt x="1126" y="1651"/>
                    </a:lnTo>
                    <a:cubicBezTo>
                      <a:pt x="1200" y="2122"/>
                      <a:pt x="1148" y="2608"/>
                      <a:pt x="1285" y="3070"/>
                    </a:cubicBezTo>
                    <a:lnTo>
                      <a:pt x="1285" y="3070"/>
                    </a:lnTo>
                    <a:cubicBezTo>
                      <a:pt x="1294" y="3100"/>
                      <a:pt x="1341" y="3087"/>
                      <a:pt x="1332" y="3057"/>
                    </a:cubicBezTo>
                    <a:lnTo>
                      <a:pt x="1332" y="3057"/>
                    </a:lnTo>
                    <a:cubicBezTo>
                      <a:pt x="1199" y="2608"/>
                      <a:pt x="1244" y="2135"/>
                      <a:pt x="1179" y="1675"/>
                    </a:cubicBezTo>
                    <a:lnTo>
                      <a:pt x="1179" y="1675"/>
                    </a:lnTo>
                    <a:cubicBezTo>
                      <a:pt x="1181" y="1673"/>
                      <a:pt x="1183" y="1671"/>
                      <a:pt x="1185" y="1667"/>
                    </a:cubicBezTo>
                    <a:lnTo>
                      <a:pt x="1185" y="1667"/>
                    </a:lnTo>
                    <a:cubicBezTo>
                      <a:pt x="1302" y="1659"/>
                      <a:pt x="1411" y="1574"/>
                      <a:pt x="1506" y="1511"/>
                    </a:cubicBezTo>
                    <a:lnTo>
                      <a:pt x="1506" y="1511"/>
                    </a:lnTo>
                    <a:cubicBezTo>
                      <a:pt x="1622" y="1434"/>
                      <a:pt x="1731" y="1346"/>
                      <a:pt x="1834" y="1252"/>
                    </a:cubicBezTo>
                    <a:lnTo>
                      <a:pt x="1834" y="1252"/>
                    </a:lnTo>
                    <a:cubicBezTo>
                      <a:pt x="1840" y="1246"/>
                      <a:pt x="1846" y="1240"/>
                      <a:pt x="1852" y="1234"/>
                    </a:cubicBezTo>
                    <a:lnTo>
                      <a:pt x="1852" y="1234"/>
                    </a:lnTo>
                    <a:cubicBezTo>
                      <a:pt x="1861" y="1235"/>
                      <a:pt x="1872" y="1232"/>
                      <a:pt x="1880" y="1231"/>
                    </a:cubicBezTo>
                    <a:lnTo>
                      <a:pt x="1880" y="1231"/>
                    </a:lnTo>
                    <a:cubicBezTo>
                      <a:pt x="1881" y="1231"/>
                      <a:pt x="1882" y="1231"/>
                      <a:pt x="1883" y="1231"/>
                    </a:cubicBezTo>
                    <a:lnTo>
                      <a:pt x="1883" y="1231"/>
                    </a:lnTo>
                    <a:cubicBezTo>
                      <a:pt x="1970" y="1215"/>
                      <a:pt x="2051" y="1182"/>
                      <a:pt x="2124" y="1134"/>
                    </a:cubicBezTo>
                    <a:lnTo>
                      <a:pt x="2124" y="1134"/>
                    </a:lnTo>
                    <a:cubicBezTo>
                      <a:pt x="2132" y="1157"/>
                      <a:pt x="2157" y="1179"/>
                      <a:pt x="2178" y="1185"/>
                    </a:cubicBezTo>
                    <a:lnTo>
                      <a:pt x="2178" y="1185"/>
                    </a:lnTo>
                    <a:cubicBezTo>
                      <a:pt x="2233" y="1202"/>
                      <a:pt x="2298" y="1164"/>
                      <a:pt x="2346" y="1139"/>
                    </a:cubicBezTo>
                    <a:lnTo>
                      <a:pt x="2346" y="1139"/>
                    </a:lnTo>
                    <a:cubicBezTo>
                      <a:pt x="2364" y="1129"/>
                      <a:pt x="2348" y="1102"/>
                      <a:pt x="2330" y="1111"/>
                    </a:cubicBezTo>
                    <a:lnTo>
                      <a:pt x="2330" y="1111"/>
                    </a:lnTo>
                    <a:cubicBezTo>
                      <a:pt x="2301" y="1126"/>
                      <a:pt x="2273" y="1138"/>
                      <a:pt x="2243" y="1149"/>
                    </a:cubicBezTo>
                    <a:lnTo>
                      <a:pt x="2243" y="1149"/>
                    </a:lnTo>
                    <a:cubicBezTo>
                      <a:pt x="2222" y="1157"/>
                      <a:pt x="2202" y="1161"/>
                      <a:pt x="2181" y="1151"/>
                    </a:cubicBezTo>
                    <a:lnTo>
                      <a:pt x="2181" y="1151"/>
                    </a:lnTo>
                    <a:cubicBezTo>
                      <a:pt x="2179" y="1150"/>
                      <a:pt x="2172" y="1144"/>
                      <a:pt x="2166" y="1138"/>
                    </a:cubicBezTo>
                    <a:lnTo>
                      <a:pt x="2166" y="1138"/>
                    </a:lnTo>
                    <a:cubicBezTo>
                      <a:pt x="2171" y="1137"/>
                      <a:pt x="2177" y="1135"/>
                      <a:pt x="2183" y="1134"/>
                    </a:cubicBezTo>
                    <a:lnTo>
                      <a:pt x="2183" y="1134"/>
                    </a:lnTo>
                    <a:cubicBezTo>
                      <a:pt x="2218" y="1123"/>
                      <a:pt x="2251" y="1105"/>
                      <a:pt x="2280" y="1083"/>
                    </a:cubicBezTo>
                    <a:lnTo>
                      <a:pt x="2280" y="1083"/>
                    </a:lnTo>
                    <a:cubicBezTo>
                      <a:pt x="2297" y="1071"/>
                      <a:pt x="2280" y="1043"/>
                      <a:pt x="2264" y="1056"/>
                    </a:cubicBezTo>
                    <a:lnTo>
                      <a:pt x="2264" y="1056"/>
                    </a:lnTo>
                    <a:cubicBezTo>
                      <a:pt x="2247" y="1068"/>
                      <a:pt x="2230" y="1078"/>
                      <a:pt x="2211" y="1088"/>
                    </a:cubicBezTo>
                    <a:lnTo>
                      <a:pt x="2211" y="1088"/>
                    </a:lnTo>
                    <a:cubicBezTo>
                      <a:pt x="2206" y="1090"/>
                      <a:pt x="2178" y="1104"/>
                      <a:pt x="2162" y="1107"/>
                    </a:cubicBezTo>
                    <a:lnTo>
                      <a:pt x="2162" y="1107"/>
                    </a:lnTo>
                    <a:cubicBezTo>
                      <a:pt x="2183" y="1074"/>
                      <a:pt x="2203" y="1038"/>
                      <a:pt x="2236" y="1016"/>
                    </a:cubicBezTo>
                    <a:lnTo>
                      <a:pt x="2236" y="1016"/>
                    </a:lnTo>
                    <a:cubicBezTo>
                      <a:pt x="2254" y="1005"/>
                      <a:pt x="2238" y="977"/>
                      <a:pt x="2220" y="988"/>
                    </a:cubicBezTo>
                    <a:lnTo>
                      <a:pt x="2220" y="988"/>
                    </a:lnTo>
                    <a:cubicBezTo>
                      <a:pt x="2189" y="1008"/>
                      <a:pt x="2168" y="1038"/>
                      <a:pt x="2148" y="1068"/>
                    </a:cubicBezTo>
                    <a:lnTo>
                      <a:pt x="2148" y="1068"/>
                    </a:lnTo>
                    <a:cubicBezTo>
                      <a:pt x="2149" y="1039"/>
                      <a:pt x="2155" y="1009"/>
                      <a:pt x="2175" y="990"/>
                    </a:cubicBezTo>
                    <a:lnTo>
                      <a:pt x="2175" y="990"/>
                    </a:lnTo>
                    <a:cubicBezTo>
                      <a:pt x="2190" y="976"/>
                      <a:pt x="2168" y="953"/>
                      <a:pt x="2152" y="967"/>
                    </a:cubicBezTo>
                    <a:lnTo>
                      <a:pt x="2152" y="967"/>
                    </a:lnTo>
                    <a:cubicBezTo>
                      <a:pt x="2118" y="1000"/>
                      <a:pt x="2113" y="1053"/>
                      <a:pt x="2118" y="1099"/>
                    </a:cubicBezTo>
                    <a:lnTo>
                      <a:pt x="2118" y="1099"/>
                    </a:lnTo>
                    <a:cubicBezTo>
                      <a:pt x="2048" y="1147"/>
                      <a:pt x="1973" y="1179"/>
                      <a:pt x="1892" y="1196"/>
                    </a:cubicBezTo>
                    <a:lnTo>
                      <a:pt x="1892" y="1196"/>
                    </a:lnTo>
                    <a:cubicBezTo>
                      <a:pt x="2086" y="1005"/>
                      <a:pt x="2249" y="782"/>
                      <a:pt x="2375" y="541"/>
                    </a:cubicBezTo>
                    <a:lnTo>
                      <a:pt x="2375" y="541"/>
                    </a:lnTo>
                    <a:cubicBezTo>
                      <a:pt x="2376" y="541"/>
                      <a:pt x="2377" y="540"/>
                      <a:pt x="2377" y="540"/>
                    </a:cubicBezTo>
                    <a:lnTo>
                      <a:pt x="2377" y="540"/>
                    </a:lnTo>
                    <a:cubicBezTo>
                      <a:pt x="2404" y="568"/>
                      <a:pt x="2466" y="574"/>
                      <a:pt x="2499" y="579"/>
                    </a:cubicBezTo>
                    <a:lnTo>
                      <a:pt x="2499" y="579"/>
                    </a:lnTo>
                    <a:cubicBezTo>
                      <a:pt x="2594" y="593"/>
                      <a:pt x="2690" y="570"/>
                      <a:pt x="2775" y="529"/>
                    </a:cubicBezTo>
                    <a:lnTo>
                      <a:pt x="2775" y="529"/>
                    </a:lnTo>
                    <a:cubicBezTo>
                      <a:pt x="2794" y="519"/>
                      <a:pt x="2777" y="491"/>
                      <a:pt x="2758" y="500"/>
                    </a:cubicBezTo>
                    <a:lnTo>
                      <a:pt x="2758" y="500"/>
                    </a:lnTo>
                    <a:cubicBezTo>
                      <a:pt x="2700" y="529"/>
                      <a:pt x="2642" y="545"/>
                      <a:pt x="2577" y="549"/>
                    </a:cubicBezTo>
                    <a:lnTo>
                      <a:pt x="2577" y="549"/>
                    </a:lnTo>
                    <a:cubicBezTo>
                      <a:pt x="2566" y="550"/>
                      <a:pt x="2496" y="548"/>
                      <a:pt x="2447" y="538"/>
                    </a:cubicBezTo>
                    <a:lnTo>
                      <a:pt x="2447" y="538"/>
                    </a:lnTo>
                    <a:cubicBezTo>
                      <a:pt x="2562" y="518"/>
                      <a:pt x="2750" y="396"/>
                      <a:pt x="2787" y="369"/>
                    </a:cubicBezTo>
                    <a:lnTo>
                      <a:pt x="2787" y="369"/>
                    </a:lnTo>
                    <a:cubicBezTo>
                      <a:pt x="2804" y="357"/>
                      <a:pt x="2787" y="328"/>
                      <a:pt x="2770" y="3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96" name="Freeform 25">
                <a:extLst>
                  <a:ext uri="{FF2B5EF4-FFF2-40B4-BE49-F238E27FC236}">
                    <a16:creationId xmlns:a16="http://schemas.microsoft.com/office/drawing/2014/main" id="{C264898F-33B5-1D43-9F5B-26C1954ABAC7}"/>
                  </a:ext>
                </a:extLst>
              </p:cNvPr>
              <p:cNvSpPr>
                <a:spLocks noChangeArrowheads="1"/>
              </p:cNvSpPr>
              <p:nvPr/>
            </p:nvSpPr>
            <p:spPr bwMode="auto">
              <a:xfrm>
                <a:off x="3683067" y="3926213"/>
                <a:ext cx="16202" cy="15122"/>
              </a:xfrm>
              <a:custGeom>
                <a:avLst/>
                <a:gdLst>
                  <a:gd name="T0" fmla="*/ 24 w 64"/>
                  <a:gd name="T1" fmla="*/ 47 h 63"/>
                  <a:gd name="T2" fmla="*/ 24 w 64"/>
                  <a:gd name="T3" fmla="*/ 47 h 63"/>
                  <a:gd name="T4" fmla="*/ 48 w 64"/>
                  <a:gd name="T5" fmla="*/ 24 h 63"/>
                  <a:gd name="T6" fmla="*/ 48 w 64"/>
                  <a:gd name="T7" fmla="*/ 24 h 63"/>
                  <a:gd name="T8" fmla="*/ 38 w 64"/>
                  <a:gd name="T9" fmla="*/ 15 h 63"/>
                  <a:gd name="T10" fmla="*/ 38 w 64"/>
                  <a:gd name="T11" fmla="*/ 15 h 63"/>
                  <a:gd name="T12" fmla="*/ 15 w 64"/>
                  <a:gd name="T13" fmla="*/ 38 h 63"/>
                  <a:gd name="T14" fmla="*/ 15 w 64"/>
                  <a:gd name="T15" fmla="*/ 38 h 63"/>
                  <a:gd name="T16" fmla="*/ 24 w 64"/>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24" y="47"/>
                    </a:moveTo>
                    <a:lnTo>
                      <a:pt x="24" y="47"/>
                    </a:lnTo>
                    <a:cubicBezTo>
                      <a:pt x="40" y="62"/>
                      <a:pt x="63" y="39"/>
                      <a:pt x="48" y="24"/>
                    </a:cubicBezTo>
                    <a:lnTo>
                      <a:pt x="48" y="24"/>
                    </a:lnTo>
                    <a:cubicBezTo>
                      <a:pt x="44" y="21"/>
                      <a:pt x="41" y="18"/>
                      <a:pt x="38" y="15"/>
                    </a:cubicBezTo>
                    <a:lnTo>
                      <a:pt x="38" y="15"/>
                    </a:lnTo>
                    <a:cubicBezTo>
                      <a:pt x="23" y="0"/>
                      <a:pt x="0" y="23"/>
                      <a:pt x="15" y="38"/>
                    </a:cubicBezTo>
                    <a:lnTo>
                      <a:pt x="15" y="38"/>
                    </a:lnTo>
                    <a:cubicBezTo>
                      <a:pt x="18" y="41"/>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97" name="Freeform 26">
                <a:extLst>
                  <a:ext uri="{FF2B5EF4-FFF2-40B4-BE49-F238E27FC236}">
                    <a16:creationId xmlns:a16="http://schemas.microsoft.com/office/drawing/2014/main" id="{D5F1B42A-803F-AF48-83F6-FCE573D5EC53}"/>
                  </a:ext>
                </a:extLst>
              </p:cNvPr>
              <p:cNvSpPr>
                <a:spLocks noChangeArrowheads="1"/>
              </p:cNvSpPr>
              <p:nvPr/>
            </p:nvSpPr>
            <p:spPr bwMode="auto">
              <a:xfrm>
                <a:off x="3708990" y="3911091"/>
                <a:ext cx="8641" cy="12961"/>
              </a:xfrm>
              <a:custGeom>
                <a:avLst/>
                <a:gdLst>
                  <a:gd name="T0" fmla="*/ 33 w 34"/>
                  <a:gd name="T1" fmla="*/ 30 h 52"/>
                  <a:gd name="T2" fmla="*/ 33 w 34"/>
                  <a:gd name="T3" fmla="*/ 21 h 52"/>
                  <a:gd name="T4" fmla="*/ 33 w 34"/>
                  <a:gd name="T5" fmla="*/ 21 h 52"/>
                  <a:gd name="T6" fmla="*/ 0 w 34"/>
                  <a:gd name="T7" fmla="*/ 21 h 52"/>
                  <a:gd name="T8" fmla="*/ 0 w 34"/>
                  <a:gd name="T9" fmla="*/ 30 h 52"/>
                  <a:gd name="T10" fmla="*/ 0 w 34"/>
                  <a:gd name="T11" fmla="*/ 30 h 52"/>
                  <a:gd name="T12" fmla="*/ 33 w 34"/>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4" h="52">
                    <a:moveTo>
                      <a:pt x="33" y="30"/>
                    </a:moveTo>
                    <a:lnTo>
                      <a:pt x="33" y="21"/>
                    </a:lnTo>
                    <a:lnTo>
                      <a:pt x="33" y="21"/>
                    </a:lnTo>
                    <a:cubicBezTo>
                      <a:pt x="33" y="0"/>
                      <a:pt x="0" y="0"/>
                      <a:pt x="0" y="21"/>
                    </a:cubicBezTo>
                    <a:lnTo>
                      <a:pt x="0" y="30"/>
                    </a:lnTo>
                    <a:lnTo>
                      <a:pt x="0" y="30"/>
                    </a:lnTo>
                    <a:cubicBezTo>
                      <a:pt x="0" y="51"/>
                      <a:pt x="33" y="51"/>
                      <a:pt x="3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98" name="Freeform 27">
                <a:extLst>
                  <a:ext uri="{FF2B5EF4-FFF2-40B4-BE49-F238E27FC236}">
                    <a16:creationId xmlns:a16="http://schemas.microsoft.com/office/drawing/2014/main" id="{F68AC59E-3417-AF4E-9141-87D357B87D3A}"/>
                  </a:ext>
                </a:extLst>
              </p:cNvPr>
              <p:cNvSpPr>
                <a:spLocks noChangeArrowheads="1"/>
              </p:cNvSpPr>
              <p:nvPr/>
            </p:nvSpPr>
            <p:spPr bwMode="auto">
              <a:xfrm>
                <a:off x="3708990" y="3938094"/>
                <a:ext cx="15122" cy="16202"/>
              </a:xfrm>
              <a:custGeom>
                <a:avLst/>
                <a:gdLst>
                  <a:gd name="T0" fmla="*/ 14 w 62"/>
                  <a:gd name="T1" fmla="*/ 38 h 64"/>
                  <a:gd name="T2" fmla="*/ 14 w 62"/>
                  <a:gd name="T3" fmla="*/ 38 h 64"/>
                  <a:gd name="T4" fmla="*/ 24 w 62"/>
                  <a:gd name="T5" fmla="*/ 48 h 64"/>
                  <a:gd name="T6" fmla="*/ 24 w 62"/>
                  <a:gd name="T7" fmla="*/ 48 h 64"/>
                  <a:gd name="T8" fmla="*/ 47 w 62"/>
                  <a:gd name="T9" fmla="*/ 25 h 64"/>
                  <a:gd name="T10" fmla="*/ 47 w 62"/>
                  <a:gd name="T11" fmla="*/ 25 h 64"/>
                  <a:gd name="T12" fmla="*/ 37 w 62"/>
                  <a:gd name="T13" fmla="*/ 15 h 64"/>
                  <a:gd name="T14" fmla="*/ 37 w 62"/>
                  <a:gd name="T15" fmla="*/ 15 h 64"/>
                  <a:gd name="T16" fmla="*/ 14 w 62"/>
                  <a:gd name="T17" fmla="*/ 3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4">
                    <a:moveTo>
                      <a:pt x="14" y="38"/>
                    </a:moveTo>
                    <a:lnTo>
                      <a:pt x="14" y="38"/>
                    </a:lnTo>
                    <a:cubicBezTo>
                      <a:pt x="17" y="41"/>
                      <a:pt x="21" y="45"/>
                      <a:pt x="24" y="48"/>
                    </a:cubicBezTo>
                    <a:lnTo>
                      <a:pt x="24" y="48"/>
                    </a:lnTo>
                    <a:cubicBezTo>
                      <a:pt x="39" y="63"/>
                      <a:pt x="61" y="40"/>
                      <a:pt x="47" y="25"/>
                    </a:cubicBezTo>
                    <a:lnTo>
                      <a:pt x="47" y="25"/>
                    </a:lnTo>
                    <a:cubicBezTo>
                      <a:pt x="44" y="22"/>
                      <a:pt x="40" y="18"/>
                      <a:pt x="37" y="15"/>
                    </a:cubicBezTo>
                    <a:lnTo>
                      <a:pt x="37" y="15"/>
                    </a:lnTo>
                    <a:cubicBezTo>
                      <a:pt x="23" y="0"/>
                      <a:pt x="0" y="23"/>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99" name="Freeform 28">
                <a:extLst>
                  <a:ext uri="{FF2B5EF4-FFF2-40B4-BE49-F238E27FC236}">
                    <a16:creationId xmlns:a16="http://schemas.microsoft.com/office/drawing/2014/main" id="{8B3EDBA9-FD32-0941-8A6A-2775D8889724}"/>
                  </a:ext>
                </a:extLst>
              </p:cNvPr>
              <p:cNvSpPr>
                <a:spLocks noChangeArrowheads="1"/>
              </p:cNvSpPr>
              <p:nvPr/>
            </p:nvSpPr>
            <p:spPr bwMode="auto">
              <a:xfrm>
                <a:off x="3741394" y="3915412"/>
                <a:ext cx="7561" cy="12961"/>
              </a:xfrm>
              <a:custGeom>
                <a:avLst/>
                <a:gdLst>
                  <a:gd name="T0" fmla="*/ 32 w 33"/>
                  <a:gd name="T1" fmla="*/ 31 h 52"/>
                  <a:gd name="T2" fmla="*/ 32 w 33"/>
                  <a:gd name="T3" fmla="*/ 21 h 52"/>
                  <a:gd name="T4" fmla="*/ 32 w 33"/>
                  <a:gd name="T5" fmla="*/ 21 h 52"/>
                  <a:gd name="T6" fmla="*/ 0 w 33"/>
                  <a:gd name="T7" fmla="*/ 21 h 52"/>
                  <a:gd name="T8" fmla="*/ 0 w 33"/>
                  <a:gd name="T9" fmla="*/ 31 h 52"/>
                  <a:gd name="T10" fmla="*/ 0 w 33"/>
                  <a:gd name="T11" fmla="*/ 31 h 52"/>
                  <a:gd name="T12" fmla="*/ 32 w 33"/>
                  <a:gd name="T13" fmla="*/ 31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1"/>
                    </a:moveTo>
                    <a:lnTo>
                      <a:pt x="32" y="21"/>
                    </a:lnTo>
                    <a:lnTo>
                      <a:pt x="32" y="21"/>
                    </a:lnTo>
                    <a:cubicBezTo>
                      <a:pt x="32" y="0"/>
                      <a:pt x="0" y="0"/>
                      <a:pt x="0" y="21"/>
                    </a:cubicBezTo>
                    <a:lnTo>
                      <a:pt x="0" y="31"/>
                    </a:lnTo>
                    <a:lnTo>
                      <a:pt x="0" y="31"/>
                    </a:lnTo>
                    <a:cubicBezTo>
                      <a:pt x="0" y="51"/>
                      <a:pt x="32" y="51"/>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00" name="Freeform 29">
                <a:extLst>
                  <a:ext uri="{FF2B5EF4-FFF2-40B4-BE49-F238E27FC236}">
                    <a16:creationId xmlns:a16="http://schemas.microsoft.com/office/drawing/2014/main" id="{034A9B0C-6F01-4E4C-8BC6-D831BC2385DE}"/>
                  </a:ext>
                </a:extLst>
              </p:cNvPr>
              <p:cNvSpPr>
                <a:spLocks noChangeArrowheads="1"/>
              </p:cNvSpPr>
              <p:nvPr/>
            </p:nvSpPr>
            <p:spPr bwMode="auto">
              <a:xfrm>
                <a:off x="3757595" y="3931613"/>
                <a:ext cx="7560" cy="12961"/>
              </a:xfrm>
              <a:custGeom>
                <a:avLst/>
                <a:gdLst>
                  <a:gd name="T0" fmla="*/ 32 w 33"/>
                  <a:gd name="T1" fmla="*/ 31 h 52"/>
                  <a:gd name="T2" fmla="*/ 32 w 33"/>
                  <a:gd name="T3" fmla="*/ 21 h 52"/>
                  <a:gd name="T4" fmla="*/ 32 w 33"/>
                  <a:gd name="T5" fmla="*/ 21 h 52"/>
                  <a:gd name="T6" fmla="*/ 0 w 33"/>
                  <a:gd name="T7" fmla="*/ 21 h 52"/>
                  <a:gd name="T8" fmla="*/ 0 w 33"/>
                  <a:gd name="T9" fmla="*/ 31 h 52"/>
                  <a:gd name="T10" fmla="*/ 0 w 33"/>
                  <a:gd name="T11" fmla="*/ 31 h 52"/>
                  <a:gd name="T12" fmla="*/ 32 w 33"/>
                  <a:gd name="T13" fmla="*/ 31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1"/>
                    </a:moveTo>
                    <a:lnTo>
                      <a:pt x="32" y="21"/>
                    </a:lnTo>
                    <a:lnTo>
                      <a:pt x="32" y="21"/>
                    </a:lnTo>
                    <a:cubicBezTo>
                      <a:pt x="32" y="0"/>
                      <a:pt x="0" y="0"/>
                      <a:pt x="0" y="21"/>
                    </a:cubicBezTo>
                    <a:lnTo>
                      <a:pt x="0" y="31"/>
                    </a:lnTo>
                    <a:lnTo>
                      <a:pt x="0" y="31"/>
                    </a:lnTo>
                    <a:cubicBezTo>
                      <a:pt x="0" y="51"/>
                      <a:pt x="32" y="51"/>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01" name="Freeform 30">
                <a:extLst>
                  <a:ext uri="{FF2B5EF4-FFF2-40B4-BE49-F238E27FC236}">
                    <a16:creationId xmlns:a16="http://schemas.microsoft.com/office/drawing/2014/main" id="{0E53F8E9-41C6-E444-997C-4E0EE607F826}"/>
                  </a:ext>
                </a:extLst>
              </p:cNvPr>
              <p:cNvSpPr>
                <a:spLocks noChangeArrowheads="1"/>
              </p:cNvSpPr>
              <p:nvPr/>
            </p:nvSpPr>
            <p:spPr bwMode="auto">
              <a:xfrm>
                <a:off x="3769476" y="3900290"/>
                <a:ext cx="16202" cy="15122"/>
              </a:xfrm>
              <a:custGeom>
                <a:avLst/>
                <a:gdLst>
                  <a:gd name="T0" fmla="*/ 25 w 64"/>
                  <a:gd name="T1" fmla="*/ 47 h 63"/>
                  <a:gd name="T2" fmla="*/ 25 w 64"/>
                  <a:gd name="T3" fmla="*/ 47 h 63"/>
                  <a:gd name="T4" fmla="*/ 47 w 64"/>
                  <a:gd name="T5" fmla="*/ 24 h 63"/>
                  <a:gd name="T6" fmla="*/ 47 w 64"/>
                  <a:gd name="T7" fmla="*/ 24 h 63"/>
                  <a:gd name="T8" fmla="*/ 38 w 64"/>
                  <a:gd name="T9" fmla="*/ 15 h 63"/>
                  <a:gd name="T10" fmla="*/ 38 w 64"/>
                  <a:gd name="T11" fmla="*/ 15 h 63"/>
                  <a:gd name="T12" fmla="*/ 15 w 64"/>
                  <a:gd name="T13" fmla="*/ 37 h 63"/>
                  <a:gd name="T14" fmla="*/ 15 w 64"/>
                  <a:gd name="T15" fmla="*/ 37 h 63"/>
                  <a:gd name="T16" fmla="*/ 25 w 64"/>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25" y="47"/>
                    </a:moveTo>
                    <a:lnTo>
                      <a:pt x="25" y="47"/>
                    </a:lnTo>
                    <a:cubicBezTo>
                      <a:pt x="39" y="62"/>
                      <a:pt x="63" y="38"/>
                      <a:pt x="47" y="24"/>
                    </a:cubicBezTo>
                    <a:lnTo>
                      <a:pt x="47" y="24"/>
                    </a:lnTo>
                    <a:cubicBezTo>
                      <a:pt x="45" y="21"/>
                      <a:pt x="41" y="17"/>
                      <a:pt x="38" y="15"/>
                    </a:cubicBezTo>
                    <a:lnTo>
                      <a:pt x="38" y="15"/>
                    </a:lnTo>
                    <a:cubicBezTo>
                      <a:pt x="23" y="0"/>
                      <a:pt x="0" y="23"/>
                      <a:pt x="15" y="37"/>
                    </a:cubicBezTo>
                    <a:lnTo>
                      <a:pt x="15" y="37"/>
                    </a:lnTo>
                    <a:cubicBezTo>
                      <a:pt x="18" y="41"/>
                      <a:pt x="21" y="44"/>
                      <a:pt x="25"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02" name="Freeform 31">
                <a:extLst>
                  <a:ext uri="{FF2B5EF4-FFF2-40B4-BE49-F238E27FC236}">
                    <a16:creationId xmlns:a16="http://schemas.microsoft.com/office/drawing/2014/main" id="{3BAA79DB-909A-094A-9C02-9A0924899F72}"/>
                  </a:ext>
                </a:extLst>
              </p:cNvPr>
              <p:cNvSpPr>
                <a:spLocks noChangeArrowheads="1"/>
              </p:cNvSpPr>
              <p:nvPr/>
            </p:nvSpPr>
            <p:spPr bwMode="auto">
              <a:xfrm>
                <a:off x="3782438" y="3927293"/>
                <a:ext cx="18362" cy="14042"/>
              </a:xfrm>
              <a:custGeom>
                <a:avLst/>
                <a:gdLst>
                  <a:gd name="T0" fmla="*/ 19 w 74"/>
                  <a:gd name="T1" fmla="*/ 38 h 57"/>
                  <a:gd name="T2" fmla="*/ 19 w 74"/>
                  <a:gd name="T3" fmla="*/ 38 h 57"/>
                  <a:gd name="T4" fmla="*/ 38 w 74"/>
                  <a:gd name="T5" fmla="*/ 47 h 57"/>
                  <a:gd name="T6" fmla="*/ 38 w 74"/>
                  <a:gd name="T7" fmla="*/ 47 h 57"/>
                  <a:gd name="T8" fmla="*/ 54 w 74"/>
                  <a:gd name="T9" fmla="*/ 19 h 57"/>
                  <a:gd name="T10" fmla="*/ 54 w 74"/>
                  <a:gd name="T11" fmla="*/ 19 h 57"/>
                  <a:gd name="T12" fmla="*/ 35 w 74"/>
                  <a:gd name="T13" fmla="*/ 9 h 57"/>
                  <a:gd name="T14" fmla="*/ 35 w 74"/>
                  <a:gd name="T15" fmla="*/ 9 h 57"/>
                  <a:gd name="T16" fmla="*/ 19 w 74"/>
                  <a:gd name="T17"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57">
                    <a:moveTo>
                      <a:pt x="19" y="38"/>
                    </a:moveTo>
                    <a:lnTo>
                      <a:pt x="19" y="38"/>
                    </a:lnTo>
                    <a:cubicBezTo>
                      <a:pt x="25" y="40"/>
                      <a:pt x="31" y="43"/>
                      <a:pt x="38" y="47"/>
                    </a:cubicBezTo>
                    <a:lnTo>
                      <a:pt x="38" y="47"/>
                    </a:lnTo>
                    <a:cubicBezTo>
                      <a:pt x="57" y="56"/>
                      <a:pt x="73" y="28"/>
                      <a:pt x="54" y="19"/>
                    </a:cubicBezTo>
                    <a:lnTo>
                      <a:pt x="54" y="19"/>
                    </a:lnTo>
                    <a:cubicBezTo>
                      <a:pt x="48" y="16"/>
                      <a:pt x="41" y="12"/>
                      <a:pt x="35" y="9"/>
                    </a:cubicBezTo>
                    <a:lnTo>
                      <a:pt x="35" y="9"/>
                    </a:lnTo>
                    <a:cubicBezTo>
                      <a:pt x="17" y="0"/>
                      <a:pt x="0" y="28"/>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03" name="Freeform 32">
                <a:extLst>
                  <a:ext uri="{FF2B5EF4-FFF2-40B4-BE49-F238E27FC236}">
                    <a16:creationId xmlns:a16="http://schemas.microsoft.com/office/drawing/2014/main" id="{B39A4705-3683-9243-9D6B-DC1223B67709}"/>
                  </a:ext>
                </a:extLst>
              </p:cNvPr>
              <p:cNvSpPr>
                <a:spLocks noChangeArrowheads="1"/>
              </p:cNvSpPr>
              <p:nvPr/>
            </p:nvSpPr>
            <p:spPr bwMode="auto">
              <a:xfrm>
                <a:off x="3797559" y="3956456"/>
                <a:ext cx="15122" cy="15122"/>
              </a:xfrm>
              <a:custGeom>
                <a:avLst/>
                <a:gdLst>
                  <a:gd name="T0" fmla="*/ 24 w 63"/>
                  <a:gd name="T1" fmla="*/ 48 h 63"/>
                  <a:gd name="T2" fmla="*/ 24 w 63"/>
                  <a:gd name="T3" fmla="*/ 48 h 63"/>
                  <a:gd name="T4" fmla="*/ 47 w 63"/>
                  <a:gd name="T5" fmla="*/ 25 h 63"/>
                  <a:gd name="T6" fmla="*/ 47 w 63"/>
                  <a:gd name="T7" fmla="*/ 25 h 63"/>
                  <a:gd name="T8" fmla="*/ 38 w 63"/>
                  <a:gd name="T9" fmla="*/ 15 h 63"/>
                  <a:gd name="T10" fmla="*/ 38 w 63"/>
                  <a:gd name="T11" fmla="*/ 15 h 63"/>
                  <a:gd name="T12" fmla="*/ 15 w 63"/>
                  <a:gd name="T13" fmla="*/ 38 h 63"/>
                  <a:gd name="T14" fmla="*/ 15 w 63"/>
                  <a:gd name="T15" fmla="*/ 38 h 63"/>
                  <a:gd name="T16" fmla="*/ 24 w 63"/>
                  <a:gd name="T17"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8"/>
                    </a:moveTo>
                    <a:lnTo>
                      <a:pt x="24" y="48"/>
                    </a:lnTo>
                    <a:cubicBezTo>
                      <a:pt x="39" y="62"/>
                      <a:pt x="62" y="40"/>
                      <a:pt x="47" y="25"/>
                    </a:cubicBezTo>
                    <a:lnTo>
                      <a:pt x="47" y="25"/>
                    </a:lnTo>
                    <a:cubicBezTo>
                      <a:pt x="44" y="21"/>
                      <a:pt x="41" y="18"/>
                      <a:pt x="38" y="15"/>
                    </a:cubicBezTo>
                    <a:lnTo>
                      <a:pt x="38" y="15"/>
                    </a:lnTo>
                    <a:cubicBezTo>
                      <a:pt x="23" y="0"/>
                      <a:pt x="0" y="24"/>
                      <a:pt x="15" y="38"/>
                    </a:cubicBezTo>
                    <a:lnTo>
                      <a:pt x="15" y="38"/>
                    </a:lnTo>
                    <a:cubicBezTo>
                      <a:pt x="18" y="41"/>
                      <a:pt x="21" y="45"/>
                      <a:pt x="24" y="4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04" name="Freeform 33">
                <a:extLst>
                  <a:ext uri="{FF2B5EF4-FFF2-40B4-BE49-F238E27FC236}">
                    <a16:creationId xmlns:a16="http://schemas.microsoft.com/office/drawing/2014/main" id="{102836C5-1E73-6D45-A91B-9C4A61C2419B}"/>
                  </a:ext>
                </a:extLst>
              </p:cNvPr>
              <p:cNvSpPr>
                <a:spLocks noChangeArrowheads="1"/>
              </p:cNvSpPr>
              <p:nvPr/>
            </p:nvSpPr>
            <p:spPr bwMode="auto">
              <a:xfrm>
                <a:off x="3814841" y="3939174"/>
                <a:ext cx="11882" cy="11881"/>
              </a:xfrm>
              <a:custGeom>
                <a:avLst/>
                <a:gdLst>
                  <a:gd name="T0" fmla="*/ 14 w 48"/>
                  <a:gd name="T1" fmla="*/ 38 h 50"/>
                  <a:gd name="T2" fmla="*/ 14 w 48"/>
                  <a:gd name="T3" fmla="*/ 38 h 50"/>
                  <a:gd name="T4" fmla="*/ 35 w 48"/>
                  <a:gd name="T5" fmla="*/ 43 h 50"/>
                  <a:gd name="T6" fmla="*/ 35 w 48"/>
                  <a:gd name="T7" fmla="*/ 43 h 50"/>
                  <a:gd name="T8" fmla="*/ 41 w 48"/>
                  <a:gd name="T9" fmla="*/ 21 h 50"/>
                  <a:gd name="T10" fmla="*/ 41 w 48"/>
                  <a:gd name="T11" fmla="*/ 21 h 50"/>
                  <a:gd name="T12" fmla="*/ 34 w 48"/>
                  <a:gd name="T13" fmla="*/ 10 h 50"/>
                  <a:gd name="T14" fmla="*/ 34 w 48"/>
                  <a:gd name="T15" fmla="*/ 10 h 50"/>
                  <a:gd name="T16" fmla="*/ 11 w 48"/>
                  <a:gd name="T17" fmla="*/ 5 h 50"/>
                  <a:gd name="T18" fmla="*/ 11 w 48"/>
                  <a:gd name="T19" fmla="*/ 5 h 50"/>
                  <a:gd name="T20" fmla="*/ 5 w 48"/>
                  <a:gd name="T21" fmla="*/ 27 h 50"/>
                  <a:gd name="T22" fmla="*/ 5 w 48"/>
                  <a:gd name="T23" fmla="*/ 27 h 50"/>
                  <a:gd name="T24" fmla="*/ 14 w 48"/>
                  <a:gd name="T25"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0">
                    <a:moveTo>
                      <a:pt x="14" y="38"/>
                    </a:moveTo>
                    <a:lnTo>
                      <a:pt x="14" y="38"/>
                    </a:lnTo>
                    <a:cubicBezTo>
                      <a:pt x="19" y="45"/>
                      <a:pt x="27" y="49"/>
                      <a:pt x="35" y="43"/>
                    </a:cubicBezTo>
                    <a:lnTo>
                      <a:pt x="35" y="43"/>
                    </a:lnTo>
                    <a:cubicBezTo>
                      <a:pt x="42" y="39"/>
                      <a:pt x="47" y="28"/>
                      <a:pt x="41" y="21"/>
                    </a:cubicBezTo>
                    <a:lnTo>
                      <a:pt x="41" y="21"/>
                    </a:lnTo>
                    <a:cubicBezTo>
                      <a:pt x="39" y="18"/>
                      <a:pt x="36" y="14"/>
                      <a:pt x="34" y="10"/>
                    </a:cubicBezTo>
                    <a:lnTo>
                      <a:pt x="34" y="10"/>
                    </a:lnTo>
                    <a:cubicBezTo>
                      <a:pt x="28" y="4"/>
                      <a:pt x="20" y="0"/>
                      <a:pt x="11" y="5"/>
                    </a:cubicBezTo>
                    <a:lnTo>
                      <a:pt x="11" y="5"/>
                    </a:lnTo>
                    <a:cubicBezTo>
                      <a:pt x="4" y="9"/>
                      <a:pt x="0" y="20"/>
                      <a:pt x="5" y="27"/>
                    </a:cubicBezTo>
                    <a:lnTo>
                      <a:pt x="5" y="27"/>
                    </a:lnTo>
                    <a:cubicBezTo>
                      <a:pt x="8" y="30"/>
                      <a:pt x="11" y="34"/>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05" name="Freeform 34">
                <a:extLst>
                  <a:ext uri="{FF2B5EF4-FFF2-40B4-BE49-F238E27FC236}">
                    <a16:creationId xmlns:a16="http://schemas.microsoft.com/office/drawing/2014/main" id="{D49B4A1C-5260-2B46-A324-7467ECF151A9}"/>
                  </a:ext>
                </a:extLst>
              </p:cNvPr>
              <p:cNvSpPr>
                <a:spLocks noChangeArrowheads="1"/>
              </p:cNvSpPr>
              <p:nvPr/>
            </p:nvSpPr>
            <p:spPr bwMode="auto">
              <a:xfrm>
                <a:off x="3821322" y="3976978"/>
                <a:ext cx="12961" cy="8641"/>
              </a:xfrm>
              <a:custGeom>
                <a:avLst/>
                <a:gdLst>
                  <a:gd name="T0" fmla="*/ 21 w 53"/>
                  <a:gd name="T1" fmla="*/ 33 h 34"/>
                  <a:gd name="T2" fmla="*/ 31 w 53"/>
                  <a:gd name="T3" fmla="*/ 33 h 34"/>
                  <a:gd name="T4" fmla="*/ 31 w 53"/>
                  <a:gd name="T5" fmla="*/ 33 h 34"/>
                  <a:gd name="T6" fmla="*/ 31 w 53"/>
                  <a:gd name="T7" fmla="*/ 0 h 34"/>
                  <a:gd name="T8" fmla="*/ 21 w 53"/>
                  <a:gd name="T9" fmla="*/ 0 h 34"/>
                  <a:gd name="T10" fmla="*/ 21 w 53"/>
                  <a:gd name="T11" fmla="*/ 0 h 34"/>
                  <a:gd name="T12" fmla="*/ 21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1" y="33"/>
                    </a:moveTo>
                    <a:lnTo>
                      <a:pt x="31" y="33"/>
                    </a:lnTo>
                    <a:lnTo>
                      <a:pt x="31" y="33"/>
                    </a:lnTo>
                    <a:cubicBezTo>
                      <a:pt x="52" y="33"/>
                      <a:pt x="52" y="0"/>
                      <a:pt x="31"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06" name="Freeform 35">
                <a:extLst>
                  <a:ext uri="{FF2B5EF4-FFF2-40B4-BE49-F238E27FC236}">
                    <a16:creationId xmlns:a16="http://schemas.microsoft.com/office/drawing/2014/main" id="{D08FCEB8-0C09-2743-BE35-95BD921A9D91}"/>
                  </a:ext>
                </a:extLst>
              </p:cNvPr>
              <p:cNvSpPr>
                <a:spLocks noChangeArrowheads="1"/>
              </p:cNvSpPr>
              <p:nvPr/>
            </p:nvSpPr>
            <p:spPr bwMode="auto">
              <a:xfrm>
                <a:off x="3885049" y="3883008"/>
                <a:ext cx="7560" cy="15122"/>
              </a:xfrm>
              <a:custGeom>
                <a:avLst/>
                <a:gdLst>
                  <a:gd name="T0" fmla="*/ 32 w 33"/>
                  <a:gd name="T1" fmla="*/ 40 h 62"/>
                  <a:gd name="T2" fmla="*/ 32 w 33"/>
                  <a:gd name="T3" fmla="*/ 21 h 62"/>
                  <a:gd name="T4" fmla="*/ 32 w 33"/>
                  <a:gd name="T5" fmla="*/ 21 h 62"/>
                  <a:gd name="T6" fmla="*/ 0 w 33"/>
                  <a:gd name="T7" fmla="*/ 21 h 62"/>
                  <a:gd name="T8" fmla="*/ 0 w 33"/>
                  <a:gd name="T9" fmla="*/ 40 h 62"/>
                  <a:gd name="T10" fmla="*/ 0 w 33"/>
                  <a:gd name="T11" fmla="*/ 40 h 62"/>
                  <a:gd name="T12" fmla="*/ 32 w 33"/>
                  <a:gd name="T13" fmla="*/ 40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2" y="40"/>
                    </a:moveTo>
                    <a:lnTo>
                      <a:pt x="32" y="21"/>
                    </a:lnTo>
                    <a:lnTo>
                      <a:pt x="32" y="21"/>
                    </a:lnTo>
                    <a:cubicBezTo>
                      <a:pt x="32" y="0"/>
                      <a:pt x="0" y="0"/>
                      <a:pt x="0" y="21"/>
                    </a:cubicBezTo>
                    <a:lnTo>
                      <a:pt x="0" y="40"/>
                    </a:lnTo>
                    <a:lnTo>
                      <a:pt x="0" y="40"/>
                    </a:lnTo>
                    <a:cubicBezTo>
                      <a:pt x="0" y="61"/>
                      <a:pt x="32" y="61"/>
                      <a:pt x="32"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07" name="Freeform 36">
                <a:extLst>
                  <a:ext uri="{FF2B5EF4-FFF2-40B4-BE49-F238E27FC236}">
                    <a16:creationId xmlns:a16="http://schemas.microsoft.com/office/drawing/2014/main" id="{5AF1EFC6-16AB-0D45-B3DF-94EC25994CD4}"/>
                  </a:ext>
                </a:extLst>
              </p:cNvPr>
              <p:cNvSpPr>
                <a:spLocks noChangeArrowheads="1"/>
              </p:cNvSpPr>
              <p:nvPr/>
            </p:nvSpPr>
            <p:spPr bwMode="auto">
              <a:xfrm>
                <a:off x="3885049" y="3902451"/>
                <a:ext cx="15122" cy="16201"/>
              </a:xfrm>
              <a:custGeom>
                <a:avLst/>
                <a:gdLst>
                  <a:gd name="T0" fmla="*/ 15 w 63"/>
                  <a:gd name="T1" fmla="*/ 38 h 64"/>
                  <a:gd name="T2" fmla="*/ 15 w 63"/>
                  <a:gd name="T3" fmla="*/ 38 h 64"/>
                  <a:gd name="T4" fmla="*/ 24 w 63"/>
                  <a:gd name="T5" fmla="*/ 48 h 64"/>
                  <a:gd name="T6" fmla="*/ 24 w 63"/>
                  <a:gd name="T7" fmla="*/ 48 h 64"/>
                  <a:gd name="T8" fmla="*/ 48 w 63"/>
                  <a:gd name="T9" fmla="*/ 24 h 64"/>
                  <a:gd name="T10" fmla="*/ 48 w 63"/>
                  <a:gd name="T11" fmla="*/ 24 h 64"/>
                  <a:gd name="T12" fmla="*/ 39 w 63"/>
                  <a:gd name="T13" fmla="*/ 15 h 64"/>
                  <a:gd name="T14" fmla="*/ 39 w 63"/>
                  <a:gd name="T15" fmla="*/ 15 h 64"/>
                  <a:gd name="T16" fmla="*/ 15 w 63"/>
                  <a:gd name="T17" fmla="*/ 3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4">
                    <a:moveTo>
                      <a:pt x="15" y="38"/>
                    </a:moveTo>
                    <a:lnTo>
                      <a:pt x="15" y="38"/>
                    </a:lnTo>
                    <a:cubicBezTo>
                      <a:pt x="19" y="41"/>
                      <a:pt x="21" y="44"/>
                      <a:pt x="24" y="48"/>
                    </a:cubicBezTo>
                    <a:lnTo>
                      <a:pt x="24" y="48"/>
                    </a:lnTo>
                    <a:cubicBezTo>
                      <a:pt x="40" y="63"/>
                      <a:pt x="62" y="39"/>
                      <a:pt x="48" y="24"/>
                    </a:cubicBezTo>
                    <a:lnTo>
                      <a:pt x="48" y="24"/>
                    </a:lnTo>
                    <a:cubicBezTo>
                      <a:pt x="44" y="21"/>
                      <a:pt x="41" y="18"/>
                      <a:pt x="39" y="15"/>
                    </a:cubicBezTo>
                    <a:lnTo>
                      <a:pt x="39" y="15"/>
                    </a:lnTo>
                    <a:cubicBezTo>
                      <a:pt x="23" y="0"/>
                      <a:pt x="0" y="23"/>
                      <a:pt x="15"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08" name="Freeform 37">
                <a:extLst>
                  <a:ext uri="{FF2B5EF4-FFF2-40B4-BE49-F238E27FC236}">
                    <a16:creationId xmlns:a16="http://schemas.microsoft.com/office/drawing/2014/main" id="{DB22530D-05AB-C64A-9375-1AE5B1874047}"/>
                  </a:ext>
                </a:extLst>
              </p:cNvPr>
              <p:cNvSpPr>
                <a:spLocks noChangeArrowheads="1"/>
              </p:cNvSpPr>
              <p:nvPr/>
            </p:nvSpPr>
            <p:spPr bwMode="auto">
              <a:xfrm>
                <a:off x="3862366" y="3891649"/>
                <a:ext cx="15122" cy="15122"/>
              </a:xfrm>
              <a:custGeom>
                <a:avLst/>
                <a:gdLst>
                  <a:gd name="T0" fmla="*/ 24 w 63"/>
                  <a:gd name="T1" fmla="*/ 47 h 63"/>
                  <a:gd name="T2" fmla="*/ 24 w 63"/>
                  <a:gd name="T3" fmla="*/ 47 h 63"/>
                  <a:gd name="T4" fmla="*/ 47 w 63"/>
                  <a:gd name="T5" fmla="*/ 24 h 63"/>
                  <a:gd name="T6" fmla="*/ 47 w 63"/>
                  <a:gd name="T7" fmla="*/ 24 h 63"/>
                  <a:gd name="T8" fmla="*/ 37 w 63"/>
                  <a:gd name="T9" fmla="*/ 14 h 63"/>
                  <a:gd name="T10" fmla="*/ 37 w 63"/>
                  <a:gd name="T11" fmla="*/ 14 h 63"/>
                  <a:gd name="T12" fmla="*/ 14 w 63"/>
                  <a:gd name="T13" fmla="*/ 38 h 63"/>
                  <a:gd name="T14" fmla="*/ 14 w 63"/>
                  <a:gd name="T15" fmla="*/ 38 h 63"/>
                  <a:gd name="T16" fmla="*/ 24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7"/>
                    </a:moveTo>
                    <a:lnTo>
                      <a:pt x="24" y="47"/>
                    </a:lnTo>
                    <a:cubicBezTo>
                      <a:pt x="39" y="62"/>
                      <a:pt x="62" y="39"/>
                      <a:pt x="47" y="24"/>
                    </a:cubicBezTo>
                    <a:lnTo>
                      <a:pt x="47" y="24"/>
                    </a:lnTo>
                    <a:cubicBezTo>
                      <a:pt x="44" y="21"/>
                      <a:pt x="40" y="18"/>
                      <a:pt x="37" y="14"/>
                    </a:cubicBezTo>
                    <a:lnTo>
                      <a:pt x="37" y="14"/>
                    </a:lnTo>
                    <a:cubicBezTo>
                      <a:pt x="23" y="0"/>
                      <a:pt x="0" y="23"/>
                      <a:pt x="14" y="38"/>
                    </a:cubicBezTo>
                    <a:lnTo>
                      <a:pt x="14" y="38"/>
                    </a:lnTo>
                    <a:cubicBezTo>
                      <a:pt x="17" y="41"/>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09" name="Freeform 38">
                <a:extLst>
                  <a:ext uri="{FF2B5EF4-FFF2-40B4-BE49-F238E27FC236}">
                    <a16:creationId xmlns:a16="http://schemas.microsoft.com/office/drawing/2014/main" id="{D7013A2F-BDA7-2B42-8D92-CDAFD6186001}"/>
                  </a:ext>
                </a:extLst>
              </p:cNvPr>
              <p:cNvSpPr>
                <a:spLocks noChangeArrowheads="1"/>
              </p:cNvSpPr>
              <p:nvPr/>
            </p:nvSpPr>
            <p:spPr bwMode="auto">
              <a:xfrm>
                <a:off x="3914211" y="3891649"/>
                <a:ext cx="12961" cy="8641"/>
              </a:xfrm>
              <a:custGeom>
                <a:avLst/>
                <a:gdLst>
                  <a:gd name="T0" fmla="*/ 21 w 52"/>
                  <a:gd name="T1" fmla="*/ 33 h 34"/>
                  <a:gd name="T2" fmla="*/ 30 w 52"/>
                  <a:gd name="T3" fmla="*/ 33 h 34"/>
                  <a:gd name="T4" fmla="*/ 30 w 52"/>
                  <a:gd name="T5" fmla="*/ 33 h 34"/>
                  <a:gd name="T6" fmla="*/ 30 w 52"/>
                  <a:gd name="T7" fmla="*/ 0 h 34"/>
                  <a:gd name="T8" fmla="*/ 21 w 52"/>
                  <a:gd name="T9" fmla="*/ 0 h 34"/>
                  <a:gd name="T10" fmla="*/ 21 w 52"/>
                  <a:gd name="T11" fmla="*/ 0 h 34"/>
                  <a:gd name="T12" fmla="*/ 21 w 52"/>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2" h="34">
                    <a:moveTo>
                      <a:pt x="21" y="33"/>
                    </a:moveTo>
                    <a:lnTo>
                      <a:pt x="30" y="33"/>
                    </a:lnTo>
                    <a:lnTo>
                      <a:pt x="30" y="33"/>
                    </a:lnTo>
                    <a:cubicBezTo>
                      <a:pt x="51" y="33"/>
                      <a:pt x="51" y="0"/>
                      <a:pt x="30"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10" name="Freeform 39">
                <a:extLst>
                  <a:ext uri="{FF2B5EF4-FFF2-40B4-BE49-F238E27FC236}">
                    <a16:creationId xmlns:a16="http://schemas.microsoft.com/office/drawing/2014/main" id="{5F841407-F245-0E4A-A840-7032415CF70D}"/>
                  </a:ext>
                </a:extLst>
              </p:cNvPr>
              <p:cNvSpPr>
                <a:spLocks noChangeArrowheads="1"/>
              </p:cNvSpPr>
              <p:nvPr/>
            </p:nvSpPr>
            <p:spPr bwMode="auto">
              <a:xfrm>
                <a:off x="3943375" y="3872207"/>
                <a:ext cx="10801" cy="15122"/>
              </a:xfrm>
              <a:custGeom>
                <a:avLst/>
                <a:gdLst>
                  <a:gd name="T0" fmla="*/ 12 w 44"/>
                  <a:gd name="T1" fmla="*/ 50 h 62"/>
                  <a:gd name="T2" fmla="*/ 12 w 44"/>
                  <a:gd name="T3" fmla="*/ 50 h 62"/>
                  <a:gd name="T4" fmla="*/ 12 w 44"/>
                  <a:gd name="T5" fmla="*/ 12 h 62"/>
                  <a:gd name="T6" fmla="*/ 12 w 44"/>
                  <a:gd name="T7" fmla="*/ 12 h 62"/>
                  <a:gd name="T8" fmla="*/ 2 w 44"/>
                  <a:gd name="T9" fmla="*/ 31 h 62"/>
                  <a:gd name="T10" fmla="*/ 2 w 44"/>
                  <a:gd name="T11" fmla="*/ 31 h 62"/>
                  <a:gd name="T12" fmla="*/ 12 w 44"/>
                  <a:gd name="T13" fmla="*/ 50 h 62"/>
                </a:gdLst>
                <a:ahLst/>
                <a:cxnLst>
                  <a:cxn ang="0">
                    <a:pos x="T0" y="T1"/>
                  </a:cxn>
                  <a:cxn ang="0">
                    <a:pos x="T2" y="T3"/>
                  </a:cxn>
                  <a:cxn ang="0">
                    <a:pos x="T4" y="T5"/>
                  </a:cxn>
                  <a:cxn ang="0">
                    <a:pos x="T6" y="T7"/>
                  </a:cxn>
                  <a:cxn ang="0">
                    <a:pos x="T8" y="T9"/>
                  </a:cxn>
                  <a:cxn ang="0">
                    <a:pos x="T10" y="T11"/>
                  </a:cxn>
                  <a:cxn ang="0">
                    <a:pos x="T12" y="T13"/>
                  </a:cxn>
                </a:cxnLst>
                <a:rect l="0" t="0" r="r" b="b"/>
                <a:pathLst>
                  <a:path w="44" h="62">
                    <a:moveTo>
                      <a:pt x="12" y="50"/>
                    </a:moveTo>
                    <a:lnTo>
                      <a:pt x="12" y="50"/>
                    </a:lnTo>
                    <a:cubicBezTo>
                      <a:pt x="43" y="61"/>
                      <a:pt x="43" y="0"/>
                      <a:pt x="12" y="12"/>
                    </a:cubicBezTo>
                    <a:lnTo>
                      <a:pt x="12" y="12"/>
                    </a:lnTo>
                    <a:cubicBezTo>
                      <a:pt x="3" y="15"/>
                      <a:pt x="0" y="23"/>
                      <a:pt x="2" y="31"/>
                    </a:cubicBezTo>
                    <a:lnTo>
                      <a:pt x="2" y="31"/>
                    </a:lnTo>
                    <a:cubicBezTo>
                      <a:pt x="0" y="39"/>
                      <a:pt x="3" y="47"/>
                      <a:pt x="12" y="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11" name="Freeform 40">
                <a:extLst>
                  <a:ext uri="{FF2B5EF4-FFF2-40B4-BE49-F238E27FC236}">
                    <a16:creationId xmlns:a16="http://schemas.microsoft.com/office/drawing/2014/main" id="{B37455C1-A7DC-1040-A51C-E5B7E58D673D}"/>
                  </a:ext>
                </a:extLst>
              </p:cNvPr>
              <p:cNvSpPr>
                <a:spLocks noChangeArrowheads="1"/>
              </p:cNvSpPr>
              <p:nvPr/>
            </p:nvSpPr>
            <p:spPr bwMode="auto">
              <a:xfrm>
                <a:off x="3919612" y="3912171"/>
                <a:ext cx="16201" cy="15122"/>
              </a:xfrm>
              <a:custGeom>
                <a:avLst/>
                <a:gdLst>
                  <a:gd name="T0" fmla="*/ 16 w 64"/>
                  <a:gd name="T1" fmla="*/ 38 h 63"/>
                  <a:gd name="T2" fmla="*/ 16 w 64"/>
                  <a:gd name="T3" fmla="*/ 38 h 63"/>
                  <a:gd name="T4" fmla="*/ 25 w 64"/>
                  <a:gd name="T5" fmla="*/ 47 h 63"/>
                  <a:gd name="T6" fmla="*/ 25 w 64"/>
                  <a:gd name="T7" fmla="*/ 47 h 63"/>
                  <a:gd name="T8" fmla="*/ 48 w 64"/>
                  <a:gd name="T9" fmla="*/ 25 h 63"/>
                  <a:gd name="T10" fmla="*/ 48 w 64"/>
                  <a:gd name="T11" fmla="*/ 25 h 63"/>
                  <a:gd name="T12" fmla="*/ 39 w 64"/>
                  <a:gd name="T13" fmla="*/ 15 h 63"/>
                  <a:gd name="T14" fmla="*/ 39 w 64"/>
                  <a:gd name="T15" fmla="*/ 15 h 63"/>
                  <a:gd name="T16" fmla="*/ 16 w 64"/>
                  <a:gd name="T1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16" y="38"/>
                    </a:moveTo>
                    <a:lnTo>
                      <a:pt x="16" y="38"/>
                    </a:lnTo>
                    <a:cubicBezTo>
                      <a:pt x="19" y="41"/>
                      <a:pt x="21" y="44"/>
                      <a:pt x="25" y="47"/>
                    </a:cubicBezTo>
                    <a:lnTo>
                      <a:pt x="25" y="47"/>
                    </a:lnTo>
                    <a:cubicBezTo>
                      <a:pt x="40" y="62"/>
                      <a:pt x="63" y="39"/>
                      <a:pt x="48" y="25"/>
                    </a:cubicBezTo>
                    <a:lnTo>
                      <a:pt x="48" y="25"/>
                    </a:lnTo>
                    <a:cubicBezTo>
                      <a:pt x="45" y="21"/>
                      <a:pt x="41" y="18"/>
                      <a:pt x="39" y="15"/>
                    </a:cubicBezTo>
                    <a:lnTo>
                      <a:pt x="39" y="15"/>
                    </a:lnTo>
                    <a:cubicBezTo>
                      <a:pt x="23" y="0"/>
                      <a:pt x="0" y="23"/>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12" name="Freeform 41">
                <a:extLst>
                  <a:ext uri="{FF2B5EF4-FFF2-40B4-BE49-F238E27FC236}">
                    <a16:creationId xmlns:a16="http://schemas.microsoft.com/office/drawing/2014/main" id="{748458D4-3B25-D047-9B2F-6951441E9E7E}"/>
                  </a:ext>
                </a:extLst>
              </p:cNvPr>
              <p:cNvSpPr>
                <a:spLocks noChangeArrowheads="1"/>
              </p:cNvSpPr>
              <p:nvPr/>
            </p:nvSpPr>
            <p:spPr bwMode="auto">
              <a:xfrm>
                <a:off x="3955256" y="3898130"/>
                <a:ext cx="15122" cy="15122"/>
              </a:xfrm>
              <a:custGeom>
                <a:avLst/>
                <a:gdLst>
                  <a:gd name="T0" fmla="*/ 24 w 63"/>
                  <a:gd name="T1" fmla="*/ 47 h 63"/>
                  <a:gd name="T2" fmla="*/ 24 w 63"/>
                  <a:gd name="T3" fmla="*/ 47 h 63"/>
                  <a:gd name="T4" fmla="*/ 47 w 63"/>
                  <a:gd name="T5" fmla="*/ 25 h 63"/>
                  <a:gd name="T6" fmla="*/ 47 w 63"/>
                  <a:gd name="T7" fmla="*/ 25 h 63"/>
                  <a:gd name="T8" fmla="*/ 38 w 63"/>
                  <a:gd name="T9" fmla="*/ 15 h 63"/>
                  <a:gd name="T10" fmla="*/ 38 w 63"/>
                  <a:gd name="T11" fmla="*/ 15 h 63"/>
                  <a:gd name="T12" fmla="*/ 15 w 63"/>
                  <a:gd name="T13" fmla="*/ 38 h 63"/>
                  <a:gd name="T14" fmla="*/ 15 w 63"/>
                  <a:gd name="T15" fmla="*/ 38 h 63"/>
                  <a:gd name="T16" fmla="*/ 24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7"/>
                    </a:moveTo>
                    <a:lnTo>
                      <a:pt x="24" y="47"/>
                    </a:lnTo>
                    <a:cubicBezTo>
                      <a:pt x="39" y="62"/>
                      <a:pt x="62" y="39"/>
                      <a:pt x="47" y="25"/>
                    </a:cubicBezTo>
                    <a:lnTo>
                      <a:pt x="47" y="25"/>
                    </a:lnTo>
                    <a:cubicBezTo>
                      <a:pt x="44" y="22"/>
                      <a:pt x="41" y="18"/>
                      <a:pt x="38" y="15"/>
                    </a:cubicBezTo>
                    <a:lnTo>
                      <a:pt x="38" y="15"/>
                    </a:lnTo>
                    <a:cubicBezTo>
                      <a:pt x="23" y="0"/>
                      <a:pt x="0" y="23"/>
                      <a:pt x="15" y="38"/>
                    </a:cubicBezTo>
                    <a:lnTo>
                      <a:pt x="15" y="38"/>
                    </a:lnTo>
                    <a:cubicBezTo>
                      <a:pt x="18" y="41"/>
                      <a:pt x="21" y="45"/>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13" name="Freeform 42">
                <a:extLst>
                  <a:ext uri="{FF2B5EF4-FFF2-40B4-BE49-F238E27FC236}">
                    <a16:creationId xmlns:a16="http://schemas.microsoft.com/office/drawing/2014/main" id="{A361DAF8-033B-894B-B7C2-805DA3B10D9B}"/>
                  </a:ext>
                </a:extLst>
              </p:cNvPr>
              <p:cNvSpPr>
                <a:spLocks noChangeArrowheads="1"/>
              </p:cNvSpPr>
              <p:nvPr/>
            </p:nvSpPr>
            <p:spPr bwMode="auto">
              <a:xfrm>
                <a:off x="3957416" y="3932694"/>
                <a:ext cx="15122" cy="15122"/>
              </a:xfrm>
              <a:custGeom>
                <a:avLst/>
                <a:gdLst>
                  <a:gd name="T0" fmla="*/ 15 w 63"/>
                  <a:gd name="T1" fmla="*/ 37 h 63"/>
                  <a:gd name="T2" fmla="*/ 15 w 63"/>
                  <a:gd name="T3" fmla="*/ 37 h 63"/>
                  <a:gd name="T4" fmla="*/ 25 w 63"/>
                  <a:gd name="T5" fmla="*/ 46 h 63"/>
                  <a:gd name="T6" fmla="*/ 25 w 63"/>
                  <a:gd name="T7" fmla="*/ 46 h 63"/>
                  <a:gd name="T8" fmla="*/ 48 w 63"/>
                  <a:gd name="T9" fmla="*/ 24 h 63"/>
                  <a:gd name="T10" fmla="*/ 48 w 63"/>
                  <a:gd name="T11" fmla="*/ 24 h 63"/>
                  <a:gd name="T12" fmla="*/ 38 w 63"/>
                  <a:gd name="T13" fmla="*/ 14 h 63"/>
                  <a:gd name="T14" fmla="*/ 38 w 63"/>
                  <a:gd name="T15" fmla="*/ 14 h 63"/>
                  <a:gd name="T16" fmla="*/ 15 w 63"/>
                  <a:gd name="T17" fmla="*/ 3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15" y="37"/>
                    </a:moveTo>
                    <a:lnTo>
                      <a:pt x="15" y="37"/>
                    </a:lnTo>
                    <a:cubicBezTo>
                      <a:pt x="18" y="41"/>
                      <a:pt x="22" y="44"/>
                      <a:pt x="25" y="46"/>
                    </a:cubicBezTo>
                    <a:lnTo>
                      <a:pt x="25" y="46"/>
                    </a:lnTo>
                    <a:cubicBezTo>
                      <a:pt x="39" y="62"/>
                      <a:pt x="62" y="39"/>
                      <a:pt x="48" y="24"/>
                    </a:cubicBezTo>
                    <a:lnTo>
                      <a:pt x="48" y="24"/>
                    </a:lnTo>
                    <a:cubicBezTo>
                      <a:pt x="45" y="21"/>
                      <a:pt x="42" y="17"/>
                      <a:pt x="38" y="14"/>
                    </a:cubicBezTo>
                    <a:lnTo>
                      <a:pt x="38" y="14"/>
                    </a:lnTo>
                    <a:cubicBezTo>
                      <a:pt x="23" y="0"/>
                      <a:pt x="0" y="23"/>
                      <a:pt x="15"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14" name="Freeform 43">
                <a:extLst>
                  <a:ext uri="{FF2B5EF4-FFF2-40B4-BE49-F238E27FC236}">
                    <a16:creationId xmlns:a16="http://schemas.microsoft.com/office/drawing/2014/main" id="{D5CCA66A-434B-0D45-A8C2-782CC2959CB4}"/>
                  </a:ext>
                </a:extLst>
              </p:cNvPr>
              <p:cNvSpPr>
                <a:spLocks noChangeArrowheads="1"/>
              </p:cNvSpPr>
              <p:nvPr/>
            </p:nvSpPr>
            <p:spPr bwMode="auto">
              <a:xfrm>
                <a:off x="3985499" y="3914331"/>
                <a:ext cx="15122" cy="15122"/>
              </a:xfrm>
              <a:custGeom>
                <a:avLst/>
                <a:gdLst>
                  <a:gd name="T0" fmla="*/ 25 w 63"/>
                  <a:gd name="T1" fmla="*/ 47 h 63"/>
                  <a:gd name="T2" fmla="*/ 25 w 63"/>
                  <a:gd name="T3" fmla="*/ 47 h 63"/>
                  <a:gd name="T4" fmla="*/ 47 w 63"/>
                  <a:gd name="T5" fmla="*/ 24 h 63"/>
                  <a:gd name="T6" fmla="*/ 47 w 63"/>
                  <a:gd name="T7" fmla="*/ 24 h 63"/>
                  <a:gd name="T8" fmla="*/ 38 w 63"/>
                  <a:gd name="T9" fmla="*/ 15 h 63"/>
                  <a:gd name="T10" fmla="*/ 38 w 63"/>
                  <a:gd name="T11" fmla="*/ 15 h 63"/>
                  <a:gd name="T12" fmla="*/ 15 w 63"/>
                  <a:gd name="T13" fmla="*/ 37 h 63"/>
                  <a:gd name="T14" fmla="*/ 15 w 63"/>
                  <a:gd name="T15" fmla="*/ 37 h 63"/>
                  <a:gd name="T16" fmla="*/ 25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5" y="47"/>
                    </a:moveTo>
                    <a:lnTo>
                      <a:pt x="25" y="47"/>
                    </a:lnTo>
                    <a:cubicBezTo>
                      <a:pt x="39" y="62"/>
                      <a:pt x="62" y="39"/>
                      <a:pt x="47" y="24"/>
                    </a:cubicBezTo>
                    <a:lnTo>
                      <a:pt x="47" y="24"/>
                    </a:lnTo>
                    <a:cubicBezTo>
                      <a:pt x="45" y="21"/>
                      <a:pt x="41" y="18"/>
                      <a:pt x="38" y="15"/>
                    </a:cubicBezTo>
                    <a:lnTo>
                      <a:pt x="38" y="15"/>
                    </a:lnTo>
                    <a:cubicBezTo>
                      <a:pt x="24" y="0"/>
                      <a:pt x="0" y="23"/>
                      <a:pt x="15" y="37"/>
                    </a:cubicBezTo>
                    <a:lnTo>
                      <a:pt x="15" y="37"/>
                    </a:lnTo>
                    <a:cubicBezTo>
                      <a:pt x="18" y="40"/>
                      <a:pt x="22" y="44"/>
                      <a:pt x="25"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15" name="Freeform 44">
                <a:extLst>
                  <a:ext uri="{FF2B5EF4-FFF2-40B4-BE49-F238E27FC236}">
                    <a16:creationId xmlns:a16="http://schemas.microsoft.com/office/drawing/2014/main" id="{4269CB5C-88EF-1B4A-A971-D071F56C3359}"/>
                  </a:ext>
                </a:extLst>
              </p:cNvPr>
              <p:cNvSpPr>
                <a:spLocks noChangeArrowheads="1"/>
              </p:cNvSpPr>
              <p:nvPr/>
            </p:nvSpPr>
            <p:spPr bwMode="auto">
              <a:xfrm>
                <a:off x="3994140" y="3884088"/>
                <a:ext cx="15122" cy="16202"/>
              </a:xfrm>
              <a:custGeom>
                <a:avLst/>
                <a:gdLst>
                  <a:gd name="T0" fmla="*/ 24 w 63"/>
                  <a:gd name="T1" fmla="*/ 47 h 64"/>
                  <a:gd name="T2" fmla="*/ 24 w 63"/>
                  <a:gd name="T3" fmla="*/ 47 h 64"/>
                  <a:gd name="T4" fmla="*/ 48 w 63"/>
                  <a:gd name="T5" fmla="*/ 24 h 64"/>
                  <a:gd name="T6" fmla="*/ 48 w 63"/>
                  <a:gd name="T7" fmla="*/ 24 h 64"/>
                  <a:gd name="T8" fmla="*/ 38 w 63"/>
                  <a:gd name="T9" fmla="*/ 15 h 64"/>
                  <a:gd name="T10" fmla="*/ 38 w 63"/>
                  <a:gd name="T11" fmla="*/ 15 h 64"/>
                  <a:gd name="T12" fmla="*/ 15 w 63"/>
                  <a:gd name="T13" fmla="*/ 38 h 64"/>
                  <a:gd name="T14" fmla="*/ 15 w 63"/>
                  <a:gd name="T15" fmla="*/ 38 h 64"/>
                  <a:gd name="T16" fmla="*/ 24 w 63"/>
                  <a:gd name="T1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4">
                    <a:moveTo>
                      <a:pt x="24" y="47"/>
                    </a:moveTo>
                    <a:lnTo>
                      <a:pt x="24" y="47"/>
                    </a:lnTo>
                    <a:cubicBezTo>
                      <a:pt x="39" y="63"/>
                      <a:pt x="62" y="40"/>
                      <a:pt x="48" y="24"/>
                    </a:cubicBezTo>
                    <a:lnTo>
                      <a:pt x="48" y="24"/>
                    </a:lnTo>
                    <a:cubicBezTo>
                      <a:pt x="44" y="22"/>
                      <a:pt x="41" y="18"/>
                      <a:pt x="38" y="15"/>
                    </a:cubicBezTo>
                    <a:lnTo>
                      <a:pt x="38" y="15"/>
                    </a:lnTo>
                    <a:cubicBezTo>
                      <a:pt x="23" y="0"/>
                      <a:pt x="0" y="23"/>
                      <a:pt x="15" y="38"/>
                    </a:cubicBezTo>
                    <a:lnTo>
                      <a:pt x="15" y="38"/>
                    </a:lnTo>
                    <a:cubicBezTo>
                      <a:pt x="18" y="42"/>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16" name="Freeform 45">
                <a:extLst>
                  <a:ext uri="{FF2B5EF4-FFF2-40B4-BE49-F238E27FC236}">
                    <a16:creationId xmlns:a16="http://schemas.microsoft.com/office/drawing/2014/main" id="{353F70C9-8294-194B-B38C-5C8A58105794}"/>
                  </a:ext>
                </a:extLst>
              </p:cNvPr>
              <p:cNvSpPr>
                <a:spLocks noChangeArrowheads="1"/>
              </p:cNvSpPr>
              <p:nvPr/>
            </p:nvSpPr>
            <p:spPr bwMode="auto">
              <a:xfrm>
                <a:off x="4003861" y="3940254"/>
                <a:ext cx="16201" cy="15122"/>
              </a:xfrm>
              <a:custGeom>
                <a:avLst/>
                <a:gdLst>
                  <a:gd name="T0" fmla="*/ 15 w 64"/>
                  <a:gd name="T1" fmla="*/ 38 h 63"/>
                  <a:gd name="T2" fmla="*/ 15 w 64"/>
                  <a:gd name="T3" fmla="*/ 38 h 63"/>
                  <a:gd name="T4" fmla="*/ 24 w 64"/>
                  <a:gd name="T5" fmla="*/ 47 h 63"/>
                  <a:gd name="T6" fmla="*/ 24 w 64"/>
                  <a:gd name="T7" fmla="*/ 47 h 63"/>
                  <a:gd name="T8" fmla="*/ 47 w 64"/>
                  <a:gd name="T9" fmla="*/ 25 h 63"/>
                  <a:gd name="T10" fmla="*/ 47 w 64"/>
                  <a:gd name="T11" fmla="*/ 25 h 63"/>
                  <a:gd name="T12" fmla="*/ 38 w 64"/>
                  <a:gd name="T13" fmla="*/ 15 h 63"/>
                  <a:gd name="T14" fmla="*/ 38 w 64"/>
                  <a:gd name="T15" fmla="*/ 15 h 63"/>
                  <a:gd name="T16" fmla="*/ 15 w 64"/>
                  <a:gd name="T1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15" y="38"/>
                    </a:moveTo>
                    <a:lnTo>
                      <a:pt x="15" y="38"/>
                    </a:lnTo>
                    <a:cubicBezTo>
                      <a:pt x="18" y="41"/>
                      <a:pt x="21" y="44"/>
                      <a:pt x="24" y="47"/>
                    </a:cubicBezTo>
                    <a:lnTo>
                      <a:pt x="24" y="47"/>
                    </a:lnTo>
                    <a:cubicBezTo>
                      <a:pt x="39" y="62"/>
                      <a:pt x="63" y="39"/>
                      <a:pt x="47" y="25"/>
                    </a:cubicBezTo>
                    <a:lnTo>
                      <a:pt x="47" y="25"/>
                    </a:lnTo>
                    <a:cubicBezTo>
                      <a:pt x="44" y="21"/>
                      <a:pt x="41" y="18"/>
                      <a:pt x="38" y="15"/>
                    </a:cubicBezTo>
                    <a:lnTo>
                      <a:pt x="38" y="15"/>
                    </a:lnTo>
                    <a:cubicBezTo>
                      <a:pt x="23" y="0"/>
                      <a:pt x="0" y="23"/>
                      <a:pt x="15"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17" name="Freeform 46">
                <a:extLst>
                  <a:ext uri="{FF2B5EF4-FFF2-40B4-BE49-F238E27FC236}">
                    <a16:creationId xmlns:a16="http://schemas.microsoft.com/office/drawing/2014/main" id="{DBA13EFA-9A81-5043-98E3-825FB97C93C5}"/>
                  </a:ext>
                </a:extLst>
              </p:cNvPr>
              <p:cNvSpPr>
                <a:spLocks noChangeArrowheads="1"/>
              </p:cNvSpPr>
              <p:nvPr/>
            </p:nvSpPr>
            <p:spPr bwMode="auto">
              <a:xfrm>
                <a:off x="3994140" y="3958616"/>
                <a:ext cx="15122" cy="15122"/>
              </a:xfrm>
              <a:custGeom>
                <a:avLst/>
                <a:gdLst>
                  <a:gd name="T0" fmla="*/ 38 w 63"/>
                  <a:gd name="T1" fmla="*/ 15 h 63"/>
                  <a:gd name="T2" fmla="*/ 38 w 63"/>
                  <a:gd name="T3" fmla="*/ 15 h 63"/>
                  <a:gd name="T4" fmla="*/ 15 w 63"/>
                  <a:gd name="T5" fmla="*/ 38 h 63"/>
                  <a:gd name="T6" fmla="*/ 15 w 63"/>
                  <a:gd name="T7" fmla="*/ 38 h 63"/>
                  <a:gd name="T8" fmla="*/ 25 w 63"/>
                  <a:gd name="T9" fmla="*/ 47 h 63"/>
                  <a:gd name="T10" fmla="*/ 25 w 63"/>
                  <a:gd name="T11" fmla="*/ 47 h 63"/>
                  <a:gd name="T12" fmla="*/ 48 w 63"/>
                  <a:gd name="T13" fmla="*/ 24 h 63"/>
                  <a:gd name="T14" fmla="*/ 48 w 63"/>
                  <a:gd name="T15" fmla="*/ 24 h 63"/>
                  <a:gd name="T16" fmla="*/ 38 w 63"/>
                  <a:gd name="T17"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38" y="15"/>
                    </a:moveTo>
                    <a:lnTo>
                      <a:pt x="38" y="15"/>
                    </a:lnTo>
                    <a:cubicBezTo>
                      <a:pt x="23" y="0"/>
                      <a:pt x="0" y="23"/>
                      <a:pt x="15" y="38"/>
                    </a:cubicBezTo>
                    <a:lnTo>
                      <a:pt x="15" y="38"/>
                    </a:lnTo>
                    <a:cubicBezTo>
                      <a:pt x="18" y="41"/>
                      <a:pt x="21" y="44"/>
                      <a:pt x="25" y="47"/>
                    </a:cubicBezTo>
                    <a:lnTo>
                      <a:pt x="25" y="47"/>
                    </a:lnTo>
                    <a:cubicBezTo>
                      <a:pt x="39" y="62"/>
                      <a:pt x="62" y="39"/>
                      <a:pt x="48" y="24"/>
                    </a:cubicBezTo>
                    <a:lnTo>
                      <a:pt x="48" y="24"/>
                    </a:lnTo>
                    <a:cubicBezTo>
                      <a:pt x="44" y="21"/>
                      <a:pt x="41" y="18"/>
                      <a:pt x="38" y="1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18" name="Freeform 47">
                <a:extLst>
                  <a:ext uri="{FF2B5EF4-FFF2-40B4-BE49-F238E27FC236}">
                    <a16:creationId xmlns:a16="http://schemas.microsoft.com/office/drawing/2014/main" id="{73B7333B-F46A-C441-877A-B1460AFEB5BC}"/>
                  </a:ext>
                </a:extLst>
              </p:cNvPr>
              <p:cNvSpPr>
                <a:spLocks noChangeArrowheads="1"/>
              </p:cNvSpPr>
              <p:nvPr/>
            </p:nvSpPr>
            <p:spPr bwMode="auto">
              <a:xfrm>
                <a:off x="4006021" y="3994260"/>
                <a:ext cx="15122" cy="10801"/>
              </a:xfrm>
              <a:custGeom>
                <a:avLst/>
                <a:gdLst>
                  <a:gd name="T0" fmla="*/ 31 w 62"/>
                  <a:gd name="T1" fmla="*/ 2 h 45"/>
                  <a:gd name="T2" fmla="*/ 31 w 62"/>
                  <a:gd name="T3" fmla="*/ 2 h 45"/>
                  <a:gd name="T4" fmla="*/ 11 w 62"/>
                  <a:gd name="T5" fmla="*/ 13 h 45"/>
                  <a:gd name="T6" fmla="*/ 11 w 62"/>
                  <a:gd name="T7" fmla="*/ 13 h 45"/>
                  <a:gd name="T8" fmla="*/ 50 w 62"/>
                  <a:gd name="T9" fmla="*/ 12 h 45"/>
                  <a:gd name="T10" fmla="*/ 50 w 62"/>
                  <a:gd name="T11" fmla="*/ 12 h 45"/>
                  <a:gd name="T12" fmla="*/ 31 w 62"/>
                  <a:gd name="T13" fmla="*/ 2 h 45"/>
                </a:gdLst>
                <a:ahLst/>
                <a:cxnLst>
                  <a:cxn ang="0">
                    <a:pos x="T0" y="T1"/>
                  </a:cxn>
                  <a:cxn ang="0">
                    <a:pos x="T2" y="T3"/>
                  </a:cxn>
                  <a:cxn ang="0">
                    <a:pos x="T4" y="T5"/>
                  </a:cxn>
                  <a:cxn ang="0">
                    <a:pos x="T6" y="T7"/>
                  </a:cxn>
                  <a:cxn ang="0">
                    <a:pos x="T8" y="T9"/>
                  </a:cxn>
                  <a:cxn ang="0">
                    <a:pos x="T10" y="T11"/>
                  </a:cxn>
                  <a:cxn ang="0">
                    <a:pos x="T12" y="T13"/>
                  </a:cxn>
                </a:cxnLst>
                <a:rect l="0" t="0" r="r" b="b"/>
                <a:pathLst>
                  <a:path w="62" h="45">
                    <a:moveTo>
                      <a:pt x="31" y="2"/>
                    </a:moveTo>
                    <a:lnTo>
                      <a:pt x="31" y="2"/>
                    </a:lnTo>
                    <a:cubicBezTo>
                      <a:pt x="23" y="0"/>
                      <a:pt x="15" y="3"/>
                      <a:pt x="11" y="13"/>
                    </a:cubicBezTo>
                    <a:lnTo>
                      <a:pt x="11" y="13"/>
                    </a:lnTo>
                    <a:cubicBezTo>
                      <a:pt x="0" y="44"/>
                      <a:pt x="61" y="43"/>
                      <a:pt x="50" y="12"/>
                    </a:cubicBezTo>
                    <a:lnTo>
                      <a:pt x="50" y="12"/>
                    </a:lnTo>
                    <a:cubicBezTo>
                      <a:pt x="47" y="4"/>
                      <a:pt x="39" y="1"/>
                      <a:pt x="31"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19" name="Freeform 48">
                <a:extLst>
                  <a:ext uri="{FF2B5EF4-FFF2-40B4-BE49-F238E27FC236}">
                    <a16:creationId xmlns:a16="http://schemas.microsoft.com/office/drawing/2014/main" id="{4C4B0BA8-88F3-E84A-B43C-0B5F5C22C01F}"/>
                  </a:ext>
                </a:extLst>
              </p:cNvPr>
              <p:cNvSpPr>
                <a:spLocks noChangeArrowheads="1"/>
              </p:cNvSpPr>
              <p:nvPr/>
            </p:nvSpPr>
            <p:spPr bwMode="auto">
              <a:xfrm>
                <a:off x="3980099" y="3972658"/>
                <a:ext cx="16201" cy="16202"/>
              </a:xfrm>
              <a:custGeom>
                <a:avLst/>
                <a:gdLst>
                  <a:gd name="T0" fmla="*/ 15 w 64"/>
                  <a:gd name="T1" fmla="*/ 39 h 64"/>
                  <a:gd name="T2" fmla="*/ 15 w 64"/>
                  <a:gd name="T3" fmla="*/ 39 h 64"/>
                  <a:gd name="T4" fmla="*/ 25 w 64"/>
                  <a:gd name="T5" fmla="*/ 48 h 64"/>
                  <a:gd name="T6" fmla="*/ 25 w 64"/>
                  <a:gd name="T7" fmla="*/ 48 h 64"/>
                  <a:gd name="T8" fmla="*/ 48 w 64"/>
                  <a:gd name="T9" fmla="*/ 25 h 64"/>
                  <a:gd name="T10" fmla="*/ 48 w 64"/>
                  <a:gd name="T11" fmla="*/ 25 h 64"/>
                  <a:gd name="T12" fmla="*/ 38 w 64"/>
                  <a:gd name="T13" fmla="*/ 16 h 64"/>
                  <a:gd name="T14" fmla="*/ 38 w 64"/>
                  <a:gd name="T15" fmla="*/ 16 h 64"/>
                  <a:gd name="T16" fmla="*/ 15 w 64"/>
                  <a:gd name="T17" fmla="*/ 3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4">
                    <a:moveTo>
                      <a:pt x="15" y="39"/>
                    </a:moveTo>
                    <a:lnTo>
                      <a:pt x="15" y="39"/>
                    </a:lnTo>
                    <a:cubicBezTo>
                      <a:pt x="18" y="42"/>
                      <a:pt x="21" y="45"/>
                      <a:pt x="25" y="48"/>
                    </a:cubicBezTo>
                    <a:lnTo>
                      <a:pt x="25" y="48"/>
                    </a:lnTo>
                    <a:cubicBezTo>
                      <a:pt x="39" y="63"/>
                      <a:pt x="63" y="40"/>
                      <a:pt x="48" y="25"/>
                    </a:cubicBezTo>
                    <a:lnTo>
                      <a:pt x="48" y="25"/>
                    </a:lnTo>
                    <a:cubicBezTo>
                      <a:pt x="44" y="22"/>
                      <a:pt x="41" y="19"/>
                      <a:pt x="38" y="16"/>
                    </a:cubicBezTo>
                    <a:lnTo>
                      <a:pt x="38" y="16"/>
                    </a:lnTo>
                    <a:cubicBezTo>
                      <a:pt x="23" y="0"/>
                      <a:pt x="0" y="24"/>
                      <a:pt x="15"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20" name="Freeform 49">
                <a:extLst>
                  <a:ext uri="{FF2B5EF4-FFF2-40B4-BE49-F238E27FC236}">
                    <a16:creationId xmlns:a16="http://schemas.microsoft.com/office/drawing/2014/main" id="{85AFF520-04C6-A84D-B833-E9E1513BFD89}"/>
                  </a:ext>
                </a:extLst>
              </p:cNvPr>
              <p:cNvSpPr>
                <a:spLocks noChangeArrowheads="1"/>
              </p:cNvSpPr>
              <p:nvPr/>
            </p:nvSpPr>
            <p:spPr bwMode="auto">
              <a:xfrm>
                <a:off x="3591258" y="3930534"/>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21" name="Freeform 50">
                <a:extLst>
                  <a:ext uri="{FF2B5EF4-FFF2-40B4-BE49-F238E27FC236}">
                    <a16:creationId xmlns:a16="http://schemas.microsoft.com/office/drawing/2014/main" id="{8F05DF64-8687-AA44-AFB9-E28833D82090}"/>
                  </a:ext>
                </a:extLst>
              </p:cNvPr>
              <p:cNvSpPr>
                <a:spLocks noChangeArrowheads="1"/>
              </p:cNvSpPr>
              <p:nvPr/>
            </p:nvSpPr>
            <p:spPr bwMode="auto">
              <a:xfrm>
                <a:off x="3579376" y="3900290"/>
                <a:ext cx="12961" cy="8641"/>
              </a:xfrm>
              <a:custGeom>
                <a:avLst/>
                <a:gdLst>
                  <a:gd name="T0" fmla="*/ 22 w 53"/>
                  <a:gd name="T1" fmla="*/ 33 h 34"/>
                  <a:gd name="T2" fmla="*/ 31 w 53"/>
                  <a:gd name="T3" fmla="*/ 33 h 34"/>
                  <a:gd name="T4" fmla="*/ 31 w 53"/>
                  <a:gd name="T5" fmla="*/ 33 h 34"/>
                  <a:gd name="T6" fmla="*/ 31 w 53"/>
                  <a:gd name="T7" fmla="*/ 0 h 34"/>
                  <a:gd name="T8" fmla="*/ 22 w 53"/>
                  <a:gd name="T9" fmla="*/ 0 h 34"/>
                  <a:gd name="T10" fmla="*/ 22 w 53"/>
                  <a:gd name="T11" fmla="*/ 0 h 34"/>
                  <a:gd name="T12" fmla="*/ 22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2" y="33"/>
                    </a:moveTo>
                    <a:lnTo>
                      <a:pt x="31" y="33"/>
                    </a:lnTo>
                    <a:lnTo>
                      <a:pt x="31" y="33"/>
                    </a:lnTo>
                    <a:cubicBezTo>
                      <a:pt x="52" y="33"/>
                      <a:pt x="52" y="0"/>
                      <a:pt x="31" y="0"/>
                    </a:cubicBezTo>
                    <a:lnTo>
                      <a:pt x="22" y="0"/>
                    </a:ln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22" name="Freeform 51">
                <a:extLst>
                  <a:ext uri="{FF2B5EF4-FFF2-40B4-BE49-F238E27FC236}">
                    <a16:creationId xmlns:a16="http://schemas.microsoft.com/office/drawing/2014/main" id="{FBF97124-07A6-4342-A215-3E3D76420138}"/>
                  </a:ext>
                </a:extLst>
              </p:cNvPr>
              <p:cNvSpPr>
                <a:spLocks noChangeArrowheads="1"/>
              </p:cNvSpPr>
              <p:nvPr/>
            </p:nvSpPr>
            <p:spPr bwMode="auto">
              <a:xfrm>
                <a:off x="3609619" y="3889489"/>
                <a:ext cx="12961" cy="7560"/>
              </a:xfrm>
              <a:custGeom>
                <a:avLst/>
                <a:gdLst>
                  <a:gd name="T0" fmla="*/ 21 w 52"/>
                  <a:gd name="T1" fmla="*/ 32 h 33"/>
                  <a:gd name="T2" fmla="*/ 30 w 52"/>
                  <a:gd name="T3" fmla="*/ 32 h 33"/>
                  <a:gd name="T4" fmla="*/ 30 w 52"/>
                  <a:gd name="T5" fmla="*/ 32 h 33"/>
                  <a:gd name="T6" fmla="*/ 30 w 52"/>
                  <a:gd name="T7" fmla="*/ 0 h 33"/>
                  <a:gd name="T8" fmla="*/ 21 w 52"/>
                  <a:gd name="T9" fmla="*/ 0 h 33"/>
                  <a:gd name="T10" fmla="*/ 21 w 52"/>
                  <a:gd name="T11" fmla="*/ 0 h 33"/>
                  <a:gd name="T12" fmla="*/ 21 w 52"/>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52" h="33">
                    <a:moveTo>
                      <a:pt x="21" y="32"/>
                    </a:moveTo>
                    <a:lnTo>
                      <a:pt x="30" y="32"/>
                    </a:lnTo>
                    <a:lnTo>
                      <a:pt x="30" y="32"/>
                    </a:lnTo>
                    <a:cubicBezTo>
                      <a:pt x="51" y="32"/>
                      <a:pt x="51" y="0"/>
                      <a:pt x="30"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23" name="Freeform 52">
                <a:extLst>
                  <a:ext uri="{FF2B5EF4-FFF2-40B4-BE49-F238E27FC236}">
                    <a16:creationId xmlns:a16="http://schemas.microsoft.com/office/drawing/2014/main" id="{692A57D7-8D6D-7B4E-A9DB-39C9154FCF54}"/>
                  </a:ext>
                </a:extLst>
              </p:cNvPr>
              <p:cNvSpPr>
                <a:spLocks noChangeArrowheads="1"/>
              </p:cNvSpPr>
              <p:nvPr/>
            </p:nvSpPr>
            <p:spPr bwMode="auto">
              <a:xfrm>
                <a:off x="3594498" y="3912171"/>
                <a:ext cx="12961" cy="8641"/>
              </a:xfrm>
              <a:custGeom>
                <a:avLst/>
                <a:gdLst>
                  <a:gd name="T0" fmla="*/ 21 w 52"/>
                  <a:gd name="T1" fmla="*/ 33 h 34"/>
                  <a:gd name="T2" fmla="*/ 30 w 52"/>
                  <a:gd name="T3" fmla="*/ 33 h 34"/>
                  <a:gd name="T4" fmla="*/ 30 w 52"/>
                  <a:gd name="T5" fmla="*/ 33 h 34"/>
                  <a:gd name="T6" fmla="*/ 30 w 52"/>
                  <a:gd name="T7" fmla="*/ 0 h 34"/>
                  <a:gd name="T8" fmla="*/ 21 w 52"/>
                  <a:gd name="T9" fmla="*/ 0 h 34"/>
                  <a:gd name="T10" fmla="*/ 21 w 52"/>
                  <a:gd name="T11" fmla="*/ 0 h 34"/>
                  <a:gd name="T12" fmla="*/ 21 w 52"/>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2" h="34">
                    <a:moveTo>
                      <a:pt x="21" y="33"/>
                    </a:moveTo>
                    <a:lnTo>
                      <a:pt x="30" y="33"/>
                    </a:lnTo>
                    <a:lnTo>
                      <a:pt x="30" y="33"/>
                    </a:lnTo>
                    <a:cubicBezTo>
                      <a:pt x="51" y="33"/>
                      <a:pt x="51" y="0"/>
                      <a:pt x="30"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24" name="Freeform 53">
                <a:extLst>
                  <a:ext uri="{FF2B5EF4-FFF2-40B4-BE49-F238E27FC236}">
                    <a16:creationId xmlns:a16="http://schemas.microsoft.com/office/drawing/2014/main" id="{06C57DEB-6478-914A-8947-7C1C21F79B49}"/>
                  </a:ext>
                </a:extLst>
              </p:cNvPr>
              <p:cNvSpPr>
                <a:spLocks noChangeArrowheads="1"/>
              </p:cNvSpPr>
              <p:nvPr/>
            </p:nvSpPr>
            <p:spPr bwMode="auto">
              <a:xfrm>
                <a:off x="3627982" y="3927293"/>
                <a:ext cx="8641" cy="11882"/>
              </a:xfrm>
              <a:custGeom>
                <a:avLst/>
                <a:gdLst>
                  <a:gd name="T0" fmla="*/ 33 w 34"/>
                  <a:gd name="T1" fmla="*/ 27 h 49"/>
                  <a:gd name="T2" fmla="*/ 33 w 34"/>
                  <a:gd name="T3" fmla="*/ 21 h 49"/>
                  <a:gd name="T4" fmla="*/ 33 w 34"/>
                  <a:gd name="T5" fmla="*/ 21 h 49"/>
                  <a:gd name="T6" fmla="*/ 0 w 34"/>
                  <a:gd name="T7" fmla="*/ 21 h 49"/>
                  <a:gd name="T8" fmla="*/ 0 w 34"/>
                  <a:gd name="T9" fmla="*/ 27 h 49"/>
                  <a:gd name="T10" fmla="*/ 0 w 34"/>
                  <a:gd name="T11" fmla="*/ 27 h 49"/>
                  <a:gd name="T12" fmla="*/ 33 w 34"/>
                  <a:gd name="T13" fmla="*/ 27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33" y="27"/>
                    </a:moveTo>
                    <a:lnTo>
                      <a:pt x="33" y="21"/>
                    </a:lnTo>
                    <a:lnTo>
                      <a:pt x="33" y="21"/>
                    </a:lnTo>
                    <a:cubicBezTo>
                      <a:pt x="33" y="0"/>
                      <a:pt x="0" y="0"/>
                      <a:pt x="0" y="21"/>
                    </a:cubicBezTo>
                    <a:lnTo>
                      <a:pt x="0" y="27"/>
                    </a:lnTo>
                    <a:lnTo>
                      <a:pt x="0" y="27"/>
                    </a:lnTo>
                    <a:cubicBezTo>
                      <a:pt x="0" y="48"/>
                      <a:pt x="33" y="48"/>
                      <a:pt x="3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25" name="Freeform 54">
                <a:extLst>
                  <a:ext uri="{FF2B5EF4-FFF2-40B4-BE49-F238E27FC236}">
                    <a16:creationId xmlns:a16="http://schemas.microsoft.com/office/drawing/2014/main" id="{9E385115-0E2D-934D-A607-77D89786E0B4}"/>
                  </a:ext>
                </a:extLst>
              </p:cNvPr>
              <p:cNvSpPr>
                <a:spLocks noChangeArrowheads="1"/>
              </p:cNvSpPr>
              <p:nvPr/>
            </p:nvSpPr>
            <p:spPr bwMode="auto">
              <a:xfrm>
                <a:off x="3636623" y="3898130"/>
                <a:ext cx="15122" cy="15122"/>
              </a:xfrm>
              <a:custGeom>
                <a:avLst/>
                <a:gdLst>
                  <a:gd name="T0" fmla="*/ 23 w 63"/>
                  <a:gd name="T1" fmla="*/ 47 h 63"/>
                  <a:gd name="T2" fmla="*/ 23 w 63"/>
                  <a:gd name="T3" fmla="*/ 47 h 63"/>
                  <a:gd name="T4" fmla="*/ 47 w 63"/>
                  <a:gd name="T5" fmla="*/ 25 h 63"/>
                  <a:gd name="T6" fmla="*/ 47 w 63"/>
                  <a:gd name="T7" fmla="*/ 25 h 63"/>
                  <a:gd name="T8" fmla="*/ 37 w 63"/>
                  <a:gd name="T9" fmla="*/ 15 h 63"/>
                  <a:gd name="T10" fmla="*/ 37 w 63"/>
                  <a:gd name="T11" fmla="*/ 15 h 63"/>
                  <a:gd name="T12" fmla="*/ 14 w 63"/>
                  <a:gd name="T13" fmla="*/ 38 h 63"/>
                  <a:gd name="T14" fmla="*/ 14 w 63"/>
                  <a:gd name="T15" fmla="*/ 38 h 63"/>
                  <a:gd name="T16" fmla="*/ 23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3" y="47"/>
                    </a:moveTo>
                    <a:lnTo>
                      <a:pt x="23" y="47"/>
                    </a:lnTo>
                    <a:cubicBezTo>
                      <a:pt x="39" y="62"/>
                      <a:pt x="62" y="39"/>
                      <a:pt x="47" y="25"/>
                    </a:cubicBezTo>
                    <a:lnTo>
                      <a:pt x="47" y="25"/>
                    </a:lnTo>
                    <a:cubicBezTo>
                      <a:pt x="43" y="22"/>
                      <a:pt x="41" y="18"/>
                      <a:pt x="37" y="15"/>
                    </a:cubicBezTo>
                    <a:lnTo>
                      <a:pt x="37" y="15"/>
                    </a:lnTo>
                    <a:cubicBezTo>
                      <a:pt x="22" y="0"/>
                      <a:pt x="0" y="23"/>
                      <a:pt x="14" y="38"/>
                    </a:cubicBezTo>
                    <a:lnTo>
                      <a:pt x="14" y="38"/>
                    </a:lnTo>
                    <a:cubicBezTo>
                      <a:pt x="18" y="41"/>
                      <a:pt x="21" y="45"/>
                      <a:pt x="23"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26" name="Freeform 55">
                <a:extLst>
                  <a:ext uri="{FF2B5EF4-FFF2-40B4-BE49-F238E27FC236}">
                    <a16:creationId xmlns:a16="http://schemas.microsoft.com/office/drawing/2014/main" id="{56D9C830-C6C5-6043-812D-1336E5F1EE70}"/>
                  </a:ext>
                </a:extLst>
              </p:cNvPr>
              <p:cNvSpPr>
                <a:spLocks noChangeArrowheads="1"/>
              </p:cNvSpPr>
              <p:nvPr/>
            </p:nvSpPr>
            <p:spPr bwMode="auto">
              <a:xfrm>
                <a:off x="3638783" y="3948895"/>
                <a:ext cx="7560" cy="12961"/>
              </a:xfrm>
              <a:custGeom>
                <a:avLst/>
                <a:gdLst>
                  <a:gd name="T0" fmla="*/ 32 w 33"/>
                  <a:gd name="T1" fmla="*/ 30 h 52"/>
                  <a:gd name="T2" fmla="*/ 32 w 33"/>
                  <a:gd name="T3" fmla="*/ 21 h 52"/>
                  <a:gd name="T4" fmla="*/ 32 w 33"/>
                  <a:gd name="T5" fmla="*/ 21 h 52"/>
                  <a:gd name="T6" fmla="*/ 0 w 33"/>
                  <a:gd name="T7" fmla="*/ 21 h 52"/>
                  <a:gd name="T8" fmla="*/ 0 w 33"/>
                  <a:gd name="T9" fmla="*/ 30 h 52"/>
                  <a:gd name="T10" fmla="*/ 0 w 33"/>
                  <a:gd name="T11" fmla="*/ 30 h 52"/>
                  <a:gd name="T12" fmla="*/ 32 w 33"/>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0"/>
                    </a:moveTo>
                    <a:lnTo>
                      <a:pt x="32" y="21"/>
                    </a:lnTo>
                    <a:lnTo>
                      <a:pt x="32" y="21"/>
                    </a:lnTo>
                    <a:cubicBezTo>
                      <a:pt x="32" y="0"/>
                      <a:pt x="0" y="0"/>
                      <a:pt x="0" y="21"/>
                    </a:cubicBezTo>
                    <a:lnTo>
                      <a:pt x="0" y="30"/>
                    </a:lnTo>
                    <a:lnTo>
                      <a:pt x="0" y="30"/>
                    </a:lnTo>
                    <a:cubicBezTo>
                      <a:pt x="0" y="51"/>
                      <a:pt x="32" y="51"/>
                      <a:pt x="32"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27" name="Freeform 56">
                <a:extLst>
                  <a:ext uri="{FF2B5EF4-FFF2-40B4-BE49-F238E27FC236}">
                    <a16:creationId xmlns:a16="http://schemas.microsoft.com/office/drawing/2014/main" id="{A87BB9DE-427C-2B47-8FFE-1E9B269C8E95}"/>
                  </a:ext>
                </a:extLst>
              </p:cNvPr>
              <p:cNvSpPr>
                <a:spLocks noChangeArrowheads="1"/>
              </p:cNvSpPr>
              <p:nvPr/>
            </p:nvSpPr>
            <p:spPr bwMode="auto">
              <a:xfrm>
                <a:off x="3650664" y="3934854"/>
                <a:ext cx="7561" cy="12961"/>
              </a:xfrm>
              <a:custGeom>
                <a:avLst/>
                <a:gdLst>
                  <a:gd name="T0" fmla="*/ 32 w 33"/>
                  <a:gd name="T1" fmla="*/ 30 h 52"/>
                  <a:gd name="T2" fmla="*/ 32 w 33"/>
                  <a:gd name="T3" fmla="*/ 21 h 52"/>
                  <a:gd name="T4" fmla="*/ 32 w 33"/>
                  <a:gd name="T5" fmla="*/ 21 h 52"/>
                  <a:gd name="T6" fmla="*/ 0 w 33"/>
                  <a:gd name="T7" fmla="*/ 21 h 52"/>
                  <a:gd name="T8" fmla="*/ 0 w 33"/>
                  <a:gd name="T9" fmla="*/ 30 h 52"/>
                  <a:gd name="T10" fmla="*/ 0 w 33"/>
                  <a:gd name="T11" fmla="*/ 30 h 52"/>
                  <a:gd name="T12" fmla="*/ 32 w 33"/>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0"/>
                    </a:moveTo>
                    <a:lnTo>
                      <a:pt x="32" y="21"/>
                    </a:lnTo>
                    <a:lnTo>
                      <a:pt x="32" y="21"/>
                    </a:lnTo>
                    <a:cubicBezTo>
                      <a:pt x="32" y="0"/>
                      <a:pt x="0" y="0"/>
                      <a:pt x="0" y="21"/>
                    </a:cubicBezTo>
                    <a:lnTo>
                      <a:pt x="0" y="30"/>
                    </a:lnTo>
                    <a:lnTo>
                      <a:pt x="0" y="30"/>
                    </a:lnTo>
                    <a:cubicBezTo>
                      <a:pt x="0" y="51"/>
                      <a:pt x="32" y="51"/>
                      <a:pt x="32"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28" name="Freeform 57">
                <a:extLst>
                  <a:ext uri="{FF2B5EF4-FFF2-40B4-BE49-F238E27FC236}">
                    <a16:creationId xmlns:a16="http://schemas.microsoft.com/office/drawing/2014/main" id="{7C57DE7C-E590-9E47-BAEF-14C113FFBBDA}"/>
                  </a:ext>
                </a:extLst>
              </p:cNvPr>
              <p:cNvSpPr>
                <a:spLocks noChangeArrowheads="1"/>
              </p:cNvSpPr>
              <p:nvPr/>
            </p:nvSpPr>
            <p:spPr bwMode="auto">
              <a:xfrm>
                <a:off x="3552374" y="3907851"/>
                <a:ext cx="12961" cy="8641"/>
              </a:xfrm>
              <a:custGeom>
                <a:avLst/>
                <a:gdLst>
                  <a:gd name="T0" fmla="*/ 21 w 52"/>
                  <a:gd name="T1" fmla="*/ 34 h 35"/>
                  <a:gd name="T2" fmla="*/ 30 w 52"/>
                  <a:gd name="T3" fmla="*/ 34 h 35"/>
                  <a:gd name="T4" fmla="*/ 30 w 52"/>
                  <a:gd name="T5" fmla="*/ 34 h 35"/>
                  <a:gd name="T6" fmla="*/ 30 w 52"/>
                  <a:gd name="T7" fmla="*/ 0 h 35"/>
                  <a:gd name="T8" fmla="*/ 21 w 52"/>
                  <a:gd name="T9" fmla="*/ 0 h 35"/>
                  <a:gd name="T10" fmla="*/ 21 w 52"/>
                  <a:gd name="T11" fmla="*/ 0 h 35"/>
                  <a:gd name="T12" fmla="*/ 21 w 52"/>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52" h="35">
                    <a:moveTo>
                      <a:pt x="21" y="34"/>
                    </a:moveTo>
                    <a:lnTo>
                      <a:pt x="30" y="34"/>
                    </a:lnTo>
                    <a:lnTo>
                      <a:pt x="30" y="34"/>
                    </a:lnTo>
                    <a:cubicBezTo>
                      <a:pt x="51" y="34"/>
                      <a:pt x="51" y="0"/>
                      <a:pt x="30" y="0"/>
                    </a:cubicBezTo>
                    <a:lnTo>
                      <a:pt x="21" y="0"/>
                    </a:lnTo>
                    <a:lnTo>
                      <a:pt x="21" y="0"/>
                    </a:lnTo>
                    <a:cubicBezTo>
                      <a:pt x="0" y="0"/>
                      <a:pt x="0" y="34"/>
                      <a:pt x="21"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29" name="Freeform 58">
                <a:extLst>
                  <a:ext uri="{FF2B5EF4-FFF2-40B4-BE49-F238E27FC236}">
                    <a16:creationId xmlns:a16="http://schemas.microsoft.com/office/drawing/2014/main" id="{5F7607FA-FDB7-9D4C-B83C-ABF0CB8D4D59}"/>
                  </a:ext>
                </a:extLst>
              </p:cNvPr>
              <p:cNvSpPr>
                <a:spLocks noChangeArrowheads="1"/>
              </p:cNvSpPr>
              <p:nvPr/>
            </p:nvSpPr>
            <p:spPr bwMode="auto">
              <a:xfrm>
                <a:off x="3524291" y="3898130"/>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30" name="Freeform 59">
                <a:extLst>
                  <a:ext uri="{FF2B5EF4-FFF2-40B4-BE49-F238E27FC236}">
                    <a16:creationId xmlns:a16="http://schemas.microsoft.com/office/drawing/2014/main" id="{D941ACDD-7152-8145-B530-927200B67FAF}"/>
                  </a:ext>
                </a:extLst>
              </p:cNvPr>
              <p:cNvSpPr>
                <a:spLocks noChangeArrowheads="1"/>
              </p:cNvSpPr>
              <p:nvPr/>
            </p:nvSpPr>
            <p:spPr bwMode="auto">
              <a:xfrm>
                <a:off x="3537252" y="3865727"/>
                <a:ext cx="10801" cy="10801"/>
              </a:xfrm>
              <a:custGeom>
                <a:avLst/>
                <a:gdLst>
                  <a:gd name="T0" fmla="*/ 29 w 43"/>
                  <a:gd name="T1" fmla="*/ 9 h 45"/>
                  <a:gd name="T2" fmla="*/ 29 w 43"/>
                  <a:gd name="T3" fmla="*/ 9 h 45"/>
                  <a:gd name="T4" fmla="*/ 28 w 43"/>
                  <a:gd name="T5" fmla="*/ 8 h 45"/>
                  <a:gd name="T6" fmla="*/ 28 w 43"/>
                  <a:gd name="T7" fmla="*/ 8 h 45"/>
                  <a:gd name="T8" fmla="*/ 29 w 43"/>
                  <a:gd name="T9" fmla="*/ 9 h 45"/>
                  <a:gd name="T10" fmla="*/ 41 w 43"/>
                  <a:gd name="T11" fmla="*/ 18 h 45"/>
                  <a:gd name="T12" fmla="*/ 41 w 43"/>
                  <a:gd name="T13" fmla="*/ 18 h 45"/>
                  <a:gd name="T14" fmla="*/ 20 w 43"/>
                  <a:gd name="T15" fmla="*/ 4 h 45"/>
                  <a:gd name="T16" fmla="*/ 20 w 43"/>
                  <a:gd name="T17" fmla="*/ 4 h 45"/>
                  <a:gd name="T18" fmla="*/ 1 w 43"/>
                  <a:gd name="T19" fmla="*/ 19 h 45"/>
                  <a:gd name="T20" fmla="*/ 1 w 43"/>
                  <a:gd name="T21" fmla="*/ 19 h 45"/>
                  <a:gd name="T22" fmla="*/ 41 w 43"/>
                  <a:gd name="T2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5">
                    <a:moveTo>
                      <a:pt x="29" y="9"/>
                    </a:moveTo>
                    <a:lnTo>
                      <a:pt x="29" y="9"/>
                    </a:lnTo>
                    <a:cubicBezTo>
                      <a:pt x="29" y="9"/>
                      <a:pt x="29" y="9"/>
                      <a:pt x="28" y="8"/>
                    </a:cubicBezTo>
                    <a:lnTo>
                      <a:pt x="28" y="8"/>
                    </a:lnTo>
                    <a:cubicBezTo>
                      <a:pt x="29" y="8"/>
                      <a:pt x="29" y="9"/>
                      <a:pt x="29" y="9"/>
                    </a:cubicBezTo>
                    <a:close/>
                    <a:moveTo>
                      <a:pt x="41" y="18"/>
                    </a:moveTo>
                    <a:lnTo>
                      <a:pt x="41" y="18"/>
                    </a:lnTo>
                    <a:cubicBezTo>
                      <a:pt x="42" y="5"/>
                      <a:pt x="29" y="0"/>
                      <a:pt x="20" y="4"/>
                    </a:cubicBezTo>
                    <a:lnTo>
                      <a:pt x="20" y="4"/>
                    </a:lnTo>
                    <a:cubicBezTo>
                      <a:pt x="10" y="2"/>
                      <a:pt x="0" y="6"/>
                      <a:pt x="1" y="19"/>
                    </a:cubicBezTo>
                    <a:lnTo>
                      <a:pt x="1" y="19"/>
                    </a:lnTo>
                    <a:cubicBezTo>
                      <a:pt x="3" y="44"/>
                      <a:pt x="41" y="44"/>
                      <a:pt x="41" y="1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31" name="Freeform 60">
                <a:extLst>
                  <a:ext uri="{FF2B5EF4-FFF2-40B4-BE49-F238E27FC236}">
                    <a16:creationId xmlns:a16="http://schemas.microsoft.com/office/drawing/2014/main" id="{E851353E-38D1-7A44-B7E5-DABF0C81F52A}"/>
                  </a:ext>
                </a:extLst>
              </p:cNvPr>
              <p:cNvSpPr>
                <a:spLocks noChangeArrowheads="1"/>
              </p:cNvSpPr>
              <p:nvPr/>
            </p:nvSpPr>
            <p:spPr bwMode="auto">
              <a:xfrm>
                <a:off x="3544813" y="3891649"/>
                <a:ext cx="12961" cy="8641"/>
              </a:xfrm>
              <a:custGeom>
                <a:avLst/>
                <a:gdLst>
                  <a:gd name="T0" fmla="*/ 21 w 53"/>
                  <a:gd name="T1" fmla="*/ 33 h 34"/>
                  <a:gd name="T2" fmla="*/ 31 w 53"/>
                  <a:gd name="T3" fmla="*/ 33 h 34"/>
                  <a:gd name="T4" fmla="*/ 31 w 53"/>
                  <a:gd name="T5" fmla="*/ 33 h 34"/>
                  <a:gd name="T6" fmla="*/ 31 w 53"/>
                  <a:gd name="T7" fmla="*/ 0 h 34"/>
                  <a:gd name="T8" fmla="*/ 21 w 53"/>
                  <a:gd name="T9" fmla="*/ 0 h 34"/>
                  <a:gd name="T10" fmla="*/ 21 w 53"/>
                  <a:gd name="T11" fmla="*/ 0 h 34"/>
                  <a:gd name="T12" fmla="*/ 21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1" y="33"/>
                    </a:moveTo>
                    <a:lnTo>
                      <a:pt x="31" y="33"/>
                    </a:lnTo>
                    <a:lnTo>
                      <a:pt x="31" y="33"/>
                    </a:lnTo>
                    <a:cubicBezTo>
                      <a:pt x="52" y="33"/>
                      <a:pt x="52" y="0"/>
                      <a:pt x="31"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32" name="Freeform 61">
                <a:extLst>
                  <a:ext uri="{FF2B5EF4-FFF2-40B4-BE49-F238E27FC236}">
                    <a16:creationId xmlns:a16="http://schemas.microsoft.com/office/drawing/2014/main" id="{E163D4FA-072E-3147-A881-529E62B95247}"/>
                  </a:ext>
                </a:extLst>
              </p:cNvPr>
              <p:cNvSpPr>
                <a:spLocks noChangeArrowheads="1"/>
              </p:cNvSpPr>
              <p:nvPr/>
            </p:nvSpPr>
            <p:spPr bwMode="auto">
              <a:xfrm>
                <a:off x="3569655" y="3872207"/>
                <a:ext cx="8641" cy="12961"/>
              </a:xfrm>
              <a:custGeom>
                <a:avLst/>
                <a:gdLst>
                  <a:gd name="T0" fmla="*/ 33 w 34"/>
                  <a:gd name="T1" fmla="*/ 30 h 52"/>
                  <a:gd name="T2" fmla="*/ 33 w 34"/>
                  <a:gd name="T3" fmla="*/ 21 h 52"/>
                  <a:gd name="T4" fmla="*/ 33 w 34"/>
                  <a:gd name="T5" fmla="*/ 21 h 52"/>
                  <a:gd name="T6" fmla="*/ 0 w 34"/>
                  <a:gd name="T7" fmla="*/ 21 h 52"/>
                  <a:gd name="T8" fmla="*/ 0 w 34"/>
                  <a:gd name="T9" fmla="*/ 30 h 52"/>
                  <a:gd name="T10" fmla="*/ 0 w 34"/>
                  <a:gd name="T11" fmla="*/ 30 h 52"/>
                  <a:gd name="T12" fmla="*/ 33 w 34"/>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4" h="52">
                    <a:moveTo>
                      <a:pt x="33" y="30"/>
                    </a:moveTo>
                    <a:lnTo>
                      <a:pt x="33" y="21"/>
                    </a:lnTo>
                    <a:lnTo>
                      <a:pt x="33" y="21"/>
                    </a:lnTo>
                    <a:cubicBezTo>
                      <a:pt x="33" y="0"/>
                      <a:pt x="0" y="0"/>
                      <a:pt x="0" y="21"/>
                    </a:cubicBezTo>
                    <a:lnTo>
                      <a:pt x="0" y="30"/>
                    </a:lnTo>
                    <a:lnTo>
                      <a:pt x="0" y="30"/>
                    </a:lnTo>
                    <a:cubicBezTo>
                      <a:pt x="0" y="51"/>
                      <a:pt x="33" y="51"/>
                      <a:pt x="3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33" name="Freeform 62">
                <a:extLst>
                  <a:ext uri="{FF2B5EF4-FFF2-40B4-BE49-F238E27FC236}">
                    <a16:creationId xmlns:a16="http://schemas.microsoft.com/office/drawing/2014/main" id="{92571CFD-7679-1A41-96B1-D6C84F3C51AF}"/>
                  </a:ext>
                </a:extLst>
              </p:cNvPr>
              <p:cNvSpPr>
                <a:spLocks noChangeArrowheads="1"/>
              </p:cNvSpPr>
              <p:nvPr/>
            </p:nvSpPr>
            <p:spPr bwMode="auto">
              <a:xfrm>
                <a:off x="3526451" y="3952136"/>
                <a:ext cx="12961" cy="7560"/>
              </a:xfrm>
              <a:custGeom>
                <a:avLst/>
                <a:gdLst>
                  <a:gd name="T0" fmla="*/ 21 w 52"/>
                  <a:gd name="T1" fmla="*/ 32 h 33"/>
                  <a:gd name="T2" fmla="*/ 30 w 52"/>
                  <a:gd name="T3" fmla="*/ 32 h 33"/>
                  <a:gd name="T4" fmla="*/ 30 w 52"/>
                  <a:gd name="T5" fmla="*/ 32 h 33"/>
                  <a:gd name="T6" fmla="*/ 30 w 52"/>
                  <a:gd name="T7" fmla="*/ 0 h 33"/>
                  <a:gd name="T8" fmla="*/ 21 w 52"/>
                  <a:gd name="T9" fmla="*/ 0 h 33"/>
                  <a:gd name="T10" fmla="*/ 21 w 52"/>
                  <a:gd name="T11" fmla="*/ 0 h 33"/>
                  <a:gd name="T12" fmla="*/ 21 w 52"/>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52" h="33">
                    <a:moveTo>
                      <a:pt x="21" y="32"/>
                    </a:moveTo>
                    <a:lnTo>
                      <a:pt x="30" y="32"/>
                    </a:lnTo>
                    <a:lnTo>
                      <a:pt x="30" y="32"/>
                    </a:lnTo>
                    <a:cubicBezTo>
                      <a:pt x="51" y="32"/>
                      <a:pt x="51" y="0"/>
                      <a:pt x="30"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34" name="Freeform 63">
                <a:extLst>
                  <a:ext uri="{FF2B5EF4-FFF2-40B4-BE49-F238E27FC236}">
                    <a16:creationId xmlns:a16="http://schemas.microsoft.com/office/drawing/2014/main" id="{AD7AAD8B-B2C3-8E41-A658-C04E76EC8663}"/>
                  </a:ext>
                </a:extLst>
              </p:cNvPr>
              <p:cNvSpPr>
                <a:spLocks noChangeArrowheads="1"/>
              </p:cNvSpPr>
              <p:nvPr/>
            </p:nvSpPr>
            <p:spPr bwMode="auto">
              <a:xfrm>
                <a:off x="3471365" y="3932694"/>
                <a:ext cx="15122" cy="15122"/>
              </a:xfrm>
              <a:custGeom>
                <a:avLst/>
                <a:gdLst>
                  <a:gd name="T0" fmla="*/ 25 w 63"/>
                  <a:gd name="T1" fmla="*/ 46 h 63"/>
                  <a:gd name="T2" fmla="*/ 25 w 63"/>
                  <a:gd name="T3" fmla="*/ 46 h 63"/>
                  <a:gd name="T4" fmla="*/ 47 w 63"/>
                  <a:gd name="T5" fmla="*/ 24 h 63"/>
                  <a:gd name="T6" fmla="*/ 47 w 63"/>
                  <a:gd name="T7" fmla="*/ 24 h 63"/>
                  <a:gd name="T8" fmla="*/ 38 w 63"/>
                  <a:gd name="T9" fmla="*/ 14 h 63"/>
                  <a:gd name="T10" fmla="*/ 38 w 63"/>
                  <a:gd name="T11" fmla="*/ 14 h 63"/>
                  <a:gd name="T12" fmla="*/ 15 w 63"/>
                  <a:gd name="T13" fmla="*/ 37 h 63"/>
                  <a:gd name="T14" fmla="*/ 15 w 63"/>
                  <a:gd name="T15" fmla="*/ 37 h 63"/>
                  <a:gd name="T16" fmla="*/ 25 w 63"/>
                  <a:gd name="T17"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5" y="46"/>
                    </a:moveTo>
                    <a:lnTo>
                      <a:pt x="25" y="46"/>
                    </a:lnTo>
                    <a:cubicBezTo>
                      <a:pt x="39" y="62"/>
                      <a:pt x="62" y="39"/>
                      <a:pt x="47" y="24"/>
                    </a:cubicBezTo>
                    <a:lnTo>
                      <a:pt x="47" y="24"/>
                    </a:lnTo>
                    <a:cubicBezTo>
                      <a:pt x="45" y="21"/>
                      <a:pt x="41" y="17"/>
                      <a:pt x="38" y="14"/>
                    </a:cubicBezTo>
                    <a:lnTo>
                      <a:pt x="38" y="14"/>
                    </a:lnTo>
                    <a:cubicBezTo>
                      <a:pt x="23" y="0"/>
                      <a:pt x="0" y="23"/>
                      <a:pt x="15" y="37"/>
                    </a:cubicBezTo>
                    <a:lnTo>
                      <a:pt x="15" y="37"/>
                    </a:lnTo>
                    <a:cubicBezTo>
                      <a:pt x="18" y="41"/>
                      <a:pt x="21" y="44"/>
                      <a:pt x="25"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35" name="Freeform 64">
                <a:extLst>
                  <a:ext uri="{FF2B5EF4-FFF2-40B4-BE49-F238E27FC236}">
                    <a16:creationId xmlns:a16="http://schemas.microsoft.com/office/drawing/2014/main" id="{FE460A3E-7A78-484D-B62E-ED2B5554ACCD}"/>
                  </a:ext>
                </a:extLst>
              </p:cNvPr>
              <p:cNvSpPr>
                <a:spLocks noChangeArrowheads="1"/>
              </p:cNvSpPr>
              <p:nvPr/>
            </p:nvSpPr>
            <p:spPr bwMode="auto">
              <a:xfrm>
                <a:off x="3485407" y="3893810"/>
                <a:ext cx="15122" cy="15122"/>
              </a:xfrm>
              <a:custGeom>
                <a:avLst/>
                <a:gdLst>
                  <a:gd name="T0" fmla="*/ 47 w 63"/>
                  <a:gd name="T1" fmla="*/ 25 h 63"/>
                  <a:gd name="T2" fmla="*/ 47 w 63"/>
                  <a:gd name="T3" fmla="*/ 25 h 63"/>
                  <a:gd name="T4" fmla="*/ 38 w 63"/>
                  <a:gd name="T5" fmla="*/ 15 h 63"/>
                  <a:gd name="T6" fmla="*/ 38 w 63"/>
                  <a:gd name="T7" fmla="*/ 15 h 63"/>
                  <a:gd name="T8" fmla="*/ 15 w 63"/>
                  <a:gd name="T9" fmla="*/ 38 h 63"/>
                  <a:gd name="T10" fmla="*/ 15 w 63"/>
                  <a:gd name="T11" fmla="*/ 38 h 63"/>
                  <a:gd name="T12" fmla="*/ 24 w 63"/>
                  <a:gd name="T13" fmla="*/ 48 h 63"/>
                  <a:gd name="T14" fmla="*/ 24 w 63"/>
                  <a:gd name="T15" fmla="*/ 48 h 63"/>
                  <a:gd name="T16" fmla="*/ 47 w 63"/>
                  <a:gd name="T17" fmla="*/ 2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47" y="25"/>
                    </a:moveTo>
                    <a:lnTo>
                      <a:pt x="47" y="25"/>
                    </a:lnTo>
                    <a:cubicBezTo>
                      <a:pt x="44" y="21"/>
                      <a:pt x="41" y="18"/>
                      <a:pt x="38" y="15"/>
                    </a:cubicBezTo>
                    <a:lnTo>
                      <a:pt x="38" y="15"/>
                    </a:lnTo>
                    <a:cubicBezTo>
                      <a:pt x="23" y="0"/>
                      <a:pt x="0" y="23"/>
                      <a:pt x="15" y="38"/>
                    </a:cubicBezTo>
                    <a:lnTo>
                      <a:pt x="15" y="38"/>
                    </a:lnTo>
                    <a:cubicBezTo>
                      <a:pt x="18" y="41"/>
                      <a:pt x="21" y="45"/>
                      <a:pt x="24" y="48"/>
                    </a:cubicBezTo>
                    <a:lnTo>
                      <a:pt x="24" y="48"/>
                    </a:lnTo>
                    <a:cubicBezTo>
                      <a:pt x="39" y="62"/>
                      <a:pt x="62" y="39"/>
                      <a:pt x="47"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36" name="Freeform 65">
                <a:extLst>
                  <a:ext uri="{FF2B5EF4-FFF2-40B4-BE49-F238E27FC236}">
                    <a16:creationId xmlns:a16="http://schemas.microsoft.com/office/drawing/2014/main" id="{818E978A-1FF7-104D-A98E-96D8F2096F4E}"/>
                  </a:ext>
                </a:extLst>
              </p:cNvPr>
              <p:cNvSpPr>
                <a:spLocks noChangeArrowheads="1"/>
              </p:cNvSpPr>
              <p:nvPr/>
            </p:nvSpPr>
            <p:spPr bwMode="auto">
              <a:xfrm>
                <a:off x="3497288" y="3919732"/>
                <a:ext cx="15122" cy="16201"/>
              </a:xfrm>
              <a:custGeom>
                <a:avLst/>
                <a:gdLst>
                  <a:gd name="T0" fmla="*/ 24 w 62"/>
                  <a:gd name="T1" fmla="*/ 48 h 64"/>
                  <a:gd name="T2" fmla="*/ 24 w 62"/>
                  <a:gd name="T3" fmla="*/ 48 h 64"/>
                  <a:gd name="T4" fmla="*/ 47 w 62"/>
                  <a:gd name="T5" fmla="*/ 25 h 64"/>
                  <a:gd name="T6" fmla="*/ 47 w 62"/>
                  <a:gd name="T7" fmla="*/ 25 h 64"/>
                  <a:gd name="T8" fmla="*/ 37 w 62"/>
                  <a:gd name="T9" fmla="*/ 15 h 64"/>
                  <a:gd name="T10" fmla="*/ 37 w 62"/>
                  <a:gd name="T11" fmla="*/ 15 h 64"/>
                  <a:gd name="T12" fmla="*/ 14 w 62"/>
                  <a:gd name="T13" fmla="*/ 38 h 64"/>
                  <a:gd name="T14" fmla="*/ 14 w 62"/>
                  <a:gd name="T15" fmla="*/ 38 h 64"/>
                  <a:gd name="T16" fmla="*/ 24 w 62"/>
                  <a:gd name="T17"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4">
                    <a:moveTo>
                      <a:pt x="24" y="48"/>
                    </a:moveTo>
                    <a:lnTo>
                      <a:pt x="24" y="48"/>
                    </a:lnTo>
                    <a:cubicBezTo>
                      <a:pt x="38" y="63"/>
                      <a:pt x="61" y="40"/>
                      <a:pt x="47" y="25"/>
                    </a:cubicBezTo>
                    <a:lnTo>
                      <a:pt x="47" y="25"/>
                    </a:lnTo>
                    <a:cubicBezTo>
                      <a:pt x="44" y="21"/>
                      <a:pt x="41" y="18"/>
                      <a:pt x="37" y="15"/>
                    </a:cubicBezTo>
                    <a:lnTo>
                      <a:pt x="37" y="15"/>
                    </a:lnTo>
                    <a:cubicBezTo>
                      <a:pt x="23" y="0"/>
                      <a:pt x="0" y="22"/>
                      <a:pt x="14" y="38"/>
                    </a:cubicBezTo>
                    <a:lnTo>
                      <a:pt x="14" y="38"/>
                    </a:lnTo>
                    <a:cubicBezTo>
                      <a:pt x="17" y="41"/>
                      <a:pt x="21" y="44"/>
                      <a:pt x="24" y="4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37" name="Freeform 66">
                <a:extLst>
                  <a:ext uri="{FF2B5EF4-FFF2-40B4-BE49-F238E27FC236}">
                    <a16:creationId xmlns:a16="http://schemas.microsoft.com/office/drawing/2014/main" id="{BA8F0E0A-0F8E-0141-8687-ABE15C30D4AD}"/>
                  </a:ext>
                </a:extLst>
              </p:cNvPr>
              <p:cNvSpPr>
                <a:spLocks noChangeArrowheads="1"/>
              </p:cNvSpPr>
              <p:nvPr/>
            </p:nvSpPr>
            <p:spPr bwMode="auto">
              <a:xfrm>
                <a:off x="3483247" y="3954296"/>
                <a:ext cx="10801" cy="10801"/>
              </a:xfrm>
              <a:custGeom>
                <a:avLst/>
                <a:gdLst>
                  <a:gd name="T0" fmla="*/ 30 w 43"/>
                  <a:gd name="T1" fmla="*/ 8 h 44"/>
                  <a:gd name="T2" fmla="*/ 30 w 43"/>
                  <a:gd name="T3" fmla="*/ 8 h 44"/>
                  <a:gd name="T4" fmla="*/ 29 w 43"/>
                  <a:gd name="T5" fmla="*/ 8 h 44"/>
                  <a:gd name="T6" fmla="*/ 29 w 43"/>
                  <a:gd name="T7" fmla="*/ 8 h 44"/>
                  <a:gd name="T8" fmla="*/ 29 w 43"/>
                  <a:gd name="T9" fmla="*/ 8 h 44"/>
                  <a:gd name="T10" fmla="*/ 29 w 43"/>
                  <a:gd name="T11" fmla="*/ 8 h 44"/>
                  <a:gd name="T12" fmla="*/ 30 w 43"/>
                  <a:gd name="T13" fmla="*/ 8 h 44"/>
                  <a:gd name="T14" fmla="*/ 20 w 43"/>
                  <a:gd name="T15" fmla="*/ 3 h 44"/>
                  <a:gd name="T16" fmla="*/ 20 w 43"/>
                  <a:gd name="T17" fmla="*/ 3 h 44"/>
                  <a:gd name="T18" fmla="*/ 2 w 43"/>
                  <a:gd name="T19" fmla="*/ 18 h 44"/>
                  <a:gd name="T20" fmla="*/ 2 w 43"/>
                  <a:gd name="T21" fmla="*/ 18 h 44"/>
                  <a:gd name="T22" fmla="*/ 42 w 43"/>
                  <a:gd name="T23" fmla="*/ 18 h 44"/>
                  <a:gd name="T24" fmla="*/ 42 w 43"/>
                  <a:gd name="T25" fmla="*/ 18 h 44"/>
                  <a:gd name="T26" fmla="*/ 20 w 43"/>
                  <a:gd name="T2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44">
                    <a:moveTo>
                      <a:pt x="30" y="8"/>
                    </a:moveTo>
                    <a:lnTo>
                      <a:pt x="30" y="8"/>
                    </a:lnTo>
                    <a:cubicBezTo>
                      <a:pt x="29" y="8"/>
                      <a:pt x="29" y="8"/>
                      <a:pt x="29" y="8"/>
                    </a:cubicBezTo>
                    <a:lnTo>
                      <a:pt x="29" y="8"/>
                    </a:lnTo>
                    <a:lnTo>
                      <a:pt x="29" y="8"/>
                    </a:lnTo>
                    <a:lnTo>
                      <a:pt x="29" y="8"/>
                    </a:lnTo>
                    <a:cubicBezTo>
                      <a:pt x="30" y="8"/>
                      <a:pt x="30" y="8"/>
                      <a:pt x="30" y="8"/>
                    </a:cubicBezTo>
                    <a:close/>
                    <a:moveTo>
                      <a:pt x="20" y="3"/>
                    </a:moveTo>
                    <a:lnTo>
                      <a:pt x="20" y="3"/>
                    </a:lnTo>
                    <a:cubicBezTo>
                      <a:pt x="10" y="1"/>
                      <a:pt x="0" y="6"/>
                      <a:pt x="2" y="18"/>
                    </a:cubicBezTo>
                    <a:lnTo>
                      <a:pt x="2" y="18"/>
                    </a:lnTo>
                    <a:cubicBezTo>
                      <a:pt x="4" y="43"/>
                      <a:pt x="41" y="43"/>
                      <a:pt x="42" y="18"/>
                    </a:cubicBezTo>
                    <a:lnTo>
                      <a:pt x="42" y="18"/>
                    </a:lnTo>
                    <a:cubicBezTo>
                      <a:pt x="42" y="5"/>
                      <a:pt x="30" y="0"/>
                      <a:pt x="20" y="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38" name="Freeform 67">
                <a:extLst>
                  <a:ext uri="{FF2B5EF4-FFF2-40B4-BE49-F238E27FC236}">
                    <a16:creationId xmlns:a16="http://schemas.microsoft.com/office/drawing/2014/main" id="{6B90F1DD-EBC7-5C49-BCA4-F8F75A0561D7}"/>
                  </a:ext>
                </a:extLst>
              </p:cNvPr>
              <p:cNvSpPr>
                <a:spLocks noChangeArrowheads="1"/>
              </p:cNvSpPr>
              <p:nvPr/>
            </p:nvSpPr>
            <p:spPr bwMode="auto">
              <a:xfrm>
                <a:off x="3441122" y="3965097"/>
                <a:ext cx="8641" cy="12961"/>
              </a:xfrm>
              <a:custGeom>
                <a:avLst/>
                <a:gdLst>
                  <a:gd name="T0" fmla="*/ 0 w 34"/>
                  <a:gd name="T1" fmla="*/ 21 h 53"/>
                  <a:gd name="T2" fmla="*/ 0 w 34"/>
                  <a:gd name="T3" fmla="*/ 31 h 53"/>
                  <a:gd name="T4" fmla="*/ 0 w 34"/>
                  <a:gd name="T5" fmla="*/ 31 h 53"/>
                  <a:gd name="T6" fmla="*/ 33 w 34"/>
                  <a:gd name="T7" fmla="*/ 31 h 53"/>
                  <a:gd name="T8" fmla="*/ 33 w 34"/>
                  <a:gd name="T9" fmla="*/ 21 h 53"/>
                  <a:gd name="T10" fmla="*/ 33 w 34"/>
                  <a:gd name="T11" fmla="*/ 21 h 53"/>
                  <a:gd name="T12" fmla="*/ 0 w 34"/>
                  <a:gd name="T13" fmla="*/ 21 h 53"/>
                </a:gdLst>
                <a:ahLst/>
                <a:cxnLst>
                  <a:cxn ang="0">
                    <a:pos x="T0" y="T1"/>
                  </a:cxn>
                  <a:cxn ang="0">
                    <a:pos x="T2" y="T3"/>
                  </a:cxn>
                  <a:cxn ang="0">
                    <a:pos x="T4" y="T5"/>
                  </a:cxn>
                  <a:cxn ang="0">
                    <a:pos x="T6" y="T7"/>
                  </a:cxn>
                  <a:cxn ang="0">
                    <a:pos x="T8" y="T9"/>
                  </a:cxn>
                  <a:cxn ang="0">
                    <a:pos x="T10" y="T11"/>
                  </a:cxn>
                  <a:cxn ang="0">
                    <a:pos x="T12" y="T13"/>
                  </a:cxn>
                </a:cxnLst>
                <a:rect l="0" t="0" r="r" b="b"/>
                <a:pathLst>
                  <a:path w="34" h="53">
                    <a:moveTo>
                      <a:pt x="0" y="21"/>
                    </a:moveTo>
                    <a:lnTo>
                      <a:pt x="0" y="31"/>
                    </a:lnTo>
                    <a:lnTo>
                      <a:pt x="0" y="31"/>
                    </a:lnTo>
                    <a:cubicBezTo>
                      <a:pt x="0" y="52"/>
                      <a:pt x="33" y="52"/>
                      <a:pt x="33" y="31"/>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39" name="Freeform 68">
                <a:extLst>
                  <a:ext uri="{FF2B5EF4-FFF2-40B4-BE49-F238E27FC236}">
                    <a16:creationId xmlns:a16="http://schemas.microsoft.com/office/drawing/2014/main" id="{9B79750E-729F-564F-AD83-3357777520C9}"/>
                  </a:ext>
                </a:extLst>
              </p:cNvPr>
              <p:cNvSpPr>
                <a:spLocks noChangeArrowheads="1"/>
              </p:cNvSpPr>
              <p:nvPr/>
            </p:nvSpPr>
            <p:spPr bwMode="auto">
              <a:xfrm>
                <a:off x="3455164" y="3993180"/>
                <a:ext cx="15122" cy="15122"/>
              </a:xfrm>
              <a:custGeom>
                <a:avLst/>
                <a:gdLst>
                  <a:gd name="T0" fmla="*/ 38 w 63"/>
                  <a:gd name="T1" fmla="*/ 15 h 63"/>
                  <a:gd name="T2" fmla="*/ 38 w 63"/>
                  <a:gd name="T3" fmla="*/ 15 h 63"/>
                  <a:gd name="T4" fmla="*/ 15 w 63"/>
                  <a:gd name="T5" fmla="*/ 38 h 63"/>
                  <a:gd name="T6" fmla="*/ 15 w 63"/>
                  <a:gd name="T7" fmla="*/ 38 h 63"/>
                  <a:gd name="T8" fmla="*/ 24 w 63"/>
                  <a:gd name="T9" fmla="*/ 47 h 63"/>
                  <a:gd name="T10" fmla="*/ 24 w 63"/>
                  <a:gd name="T11" fmla="*/ 47 h 63"/>
                  <a:gd name="T12" fmla="*/ 47 w 63"/>
                  <a:gd name="T13" fmla="*/ 24 h 63"/>
                  <a:gd name="T14" fmla="*/ 47 w 63"/>
                  <a:gd name="T15" fmla="*/ 24 h 63"/>
                  <a:gd name="T16" fmla="*/ 38 w 63"/>
                  <a:gd name="T17"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38" y="15"/>
                    </a:moveTo>
                    <a:lnTo>
                      <a:pt x="38" y="15"/>
                    </a:lnTo>
                    <a:cubicBezTo>
                      <a:pt x="22" y="0"/>
                      <a:pt x="0" y="23"/>
                      <a:pt x="15" y="38"/>
                    </a:cubicBezTo>
                    <a:lnTo>
                      <a:pt x="15" y="38"/>
                    </a:lnTo>
                    <a:cubicBezTo>
                      <a:pt x="18" y="41"/>
                      <a:pt x="21" y="44"/>
                      <a:pt x="24" y="47"/>
                    </a:cubicBezTo>
                    <a:lnTo>
                      <a:pt x="24" y="47"/>
                    </a:lnTo>
                    <a:cubicBezTo>
                      <a:pt x="39" y="62"/>
                      <a:pt x="62" y="39"/>
                      <a:pt x="47" y="24"/>
                    </a:cubicBezTo>
                    <a:lnTo>
                      <a:pt x="47" y="24"/>
                    </a:lnTo>
                    <a:cubicBezTo>
                      <a:pt x="43" y="21"/>
                      <a:pt x="41" y="18"/>
                      <a:pt x="38" y="1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40" name="Freeform 69">
                <a:extLst>
                  <a:ext uri="{FF2B5EF4-FFF2-40B4-BE49-F238E27FC236}">
                    <a16:creationId xmlns:a16="http://schemas.microsoft.com/office/drawing/2014/main" id="{F9A68F50-7687-9C4F-8AE2-087692CFF037}"/>
                  </a:ext>
                </a:extLst>
              </p:cNvPr>
              <p:cNvSpPr>
                <a:spLocks noChangeArrowheads="1"/>
              </p:cNvSpPr>
              <p:nvPr/>
            </p:nvSpPr>
            <p:spPr bwMode="auto">
              <a:xfrm>
                <a:off x="3482166" y="4005061"/>
                <a:ext cx="12961" cy="8641"/>
              </a:xfrm>
              <a:custGeom>
                <a:avLst/>
                <a:gdLst>
                  <a:gd name="T0" fmla="*/ 31 w 53"/>
                  <a:gd name="T1" fmla="*/ 0 h 34"/>
                  <a:gd name="T2" fmla="*/ 22 w 53"/>
                  <a:gd name="T3" fmla="*/ 0 h 34"/>
                  <a:gd name="T4" fmla="*/ 22 w 53"/>
                  <a:gd name="T5" fmla="*/ 0 h 34"/>
                  <a:gd name="T6" fmla="*/ 22 w 53"/>
                  <a:gd name="T7" fmla="*/ 33 h 34"/>
                  <a:gd name="T8" fmla="*/ 31 w 53"/>
                  <a:gd name="T9" fmla="*/ 33 h 34"/>
                  <a:gd name="T10" fmla="*/ 31 w 53"/>
                  <a:gd name="T11" fmla="*/ 33 h 34"/>
                  <a:gd name="T12" fmla="*/ 31 w 5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31" y="0"/>
                    </a:moveTo>
                    <a:lnTo>
                      <a:pt x="22" y="0"/>
                    </a:lnTo>
                    <a:lnTo>
                      <a:pt x="22" y="0"/>
                    </a:lnTo>
                    <a:cubicBezTo>
                      <a:pt x="0" y="0"/>
                      <a:pt x="0" y="33"/>
                      <a:pt x="22" y="33"/>
                    </a:cubicBezTo>
                    <a:lnTo>
                      <a:pt x="31" y="33"/>
                    </a:lnTo>
                    <a:lnTo>
                      <a:pt x="31" y="33"/>
                    </a:lnTo>
                    <a:cubicBezTo>
                      <a:pt x="52" y="33"/>
                      <a:pt x="52" y="0"/>
                      <a:pt x="3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41" name="Freeform 70">
                <a:extLst>
                  <a:ext uri="{FF2B5EF4-FFF2-40B4-BE49-F238E27FC236}">
                    <a16:creationId xmlns:a16="http://schemas.microsoft.com/office/drawing/2014/main" id="{B8398506-2A0A-8F4D-826C-3F9086296402}"/>
                  </a:ext>
                </a:extLst>
              </p:cNvPr>
              <p:cNvSpPr>
                <a:spLocks noChangeArrowheads="1"/>
              </p:cNvSpPr>
              <p:nvPr/>
            </p:nvSpPr>
            <p:spPr bwMode="auto">
              <a:xfrm>
                <a:off x="3473525" y="3976978"/>
                <a:ext cx="12961" cy="8641"/>
              </a:xfrm>
              <a:custGeom>
                <a:avLst/>
                <a:gdLst>
                  <a:gd name="T0" fmla="*/ 31 w 53"/>
                  <a:gd name="T1" fmla="*/ 0 h 34"/>
                  <a:gd name="T2" fmla="*/ 21 w 53"/>
                  <a:gd name="T3" fmla="*/ 0 h 34"/>
                  <a:gd name="T4" fmla="*/ 21 w 53"/>
                  <a:gd name="T5" fmla="*/ 0 h 34"/>
                  <a:gd name="T6" fmla="*/ 21 w 53"/>
                  <a:gd name="T7" fmla="*/ 33 h 34"/>
                  <a:gd name="T8" fmla="*/ 31 w 53"/>
                  <a:gd name="T9" fmla="*/ 33 h 34"/>
                  <a:gd name="T10" fmla="*/ 31 w 53"/>
                  <a:gd name="T11" fmla="*/ 33 h 34"/>
                  <a:gd name="T12" fmla="*/ 31 w 5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31" y="0"/>
                    </a:moveTo>
                    <a:lnTo>
                      <a:pt x="21" y="0"/>
                    </a:lnTo>
                    <a:lnTo>
                      <a:pt x="21" y="0"/>
                    </a:lnTo>
                    <a:cubicBezTo>
                      <a:pt x="0" y="0"/>
                      <a:pt x="0" y="33"/>
                      <a:pt x="21" y="33"/>
                    </a:cubicBezTo>
                    <a:lnTo>
                      <a:pt x="31" y="33"/>
                    </a:lnTo>
                    <a:lnTo>
                      <a:pt x="31" y="33"/>
                    </a:lnTo>
                    <a:cubicBezTo>
                      <a:pt x="52" y="33"/>
                      <a:pt x="52" y="0"/>
                      <a:pt x="3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42" name="Freeform 71">
                <a:extLst>
                  <a:ext uri="{FF2B5EF4-FFF2-40B4-BE49-F238E27FC236}">
                    <a16:creationId xmlns:a16="http://schemas.microsoft.com/office/drawing/2014/main" id="{44FEA92D-0DB3-2C45-AC1B-4B1E9B5FEE36}"/>
                  </a:ext>
                </a:extLst>
              </p:cNvPr>
              <p:cNvSpPr>
                <a:spLocks noChangeArrowheads="1"/>
              </p:cNvSpPr>
              <p:nvPr/>
            </p:nvSpPr>
            <p:spPr bwMode="auto">
              <a:xfrm>
                <a:off x="4018983" y="3844124"/>
                <a:ext cx="10801" cy="8641"/>
              </a:xfrm>
              <a:custGeom>
                <a:avLst/>
                <a:gdLst>
                  <a:gd name="T0" fmla="*/ 20 w 42"/>
                  <a:gd name="T1" fmla="*/ 33 h 34"/>
                  <a:gd name="T2" fmla="*/ 20 w 42"/>
                  <a:gd name="T3" fmla="*/ 33 h 34"/>
                  <a:gd name="T4" fmla="*/ 20 w 42"/>
                  <a:gd name="T5" fmla="*/ 0 h 34"/>
                  <a:gd name="T6" fmla="*/ 20 w 42"/>
                  <a:gd name="T7" fmla="*/ 0 h 34"/>
                  <a:gd name="T8" fmla="*/ 20 w 42"/>
                  <a:gd name="T9" fmla="*/ 33 h 34"/>
                </a:gdLst>
                <a:ahLst/>
                <a:cxnLst>
                  <a:cxn ang="0">
                    <a:pos x="T0" y="T1"/>
                  </a:cxn>
                  <a:cxn ang="0">
                    <a:pos x="T2" y="T3"/>
                  </a:cxn>
                  <a:cxn ang="0">
                    <a:pos x="T4" y="T5"/>
                  </a:cxn>
                  <a:cxn ang="0">
                    <a:pos x="T6" y="T7"/>
                  </a:cxn>
                  <a:cxn ang="0">
                    <a:pos x="T8" y="T9"/>
                  </a:cxn>
                </a:cxnLst>
                <a:rect l="0" t="0" r="r" b="b"/>
                <a:pathLst>
                  <a:path w="42" h="34">
                    <a:moveTo>
                      <a:pt x="20" y="33"/>
                    </a:moveTo>
                    <a:lnTo>
                      <a:pt x="20" y="33"/>
                    </a:lnTo>
                    <a:cubicBezTo>
                      <a:pt x="41" y="33"/>
                      <a:pt x="41" y="0"/>
                      <a:pt x="20" y="0"/>
                    </a:cubicBezTo>
                    <a:lnTo>
                      <a:pt x="20" y="0"/>
                    </a:lnTo>
                    <a:cubicBezTo>
                      <a:pt x="0" y="0"/>
                      <a:pt x="0" y="33"/>
                      <a:pt x="20"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43" name="Freeform 72">
                <a:extLst>
                  <a:ext uri="{FF2B5EF4-FFF2-40B4-BE49-F238E27FC236}">
                    <a16:creationId xmlns:a16="http://schemas.microsoft.com/office/drawing/2014/main" id="{0CC0A5DC-6539-1245-9A5A-603B682616C5}"/>
                  </a:ext>
                </a:extLst>
              </p:cNvPr>
              <p:cNvSpPr>
                <a:spLocks noChangeArrowheads="1"/>
              </p:cNvSpPr>
              <p:nvPr/>
            </p:nvSpPr>
            <p:spPr bwMode="auto">
              <a:xfrm>
                <a:off x="4017902" y="3862486"/>
                <a:ext cx="9721" cy="14042"/>
              </a:xfrm>
              <a:custGeom>
                <a:avLst/>
                <a:gdLst>
                  <a:gd name="T0" fmla="*/ 35 w 41"/>
                  <a:gd name="T1" fmla="*/ 34 h 56"/>
                  <a:gd name="T2" fmla="*/ 35 w 41"/>
                  <a:gd name="T3" fmla="*/ 34 h 56"/>
                  <a:gd name="T4" fmla="*/ 37 w 41"/>
                  <a:gd name="T5" fmla="*/ 30 h 56"/>
                  <a:gd name="T6" fmla="*/ 37 w 41"/>
                  <a:gd name="T7" fmla="*/ 30 h 56"/>
                  <a:gd name="T8" fmla="*/ 5 w 41"/>
                  <a:gd name="T9" fmla="*/ 21 h 56"/>
                  <a:gd name="T10" fmla="*/ 5 w 41"/>
                  <a:gd name="T11" fmla="*/ 21 h 56"/>
                  <a:gd name="T12" fmla="*/ 4 w 41"/>
                  <a:gd name="T13" fmla="*/ 26 h 56"/>
                  <a:gd name="T14" fmla="*/ 4 w 41"/>
                  <a:gd name="T15" fmla="*/ 26 h 56"/>
                  <a:gd name="T16" fmla="*/ 35 w 41"/>
                  <a:gd name="T17" fmla="*/ 3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56">
                    <a:moveTo>
                      <a:pt x="35" y="34"/>
                    </a:moveTo>
                    <a:lnTo>
                      <a:pt x="35" y="34"/>
                    </a:lnTo>
                    <a:cubicBezTo>
                      <a:pt x="35" y="33"/>
                      <a:pt x="36" y="31"/>
                      <a:pt x="37" y="30"/>
                    </a:cubicBezTo>
                    <a:lnTo>
                      <a:pt x="37" y="30"/>
                    </a:lnTo>
                    <a:cubicBezTo>
                      <a:pt x="40" y="9"/>
                      <a:pt x="8" y="0"/>
                      <a:pt x="5" y="21"/>
                    </a:cubicBezTo>
                    <a:lnTo>
                      <a:pt x="5" y="21"/>
                    </a:lnTo>
                    <a:cubicBezTo>
                      <a:pt x="5" y="23"/>
                      <a:pt x="4" y="24"/>
                      <a:pt x="4" y="26"/>
                    </a:cubicBezTo>
                    <a:lnTo>
                      <a:pt x="4" y="26"/>
                    </a:lnTo>
                    <a:cubicBezTo>
                      <a:pt x="0" y="47"/>
                      <a:pt x="32" y="55"/>
                      <a:pt x="35"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44" name="Freeform 73">
                <a:extLst>
                  <a:ext uri="{FF2B5EF4-FFF2-40B4-BE49-F238E27FC236}">
                    <a16:creationId xmlns:a16="http://schemas.microsoft.com/office/drawing/2014/main" id="{6A4707AD-B177-5C46-8757-E3525609D8DA}"/>
                  </a:ext>
                </a:extLst>
              </p:cNvPr>
              <p:cNvSpPr>
                <a:spLocks noChangeArrowheads="1"/>
              </p:cNvSpPr>
              <p:nvPr/>
            </p:nvSpPr>
            <p:spPr bwMode="auto">
              <a:xfrm>
                <a:off x="4035184" y="3841964"/>
                <a:ext cx="14042" cy="15122"/>
              </a:xfrm>
              <a:custGeom>
                <a:avLst/>
                <a:gdLst>
                  <a:gd name="T0" fmla="*/ 20 w 58"/>
                  <a:gd name="T1" fmla="*/ 43 h 60"/>
                  <a:gd name="T2" fmla="*/ 20 w 58"/>
                  <a:gd name="T3" fmla="*/ 43 h 60"/>
                  <a:gd name="T4" fmla="*/ 42 w 58"/>
                  <a:gd name="T5" fmla="*/ 20 h 60"/>
                  <a:gd name="T6" fmla="*/ 42 w 58"/>
                  <a:gd name="T7" fmla="*/ 20 h 60"/>
                  <a:gd name="T8" fmla="*/ 37 w 58"/>
                  <a:gd name="T9" fmla="*/ 15 h 60"/>
                  <a:gd name="T10" fmla="*/ 37 w 58"/>
                  <a:gd name="T11" fmla="*/ 15 h 60"/>
                  <a:gd name="T12" fmla="*/ 14 w 58"/>
                  <a:gd name="T13" fmla="*/ 38 h 60"/>
                  <a:gd name="T14" fmla="*/ 14 w 58"/>
                  <a:gd name="T15" fmla="*/ 38 h 60"/>
                  <a:gd name="T16" fmla="*/ 20 w 58"/>
                  <a:gd name="T17" fmla="*/ 4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60">
                    <a:moveTo>
                      <a:pt x="20" y="43"/>
                    </a:moveTo>
                    <a:lnTo>
                      <a:pt x="20" y="43"/>
                    </a:lnTo>
                    <a:cubicBezTo>
                      <a:pt x="34" y="59"/>
                      <a:pt x="57" y="36"/>
                      <a:pt x="42" y="20"/>
                    </a:cubicBezTo>
                    <a:lnTo>
                      <a:pt x="42" y="20"/>
                    </a:lnTo>
                    <a:cubicBezTo>
                      <a:pt x="41" y="19"/>
                      <a:pt x="39" y="17"/>
                      <a:pt x="37" y="15"/>
                    </a:cubicBezTo>
                    <a:lnTo>
                      <a:pt x="37" y="15"/>
                    </a:lnTo>
                    <a:cubicBezTo>
                      <a:pt x="23" y="0"/>
                      <a:pt x="0" y="23"/>
                      <a:pt x="14" y="38"/>
                    </a:cubicBezTo>
                    <a:lnTo>
                      <a:pt x="14" y="38"/>
                    </a:lnTo>
                    <a:cubicBezTo>
                      <a:pt x="16" y="40"/>
                      <a:pt x="18" y="41"/>
                      <a:pt x="20"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45" name="Freeform 74">
                <a:extLst>
                  <a:ext uri="{FF2B5EF4-FFF2-40B4-BE49-F238E27FC236}">
                    <a16:creationId xmlns:a16="http://schemas.microsoft.com/office/drawing/2014/main" id="{69C066C6-0987-EB4E-9A08-D6A8307624B6}"/>
                  </a:ext>
                </a:extLst>
              </p:cNvPr>
              <p:cNvSpPr>
                <a:spLocks noChangeArrowheads="1"/>
              </p:cNvSpPr>
              <p:nvPr/>
            </p:nvSpPr>
            <p:spPr bwMode="auto">
              <a:xfrm>
                <a:off x="4047066" y="3870047"/>
                <a:ext cx="11881" cy="8641"/>
              </a:xfrm>
              <a:custGeom>
                <a:avLst/>
                <a:gdLst>
                  <a:gd name="T0" fmla="*/ 22 w 48"/>
                  <a:gd name="T1" fmla="*/ 33 h 34"/>
                  <a:gd name="T2" fmla="*/ 27 w 48"/>
                  <a:gd name="T3" fmla="*/ 33 h 34"/>
                  <a:gd name="T4" fmla="*/ 27 w 48"/>
                  <a:gd name="T5" fmla="*/ 33 h 34"/>
                  <a:gd name="T6" fmla="*/ 27 w 48"/>
                  <a:gd name="T7" fmla="*/ 0 h 34"/>
                  <a:gd name="T8" fmla="*/ 22 w 48"/>
                  <a:gd name="T9" fmla="*/ 0 h 34"/>
                  <a:gd name="T10" fmla="*/ 22 w 48"/>
                  <a:gd name="T11" fmla="*/ 0 h 34"/>
                  <a:gd name="T12" fmla="*/ 22 w 48"/>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48" h="34">
                    <a:moveTo>
                      <a:pt x="22" y="33"/>
                    </a:moveTo>
                    <a:lnTo>
                      <a:pt x="27" y="33"/>
                    </a:lnTo>
                    <a:lnTo>
                      <a:pt x="27" y="33"/>
                    </a:lnTo>
                    <a:cubicBezTo>
                      <a:pt x="47" y="33"/>
                      <a:pt x="47" y="0"/>
                      <a:pt x="27" y="0"/>
                    </a:cubicBezTo>
                    <a:lnTo>
                      <a:pt x="22" y="0"/>
                    </a:ln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46" name="Freeform 75">
                <a:extLst>
                  <a:ext uri="{FF2B5EF4-FFF2-40B4-BE49-F238E27FC236}">
                    <a16:creationId xmlns:a16="http://schemas.microsoft.com/office/drawing/2014/main" id="{B92DF193-893C-3445-A21E-A909ECFB49A6}"/>
                  </a:ext>
                </a:extLst>
              </p:cNvPr>
              <p:cNvSpPr>
                <a:spLocks noChangeArrowheads="1"/>
              </p:cNvSpPr>
              <p:nvPr/>
            </p:nvSpPr>
            <p:spPr bwMode="auto">
              <a:xfrm>
                <a:off x="4052466" y="3806320"/>
                <a:ext cx="7561" cy="12961"/>
              </a:xfrm>
              <a:custGeom>
                <a:avLst/>
                <a:gdLst>
                  <a:gd name="T0" fmla="*/ 32 w 33"/>
                  <a:gd name="T1" fmla="*/ 31 h 53"/>
                  <a:gd name="T2" fmla="*/ 32 w 33"/>
                  <a:gd name="T3" fmla="*/ 21 h 53"/>
                  <a:gd name="T4" fmla="*/ 32 w 33"/>
                  <a:gd name="T5" fmla="*/ 21 h 53"/>
                  <a:gd name="T6" fmla="*/ 0 w 33"/>
                  <a:gd name="T7" fmla="*/ 21 h 53"/>
                  <a:gd name="T8" fmla="*/ 0 w 33"/>
                  <a:gd name="T9" fmla="*/ 31 h 53"/>
                  <a:gd name="T10" fmla="*/ 0 w 33"/>
                  <a:gd name="T11" fmla="*/ 31 h 53"/>
                  <a:gd name="T12" fmla="*/ 32 w 33"/>
                  <a:gd name="T13" fmla="*/ 31 h 53"/>
                </a:gdLst>
                <a:ahLst/>
                <a:cxnLst>
                  <a:cxn ang="0">
                    <a:pos x="T0" y="T1"/>
                  </a:cxn>
                  <a:cxn ang="0">
                    <a:pos x="T2" y="T3"/>
                  </a:cxn>
                  <a:cxn ang="0">
                    <a:pos x="T4" y="T5"/>
                  </a:cxn>
                  <a:cxn ang="0">
                    <a:pos x="T6" y="T7"/>
                  </a:cxn>
                  <a:cxn ang="0">
                    <a:pos x="T8" y="T9"/>
                  </a:cxn>
                  <a:cxn ang="0">
                    <a:pos x="T10" y="T11"/>
                  </a:cxn>
                  <a:cxn ang="0">
                    <a:pos x="T12" y="T13"/>
                  </a:cxn>
                </a:cxnLst>
                <a:rect l="0" t="0" r="r" b="b"/>
                <a:pathLst>
                  <a:path w="33" h="53">
                    <a:moveTo>
                      <a:pt x="32" y="31"/>
                    </a:moveTo>
                    <a:lnTo>
                      <a:pt x="32" y="21"/>
                    </a:lnTo>
                    <a:lnTo>
                      <a:pt x="32" y="21"/>
                    </a:lnTo>
                    <a:cubicBezTo>
                      <a:pt x="32" y="0"/>
                      <a:pt x="0" y="0"/>
                      <a:pt x="0" y="21"/>
                    </a:cubicBezTo>
                    <a:lnTo>
                      <a:pt x="0" y="31"/>
                    </a:lnTo>
                    <a:lnTo>
                      <a:pt x="0" y="31"/>
                    </a:lnTo>
                    <a:cubicBezTo>
                      <a:pt x="0" y="52"/>
                      <a:pt x="32" y="52"/>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47" name="Freeform 76">
                <a:extLst>
                  <a:ext uri="{FF2B5EF4-FFF2-40B4-BE49-F238E27FC236}">
                    <a16:creationId xmlns:a16="http://schemas.microsoft.com/office/drawing/2014/main" id="{DA30B172-AD2A-0F48-95CE-4EA681D53B62}"/>
                  </a:ext>
                </a:extLst>
              </p:cNvPr>
              <p:cNvSpPr>
                <a:spLocks noChangeArrowheads="1"/>
              </p:cNvSpPr>
              <p:nvPr/>
            </p:nvSpPr>
            <p:spPr bwMode="auto">
              <a:xfrm>
                <a:off x="4085950" y="3817121"/>
                <a:ext cx="15122" cy="14042"/>
              </a:xfrm>
              <a:custGeom>
                <a:avLst/>
                <a:gdLst>
                  <a:gd name="T0" fmla="*/ 38 w 60"/>
                  <a:gd name="T1" fmla="*/ 42 h 58"/>
                  <a:gd name="T2" fmla="*/ 38 w 60"/>
                  <a:gd name="T3" fmla="*/ 42 h 58"/>
                  <a:gd name="T4" fmla="*/ 43 w 60"/>
                  <a:gd name="T5" fmla="*/ 37 h 58"/>
                  <a:gd name="T6" fmla="*/ 43 w 60"/>
                  <a:gd name="T7" fmla="*/ 37 h 58"/>
                  <a:gd name="T8" fmla="*/ 20 w 60"/>
                  <a:gd name="T9" fmla="*/ 14 h 58"/>
                  <a:gd name="T10" fmla="*/ 20 w 60"/>
                  <a:gd name="T11" fmla="*/ 14 h 58"/>
                  <a:gd name="T12" fmla="*/ 15 w 60"/>
                  <a:gd name="T13" fmla="*/ 19 h 58"/>
                  <a:gd name="T14" fmla="*/ 15 w 60"/>
                  <a:gd name="T15" fmla="*/ 19 h 58"/>
                  <a:gd name="T16" fmla="*/ 38 w 60"/>
                  <a:gd name="T17"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8">
                    <a:moveTo>
                      <a:pt x="38" y="42"/>
                    </a:moveTo>
                    <a:lnTo>
                      <a:pt x="38" y="42"/>
                    </a:lnTo>
                    <a:cubicBezTo>
                      <a:pt x="40" y="41"/>
                      <a:pt x="41" y="39"/>
                      <a:pt x="43" y="37"/>
                    </a:cubicBezTo>
                    <a:lnTo>
                      <a:pt x="43" y="37"/>
                    </a:lnTo>
                    <a:cubicBezTo>
                      <a:pt x="59" y="22"/>
                      <a:pt x="35" y="0"/>
                      <a:pt x="20" y="14"/>
                    </a:cubicBezTo>
                    <a:lnTo>
                      <a:pt x="20" y="14"/>
                    </a:lnTo>
                    <a:cubicBezTo>
                      <a:pt x="19" y="16"/>
                      <a:pt x="17" y="18"/>
                      <a:pt x="15" y="19"/>
                    </a:cubicBezTo>
                    <a:lnTo>
                      <a:pt x="15" y="19"/>
                    </a:lnTo>
                    <a:cubicBezTo>
                      <a:pt x="0" y="34"/>
                      <a:pt x="23" y="57"/>
                      <a:pt x="38"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48" name="Freeform 77">
                <a:extLst>
                  <a:ext uri="{FF2B5EF4-FFF2-40B4-BE49-F238E27FC236}">
                    <a16:creationId xmlns:a16="http://schemas.microsoft.com/office/drawing/2014/main" id="{3758FE7B-7ED8-404D-A4AD-D88C2AEA5D4E}"/>
                  </a:ext>
                </a:extLst>
              </p:cNvPr>
              <p:cNvSpPr>
                <a:spLocks noChangeArrowheads="1"/>
              </p:cNvSpPr>
              <p:nvPr/>
            </p:nvSpPr>
            <p:spPr bwMode="auto">
              <a:xfrm>
                <a:off x="4082709" y="3841964"/>
                <a:ext cx="14042" cy="14041"/>
              </a:xfrm>
              <a:custGeom>
                <a:avLst/>
                <a:gdLst>
                  <a:gd name="T0" fmla="*/ 38 w 59"/>
                  <a:gd name="T1" fmla="*/ 43 h 59"/>
                  <a:gd name="T2" fmla="*/ 38 w 59"/>
                  <a:gd name="T3" fmla="*/ 43 h 59"/>
                  <a:gd name="T4" fmla="*/ 43 w 59"/>
                  <a:gd name="T5" fmla="*/ 38 h 59"/>
                  <a:gd name="T6" fmla="*/ 43 w 59"/>
                  <a:gd name="T7" fmla="*/ 38 h 59"/>
                  <a:gd name="T8" fmla="*/ 20 w 59"/>
                  <a:gd name="T9" fmla="*/ 14 h 59"/>
                  <a:gd name="T10" fmla="*/ 20 w 59"/>
                  <a:gd name="T11" fmla="*/ 14 h 59"/>
                  <a:gd name="T12" fmla="*/ 15 w 59"/>
                  <a:gd name="T13" fmla="*/ 20 h 59"/>
                  <a:gd name="T14" fmla="*/ 15 w 59"/>
                  <a:gd name="T15" fmla="*/ 20 h 59"/>
                  <a:gd name="T16" fmla="*/ 38 w 59"/>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38" y="43"/>
                    </a:moveTo>
                    <a:lnTo>
                      <a:pt x="38" y="43"/>
                    </a:lnTo>
                    <a:cubicBezTo>
                      <a:pt x="40" y="41"/>
                      <a:pt x="41" y="40"/>
                      <a:pt x="43" y="38"/>
                    </a:cubicBezTo>
                    <a:lnTo>
                      <a:pt x="43" y="38"/>
                    </a:lnTo>
                    <a:cubicBezTo>
                      <a:pt x="58" y="23"/>
                      <a:pt x="35" y="0"/>
                      <a:pt x="20" y="14"/>
                    </a:cubicBezTo>
                    <a:lnTo>
                      <a:pt x="20" y="14"/>
                    </a:lnTo>
                    <a:cubicBezTo>
                      <a:pt x="18" y="16"/>
                      <a:pt x="17" y="18"/>
                      <a:pt x="15" y="20"/>
                    </a:cubicBezTo>
                    <a:lnTo>
                      <a:pt x="15" y="20"/>
                    </a:lnTo>
                    <a:cubicBezTo>
                      <a:pt x="0" y="35"/>
                      <a:pt x="22" y="58"/>
                      <a:pt x="38"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49" name="Freeform 78">
                <a:extLst>
                  <a:ext uri="{FF2B5EF4-FFF2-40B4-BE49-F238E27FC236}">
                    <a16:creationId xmlns:a16="http://schemas.microsoft.com/office/drawing/2014/main" id="{178FF0C6-BD66-2A4A-B052-0B09D4B5E407}"/>
                  </a:ext>
                </a:extLst>
              </p:cNvPr>
              <p:cNvSpPr>
                <a:spLocks noChangeArrowheads="1"/>
              </p:cNvSpPr>
              <p:nvPr/>
            </p:nvSpPr>
            <p:spPr bwMode="auto">
              <a:xfrm>
                <a:off x="4072989" y="3811721"/>
                <a:ext cx="10801" cy="8641"/>
              </a:xfrm>
              <a:custGeom>
                <a:avLst/>
                <a:gdLst>
                  <a:gd name="T0" fmla="*/ 21 w 42"/>
                  <a:gd name="T1" fmla="*/ 33 h 34"/>
                  <a:gd name="T2" fmla="*/ 21 w 42"/>
                  <a:gd name="T3" fmla="*/ 33 h 34"/>
                  <a:gd name="T4" fmla="*/ 21 w 42"/>
                  <a:gd name="T5" fmla="*/ 0 h 34"/>
                  <a:gd name="T6" fmla="*/ 21 w 42"/>
                  <a:gd name="T7" fmla="*/ 0 h 34"/>
                  <a:gd name="T8" fmla="*/ 21 w 42"/>
                  <a:gd name="T9" fmla="*/ 33 h 34"/>
                </a:gdLst>
                <a:ahLst/>
                <a:cxnLst>
                  <a:cxn ang="0">
                    <a:pos x="T0" y="T1"/>
                  </a:cxn>
                  <a:cxn ang="0">
                    <a:pos x="T2" y="T3"/>
                  </a:cxn>
                  <a:cxn ang="0">
                    <a:pos x="T4" y="T5"/>
                  </a:cxn>
                  <a:cxn ang="0">
                    <a:pos x="T6" y="T7"/>
                  </a:cxn>
                  <a:cxn ang="0">
                    <a:pos x="T8" y="T9"/>
                  </a:cxn>
                </a:cxnLst>
                <a:rect l="0" t="0" r="r" b="b"/>
                <a:pathLst>
                  <a:path w="42" h="34">
                    <a:moveTo>
                      <a:pt x="21" y="33"/>
                    </a:moveTo>
                    <a:lnTo>
                      <a:pt x="21" y="33"/>
                    </a:lnTo>
                    <a:cubicBezTo>
                      <a:pt x="41" y="33"/>
                      <a:pt x="41" y="0"/>
                      <a:pt x="21" y="0"/>
                    </a:cubicBez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50" name="Freeform 79">
                <a:extLst>
                  <a:ext uri="{FF2B5EF4-FFF2-40B4-BE49-F238E27FC236}">
                    <a16:creationId xmlns:a16="http://schemas.microsoft.com/office/drawing/2014/main" id="{3B224C66-955B-4848-9B22-8457AC2367DA}"/>
                  </a:ext>
                </a:extLst>
              </p:cNvPr>
              <p:cNvSpPr>
                <a:spLocks noChangeArrowheads="1"/>
              </p:cNvSpPr>
              <p:nvPr/>
            </p:nvSpPr>
            <p:spPr bwMode="auto">
              <a:xfrm>
                <a:off x="4129155" y="3792279"/>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51" name="Freeform 80">
                <a:extLst>
                  <a:ext uri="{FF2B5EF4-FFF2-40B4-BE49-F238E27FC236}">
                    <a16:creationId xmlns:a16="http://schemas.microsoft.com/office/drawing/2014/main" id="{72F2B244-4036-2841-9700-857ADF73CD21}"/>
                  </a:ext>
                </a:extLst>
              </p:cNvPr>
              <p:cNvSpPr>
                <a:spLocks noChangeArrowheads="1"/>
              </p:cNvSpPr>
              <p:nvPr/>
            </p:nvSpPr>
            <p:spPr bwMode="auto">
              <a:xfrm>
                <a:off x="4116193" y="3817121"/>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52" name="Freeform 81">
                <a:extLst>
                  <a:ext uri="{FF2B5EF4-FFF2-40B4-BE49-F238E27FC236}">
                    <a16:creationId xmlns:a16="http://schemas.microsoft.com/office/drawing/2014/main" id="{96F2346D-168D-7640-8F6B-0E3D9FB5358A}"/>
                  </a:ext>
                </a:extLst>
              </p:cNvPr>
              <p:cNvSpPr>
                <a:spLocks noChangeArrowheads="1"/>
              </p:cNvSpPr>
              <p:nvPr/>
            </p:nvSpPr>
            <p:spPr bwMode="auto">
              <a:xfrm>
                <a:off x="4147516" y="3806320"/>
                <a:ext cx="7561" cy="12961"/>
              </a:xfrm>
              <a:custGeom>
                <a:avLst/>
                <a:gdLst>
                  <a:gd name="T0" fmla="*/ 32 w 33"/>
                  <a:gd name="T1" fmla="*/ 31 h 53"/>
                  <a:gd name="T2" fmla="*/ 32 w 33"/>
                  <a:gd name="T3" fmla="*/ 21 h 53"/>
                  <a:gd name="T4" fmla="*/ 32 w 33"/>
                  <a:gd name="T5" fmla="*/ 21 h 53"/>
                  <a:gd name="T6" fmla="*/ 0 w 33"/>
                  <a:gd name="T7" fmla="*/ 21 h 53"/>
                  <a:gd name="T8" fmla="*/ 0 w 33"/>
                  <a:gd name="T9" fmla="*/ 31 h 53"/>
                  <a:gd name="T10" fmla="*/ 0 w 33"/>
                  <a:gd name="T11" fmla="*/ 31 h 53"/>
                  <a:gd name="T12" fmla="*/ 32 w 33"/>
                  <a:gd name="T13" fmla="*/ 31 h 53"/>
                </a:gdLst>
                <a:ahLst/>
                <a:cxnLst>
                  <a:cxn ang="0">
                    <a:pos x="T0" y="T1"/>
                  </a:cxn>
                  <a:cxn ang="0">
                    <a:pos x="T2" y="T3"/>
                  </a:cxn>
                  <a:cxn ang="0">
                    <a:pos x="T4" y="T5"/>
                  </a:cxn>
                  <a:cxn ang="0">
                    <a:pos x="T6" y="T7"/>
                  </a:cxn>
                  <a:cxn ang="0">
                    <a:pos x="T8" y="T9"/>
                  </a:cxn>
                  <a:cxn ang="0">
                    <a:pos x="T10" y="T11"/>
                  </a:cxn>
                  <a:cxn ang="0">
                    <a:pos x="T12" y="T13"/>
                  </a:cxn>
                </a:cxnLst>
                <a:rect l="0" t="0" r="r" b="b"/>
                <a:pathLst>
                  <a:path w="33" h="53">
                    <a:moveTo>
                      <a:pt x="32" y="31"/>
                    </a:moveTo>
                    <a:lnTo>
                      <a:pt x="32" y="21"/>
                    </a:lnTo>
                    <a:lnTo>
                      <a:pt x="32" y="21"/>
                    </a:lnTo>
                    <a:cubicBezTo>
                      <a:pt x="32" y="0"/>
                      <a:pt x="0" y="0"/>
                      <a:pt x="0" y="21"/>
                    </a:cubicBezTo>
                    <a:lnTo>
                      <a:pt x="0" y="31"/>
                    </a:lnTo>
                    <a:lnTo>
                      <a:pt x="0" y="31"/>
                    </a:lnTo>
                    <a:cubicBezTo>
                      <a:pt x="0" y="52"/>
                      <a:pt x="32" y="52"/>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53" name="Freeform 82">
                <a:extLst>
                  <a:ext uri="{FF2B5EF4-FFF2-40B4-BE49-F238E27FC236}">
                    <a16:creationId xmlns:a16="http://schemas.microsoft.com/office/drawing/2014/main" id="{D0697E2D-8B48-0D4E-87A0-B8280EE30573}"/>
                  </a:ext>
                </a:extLst>
              </p:cNvPr>
              <p:cNvSpPr>
                <a:spLocks noChangeArrowheads="1"/>
              </p:cNvSpPr>
              <p:nvPr/>
            </p:nvSpPr>
            <p:spPr bwMode="auto">
              <a:xfrm>
                <a:off x="4135635" y="3850605"/>
                <a:ext cx="8641" cy="11881"/>
              </a:xfrm>
              <a:custGeom>
                <a:avLst/>
                <a:gdLst>
                  <a:gd name="T0" fmla="*/ 0 w 34"/>
                  <a:gd name="T1" fmla="*/ 21 h 49"/>
                  <a:gd name="T2" fmla="*/ 0 w 34"/>
                  <a:gd name="T3" fmla="*/ 27 h 49"/>
                  <a:gd name="T4" fmla="*/ 0 w 34"/>
                  <a:gd name="T5" fmla="*/ 27 h 49"/>
                  <a:gd name="T6" fmla="*/ 33 w 34"/>
                  <a:gd name="T7" fmla="*/ 27 h 49"/>
                  <a:gd name="T8" fmla="*/ 33 w 34"/>
                  <a:gd name="T9" fmla="*/ 21 h 49"/>
                  <a:gd name="T10" fmla="*/ 33 w 34"/>
                  <a:gd name="T11" fmla="*/ 21 h 49"/>
                  <a:gd name="T12" fmla="*/ 0 w 34"/>
                  <a:gd name="T13" fmla="*/ 21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0" y="21"/>
                    </a:moveTo>
                    <a:lnTo>
                      <a:pt x="0" y="27"/>
                    </a:lnTo>
                    <a:lnTo>
                      <a:pt x="0" y="27"/>
                    </a:lnTo>
                    <a:cubicBezTo>
                      <a:pt x="0" y="48"/>
                      <a:pt x="33" y="48"/>
                      <a:pt x="33" y="27"/>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54" name="Freeform 83">
                <a:extLst>
                  <a:ext uri="{FF2B5EF4-FFF2-40B4-BE49-F238E27FC236}">
                    <a16:creationId xmlns:a16="http://schemas.microsoft.com/office/drawing/2014/main" id="{38B6CE9C-D5BD-F545-9FC2-8F2AD675EFC0}"/>
                  </a:ext>
                </a:extLst>
              </p:cNvPr>
              <p:cNvSpPr>
                <a:spLocks noChangeArrowheads="1"/>
              </p:cNvSpPr>
              <p:nvPr/>
            </p:nvSpPr>
            <p:spPr bwMode="auto">
              <a:xfrm>
                <a:off x="4190720" y="3848445"/>
                <a:ext cx="11882" cy="7560"/>
              </a:xfrm>
              <a:custGeom>
                <a:avLst/>
                <a:gdLst>
                  <a:gd name="T0" fmla="*/ 21 w 48"/>
                  <a:gd name="T1" fmla="*/ 32 h 33"/>
                  <a:gd name="T2" fmla="*/ 27 w 48"/>
                  <a:gd name="T3" fmla="*/ 32 h 33"/>
                  <a:gd name="T4" fmla="*/ 27 w 48"/>
                  <a:gd name="T5" fmla="*/ 32 h 33"/>
                  <a:gd name="T6" fmla="*/ 27 w 48"/>
                  <a:gd name="T7" fmla="*/ 0 h 33"/>
                  <a:gd name="T8" fmla="*/ 21 w 48"/>
                  <a:gd name="T9" fmla="*/ 0 h 33"/>
                  <a:gd name="T10" fmla="*/ 21 w 48"/>
                  <a:gd name="T11" fmla="*/ 0 h 33"/>
                  <a:gd name="T12" fmla="*/ 21 w 48"/>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48" h="33">
                    <a:moveTo>
                      <a:pt x="21" y="32"/>
                    </a:moveTo>
                    <a:lnTo>
                      <a:pt x="27" y="32"/>
                    </a:lnTo>
                    <a:lnTo>
                      <a:pt x="27" y="32"/>
                    </a:lnTo>
                    <a:cubicBezTo>
                      <a:pt x="47" y="32"/>
                      <a:pt x="47" y="0"/>
                      <a:pt x="27"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55" name="Freeform 85">
                <a:extLst>
                  <a:ext uri="{FF2B5EF4-FFF2-40B4-BE49-F238E27FC236}">
                    <a16:creationId xmlns:a16="http://schemas.microsoft.com/office/drawing/2014/main" id="{031311BF-1425-6C46-AF75-E9D39B45D186}"/>
                  </a:ext>
                </a:extLst>
              </p:cNvPr>
              <p:cNvSpPr>
                <a:spLocks noChangeArrowheads="1"/>
              </p:cNvSpPr>
              <p:nvPr/>
            </p:nvSpPr>
            <p:spPr bwMode="auto">
              <a:xfrm>
                <a:off x="4192881" y="3881928"/>
                <a:ext cx="10801" cy="7561"/>
              </a:xfrm>
              <a:custGeom>
                <a:avLst/>
                <a:gdLst>
                  <a:gd name="T0" fmla="*/ 20 w 42"/>
                  <a:gd name="T1" fmla="*/ 32 h 33"/>
                  <a:gd name="T2" fmla="*/ 20 w 42"/>
                  <a:gd name="T3" fmla="*/ 32 h 33"/>
                  <a:gd name="T4" fmla="*/ 20 w 42"/>
                  <a:gd name="T5" fmla="*/ 0 h 33"/>
                  <a:gd name="T6" fmla="*/ 20 w 42"/>
                  <a:gd name="T7" fmla="*/ 0 h 33"/>
                  <a:gd name="T8" fmla="*/ 20 w 42"/>
                  <a:gd name="T9" fmla="*/ 32 h 33"/>
                </a:gdLst>
                <a:ahLst/>
                <a:cxnLst>
                  <a:cxn ang="0">
                    <a:pos x="T0" y="T1"/>
                  </a:cxn>
                  <a:cxn ang="0">
                    <a:pos x="T2" y="T3"/>
                  </a:cxn>
                  <a:cxn ang="0">
                    <a:pos x="T4" y="T5"/>
                  </a:cxn>
                  <a:cxn ang="0">
                    <a:pos x="T6" y="T7"/>
                  </a:cxn>
                  <a:cxn ang="0">
                    <a:pos x="T8" y="T9"/>
                  </a:cxn>
                </a:cxnLst>
                <a:rect l="0" t="0" r="r" b="b"/>
                <a:pathLst>
                  <a:path w="42" h="33">
                    <a:moveTo>
                      <a:pt x="20" y="32"/>
                    </a:moveTo>
                    <a:lnTo>
                      <a:pt x="20" y="32"/>
                    </a:lnTo>
                    <a:cubicBezTo>
                      <a:pt x="41" y="32"/>
                      <a:pt x="41" y="0"/>
                      <a:pt x="20" y="0"/>
                    </a:cubicBezTo>
                    <a:lnTo>
                      <a:pt x="20" y="0"/>
                    </a:lnTo>
                    <a:cubicBezTo>
                      <a:pt x="0" y="0"/>
                      <a:pt x="0" y="32"/>
                      <a:pt x="2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56" name="Freeform 86">
                <a:extLst>
                  <a:ext uri="{FF2B5EF4-FFF2-40B4-BE49-F238E27FC236}">
                    <a16:creationId xmlns:a16="http://schemas.microsoft.com/office/drawing/2014/main" id="{8C766249-0188-7547-A3BE-9B67BD88685E}"/>
                  </a:ext>
                </a:extLst>
              </p:cNvPr>
              <p:cNvSpPr>
                <a:spLocks noChangeArrowheads="1"/>
              </p:cNvSpPr>
              <p:nvPr/>
            </p:nvSpPr>
            <p:spPr bwMode="auto">
              <a:xfrm>
                <a:off x="4172359" y="3847364"/>
                <a:ext cx="11881" cy="8641"/>
              </a:xfrm>
              <a:custGeom>
                <a:avLst/>
                <a:gdLst>
                  <a:gd name="T0" fmla="*/ 27 w 49"/>
                  <a:gd name="T1" fmla="*/ 0 h 34"/>
                  <a:gd name="T2" fmla="*/ 21 w 49"/>
                  <a:gd name="T3" fmla="*/ 0 h 34"/>
                  <a:gd name="T4" fmla="*/ 21 w 49"/>
                  <a:gd name="T5" fmla="*/ 0 h 34"/>
                  <a:gd name="T6" fmla="*/ 21 w 49"/>
                  <a:gd name="T7" fmla="*/ 33 h 34"/>
                  <a:gd name="T8" fmla="*/ 27 w 49"/>
                  <a:gd name="T9" fmla="*/ 33 h 34"/>
                  <a:gd name="T10" fmla="*/ 27 w 49"/>
                  <a:gd name="T11" fmla="*/ 33 h 34"/>
                  <a:gd name="T12" fmla="*/ 27 w 49"/>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49" h="34">
                    <a:moveTo>
                      <a:pt x="27" y="0"/>
                    </a:moveTo>
                    <a:lnTo>
                      <a:pt x="21" y="0"/>
                    </a:lnTo>
                    <a:lnTo>
                      <a:pt x="21" y="0"/>
                    </a:lnTo>
                    <a:cubicBezTo>
                      <a:pt x="0" y="0"/>
                      <a:pt x="0" y="33"/>
                      <a:pt x="21" y="33"/>
                    </a:cubicBezTo>
                    <a:lnTo>
                      <a:pt x="27" y="33"/>
                    </a:lnTo>
                    <a:lnTo>
                      <a:pt x="27" y="33"/>
                    </a:lnTo>
                    <a:cubicBezTo>
                      <a:pt x="48" y="33"/>
                      <a:pt x="48" y="0"/>
                      <a:pt x="2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57" name="Freeform 87">
                <a:extLst>
                  <a:ext uri="{FF2B5EF4-FFF2-40B4-BE49-F238E27FC236}">
                    <a16:creationId xmlns:a16="http://schemas.microsoft.com/office/drawing/2014/main" id="{8CD15821-E23C-AE41-AD11-541BCD0C1AF6}"/>
                  </a:ext>
                </a:extLst>
              </p:cNvPr>
              <p:cNvSpPr>
                <a:spLocks noChangeArrowheads="1"/>
              </p:cNvSpPr>
              <p:nvPr/>
            </p:nvSpPr>
            <p:spPr bwMode="auto">
              <a:xfrm>
                <a:off x="4156157" y="3862486"/>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58" name="Freeform 88">
                <a:extLst>
                  <a:ext uri="{FF2B5EF4-FFF2-40B4-BE49-F238E27FC236}">
                    <a16:creationId xmlns:a16="http://schemas.microsoft.com/office/drawing/2014/main" id="{4EC161AC-C074-2141-9CC6-EBB64894EDD1}"/>
                  </a:ext>
                </a:extLst>
              </p:cNvPr>
              <p:cNvSpPr>
                <a:spLocks noChangeArrowheads="1"/>
              </p:cNvSpPr>
              <p:nvPr/>
            </p:nvSpPr>
            <p:spPr bwMode="auto">
              <a:xfrm>
                <a:off x="4166958" y="3901370"/>
                <a:ext cx="10801" cy="7561"/>
              </a:xfrm>
              <a:custGeom>
                <a:avLst/>
                <a:gdLst>
                  <a:gd name="T0" fmla="*/ 21 w 42"/>
                  <a:gd name="T1" fmla="*/ 32 h 33"/>
                  <a:gd name="T2" fmla="*/ 21 w 42"/>
                  <a:gd name="T3" fmla="*/ 32 h 33"/>
                  <a:gd name="T4" fmla="*/ 21 w 42"/>
                  <a:gd name="T5" fmla="*/ 0 h 33"/>
                  <a:gd name="T6" fmla="*/ 21 w 42"/>
                  <a:gd name="T7" fmla="*/ 0 h 33"/>
                  <a:gd name="T8" fmla="*/ 21 w 42"/>
                  <a:gd name="T9" fmla="*/ 32 h 33"/>
                </a:gdLst>
                <a:ahLst/>
                <a:cxnLst>
                  <a:cxn ang="0">
                    <a:pos x="T0" y="T1"/>
                  </a:cxn>
                  <a:cxn ang="0">
                    <a:pos x="T2" y="T3"/>
                  </a:cxn>
                  <a:cxn ang="0">
                    <a:pos x="T4" y="T5"/>
                  </a:cxn>
                  <a:cxn ang="0">
                    <a:pos x="T6" y="T7"/>
                  </a:cxn>
                  <a:cxn ang="0">
                    <a:pos x="T8" y="T9"/>
                  </a:cxn>
                </a:cxnLst>
                <a:rect l="0" t="0" r="r" b="b"/>
                <a:pathLst>
                  <a:path w="42" h="33">
                    <a:moveTo>
                      <a:pt x="21" y="32"/>
                    </a:moveTo>
                    <a:lnTo>
                      <a:pt x="21" y="32"/>
                    </a:lnTo>
                    <a:cubicBezTo>
                      <a:pt x="41" y="32"/>
                      <a:pt x="41"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59" name="Freeform 89">
                <a:extLst>
                  <a:ext uri="{FF2B5EF4-FFF2-40B4-BE49-F238E27FC236}">
                    <a16:creationId xmlns:a16="http://schemas.microsoft.com/office/drawing/2014/main" id="{3AD6437F-DE79-5F4E-AA97-BE04498F5A9F}"/>
                  </a:ext>
                </a:extLst>
              </p:cNvPr>
              <p:cNvSpPr>
                <a:spLocks noChangeArrowheads="1"/>
              </p:cNvSpPr>
              <p:nvPr/>
            </p:nvSpPr>
            <p:spPr bwMode="auto">
              <a:xfrm>
                <a:off x="4206923" y="3915412"/>
                <a:ext cx="12961" cy="16201"/>
              </a:xfrm>
              <a:custGeom>
                <a:avLst/>
                <a:gdLst>
                  <a:gd name="T0" fmla="*/ 37 w 53"/>
                  <a:gd name="T1" fmla="*/ 18 h 65"/>
                  <a:gd name="T2" fmla="*/ 37 w 53"/>
                  <a:gd name="T3" fmla="*/ 18 h 65"/>
                  <a:gd name="T4" fmla="*/ 9 w 53"/>
                  <a:gd name="T5" fmla="*/ 35 h 65"/>
                  <a:gd name="T6" fmla="*/ 9 w 53"/>
                  <a:gd name="T7" fmla="*/ 35 h 65"/>
                  <a:gd name="T8" fmla="*/ 14 w 53"/>
                  <a:gd name="T9" fmla="*/ 45 h 65"/>
                  <a:gd name="T10" fmla="*/ 14 w 53"/>
                  <a:gd name="T11" fmla="*/ 45 h 65"/>
                  <a:gd name="T12" fmla="*/ 43 w 53"/>
                  <a:gd name="T13" fmla="*/ 29 h 65"/>
                  <a:gd name="T14" fmla="*/ 43 w 53"/>
                  <a:gd name="T15" fmla="*/ 29 h 65"/>
                  <a:gd name="T16" fmla="*/ 37 w 53"/>
                  <a:gd name="T17" fmla="*/ 1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5">
                    <a:moveTo>
                      <a:pt x="37" y="18"/>
                    </a:moveTo>
                    <a:lnTo>
                      <a:pt x="37" y="18"/>
                    </a:lnTo>
                    <a:cubicBezTo>
                      <a:pt x="27" y="0"/>
                      <a:pt x="0" y="16"/>
                      <a:pt x="9" y="35"/>
                    </a:cubicBezTo>
                    <a:lnTo>
                      <a:pt x="9" y="35"/>
                    </a:lnTo>
                    <a:cubicBezTo>
                      <a:pt x="11" y="38"/>
                      <a:pt x="13" y="42"/>
                      <a:pt x="14" y="45"/>
                    </a:cubicBezTo>
                    <a:lnTo>
                      <a:pt x="14" y="45"/>
                    </a:lnTo>
                    <a:cubicBezTo>
                      <a:pt x="24" y="64"/>
                      <a:pt x="52" y="48"/>
                      <a:pt x="43" y="29"/>
                    </a:cubicBezTo>
                    <a:lnTo>
                      <a:pt x="43" y="29"/>
                    </a:lnTo>
                    <a:cubicBezTo>
                      <a:pt x="41" y="25"/>
                      <a:pt x="39" y="22"/>
                      <a:pt x="37"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60" name="Freeform 90">
                <a:extLst>
                  <a:ext uri="{FF2B5EF4-FFF2-40B4-BE49-F238E27FC236}">
                    <a16:creationId xmlns:a16="http://schemas.microsoft.com/office/drawing/2014/main" id="{C02FE444-3A0E-7E4F-B0BE-1FD2A32EA505}"/>
                  </a:ext>
                </a:extLst>
              </p:cNvPr>
              <p:cNvSpPr>
                <a:spLocks noChangeArrowheads="1"/>
              </p:cNvSpPr>
              <p:nvPr/>
            </p:nvSpPr>
            <p:spPr bwMode="auto">
              <a:xfrm>
                <a:off x="4161558" y="3942415"/>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61" name="Freeform 91">
                <a:extLst>
                  <a:ext uri="{FF2B5EF4-FFF2-40B4-BE49-F238E27FC236}">
                    <a16:creationId xmlns:a16="http://schemas.microsoft.com/office/drawing/2014/main" id="{A3A7C713-140F-274C-81C5-D0692AB3BD3D}"/>
                  </a:ext>
                </a:extLst>
              </p:cNvPr>
              <p:cNvSpPr>
                <a:spLocks noChangeArrowheads="1"/>
              </p:cNvSpPr>
              <p:nvPr/>
            </p:nvSpPr>
            <p:spPr bwMode="auto">
              <a:xfrm>
                <a:off x="4164798" y="3985619"/>
                <a:ext cx="11882" cy="7561"/>
              </a:xfrm>
              <a:custGeom>
                <a:avLst/>
                <a:gdLst>
                  <a:gd name="T0" fmla="*/ 27 w 48"/>
                  <a:gd name="T1" fmla="*/ 0 h 33"/>
                  <a:gd name="T2" fmla="*/ 21 w 48"/>
                  <a:gd name="T3" fmla="*/ 0 h 33"/>
                  <a:gd name="T4" fmla="*/ 21 w 48"/>
                  <a:gd name="T5" fmla="*/ 0 h 33"/>
                  <a:gd name="T6" fmla="*/ 21 w 48"/>
                  <a:gd name="T7" fmla="*/ 32 h 33"/>
                  <a:gd name="T8" fmla="*/ 27 w 48"/>
                  <a:gd name="T9" fmla="*/ 32 h 33"/>
                  <a:gd name="T10" fmla="*/ 27 w 48"/>
                  <a:gd name="T11" fmla="*/ 32 h 33"/>
                  <a:gd name="T12" fmla="*/ 27 w 48"/>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8" h="33">
                    <a:moveTo>
                      <a:pt x="27" y="0"/>
                    </a:moveTo>
                    <a:lnTo>
                      <a:pt x="21" y="0"/>
                    </a:lnTo>
                    <a:lnTo>
                      <a:pt x="21" y="0"/>
                    </a:lnTo>
                    <a:cubicBezTo>
                      <a:pt x="0" y="0"/>
                      <a:pt x="0" y="32"/>
                      <a:pt x="21" y="32"/>
                    </a:cubicBezTo>
                    <a:lnTo>
                      <a:pt x="27" y="32"/>
                    </a:lnTo>
                    <a:lnTo>
                      <a:pt x="27" y="32"/>
                    </a:lnTo>
                    <a:cubicBezTo>
                      <a:pt x="47" y="32"/>
                      <a:pt x="47" y="0"/>
                      <a:pt x="2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62" name="Freeform 92">
                <a:extLst>
                  <a:ext uri="{FF2B5EF4-FFF2-40B4-BE49-F238E27FC236}">
                    <a16:creationId xmlns:a16="http://schemas.microsoft.com/office/drawing/2014/main" id="{FD88D3DA-C200-0349-9F9D-7ED0151B504E}"/>
                  </a:ext>
                </a:extLst>
              </p:cNvPr>
              <p:cNvSpPr>
                <a:spLocks noChangeArrowheads="1"/>
              </p:cNvSpPr>
              <p:nvPr/>
            </p:nvSpPr>
            <p:spPr bwMode="auto">
              <a:xfrm>
                <a:off x="4198281" y="3959696"/>
                <a:ext cx="8641" cy="11882"/>
              </a:xfrm>
              <a:custGeom>
                <a:avLst/>
                <a:gdLst>
                  <a:gd name="T0" fmla="*/ 0 w 34"/>
                  <a:gd name="T1" fmla="*/ 20 h 48"/>
                  <a:gd name="T2" fmla="*/ 0 w 34"/>
                  <a:gd name="T3" fmla="*/ 26 h 48"/>
                  <a:gd name="T4" fmla="*/ 0 w 34"/>
                  <a:gd name="T5" fmla="*/ 26 h 48"/>
                  <a:gd name="T6" fmla="*/ 33 w 34"/>
                  <a:gd name="T7" fmla="*/ 26 h 48"/>
                  <a:gd name="T8" fmla="*/ 33 w 34"/>
                  <a:gd name="T9" fmla="*/ 20 h 48"/>
                  <a:gd name="T10" fmla="*/ 33 w 34"/>
                  <a:gd name="T11" fmla="*/ 20 h 48"/>
                  <a:gd name="T12" fmla="*/ 0 w 34"/>
                  <a:gd name="T13" fmla="*/ 20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0"/>
                    </a:moveTo>
                    <a:lnTo>
                      <a:pt x="0" y="26"/>
                    </a:lnTo>
                    <a:lnTo>
                      <a:pt x="0" y="26"/>
                    </a:lnTo>
                    <a:cubicBezTo>
                      <a:pt x="0" y="47"/>
                      <a:pt x="33" y="47"/>
                      <a:pt x="33" y="26"/>
                    </a:cubicBezTo>
                    <a:lnTo>
                      <a:pt x="33" y="20"/>
                    </a:lnTo>
                    <a:lnTo>
                      <a:pt x="33" y="20"/>
                    </a:lnTo>
                    <a:cubicBezTo>
                      <a:pt x="33" y="0"/>
                      <a:pt x="0" y="0"/>
                      <a:pt x="0"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63" name="Freeform 95">
                <a:extLst>
                  <a:ext uri="{FF2B5EF4-FFF2-40B4-BE49-F238E27FC236}">
                    <a16:creationId xmlns:a16="http://schemas.microsoft.com/office/drawing/2014/main" id="{6F487E44-C9BC-0D48-909D-A0DE22B0A019}"/>
                  </a:ext>
                </a:extLst>
              </p:cNvPr>
              <p:cNvSpPr>
                <a:spLocks noChangeArrowheads="1"/>
              </p:cNvSpPr>
              <p:nvPr/>
            </p:nvSpPr>
            <p:spPr bwMode="auto">
              <a:xfrm>
                <a:off x="4188560" y="4137915"/>
                <a:ext cx="10801" cy="8641"/>
              </a:xfrm>
              <a:custGeom>
                <a:avLst/>
                <a:gdLst>
                  <a:gd name="T0" fmla="*/ 21 w 43"/>
                  <a:gd name="T1" fmla="*/ 0 h 34"/>
                  <a:gd name="T2" fmla="*/ 21 w 43"/>
                  <a:gd name="T3" fmla="*/ 0 h 34"/>
                  <a:gd name="T4" fmla="*/ 21 w 43"/>
                  <a:gd name="T5" fmla="*/ 33 h 34"/>
                  <a:gd name="T6" fmla="*/ 21 w 43"/>
                  <a:gd name="T7" fmla="*/ 33 h 34"/>
                  <a:gd name="T8" fmla="*/ 21 w 43"/>
                  <a:gd name="T9" fmla="*/ 0 h 34"/>
                </a:gdLst>
                <a:ahLst/>
                <a:cxnLst>
                  <a:cxn ang="0">
                    <a:pos x="T0" y="T1"/>
                  </a:cxn>
                  <a:cxn ang="0">
                    <a:pos x="T2" y="T3"/>
                  </a:cxn>
                  <a:cxn ang="0">
                    <a:pos x="T4" y="T5"/>
                  </a:cxn>
                  <a:cxn ang="0">
                    <a:pos x="T6" y="T7"/>
                  </a:cxn>
                  <a:cxn ang="0">
                    <a:pos x="T8" y="T9"/>
                  </a:cxn>
                </a:cxnLst>
                <a:rect l="0" t="0" r="r" b="b"/>
                <a:pathLst>
                  <a:path w="43" h="34">
                    <a:moveTo>
                      <a:pt x="21" y="0"/>
                    </a:moveTo>
                    <a:lnTo>
                      <a:pt x="21" y="0"/>
                    </a:lnTo>
                    <a:cubicBezTo>
                      <a:pt x="0" y="0"/>
                      <a:pt x="0" y="33"/>
                      <a:pt x="21" y="33"/>
                    </a:cubicBezTo>
                    <a:lnTo>
                      <a:pt x="21" y="33"/>
                    </a:lnTo>
                    <a:cubicBezTo>
                      <a:pt x="42" y="33"/>
                      <a:pt x="42" y="0"/>
                      <a:pt x="2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64" name="Freeform 96">
                <a:extLst>
                  <a:ext uri="{FF2B5EF4-FFF2-40B4-BE49-F238E27FC236}">
                    <a16:creationId xmlns:a16="http://schemas.microsoft.com/office/drawing/2014/main" id="{E1DFC3E7-4DE7-E449-8AEE-15DAAEFDFFAF}"/>
                  </a:ext>
                </a:extLst>
              </p:cNvPr>
              <p:cNvSpPr>
                <a:spLocks noChangeArrowheads="1"/>
              </p:cNvSpPr>
              <p:nvPr/>
            </p:nvSpPr>
            <p:spPr bwMode="auto">
              <a:xfrm>
                <a:off x="3850485" y="3987779"/>
                <a:ext cx="14041" cy="14042"/>
              </a:xfrm>
              <a:custGeom>
                <a:avLst/>
                <a:gdLst>
                  <a:gd name="T0" fmla="*/ 20 w 58"/>
                  <a:gd name="T1" fmla="*/ 42 h 57"/>
                  <a:gd name="T2" fmla="*/ 20 w 58"/>
                  <a:gd name="T3" fmla="*/ 42 h 57"/>
                  <a:gd name="T4" fmla="*/ 42 w 58"/>
                  <a:gd name="T5" fmla="*/ 19 h 57"/>
                  <a:gd name="T6" fmla="*/ 42 w 58"/>
                  <a:gd name="T7" fmla="*/ 19 h 57"/>
                  <a:gd name="T8" fmla="*/ 38 w 58"/>
                  <a:gd name="T9" fmla="*/ 15 h 57"/>
                  <a:gd name="T10" fmla="*/ 38 w 58"/>
                  <a:gd name="T11" fmla="*/ 15 h 57"/>
                  <a:gd name="T12" fmla="*/ 16 w 58"/>
                  <a:gd name="T13" fmla="*/ 38 h 57"/>
                  <a:gd name="T14" fmla="*/ 16 w 58"/>
                  <a:gd name="T15" fmla="*/ 38 h 57"/>
                  <a:gd name="T16" fmla="*/ 20 w 58"/>
                  <a:gd name="T17" fmla="*/ 4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20" y="42"/>
                    </a:moveTo>
                    <a:lnTo>
                      <a:pt x="20" y="42"/>
                    </a:lnTo>
                    <a:cubicBezTo>
                      <a:pt x="34" y="56"/>
                      <a:pt x="57" y="34"/>
                      <a:pt x="42" y="19"/>
                    </a:cubicBezTo>
                    <a:lnTo>
                      <a:pt x="42" y="19"/>
                    </a:lnTo>
                    <a:cubicBezTo>
                      <a:pt x="41" y="17"/>
                      <a:pt x="40" y="16"/>
                      <a:pt x="38" y="15"/>
                    </a:cubicBezTo>
                    <a:lnTo>
                      <a:pt x="38" y="15"/>
                    </a:lnTo>
                    <a:cubicBezTo>
                      <a:pt x="24" y="0"/>
                      <a:pt x="0" y="23"/>
                      <a:pt x="16" y="38"/>
                    </a:cubicBezTo>
                    <a:lnTo>
                      <a:pt x="16" y="38"/>
                    </a:lnTo>
                    <a:cubicBezTo>
                      <a:pt x="17" y="39"/>
                      <a:pt x="18" y="40"/>
                      <a:pt x="20"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65" name="Freeform 97">
                <a:extLst>
                  <a:ext uri="{FF2B5EF4-FFF2-40B4-BE49-F238E27FC236}">
                    <a16:creationId xmlns:a16="http://schemas.microsoft.com/office/drawing/2014/main" id="{CCA15B2A-52E8-F540-8CD9-4156405D9F69}"/>
                  </a:ext>
                </a:extLst>
              </p:cNvPr>
              <p:cNvSpPr>
                <a:spLocks noChangeArrowheads="1"/>
              </p:cNvSpPr>
              <p:nvPr/>
            </p:nvSpPr>
            <p:spPr bwMode="auto">
              <a:xfrm>
                <a:off x="3834283" y="3992100"/>
                <a:ext cx="14042" cy="9721"/>
              </a:xfrm>
              <a:custGeom>
                <a:avLst/>
                <a:gdLst>
                  <a:gd name="T0" fmla="*/ 25 w 59"/>
                  <a:gd name="T1" fmla="*/ 5 h 40"/>
                  <a:gd name="T2" fmla="*/ 26 w 59"/>
                  <a:gd name="T3" fmla="*/ 5 h 40"/>
                  <a:gd name="T4" fmla="*/ 26 w 59"/>
                  <a:gd name="T5" fmla="*/ 5 h 40"/>
                  <a:gd name="T6" fmla="*/ 21 w 59"/>
                  <a:gd name="T7" fmla="*/ 7 h 40"/>
                  <a:gd name="T8" fmla="*/ 21 w 59"/>
                  <a:gd name="T9" fmla="*/ 7 h 40"/>
                  <a:gd name="T10" fmla="*/ 25 w 59"/>
                  <a:gd name="T11" fmla="*/ 5 h 40"/>
                  <a:gd name="T12" fmla="*/ 34 w 59"/>
                  <a:gd name="T13" fmla="*/ 5 h 40"/>
                  <a:gd name="T14" fmla="*/ 34 w 59"/>
                  <a:gd name="T15" fmla="*/ 5 h 40"/>
                  <a:gd name="T16" fmla="*/ 37 w 59"/>
                  <a:gd name="T17" fmla="*/ 7 h 40"/>
                  <a:gd name="T18" fmla="*/ 37 w 59"/>
                  <a:gd name="T19" fmla="*/ 7 h 40"/>
                  <a:gd name="T20" fmla="*/ 33 w 59"/>
                  <a:gd name="T21" fmla="*/ 5 h 40"/>
                  <a:gd name="T22" fmla="*/ 34 w 59"/>
                  <a:gd name="T23" fmla="*/ 5 h 40"/>
                  <a:gd name="T24" fmla="*/ 45 w 59"/>
                  <a:gd name="T25" fmla="*/ 31 h 40"/>
                  <a:gd name="T26" fmla="*/ 45 w 59"/>
                  <a:gd name="T27" fmla="*/ 31 h 40"/>
                  <a:gd name="T28" fmla="*/ 30 w 59"/>
                  <a:gd name="T29" fmla="*/ 4 h 40"/>
                  <a:gd name="T30" fmla="*/ 30 w 59"/>
                  <a:gd name="T31" fmla="*/ 4 h 40"/>
                  <a:gd name="T32" fmla="*/ 14 w 59"/>
                  <a:gd name="T33" fmla="*/ 30 h 40"/>
                  <a:gd name="T34" fmla="*/ 14 w 59"/>
                  <a:gd name="T35" fmla="*/ 30 h 40"/>
                  <a:gd name="T36" fmla="*/ 45 w 59"/>
                  <a:gd name="T37"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40">
                    <a:moveTo>
                      <a:pt x="25" y="5"/>
                    </a:moveTo>
                    <a:lnTo>
                      <a:pt x="26" y="5"/>
                    </a:lnTo>
                    <a:lnTo>
                      <a:pt x="26" y="5"/>
                    </a:lnTo>
                    <a:cubicBezTo>
                      <a:pt x="24" y="6"/>
                      <a:pt x="23" y="6"/>
                      <a:pt x="21" y="7"/>
                    </a:cubicBezTo>
                    <a:lnTo>
                      <a:pt x="21" y="7"/>
                    </a:lnTo>
                    <a:cubicBezTo>
                      <a:pt x="23" y="7"/>
                      <a:pt x="24" y="6"/>
                      <a:pt x="25" y="5"/>
                    </a:cubicBezTo>
                    <a:close/>
                    <a:moveTo>
                      <a:pt x="34" y="5"/>
                    </a:moveTo>
                    <a:lnTo>
                      <a:pt x="34" y="5"/>
                    </a:lnTo>
                    <a:cubicBezTo>
                      <a:pt x="35" y="6"/>
                      <a:pt x="36" y="7"/>
                      <a:pt x="37" y="7"/>
                    </a:cubicBezTo>
                    <a:lnTo>
                      <a:pt x="37" y="7"/>
                    </a:lnTo>
                    <a:cubicBezTo>
                      <a:pt x="36" y="6"/>
                      <a:pt x="34" y="6"/>
                      <a:pt x="33" y="5"/>
                    </a:cubicBezTo>
                    <a:lnTo>
                      <a:pt x="34" y="5"/>
                    </a:lnTo>
                    <a:close/>
                    <a:moveTo>
                      <a:pt x="45" y="31"/>
                    </a:moveTo>
                    <a:lnTo>
                      <a:pt x="45" y="31"/>
                    </a:lnTo>
                    <a:cubicBezTo>
                      <a:pt x="58" y="19"/>
                      <a:pt x="44" y="2"/>
                      <a:pt x="30" y="4"/>
                    </a:cubicBezTo>
                    <a:lnTo>
                      <a:pt x="30" y="4"/>
                    </a:lnTo>
                    <a:cubicBezTo>
                      <a:pt x="15" y="0"/>
                      <a:pt x="0" y="19"/>
                      <a:pt x="14" y="30"/>
                    </a:cubicBezTo>
                    <a:lnTo>
                      <a:pt x="14" y="30"/>
                    </a:lnTo>
                    <a:cubicBezTo>
                      <a:pt x="24" y="39"/>
                      <a:pt x="35" y="39"/>
                      <a:pt x="45" y="3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66" name="Freeform 98">
                <a:extLst>
                  <a:ext uri="{FF2B5EF4-FFF2-40B4-BE49-F238E27FC236}">
                    <a16:creationId xmlns:a16="http://schemas.microsoft.com/office/drawing/2014/main" id="{FCDBDF1F-1E19-D24C-AD3C-CFBE6D20CE90}"/>
                  </a:ext>
                </a:extLst>
              </p:cNvPr>
              <p:cNvSpPr>
                <a:spLocks noChangeArrowheads="1"/>
              </p:cNvSpPr>
              <p:nvPr/>
            </p:nvSpPr>
            <p:spPr bwMode="auto">
              <a:xfrm>
                <a:off x="3819161" y="3999661"/>
                <a:ext cx="14042" cy="14041"/>
              </a:xfrm>
              <a:custGeom>
                <a:avLst/>
                <a:gdLst>
                  <a:gd name="T0" fmla="*/ 14 w 56"/>
                  <a:gd name="T1" fmla="*/ 38 h 59"/>
                  <a:gd name="T2" fmla="*/ 14 w 56"/>
                  <a:gd name="T3" fmla="*/ 38 h 59"/>
                  <a:gd name="T4" fmla="*/ 18 w 56"/>
                  <a:gd name="T5" fmla="*/ 43 h 59"/>
                  <a:gd name="T6" fmla="*/ 18 w 56"/>
                  <a:gd name="T7" fmla="*/ 43 h 59"/>
                  <a:gd name="T8" fmla="*/ 41 w 56"/>
                  <a:gd name="T9" fmla="*/ 20 h 59"/>
                  <a:gd name="T10" fmla="*/ 41 w 56"/>
                  <a:gd name="T11" fmla="*/ 20 h 59"/>
                  <a:gd name="T12" fmla="*/ 37 w 56"/>
                  <a:gd name="T13" fmla="*/ 15 h 59"/>
                  <a:gd name="T14" fmla="*/ 37 w 56"/>
                  <a:gd name="T15" fmla="*/ 15 h 59"/>
                  <a:gd name="T16" fmla="*/ 14 w 56"/>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9">
                    <a:moveTo>
                      <a:pt x="14" y="38"/>
                    </a:moveTo>
                    <a:lnTo>
                      <a:pt x="14" y="38"/>
                    </a:lnTo>
                    <a:cubicBezTo>
                      <a:pt x="15" y="40"/>
                      <a:pt x="17" y="41"/>
                      <a:pt x="18" y="43"/>
                    </a:cubicBezTo>
                    <a:lnTo>
                      <a:pt x="18" y="43"/>
                    </a:lnTo>
                    <a:cubicBezTo>
                      <a:pt x="32" y="58"/>
                      <a:pt x="55" y="35"/>
                      <a:pt x="41" y="20"/>
                    </a:cubicBezTo>
                    <a:lnTo>
                      <a:pt x="41" y="20"/>
                    </a:lnTo>
                    <a:cubicBezTo>
                      <a:pt x="39" y="18"/>
                      <a:pt x="38" y="17"/>
                      <a:pt x="37" y="15"/>
                    </a:cubicBezTo>
                    <a:lnTo>
                      <a:pt x="37" y="15"/>
                    </a:lnTo>
                    <a:cubicBezTo>
                      <a:pt x="23" y="0"/>
                      <a:pt x="0" y="23"/>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67" name="Freeform 99">
                <a:extLst>
                  <a:ext uri="{FF2B5EF4-FFF2-40B4-BE49-F238E27FC236}">
                    <a16:creationId xmlns:a16="http://schemas.microsoft.com/office/drawing/2014/main" id="{E94EC373-C7BB-2941-B9B3-A094F4029766}"/>
                  </a:ext>
                </a:extLst>
              </p:cNvPr>
              <p:cNvSpPr>
                <a:spLocks noChangeArrowheads="1"/>
              </p:cNvSpPr>
              <p:nvPr/>
            </p:nvSpPr>
            <p:spPr bwMode="auto">
              <a:xfrm>
                <a:off x="3874247" y="3989939"/>
                <a:ext cx="8641" cy="8641"/>
              </a:xfrm>
              <a:custGeom>
                <a:avLst/>
                <a:gdLst>
                  <a:gd name="T0" fmla="*/ 15 w 35"/>
                  <a:gd name="T1" fmla="*/ 36 h 37"/>
                  <a:gd name="T2" fmla="*/ 15 w 35"/>
                  <a:gd name="T3" fmla="*/ 36 h 37"/>
                  <a:gd name="T4" fmla="*/ 16 w 35"/>
                  <a:gd name="T5" fmla="*/ 36 h 37"/>
                  <a:gd name="T6" fmla="*/ 16 w 35"/>
                  <a:gd name="T7" fmla="*/ 36 h 37"/>
                  <a:gd name="T8" fmla="*/ 30 w 35"/>
                  <a:gd name="T9" fmla="*/ 28 h 37"/>
                  <a:gd name="T10" fmla="*/ 30 w 35"/>
                  <a:gd name="T11" fmla="*/ 28 h 37"/>
                  <a:gd name="T12" fmla="*/ 30 w 35"/>
                  <a:gd name="T13" fmla="*/ 8 h 37"/>
                  <a:gd name="T14" fmla="*/ 30 w 35"/>
                  <a:gd name="T15" fmla="*/ 8 h 37"/>
                  <a:gd name="T16" fmla="*/ 16 w 35"/>
                  <a:gd name="T17" fmla="*/ 1 h 37"/>
                  <a:gd name="T18" fmla="*/ 16 w 35"/>
                  <a:gd name="T19" fmla="*/ 1 h 37"/>
                  <a:gd name="T20" fmla="*/ 15 w 35"/>
                  <a:gd name="T21" fmla="*/ 1 h 37"/>
                  <a:gd name="T22" fmla="*/ 15 w 35"/>
                  <a:gd name="T23" fmla="*/ 1 h 37"/>
                  <a:gd name="T24" fmla="*/ 0 w 35"/>
                  <a:gd name="T25" fmla="*/ 18 h 37"/>
                  <a:gd name="T26" fmla="*/ 0 w 35"/>
                  <a:gd name="T27" fmla="*/ 18 h 37"/>
                  <a:gd name="T28" fmla="*/ 15 w 35"/>
                  <a:gd name="T2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7">
                    <a:moveTo>
                      <a:pt x="15" y="36"/>
                    </a:moveTo>
                    <a:lnTo>
                      <a:pt x="15" y="36"/>
                    </a:lnTo>
                    <a:cubicBezTo>
                      <a:pt x="15" y="36"/>
                      <a:pt x="15" y="36"/>
                      <a:pt x="16" y="36"/>
                    </a:cubicBezTo>
                    <a:lnTo>
                      <a:pt x="16" y="36"/>
                    </a:lnTo>
                    <a:cubicBezTo>
                      <a:pt x="21" y="36"/>
                      <a:pt x="27" y="32"/>
                      <a:pt x="30" y="28"/>
                    </a:cubicBezTo>
                    <a:lnTo>
                      <a:pt x="30" y="28"/>
                    </a:lnTo>
                    <a:cubicBezTo>
                      <a:pt x="34" y="22"/>
                      <a:pt x="34" y="15"/>
                      <a:pt x="30" y="8"/>
                    </a:cubicBezTo>
                    <a:lnTo>
                      <a:pt x="30" y="8"/>
                    </a:lnTo>
                    <a:cubicBezTo>
                      <a:pt x="28" y="4"/>
                      <a:pt x="21" y="0"/>
                      <a:pt x="16" y="1"/>
                    </a:cubicBezTo>
                    <a:lnTo>
                      <a:pt x="16" y="1"/>
                    </a:lnTo>
                    <a:cubicBezTo>
                      <a:pt x="15" y="1"/>
                      <a:pt x="15" y="1"/>
                      <a:pt x="15" y="1"/>
                    </a:cubicBezTo>
                    <a:lnTo>
                      <a:pt x="15" y="1"/>
                    </a:lnTo>
                    <a:cubicBezTo>
                      <a:pt x="4" y="1"/>
                      <a:pt x="0" y="10"/>
                      <a:pt x="0" y="18"/>
                    </a:cubicBezTo>
                    <a:lnTo>
                      <a:pt x="0" y="18"/>
                    </a:lnTo>
                    <a:cubicBezTo>
                      <a:pt x="0" y="26"/>
                      <a:pt x="4" y="35"/>
                      <a:pt x="15"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68" name="Freeform 100">
                <a:extLst>
                  <a:ext uri="{FF2B5EF4-FFF2-40B4-BE49-F238E27FC236}">
                    <a16:creationId xmlns:a16="http://schemas.microsoft.com/office/drawing/2014/main" id="{67C463DB-69EC-A24F-A34A-58F8C51EA80E}"/>
                  </a:ext>
                </a:extLst>
              </p:cNvPr>
              <p:cNvSpPr>
                <a:spLocks noChangeArrowheads="1"/>
              </p:cNvSpPr>
              <p:nvPr/>
            </p:nvSpPr>
            <p:spPr bwMode="auto">
              <a:xfrm>
                <a:off x="4074068" y="4097951"/>
                <a:ext cx="8641" cy="10801"/>
              </a:xfrm>
              <a:custGeom>
                <a:avLst/>
                <a:gdLst>
                  <a:gd name="T0" fmla="*/ 0 w 34"/>
                  <a:gd name="T1" fmla="*/ 21 h 45"/>
                  <a:gd name="T2" fmla="*/ 0 w 34"/>
                  <a:gd name="T3" fmla="*/ 23 h 45"/>
                  <a:gd name="T4" fmla="*/ 0 w 34"/>
                  <a:gd name="T5" fmla="*/ 23 h 45"/>
                  <a:gd name="T6" fmla="*/ 33 w 34"/>
                  <a:gd name="T7" fmla="*/ 23 h 45"/>
                  <a:gd name="T8" fmla="*/ 33 w 34"/>
                  <a:gd name="T9" fmla="*/ 21 h 45"/>
                  <a:gd name="T10" fmla="*/ 33 w 34"/>
                  <a:gd name="T11" fmla="*/ 21 h 45"/>
                  <a:gd name="T12" fmla="*/ 0 w 34"/>
                  <a:gd name="T13" fmla="*/ 21 h 45"/>
                </a:gdLst>
                <a:ahLst/>
                <a:cxnLst>
                  <a:cxn ang="0">
                    <a:pos x="T0" y="T1"/>
                  </a:cxn>
                  <a:cxn ang="0">
                    <a:pos x="T2" y="T3"/>
                  </a:cxn>
                  <a:cxn ang="0">
                    <a:pos x="T4" y="T5"/>
                  </a:cxn>
                  <a:cxn ang="0">
                    <a:pos x="T6" y="T7"/>
                  </a:cxn>
                  <a:cxn ang="0">
                    <a:pos x="T8" y="T9"/>
                  </a:cxn>
                  <a:cxn ang="0">
                    <a:pos x="T10" y="T11"/>
                  </a:cxn>
                  <a:cxn ang="0">
                    <a:pos x="T12" y="T13"/>
                  </a:cxn>
                </a:cxnLst>
                <a:rect l="0" t="0" r="r" b="b"/>
                <a:pathLst>
                  <a:path w="34" h="45">
                    <a:moveTo>
                      <a:pt x="0" y="21"/>
                    </a:moveTo>
                    <a:lnTo>
                      <a:pt x="0" y="23"/>
                    </a:lnTo>
                    <a:lnTo>
                      <a:pt x="0" y="23"/>
                    </a:lnTo>
                    <a:cubicBezTo>
                      <a:pt x="0" y="44"/>
                      <a:pt x="33" y="44"/>
                      <a:pt x="33" y="23"/>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69" name="Freeform 101">
                <a:extLst>
                  <a:ext uri="{FF2B5EF4-FFF2-40B4-BE49-F238E27FC236}">
                    <a16:creationId xmlns:a16="http://schemas.microsoft.com/office/drawing/2014/main" id="{173CD89A-CD50-AB42-985F-DDC316DC4AAC}"/>
                  </a:ext>
                </a:extLst>
              </p:cNvPr>
              <p:cNvSpPr>
                <a:spLocks noChangeArrowheads="1"/>
              </p:cNvSpPr>
              <p:nvPr/>
            </p:nvSpPr>
            <p:spPr bwMode="auto">
              <a:xfrm>
                <a:off x="4056787" y="4086070"/>
                <a:ext cx="10801" cy="8641"/>
              </a:xfrm>
              <a:custGeom>
                <a:avLst/>
                <a:gdLst>
                  <a:gd name="T0" fmla="*/ 20 w 42"/>
                  <a:gd name="T1" fmla="*/ 33 h 34"/>
                  <a:gd name="T2" fmla="*/ 20 w 42"/>
                  <a:gd name="T3" fmla="*/ 33 h 34"/>
                  <a:gd name="T4" fmla="*/ 20 w 42"/>
                  <a:gd name="T5" fmla="*/ 0 h 34"/>
                  <a:gd name="T6" fmla="*/ 20 w 42"/>
                  <a:gd name="T7" fmla="*/ 0 h 34"/>
                  <a:gd name="T8" fmla="*/ 20 w 42"/>
                  <a:gd name="T9" fmla="*/ 33 h 34"/>
                </a:gdLst>
                <a:ahLst/>
                <a:cxnLst>
                  <a:cxn ang="0">
                    <a:pos x="T0" y="T1"/>
                  </a:cxn>
                  <a:cxn ang="0">
                    <a:pos x="T2" y="T3"/>
                  </a:cxn>
                  <a:cxn ang="0">
                    <a:pos x="T4" y="T5"/>
                  </a:cxn>
                  <a:cxn ang="0">
                    <a:pos x="T6" y="T7"/>
                  </a:cxn>
                  <a:cxn ang="0">
                    <a:pos x="T8" y="T9"/>
                  </a:cxn>
                </a:cxnLst>
                <a:rect l="0" t="0" r="r" b="b"/>
                <a:pathLst>
                  <a:path w="42" h="34">
                    <a:moveTo>
                      <a:pt x="20" y="33"/>
                    </a:moveTo>
                    <a:lnTo>
                      <a:pt x="20" y="33"/>
                    </a:lnTo>
                    <a:cubicBezTo>
                      <a:pt x="41" y="33"/>
                      <a:pt x="41" y="0"/>
                      <a:pt x="20" y="0"/>
                    </a:cubicBezTo>
                    <a:lnTo>
                      <a:pt x="20" y="0"/>
                    </a:lnTo>
                    <a:cubicBezTo>
                      <a:pt x="0" y="0"/>
                      <a:pt x="0" y="33"/>
                      <a:pt x="20"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70" name="Freeform 102">
                <a:extLst>
                  <a:ext uri="{FF2B5EF4-FFF2-40B4-BE49-F238E27FC236}">
                    <a16:creationId xmlns:a16="http://schemas.microsoft.com/office/drawing/2014/main" id="{403917CF-B1AE-6D42-BEC2-64341262D814}"/>
                  </a:ext>
                </a:extLst>
              </p:cNvPr>
              <p:cNvSpPr>
                <a:spLocks noChangeArrowheads="1"/>
              </p:cNvSpPr>
              <p:nvPr/>
            </p:nvSpPr>
            <p:spPr bwMode="auto">
              <a:xfrm>
                <a:off x="4076228" y="4059067"/>
                <a:ext cx="8641" cy="11882"/>
              </a:xfrm>
              <a:custGeom>
                <a:avLst/>
                <a:gdLst>
                  <a:gd name="T0" fmla="*/ 0 w 34"/>
                  <a:gd name="T1" fmla="*/ 21 h 48"/>
                  <a:gd name="T2" fmla="*/ 0 w 34"/>
                  <a:gd name="T3" fmla="*/ 26 h 48"/>
                  <a:gd name="T4" fmla="*/ 0 w 34"/>
                  <a:gd name="T5" fmla="*/ 26 h 48"/>
                  <a:gd name="T6" fmla="*/ 33 w 34"/>
                  <a:gd name="T7" fmla="*/ 26 h 48"/>
                  <a:gd name="T8" fmla="*/ 33 w 34"/>
                  <a:gd name="T9" fmla="*/ 21 h 48"/>
                  <a:gd name="T10" fmla="*/ 33 w 34"/>
                  <a:gd name="T11" fmla="*/ 21 h 48"/>
                  <a:gd name="T12" fmla="*/ 0 w 34"/>
                  <a:gd name="T13" fmla="*/ 21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1"/>
                    </a:moveTo>
                    <a:lnTo>
                      <a:pt x="0" y="26"/>
                    </a:lnTo>
                    <a:lnTo>
                      <a:pt x="0" y="26"/>
                    </a:lnTo>
                    <a:cubicBezTo>
                      <a:pt x="0" y="47"/>
                      <a:pt x="33" y="47"/>
                      <a:pt x="33" y="26"/>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71" name="Freeform 103">
                <a:extLst>
                  <a:ext uri="{FF2B5EF4-FFF2-40B4-BE49-F238E27FC236}">
                    <a16:creationId xmlns:a16="http://schemas.microsoft.com/office/drawing/2014/main" id="{E6AE92DB-2602-8945-9387-ECD883DA3779}"/>
                  </a:ext>
                </a:extLst>
              </p:cNvPr>
              <p:cNvSpPr>
                <a:spLocks noChangeArrowheads="1"/>
              </p:cNvSpPr>
              <p:nvPr/>
            </p:nvSpPr>
            <p:spPr bwMode="auto">
              <a:xfrm>
                <a:off x="4043825" y="4065547"/>
                <a:ext cx="14042" cy="14042"/>
              </a:xfrm>
              <a:custGeom>
                <a:avLst/>
                <a:gdLst>
                  <a:gd name="T0" fmla="*/ 18 w 57"/>
                  <a:gd name="T1" fmla="*/ 14 h 56"/>
                  <a:gd name="T2" fmla="*/ 18 w 57"/>
                  <a:gd name="T3" fmla="*/ 14 h 56"/>
                  <a:gd name="T4" fmla="*/ 16 w 57"/>
                  <a:gd name="T5" fmla="*/ 17 h 56"/>
                  <a:gd name="T6" fmla="*/ 16 w 57"/>
                  <a:gd name="T7" fmla="*/ 17 h 56"/>
                  <a:gd name="T8" fmla="*/ 38 w 57"/>
                  <a:gd name="T9" fmla="*/ 40 h 56"/>
                  <a:gd name="T10" fmla="*/ 38 w 57"/>
                  <a:gd name="T11" fmla="*/ 40 h 56"/>
                  <a:gd name="T12" fmla="*/ 41 w 57"/>
                  <a:gd name="T13" fmla="*/ 38 h 56"/>
                  <a:gd name="T14" fmla="*/ 41 w 57"/>
                  <a:gd name="T15" fmla="*/ 38 h 56"/>
                  <a:gd name="T16" fmla="*/ 18 w 57"/>
                  <a:gd name="T17"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8" y="14"/>
                    </a:moveTo>
                    <a:lnTo>
                      <a:pt x="18" y="14"/>
                    </a:lnTo>
                    <a:cubicBezTo>
                      <a:pt x="17" y="16"/>
                      <a:pt x="16" y="16"/>
                      <a:pt x="16" y="17"/>
                    </a:cubicBezTo>
                    <a:lnTo>
                      <a:pt x="16" y="17"/>
                    </a:lnTo>
                    <a:cubicBezTo>
                      <a:pt x="0" y="32"/>
                      <a:pt x="24" y="55"/>
                      <a:pt x="38" y="40"/>
                    </a:cubicBezTo>
                    <a:lnTo>
                      <a:pt x="38" y="40"/>
                    </a:lnTo>
                    <a:cubicBezTo>
                      <a:pt x="39" y="39"/>
                      <a:pt x="40" y="39"/>
                      <a:pt x="41" y="38"/>
                    </a:cubicBezTo>
                    <a:lnTo>
                      <a:pt x="41" y="38"/>
                    </a:lnTo>
                    <a:cubicBezTo>
                      <a:pt x="56" y="23"/>
                      <a:pt x="33" y="0"/>
                      <a:pt x="18"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72" name="Freeform 104">
                <a:extLst>
                  <a:ext uri="{FF2B5EF4-FFF2-40B4-BE49-F238E27FC236}">
                    <a16:creationId xmlns:a16="http://schemas.microsoft.com/office/drawing/2014/main" id="{E2B78B18-47CE-CF47-8637-161DF8D34C07}"/>
                  </a:ext>
                </a:extLst>
              </p:cNvPr>
              <p:cNvSpPr>
                <a:spLocks noChangeArrowheads="1"/>
              </p:cNvSpPr>
              <p:nvPr/>
            </p:nvSpPr>
            <p:spPr bwMode="auto">
              <a:xfrm>
                <a:off x="4027624" y="4056906"/>
                <a:ext cx="10801" cy="8641"/>
              </a:xfrm>
              <a:custGeom>
                <a:avLst/>
                <a:gdLst>
                  <a:gd name="T0" fmla="*/ 22 w 44"/>
                  <a:gd name="T1" fmla="*/ 33 h 34"/>
                  <a:gd name="T2" fmla="*/ 22 w 44"/>
                  <a:gd name="T3" fmla="*/ 33 h 34"/>
                  <a:gd name="T4" fmla="*/ 22 w 44"/>
                  <a:gd name="T5" fmla="*/ 0 h 34"/>
                  <a:gd name="T6" fmla="*/ 22 w 44"/>
                  <a:gd name="T7" fmla="*/ 0 h 34"/>
                  <a:gd name="T8" fmla="*/ 22 w 44"/>
                  <a:gd name="T9" fmla="*/ 33 h 34"/>
                </a:gdLst>
                <a:ahLst/>
                <a:cxnLst>
                  <a:cxn ang="0">
                    <a:pos x="T0" y="T1"/>
                  </a:cxn>
                  <a:cxn ang="0">
                    <a:pos x="T2" y="T3"/>
                  </a:cxn>
                  <a:cxn ang="0">
                    <a:pos x="T4" y="T5"/>
                  </a:cxn>
                  <a:cxn ang="0">
                    <a:pos x="T6" y="T7"/>
                  </a:cxn>
                  <a:cxn ang="0">
                    <a:pos x="T8" y="T9"/>
                  </a:cxn>
                </a:cxnLst>
                <a:rect l="0" t="0" r="r" b="b"/>
                <a:pathLst>
                  <a:path w="44" h="34">
                    <a:moveTo>
                      <a:pt x="22" y="33"/>
                    </a:moveTo>
                    <a:lnTo>
                      <a:pt x="22" y="33"/>
                    </a:lnTo>
                    <a:cubicBezTo>
                      <a:pt x="43" y="33"/>
                      <a:pt x="43" y="0"/>
                      <a:pt x="22" y="0"/>
                    </a:cubicBez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461" name="Group 460">
              <a:extLst>
                <a:ext uri="{FF2B5EF4-FFF2-40B4-BE49-F238E27FC236}">
                  <a16:creationId xmlns:a16="http://schemas.microsoft.com/office/drawing/2014/main" id="{0AAAF1A8-B3A3-834E-82C8-5B4C4638567D}"/>
                </a:ext>
              </a:extLst>
            </p:cNvPr>
            <p:cNvGrpSpPr/>
            <p:nvPr/>
          </p:nvGrpSpPr>
          <p:grpSpPr>
            <a:xfrm rot="759599">
              <a:off x="7377888" y="3708836"/>
              <a:ext cx="1522897" cy="1670749"/>
              <a:chOff x="6422235" y="3131250"/>
              <a:chExt cx="778762" cy="854369"/>
            </a:xfrm>
            <a:solidFill>
              <a:schemeClr val="accent6"/>
            </a:solidFill>
          </p:grpSpPr>
          <p:sp>
            <p:nvSpPr>
              <p:cNvPr id="714" name="Freeform 105">
                <a:extLst>
                  <a:ext uri="{FF2B5EF4-FFF2-40B4-BE49-F238E27FC236}">
                    <a16:creationId xmlns:a16="http://schemas.microsoft.com/office/drawing/2014/main" id="{EBEB0EDA-37E5-224C-9E32-D207C102F50A}"/>
                  </a:ext>
                </a:extLst>
              </p:cNvPr>
              <p:cNvSpPr>
                <a:spLocks noChangeArrowheads="1"/>
              </p:cNvSpPr>
              <p:nvPr/>
            </p:nvSpPr>
            <p:spPr bwMode="auto">
              <a:xfrm>
                <a:off x="6478401" y="3182015"/>
                <a:ext cx="661029" cy="803604"/>
              </a:xfrm>
              <a:custGeom>
                <a:avLst/>
                <a:gdLst>
                  <a:gd name="T0" fmla="*/ 2565 w 2699"/>
                  <a:gd name="T1" fmla="*/ 149 h 3281"/>
                  <a:gd name="T2" fmla="*/ 2322 w 2699"/>
                  <a:gd name="T3" fmla="*/ 468 h 3281"/>
                  <a:gd name="T4" fmla="*/ 2341 w 2699"/>
                  <a:gd name="T5" fmla="*/ 21 h 3281"/>
                  <a:gd name="T6" fmla="*/ 2297 w 2699"/>
                  <a:gd name="T7" fmla="*/ 362 h 3281"/>
                  <a:gd name="T8" fmla="*/ 2179 w 2699"/>
                  <a:gd name="T9" fmla="*/ 44 h 3281"/>
                  <a:gd name="T10" fmla="*/ 2258 w 2699"/>
                  <a:gd name="T11" fmla="*/ 491 h 3281"/>
                  <a:gd name="T12" fmla="*/ 2250 w 2699"/>
                  <a:gd name="T13" fmla="*/ 525 h 3281"/>
                  <a:gd name="T14" fmla="*/ 1945 w 2699"/>
                  <a:gd name="T15" fmla="*/ 1245 h 3281"/>
                  <a:gd name="T16" fmla="*/ 1719 w 2699"/>
                  <a:gd name="T17" fmla="*/ 881 h 3281"/>
                  <a:gd name="T18" fmla="*/ 2055 w 2699"/>
                  <a:gd name="T19" fmla="*/ 655 h 3281"/>
                  <a:gd name="T20" fmla="*/ 1814 w 2699"/>
                  <a:gd name="T21" fmla="*/ 786 h 3281"/>
                  <a:gd name="T22" fmla="*/ 1913 w 2699"/>
                  <a:gd name="T23" fmla="*/ 567 h 3281"/>
                  <a:gd name="T24" fmla="*/ 1766 w 2699"/>
                  <a:gd name="T25" fmla="*/ 554 h 3281"/>
                  <a:gd name="T26" fmla="*/ 1692 w 2699"/>
                  <a:gd name="T27" fmla="*/ 815 h 3281"/>
                  <a:gd name="T28" fmla="*/ 1644 w 2699"/>
                  <a:gd name="T29" fmla="*/ 800 h 3281"/>
                  <a:gd name="T30" fmla="*/ 1443 w 2699"/>
                  <a:gd name="T31" fmla="*/ 545 h 3281"/>
                  <a:gd name="T32" fmla="*/ 1532 w 2699"/>
                  <a:gd name="T33" fmla="*/ 1043 h 3281"/>
                  <a:gd name="T34" fmla="*/ 1537 w 2699"/>
                  <a:gd name="T35" fmla="*/ 890 h 3281"/>
                  <a:gd name="T36" fmla="*/ 1521 w 2699"/>
                  <a:gd name="T37" fmla="*/ 997 h 3281"/>
                  <a:gd name="T38" fmla="*/ 1501 w 2699"/>
                  <a:gd name="T39" fmla="*/ 910 h 3281"/>
                  <a:gd name="T40" fmla="*/ 1476 w 2699"/>
                  <a:gd name="T41" fmla="*/ 937 h 3281"/>
                  <a:gd name="T42" fmla="*/ 1488 w 2699"/>
                  <a:gd name="T43" fmla="*/ 994 h 3281"/>
                  <a:gd name="T44" fmla="*/ 1400 w 2699"/>
                  <a:gd name="T45" fmla="*/ 952 h 3281"/>
                  <a:gd name="T46" fmla="*/ 1437 w 2699"/>
                  <a:gd name="T47" fmla="*/ 1017 h 3281"/>
                  <a:gd name="T48" fmla="*/ 1413 w 2699"/>
                  <a:gd name="T49" fmla="*/ 1043 h 3281"/>
                  <a:gd name="T50" fmla="*/ 1582 w 2699"/>
                  <a:gd name="T51" fmla="*/ 1208 h 3281"/>
                  <a:gd name="T52" fmla="*/ 1015 w 2699"/>
                  <a:gd name="T53" fmla="*/ 1130 h 3281"/>
                  <a:gd name="T54" fmla="*/ 1224 w 2699"/>
                  <a:gd name="T55" fmla="*/ 865 h 3281"/>
                  <a:gd name="T56" fmla="*/ 1123 w 2699"/>
                  <a:gd name="T57" fmla="*/ 789 h 3281"/>
                  <a:gd name="T58" fmla="*/ 994 w 2699"/>
                  <a:gd name="T59" fmla="*/ 821 h 3281"/>
                  <a:gd name="T60" fmla="*/ 747 w 2699"/>
                  <a:gd name="T61" fmla="*/ 891 h 3281"/>
                  <a:gd name="T62" fmla="*/ 946 w 2699"/>
                  <a:gd name="T63" fmla="*/ 1099 h 3281"/>
                  <a:gd name="T64" fmla="*/ 700 w 2699"/>
                  <a:gd name="T65" fmla="*/ 1042 h 3281"/>
                  <a:gd name="T66" fmla="*/ 968 w 2699"/>
                  <a:gd name="T67" fmla="*/ 1134 h 3281"/>
                  <a:gd name="T68" fmla="*/ 1303 w 2699"/>
                  <a:gd name="T69" fmla="*/ 1843 h 3281"/>
                  <a:gd name="T70" fmla="*/ 532 w 2699"/>
                  <a:gd name="T71" fmla="*/ 1173 h 3281"/>
                  <a:gd name="T72" fmla="*/ 537 w 2699"/>
                  <a:gd name="T73" fmla="*/ 1105 h 3281"/>
                  <a:gd name="T74" fmla="*/ 493 w 2699"/>
                  <a:gd name="T75" fmla="*/ 1104 h 3281"/>
                  <a:gd name="T76" fmla="*/ 469 w 2699"/>
                  <a:gd name="T77" fmla="*/ 999 h 3281"/>
                  <a:gd name="T78" fmla="*/ 437 w 2699"/>
                  <a:gd name="T79" fmla="*/ 1187 h 3281"/>
                  <a:gd name="T80" fmla="*/ 396 w 2699"/>
                  <a:gd name="T81" fmla="*/ 1157 h 3281"/>
                  <a:gd name="T82" fmla="*/ 127 w 2699"/>
                  <a:gd name="T83" fmla="*/ 900 h 3281"/>
                  <a:gd name="T84" fmla="*/ 14 w 2699"/>
                  <a:gd name="T85" fmla="*/ 1021 h 3281"/>
                  <a:gd name="T86" fmla="*/ 44 w 2699"/>
                  <a:gd name="T87" fmla="*/ 1176 h 3281"/>
                  <a:gd name="T88" fmla="*/ 1326 w 2699"/>
                  <a:gd name="T89" fmla="*/ 1905 h 3281"/>
                  <a:gd name="T90" fmla="*/ 1810 w 2699"/>
                  <a:gd name="T91" fmla="*/ 3252 h 3281"/>
                  <a:gd name="T92" fmla="*/ 1393 w 2699"/>
                  <a:gd name="T93" fmla="*/ 1910 h 3281"/>
                  <a:gd name="T94" fmla="*/ 1931 w 2699"/>
                  <a:gd name="T95" fmla="*/ 1357 h 3281"/>
                  <a:gd name="T96" fmla="*/ 1973 w 2699"/>
                  <a:gd name="T97" fmla="*/ 1326 h 3281"/>
                  <a:gd name="T98" fmla="*/ 2250 w 2699"/>
                  <a:gd name="T99" fmla="*/ 1214 h 3281"/>
                  <a:gd name="T100" fmla="*/ 2306 w 2699"/>
                  <a:gd name="T101" fmla="*/ 1164 h 3281"/>
                  <a:gd name="T102" fmla="*/ 2228 w 2699"/>
                  <a:gd name="T103" fmla="*/ 1171 h 3281"/>
                  <a:gd name="T104" fmla="*/ 2305 w 2699"/>
                  <a:gd name="T105" fmla="*/ 1068 h 3281"/>
                  <a:gd name="T106" fmla="*/ 2217 w 2699"/>
                  <a:gd name="T107" fmla="*/ 1142 h 3281"/>
                  <a:gd name="T108" fmla="*/ 2195 w 2699"/>
                  <a:gd name="T109" fmla="*/ 1107 h 3281"/>
                  <a:gd name="T110" fmla="*/ 2176 w 2699"/>
                  <a:gd name="T111" fmla="*/ 1008 h 3281"/>
                  <a:gd name="T112" fmla="*/ 2296 w 2699"/>
                  <a:gd name="T113" fmla="*/ 542 h 3281"/>
                  <a:gd name="T114" fmla="*/ 2425 w 2699"/>
                  <a:gd name="T115" fmla="*/ 550 h 3281"/>
                  <a:gd name="T116" fmla="*/ 2495 w 2699"/>
                  <a:gd name="T117" fmla="*/ 504 h 3281"/>
                  <a:gd name="T118" fmla="*/ 2658 w 2699"/>
                  <a:gd name="T119" fmla="*/ 281 h 3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9" h="3281">
                    <a:moveTo>
                      <a:pt x="2635" y="257"/>
                    </a:moveTo>
                    <a:lnTo>
                      <a:pt x="2635" y="257"/>
                    </a:lnTo>
                    <a:cubicBezTo>
                      <a:pt x="2613" y="283"/>
                      <a:pt x="2423" y="465"/>
                      <a:pt x="2340" y="497"/>
                    </a:cubicBezTo>
                    <a:lnTo>
                      <a:pt x="2340" y="497"/>
                    </a:lnTo>
                    <a:cubicBezTo>
                      <a:pt x="2434" y="394"/>
                      <a:pt x="2510" y="277"/>
                      <a:pt x="2565" y="149"/>
                    </a:cubicBezTo>
                    <a:lnTo>
                      <a:pt x="2565" y="149"/>
                    </a:lnTo>
                    <a:cubicBezTo>
                      <a:pt x="2573" y="130"/>
                      <a:pt x="2542" y="120"/>
                      <a:pt x="2534" y="139"/>
                    </a:cubicBezTo>
                    <a:lnTo>
                      <a:pt x="2534" y="139"/>
                    </a:lnTo>
                    <a:cubicBezTo>
                      <a:pt x="2482" y="261"/>
                      <a:pt x="2411" y="371"/>
                      <a:pt x="2322" y="468"/>
                    </a:cubicBezTo>
                    <a:lnTo>
                      <a:pt x="2322" y="468"/>
                    </a:lnTo>
                    <a:cubicBezTo>
                      <a:pt x="2328" y="431"/>
                      <a:pt x="2326" y="388"/>
                      <a:pt x="2330" y="363"/>
                    </a:cubicBezTo>
                    <a:lnTo>
                      <a:pt x="2330" y="363"/>
                    </a:lnTo>
                    <a:cubicBezTo>
                      <a:pt x="2344" y="249"/>
                      <a:pt x="2359" y="135"/>
                      <a:pt x="2374" y="22"/>
                    </a:cubicBezTo>
                    <a:lnTo>
                      <a:pt x="2374" y="22"/>
                    </a:lnTo>
                    <a:cubicBezTo>
                      <a:pt x="2377" y="1"/>
                      <a:pt x="2344" y="0"/>
                      <a:pt x="2341" y="21"/>
                    </a:cubicBezTo>
                    <a:lnTo>
                      <a:pt x="2341" y="21"/>
                    </a:lnTo>
                    <a:cubicBezTo>
                      <a:pt x="2331" y="100"/>
                      <a:pt x="2321" y="179"/>
                      <a:pt x="2310" y="259"/>
                    </a:cubicBezTo>
                    <a:lnTo>
                      <a:pt x="2310" y="259"/>
                    </a:lnTo>
                    <a:cubicBezTo>
                      <a:pt x="2306" y="293"/>
                      <a:pt x="2301" y="327"/>
                      <a:pt x="2297" y="362"/>
                    </a:cubicBezTo>
                    <a:lnTo>
                      <a:pt x="2297" y="362"/>
                    </a:lnTo>
                    <a:cubicBezTo>
                      <a:pt x="2294" y="384"/>
                      <a:pt x="2291" y="407"/>
                      <a:pt x="2288" y="429"/>
                    </a:cubicBezTo>
                    <a:lnTo>
                      <a:pt x="2288" y="429"/>
                    </a:lnTo>
                    <a:cubicBezTo>
                      <a:pt x="2284" y="443"/>
                      <a:pt x="2283" y="456"/>
                      <a:pt x="2284" y="469"/>
                    </a:cubicBezTo>
                    <a:lnTo>
                      <a:pt x="2284" y="469"/>
                    </a:lnTo>
                    <a:cubicBezTo>
                      <a:pt x="2220" y="334"/>
                      <a:pt x="2185" y="193"/>
                      <a:pt x="2179" y="44"/>
                    </a:cubicBezTo>
                    <a:lnTo>
                      <a:pt x="2179" y="44"/>
                    </a:lnTo>
                    <a:cubicBezTo>
                      <a:pt x="2177" y="23"/>
                      <a:pt x="2145" y="22"/>
                      <a:pt x="2146" y="42"/>
                    </a:cubicBezTo>
                    <a:lnTo>
                      <a:pt x="2146" y="42"/>
                    </a:lnTo>
                    <a:cubicBezTo>
                      <a:pt x="2153" y="201"/>
                      <a:pt x="2190" y="350"/>
                      <a:pt x="2258" y="491"/>
                    </a:cubicBezTo>
                    <a:lnTo>
                      <a:pt x="2258" y="491"/>
                    </a:lnTo>
                    <a:cubicBezTo>
                      <a:pt x="2164" y="424"/>
                      <a:pt x="2099" y="328"/>
                      <a:pt x="2074" y="212"/>
                    </a:cubicBezTo>
                    <a:lnTo>
                      <a:pt x="2074" y="212"/>
                    </a:lnTo>
                    <a:cubicBezTo>
                      <a:pt x="2069" y="192"/>
                      <a:pt x="2037" y="199"/>
                      <a:pt x="2042" y="220"/>
                    </a:cubicBezTo>
                    <a:lnTo>
                      <a:pt x="2042" y="220"/>
                    </a:lnTo>
                    <a:cubicBezTo>
                      <a:pt x="2071" y="347"/>
                      <a:pt x="2144" y="454"/>
                      <a:pt x="2250" y="525"/>
                    </a:cubicBezTo>
                    <a:lnTo>
                      <a:pt x="2250" y="525"/>
                    </a:lnTo>
                    <a:cubicBezTo>
                      <a:pt x="2250" y="525"/>
                      <a:pt x="2250" y="525"/>
                      <a:pt x="2250" y="526"/>
                    </a:cubicBezTo>
                    <a:lnTo>
                      <a:pt x="2250" y="526"/>
                    </a:lnTo>
                    <a:cubicBezTo>
                      <a:pt x="2184" y="780"/>
                      <a:pt x="2082" y="1021"/>
                      <a:pt x="1945" y="1245"/>
                    </a:cubicBezTo>
                    <a:lnTo>
                      <a:pt x="1945" y="1245"/>
                    </a:lnTo>
                    <a:cubicBezTo>
                      <a:pt x="1874" y="1360"/>
                      <a:pt x="1793" y="1469"/>
                      <a:pt x="1706" y="1572"/>
                    </a:cubicBezTo>
                    <a:lnTo>
                      <a:pt x="1706" y="1572"/>
                    </a:lnTo>
                    <a:cubicBezTo>
                      <a:pt x="1633" y="1657"/>
                      <a:pt x="1535" y="1785"/>
                      <a:pt x="1426" y="1843"/>
                    </a:cubicBezTo>
                    <a:lnTo>
                      <a:pt x="1426" y="1843"/>
                    </a:lnTo>
                    <a:cubicBezTo>
                      <a:pt x="1561" y="1531"/>
                      <a:pt x="1647" y="1213"/>
                      <a:pt x="1719" y="881"/>
                    </a:cubicBezTo>
                    <a:lnTo>
                      <a:pt x="1719" y="881"/>
                    </a:lnTo>
                    <a:cubicBezTo>
                      <a:pt x="1722" y="878"/>
                      <a:pt x="1723" y="875"/>
                      <a:pt x="1724" y="872"/>
                    </a:cubicBezTo>
                    <a:lnTo>
                      <a:pt x="1724" y="872"/>
                    </a:lnTo>
                    <a:cubicBezTo>
                      <a:pt x="1868" y="851"/>
                      <a:pt x="1968" y="770"/>
                      <a:pt x="2055" y="655"/>
                    </a:cubicBezTo>
                    <a:lnTo>
                      <a:pt x="2055" y="655"/>
                    </a:lnTo>
                    <a:cubicBezTo>
                      <a:pt x="2067" y="638"/>
                      <a:pt x="2039" y="621"/>
                      <a:pt x="2027" y="638"/>
                    </a:cubicBezTo>
                    <a:lnTo>
                      <a:pt x="2027" y="638"/>
                    </a:lnTo>
                    <a:cubicBezTo>
                      <a:pt x="1960" y="728"/>
                      <a:pt x="1883" y="794"/>
                      <a:pt x="1782" y="826"/>
                    </a:cubicBezTo>
                    <a:lnTo>
                      <a:pt x="1782" y="826"/>
                    </a:lnTo>
                    <a:cubicBezTo>
                      <a:pt x="1793" y="812"/>
                      <a:pt x="1804" y="797"/>
                      <a:pt x="1814" y="786"/>
                    </a:cubicBezTo>
                    <a:lnTo>
                      <a:pt x="1814" y="786"/>
                    </a:lnTo>
                    <a:cubicBezTo>
                      <a:pt x="1864" y="723"/>
                      <a:pt x="1906" y="656"/>
                      <a:pt x="1940" y="584"/>
                    </a:cubicBezTo>
                    <a:lnTo>
                      <a:pt x="1940" y="584"/>
                    </a:lnTo>
                    <a:cubicBezTo>
                      <a:pt x="1949" y="565"/>
                      <a:pt x="1921" y="548"/>
                      <a:pt x="1913" y="567"/>
                    </a:cubicBezTo>
                    <a:lnTo>
                      <a:pt x="1913" y="567"/>
                    </a:lnTo>
                    <a:cubicBezTo>
                      <a:pt x="1892" y="612"/>
                      <a:pt x="1868" y="654"/>
                      <a:pt x="1841" y="695"/>
                    </a:cubicBezTo>
                    <a:lnTo>
                      <a:pt x="1841" y="695"/>
                    </a:lnTo>
                    <a:cubicBezTo>
                      <a:pt x="1822" y="724"/>
                      <a:pt x="1772" y="810"/>
                      <a:pt x="1726" y="831"/>
                    </a:cubicBezTo>
                    <a:lnTo>
                      <a:pt x="1726" y="831"/>
                    </a:lnTo>
                    <a:cubicBezTo>
                      <a:pt x="1713" y="736"/>
                      <a:pt x="1726" y="642"/>
                      <a:pt x="1766" y="554"/>
                    </a:cubicBezTo>
                    <a:lnTo>
                      <a:pt x="1766" y="554"/>
                    </a:lnTo>
                    <a:cubicBezTo>
                      <a:pt x="1774" y="534"/>
                      <a:pt x="1743" y="525"/>
                      <a:pt x="1735" y="544"/>
                    </a:cubicBezTo>
                    <a:lnTo>
                      <a:pt x="1735" y="544"/>
                    </a:lnTo>
                    <a:cubicBezTo>
                      <a:pt x="1696" y="631"/>
                      <a:pt x="1682" y="722"/>
                      <a:pt x="1692" y="815"/>
                    </a:cubicBezTo>
                    <a:lnTo>
                      <a:pt x="1692" y="815"/>
                    </a:lnTo>
                    <a:cubicBezTo>
                      <a:pt x="1636" y="730"/>
                      <a:pt x="1601" y="636"/>
                      <a:pt x="1589" y="534"/>
                    </a:cubicBezTo>
                    <a:lnTo>
                      <a:pt x="1589" y="534"/>
                    </a:lnTo>
                    <a:cubicBezTo>
                      <a:pt x="1587" y="513"/>
                      <a:pt x="1555" y="521"/>
                      <a:pt x="1557" y="541"/>
                    </a:cubicBezTo>
                    <a:lnTo>
                      <a:pt x="1557" y="541"/>
                    </a:lnTo>
                    <a:cubicBezTo>
                      <a:pt x="1569" y="635"/>
                      <a:pt x="1598" y="721"/>
                      <a:pt x="1644" y="800"/>
                    </a:cubicBezTo>
                    <a:lnTo>
                      <a:pt x="1644" y="800"/>
                    </a:lnTo>
                    <a:cubicBezTo>
                      <a:pt x="1556" y="737"/>
                      <a:pt x="1489" y="652"/>
                      <a:pt x="1475" y="538"/>
                    </a:cubicBezTo>
                    <a:lnTo>
                      <a:pt x="1475" y="538"/>
                    </a:lnTo>
                    <a:cubicBezTo>
                      <a:pt x="1473" y="517"/>
                      <a:pt x="1441" y="524"/>
                      <a:pt x="1443" y="545"/>
                    </a:cubicBezTo>
                    <a:lnTo>
                      <a:pt x="1443" y="545"/>
                    </a:lnTo>
                    <a:cubicBezTo>
                      <a:pt x="1460" y="687"/>
                      <a:pt x="1555" y="790"/>
                      <a:pt x="1674" y="858"/>
                    </a:cubicBezTo>
                    <a:lnTo>
                      <a:pt x="1674" y="858"/>
                    </a:lnTo>
                    <a:cubicBezTo>
                      <a:pt x="1651" y="963"/>
                      <a:pt x="1627" y="1068"/>
                      <a:pt x="1600" y="1171"/>
                    </a:cubicBezTo>
                    <a:lnTo>
                      <a:pt x="1600" y="1171"/>
                    </a:lnTo>
                    <a:cubicBezTo>
                      <a:pt x="1578" y="1128"/>
                      <a:pt x="1555" y="1086"/>
                      <a:pt x="1532" y="1043"/>
                    </a:cubicBezTo>
                    <a:lnTo>
                      <a:pt x="1532" y="1043"/>
                    </a:lnTo>
                    <a:cubicBezTo>
                      <a:pt x="1565" y="1019"/>
                      <a:pt x="1571" y="915"/>
                      <a:pt x="1570" y="891"/>
                    </a:cubicBezTo>
                    <a:lnTo>
                      <a:pt x="1570" y="891"/>
                    </a:lnTo>
                    <a:cubicBezTo>
                      <a:pt x="1568" y="871"/>
                      <a:pt x="1536" y="870"/>
                      <a:pt x="1537" y="890"/>
                    </a:cubicBezTo>
                    <a:lnTo>
                      <a:pt x="1537" y="890"/>
                    </a:lnTo>
                    <a:cubicBezTo>
                      <a:pt x="1539" y="911"/>
                      <a:pt x="1538" y="932"/>
                      <a:pt x="1535" y="953"/>
                    </a:cubicBezTo>
                    <a:lnTo>
                      <a:pt x="1535" y="953"/>
                    </a:lnTo>
                    <a:cubicBezTo>
                      <a:pt x="1532" y="965"/>
                      <a:pt x="1530" y="975"/>
                      <a:pt x="1526" y="986"/>
                    </a:cubicBezTo>
                    <a:lnTo>
                      <a:pt x="1526" y="986"/>
                    </a:lnTo>
                    <a:cubicBezTo>
                      <a:pt x="1525" y="989"/>
                      <a:pt x="1523" y="993"/>
                      <a:pt x="1521" y="997"/>
                    </a:cubicBezTo>
                    <a:lnTo>
                      <a:pt x="1521" y="997"/>
                    </a:lnTo>
                    <a:cubicBezTo>
                      <a:pt x="1520" y="996"/>
                      <a:pt x="1520" y="996"/>
                      <a:pt x="1520" y="995"/>
                    </a:cubicBezTo>
                    <a:lnTo>
                      <a:pt x="1520" y="995"/>
                    </a:lnTo>
                    <a:cubicBezTo>
                      <a:pt x="1517" y="966"/>
                      <a:pt x="1511" y="938"/>
                      <a:pt x="1501" y="910"/>
                    </a:cubicBezTo>
                    <a:lnTo>
                      <a:pt x="1501" y="910"/>
                    </a:lnTo>
                    <a:cubicBezTo>
                      <a:pt x="1496" y="892"/>
                      <a:pt x="1471" y="894"/>
                      <a:pt x="1469" y="912"/>
                    </a:cubicBezTo>
                    <a:lnTo>
                      <a:pt x="1469" y="912"/>
                    </a:lnTo>
                    <a:cubicBezTo>
                      <a:pt x="1469" y="916"/>
                      <a:pt x="1469" y="920"/>
                      <a:pt x="1469" y="922"/>
                    </a:cubicBezTo>
                    <a:lnTo>
                      <a:pt x="1469" y="922"/>
                    </a:lnTo>
                    <a:cubicBezTo>
                      <a:pt x="1467" y="930"/>
                      <a:pt x="1471" y="935"/>
                      <a:pt x="1476" y="937"/>
                    </a:cubicBezTo>
                    <a:lnTo>
                      <a:pt x="1476" y="937"/>
                    </a:lnTo>
                    <a:cubicBezTo>
                      <a:pt x="1479" y="947"/>
                      <a:pt x="1481" y="958"/>
                      <a:pt x="1484" y="968"/>
                    </a:cubicBezTo>
                    <a:lnTo>
                      <a:pt x="1484" y="968"/>
                    </a:lnTo>
                    <a:cubicBezTo>
                      <a:pt x="1486" y="976"/>
                      <a:pt x="1487" y="985"/>
                      <a:pt x="1488" y="994"/>
                    </a:cubicBezTo>
                    <a:lnTo>
                      <a:pt x="1488" y="994"/>
                    </a:lnTo>
                    <a:cubicBezTo>
                      <a:pt x="1488" y="995"/>
                      <a:pt x="1488" y="996"/>
                      <a:pt x="1488" y="997"/>
                    </a:cubicBezTo>
                    <a:lnTo>
                      <a:pt x="1488" y="997"/>
                    </a:lnTo>
                    <a:cubicBezTo>
                      <a:pt x="1462" y="984"/>
                      <a:pt x="1442" y="963"/>
                      <a:pt x="1429" y="936"/>
                    </a:cubicBezTo>
                    <a:lnTo>
                      <a:pt x="1429" y="936"/>
                    </a:lnTo>
                    <a:cubicBezTo>
                      <a:pt x="1420" y="918"/>
                      <a:pt x="1391" y="933"/>
                      <a:pt x="1400" y="952"/>
                    </a:cubicBezTo>
                    <a:lnTo>
                      <a:pt x="1400" y="952"/>
                    </a:lnTo>
                    <a:cubicBezTo>
                      <a:pt x="1416" y="984"/>
                      <a:pt x="1441" y="1009"/>
                      <a:pt x="1471" y="1026"/>
                    </a:cubicBezTo>
                    <a:lnTo>
                      <a:pt x="1471" y="1026"/>
                    </a:lnTo>
                    <a:cubicBezTo>
                      <a:pt x="1460" y="1025"/>
                      <a:pt x="1448" y="1022"/>
                      <a:pt x="1437" y="1017"/>
                    </a:cubicBezTo>
                    <a:lnTo>
                      <a:pt x="1437" y="1017"/>
                    </a:lnTo>
                    <a:cubicBezTo>
                      <a:pt x="1420" y="1012"/>
                      <a:pt x="1382" y="1000"/>
                      <a:pt x="1387" y="975"/>
                    </a:cubicBezTo>
                    <a:lnTo>
                      <a:pt x="1387" y="975"/>
                    </a:lnTo>
                    <a:cubicBezTo>
                      <a:pt x="1391" y="955"/>
                      <a:pt x="1360" y="945"/>
                      <a:pt x="1356" y="965"/>
                    </a:cubicBezTo>
                    <a:lnTo>
                      <a:pt x="1356" y="965"/>
                    </a:lnTo>
                    <a:cubicBezTo>
                      <a:pt x="1347" y="1007"/>
                      <a:pt x="1379" y="1029"/>
                      <a:pt x="1413" y="1043"/>
                    </a:cubicBezTo>
                    <a:lnTo>
                      <a:pt x="1413" y="1043"/>
                    </a:lnTo>
                    <a:cubicBezTo>
                      <a:pt x="1441" y="1055"/>
                      <a:pt x="1473" y="1063"/>
                      <a:pt x="1501" y="1053"/>
                    </a:cubicBezTo>
                    <a:lnTo>
                      <a:pt x="1501" y="1053"/>
                    </a:lnTo>
                    <a:cubicBezTo>
                      <a:pt x="1528" y="1104"/>
                      <a:pt x="1556" y="1156"/>
                      <a:pt x="1582" y="1208"/>
                    </a:cubicBezTo>
                    <a:lnTo>
                      <a:pt x="1582" y="1208"/>
                    </a:lnTo>
                    <a:cubicBezTo>
                      <a:pt x="1584" y="1211"/>
                      <a:pt x="1587" y="1213"/>
                      <a:pt x="1589" y="1214"/>
                    </a:cubicBezTo>
                    <a:lnTo>
                      <a:pt x="1589" y="1214"/>
                    </a:lnTo>
                    <a:cubicBezTo>
                      <a:pt x="1531" y="1432"/>
                      <a:pt x="1461" y="1646"/>
                      <a:pt x="1368" y="1857"/>
                    </a:cubicBezTo>
                    <a:lnTo>
                      <a:pt x="1368" y="1857"/>
                    </a:lnTo>
                    <a:cubicBezTo>
                      <a:pt x="1229" y="1624"/>
                      <a:pt x="1112" y="1382"/>
                      <a:pt x="1015" y="1130"/>
                    </a:cubicBezTo>
                    <a:lnTo>
                      <a:pt x="1015" y="1130"/>
                    </a:lnTo>
                    <a:cubicBezTo>
                      <a:pt x="1121" y="1077"/>
                      <a:pt x="1188" y="980"/>
                      <a:pt x="1251" y="882"/>
                    </a:cubicBezTo>
                    <a:lnTo>
                      <a:pt x="1251" y="882"/>
                    </a:lnTo>
                    <a:cubicBezTo>
                      <a:pt x="1263" y="865"/>
                      <a:pt x="1235" y="848"/>
                      <a:pt x="1224" y="865"/>
                    </a:cubicBezTo>
                    <a:lnTo>
                      <a:pt x="1224" y="865"/>
                    </a:lnTo>
                    <a:cubicBezTo>
                      <a:pt x="1173" y="944"/>
                      <a:pt x="1120" y="1022"/>
                      <a:pt x="1044" y="1074"/>
                    </a:cubicBezTo>
                    <a:lnTo>
                      <a:pt x="1044" y="1074"/>
                    </a:lnTo>
                    <a:cubicBezTo>
                      <a:pt x="1098" y="991"/>
                      <a:pt x="1135" y="898"/>
                      <a:pt x="1154" y="799"/>
                    </a:cubicBezTo>
                    <a:lnTo>
                      <a:pt x="1154" y="799"/>
                    </a:lnTo>
                    <a:cubicBezTo>
                      <a:pt x="1157" y="778"/>
                      <a:pt x="1126" y="769"/>
                      <a:pt x="1123" y="789"/>
                    </a:cubicBezTo>
                    <a:lnTo>
                      <a:pt x="1123" y="789"/>
                    </a:lnTo>
                    <a:cubicBezTo>
                      <a:pt x="1103" y="892"/>
                      <a:pt x="1064" y="988"/>
                      <a:pt x="1005" y="1074"/>
                    </a:cubicBezTo>
                    <a:lnTo>
                      <a:pt x="1005" y="1074"/>
                    </a:lnTo>
                    <a:cubicBezTo>
                      <a:pt x="1014" y="990"/>
                      <a:pt x="1011" y="906"/>
                      <a:pt x="994" y="821"/>
                    </a:cubicBezTo>
                    <a:lnTo>
                      <a:pt x="994" y="821"/>
                    </a:lnTo>
                    <a:cubicBezTo>
                      <a:pt x="990" y="801"/>
                      <a:pt x="958" y="809"/>
                      <a:pt x="962" y="829"/>
                    </a:cubicBezTo>
                    <a:lnTo>
                      <a:pt x="962" y="829"/>
                    </a:lnTo>
                    <a:cubicBezTo>
                      <a:pt x="978" y="912"/>
                      <a:pt x="982" y="994"/>
                      <a:pt x="972" y="1077"/>
                    </a:cubicBezTo>
                    <a:lnTo>
                      <a:pt x="972" y="1077"/>
                    </a:lnTo>
                    <a:cubicBezTo>
                      <a:pt x="890" y="1026"/>
                      <a:pt x="794" y="976"/>
                      <a:pt x="747" y="891"/>
                    </a:cubicBezTo>
                    <a:lnTo>
                      <a:pt x="747" y="891"/>
                    </a:lnTo>
                    <a:cubicBezTo>
                      <a:pt x="737" y="872"/>
                      <a:pt x="708" y="888"/>
                      <a:pt x="718" y="906"/>
                    </a:cubicBezTo>
                    <a:lnTo>
                      <a:pt x="718" y="906"/>
                    </a:lnTo>
                    <a:cubicBezTo>
                      <a:pt x="767" y="995"/>
                      <a:pt x="861" y="1047"/>
                      <a:pt x="946" y="1099"/>
                    </a:cubicBezTo>
                    <a:lnTo>
                      <a:pt x="946" y="1099"/>
                    </a:lnTo>
                    <a:cubicBezTo>
                      <a:pt x="913" y="1097"/>
                      <a:pt x="880" y="1098"/>
                      <a:pt x="847" y="1092"/>
                    </a:cubicBezTo>
                    <a:lnTo>
                      <a:pt x="847" y="1092"/>
                    </a:lnTo>
                    <a:cubicBezTo>
                      <a:pt x="799" y="1083"/>
                      <a:pt x="757" y="1055"/>
                      <a:pt x="724" y="1019"/>
                    </a:cubicBezTo>
                    <a:lnTo>
                      <a:pt x="724" y="1019"/>
                    </a:lnTo>
                    <a:cubicBezTo>
                      <a:pt x="710" y="1003"/>
                      <a:pt x="686" y="1026"/>
                      <a:pt x="700" y="1042"/>
                    </a:cubicBezTo>
                    <a:lnTo>
                      <a:pt x="700" y="1042"/>
                    </a:lnTo>
                    <a:cubicBezTo>
                      <a:pt x="731" y="1076"/>
                      <a:pt x="768" y="1100"/>
                      <a:pt x="811" y="1116"/>
                    </a:cubicBezTo>
                    <a:lnTo>
                      <a:pt x="811" y="1116"/>
                    </a:lnTo>
                    <a:cubicBezTo>
                      <a:pt x="862" y="1135"/>
                      <a:pt x="916" y="1124"/>
                      <a:pt x="968" y="1134"/>
                    </a:cubicBezTo>
                    <a:lnTo>
                      <a:pt x="968" y="1134"/>
                    </a:lnTo>
                    <a:cubicBezTo>
                      <a:pt x="969" y="1134"/>
                      <a:pt x="969" y="1134"/>
                      <a:pt x="971" y="1134"/>
                    </a:cubicBezTo>
                    <a:lnTo>
                      <a:pt x="971" y="1134"/>
                    </a:lnTo>
                    <a:cubicBezTo>
                      <a:pt x="969" y="1138"/>
                      <a:pt x="969" y="1144"/>
                      <a:pt x="971" y="1149"/>
                    </a:cubicBezTo>
                    <a:lnTo>
                      <a:pt x="971" y="1149"/>
                    </a:lnTo>
                    <a:cubicBezTo>
                      <a:pt x="1063" y="1390"/>
                      <a:pt x="1173" y="1621"/>
                      <a:pt x="1303" y="1843"/>
                    </a:cubicBezTo>
                    <a:lnTo>
                      <a:pt x="1303" y="1843"/>
                    </a:lnTo>
                    <a:cubicBezTo>
                      <a:pt x="980" y="1713"/>
                      <a:pt x="695" y="1511"/>
                      <a:pt x="464" y="1251"/>
                    </a:cubicBezTo>
                    <a:lnTo>
                      <a:pt x="464" y="1251"/>
                    </a:lnTo>
                    <a:cubicBezTo>
                      <a:pt x="493" y="1231"/>
                      <a:pt x="517" y="1193"/>
                      <a:pt x="532" y="1173"/>
                    </a:cubicBezTo>
                    <a:lnTo>
                      <a:pt x="532" y="1173"/>
                    </a:lnTo>
                    <a:cubicBezTo>
                      <a:pt x="578" y="1112"/>
                      <a:pt x="608" y="1037"/>
                      <a:pt x="623" y="962"/>
                    </a:cubicBezTo>
                    <a:lnTo>
                      <a:pt x="623" y="962"/>
                    </a:lnTo>
                    <a:cubicBezTo>
                      <a:pt x="627" y="942"/>
                      <a:pt x="596" y="932"/>
                      <a:pt x="592" y="953"/>
                    </a:cubicBezTo>
                    <a:lnTo>
                      <a:pt x="592" y="953"/>
                    </a:lnTo>
                    <a:cubicBezTo>
                      <a:pt x="580" y="1006"/>
                      <a:pt x="563" y="1057"/>
                      <a:pt x="537" y="1105"/>
                    </a:cubicBezTo>
                    <a:lnTo>
                      <a:pt x="537" y="1105"/>
                    </a:lnTo>
                    <a:cubicBezTo>
                      <a:pt x="529" y="1118"/>
                      <a:pt x="493" y="1180"/>
                      <a:pt x="461" y="1211"/>
                    </a:cubicBezTo>
                    <a:lnTo>
                      <a:pt x="461" y="1211"/>
                    </a:lnTo>
                    <a:cubicBezTo>
                      <a:pt x="481" y="1180"/>
                      <a:pt x="489" y="1125"/>
                      <a:pt x="493" y="1104"/>
                    </a:cubicBezTo>
                    <a:lnTo>
                      <a:pt x="493" y="1104"/>
                    </a:lnTo>
                    <a:cubicBezTo>
                      <a:pt x="512" y="995"/>
                      <a:pt x="498" y="890"/>
                      <a:pt x="449" y="790"/>
                    </a:cubicBezTo>
                    <a:lnTo>
                      <a:pt x="449" y="790"/>
                    </a:lnTo>
                    <a:cubicBezTo>
                      <a:pt x="440" y="770"/>
                      <a:pt x="411" y="786"/>
                      <a:pt x="421" y="805"/>
                    </a:cubicBezTo>
                    <a:lnTo>
                      <a:pt x="421" y="805"/>
                    </a:lnTo>
                    <a:cubicBezTo>
                      <a:pt x="451" y="868"/>
                      <a:pt x="466" y="930"/>
                      <a:pt x="469" y="999"/>
                    </a:cubicBezTo>
                    <a:lnTo>
                      <a:pt x="469" y="999"/>
                    </a:lnTo>
                    <a:cubicBezTo>
                      <a:pt x="471" y="1025"/>
                      <a:pt x="468" y="1052"/>
                      <a:pt x="465" y="1077"/>
                    </a:cubicBezTo>
                    <a:lnTo>
                      <a:pt x="465" y="1077"/>
                    </a:lnTo>
                    <a:cubicBezTo>
                      <a:pt x="461" y="1112"/>
                      <a:pt x="441" y="1151"/>
                      <a:pt x="437" y="1187"/>
                    </a:cubicBezTo>
                    <a:lnTo>
                      <a:pt x="437" y="1187"/>
                    </a:lnTo>
                    <a:cubicBezTo>
                      <a:pt x="407" y="1056"/>
                      <a:pt x="356" y="935"/>
                      <a:pt x="281" y="823"/>
                    </a:cubicBezTo>
                    <a:lnTo>
                      <a:pt x="281" y="823"/>
                    </a:lnTo>
                    <a:cubicBezTo>
                      <a:pt x="269" y="805"/>
                      <a:pt x="240" y="821"/>
                      <a:pt x="252" y="839"/>
                    </a:cubicBezTo>
                    <a:lnTo>
                      <a:pt x="252" y="839"/>
                    </a:lnTo>
                    <a:cubicBezTo>
                      <a:pt x="319" y="938"/>
                      <a:pt x="366" y="1044"/>
                      <a:pt x="396" y="1157"/>
                    </a:cubicBezTo>
                    <a:lnTo>
                      <a:pt x="396" y="1157"/>
                    </a:lnTo>
                    <a:cubicBezTo>
                      <a:pt x="314" y="1065"/>
                      <a:pt x="232" y="971"/>
                      <a:pt x="151" y="878"/>
                    </a:cubicBezTo>
                    <a:lnTo>
                      <a:pt x="151" y="878"/>
                    </a:lnTo>
                    <a:cubicBezTo>
                      <a:pt x="137" y="862"/>
                      <a:pt x="114" y="884"/>
                      <a:pt x="127" y="900"/>
                    </a:cubicBezTo>
                    <a:lnTo>
                      <a:pt x="127" y="900"/>
                    </a:lnTo>
                    <a:cubicBezTo>
                      <a:pt x="216" y="1002"/>
                      <a:pt x="305" y="1103"/>
                      <a:pt x="394" y="1205"/>
                    </a:cubicBezTo>
                    <a:lnTo>
                      <a:pt x="394" y="1205"/>
                    </a:lnTo>
                    <a:cubicBezTo>
                      <a:pt x="255" y="1176"/>
                      <a:pt x="132" y="1106"/>
                      <a:pt x="37" y="999"/>
                    </a:cubicBezTo>
                    <a:lnTo>
                      <a:pt x="37" y="999"/>
                    </a:lnTo>
                    <a:cubicBezTo>
                      <a:pt x="23" y="983"/>
                      <a:pt x="0" y="1005"/>
                      <a:pt x="14" y="1021"/>
                    </a:cubicBezTo>
                    <a:lnTo>
                      <a:pt x="14" y="1021"/>
                    </a:lnTo>
                    <a:cubicBezTo>
                      <a:pt x="110" y="1131"/>
                      <a:pt x="237" y="1204"/>
                      <a:pt x="380" y="1235"/>
                    </a:cubicBezTo>
                    <a:lnTo>
                      <a:pt x="380" y="1235"/>
                    </a:lnTo>
                    <a:cubicBezTo>
                      <a:pt x="320" y="1329"/>
                      <a:pt x="107" y="1213"/>
                      <a:pt x="44" y="1176"/>
                    </a:cubicBezTo>
                    <a:lnTo>
                      <a:pt x="44" y="1176"/>
                    </a:lnTo>
                    <a:cubicBezTo>
                      <a:pt x="26" y="1166"/>
                      <a:pt x="9" y="1193"/>
                      <a:pt x="27" y="1204"/>
                    </a:cubicBezTo>
                    <a:lnTo>
                      <a:pt x="27" y="1204"/>
                    </a:lnTo>
                    <a:cubicBezTo>
                      <a:pt x="112" y="1254"/>
                      <a:pt x="329" y="1368"/>
                      <a:pt x="404" y="1256"/>
                    </a:cubicBezTo>
                    <a:lnTo>
                      <a:pt x="404" y="1256"/>
                    </a:lnTo>
                    <a:cubicBezTo>
                      <a:pt x="653" y="1547"/>
                      <a:pt x="968" y="1769"/>
                      <a:pt x="1326" y="1905"/>
                    </a:cubicBezTo>
                    <a:lnTo>
                      <a:pt x="1326" y="1905"/>
                    </a:lnTo>
                    <a:cubicBezTo>
                      <a:pt x="1329" y="1906"/>
                      <a:pt x="1330" y="1906"/>
                      <a:pt x="1333" y="1906"/>
                    </a:cubicBezTo>
                    <a:lnTo>
                      <a:pt x="1333" y="1906"/>
                    </a:lnTo>
                    <a:cubicBezTo>
                      <a:pt x="1511" y="2349"/>
                      <a:pt x="1572" y="2834"/>
                      <a:pt x="1810" y="3252"/>
                    </a:cubicBezTo>
                    <a:lnTo>
                      <a:pt x="1810" y="3252"/>
                    </a:lnTo>
                    <a:cubicBezTo>
                      <a:pt x="1825" y="3280"/>
                      <a:pt x="1869" y="3256"/>
                      <a:pt x="1853" y="3230"/>
                    </a:cubicBezTo>
                    <a:lnTo>
                      <a:pt x="1853" y="3230"/>
                    </a:lnTo>
                    <a:cubicBezTo>
                      <a:pt x="1621" y="2822"/>
                      <a:pt x="1557" y="2351"/>
                      <a:pt x="1389" y="1919"/>
                    </a:cubicBezTo>
                    <a:lnTo>
                      <a:pt x="1389" y="1919"/>
                    </a:lnTo>
                    <a:cubicBezTo>
                      <a:pt x="1392" y="1916"/>
                      <a:pt x="1393" y="1913"/>
                      <a:pt x="1393" y="1910"/>
                    </a:cubicBezTo>
                    <a:lnTo>
                      <a:pt x="1393" y="1910"/>
                    </a:lnTo>
                    <a:cubicBezTo>
                      <a:pt x="1506" y="1874"/>
                      <a:pt x="1592" y="1768"/>
                      <a:pt x="1671" y="1685"/>
                    </a:cubicBezTo>
                    <a:lnTo>
                      <a:pt x="1671" y="1685"/>
                    </a:lnTo>
                    <a:cubicBezTo>
                      <a:pt x="1766" y="1583"/>
                      <a:pt x="1852" y="1472"/>
                      <a:pt x="1931" y="1357"/>
                    </a:cubicBezTo>
                    <a:lnTo>
                      <a:pt x="1931" y="1357"/>
                    </a:lnTo>
                    <a:cubicBezTo>
                      <a:pt x="1935" y="1350"/>
                      <a:pt x="1940" y="1343"/>
                      <a:pt x="1944" y="1337"/>
                    </a:cubicBezTo>
                    <a:lnTo>
                      <a:pt x="1944" y="1337"/>
                    </a:lnTo>
                    <a:cubicBezTo>
                      <a:pt x="1954" y="1335"/>
                      <a:pt x="1963" y="1329"/>
                      <a:pt x="1971" y="1327"/>
                    </a:cubicBezTo>
                    <a:lnTo>
                      <a:pt x="1971" y="1327"/>
                    </a:lnTo>
                    <a:cubicBezTo>
                      <a:pt x="1972" y="1327"/>
                      <a:pt x="1973" y="1327"/>
                      <a:pt x="1973" y="1326"/>
                    </a:cubicBezTo>
                    <a:lnTo>
                      <a:pt x="1973" y="1326"/>
                    </a:lnTo>
                    <a:cubicBezTo>
                      <a:pt x="2055" y="1291"/>
                      <a:pt x="2126" y="1241"/>
                      <a:pt x="2186" y="1177"/>
                    </a:cubicBezTo>
                    <a:lnTo>
                      <a:pt x="2186" y="1177"/>
                    </a:lnTo>
                    <a:cubicBezTo>
                      <a:pt x="2200" y="1197"/>
                      <a:pt x="2229" y="1213"/>
                      <a:pt x="2250" y="1214"/>
                    </a:cubicBezTo>
                    <a:lnTo>
                      <a:pt x="2250" y="1214"/>
                    </a:lnTo>
                    <a:cubicBezTo>
                      <a:pt x="2308" y="1218"/>
                      <a:pt x="2362" y="1167"/>
                      <a:pt x="2404" y="1132"/>
                    </a:cubicBezTo>
                    <a:lnTo>
                      <a:pt x="2404" y="1132"/>
                    </a:lnTo>
                    <a:cubicBezTo>
                      <a:pt x="2419" y="1118"/>
                      <a:pt x="2397" y="1094"/>
                      <a:pt x="2381" y="1108"/>
                    </a:cubicBezTo>
                    <a:lnTo>
                      <a:pt x="2381" y="1108"/>
                    </a:lnTo>
                    <a:cubicBezTo>
                      <a:pt x="2357" y="1128"/>
                      <a:pt x="2332" y="1147"/>
                      <a:pt x="2306" y="1164"/>
                    </a:cubicBezTo>
                    <a:lnTo>
                      <a:pt x="2306" y="1164"/>
                    </a:lnTo>
                    <a:cubicBezTo>
                      <a:pt x="2287" y="1176"/>
                      <a:pt x="2269" y="1186"/>
                      <a:pt x="2246" y="1180"/>
                    </a:cubicBezTo>
                    <a:lnTo>
                      <a:pt x="2246" y="1180"/>
                    </a:lnTo>
                    <a:cubicBezTo>
                      <a:pt x="2244" y="1180"/>
                      <a:pt x="2236" y="1176"/>
                      <a:pt x="2228" y="1171"/>
                    </a:cubicBezTo>
                    <a:lnTo>
                      <a:pt x="2228" y="1171"/>
                    </a:lnTo>
                    <a:cubicBezTo>
                      <a:pt x="2233" y="1169"/>
                      <a:pt x="2238" y="1166"/>
                      <a:pt x="2244" y="1163"/>
                    </a:cubicBezTo>
                    <a:lnTo>
                      <a:pt x="2244" y="1163"/>
                    </a:lnTo>
                    <a:cubicBezTo>
                      <a:pt x="2276" y="1145"/>
                      <a:pt x="2303" y="1120"/>
                      <a:pt x="2327" y="1092"/>
                    </a:cubicBezTo>
                    <a:lnTo>
                      <a:pt x="2327" y="1092"/>
                    </a:lnTo>
                    <a:cubicBezTo>
                      <a:pt x="2340" y="1076"/>
                      <a:pt x="2318" y="1052"/>
                      <a:pt x="2305" y="1068"/>
                    </a:cubicBezTo>
                    <a:lnTo>
                      <a:pt x="2305" y="1068"/>
                    </a:lnTo>
                    <a:cubicBezTo>
                      <a:pt x="2291" y="1084"/>
                      <a:pt x="2277" y="1098"/>
                      <a:pt x="2261" y="1112"/>
                    </a:cubicBezTo>
                    <a:lnTo>
                      <a:pt x="2261" y="1112"/>
                    </a:lnTo>
                    <a:cubicBezTo>
                      <a:pt x="2257" y="1115"/>
                      <a:pt x="2233" y="1135"/>
                      <a:pt x="2217" y="1142"/>
                    </a:cubicBezTo>
                    <a:lnTo>
                      <a:pt x="2217" y="1142"/>
                    </a:lnTo>
                    <a:cubicBezTo>
                      <a:pt x="2230" y="1104"/>
                      <a:pt x="2242" y="1065"/>
                      <a:pt x="2269" y="1036"/>
                    </a:cubicBezTo>
                    <a:lnTo>
                      <a:pt x="2269" y="1036"/>
                    </a:lnTo>
                    <a:cubicBezTo>
                      <a:pt x="2284" y="1022"/>
                      <a:pt x="2261" y="997"/>
                      <a:pt x="2247" y="1013"/>
                    </a:cubicBezTo>
                    <a:lnTo>
                      <a:pt x="2247" y="1013"/>
                    </a:lnTo>
                    <a:cubicBezTo>
                      <a:pt x="2221" y="1039"/>
                      <a:pt x="2207" y="1073"/>
                      <a:pt x="2195" y="1107"/>
                    </a:cubicBezTo>
                    <a:lnTo>
                      <a:pt x="2195" y="1107"/>
                    </a:lnTo>
                    <a:cubicBezTo>
                      <a:pt x="2189" y="1079"/>
                      <a:pt x="2188" y="1048"/>
                      <a:pt x="2203" y="1025"/>
                    </a:cubicBezTo>
                    <a:lnTo>
                      <a:pt x="2203" y="1025"/>
                    </a:lnTo>
                    <a:cubicBezTo>
                      <a:pt x="2215" y="1008"/>
                      <a:pt x="2187" y="991"/>
                      <a:pt x="2176" y="1008"/>
                    </a:cubicBezTo>
                    <a:lnTo>
                      <a:pt x="2176" y="1008"/>
                    </a:lnTo>
                    <a:cubicBezTo>
                      <a:pt x="2150" y="1047"/>
                      <a:pt x="2157" y="1100"/>
                      <a:pt x="2172" y="1144"/>
                    </a:cubicBezTo>
                    <a:lnTo>
                      <a:pt x="2172" y="1144"/>
                    </a:lnTo>
                    <a:cubicBezTo>
                      <a:pt x="2116" y="1206"/>
                      <a:pt x="2050" y="1254"/>
                      <a:pt x="1974" y="1289"/>
                    </a:cubicBezTo>
                    <a:lnTo>
                      <a:pt x="1974" y="1289"/>
                    </a:lnTo>
                    <a:cubicBezTo>
                      <a:pt x="2120" y="1060"/>
                      <a:pt x="2227" y="805"/>
                      <a:pt x="2296" y="542"/>
                    </a:cubicBezTo>
                    <a:lnTo>
                      <a:pt x="2296" y="542"/>
                    </a:lnTo>
                    <a:cubicBezTo>
                      <a:pt x="2297" y="542"/>
                      <a:pt x="2297" y="541"/>
                      <a:pt x="2298" y="540"/>
                    </a:cubicBezTo>
                    <a:lnTo>
                      <a:pt x="2298" y="540"/>
                    </a:lnTo>
                    <a:cubicBezTo>
                      <a:pt x="2330" y="562"/>
                      <a:pt x="2393" y="554"/>
                      <a:pt x="2425" y="550"/>
                    </a:cubicBezTo>
                    <a:lnTo>
                      <a:pt x="2425" y="550"/>
                    </a:lnTo>
                    <a:cubicBezTo>
                      <a:pt x="2521" y="542"/>
                      <a:pt x="2609" y="499"/>
                      <a:pt x="2683" y="439"/>
                    </a:cubicBezTo>
                    <a:lnTo>
                      <a:pt x="2683" y="439"/>
                    </a:lnTo>
                    <a:cubicBezTo>
                      <a:pt x="2698" y="426"/>
                      <a:pt x="2676" y="402"/>
                      <a:pt x="2660" y="416"/>
                    </a:cubicBezTo>
                    <a:lnTo>
                      <a:pt x="2660" y="416"/>
                    </a:lnTo>
                    <a:cubicBezTo>
                      <a:pt x="2610" y="457"/>
                      <a:pt x="2557" y="485"/>
                      <a:pt x="2495" y="504"/>
                    </a:cubicBezTo>
                    <a:lnTo>
                      <a:pt x="2495" y="504"/>
                    </a:lnTo>
                    <a:cubicBezTo>
                      <a:pt x="2485" y="507"/>
                      <a:pt x="2416" y="521"/>
                      <a:pt x="2365" y="522"/>
                    </a:cubicBezTo>
                    <a:lnTo>
                      <a:pt x="2365" y="522"/>
                    </a:lnTo>
                    <a:cubicBezTo>
                      <a:pt x="2473" y="477"/>
                      <a:pt x="2628" y="315"/>
                      <a:pt x="2658" y="281"/>
                    </a:cubicBezTo>
                    <a:lnTo>
                      <a:pt x="2658" y="281"/>
                    </a:lnTo>
                    <a:cubicBezTo>
                      <a:pt x="2671" y="265"/>
                      <a:pt x="2649" y="241"/>
                      <a:pt x="2635" y="2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15" name="Freeform 106">
                <a:extLst>
                  <a:ext uri="{FF2B5EF4-FFF2-40B4-BE49-F238E27FC236}">
                    <a16:creationId xmlns:a16="http://schemas.microsoft.com/office/drawing/2014/main" id="{3D5E0139-3984-914C-932F-E998B46CCFFB}"/>
                  </a:ext>
                </a:extLst>
              </p:cNvPr>
              <p:cNvSpPr>
                <a:spLocks noChangeArrowheads="1"/>
              </p:cNvSpPr>
              <p:nvPr/>
            </p:nvSpPr>
            <p:spPr bwMode="auto">
              <a:xfrm>
                <a:off x="6650139" y="3363473"/>
                <a:ext cx="16201" cy="14042"/>
              </a:xfrm>
              <a:custGeom>
                <a:avLst/>
                <a:gdLst>
                  <a:gd name="T0" fmla="*/ 29 w 65"/>
                  <a:gd name="T1" fmla="*/ 46 h 57"/>
                  <a:gd name="T2" fmla="*/ 29 w 65"/>
                  <a:gd name="T3" fmla="*/ 46 h 57"/>
                  <a:gd name="T4" fmla="*/ 46 w 65"/>
                  <a:gd name="T5" fmla="*/ 18 h 57"/>
                  <a:gd name="T6" fmla="*/ 46 w 65"/>
                  <a:gd name="T7" fmla="*/ 18 h 57"/>
                  <a:gd name="T8" fmla="*/ 35 w 65"/>
                  <a:gd name="T9" fmla="*/ 10 h 57"/>
                  <a:gd name="T10" fmla="*/ 35 w 65"/>
                  <a:gd name="T11" fmla="*/ 10 h 57"/>
                  <a:gd name="T12" fmla="*/ 17 w 65"/>
                  <a:gd name="T13" fmla="*/ 39 h 57"/>
                  <a:gd name="T14" fmla="*/ 17 w 65"/>
                  <a:gd name="T15" fmla="*/ 39 h 57"/>
                  <a:gd name="T16" fmla="*/ 29 w 65"/>
                  <a:gd name="T17"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29" y="46"/>
                    </a:moveTo>
                    <a:lnTo>
                      <a:pt x="29" y="46"/>
                    </a:lnTo>
                    <a:cubicBezTo>
                      <a:pt x="47" y="56"/>
                      <a:pt x="64" y="29"/>
                      <a:pt x="46" y="18"/>
                    </a:cubicBezTo>
                    <a:lnTo>
                      <a:pt x="46" y="18"/>
                    </a:lnTo>
                    <a:cubicBezTo>
                      <a:pt x="42" y="16"/>
                      <a:pt x="39" y="13"/>
                      <a:pt x="35" y="10"/>
                    </a:cubicBezTo>
                    <a:lnTo>
                      <a:pt x="35" y="10"/>
                    </a:lnTo>
                    <a:cubicBezTo>
                      <a:pt x="17" y="0"/>
                      <a:pt x="0" y="28"/>
                      <a:pt x="17" y="39"/>
                    </a:cubicBezTo>
                    <a:lnTo>
                      <a:pt x="17" y="39"/>
                    </a:lnTo>
                    <a:cubicBezTo>
                      <a:pt x="21" y="41"/>
                      <a:pt x="25"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16" name="Freeform 107">
                <a:extLst>
                  <a:ext uri="{FF2B5EF4-FFF2-40B4-BE49-F238E27FC236}">
                    <a16:creationId xmlns:a16="http://schemas.microsoft.com/office/drawing/2014/main" id="{B4F358C5-F261-D74F-88F7-1D4CFB2E3A61}"/>
                  </a:ext>
                </a:extLst>
              </p:cNvPr>
              <p:cNvSpPr>
                <a:spLocks noChangeArrowheads="1"/>
              </p:cNvSpPr>
              <p:nvPr/>
            </p:nvSpPr>
            <p:spPr bwMode="auto">
              <a:xfrm>
                <a:off x="6669581" y="3342952"/>
                <a:ext cx="10801" cy="14041"/>
              </a:xfrm>
              <a:custGeom>
                <a:avLst/>
                <a:gdLst>
                  <a:gd name="T0" fmla="*/ 39 w 45"/>
                  <a:gd name="T1" fmla="*/ 30 h 59"/>
                  <a:gd name="T2" fmla="*/ 39 w 45"/>
                  <a:gd name="T3" fmla="*/ 30 h 59"/>
                  <a:gd name="T4" fmla="*/ 37 w 45"/>
                  <a:gd name="T5" fmla="*/ 21 h 59"/>
                  <a:gd name="T6" fmla="*/ 37 w 45"/>
                  <a:gd name="T7" fmla="*/ 21 h 59"/>
                  <a:gd name="T8" fmla="*/ 5 w 45"/>
                  <a:gd name="T9" fmla="*/ 28 h 59"/>
                  <a:gd name="T10" fmla="*/ 5 w 45"/>
                  <a:gd name="T11" fmla="*/ 28 h 59"/>
                  <a:gd name="T12" fmla="*/ 8 w 45"/>
                  <a:gd name="T13" fmla="*/ 37 h 59"/>
                  <a:gd name="T14" fmla="*/ 8 w 45"/>
                  <a:gd name="T15" fmla="*/ 37 h 59"/>
                  <a:gd name="T16" fmla="*/ 39 w 45"/>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9">
                    <a:moveTo>
                      <a:pt x="39" y="30"/>
                    </a:moveTo>
                    <a:lnTo>
                      <a:pt x="39" y="30"/>
                    </a:lnTo>
                    <a:cubicBezTo>
                      <a:pt x="39" y="26"/>
                      <a:pt x="38" y="24"/>
                      <a:pt x="37" y="21"/>
                    </a:cubicBezTo>
                    <a:lnTo>
                      <a:pt x="37" y="21"/>
                    </a:lnTo>
                    <a:cubicBezTo>
                      <a:pt x="32" y="0"/>
                      <a:pt x="0" y="8"/>
                      <a:pt x="5" y="28"/>
                    </a:cubicBezTo>
                    <a:lnTo>
                      <a:pt x="5" y="28"/>
                    </a:lnTo>
                    <a:cubicBezTo>
                      <a:pt x="7" y="31"/>
                      <a:pt x="7" y="34"/>
                      <a:pt x="8" y="37"/>
                    </a:cubicBezTo>
                    <a:lnTo>
                      <a:pt x="8" y="37"/>
                    </a:lnTo>
                    <a:cubicBezTo>
                      <a:pt x="12" y="58"/>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17" name="Freeform 108">
                <a:extLst>
                  <a:ext uri="{FF2B5EF4-FFF2-40B4-BE49-F238E27FC236}">
                    <a16:creationId xmlns:a16="http://schemas.microsoft.com/office/drawing/2014/main" id="{FCEE4252-8D4A-DE42-954A-83B10C02BD52}"/>
                  </a:ext>
                </a:extLst>
              </p:cNvPr>
              <p:cNvSpPr>
                <a:spLocks noChangeArrowheads="1"/>
              </p:cNvSpPr>
              <p:nvPr/>
            </p:nvSpPr>
            <p:spPr bwMode="auto">
              <a:xfrm>
                <a:off x="6677142" y="3368875"/>
                <a:ext cx="16202" cy="14041"/>
              </a:xfrm>
              <a:custGeom>
                <a:avLst/>
                <a:gdLst>
                  <a:gd name="T0" fmla="*/ 18 w 66"/>
                  <a:gd name="T1" fmla="*/ 39 h 58"/>
                  <a:gd name="T2" fmla="*/ 18 w 66"/>
                  <a:gd name="T3" fmla="*/ 39 h 58"/>
                  <a:gd name="T4" fmla="*/ 29 w 66"/>
                  <a:gd name="T5" fmla="*/ 46 h 58"/>
                  <a:gd name="T6" fmla="*/ 29 w 66"/>
                  <a:gd name="T7" fmla="*/ 46 h 58"/>
                  <a:gd name="T8" fmla="*/ 46 w 66"/>
                  <a:gd name="T9" fmla="*/ 18 h 58"/>
                  <a:gd name="T10" fmla="*/ 46 w 66"/>
                  <a:gd name="T11" fmla="*/ 18 h 58"/>
                  <a:gd name="T12" fmla="*/ 35 w 66"/>
                  <a:gd name="T13" fmla="*/ 11 h 58"/>
                  <a:gd name="T14" fmla="*/ 35 w 66"/>
                  <a:gd name="T15" fmla="*/ 11 h 58"/>
                  <a:gd name="T16" fmla="*/ 18 w 66"/>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8" y="39"/>
                    </a:moveTo>
                    <a:lnTo>
                      <a:pt x="18" y="39"/>
                    </a:lnTo>
                    <a:cubicBezTo>
                      <a:pt x="22" y="41"/>
                      <a:pt x="26" y="44"/>
                      <a:pt x="29" y="46"/>
                    </a:cubicBezTo>
                    <a:lnTo>
                      <a:pt x="29" y="46"/>
                    </a:lnTo>
                    <a:cubicBezTo>
                      <a:pt x="47" y="57"/>
                      <a:pt x="65" y="29"/>
                      <a:pt x="46" y="18"/>
                    </a:cubicBezTo>
                    <a:lnTo>
                      <a:pt x="46" y="18"/>
                    </a:lnTo>
                    <a:cubicBezTo>
                      <a:pt x="43" y="16"/>
                      <a:pt x="39" y="14"/>
                      <a:pt x="35" y="11"/>
                    </a:cubicBezTo>
                    <a:lnTo>
                      <a:pt x="35"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18" name="Freeform 109">
                <a:extLst>
                  <a:ext uri="{FF2B5EF4-FFF2-40B4-BE49-F238E27FC236}">
                    <a16:creationId xmlns:a16="http://schemas.microsoft.com/office/drawing/2014/main" id="{394A3B75-AC3B-8C40-ABC1-5E99E1078AE1}"/>
                  </a:ext>
                </a:extLst>
              </p:cNvPr>
              <p:cNvSpPr>
                <a:spLocks noChangeArrowheads="1"/>
              </p:cNvSpPr>
              <p:nvPr/>
            </p:nvSpPr>
            <p:spPr bwMode="auto">
              <a:xfrm>
                <a:off x="6701985" y="3339711"/>
                <a:ext cx="10801" cy="14042"/>
              </a:xfrm>
              <a:custGeom>
                <a:avLst/>
                <a:gdLst>
                  <a:gd name="T0" fmla="*/ 39 w 45"/>
                  <a:gd name="T1" fmla="*/ 30 h 59"/>
                  <a:gd name="T2" fmla="*/ 39 w 45"/>
                  <a:gd name="T3" fmla="*/ 30 h 59"/>
                  <a:gd name="T4" fmla="*/ 37 w 45"/>
                  <a:gd name="T5" fmla="*/ 21 h 59"/>
                  <a:gd name="T6" fmla="*/ 37 w 45"/>
                  <a:gd name="T7" fmla="*/ 21 h 59"/>
                  <a:gd name="T8" fmla="*/ 5 w 45"/>
                  <a:gd name="T9" fmla="*/ 28 h 59"/>
                  <a:gd name="T10" fmla="*/ 5 w 45"/>
                  <a:gd name="T11" fmla="*/ 28 h 59"/>
                  <a:gd name="T12" fmla="*/ 7 w 45"/>
                  <a:gd name="T13" fmla="*/ 37 h 59"/>
                  <a:gd name="T14" fmla="*/ 7 w 45"/>
                  <a:gd name="T15" fmla="*/ 37 h 59"/>
                  <a:gd name="T16" fmla="*/ 39 w 45"/>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9">
                    <a:moveTo>
                      <a:pt x="39" y="30"/>
                    </a:moveTo>
                    <a:lnTo>
                      <a:pt x="39" y="30"/>
                    </a:lnTo>
                    <a:cubicBezTo>
                      <a:pt x="38" y="27"/>
                      <a:pt x="37" y="24"/>
                      <a:pt x="37" y="21"/>
                    </a:cubicBezTo>
                    <a:lnTo>
                      <a:pt x="37" y="21"/>
                    </a:lnTo>
                    <a:cubicBezTo>
                      <a:pt x="32" y="0"/>
                      <a:pt x="0" y="8"/>
                      <a:pt x="5" y="28"/>
                    </a:cubicBezTo>
                    <a:lnTo>
                      <a:pt x="5" y="28"/>
                    </a:lnTo>
                    <a:cubicBezTo>
                      <a:pt x="6" y="32"/>
                      <a:pt x="6" y="35"/>
                      <a:pt x="7" y="37"/>
                    </a:cubicBezTo>
                    <a:lnTo>
                      <a:pt x="7" y="37"/>
                    </a:lnTo>
                    <a:cubicBezTo>
                      <a:pt x="12" y="58"/>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19" name="Freeform 110">
                <a:extLst>
                  <a:ext uri="{FF2B5EF4-FFF2-40B4-BE49-F238E27FC236}">
                    <a16:creationId xmlns:a16="http://schemas.microsoft.com/office/drawing/2014/main" id="{1AB0496D-F654-FA49-B1B9-20A5F3925E69}"/>
                  </a:ext>
                </a:extLst>
              </p:cNvPr>
              <p:cNvSpPr>
                <a:spLocks noChangeArrowheads="1"/>
              </p:cNvSpPr>
              <p:nvPr/>
            </p:nvSpPr>
            <p:spPr bwMode="auto">
              <a:xfrm>
                <a:off x="6722507" y="3351593"/>
                <a:ext cx="10801" cy="14041"/>
              </a:xfrm>
              <a:custGeom>
                <a:avLst/>
                <a:gdLst>
                  <a:gd name="T0" fmla="*/ 38 w 45"/>
                  <a:gd name="T1" fmla="*/ 30 h 58"/>
                  <a:gd name="T2" fmla="*/ 38 w 45"/>
                  <a:gd name="T3" fmla="*/ 30 h 58"/>
                  <a:gd name="T4" fmla="*/ 37 w 45"/>
                  <a:gd name="T5" fmla="*/ 20 h 58"/>
                  <a:gd name="T6" fmla="*/ 37 w 45"/>
                  <a:gd name="T7" fmla="*/ 20 h 58"/>
                  <a:gd name="T8" fmla="*/ 5 w 45"/>
                  <a:gd name="T9" fmla="*/ 28 h 58"/>
                  <a:gd name="T10" fmla="*/ 5 w 45"/>
                  <a:gd name="T11" fmla="*/ 28 h 58"/>
                  <a:gd name="T12" fmla="*/ 7 w 45"/>
                  <a:gd name="T13" fmla="*/ 37 h 58"/>
                  <a:gd name="T14" fmla="*/ 7 w 45"/>
                  <a:gd name="T15" fmla="*/ 37 h 58"/>
                  <a:gd name="T16" fmla="*/ 38 w 45"/>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8" y="30"/>
                    </a:moveTo>
                    <a:lnTo>
                      <a:pt x="38" y="30"/>
                    </a:lnTo>
                    <a:cubicBezTo>
                      <a:pt x="38" y="27"/>
                      <a:pt x="37" y="23"/>
                      <a:pt x="37" y="20"/>
                    </a:cubicBezTo>
                    <a:lnTo>
                      <a:pt x="37" y="20"/>
                    </a:lnTo>
                    <a:cubicBezTo>
                      <a:pt x="32" y="0"/>
                      <a:pt x="0" y="7"/>
                      <a:pt x="5" y="28"/>
                    </a:cubicBezTo>
                    <a:lnTo>
                      <a:pt x="5" y="28"/>
                    </a:lnTo>
                    <a:cubicBezTo>
                      <a:pt x="6" y="31"/>
                      <a:pt x="6" y="34"/>
                      <a:pt x="7" y="37"/>
                    </a:cubicBezTo>
                    <a:lnTo>
                      <a:pt x="7" y="37"/>
                    </a:lnTo>
                    <a:cubicBezTo>
                      <a:pt x="12" y="57"/>
                      <a:pt x="44" y="50"/>
                      <a:pt x="3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20" name="Freeform 111">
                <a:extLst>
                  <a:ext uri="{FF2B5EF4-FFF2-40B4-BE49-F238E27FC236}">
                    <a16:creationId xmlns:a16="http://schemas.microsoft.com/office/drawing/2014/main" id="{484F3B3D-39AD-B548-90C6-584219723D35}"/>
                  </a:ext>
                </a:extLst>
              </p:cNvPr>
              <p:cNvSpPr>
                <a:spLocks noChangeArrowheads="1"/>
              </p:cNvSpPr>
              <p:nvPr/>
            </p:nvSpPr>
            <p:spPr bwMode="auto">
              <a:xfrm>
                <a:off x="6726827" y="3319190"/>
                <a:ext cx="16202" cy="14041"/>
              </a:xfrm>
              <a:custGeom>
                <a:avLst/>
                <a:gdLst>
                  <a:gd name="T0" fmla="*/ 30 w 66"/>
                  <a:gd name="T1" fmla="*/ 46 h 58"/>
                  <a:gd name="T2" fmla="*/ 30 w 66"/>
                  <a:gd name="T3" fmla="*/ 46 h 58"/>
                  <a:gd name="T4" fmla="*/ 47 w 66"/>
                  <a:gd name="T5" fmla="*/ 19 h 58"/>
                  <a:gd name="T6" fmla="*/ 47 w 66"/>
                  <a:gd name="T7" fmla="*/ 19 h 58"/>
                  <a:gd name="T8" fmla="*/ 36 w 66"/>
                  <a:gd name="T9" fmla="*/ 11 h 58"/>
                  <a:gd name="T10" fmla="*/ 36 w 66"/>
                  <a:gd name="T11" fmla="*/ 11 h 58"/>
                  <a:gd name="T12" fmla="*/ 19 w 66"/>
                  <a:gd name="T13" fmla="*/ 39 h 58"/>
                  <a:gd name="T14" fmla="*/ 19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8" y="57"/>
                      <a:pt x="65" y="29"/>
                      <a:pt x="47" y="19"/>
                    </a:cubicBezTo>
                    <a:lnTo>
                      <a:pt x="47" y="19"/>
                    </a:lnTo>
                    <a:cubicBezTo>
                      <a:pt x="44" y="16"/>
                      <a:pt x="39" y="14"/>
                      <a:pt x="36" y="11"/>
                    </a:cubicBezTo>
                    <a:lnTo>
                      <a:pt x="36" y="11"/>
                    </a:lnTo>
                    <a:cubicBezTo>
                      <a:pt x="18" y="0"/>
                      <a:pt x="0" y="28"/>
                      <a:pt x="19" y="39"/>
                    </a:cubicBezTo>
                    <a:lnTo>
                      <a:pt x="19" y="39"/>
                    </a:lnTo>
                    <a:cubicBezTo>
                      <a:pt x="22" y="41"/>
                      <a:pt x="26" y="44"/>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21" name="Freeform 112">
                <a:extLst>
                  <a:ext uri="{FF2B5EF4-FFF2-40B4-BE49-F238E27FC236}">
                    <a16:creationId xmlns:a16="http://schemas.microsoft.com/office/drawing/2014/main" id="{5F5C2076-0E38-6443-99B8-A16B86BC0B63}"/>
                  </a:ext>
                </a:extLst>
              </p:cNvPr>
              <p:cNvSpPr>
                <a:spLocks noChangeArrowheads="1"/>
              </p:cNvSpPr>
              <p:nvPr/>
            </p:nvSpPr>
            <p:spPr bwMode="auto">
              <a:xfrm>
                <a:off x="6747349" y="3341871"/>
                <a:ext cx="17282" cy="11882"/>
              </a:xfrm>
              <a:custGeom>
                <a:avLst/>
                <a:gdLst>
                  <a:gd name="T0" fmla="*/ 20 w 72"/>
                  <a:gd name="T1" fmla="*/ 36 h 47"/>
                  <a:gd name="T2" fmla="*/ 20 w 72"/>
                  <a:gd name="T3" fmla="*/ 36 h 47"/>
                  <a:gd name="T4" fmla="*/ 41 w 72"/>
                  <a:gd name="T5" fmla="*/ 41 h 47"/>
                  <a:gd name="T6" fmla="*/ 41 w 72"/>
                  <a:gd name="T7" fmla="*/ 41 h 47"/>
                  <a:gd name="T8" fmla="*/ 50 w 72"/>
                  <a:gd name="T9" fmla="*/ 10 h 47"/>
                  <a:gd name="T10" fmla="*/ 50 w 72"/>
                  <a:gd name="T11" fmla="*/ 10 h 47"/>
                  <a:gd name="T12" fmla="*/ 30 w 72"/>
                  <a:gd name="T13" fmla="*/ 5 h 47"/>
                  <a:gd name="T14" fmla="*/ 30 w 72"/>
                  <a:gd name="T15" fmla="*/ 5 h 47"/>
                  <a:gd name="T16" fmla="*/ 20 w 72"/>
                  <a:gd name="T1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47">
                    <a:moveTo>
                      <a:pt x="20" y="36"/>
                    </a:moveTo>
                    <a:lnTo>
                      <a:pt x="20" y="36"/>
                    </a:lnTo>
                    <a:cubicBezTo>
                      <a:pt x="27" y="38"/>
                      <a:pt x="34" y="40"/>
                      <a:pt x="41" y="41"/>
                    </a:cubicBezTo>
                    <a:lnTo>
                      <a:pt x="41" y="41"/>
                    </a:lnTo>
                    <a:cubicBezTo>
                      <a:pt x="61" y="46"/>
                      <a:pt x="71" y="15"/>
                      <a:pt x="50" y="10"/>
                    </a:cubicBezTo>
                    <a:lnTo>
                      <a:pt x="50" y="10"/>
                    </a:lnTo>
                    <a:cubicBezTo>
                      <a:pt x="44" y="8"/>
                      <a:pt x="37" y="7"/>
                      <a:pt x="30" y="5"/>
                    </a:cubicBezTo>
                    <a:lnTo>
                      <a:pt x="30" y="5"/>
                    </a:lnTo>
                    <a:cubicBezTo>
                      <a:pt x="9" y="0"/>
                      <a:pt x="0" y="32"/>
                      <a:pt x="20"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22" name="Freeform 113">
                <a:extLst>
                  <a:ext uri="{FF2B5EF4-FFF2-40B4-BE49-F238E27FC236}">
                    <a16:creationId xmlns:a16="http://schemas.microsoft.com/office/drawing/2014/main" id="{5D9A4F6C-A335-4345-B4C8-06EB1B704166}"/>
                  </a:ext>
                </a:extLst>
              </p:cNvPr>
              <p:cNvSpPr>
                <a:spLocks noChangeArrowheads="1"/>
              </p:cNvSpPr>
              <p:nvPr/>
            </p:nvSpPr>
            <p:spPr bwMode="auto">
              <a:xfrm>
                <a:off x="6766791" y="3366715"/>
                <a:ext cx="16201" cy="14041"/>
              </a:xfrm>
              <a:custGeom>
                <a:avLst/>
                <a:gdLst>
                  <a:gd name="T0" fmla="*/ 30 w 66"/>
                  <a:gd name="T1" fmla="*/ 46 h 58"/>
                  <a:gd name="T2" fmla="*/ 30 w 66"/>
                  <a:gd name="T3" fmla="*/ 46 h 58"/>
                  <a:gd name="T4" fmla="*/ 47 w 66"/>
                  <a:gd name="T5" fmla="*/ 18 h 58"/>
                  <a:gd name="T6" fmla="*/ 47 w 66"/>
                  <a:gd name="T7" fmla="*/ 18 h 58"/>
                  <a:gd name="T8" fmla="*/ 35 w 66"/>
                  <a:gd name="T9" fmla="*/ 11 h 58"/>
                  <a:gd name="T10" fmla="*/ 35 w 66"/>
                  <a:gd name="T11" fmla="*/ 11 h 58"/>
                  <a:gd name="T12" fmla="*/ 18 w 66"/>
                  <a:gd name="T13" fmla="*/ 39 h 58"/>
                  <a:gd name="T14" fmla="*/ 18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8" y="57"/>
                      <a:pt x="65" y="29"/>
                      <a:pt x="47" y="18"/>
                    </a:cubicBezTo>
                    <a:lnTo>
                      <a:pt x="47" y="18"/>
                    </a:lnTo>
                    <a:cubicBezTo>
                      <a:pt x="43" y="16"/>
                      <a:pt x="39" y="14"/>
                      <a:pt x="35" y="11"/>
                    </a:cubicBezTo>
                    <a:lnTo>
                      <a:pt x="35" y="11"/>
                    </a:lnTo>
                    <a:cubicBezTo>
                      <a:pt x="17" y="0"/>
                      <a:pt x="0" y="28"/>
                      <a:pt x="18" y="39"/>
                    </a:cubicBezTo>
                    <a:lnTo>
                      <a:pt x="18" y="39"/>
                    </a:lnTo>
                    <a:cubicBezTo>
                      <a:pt x="22" y="41"/>
                      <a:pt x="26" y="44"/>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23" name="Freeform 114">
                <a:extLst>
                  <a:ext uri="{FF2B5EF4-FFF2-40B4-BE49-F238E27FC236}">
                    <a16:creationId xmlns:a16="http://schemas.microsoft.com/office/drawing/2014/main" id="{AC839691-20E9-BA4E-8610-67FEAFBCC75C}"/>
                  </a:ext>
                </a:extLst>
              </p:cNvPr>
              <p:cNvSpPr>
                <a:spLocks noChangeArrowheads="1"/>
              </p:cNvSpPr>
              <p:nvPr/>
            </p:nvSpPr>
            <p:spPr bwMode="auto">
              <a:xfrm>
                <a:off x="6780832" y="3347273"/>
                <a:ext cx="11882" cy="10801"/>
              </a:xfrm>
              <a:custGeom>
                <a:avLst/>
                <a:gdLst>
                  <a:gd name="T0" fmla="*/ 18 w 49"/>
                  <a:gd name="T1" fmla="*/ 38 h 46"/>
                  <a:gd name="T2" fmla="*/ 18 w 49"/>
                  <a:gd name="T3" fmla="*/ 38 h 46"/>
                  <a:gd name="T4" fmla="*/ 40 w 49"/>
                  <a:gd name="T5" fmla="*/ 38 h 46"/>
                  <a:gd name="T6" fmla="*/ 40 w 49"/>
                  <a:gd name="T7" fmla="*/ 38 h 46"/>
                  <a:gd name="T8" fmla="*/ 41 w 49"/>
                  <a:gd name="T9" fmla="*/ 16 h 46"/>
                  <a:gd name="T10" fmla="*/ 41 w 49"/>
                  <a:gd name="T11" fmla="*/ 16 h 46"/>
                  <a:gd name="T12" fmla="*/ 31 w 49"/>
                  <a:gd name="T13" fmla="*/ 7 h 46"/>
                  <a:gd name="T14" fmla="*/ 31 w 49"/>
                  <a:gd name="T15" fmla="*/ 7 h 46"/>
                  <a:gd name="T16" fmla="*/ 8 w 49"/>
                  <a:gd name="T17" fmla="*/ 6 h 46"/>
                  <a:gd name="T18" fmla="*/ 8 w 49"/>
                  <a:gd name="T19" fmla="*/ 6 h 46"/>
                  <a:gd name="T20" fmla="*/ 7 w 49"/>
                  <a:gd name="T21" fmla="*/ 29 h 46"/>
                  <a:gd name="T22" fmla="*/ 7 w 49"/>
                  <a:gd name="T23" fmla="*/ 29 h 46"/>
                  <a:gd name="T24" fmla="*/ 18 w 49"/>
                  <a:gd name="T25"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46">
                    <a:moveTo>
                      <a:pt x="18" y="38"/>
                    </a:moveTo>
                    <a:lnTo>
                      <a:pt x="18" y="38"/>
                    </a:lnTo>
                    <a:cubicBezTo>
                      <a:pt x="24" y="43"/>
                      <a:pt x="33" y="45"/>
                      <a:pt x="40" y="38"/>
                    </a:cubicBezTo>
                    <a:lnTo>
                      <a:pt x="40" y="38"/>
                    </a:lnTo>
                    <a:cubicBezTo>
                      <a:pt x="46" y="33"/>
                      <a:pt x="48" y="21"/>
                      <a:pt x="41" y="16"/>
                    </a:cubicBezTo>
                    <a:lnTo>
                      <a:pt x="41" y="16"/>
                    </a:lnTo>
                    <a:cubicBezTo>
                      <a:pt x="37" y="13"/>
                      <a:pt x="34" y="10"/>
                      <a:pt x="31" y="7"/>
                    </a:cubicBezTo>
                    <a:lnTo>
                      <a:pt x="31" y="7"/>
                    </a:lnTo>
                    <a:cubicBezTo>
                      <a:pt x="24" y="2"/>
                      <a:pt x="14" y="0"/>
                      <a:pt x="8" y="6"/>
                    </a:cubicBezTo>
                    <a:lnTo>
                      <a:pt x="8" y="6"/>
                    </a:lnTo>
                    <a:cubicBezTo>
                      <a:pt x="2" y="12"/>
                      <a:pt x="0" y="24"/>
                      <a:pt x="7" y="29"/>
                    </a:cubicBezTo>
                    <a:lnTo>
                      <a:pt x="7" y="29"/>
                    </a:lnTo>
                    <a:cubicBezTo>
                      <a:pt x="10" y="32"/>
                      <a:pt x="14" y="35"/>
                      <a:pt x="1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24" name="Freeform 115">
                <a:extLst>
                  <a:ext uri="{FF2B5EF4-FFF2-40B4-BE49-F238E27FC236}">
                    <a16:creationId xmlns:a16="http://schemas.microsoft.com/office/drawing/2014/main" id="{FE888A74-FFB5-7C42-AB80-46B693CE994E}"/>
                  </a:ext>
                </a:extLst>
              </p:cNvPr>
              <p:cNvSpPr>
                <a:spLocks noChangeArrowheads="1"/>
              </p:cNvSpPr>
              <p:nvPr/>
            </p:nvSpPr>
            <p:spPr bwMode="auto">
              <a:xfrm>
                <a:off x="6794874" y="3380756"/>
                <a:ext cx="14041" cy="10801"/>
              </a:xfrm>
              <a:custGeom>
                <a:avLst/>
                <a:gdLst>
                  <a:gd name="T0" fmla="*/ 28 w 59"/>
                  <a:gd name="T1" fmla="*/ 38 h 44"/>
                  <a:gd name="T2" fmla="*/ 28 w 59"/>
                  <a:gd name="T3" fmla="*/ 38 h 44"/>
                  <a:gd name="T4" fmla="*/ 37 w 59"/>
                  <a:gd name="T5" fmla="*/ 36 h 44"/>
                  <a:gd name="T6" fmla="*/ 37 w 59"/>
                  <a:gd name="T7" fmla="*/ 36 h 44"/>
                  <a:gd name="T8" fmla="*/ 30 w 59"/>
                  <a:gd name="T9" fmla="*/ 4 h 44"/>
                  <a:gd name="T10" fmla="*/ 30 w 59"/>
                  <a:gd name="T11" fmla="*/ 4 h 44"/>
                  <a:gd name="T12" fmla="*/ 21 w 59"/>
                  <a:gd name="T13" fmla="*/ 6 h 44"/>
                  <a:gd name="T14" fmla="*/ 21 w 59"/>
                  <a:gd name="T15" fmla="*/ 6 h 44"/>
                  <a:gd name="T16" fmla="*/ 28 w 59"/>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4">
                    <a:moveTo>
                      <a:pt x="28" y="38"/>
                    </a:moveTo>
                    <a:lnTo>
                      <a:pt x="28" y="38"/>
                    </a:lnTo>
                    <a:cubicBezTo>
                      <a:pt x="31" y="37"/>
                      <a:pt x="34" y="37"/>
                      <a:pt x="37" y="36"/>
                    </a:cubicBezTo>
                    <a:lnTo>
                      <a:pt x="37" y="36"/>
                    </a:lnTo>
                    <a:cubicBezTo>
                      <a:pt x="58" y="31"/>
                      <a:pt x="50" y="0"/>
                      <a:pt x="30" y="4"/>
                    </a:cubicBezTo>
                    <a:lnTo>
                      <a:pt x="30" y="4"/>
                    </a:lnTo>
                    <a:cubicBezTo>
                      <a:pt x="27" y="5"/>
                      <a:pt x="24" y="5"/>
                      <a:pt x="21" y="6"/>
                    </a:cubicBezTo>
                    <a:lnTo>
                      <a:pt x="21" y="6"/>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25" name="Freeform 116">
                <a:extLst>
                  <a:ext uri="{FF2B5EF4-FFF2-40B4-BE49-F238E27FC236}">
                    <a16:creationId xmlns:a16="http://schemas.microsoft.com/office/drawing/2014/main" id="{FF1DC071-06B6-6C48-AC86-C1BC8F238BFD}"/>
                  </a:ext>
                </a:extLst>
              </p:cNvPr>
              <p:cNvSpPr>
                <a:spLocks noChangeArrowheads="1"/>
              </p:cNvSpPr>
              <p:nvPr/>
            </p:nvSpPr>
            <p:spPr bwMode="auto">
              <a:xfrm>
                <a:off x="6835919" y="3274905"/>
                <a:ext cx="10801" cy="16202"/>
              </a:xfrm>
              <a:custGeom>
                <a:avLst/>
                <a:gdLst>
                  <a:gd name="T0" fmla="*/ 41 w 46"/>
                  <a:gd name="T1" fmla="*/ 39 h 68"/>
                  <a:gd name="T2" fmla="*/ 41 w 46"/>
                  <a:gd name="T3" fmla="*/ 39 h 68"/>
                  <a:gd name="T4" fmla="*/ 36 w 46"/>
                  <a:gd name="T5" fmla="*/ 21 h 68"/>
                  <a:gd name="T6" fmla="*/ 36 w 46"/>
                  <a:gd name="T7" fmla="*/ 21 h 68"/>
                  <a:gd name="T8" fmla="*/ 5 w 46"/>
                  <a:gd name="T9" fmla="*/ 28 h 68"/>
                  <a:gd name="T10" fmla="*/ 5 w 46"/>
                  <a:gd name="T11" fmla="*/ 28 h 68"/>
                  <a:gd name="T12" fmla="*/ 9 w 46"/>
                  <a:gd name="T13" fmla="*/ 47 h 68"/>
                  <a:gd name="T14" fmla="*/ 9 w 46"/>
                  <a:gd name="T15" fmla="*/ 47 h 68"/>
                  <a:gd name="T16" fmla="*/ 41 w 46"/>
                  <a:gd name="T17" fmla="*/ 3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68">
                    <a:moveTo>
                      <a:pt x="41" y="39"/>
                    </a:moveTo>
                    <a:lnTo>
                      <a:pt x="41" y="39"/>
                    </a:lnTo>
                    <a:cubicBezTo>
                      <a:pt x="39" y="33"/>
                      <a:pt x="38" y="27"/>
                      <a:pt x="36" y="21"/>
                    </a:cubicBezTo>
                    <a:lnTo>
                      <a:pt x="36" y="21"/>
                    </a:lnTo>
                    <a:cubicBezTo>
                      <a:pt x="31" y="0"/>
                      <a:pt x="0" y="8"/>
                      <a:pt x="5" y="28"/>
                    </a:cubicBezTo>
                    <a:lnTo>
                      <a:pt x="5" y="28"/>
                    </a:lnTo>
                    <a:cubicBezTo>
                      <a:pt x="6" y="34"/>
                      <a:pt x="7" y="40"/>
                      <a:pt x="9" y="47"/>
                    </a:cubicBezTo>
                    <a:lnTo>
                      <a:pt x="9" y="47"/>
                    </a:lnTo>
                    <a:cubicBezTo>
                      <a:pt x="14" y="67"/>
                      <a:pt x="45" y="59"/>
                      <a:pt x="41"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26" name="Freeform 117">
                <a:extLst>
                  <a:ext uri="{FF2B5EF4-FFF2-40B4-BE49-F238E27FC236}">
                    <a16:creationId xmlns:a16="http://schemas.microsoft.com/office/drawing/2014/main" id="{8C104680-5EF7-B740-B35E-62B5BA35F245}"/>
                  </a:ext>
                </a:extLst>
              </p:cNvPr>
              <p:cNvSpPr>
                <a:spLocks noChangeArrowheads="1"/>
              </p:cNvSpPr>
              <p:nvPr/>
            </p:nvSpPr>
            <p:spPr bwMode="auto">
              <a:xfrm>
                <a:off x="6841319" y="3295427"/>
                <a:ext cx="16202" cy="14041"/>
              </a:xfrm>
              <a:custGeom>
                <a:avLst/>
                <a:gdLst>
                  <a:gd name="T0" fmla="*/ 19 w 66"/>
                  <a:gd name="T1" fmla="*/ 38 h 58"/>
                  <a:gd name="T2" fmla="*/ 19 w 66"/>
                  <a:gd name="T3" fmla="*/ 38 h 58"/>
                  <a:gd name="T4" fmla="*/ 30 w 66"/>
                  <a:gd name="T5" fmla="*/ 46 h 58"/>
                  <a:gd name="T6" fmla="*/ 30 w 66"/>
                  <a:gd name="T7" fmla="*/ 46 h 58"/>
                  <a:gd name="T8" fmla="*/ 47 w 66"/>
                  <a:gd name="T9" fmla="*/ 18 h 58"/>
                  <a:gd name="T10" fmla="*/ 47 w 66"/>
                  <a:gd name="T11" fmla="*/ 18 h 58"/>
                  <a:gd name="T12" fmla="*/ 36 w 66"/>
                  <a:gd name="T13" fmla="*/ 10 h 58"/>
                  <a:gd name="T14" fmla="*/ 36 w 66"/>
                  <a:gd name="T15" fmla="*/ 10 h 58"/>
                  <a:gd name="T16" fmla="*/ 19 w 66"/>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9" y="38"/>
                    </a:moveTo>
                    <a:lnTo>
                      <a:pt x="19" y="38"/>
                    </a:lnTo>
                    <a:cubicBezTo>
                      <a:pt x="22" y="41"/>
                      <a:pt x="26" y="43"/>
                      <a:pt x="30" y="46"/>
                    </a:cubicBezTo>
                    <a:lnTo>
                      <a:pt x="30" y="46"/>
                    </a:lnTo>
                    <a:cubicBezTo>
                      <a:pt x="47" y="57"/>
                      <a:pt x="65" y="29"/>
                      <a:pt x="47" y="18"/>
                    </a:cubicBezTo>
                    <a:lnTo>
                      <a:pt x="47" y="18"/>
                    </a:lnTo>
                    <a:cubicBezTo>
                      <a:pt x="43" y="15"/>
                      <a:pt x="39" y="13"/>
                      <a:pt x="36" y="10"/>
                    </a:cubicBezTo>
                    <a:lnTo>
                      <a:pt x="36" y="10"/>
                    </a:lnTo>
                    <a:cubicBezTo>
                      <a:pt x="18" y="0"/>
                      <a:pt x="0" y="27"/>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27" name="Freeform 118">
                <a:extLst>
                  <a:ext uri="{FF2B5EF4-FFF2-40B4-BE49-F238E27FC236}">
                    <a16:creationId xmlns:a16="http://schemas.microsoft.com/office/drawing/2014/main" id="{C7674DC0-1A2C-8C4B-B4C4-1D1A978FD7E6}"/>
                  </a:ext>
                </a:extLst>
              </p:cNvPr>
              <p:cNvSpPr>
                <a:spLocks noChangeArrowheads="1"/>
              </p:cNvSpPr>
              <p:nvPr/>
            </p:nvSpPr>
            <p:spPr bwMode="auto">
              <a:xfrm>
                <a:off x="6815396" y="3288946"/>
                <a:ext cx="16202" cy="14041"/>
              </a:xfrm>
              <a:custGeom>
                <a:avLst/>
                <a:gdLst>
                  <a:gd name="T0" fmla="*/ 28 w 65"/>
                  <a:gd name="T1" fmla="*/ 46 h 57"/>
                  <a:gd name="T2" fmla="*/ 28 w 65"/>
                  <a:gd name="T3" fmla="*/ 46 h 57"/>
                  <a:gd name="T4" fmla="*/ 46 w 65"/>
                  <a:gd name="T5" fmla="*/ 18 h 57"/>
                  <a:gd name="T6" fmla="*/ 46 w 65"/>
                  <a:gd name="T7" fmla="*/ 18 h 57"/>
                  <a:gd name="T8" fmla="*/ 34 w 65"/>
                  <a:gd name="T9" fmla="*/ 11 h 57"/>
                  <a:gd name="T10" fmla="*/ 34 w 65"/>
                  <a:gd name="T11" fmla="*/ 11 h 57"/>
                  <a:gd name="T12" fmla="*/ 17 w 65"/>
                  <a:gd name="T13" fmla="*/ 39 h 57"/>
                  <a:gd name="T14" fmla="*/ 17 w 65"/>
                  <a:gd name="T15" fmla="*/ 39 h 57"/>
                  <a:gd name="T16" fmla="*/ 28 w 65"/>
                  <a:gd name="T17"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28" y="46"/>
                    </a:moveTo>
                    <a:lnTo>
                      <a:pt x="28" y="46"/>
                    </a:lnTo>
                    <a:cubicBezTo>
                      <a:pt x="47" y="56"/>
                      <a:pt x="64" y="29"/>
                      <a:pt x="46" y="18"/>
                    </a:cubicBezTo>
                    <a:lnTo>
                      <a:pt x="46" y="18"/>
                    </a:lnTo>
                    <a:cubicBezTo>
                      <a:pt x="42" y="16"/>
                      <a:pt x="38" y="13"/>
                      <a:pt x="34" y="11"/>
                    </a:cubicBezTo>
                    <a:lnTo>
                      <a:pt x="34" y="11"/>
                    </a:lnTo>
                    <a:cubicBezTo>
                      <a:pt x="17" y="0"/>
                      <a:pt x="0" y="28"/>
                      <a:pt x="17" y="39"/>
                    </a:cubicBezTo>
                    <a:lnTo>
                      <a:pt x="17" y="39"/>
                    </a:lnTo>
                    <a:cubicBezTo>
                      <a:pt x="21" y="41"/>
                      <a:pt x="25" y="43"/>
                      <a:pt x="28"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28" name="Freeform 119">
                <a:extLst>
                  <a:ext uri="{FF2B5EF4-FFF2-40B4-BE49-F238E27FC236}">
                    <a16:creationId xmlns:a16="http://schemas.microsoft.com/office/drawing/2014/main" id="{73DBA58D-4BF7-164D-A4E6-280CDDF59F60}"/>
                  </a:ext>
                </a:extLst>
              </p:cNvPr>
              <p:cNvSpPr>
                <a:spLocks noChangeArrowheads="1"/>
              </p:cNvSpPr>
              <p:nvPr/>
            </p:nvSpPr>
            <p:spPr bwMode="auto">
              <a:xfrm>
                <a:off x="6866162" y="3275985"/>
                <a:ext cx="14041" cy="10801"/>
              </a:xfrm>
              <a:custGeom>
                <a:avLst/>
                <a:gdLst>
                  <a:gd name="T0" fmla="*/ 28 w 59"/>
                  <a:gd name="T1" fmla="*/ 39 h 45"/>
                  <a:gd name="T2" fmla="*/ 28 w 59"/>
                  <a:gd name="T3" fmla="*/ 39 h 45"/>
                  <a:gd name="T4" fmla="*/ 37 w 59"/>
                  <a:gd name="T5" fmla="*/ 37 h 45"/>
                  <a:gd name="T6" fmla="*/ 37 w 59"/>
                  <a:gd name="T7" fmla="*/ 37 h 45"/>
                  <a:gd name="T8" fmla="*/ 29 w 59"/>
                  <a:gd name="T9" fmla="*/ 5 h 45"/>
                  <a:gd name="T10" fmla="*/ 29 w 59"/>
                  <a:gd name="T11" fmla="*/ 5 h 45"/>
                  <a:gd name="T12" fmla="*/ 20 w 59"/>
                  <a:gd name="T13" fmla="*/ 7 h 45"/>
                  <a:gd name="T14" fmla="*/ 20 w 59"/>
                  <a:gd name="T15" fmla="*/ 7 h 45"/>
                  <a:gd name="T16" fmla="*/ 28 w 59"/>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5">
                    <a:moveTo>
                      <a:pt x="28" y="39"/>
                    </a:moveTo>
                    <a:lnTo>
                      <a:pt x="28" y="39"/>
                    </a:lnTo>
                    <a:cubicBezTo>
                      <a:pt x="31" y="38"/>
                      <a:pt x="34" y="37"/>
                      <a:pt x="37" y="37"/>
                    </a:cubicBezTo>
                    <a:lnTo>
                      <a:pt x="37" y="37"/>
                    </a:lnTo>
                    <a:cubicBezTo>
                      <a:pt x="58" y="32"/>
                      <a:pt x="50" y="0"/>
                      <a:pt x="29" y="5"/>
                    </a:cubicBezTo>
                    <a:lnTo>
                      <a:pt x="29" y="5"/>
                    </a:lnTo>
                    <a:cubicBezTo>
                      <a:pt x="26" y="6"/>
                      <a:pt x="23" y="6"/>
                      <a:pt x="20" y="7"/>
                    </a:cubicBezTo>
                    <a:lnTo>
                      <a:pt x="20" y="7"/>
                    </a:lnTo>
                    <a:cubicBezTo>
                      <a:pt x="0" y="12"/>
                      <a:pt x="8" y="44"/>
                      <a:pt x="2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29" name="Freeform 120">
                <a:extLst>
                  <a:ext uri="{FF2B5EF4-FFF2-40B4-BE49-F238E27FC236}">
                    <a16:creationId xmlns:a16="http://schemas.microsoft.com/office/drawing/2014/main" id="{7E5553B3-850C-DB4E-8B62-34D84266D018}"/>
                  </a:ext>
                </a:extLst>
              </p:cNvPr>
              <p:cNvSpPr>
                <a:spLocks noChangeArrowheads="1"/>
              </p:cNvSpPr>
              <p:nvPr/>
            </p:nvSpPr>
            <p:spPr bwMode="auto">
              <a:xfrm>
                <a:off x="6891004" y="3251142"/>
                <a:ext cx="12961" cy="15122"/>
              </a:xfrm>
              <a:custGeom>
                <a:avLst/>
                <a:gdLst>
                  <a:gd name="T0" fmla="*/ 17 w 51"/>
                  <a:gd name="T1" fmla="*/ 55 h 61"/>
                  <a:gd name="T2" fmla="*/ 17 w 51"/>
                  <a:gd name="T3" fmla="*/ 55 h 61"/>
                  <a:gd name="T4" fmla="*/ 9 w 51"/>
                  <a:gd name="T5" fmla="*/ 18 h 61"/>
                  <a:gd name="T6" fmla="*/ 9 w 51"/>
                  <a:gd name="T7" fmla="*/ 18 h 61"/>
                  <a:gd name="T8" fmla="*/ 3 w 51"/>
                  <a:gd name="T9" fmla="*/ 40 h 61"/>
                  <a:gd name="T10" fmla="*/ 3 w 51"/>
                  <a:gd name="T11" fmla="*/ 40 h 61"/>
                  <a:gd name="T12" fmla="*/ 17 w 51"/>
                  <a:gd name="T13" fmla="*/ 55 h 61"/>
                </a:gdLst>
                <a:ahLst/>
                <a:cxnLst>
                  <a:cxn ang="0">
                    <a:pos x="T0" y="T1"/>
                  </a:cxn>
                  <a:cxn ang="0">
                    <a:pos x="T2" y="T3"/>
                  </a:cxn>
                  <a:cxn ang="0">
                    <a:pos x="T4" y="T5"/>
                  </a:cxn>
                  <a:cxn ang="0">
                    <a:pos x="T6" y="T7"/>
                  </a:cxn>
                  <a:cxn ang="0">
                    <a:pos x="T8" y="T9"/>
                  </a:cxn>
                  <a:cxn ang="0">
                    <a:pos x="T10" y="T11"/>
                  </a:cxn>
                  <a:cxn ang="0">
                    <a:pos x="T12" y="T13"/>
                  </a:cxn>
                </a:cxnLst>
                <a:rect l="0" t="0" r="r" b="b"/>
                <a:pathLst>
                  <a:path w="51" h="61">
                    <a:moveTo>
                      <a:pt x="17" y="55"/>
                    </a:moveTo>
                    <a:lnTo>
                      <a:pt x="17" y="55"/>
                    </a:lnTo>
                    <a:cubicBezTo>
                      <a:pt x="50" y="60"/>
                      <a:pt x="37" y="0"/>
                      <a:pt x="9" y="18"/>
                    </a:cubicBezTo>
                    <a:lnTo>
                      <a:pt x="9" y="18"/>
                    </a:lnTo>
                    <a:cubicBezTo>
                      <a:pt x="1" y="24"/>
                      <a:pt x="0" y="33"/>
                      <a:pt x="3" y="40"/>
                    </a:cubicBezTo>
                    <a:lnTo>
                      <a:pt x="3" y="40"/>
                    </a:lnTo>
                    <a:cubicBezTo>
                      <a:pt x="3" y="46"/>
                      <a:pt x="8" y="54"/>
                      <a:pt x="17" y="5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30" name="Freeform 121">
                <a:extLst>
                  <a:ext uri="{FF2B5EF4-FFF2-40B4-BE49-F238E27FC236}">
                    <a16:creationId xmlns:a16="http://schemas.microsoft.com/office/drawing/2014/main" id="{CA252476-CBC3-ED48-AFF0-0667AB504735}"/>
                  </a:ext>
                </a:extLst>
              </p:cNvPr>
              <p:cNvSpPr>
                <a:spLocks noChangeArrowheads="1"/>
              </p:cNvSpPr>
              <p:nvPr/>
            </p:nvSpPr>
            <p:spPr bwMode="auto">
              <a:xfrm>
                <a:off x="6876963" y="3296506"/>
                <a:ext cx="16201" cy="14042"/>
              </a:xfrm>
              <a:custGeom>
                <a:avLst/>
                <a:gdLst>
                  <a:gd name="T0" fmla="*/ 18 w 65"/>
                  <a:gd name="T1" fmla="*/ 39 h 58"/>
                  <a:gd name="T2" fmla="*/ 18 w 65"/>
                  <a:gd name="T3" fmla="*/ 39 h 58"/>
                  <a:gd name="T4" fmla="*/ 29 w 65"/>
                  <a:gd name="T5" fmla="*/ 46 h 58"/>
                  <a:gd name="T6" fmla="*/ 29 w 65"/>
                  <a:gd name="T7" fmla="*/ 46 h 58"/>
                  <a:gd name="T8" fmla="*/ 46 w 65"/>
                  <a:gd name="T9" fmla="*/ 18 h 58"/>
                  <a:gd name="T10" fmla="*/ 46 w 65"/>
                  <a:gd name="T11" fmla="*/ 18 h 58"/>
                  <a:gd name="T12" fmla="*/ 34 w 65"/>
                  <a:gd name="T13" fmla="*/ 11 h 58"/>
                  <a:gd name="T14" fmla="*/ 34 w 65"/>
                  <a:gd name="T15" fmla="*/ 11 h 58"/>
                  <a:gd name="T16" fmla="*/ 18 w 65"/>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18" y="39"/>
                    </a:moveTo>
                    <a:lnTo>
                      <a:pt x="18" y="39"/>
                    </a:lnTo>
                    <a:cubicBezTo>
                      <a:pt x="22" y="41"/>
                      <a:pt x="25" y="43"/>
                      <a:pt x="29" y="46"/>
                    </a:cubicBezTo>
                    <a:lnTo>
                      <a:pt x="29" y="46"/>
                    </a:lnTo>
                    <a:cubicBezTo>
                      <a:pt x="47" y="57"/>
                      <a:pt x="64" y="29"/>
                      <a:pt x="46" y="18"/>
                    </a:cubicBezTo>
                    <a:lnTo>
                      <a:pt x="46" y="18"/>
                    </a:lnTo>
                    <a:cubicBezTo>
                      <a:pt x="42" y="16"/>
                      <a:pt x="39" y="13"/>
                      <a:pt x="34" y="11"/>
                    </a:cubicBezTo>
                    <a:lnTo>
                      <a:pt x="34"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31" name="Freeform 122">
                <a:extLst>
                  <a:ext uri="{FF2B5EF4-FFF2-40B4-BE49-F238E27FC236}">
                    <a16:creationId xmlns:a16="http://schemas.microsoft.com/office/drawing/2014/main" id="{A092434D-6655-9042-A418-257E948368E5}"/>
                  </a:ext>
                </a:extLst>
              </p:cNvPr>
              <p:cNvSpPr>
                <a:spLocks noChangeArrowheads="1"/>
              </p:cNvSpPr>
              <p:nvPr/>
            </p:nvSpPr>
            <p:spPr bwMode="auto">
              <a:xfrm>
                <a:off x="6908286" y="3274904"/>
                <a:ext cx="16202" cy="14042"/>
              </a:xfrm>
              <a:custGeom>
                <a:avLst/>
                <a:gdLst>
                  <a:gd name="T0" fmla="*/ 29 w 66"/>
                  <a:gd name="T1" fmla="*/ 46 h 58"/>
                  <a:gd name="T2" fmla="*/ 29 w 66"/>
                  <a:gd name="T3" fmla="*/ 46 h 58"/>
                  <a:gd name="T4" fmla="*/ 47 w 66"/>
                  <a:gd name="T5" fmla="*/ 19 h 58"/>
                  <a:gd name="T6" fmla="*/ 47 w 66"/>
                  <a:gd name="T7" fmla="*/ 19 h 58"/>
                  <a:gd name="T8" fmla="*/ 35 w 66"/>
                  <a:gd name="T9" fmla="*/ 11 h 58"/>
                  <a:gd name="T10" fmla="*/ 35 w 66"/>
                  <a:gd name="T11" fmla="*/ 11 h 58"/>
                  <a:gd name="T12" fmla="*/ 18 w 66"/>
                  <a:gd name="T13" fmla="*/ 39 h 58"/>
                  <a:gd name="T14" fmla="*/ 18 w 66"/>
                  <a:gd name="T15" fmla="*/ 39 h 58"/>
                  <a:gd name="T16" fmla="*/ 29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29" y="46"/>
                    </a:moveTo>
                    <a:lnTo>
                      <a:pt x="29" y="46"/>
                    </a:lnTo>
                    <a:cubicBezTo>
                      <a:pt x="48" y="57"/>
                      <a:pt x="65" y="30"/>
                      <a:pt x="47" y="19"/>
                    </a:cubicBezTo>
                    <a:lnTo>
                      <a:pt x="47" y="19"/>
                    </a:lnTo>
                    <a:cubicBezTo>
                      <a:pt x="43" y="16"/>
                      <a:pt x="39" y="14"/>
                      <a:pt x="35" y="11"/>
                    </a:cubicBezTo>
                    <a:lnTo>
                      <a:pt x="35" y="11"/>
                    </a:lnTo>
                    <a:cubicBezTo>
                      <a:pt x="18" y="0"/>
                      <a:pt x="0" y="28"/>
                      <a:pt x="18" y="39"/>
                    </a:cubicBezTo>
                    <a:lnTo>
                      <a:pt x="18" y="39"/>
                    </a:lnTo>
                    <a:cubicBezTo>
                      <a:pt x="22" y="41"/>
                      <a:pt x="26" y="44"/>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32" name="Freeform 123">
                <a:extLst>
                  <a:ext uri="{FF2B5EF4-FFF2-40B4-BE49-F238E27FC236}">
                    <a16:creationId xmlns:a16="http://schemas.microsoft.com/office/drawing/2014/main" id="{DFAA92E3-1D0F-5B46-A539-657C8C142DD2}"/>
                  </a:ext>
                </a:extLst>
              </p:cNvPr>
              <p:cNvSpPr>
                <a:spLocks noChangeArrowheads="1"/>
              </p:cNvSpPr>
              <p:nvPr/>
            </p:nvSpPr>
            <p:spPr bwMode="auto">
              <a:xfrm>
                <a:off x="6918007" y="3308388"/>
                <a:ext cx="16201" cy="14041"/>
              </a:xfrm>
              <a:custGeom>
                <a:avLst/>
                <a:gdLst>
                  <a:gd name="T0" fmla="*/ 18 w 65"/>
                  <a:gd name="T1" fmla="*/ 38 h 57"/>
                  <a:gd name="T2" fmla="*/ 18 w 65"/>
                  <a:gd name="T3" fmla="*/ 38 h 57"/>
                  <a:gd name="T4" fmla="*/ 29 w 65"/>
                  <a:gd name="T5" fmla="*/ 45 h 57"/>
                  <a:gd name="T6" fmla="*/ 29 w 65"/>
                  <a:gd name="T7" fmla="*/ 45 h 57"/>
                  <a:gd name="T8" fmla="*/ 47 w 65"/>
                  <a:gd name="T9" fmla="*/ 18 h 57"/>
                  <a:gd name="T10" fmla="*/ 47 w 65"/>
                  <a:gd name="T11" fmla="*/ 18 h 57"/>
                  <a:gd name="T12" fmla="*/ 35 w 65"/>
                  <a:gd name="T13" fmla="*/ 11 h 57"/>
                  <a:gd name="T14" fmla="*/ 35 w 65"/>
                  <a:gd name="T15" fmla="*/ 11 h 57"/>
                  <a:gd name="T16" fmla="*/ 18 w 65"/>
                  <a:gd name="T17"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18" y="38"/>
                    </a:moveTo>
                    <a:lnTo>
                      <a:pt x="18" y="38"/>
                    </a:lnTo>
                    <a:cubicBezTo>
                      <a:pt x="21" y="41"/>
                      <a:pt x="26" y="43"/>
                      <a:pt x="29" y="45"/>
                    </a:cubicBezTo>
                    <a:lnTo>
                      <a:pt x="29" y="45"/>
                    </a:lnTo>
                    <a:cubicBezTo>
                      <a:pt x="47" y="56"/>
                      <a:pt x="64" y="29"/>
                      <a:pt x="47" y="18"/>
                    </a:cubicBezTo>
                    <a:lnTo>
                      <a:pt x="47" y="18"/>
                    </a:lnTo>
                    <a:cubicBezTo>
                      <a:pt x="43" y="15"/>
                      <a:pt x="39" y="13"/>
                      <a:pt x="35" y="11"/>
                    </a:cubicBezTo>
                    <a:lnTo>
                      <a:pt x="35" y="11"/>
                    </a:lnTo>
                    <a:cubicBezTo>
                      <a:pt x="17" y="0"/>
                      <a:pt x="0" y="27"/>
                      <a:pt x="1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33" name="Freeform 124">
                <a:extLst>
                  <a:ext uri="{FF2B5EF4-FFF2-40B4-BE49-F238E27FC236}">
                    <a16:creationId xmlns:a16="http://schemas.microsoft.com/office/drawing/2014/main" id="{9A108F60-E06C-F840-B1F6-DF2D27B3EF51}"/>
                  </a:ext>
                </a:extLst>
              </p:cNvPr>
              <p:cNvSpPr>
                <a:spLocks noChangeArrowheads="1"/>
              </p:cNvSpPr>
              <p:nvPr/>
            </p:nvSpPr>
            <p:spPr bwMode="auto">
              <a:xfrm>
                <a:off x="6940689" y="3283545"/>
                <a:ext cx="16202" cy="14042"/>
              </a:xfrm>
              <a:custGeom>
                <a:avLst/>
                <a:gdLst>
                  <a:gd name="T0" fmla="*/ 29 w 65"/>
                  <a:gd name="T1" fmla="*/ 45 h 58"/>
                  <a:gd name="T2" fmla="*/ 29 w 65"/>
                  <a:gd name="T3" fmla="*/ 45 h 58"/>
                  <a:gd name="T4" fmla="*/ 46 w 65"/>
                  <a:gd name="T5" fmla="*/ 18 h 58"/>
                  <a:gd name="T6" fmla="*/ 46 w 65"/>
                  <a:gd name="T7" fmla="*/ 18 h 58"/>
                  <a:gd name="T8" fmla="*/ 35 w 65"/>
                  <a:gd name="T9" fmla="*/ 11 h 58"/>
                  <a:gd name="T10" fmla="*/ 35 w 65"/>
                  <a:gd name="T11" fmla="*/ 11 h 58"/>
                  <a:gd name="T12" fmla="*/ 17 w 65"/>
                  <a:gd name="T13" fmla="*/ 39 h 58"/>
                  <a:gd name="T14" fmla="*/ 17 w 65"/>
                  <a:gd name="T15" fmla="*/ 39 h 58"/>
                  <a:gd name="T16" fmla="*/ 29 w 65"/>
                  <a:gd name="T17" fmla="*/ 4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29" y="45"/>
                    </a:moveTo>
                    <a:lnTo>
                      <a:pt x="29" y="45"/>
                    </a:lnTo>
                    <a:cubicBezTo>
                      <a:pt x="47" y="57"/>
                      <a:pt x="64" y="29"/>
                      <a:pt x="46" y="18"/>
                    </a:cubicBezTo>
                    <a:lnTo>
                      <a:pt x="46" y="18"/>
                    </a:lnTo>
                    <a:cubicBezTo>
                      <a:pt x="42" y="15"/>
                      <a:pt x="38" y="13"/>
                      <a:pt x="35" y="11"/>
                    </a:cubicBezTo>
                    <a:lnTo>
                      <a:pt x="35" y="11"/>
                    </a:lnTo>
                    <a:cubicBezTo>
                      <a:pt x="17" y="0"/>
                      <a:pt x="0" y="27"/>
                      <a:pt x="17" y="39"/>
                    </a:cubicBezTo>
                    <a:lnTo>
                      <a:pt x="17" y="39"/>
                    </a:lnTo>
                    <a:cubicBezTo>
                      <a:pt x="22" y="41"/>
                      <a:pt x="25" y="43"/>
                      <a:pt x="29"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34" name="Freeform 125">
                <a:extLst>
                  <a:ext uri="{FF2B5EF4-FFF2-40B4-BE49-F238E27FC236}">
                    <a16:creationId xmlns:a16="http://schemas.microsoft.com/office/drawing/2014/main" id="{BFFC5BA6-C97A-D84C-A7DE-C160CBA1FE0B}"/>
                  </a:ext>
                </a:extLst>
              </p:cNvPr>
              <p:cNvSpPr>
                <a:spLocks noChangeArrowheads="1"/>
              </p:cNvSpPr>
              <p:nvPr/>
            </p:nvSpPr>
            <p:spPr bwMode="auto">
              <a:xfrm>
                <a:off x="6942850" y="3252223"/>
                <a:ext cx="16202" cy="14041"/>
              </a:xfrm>
              <a:custGeom>
                <a:avLst/>
                <a:gdLst>
                  <a:gd name="T0" fmla="*/ 30 w 66"/>
                  <a:gd name="T1" fmla="*/ 46 h 58"/>
                  <a:gd name="T2" fmla="*/ 30 w 66"/>
                  <a:gd name="T3" fmla="*/ 46 h 58"/>
                  <a:gd name="T4" fmla="*/ 47 w 66"/>
                  <a:gd name="T5" fmla="*/ 18 h 58"/>
                  <a:gd name="T6" fmla="*/ 47 w 66"/>
                  <a:gd name="T7" fmla="*/ 18 h 58"/>
                  <a:gd name="T8" fmla="*/ 36 w 66"/>
                  <a:gd name="T9" fmla="*/ 11 h 58"/>
                  <a:gd name="T10" fmla="*/ 36 w 66"/>
                  <a:gd name="T11" fmla="*/ 11 h 58"/>
                  <a:gd name="T12" fmla="*/ 18 w 66"/>
                  <a:gd name="T13" fmla="*/ 39 h 58"/>
                  <a:gd name="T14" fmla="*/ 18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7" y="57"/>
                      <a:pt x="65" y="30"/>
                      <a:pt x="47" y="18"/>
                    </a:cubicBezTo>
                    <a:lnTo>
                      <a:pt x="47" y="18"/>
                    </a:lnTo>
                    <a:cubicBezTo>
                      <a:pt x="43" y="16"/>
                      <a:pt x="39" y="14"/>
                      <a:pt x="36" y="11"/>
                    </a:cubicBezTo>
                    <a:lnTo>
                      <a:pt x="36" y="11"/>
                    </a:lnTo>
                    <a:cubicBezTo>
                      <a:pt x="17" y="0"/>
                      <a:pt x="0" y="28"/>
                      <a:pt x="18" y="39"/>
                    </a:cubicBezTo>
                    <a:lnTo>
                      <a:pt x="18" y="39"/>
                    </a:lnTo>
                    <a:cubicBezTo>
                      <a:pt x="22" y="41"/>
                      <a:pt x="26" y="43"/>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35" name="Freeform 126">
                <a:extLst>
                  <a:ext uri="{FF2B5EF4-FFF2-40B4-BE49-F238E27FC236}">
                    <a16:creationId xmlns:a16="http://schemas.microsoft.com/office/drawing/2014/main" id="{8B31CACF-0369-5848-83D1-207361DB9E1C}"/>
                  </a:ext>
                </a:extLst>
              </p:cNvPr>
              <p:cNvSpPr>
                <a:spLocks noChangeArrowheads="1"/>
              </p:cNvSpPr>
              <p:nvPr/>
            </p:nvSpPr>
            <p:spPr bwMode="auto">
              <a:xfrm>
                <a:off x="6964452" y="3304068"/>
                <a:ext cx="16202" cy="14041"/>
              </a:xfrm>
              <a:custGeom>
                <a:avLst/>
                <a:gdLst>
                  <a:gd name="T0" fmla="*/ 18 w 65"/>
                  <a:gd name="T1" fmla="*/ 39 h 58"/>
                  <a:gd name="T2" fmla="*/ 18 w 65"/>
                  <a:gd name="T3" fmla="*/ 39 h 58"/>
                  <a:gd name="T4" fmla="*/ 29 w 65"/>
                  <a:gd name="T5" fmla="*/ 46 h 58"/>
                  <a:gd name="T6" fmla="*/ 29 w 65"/>
                  <a:gd name="T7" fmla="*/ 46 h 58"/>
                  <a:gd name="T8" fmla="*/ 47 w 65"/>
                  <a:gd name="T9" fmla="*/ 19 h 58"/>
                  <a:gd name="T10" fmla="*/ 47 w 65"/>
                  <a:gd name="T11" fmla="*/ 19 h 58"/>
                  <a:gd name="T12" fmla="*/ 36 w 65"/>
                  <a:gd name="T13" fmla="*/ 11 h 58"/>
                  <a:gd name="T14" fmla="*/ 36 w 65"/>
                  <a:gd name="T15" fmla="*/ 11 h 58"/>
                  <a:gd name="T16" fmla="*/ 18 w 65"/>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18" y="39"/>
                    </a:moveTo>
                    <a:lnTo>
                      <a:pt x="18" y="39"/>
                    </a:lnTo>
                    <a:cubicBezTo>
                      <a:pt x="22" y="41"/>
                      <a:pt x="26" y="44"/>
                      <a:pt x="29" y="46"/>
                    </a:cubicBezTo>
                    <a:lnTo>
                      <a:pt x="29" y="46"/>
                    </a:lnTo>
                    <a:cubicBezTo>
                      <a:pt x="47" y="57"/>
                      <a:pt x="64" y="30"/>
                      <a:pt x="47" y="19"/>
                    </a:cubicBezTo>
                    <a:lnTo>
                      <a:pt x="47" y="19"/>
                    </a:lnTo>
                    <a:cubicBezTo>
                      <a:pt x="43" y="16"/>
                      <a:pt x="39" y="14"/>
                      <a:pt x="36" y="11"/>
                    </a:cubicBezTo>
                    <a:lnTo>
                      <a:pt x="36"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36" name="Freeform 127">
                <a:extLst>
                  <a:ext uri="{FF2B5EF4-FFF2-40B4-BE49-F238E27FC236}">
                    <a16:creationId xmlns:a16="http://schemas.microsoft.com/office/drawing/2014/main" id="{C83EE1FA-88E2-3D41-A20F-A317D365B32A}"/>
                  </a:ext>
                </a:extLst>
              </p:cNvPr>
              <p:cNvSpPr>
                <a:spLocks noChangeArrowheads="1"/>
              </p:cNvSpPr>
              <p:nvPr/>
            </p:nvSpPr>
            <p:spPr bwMode="auto">
              <a:xfrm>
                <a:off x="6960131" y="3324589"/>
                <a:ext cx="16202" cy="14042"/>
              </a:xfrm>
              <a:custGeom>
                <a:avLst/>
                <a:gdLst>
                  <a:gd name="T0" fmla="*/ 35 w 65"/>
                  <a:gd name="T1" fmla="*/ 12 h 59"/>
                  <a:gd name="T2" fmla="*/ 35 w 65"/>
                  <a:gd name="T3" fmla="*/ 12 h 59"/>
                  <a:gd name="T4" fmla="*/ 17 w 65"/>
                  <a:gd name="T5" fmla="*/ 39 h 59"/>
                  <a:gd name="T6" fmla="*/ 17 w 65"/>
                  <a:gd name="T7" fmla="*/ 39 h 59"/>
                  <a:gd name="T8" fmla="*/ 28 w 65"/>
                  <a:gd name="T9" fmla="*/ 46 h 59"/>
                  <a:gd name="T10" fmla="*/ 28 w 65"/>
                  <a:gd name="T11" fmla="*/ 46 h 59"/>
                  <a:gd name="T12" fmla="*/ 46 w 65"/>
                  <a:gd name="T13" fmla="*/ 19 h 59"/>
                  <a:gd name="T14" fmla="*/ 46 w 65"/>
                  <a:gd name="T15" fmla="*/ 19 h 59"/>
                  <a:gd name="T16" fmla="*/ 35 w 65"/>
                  <a:gd name="T17" fmla="*/ 1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9">
                    <a:moveTo>
                      <a:pt x="35" y="12"/>
                    </a:moveTo>
                    <a:lnTo>
                      <a:pt x="35" y="12"/>
                    </a:lnTo>
                    <a:cubicBezTo>
                      <a:pt x="17" y="0"/>
                      <a:pt x="0" y="28"/>
                      <a:pt x="17" y="39"/>
                    </a:cubicBezTo>
                    <a:lnTo>
                      <a:pt x="17" y="39"/>
                    </a:lnTo>
                    <a:cubicBezTo>
                      <a:pt x="21" y="42"/>
                      <a:pt x="25" y="44"/>
                      <a:pt x="28" y="46"/>
                    </a:cubicBezTo>
                    <a:lnTo>
                      <a:pt x="28" y="46"/>
                    </a:lnTo>
                    <a:cubicBezTo>
                      <a:pt x="47" y="58"/>
                      <a:pt x="64" y="30"/>
                      <a:pt x="46" y="19"/>
                    </a:cubicBezTo>
                    <a:lnTo>
                      <a:pt x="46" y="19"/>
                    </a:lnTo>
                    <a:cubicBezTo>
                      <a:pt x="42" y="17"/>
                      <a:pt x="38" y="14"/>
                      <a:pt x="35" y="1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37" name="Freeform 128">
                <a:extLst>
                  <a:ext uri="{FF2B5EF4-FFF2-40B4-BE49-F238E27FC236}">
                    <a16:creationId xmlns:a16="http://schemas.microsoft.com/office/drawing/2014/main" id="{FD3DF5BE-0C5F-044E-ABC6-8276AB445DB2}"/>
                  </a:ext>
                </a:extLst>
              </p:cNvPr>
              <p:cNvSpPr>
                <a:spLocks noChangeArrowheads="1"/>
              </p:cNvSpPr>
              <p:nvPr/>
            </p:nvSpPr>
            <p:spPr bwMode="auto">
              <a:xfrm>
                <a:off x="6980654" y="3355913"/>
                <a:ext cx="15122" cy="12961"/>
              </a:xfrm>
              <a:custGeom>
                <a:avLst/>
                <a:gdLst>
                  <a:gd name="T0" fmla="*/ 20 w 60"/>
                  <a:gd name="T1" fmla="*/ 2 h 51"/>
                  <a:gd name="T2" fmla="*/ 20 w 60"/>
                  <a:gd name="T3" fmla="*/ 2 h 51"/>
                  <a:gd name="T4" fmla="*/ 4 w 60"/>
                  <a:gd name="T5" fmla="*/ 17 h 51"/>
                  <a:gd name="T6" fmla="*/ 4 w 60"/>
                  <a:gd name="T7" fmla="*/ 17 h 51"/>
                  <a:gd name="T8" fmla="*/ 41 w 60"/>
                  <a:gd name="T9" fmla="*/ 8 h 51"/>
                  <a:gd name="T10" fmla="*/ 41 w 60"/>
                  <a:gd name="T11" fmla="*/ 8 h 51"/>
                  <a:gd name="T12" fmla="*/ 20 w 60"/>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60" h="51">
                    <a:moveTo>
                      <a:pt x="20" y="2"/>
                    </a:moveTo>
                    <a:lnTo>
                      <a:pt x="20" y="2"/>
                    </a:lnTo>
                    <a:cubicBezTo>
                      <a:pt x="13" y="3"/>
                      <a:pt x="5" y="7"/>
                      <a:pt x="4" y="17"/>
                    </a:cubicBezTo>
                    <a:lnTo>
                      <a:pt x="4" y="17"/>
                    </a:lnTo>
                    <a:cubicBezTo>
                      <a:pt x="0" y="50"/>
                      <a:pt x="59" y="36"/>
                      <a:pt x="41" y="8"/>
                    </a:cubicBezTo>
                    <a:lnTo>
                      <a:pt x="41" y="8"/>
                    </a:lnTo>
                    <a:cubicBezTo>
                      <a:pt x="35" y="1"/>
                      <a:pt x="27" y="0"/>
                      <a:pt x="2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38" name="Freeform 129">
                <a:extLst>
                  <a:ext uri="{FF2B5EF4-FFF2-40B4-BE49-F238E27FC236}">
                    <a16:creationId xmlns:a16="http://schemas.microsoft.com/office/drawing/2014/main" id="{5B9B2A08-35B5-7746-A64E-00A06CF73BB0}"/>
                  </a:ext>
                </a:extLst>
              </p:cNvPr>
              <p:cNvSpPr>
                <a:spLocks noChangeArrowheads="1"/>
              </p:cNvSpPr>
              <p:nvPr/>
            </p:nvSpPr>
            <p:spPr bwMode="auto">
              <a:xfrm>
                <a:off x="6949330" y="3340792"/>
                <a:ext cx="16202" cy="14041"/>
              </a:xfrm>
              <a:custGeom>
                <a:avLst/>
                <a:gdLst>
                  <a:gd name="T0" fmla="*/ 18 w 66"/>
                  <a:gd name="T1" fmla="*/ 39 h 58"/>
                  <a:gd name="T2" fmla="*/ 18 w 66"/>
                  <a:gd name="T3" fmla="*/ 39 h 58"/>
                  <a:gd name="T4" fmla="*/ 29 w 66"/>
                  <a:gd name="T5" fmla="*/ 46 h 58"/>
                  <a:gd name="T6" fmla="*/ 29 w 66"/>
                  <a:gd name="T7" fmla="*/ 46 h 58"/>
                  <a:gd name="T8" fmla="*/ 46 w 66"/>
                  <a:gd name="T9" fmla="*/ 19 h 58"/>
                  <a:gd name="T10" fmla="*/ 46 w 66"/>
                  <a:gd name="T11" fmla="*/ 19 h 58"/>
                  <a:gd name="T12" fmla="*/ 35 w 66"/>
                  <a:gd name="T13" fmla="*/ 11 h 58"/>
                  <a:gd name="T14" fmla="*/ 35 w 66"/>
                  <a:gd name="T15" fmla="*/ 11 h 58"/>
                  <a:gd name="T16" fmla="*/ 18 w 66"/>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8" y="39"/>
                    </a:moveTo>
                    <a:lnTo>
                      <a:pt x="18" y="39"/>
                    </a:lnTo>
                    <a:cubicBezTo>
                      <a:pt x="22" y="41"/>
                      <a:pt x="26" y="44"/>
                      <a:pt x="29" y="46"/>
                    </a:cubicBezTo>
                    <a:lnTo>
                      <a:pt x="29" y="46"/>
                    </a:lnTo>
                    <a:cubicBezTo>
                      <a:pt x="48" y="57"/>
                      <a:pt x="65" y="29"/>
                      <a:pt x="46" y="19"/>
                    </a:cubicBezTo>
                    <a:lnTo>
                      <a:pt x="46" y="19"/>
                    </a:lnTo>
                    <a:cubicBezTo>
                      <a:pt x="43" y="16"/>
                      <a:pt x="39" y="14"/>
                      <a:pt x="35" y="11"/>
                    </a:cubicBezTo>
                    <a:lnTo>
                      <a:pt x="35" y="11"/>
                    </a:lnTo>
                    <a:cubicBezTo>
                      <a:pt x="18"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39" name="Freeform 130">
                <a:extLst>
                  <a:ext uri="{FF2B5EF4-FFF2-40B4-BE49-F238E27FC236}">
                    <a16:creationId xmlns:a16="http://schemas.microsoft.com/office/drawing/2014/main" id="{EBB2D0B4-0542-F049-BF74-219D68A3C516}"/>
                  </a:ext>
                </a:extLst>
              </p:cNvPr>
              <p:cNvSpPr>
                <a:spLocks noChangeArrowheads="1"/>
              </p:cNvSpPr>
              <p:nvPr/>
            </p:nvSpPr>
            <p:spPr bwMode="auto">
              <a:xfrm>
                <a:off x="6560489" y="3388317"/>
                <a:ext cx="11882" cy="10801"/>
              </a:xfrm>
              <a:custGeom>
                <a:avLst/>
                <a:gdLst>
                  <a:gd name="T0" fmla="*/ 29 w 50"/>
                  <a:gd name="T1" fmla="*/ 36 h 42"/>
                  <a:gd name="T2" fmla="*/ 29 w 50"/>
                  <a:gd name="T3" fmla="*/ 36 h 42"/>
                  <a:gd name="T4" fmla="*/ 21 w 50"/>
                  <a:gd name="T5" fmla="*/ 4 h 42"/>
                  <a:gd name="T6" fmla="*/ 21 w 50"/>
                  <a:gd name="T7" fmla="*/ 4 h 42"/>
                  <a:gd name="T8" fmla="*/ 29 w 50"/>
                  <a:gd name="T9" fmla="*/ 36 h 42"/>
                </a:gdLst>
                <a:ahLst/>
                <a:cxnLst>
                  <a:cxn ang="0">
                    <a:pos x="T0" y="T1"/>
                  </a:cxn>
                  <a:cxn ang="0">
                    <a:pos x="T2" y="T3"/>
                  </a:cxn>
                  <a:cxn ang="0">
                    <a:pos x="T4" y="T5"/>
                  </a:cxn>
                  <a:cxn ang="0">
                    <a:pos x="T6" y="T7"/>
                  </a:cxn>
                  <a:cxn ang="0">
                    <a:pos x="T8" y="T9"/>
                  </a:cxn>
                </a:cxnLst>
                <a:rect l="0" t="0" r="r" b="b"/>
                <a:pathLst>
                  <a:path w="50" h="42">
                    <a:moveTo>
                      <a:pt x="29" y="36"/>
                    </a:moveTo>
                    <a:lnTo>
                      <a:pt x="29" y="36"/>
                    </a:lnTo>
                    <a:cubicBezTo>
                      <a:pt x="49" y="31"/>
                      <a:pt x="42" y="0"/>
                      <a:pt x="21" y="4"/>
                    </a:cubicBezTo>
                    <a:lnTo>
                      <a:pt x="21" y="4"/>
                    </a:lnTo>
                    <a:cubicBezTo>
                      <a:pt x="0" y="9"/>
                      <a:pt x="8" y="41"/>
                      <a:pt x="29"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40" name="Freeform 131">
                <a:extLst>
                  <a:ext uri="{FF2B5EF4-FFF2-40B4-BE49-F238E27FC236}">
                    <a16:creationId xmlns:a16="http://schemas.microsoft.com/office/drawing/2014/main" id="{C9F27A26-3138-3C44-95E3-E6E275BCF934}"/>
                  </a:ext>
                </a:extLst>
              </p:cNvPr>
              <p:cNvSpPr>
                <a:spLocks noChangeArrowheads="1"/>
              </p:cNvSpPr>
              <p:nvPr/>
            </p:nvSpPr>
            <p:spPr bwMode="auto">
              <a:xfrm>
                <a:off x="6542128" y="3361314"/>
                <a:ext cx="14041" cy="10801"/>
              </a:xfrm>
              <a:custGeom>
                <a:avLst/>
                <a:gdLst>
                  <a:gd name="T0" fmla="*/ 27 w 58"/>
                  <a:gd name="T1" fmla="*/ 39 h 45"/>
                  <a:gd name="T2" fmla="*/ 27 w 58"/>
                  <a:gd name="T3" fmla="*/ 39 h 45"/>
                  <a:gd name="T4" fmla="*/ 36 w 58"/>
                  <a:gd name="T5" fmla="*/ 37 h 45"/>
                  <a:gd name="T6" fmla="*/ 36 w 58"/>
                  <a:gd name="T7" fmla="*/ 37 h 45"/>
                  <a:gd name="T8" fmla="*/ 30 w 58"/>
                  <a:gd name="T9" fmla="*/ 5 h 45"/>
                  <a:gd name="T10" fmla="*/ 30 w 58"/>
                  <a:gd name="T11" fmla="*/ 5 h 45"/>
                  <a:gd name="T12" fmla="*/ 20 w 58"/>
                  <a:gd name="T13" fmla="*/ 7 h 45"/>
                  <a:gd name="T14" fmla="*/ 20 w 58"/>
                  <a:gd name="T15" fmla="*/ 7 h 45"/>
                  <a:gd name="T16" fmla="*/ 27 w 58"/>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7" y="39"/>
                    </a:moveTo>
                    <a:lnTo>
                      <a:pt x="27" y="39"/>
                    </a:lnTo>
                    <a:cubicBezTo>
                      <a:pt x="31" y="38"/>
                      <a:pt x="33" y="37"/>
                      <a:pt x="36" y="37"/>
                    </a:cubicBezTo>
                    <a:lnTo>
                      <a:pt x="36" y="37"/>
                    </a:lnTo>
                    <a:cubicBezTo>
                      <a:pt x="57" y="32"/>
                      <a:pt x="49" y="0"/>
                      <a:pt x="30" y="5"/>
                    </a:cubicBezTo>
                    <a:lnTo>
                      <a:pt x="30" y="5"/>
                    </a:lnTo>
                    <a:cubicBezTo>
                      <a:pt x="26" y="5"/>
                      <a:pt x="23" y="7"/>
                      <a:pt x="20" y="7"/>
                    </a:cubicBezTo>
                    <a:lnTo>
                      <a:pt x="20" y="7"/>
                    </a:lnTo>
                    <a:cubicBezTo>
                      <a:pt x="0" y="12"/>
                      <a:pt x="7" y="44"/>
                      <a:pt x="2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41" name="Freeform 132">
                <a:extLst>
                  <a:ext uri="{FF2B5EF4-FFF2-40B4-BE49-F238E27FC236}">
                    <a16:creationId xmlns:a16="http://schemas.microsoft.com/office/drawing/2014/main" id="{00A5CB26-9AD7-1945-9186-D82424CA817A}"/>
                  </a:ext>
                </a:extLst>
              </p:cNvPr>
              <p:cNvSpPr>
                <a:spLocks noChangeArrowheads="1"/>
              </p:cNvSpPr>
              <p:nvPr/>
            </p:nvSpPr>
            <p:spPr bwMode="auto">
              <a:xfrm>
                <a:off x="6569130" y="3342952"/>
                <a:ext cx="14042" cy="10801"/>
              </a:xfrm>
              <a:custGeom>
                <a:avLst/>
                <a:gdLst>
                  <a:gd name="T0" fmla="*/ 27 w 58"/>
                  <a:gd name="T1" fmla="*/ 38 h 44"/>
                  <a:gd name="T2" fmla="*/ 27 w 58"/>
                  <a:gd name="T3" fmla="*/ 38 h 44"/>
                  <a:gd name="T4" fmla="*/ 37 w 58"/>
                  <a:gd name="T5" fmla="*/ 36 h 44"/>
                  <a:gd name="T6" fmla="*/ 37 w 58"/>
                  <a:gd name="T7" fmla="*/ 36 h 44"/>
                  <a:gd name="T8" fmla="*/ 30 w 58"/>
                  <a:gd name="T9" fmla="*/ 5 h 44"/>
                  <a:gd name="T10" fmla="*/ 30 w 58"/>
                  <a:gd name="T11" fmla="*/ 5 h 44"/>
                  <a:gd name="T12" fmla="*/ 20 w 58"/>
                  <a:gd name="T13" fmla="*/ 6 h 44"/>
                  <a:gd name="T14" fmla="*/ 20 w 58"/>
                  <a:gd name="T15" fmla="*/ 6 h 44"/>
                  <a:gd name="T16" fmla="*/ 27 w 58"/>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7" y="38"/>
                    </a:moveTo>
                    <a:lnTo>
                      <a:pt x="27" y="38"/>
                    </a:lnTo>
                    <a:cubicBezTo>
                      <a:pt x="31" y="38"/>
                      <a:pt x="34" y="37"/>
                      <a:pt x="37" y="36"/>
                    </a:cubicBezTo>
                    <a:lnTo>
                      <a:pt x="37" y="36"/>
                    </a:lnTo>
                    <a:cubicBezTo>
                      <a:pt x="57" y="32"/>
                      <a:pt x="50" y="0"/>
                      <a:pt x="30" y="5"/>
                    </a:cubicBezTo>
                    <a:lnTo>
                      <a:pt x="30" y="5"/>
                    </a:lnTo>
                    <a:cubicBezTo>
                      <a:pt x="26" y="5"/>
                      <a:pt x="23" y="6"/>
                      <a:pt x="20" y="6"/>
                    </a:cubicBezTo>
                    <a:lnTo>
                      <a:pt x="20" y="6"/>
                    </a:lnTo>
                    <a:cubicBezTo>
                      <a:pt x="0" y="11"/>
                      <a:pt x="7" y="43"/>
                      <a:pt x="2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42" name="Freeform 133">
                <a:extLst>
                  <a:ext uri="{FF2B5EF4-FFF2-40B4-BE49-F238E27FC236}">
                    <a16:creationId xmlns:a16="http://schemas.microsoft.com/office/drawing/2014/main" id="{EA685A7E-A383-184D-96EE-897B2C11C492}"/>
                  </a:ext>
                </a:extLst>
              </p:cNvPr>
              <p:cNvSpPr>
                <a:spLocks noChangeArrowheads="1"/>
              </p:cNvSpPr>
              <p:nvPr/>
            </p:nvSpPr>
            <p:spPr bwMode="auto">
              <a:xfrm>
                <a:off x="6558329" y="3368875"/>
                <a:ext cx="14042" cy="10801"/>
              </a:xfrm>
              <a:custGeom>
                <a:avLst/>
                <a:gdLst>
                  <a:gd name="T0" fmla="*/ 27 w 58"/>
                  <a:gd name="T1" fmla="*/ 39 h 44"/>
                  <a:gd name="T2" fmla="*/ 27 w 58"/>
                  <a:gd name="T3" fmla="*/ 39 h 44"/>
                  <a:gd name="T4" fmla="*/ 37 w 58"/>
                  <a:gd name="T5" fmla="*/ 37 h 44"/>
                  <a:gd name="T6" fmla="*/ 37 w 58"/>
                  <a:gd name="T7" fmla="*/ 37 h 44"/>
                  <a:gd name="T8" fmla="*/ 29 w 58"/>
                  <a:gd name="T9" fmla="*/ 5 h 44"/>
                  <a:gd name="T10" fmla="*/ 29 w 58"/>
                  <a:gd name="T11" fmla="*/ 5 h 44"/>
                  <a:gd name="T12" fmla="*/ 20 w 58"/>
                  <a:gd name="T13" fmla="*/ 7 h 44"/>
                  <a:gd name="T14" fmla="*/ 20 w 58"/>
                  <a:gd name="T15" fmla="*/ 7 h 44"/>
                  <a:gd name="T16" fmla="*/ 27 w 58"/>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7" y="39"/>
                    </a:moveTo>
                    <a:lnTo>
                      <a:pt x="27" y="39"/>
                    </a:lnTo>
                    <a:cubicBezTo>
                      <a:pt x="30" y="38"/>
                      <a:pt x="34" y="38"/>
                      <a:pt x="37" y="37"/>
                    </a:cubicBezTo>
                    <a:lnTo>
                      <a:pt x="37" y="37"/>
                    </a:lnTo>
                    <a:cubicBezTo>
                      <a:pt x="57" y="32"/>
                      <a:pt x="50" y="0"/>
                      <a:pt x="29" y="5"/>
                    </a:cubicBezTo>
                    <a:lnTo>
                      <a:pt x="29" y="5"/>
                    </a:lnTo>
                    <a:cubicBezTo>
                      <a:pt x="26" y="6"/>
                      <a:pt x="23" y="7"/>
                      <a:pt x="20" y="7"/>
                    </a:cubicBezTo>
                    <a:lnTo>
                      <a:pt x="20" y="7"/>
                    </a:lnTo>
                    <a:cubicBezTo>
                      <a:pt x="0" y="12"/>
                      <a:pt x="7" y="43"/>
                      <a:pt x="2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43" name="Freeform 134">
                <a:extLst>
                  <a:ext uri="{FF2B5EF4-FFF2-40B4-BE49-F238E27FC236}">
                    <a16:creationId xmlns:a16="http://schemas.microsoft.com/office/drawing/2014/main" id="{7B8E40A3-EC95-1B4E-BA65-04EB4ABB2273}"/>
                  </a:ext>
                </a:extLst>
              </p:cNvPr>
              <p:cNvSpPr>
                <a:spLocks noChangeArrowheads="1"/>
              </p:cNvSpPr>
              <p:nvPr/>
            </p:nvSpPr>
            <p:spPr bwMode="auto">
              <a:xfrm>
                <a:off x="6593973" y="3377516"/>
                <a:ext cx="10801" cy="14041"/>
              </a:xfrm>
              <a:custGeom>
                <a:avLst/>
                <a:gdLst>
                  <a:gd name="T0" fmla="*/ 37 w 43"/>
                  <a:gd name="T1" fmla="*/ 26 h 56"/>
                  <a:gd name="T2" fmla="*/ 37 w 43"/>
                  <a:gd name="T3" fmla="*/ 26 h 56"/>
                  <a:gd name="T4" fmla="*/ 36 w 43"/>
                  <a:gd name="T5" fmla="*/ 21 h 56"/>
                  <a:gd name="T6" fmla="*/ 36 w 43"/>
                  <a:gd name="T7" fmla="*/ 21 h 56"/>
                  <a:gd name="T8" fmla="*/ 4 w 43"/>
                  <a:gd name="T9" fmla="*/ 28 h 56"/>
                  <a:gd name="T10" fmla="*/ 4 w 43"/>
                  <a:gd name="T11" fmla="*/ 28 h 56"/>
                  <a:gd name="T12" fmla="*/ 6 w 43"/>
                  <a:gd name="T13" fmla="*/ 34 h 56"/>
                  <a:gd name="T14" fmla="*/ 6 w 43"/>
                  <a:gd name="T15" fmla="*/ 34 h 56"/>
                  <a:gd name="T16" fmla="*/ 37 w 43"/>
                  <a:gd name="T17" fmla="*/ 2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6">
                    <a:moveTo>
                      <a:pt x="37" y="26"/>
                    </a:moveTo>
                    <a:lnTo>
                      <a:pt x="37" y="26"/>
                    </a:lnTo>
                    <a:cubicBezTo>
                      <a:pt x="37" y="25"/>
                      <a:pt x="36" y="23"/>
                      <a:pt x="36" y="21"/>
                    </a:cubicBezTo>
                    <a:lnTo>
                      <a:pt x="36" y="21"/>
                    </a:lnTo>
                    <a:cubicBezTo>
                      <a:pt x="32" y="0"/>
                      <a:pt x="0" y="7"/>
                      <a:pt x="4" y="28"/>
                    </a:cubicBezTo>
                    <a:lnTo>
                      <a:pt x="4" y="28"/>
                    </a:lnTo>
                    <a:cubicBezTo>
                      <a:pt x="5" y="30"/>
                      <a:pt x="5" y="32"/>
                      <a:pt x="6" y="34"/>
                    </a:cubicBezTo>
                    <a:lnTo>
                      <a:pt x="6" y="34"/>
                    </a:lnTo>
                    <a:cubicBezTo>
                      <a:pt x="10" y="55"/>
                      <a:pt x="42" y="47"/>
                      <a:pt x="37"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44" name="Freeform 135">
                <a:extLst>
                  <a:ext uri="{FF2B5EF4-FFF2-40B4-BE49-F238E27FC236}">
                    <a16:creationId xmlns:a16="http://schemas.microsoft.com/office/drawing/2014/main" id="{093F2A29-7F97-5949-AD5F-E3FE7B51E237}"/>
                  </a:ext>
                </a:extLst>
              </p:cNvPr>
              <p:cNvSpPr>
                <a:spLocks noChangeArrowheads="1"/>
              </p:cNvSpPr>
              <p:nvPr/>
            </p:nvSpPr>
            <p:spPr bwMode="auto">
              <a:xfrm>
                <a:off x="6598294" y="3347273"/>
                <a:ext cx="16201" cy="14041"/>
              </a:xfrm>
              <a:custGeom>
                <a:avLst/>
                <a:gdLst>
                  <a:gd name="T0" fmla="*/ 29 w 66"/>
                  <a:gd name="T1" fmla="*/ 46 h 58"/>
                  <a:gd name="T2" fmla="*/ 29 w 66"/>
                  <a:gd name="T3" fmla="*/ 46 h 58"/>
                  <a:gd name="T4" fmla="*/ 46 w 66"/>
                  <a:gd name="T5" fmla="*/ 18 h 58"/>
                  <a:gd name="T6" fmla="*/ 46 w 66"/>
                  <a:gd name="T7" fmla="*/ 18 h 58"/>
                  <a:gd name="T8" fmla="*/ 35 w 66"/>
                  <a:gd name="T9" fmla="*/ 11 h 58"/>
                  <a:gd name="T10" fmla="*/ 35 w 66"/>
                  <a:gd name="T11" fmla="*/ 11 h 58"/>
                  <a:gd name="T12" fmla="*/ 18 w 66"/>
                  <a:gd name="T13" fmla="*/ 38 h 58"/>
                  <a:gd name="T14" fmla="*/ 18 w 66"/>
                  <a:gd name="T15" fmla="*/ 38 h 58"/>
                  <a:gd name="T16" fmla="*/ 29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29" y="46"/>
                    </a:moveTo>
                    <a:lnTo>
                      <a:pt x="29" y="46"/>
                    </a:lnTo>
                    <a:cubicBezTo>
                      <a:pt x="47" y="57"/>
                      <a:pt x="65" y="29"/>
                      <a:pt x="46" y="18"/>
                    </a:cubicBezTo>
                    <a:lnTo>
                      <a:pt x="46" y="18"/>
                    </a:lnTo>
                    <a:cubicBezTo>
                      <a:pt x="43" y="16"/>
                      <a:pt x="39" y="13"/>
                      <a:pt x="35" y="11"/>
                    </a:cubicBezTo>
                    <a:lnTo>
                      <a:pt x="35" y="11"/>
                    </a:lnTo>
                    <a:cubicBezTo>
                      <a:pt x="18" y="0"/>
                      <a:pt x="0" y="27"/>
                      <a:pt x="18" y="38"/>
                    </a:cubicBezTo>
                    <a:lnTo>
                      <a:pt x="18" y="38"/>
                    </a:lnTo>
                    <a:cubicBezTo>
                      <a:pt x="22" y="41"/>
                      <a:pt x="26"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45" name="Freeform 136">
                <a:extLst>
                  <a:ext uri="{FF2B5EF4-FFF2-40B4-BE49-F238E27FC236}">
                    <a16:creationId xmlns:a16="http://schemas.microsoft.com/office/drawing/2014/main" id="{C0E5404B-4F7B-FA40-A5D6-A56FB7FE08F6}"/>
                  </a:ext>
                </a:extLst>
              </p:cNvPr>
              <p:cNvSpPr>
                <a:spLocks noChangeArrowheads="1"/>
              </p:cNvSpPr>
              <p:nvPr/>
            </p:nvSpPr>
            <p:spPr bwMode="auto">
              <a:xfrm>
                <a:off x="6610175" y="3394797"/>
                <a:ext cx="10801" cy="14041"/>
              </a:xfrm>
              <a:custGeom>
                <a:avLst/>
                <a:gdLst>
                  <a:gd name="T0" fmla="*/ 39 w 45"/>
                  <a:gd name="T1" fmla="*/ 30 h 58"/>
                  <a:gd name="T2" fmla="*/ 39 w 45"/>
                  <a:gd name="T3" fmla="*/ 30 h 58"/>
                  <a:gd name="T4" fmla="*/ 36 w 45"/>
                  <a:gd name="T5" fmla="*/ 20 h 58"/>
                  <a:gd name="T6" fmla="*/ 36 w 45"/>
                  <a:gd name="T7" fmla="*/ 20 h 58"/>
                  <a:gd name="T8" fmla="*/ 5 w 45"/>
                  <a:gd name="T9" fmla="*/ 27 h 58"/>
                  <a:gd name="T10" fmla="*/ 5 w 45"/>
                  <a:gd name="T11" fmla="*/ 27 h 58"/>
                  <a:gd name="T12" fmla="*/ 7 w 45"/>
                  <a:gd name="T13" fmla="*/ 37 h 58"/>
                  <a:gd name="T14" fmla="*/ 7 w 45"/>
                  <a:gd name="T15" fmla="*/ 37 h 58"/>
                  <a:gd name="T16" fmla="*/ 39 w 45"/>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9" y="30"/>
                    </a:moveTo>
                    <a:lnTo>
                      <a:pt x="39" y="30"/>
                    </a:lnTo>
                    <a:cubicBezTo>
                      <a:pt x="38" y="26"/>
                      <a:pt x="38" y="23"/>
                      <a:pt x="36" y="20"/>
                    </a:cubicBezTo>
                    <a:lnTo>
                      <a:pt x="36" y="20"/>
                    </a:lnTo>
                    <a:cubicBezTo>
                      <a:pt x="32" y="0"/>
                      <a:pt x="0" y="7"/>
                      <a:pt x="5" y="27"/>
                    </a:cubicBezTo>
                    <a:lnTo>
                      <a:pt x="5" y="27"/>
                    </a:lnTo>
                    <a:cubicBezTo>
                      <a:pt x="6" y="31"/>
                      <a:pt x="7" y="34"/>
                      <a:pt x="7" y="37"/>
                    </a:cubicBezTo>
                    <a:lnTo>
                      <a:pt x="7" y="37"/>
                    </a:lnTo>
                    <a:cubicBezTo>
                      <a:pt x="12" y="57"/>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46" name="Freeform 137">
                <a:extLst>
                  <a:ext uri="{FF2B5EF4-FFF2-40B4-BE49-F238E27FC236}">
                    <a16:creationId xmlns:a16="http://schemas.microsoft.com/office/drawing/2014/main" id="{6DB048C4-4DC0-3D43-950D-CB56B129CBB7}"/>
                  </a:ext>
                </a:extLst>
              </p:cNvPr>
              <p:cNvSpPr>
                <a:spLocks noChangeArrowheads="1"/>
              </p:cNvSpPr>
              <p:nvPr/>
            </p:nvSpPr>
            <p:spPr bwMode="auto">
              <a:xfrm>
                <a:off x="6618816" y="3378595"/>
                <a:ext cx="10801" cy="14042"/>
              </a:xfrm>
              <a:custGeom>
                <a:avLst/>
                <a:gdLst>
                  <a:gd name="T0" fmla="*/ 38 w 44"/>
                  <a:gd name="T1" fmla="*/ 30 h 59"/>
                  <a:gd name="T2" fmla="*/ 38 w 44"/>
                  <a:gd name="T3" fmla="*/ 30 h 59"/>
                  <a:gd name="T4" fmla="*/ 36 w 44"/>
                  <a:gd name="T5" fmla="*/ 21 h 59"/>
                  <a:gd name="T6" fmla="*/ 36 w 44"/>
                  <a:gd name="T7" fmla="*/ 21 h 59"/>
                  <a:gd name="T8" fmla="*/ 4 w 44"/>
                  <a:gd name="T9" fmla="*/ 29 h 59"/>
                  <a:gd name="T10" fmla="*/ 4 w 44"/>
                  <a:gd name="T11" fmla="*/ 29 h 59"/>
                  <a:gd name="T12" fmla="*/ 6 w 44"/>
                  <a:gd name="T13" fmla="*/ 38 h 59"/>
                  <a:gd name="T14" fmla="*/ 6 w 44"/>
                  <a:gd name="T15" fmla="*/ 38 h 59"/>
                  <a:gd name="T16" fmla="*/ 38 w 44"/>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9">
                    <a:moveTo>
                      <a:pt x="38" y="30"/>
                    </a:moveTo>
                    <a:lnTo>
                      <a:pt x="38" y="30"/>
                    </a:lnTo>
                    <a:cubicBezTo>
                      <a:pt x="37" y="28"/>
                      <a:pt x="36" y="24"/>
                      <a:pt x="36" y="21"/>
                    </a:cubicBezTo>
                    <a:lnTo>
                      <a:pt x="36" y="21"/>
                    </a:lnTo>
                    <a:cubicBezTo>
                      <a:pt x="31" y="0"/>
                      <a:pt x="0" y="8"/>
                      <a:pt x="4" y="29"/>
                    </a:cubicBezTo>
                    <a:lnTo>
                      <a:pt x="4" y="29"/>
                    </a:lnTo>
                    <a:cubicBezTo>
                      <a:pt x="5" y="31"/>
                      <a:pt x="6" y="34"/>
                      <a:pt x="6" y="38"/>
                    </a:cubicBezTo>
                    <a:lnTo>
                      <a:pt x="6" y="38"/>
                    </a:lnTo>
                    <a:cubicBezTo>
                      <a:pt x="11" y="58"/>
                      <a:pt x="43" y="51"/>
                      <a:pt x="3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47" name="Freeform 138">
                <a:extLst>
                  <a:ext uri="{FF2B5EF4-FFF2-40B4-BE49-F238E27FC236}">
                    <a16:creationId xmlns:a16="http://schemas.microsoft.com/office/drawing/2014/main" id="{DA1CDA98-0760-9E48-949B-B85BCCB154BE}"/>
                  </a:ext>
                </a:extLst>
              </p:cNvPr>
              <p:cNvSpPr>
                <a:spLocks noChangeArrowheads="1"/>
              </p:cNvSpPr>
              <p:nvPr/>
            </p:nvSpPr>
            <p:spPr bwMode="auto">
              <a:xfrm>
                <a:off x="6516205" y="3374275"/>
                <a:ext cx="14041" cy="10801"/>
              </a:xfrm>
              <a:custGeom>
                <a:avLst/>
                <a:gdLst>
                  <a:gd name="T0" fmla="*/ 28 w 58"/>
                  <a:gd name="T1" fmla="*/ 38 h 44"/>
                  <a:gd name="T2" fmla="*/ 28 w 58"/>
                  <a:gd name="T3" fmla="*/ 38 h 44"/>
                  <a:gd name="T4" fmla="*/ 37 w 58"/>
                  <a:gd name="T5" fmla="*/ 36 h 44"/>
                  <a:gd name="T6" fmla="*/ 37 w 58"/>
                  <a:gd name="T7" fmla="*/ 36 h 44"/>
                  <a:gd name="T8" fmla="*/ 30 w 58"/>
                  <a:gd name="T9" fmla="*/ 4 h 44"/>
                  <a:gd name="T10" fmla="*/ 30 w 58"/>
                  <a:gd name="T11" fmla="*/ 4 h 44"/>
                  <a:gd name="T12" fmla="*/ 20 w 58"/>
                  <a:gd name="T13" fmla="*/ 7 h 44"/>
                  <a:gd name="T14" fmla="*/ 20 w 58"/>
                  <a:gd name="T15" fmla="*/ 7 h 44"/>
                  <a:gd name="T16" fmla="*/ 28 w 58"/>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8" y="38"/>
                    </a:moveTo>
                    <a:lnTo>
                      <a:pt x="28" y="38"/>
                    </a:lnTo>
                    <a:cubicBezTo>
                      <a:pt x="31" y="38"/>
                      <a:pt x="34" y="37"/>
                      <a:pt x="37" y="36"/>
                    </a:cubicBezTo>
                    <a:lnTo>
                      <a:pt x="37" y="36"/>
                    </a:lnTo>
                    <a:cubicBezTo>
                      <a:pt x="57" y="31"/>
                      <a:pt x="50" y="0"/>
                      <a:pt x="30" y="4"/>
                    </a:cubicBezTo>
                    <a:lnTo>
                      <a:pt x="30" y="4"/>
                    </a:lnTo>
                    <a:cubicBezTo>
                      <a:pt x="27" y="6"/>
                      <a:pt x="24" y="6"/>
                      <a:pt x="20" y="7"/>
                    </a:cubicBezTo>
                    <a:lnTo>
                      <a:pt x="20" y="7"/>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48" name="Freeform 139">
                <a:extLst>
                  <a:ext uri="{FF2B5EF4-FFF2-40B4-BE49-F238E27FC236}">
                    <a16:creationId xmlns:a16="http://schemas.microsoft.com/office/drawing/2014/main" id="{2074CE7C-F0CB-614A-AF0E-838D67C9E5B6}"/>
                  </a:ext>
                </a:extLst>
              </p:cNvPr>
              <p:cNvSpPr>
                <a:spLocks noChangeArrowheads="1"/>
              </p:cNvSpPr>
              <p:nvPr/>
            </p:nvSpPr>
            <p:spPr bwMode="auto">
              <a:xfrm>
                <a:off x="6487042" y="3372115"/>
                <a:ext cx="11882" cy="10801"/>
              </a:xfrm>
              <a:custGeom>
                <a:avLst/>
                <a:gdLst>
                  <a:gd name="T0" fmla="*/ 27 w 49"/>
                  <a:gd name="T1" fmla="*/ 36 h 42"/>
                  <a:gd name="T2" fmla="*/ 27 w 49"/>
                  <a:gd name="T3" fmla="*/ 36 h 42"/>
                  <a:gd name="T4" fmla="*/ 20 w 49"/>
                  <a:gd name="T5" fmla="*/ 5 h 42"/>
                  <a:gd name="T6" fmla="*/ 20 w 49"/>
                  <a:gd name="T7" fmla="*/ 5 h 42"/>
                  <a:gd name="T8" fmla="*/ 27 w 49"/>
                  <a:gd name="T9" fmla="*/ 36 h 42"/>
                </a:gdLst>
                <a:ahLst/>
                <a:cxnLst>
                  <a:cxn ang="0">
                    <a:pos x="T0" y="T1"/>
                  </a:cxn>
                  <a:cxn ang="0">
                    <a:pos x="T2" y="T3"/>
                  </a:cxn>
                  <a:cxn ang="0">
                    <a:pos x="T4" y="T5"/>
                  </a:cxn>
                  <a:cxn ang="0">
                    <a:pos x="T6" y="T7"/>
                  </a:cxn>
                  <a:cxn ang="0">
                    <a:pos x="T8" y="T9"/>
                  </a:cxn>
                </a:cxnLst>
                <a:rect l="0" t="0" r="r" b="b"/>
                <a:pathLst>
                  <a:path w="49" h="42">
                    <a:moveTo>
                      <a:pt x="27" y="36"/>
                    </a:moveTo>
                    <a:lnTo>
                      <a:pt x="27" y="36"/>
                    </a:lnTo>
                    <a:cubicBezTo>
                      <a:pt x="48" y="31"/>
                      <a:pt x="40" y="0"/>
                      <a:pt x="20" y="5"/>
                    </a:cubicBezTo>
                    <a:lnTo>
                      <a:pt x="20" y="5"/>
                    </a:lnTo>
                    <a:cubicBezTo>
                      <a:pt x="0" y="9"/>
                      <a:pt x="7" y="41"/>
                      <a:pt x="27"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49" name="Freeform 140">
                <a:extLst>
                  <a:ext uri="{FF2B5EF4-FFF2-40B4-BE49-F238E27FC236}">
                    <a16:creationId xmlns:a16="http://schemas.microsoft.com/office/drawing/2014/main" id="{229FA26F-F8AB-264F-A4F7-40F3C109AFFE}"/>
                  </a:ext>
                </a:extLst>
              </p:cNvPr>
              <p:cNvSpPr>
                <a:spLocks noChangeArrowheads="1"/>
              </p:cNvSpPr>
              <p:nvPr/>
            </p:nvSpPr>
            <p:spPr bwMode="auto">
              <a:xfrm>
                <a:off x="6492442" y="3337551"/>
                <a:ext cx="11881" cy="11882"/>
              </a:xfrm>
              <a:custGeom>
                <a:avLst/>
                <a:gdLst>
                  <a:gd name="T0" fmla="*/ 29 w 49"/>
                  <a:gd name="T1" fmla="*/ 8 h 49"/>
                  <a:gd name="T2" fmla="*/ 29 w 49"/>
                  <a:gd name="T3" fmla="*/ 8 h 49"/>
                  <a:gd name="T4" fmla="*/ 28 w 49"/>
                  <a:gd name="T5" fmla="*/ 8 h 49"/>
                  <a:gd name="T6" fmla="*/ 28 w 49"/>
                  <a:gd name="T7" fmla="*/ 8 h 49"/>
                  <a:gd name="T8" fmla="*/ 28 w 49"/>
                  <a:gd name="T9" fmla="*/ 8 h 49"/>
                  <a:gd name="T10" fmla="*/ 28 w 49"/>
                  <a:gd name="T11" fmla="*/ 8 h 49"/>
                  <a:gd name="T12" fmla="*/ 29 w 49"/>
                  <a:gd name="T13" fmla="*/ 8 h 49"/>
                  <a:gd name="T14" fmla="*/ 43 w 49"/>
                  <a:gd name="T15" fmla="*/ 15 h 49"/>
                  <a:gd name="T16" fmla="*/ 43 w 49"/>
                  <a:gd name="T17" fmla="*/ 15 h 49"/>
                  <a:gd name="T18" fmla="*/ 18 w 49"/>
                  <a:gd name="T19" fmla="*/ 5 h 49"/>
                  <a:gd name="T20" fmla="*/ 18 w 49"/>
                  <a:gd name="T21" fmla="*/ 5 h 49"/>
                  <a:gd name="T22" fmla="*/ 3 w 49"/>
                  <a:gd name="T23" fmla="*/ 24 h 49"/>
                  <a:gd name="T24" fmla="*/ 3 w 49"/>
                  <a:gd name="T25" fmla="*/ 24 h 49"/>
                  <a:gd name="T26" fmla="*/ 43 w 49"/>
                  <a:gd name="T27" fmla="*/ 1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9">
                    <a:moveTo>
                      <a:pt x="29" y="8"/>
                    </a:moveTo>
                    <a:lnTo>
                      <a:pt x="29" y="8"/>
                    </a:lnTo>
                    <a:cubicBezTo>
                      <a:pt x="28" y="8"/>
                      <a:pt x="28" y="8"/>
                      <a:pt x="28" y="8"/>
                    </a:cubicBezTo>
                    <a:lnTo>
                      <a:pt x="28" y="8"/>
                    </a:lnTo>
                    <a:lnTo>
                      <a:pt x="28" y="8"/>
                    </a:lnTo>
                    <a:lnTo>
                      <a:pt x="28" y="8"/>
                    </a:lnTo>
                    <a:lnTo>
                      <a:pt x="29" y="8"/>
                    </a:lnTo>
                    <a:close/>
                    <a:moveTo>
                      <a:pt x="43" y="15"/>
                    </a:moveTo>
                    <a:lnTo>
                      <a:pt x="43" y="15"/>
                    </a:lnTo>
                    <a:cubicBezTo>
                      <a:pt x="40" y="2"/>
                      <a:pt x="27" y="0"/>
                      <a:pt x="18" y="5"/>
                    </a:cubicBezTo>
                    <a:lnTo>
                      <a:pt x="18" y="5"/>
                    </a:lnTo>
                    <a:cubicBezTo>
                      <a:pt x="9" y="5"/>
                      <a:pt x="0" y="12"/>
                      <a:pt x="3" y="24"/>
                    </a:cubicBezTo>
                    <a:lnTo>
                      <a:pt x="3" y="24"/>
                    </a:lnTo>
                    <a:cubicBezTo>
                      <a:pt x="12" y="48"/>
                      <a:pt x="48" y="40"/>
                      <a:pt x="43" y="1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50" name="Freeform 141">
                <a:extLst>
                  <a:ext uri="{FF2B5EF4-FFF2-40B4-BE49-F238E27FC236}">
                    <a16:creationId xmlns:a16="http://schemas.microsoft.com/office/drawing/2014/main" id="{7BE34C20-3740-324C-B9AF-3FBC4D9EFAE3}"/>
                  </a:ext>
                </a:extLst>
              </p:cNvPr>
              <p:cNvSpPr>
                <a:spLocks noChangeArrowheads="1"/>
              </p:cNvSpPr>
              <p:nvPr/>
            </p:nvSpPr>
            <p:spPr bwMode="auto">
              <a:xfrm>
                <a:off x="6505404" y="3359153"/>
                <a:ext cx="14041" cy="10801"/>
              </a:xfrm>
              <a:custGeom>
                <a:avLst/>
                <a:gdLst>
                  <a:gd name="T0" fmla="*/ 28 w 59"/>
                  <a:gd name="T1" fmla="*/ 39 h 45"/>
                  <a:gd name="T2" fmla="*/ 28 w 59"/>
                  <a:gd name="T3" fmla="*/ 39 h 45"/>
                  <a:gd name="T4" fmla="*/ 38 w 59"/>
                  <a:gd name="T5" fmla="*/ 37 h 45"/>
                  <a:gd name="T6" fmla="*/ 38 w 59"/>
                  <a:gd name="T7" fmla="*/ 37 h 45"/>
                  <a:gd name="T8" fmla="*/ 30 w 59"/>
                  <a:gd name="T9" fmla="*/ 5 h 45"/>
                  <a:gd name="T10" fmla="*/ 30 w 59"/>
                  <a:gd name="T11" fmla="*/ 5 h 45"/>
                  <a:gd name="T12" fmla="*/ 21 w 59"/>
                  <a:gd name="T13" fmla="*/ 7 h 45"/>
                  <a:gd name="T14" fmla="*/ 21 w 59"/>
                  <a:gd name="T15" fmla="*/ 7 h 45"/>
                  <a:gd name="T16" fmla="*/ 28 w 59"/>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5">
                    <a:moveTo>
                      <a:pt x="28" y="39"/>
                    </a:moveTo>
                    <a:lnTo>
                      <a:pt x="28" y="39"/>
                    </a:lnTo>
                    <a:cubicBezTo>
                      <a:pt x="31" y="39"/>
                      <a:pt x="34" y="38"/>
                      <a:pt x="38" y="37"/>
                    </a:cubicBezTo>
                    <a:lnTo>
                      <a:pt x="38" y="37"/>
                    </a:lnTo>
                    <a:cubicBezTo>
                      <a:pt x="58" y="32"/>
                      <a:pt x="50" y="0"/>
                      <a:pt x="30" y="5"/>
                    </a:cubicBezTo>
                    <a:lnTo>
                      <a:pt x="30" y="5"/>
                    </a:lnTo>
                    <a:cubicBezTo>
                      <a:pt x="27" y="6"/>
                      <a:pt x="24" y="7"/>
                      <a:pt x="21" y="7"/>
                    </a:cubicBezTo>
                    <a:lnTo>
                      <a:pt x="21" y="7"/>
                    </a:lnTo>
                    <a:cubicBezTo>
                      <a:pt x="0" y="12"/>
                      <a:pt x="8" y="44"/>
                      <a:pt x="2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51" name="Freeform 142">
                <a:extLst>
                  <a:ext uri="{FF2B5EF4-FFF2-40B4-BE49-F238E27FC236}">
                    <a16:creationId xmlns:a16="http://schemas.microsoft.com/office/drawing/2014/main" id="{3923459A-13D8-C143-A454-D245B74F740D}"/>
                  </a:ext>
                </a:extLst>
              </p:cNvPr>
              <p:cNvSpPr>
                <a:spLocks noChangeArrowheads="1"/>
              </p:cNvSpPr>
              <p:nvPr/>
            </p:nvSpPr>
            <p:spPr bwMode="auto">
              <a:xfrm>
                <a:off x="6524846" y="3336471"/>
                <a:ext cx="10801" cy="14041"/>
              </a:xfrm>
              <a:custGeom>
                <a:avLst/>
                <a:gdLst>
                  <a:gd name="T0" fmla="*/ 39 w 44"/>
                  <a:gd name="T1" fmla="*/ 30 h 58"/>
                  <a:gd name="T2" fmla="*/ 39 w 44"/>
                  <a:gd name="T3" fmla="*/ 30 h 58"/>
                  <a:gd name="T4" fmla="*/ 36 w 44"/>
                  <a:gd name="T5" fmla="*/ 20 h 58"/>
                  <a:gd name="T6" fmla="*/ 36 w 44"/>
                  <a:gd name="T7" fmla="*/ 20 h 58"/>
                  <a:gd name="T8" fmla="*/ 4 w 44"/>
                  <a:gd name="T9" fmla="*/ 28 h 58"/>
                  <a:gd name="T10" fmla="*/ 4 w 44"/>
                  <a:gd name="T11" fmla="*/ 28 h 58"/>
                  <a:gd name="T12" fmla="*/ 7 w 44"/>
                  <a:gd name="T13" fmla="*/ 37 h 58"/>
                  <a:gd name="T14" fmla="*/ 7 w 44"/>
                  <a:gd name="T15" fmla="*/ 37 h 58"/>
                  <a:gd name="T16" fmla="*/ 39 w 44"/>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8">
                    <a:moveTo>
                      <a:pt x="39" y="30"/>
                    </a:moveTo>
                    <a:lnTo>
                      <a:pt x="39" y="30"/>
                    </a:lnTo>
                    <a:cubicBezTo>
                      <a:pt x="38" y="27"/>
                      <a:pt x="37" y="23"/>
                      <a:pt x="36" y="20"/>
                    </a:cubicBezTo>
                    <a:lnTo>
                      <a:pt x="36" y="20"/>
                    </a:lnTo>
                    <a:cubicBezTo>
                      <a:pt x="31" y="0"/>
                      <a:pt x="0" y="7"/>
                      <a:pt x="4" y="28"/>
                    </a:cubicBezTo>
                    <a:lnTo>
                      <a:pt x="4" y="28"/>
                    </a:lnTo>
                    <a:cubicBezTo>
                      <a:pt x="6" y="31"/>
                      <a:pt x="6" y="33"/>
                      <a:pt x="7" y="37"/>
                    </a:cubicBezTo>
                    <a:lnTo>
                      <a:pt x="7" y="37"/>
                    </a:lnTo>
                    <a:cubicBezTo>
                      <a:pt x="11" y="57"/>
                      <a:pt x="43"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52" name="Freeform 143">
                <a:extLst>
                  <a:ext uri="{FF2B5EF4-FFF2-40B4-BE49-F238E27FC236}">
                    <a16:creationId xmlns:a16="http://schemas.microsoft.com/office/drawing/2014/main" id="{0C9E5398-BC9D-1346-A7E8-2795120C9B9A}"/>
                  </a:ext>
                </a:extLst>
              </p:cNvPr>
              <p:cNvSpPr>
                <a:spLocks noChangeArrowheads="1"/>
              </p:cNvSpPr>
              <p:nvPr/>
            </p:nvSpPr>
            <p:spPr bwMode="auto">
              <a:xfrm>
                <a:off x="6501084" y="3422880"/>
                <a:ext cx="14041" cy="10801"/>
              </a:xfrm>
              <a:custGeom>
                <a:avLst/>
                <a:gdLst>
                  <a:gd name="T0" fmla="*/ 29 w 59"/>
                  <a:gd name="T1" fmla="*/ 39 h 44"/>
                  <a:gd name="T2" fmla="*/ 29 w 59"/>
                  <a:gd name="T3" fmla="*/ 39 h 44"/>
                  <a:gd name="T4" fmla="*/ 37 w 59"/>
                  <a:gd name="T5" fmla="*/ 37 h 44"/>
                  <a:gd name="T6" fmla="*/ 37 w 59"/>
                  <a:gd name="T7" fmla="*/ 37 h 44"/>
                  <a:gd name="T8" fmla="*/ 30 w 59"/>
                  <a:gd name="T9" fmla="*/ 5 h 44"/>
                  <a:gd name="T10" fmla="*/ 30 w 59"/>
                  <a:gd name="T11" fmla="*/ 5 h 44"/>
                  <a:gd name="T12" fmla="*/ 21 w 59"/>
                  <a:gd name="T13" fmla="*/ 7 h 44"/>
                  <a:gd name="T14" fmla="*/ 21 w 59"/>
                  <a:gd name="T15" fmla="*/ 7 h 44"/>
                  <a:gd name="T16" fmla="*/ 29 w 59"/>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4">
                    <a:moveTo>
                      <a:pt x="29" y="39"/>
                    </a:moveTo>
                    <a:lnTo>
                      <a:pt x="29" y="39"/>
                    </a:lnTo>
                    <a:cubicBezTo>
                      <a:pt x="32" y="38"/>
                      <a:pt x="35" y="37"/>
                      <a:pt x="37" y="37"/>
                    </a:cubicBezTo>
                    <a:lnTo>
                      <a:pt x="37" y="37"/>
                    </a:lnTo>
                    <a:cubicBezTo>
                      <a:pt x="58" y="31"/>
                      <a:pt x="50" y="0"/>
                      <a:pt x="30" y="5"/>
                    </a:cubicBezTo>
                    <a:lnTo>
                      <a:pt x="30" y="5"/>
                    </a:lnTo>
                    <a:cubicBezTo>
                      <a:pt x="27" y="6"/>
                      <a:pt x="24" y="6"/>
                      <a:pt x="21" y="7"/>
                    </a:cubicBezTo>
                    <a:lnTo>
                      <a:pt x="21" y="7"/>
                    </a:lnTo>
                    <a:cubicBezTo>
                      <a:pt x="0" y="11"/>
                      <a:pt x="8" y="43"/>
                      <a:pt x="29"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53" name="Freeform 144">
                <a:extLst>
                  <a:ext uri="{FF2B5EF4-FFF2-40B4-BE49-F238E27FC236}">
                    <a16:creationId xmlns:a16="http://schemas.microsoft.com/office/drawing/2014/main" id="{D4769E42-9DB7-2344-817B-FF2AA85ED9F3}"/>
                  </a:ext>
                </a:extLst>
              </p:cNvPr>
              <p:cNvSpPr>
                <a:spLocks noChangeArrowheads="1"/>
              </p:cNvSpPr>
              <p:nvPr/>
            </p:nvSpPr>
            <p:spPr bwMode="auto">
              <a:xfrm>
                <a:off x="6444917" y="3418560"/>
                <a:ext cx="16201" cy="14041"/>
              </a:xfrm>
              <a:custGeom>
                <a:avLst/>
                <a:gdLst>
                  <a:gd name="T0" fmla="*/ 29 w 65"/>
                  <a:gd name="T1" fmla="*/ 46 h 58"/>
                  <a:gd name="T2" fmla="*/ 29 w 65"/>
                  <a:gd name="T3" fmla="*/ 46 h 58"/>
                  <a:gd name="T4" fmla="*/ 46 w 65"/>
                  <a:gd name="T5" fmla="*/ 18 h 58"/>
                  <a:gd name="T6" fmla="*/ 46 w 65"/>
                  <a:gd name="T7" fmla="*/ 18 h 58"/>
                  <a:gd name="T8" fmla="*/ 34 w 65"/>
                  <a:gd name="T9" fmla="*/ 11 h 58"/>
                  <a:gd name="T10" fmla="*/ 34 w 65"/>
                  <a:gd name="T11" fmla="*/ 11 h 58"/>
                  <a:gd name="T12" fmla="*/ 17 w 65"/>
                  <a:gd name="T13" fmla="*/ 38 h 58"/>
                  <a:gd name="T14" fmla="*/ 17 w 65"/>
                  <a:gd name="T15" fmla="*/ 38 h 58"/>
                  <a:gd name="T16" fmla="*/ 29 w 65"/>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29" y="46"/>
                    </a:moveTo>
                    <a:lnTo>
                      <a:pt x="29" y="46"/>
                    </a:lnTo>
                    <a:cubicBezTo>
                      <a:pt x="47" y="57"/>
                      <a:pt x="64" y="29"/>
                      <a:pt x="46" y="18"/>
                    </a:cubicBezTo>
                    <a:lnTo>
                      <a:pt x="46" y="18"/>
                    </a:lnTo>
                    <a:cubicBezTo>
                      <a:pt x="42" y="16"/>
                      <a:pt x="39" y="13"/>
                      <a:pt x="34" y="11"/>
                    </a:cubicBezTo>
                    <a:lnTo>
                      <a:pt x="34" y="11"/>
                    </a:lnTo>
                    <a:cubicBezTo>
                      <a:pt x="17" y="0"/>
                      <a:pt x="0" y="28"/>
                      <a:pt x="17" y="38"/>
                    </a:cubicBezTo>
                    <a:lnTo>
                      <a:pt x="17" y="38"/>
                    </a:lnTo>
                    <a:cubicBezTo>
                      <a:pt x="22" y="41"/>
                      <a:pt x="25"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54" name="Freeform 145">
                <a:extLst>
                  <a:ext uri="{FF2B5EF4-FFF2-40B4-BE49-F238E27FC236}">
                    <a16:creationId xmlns:a16="http://schemas.microsoft.com/office/drawing/2014/main" id="{FB0D5E32-ACCE-7349-B784-0213AF974511}"/>
                  </a:ext>
                </a:extLst>
              </p:cNvPr>
              <p:cNvSpPr>
                <a:spLocks noChangeArrowheads="1"/>
              </p:cNvSpPr>
              <p:nvPr/>
            </p:nvSpPr>
            <p:spPr bwMode="auto">
              <a:xfrm>
                <a:off x="6450318" y="3377516"/>
                <a:ext cx="16202" cy="14041"/>
              </a:xfrm>
              <a:custGeom>
                <a:avLst/>
                <a:gdLst>
                  <a:gd name="T0" fmla="*/ 46 w 65"/>
                  <a:gd name="T1" fmla="*/ 18 h 58"/>
                  <a:gd name="T2" fmla="*/ 46 w 65"/>
                  <a:gd name="T3" fmla="*/ 18 h 58"/>
                  <a:gd name="T4" fmla="*/ 34 w 65"/>
                  <a:gd name="T5" fmla="*/ 11 h 58"/>
                  <a:gd name="T6" fmla="*/ 34 w 65"/>
                  <a:gd name="T7" fmla="*/ 11 h 58"/>
                  <a:gd name="T8" fmla="*/ 17 w 65"/>
                  <a:gd name="T9" fmla="*/ 39 h 58"/>
                  <a:gd name="T10" fmla="*/ 17 w 65"/>
                  <a:gd name="T11" fmla="*/ 39 h 58"/>
                  <a:gd name="T12" fmla="*/ 29 w 65"/>
                  <a:gd name="T13" fmla="*/ 46 h 58"/>
                  <a:gd name="T14" fmla="*/ 29 w 65"/>
                  <a:gd name="T15" fmla="*/ 46 h 58"/>
                  <a:gd name="T16" fmla="*/ 46 w 65"/>
                  <a:gd name="T17" fmla="*/ 1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46" y="18"/>
                    </a:moveTo>
                    <a:lnTo>
                      <a:pt x="46" y="18"/>
                    </a:lnTo>
                    <a:cubicBezTo>
                      <a:pt x="42" y="16"/>
                      <a:pt x="38" y="14"/>
                      <a:pt x="34" y="11"/>
                    </a:cubicBezTo>
                    <a:lnTo>
                      <a:pt x="34" y="11"/>
                    </a:lnTo>
                    <a:cubicBezTo>
                      <a:pt x="16" y="0"/>
                      <a:pt x="0" y="27"/>
                      <a:pt x="17" y="39"/>
                    </a:cubicBezTo>
                    <a:lnTo>
                      <a:pt x="17" y="39"/>
                    </a:lnTo>
                    <a:cubicBezTo>
                      <a:pt x="21" y="41"/>
                      <a:pt x="25" y="44"/>
                      <a:pt x="29" y="46"/>
                    </a:cubicBezTo>
                    <a:lnTo>
                      <a:pt x="29" y="46"/>
                    </a:lnTo>
                    <a:cubicBezTo>
                      <a:pt x="46" y="57"/>
                      <a:pt x="64" y="29"/>
                      <a:pt x="46"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55" name="Freeform 146">
                <a:extLst>
                  <a:ext uri="{FF2B5EF4-FFF2-40B4-BE49-F238E27FC236}">
                    <a16:creationId xmlns:a16="http://schemas.microsoft.com/office/drawing/2014/main" id="{8C56FAC1-D85D-AC46-9821-B6457575CB78}"/>
                  </a:ext>
                </a:extLst>
              </p:cNvPr>
              <p:cNvSpPr>
                <a:spLocks noChangeArrowheads="1"/>
              </p:cNvSpPr>
              <p:nvPr/>
            </p:nvSpPr>
            <p:spPr bwMode="auto">
              <a:xfrm>
                <a:off x="6466520" y="3399118"/>
                <a:ext cx="16201" cy="15122"/>
              </a:xfrm>
              <a:custGeom>
                <a:avLst/>
                <a:gdLst>
                  <a:gd name="T0" fmla="*/ 29 w 64"/>
                  <a:gd name="T1" fmla="*/ 46 h 60"/>
                  <a:gd name="T2" fmla="*/ 29 w 64"/>
                  <a:gd name="T3" fmla="*/ 46 h 60"/>
                  <a:gd name="T4" fmla="*/ 46 w 64"/>
                  <a:gd name="T5" fmla="*/ 19 h 60"/>
                  <a:gd name="T6" fmla="*/ 46 w 64"/>
                  <a:gd name="T7" fmla="*/ 19 h 60"/>
                  <a:gd name="T8" fmla="*/ 35 w 64"/>
                  <a:gd name="T9" fmla="*/ 11 h 60"/>
                  <a:gd name="T10" fmla="*/ 35 w 64"/>
                  <a:gd name="T11" fmla="*/ 11 h 60"/>
                  <a:gd name="T12" fmla="*/ 17 w 64"/>
                  <a:gd name="T13" fmla="*/ 39 h 60"/>
                  <a:gd name="T14" fmla="*/ 17 w 64"/>
                  <a:gd name="T15" fmla="*/ 39 h 60"/>
                  <a:gd name="T16" fmla="*/ 29 w 64"/>
                  <a:gd name="T17" fmla="*/ 4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0">
                    <a:moveTo>
                      <a:pt x="29" y="46"/>
                    </a:moveTo>
                    <a:lnTo>
                      <a:pt x="29" y="46"/>
                    </a:lnTo>
                    <a:cubicBezTo>
                      <a:pt x="46" y="59"/>
                      <a:pt x="63" y="30"/>
                      <a:pt x="46" y="19"/>
                    </a:cubicBezTo>
                    <a:lnTo>
                      <a:pt x="46" y="19"/>
                    </a:lnTo>
                    <a:cubicBezTo>
                      <a:pt x="42" y="16"/>
                      <a:pt x="39" y="14"/>
                      <a:pt x="35" y="11"/>
                    </a:cubicBezTo>
                    <a:lnTo>
                      <a:pt x="35" y="11"/>
                    </a:lnTo>
                    <a:cubicBezTo>
                      <a:pt x="17" y="0"/>
                      <a:pt x="0" y="28"/>
                      <a:pt x="17" y="39"/>
                    </a:cubicBezTo>
                    <a:lnTo>
                      <a:pt x="17" y="39"/>
                    </a:lnTo>
                    <a:cubicBezTo>
                      <a:pt x="22" y="42"/>
                      <a:pt x="25" y="44"/>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56" name="Freeform 147">
                <a:extLst>
                  <a:ext uri="{FF2B5EF4-FFF2-40B4-BE49-F238E27FC236}">
                    <a16:creationId xmlns:a16="http://schemas.microsoft.com/office/drawing/2014/main" id="{0CAE95B1-2D57-1849-8FD9-8807A4895267}"/>
                  </a:ext>
                </a:extLst>
              </p:cNvPr>
              <p:cNvSpPr>
                <a:spLocks noChangeArrowheads="1"/>
              </p:cNvSpPr>
              <p:nvPr/>
            </p:nvSpPr>
            <p:spPr bwMode="auto">
              <a:xfrm>
                <a:off x="6461119" y="3435841"/>
                <a:ext cx="11882" cy="11881"/>
              </a:xfrm>
              <a:custGeom>
                <a:avLst/>
                <a:gdLst>
                  <a:gd name="T0" fmla="*/ 29 w 49"/>
                  <a:gd name="T1" fmla="*/ 8 h 49"/>
                  <a:gd name="T2" fmla="*/ 29 w 49"/>
                  <a:gd name="T3" fmla="*/ 8 h 49"/>
                  <a:gd name="T4" fmla="*/ 27 w 49"/>
                  <a:gd name="T5" fmla="*/ 7 h 49"/>
                  <a:gd name="T6" fmla="*/ 27 w 49"/>
                  <a:gd name="T7" fmla="*/ 7 h 49"/>
                  <a:gd name="T8" fmla="*/ 28 w 49"/>
                  <a:gd name="T9" fmla="*/ 8 h 49"/>
                  <a:gd name="T10" fmla="*/ 28 w 49"/>
                  <a:gd name="T11" fmla="*/ 8 h 49"/>
                  <a:gd name="T12" fmla="*/ 29 w 49"/>
                  <a:gd name="T13" fmla="*/ 8 h 49"/>
                  <a:gd name="T14" fmla="*/ 18 w 49"/>
                  <a:gd name="T15" fmla="*/ 5 h 49"/>
                  <a:gd name="T16" fmla="*/ 18 w 49"/>
                  <a:gd name="T17" fmla="*/ 5 h 49"/>
                  <a:gd name="T18" fmla="*/ 3 w 49"/>
                  <a:gd name="T19" fmla="*/ 24 h 49"/>
                  <a:gd name="T20" fmla="*/ 3 w 49"/>
                  <a:gd name="T21" fmla="*/ 24 h 49"/>
                  <a:gd name="T22" fmla="*/ 42 w 49"/>
                  <a:gd name="T23" fmla="*/ 14 h 49"/>
                  <a:gd name="T24" fmla="*/ 42 w 49"/>
                  <a:gd name="T25" fmla="*/ 14 h 49"/>
                  <a:gd name="T26" fmla="*/ 18 w 49"/>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9">
                    <a:moveTo>
                      <a:pt x="29" y="8"/>
                    </a:moveTo>
                    <a:lnTo>
                      <a:pt x="29" y="8"/>
                    </a:lnTo>
                    <a:cubicBezTo>
                      <a:pt x="28" y="8"/>
                      <a:pt x="28" y="7"/>
                      <a:pt x="27" y="7"/>
                    </a:cubicBezTo>
                    <a:lnTo>
                      <a:pt x="27" y="7"/>
                    </a:lnTo>
                    <a:cubicBezTo>
                      <a:pt x="28" y="7"/>
                      <a:pt x="28" y="7"/>
                      <a:pt x="28" y="8"/>
                    </a:cubicBezTo>
                    <a:lnTo>
                      <a:pt x="28" y="8"/>
                    </a:lnTo>
                    <a:cubicBezTo>
                      <a:pt x="29" y="8"/>
                      <a:pt x="29" y="8"/>
                      <a:pt x="29" y="8"/>
                    </a:cubicBezTo>
                    <a:close/>
                    <a:moveTo>
                      <a:pt x="18" y="5"/>
                    </a:moveTo>
                    <a:lnTo>
                      <a:pt x="18" y="5"/>
                    </a:lnTo>
                    <a:cubicBezTo>
                      <a:pt x="9" y="6"/>
                      <a:pt x="0" y="12"/>
                      <a:pt x="3" y="24"/>
                    </a:cubicBezTo>
                    <a:lnTo>
                      <a:pt x="3" y="24"/>
                    </a:lnTo>
                    <a:cubicBezTo>
                      <a:pt x="11" y="48"/>
                      <a:pt x="48" y="39"/>
                      <a:pt x="42" y="14"/>
                    </a:cubicBezTo>
                    <a:lnTo>
                      <a:pt x="42" y="14"/>
                    </a:lnTo>
                    <a:cubicBezTo>
                      <a:pt x="40" y="1"/>
                      <a:pt x="26" y="0"/>
                      <a:pt x="18" y="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57" name="Freeform 148">
                <a:extLst>
                  <a:ext uri="{FF2B5EF4-FFF2-40B4-BE49-F238E27FC236}">
                    <a16:creationId xmlns:a16="http://schemas.microsoft.com/office/drawing/2014/main" id="{A2ADDEE2-B2DF-A449-ADF1-A49543A5B674}"/>
                  </a:ext>
                </a:extLst>
              </p:cNvPr>
              <p:cNvSpPr>
                <a:spLocks noChangeArrowheads="1"/>
              </p:cNvSpPr>
              <p:nvPr/>
            </p:nvSpPr>
            <p:spPr bwMode="auto">
              <a:xfrm>
                <a:off x="6422235" y="3455284"/>
                <a:ext cx="10801" cy="14041"/>
              </a:xfrm>
              <a:custGeom>
                <a:avLst/>
                <a:gdLst>
                  <a:gd name="T0" fmla="*/ 5 w 45"/>
                  <a:gd name="T1" fmla="*/ 28 h 58"/>
                  <a:gd name="T2" fmla="*/ 5 w 45"/>
                  <a:gd name="T3" fmla="*/ 28 h 58"/>
                  <a:gd name="T4" fmla="*/ 7 w 45"/>
                  <a:gd name="T5" fmla="*/ 37 h 58"/>
                  <a:gd name="T6" fmla="*/ 7 w 45"/>
                  <a:gd name="T7" fmla="*/ 37 h 58"/>
                  <a:gd name="T8" fmla="*/ 39 w 45"/>
                  <a:gd name="T9" fmla="*/ 30 h 58"/>
                  <a:gd name="T10" fmla="*/ 39 w 45"/>
                  <a:gd name="T11" fmla="*/ 30 h 58"/>
                  <a:gd name="T12" fmla="*/ 37 w 45"/>
                  <a:gd name="T13" fmla="*/ 20 h 58"/>
                  <a:gd name="T14" fmla="*/ 37 w 45"/>
                  <a:gd name="T15" fmla="*/ 20 h 58"/>
                  <a:gd name="T16" fmla="*/ 5 w 45"/>
                  <a:gd name="T17"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5" y="28"/>
                    </a:moveTo>
                    <a:lnTo>
                      <a:pt x="5" y="28"/>
                    </a:lnTo>
                    <a:cubicBezTo>
                      <a:pt x="6" y="31"/>
                      <a:pt x="7" y="34"/>
                      <a:pt x="7" y="37"/>
                    </a:cubicBezTo>
                    <a:lnTo>
                      <a:pt x="7" y="37"/>
                    </a:lnTo>
                    <a:cubicBezTo>
                      <a:pt x="12" y="57"/>
                      <a:pt x="44" y="50"/>
                      <a:pt x="39" y="30"/>
                    </a:cubicBezTo>
                    <a:lnTo>
                      <a:pt x="39" y="30"/>
                    </a:lnTo>
                    <a:cubicBezTo>
                      <a:pt x="38" y="27"/>
                      <a:pt x="38" y="24"/>
                      <a:pt x="37" y="20"/>
                    </a:cubicBezTo>
                    <a:lnTo>
                      <a:pt x="37" y="20"/>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58" name="Freeform 149">
                <a:extLst>
                  <a:ext uri="{FF2B5EF4-FFF2-40B4-BE49-F238E27FC236}">
                    <a16:creationId xmlns:a16="http://schemas.microsoft.com/office/drawing/2014/main" id="{96C125E7-3C8F-874E-96AA-5E46A212BCEC}"/>
                  </a:ext>
                </a:extLst>
              </p:cNvPr>
              <p:cNvSpPr>
                <a:spLocks noChangeArrowheads="1"/>
              </p:cNvSpPr>
              <p:nvPr/>
            </p:nvSpPr>
            <p:spPr bwMode="auto">
              <a:xfrm>
                <a:off x="6442757" y="3481207"/>
                <a:ext cx="16201" cy="14041"/>
              </a:xfrm>
              <a:custGeom>
                <a:avLst/>
                <a:gdLst>
                  <a:gd name="T0" fmla="*/ 35 w 65"/>
                  <a:gd name="T1" fmla="*/ 11 h 58"/>
                  <a:gd name="T2" fmla="*/ 35 w 65"/>
                  <a:gd name="T3" fmla="*/ 11 h 58"/>
                  <a:gd name="T4" fmla="*/ 18 w 65"/>
                  <a:gd name="T5" fmla="*/ 39 h 58"/>
                  <a:gd name="T6" fmla="*/ 18 w 65"/>
                  <a:gd name="T7" fmla="*/ 39 h 58"/>
                  <a:gd name="T8" fmla="*/ 29 w 65"/>
                  <a:gd name="T9" fmla="*/ 46 h 58"/>
                  <a:gd name="T10" fmla="*/ 29 w 65"/>
                  <a:gd name="T11" fmla="*/ 46 h 58"/>
                  <a:gd name="T12" fmla="*/ 46 w 65"/>
                  <a:gd name="T13" fmla="*/ 18 h 58"/>
                  <a:gd name="T14" fmla="*/ 46 w 65"/>
                  <a:gd name="T15" fmla="*/ 18 h 58"/>
                  <a:gd name="T16" fmla="*/ 35 w 65"/>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35" y="11"/>
                    </a:moveTo>
                    <a:lnTo>
                      <a:pt x="35" y="11"/>
                    </a:lnTo>
                    <a:cubicBezTo>
                      <a:pt x="18" y="0"/>
                      <a:pt x="0" y="28"/>
                      <a:pt x="18" y="39"/>
                    </a:cubicBezTo>
                    <a:lnTo>
                      <a:pt x="18" y="39"/>
                    </a:lnTo>
                    <a:cubicBezTo>
                      <a:pt x="22" y="41"/>
                      <a:pt x="26" y="44"/>
                      <a:pt x="29" y="46"/>
                    </a:cubicBezTo>
                    <a:lnTo>
                      <a:pt x="29" y="46"/>
                    </a:lnTo>
                    <a:cubicBezTo>
                      <a:pt x="48" y="57"/>
                      <a:pt x="64" y="29"/>
                      <a:pt x="46" y="18"/>
                    </a:cubicBezTo>
                    <a:lnTo>
                      <a:pt x="46" y="18"/>
                    </a:lnTo>
                    <a:cubicBezTo>
                      <a:pt x="43" y="16"/>
                      <a:pt x="39" y="14"/>
                      <a:pt x="35"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59" name="Freeform 150">
                <a:extLst>
                  <a:ext uri="{FF2B5EF4-FFF2-40B4-BE49-F238E27FC236}">
                    <a16:creationId xmlns:a16="http://schemas.microsoft.com/office/drawing/2014/main" id="{BC7674EB-DA80-DF43-B839-E527D7B3EE78}"/>
                  </a:ext>
                </a:extLst>
              </p:cNvPr>
              <p:cNvSpPr>
                <a:spLocks noChangeArrowheads="1"/>
              </p:cNvSpPr>
              <p:nvPr/>
            </p:nvSpPr>
            <p:spPr bwMode="auto">
              <a:xfrm>
                <a:off x="6470840" y="3484447"/>
                <a:ext cx="14041" cy="10801"/>
              </a:xfrm>
              <a:custGeom>
                <a:avLst/>
                <a:gdLst>
                  <a:gd name="T0" fmla="*/ 29 w 58"/>
                  <a:gd name="T1" fmla="*/ 5 h 45"/>
                  <a:gd name="T2" fmla="*/ 29 w 58"/>
                  <a:gd name="T3" fmla="*/ 5 h 45"/>
                  <a:gd name="T4" fmla="*/ 20 w 58"/>
                  <a:gd name="T5" fmla="*/ 8 h 45"/>
                  <a:gd name="T6" fmla="*/ 20 w 58"/>
                  <a:gd name="T7" fmla="*/ 8 h 45"/>
                  <a:gd name="T8" fmla="*/ 27 w 58"/>
                  <a:gd name="T9" fmla="*/ 39 h 45"/>
                  <a:gd name="T10" fmla="*/ 27 w 58"/>
                  <a:gd name="T11" fmla="*/ 39 h 45"/>
                  <a:gd name="T12" fmla="*/ 37 w 58"/>
                  <a:gd name="T13" fmla="*/ 37 h 45"/>
                  <a:gd name="T14" fmla="*/ 37 w 58"/>
                  <a:gd name="T15" fmla="*/ 37 h 45"/>
                  <a:gd name="T16" fmla="*/ 29 w 58"/>
                  <a:gd name="T1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9" y="5"/>
                    </a:moveTo>
                    <a:lnTo>
                      <a:pt x="29" y="5"/>
                    </a:lnTo>
                    <a:cubicBezTo>
                      <a:pt x="26" y="6"/>
                      <a:pt x="23" y="7"/>
                      <a:pt x="20" y="8"/>
                    </a:cubicBezTo>
                    <a:lnTo>
                      <a:pt x="20" y="8"/>
                    </a:lnTo>
                    <a:cubicBezTo>
                      <a:pt x="0" y="12"/>
                      <a:pt x="7" y="44"/>
                      <a:pt x="27" y="39"/>
                    </a:cubicBezTo>
                    <a:lnTo>
                      <a:pt x="27" y="39"/>
                    </a:lnTo>
                    <a:cubicBezTo>
                      <a:pt x="31" y="39"/>
                      <a:pt x="34" y="37"/>
                      <a:pt x="37" y="37"/>
                    </a:cubicBezTo>
                    <a:lnTo>
                      <a:pt x="37" y="37"/>
                    </a:lnTo>
                    <a:cubicBezTo>
                      <a:pt x="57" y="32"/>
                      <a:pt x="50" y="0"/>
                      <a:pt x="29"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60" name="Freeform 151">
                <a:extLst>
                  <a:ext uri="{FF2B5EF4-FFF2-40B4-BE49-F238E27FC236}">
                    <a16:creationId xmlns:a16="http://schemas.microsoft.com/office/drawing/2014/main" id="{CD272603-341D-DB41-8293-5C9D71B3BA70}"/>
                  </a:ext>
                </a:extLst>
              </p:cNvPr>
              <p:cNvSpPr>
                <a:spLocks noChangeArrowheads="1"/>
              </p:cNvSpPr>
              <p:nvPr/>
            </p:nvSpPr>
            <p:spPr bwMode="auto">
              <a:xfrm>
                <a:off x="6455719" y="3459604"/>
                <a:ext cx="14041" cy="10801"/>
              </a:xfrm>
              <a:custGeom>
                <a:avLst/>
                <a:gdLst>
                  <a:gd name="T0" fmla="*/ 29 w 58"/>
                  <a:gd name="T1" fmla="*/ 5 h 45"/>
                  <a:gd name="T2" fmla="*/ 29 w 58"/>
                  <a:gd name="T3" fmla="*/ 5 h 45"/>
                  <a:gd name="T4" fmla="*/ 21 w 58"/>
                  <a:gd name="T5" fmla="*/ 7 h 45"/>
                  <a:gd name="T6" fmla="*/ 21 w 58"/>
                  <a:gd name="T7" fmla="*/ 7 h 45"/>
                  <a:gd name="T8" fmla="*/ 27 w 58"/>
                  <a:gd name="T9" fmla="*/ 39 h 45"/>
                  <a:gd name="T10" fmla="*/ 27 w 58"/>
                  <a:gd name="T11" fmla="*/ 39 h 45"/>
                  <a:gd name="T12" fmla="*/ 37 w 58"/>
                  <a:gd name="T13" fmla="*/ 37 h 45"/>
                  <a:gd name="T14" fmla="*/ 37 w 58"/>
                  <a:gd name="T15" fmla="*/ 37 h 45"/>
                  <a:gd name="T16" fmla="*/ 29 w 58"/>
                  <a:gd name="T1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9" y="5"/>
                    </a:moveTo>
                    <a:lnTo>
                      <a:pt x="29" y="5"/>
                    </a:lnTo>
                    <a:cubicBezTo>
                      <a:pt x="26" y="5"/>
                      <a:pt x="23" y="7"/>
                      <a:pt x="21" y="7"/>
                    </a:cubicBezTo>
                    <a:lnTo>
                      <a:pt x="21" y="7"/>
                    </a:lnTo>
                    <a:cubicBezTo>
                      <a:pt x="0" y="12"/>
                      <a:pt x="7" y="44"/>
                      <a:pt x="27" y="39"/>
                    </a:cubicBezTo>
                    <a:lnTo>
                      <a:pt x="27" y="39"/>
                    </a:lnTo>
                    <a:cubicBezTo>
                      <a:pt x="31" y="38"/>
                      <a:pt x="34" y="37"/>
                      <a:pt x="37" y="37"/>
                    </a:cubicBezTo>
                    <a:lnTo>
                      <a:pt x="37" y="37"/>
                    </a:lnTo>
                    <a:cubicBezTo>
                      <a:pt x="57" y="32"/>
                      <a:pt x="50" y="0"/>
                      <a:pt x="29"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61" name="Freeform 152">
                <a:extLst>
                  <a:ext uri="{FF2B5EF4-FFF2-40B4-BE49-F238E27FC236}">
                    <a16:creationId xmlns:a16="http://schemas.microsoft.com/office/drawing/2014/main" id="{7D79958E-AE35-074D-BD8B-B8282025709E}"/>
                  </a:ext>
                </a:extLst>
              </p:cNvPr>
              <p:cNvSpPr>
                <a:spLocks noChangeArrowheads="1"/>
              </p:cNvSpPr>
              <p:nvPr/>
            </p:nvSpPr>
            <p:spPr bwMode="auto">
              <a:xfrm>
                <a:off x="6956891" y="3206858"/>
                <a:ext cx="11881" cy="10801"/>
              </a:xfrm>
              <a:custGeom>
                <a:avLst/>
                <a:gdLst>
                  <a:gd name="T0" fmla="*/ 28 w 49"/>
                  <a:gd name="T1" fmla="*/ 36 h 42"/>
                  <a:gd name="T2" fmla="*/ 28 w 49"/>
                  <a:gd name="T3" fmla="*/ 36 h 42"/>
                  <a:gd name="T4" fmla="*/ 20 w 49"/>
                  <a:gd name="T5" fmla="*/ 5 h 42"/>
                  <a:gd name="T6" fmla="*/ 20 w 49"/>
                  <a:gd name="T7" fmla="*/ 5 h 42"/>
                  <a:gd name="T8" fmla="*/ 28 w 49"/>
                  <a:gd name="T9" fmla="*/ 36 h 42"/>
                </a:gdLst>
                <a:ahLst/>
                <a:cxnLst>
                  <a:cxn ang="0">
                    <a:pos x="T0" y="T1"/>
                  </a:cxn>
                  <a:cxn ang="0">
                    <a:pos x="T2" y="T3"/>
                  </a:cxn>
                  <a:cxn ang="0">
                    <a:pos x="T4" y="T5"/>
                  </a:cxn>
                  <a:cxn ang="0">
                    <a:pos x="T6" y="T7"/>
                  </a:cxn>
                  <a:cxn ang="0">
                    <a:pos x="T8" y="T9"/>
                  </a:cxn>
                </a:cxnLst>
                <a:rect l="0" t="0" r="r" b="b"/>
                <a:pathLst>
                  <a:path w="49" h="42">
                    <a:moveTo>
                      <a:pt x="28" y="36"/>
                    </a:moveTo>
                    <a:lnTo>
                      <a:pt x="28" y="36"/>
                    </a:lnTo>
                    <a:cubicBezTo>
                      <a:pt x="48" y="32"/>
                      <a:pt x="41" y="0"/>
                      <a:pt x="20" y="5"/>
                    </a:cubicBezTo>
                    <a:lnTo>
                      <a:pt x="20" y="5"/>
                    </a:lnTo>
                    <a:cubicBezTo>
                      <a:pt x="0" y="10"/>
                      <a:pt x="7"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62" name="Freeform 153">
                <a:extLst>
                  <a:ext uri="{FF2B5EF4-FFF2-40B4-BE49-F238E27FC236}">
                    <a16:creationId xmlns:a16="http://schemas.microsoft.com/office/drawing/2014/main" id="{828E3758-8DA2-2B4F-978E-D3CCFB1CCC4A}"/>
                  </a:ext>
                </a:extLst>
              </p:cNvPr>
              <p:cNvSpPr>
                <a:spLocks noChangeArrowheads="1"/>
              </p:cNvSpPr>
              <p:nvPr/>
            </p:nvSpPr>
            <p:spPr bwMode="auto">
              <a:xfrm>
                <a:off x="6961211" y="3226299"/>
                <a:ext cx="8641" cy="11881"/>
              </a:xfrm>
              <a:custGeom>
                <a:avLst/>
                <a:gdLst>
                  <a:gd name="T0" fmla="*/ 34 w 36"/>
                  <a:gd name="T1" fmla="*/ 27 h 49"/>
                  <a:gd name="T2" fmla="*/ 34 w 36"/>
                  <a:gd name="T3" fmla="*/ 27 h 49"/>
                  <a:gd name="T4" fmla="*/ 34 w 36"/>
                  <a:gd name="T5" fmla="*/ 22 h 49"/>
                  <a:gd name="T6" fmla="*/ 34 w 36"/>
                  <a:gd name="T7" fmla="*/ 22 h 49"/>
                  <a:gd name="T8" fmla="*/ 1 w 36"/>
                  <a:gd name="T9" fmla="*/ 21 h 49"/>
                  <a:gd name="T10" fmla="*/ 1 w 36"/>
                  <a:gd name="T11" fmla="*/ 21 h 49"/>
                  <a:gd name="T12" fmla="*/ 1 w 36"/>
                  <a:gd name="T13" fmla="*/ 26 h 49"/>
                  <a:gd name="T14" fmla="*/ 1 w 36"/>
                  <a:gd name="T15" fmla="*/ 26 h 49"/>
                  <a:gd name="T16" fmla="*/ 34 w 36"/>
                  <a:gd name="T17"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49">
                    <a:moveTo>
                      <a:pt x="34" y="27"/>
                    </a:moveTo>
                    <a:lnTo>
                      <a:pt x="34" y="27"/>
                    </a:lnTo>
                    <a:cubicBezTo>
                      <a:pt x="34" y="26"/>
                      <a:pt x="34" y="24"/>
                      <a:pt x="34" y="22"/>
                    </a:cubicBezTo>
                    <a:lnTo>
                      <a:pt x="34" y="22"/>
                    </a:lnTo>
                    <a:cubicBezTo>
                      <a:pt x="32" y="1"/>
                      <a:pt x="0" y="0"/>
                      <a:pt x="1" y="21"/>
                    </a:cubicBezTo>
                    <a:lnTo>
                      <a:pt x="1" y="21"/>
                    </a:lnTo>
                    <a:cubicBezTo>
                      <a:pt x="1" y="22"/>
                      <a:pt x="1" y="24"/>
                      <a:pt x="1" y="26"/>
                    </a:cubicBezTo>
                    <a:lnTo>
                      <a:pt x="1" y="26"/>
                    </a:lnTo>
                    <a:cubicBezTo>
                      <a:pt x="2" y="47"/>
                      <a:pt x="35" y="48"/>
                      <a:pt x="34"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63" name="Freeform 154">
                <a:extLst>
                  <a:ext uri="{FF2B5EF4-FFF2-40B4-BE49-F238E27FC236}">
                    <a16:creationId xmlns:a16="http://schemas.microsoft.com/office/drawing/2014/main" id="{B744B40B-20EB-CA4D-B710-1B446E731A78}"/>
                  </a:ext>
                </a:extLst>
              </p:cNvPr>
              <p:cNvSpPr>
                <a:spLocks noChangeArrowheads="1"/>
              </p:cNvSpPr>
              <p:nvPr/>
            </p:nvSpPr>
            <p:spPr bwMode="auto">
              <a:xfrm>
                <a:off x="6974173" y="3201456"/>
                <a:ext cx="14041" cy="14042"/>
              </a:xfrm>
              <a:custGeom>
                <a:avLst/>
                <a:gdLst>
                  <a:gd name="T0" fmla="*/ 23 w 59"/>
                  <a:gd name="T1" fmla="*/ 43 h 56"/>
                  <a:gd name="T2" fmla="*/ 23 w 59"/>
                  <a:gd name="T3" fmla="*/ 43 h 56"/>
                  <a:gd name="T4" fmla="*/ 41 w 59"/>
                  <a:gd name="T5" fmla="*/ 15 h 56"/>
                  <a:gd name="T6" fmla="*/ 41 w 59"/>
                  <a:gd name="T7" fmla="*/ 15 h 56"/>
                  <a:gd name="T8" fmla="*/ 34 w 59"/>
                  <a:gd name="T9" fmla="*/ 12 h 56"/>
                  <a:gd name="T10" fmla="*/ 34 w 59"/>
                  <a:gd name="T11" fmla="*/ 12 h 56"/>
                  <a:gd name="T12" fmla="*/ 17 w 59"/>
                  <a:gd name="T13" fmla="*/ 39 h 56"/>
                  <a:gd name="T14" fmla="*/ 17 w 59"/>
                  <a:gd name="T15" fmla="*/ 39 h 56"/>
                  <a:gd name="T16" fmla="*/ 23 w 59"/>
                  <a:gd name="T17" fmla="*/ 4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6">
                    <a:moveTo>
                      <a:pt x="23" y="43"/>
                    </a:moveTo>
                    <a:lnTo>
                      <a:pt x="23" y="43"/>
                    </a:lnTo>
                    <a:cubicBezTo>
                      <a:pt x="41" y="55"/>
                      <a:pt x="58" y="27"/>
                      <a:pt x="41" y="15"/>
                    </a:cubicBezTo>
                    <a:lnTo>
                      <a:pt x="41" y="15"/>
                    </a:lnTo>
                    <a:cubicBezTo>
                      <a:pt x="38" y="14"/>
                      <a:pt x="36" y="13"/>
                      <a:pt x="34" y="12"/>
                    </a:cubicBezTo>
                    <a:lnTo>
                      <a:pt x="34" y="12"/>
                    </a:lnTo>
                    <a:cubicBezTo>
                      <a:pt x="16" y="0"/>
                      <a:pt x="0" y="28"/>
                      <a:pt x="17" y="39"/>
                    </a:cubicBezTo>
                    <a:lnTo>
                      <a:pt x="17" y="39"/>
                    </a:lnTo>
                    <a:cubicBezTo>
                      <a:pt x="19" y="41"/>
                      <a:pt x="21" y="42"/>
                      <a:pt x="2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64" name="Freeform 155">
                <a:extLst>
                  <a:ext uri="{FF2B5EF4-FFF2-40B4-BE49-F238E27FC236}">
                    <a16:creationId xmlns:a16="http://schemas.microsoft.com/office/drawing/2014/main" id="{A5AFA242-5BB3-F847-9ED1-0F78EE5D8E59}"/>
                  </a:ext>
                </a:extLst>
              </p:cNvPr>
              <p:cNvSpPr>
                <a:spLocks noChangeArrowheads="1"/>
              </p:cNvSpPr>
              <p:nvPr/>
            </p:nvSpPr>
            <p:spPr bwMode="auto">
              <a:xfrm>
                <a:off x="6989295" y="3225219"/>
                <a:ext cx="12961" cy="10801"/>
              </a:xfrm>
              <a:custGeom>
                <a:avLst/>
                <a:gdLst>
                  <a:gd name="T0" fmla="*/ 27 w 54"/>
                  <a:gd name="T1" fmla="*/ 38 h 43"/>
                  <a:gd name="T2" fmla="*/ 27 w 54"/>
                  <a:gd name="T3" fmla="*/ 38 h 43"/>
                  <a:gd name="T4" fmla="*/ 33 w 54"/>
                  <a:gd name="T5" fmla="*/ 37 h 43"/>
                  <a:gd name="T6" fmla="*/ 33 w 54"/>
                  <a:gd name="T7" fmla="*/ 37 h 43"/>
                  <a:gd name="T8" fmla="*/ 25 w 54"/>
                  <a:gd name="T9" fmla="*/ 5 h 43"/>
                  <a:gd name="T10" fmla="*/ 25 w 54"/>
                  <a:gd name="T11" fmla="*/ 5 h 43"/>
                  <a:gd name="T12" fmla="*/ 20 w 54"/>
                  <a:gd name="T13" fmla="*/ 6 h 43"/>
                  <a:gd name="T14" fmla="*/ 20 w 54"/>
                  <a:gd name="T15" fmla="*/ 6 h 43"/>
                  <a:gd name="T16" fmla="*/ 27 w 54"/>
                  <a:gd name="T17"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3">
                    <a:moveTo>
                      <a:pt x="27" y="38"/>
                    </a:moveTo>
                    <a:lnTo>
                      <a:pt x="27" y="38"/>
                    </a:lnTo>
                    <a:cubicBezTo>
                      <a:pt x="29" y="37"/>
                      <a:pt x="31" y="37"/>
                      <a:pt x="33" y="37"/>
                    </a:cubicBezTo>
                    <a:lnTo>
                      <a:pt x="33" y="37"/>
                    </a:lnTo>
                    <a:cubicBezTo>
                      <a:pt x="53" y="32"/>
                      <a:pt x="46" y="0"/>
                      <a:pt x="25" y="5"/>
                    </a:cubicBezTo>
                    <a:lnTo>
                      <a:pt x="25" y="5"/>
                    </a:lnTo>
                    <a:cubicBezTo>
                      <a:pt x="23" y="5"/>
                      <a:pt x="22" y="5"/>
                      <a:pt x="20" y="6"/>
                    </a:cubicBezTo>
                    <a:lnTo>
                      <a:pt x="20" y="6"/>
                    </a:lnTo>
                    <a:cubicBezTo>
                      <a:pt x="0" y="11"/>
                      <a:pt x="7" y="42"/>
                      <a:pt x="2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65" name="Freeform 156">
                <a:extLst>
                  <a:ext uri="{FF2B5EF4-FFF2-40B4-BE49-F238E27FC236}">
                    <a16:creationId xmlns:a16="http://schemas.microsoft.com/office/drawing/2014/main" id="{5E63AC63-DEA1-6F43-BAAC-FA52A4EA323C}"/>
                  </a:ext>
                </a:extLst>
              </p:cNvPr>
              <p:cNvSpPr>
                <a:spLocks noChangeArrowheads="1"/>
              </p:cNvSpPr>
              <p:nvPr/>
            </p:nvSpPr>
            <p:spPr bwMode="auto">
              <a:xfrm>
                <a:off x="6979574" y="3162573"/>
                <a:ext cx="10801" cy="15122"/>
              </a:xfrm>
              <a:custGeom>
                <a:avLst/>
                <a:gdLst>
                  <a:gd name="T0" fmla="*/ 39 w 45"/>
                  <a:gd name="T1" fmla="*/ 31 h 60"/>
                  <a:gd name="T2" fmla="*/ 39 w 45"/>
                  <a:gd name="T3" fmla="*/ 31 h 60"/>
                  <a:gd name="T4" fmla="*/ 37 w 45"/>
                  <a:gd name="T5" fmla="*/ 21 h 60"/>
                  <a:gd name="T6" fmla="*/ 37 w 45"/>
                  <a:gd name="T7" fmla="*/ 21 h 60"/>
                  <a:gd name="T8" fmla="*/ 5 w 45"/>
                  <a:gd name="T9" fmla="*/ 28 h 60"/>
                  <a:gd name="T10" fmla="*/ 5 w 45"/>
                  <a:gd name="T11" fmla="*/ 28 h 60"/>
                  <a:gd name="T12" fmla="*/ 7 w 45"/>
                  <a:gd name="T13" fmla="*/ 39 h 60"/>
                  <a:gd name="T14" fmla="*/ 7 w 45"/>
                  <a:gd name="T15" fmla="*/ 39 h 60"/>
                  <a:gd name="T16" fmla="*/ 39 w 45"/>
                  <a:gd name="T17"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0">
                    <a:moveTo>
                      <a:pt x="39" y="31"/>
                    </a:moveTo>
                    <a:lnTo>
                      <a:pt x="39" y="31"/>
                    </a:lnTo>
                    <a:cubicBezTo>
                      <a:pt x="38" y="28"/>
                      <a:pt x="38" y="24"/>
                      <a:pt x="37" y="21"/>
                    </a:cubicBezTo>
                    <a:lnTo>
                      <a:pt x="37" y="21"/>
                    </a:lnTo>
                    <a:cubicBezTo>
                      <a:pt x="32" y="0"/>
                      <a:pt x="0" y="8"/>
                      <a:pt x="5" y="28"/>
                    </a:cubicBezTo>
                    <a:lnTo>
                      <a:pt x="5" y="28"/>
                    </a:lnTo>
                    <a:cubicBezTo>
                      <a:pt x="6" y="31"/>
                      <a:pt x="7" y="35"/>
                      <a:pt x="7" y="39"/>
                    </a:cubicBezTo>
                    <a:lnTo>
                      <a:pt x="7" y="39"/>
                    </a:lnTo>
                    <a:cubicBezTo>
                      <a:pt x="12" y="59"/>
                      <a:pt x="44" y="51"/>
                      <a:pt x="39"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66" name="Freeform 157">
                <a:extLst>
                  <a:ext uri="{FF2B5EF4-FFF2-40B4-BE49-F238E27FC236}">
                    <a16:creationId xmlns:a16="http://schemas.microsoft.com/office/drawing/2014/main" id="{17AB885B-6AFB-2A4A-97D2-B5F8AF761524}"/>
                  </a:ext>
                </a:extLst>
              </p:cNvPr>
              <p:cNvSpPr>
                <a:spLocks noChangeArrowheads="1"/>
              </p:cNvSpPr>
              <p:nvPr/>
            </p:nvSpPr>
            <p:spPr bwMode="auto">
              <a:xfrm>
                <a:off x="7017378" y="3164733"/>
                <a:ext cx="12961" cy="15122"/>
              </a:xfrm>
              <a:custGeom>
                <a:avLst/>
                <a:gdLst>
                  <a:gd name="T0" fmla="*/ 39 w 55"/>
                  <a:gd name="T1" fmla="*/ 41 h 60"/>
                  <a:gd name="T2" fmla="*/ 39 w 55"/>
                  <a:gd name="T3" fmla="*/ 41 h 60"/>
                  <a:gd name="T4" fmla="*/ 43 w 55"/>
                  <a:gd name="T5" fmla="*/ 35 h 60"/>
                  <a:gd name="T6" fmla="*/ 43 w 55"/>
                  <a:gd name="T7" fmla="*/ 35 h 60"/>
                  <a:gd name="T8" fmla="*/ 15 w 55"/>
                  <a:gd name="T9" fmla="*/ 18 h 60"/>
                  <a:gd name="T10" fmla="*/ 15 w 55"/>
                  <a:gd name="T11" fmla="*/ 18 h 60"/>
                  <a:gd name="T12" fmla="*/ 12 w 55"/>
                  <a:gd name="T13" fmla="*/ 24 h 60"/>
                  <a:gd name="T14" fmla="*/ 12 w 55"/>
                  <a:gd name="T15" fmla="*/ 24 h 60"/>
                  <a:gd name="T16" fmla="*/ 39 w 55"/>
                  <a:gd name="T1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9" y="41"/>
                    </a:moveTo>
                    <a:lnTo>
                      <a:pt x="39" y="41"/>
                    </a:lnTo>
                    <a:cubicBezTo>
                      <a:pt x="41" y="39"/>
                      <a:pt x="42" y="37"/>
                      <a:pt x="43" y="35"/>
                    </a:cubicBezTo>
                    <a:lnTo>
                      <a:pt x="43" y="35"/>
                    </a:lnTo>
                    <a:cubicBezTo>
                      <a:pt x="54" y="17"/>
                      <a:pt x="27" y="0"/>
                      <a:pt x="15" y="18"/>
                    </a:cubicBezTo>
                    <a:lnTo>
                      <a:pt x="15" y="18"/>
                    </a:lnTo>
                    <a:cubicBezTo>
                      <a:pt x="14" y="20"/>
                      <a:pt x="13" y="22"/>
                      <a:pt x="12" y="24"/>
                    </a:cubicBezTo>
                    <a:lnTo>
                      <a:pt x="12" y="24"/>
                    </a:lnTo>
                    <a:cubicBezTo>
                      <a:pt x="0" y="42"/>
                      <a:pt x="28" y="59"/>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67" name="Freeform 158">
                <a:extLst>
                  <a:ext uri="{FF2B5EF4-FFF2-40B4-BE49-F238E27FC236}">
                    <a16:creationId xmlns:a16="http://schemas.microsoft.com/office/drawing/2014/main" id="{D6386023-9A48-9043-9442-693358C66A9B}"/>
                  </a:ext>
                </a:extLst>
              </p:cNvPr>
              <p:cNvSpPr>
                <a:spLocks noChangeArrowheads="1"/>
              </p:cNvSpPr>
              <p:nvPr/>
            </p:nvSpPr>
            <p:spPr bwMode="auto">
              <a:xfrm>
                <a:off x="7019538" y="3190655"/>
                <a:ext cx="12961" cy="15122"/>
              </a:xfrm>
              <a:custGeom>
                <a:avLst/>
                <a:gdLst>
                  <a:gd name="T0" fmla="*/ 39 w 55"/>
                  <a:gd name="T1" fmla="*/ 41 h 60"/>
                  <a:gd name="T2" fmla="*/ 39 w 55"/>
                  <a:gd name="T3" fmla="*/ 41 h 60"/>
                  <a:gd name="T4" fmla="*/ 43 w 55"/>
                  <a:gd name="T5" fmla="*/ 35 h 60"/>
                  <a:gd name="T6" fmla="*/ 43 w 55"/>
                  <a:gd name="T7" fmla="*/ 35 h 60"/>
                  <a:gd name="T8" fmla="*/ 15 w 55"/>
                  <a:gd name="T9" fmla="*/ 18 h 60"/>
                  <a:gd name="T10" fmla="*/ 15 w 55"/>
                  <a:gd name="T11" fmla="*/ 18 h 60"/>
                  <a:gd name="T12" fmla="*/ 11 w 55"/>
                  <a:gd name="T13" fmla="*/ 24 h 60"/>
                  <a:gd name="T14" fmla="*/ 11 w 55"/>
                  <a:gd name="T15" fmla="*/ 24 h 60"/>
                  <a:gd name="T16" fmla="*/ 39 w 55"/>
                  <a:gd name="T1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9" y="41"/>
                    </a:moveTo>
                    <a:lnTo>
                      <a:pt x="39" y="41"/>
                    </a:lnTo>
                    <a:cubicBezTo>
                      <a:pt x="40" y="39"/>
                      <a:pt x="41" y="37"/>
                      <a:pt x="43" y="35"/>
                    </a:cubicBezTo>
                    <a:lnTo>
                      <a:pt x="43" y="35"/>
                    </a:lnTo>
                    <a:cubicBezTo>
                      <a:pt x="54" y="17"/>
                      <a:pt x="26" y="0"/>
                      <a:pt x="15" y="18"/>
                    </a:cubicBezTo>
                    <a:lnTo>
                      <a:pt x="15" y="18"/>
                    </a:lnTo>
                    <a:cubicBezTo>
                      <a:pt x="14" y="19"/>
                      <a:pt x="13" y="22"/>
                      <a:pt x="11" y="24"/>
                    </a:cubicBezTo>
                    <a:lnTo>
                      <a:pt x="11" y="24"/>
                    </a:lnTo>
                    <a:cubicBezTo>
                      <a:pt x="0" y="42"/>
                      <a:pt x="28" y="59"/>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68" name="Freeform 159">
                <a:extLst>
                  <a:ext uri="{FF2B5EF4-FFF2-40B4-BE49-F238E27FC236}">
                    <a16:creationId xmlns:a16="http://schemas.microsoft.com/office/drawing/2014/main" id="{869BADB6-023B-214E-B22E-4C3F6D42C5BD}"/>
                  </a:ext>
                </a:extLst>
              </p:cNvPr>
              <p:cNvSpPr>
                <a:spLocks noChangeArrowheads="1"/>
              </p:cNvSpPr>
              <p:nvPr/>
            </p:nvSpPr>
            <p:spPr bwMode="auto">
              <a:xfrm>
                <a:off x="7001176" y="3162573"/>
                <a:ext cx="11882" cy="10801"/>
              </a:xfrm>
              <a:custGeom>
                <a:avLst/>
                <a:gdLst>
                  <a:gd name="T0" fmla="*/ 28 w 50"/>
                  <a:gd name="T1" fmla="*/ 37 h 42"/>
                  <a:gd name="T2" fmla="*/ 28 w 50"/>
                  <a:gd name="T3" fmla="*/ 37 h 42"/>
                  <a:gd name="T4" fmla="*/ 21 w 50"/>
                  <a:gd name="T5" fmla="*/ 5 h 42"/>
                  <a:gd name="T6" fmla="*/ 21 w 50"/>
                  <a:gd name="T7" fmla="*/ 5 h 42"/>
                  <a:gd name="T8" fmla="*/ 28 w 50"/>
                  <a:gd name="T9" fmla="*/ 37 h 42"/>
                </a:gdLst>
                <a:ahLst/>
                <a:cxnLst>
                  <a:cxn ang="0">
                    <a:pos x="T0" y="T1"/>
                  </a:cxn>
                  <a:cxn ang="0">
                    <a:pos x="T2" y="T3"/>
                  </a:cxn>
                  <a:cxn ang="0">
                    <a:pos x="T4" y="T5"/>
                  </a:cxn>
                  <a:cxn ang="0">
                    <a:pos x="T6" y="T7"/>
                  </a:cxn>
                  <a:cxn ang="0">
                    <a:pos x="T8" y="T9"/>
                  </a:cxn>
                </a:cxnLst>
                <a:rect l="0" t="0" r="r" b="b"/>
                <a:pathLst>
                  <a:path w="50" h="42">
                    <a:moveTo>
                      <a:pt x="28" y="37"/>
                    </a:moveTo>
                    <a:lnTo>
                      <a:pt x="28" y="37"/>
                    </a:lnTo>
                    <a:cubicBezTo>
                      <a:pt x="49" y="31"/>
                      <a:pt x="41" y="0"/>
                      <a:pt x="21" y="5"/>
                    </a:cubicBezTo>
                    <a:lnTo>
                      <a:pt x="21" y="5"/>
                    </a:lnTo>
                    <a:cubicBezTo>
                      <a:pt x="0" y="10"/>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69" name="Freeform 160">
                <a:extLst>
                  <a:ext uri="{FF2B5EF4-FFF2-40B4-BE49-F238E27FC236}">
                    <a16:creationId xmlns:a16="http://schemas.microsoft.com/office/drawing/2014/main" id="{582D8F53-E29C-4E44-8EB1-3B9615D97364}"/>
                  </a:ext>
                </a:extLst>
              </p:cNvPr>
              <p:cNvSpPr>
                <a:spLocks noChangeArrowheads="1"/>
              </p:cNvSpPr>
              <p:nvPr/>
            </p:nvSpPr>
            <p:spPr bwMode="auto">
              <a:xfrm>
                <a:off x="7053021" y="3131250"/>
                <a:ext cx="11882" cy="10801"/>
              </a:xfrm>
              <a:custGeom>
                <a:avLst/>
                <a:gdLst>
                  <a:gd name="T0" fmla="*/ 27 w 49"/>
                  <a:gd name="T1" fmla="*/ 37 h 42"/>
                  <a:gd name="T2" fmla="*/ 27 w 49"/>
                  <a:gd name="T3" fmla="*/ 37 h 42"/>
                  <a:gd name="T4" fmla="*/ 19 w 49"/>
                  <a:gd name="T5" fmla="*/ 5 h 42"/>
                  <a:gd name="T6" fmla="*/ 19 w 49"/>
                  <a:gd name="T7" fmla="*/ 5 h 42"/>
                  <a:gd name="T8" fmla="*/ 27 w 49"/>
                  <a:gd name="T9" fmla="*/ 37 h 42"/>
                </a:gdLst>
                <a:ahLst/>
                <a:cxnLst>
                  <a:cxn ang="0">
                    <a:pos x="T0" y="T1"/>
                  </a:cxn>
                  <a:cxn ang="0">
                    <a:pos x="T2" y="T3"/>
                  </a:cxn>
                  <a:cxn ang="0">
                    <a:pos x="T4" y="T5"/>
                  </a:cxn>
                  <a:cxn ang="0">
                    <a:pos x="T6" y="T7"/>
                  </a:cxn>
                  <a:cxn ang="0">
                    <a:pos x="T8" y="T9"/>
                  </a:cxn>
                </a:cxnLst>
                <a:rect l="0" t="0" r="r" b="b"/>
                <a:pathLst>
                  <a:path w="49" h="42">
                    <a:moveTo>
                      <a:pt x="27" y="37"/>
                    </a:moveTo>
                    <a:lnTo>
                      <a:pt x="27" y="37"/>
                    </a:lnTo>
                    <a:cubicBezTo>
                      <a:pt x="48" y="32"/>
                      <a:pt x="40" y="0"/>
                      <a:pt x="19" y="5"/>
                    </a:cubicBezTo>
                    <a:lnTo>
                      <a:pt x="19" y="5"/>
                    </a:lnTo>
                    <a:cubicBezTo>
                      <a:pt x="0" y="9"/>
                      <a:pt x="6" y="41"/>
                      <a:pt x="27"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70" name="Freeform 161">
                <a:extLst>
                  <a:ext uri="{FF2B5EF4-FFF2-40B4-BE49-F238E27FC236}">
                    <a16:creationId xmlns:a16="http://schemas.microsoft.com/office/drawing/2014/main" id="{2C50085F-C17A-6540-BAF3-D837E4D10000}"/>
                  </a:ext>
                </a:extLst>
              </p:cNvPr>
              <p:cNvSpPr>
                <a:spLocks noChangeArrowheads="1"/>
              </p:cNvSpPr>
              <p:nvPr/>
            </p:nvSpPr>
            <p:spPr bwMode="auto">
              <a:xfrm>
                <a:off x="7044380" y="3157173"/>
                <a:ext cx="11882" cy="10801"/>
              </a:xfrm>
              <a:custGeom>
                <a:avLst/>
                <a:gdLst>
                  <a:gd name="T0" fmla="*/ 28 w 49"/>
                  <a:gd name="T1" fmla="*/ 37 h 42"/>
                  <a:gd name="T2" fmla="*/ 28 w 49"/>
                  <a:gd name="T3" fmla="*/ 37 h 42"/>
                  <a:gd name="T4" fmla="*/ 20 w 49"/>
                  <a:gd name="T5" fmla="*/ 5 h 42"/>
                  <a:gd name="T6" fmla="*/ 20 w 49"/>
                  <a:gd name="T7" fmla="*/ 5 h 42"/>
                  <a:gd name="T8" fmla="*/ 28 w 49"/>
                  <a:gd name="T9" fmla="*/ 37 h 42"/>
                </a:gdLst>
                <a:ahLst/>
                <a:cxnLst>
                  <a:cxn ang="0">
                    <a:pos x="T0" y="T1"/>
                  </a:cxn>
                  <a:cxn ang="0">
                    <a:pos x="T2" y="T3"/>
                  </a:cxn>
                  <a:cxn ang="0">
                    <a:pos x="T4" y="T5"/>
                  </a:cxn>
                  <a:cxn ang="0">
                    <a:pos x="T6" y="T7"/>
                  </a:cxn>
                  <a:cxn ang="0">
                    <a:pos x="T8" y="T9"/>
                  </a:cxn>
                </a:cxnLst>
                <a:rect l="0" t="0" r="r" b="b"/>
                <a:pathLst>
                  <a:path w="49" h="42">
                    <a:moveTo>
                      <a:pt x="28" y="37"/>
                    </a:moveTo>
                    <a:lnTo>
                      <a:pt x="28" y="37"/>
                    </a:lnTo>
                    <a:cubicBezTo>
                      <a:pt x="48" y="31"/>
                      <a:pt x="41" y="0"/>
                      <a:pt x="20" y="5"/>
                    </a:cubicBezTo>
                    <a:lnTo>
                      <a:pt x="20" y="5"/>
                    </a:lnTo>
                    <a:cubicBezTo>
                      <a:pt x="0" y="10"/>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71" name="Freeform 162">
                <a:extLst>
                  <a:ext uri="{FF2B5EF4-FFF2-40B4-BE49-F238E27FC236}">
                    <a16:creationId xmlns:a16="http://schemas.microsoft.com/office/drawing/2014/main" id="{D2D95320-46CE-ED45-AD1C-215510B2F1C3}"/>
                  </a:ext>
                </a:extLst>
              </p:cNvPr>
              <p:cNvSpPr>
                <a:spLocks noChangeArrowheads="1"/>
              </p:cNvSpPr>
              <p:nvPr/>
            </p:nvSpPr>
            <p:spPr bwMode="auto">
              <a:xfrm>
                <a:off x="7073544" y="3140970"/>
                <a:ext cx="10801" cy="14042"/>
              </a:xfrm>
              <a:custGeom>
                <a:avLst/>
                <a:gdLst>
                  <a:gd name="T0" fmla="*/ 39 w 44"/>
                  <a:gd name="T1" fmla="*/ 30 h 59"/>
                  <a:gd name="T2" fmla="*/ 39 w 44"/>
                  <a:gd name="T3" fmla="*/ 30 h 59"/>
                  <a:gd name="T4" fmla="*/ 36 w 44"/>
                  <a:gd name="T5" fmla="*/ 20 h 59"/>
                  <a:gd name="T6" fmla="*/ 36 w 44"/>
                  <a:gd name="T7" fmla="*/ 20 h 59"/>
                  <a:gd name="T8" fmla="*/ 4 w 44"/>
                  <a:gd name="T9" fmla="*/ 27 h 59"/>
                  <a:gd name="T10" fmla="*/ 4 w 44"/>
                  <a:gd name="T11" fmla="*/ 27 h 59"/>
                  <a:gd name="T12" fmla="*/ 7 w 44"/>
                  <a:gd name="T13" fmla="*/ 38 h 59"/>
                  <a:gd name="T14" fmla="*/ 7 w 44"/>
                  <a:gd name="T15" fmla="*/ 38 h 59"/>
                  <a:gd name="T16" fmla="*/ 39 w 44"/>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9">
                    <a:moveTo>
                      <a:pt x="39" y="30"/>
                    </a:moveTo>
                    <a:lnTo>
                      <a:pt x="39" y="30"/>
                    </a:lnTo>
                    <a:cubicBezTo>
                      <a:pt x="37" y="27"/>
                      <a:pt x="37" y="24"/>
                      <a:pt x="36" y="20"/>
                    </a:cubicBezTo>
                    <a:lnTo>
                      <a:pt x="36" y="20"/>
                    </a:lnTo>
                    <a:cubicBezTo>
                      <a:pt x="32" y="0"/>
                      <a:pt x="0" y="7"/>
                      <a:pt x="4" y="27"/>
                    </a:cubicBezTo>
                    <a:lnTo>
                      <a:pt x="4" y="27"/>
                    </a:lnTo>
                    <a:cubicBezTo>
                      <a:pt x="5" y="31"/>
                      <a:pt x="6" y="34"/>
                      <a:pt x="7" y="38"/>
                    </a:cubicBezTo>
                    <a:lnTo>
                      <a:pt x="7" y="38"/>
                    </a:lnTo>
                    <a:cubicBezTo>
                      <a:pt x="12" y="58"/>
                      <a:pt x="43" y="51"/>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72" name="Freeform 163">
                <a:extLst>
                  <a:ext uri="{FF2B5EF4-FFF2-40B4-BE49-F238E27FC236}">
                    <a16:creationId xmlns:a16="http://schemas.microsoft.com/office/drawing/2014/main" id="{CE561459-1EE0-2D42-810C-9E5A6B1B9F7C}"/>
                  </a:ext>
                </a:extLst>
              </p:cNvPr>
              <p:cNvSpPr>
                <a:spLocks noChangeArrowheads="1"/>
              </p:cNvSpPr>
              <p:nvPr/>
            </p:nvSpPr>
            <p:spPr bwMode="auto">
              <a:xfrm>
                <a:off x="7072463" y="3187415"/>
                <a:ext cx="10801" cy="12961"/>
              </a:xfrm>
              <a:custGeom>
                <a:avLst/>
                <a:gdLst>
                  <a:gd name="T0" fmla="*/ 4 w 43"/>
                  <a:gd name="T1" fmla="*/ 28 h 54"/>
                  <a:gd name="T2" fmla="*/ 4 w 43"/>
                  <a:gd name="T3" fmla="*/ 28 h 54"/>
                  <a:gd name="T4" fmla="*/ 6 w 43"/>
                  <a:gd name="T5" fmla="*/ 33 h 54"/>
                  <a:gd name="T6" fmla="*/ 6 w 43"/>
                  <a:gd name="T7" fmla="*/ 33 h 54"/>
                  <a:gd name="T8" fmla="*/ 37 w 43"/>
                  <a:gd name="T9" fmla="*/ 26 h 54"/>
                  <a:gd name="T10" fmla="*/ 37 w 43"/>
                  <a:gd name="T11" fmla="*/ 26 h 54"/>
                  <a:gd name="T12" fmla="*/ 36 w 43"/>
                  <a:gd name="T13" fmla="*/ 21 h 54"/>
                  <a:gd name="T14" fmla="*/ 36 w 43"/>
                  <a:gd name="T15" fmla="*/ 21 h 54"/>
                  <a:gd name="T16" fmla="*/ 4 w 43"/>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4">
                    <a:moveTo>
                      <a:pt x="4" y="28"/>
                    </a:moveTo>
                    <a:lnTo>
                      <a:pt x="4" y="28"/>
                    </a:lnTo>
                    <a:cubicBezTo>
                      <a:pt x="4" y="30"/>
                      <a:pt x="5" y="31"/>
                      <a:pt x="6" y="33"/>
                    </a:cubicBezTo>
                    <a:lnTo>
                      <a:pt x="6" y="33"/>
                    </a:lnTo>
                    <a:cubicBezTo>
                      <a:pt x="10" y="53"/>
                      <a:pt x="42" y="46"/>
                      <a:pt x="37" y="26"/>
                    </a:cubicBezTo>
                    <a:lnTo>
                      <a:pt x="37" y="26"/>
                    </a:lnTo>
                    <a:cubicBezTo>
                      <a:pt x="37" y="24"/>
                      <a:pt x="36" y="22"/>
                      <a:pt x="36" y="21"/>
                    </a:cubicBezTo>
                    <a:lnTo>
                      <a:pt x="36" y="21"/>
                    </a:lnTo>
                    <a:cubicBezTo>
                      <a:pt x="31" y="0"/>
                      <a:pt x="0" y="8"/>
                      <a:pt x="4"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73" name="Freeform 164">
                <a:extLst>
                  <a:ext uri="{FF2B5EF4-FFF2-40B4-BE49-F238E27FC236}">
                    <a16:creationId xmlns:a16="http://schemas.microsoft.com/office/drawing/2014/main" id="{558E4752-CE5C-2A4C-B5FA-DA37D9B37A39}"/>
                  </a:ext>
                </a:extLst>
              </p:cNvPr>
              <p:cNvSpPr>
                <a:spLocks noChangeArrowheads="1"/>
              </p:cNvSpPr>
              <p:nvPr/>
            </p:nvSpPr>
            <p:spPr bwMode="auto">
              <a:xfrm>
                <a:off x="7124308" y="3171214"/>
                <a:ext cx="12961" cy="10801"/>
              </a:xfrm>
              <a:custGeom>
                <a:avLst/>
                <a:gdLst>
                  <a:gd name="T0" fmla="*/ 28 w 54"/>
                  <a:gd name="T1" fmla="*/ 38 h 44"/>
                  <a:gd name="T2" fmla="*/ 28 w 54"/>
                  <a:gd name="T3" fmla="*/ 38 h 44"/>
                  <a:gd name="T4" fmla="*/ 33 w 54"/>
                  <a:gd name="T5" fmla="*/ 37 h 44"/>
                  <a:gd name="T6" fmla="*/ 33 w 54"/>
                  <a:gd name="T7" fmla="*/ 37 h 44"/>
                  <a:gd name="T8" fmla="*/ 25 w 54"/>
                  <a:gd name="T9" fmla="*/ 5 h 44"/>
                  <a:gd name="T10" fmla="*/ 25 w 54"/>
                  <a:gd name="T11" fmla="*/ 5 h 44"/>
                  <a:gd name="T12" fmla="*/ 20 w 54"/>
                  <a:gd name="T13" fmla="*/ 6 h 44"/>
                  <a:gd name="T14" fmla="*/ 20 w 54"/>
                  <a:gd name="T15" fmla="*/ 6 h 44"/>
                  <a:gd name="T16" fmla="*/ 28 w 54"/>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4">
                    <a:moveTo>
                      <a:pt x="28" y="38"/>
                    </a:moveTo>
                    <a:lnTo>
                      <a:pt x="28" y="38"/>
                    </a:lnTo>
                    <a:cubicBezTo>
                      <a:pt x="30" y="37"/>
                      <a:pt x="31" y="37"/>
                      <a:pt x="33" y="37"/>
                    </a:cubicBezTo>
                    <a:lnTo>
                      <a:pt x="33" y="37"/>
                    </a:lnTo>
                    <a:cubicBezTo>
                      <a:pt x="53" y="32"/>
                      <a:pt x="46" y="0"/>
                      <a:pt x="25" y="5"/>
                    </a:cubicBezTo>
                    <a:lnTo>
                      <a:pt x="25" y="5"/>
                    </a:lnTo>
                    <a:cubicBezTo>
                      <a:pt x="24" y="6"/>
                      <a:pt x="22" y="6"/>
                      <a:pt x="20" y="6"/>
                    </a:cubicBezTo>
                    <a:lnTo>
                      <a:pt x="20" y="6"/>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74" name="Freeform 165">
                <a:extLst>
                  <a:ext uri="{FF2B5EF4-FFF2-40B4-BE49-F238E27FC236}">
                    <a16:creationId xmlns:a16="http://schemas.microsoft.com/office/drawing/2014/main" id="{42AC80DD-1AA5-4F47-B2CA-67D84BF7EAE5}"/>
                  </a:ext>
                </a:extLst>
              </p:cNvPr>
              <p:cNvSpPr>
                <a:spLocks noChangeArrowheads="1"/>
              </p:cNvSpPr>
              <p:nvPr/>
            </p:nvSpPr>
            <p:spPr bwMode="auto">
              <a:xfrm>
                <a:off x="7157793" y="3153932"/>
                <a:ext cx="10801" cy="12961"/>
              </a:xfrm>
              <a:custGeom>
                <a:avLst/>
                <a:gdLst>
                  <a:gd name="T0" fmla="*/ 5 w 44"/>
                  <a:gd name="T1" fmla="*/ 28 h 55"/>
                  <a:gd name="T2" fmla="*/ 5 w 44"/>
                  <a:gd name="T3" fmla="*/ 28 h 55"/>
                  <a:gd name="T4" fmla="*/ 6 w 44"/>
                  <a:gd name="T5" fmla="*/ 33 h 55"/>
                  <a:gd name="T6" fmla="*/ 6 w 44"/>
                  <a:gd name="T7" fmla="*/ 33 h 55"/>
                  <a:gd name="T8" fmla="*/ 38 w 44"/>
                  <a:gd name="T9" fmla="*/ 26 h 55"/>
                  <a:gd name="T10" fmla="*/ 38 w 44"/>
                  <a:gd name="T11" fmla="*/ 26 h 55"/>
                  <a:gd name="T12" fmla="*/ 37 w 44"/>
                  <a:gd name="T13" fmla="*/ 21 h 55"/>
                  <a:gd name="T14" fmla="*/ 37 w 44"/>
                  <a:gd name="T15" fmla="*/ 21 h 55"/>
                  <a:gd name="T16" fmla="*/ 5 w 44"/>
                  <a:gd name="T17"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5">
                    <a:moveTo>
                      <a:pt x="5" y="28"/>
                    </a:moveTo>
                    <a:lnTo>
                      <a:pt x="5" y="28"/>
                    </a:lnTo>
                    <a:cubicBezTo>
                      <a:pt x="6" y="30"/>
                      <a:pt x="6" y="32"/>
                      <a:pt x="6" y="33"/>
                    </a:cubicBezTo>
                    <a:lnTo>
                      <a:pt x="6" y="33"/>
                    </a:lnTo>
                    <a:cubicBezTo>
                      <a:pt x="12" y="54"/>
                      <a:pt x="43" y="47"/>
                      <a:pt x="38" y="26"/>
                    </a:cubicBezTo>
                    <a:lnTo>
                      <a:pt x="38" y="26"/>
                    </a:lnTo>
                    <a:cubicBezTo>
                      <a:pt x="38" y="25"/>
                      <a:pt x="38" y="23"/>
                      <a:pt x="37" y="21"/>
                    </a:cubicBezTo>
                    <a:lnTo>
                      <a:pt x="37" y="21"/>
                    </a:lnTo>
                    <a:cubicBezTo>
                      <a:pt x="32" y="0"/>
                      <a:pt x="0" y="8"/>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75" name="Freeform 166">
                <a:extLst>
                  <a:ext uri="{FF2B5EF4-FFF2-40B4-BE49-F238E27FC236}">
                    <a16:creationId xmlns:a16="http://schemas.microsoft.com/office/drawing/2014/main" id="{08E0EC6E-3455-3B49-94FA-99FCF45250BB}"/>
                  </a:ext>
                </a:extLst>
              </p:cNvPr>
              <p:cNvSpPr>
                <a:spLocks noChangeArrowheads="1"/>
              </p:cNvSpPr>
              <p:nvPr/>
            </p:nvSpPr>
            <p:spPr bwMode="auto">
              <a:xfrm>
                <a:off x="7135110" y="3202537"/>
                <a:ext cx="11882" cy="10801"/>
              </a:xfrm>
              <a:custGeom>
                <a:avLst/>
                <a:gdLst>
                  <a:gd name="T0" fmla="*/ 27 w 49"/>
                  <a:gd name="T1" fmla="*/ 36 h 42"/>
                  <a:gd name="T2" fmla="*/ 27 w 49"/>
                  <a:gd name="T3" fmla="*/ 36 h 42"/>
                  <a:gd name="T4" fmla="*/ 20 w 49"/>
                  <a:gd name="T5" fmla="*/ 5 h 42"/>
                  <a:gd name="T6" fmla="*/ 20 w 49"/>
                  <a:gd name="T7" fmla="*/ 5 h 42"/>
                  <a:gd name="T8" fmla="*/ 27 w 49"/>
                  <a:gd name="T9" fmla="*/ 36 h 42"/>
                </a:gdLst>
                <a:ahLst/>
                <a:cxnLst>
                  <a:cxn ang="0">
                    <a:pos x="T0" y="T1"/>
                  </a:cxn>
                  <a:cxn ang="0">
                    <a:pos x="T2" y="T3"/>
                  </a:cxn>
                  <a:cxn ang="0">
                    <a:pos x="T4" y="T5"/>
                  </a:cxn>
                  <a:cxn ang="0">
                    <a:pos x="T6" y="T7"/>
                  </a:cxn>
                  <a:cxn ang="0">
                    <a:pos x="T8" y="T9"/>
                  </a:cxn>
                </a:cxnLst>
                <a:rect l="0" t="0" r="r" b="b"/>
                <a:pathLst>
                  <a:path w="49" h="42">
                    <a:moveTo>
                      <a:pt x="27" y="36"/>
                    </a:moveTo>
                    <a:lnTo>
                      <a:pt x="27" y="36"/>
                    </a:lnTo>
                    <a:cubicBezTo>
                      <a:pt x="48" y="32"/>
                      <a:pt x="40" y="0"/>
                      <a:pt x="20" y="5"/>
                    </a:cubicBezTo>
                    <a:lnTo>
                      <a:pt x="20" y="5"/>
                    </a:lnTo>
                    <a:cubicBezTo>
                      <a:pt x="0" y="9"/>
                      <a:pt x="7" y="41"/>
                      <a:pt x="27"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76" name="Freeform 167">
                <a:extLst>
                  <a:ext uri="{FF2B5EF4-FFF2-40B4-BE49-F238E27FC236}">
                    <a16:creationId xmlns:a16="http://schemas.microsoft.com/office/drawing/2014/main" id="{77B45B5B-37B0-3C4D-B0A7-7EA2DE004E37}"/>
                  </a:ext>
                </a:extLst>
              </p:cNvPr>
              <p:cNvSpPr>
                <a:spLocks noChangeArrowheads="1"/>
              </p:cNvSpPr>
              <p:nvPr/>
            </p:nvSpPr>
            <p:spPr bwMode="auto">
              <a:xfrm>
                <a:off x="7107027" y="3174454"/>
                <a:ext cx="12961" cy="10801"/>
              </a:xfrm>
              <a:custGeom>
                <a:avLst/>
                <a:gdLst>
                  <a:gd name="T0" fmla="*/ 25 w 54"/>
                  <a:gd name="T1" fmla="*/ 5 h 44"/>
                  <a:gd name="T2" fmla="*/ 25 w 54"/>
                  <a:gd name="T3" fmla="*/ 5 h 44"/>
                  <a:gd name="T4" fmla="*/ 21 w 54"/>
                  <a:gd name="T5" fmla="*/ 6 h 44"/>
                  <a:gd name="T6" fmla="*/ 21 w 54"/>
                  <a:gd name="T7" fmla="*/ 6 h 44"/>
                  <a:gd name="T8" fmla="*/ 28 w 54"/>
                  <a:gd name="T9" fmla="*/ 38 h 44"/>
                  <a:gd name="T10" fmla="*/ 28 w 54"/>
                  <a:gd name="T11" fmla="*/ 38 h 44"/>
                  <a:gd name="T12" fmla="*/ 33 w 54"/>
                  <a:gd name="T13" fmla="*/ 37 h 44"/>
                  <a:gd name="T14" fmla="*/ 33 w 54"/>
                  <a:gd name="T15" fmla="*/ 37 h 44"/>
                  <a:gd name="T16" fmla="*/ 25 w 54"/>
                  <a:gd name="T1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4">
                    <a:moveTo>
                      <a:pt x="25" y="5"/>
                    </a:moveTo>
                    <a:lnTo>
                      <a:pt x="25" y="5"/>
                    </a:lnTo>
                    <a:cubicBezTo>
                      <a:pt x="24" y="5"/>
                      <a:pt x="22" y="5"/>
                      <a:pt x="21" y="6"/>
                    </a:cubicBezTo>
                    <a:lnTo>
                      <a:pt x="21" y="6"/>
                    </a:lnTo>
                    <a:cubicBezTo>
                      <a:pt x="0" y="11"/>
                      <a:pt x="7" y="43"/>
                      <a:pt x="28" y="38"/>
                    </a:cubicBezTo>
                    <a:lnTo>
                      <a:pt x="28" y="38"/>
                    </a:lnTo>
                    <a:cubicBezTo>
                      <a:pt x="29" y="37"/>
                      <a:pt x="31" y="37"/>
                      <a:pt x="33" y="37"/>
                    </a:cubicBezTo>
                    <a:lnTo>
                      <a:pt x="33" y="37"/>
                    </a:lnTo>
                    <a:cubicBezTo>
                      <a:pt x="53" y="32"/>
                      <a:pt x="46" y="0"/>
                      <a:pt x="25"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77" name="Freeform 168">
                <a:extLst>
                  <a:ext uri="{FF2B5EF4-FFF2-40B4-BE49-F238E27FC236}">
                    <a16:creationId xmlns:a16="http://schemas.microsoft.com/office/drawing/2014/main" id="{494757E8-42D9-D346-A17B-38F2EE0E731D}"/>
                  </a:ext>
                </a:extLst>
              </p:cNvPr>
              <p:cNvSpPr>
                <a:spLocks noChangeArrowheads="1"/>
              </p:cNvSpPr>
              <p:nvPr/>
            </p:nvSpPr>
            <p:spPr bwMode="auto">
              <a:xfrm>
                <a:off x="7094065" y="3192816"/>
                <a:ext cx="11882" cy="10801"/>
              </a:xfrm>
              <a:custGeom>
                <a:avLst/>
                <a:gdLst>
                  <a:gd name="T0" fmla="*/ 28 w 49"/>
                  <a:gd name="T1" fmla="*/ 37 h 42"/>
                  <a:gd name="T2" fmla="*/ 28 w 49"/>
                  <a:gd name="T3" fmla="*/ 37 h 42"/>
                  <a:gd name="T4" fmla="*/ 21 w 49"/>
                  <a:gd name="T5" fmla="*/ 5 h 42"/>
                  <a:gd name="T6" fmla="*/ 21 w 49"/>
                  <a:gd name="T7" fmla="*/ 5 h 42"/>
                  <a:gd name="T8" fmla="*/ 28 w 49"/>
                  <a:gd name="T9" fmla="*/ 37 h 42"/>
                </a:gdLst>
                <a:ahLst/>
                <a:cxnLst>
                  <a:cxn ang="0">
                    <a:pos x="T0" y="T1"/>
                  </a:cxn>
                  <a:cxn ang="0">
                    <a:pos x="T2" y="T3"/>
                  </a:cxn>
                  <a:cxn ang="0">
                    <a:pos x="T4" y="T5"/>
                  </a:cxn>
                  <a:cxn ang="0">
                    <a:pos x="T6" y="T7"/>
                  </a:cxn>
                  <a:cxn ang="0">
                    <a:pos x="T8" y="T9"/>
                  </a:cxn>
                </a:cxnLst>
                <a:rect l="0" t="0" r="r" b="b"/>
                <a:pathLst>
                  <a:path w="49" h="42">
                    <a:moveTo>
                      <a:pt x="28" y="37"/>
                    </a:moveTo>
                    <a:lnTo>
                      <a:pt x="28" y="37"/>
                    </a:lnTo>
                    <a:cubicBezTo>
                      <a:pt x="48" y="32"/>
                      <a:pt x="42" y="0"/>
                      <a:pt x="21" y="5"/>
                    </a:cubicBezTo>
                    <a:lnTo>
                      <a:pt x="21" y="5"/>
                    </a:lnTo>
                    <a:cubicBezTo>
                      <a:pt x="0" y="9"/>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78" name="Freeform 169">
                <a:extLst>
                  <a:ext uri="{FF2B5EF4-FFF2-40B4-BE49-F238E27FC236}">
                    <a16:creationId xmlns:a16="http://schemas.microsoft.com/office/drawing/2014/main" id="{52F3021D-328E-0D46-B638-2C4E636A79CE}"/>
                  </a:ext>
                </a:extLst>
              </p:cNvPr>
              <p:cNvSpPr>
                <a:spLocks noChangeArrowheads="1"/>
              </p:cNvSpPr>
              <p:nvPr/>
            </p:nvSpPr>
            <p:spPr bwMode="auto">
              <a:xfrm>
                <a:off x="7113507" y="3229540"/>
                <a:ext cx="11882" cy="10801"/>
              </a:xfrm>
              <a:custGeom>
                <a:avLst/>
                <a:gdLst>
                  <a:gd name="T0" fmla="*/ 28 w 50"/>
                  <a:gd name="T1" fmla="*/ 36 h 42"/>
                  <a:gd name="T2" fmla="*/ 28 w 50"/>
                  <a:gd name="T3" fmla="*/ 36 h 42"/>
                  <a:gd name="T4" fmla="*/ 21 w 50"/>
                  <a:gd name="T5" fmla="*/ 4 h 42"/>
                  <a:gd name="T6" fmla="*/ 21 w 50"/>
                  <a:gd name="T7" fmla="*/ 4 h 42"/>
                  <a:gd name="T8" fmla="*/ 28 w 50"/>
                  <a:gd name="T9" fmla="*/ 36 h 42"/>
                </a:gdLst>
                <a:ahLst/>
                <a:cxnLst>
                  <a:cxn ang="0">
                    <a:pos x="T0" y="T1"/>
                  </a:cxn>
                  <a:cxn ang="0">
                    <a:pos x="T2" y="T3"/>
                  </a:cxn>
                  <a:cxn ang="0">
                    <a:pos x="T4" y="T5"/>
                  </a:cxn>
                  <a:cxn ang="0">
                    <a:pos x="T6" y="T7"/>
                  </a:cxn>
                  <a:cxn ang="0">
                    <a:pos x="T8" y="T9"/>
                  </a:cxn>
                </a:cxnLst>
                <a:rect l="0" t="0" r="r" b="b"/>
                <a:pathLst>
                  <a:path w="50" h="42">
                    <a:moveTo>
                      <a:pt x="28" y="36"/>
                    </a:moveTo>
                    <a:lnTo>
                      <a:pt x="28" y="36"/>
                    </a:lnTo>
                    <a:cubicBezTo>
                      <a:pt x="49" y="31"/>
                      <a:pt x="41" y="0"/>
                      <a:pt x="21" y="4"/>
                    </a:cubicBezTo>
                    <a:lnTo>
                      <a:pt x="21" y="4"/>
                    </a:lnTo>
                    <a:cubicBezTo>
                      <a:pt x="0" y="9"/>
                      <a:pt x="8"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79" name="Freeform 170">
                <a:extLst>
                  <a:ext uri="{FF2B5EF4-FFF2-40B4-BE49-F238E27FC236}">
                    <a16:creationId xmlns:a16="http://schemas.microsoft.com/office/drawing/2014/main" id="{F5301E94-4852-8547-983A-5B1E17DDCFFB}"/>
                  </a:ext>
                </a:extLst>
              </p:cNvPr>
              <p:cNvSpPr>
                <a:spLocks noChangeArrowheads="1"/>
              </p:cNvSpPr>
              <p:nvPr/>
            </p:nvSpPr>
            <p:spPr bwMode="auto">
              <a:xfrm>
                <a:off x="7156712" y="3233860"/>
                <a:ext cx="14042" cy="16202"/>
              </a:xfrm>
              <a:custGeom>
                <a:avLst/>
                <a:gdLst>
                  <a:gd name="T0" fmla="*/ 37 w 59"/>
                  <a:gd name="T1" fmla="*/ 16 h 64"/>
                  <a:gd name="T2" fmla="*/ 37 w 59"/>
                  <a:gd name="T3" fmla="*/ 16 h 64"/>
                  <a:gd name="T4" fmla="*/ 13 w 59"/>
                  <a:gd name="T5" fmla="*/ 39 h 64"/>
                  <a:gd name="T6" fmla="*/ 13 w 59"/>
                  <a:gd name="T7" fmla="*/ 39 h 64"/>
                  <a:gd name="T8" fmla="*/ 21 w 59"/>
                  <a:gd name="T9" fmla="*/ 47 h 64"/>
                  <a:gd name="T10" fmla="*/ 21 w 59"/>
                  <a:gd name="T11" fmla="*/ 47 h 64"/>
                  <a:gd name="T12" fmla="*/ 45 w 59"/>
                  <a:gd name="T13" fmla="*/ 25 h 64"/>
                  <a:gd name="T14" fmla="*/ 45 w 59"/>
                  <a:gd name="T15" fmla="*/ 25 h 64"/>
                  <a:gd name="T16" fmla="*/ 37 w 59"/>
                  <a:gd name="T17"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4">
                    <a:moveTo>
                      <a:pt x="37" y="16"/>
                    </a:moveTo>
                    <a:lnTo>
                      <a:pt x="37" y="16"/>
                    </a:lnTo>
                    <a:cubicBezTo>
                      <a:pt x="23" y="0"/>
                      <a:pt x="0" y="23"/>
                      <a:pt x="13" y="39"/>
                    </a:cubicBezTo>
                    <a:lnTo>
                      <a:pt x="13" y="39"/>
                    </a:lnTo>
                    <a:cubicBezTo>
                      <a:pt x="16" y="41"/>
                      <a:pt x="18" y="44"/>
                      <a:pt x="21" y="47"/>
                    </a:cubicBezTo>
                    <a:lnTo>
                      <a:pt x="21" y="47"/>
                    </a:lnTo>
                    <a:cubicBezTo>
                      <a:pt x="35" y="63"/>
                      <a:pt x="58" y="41"/>
                      <a:pt x="45" y="25"/>
                    </a:cubicBezTo>
                    <a:lnTo>
                      <a:pt x="45" y="25"/>
                    </a:lnTo>
                    <a:cubicBezTo>
                      <a:pt x="42" y="22"/>
                      <a:pt x="40" y="19"/>
                      <a:pt x="37"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80" name="Freeform 171">
                <a:extLst>
                  <a:ext uri="{FF2B5EF4-FFF2-40B4-BE49-F238E27FC236}">
                    <a16:creationId xmlns:a16="http://schemas.microsoft.com/office/drawing/2014/main" id="{2943BE7E-5FF1-4D46-9D45-7713D97BFCD6}"/>
                  </a:ext>
                </a:extLst>
              </p:cNvPr>
              <p:cNvSpPr>
                <a:spLocks noChangeArrowheads="1"/>
              </p:cNvSpPr>
              <p:nvPr/>
            </p:nvSpPr>
            <p:spPr bwMode="auto">
              <a:xfrm>
                <a:off x="7117828" y="3269504"/>
                <a:ext cx="11882" cy="10801"/>
              </a:xfrm>
              <a:custGeom>
                <a:avLst/>
                <a:gdLst>
                  <a:gd name="T0" fmla="*/ 28 w 49"/>
                  <a:gd name="T1" fmla="*/ 36 h 42"/>
                  <a:gd name="T2" fmla="*/ 28 w 49"/>
                  <a:gd name="T3" fmla="*/ 36 h 42"/>
                  <a:gd name="T4" fmla="*/ 20 w 49"/>
                  <a:gd name="T5" fmla="*/ 5 h 42"/>
                  <a:gd name="T6" fmla="*/ 20 w 49"/>
                  <a:gd name="T7" fmla="*/ 5 h 42"/>
                  <a:gd name="T8" fmla="*/ 28 w 49"/>
                  <a:gd name="T9" fmla="*/ 36 h 42"/>
                </a:gdLst>
                <a:ahLst/>
                <a:cxnLst>
                  <a:cxn ang="0">
                    <a:pos x="T0" y="T1"/>
                  </a:cxn>
                  <a:cxn ang="0">
                    <a:pos x="T2" y="T3"/>
                  </a:cxn>
                  <a:cxn ang="0">
                    <a:pos x="T4" y="T5"/>
                  </a:cxn>
                  <a:cxn ang="0">
                    <a:pos x="T6" y="T7"/>
                  </a:cxn>
                  <a:cxn ang="0">
                    <a:pos x="T8" y="T9"/>
                  </a:cxn>
                </a:cxnLst>
                <a:rect l="0" t="0" r="r" b="b"/>
                <a:pathLst>
                  <a:path w="49" h="42">
                    <a:moveTo>
                      <a:pt x="28" y="36"/>
                    </a:moveTo>
                    <a:lnTo>
                      <a:pt x="28" y="36"/>
                    </a:lnTo>
                    <a:cubicBezTo>
                      <a:pt x="48" y="31"/>
                      <a:pt x="41" y="0"/>
                      <a:pt x="20" y="5"/>
                    </a:cubicBezTo>
                    <a:lnTo>
                      <a:pt x="20" y="5"/>
                    </a:lnTo>
                    <a:cubicBezTo>
                      <a:pt x="0" y="10"/>
                      <a:pt x="8"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81" name="Freeform 172">
                <a:extLst>
                  <a:ext uri="{FF2B5EF4-FFF2-40B4-BE49-F238E27FC236}">
                    <a16:creationId xmlns:a16="http://schemas.microsoft.com/office/drawing/2014/main" id="{EE391AE3-CF6E-ED48-A0B2-742589C724EF}"/>
                  </a:ext>
                </a:extLst>
              </p:cNvPr>
              <p:cNvSpPr>
                <a:spLocks noChangeArrowheads="1"/>
              </p:cNvSpPr>
              <p:nvPr/>
            </p:nvSpPr>
            <p:spPr bwMode="auto">
              <a:xfrm>
                <a:off x="7130789" y="3310549"/>
                <a:ext cx="12961" cy="10801"/>
              </a:xfrm>
              <a:custGeom>
                <a:avLst/>
                <a:gdLst>
                  <a:gd name="T0" fmla="*/ 26 w 55"/>
                  <a:gd name="T1" fmla="*/ 5 h 44"/>
                  <a:gd name="T2" fmla="*/ 26 w 55"/>
                  <a:gd name="T3" fmla="*/ 5 h 44"/>
                  <a:gd name="T4" fmla="*/ 21 w 55"/>
                  <a:gd name="T5" fmla="*/ 6 h 44"/>
                  <a:gd name="T6" fmla="*/ 21 w 55"/>
                  <a:gd name="T7" fmla="*/ 6 h 44"/>
                  <a:gd name="T8" fmla="*/ 28 w 55"/>
                  <a:gd name="T9" fmla="*/ 38 h 44"/>
                  <a:gd name="T10" fmla="*/ 28 w 55"/>
                  <a:gd name="T11" fmla="*/ 38 h 44"/>
                  <a:gd name="T12" fmla="*/ 33 w 55"/>
                  <a:gd name="T13" fmla="*/ 36 h 44"/>
                  <a:gd name="T14" fmla="*/ 33 w 55"/>
                  <a:gd name="T15" fmla="*/ 36 h 44"/>
                  <a:gd name="T16" fmla="*/ 26 w 55"/>
                  <a:gd name="T1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44">
                    <a:moveTo>
                      <a:pt x="26" y="5"/>
                    </a:moveTo>
                    <a:lnTo>
                      <a:pt x="26" y="5"/>
                    </a:lnTo>
                    <a:cubicBezTo>
                      <a:pt x="24" y="5"/>
                      <a:pt x="22" y="5"/>
                      <a:pt x="21" y="6"/>
                    </a:cubicBezTo>
                    <a:lnTo>
                      <a:pt x="21" y="6"/>
                    </a:lnTo>
                    <a:cubicBezTo>
                      <a:pt x="0" y="11"/>
                      <a:pt x="8" y="43"/>
                      <a:pt x="28" y="38"/>
                    </a:cubicBezTo>
                    <a:lnTo>
                      <a:pt x="28" y="38"/>
                    </a:lnTo>
                    <a:cubicBezTo>
                      <a:pt x="30" y="37"/>
                      <a:pt x="32" y="37"/>
                      <a:pt x="33" y="36"/>
                    </a:cubicBezTo>
                    <a:lnTo>
                      <a:pt x="33" y="36"/>
                    </a:lnTo>
                    <a:cubicBezTo>
                      <a:pt x="54" y="32"/>
                      <a:pt x="47" y="0"/>
                      <a:pt x="26"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82" name="Freeform 173">
                <a:extLst>
                  <a:ext uri="{FF2B5EF4-FFF2-40B4-BE49-F238E27FC236}">
                    <a16:creationId xmlns:a16="http://schemas.microsoft.com/office/drawing/2014/main" id="{973C090A-F319-0344-8D03-95639CADF61B}"/>
                  </a:ext>
                </a:extLst>
              </p:cNvPr>
              <p:cNvSpPr>
                <a:spLocks noChangeArrowheads="1"/>
              </p:cNvSpPr>
              <p:nvPr/>
            </p:nvSpPr>
            <p:spPr bwMode="auto">
              <a:xfrm>
                <a:off x="7156712" y="3278145"/>
                <a:ext cx="10801" cy="12961"/>
              </a:xfrm>
              <a:custGeom>
                <a:avLst/>
                <a:gdLst>
                  <a:gd name="T0" fmla="*/ 5 w 44"/>
                  <a:gd name="T1" fmla="*/ 28 h 54"/>
                  <a:gd name="T2" fmla="*/ 5 w 44"/>
                  <a:gd name="T3" fmla="*/ 28 h 54"/>
                  <a:gd name="T4" fmla="*/ 7 w 44"/>
                  <a:gd name="T5" fmla="*/ 33 h 54"/>
                  <a:gd name="T6" fmla="*/ 7 w 44"/>
                  <a:gd name="T7" fmla="*/ 33 h 54"/>
                  <a:gd name="T8" fmla="*/ 38 w 44"/>
                  <a:gd name="T9" fmla="*/ 26 h 54"/>
                  <a:gd name="T10" fmla="*/ 38 w 44"/>
                  <a:gd name="T11" fmla="*/ 26 h 54"/>
                  <a:gd name="T12" fmla="*/ 37 w 44"/>
                  <a:gd name="T13" fmla="*/ 20 h 54"/>
                  <a:gd name="T14" fmla="*/ 37 w 44"/>
                  <a:gd name="T15" fmla="*/ 20 h 54"/>
                  <a:gd name="T16" fmla="*/ 5 w 44"/>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4">
                    <a:moveTo>
                      <a:pt x="5" y="28"/>
                    </a:moveTo>
                    <a:lnTo>
                      <a:pt x="5" y="28"/>
                    </a:lnTo>
                    <a:cubicBezTo>
                      <a:pt x="6" y="30"/>
                      <a:pt x="6" y="32"/>
                      <a:pt x="7" y="33"/>
                    </a:cubicBezTo>
                    <a:lnTo>
                      <a:pt x="7" y="33"/>
                    </a:lnTo>
                    <a:cubicBezTo>
                      <a:pt x="12" y="53"/>
                      <a:pt x="43" y="46"/>
                      <a:pt x="38" y="26"/>
                    </a:cubicBezTo>
                    <a:lnTo>
                      <a:pt x="38" y="26"/>
                    </a:lnTo>
                    <a:cubicBezTo>
                      <a:pt x="38" y="24"/>
                      <a:pt x="37" y="22"/>
                      <a:pt x="37" y="20"/>
                    </a:cubicBezTo>
                    <a:lnTo>
                      <a:pt x="37" y="20"/>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83" name="Freeform 175">
                <a:extLst>
                  <a:ext uri="{FF2B5EF4-FFF2-40B4-BE49-F238E27FC236}">
                    <a16:creationId xmlns:a16="http://schemas.microsoft.com/office/drawing/2014/main" id="{05CB11C3-1287-A74F-935F-291B8FF42CD5}"/>
                  </a:ext>
                </a:extLst>
              </p:cNvPr>
              <p:cNvSpPr>
                <a:spLocks noChangeArrowheads="1"/>
              </p:cNvSpPr>
              <p:nvPr/>
            </p:nvSpPr>
            <p:spPr bwMode="auto">
              <a:xfrm>
                <a:off x="7178314" y="3250062"/>
                <a:ext cx="11882" cy="10801"/>
              </a:xfrm>
              <a:custGeom>
                <a:avLst/>
                <a:gdLst>
                  <a:gd name="T0" fmla="*/ 20 w 49"/>
                  <a:gd name="T1" fmla="*/ 5 h 43"/>
                  <a:gd name="T2" fmla="*/ 20 w 49"/>
                  <a:gd name="T3" fmla="*/ 5 h 43"/>
                  <a:gd name="T4" fmla="*/ 28 w 49"/>
                  <a:gd name="T5" fmla="*/ 37 h 43"/>
                  <a:gd name="T6" fmla="*/ 28 w 49"/>
                  <a:gd name="T7" fmla="*/ 37 h 43"/>
                  <a:gd name="T8" fmla="*/ 20 w 49"/>
                  <a:gd name="T9" fmla="*/ 5 h 43"/>
                </a:gdLst>
                <a:ahLst/>
                <a:cxnLst>
                  <a:cxn ang="0">
                    <a:pos x="T0" y="T1"/>
                  </a:cxn>
                  <a:cxn ang="0">
                    <a:pos x="T2" y="T3"/>
                  </a:cxn>
                  <a:cxn ang="0">
                    <a:pos x="T4" y="T5"/>
                  </a:cxn>
                  <a:cxn ang="0">
                    <a:pos x="T6" y="T7"/>
                  </a:cxn>
                  <a:cxn ang="0">
                    <a:pos x="T8" y="T9"/>
                  </a:cxn>
                </a:cxnLst>
                <a:rect l="0" t="0" r="r" b="b"/>
                <a:pathLst>
                  <a:path w="49" h="43">
                    <a:moveTo>
                      <a:pt x="20" y="5"/>
                    </a:moveTo>
                    <a:lnTo>
                      <a:pt x="20" y="5"/>
                    </a:lnTo>
                    <a:cubicBezTo>
                      <a:pt x="0" y="10"/>
                      <a:pt x="7" y="42"/>
                      <a:pt x="28" y="37"/>
                    </a:cubicBezTo>
                    <a:lnTo>
                      <a:pt x="28" y="37"/>
                    </a:lnTo>
                    <a:cubicBezTo>
                      <a:pt x="48" y="32"/>
                      <a:pt x="41" y="0"/>
                      <a:pt x="20"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84" name="Freeform 176">
                <a:extLst>
                  <a:ext uri="{FF2B5EF4-FFF2-40B4-BE49-F238E27FC236}">
                    <a16:creationId xmlns:a16="http://schemas.microsoft.com/office/drawing/2014/main" id="{83250182-1AEA-B345-820A-E6B67E7BDBB6}"/>
                  </a:ext>
                </a:extLst>
              </p:cNvPr>
              <p:cNvSpPr>
                <a:spLocks noChangeArrowheads="1"/>
              </p:cNvSpPr>
              <p:nvPr/>
            </p:nvSpPr>
            <p:spPr bwMode="auto">
              <a:xfrm>
                <a:off x="7189115" y="3454203"/>
                <a:ext cx="11882" cy="10801"/>
              </a:xfrm>
              <a:custGeom>
                <a:avLst/>
                <a:gdLst>
                  <a:gd name="T0" fmla="*/ 21 w 49"/>
                  <a:gd name="T1" fmla="*/ 5 h 42"/>
                  <a:gd name="T2" fmla="*/ 21 w 49"/>
                  <a:gd name="T3" fmla="*/ 5 h 42"/>
                  <a:gd name="T4" fmla="*/ 28 w 49"/>
                  <a:gd name="T5" fmla="*/ 37 h 42"/>
                  <a:gd name="T6" fmla="*/ 28 w 49"/>
                  <a:gd name="T7" fmla="*/ 37 h 42"/>
                  <a:gd name="T8" fmla="*/ 21 w 49"/>
                  <a:gd name="T9" fmla="*/ 5 h 42"/>
                </a:gdLst>
                <a:ahLst/>
                <a:cxnLst>
                  <a:cxn ang="0">
                    <a:pos x="T0" y="T1"/>
                  </a:cxn>
                  <a:cxn ang="0">
                    <a:pos x="T2" y="T3"/>
                  </a:cxn>
                  <a:cxn ang="0">
                    <a:pos x="T4" y="T5"/>
                  </a:cxn>
                  <a:cxn ang="0">
                    <a:pos x="T6" y="T7"/>
                  </a:cxn>
                  <a:cxn ang="0">
                    <a:pos x="T8" y="T9"/>
                  </a:cxn>
                </a:cxnLst>
                <a:rect l="0" t="0" r="r" b="b"/>
                <a:pathLst>
                  <a:path w="49" h="42">
                    <a:moveTo>
                      <a:pt x="21" y="5"/>
                    </a:moveTo>
                    <a:lnTo>
                      <a:pt x="21" y="5"/>
                    </a:lnTo>
                    <a:cubicBezTo>
                      <a:pt x="0" y="9"/>
                      <a:pt x="7" y="41"/>
                      <a:pt x="28" y="37"/>
                    </a:cubicBezTo>
                    <a:lnTo>
                      <a:pt x="28" y="37"/>
                    </a:lnTo>
                    <a:cubicBezTo>
                      <a:pt x="48" y="32"/>
                      <a:pt x="41" y="0"/>
                      <a:pt x="21"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85" name="Freeform 177">
                <a:extLst>
                  <a:ext uri="{FF2B5EF4-FFF2-40B4-BE49-F238E27FC236}">
                    <a16:creationId xmlns:a16="http://schemas.microsoft.com/office/drawing/2014/main" id="{9E03E3B1-CAFD-0C4A-9589-A0BCED013CFB}"/>
                  </a:ext>
                </a:extLst>
              </p:cNvPr>
              <p:cNvSpPr>
                <a:spLocks noChangeArrowheads="1"/>
              </p:cNvSpPr>
              <p:nvPr/>
            </p:nvSpPr>
            <p:spPr bwMode="auto">
              <a:xfrm>
                <a:off x="6826197" y="3385076"/>
                <a:ext cx="14042" cy="12961"/>
              </a:xfrm>
              <a:custGeom>
                <a:avLst/>
                <a:gdLst>
                  <a:gd name="T0" fmla="*/ 23 w 59"/>
                  <a:gd name="T1" fmla="*/ 41 h 53"/>
                  <a:gd name="T2" fmla="*/ 23 w 59"/>
                  <a:gd name="T3" fmla="*/ 41 h 53"/>
                  <a:gd name="T4" fmla="*/ 40 w 59"/>
                  <a:gd name="T5" fmla="*/ 13 h 53"/>
                  <a:gd name="T6" fmla="*/ 40 w 59"/>
                  <a:gd name="T7" fmla="*/ 13 h 53"/>
                  <a:gd name="T8" fmla="*/ 35 w 59"/>
                  <a:gd name="T9" fmla="*/ 11 h 53"/>
                  <a:gd name="T10" fmla="*/ 35 w 59"/>
                  <a:gd name="T11" fmla="*/ 11 h 53"/>
                  <a:gd name="T12" fmla="*/ 18 w 59"/>
                  <a:gd name="T13" fmla="*/ 38 h 53"/>
                  <a:gd name="T14" fmla="*/ 18 w 59"/>
                  <a:gd name="T15" fmla="*/ 38 h 53"/>
                  <a:gd name="T16" fmla="*/ 23 w 59"/>
                  <a:gd name="T17"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3">
                    <a:moveTo>
                      <a:pt x="23" y="41"/>
                    </a:moveTo>
                    <a:lnTo>
                      <a:pt x="23" y="41"/>
                    </a:lnTo>
                    <a:cubicBezTo>
                      <a:pt x="41" y="52"/>
                      <a:pt x="58" y="25"/>
                      <a:pt x="40" y="13"/>
                    </a:cubicBezTo>
                    <a:lnTo>
                      <a:pt x="40" y="13"/>
                    </a:lnTo>
                    <a:cubicBezTo>
                      <a:pt x="38" y="12"/>
                      <a:pt x="37" y="11"/>
                      <a:pt x="35" y="11"/>
                    </a:cubicBezTo>
                    <a:lnTo>
                      <a:pt x="35" y="11"/>
                    </a:lnTo>
                    <a:cubicBezTo>
                      <a:pt x="17" y="0"/>
                      <a:pt x="0" y="27"/>
                      <a:pt x="18" y="38"/>
                    </a:cubicBezTo>
                    <a:lnTo>
                      <a:pt x="18" y="38"/>
                    </a:lnTo>
                    <a:cubicBezTo>
                      <a:pt x="19" y="39"/>
                      <a:pt x="21" y="40"/>
                      <a:pt x="23"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86" name="Freeform 178">
                <a:extLst>
                  <a:ext uri="{FF2B5EF4-FFF2-40B4-BE49-F238E27FC236}">
                    <a16:creationId xmlns:a16="http://schemas.microsoft.com/office/drawing/2014/main" id="{62F14F00-A645-2441-85C3-09A8D485B7BD}"/>
                  </a:ext>
                </a:extLst>
              </p:cNvPr>
              <p:cNvSpPr>
                <a:spLocks noChangeArrowheads="1"/>
              </p:cNvSpPr>
              <p:nvPr/>
            </p:nvSpPr>
            <p:spPr bwMode="auto">
              <a:xfrm>
                <a:off x="6811075" y="3392637"/>
                <a:ext cx="14042" cy="10801"/>
              </a:xfrm>
              <a:custGeom>
                <a:avLst/>
                <a:gdLst>
                  <a:gd name="T0" fmla="*/ 21 w 57"/>
                  <a:gd name="T1" fmla="*/ 8 h 43"/>
                  <a:gd name="T2" fmla="*/ 21 w 57"/>
                  <a:gd name="T3" fmla="*/ 8 h 43"/>
                  <a:gd name="T4" fmla="*/ 22 w 57"/>
                  <a:gd name="T5" fmla="*/ 8 h 43"/>
                  <a:gd name="T6" fmla="*/ 22 w 57"/>
                  <a:gd name="T7" fmla="*/ 8 h 43"/>
                  <a:gd name="T8" fmla="*/ 18 w 57"/>
                  <a:gd name="T9" fmla="*/ 11 h 43"/>
                  <a:gd name="T10" fmla="*/ 18 w 57"/>
                  <a:gd name="T11" fmla="*/ 11 h 43"/>
                  <a:gd name="T12" fmla="*/ 21 w 57"/>
                  <a:gd name="T13" fmla="*/ 8 h 43"/>
                  <a:gd name="T14" fmla="*/ 29 w 57"/>
                  <a:gd name="T15" fmla="*/ 6 h 43"/>
                  <a:gd name="T16" fmla="*/ 29 w 57"/>
                  <a:gd name="T17" fmla="*/ 6 h 43"/>
                  <a:gd name="T18" fmla="*/ 33 w 57"/>
                  <a:gd name="T19" fmla="*/ 8 h 43"/>
                  <a:gd name="T20" fmla="*/ 33 w 57"/>
                  <a:gd name="T21" fmla="*/ 8 h 43"/>
                  <a:gd name="T22" fmla="*/ 29 w 57"/>
                  <a:gd name="T23" fmla="*/ 6 h 43"/>
                  <a:gd name="T24" fmla="*/ 46 w 57"/>
                  <a:gd name="T25" fmla="*/ 28 h 43"/>
                  <a:gd name="T26" fmla="*/ 46 w 57"/>
                  <a:gd name="T27" fmla="*/ 28 h 43"/>
                  <a:gd name="T28" fmla="*/ 25 w 57"/>
                  <a:gd name="T29" fmla="*/ 6 h 43"/>
                  <a:gd name="T30" fmla="*/ 25 w 57"/>
                  <a:gd name="T31" fmla="*/ 6 h 43"/>
                  <a:gd name="T32" fmla="*/ 16 w 57"/>
                  <a:gd name="T33" fmla="*/ 35 h 43"/>
                  <a:gd name="T34" fmla="*/ 16 w 57"/>
                  <a:gd name="T35" fmla="*/ 35 h 43"/>
                  <a:gd name="T36" fmla="*/ 46 w 57"/>
                  <a:gd name="T37"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43">
                    <a:moveTo>
                      <a:pt x="21" y="8"/>
                    </a:moveTo>
                    <a:lnTo>
                      <a:pt x="21" y="8"/>
                    </a:lnTo>
                    <a:cubicBezTo>
                      <a:pt x="21" y="8"/>
                      <a:pt x="21" y="8"/>
                      <a:pt x="22" y="8"/>
                    </a:cubicBezTo>
                    <a:lnTo>
                      <a:pt x="22" y="8"/>
                    </a:lnTo>
                    <a:cubicBezTo>
                      <a:pt x="20" y="9"/>
                      <a:pt x="19" y="10"/>
                      <a:pt x="18" y="11"/>
                    </a:cubicBezTo>
                    <a:lnTo>
                      <a:pt x="18" y="11"/>
                    </a:lnTo>
                    <a:cubicBezTo>
                      <a:pt x="19" y="10"/>
                      <a:pt x="20" y="9"/>
                      <a:pt x="21" y="8"/>
                    </a:cubicBezTo>
                    <a:close/>
                    <a:moveTo>
                      <a:pt x="29" y="6"/>
                    </a:moveTo>
                    <a:lnTo>
                      <a:pt x="29" y="6"/>
                    </a:lnTo>
                    <a:cubicBezTo>
                      <a:pt x="30" y="7"/>
                      <a:pt x="32" y="7"/>
                      <a:pt x="33" y="8"/>
                    </a:cubicBezTo>
                    <a:lnTo>
                      <a:pt x="33" y="8"/>
                    </a:lnTo>
                    <a:cubicBezTo>
                      <a:pt x="32" y="7"/>
                      <a:pt x="30" y="6"/>
                      <a:pt x="29" y="6"/>
                    </a:cubicBezTo>
                    <a:close/>
                    <a:moveTo>
                      <a:pt x="46" y="28"/>
                    </a:moveTo>
                    <a:lnTo>
                      <a:pt x="46" y="28"/>
                    </a:lnTo>
                    <a:cubicBezTo>
                      <a:pt x="56" y="14"/>
                      <a:pt x="38" y="0"/>
                      <a:pt x="25" y="6"/>
                    </a:cubicBezTo>
                    <a:lnTo>
                      <a:pt x="25" y="6"/>
                    </a:lnTo>
                    <a:cubicBezTo>
                      <a:pt x="10" y="6"/>
                      <a:pt x="0" y="27"/>
                      <a:pt x="16" y="35"/>
                    </a:cubicBezTo>
                    <a:lnTo>
                      <a:pt x="16" y="35"/>
                    </a:lnTo>
                    <a:cubicBezTo>
                      <a:pt x="27" y="42"/>
                      <a:pt x="38" y="39"/>
                      <a:pt x="46" y="2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87" name="Freeform 179">
                <a:extLst>
                  <a:ext uri="{FF2B5EF4-FFF2-40B4-BE49-F238E27FC236}">
                    <a16:creationId xmlns:a16="http://schemas.microsoft.com/office/drawing/2014/main" id="{400AF8EB-3E2F-5A4F-AC0A-0006E06A2673}"/>
                  </a:ext>
                </a:extLst>
              </p:cNvPr>
              <p:cNvSpPr>
                <a:spLocks noChangeArrowheads="1"/>
              </p:cNvSpPr>
              <p:nvPr/>
            </p:nvSpPr>
            <p:spPr bwMode="auto">
              <a:xfrm>
                <a:off x="6799195" y="3404518"/>
                <a:ext cx="14041" cy="14042"/>
              </a:xfrm>
              <a:custGeom>
                <a:avLst/>
                <a:gdLst>
                  <a:gd name="T0" fmla="*/ 17 w 57"/>
                  <a:gd name="T1" fmla="*/ 40 h 56"/>
                  <a:gd name="T2" fmla="*/ 17 w 57"/>
                  <a:gd name="T3" fmla="*/ 40 h 56"/>
                  <a:gd name="T4" fmla="*/ 21 w 57"/>
                  <a:gd name="T5" fmla="*/ 43 h 56"/>
                  <a:gd name="T6" fmla="*/ 21 w 57"/>
                  <a:gd name="T7" fmla="*/ 43 h 56"/>
                  <a:gd name="T8" fmla="*/ 39 w 57"/>
                  <a:gd name="T9" fmla="*/ 16 h 56"/>
                  <a:gd name="T10" fmla="*/ 39 w 57"/>
                  <a:gd name="T11" fmla="*/ 16 h 56"/>
                  <a:gd name="T12" fmla="*/ 34 w 57"/>
                  <a:gd name="T13" fmla="*/ 12 h 56"/>
                  <a:gd name="T14" fmla="*/ 34 w 57"/>
                  <a:gd name="T15" fmla="*/ 12 h 56"/>
                  <a:gd name="T16" fmla="*/ 17 w 57"/>
                  <a:gd name="T17" fmla="*/ 4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7" y="40"/>
                    </a:moveTo>
                    <a:lnTo>
                      <a:pt x="17" y="40"/>
                    </a:lnTo>
                    <a:cubicBezTo>
                      <a:pt x="19" y="41"/>
                      <a:pt x="20" y="42"/>
                      <a:pt x="21" y="43"/>
                    </a:cubicBezTo>
                    <a:lnTo>
                      <a:pt x="21" y="43"/>
                    </a:lnTo>
                    <a:cubicBezTo>
                      <a:pt x="39" y="55"/>
                      <a:pt x="56" y="27"/>
                      <a:pt x="39" y="16"/>
                    </a:cubicBezTo>
                    <a:lnTo>
                      <a:pt x="39" y="16"/>
                    </a:lnTo>
                    <a:cubicBezTo>
                      <a:pt x="37" y="14"/>
                      <a:pt x="36" y="13"/>
                      <a:pt x="34" y="12"/>
                    </a:cubicBezTo>
                    <a:lnTo>
                      <a:pt x="34" y="12"/>
                    </a:lnTo>
                    <a:cubicBezTo>
                      <a:pt x="17" y="0"/>
                      <a:pt x="0" y="28"/>
                      <a:pt x="17"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88" name="Freeform 180">
                <a:extLst>
                  <a:ext uri="{FF2B5EF4-FFF2-40B4-BE49-F238E27FC236}">
                    <a16:creationId xmlns:a16="http://schemas.microsoft.com/office/drawing/2014/main" id="{A8A0C401-0921-1B44-9F2A-52F3C391B123}"/>
                  </a:ext>
                </a:extLst>
              </p:cNvPr>
              <p:cNvSpPr>
                <a:spLocks noChangeArrowheads="1"/>
              </p:cNvSpPr>
              <p:nvPr/>
            </p:nvSpPr>
            <p:spPr bwMode="auto">
              <a:xfrm>
                <a:off x="6848880" y="3381836"/>
                <a:ext cx="9721" cy="9721"/>
              </a:xfrm>
              <a:custGeom>
                <a:avLst/>
                <a:gdLst>
                  <a:gd name="T0" fmla="*/ 22 w 38"/>
                  <a:gd name="T1" fmla="*/ 36 h 39"/>
                  <a:gd name="T2" fmla="*/ 22 w 38"/>
                  <a:gd name="T3" fmla="*/ 36 h 39"/>
                  <a:gd name="T4" fmla="*/ 23 w 38"/>
                  <a:gd name="T5" fmla="*/ 36 h 39"/>
                  <a:gd name="T6" fmla="*/ 23 w 38"/>
                  <a:gd name="T7" fmla="*/ 36 h 39"/>
                  <a:gd name="T8" fmla="*/ 34 w 38"/>
                  <a:gd name="T9" fmla="*/ 25 h 39"/>
                  <a:gd name="T10" fmla="*/ 34 w 38"/>
                  <a:gd name="T11" fmla="*/ 25 h 39"/>
                  <a:gd name="T12" fmla="*/ 30 w 38"/>
                  <a:gd name="T13" fmla="*/ 6 h 39"/>
                  <a:gd name="T14" fmla="*/ 30 w 38"/>
                  <a:gd name="T15" fmla="*/ 6 h 39"/>
                  <a:gd name="T16" fmla="*/ 14 w 38"/>
                  <a:gd name="T17" fmla="*/ 2 h 39"/>
                  <a:gd name="T18" fmla="*/ 14 w 38"/>
                  <a:gd name="T19" fmla="*/ 2 h 39"/>
                  <a:gd name="T20" fmla="*/ 14 w 38"/>
                  <a:gd name="T21" fmla="*/ 2 h 39"/>
                  <a:gd name="T22" fmla="*/ 14 w 38"/>
                  <a:gd name="T23" fmla="*/ 2 h 39"/>
                  <a:gd name="T24" fmla="*/ 3 w 38"/>
                  <a:gd name="T25" fmla="*/ 23 h 39"/>
                  <a:gd name="T26" fmla="*/ 3 w 38"/>
                  <a:gd name="T27" fmla="*/ 23 h 39"/>
                  <a:gd name="T28" fmla="*/ 22 w 38"/>
                  <a:gd name="T29"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9">
                    <a:moveTo>
                      <a:pt x="22" y="36"/>
                    </a:moveTo>
                    <a:lnTo>
                      <a:pt x="22" y="36"/>
                    </a:lnTo>
                    <a:lnTo>
                      <a:pt x="23" y="36"/>
                    </a:lnTo>
                    <a:lnTo>
                      <a:pt x="23" y="36"/>
                    </a:lnTo>
                    <a:cubicBezTo>
                      <a:pt x="28" y="35"/>
                      <a:pt x="33" y="30"/>
                      <a:pt x="34" y="25"/>
                    </a:cubicBezTo>
                    <a:lnTo>
                      <a:pt x="34" y="25"/>
                    </a:lnTo>
                    <a:cubicBezTo>
                      <a:pt x="37" y="18"/>
                      <a:pt x="35" y="12"/>
                      <a:pt x="30" y="6"/>
                    </a:cubicBezTo>
                    <a:lnTo>
                      <a:pt x="30" y="6"/>
                    </a:lnTo>
                    <a:cubicBezTo>
                      <a:pt x="27" y="2"/>
                      <a:pt x="20" y="0"/>
                      <a:pt x="14" y="2"/>
                    </a:cubicBezTo>
                    <a:lnTo>
                      <a:pt x="14" y="2"/>
                    </a:lnTo>
                    <a:lnTo>
                      <a:pt x="14" y="2"/>
                    </a:lnTo>
                    <a:lnTo>
                      <a:pt x="14" y="2"/>
                    </a:lnTo>
                    <a:cubicBezTo>
                      <a:pt x="3" y="5"/>
                      <a:pt x="0" y="14"/>
                      <a:pt x="3" y="23"/>
                    </a:cubicBezTo>
                    <a:lnTo>
                      <a:pt x="3" y="23"/>
                    </a:lnTo>
                    <a:cubicBezTo>
                      <a:pt x="4" y="30"/>
                      <a:pt x="12" y="38"/>
                      <a:pt x="22"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89" name="Freeform 181">
                <a:extLst>
                  <a:ext uri="{FF2B5EF4-FFF2-40B4-BE49-F238E27FC236}">
                    <a16:creationId xmlns:a16="http://schemas.microsoft.com/office/drawing/2014/main" id="{475F2818-A542-5E44-9DB8-EE14683AFC68}"/>
                  </a:ext>
                </a:extLst>
              </p:cNvPr>
              <p:cNvSpPr>
                <a:spLocks noChangeArrowheads="1"/>
              </p:cNvSpPr>
              <p:nvPr/>
            </p:nvSpPr>
            <p:spPr bwMode="auto">
              <a:xfrm>
                <a:off x="7068143" y="3441242"/>
                <a:ext cx="10801" cy="12961"/>
              </a:xfrm>
              <a:custGeom>
                <a:avLst/>
                <a:gdLst>
                  <a:gd name="T0" fmla="*/ 5 w 43"/>
                  <a:gd name="T1" fmla="*/ 28 h 52"/>
                  <a:gd name="T2" fmla="*/ 5 w 43"/>
                  <a:gd name="T3" fmla="*/ 28 h 52"/>
                  <a:gd name="T4" fmla="*/ 5 w 43"/>
                  <a:gd name="T5" fmla="*/ 31 h 52"/>
                  <a:gd name="T6" fmla="*/ 5 w 43"/>
                  <a:gd name="T7" fmla="*/ 31 h 52"/>
                  <a:gd name="T8" fmla="*/ 37 w 43"/>
                  <a:gd name="T9" fmla="*/ 23 h 52"/>
                  <a:gd name="T10" fmla="*/ 37 w 43"/>
                  <a:gd name="T11" fmla="*/ 23 h 52"/>
                  <a:gd name="T12" fmla="*/ 37 w 43"/>
                  <a:gd name="T13" fmla="*/ 21 h 52"/>
                  <a:gd name="T14" fmla="*/ 37 w 43"/>
                  <a:gd name="T15" fmla="*/ 21 h 52"/>
                  <a:gd name="T16" fmla="*/ 5 w 43"/>
                  <a:gd name="T17"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2">
                    <a:moveTo>
                      <a:pt x="5" y="28"/>
                    </a:moveTo>
                    <a:lnTo>
                      <a:pt x="5" y="28"/>
                    </a:lnTo>
                    <a:cubicBezTo>
                      <a:pt x="5" y="29"/>
                      <a:pt x="5" y="30"/>
                      <a:pt x="5" y="31"/>
                    </a:cubicBezTo>
                    <a:lnTo>
                      <a:pt x="5" y="31"/>
                    </a:lnTo>
                    <a:cubicBezTo>
                      <a:pt x="10" y="51"/>
                      <a:pt x="42" y="44"/>
                      <a:pt x="37" y="23"/>
                    </a:cubicBezTo>
                    <a:lnTo>
                      <a:pt x="37" y="23"/>
                    </a:lnTo>
                    <a:lnTo>
                      <a:pt x="37" y="21"/>
                    </a:lnTo>
                    <a:lnTo>
                      <a:pt x="37" y="21"/>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90" name="Freeform 182">
                <a:extLst>
                  <a:ext uri="{FF2B5EF4-FFF2-40B4-BE49-F238E27FC236}">
                    <a16:creationId xmlns:a16="http://schemas.microsoft.com/office/drawing/2014/main" id="{670AE7D0-53C0-E24E-99A6-AAACC7FCD6FB}"/>
                  </a:ext>
                </a:extLst>
              </p:cNvPr>
              <p:cNvSpPr>
                <a:spLocks noChangeArrowheads="1"/>
              </p:cNvSpPr>
              <p:nvPr/>
            </p:nvSpPr>
            <p:spPr bwMode="auto">
              <a:xfrm>
                <a:off x="7048700" y="3433682"/>
                <a:ext cx="11882" cy="10801"/>
              </a:xfrm>
              <a:custGeom>
                <a:avLst/>
                <a:gdLst>
                  <a:gd name="T0" fmla="*/ 28 w 49"/>
                  <a:gd name="T1" fmla="*/ 37 h 43"/>
                  <a:gd name="T2" fmla="*/ 28 w 49"/>
                  <a:gd name="T3" fmla="*/ 37 h 43"/>
                  <a:gd name="T4" fmla="*/ 20 w 49"/>
                  <a:gd name="T5" fmla="*/ 5 h 43"/>
                  <a:gd name="T6" fmla="*/ 20 w 49"/>
                  <a:gd name="T7" fmla="*/ 5 h 43"/>
                  <a:gd name="T8" fmla="*/ 28 w 49"/>
                  <a:gd name="T9" fmla="*/ 37 h 43"/>
                </a:gdLst>
                <a:ahLst/>
                <a:cxnLst>
                  <a:cxn ang="0">
                    <a:pos x="T0" y="T1"/>
                  </a:cxn>
                  <a:cxn ang="0">
                    <a:pos x="T2" y="T3"/>
                  </a:cxn>
                  <a:cxn ang="0">
                    <a:pos x="T4" y="T5"/>
                  </a:cxn>
                  <a:cxn ang="0">
                    <a:pos x="T6" y="T7"/>
                  </a:cxn>
                  <a:cxn ang="0">
                    <a:pos x="T8" y="T9"/>
                  </a:cxn>
                </a:cxnLst>
                <a:rect l="0" t="0" r="r" b="b"/>
                <a:pathLst>
                  <a:path w="49" h="43">
                    <a:moveTo>
                      <a:pt x="28" y="37"/>
                    </a:moveTo>
                    <a:lnTo>
                      <a:pt x="28" y="37"/>
                    </a:lnTo>
                    <a:cubicBezTo>
                      <a:pt x="48" y="32"/>
                      <a:pt x="41" y="0"/>
                      <a:pt x="20" y="5"/>
                    </a:cubicBezTo>
                    <a:lnTo>
                      <a:pt x="20" y="5"/>
                    </a:lnTo>
                    <a:cubicBezTo>
                      <a:pt x="0" y="10"/>
                      <a:pt x="7" y="42"/>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91" name="Freeform 183">
                <a:extLst>
                  <a:ext uri="{FF2B5EF4-FFF2-40B4-BE49-F238E27FC236}">
                    <a16:creationId xmlns:a16="http://schemas.microsoft.com/office/drawing/2014/main" id="{F9FD917A-7CFA-5844-A21E-8502D390C077}"/>
                  </a:ext>
                </a:extLst>
              </p:cNvPr>
              <p:cNvSpPr>
                <a:spLocks noChangeArrowheads="1"/>
              </p:cNvSpPr>
              <p:nvPr/>
            </p:nvSpPr>
            <p:spPr bwMode="auto">
              <a:xfrm>
                <a:off x="7061662" y="3403438"/>
                <a:ext cx="10801" cy="12961"/>
              </a:xfrm>
              <a:custGeom>
                <a:avLst/>
                <a:gdLst>
                  <a:gd name="T0" fmla="*/ 5 w 43"/>
                  <a:gd name="T1" fmla="*/ 28 h 54"/>
                  <a:gd name="T2" fmla="*/ 5 w 43"/>
                  <a:gd name="T3" fmla="*/ 28 h 54"/>
                  <a:gd name="T4" fmla="*/ 6 w 43"/>
                  <a:gd name="T5" fmla="*/ 32 h 54"/>
                  <a:gd name="T6" fmla="*/ 6 w 43"/>
                  <a:gd name="T7" fmla="*/ 32 h 54"/>
                  <a:gd name="T8" fmla="*/ 37 w 43"/>
                  <a:gd name="T9" fmla="*/ 25 h 54"/>
                  <a:gd name="T10" fmla="*/ 37 w 43"/>
                  <a:gd name="T11" fmla="*/ 25 h 54"/>
                  <a:gd name="T12" fmla="*/ 36 w 43"/>
                  <a:gd name="T13" fmla="*/ 20 h 54"/>
                  <a:gd name="T14" fmla="*/ 36 w 43"/>
                  <a:gd name="T15" fmla="*/ 20 h 54"/>
                  <a:gd name="T16" fmla="*/ 5 w 43"/>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4">
                    <a:moveTo>
                      <a:pt x="5" y="28"/>
                    </a:moveTo>
                    <a:lnTo>
                      <a:pt x="5" y="28"/>
                    </a:lnTo>
                    <a:cubicBezTo>
                      <a:pt x="5" y="30"/>
                      <a:pt x="5" y="31"/>
                      <a:pt x="6" y="32"/>
                    </a:cubicBezTo>
                    <a:lnTo>
                      <a:pt x="6" y="32"/>
                    </a:lnTo>
                    <a:cubicBezTo>
                      <a:pt x="10" y="53"/>
                      <a:pt x="42" y="45"/>
                      <a:pt x="37" y="25"/>
                    </a:cubicBezTo>
                    <a:lnTo>
                      <a:pt x="37" y="25"/>
                    </a:lnTo>
                    <a:cubicBezTo>
                      <a:pt x="37" y="24"/>
                      <a:pt x="37" y="22"/>
                      <a:pt x="36" y="20"/>
                    </a:cubicBezTo>
                    <a:lnTo>
                      <a:pt x="36" y="20"/>
                    </a:lnTo>
                    <a:cubicBezTo>
                      <a:pt x="31"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92" name="Freeform 184">
                <a:extLst>
                  <a:ext uri="{FF2B5EF4-FFF2-40B4-BE49-F238E27FC236}">
                    <a16:creationId xmlns:a16="http://schemas.microsoft.com/office/drawing/2014/main" id="{C7578288-74B3-5A41-AFA3-2FA1BBE68708}"/>
                  </a:ext>
                </a:extLst>
              </p:cNvPr>
              <p:cNvSpPr>
                <a:spLocks noChangeArrowheads="1"/>
              </p:cNvSpPr>
              <p:nvPr/>
            </p:nvSpPr>
            <p:spPr bwMode="auto">
              <a:xfrm>
                <a:off x="7033579" y="3416400"/>
                <a:ext cx="12961" cy="14041"/>
              </a:xfrm>
              <a:custGeom>
                <a:avLst/>
                <a:gdLst>
                  <a:gd name="T0" fmla="*/ 13 w 52"/>
                  <a:gd name="T1" fmla="*/ 17 h 57"/>
                  <a:gd name="T2" fmla="*/ 13 w 52"/>
                  <a:gd name="T3" fmla="*/ 17 h 57"/>
                  <a:gd name="T4" fmla="*/ 11 w 52"/>
                  <a:gd name="T5" fmla="*/ 21 h 57"/>
                  <a:gd name="T6" fmla="*/ 11 w 52"/>
                  <a:gd name="T7" fmla="*/ 21 h 57"/>
                  <a:gd name="T8" fmla="*/ 39 w 52"/>
                  <a:gd name="T9" fmla="*/ 38 h 57"/>
                  <a:gd name="T10" fmla="*/ 39 w 52"/>
                  <a:gd name="T11" fmla="*/ 38 h 57"/>
                  <a:gd name="T12" fmla="*/ 40 w 52"/>
                  <a:gd name="T13" fmla="*/ 35 h 57"/>
                  <a:gd name="T14" fmla="*/ 40 w 52"/>
                  <a:gd name="T15" fmla="*/ 35 h 57"/>
                  <a:gd name="T16" fmla="*/ 13 w 52"/>
                  <a:gd name="T17"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13" y="17"/>
                    </a:moveTo>
                    <a:lnTo>
                      <a:pt x="13" y="17"/>
                    </a:lnTo>
                    <a:cubicBezTo>
                      <a:pt x="12" y="19"/>
                      <a:pt x="11" y="20"/>
                      <a:pt x="11" y="21"/>
                    </a:cubicBezTo>
                    <a:lnTo>
                      <a:pt x="11" y="21"/>
                    </a:lnTo>
                    <a:cubicBezTo>
                      <a:pt x="0" y="39"/>
                      <a:pt x="27" y="56"/>
                      <a:pt x="39" y="38"/>
                    </a:cubicBezTo>
                    <a:lnTo>
                      <a:pt x="39" y="38"/>
                    </a:lnTo>
                    <a:cubicBezTo>
                      <a:pt x="39" y="37"/>
                      <a:pt x="40" y="36"/>
                      <a:pt x="40" y="35"/>
                    </a:cubicBezTo>
                    <a:lnTo>
                      <a:pt x="40" y="35"/>
                    </a:lnTo>
                    <a:cubicBezTo>
                      <a:pt x="51" y="17"/>
                      <a:pt x="24" y="0"/>
                      <a:pt x="13"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93" name="Freeform 185">
                <a:extLst>
                  <a:ext uri="{FF2B5EF4-FFF2-40B4-BE49-F238E27FC236}">
                    <a16:creationId xmlns:a16="http://schemas.microsoft.com/office/drawing/2014/main" id="{7DC69338-23D2-C34B-B192-C7C827DBDEC8}"/>
                  </a:ext>
                </a:extLst>
              </p:cNvPr>
              <p:cNvSpPr>
                <a:spLocks noChangeArrowheads="1"/>
              </p:cNvSpPr>
              <p:nvPr/>
            </p:nvSpPr>
            <p:spPr bwMode="auto">
              <a:xfrm>
                <a:off x="7013057" y="3410999"/>
                <a:ext cx="11881" cy="10801"/>
              </a:xfrm>
              <a:custGeom>
                <a:avLst/>
                <a:gdLst>
                  <a:gd name="T0" fmla="*/ 29 w 50"/>
                  <a:gd name="T1" fmla="*/ 36 h 42"/>
                  <a:gd name="T2" fmla="*/ 29 w 50"/>
                  <a:gd name="T3" fmla="*/ 36 h 42"/>
                  <a:gd name="T4" fmla="*/ 21 w 50"/>
                  <a:gd name="T5" fmla="*/ 5 h 42"/>
                  <a:gd name="T6" fmla="*/ 21 w 50"/>
                  <a:gd name="T7" fmla="*/ 5 h 42"/>
                  <a:gd name="T8" fmla="*/ 29 w 50"/>
                  <a:gd name="T9" fmla="*/ 36 h 42"/>
                </a:gdLst>
                <a:ahLst/>
                <a:cxnLst>
                  <a:cxn ang="0">
                    <a:pos x="T0" y="T1"/>
                  </a:cxn>
                  <a:cxn ang="0">
                    <a:pos x="T2" y="T3"/>
                  </a:cxn>
                  <a:cxn ang="0">
                    <a:pos x="T4" y="T5"/>
                  </a:cxn>
                  <a:cxn ang="0">
                    <a:pos x="T6" y="T7"/>
                  </a:cxn>
                  <a:cxn ang="0">
                    <a:pos x="T8" y="T9"/>
                  </a:cxn>
                </a:cxnLst>
                <a:rect l="0" t="0" r="r" b="b"/>
                <a:pathLst>
                  <a:path w="50" h="42">
                    <a:moveTo>
                      <a:pt x="29" y="36"/>
                    </a:moveTo>
                    <a:lnTo>
                      <a:pt x="29" y="36"/>
                    </a:lnTo>
                    <a:cubicBezTo>
                      <a:pt x="49" y="32"/>
                      <a:pt x="41" y="0"/>
                      <a:pt x="21" y="5"/>
                    </a:cubicBezTo>
                    <a:lnTo>
                      <a:pt x="21" y="5"/>
                    </a:lnTo>
                    <a:cubicBezTo>
                      <a:pt x="0" y="9"/>
                      <a:pt x="8" y="41"/>
                      <a:pt x="29"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462" name="Group 461">
              <a:extLst>
                <a:ext uri="{FF2B5EF4-FFF2-40B4-BE49-F238E27FC236}">
                  <a16:creationId xmlns:a16="http://schemas.microsoft.com/office/drawing/2014/main" id="{7BCA9675-6E8B-B44D-AE7B-DE94EAEEF3EE}"/>
                </a:ext>
              </a:extLst>
            </p:cNvPr>
            <p:cNvGrpSpPr/>
            <p:nvPr/>
          </p:nvGrpSpPr>
          <p:grpSpPr>
            <a:xfrm rot="759599">
              <a:off x="87817" y="1974707"/>
              <a:ext cx="1575702" cy="1467979"/>
              <a:chOff x="2593233" y="3069683"/>
              <a:chExt cx="805765" cy="750679"/>
            </a:xfrm>
            <a:solidFill>
              <a:schemeClr val="accent6"/>
            </a:solidFill>
          </p:grpSpPr>
          <p:sp>
            <p:nvSpPr>
              <p:cNvPr id="633" name="Freeform 186">
                <a:extLst>
                  <a:ext uri="{FF2B5EF4-FFF2-40B4-BE49-F238E27FC236}">
                    <a16:creationId xmlns:a16="http://schemas.microsoft.com/office/drawing/2014/main" id="{352733C2-489F-B648-9357-09F2B0A42395}"/>
                  </a:ext>
                </a:extLst>
              </p:cNvPr>
              <p:cNvSpPr>
                <a:spLocks noChangeArrowheads="1"/>
              </p:cNvSpPr>
              <p:nvPr/>
            </p:nvSpPr>
            <p:spPr bwMode="auto">
              <a:xfrm>
                <a:off x="2593233" y="3120449"/>
                <a:ext cx="722596" cy="699913"/>
              </a:xfrm>
              <a:custGeom>
                <a:avLst/>
                <a:gdLst>
                  <a:gd name="T0" fmla="*/ 2929 w 2951"/>
                  <a:gd name="T1" fmla="*/ 1505 h 2856"/>
                  <a:gd name="T2" fmla="*/ 2528 w 2951"/>
                  <a:gd name="T3" fmla="*/ 1509 h 2856"/>
                  <a:gd name="T4" fmla="*/ 2894 w 2951"/>
                  <a:gd name="T5" fmla="*/ 1250 h 2856"/>
                  <a:gd name="T6" fmla="*/ 2597 w 2951"/>
                  <a:gd name="T7" fmla="*/ 1423 h 2856"/>
                  <a:gd name="T8" fmla="*/ 2776 w 2951"/>
                  <a:gd name="T9" fmla="*/ 1136 h 2856"/>
                  <a:gd name="T10" fmla="*/ 2471 w 2951"/>
                  <a:gd name="T11" fmla="*/ 1472 h 2856"/>
                  <a:gd name="T12" fmla="*/ 2440 w 2951"/>
                  <a:gd name="T13" fmla="*/ 1486 h 2856"/>
                  <a:gd name="T14" fmla="*/ 1683 w 2951"/>
                  <a:gd name="T15" fmla="*/ 1685 h 2856"/>
                  <a:gd name="T16" fmla="*/ 1833 w 2951"/>
                  <a:gd name="T17" fmla="*/ 1284 h 2856"/>
                  <a:gd name="T18" fmla="*/ 2217 w 2951"/>
                  <a:gd name="T19" fmla="*/ 1411 h 2856"/>
                  <a:gd name="T20" fmla="*/ 1966 w 2951"/>
                  <a:gd name="T21" fmla="*/ 1301 h 2856"/>
                  <a:gd name="T22" fmla="*/ 2199 w 2951"/>
                  <a:gd name="T23" fmla="*/ 1245 h 2856"/>
                  <a:gd name="T24" fmla="*/ 2120 w 2951"/>
                  <a:gd name="T25" fmla="*/ 1120 h 2856"/>
                  <a:gd name="T26" fmla="*/ 1868 w 2951"/>
                  <a:gd name="T27" fmla="*/ 1222 h 2856"/>
                  <a:gd name="T28" fmla="*/ 1851 w 2951"/>
                  <a:gd name="T29" fmla="*/ 1175 h 2856"/>
                  <a:gd name="T30" fmla="*/ 1930 w 2951"/>
                  <a:gd name="T31" fmla="*/ 860 h 2856"/>
                  <a:gd name="T32" fmla="*/ 1590 w 2951"/>
                  <a:gd name="T33" fmla="*/ 1235 h 2856"/>
                  <a:gd name="T34" fmla="*/ 1714 w 2951"/>
                  <a:gd name="T35" fmla="*/ 1146 h 2856"/>
                  <a:gd name="T36" fmla="*/ 1619 w 2951"/>
                  <a:gd name="T37" fmla="*/ 1198 h 2856"/>
                  <a:gd name="T38" fmla="*/ 1677 w 2951"/>
                  <a:gd name="T39" fmla="*/ 1129 h 2856"/>
                  <a:gd name="T40" fmla="*/ 1640 w 2951"/>
                  <a:gd name="T41" fmla="*/ 1126 h 2856"/>
                  <a:gd name="T42" fmla="*/ 1601 w 2951"/>
                  <a:gd name="T43" fmla="*/ 1170 h 2856"/>
                  <a:gd name="T44" fmla="*/ 1581 w 2951"/>
                  <a:gd name="T45" fmla="*/ 1075 h 2856"/>
                  <a:gd name="T46" fmla="*/ 1552 w 2951"/>
                  <a:gd name="T47" fmla="*/ 1144 h 2856"/>
                  <a:gd name="T48" fmla="*/ 1517 w 2951"/>
                  <a:gd name="T49" fmla="*/ 1141 h 2856"/>
                  <a:gd name="T50" fmla="*/ 1491 w 2951"/>
                  <a:gd name="T51" fmla="*/ 1376 h 2856"/>
                  <a:gd name="T52" fmla="*/ 1206 w 2951"/>
                  <a:gd name="T53" fmla="*/ 879 h 2856"/>
                  <a:gd name="T54" fmla="*/ 1542 w 2951"/>
                  <a:gd name="T55" fmla="*/ 882 h 2856"/>
                  <a:gd name="T56" fmla="*/ 1540 w 2951"/>
                  <a:gd name="T57" fmla="*/ 756 h 2856"/>
                  <a:gd name="T58" fmla="*/ 1437 w 2951"/>
                  <a:gd name="T59" fmla="*/ 674 h 2856"/>
                  <a:gd name="T60" fmla="*/ 1230 w 2951"/>
                  <a:gd name="T61" fmla="*/ 521 h 2856"/>
                  <a:gd name="T62" fmla="*/ 1187 w 2951"/>
                  <a:gd name="T63" fmla="*/ 806 h 2856"/>
                  <a:gd name="T64" fmla="*/ 1082 w 2951"/>
                  <a:gd name="T65" fmla="*/ 576 h 2856"/>
                  <a:gd name="T66" fmla="*/ 1173 w 2951"/>
                  <a:gd name="T67" fmla="*/ 845 h 2856"/>
                  <a:gd name="T68" fmla="*/ 817 w 2951"/>
                  <a:gd name="T69" fmla="*/ 1543 h 2856"/>
                  <a:gd name="T70" fmla="*/ 876 w 2951"/>
                  <a:gd name="T71" fmla="*/ 524 h 2856"/>
                  <a:gd name="T72" fmla="*/ 933 w 2951"/>
                  <a:gd name="T73" fmla="*/ 485 h 2856"/>
                  <a:gd name="T74" fmla="*/ 906 w 2951"/>
                  <a:gd name="T75" fmla="*/ 451 h 2856"/>
                  <a:gd name="T76" fmla="*/ 975 w 2951"/>
                  <a:gd name="T77" fmla="*/ 367 h 2856"/>
                  <a:gd name="T78" fmla="*/ 806 w 2951"/>
                  <a:gd name="T79" fmla="*/ 457 h 2856"/>
                  <a:gd name="T80" fmla="*/ 804 w 2951"/>
                  <a:gd name="T81" fmla="*/ 406 h 2856"/>
                  <a:gd name="T82" fmla="*/ 844 w 2951"/>
                  <a:gd name="T83" fmla="*/ 36 h 2856"/>
                  <a:gd name="T84" fmla="*/ 679 w 2951"/>
                  <a:gd name="T85" fmla="*/ 20 h 2856"/>
                  <a:gd name="T86" fmla="*/ 574 w 2951"/>
                  <a:gd name="T87" fmla="*/ 140 h 2856"/>
                  <a:gd name="T88" fmla="*/ 782 w 2951"/>
                  <a:gd name="T89" fmla="*/ 1600 h 2856"/>
                  <a:gd name="T90" fmla="*/ 12 w 2951"/>
                  <a:gd name="T91" fmla="*/ 2807 h 2856"/>
                  <a:gd name="T92" fmla="*/ 820 w 2951"/>
                  <a:gd name="T93" fmla="*/ 1655 h 2856"/>
                  <a:gd name="T94" fmla="*/ 1586 w 2951"/>
                  <a:gd name="T95" fmla="*/ 1742 h 2856"/>
                  <a:gd name="T96" fmla="*/ 1636 w 2951"/>
                  <a:gd name="T97" fmla="*/ 1757 h 2856"/>
                  <a:gd name="T98" fmla="*/ 1894 w 2951"/>
                  <a:gd name="T99" fmla="*/ 1908 h 2856"/>
                  <a:gd name="T100" fmla="*/ 1968 w 2951"/>
                  <a:gd name="T101" fmla="*/ 1922 h 2856"/>
                  <a:gd name="T102" fmla="*/ 1915 w 2951"/>
                  <a:gd name="T103" fmla="*/ 1864 h 2856"/>
                  <a:gd name="T104" fmla="*/ 2043 w 2951"/>
                  <a:gd name="T105" fmla="*/ 1862 h 2856"/>
                  <a:gd name="T106" fmla="*/ 1932 w 2951"/>
                  <a:gd name="T107" fmla="*/ 1837 h 2856"/>
                  <a:gd name="T108" fmla="*/ 1945 w 2951"/>
                  <a:gd name="T109" fmla="*/ 1799 h 2856"/>
                  <a:gd name="T110" fmla="*/ 2012 w 2951"/>
                  <a:gd name="T111" fmla="*/ 1723 h 2856"/>
                  <a:gd name="T112" fmla="*/ 2454 w 2951"/>
                  <a:gd name="T113" fmla="*/ 1533 h 2856"/>
                  <a:gd name="T114" fmla="*/ 2526 w 2951"/>
                  <a:gd name="T115" fmla="*/ 1641 h 2856"/>
                  <a:gd name="T116" fmla="*/ 2605 w 2951"/>
                  <a:gd name="T117" fmla="*/ 1667 h 2856"/>
                  <a:gd name="T118" fmla="*/ 2882 w 2951"/>
                  <a:gd name="T119" fmla="*/ 1660 h 2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51" h="2856">
                    <a:moveTo>
                      <a:pt x="2887" y="1627"/>
                    </a:moveTo>
                    <a:lnTo>
                      <a:pt x="2887" y="1627"/>
                    </a:lnTo>
                    <a:cubicBezTo>
                      <a:pt x="2853" y="1625"/>
                      <a:pt x="2593" y="1586"/>
                      <a:pt x="2516" y="1540"/>
                    </a:cubicBezTo>
                    <a:lnTo>
                      <a:pt x="2516" y="1540"/>
                    </a:lnTo>
                    <a:cubicBezTo>
                      <a:pt x="2655" y="1552"/>
                      <a:pt x="2794" y="1540"/>
                      <a:pt x="2929" y="1505"/>
                    </a:cubicBezTo>
                    <a:lnTo>
                      <a:pt x="2929" y="1505"/>
                    </a:lnTo>
                    <a:cubicBezTo>
                      <a:pt x="2950" y="1500"/>
                      <a:pt x="2938" y="1470"/>
                      <a:pt x="2918" y="1475"/>
                    </a:cubicBezTo>
                    <a:lnTo>
                      <a:pt x="2918" y="1475"/>
                    </a:lnTo>
                    <a:cubicBezTo>
                      <a:pt x="2790" y="1507"/>
                      <a:pt x="2659" y="1519"/>
                      <a:pt x="2528" y="1509"/>
                    </a:cubicBezTo>
                    <a:lnTo>
                      <a:pt x="2528" y="1509"/>
                    </a:lnTo>
                    <a:cubicBezTo>
                      <a:pt x="2561" y="1490"/>
                      <a:pt x="2594" y="1463"/>
                      <a:pt x="2616" y="1450"/>
                    </a:cubicBezTo>
                    <a:lnTo>
                      <a:pt x="2616" y="1450"/>
                    </a:lnTo>
                    <a:cubicBezTo>
                      <a:pt x="2715" y="1392"/>
                      <a:pt x="2814" y="1334"/>
                      <a:pt x="2913" y="1277"/>
                    </a:cubicBezTo>
                    <a:lnTo>
                      <a:pt x="2913" y="1277"/>
                    </a:lnTo>
                    <a:cubicBezTo>
                      <a:pt x="2931" y="1266"/>
                      <a:pt x="2912" y="1240"/>
                      <a:pt x="2894" y="1250"/>
                    </a:cubicBezTo>
                    <a:lnTo>
                      <a:pt x="2894" y="1250"/>
                    </a:lnTo>
                    <a:cubicBezTo>
                      <a:pt x="2825" y="1290"/>
                      <a:pt x="2756" y="1331"/>
                      <a:pt x="2686" y="1371"/>
                    </a:cubicBezTo>
                    <a:lnTo>
                      <a:pt x="2686" y="1371"/>
                    </a:lnTo>
                    <a:cubicBezTo>
                      <a:pt x="2656" y="1389"/>
                      <a:pt x="2627" y="1406"/>
                      <a:pt x="2597" y="1423"/>
                    </a:cubicBezTo>
                    <a:lnTo>
                      <a:pt x="2597" y="1423"/>
                    </a:lnTo>
                    <a:cubicBezTo>
                      <a:pt x="2577" y="1435"/>
                      <a:pt x="2558" y="1446"/>
                      <a:pt x="2538" y="1458"/>
                    </a:cubicBezTo>
                    <a:lnTo>
                      <a:pt x="2538" y="1458"/>
                    </a:lnTo>
                    <a:cubicBezTo>
                      <a:pt x="2525" y="1463"/>
                      <a:pt x="2514" y="1470"/>
                      <a:pt x="2504" y="1479"/>
                    </a:cubicBezTo>
                    <a:lnTo>
                      <a:pt x="2504" y="1479"/>
                    </a:lnTo>
                    <a:cubicBezTo>
                      <a:pt x="2572" y="1346"/>
                      <a:pt x="2662" y="1232"/>
                      <a:pt x="2776" y="1136"/>
                    </a:cubicBezTo>
                    <a:lnTo>
                      <a:pt x="2776" y="1136"/>
                    </a:lnTo>
                    <a:cubicBezTo>
                      <a:pt x="2792" y="1122"/>
                      <a:pt x="2773" y="1095"/>
                      <a:pt x="2757" y="1109"/>
                    </a:cubicBezTo>
                    <a:lnTo>
                      <a:pt x="2757" y="1109"/>
                    </a:lnTo>
                    <a:cubicBezTo>
                      <a:pt x="2636" y="1211"/>
                      <a:pt x="2542" y="1332"/>
                      <a:pt x="2471" y="1472"/>
                    </a:cubicBezTo>
                    <a:lnTo>
                      <a:pt x="2471" y="1472"/>
                    </a:lnTo>
                    <a:cubicBezTo>
                      <a:pt x="2466" y="1356"/>
                      <a:pt x="2503" y="1247"/>
                      <a:pt x="2578" y="1156"/>
                    </a:cubicBezTo>
                    <a:lnTo>
                      <a:pt x="2578" y="1156"/>
                    </a:lnTo>
                    <a:cubicBezTo>
                      <a:pt x="2592" y="1139"/>
                      <a:pt x="2566" y="1119"/>
                      <a:pt x="2553" y="1135"/>
                    </a:cubicBezTo>
                    <a:lnTo>
                      <a:pt x="2553" y="1135"/>
                    </a:lnTo>
                    <a:cubicBezTo>
                      <a:pt x="2470" y="1235"/>
                      <a:pt x="2431" y="1358"/>
                      <a:pt x="2440" y="1486"/>
                    </a:cubicBezTo>
                    <a:lnTo>
                      <a:pt x="2440" y="1486"/>
                    </a:lnTo>
                    <a:cubicBezTo>
                      <a:pt x="2439" y="1486"/>
                      <a:pt x="2439" y="1486"/>
                      <a:pt x="2439" y="1487"/>
                    </a:cubicBezTo>
                    <a:lnTo>
                      <a:pt x="2439" y="1487"/>
                    </a:lnTo>
                    <a:cubicBezTo>
                      <a:pt x="2197" y="1590"/>
                      <a:pt x="1944" y="1656"/>
                      <a:pt x="1683" y="1685"/>
                    </a:cubicBezTo>
                    <a:lnTo>
                      <a:pt x="1683" y="1685"/>
                    </a:lnTo>
                    <a:cubicBezTo>
                      <a:pt x="1549" y="1700"/>
                      <a:pt x="1413" y="1702"/>
                      <a:pt x="1278" y="1696"/>
                    </a:cubicBezTo>
                    <a:lnTo>
                      <a:pt x="1278" y="1696"/>
                    </a:lnTo>
                    <a:cubicBezTo>
                      <a:pt x="1166" y="1691"/>
                      <a:pt x="1005" y="1691"/>
                      <a:pt x="893" y="1641"/>
                    </a:cubicBezTo>
                    <a:lnTo>
                      <a:pt x="893" y="1641"/>
                    </a:lnTo>
                    <a:cubicBezTo>
                      <a:pt x="1222" y="1556"/>
                      <a:pt x="1526" y="1429"/>
                      <a:pt x="1833" y="1284"/>
                    </a:cubicBezTo>
                    <a:lnTo>
                      <a:pt x="1833" y="1284"/>
                    </a:lnTo>
                    <a:cubicBezTo>
                      <a:pt x="1836" y="1284"/>
                      <a:pt x="1839" y="1284"/>
                      <a:pt x="1843" y="1283"/>
                    </a:cubicBezTo>
                    <a:lnTo>
                      <a:pt x="1843" y="1283"/>
                    </a:lnTo>
                    <a:cubicBezTo>
                      <a:pt x="1948" y="1383"/>
                      <a:pt x="2073" y="1413"/>
                      <a:pt x="2217" y="1411"/>
                    </a:cubicBezTo>
                    <a:lnTo>
                      <a:pt x="2217" y="1411"/>
                    </a:lnTo>
                    <a:cubicBezTo>
                      <a:pt x="2238" y="1410"/>
                      <a:pt x="2235" y="1378"/>
                      <a:pt x="2214" y="1379"/>
                    </a:cubicBezTo>
                    <a:lnTo>
                      <a:pt x="2214" y="1379"/>
                    </a:lnTo>
                    <a:cubicBezTo>
                      <a:pt x="2101" y="1380"/>
                      <a:pt x="2002" y="1360"/>
                      <a:pt x="1915" y="1299"/>
                    </a:cubicBezTo>
                    <a:lnTo>
                      <a:pt x="1915" y="1299"/>
                    </a:lnTo>
                    <a:cubicBezTo>
                      <a:pt x="1933" y="1301"/>
                      <a:pt x="1951" y="1300"/>
                      <a:pt x="1966" y="1301"/>
                    </a:cubicBezTo>
                    <a:lnTo>
                      <a:pt x="1966" y="1301"/>
                    </a:lnTo>
                    <a:cubicBezTo>
                      <a:pt x="2046" y="1302"/>
                      <a:pt x="2125" y="1295"/>
                      <a:pt x="2203" y="1277"/>
                    </a:cubicBezTo>
                    <a:lnTo>
                      <a:pt x="2203" y="1277"/>
                    </a:lnTo>
                    <a:cubicBezTo>
                      <a:pt x="2223" y="1273"/>
                      <a:pt x="2220" y="1241"/>
                      <a:pt x="2199" y="1245"/>
                    </a:cubicBezTo>
                    <a:lnTo>
                      <a:pt x="2199" y="1245"/>
                    </a:lnTo>
                    <a:cubicBezTo>
                      <a:pt x="2152" y="1255"/>
                      <a:pt x="2104" y="1263"/>
                      <a:pt x="2055" y="1267"/>
                    </a:cubicBezTo>
                    <a:lnTo>
                      <a:pt x="2055" y="1267"/>
                    </a:lnTo>
                    <a:cubicBezTo>
                      <a:pt x="2019" y="1269"/>
                      <a:pt x="1921" y="1282"/>
                      <a:pt x="1877" y="1259"/>
                    </a:cubicBezTo>
                    <a:lnTo>
                      <a:pt x="1877" y="1259"/>
                    </a:lnTo>
                    <a:cubicBezTo>
                      <a:pt x="1945" y="1190"/>
                      <a:pt x="2026" y="1144"/>
                      <a:pt x="2120" y="1120"/>
                    </a:cubicBezTo>
                    <a:lnTo>
                      <a:pt x="2120" y="1120"/>
                    </a:lnTo>
                    <a:cubicBezTo>
                      <a:pt x="2141" y="1115"/>
                      <a:pt x="2129" y="1084"/>
                      <a:pt x="2109" y="1090"/>
                    </a:cubicBezTo>
                    <a:lnTo>
                      <a:pt x="2109" y="1090"/>
                    </a:lnTo>
                    <a:cubicBezTo>
                      <a:pt x="2017" y="1113"/>
                      <a:pt x="1936" y="1157"/>
                      <a:pt x="1868" y="1222"/>
                    </a:cubicBezTo>
                    <a:lnTo>
                      <a:pt x="1868" y="1222"/>
                    </a:lnTo>
                    <a:cubicBezTo>
                      <a:pt x="1901" y="1126"/>
                      <a:pt x="1955" y="1041"/>
                      <a:pt x="2028" y="969"/>
                    </a:cubicBezTo>
                    <a:lnTo>
                      <a:pt x="2028" y="969"/>
                    </a:lnTo>
                    <a:cubicBezTo>
                      <a:pt x="2043" y="953"/>
                      <a:pt x="2017" y="933"/>
                      <a:pt x="2003" y="948"/>
                    </a:cubicBezTo>
                    <a:lnTo>
                      <a:pt x="2003" y="948"/>
                    </a:lnTo>
                    <a:cubicBezTo>
                      <a:pt x="1936" y="1014"/>
                      <a:pt x="1885" y="1091"/>
                      <a:pt x="1851" y="1175"/>
                    </a:cubicBezTo>
                    <a:lnTo>
                      <a:pt x="1851" y="1175"/>
                    </a:lnTo>
                    <a:cubicBezTo>
                      <a:pt x="1846" y="1066"/>
                      <a:pt x="1873" y="962"/>
                      <a:pt x="1955" y="881"/>
                    </a:cubicBezTo>
                    <a:lnTo>
                      <a:pt x="1955" y="881"/>
                    </a:lnTo>
                    <a:cubicBezTo>
                      <a:pt x="1970" y="866"/>
                      <a:pt x="1945" y="846"/>
                      <a:pt x="1930" y="860"/>
                    </a:cubicBezTo>
                    <a:lnTo>
                      <a:pt x="1930" y="860"/>
                    </a:lnTo>
                    <a:cubicBezTo>
                      <a:pt x="1828" y="961"/>
                      <a:pt x="1805" y="1098"/>
                      <a:pt x="1824" y="1234"/>
                    </a:cubicBezTo>
                    <a:lnTo>
                      <a:pt x="1824" y="1234"/>
                    </a:lnTo>
                    <a:cubicBezTo>
                      <a:pt x="1726" y="1281"/>
                      <a:pt x="1629" y="1325"/>
                      <a:pt x="1530" y="1368"/>
                    </a:cubicBezTo>
                    <a:lnTo>
                      <a:pt x="1530" y="1368"/>
                    </a:lnTo>
                    <a:cubicBezTo>
                      <a:pt x="1550" y="1323"/>
                      <a:pt x="1570" y="1279"/>
                      <a:pt x="1590" y="1235"/>
                    </a:cubicBezTo>
                    <a:lnTo>
                      <a:pt x="1590" y="1235"/>
                    </a:lnTo>
                    <a:cubicBezTo>
                      <a:pt x="1630" y="1246"/>
                      <a:pt x="1715" y="1188"/>
                      <a:pt x="1733" y="1172"/>
                    </a:cubicBezTo>
                    <a:lnTo>
                      <a:pt x="1733" y="1172"/>
                    </a:lnTo>
                    <a:cubicBezTo>
                      <a:pt x="1748" y="1158"/>
                      <a:pt x="1730" y="1132"/>
                      <a:pt x="1714" y="1146"/>
                    </a:cubicBezTo>
                    <a:lnTo>
                      <a:pt x="1714" y="1146"/>
                    </a:lnTo>
                    <a:cubicBezTo>
                      <a:pt x="1699" y="1160"/>
                      <a:pt x="1681" y="1172"/>
                      <a:pt x="1663" y="1182"/>
                    </a:cubicBezTo>
                    <a:lnTo>
                      <a:pt x="1663" y="1182"/>
                    </a:lnTo>
                    <a:cubicBezTo>
                      <a:pt x="1653" y="1187"/>
                      <a:pt x="1642" y="1192"/>
                      <a:pt x="1631" y="1195"/>
                    </a:cubicBezTo>
                    <a:lnTo>
                      <a:pt x="1631" y="1195"/>
                    </a:lnTo>
                    <a:cubicBezTo>
                      <a:pt x="1629" y="1196"/>
                      <a:pt x="1624" y="1197"/>
                      <a:pt x="1619" y="1198"/>
                    </a:cubicBezTo>
                    <a:lnTo>
                      <a:pt x="1619" y="1198"/>
                    </a:lnTo>
                    <a:cubicBezTo>
                      <a:pt x="1620" y="1197"/>
                      <a:pt x="1620" y="1197"/>
                      <a:pt x="1621" y="1197"/>
                    </a:cubicBezTo>
                    <a:lnTo>
                      <a:pt x="1621" y="1197"/>
                    </a:lnTo>
                    <a:cubicBezTo>
                      <a:pt x="1642" y="1176"/>
                      <a:pt x="1661" y="1154"/>
                      <a:pt x="1677" y="1129"/>
                    </a:cubicBezTo>
                    <a:lnTo>
                      <a:pt x="1677" y="1129"/>
                    </a:lnTo>
                    <a:cubicBezTo>
                      <a:pt x="1687" y="1114"/>
                      <a:pt x="1671" y="1096"/>
                      <a:pt x="1655" y="1106"/>
                    </a:cubicBezTo>
                    <a:lnTo>
                      <a:pt x="1655" y="1106"/>
                    </a:lnTo>
                    <a:cubicBezTo>
                      <a:pt x="1652" y="1107"/>
                      <a:pt x="1649" y="1109"/>
                      <a:pt x="1646" y="1111"/>
                    </a:cubicBezTo>
                    <a:lnTo>
                      <a:pt x="1646" y="1111"/>
                    </a:lnTo>
                    <a:cubicBezTo>
                      <a:pt x="1640" y="1115"/>
                      <a:pt x="1639" y="1120"/>
                      <a:pt x="1640" y="1126"/>
                    </a:cubicBezTo>
                    <a:lnTo>
                      <a:pt x="1640" y="1126"/>
                    </a:lnTo>
                    <a:cubicBezTo>
                      <a:pt x="1633" y="1134"/>
                      <a:pt x="1627" y="1143"/>
                      <a:pt x="1620" y="1151"/>
                    </a:cubicBezTo>
                    <a:lnTo>
                      <a:pt x="1620" y="1151"/>
                    </a:lnTo>
                    <a:cubicBezTo>
                      <a:pt x="1614" y="1157"/>
                      <a:pt x="1608" y="1164"/>
                      <a:pt x="1601" y="1170"/>
                    </a:cubicBezTo>
                    <a:lnTo>
                      <a:pt x="1601" y="1170"/>
                    </a:lnTo>
                    <a:cubicBezTo>
                      <a:pt x="1601" y="1171"/>
                      <a:pt x="1600" y="1172"/>
                      <a:pt x="1599" y="1173"/>
                    </a:cubicBezTo>
                    <a:lnTo>
                      <a:pt x="1599" y="1173"/>
                    </a:lnTo>
                    <a:cubicBezTo>
                      <a:pt x="1594" y="1144"/>
                      <a:pt x="1598" y="1115"/>
                      <a:pt x="1611" y="1088"/>
                    </a:cubicBezTo>
                    <a:lnTo>
                      <a:pt x="1611" y="1088"/>
                    </a:lnTo>
                    <a:cubicBezTo>
                      <a:pt x="1621" y="1069"/>
                      <a:pt x="1591" y="1056"/>
                      <a:pt x="1581" y="1075"/>
                    </a:cubicBezTo>
                    <a:lnTo>
                      <a:pt x="1581" y="1075"/>
                    </a:lnTo>
                    <a:cubicBezTo>
                      <a:pt x="1566" y="1107"/>
                      <a:pt x="1561" y="1142"/>
                      <a:pt x="1567" y="1177"/>
                    </a:cubicBezTo>
                    <a:lnTo>
                      <a:pt x="1567" y="1177"/>
                    </a:lnTo>
                    <a:cubicBezTo>
                      <a:pt x="1560" y="1167"/>
                      <a:pt x="1556" y="1155"/>
                      <a:pt x="1552" y="1144"/>
                    </a:cubicBezTo>
                    <a:lnTo>
                      <a:pt x="1552" y="1144"/>
                    </a:lnTo>
                    <a:cubicBezTo>
                      <a:pt x="1546" y="1127"/>
                      <a:pt x="1532" y="1090"/>
                      <a:pt x="1555" y="1079"/>
                    </a:cubicBezTo>
                    <a:lnTo>
                      <a:pt x="1555" y="1079"/>
                    </a:lnTo>
                    <a:cubicBezTo>
                      <a:pt x="1574" y="1069"/>
                      <a:pt x="1562" y="1039"/>
                      <a:pt x="1543" y="1048"/>
                    </a:cubicBezTo>
                    <a:lnTo>
                      <a:pt x="1543" y="1048"/>
                    </a:lnTo>
                    <a:cubicBezTo>
                      <a:pt x="1506" y="1067"/>
                      <a:pt x="1508" y="1105"/>
                      <a:pt x="1517" y="1141"/>
                    </a:cubicBezTo>
                    <a:lnTo>
                      <a:pt x="1517" y="1141"/>
                    </a:lnTo>
                    <a:cubicBezTo>
                      <a:pt x="1525" y="1171"/>
                      <a:pt x="1538" y="1200"/>
                      <a:pt x="1563" y="1216"/>
                    </a:cubicBezTo>
                    <a:lnTo>
                      <a:pt x="1563" y="1216"/>
                    </a:lnTo>
                    <a:cubicBezTo>
                      <a:pt x="1539" y="1269"/>
                      <a:pt x="1515" y="1322"/>
                      <a:pt x="1491" y="1376"/>
                    </a:cubicBezTo>
                    <a:lnTo>
                      <a:pt x="1491" y="1376"/>
                    </a:lnTo>
                    <a:cubicBezTo>
                      <a:pt x="1489" y="1379"/>
                      <a:pt x="1489" y="1382"/>
                      <a:pt x="1490" y="1385"/>
                    </a:cubicBezTo>
                    <a:lnTo>
                      <a:pt x="1490" y="1385"/>
                    </a:lnTo>
                    <a:cubicBezTo>
                      <a:pt x="1281" y="1472"/>
                      <a:pt x="1069" y="1547"/>
                      <a:pt x="846" y="1602"/>
                    </a:cubicBezTo>
                    <a:lnTo>
                      <a:pt x="846" y="1602"/>
                    </a:lnTo>
                    <a:cubicBezTo>
                      <a:pt x="945" y="1351"/>
                      <a:pt x="1065" y="1110"/>
                      <a:pt x="1206" y="879"/>
                    </a:cubicBezTo>
                    <a:lnTo>
                      <a:pt x="1206" y="879"/>
                    </a:lnTo>
                    <a:cubicBezTo>
                      <a:pt x="1312" y="931"/>
                      <a:pt x="1429" y="924"/>
                      <a:pt x="1546" y="915"/>
                    </a:cubicBezTo>
                    <a:lnTo>
                      <a:pt x="1546" y="915"/>
                    </a:lnTo>
                    <a:cubicBezTo>
                      <a:pt x="1566" y="913"/>
                      <a:pt x="1563" y="881"/>
                      <a:pt x="1542" y="882"/>
                    </a:cubicBezTo>
                    <a:lnTo>
                      <a:pt x="1542" y="882"/>
                    </a:lnTo>
                    <a:cubicBezTo>
                      <a:pt x="1449" y="890"/>
                      <a:pt x="1355" y="896"/>
                      <a:pt x="1267" y="868"/>
                    </a:cubicBezTo>
                    <a:lnTo>
                      <a:pt x="1267" y="868"/>
                    </a:lnTo>
                    <a:cubicBezTo>
                      <a:pt x="1366" y="860"/>
                      <a:pt x="1462" y="832"/>
                      <a:pt x="1552" y="786"/>
                    </a:cubicBezTo>
                    <a:lnTo>
                      <a:pt x="1552" y="786"/>
                    </a:lnTo>
                    <a:cubicBezTo>
                      <a:pt x="1570" y="776"/>
                      <a:pt x="1559" y="746"/>
                      <a:pt x="1540" y="756"/>
                    </a:cubicBezTo>
                    <a:lnTo>
                      <a:pt x="1540" y="756"/>
                    </a:lnTo>
                    <a:cubicBezTo>
                      <a:pt x="1447" y="804"/>
                      <a:pt x="1347" y="831"/>
                      <a:pt x="1243" y="837"/>
                    </a:cubicBezTo>
                    <a:lnTo>
                      <a:pt x="1243" y="837"/>
                    </a:lnTo>
                    <a:cubicBezTo>
                      <a:pt x="1316" y="792"/>
                      <a:pt x="1379" y="739"/>
                      <a:pt x="1437" y="674"/>
                    </a:cubicBezTo>
                    <a:lnTo>
                      <a:pt x="1437" y="674"/>
                    </a:lnTo>
                    <a:cubicBezTo>
                      <a:pt x="1450" y="658"/>
                      <a:pt x="1425" y="638"/>
                      <a:pt x="1411" y="653"/>
                    </a:cubicBezTo>
                    <a:lnTo>
                      <a:pt x="1411" y="653"/>
                    </a:lnTo>
                    <a:cubicBezTo>
                      <a:pt x="1356" y="717"/>
                      <a:pt x="1292" y="770"/>
                      <a:pt x="1221" y="813"/>
                    </a:cubicBezTo>
                    <a:lnTo>
                      <a:pt x="1221" y="813"/>
                    </a:lnTo>
                    <a:cubicBezTo>
                      <a:pt x="1211" y="717"/>
                      <a:pt x="1191" y="610"/>
                      <a:pt x="1230" y="521"/>
                    </a:cubicBezTo>
                    <a:lnTo>
                      <a:pt x="1230" y="521"/>
                    </a:lnTo>
                    <a:cubicBezTo>
                      <a:pt x="1238" y="501"/>
                      <a:pt x="1208" y="488"/>
                      <a:pt x="1200" y="508"/>
                    </a:cubicBezTo>
                    <a:lnTo>
                      <a:pt x="1200" y="508"/>
                    </a:lnTo>
                    <a:cubicBezTo>
                      <a:pt x="1160" y="600"/>
                      <a:pt x="1177" y="707"/>
                      <a:pt x="1187" y="806"/>
                    </a:cubicBezTo>
                    <a:lnTo>
                      <a:pt x="1187" y="806"/>
                    </a:lnTo>
                    <a:cubicBezTo>
                      <a:pt x="1169" y="779"/>
                      <a:pt x="1147" y="753"/>
                      <a:pt x="1132" y="723"/>
                    </a:cubicBezTo>
                    <a:lnTo>
                      <a:pt x="1132" y="723"/>
                    </a:lnTo>
                    <a:cubicBezTo>
                      <a:pt x="1110" y="680"/>
                      <a:pt x="1106" y="629"/>
                      <a:pt x="1115" y="581"/>
                    </a:cubicBezTo>
                    <a:lnTo>
                      <a:pt x="1115" y="581"/>
                    </a:lnTo>
                    <a:cubicBezTo>
                      <a:pt x="1118" y="561"/>
                      <a:pt x="1086" y="555"/>
                      <a:pt x="1082" y="576"/>
                    </a:cubicBezTo>
                    <a:lnTo>
                      <a:pt x="1082" y="576"/>
                    </a:lnTo>
                    <a:cubicBezTo>
                      <a:pt x="1075" y="622"/>
                      <a:pt x="1078" y="665"/>
                      <a:pt x="1091" y="709"/>
                    </a:cubicBezTo>
                    <a:lnTo>
                      <a:pt x="1091" y="709"/>
                    </a:lnTo>
                    <a:cubicBezTo>
                      <a:pt x="1107" y="761"/>
                      <a:pt x="1149" y="797"/>
                      <a:pt x="1173" y="845"/>
                    </a:cubicBezTo>
                    <a:lnTo>
                      <a:pt x="1173" y="845"/>
                    </a:lnTo>
                    <a:cubicBezTo>
                      <a:pt x="1174" y="845"/>
                      <a:pt x="1174" y="845"/>
                      <a:pt x="1175" y="846"/>
                    </a:cubicBezTo>
                    <a:lnTo>
                      <a:pt x="1175" y="846"/>
                    </a:lnTo>
                    <a:cubicBezTo>
                      <a:pt x="1170" y="849"/>
                      <a:pt x="1166" y="851"/>
                      <a:pt x="1163" y="856"/>
                    </a:cubicBezTo>
                    <a:lnTo>
                      <a:pt x="1163" y="856"/>
                    </a:lnTo>
                    <a:cubicBezTo>
                      <a:pt x="1029" y="1076"/>
                      <a:pt x="913" y="1305"/>
                      <a:pt x="817" y="1543"/>
                    </a:cubicBezTo>
                    <a:lnTo>
                      <a:pt x="817" y="1543"/>
                    </a:lnTo>
                    <a:cubicBezTo>
                      <a:pt x="722" y="1208"/>
                      <a:pt x="707" y="859"/>
                      <a:pt x="773" y="517"/>
                    </a:cubicBezTo>
                    <a:lnTo>
                      <a:pt x="773" y="517"/>
                    </a:lnTo>
                    <a:cubicBezTo>
                      <a:pt x="805" y="528"/>
                      <a:pt x="851" y="524"/>
                      <a:pt x="876" y="524"/>
                    </a:cubicBezTo>
                    <a:lnTo>
                      <a:pt x="876" y="524"/>
                    </a:lnTo>
                    <a:cubicBezTo>
                      <a:pt x="953" y="522"/>
                      <a:pt x="1029" y="500"/>
                      <a:pt x="1098" y="466"/>
                    </a:cubicBezTo>
                    <a:lnTo>
                      <a:pt x="1098" y="466"/>
                    </a:lnTo>
                    <a:cubicBezTo>
                      <a:pt x="1116" y="457"/>
                      <a:pt x="1105" y="427"/>
                      <a:pt x="1086" y="436"/>
                    </a:cubicBezTo>
                    <a:lnTo>
                      <a:pt x="1086" y="436"/>
                    </a:lnTo>
                    <a:cubicBezTo>
                      <a:pt x="1037" y="460"/>
                      <a:pt x="987" y="477"/>
                      <a:pt x="933" y="485"/>
                    </a:cubicBezTo>
                    <a:lnTo>
                      <a:pt x="933" y="485"/>
                    </a:lnTo>
                    <a:cubicBezTo>
                      <a:pt x="917" y="488"/>
                      <a:pt x="846" y="497"/>
                      <a:pt x="802" y="491"/>
                    </a:cubicBezTo>
                    <a:lnTo>
                      <a:pt x="802" y="491"/>
                    </a:lnTo>
                    <a:cubicBezTo>
                      <a:pt x="839" y="487"/>
                      <a:pt x="887" y="461"/>
                      <a:pt x="906" y="451"/>
                    </a:cubicBezTo>
                    <a:lnTo>
                      <a:pt x="906" y="451"/>
                    </a:lnTo>
                    <a:cubicBezTo>
                      <a:pt x="1004" y="398"/>
                      <a:pt x="1078" y="323"/>
                      <a:pt x="1128" y="223"/>
                    </a:cubicBezTo>
                    <a:lnTo>
                      <a:pt x="1128" y="223"/>
                    </a:lnTo>
                    <a:cubicBezTo>
                      <a:pt x="1137" y="205"/>
                      <a:pt x="1107" y="191"/>
                      <a:pt x="1098" y="210"/>
                    </a:cubicBezTo>
                    <a:lnTo>
                      <a:pt x="1098" y="210"/>
                    </a:lnTo>
                    <a:cubicBezTo>
                      <a:pt x="1068" y="272"/>
                      <a:pt x="1028" y="322"/>
                      <a:pt x="975" y="367"/>
                    </a:cubicBezTo>
                    <a:lnTo>
                      <a:pt x="975" y="367"/>
                    </a:lnTo>
                    <a:cubicBezTo>
                      <a:pt x="955" y="384"/>
                      <a:pt x="933" y="398"/>
                      <a:pt x="910" y="412"/>
                    </a:cubicBezTo>
                    <a:lnTo>
                      <a:pt x="910" y="412"/>
                    </a:lnTo>
                    <a:cubicBezTo>
                      <a:pt x="880" y="430"/>
                      <a:pt x="838" y="438"/>
                      <a:pt x="806" y="457"/>
                    </a:cubicBezTo>
                    <a:lnTo>
                      <a:pt x="806" y="457"/>
                    </a:lnTo>
                    <a:cubicBezTo>
                      <a:pt x="891" y="353"/>
                      <a:pt x="956" y="239"/>
                      <a:pt x="998" y="110"/>
                    </a:cubicBezTo>
                    <a:lnTo>
                      <a:pt x="998" y="110"/>
                    </a:lnTo>
                    <a:cubicBezTo>
                      <a:pt x="1005" y="91"/>
                      <a:pt x="975" y="77"/>
                      <a:pt x="969" y="97"/>
                    </a:cubicBezTo>
                    <a:lnTo>
                      <a:pt x="969" y="97"/>
                    </a:lnTo>
                    <a:cubicBezTo>
                      <a:pt x="931" y="211"/>
                      <a:pt x="876" y="313"/>
                      <a:pt x="804" y="406"/>
                    </a:cubicBezTo>
                    <a:lnTo>
                      <a:pt x="804" y="406"/>
                    </a:lnTo>
                    <a:cubicBezTo>
                      <a:pt x="828" y="285"/>
                      <a:pt x="852" y="163"/>
                      <a:pt x="876" y="41"/>
                    </a:cubicBezTo>
                    <a:lnTo>
                      <a:pt x="876" y="41"/>
                    </a:lnTo>
                    <a:cubicBezTo>
                      <a:pt x="880" y="21"/>
                      <a:pt x="848" y="16"/>
                      <a:pt x="844" y="36"/>
                    </a:cubicBezTo>
                    <a:lnTo>
                      <a:pt x="844" y="36"/>
                    </a:lnTo>
                    <a:cubicBezTo>
                      <a:pt x="818" y="169"/>
                      <a:pt x="792" y="302"/>
                      <a:pt x="766" y="434"/>
                    </a:cubicBezTo>
                    <a:lnTo>
                      <a:pt x="766" y="434"/>
                    </a:lnTo>
                    <a:cubicBezTo>
                      <a:pt x="703" y="306"/>
                      <a:pt x="684" y="166"/>
                      <a:pt x="711" y="25"/>
                    </a:cubicBezTo>
                    <a:lnTo>
                      <a:pt x="711" y="25"/>
                    </a:lnTo>
                    <a:cubicBezTo>
                      <a:pt x="715" y="4"/>
                      <a:pt x="682" y="0"/>
                      <a:pt x="679" y="20"/>
                    </a:cubicBezTo>
                    <a:lnTo>
                      <a:pt x="679" y="20"/>
                    </a:lnTo>
                    <a:cubicBezTo>
                      <a:pt x="651" y="164"/>
                      <a:pt x="670" y="309"/>
                      <a:pt x="733" y="441"/>
                    </a:cubicBezTo>
                    <a:lnTo>
                      <a:pt x="733" y="441"/>
                    </a:lnTo>
                    <a:cubicBezTo>
                      <a:pt x="623" y="451"/>
                      <a:pt x="584" y="211"/>
                      <a:pt x="574" y="140"/>
                    </a:cubicBezTo>
                    <a:lnTo>
                      <a:pt x="574" y="140"/>
                    </a:lnTo>
                    <a:cubicBezTo>
                      <a:pt x="572" y="118"/>
                      <a:pt x="540" y="122"/>
                      <a:pt x="542" y="142"/>
                    </a:cubicBezTo>
                    <a:lnTo>
                      <a:pt x="542" y="142"/>
                    </a:lnTo>
                    <a:cubicBezTo>
                      <a:pt x="556" y="241"/>
                      <a:pt x="597" y="482"/>
                      <a:pt x="732" y="473"/>
                    </a:cubicBezTo>
                    <a:lnTo>
                      <a:pt x="732" y="473"/>
                    </a:lnTo>
                    <a:cubicBezTo>
                      <a:pt x="654" y="849"/>
                      <a:pt x="671" y="1233"/>
                      <a:pt x="782" y="1600"/>
                    </a:cubicBezTo>
                    <a:lnTo>
                      <a:pt x="782" y="1600"/>
                    </a:lnTo>
                    <a:cubicBezTo>
                      <a:pt x="783" y="1602"/>
                      <a:pt x="784" y="1604"/>
                      <a:pt x="785" y="1606"/>
                    </a:cubicBezTo>
                    <a:lnTo>
                      <a:pt x="785" y="1606"/>
                    </a:lnTo>
                    <a:cubicBezTo>
                      <a:pt x="544" y="2017"/>
                      <a:pt x="198" y="2362"/>
                      <a:pt x="12" y="2807"/>
                    </a:cubicBezTo>
                    <a:lnTo>
                      <a:pt x="12" y="2807"/>
                    </a:lnTo>
                    <a:cubicBezTo>
                      <a:pt x="0" y="2835"/>
                      <a:pt x="44" y="2855"/>
                      <a:pt x="57" y="2826"/>
                    </a:cubicBezTo>
                    <a:lnTo>
                      <a:pt x="57" y="2826"/>
                    </a:lnTo>
                    <a:cubicBezTo>
                      <a:pt x="237" y="2394"/>
                      <a:pt x="570" y="2055"/>
                      <a:pt x="810" y="1658"/>
                    </a:cubicBezTo>
                    <a:lnTo>
                      <a:pt x="810" y="1658"/>
                    </a:lnTo>
                    <a:cubicBezTo>
                      <a:pt x="813" y="1658"/>
                      <a:pt x="816" y="1657"/>
                      <a:pt x="820" y="1655"/>
                    </a:cubicBezTo>
                    <a:lnTo>
                      <a:pt x="820" y="1655"/>
                    </a:lnTo>
                    <a:cubicBezTo>
                      <a:pt x="917" y="1723"/>
                      <a:pt x="1054" y="1725"/>
                      <a:pt x="1167" y="1737"/>
                    </a:cubicBezTo>
                    <a:lnTo>
                      <a:pt x="1167" y="1737"/>
                    </a:lnTo>
                    <a:cubicBezTo>
                      <a:pt x="1306" y="1751"/>
                      <a:pt x="1447" y="1751"/>
                      <a:pt x="1586" y="1742"/>
                    </a:cubicBezTo>
                    <a:lnTo>
                      <a:pt x="1586" y="1742"/>
                    </a:lnTo>
                    <a:cubicBezTo>
                      <a:pt x="1594" y="1742"/>
                      <a:pt x="1602" y="1741"/>
                      <a:pt x="1610" y="1741"/>
                    </a:cubicBezTo>
                    <a:lnTo>
                      <a:pt x="1610" y="1741"/>
                    </a:lnTo>
                    <a:cubicBezTo>
                      <a:pt x="1617" y="1747"/>
                      <a:pt x="1627" y="1751"/>
                      <a:pt x="1635" y="1756"/>
                    </a:cubicBezTo>
                    <a:lnTo>
                      <a:pt x="1635" y="1756"/>
                    </a:lnTo>
                    <a:lnTo>
                      <a:pt x="1636" y="1757"/>
                    </a:lnTo>
                    <a:lnTo>
                      <a:pt x="1636" y="1757"/>
                    </a:lnTo>
                    <a:cubicBezTo>
                      <a:pt x="1714" y="1800"/>
                      <a:pt x="1797" y="1826"/>
                      <a:pt x="1885" y="1834"/>
                    </a:cubicBezTo>
                    <a:lnTo>
                      <a:pt x="1885" y="1834"/>
                    </a:lnTo>
                    <a:cubicBezTo>
                      <a:pt x="1876" y="1857"/>
                      <a:pt x="1882" y="1890"/>
                      <a:pt x="1894" y="1908"/>
                    </a:cubicBezTo>
                    <a:lnTo>
                      <a:pt x="1894" y="1908"/>
                    </a:lnTo>
                    <a:cubicBezTo>
                      <a:pt x="1926" y="1956"/>
                      <a:pt x="2000" y="1968"/>
                      <a:pt x="2054" y="1978"/>
                    </a:cubicBezTo>
                    <a:lnTo>
                      <a:pt x="2054" y="1978"/>
                    </a:lnTo>
                    <a:cubicBezTo>
                      <a:pt x="2074" y="1983"/>
                      <a:pt x="2079" y="1951"/>
                      <a:pt x="2058" y="1947"/>
                    </a:cubicBezTo>
                    <a:lnTo>
                      <a:pt x="2058" y="1947"/>
                    </a:lnTo>
                    <a:cubicBezTo>
                      <a:pt x="2027" y="1940"/>
                      <a:pt x="1997" y="1932"/>
                      <a:pt x="1968" y="1922"/>
                    </a:cubicBezTo>
                    <a:lnTo>
                      <a:pt x="1968" y="1922"/>
                    </a:lnTo>
                    <a:cubicBezTo>
                      <a:pt x="1947" y="1914"/>
                      <a:pt x="1928" y="1905"/>
                      <a:pt x="1919" y="1883"/>
                    </a:cubicBezTo>
                    <a:lnTo>
                      <a:pt x="1919" y="1883"/>
                    </a:lnTo>
                    <a:cubicBezTo>
                      <a:pt x="1917" y="1882"/>
                      <a:pt x="1916" y="1873"/>
                      <a:pt x="1915" y="1864"/>
                    </a:cubicBezTo>
                    <a:lnTo>
                      <a:pt x="1915" y="1864"/>
                    </a:lnTo>
                    <a:cubicBezTo>
                      <a:pt x="1920" y="1867"/>
                      <a:pt x="1925" y="1869"/>
                      <a:pt x="1930" y="1872"/>
                    </a:cubicBezTo>
                    <a:lnTo>
                      <a:pt x="1930" y="1872"/>
                    </a:lnTo>
                    <a:cubicBezTo>
                      <a:pt x="1964" y="1886"/>
                      <a:pt x="2002" y="1892"/>
                      <a:pt x="2038" y="1894"/>
                    </a:cubicBezTo>
                    <a:lnTo>
                      <a:pt x="2038" y="1894"/>
                    </a:lnTo>
                    <a:cubicBezTo>
                      <a:pt x="2058" y="1894"/>
                      <a:pt x="2064" y="1863"/>
                      <a:pt x="2043" y="1862"/>
                    </a:cubicBezTo>
                    <a:lnTo>
                      <a:pt x="2043" y="1862"/>
                    </a:lnTo>
                    <a:cubicBezTo>
                      <a:pt x="2022" y="1861"/>
                      <a:pt x="2002" y="1858"/>
                      <a:pt x="1982" y="1854"/>
                    </a:cubicBezTo>
                    <a:lnTo>
                      <a:pt x="1982" y="1854"/>
                    </a:lnTo>
                    <a:cubicBezTo>
                      <a:pt x="1976" y="1853"/>
                      <a:pt x="1946" y="1846"/>
                      <a:pt x="1932" y="1837"/>
                    </a:cubicBezTo>
                    <a:lnTo>
                      <a:pt x="1932" y="1837"/>
                    </a:lnTo>
                    <a:cubicBezTo>
                      <a:pt x="1969" y="1825"/>
                      <a:pt x="2007" y="1810"/>
                      <a:pt x="2046" y="1814"/>
                    </a:cubicBezTo>
                    <a:lnTo>
                      <a:pt x="2046" y="1814"/>
                    </a:lnTo>
                    <a:cubicBezTo>
                      <a:pt x="2067" y="1816"/>
                      <a:pt x="2072" y="1784"/>
                      <a:pt x="2051" y="1782"/>
                    </a:cubicBezTo>
                    <a:lnTo>
                      <a:pt x="2051" y="1782"/>
                    </a:lnTo>
                    <a:cubicBezTo>
                      <a:pt x="2014" y="1778"/>
                      <a:pt x="1980" y="1788"/>
                      <a:pt x="1945" y="1799"/>
                    </a:cubicBezTo>
                    <a:lnTo>
                      <a:pt x="1945" y="1799"/>
                    </a:lnTo>
                    <a:cubicBezTo>
                      <a:pt x="1964" y="1776"/>
                      <a:pt x="1987" y="1757"/>
                      <a:pt x="2015" y="1755"/>
                    </a:cubicBezTo>
                    <a:lnTo>
                      <a:pt x="2015" y="1755"/>
                    </a:lnTo>
                    <a:cubicBezTo>
                      <a:pt x="2036" y="1754"/>
                      <a:pt x="2033" y="1722"/>
                      <a:pt x="2012" y="1723"/>
                    </a:cubicBezTo>
                    <a:lnTo>
                      <a:pt x="2012" y="1723"/>
                    </a:lnTo>
                    <a:cubicBezTo>
                      <a:pt x="1964" y="1726"/>
                      <a:pt x="1927" y="1765"/>
                      <a:pt x="1902" y="1803"/>
                    </a:cubicBezTo>
                    <a:lnTo>
                      <a:pt x="1902" y="1803"/>
                    </a:lnTo>
                    <a:cubicBezTo>
                      <a:pt x="1818" y="1796"/>
                      <a:pt x="1740" y="1774"/>
                      <a:pt x="1666" y="1736"/>
                    </a:cubicBezTo>
                    <a:lnTo>
                      <a:pt x="1666" y="1736"/>
                    </a:lnTo>
                    <a:cubicBezTo>
                      <a:pt x="1937" y="1711"/>
                      <a:pt x="2204" y="1640"/>
                      <a:pt x="2454" y="1533"/>
                    </a:cubicBezTo>
                    <a:lnTo>
                      <a:pt x="2454" y="1533"/>
                    </a:lnTo>
                    <a:cubicBezTo>
                      <a:pt x="2454" y="1533"/>
                      <a:pt x="2455" y="1533"/>
                      <a:pt x="2456" y="1534"/>
                    </a:cubicBezTo>
                    <a:lnTo>
                      <a:pt x="2456" y="1534"/>
                    </a:lnTo>
                    <a:cubicBezTo>
                      <a:pt x="2459" y="1572"/>
                      <a:pt x="2504" y="1617"/>
                      <a:pt x="2526" y="1641"/>
                    </a:cubicBezTo>
                    <a:lnTo>
                      <a:pt x="2526" y="1641"/>
                    </a:lnTo>
                    <a:cubicBezTo>
                      <a:pt x="2591" y="1711"/>
                      <a:pt x="2679" y="1754"/>
                      <a:pt x="2772" y="1775"/>
                    </a:cubicBezTo>
                    <a:lnTo>
                      <a:pt x="2772" y="1775"/>
                    </a:lnTo>
                    <a:cubicBezTo>
                      <a:pt x="2792" y="1780"/>
                      <a:pt x="2797" y="1748"/>
                      <a:pt x="2777" y="1743"/>
                    </a:cubicBezTo>
                    <a:lnTo>
                      <a:pt x="2777" y="1743"/>
                    </a:lnTo>
                    <a:cubicBezTo>
                      <a:pt x="2713" y="1729"/>
                      <a:pt x="2659" y="1704"/>
                      <a:pt x="2605" y="1667"/>
                    </a:cubicBezTo>
                    <a:lnTo>
                      <a:pt x="2605" y="1667"/>
                    </a:lnTo>
                    <a:cubicBezTo>
                      <a:pt x="2596" y="1661"/>
                      <a:pt x="2543" y="1615"/>
                      <a:pt x="2512" y="1576"/>
                    </a:cubicBezTo>
                    <a:lnTo>
                      <a:pt x="2512" y="1576"/>
                    </a:lnTo>
                    <a:cubicBezTo>
                      <a:pt x="2613" y="1633"/>
                      <a:pt x="2836" y="1657"/>
                      <a:pt x="2882" y="1660"/>
                    </a:cubicBezTo>
                    <a:lnTo>
                      <a:pt x="2882" y="1660"/>
                    </a:lnTo>
                    <a:cubicBezTo>
                      <a:pt x="2903" y="1660"/>
                      <a:pt x="2908" y="1628"/>
                      <a:pt x="2887" y="16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34" name="Freeform 187">
                <a:extLst>
                  <a:ext uri="{FF2B5EF4-FFF2-40B4-BE49-F238E27FC236}">
                    <a16:creationId xmlns:a16="http://schemas.microsoft.com/office/drawing/2014/main" id="{58D4B4AE-8D05-9549-8804-0C827909E1C7}"/>
                  </a:ext>
                </a:extLst>
              </p:cNvPr>
              <p:cNvSpPr>
                <a:spLocks noChangeArrowheads="1"/>
              </p:cNvSpPr>
              <p:nvPr/>
            </p:nvSpPr>
            <p:spPr bwMode="auto">
              <a:xfrm>
                <a:off x="2910786" y="3219819"/>
                <a:ext cx="9721" cy="15122"/>
              </a:xfrm>
              <a:custGeom>
                <a:avLst/>
                <a:gdLst>
                  <a:gd name="T0" fmla="*/ 4 w 40"/>
                  <a:gd name="T1" fmla="*/ 38 h 60"/>
                  <a:gd name="T2" fmla="*/ 4 w 40"/>
                  <a:gd name="T3" fmla="*/ 38 h 60"/>
                  <a:gd name="T4" fmla="*/ 36 w 40"/>
                  <a:gd name="T5" fmla="*/ 35 h 60"/>
                  <a:gd name="T6" fmla="*/ 36 w 40"/>
                  <a:gd name="T7" fmla="*/ 35 h 60"/>
                  <a:gd name="T8" fmla="*/ 35 w 40"/>
                  <a:gd name="T9" fmla="*/ 21 h 60"/>
                  <a:gd name="T10" fmla="*/ 35 w 40"/>
                  <a:gd name="T11" fmla="*/ 21 h 60"/>
                  <a:gd name="T12" fmla="*/ 2 w 40"/>
                  <a:gd name="T13" fmla="*/ 25 h 60"/>
                  <a:gd name="T14" fmla="*/ 2 w 40"/>
                  <a:gd name="T15" fmla="*/ 25 h 60"/>
                  <a:gd name="T16" fmla="*/ 4 w 40"/>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0">
                    <a:moveTo>
                      <a:pt x="4" y="38"/>
                    </a:moveTo>
                    <a:lnTo>
                      <a:pt x="4" y="38"/>
                    </a:lnTo>
                    <a:cubicBezTo>
                      <a:pt x="6" y="59"/>
                      <a:pt x="39" y="55"/>
                      <a:pt x="36" y="35"/>
                    </a:cubicBezTo>
                    <a:lnTo>
                      <a:pt x="36" y="35"/>
                    </a:lnTo>
                    <a:cubicBezTo>
                      <a:pt x="36" y="30"/>
                      <a:pt x="35" y="26"/>
                      <a:pt x="35" y="21"/>
                    </a:cubicBezTo>
                    <a:lnTo>
                      <a:pt x="35" y="21"/>
                    </a:lnTo>
                    <a:cubicBezTo>
                      <a:pt x="33" y="0"/>
                      <a:pt x="0" y="3"/>
                      <a:pt x="2" y="25"/>
                    </a:cubicBezTo>
                    <a:lnTo>
                      <a:pt x="2" y="25"/>
                    </a:lnTo>
                    <a:cubicBezTo>
                      <a:pt x="3" y="29"/>
                      <a:pt x="3"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35" name="Freeform 188">
                <a:extLst>
                  <a:ext uri="{FF2B5EF4-FFF2-40B4-BE49-F238E27FC236}">
                    <a16:creationId xmlns:a16="http://schemas.microsoft.com/office/drawing/2014/main" id="{54F1168A-BE59-374E-AF0A-9AF189841CDF}"/>
                  </a:ext>
                </a:extLst>
              </p:cNvPr>
              <p:cNvSpPr>
                <a:spLocks noChangeArrowheads="1"/>
              </p:cNvSpPr>
              <p:nvPr/>
            </p:nvSpPr>
            <p:spPr bwMode="auto">
              <a:xfrm>
                <a:off x="2935628" y="3220899"/>
                <a:ext cx="14042" cy="15122"/>
              </a:xfrm>
              <a:custGeom>
                <a:avLst/>
                <a:gdLst>
                  <a:gd name="T0" fmla="*/ 39 w 59"/>
                  <a:gd name="T1" fmla="*/ 44 h 61"/>
                  <a:gd name="T2" fmla="*/ 39 w 59"/>
                  <a:gd name="T3" fmla="*/ 44 h 61"/>
                  <a:gd name="T4" fmla="*/ 45 w 59"/>
                  <a:gd name="T5" fmla="*/ 36 h 61"/>
                  <a:gd name="T6" fmla="*/ 45 w 59"/>
                  <a:gd name="T7" fmla="*/ 36 h 61"/>
                  <a:gd name="T8" fmla="*/ 19 w 59"/>
                  <a:gd name="T9" fmla="*/ 16 h 61"/>
                  <a:gd name="T10" fmla="*/ 19 w 59"/>
                  <a:gd name="T11" fmla="*/ 16 h 61"/>
                  <a:gd name="T12" fmla="*/ 14 w 59"/>
                  <a:gd name="T13" fmla="*/ 23 h 61"/>
                  <a:gd name="T14" fmla="*/ 14 w 59"/>
                  <a:gd name="T15" fmla="*/ 23 h 61"/>
                  <a:gd name="T16" fmla="*/ 39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9" y="44"/>
                    </a:moveTo>
                    <a:lnTo>
                      <a:pt x="39" y="44"/>
                    </a:lnTo>
                    <a:cubicBezTo>
                      <a:pt x="40" y="41"/>
                      <a:pt x="43" y="39"/>
                      <a:pt x="45" y="36"/>
                    </a:cubicBezTo>
                    <a:lnTo>
                      <a:pt x="45" y="36"/>
                    </a:lnTo>
                    <a:cubicBezTo>
                      <a:pt x="58" y="20"/>
                      <a:pt x="33" y="0"/>
                      <a:pt x="19" y="16"/>
                    </a:cubicBezTo>
                    <a:lnTo>
                      <a:pt x="19" y="16"/>
                    </a:lnTo>
                    <a:cubicBezTo>
                      <a:pt x="18" y="18"/>
                      <a:pt x="15" y="21"/>
                      <a:pt x="14" y="23"/>
                    </a:cubicBezTo>
                    <a:lnTo>
                      <a:pt x="14" y="23"/>
                    </a:lnTo>
                    <a:cubicBezTo>
                      <a:pt x="0" y="40"/>
                      <a:pt x="25" y="60"/>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36" name="Freeform 189">
                <a:extLst>
                  <a:ext uri="{FF2B5EF4-FFF2-40B4-BE49-F238E27FC236}">
                    <a16:creationId xmlns:a16="http://schemas.microsoft.com/office/drawing/2014/main" id="{2BB4A9BD-3DEC-5F4A-BF8B-CCA29DEA5B04}"/>
                  </a:ext>
                </a:extLst>
              </p:cNvPr>
              <p:cNvSpPr>
                <a:spLocks noChangeArrowheads="1"/>
              </p:cNvSpPr>
              <p:nvPr/>
            </p:nvSpPr>
            <p:spPr bwMode="auto">
              <a:xfrm>
                <a:off x="2923748" y="3244661"/>
                <a:ext cx="9721" cy="15122"/>
              </a:xfrm>
              <a:custGeom>
                <a:avLst/>
                <a:gdLst>
                  <a:gd name="T0" fmla="*/ 2 w 39"/>
                  <a:gd name="T1" fmla="*/ 24 h 60"/>
                  <a:gd name="T2" fmla="*/ 2 w 39"/>
                  <a:gd name="T3" fmla="*/ 24 h 60"/>
                  <a:gd name="T4" fmla="*/ 4 w 39"/>
                  <a:gd name="T5" fmla="*/ 37 h 60"/>
                  <a:gd name="T6" fmla="*/ 4 w 39"/>
                  <a:gd name="T7" fmla="*/ 37 h 60"/>
                  <a:gd name="T8" fmla="*/ 37 w 39"/>
                  <a:gd name="T9" fmla="*/ 34 h 60"/>
                  <a:gd name="T10" fmla="*/ 37 w 39"/>
                  <a:gd name="T11" fmla="*/ 34 h 60"/>
                  <a:gd name="T12" fmla="*/ 35 w 39"/>
                  <a:gd name="T13" fmla="*/ 21 h 60"/>
                  <a:gd name="T14" fmla="*/ 35 w 39"/>
                  <a:gd name="T15" fmla="*/ 21 h 60"/>
                  <a:gd name="T16" fmla="*/ 2 w 39"/>
                  <a:gd name="T17"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4"/>
                    </a:moveTo>
                    <a:lnTo>
                      <a:pt x="2" y="24"/>
                    </a:lnTo>
                    <a:cubicBezTo>
                      <a:pt x="3" y="29"/>
                      <a:pt x="4" y="33"/>
                      <a:pt x="4" y="37"/>
                    </a:cubicBezTo>
                    <a:lnTo>
                      <a:pt x="4" y="37"/>
                    </a:lnTo>
                    <a:cubicBezTo>
                      <a:pt x="6" y="59"/>
                      <a:pt x="38" y="55"/>
                      <a:pt x="37" y="34"/>
                    </a:cubicBezTo>
                    <a:lnTo>
                      <a:pt x="37" y="34"/>
                    </a:lnTo>
                    <a:cubicBezTo>
                      <a:pt x="36" y="30"/>
                      <a:pt x="35" y="25"/>
                      <a:pt x="35" y="21"/>
                    </a:cubicBezTo>
                    <a:lnTo>
                      <a:pt x="35" y="21"/>
                    </a:lnTo>
                    <a:cubicBezTo>
                      <a:pt x="33" y="0"/>
                      <a:pt x="0" y="3"/>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37" name="Freeform 190">
                <a:extLst>
                  <a:ext uri="{FF2B5EF4-FFF2-40B4-BE49-F238E27FC236}">
                    <a16:creationId xmlns:a16="http://schemas.microsoft.com/office/drawing/2014/main" id="{EFF06F7B-8D81-CB4F-8E73-BB29179C619E}"/>
                  </a:ext>
                </a:extLst>
              </p:cNvPr>
              <p:cNvSpPr>
                <a:spLocks noChangeArrowheads="1"/>
              </p:cNvSpPr>
              <p:nvPr/>
            </p:nvSpPr>
            <p:spPr bwMode="auto">
              <a:xfrm>
                <a:off x="2958312" y="3244661"/>
                <a:ext cx="14041" cy="15122"/>
              </a:xfrm>
              <a:custGeom>
                <a:avLst/>
                <a:gdLst>
                  <a:gd name="T0" fmla="*/ 39 w 59"/>
                  <a:gd name="T1" fmla="*/ 44 h 61"/>
                  <a:gd name="T2" fmla="*/ 39 w 59"/>
                  <a:gd name="T3" fmla="*/ 44 h 61"/>
                  <a:gd name="T4" fmla="*/ 45 w 59"/>
                  <a:gd name="T5" fmla="*/ 37 h 61"/>
                  <a:gd name="T6" fmla="*/ 45 w 59"/>
                  <a:gd name="T7" fmla="*/ 37 h 61"/>
                  <a:gd name="T8" fmla="*/ 19 w 59"/>
                  <a:gd name="T9" fmla="*/ 16 h 61"/>
                  <a:gd name="T10" fmla="*/ 19 w 59"/>
                  <a:gd name="T11" fmla="*/ 16 h 61"/>
                  <a:gd name="T12" fmla="*/ 14 w 59"/>
                  <a:gd name="T13" fmla="*/ 24 h 61"/>
                  <a:gd name="T14" fmla="*/ 14 w 59"/>
                  <a:gd name="T15" fmla="*/ 24 h 61"/>
                  <a:gd name="T16" fmla="*/ 39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9" y="44"/>
                    </a:moveTo>
                    <a:lnTo>
                      <a:pt x="39" y="44"/>
                    </a:lnTo>
                    <a:cubicBezTo>
                      <a:pt x="41" y="42"/>
                      <a:pt x="43" y="39"/>
                      <a:pt x="45" y="37"/>
                    </a:cubicBezTo>
                    <a:lnTo>
                      <a:pt x="45" y="37"/>
                    </a:lnTo>
                    <a:cubicBezTo>
                      <a:pt x="58" y="21"/>
                      <a:pt x="33" y="0"/>
                      <a:pt x="19" y="16"/>
                    </a:cubicBezTo>
                    <a:lnTo>
                      <a:pt x="19" y="16"/>
                    </a:lnTo>
                    <a:cubicBezTo>
                      <a:pt x="18" y="19"/>
                      <a:pt x="16" y="21"/>
                      <a:pt x="14" y="24"/>
                    </a:cubicBezTo>
                    <a:lnTo>
                      <a:pt x="14" y="24"/>
                    </a:lnTo>
                    <a:cubicBezTo>
                      <a:pt x="0" y="40"/>
                      <a:pt x="25" y="60"/>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38" name="Freeform 191">
                <a:extLst>
                  <a:ext uri="{FF2B5EF4-FFF2-40B4-BE49-F238E27FC236}">
                    <a16:creationId xmlns:a16="http://schemas.microsoft.com/office/drawing/2014/main" id="{3F4F1FA6-A0C9-7D41-848B-525F2DA7870D}"/>
                  </a:ext>
                </a:extLst>
              </p:cNvPr>
              <p:cNvSpPr>
                <a:spLocks noChangeArrowheads="1"/>
              </p:cNvSpPr>
              <p:nvPr/>
            </p:nvSpPr>
            <p:spPr bwMode="auto">
              <a:xfrm>
                <a:off x="2960472" y="3268424"/>
                <a:ext cx="14041" cy="15122"/>
              </a:xfrm>
              <a:custGeom>
                <a:avLst/>
                <a:gdLst>
                  <a:gd name="T0" fmla="*/ 38 w 59"/>
                  <a:gd name="T1" fmla="*/ 44 h 61"/>
                  <a:gd name="T2" fmla="*/ 38 w 59"/>
                  <a:gd name="T3" fmla="*/ 44 h 61"/>
                  <a:gd name="T4" fmla="*/ 44 w 59"/>
                  <a:gd name="T5" fmla="*/ 36 h 61"/>
                  <a:gd name="T6" fmla="*/ 44 w 59"/>
                  <a:gd name="T7" fmla="*/ 36 h 61"/>
                  <a:gd name="T8" fmla="*/ 19 w 59"/>
                  <a:gd name="T9" fmla="*/ 16 h 61"/>
                  <a:gd name="T10" fmla="*/ 19 w 59"/>
                  <a:gd name="T11" fmla="*/ 16 h 61"/>
                  <a:gd name="T12" fmla="*/ 13 w 59"/>
                  <a:gd name="T13" fmla="*/ 23 h 61"/>
                  <a:gd name="T14" fmla="*/ 13 w 59"/>
                  <a:gd name="T15" fmla="*/ 23 h 61"/>
                  <a:gd name="T16" fmla="*/ 38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8" y="44"/>
                    </a:moveTo>
                    <a:lnTo>
                      <a:pt x="38" y="44"/>
                    </a:lnTo>
                    <a:cubicBezTo>
                      <a:pt x="41" y="41"/>
                      <a:pt x="42" y="38"/>
                      <a:pt x="44" y="36"/>
                    </a:cubicBezTo>
                    <a:lnTo>
                      <a:pt x="44" y="36"/>
                    </a:lnTo>
                    <a:cubicBezTo>
                      <a:pt x="58" y="20"/>
                      <a:pt x="32" y="0"/>
                      <a:pt x="19" y="16"/>
                    </a:cubicBezTo>
                    <a:lnTo>
                      <a:pt x="19" y="16"/>
                    </a:lnTo>
                    <a:cubicBezTo>
                      <a:pt x="17" y="18"/>
                      <a:pt x="15" y="21"/>
                      <a:pt x="13" y="23"/>
                    </a:cubicBezTo>
                    <a:lnTo>
                      <a:pt x="13" y="23"/>
                    </a:lnTo>
                    <a:cubicBezTo>
                      <a:pt x="0" y="40"/>
                      <a:pt x="25" y="60"/>
                      <a:pt x="38"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39" name="Freeform 192">
                <a:extLst>
                  <a:ext uri="{FF2B5EF4-FFF2-40B4-BE49-F238E27FC236}">
                    <a16:creationId xmlns:a16="http://schemas.microsoft.com/office/drawing/2014/main" id="{E02753B8-0337-024D-BDE9-23FF02BD6AEE}"/>
                  </a:ext>
                </a:extLst>
              </p:cNvPr>
              <p:cNvSpPr>
                <a:spLocks noChangeArrowheads="1"/>
              </p:cNvSpPr>
              <p:nvPr/>
            </p:nvSpPr>
            <p:spPr bwMode="auto">
              <a:xfrm>
                <a:off x="2993955" y="3254383"/>
                <a:ext cx="9721" cy="14041"/>
              </a:xfrm>
              <a:custGeom>
                <a:avLst/>
                <a:gdLst>
                  <a:gd name="T0" fmla="*/ 4 w 39"/>
                  <a:gd name="T1" fmla="*/ 38 h 59"/>
                  <a:gd name="T2" fmla="*/ 4 w 39"/>
                  <a:gd name="T3" fmla="*/ 38 h 59"/>
                  <a:gd name="T4" fmla="*/ 36 w 39"/>
                  <a:gd name="T5" fmla="*/ 34 h 59"/>
                  <a:gd name="T6" fmla="*/ 36 w 39"/>
                  <a:gd name="T7" fmla="*/ 34 h 59"/>
                  <a:gd name="T8" fmla="*/ 35 w 39"/>
                  <a:gd name="T9" fmla="*/ 21 h 59"/>
                  <a:gd name="T10" fmla="*/ 35 w 39"/>
                  <a:gd name="T11" fmla="*/ 21 h 59"/>
                  <a:gd name="T12" fmla="*/ 3 w 39"/>
                  <a:gd name="T13" fmla="*/ 24 h 59"/>
                  <a:gd name="T14" fmla="*/ 3 w 39"/>
                  <a:gd name="T15" fmla="*/ 24 h 59"/>
                  <a:gd name="T16" fmla="*/ 4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8"/>
                    </a:moveTo>
                    <a:lnTo>
                      <a:pt x="4" y="38"/>
                    </a:lnTo>
                    <a:cubicBezTo>
                      <a:pt x="6" y="58"/>
                      <a:pt x="38" y="55"/>
                      <a:pt x="36" y="34"/>
                    </a:cubicBezTo>
                    <a:lnTo>
                      <a:pt x="36" y="34"/>
                    </a:lnTo>
                    <a:cubicBezTo>
                      <a:pt x="36" y="29"/>
                      <a:pt x="35" y="25"/>
                      <a:pt x="35" y="21"/>
                    </a:cubicBezTo>
                    <a:lnTo>
                      <a:pt x="35" y="21"/>
                    </a:lnTo>
                    <a:cubicBezTo>
                      <a:pt x="33" y="0"/>
                      <a:pt x="0" y="3"/>
                      <a:pt x="3" y="24"/>
                    </a:cubicBezTo>
                    <a:lnTo>
                      <a:pt x="3" y="24"/>
                    </a:lnTo>
                    <a:cubicBezTo>
                      <a:pt x="3" y="28"/>
                      <a:pt x="4"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40" name="Freeform 193">
                <a:extLst>
                  <a:ext uri="{FF2B5EF4-FFF2-40B4-BE49-F238E27FC236}">
                    <a16:creationId xmlns:a16="http://schemas.microsoft.com/office/drawing/2014/main" id="{EF951BA4-36E6-B240-9F69-9684C7635ECF}"/>
                  </a:ext>
                </a:extLst>
              </p:cNvPr>
              <p:cNvSpPr>
                <a:spLocks noChangeArrowheads="1"/>
              </p:cNvSpPr>
              <p:nvPr/>
            </p:nvSpPr>
            <p:spPr bwMode="auto">
              <a:xfrm>
                <a:off x="2986395" y="3282465"/>
                <a:ext cx="14041" cy="17282"/>
              </a:xfrm>
              <a:custGeom>
                <a:avLst/>
                <a:gdLst>
                  <a:gd name="T0" fmla="*/ 9 w 57"/>
                  <a:gd name="T1" fmla="*/ 31 h 71"/>
                  <a:gd name="T2" fmla="*/ 9 w 57"/>
                  <a:gd name="T3" fmla="*/ 31 h 71"/>
                  <a:gd name="T4" fmla="*/ 18 w 57"/>
                  <a:gd name="T5" fmla="*/ 50 h 71"/>
                  <a:gd name="T6" fmla="*/ 18 w 57"/>
                  <a:gd name="T7" fmla="*/ 50 h 71"/>
                  <a:gd name="T8" fmla="*/ 48 w 57"/>
                  <a:gd name="T9" fmla="*/ 39 h 71"/>
                  <a:gd name="T10" fmla="*/ 48 w 57"/>
                  <a:gd name="T11" fmla="*/ 39 h 71"/>
                  <a:gd name="T12" fmla="*/ 39 w 57"/>
                  <a:gd name="T13" fmla="*/ 20 h 71"/>
                  <a:gd name="T14" fmla="*/ 39 w 57"/>
                  <a:gd name="T15" fmla="*/ 20 h 71"/>
                  <a:gd name="T16" fmla="*/ 9 w 57"/>
                  <a:gd name="T17" fmla="*/ 3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71">
                    <a:moveTo>
                      <a:pt x="9" y="31"/>
                    </a:moveTo>
                    <a:lnTo>
                      <a:pt x="9" y="31"/>
                    </a:lnTo>
                    <a:cubicBezTo>
                      <a:pt x="12" y="38"/>
                      <a:pt x="15" y="44"/>
                      <a:pt x="18" y="50"/>
                    </a:cubicBezTo>
                    <a:lnTo>
                      <a:pt x="18" y="50"/>
                    </a:lnTo>
                    <a:cubicBezTo>
                      <a:pt x="26" y="70"/>
                      <a:pt x="56" y="59"/>
                      <a:pt x="48" y="39"/>
                    </a:cubicBezTo>
                    <a:lnTo>
                      <a:pt x="48" y="39"/>
                    </a:lnTo>
                    <a:cubicBezTo>
                      <a:pt x="45" y="33"/>
                      <a:pt x="42" y="26"/>
                      <a:pt x="39" y="20"/>
                    </a:cubicBezTo>
                    <a:lnTo>
                      <a:pt x="39" y="20"/>
                    </a:lnTo>
                    <a:cubicBezTo>
                      <a:pt x="31" y="0"/>
                      <a:pt x="0" y="12"/>
                      <a:pt x="9"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41" name="Freeform 194">
                <a:extLst>
                  <a:ext uri="{FF2B5EF4-FFF2-40B4-BE49-F238E27FC236}">
                    <a16:creationId xmlns:a16="http://schemas.microsoft.com/office/drawing/2014/main" id="{000CB176-E840-9C4D-BAE0-18135819DAD0}"/>
                  </a:ext>
                </a:extLst>
              </p:cNvPr>
              <p:cNvSpPr>
                <a:spLocks noChangeArrowheads="1"/>
              </p:cNvSpPr>
              <p:nvPr/>
            </p:nvSpPr>
            <p:spPr bwMode="auto">
              <a:xfrm>
                <a:off x="2979914" y="3314869"/>
                <a:ext cx="9721" cy="14041"/>
              </a:xfrm>
              <a:custGeom>
                <a:avLst/>
                <a:gdLst>
                  <a:gd name="T0" fmla="*/ 3 w 39"/>
                  <a:gd name="T1" fmla="*/ 38 h 59"/>
                  <a:gd name="T2" fmla="*/ 3 w 39"/>
                  <a:gd name="T3" fmla="*/ 38 h 59"/>
                  <a:gd name="T4" fmla="*/ 36 w 39"/>
                  <a:gd name="T5" fmla="*/ 35 h 59"/>
                  <a:gd name="T6" fmla="*/ 36 w 39"/>
                  <a:gd name="T7" fmla="*/ 35 h 59"/>
                  <a:gd name="T8" fmla="*/ 35 w 39"/>
                  <a:gd name="T9" fmla="*/ 21 h 59"/>
                  <a:gd name="T10" fmla="*/ 35 w 39"/>
                  <a:gd name="T11" fmla="*/ 21 h 59"/>
                  <a:gd name="T12" fmla="*/ 2 w 39"/>
                  <a:gd name="T13" fmla="*/ 25 h 59"/>
                  <a:gd name="T14" fmla="*/ 2 w 39"/>
                  <a:gd name="T15" fmla="*/ 25 h 59"/>
                  <a:gd name="T16" fmla="*/ 3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8"/>
                    </a:moveTo>
                    <a:lnTo>
                      <a:pt x="3" y="38"/>
                    </a:lnTo>
                    <a:cubicBezTo>
                      <a:pt x="6" y="58"/>
                      <a:pt x="38" y="56"/>
                      <a:pt x="36" y="35"/>
                    </a:cubicBezTo>
                    <a:lnTo>
                      <a:pt x="36" y="35"/>
                    </a:lnTo>
                    <a:cubicBezTo>
                      <a:pt x="35" y="30"/>
                      <a:pt x="35" y="26"/>
                      <a:pt x="35" y="21"/>
                    </a:cubicBezTo>
                    <a:lnTo>
                      <a:pt x="35" y="21"/>
                    </a:lnTo>
                    <a:cubicBezTo>
                      <a:pt x="32" y="0"/>
                      <a:pt x="0" y="3"/>
                      <a:pt x="2" y="25"/>
                    </a:cubicBezTo>
                    <a:lnTo>
                      <a:pt x="2" y="25"/>
                    </a:lnTo>
                    <a:cubicBezTo>
                      <a:pt x="3" y="28"/>
                      <a:pt x="3" y="33"/>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42" name="Freeform 195">
                <a:extLst>
                  <a:ext uri="{FF2B5EF4-FFF2-40B4-BE49-F238E27FC236}">
                    <a16:creationId xmlns:a16="http://schemas.microsoft.com/office/drawing/2014/main" id="{C67187AC-E889-DF4B-95D3-83F6A7705F48}"/>
                  </a:ext>
                </a:extLst>
              </p:cNvPr>
              <p:cNvSpPr>
                <a:spLocks noChangeArrowheads="1"/>
              </p:cNvSpPr>
              <p:nvPr/>
            </p:nvSpPr>
            <p:spPr bwMode="auto">
              <a:xfrm>
                <a:off x="3004756" y="3311628"/>
                <a:ext cx="8641" cy="11882"/>
              </a:xfrm>
              <a:custGeom>
                <a:avLst/>
                <a:gdLst>
                  <a:gd name="T0" fmla="*/ 1 w 35"/>
                  <a:gd name="T1" fmla="*/ 29 h 49"/>
                  <a:gd name="T2" fmla="*/ 1 w 35"/>
                  <a:gd name="T3" fmla="*/ 29 h 49"/>
                  <a:gd name="T4" fmla="*/ 14 w 35"/>
                  <a:gd name="T5" fmla="*/ 47 h 49"/>
                  <a:gd name="T6" fmla="*/ 14 w 35"/>
                  <a:gd name="T7" fmla="*/ 47 h 49"/>
                  <a:gd name="T8" fmla="*/ 33 w 35"/>
                  <a:gd name="T9" fmla="*/ 34 h 49"/>
                  <a:gd name="T10" fmla="*/ 33 w 35"/>
                  <a:gd name="T11" fmla="*/ 34 h 49"/>
                  <a:gd name="T12" fmla="*/ 33 w 35"/>
                  <a:gd name="T13" fmla="*/ 20 h 49"/>
                  <a:gd name="T14" fmla="*/ 33 w 35"/>
                  <a:gd name="T15" fmla="*/ 20 h 49"/>
                  <a:gd name="T16" fmla="*/ 20 w 35"/>
                  <a:gd name="T17" fmla="*/ 2 h 49"/>
                  <a:gd name="T18" fmla="*/ 20 w 35"/>
                  <a:gd name="T19" fmla="*/ 2 h 49"/>
                  <a:gd name="T20" fmla="*/ 1 w 35"/>
                  <a:gd name="T21" fmla="*/ 15 h 49"/>
                  <a:gd name="T22" fmla="*/ 1 w 35"/>
                  <a:gd name="T23" fmla="*/ 15 h 49"/>
                  <a:gd name="T24" fmla="*/ 1 w 35"/>
                  <a:gd name="T25" fmla="*/ 2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49">
                    <a:moveTo>
                      <a:pt x="1" y="29"/>
                    </a:moveTo>
                    <a:lnTo>
                      <a:pt x="1" y="29"/>
                    </a:lnTo>
                    <a:cubicBezTo>
                      <a:pt x="0" y="38"/>
                      <a:pt x="5" y="46"/>
                      <a:pt x="14" y="47"/>
                    </a:cubicBezTo>
                    <a:lnTo>
                      <a:pt x="14" y="47"/>
                    </a:lnTo>
                    <a:cubicBezTo>
                      <a:pt x="22" y="48"/>
                      <a:pt x="33" y="42"/>
                      <a:pt x="33" y="34"/>
                    </a:cubicBezTo>
                    <a:lnTo>
                      <a:pt x="33" y="34"/>
                    </a:lnTo>
                    <a:cubicBezTo>
                      <a:pt x="33" y="29"/>
                      <a:pt x="33" y="25"/>
                      <a:pt x="33" y="20"/>
                    </a:cubicBezTo>
                    <a:lnTo>
                      <a:pt x="33" y="20"/>
                    </a:lnTo>
                    <a:cubicBezTo>
                      <a:pt x="34" y="11"/>
                      <a:pt x="29" y="3"/>
                      <a:pt x="20" y="2"/>
                    </a:cubicBezTo>
                    <a:lnTo>
                      <a:pt x="20" y="2"/>
                    </a:lnTo>
                    <a:cubicBezTo>
                      <a:pt x="12" y="0"/>
                      <a:pt x="2" y="7"/>
                      <a:pt x="1" y="15"/>
                    </a:cubicBezTo>
                    <a:lnTo>
                      <a:pt x="1" y="15"/>
                    </a:lnTo>
                    <a:cubicBezTo>
                      <a:pt x="1" y="19"/>
                      <a:pt x="1" y="24"/>
                      <a:pt x="1"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43" name="Freeform 196">
                <a:extLst>
                  <a:ext uri="{FF2B5EF4-FFF2-40B4-BE49-F238E27FC236}">
                    <a16:creationId xmlns:a16="http://schemas.microsoft.com/office/drawing/2014/main" id="{51C3FA7C-FC85-3F4F-8AC4-306B44A12AAE}"/>
                  </a:ext>
                </a:extLst>
              </p:cNvPr>
              <p:cNvSpPr>
                <a:spLocks noChangeArrowheads="1"/>
              </p:cNvSpPr>
              <p:nvPr/>
            </p:nvSpPr>
            <p:spPr bwMode="auto">
              <a:xfrm>
                <a:off x="2984234" y="3342952"/>
                <a:ext cx="15122" cy="14041"/>
              </a:xfrm>
              <a:custGeom>
                <a:avLst/>
                <a:gdLst>
                  <a:gd name="T0" fmla="*/ 16 w 61"/>
                  <a:gd name="T1" fmla="*/ 38 h 58"/>
                  <a:gd name="T2" fmla="*/ 16 w 61"/>
                  <a:gd name="T3" fmla="*/ 38 h 58"/>
                  <a:gd name="T4" fmla="*/ 23 w 61"/>
                  <a:gd name="T5" fmla="*/ 44 h 58"/>
                  <a:gd name="T6" fmla="*/ 23 w 61"/>
                  <a:gd name="T7" fmla="*/ 44 h 58"/>
                  <a:gd name="T8" fmla="*/ 44 w 61"/>
                  <a:gd name="T9" fmla="*/ 19 h 58"/>
                  <a:gd name="T10" fmla="*/ 44 w 61"/>
                  <a:gd name="T11" fmla="*/ 19 h 58"/>
                  <a:gd name="T12" fmla="*/ 37 w 61"/>
                  <a:gd name="T13" fmla="*/ 13 h 58"/>
                  <a:gd name="T14" fmla="*/ 37 w 61"/>
                  <a:gd name="T15" fmla="*/ 13 h 58"/>
                  <a:gd name="T16" fmla="*/ 16 w 61"/>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8">
                    <a:moveTo>
                      <a:pt x="16" y="38"/>
                    </a:moveTo>
                    <a:lnTo>
                      <a:pt x="16" y="38"/>
                    </a:lnTo>
                    <a:cubicBezTo>
                      <a:pt x="18" y="40"/>
                      <a:pt x="21" y="42"/>
                      <a:pt x="23" y="44"/>
                    </a:cubicBezTo>
                    <a:lnTo>
                      <a:pt x="23" y="44"/>
                    </a:lnTo>
                    <a:cubicBezTo>
                      <a:pt x="40" y="57"/>
                      <a:pt x="60" y="32"/>
                      <a:pt x="44" y="19"/>
                    </a:cubicBezTo>
                    <a:lnTo>
                      <a:pt x="44" y="19"/>
                    </a:lnTo>
                    <a:cubicBezTo>
                      <a:pt x="41" y="17"/>
                      <a:pt x="39" y="15"/>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44" name="Freeform 197">
                <a:extLst>
                  <a:ext uri="{FF2B5EF4-FFF2-40B4-BE49-F238E27FC236}">
                    <a16:creationId xmlns:a16="http://schemas.microsoft.com/office/drawing/2014/main" id="{ACBF4EFF-694B-7140-9B56-3858B83108DC}"/>
                  </a:ext>
                </a:extLst>
              </p:cNvPr>
              <p:cNvSpPr>
                <a:spLocks noChangeArrowheads="1"/>
              </p:cNvSpPr>
              <p:nvPr/>
            </p:nvSpPr>
            <p:spPr bwMode="auto">
              <a:xfrm>
                <a:off x="3089005" y="3310548"/>
                <a:ext cx="16202" cy="17282"/>
              </a:xfrm>
              <a:custGeom>
                <a:avLst/>
                <a:gdLst>
                  <a:gd name="T0" fmla="*/ 38 w 64"/>
                  <a:gd name="T1" fmla="*/ 52 h 69"/>
                  <a:gd name="T2" fmla="*/ 38 w 64"/>
                  <a:gd name="T3" fmla="*/ 52 h 69"/>
                  <a:gd name="T4" fmla="*/ 50 w 64"/>
                  <a:gd name="T5" fmla="*/ 37 h 69"/>
                  <a:gd name="T6" fmla="*/ 50 w 64"/>
                  <a:gd name="T7" fmla="*/ 37 h 69"/>
                  <a:gd name="T8" fmla="*/ 25 w 64"/>
                  <a:gd name="T9" fmla="*/ 16 h 69"/>
                  <a:gd name="T10" fmla="*/ 25 w 64"/>
                  <a:gd name="T11" fmla="*/ 16 h 69"/>
                  <a:gd name="T12" fmla="*/ 12 w 64"/>
                  <a:gd name="T13" fmla="*/ 31 h 69"/>
                  <a:gd name="T14" fmla="*/ 12 w 64"/>
                  <a:gd name="T15" fmla="*/ 31 h 69"/>
                  <a:gd name="T16" fmla="*/ 38 w 64"/>
                  <a:gd name="T17" fmla="*/ 5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9">
                    <a:moveTo>
                      <a:pt x="38" y="52"/>
                    </a:moveTo>
                    <a:lnTo>
                      <a:pt x="38" y="52"/>
                    </a:lnTo>
                    <a:cubicBezTo>
                      <a:pt x="42" y="46"/>
                      <a:pt x="46" y="42"/>
                      <a:pt x="50" y="37"/>
                    </a:cubicBezTo>
                    <a:lnTo>
                      <a:pt x="50" y="37"/>
                    </a:lnTo>
                    <a:cubicBezTo>
                      <a:pt x="63" y="21"/>
                      <a:pt x="38" y="0"/>
                      <a:pt x="25" y="16"/>
                    </a:cubicBezTo>
                    <a:lnTo>
                      <a:pt x="25" y="16"/>
                    </a:lnTo>
                    <a:cubicBezTo>
                      <a:pt x="21" y="21"/>
                      <a:pt x="17" y="26"/>
                      <a:pt x="12" y="31"/>
                    </a:cubicBezTo>
                    <a:lnTo>
                      <a:pt x="12" y="31"/>
                    </a:lnTo>
                    <a:cubicBezTo>
                      <a:pt x="0" y="48"/>
                      <a:pt x="25" y="68"/>
                      <a:pt x="38"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45" name="Freeform 198">
                <a:extLst>
                  <a:ext uri="{FF2B5EF4-FFF2-40B4-BE49-F238E27FC236}">
                    <a16:creationId xmlns:a16="http://schemas.microsoft.com/office/drawing/2014/main" id="{1909C600-F9AE-FB48-A474-7A102DF0E168}"/>
                  </a:ext>
                </a:extLst>
              </p:cNvPr>
              <p:cNvSpPr>
                <a:spLocks noChangeArrowheads="1"/>
              </p:cNvSpPr>
              <p:nvPr/>
            </p:nvSpPr>
            <p:spPr bwMode="auto">
              <a:xfrm>
                <a:off x="3082524" y="3328910"/>
                <a:ext cx="9721" cy="15122"/>
              </a:xfrm>
              <a:custGeom>
                <a:avLst/>
                <a:gdLst>
                  <a:gd name="T0" fmla="*/ 2 w 39"/>
                  <a:gd name="T1" fmla="*/ 25 h 60"/>
                  <a:gd name="T2" fmla="*/ 2 w 39"/>
                  <a:gd name="T3" fmla="*/ 25 h 60"/>
                  <a:gd name="T4" fmla="*/ 4 w 39"/>
                  <a:gd name="T5" fmla="*/ 38 h 60"/>
                  <a:gd name="T6" fmla="*/ 4 w 39"/>
                  <a:gd name="T7" fmla="*/ 38 h 60"/>
                  <a:gd name="T8" fmla="*/ 36 w 39"/>
                  <a:gd name="T9" fmla="*/ 35 h 60"/>
                  <a:gd name="T10" fmla="*/ 36 w 39"/>
                  <a:gd name="T11" fmla="*/ 35 h 60"/>
                  <a:gd name="T12" fmla="*/ 35 w 39"/>
                  <a:gd name="T13" fmla="*/ 21 h 60"/>
                  <a:gd name="T14" fmla="*/ 35 w 39"/>
                  <a:gd name="T15" fmla="*/ 21 h 60"/>
                  <a:gd name="T16" fmla="*/ 2 w 39"/>
                  <a:gd name="T17"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5"/>
                    </a:moveTo>
                    <a:lnTo>
                      <a:pt x="2" y="25"/>
                    </a:lnTo>
                    <a:cubicBezTo>
                      <a:pt x="3" y="29"/>
                      <a:pt x="4" y="33"/>
                      <a:pt x="4" y="38"/>
                    </a:cubicBezTo>
                    <a:lnTo>
                      <a:pt x="4" y="38"/>
                    </a:lnTo>
                    <a:cubicBezTo>
                      <a:pt x="6" y="59"/>
                      <a:pt x="38" y="56"/>
                      <a:pt x="36" y="35"/>
                    </a:cubicBezTo>
                    <a:lnTo>
                      <a:pt x="36" y="35"/>
                    </a:lnTo>
                    <a:cubicBezTo>
                      <a:pt x="36" y="30"/>
                      <a:pt x="35" y="26"/>
                      <a:pt x="35" y="21"/>
                    </a:cubicBezTo>
                    <a:lnTo>
                      <a:pt x="35" y="21"/>
                    </a:lnTo>
                    <a:cubicBezTo>
                      <a:pt x="33" y="0"/>
                      <a:pt x="0" y="3"/>
                      <a:pt x="2"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46" name="Freeform 199">
                <a:extLst>
                  <a:ext uri="{FF2B5EF4-FFF2-40B4-BE49-F238E27FC236}">
                    <a16:creationId xmlns:a16="http://schemas.microsoft.com/office/drawing/2014/main" id="{A970B5E3-C90D-1044-AC8B-2A9A45C0AD0A}"/>
                  </a:ext>
                </a:extLst>
              </p:cNvPr>
              <p:cNvSpPr>
                <a:spLocks noChangeArrowheads="1"/>
              </p:cNvSpPr>
              <p:nvPr/>
            </p:nvSpPr>
            <p:spPr bwMode="auto">
              <a:xfrm>
                <a:off x="3071723" y="3306228"/>
                <a:ext cx="9721" cy="14041"/>
              </a:xfrm>
              <a:custGeom>
                <a:avLst/>
                <a:gdLst>
                  <a:gd name="T0" fmla="*/ 3 w 39"/>
                  <a:gd name="T1" fmla="*/ 37 h 59"/>
                  <a:gd name="T2" fmla="*/ 3 w 39"/>
                  <a:gd name="T3" fmla="*/ 37 h 59"/>
                  <a:gd name="T4" fmla="*/ 35 w 39"/>
                  <a:gd name="T5" fmla="*/ 34 h 59"/>
                  <a:gd name="T6" fmla="*/ 35 w 39"/>
                  <a:gd name="T7" fmla="*/ 34 h 59"/>
                  <a:gd name="T8" fmla="*/ 34 w 39"/>
                  <a:gd name="T9" fmla="*/ 21 h 59"/>
                  <a:gd name="T10" fmla="*/ 34 w 39"/>
                  <a:gd name="T11" fmla="*/ 21 h 59"/>
                  <a:gd name="T12" fmla="*/ 2 w 39"/>
                  <a:gd name="T13" fmla="*/ 24 h 59"/>
                  <a:gd name="T14" fmla="*/ 2 w 39"/>
                  <a:gd name="T15" fmla="*/ 24 h 59"/>
                  <a:gd name="T16" fmla="*/ 3 w 39"/>
                  <a:gd name="T17"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7"/>
                    </a:moveTo>
                    <a:lnTo>
                      <a:pt x="3" y="37"/>
                    </a:lnTo>
                    <a:cubicBezTo>
                      <a:pt x="5" y="58"/>
                      <a:pt x="38" y="55"/>
                      <a:pt x="35" y="34"/>
                    </a:cubicBezTo>
                    <a:lnTo>
                      <a:pt x="35" y="34"/>
                    </a:lnTo>
                    <a:cubicBezTo>
                      <a:pt x="35" y="30"/>
                      <a:pt x="35" y="25"/>
                      <a:pt x="34" y="21"/>
                    </a:cubicBezTo>
                    <a:lnTo>
                      <a:pt x="34" y="21"/>
                    </a:lnTo>
                    <a:cubicBezTo>
                      <a:pt x="32" y="0"/>
                      <a:pt x="0" y="3"/>
                      <a:pt x="2" y="24"/>
                    </a:cubicBezTo>
                    <a:lnTo>
                      <a:pt x="2" y="24"/>
                    </a:lnTo>
                    <a:cubicBezTo>
                      <a:pt x="2" y="28"/>
                      <a:pt x="2" y="33"/>
                      <a:pt x="3"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47" name="Freeform 200">
                <a:extLst>
                  <a:ext uri="{FF2B5EF4-FFF2-40B4-BE49-F238E27FC236}">
                    <a16:creationId xmlns:a16="http://schemas.microsoft.com/office/drawing/2014/main" id="{33B38C04-FD6C-3641-84BE-7B47C028344D}"/>
                  </a:ext>
                </a:extLst>
              </p:cNvPr>
              <p:cNvSpPr>
                <a:spLocks noChangeArrowheads="1"/>
              </p:cNvSpPr>
              <p:nvPr/>
            </p:nvSpPr>
            <p:spPr bwMode="auto">
              <a:xfrm>
                <a:off x="3110607" y="3335390"/>
                <a:ext cx="15122" cy="14042"/>
              </a:xfrm>
              <a:custGeom>
                <a:avLst/>
                <a:gdLst>
                  <a:gd name="T0" fmla="*/ 17 w 62"/>
                  <a:gd name="T1" fmla="*/ 38 h 59"/>
                  <a:gd name="T2" fmla="*/ 17 w 62"/>
                  <a:gd name="T3" fmla="*/ 38 h 59"/>
                  <a:gd name="T4" fmla="*/ 24 w 62"/>
                  <a:gd name="T5" fmla="*/ 44 h 59"/>
                  <a:gd name="T6" fmla="*/ 24 w 62"/>
                  <a:gd name="T7" fmla="*/ 44 h 59"/>
                  <a:gd name="T8" fmla="*/ 44 w 62"/>
                  <a:gd name="T9" fmla="*/ 19 h 59"/>
                  <a:gd name="T10" fmla="*/ 44 w 62"/>
                  <a:gd name="T11" fmla="*/ 19 h 59"/>
                  <a:gd name="T12" fmla="*/ 37 w 62"/>
                  <a:gd name="T13" fmla="*/ 13 h 59"/>
                  <a:gd name="T14" fmla="*/ 37 w 62"/>
                  <a:gd name="T15" fmla="*/ 13 h 59"/>
                  <a:gd name="T16" fmla="*/ 17 w 62"/>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8"/>
                    </a:moveTo>
                    <a:lnTo>
                      <a:pt x="17" y="38"/>
                    </a:lnTo>
                    <a:cubicBezTo>
                      <a:pt x="19" y="40"/>
                      <a:pt x="21" y="43"/>
                      <a:pt x="24" y="44"/>
                    </a:cubicBezTo>
                    <a:lnTo>
                      <a:pt x="24" y="44"/>
                    </a:lnTo>
                    <a:cubicBezTo>
                      <a:pt x="40" y="58"/>
                      <a:pt x="61" y="33"/>
                      <a:pt x="44" y="19"/>
                    </a:cubicBezTo>
                    <a:lnTo>
                      <a:pt x="44" y="19"/>
                    </a:lnTo>
                    <a:cubicBezTo>
                      <a:pt x="42" y="17"/>
                      <a:pt x="40" y="15"/>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48" name="Freeform 201">
                <a:extLst>
                  <a:ext uri="{FF2B5EF4-FFF2-40B4-BE49-F238E27FC236}">
                    <a16:creationId xmlns:a16="http://schemas.microsoft.com/office/drawing/2014/main" id="{036C461E-5B19-D44C-B02C-336D365FAB95}"/>
                  </a:ext>
                </a:extLst>
              </p:cNvPr>
              <p:cNvSpPr>
                <a:spLocks noChangeArrowheads="1"/>
              </p:cNvSpPr>
              <p:nvPr/>
            </p:nvSpPr>
            <p:spPr bwMode="auto">
              <a:xfrm>
                <a:off x="3143010" y="3342952"/>
                <a:ext cx="15122" cy="15122"/>
              </a:xfrm>
              <a:custGeom>
                <a:avLst/>
                <a:gdLst>
                  <a:gd name="T0" fmla="*/ 5 w 62"/>
                  <a:gd name="T1" fmla="*/ 33 h 62"/>
                  <a:gd name="T2" fmla="*/ 5 w 62"/>
                  <a:gd name="T3" fmla="*/ 33 h 62"/>
                  <a:gd name="T4" fmla="*/ 30 w 62"/>
                  <a:gd name="T5" fmla="*/ 3 h 62"/>
                  <a:gd name="T6" fmla="*/ 30 w 62"/>
                  <a:gd name="T7" fmla="*/ 3 h 62"/>
                  <a:gd name="T8" fmla="*/ 9 w 62"/>
                  <a:gd name="T9" fmla="*/ 11 h 62"/>
                  <a:gd name="T10" fmla="*/ 9 w 62"/>
                  <a:gd name="T11" fmla="*/ 11 h 62"/>
                  <a:gd name="T12" fmla="*/ 5 w 62"/>
                  <a:gd name="T13" fmla="*/ 33 h 62"/>
                </a:gdLst>
                <a:ahLst/>
                <a:cxnLst>
                  <a:cxn ang="0">
                    <a:pos x="T0" y="T1"/>
                  </a:cxn>
                  <a:cxn ang="0">
                    <a:pos x="T2" y="T3"/>
                  </a:cxn>
                  <a:cxn ang="0">
                    <a:pos x="T4" y="T5"/>
                  </a:cxn>
                  <a:cxn ang="0">
                    <a:pos x="T6" y="T7"/>
                  </a:cxn>
                  <a:cxn ang="0">
                    <a:pos x="T8" y="T9"/>
                  </a:cxn>
                  <a:cxn ang="0">
                    <a:pos x="T10" y="T11"/>
                  </a:cxn>
                  <a:cxn ang="0">
                    <a:pos x="T12" y="T13"/>
                  </a:cxn>
                </a:cxnLst>
                <a:rect l="0" t="0" r="r" b="b"/>
                <a:pathLst>
                  <a:path w="62" h="62">
                    <a:moveTo>
                      <a:pt x="5" y="33"/>
                    </a:moveTo>
                    <a:lnTo>
                      <a:pt x="5" y="33"/>
                    </a:lnTo>
                    <a:cubicBezTo>
                      <a:pt x="22" y="61"/>
                      <a:pt x="61" y="14"/>
                      <a:pt x="30" y="3"/>
                    </a:cubicBezTo>
                    <a:lnTo>
                      <a:pt x="30" y="3"/>
                    </a:lnTo>
                    <a:cubicBezTo>
                      <a:pt x="20" y="0"/>
                      <a:pt x="13" y="4"/>
                      <a:pt x="9" y="11"/>
                    </a:cubicBezTo>
                    <a:lnTo>
                      <a:pt x="9" y="11"/>
                    </a:lnTo>
                    <a:cubicBezTo>
                      <a:pt x="4" y="16"/>
                      <a:pt x="0" y="24"/>
                      <a:pt x="5"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49" name="Freeform 202">
                <a:extLst>
                  <a:ext uri="{FF2B5EF4-FFF2-40B4-BE49-F238E27FC236}">
                    <a16:creationId xmlns:a16="http://schemas.microsoft.com/office/drawing/2014/main" id="{E482B005-FA2C-954F-97ED-556CD7D126EF}"/>
                  </a:ext>
                </a:extLst>
              </p:cNvPr>
              <p:cNvSpPr>
                <a:spLocks noChangeArrowheads="1"/>
              </p:cNvSpPr>
              <p:nvPr/>
            </p:nvSpPr>
            <p:spPr bwMode="auto">
              <a:xfrm>
                <a:off x="3104126" y="3358074"/>
                <a:ext cx="9721" cy="14041"/>
              </a:xfrm>
              <a:custGeom>
                <a:avLst/>
                <a:gdLst>
                  <a:gd name="T0" fmla="*/ 2 w 39"/>
                  <a:gd name="T1" fmla="*/ 24 h 59"/>
                  <a:gd name="T2" fmla="*/ 2 w 39"/>
                  <a:gd name="T3" fmla="*/ 24 h 59"/>
                  <a:gd name="T4" fmla="*/ 3 w 39"/>
                  <a:gd name="T5" fmla="*/ 37 h 59"/>
                  <a:gd name="T6" fmla="*/ 3 w 39"/>
                  <a:gd name="T7" fmla="*/ 37 h 59"/>
                  <a:gd name="T8" fmla="*/ 36 w 39"/>
                  <a:gd name="T9" fmla="*/ 34 h 59"/>
                  <a:gd name="T10" fmla="*/ 36 w 39"/>
                  <a:gd name="T11" fmla="*/ 34 h 59"/>
                  <a:gd name="T12" fmla="*/ 34 w 39"/>
                  <a:gd name="T13" fmla="*/ 20 h 59"/>
                  <a:gd name="T14" fmla="*/ 34 w 39"/>
                  <a:gd name="T15" fmla="*/ 20 h 59"/>
                  <a:gd name="T16" fmla="*/ 2 w 39"/>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2" y="24"/>
                    </a:moveTo>
                    <a:lnTo>
                      <a:pt x="2" y="24"/>
                    </a:lnTo>
                    <a:cubicBezTo>
                      <a:pt x="2" y="29"/>
                      <a:pt x="3" y="33"/>
                      <a:pt x="3" y="37"/>
                    </a:cubicBezTo>
                    <a:lnTo>
                      <a:pt x="3" y="37"/>
                    </a:lnTo>
                    <a:cubicBezTo>
                      <a:pt x="5" y="58"/>
                      <a:pt x="38" y="55"/>
                      <a:pt x="36" y="34"/>
                    </a:cubicBezTo>
                    <a:lnTo>
                      <a:pt x="36" y="34"/>
                    </a:lnTo>
                    <a:cubicBezTo>
                      <a:pt x="35" y="30"/>
                      <a:pt x="34" y="25"/>
                      <a:pt x="34" y="20"/>
                    </a:cubicBezTo>
                    <a:lnTo>
                      <a:pt x="34" y="20"/>
                    </a:lnTo>
                    <a:cubicBezTo>
                      <a:pt x="32" y="0"/>
                      <a:pt x="0" y="3"/>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50" name="Freeform 203">
                <a:extLst>
                  <a:ext uri="{FF2B5EF4-FFF2-40B4-BE49-F238E27FC236}">
                    <a16:creationId xmlns:a16="http://schemas.microsoft.com/office/drawing/2014/main" id="{68D978BD-871F-0548-BEC5-7BD1B448F415}"/>
                  </a:ext>
                </a:extLst>
              </p:cNvPr>
              <p:cNvSpPr>
                <a:spLocks noChangeArrowheads="1"/>
              </p:cNvSpPr>
              <p:nvPr/>
            </p:nvSpPr>
            <p:spPr bwMode="auto">
              <a:xfrm>
                <a:off x="3139770" y="3369954"/>
                <a:ext cx="9721" cy="14042"/>
              </a:xfrm>
              <a:custGeom>
                <a:avLst/>
                <a:gdLst>
                  <a:gd name="T0" fmla="*/ 4 w 39"/>
                  <a:gd name="T1" fmla="*/ 36 h 59"/>
                  <a:gd name="T2" fmla="*/ 4 w 39"/>
                  <a:gd name="T3" fmla="*/ 36 h 59"/>
                  <a:gd name="T4" fmla="*/ 36 w 39"/>
                  <a:gd name="T5" fmla="*/ 34 h 59"/>
                  <a:gd name="T6" fmla="*/ 36 w 39"/>
                  <a:gd name="T7" fmla="*/ 34 h 59"/>
                  <a:gd name="T8" fmla="*/ 35 w 39"/>
                  <a:gd name="T9" fmla="*/ 20 h 59"/>
                  <a:gd name="T10" fmla="*/ 35 w 39"/>
                  <a:gd name="T11" fmla="*/ 20 h 59"/>
                  <a:gd name="T12" fmla="*/ 2 w 39"/>
                  <a:gd name="T13" fmla="*/ 24 h 59"/>
                  <a:gd name="T14" fmla="*/ 2 w 39"/>
                  <a:gd name="T15" fmla="*/ 24 h 59"/>
                  <a:gd name="T16" fmla="*/ 4 w 39"/>
                  <a:gd name="T17"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6"/>
                    </a:moveTo>
                    <a:lnTo>
                      <a:pt x="4" y="36"/>
                    </a:lnTo>
                    <a:cubicBezTo>
                      <a:pt x="5" y="58"/>
                      <a:pt x="38" y="54"/>
                      <a:pt x="36" y="34"/>
                    </a:cubicBezTo>
                    <a:lnTo>
                      <a:pt x="36" y="34"/>
                    </a:lnTo>
                    <a:cubicBezTo>
                      <a:pt x="35" y="29"/>
                      <a:pt x="35" y="25"/>
                      <a:pt x="35" y="20"/>
                    </a:cubicBezTo>
                    <a:lnTo>
                      <a:pt x="35" y="20"/>
                    </a:lnTo>
                    <a:cubicBezTo>
                      <a:pt x="32" y="0"/>
                      <a:pt x="0" y="3"/>
                      <a:pt x="2" y="24"/>
                    </a:cubicBezTo>
                    <a:lnTo>
                      <a:pt x="2" y="24"/>
                    </a:lnTo>
                    <a:cubicBezTo>
                      <a:pt x="3" y="28"/>
                      <a:pt x="3" y="33"/>
                      <a:pt x="4"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51" name="Freeform 204">
                <a:extLst>
                  <a:ext uri="{FF2B5EF4-FFF2-40B4-BE49-F238E27FC236}">
                    <a16:creationId xmlns:a16="http://schemas.microsoft.com/office/drawing/2014/main" id="{EE4E43FA-5C28-914C-9366-41028FA8E329}"/>
                  </a:ext>
                </a:extLst>
              </p:cNvPr>
              <p:cNvSpPr>
                <a:spLocks noChangeArrowheads="1"/>
              </p:cNvSpPr>
              <p:nvPr/>
            </p:nvSpPr>
            <p:spPr bwMode="auto">
              <a:xfrm>
                <a:off x="3119248" y="3398037"/>
                <a:ext cx="9721" cy="14042"/>
              </a:xfrm>
              <a:custGeom>
                <a:avLst/>
                <a:gdLst>
                  <a:gd name="T0" fmla="*/ 3 w 40"/>
                  <a:gd name="T1" fmla="*/ 24 h 59"/>
                  <a:gd name="T2" fmla="*/ 3 w 40"/>
                  <a:gd name="T3" fmla="*/ 24 h 59"/>
                  <a:gd name="T4" fmla="*/ 4 w 40"/>
                  <a:gd name="T5" fmla="*/ 38 h 59"/>
                  <a:gd name="T6" fmla="*/ 4 w 40"/>
                  <a:gd name="T7" fmla="*/ 38 h 59"/>
                  <a:gd name="T8" fmla="*/ 37 w 40"/>
                  <a:gd name="T9" fmla="*/ 34 h 59"/>
                  <a:gd name="T10" fmla="*/ 37 w 40"/>
                  <a:gd name="T11" fmla="*/ 34 h 59"/>
                  <a:gd name="T12" fmla="*/ 35 w 40"/>
                  <a:gd name="T13" fmla="*/ 20 h 59"/>
                  <a:gd name="T14" fmla="*/ 35 w 40"/>
                  <a:gd name="T15" fmla="*/ 20 h 59"/>
                  <a:gd name="T16" fmla="*/ 3 w 40"/>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59">
                    <a:moveTo>
                      <a:pt x="3" y="24"/>
                    </a:moveTo>
                    <a:lnTo>
                      <a:pt x="3" y="24"/>
                    </a:lnTo>
                    <a:cubicBezTo>
                      <a:pt x="3" y="28"/>
                      <a:pt x="4" y="33"/>
                      <a:pt x="4" y="38"/>
                    </a:cubicBezTo>
                    <a:lnTo>
                      <a:pt x="4" y="38"/>
                    </a:lnTo>
                    <a:cubicBezTo>
                      <a:pt x="6" y="58"/>
                      <a:pt x="39" y="54"/>
                      <a:pt x="37" y="34"/>
                    </a:cubicBezTo>
                    <a:lnTo>
                      <a:pt x="37" y="34"/>
                    </a:lnTo>
                    <a:cubicBezTo>
                      <a:pt x="36" y="29"/>
                      <a:pt x="36" y="25"/>
                      <a:pt x="35" y="20"/>
                    </a:cubicBezTo>
                    <a:lnTo>
                      <a:pt x="35" y="20"/>
                    </a:lnTo>
                    <a:cubicBezTo>
                      <a:pt x="33" y="0"/>
                      <a:pt x="0" y="3"/>
                      <a:pt x="3"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52" name="Freeform 205">
                <a:extLst>
                  <a:ext uri="{FF2B5EF4-FFF2-40B4-BE49-F238E27FC236}">
                    <a16:creationId xmlns:a16="http://schemas.microsoft.com/office/drawing/2014/main" id="{DAC4FFDA-72DB-EA40-89C1-A283EBE4D491}"/>
                  </a:ext>
                </a:extLst>
              </p:cNvPr>
              <p:cNvSpPr>
                <a:spLocks noChangeArrowheads="1"/>
              </p:cNvSpPr>
              <p:nvPr/>
            </p:nvSpPr>
            <p:spPr bwMode="auto">
              <a:xfrm>
                <a:off x="3152732" y="3401278"/>
                <a:ext cx="9721" cy="14041"/>
              </a:xfrm>
              <a:custGeom>
                <a:avLst/>
                <a:gdLst>
                  <a:gd name="T0" fmla="*/ 3 w 39"/>
                  <a:gd name="T1" fmla="*/ 37 h 59"/>
                  <a:gd name="T2" fmla="*/ 3 w 39"/>
                  <a:gd name="T3" fmla="*/ 37 h 59"/>
                  <a:gd name="T4" fmla="*/ 35 w 39"/>
                  <a:gd name="T5" fmla="*/ 34 h 59"/>
                  <a:gd name="T6" fmla="*/ 35 w 39"/>
                  <a:gd name="T7" fmla="*/ 34 h 59"/>
                  <a:gd name="T8" fmla="*/ 34 w 39"/>
                  <a:gd name="T9" fmla="*/ 20 h 59"/>
                  <a:gd name="T10" fmla="*/ 34 w 39"/>
                  <a:gd name="T11" fmla="*/ 20 h 59"/>
                  <a:gd name="T12" fmla="*/ 2 w 39"/>
                  <a:gd name="T13" fmla="*/ 24 h 59"/>
                  <a:gd name="T14" fmla="*/ 2 w 39"/>
                  <a:gd name="T15" fmla="*/ 24 h 59"/>
                  <a:gd name="T16" fmla="*/ 3 w 39"/>
                  <a:gd name="T17"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7"/>
                    </a:moveTo>
                    <a:lnTo>
                      <a:pt x="3" y="37"/>
                    </a:lnTo>
                    <a:cubicBezTo>
                      <a:pt x="5" y="58"/>
                      <a:pt x="38" y="55"/>
                      <a:pt x="35" y="34"/>
                    </a:cubicBezTo>
                    <a:lnTo>
                      <a:pt x="35" y="34"/>
                    </a:lnTo>
                    <a:cubicBezTo>
                      <a:pt x="35" y="29"/>
                      <a:pt x="35" y="25"/>
                      <a:pt x="34" y="20"/>
                    </a:cubicBezTo>
                    <a:lnTo>
                      <a:pt x="34" y="20"/>
                    </a:lnTo>
                    <a:cubicBezTo>
                      <a:pt x="32" y="0"/>
                      <a:pt x="0" y="3"/>
                      <a:pt x="2" y="24"/>
                    </a:cubicBezTo>
                    <a:lnTo>
                      <a:pt x="2" y="24"/>
                    </a:lnTo>
                    <a:cubicBezTo>
                      <a:pt x="3" y="29"/>
                      <a:pt x="3" y="33"/>
                      <a:pt x="3"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53" name="Freeform 206">
                <a:extLst>
                  <a:ext uri="{FF2B5EF4-FFF2-40B4-BE49-F238E27FC236}">
                    <a16:creationId xmlns:a16="http://schemas.microsoft.com/office/drawing/2014/main" id="{04E62DC0-65FD-0C4A-88D9-FF396B47A96C}"/>
                  </a:ext>
                </a:extLst>
              </p:cNvPr>
              <p:cNvSpPr>
                <a:spLocks noChangeArrowheads="1"/>
              </p:cNvSpPr>
              <p:nvPr/>
            </p:nvSpPr>
            <p:spPr bwMode="auto">
              <a:xfrm>
                <a:off x="3178655" y="3383996"/>
                <a:ext cx="9721" cy="14041"/>
              </a:xfrm>
              <a:custGeom>
                <a:avLst/>
                <a:gdLst>
                  <a:gd name="T0" fmla="*/ 4 w 39"/>
                  <a:gd name="T1" fmla="*/ 38 h 59"/>
                  <a:gd name="T2" fmla="*/ 4 w 39"/>
                  <a:gd name="T3" fmla="*/ 38 h 59"/>
                  <a:gd name="T4" fmla="*/ 36 w 39"/>
                  <a:gd name="T5" fmla="*/ 34 h 59"/>
                  <a:gd name="T6" fmla="*/ 36 w 39"/>
                  <a:gd name="T7" fmla="*/ 34 h 59"/>
                  <a:gd name="T8" fmla="*/ 35 w 39"/>
                  <a:gd name="T9" fmla="*/ 21 h 59"/>
                  <a:gd name="T10" fmla="*/ 35 w 39"/>
                  <a:gd name="T11" fmla="*/ 21 h 59"/>
                  <a:gd name="T12" fmla="*/ 2 w 39"/>
                  <a:gd name="T13" fmla="*/ 24 h 59"/>
                  <a:gd name="T14" fmla="*/ 2 w 39"/>
                  <a:gd name="T15" fmla="*/ 24 h 59"/>
                  <a:gd name="T16" fmla="*/ 4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8"/>
                    </a:moveTo>
                    <a:lnTo>
                      <a:pt x="4" y="38"/>
                    </a:lnTo>
                    <a:cubicBezTo>
                      <a:pt x="5" y="58"/>
                      <a:pt x="38" y="55"/>
                      <a:pt x="36" y="34"/>
                    </a:cubicBezTo>
                    <a:lnTo>
                      <a:pt x="36" y="34"/>
                    </a:lnTo>
                    <a:cubicBezTo>
                      <a:pt x="35" y="29"/>
                      <a:pt x="35" y="25"/>
                      <a:pt x="35" y="21"/>
                    </a:cubicBezTo>
                    <a:lnTo>
                      <a:pt x="35" y="21"/>
                    </a:lnTo>
                    <a:cubicBezTo>
                      <a:pt x="32" y="0"/>
                      <a:pt x="0" y="3"/>
                      <a:pt x="2" y="24"/>
                    </a:cubicBezTo>
                    <a:lnTo>
                      <a:pt x="2" y="24"/>
                    </a:lnTo>
                    <a:cubicBezTo>
                      <a:pt x="2" y="28"/>
                      <a:pt x="3"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54" name="Freeform 207">
                <a:extLst>
                  <a:ext uri="{FF2B5EF4-FFF2-40B4-BE49-F238E27FC236}">
                    <a16:creationId xmlns:a16="http://schemas.microsoft.com/office/drawing/2014/main" id="{515127B0-D9DD-BF45-89EF-E40ECB3B05EF}"/>
                  </a:ext>
                </a:extLst>
              </p:cNvPr>
              <p:cNvSpPr>
                <a:spLocks noChangeArrowheads="1"/>
              </p:cNvSpPr>
              <p:nvPr/>
            </p:nvSpPr>
            <p:spPr bwMode="auto">
              <a:xfrm>
                <a:off x="3150572" y="3432601"/>
                <a:ext cx="9721" cy="15122"/>
              </a:xfrm>
              <a:custGeom>
                <a:avLst/>
                <a:gdLst>
                  <a:gd name="T0" fmla="*/ 2 w 39"/>
                  <a:gd name="T1" fmla="*/ 24 h 60"/>
                  <a:gd name="T2" fmla="*/ 2 w 39"/>
                  <a:gd name="T3" fmla="*/ 24 h 60"/>
                  <a:gd name="T4" fmla="*/ 3 w 39"/>
                  <a:gd name="T5" fmla="*/ 38 h 60"/>
                  <a:gd name="T6" fmla="*/ 3 w 39"/>
                  <a:gd name="T7" fmla="*/ 38 h 60"/>
                  <a:gd name="T8" fmla="*/ 36 w 39"/>
                  <a:gd name="T9" fmla="*/ 34 h 60"/>
                  <a:gd name="T10" fmla="*/ 36 w 39"/>
                  <a:gd name="T11" fmla="*/ 34 h 60"/>
                  <a:gd name="T12" fmla="*/ 34 w 39"/>
                  <a:gd name="T13" fmla="*/ 22 h 60"/>
                  <a:gd name="T14" fmla="*/ 34 w 39"/>
                  <a:gd name="T15" fmla="*/ 22 h 60"/>
                  <a:gd name="T16" fmla="*/ 2 w 39"/>
                  <a:gd name="T17"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4"/>
                    </a:moveTo>
                    <a:lnTo>
                      <a:pt x="2" y="24"/>
                    </a:lnTo>
                    <a:cubicBezTo>
                      <a:pt x="2" y="29"/>
                      <a:pt x="3" y="33"/>
                      <a:pt x="3" y="38"/>
                    </a:cubicBezTo>
                    <a:lnTo>
                      <a:pt x="3" y="38"/>
                    </a:lnTo>
                    <a:cubicBezTo>
                      <a:pt x="5" y="59"/>
                      <a:pt x="38" y="56"/>
                      <a:pt x="36" y="34"/>
                    </a:cubicBezTo>
                    <a:lnTo>
                      <a:pt x="36" y="34"/>
                    </a:lnTo>
                    <a:cubicBezTo>
                      <a:pt x="35" y="30"/>
                      <a:pt x="35" y="26"/>
                      <a:pt x="34" y="22"/>
                    </a:cubicBezTo>
                    <a:lnTo>
                      <a:pt x="34" y="22"/>
                    </a:lnTo>
                    <a:cubicBezTo>
                      <a:pt x="32" y="0"/>
                      <a:pt x="0" y="4"/>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55" name="Freeform 208">
                <a:extLst>
                  <a:ext uri="{FF2B5EF4-FFF2-40B4-BE49-F238E27FC236}">
                    <a16:creationId xmlns:a16="http://schemas.microsoft.com/office/drawing/2014/main" id="{0598EFF6-3E69-F240-942C-25F5DC67C68F}"/>
                  </a:ext>
                </a:extLst>
              </p:cNvPr>
              <p:cNvSpPr>
                <a:spLocks noChangeArrowheads="1"/>
              </p:cNvSpPr>
              <p:nvPr/>
            </p:nvSpPr>
            <p:spPr bwMode="auto">
              <a:xfrm>
                <a:off x="3132209" y="3441242"/>
                <a:ext cx="9721" cy="14042"/>
              </a:xfrm>
              <a:custGeom>
                <a:avLst/>
                <a:gdLst>
                  <a:gd name="T0" fmla="*/ 35 w 39"/>
                  <a:gd name="T1" fmla="*/ 20 h 59"/>
                  <a:gd name="T2" fmla="*/ 35 w 39"/>
                  <a:gd name="T3" fmla="*/ 20 h 59"/>
                  <a:gd name="T4" fmla="*/ 2 w 39"/>
                  <a:gd name="T5" fmla="*/ 24 h 59"/>
                  <a:gd name="T6" fmla="*/ 2 w 39"/>
                  <a:gd name="T7" fmla="*/ 24 h 59"/>
                  <a:gd name="T8" fmla="*/ 4 w 39"/>
                  <a:gd name="T9" fmla="*/ 37 h 59"/>
                  <a:gd name="T10" fmla="*/ 4 w 39"/>
                  <a:gd name="T11" fmla="*/ 37 h 59"/>
                  <a:gd name="T12" fmla="*/ 36 w 39"/>
                  <a:gd name="T13" fmla="*/ 34 h 59"/>
                  <a:gd name="T14" fmla="*/ 36 w 39"/>
                  <a:gd name="T15" fmla="*/ 34 h 59"/>
                  <a:gd name="T16" fmla="*/ 35 w 39"/>
                  <a:gd name="T17"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5" y="20"/>
                    </a:moveTo>
                    <a:lnTo>
                      <a:pt x="35" y="20"/>
                    </a:lnTo>
                    <a:cubicBezTo>
                      <a:pt x="33" y="0"/>
                      <a:pt x="0" y="3"/>
                      <a:pt x="2" y="24"/>
                    </a:cubicBezTo>
                    <a:lnTo>
                      <a:pt x="2" y="24"/>
                    </a:lnTo>
                    <a:cubicBezTo>
                      <a:pt x="3" y="28"/>
                      <a:pt x="4" y="33"/>
                      <a:pt x="4" y="37"/>
                    </a:cubicBezTo>
                    <a:lnTo>
                      <a:pt x="4" y="37"/>
                    </a:lnTo>
                    <a:cubicBezTo>
                      <a:pt x="6" y="58"/>
                      <a:pt x="38" y="54"/>
                      <a:pt x="36" y="34"/>
                    </a:cubicBezTo>
                    <a:lnTo>
                      <a:pt x="36" y="34"/>
                    </a:lnTo>
                    <a:cubicBezTo>
                      <a:pt x="36" y="29"/>
                      <a:pt x="35" y="25"/>
                      <a:pt x="35"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56" name="Freeform 209">
                <a:extLst>
                  <a:ext uri="{FF2B5EF4-FFF2-40B4-BE49-F238E27FC236}">
                    <a16:creationId xmlns:a16="http://schemas.microsoft.com/office/drawing/2014/main" id="{542A85E8-9FDF-8D40-BF54-F1F451A2F76B}"/>
                  </a:ext>
                </a:extLst>
              </p:cNvPr>
              <p:cNvSpPr>
                <a:spLocks noChangeArrowheads="1"/>
              </p:cNvSpPr>
              <p:nvPr/>
            </p:nvSpPr>
            <p:spPr bwMode="auto">
              <a:xfrm>
                <a:off x="3116008" y="3475805"/>
                <a:ext cx="15122" cy="15122"/>
              </a:xfrm>
              <a:custGeom>
                <a:avLst/>
                <a:gdLst>
                  <a:gd name="T0" fmla="*/ 51 w 62"/>
                  <a:gd name="T1" fmla="*/ 9 h 61"/>
                  <a:gd name="T2" fmla="*/ 51 w 62"/>
                  <a:gd name="T3" fmla="*/ 9 h 61"/>
                  <a:gd name="T4" fmla="*/ 29 w 62"/>
                  <a:gd name="T5" fmla="*/ 5 h 61"/>
                  <a:gd name="T6" fmla="*/ 29 w 62"/>
                  <a:gd name="T7" fmla="*/ 5 h 61"/>
                  <a:gd name="T8" fmla="*/ 58 w 62"/>
                  <a:gd name="T9" fmla="*/ 29 h 61"/>
                  <a:gd name="T10" fmla="*/ 58 w 62"/>
                  <a:gd name="T11" fmla="*/ 29 h 61"/>
                  <a:gd name="T12" fmla="*/ 51 w 62"/>
                  <a:gd name="T13" fmla="*/ 9 h 61"/>
                </a:gdLst>
                <a:ahLst/>
                <a:cxnLst>
                  <a:cxn ang="0">
                    <a:pos x="T0" y="T1"/>
                  </a:cxn>
                  <a:cxn ang="0">
                    <a:pos x="T2" y="T3"/>
                  </a:cxn>
                  <a:cxn ang="0">
                    <a:pos x="T4" y="T5"/>
                  </a:cxn>
                  <a:cxn ang="0">
                    <a:pos x="T6" y="T7"/>
                  </a:cxn>
                  <a:cxn ang="0">
                    <a:pos x="T8" y="T9"/>
                  </a:cxn>
                  <a:cxn ang="0">
                    <a:pos x="T10" y="T11"/>
                  </a:cxn>
                  <a:cxn ang="0">
                    <a:pos x="T12" y="T13"/>
                  </a:cxn>
                </a:cxnLst>
                <a:rect l="0" t="0" r="r" b="b"/>
                <a:pathLst>
                  <a:path w="62" h="61">
                    <a:moveTo>
                      <a:pt x="51" y="9"/>
                    </a:moveTo>
                    <a:lnTo>
                      <a:pt x="51" y="9"/>
                    </a:lnTo>
                    <a:cubicBezTo>
                      <a:pt x="45" y="3"/>
                      <a:pt x="37" y="0"/>
                      <a:pt x="29" y="5"/>
                    </a:cubicBezTo>
                    <a:lnTo>
                      <a:pt x="29" y="5"/>
                    </a:lnTo>
                    <a:cubicBezTo>
                      <a:pt x="0" y="22"/>
                      <a:pt x="48" y="60"/>
                      <a:pt x="58" y="29"/>
                    </a:cubicBezTo>
                    <a:lnTo>
                      <a:pt x="58" y="29"/>
                    </a:lnTo>
                    <a:cubicBezTo>
                      <a:pt x="61" y="20"/>
                      <a:pt x="57" y="13"/>
                      <a:pt x="51"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57" name="Freeform 210">
                <a:extLst>
                  <a:ext uri="{FF2B5EF4-FFF2-40B4-BE49-F238E27FC236}">
                    <a16:creationId xmlns:a16="http://schemas.microsoft.com/office/drawing/2014/main" id="{C263FA3A-6BB0-EA49-A04F-D3157970EB66}"/>
                  </a:ext>
                </a:extLst>
              </p:cNvPr>
              <p:cNvSpPr>
                <a:spLocks noChangeArrowheads="1"/>
              </p:cNvSpPr>
              <p:nvPr/>
            </p:nvSpPr>
            <p:spPr bwMode="auto">
              <a:xfrm>
                <a:off x="3111688" y="3443402"/>
                <a:ext cx="9721" cy="14042"/>
              </a:xfrm>
              <a:custGeom>
                <a:avLst/>
                <a:gdLst>
                  <a:gd name="T0" fmla="*/ 3 w 39"/>
                  <a:gd name="T1" fmla="*/ 24 h 59"/>
                  <a:gd name="T2" fmla="*/ 3 w 39"/>
                  <a:gd name="T3" fmla="*/ 24 h 59"/>
                  <a:gd name="T4" fmla="*/ 4 w 39"/>
                  <a:gd name="T5" fmla="*/ 37 h 59"/>
                  <a:gd name="T6" fmla="*/ 4 w 39"/>
                  <a:gd name="T7" fmla="*/ 37 h 59"/>
                  <a:gd name="T8" fmla="*/ 37 w 39"/>
                  <a:gd name="T9" fmla="*/ 34 h 59"/>
                  <a:gd name="T10" fmla="*/ 37 w 39"/>
                  <a:gd name="T11" fmla="*/ 34 h 59"/>
                  <a:gd name="T12" fmla="*/ 35 w 39"/>
                  <a:gd name="T13" fmla="*/ 20 h 59"/>
                  <a:gd name="T14" fmla="*/ 35 w 39"/>
                  <a:gd name="T15" fmla="*/ 20 h 59"/>
                  <a:gd name="T16" fmla="*/ 3 w 39"/>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24"/>
                    </a:moveTo>
                    <a:lnTo>
                      <a:pt x="3" y="24"/>
                    </a:lnTo>
                    <a:cubicBezTo>
                      <a:pt x="3" y="28"/>
                      <a:pt x="4" y="33"/>
                      <a:pt x="4" y="37"/>
                    </a:cubicBezTo>
                    <a:lnTo>
                      <a:pt x="4" y="37"/>
                    </a:lnTo>
                    <a:cubicBezTo>
                      <a:pt x="6" y="58"/>
                      <a:pt x="38" y="55"/>
                      <a:pt x="37" y="34"/>
                    </a:cubicBezTo>
                    <a:lnTo>
                      <a:pt x="37" y="34"/>
                    </a:lnTo>
                    <a:cubicBezTo>
                      <a:pt x="36" y="29"/>
                      <a:pt x="35" y="25"/>
                      <a:pt x="35" y="20"/>
                    </a:cubicBezTo>
                    <a:lnTo>
                      <a:pt x="35" y="20"/>
                    </a:lnTo>
                    <a:cubicBezTo>
                      <a:pt x="33" y="0"/>
                      <a:pt x="0" y="3"/>
                      <a:pt x="3"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58" name="Freeform 211">
                <a:extLst>
                  <a:ext uri="{FF2B5EF4-FFF2-40B4-BE49-F238E27FC236}">
                    <a16:creationId xmlns:a16="http://schemas.microsoft.com/office/drawing/2014/main" id="{EC66E871-46C2-F947-AE31-80F3FF8D9DA4}"/>
                  </a:ext>
                </a:extLst>
              </p:cNvPr>
              <p:cNvSpPr>
                <a:spLocks noChangeArrowheads="1"/>
              </p:cNvSpPr>
              <p:nvPr/>
            </p:nvSpPr>
            <p:spPr bwMode="auto">
              <a:xfrm>
                <a:off x="2835179" y="3162573"/>
                <a:ext cx="12961" cy="12961"/>
              </a:xfrm>
              <a:custGeom>
                <a:avLst/>
                <a:gdLst>
                  <a:gd name="T0" fmla="*/ 16 w 54"/>
                  <a:gd name="T1" fmla="*/ 38 h 53"/>
                  <a:gd name="T2" fmla="*/ 16 w 54"/>
                  <a:gd name="T3" fmla="*/ 38 h 53"/>
                  <a:gd name="T4" fmla="*/ 36 w 54"/>
                  <a:gd name="T5" fmla="*/ 13 h 53"/>
                  <a:gd name="T6" fmla="*/ 36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2" y="52"/>
                      <a:pt x="53" y="26"/>
                      <a:pt x="36" y="13"/>
                    </a:cubicBezTo>
                    <a:lnTo>
                      <a:pt x="36"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59" name="Freeform 212">
                <a:extLst>
                  <a:ext uri="{FF2B5EF4-FFF2-40B4-BE49-F238E27FC236}">
                    <a16:creationId xmlns:a16="http://schemas.microsoft.com/office/drawing/2014/main" id="{DE1EECF1-35C0-4341-A92B-25C2BE7E1AF8}"/>
                  </a:ext>
                </a:extLst>
              </p:cNvPr>
              <p:cNvSpPr>
                <a:spLocks noChangeArrowheads="1"/>
              </p:cNvSpPr>
              <p:nvPr/>
            </p:nvSpPr>
            <p:spPr bwMode="auto">
              <a:xfrm>
                <a:off x="2845980" y="3131250"/>
                <a:ext cx="15122" cy="14041"/>
              </a:xfrm>
              <a:custGeom>
                <a:avLst/>
                <a:gdLst>
                  <a:gd name="T0" fmla="*/ 16 w 61"/>
                  <a:gd name="T1" fmla="*/ 38 h 59"/>
                  <a:gd name="T2" fmla="*/ 16 w 61"/>
                  <a:gd name="T3" fmla="*/ 38 h 59"/>
                  <a:gd name="T4" fmla="*/ 24 w 61"/>
                  <a:gd name="T5" fmla="*/ 45 h 59"/>
                  <a:gd name="T6" fmla="*/ 24 w 61"/>
                  <a:gd name="T7" fmla="*/ 45 h 59"/>
                  <a:gd name="T8" fmla="*/ 44 w 61"/>
                  <a:gd name="T9" fmla="*/ 20 h 59"/>
                  <a:gd name="T10" fmla="*/ 44 w 61"/>
                  <a:gd name="T11" fmla="*/ 20 h 59"/>
                  <a:gd name="T12" fmla="*/ 37 w 61"/>
                  <a:gd name="T13" fmla="*/ 13 h 59"/>
                  <a:gd name="T14" fmla="*/ 37 w 61"/>
                  <a:gd name="T15" fmla="*/ 13 h 59"/>
                  <a:gd name="T16" fmla="*/ 16 w 61"/>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9">
                    <a:moveTo>
                      <a:pt x="16" y="38"/>
                    </a:moveTo>
                    <a:lnTo>
                      <a:pt x="16" y="38"/>
                    </a:lnTo>
                    <a:cubicBezTo>
                      <a:pt x="18" y="41"/>
                      <a:pt x="21" y="43"/>
                      <a:pt x="24" y="45"/>
                    </a:cubicBezTo>
                    <a:lnTo>
                      <a:pt x="24" y="45"/>
                    </a:lnTo>
                    <a:cubicBezTo>
                      <a:pt x="40" y="58"/>
                      <a:pt x="60" y="33"/>
                      <a:pt x="44" y="20"/>
                    </a:cubicBezTo>
                    <a:lnTo>
                      <a:pt x="44" y="20"/>
                    </a:lnTo>
                    <a:cubicBezTo>
                      <a:pt x="41" y="17"/>
                      <a:pt x="39" y="16"/>
                      <a:pt x="37" y="13"/>
                    </a:cubicBezTo>
                    <a:lnTo>
                      <a:pt x="37" y="13"/>
                    </a:lnTo>
                    <a:cubicBezTo>
                      <a:pt x="20" y="0"/>
                      <a:pt x="0" y="26"/>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60" name="Freeform 213">
                <a:extLst>
                  <a:ext uri="{FF2B5EF4-FFF2-40B4-BE49-F238E27FC236}">
                    <a16:creationId xmlns:a16="http://schemas.microsoft.com/office/drawing/2014/main" id="{CD009E67-48A6-A747-AADA-9B861A0A06EA}"/>
                  </a:ext>
                </a:extLst>
              </p:cNvPr>
              <p:cNvSpPr>
                <a:spLocks noChangeArrowheads="1"/>
              </p:cNvSpPr>
              <p:nvPr/>
            </p:nvSpPr>
            <p:spPr bwMode="auto">
              <a:xfrm>
                <a:off x="2876223" y="3140970"/>
                <a:ext cx="15122" cy="14042"/>
              </a:xfrm>
              <a:custGeom>
                <a:avLst/>
                <a:gdLst>
                  <a:gd name="T0" fmla="*/ 17 w 62"/>
                  <a:gd name="T1" fmla="*/ 39 h 59"/>
                  <a:gd name="T2" fmla="*/ 17 w 62"/>
                  <a:gd name="T3" fmla="*/ 39 h 59"/>
                  <a:gd name="T4" fmla="*/ 24 w 62"/>
                  <a:gd name="T5" fmla="*/ 45 h 59"/>
                  <a:gd name="T6" fmla="*/ 24 w 62"/>
                  <a:gd name="T7" fmla="*/ 45 h 59"/>
                  <a:gd name="T8" fmla="*/ 44 w 62"/>
                  <a:gd name="T9" fmla="*/ 19 h 59"/>
                  <a:gd name="T10" fmla="*/ 44 w 62"/>
                  <a:gd name="T11" fmla="*/ 19 h 59"/>
                  <a:gd name="T12" fmla="*/ 37 w 62"/>
                  <a:gd name="T13" fmla="*/ 14 h 59"/>
                  <a:gd name="T14" fmla="*/ 37 w 62"/>
                  <a:gd name="T15" fmla="*/ 14 h 59"/>
                  <a:gd name="T16" fmla="*/ 17 w 62"/>
                  <a:gd name="T17"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9"/>
                    </a:moveTo>
                    <a:lnTo>
                      <a:pt x="17" y="39"/>
                    </a:lnTo>
                    <a:cubicBezTo>
                      <a:pt x="19" y="41"/>
                      <a:pt x="21" y="43"/>
                      <a:pt x="24" y="45"/>
                    </a:cubicBezTo>
                    <a:lnTo>
                      <a:pt x="24" y="45"/>
                    </a:lnTo>
                    <a:cubicBezTo>
                      <a:pt x="40" y="58"/>
                      <a:pt x="61" y="33"/>
                      <a:pt x="44" y="19"/>
                    </a:cubicBezTo>
                    <a:lnTo>
                      <a:pt x="44" y="19"/>
                    </a:lnTo>
                    <a:cubicBezTo>
                      <a:pt x="42" y="17"/>
                      <a:pt x="40" y="16"/>
                      <a:pt x="37" y="14"/>
                    </a:cubicBezTo>
                    <a:lnTo>
                      <a:pt x="37" y="14"/>
                    </a:lnTo>
                    <a:cubicBezTo>
                      <a:pt x="21" y="0"/>
                      <a:pt x="0" y="26"/>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61" name="Freeform 214">
                <a:extLst>
                  <a:ext uri="{FF2B5EF4-FFF2-40B4-BE49-F238E27FC236}">
                    <a16:creationId xmlns:a16="http://schemas.microsoft.com/office/drawing/2014/main" id="{908A3A20-44F0-C043-A582-ED7AB69DAE39}"/>
                  </a:ext>
                </a:extLst>
              </p:cNvPr>
              <p:cNvSpPr>
                <a:spLocks noChangeArrowheads="1"/>
              </p:cNvSpPr>
              <p:nvPr/>
            </p:nvSpPr>
            <p:spPr bwMode="auto">
              <a:xfrm>
                <a:off x="2849220" y="3149611"/>
                <a:ext cx="15122" cy="14042"/>
              </a:xfrm>
              <a:custGeom>
                <a:avLst/>
                <a:gdLst>
                  <a:gd name="T0" fmla="*/ 16 w 61"/>
                  <a:gd name="T1" fmla="*/ 38 h 59"/>
                  <a:gd name="T2" fmla="*/ 16 w 61"/>
                  <a:gd name="T3" fmla="*/ 38 h 59"/>
                  <a:gd name="T4" fmla="*/ 24 w 61"/>
                  <a:gd name="T5" fmla="*/ 44 h 59"/>
                  <a:gd name="T6" fmla="*/ 24 w 61"/>
                  <a:gd name="T7" fmla="*/ 44 h 59"/>
                  <a:gd name="T8" fmla="*/ 44 w 61"/>
                  <a:gd name="T9" fmla="*/ 19 h 59"/>
                  <a:gd name="T10" fmla="*/ 44 w 61"/>
                  <a:gd name="T11" fmla="*/ 19 h 59"/>
                  <a:gd name="T12" fmla="*/ 37 w 61"/>
                  <a:gd name="T13" fmla="*/ 13 h 59"/>
                  <a:gd name="T14" fmla="*/ 37 w 61"/>
                  <a:gd name="T15" fmla="*/ 13 h 59"/>
                  <a:gd name="T16" fmla="*/ 16 w 61"/>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9">
                    <a:moveTo>
                      <a:pt x="16" y="38"/>
                    </a:moveTo>
                    <a:lnTo>
                      <a:pt x="16" y="38"/>
                    </a:lnTo>
                    <a:cubicBezTo>
                      <a:pt x="19" y="40"/>
                      <a:pt x="21" y="43"/>
                      <a:pt x="24" y="44"/>
                    </a:cubicBezTo>
                    <a:lnTo>
                      <a:pt x="24" y="44"/>
                    </a:lnTo>
                    <a:cubicBezTo>
                      <a:pt x="40" y="58"/>
                      <a:pt x="60" y="33"/>
                      <a:pt x="44" y="19"/>
                    </a:cubicBezTo>
                    <a:lnTo>
                      <a:pt x="44" y="19"/>
                    </a:lnTo>
                    <a:cubicBezTo>
                      <a:pt x="42" y="17"/>
                      <a:pt x="39" y="15"/>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62" name="Freeform 215">
                <a:extLst>
                  <a:ext uri="{FF2B5EF4-FFF2-40B4-BE49-F238E27FC236}">
                    <a16:creationId xmlns:a16="http://schemas.microsoft.com/office/drawing/2014/main" id="{F022D6FA-F5A5-7745-B050-C9383FB3795C}"/>
                  </a:ext>
                </a:extLst>
              </p:cNvPr>
              <p:cNvSpPr>
                <a:spLocks noChangeArrowheads="1"/>
              </p:cNvSpPr>
              <p:nvPr/>
            </p:nvSpPr>
            <p:spPr bwMode="auto">
              <a:xfrm>
                <a:off x="2863262" y="3182014"/>
                <a:ext cx="14041" cy="14042"/>
              </a:xfrm>
              <a:custGeom>
                <a:avLst/>
                <a:gdLst>
                  <a:gd name="T0" fmla="*/ 39 w 57"/>
                  <a:gd name="T1" fmla="*/ 41 h 58"/>
                  <a:gd name="T2" fmla="*/ 39 w 57"/>
                  <a:gd name="T3" fmla="*/ 41 h 58"/>
                  <a:gd name="T4" fmla="*/ 42 w 57"/>
                  <a:gd name="T5" fmla="*/ 36 h 58"/>
                  <a:gd name="T6" fmla="*/ 42 w 57"/>
                  <a:gd name="T7" fmla="*/ 36 h 58"/>
                  <a:gd name="T8" fmla="*/ 17 w 57"/>
                  <a:gd name="T9" fmla="*/ 15 h 58"/>
                  <a:gd name="T10" fmla="*/ 17 w 57"/>
                  <a:gd name="T11" fmla="*/ 15 h 58"/>
                  <a:gd name="T12" fmla="*/ 13 w 57"/>
                  <a:gd name="T13" fmla="*/ 20 h 58"/>
                  <a:gd name="T14" fmla="*/ 13 w 57"/>
                  <a:gd name="T15" fmla="*/ 20 h 58"/>
                  <a:gd name="T16" fmla="*/ 39 w 57"/>
                  <a:gd name="T17"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8">
                    <a:moveTo>
                      <a:pt x="39" y="41"/>
                    </a:moveTo>
                    <a:lnTo>
                      <a:pt x="39" y="41"/>
                    </a:lnTo>
                    <a:cubicBezTo>
                      <a:pt x="40" y="40"/>
                      <a:pt x="41" y="38"/>
                      <a:pt x="42" y="36"/>
                    </a:cubicBezTo>
                    <a:lnTo>
                      <a:pt x="42" y="36"/>
                    </a:lnTo>
                    <a:cubicBezTo>
                      <a:pt x="56" y="20"/>
                      <a:pt x="30" y="0"/>
                      <a:pt x="17" y="15"/>
                    </a:cubicBezTo>
                    <a:lnTo>
                      <a:pt x="17" y="15"/>
                    </a:lnTo>
                    <a:cubicBezTo>
                      <a:pt x="16" y="17"/>
                      <a:pt x="14" y="19"/>
                      <a:pt x="13" y="20"/>
                    </a:cubicBezTo>
                    <a:lnTo>
                      <a:pt x="13" y="20"/>
                    </a:lnTo>
                    <a:cubicBezTo>
                      <a:pt x="0" y="37"/>
                      <a:pt x="25" y="57"/>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63" name="Freeform 216">
                <a:extLst>
                  <a:ext uri="{FF2B5EF4-FFF2-40B4-BE49-F238E27FC236}">
                    <a16:creationId xmlns:a16="http://schemas.microsoft.com/office/drawing/2014/main" id="{DFD8A8C5-873B-0541-90BD-16FB5CE53131}"/>
                  </a:ext>
                </a:extLst>
              </p:cNvPr>
              <p:cNvSpPr>
                <a:spLocks noChangeArrowheads="1"/>
              </p:cNvSpPr>
              <p:nvPr/>
            </p:nvSpPr>
            <p:spPr bwMode="auto">
              <a:xfrm>
                <a:off x="2892424" y="3169053"/>
                <a:ext cx="9721" cy="15122"/>
              </a:xfrm>
              <a:custGeom>
                <a:avLst/>
                <a:gdLst>
                  <a:gd name="T0" fmla="*/ 3 w 39"/>
                  <a:gd name="T1" fmla="*/ 38 h 60"/>
                  <a:gd name="T2" fmla="*/ 3 w 39"/>
                  <a:gd name="T3" fmla="*/ 38 h 60"/>
                  <a:gd name="T4" fmla="*/ 36 w 39"/>
                  <a:gd name="T5" fmla="*/ 34 h 60"/>
                  <a:gd name="T6" fmla="*/ 36 w 39"/>
                  <a:gd name="T7" fmla="*/ 34 h 60"/>
                  <a:gd name="T8" fmla="*/ 34 w 39"/>
                  <a:gd name="T9" fmla="*/ 21 h 60"/>
                  <a:gd name="T10" fmla="*/ 34 w 39"/>
                  <a:gd name="T11" fmla="*/ 21 h 60"/>
                  <a:gd name="T12" fmla="*/ 2 w 39"/>
                  <a:gd name="T13" fmla="*/ 24 h 60"/>
                  <a:gd name="T14" fmla="*/ 2 w 39"/>
                  <a:gd name="T15" fmla="*/ 24 h 60"/>
                  <a:gd name="T16" fmla="*/ 3 w 39"/>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3" y="38"/>
                    </a:moveTo>
                    <a:lnTo>
                      <a:pt x="3" y="38"/>
                    </a:lnTo>
                    <a:cubicBezTo>
                      <a:pt x="5" y="59"/>
                      <a:pt x="38" y="55"/>
                      <a:pt x="36" y="34"/>
                    </a:cubicBezTo>
                    <a:lnTo>
                      <a:pt x="36" y="34"/>
                    </a:lnTo>
                    <a:cubicBezTo>
                      <a:pt x="35" y="30"/>
                      <a:pt x="35" y="25"/>
                      <a:pt x="34" y="21"/>
                    </a:cubicBezTo>
                    <a:lnTo>
                      <a:pt x="34" y="21"/>
                    </a:lnTo>
                    <a:cubicBezTo>
                      <a:pt x="33" y="0"/>
                      <a:pt x="0" y="4"/>
                      <a:pt x="2" y="24"/>
                    </a:cubicBezTo>
                    <a:lnTo>
                      <a:pt x="2" y="24"/>
                    </a:lnTo>
                    <a:cubicBezTo>
                      <a:pt x="3" y="29"/>
                      <a:pt x="3" y="34"/>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64" name="Freeform 217">
                <a:extLst>
                  <a:ext uri="{FF2B5EF4-FFF2-40B4-BE49-F238E27FC236}">
                    <a16:creationId xmlns:a16="http://schemas.microsoft.com/office/drawing/2014/main" id="{5C61DDAA-920A-F74F-823C-1223DFA35B89}"/>
                  </a:ext>
                </a:extLst>
              </p:cNvPr>
              <p:cNvSpPr>
                <a:spLocks noChangeArrowheads="1"/>
              </p:cNvSpPr>
              <p:nvPr/>
            </p:nvSpPr>
            <p:spPr bwMode="auto">
              <a:xfrm>
                <a:off x="2858941" y="3205777"/>
                <a:ext cx="14041" cy="15122"/>
              </a:xfrm>
              <a:custGeom>
                <a:avLst/>
                <a:gdLst>
                  <a:gd name="T0" fmla="*/ 38 w 59"/>
                  <a:gd name="T1" fmla="*/ 45 h 62"/>
                  <a:gd name="T2" fmla="*/ 38 w 59"/>
                  <a:gd name="T3" fmla="*/ 45 h 62"/>
                  <a:gd name="T4" fmla="*/ 44 w 59"/>
                  <a:gd name="T5" fmla="*/ 37 h 62"/>
                  <a:gd name="T6" fmla="*/ 44 w 59"/>
                  <a:gd name="T7" fmla="*/ 37 h 62"/>
                  <a:gd name="T8" fmla="*/ 19 w 59"/>
                  <a:gd name="T9" fmla="*/ 17 h 62"/>
                  <a:gd name="T10" fmla="*/ 19 w 59"/>
                  <a:gd name="T11" fmla="*/ 17 h 62"/>
                  <a:gd name="T12" fmla="*/ 13 w 59"/>
                  <a:gd name="T13" fmla="*/ 25 h 62"/>
                  <a:gd name="T14" fmla="*/ 13 w 59"/>
                  <a:gd name="T15" fmla="*/ 25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0" y="43"/>
                      <a:pt x="42" y="40"/>
                      <a:pt x="44" y="37"/>
                    </a:cubicBezTo>
                    <a:lnTo>
                      <a:pt x="44" y="37"/>
                    </a:lnTo>
                    <a:cubicBezTo>
                      <a:pt x="58" y="21"/>
                      <a:pt x="32" y="0"/>
                      <a:pt x="19" y="17"/>
                    </a:cubicBezTo>
                    <a:lnTo>
                      <a:pt x="19" y="17"/>
                    </a:lnTo>
                    <a:cubicBezTo>
                      <a:pt x="17" y="19"/>
                      <a:pt x="15" y="22"/>
                      <a:pt x="13" y="25"/>
                    </a:cubicBezTo>
                    <a:lnTo>
                      <a:pt x="13" y="25"/>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65" name="Freeform 218">
                <a:extLst>
                  <a:ext uri="{FF2B5EF4-FFF2-40B4-BE49-F238E27FC236}">
                    <a16:creationId xmlns:a16="http://schemas.microsoft.com/office/drawing/2014/main" id="{F2FB3AA2-5355-A944-97E9-550B06D674D9}"/>
                  </a:ext>
                </a:extLst>
              </p:cNvPr>
              <p:cNvSpPr>
                <a:spLocks noChangeArrowheads="1"/>
              </p:cNvSpPr>
              <p:nvPr/>
            </p:nvSpPr>
            <p:spPr bwMode="auto">
              <a:xfrm>
                <a:off x="2876223" y="3202537"/>
                <a:ext cx="14041" cy="15122"/>
              </a:xfrm>
              <a:custGeom>
                <a:avLst/>
                <a:gdLst>
                  <a:gd name="T0" fmla="*/ 39 w 59"/>
                  <a:gd name="T1" fmla="*/ 44 h 62"/>
                  <a:gd name="T2" fmla="*/ 39 w 59"/>
                  <a:gd name="T3" fmla="*/ 44 h 62"/>
                  <a:gd name="T4" fmla="*/ 45 w 59"/>
                  <a:gd name="T5" fmla="*/ 37 h 62"/>
                  <a:gd name="T6" fmla="*/ 45 w 59"/>
                  <a:gd name="T7" fmla="*/ 37 h 62"/>
                  <a:gd name="T8" fmla="*/ 20 w 59"/>
                  <a:gd name="T9" fmla="*/ 17 h 62"/>
                  <a:gd name="T10" fmla="*/ 20 w 59"/>
                  <a:gd name="T11" fmla="*/ 17 h 62"/>
                  <a:gd name="T12" fmla="*/ 14 w 59"/>
                  <a:gd name="T13" fmla="*/ 24 h 62"/>
                  <a:gd name="T14" fmla="*/ 14 w 59"/>
                  <a:gd name="T15" fmla="*/ 24 h 62"/>
                  <a:gd name="T16" fmla="*/ 39 w 59"/>
                  <a:gd name="T17"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9" y="44"/>
                    </a:moveTo>
                    <a:lnTo>
                      <a:pt x="39" y="44"/>
                    </a:lnTo>
                    <a:cubicBezTo>
                      <a:pt x="41" y="42"/>
                      <a:pt x="43" y="40"/>
                      <a:pt x="45" y="37"/>
                    </a:cubicBezTo>
                    <a:lnTo>
                      <a:pt x="45" y="37"/>
                    </a:lnTo>
                    <a:cubicBezTo>
                      <a:pt x="58" y="21"/>
                      <a:pt x="33" y="0"/>
                      <a:pt x="20" y="17"/>
                    </a:cubicBezTo>
                    <a:lnTo>
                      <a:pt x="20" y="17"/>
                    </a:lnTo>
                    <a:cubicBezTo>
                      <a:pt x="18" y="19"/>
                      <a:pt x="16" y="21"/>
                      <a:pt x="14" y="24"/>
                    </a:cubicBezTo>
                    <a:lnTo>
                      <a:pt x="14" y="24"/>
                    </a:lnTo>
                    <a:cubicBezTo>
                      <a:pt x="0" y="40"/>
                      <a:pt x="26" y="61"/>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66" name="Freeform 219">
                <a:extLst>
                  <a:ext uri="{FF2B5EF4-FFF2-40B4-BE49-F238E27FC236}">
                    <a16:creationId xmlns:a16="http://schemas.microsoft.com/office/drawing/2014/main" id="{528BE649-8EFE-614A-B12E-F17FE6A22C1E}"/>
                  </a:ext>
                </a:extLst>
              </p:cNvPr>
              <p:cNvSpPr>
                <a:spLocks noChangeArrowheads="1"/>
              </p:cNvSpPr>
              <p:nvPr/>
            </p:nvSpPr>
            <p:spPr bwMode="auto">
              <a:xfrm>
                <a:off x="2818976" y="3119368"/>
                <a:ext cx="15122" cy="14042"/>
              </a:xfrm>
              <a:custGeom>
                <a:avLst/>
                <a:gdLst>
                  <a:gd name="T0" fmla="*/ 17 w 62"/>
                  <a:gd name="T1" fmla="*/ 39 h 59"/>
                  <a:gd name="T2" fmla="*/ 17 w 62"/>
                  <a:gd name="T3" fmla="*/ 39 h 59"/>
                  <a:gd name="T4" fmla="*/ 24 w 62"/>
                  <a:gd name="T5" fmla="*/ 45 h 59"/>
                  <a:gd name="T6" fmla="*/ 24 w 62"/>
                  <a:gd name="T7" fmla="*/ 45 h 59"/>
                  <a:gd name="T8" fmla="*/ 45 w 62"/>
                  <a:gd name="T9" fmla="*/ 20 h 59"/>
                  <a:gd name="T10" fmla="*/ 45 w 62"/>
                  <a:gd name="T11" fmla="*/ 20 h 59"/>
                  <a:gd name="T12" fmla="*/ 37 w 62"/>
                  <a:gd name="T13" fmla="*/ 14 h 59"/>
                  <a:gd name="T14" fmla="*/ 37 w 62"/>
                  <a:gd name="T15" fmla="*/ 14 h 59"/>
                  <a:gd name="T16" fmla="*/ 17 w 62"/>
                  <a:gd name="T17"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9"/>
                    </a:moveTo>
                    <a:lnTo>
                      <a:pt x="17" y="39"/>
                    </a:lnTo>
                    <a:cubicBezTo>
                      <a:pt x="19" y="41"/>
                      <a:pt x="21" y="43"/>
                      <a:pt x="24" y="45"/>
                    </a:cubicBezTo>
                    <a:lnTo>
                      <a:pt x="24" y="45"/>
                    </a:lnTo>
                    <a:cubicBezTo>
                      <a:pt x="40" y="58"/>
                      <a:pt x="61" y="33"/>
                      <a:pt x="45" y="20"/>
                    </a:cubicBezTo>
                    <a:lnTo>
                      <a:pt x="45" y="20"/>
                    </a:lnTo>
                    <a:cubicBezTo>
                      <a:pt x="42" y="17"/>
                      <a:pt x="40" y="16"/>
                      <a:pt x="37" y="14"/>
                    </a:cubicBezTo>
                    <a:lnTo>
                      <a:pt x="37" y="14"/>
                    </a:lnTo>
                    <a:cubicBezTo>
                      <a:pt x="21" y="0"/>
                      <a:pt x="0" y="26"/>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67" name="Freeform 220">
                <a:extLst>
                  <a:ext uri="{FF2B5EF4-FFF2-40B4-BE49-F238E27FC236}">
                    <a16:creationId xmlns:a16="http://schemas.microsoft.com/office/drawing/2014/main" id="{644556D2-8315-2A4E-93D2-82C7112D21AF}"/>
                  </a:ext>
                </a:extLst>
              </p:cNvPr>
              <p:cNvSpPr>
                <a:spLocks noChangeArrowheads="1"/>
              </p:cNvSpPr>
              <p:nvPr/>
            </p:nvSpPr>
            <p:spPr bwMode="auto">
              <a:xfrm>
                <a:off x="2803855" y="3094526"/>
                <a:ext cx="12961" cy="12961"/>
              </a:xfrm>
              <a:custGeom>
                <a:avLst/>
                <a:gdLst>
                  <a:gd name="T0" fmla="*/ 17 w 54"/>
                  <a:gd name="T1" fmla="*/ 38 h 53"/>
                  <a:gd name="T2" fmla="*/ 17 w 54"/>
                  <a:gd name="T3" fmla="*/ 38 h 53"/>
                  <a:gd name="T4" fmla="*/ 37 w 54"/>
                  <a:gd name="T5" fmla="*/ 13 h 53"/>
                  <a:gd name="T6" fmla="*/ 37 w 54"/>
                  <a:gd name="T7" fmla="*/ 13 h 53"/>
                  <a:gd name="T8" fmla="*/ 17 w 54"/>
                  <a:gd name="T9" fmla="*/ 38 h 53"/>
                </a:gdLst>
                <a:ahLst/>
                <a:cxnLst>
                  <a:cxn ang="0">
                    <a:pos x="T0" y="T1"/>
                  </a:cxn>
                  <a:cxn ang="0">
                    <a:pos x="T2" y="T3"/>
                  </a:cxn>
                  <a:cxn ang="0">
                    <a:pos x="T4" y="T5"/>
                  </a:cxn>
                  <a:cxn ang="0">
                    <a:pos x="T6" y="T7"/>
                  </a:cxn>
                  <a:cxn ang="0">
                    <a:pos x="T8" y="T9"/>
                  </a:cxn>
                </a:cxnLst>
                <a:rect l="0" t="0" r="r" b="b"/>
                <a:pathLst>
                  <a:path w="54" h="53">
                    <a:moveTo>
                      <a:pt x="17" y="38"/>
                    </a:moveTo>
                    <a:lnTo>
                      <a:pt x="17" y="38"/>
                    </a:lnTo>
                    <a:cubicBezTo>
                      <a:pt x="33" y="52"/>
                      <a:pt x="53" y="27"/>
                      <a:pt x="37" y="13"/>
                    </a:cubicBezTo>
                    <a:lnTo>
                      <a:pt x="37" y="13"/>
                    </a:lnTo>
                    <a:cubicBezTo>
                      <a:pt x="21" y="0"/>
                      <a:pt x="0" y="26"/>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68" name="Freeform 221">
                <a:extLst>
                  <a:ext uri="{FF2B5EF4-FFF2-40B4-BE49-F238E27FC236}">
                    <a16:creationId xmlns:a16="http://schemas.microsoft.com/office/drawing/2014/main" id="{C5726BB3-65D3-DC44-8B24-0D55C728A564}"/>
                  </a:ext>
                </a:extLst>
              </p:cNvPr>
              <p:cNvSpPr>
                <a:spLocks noChangeArrowheads="1"/>
              </p:cNvSpPr>
              <p:nvPr/>
            </p:nvSpPr>
            <p:spPr bwMode="auto">
              <a:xfrm>
                <a:off x="2833018" y="3078323"/>
                <a:ext cx="12961" cy="14042"/>
              </a:xfrm>
              <a:custGeom>
                <a:avLst/>
                <a:gdLst>
                  <a:gd name="T0" fmla="*/ 42 w 55"/>
                  <a:gd name="T1" fmla="*/ 20 h 56"/>
                  <a:gd name="T2" fmla="*/ 42 w 55"/>
                  <a:gd name="T3" fmla="*/ 20 h 56"/>
                  <a:gd name="T4" fmla="*/ 42 w 55"/>
                  <a:gd name="T5" fmla="*/ 19 h 56"/>
                  <a:gd name="T6" fmla="*/ 42 w 55"/>
                  <a:gd name="T7" fmla="*/ 19 h 56"/>
                  <a:gd name="T8" fmla="*/ 42 w 55"/>
                  <a:gd name="T9" fmla="*/ 20 h 56"/>
                  <a:gd name="T10" fmla="*/ 45 w 55"/>
                  <a:gd name="T11" fmla="*/ 35 h 56"/>
                  <a:gd name="T12" fmla="*/ 45 w 55"/>
                  <a:gd name="T13" fmla="*/ 35 h 56"/>
                  <a:gd name="T14" fmla="*/ 38 w 55"/>
                  <a:gd name="T15" fmla="*/ 10 h 56"/>
                  <a:gd name="T16" fmla="*/ 38 w 55"/>
                  <a:gd name="T17" fmla="*/ 10 h 56"/>
                  <a:gd name="T18" fmla="*/ 14 w 55"/>
                  <a:gd name="T19" fmla="*/ 10 h 56"/>
                  <a:gd name="T20" fmla="*/ 14 w 55"/>
                  <a:gd name="T21" fmla="*/ 10 h 56"/>
                  <a:gd name="T22" fmla="*/ 45 w 55"/>
                  <a:gd name="T23" fmla="*/ 3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6">
                    <a:moveTo>
                      <a:pt x="42" y="20"/>
                    </a:moveTo>
                    <a:lnTo>
                      <a:pt x="42" y="20"/>
                    </a:lnTo>
                    <a:lnTo>
                      <a:pt x="42" y="19"/>
                    </a:lnTo>
                    <a:lnTo>
                      <a:pt x="42" y="19"/>
                    </a:lnTo>
                    <a:lnTo>
                      <a:pt x="42" y="20"/>
                    </a:lnTo>
                    <a:close/>
                    <a:moveTo>
                      <a:pt x="45" y="35"/>
                    </a:moveTo>
                    <a:lnTo>
                      <a:pt x="45" y="35"/>
                    </a:lnTo>
                    <a:cubicBezTo>
                      <a:pt x="54" y="25"/>
                      <a:pt x="48" y="13"/>
                      <a:pt x="38" y="10"/>
                    </a:cubicBezTo>
                    <a:lnTo>
                      <a:pt x="38" y="10"/>
                    </a:lnTo>
                    <a:cubicBezTo>
                      <a:pt x="32" y="3"/>
                      <a:pt x="20" y="0"/>
                      <a:pt x="14" y="10"/>
                    </a:cubicBezTo>
                    <a:lnTo>
                      <a:pt x="14" y="10"/>
                    </a:lnTo>
                    <a:cubicBezTo>
                      <a:pt x="0" y="31"/>
                      <a:pt x="29" y="55"/>
                      <a:pt x="45" y="3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69" name="Freeform 222">
                <a:extLst>
                  <a:ext uri="{FF2B5EF4-FFF2-40B4-BE49-F238E27FC236}">
                    <a16:creationId xmlns:a16="http://schemas.microsoft.com/office/drawing/2014/main" id="{6DE8A033-E669-2143-A1F9-336FF5E02349}"/>
                  </a:ext>
                </a:extLst>
              </p:cNvPr>
              <p:cNvSpPr>
                <a:spLocks noChangeArrowheads="1"/>
              </p:cNvSpPr>
              <p:nvPr/>
            </p:nvSpPr>
            <p:spPr bwMode="auto">
              <a:xfrm>
                <a:off x="2824377" y="3102086"/>
                <a:ext cx="15122" cy="14042"/>
              </a:xfrm>
              <a:custGeom>
                <a:avLst/>
                <a:gdLst>
                  <a:gd name="T0" fmla="*/ 17 w 62"/>
                  <a:gd name="T1" fmla="*/ 38 h 59"/>
                  <a:gd name="T2" fmla="*/ 17 w 62"/>
                  <a:gd name="T3" fmla="*/ 38 h 59"/>
                  <a:gd name="T4" fmla="*/ 24 w 62"/>
                  <a:gd name="T5" fmla="*/ 44 h 59"/>
                  <a:gd name="T6" fmla="*/ 24 w 62"/>
                  <a:gd name="T7" fmla="*/ 44 h 59"/>
                  <a:gd name="T8" fmla="*/ 44 w 62"/>
                  <a:gd name="T9" fmla="*/ 20 h 59"/>
                  <a:gd name="T10" fmla="*/ 44 w 62"/>
                  <a:gd name="T11" fmla="*/ 20 h 59"/>
                  <a:gd name="T12" fmla="*/ 37 w 62"/>
                  <a:gd name="T13" fmla="*/ 13 h 59"/>
                  <a:gd name="T14" fmla="*/ 37 w 62"/>
                  <a:gd name="T15" fmla="*/ 13 h 59"/>
                  <a:gd name="T16" fmla="*/ 17 w 62"/>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8"/>
                    </a:moveTo>
                    <a:lnTo>
                      <a:pt x="17" y="38"/>
                    </a:lnTo>
                    <a:cubicBezTo>
                      <a:pt x="19" y="41"/>
                      <a:pt x="21" y="42"/>
                      <a:pt x="24" y="44"/>
                    </a:cubicBezTo>
                    <a:lnTo>
                      <a:pt x="24" y="44"/>
                    </a:lnTo>
                    <a:cubicBezTo>
                      <a:pt x="40" y="58"/>
                      <a:pt x="61" y="33"/>
                      <a:pt x="44" y="20"/>
                    </a:cubicBezTo>
                    <a:lnTo>
                      <a:pt x="44" y="20"/>
                    </a:lnTo>
                    <a:cubicBezTo>
                      <a:pt x="42" y="17"/>
                      <a:pt x="40" y="15"/>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70" name="Freeform 223">
                <a:extLst>
                  <a:ext uri="{FF2B5EF4-FFF2-40B4-BE49-F238E27FC236}">
                    <a16:creationId xmlns:a16="http://schemas.microsoft.com/office/drawing/2014/main" id="{AA2EE19D-42D5-1B42-89E5-EF750A674FFF}"/>
                  </a:ext>
                </a:extLst>
              </p:cNvPr>
              <p:cNvSpPr>
                <a:spLocks noChangeArrowheads="1"/>
              </p:cNvSpPr>
              <p:nvPr/>
            </p:nvSpPr>
            <p:spPr bwMode="auto">
              <a:xfrm>
                <a:off x="2852461" y="3102086"/>
                <a:ext cx="14041" cy="15122"/>
              </a:xfrm>
              <a:custGeom>
                <a:avLst/>
                <a:gdLst>
                  <a:gd name="T0" fmla="*/ 38 w 58"/>
                  <a:gd name="T1" fmla="*/ 45 h 62"/>
                  <a:gd name="T2" fmla="*/ 38 w 58"/>
                  <a:gd name="T3" fmla="*/ 45 h 62"/>
                  <a:gd name="T4" fmla="*/ 44 w 58"/>
                  <a:gd name="T5" fmla="*/ 37 h 62"/>
                  <a:gd name="T6" fmla="*/ 44 w 58"/>
                  <a:gd name="T7" fmla="*/ 37 h 62"/>
                  <a:gd name="T8" fmla="*/ 19 w 58"/>
                  <a:gd name="T9" fmla="*/ 16 h 62"/>
                  <a:gd name="T10" fmla="*/ 19 w 58"/>
                  <a:gd name="T11" fmla="*/ 16 h 62"/>
                  <a:gd name="T12" fmla="*/ 13 w 58"/>
                  <a:gd name="T13" fmla="*/ 24 h 62"/>
                  <a:gd name="T14" fmla="*/ 13 w 58"/>
                  <a:gd name="T15" fmla="*/ 24 h 62"/>
                  <a:gd name="T16" fmla="*/ 38 w 58"/>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62">
                    <a:moveTo>
                      <a:pt x="38" y="45"/>
                    </a:moveTo>
                    <a:lnTo>
                      <a:pt x="38" y="45"/>
                    </a:lnTo>
                    <a:cubicBezTo>
                      <a:pt x="40" y="42"/>
                      <a:pt x="42" y="39"/>
                      <a:pt x="44" y="37"/>
                    </a:cubicBezTo>
                    <a:lnTo>
                      <a:pt x="44" y="37"/>
                    </a:lnTo>
                    <a:cubicBezTo>
                      <a:pt x="57" y="21"/>
                      <a:pt x="32" y="0"/>
                      <a:pt x="19" y="16"/>
                    </a:cubicBezTo>
                    <a:lnTo>
                      <a:pt x="19" y="16"/>
                    </a:lnTo>
                    <a:cubicBezTo>
                      <a:pt x="17" y="19"/>
                      <a:pt x="15" y="21"/>
                      <a:pt x="13" y="24"/>
                    </a:cubicBezTo>
                    <a:lnTo>
                      <a:pt x="13" y="24"/>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71" name="Freeform 224">
                <a:extLst>
                  <a:ext uri="{FF2B5EF4-FFF2-40B4-BE49-F238E27FC236}">
                    <a16:creationId xmlns:a16="http://schemas.microsoft.com/office/drawing/2014/main" id="{DE8F6820-780F-2347-ABD0-8A16C5E40A0C}"/>
                  </a:ext>
                </a:extLst>
              </p:cNvPr>
              <p:cNvSpPr>
                <a:spLocks noChangeArrowheads="1"/>
              </p:cNvSpPr>
              <p:nvPr/>
            </p:nvSpPr>
            <p:spPr bwMode="auto">
              <a:xfrm>
                <a:off x="2771451" y="3137731"/>
                <a:ext cx="15122" cy="14041"/>
              </a:xfrm>
              <a:custGeom>
                <a:avLst/>
                <a:gdLst>
                  <a:gd name="T0" fmla="*/ 16 w 61"/>
                  <a:gd name="T1" fmla="*/ 38 h 58"/>
                  <a:gd name="T2" fmla="*/ 16 w 61"/>
                  <a:gd name="T3" fmla="*/ 38 h 58"/>
                  <a:gd name="T4" fmla="*/ 23 w 61"/>
                  <a:gd name="T5" fmla="*/ 44 h 58"/>
                  <a:gd name="T6" fmla="*/ 23 w 61"/>
                  <a:gd name="T7" fmla="*/ 44 h 58"/>
                  <a:gd name="T8" fmla="*/ 44 w 61"/>
                  <a:gd name="T9" fmla="*/ 19 h 58"/>
                  <a:gd name="T10" fmla="*/ 44 w 61"/>
                  <a:gd name="T11" fmla="*/ 19 h 58"/>
                  <a:gd name="T12" fmla="*/ 37 w 61"/>
                  <a:gd name="T13" fmla="*/ 13 h 58"/>
                  <a:gd name="T14" fmla="*/ 37 w 61"/>
                  <a:gd name="T15" fmla="*/ 13 h 58"/>
                  <a:gd name="T16" fmla="*/ 16 w 61"/>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8">
                    <a:moveTo>
                      <a:pt x="16" y="38"/>
                    </a:moveTo>
                    <a:lnTo>
                      <a:pt x="16" y="38"/>
                    </a:lnTo>
                    <a:cubicBezTo>
                      <a:pt x="19" y="40"/>
                      <a:pt x="21" y="42"/>
                      <a:pt x="23" y="44"/>
                    </a:cubicBezTo>
                    <a:lnTo>
                      <a:pt x="23" y="44"/>
                    </a:lnTo>
                    <a:cubicBezTo>
                      <a:pt x="40" y="57"/>
                      <a:pt x="60" y="32"/>
                      <a:pt x="44" y="19"/>
                    </a:cubicBezTo>
                    <a:lnTo>
                      <a:pt x="44" y="19"/>
                    </a:lnTo>
                    <a:cubicBezTo>
                      <a:pt x="42" y="16"/>
                      <a:pt x="39" y="15"/>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72" name="Freeform 225">
                <a:extLst>
                  <a:ext uri="{FF2B5EF4-FFF2-40B4-BE49-F238E27FC236}">
                    <a16:creationId xmlns:a16="http://schemas.microsoft.com/office/drawing/2014/main" id="{38B881C0-509F-1E42-9BCC-C8061D9F544E}"/>
                  </a:ext>
                </a:extLst>
              </p:cNvPr>
              <p:cNvSpPr>
                <a:spLocks noChangeArrowheads="1"/>
              </p:cNvSpPr>
              <p:nvPr/>
            </p:nvSpPr>
            <p:spPr bwMode="auto">
              <a:xfrm>
                <a:off x="2742289" y="3091285"/>
                <a:ext cx="9721" cy="15122"/>
              </a:xfrm>
              <a:custGeom>
                <a:avLst/>
                <a:gdLst>
                  <a:gd name="T0" fmla="*/ 3 w 39"/>
                  <a:gd name="T1" fmla="*/ 38 h 60"/>
                  <a:gd name="T2" fmla="*/ 3 w 39"/>
                  <a:gd name="T3" fmla="*/ 38 h 60"/>
                  <a:gd name="T4" fmla="*/ 36 w 39"/>
                  <a:gd name="T5" fmla="*/ 35 h 60"/>
                  <a:gd name="T6" fmla="*/ 36 w 39"/>
                  <a:gd name="T7" fmla="*/ 35 h 60"/>
                  <a:gd name="T8" fmla="*/ 34 w 39"/>
                  <a:gd name="T9" fmla="*/ 21 h 60"/>
                  <a:gd name="T10" fmla="*/ 34 w 39"/>
                  <a:gd name="T11" fmla="*/ 21 h 60"/>
                  <a:gd name="T12" fmla="*/ 2 w 39"/>
                  <a:gd name="T13" fmla="*/ 25 h 60"/>
                  <a:gd name="T14" fmla="*/ 2 w 39"/>
                  <a:gd name="T15" fmla="*/ 25 h 60"/>
                  <a:gd name="T16" fmla="*/ 3 w 39"/>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3" y="38"/>
                    </a:moveTo>
                    <a:lnTo>
                      <a:pt x="3" y="38"/>
                    </a:lnTo>
                    <a:cubicBezTo>
                      <a:pt x="6" y="59"/>
                      <a:pt x="38" y="56"/>
                      <a:pt x="36" y="35"/>
                    </a:cubicBezTo>
                    <a:lnTo>
                      <a:pt x="36" y="35"/>
                    </a:lnTo>
                    <a:cubicBezTo>
                      <a:pt x="35" y="30"/>
                      <a:pt x="35" y="26"/>
                      <a:pt x="34" y="21"/>
                    </a:cubicBezTo>
                    <a:lnTo>
                      <a:pt x="34" y="21"/>
                    </a:lnTo>
                    <a:cubicBezTo>
                      <a:pt x="32" y="0"/>
                      <a:pt x="0" y="4"/>
                      <a:pt x="2" y="25"/>
                    </a:cubicBezTo>
                    <a:lnTo>
                      <a:pt x="2" y="25"/>
                    </a:lnTo>
                    <a:cubicBezTo>
                      <a:pt x="3" y="29"/>
                      <a:pt x="3" y="34"/>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73" name="Freeform 226">
                <a:extLst>
                  <a:ext uri="{FF2B5EF4-FFF2-40B4-BE49-F238E27FC236}">
                    <a16:creationId xmlns:a16="http://schemas.microsoft.com/office/drawing/2014/main" id="{0931D975-68C5-0D49-920C-185668FDAAF1}"/>
                  </a:ext>
                </a:extLst>
              </p:cNvPr>
              <p:cNvSpPr>
                <a:spLocks noChangeArrowheads="1"/>
              </p:cNvSpPr>
              <p:nvPr/>
            </p:nvSpPr>
            <p:spPr bwMode="auto">
              <a:xfrm>
                <a:off x="2777932" y="3069683"/>
                <a:ext cx="9721" cy="14042"/>
              </a:xfrm>
              <a:custGeom>
                <a:avLst/>
                <a:gdLst>
                  <a:gd name="T0" fmla="*/ 36 w 38"/>
                  <a:gd name="T1" fmla="*/ 34 h 59"/>
                  <a:gd name="T2" fmla="*/ 36 w 38"/>
                  <a:gd name="T3" fmla="*/ 34 h 59"/>
                  <a:gd name="T4" fmla="*/ 34 w 38"/>
                  <a:gd name="T5" fmla="*/ 20 h 59"/>
                  <a:gd name="T6" fmla="*/ 34 w 38"/>
                  <a:gd name="T7" fmla="*/ 20 h 59"/>
                  <a:gd name="T8" fmla="*/ 2 w 38"/>
                  <a:gd name="T9" fmla="*/ 24 h 59"/>
                  <a:gd name="T10" fmla="*/ 2 w 38"/>
                  <a:gd name="T11" fmla="*/ 24 h 59"/>
                  <a:gd name="T12" fmla="*/ 3 w 38"/>
                  <a:gd name="T13" fmla="*/ 37 h 59"/>
                  <a:gd name="T14" fmla="*/ 3 w 38"/>
                  <a:gd name="T15" fmla="*/ 37 h 59"/>
                  <a:gd name="T16" fmla="*/ 36 w 38"/>
                  <a:gd name="T17"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59">
                    <a:moveTo>
                      <a:pt x="36" y="34"/>
                    </a:moveTo>
                    <a:lnTo>
                      <a:pt x="36" y="34"/>
                    </a:lnTo>
                    <a:cubicBezTo>
                      <a:pt x="35" y="29"/>
                      <a:pt x="35" y="25"/>
                      <a:pt x="34" y="20"/>
                    </a:cubicBezTo>
                    <a:lnTo>
                      <a:pt x="34" y="20"/>
                    </a:lnTo>
                    <a:cubicBezTo>
                      <a:pt x="32" y="0"/>
                      <a:pt x="0" y="3"/>
                      <a:pt x="2" y="24"/>
                    </a:cubicBezTo>
                    <a:lnTo>
                      <a:pt x="2" y="24"/>
                    </a:lnTo>
                    <a:cubicBezTo>
                      <a:pt x="2" y="28"/>
                      <a:pt x="3" y="32"/>
                      <a:pt x="3" y="37"/>
                    </a:cubicBezTo>
                    <a:lnTo>
                      <a:pt x="3" y="37"/>
                    </a:lnTo>
                    <a:cubicBezTo>
                      <a:pt x="5" y="58"/>
                      <a:pt x="37" y="54"/>
                      <a:pt x="36"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74" name="Freeform 227">
                <a:extLst>
                  <a:ext uri="{FF2B5EF4-FFF2-40B4-BE49-F238E27FC236}">
                    <a16:creationId xmlns:a16="http://schemas.microsoft.com/office/drawing/2014/main" id="{28504E1A-979E-B94B-8678-868DB52B931F}"/>
                  </a:ext>
                </a:extLst>
              </p:cNvPr>
              <p:cNvSpPr>
                <a:spLocks noChangeArrowheads="1"/>
              </p:cNvSpPr>
              <p:nvPr/>
            </p:nvSpPr>
            <p:spPr bwMode="auto">
              <a:xfrm>
                <a:off x="2771451" y="3096686"/>
                <a:ext cx="8641" cy="15122"/>
              </a:xfrm>
              <a:custGeom>
                <a:avLst/>
                <a:gdLst>
                  <a:gd name="T0" fmla="*/ 2 w 36"/>
                  <a:gd name="T1" fmla="*/ 38 h 60"/>
                  <a:gd name="T2" fmla="*/ 2 w 36"/>
                  <a:gd name="T3" fmla="*/ 38 h 60"/>
                  <a:gd name="T4" fmla="*/ 34 w 36"/>
                  <a:gd name="T5" fmla="*/ 35 h 60"/>
                  <a:gd name="T6" fmla="*/ 34 w 36"/>
                  <a:gd name="T7" fmla="*/ 35 h 60"/>
                  <a:gd name="T8" fmla="*/ 33 w 36"/>
                  <a:gd name="T9" fmla="*/ 21 h 60"/>
                  <a:gd name="T10" fmla="*/ 33 w 36"/>
                  <a:gd name="T11" fmla="*/ 21 h 60"/>
                  <a:gd name="T12" fmla="*/ 1 w 36"/>
                  <a:gd name="T13" fmla="*/ 25 h 60"/>
                  <a:gd name="T14" fmla="*/ 1 w 36"/>
                  <a:gd name="T15" fmla="*/ 25 h 60"/>
                  <a:gd name="T16" fmla="*/ 2 w 36"/>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60">
                    <a:moveTo>
                      <a:pt x="2" y="38"/>
                    </a:moveTo>
                    <a:lnTo>
                      <a:pt x="2" y="38"/>
                    </a:lnTo>
                    <a:cubicBezTo>
                      <a:pt x="3" y="59"/>
                      <a:pt x="35" y="55"/>
                      <a:pt x="34" y="35"/>
                    </a:cubicBezTo>
                    <a:lnTo>
                      <a:pt x="34" y="35"/>
                    </a:lnTo>
                    <a:cubicBezTo>
                      <a:pt x="34" y="30"/>
                      <a:pt x="34" y="26"/>
                      <a:pt x="33" y="21"/>
                    </a:cubicBezTo>
                    <a:lnTo>
                      <a:pt x="33" y="21"/>
                    </a:lnTo>
                    <a:cubicBezTo>
                      <a:pt x="32" y="0"/>
                      <a:pt x="0" y="4"/>
                      <a:pt x="1" y="25"/>
                    </a:cubicBezTo>
                    <a:lnTo>
                      <a:pt x="1" y="25"/>
                    </a:lnTo>
                    <a:cubicBezTo>
                      <a:pt x="1" y="29"/>
                      <a:pt x="1" y="34"/>
                      <a:pt x="2"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75" name="Freeform 228">
                <a:extLst>
                  <a:ext uri="{FF2B5EF4-FFF2-40B4-BE49-F238E27FC236}">
                    <a16:creationId xmlns:a16="http://schemas.microsoft.com/office/drawing/2014/main" id="{7A741DCD-804C-8C4B-8DAE-B12B2B30481B}"/>
                  </a:ext>
                </a:extLst>
              </p:cNvPr>
              <p:cNvSpPr>
                <a:spLocks noChangeArrowheads="1"/>
              </p:cNvSpPr>
              <p:nvPr/>
            </p:nvSpPr>
            <p:spPr bwMode="auto">
              <a:xfrm>
                <a:off x="2735808" y="3112887"/>
                <a:ext cx="12961" cy="14042"/>
              </a:xfrm>
              <a:custGeom>
                <a:avLst/>
                <a:gdLst>
                  <a:gd name="T0" fmla="*/ 42 w 55"/>
                  <a:gd name="T1" fmla="*/ 20 h 56"/>
                  <a:gd name="T2" fmla="*/ 42 w 55"/>
                  <a:gd name="T3" fmla="*/ 20 h 56"/>
                  <a:gd name="T4" fmla="*/ 42 w 55"/>
                  <a:gd name="T5" fmla="*/ 19 h 56"/>
                  <a:gd name="T6" fmla="*/ 42 w 55"/>
                  <a:gd name="T7" fmla="*/ 19 h 56"/>
                  <a:gd name="T8" fmla="*/ 42 w 55"/>
                  <a:gd name="T9" fmla="*/ 20 h 56"/>
                  <a:gd name="T10" fmla="*/ 38 w 55"/>
                  <a:gd name="T11" fmla="*/ 10 h 56"/>
                  <a:gd name="T12" fmla="*/ 38 w 55"/>
                  <a:gd name="T13" fmla="*/ 10 h 56"/>
                  <a:gd name="T14" fmla="*/ 14 w 55"/>
                  <a:gd name="T15" fmla="*/ 10 h 56"/>
                  <a:gd name="T16" fmla="*/ 14 w 55"/>
                  <a:gd name="T17" fmla="*/ 10 h 56"/>
                  <a:gd name="T18" fmla="*/ 46 w 55"/>
                  <a:gd name="T19" fmla="*/ 35 h 56"/>
                  <a:gd name="T20" fmla="*/ 46 w 55"/>
                  <a:gd name="T21" fmla="*/ 35 h 56"/>
                  <a:gd name="T22" fmla="*/ 38 w 55"/>
                  <a:gd name="T23" fmla="*/ 1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6">
                    <a:moveTo>
                      <a:pt x="42" y="20"/>
                    </a:moveTo>
                    <a:lnTo>
                      <a:pt x="42" y="20"/>
                    </a:lnTo>
                    <a:cubicBezTo>
                      <a:pt x="42" y="20"/>
                      <a:pt x="42" y="20"/>
                      <a:pt x="42" y="19"/>
                    </a:cubicBezTo>
                    <a:lnTo>
                      <a:pt x="42" y="19"/>
                    </a:lnTo>
                    <a:cubicBezTo>
                      <a:pt x="42" y="20"/>
                      <a:pt x="42" y="20"/>
                      <a:pt x="42" y="20"/>
                    </a:cubicBezTo>
                    <a:close/>
                    <a:moveTo>
                      <a:pt x="38" y="10"/>
                    </a:moveTo>
                    <a:lnTo>
                      <a:pt x="38" y="10"/>
                    </a:lnTo>
                    <a:cubicBezTo>
                      <a:pt x="32" y="2"/>
                      <a:pt x="21" y="0"/>
                      <a:pt x="14" y="10"/>
                    </a:cubicBezTo>
                    <a:lnTo>
                      <a:pt x="14" y="10"/>
                    </a:lnTo>
                    <a:cubicBezTo>
                      <a:pt x="0" y="31"/>
                      <a:pt x="29" y="55"/>
                      <a:pt x="46" y="35"/>
                    </a:cubicBezTo>
                    <a:lnTo>
                      <a:pt x="46" y="35"/>
                    </a:lnTo>
                    <a:cubicBezTo>
                      <a:pt x="54" y="25"/>
                      <a:pt x="47" y="13"/>
                      <a:pt x="38" y="1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76" name="Freeform 229">
                <a:extLst>
                  <a:ext uri="{FF2B5EF4-FFF2-40B4-BE49-F238E27FC236}">
                    <a16:creationId xmlns:a16="http://schemas.microsoft.com/office/drawing/2014/main" id="{5D72577A-0B08-3F46-9379-F1F09FCA0AF0}"/>
                  </a:ext>
                </a:extLst>
              </p:cNvPr>
              <p:cNvSpPr>
                <a:spLocks noChangeArrowheads="1"/>
              </p:cNvSpPr>
              <p:nvPr/>
            </p:nvSpPr>
            <p:spPr bwMode="auto">
              <a:xfrm>
                <a:off x="2694764" y="3093445"/>
                <a:ext cx="14041" cy="15122"/>
              </a:xfrm>
              <a:custGeom>
                <a:avLst/>
                <a:gdLst>
                  <a:gd name="T0" fmla="*/ 20 w 59"/>
                  <a:gd name="T1" fmla="*/ 17 h 62"/>
                  <a:gd name="T2" fmla="*/ 20 w 59"/>
                  <a:gd name="T3" fmla="*/ 17 h 62"/>
                  <a:gd name="T4" fmla="*/ 14 w 59"/>
                  <a:gd name="T5" fmla="*/ 24 h 62"/>
                  <a:gd name="T6" fmla="*/ 14 w 59"/>
                  <a:gd name="T7" fmla="*/ 24 h 62"/>
                  <a:gd name="T8" fmla="*/ 39 w 59"/>
                  <a:gd name="T9" fmla="*/ 45 h 62"/>
                  <a:gd name="T10" fmla="*/ 39 w 59"/>
                  <a:gd name="T11" fmla="*/ 45 h 62"/>
                  <a:gd name="T12" fmla="*/ 45 w 59"/>
                  <a:gd name="T13" fmla="*/ 38 h 62"/>
                  <a:gd name="T14" fmla="*/ 45 w 59"/>
                  <a:gd name="T15" fmla="*/ 38 h 62"/>
                  <a:gd name="T16" fmla="*/ 20 w 59"/>
                  <a:gd name="T17" fmla="*/ 1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20" y="17"/>
                    </a:moveTo>
                    <a:lnTo>
                      <a:pt x="20" y="17"/>
                    </a:lnTo>
                    <a:cubicBezTo>
                      <a:pt x="18" y="19"/>
                      <a:pt x="16" y="21"/>
                      <a:pt x="14" y="24"/>
                    </a:cubicBezTo>
                    <a:lnTo>
                      <a:pt x="14" y="24"/>
                    </a:lnTo>
                    <a:cubicBezTo>
                      <a:pt x="0" y="40"/>
                      <a:pt x="26" y="61"/>
                      <a:pt x="39" y="45"/>
                    </a:cubicBezTo>
                    <a:lnTo>
                      <a:pt x="39" y="45"/>
                    </a:lnTo>
                    <a:cubicBezTo>
                      <a:pt x="41" y="42"/>
                      <a:pt x="43" y="40"/>
                      <a:pt x="45" y="38"/>
                    </a:cubicBezTo>
                    <a:lnTo>
                      <a:pt x="45" y="38"/>
                    </a:lnTo>
                    <a:cubicBezTo>
                      <a:pt x="58" y="21"/>
                      <a:pt x="33" y="0"/>
                      <a:pt x="20"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77" name="Freeform 230">
                <a:extLst>
                  <a:ext uri="{FF2B5EF4-FFF2-40B4-BE49-F238E27FC236}">
                    <a16:creationId xmlns:a16="http://schemas.microsoft.com/office/drawing/2014/main" id="{98630569-9BC2-494B-A989-C7953DBCECB3}"/>
                  </a:ext>
                </a:extLst>
              </p:cNvPr>
              <p:cNvSpPr>
                <a:spLocks noChangeArrowheads="1"/>
              </p:cNvSpPr>
              <p:nvPr/>
            </p:nvSpPr>
            <p:spPr bwMode="auto">
              <a:xfrm>
                <a:off x="2691523" y="3128009"/>
                <a:ext cx="9721" cy="14042"/>
              </a:xfrm>
              <a:custGeom>
                <a:avLst/>
                <a:gdLst>
                  <a:gd name="T0" fmla="*/ 34 w 39"/>
                  <a:gd name="T1" fmla="*/ 20 h 59"/>
                  <a:gd name="T2" fmla="*/ 34 w 39"/>
                  <a:gd name="T3" fmla="*/ 20 h 59"/>
                  <a:gd name="T4" fmla="*/ 2 w 39"/>
                  <a:gd name="T5" fmla="*/ 24 h 59"/>
                  <a:gd name="T6" fmla="*/ 2 w 39"/>
                  <a:gd name="T7" fmla="*/ 24 h 59"/>
                  <a:gd name="T8" fmla="*/ 3 w 39"/>
                  <a:gd name="T9" fmla="*/ 38 h 59"/>
                  <a:gd name="T10" fmla="*/ 3 w 39"/>
                  <a:gd name="T11" fmla="*/ 38 h 59"/>
                  <a:gd name="T12" fmla="*/ 36 w 39"/>
                  <a:gd name="T13" fmla="*/ 34 h 59"/>
                  <a:gd name="T14" fmla="*/ 36 w 39"/>
                  <a:gd name="T15" fmla="*/ 34 h 59"/>
                  <a:gd name="T16" fmla="*/ 34 w 39"/>
                  <a:gd name="T17"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4" y="20"/>
                    </a:moveTo>
                    <a:lnTo>
                      <a:pt x="34" y="20"/>
                    </a:lnTo>
                    <a:cubicBezTo>
                      <a:pt x="32" y="0"/>
                      <a:pt x="0" y="4"/>
                      <a:pt x="2" y="24"/>
                    </a:cubicBezTo>
                    <a:lnTo>
                      <a:pt x="2" y="24"/>
                    </a:lnTo>
                    <a:cubicBezTo>
                      <a:pt x="2" y="29"/>
                      <a:pt x="3" y="33"/>
                      <a:pt x="3" y="38"/>
                    </a:cubicBezTo>
                    <a:lnTo>
                      <a:pt x="3" y="38"/>
                    </a:lnTo>
                    <a:cubicBezTo>
                      <a:pt x="5" y="58"/>
                      <a:pt x="38" y="55"/>
                      <a:pt x="36" y="34"/>
                    </a:cubicBezTo>
                    <a:lnTo>
                      <a:pt x="36" y="34"/>
                    </a:lnTo>
                    <a:cubicBezTo>
                      <a:pt x="35" y="30"/>
                      <a:pt x="35" y="25"/>
                      <a:pt x="34"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78" name="Freeform 231">
                <a:extLst>
                  <a:ext uri="{FF2B5EF4-FFF2-40B4-BE49-F238E27FC236}">
                    <a16:creationId xmlns:a16="http://schemas.microsoft.com/office/drawing/2014/main" id="{35F952D8-2E89-8842-A7F2-54828272280B}"/>
                  </a:ext>
                </a:extLst>
              </p:cNvPr>
              <p:cNvSpPr>
                <a:spLocks noChangeArrowheads="1"/>
              </p:cNvSpPr>
              <p:nvPr/>
            </p:nvSpPr>
            <p:spPr bwMode="auto">
              <a:xfrm>
                <a:off x="2703405" y="3150692"/>
                <a:ext cx="15122" cy="14041"/>
              </a:xfrm>
              <a:custGeom>
                <a:avLst/>
                <a:gdLst>
                  <a:gd name="T0" fmla="*/ 45 w 62"/>
                  <a:gd name="T1" fmla="*/ 19 h 59"/>
                  <a:gd name="T2" fmla="*/ 45 w 62"/>
                  <a:gd name="T3" fmla="*/ 19 h 59"/>
                  <a:gd name="T4" fmla="*/ 37 w 62"/>
                  <a:gd name="T5" fmla="*/ 13 h 59"/>
                  <a:gd name="T6" fmla="*/ 37 w 62"/>
                  <a:gd name="T7" fmla="*/ 13 h 59"/>
                  <a:gd name="T8" fmla="*/ 16 w 62"/>
                  <a:gd name="T9" fmla="*/ 38 h 59"/>
                  <a:gd name="T10" fmla="*/ 16 w 62"/>
                  <a:gd name="T11" fmla="*/ 38 h 59"/>
                  <a:gd name="T12" fmla="*/ 24 w 62"/>
                  <a:gd name="T13" fmla="*/ 44 h 59"/>
                  <a:gd name="T14" fmla="*/ 24 w 62"/>
                  <a:gd name="T15" fmla="*/ 44 h 59"/>
                  <a:gd name="T16" fmla="*/ 45 w 62"/>
                  <a:gd name="T17" fmla="*/ 1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45" y="19"/>
                    </a:moveTo>
                    <a:lnTo>
                      <a:pt x="45" y="19"/>
                    </a:lnTo>
                    <a:cubicBezTo>
                      <a:pt x="43" y="17"/>
                      <a:pt x="39" y="15"/>
                      <a:pt x="37" y="13"/>
                    </a:cubicBezTo>
                    <a:lnTo>
                      <a:pt x="37" y="13"/>
                    </a:lnTo>
                    <a:cubicBezTo>
                      <a:pt x="21" y="0"/>
                      <a:pt x="0" y="25"/>
                      <a:pt x="16" y="38"/>
                    </a:cubicBezTo>
                    <a:lnTo>
                      <a:pt x="16" y="38"/>
                    </a:lnTo>
                    <a:cubicBezTo>
                      <a:pt x="19" y="40"/>
                      <a:pt x="22" y="42"/>
                      <a:pt x="24" y="44"/>
                    </a:cubicBezTo>
                    <a:lnTo>
                      <a:pt x="24" y="44"/>
                    </a:lnTo>
                    <a:cubicBezTo>
                      <a:pt x="40" y="58"/>
                      <a:pt x="61" y="33"/>
                      <a:pt x="45"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79" name="Freeform 232">
                <a:extLst>
                  <a:ext uri="{FF2B5EF4-FFF2-40B4-BE49-F238E27FC236}">
                    <a16:creationId xmlns:a16="http://schemas.microsoft.com/office/drawing/2014/main" id="{A815D5A1-996F-0A40-B07D-6DDA87E12361}"/>
                  </a:ext>
                </a:extLst>
              </p:cNvPr>
              <p:cNvSpPr>
                <a:spLocks noChangeArrowheads="1"/>
              </p:cNvSpPr>
              <p:nvPr/>
            </p:nvSpPr>
            <p:spPr bwMode="auto">
              <a:xfrm>
                <a:off x="2714206" y="3123688"/>
                <a:ext cx="15122" cy="15122"/>
              </a:xfrm>
              <a:custGeom>
                <a:avLst/>
                <a:gdLst>
                  <a:gd name="T0" fmla="*/ 44 w 62"/>
                  <a:gd name="T1" fmla="*/ 20 h 60"/>
                  <a:gd name="T2" fmla="*/ 44 w 62"/>
                  <a:gd name="T3" fmla="*/ 20 h 60"/>
                  <a:gd name="T4" fmla="*/ 36 w 62"/>
                  <a:gd name="T5" fmla="*/ 14 h 60"/>
                  <a:gd name="T6" fmla="*/ 36 w 62"/>
                  <a:gd name="T7" fmla="*/ 14 h 60"/>
                  <a:gd name="T8" fmla="*/ 16 w 62"/>
                  <a:gd name="T9" fmla="*/ 39 h 60"/>
                  <a:gd name="T10" fmla="*/ 16 w 62"/>
                  <a:gd name="T11" fmla="*/ 39 h 60"/>
                  <a:gd name="T12" fmla="*/ 23 w 62"/>
                  <a:gd name="T13" fmla="*/ 45 h 60"/>
                  <a:gd name="T14" fmla="*/ 23 w 62"/>
                  <a:gd name="T15" fmla="*/ 45 h 60"/>
                  <a:gd name="T16" fmla="*/ 44 w 62"/>
                  <a:gd name="T17" fmla="*/ 2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0">
                    <a:moveTo>
                      <a:pt x="44" y="20"/>
                    </a:moveTo>
                    <a:lnTo>
                      <a:pt x="44" y="20"/>
                    </a:lnTo>
                    <a:cubicBezTo>
                      <a:pt x="42" y="18"/>
                      <a:pt x="39" y="16"/>
                      <a:pt x="36" y="14"/>
                    </a:cubicBezTo>
                    <a:lnTo>
                      <a:pt x="36" y="14"/>
                    </a:lnTo>
                    <a:cubicBezTo>
                      <a:pt x="21" y="0"/>
                      <a:pt x="0" y="26"/>
                      <a:pt x="16" y="39"/>
                    </a:cubicBezTo>
                    <a:lnTo>
                      <a:pt x="16" y="39"/>
                    </a:lnTo>
                    <a:cubicBezTo>
                      <a:pt x="19" y="41"/>
                      <a:pt x="21" y="43"/>
                      <a:pt x="23" y="45"/>
                    </a:cubicBezTo>
                    <a:lnTo>
                      <a:pt x="23" y="45"/>
                    </a:lnTo>
                    <a:cubicBezTo>
                      <a:pt x="40" y="59"/>
                      <a:pt x="61" y="33"/>
                      <a:pt x="44"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80" name="Freeform 233">
                <a:extLst>
                  <a:ext uri="{FF2B5EF4-FFF2-40B4-BE49-F238E27FC236}">
                    <a16:creationId xmlns:a16="http://schemas.microsoft.com/office/drawing/2014/main" id="{46A75D7E-01EB-AF48-8FD5-5DF927D0B00C}"/>
                  </a:ext>
                </a:extLst>
              </p:cNvPr>
              <p:cNvSpPr>
                <a:spLocks noChangeArrowheads="1"/>
              </p:cNvSpPr>
              <p:nvPr/>
            </p:nvSpPr>
            <p:spPr bwMode="auto">
              <a:xfrm>
                <a:off x="3221859" y="3364554"/>
                <a:ext cx="12961" cy="12961"/>
              </a:xfrm>
              <a:custGeom>
                <a:avLst/>
                <a:gdLst>
                  <a:gd name="T0" fmla="*/ 16 w 54"/>
                  <a:gd name="T1" fmla="*/ 38 h 52"/>
                  <a:gd name="T2" fmla="*/ 16 w 54"/>
                  <a:gd name="T3" fmla="*/ 38 h 52"/>
                  <a:gd name="T4" fmla="*/ 37 w 54"/>
                  <a:gd name="T5" fmla="*/ 13 h 52"/>
                  <a:gd name="T6" fmla="*/ 37 w 54"/>
                  <a:gd name="T7" fmla="*/ 13 h 52"/>
                  <a:gd name="T8" fmla="*/ 16 w 54"/>
                  <a:gd name="T9" fmla="*/ 38 h 52"/>
                </a:gdLst>
                <a:ahLst/>
                <a:cxnLst>
                  <a:cxn ang="0">
                    <a:pos x="T0" y="T1"/>
                  </a:cxn>
                  <a:cxn ang="0">
                    <a:pos x="T2" y="T3"/>
                  </a:cxn>
                  <a:cxn ang="0">
                    <a:pos x="T4" y="T5"/>
                  </a:cxn>
                  <a:cxn ang="0">
                    <a:pos x="T6" y="T7"/>
                  </a:cxn>
                  <a:cxn ang="0">
                    <a:pos x="T8" y="T9"/>
                  </a:cxn>
                </a:cxnLst>
                <a:rect l="0" t="0" r="r" b="b"/>
                <a:pathLst>
                  <a:path w="54" h="52">
                    <a:moveTo>
                      <a:pt x="16" y="38"/>
                    </a:moveTo>
                    <a:lnTo>
                      <a:pt x="16" y="38"/>
                    </a:lnTo>
                    <a:cubicBezTo>
                      <a:pt x="33" y="51"/>
                      <a:pt x="53" y="26"/>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81" name="Freeform 234">
                <a:extLst>
                  <a:ext uri="{FF2B5EF4-FFF2-40B4-BE49-F238E27FC236}">
                    <a16:creationId xmlns:a16="http://schemas.microsoft.com/office/drawing/2014/main" id="{0E3C8FD4-21E9-9F4E-A994-F838985366E8}"/>
                  </a:ext>
                </a:extLst>
              </p:cNvPr>
              <p:cNvSpPr>
                <a:spLocks noChangeArrowheads="1"/>
              </p:cNvSpPr>
              <p:nvPr/>
            </p:nvSpPr>
            <p:spPr bwMode="auto">
              <a:xfrm>
                <a:off x="3206738" y="3379676"/>
                <a:ext cx="12961" cy="14041"/>
              </a:xfrm>
              <a:custGeom>
                <a:avLst/>
                <a:gdLst>
                  <a:gd name="T0" fmla="*/ 34 w 55"/>
                  <a:gd name="T1" fmla="*/ 44 h 58"/>
                  <a:gd name="T2" fmla="*/ 34 w 55"/>
                  <a:gd name="T3" fmla="*/ 44 h 58"/>
                  <a:gd name="T4" fmla="*/ 38 w 55"/>
                  <a:gd name="T5" fmla="*/ 40 h 58"/>
                  <a:gd name="T6" fmla="*/ 38 w 55"/>
                  <a:gd name="T7" fmla="*/ 40 h 58"/>
                  <a:gd name="T8" fmla="*/ 20 w 55"/>
                  <a:gd name="T9" fmla="*/ 14 h 58"/>
                  <a:gd name="T10" fmla="*/ 20 w 55"/>
                  <a:gd name="T11" fmla="*/ 14 h 58"/>
                  <a:gd name="T12" fmla="*/ 15 w 55"/>
                  <a:gd name="T13" fmla="*/ 17 h 58"/>
                  <a:gd name="T14" fmla="*/ 15 w 55"/>
                  <a:gd name="T15" fmla="*/ 17 h 58"/>
                  <a:gd name="T16" fmla="*/ 34 w 55"/>
                  <a:gd name="T17"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8">
                    <a:moveTo>
                      <a:pt x="34" y="44"/>
                    </a:moveTo>
                    <a:lnTo>
                      <a:pt x="34" y="44"/>
                    </a:lnTo>
                    <a:cubicBezTo>
                      <a:pt x="36" y="43"/>
                      <a:pt x="37" y="42"/>
                      <a:pt x="38" y="40"/>
                    </a:cubicBezTo>
                    <a:lnTo>
                      <a:pt x="38" y="40"/>
                    </a:lnTo>
                    <a:cubicBezTo>
                      <a:pt x="54" y="27"/>
                      <a:pt x="35" y="0"/>
                      <a:pt x="20" y="14"/>
                    </a:cubicBezTo>
                    <a:lnTo>
                      <a:pt x="20" y="14"/>
                    </a:lnTo>
                    <a:cubicBezTo>
                      <a:pt x="18" y="15"/>
                      <a:pt x="17" y="16"/>
                      <a:pt x="15" y="17"/>
                    </a:cubicBezTo>
                    <a:lnTo>
                      <a:pt x="15" y="17"/>
                    </a:lnTo>
                    <a:cubicBezTo>
                      <a:pt x="0" y="31"/>
                      <a:pt x="18" y="57"/>
                      <a:pt x="34"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82" name="Freeform 235">
                <a:extLst>
                  <a:ext uri="{FF2B5EF4-FFF2-40B4-BE49-F238E27FC236}">
                    <a16:creationId xmlns:a16="http://schemas.microsoft.com/office/drawing/2014/main" id="{00EE572D-922A-1C40-8A5A-0DED8E1BE241}"/>
                  </a:ext>
                </a:extLst>
              </p:cNvPr>
              <p:cNvSpPr>
                <a:spLocks noChangeArrowheads="1"/>
              </p:cNvSpPr>
              <p:nvPr/>
            </p:nvSpPr>
            <p:spPr bwMode="auto">
              <a:xfrm>
                <a:off x="3236980" y="3377515"/>
                <a:ext cx="8641" cy="12961"/>
              </a:xfrm>
              <a:custGeom>
                <a:avLst/>
                <a:gdLst>
                  <a:gd name="T0" fmla="*/ 2 w 37"/>
                  <a:gd name="T1" fmla="*/ 32 h 53"/>
                  <a:gd name="T2" fmla="*/ 2 w 37"/>
                  <a:gd name="T3" fmla="*/ 32 h 53"/>
                  <a:gd name="T4" fmla="*/ 35 w 37"/>
                  <a:gd name="T5" fmla="*/ 28 h 53"/>
                  <a:gd name="T6" fmla="*/ 35 w 37"/>
                  <a:gd name="T7" fmla="*/ 28 h 53"/>
                  <a:gd name="T8" fmla="*/ 34 w 37"/>
                  <a:gd name="T9" fmla="*/ 21 h 53"/>
                  <a:gd name="T10" fmla="*/ 34 w 37"/>
                  <a:gd name="T11" fmla="*/ 21 h 53"/>
                  <a:gd name="T12" fmla="*/ 1 w 37"/>
                  <a:gd name="T13" fmla="*/ 24 h 53"/>
                  <a:gd name="T14" fmla="*/ 1 w 37"/>
                  <a:gd name="T15" fmla="*/ 24 h 53"/>
                  <a:gd name="T16" fmla="*/ 2 w 37"/>
                  <a:gd name="T17"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53">
                    <a:moveTo>
                      <a:pt x="2" y="32"/>
                    </a:moveTo>
                    <a:lnTo>
                      <a:pt x="2" y="32"/>
                    </a:lnTo>
                    <a:cubicBezTo>
                      <a:pt x="4" y="52"/>
                      <a:pt x="36" y="49"/>
                      <a:pt x="35" y="28"/>
                    </a:cubicBezTo>
                    <a:lnTo>
                      <a:pt x="35" y="28"/>
                    </a:lnTo>
                    <a:cubicBezTo>
                      <a:pt x="34" y="26"/>
                      <a:pt x="34" y="24"/>
                      <a:pt x="34" y="21"/>
                    </a:cubicBezTo>
                    <a:lnTo>
                      <a:pt x="34" y="21"/>
                    </a:lnTo>
                    <a:cubicBezTo>
                      <a:pt x="32" y="0"/>
                      <a:pt x="0" y="4"/>
                      <a:pt x="1" y="24"/>
                    </a:cubicBezTo>
                    <a:lnTo>
                      <a:pt x="1" y="24"/>
                    </a:lnTo>
                    <a:cubicBezTo>
                      <a:pt x="2" y="26"/>
                      <a:pt x="2" y="29"/>
                      <a:pt x="2"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83" name="Freeform 236">
                <a:extLst>
                  <a:ext uri="{FF2B5EF4-FFF2-40B4-BE49-F238E27FC236}">
                    <a16:creationId xmlns:a16="http://schemas.microsoft.com/office/drawing/2014/main" id="{388E12AD-8628-194F-B86D-740DC894D7A1}"/>
                  </a:ext>
                </a:extLst>
              </p:cNvPr>
              <p:cNvSpPr>
                <a:spLocks noChangeArrowheads="1"/>
              </p:cNvSpPr>
              <p:nvPr/>
            </p:nvSpPr>
            <p:spPr bwMode="auto">
              <a:xfrm>
                <a:off x="3227259" y="3402357"/>
                <a:ext cx="14042" cy="14042"/>
              </a:xfrm>
              <a:custGeom>
                <a:avLst/>
                <a:gdLst>
                  <a:gd name="T0" fmla="*/ 15 w 57"/>
                  <a:gd name="T1" fmla="*/ 39 h 56"/>
                  <a:gd name="T2" fmla="*/ 15 w 57"/>
                  <a:gd name="T3" fmla="*/ 39 h 56"/>
                  <a:gd name="T4" fmla="*/ 19 w 57"/>
                  <a:gd name="T5" fmla="*/ 42 h 56"/>
                  <a:gd name="T6" fmla="*/ 19 w 57"/>
                  <a:gd name="T7" fmla="*/ 42 h 56"/>
                  <a:gd name="T8" fmla="*/ 40 w 57"/>
                  <a:gd name="T9" fmla="*/ 17 h 56"/>
                  <a:gd name="T10" fmla="*/ 40 w 57"/>
                  <a:gd name="T11" fmla="*/ 17 h 56"/>
                  <a:gd name="T12" fmla="*/ 36 w 57"/>
                  <a:gd name="T13" fmla="*/ 14 h 56"/>
                  <a:gd name="T14" fmla="*/ 36 w 57"/>
                  <a:gd name="T15" fmla="*/ 14 h 56"/>
                  <a:gd name="T16" fmla="*/ 15 w 57"/>
                  <a:gd name="T17" fmla="*/ 3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5" y="39"/>
                    </a:moveTo>
                    <a:lnTo>
                      <a:pt x="15" y="39"/>
                    </a:lnTo>
                    <a:cubicBezTo>
                      <a:pt x="17" y="40"/>
                      <a:pt x="18" y="41"/>
                      <a:pt x="19" y="42"/>
                    </a:cubicBezTo>
                    <a:lnTo>
                      <a:pt x="19" y="42"/>
                    </a:lnTo>
                    <a:cubicBezTo>
                      <a:pt x="36" y="55"/>
                      <a:pt x="56" y="30"/>
                      <a:pt x="40" y="17"/>
                    </a:cubicBezTo>
                    <a:lnTo>
                      <a:pt x="40" y="17"/>
                    </a:lnTo>
                    <a:cubicBezTo>
                      <a:pt x="39" y="16"/>
                      <a:pt x="38" y="14"/>
                      <a:pt x="36" y="14"/>
                    </a:cubicBezTo>
                    <a:lnTo>
                      <a:pt x="36" y="14"/>
                    </a:lnTo>
                    <a:cubicBezTo>
                      <a:pt x="20" y="0"/>
                      <a:pt x="0" y="26"/>
                      <a:pt x="15"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84" name="Freeform 237">
                <a:extLst>
                  <a:ext uri="{FF2B5EF4-FFF2-40B4-BE49-F238E27FC236}">
                    <a16:creationId xmlns:a16="http://schemas.microsoft.com/office/drawing/2014/main" id="{AD545DEC-D8FA-8449-BBF6-EAEF6E5DF89E}"/>
                  </a:ext>
                </a:extLst>
              </p:cNvPr>
              <p:cNvSpPr>
                <a:spLocks noChangeArrowheads="1"/>
              </p:cNvSpPr>
              <p:nvPr/>
            </p:nvSpPr>
            <p:spPr bwMode="auto">
              <a:xfrm>
                <a:off x="3268303" y="3355913"/>
                <a:ext cx="14042" cy="15122"/>
              </a:xfrm>
              <a:custGeom>
                <a:avLst/>
                <a:gdLst>
                  <a:gd name="T0" fmla="*/ 38 w 59"/>
                  <a:gd name="T1" fmla="*/ 45 h 62"/>
                  <a:gd name="T2" fmla="*/ 38 w 59"/>
                  <a:gd name="T3" fmla="*/ 45 h 62"/>
                  <a:gd name="T4" fmla="*/ 45 w 59"/>
                  <a:gd name="T5" fmla="*/ 37 h 62"/>
                  <a:gd name="T6" fmla="*/ 45 w 59"/>
                  <a:gd name="T7" fmla="*/ 37 h 62"/>
                  <a:gd name="T8" fmla="*/ 20 w 59"/>
                  <a:gd name="T9" fmla="*/ 16 h 62"/>
                  <a:gd name="T10" fmla="*/ 20 w 59"/>
                  <a:gd name="T11" fmla="*/ 16 h 62"/>
                  <a:gd name="T12" fmla="*/ 13 w 59"/>
                  <a:gd name="T13" fmla="*/ 24 h 62"/>
                  <a:gd name="T14" fmla="*/ 13 w 59"/>
                  <a:gd name="T15" fmla="*/ 24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1" y="43"/>
                      <a:pt x="42" y="40"/>
                      <a:pt x="45" y="37"/>
                    </a:cubicBezTo>
                    <a:lnTo>
                      <a:pt x="45" y="37"/>
                    </a:lnTo>
                    <a:cubicBezTo>
                      <a:pt x="58" y="21"/>
                      <a:pt x="33" y="0"/>
                      <a:pt x="20" y="16"/>
                    </a:cubicBezTo>
                    <a:lnTo>
                      <a:pt x="20" y="16"/>
                    </a:lnTo>
                    <a:cubicBezTo>
                      <a:pt x="17" y="19"/>
                      <a:pt x="16" y="22"/>
                      <a:pt x="13" y="24"/>
                    </a:cubicBezTo>
                    <a:lnTo>
                      <a:pt x="13" y="24"/>
                    </a:lnTo>
                    <a:cubicBezTo>
                      <a:pt x="0" y="41"/>
                      <a:pt x="26"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85" name="Freeform 238">
                <a:extLst>
                  <a:ext uri="{FF2B5EF4-FFF2-40B4-BE49-F238E27FC236}">
                    <a16:creationId xmlns:a16="http://schemas.microsoft.com/office/drawing/2014/main" id="{04635BC3-AC59-514F-AAB9-9358F25A5573}"/>
                  </a:ext>
                </a:extLst>
              </p:cNvPr>
              <p:cNvSpPr>
                <a:spLocks noChangeArrowheads="1"/>
              </p:cNvSpPr>
              <p:nvPr/>
            </p:nvSpPr>
            <p:spPr bwMode="auto">
              <a:xfrm>
                <a:off x="3290986" y="3391557"/>
                <a:ext cx="12961" cy="9721"/>
              </a:xfrm>
              <a:custGeom>
                <a:avLst/>
                <a:gdLst>
                  <a:gd name="T0" fmla="*/ 24 w 54"/>
                  <a:gd name="T1" fmla="*/ 35 h 38"/>
                  <a:gd name="T2" fmla="*/ 24 w 54"/>
                  <a:gd name="T3" fmla="*/ 35 h 38"/>
                  <a:gd name="T4" fmla="*/ 31 w 54"/>
                  <a:gd name="T5" fmla="*/ 34 h 38"/>
                  <a:gd name="T6" fmla="*/ 31 w 54"/>
                  <a:gd name="T7" fmla="*/ 34 h 38"/>
                  <a:gd name="T8" fmla="*/ 28 w 54"/>
                  <a:gd name="T9" fmla="*/ 2 h 38"/>
                  <a:gd name="T10" fmla="*/ 28 w 54"/>
                  <a:gd name="T11" fmla="*/ 2 h 38"/>
                  <a:gd name="T12" fmla="*/ 21 w 54"/>
                  <a:gd name="T13" fmla="*/ 3 h 38"/>
                  <a:gd name="T14" fmla="*/ 21 w 54"/>
                  <a:gd name="T15" fmla="*/ 3 h 38"/>
                  <a:gd name="T16" fmla="*/ 24 w 54"/>
                  <a:gd name="T1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8">
                    <a:moveTo>
                      <a:pt x="24" y="35"/>
                    </a:moveTo>
                    <a:lnTo>
                      <a:pt x="24" y="35"/>
                    </a:lnTo>
                    <a:cubicBezTo>
                      <a:pt x="27" y="35"/>
                      <a:pt x="29" y="35"/>
                      <a:pt x="31" y="34"/>
                    </a:cubicBezTo>
                    <a:lnTo>
                      <a:pt x="31" y="34"/>
                    </a:lnTo>
                    <a:cubicBezTo>
                      <a:pt x="53" y="32"/>
                      <a:pt x="49" y="0"/>
                      <a:pt x="28" y="2"/>
                    </a:cubicBezTo>
                    <a:lnTo>
                      <a:pt x="28" y="2"/>
                    </a:lnTo>
                    <a:cubicBezTo>
                      <a:pt x="25" y="2"/>
                      <a:pt x="23" y="2"/>
                      <a:pt x="21" y="3"/>
                    </a:cubicBezTo>
                    <a:lnTo>
                      <a:pt x="21" y="3"/>
                    </a:lnTo>
                    <a:cubicBezTo>
                      <a:pt x="0" y="5"/>
                      <a:pt x="3" y="37"/>
                      <a:pt x="24"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86" name="Freeform 239">
                <a:extLst>
                  <a:ext uri="{FF2B5EF4-FFF2-40B4-BE49-F238E27FC236}">
                    <a16:creationId xmlns:a16="http://schemas.microsoft.com/office/drawing/2014/main" id="{EA5AA9CD-E6FC-104B-B5BE-616E2135E786}"/>
                  </a:ext>
                </a:extLst>
              </p:cNvPr>
              <p:cNvSpPr>
                <a:spLocks noChangeArrowheads="1"/>
              </p:cNvSpPr>
              <p:nvPr/>
            </p:nvSpPr>
            <p:spPr bwMode="auto">
              <a:xfrm>
                <a:off x="3271544" y="3408838"/>
                <a:ext cx="12961" cy="9721"/>
              </a:xfrm>
              <a:custGeom>
                <a:avLst/>
                <a:gdLst>
                  <a:gd name="T0" fmla="*/ 24 w 54"/>
                  <a:gd name="T1" fmla="*/ 35 h 38"/>
                  <a:gd name="T2" fmla="*/ 24 w 54"/>
                  <a:gd name="T3" fmla="*/ 35 h 38"/>
                  <a:gd name="T4" fmla="*/ 32 w 54"/>
                  <a:gd name="T5" fmla="*/ 34 h 38"/>
                  <a:gd name="T6" fmla="*/ 32 w 54"/>
                  <a:gd name="T7" fmla="*/ 34 h 38"/>
                  <a:gd name="T8" fmla="*/ 28 w 54"/>
                  <a:gd name="T9" fmla="*/ 2 h 38"/>
                  <a:gd name="T10" fmla="*/ 28 w 54"/>
                  <a:gd name="T11" fmla="*/ 2 h 38"/>
                  <a:gd name="T12" fmla="*/ 21 w 54"/>
                  <a:gd name="T13" fmla="*/ 2 h 38"/>
                  <a:gd name="T14" fmla="*/ 21 w 54"/>
                  <a:gd name="T15" fmla="*/ 2 h 38"/>
                  <a:gd name="T16" fmla="*/ 24 w 54"/>
                  <a:gd name="T1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8">
                    <a:moveTo>
                      <a:pt x="24" y="35"/>
                    </a:moveTo>
                    <a:lnTo>
                      <a:pt x="24" y="35"/>
                    </a:lnTo>
                    <a:cubicBezTo>
                      <a:pt x="27" y="35"/>
                      <a:pt x="30" y="34"/>
                      <a:pt x="32" y="34"/>
                    </a:cubicBezTo>
                    <a:lnTo>
                      <a:pt x="32" y="34"/>
                    </a:lnTo>
                    <a:cubicBezTo>
                      <a:pt x="53" y="32"/>
                      <a:pt x="49" y="0"/>
                      <a:pt x="28" y="2"/>
                    </a:cubicBezTo>
                    <a:lnTo>
                      <a:pt x="28" y="2"/>
                    </a:lnTo>
                    <a:cubicBezTo>
                      <a:pt x="26" y="2"/>
                      <a:pt x="23" y="2"/>
                      <a:pt x="21" y="2"/>
                    </a:cubicBezTo>
                    <a:lnTo>
                      <a:pt x="21" y="2"/>
                    </a:lnTo>
                    <a:cubicBezTo>
                      <a:pt x="0" y="5"/>
                      <a:pt x="4" y="37"/>
                      <a:pt x="24"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87" name="Freeform 240">
                <a:extLst>
                  <a:ext uri="{FF2B5EF4-FFF2-40B4-BE49-F238E27FC236}">
                    <a16:creationId xmlns:a16="http://schemas.microsoft.com/office/drawing/2014/main" id="{B571332C-A209-5748-8786-0F9831DAFDD8}"/>
                  </a:ext>
                </a:extLst>
              </p:cNvPr>
              <p:cNvSpPr>
                <a:spLocks noChangeArrowheads="1"/>
              </p:cNvSpPr>
              <p:nvPr/>
            </p:nvSpPr>
            <p:spPr bwMode="auto">
              <a:xfrm>
                <a:off x="3283425" y="3373195"/>
                <a:ext cx="12961" cy="12961"/>
              </a:xfrm>
              <a:custGeom>
                <a:avLst/>
                <a:gdLst>
                  <a:gd name="T0" fmla="*/ 17 w 55"/>
                  <a:gd name="T1" fmla="*/ 38 h 52"/>
                  <a:gd name="T2" fmla="*/ 17 w 55"/>
                  <a:gd name="T3" fmla="*/ 38 h 52"/>
                  <a:gd name="T4" fmla="*/ 37 w 55"/>
                  <a:gd name="T5" fmla="*/ 13 h 52"/>
                  <a:gd name="T6" fmla="*/ 37 w 55"/>
                  <a:gd name="T7" fmla="*/ 13 h 52"/>
                  <a:gd name="T8" fmla="*/ 17 w 55"/>
                  <a:gd name="T9" fmla="*/ 38 h 52"/>
                </a:gdLst>
                <a:ahLst/>
                <a:cxnLst>
                  <a:cxn ang="0">
                    <a:pos x="T0" y="T1"/>
                  </a:cxn>
                  <a:cxn ang="0">
                    <a:pos x="T2" y="T3"/>
                  </a:cxn>
                  <a:cxn ang="0">
                    <a:pos x="T4" y="T5"/>
                  </a:cxn>
                  <a:cxn ang="0">
                    <a:pos x="T6" y="T7"/>
                  </a:cxn>
                  <a:cxn ang="0">
                    <a:pos x="T8" y="T9"/>
                  </a:cxn>
                </a:cxnLst>
                <a:rect l="0" t="0" r="r" b="b"/>
                <a:pathLst>
                  <a:path w="55" h="52">
                    <a:moveTo>
                      <a:pt x="17" y="38"/>
                    </a:moveTo>
                    <a:lnTo>
                      <a:pt x="17" y="38"/>
                    </a:lnTo>
                    <a:cubicBezTo>
                      <a:pt x="33" y="51"/>
                      <a:pt x="54" y="26"/>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88" name="Freeform 241">
                <a:extLst>
                  <a:ext uri="{FF2B5EF4-FFF2-40B4-BE49-F238E27FC236}">
                    <a16:creationId xmlns:a16="http://schemas.microsoft.com/office/drawing/2014/main" id="{CA30B475-8D4D-274C-B2F1-07E480AEC703}"/>
                  </a:ext>
                </a:extLst>
              </p:cNvPr>
              <p:cNvSpPr>
                <a:spLocks noChangeArrowheads="1"/>
              </p:cNvSpPr>
              <p:nvPr/>
            </p:nvSpPr>
            <p:spPr bwMode="auto">
              <a:xfrm>
                <a:off x="3340672" y="3393717"/>
                <a:ext cx="12961" cy="12961"/>
              </a:xfrm>
              <a:custGeom>
                <a:avLst/>
                <a:gdLst>
                  <a:gd name="T0" fmla="*/ 16 w 54"/>
                  <a:gd name="T1" fmla="*/ 39 h 54"/>
                  <a:gd name="T2" fmla="*/ 16 w 54"/>
                  <a:gd name="T3" fmla="*/ 39 h 54"/>
                  <a:gd name="T4" fmla="*/ 36 w 54"/>
                  <a:gd name="T5" fmla="*/ 14 h 54"/>
                  <a:gd name="T6" fmla="*/ 36 w 54"/>
                  <a:gd name="T7" fmla="*/ 14 h 54"/>
                  <a:gd name="T8" fmla="*/ 16 w 54"/>
                  <a:gd name="T9" fmla="*/ 39 h 54"/>
                </a:gdLst>
                <a:ahLst/>
                <a:cxnLst>
                  <a:cxn ang="0">
                    <a:pos x="T0" y="T1"/>
                  </a:cxn>
                  <a:cxn ang="0">
                    <a:pos x="T2" y="T3"/>
                  </a:cxn>
                  <a:cxn ang="0">
                    <a:pos x="T4" y="T5"/>
                  </a:cxn>
                  <a:cxn ang="0">
                    <a:pos x="T6" y="T7"/>
                  </a:cxn>
                  <a:cxn ang="0">
                    <a:pos x="T8" y="T9"/>
                  </a:cxn>
                </a:cxnLst>
                <a:rect l="0" t="0" r="r" b="b"/>
                <a:pathLst>
                  <a:path w="54" h="54">
                    <a:moveTo>
                      <a:pt x="16" y="39"/>
                    </a:moveTo>
                    <a:lnTo>
                      <a:pt x="16" y="39"/>
                    </a:lnTo>
                    <a:cubicBezTo>
                      <a:pt x="32" y="53"/>
                      <a:pt x="53" y="27"/>
                      <a:pt x="36" y="14"/>
                    </a:cubicBezTo>
                    <a:lnTo>
                      <a:pt x="36" y="14"/>
                    </a:lnTo>
                    <a:cubicBezTo>
                      <a:pt x="20" y="0"/>
                      <a:pt x="0" y="26"/>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89" name="Freeform 242">
                <a:extLst>
                  <a:ext uri="{FF2B5EF4-FFF2-40B4-BE49-F238E27FC236}">
                    <a16:creationId xmlns:a16="http://schemas.microsoft.com/office/drawing/2014/main" id="{39B16501-F6AB-554F-AC3D-16D203390809}"/>
                  </a:ext>
                </a:extLst>
              </p:cNvPr>
              <p:cNvSpPr>
                <a:spLocks noChangeArrowheads="1"/>
              </p:cNvSpPr>
              <p:nvPr/>
            </p:nvSpPr>
            <p:spPr bwMode="auto">
              <a:xfrm>
                <a:off x="3313668" y="3404518"/>
                <a:ext cx="12961" cy="12961"/>
              </a:xfrm>
              <a:custGeom>
                <a:avLst/>
                <a:gdLst>
                  <a:gd name="T0" fmla="*/ 16 w 55"/>
                  <a:gd name="T1" fmla="*/ 39 h 53"/>
                  <a:gd name="T2" fmla="*/ 16 w 55"/>
                  <a:gd name="T3" fmla="*/ 39 h 53"/>
                  <a:gd name="T4" fmla="*/ 37 w 55"/>
                  <a:gd name="T5" fmla="*/ 14 h 53"/>
                  <a:gd name="T6" fmla="*/ 37 w 55"/>
                  <a:gd name="T7" fmla="*/ 14 h 53"/>
                  <a:gd name="T8" fmla="*/ 16 w 55"/>
                  <a:gd name="T9" fmla="*/ 39 h 53"/>
                </a:gdLst>
                <a:ahLst/>
                <a:cxnLst>
                  <a:cxn ang="0">
                    <a:pos x="T0" y="T1"/>
                  </a:cxn>
                  <a:cxn ang="0">
                    <a:pos x="T2" y="T3"/>
                  </a:cxn>
                  <a:cxn ang="0">
                    <a:pos x="T4" y="T5"/>
                  </a:cxn>
                  <a:cxn ang="0">
                    <a:pos x="T6" y="T7"/>
                  </a:cxn>
                  <a:cxn ang="0">
                    <a:pos x="T8" y="T9"/>
                  </a:cxn>
                </a:cxnLst>
                <a:rect l="0" t="0" r="r" b="b"/>
                <a:pathLst>
                  <a:path w="55" h="53">
                    <a:moveTo>
                      <a:pt x="16" y="39"/>
                    </a:moveTo>
                    <a:lnTo>
                      <a:pt x="16" y="39"/>
                    </a:lnTo>
                    <a:cubicBezTo>
                      <a:pt x="33" y="52"/>
                      <a:pt x="54" y="26"/>
                      <a:pt x="37" y="14"/>
                    </a:cubicBezTo>
                    <a:lnTo>
                      <a:pt x="37" y="14"/>
                    </a:lnTo>
                    <a:cubicBezTo>
                      <a:pt x="21"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90" name="Freeform 243">
                <a:extLst>
                  <a:ext uri="{FF2B5EF4-FFF2-40B4-BE49-F238E27FC236}">
                    <a16:creationId xmlns:a16="http://schemas.microsoft.com/office/drawing/2014/main" id="{B73ACB68-DE7C-CB49-8EBC-1944AA8A81FD}"/>
                  </a:ext>
                </a:extLst>
              </p:cNvPr>
              <p:cNvSpPr>
                <a:spLocks noChangeArrowheads="1"/>
              </p:cNvSpPr>
              <p:nvPr/>
            </p:nvSpPr>
            <p:spPr bwMode="auto">
              <a:xfrm>
                <a:off x="3341751" y="3416399"/>
                <a:ext cx="14042" cy="15122"/>
              </a:xfrm>
              <a:custGeom>
                <a:avLst/>
                <a:gdLst>
                  <a:gd name="T0" fmla="*/ 38 w 59"/>
                  <a:gd name="T1" fmla="*/ 45 h 62"/>
                  <a:gd name="T2" fmla="*/ 38 w 59"/>
                  <a:gd name="T3" fmla="*/ 45 h 62"/>
                  <a:gd name="T4" fmla="*/ 45 w 59"/>
                  <a:gd name="T5" fmla="*/ 37 h 62"/>
                  <a:gd name="T6" fmla="*/ 45 w 59"/>
                  <a:gd name="T7" fmla="*/ 37 h 62"/>
                  <a:gd name="T8" fmla="*/ 19 w 59"/>
                  <a:gd name="T9" fmla="*/ 16 h 62"/>
                  <a:gd name="T10" fmla="*/ 19 w 59"/>
                  <a:gd name="T11" fmla="*/ 16 h 62"/>
                  <a:gd name="T12" fmla="*/ 13 w 59"/>
                  <a:gd name="T13" fmla="*/ 24 h 62"/>
                  <a:gd name="T14" fmla="*/ 13 w 59"/>
                  <a:gd name="T15" fmla="*/ 24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1" y="42"/>
                      <a:pt x="43" y="39"/>
                      <a:pt x="45" y="37"/>
                    </a:cubicBezTo>
                    <a:lnTo>
                      <a:pt x="45" y="37"/>
                    </a:lnTo>
                    <a:cubicBezTo>
                      <a:pt x="58" y="20"/>
                      <a:pt x="33" y="0"/>
                      <a:pt x="19" y="16"/>
                    </a:cubicBezTo>
                    <a:lnTo>
                      <a:pt x="19" y="16"/>
                    </a:lnTo>
                    <a:cubicBezTo>
                      <a:pt x="18" y="19"/>
                      <a:pt x="15" y="22"/>
                      <a:pt x="13" y="24"/>
                    </a:cubicBezTo>
                    <a:lnTo>
                      <a:pt x="13" y="24"/>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91" name="Freeform 244">
                <a:extLst>
                  <a:ext uri="{FF2B5EF4-FFF2-40B4-BE49-F238E27FC236}">
                    <a16:creationId xmlns:a16="http://schemas.microsoft.com/office/drawing/2014/main" id="{8020223B-26E6-CC4B-91B7-2E487046B04B}"/>
                  </a:ext>
                </a:extLst>
              </p:cNvPr>
              <p:cNvSpPr>
                <a:spLocks noChangeArrowheads="1"/>
              </p:cNvSpPr>
              <p:nvPr/>
            </p:nvSpPr>
            <p:spPr bwMode="auto">
              <a:xfrm>
                <a:off x="3306108" y="3443402"/>
                <a:ext cx="14041" cy="14042"/>
              </a:xfrm>
              <a:custGeom>
                <a:avLst/>
                <a:gdLst>
                  <a:gd name="T0" fmla="*/ 17 w 56"/>
                  <a:gd name="T1" fmla="*/ 17 h 58"/>
                  <a:gd name="T2" fmla="*/ 17 w 56"/>
                  <a:gd name="T3" fmla="*/ 17 h 58"/>
                  <a:gd name="T4" fmla="*/ 14 w 56"/>
                  <a:gd name="T5" fmla="*/ 20 h 58"/>
                  <a:gd name="T6" fmla="*/ 14 w 56"/>
                  <a:gd name="T7" fmla="*/ 20 h 58"/>
                  <a:gd name="T8" fmla="*/ 39 w 56"/>
                  <a:gd name="T9" fmla="*/ 41 h 58"/>
                  <a:gd name="T10" fmla="*/ 39 w 56"/>
                  <a:gd name="T11" fmla="*/ 41 h 58"/>
                  <a:gd name="T12" fmla="*/ 42 w 56"/>
                  <a:gd name="T13" fmla="*/ 37 h 58"/>
                  <a:gd name="T14" fmla="*/ 42 w 56"/>
                  <a:gd name="T15" fmla="*/ 37 h 58"/>
                  <a:gd name="T16" fmla="*/ 17 w 56"/>
                  <a:gd name="T17"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7" y="17"/>
                    </a:moveTo>
                    <a:lnTo>
                      <a:pt x="17" y="17"/>
                    </a:lnTo>
                    <a:cubicBezTo>
                      <a:pt x="16" y="18"/>
                      <a:pt x="15" y="19"/>
                      <a:pt x="14" y="20"/>
                    </a:cubicBezTo>
                    <a:lnTo>
                      <a:pt x="14" y="20"/>
                    </a:lnTo>
                    <a:cubicBezTo>
                      <a:pt x="0" y="37"/>
                      <a:pt x="25" y="57"/>
                      <a:pt x="39" y="41"/>
                    </a:cubicBezTo>
                    <a:lnTo>
                      <a:pt x="39" y="41"/>
                    </a:lnTo>
                    <a:cubicBezTo>
                      <a:pt x="40" y="40"/>
                      <a:pt x="41" y="39"/>
                      <a:pt x="42" y="37"/>
                    </a:cubicBezTo>
                    <a:lnTo>
                      <a:pt x="42" y="37"/>
                    </a:lnTo>
                    <a:cubicBezTo>
                      <a:pt x="55" y="21"/>
                      <a:pt x="30" y="0"/>
                      <a:pt x="17"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92" name="Freeform 245">
                <a:extLst>
                  <a:ext uri="{FF2B5EF4-FFF2-40B4-BE49-F238E27FC236}">
                    <a16:creationId xmlns:a16="http://schemas.microsoft.com/office/drawing/2014/main" id="{1E7338F0-4A68-2C4C-955A-002C4C3434F3}"/>
                  </a:ext>
                </a:extLst>
              </p:cNvPr>
              <p:cNvSpPr>
                <a:spLocks noChangeArrowheads="1"/>
              </p:cNvSpPr>
              <p:nvPr/>
            </p:nvSpPr>
            <p:spPr bwMode="auto">
              <a:xfrm>
                <a:off x="3352552" y="3475805"/>
                <a:ext cx="14042" cy="14042"/>
              </a:xfrm>
              <a:custGeom>
                <a:avLst/>
                <a:gdLst>
                  <a:gd name="T0" fmla="*/ 16 w 58"/>
                  <a:gd name="T1" fmla="*/ 38 h 56"/>
                  <a:gd name="T2" fmla="*/ 16 w 58"/>
                  <a:gd name="T3" fmla="*/ 38 h 56"/>
                  <a:gd name="T4" fmla="*/ 20 w 58"/>
                  <a:gd name="T5" fmla="*/ 42 h 56"/>
                  <a:gd name="T6" fmla="*/ 20 w 58"/>
                  <a:gd name="T7" fmla="*/ 42 h 56"/>
                  <a:gd name="T8" fmla="*/ 41 w 58"/>
                  <a:gd name="T9" fmla="*/ 17 h 56"/>
                  <a:gd name="T10" fmla="*/ 41 w 58"/>
                  <a:gd name="T11" fmla="*/ 17 h 56"/>
                  <a:gd name="T12" fmla="*/ 37 w 58"/>
                  <a:gd name="T13" fmla="*/ 13 h 56"/>
                  <a:gd name="T14" fmla="*/ 37 w 58"/>
                  <a:gd name="T15" fmla="*/ 13 h 56"/>
                  <a:gd name="T16" fmla="*/ 16 w 58"/>
                  <a:gd name="T1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6">
                    <a:moveTo>
                      <a:pt x="16" y="38"/>
                    </a:moveTo>
                    <a:lnTo>
                      <a:pt x="16" y="38"/>
                    </a:lnTo>
                    <a:cubicBezTo>
                      <a:pt x="17" y="39"/>
                      <a:pt x="19" y="41"/>
                      <a:pt x="20" y="42"/>
                    </a:cubicBezTo>
                    <a:lnTo>
                      <a:pt x="20" y="42"/>
                    </a:lnTo>
                    <a:cubicBezTo>
                      <a:pt x="37" y="55"/>
                      <a:pt x="57" y="30"/>
                      <a:pt x="41" y="17"/>
                    </a:cubicBezTo>
                    <a:lnTo>
                      <a:pt x="41" y="17"/>
                    </a:lnTo>
                    <a:cubicBezTo>
                      <a:pt x="40" y="16"/>
                      <a:pt x="38" y="14"/>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93" name="Freeform 246">
                <a:extLst>
                  <a:ext uri="{FF2B5EF4-FFF2-40B4-BE49-F238E27FC236}">
                    <a16:creationId xmlns:a16="http://schemas.microsoft.com/office/drawing/2014/main" id="{E390B8FF-92CE-CE45-9275-7536244DEAD7}"/>
                  </a:ext>
                </a:extLst>
              </p:cNvPr>
              <p:cNvSpPr>
                <a:spLocks noChangeArrowheads="1"/>
              </p:cNvSpPr>
              <p:nvPr/>
            </p:nvSpPr>
            <p:spPr bwMode="auto">
              <a:xfrm>
                <a:off x="3384956" y="3492008"/>
                <a:ext cx="14042" cy="14041"/>
              </a:xfrm>
              <a:custGeom>
                <a:avLst/>
                <a:gdLst>
                  <a:gd name="T0" fmla="*/ 17 w 56"/>
                  <a:gd name="T1" fmla="*/ 16 h 58"/>
                  <a:gd name="T2" fmla="*/ 17 w 56"/>
                  <a:gd name="T3" fmla="*/ 16 h 58"/>
                  <a:gd name="T4" fmla="*/ 13 w 56"/>
                  <a:gd name="T5" fmla="*/ 20 h 58"/>
                  <a:gd name="T6" fmla="*/ 13 w 56"/>
                  <a:gd name="T7" fmla="*/ 20 h 58"/>
                  <a:gd name="T8" fmla="*/ 38 w 56"/>
                  <a:gd name="T9" fmla="*/ 41 h 58"/>
                  <a:gd name="T10" fmla="*/ 38 w 56"/>
                  <a:gd name="T11" fmla="*/ 41 h 58"/>
                  <a:gd name="T12" fmla="*/ 42 w 56"/>
                  <a:gd name="T13" fmla="*/ 37 h 58"/>
                  <a:gd name="T14" fmla="*/ 42 w 56"/>
                  <a:gd name="T15" fmla="*/ 37 h 58"/>
                  <a:gd name="T16" fmla="*/ 17 w 56"/>
                  <a:gd name="T17" fmla="*/ 1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7" y="16"/>
                    </a:moveTo>
                    <a:lnTo>
                      <a:pt x="17" y="16"/>
                    </a:lnTo>
                    <a:cubicBezTo>
                      <a:pt x="15" y="18"/>
                      <a:pt x="14" y="19"/>
                      <a:pt x="13" y="20"/>
                    </a:cubicBezTo>
                    <a:lnTo>
                      <a:pt x="13" y="20"/>
                    </a:lnTo>
                    <a:cubicBezTo>
                      <a:pt x="0" y="36"/>
                      <a:pt x="25" y="57"/>
                      <a:pt x="38" y="41"/>
                    </a:cubicBezTo>
                    <a:lnTo>
                      <a:pt x="38" y="41"/>
                    </a:lnTo>
                    <a:cubicBezTo>
                      <a:pt x="39" y="39"/>
                      <a:pt x="40" y="38"/>
                      <a:pt x="42" y="37"/>
                    </a:cubicBezTo>
                    <a:lnTo>
                      <a:pt x="42" y="37"/>
                    </a:lnTo>
                    <a:cubicBezTo>
                      <a:pt x="55" y="21"/>
                      <a:pt x="30" y="0"/>
                      <a:pt x="17"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94" name="Freeform 247">
                <a:extLst>
                  <a:ext uri="{FF2B5EF4-FFF2-40B4-BE49-F238E27FC236}">
                    <a16:creationId xmlns:a16="http://schemas.microsoft.com/office/drawing/2014/main" id="{BB0717C2-56A1-7D4B-B80F-85447CFD8929}"/>
                  </a:ext>
                </a:extLst>
              </p:cNvPr>
              <p:cNvSpPr>
                <a:spLocks noChangeArrowheads="1"/>
              </p:cNvSpPr>
              <p:nvPr/>
            </p:nvSpPr>
            <p:spPr bwMode="auto">
              <a:xfrm>
                <a:off x="3333110" y="3503888"/>
                <a:ext cx="12961" cy="12961"/>
              </a:xfrm>
              <a:custGeom>
                <a:avLst/>
                <a:gdLst>
                  <a:gd name="T0" fmla="*/ 16 w 54"/>
                  <a:gd name="T1" fmla="*/ 39 h 53"/>
                  <a:gd name="T2" fmla="*/ 16 w 54"/>
                  <a:gd name="T3" fmla="*/ 39 h 53"/>
                  <a:gd name="T4" fmla="*/ 37 w 54"/>
                  <a:gd name="T5" fmla="*/ 14 h 53"/>
                  <a:gd name="T6" fmla="*/ 37 w 54"/>
                  <a:gd name="T7" fmla="*/ 14 h 53"/>
                  <a:gd name="T8" fmla="*/ 16 w 54"/>
                  <a:gd name="T9" fmla="*/ 39 h 53"/>
                </a:gdLst>
                <a:ahLst/>
                <a:cxnLst>
                  <a:cxn ang="0">
                    <a:pos x="T0" y="T1"/>
                  </a:cxn>
                  <a:cxn ang="0">
                    <a:pos x="T2" y="T3"/>
                  </a:cxn>
                  <a:cxn ang="0">
                    <a:pos x="T4" y="T5"/>
                  </a:cxn>
                  <a:cxn ang="0">
                    <a:pos x="T6" y="T7"/>
                  </a:cxn>
                  <a:cxn ang="0">
                    <a:pos x="T8" y="T9"/>
                  </a:cxn>
                </a:cxnLst>
                <a:rect l="0" t="0" r="r" b="b"/>
                <a:pathLst>
                  <a:path w="54" h="53">
                    <a:moveTo>
                      <a:pt x="16" y="39"/>
                    </a:moveTo>
                    <a:lnTo>
                      <a:pt x="16" y="39"/>
                    </a:lnTo>
                    <a:cubicBezTo>
                      <a:pt x="32" y="52"/>
                      <a:pt x="53" y="27"/>
                      <a:pt x="37" y="14"/>
                    </a:cubicBezTo>
                    <a:lnTo>
                      <a:pt x="37" y="14"/>
                    </a:lnTo>
                    <a:cubicBezTo>
                      <a:pt x="20" y="0"/>
                      <a:pt x="0" y="26"/>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95" name="Freeform 248">
                <a:extLst>
                  <a:ext uri="{FF2B5EF4-FFF2-40B4-BE49-F238E27FC236}">
                    <a16:creationId xmlns:a16="http://schemas.microsoft.com/office/drawing/2014/main" id="{AE0A1FDD-A69A-044C-AB61-EB76BF09C828}"/>
                  </a:ext>
                </a:extLst>
              </p:cNvPr>
              <p:cNvSpPr>
                <a:spLocks noChangeArrowheads="1"/>
              </p:cNvSpPr>
              <p:nvPr/>
            </p:nvSpPr>
            <p:spPr bwMode="auto">
              <a:xfrm>
                <a:off x="3339591" y="3463925"/>
                <a:ext cx="14042" cy="14041"/>
              </a:xfrm>
              <a:custGeom>
                <a:avLst/>
                <a:gdLst>
                  <a:gd name="T0" fmla="*/ 40 w 58"/>
                  <a:gd name="T1" fmla="*/ 17 h 57"/>
                  <a:gd name="T2" fmla="*/ 40 w 58"/>
                  <a:gd name="T3" fmla="*/ 17 h 57"/>
                  <a:gd name="T4" fmla="*/ 36 w 58"/>
                  <a:gd name="T5" fmla="*/ 13 h 57"/>
                  <a:gd name="T6" fmla="*/ 36 w 58"/>
                  <a:gd name="T7" fmla="*/ 13 h 57"/>
                  <a:gd name="T8" fmla="*/ 16 w 58"/>
                  <a:gd name="T9" fmla="*/ 38 h 57"/>
                  <a:gd name="T10" fmla="*/ 16 w 58"/>
                  <a:gd name="T11" fmla="*/ 38 h 57"/>
                  <a:gd name="T12" fmla="*/ 20 w 58"/>
                  <a:gd name="T13" fmla="*/ 42 h 57"/>
                  <a:gd name="T14" fmla="*/ 20 w 58"/>
                  <a:gd name="T15" fmla="*/ 42 h 57"/>
                  <a:gd name="T16" fmla="*/ 40 w 58"/>
                  <a:gd name="T17"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40" y="17"/>
                    </a:moveTo>
                    <a:lnTo>
                      <a:pt x="40" y="17"/>
                    </a:lnTo>
                    <a:cubicBezTo>
                      <a:pt x="39" y="16"/>
                      <a:pt x="38" y="14"/>
                      <a:pt x="36" y="13"/>
                    </a:cubicBezTo>
                    <a:lnTo>
                      <a:pt x="36" y="13"/>
                    </a:lnTo>
                    <a:cubicBezTo>
                      <a:pt x="20" y="0"/>
                      <a:pt x="0" y="26"/>
                      <a:pt x="16" y="38"/>
                    </a:cubicBezTo>
                    <a:lnTo>
                      <a:pt x="16" y="38"/>
                    </a:lnTo>
                    <a:cubicBezTo>
                      <a:pt x="18" y="40"/>
                      <a:pt x="19" y="41"/>
                      <a:pt x="20" y="42"/>
                    </a:cubicBezTo>
                    <a:lnTo>
                      <a:pt x="20" y="42"/>
                    </a:lnTo>
                    <a:cubicBezTo>
                      <a:pt x="36" y="56"/>
                      <a:pt x="57" y="30"/>
                      <a:pt x="40"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96" name="Freeform 249">
                <a:extLst>
                  <a:ext uri="{FF2B5EF4-FFF2-40B4-BE49-F238E27FC236}">
                    <a16:creationId xmlns:a16="http://schemas.microsoft.com/office/drawing/2014/main" id="{5139523F-D9AC-DC41-AC52-1943F9246552}"/>
                  </a:ext>
                </a:extLst>
              </p:cNvPr>
              <p:cNvSpPr>
                <a:spLocks noChangeArrowheads="1"/>
              </p:cNvSpPr>
              <p:nvPr/>
            </p:nvSpPr>
            <p:spPr bwMode="auto">
              <a:xfrm>
                <a:off x="3316909" y="3465004"/>
                <a:ext cx="12961" cy="12961"/>
              </a:xfrm>
              <a:custGeom>
                <a:avLst/>
                <a:gdLst>
                  <a:gd name="T0" fmla="*/ 16 w 54"/>
                  <a:gd name="T1" fmla="*/ 38 h 53"/>
                  <a:gd name="T2" fmla="*/ 16 w 54"/>
                  <a:gd name="T3" fmla="*/ 38 h 53"/>
                  <a:gd name="T4" fmla="*/ 37 w 54"/>
                  <a:gd name="T5" fmla="*/ 13 h 53"/>
                  <a:gd name="T6" fmla="*/ 37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3" y="52"/>
                      <a:pt x="53" y="27"/>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97" name="Freeform 250">
                <a:extLst>
                  <a:ext uri="{FF2B5EF4-FFF2-40B4-BE49-F238E27FC236}">
                    <a16:creationId xmlns:a16="http://schemas.microsoft.com/office/drawing/2014/main" id="{4B73FF0A-77BD-1341-90FB-4FB3136F0EB8}"/>
                  </a:ext>
                </a:extLst>
              </p:cNvPr>
              <p:cNvSpPr>
                <a:spLocks noChangeArrowheads="1"/>
              </p:cNvSpPr>
              <p:nvPr/>
            </p:nvSpPr>
            <p:spPr bwMode="auto">
              <a:xfrm>
                <a:off x="3299627" y="3502809"/>
                <a:ext cx="12961" cy="12961"/>
              </a:xfrm>
              <a:custGeom>
                <a:avLst/>
                <a:gdLst>
                  <a:gd name="T0" fmla="*/ 16 w 54"/>
                  <a:gd name="T1" fmla="*/ 38 h 53"/>
                  <a:gd name="T2" fmla="*/ 16 w 54"/>
                  <a:gd name="T3" fmla="*/ 38 h 53"/>
                  <a:gd name="T4" fmla="*/ 36 w 54"/>
                  <a:gd name="T5" fmla="*/ 13 h 53"/>
                  <a:gd name="T6" fmla="*/ 36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2" y="52"/>
                      <a:pt x="53" y="27"/>
                      <a:pt x="36" y="13"/>
                    </a:cubicBezTo>
                    <a:lnTo>
                      <a:pt x="36"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98" name="Freeform 251">
                <a:extLst>
                  <a:ext uri="{FF2B5EF4-FFF2-40B4-BE49-F238E27FC236}">
                    <a16:creationId xmlns:a16="http://schemas.microsoft.com/office/drawing/2014/main" id="{87F5B5ED-C160-BD40-BF26-DE22EC87A743}"/>
                  </a:ext>
                </a:extLst>
              </p:cNvPr>
              <p:cNvSpPr>
                <a:spLocks noChangeArrowheads="1"/>
              </p:cNvSpPr>
              <p:nvPr/>
            </p:nvSpPr>
            <p:spPr bwMode="auto">
              <a:xfrm>
                <a:off x="3321230" y="3541693"/>
                <a:ext cx="10801" cy="14041"/>
              </a:xfrm>
              <a:custGeom>
                <a:avLst/>
                <a:gdLst>
                  <a:gd name="T0" fmla="*/ 39 w 45"/>
                  <a:gd name="T1" fmla="*/ 26 h 58"/>
                  <a:gd name="T2" fmla="*/ 39 w 45"/>
                  <a:gd name="T3" fmla="*/ 26 h 58"/>
                  <a:gd name="T4" fmla="*/ 7 w 45"/>
                  <a:gd name="T5" fmla="*/ 21 h 58"/>
                  <a:gd name="T6" fmla="*/ 7 w 45"/>
                  <a:gd name="T7" fmla="*/ 21 h 58"/>
                  <a:gd name="T8" fmla="*/ 4 w 45"/>
                  <a:gd name="T9" fmla="*/ 32 h 58"/>
                  <a:gd name="T10" fmla="*/ 4 w 45"/>
                  <a:gd name="T11" fmla="*/ 32 h 58"/>
                  <a:gd name="T12" fmla="*/ 37 w 45"/>
                  <a:gd name="T13" fmla="*/ 37 h 58"/>
                  <a:gd name="T14" fmla="*/ 37 w 45"/>
                  <a:gd name="T15" fmla="*/ 37 h 58"/>
                  <a:gd name="T16" fmla="*/ 39 w 45"/>
                  <a:gd name="T17" fmla="*/ 2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9" y="26"/>
                    </a:moveTo>
                    <a:lnTo>
                      <a:pt x="39" y="26"/>
                    </a:lnTo>
                    <a:cubicBezTo>
                      <a:pt x="44" y="5"/>
                      <a:pt x="11" y="0"/>
                      <a:pt x="7" y="21"/>
                    </a:cubicBezTo>
                    <a:lnTo>
                      <a:pt x="7" y="21"/>
                    </a:lnTo>
                    <a:cubicBezTo>
                      <a:pt x="6" y="24"/>
                      <a:pt x="5" y="28"/>
                      <a:pt x="4" y="32"/>
                    </a:cubicBezTo>
                    <a:lnTo>
                      <a:pt x="4" y="32"/>
                    </a:lnTo>
                    <a:cubicBezTo>
                      <a:pt x="0" y="52"/>
                      <a:pt x="33" y="57"/>
                      <a:pt x="37" y="37"/>
                    </a:cubicBezTo>
                    <a:lnTo>
                      <a:pt x="37" y="37"/>
                    </a:lnTo>
                    <a:cubicBezTo>
                      <a:pt x="37" y="33"/>
                      <a:pt x="38" y="29"/>
                      <a:pt x="39"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99" name="Freeform 252">
                <a:extLst>
                  <a:ext uri="{FF2B5EF4-FFF2-40B4-BE49-F238E27FC236}">
                    <a16:creationId xmlns:a16="http://schemas.microsoft.com/office/drawing/2014/main" id="{E417BA46-A73B-444F-B47B-C6B57BA2CCF8}"/>
                  </a:ext>
                </a:extLst>
              </p:cNvPr>
              <p:cNvSpPr>
                <a:spLocks noChangeArrowheads="1"/>
              </p:cNvSpPr>
              <p:nvPr/>
            </p:nvSpPr>
            <p:spPr bwMode="auto">
              <a:xfrm>
                <a:off x="3270464" y="3530892"/>
                <a:ext cx="12961" cy="12961"/>
              </a:xfrm>
              <a:custGeom>
                <a:avLst/>
                <a:gdLst>
                  <a:gd name="T0" fmla="*/ 16 w 54"/>
                  <a:gd name="T1" fmla="*/ 38 h 52"/>
                  <a:gd name="T2" fmla="*/ 16 w 54"/>
                  <a:gd name="T3" fmla="*/ 38 h 52"/>
                  <a:gd name="T4" fmla="*/ 37 w 54"/>
                  <a:gd name="T5" fmla="*/ 13 h 52"/>
                  <a:gd name="T6" fmla="*/ 37 w 54"/>
                  <a:gd name="T7" fmla="*/ 13 h 52"/>
                  <a:gd name="T8" fmla="*/ 16 w 54"/>
                  <a:gd name="T9" fmla="*/ 38 h 52"/>
                </a:gdLst>
                <a:ahLst/>
                <a:cxnLst>
                  <a:cxn ang="0">
                    <a:pos x="T0" y="T1"/>
                  </a:cxn>
                  <a:cxn ang="0">
                    <a:pos x="T2" y="T3"/>
                  </a:cxn>
                  <a:cxn ang="0">
                    <a:pos x="T4" y="T5"/>
                  </a:cxn>
                  <a:cxn ang="0">
                    <a:pos x="T6" y="T7"/>
                  </a:cxn>
                  <a:cxn ang="0">
                    <a:pos x="T8" y="T9"/>
                  </a:cxn>
                </a:cxnLst>
                <a:rect l="0" t="0" r="r" b="b"/>
                <a:pathLst>
                  <a:path w="54" h="52">
                    <a:moveTo>
                      <a:pt x="16" y="38"/>
                    </a:moveTo>
                    <a:lnTo>
                      <a:pt x="16" y="38"/>
                    </a:lnTo>
                    <a:cubicBezTo>
                      <a:pt x="32" y="51"/>
                      <a:pt x="53" y="26"/>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00" name="Freeform 253">
                <a:extLst>
                  <a:ext uri="{FF2B5EF4-FFF2-40B4-BE49-F238E27FC236}">
                    <a16:creationId xmlns:a16="http://schemas.microsoft.com/office/drawing/2014/main" id="{CC8D4F6B-871B-334C-A0AF-61DB48152974}"/>
                  </a:ext>
                </a:extLst>
              </p:cNvPr>
              <p:cNvSpPr>
                <a:spLocks noChangeArrowheads="1"/>
              </p:cNvSpPr>
              <p:nvPr/>
            </p:nvSpPr>
            <p:spPr bwMode="auto">
              <a:xfrm>
                <a:off x="3245622" y="3566535"/>
                <a:ext cx="14041" cy="14042"/>
              </a:xfrm>
              <a:custGeom>
                <a:avLst/>
                <a:gdLst>
                  <a:gd name="T0" fmla="*/ 40 w 58"/>
                  <a:gd name="T1" fmla="*/ 16 h 56"/>
                  <a:gd name="T2" fmla="*/ 40 w 58"/>
                  <a:gd name="T3" fmla="*/ 16 h 56"/>
                  <a:gd name="T4" fmla="*/ 36 w 58"/>
                  <a:gd name="T5" fmla="*/ 12 h 56"/>
                  <a:gd name="T6" fmla="*/ 36 w 58"/>
                  <a:gd name="T7" fmla="*/ 12 h 56"/>
                  <a:gd name="T8" fmla="*/ 16 w 58"/>
                  <a:gd name="T9" fmla="*/ 38 h 56"/>
                  <a:gd name="T10" fmla="*/ 16 w 58"/>
                  <a:gd name="T11" fmla="*/ 38 h 56"/>
                  <a:gd name="T12" fmla="*/ 20 w 58"/>
                  <a:gd name="T13" fmla="*/ 41 h 56"/>
                  <a:gd name="T14" fmla="*/ 20 w 58"/>
                  <a:gd name="T15" fmla="*/ 41 h 56"/>
                  <a:gd name="T16" fmla="*/ 40 w 58"/>
                  <a:gd name="T17"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6">
                    <a:moveTo>
                      <a:pt x="40" y="16"/>
                    </a:moveTo>
                    <a:lnTo>
                      <a:pt x="40" y="16"/>
                    </a:lnTo>
                    <a:cubicBezTo>
                      <a:pt x="39" y="15"/>
                      <a:pt x="38" y="14"/>
                      <a:pt x="36" y="12"/>
                    </a:cubicBezTo>
                    <a:lnTo>
                      <a:pt x="36" y="12"/>
                    </a:lnTo>
                    <a:cubicBezTo>
                      <a:pt x="20" y="0"/>
                      <a:pt x="0" y="25"/>
                      <a:pt x="16" y="38"/>
                    </a:cubicBezTo>
                    <a:lnTo>
                      <a:pt x="16" y="38"/>
                    </a:lnTo>
                    <a:cubicBezTo>
                      <a:pt x="17" y="39"/>
                      <a:pt x="18" y="40"/>
                      <a:pt x="20" y="41"/>
                    </a:cubicBezTo>
                    <a:lnTo>
                      <a:pt x="20" y="41"/>
                    </a:lnTo>
                    <a:cubicBezTo>
                      <a:pt x="36" y="55"/>
                      <a:pt x="57" y="30"/>
                      <a:pt x="40"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01" name="Freeform 254">
                <a:extLst>
                  <a:ext uri="{FF2B5EF4-FFF2-40B4-BE49-F238E27FC236}">
                    <a16:creationId xmlns:a16="http://schemas.microsoft.com/office/drawing/2014/main" id="{64BDFCF5-30F3-EC42-B1FA-C86DD1F234E0}"/>
                  </a:ext>
                </a:extLst>
              </p:cNvPr>
              <p:cNvSpPr>
                <a:spLocks noChangeArrowheads="1"/>
              </p:cNvSpPr>
              <p:nvPr/>
            </p:nvSpPr>
            <p:spPr bwMode="auto">
              <a:xfrm>
                <a:off x="3285585" y="3566535"/>
                <a:ext cx="14042" cy="14042"/>
              </a:xfrm>
              <a:custGeom>
                <a:avLst/>
                <a:gdLst>
                  <a:gd name="T0" fmla="*/ 16 w 56"/>
                  <a:gd name="T1" fmla="*/ 17 h 58"/>
                  <a:gd name="T2" fmla="*/ 16 w 56"/>
                  <a:gd name="T3" fmla="*/ 17 h 58"/>
                  <a:gd name="T4" fmla="*/ 14 w 56"/>
                  <a:gd name="T5" fmla="*/ 21 h 58"/>
                  <a:gd name="T6" fmla="*/ 14 w 56"/>
                  <a:gd name="T7" fmla="*/ 21 h 58"/>
                  <a:gd name="T8" fmla="*/ 39 w 56"/>
                  <a:gd name="T9" fmla="*/ 41 h 58"/>
                  <a:gd name="T10" fmla="*/ 39 w 56"/>
                  <a:gd name="T11" fmla="*/ 41 h 58"/>
                  <a:gd name="T12" fmla="*/ 42 w 56"/>
                  <a:gd name="T13" fmla="*/ 37 h 58"/>
                  <a:gd name="T14" fmla="*/ 42 w 56"/>
                  <a:gd name="T15" fmla="*/ 37 h 58"/>
                  <a:gd name="T16" fmla="*/ 16 w 56"/>
                  <a:gd name="T17"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6" y="17"/>
                    </a:moveTo>
                    <a:lnTo>
                      <a:pt x="16" y="17"/>
                    </a:lnTo>
                    <a:cubicBezTo>
                      <a:pt x="15" y="18"/>
                      <a:pt x="15" y="19"/>
                      <a:pt x="14" y="21"/>
                    </a:cubicBezTo>
                    <a:lnTo>
                      <a:pt x="14" y="21"/>
                    </a:lnTo>
                    <a:cubicBezTo>
                      <a:pt x="0" y="37"/>
                      <a:pt x="25" y="57"/>
                      <a:pt x="39" y="41"/>
                    </a:cubicBezTo>
                    <a:lnTo>
                      <a:pt x="39" y="41"/>
                    </a:lnTo>
                    <a:cubicBezTo>
                      <a:pt x="40" y="40"/>
                      <a:pt x="40" y="39"/>
                      <a:pt x="42" y="37"/>
                    </a:cubicBezTo>
                    <a:lnTo>
                      <a:pt x="42" y="37"/>
                    </a:lnTo>
                    <a:cubicBezTo>
                      <a:pt x="55" y="21"/>
                      <a:pt x="30" y="0"/>
                      <a:pt x="16"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02" name="Freeform 255">
                <a:extLst>
                  <a:ext uri="{FF2B5EF4-FFF2-40B4-BE49-F238E27FC236}">
                    <a16:creationId xmlns:a16="http://schemas.microsoft.com/office/drawing/2014/main" id="{3E0B5135-A097-4844-8C42-BC52ACFBBBD6}"/>
                  </a:ext>
                </a:extLst>
              </p:cNvPr>
              <p:cNvSpPr>
                <a:spLocks noChangeArrowheads="1"/>
              </p:cNvSpPr>
              <p:nvPr/>
            </p:nvSpPr>
            <p:spPr bwMode="auto">
              <a:xfrm>
                <a:off x="3313668" y="3614060"/>
                <a:ext cx="12961" cy="15122"/>
              </a:xfrm>
              <a:custGeom>
                <a:avLst/>
                <a:gdLst>
                  <a:gd name="T0" fmla="*/ 44 w 53"/>
                  <a:gd name="T1" fmla="*/ 29 h 60"/>
                  <a:gd name="T2" fmla="*/ 44 w 53"/>
                  <a:gd name="T3" fmla="*/ 29 h 60"/>
                  <a:gd name="T4" fmla="*/ 39 w 53"/>
                  <a:gd name="T5" fmla="*/ 18 h 60"/>
                  <a:gd name="T6" fmla="*/ 39 w 53"/>
                  <a:gd name="T7" fmla="*/ 18 h 60"/>
                  <a:gd name="T8" fmla="*/ 9 w 53"/>
                  <a:gd name="T9" fmla="*/ 30 h 60"/>
                  <a:gd name="T10" fmla="*/ 9 w 53"/>
                  <a:gd name="T11" fmla="*/ 30 h 60"/>
                  <a:gd name="T12" fmla="*/ 13 w 53"/>
                  <a:gd name="T13" fmla="*/ 41 h 60"/>
                  <a:gd name="T14" fmla="*/ 13 w 53"/>
                  <a:gd name="T15" fmla="*/ 41 h 60"/>
                  <a:gd name="T16" fmla="*/ 44 w 53"/>
                  <a:gd name="T17"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0">
                    <a:moveTo>
                      <a:pt x="44" y="29"/>
                    </a:moveTo>
                    <a:lnTo>
                      <a:pt x="44" y="29"/>
                    </a:lnTo>
                    <a:cubicBezTo>
                      <a:pt x="42" y="25"/>
                      <a:pt x="40" y="22"/>
                      <a:pt x="39" y="18"/>
                    </a:cubicBezTo>
                    <a:lnTo>
                      <a:pt x="39" y="18"/>
                    </a:lnTo>
                    <a:cubicBezTo>
                      <a:pt x="30" y="0"/>
                      <a:pt x="0" y="11"/>
                      <a:pt x="9" y="30"/>
                    </a:cubicBezTo>
                    <a:lnTo>
                      <a:pt x="9" y="30"/>
                    </a:lnTo>
                    <a:cubicBezTo>
                      <a:pt x="10" y="34"/>
                      <a:pt x="12" y="37"/>
                      <a:pt x="13" y="41"/>
                    </a:cubicBezTo>
                    <a:lnTo>
                      <a:pt x="13" y="41"/>
                    </a:lnTo>
                    <a:cubicBezTo>
                      <a:pt x="22" y="59"/>
                      <a:pt x="52" y="48"/>
                      <a:pt x="44"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03" name="Freeform 256">
                <a:extLst>
                  <a:ext uri="{FF2B5EF4-FFF2-40B4-BE49-F238E27FC236}">
                    <a16:creationId xmlns:a16="http://schemas.microsoft.com/office/drawing/2014/main" id="{4C906137-755F-0A47-BA61-D01B9C3F1B12}"/>
                  </a:ext>
                </a:extLst>
              </p:cNvPr>
              <p:cNvSpPr>
                <a:spLocks noChangeArrowheads="1"/>
              </p:cNvSpPr>
              <p:nvPr/>
            </p:nvSpPr>
            <p:spPr bwMode="auto">
              <a:xfrm>
                <a:off x="3322309" y="3566535"/>
                <a:ext cx="12961" cy="12961"/>
              </a:xfrm>
              <a:custGeom>
                <a:avLst/>
                <a:gdLst>
                  <a:gd name="T0" fmla="*/ 37 w 54"/>
                  <a:gd name="T1" fmla="*/ 13 h 52"/>
                  <a:gd name="T2" fmla="*/ 37 w 54"/>
                  <a:gd name="T3" fmla="*/ 13 h 52"/>
                  <a:gd name="T4" fmla="*/ 17 w 54"/>
                  <a:gd name="T5" fmla="*/ 38 h 52"/>
                  <a:gd name="T6" fmla="*/ 17 w 54"/>
                  <a:gd name="T7" fmla="*/ 38 h 52"/>
                  <a:gd name="T8" fmla="*/ 37 w 54"/>
                  <a:gd name="T9" fmla="*/ 13 h 52"/>
                </a:gdLst>
                <a:ahLst/>
                <a:cxnLst>
                  <a:cxn ang="0">
                    <a:pos x="T0" y="T1"/>
                  </a:cxn>
                  <a:cxn ang="0">
                    <a:pos x="T2" y="T3"/>
                  </a:cxn>
                  <a:cxn ang="0">
                    <a:pos x="T4" y="T5"/>
                  </a:cxn>
                  <a:cxn ang="0">
                    <a:pos x="T6" y="T7"/>
                  </a:cxn>
                  <a:cxn ang="0">
                    <a:pos x="T8" y="T9"/>
                  </a:cxn>
                </a:cxnLst>
                <a:rect l="0" t="0" r="r" b="b"/>
                <a:pathLst>
                  <a:path w="54" h="52">
                    <a:moveTo>
                      <a:pt x="37" y="13"/>
                    </a:moveTo>
                    <a:lnTo>
                      <a:pt x="37" y="13"/>
                    </a:lnTo>
                    <a:cubicBezTo>
                      <a:pt x="21" y="0"/>
                      <a:pt x="0" y="25"/>
                      <a:pt x="17" y="38"/>
                    </a:cubicBezTo>
                    <a:lnTo>
                      <a:pt x="17" y="38"/>
                    </a:lnTo>
                    <a:cubicBezTo>
                      <a:pt x="33" y="51"/>
                      <a:pt x="53" y="26"/>
                      <a:pt x="37"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04" name="Freeform 257">
                <a:extLst>
                  <a:ext uri="{FF2B5EF4-FFF2-40B4-BE49-F238E27FC236}">
                    <a16:creationId xmlns:a16="http://schemas.microsoft.com/office/drawing/2014/main" id="{7ED068E9-3896-7544-BA51-86D7627F8148}"/>
                  </a:ext>
                </a:extLst>
              </p:cNvPr>
              <p:cNvSpPr>
                <a:spLocks noChangeArrowheads="1"/>
              </p:cNvSpPr>
              <p:nvPr/>
            </p:nvSpPr>
            <p:spPr bwMode="auto">
              <a:xfrm>
                <a:off x="3167853" y="3699389"/>
                <a:ext cx="12961" cy="12961"/>
              </a:xfrm>
              <a:custGeom>
                <a:avLst/>
                <a:gdLst>
                  <a:gd name="T0" fmla="*/ 37 w 54"/>
                  <a:gd name="T1" fmla="*/ 13 h 53"/>
                  <a:gd name="T2" fmla="*/ 37 w 54"/>
                  <a:gd name="T3" fmla="*/ 13 h 53"/>
                  <a:gd name="T4" fmla="*/ 16 w 54"/>
                  <a:gd name="T5" fmla="*/ 39 h 53"/>
                  <a:gd name="T6" fmla="*/ 16 w 54"/>
                  <a:gd name="T7" fmla="*/ 39 h 53"/>
                  <a:gd name="T8" fmla="*/ 37 w 54"/>
                  <a:gd name="T9" fmla="*/ 13 h 53"/>
                </a:gdLst>
                <a:ahLst/>
                <a:cxnLst>
                  <a:cxn ang="0">
                    <a:pos x="T0" y="T1"/>
                  </a:cxn>
                  <a:cxn ang="0">
                    <a:pos x="T2" y="T3"/>
                  </a:cxn>
                  <a:cxn ang="0">
                    <a:pos x="T4" y="T5"/>
                  </a:cxn>
                  <a:cxn ang="0">
                    <a:pos x="T6" y="T7"/>
                  </a:cxn>
                  <a:cxn ang="0">
                    <a:pos x="T8" y="T9"/>
                  </a:cxn>
                </a:cxnLst>
                <a:rect l="0" t="0" r="r" b="b"/>
                <a:pathLst>
                  <a:path w="54" h="53">
                    <a:moveTo>
                      <a:pt x="37" y="13"/>
                    </a:moveTo>
                    <a:lnTo>
                      <a:pt x="37" y="13"/>
                    </a:lnTo>
                    <a:cubicBezTo>
                      <a:pt x="21" y="0"/>
                      <a:pt x="0" y="25"/>
                      <a:pt x="16" y="39"/>
                    </a:cubicBezTo>
                    <a:lnTo>
                      <a:pt x="16" y="39"/>
                    </a:lnTo>
                    <a:cubicBezTo>
                      <a:pt x="33" y="52"/>
                      <a:pt x="53" y="26"/>
                      <a:pt x="37"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05" name="Freeform 258">
                <a:extLst>
                  <a:ext uri="{FF2B5EF4-FFF2-40B4-BE49-F238E27FC236}">
                    <a16:creationId xmlns:a16="http://schemas.microsoft.com/office/drawing/2014/main" id="{CDB3C8A2-DC71-C94A-A757-D7B97A4C70C1}"/>
                  </a:ext>
                </a:extLst>
              </p:cNvPr>
              <p:cNvSpPr>
                <a:spLocks noChangeArrowheads="1"/>
              </p:cNvSpPr>
              <p:nvPr/>
            </p:nvSpPr>
            <p:spPr bwMode="auto">
              <a:xfrm>
                <a:off x="3002596" y="3373195"/>
                <a:ext cx="9721" cy="12961"/>
              </a:xfrm>
              <a:custGeom>
                <a:avLst/>
                <a:gdLst>
                  <a:gd name="T0" fmla="*/ 3 w 39"/>
                  <a:gd name="T1" fmla="*/ 30 h 52"/>
                  <a:gd name="T2" fmla="*/ 3 w 39"/>
                  <a:gd name="T3" fmla="*/ 30 h 52"/>
                  <a:gd name="T4" fmla="*/ 35 w 39"/>
                  <a:gd name="T5" fmla="*/ 27 h 52"/>
                  <a:gd name="T6" fmla="*/ 35 w 39"/>
                  <a:gd name="T7" fmla="*/ 27 h 52"/>
                  <a:gd name="T8" fmla="*/ 34 w 39"/>
                  <a:gd name="T9" fmla="*/ 21 h 52"/>
                  <a:gd name="T10" fmla="*/ 34 w 39"/>
                  <a:gd name="T11" fmla="*/ 21 h 52"/>
                  <a:gd name="T12" fmla="*/ 2 w 39"/>
                  <a:gd name="T13" fmla="*/ 24 h 52"/>
                  <a:gd name="T14" fmla="*/ 2 w 39"/>
                  <a:gd name="T15" fmla="*/ 24 h 52"/>
                  <a:gd name="T16" fmla="*/ 3 w 39"/>
                  <a:gd name="T17" fmla="*/ 3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2">
                    <a:moveTo>
                      <a:pt x="3" y="30"/>
                    </a:moveTo>
                    <a:lnTo>
                      <a:pt x="3" y="30"/>
                    </a:lnTo>
                    <a:cubicBezTo>
                      <a:pt x="5" y="51"/>
                      <a:pt x="38" y="47"/>
                      <a:pt x="35" y="27"/>
                    </a:cubicBezTo>
                    <a:lnTo>
                      <a:pt x="35" y="27"/>
                    </a:lnTo>
                    <a:cubicBezTo>
                      <a:pt x="34" y="25"/>
                      <a:pt x="34" y="23"/>
                      <a:pt x="34" y="21"/>
                    </a:cubicBezTo>
                    <a:lnTo>
                      <a:pt x="34" y="21"/>
                    </a:lnTo>
                    <a:cubicBezTo>
                      <a:pt x="32" y="0"/>
                      <a:pt x="0" y="3"/>
                      <a:pt x="2" y="24"/>
                    </a:cubicBezTo>
                    <a:lnTo>
                      <a:pt x="2" y="24"/>
                    </a:lnTo>
                    <a:cubicBezTo>
                      <a:pt x="2" y="26"/>
                      <a:pt x="2" y="28"/>
                      <a:pt x="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06" name="Freeform 259">
                <a:extLst>
                  <a:ext uri="{FF2B5EF4-FFF2-40B4-BE49-F238E27FC236}">
                    <a16:creationId xmlns:a16="http://schemas.microsoft.com/office/drawing/2014/main" id="{2B255C69-0AFD-4347-8309-4AFA032072A9}"/>
                  </a:ext>
                </a:extLst>
              </p:cNvPr>
              <p:cNvSpPr>
                <a:spLocks noChangeArrowheads="1"/>
              </p:cNvSpPr>
              <p:nvPr/>
            </p:nvSpPr>
            <p:spPr bwMode="auto">
              <a:xfrm>
                <a:off x="2987474" y="3364554"/>
                <a:ext cx="10801" cy="10801"/>
              </a:xfrm>
              <a:custGeom>
                <a:avLst/>
                <a:gdLst>
                  <a:gd name="T0" fmla="*/ 28 w 46"/>
                  <a:gd name="T1" fmla="*/ 10 h 44"/>
                  <a:gd name="T2" fmla="*/ 28 w 46"/>
                  <a:gd name="T3" fmla="*/ 10 h 44"/>
                  <a:gd name="T4" fmla="*/ 28 w 46"/>
                  <a:gd name="T5" fmla="*/ 10 h 44"/>
                  <a:gd name="T6" fmla="*/ 28 w 46"/>
                  <a:gd name="T7" fmla="*/ 10 h 44"/>
                  <a:gd name="T8" fmla="*/ 24 w 46"/>
                  <a:gd name="T9" fmla="*/ 10 h 44"/>
                  <a:gd name="T10" fmla="*/ 24 w 46"/>
                  <a:gd name="T11" fmla="*/ 10 h 44"/>
                  <a:gd name="T12" fmla="*/ 28 w 46"/>
                  <a:gd name="T13" fmla="*/ 10 h 44"/>
                  <a:gd name="T14" fmla="*/ 34 w 46"/>
                  <a:gd name="T15" fmla="*/ 15 h 44"/>
                  <a:gd name="T16" fmla="*/ 34 w 46"/>
                  <a:gd name="T17" fmla="*/ 15 h 44"/>
                  <a:gd name="T18" fmla="*/ 35 w 46"/>
                  <a:gd name="T19" fmla="*/ 19 h 44"/>
                  <a:gd name="T20" fmla="*/ 35 w 46"/>
                  <a:gd name="T21" fmla="*/ 19 h 44"/>
                  <a:gd name="T22" fmla="*/ 34 w 46"/>
                  <a:gd name="T23" fmla="*/ 15 h 44"/>
                  <a:gd name="T24" fmla="*/ 27 w 46"/>
                  <a:gd name="T25" fmla="*/ 42 h 44"/>
                  <a:gd name="T26" fmla="*/ 27 w 46"/>
                  <a:gd name="T27" fmla="*/ 42 h 44"/>
                  <a:gd name="T28" fmla="*/ 32 w 46"/>
                  <a:gd name="T29" fmla="*/ 12 h 44"/>
                  <a:gd name="T30" fmla="*/ 32 w 46"/>
                  <a:gd name="T31" fmla="*/ 12 h 44"/>
                  <a:gd name="T32" fmla="*/ 3 w 46"/>
                  <a:gd name="T33" fmla="*/ 23 h 44"/>
                  <a:gd name="T34" fmla="*/ 3 w 46"/>
                  <a:gd name="T35" fmla="*/ 23 h 44"/>
                  <a:gd name="T36" fmla="*/ 27 w 46"/>
                  <a:gd name="T37"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4">
                    <a:moveTo>
                      <a:pt x="28" y="10"/>
                    </a:moveTo>
                    <a:lnTo>
                      <a:pt x="28" y="10"/>
                    </a:lnTo>
                    <a:lnTo>
                      <a:pt x="28" y="10"/>
                    </a:lnTo>
                    <a:lnTo>
                      <a:pt x="28" y="10"/>
                    </a:lnTo>
                    <a:cubicBezTo>
                      <a:pt x="27" y="10"/>
                      <a:pt x="25" y="10"/>
                      <a:pt x="24" y="10"/>
                    </a:cubicBezTo>
                    <a:lnTo>
                      <a:pt x="24" y="10"/>
                    </a:lnTo>
                    <a:cubicBezTo>
                      <a:pt x="25" y="10"/>
                      <a:pt x="27" y="10"/>
                      <a:pt x="28" y="10"/>
                    </a:cubicBezTo>
                    <a:close/>
                    <a:moveTo>
                      <a:pt x="34" y="15"/>
                    </a:moveTo>
                    <a:lnTo>
                      <a:pt x="34" y="15"/>
                    </a:lnTo>
                    <a:cubicBezTo>
                      <a:pt x="35" y="17"/>
                      <a:pt x="35" y="18"/>
                      <a:pt x="35" y="19"/>
                    </a:cubicBezTo>
                    <a:lnTo>
                      <a:pt x="35" y="19"/>
                    </a:lnTo>
                    <a:cubicBezTo>
                      <a:pt x="35" y="18"/>
                      <a:pt x="35" y="17"/>
                      <a:pt x="34" y="15"/>
                    </a:cubicBezTo>
                    <a:close/>
                    <a:moveTo>
                      <a:pt x="27" y="42"/>
                    </a:moveTo>
                    <a:lnTo>
                      <a:pt x="27" y="42"/>
                    </a:lnTo>
                    <a:cubicBezTo>
                      <a:pt x="45" y="41"/>
                      <a:pt x="45" y="19"/>
                      <a:pt x="32" y="12"/>
                    </a:cubicBezTo>
                    <a:lnTo>
                      <a:pt x="32" y="12"/>
                    </a:lnTo>
                    <a:cubicBezTo>
                      <a:pt x="23" y="0"/>
                      <a:pt x="0" y="5"/>
                      <a:pt x="3" y="23"/>
                    </a:cubicBezTo>
                    <a:lnTo>
                      <a:pt x="3" y="23"/>
                    </a:lnTo>
                    <a:cubicBezTo>
                      <a:pt x="5" y="35"/>
                      <a:pt x="14" y="43"/>
                      <a:pt x="27" y="4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07" name="Freeform 260">
                <a:extLst>
                  <a:ext uri="{FF2B5EF4-FFF2-40B4-BE49-F238E27FC236}">
                    <a16:creationId xmlns:a16="http://schemas.microsoft.com/office/drawing/2014/main" id="{CF48F974-7055-9F42-A7E1-1D11C08B78BD}"/>
                  </a:ext>
                </a:extLst>
              </p:cNvPr>
              <p:cNvSpPr>
                <a:spLocks noChangeArrowheads="1"/>
              </p:cNvSpPr>
              <p:nvPr/>
            </p:nvSpPr>
            <p:spPr bwMode="auto">
              <a:xfrm>
                <a:off x="2969112" y="3362394"/>
                <a:ext cx="8641" cy="12961"/>
              </a:xfrm>
              <a:custGeom>
                <a:avLst/>
                <a:gdLst>
                  <a:gd name="T0" fmla="*/ 1 w 36"/>
                  <a:gd name="T1" fmla="*/ 24 h 53"/>
                  <a:gd name="T2" fmla="*/ 1 w 36"/>
                  <a:gd name="T3" fmla="*/ 24 h 53"/>
                  <a:gd name="T4" fmla="*/ 1 w 36"/>
                  <a:gd name="T5" fmla="*/ 30 h 53"/>
                  <a:gd name="T6" fmla="*/ 1 w 36"/>
                  <a:gd name="T7" fmla="*/ 30 h 53"/>
                  <a:gd name="T8" fmla="*/ 34 w 36"/>
                  <a:gd name="T9" fmla="*/ 27 h 53"/>
                  <a:gd name="T10" fmla="*/ 34 w 36"/>
                  <a:gd name="T11" fmla="*/ 27 h 53"/>
                  <a:gd name="T12" fmla="*/ 33 w 36"/>
                  <a:gd name="T13" fmla="*/ 22 h 53"/>
                  <a:gd name="T14" fmla="*/ 33 w 36"/>
                  <a:gd name="T15" fmla="*/ 22 h 53"/>
                  <a:gd name="T16" fmla="*/ 1 w 36"/>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3">
                    <a:moveTo>
                      <a:pt x="1" y="24"/>
                    </a:moveTo>
                    <a:lnTo>
                      <a:pt x="1" y="24"/>
                    </a:lnTo>
                    <a:cubicBezTo>
                      <a:pt x="1" y="27"/>
                      <a:pt x="1" y="29"/>
                      <a:pt x="1" y="30"/>
                    </a:cubicBezTo>
                    <a:lnTo>
                      <a:pt x="1" y="30"/>
                    </a:lnTo>
                    <a:cubicBezTo>
                      <a:pt x="2" y="52"/>
                      <a:pt x="35" y="48"/>
                      <a:pt x="34" y="27"/>
                    </a:cubicBezTo>
                    <a:lnTo>
                      <a:pt x="34" y="27"/>
                    </a:lnTo>
                    <a:cubicBezTo>
                      <a:pt x="33" y="25"/>
                      <a:pt x="33" y="23"/>
                      <a:pt x="33" y="22"/>
                    </a:cubicBezTo>
                    <a:lnTo>
                      <a:pt x="33" y="22"/>
                    </a:lnTo>
                    <a:cubicBezTo>
                      <a:pt x="32" y="0"/>
                      <a:pt x="0" y="4"/>
                      <a:pt x="1"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08" name="Freeform 261">
                <a:extLst>
                  <a:ext uri="{FF2B5EF4-FFF2-40B4-BE49-F238E27FC236}">
                    <a16:creationId xmlns:a16="http://schemas.microsoft.com/office/drawing/2014/main" id="{B3DDCFA6-1ABB-4B44-B9FE-EFA1CA9E25C3}"/>
                  </a:ext>
                </a:extLst>
              </p:cNvPr>
              <p:cNvSpPr>
                <a:spLocks noChangeArrowheads="1"/>
              </p:cNvSpPr>
              <p:nvPr/>
            </p:nvSpPr>
            <p:spPr bwMode="auto">
              <a:xfrm>
                <a:off x="3017717" y="3387236"/>
                <a:ext cx="9721" cy="9721"/>
              </a:xfrm>
              <a:custGeom>
                <a:avLst/>
                <a:gdLst>
                  <a:gd name="T0" fmla="*/ 7 w 38"/>
                  <a:gd name="T1" fmla="*/ 34 h 40"/>
                  <a:gd name="T2" fmla="*/ 7 w 38"/>
                  <a:gd name="T3" fmla="*/ 34 h 40"/>
                  <a:gd name="T4" fmla="*/ 9 w 38"/>
                  <a:gd name="T5" fmla="*/ 35 h 40"/>
                  <a:gd name="T6" fmla="*/ 9 w 38"/>
                  <a:gd name="T7" fmla="*/ 35 h 40"/>
                  <a:gd name="T8" fmla="*/ 25 w 38"/>
                  <a:gd name="T9" fmla="*/ 37 h 40"/>
                  <a:gd name="T10" fmla="*/ 25 w 38"/>
                  <a:gd name="T11" fmla="*/ 37 h 40"/>
                  <a:gd name="T12" fmla="*/ 37 w 38"/>
                  <a:gd name="T13" fmla="*/ 22 h 40"/>
                  <a:gd name="T14" fmla="*/ 37 w 38"/>
                  <a:gd name="T15" fmla="*/ 22 h 40"/>
                  <a:gd name="T16" fmla="*/ 31 w 38"/>
                  <a:gd name="T17" fmla="*/ 7 h 40"/>
                  <a:gd name="T18" fmla="*/ 31 w 38"/>
                  <a:gd name="T19" fmla="*/ 7 h 40"/>
                  <a:gd name="T20" fmla="*/ 30 w 38"/>
                  <a:gd name="T21" fmla="*/ 6 h 40"/>
                  <a:gd name="T22" fmla="*/ 30 w 38"/>
                  <a:gd name="T23" fmla="*/ 6 h 40"/>
                  <a:gd name="T24" fmla="*/ 7 w 38"/>
                  <a:gd name="T25" fmla="*/ 10 h 40"/>
                  <a:gd name="T26" fmla="*/ 7 w 38"/>
                  <a:gd name="T27" fmla="*/ 10 h 40"/>
                  <a:gd name="T28" fmla="*/ 7 w 38"/>
                  <a:gd name="T29"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0">
                    <a:moveTo>
                      <a:pt x="7" y="34"/>
                    </a:moveTo>
                    <a:lnTo>
                      <a:pt x="7" y="34"/>
                    </a:lnTo>
                    <a:cubicBezTo>
                      <a:pt x="8" y="34"/>
                      <a:pt x="8" y="34"/>
                      <a:pt x="9" y="35"/>
                    </a:cubicBezTo>
                    <a:lnTo>
                      <a:pt x="9" y="35"/>
                    </a:lnTo>
                    <a:cubicBezTo>
                      <a:pt x="12" y="38"/>
                      <a:pt x="19" y="39"/>
                      <a:pt x="25" y="37"/>
                    </a:cubicBezTo>
                    <a:lnTo>
                      <a:pt x="25" y="37"/>
                    </a:lnTo>
                    <a:cubicBezTo>
                      <a:pt x="31" y="34"/>
                      <a:pt x="35" y="29"/>
                      <a:pt x="37" y="22"/>
                    </a:cubicBezTo>
                    <a:lnTo>
                      <a:pt x="37" y="22"/>
                    </a:lnTo>
                    <a:cubicBezTo>
                      <a:pt x="37" y="16"/>
                      <a:pt x="35" y="10"/>
                      <a:pt x="31" y="7"/>
                    </a:cubicBezTo>
                    <a:lnTo>
                      <a:pt x="31" y="7"/>
                    </a:lnTo>
                    <a:cubicBezTo>
                      <a:pt x="30" y="6"/>
                      <a:pt x="30" y="6"/>
                      <a:pt x="30" y="6"/>
                    </a:cubicBezTo>
                    <a:lnTo>
                      <a:pt x="30" y="6"/>
                    </a:lnTo>
                    <a:cubicBezTo>
                      <a:pt x="22" y="0"/>
                      <a:pt x="12" y="4"/>
                      <a:pt x="7" y="10"/>
                    </a:cubicBezTo>
                    <a:lnTo>
                      <a:pt x="7" y="10"/>
                    </a:lnTo>
                    <a:cubicBezTo>
                      <a:pt x="2" y="16"/>
                      <a:pt x="0" y="26"/>
                      <a:pt x="7"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09" name="Freeform 262">
                <a:extLst>
                  <a:ext uri="{FF2B5EF4-FFF2-40B4-BE49-F238E27FC236}">
                    <a16:creationId xmlns:a16="http://schemas.microsoft.com/office/drawing/2014/main" id="{A8BB1EAB-AECB-2848-85EE-A74EC17D6C72}"/>
                  </a:ext>
                </a:extLst>
              </p:cNvPr>
              <p:cNvSpPr>
                <a:spLocks noChangeArrowheads="1"/>
              </p:cNvSpPr>
              <p:nvPr/>
            </p:nvSpPr>
            <p:spPr bwMode="auto">
              <a:xfrm>
                <a:off x="3103047" y="3595699"/>
                <a:ext cx="12961" cy="14041"/>
              </a:xfrm>
              <a:custGeom>
                <a:avLst/>
                <a:gdLst>
                  <a:gd name="T0" fmla="*/ 15 w 54"/>
                  <a:gd name="T1" fmla="*/ 16 h 56"/>
                  <a:gd name="T2" fmla="*/ 15 w 54"/>
                  <a:gd name="T3" fmla="*/ 16 h 56"/>
                  <a:gd name="T4" fmla="*/ 13 w 54"/>
                  <a:gd name="T5" fmla="*/ 18 h 56"/>
                  <a:gd name="T6" fmla="*/ 13 w 54"/>
                  <a:gd name="T7" fmla="*/ 18 h 56"/>
                  <a:gd name="T8" fmla="*/ 38 w 54"/>
                  <a:gd name="T9" fmla="*/ 39 h 56"/>
                  <a:gd name="T10" fmla="*/ 38 w 54"/>
                  <a:gd name="T11" fmla="*/ 39 h 56"/>
                  <a:gd name="T12" fmla="*/ 40 w 54"/>
                  <a:gd name="T13" fmla="*/ 37 h 56"/>
                  <a:gd name="T14" fmla="*/ 40 w 54"/>
                  <a:gd name="T15" fmla="*/ 37 h 56"/>
                  <a:gd name="T16" fmla="*/ 15 w 54"/>
                  <a:gd name="T17"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6">
                    <a:moveTo>
                      <a:pt x="15" y="16"/>
                    </a:moveTo>
                    <a:lnTo>
                      <a:pt x="15" y="16"/>
                    </a:lnTo>
                    <a:cubicBezTo>
                      <a:pt x="14" y="17"/>
                      <a:pt x="14" y="18"/>
                      <a:pt x="13" y="18"/>
                    </a:cubicBezTo>
                    <a:lnTo>
                      <a:pt x="13" y="18"/>
                    </a:lnTo>
                    <a:cubicBezTo>
                      <a:pt x="0" y="35"/>
                      <a:pt x="25" y="55"/>
                      <a:pt x="38" y="39"/>
                    </a:cubicBezTo>
                    <a:lnTo>
                      <a:pt x="38" y="39"/>
                    </a:lnTo>
                    <a:cubicBezTo>
                      <a:pt x="39" y="38"/>
                      <a:pt x="40" y="38"/>
                      <a:pt x="40" y="37"/>
                    </a:cubicBezTo>
                    <a:lnTo>
                      <a:pt x="40" y="37"/>
                    </a:lnTo>
                    <a:cubicBezTo>
                      <a:pt x="53" y="21"/>
                      <a:pt x="28" y="0"/>
                      <a:pt x="15"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10" name="Freeform 263">
                <a:extLst>
                  <a:ext uri="{FF2B5EF4-FFF2-40B4-BE49-F238E27FC236}">
                    <a16:creationId xmlns:a16="http://schemas.microsoft.com/office/drawing/2014/main" id="{AC3DBD3F-2547-3C4B-8E15-257911049707}"/>
                  </a:ext>
                </a:extLst>
              </p:cNvPr>
              <p:cNvSpPr>
                <a:spLocks noChangeArrowheads="1"/>
              </p:cNvSpPr>
              <p:nvPr/>
            </p:nvSpPr>
            <p:spPr bwMode="auto">
              <a:xfrm>
                <a:off x="3098726" y="3576256"/>
                <a:ext cx="12961" cy="12961"/>
              </a:xfrm>
              <a:custGeom>
                <a:avLst/>
                <a:gdLst>
                  <a:gd name="T0" fmla="*/ 16 w 53"/>
                  <a:gd name="T1" fmla="*/ 39 h 53"/>
                  <a:gd name="T2" fmla="*/ 16 w 53"/>
                  <a:gd name="T3" fmla="*/ 39 h 53"/>
                  <a:gd name="T4" fmla="*/ 36 w 53"/>
                  <a:gd name="T5" fmla="*/ 14 h 53"/>
                  <a:gd name="T6" fmla="*/ 36 w 53"/>
                  <a:gd name="T7" fmla="*/ 14 h 53"/>
                  <a:gd name="T8" fmla="*/ 16 w 53"/>
                  <a:gd name="T9" fmla="*/ 39 h 53"/>
                </a:gdLst>
                <a:ahLst/>
                <a:cxnLst>
                  <a:cxn ang="0">
                    <a:pos x="T0" y="T1"/>
                  </a:cxn>
                  <a:cxn ang="0">
                    <a:pos x="T2" y="T3"/>
                  </a:cxn>
                  <a:cxn ang="0">
                    <a:pos x="T4" y="T5"/>
                  </a:cxn>
                  <a:cxn ang="0">
                    <a:pos x="T6" y="T7"/>
                  </a:cxn>
                  <a:cxn ang="0">
                    <a:pos x="T8" y="T9"/>
                  </a:cxn>
                </a:cxnLst>
                <a:rect l="0" t="0" r="r" b="b"/>
                <a:pathLst>
                  <a:path w="53" h="53">
                    <a:moveTo>
                      <a:pt x="16" y="39"/>
                    </a:moveTo>
                    <a:lnTo>
                      <a:pt x="16" y="39"/>
                    </a:lnTo>
                    <a:cubicBezTo>
                      <a:pt x="32" y="52"/>
                      <a:pt x="52" y="27"/>
                      <a:pt x="36" y="14"/>
                    </a:cubicBezTo>
                    <a:lnTo>
                      <a:pt x="36" y="14"/>
                    </a:lnTo>
                    <a:cubicBezTo>
                      <a:pt x="20"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11" name="Freeform 264">
                <a:extLst>
                  <a:ext uri="{FF2B5EF4-FFF2-40B4-BE49-F238E27FC236}">
                    <a16:creationId xmlns:a16="http://schemas.microsoft.com/office/drawing/2014/main" id="{4BC77DF2-20A3-8D4B-BEE4-2220850BE7E7}"/>
                  </a:ext>
                </a:extLst>
              </p:cNvPr>
              <p:cNvSpPr>
                <a:spLocks noChangeArrowheads="1"/>
              </p:cNvSpPr>
              <p:nvPr/>
            </p:nvSpPr>
            <p:spPr bwMode="auto">
              <a:xfrm>
                <a:off x="3128970" y="3567616"/>
                <a:ext cx="14041" cy="14041"/>
              </a:xfrm>
              <a:custGeom>
                <a:avLst/>
                <a:gdLst>
                  <a:gd name="T0" fmla="*/ 17 w 56"/>
                  <a:gd name="T1" fmla="*/ 17 h 59"/>
                  <a:gd name="T2" fmla="*/ 17 w 56"/>
                  <a:gd name="T3" fmla="*/ 17 h 59"/>
                  <a:gd name="T4" fmla="*/ 13 w 56"/>
                  <a:gd name="T5" fmla="*/ 21 h 59"/>
                  <a:gd name="T6" fmla="*/ 13 w 56"/>
                  <a:gd name="T7" fmla="*/ 21 h 59"/>
                  <a:gd name="T8" fmla="*/ 38 w 56"/>
                  <a:gd name="T9" fmla="*/ 42 h 59"/>
                  <a:gd name="T10" fmla="*/ 38 w 56"/>
                  <a:gd name="T11" fmla="*/ 42 h 59"/>
                  <a:gd name="T12" fmla="*/ 42 w 56"/>
                  <a:gd name="T13" fmla="*/ 38 h 59"/>
                  <a:gd name="T14" fmla="*/ 42 w 56"/>
                  <a:gd name="T15" fmla="*/ 38 h 59"/>
                  <a:gd name="T16" fmla="*/ 17 w 56"/>
                  <a:gd name="T1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9">
                    <a:moveTo>
                      <a:pt x="17" y="17"/>
                    </a:moveTo>
                    <a:lnTo>
                      <a:pt x="17" y="17"/>
                    </a:lnTo>
                    <a:cubicBezTo>
                      <a:pt x="15" y="18"/>
                      <a:pt x="14" y="20"/>
                      <a:pt x="13" y="21"/>
                    </a:cubicBezTo>
                    <a:lnTo>
                      <a:pt x="13" y="21"/>
                    </a:lnTo>
                    <a:cubicBezTo>
                      <a:pt x="0" y="38"/>
                      <a:pt x="25" y="58"/>
                      <a:pt x="38" y="42"/>
                    </a:cubicBezTo>
                    <a:lnTo>
                      <a:pt x="38" y="42"/>
                    </a:lnTo>
                    <a:cubicBezTo>
                      <a:pt x="40" y="40"/>
                      <a:pt x="41" y="39"/>
                      <a:pt x="42" y="38"/>
                    </a:cubicBezTo>
                    <a:lnTo>
                      <a:pt x="42" y="38"/>
                    </a:lnTo>
                    <a:cubicBezTo>
                      <a:pt x="55" y="21"/>
                      <a:pt x="30" y="0"/>
                      <a:pt x="17"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12" name="Freeform 265">
                <a:extLst>
                  <a:ext uri="{FF2B5EF4-FFF2-40B4-BE49-F238E27FC236}">
                    <a16:creationId xmlns:a16="http://schemas.microsoft.com/office/drawing/2014/main" id="{31AE3B4E-E780-9C49-88C5-4E8D18F9C8C2}"/>
                  </a:ext>
                </a:extLst>
              </p:cNvPr>
              <p:cNvSpPr>
                <a:spLocks noChangeArrowheads="1"/>
              </p:cNvSpPr>
              <p:nvPr/>
            </p:nvSpPr>
            <p:spPr bwMode="auto">
              <a:xfrm>
                <a:off x="3101966" y="3556814"/>
                <a:ext cx="11882" cy="9721"/>
              </a:xfrm>
              <a:custGeom>
                <a:avLst/>
                <a:gdLst>
                  <a:gd name="T0" fmla="*/ 25 w 50"/>
                  <a:gd name="T1" fmla="*/ 2 h 38"/>
                  <a:gd name="T2" fmla="*/ 25 w 50"/>
                  <a:gd name="T3" fmla="*/ 2 h 38"/>
                  <a:gd name="T4" fmla="*/ 21 w 50"/>
                  <a:gd name="T5" fmla="*/ 3 h 38"/>
                  <a:gd name="T6" fmla="*/ 21 w 50"/>
                  <a:gd name="T7" fmla="*/ 3 h 38"/>
                  <a:gd name="T8" fmla="*/ 24 w 50"/>
                  <a:gd name="T9" fmla="*/ 35 h 38"/>
                  <a:gd name="T10" fmla="*/ 24 w 50"/>
                  <a:gd name="T11" fmla="*/ 35 h 38"/>
                  <a:gd name="T12" fmla="*/ 27 w 50"/>
                  <a:gd name="T13" fmla="*/ 34 h 38"/>
                  <a:gd name="T14" fmla="*/ 27 w 50"/>
                  <a:gd name="T15" fmla="*/ 34 h 38"/>
                  <a:gd name="T16" fmla="*/ 25 w 50"/>
                  <a:gd name="T1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38">
                    <a:moveTo>
                      <a:pt x="25" y="2"/>
                    </a:moveTo>
                    <a:lnTo>
                      <a:pt x="25" y="2"/>
                    </a:lnTo>
                    <a:cubicBezTo>
                      <a:pt x="23" y="2"/>
                      <a:pt x="22" y="3"/>
                      <a:pt x="21" y="3"/>
                    </a:cubicBezTo>
                    <a:lnTo>
                      <a:pt x="21" y="3"/>
                    </a:lnTo>
                    <a:cubicBezTo>
                      <a:pt x="0" y="5"/>
                      <a:pt x="3" y="37"/>
                      <a:pt x="24" y="35"/>
                    </a:cubicBezTo>
                    <a:lnTo>
                      <a:pt x="24" y="35"/>
                    </a:lnTo>
                    <a:cubicBezTo>
                      <a:pt x="25" y="35"/>
                      <a:pt x="26" y="34"/>
                      <a:pt x="27" y="34"/>
                    </a:cubicBezTo>
                    <a:lnTo>
                      <a:pt x="27" y="34"/>
                    </a:lnTo>
                    <a:cubicBezTo>
                      <a:pt x="49" y="32"/>
                      <a:pt x="45" y="0"/>
                      <a:pt x="25"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13" name="Freeform 266">
                <a:extLst>
                  <a:ext uri="{FF2B5EF4-FFF2-40B4-BE49-F238E27FC236}">
                    <a16:creationId xmlns:a16="http://schemas.microsoft.com/office/drawing/2014/main" id="{C1DDB4D4-7076-6E4C-ADE8-AA64A0011091}"/>
                  </a:ext>
                </a:extLst>
              </p:cNvPr>
              <p:cNvSpPr>
                <a:spLocks noChangeArrowheads="1"/>
              </p:cNvSpPr>
              <p:nvPr/>
            </p:nvSpPr>
            <p:spPr bwMode="auto">
              <a:xfrm>
                <a:off x="3094406" y="3535212"/>
                <a:ext cx="12961" cy="12961"/>
              </a:xfrm>
              <a:custGeom>
                <a:avLst/>
                <a:gdLst>
                  <a:gd name="T0" fmla="*/ 16 w 54"/>
                  <a:gd name="T1" fmla="*/ 39 h 53"/>
                  <a:gd name="T2" fmla="*/ 16 w 54"/>
                  <a:gd name="T3" fmla="*/ 39 h 53"/>
                  <a:gd name="T4" fmla="*/ 37 w 54"/>
                  <a:gd name="T5" fmla="*/ 14 h 53"/>
                  <a:gd name="T6" fmla="*/ 37 w 54"/>
                  <a:gd name="T7" fmla="*/ 14 h 53"/>
                  <a:gd name="T8" fmla="*/ 16 w 54"/>
                  <a:gd name="T9" fmla="*/ 39 h 53"/>
                </a:gdLst>
                <a:ahLst/>
                <a:cxnLst>
                  <a:cxn ang="0">
                    <a:pos x="T0" y="T1"/>
                  </a:cxn>
                  <a:cxn ang="0">
                    <a:pos x="T2" y="T3"/>
                  </a:cxn>
                  <a:cxn ang="0">
                    <a:pos x="T4" y="T5"/>
                  </a:cxn>
                  <a:cxn ang="0">
                    <a:pos x="T6" y="T7"/>
                  </a:cxn>
                  <a:cxn ang="0">
                    <a:pos x="T8" y="T9"/>
                  </a:cxn>
                </a:cxnLst>
                <a:rect l="0" t="0" r="r" b="b"/>
                <a:pathLst>
                  <a:path w="54" h="53">
                    <a:moveTo>
                      <a:pt x="16" y="39"/>
                    </a:moveTo>
                    <a:lnTo>
                      <a:pt x="16" y="39"/>
                    </a:lnTo>
                    <a:cubicBezTo>
                      <a:pt x="33" y="52"/>
                      <a:pt x="53" y="27"/>
                      <a:pt x="37" y="14"/>
                    </a:cubicBezTo>
                    <a:lnTo>
                      <a:pt x="37" y="14"/>
                    </a:lnTo>
                    <a:cubicBezTo>
                      <a:pt x="21"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463" name="Group 462">
              <a:extLst>
                <a:ext uri="{FF2B5EF4-FFF2-40B4-BE49-F238E27FC236}">
                  <a16:creationId xmlns:a16="http://schemas.microsoft.com/office/drawing/2014/main" id="{31EF44DD-E0F8-0F45-A477-3157B4AA3426}"/>
                </a:ext>
              </a:extLst>
            </p:cNvPr>
            <p:cNvGrpSpPr/>
            <p:nvPr/>
          </p:nvGrpSpPr>
          <p:grpSpPr>
            <a:xfrm rot="759599">
              <a:off x="5391156" y="3366207"/>
              <a:ext cx="1068772" cy="2669822"/>
              <a:chOff x="5454454" y="3202537"/>
              <a:chExt cx="546537" cy="1365264"/>
            </a:xfrm>
            <a:solidFill>
              <a:schemeClr val="accent6"/>
            </a:solidFill>
          </p:grpSpPr>
          <p:sp>
            <p:nvSpPr>
              <p:cNvPr id="584" name="Freeform 348">
                <a:extLst>
                  <a:ext uri="{FF2B5EF4-FFF2-40B4-BE49-F238E27FC236}">
                    <a16:creationId xmlns:a16="http://schemas.microsoft.com/office/drawing/2014/main" id="{4FEB8F36-6EA2-1E4C-8A37-AD6F0D05884A}"/>
                  </a:ext>
                </a:extLst>
              </p:cNvPr>
              <p:cNvSpPr>
                <a:spLocks noChangeArrowheads="1"/>
              </p:cNvSpPr>
              <p:nvPr/>
            </p:nvSpPr>
            <p:spPr bwMode="auto">
              <a:xfrm>
                <a:off x="5454454" y="3381836"/>
                <a:ext cx="546537" cy="1185965"/>
              </a:xfrm>
              <a:custGeom>
                <a:avLst/>
                <a:gdLst>
                  <a:gd name="T0" fmla="*/ 1622 w 2231"/>
                  <a:gd name="T1" fmla="*/ 3446 h 4842"/>
                  <a:gd name="T2" fmla="*/ 1425 w 2231"/>
                  <a:gd name="T3" fmla="*/ 3401 h 4842"/>
                  <a:gd name="T4" fmla="*/ 1801 w 2231"/>
                  <a:gd name="T5" fmla="*/ 3389 h 4842"/>
                  <a:gd name="T6" fmla="*/ 1701 w 2231"/>
                  <a:gd name="T7" fmla="*/ 3498 h 4842"/>
                  <a:gd name="T8" fmla="*/ 117 w 2231"/>
                  <a:gd name="T9" fmla="*/ 2849 h 4842"/>
                  <a:gd name="T10" fmla="*/ 403 w 2231"/>
                  <a:gd name="T11" fmla="*/ 2908 h 4842"/>
                  <a:gd name="T12" fmla="*/ 730 w 2231"/>
                  <a:gd name="T13" fmla="*/ 3132 h 4842"/>
                  <a:gd name="T14" fmla="*/ 664 w 2231"/>
                  <a:gd name="T15" fmla="*/ 3178 h 4842"/>
                  <a:gd name="T16" fmla="*/ 755 w 2231"/>
                  <a:gd name="T17" fmla="*/ 3334 h 4842"/>
                  <a:gd name="T18" fmla="*/ 750 w 2231"/>
                  <a:gd name="T19" fmla="*/ 3442 h 4842"/>
                  <a:gd name="T20" fmla="*/ 757 w 2231"/>
                  <a:gd name="T21" fmla="*/ 528 h 4842"/>
                  <a:gd name="T22" fmla="*/ 777 w 2231"/>
                  <a:gd name="T23" fmla="*/ 477 h 4842"/>
                  <a:gd name="T24" fmla="*/ 1017 w 2231"/>
                  <a:gd name="T25" fmla="*/ 745 h 4842"/>
                  <a:gd name="T26" fmla="*/ 937 w 2231"/>
                  <a:gd name="T27" fmla="*/ 754 h 4842"/>
                  <a:gd name="T28" fmla="*/ 1034 w 2231"/>
                  <a:gd name="T29" fmla="*/ 443 h 4842"/>
                  <a:gd name="T30" fmla="*/ 1084 w 2231"/>
                  <a:gd name="T31" fmla="*/ 404 h 4842"/>
                  <a:gd name="T32" fmla="*/ 1109 w 2231"/>
                  <a:gd name="T33" fmla="*/ 661 h 4842"/>
                  <a:gd name="T34" fmla="*/ 1048 w 2231"/>
                  <a:gd name="T35" fmla="*/ 594 h 4842"/>
                  <a:gd name="T36" fmla="*/ 1504 w 2231"/>
                  <a:gd name="T37" fmla="*/ 364 h 4842"/>
                  <a:gd name="T38" fmla="*/ 1501 w 2231"/>
                  <a:gd name="T39" fmla="*/ 422 h 4842"/>
                  <a:gd name="T40" fmla="*/ 1408 w 2231"/>
                  <a:gd name="T41" fmla="*/ 563 h 4842"/>
                  <a:gd name="T42" fmla="*/ 1222 w 2231"/>
                  <a:gd name="T43" fmla="*/ 647 h 4842"/>
                  <a:gd name="T44" fmla="*/ 1560 w 2231"/>
                  <a:gd name="T45" fmla="*/ 633 h 4842"/>
                  <a:gd name="T46" fmla="*/ 1355 w 2231"/>
                  <a:gd name="T47" fmla="*/ 743 h 4842"/>
                  <a:gd name="T48" fmla="*/ 1752 w 2231"/>
                  <a:gd name="T49" fmla="*/ 411 h 4842"/>
                  <a:gd name="T50" fmla="*/ 1753 w 2231"/>
                  <a:gd name="T51" fmla="*/ 431 h 4842"/>
                  <a:gd name="T52" fmla="*/ 1781 w 2231"/>
                  <a:gd name="T53" fmla="*/ 267 h 4842"/>
                  <a:gd name="T54" fmla="*/ 2203 w 2231"/>
                  <a:gd name="T55" fmla="*/ 3261 h 4842"/>
                  <a:gd name="T56" fmla="*/ 1103 w 2231"/>
                  <a:gd name="T57" fmla="*/ 3446 h 4842"/>
                  <a:gd name="T58" fmla="*/ 1450 w 2231"/>
                  <a:gd name="T59" fmla="*/ 809 h 4842"/>
                  <a:gd name="T60" fmla="*/ 1877 w 2231"/>
                  <a:gd name="T61" fmla="*/ 422 h 4842"/>
                  <a:gd name="T62" fmla="*/ 1808 w 2231"/>
                  <a:gd name="T63" fmla="*/ 365 h 4842"/>
                  <a:gd name="T64" fmla="*/ 1845 w 2231"/>
                  <a:gd name="T65" fmla="*/ 340 h 4842"/>
                  <a:gd name="T66" fmla="*/ 1886 w 2231"/>
                  <a:gd name="T67" fmla="*/ 380 h 4842"/>
                  <a:gd name="T68" fmla="*/ 1831 w 2231"/>
                  <a:gd name="T69" fmla="*/ 309 h 4842"/>
                  <a:gd name="T70" fmla="*/ 1812 w 2231"/>
                  <a:gd name="T71" fmla="*/ 292 h 4842"/>
                  <a:gd name="T72" fmla="*/ 1794 w 2231"/>
                  <a:gd name="T73" fmla="*/ 202 h 4842"/>
                  <a:gd name="T74" fmla="*/ 1758 w 2231"/>
                  <a:gd name="T75" fmla="*/ 171 h 4842"/>
                  <a:gd name="T76" fmla="*/ 1771 w 2231"/>
                  <a:gd name="T77" fmla="*/ 123 h 4842"/>
                  <a:gd name="T78" fmla="*/ 1745 w 2231"/>
                  <a:gd name="T79" fmla="*/ 174 h 4842"/>
                  <a:gd name="T80" fmla="*/ 1762 w 2231"/>
                  <a:gd name="T81" fmla="*/ 214 h 4842"/>
                  <a:gd name="T82" fmla="*/ 1766 w 2231"/>
                  <a:gd name="T83" fmla="*/ 306 h 4842"/>
                  <a:gd name="T84" fmla="*/ 1756 w 2231"/>
                  <a:gd name="T85" fmla="*/ 348 h 4842"/>
                  <a:gd name="T86" fmla="*/ 1719 w 2231"/>
                  <a:gd name="T87" fmla="*/ 427 h 4842"/>
                  <a:gd name="T88" fmla="*/ 1577 w 2231"/>
                  <a:gd name="T89" fmla="*/ 340 h 4842"/>
                  <a:gd name="T90" fmla="*/ 1639 w 2231"/>
                  <a:gd name="T91" fmla="*/ 256 h 4842"/>
                  <a:gd name="T92" fmla="*/ 1380 w 2231"/>
                  <a:gd name="T93" fmla="*/ 399 h 4842"/>
                  <a:gd name="T94" fmla="*/ 1325 w 2231"/>
                  <a:gd name="T95" fmla="*/ 428 h 4842"/>
                  <a:gd name="T96" fmla="*/ 1530 w 2231"/>
                  <a:gd name="T97" fmla="*/ 22 h 4842"/>
                  <a:gd name="T98" fmla="*/ 1489 w 2231"/>
                  <a:gd name="T99" fmla="*/ 41 h 4842"/>
                  <a:gd name="T100" fmla="*/ 1159 w 2231"/>
                  <a:gd name="T101" fmla="*/ 351 h 4842"/>
                  <a:gd name="T102" fmla="*/ 955 w 2231"/>
                  <a:gd name="T103" fmla="*/ 169 h 4842"/>
                  <a:gd name="T104" fmla="*/ 832 w 2231"/>
                  <a:gd name="T105" fmla="*/ 445 h 4842"/>
                  <a:gd name="T106" fmla="*/ 602 w 2231"/>
                  <a:gd name="T107" fmla="*/ 331 h 4842"/>
                  <a:gd name="T108" fmla="*/ 569 w 2231"/>
                  <a:gd name="T109" fmla="*/ 394 h 4842"/>
                  <a:gd name="T110" fmla="*/ 692 w 2231"/>
                  <a:gd name="T111" fmla="*/ 2989 h 4842"/>
                  <a:gd name="T112" fmla="*/ 336 w 2231"/>
                  <a:gd name="T113" fmla="*/ 3094 h 4842"/>
                  <a:gd name="T114" fmla="*/ 975 w 2231"/>
                  <a:gd name="T115" fmla="*/ 3583 h 4842"/>
                  <a:gd name="T116" fmla="*/ 1064 w 2231"/>
                  <a:gd name="T117" fmla="*/ 3588 h 4842"/>
                  <a:gd name="T118" fmla="*/ 2131 w 2231"/>
                  <a:gd name="T119" fmla="*/ 3332 h 4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31" h="4842">
                    <a:moveTo>
                      <a:pt x="1727" y="3551"/>
                    </a:moveTo>
                    <a:lnTo>
                      <a:pt x="1727" y="3551"/>
                    </a:lnTo>
                    <a:cubicBezTo>
                      <a:pt x="1604" y="3584"/>
                      <a:pt x="1465" y="3538"/>
                      <a:pt x="1344" y="3519"/>
                    </a:cubicBezTo>
                    <a:lnTo>
                      <a:pt x="1344" y="3519"/>
                    </a:lnTo>
                    <a:cubicBezTo>
                      <a:pt x="1319" y="3515"/>
                      <a:pt x="1294" y="3512"/>
                      <a:pt x="1270" y="3511"/>
                    </a:cubicBezTo>
                    <a:lnTo>
                      <a:pt x="1270" y="3511"/>
                    </a:lnTo>
                    <a:cubicBezTo>
                      <a:pt x="1388" y="3490"/>
                      <a:pt x="1505" y="3468"/>
                      <a:pt x="1622" y="3446"/>
                    </a:cubicBezTo>
                    <a:lnTo>
                      <a:pt x="1622" y="3446"/>
                    </a:lnTo>
                    <a:cubicBezTo>
                      <a:pt x="1643" y="3443"/>
                      <a:pt x="1634" y="3411"/>
                      <a:pt x="1614" y="3415"/>
                    </a:cubicBezTo>
                    <a:lnTo>
                      <a:pt x="1614" y="3415"/>
                    </a:lnTo>
                    <a:cubicBezTo>
                      <a:pt x="1465" y="3443"/>
                      <a:pt x="1315" y="3470"/>
                      <a:pt x="1166" y="3497"/>
                    </a:cubicBezTo>
                    <a:lnTo>
                      <a:pt x="1166" y="3497"/>
                    </a:lnTo>
                    <a:cubicBezTo>
                      <a:pt x="1244" y="3454"/>
                      <a:pt x="1332" y="3432"/>
                      <a:pt x="1425" y="3433"/>
                    </a:cubicBezTo>
                    <a:lnTo>
                      <a:pt x="1425" y="3433"/>
                    </a:lnTo>
                    <a:cubicBezTo>
                      <a:pt x="1446" y="3434"/>
                      <a:pt x="1446" y="3401"/>
                      <a:pt x="1425" y="3401"/>
                    </a:cubicBezTo>
                    <a:lnTo>
                      <a:pt x="1425" y="3401"/>
                    </a:lnTo>
                    <a:cubicBezTo>
                      <a:pt x="1325" y="3399"/>
                      <a:pt x="1231" y="3424"/>
                      <a:pt x="1147" y="3470"/>
                    </a:cubicBezTo>
                    <a:lnTo>
                      <a:pt x="1147" y="3470"/>
                    </a:lnTo>
                    <a:cubicBezTo>
                      <a:pt x="1271" y="3352"/>
                      <a:pt x="1434" y="3337"/>
                      <a:pt x="1612" y="3360"/>
                    </a:cubicBezTo>
                    <a:lnTo>
                      <a:pt x="1612" y="3360"/>
                    </a:lnTo>
                    <a:cubicBezTo>
                      <a:pt x="1724" y="3375"/>
                      <a:pt x="1833" y="3372"/>
                      <a:pt x="1942" y="3360"/>
                    </a:cubicBezTo>
                    <a:lnTo>
                      <a:pt x="1942" y="3360"/>
                    </a:lnTo>
                    <a:cubicBezTo>
                      <a:pt x="1895" y="3375"/>
                      <a:pt x="1849" y="3384"/>
                      <a:pt x="1801" y="3389"/>
                    </a:cubicBezTo>
                    <a:lnTo>
                      <a:pt x="1801" y="3389"/>
                    </a:lnTo>
                    <a:cubicBezTo>
                      <a:pt x="1780" y="3390"/>
                      <a:pt x="1780" y="3423"/>
                      <a:pt x="1801" y="3421"/>
                    </a:cubicBezTo>
                    <a:lnTo>
                      <a:pt x="1801" y="3421"/>
                    </a:lnTo>
                    <a:cubicBezTo>
                      <a:pt x="1833" y="3418"/>
                      <a:pt x="1866" y="3413"/>
                      <a:pt x="1897" y="3406"/>
                    </a:cubicBezTo>
                    <a:lnTo>
                      <a:pt x="1897" y="3406"/>
                    </a:lnTo>
                    <a:cubicBezTo>
                      <a:pt x="1852" y="3430"/>
                      <a:pt x="1746" y="3492"/>
                      <a:pt x="1717" y="3470"/>
                    </a:cubicBezTo>
                    <a:lnTo>
                      <a:pt x="1717" y="3470"/>
                    </a:lnTo>
                    <a:cubicBezTo>
                      <a:pt x="1700" y="3458"/>
                      <a:pt x="1684" y="3486"/>
                      <a:pt x="1701" y="3498"/>
                    </a:cubicBezTo>
                    <a:lnTo>
                      <a:pt x="1701" y="3498"/>
                    </a:lnTo>
                    <a:cubicBezTo>
                      <a:pt x="1741" y="3528"/>
                      <a:pt x="1809" y="3479"/>
                      <a:pt x="1849" y="3462"/>
                    </a:cubicBezTo>
                    <a:lnTo>
                      <a:pt x="1849" y="3462"/>
                    </a:lnTo>
                    <a:cubicBezTo>
                      <a:pt x="1888" y="3446"/>
                      <a:pt x="1927" y="3427"/>
                      <a:pt x="1965" y="3408"/>
                    </a:cubicBezTo>
                    <a:lnTo>
                      <a:pt x="1965" y="3408"/>
                    </a:lnTo>
                    <a:cubicBezTo>
                      <a:pt x="1893" y="3469"/>
                      <a:pt x="1822" y="3526"/>
                      <a:pt x="1727" y="3551"/>
                    </a:cubicBezTo>
                    <a:close/>
                    <a:moveTo>
                      <a:pt x="447" y="3186"/>
                    </a:moveTo>
                    <a:lnTo>
                      <a:pt x="447" y="3186"/>
                    </a:lnTo>
                    <a:cubicBezTo>
                      <a:pt x="373" y="3037"/>
                      <a:pt x="262" y="2923"/>
                      <a:pt x="117" y="2849"/>
                    </a:cubicBezTo>
                    <a:lnTo>
                      <a:pt x="117" y="2849"/>
                    </a:lnTo>
                    <a:cubicBezTo>
                      <a:pt x="199" y="2873"/>
                      <a:pt x="274" y="2911"/>
                      <a:pt x="341" y="2965"/>
                    </a:cubicBezTo>
                    <a:lnTo>
                      <a:pt x="341" y="2965"/>
                    </a:lnTo>
                    <a:cubicBezTo>
                      <a:pt x="357" y="2979"/>
                      <a:pt x="380" y="2956"/>
                      <a:pt x="364" y="2942"/>
                    </a:cubicBezTo>
                    <a:lnTo>
                      <a:pt x="364" y="2942"/>
                    </a:lnTo>
                    <a:cubicBezTo>
                      <a:pt x="320" y="2907"/>
                      <a:pt x="273" y="2878"/>
                      <a:pt x="223" y="2855"/>
                    </a:cubicBezTo>
                    <a:lnTo>
                      <a:pt x="223" y="2855"/>
                    </a:lnTo>
                    <a:cubicBezTo>
                      <a:pt x="285" y="2864"/>
                      <a:pt x="344" y="2882"/>
                      <a:pt x="403" y="2908"/>
                    </a:cubicBezTo>
                    <a:lnTo>
                      <a:pt x="403" y="2908"/>
                    </a:lnTo>
                    <a:cubicBezTo>
                      <a:pt x="422" y="2917"/>
                      <a:pt x="438" y="2889"/>
                      <a:pt x="419" y="2880"/>
                    </a:cubicBezTo>
                    <a:lnTo>
                      <a:pt x="419" y="2880"/>
                    </a:lnTo>
                    <a:cubicBezTo>
                      <a:pt x="390" y="2867"/>
                      <a:pt x="362" y="2856"/>
                      <a:pt x="332" y="2847"/>
                    </a:cubicBezTo>
                    <a:lnTo>
                      <a:pt x="332" y="2847"/>
                    </a:lnTo>
                    <a:cubicBezTo>
                      <a:pt x="386" y="2853"/>
                      <a:pt x="439" y="2865"/>
                      <a:pt x="491" y="2887"/>
                    </a:cubicBezTo>
                    <a:lnTo>
                      <a:pt x="491" y="2887"/>
                    </a:lnTo>
                    <a:cubicBezTo>
                      <a:pt x="599" y="2933"/>
                      <a:pt x="671" y="3035"/>
                      <a:pt x="730" y="3132"/>
                    </a:cubicBezTo>
                    <a:lnTo>
                      <a:pt x="730" y="3132"/>
                    </a:lnTo>
                    <a:cubicBezTo>
                      <a:pt x="817" y="3273"/>
                      <a:pt x="884" y="3427"/>
                      <a:pt x="1011" y="3532"/>
                    </a:cubicBezTo>
                    <a:lnTo>
                      <a:pt x="1011" y="3532"/>
                    </a:lnTo>
                    <a:cubicBezTo>
                      <a:pt x="982" y="3519"/>
                      <a:pt x="954" y="3504"/>
                      <a:pt x="928" y="3488"/>
                    </a:cubicBezTo>
                    <a:lnTo>
                      <a:pt x="928" y="3488"/>
                    </a:lnTo>
                    <a:cubicBezTo>
                      <a:pt x="853" y="3381"/>
                      <a:pt x="770" y="3282"/>
                      <a:pt x="678" y="3191"/>
                    </a:cubicBezTo>
                    <a:lnTo>
                      <a:pt x="678" y="3191"/>
                    </a:lnTo>
                    <a:cubicBezTo>
                      <a:pt x="676" y="3185"/>
                      <a:pt x="672" y="3179"/>
                      <a:pt x="664" y="3178"/>
                    </a:cubicBezTo>
                    <a:lnTo>
                      <a:pt x="664" y="3178"/>
                    </a:lnTo>
                    <a:cubicBezTo>
                      <a:pt x="630" y="3146"/>
                      <a:pt x="595" y="3114"/>
                      <a:pt x="559" y="3083"/>
                    </a:cubicBezTo>
                    <a:lnTo>
                      <a:pt x="559" y="3083"/>
                    </a:lnTo>
                    <a:cubicBezTo>
                      <a:pt x="543" y="3070"/>
                      <a:pt x="520" y="3093"/>
                      <a:pt x="536" y="3106"/>
                    </a:cubicBezTo>
                    <a:lnTo>
                      <a:pt x="536" y="3106"/>
                    </a:lnTo>
                    <a:cubicBezTo>
                      <a:pt x="648" y="3200"/>
                      <a:pt x="747" y="3305"/>
                      <a:pt x="836" y="3418"/>
                    </a:cubicBezTo>
                    <a:lnTo>
                      <a:pt x="836" y="3418"/>
                    </a:lnTo>
                    <a:cubicBezTo>
                      <a:pt x="807" y="3393"/>
                      <a:pt x="780" y="3365"/>
                      <a:pt x="755" y="3334"/>
                    </a:cubicBezTo>
                    <a:lnTo>
                      <a:pt x="755" y="3334"/>
                    </a:lnTo>
                    <a:cubicBezTo>
                      <a:pt x="742" y="3318"/>
                      <a:pt x="719" y="3341"/>
                      <a:pt x="732" y="3357"/>
                    </a:cubicBezTo>
                    <a:lnTo>
                      <a:pt x="732" y="3357"/>
                    </a:lnTo>
                    <a:cubicBezTo>
                      <a:pt x="771" y="3406"/>
                      <a:pt x="816" y="3447"/>
                      <a:pt x="864" y="3483"/>
                    </a:cubicBezTo>
                    <a:lnTo>
                      <a:pt x="864" y="3483"/>
                    </a:lnTo>
                    <a:cubicBezTo>
                      <a:pt x="830" y="3470"/>
                      <a:pt x="799" y="3448"/>
                      <a:pt x="773" y="3419"/>
                    </a:cubicBezTo>
                    <a:lnTo>
                      <a:pt x="773" y="3419"/>
                    </a:lnTo>
                    <a:cubicBezTo>
                      <a:pt x="759" y="3403"/>
                      <a:pt x="736" y="3427"/>
                      <a:pt x="750" y="3442"/>
                    </a:cubicBezTo>
                    <a:lnTo>
                      <a:pt x="750" y="3442"/>
                    </a:lnTo>
                    <a:cubicBezTo>
                      <a:pt x="775" y="3470"/>
                      <a:pt x="804" y="3491"/>
                      <a:pt x="837" y="3507"/>
                    </a:cubicBezTo>
                    <a:lnTo>
                      <a:pt x="837" y="3507"/>
                    </a:lnTo>
                    <a:cubicBezTo>
                      <a:pt x="789" y="3495"/>
                      <a:pt x="741" y="3480"/>
                      <a:pt x="696" y="3461"/>
                    </a:cubicBezTo>
                    <a:lnTo>
                      <a:pt x="696" y="3461"/>
                    </a:lnTo>
                    <a:cubicBezTo>
                      <a:pt x="571" y="3406"/>
                      <a:pt x="505" y="3304"/>
                      <a:pt x="447" y="3186"/>
                    </a:cubicBezTo>
                    <a:close/>
                    <a:moveTo>
                      <a:pt x="757" y="528"/>
                    </a:moveTo>
                    <a:lnTo>
                      <a:pt x="757" y="528"/>
                    </a:lnTo>
                    <a:cubicBezTo>
                      <a:pt x="745" y="499"/>
                      <a:pt x="730" y="472"/>
                      <a:pt x="714" y="448"/>
                    </a:cubicBezTo>
                    <a:lnTo>
                      <a:pt x="714" y="448"/>
                    </a:lnTo>
                    <a:cubicBezTo>
                      <a:pt x="758" y="498"/>
                      <a:pt x="793" y="555"/>
                      <a:pt x="816" y="619"/>
                    </a:cubicBezTo>
                    <a:lnTo>
                      <a:pt x="816" y="619"/>
                    </a:lnTo>
                    <a:cubicBezTo>
                      <a:pt x="824" y="638"/>
                      <a:pt x="855" y="630"/>
                      <a:pt x="848" y="610"/>
                    </a:cubicBezTo>
                    <a:lnTo>
                      <a:pt x="848" y="610"/>
                    </a:lnTo>
                    <a:cubicBezTo>
                      <a:pt x="830" y="562"/>
                      <a:pt x="806" y="517"/>
                      <a:pt x="777" y="477"/>
                    </a:cubicBezTo>
                    <a:lnTo>
                      <a:pt x="777" y="477"/>
                    </a:lnTo>
                    <a:cubicBezTo>
                      <a:pt x="795" y="493"/>
                      <a:pt x="811" y="512"/>
                      <a:pt x="826" y="532"/>
                    </a:cubicBezTo>
                    <a:lnTo>
                      <a:pt x="826" y="532"/>
                    </a:lnTo>
                    <a:cubicBezTo>
                      <a:pt x="829" y="535"/>
                      <a:pt x="831" y="537"/>
                      <a:pt x="833" y="537"/>
                    </a:cubicBezTo>
                    <a:lnTo>
                      <a:pt x="833" y="537"/>
                    </a:lnTo>
                    <a:cubicBezTo>
                      <a:pt x="855" y="577"/>
                      <a:pt x="872" y="619"/>
                      <a:pt x="902" y="653"/>
                    </a:cubicBezTo>
                    <a:lnTo>
                      <a:pt x="902" y="653"/>
                    </a:lnTo>
                    <a:cubicBezTo>
                      <a:pt x="937" y="692"/>
                      <a:pt x="975" y="722"/>
                      <a:pt x="1017" y="745"/>
                    </a:cubicBezTo>
                    <a:lnTo>
                      <a:pt x="1017" y="745"/>
                    </a:lnTo>
                    <a:cubicBezTo>
                      <a:pt x="968" y="732"/>
                      <a:pt x="923" y="703"/>
                      <a:pt x="890" y="661"/>
                    </a:cubicBezTo>
                    <a:lnTo>
                      <a:pt x="890" y="661"/>
                    </a:lnTo>
                    <a:cubicBezTo>
                      <a:pt x="877" y="644"/>
                      <a:pt x="854" y="668"/>
                      <a:pt x="867" y="684"/>
                    </a:cubicBezTo>
                    <a:lnTo>
                      <a:pt x="867" y="684"/>
                    </a:lnTo>
                    <a:cubicBezTo>
                      <a:pt x="892" y="716"/>
                      <a:pt x="924" y="740"/>
                      <a:pt x="959" y="758"/>
                    </a:cubicBezTo>
                    <a:lnTo>
                      <a:pt x="959" y="758"/>
                    </a:lnTo>
                    <a:cubicBezTo>
                      <a:pt x="952" y="757"/>
                      <a:pt x="944" y="755"/>
                      <a:pt x="937" y="754"/>
                    </a:cubicBezTo>
                    <a:lnTo>
                      <a:pt x="937" y="754"/>
                    </a:lnTo>
                    <a:cubicBezTo>
                      <a:pt x="831" y="730"/>
                      <a:pt x="793" y="615"/>
                      <a:pt x="757" y="528"/>
                    </a:cubicBezTo>
                    <a:close/>
                    <a:moveTo>
                      <a:pt x="958" y="504"/>
                    </a:moveTo>
                    <a:lnTo>
                      <a:pt x="958" y="504"/>
                    </a:lnTo>
                    <a:cubicBezTo>
                      <a:pt x="980" y="477"/>
                      <a:pt x="992" y="449"/>
                      <a:pt x="1002" y="417"/>
                    </a:cubicBezTo>
                    <a:lnTo>
                      <a:pt x="1002" y="417"/>
                    </a:lnTo>
                    <a:cubicBezTo>
                      <a:pt x="1002" y="426"/>
                      <a:pt x="1002" y="434"/>
                      <a:pt x="1002" y="443"/>
                    </a:cubicBezTo>
                    <a:lnTo>
                      <a:pt x="1002" y="443"/>
                    </a:lnTo>
                    <a:cubicBezTo>
                      <a:pt x="1001" y="464"/>
                      <a:pt x="1033" y="464"/>
                      <a:pt x="1034" y="443"/>
                    </a:cubicBezTo>
                    <a:lnTo>
                      <a:pt x="1034" y="443"/>
                    </a:lnTo>
                    <a:cubicBezTo>
                      <a:pt x="1035" y="417"/>
                      <a:pt x="1035" y="391"/>
                      <a:pt x="1034" y="366"/>
                    </a:cubicBezTo>
                    <a:lnTo>
                      <a:pt x="1034" y="366"/>
                    </a:lnTo>
                    <a:cubicBezTo>
                      <a:pt x="1045" y="392"/>
                      <a:pt x="1055" y="419"/>
                      <a:pt x="1063" y="447"/>
                    </a:cubicBezTo>
                    <a:lnTo>
                      <a:pt x="1063" y="447"/>
                    </a:lnTo>
                    <a:cubicBezTo>
                      <a:pt x="1069" y="467"/>
                      <a:pt x="1101" y="458"/>
                      <a:pt x="1095" y="438"/>
                    </a:cubicBezTo>
                    <a:lnTo>
                      <a:pt x="1095" y="438"/>
                    </a:lnTo>
                    <a:cubicBezTo>
                      <a:pt x="1092" y="427"/>
                      <a:pt x="1087" y="416"/>
                      <a:pt x="1084" y="404"/>
                    </a:cubicBezTo>
                    <a:lnTo>
                      <a:pt x="1084" y="404"/>
                    </a:lnTo>
                    <a:cubicBezTo>
                      <a:pt x="1149" y="492"/>
                      <a:pt x="1165" y="576"/>
                      <a:pt x="1149" y="676"/>
                    </a:cubicBezTo>
                    <a:lnTo>
                      <a:pt x="1149" y="676"/>
                    </a:lnTo>
                    <a:cubicBezTo>
                      <a:pt x="1134" y="636"/>
                      <a:pt x="1126" y="594"/>
                      <a:pt x="1125" y="549"/>
                    </a:cubicBezTo>
                    <a:lnTo>
                      <a:pt x="1125" y="549"/>
                    </a:lnTo>
                    <a:cubicBezTo>
                      <a:pt x="1125" y="529"/>
                      <a:pt x="1092" y="529"/>
                      <a:pt x="1093" y="549"/>
                    </a:cubicBezTo>
                    <a:lnTo>
                      <a:pt x="1093" y="549"/>
                    </a:lnTo>
                    <a:cubicBezTo>
                      <a:pt x="1093" y="588"/>
                      <a:pt x="1099" y="625"/>
                      <a:pt x="1109" y="661"/>
                    </a:cubicBezTo>
                    <a:lnTo>
                      <a:pt x="1109" y="661"/>
                    </a:lnTo>
                    <a:cubicBezTo>
                      <a:pt x="1089" y="622"/>
                      <a:pt x="1076" y="579"/>
                      <a:pt x="1075" y="533"/>
                    </a:cubicBezTo>
                    <a:lnTo>
                      <a:pt x="1075" y="533"/>
                    </a:lnTo>
                    <a:cubicBezTo>
                      <a:pt x="1074" y="512"/>
                      <a:pt x="1042" y="512"/>
                      <a:pt x="1042" y="533"/>
                    </a:cubicBezTo>
                    <a:lnTo>
                      <a:pt x="1042" y="533"/>
                    </a:lnTo>
                    <a:cubicBezTo>
                      <a:pt x="1044" y="582"/>
                      <a:pt x="1056" y="628"/>
                      <a:pt x="1077" y="669"/>
                    </a:cubicBezTo>
                    <a:lnTo>
                      <a:pt x="1077" y="669"/>
                    </a:lnTo>
                    <a:cubicBezTo>
                      <a:pt x="1063" y="647"/>
                      <a:pt x="1053" y="622"/>
                      <a:pt x="1048" y="594"/>
                    </a:cubicBezTo>
                    <a:lnTo>
                      <a:pt x="1048" y="594"/>
                    </a:lnTo>
                    <a:cubicBezTo>
                      <a:pt x="1043" y="574"/>
                      <a:pt x="1012" y="583"/>
                      <a:pt x="1016" y="603"/>
                    </a:cubicBezTo>
                    <a:lnTo>
                      <a:pt x="1016" y="603"/>
                    </a:lnTo>
                    <a:cubicBezTo>
                      <a:pt x="1023" y="642"/>
                      <a:pt x="1040" y="676"/>
                      <a:pt x="1063" y="706"/>
                    </a:cubicBezTo>
                    <a:lnTo>
                      <a:pt x="1063" y="706"/>
                    </a:lnTo>
                    <a:cubicBezTo>
                      <a:pt x="986" y="669"/>
                      <a:pt x="891" y="592"/>
                      <a:pt x="958" y="504"/>
                    </a:cubicBezTo>
                    <a:close/>
                    <a:moveTo>
                      <a:pt x="1504" y="364"/>
                    </a:moveTo>
                    <a:lnTo>
                      <a:pt x="1504" y="364"/>
                    </a:lnTo>
                    <a:cubicBezTo>
                      <a:pt x="1484" y="384"/>
                      <a:pt x="1465" y="406"/>
                      <a:pt x="1448" y="428"/>
                    </a:cubicBezTo>
                    <a:lnTo>
                      <a:pt x="1448" y="428"/>
                    </a:lnTo>
                    <a:cubicBezTo>
                      <a:pt x="1435" y="445"/>
                      <a:pt x="1463" y="461"/>
                      <a:pt x="1476" y="445"/>
                    </a:cubicBezTo>
                    <a:lnTo>
                      <a:pt x="1476" y="445"/>
                    </a:lnTo>
                    <a:cubicBezTo>
                      <a:pt x="1485" y="434"/>
                      <a:pt x="1495" y="422"/>
                      <a:pt x="1504" y="411"/>
                    </a:cubicBezTo>
                    <a:lnTo>
                      <a:pt x="1504" y="411"/>
                    </a:lnTo>
                    <a:cubicBezTo>
                      <a:pt x="1503" y="415"/>
                      <a:pt x="1502" y="418"/>
                      <a:pt x="1501" y="422"/>
                    </a:cubicBezTo>
                    <a:lnTo>
                      <a:pt x="1501" y="422"/>
                    </a:lnTo>
                    <a:cubicBezTo>
                      <a:pt x="1482" y="513"/>
                      <a:pt x="1476" y="609"/>
                      <a:pt x="1395" y="672"/>
                    </a:cubicBezTo>
                    <a:lnTo>
                      <a:pt x="1395" y="672"/>
                    </a:lnTo>
                    <a:cubicBezTo>
                      <a:pt x="1355" y="702"/>
                      <a:pt x="1301" y="709"/>
                      <a:pt x="1248" y="709"/>
                    </a:cubicBezTo>
                    <a:lnTo>
                      <a:pt x="1248" y="709"/>
                    </a:lnTo>
                    <a:cubicBezTo>
                      <a:pt x="1314" y="676"/>
                      <a:pt x="1375" y="636"/>
                      <a:pt x="1431" y="586"/>
                    </a:cubicBezTo>
                    <a:lnTo>
                      <a:pt x="1431" y="586"/>
                    </a:lnTo>
                    <a:cubicBezTo>
                      <a:pt x="1446" y="572"/>
                      <a:pt x="1424" y="549"/>
                      <a:pt x="1408" y="563"/>
                    </a:cubicBezTo>
                    <a:lnTo>
                      <a:pt x="1408" y="563"/>
                    </a:lnTo>
                    <a:cubicBezTo>
                      <a:pt x="1356" y="609"/>
                      <a:pt x="1299" y="647"/>
                      <a:pt x="1237" y="678"/>
                    </a:cubicBezTo>
                    <a:lnTo>
                      <a:pt x="1237" y="678"/>
                    </a:lnTo>
                    <a:cubicBezTo>
                      <a:pt x="1273" y="639"/>
                      <a:pt x="1311" y="604"/>
                      <a:pt x="1355" y="573"/>
                    </a:cubicBezTo>
                    <a:lnTo>
                      <a:pt x="1355" y="573"/>
                    </a:lnTo>
                    <a:cubicBezTo>
                      <a:pt x="1371" y="561"/>
                      <a:pt x="1355" y="533"/>
                      <a:pt x="1338" y="545"/>
                    </a:cubicBezTo>
                    <a:lnTo>
                      <a:pt x="1338" y="545"/>
                    </a:lnTo>
                    <a:cubicBezTo>
                      <a:pt x="1295" y="576"/>
                      <a:pt x="1257" y="610"/>
                      <a:pt x="1222" y="647"/>
                    </a:cubicBezTo>
                    <a:lnTo>
                      <a:pt x="1222" y="647"/>
                    </a:lnTo>
                    <a:cubicBezTo>
                      <a:pt x="1281" y="528"/>
                      <a:pt x="1394" y="445"/>
                      <a:pt x="1504" y="364"/>
                    </a:cubicBezTo>
                    <a:close/>
                    <a:moveTo>
                      <a:pt x="1517" y="599"/>
                    </a:moveTo>
                    <a:lnTo>
                      <a:pt x="1517" y="599"/>
                    </a:lnTo>
                    <a:cubicBezTo>
                      <a:pt x="1560" y="561"/>
                      <a:pt x="1609" y="531"/>
                      <a:pt x="1661" y="510"/>
                    </a:cubicBezTo>
                    <a:lnTo>
                      <a:pt x="1661" y="510"/>
                    </a:lnTo>
                    <a:cubicBezTo>
                      <a:pt x="1616" y="538"/>
                      <a:pt x="1574" y="571"/>
                      <a:pt x="1537" y="611"/>
                    </a:cubicBezTo>
                    <a:lnTo>
                      <a:pt x="1537" y="611"/>
                    </a:lnTo>
                    <a:cubicBezTo>
                      <a:pt x="1522" y="626"/>
                      <a:pt x="1545" y="649"/>
                      <a:pt x="1560" y="633"/>
                    </a:cubicBezTo>
                    <a:lnTo>
                      <a:pt x="1560" y="633"/>
                    </a:lnTo>
                    <a:cubicBezTo>
                      <a:pt x="1586" y="606"/>
                      <a:pt x="1615" y="581"/>
                      <a:pt x="1645" y="559"/>
                    </a:cubicBezTo>
                    <a:lnTo>
                      <a:pt x="1645" y="559"/>
                    </a:lnTo>
                    <a:cubicBezTo>
                      <a:pt x="1601" y="603"/>
                      <a:pt x="1549" y="666"/>
                      <a:pt x="1490" y="716"/>
                    </a:cubicBezTo>
                    <a:lnTo>
                      <a:pt x="1490" y="716"/>
                    </a:lnTo>
                    <a:cubicBezTo>
                      <a:pt x="1488" y="707"/>
                      <a:pt x="1478" y="700"/>
                      <a:pt x="1467" y="706"/>
                    </a:cubicBezTo>
                    <a:lnTo>
                      <a:pt x="1467" y="706"/>
                    </a:lnTo>
                    <a:cubicBezTo>
                      <a:pt x="1431" y="727"/>
                      <a:pt x="1394" y="739"/>
                      <a:pt x="1355" y="743"/>
                    </a:cubicBezTo>
                    <a:lnTo>
                      <a:pt x="1355" y="743"/>
                    </a:lnTo>
                    <a:cubicBezTo>
                      <a:pt x="1400" y="731"/>
                      <a:pt x="1442" y="707"/>
                      <a:pt x="1472" y="666"/>
                    </a:cubicBezTo>
                    <a:lnTo>
                      <a:pt x="1472" y="666"/>
                    </a:lnTo>
                    <a:cubicBezTo>
                      <a:pt x="1484" y="648"/>
                      <a:pt x="1494" y="628"/>
                      <a:pt x="1502" y="605"/>
                    </a:cubicBezTo>
                    <a:lnTo>
                      <a:pt x="1502" y="605"/>
                    </a:lnTo>
                    <a:cubicBezTo>
                      <a:pt x="1507" y="605"/>
                      <a:pt x="1512" y="603"/>
                      <a:pt x="1517" y="599"/>
                    </a:cubicBezTo>
                    <a:close/>
                    <a:moveTo>
                      <a:pt x="1752" y="411"/>
                    </a:moveTo>
                    <a:lnTo>
                      <a:pt x="1752" y="411"/>
                    </a:lnTo>
                    <a:cubicBezTo>
                      <a:pt x="1753" y="410"/>
                      <a:pt x="1755" y="408"/>
                      <a:pt x="1756" y="407"/>
                    </a:cubicBezTo>
                    <a:lnTo>
                      <a:pt x="1756" y="407"/>
                    </a:lnTo>
                    <a:cubicBezTo>
                      <a:pt x="1759" y="406"/>
                      <a:pt x="1762" y="405"/>
                      <a:pt x="1764" y="404"/>
                    </a:cubicBezTo>
                    <a:lnTo>
                      <a:pt x="1764" y="404"/>
                    </a:lnTo>
                    <a:cubicBezTo>
                      <a:pt x="1772" y="407"/>
                      <a:pt x="1776" y="419"/>
                      <a:pt x="1773" y="428"/>
                    </a:cubicBezTo>
                    <a:lnTo>
                      <a:pt x="1773" y="428"/>
                    </a:lnTo>
                    <a:cubicBezTo>
                      <a:pt x="1767" y="429"/>
                      <a:pt x="1761" y="430"/>
                      <a:pt x="1753" y="431"/>
                    </a:cubicBezTo>
                    <a:lnTo>
                      <a:pt x="1753" y="431"/>
                    </a:lnTo>
                    <a:cubicBezTo>
                      <a:pt x="1751" y="426"/>
                      <a:pt x="1749" y="417"/>
                      <a:pt x="1752" y="411"/>
                    </a:cubicBezTo>
                    <a:close/>
                    <a:moveTo>
                      <a:pt x="1796" y="281"/>
                    </a:moveTo>
                    <a:lnTo>
                      <a:pt x="1796" y="281"/>
                    </a:lnTo>
                    <a:cubicBezTo>
                      <a:pt x="1793" y="280"/>
                      <a:pt x="1790" y="280"/>
                      <a:pt x="1788" y="281"/>
                    </a:cubicBezTo>
                    <a:lnTo>
                      <a:pt x="1788" y="281"/>
                    </a:lnTo>
                    <a:cubicBezTo>
                      <a:pt x="1784" y="277"/>
                      <a:pt x="1782" y="273"/>
                      <a:pt x="1781" y="267"/>
                    </a:cubicBezTo>
                    <a:lnTo>
                      <a:pt x="1781" y="267"/>
                    </a:lnTo>
                    <a:lnTo>
                      <a:pt x="1781" y="267"/>
                    </a:lnTo>
                    <a:lnTo>
                      <a:pt x="1781" y="267"/>
                    </a:lnTo>
                    <a:cubicBezTo>
                      <a:pt x="1785" y="272"/>
                      <a:pt x="1791" y="277"/>
                      <a:pt x="1796" y="281"/>
                    </a:cubicBezTo>
                    <a:close/>
                    <a:moveTo>
                      <a:pt x="1228" y="760"/>
                    </a:moveTo>
                    <a:lnTo>
                      <a:pt x="1228" y="760"/>
                    </a:lnTo>
                    <a:cubicBezTo>
                      <a:pt x="1299" y="784"/>
                      <a:pt x="1374" y="782"/>
                      <a:pt x="1442" y="754"/>
                    </a:cubicBezTo>
                    <a:lnTo>
                      <a:pt x="1442" y="754"/>
                    </a:lnTo>
                    <a:cubicBezTo>
                      <a:pt x="1372" y="801"/>
                      <a:pt x="1299" y="820"/>
                      <a:pt x="1228" y="760"/>
                    </a:cubicBezTo>
                    <a:close/>
                    <a:moveTo>
                      <a:pt x="2203" y="3261"/>
                    </a:moveTo>
                    <a:lnTo>
                      <a:pt x="2203" y="3261"/>
                    </a:lnTo>
                    <a:cubicBezTo>
                      <a:pt x="2173" y="3263"/>
                      <a:pt x="2146" y="3272"/>
                      <a:pt x="2122" y="3285"/>
                    </a:cubicBezTo>
                    <a:lnTo>
                      <a:pt x="2122" y="3285"/>
                    </a:lnTo>
                    <a:cubicBezTo>
                      <a:pt x="2018" y="3304"/>
                      <a:pt x="1913" y="3319"/>
                      <a:pt x="1807" y="3323"/>
                    </a:cubicBezTo>
                    <a:lnTo>
                      <a:pt x="1807" y="3323"/>
                    </a:lnTo>
                    <a:cubicBezTo>
                      <a:pt x="1690" y="3328"/>
                      <a:pt x="1576" y="3301"/>
                      <a:pt x="1460" y="3296"/>
                    </a:cubicBezTo>
                    <a:lnTo>
                      <a:pt x="1460" y="3296"/>
                    </a:lnTo>
                    <a:cubicBezTo>
                      <a:pt x="1324" y="3290"/>
                      <a:pt x="1196" y="3351"/>
                      <a:pt x="1103" y="3446"/>
                    </a:cubicBezTo>
                    <a:lnTo>
                      <a:pt x="1103" y="3446"/>
                    </a:lnTo>
                    <a:cubicBezTo>
                      <a:pt x="1318" y="2596"/>
                      <a:pt x="1254" y="1654"/>
                      <a:pt x="1179" y="793"/>
                    </a:cubicBezTo>
                    <a:lnTo>
                      <a:pt x="1179" y="793"/>
                    </a:lnTo>
                    <a:cubicBezTo>
                      <a:pt x="1182" y="792"/>
                      <a:pt x="1183" y="792"/>
                      <a:pt x="1185" y="792"/>
                    </a:cubicBezTo>
                    <a:lnTo>
                      <a:pt x="1185" y="792"/>
                    </a:lnTo>
                    <a:cubicBezTo>
                      <a:pt x="1186" y="791"/>
                      <a:pt x="1187" y="791"/>
                      <a:pt x="1188" y="790"/>
                    </a:cubicBezTo>
                    <a:lnTo>
                      <a:pt x="1188" y="790"/>
                    </a:lnTo>
                    <a:cubicBezTo>
                      <a:pt x="1260" y="850"/>
                      <a:pt x="1366" y="855"/>
                      <a:pt x="1450" y="809"/>
                    </a:cubicBezTo>
                    <a:lnTo>
                      <a:pt x="1450" y="809"/>
                    </a:lnTo>
                    <a:cubicBezTo>
                      <a:pt x="1617" y="716"/>
                      <a:pt x="1725" y="437"/>
                      <a:pt x="1948" y="483"/>
                    </a:cubicBezTo>
                    <a:lnTo>
                      <a:pt x="1948" y="483"/>
                    </a:lnTo>
                    <a:cubicBezTo>
                      <a:pt x="1978" y="490"/>
                      <a:pt x="1991" y="442"/>
                      <a:pt x="1961" y="436"/>
                    </a:cubicBezTo>
                    <a:lnTo>
                      <a:pt x="1961" y="436"/>
                    </a:lnTo>
                    <a:cubicBezTo>
                      <a:pt x="1938" y="431"/>
                      <a:pt x="1915" y="430"/>
                      <a:pt x="1894" y="430"/>
                    </a:cubicBezTo>
                    <a:lnTo>
                      <a:pt x="1894" y="430"/>
                    </a:lnTo>
                    <a:cubicBezTo>
                      <a:pt x="1890" y="426"/>
                      <a:pt x="1884" y="422"/>
                      <a:pt x="1877" y="422"/>
                    </a:cubicBezTo>
                    <a:lnTo>
                      <a:pt x="1877" y="422"/>
                    </a:lnTo>
                    <a:cubicBezTo>
                      <a:pt x="1853" y="421"/>
                      <a:pt x="1829" y="422"/>
                      <a:pt x="1806" y="424"/>
                    </a:cubicBezTo>
                    <a:lnTo>
                      <a:pt x="1806" y="424"/>
                    </a:lnTo>
                    <a:cubicBezTo>
                      <a:pt x="1808" y="404"/>
                      <a:pt x="1800" y="384"/>
                      <a:pt x="1782" y="375"/>
                    </a:cubicBezTo>
                    <a:lnTo>
                      <a:pt x="1782" y="375"/>
                    </a:lnTo>
                    <a:cubicBezTo>
                      <a:pt x="1784" y="376"/>
                      <a:pt x="1786" y="376"/>
                      <a:pt x="1788" y="377"/>
                    </a:cubicBezTo>
                    <a:lnTo>
                      <a:pt x="1788" y="377"/>
                    </a:lnTo>
                    <a:cubicBezTo>
                      <a:pt x="1796" y="380"/>
                      <a:pt x="1805" y="373"/>
                      <a:pt x="1808" y="365"/>
                    </a:cubicBezTo>
                    <a:lnTo>
                      <a:pt x="1808" y="365"/>
                    </a:lnTo>
                    <a:cubicBezTo>
                      <a:pt x="1809" y="362"/>
                      <a:pt x="1808" y="359"/>
                      <a:pt x="1808" y="357"/>
                    </a:cubicBezTo>
                    <a:lnTo>
                      <a:pt x="1808" y="357"/>
                    </a:lnTo>
                    <a:cubicBezTo>
                      <a:pt x="1814" y="356"/>
                      <a:pt x="1821" y="353"/>
                      <a:pt x="1827" y="351"/>
                    </a:cubicBezTo>
                    <a:lnTo>
                      <a:pt x="1827" y="351"/>
                    </a:lnTo>
                    <a:cubicBezTo>
                      <a:pt x="1834" y="352"/>
                      <a:pt x="1841" y="349"/>
                      <a:pt x="1844" y="343"/>
                    </a:cubicBezTo>
                    <a:lnTo>
                      <a:pt x="1844" y="343"/>
                    </a:lnTo>
                    <a:cubicBezTo>
                      <a:pt x="1844" y="342"/>
                      <a:pt x="1845" y="341"/>
                      <a:pt x="1845" y="340"/>
                    </a:cubicBezTo>
                    <a:lnTo>
                      <a:pt x="1845" y="340"/>
                    </a:lnTo>
                    <a:cubicBezTo>
                      <a:pt x="1848" y="337"/>
                      <a:pt x="1851" y="335"/>
                      <a:pt x="1853" y="332"/>
                    </a:cubicBezTo>
                    <a:lnTo>
                      <a:pt x="1853" y="332"/>
                    </a:lnTo>
                    <a:cubicBezTo>
                      <a:pt x="1856" y="330"/>
                      <a:pt x="1857" y="327"/>
                      <a:pt x="1857" y="325"/>
                    </a:cubicBezTo>
                    <a:lnTo>
                      <a:pt x="1857" y="325"/>
                    </a:lnTo>
                    <a:cubicBezTo>
                      <a:pt x="1858" y="340"/>
                      <a:pt x="1857" y="356"/>
                      <a:pt x="1855" y="371"/>
                    </a:cubicBezTo>
                    <a:lnTo>
                      <a:pt x="1855" y="371"/>
                    </a:lnTo>
                    <a:cubicBezTo>
                      <a:pt x="1852" y="392"/>
                      <a:pt x="1883" y="401"/>
                      <a:pt x="1886" y="380"/>
                    </a:cubicBezTo>
                    <a:lnTo>
                      <a:pt x="1886" y="380"/>
                    </a:lnTo>
                    <a:cubicBezTo>
                      <a:pt x="1892" y="350"/>
                      <a:pt x="1892" y="321"/>
                      <a:pt x="1886" y="291"/>
                    </a:cubicBezTo>
                    <a:lnTo>
                      <a:pt x="1886" y="291"/>
                    </a:lnTo>
                    <a:cubicBezTo>
                      <a:pt x="1883" y="270"/>
                      <a:pt x="1852" y="279"/>
                      <a:pt x="1855" y="300"/>
                    </a:cubicBezTo>
                    <a:lnTo>
                      <a:pt x="1855" y="300"/>
                    </a:lnTo>
                    <a:cubicBezTo>
                      <a:pt x="1856" y="305"/>
                      <a:pt x="1857" y="311"/>
                      <a:pt x="1857" y="316"/>
                    </a:cubicBezTo>
                    <a:lnTo>
                      <a:pt x="1857" y="316"/>
                    </a:lnTo>
                    <a:cubicBezTo>
                      <a:pt x="1853" y="306"/>
                      <a:pt x="1840" y="299"/>
                      <a:pt x="1831" y="309"/>
                    </a:cubicBezTo>
                    <a:lnTo>
                      <a:pt x="1831" y="309"/>
                    </a:lnTo>
                    <a:cubicBezTo>
                      <a:pt x="1829" y="310"/>
                      <a:pt x="1828" y="311"/>
                      <a:pt x="1827" y="312"/>
                    </a:cubicBezTo>
                    <a:lnTo>
                      <a:pt x="1827" y="312"/>
                    </a:lnTo>
                    <a:cubicBezTo>
                      <a:pt x="1825" y="311"/>
                      <a:pt x="1823" y="310"/>
                      <a:pt x="1821" y="308"/>
                    </a:cubicBezTo>
                    <a:lnTo>
                      <a:pt x="1821" y="308"/>
                    </a:lnTo>
                    <a:cubicBezTo>
                      <a:pt x="1821" y="306"/>
                      <a:pt x="1821" y="305"/>
                      <a:pt x="1820" y="303"/>
                    </a:cubicBezTo>
                    <a:lnTo>
                      <a:pt x="1820" y="303"/>
                    </a:lnTo>
                    <a:cubicBezTo>
                      <a:pt x="1819" y="298"/>
                      <a:pt x="1816" y="295"/>
                      <a:pt x="1812" y="292"/>
                    </a:cubicBezTo>
                    <a:lnTo>
                      <a:pt x="1804" y="286"/>
                    </a:lnTo>
                    <a:lnTo>
                      <a:pt x="1804" y="286"/>
                    </a:lnTo>
                    <a:cubicBezTo>
                      <a:pt x="1819" y="289"/>
                      <a:pt x="1830" y="265"/>
                      <a:pt x="1815" y="255"/>
                    </a:cubicBezTo>
                    <a:lnTo>
                      <a:pt x="1815" y="255"/>
                    </a:lnTo>
                    <a:cubicBezTo>
                      <a:pt x="1799" y="244"/>
                      <a:pt x="1793" y="226"/>
                      <a:pt x="1794" y="208"/>
                    </a:cubicBezTo>
                    <a:lnTo>
                      <a:pt x="1794" y="208"/>
                    </a:lnTo>
                    <a:cubicBezTo>
                      <a:pt x="1794" y="206"/>
                      <a:pt x="1794" y="204"/>
                      <a:pt x="1794" y="202"/>
                    </a:cubicBezTo>
                    <a:lnTo>
                      <a:pt x="1794" y="202"/>
                    </a:lnTo>
                    <a:cubicBezTo>
                      <a:pt x="1801" y="201"/>
                      <a:pt x="1807" y="199"/>
                      <a:pt x="1813" y="196"/>
                    </a:cubicBezTo>
                    <a:lnTo>
                      <a:pt x="1813" y="196"/>
                    </a:lnTo>
                    <a:cubicBezTo>
                      <a:pt x="1821" y="193"/>
                      <a:pt x="1823" y="181"/>
                      <a:pt x="1819" y="174"/>
                    </a:cubicBezTo>
                    <a:lnTo>
                      <a:pt x="1819" y="174"/>
                    </a:lnTo>
                    <a:cubicBezTo>
                      <a:pt x="1814" y="166"/>
                      <a:pt x="1804" y="165"/>
                      <a:pt x="1796" y="168"/>
                    </a:cubicBezTo>
                    <a:lnTo>
                      <a:pt x="1796" y="168"/>
                    </a:lnTo>
                    <a:cubicBezTo>
                      <a:pt x="1784" y="174"/>
                      <a:pt x="1771" y="174"/>
                      <a:pt x="1758" y="171"/>
                    </a:cubicBezTo>
                    <a:lnTo>
                      <a:pt x="1758" y="171"/>
                    </a:lnTo>
                    <a:cubicBezTo>
                      <a:pt x="1756" y="170"/>
                      <a:pt x="1754" y="170"/>
                      <a:pt x="1752" y="171"/>
                    </a:cubicBezTo>
                    <a:lnTo>
                      <a:pt x="1752" y="171"/>
                    </a:lnTo>
                    <a:cubicBezTo>
                      <a:pt x="1789" y="149"/>
                      <a:pt x="1827" y="128"/>
                      <a:pt x="1864" y="107"/>
                    </a:cubicBezTo>
                    <a:lnTo>
                      <a:pt x="1864" y="107"/>
                    </a:lnTo>
                    <a:cubicBezTo>
                      <a:pt x="1883" y="96"/>
                      <a:pt x="1866" y="68"/>
                      <a:pt x="1848" y="78"/>
                    </a:cubicBezTo>
                    <a:lnTo>
                      <a:pt x="1848" y="78"/>
                    </a:lnTo>
                    <a:cubicBezTo>
                      <a:pt x="1822" y="93"/>
                      <a:pt x="1797" y="108"/>
                      <a:pt x="1771" y="123"/>
                    </a:cubicBezTo>
                    <a:lnTo>
                      <a:pt x="1771" y="123"/>
                    </a:lnTo>
                    <a:cubicBezTo>
                      <a:pt x="1774" y="107"/>
                      <a:pt x="1751" y="97"/>
                      <a:pt x="1741" y="112"/>
                    </a:cubicBezTo>
                    <a:lnTo>
                      <a:pt x="1741" y="112"/>
                    </a:lnTo>
                    <a:cubicBezTo>
                      <a:pt x="1732" y="124"/>
                      <a:pt x="1723" y="137"/>
                      <a:pt x="1715" y="149"/>
                    </a:cubicBezTo>
                    <a:lnTo>
                      <a:pt x="1715" y="149"/>
                    </a:lnTo>
                    <a:cubicBezTo>
                      <a:pt x="1706" y="164"/>
                      <a:pt x="1722" y="176"/>
                      <a:pt x="1735" y="172"/>
                    </a:cubicBezTo>
                    <a:lnTo>
                      <a:pt x="1735" y="172"/>
                    </a:lnTo>
                    <a:cubicBezTo>
                      <a:pt x="1738" y="174"/>
                      <a:pt x="1741" y="174"/>
                      <a:pt x="1745" y="174"/>
                    </a:cubicBezTo>
                    <a:lnTo>
                      <a:pt x="1745" y="174"/>
                    </a:lnTo>
                    <a:cubicBezTo>
                      <a:pt x="1735" y="181"/>
                      <a:pt x="1735" y="198"/>
                      <a:pt x="1749" y="202"/>
                    </a:cubicBezTo>
                    <a:lnTo>
                      <a:pt x="1749" y="202"/>
                    </a:lnTo>
                    <a:cubicBezTo>
                      <a:pt x="1754" y="204"/>
                      <a:pt x="1758" y="204"/>
                      <a:pt x="1763" y="205"/>
                    </a:cubicBezTo>
                    <a:lnTo>
                      <a:pt x="1763" y="205"/>
                    </a:lnTo>
                    <a:cubicBezTo>
                      <a:pt x="1762" y="206"/>
                      <a:pt x="1762" y="206"/>
                      <a:pt x="1762" y="208"/>
                    </a:cubicBezTo>
                    <a:lnTo>
                      <a:pt x="1762" y="208"/>
                    </a:lnTo>
                    <a:cubicBezTo>
                      <a:pt x="1762" y="210"/>
                      <a:pt x="1762" y="212"/>
                      <a:pt x="1762" y="214"/>
                    </a:cubicBezTo>
                    <a:lnTo>
                      <a:pt x="1762" y="214"/>
                    </a:lnTo>
                    <a:cubicBezTo>
                      <a:pt x="1752" y="206"/>
                      <a:pt x="1733" y="215"/>
                      <a:pt x="1737" y="231"/>
                    </a:cubicBezTo>
                    <a:lnTo>
                      <a:pt x="1737" y="231"/>
                    </a:lnTo>
                    <a:cubicBezTo>
                      <a:pt x="1741" y="251"/>
                      <a:pt x="1745" y="272"/>
                      <a:pt x="1749" y="292"/>
                    </a:cubicBezTo>
                    <a:lnTo>
                      <a:pt x="1749" y="292"/>
                    </a:lnTo>
                    <a:cubicBezTo>
                      <a:pt x="1751" y="300"/>
                      <a:pt x="1757" y="303"/>
                      <a:pt x="1763" y="303"/>
                    </a:cubicBezTo>
                    <a:lnTo>
                      <a:pt x="1763" y="303"/>
                    </a:lnTo>
                    <a:cubicBezTo>
                      <a:pt x="1764" y="305"/>
                      <a:pt x="1765" y="305"/>
                      <a:pt x="1766" y="306"/>
                    </a:cubicBezTo>
                    <a:lnTo>
                      <a:pt x="1766" y="306"/>
                    </a:lnTo>
                    <a:cubicBezTo>
                      <a:pt x="1767" y="308"/>
                      <a:pt x="1769" y="310"/>
                      <a:pt x="1771" y="311"/>
                    </a:cubicBezTo>
                    <a:lnTo>
                      <a:pt x="1771" y="311"/>
                    </a:lnTo>
                    <a:cubicBezTo>
                      <a:pt x="1777" y="316"/>
                      <a:pt x="1783" y="321"/>
                      <a:pt x="1790" y="325"/>
                    </a:cubicBezTo>
                    <a:lnTo>
                      <a:pt x="1790" y="325"/>
                    </a:lnTo>
                    <a:cubicBezTo>
                      <a:pt x="1783" y="325"/>
                      <a:pt x="1777" y="323"/>
                      <a:pt x="1771" y="321"/>
                    </a:cubicBezTo>
                    <a:lnTo>
                      <a:pt x="1771" y="321"/>
                    </a:lnTo>
                    <a:cubicBezTo>
                      <a:pt x="1753" y="314"/>
                      <a:pt x="1745" y="337"/>
                      <a:pt x="1756" y="348"/>
                    </a:cubicBezTo>
                    <a:lnTo>
                      <a:pt x="1756" y="348"/>
                    </a:lnTo>
                    <a:cubicBezTo>
                      <a:pt x="1742" y="356"/>
                      <a:pt x="1730" y="369"/>
                      <a:pt x="1727" y="385"/>
                    </a:cubicBezTo>
                    <a:lnTo>
                      <a:pt x="1727" y="385"/>
                    </a:lnTo>
                    <a:cubicBezTo>
                      <a:pt x="1712" y="392"/>
                      <a:pt x="1697" y="401"/>
                      <a:pt x="1684" y="412"/>
                    </a:cubicBezTo>
                    <a:lnTo>
                      <a:pt x="1684" y="412"/>
                    </a:lnTo>
                    <a:cubicBezTo>
                      <a:pt x="1667" y="424"/>
                      <a:pt x="1683" y="452"/>
                      <a:pt x="1700" y="440"/>
                    </a:cubicBezTo>
                    <a:lnTo>
                      <a:pt x="1700" y="440"/>
                    </a:lnTo>
                    <a:cubicBezTo>
                      <a:pt x="1706" y="435"/>
                      <a:pt x="1712" y="431"/>
                      <a:pt x="1719" y="427"/>
                    </a:cubicBezTo>
                    <a:lnTo>
                      <a:pt x="1719" y="427"/>
                    </a:lnTo>
                    <a:cubicBezTo>
                      <a:pt x="1719" y="431"/>
                      <a:pt x="1721" y="434"/>
                      <a:pt x="1722" y="438"/>
                    </a:cubicBezTo>
                    <a:lnTo>
                      <a:pt x="1722" y="438"/>
                    </a:lnTo>
                    <a:cubicBezTo>
                      <a:pt x="1651" y="456"/>
                      <a:pt x="1584" y="487"/>
                      <a:pt x="1523" y="532"/>
                    </a:cubicBezTo>
                    <a:lnTo>
                      <a:pt x="1523" y="532"/>
                    </a:lnTo>
                    <a:cubicBezTo>
                      <a:pt x="1538" y="468"/>
                      <a:pt x="1548" y="401"/>
                      <a:pt x="1571" y="346"/>
                    </a:cubicBezTo>
                    <a:lnTo>
                      <a:pt x="1571" y="346"/>
                    </a:lnTo>
                    <a:cubicBezTo>
                      <a:pt x="1574" y="344"/>
                      <a:pt x="1576" y="342"/>
                      <a:pt x="1577" y="340"/>
                    </a:cubicBezTo>
                    <a:lnTo>
                      <a:pt x="1577" y="340"/>
                    </a:lnTo>
                    <a:cubicBezTo>
                      <a:pt x="1583" y="336"/>
                      <a:pt x="1584" y="330"/>
                      <a:pt x="1581" y="325"/>
                    </a:cubicBezTo>
                    <a:lnTo>
                      <a:pt x="1581" y="325"/>
                    </a:lnTo>
                    <a:cubicBezTo>
                      <a:pt x="1589" y="310"/>
                      <a:pt x="1598" y="297"/>
                      <a:pt x="1608" y="285"/>
                    </a:cubicBezTo>
                    <a:lnTo>
                      <a:pt x="1608" y="285"/>
                    </a:lnTo>
                    <a:cubicBezTo>
                      <a:pt x="1616" y="278"/>
                      <a:pt x="1625" y="271"/>
                      <a:pt x="1632" y="265"/>
                    </a:cubicBezTo>
                    <a:lnTo>
                      <a:pt x="1632" y="265"/>
                    </a:lnTo>
                    <a:cubicBezTo>
                      <a:pt x="1636" y="262"/>
                      <a:pt x="1638" y="259"/>
                      <a:pt x="1639" y="256"/>
                    </a:cubicBezTo>
                    <a:lnTo>
                      <a:pt x="1639" y="256"/>
                    </a:lnTo>
                    <a:cubicBezTo>
                      <a:pt x="1649" y="249"/>
                      <a:pt x="1660" y="242"/>
                      <a:pt x="1672" y="237"/>
                    </a:cubicBezTo>
                    <a:lnTo>
                      <a:pt x="1672" y="237"/>
                    </a:lnTo>
                    <a:cubicBezTo>
                      <a:pt x="1701" y="225"/>
                      <a:pt x="1688" y="178"/>
                      <a:pt x="1660" y="190"/>
                    </a:cubicBezTo>
                    <a:lnTo>
                      <a:pt x="1660" y="190"/>
                    </a:lnTo>
                    <a:cubicBezTo>
                      <a:pt x="1628" y="203"/>
                      <a:pt x="1602" y="221"/>
                      <a:pt x="1583" y="243"/>
                    </a:cubicBezTo>
                    <a:lnTo>
                      <a:pt x="1583" y="243"/>
                    </a:lnTo>
                    <a:cubicBezTo>
                      <a:pt x="1519" y="296"/>
                      <a:pt x="1447" y="346"/>
                      <a:pt x="1380" y="399"/>
                    </a:cubicBezTo>
                    <a:lnTo>
                      <a:pt x="1380" y="399"/>
                    </a:lnTo>
                    <a:cubicBezTo>
                      <a:pt x="1395" y="373"/>
                      <a:pt x="1412" y="349"/>
                      <a:pt x="1429" y="326"/>
                    </a:cubicBezTo>
                    <a:lnTo>
                      <a:pt x="1429" y="326"/>
                    </a:lnTo>
                    <a:cubicBezTo>
                      <a:pt x="1442" y="309"/>
                      <a:pt x="1414" y="293"/>
                      <a:pt x="1401" y="310"/>
                    </a:cubicBezTo>
                    <a:lnTo>
                      <a:pt x="1401" y="310"/>
                    </a:lnTo>
                    <a:cubicBezTo>
                      <a:pt x="1373" y="346"/>
                      <a:pt x="1348" y="386"/>
                      <a:pt x="1327" y="427"/>
                    </a:cubicBezTo>
                    <a:lnTo>
                      <a:pt x="1327" y="427"/>
                    </a:lnTo>
                    <a:cubicBezTo>
                      <a:pt x="1326" y="427"/>
                      <a:pt x="1326" y="427"/>
                      <a:pt x="1325" y="428"/>
                    </a:cubicBezTo>
                    <a:lnTo>
                      <a:pt x="1325" y="428"/>
                    </a:lnTo>
                    <a:cubicBezTo>
                      <a:pt x="1318" y="436"/>
                      <a:pt x="1315" y="444"/>
                      <a:pt x="1314" y="454"/>
                    </a:cubicBezTo>
                    <a:lnTo>
                      <a:pt x="1314" y="454"/>
                    </a:lnTo>
                    <a:cubicBezTo>
                      <a:pt x="1296" y="470"/>
                      <a:pt x="1279" y="487"/>
                      <a:pt x="1263" y="504"/>
                    </a:cubicBezTo>
                    <a:lnTo>
                      <a:pt x="1263" y="504"/>
                    </a:lnTo>
                    <a:cubicBezTo>
                      <a:pt x="1335" y="339"/>
                      <a:pt x="1424" y="185"/>
                      <a:pt x="1532" y="41"/>
                    </a:cubicBezTo>
                    <a:lnTo>
                      <a:pt x="1532" y="41"/>
                    </a:lnTo>
                    <a:cubicBezTo>
                      <a:pt x="1537" y="34"/>
                      <a:pt x="1535" y="27"/>
                      <a:pt x="1530" y="22"/>
                    </a:cubicBezTo>
                    <a:lnTo>
                      <a:pt x="1530" y="22"/>
                    </a:lnTo>
                    <a:cubicBezTo>
                      <a:pt x="1531" y="15"/>
                      <a:pt x="1528" y="8"/>
                      <a:pt x="1522" y="5"/>
                    </a:cubicBezTo>
                    <a:lnTo>
                      <a:pt x="1522" y="5"/>
                    </a:lnTo>
                    <a:cubicBezTo>
                      <a:pt x="1514" y="0"/>
                      <a:pt x="1505" y="4"/>
                      <a:pt x="1500" y="11"/>
                    </a:cubicBezTo>
                    <a:lnTo>
                      <a:pt x="1500" y="11"/>
                    </a:lnTo>
                    <a:cubicBezTo>
                      <a:pt x="1500" y="11"/>
                      <a:pt x="1499" y="10"/>
                      <a:pt x="1497" y="10"/>
                    </a:cubicBezTo>
                    <a:lnTo>
                      <a:pt x="1497" y="10"/>
                    </a:lnTo>
                    <a:cubicBezTo>
                      <a:pt x="1477" y="3"/>
                      <a:pt x="1469" y="34"/>
                      <a:pt x="1489" y="41"/>
                    </a:cubicBezTo>
                    <a:lnTo>
                      <a:pt x="1489" y="41"/>
                    </a:lnTo>
                    <a:cubicBezTo>
                      <a:pt x="1490" y="41"/>
                      <a:pt x="1491" y="41"/>
                      <a:pt x="1491" y="41"/>
                    </a:cubicBezTo>
                    <a:lnTo>
                      <a:pt x="1491" y="41"/>
                    </a:lnTo>
                    <a:cubicBezTo>
                      <a:pt x="1389" y="180"/>
                      <a:pt x="1304" y="329"/>
                      <a:pt x="1235" y="488"/>
                    </a:cubicBezTo>
                    <a:lnTo>
                      <a:pt x="1235" y="488"/>
                    </a:lnTo>
                    <a:cubicBezTo>
                      <a:pt x="1224" y="438"/>
                      <a:pt x="1209" y="390"/>
                      <a:pt x="1191" y="343"/>
                    </a:cubicBezTo>
                    <a:lnTo>
                      <a:pt x="1191" y="343"/>
                    </a:lnTo>
                    <a:cubicBezTo>
                      <a:pt x="1183" y="323"/>
                      <a:pt x="1152" y="331"/>
                      <a:pt x="1159" y="351"/>
                    </a:cubicBezTo>
                    <a:lnTo>
                      <a:pt x="1159" y="351"/>
                    </a:lnTo>
                    <a:cubicBezTo>
                      <a:pt x="1185" y="419"/>
                      <a:pt x="1205" y="489"/>
                      <a:pt x="1217" y="561"/>
                    </a:cubicBezTo>
                    <a:lnTo>
                      <a:pt x="1217" y="561"/>
                    </a:lnTo>
                    <a:cubicBezTo>
                      <a:pt x="1214" y="564"/>
                      <a:pt x="1212" y="568"/>
                      <a:pt x="1210" y="571"/>
                    </a:cubicBezTo>
                    <a:lnTo>
                      <a:pt x="1210" y="571"/>
                    </a:lnTo>
                    <a:cubicBezTo>
                      <a:pt x="1207" y="538"/>
                      <a:pt x="1200" y="505"/>
                      <a:pt x="1184" y="474"/>
                    </a:cubicBezTo>
                    <a:lnTo>
                      <a:pt x="1184" y="474"/>
                    </a:lnTo>
                    <a:cubicBezTo>
                      <a:pt x="1127" y="361"/>
                      <a:pt x="1034" y="266"/>
                      <a:pt x="955" y="169"/>
                    </a:cubicBezTo>
                    <a:lnTo>
                      <a:pt x="955" y="169"/>
                    </a:lnTo>
                    <a:cubicBezTo>
                      <a:pt x="937" y="148"/>
                      <a:pt x="901" y="176"/>
                      <a:pt x="916" y="199"/>
                    </a:cubicBezTo>
                    <a:lnTo>
                      <a:pt x="916" y="199"/>
                    </a:lnTo>
                    <a:cubicBezTo>
                      <a:pt x="971" y="277"/>
                      <a:pt x="978" y="364"/>
                      <a:pt x="936" y="450"/>
                    </a:cubicBezTo>
                    <a:lnTo>
                      <a:pt x="936" y="450"/>
                    </a:lnTo>
                    <a:cubicBezTo>
                      <a:pt x="922" y="479"/>
                      <a:pt x="893" y="504"/>
                      <a:pt x="884" y="536"/>
                    </a:cubicBezTo>
                    <a:lnTo>
                      <a:pt x="884" y="536"/>
                    </a:lnTo>
                    <a:cubicBezTo>
                      <a:pt x="867" y="505"/>
                      <a:pt x="851" y="474"/>
                      <a:pt x="832" y="445"/>
                    </a:cubicBezTo>
                    <a:lnTo>
                      <a:pt x="832" y="445"/>
                    </a:lnTo>
                    <a:cubicBezTo>
                      <a:pt x="786" y="380"/>
                      <a:pt x="711" y="347"/>
                      <a:pt x="635" y="335"/>
                    </a:cubicBezTo>
                    <a:lnTo>
                      <a:pt x="635" y="335"/>
                    </a:lnTo>
                    <a:cubicBezTo>
                      <a:pt x="634" y="334"/>
                      <a:pt x="634" y="334"/>
                      <a:pt x="633" y="334"/>
                    </a:cubicBezTo>
                    <a:lnTo>
                      <a:pt x="633" y="334"/>
                    </a:lnTo>
                    <a:cubicBezTo>
                      <a:pt x="627" y="330"/>
                      <a:pt x="621" y="330"/>
                      <a:pt x="617" y="333"/>
                    </a:cubicBezTo>
                    <a:lnTo>
                      <a:pt x="617" y="333"/>
                    </a:lnTo>
                    <a:cubicBezTo>
                      <a:pt x="612" y="333"/>
                      <a:pt x="607" y="332"/>
                      <a:pt x="602" y="331"/>
                    </a:cubicBezTo>
                    <a:lnTo>
                      <a:pt x="602" y="331"/>
                    </a:lnTo>
                    <a:cubicBezTo>
                      <a:pt x="597" y="331"/>
                      <a:pt x="593" y="333"/>
                      <a:pt x="590" y="334"/>
                    </a:cubicBezTo>
                    <a:lnTo>
                      <a:pt x="590" y="334"/>
                    </a:lnTo>
                    <a:cubicBezTo>
                      <a:pt x="588" y="334"/>
                      <a:pt x="585" y="333"/>
                      <a:pt x="582" y="332"/>
                    </a:cubicBezTo>
                    <a:lnTo>
                      <a:pt x="582" y="332"/>
                    </a:lnTo>
                    <a:cubicBezTo>
                      <a:pt x="570" y="329"/>
                      <a:pt x="562" y="340"/>
                      <a:pt x="562" y="349"/>
                    </a:cubicBezTo>
                    <a:lnTo>
                      <a:pt x="562" y="349"/>
                    </a:lnTo>
                    <a:cubicBezTo>
                      <a:pt x="548" y="359"/>
                      <a:pt x="546" y="387"/>
                      <a:pt x="569" y="394"/>
                    </a:cubicBezTo>
                    <a:lnTo>
                      <a:pt x="569" y="394"/>
                    </a:lnTo>
                    <a:cubicBezTo>
                      <a:pt x="737" y="445"/>
                      <a:pt x="708" y="666"/>
                      <a:pt x="839" y="758"/>
                    </a:cubicBezTo>
                    <a:lnTo>
                      <a:pt x="839" y="758"/>
                    </a:lnTo>
                    <a:cubicBezTo>
                      <a:pt x="928" y="820"/>
                      <a:pt x="1029" y="818"/>
                      <a:pt x="1132" y="801"/>
                    </a:cubicBezTo>
                    <a:lnTo>
                      <a:pt x="1132" y="801"/>
                    </a:lnTo>
                    <a:cubicBezTo>
                      <a:pt x="1207" y="1675"/>
                      <a:pt x="1273" y="2636"/>
                      <a:pt x="1041" y="3494"/>
                    </a:cubicBezTo>
                    <a:lnTo>
                      <a:pt x="1041" y="3494"/>
                    </a:lnTo>
                    <a:cubicBezTo>
                      <a:pt x="881" y="3362"/>
                      <a:pt x="823" y="3147"/>
                      <a:pt x="692" y="2989"/>
                    </a:cubicBezTo>
                    <a:lnTo>
                      <a:pt x="692" y="2989"/>
                    </a:lnTo>
                    <a:cubicBezTo>
                      <a:pt x="524" y="2788"/>
                      <a:pt x="293" y="2781"/>
                      <a:pt x="48" y="2804"/>
                    </a:cubicBezTo>
                    <a:lnTo>
                      <a:pt x="48" y="2804"/>
                    </a:lnTo>
                    <a:cubicBezTo>
                      <a:pt x="40" y="2805"/>
                      <a:pt x="34" y="2808"/>
                      <a:pt x="30" y="2813"/>
                    </a:cubicBezTo>
                    <a:lnTo>
                      <a:pt x="30" y="2813"/>
                    </a:lnTo>
                    <a:cubicBezTo>
                      <a:pt x="8" y="2813"/>
                      <a:pt x="0" y="2852"/>
                      <a:pt x="26" y="2862"/>
                    </a:cubicBezTo>
                    <a:lnTo>
                      <a:pt x="26" y="2862"/>
                    </a:lnTo>
                    <a:cubicBezTo>
                      <a:pt x="151" y="2909"/>
                      <a:pt x="255" y="2987"/>
                      <a:pt x="336" y="3094"/>
                    </a:cubicBezTo>
                    <a:lnTo>
                      <a:pt x="336" y="3094"/>
                    </a:lnTo>
                    <a:cubicBezTo>
                      <a:pt x="408" y="3188"/>
                      <a:pt x="440" y="3305"/>
                      <a:pt x="519" y="3395"/>
                    </a:cubicBezTo>
                    <a:lnTo>
                      <a:pt x="519" y="3395"/>
                    </a:lnTo>
                    <a:cubicBezTo>
                      <a:pt x="623" y="3516"/>
                      <a:pt x="793" y="3556"/>
                      <a:pt x="950" y="3579"/>
                    </a:cubicBezTo>
                    <a:lnTo>
                      <a:pt x="950" y="3579"/>
                    </a:lnTo>
                    <a:cubicBezTo>
                      <a:pt x="950" y="3579"/>
                      <a:pt x="950" y="3579"/>
                      <a:pt x="950" y="3580"/>
                    </a:cubicBezTo>
                    <a:lnTo>
                      <a:pt x="950" y="3580"/>
                    </a:lnTo>
                    <a:cubicBezTo>
                      <a:pt x="957" y="3590"/>
                      <a:pt x="968" y="3589"/>
                      <a:pt x="975" y="3583"/>
                    </a:cubicBezTo>
                    <a:lnTo>
                      <a:pt x="975" y="3583"/>
                    </a:lnTo>
                    <a:cubicBezTo>
                      <a:pt x="988" y="3585"/>
                      <a:pt x="1002" y="3587"/>
                      <a:pt x="1015" y="3588"/>
                    </a:cubicBezTo>
                    <a:lnTo>
                      <a:pt x="1015" y="3588"/>
                    </a:lnTo>
                    <a:cubicBezTo>
                      <a:pt x="884" y="4024"/>
                      <a:pt x="673" y="4431"/>
                      <a:pt x="342" y="4784"/>
                    </a:cubicBezTo>
                    <a:lnTo>
                      <a:pt x="342" y="4784"/>
                    </a:lnTo>
                    <a:cubicBezTo>
                      <a:pt x="320" y="4806"/>
                      <a:pt x="354" y="4841"/>
                      <a:pt x="376" y="4817"/>
                    </a:cubicBezTo>
                    <a:lnTo>
                      <a:pt x="376" y="4817"/>
                    </a:lnTo>
                    <a:cubicBezTo>
                      <a:pt x="717" y="4455"/>
                      <a:pt x="932" y="4036"/>
                      <a:pt x="1064" y="3588"/>
                    </a:cubicBezTo>
                    <a:lnTo>
                      <a:pt x="1064" y="3588"/>
                    </a:lnTo>
                    <a:cubicBezTo>
                      <a:pt x="1066" y="3587"/>
                      <a:pt x="1068" y="3585"/>
                      <a:pt x="1068" y="3583"/>
                    </a:cubicBezTo>
                    <a:lnTo>
                      <a:pt x="1068" y="3583"/>
                    </a:lnTo>
                    <a:cubicBezTo>
                      <a:pt x="1281" y="3521"/>
                      <a:pt x="1483" y="3623"/>
                      <a:pt x="1698" y="3605"/>
                    </a:cubicBezTo>
                    <a:lnTo>
                      <a:pt x="1698" y="3605"/>
                    </a:lnTo>
                    <a:cubicBezTo>
                      <a:pt x="1782" y="3598"/>
                      <a:pt x="1856" y="3556"/>
                      <a:pt x="1923" y="3507"/>
                    </a:cubicBezTo>
                    <a:lnTo>
                      <a:pt x="1923" y="3507"/>
                    </a:lnTo>
                    <a:cubicBezTo>
                      <a:pt x="1984" y="3463"/>
                      <a:pt x="2055" y="3373"/>
                      <a:pt x="2131" y="3332"/>
                    </a:cubicBezTo>
                    <a:lnTo>
                      <a:pt x="2131" y="3332"/>
                    </a:lnTo>
                    <a:cubicBezTo>
                      <a:pt x="2156" y="3327"/>
                      <a:pt x="2180" y="3323"/>
                      <a:pt x="2205" y="3319"/>
                    </a:cubicBezTo>
                    <a:lnTo>
                      <a:pt x="2205" y="3319"/>
                    </a:lnTo>
                    <a:cubicBezTo>
                      <a:pt x="2217" y="3316"/>
                      <a:pt x="2223" y="3307"/>
                      <a:pt x="2223" y="3297"/>
                    </a:cubicBezTo>
                    <a:lnTo>
                      <a:pt x="2223" y="3297"/>
                    </a:lnTo>
                    <a:cubicBezTo>
                      <a:pt x="2230" y="3283"/>
                      <a:pt x="2225" y="3261"/>
                      <a:pt x="2203" y="326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85" name="Freeform 349">
                <a:extLst>
                  <a:ext uri="{FF2B5EF4-FFF2-40B4-BE49-F238E27FC236}">
                    <a16:creationId xmlns:a16="http://schemas.microsoft.com/office/drawing/2014/main" id="{A7A671BC-6ECA-B240-9B3D-0F3C34A0D369}"/>
                  </a:ext>
                </a:extLst>
              </p:cNvPr>
              <p:cNvSpPr>
                <a:spLocks noChangeArrowheads="1"/>
              </p:cNvSpPr>
              <p:nvPr/>
            </p:nvSpPr>
            <p:spPr bwMode="auto">
              <a:xfrm>
                <a:off x="5606749" y="3403438"/>
                <a:ext cx="65887" cy="60486"/>
              </a:xfrm>
              <a:custGeom>
                <a:avLst/>
                <a:gdLst>
                  <a:gd name="T0" fmla="*/ 38 w 271"/>
                  <a:gd name="T1" fmla="*/ 38 h 248"/>
                  <a:gd name="T2" fmla="*/ 46 w 271"/>
                  <a:gd name="T3" fmla="*/ 43 h 248"/>
                  <a:gd name="T4" fmla="*/ 28 w 271"/>
                  <a:gd name="T5" fmla="*/ 39 h 248"/>
                  <a:gd name="T6" fmla="*/ 20 w 271"/>
                  <a:gd name="T7" fmla="*/ 70 h 248"/>
                  <a:gd name="T8" fmla="*/ 27 w 271"/>
                  <a:gd name="T9" fmla="*/ 72 h 248"/>
                  <a:gd name="T10" fmla="*/ 72 w 271"/>
                  <a:gd name="T11" fmla="*/ 88 h 248"/>
                  <a:gd name="T12" fmla="*/ 72 w 271"/>
                  <a:gd name="T13" fmla="*/ 108 h 248"/>
                  <a:gd name="T14" fmla="*/ 61 w 271"/>
                  <a:gd name="T15" fmla="*/ 105 h 248"/>
                  <a:gd name="T16" fmla="*/ 41 w 271"/>
                  <a:gd name="T17" fmla="*/ 123 h 248"/>
                  <a:gd name="T18" fmla="*/ 37 w 271"/>
                  <a:gd name="T19" fmla="*/ 133 h 248"/>
                  <a:gd name="T20" fmla="*/ 44 w 271"/>
                  <a:gd name="T21" fmla="*/ 169 h 248"/>
                  <a:gd name="T22" fmla="*/ 48 w 271"/>
                  <a:gd name="T23" fmla="*/ 200 h 248"/>
                  <a:gd name="T24" fmla="*/ 74 w 271"/>
                  <a:gd name="T25" fmla="*/ 202 h 248"/>
                  <a:gd name="T26" fmla="*/ 33 w 271"/>
                  <a:gd name="T27" fmla="*/ 212 h 248"/>
                  <a:gd name="T28" fmla="*/ 41 w 271"/>
                  <a:gd name="T29" fmla="*/ 243 h 248"/>
                  <a:gd name="T30" fmla="*/ 116 w 271"/>
                  <a:gd name="T31" fmla="*/ 226 h 248"/>
                  <a:gd name="T32" fmla="*/ 119 w 271"/>
                  <a:gd name="T33" fmla="*/ 224 h 248"/>
                  <a:gd name="T34" fmla="*/ 135 w 271"/>
                  <a:gd name="T35" fmla="*/ 198 h 248"/>
                  <a:gd name="T36" fmla="*/ 84 w 271"/>
                  <a:gd name="T37" fmla="*/ 170 h 248"/>
                  <a:gd name="T38" fmla="*/ 111 w 271"/>
                  <a:gd name="T39" fmla="*/ 163 h 248"/>
                  <a:gd name="T40" fmla="*/ 123 w 271"/>
                  <a:gd name="T41" fmla="*/ 158 h 248"/>
                  <a:gd name="T42" fmla="*/ 187 w 271"/>
                  <a:gd name="T43" fmla="*/ 178 h 248"/>
                  <a:gd name="T44" fmla="*/ 206 w 271"/>
                  <a:gd name="T45" fmla="*/ 168 h 248"/>
                  <a:gd name="T46" fmla="*/ 228 w 271"/>
                  <a:gd name="T47" fmla="*/ 168 h 248"/>
                  <a:gd name="T48" fmla="*/ 263 w 271"/>
                  <a:gd name="T49" fmla="*/ 109 h 248"/>
                  <a:gd name="T50" fmla="*/ 232 w 271"/>
                  <a:gd name="T51" fmla="*/ 101 h 248"/>
                  <a:gd name="T52" fmla="*/ 205 w 271"/>
                  <a:gd name="T53" fmla="*/ 145 h 248"/>
                  <a:gd name="T54" fmla="*/ 202 w 271"/>
                  <a:gd name="T55" fmla="*/ 151 h 248"/>
                  <a:gd name="T56" fmla="*/ 195 w 271"/>
                  <a:gd name="T57" fmla="*/ 146 h 248"/>
                  <a:gd name="T58" fmla="*/ 111 w 271"/>
                  <a:gd name="T59" fmla="*/ 120 h 248"/>
                  <a:gd name="T60" fmla="*/ 147 w 271"/>
                  <a:gd name="T61" fmla="*/ 94 h 248"/>
                  <a:gd name="T62" fmla="*/ 141 w 271"/>
                  <a:gd name="T63" fmla="*/ 67 h 248"/>
                  <a:gd name="T64" fmla="*/ 138 w 271"/>
                  <a:gd name="T65" fmla="*/ 65 h 248"/>
                  <a:gd name="T66" fmla="*/ 130 w 271"/>
                  <a:gd name="T67" fmla="*/ 52 h 248"/>
                  <a:gd name="T68" fmla="*/ 54 w 271"/>
                  <a:gd name="T69" fmla="*/ 1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48">
                    <a:moveTo>
                      <a:pt x="38" y="38"/>
                    </a:moveTo>
                    <a:lnTo>
                      <a:pt x="38" y="38"/>
                    </a:lnTo>
                    <a:cubicBezTo>
                      <a:pt x="40" y="40"/>
                      <a:pt x="43" y="41"/>
                      <a:pt x="46" y="43"/>
                    </a:cubicBezTo>
                    <a:lnTo>
                      <a:pt x="46" y="43"/>
                    </a:lnTo>
                    <a:cubicBezTo>
                      <a:pt x="40" y="41"/>
                      <a:pt x="34" y="40"/>
                      <a:pt x="28" y="39"/>
                    </a:cubicBezTo>
                    <a:lnTo>
                      <a:pt x="28" y="39"/>
                    </a:lnTo>
                    <a:cubicBezTo>
                      <a:pt x="8" y="34"/>
                      <a:pt x="0" y="65"/>
                      <a:pt x="20" y="70"/>
                    </a:cubicBezTo>
                    <a:lnTo>
                      <a:pt x="20" y="70"/>
                    </a:lnTo>
                    <a:cubicBezTo>
                      <a:pt x="22" y="71"/>
                      <a:pt x="24" y="71"/>
                      <a:pt x="27" y="72"/>
                    </a:cubicBezTo>
                    <a:lnTo>
                      <a:pt x="27" y="72"/>
                    </a:lnTo>
                    <a:cubicBezTo>
                      <a:pt x="40" y="82"/>
                      <a:pt x="56" y="88"/>
                      <a:pt x="72" y="88"/>
                    </a:cubicBezTo>
                    <a:lnTo>
                      <a:pt x="72" y="88"/>
                    </a:lnTo>
                    <a:cubicBezTo>
                      <a:pt x="67" y="93"/>
                      <a:pt x="66" y="102"/>
                      <a:pt x="72" y="108"/>
                    </a:cubicBezTo>
                    <a:lnTo>
                      <a:pt x="72" y="108"/>
                    </a:lnTo>
                    <a:cubicBezTo>
                      <a:pt x="68" y="107"/>
                      <a:pt x="65" y="106"/>
                      <a:pt x="61" y="105"/>
                    </a:cubicBezTo>
                    <a:lnTo>
                      <a:pt x="61" y="105"/>
                    </a:lnTo>
                    <a:cubicBezTo>
                      <a:pt x="48" y="101"/>
                      <a:pt x="40" y="113"/>
                      <a:pt x="41" y="123"/>
                    </a:cubicBezTo>
                    <a:lnTo>
                      <a:pt x="41" y="123"/>
                    </a:lnTo>
                    <a:cubicBezTo>
                      <a:pt x="40" y="126"/>
                      <a:pt x="38" y="129"/>
                      <a:pt x="37" y="133"/>
                    </a:cubicBezTo>
                    <a:lnTo>
                      <a:pt x="37" y="133"/>
                    </a:lnTo>
                    <a:cubicBezTo>
                      <a:pt x="37" y="146"/>
                      <a:pt x="39" y="158"/>
                      <a:pt x="44" y="169"/>
                    </a:cubicBezTo>
                    <a:lnTo>
                      <a:pt x="44" y="169"/>
                    </a:lnTo>
                    <a:cubicBezTo>
                      <a:pt x="28" y="175"/>
                      <a:pt x="29" y="202"/>
                      <a:pt x="48" y="200"/>
                    </a:cubicBezTo>
                    <a:lnTo>
                      <a:pt x="48" y="200"/>
                    </a:lnTo>
                    <a:cubicBezTo>
                      <a:pt x="57" y="200"/>
                      <a:pt x="66" y="200"/>
                      <a:pt x="74" y="202"/>
                    </a:cubicBezTo>
                    <a:lnTo>
                      <a:pt x="74" y="202"/>
                    </a:lnTo>
                    <a:cubicBezTo>
                      <a:pt x="60" y="205"/>
                      <a:pt x="47" y="209"/>
                      <a:pt x="33" y="212"/>
                    </a:cubicBezTo>
                    <a:lnTo>
                      <a:pt x="33" y="212"/>
                    </a:lnTo>
                    <a:cubicBezTo>
                      <a:pt x="12" y="216"/>
                      <a:pt x="21" y="247"/>
                      <a:pt x="41" y="243"/>
                    </a:cubicBezTo>
                    <a:lnTo>
                      <a:pt x="41" y="243"/>
                    </a:lnTo>
                    <a:cubicBezTo>
                      <a:pt x="66" y="238"/>
                      <a:pt x="91" y="232"/>
                      <a:pt x="116" y="226"/>
                    </a:cubicBezTo>
                    <a:lnTo>
                      <a:pt x="116" y="226"/>
                    </a:lnTo>
                    <a:cubicBezTo>
                      <a:pt x="117" y="226"/>
                      <a:pt x="118" y="225"/>
                      <a:pt x="119" y="224"/>
                    </a:cubicBezTo>
                    <a:lnTo>
                      <a:pt x="119" y="224"/>
                    </a:lnTo>
                    <a:cubicBezTo>
                      <a:pt x="134" y="229"/>
                      <a:pt x="149" y="210"/>
                      <a:pt x="135" y="198"/>
                    </a:cubicBezTo>
                    <a:lnTo>
                      <a:pt x="135" y="198"/>
                    </a:lnTo>
                    <a:cubicBezTo>
                      <a:pt x="121" y="185"/>
                      <a:pt x="103" y="175"/>
                      <a:pt x="84" y="170"/>
                    </a:cubicBezTo>
                    <a:lnTo>
                      <a:pt x="84" y="170"/>
                    </a:lnTo>
                    <a:cubicBezTo>
                      <a:pt x="81" y="168"/>
                      <a:pt x="79" y="165"/>
                      <a:pt x="77" y="163"/>
                    </a:cubicBezTo>
                    <a:lnTo>
                      <a:pt x="111" y="163"/>
                    </a:lnTo>
                    <a:lnTo>
                      <a:pt x="111" y="163"/>
                    </a:lnTo>
                    <a:cubicBezTo>
                      <a:pt x="117" y="163"/>
                      <a:pt x="120" y="161"/>
                      <a:pt x="123" y="158"/>
                    </a:cubicBezTo>
                    <a:lnTo>
                      <a:pt x="123" y="158"/>
                    </a:lnTo>
                    <a:cubicBezTo>
                      <a:pt x="144" y="165"/>
                      <a:pt x="165" y="171"/>
                      <a:pt x="187" y="178"/>
                    </a:cubicBezTo>
                    <a:lnTo>
                      <a:pt x="187" y="178"/>
                    </a:lnTo>
                    <a:cubicBezTo>
                      <a:pt x="197" y="181"/>
                      <a:pt x="204" y="175"/>
                      <a:pt x="206" y="168"/>
                    </a:cubicBezTo>
                    <a:lnTo>
                      <a:pt x="206" y="168"/>
                    </a:lnTo>
                    <a:cubicBezTo>
                      <a:pt x="212" y="173"/>
                      <a:pt x="221" y="175"/>
                      <a:pt x="228" y="168"/>
                    </a:cubicBezTo>
                    <a:lnTo>
                      <a:pt x="228" y="168"/>
                    </a:lnTo>
                    <a:cubicBezTo>
                      <a:pt x="245" y="151"/>
                      <a:pt x="256" y="132"/>
                      <a:pt x="263" y="109"/>
                    </a:cubicBezTo>
                    <a:lnTo>
                      <a:pt x="263" y="109"/>
                    </a:lnTo>
                    <a:cubicBezTo>
                      <a:pt x="270" y="89"/>
                      <a:pt x="239" y="81"/>
                      <a:pt x="232" y="101"/>
                    </a:cubicBezTo>
                    <a:lnTo>
                      <a:pt x="232" y="101"/>
                    </a:lnTo>
                    <a:cubicBezTo>
                      <a:pt x="227" y="118"/>
                      <a:pt x="218" y="132"/>
                      <a:pt x="205" y="145"/>
                    </a:cubicBezTo>
                    <a:lnTo>
                      <a:pt x="205" y="145"/>
                    </a:lnTo>
                    <a:cubicBezTo>
                      <a:pt x="204" y="146"/>
                      <a:pt x="203" y="148"/>
                      <a:pt x="202" y="151"/>
                    </a:cubicBezTo>
                    <a:lnTo>
                      <a:pt x="202" y="151"/>
                    </a:lnTo>
                    <a:cubicBezTo>
                      <a:pt x="200" y="149"/>
                      <a:pt x="198" y="148"/>
                      <a:pt x="195" y="146"/>
                    </a:cubicBezTo>
                    <a:lnTo>
                      <a:pt x="195" y="146"/>
                    </a:lnTo>
                    <a:cubicBezTo>
                      <a:pt x="167" y="138"/>
                      <a:pt x="139" y="129"/>
                      <a:pt x="111" y="120"/>
                    </a:cubicBezTo>
                    <a:lnTo>
                      <a:pt x="111" y="120"/>
                    </a:lnTo>
                    <a:cubicBezTo>
                      <a:pt x="126" y="118"/>
                      <a:pt x="140" y="109"/>
                      <a:pt x="147" y="94"/>
                    </a:cubicBezTo>
                    <a:lnTo>
                      <a:pt x="147" y="94"/>
                    </a:lnTo>
                    <a:cubicBezTo>
                      <a:pt x="155" y="87"/>
                      <a:pt x="155" y="70"/>
                      <a:pt x="141" y="67"/>
                    </a:cubicBezTo>
                    <a:lnTo>
                      <a:pt x="138" y="65"/>
                    </a:lnTo>
                    <a:lnTo>
                      <a:pt x="138" y="65"/>
                    </a:lnTo>
                    <a:cubicBezTo>
                      <a:pt x="138" y="60"/>
                      <a:pt x="136" y="55"/>
                      <a:pt x="130" y="52"/>
                    </a:cubicBezTo>
                    <a:lnTo>
                      <a:pt x="130" y="52"/>
                    </a:lnTo>
                    <a:cubicBezTo>
                      <a:pt x="105" y="38"/>
                      <a:pt x="80" y="24"/>
                      <a:pt x="54" y="11"/>
                    </a:cubicBezTo>
                    <a:lnTo>
                      <a:pt x="54" y="11"/>
                    </a:lnTo>
                    <a:cubicBezTo>
                      <a:pt x="36" y="0"/>
                      <a:pt x="19" y="28"/>
                      <a:pt x="3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86" name="Freeform 350">
                <a:extLst>
                  <a:ext uri="{FF2B5EF4-FFF2-40B4-BE49-F238E27FC236}">
                    <a16:creationId xmlns:a16="http://schemas.microsoft.com/office/drawing/2014/main" id="{D0878630-9C0B-6B4F-B3A4-C67BBB6FE3C0}"/>
                  </a:ext>
                </a:extLst>
              </p:cNvPr>
              <p:cNvSpPr>
                <a:spLocks noChangeArrowheads="1"/>
              </p:cNvSpPr>
              <p:nvPr/>
            </p:nvSpPr>
            <p:spPr bwMode="auto">
              <a:xfrm>
                <a:off x="5649954" y="3448803"/>
                <a:ext cx="23762" cy="31323"/>
              </a:xfrm>
              <a:custGeom>
                <a:avLst/>
                <a:gdLst>
                  <a:gd name="T0" fmla="*/ 58 w 98"/>
                  <a:gd name="T1" fmla="*/ 18 h 129"/>
                  <a:gd name="T2" fmla="*/ 58 w 98"/>
                  <a:gd name="T3" fmla="*/ 18 h 129"/>
                  <a:gd name="T4" fmla="*/ 11 w 98"/>
                  <a:gd name="T5" fmla="*/ 93 h 129"/>
                  <a:gd name="T6" fmla="*/ 11 w 98"/>
                  <a:gd name="T7" fmla="*/ 93 h 129"/>
                  <a:gd name="T8" fmla="*/ 39 w 98"/>
                  <a:gd name="T9" fmla="*/ 110 h 129"/>
                  <a:gd name="T10" fmla="*/ 39 w 98"/>
                  <a:gd name="T11" fmla="*/ 110 h 129"/>
                  <a:gd name="T12" fmla="*/ 86 w 98"/>
                  <a:gd name="T13" fmla="*/ 34 h 129"/>
                  <a:gd name="T14" fmla="*/ 86 w 98"/>
                  <a:gd name="T15" fmla="*/ 34 h 129"/>
                  <a:gd name="T16" fmla="*/ 58 w 98"/>
                  <a:gd name="T17" fmla="*/ 1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129">
                    <a:moveTo>
                      <a:pt x="58" y="18"/>
                    </a:moveTo>
                    <a:lnTo>
                      <a:pt x="58" y="18"/>
                    </a:lnTo>
                    <a:cubicBezTo>
                      <a:pt x="42" y="43"/>
                      <a:pt x="26" y="68"/>
                      <a:pt x="11" y="93"/>
                    </a:cubicBezTo>
                    <a:lnTo>
                      <a:pt x="11" y="93"/>
                    </a:lnTo>
                    <a:cubicBezTo>
                      <a:pt x="0" y="111"/>
                      <a:pt x="28" y="128"/>
                      <a:pt x="39" y="110"/>
                    </a:cubicBezTo>
                    <a:lnTo>
                      <a:pt x="39" y="110"/>
                    </a:lnTo>
                    <a:cubicBezTo>
                      <a:pt x="54" y="85"/>
                      <a:pt x="70" y="59"/>
                      <a:pt x="86" y="34"/>
                    </a:cubicBezTo>
                    <a:lnTo>
                      <a:pt x="86" y="34"/>
                    </a:lnTo>
                    <a:cubicBezTo>
                      <a:pt x="97" y="16"/>
                      <a:pt x="69" y="0"/>
                      <a:pt x="58"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87" name="Freeform 351">
                <a:extLst>
                  <a:ext uri="{FF2B5EF4-FFF2-40B4-BE49-F238E27FC236}">
                    <a16:creationId xmlns:a16="http://schemas.microsoft.com/office/drawing/2014/main" id="{5F405D9E-359B-C849-9DEE-C6D6092772F9}"/>
                  </a:ext>
                </a:extLst>
              </p:cNvPr>
              <p:cNvSpPr>
                <a:spLocks noChangeArrowheads="1"/>
              </p:cNvSpPr>
              <p:nvPr/>
            </p:nvSpPr>
            <p:spPr bwMode="auto">
              <a:xfrm>
                <a:off x="5641313" y="3405598"/>
                <a:ext cx="29163" cy="15122"/>
              </a:xfrm>
              <a:custGeom>
                <a:avLst/>
                <a:gdLst>
                  <a:gd name="T0" fmla="*/ 84 w 120"/>
                  <a:gd name="T1" fmla="*/ 19 h 62"/>
                  <a:gd name="T2" fmla="*/ 84 w 120"/>
                  <a:gd name="T3" fmla="*/ 19 h 62"/>
                  <a:gd name="T4" fmla="*/ 39 w 120"/>
                  <a:gd name="T5" fmla="*/ 14 h 62"/>
                  <a:gd name="T6" fmla="*/ 39 w 120"/>
                  <a:gd name="T7" fmla="*/ 14 h 62"/>
                  <a:gd name="T8" fmla="*/ 16 w 120"/>
                  <a:gd name="T9" fmla="*/ 37 h 62"/>
                  <a:gd name="T10" fmla="*/ 16 w 120"/>
                  <a:gd name="T11" fmla="*/ 37 h 62"/>
                  <a:gd name="T12" fmla="*/ 100 w 120"/>
                  <a:gd name="T13" fmla="*/ 47 h 62"/>
                  <a:gd name="T14" fmla="*/ 100 w 120"/>
                  <a:gd name="T15" fmla="*/ 47 h 62"/>
                  <a:gd name="T16" fmla="*/ 84 w 120"/>
                  <a:gd name="T17" fmla="*/ 1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62">
                    <a:moveTo>
                      <a:pt x="84" y="19"/>
                    </a:moveTo>
                    <a:lnTo>
                      <a:pt x="84" y="19"/>
                    </a:lnTo>
                    <a:cubicBezTo>
                      <a:pt x="69" y="26"/>
                      <a:pt x="51" y="24"/>
                      <a:pt x="39" y="14"/>
                    </a:cubicBezTo>
                    <a:lnTo>
                      <a:pt x="39" y="14"/>
                    </a:lnTo>
                    <a:cubicBezTo>
                      <a:pt x="24" y="0"/>
                      <a:pt x="0" y="23"/>
                      <a:pt x="16" y="37"/>
                    </a:cubicBezTo>
                    <a:lnTo>
                      <a:pt x="16" y="37"/>
                    </a:lnTo>
                    <a:cubicBezTo>
                      <a:pt x="40" y="57"/>
                      <a:pt x="72" y="61"/>
                      <a:pt x="100" y="47"/>
                    </a:cubicBezTo>
                    <a:lnTo>
                      <a:pt x="100" y="47"/>
                    </a:lnTo>
                    <a:cubicBezTo>
                      <a:pt x="119" y="38"/>
                      <a:pt x="102" y="10"/>
                      <a:pt x="84"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88" name="Freeform 352">
                <a:extLst>
                  <a:ext uri="{FF2B5EF4-FFF2-40B4-BE49-F238E27FC236}">
                    <a16:creationId xmlns:a16="http://schemas.microsoft.com/office/drawing/2014/main" id="{4D67A1CC-572F-4A44-AD92-B3A2206F1BC3}"/>
                  </a:ext>
                </a:extLst>
              </p:cNvPr>
              <p:cNvSpPr>
                <a:spLocks noChangeArrowheads="1"/>
              </p:cNvSpPr>
              <p:nvPr/>
            </p:nvSpPr>
            <p:spPr bwMode="auto">
              <a:xfrm>
                <a:off x="5688838" y="3398037"/>
                <a:ext cx="25923" cy="36724"/>
              </a:xfrm>
              <a:custGeom>
                <a:avLst/>
                <a:gdLst>
                  <a:gd name="T0" fmla="*/ 41 w 104"/>
                  <a:gd name="T1" fmla="*/ 34 h 148"/>
                  <a:gd name="T2" fmla="*/ 41 w 104"/>
                  <a:gd name="T3" fmla="*/ 34 h 148"/>
                  <a:gd name="T4" fmla="*/ 34 w 104"/>
                  <a:gd name="T5" fmla="*/ 18 h 148"/>
                  <a:gd name="T6" fmla="*/ 34 w 104"/>
                  <a:gd name="T7" fmla="*/ 18 h 148"/>
                  <a:gd name="T8" fmla="*/ 4 w 104"/>
                  <a:gd name="T9" fmla="*/ 30 h 148"/>
                  <a:gd name="T10" fmla="*/ 4 w 104"/>
                  <a:gd name="T11" fmla="*/ 30 h 148"/>
                  <a:gd name="T12" fmla="*/ 64 w 104"/>
                  <a:gd name="T13" fmla="*/ 133 h 148"/>
                  <a:gd name="T14" fmla="*/ 64 w 104"/>
                  <a:gd name="T15" fmla="*/ 133 h 148"/>
                  <a:gd name="T16" fmla="*/ 87 w 104"/>
                  <a:gd name="T17" fmla="*/ 110 h 148"/>
                  <a:gd name="T18" fmla="*/ 87 w 104"/>
                  <a:gd name="T19" fmla="*/ 110 h 148"/>
                  <a:gd name="T20" fmla="*/ 42 w 104"/>
                  <a:gd name="T21" fmla="*/ 42 h 148"/>
                  <a:gd name="T22" fmla="*/ 42 w 104"/>
                  <a:gd name="T23" fmla="*/ 42 h 148"/>
                  <a:gd name="T24" fmla="*/ 41 w 104"/>
                  <a:gd name="T25" fmla="*/ 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48">
                    <a:moveTo>
                      <a:pt x="41" y="34"/>
                    </a:moveTo>
                    <a:lnTo>
                      <a:pt x="41" y="34"/>
                    </a:lnTo>
                    <a:cubicBezTo>
                      <a:pt x="38" y="28"/>
                      <a:pt x="36" y="23"/>
                      <a:pt x="34" y="18"/>
                    </a:cubicBezTo>
                    <a:lnTo>
                      <a:pt x="34" y="18"/>
                    </a:lnTo>
                    <a:cubicBezTo>
                      <a:pt x="26" y="0"/>
                      <a:pt x="0" y="13"/>
                      <a:pt x="4" y="30"/>
                    </a:cubicBezTo>
                    <a:lnTo>
                      <a:pt x="4" y="30"/>
                    </a:lnTo>
                    <a:cubicBezTo>
                      <a:pt x="14" y="70"/>
                      <a:pt x="34" y="105"/>
                      <a:pt x="64" y="133"/>
                    </a:cubicBezTo>
                    <a:lnTo>
                      <a:pt x="64" y="133"/>
                    </a:lnTo>
                    <a:cubicBezTo>
                      <a:pt x="79" y="147"/>
                      <a:pt x="103" y="125"/>
                      <a:pt x="87" y="110"/>
                    </a:cubicBezTo>
                    <a:lnTo>
                      <a:pt x="87" y="110"/>
                    </a:lnTo>
                    <a:cubicBezTo>
                      <a:pt x="67" y="91"/>
                      <a:pt x="51" y="68"/>
                      <a:pt x="42" y="42"/>
                    </a:cubicBezTo>
                    <a:lnTo>
                      <a:pt x="42" y="42"/>
                    </a:lnTo>
                    <a:cubicBezTo>
                      <a:pt x="42" y="40"/>
                      <a:pt x="42" y="36"/>
                      <a:pt x="41"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89" name="Freeform 353">
                <a:extLst>
                  <a:ext uri="{FF2B5EF4-FFF2-40B4-BE49-F238E27FC236}">
                    <a16:creationId xmlns:a16="http://schemas.microsoft.com/office/drawing/2014/main" id="{2FF7361F-A3E6-144B-8CE2-5F0969A8A28F}"/>
                  </a:ext>
                </a:extLst>
              </p:cNvPr>
              <p:cNvSpPr>
                <a:spLocks noChangeArrowheads="1"/>
              </p:cNvSpPr>
              <p:nvPr/>
            </p:nvSpPr>
            <p:spPr bwMode="auto">
              <a:xfrm>
                <a:off x="5724482" y="3373195"/>
                <a:ext cx="36724" cy="70207"/>
              </a:xfrm>
              <a:custGeom>
                <a:avLst/>
                <a:gdLst>
                  <a:gd name="T0" fmla="*/ 38 w 149"/>
                  <a:gd name="T1" fmla="*/ 264 h 285"/>
                  <a:gd name="T2" fmla="*/ 38 w 149"/>
                  <a:gd name="T3" fmla="*/ 264 h 285"/>
                  <a:gd name="T4" fmla="*/ 138 w 149"/>
                  <a:gd name="T5" fmla="*/ 35 h 285"/>
                  <a:gd name="T6" fmla="*/ 138 w 149"/>
                  <a:gd name="T7" fmla="*/ 35 h 285"/>
                  <a:gd name="T8" fmla="*/ 110 w 149"/>
                  <a:gd name="T9" fmla="*/ 18 h 285"/>
                  <a:gd name="T10" fmla="*/ 110 w 149"/>
                  <a:gd name="T11" fmla="*/ 18 h 285"/>
                  <a:gd name="T12" fmla="*/ 6 w 149"/>
                  <a:gd name="T13" fmla="*/ 256 h 285"/>
                  <a:gd name="T14" fmla="*/ 6 w 149"/>
                  <a:gd name="T15" fmla="*/ 256 h 285"/>
                  <a:gd name="T16" fmla="*/ 38 w 149"/>
                  <a:gd name="T17" fmla="*/ 26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285">
                    <a:moveTo>
                      <a:pt x="38" y="264"/>
                    </a:moveTo>
                    <a:lnTo>
                      <a:pt x="38" y="264"/>
                    </a:lnTo>
                    <a:cubicBezTo>
                      <a:pt x="65" y="184"/>
                      <a:pt x="99" y="108"/>
                      <a:pt x="138" y="35"/>
                    </a:cubicBezTo>
                    <a:lnTo>
                      <a:pt x="138" y="35"/>
                    </a:lnTo>
                    <a:cubicBezTo>
                      <a:pt x="148" y="16"/>
                      <a:pt x="120" y="0"/>
                      <a:pt x="110" y="18"/>
                    </a:cubicBezTo>
                    <a:lnTo>
                      <a:pt x="110" y="18"/>
                    </a:lnTo>
                    <a:cubicBezTo>
                      <a:pt x="69" y="94"/>
                      <a:pt x="34" y="173"/>
                      <a:pt x="6" y="256"/>
                    </a:cubicBezTo>
                    <a:lnTo>
                      <a:pt x="6" y="256"/>
                    </a:lnTo>
                    <a:cubicBezTo>
                      <a:pt x="0" y="276"/>
                      <a:pt x="31" y="284"/>
                      <a:pt x="38" y="26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90" name="Freeform 354">
                <a:extLst>
                  <a:ext uri="{FF2B5EF4-FFF2-40B4-BE49-F238E27FC236}">
                    <a16:creationId xmlns:a16="http://schemas.microsoft.com/office/drawing/2014/main" id="{CDD0241E-E5A0-404B-9873-211A9B8A6000}"/>
                  </a:ext>
                </a:extLst>
              </p:cNvPr>
              <p:cNvSpPr>
                <a:spLocks noChangeArrowheads="1"/>
              </p:cNvSpPr>
              <p:nvPr/>
            </p:nvSpPr>
            <p:spPr bwMode="auto">
              <a:xfrm>
                <a:off x="5734203" y="3408838"/>
                <a:ext cx="27002" cy="50766"/>
              </a:xfrm>
              <a:custGeom>
                <a:avLst/>
                <a:gdLst>
                  <a:gd name="T0" fmla="*/ 36 w 109"/>
                  <a:gd name="T1" fmla="*/ 186 h 207"/>
                  <a:gd name="T2" fmla="*/ 36 w 109"/>
                  <a:gd name="T3" fmla="*/ 186 h 207"/>
                  <a:gd name="T4" fmla="*/ 100 w 109"/>
                  <a:gd name="T5" fmla="*/ 36 h 207"/>
                  <a:gd name="T6" fmla="*/ 100 w 109"/>
                  <a:gd name="T7" fmla="*/ 36 h 207"/>
                  <a:gd name="T8" fmla="*/ 71 w 109"/>
                  <a:gd name="T9" fmla="*/ 19 h 207"/>
                  <a:gd name="T10" fmla="*/ 71 w 109"/>
                  <a:gd name="T11" fmla="*/ 19 h 207"/>
                  <a:gd name="T12" fmla="*/ 8 w 109"/>
                  <a:gd name="T13" fmla="*/ 170 h 207"/>
                  <a:gd name="T14" fmla="*/ 8 w 109"/>
                  <a:gd name="T15" fmla="*/ 170 h 207"/>
                  <a:gd name="T16" fmla="*/ 36 w 109"/>
                  <a:gd name="T17" fmla="*/ 18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207">
                    <a:moveTo>
                      <a:pt x="36" y="186"/>
                    </a:moveTo>
                    <a:lnTo>
                      <a:pt x="36" y="186"/>
                    </a:lnTo>
                    <a:cubicBezTo>
                      <a:pt x="58" y="136"/>
                      <a:pt x="79" y="86"/>
                      <a:pt x="100" y="36"/>
                    </a:cubicBezTo>
                    <a:lnTo>
                      <a:pt x="100" y="36"/>
                    </a:lnTo>
                    <a:cubicBezTo>
                      <a:pt x="108" y="17"/>
                      <a:pt x="80" y="0"/>
                      <a:pt x="71" y="19"/>
                    </a:cubicBezTo>
                    <a:lnTo>
                      <a:pt x="71" y="19"/>
                    </a:lnTo>
                    <a:cubicBezTo>
                      <a:pt x="50" y="70"/>
                      <a:pt x="29" y="120"/>
                      <a:pt x="8" y="170"/>
                    </a:cubicBezTo>
                    <a:lnTo>
                      <a:pt x="8" y="170"/>
                    </a:lnTo>
                    <a:cubicBezTo>
                      <a:pt x="0" y="189"/>
                      <a:pt x="28" y="206"/>
                      <a:pt x="36" y="1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91" name="Freeform 355">
                <a:extLst>
                  <a:ext uri="{FF2B5EF4-FFF2-40B4-BE49-F238E27FC236}">
                    <a16:creationId xmlns:a16="http://schemas.microsoft.com/office/drawing/2014/main" id="{63AD2C8D-6E84-6E4F-A156-9AFC1795EC58}"/>
                  </a:ext>
                </a:extLst>
              </p:cNvPr>
              <p:cNvSpPr>
                <a:spLocks noChangeArrowheads="1"/>
              </p:cNvSpPr>
              <p:nvPr/>
            </p:nvSpPr>
            <p:spPr bwMode="auto">
              <a:xfrm>
                <a:off x="5723402" y="3352672"/>
                <a:ext cx="16201" cy="30243"/>
              </a:xfrm>
              <a:custGeom>
                <a:avLst/>
                <a:gdLst>
                  <a:gd name="T0" fmla="*/ 59 w 66"/>
                  <a:gd name="T1" fmla="*/ 95 h 125"/>
                  <a:gd name="T2" fmla="*/ 59 w 66"/>
                  <a:gd name="T3" fmla="*/ 95 h 125"/>
                  <a:gd name="T4" fmla="*/ 37 w 66"/>
                  <a:gd name="T5" fmla="*/ 20 h 125"/>
                  <a:gd name="T6" fmla="*/ 37 w 66"/>
                  <a:gd name="T7" fmla="*/ 20 h 125"/>
                  <a:gd name="T8" fmla="*/ 6 w 66"/>
                  <a:gd name="T9" fmla="*/ 29 h 125"/>
                  <a:gd name="T10" fmla="*/ 6 w 66"/>
                  <a:gd name="T11" fmla="*/ 29 h 125"/>
                  <a:gd name="T12" fmla="*/ 27 w 66"/>
                  <a:gd name="T13" fmla="*/ 104 h 125"/>
                  <a:gd name="T14" fmla="*/ 27 w 66"/>
                  <a:gd name="T15" fmla="*/ 104 h 125"/>
                  <a:gd name="T16" fmla="*/ 59 w 66"/>
                  <a:gd name="T17" fmla="*/ 9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25">
                    <a:moveTo>
                      <a:pt x="59" y="95"/>
                    </a:moveTo>
                    <a:lnTo>
                      <a:pt x="59" y="95"/>
                    </a:lnTo>
                    <a:cubicBezTo>
                      <a:pt x="52" y="70"/>
                      <a:pt x="44" y="45"/>
                      <a:pt x="37" y="20"/>
                    </a:cubicBezTo>
                    <a:lnTo>
                      <a:pt x="37" y="20"/>
                    </a:lnTo>
                    <a:cubicBezTo>
                      <a:pt x="31" y="0"/>
                      <a:pt x="0" y="9"/>
                      <a:pt x="6" y="29"/>
                    </a:cubicBezTo>
                    <a:lnTo>
                      <a:pt x="6" y="29"/>
                    </a:lnTo>
                    <a:cubicBezTo>
                      <a:pt x="13" y="54"/>
                      <a:pt x="20" y="79"/>
                      <a:pt x="27" y="104"/>
                    </a:cubicBezTo>
                    <a:lnTo>
                      <a:pt x="27" y="104"/>
                    </a:lnTo>
                    <a:cubicBezTo>
                      <a:pt x="33" y="124"/>
                      <a:pt x="65" y="116"/>
                      <a:pt x="59" y="9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92" name="Freeform 356">
                <a:extLst>
                  <a:ext uri="{FF2B5EF4-FFF2-40B4-BE49-F238E27FC236}">
                    <a16:creationId xmlns:a16="http://schemas.microsoft.com/office/drawing/2014/main" id="{4E3CFAD2-569D-504B-98B2-D6DBDBCF4D3C}"/>
                  </a:ext>
                </a:extLst>
              </p:cNvPr>
              <p:cNvSpPr>
                <a:spLocks noChangeArrowheads="1"/>
              </p:cNvSpPr>
              <p:nvPr/>
            </p:nvSpPr>
            <p:spPr bwMode="auto">
              <a:xfrm>
                <a:off x="5764446" y="3361314"/>
                <a:ext cx="23762" cy="23762"/>
              </a:xfrm>
              <a:custGeom>
                <a:avLst/>
                <a:gdLst>
                  <a:gd name="T0" fmla="*/ 36 w 99"/>
                  <a:gd name="T1" fmla="*/ 81 h 98"/>
                  <a:gd name="T2" fmla="*/ 36 w 99"/>
                  <a:gd name="T3" fmla="*/ 81 h 98"/>
                  <a:gd name="T4" fmla="*/ 81 w 99"/>
                  <a:gd name="T5" fmla="*/ 40 h 98"/>
                  <a:gd name="T6" fmla="*/ 81 w 99"/>
                  <a:gd name="T7" fmla="*/ 40 h 98"/>
                  <a:gd name="T8" fmla="*/ 64 w 99"/>
                  <a:gd name="T9" fmla="*/ 12 h 98"/>
                  <a:gd name="T10" fmla="*/ 64 w 99"/>
                  <a:gd name="T11" fmla="*/ 12 h 98"/>
                  <a:gd name="T12" fmla="*/ 13 w 99"/>
                  <a:gd name="T13" fmla="*/ 57 h 98"/>
                  <a:gd name="T14" fmla="*/ 13 w 99"/>
                  <a:gd name="T15" fmla="*/ 57 h 98"/>
                  <a:gd name="T16" fmla="*/ 36 w 99"/>
                  <a:gd name="T17" fmla="*/ 8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98">
                    <a:moveTo>
                      <a:pt x="36" y="81"/>
                    </a:moveTo>
                    <a:lnTo>
                      <a:pt x="36" y="81"/>
                    </a:lnTo>
                    <a:cubicBezTo>
                      <a:pt x="50" y="65"/>
                      <a:pt x="64" y="51"/>
                      <a:pt x="81" y="40"/>
                    </a:cubicBezTo>
                    <a:lnTo>
                      <a:pt x="81" y="40"/>
                    </a:lnTo>
                    <a:cubicBezTo>
                      <a:pt x="98" y="28"/>
                      <a:pt x="82" y="0"/>
                      <a:pt x="64" y="12"/>
                    </a:cubicBezTo>
                    <a:lnTo>
                      <a:pt x="64" y="12"/>
                    </a:lnTo>
                    <a:cubicBezTo>
                      <a:pt x="46" y="25"/>
                      <a:pt x="28" y="40"/>
                      <a:pt x="13" y="57"/>
                    </a:cubicBezTo>
                    <a:lnTo>
                      <a:pt x="13" y="57"/>
                    </a:lnTo>
                    <a:cubicBezTo>
                      <a:pt x="0" y="74"/>
                      <a:pt x="23" y="97"/>
                      <a:pt x="36" y="8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93" name="Freeform 357">
                <a:extLst>
                  <a:ext uri="{FF2B5EF4-FFF2-40B4-BE49-F238E27FC236}">
                    <a16:creationId xmlns:a16="http://schemas.microsoft.com/office/drawing/2014/main" id="{A08D6445-E018-2344-A178-530C3D47B388}"/>
                  </a:ext>
                </a:extLst>
              </p:cNvPr>
              <p:cNvSpPr>
                <a:spLocks noChangeArrowheads="1"/>
              </p:cNvSpPr>
              <p:nvPr/>
            </p:nvSpPr>
            <p:spPr bwMode="auto">
              <a:xfrm>
                <a:off x="5740684" y="3312709"/>
                <a:ext cx="113412" cy="81008"/>
              </a:xfrm>
              <a:custGeom>
                <a:avLst/>
                <a:gdLst>
                  <a:gd name="T0" fmla="*/ 100 w 462"/>
                  <a:gd name="T1" fmla="*/ 131 h 330"/>
                  <a:gd name="T2" fmla="*/ 327 w 462"/>
                  <a:gd name="T3" fmla="*/ 191 h 330"/>
                  <a:gd name="T4" fmla="*/ 314 w 462"/>
                  <a:gd name="T5" fmla="*/ 200 h 330"/>
                  <a:gd name="T6" fmla="*/ 382 w 462"/>
                  <a:gd name="T7" fmla="*/ 217 h 330"/>
                  <a:gd name="T8" fmla="*/ 380 w 462"/>
                  <a:gd name="T9" fmla="*/ 224 h 330"/>
                  <a:gd name="T10" fmla="*/ 376 w 462"/>
                  <a:gd name="T11" fmla="*/ 212 h 330"/>
                  <a:gd name="T12" fmla="*/ 11 w 462"/>
                  <a:gd name="T13" fmla="*/ 123 h 330"/>
                  <a:gd name="T14" fmla="*/ 6 w 462"/>
                  <a:gd name="T15" fmla="*/ 132 h 330"/>
                  <a:gd name="T16" fmla="*/ 32 w 462"/>
                  <a:gd name="T17" fmla="*/ 186 h 330"/>
                  <a:gd name="T18" fmla="*/ 63 w 462"/>
                  <a:gd name="T19" fmla="*/ 177 h 330"/>
                  <a:gd name="T20" fmla="*/ 61 w 462"/>
                  <a:gd name="T21" fmla="*/ 166 h 330"/>
                  <a:gd name="T22" fmla="*/ 66 w 462"/>
                  <a:gd name="T23" fmla="*/ 123 h 330"/>
                  <a:gd name="T24" fmla="*/ 98 w 462"/>
                  <a:gd name="T25" fmla="*/ 149 h 330"/>
                  <a:gd name="T26" fmla="*/ 96 w 462"/>
                  <a:gd name="T27" fmla="*/ 171 h 330"/>
                  <a:gd name="T28" fmla="*/ 131 w 462"/>
                  <a:gd name="T29" fmla="*/ 143 h 330"/>
                  <a:gd name="T30" fmla="*/ 141 w 462"/>
                  <a:gd name="T31" fmla="*/ 141 h 330"/>
                  <a:gd name="T32" fmla="*/ 150 w 462"/>
                  <a:gd name="T33" fmla="*/ 138 h 330"/>
                  <a:gd name="T34" fmla="*/ 167 w 462"/>
                  <a:gd name="T35" fmla="*/ 166 h 330"/>
                  <a:gd name="T36" fmla="*/ 180 w 462"/>
                  <a:gd name="T37" fmla="*/ 156 h 330"/>
                  <a:gd name="T38" fmla="*/ 206 w 462"/>
                  <a:gd name="T39" fmla="*/ 175 h 330"/>
                  <a:gd name="T40" fmla="*/ 238 w 462"/>
                  <a:gd name="T41" fmla="*/ 178 h 330"/>
                  <a:gd name="T42" fmla="*/ 249 w 462"/>
                  <a:gd name="T43" fmla="*/ 158 h 330"/>
                  <a:gd name="T44" fmla="*/ 247 w 462"/>
                  <a:gd name="T45" fmla="*/ 213 h 330"/>
                  <a:gd name="T46" fmla="*/ 280 w 462"/>
                  <a:gd name="T47" fmla="*/ 231 h 330"/>
                  <a:gd name="T48" fmla="*/ 283 w 462"/>
                  <a:gd name="T49" fmla="*/ 224 h 330"/>
                  <a:gd name="T50" fmla="*/ 306 w 462"/>
                  <a:gd name="T51" fmla="*/ 229 h 330"/>
                  <a:gd name="T52" fmla="*/ 316 w 462"/>
                  <a:gd name="T53" fmla="*/ 257 h 330"/>
                  <a:gd name="T54" fmla="*/ 336 w 462"/>
                  <a:gd name="T55" fmla="*/ 245 h 330"/>
                  <a:gd name="T56" fmla="*/ 348 w 462"/>
                  <a:gd name="T57" fmla="*/ 232 h 330"/>
                  <a:gd name="T58" fmla="*/ 373 w 462"/>
                  <a:gd name="T59" fmla="*/ 240 h 330"/>
                  <a:gd name="T60" fmla="*/ 401 w 462"/>
                  <a:gd name="T61" fmla="*/ 258 h 330"/>
                  <a:gd name="T62" fmla="*/ 414 w 462"/>
                  <a:gd name="T63" fmla="*/ 224 h 330"/>
                  <a:gd name="T64" fmla="*/ 407 w 462"/>
                  <a:gd name="T65" fmla="*/ 300 h 330"/>
                  <a:gd name="T66" fmla="*/ 438 w 462"/>
                  <a:gd name="T67" fmla="*/ 309 h 330"/>
                  <a:gd name="T68" fmla="*/ 450 w 462"/>
                  <a:gd name="T69" fmla="*/ 251 h 330"/>
                  <a:gd name="T70" fmla="*/ 455 w 462"/>
                  <a:gd name="T71" fmla="*/ 223 h 330"/>
                  <a:gd name="T72" fmla="*/ 425 w 462"/>
                  <a:gd name="T73" fmla="*/ 196 h 330"/>
                  <a:gd name="T74" fmla="*/ 429 w 462"/>
                  <a:gd name="T75" fmla="*/ 187 h 330"/>
                  <a:gd name="T76" fmla="*/ 420 w 462"/>
                  <a:gd name="T77" fmla="*/ 150 h 330"/>
                  <a:gd name="T78" fmla="*/ 376 w 462"/>
                  <a:gd name="T79" fmla="*/ 190 h 330"/>
                  <a:gd name="T80" fmla="*/ 367 w 462"/>
                  <a:gd name="T81" fmla="*/ 186 h 330"/>
                  <a:gd name="T82" fmla="*/ 346 w 462"/>
                  <a:gd name="T83" fmla="*/ 175 h 330"/>
                  <a:gd name="T84" fmla="*/ 313 w 462"/>
                  <a:gd name="T85" fmla="*/ 161 h 330"/>
                  <a:gd name="T86" fmla="*/ 283 w 462"/>
                  <a:gd name="T87" fmla="*/ 158 h 330"/>
                  <a:gd name="T88" fmla="*/ 267 w 462"/>
                  <a:gd name="T89" fmla="*/ 127 h 330"/>
                  <a:gd name="T90" fmla="*/ 272 w 462"/>
                  <a:gd name="T91" fmla="*/ 113 h 330"/>
                  <a:gd name="T92" fmla="*/ 246 w 462"/>
                  <a:gd name="T93" fmla="*/ 64 h 330"/>
                  <a:gd name="T94" fmla="*/ 235 w 462"/>
                  <a:gd name="T95" fmla="*/ 84 h 330"/>
                  <a:gd name="T96" fmla="*/ 242 w 462"/>
                  <a:gd name="T97" fmla="*/ 126 h 330"/>
                  <a:gd name="T98" fmla="*/ 230 w 462"/>
                  <a:gd name="T99" fmla="*/ 132 h 330"/>
                  <a:gd name="T100" fmla="*/ 207 w 462"/>
                  <a:gd name="T101" fmla="*/ 106 h 330"/>
                  <a:gd name="T102" fmla="*/ 188 w 462"/>
                  <a:gd name="T103" fmla="*/ 141 h 330"/>
                  <a:gd name="T104" fmla="*/ 166 w 462"/>
                  <a:gd name="T105" fmla="*/ 88 h 330"/>
                  <a:gd name="T106" fmla="*/ 162 w 462"/>
                  <a:gd name="T107" fmla="*/ 73 h 330"/>
                  <a:gd name="T108" fmla="*/ 134 w 462"/>
                  <a:gd name="T109" fmla="*/ 67 h 330"/>
                  <a:gd name="T110" fmla="*/ 133 w 462"/>
                  <a:gd name="T111" fmla="*/ 20 h 330"/>
                  <a:gd name="T112" fmla="*/ 101 w 462"/>
                  <a:gd name="T113" fmla="*/ 75 h 330"/>
                  <a:gd name="T114" fmla="*/ 66 w 462"/>
                  <a:gd name="T115" fmla="*/ 122 h 330"/>
                  <a:gd name="T116" fmla="*/ 50 w 462"/>
                  <a:gd name="T117" fmla="*/ 99 h 330"/>
                  <a:gd name="T118" fmla="*/ 41 w 462"/>
                  <a:gd name="T119" fmla="*/ 102 h 330"/>
                  <a:gd name="T120" fmla="*/ 27 w 462"/>
                  <a:gd name="T121" fmla="*/ 91 h 330"/>
                  <a:gd name="T122" fmla="*/ 7 w 462"/>
                  <a:gd name="T123" fmla="*/ 94 h 330"/>
                  <a:gd name="T124" fmla="*/ 11 w 462"/>
                  <a:gd name="T125" fmla="*/ 12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2" h="330">
                    <a:moveTo>
                      <a:pt x="100" y="119"/>
                    </a:moveTo>
                    <a:lnTo>
                      <a:pt x="100" y="119"/>
                    </a:lnTo>
                    <a:cubicBezTo>
                      <a:pt x="100" y="123"/>
                      <a:pt x="100" y="127"/>
                      <a:pt x="100" y="131"/>
                    </a:cubicBezTo>
                    <a:lnTo>
                      <a:pt x="100" y="131"/>
                    </a:lnTo>
                    <a:cubicBezTo>
                      <a:pt x="99" y="127"/>
                      <a:pt x="99" y="123"/>
                      <a:pt x="100" y="119"/>
                    </a:cubicBezTo>
                    <a:close/>
                    <a:moveTo>
                      <a:pt x="327" y="191"/>
                    </a:moveTo>
                    <a:lnTo>
                      <a:pt x="327" y="191"/>
                    </a:lnTo>
                    <a:cubicBezTo>
                      <a:pt x="322" y="196"/>
                      <a:pt x="318" y="202"/>
                      <a:pt x="314" y="209"/>
                    </a:cubicBezTo>
                    <a:lnTo>
                      <a:pt x="314" y="200"/>
                    </a:lnTo>
                    <a:lnTo>
                      <a:pt x="314" y="200"/>
                    </a:lnTo>
                    <a:cubicBezTo>
                      <a:pt x="319" y="197"/>
                      <a:pt x="323" y="194"/>
                      <a:pt x="327" y="191"/>
                    </a:cubicBezTo>
                    <a:close/>
                    <a:moveTo>
                      <a:pt x="382" y="217"/>
                    </a:moveTo>
                    <a:lnTo>
                      <a:pt x="382" y="217"/>
                    </a:lnTo>
                    <a:cubicBezTo>
                      <a:pt x="382" y="219"/>
                      <a:pt x="380" y="221"/>
                      <a:pt x="380" y="224"/>
                    </a:cubicBezTo>
                    <a:lnTo>
                      <a:pt x="380" y="224"/>
                    </a:lnTo>
                    <a:cubicBezTo>
                      <a:pt x="379" y="224"/>
                      <a:pt x="380" y="224"/>
                      <a:pt x="379" y="223"/>
                    </a:cubicBezTo>
                    <a:lnTo>
                      <a:pt x="379" y="223"/>
                    </a:lnTo>
                    <a:cubicBezTo>
                      <a:pt x="378" y="219"/>
                      <a:pt x="377" y="216"/>
                      <a:pt x="376" y="212"/>
                    </a:cubicBezTo>
                    <a:lnTo>
                      <a:pt x="376" y="212"/>
                    </a:lnTo>
                    <a:cubicBezTo>
                      <a:pt x="377" y="214"/>
                      <a:pt x="380" y="215"/>
                      <a:pt x="382" y="217"/>
                    </a:cubicBezTo>
                    <a:close/>
                    <a:moveTo>
                      <a:pt x="11" y="123"/>
                    </a:moveTo>
                    <a:lnTo>
                      <a:pt x="11" y="123"/>
                    </a:lnTo>
                    <a:cubicBezTo>
                      <a:pt x="9" y="126"/>
                      <a:pt x="8" y="129"/>
                      <a:pt x="6" y="132"/>
                    </a:cubicBezTo>
                    <a:lnTo>
                      <a:pt x="6" y="132"/>
                    </a:lnTo>
                    <a:cubicBezTo>
                      <a:pt x="0" y="145"/>
                      <a:pt x="11" y="157"/>
                      <a:pt x="22" y="157"/>
                    </a:cubicBezTo>
                    <a:lnTo>
                      <a:pt x="22" y="157"/>
                    </a:lnTo>
                    <a:cubicBezTo>
                      <a:pt x="26" y="166"/>
                      <a:pt x="28" y="176"/>
                      <a:pt x="32" y="186"/>
                    </a:cubicBezTo>
                    <a:lnTo>
                      <a:pt x="32" y="186"/>
                    </a:lnTo>
                    <a:cubicBezTo>
                      <a:pt x="38" y="205"/>
                      <a:pt x="70" y="197"/>
                      <a:pt x="63" y="177"/>
                    </a:cubicBezTo>
                    <a:lnTo>
                      <a:pt x="63" y="177"/>
                    </a:lnTo>
                    <a:cubicBezTo>
                      <a:pt x="63" y="174"/>
                      <a:pt x="61" y="171"/>
                      <a:pt x="60" y="168"/>
                    </a:cubicBezTo>
                    <a:lnTo>
                      <a:pt x="60" y="168"/>
                    </a:lnTo>
                    <a:cubicBezTo>
                      <a:pt x="61" y="167"/>
                      <a:pt x="61" y="167"/>
                      <a:pt x="61" y="166"/>
                    </a:cubicBezTo>
                    <a:lnTo>
                      <a:pt x="61" y="166"/>
                    </a:lnTo>
                    <a:cubicBezTo>
                      <a:pt x="63" y="151"/>
                      <a:pt x="64" y="137"/>
                      <a:pt x="66" y="123"/>
                    </a:cubicBezTo>
                    <a:lnTo>
                      <a:pt x="66" y="123"/>
                    </a:lnTo>
                    <a:cubicBezTo>
                      <a:pt x="66" y="129"/>
                      <a:pt x="66" y="137"/>
                      <a:pt x="69" y="144"/>
                    </a:cubicBezTo>
                    <a:lnTo>
                      <a:pt x="69" y="144"/>
                    </a:lnTo>
                    <a:cubicBezTo>
                      <a:pt x="74" y="158"/>
                      <a:pt x="91" y="158"/>
                      <a:pt x="98" y="149"/>
                    </a:cubicBezTo>
                    <a:lnTo>
                      <a:pt x="98" y="149"/>
                    </a:lnTo>
                    <a:cubicBezTo>
                      <a:pt x="97" y="157"/>
                      <a:pt x="97" y="164"/>
                      <a:pt x="96" y="171"/>
                    </a:cubicBezTo>
                    <a:lnTo>
                      <a:pt x="96" y="171"/>
                    </a:lnTo>
                    <a:cubicBezTo>
                      <a:pt x="94" y="191"/>
                      <a:pt x="126" y="191"/>
                      <a:pt x="128" y="171"/>
                    </a:cubicBezTo>
                    <a:lnTo>
                      <a:pt x="128" y="171"/>
                    </a:lnTo>
                    <a:cubicBezTo>
                      <a:pt x="130" y="161"/>
                      <a:pt x="130" y="152"/>
                      <a:pt x="131" y="143"/>
                    </a:cubicBezTo>
                    <a:lnTo>
                      <a:pt x="131" y="143"/>
                    </a:lnTo>
                    <a:cubicBezTo>
                      <a:pt x="135" y="144"/>
                      <a:pt x="138" y="143"/>
                      <a:pt x="141" y="141"/>
                    </a:cubicBezTo>
                    <a:lnTo>
                      <a:pt x="141" y="141"/>
                    </a:lnTo>
                    <a:cubicBezTo>
                      <a:pt x="149" y="135"/>
                      <a:pt x="156" y="127"/>
                      <a:pt x="161" y="118"/>
                    </a:cubicBezTo>
                    <a:lnTo>
                      <a:pt x="161" y="118"/>
                    </a:lnTo>
                    <a:cubicBezTo>
                      <a:pt x="161" y="126"/>
                      <a:pt x="157" y="134"/>
                      <a:pt x="150" y="138"/>
                    </a:cubicBezTo>
                    <a:lnTo>
                      <a:pt x="150" y="138"/>
                    </a:lnTo>
                    <a:cubicBezTo>
                      <a:pt x="132" y="149"/>
                      <a:pt x="149" y="177"/>
                      <a:pt x="167" y="166"/>
                    </a:cubicBezTo>
                    <a:lnTo>
                      <a:pt x="167" y="166"/>
                    </a:lnTo>
                    <a:cubicBezTo>
                      <a:pt x="174" y="161"/>
                      <a:pt x="180" y="154"/>
                      <a:pt x="184" y="147"/>
                    </a:cubicBezTo>
                    <a:lnTo>
                      <a:pt x="184" y="147"/>
                    </a:lnTo>
                    <a:cubicBezTo>
                      <a:pt x="183" y="150"/>
                      <a:pt x="181" y="153"/>
                      <a:pt x="180" y="156"/>
                    </a:cubicBezTo>
                    <a:lnTo>
                      <a:pt x="180" y="156"/>
                    </a:lnTo>
                    <a:cubicBezTo>
                      <a:pt x="171" y="173"/>
                      <a:pt x="194" y="188"/>
                      <a:pt x="206" y="175"/>
                    </a:cubicBezTo>
                    <a:lnTo>
                      <a:pt x="206" y="175"/>
                    </a:lnTo>
                    <a:cubicBezTo>
                      <a:pt x="206" y="176"/>
                      <a:pt x="206" y="177"/>
                      <a:pt x="206" y="178"/>
                    </a:cubicBezTo>
                    <a:lnTo>
                      <a:pt x="206" y="178"/>
                    </a:lnTo>
                    <a:cubicBezTo>
                      <a:pt x="208" y="199"/>
                      <a:pt x="240" y="199"/>
                      <a:pt x="238" y="178"/>
                    </a:cubicBezTo>
                    <a:lnTo>
                      <a:pt x="238" y="178"/>
                    </a:lnTo>
                    <a:cubicBezTo>
                      <a:pt x="238" y="169"/>
                      <a:pt x="241" y="162"/>
                      <a:pt x="249" y="158"/>
                    </a:cubicBezTo>
                    <a:lnTo>
                      <a:pt x="249" y="158"/>
                    </a:lnTo>
                    <a:cubicBezTo>
                      <a:pt x="254" y="170"/>
                      <a:pt x="253" y="183"/>
                      <a:pt x="245" y="194"/>
                    </a:cubicBezTo>
                    <a:lnTo>
                      <a:pt x="245" y="194"/>
                    </a:lnTo>
                    <a:cubicBezTo>
                      <a:pt x="241" y="202"/>
                      <a:pt x="242" y="208"/>
                      <a:pt x="247" y="213"/>
                    </a:cubicBezTo>
                    <a:lnTo>
                      <a:pt x="247" y="213"/>
                    </a:lnTo>
                    <a:cubicBezTo>
                      <a:pt x="238" y="231"/>
                      <a:pt x="265" y="253"/>
                      <a:pt x="280" y="231"/>
                    </a:cubicBezTo>
                    <a:lnTo>
                      <a:pt x="280" y="231"/>
                    </a:lnTo>
                    <a:cubicBezTo>
                      <a:pt x="282" y="229"/>
                      <a:pt x="282" y="227"/>
                      <a:pt x="282" y="225"/>
                    </a:cubicBezTo>
                    <a:lnTo>
                      <a:pt x="282" y="225"/>
                    </a:lnTo>
                    <a:cubicBezTo>
                      <a:pt x="283" y="225"/>
                      <a:pt x="283" y="224"/>
                      <a:pt x="283" y="224"/>
                    </a:cubicBezTo>
                    <a:lnTo>
                      <a:pt x="283" y="224"/>
                    </a:lnTo>
                    <a:cubicBezTo>
                      <a:pt x="288" y="232"/>
                      <a:pt x="299" y="234"/>
                      <a:pt x="306" y="229"/>
                    </a:cubicBezTo>
                    <a:lnTo>
                      <a:pt x="306" y="229"/>
                    </a:lnTo>
                    <a:cubicBezTo>
                      <a:pt x="306" y="232"/>
                      <a:pt x="305" y="234"/>
                      <a:pt x="305" y="237"/>
                    </a:cubicBezTo>
                    <a:lnTo>
                      <a:pt x="305" y="237"/>
                    </a:lnTo>
                    <a:cubicBezTo>
                      <a:pt x="303" y="245"/>
                      <a:pt x="306" y="254"/>
                      <a:pt x="316" y="257"/>
                    </a:cubicBezTo>
                    <a:lnTo>
                      <a:pt x="316" y="257"/>
                    </a:lnTo>
                    <a:cubicBezTo>
                      <a:pt x="323" y="259"/>
                      <a:pt x="334" y="254"/>
                      <a:pt x="336" y="245"/>
                    </a:cubicBezTo>
                    <a:lnTo>
                      <a:pt x="336" y="245"/>
                    </a:lnTo>
                    <a:cubicBezTo>
                      <a:pt x="337" y="237"/>
                      <a:pt x="340" y="228"/>
                      <a:pt x="344" y="221"/>
                    </a:cubicBezTo>
                    <a:lnTo>
                      <a:pt x="344" y="221"/>
                    </a:lnTo>
                    <a:cubicBezTo>
                      <a:pt x="346" y="225"/>
                      <a:pt x="347" y="228"/>
                      <a:pt x="348" y="232"/>
                    </a:cubicBezTo>
                    <a:lnTo>
                      <a:pt x="348" y="232"/>
                    </a:lnTo>
                    <a:cubicBezTo>
                      <a:pt x="352" y="244"/>
                      <a:pt x="365" y="245"/>
                      <a:pt x="373" y="240"/>
                    </a:cubicBezTo>
                    <a:lnTo>
                      <a:pt x="373" y="240"/>
                    </a:lnTo>
                    <a:cubicBezTo>
                      <a:pt x="372" y="244"/>
                      <a:pt x="371" y="247"/>
                      <a:pt x="370" y="249"/>
                    </a:cubicBezTo>
                    <a:lnTo>
                      <a:pt x="370" y="249"/>
                    </a:lnTo>
                    <a:cubicBezTo>
                      <a:pt x="363" y="269"/>
                      <a:pt x="394" y="277"/>
                      <a:pt x="401" y="258"/>
                    </a:cubicBezTo>
                    <a:lnTo>
                      <a:pt x="401" y="258"/>
                    </a:lnTo>
                    <a:cubicBezTo>
                      <a:pt x="406" y="247"/>
                      <a:pt x="410" y="235"/>
                      <a:pt x="414" y="224"/>
                    </a:cubicBezTo>
                    <a:lnTo>
                      <a:pt x="414" y="224"/>
                    </a:lnTo>
                    <a:cubicBezTo>
                      <a:pt x="413" y="232"/>
                      <a:pt x="414" y="242"/>
                      <a:pt x="417" y="251"/>
                    </a:cubicBezTo>
                    <a:lnTo>
                      <a:pt x="417" y="251"/>
                    </a:lnTo>
                    <a:cubicBezTo>
                      <a:pt x="413" y="268"/>
                      <a:pt x="410" y="283"/>
                      <a:pt x="407" y="300"/>
                    </a:cubicBezTo>
                    <a:lnTo>
                      <a:pt x="407" y="300"/>
                    </a:lnTo>
                    <a:cubicBezTo>
                      <a:pt x="402" y="320"/>
                      <a:pt x="434" y="329"/>
                      <a:pt x="438" y="309"/>
                    </a:cubicBezTo>
                    <a:lnTo>
                      <a:pt x="438" y="309"/>
                    </a:lnTo>
                    <a:cubicBezTo>
                      <a:pt x="441" y="293"/>
                      <a:pt x="444" y="278"/>
                      <a:pt x="447" y="263"/>
                    </a:cubicBezTo>
                    <a:lnTo>
                      <a:pt x="447" y="263"/>
                    </a:lnTo>
                    <a:cubicBezTo>
                      <a:pt x="450" y="259"/>
                      <a:pt x="450" y="255"/>
                      <a:pt x="450" y="251"/>
                    </a:cubicBezTo>
                    <a:lnTo>
                      <a:pt x="450" y="251"/>
                    </a:lnTo>
                    <a:cubicBezTo>
                      <a:pt x="451" y="242"/>
                      <a:pt x="454" y="232"/>
                      <a:pt x="455" y="223"/>
                    </a:cubicBezTo>
                    <a:lnTo>
                      <a:pt x="455" y="223"/>
                    </a:lnTo>
                    <a:cubicBezTo>
                      <a:pt x="457" y="218"/>
                      <a:pt x="455" y="214"/>
                      <a:pt x="453" y="211"/>
                    </a:cubicBezTo>
                    <a:lnTo>
                      <a:pt x="453" y="211"/>
                    </a:lnTo>
                    <a:cubicBezTo>
                      <a:pt x="461" y="194"/>
                      <a:pt x="437" y="181"/>
                      <a:pt x="425" y="196"/>
                    </a:cubicBezTo>
                    <a:lnTo>
                      <a:pt x="425" y="196"/>
                    </a:lnTo>
                    <a:cubicBezTo>
                      <a:pt x="426" y="192"/>
                      <a:pt x="427" y="189"/>
                      <a:pt x="429" y="187"/>
                    </a:cubicBezTo>
                    <a:lnTo>
                      <a:pt x="429" y="187"/>
                    </a:lnTo>
                    <a:cubicBezTo>
                      <a:pt x="433" y="182"/>
                      <a:pt x="438" y="178"/>
                      <a:pt x="443" y="174"/>
                    </a:cubicBezTo>
                    <a:lnTo>
                      <a:pt x="443" y="174"/>
                    </a:lnTo>
                    <a:cubicBezTo>
                      <a:pt x="459" y="159"/>
                      <a:pt x="435" y="137"/>
                      <a:pt x="420" y="150"/>
                    </a:cubicBezTo>
                    <a:lnTo>
                      <a:pt x="420" y="150"/>
                    </a:lnTo>
                    <a:cubicBezTo>
                      <a:pt x="405" y="164"/>
                      <a:pt x="390" y="177"/>
                      <a:pt x="376" y="190"/>
                    </a:cubicBezTo>
                    <a:lnTo>
                      <a:pt x="376" y="190"/>
                    </a:lnTo>
                    <a:cubicBezTo>
                      <a:pt x="373" y="192"/>
                      <a:pt x="372" y="195"/>
                      <a:pt x="371" y="198"/>
                    </a:cubicBezTo>
                    <a:lnTo>
                      <a:pt x="371" y="198"/>
                    </a:lnTo>
                    <a:cubicBezTo>
                      <a:pt x="369" y="194"/>
                      <a:pt x="368" y="189"/>
                      <a:pt x="367" y="186"/>
                    </a:cubicBezTo>
                    <a:lnTo>
                      <a:pt x="367" y="186"/>
                    </a:lnTo>
                    <a:cubicBezTo>
                      <a:pt x="363" y="176"/>
                      <a:pt x="353" y="172"/>
                      <a:pt x="346" y="175"/>
                    </a:cubicBezTo>
                    <a:lnTo>
                      <a:pt x="346" y="175"/>
                    </a:lnTo>
                    <a:cubicBezTo>
                      <a:pt x="353" y="161"/>
                      <a:pt x="339" y="141"/>
                      <a:pt x="324" y="153"/>
                    </a:cubicBezTo>
                    <a:lnTo>
                      <a:pt x="324" y="153"/>
                    </a:lnTo>
                    <a:cubicBezTo>
                      <a:pt x="320" y="155"/>
                      <a:pt x="317" y="158"/>
                      <a:pt x="313" y="161"/>
                    </a:cubicBezTo>
                    <a:lnTo>
                      <a:pt x="313" y="161"/>
                    </a:lnTo>
                    <a:cubicBezTo>
                      <a:pt x="309" y="147"/>
                      <a:pt x="289" y="146"/>
                      <a:pt x="283" y="158"/>
                    </a:cubicBezTo>
                    <a:lnTo>
                      <a:pt x="283" y="158"/>
                    </a:lnTo>
                    <a:cubicBezTo>
                      <a:pt x="282" y="149"/>
                      <a:pt x="278" y="140"/>
                      <a:pt x="273" y="133"/>
                    </a:cubicBezTo>
                    <a:lnTo>
                      <a:pt x="273" y="133"/>
                    </a:lnTo>
                    <a:cubicBezTo>
                      <a:pt x="272" y="130"/>
                      <a:pt x="269" y="128"/>
                      <a:pt x="267" y="127"/>
                    </a:cubicBezTo>
                    <a:lnTo>
                      <a:pt x="267" y="127"/>
                    </a:lnTo>
                    <a:cubicBezTo>
                      <a:pt x="270" y="124"/>
                      <a:pt x="273" y="119"/>
                      <a:pt x="272" y="113"/>
                    </a:cubicBezTo>
                    <a:lnTo>
                      <a:pt x="272" y="113"/>
                    </a:lnTo>
                    <a:cubicBezTo>
                      <a:pt x="270" y="100"/>
                      <a:pt x="268" y="88"/>
                      <a:pt x="266" y="76"/>
                    </a:cubicBezTo>
                    <a:lnTo>
                      <a:pt x="266" y="76"/>
                    </a:lnTo>
                    <a:cubicBezTo>
                      <a:pt x="265" y="67"/>
                      <a:pt x="253" y="62"/>
                      <a:pt x="246" y="64"/>
                    </a:cubicBezTo>
                    <a:lnTo>
                      <a:pt x="246" y="64"/>
                    </a:lnTo>
                    <a:cubicBezTo>
                      <a:pt x="237" y="67"/>
                      <a:pt x="233" y="75"/>
                      <a:pt x="235" y="84"/>
                    </a:cubicBezTo>
                    <a:lnTo>
                      <a:pt x="235" y="84"/>
                    </a:lnTo>
                    <a:cubicBezTo>
                      <a:pt x="237" y="97"/>
                      <a:pt x="239" y="109"/>
                      <a:pt x="241" y="121"/>
                    </a:cubicBezTo>
                    <a:lnTo>
                      <a:pt x="241" y="121"/>
                    </a:lnTo>
                    <a:cubicBezTo>
                      <a:pt x="241" y="123"/>
                      <a:pt x="242" y="125"/>
                      <a:pt x="242" y="126"/>
                    </a:cubicBezTo>
                    <a:lnTo>
                      <a:pt x="242" y="126"/>
                    </a:lnTo>
                    <a:cubicBezTo>
                      <a:pt x="238" y="127"/>
                      <a:pt x="234" y="129"/>
                      <a:pt x="230" y="132"/>
                    </a:cubicBezTo>
                    <a:lnTo>
                      <a:pt x="230" y="132"/>
                    </a:lnTo>
                    <a:cubicBezTo>
                      <a:pt x="232" y="128"/>
                      <a:pt x="233" y="126"/>
                      <a:pt x="235" y="123"/>
                    </a:cubicBezTo>
                    <a:lnTo>
                      <a:pt x="235" y="123"/>
                    </a:lnTo>
                    <a:cubicBezTo>
                      <a:pt x="245" y="104"/>
                      <a:pt x="217" y="88"/>
                      <a:pt x="207" y="106"/>
                    </a:cubicBezTo>
                    <a:lnTo>
                      <a:pt x="207" y="106"/>
                    </a:lnTo>
                    <a:cubicBezTo>
                      <a:pt x="201" y="118"/>
                      <a:pt x="194" y="129"/>
                      <a:pt x="188" y="141"/>
                    </a:cubicBezTo>
                    <a:lnTo>
                      <a:pt x="188" y="141"/>
                    </a:lnTo>
                    <a:cubicBezTo>
                      <a:pt x="194" y="127"/>
                      <a:pt x="194" y="110"/>
                      <a:pt x="187" y="94"/>
                    </a:cubicBezTo>
                    <a:lnTo>
                      <a:pt x="187" y="94"/>
                    </a:lnTo>
                    <a:cubicBezTo>
                      <a:pt x="182" y="84"/>
                      <a:pt x="173" y="84"/>
                      <a:pt x="166" y="88"/>
                    </a:cubicBezTo>
                    <a:lnTo>
                      <a:pt x="166" y="88"/>
                    </a:lnTo>
                    <a:cubicBezTo>
                      <a:pt x="165" y="83"/>
                      <a:pt x="165" y="77"/>
                      <a:pt x="162" y="73"/>
                    </a:cubicBezTo>
                    <a:lnTo>
                      <a:pt x="162" y="73"/>
                    </a:lnTo>
                    <a:cubicBezTo>
                      <a:pt x="159" y="65"/>
                      <a:pt x="152" y="58"/>
                      <a:pt x="142" y="61"/>
                    </a:cubicBezTo>
                    <a:lnTo>
                      <a:pt x="142" y="61"/>
                    </a:lnTo>
                    <a:cubicBezTo>
                      <a:pt x="139" y="62"/>
                      <a:pt x="137" y="65"/>
                      <a:pt x="134" y="67"/>
                    </a:cubicBezTo>
                    <a:lnTo>
                      <a:pt x="134" y="67"/>
                    </a:lnTo>
                    <a:cubicBezTo>
                      <a:pt x="134" y="52"/>
                      <a:pt x="134" y="36"/>
                      <a:pt x="133" y="20"/>
                    </a:cubicBezTo>
                    <a:lnTo>
                      <a:pt x="133" y="20"/>
                    </a:lnTo>
                    <a:cubicBezTo>
                      <a:pt x="132" y="0"/>
                      <a:pt x="100" y="0"/>
                      <a:pt x="101" y="20"/>
                    </a:cubicBezTo>
                    <a:lnTo>
                      <a:pt x="101" y="20"/>
                    </a:lnTo>
                    <a:cubicBezTo>
                      <a:pt x="101" y="38"/>
                      <a:pt x="102" y="57"/>
                      <a:pt x="101" y="75"/>
                    </a:cubicBezTo>
                    <a:lnTo>
                      <a:pt x="101" y="75"/>
                    </a:lnTo>
                    <a:cubicBezTo>
                      <a:pt x="82" y="83"/>
                      <a:pt x="68" y="101"/>
                      <a:pt x="66" y="122"/>
                    </a:cubicBezTo>
                    <a:lnTo>
                      <a:pt x="66" y="122"/>
                    </a:lnTo>
                    <a:cubicBezTo>
                      <a:pt x="66" y="120"/>
                      <a:pt x="67" y="118"/>
                      <a:pt x="67" y="116"/>
                    </a:cubicBezTo>
                    <a:lnTo>
                      <a:pt x="67" y="116"/>
                    </a:lnTo>
                    <a:cubicBezTo>
                      <a:pt x="68" y="107"/>
                      <a:pt x="58" y="99"/>
                      <a:pt x="50" y="99"/>
                    </a:cubicBezTo>
                    <a:lnTo>
                      <a:pt x="50" y="99"/>
                    </a:lnTo>
                    <a:cubicBezTo>
                      <a:pt x="47" y="99"/>
                      <a:pt x="44" y="101"/>
                      <a:pt x="41" y="102"/>
                    </a:cubicBezTo>
                    <a:lnTo>
                      <a:pt x="41" y="102"/>
                    </a:lnTo>
                    <a:cubicBezTo>
                      <a:pt x="40" y="101"/>
                      <a:pt x="38" y="100"/>
                      <a:pt x="36" y="99"/>
                    </a:cubicBezTo>
                    <a:lnTo>
                      <a:pt x="36" y="99"/>
                    </a:lnTo>
                    <a:cubicBezTo>
                      <a:pt x="33" y="96"/>
                      <a:pt x="31" y="93"/>
                      <a:pt x="27" y="91"/>
                    </a:cubicBezTo>
                    <a:lnTo>
                      <a:pt x="27" y="91"/>
                    </a:lnTo>
                    <a:cubicBezTo>
                      <a:pt x="20" y="88"/>
                      <a:pt x="13" y="88"/>
                      <a:pt x="7" y="94"/>
                    </a:cubicBezTo>
                    <a:lnTo>
                      <a:pt x="7" y="94"/>
                    </a:lnTo>
                    <a:cubicBezTo>
                      <a:pt x="2" y="100"/>
                      <a:pt x="0" y="105"/>
                      <a:pt x="2" y="113"/>
                    </a:cubicBezTo>
                    <a:lnTo>
                      <a:pt x="2" y="113"/>
                    </a:lnTo>
                    <a:cubicBezTo>
                      <a:pt x="3" y="118"/>
                      <a:pt x="7" y="121"/>
                      <a:pt x="11" y="12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94" name="Freeform 358">
                <a:extLst>
                  <a:ext uri="{FF2B5EF4-FFF2-40B4-BE49-F238E27FC236}">
                    <a16:creationId xmlns:a16="http://schemas.microsoft.com/office/drawing/2014/main" id="{0C2D237E-80E9-9F4F-8871-66DE1CB5ACD0}"/>
                  </a:ext>
                </a:extLst>
              </p:cNvPr>
              <p:cNvSpPr>
                <a:spLocks noChangeArrowheads="1"/>
              </p:cNvSpPr>
              <p:nvPr/>
            </p:nvSpPr>
            <p:spPr bwMode="auto">
              <a:xfrm>
                <a:off x="5756885" y="3416399"/>
                <a:ext cx="14042" cy="64807"/>
              </a:xfrm>
              <a:custGeom>
                <a:avLst/>
                <a:gdLst>
                  <a:gd name="T0" fmla="*/ 36 w 58"/>
                  <a:gd name="T1" fmla="*/ 245 h 266"/>
                  <a:gd name="T2" fmla="*/ 36 w 58"/>
                  <a:gd name="T3" fmla="*/ 245 h 266"/>
                  <a:gd name="T4" fmla="*/ 50 w 58"/>
                  <a:gd name="T5" fmla="*/ 20 h 266"/>
                  <a:gd name="T6" fmla="*/ 50 w 58"/>
                  <a:gd name="T7" fmla="*/ 20 h 266"/>
                  <a:gd name="T8" fmla="*/ 18 w 58"/>
                  <a:gd name="T9" fmla="*/ 20 h 266"/>
                  <a:gd name="T10" fmla="*/ 18 w 58"/>
                  <a:gd name="T11" fmla="*/ 20 h 266"/>
                  <a:gd name="T12" fmla="*/ 4 w 58"/>
                  <a:gd name="T13" fmla="*/ 236 h 266"/>
                  <a:gd name="T14" fmla="*/ 4 w 58"/>
                  <a:gd name="T15" fmla="*/ 236 h 266"/>
                  <a:gd name="T16" fmla="*/ 36 w 58"/>
                  <a:gd name="T17" fmla="*/ 24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6">
                    <a:moveTo>
                      <a:pt x="36" y="245"/>
                    </a:moveTo>
                    <a:lnTo>
                      <a:pt x="36" y="245"/>
                    </a:lnTo>
                    <a:cubicBezTo>
                      <a:pt x="51" y="171"/>
                      <a:pt x="57" y="96"/>
                      <a:pt x="50" y="20"/>
                    </a:cubicBezTo>
                    <a:lnTo>
                      <a:pt x="50" y="20"/>
                    </a:lnTo>
                    <a:cubicBezTo>
                      <a:pt x="48" y="0"/>
                      <a:pt x="16" y="0"/>
                      <a:pt x="18" y="20"/>
                    </a:cubicBezTo>
                    <a:lnTo>
                      <a:pt x="18" y="20"/>
                    </a:lnTo>
                    <a:cubicBezTo>
                      <a:pt x="24" y="93"/>
                      <a:pt x="19" y="164"/>
                      <a:pt x="4" y="236"/>
                    </a:cubicBezTo>
                    <a:lnTo>
                      <a:pt x="4" y="236"/>
                    </a:lnTo>
                    <a:cubicBezTo>
                      <a:pt x="0" y="256"/>
                      <a:pt x="31" y="265"/>
                      <a:pt x="36" y="2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95" name="Freeform 359">
                <a:extLst>
                  <a:ext uri="{FF2B5EF4-FFF2-40B4-BE49-F238E27FC236}">
                    <a16:creationId xmlns:a16="http://schemas.microsoft.com/office/drawing/2014/main" id="{7606510D-5954-A341-9C43-0C2D1E5DF3E7}"/>
                  </a:ext>
                </a:extLst>
              </p:cNvPr>
              <p:cNvSpPr>
                <a:spLocks noChangeArrowheads="1"/>
              </p:cNvSpPr>
              <p:nvPr/>
            </p:nvSpPr>
            <p:spPr bwMode="auto">
              <a:xfrm>
                <a:off x="5774166" y="3398038"/>
                <a:ext cx="14042" cy="37804"/>
              </a:xfrm>
              <a:custGeom>
                <a:avLst/>
                <a:gdLst>
                  <a:gd name="T0" fmla="*/ 9 w 56"/>
                  <a:gd name="T1" fmla="*/ 35 h 153"/>
                  <a:gd name="T2" fmla="*/ 9 w 56"/>
                  <a:gd name="T3" fmla="*/ 35 h 153"/>
                  <a:gd name="T4" fmla="*/ 10 w 56"/>
                  <a:gd name="T5" fmla="*/ 50 h 153"/>
                  <a:gd name="T6" fmla="*/ 10 w 56"/>
                  <a:gd name="T7" fmla="*/ 50 h 153"/>
                  <a:gd name="T8" fmla="*/ 13 w 56"/>
                  <a:gd name="T9" fmla="*/ 75 h 153"/>
                  <a:gd name="T10" fmla="*/ 13 w 56"/>
                  <a:gd name="T11" fmla="*/ 75 h 153"/>
                  <a:gd name="T12" fmla="*/ 21 w 56"/>
                  <a:gd name="T13" fmla="*/ 131 h 153"/>
                  <a:gd name="T14" fmla="*/ 21 w 56"/>
                  <a:gd name="T15" fmla="*/ 131 h 153"/>
                  <a:gd name="T16" fmla="*/ 52 w 56"/>
                  <a:gd name="T17" fmla="*/ 122 h 153"/>
                  <a:gd name="T18" fmla="*/ 52 w 56"/>
                  <a:gd name="T19" fmla="*/ 122 h 153"/>
                  <a:gd name="T20" fmla="*/ 42 w 56"/>
                  <a:gd name="T21" fmla="*/ 50 h 153"/>
                  <a:gd name="T22" fmla="*/ 42 w 56"/>
                  <a:gd name="T23" fmla="*/ 50 h 153"/>
                  <a:gd name="T24" fmla="*/ 30 w 56"/>
                  <a:gd name="T25" fmla="*/ 6 h 153"/>
                  <a:gd name="T26" fmla="*/ 30 w 56"/>
                  <a:gd name="T27" fmla="*/ 6 h 153"/>
                  <a:gd name="T28" fmla="*/ 11 w 56"/>
                  <a:gd name="T29" fmla="*/ 4 h 153"/>
                  <a:gd name="T30" fmla="*/ 11 w 56"/>
                  <a:gd name="T31" fmla="*/ 4 h 153"/>
                  <a:gd name="T32" fmla="*/ 1 w 56"/>
                  <a:gd name="T33" fmla="*/ 21 h 153"/>
                  <a:gd name="T34" fmla="*/ 1 w 56"/>
                  <a:gd name="T35" fmla="*/ 21 h 153"/>
                  <a:gd name="T36" fmla="*/ 9 w 56"/>
                  <a:gd name="T37" fmla="*/ 3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153">
                    <a:moveTo>
                      <a:pt x="9" y="35"/>
                    </a:moveTo>
                    <a:lnTo>
                      <a:pt x="9" y="35"/>
                    </a:lnTo>
                    <a:cubicBezTo>
                      <a:pt x="10" y="40"/>
                      <a:pt x="10" y="48"/>
                      <a:pt x="10" y="50"/>
                    </a:cubicBezTo>
                    <a:lnTo>
                      <a:pt x="10" y="50"/>
                    </a:lnTo>
                    <a:cubicBezTo>
                      <a:pt x="11" y="59"/>
                      <a:pt x="12" y="67"/>
                      <a:pt x="13" y="75"/>
                    </a:cubicBezTo>
                    <a:lnTo>
                      <a:pt x="13" y="75"/>
                    </a:lnTo>
                    <a:cubicBezTo>
                      <a:pt x="15" y="94"/>
                      <a:pt x="19" y="112"/>
                      <a:pt x="21" y="131"/>
                    </a:cubicBezTo>
                    <a:lnTo>
                      <a:pt x="21" y="131"/>
                    </a:lnTo>
                    <a:cubicBezTo>
                      <a:pt x="24" y="152"/>
                      <a:pt x="55" y="142"/>
                      <a:pt x="52" y="122"/>
                    </a:cubicBezTo>
                    <a:lnTo>
                      <a:pt x="52" y="122"/>
                    </a:lnTo>
                    <a:cubicBezTo>
                      <a:pt x="49" y="98"/>
                      <a:pt x="45" y="74"/>
                      <a:pt x="42" y="50"/>
                    </a:cubicBezTo>
                    <a:lnTo>
                      <a:pt x="42" y="50"/>
                    </a:lnTo>
                    <a:cubicBezTo>
                      <a:pt x="40" y="36"/>
                      <a:pt x="42" y="16"/>
                      <a:pt x="30" y="6"/>
                    </a:cubicBezTo>
                    <a:lnTo>
                      <a:pt x="30" y="6"/>
                    </a:lnTo>
                    <a:cubicBezTo>
                      <a:pt x="25" y="1"/>
                      <a:pt x="17" y="0"/>
                      <a:pt x="11" y="4"/>
                    </a:cubicBezTo>
                    <a:lnTo>
                      <a:pt x="11" y="4"/>
                    </a:lnTo>
                    <a:cubicBezTo>
                      <a:pt x="4" y="8"/>
                      <a:pt x="1" y="13"/>
                      <a:pt x="1" y="21"/>
                    </a:cubicBezTo>
                    <a:lnTo>
                      <a:pt x="1" y="21"/>
                    </a:lnTo>
                    <a:cubicBezTo>
                      <a:pt x="0" y="27"/>
                      <a:pt x="4" y="32"/>
                      <a:pt x="9"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96" name="Freeform 360">
                <a:extLst>
                  <a:ext uri="{FF2B5EF4-FFF2-40B4-BE49-F238E27FC236}">
                    <a16:creationId xmlns:a16="http://schemas.microsoft.com/office/drawing/2014/main" id="{63F125A2-A739-E94D-9A20-1F322DDF3B8E}"/>
                  </a:ext>
                </a:extLst>
              </p:cNvPr>
              <p:cNvSpPr>
                <a:spLocks noChangeArrowheads="1"/>
              </p:cNvSpPr>
              <p:nvPr/>
            </p:nvSpPr>
            <p:spPr bwMode="auto">
              <a:xfrm>
                <a:off x="5811971" y="3426120"/>
                <a:ext cx="23762" cy="16202"/>
              </a:xfrm>
              <a:custGeom>
                <a:avLst/>
                <a:gdLst>
                  <a:gd name="T0" fmla="*/ 67 w 96"/>
                  <a:gd name="T1" fmla="*/ 7 h 64"/>
                  <a:gd name="T2" fmla="*/ 67 w 96"/>
                  <a:gd name="T3" fmla="*/ 7 h 64"/>
                  <a:gd name="T4" fmla="*/ 20 w 96"/>
                  <a:gd name="T5" fmla="*/ 25 h 64"/>
                  <a:gd name="T6" fmla="*/ 20 w 96"/>
                  <a:gd name="T7" fmla="*/ 25 h 64"/>
                  <a:gd name="T8" fmla="*/ 28 w 96"/>
                  <a:gd name="T9" fmla="*/ 56 h 64"/>
                  <a:gd name="T10" fmla="*/ 28 w 96"/>
                  <a:gd name="T11" fmla="*/ 56 h 64"/>
                  <a:gd name="T12" fmla="*/ 76 w 96"/>
                  <a:gd name="T13" fmla="*/ 39 h 64"/>
                  <a:gd name="T14" fmla="*/ 76 w 96"/>
                  <a:gd name="T15" fmla="*/ 39 h 64"/>
                  <a:gd name="T16" fmla="*/ 67 w 96"/>
                  <a:gd name="T17"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64">
                    <a:moveTo>
                      <a:pt x="67" y="7"/>
                    </a:moveTo>
                    <a:lnTo>
                      <a:pt x="67" y="7"/>
                    </a:lnTo>
                    <a:cubicBezTo>
                      <a:pt x="51" y="13"/>
                      <a:pt x="36" y="19"/>
                      <a:pt x="20" y="25"/>
                    </a:cubicBezTo>
                    <a:lnTo>
                      <a:pt x="20" y="25"/>
                    </a:lnTo>
                    <a:cubicBezTo>
                      <a:pt x="0" y="31"/>
                      <a:pt x="8" y="63"/>
                      <a:pt x="28" y="56"/>
                    </a:cubicBezTo>
                    <a:lnTo>
                      <a:pt x="28" y="56"/>
                    </a:lnTo>
                    <a:cubicBezTo>
                      <a:pt x="44" y="50"/>
                      <a:pt x="60" y="44"/>
                      <a:pt x="76" y="39"/>
                    </a:cubicBezTo>
                    <a:lnTo>
                      <a:pt x="76" y="39"/>
                    </a:lnTo>
                    <a:cubicBezTo>
                      <a:pt x="95" y="31"/>
                      <a:pt x="87" y="0"/>
                      <a:pt x="67"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97" name="Freeform 361">
                <a:extLst>
                  <a:ext uri="{FF2B5EF4-FFF2-40B4-BE49-F238E27FC236}">
                    <a16:creationId xmlns:a16="http://schemas.microsoft.com/office/drawing/2014/main" id="{E6280563-CBEB-C343-B994-022B1CEF6991}"/>
                  </a:ext>
                </a:extLst>
              </p:cNvPr>
              <p:cNvSpPr>
                <a:spLocks noChangeArrowheads="1"/>
              </p:cNvSpPr>
              <p:nvPr/>
            </p:nvSpPr>
            <p:spPr bwMode="auto">
              <a:xfrm>
                <a:off x="5830333" y="3401278"/>
                <a:ext cx="12961" cy="18362"/>
              </a:xfrm>
              <a:custGeom>
                <a:avLst/>
                <a:gdLst>
                  <a:gd name="T0" fmla="*/ 32 w 53"/>
                  <a:gd name="T1" fmla="*/ 63 h 74"/>
                  <a:gd name="T2" fmla="*/ 32 w 53"/>
                  <a:gd name="T3" fmla="*/ 63 h 74"/>
                  <a:gd name="T4" fmla="*/ 48 w 53"/>
                  <a:gd name="T5" fmla="*/ 26 h 74"/>
                  <a:gd name="T6" fmla="*/ 48 w 53"/>
                  <a:gd name="T7" fmla="*/ 26 h 74"/>
                  <a:gd name="T8" fmla="*/ 42 w 53"/>
                  <a:gd name="T9" fmla="*/ 4 h 74"/>
                  <a:gd name="T10" fmla="*/ 42 w 53"/>
                  <a:gd name="T11" fmla="*/ 4 h 74"/>
                  <a:gd name="T12" fmla="*/ 20 w 53"/>
                  <a:gd name="T13" fmla="*/ 10 h 74"/>
                  <a:gd name="T14" fmla="*/ 20 w 53"/>
                  <a:gd name="T15" fmla="*/ 10 h 74"/>
                  <a:gd name="T16" fmla="*/ 4 w 53"/>
                  <a:gd name="T17" fmla="*/ 47 h 74"/>
                  <a:gd name="T18" fmla="*/ 4 w 53"/>
                  <a:gd name="T19" fmla="*/ 47 h 74"/>
                  <a:gd name="T20" fmla="*/ 9 w 53"/>
                  <a:gd name="T21" fmla="*/ 69 h 74"/>
                  <a:gd name="T22" fmla="*/ 9 w 53"/>
                  <a:gd name="T23" fmla="*/ 69 h 74"/>
                  <a:gd name="T24" fmla="*/ 32 w 53"/>
                  <a:gd name="T25" fmla="*/ 6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74">
                    <a:moveTo>
                      <a:pt x="32" y="63"/>
                    </a:moveTo>
                    <a:lnTo>
                      <a:pt x="32" y="63"/>
                    </a:lnTo>
                    <a:cubicBezTo>
                      <a:pt x="37" y="51"/>
                      <a:pt x="42" y="38"/>
                      <a:pt x="48" y="26"/>
                    </a:cubicBezTo>
                    <a:lnTo>
                      <a:pt x="48" y="26"/>
                    </a:lnTo>
                    <a:cubicBezTo>
                      <a:pt x="52" y="18"/>
                      <a:pt x="51" y="8"/>
                      <a:pt x="42" y="4"/>
                    </a:cubicBezTo>
                    <a:lnTo>
                      <a:pt x="42" y="4"/>
                    </a:lnTo>
                    <a:cubicBezTo>
                      <a:pt x="35" y="0"/>
                      <a:pt x="24" y="1"/>
                      <a:pt x="20" y="10"/>
                    </a:cubicBezTo>
                    <a:lnTo>
                      <a:pt x="20" y="10"/>
                    </a:lnTo>
                    <a:cubicBezTo>
                      <a:pt x="15" y="22"/>
                      <a:pt x="9" y="34"/>
                      <a:pt x="4" y="47"/>
                    </a:cubicBezTo>
                    <a:lnTo>
                      <a:pt x="4" y="47"/>
                    </a:lnTo>
                    <a:cubicBezTo>
                      <a:pt x="0" y="55"/>
                      <a:pt x="1" y="64"/>
                      <a:pt x="9" y="69"/>
                    </a:cubicBezTo>
                    <a:lnTo>
                      <a:pt x="9" y="69"/>
                    </a:lnTo>
                    <a:cubicBezTo>
                      <a:pt x="16" y="73"/>
                      <a:pt x="28" y="71"/>
                      <a:pt x="32" y="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98" name="Freeform 362">
                <a:extLst>
                  <a:ext uri="{FF2B5EF4-FFF2-40B4-BE49-F238E27FC236}">
                    <a16:creationId xmlns:a16="http://schemas.microsoft.com/office/drawing/2014/main" id="{6CCD6994-1884-494D-8AB0-A707E1CF1871}"/>
                  </a:ext>
                </a:extLst>
              </p:cNvPr>
              <p:cNvSpPr>
                <a:spLocks noChangeArrowheads="1"/>
              </p:cNvSpPr>
              <p:nvPr/>
            </p:nvSpPr>
            <p:spPr bwMode="auto">
              <a:xfrm>
                <a:off x="5791449" y="3378595"/>
                <a:ext cx="11882" cy="17282"/>
              </a:xfrm>
              <a:custGeom>
                <a:avLst/>
                <a:gdLst>
                  <a:gd name="T0" fmla="*/ 5 w 48"/>
                  <a:gd name="T1" fmla="*/ 29 h 72"/>
                  <a:gd name="T2" fmla="*/ 5 w 48"/>
                  <a:gd name="T3" fmla="*/ 29 h 72"/>
                  <a:gd name="T4" fmla="*/ 10 w 48"/>
                  <a:gd name="T5" fmla="*/ 50 h 72"/>
                  <a:gd name="T6" fmla="*/ 10 w 48"/>
                  <a:gd name="T7" fmla="*/ 50 h 72"/>
                  <a:gd name="T8" fmla="*/ 42 w 48"/>
                  <a:gd name="T9" fmla="*/ 42 h 72"/>
                  <a:gd name="T10" fmla="*/ 42 w 48"/>
                  <a:gd name="T11" fmla="*/ 42 h 72"/>
                  <a:gd name="T12" fmla="*/ 36 w 48"/>
                  <a:gd name="T13" fmla="*/ 20 h 72"/>
                  <a:gd name="T14" fmla="*/ 36 w 48"/>
                  <a:gd name="T15" fmla="*/ 20 h 72"/>
                  <a:gd name="T16" fmla="*/ 5 w 48"/>
                  <a:gd name="T17" fmla="*/ 2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72">
                    <a:moveTo>
                      <a:pt x="5" y="29"/>
                    </a:moveTo>
                    <a:lnTo>
                      <a:pt x="5" y="29"/>
                    </a:lnTo>
                    <a:cubicBezTo>
                      <a:pt x="7" y="36"/>
                      <a:pt x="9" y="43"/>
                      <a:pt x="10" y="50"/>
                    </a:cubicBezTo>
                    <a:lnTo>
                      <a:pt x="10" y="50"/>
                    </a:lnTo>
                    <a:cubicBezTo>
                      <a:pt x="15" y="71"/>
                      <a:pt x="47" y="62"/>
                      <a:pt x="42" y="42"/>
                    </a:cubicBezTo>
                    <a:lnTo>
                      <a:pt x="42" y="42"/>
                    </a:lnTo>
                    <a:cubicBezTo>
                      <a:pt x="40" y="35"/>
                      <a:pt x="38" y="28"/>
                      <a:pt x="36" y="20"/>
                    </a:cubicBezTo>
                    <a:lnTo>
                      <a:pt x="36" y="20"/>
                    </a:lnTo>
                    <a:cubicBezTo>
                      <a:pt x="31" y="0"/>
                      <a:pt x="0" y="9"/>
                      <a:pt x="5"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99" name="Freeform 363">
                <a:extLst>
                  <a:ext uri="{FF2B5EF4-FFF2-40B4-BE49-F238E27FC236}">
                    <a16:creationId xmlns:a16="http://schemas.microsoft.com/office/drawing/2014/main" id="{5CD80E4F-21AB-E243-8254-12E7917ADA64}"/>
                  </a:ext>
                </a:extLst>
              </p:cNvPr>
              <p:cNvSpPr>
                <a:spLocks noChangeArrowheads="1"/>
              </p:cNvSpPr>
              <p:nvPr/>
            </p:nvSpPr>
            <p:spPr bwMode="auto">
              <a:xfrm>
                <a:off x="5678037" y="3321350"/>
                <a:ext cx="23762" cy="18362"/>
              </a:xfrm>
              <a:custGeom>
                <a:avLst/>
                <a:gdLst>
                  <a:gd name="T0" fmla="*/ 17 w 96"/>
                  <a:gd name="T1" fmla="*/ 39 h 77"/>
                  <a:gd name="T2" fmla="*/ 17 w 96"/>
                  <a:gd name="T3" fmla="*/ 39 h 77"/>
                  <a:gd name="T4" fmla="*/ 61 w 96"/>
                  <a:gd name="T5" fmla="*/ 66 h 77"/>
                  <a:gd name="T6" fmla="*/ 61 w 96"/>
                  <a:gd name="T7" fmla="*/ 66 h 77"/>
                  <a:gd name="T8" fmla="*/ 77 w 96"/>
                  <a:gd name="T9" fmla="*/ 37 h 77"/>
                  <a:gd name="T10" fmla="*/ 77 w 96"/>
                  <a:gd name="T11" fmla="*/ 37 h 77"/>
                  <a:gd name="T12" fmla="*/ 34 w 96"/>
                  <a:gd name="T13" fmla="*/ 11 h 77"/>
                  <a:gd name="T14" fmla="*/ 34 w 96"/>
                  <a:gd name="T15" fmla="*/ 11 h 77"/>
                  <a:gd name="T16" fmla="*/ 17 w 96"/>
                  <a:gd name="T17"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77">
                    <a:moveTo>
                      <a:pt x="17" y="39"/>
                    </a:moveTo>
                    <a:lnTo>
                      <a:pt x="17" y="39"/>
                    </a:lnTo>
                    <a:cubicBezTo>
                      <a:pt x="32" y="48"/>
                      <a:pt x="46" y="57"/>
                      <a:pt x="61" y="66"/>
                    </a:cubicBezTo>
                    <a:lnTo>
                      <a:pt x="61" y="66"/>
                    </a:lnTo>
                    <a:cubicBezTo>
                      <a:pt x="78" y="76"/>
                      <a:pt x="95" y="49"/>
                      <a:pt x="77" y="37"/>
                    </a:cubicBezTo>
                    <a:lnTo>
                      <a:pt x="77" y="37"/>
                    </a:lnTo>
                    <a:cubicBezTo>
                      <a:pt x="63" y="29"/>
                      <a:pt x="48" y="20"/>
                      <a:pt x="34" y="11"/>
                    </a:cubicBezTo>
                    <a:lnTo>
                      <a:pt x="34" y="11"/>
                    </a:lnTo>
                    <a:cubicBezTo>
                      <a:pt x="16" y="0"/>
                      <a:pt x="0" y="28"/>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00" name="Freeform 364">
                <a:extLst>
                  <a:ext uri="{FF2B5EF4-FFF2-40B4-BE49-F238E27FC236}">
                    <a16:creationId xmlns:a16="http://schemas.microsoft.com/office/drawing/2014/main" id="{38BF91BD-4241-324A-BBF7-8769B53EEC41}"/>
                  </a:ext>
                </a:extLst>
              </p:cNvPr>
              <p:cNvSpPr>
                <a:spLocks noChangeArrowheads="1"/>
              </p:cNvSpPr>
              <p:nvPr/>
            </p:nvSpPr>
            <p:spPr bwMode="auto">
              <a:xfrm>
                <a:off x="5710441" y="3314869"/>
                <a:ext cx="32403" cy="36724"/>
              </a:xfrm>
              <a:custGeom>
                <a:avLst/>
                <a:gdLst>
                  <a:gd name="T0" fmla="*/ 12 w 131"/>
                  <a:gd name="T1" fmla="*/ 34 h 151"/>
                  <a:gd name="T2" fmla="*/ 12 w 131"/>
                  <a:gd name="T3" fmla="*/ 34 h 151"/>
                  <a:gd name="T4" fmla="*/ 65 w 131"/>
                  <a:gd name="T5" fmla="*/ 98 h 151"/>
                  <a:gd name="T6" fmla="*/ 65 w 131"/>
                  <a:gd name="T7" fmla="*/ 98 h 151"/>
                  <a:gd name="T8" fmla="*/ 65 w 131"/>
                  <a:gd name="T9" fmla="*/ 129 h 151"/>
                  <a:gd name="T10" fmla="*/ 65 w 131"/>
                  <a:gd name="T11" fmla="*/ 129 h 151"/>
                  <a:gd name="T12" fmla="*/ 96 w 131"/>
                  <a:gd name="T13" fmla="*/ 132 h 151"/>
                  <a:gd name="T14" fmla="*/ 96 w 131"/>
                  <a:gd name="T15" fmla="*/ 132 h 151"/>
                  <a:gd name="T16" fmla="*/ 110 w 131"/>
                  <a:gd name="T17" fmla="*/ 122 h 151"/>
                  <a:gd name="T18" fmla="*/ 110 w 131"/>
                  <a:gd name="T19" fmla="*/ 122 h 151"/>
                  <a:gd name="T20" fmla="*/ 123 w 131"/>
                  <a:gd name="T21" fmla="*/ 84 h 151"/>
                  <a:gd name="T22" fmla="*/ 123 w 131"/>
                  <a:gd name="T23" fmla="*/ 84 h 151"/>
                  <a:gd name="T24" fmla="*/ 95 w 131"/>
                  <a:gd name="T25" fmla="*/ 71 h 151"/>
                  <a:gd name="T26" fmla="*/ 95 w 131"/>
                  <a:gd name="T27" fmla="*/ 71 h 151"/>
                  <a:gd name="T28" fmla="*/ 76 w 131"/>
                  <a:gd name="T29" fmla="*/ 64 h 151"/>
                  <a:gd name="T30" fmla="*/ 76 w 131"/>
                  <a:gd name="T31" fmla="*/ 64 h 151"/>
                  <a:gd name="T32" fmla="*/ 40 w 131"/>
                  <a:gd name="T33" fmla="*/ 17 h 151"/>
                  <a:gd name="T34" fmla="*/ 40 w 131"/>
                  <a:gd name="T35" fmla="*/ 17 h 151"/>
                  <a:gd name="T36" fmla="*/ 12 w 131"/>
                  <a:gd name="T37" fmla="*/ 3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51">
                    <a:moveTo>
                      <a:pt x="12" y="34"/>
                    </a:moveTo>
                    <a:lnTo>
                      <a:pt x="12" y="34"/>
                    </a:lnTo>
                    <a:cubicBezTo>
                      <a:pt x="27" y="57"/>
                      <a:pt x="44" y="79"/>
                      <a:pt x="65" y="98"/>
                    </a:cubicBezTo>
                    <a:lnTo>
                      <a:pt x="65" y="98"/>
                    </a:lnTo>
                    <a:cubicBezTo>
                      <a:pt x="65" y="108"/>
                      <a:pt x="65" y="118"/>
                      <a:pt x="65" y="129"/>
                    </a:cubicBezTo>
                    <a:lnTo>
                      <a:pt x="65" y="129"/>
                    </a:lnTo>
                    <a:cubicBezTo>
                      <a:pt x="65" y="149"/>
                      <a:pt x="93" y="150"/>
                      <a:pt x="96" y="132"/>
                    </a:cubicBezTo>
                    <a:lnTo>
                      <a:pt x="96" y="132"/>
                    </a:lnTo>
                    <a:cubicBezTo>
                      <a:pt x="102" y="132"/>
                      <a:pt x="108" y="128"/>
                      <a:pt x="110" y="122"/>
                    </a:cubicBezTo>
                    <a:lnTo>
                      <a:pt x="110" y="122"/>
                    </a:lnTo>
                    <a:cubicBezTo>
                      <a:pt x="115" y="109"/>
                      <a:pt x="119" y="96"/>
                      <a:pt x="123" y="84"/>
                    </a:cubicBezTo>
                    <a:lnTo>
                      <a:pt x="123" y="84"/>
                    </a:lnTo>
                    <a:cubicBezTo>
                      <a:pt x="130" y="66"/>
                      <a:pt x="105" y="57"/>
                      <a:pt x="95" y="71"/>
                    </a:cubicBezTo>
                    <a:lnTo>
                      <a:pt x="95" y="71"/>
                    </a:lnTo>
                    <a:cubicBezTo>
                      <a:pt x="91" y="65"/>
                      <a:pt x="83" y="62"/>
                      <a:pt x="76" y="64"/>
                    </a:cubicBezTo>
                    <a:lnTo>
                      <a:pt x="76" y="64"/>
                    </a:lnTo>
                    <a:cubicBezTo>
                      <a:pt x="63" y="50"/>
                      <a:pt x="50" y="35"/>
                      <a:pt x="40" y="17"/>
                    </a:cubicBezTo>
                    <a:lnTo>
                      <a:pt x="40" y="17"/>
                    </a:lnTo>
                    <a:cubicBezTo>
                      <a:pt x="29" y="0"/>
                      <a:pt x="0" y="16"/>
                      <a:pt x="12"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01" name="Freeform 365">
                <a:extLst>
                  <a:ext uri="{FF2B5EF4-FFF2-40B4-BE49-F238E27FC236}">
                    <a16:creationId xmlns:a16="http://schemas.microsoft.com/office/drawing/2014/main" id="{1FFC4F41-36AA-3047-ADA6-B20C3C02DD41}"/>
                  </a:ext>
                </a:extLst>
              </p:cNvPr>
              <p:cNvSpPr>
                <a:spLocks noChangeArrowheads="1"/>
              </p:cNvSpPr>
              <p:nvPr/>
            </p:nvSpPr>
            <p:spPr bwMode="auto">
              <a:xfrm>
                <a:off x="5624031" y="3333231"/>
                <a:ext cx="50765" cy="48605"/>
              </a:xfrm>
              <a:custGeom>
                <a:avLst/>
                <a:gdLst>
                  <a:gd name="T0" fmla="*/ 154 w 206"/>
                  <a:gd name="T1" fmla="*/ 166 h 200"/>
                  <a:gd name="T2" fmla="*/ 154 w 206"/>
                  <a:gd name="T3" fmla="*/ 166 h 200"/>
                  <a:gd name="T4" fmla="*/ 155 w 206"/>
                  <a:gd name="T5" fmla="*/ 167 h 200"/>
                  <a:gd name="T6" fmla="*/ 155 w 206"/>
                  <a:gd name="T7" fmla="*/ 167 h 200"/>
                  <a:gd name="T8" fmla="*/ 145 w 206"/>
                  <a:gd name="T9" fmla="*/ 171 h 200"/>
                  <a:gd name="T10" fmla="*/ 145 w 206"/>
                  <a:gd name="T11" fmla="*/ 171 h 200"/>
                  <a:gd name="T12" fmla="*/ 147 w 206"/>
                  <a:gd name="T13" fmla="*/ 157 h 200"/>
                  <a:gd name="T14" fmla="*/ 147 w 206"/>
                  <a:gd name="T15" fmla="*/ 157 h 200"/>
                  <a:gd name="T16" fmla="*/ 154 w 206"/>
                  <a:gd name="T17" fmla="*/ 166 h 200"/>
                  <a:gd name="T18" fmla="*/ 80 w 206"/>
                  <a:gd name="T19" fmla="*/ 130 h 200"/>
                  <a:gd name="T20" fmla="*/ 80 w 206"/>
                  <a:gd name="T21" fmla="*/ 130 h 200"/>
                  <a:gd name="T22" fmla="*/ 102 w 206"/>
                  <a:gd name="T23" fmla="*/ 123 h 200"/>
                  <a:gd name="T24" fmla="*/ 102 w 206"/>
                  <a:gd name="T25" fmla="*/ 123 h 200"/>
                  <a:gd name="T26" fmla="*/ 106 w 206"/>
                  <a:gd name="T27" fmla="*/ 132 h 200"/>
                  <a:gd name="T28" fmla="*/ 106 w 206"/>
                  <a:gd name="T29" fmla="*/ 132 h 200"/>
                  <a:gd name="T30" fmla="*/ 114 w 206"/>
                  <a:gd name="T31" fmla="*/ 166 h 200"/>
                  <a:gd name="T32" fmla="*/ 114 w 206"/>
                  <a:gd name="T33" fmla="*/ 166 h 200"/>
                  <a:gd name="T34" fmla="*/ 139 w 206"/>
                  <a:gd name="T35" fmla="*/ 184 h 200"/>
                  <a:gd name="T36" fmla="*/ 139 w 206"/>
                  <a:gd name="T37" fmla="*/ 184 h 200"/>
                  <a:gd name="T38" fmla="*/ 155 w 206"/>
                  <a:gd name="T39" fmla="*/ 199 h 200"/>
                  <a:gd name="T40" fmla="*/ 168 w 206"/>
                  <a:gd name="T41" fmla="*/ 199 h 200"/>
                  <a:gd name="T42" fmla="*/ 168 w 206"/>
                  <a:gd name="T43" fmla="*/ 199 h 200"/>
                  <a:gd name="T44" fmla="*/ 177 w 206"/>
                  <a:gd name="T45" fmla="*/ 171 h 200"/>
                  <a:gd name="T46" fmla="*/ 177 w 206"/>
                  <a:gd name="T47" fmla="*/ 171 h 200"/>
                  <a:gd name="T48" fmla="*/ 182 w 206"/>
                  <a:gd name="T49" fmla="*/ 150 h 200"/>
                  <a:gd name="T50" fmla="*/ 182 w 206"/>
                  <a:gd name="T51" fmla="*/ 150 h 200"/>
                  <a:gd name="T52" fmla="*/ 160 w 206"/>
                  <a:gd name="T53" fmla="*/ 118 h 200"/>
                  <a:gd name="T54" fmla="*/ 160 w 206"/>
                  <a:gd name="T55" fmla="*/ 118 h 200"/>
                  <a:gd name="T56" fmla="*/ 172 w 206"/>
                  <a:gd name="T57" fmla="*/ 107 h 200"/>
                  <a:gd name="T58" fmla="*/ 172 w 206"/>
                  <a:gd name="T59" fmla="*/ 107 h 200"/>
                  <a:gd name="T60" fmla="*/ 199 w 206"/>
                  <a:gd name="T61" fmla="*/ 28 h 200"/>
                  <a:gd name="T62" fmla="*/ 199 w 206"/>
                  <a:gd name="T63" fmla="*/ 28 h 200"/>
                  <a:gd name="T64" fmla="*/ 168 w 206"/>
                  <a:gd name="T65" fmla="*/ 20 h 200"/>
                  <a:gd name="T66" fmla="*/ 168 w 206"/>
                  <a:gd name="T67" fmla="*/ 20 h 200"/>
                  <a:gd name="T68" fmla="*/ 141 w 206"/>
                  <a:gd name="T69" fmla="*/ 98 h 200"/>
                  <a:gd name="T70" fmla="*/ 141 w 206"/>
                  <a:gd name="T71" fmla="*/ 98 h 200"/>
                  <a:gd name="T72" fmla="*/ 140 w 206"/>
                  <a:gd name="T73" fmla="*/ 105 h 200"/>
                  <a:gd name="T74" fmla="*/ 140 w 206"/>
                  <a:gd name="T75" fmla="*/ 105 h 200"/>
                  <a:gd name="T76" fmla="*/ 130 w 206"/>
                  <a:gd name="T77" fmla="*/ 110 h 200"/>
                  <a:gd name="T78" fmla="*/ 130 w 206"/>
                  <a:gd name="T79" fmla="*/ 110 h 200"/>
                  <a:gd name="T80" fmla="*/ 129 w 206"/>
                  <a:gd name="T81" fmla="*/ 108 h 200"/>
                  <a:gd name="T82" fmla="*/ 129 w 206"/>
                  <a:gd name="T83" fmla="*/ 108 h 200"/>
                  <a:gd name="T84" fmla="*/ 104 w 206"/>
                  <a:gd name="T85" fmla="*/ 112 h 200"/>
                  <a:gd name="T86" fmla="*/ 104 w 206"/>
                  <a:gd name="T87" fmla="*/ 112 h 200"/>
                  <a:gd name="T88" fmla="*/ 97 w 206"/>
                  <a:gd name="T89" fmla="*/ 102 h 200"/>
                  <a:gd name="T90" fmla="*/ 97 w 206"/>
                  <a:gd name="T91" fmla="*/ 102 h 200"/>
                  <a:gd name="T92" fmla="*/ 39 w 206"/>
                  <a:gd name="T93" fmla="*/ 53 h 200"/>
                  <a:gd name="T94" fmla="*/ 39 w 206"/>
                  <a:gd name="T95" fmla="*/ 53 h 200"/>
                  <a:gd name="T96" fmla="*/ 11 w 206"/>
                  <a:gd name="T97" fmla="*/ 69 h 200"/>
                  <a:gd name="T98" fmla="*/ 11 w 206"/>
                  <a:gd name="T99" fmla="*/ 69 h 200"/>
                  <a:gd name="T100" fmla="*/ 80 w 206"/>
                  <a:gd name="T101" fmla="*/ 13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200">
                    <a:moveTo>
                      <a:pt x="154" y="166"/>
                    </a:moveTo>
                    <a:lnTo>
                      <a:pt x="154" y="166"/>
                    </a:lnTo>
                    <a:cubicBezTo>
                      <a:pt x="154" y="166"/>
                      <a:pt x="154" y="167"/>
                      <a:pt x="155" y="167"/>
                    </a:cubicBezTo>
                    <a:lnTo>
                      <a:pt x="155" y="167"/>
                    </a:lnTo>
                    <a:cubicBezTo>
                      <a:pt x="150" y="167"/>
                      <a:pt x="148" y="169"/>
                      <a:pt x="145" y="171"/>
                    </a:cubicBezTo>
                    <a:lnTo>
                      <a:pt x="145" y="171"/>
                    </a:lnTo>
                    <a:cubicBezTo>
                      <a:pt x="147" y="166"/>
                      <a:pt x="147" y="161"/>
                      <a:pt x="147" y="157"/>
                    </a:cubicBezTo>
                    <a:lnTo>
                      <a:pt x="147" y="157"/>
                    </a:lnTo>
                    <a:cubicBezTo>
                      <a:pt x="149" y="160"/>
                      <a:pt x="152" y="163"/>
                      <a:pt x="154" y="166"/>
                    </a:cubicBezTo>
                    <a:close/>
                    <a:moveTo>
                      <a:pt x="80" y="130"/>
                    </a:moveTo>
                    <a:lnTo>
                      <a:pt x="80" y="130"/>
                    </a:lnTo>
                    <a:cubicBezTo>
                      <a:pt x="89" y="135"/>
                      <a:pt x="98" y="130"/>
                      <a:pt x="102" y="123"/>
                    </a:cubicBezTo>
                    <a:lnTo>
                      <a:pt x="102" y="123"/>
                    </a:lnTo>
                    <a:cubicBezTo>
                      <a:pt x="102" y="126"/>
                      <a:pt x="104" y="129"/>
                      <a:pt x="106" y="132"/>
                    </a:cubicBezTo>
                    <a:lnTo>
                      <a:pt x="106" y="132"/>
                    </a:lnTo>
                    <a:cubicBezTo>
                      <a:pt x="114" y="141"/>
                      <a:pt x="117" y="154"/>
                      <a:pt x="114" y="166"/>
                    </a:cubicBezTo>
                    <a:lnTo>
                      <a:pt x="114" y="166"/>
                    </a:lnTo>
                    <a:cubicBezTo>
                      <a:pt x="109" y="183"/>
                      <a:pt x="129" y="191"/>
                      <a:pt x="139" y="184"/>
                    </a:cubicBezTo>
                    <a:lnTo>
                      <a:pt x="139" y="184"/>
                    </a:lnTo>
                    <a:cubicBezTo>
                      <a:pt x="139" y="191"/>
                      <a:pt x="145" y="199"/>
                      <a:pt x="155" y="199"/>
                    </a:cubicBezTo>
                    <a:lnTo>
                      <a:pt x="168" y="199"/>
                    </a:lnTo>
                    <a:lnTo>
                      <a:pt x="168" y="199"/>
                    </a:lnTo>
                    <a:cubicBezTo>
                      <a:pt x="185" y="199"/>
                      <a:pt x="188" y="179"/>
                      <a:pt x="177" y="171"/>
                    </a:cubicBezTo>
                    <a:lnTo>
                      <a:pt x="177" y="171"/>
                    </a:lnTo>
                    <a:cubicBezTo>
                      <a:pt x="183" y="166"/>
                      <a:pt x="187" y="158"/>
                      <a:pt x="182" y="150"/>
                    </a:cubicBezTo>
                    <a:lnTo>
                      <a:pt x="182" y="150"/>
                    </a:lnTo>
                    <a:cubicBezTo>
                      <a:pt x="175" y="139"/>
                      <a:pt x="167" y="128"/>
                      <a:pt x="160" y="118"/>
                    </a:cubicBezTo>
                    <a:lnTo>
                      <a:pt x="160" y="118"/>
                    </a:lnTo>
                    <a:cubicBezTo>
                      <a:pt x="165" y="116"/>
                      <a:pt x="170" y="113"/>
                      <a:pt x="172" y="107"/>
                    </a:cubicBezTo>
                    <a:lnTo>
                      <a:pt x="172" y="107"/>
                    </a:lnTo>
                    <a:cubicBezTo>
                      <a:pt x="183" y="81"/>
                      <a:pt x="192" y="55"/>
                      <a:pt x="199" y="28"/>
                    </a:cubicBezTo>
                    <a:lnTo>
                      <a:pt x="199" y="28"/>
                    </a:lnTo>
                    <a:cubicBezTo>
                      <a:pt x="205" y="8"/>
                      <a:pt x="173" y="0"/>
                      <a:pt x="168" y="20"/>
                    </a:cubicBezTo>
                    <a:lnTo>
                      <a:pt x="168" y="20"/>
                    </a:lnTo>
                    <a:cubicBezTo>
                      <a:pt x="160" y="46"/>
                      <a:pt x="151" y="73"/>
                      <a:pt x="141" y="98"/>
                    </a:cubicBezTo>
                    <a:lnTo>
                      <a:pt x="141" y="98"/>
                    </a:lnTo>
                    <a:cubicBezTo>
                      <a:pt x="140" y="101"/>
                      <a:pt x="140" y="103"/>
                      <a:pt x="140" y="105"/>
                    </a:cubicBezTo>
                    <a:lnTo>
                      <a:pt x="140" y="105"/>
                    </a:lnTo>
                    <a:cubicBezTo>
                      <a:pt x="136" y="106"/>
                      <a:pt x="133" y="108"/>
                      <a:pt x="130" y="110"/>
                    </a:cubicBezTo>
                    <a:lnTo>
                      <a:pt x="130" y="110"/>
                    </a:lnTo>
                    <a:cubicBezTo>
                      <a:pt x="129" y="109"/>
                      <a:pt x="129" y="109"/>
                      <a:pt x="129" y="108"/>
                    </a:cubicBezTo>
                    <a:lnTo>
                      <a:pt x="129" y="108"/>
                    </a:lnTo>
                    <a:cubicBezTo>
                      <a:pt x="120" y="99"/>
                      <a:pt x="109" y="104"/>
                      <a:pt x="104" y="112"/>
                    </a:cubicBezTo>
                    <a:lnTo>
                      <a:pt x="104" y="112"/>
                    </a:lnTo>
                    <a:cubicBezTo>
                      <a:pt x="104" y="108"/>
                      <a:pt x="101" y="104"/>
                      <a:pt x="97" y="102"/>
                    </a:cubicBezTo>
                    <a:lnTo>
                      <a:pt x="97" y="102"/>
                    </a:lnTo>
                    <a:cubicBezTo>
                      <a:pt x="73" y="91"/>
                      <a:pt x="53" y="74"/>
                      <a:pt x="39" y="53"/>
                    </a:cubicBezTo>
                    <a:lnTo>
                      <a:pt x="39" y="53"/>
                    </a:lnTo>
                    <a:cubicBezTo>
                      <a:pt x="28" y="35"/>
                      <a:pt x="0" y="51"/>
                      <a:pt x="11" y="69"/>
                    </a:cubicBezTo>
                    <a:lnTo>
                      <a:pt x="11" y="69"/>
                    </a:lnTo>
                    <a:cubicBezTo>
                      <a:pt x="28" y="95"/>
                      <a:pt x="51" y="116"/>
                      <a:pt x="80" y="13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02" name="Freeform 366">
                <a:extLst>
                  <a:ext uri="{FF2B5EF4-FFF2-40B4-BE49-F238E27FC236}">
                    <a16:creationId xmlns:a16="http://schemas.microsoft.com/office/drawing/2014/main" id="{80B09332-7E09-734E-92F5-406508247819}"/>
                  </a:ext>
                </a:extLst>
              </p:cNvPr>
              <p:cNvSpPr>
                <a:spLocks noChangeArrowheads="1"/>
              </p:cNvSpPr>
              <p:nvPr/>
            </p:nvSpPr>
            <p:spPr bwMode="auto">
              <a:xfrm>
                <a:off x="5862736" y="3345112"/>
                <a:ext cx="21602" cy="31323"/>
              </a:xfrm>
              <a:custGeom>
                <a:avLst/>
                <a:gdLst>
                  <a:gd name="T0" fmla="*/ 48 w 86"/>
                  <a:gd name="T1" fmla="*/ 19 h 130"/>
                  <a:gd name="T2" fmla="*/ 48 w 86"/>
                  <a:gd name="T3" fmla="*/ 19 h 130"/>
                  <a:gd name="T4" fmla="*/ 9 w 86"/>
                  <a:gd name="T5" fmla="*/ 94 h 130"/>
                  <a:gd name="T6" fmla="*/ 9 w 86"/>
                  <a:gd name="T7" fmla="*/ 94 h 130"/>
                  <a:gd name="T8" fmla="*/ 37 w 86"/>
                  <a:gd name="T9" fmla="*/ 110 h 130"/>
                  <a:gd name="T10" fmla="*/ 37 w 86"/>
                  <a:gd name="T11" fmla="*/ 110 h 130"/>
                  <a:gd name="T12" fmla="*/ 75 w 86"/>
                  <a:gd name="T13" fmla="*/ 35 h 130"/>
                  <a:gd name="T14" fmla="*/ 75 w 86"/>
                  <a:gd name="T15" fmla="*/ 35 h 130"/>
                  <a:gd name="T16" fmla="*/ 48 w 86"/>
                  <a:gd name="T17" fmla="*/ 1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130">
                    <a:moveTo>
                      <a:pt x="48" y="19"/>
                    </a:moveTo>
                    <a:lnTo>
                      <a:pt x="48" y="19"/>
                    </a:lnTo>
                    <a:cubicBezTo>
                      <a:pt x="35" y="44"/>
                      <a:pt x="22" y="69"/>
                      <a:pt x="9" y="94"/>
                    </a:cubicBezTo>
                    <a:lnTo>
                      <a:pt x="9" y="94"/>
                    </a:lnTo>
                    <a:cubicBezTo>
                      <a:pt x="0" y="112"/>
                      <a:pt x="28" y="129"/>
                      <a:pt x="37" y="110"/>
                    </a:cubicBezTo>
                    <a:lnTo>
                      <a:pt x="37" y="110"/>
                    </a:lnTo>
                    <a:cubicBezTo>
                      <a:pt x="50" y="85"/>
                      <a:pt x="63" y="60"/>
                      <a:pt x="75" y="35"/>
                    </a:cubicBezTo>
                    <a:lnTo>
                      <a:pt x="75" y="35"/>
                    </a:lnTo>
                    <a:cubicBezTo>
                      <a:pt x="85" y="16"/>
                      <a:pt x="57" y="0"/>
                      <a:pt x="48"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03" name="Freeform 367">
                <a:extLst>
                  <a:ext uri="{FF2B5EF4-FFF2-40B4-BE49-F238E27FC236}">
                    <a16:creationId xmlns:a16="http://schemas.microsoft.com/office/drawing/2014/main" id="{D88A998F-9F62-0F42-9EDE-82D15E487E3F}"/>
                  </a:ext>
                </a:extLst>
              </p:cNvPr>
              <p:cNvSpPr>
                <a:spLocks noChangeArrowheads="1"/>
              </p:cNvSpPr>
              <p:nvPr/>
            </p:nvSpPr>
            <p:spPr bwMode="auto">
              <a:xfrm>
                <a:off x="5818451" y="3295427"/>
                <a:ext cx="11881" cy="39964"/>
              </a:xfrm>
              <a:custGeom>
                <a:avLst/>
                <a:gdLst>
                  <a:gd name="T0" fmla="*/ 35 w 48"/>
                  <a:gd name="T1" fmla="*/ 140 h 161"/>
                  <a:gd name="T2" fmla="*/ 35 w 48"/>
                  <a:gd name="T3" fmla="*/ 140 h 161"/>
                  <a:gd name="T4" fmla="*/ 44 w 48"/>
                  <a:gd name="T5" fmla="*/ 21 h 161"/>
                  <a:gd name="T6" fmla="*/ 44 w 48"/>
                  <a:gd name="T7" fmla="*/ 21 h 161"/>
                  <a:gd name="T8" fmla="*/ 11 w 48"/>
                  <a:gd name="T9" fmla="*/ 21 h 161"/>
                  <a:gd name="T10" fmla="*/ 11 w 48"/>
                  <a:gd name="T11" fmla="*/ 21 h 161"/>
                  <a:gd name="T12" fmla="*/ 4 w 48"/>
                  <a:gd name="T13" fmla="*/ 132 h 161"/>
                  <a:gd name="T14" fmla="*/ 4 w 48"/>
                  <a:gd name="T15" fmla="*/ 132 h 161"/>
                  <a:gd name="T16" fmla="*/ 35 w 48"/>
                  <a:gd name="T17" fmla="*/ 14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1">
                    <a:moveTo>
                      <a:pt x="35" y="140"/>
                    </a:moveTo>
                    <a:lnTo>
                      <a:pt x="35" y="140"/>
                    </a:lnTo>
                    <a:cubicBezTo>
                      <a:pt x="44" y="101"/>
                      <a:pt x="47" y="61"/>
                      <a:pt x="44" y="21"/>
                    </a:cubicBezTo>
                    <a:lnTo>
                      <a:pt x="44" y="21"/>
                    </a:lnTo>
                    <a:cubicBezTo>
                      <a:pt x="42" y="0"/>
                      <a:pt x="9" y="0"/>
                      <a:pt x="11" y="21"/>
                    </a:cubicBezTo>
                    <a:lnTo>
                      <a:pt x="11" y="21"/>
                    </a:lnTo>
                    <a:cubicBezTo>
                      <a:pt x="14" y="58"/>
                      <a:pt x="11" y="95"/>
                      <a:pt x="4" y="132"/>
                    </a:cubicBezTo>
                    <a:lnTo>
                      <a:pt x="4" y="132"/>
                    </a:lnTo>
                    <a:cubicBezTo>
                      <a:pt x="0" y="152"/>
                      <a:pt x="31" y="160"/>
                      <a:pt x="35" y="1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04" name="Freeform 368">
                <a:extLst>
                  <a:ext uri="{FF2B5EF4-FFF2-40B4-BE49-F238E27FC236}">
                    <a16:creationId xmlns:a16="http://schemas.microsoft.com/office/drawing/2014/main" id="{D20F5812-9599-EF44-AD58-A0538AD3513D}"/>
                  </a:ext>
                </a:extLst>
              </p:cNvPr>
              <p:cNvSpPr>
                <a:spLocks noChangeArrowheads="1"/>
              </p:cNvSpPr>
              <p:nvPr/>
            </p:nvSpPr>
            <p:spPr bwMode="auto">
              <a:xfrm>
                <a:off x="5739603" y="3295427"/>
                <a:ext cx="15122" cy="21602"/>
              </a:xfrm>
              <a:custGeom>
                <a:avLst/>
                <a:gdLst>
                  <a:gd name="T0" fmla="*/ 37 w 62"/>
                  <a:gd name="T1" fmla="*/ 69 h 89"/>
                  <a:gd name="T2" fmla="*/ 37 w 62"/>
                  <a:gd name="T3" fmla="*/ 69 h 89"/>
                  <a:gd name="T4" fmla="*/ 52 w 62"/>
                  <a:gd name="T5" fmla="*/ 35 h 89"/>
                  <a:gd name="T6" fmla="*/ 52 w 62"/>
                  <a:gd name="T7" fmla="*/ 35 h 89"/>
                  <a:gd name="T8" fmla="*/ 24 w 62"/>
                  <a:gd name="T9" fmla="*/ 18 h 89"/>
                  <a:gd name="T10" fmla="*/ 24 w 62"/>
                  <a:gd name="T11" fmla="*/ 18 h 89"/>
                  <a:gd name="T12" fmla="*/ 8 w 62"/>
                  <a:gd name="T13" fmla="*/ 53 h 89"/>
                  <a:gd name="T14" fmla="*/ 8 w 62"/>
                  <a:gd name="T15" fmla="*/ 53 h 89"/>
                  <a:gd name="T16" fmla="*/ 37 w 62"/>
                  <a:gd name="T17" fmla="*/ 6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89">
                    <a:moveTo>
                      <a:pt x="37" y="69"/>
                    </a:moveTo>
                    <a:lnTo>
                      <a:pt x="37" y="69"/>
                    </a:lnTo>
                    <a:cubicBezTo>
                      <a:pt x="42" y="58"/>
                      <a:pt x="47" y="47"/>
                      <a:pt x="52" y="35"/>
                    </a:cubicBezTo>
                    <a:lnTo>
                      <a:pt x="52" y="35"/>
                    </a:lnTo>
                    <a:cubicBezTo>
                      <a:pt x="61" y="16"/>
                      <a:pt x="33" y="0"/>
                      <a:pt x="24" y="18"/>
                    </a:cubicBezTo>
                    <a:lnTo>
                      <a:pt x="24" y="18"/>
                    </a:lnTo>
                    <a:cubicBezTo>
                      <a:pt x="19" y="30"/>
                      <a:pt x="14" y="41"/>
                      <a:pt x="8" y="53"/>
                    </a:cubicBezTo>
                    <a:lnTo>
                      <a:pt x="8" y="53"/>
                    </a:lnTo>
                    <a:cubicBezTo>
                      <a:pt x="0" y="72"/>
                      <a:pt x="28" y="88"/>
                      <a:pt x="37" y="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05" name="Freeform 369">
                <a:extLst>
                  <a:ext uri="{FF2B5EF4-FFF2-40B4-BE49-F238E27FC236}">
                    <a16:creationId xmlns:a16="http://schemas.microsoft.com/office/drawing/2014/main" id="{4E5FBD64-DA53-634A-84EB-23F452D11F64}"/>
                  </a:ext>
                </a:extLst>
              </p:cNvPr>
              <p:cNvSpPr>
                <a:spLocks noChangeArrowheads="1"/>
              </p:cNvSpPr>
              <p:nvPr/>
            </p:nvSpPr>
            <p:spPr bwMode="auto">
              <a:xfrm>
                <a:off x="5777407" y="3308388"/>
                <a:ext cx="12961" cy="14041"/>
              </a:xfrm>
              <a:custGeom>
                <a:avLst/>
                <a:gdLst>
                  <a:gd name="T0" fmla="*/ 20 w 55"/>
                  <a:gd name="T1" fmla="*/ 47 h 58"/>
                  <a:gd name="T2" fmla="*/ 20 w 55"/>
                  <a:gd name="T3" fmla="*/ 47 h 58"/>
                  <a:gd name="T4" fmla="*/ 42 w 55"/>
                  <a:gd name="T5" fmla="*/ 53 h 58"/>
                  <a:gd name="T6" fmla="*/ 42 w 55"/>
                  <a:gd name="T7" fmla="*/ 53 h 58"/>
                  <a:gd name="T8" fmla="*/ 48 w 55"/>
                  <a:gd name="T9" fmla="*/ 30 h 58"/>
                  <a:gd name="T10" fmla="*/ 48 w 55"/>
                  <a:gd name="T11" fmla="*/ 30 h 58"/>
                  <a:gd name="T12" fmla="*/ 34 w 55"/>
                  <a:gd name="T13" fmla="*/ 11 h 58"/>
                  <a:gd name="T14" fmla="*/ 34 w 55"/>
                  <a:gd name="T15" fmla="*/ 11 h 58"/>
                  <a:gd name="T16" fmla="*/ 11 w 55"/>
                  <a:gd name="T17" fmla="*/ 5 h 58"/>
                  <a:gd name="T18" fmla="*/ 11 w 55"/>
                  <a:gd name="T19" fmla="*/ 5 h 58"/>
                  <a:gd name="T20" fmla="*/ 5 w 55"/>
                  <a:gd name="T21" fmla="*/ 27 h 58"/>
                  <a:gd name="T22" fmla="*/ 5 w 55"/>
                  <a:gd name="T23" fmla="*/ 27 h 58"/>
                  <a:gd name="T24" fmla="*/ 20 w 55"/>
                  <a:gd name="T25" fmla="*/ 4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58">
                    <a:moveTo>
                      <a:pt x="20" y="47"/>
                    </a:moveTo>
                    <a:lnTo>
                      <a:pt x="20" y="47"/>
                    </a:lnTo>
                    <a:cubicBezTo>
                      <a:pt x="25" y="54"/>
                      <a:pt x="34" y="57"/>
                      <a:pt x="42" y="53"/>
                    </a:cubicBezTo>
                    <a:lnTo>
                      <a:pt x="42" y="53"/>
                    </a:lnTo>
                    <a:cubicBezTo>
                      <a:pt x="49" y="49"/>
                      <a:pt x="54" y="37"/>
                      <a:pt x="48" y="30"/>
                    </a:cubicBezTo>
                    <a:lnTo>
                      <a:pt x="48" y="30"/>
                    </a:lnTo>
                    <a:cubicBezTo>
                      <a:pt x="43" y="24"/>
                      <a:pt x="38" y="17"/>
                      <a:pt x="34" y="11"/>
                    </a:cubicBezTo>
                    <a:lnTo>
                      <a:pt x="34" y="11"/>
                    </a:lnTo>
                    <a:cubicBezTo>
                      <a:pt x="28" y="4"/>
                      <a:pt x="19" y="0"/>
                      <a:pt x="11" y="5"/>
                    </a:cubicBezTo>
                    <a:lnTo>
                      <a:pt x="11" y="5"/>
                    </a:lnTo>
                    <a:cubicBezTo>
                      <a:pt x="4" y="9"/>
                      <a:pt x="0" y="20"/>
                      <a:pt x="5" y="27"/>
                    </a:cubicBezTo>
                    <a:lnTo>
                      <a:pt x="5" y="27"/>
                    </a:lnTo>
                    <a:cubicBezTo>
                      <a:pt x="10" y="34"/>
                      <a:pt x="15" y="40"/>
                      <a:pt x="20"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06" name="Freeform 370">
                <a:extLst>
                  <a:ext uri="{FF2B5EF4-FFF2-40B4-BE49-F238E27FC236}">
                    <a16:creationId xmlns:a16="http://schemas.microsoft.com/office/drawing/2014/main" id="{A1ACC391-1629-0E4F-96BE-C33BACD02B87}"/>
                  </a:ext>
                </a:extLst>
              </p:cNvPr>
              <p:cNvSpPr>
                <a:spLocks noChangeArrowheads="1"/>
              </p:cNvSpPr>
              <p:nvPr/>
            </p:nvSpPr>
            <p:spPr bwMode="auto">
              <a:xfrm>
                <a:off x="5708280" y="3255462"/>
                <a:ext cx="7560" cy="11882"/>
              </a:xfrm>
              <a:custGeom>
                <a:avLst/>
                <a:gdLst>
                  <a:gd name="T0" fmla="*/ 32 w 33"/>
                  <a:gd name="T1" fmla="*/ 28 h 50"/>
                  <a:gd name="T2" fmla="*/ 32 w 33"/>
                  <a:gd name="T3" fmla="*/ 21 h 50"/>
                  <a:gd name="T4" fmla="*/ 32 w 33"/>
                  <a:gd name="T5" fmla="*/ 21 h 50"/>
                  <a:gd name="T6" fmla="*/ 0 w 33"/>
                  <a:gd name="T7" fmla="*/ 21 h 50"/>
                  <a:gd name="T8" fmla="*/ 0 w 33"/>
                  <a:gd name="T9" fmla="*/ 28 h 50"/>
                  <a:gd name="T10" fmla="*/ 0 w 33"/>
                  <a:gd name="T11" fmla="*/ 28 h 50"/>
                  <a:gd name="T12" fmla="*/ 32 w 33"/>
                  <a:gd name="T13" fmla="*/ 28 h 50"/>
                </a:gdLst>
                <a:ahLst/>
                <a:cxnLst>
                  <a:cxn ang="0">
                    <a:pos x="T0" y="T1"/>
                  </a:cxn>
                  <a:cxn ang="0">
                    <a:pos x="T2" y="T3"/>
                  </a:cxn>
                  <a:cxn ang="0">
                    <a:pos x="T4" y="T5"/>
                  </a:cxn>
                  <a:cxn ang="0">
                    <a:pos x="T6" y="T7"/>
                  </a:cxn>
                  <a:cxn ang="0">
                    <a:pos x="T8" y="T9"/>
                  </a:cxn>
                  <a:cxn ang="0">
                    <a:pos x="T10" y="T11"/>
                  </a:cxn>
                  <a:cxn ang="0">
                    <a:pos x="T12" y="T13"/>
                  </a:cxn>
                </a:cxnLst>
                <a:rect l="0" t="0" r="r" b="b"/>
                <a:pathLst>
                  <a:path w="33" h="50">
                    <a:moveTo>
                      <a:pt x="32" y="28"/>
                    </a:moveTo>
                    <a:lnTo>
                      <a:pt x="32" y="21"/>
                    </a:lnTo>
                    <a:lnTo>
                      <a:pt x="32" y="21"/>
                    </a:lnTo>
                    <a:cubicBezTo>
                      <a:pt x="32" y="0"/>
                      <a:pt x="0" y="0"/>
                      <a:pt x="0" y="21"/>
                    </a:cubicBezTo>
                    <a:lnTo>
                      <a:pt x="0" y="28"/>
                    </a:lnTo>
                    <a:lnTo>
                      <a:pt x="0" y="28"/>
                    </a:lnTo>
                    <a:cubicBezTo>
                      <a:pt x="0" y="49"/>
                      <a:pt x="32" y="49"/>
                      <a:pt x="32"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07" name="Freeform 371">
                <a:extLst>
                  <a:ext uri="{FF2B5EF4-FFF2-40B4-BE49-F238E27FC236}">
                    <a16:creationId xmlns:a16="http://schemas.microsoft.com/office/drawing/2014/main" id="{99B1D22F-9E69-1349-80F7-7E44CF24C124}"/>
                  </a:ext>
                </a:extLst>
              </p:cNvPr>
              <p:cNvSpPr>
                <a:spLocks noChangeArrowheads="1"/>
              </p:cNvSpPr>
              <p:nvPr/>
            </p:nvSpPr>
            <p:spPr bwMode="auto">
              <a:xfrm>
                <a:off x="5681277" y="3255462"/>
                <a:ext cx="14042" cy="24843"/>
              </a:xfrm>
              <a:custGeom>
                <a:avLst/>
                <a:gdLst>
                  <a:gd name="T0" fmla="*/ 48 w 58"/>
                  <a:gd name="T1" fmla="*/ 65 h 101"/>
                  <a:gd name="T2" fmla="*/ 48 w 58"/>
                  <a:gd name="T3" fmla="*/ 65 h 101"/>
                  <a:gd name="T4" fmla="*/ 40 w 58"/>
                  <a:gd name="T5" fmla="*/ 46 h 101"/>
                  <a:gd name="T6" fmla="*/ 40 w 58"/>
                  <a:gd name="T7" fmla="*/ 46 h 101"/>
                  <a:gd name="T8" fmla="*/ 37 w 58"/>
                  <a:gd name="T9" fmla="*/ 35 h 101"/>
                  <a:gd name="T10" fmla="*/ 37 w 58"/>
                  <a:gd name="T11" fmla="*/ 35 h 101"/>
                  <a:gd name="T12" fmla="*/ 36 w 58"/>
                  <a:gd name="T13" fmla="*/ 32 h 101"/>
                  <a:gd name="T14" fmla="*/ 36 w 58"/>
                  <a:gd name="T15" fmla="*/ 32 h 101"/>
                  <a:gd name="T16" fmla="*/ 38 w 58"/>
                  <a:gd name="T17" fmla="*/ 19 h 101"/>
                  <a:gd name="T18" fmla="*/ 38 w 58"/>
                  <a:gd name="T19" fmla="*/ 19 h 101"/>
                  <a:gd name="T20" fmla="*/ 3 w 58"/>
                  <a:gd name="T21" fmla="*/ 21 h 101"/>
                  <a:gd name="T22" fmla="*/ 3 w 58"/>
                  <a:gd name="T23" fmla="*/ 21 h 101"/>
                  <a:gd name="T24" fmla="*/ 20 w 58"/>
                  <a:gd name="T25" fmla="*/ 81 h 101"/>
                  <a:gd name="T26" fmla="*/ 20 w 58"/>
                  <a:gd name="T27" fmla="*/ 81 h 101"/>
                  <a:gd name="T28" fmla="*/ 48 w 58"/>
                  <a:gd name="T29" fmla="*/ 6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01">
                    <a:moveTo>
                      <a:pt x="48" y="65"/>
                    </a:moveTo>
                    <a:lnTo>
                      <a:pt x="48" y="65"/>
                    </a:lnTo>
                    <a:cubicBezTo>
                      <a:pt x="45" y="59"/>
                      <a:pt x="43" y="52"/>
                      <a:pt x="40" y="46"/>
                    </a:cubicBezTo>
                    <a:lnTo>
                      <a:pt x="40" y="46"/>
                    </a:lnTo>
                    <a:cubicBezTo>
                      <a:pt x="39" y="42"/>
                      <a:pt x="38" y="38"/>
                      <a:pt x="37" y="35"/>
                    </a:cubicBezTo>
                    <a:lnTo>
                      <a:pt x="37" y="35"/>
                    </a:lnTo>
                    <a:cubicBezTo>
                      <a:pt x="37" y="33"/>
                      <a:pt x="37" y="32"/>
                      <a:pt x="36" y="32"/>
                    </a:cubicBezTo>
                    <a:lnTo>
                      <a:pt x="36" y="32"/>
                    </a:lnTo>
                    <a:cubicBezTo>
                      <a:pt x="38" y="28"/>
                      <a:pt x="40" y="24"/>
                      <a:pt x="38" y="19"/>
                    </a:cubicBezTo>
                    <a:lnTo>
                      <a:pt x="38" y="19"/>
                    </a:lnTo>
                    <a:cubicBezTo>
                      <a:pt x="35" y="0"/>
                      <a:pt x="6" y="1"/>
                      <a:pt x="3" y="21"/>
                    </a:cubicBezTo>
                    <a:lnTo>
                      <a:pt x="3" y="21"/>
                    </a:lnTo>
                    <a:cubicBezTo>
                      <a:pt x="0" y="40"/>
                      <a:pt x="12" y="64"/>
                      <a:pt x="20" y="81"/>
                    </a:cubicBezTo>
                    <a:lnTo>
                      <a:pt x="20" y="81"/>
                    </a:lnTo>
                    <a:cubicBezTo>
                      <a:pt x="28" y="100"/>
                      <a:pt x="57" y="83"/>
                      <a:pt x="48" y="6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08" name="Freeform 372">
                <a:extLst>
                  <a:ext uri="{FF2B5EF4-FFF2-40B4-BE49-F238E27FC236}">
                    <a16:creationId xmlns:a16="http://schemas.microsoft.com/office/drawing/2014/main" id="{F0B9989D-AB02-E749-9B0D-79F2440EF8B6}"/>
                  </a:ext>
                </a:extLst>
              </p:cNvPr>
              <p:cNvSpPr>
                <a:spLocks noChangeArrowheads="1"/>
              </p:cNvSpPr>
              <p:nvPr/>
            </p:nvSpPr>
            <p:spPr bwMode="auto">
              <a:xfrm>
                <a:off x="5808731" y="3202537"/>
                <a:ext cx="10801" cy="16201"/>
              </a:xfrm>
              <a:custGeom>
                <a:avLst/>
                <a:gdLst>
                  <a:gd name="T0" fmla="*/ 18 w 45"/>
                  <a:gd name="T1" fmla="*/ 66 h 67"/>
                  <a:gd name="T2" fmla="*/ 18 w 45"/>
                  <a:gd name="T3" fmla="*/ 66 h 67"/>
                  <a:gd name="T4" fmla="*/ 33 w 45"/>
                  <a:gd name="T5" fmla="*/ 50 h 67"/>
                  <a:gd name="T6" fmla="*/ 33 w 45"/>
                  <a:gd name="T7" fmla="*/ 50 h 67"/>
                  <a:gd name="T8" fmla="*/ 35 w 45"/>
                  <a:gd name="T9" fmla="*/ 35 h 67"/>
                  <a:gd name="T10" fmla="*/ 35 w 45"/>
                  <a:gd name="T11" fmla="*/ 35 h 67"/>
                  <a:gd name="T12" fmla="*/ 7 w 45"/>
                  <a:gd name="T13" fmla="*/ 19 h 67"/>
                  <a:gd name="T14" fmla="*/ 7 w 45"/>
                  <a:gd name="T15" fmla="*/ 19 h 67"/>
                  <a:gd name="T16" fmla="*/ 1 w 45"/>
                  <a:gd name="T17" fmla="*/ 50 h 67"/>
                  <a:gd name="T18" fmla="*/ 1 w 45"/>
                  <a:gd name="T19" fmla="*/ 50 h 67"/>
                  <a:gd name="T20" fmla="*/ 18 w 45"/>
                  <a:gd name="T21"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67">
                    <a:moveTo>
                      <a:pt x="18" y="66"/>
                    </a:moveTo>
                    <a:lnTo>
                      <a:pt x="18" y="66"/>
                    </a:lnTo>
                    <a:cubicBezTo>
                      <a:pt x="25" y="66"/>
                      <a:pt x="35" y="59"/>
                      <a:pt x="33" y="50"/>
                    </a:cubicBezTo>
                    <a:lnTo>
                      <a:pt x="33" y="50"/>
                    </a:lnTo>
                    <a:cubicBezTo>
                      <a:pt x="33" y="44"/>
                      <a:pt x="33" y="40"/>
                      <a:pt x="35" y="35"/>
                    </a:cubicBezTo>
                    <a:lnTo>
                      <a:pt x="35" y="35"/>
                    </a:lnTo>
                    <a:cubicBezTo>
                      <a:pt x="44" y="16"/>
                      <a:pt x="16" y="0"/>
                      <a:pt x="7" y="19"/>
                    </a:cubicBezTo>
                    <a:lnTo>
                      <a:pt x="7" y="19"/>
                    </a:lnTo>
                    <a:cubicBezTo>
                      <a:pt x="2" y="29"/>
                      <a:pt x="0" y="39"/>
                      <a:pt x="1" y="50"/>
                    </a:cubicBezTo>
                    <a:lnTo>
                      <a:pt x="1" y="50"/>
                    </a:lnTo>
                    <a:cubicBezTo>
                      <a:pt x="2" y="59"/>
                      <a:pt x="8" y="66"/>
                      <a:pt x="18" y="6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09" name="Freeform 373">
                <a:extLst>
                  <a:ext uri="{FF2B5EF4-FFF2-40B4-BE49-F238E27FC236}">
                    <a16:creationId xmlns:a16="http://schemas.microsoft.com/office/drawing/2014/main" id="{8102A0DD-2EC8-B641-A1DB-AD76D5572B4E}"/>
                  </a:ext>
                </a:extLst>
              </p:cNvPr>
              <p:cNvSpPr>
                <a:spLocks noChangeArrowheads="1"/>
              </p:cNvSpPr>
              <p:nvPr/>
            </p:nvSpPr>
            <p:spPr bwMode="auto">
              <a:xfrm>
                <a:off x="5787128" y="3236020"/>
                <a:ext cx="11882" cy="17282"/>
              </a:xfrm>
              <a:custGeom>
                <a:avLst/>
                <a:gdLst>
                  <a:gd name="T0" fmla="*/ 35 w 48"/>
                  <a:gd name="T1" fmla="*/ 41 h 71"/>
                  <a:gd name="T2" fmla="*/ 35 w 48"/>
                  <a:gd name="T3" fmla="*/ 41 h 71"/>
                  <a:gd name="T4" fmla="*/ 36 w 48"/>
                  <a:gd name="T5" fmla="*/ 34 h 71"/>
                  <a:gd name="T6" fmla="*/ 36 w 48"/>
                  <a:gd name="T7" fmla="*/ 34 h 71"/>
                  <a:gd name="T8" fmla="*/ 8 w 48"/>
                  <a:gd name="T9" fmla="*/ 17 h 71"/>
                  <a:gd name="T10" fmla="*/ 8 w 48"/>
                  <a:gd name="T11" fmla="*/ 17 h 71"/>
                  <a:gd name="T12" fmla="*/ 3 w 48"/>
                  <a:gd name="T13" fmla="*/ 50 h 71"/>
                  <a:gd name="T14" fmla="*/ 3 w 48"/>
                  <a:gd name="T15" fmla="*/ 50 h 71"/>
                  <a:gd name="T16" fmla="*/ 35 w 48"/>
                  <a:gd name="T17" fmla="*/ 4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71">
                    <a:moveTo>
                      <a:pt x="35" y="41"/>
                    </a:moveTo>
                    <a:lnTo>
                      <a:pt x="35" y="41"/>
                    </a:lnTo>
                    <a:cubicBezTo>
                      <a:pt x="34" y="38"/>
                      <a:pt x="35" y="36"/>
                      <a:pt x="36" y="34"/>
                    </a:cubicBezTo>
                    <a:lnTo>
                      <a:pt x="36" y="34"/>
                    </a:lnTo>
                    <a:cubicBezTo>
                      <a:pt x="47" y="16"/>
                      <a:pt x="19" y="0"/>
                      <a:pt x="8" y="17"/>
                    </a:cubicBezTo>
                    <a:lnTo>
                      <a:pt x="8" y="17"/>
                    </a:lnTo>
                    <a:cubicBezTo>
                      <a:pt x="2" y="28"/>
                      <a:pt x="0" y="38"/>
                      <a:pt x="3" y="50"/>
                    </a:cubicBezTo>
                    <a:lnTo>
                      <a:pt x="3" y="50"/>
                    </a:lnTo>
                    <a:cubicBezTo>
                      <a:pt x="7" y="70"/>
                      <a:pt x="38" y="61"/>
                      <a:pt x="35"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10" name="Freeform 374">
                <a:extLst>
                  <a:ext uri="{FF2B5EF4-FFF2-40B4-BE49-F238E27FC236}">
                    <a16:creationId xmlns:a16="http://schemas.microsoft.com/office/drawing/2014/main" id="{4D284822-A882-0F42-8A79-27C9798F5130}"/>
                  </a:ext>
                </a:extLst>
              </p:cNvPr>
              <p:cNvSpPr>
                <a:spLocks noChangeArrowheads="1"/>
              </p:cNvSpPr>
              <p:nvPr/>
            </p:nvSpPr>
            <p:spPr bwMode="auto">
              <a:xfrm>
                <a:off x="5846535" y="3456364"/>
                <a:ext cx="28083" cy="24843"/>
              </a:xfrm>
              <a:custGeom>
                <a:avLst/>
                <a:gdLst>
                  <a:gd name="T0" fmla="*/ 75 w 114"/>
                  <a:gd name="T1" fmla="*/ 14 h 103"/>
                  <a:gd name="T2" fmla="*/ 75 w 114"/>
                  <a:gd name="T3" fmla="*/ 14 h 103"/>
                  <a:gd name="T4" fmla="*/ 17 w 114"/>
                  <a:gd name="T5" fmla="*/ 62 h 103"/>
                  <a:gd name="T6" fmla="*/ 17 w 114"/>
                  <a:gd name="T7" fmla="*/ 62 h 103"/>
                  <a:gd name="T8" fmla="*/ 34 w 114"/>
                  <a:gd name="T9" fmla="*/ 90 h 103"/>
                  <a:gd name="T10" fmla="*/ 34 w 114"/>
                  <a:gd name="T11" fmla="*/ 90 h 103"/>
                  <a:gd name="T12" fmla="*/ 98 w 114"/>
                  <a:gd name="T13" fmla="*/ 37 h 103"/>
                  <a:gd name="T14" fmla="*/ 98 w 114"/>
                  <a:gd name="T15" fmla="*/ 37 h 103"/>
                  <a:gd name="T16" fmla="*/ 75 w 114"/>
                  <a:gd name="T1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03">
                    <a:moveTo>
                      <a:pt x="75" y="14"/>
                    </a:moveTo>
                    <a:lnTo>
                      <a:pt x="75" y="14"/>
                    </a:lnTo>
                    <a:cubicBezTo>
                      <a:pt x="56" y="31"/>
                      <a:pt x="37" y="47"/>
                      <a:pt x="17" y="62"/>
                    </a:cubicBezTo>
                    <a:lnTo>
                      <a:pt x="17" y="62"/>
                    </a:lnTo>
                    <a:cubicBezTo>
                      <a:pt x="0" y="74"/>
                      <a:pt x="17" y="102"/>
                      <a:pt x="34" y="90"/>
                    </a:cubicBezTo>
                    <a:lnTo>
                      <a:pt x="34" y="90"/>
                    </a:lnTo>
                    <a:cubicBezTo>
                      <a:pt x="56" y="73"/>
                      <a:pt x="77" y="56"/>
                      <a:pt x="98" y="37"/>
                    </a:cubicBezTo>
                    <a:lnTo>
                      <a:pt x="98" y="37"/>
                    </a:lnTo>
                    <a:cubicBezTo>
                      <a:pt x="113" y="23"/>
                      <a:pt x="90" y="0"/>
                      <a:pt x="75"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11" name="Freeform 375">
                <a:extLst>
                  <a:ext uri="{FF2B5EF4-FFF2-40B4-BE49-F238E27FC236}">
                    <a16:creationId xmlns:a16="http://schemas.microsoft.com/office/drawing/2014/main" id="{5D29B3F0-2B5B-0741-B757-0526DFD30D6B}"/>
                  </a:ext>
                </a:extLst>
              </p:cNvPr>
              <p:cNvSpPr>
                <a:spLocks noChangeArrowheads="1"/>
              </p:cNvSpPr>
              <p:nvPr/>
            </p:nvSpPr>
            <p:spPr bwMode="auto">
              <a:xfrm>
                <a:off x="5832493" y="3479046"/>
                <a:ext cx="16202" cy="22682"/>
              </a:xfrm>
              <a:custGeom>
                <a:avLst/>
                <a:gdLst>
                  <a:gd name="T0" fmla="*/ 33 w 64"/>
                  <a:gd name="T1" fmla="*/ 1 h 93"/>
                  <a:gd name="T2" fmla="*/ 33 w 64"/>
                  <a:gd name="T3" fmla="*/ 1 h 93"/>
                  <a:gd name="T4" fmla="*/ 20 w 64"/>
                  <a:gd name="T5" fmla="*/ 46 h 93"/>
                  <a:gd name="T6" fmla="*/ 20 w 64"/>
                  <a:gd name="T7" fmla="*/ 46 h 93"/>
                  <a:gd name="T8" fmla="*/ 22 w 64"/>
                  <a:gd name="T9" fmla="*/ 47 h 93"/>
                  <a:gd name="T10" fmla="*/ 22 w 64"/>
                  <a:gd name="T11" fmla="*/ 47 h 93"/>
                  <a:gd name="T12" fmla="*/ 27 w 64"/>
                  <a:gd name="T13" fmla="*/ 72 h 93"/>
                  <a:gd name="T14" fmla="*/ 27 w 64"/>
                  <a:gd name="T15" fmla="*/ 72 h 93"/>
                  <a:gd name="T16" fmla="*/ 58 w 64"/>
                  <a:gd name="T17" fmla="*/ 63 h 93"/>
                  <a:gd name="T18" fmla="*/ 58 w 64"/>
                  <a:gd name="T19" fmla="*/ 63 h 93"/>
                  <a:gd name="T20" fmla="*/ 48 w 64"/>
                  <a:gd name="T21" fmla="*/ 13 h 93"/>
                  <a:gd name="T22" fmla="*/ 48 w 64"/>
                  <a:gd name="T23" fmla="*/ 13 h 93"/>
                  <a:gd name="T24" fmla="*/ 33 w 64"/>
                  <a:gd name="T25"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93">
                    <a:moveTo>
                      <a:pt x="33" y="1"/>
                    </a:moveTo>
                    <a:lnTo>
                      <a:pt x="33" y="1"/>
                    </a:lnTo>
                    <a:cubicBezTo>
                      <a:pt x="9" y="4"/>
                      <a:pt x="0" y="32"/>
                      <a:pt x="20" y="46"/>
                    </a:cubicBezTo>
                    <a:lnTo>
                      <a:pt x="20" y="46"/>
                    </a:lnTo>
                    <a:cubicBezTo>
                      <a:pt x="21" y="47"/>
                      <a:pt x="22" y="47"/>
                      <a:pt x="22" y="47"/>
                    </a:cubicBezTo>
                    <a:lnTo>
                      <a:pt x="22" y="47"/>
                    </a:lnTo>
                    <a:cubicBezTo>
                      <a:pt x="24" y="55"/>
                      <a:pt x="26" y="63"/>
                      <a:pt x="27" y="72"/>
                    </a:cubicBezTo>
                    <a:lnTo>
                      <a:pt x="27" y="72"/>
                    </a:lnTo>
                    <a:cubicBezTo>
                      <a:pt x="32" y="92"/>
                      <a:pt x="63" y="84"/>
                      <a:pt x="58" y="63"/>
                    </a:cubicBezTo>
                    <a:lnTo>
                      <a:pt x="58" y="63"/>
                    </a:lnTo>
                    <a:cubicBezTo>
                      <a:pt x="55" y="47"/>
                      <a:pt x="52" y="29"/>
                      <a:pt x="48" y="13"/>
                    </a:cubicBezTo>
                    <a:lnTo>
                      <a:pt x="48" y="13"/>
                    </a:lnTo>
                    <a:cubicBezTo>
                      <a:pt x="47" y="7"/>
                      <a:pt x="39" y="0"/>
                      <a:pt x="33" y="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12" name="Freeform 376">
                <a:extLst>
                  <a:ext uri="{FF2B5EF4-FFF2-40B4-BE49-F238E27FC236}">
                    <a16:creationId xmlns:a16="http://schemas.microsoft.com/office/drawing/2014/main" id="{ACE540EF-A42B-FA4F-B758-6E553953FA26}"/>
                  </a:ext>
                </a:extLst>
              </p:cNvPr>
              <p:cNvSpPr>
                <a:spLocks noChangeArrowheads="1"/>
              </p:cNvSpPr>
              <p:nvPr/>
            </p:nvSpPr>
            <p:spPr bwMode="auto">
              <a:xfrm>
                <a:off x="5849775" y="3400198"/>
                <a:ext cx="16202" cy="23762"/>
              </a:xfrm>
              <a:custGeom>
                <a:avLst/>
                <a:gdLst>
                  <a:gd name="T0" fmla="*/ 9 w 67"/>
                  <a:gd name="T1" fmla="*/ 35 h 97"/>
                  <a:gd name="T2" fmla="*/ 9 w 67"/>
                  <a:gd name="T3" fmla="*/ 35 h 97"/>
                  <a:gd name="T4" fmla="*/ 28 w 67"/>
                  <a:gd name="T5" fmla="*/ 78 h 97"/>
                  <a:gd name="T6" fmla="*/ 28 w 67"/>
                  <a:gd name="T7" fmla="*/ 78 h 97"/>
                  <a:gd name="T8" fmla="*/ 57 w 67"/>
                  <a:gd name="T9" fmla="*/ 61 h 97"/>
                  <a:gd name="T10" fmla="*/ 57 w 67"/>
                  <a:gd name="T11" fmla="*/ 61 h 97"/>
                  <a:gd name="T12" fmla="*/ 37 w 67"/>
                  <a:gd name="T13" fmla="*/ 19 h 97"/>
                  <a:gd name="T14" fmla="*/ 37 w 67"/>
                  <a:gd name="T15" fmla="*/ 19 h 97"/>
                  <a:gd name="T16" fmla="*/ 9 w 67"/>
                  <a:gd name="T17" fmla="*/ 3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97">
                    <a:moveTo>
                      <a:pt x="9" y="35"/>
                    </a:moveTo>
                    <a:lnTo>
                      <a:pt x="9" y="35"/>
                    </a:lnTo>
                    <a:cubicBezTo>
                      <a:pt x="16" y="50"/>
                      <a:pt x="22" y="63"/>
                      <a:pt x="28" y="78"/>
                    </a:cubicBezTo>
                    <a:lnTo>
                      <a:pt x="28" y="78"/>
                    </a:lnTo>
                    <a:cubicBezTo>
                      <a:pt x="37" y="96"/>
                      <a:pt x="66" y="80"/>
                      <a:pt x="57" y="61"/>
                    </a:cubicBezTo>
                    <a:lnTo>
                      <a:pt x="57" y="61"/>
                    </a:lnTo>
                    <a:cubicBezTo>
                      <a:pt x="50" y="47"/>
                      <a:pt x="44" y="33"/>
                      <a:pt x="37" y="19"/>
                    </a:cubicBezTo>
                    <a:lnTo>
                      <a:pt x="37" y="19"/>
                    </a:lnTo>
                    <a:cubicBezTo>
                      <a:pt x="28" y="0"/>
                      <a:pt x="0" y="16"/>
                      <a:pt x="9"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13" name="Freeform 377">
                <a:extLst>
                  <a:ext uri="{FF2B5EF4-FFF2-40B4-BE49-F238E27FC236}">
                    <a16:creationId xmlns:a16="http://schemas.microsoft.com/office/drawing/2014/main" id="{C4945096-9EE0-734A-8840-207F7F82406C}"/>
                  </a:ext>
                </a:extLst>
              </p:cNvPr>
              <p:cNvSpPr>
                <a:spLocks noChangeArrowheads="1"/>
              </p:cNvSpPr>
              <p:nvPr/>
            </p:nvSpPr>
            <p:spPr bwMode="auto">
              <a:xfrm>
                <a:off x="5890819" y="3355913"/>
                <a:ext cx="18362" cy="30243"/>
              </a:xfrm>
              <a:custGeom>
                <a:avLst/>
                <a:gdLst>
                  <a:gd name="T0" fmla="*/ 39 w 76"/>
                  <a:gd name="T1" fmla="*/ 19 h 125"/>
                  <a:gd name="T2" fmla="*/ 39 w 76"/>
                  <a:gd name="T3" fmla="*/ 19 h 125"/>
                  <a:gd name="T4" fmla="*/ 8 w 76"/>
                  <a:gd name="T5" fmla="*/ 88 h 125"/>
                  <a:gd name="T6" fmla="*/ 8 w 76"/>
                  <a:gd name="T7" fmla="*/ 88 h 125"/>
                  <a:gd name="T8" fmla="*/ 36 w 76"/>
                  <a:gd name="T9" fmla="*/ 104 h 125"/>
                  <a:gd name="T10" fmla="*/ 36 w 76"/>
                  <a:gd name="T11" fmla="*/ 104 h 125"/>
                  <a:gd name="T12" fmla="*/ 67 w 76"/>
                  <a:gd name="T13" fmla="*/ 36 h 125"/>
                  <a:gd name="T14" fmla="*/ 67 w 76"/>
                  <a:gd name="T15" fmla="*/ 36 h 125"/>
                  <a:gd name="T16" fmla="*/ 39 w 76"/>
                  <a:gd name="T17" fmla="*/ 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125">
                    <a:moveTo>
                      <a:pt x="39" y="19"/>
                    </a:moveTo>
                    <a:lnTo>
                      <a:pt x="39" y="19"/>
                    </a:lnTo>
                    <a:cubicBezTo>
                      <a:pt x="28" y="42"/>
                      <a:pt x="18" y="65"/>
                      <a:pt x="8" y="88"/>
                    </a:cubicBezTo>
                    <a:lnTo>
                      <a:pt x="8" y="88"/>
                    </a:lnTo>
                    <a:cubicBezTo>
                      <a:pt x="0" y="107"/>
                      <a:pt x="27" y="124"/>
                      <a:pt x="36" y="104"/>
                    </a:cubicBezTo>
                    <a:lnTo>
                      <a:pt x="36" y="104"/>
                    </a:lnTo>
                    <a:cubicBezTo>
                      <a:pt x="47" y="81"/>
                      <a:pt x="57" y="59"/>
                      <a:pt x="67" y="36"/>
                    </a:cubicBezTo>
                    <a:lnTo>
                      <a:pt x="67" y="36"/>
                    </a:lnTo>
                    <a:cubicBezTo>
                      <a:pt x="75" y="17"/>
                      <a:pt x="47" y="0"/>
                      <a:pt x="39"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14" name="Freeform 378">
                <a:extLst>
                  <a:ext uri="{FF2B5EF4-FFF2-40B4-BE49-F238E27FC236}">
                    <a16:creationId xmlns:a16="http://schemas.microsoft.com/office/drawing/2014/main" id="{FBA6D1DB-323F-5145-BE6C-F43252E2CBC7}"/>
                  </a:ext>
                </a:extLst>
              </p:cNvPr>
              <p:cNvSpPr>
                <a:spLocks noChangeArrowheads="1"/>
              </p:cNvSpPr>
              <p:nvPr/>
            </p:nvSpPr>
            <p:spPr bwMode="auto">
              <a:xfrm>
                <a:off x="5899460" y="3419639"/>
                <a:ext cx="65887" cy="25923"/>
              </a:xfrm>
              <a:custGeom>
                <a:avLst/>
                <a:gdLst>
                  <a:gd name="T0" fmla="*/ 11 w 271"/>
                  <a:gd name="T1" fmla="*/ 70 h 107"/>
                  <a:gd name="T2" fmla="*/ 11 w 271"/>
                  <a:gd name="T3" fmla="*/ 70 h 107"/>
                  <a:gd name="T4" fmla="*/ 8 w 271"/>
                  <a:gd name="T5" fmla="*/ 71 h 107"/>
                  <a:gd name="T6" fmla="*/ 8 w 271"/>
                  <a:gd name="T7" fmla="*/ 71 h 107"/>
                  <a:gd name="T8" fmla="*/ 0 w 271"/>
                  <a:gd name="T9" fmla="*/ 84 h 107"/>
                  <a:gd name="T10" fmla="*/ 0 w 271"/>
                  <a:gd name="T11" fmla="*/ 84 h 107"/>
                  <a:gd name="T12" fmla="*/ 1 w 271"/>
                  <a:gd name="T13" fmla="*/ 88 h 107"/>
                  <a:gd name="T14" fmla="*/ 1 w 271"/>
                  <a:gd name="T15" fmla="*/ 88 h 107"/>
                  <a:gd name="T16" fmla="*/ 17 w 271"/>
                  <a:gd name="T17" fmla="*/ 104 h 107"/>
                  <a:gd name="T18" fmla="*/ 17 w 271"/>
                  <a:gd name="T19" fmla="*/ 104 h 107"/>
                  <a:gd name="T20" fmla="*/ 114 w 271"/>
                  <a:gd name="T21" fmla="*/ 80 h 107"/>
                  <a:gd name="T22" fmla="*/ 114 w 271"/>
                  <a:gd name="T23" fmla="*/ 80 h 107"/>
                  <a:gd name="T24" fmla="*/ 250 w 271"/>
                  <a:gd name="T25" fmla="*/ 38 h 107"/>
                  <a:gd name="T26" fmla="*/ 250 w 271"/>
                  <a:gd name="T27" fmla="*/ 38 h 107"/>
                  <a:gd name="T28" fmla="*/ 242 w 271"/>
                  <a:gd name="T29" fmla="*/ 7 h 107"/>
                  <a:gd name="T30" fmla="*/ 242 w 271"/>
                  <a:gd name="T31" fmla="*/ 7 h 107"/>
                  <a:gd name="T32" fmla="*/ 139 w 271"/>
                  <a:gd name="T33" fmla="*/ 38 h 107"/>
                  <a:gd name="T34" fmla="*/ 139 w 271"/>
                  <a:gd name="T35" fmla="*/ 38 h 107"/>
                  <a:gd name="T36" fmla="*/ 28 w 271"/>
                  <a:gd name="T37" fmla="*/ 72 h 107"/>
                  <a:gd name="T38" fmla="*/ 28 w 271"/>
                  <a:gd name="T39" fmla="*/ 72 h 107"/>
                  <a:gd name="T40" fmla="*/ 11 w 271"/>
                  <a:gd name="T41" fmla="*/ 7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107">
                    <a:moveTo>
                      <a:pt x="11" y="70"/>
                    </a:moveTo>
                    <a:lnTo>
                      <a:pt x="11" y="70"/>
                    </a:lnTo>
                    <a:cubicBezTo>
                      <a:pt x="10" y="70"/>
                      <a:pt x="9" y="70"/>
                      <a:pt x="8" y="71"/>
                    </a:cubicBezTo>
                    <a:lnTo>
                      <a:pt x="8" y="71"/>
                    </a:lnTo>
                    <a:cubicBezTo>
                      <a:pt x="4" y="73"/>
                      <a:pt x="0" y="80"/>
                      <a:pt x="0" y="84"/>
                    </a:cubicBezTo>
                    <a:lnTo>
                      <a:pt x="0" y="84"/>
                    </a:lnTo>
                    <a:cubicBezTo>
                      <a:pt x="0" y="86"/>
                      <a:pt x="1" y="87"/>
                      <a:pt x="1" y="88"/>
                    </a:cubicBezTo>
                    <a:lnTo>
                      <a:pt x="1" y="88"/>
                    </a:lnTo>
                    <a:cubicBezTo>
                      <a:pt x="2" y="97"/>
                      <a:pt x="7" y="104"/>
                      <a:pt x="17" y="104"/>
                    </a:cubicBezTo>
                    <a:lnTo>
                      <a:pt x="17" y="104"/>
                    </a:lnTo>
                    <a:cubicBezTo>
                      <a:pt x="48" y="106"/>
                      <a:pt x="85" y="88"/>
                      <a:pt x="114" y="80"/>
                    </a:cubicBezTo>
                    <a:lnTo>
                      <a:pt x="114" y="80"/>
                    </a:lnTo>
                    <a:cubicBezTo>
                      <a:pt x="160" y="67"/>
                      <a:pt x="205" y="53"/>
                      <a:pt x="250" y="38"/>
                    </a:cubicBezTo>
                    <a:lnTo>
                      <a:pt x="250" y="38"/>
                    </a:lnTo>
                    <a:cubicBezTo>
                      <a:pt x="270" y="32"/>
                      <a:pt x="262" y="0"/>
                      <a:pt x="242" y="7"/>
                    </a:cubicBezTo>
                    <a:lnTo>
                      <a:pt x="242" y="7"/>
                    </a:lnTo>
                    <a:cubicBezTo>
                      <a:pt x="208" y="18"/>
                      <a:pt x="174" y="28"/>
                      <a:pt x="139" y="38"/>
                    </a:cubicBezTo>
                    <a:lnTo>
                      <a:pt x="139" y="38"/>
                    </a:lnTo>
                    <a:cubicBezTo>
                      <a:pt x="108" y="48"/>
                      <a:pt x="63" y="69"/>
                      <a:pt x="28" y="72"/>
                    </a:cubicBezTo>
                    <a:lnTo>
                      <a:pt x="28" y="72"/>
                    </a:lnTo>
                    <a:cubicBezTo>
                      <a:pt x="23" y="68"/>
                      <a:pt x="17" y="67"/>
                      <a:pt x="11" y="7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15" name="Freeform 379">
                <a:extLst>
                  <a:ext uri="{FF2B5EF4-FFF2-40B4-BE49-F238E27FC236}">
                    <a16:creationId xmlns:a16="http://schemas.microsoft.com/office/drawing/2014/main" id="{B68492B8-1241-8C4E-BE4C-22C0395B4BFF}"/>
                  </a:ext>
                </a:extLst>
              </p:cNvPr>
              <p:cNvSpPr>
                <a:spLocks noChangeArrowheads="1"/>
              </p:cNvSpPr>
              <p:nvPr/>
            </p:nvSpPr>
            <p:spPr bwMode="auto">
              <a:xfrm>
                <a:off x="5923223" y="3359153"/>
                <a:ext cx="10801" cy="8641"/>
              </a:xfrm>
              <a:custGeom>
                <a:avLst/>
                <a:gdLst>
                  <a:gd name="T0" fmla="*/ 22 w 43"/>
                  <a:gd name="T1" fmla="*/ 33 h 34"/>
                  <a:gd name="T2" fmla="*/ 22 w 43"/>
                  <a:gd name="T3" fmla="*/ 33 h 34"/>
                  <a:gd name="T4" fmla="*/ 22 w 43"/>
                  <a:gd name="T5" fmla="*/ 0 h 34"/>
                  <a:gd name="T6" fmla="*/ 22 w 43"/>
                  <a:gd name="T7" fmla="*/ 0 h 34"/>
                  <a:gd name="T8" fmla="*/ 22 w 43"/>
                  <a:gd name="T9" fmla="*/ 33 h 34"/>
                </a:gdLst>
                <a:ahLst/>
                <a:cxnLst>
                  <a:cxn ang="0">
                    <a:pos x="T0" y="T1"/>
                  </a:cxn>
                  <a:cxn ang="0">
                    <a:pos x="T2" y="T3"/>
                  </a:cxn>
                  <a:cxn ang="0">
                    <a:pos x="T4" y="T5"/>
                  </a:cxn>
                  <a:cxn ang="0">
                    <a:pos x="T6" y="T7"/>
                  </a:cxn>
                  <a:cxn ang="0">
                    <a:pos x="T8" y="T9"/>
                  </a:cxn>
                </a:cxnLst>
                <a:rect l="0" t="0" r="r" b="b"/>
                <a:pathLst>
                  <a:path w="43" h="34">
                    <a:moveTo>
                      <a:pt x="22" y="33"/>
                    </a:moveTo>
                    <a:lnTo>
                      <a:pt x="22" y="33"/>
                    </a:lnTo>
                    <a:cubicBezTo>
                      <a:pt x="42" y="33"/>
                      <a:pt x="42" y="0"/>
                      <a:pt x="22" y="0"/>
                    </a:cubicBez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16" name="Freeform 380">
                <a:extLst>
                  <a:ext uri="{FF2B5EF4-FFF2-40B4-BE49-F238E27FC236}">
                    <a16:creationId xmlns:a16="http://schemas.microsoft.com/office/drawing/2014/main" id="{40E6A98D-E89B-7745-AD33-7C59116E8CC6}"/>
                  </a:ext>
                </a:extLst>
              </p:cNvPr>
              <p:cNvSpPr>
                <a:spLocks noChangeArrowheads="1"/>
              </p:cNvSpPr>
              <p:nvPr/>
            </p:nvSpPr>
            <p:spPr bwMode="auto">
              <a:xfrm>
                <a:off x="5888659" y="3299747"/>
                <a:ext cx="7561" cy="11881"/>
              </a:xfrm>
              <a:custGeom>
                <a:avLst/>
                <a:gdLst>
                  <a:gd name="T0" fmla="*/ 32 w 33"/>
                  <a:gd name="T1" fmla="*/ 26 h 47"/>
                  <a:gd name="T2" fmla="*/ 32 w 33"/>
                  <a:gd name="T3" fmla="*/ 21 h 47"/>
                  <a:gd name="T4" fmla="*/ 32 w 33"/>
                  <a:gd name="T5" fmla="*/ 21 h 47"/>
                  <a:gd name="T6" fmla="*/ 0 w 33"/>
                  <a:gd name="T7" fmla="*/ 21 h 47"/>
                  <a:gd name="T8" fmla="*/ 0 w 33"/>
                  <a:gd name="T9" fmla="*/ 26 h 47"/>
                  <a:gd name="T10" fmla="*/ 0 w 33"/>
                  <a:gd name="T11" fmla="*/ 26 h 47"/>
                  <a:gd name="T12" fmla="*/ 32 w 33"/>
                  <a:gd name="T13" fmla="*/ 26 h 47"/>
                </a:gdLst>
                <a:ahLst/>
                <a:cxnLst>
                  <a:cxn ang="0">
                    <a:pos x="T0" y="T1"/>
                  </a:cxn>
                  <a:cxn ang="0">
                    <a:pos x="T2" y="T3"/>
                  </a:cxn>
                  <a:cxn ang="0">
                    <a:pos x="T4" y="T5"/>
                  </a:cxn>
                  <a:cxn ang="0">
                    <a:pos x="T6" y="T7"/>
                  </a:cxn>
                  <a:cxn ang="0">
                    <a:pos x="T8" y="T9"/>
                  </a:cxn>
                  <a:cxn ang="0">
                    <a:pos x="T10" y="T11"/>
                  </a:cxn>
                  <a:cxn ang="0">
                    <a:pos x="T12" y="T13"/>
                  </a:cxn>
                </a:cxnLst>
                <a:rect l="0" t="0" r="r" b="b"/>
                <a:pathLst>
                  <a:path w="33" h="47">
                    <a:moveTo>
                      <a:pt x="32" y="26"/>
                    </a:moveTo>
                    <a:lnTo>
                      <a:pt x="32" y="21"/>
                    </a:lnTo>
                    <a:lnTo>
                      <a:pt x="32" y="21"/>
                    </a:lnTo>
                    <a:cubicBezTo>
                      <a:pt x="32" y="0"/>
                      <a:pt x="0" y="0"/>
                      <a:pt x="0" y="21"/>
                    </a:cubicBezTo>
                    <a:lnTo>
                      <a:pt x="0" y="26"/>
                    </a:lnTo>
                    <a:lnTo>
                      <a:pt x="0" y="26"/>
                    </a:lnTo>
                    <a:cubicBezTo>
                      <a:pt x="0" y="46"/>
                      <a:pt x="32" y="46"/>
                      <a:pt x="32"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17" name="Freeform 381">
                <a:extLst>
                  <a:ext uri="{FF2B5EF4-FFF2-40B4-BE49-F238E27FC236}">
                    <a16:creationId xmlns:a16="http://schemas.microsoft.com/office/drawing/2014/main" id="{7C415F37-3542-E34F-AAB6-92D4F95278C7}"/>
                  </a:ext>
                </a:extLst>
              </p:cNvPr>
              <p:cNvSpPr>
                <a:spLocks noChangeArrowheads="1"/>
              </p:cNvSpPr>
              <p:nvPr/>
            </p:nvSpPr>
            <p:spPr bwMode="auto">
              <a:xfrm>
                <a:off x="5909181" y="3327830"/>
                <a:ext cx="15122" cy="15122"/>
              </a:xfrm>
              <a:custGeom>
                <a:avLst/>
                <a:gdLst>
                  <a:gd name="T0" fmla="*/ 23 w 62"/>
                  <a:gd name="T1" fmla="*/ 45 h 61"/>
                  <a:gd name="T2" fmla="*/ 23 w 62"/>
                  <a:gd name="T3" fmla="*/ 45 h 61"/>
                  <a:gd name="T4" fmla="*/ 46 w 62"/>
                  <a:gd name="T5" fmla="*/ 22 h 61"/>
                  <a:gd name="T6" fmla="*/ 46 w 62"/>
                  <a:gd name="T7" fmla="*/ 22 h 61"/>
                  <a:gd name="T8" fmla="*/ 38 w 62"/>
                  <a:gd name="T9" fmla="*/ 14 h 61"/>
                  <a:gd name="T10" fmla="*/ 38 w 62"/>
                  <a:gd name="T11" fmla="*/ 14 h 61"/>
                  <a:gd name="T12" fmla="*/ 16 w 62"/>
                  <a:gd name="T13" fmla="*/ 37 h 61"/>
                  <a:gd name="T14" fmla="*/ 23 w 62"/>
                  <a:gd name="T15" fmla="*/ 45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61">
                    <a:moveTo>
                      <a:pt x="23" y="45"/>
                    </a:moveTo>
                    <a:lnTo>
                      <a:pt x="23" y="45"/>
                    </a:lnTo>
                    <a:cubicBezTo>
                      <a:pt x="38" y="60"/>
                      <a:pt x="61" y="37"/>
                      <a:pt x="46" y="22"/>
                    </a:cubicBezTo>
                    <a:lnTo>
                      <a:pt x="46" y="22"/>
                    </a:lnTo>
                    <a:cubicBezTo>
                      <a:pt x="44" y="20"/>
                      <a:pt x="41" y="17"/>
                      <a:pt x="38" y="14"/>
                    </a:cubicBezTo>
                    <a:lnTo>
                      <a:pt x="38" y="14"/>
                    </a:lnTo>
                    <a:cubicBezTo>
                      <a:pt x="24" y="0"/>
                      <a:pt x="0" y="23"/>
                      <a:pt x="16" y="37"/>
                    </a:cubicBezTo>
                    <a:lnTo>
                      <a:pt x="2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18" name="Freeform 382">
                <a:extLst>
                  <a:ext uri="{FF2B5EF4-FFF2-40B4-BE49-F238E27FC236}">
                    <a16:creationId xmlns:a16="http://schemas.microsoft.com/office/drawing/2014/main" id="{58A42F5F-3024-2641-A14F-CACF48548851}"/>
                  </a:ext>
                </a:extLst>
              </p:cNvPr>
              <p:cNvSpPr>
                <a:spLocks noChangeArrowheads="1"/>
              </p:cNvSpPr>
              <p:nvPr/>
            </p:nvSpPr>
            <p:spPr bwMode="auto">
              <a:xfrm>
                <a:off x="5896220" y="3335391"/>
                <a:ext cx="19442" cy="29163"/>
              </a:xfrm>
              <a:custGeom>
                <a:avLst/>
                <a:gdLst>
                  <a:gd name="T0" fmla="*/ 40 w 79"/>
                  <a:gd name="T1" fmla="*/ 98 h 118"/>
                  <a:gd name="T2" fmla="*/ 40 w 79"/>
                  <a:gd name="T3" fmla="*/ 98 h 118"/>
                  <a:gd name="T4" fmla="*/ 68 w 79"/>
                  <a:gd name="T5" fmla="*/ 82 h 118"/>
                  <a:gd name="T6" fmla="*/ 68 w 79"/>
                  <a:gd name="T7" fmla="*/ 82 h 118"/>
                  <a:gd name="T8" fmla="*/ 38 w 79"/>
                  <a:gd name="T9" fmla="*/ 18 h 118"/>
                  <a:gd name="T10" fmla="*/ 38 w 79"/>
                  <a:gd name="T11" fmla="*/ 18 h 118"/>
                  <a:gd name="T12" fmla="*/ 9 w 79"/>
                  <a:gd name="T13" fmla="*/ 35 h 118"/>
                  <a:gd name="T14" fmla="*/ 9 w 79"/>
                  <a:gd name="T15" fmla="*/ 35 h 118"/>
                  <a:gd name="T16" fmla="*/ 40 w 79"/>
                  <a:gd name="T17" fmla="*/ 9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18">
                    <a:moveTo>
                      <a:pt x="40" y="98"/>
                    </a:moveTo>
                    <a:lnTo>
                      <a:pt x="40" y="98"/>
                    </a:lnTo>
                    <a:cubicBezTo>
                      <a:pt x="49" y="117"/>
                      <a:pt x="78" y="101"/>
                      <a:pt x="68" y="82"/>
                    </a:cubicBezTo>
                    <a:lnTo>
                      <a:pt x="68" y="82"/>
                    </a:lnTo>
                    <a:cubicBezTo>
                      <a:pt x="58" y="61"/>
                      <a:pt x="48" y="40"/>
                      <a:pt x="38" y="18"/>
                    </a:cubicBezTo>
                    <a:lnTo>
                      <a:pt x="38" y="18"/>
                    </a:lnTo>
                    <a:cubicBezTo>
                      <a:pt x="28" y="0"/>
                      <a:pt x="0" y="16"/>
                      <a:pt x="9" y="35"/>
                    </a:cubicBezTo>
                    <a:lnTo>
                      <a:pt x="9" y="35"/>
                    </a:lnTo>
                    <a:cubicBezTo>
                      <a:pt x="19" y="56"/>
                      <a:pt x="30" y="77"/>
                      <a:pt x="40" y="9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19" name="Freeform 383">
                <a:extLst>
                  <a:ext uri="{FF2B5EF4-FFF2-40B4-BE49-F238E27FC236}">
                    <a16:creationId xmlns:a16="http://schemas.microsoft.com/office/drawing/2014/main" id="{3E84FF52-E2CF-0C45-9DB5-57EC28955550}"/>
                  </a:ext>
                </a:extLst>
              </p:cNvPr>
              <p:cNvSpPr>
                <a:spLocks noChangeArrowheads="1"/>
              </p:cNvSpPr>
              <p:nvPr/>
            </p:nvSpPr>
            <p:spPr bwMode="auto">
              <a:xfrm>
                <a:off x="5913502" y="3396958"/>
                <a:ext cx="15122" cy="27002"/>
              </a:xfrm>
              <a:custGeom>
                <a:avLst/>
                <a:gdLst>
                  <a:gd name="T0" fmla="*/ 4 w 61"/>
                  <a:gd name="T1" fmla="*/ 34 h 111"/>
                  <a:gd name="T2" fmla="*/ 4 w 61"/>
                  <a:gd name="T3" fmla="*/ 34 h 111"/>
                  <a:gd name="T4" fmla="*/ 11 w 61"/>
                  <a:gd name="T5" fmla="*/ 43 h 111"/>
                  <a:gd name="T6" fmla="*/ 11 w 61"/>
                  <a:gd name="T7" fmla="*/ 43 h 111"/>
                  <a:gd name="T8" fmla="*/ 11 w 61"/>
                  <a:gd name="T9" fmla="*/ 44 h 111"/>
                  <a:gd name="T10" fmla="*/ 11 w 61"/>
                  <a:gd name="T11" fmla="*/ 44 h 111"/>
                  <a:gd name="T12" fmla="*/ 15 w 61"/>
                  <a:gd name="T13" fmla="*/ 58 h 111"/>
                  <a:gd name="T14" fmla="*/ 15 w 61"/>
                  <a:gd name="T15" fmla="*/ 58 h 111"/>
                  <a:gd name="T16" fmla="*/ 23 w 61"/>
                  <a:gd name="T17" fmla="*/ 89 h 111"/>
                  <a:gd name="T18" fmla="*/ 23 w 61"/>
                  <a:gd name="T19" fmla="*/ 89 h 111"/>
                  <a:gd name="T20" fmla="*/ 55 w 61"/>
                  <a:gd name="T21" fmla="*/ 81 h 111"/>
                  <a:gd name="T22" fmla="*/ 55 w 61"/>
                  <a:gd name="T23" fmla="*/ 81 h 111"/>
                  <a:gd name="T24" fmla="*/ 47 w 61"/>
                  <a:gd name="T25" fmla="*/ 49 h 111"/>
                  <a:gd name="T26" fmla="*/ 47 w 61"/>
                  <a:gd name="T27" fmla="*/ 49 h 111"/>
                  <a:gd name="T28" fmla="*/ 37 w 61"/>
                  <a:gd name="T29" fmla="*/ 19 h 111"/>
                  <a:gd name="T30" fmla="*/ 37 w 61"/>
                  <a:gd name="T31" fmla="*/ 19 h 111"/>
                  <a:gd name="T32" fmla="*/ 4 w 61"/>
                  <a:gd name="T33" fmla="*/ 3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111">
                    <a:moveTo>
                      <a:pt x="4" y="34"/>
                    </a:moveTo>
                    <a:lnTo>
                      <a:pt x="4" y="34"/>
                    </a:lnTo>
                    <a:cubicBezTo>
                      <a:pt x="5" y="37"/>
                      <a:pt x="8" y="41"/>
                      <a:pt x="11" y="43"/>
                    </a:cubicBezTo>
                    <a:lnTo>
                      <a:pt x="11" y="43"/>
                    </a:lnTo>
                    <a:cubicBezTo>
                      <a:pt x="11" y="44"/>
                      <a:pt x="11" y="44"/>
                      <a:pt x="11" y="44"/>
                    </a:cubicBezTo>
                    <a:lnTo>
                      <a:pt x="11" y="44"/>
                    </a:lnTo>
                    <a:cubicBezTo>
                      <a:pt x="12" y="48"/>
                      <a:pt x="14" y="53"/>
                      <a:pt x="15" y="58"/>
                    </a:cubicBezTo>
                    <a:lnTo>
                      <a:pt x="15" y="58"/>
                    </a:lnTo>
                    <a:cubicBezTo>
                      <a:pt x="18" y="68"/>
                      <a:pt x="20" y="78"/>
                      <a:pt x="23" y="89"/>
                    </a:cubicBezTo>
                    <a:lnTo>
                      <a:pt x="23" y="89"/>
                    </a:lnTo>
                    <a:cubicBezTo>
                      <a:pt x="29" y="110"/>
                      <a:pt x="60" y="101"/>
                      <a:pt x="55" y="81"/>
                    </a:cubicBezTo>
                    <a:lnTo>
                      <a:pt x="55" y="81"/>
                    </a:lnTo>
                    <a:cubicBezTo>
                      <a:pt x="52" y="70"/>
                      <a:pt x="49" y="60"/>
                      <a:pt x="47" y="49"/>
                    </a:cubicBezTo>
                    <a:lnTo>
                      <a:pt x="47" y="49"/>
                    </a:lnTo>
                    <a:cubicBezTo>
                      <a:pt x="44" y="39"/>
                      <a:pt x="42" y="27"/>
                      <a:pt x="37" y="19"/>
                    </a:cubicBezTo>
                    <a:lnTo>
                      <a:pt x="37" y="19"/>
                    </a:lnTo>
                    <a:cubicBezTo>
                      <a:pt x="25" y="0"/>
                      <a:pt x="0" y="14"/>
                      <a:pt x="4"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20" name="Freeform 384">
                <a:extLst>
                  <a:ext uri="{FF2B5EF4-FFF2-40B4-BE49-F238E27FC236}">
                    <a16:creationId xmlns:a16="http://schemas.microsoft.com/office/drawing/2014/main" id="{6D47663A-F77F-0145-AB9B-FABC45491A15}"/>
                  </a:ext>
                </a:extLst>
              </p:cNvPr>
              <p:cNvSpPr>
                <a:spLocks noChangeArrowheads="1"/>
              </p:cNvSpPr>
              <p:nvPr/>
            </p:nvSpPr>
            <p:spPr bwMode="auto">
              <a:xfrm>
                <a:off x="5927543" y="3450963"/>
                <a:ext cx="22683" cy="16201"/>
              </a:xfrm>
              <a:custGeom>
                <a:avLst/>
                <a:gdLst>
                  <a:gd name="T0" fmla="*/ 52 w 91"/>
                  <a:gd name="T1" fmla="*/ 14 h 67"/>
                  <a:gd name="T2" fmla="*/ 52 w 91"/>
                  <a:gd name="T3" fmla="*/ 14 h 67"/>
                  <a:gd name="T4" fmla="*/ 21 w 91"/>
                  <a:gd name="T5" fmla="*/ 29 h 67"/>
                  <a:gd name="T6" fmla="*/ 21 w 91"/>
                  <a:gd name="T7" fmla="*/ 29 h 67"/>
                  <a:gd name="T8" fmla="*/ 29 w 91"/>
                  <a:gd name="T9" fmla="*/ 61 h 67"/>
                  <a:gd name="T10" fmla="*/ 29 w 91"/>
                  <a:gd name="T11" fmla="*/ 61 h 67"/>
                  <a:gd name="T12" fmla="*/ 74 w 91"/>
                  <a:gd name="T13" fmla="*/ 37 h 67"/>
                  <a:gd name="T14" fmla="*/ 74 w 91"/>
                  <a:gd name="T15" fmla="*/ 37 h 67"/>
                  <a:gd name="T16" fmla="*/ 52 w 91"/>
                  <a:gd name="T17" fmla="*/ 1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67">
                    <a:moveTo>
                      <a:pt x="52" y="14"/>
                    </a:moveTo>
                    <a:lnTo>
                      <a:pt x="52" y="14"/>
                    </a:lnTo>
                    <a:cubicBezTo>
                      <a:pt x="42" y="22"/>
                      <a:pt x="32" y="27"/>
                      <a:pt x="21" y="29"/>
                    </a:cubicBezTo>
                    <a:lnTo>
                      <a:pt x="21" y="29"/>
                    </a:lnTo>
                    <a:cubicBezTo>
                      <a:pt x="0" y="35"/>
                      <a:pt x="9" y="66"/>
                      <a:pt x="29" y="61"/>
                    </a:cubicBezTo>
                    <a:lnTo>
                      <a:pt x="29" y="61"/>
                    </a:lnTo>
                    <a:cubicBezTo>
                      <a:pt x="46" y="57"/>
                      <a:pt x="61" y="49"/>
                      <a:pt x="74" y="37"/>
                    </a:cubicBezTo>
                    <a:lnTo>
                      <a:pt x="74" y="37"/>
                    </a:lnTo>
                    <a:cubicBezTo>
                      <a:pt x="90" y="24"/>
                      <a:pt x="67" y="0"/>
                      <a:pt x="52"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21" name="Freeform 385">
                <a:extLst>
                  <a:ext uri="{FF2B5EF4-FFF2-40B4-BE49-F238E27FC236}">
                    <a16:creationId xmlns:a16="http://schemas.microsoft.com/office/drawing/2014/main" id="{94D0CB2D-B4C0-B042-818D-59E02EEBB1CE}"/>
                  </a:ext>
                </a:extLst>
              </p:cNvPr>
              <p:cNvSpPr>
                <a:spLocks noChangeArrowheads="1"/>
              </p:cNvSpPr>
              <p:nvPr/>
            </p:nvSpPr>
            <p:spPr bwMode="auto">
              <a:xfrm>
                <a:off x="5582987" y="3417479"/>
                <a:ext cx="19442" cy="30243"/>
              </a:xfrm>
              <a:custGeom>
                <a:avLst/>
                <a:gdLst>
                  <a:gd name="T0" fmla="*/ 10 w 81"/>
                  <a:gd name="T1" fmla="*/ 35 h 122"/>
                  <a:gd name="T2" fmla="*/ 10 w 81"/>
                  <a:gd name="T3" fmla="*/ 35 h 122"/>
                  <a:gd name="T4" fmla="*/ 42 w 81"/>
                  <a:gd name="T5" fmla="*/ 103 h 122"/>
                  <a:gd name="T6" fmla="*/ 42 w 81"/>
                  <a:gd name="T7" fmla="*/ 103 h 122"/>
                  <a:gd name="T8" fmla="*/ 71 w 81"/>
                  <a:gd name="T9" fmla="*/ 86 h 122"/>
                  <a:gd name="T10" fmla="*/ 71 w 81"/>
                  <a:gd name="T11" fmla="*/ 86 h 122"/>
                  <a:gd name="T12" fmla="*/ 38 w 81"/>
                  <a:gd name="T13" fmla="*/ 19 h 122"/>
                  <a:gd name="T14" fmla="*/ 38 w 81"/>
                  <a:gd name="T15" fmla="*/ 19 h 122"/>
                  <a:gd name="T16" fmla="*/ 10 w 81"/>
                  <a:gd name="T17" fmla="*/ 3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22">
                    <a:moveTo>
                      <a:pt x="10" y="35"/>
                    </a:moveTo>
                    <a:lnTo>
                      <a:pt x="10" y="35"/>
                    </a:lnTo>
                    <a:cubicBezTo>
                      <a:pt x="21" y="58"/>
                      <a:pt x="31" y="80"/>
                      <a:pt x="42" y="103"/>
                    </a:cubicBezTo>
                    <a:lnTo>
                      <a:pt x="42" y="103"/>
                    </a:lnTo>
                    <a:cubicBezTo>
                      <a:pt x="52" y="121"/>
                      <a:pt x="80" y="105"/>
                      <a:pt x="71" y="86"/>
                    </a:cubicBezTo>
                    <a:lnTo>
                      <a:pt x="71" y="86"/>
                    </a:lnTo>
                    <a:cubicBezTo>
                      <a:pt x="60" y="64"/>
                      <a:pt x="48" y="41"/>
                      <a:pt x="38" y="19"/>
                    </a:cubicBezTo>
                    <a:lnTo>
                      <a:pt x="38" y="19"/>
                    </a:lnTo>
                    <a:cubicBezTo>
                      <a:pt x="28" y="0"/>
                      <a:pt x="0" y="17"/>
                      <a:pt x="10"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22" name="Freeform 386">
                <a:extLst>
                  <a:ext uri="{FF2B5EF4-FFF2-40B4-BE49-F238E27FC236}">
                    <a16:creationId xmlns:a16="http://schemas.microsoft.com/office/drawing/2014/main" id="{E6E64FF7-FB5B-5840-B8AC-9361080C2C18}"/>
                  </a:ext>
                </a:extLst>
              </p:cNvPr>
              <p:cNvSpPr>
                <a:spLocks noChangeArrowheads="1"/>
              </p:cNvSpPr>
              <p:nvPr/>
            </p:nvSpPr>
            <p:spPr bwMode="auto">
              <a:xfrm>
                <a:off x="5582987" y="3393717"/>
                <a:ext cx="27002" cy="23762"/>
              </a:xfrm>
              <a:custGeom>
                <a:avLst/>
                <a:gdLst>
                  <a:gd name="T0" fmla="*/ 93 w 111"/>
                  <a:gd name="T1" fmla="*/ 54 h 95"/>
                  <a:gd name="T2" fmla="*/ 93 w 111"/>
                  <a:gd name="T3" fmla="*/ 54 h 95"/>
                  <a:gd name="T4" fmla="*/ 34 w 111"/>
                  <a:gd name="T5" fmla="*/ 13 h 95"/>
                  <a:gd name="T6" fmla="*/ 34 w 111"/>
                  <a:gd name="T7" fmla="*/ 13 h 95"/>
                  <a:gd name="T8" fmla="*/ 18 w 111"/>
                  <a:gd name="T9" fmla="*/ 40 h 95"/>
                  <a:gd name="T10" fmla="*/ 18 w 111"/>
                  <a:gd name="T11" fmla="*/ 40 h 95"/>
                  <a:gd name="T12" fmla="*/ 77 w 111"/>
                  <a:gd name="T13" fmla="*/ 82 h 95"/>
                  <a:gd name="T14" fmla="*/ 77 w 111"/>
                  <a:gd name="T15" fmla="*/ 82 h 95"/>
                  <a:gd name="T16" fmla="*/ 93 w 111"/>
                  <a:gd name="T17" fmla="*/ 5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95">
                    <a:moveTo>
                      <a:pt x="93" y="54"/>
                    </a:moveTo>
                    <a:lnTo>
                      <a:pt x="93" y="54"/>
                    </a:lnTo>
                    <a:cubicBezTo>
                      <a:pt x="74" y="40"/>
                      <a:pt x="54" y="26"/>
                      <a:pt x="34" y="13"/>
                    </a:cubicBezTo>
                    <a:lnTo>
                      <a:pt x="34" y="13"/>
                    </a:lnTo>
                    <a:cubicBezTo>
                      <a:pt x="17" y="0"/>
                      <a:pt x="0" y="29"/>
                      <a:pt x="18" y="40"/>
                    </a:cubicBezTo>
                    <a:lnTo>
                      <a:pt x="18" y="40"/>
                    </a:lnTo>
                    <a:cubicBezTo>
                      <a:pt x="37" y="54"/>
                      <a:pt x="57" y="68"/>
                      <a:pt x="77" y="82"/>
                    </a:cubicBezTo>
                    <a:lnTo>
                      <a:pt x="77" y="82"/>
                    </a:lnTo>
                    <a:cubicBezTo>
                      <a:pt x="94" y="94"/>
                      <a:pt x="110" y="66"/>
                      <a:pt x="93"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23" name="Freeform 387">
                <a:extLst>
                  <a:ext uri="{FF2B5EF4-FFF2-40B4-BE49-F238E27FC236}">
                    <a16:creationId xmlns:a16="http://schemas.microsoft.com/office/drawing/2014/main" id="{8E55A08D-CAB5-1949-B2F5-894106805B43}"/>
                  </a:ext>
                </a:extLst>
              </p:cNvPr>
              <p:cNvSpPr>
                <a:spLocks noChangeArrowheads="1"/>
              </p:cNvSpPr>
              <p:nvPr/>
            </p:nvSpPr>
            <p:spPr bwMode="auto">
              <a:xfrm>
                <a:off x="5580826" y="3356993"/>
                <a:ext cx="37804" cy="21602"/>
              </a:xfrm>
              <a:custGeom>
                <a:avLst/>
                <a:gdLst>
                  <a:gd name="T0" fmla="*/ 18 w 156"/>
                  <a:gd name="T1" fmla="*/ 37 h 88"/>
                  <a:gd name="T2" fmla="*/ 18 w 156"/>
                  <a:gd name="T3" fmla="*/ 37 h 88"/>
                  <a:gd name="T4" fmla="*/ 119 w 156"/>
                  <a:gd name="T5" fmla="*/ 79 h 88"/>
                  <a:gd name="T6" fmla="*/ 119 w 156"/>
                  <a:gd name="T7" fmla="*/ 79 h 88"/>
                  <a:gd name="T8" fmla="*/ 135 w 156"/>
                  <a:gd name="T9" fmla="*/ 51 h 88"/>
                  <a:gd name="T10" fmla="*/ 135 w 156"/>
                  <a:gd name="T11" fmla="*/ 51 h 88"/>
                  <a:gd name="T12" fmla="*/ 35 w 156"/>
                  <a:gd name="T13" fmla="*/ 8 h 88"/>
                  <a:gd name="T14" fmla="*/ 35 w 156"/>
                  <a:gd name="T15" fmla="*/ 8 h 88"/>
                  <a:gd name="T16" fmla="*/ 18 w 156"/>
                  <a:gd name="T17" fmla="*/ 3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88">
                    <a:moveTo>
                      <a:pt x="18" y="37"/>
                    </a:moveTo>
                    <a:lnTo>
                      <a:pt x="18" y="37"/>
                    </a:lnTo>
                    <a:cubicBezTo>
                      <a:pt x="52" y="51"/>
                      <a:pt x="85" y="65"/>
                      <a:pt x="119" y="79"/>
                    </a:cubicBezTo>
                    <a:lnTo>
                      <a:pt x="119" y="79"/>
                    </a:lnTo>
                    <a:cubicBezTo>
                      <a:pt x="138" y="87"/>
                      <a:pt x="155" y="59"/>
                      <a:pt x="135" y="51"/>
                    </a:cubicBezTo>
                    <a:lnTo>
                      <a:pt x="135" y="51"/>
                    </a:lnTo>
                    <a:cubicBezTo>
                      <a:pt x="102" y="37"/>
                      <a:pt x="68" y="22"/>
                      <a:pt x="35" y="8"/>
                    </a:cubicBezTo>
                    <a:lnTo>
                      <a:pt x="35" y="8"/>
                    </a:lnTo>
                    <a:cubicBezTo>
                      <a:pt x="16" y="0"/>
                      <a:pt x="0" y="28"/>
                      <a:pt x="1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24" name="Freeform 388">
                <a:extLst>
                  <a:ext uri="{FF2B5EF4-FFF2-40B4-BE49-F238E27FC236}">
                    <a16:creationId xmlns:a16="http://schemas.microsoft.com/office/drawing/2014/main" id="{CEF7EEB7-FD7D-6149-8730-90E30BF3B6B5}"/>
                  </a:ext>
                </a:extLst>
              </p:cNvPr>
              <p:cNvSpPr>
                <a:spLocks noChangeArrowheads="1"/>
              </p:cNvSpPr>
              <p:nvPr/>
            </p:nvSpPr>
            <p:spPr bwMode="auto">
              <a:xfrm>
                <a:off x="5633752" y="3307307"/>
                <a:ext cx="15122" cy="25923"/>
              </a:xfrm>
              <a:custGeom>
                <a:avLst/>
                <a:gdLst>
                  <a:gd name="T0" fmla="*/ 47 w 62"/>
                  <a:gd name="T1" fmla="*/ 66 h 106"/>
                  <a:gd name="T2" fmla="*/ 47 w 62"/>
                  <a:gd name="T3" fmla="*/ 66 h 106"/>
                  <a:gd name="T4" fmla="*/ 36 w 62"/>
                  <a:gd name="T5" fmla="*/ 23 h 106"/>
                  <a:gd name="T6" fmla="*/ 36 w 62"/>
                  <a:gd name="T7" fmla="*/ 23 h 106"/>
                  <a:gd name="T8" fmla="*/ 24 w 62"/>
                  <a:gd name="T9" fmla="*/ 3 h 106"/>
                  <a:gd name="T10" fmla="*/ 24 w 62"/>
                  <a:gd name="T11" fmla="*/ 3 h 106"/>
                  <a:gd name="T12" fmla="*/ 4 w 62"/>
                  <a:gd name="T13" fmla="*/ 14 h 106"/>
                  <a:gd name="T14" fmla="*/ 4 w 62"/>
                  <a:gd name="T15" fmla="*/ 14 h 106"/>
                  <a:gd name="T16" fmla="*/ 24 w 62"/>
                  <a:gd name="T17" fmla="*/ 89 h 106"/>
                  <a:gd name="T18" fmla="*/ 24 w 62"/>
                  <a:gd name="T19" fmla="*/ 89 h 106"/>
                  <a:gd name="T20" fmla="*/ 47 w 62"/>
                  <a:gd name="T21" fmla="*/ 6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106">
                    <a:moveTo>
                      <a:pt x="47" y="66"/>
                    </a:moveTo>
                    <a:lnTo>
                      <a:pt x="47" y="66"/>
                    </a:lnTo>
                    <a:cubicBezTo>
                      <a:pt x="38" y="54"/>
                      <a:pt x="33" y="38"/>
                      <a:pt x="36" y="23"/>
                    </a:cubicBezTo>
                    <a:lnTo>
                      <a:pt x="36" y="23"/>
                    </a:lnTo>
                    <a:cubicBezTo>
                      <a:pt x="37" y="14"/>
                      <a:pt x="33" y="5"/>
                      <a:pt x="24" y="3"/>
                    </a:cubicBezTo>
                    <a:lnTo>
                      <a:pt x="24" y="3"/>
                    </a:lnTo>
                    <a:cubicBezTo>
                      <a:pt x="16" y="0"/>
                      <a:pt x="6" y="5"/>
                      <a:pt x="4" y="14"/>
                    </a:cubicBezTo>
                    <a:lnTo>
                      <a:pt x="4" y="14"/>
                    </a:lnTo>
                    <a:cubicBezTo>
                      <a:pt x="0" y="41"/>
                      <a:pt x="7" y="67"/>
                      <a:pt x="24" y="89"/>
                    </a:cubicBezTo>
                    <a:lnTo>
                      <a:pt x="24" y="89"/>
                    </a:lnTo>
                    <a:cubicBezTo>
                      <a:pt x="38" y="105"/>
                      <a:pt x="61" y="81"/>
                      <a:pt x="47" y="6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25" name="Freeform 389">
                <a:extLst>
                  <a:ext uri="{FF2B5EF4-FFF2-40B4-BE49-F238E27FC236}">
                    <a16:creationId xmlns:a16="http://schemas.microsoft.com/office/drawing/2014/main" id="{6C55099A-7C65-DA46-AEF5-300BB76F3567}"/>
                  </a:ext>
                </a:extLst>
              </p:cNvPr>
              <p:cNvSpPr>
                <a:spLocks noChangeArrowheads="1"/>
              </p:cNvSpPr>
              <p:nvPr/>
            </p:nvSpPr>
            <p:spPr bwMode="auto">
              <a:xfrm>
                <a:off x="5708280" y="3413159"/>
                <a:ext cx="12961" cy="28083"/>
              </a:xfrm>
              <a:custGeom>
                <a:avLst/>
                <a:gdLst>
                  <a:gd name="T0" fmla="*/ 53 w 55"/>
                  <a:gd name="T1" fmla="*/ 94 h 116"/>
                  <a:gd name="T2" fmla="*/ 53 w 55"/>
                  <a:gd name="T3" fmla="*/ 94 h 116"/>
                  <a:gd name="T4" fmla="*/ 40 w 55"/>
                  <a:gd name="T5" fmla="*/ 19 h 116"/>
                  <a:gd name="T6" fmla="*/ 40 w 55"/>
                  <a:gd name="T7" fmla="*/ 19 h 116"/>
                  <a:gd name="T8" fmla="*/ 8 w 55"/>
                  <a:gd name="T9" fmla="*/ 28 h 116"/>
                  <a:gd name="T10" fmla="*/ 8 w 55"/>
                  <a:gd name="T11" fmla="*/ 28 h 116"/>
                  <a:gd name="T12" fmla="*/ 21 w 55"/>
                  <a:gd name="T13" fmla="*/ 94 h 116"/>
                  <a:gd name="T14" fmla="*/ 21 w 55"/>
                  <a:gd name="T15" fmla="*/ 94 h 116"/>
                  <a:gd name="T16" fmla="*/ 53 w 55"/>
                  <a:gd name="T17" fmla="*/ 9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16">
                    <a:moveTo>
                      <a:pt x="53" y="94"/>
                    </a:moveTo>
                    <a:lnTo>
                      <a:pt x="53" y="94"/>
                    </a:lnTo>
                    <a:cubicBezTo>
                      <a:pt x="54" y="69"/>
                      <a:pt x="50" y="43"/>
                      <a:pt x="40" y="19"/>
                    </a:cubicBezTo>
                    <a:lnTo>
                      <a:pt x="40" y="19"/>
                    </a:lnTo>
                    <a:cubicBezTo>
                      <a:pt x="32" y="0"/>
                      <a:pt x="0" y="8"/>
                      <a:pt x="8" y="28"/>
                    </a:cubicBezTo>
                    <a:lnTo>
                      <a:pt x="8" y="28"/>
                    </a:lnTo>
                    <a:cubicBezTo>
                      <a:pt x="17" y="49"/>
                      <a:pt x="22" y="71"/>
                      <a:pt x="21" y="94"/>
                    </a:cubicBezTo>
                    <a:lnTo>
                      <a:pt x="21" y="94"/>
                    </a:lnTo>
                    <a:cubicBezTo>
                      <a:pt x="20" y="115"/>
                      <a:pt x="53" y="115"/>
                      <a:pt x="53" y="9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26" name="Freeform 390">
                <a:extLst>
                  <a:ext uri="{FF2B5EF4-FFF2-40B4-BE49-F238E27FC236}">
                    <a16:creationId xmlns:a16="http://schemas.microsoft.com/office/drawing/2014/main" id="{EE7F1DDF-AD08-B84D-927E-446A6BB4B657}"/>
                  </a:ext>
                </a:extLst>
              </p:cNvPr>
              <p:cNvSpPr>
                <a:spLocks noChangeArrowheads="1"/>
              </p:cNvSpPr>
              <p:nvPr/>
            </p:nvSpPr>
            <p:spPr bwMode="auto">
              <a:xfrm>
                <a:off x="5851935" y="3322429"/>
                <a:ext cx="8641" cy="11882"/>
              </a:xfrm>
              <a:custGeom>
                <a:avLst/>
                <a:gdLst>
                  <a:gd name="T0" fmla="*/ 33 w 34"/>
                  <a:gd name="T1" fmla="*/ 27 h 49"/>
                  <a:gd name="T2" fmla="*/ 33 w 34"/>
                  <a:gd name="T3" fmla="*/ 21 h 49"/>
                  <a:gd name="T4" fmla="*/ 33 w 34"/>
                  <a:gd name="T5" fmla="*/ 21 h 49"/>
                  <a:gd name="T6" fmla="*/ 0 w 34"/>
                  <a:gd name="T7" fmla="*/ 21 h 49"/>
                  <a:gd name="T8" fmla="*/ 0 w 34"/>
                  <a:gd name="T9" fmla="*/ 27 h 49"/>
                  <a:gd name="T10" fmla="*/ 0 w 34"/>
                  <a:gd name="T11" fmla="*/ 27 h 49"/>
                  <a:gd name="T12" fmla="*/ 33 w 34"/>
                  <a:gd name="T13" fmla="*/ 27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33" y="27"/>
                    </a:moveTo>
                    <a:lnTo>
                      <a:pt x="33" y="21"/>
                    </a:lnTo>
                    <a:lnTo>
                      <a:pt x="33" y="21"/>
                    </a:lnTo>
                    <a:cubicBezTo>
                      <a:pt x="33" y="0"/>
                      <a:pt x="0" y="0"/>
                      <a:pt x="0" y="21"/>
                    </a:cubicBezTo>
                    <a:lnTo>
                      <a:pt x="0" y="27"/>
                    </a:lnTo>
                    <a:lnTo>
                      <a:pt x="0" y="27"/>
                    </a:lnTo>
                    <a:cubicBezTo>
                      <a:pt x="0" y="48"/>
                      <a:pt x="33" y="48"/>
                      <a:pt x="3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27" name="Freeform 392">
                <a:extLst>
                  <a:ext uri="{FF2B5EF4-FFF2-40B4-BE49-F238E27FC236}">
                    <a16:creationId xmlns:a16="http://schemas.microsoft.com/office/drawing/2014/main" id="{7C06C778-055E-6245-8B7E-34CFABECE6BD}"/>
                  </a:ext>
                </a:extLst>
              </p:cNvPr>
              <p:cNvSpPr>
                <a:spLocks noChangeArrowheads="1"/>
              </p:cNvSpPr>
              <p:nvPr/>
            </p:nvSpPr>
            <p:spPr bwMode="auto">
              <a:xfrm>
                <a:off x="5862736" y="3229539"/>
                <a:ext cx="19442" cy="17282"/>
              </a:xfrm>
              <a:custGeom>
                <a:avLst/>
                <a:gdLst>
                  <a:gd name="T0" fmla="*/ 54 w 81"/>
                  <a:gd name="T1" fmla="*/ 65 h 72"/>
                  <a:gd name="T2" fmla="*/ 54 w 81"/>
                  <a:gd name="T3" fmla="*/ 65 h 72"/>
                  <a:gd name="T4" fmla="*/ 49 w 81"/>
                  <a:gd name="T5" fmla="*/ 2 h 72"/>
                  <a:gd name="T6" fmla="*/ 49 w 81"/>
                  <a:gd name="T7" fmla="*/ 2 h 72"/>
                  <a:gd name="T8" fmla="*/ 26 w 81"/>
                  <a:gd name="T9" fmla="*/ 5 h 72"/>
                  <a:gd name="T10" fmla="*/ 26 w 81"/>
                  <a:gd name="T11" fmla="*/ 5 h 72"/>
                  <a:gd name="T12" fmla="*/ 23 w 81"/>
                  <a:gd name="T13" fmla="*/ 5 h 72"/>
                  <a:gd name="T14" fmla="*/ 23 w 81"/>
                  <a:gd name="T15" fmla="*/ 5 h 72"/>
                  <a:gd name="T16" fmla="*/ 9 w 81"/>
                  <a:gd name="T17" fmla="*/ 12 h 72"/>
                  <a:gd name="T18" fmla="*/ 9 w 81"/>
                  <a:gd name="T19" fmla="*/ 12 h 72"/>
                  <a:gd name="T20" fmla="*/ 13 w 81"/>
                  <a:gd name="T21" fmla="*/ 56 h 72"/>
                  <a:gd name="T22" fmla="*/ 13 w 81"/>
                  <a:gd name="T23" fmla="*/ 56 h 72"/>
                  <a:gd name="T24" fmla="*/ 54 w 81"/>
                  <a:gd name="T2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72">
                    <a:moveTo>
                      <a:pt x="54" y="65"/>
                    </a:moveTo>
                    <a:lnTo>
                      <a:pt x="54" y="65"/>
                    </a:lnTo>
                    <a:cubicBezTo>
                      <a:pt x="80" y="54"/>
                      <a:pt x="74" y="8"/>
                      <a:pt x="49" y="2"/>
                    </a:cubicBezTo>
                    <a:lnTo>
                      <a:pt x="49" y="2"/>
                    </a:lnTo>
                    <a:cubicBezTo>
                      <a:pt x="40" y="0"/>
                      <a:pt x="32" y="1"/>
                      <a:pt x="26" y="5"/>
                    </a:cubicBezTo>
                    <a:lnTo>
                      <a:pt x="26" y="5"/>
                    </a:lnTo>
                    <a:cubicBezTo>
                      <a:pt x="25" y="5"/>
                      <a:pt x="24" y="5"/>
                      <a:pt x="23" y="5"/>
                    </a:cubicBezTo>
                    <a:lnTo>
                      <a:pt x="23" y="5"/>
                    </a:lnTo>
                    <a:cubicBezTo>
                      <a:pt x="17" y="4"/>
                      <a:pt x="12" y="8"/>
                      <a:pt x="9" y="12"/>
                    </a:cubicBezTo>
                    <a:lnTo>
                      <a:pt x="9" y="12"/>
                    </a:lnTo>
                    <a:cubicBezTo>
                      <a:pt x="0" y="27"/>
                      <a:pt x="3" y="44"/>
                      <a:pt x="13" y="56"/>
                    </a:cubicBezTo>
                    <a:lnTo>
                      <a:pt x="13" y="56"/>
                    </a:lnTo>
                    <a:cubicBezTo>
                      <a:pt x="24" y="68"/>
                      <a:pt x="40" y="71"/>
                      <a:pt x="54" y="6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28" name="Freeform 393">
                <a:extLst>
                  <a:ext uri="{FF2B5EF4-FFF2-40B4-BE49-F238E27FC236}">
                    <a16:creationId xmlns:a16="http://schemas.microsoft.com/office/drawing/2014/main" id="{FD82B5B0-AEE2-0846-A2CF-4CFB82B4B3F3}"/>
                  </a:ext>
                </a:extLst>
              </p:cNvPr>
              <p:cNvSpPr>
                <a:spLocks noChangeArrowheads="1"/>
              </p:cNvSpPr>
              <p:nvPr/>
            </p:nvSpPr>
            <p:spPr bwMode="auto">
              <a:xfrm>
                <a:off x="5969668" y="3318109"/>
                <a:ext cx="22682" cy="23762"/>
              </a:xfrm>
              <a:custGeom>
                <a:avLst/>
                <a:gdLst>
                  <a:gd name="T0" fmla="*/ 3 w 94"/>
                  <a:gd name="T1" fmla="*/ 63 h 98"/>
                  <a:gd name="T2" fmla="*/ 3 w 94"/>
                  <a:gd name="T3" fmla="*/ 63 h 98"/>
                  <a:gd name="T4" fmla="*/ 66 w 94"/>
                  <a:gd name="T5" fmla="*/ 86 h 98"/>
                  <a:gd name="T6" fmla="*/ 66 w 94"/>
                  <a:gd name="T7" fmla="*/ 86 h 98"/>
                  <a:gd name="T8" fmla="*/ 79 w 94"/>
                  <a:gd name="T9" fmla="*/ 22 h 98"/>
                  <a:gd name="T10" fmla="*/ 79 w 94"/>
                  <a:gd name="T11" fmla="*/ 22 h 98"/>
                  <a:gd name="T12" fmla="*/ 13 w 94"/>
                  <a:gd name="T13" fmla="*/ 18 h 98"/>
                  <a:gd name="T14" fmla="*/ 13 w 94"/>
                  <a:gd name="T15" fmla="*/ 18 h 98"/>
                  <a:gd name="T16" fmla="*/ 2 w 94"/>
                  <a:gd name="T17" fmla="*/ 49 h 98"/>
                  <a:gd name="T18" fmla="*/ 2 w 94"/>
                  <a:gd name="T19" fmla="*/ 49 h 98"/>
                  <a:gd name="T20" fmla="*/ 3 w 94"/>
                  <a:gd name="T21" fmla="*/ 6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8">
                    <a:moveTo>
                      <a:pt x="3" y="63"/>
                    </a:moveTo>
                    <a:lnTo>
                      <a:pt x="3" y="63"/>
                    </a:lnTo>
                    <a:cubicBezTo>
                      <a:pt x="13" y="88"/>
                      <a:pt x="42" y="97"/>
                      <a:pt x="66" y="86"/>
                    </a:cubicBezTo>
                    <a:lnTo>
                      <a:pt x="66" y="86"/>
                    </a:lnTo>
                    <a:cubicBezTo>
                      <a:pt x="89" y="76"/>
                      <a:pt x="93" y="42"/>
                      <a:pt x="79" y="22"/>
                    </a:cubicBezTo>
                    <a:lnTo>
                      <a:pt x="79" y="22"/>
                    </a:lnTo>
                    <a:cubicBezTo>
                      <a:pt x="63" y="0"/>
                      <a:pt x="32" y="1"/>
                      <a:pt x="13" y="18"/>
                    </a:cubicBezTo>
                    <a:lnTo>
                      <a:pt x="13" y="18"/>
                    </a:lnTo>
                    <a:cubicBezTo>
                      <a:pt x="3" y="26"/>
                      <a:pt x="0" y="38"/>
                      <a:pt x="2" y="49"/>
                    </a:cubicBezTo>
                    <a:lnTo>
                      <a:pt x="2" y="49"/>
                    </a:lnTo>
                    <a:cubicBezTo>
                      <a:pt x="2" y="54"/>
                      <a:pt x="2" y="59"/>
                      <a:pt x="3" y="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29" name="Freeform 394">
                <a:extLst>
                  <a:ext uri="{FF2B5EF4-FFF2-40B4-BE49-F238E27FC236}">
                    <a16:creationId xmlns:a16="http://schemas.microsoft.com/office/drawing/2014/main" id="{5EF38AC2-2F2E-1D4F-8EEA-9DE743C39F1C}"/>
                  </a:ext>
                </a:extLst>
              </p:cNvPr>
              <p:cNvSpPr>
                <a:spLocks noChangeArrowheads="1"/>
              </p:cNvSpPr>
              <p:nvPr/>
            </p:nvSpPr>
            <p:spPr bwMode="auto">
              <a:xfrm>
                <a:off x="5622951" y="3369955"/>
                <a:ext cx="50766" cy="37804"/>
              </a:xfrm>
              <a:custGeom>
                <a:avLst/>
                <a:gdLst>
                  <a:gd name="T0" fmla="*/ 57 w 206"/>
                  <a:gd name="T1" fmla="*/ 89 h 155"/>
                  <a:gd name="T2" fmla="*/ 52 w 206"/>
                  <a:gd name="T3" fmla="*/ 90 h 155"/>
                  <a:gd name="T4" fmla="*/ 49 w 206"/>
                  <a:gd name="T5" fmla="*/ 87 h 155"/>
                  <a:gd name="T6" fmla="*/ 47 w 206"/>
                  <a:gd name="T7" fmla="*/ 73 h 155"/>
                  <a:gd name="T8" fmla="*/ 47 w 206"/>
                  <a:gd name="T9" fmla="*/ 73 h 155"/>
                  <a:gd name="T10" fmla="*/ 70 w 206"/>
                  <a:gd name="T11" fmla="*/ 97 h 155"/>
                  <a:gd name="T12" fmla="*/ 72 w 206"/>
                  <a:gd name="T13" fmla="*/ 96 h 155"/>
                  <a:gd name="T14" fmla="*/ 75 w 206"/>
                  <a:gd name="T15" fmla="*/ 103 h 155"/>
                  <a:gd name="T16" fmla="*/ 71 w 206"/>
                  <a:gd name="T17" fmla="*/ 102 h 155"/>
                  <a:gd name="T18" fmla="*/ 70 w 206"/>
                  <a:gd name="T19" fmla="*/ 97 h 155"/>
                  <a:gd name="T20" fmla="*/ 4 w 206"/>
                  <a:gd name="T21" fmla="*/ 124 h 155"/>
                  <a:gd name="T22" fmla="*/ 48 w 206"/>
                  <a:gd name="T23" fmla="*/ 147 h 155"/>
                  <a:gd name="T24" fmla="*/ 60 w 206"/>
                  <a:gd name="T25" fmla="*/ 133 h 155"/>
                  <a:gd name="T26" fmla="*/ 77 w 206"/>
                  <a:gd name="T27" fmla="*/ 138 h 155"/>
                  <a:gd name="T28" fmla="*/ 97 w 206"/>
                  <a:gd name="T29" fmla="*/ 121 h 155"/>
                  <a:gd name="T30" fmla="*/ 108 w 206"/>
                  <a:gd name="T31" fmla="*/ 124 h 155"/>
                  <a:gd name="T32" fmla="*/ 123 w 206"/>
                  <a:gd name="T33" fmla="*/ 108 h 155"/>
                  <a:gd name="T34" fmla="*/ 108 w 206"/>
                  <a:gd name="T35" fmla="*/ 91 h 155"/>
                  <a:gd name="T36" fmla="*/ 102 w 206"/>
                  <a:gd name="T37" fmla="*/ 74 h 155"/>
                  <a:gd name="T38" fmla="*/ 105 w 206"/>
                  <a:gd name="T39" fmla="*/ 77 h 155"/>
                  <a:gd name="T40" fmla="*/ 170 w 206"/>
                  <a:gd name="T41" fmla="*/ 110 h 155"/>
                  <a:gd name="T42" fmla="*/ 186 w 206"/>
                  <a:gd name="T43" fmla="*/ 82 h 155"/>
                  <a:gd name="T44" fmla="*/ 122 w 206"/>
                  <a:gd name="T45" fmla="*/ 49 h 155"/>
                  <a:gd name="T46" fmla="*/ 108 w 206"/>
                  <a:gd name="T47" fmla="*/ 48 h 155"/>
                  <a:gd name="T48" fmla="*/ 91 w 206"/>
                  <a:gd name="T49" fmla="*/ 43 h 155"/>
                  <a:gd name="T50" fmla="*/ 81 w 206"/>
                  <a:gd name="T51" fmla="*/ 33 h 155"/>
                  <a:gd name="T52" fmla="*/ 66 w 206"/>
                  <a:gd name="T53" fmla="*/ 28 h 155"/>
                  <a:gd name="T54" fmla="*/ 58 w 206"/>
                  <a:gd name="T55" fmla="*/ 33 h 155"/>
                  <a:gd name="T56" fmla="*/ 46 w 206"/>
                  <a:gd name="T57" fmla="*/ 62 h 155"/>
                  <a:gd name="T58" fmla="*/ 46 w 206"/>
                  <a:gd name="T59" fmla="*/ 62 h 155"/>
                  <a:gd name="T60" fmla="*/ 42 w 206"/>
                  <a:gd name="T61" fmla="*/ 35 h 155"/>
                  <a:gd name="T62" fmla="*/ 14 w 206"/>
                  <a:gd name="T63" fmla="*/ 19 h 155"/>
                  <a:gd name="T64" fmla="*/ 17 w 206"/>
                  <a:gd name="T65" fmla="*/ 78 h 155"/>
                  <a:gd name="T66" fmla="*/ 17 w 206"/>
                  <a:gd name="T67" fmla="*/ 78 h 155"/>
                  <a:gd name="T68" fmla="*/ 20 w 206"/>
                  <a:gd name="T69" fmla="*/ 10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6" h="155">
                    <a:moveTo>
                      <a:pt x="57" y="89"/>
                    </a:moveTo>
                    <a:lnTo>
                      <a:pt x="57" y="89"/>
                    </a:lnTo>
                    <a:cubicBezTo>
                      <a:pt x="56" y="89"/>
                      <a:pt x="54" y="89"/>
                      <a:pt x="52" y="90"/>
                    </a:cubicBezTo>
                    <a:lnTo>
                      <a:pt x="52" y="90"/>
                    </a:lnTo>
                    <a:cubicBezTo>
                      <a:pt x="50" y="91"/>
                      <a:pt x="48" y="89"/>
                      <a:pt x="49" y="87"/>
                    </a:cubicBezTo>
                    <a:lnTo>
                      <a:pt x="49" y="87"/>
                    </a:lnTo>
                    <a:cubicBezTo>
                      <a:pt x="51" y="81"/>
                      <a:pt x="50" y="77"/>
                      <a:pt x="47" y="73"/>
                    </a:cubicBezTo>
                    <a:lnTo>
                      <a:pt x="47" y="73"/>
                    </a:lnTo>
                    <a:lnTo>
                      <a:pt x="47" y="73"/>
                    </a:lnTo>
                    <a:lnTo>
                      <a:pt x="47" y="73"/>
                    </a:lnTo>
                    <a:cubicBezTo>
                      <a:pt x="49" y="78"/>
                      <a:pt x="52" y="84"/>
                      <a:pt x="57" y="89"/>
                    </a:cubicBezTo>
                    <a:close/>
                    <a:moveTo>
                      <a:pt x="70" y="97"/>
                    </a:moveTo>
                    <a:lnTo>
                      <a:pt x="70" y="97"/>
                    </a:lnTo>
                    <a:cubicBezTo>
                      <a:pt x="71" y="97"/>
                      <a:pt x="71" y="96"/>
                      <a:pt x="72" y="96"/>
                    </a:cubicBezTo>
                    <a:lnTo>
                      <a:pt x="72" y="96"/>
                    </a:lnTo>
                    <a:cubicBezTo>
                      <a:pt x="74" y="98"/>
                      <a:pt x="74" y="101"/>
                      <a:pt x="75" y="103"/>
                    </a:cubicBezTo>
                    <a:lnTo>
                      <a:pt x="75" y="103"/>
                    </a:lnTo>
                    <a:cubicBezTo>
                      <a:pt x="74" y="103"/>
                      <a:pt x="73" y="103"/>
                      <a:pt x="71" y="102"/>
                    </a:cubicBezTo>
                    <a:lnTo>
                      <a:pt x="71" y="102"/>
                    </a:lnTo>
                    <a:cubicBezTo>
                      <a:pt x="71" y="100"/>
                      <a:pt x="71" y="98"/>
                      <a:pt x="70" y="97"/>
                    </a:cubicBezTo>
                    <a:close/>
                    <a:moveTo>
                      <a:pt x="4" y="124"/>
                    </a:moveTo>
                    <a:lnTo>
                      <a:pt x="4" y="124"/>
                    </a:lnTo>
                    <a:cubicBezTo>
                      <a:pt x="10" y="142"/>
                      <a:pt x="30" y="154"/>
                      <a:pt x="48" y="147"/>
                    </a:cubicBezTo>
                    <a:lnTo>
                      <a:pt x="48" y="147"/>
                    </a:lnTo>
                    <a:cubicBezTo>
                      <a:pt x="55" y="144"/>
                      <a:pt x="60" y="139"/>
                      <a:pt x="60" y="133"/>
                    </a:cubicBezTo>
                    <a:lnTo>
                      <a:pt x="60" y="133"/>
                    </a:lnTo>
                    <a:cubicBezTo>
                      <a:pt x="66" y="134"/>
                      <a:pt x="71" y="136"/>
                      <a:pt x="77" y="138"/>
                    </a:cubicBezTo>
                    <a:lnTo>
                      <a:pt x="77" y="138"/>
                    </a:lnTo>
                    <a:cubicBezTo>
                      <a:pt x="90" y="143"/>
                      <a:pt x="98" y="131"/>
                      <a:pt x="97" y="121"/>
                    </a:cubicBezTo>
                    <a:lnTo>
                      <a:pt x="97" y="121"/>
                    </a:lnTo>
                    <a:cubicBezTo>
                      <a:pt x="100" y="123"/>
                      <a:pt x="104" y="124"/>
                      <a:pt x="108" y="124"/>
                    </a:cubicBezTo>
                    <a:lnTo>
                      <a:pt x="108" y="124"/>
                    </a:lnTo>
                    <a:cubicBezTo>
                      <a:pt x="117" y="125"/>
                      <a:pt x="123" y="116"/>
                      <a:pt x="123" y="108"/>
                    </a:cubicBezTo>
                    <a:lnTo>
                      <a:pt x="123" y="108"/>
                    </a:lnTo>
                    <a:cubicBezTo>
                      <a:pt x="123" y="98"/>
                      <a:pt x="117" y="93"/>
                      <a:pt x="108" y="91"/>
                    </a:cubicBezTo>
                    <a:lnTo>
                      <a:pt x="108" y="91"/>
                    </a:lnTo>
                    <a:cubicBezTo>
                      <a:pt x="102" y="91"/>
                      <a:pt x="100" y="80"/>
                      <a:pt x="102" y="74"/>
                    </a:cubicBezTo>
                    <a:lnTo>
                      <a:pt x="102" y="74"/>
                    </a:lnTo>
                    <a:cubicBezTo>
                      <a:pt x="103" y="75"/>
                      <a:pt x="104" y="76"/>
                      <a:pt x="105" y="77"/>
                    </a:cubicBezTo>
                    <a:lnTo>
                      <a:pt x="105" y="77"/>
                    </a:lnTo>
                    <a:cubicBezTo>
                      <a:pt x="127" y="88"/>
                      <a:pt x="148" y="99"/>
                      <a:pt x="170" y="110"/>
                    </a:cubicBezTo>
                    <a:lnTo>
                      <a:pt x="170" y="110"/>
                    </a:lnTo>
                    <a:cubicBezTo>
                      <a:pt x="188" y="120"/>
                      <a:pt x="205" y="91"/>
                      <a:pt x="186" y="82"/>
                    </a:cubicBezTo>
                    <a:lnTo>
                      <a:pt x="186" y="82"/>
                    </a:lnTo>
                    <a:cubicBezTo>
                      <a:pt x="165" y="71"/>
                      <a:pt x="143" y="60"/>
                      <a:pt x="122" y="49"/>
                    </a:cubicBezTo>
                    <a:lnTo>
                      <a:pt x="122" y="49"/>
                    </a:lnTo>
                    <a:cubicBezTo>
                      <a:pt x="117" y="46"/>
                      <a:pt x="112" y="47"/>
                      <a:pt x="108" y="48"/>
                    </a:cubicBezTo>
                    <a:lnTo>
                      <a:pt x="108" y="48"/>
                    </a:lnTo>
                    <a:cubicBezTo>
                      <a:pt x="104" y="43"/>
                      <a:pt x="98" y="40"/>
                      <a:pt x="91" y="43"/>
                    </a:cubicBezTo>
                    <a:lnTo>
                      <a:pt x="91" y="43"/>
                    </a:lnTo>
                    <a:cubicBezTo>
                      <a:pt x="88" y="39"/>
                      <a:pt x="85" y="35"/>
                      <a:pt x="81" y="33"/>
                    </a:cubicBezTo>
                    <a:lnTo>
                      <a:pt x="81" y="33"/>
                    </a:lnTo>
                    <a:cubicBezTo>
                      <a:pt x="76" y="27"/>
                      <a:pt x="70" y="27"/>
                      <a:pt x="66" y="28"/>
                    </a:cubicBezTo>
                    <a:lnTo>
                      <a:pt x="66" y="28"/>
                    </a:lnTo>
                    <a:cubicBezTo>
                      <a:pt x="62" y="30"/>
                      <a:pt x="60" y="31"/>
                      <a:pt x="58" y="33"/>
                    </a:cubicBezTo>
                    <a:lnTo>
                      <a:pt x="58" y="33"/>
                    </a:lnTo>
                    <a:cubicBezTo>
                      <a:pt x="48" y="40"/>
                      <a:pt x="45" y="51"/>
                      <a:pt x="46" y="62"/>
                    </a:cubicBezTo>
                    <a:lnTo>
                      <a:pt x="46" y="62"/>
                    </a:lnTo>
                    <a:lnTo>
                      <a:pt x="46" y="62"/>
                    </a:lnTo>
                    <a:lnTo>
                      <a:pt x="46" y="62"/>
                    </a:lnTo>
                    <a:cubicBezTo>
                      <a:pt x="40" y="54"/>
                      <a:pt x="37" y="45"/>
                      <a:pt x="42" y="35"/>
                    </a:cubicBezTo>
                    <a:lnTo>
                      <a:pt x="42" y="35"/>
                    </a:lnTo>
                    <a:cubicBezTo>
                      <a:pt x="51" y="17"/>
                      <a:pt x="23" y="0"/>
                      <a:pt x="14" y="19"/>
                    </a:cubicBezTo>
                    <a:lnTo>
                      <a:pt x="14" y="19"/>
                    </a:lnTo>
                    <a:cubicBezTo>
                      <a:pt x="4" y="38"/>
                      <a:pt x="4" y="61"/>
                      <a:pt x="17" y="78"/>
                    </a:cubicBezTo>
                    <a:lnTo>
                      <a:pt x="17" y="78"/>
                    </a:lnTo>
                    <a:lnTo>
                      <a:pt x="17" y="78"/>
                    </a:lnTo>
                    <a:lnTo>
                      <a:pt x="17" y="78"/>
                    </a:lnTo>
                    <a:cubicBezTo>
                      <a:pt x="14" y="87"/>
                      <a:pt x="16" y="97"/>
                      <a:pt x="20" y="104"/>
                    </a:cubicBezTo>
                    <a:lnTo>
                      <a:pt x="20" y="104"/>
                    </a:lnTo>
                    <a:cubicBezTo>
                      <a:pt x="10" y="103"/>
                      <a:pt x="0" y="111"/>
                      <a:pt x="4" y="1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30" name="Freeform 395">
                <a:extLst>
                  <a:ext uri="{FF2B5EF4-FFF2-40B4-BE49-F238E27FC236}">
                    <a16:creationId xmlns:a16="http://schemas.microsoft.com/office/drawing/2014/main" id="{2D6E5AE2-460B-DA42-BF16-B1FBFC0D251D}"/>
                  </a:ext>
                </a:extLst>
              </p:cNvPr>
              <p:cNvSpPr>
                <a:spLocks noChangeArrowheads="1"/>
              </p:cNvSpPr>
              <p:nvPr/>
            </p:nvSpPr>
            <p:spPr bwMode="auto">
              <a:xfrm>
                <a:off x="5666155" y="3345112"/>
                <a:ext cx="45365" cy="59406"/>
              </a:xfrm>
              <a:custGeom>
                <a:avLst/>
                <a:gdLst>
                  <a:gd name="T0" fmla="*/ 17 w 184"/>
                  <a:gd name="T1" fmla="*/ 18 h 242"/>
                  <a:gd name="T2" fmla="*/ 17 w 184"/>
                  <a:gd name="T3" fmla="*/ 18 h 242"/>
                  <a:gd name="T4" fmla="*/ 17 w 184"/>
                  <a:gd name="T5" fmla="*/ 44 h 242"/>
                  <a:gd name="T6" fmla="*/ 17 w 184"/>
                  <a:gd name="T7" fmla="*/ 44 h 242"/>
                  <a:gd name="T8" fmla="*/ 6 w 184"/>
                  <a:gd name="T9" fmla="*/ 68 h 242"/>
                  <a:gd name="T10" fmla="*/ 6 w 184"/>
                  <a:gd name="T11" fmla="*/ 68 h 242"/>
                  <a:gd name="T12" fmla="*/ 17 w 184"/>
                  <a:gd name="T13" fmla="*/ 91 h 242"/>
                  <a:gd name="T14" fmla="*/ 17 w 184"/>
                  <a:gd name="T15" fmla="*/ 114 h 242"/>
                  <a:gd name="T16" fmla="*/ 17 w 184"/>
                  <a:gd name="T17" fmla="*/ 114 h 242"/>
                  <a:gd name="T18" fmla="*/ 50 w 184"/>
                  <a:gd name="T19" fmla="*/ 114 h 242"/>
                  <a:gd name="T20" fmla="*/ 50 w 184"/>
                  <a:gd name="T21" fmla="*/ 75 h 242"/>
                  <a:gd name="T22" fmla="*/ 50 w 184"/>
                  <a:gd name="T23" fmla="*/ 75 h 242"/>
                  <a:gd name="T24" fmla="*/ 56 w 184"/>
                  <a:gd name="T25" fmla="*/ 76 h 242"/>
                  <a:gd name="T26" fmla="*/ 56 w 184"/>
                  <a:gd name="T27" fmla="*/ 76 h 242"/>
                  <a:gd name="T28" fmla="*/ 87 w 184"/>
                  <a:gd name="T29" fmla="*/ 76 h 242"/>
                  <a:gd name="T30" fmla="*/ 87 w 184"/>
                  <a:gd name="T31" fmla="*/ 76 h 242"/>
                  <a:gd name="T32" fmla="*/ 144 w 184"/>
                  <a:gd name="T33" fmla="*/ 222 h 242"/>
                  <a:gd name="T34" fmla="*/ 144 w 184"/>
                  <a:gd name="T35" fmla="*/ 222 h 242"/>
                  <a:gd name="T36" fmla="*/ 175 w 184"/>
                  <a:gd name="T37" fmla="*/ 213 h 242"/>
                  <a:gd name="T38" fmla="*/ 175 w 184"/>
                  <a:gd name="T39" fmla="*/ 213 h 242"/>
                  <a:gd name="T40" fmla="*/ 115 w 184"/>
                  <a:gd name="T41" fmla="*/ 58 h 242"/>
                  <a:gd name="T42" fmla="*/ 115 w 184"/>
                  <a:gd name="T43" fmla="*/ 58 h 242"/>
                  <a:gd name="T44" fmla="*/ 94 w 184"/>
                  <a:gd name="T45" fmla="*/ 48 h 242"/>
                  <a:gd name="T46" fmla="*/ 94 w 184"/>
                  <a:gd name="T47" fmla="*/ 48 h 242"/>
                  <a:gd name="T48" fmla="*/ 75 w 184"/>
                  <a:gd name="T49" fmla="*/ 46 h 242"/>
                  <a:gd name="T50" fmla="*/ 75 w 184"/>
                  <a:gd name="T51" fmla="*/ 46 h 242"/>
                  <a:gd name="T52" fmla="*/ 66 w 184"/>
                  <a:gd name="T53" fmla="*/ 41 h 242"/>
                  <a:gd name="T54" fmla="*/ 66 w 184"/>
                  <a:gd name="T55" fmla="*/ 41 h 242"/>
                  <a:gd name="T56" fmla="*/ 50 w 184"/>
                  <a:gd name="T57" fmla="*/ 21 h 242"/>
                  <a:gd name="T58" fmla="*/ 50 w 184"/>
                  <a:gd name="T59" fmla="*/ 21 h 242"/>
                  <a:gd name="T60" fmla="*/ 17 w 184"/>
                  <a:gd name="T61" fmla="*/ 1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242">
                    <a:moveTo>
                      <a:pt x="17" y="18"/>
                    </a:moveTo>
                    <a:lnTo>
                      <a:pt x="17" y="18"/>
                    </a:lnTo>
                    <a:cubicBezTo>
                      <a:pt x="14" y="27"/>
                      <a:pt x="15" y="36"/>
                      <a:pt x="17" y="44"/>
                    </a:cubicBezTo>
                    <a:lnTo>
                      <a:pt x="17" y="44"/>
                    </a:lnTo>
                    <a:cubicBezTo>
                      <a:pt x="8" y="47"/>
                      <a:pt x="0" y="57"/>
                      <a:pt x="6" y="68"/>
                    </a:cubicBezTo>
                    <a:lnTo>
                      <a:pt x="6" y="68"/>
                    </a:lnTo>
                    <a:cubicBezTo>
                      <a:pt x="10" y="76"/>
                      <a:pt x="13" y="83"/>
                      <a:pt x="17" y="91"/>
                    </a:cubicBezTo>
                    <a:lnTo>
                      <a:pt x="17" y="114"/>
                    </a:lnTo>
                    <a:lnTo>
                      <a:pt x="17" y="114"/>
                    </a:lnTo>
                    <a:cubicBezTo>
                      <a:pt x="17" y="136"/>
                      <a:pt x="50" y="136"/>
                      <a:pt x="50" y="114"/>
                    </a:cubicBezTo>
                    <a:lnTo>
                      <a:pt x="50" y="75"/>
                    </a:lnTo>
                    <a:lnTo>
                      <a:pt x="50" y="75"/>
                    </a:lnTo>
                    <a:cubicBezTo>
                      <a:pt x="52" y="75"/>
                      <a:pt x="54" y="76"/>
                      <a:pt x="56" y="76"/>
                    </a:cubicBezTo>
                    <a:lnTo>
                      <a:pt x="56" y="76"/>
                    </a:lnTo>
                    <a:cubicBezTo>
                      <a:pt x="66" y="81"/>
                      <a:pt x="77" y="81"/>
                      <a:pt x="87" y="76"/>
                    </a:cubicBezTo>
                    <a:lnTo>
                      <a:pt x="87" y="76"/>
                    </a:lnTo>
                    <a:cubicBezTo>
                      <a:pt x="106" y="124"/>
                      <a:pt x="125" y="173"/>
                      <a:pt x="144" y="222"/>
                    </a:cubicBezTo>
                    <a:lnTo>
                      <a:pt x="144" y="222"/>
                    </a:lnTo>
                    <a:cubicBezTo>
                      <a:pt x="151" y="241"/>
                      <a:pt x="183" y="233"/>
                      <a:pt x="175" y="213"/>
                    </a:cubicBezTo>
                    <a:lnTo>
                      <a:pt x="175" y="213"/>
                    </a:lnTo>
                    <a:cubicBezTo>
                      <a:pt x="155" y="161"/>
                      <a:pt x="135" y="110"/>
                      <a:pt x="115" y="58"/>
                    </a:cubicBezTo>
                    <a:lnTo>
                      <a:pt x="115" y="58"/>
                    </a:lnTo>
                    <a:cubicBezTo>
                      <a:pt x="111" y="48"/>
                      <a:pt x="101" y="46"/>
                      <a:pt x="94" y="48"/>
                    </a:cubicBezTo>
                    <a:lnTo>
                      <a:pt x="94" y="48"/>
                    </a:lnTo>
                    <a:cubicBezTo>
                      <a:pt x="88" y="43"/>
                      <a:pt x="80" y="41"/>
                      <a:pt x="75" y="46"/>
                    </a:cubicBezTo>
                    <a:lnTo>
                      <a:pt x="75" y="46"/>
                    </a:lnTo>
                    <a:cubicBezTo>
                      <a:pt x="71" y="48"/>
                      <a:pt x="64" y="46"/>
                      <a:pt x="66" y="41"/>
                    </a:cubicBezTo>
                    <a:lnTo>
                      <a:pt x="66" y="41"/>
                    </a:lnTo>
                    <a:cubicBezTo>
                      <a:pt x="70" y="28"/>
                      <a:pt x="60" y="21"/>
                      <a:pt x="50" y="21"/>
                    </a:cubicBezTo>
                    <a:lnTo>
                      <a:pt x="50" y="21"/>
                    </a:lnTo>
                    <a:cubicBezTo>
                      <a:pt x="50" y="6"/>
                      <a:pt x="25" y="0"/>
                      <a:pt x="17"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31" name="Freeform 396">
                <a:extLst>
                  <a:ext uri="{FF2B5EF4-FFF2-40B4-BE49-F238E27FC236}">
                    <a16:creationId xmlns:a16="http://schemas.microsoft.com/office/drawing/2014/main" id="{D9CE9FAE-6E43-3147-8AC4-98B1E31FE41A}"/>
                  </a:ext>
                </a:extLst>
              </p:cNvPr>
              <p:cNvSpPr>
                <a:spLocks noChangeArrowheads="1"/>
              </p:cNvSpPr>
              <p:nvPr/>
            </p:nvSpPr>
            <p:spPr bwMode="auto">
              <a:xfrm>
                <a:off x="5685598" y="3329990"/>
                <a:ext cx="41044" cy="81008"/>
              </a:xfrm>
              <a:custGeom>
                <a:avLst/>
                <a:gdLst>
                  <a:gd name="T0" fmla="*/ 73 w 166"/>
                  <a:gd name="T1" fmla="*/ 56 h 331"/>
                  <a:gd name="T2" fmla="*/ 73 w 166"/>
                  <a:gd name="T3" fmla="*/ 56 h 331"/>
                  <a:gd name="T4" fmla="*/ 73 w 166"/>
                  <a:gd name="T5" fmla="*/ 56 h 331"/>
                  <a:gd name="T6" fmla="*/ 73 w 166"/>
                  <a:gd name="T7" fmla="*/ 56 h 331"/>
                  <a:gd name="T8" fmla="*/ 76 w 166"/>
                  <a:gd name="T9" fmla="*/ 54 h 331"/>
                  <a:gd name="T10" fmla="*/ 76 w 166"/>
                  <a:gd name="T11" fmla="*/ 54 h 331"/>
                  <a:gd name="T12" fmla="*/ 73 w 166"/>
                  <a:gd name="T13" fmla="*/ 56 h 331"/>
                  <a:gd name="T14" fmla="*/ 85 w 166"/>
                  <a:gd name="T15" fmla="*/ 60 h 331"/>
                  <a:gd name="T16" fmla="*/ 85 w 166"/>
                  <a:gd name="T17" fmla="*/ 60 h 331"/>
                  <a:gd name="T18" fmla="*/ 82 w 166"/>
                  <a:gd name="T19" fmla="*/ 57 h 331"/>
                  <a:gd name="T20" fmla="*/ 82 w 166"/>
                  <a:gd name="T21" fmla="*/ 57 h 331"/>
                  <a:gd name="T22" fmla="*/ 85 w 166"/>
                  <a:gd name="T23" fmla="*/ 60 h 331"/>
                  <a:gd name="T24" fmla="*/ 52 w 166"/>
                  <a:gd name="T25" fmla="*/ 60 h 331"/>
                  <a:gd name="T26" fmla="*/ 52 w 166"/>
                  <a:gd name="T27" fmla="*/ 60 h 331"/>
                  <a:gd name="T28" fmla="*/ 46 w 166"/>
                  <a:gd name="T29" fmla="*/ 49 h 331"/>
                  <a:gd name="T30" fmla="*/ 46 w 166"/>
                  <a:gd name="T31" fmla="*/ 49 h 331"/>
                  <a:gd name="T32" fmla="*/ 28 w 166"/>
                  <a:gd name="T33" fmla="*/ 42 h 331"/>
                  <a:gd name="T34" fmla="*/ 28 w 166"/>
                  <a:gd name="T35" fmla="*/ 42 h 331"/>
                  <a:gd name="T36" fmla="*/ 16 w 166"/>
                  <a:gd name="T37" fmla="*/ 50 h 331"/>
                  <a:gd name="T38" fmla="*/ 16 w 166"/>
                  <a:gd name="T39" fmla="*/ 50 h 331"/>
                  <a:gd name="T40" fmla="*/ 39 w 166"/>
                  <a:gd name="T41" fmla="*/ 110 h 331"/>
                  <a:gd name="T42" fmla="*/ 39 w 166"/>
                  <a:gd name="T43" fmla="*/ 110 h 331"/>
                  <a:gd name="T44" fmla="*/ 47 w 166"/>
                  <a:gd name="T45" fmla="*/ 110 h 331"/>
                  <a:gd name="T46" fmla="*/ 47 w 166"/>
                  <a:gd name="T47" fmla="*/ 110 h 331"/>
                  <a:gd name="T48" fmla="*/ 71 w 166"/>
                  <a:gd name="T49" fmla="*/ 97 h 331"/>
                  <a:gd name="T50" fmla="*/ 71 w 166"/>
                  <a:gd name="T51" fmla="*/ 97 h 331"/>
                  <a:gd name="T52" fmla="*/ 93 w 166"/>
                  <a:gd name="T53" fmla="*/ 92 h 331"/>
                  <a:gd name="T54" fmla="*/ 93 w 166"/>
                  <a:gd name="T55" fmla="*/ 92 h 331"/>
                  <a:gd name="T56" fmla="*/ 128 w 166"/>
                  <a:gd name="T57" fmla="*/ 309 h 331"/>
                  <a:gd name="T58" fmla="*/ 128 w 166"/>
                  <a:gd name="T59" fmla="*/ 309 h 331"/>
                  <a:gd name="T60" fmla="*/ 160 w 166"/>
                  <a:gd name="T61" fmla="*/ 301 h 331"/>
                  <a:gd name="T62" fmla="*/ 160 w 166"/>
                  <a:gd name="T63" fmla="*/ 301 h 331"/>
                  <a:gd name="T64" fmla="*/ 131 w 166"/>
                  <a:gd name="T65" fmla="*/ 150 h 331"/>
                  <a:gd name="T66" fmla="*/ 131 w 166"/>
                  <a:gd name="T67" fmla="*/ 150 h 331"/>
                  <a:gd name="T68" fmla="*/ 131 w 166"/>
                  <a:gd name="T69" fmla="*/ 118 h 331"/>
                  <a:gd name="T70" fmla="*/ 128 w 166"/>
                  <a:gd name="T71" fmla="*/ 118 h 331"/>
                  <a:gd name="T72" fmla="*/ 128 w 166"/>
                  <a:gd name="T73" fmla="*/ 118 h 331"/>
                  <a:gd name="T74" fmla="*/ 126 w 166"/>
                  <a:gd name="T75" fmla="*/ 86 h 331"/>
                  <a:gd name="T76" fmla="*/ 126 w 166"/>
                  <a:gd name="T77" fmla="*/ 86 h 331"/>
                  <a:gd name="T78" fmla="*/ 127 w 166"/>
                  <a:gd name="T79" fmla="*/ 87 h 331"/>
                  <a:gd name="T80" fmla="*/ 127 w 166"/>
                  <a:gd name="T81" fmla="*/ 87 h 331"/>
                  <a:gd name="T82" fmla="*/ 127 w 166"/>
                  <a:gd name="T83" fmla="*/ 87 h 331"/>
                  <a:gd name="T84" fmla="*/ 127 w 166"/>
                  <a:gd name="T85" fmla="*/ 87 h 331"/>
                  <a:gd name="T86" fmla="*/ 159 w 166"/>
                  <a:gd name="T87" fmla="*/ 88 h 331"/>
                  <a:gd name="T88" fmla="*/ 159 w 166"/>
                  <a:gd name="T89" fmla="*/ 88 h 331"/>
                  <a:gd name="T90" fmla="*/ 143 w 166"/>
                  <a:gd name="T91" fmla="*/ 22 h 331"/>
                  <a:gd name="T92" fmla="*/ 143 w 166"/>
                  <a:gd name="T93" fmla="*/ 22 h 331"/>
                  <a:gd name="T94" fmla="*/ 122 w 166"/>
                  <a:gd name="T95" fmla="*/ 21 h 331"/>
                  <a:gd name="T96" fmla="*/ 122 w 166"/>
                  <a:gd name="T97" fmla="*/ 21 h 331"/>
                  <a:gd name="T98" fmla="*/ 89 w 166"/>
                  <a:gd name="T99" fmla="*/ 21 h 331"/>
                  <a:gd name="T100" fmla="*/ 89 w 166"/>
                  <a:gd name="T101" fmla="*/ 35 h 331"/>
                  <a:gd name="T102" fmla="*/ 89 w 166"/>
                  <a:gd name="T103" fmla="*/ 35 h 331"/>
                  <a:gd name="T104" fmla="*/ 87 w 166"/>
                  <a:gd name="T105" fmla="*/ 33 h 331"/>
                  <a:gd name="T106" fmla="*/ 87 w 166"/>
                  <a:gd name="T107" fmla="*/ 33 h 331"/>
                  <a:gd name="T108" fmla="*/ 52 w 166"/>
                  <a:gd name="T109" fmla="*/ 6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6" h="331">
                    <a:moveTo>
                      <a:pt x="73" y="56"/>
                    </a:moveTo>
                    <a:lnTo>
                      <a:pt x="73" y="56"/>
                    </a:lnTo>
                    <a:lnTo>
                      <a:pt x="73" y="56"/>
                    </a:lnTo>
                    <a:lnTo>
                      <a:pt x="73" y="56"/>
                    </a:lnTo>
                    <a:cubicBezTo>
                      <a:pt x="74" y="55"/>
                      <a:pt x="75" y="55"/>
                      <a:pt x="76" y="54"/>
                    </a:cubicBezTo>
                    <a:lnTo>
                      <a:pt x="76" y="54"/>
                    </a:lnTo>
                    <a:cubicBezTo>
                      <a:pt x="75" y="55"/>
                      <a:pt x="75" y="55"/>
                      <a:pt x="73" y="56"/>
                    </a:cubicBezTo>
                    <a:close/>
                    <a:moveTo>
                      <a:pt x="85" y="60"/>
                    </a:moveTo>
                    <a:lnTo>
                      <a:pt x="85" y="60"/>
                    </a:lnTo>
                    <a:cubicBezTo>
                      <a:pt x="84" y="59"/>
                      <a:pt x="83" y="58"/>
                      <a:pt x="82" y="57"/>
                    </a:cubicBezTo>
                    <a:lnTo>
                      <a:pt x="82" y="57"/>
                    </a:lnTo>
                    <a:cubicBezTo>
                      <a:pt x="84" y="58"/>
                      <a:pt x="85" y="59"/>
                      <a:pt x="85" y="60"/>
                    </a:cubicBezTo>
                    <a:close/>
                    <a:moveTo>
                      <a:pt x="52" y="60"/>
                    </a:moveTo>
                    <a:lnTo>
                      <a:pt x="52" y="60"/>
                    </a:lnTo>
                    <a:cubicBezTo>
                      <a:pt x="50" y="57"/>
                      <a:pt x="48" y="53"/>
                      <a:pt x="46" y="49"/>
                    </a:cubicBezTo>
                    <a:lnTo>
                      <a:pt x="46" y="49"/>
                    </a:lnTo>
                    <a:cubicBezTo>
                      <a:pt x="42" y="42"/>
                      <a:pt x="35" y="41"/>
                      <a:pt x="28" y="42"/>
                    </a:cubicBezTo>
                    <a:lnTo>
                      <a:pt x="28" y="42"/>
                    </a:lnTo>
                    <a:cubicBezTo>
                      <a:pt x="23" y="43"/>
                      <a:pt x="19" y="46"/>
                      <a:pt x="16" y="50"/>
                    </a:cubicBezTo>
                    <a:lnTo>
                      <a:pt x="16" y="50"/>
                    </a:lnTo>
                    <a:cubicBezTo>
                      <a:pt x="0" y="72"/>
                      <a:pt x="14" y="104"/>
                      <a:pt x="39" y="110"/>
                    </a:cubicBezTo>
                    <a:lnTo>
                      <a:pt x="39" y="110"/>
                    </a:lnTo>
                    <a:cubicBezTo>
                      <a:pt x="42" y="111"/>
                      <a:pt x="44" y="111"/>
                      <a:pt x="47" y="110"/>
                    </a:cubicBezTo>
                    <a:lnTo>
                      <a:pt x="47" y="110"/>
                    </a:lnTo>
                    <a:cubicBezTo>
                      <a:pt x="57" y="117"/>
                      <a:pt x="71" y="108"/>
                      <a:pt x="71" y="97"/>
                    </a:cubicBezTo>
                    <a:lnTo>
                      <a:pt x="71" y="97"/>
                    </a:lnTo>
                    <a:cubicBezTo>
                      <a:pt x="79" y="103"/>
                      <a:pt x="89" y="99"/>
                      <a:pt x="93" y="92"/>
                    </a:cubicBezTo>
                    <a:lnTo>
                      <a:pt x="93" y="92"/>
                    </a:lnTo>
                    <a:cubicBezTo>
                      <a:pt x="98" y="166"/>
                      <a:pt x="109" y="238"/>
                      <a:pt x="128" y="309"/>
                    </a:cubicBezTo>
                    <a:lnTo>
                      <a:pt x="128" y="309"/>
                    </a:lnTo>
                    <a:cubicBezTo>
                      <a:pt x="133" y="330"/>
                      <a:pt x="165" y="321"/>
                      <a:pt x="160" y="301"/>
                    </a:cubicBezTo>
                    <a:lnTo>
                      <a:pt x="160" y="301"/>
                    </a:lnTo>
                    <a:cubicBezTo>
                      <a:pt x="146" y="251"/>
                      <a:pt x="138" y="201"/>
                      <a:pt x="131" y="150"/>
                    </a:cubicBezTo>
                    <a:lnTo>
                      <a:pt x="131" y="150"/>
                    </a:lnTo>
                    <a:cubicBezTo>
                      <a:pt x="152" y="150"/>
                      <a:pt x="152" y="118"/>
                      <a:pt x="131" y="118"/>
                    </a:cubicBezTo>
                    <a:lnTo>
                      <a:pt x="128" y="118"/>
                    </a:lnTo>
                    <a:lnTo>
                      <a:pt x="128" y="118"/>
                    </a:lnTo>
                    <a:cubicBezTo>
                      <a:pt x="127" y="108"/>
                      <a:pt x="126" y="97"/>
                      <a:pt x="126" y="86"/>
                    </a:cubicBezTo>
                    <a:lnTo>
                      <a:pt x="126" y="86"/>
                    </a:lnTo>
                    <a:cubicBezTo>
                      <a:pt x="126" y="87"/>
                      <a:pt x="126" y="87"/>
                      <a:pt x="127" y="87"/>
                    </a:cubicBezTo>
                    <a:lnTo>
                      <a:pt x="127" y="87"/>
                    </a:lnTo>
                    <a:lnTo>
                      <a:pt x="127" y="87"/>
                    </a:lnTo>
                    <a:lnTo>
                      <a:pt x="127" y="87"/>
                    </a:lnTo>
                    <a:cubicBezTo>
                      <a:pt x="130" y="101"/>
                      <a:pt x="154" y="106"/>
                      <a:pt x="159" y="88"/>
                    </a:cubicBezTo>
                    <a:lnTo>
                      <a:pt x="159" y="88"/>
                    </a:lnTo>
                    <a:cubicBezTo>
                      <a:pt x="165" y="64"/>
                      <a:pt x="159" y="41"/>
                      <a:pt x="143" y="22"/>
                    </a:cubicBezTo>
                    <a:lnTo>
                      <a:pt x="143" y="22"/>
                    </a:lnTo>
                    <a:cubicBezTo>
                      <a:pt x="136" y="14"/>
                      <a:pt x="128" y="15"/>
                      <a:pt x="122" y="21"/>
                    </a:cubicBezTo>
                    <a:lnTo>
                      <a:pt x="122" y="21"/>
                    </a:lnTo>
                    <a:cubicBezTo>
                      <a:pt x="121" y="0"/>
                      <a:pt x="89" y="0"/>
                      <a:pt x="89" y="21"/>
                    </a:cubicBezTo>
                    <a:lnTo>
                      <a:pt x="89" y="35"/>
                    </a:lnTo>
                    <a:lnTo>
                      <a:pt x="89" y="35"/>
                    </a:lnTo>
                    <a:cubicBezTo>
                      <a:pt x="89" y="34"/>
                      <a:pt x="88" y="34"/>
                      <a:pt x="87" y="33"/>
                    </a:cubicBezTo>
                    <a:lnTo>
                      <a:pt x="87" y="33"/>
                    </a:lnTo>
                    <a:cubicBezTo>
                      <a:pt x="68" y="26"/>
                      <a:pt x="52" y="43"/>
                      <a:pt x="52" y="6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32" name="Freeform 397">
                <a:extLst>
                  <a:ext uri="{FF2B5EF4-FFF2-40B4-BE49-F238E27FC236}">
                    <a16:creationId xmlns:a16="http://schemas.microsoft.com/office/drawing/2014/main" id="{71C6A273-B45C-AE41-8D60-385A9959F29F}"/>
                  </a:ext>
                </a:extLst>
              </p:cNvPr>
              <p:cNvSpPr>
                <a:spLocks noChangeArrowheads="1"/>
              </p:cNvSpPr>
              <p:nvPr/>
            </p:nvSpPr>
            <p:spPr bwMode="auto">
              <a:xfrm>
                <a:off x="5850855" y="3363473"/>
                <a:ext cx="35643" cy="52926"/>
              </a:xfrm>
              <a:custGeom>
                <a:avLst/>
                <a:gdLst>
                  <a:gd name="T0" fmla="*/ 90 w 147"/>
                  <a:gd name="T1" fmla="*/ 146 h 217"/>
                  <a:gd name="T2" fmla="*/ 90 w 147"/>
                  <a:gd name="T3" fmla="*/ 146 h 217"/>
                  <a:gd name="T4" fmla="*/ 90 w 147"/>
                  <a:gd name="T5" fmla="*/ 145 h 217"/>
                  <a:gd name="T6" fmla="*/ 90 w 147"/>
                  <a:gd name="T7" fmla="*/ 145 h 217"/>
                  <a:gd name="T8" fmla="*/ 91 w 147"/>
                  <a:gd name="T9" fmla="*/ 145 h 217"/>
                  <a:gd name="T10" fmla="*/ 91 w 147"/>
                  <a:gd name="T11" fmla="*/ 145 h 217"/>
                  <a:gd name="T12" fmla="*/ 90 w 147"/>
                  <a:gd name="T13" fmla="*/ 146 h 217"/>
                  <a:gd name="T14" fmla="*/ 19 w 147"/>
                  <a:gd name="T15" fmla="*/ 20 h 217"/>
                  <a:gd name="T16" fmla="*/ 19 w 147"/>
                  <a:gd name="T17" fmla="*/ 68 h 217"/>
                  <a:gd name="T18" fmla="*/ 19 w 147"/>
                  <a:gd name="T19" fmla="*/ 68 h 217"/>
                  <a:gd name="T20" fmla="*/ 14 w 147"/>
                  <a:gd name="T21" fmla="*/ 97 h 217"/>
                  <a:gd name="T22" fmla="*/ 14 w 147"/>
                  <a:gd name="T23" fmla="*/ 97 h 217"/>
                  <a:gd name="T24" fmla="*/ 54 w 147"/>
                  <a:gd name="T25" fmla="*/ 110 h 217"/>
                  <a:gd name="T26" fmla="*/ 54 w 147"/>
                  <a:gd name="T27" fmla="*/ 110 h 217"/>
                  <a:gd name="T28" fmla="*/ 56 w 147"/>
                  <a:gd name="T29" fmla="*/ 133 h 217"/>
                  <a:gd name="T30" fmla="*/ 56 w 147"/>
                  <a:gd name="T31" fmla="*/ 133 h 217"/>
                  <a:gd name="T32" fmla="*/ 56 w 147"/>
                  <a:gd name="T33" fmla="*/ 134 h 217"/>
                  <a:gd name="T34" fmla="*/ 56 w 147"/>
                  <a:gd name="T35" fmla="*/ 134 h 217"/>
                  <a:gd name="T36" fmla="*/ 57 w 147"/>
                  <a:gd name="T37" fmla="*/ 136 h 217"/>
                  <a:gd name="T38" fmla="*/ 57 w 147"/>
                  <a:gd name="T39" fmla="*/ 136 h 217"/>
                  <a:gd name="T40" fmla="*/ 61 w 147"/>
                  <a:gd name="T41" fmla="*/ 171 h 217"/>
                  <a:gd name="T42" fmla="*/ 61 w 147"/>
                  <a:gd name="T43" fmla="*/ 171 h 217"/>
                  <a:gd name="T44" fmla="*/ 65 w 147"/>
                  <a:gd name="T45" fmla="*/ 181 h 217"/>
                  <a:gd name="T46" fmla="*/ 65 w 147"/>
                  <a:gd name="T47" fmla="*/ 181 h 217"/>
                  <a:gd name="T48" fmla="*/ 59 w 147"/>
                  <a:gd name="T49" fmla="*/ 189 h 217"/>
                  <a:gd name="T50" fmla="*/ 59 w 147"/>
                  <a:gd name="T51" fmla="*/ 189 h 217"/>
                  <a:gd name="T52" fmla="*/ 65 w 147"/>
                  <a:gd name="T53" fmla="*/ 211 h 217"/>
                  <a:gd name="T54" fmla="*/ 65 w 147"/>
                  <a:gd name="T55" fmla="*/ 211 h 217"/>
                  <a:gd name="T56" fmla="*/ 87 w 147"/>
                  <a:gd name="T57" fmla="*/ 205 h 217"/>
                  <a:gd name="T58" fmla="*/ 87 w 147"/>
                  <a:gd name="T59" fmla="*/ 205 h 217"/>
                  <a:gd name="T60" fmla="*/ 124 w 147"/>
                  <a:gd name="T61" fmla="*/ 155 h 217"/>
                  <a:gd name="T62" fmla="*/ 124 w 147"/>
                  <a:gd name="T63" fmla="*/ 155 h 217"/>
                  <a:gd name="T64" fmla="*/ 119 w 147"/>
                  <a:gd name="T65" fmla="*/ 132 h 217"/>
                  <a:gd name="T66" fmla="*/ 119 w 147"/>
                  <a:gd name="T67" fmla="*/ 132 h 217"/>
                  <a:gd name="T68" fmla="*/ 116 w 147"/>
                  <a:gd name="T69" fmla="*/ 131 h 217"/>
                  <a:gd name="T70" fmla="*/ 116 w 147"/>
                  <a:gd name="T71" fmla="*/ 131 h 217"/>
                  <a:gd name="T72" fmla="*/ 137 w 147"/>
                  <a:gd name="T73" fmla="*/ 105 h 217"/>
                  <a:gd name="T74" fmla="*/ 137 w 147"/>
                  <a:gd name="T75" fmla="*/ 105 h 217"/>
                  <a:gd name="T76" fmla="*/ 111 w 147"/>
                  <a:gd name="T77" fmla="*/ 86 h 217"/>
                  <a:gd name="T78" fmla="*/ 111 w 147"/>
                  <a:gd name="T79" fmla="*/ 86 h 217"/>
                  <a:gd name="T80" fmla="*/ 98 w 147"/>
                  <a:gd name="T81" fmla="*/ 80 h 217"/>
                  <a:gd name="T82" fmla="*/ 98 w 147"/>
                  <a:gd name="T83" fmla="*/ 80 h 217"/>
                  <a:gd name="T84" fmla="*/ 51 w 147"/>
                  <a:gd name="T85" fmla="*/ 76 h 217"/>
                  <a:gd name="T86" fmla="*/ 51 w 147"/>
                  <a:gd name="T87" fmla="*/ 20 h 217"/>
                  <a:gd name="T88" fmla="*/ 51 w 147"/>
                  <a:gd name="T89" fmla="*/ 20 h 217"/>
                  <a:gd name="T90" fmla="*/ 19 w 147"/>
                  <a:gd name="T91" fmla="*/ 2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7" h="217">
                    <a:moveTo>
                      <a:pt x="90" y="146"/>
                    </a:moveTo>
                    <a:lnTo>
                      <a:pt x="90" y="146"/>
                    </a:lnTo>
                    <a:cubicBezTo>
                      <a:pt x="90" y="146"/>
                      <a:pt x="90" y="146"/>
                      <a:pt x="90" y="145"/>
                    </a:cubicBezTo>
                    <a:lnTo>
                      <a:pt x="90" y="145"/>
                    </a:lnTo>
                    <a:lnTo>
                      <a:pt x="91" y="145"/>
                    </a:lnTo>
                    <a:lnTo>
                      <a:pt x="91" y="145"/>
                    </a:lnTo>
                    <a:cubicBezTo>
                      <a:pt x="91" y="145"/>
                      <a:pt x="91" y="146"/>
                      <a:pt x="90" y="146"/>
                    </a:cubicBezTo>
                    <a:close/>
                    <a:moveTo>
                      <a:pt x="19" y="20"/>
                    </a:moveTo>
                    <a:lnTo>
                      <a:pt x="19" y="68"/>
                    </a:lnTo>
                    <a:lnTo>
                      <a:pt x="19" y="68"/>
                    </a:lnTo>
                    <a:cubicBezTo>
                      <a:pt x="7" y="72"/>
                      <a:pt x="0" y="90"/>
                      <a:pt x="14" y="97"/>
                    </a:cubicBezTo>
                    <a:lnTo>
                      <a:pt x="14" y="97"/>
                    </a:lnTo>
                    <a:cubicBezTo>
                      <a:pt x="27" y="103"/>
                      <a:pt x="41" y="107"/>
                      <a:pt x="54" y="110"/>
                    </a:cubicBezTo>
                    <a:lnTo>
                      <a:pt x="54" y="110"/>
                    </a:lnTo>
                    <a:cubicBezTo>
                      <a:pt x="55" y="118"/>
                      <a:pt x="56" y="125"/>
                      <a:pt x="56" y="133"/>
                    </a:cubicBezTo>
                    <a:lnTo>
                      <a:pt x="56" y="133"/>
                    </a:lnTo>
                    <a:cubicBezTo>
                      <a:pt x="56" y="133"/>
                      <a:pt x="56" y="133"/>
                      <a:pt x="56" y="134"/>
                    </a:cubicBezTo>
                    <a:lnTo>
                      <a:pt x="56" y="134"/>
                    </a:lnTo>
                    <a:cubicBezTo>
                      <a:pt x="56" y="134"/>
                      <a:pt x="57" y="135"/>
                      <a:pt x="57" y="136"/>
                    </a:cubicBezTo>
                    <a:lnTo>
                      <a:pt x="57" y="136"/>
                    </a:lnTo>
                    <a:cubicBezTo>
                      <a:pt x="58" y="148"/>
                      <a:pt x="59" y="160"/>
                      <a:pt x="61" y="171"/>
                    </a:cubicBezTo>
                    <a:lnTo>
                      <a:pt x="61" y="171"/>
                    </a:lnTo>
                    <a:cubicBezTo>
                      <a:pt x="61" y="175"/>
                      <a:pt x="63" y="178"/>
                      <a:pt x="65" y="181"/>
                    </a:cubicBezTo>
                    <a:lnTo>
                      <a:pt x="65" y="181"/>
                    </a:lnTo>
                    <a:cubicBezTo>
                      <a:pt x="63" y="183"/>
                      <a:pt x="61" y="186"/>
                      <a:pt x="59" y="189"/>
                    </a:cubicBezTo>
                    <a:lnTo>
                      <a:pt x="59" y="189"/>
                    </a:lnTo>
                    <a:cubicBezTo>
                      <a:pt x="53" y="196"/>
                      <a:pt x="58" y="207"/>
                      <a:pt x="65" y="211"/>
                    </a:cubicBezTo>
                    <a:lnTo>
                      <a:pt x="65" y="211"/>
                    </a:lnTo>
                    <a:cubicBezTo>
                      <a:pt x="73" y="216"/>
                      <a:pt x="82" y="212"/>
                      <a:pt x="87" y="205"/>
                    </a:cubicBezTo>
                    <a:lnTo>
                      <a:pt x="87" y="205"/>
                    </a:lnTo>
                    <a:cubicBezTo>
                      <a:pt x="99" y="188"/>
                      <a:pt x="112" y="172"/>
                      <a:pt x="124" y="155"/>
                    </a:cubicBezTo>
                    <a:lnTo>
                      <a:pt x="124" y="155"/>
                    </a:lnTo>
                    <a:cubicBezTo>
                      <a:pt x="130" y="148"/>
                      <a:pt x="126" y="137"/>
                      <a:pt x="119" y="132"/>
                    </a:cubicBezTo>
                    <a:lnTo>
                      <a:pt x="119" y="132"/>
                    </a:lnTo>
                    <a:cubicBezTo>
                      <a:pt x="118" y="132"/>
                      <a:pt x="117" y="132"/>
                      <a:pt x="116" y="131"/>
                    </a:cubicBezTo>
                    <a:lnTo>
                      <a:pt x="116" y="131"/>
                    </a:lnTo>
                    <a:cubicBezTo>
                      <a:pt x="124" y="124"/>
                      <a:pt x="133" y="115"/>
                      <a:pt x="137" y="105"/>
                    </a:cubicBezTo>
                    <a:lnTo>
                      <a:pt x="137" y="105"/>
                    </a:lnTo>
                    <a:cubicBezTo>
                      <a:pt x="146" y="87"/>
                      <a:pt x="121" y="71"/>
                      <a:pt x="111" y="86"/>
                    </a:cubicBezTo>
                    <a:lnTo>
                      <a:pt x="111" y="86"/>
                    </a:lnTo>
                    <a:cubicBezTo>
                      <a:pt x="109" y="82"/>
                      <a:pt x="104" y="79"/>
                      <a:pt x="98" y="80"/>
                    </a:cubicBezTo>
                    <a:lnTo>
                      <a:pt x="98" y="80"/>
                    </a:lnTo>
                    <a:cubicBezTo>
                      <a:pt x="82" y="81"/>
                      <a:pt x="66" y="80"/>
                      <a:pt x="51" y="76"/>
                    </a:cubicBezTo>
                    <a:lnTo>
                      <a:pt x="51" y="20"/>
                    </a:lnTo>
                    <a:lnTo>
                      <a:pt x="51" y="20"/>
                    </a:lnTo>
                    <a:cubicBezTo>
                      <a:pt x="51" y="0"/>
                      <a:pt x="19" y="0"/>
                      <a:pt x="19" y="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464" name="Freeform 398">
              <a:extLst>
                <a:ext uri="{FF2B5EF4-FFF2-40B4-BE49-F238E27FC236}">
                  <a16:creationId xmlns:a16="http://schemas.microsoft.com/office/drawing/2014/main" id="{687E3E65-7AF4-2646-9F2A-915967095AF7}"/>
                </a:ext>
              </a:extLst>
            </p:cNvPr>
            <p:cNvSpPr>
              <a:spLocks noChangeArrowheads="1"/>
            </p:cNvSpPr>
            <p:nvPr/>
          </p:nvSpPr>
          <p:spPr bwMode="auto">
            <a:xfrm rot="759599">
              <a:off x="6122886" y="5166261"/>
              <a:ext cx="549171" cy="973725"/>
            </a:xfrm>
            <a:custGeom>
              <a:avLst/>
              <a:gdLst>
                <a:gd name="T0" fmla="*/ 1036 w 1147"/>
                <a:gd name="T1" fmla="*/ 674 h 2033"/>
                <a:gd name="T2" fmla="*/ 572 w 1147"/>
                <a:gd name="T3" fmla="*/ 1214 h 2033"/>
                <a:gd name="T4" fmla="*/ 573 w 1147"/>
                <a:gd name="T5" fmla="*/ 1166 h 2033"/>
                <a:gd name="T6" fmla="*/ 575 w 1147"/>
                <a:gd name="T7" fmla="*/ 1168 h 2033"/>
                <a:gd name="T8" fmla="*/ 64 w 1147"/>
                <a:gd name="T9" fmla="*/ 1025 h 2033"/>
                <a:gd name="T10" fmla="*/ 116 w 1147"/>
                <a:gd name="T11" fmla="*/ 968 h 2033"/>
                <a:gd name="T12" fmla="*/ 127 w 1147"/>
                <a:gd name="T13" fmla="*/ 1006 h 2033"/>
                <a:gd name="T14" fmla="*/ 102 w 1147"/>
                <a:gd name="T15" fmla="*/ 1046 h 2033"/>
                <a:gd name="T16" fmla="*/ 416 w 1147"/>
                <a:gd name="T17" fmla="*/ 99 h 2033"/>
                <a:gd name="T18" fmla="*/ 442 w 1147"/>
                <a:gd name="T19" fmla="*/ 97 h 2033"/>
                <a:gd name="T20" fmla="*/ 459 w 1147"/>
                <a:gd name="T21" fmla="*/ 115 h 2033"/>
                <a:gd name="T22" fmla="*/ 416 w 1147"/>
                <a:gd name="T23" fmla="*/ 99 h 2033"/>
                <a:gd name="T24" fmla="*/ 718 w 1147"/>
                <a:gd name="T25" fmla="*/ 122 h 2033"/>
                <a:gd name="T26" fmla="*/ 700 w 1147"/>
                <a:gd name="T27" fmla="*/ 95 h 2033"/>
                <a:gd name="T28" fmla="*/ 733 w 1147"/>
                <a:gd name="T29" fmla="*/ 67 h 2033"/>
                <a:gd name="T30" fmla="*/ 796 w 1147"/>
                <a:gd name="T31" fmla="*/ 337 h 2033"/>
                <a:gd name="T32" fmla="*/ 827 w 1147"/>
                <a:gd name="T33" fmla="*/ 358 h 2033"/>
                <a:gd name="T34" fmla="*/ 778 w 1147"/>
                <a:gd name="T35" fmla="*/ 408 h 2033"/>
                <a:gd name="T36" fmla="*/ 773 w 1147"/>
                <a:gd name="T37" fmla="*/ 356 h 2033"/>
                <a:gd name="T38" fmla="*/ 1059 w 1147"/>
                <a:gd name="T39" fmla="*/ 597 h 2033"/>
                <a:gd name="T40" fmla="*/ 988 w 1147"/>
                <a:gd name="T41" fmla="*/ 676 h 2033"/>
                <a:gd name="T42" fmla="*/ 757 w 1147"/>
                <a:gd name="T43" fmla="*/ 458 h 2033"/>
                <a:gd name="T44" fmla="*/ 876 w 1147"/>
                <a:gd name="T45" fmla="*/ 364 h 2033"/>
                <a:gd name="T46" fmla="*/ 789 w 1147"/>
                <a:gd name="T47" fmla="*/ 315 h 2033"/>
                <a:gd name="T48" fmla="*/ 723 w 1147"/>
                <a:gd name="T49" fmla="*/ 421 h 2033"/>
                <a:gd name="T50" fmla="*/ 615 w 1147"/>
                <a:gd name="T51" fmla="*/ 613 h 2033"/>
                <a:gd name="T52" fmla="*/ 556 w 1147"/>
                <a:gd name="T53" fmla="*/ 362 h 2033"/>
                <a:gd name="T54" fmla="*/ 743 w 1147"/>
                <a:gd name="T55" fmla="*/ 165 h 2033"/>
                <a:gd name="T56" fmla="*/ 661 w 1147"/>
                <a:gd name="T57" fmla="*/ 42 h 2033"/>
                <a:gd name="T58" fmla="*/ 650 w 1147"/>
                <a:gd name="T59" fmla="*/ 82 h 2033"/>
                <a:gd name="T60" fmla="*/ 651 w 1147"/>
                <a:gd name="T61" fmla="*/ 118 h 2033"/>
                <a:gd name="T62" fmla="*/ 480 w 1147"/>
                <a:gd name="T63" fmla="*/ 181 h 2033"/>
                <a:gd name="T64" fmla="*/ 442 w 1147"/>
                <a:gd name="T65" fmla="*/ 47 h 2033"/>
                <a:gd name="T66" fmla="*/ 439 w 1147"/>
                <a:gd name="T67" fmla="*/ 208 h 2033"/>
                <a:gd name="T68" fmla="*/ 577 w 1147"/>
                <a:gd name="T69" fmla="*/ 679 h 2033"/>
                <a:gd name="T70" fmla="*/ 258 w 1147"/>
                <a:gd name="T71" fmla="*/ 1340 h 2033"/>
                <a:gd name="T72" fmla="*/ 156 w 1147"/>
                <a:gd name="T73" fmla="*/ 1056 h 2033"/>
                <a:gd name="T74" fmla="*/ 74 w 1147"/>
                <a:gd name="T75" fmla="*/ 946 h 2033"/>
                <a:gd name="T76" fmla="*/ 29 w 1147"/>
                <a:gd name="T77" fmla="*/ 1075 h 2033"/>
                <a:gd name="T78" fmla="*/ 212 w 1147"/>
                <a:gd name="T79" fmla="*/ 1282 h 2033"/>
                <a:gd name="T80" fmla="*/ 223 w 1147"/>
                <a:gd name="T81" fmla="*/ 1465 h 2033"/>
                <a:gd name="T82" fmla="*/ 231 w 1147"/>
                <a:gd name="T83" fmla="*/ 2001 h 2033"/>
                <a:gd name="T84" fmla="*/ 537 w 1147"/>
                <a:gd name="T85" fmla="*/ 1257 h 2033"/>
                <a:gd name="T86" fmla="*/ 608 w 1147"/>
                <a:gd name="T87" fmla="*/ 1131 h 2033"/>
                <a:gd name="T88" fmla="*/ 514 w 1147"/>
                <a:gd name="T89" fmla="*/ 1157 h 2033"/>
                <a:gd name="T90" fmla="*/ 302 w 1147"/>
                <a:gd name="T91" fmla="*/ 1368 h 2033"/>
                <a:gd name="T92" fmla="*/ 406 w 1147"/>
                <a:gd name="T93" fmla="*/ 1105 h 2033"/>
                <a:gd name="T94" fmla="*/ 1004 w 1147"/>
                <a:gd name="T95" fmla="*/ 722 h 2033"/>
                <a:gd name="T96" fmla="*/ 1132 w 1147"/>
                <a:gd name="T97" fmla="*/ 701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47" h="2033">
                  <a:moveTo>
                    <a:pt x="1060" y="703"/>
                  </a:moveTo>
                  <a:lnTo>
                    <a:pt x="1060" y="703"/>
                  </a:lnTo>
                  <a:cubicBezTo>
                    <a:pt x="1045" y="704"/>
                    <a:pt x="1037" y="687"/>
                    <a:pt x="1036" y="674"/>
                  </a:cubicBezTo>
                  <a:lnTo>
                    <a:pt x="1036" y="674"/>
                  </a:lnTo>
                  <a:cubicBezTo>
                    <a:pt x="1036" y="657"/>
                    <a:pt x="1053" y="646"/>
                    <a:pt x="1069" y="645"/>
                  </a:cubicBezTo>
                  <a:lnTo>
                    <a:pt x="1069" y="645"/>
                  </a:lnTo>
                  <a:cubicBezTo>
                    <a:pt x="1086" y="668"/>
                    <a:pt x="1099" y="702"/>
                    <a:pt x="1060" y="703"/>
                  </a:cubicBezTo>
                  <a:close/>
                  <a:moveTo>
                    <a:pt x="572" y="1214"/>
                  </a:moveTo>
                  <a:lnTo>
                    <a:pt x="572" y="1214"/>
                  </a:lnTo>
                  <a:cubicBezTo>
                    <a:pt x="564" y="1220"/>
                    <a:pt x="553" y="1209"/>
                    <a:pt x="551" y="1203"/>
                  </a:cubicBezTo>
                  <a:lnTo>
                    <a:pt x="551" y="1203"/>
                  </a:lnTo>
                  <a:cubicBezTo>
                    <a:pt x="546" y="1188"/>
                    <a:pt x="561" y="1173"/>
                    <a:pt x="573" y="1166"/>
                  </a:cubicBezTo>
                  <a:lnTo>
                    <a:pt x="573" y="1166"/>
                  </a:lnTo>
                  <a:lnTo>
                    <a:pt x="573" y="1166"/>
                  </a:lnTo>
                  <a:lnTo>
                    <a:pt x="573" y="1166"/>
                  </a:lnTo>
                  <a:cubicBezTo>
                    <a:pt x="574" y="1166"/>
                    <a:pt x="574" y="1167"/>
                    <a:pt x="575" y="1168"/>
                  </a:cubicBezTo>
                  <a:lnTo>
                    <a:pt x="575" y="1168"/>
                  </a:lnTo>
                  <a:cubicBezTo>
                    <a:pt x="578" y="1178"/>
                    <a:pt x="582" y="1207"/>
                    <a:pt x="572" y="1214"/>
                  </a:cubicBezTo>
                  <a:close/>
                  <a:moveTo>
                    <a:pt x="64" y="1025"/>
                  </a:moveTo>
                  <a:lnTo>
                    <a:pt x="64" y="1025"/>
                  </a:lnTo>
                  <a:cubicBezTo>
                    <a:pt x="66" y="1010"/>
                    <a:pt x="75" y="1000"/>
                    <a:pt x="86" y="991"/>
                  </a:cubicBezTo>
                  <a:lnTo>
                    <a:pt x="86" y="991"/>
                  </a:lnTo>
                  <a:cubicBezTo>
                    <a:pt x="99" y="992"/>
                    <a:pt x="114" y="985"/>
                    <a:pt x="116" y="968"/>
                  </a:cubicBezTo>
                  <a:lnTo>
                    <a:pt x="116" y="968"/>
                  </a:lnTo>
                  <a:cubicBezTo>
                    <a:pt x="117" y="955"/>
                    <a:pt x="127" y="975"/>
                    <a:pt x="130" y="979"/>
                  </a:cubicBezTo>
                  <a:lnTo>
                    <a:pt x="130" y="979"/>
                  </a:lnTo>
                  <a:cubicBezTo>
                    <a:pt x="132" y="988"/>
                    <a:pt x="129" y="997"/>
                    <a:pt x="127" y="1006"/>
                  </a:cubicBezTo>
                  <a:lnTo>
                    <a:pt x="127" y="1006"/>
                  </a:lnTo>
                  <a:cubicBezTo>
                    <a:pt x="122" y="1018"/>
                    <a:pt x="115" y="1031"/>
                    <a:pt x="107" y="1042"/>
                  </a:cubicBezTo>
                  <a:lnTo>
                    <a:pt x="107" y="1042"/>
                  </a:lnTo>
                  <a:cubicBezTo>
                    <a:pt x="105" y="1043"/>
                    <a:pt x="103" y="1045"/>
                    <a:pt x="102" y="1046"/>
                  </a:cubicBezTo>
                  <a:lnTo>
                    <a:pt x="102" y="1046"/>
                  </a:lnTo>
                  <a:cubicBezTo>
                    <a:pt x="101" y="1048"/>
                    <a:pt x="100" y="1049"/>
                    <a:pt x="99" y="1050"/>
                  </a:cubicBezTo>
                  <a:lnTo>
                    <a:pt x="99" y="1050"/>
                  </a:lnTo>
                  <a:cubicBezTo>
                    <a:pt x="80" y="1069"/>
                    <a:pt x="61" y="1043"/>
                    <a:pt x="64" y="1025"/>
                  </a:cubicBezTo>
                  <a:close/>
                  <a:moveTo>
                    <a:pt x="416" y="99"/>
                  </a:moveTo>
                  <a:lnTo>
                    <a:pt x="416" y="99"/>
                  </a:lnTo>
                  <a:cubicBezTo>
                    <a:pt x="423" y="103"/>
                    <a:pt x="432" y="104"/>
                    <a:pt x="440" y="98"/>
                  </a:cubicBezTo>
                  <a:lnTo>
                    <a:pt x="440" y="98"/>
                  </a:lnTo>
                  <a:cubicBezTo>
                    <a:pt x="440" y="98"/>
                    <a:pt x="441" y="98"/>
                    <a:pt x="442" y="97"/>
                  </a:cubicBezTo>
                  <a:lnTo>
                    <a:pt x="442" y="97"/>
                  </a:lnTo>
                  <a:cubicBezTo>
                    <a:pt x="444" y="98"/>
                    <a:pt x="447" y="97"/>
                    <a:pt x="449" y="97"/>
                  </a:cubicBezTo>
                  <a:lnTo>
                    <a:pt x="449" y="97"/>
                  </a:lnTo>
                  <a:cubicBezTo>
                    <a:pt x="456" y="100"/>
                    <a:pt x="459" y="109"/>
                    <a:pt x="459" y="115"/>
                  </a:cubicBezTo>
                  <a:lnTo>
                    <a:pt x="459" y="115"/>
                  </a:lnTo>
                  <a:cubicBezTo>
                    <a:pt x="460" y="132"/>
                    <a:pt x="443" y="151"/>
                    <a:pt x="430" y="159"/>
                  </a:cubicBezTo>
                  <a:lnTo>
                    <a:pt x="430" y="159"/>
                  </a:lnTo>
                  <a:cubicBezTo>
                    <a:pt x="413" y="171"/>
                    <a:pt x="398" y="115"/>
                    <a:pt x="416" y="99"/>
                  </a:cubicBezTo>
                  <a:close/>
                  <a:moveTo>
                    <a:pt x="726" y="112"/>
                  </a:moveTo>
                  <a:lnTo>
                    <a:pt x="726" y="112"/>
                  </a:lnTo>
                  <a:cubicBezTo>
                    <a:pt x="724" y="115"/>
                    <a:pt x="721" y="119"/>
                    <a:pt x="718" y="122"/>
                  </a:cubicBezTo>
                  <a:lnTo>
                    <a:pt x="718" y="122"/>
                  </a:lnTo>
                  <a:cubicBezTo>
                    <a:pt x="716" y="123"/>
                    <a:pt x="715" y="124"/>
                    <a:pt x="715" y="125"/>
                  </a:cubicBezTo>
                  <a:lnTo>
                    <a:pt x="715" y="125"/>
                  </a:lnTo>
                  <a:cubicBezTo>
                    <a:pt x="707" y="117"/>
                    <a:pt x="703" y="105"/>
                    <a:pt x="700" y="95"/>
                  </a:cubicBezTo>
                  <a:lnTo>
                    <a:pt x="700" y="95"/>
                  </a:lnTo>
                  <a:cubicBezTo>
                    <a:pt x="697" y="84"/>
                    <a:pt x="705" y="56"/>
                    <a:pt x="722" y="64"/>
                  </a:cubicBezTo>
                  <a:lnTo>
                    <a:pt x="722" y="64"/>
                  </a:lnTo>
                  <a:cubicBezTo>
                    <a:pt x="726" y="66"/>
                    <a:pt x="729" y="66"/>
                    <a:pt x="733" y="67"/>
                  </a:cubicBezTo>
                  <a:lnTo>
                    <a:pt x="733" y="67"/>
                  </a:lnTo>
                  <a:cubicBezTo>
                    <a:pt x="741" y="79"/>
                    <a:pt x="732" y="102"/>
                    <a:pt x="726" y="112"/>
                  </a:cubicBezTo>
                  <a:close/>
                  <a:moveTo>
                    <a:pt x="773" y="356"/>
                  </a:moveTo>
                  <a:lnTo>
                    <a:pt x="773" y="356"/>
                  </a:lnTo>
                  <a:cubicBezTo>
                    <a:pt x="786" y="357"/>
                    <a:pt x="794" y="347"/>
                    <a:pt x="796" y="337"/>
                  </a:cubicBezTo>
                  <a:lnTo>
                    <a:pt x="796" y="337"/>
                  </a:lnTo>
                  <a:cubicBezTo>
                    <a:pt x="799" y="340"/>
                    <a:pt x="804" y="341"/>
                    <a:pt x="811" y="341"/>
                  </a:cubicBezTo>
                  <a:lnTo>
                    <a:pt x="811" y="341"/>
                  </a:lnTo>
                  <a:cubicBezTo>
                    <a:pt x="822" y="339"/>
                    <a:pt x="826" y="348"/>
                    <a:pt x="827" y="358"/>
                  </a:cubicBezTo>
                  <a:lnTo>
                    <a:pt x="827" y="358"/>
                  </a:lnTo>
                  <a:cubicBezTo>
                    <a:pt x="828" y="374"/>
                    <a:pt x="807" y="388"/>
                    <a:pt x="796" y="396"/>
                  </a:cubicBezTo>
                  <a:lnTo>
                    <a:pt x="796" y="396"/>
                  </a:lnTo>
                  <a:cubicBezTo>
                    <a:pt x="790" y="400"/>
                    <a:pt x="785" y="404"/>
                    <a:pt x="778" y="408"/>
                  </a:cubicBezTo>
                  <a:lnTo>
                    <a:pt x="778" y="408"/>
                  </a:lnTo>
                  <a:cubicBezTo>
                    <a:pt x="770" y="413"/>
                    <a:pt x="770" y="408"/>
                    <a:pt x="767" y="401"/>
                  </a:cubicBezTo>
                  <a:lnTo>
                    <a:pt x="767" y="401"/>
                  </a:lnTo>
                  <a:cubicBezTo>
                    <a:pt x="763" y="391"/>
                    <a:pt x="755" y="355"/>
                    <a:pt x="773" y="356"/>
                  </a:cubicBezTo>
                  <a:close/>
                  <a:moveTo>
                    <a:pt x="1092" y="598"/>
                  </a:moveTo>
                  <a:lnTo>
                    <a:pt x="1092" y="598"/>
                  </a:lnTo>
                  <a:cubicBezTo>
                    <a:pt x="1082" y="588"/>
                    <a:pt x="1068" y="590"/>
                    <a:pt x="1059" y="597"/>
                  </a:cubicBezTo>
                  <a:lnTo>
                    <a:pt x="1059" y="597"/>
                  </a:lnTo>
                  <a:cubicBezTo>
                    <a:pt x="1025" y="602"/>
                    <a:pt x="995" y="626"/>
                    <a:pt x="989" y="662"/>
                  </a:cubicBezTo>
                  <a:lnTo>
                    <a:pt x="989" y="662"/>
                  </a:lnTo>
                  <a:cubicBezTo>
                    <a:pt x="988" y="667"/>
                    <a:pt x="988" y="671"/>
                    <a:pt x="988" y="676"/>
                  </a:cubicBezTo>
                  <a:lnTo>
                    <a:pt x="988" y="676"/>
                  </a:lnTo>
                  <a:cubicBezTo>
                    <a:pt x="793" y="729"/>
                    <a:pt x="619" y="827"/>
                    <a:pt x="475" y="964"/>
                  </a:cubicBezTo>
                  <a:lnTo>
                    <a:pt x="475" y="964"/>
                  </a:lnTo>
                  <a:cubicBezTo>
                    <a:pt x="565" y="793"/>
                    <a:pt x="665" y="626"/>
                    <a:pt x="757" y="458"/>
                  </a:cubicBezTo>
                  <a:lnTo>
                    <a:pt x="757" y="458"/>
                  </a:lnTo>
                  <a:cubicBezTo>
                    <a:pt x="768" y="462"/>
                    <a:pt x="781" y="462"/>
                    <a:pt x="796" y="454"/>
                  </a:cubicBezTo>
                  <a:lnTo>
                    <a:pt x="796" y="454"/>
                  </a:lnTo>
                  <a:cubicBezTo>
                    <a:pt x="830" y="436"/>
                    <a:pt x="872" y="405"/>
                    <a:pt x="876" y="364"/>
                  </a:cubicBezTo>
                  <a:lnTo>
                    <a:pt x="876" y="364"/>
                  </a:lnTo>
                  <a:cubicBezTo>
                    <a:pt x="878" y="328"/>
                    <a:pt x="851" y="287"/>
                    <a:pt x="811" y="292"/>
                  </a:cubicBezTo>
                  <a:lnTo>
                    <a:pt x="811" y="292"/>
                  </a:lnTo>
                  <a:cubicBezTo>
                    <a:pt x="798" y="294"/>
                    <a:pt x="790" y="304"/>
                    <a:pt x="789" y="315"/>
                  </a:cubicBezTo>
                  <a:lnTo>
                    <a:pt x="789" y="315"/>
                  </a:lnTo>
                  <a:cubicBezTo>
                    <a:pt x="785" y="310"/>
                    <a:pt x="779" y="308"/>
                    <a:pt x="773" y="307"/>
                  </a:cubicBezTo>
                  <a:lnTo>
                    <a:pt x="773" y="307"/>
                  </a:lnTo>
                  <a:cubicBezTo>
                    <a:pt x="712" y="304"/>
                    <a:pt x="702" y="374"/>
                    <a:pt x="723" y="421"/>
                  </a:cubicBezTo>
                  <a:lnTo>
                    <a:pt x="723" y="421"/>
                  </a:lnTo>
                  <a:cubicBezTo>
                    <a:pt x="721" y="422"/>
                    <a:pt x="719" y="424"/>
                    <a:pt x="718" y="427"/>
                  </a:cubicBezTo>
                  <a:lnTo>
                    <a:pt x="718" y="427"/>
                  </a:lnTo>
                  <a:cubicBezTo>
                    <a:pt x="684" y="489"/>
                    <a:pt x="649" y="550"/>
                    <a:pt x="615" y="613"/>
                  </a:cubicBezTo>
                  <a:lnTo>
                    <a:pt x="615" y="613"/>
                  </a:lnTo>
                  <a:cubicBezTo>
                    <a:pt x="600" y="529"/>
                    <a:pt x="580" y="448"/>
                    <a:pt x="554" y="368"/>
                  </a:cubicBezTo>
                  <a:lnTo>
                    <a:pt x="554" y="368"/>
                  </a:lnTo>
                  <a:cubicBezTo>
                    <a:pt x="555" y="367"/>
                    <a:pt x="555" y="364"/>
                    <a:pt x="556" y="362"/>
                  </a:cubicBezTo>
                  <a:lnTo>
                    <a:pt x="556" y="362"/>
                  </a:lnTo>
                  <a:cubicBezTo>
                    <a:pt x="575" y="281"/>
                    <a:pt x="617" y="212"/>
                    <a:pt x="680" y="158"/>
                  </a:cubicBezTo>
                  <a:lnTo>
                    <a:pt x="680" y="158"/>
                  </a:lnTo>
                  <a:cubicBezTo>
                    <a:pt x="697" y="174"/>
                    <a:pt x="720" y="180"/>
                    <a:pt x="743" y="165"/>
                  </a:cubicBezTo>
                  <a:lnTo>
                    <a:pt x="743" y="165"/>
                  </a:lnTo>
                  <a:cubicBezTo>
                    <a:pt x="781" y="139"/>
                    <a:pt x="801" y="68"/>
                    <a:pt x="767" y="32"/>
                  </a:cubicBezTo>
                  <a:lnTo>
                    <a:pt x="767" y="32"/>
                  </a:lnTo>
                  <a:cubicBezTo>
                    <a:pt x="739" y="2"/>
                    <a:pt x="679" y="0"/>
                    <a:pt x="661" y="42"/>
                  </a:cubicBezTo>
                  <a:lnTo>
                    <a:pt x="661" y="42"/>
                  </a:lnTo>
                  <a:cubicBezTo>
                    <a:pt x="659" y="47"/>
                    <a:pt x="659" y="51"/>
                    <a:pt x="659" y="55"/>
                  </a:cubicBezTo>
                  <a:lnTo>
                    <a:pt x="659" y="55"/>
                  </a:lnTo>
                  <a:cubicBezTo>
                    <a:pt x="655" y="63"/>
                    <a:pt x="652" y="72"/>
                    <a:pt x="650" y="82"/>
                  </a:cubicBezTo>
                  <a:lnTo>
                    <a:pt x="650" y="82"/>
                  </a:lnTo>
                  <a:cubicBezTo>
                    <a:pt x="649" y="93"/>
                    <a:pt x="650" y="105"/>
                    <a:pt x="654" y="116"/>
                  </a:cubicBezTo>
                  <a:lnTo>
                    <a:pt x="654" y="116"/>
                  </a:lnTo>
                  <a:cubicBezTo>
                    <a:pt x="653" y="117"/>
                    <a:pt x="652" y="118"/>
                    <a:pt x="651" y="118"/>
                  </a:cubicBezTo>
                  <a:lnTo>
                    <a:pt x="651" y="118"/>
                  </a:lnTo>
                  <a:cubicBezTo>
                    <a:pt x="595" y="165"/>
                    <a:pt x="553" y="225"/>
                    <a:pt x="527" y="292"/>
                  </a:cubicBezTo>
                  <a:lnTo>
                    <a:pt x="527" y="292"/>
                  </a:lnTo>
                  <a:cubicBezTo>
                    <a:pt x="513" y="255"/>
                    <a:pt x="497" y="217"/>
                    <a:pt x="480" y="181"/>
                  </a:cubicBezTo>
                  <a:lnTo>
                    <a:pt x="480" y="181"/>
                  </a:lnTo>
                  <a:cubicBezTo>
                    <a:pt x="500" y="159"/>
                    <a:pt x="511" y="128"/>
                    <a:pt x="507" y="102"/>
                  </a:cubicBezTo>
                  <a:lnTo>
                    <a:pt x="507" y="102"/>
                  </a:lnTo>
                  <a:cubicBezTo>
                    <a:pt x="502" y="71"/>
                    <a:pt x="472" y="46"/>
                    <a:pt x="442" y="47"/>
                  </a:cubicBezTo>
                  <a:lnTo>
                    <a:pt x="442" y="47"/>
                  </a:lnTo>
                  <a:cubicBezTo>
                    <a:pt x="339" y="27"/>
                    <a:pt x="332" y="220"/>
                    <a:pt x="429" y="211"/>
                  </a:cubicBezTo>
                  <a:lnTo>
                    <a:pt x="429" y="211"/>
                  </a:lnTo>
                  <a:cubicBezTo>
                    <a:pt x="433" y="210"/>
                    <a:pt x="436" y="209"/>
                    <a:pt x="439" y="208"/>
                  </a:cubicBezTo>
                  <a:lnTo>
                    <a:pt x="439" y="208"/>
                  </a:lnTo>
                  <a:cubicBezTo>
                    <a:pt x="507" y="357"/>
                    <a:pt x="552" y="511"/>
                    <a:pt x="575" y="673"/>
                  </a:cubicBezTo>
                  <a:lnTo>
                    <a:pt x="575" y="673"/>
                  </a:lnTo>
                  <a:cubicBezTo>
                    <a:pt x="575" y="675"/>
                    <a:pt x="577" y="677"/>
                    <a:pt x="577" y="679"/>
                  </a:cubicBezTo>
                  <a:lnTo>
                    <a:pt x="577" y="679"/>
                  </a:lnTo>
                  <a:cubicBezTo>
                    <a:pt x="483" y="847"/>
                    <a:pt x="390" y="1017"/>
                    <a:pt x="313" y="1193"/>
                  </a:cubicBezTo>
                  <a:lnTo>
                    <a:pt x="313" y="1193"/>
                  </a:lnTo>
                  <a:cubicBezTo>
                    <a:pt x="292" y="1241"/>
                    <a:pt x="273" y="1290"/>
                    <a:pt x="258" y="1340"/>
                  </a:cubicBezTo>
                  <a:lnTo>
                    <a:pt x="258" y="1340"/>
                  </a:lnTo>
                  <a:cubicBezTo>
                    <a:pt x="258" y="1300"/>
                    <a:pt x="259" y="1259"/>
                    <a:pt x="251" y="1221"/>
                  </a:cubicBezTo>
                  <a:lnTo>
                    <a:pt x="251" y="1221"/>
                  </a:lnTo>
                  <a:cubicBezTo>
                    <a:pt x="239" y="1157"/>
                    <a:pt x="201" y="1101"/>
                    <a:pt x="156" y="1056"/>
                  </a:cubicBezTo>
                  <a:lnTo>
                    <a:pt x="156" y="1056"/>
                  </a:lnTo>
                  <a:cubicBezTo>
                    <a:pt x="178" y="1022"/>
                    <a:pt x="191" y="974"/>
                    <a:pt x="164" y="941"/>
                  </a:cubicBezTo>
                  <a:lnTo>
                    <a:pt x="164" y="941"/>
                  </a:lnTo>
                  <a:cubicBezTo>
                    <a:pt x="137" y="908"/>
                    <a:pt x="92" y="914"/>
                    <a:pt x="74" y="946"/>
                  </a:cubicBezTo>
                  <a:lnTo>
                    <a:pt x="74" y="946"/>
                  </a:lnTo>
                  <a:cubicBezTo>
                    <a:pt x="69" y="945"/>
                    <a:pt x="63" y="947"/>
                    <a:pt x="57" y="951"/>
                  </a:cubicBezTo>
                  <a:lnTo>
                    <a:pt x="57" y="951"/>
                  </a:lnTo>
                  <a:cubicBezTo>
                    <a:pt x="19" y="981"/>
                    <a:pt x="0" y="1032"/>
                    <a:pt x="29" y="1075"/>
                  </a:cubicBezTo>
                  <a:lnTo>
                    <a:pt x="29" y="1075"/>
                  </a:lnTo>
                  <a:cubicBezTo>
                    <a:pt x="52" y="1110"/>
                    <a:pt x="92" y="1111"/>
                    <a:pt x="122" y="1092"/>
                  </a:cubicBezTo>
                  <a:lnTo>
                    <a:pt x="122" y="1092"/>
                  </a:lnTo>
                  <a:cubicBezTo>
                    <a:pt x="174" y="1145"/>
                    <a:pt x="202" y="1207"/>
                    <a:pt x="212" y="1282"/>
                  </a:cubicBezTo>
                  <a:lnTo>
                    <a:pt x="212" y="1282"/>
                  </a:lnTo>
                  <a:cubicBezTo>
                    <a:pt x="219" y="1340"/>
                    <a:pt x="205" y="1400"/>
                    <a:pt x="221" y="1458"/>
                  </a:cubicBezTo>
                  <a:lnTo>
                    <a:pt x="221" y="1458"/>
                  </a:lnTo>
                  <a:cubicBezTo>
                    <a:pt x="221" y="1460"/>
                    <a:pt x="222" y="1463"/>
                    <a:pt x="223" y="1465"/>
                  </a:cubicBezTo>
                  <a:lnTo>
                    <a:pt x="223" y="1465"/>
                  </a:lnTo>
                  <a:cubicBezTo>
                    <a:pt x="182" y="1640"/>
                    <a:pt x="170" y="1822"/>
                    <a:pt x="182" y="2001"/>
                  </a:cubicBezTo>
                  <a:lnTo>
                    <a:pt x="182" y="2001"/>
                  </a:lnTo>
                  <a:cubicBezTo>
                    <a:pt x="184" y="2032"/>
                    <a:pt x="233" y="2032"/>
                    <a:pt x="231" y="2001"/>
                  </a:cubicBezTo>
                  <a:lnTo>
                    <a:pt x="231" y="2001"/>
                  </a:lnTo>
                  <a:cubicBezTo>
                    <a:pt x="219" y="1828"/>
                    <a:pt x="232" y="1657"/>
                    <a:pt x="270" y="1491"/>
                  </a:cubicBezTo>
                  <a:lnTo>
                    <a:pt x="270" y="1491"/>
                  </a:lnTo>
                  <a:cubicBezTo>
                    <a:pt x="335" y="1387"/>
                    <a:pt x="426" y="1308"/>
                    <a:pt x="537" y="1257"/>
                  </a:cubicBezTo>
                  <a:lnTo>
                    <a:pt x="537" y="1257"/>
                  </a:lnTo>
                  <a:cubicBezTo>
                    <a:pt x="559" y="1268"/>
                    <a:pt x="588" y="1268"/>
                    <a:pt x="605" y="1250"/>
                  </a:cubicBezTo>
                  <a:lnTo>
                    <a:pt x="605" y="1250"/>
                  </a:lnTo>
                  <a:cubicBezTo>
                    <a:pt x="633" y="1221"/>
                    <a:pt x="635" y="1162"/>
                    <a:pt x="608" y="1131"/>
                  </a:cubicBezTo>
                  <a:lnTo>
                    <a:pt x="608" y="1131"/>
                  </a:lnTo>
                  <a:cubicBezTo>
                    <a:pt x="583" y="1100"/>
                    <a:pt x="524" y="1103"/>
                    <a:pt x="514" y="1147"/>
                  </a:cubicBezTo>
                  <a:lnTo>
                    <a:pt x="514" y="1147"/>
                  </a:lnTo>
                  <a:cubicBezTo>
                    <a:pt x="514" y="1151"/>
                    <a:pt x="514" y="1154"/>
                    <a:pt x="514" y="1157"/>
                  </a:cubicBezTo>
                  <a:lnTo>
                    <a:pt x="514" y="1157"/>
                  </a:lnTo>
                  <a:cubicBezTo>
                    <a:pt x="503" y="1176"/>
                    <a:pt x="500" y="1197"/>
                    <a:pt x="505" y="1218"/>
                  </a:cubicBezTo>
                  <a:lnTo>
                    <a:pt x="505" y="1218"/>
                  </a:lnTo>
                  <a:cubicBezTo>
                    <a:pt x="428" y="1255"/>
                    <a:pt x="359" y="1306"/>
                    <a:pt x="302" y="1368"/>
                  </a:cubicBezTo>
                  <a:lnTo>
                    <a:pt x="302" y="1368"/>
                  </a:lnTo>
                  <a:cubicBezTo>
                    <a:pt x="321" y="1305"/>
                    <a:pt x="344" y="1242"/>
                    <a:pt x="371" y="1181"/>
                  </a:cubicBezTo>
                  <a:lnTo>
                    <a:pt x="371" y="1181"/>
                  </a:lnTo>
                  <a:cubicBezTo>
                    <a:pt x="382" y="1156"/>
                    <a:pt x="394" y="1130"/>
                    <a:pt x="406" y="1105"/>
                  </a:cubicBezTo>
                  <a:lnTo>
                    <a:pt x="406" y="1105"/>
                  </a:lnTo>
                  <a:cubicBezTo>
                    <a:pt x="410" y="1104"/>
                    <a:pt x="414" y="1102"/>
                    <a:pt x="419" y="1097"/>
                  </a:cubicBezTo>
                  <a:lnTo>
                    <a:pt x="419" y="1097"/>
                  </a:lnTo>
                  <a:cubicBezTo>
                    <a:pt x="573" y="912"/>
                    <a:pt x="771" y="784"/>
                    <a:pt x="1004" y="722"/>
                  </a:cubicBezTo>
                  <a:lnTo>
                    <a:pt x="1004" y="722"/>
                  </a:lnTo>
                  <a:cubicBezTo>
                    <a:pt x="1013" y="734"/>
                    <a:pt x="1026" y="744"/>
                    <a:pt x="1042" y="750"/>
                  </a:cubicBezTo>
                  <a:lnTo>
                    <a:pt x="1042" y="750"/>
                  </a:lnTo>
                  <a:cubicBezTo>
                    <a:pt x="1081" y="762"/>
                    <a:pt x="1119" y="736"/>
                    <a:pt x="1132" y="701"/>
                  </a:cubicBezTo>
                  <a:lnTo>
                    <a:pt x="1132" y="701"/>
                  </a:lnTo>
                  <a:cubicBezTo>
                    <a:pt x="1146" y="664"/>
                    <a:pt x="1119" y="621"/>
                    <a:pt x="1092" y="598"/>
                  </a:cubicBezTo>
                  <a:close/>
                </a:path>
              </a:pathLst>
            </a:custGeom>
            <a:solidFill>
              <a:schemeClr val="accent6"/>
            </a:solidFill>
            <a:ln>
              <a:noFill/>
            </a:ln>
            <a:effectLst/>
          </p:spPr>
          <p:txBody>
            <a:bodyPr wrap="none" anchor="ctr"/>
            <a:lstStyle/>
            <a:p>
              <a:endParaRPr lang="es-ES_tradnl" sz="919"/>
            </a:p>
          </p:txBody>
        </p:sp>
        <p:sp>
          <p:nvSpPr>
            <p:cNvPr id="465" name="Freeform 399">
              <a:extLst>
                <a:ext uri="{FF2B5EF4-FFF2-40B4-BE49-F238E27FC236}">
                  <a16:creationId xmlns:a16="http://schemas.microsoft.com/office/drawing/2014/main" id="{123CFF05-C389-614F-B332-5B9EF6C265FF}"/>
                </a:ext>
              </a:extLst>
            </p:cNvPr>
            <p:cNvSpPr>
              <a:spLocks noChangeAspect="1" noChangeArrowheads="1"/>
            </p:cNvSpPr>
            <p:nvPr/>
          </p:nvSpPr>
          <p:spPr bwMode="auto">
            <a:xfrm rot="759599">
              <a:off x="6291060" y="5676433"/>
              <a:ext cx="726597" cy="749830"/>
            </a:xfrm>
            <a:custGeom>
              <a:avLst/>
              <a:gdLst>
                <a:gd name="T0" fmla="*/ 878 w 1518"/>
                <a:gd name="T1" fmla="*/ 827 h 1565"/>
                <a:gd name="T2" fmla="*/ 857 w 1518"/>
                <a:gd name="T3" fmla="*/ 774 h 1565"/>
                <a:gd name="T4" fmla="*/ 807 w 1518"/>
                <a:gd name="T5" fmla="*/ 741 h 1565"/>
                <a:gd name="T6" fmla="*/ 1365 w 1518"/>
                <a:gd name="T7" fmla="*/ 1228 h 1565"/>
                <a:gd name="T8" fmla="*/ 1320 w 1518"/>
                <a:gd name="T9" fmla="*/ 1220 h 1565"/>
                <a:gd name="T10" fmla="*/ 1267 w 1518"/>
                <a:gd name="T11" fmla="*/ 1229 h 1565"/>
                <a:gd name="T12" fmla="*/ 1261 w 1518"/>
                <a:gd name="T13" fmla="*/ 1268 h 1565"/>
                <a:gd name="T14" fmla="*/ 1036 w 1518"/>
                <a:gd name="T15" fmla="*/ 1035 h 1565"/>
                <a:gd name="T16" fmla="*/ 782 w 1518"/>
                <a:gd name="T17" fmla="*/ 1469 h 1565"/>
                <a:gd name="T18" fmla="*/ 690 w 1518"/>
                <a:gd name="T19" fmla="*/ 1014 h 1565"/>
                <a:gd name="T20" fmla="*/ 804 w 1518"/>
                <a:gd name="T21" fmla="*/ 1044 h 1565"/>
                <a:gd name="T22" fmla="*/ 962 w 1518"/>
                <a:gd name="T23" fmla="*/ 1238 h 1565"/>
                <a:gd name="T24" fmla="*/ 236 w 1518"/>
                <a:gd name="T25" fmla="*/ 1251 h 1565"/>
                <a:gd name="T26" fmla="*/ 168 w 1518"/>
                <a:gd name="T27" fmla="*/ 1194 h 1565"/>
                <a:gd name="T28" fmla="*/ 181 w 1518"/>
                <a:gd name="T29" fmla="*/ 1126 h 1565"/>
                <a:gd name="T30" fmla="*/ 272 w 1518"/>
                <a:gd name="T31" fmla="*/ 891 h 1565"/>
                <a:gd name="T32" fmla="*/ 640 w 1518"/>
                <a:gd name="T33" fmla="*/ 779 h 1565"/>
                <a:gd name="T34" fmla="*/ 499 w 1518"/>
                <a:gd name="T35" fmla="*/ 1121 h 1565"/>
                <a:gd name="T36" fmla="*/ 166 w 1518"/>
                <a:gd name="T37" fmla="*/ 678 h 1565"/>
                <a:gd name="T38" fmla="*/ 194 w 1518"/>
                <a:gd name="T39" fmla="*/ 580 h 1565"/>
                <a:gd name="T40" fmla="*/ 512 w 1518"/>
                <a:gd name="T41" fmla="*/ 655 h 1565"/>
                <a:gd name="T42" fmla="*/ 509 w 1518"/>
                <a:gd name="T43" fmla="*/ 715 h 1565"/>
                <a:gd name="T44" fmla="*/ 434 w 1518"/>
                <a:gd name="T45" fmla="*/ 842 h 1565"/>
                <a:gd name="T46" fmla="*/ 344 w 1518"/>
                <a:gd name="T47" fmla="*/ 192 h 1565"/>
                <a:gd name="T48" fmla="*/ 388 w 1518"/>
                <a:gd name="T49" fmla="*/ 229 h 1565"/>
                <a:gd name="T50" fmla="*/ 614 w 1518"/>
                <a:gd name="T51" fmla="*/ 298 h 1565"/>
                <a:gd name="T52" fmla="*/ 553 w 1518"/>
                <a:gd name="T53" fmla="*/ 448 h 1565"/>
                <a:gd name="T54" fmla="*/ 496 w 1518"/>
                <a:gd name="T55" fmla="*/ 429 h 1565"/>
                <a:gd name="T56" fmla="*/ 451 w 1518"/>
                <a:gd name="T57" fmla="*/ 489 h 1565"/>
                <a:gd name="T58" fmla="*/ 310 w 1518"/>
                <a:gd name="T59" fmla="*/ 476 h 1565"/>
                <a:gd name="T60" fmla="*/ 482 w 1518"/>
                <a:gd name="T61" fmla="*/ 477 h 1565"/>
                <a:gd name="T62" fmla="*/ 808 w 1518"/>
                <a:gd name="T63" fmla="*/ 262 h 1565"/>
                <a:gd name="T64" fmla="*/ 1037 w 1518"/>
                <a:gd name="T65" fmla="*/ 358 h 1565"/>
                <a:gd name="T66" fmla="*/ 789 w 1518"/>
                <a:gd name="T67" fmla="*/ 609 h 1565"/>
                <a:gd name="T68" fmla="*/ 796 w 1518"/>
                <a:gd name="T69" fmla="*/ 491 h 1565"/>
                <a:gd name="T70" fmla="*/ 700 w 1518"/>
                <a:gd name="T71" fmla="*/ 664 h 1565"/>
                <a:gd name="T72" fmla="*/ 1313 w 1518"/>
                <a:gd name="T73" fmla="*/ 236 h 1565"/>
                <a:gd name="T74" fmla="*/ 1291 w 1518"/>
                <a:gd name="T75" fmla="*/ 286 h 1565"/>
                <a:gd name="T76" fmla="*/ 1338 w 1518"/>
                <a:gd name="T77" fmla="*/ 413 h 1565"/>
                <a:gd name="T78" fmla="*/ 1248 w 1518"/>
                <a:gd name="T79" fmla="*/ 509 h 1565"/>
                <a:gd name="T80" fmla="*/ 1046 w 1518"/>
                <a:gd name="T81" fmla="*/ 562 h 1565"/>
                <a:gd name="T82" fmla="*/ 1129 w 1518"/>
                <a:gd name="T83" fmla="*/ 461 h 1565"/>
                <a:gd name="T84" fmla="*/ 1089 w 1518"/>
                <a:gd name="T85" fmla="*/ 419 h 1565"/>
                <a:gd name="T86" fmla="*/ 1309 w 1518"/>
                <a:gd name="T87" fmla="*/ 479 h 1565"/>
                <a:gd name="T88" fmla="*/ 1325 w 1518"/>
                <a:gd name="T89" fmla="*/ 468 h 1565"/>
                <a:gd name="T90" fmla="*/ 1311 w 1518"/>
                <a:gd name="T91" fmla="*/ 476 h 1565"/>
                <a:gd name="T92" fmla="*/ 1287 w 1518"/>
                <a:gd name="T93" fmla="*/ 530 h 1565"/>
                <a:gd name="T94" fmla="*/ 1375 w 1518"/>
                <a:gd name="T95" fmla="*/ 477 h 1565"/>
                <a:gd name="T96" fmla="*/ 1390 w 1518"/>
                <a:gd name="T97" fmla="*/ 405 h 1565"/>
                <a:gd name="T98" fmla="*/ 1456 w 1518"/>
                <a:gd name="T99" fmla="*/ 208 h 1565"/>
                <a:gd name="T100" fmla="*/ 1045 w 1518"/>
                <a:gd name="T101" fmla="*/ 262 h 1565"/>
                <a:gd name="T102" fmla="*/ 659 w 1518"/>
                <a:gd name="T103" fmla="*/ 277 h 1565"/>
                <a:gd name="T104" fmla="*/ 263 w 1518"/>
                <a:gd name="T105" fmla="*/ 501 h 1565"/>
                <a:gd name="T106" fmla="*/ 220 w 1518"/>
                <a:gd name="T107" fmla="*/ 872 h 1565"/>
                <a:gd name="T108" fmla="*/ 337 w 1518"/>
                <a:gd name="T109" fmla="*/ 1307 h 1565"/>
                <a:gd name="T110" fmla="*/ 815 w 1518"/>
                <a:gd name="T111" fmla="*/ 1532 h 1565"/>
                <a:gd name="T112" fmla="*/ 1403 w 1518"/>
                <a:gd name="T113" fmla="*/ 1349 h 1565"/>
                <a:gd name="T114" fmla="*/ 1299 w 1518"/>
                <a:gd name="T115" fmla="*/ 914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8" h="1565">
                  <a:moveTo>
                    <a:pt x="1274" y="872"/>
                  </a:moveTo>
                  <a:lnTo>
                    <a:pt x="1274" y="872"/>
                  </a:lnTo>
                  <a:cubicBezTo>
                    <a:pt x="1180" y="920"/>
                    <a:pt x="1142" y="1005"/>
                    <a:pt x="1016" y="981"/>
                  </a:cubicBezTo>
                  <a:lnTo>
                    <a:pt x="1016" y="981"/>
                  </a:lnTo>
                  <a:cubicBezTo>
                    <a:pt x="922" y="963"/>
                    <a:pt x="858" y="878"/>
                    <a:pt x="807" y="798"/>
                  </a:cubicBezTo>
                  <a:lnTo>
                    <a:pt x="807" y="798"/>
                  </a:lnTo>
                  <a:cubicBezTo>
                    <a:pt x="828" y="811"/>
                    <a:pt x="852" y="821"/>
                    <a:pt x="878" y="827"/>
                  </a:cubicBezTo>
                  <a:lnTo>
                    <a:pt x="878" y="827"/>
                  </a:lnTo>
                  <a:cubicBezTo>
                    <a:pt x="899" y="831"/>
                    <a:pt x="907" y="799"/>
                    <a:pt x="887" y="795"/>
                  </a:cubicBezTo>
                  <a:lnTo>
                    <a:pt x="887" y="795"/>
                  </a:lnTo>
                  <a:cubicBezTo>
                    <a:pt x="867" y="792"/>
                    <a:pt x="848" y="784"/>
                    <a:pt x="831" y="775"/>
                  </a:cubicBezTo>
                  <a:lnTo>
                    <a:pt x="831" y="775"/>
                  </a:lnTo>
                  <a:cubicBezTo>
                    <a:pt x="839" y="774"/>
                    <a:pt x="848" y="774"/>
                    <a:pt x="857" y="774"/>
                  </a:cubicBezTo>
                  <a:lnTo>
                    <a:pt x="857" y="774"/>
                  </a:lnTo>
                  <a:cubicBezTo>
                    <a:pt x="897" y="773"/>
                    <a:pt x="935" y="770"/>
                    <a:pt x="974" y="766"/>
                  </a:cubicBezTo>
                  <a:lnTo>
                    <a:pt x="974" y="766"/>
                  </a:lnTo>
                  <a:cubicBezTo>
                    <a:pt x="994" y="764"/>
                    <a:pt x="995" y="732"/>
                    <a:pt x="974" y="733"/>
                  </a:cubicBezTo>
                  <a:lnTo>
                    <a:pt x="974" y="733"/>
                  </a:lnTo>
                  <a:cubicBezTo>
                    <a:pt x="945" y="736"/>
                    <a:pt x="916" y="739"/>
                    <a:pt x="887" y="740"/>
                  </a:cubicBezTo>
                  <a:lnTo>
                    <a:pt x="887" y="740"/>
                  </a:lnTo>
                  <a:cubicBezTo>
                    <a:pt x="861" y="742"/>
                    <a:pt x="833" y="745"/>
                    <a:pt x="807" y="741"/>
                  </a:cubicBezTo>
                  <a:lnTo>
                    <a:pt x="807" y="741"/>
                  </a:lnTo>
                  <a:cubicBezTo>
                    <a:pt x="878" y="660"/>
                    <a:pt x="1004" y="627"/>
                    <a:pt x="1104" y="601"/>
                  </a:cubicBezTo>
                  <a:lnTo>
                    <a:pt x="1104" y="601"/>
                  </a:lnTo>
                  <a:cubicBezTo>
                    <a:pt x="1274" y="557"/>
                    <a:pt x="1405" y="669"/>
                    <a:pt x="1455" y="819"/>
                  </a:cubicBezTo>
                  <a:lnTo>
                    <a:pt x="1455" y="819"/>
                  </a:lnTo>
                  <a:cubicBezTo>
                    <a:pt x="1395" y="815"/>
                    <a:pt x="1306" y="856"/>
                    <a:pt x="1274" y="872"/>
                  </a:cubicBezTo>
                  <a:close/>
                  <a:moveTo>
                    <a:pt x="1365" y="1228"/>
                  </a:moveTo>
                  <a:lnTo>
                    <a:pt x="1365" y="1228"/>
                  </a:lnTo>
                  <a:cubicBezTo>
                    <a:pt x="1347" y="1201"/>
                    <a:pt x="1330" y="1176"/>
                    <a:pt x="1312" y="1149"/>
                  </a:cubicBezTo>
                  <a:lnTo>
                    <a:pt x="1312" y="1149"/>
                  </a:lnTo>
                  <a:cubicBezTo>
                    <a:pt x="1301" y="1132"/>
                    <a:pt x="1273" y="1148"/>
                    <a:pt x="1285" y="1166"/>
                  </a:cubicBezTo>
                  <a:lnTo>
                    <a:pt x="1285" y="1166"/>
                  </a:lnTo>
                  <a:cubicBezTo>
                    <a:pt x="1296" y="1184"/>
                    <a:pt x="1308" y="1201"/>
                    <a:pt x="1320" y="1220"/>
                  </a:cubicBezTo>
                  <a:lnTo>
                    <a:pt x="1320" y="1220"/>
                  </a:lnTo>
                  <a:cubicBezTo>
                    <a:pt x="1297" y="1200"/>
                    <a:pt x="1274" y="1179"/>
                    <a:pt x="1251" y="1160"/>
                  </a:cubicBezTo>
                  <a:lnTo>
                    <a:pt x="1251" y="1160"/>
                  </a:lnTo>
                  <a:cubicBezTo>
                    <a:pt x="1234" y="1146"/>
                    <a:pt x="1211" y="1169"/>
                    <a:pt x="1227" y="1183"/>
                  </a:cubicBezTo>
                  <a:lnTo>
                    <a:pt x="1227" y="1183"/>
                  </a:lnTo>
                  <a:cubicBezTo>
                    <a:pt x="1258" y="1208"/>
                    <a:pt x="1288" y="1234"/>
                    <a:pt x="1317" y="1260"/>
                  </a:cubicBezTo>
                  <a:lnTo>
                    <a:pt x="1317" y="1260"/>
                  </a:lnTo>
                  <a:cubicBezTo>
                    <a:pt x="1299" y="1253"/>
                    <a:pt x="1282" y="1242"/>
                    <a:pt x="1267" y="1229"/>
                  </a:cubicBezTo>
                  <a:lnTo>
                    <a:pt x="1267" y="1229"/>
                  </a:lnTo>
                  <a:cubicBezTo>
                    <a:pt x="1251" y="1216"/>
                    <a:pt x="1228" y="1238"/>
                    <a:pt x="1244" y="1252"/>
                  </a:cubicBezTo>
                  <a:lnTo>
                    <a:pt x="1244" y="1252"/>
                  </a:lnTo>
                  <a:cubicBezTo>
                    <a:pt x="1251" y="1257"/>
                    <a:pt x="1257" y="1263"/>
                    <a:pt x="1264" y="1268"/>
                  </a:cubicBezTo>
                  <a:lnTo>
                    <a:pt x="1264" y="1268"/>
                  </a:lnTo>
                  <a:cubicBezTo>
                    <a:pt x="1263" y="1268"/>
                    <a:pt x="1262" y="1268"/>
                    <a:pt x="1261" y="1268"/>
                  </a:cubicBezTo>
                  <a:lnTo>
                    <a:pt x="1261" y="1268"/>
                  </a:lnTo>
                  <a:cubicBezTo>
                    <a:pt x="1212" y="1269"/>
                    <a:pt x="1040" y="1320"/>
                    <a:pt x="1007" y="1261"/>
                  </a:cubicBezTo>
                  <a:lnTo>
                    <a:pt x="1007" y="1261"/>
                  </a:lnTo>
                  <a:cubicBezTo>
                    <a:pt x="1019" y="1239"/>
                    <a:pt x="1027" y="1214"/>
                    <a:pt x="1028" y="1185"/>
                  </a:cubicBezTo>
                  <a:lnTo>
                    <a:pt x="1028" y="1185"/>
                  </a:lnTo>
                  <a:cubicBezTo>
                    <a:pt x="1031" y="1113"/>
                    <a:pt x="990" y="1055"/>
                    <a:pt x="939" y="999"/>
                  </a:cubicBezTo>
                  <a:lnTo>
                    <a:pt x="939" y="999"/>
                  </a:lnTo>
                  <a:cubicBezTo>
                    <a:pt x="968" y="1015"/>
                    <a:pt x="1000" y="1027"/>
                    <a:pt x="1036" y="1035"/>
                  </a:cubicBezTo>
                  <a:lnTo>
                    <a:pt x="1036" y="1035"/>
                  </a:lnTo>
                  <a:cubicBezTo>
                    <a:pt x="1097" y="1046"/>
                    <a:pt x="1154" y="1025"/>
                    <a:pt x="1202" y="989"/>
                  </a:cubicBezTo>
                  <a:lnTo>
                    <a:pt x="1202" y="989"/>
                  </a:lnTo>
                  <a:cubicBezTo>
                    <a:pt x="1218" y="978"/>
                    <a:pt x="1232" y="965"/>
                    <a:pt x="1247" y="953"/>
                  </a:cubicBezTo>
                  <a:lnTo>
                    <a:pt x="1247" y="953"/>
                  </a:lnTo>
                  <a:cubicBezTo>
                    <a:pt x="1293" y="1042"/>
                    <a:pt x="1332" y="1134"/>
                    <a:pt x="1365" y="1228"/>
                  </a:cubicBezTo>
                  <a:close/>
                  <a:moveTo>
                    <a:pt x="782" y="1469"/>
                  </a:moveTo>
                  <a:lnTo>
                    <a:pt x="782" y="1469"/>
                  </a:lnTo>
                  <a:cubicBezTo>
                    <a:pt x="726" y="1391"/>
                    <a:pt x="636" y="1342"/>
                    <a:pt x="585" y="1256"/>
                  </a:cubicBezTo>
                  <a:lnTo>
                    <a:pt x="585" y="1256"/>
                  </a:lnTo>
                  <a:cubicBezTo>
                    <a:pt x="486" y="1088"/>
                    <a:pt x="582" y="949"/>
                    <a:pt x="691" y="830"/>
                  </a:cubicBezTo>
                  <a:lnTo>
                    <a:pt x="691" y="830"/>
                  </a:lnTo>
                  <a:cubicBezTo>
                    <a:pt x="672" y="890"/>
                    <a:pt x="663" y="951"/>
                    <a:pt x="690" y="1014"/>
                  </a:cubicBezTo>
                  <a:lnTo>
                    <a:pt x="690" y="1014"/>
                  </a:lnTo>
                  <a:cubicBezTo>
                    <a:pt x="698" y="1033"/>
                    <a:pt x="726" y="1016"/>
                    <a:pt x="718" y="997"/>
                  </a:cubicBezTo>
                  <a:lnTo>
                    <a:pt x="718" y="997"/>
                  </a:lnTo>
                  <a:cubicBezTo>
                    <a:pt x="699" y="953"/>
                    <a:pt x="703" y="908"/>
                    <a:pt x="714" y="864"/>
                  </a:cubicBezTo>
                  <a:lnTo>
                    <a:pt x="714" y="864"/>
                  </a:lnTo>
                  <a:cubicBezTo>
                    <a:pt x="730" y="927"/>
                    <a:pt x="762" y="986"/>
                    <a:pt x="773" y="1052"/>
                  </a:cubicBezTo>
                  <a:lnTo>
                    <a:pt x="773" y="1052"/>
                  </a:lnTo>
                  <a:cubicBezTo>
                    <a:pt x="777" y="1073"/>
                    <a:pt x="808" y="1065"/>
                    <a:pt x="804" y="1044"/>
                  </a:cubicBezTo>
                  <a:lnTo>
                    <a:pt x="804" y="1044"/>
                  </a:lnTo>
                  <a:cubicBezTo>
                    <a:pt x="792" y="969"/>
                    <a:pt x="750" y="903"/>
                    <a:pt x="741" y="829"/>
                  </a:cubicBezTo>
                  <a:lnTo>
                    <a:pt x="741" y="829"/>
                  </a:lnTo>
                  <a:cubicBezTo>
                    <a:pt x="786" y="928"/>
                    <a:pt x="890" y="1018"/>
                    <a:pt x="945" y="1097"/>
                  </a:cubicBezTo>
                  <a:lnTo>
                    <a:pt x="945" y="1097"/>
                  </a:lnTo>
                  <a:cubicBezTo>
                    <a:pt x="982" y="1151"/>
                    <a:pt x="980" y="1196"/>
                    <a:pt x="962" y="1238"/>
                  </a:cubicBezTo>
                  <a:lnTo>
                    <a:pt x="962" y="1238"/>
                  </a:lnTo>
                  <a:cubicBezTo>
                    <a:pt x="958" y="1241"/>
                    <a:pt x="956" y="1246"/>
                    <a:pt x="955" y="1251"/>
                  </a:cubicBezTo>
                  <a:lnTo>
                    <a:pt x="955" y="1251"/>
                  </a:lnTo>
                  <a:cubicBezTo>
                    <a:pt x="914" y="1325"/>
                    <a:pt x="821" y="1389"/>
                    <a:pt x="782" y="1469"/>
                  </a:cubicBezTo>
                  <a:close/>
                  <a:moveTo>
                    <a:pt x="506" y="1191"/>
                  </a:moveTo>
                  <a:lnTo>
                    <a:pt x="506" y="1191"/>
                  </a:lnTo>
                  <a:cubicBezTo>
                    <a:pt x="423" y="1252"/>
                    <a:pt x="336" y="1267"/>
                    <a:pt x="236" y="1251"/>
                  </a:cubicBezTo>
                  <a:lnTo>
                    <a:pt x="236" y="1251"/>
                  </a:lnTo>
                  <a:cubicBezTo>
                    <a:pt x="210" y="1247"/>
                    <a:pt x="185" y="1243"/>
                    <a:pt x="161" y="1243"/>
                  </a:cubicBezTo>
                  <a:lnTo>
                    <a:pt x="161" y="1243"/>
                  </a:lnTo>
                  <a:cubicBezTo>
                    <a:pt x="173" y="1232"/>
                    <a:pt x="186" y="1221"/>
                    <a:pt x="199" y="1210"/>
                  </a:cubicBezTo>
                  <a:lnTo>
                    <a:pt x="199" y="1210"/>
                  </a:lnTo>
                  <a:cubicBezTo>
                    <a:pt x="214" y="1196"/>
                    <a:pt x="192" y="1173"/>
                    <a:pt x="176" y="1186"/>
                  </a:cubicBezTo>
                  <a:lnTo>
                    <a:pt x="176" y="1186"/>
                  </a:lnTo>
                  <a:cubicBezTo>
                    <a:pt x="173" y="1189"/>
                    <a:pt x="170" y="1191"/>
                    <a:pt x="168" y="1194"/>
                  </a:cubicBezTo>
                  <a:lnTo>
                    <a:pt x="168" y="1194"/>
                  </a:lnTo>
                  <a:cubicBezTo>
                    <a:pt x="217" y="1127"/>
                    <a:pt x="276" y="1070"/>
                    <a:pt x="345" y="1022"/>
                  </a:cubicBezTo>
                  <a:lnTo>
                    <a:pt x="345" y="1022"/>
                  </a:lnTo>
                  <a:cubicBezTo>
                    <a:pt x="362" y="1010"/>
                    <a:pt x="346" y="982"/>
                    <a:pt x="329" y="994"/>
                  </a:cubicBezTo>
                  <a:lnTo>
                    <a:pt x="329" y="994"/>
                  </a:lnTo>
                  <a:cubicBezTo>
                    <a:pt x="274" y="1032"/>
                    <a:pt x="224" y="1076"/>
                    <a:pt x="181" y="1126"/>
                  </a:cubicBezTo>
                  <a:lnTo>
                    <a:pt x="181" y="1126"/>
                  </a:lnTo>
                  <a:cubicBezTo>
                    <a:pt x="200" y="1097"/>
                    <a:pt x="222" y="1070"/>
                    <a:pt x="249" y="1046"/>
                  </a:cubicBezTo>
                  <a:lnTo>
                    <a:pt x="249" y="1046"/>
                  </a:lnTo>
                  <a:cubicBezTo>
                    <a:pt x="264" y="1032"/>
                    <a:pt x="241" y="1009"/>
                    <a:pt x="226" y="1023"/>
                  </a:cubicBezTo>
                  <a:lnTo>
                    <a:pt x="226" y="1023"/>
                  </a:lnTo>
                  <a:cubicBezTo>
                    <a:pt x="193" y="1053"/>
                    <a:pt x="166" y="1087"/>
                    <a:pt x="143" y="1123"/>
                  </a:cubicBezTo>
                  <a:lnTo>
                    <a:pt x="143" y="1123"/>
                  </a:lnTo>
                  <a:cubicBezTo>
                    <a:pt x="167" y="1032"/>
                    <a:pt x="201" y="943"/>
                    <a:pt x="272" y="891"/>
                  </a:cubicBezTo>
                  <a:lnTo>
                    <a:pt x="272" y="891"/>
                  </a:lnTo>
                  <a:cubicBezTo>
                    <a:pt x="273" y="890"/>
                    <a:pt x="274" y="890"/>
                    <a:pt x="275" y="888"/>
                  </a:cubicBezTo>
                  <a:lnTo>
                    <a:pt x="275" y="888"/>
                  </a:lnTo>
                  <a:cubicBezTo>
                    <a:pt x="331" y="901"/>
                    <a:pt x="387" y="901"/>
                    <a:pt x="447" y="889"/>
                  </a:cubicBezTo>
                  <a:lnTo>
                    <a:pt x="447" y="889"/>
                  </a:lnTo>
                  <a:cubicBezTo>
                    <a:pt x="508" y="877"/>
                    <a:pt x="577" y="807"/>
                    <a:pt x="640" y="779"/>
                  </a:cubicBezTo>
                  <a:lnTo>
                    <a:pt x="640" y="779"/>
                  </a:lnTo>
                  <a:cubicBezTo>
                    <a:pt x="602" y="807"/>
                    <a:pt x="564" y="835"/>
                    <a:pt x="525" y="863"/>
                  </a:cubicBezTo>
                  <a:lnTo>
                    <a:pt x="525" y="863"/>
                  </a:lnTo>
                  <a:cubicBezTo>
                    <a:pt x="509" y="875"/>
                    <a:pt x="525" y="904"/>
                    <a:pt x="542" y="891"/>
                  </a:cubicBezTo>
                  <a:lnTo>
                    <a:pt x="542" y="891"/>
                  </a:lnTo>
                  <a:cubicBezTo>
                    <a:pt x="568" y="871"/>
                    <a:pt x="595" y="852"/>
                    <a:pt x="620" y="833"/>
                  </a:cubicBezTo>
                  <a:lnTo>
                    <a:pt x="620" y="833"/>
                  </a:lnTo>
                  <a:cubicBezTo>
                    <a:pt x="550" y="913"/>
                    <a:pt x="498" y="995"/>
                    <a:pt x="499" y="1121"/>
                  </a:cubicBezTo>
                  <a:lnTo>
                    <a:pt x="499" y="1121"/>
                  </a:lnTo>
                  <a:cubicBezTo>
                    <a:pt x="500" y="1145"/>
                    <a:pt x="503" y="1167"/>
                    <a:pt x="509" y="1190"/>
                  </a:cubicBezTo>
                  <a:lnTo>
                    <a:pt x="509" y="1190"/>
                  </a:lnTo>
                  <a:cubicBezTo>
                    <a:pt x="507" y="1190"/>
                    <a:pt x="507" y="1191"/>
                    <a:pt x="506" y="1191"/>
                  </a:cubicBezTo>
                  <a:close/>
                  <a:moveTo>
                    <a:pt x="64" y="628"/>
                  </a:moveTo>
                  <a:lnTo>
                    <a:pt x="64" y="628"/>
                  </a:lnTo>
                  <a:cubicBezTo>
                    <a:pt x="93" y="652"/>
                    <a:pt x="128" y="669"/>
                    <a:pt x="166" y="678"/>
                  </a:cubicBezTo>
                  <a:lnTo>
                    <a:pt x="166" y="678"/>
                  </a:lnTo>
                  <a:cubicBezTo>
                    <a:pt x="186" y="683"/>
                    <a:pt x="194" y="651"/>
                    <a:pt x="175" y="647"/>
                  </a:cubicBezTo>
                  <a:lnTo>
                    <a:pt x="175" y="647"/>
                  </a:lnTo>
                  <a:cubicBezTo>
                    <a:pt x="139" y="638"/>
                    <a:pt x="106" y="622"/>
                    <a:pt x="79" y="598"/>
                  </a:cubicBezTo>
                  <a:lnTo>
                    <a:pt x="79" y="598"/>
                  </a:lnTo>
                  <a:cubicBezTo>
                    <a:pt x="116" y="607"/>
                    <a:pt x="156" y="598"/>
                    <a:pt x="194" y="580"/>
                  </a:cubicBezTo>
                  <a:lnTo>
                    <a:pt x="194" y="580"/>
                  </a:lnTo>
                  <a:cubicBezTo>
                    <a:pt x="311" y="526"/>
                    <a:pt x="484" y="549"/>
                    <a:pt x="598" y="632"/>
                  </a:cubicBezTo>
                  <a:lnTo>
                    <a:pt x="598" y="632"/>
                  </a:lnTo>
                  <a:cubicBezTo>
                    <a:pt x="610" y="649"/>
                    <a:pt x="623" y="664"/>
                    <a:pt x="638" y="678"/>
                  </a:cubicBezTo>
                  <a:lnTo>
                    <a:pt x="638" y="678"/>
                  </a:lnTo>
                  <a:cubicBezTo>
                    <a:pt x="635" y="676"/>
                    <a:pt x="632" y="675"/>
                    <a:pt x="628" y="674"/>
                  </a:cubicBezTo>
                  <a:lnTo>
                    <a:pt x="628" y="674"/>
                  </a:lnTo>
                  <a:cubicBezTo>
                    <a:pt x="591" y="663"/>
                    <a:pt x="549" y="661"/>
                    <a:pt x="512" y="655"/>
                  </a:cubicBezTo>
                  <a:lnTo>
                    <a:pt x="512" y="655"/>
                  </a:lnTo>
                  <a:cubicBezTo>
                    <a:pt x="491" y="652"/>
                    <a:pt x="482" y="684"/>
                    <a:pt x="503" y="687"/>
                  </a:cubicBezTo>
                  <a:lnTo>
                    <a:pt x="503" y="687"/>
                  </a:lnTo>
                  <a:cubicBezTo>
                    <a:pt x="519" y="689"/>
                    <a:pt x="536" y="692"/>
                    <a:pt x="552" y="694"/>
                  </a:cubicBezTo>
                  <a:lnTo>
                    <a:pt x="552" y="694"/>
                  </a:lnTo>
                  <a:cubicBezTo>
                    <a:pt x="537" y="698"/>
                    <a:pt x="522" y="705"/>
                    <a:pt x="509" y="715"/>
                  </a:cubicBezTo>
                  <a:lnTo>
                    <a:pt x="509" y="715"/>
                  </a:lnTo>
                  <a:cubicBezTo>
                    <a:pt x="493" y="728"/>
                    <a:pt x="509" y="756"/>
                    <a:pt x="526" y="743"/>
                  </a:cubicBezTo>
                  <a:lnTo>
                    <a:pt x="526" y="743"/>
                  </a:lnTo>
                  <a:cubicBezTo>
                    <a:pt x="557" y="719"/>
                    <a:pt x="596" y="715"/>
                    <a:pt x="630" y="729"/>
                  </a:cubicBezTo>
                  <a:lnTo>
                    <a:pt x="630" y="729"/>
                  </a:lnTo>
                  <a:cubicBezTo>
                    <a:pt x="623" y="732"/>
                    <a:pt x="616" y="736"/>
                    <a:pt x="609" y="740"/>
                  </a:cubicBezTo>
                  <a:lnTo>
                    <a:pt x="609" y="740"/>
                  </a:lnTo>
                  <a:cubicBezTo>
                    <a:pt x="546" y="777"/>
                    <a:pt x="507" y="821"/>
                    <a:pt x="434" y="842"/>
                  </a:cubicBezTo>
                  <a:lnTo>
                    <a:pt x="434" y="842"/>
                  </a:lnTo>
                  <a:cubicBezTo>
                    <a:pt x="269" y="890"/>
                    <a:pt x="113" y="779"/>
                    <a:pt x="64" y="628"/>
                  </a:cubicBezTo>
                  <a:close/>
                  <a:moveTo>
                    <a:pt x="327" y="232"/>
                  </a:moveTo>
                  <a:lnTo>
                    <a:pt x="327" y="232"/>
                  </a:lnTo>
                  <a:cubicBezTo>
                    <a:pt x="333" y="216"/>
                    <a:pt x="337" y="202"/>
                    <a:pt x="341" y="187"/>
                  </a:cubicBezTo>
                  <a:lnTo>
                    <a:pt x="341" y="187"/>
                  </a:lnTo>
                  <a:cubicBezTo>
                    <a:pt x="341" y="189"/>
                    <a:pt x="343" y="191"/>
                    <a:pt x="344" y="192"/>
                  </a:cubicBezTo>
                  <a:lnTo>
                    <a:pt x="344" y="192"/>
                  </a:lnTo>
                  <a:cubicBezTo>
                    <a:pt x="351" y="216"/>
                    <a:pt x="357" y="241"/>
                    <a:pt x="364" y="265"/>
                  </a:cubicBezTo>
                  <a:lnTo>
                    <a:pt x="364" y="265"/>
                  </a:lnTo>
                  <a:cubicBezTo>
                    <a:pt x="370" y="285"/>
                    <a:pt x="401" y="277"/>
                    <a:pt x="395" y="256"/>
                  </a:cubicBezTo>
                  <a:lnTo>
                    <a:pt x="395" y="256"/>
                  </a:lnTo>
                  <a:cubicBezTo>
                    <a:pt x="393" y="247"/>
                    <a:pt x="390" y="238"/>
                    <a:pt x="388" y="229"/>
                  </a:cubicBezTo>
                  <a:lnTo>
                    <a:pt x="388" y="229"/>
                  </a:lnTo>
                  <a:cubicBezTo>
                    <a:pt x="391" y="234"/>
                    <a:pt x="395" y="239"/>
                    <a:pt x="398" y="245"/>
                  </a:cubicBezTo>
                  <a:lnTo>
                    <a:pt x="398" y="245"/>
                  </a:lnTo>
                  <a:cubicBezTo>
                    <a:pt x="411" y="261"/>
                    <a:pt x="439" y="245"/>
                    <a:pt x="426" y="228"/>
                  </a:cubicBezTo>
                  <a:lnTo>
                    <a:pt x="426" y="228"/>
                  </a:lnTo>
                  <a:cubicBezTo>
                    <a:pt x="410" y="204"/>
                    <a:pt x="394" y="180"/>
                    <a:pt x="381" y="154"/>
                  </a:cubicBezTo>
                  <a:lnTo>
                    <a:pt x="381" y="154"/>
                  </a:lnTo>
                  <a:cubicBezTo>
                    <a:pt x="476" y="189"/>
                    <a:pt x="597" y="198"/>
                    <a:pt x="614" y="298"/>
                  </a:cubicBezTo>
                  <a:lnTo>
                    <a:pt x="614" y="298"/>
                  </a:lnTo>
                  <a:cubicBezTo>
                    <a:pt x="615" y="306"/>
                    <a:pt x="619" y="310"/>
                    <a:pt x="625" y="314"/>
                  </a:cubicBezTo>
                  <a:lnTo>
                    <a:pt x="625" y="314"/>
                  </a:lnTo>
                  <a:cubicBezTo>
                    <a:pt x="594" y="347"/>
                    <a:pt x="569" y="384"/>
                    <a:pt x="557" y="428"/>
                  </a:cubicBezTo>
                  <a:lnTo>
                    <a:pt x="557" y="428"/>
                  </a:lnTo>
                  <a:cubicBezTo>
                    <a:pt x="555" y="435"/>
                    <a:pt x="554" y="441"/>
                    <a:pt x="553" y="448"/>
                  </a:cubicBezTo>
                  <a:lnTo>
                    <a:pt x="553" y="448"/>
                  </a:lnTo>
                  <a:cubicBezTo>
                    <a:pt x="549" y="436"/>
                    <a:pt x="546" y="423"/>
                    <a:pt x="542" y="411"/>
                  </a:cubicBezTo>
                  <a:lnTo>
                    <a:pt x="542" y="411"/>
                  </a:lnTo>
                  <a:cubicBezTo>
                    <a:pt x="537" y="391"/>
                    <a:pt x="505" y="399"/>
                    <a:pt x="511" y="420"/>
                  </a:cubicBezTo>
                  <a:lnTo>
                    <a:pt x="511" y="420"/>
                  </a:lnTo>
                  <a:cubicBezTo>
                    <a:pt x="517" y="440"/>
                    <a:pt x="522" y="460"/>
                    <a:pt x="528" y="481"/>
                  </a:cubicBezTo>
                  <a:lnTo>
                    <a:pt x="528" y="481"/>
                  </a:lnTo>
                  <a:cubicBezTo>
                    <a:pt x="517" y="464"/>
                    <a:pt x="506" y="447"/>
                    <a:pt x="496" y="429"/>
                  </a:cubicBezTo>
                  <a:lnTo>
                    <a:pt x="496" y="429"/>
                  </a:lnTo>
                  <a:cubicBezTo>
                    <a:pt x="486" y="411"/>
                    <a:pt x="458" y="427"/>
                    <a:pt x="468" y="446"/>
                  </a:cubicBezTo>
                  <a:lnTo>
                    <a:pt x="468" y="446"/>
                  </a:lnTo>
                  <a:cubicBezTo>
                    <a:pt x="470" y="448"/>
                    <a:pt x="472" y="451"/>
                    <a:pt x="474" y="454"/>
                  </a:cubicBezTo>
                  <a:lnTo>
                    <a:pt x="474" y="454"/>
                  </a:lnTo>
                  <a:cubicBezTo>
                    <a:pt x="454" y="443"/>
                    <a:pt x="434" y="470"/>
                    <a:pt x="451" y="489"/>
                  </a:cubicBezTo>
                  <a:lnTo>
                    <a:pt x="451" y="489"/>
                  </a:lnTo>
                  <a:cubicBezTo>
                    <a:pt x="464" y="504"/>
                    <a:pt x="478" y="518"/>
                    <a:pt x="494" y="531"/>
                  </a:cubicBezTo>
                  <a:lnTo>
                    <a:pt x="494" y="531"/>
                  </a:lnTo>
                  <a:cubicBezTo>
                    <a:pt x="493" y="531"/>
                    <a:pt x="493" y="531"/>
                    <a:pt x="493" y="531"/>
                  </a:cubicBezTo>
                  <a:lnTo>
                    <a:pt x="493" y="531"/>
                  </a:lnTo>
                  <a:cubicBezTo>
                    <a:pt x="438" y="512"/>
                    <a:pt x="380" y="500"/>
                    <a:pt x="321" y="496"/>
                  </a:cubicBezTo>
                  <a:lnTo>
                    <a:pt x="321" y="496"/>
                  </a:lnTo>
                  <a:cubicBezTo>
                    <a:pt x="322" y="488"/>
                    <a:pt x="319" y="481"/>
                    <a:pt x="310" y="476"/>
                  </a:cubicBezTo>
                  <a:lnTo>
                    <a:pt x="310" y="476"/>
                  </a:lnTo>
                  <a:cubicBezTo>
                    <a:pt x="213" y="416"/>
                    <a:pt x="301" y="303"/>
                    <a:pt x="327" y="232"/>
                  </a:cubicBezTo>
                  <a:close/>
                  <a:moveTo>
                    <a:pt x="484" y="471"/>
                  </a:moveTo>
                  <a:lnTo>
                    <a:pt x="484" y="471"/>
                  </a:lnTo>
                  <a:cubicBezTo>
                    <a:pt x="486" y="476"/>
                    <a:pt x="489" y="480"/>
                    <a:pt x="491" y="484"/>
                  </a:cubicBezTo>
                  <a:lnTo>
                    <a:pt x="491" y="484"/>
                  </a:lnTo>
                  <a:cubicBezTo>
                    <a:pt x="488" y="482"/>
                    <a:pt x="485" y="479"/>
                    <a:pt x="482" y="477"/>
                  </a:cubicBezTo>
                  <a:lnTo>
                    <a:pt x="482" y="477"/>
                  </a:lnTo>
                  <a:cubicBezTo>
                    <a:pt x="483" y="475"/>
                    <a:pt x="484" y="473"/>
                    <a:pt x="484" y="471"/>
                  </a:cubicBezTo>
                  <a:close/>
                  <a:moveTo>
                    <a:pt x="721" y="275"/>
                  </a:moveTo>
                  <a:lnTo>
                    <a:pt x="721" y="275"/>
                  </a:lnTo>
                  <a:cubicBezTo>
                    <a:pt x="770" y="233"/>
                    <a:pt x="816" y="192"/>
                    <a:pt x="844" y="141"/>
                  </a:cubicBezTo>
                  <a:lnTo>
                    <a:pt x="844" y="141"/>
                  </a:lnTo>
                  <a:cubicBezTo>
                    <a:pt x="842" y="183"/>
                    <a:pt x="829" y="224"/>
                    <a:pt x="808" y="262"/>
                  </a:cubicBezTo>
                  <a:lnTo>
                    <a:pt x="808" y="262"/>
                  </a:lnTo>
                  <a:cubicBezTo>
                    <a:pt x="797" y="281"/>
                    <a:pt x="825" y="297"/>
                    <a:pt x="836" y="279"/>
                  </a:cubicBezTo>
                  <a:lnTo>
                    <a:pt x="836" y="279"/>
                  </a:lnTo>
                  <a:cubicBezTo>
                    <a:pt x="861" y="234"/>
                    <a:pt x="874" y="186"/>
                    <a:pt x="876" y="138"/>
                  </a:cubicBezTo>
                  <a:lnTo>
                    <a:pt x="876" y="138"/>
                  </a:lnTo>
                  <a:cubicBezTo>
                    <a:pt x="927" y="212"/>
                    <a:pt x="1003" y="269"/>
                    <a:pt x="1037" y="358"/>
                  </a:cubicBezTo>
                  <a:lnTo>
                    <a:pt x="1037" y="358"/>
                  </a:lnTo>
                  <a:cubicBezTo>
                    <a:pt x="1076" y="462"/>
                    <a:pt x="945" y="579"/>
                    <a:pt x="871" y="619"/>
                  </a:cubicBezTo>
                  <a:lnTo>
                    <a:pt x="871" y="619"/>
                  </a:lnTo>
                  <a:cubicBezTo>
                    <a:pt x="842" y="634"/>
                    <a:pt x="817" y="649"/>
                    <a:pt x="793" y="666"/>
                  </a:cubicBezTo>
                  <a:lnTo>
                    <a:pt x="793" y="666"/>
                  </a:lnTo>
                  <a:cubicBezTo>
                    <a:pt x="801" y="652"/>
                    <a:pt x="809" y="639"/>
                    <a:pt x="817" y="625"/>
                  </a:cubicBezTo>
                  <a:lnTo>
                    <a:pt x="817" y="625"/>
                  </a:lnTo>
                  <a:cubicBezTo>
                    <a:pt x="828" y="608"/>
                    <a:pt x="799" y="591"/>
                    <a:pt x="789" y="609"/>
                  </a:cubicBezTo>
                  <a:lnTo>
                    <a:pt x="789" y="609"/>
                  </a:lnTo>
                  <a:cubicBezTo>
                    <a:pt x="779" y="625"/>
                    <a:pt x="770" y="641"/>
                    <a:pt x="761" y="656"/>
                  </a:cubicBezTo>
                  <a:lnTo>
                    <a:pt x="761" y="656"/>
                  </a:lnTo>
                  <a:cubicBezTo>
                    <a:pt x="764" y="605"/>
                    <a:pt x="784" y="556"/>
                    <a:pt x="818" y="515"/>
                  </a:cubicBezTo>
                  <a:lnTo>
                    <a:pt x="818" y="515"/>
                  </a:lnTo>
                  <a:cubicBezTo>
                    <a:pt x="832" y="498"/>
                    <a:pt x="809" y="476"/>
                    <a:pt x="796" y="491"/>
                  </a:cubicBezTo>
                  <a:lnTo>
                    <a:pt x="796" y="491"/>
                  </a:lnTo>
                  <a:cubicBezTo>
                    <a:pt x="758" y="536"/>
                    <a:pt x="736" y="588"/>
                    <a:pt x="729" y="643"/>
                  </a:cubicBezTo>
                  <a:lnTo>
                    <a:pt x="729" y="643"/>
                  </a:lnTo>
                  <a:cubicBezTo>
                    <a:pt x="727" y="625"/>
                    <a:pt x="728" y="606"/>
                    <a:pt x="733" y="587"/>
                  </a:cubicBezTo>
                  <a:lnTo>
                    <a:pt x="733" y="587"/>
                  </a:lnTo>
                  <a:cubicBezTo>
                    <a:pt x="738" y="566"/>
                    <a:pt x="707" y="558"/>
                    <a:pt x="701" y="578"/>
                  </a:cubicBezTo>
                  <a:lnTo>
                    <a:pt x="701" y="578"/>
                  </a:lnTo>
                  <a:cubicBezTo>
                    <a:pt x="695" y="607"/>
                    <a:pt x="694" y="636"/>
                    <a:pt x="700" y="664"/>
                  </a:cubicBezTo>
                  <a:lnTo>
                    <a:pt x="700" y="664"/>
                  </a:lnTo>
                  <a:cubicBezTo>
                    <a:pt x="681" y="640"/>
                    <a:pt x="660" y="619"/>
                    <a:pt x="636" y="602"/>
                  </a:cubicBezTo>
                  <a:lnTo>
                    <a:pt x="636" y="602"/>
                  </a:lnTo>
                  <a:cubicBezTo>
                    <a:pt x="570" y="501"/>
                    <a:pt x="616" y="366"/>
                    <a:pt x="721" y="275"/>
                  </a:cubicBezTo>
                  <a:close/>
                  <a:moveTo>
                    <a:pt x="1269" y="244"/>
                  </a:moveTo>
                  <a:lnTo>
                    <a:pt x="1269" y="244"/>
                  </a:lnTo>
                  <a:cubicBezTo>
                    <a:pt x="1284" y="241"/>
                    <a:pt x="1299" y="239"/>
                    <a:pt x="1313" y="236"/>
                  </a:cubicBezTo>
                  <a:lnTo>
                    <a:pt x="1313" y="236"/>
                  </a:lnTo>
                  <a:cubicBezTo>
                    <a:pt x="1316" y="246"/>
                    <a:pt x="1326" y="254"/>
                    <a:pt x="1337" y="246"/>
                  </a:cubicBezTo>
                  <a:lnTo>
                    <a:pt x="1337" y="246"/>
                  </a:lnTo>
                  <a:cubicBezTo>
                    <a:pt x="1339" y="245"/>
                    <a:pt x="1340" y="244"/>
                    <a:pt x="1342" y="243"/>
                  </a:cubicBezTo>
                  <a:lnTo>
                    <a:pt x="1342" y="243"/>
                  </a:lnTo>
                  <a:cubicBezTo>
                    <a:pt x="1325" y="257"/>
                    <a:pt x="1307" y="271"/>
                    <a:pt x="1291" y="286"/>
                  </a:cubicBezTo>
                  <a:lnTo>
                    <a:pt x="1291" y="286"/>
                  </a:lnTo>
                  <a:cubicBezTo>
                    <a:pt x="1275" y="300"/>
                    <a:pt x="1298" y="323"/>
                    <a:pt x="1313" y="309"/>
                  </a:cubicBezTo>
                  <a:lnTo>
                    <a:pt x="1313" y="309"/>
                  </a:lnTo>
                  <a:cubicBezTo>
                    <a:pt x="1333" y="292"/>
                    <a:pt x="1352" y="276"/>
                    <a:pt x="1372" y="261"/>
                  </a:cubicBezTo>
                  <a:lnTo>
                    <a:pt x="1372" y="261"/>
                  </a:lnTo>
                  <a:cubicBezTo>
                    <a:pt x="1362" y="286"/>
                    <a:pt x="1356" y="314"/>
                    <a:pt x="1350" y="342"/>
                  </a:cubicBezTo>
                  <a:lnTo>
                    <a:pt x="1350" y="342"/>
                  </a:lnTo>
                  <a:cubicBezTo>
                    <a:pt x="1346" y="366"/>
                    <a:pt x="1342" y="389"/>
                    <a:pt x="1338" y="413"/>
                  </a:cubicBezTo>
                  <a:lnTo>
                    <a:pt x="1338" y="413"/>
                  </a:lnTo>
                  <a:cubicBezTo>
                    <a:pt x="1308" y="441"/>
                    <a:pt x="1274" y="463"/>
                    <a:pt x="1236" y="480"/>
                  </a:cubicBezTo>
                  <a:lnTo>
                    <a:pt x="1236" y="480"/>
                  </a:lnTo>
                  <a:cubicBezTo>
                    <a:pt x="1217" y="488"/>
                    <a:pt x="1232" y="515"/>
                    <a:pt x="1251" y="508"/>
                  </a:cubicBezTo>
                  <a:lnTo>
                    <a:pt x="1251" y="508"/>
                  </a:lnTo>
                  <a:cubicBezTo>
                    <a:pt x="1250" y="508"/>
                    <a:pt x="1249" y="509"/>
                    <a:pt x="1248" y="509"/>
                  </a:cubicBezTo>
                  <a:lnTo>
                    <a:pt x="1248" y="509"/>
                  </a:lnTo>
                  <a:cubicBezTo>
                    <a:pt x="1232" y="513"/>
                    <a:pt x="1235" y="534"/>
                    <a:pt x="1246" y="539"/>
                  </a:cubicBezTo>
                  <a:lnTo>
                    <a:pt x="1246" y="539"/>
                  </a:lnTo>
                  <a:cubicBezTo>
                    <a:pt x="1244" y="541"/>
                    <a:pt x="1243" y="544"/>
                    <a:pt x="1242" y="546"/>
                  </a:cubicBezTo>
                  <a:lnTo>
                    <a:pt x="1242" y="546"/>
                  </a:lnTo>
                  <a:cubicBezTo>
                    <a:pt x="1232" y="544"/>
                    <a:pt x="1222" y="543"/>
                    <a:pt x="1211" y="543"/>
                  </a:cubicBezTo>
                  <a:lnTo>
                    <a:pt x="1211" y="543"/>
                  </a:lnTo>
                  <a:cubicBezTo>
                    <a:pt x="1161" y="542"/>
                    <a:pt x="1104" y="548"/>
                    <a:pt x="1046" y="562"/>
                  </a:cubicBezTo>
                  <a:lnTo>
                    <a:pt x="1046" y="562"/>
                  </a:lnTo>
                  <a:cubicBezTo>
                    <a:pt x="1096" y="524"/>
                    <a:pt x="1147" y="487"/>
                    <a:pt x="1199" y="451"/>
                  </a:cubicBezTo>
                  <a:lnTo>
                    <a:pt x="1199" y="451"/>
                  </a:lnTo>
                  <a:cubicBezTo>
                    <a:pt x="1216" y="440"/>
                    <a:pt x="1200" y="411"/>
                    <a:pt x="1182" y="423"/>
                  </a:cubicBezTo>
                  <a:lnTo>
                    <a:pt x="1182" y="423"/>
                  </a:lnTo>
                  <a:cubicBezTo>
                    <a:pt x="1164" y="436"/>
                    <a:pt x="1147" y="448"/>
                    <a:pt x="1129" y="461"/>
                  </a:cubicBezTo>
                  <a:lnTo>
                    <a:pt x="1129" y="461"/>
                  </a:lnTo>
                  <a:cubicBezTo>
                    <a:pt x="1142" y="447"/>
                    <a:pt x="1155" y="433"/>
                    <a:pt x="1167" y="418"/>
                  </a:cubicBezTo>
                  <a:lnTo>
                    <a:pt x="1167" y="418"/>
                  </a:lnTo>
                  <a:cubicBezTo>
                    <a:pt x="1181" y="402"/>
                    <a:pt x="1158" y="379"/>
                    <a:pt x="1144" y="395"/>
                  </a:cubicBezTo>
                  <a:lnTo>
                    <a:pt x="1144" y="395"/>
                  </a:lnTo>
                  <a:cubicBezTo>
                    <a:pt x="1121" y="423"/>
                    <a:pt x="1096" y="449"/>
                    <a:pt x="1071" y="475"/>
                  </a:cubicBezTo>
                  <a:lnTo>
                    <a:pt x="1071" y="475"/>
                  </a:lnTo>
                  <a:cubicBezTo>
                    <a:pt x="1079" y="457"/>
                    <a:pt x="1084" y="438"/>
                    <a:pt x="1089" y="419"/>
                  </a:cubicBezTo>
                  <a:lnTo>
                    <a:pt x="1089" y="419"/>
                  </a:lnTo>
                  <a:cubicBezTo>
                    <a:pt x="1098" y="380"/>
                    <a:pt x="1091" y="344"/>
                    <a:pt x="1074" y="310"/>
                  </a:cubicBezTo>
                  <a:lnTo>
                    <a:pt x="1074" y="310"/>
                  </a:lnTo>
                  <a:cubicBezTo>
                    <a:pt x="1103" y="255"/>
                    <a:pt x="1224" y="252"/>
                    <a:pt x="1269" y="244"/>
                  </a:cubicBezTo>
                  <a:close/>
                  <a:moveTo>
                    <a:pt x="1311" y="476"/>
                  </a:moveTo>
                  <a:lnTo>
                    <a:pt x="1311" y="476"/>
                  </a:lnTo>
                  <a:cubicBezTo>
                    <a:pt x="1310" y="477"/>
                    <a:pt x="1309" y="478"/>
                    <a:pt x="1309" y="479"/>
                  </a:cubicBezTo>
                  <a:lnTo>
                    <a:pt x="1309" y="479"/>
                  </a:lnTo>
                  <a:cubicBezTo>
                    <a:pt x="1309" y="480"/>
                    <a:pt x="1308" y="481"/>
                    <a:pt x="1307" y="482"/>
                  </a:cubicBezTo>
                  <a:lnTo>
                    <a:pt x="1307" y="482"/>
                  </a:lnTo>
                  <a:cubicBezTo>
                    <a:pt x="1291" y="494"/>
                    <a:pt x="1273" y="502"/>
                    <a:pt x="1253" y="508"/>
                  </a:cubicBezTo>
                  <a:lnTo>
                    <a:pt x="1253" y="508"/>
                  </a:lnTo>
                  <a:cubicBezTo>
                    <a:pt x="1274" y="498"/>
                    <a:pt x="1292" y="487"/>
                    <a:pt x="1311" y="476"/>
                  </a:cubicBezTo>
                  <a:lnTo>
                    <a:pt x="1325" y="468"/>
                  </a:lnTo>
                  <a:lnTo>
                    <a:pt x="1325" y="468"/>
                  </a:lnTo>
                  <a:cubicBezTo>
                    <a:pt x="1324" y="468"/>
                    <a:pt x="1323" y="468"/>
                    <a:pt x="1322" y="468"/>
                  </a:cubicBezTo>
                  <a:lnTo>
                    <a:pt x="1322" y="468"/>
                  </a:lnTo>
                  <a:cubicBezTo>
                    <a:pt x="1323" y="467"/>
                    <a:pt x="1325" y="466"/>
                    <a:pt x="1326" y="466"/>
                  </a:cubicBezTo>
                  <a:lnTo>
                    <a:pt x="1326" y="466"/>
                  </a:lnTo>
                  <a:cubicBezTo>
                    <a:pt x="1325" y="466"/>
                    <a:pt x="1325" y="467"/>
                    <a:pt x="1325" y="468"/>
                  </a:cubicBezTo>
                  <a:lnTo>
                    <a:pt x="1311" y="476"/>
                  </a:lnTo>
                  <a:close/>
                  <a:moveTo>
                    <a:pt x="1285" y="536"/>
                  </a:moveTo>
                  <a:lnTo>
                    <a:pt x="1285" y="536"/>
                  </a:lnTo>
                  <a:cubicBezTo>
                    <a:pt x="1281" y="537"/>
                    <a:pt x="1276" y="539"/>
                    <a:pt x="1272" y="540"/>
                  </a:cubicBezTo>
                  <a:lnTo>
                    <a:pt x="1272" y="540"/>
                  </a:lnTo>
                  <a:cubicBezTo>
                    <a:pt x="1271" y="539"/>
                    <a:pt x="1269" y="538"/>
                    <a:pt x="1268" y="537"/>
                  </a:cubicBezTo>
                  <a:lnTo>
                    <a:pt x="1268" y="537"/>
                  </a:lnTo>
                  <a:cubicBezTo>
                    <a:pt x="1275" y="535"/>
                    <a:pt x="1281" y="532"/>
                    <a:pt x="1287" y="530"/>
                  </a:cubicBezTo>
                  <a:lnTo>
                    <a:pt x="1287" y="530"/>
                  </a:lnTo>
                  <a:cubicBezTo>
                    <a:pt x="1286" y="532"/>
                    <a:pt x="1286" y="534"/>
                    <a:pt x="1285" y="536"/>
                  </a:cubicBezTo>
                  <a:close/>
                  <a:moveTo>
                    <a:pt x="1511" y="839"/>
                  </a:moveTo>
                  <a:lnTo>
                    <a:pt x="1511" y="839"/>
                  </a:lnTo>
                  <a:cubicBezTo>
                    <a:pt x="1487" y="740"/>
                    <a:pt x="1422" y="631"/>
                    <a:pt x="1329" y="577"/>
                  </a:cubicBezTo>
                  <a:lnTo>
                    <a:pt x="1329" y="577"/>
                  </a:lnTo>
                  <a:cubicBezTo>
                    <a:pt x="1355" y="552"/>
                    <a:pt x="1366" y="509"/>
                    <a:pt x="1375" y="477"/>
                  </a:cubicBezTo>
                  <a:lnTo>
                    <a:pt x="1375" y="477"/>
                  </a:lnTo>
                  <a:cubicBezTo>
                    <a:pt x="1377" y="468"/>
                    <a:pt x="1379" y="460"/>
                    <a:pt x="1381" y="452"/>
                  </a:cubicBezTo>
                  <a:lnTo>
                    <a:pt x="1381" y="452"/>
                  </a:lnTo>
                  <a:cubicBezTo>
                    <a:pt x="1381" y="451"/>
                    <a:pt x="1382" y="450"/>
                    <a:pt x="1382" y="448"/>
                  </a:cubicBezTo>
                  <a:lnTo>
                    <a:pt x="1382" y="448"/>
                  </a:lnTo>
                  <a:cubicBezTo>
                    <a:pt x="1385" y="435"/>
                    <a:pt x="1387" y="420"/>
                    <a:pt x="1390" y="405"/>
                  </a:cubicBezTo>
                  <a:lnTo>
                    <a:pt x="1390" y="405"/>
                  </a:lnTo>
                  <a:lnTo>
                    <a:pt x="1390" y="405"/>
                  </a:lnTo>
                  <a:lnTo>
                    <a:pt x="1390" y="405"/>
                  </a:lnTo>
                  <a:cubicBezTo>
                    <a:pt x="1395" y="399"/>
                    <a:pt x="1396" y="392"/>
                    <a:pt x="1393" y="387"/>
                  </a:cubicBezTo>
                  <a:lnTo>
                    <a:pt x="1393" y="387"/>
                  </a:lnTo>
                  <a:cubicBezTo>
                    <a:pt x="1403" y="326"/>
                    <a:pt x="1413" y="266"/>
                    <a:pt x="1453" y="214"/>
                  </a:cubicBezTo>
                  <a:lnTo>
                    <a:pt x="1453" y="214"/>
                  </a:lnTo>
                  <a:cubicBezTo>
                    <a:pt x="1454" y="212"/>
                    <a:pt x="1455" y="210"/>
                    <a:pt x="1456" y="208"/>
                  </a:cubicBezTo>
                  <a:lnTo>
                    <a:pt x="1456" y="208"/>
                  </a:lnTo>
                  <a:cubicBezTo>
                    <a:pt x="1472" y="195"/>
                    <a:pt x="1458" y="161"/>
                    <a:pt x="1432" y="166"/>
                  </a:cubicBezTo>
                  <a:lnTo>
                    <a:pt x="1432" y="166"/>
                  </a:lnTo>
                  <a:cubicBezTo>
                    <a:pt x="1335" y="183"/>
                    <a:pt x="1237" y="201"/>
                    <a:pt x="1140" y="218"/>
                  </a:cubicBezTo>
                  <a:lnTo>
                    <a:pt x="1140" y="218"/>
                  </a:lnTo>
                  <a:cubicBezTo>
                    <a:pt x="1101" y="224"/>
                    <a:pt x="1067" y="236"/>
                    <a:pt x="1045" y="262"/>
                  </a:cubicBezTo>
                  <a:lnTo>
                    <a:pt x="1045" y="262"/>
                  </a:lnTo>
                  <a:cubicBezTo>
                    <a:pt x="988" y="183"/>
                    <a:pt x="899" y="112"/>
                    <a:pt x="880" y="30"/>
                  </a:cubicBezTo>
                  <a:lnTo>
                    <a:pt x="880" y="30"/>
                  </a:lnTo>
                  <a:cubicBezTo>
                    <a:pt x="878" y="20"/>
                    <a:pt x="871" y="14"/>
                    <a:pt x="863" y="13"/>
                  </a:cubicBezTo>
                  <a:lnTo>
                    <a:pt x="863" y="13"/>
                  </a:lnTo>
                  <a:cubicBezTo>
                    <a:pt x="850" y="0"/>
                    <a:pt x="821" y="5"/>
                    <a:pt x="822" y="29"/>
                  </a:cubicBezTo>
                  <a:lnTo>
                    <a:pt x="822" y="29"/>
                  </a:lnTo>
                  <a:cubicBezTo>
                    <a:pt x="823" y="137"/>
                    <a:pt x="736" y="202"/>
                    <a:pt x="659" y="277"/>
                  </a:cubicBezTo>
                  <a:lnTo>
                    <a:pt x="659" y="277"/>
                  </a:lnTo>
                  <a:cubicBezTo>
                    <a:pt x="625" y="118"/>
                    <a:pt x="409" y="168"/>
                    <a:pt x="324" y="61"/>
                  </a:cubicBezTo>
                  <a:lnTo>
                    <a:pt x="324" y="61"/>
                  </a:lnTo>
                  <a:cubicBezTo>
                    <a:pt x="306" y="38"/>
                    <a:pt x="276" y="67"/>
                    <a:pt x="286" y="91"/>
                  </a:cubicBezTo>
                  <a:lnTo>
                    <a:pt x="286" y="91"/>
                  </a:lnTo>
                  <a:cubicBezTo>
                    <a:pt x="344" y="219"/>
                    <a:pt x="131" y="390"/>
                    <a:pt x="263" y="501"/>
                  </a:cubicBezTo>
                  <a:lnTo>
                    <a:pt x="263" y="501"/>
                  </a:lnTo>
                  <a:cubicBezTo>
                    <a:pt x="192" y="523"/>
                    <a:pt x="114" y="587"/>
                    <a:pt x="54" y="531"/>
                  </a:cubicBezTo>
                  <a:lnTo>
                    <a:pt x="54" y="531"/>
                  </a:lnTo>
                  <a:cubicBezTo>
                    <a:pt x="37" y="515"/>
                    <a:pt x="15" y="528"/>
                    <a:pt x="12" y="546"/>
                  </a:cubicBezTo>
                  <a:lnTo>
                    <a:pt x="12" y="546"/>
                  </a:lnTo>
                  <a:cubicBezTo>
                    <a:pt x="5" y="549"/>
                    <a:pt x="0" y="556"/>
                    <a:pt x="1" y="567"/>
                  </a:cubicBezTo>
                  <a:lnTo>
                    <a:pt x="1" y="567"/>
                  </a:lnTo>
                  <a:cubicBezTo>
                    <a:pt x="18" y="695"/>
                    <a:pt x="93" y="824"/>
                    <a:pt x="220" y="872"/>
                  </a:cubicBezTo>
                  <a:lnTo>
                    <a:pt x="220" y="872"/>
                  </a:lnTo>
                  <a:cubicBezTo>
                    <a:pt x="112" y="972"/>
                    <a:pt x="93" y="1142"/>
                    <a:pt x="58" y="1278"/>
                  </a:cubicBezTo>
                  <a:lnTo>
                    <a:pt x="58" y="1278"/>
                  </a:lnTo>
                  <a:cubicBezTo>
                    <a:pt x="52" y="1299"/>
                    <a:pt x="75" y="1314"/>
                    <a:pt x="93" y="1306"/>
                  </a:cubicBezTo>
                  <a:lnTo>
                    <a:pt x="93" y="1306"/>
                  </a:lnTo>
                  <a:cubicBezTo>
                    <a:pt x="168" y="1269"/>
                    <a:pt x="259" y="1309"/>
                    <a:pt x="337" y="1307"/>
                  </a:cubicBezTo>
                  <a:lnTo>
                    <a:pt x="337" y="1307"/>
                  </a:lnTo>
                  <a:cubicBezTo>
                    <a:pt x="405" y="1306"/>
                    <a:pt x="469" y="1277"/>
                    <a:pt x="524" y="1238"/>
                  </a:cubicBezTo>
                  <a:lnTo>
                    <a:pt x="524" y="1238"/>
                  </a:lnTo>
                  <a:cubicBezTo>
                    <a:pt x="537" y="1272"/>
                    <a:pt x="555" y="1303"/>
                    <a:pt x="576" y="1332"/>
                  </a:cubicBezTo>
                  <a:lnTo>
                    <a:pt x="576" y="1332"/>
                  </a:lnTo>
                  <a:cubicBezTo>
                    <a:pt x="633" y="1410"/>
                    <a:pt x="730" y="1445"/>
                    <a:pt x="767" y="1539"/>
                  </a:cubicBezTo>
                  <a:lnTo>
                    <a:pt x="767" y="1539"/>
                  </a:lnTo>
                  <a:cubicBezTo>
                    <a:pt x="777" y="1564"/>
                    <a:pt x="814" y="1561"/>
                    <a:pt x="815" y="1532"/>
                  </a:cubicBezTo>
                  <a:lnTo>
                    <a:pt x="815" y="1532"/>
                  </a:lnTo>
                  <a:cubicBezTo>
                    <a:pt x="819" y="1428"/>
                    <a:pt x="916" y="1378"/>
                    <a:pt x="978" y="1304"/>
                  </a:cubicBezTo>
                  <a:lnTo>
                    <a:pt x="978" y="1304"/>
                  </a:lnTo>
                  <a:cubicBezTo>
                    <a:pt x="994" y="1321"/>
                    <a:pt x="1017" y="1331"/>
                    <a:pt x="1042" y="1333"/>
                  </a:cubicBezTo>
                  <a:lnTo>
                    <a:pt x="1042" y="1333"/>
                  </a:lnTo>
                  <a:cubicBezTo>
                    <a:pt x="1162" y="1344"/>
                    <a:pt x="1295" y="1279"/>
                    <a:pt x="1403" y="1349"/>
                  </a:cubicBezTo>
                  <a:lnTo>
                    <a:pt x="1403" y="1349"/>
                  </a:lnTo>
                  <a:cubicBezTo>
                    <a:pt x="1416" y="1373"/>
                    <a:pt x="1456" y="1360"/>
                    <a:pt x="1448" y="1331"/>
                  </a:cubicBezTo>
                  <a:lnTo>
                    <a:pt x="1448" y="1331"/>
                  </a:lnTo>
                  <a:cubicBezTo>
                    <a:pt x="1408" y="1190"/>
                    <a:pt x="1355" y="1055"/>
                    <a:pt x="1287" y="925"/>
                  </a:cubicBezTo>
                  <a:lnTo>
                    <a:pt x="1287" y="925"/>
                  </a:lnTo>
                  <a:cubicBezTo>
                    <a:pt x="1287" y="924"/>
                    <a:pt x="1286" y="924"/>
                    <a:pt x="1286" y="923"/>
                  </a:cubicBezTo>
                  <a:lnTo>
                    <a:pt x="1286" y="923"/>
                  </a:lnTo>
                  <a:cubicBezTo>
                    <a:pt x="1291" y="920"/>
                    <a:pt x="1295" y="917"/>
                    <a:pt x="1299" y="914"/>
                  </a:cubicBezTo>
                  <a:lnTo>
                    <a:pt x="1299" y="914"/>
                  </a:lnTo>
                  <a:cubicBezTo>
                    <a:pt x="1311" y="907"/>
                    <a:pt x="1457" y="852"/>
                    <a:pt x="1462" y="867"/>
                  </a:cubicBezTo>
                  <a:lnTo>
                    <a:pt x="1462" y="867"/>
                  </a:lnTo>
                  <a:cubicBezTo>
                    <a:pt x="1471" y="897"/>
                    <a:pt x="1517" y="885"/>
                    <a:pt x="1509" y="856"/>
                  </a:cubicBezTo>
                  <a:lnTo>
                    <a:pt x="1509" y="856"/>
                  </a:lnTo>
                  <a:cubicBezTo>
                    <a:pt x="1512" y="851"/>
                    <a:pt x="1513" y="845"/>
                    <a:pt x="1511" y="839"/>
                  </a:cubicBezTo>
                  <a:close/>
                </a:path>
              </a:pathLst>
            </a:custGeom>
            <a:solidFill>
              <a:schemeClr val="accent6"/>
            </a:solidFill>
            <a:ln>
              <a:noFill/>
            </a:ln>
            <a:effectLst/>
          </p:spPr>
          <p:txBody>
            <a:bodyPr wrap="none" anchor="ctr"/>
            <a:lstStyle/>
            <a:p>
              <a:r>
                <a:rPr lang="es-ES_tradnl" sz="919" dirty="0"/>
                <a:t>c</a:t>
              </a:r>
            </a:p>
          </p:txBody>
        </p:sp>
        <p:grpSp>
          <p:nvGrpSpPr>
            <p:cNvPr id="466" name="Group 465">
              <a:extLst>
                <a:ext uri="{FF2B5EF4-FFF2-40B4-BE49-F238E27FC236}">
                  <a16:creationId xmlns:a16="http://schemas.microsoft.com/office/drawing/2014/main" id="{FA9BE49F-64A1-5148-8222-E5FED0C3DE45}"/>
                </a:ext>
              </a:extLst>
            </p:cNvPr>
            <p:cNvGrpSpPr/>
            <p:nvPr/>
          </p:nvGrpSpPr>
          <p:grpSpPr>
            <a:xfrm rot="759599">
              <a:off x="4255492" y="3949389"/>
              <a:ext cx="745606" cy="1153261"/>
              <a:chOff x="4870112" y="3645384"/>
              <a:chExt cx="381280" cy="589742"/>
            </a:xfrm>
            <a:solidFill>
              <a:schemeClr val="accent5"/>
            </a:solidFill>
          </p:grpSpPr>
          <p:sp>
            <p:nvSpPr>
              <p:cNvPr id="578" name="Freeform 401">
                <a:extLst>
                  <a:ext uri="{FF2B5EF4-FFF2-40B4-BE49-F238E27FC236}">
                    <a16:creationId xmlns:a16="http://schemas.microsoft.com/office/drawing/2014/main" id="{C6B23C02-2494-134F-9105-FCABC91E6E49}"/>
                  </a:ext>
                </a:extLst>
              </p:cNvPr>
              <p:cNvSpPr>
                <a:spLocks noChangeArrowheads="1"/>
              </p:cNvSpPr>
              <p:nvPr/>
            </p:nvSpPr>
            <p:spPr bwMode="auto">
              <a:xfrm>
                <a:off x="5185505" y="3739353"/>
                <a:ext cx="19442" cy="25923"/>
              </a:xfrm>
              <a:custGeom>
                <a:avLst/>
                <a:gdLst>
                  <a:gd name="T0" fmla="*/ 38 w 81"/>
                  <a:gd name="T1" fmla="*/ 86 h 105"/>
                  <a:gd name="T2" fmla="*/ 38 w 81"/>
                  <a:gd name="T3" fmla="*/ 86 h 105"/>
                  <a:gd name="T4" fmla="*/ 69 w 81"/>
                  <a:gd name="T5" fmla="*/ 34 h 105"/>
                  <a:gd name="T6" fmla="*/ 69 w 81"/>
                  <a:gd name="T7" fmla="*/ 34 h 105"/>
                  <a:gd name="T8" fmla="*/ 41 w 81"/>
                  <a:gd name="T9" fmla="*/ 18 h 105"/>
                  <a:gd name="T10" fmla="*/ 41 w 81"/>
                  <a:gd name="T11" fmla="*/ 18 h 105"/>
                  <a:gd name="T12" fmla="*/ 10 w 81"/>
                  <a:gd name="T13" fmla="*/ 70 h 105"/>
                  <a:gd name="T14" fmla="*/ 10 w 81"/>
                  <a:gd name="T15" fmla="*/ 70 h 105"/>
                  <a:gd name="T16" fmla="*/ 38 w 81"/>
                  <a:gd name="T17" fmla="*/ 8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05">
                    <a:moveTo>
                      <a:pt x="38" y="86"/>
                    </a:moveTo>
                    <a:lnTo>
                      <a:pt x="38" y="86"/>
                    </a:lnTo>
                    <a:cubicBezTo>
                      <a:pt x="48" y="69"/>
                      <a:pt x="59" y="52"/>
                      <a:pt x="69" y="34"/>
                    </a:cubicBezTo>
                    <a:lnTo>
                      <a:pt x="69" y="34"/>
                    </a:lnTo>
                    <a:cubicBezTo>
                      <a:pt x="80" y="16"/>
                      <a:pt x="52" y="0"/>
                      <a:pt x="41" y="18"/>
                    </a:cubicBezTo>
                    <a:lnTo>
                      <a:pt x="41" y="18"/>
                    </a:lnTo>
                    <a:cubicBezTo>
                      <a:pt x="31" y="35"/>
                      <a:pt x="21" y="53"/>
                      <a:pt x="10" y="70"/>
                    </a:cubicBezTo>
                    <a:lnTo>
                      <a:pt x="10" y="70"/>
                    </a:lnTo>
                    <a:cubicBezTo>
                      <a:pt x="0" y="88"/>
                      <a:pt x="28" y="104"/>
                      <a:pt x="38"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nvGrpSpPr>
              <p:cNvPr id="579" name="Group 578">
                <a:extLst>
                  <a:ext uri="{FF2B5EF4-FFF2-40B4-BE49-F238E27FC236}">
                    <a16:creationId xmlns:a16="http://schemas.microsoft.com/office/drawing/2014/main" id="{0E414F34-6739-7D4F-BC0C-9F9CBB528F74}"/>
                  </a:ext>
                </a:extLst>
              </p:cNvPr>
              <p:cNvGrpSpPr/>
              <p:nvPr/>
            </p:nvGrpSpPr>
            <p:grpSpPr>
              <a:xfrm>
                <a:off x="4870112" y="3645384"/>
                <a:ext cx="381280" cy="589742"/>
                <a:chOff x="4870112" y="3645384"/>
                <a:chExt cx="381280" cy="589742"/>
              </a:xfrm>
              <a:grpFill/>
            </p:grpSpPr>
            <p:sp>
              <p:nvSpPr>
                <p:cNvPr id="580" name="Freeform 402">
                  <a:extLst>
                    <a:ext uri="{FF2B5EF4-FFF2-40B4-BE49-F238E27FC236}">
                      <a16:creationId xmlns:a16="http://schemas.microsoft.com/office/drawing/2014/main" id="{75E975DC-F2EB-C64C-8E66-584EF5F6BA0F}"/>
                    </a:ext>
                  </a:extLst>
                </p:cNvPr>
                <p:cNvSpPr>
                  <a:spLocks noChangeArrowheads="1"/>
                </p:cNvSpPr>
                <p:nvPr/>
              </p:nvSpPr>
              <p:spPr bwMode="auto">
                <a:xfrm>
                  <a:off x="5194146" y="3746914"/>
                  <a:ext cx="17282" cy="24842"/>
                </a:xfrm>
                <a:custGeom>
                  <a:avLst/>
                  <a:gdLst>
                    <a:gd name="T0" fmla="*/ 10 w 72"/>
                    <a:gd name="T1" fmla="*/ 64 h 101"/>
                    <a:gd name="T2" fmla="*/ 10 w 72"/>
                    <a:gd name="T3" fmla="*/ 64 h 101"/>
                    <a:gd name="T4" fmla="*/ 39 w 72"/>
                    <a:gd name="T5" fmla="*/ 81 h 101"/>
                    <a:gd name="T6" fmla="*/ 39 w 72"/>
                    <a:gd name="T7" fmla="*/ 81 h 101"/>
                    <a:gd name="T8" fmla="*/ 61 w 72"/>
                    <a:gd name="T9" fmla="*/ 35 h 101"/>
                    <a:gd name="T10" fmla="*/ 61 w 72"/>
                    <a:gd name="T11" fmla="*/ 35 h 101"/>
                    <a:gd name="T12" fmla="*/ 33 w 72"/>
                    <a:gd name="T13" fmla="*/ 19 h 101"/>
                    <a:gd name="T14" fmla="*/ 33 w 72"/>
                    <a:gd name="T15" fmla="*/ 19 h 101"/>
                    <a:gd name="T16" fmla="*/ 10 w 72"/>
                    <a:gd name="T17" fmla="*/ 6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01">
                      <a:moveTo>
                        <a:pt x="10" y="64"/>
                      </a:moveTo>
                      <a:lnTo>
                        <a:pt x="10" y="64"/>
                      </a:lnTo>
                      <a:cubicBezTo>
                        <a:pt x="0" y="83"/>
                        <a:pt x="29" y="100"/>
                        <a:pt x="39" y="81"/>
                      </a:cubicBezTo>
                      <a:lnTo>
                        <a:pt x="39" y="81"/>
                      </a:lnTo>
                      <a:cubicBezTo>
                        <a:pt x="46" y="65"/>
                        <a:pt x="54" y="50"/>
                        <a:pt x="61" y="35"/>
                      </a:cubicBezTo>
                      <a:lnTo>
                        <a:pt x="61" y="35"/>
                      </a:lnTo>
                      <a:cubicBezTo>
                        <a:pt x="71" y="17"/>
                        <a:pt x="43" y="0"/>
                        <a:pt x="33" y="19"/>
                      </a:cubicBezTo>
                      <a:lnTo>
                        <a:pt x="33" y="19"/>
                      </a:lnTo>
                      <a:cubicBezTo>
                        <a:pt x="26" y="34"/>
                        <a:pt x="18" y="49"/>
                        <a:pt x="10" y="6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nvGrpSpPr>
                <p:cNvPr id="581" name="Group 580">
                  <a:extLst>
                    <a:ext uri="{FF2B5EF4-FFF2-40B4-BE49-F238E27FC236}">
                      <a16:creationId xmlns:a16="http://schemas.microsoft.com/office/drawing/2014/main" id="{0688CC52-B0AF-4445-9523-9DDDB2E62816}"/>
                    </a:ext>
                  </a:extLst>
                </p:cNvPr>
                <p:cNvGrpSpPr/>
                <p:nvPr/>
              </p:nvGrpSpPr>
              <p:grpSpPr>
                <a:xfrm>
                  <a:off x="4870112" y="3645384"/>
                  <a:ext cx="381280" cy="589742"/>
                  <a:chOff x="4870112" y="3645384"/>
                  <a:chExt cx="381280" cy="589742"/>
                </a:xfrm>
                <a:grpFill/>
              </p:grpSpPr>
              <p:sp>
                <p:nvSpPr>
                  <p:cNvPr id="582" name="Freeform 400">
                    <a:extLst>
                      <a:ext uri="{FF2B5EF4-FFF2-40B4-BE49-F238E27FC236}">
                        <a16:creationId xmlns:a16="http://schemas.microsoft.com/office/drawing/2014/main" id="{9206BBFB-9BB4-D34A-8547-E5C96F71A3B5}"/>
                      </a:ext>
                    </a:extLst>
                  </p:cNvPr>
                  <p:cNvSpPr>
                    <a:spLocks noChangeArrowheads="1"/>
                  </p:cNvSpPr>
                  <p:nvPr/>
                </p:nvSpPr>
                <p:spPr bwMode="auto">
                  <a:xfrm>
                    <a:off x="4870112" y="3645384"/>
                    <a:ext cx="381280" cy="589742"/>
                  </a:xfrm>
                  <a:custGeom>
                    <a:avLst/>
                    <a:gdLst>
                      <a:gd name="T0" fmla="*/ 1213 w 1556"/>
                      <a:gd name="T1" fmla="*/ 681 h 2407"/>
                      <a:gd name="T2" fmla="*/ 1115 w 1556"/>
                      <a:gd name="T3" fmla="*/ 639 h 2407"/>
                      <a:gd name="T4" fmla="*/ 1269 w 1556"/>
                      <a:gd name="T5" fmla="*/ 414 h 2407"/>
                      <a:gd name="T6" fmla="*/ 1399 w 1556"/>
                      <a:gd name="T7" fmla="*/ 608 h 2407"/>
                      <a:gd name="T8" fmla="*/ 130 w 1556"/>
                      <a:gd name="T9" fmla="*/ 401 h 2407"/>
                      <a:gd name="T10" fmla="*/ 194 w 1556"/>
                      <a:gd name="T11" fmla="*/ 473 h 2407"/>
                      <a:gd name="T12" fmla="*/ 146 w 1556"/>
                      <a:gd name="T13" fmla="*/ 335 h 2407"/>
                      <a:gd name="T14" fmla="*/ 243 w 1556"/>
                      <a:gd name="T15" fmla="*/ 316 h 2407"/>
                      <a:gd name="T16" fmla="*/ 376 w 1556"/>
                      <a:gd name="T17" fmla="*/ 568 h 2407"/>
                      <a:gd name="T18" fmla="*/ 402 w 1556"/>
                      <a:gd name="T19" fmla="*/ 646 h 2407"/>
                      <a:gd name="T20" fmla="*/ 130 w 1556"/>
                      <a:gd name="T21" fmla="*/ 347 h 2407"/>
                      <a:gd name="T22" fmla="*/ 385 w 1556"/>
                      <a:gd name="T23" fmla="*/ 205 h 2407"/>
                      <a:gd name="T24" fmla="*/ 569 w 1556"/>
                      <a:gd name="T25" fmla="*/ 131 h 2407"/>
                      <a:gd name="T26" fmla="*/ 530 w 1556"/>
                      <a:gd name="T27" fmla="*/ 191 h 2407"/>
                      <a:gd name="T28" fmla="*/ 365 w 1556"/>
                      <a:gd name="T29" fmla="*/ 306 h 2407"/>
                      <a:gd name="T30" fmla="*/ 998 w 1556"/>
                      <a:gd name="T31" fmla="*/ 125 h 2407"/>
                      <a:gd name="T32" fmla="*/ 911 w 1556"/>
                      <a:gd name="T33" fmla="*/ 159 h 2407"/>
                      <a:gd name="T34" fmla="*/ 886 w 1556"/>
                      <a:gd name="T35" fmla="*/ 111 h 2407"/>
                      <a:gd name="T36" fmla="*/ 832 w 1556"/>
                      <a:gd name="T37" fmla="*/ 90 h 2407"/>
                      <a:gd name="T38" fmla="*/ 790 w 1556"/>
                      <a:gd name="T39" fmla="*/ 166 h 2407"/>
                      <a:gd name="T40" fmla="*/ 995 w 1556"/>
                      <a:gd name="T41" fmla="*/ 65 h 2407"/>
                      <a:gd name="T42" fmla="*/ 937 w 1556"/>
                      <a:gd name="T43" fmla="*/ 180 h 2407"/>
                      <a:gd name="T44" fmla="*/ 829 w 1556"/>
                      <a:gd name="T45" fmla="*/ 570 h 2407"/>
                      <a:gd name="T46" fmla="*/ 771 w 1556"/>
                      <a:gd name="T47" fmla="*/ 514 h 2407"/>
                      <a:gd name="T48" fmla="*/ 668 w 1556"/>
                      <a:gd name="T49" fmla="*/ 465 h 2407"/>
                      <a:gd name="T50" fmla="*/ 539 w 1556"/>
                      <a:gd name="T51" fmla="*/ 462 h 2407"/>
                      <a:gd name="T52" fmla="*/ 558 w 1556"/>
                      <a:gd name="T53" fmla="*/ 498 h 2407"/>
                      <a:gd name="T54" fmla="*/ 587 w 1556"/>
                      <a:gd name="T55" fmla="*/ 569 h 2407"/>
                      <a:gd name="T56" fmla="*/ 545 w 1556"/>
                      <a:gd name="T57" fmla="*/ 267 h 2407"/>
                      <a:gd name="T58" fmla="*/ 622 w 1556"/>
                      <a:gd name="T59" fmla="*/ 326 h 2407"/>
                      <a:gd name="T60" fmla="*/ 722 w 1556"/>
                      <a:gd name="T61" fmla="*/ 248 h 2407"/>
                      <a:gd name="T62" fmla="*/ 814 w 1556"/>
                      <a:gd name="T63" fmla="*/ 213 h 2407"/>
                      <a:gd name="T64" fmla="*/ 847 w 1556"/>
                      <a:gd name="T65" fmla="*/ 208 h 2407"/>
                      <a:gd name="T66" fmla="*/ 915 w 1556"/>
                      <a:gd name="T67" fmla="*/ 221 h 2407"/>
                      <a:gd name="T68" fmla="*/ 974 w 1556"/>
                      <a:gd name="T69" fmla="*/ 265 h 2407"/>
                      <a:gd name="T70" fmla="*/ 1009 w 1556"/>
                      <a:gd name="T71" fmla="*/ 289 h 2407"/>
                      <a:gd name="T72" fmla="*/ 1115 w 1556"/>
                      <a:gd name="T73" fmla="*/ 305 h 2407"/>
                      <a:gd name="T74" fmla="*/ 1163 w 1556"/>
                      <a:gd name="T75" fmla="*/ 472 h 2407"/>
                      <a:gd name="T76" fmla="*/ 689 w 1556"/>
                      <a:gd name="T77" fmla="*/ 702 h 2407"/>
                      <a:gd name="T78" fmla="*/ 1301 w 1556"/>
                      <a:gd name="T79" fmla="*/ 242 h 2407"/>
                      <a:gd name="T80" fmla="*/ 1252 w 1556"/>
                      <a:gd name="T81" fmla="*/ 215 h 2407"/>
                      <a:gd name="T82" fmla="*/ 1233 w 1556"/>
                      <a:gd name="T83" fmla="*/ 190 h 2407"/>
                      <a:gd name="T84" fmla="*/ 1112 w 1556"/>
                      <a:gd name="T85" fmla="*/ 214 h 2407"/>
                      <a:gd name="T86" fmla="*/ 982 w 1556"/>
                      <a:gd name="T87" fmla="*/ 211 h 2407"/>
                      <a:gd name="T88" fmla="*/ 1090 w 1556"/>
                      <a:gd name="T89" fmla="*/ 1049 h 2407"/>
                      <a:gd name="T90" fmla="*/ 1054 w 1556"/>
                      <a:gd name="T91" fmla="*/ 1138 h 2407"/>
                      <a:gd name="T92" fmla="*/ 284 w 1556"/>
                      <a:gd name="T93" fmla="*/ 1368 h 2407"/>
                      <a:gd name="T94" fmla="*/ 359 w 1556"/>
                      <a:gd name="T95" fmla="*/ 1316 h 2407"/>
                      <a:gd name="T96" fmla="*/ 1441 w 1556"/>
                      <a:gd name="T97" fmla="*/ 358 h 2407"/>
                      <a:gd name="T98" fmla="*/ 692 w 1556"/>
                      <a:gd name="T99" fmla="*/ 88 h 2407"/>
                      <a:gd name="T100" fmla="*/ 252 w 1556"/>
                      <a:gd name="T101" fmla="*/ 260 h 2407"/>
                      <a:gd name="T102" fmla="*/ 538 w 1556"/>
                      <a:gd name="T103" fmla="*/ 740 h 2407"/>
                      <a:gd name="T104" fmla="*/ 529 w 1556"/>
                      <a:gd name="T105" fmla="*/ 1598 h 2407"/>
                      <a:gd name="T106" fmla="*/ 449 w 1556"/>
                      <a:gd name="T107" fmla="*/ 1482 h 2407"/>
                      <a:gd name="T108" fmla="*/ 258 w 1556"/>
                      <a:gd name="T109" fmla="*/ 1090 h 2407"/>
                      <a:gd name="T110" fmla="*/ 406 w 1556"/>
                      <a:gd name="T111" fmla="*/ 1506 h 2407"/>
                      <a:gd name="T112" fmla="*/ 610 w 1556"/>
                      <a:gd name="T113" fmla="*/ 1427 h 2407"/>
                      <a:gd name="T114" fmla="*/ 980 w 1556"/>
                      <a:gd name="T115" fmla="*/ 1040 h 2407"/>
                      <a:gd name="T116" fmla="*/ 1452 w 1556"/>
                      <a:gd name="T117" fmla="*/ 630 h 2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6" h="2407">
                        <a:moveTo>
                          <a:pt x="904" y="678"/>
                        </a:moveTo>
                        <a:lnTo>
                          <a:pt x="904" y="678"/>
                        </a:lnTo>
                        <a:cubicBezTo>
                          <a:pt x="906" y="677"/>
                          <a:pt x="907" y="677"/>
                          <a:pt x="908" y="677"/>
                        </a:cubicBezTo>
                        <a:lnTo>
                          <a:pt x="908" y="677"/>
                        </a:lnTo>
                        <a:cubicBezTo>
                          <a:pt x="962" y="668"/>
                          <a:pt x="1016" y="659"/>
                          <a:pt x="1070" y="651"/>
                        </a:cubicBezTo>
                        <a:lnTo>
                          <a:pt x="1070" y="651"/>
                        </a:lnTo>
                        <a:cubicBezTo>
                          <a:pt x="1017" y="664"/>
                          <a:pt x="958" y="678"/>
                          <a:pt x="904" y="678"/>
                        </a:cubicBezTo>
                        <a:close/>
                        <a:moveTo>
                          <a:pt x="1399" y="608"/>
                        </a:moveTo>
                        <a:lnTo>
                          <a:pt x="1399" y="608"/>
                        </a:lnTo>
                        <a:cubicBezTo>
                          <a:pt x="1344" y="645"/>
                          <a:pt x="1276" y="663"/>
                          <a:pt x="1213" y="681"/>
                        </a:cubicBezTo>
                        <a:lnTo>
                          <a:pt x="1213" y="681"/>
                        </a:lnTo>
                        <a:cubicBezTo>
                          <a:pt x="1155" y="696"/>
                          <a:pt x="1095" y="706"/>
                          <a:pt x="1037" y="717"/>
                        </a:cubicBezTo>
                        <a:lnTo>
                          <a:pt x="1037" y="717"/>
                        </a:lnTo>
                        <a:cubicBezTo>
                          <a:pt x="984" y="726"/>
                          <a:pt x="938" y="722"/>
                          <a:pt x="894" y="709"/>
                        </a:cubicBezTo>
                        <a:lnTo>
                          <a:pt x="894" y="709"/>
                        </a:lnTo>
                        <a:cubicBezTo>
                          <a:pt x="979" y="712"/>
                          <a:pt x="1074" y="682"/>
                          <a:pt x="1146" y="664"/>
                        </a:cubicBezTo>
                        <a:lnTo>
                          <a:pt x="1146" y="664"/>
                        </a:lnTo>
                        <a:cubicBezTo>
                          <a:pt x="1166" y="659"/>
                          <a:pt x="1158" y="628"/>
                          <a:pt x="1137" y="633"/>
                        </a:cubicBezTo>
                        <a:lnTo>
                          <a:pt x="1137" y="633"/>
                        </a:lnTo>
                        <a:cubicBezTo>
                          <a:pt x="1130" y="635"/>
                          <a:pt x="1122" y="636"/>
                          <a:pt x="1115" y="639"/>
                        </a:cubicBezTo>
                        <a:lnTo>
                          <a:pt x="1115" y="639"/>
                        </a:lnTo>
                        <a:cubicBezTo>
                          <a:pt x="1121" y="629"/>
                          <a:pt x="1112" y="611"/>
                          <a:pt x="1096" y="613"/>
                        </a:cubicBezTo>
                        <a:lnTo>
                          <a:pt x="1096" y="613"/>
                        </a:lnTo>
                        <a:cubicBezTo>
                          <a:pt x="1053" y="621"/>
                          <a:pt x="1009" y="628"/>
                          <a:pt x="965" y="635"/>
                        </a:cubicBezTo>
                        <a:lnTo>
                          <a:pt x="965" y="635"/>
                        </a:lnTo>
                        <a:cubicBezTo>
                          <a:pt x="926" y="642"/>
                          <a:pt x="874" y="659"/>
                          <a:pt x="832" y="652"/>
                        </a:cubicBezTo>
                        <a:lnTo>
                          <a:pt x="832" y="652"/>
                        </a:lnTo>
                        <a:cubicBezTo>
                          <a:pt x="1006" y="631"/>
                          <a:pt x="1204" y="578"/>
                          <a:pt x="1267" y="419"/>
                        </a:cubicBezTo>
                        <a:lnTo>
                          <a:pt x="1267" y="419"/>
                        </a:lnTo>
                        <a:cubicBezTo>
                          <a:pt x="1267" y="417"/>
                          <a:pt x="1268" y="415"/>
                          <a:pt x="1269" y="414"/>
                        </a:cubicBezTo>
                        <a:lnTo>
                          <a:pt x="1269" y="414"/>
                        </a:lnTo>
                        <a:cubicBezTo>
                          <a:pt x="1271" y="413"/>
                          <a:pt x="1274" y="412"/>
                          <a:pt x="1276" y="410"/>
                        </a:cubicBezTo>
                        <a:lnTo>
                          <a:pt x="1276" y="410"/>
                        </a:lnTo>
                        <a:cubicBezTo>
                          <a:pt x="1310" y="381"/>
                          <a:pt x="1349" y="372"/>
                          <a:pt x="1393" y="384"/>
                        </a:cubicBezTo>
                        <a:lnTo>
                          <a:pt x="1393" y="384"/>
                        </a:lnTo>
                        <a:cubicBezTo>
                          <a:pt x="1396" y="384"/>
                          <a:pt x="1400" y="386"/>
                          <a:pt x="1402" y="386"/>
                        </a:cubicBezTo>
                        <a:lnTo>
                          <a:pt x="1402" y="386"/>
                        </a:lnTo>
                        <a:cubicBezTo>
                          <a:pt x="1406" y="388"/>
                          <a:pt x="1410" y="389"/>
                          <a:pt x="1415" y="389"/>
                        </a:cubicBezTo>
                        <a:lnTo>
                          <a:pt x="1415" y="389"/>
                        </a:lnTo>
                        <a:cubicBezTo>
                          <a:pt x="1532" y="428"/>
                          <a:pt x="1456" y="570"/>
                          <a:pt x="1399" y="608"/>
                        </a:cubicBezTo>
                        <a:close/>
                        <a:moveTo>
                          <a:pt x="307" y="691"/>
                        </a:moveTo>
                        <a:lnTo>
                          <a:pt x="307" y="691"/>
                        </a:lnTo>
                        <a:cubicBezTo>
                          <a:pt x="228" y="667"/>
                          <a:pt x="166" y="606"/>
                          <a:pt x="126" y="537"/>
                        </a:cubicBezTo>
                        <a:lnTo>
                          <a:pt x="126" y="537"/>
                        </a:lnTo>
                        <a:cubicBezTo>
                          <a:pt x="99" y="493"/>
                          <a:pt x="83" y="424"/>
                          <a:pt x="110" y="373"/>
                        </a:cubicBezTo>
                        <a:lnTo>
                          <a:pt x="110" y="373"/>
                        </a:lnTo>
                        <a:cubicBezTo>
                          <a:pt x="110" y="373"/>
                          <a:pt x="110" y="374"/>
                          <a:pt x="111" y="374"/>
                        </a:cubicBezTo>
                        <a:lnTo>
                          <a:pt x="111" y="374"/>
                        </a:lnTo>
                        <a:cubicBezTo>
                          <a:pt x="117" y="384"/>
                          <a:pt x="123" y="393"/>
                          <a:pt x="130" y="401"/>
                        </a:cubicBezTo>
                        <a:lnTo>
                          <a:pt x="130" y="401"/>
                        </a:lnTo>
                        <a:cubicBezTo>
                          <a:pt x="118" y="399"/>
                          <a:pt x="104" y="411"/>
                          <a:pt x="111" y="426"/>
                        </a:cubicBezTo>
                        <a:lnTo>
                          <a:pt x="111" y="426"/>
                        </a:lnTo>
                        <a:cubicBezTo>
                          <a:pt x="129" y="461"/>
                          <a:pt x="154" y="490"/>
                          <a:pt x="186" y="514"/>
                        </a:cubicBezTo>
                        <a:lnTo>
                          <a:pt x="186" y="514"/>
                        </a:lnTo>
                        <a:cubicBezTo>
                          <a:pt x="203" y="526"/>
                          <a:pt x="219" y="498"/>
                          <a:pt x="203" y="485"/>
                        </a:cubicBezTo>
                        <a:lnTo>
                          <a:pt x="203" y="485"/>
                        </a:lnTo>
                        <a:cubicBezTo>
                          <a:pt x="180" y="469"/>
                          <a:pt x="162" y="447"/>
                          <a:pt x="148" y="424"/>
                        </a:cubicBezTo>
                        <a:lnTo>
                          <a:pt x="148" y="424"/>
                        </a:lnTo>
                        <a:cubicBezTo>
                          <a:pt x="162" y="441"/>
                          <a:pt x="178" y="458"/>
                          <a:pt x="194" y="473"/>
                        </a:cubicBezTo>
                        <a:lnTo>
                          <a:pt x="194" y="473"/>
                        </a:lnTo>
                        <a:cubicBezTo>
                          <a:pt x="209" y="488"/>
                          <a:pt x="232" y="465"/>
                          <a:pt x="218" y="451"/>
                        </a:cubicBezTo>
                        <a:lnTo>
                          <a:pt x="218" y="451"/>
                        </a:lnTo>
                        <a:cubicBezTo>
                          <a:pt x="221" y="453"/>
                          <a:pt x="223" y="455"/>
                          <a:pt x="227" y="458"/>
                        </a:cubicBezTo>
                        <a:lnTo>
                          <a:pt x="227" y="458"/>
                        </a:lnTo>
                        <a:cubicBezTo>
                          <a:pt x="243" y="471"/>
                          <a:pt x="259" y="442"/>
                          <a:pt x="242" y="430"/>
                        </a:cubicBezTo>
                        <a:lnTo>
                          <a:pt x="242" y="430"/>
                        </a:lnTo>
                        <a:cubicBezTo>
                          <a:pt x="211" y="405"/>
                          <a:pt x="183" y="376"/>
                          <a:pt x="160" y="341"/>
                        </a:cubicBezTo>
                        <a:lnTo>
                          <a:pt x="160" y="341"/>
                        </a:lnTo>
                        <a:cubicBezTo>
                          <a:pt x="157" y="336"/>
                          <a:pt x="151" y="335"/>
                          <a:pt x="146" y="335"/>
                        </a:cubicBezTo>
                        <a:lnTo>
                          <a:pt x="146" y="335"/>
                        </a:lnTo>
                        <a:cubicBezTo>
                          <a:pt x="153" y="330"/>
                          <a:pt x="161" y="325"/>
                          <a:pt x="171" y="321"/>
                        </a:cubicBezTo>
                        <a:lnTo>
                          <a:pt x="171" y="321"/>
                        </a:lnTo>
                        <a:cubicBezTo>
                          <a:pt x="182" y="318"/>
                          <a:pt x="193" y="315"/>
                          <a:pt x="204" y="315"/>
                        </a:cubicBezTo>
                        <a:lnTo>
                          <a:pt x="204" y="315"/>
                        </a:lnTo>
                        <a:cubicBezTo>
                          <a:pt x="262" y="409"/>
                          <a:pt x="335" y="490"/>
                          <a:pt x="423" y="556"/>
                        </a:cubicBezTo>
                        <a:lnTo>
                          <a:pt x="423" y="556"/>
                        </a:lnTo>
                        <a:cubicBezTo>
                          <a:pt x="440" y="570"/>
                          <a:pt x="456" y="541"/>
                          <a:pt x="440" y="528"/>
                        </a:cubicBezTo>
                        <a:lnTo>
                          <a:pt x="440" y="528"/>
                        </a:lnTo>
                        <a:cubicBezTo>
                          <a:pt x="362" y="470"/>
                          <a:pt x="297" y="398"/>
                          <a:pt x="243" y="316"/>
                        </a:cubicBezTo>
                        <a:lnTo>
                          <a:pt x="243" y="316"/>
                        </a:lnTo>
                        <a:cubicBezTo>
                          <a:pt x="284" y="323"/>
                          <a:pt x="325" y="341"/>
                          <a:pt x="359" y="356"/>
                        </a:cubicBezTo>
                        <a:lnTo>
                          <a:pt x="359" y="356"/>
                        </a:lnTo>
                        <a:cubicBezTo>
                          <a:pt x="362" y="445"/>
                          <a:pt x="429" y="527"/>
                          <a:pt x="509" y="585"/>
                        </a:cubicBezTo>
                        <a:lnTo>
                          <a:pt x="509" y="585"/>
                        </a:lnTo>
                        <a:cubicBezTo>
                          <a:pt x="455" y="572"/>
                          <a:pt x="413" y="565"/>
                          <a:pt x="409" y="573"/>
                        </a:cubicBezTo>
                        <a:lnTo>
                          <a:pt x="409" y="573"/>
                        </a:lnTo>
                        <a:cubicBezTo>
                          <a:pt x="417" y="553"/>
                          <a:pt x="386" y="545"/>
                          <a:pt x="378" y="564"/>
                        </a:cubicBezTo>
                        <a:lnTo>
                          <a:pt x="378" y="564"/>
                        </a:lnTo>
                        <a:cubicBezTo>
                          <a:pt x="378" y="565"/>
                          <a:pt x="377" y="566"/>
                          <a:pt x="376" y="568"/>
                        </a:cubicBezTo>
                        <a:lnTo>
                          <a:pt x="376" y="568"/>
                        </a:lnTo>
                        <a:cubicBezTo>
                          <a:pt x="375" y="573"/>
                          <a:pt x="377" y="580"/>
                          <a:pt x="380" y="583"/>
                        </a:cubicBezTo>
                        <a:lnTo>
                          <a:pt x="380" y="583"/>
                        </a:lnTo>
                        <a:cubicBezTo>
                          <a:pt x="413" y="612"/>
                          <a:pt x="483" y="615"/>
                          <a:pt x="524" y="626"/>
                        </a:cubicBezTo>
                        <a:lnTo>
                          <a:pt x="524" y="626"/>
                        </a:lnTo>
                        <a:cubicBezTo>
                          <a:pt x="540" y="630"/>
                          <a:pt x="555" y="634"/>
                          <a:pt x="571" y="638"/>
                        </a:cubicBezTo>
                        <a:lnTo>
                          <a:pt x="571" y="638"/>
                        </a:lnTo>
                        <a:cubicBezTo>
                          <a:pt x="517" y="631"/>
                          <a:pt x="464" y="623"/>
                          <a:pt x="411" y="614"/>
                        </a:cubicBezTo>
                        <a:lnTo>
                          <a:pt x="411" y="614"/>
                        </a:lnTo>
                        <a:cubicBezTo>
                          <a:pt x="390" y="611"/>
                          <a:pt x="382" y="642"/>
                          <a:pt x="402" y="646"/>
                        </a:cubicBezTo>
                        <a:lnTo>
                          <a:pt x="402" y="646"/>
                        </a:lnTo>
                        <a:cubicBezTo>
                          <a:pt x="459" y="655"/>
                          <a:pt x="516" y="663"/>
                          <a:pt x="572" y="671"/>
                        </a:cubicBezTo>
                        <a:lnTo>
                          <a:pt x="572" y="671"/>
                        </a:lnTo>
                        <a:cubicBezTo>
                          <a:pt x="577" y="672"/>
                          <a:pt x="582" y="673"/>
                          <a:pt x="587" y="673"/>
                        </a:cubicBezTo>
                        <a:lnTo>
                          <a:pt x="587" y="673"/>
                        </a:lnTo>
                        <a:cubicBezTo>
                          <a:pt x="570" y="672"/>
                          <a:pt x="553" y="669"/>
                          <a:pt x="536" y="666"/>
                        </a:cubicBezTo>
                        <a:lnTo>
                          <a:pt x="536" y="666"/>
                        </a:lnTo>
                        <a:cubicBezTo>
                          <a:pt x="520" y="664"/>
                          <a:pt x="512" y="681"/>
                          <a:pt x="517" y="691"/>
                        </a:cubicBezTo>
                        <a:lnTo>
                          <a:pt x="517" y="691"/>
                        </a:lnTo>
                        <a:cubicBezTo>
                          <a:pt x="445" y="692"/>
                          <a:pt x="383" y="714"/>
                          <a:pt x="307" y="691"/>
                        </a:cubicBezTo>
                        <a:close/>
                        <a:moveTo>
                          <a:pt x="130" y="347"/>
                        </a:moveTo>
                        <a:lnTo>
                          <a:pt x="130" y="347"/>
                        </a:lnTo>
                        <a:cubicBezTo>
                          <a:pt x="130" y="348"/>
                          <a:pt x="130" y="350"/>
                          <a:pt x="130" y="351"/>
                        </a:cubicBezTo>
                        <a:lnTo>
                          <a:pt x="130" y="351"/>
                        </a:lnTo>
                        <a:cubicBezTo>
                          <a:pt x="128" y="351"/>
                          <a:pt x="127" y="351"/>
                          <a:pt x="126" y="350"/>
                        </a:cubicBezTo>
                        <a:lnTo>
                          <a:pt x="126" y="350"/>
                        </a:lnTo>
                        <a:cubicBezTo>
                          <a:pt x="127" y="349"/>
                          <a:pt x="128" y="348"/>
                          <a:pt x="130" y="347"/>
                        </a:cubicBezTo>
                        <a:close/>
                        <a:moveTo>
                          <a:pt x="375" y="209"/>
                        </a:moveTo>
                        <a:lnTo>
                          <a:pt x="375" y="209"/>
                        </a:lnTo>
                        <a:cubicBezTo>
                          <a:pt x="378" y="209"/>
                          <a:pt x="382" y="207"/>
                          <a:pt x="385" y="205"/>
                        </a:cubicBezTo>
                        <a:lnTo>
                          <a:pt x="385" y="205"/>
                        </a:lnTo>
                        <a:cubicBezTo>
                          <a:pt x="465" y="141"/>
                          <a:pt x="580" y="60"/>
                          <a:pt x="675" y="147"/>
                        </a:cubicBezTo>
                        <a:lnTo>
                          <a:pt x="675" y="147"/>
                        </a:lnTo>
                        <a:cubicBezTo>
                          <a:pt x="693" y="163"/>
                          <a:pt x="708" y="179"/>
                          <a:pt x="724" y="191"/>
                        </a:cubicBezTo>
                        <a:lnTo>
                          <a:pt x="724" y="191"/>
                        </a:lnTo>
                        <a:cubicBezTo>
                          <a:pt x="686" y="207"/>
                          <a:pt x="650" y="224"/>
                          <a:pt x="612" y="228"/>
                        </a:cubicBezTo>
                        <a:lnTo>
                          <a:pt x="612" y="228"/>
                        </a:lnTo>
                        <a:cubicBezTo>
                          <a:pt x="609" y="195"/>
                          <a:pt x="605" y="164"/>
                          <a:pt x="601" y="131"/>
                        </a:cubicBezTo>
                        <a:lnTo>
                          <a:pt x="601" y="131"/>
                        </a:lnTo>
                        <a:cubicBezTo>
                          <a:pt x="599" y="111"/>
                          <a:pt x="567" y="111"/>
                          <a:pt x="569" y="131"/>
                        </a:cubicBezTo>
                        <a:lnTo>
                          <a:pt x="569" y="131"/>
                        </a:lnTo>
                        <a:cubicBezTo>
                          <a:pt x="572" y="164"/>
                          <a:pt x="577" y="195"/>
                          <a:pt x="580" y="228"/>
                        </a:cubicBezTo>
                        <a:lnTo>
                          <a:pt x="580" y="228"/>
                        </a:lnTo>
                        <a:cubicBezTo>
                          <a:pt x="580" y="228"/>
                          <a:pt x="578" y="228"/>
                          <a:pt x="578" y="227"/>
                        </a:cubicBezTo>
                        <a:lnTo>
                          <a:pt x="578" y="227"/>
                        </a:lnTo>
                        <a:cubicBezTo>
                          <a:pt x="567" y="210"/>
                          <a:pt x="561" y="193"/>
                          <a:pt x="561" y="173"/>
                        </a:cubicBezTo>
                        <a:lnTo>
                          <a:pt x="561" y="173"/>
                        </a:lnTo>
                        <a:cubicBezTo>
                          <a:pt x="560" y="152"/>
                          <a:pt x="528" y="152"/>
                          <a:pt x="529" y="173"/>
                        </a:cubicBezTo>
                        <a:lnTo>
                          <a:pt x="529" y="173"/>
                        </a:lnTo>
                        <a:cubicBezTo>
                          <a:pt x="529" y="179"/>
                          <a:pt x="529" y="185"/>
                          <a:pt x="530" y="191"/>
                        </a:cubicBezTo>
                        <a:lnTo>
                          <a:pt x="530" y="191"/>
                        </a:lnTo>
                        <a:cubicBezTo>
                          <a:pt x="527" y="187"/>
                          <a:pt x="525" y="181"/>
                          <a:pt x="522" y="176"/>
                        </a:cubicBezTo>
                        <a:lnTo>
                          <a:pt x="522" y="176"/>
                        </a:lnTo>
                        <a:cubicBezTo>
                          <a:pt x="513" y="157"/>
                          <a:pt x="485" y="174"/>
                          <a:pt x="494" y="192"/>
                        </a:cubicBezTo>
                        <a:lnTo>
                          <a:pt x="494" y="192"/>
                        </a:lnTo>
                        <a:cubicBezTo>
                          <a:pt x="497" y="199"/>
                          <a:pt x="500" y="205"/>
                          <a:pt x="503" y="210"/>
                        </a:cubicBezTo>
                        <a:lnTo>
                          <a:pt x="503" y="210"/>
                        </a:lnTo>
                        <a:cubicBezTo>
                          <a:pt x="458" y="201"/>
                          <a:pt x="415" y="200"/>
                          <a:pt x="385" y="255"/>
                        </a:cubicBezTo>
                        <a:lnTo>
                          <a:pt x="385" y="255"/>
                        </a:lnTo>
                        <a:cubicBezTo>
                          <a:pt x="375" y="272"/>
                          <a:pt x="369" y="289"/>
                          <a:pt x="365" y="306"/>
                        </a:cubicBezTo>
                        <a:lnTo>
                          <a:pt x="365" y="306"/>
                        </a:lnTo>
                        <a:cubicBezTo>
                          <a:pt x="343" y="297"/>
                          <a:pt x="320" y="289"/>
                          <a:pt x="299" y="283"/>
                        </a:cubicBezTo>
                        <a:lnTo>
                          <a:pt x="299" y="283"/>
                        </a:lnTo>
                        <a:cubicBezTo>
                          <a:pt x="324" y="259"/>
                          <a:pt x="349" y="234"/>
                          <a:pt x="375" y="209"/>
                        </a:cubicBezTo>
                        <a:lnTo>
                          <a:pt x="995" y="65"/>
                        </a:lnTo>
                        <a:lnTo>
                          <a:pt x="995" y="65"/>
                        </a:lnTo>
                        <a:cubicBezTo>
                          <a:pt x="1018" y="72"/>
                          <a:pt x="1038" y="84"/>
                          <a:pt x="1057" y="95"/>
                        </a:cubicBezTo>
                        <a:lnTo>
                          <a:pt x="1057" y="95"/>
                        </a:lnTo>
                        <a:cubicBezTo>
                          <a:pt x="1035" y="105"/>
                          <a:pt x="1014" y="118"/>
                          <a:pt x="993" y="135"/>
                        </a:cubicBezTo>
                        <a:lnTo>
                          <a:pt x="993" y="135"/>
                        </a:lnTo>
                        <a:cubicBezTo>
                          <a:pt x="995" y="131"/>
                          <a:pt x="997" y="128"/>
                          <a:pt x="998" y="125"/>
                        </a:cubicBezTo>
                        <a:lnTo>
                          <a:pt x="998" y="125"/>
                        </a:lnTo>
                        <a:cubicBezTo>
                          <a:pt x="1007" y="106"/>
                          <a:pt x="979" y="89"/>
                          <a:pt x="970" y="108"/>
                        </a:cubicBezTo>
                        <a:lnTo>
                          <a:pt x="970" y="108"/>
                        </a:lnTo>
                        <a:cubicBezTo>
                          <a:pt x="965" y="119"/>
                          <a:pt x="960" y="130"/>
                          <a:pt x="955" y="141"/>
                        </a:cubicBezTo>
                        <a:lnTo>
                          <a:pt x="955" y="141"/>
                        </a:lnTo>
                        <a:cubicBezTo>
                          <a:pt x="956" y="134"/>
                          <a:pt x="957" y="128"/>
                          <a:pt x="958" y="121"/>
                        </a:cubicBezTo>
                        <a:lnTo>
                          <a:pt x="958" y="121"/>
                        </a:lnTo>
                        <a:cubicBezTo>
                          <a:pt x="958" y="100"/>
                          <a:pt x="925" y="100"/>
                          <a:pt x="925" y="121"/>
                        </a:cubicBezTo>
                        <a:lnTo>
                          <a:pt x="925" y="121"/>
                        </a:lnTo>
                        <a:cubicBezTo>
                          <a:pt x="924" y="135"/>
                          <a:pt x="920" y="148"/>
                          <a:pt x="911" y="159"/>
                        </a:cubicBezTo>
                        <a:lnTo>
                          <a:pt x="911" y="159"/>
                        </a:lnTo>
                        <a:cubicBezTo>
                          <a:pt x="910" y="162"/>
                          <a:pt x="909" y="165"/>
                          <a:pt x="909" y="167"/>
                        </a:cubicBezTo>
                        <a:lnTo>
                          <a:pt x="909" y="167"/>
                        </a:lnTo>
                        <a:cubicBezTo>
                          <a:pt x="908" y="167"/>
                          <a:pt x="908" y="167"/>
                          <a:pt x="907" y="167"/>
                        </a:cubicBezTo>
                        <a:lnTo>
                          <a:pt x="907" y="167"/>
                        </a:lnTo>
                        <a:cubicBezTo>
                          <a:pt x="908" y="165"/>
                          <a:pt x="910" y="164"/>
                          <a:pt x="910" y="162"/>
                        </a:cubicBezTo>
                        <a:lnTo>
                          <a:pt x="910" y="162"/>
                        </a:lnTo>
                        <a:cubicBezTo>
                          <a:pt x="916" y="145"/>
                          <a:pt x="918" y="128"/>
                          <a:pt x="918" y="111"/>
                        </a:cubicBezTo>
                        <a:lnTo>
                          <a:pt x="918" y="111"/>
                        </a:lnTo>
                        <a:cubicBezTo>
                          <a:pt x="918" y="89"/>
                          <a:pt x="886" y="89"/>
                          <a:pt x="886" y="111"/>
                        </a:cubicBezTo>
                        <a:lnTo>
                          <a:pt x="886" y="111"/>
                        </a:lnTo>
                        <a:cubicBezTo>
                          <a:pt x="886" y="125"/>
                          <a:pt x="883" y="139"/>
                          <a:pt x="878" y="153"/>
                        </a:cubicBezTo>
                        <a:lnTo>
                          <a:pt x="878" y="153"/>
                        </a:lnTo>
                        <a:cubicBezTo>
                          <a:pt x="878" y="155"/>
                          <a:pt x="878" y="157"/>
                          <a:pt x="878" y="158"/>
                        </a:cubicBezTo>
                        <a:lnTo>
                          <a:pt x="878" y="158"/>
                        </a:lnTo>
                        <a:cubicBezTo>
                          <a:pt x="874" y="157"/>
                          <a:pt x="870" y="157"/>
                          <a:pt x="865" y="156"/>
                        </a:cubicBezTo>
                        <a:lnTo>
                          <a:pt x="865" y="156"/>
                        </a:lnTo>
                        <a:cubicBezTo>
                          <a:pt x="863" y="134"/>
                          <a:pt x="863" y="113"/>
                          <a:pt x="864" y="90"/>
                        </a:cubicBezTo>
                        <a:lnTo>
                          <a:pt x="864" y="90"/>
                        </a:lnTo>
                        <a:cubicBezTo>
                          <a:pt x="866" y="69"/>
                          <a:pt x="834" y="70"/>
                          <a:pt x="832" y="90"/>
                        </a:cubicBezTo>
                        <a:lnTo>
                          <a:pt x="832" y="90"/>
                        </a:lnTo>
                        <a:cubicBezTo>
                          <a:pt x="830" y="113"/>
                          <a:pt x="830" y="135"/>
                          <a:pt x="833" y="157"/>
                        </a:cubicBezTo>
                        <a:lnTo>
                          <a:pt x="833" y="157"/>
                        </a:lnTo>
                        <a:cubicBezTo>
                          <a:pt x="829" y="157"/>
                          <a:pt x="826" y="158"/>
                          <a:pt x="823" y="158"/>
                        </a:cubicBezTo>
                        <a:lnTo>
                          <a:pt x="823" y="158"/>
                        </a:lnTo>
                        <a:cubicBezTo>
                          <a:pt x="820" y="151"/>
                          <a:pt x="817" y="144"/>
                          <a:pt x="816" y="137"/>
                        </a:cubicBezTo>
                        <a:lnTo>
                          <a:pt x="816" y="137"/>
                        </a:lnTo>
                        <a:cubicBezTo>
                          <a:pt x="815" y="116"/>
                          <a:pt x="782" y="116"/>
                          <a:pt x="784" y="137"/>
                        </a:cubicBezTo>
                        <a:lnTo>
                          <a:pt x="784" y="137"/>
                        </a:lnTo>
                        <a:cubicBezTo>
                          <a:pt x="785" y="147"/>
                          <a:pt x="787" y="157"/>
                          <a:pt x="790" y="166"/>
                        </a:cubicBezTo>
                        <a:lnTo>
                          <a:pt x="790" y="166"/>
                        </a:lnTo>
                        <a:cubicBezTo>
                          <a:pt x="790" y="166"/>
                          <a:pt x="789" y="166"/>
                          <a:pt x="789" y="167"/>
                        </a:cubicBezTo>
                        <a:lnTo>
                          <a:pt x="789" y="167"/>
                        </a:lnTo>
                        <a:lnTo>
                          <a:pt x="789" y="166"/>
                        </a:lnTo>
                        <a:lnTo>
                          <a:pt x="789" y="166"/>
                        </a:lnTo>
                        <a:cubicBezTo>
                          <a:pt x="759" y="165"/>
                          <a:pt x="741" y="145"/>
                          <a:pt x="722" y="125"/>
                        </a:cubicBezTo>
                        <a:lnTo>
                          <a:pt x="722" y="125"/>
                        </a:lnTo>
                        <a:cubicBezTo>
                          <a:pt x="723" y="124"/>
                          <a:pt x="725" y="124"/>
                          <a:pt x="726" y="123"/>
                        </a:cubicBezTo>
                        <a:lnTo>
                          <a:pt x="726" y="123"/>
                        </a:lnTo>
                        <a:cubicBezTo>
                          <a:pt x="802" y="53"/>
                          <a:pt x="898" y="34"/>
                          <a:pt x="995" y="65"/>
                        </a:cubicBezTo>
                        <a:lnTo>
                          <a:pt x="375" y="209"/>
                        </a:lnTo>
                        <a:close/>
                        <a:moveTo>
                          <a:pt x="937" y="180"/>
                        </a:moveTo>
                        <a:lnTo>
                          <a:pt x="937" y="180"/>
                        </a:lnTo>
                        <a:cubicBezTo>
                          <a:pt x="937" y="181"/>
                          <a:pt x="937" y="181"/>
                          <a:pt x="937" y="181"/>
                        </a:cubicBezTo>
                        <a:lnTo>
                          <a:pt x="937" y="181"/>
                        </a:lnTo>
                        <a:cubicBezTo>
                          <a:pt x="936" y="181"/>
                          <a:pt x="936" y="180"/>
                          <a:pt x="935" y="180"/>
                        </a:cubicBezTo>
                        <a:lnTo>
                          <a:pt x="935" y="180"/>
                        </a:lnTo>
                        <a:cubicBezTo>
                          <a:pt x="936" y="179"/>
                          <a:pt x="937" y="179"/>
                          <a:pt x="938" y="178"/>
                        </a:cubicBezTo>
                        <a:lnTo>
                          <a:pt x="938" y="178"/>
                        </a:lnTo>
                        <a:cubicBezTo>
                          <a:pt x="937" y="179"/>
                          <a:pt x="937" y="179"/>
                          <a:pt x="937" y="180"/>
                        </a:cubicBezTo>
                        <a:close/>
                        <a:moveTo>
                          <a:pt x="1021" y="471"/>
                        </a:moveTo>
                        <a:lnTo>
                          <a:pt x="1021" y="471"/>
                        </a:lnTo>
                        <a:cubicBezTo>
                          <a:pt x="982" y="499"/>
                          <a:pt x="944" y="524"/>
                          <a:pt x="903" y="549"/>
                        </a:cubicBezTo>
                        <a:lnTo>
                          <a:pt x="903" y="549"/>
                        </a:lnTo>
                        <a:cubicBezTo>
                          <a:pt x="921" y="534"/>
                          <a:pt x="938" y="518"/>
                          <a:pt x="955" y="503"/>
                        </a:cubicBezTo>
                        <a:lnTo>
                          <a:pt x="955" y="503"/>
                        </a:lnTo>
                        <a:cubicBezTo>
                          <a:pt x="970" y="489"/>
                          <a:pt x="947" y="465"/>
                          <a:pt x="932" y="480"/>
                        </a:cubicBezTo>
                        <a:lnTo>
                          <a:pt x="932" y="480"/>
                        </a:lnTo>
                        <a:cubicBezTo>
                          <a:pt x="899" y="511"/>
                          <a:pt x="864" y="541"/>
                          <a:pt x="829" y="570"/>
                        </a:cubicBezTo>
                        <a:lnTo>
                          <a:pt x="829" y="570"/>
                        </a:lnTo>
                        <a:cubicBezTo>
                          <a:pt x="853" y="532"/>
                          <a:pt x="877" y="497"/>
                          <a:pt x="903" y="461"/>
                        </a:cubicBezTo>
                        <a:lnTo>
                          <a:pt x="903" y="461"/>
                        </a:lnTo>
                        <a:cubicBezTo>
                          <a:pt x="915" y="444"/>
                          <a:pt x="887" y="428"/>
                          <a:pt x="874" y="445"/>
                        </a:cubicBezTo>
                        <a:lnTo>
                          <a:pt x="874" y="445"/>
                        </a:lnTo>
                        <a:cubicBezTo>
                          <a:pt x="848" y="480"/>
                          <a:pt x="824" y="516"/>
                          <a:pt x="801" y="552"/>
                        </a:cubicBezTo>
                        <a:lnTo>
                          <a:pt x="801" y="552"/>
                        </a:lnTo>
                        <a:cubicBezTo>
                          <a:pt x="802" y="540"/>
                          <a:pt x="803" y="527"/>
                          <a:pt x="804" y="514"/>
                        </a:cubicBezTo>
                        <a:lnTo>
                          <a:pt x="804" y="514"/>
                        </a:lnTo>
                        <a:cubicBezTo>
                          <a:pt x="805" y="493"/>
                          <a:pt x="772" y="493"/>
                          <a:pt x="771" y="514"/>
                        </a:cubicBezTo>
                        <a:lnTo>
                          <a:pt x="771" y="514"/>
                        </a:lnTo>
                        <a:lnTo>
                          <a:pt x="771" y="515"/>
                        </a:lnTo>
                        <a:lnTo>
                          <a:pt x="771" y="515"/>
                        </a:lnTo>
                        <a:cubicBezTo>
                          <a:pt x="767" y="504"/>
                          <a:pt x="763" y="492"/>
                          <a:pt x="761" y="480"/>
                        </a:cubicBezTo>
                        <a:lnTo>
                          <a:pt x="761" y="480"/>
                        </a:lnTo>
                        <a:cubicBezTo>
                          <a:pt x="755" y="460"/>
                          <a:pt x="724" y="469"/>
                          <a:pt x="729" y="489"/>
                        </a:cubicBezTo>
                        <a:lnTo>
                          <a:pt x="729" y="489"/>
                        </a:lnTo>
                        <a:cubicBezTo>
                          <a:pt x="734" y="511"/>
                          <a:pt x="740" y="532"/>
                          <a:pt x="747" y="553"/>
                        </a:cubicBezTo>
                        <a:lnTo>
                          <a:pt x="747" y="553"/>
                        </a:lnTo>
                        <a:cubicBezTo>
                          <a:pt x="719" y="526"/>
                          <a:pt x="692" y="497"/>
                          <a:pt x="668" y="465"/>
                        </a:cubicBezTo>
                        <a:lnTo>
                          <a:pt x="668" y="465"/>
                        </a:lnTo>
                        <a:cubicBezTo>
                          <a:pt x="655" y="449"/>
                          <a:pt x="632" y="472"/>
                          <a:pt x="645" y="489"/>
                        </a:cubicBezTo>
                        <a:lnTo>
                          <a:pt x="645" y="489"/>
                        </a:lnTo>
                        <a:cubicBezTo>
                          <a:pt x="677" y="530"/>
                          <a:pt x="712" y="567"/>
                          <a:pt x="751" y="602"/>
                        </a:cubicBezTo>
                        <a:lnTo>
                          <a:pt x="751" y="602"/>
                        </a:lnTo>
                        <a:cubicBezTo>
                          <a:pt x="751" y="603"/>
                          <a:pt x="751" y="605"/>
                          <a:pt x="751" y="606"/>
                        </a:cubicBezTo>
                        <a:lnTo>
                          <a:pt x="751" y="606"/>
                        </a:lnTo>
                        <a:cubicBezTo>
                          <a:pt x="681" y="559"/>
                          <a:pt x="618" y="504"/>
                          <a:pt x="562" y="440"/>
                        </a:cubicBezTo>
                        <a:lnTo>
                          <a:pt x="562" y="440"/>
                        </a:lnTo>
                        <a:cubicBezTo>
                          <a:pt x="548" y="424"/>
                          <a:pt x="525" y="447"/>
                          <a:pt x="539" y="462"/>
                        </a:cubicBezTo>
                        <a:lnTo>
                          <a:pt x="539" y="462"/>
                        </a:lnTo>
                        <a:cubicBezTo>
                          <a:pt x="588" y="520"/>
                          <a:pt x="644" y="570"/>
                          <a:pt x="704" y="613"/>
                        </a:cubicBezTo>
                        <a:lnTo>
                          <a:pt x="704" y="613"/>
                        </a:lnTo>
                        <a:cubicBezTo>
                          <a:pt x="704" y="614"/>
                          <a:pt x="703" y="614"/>
                          <a:pt x="703" y="614"/>
                        </a:cubicBezTo>
                        <a:lnTo>
                          <a:pt x="703" y="614"/>
                        </a:lnTo>
                        <a:cubicBezTo>
                          <a:pt x="676" y="598"/>
                          <a:pt x="651" y="581"/>
                          <a:pt x="626" y="560"/>
                        </a:cubicBezTo>
                        <a:lnTo>
                          <a:pt x="626" y="560"/>
                        </a:lnTo>
                        <a:cubicBezTo>
                          <a:pt x="615" y="551"/>
                          <a:pt x="604" y="541"/>
                          <a:pt x="594" y="531"/>
                        </a:cubicBezTo>
                        <a:lnTo>
                          <a:pt x="594" y="531"/>
                        </a:lnTo>
                        <a:cubicBezTo>
                          <a:pt x="589" y="527"/>
                          <a:pt x="564" y="507"/>
                          <a:pt x="558" y="498"/>
                        </a:cubicBezTo>
                        <a:lnTo>
                          <a:pt x="558" y="498"/>
                        </a:lnTo>
                        <a:cubicBezTo>
                          <a:pt x="560" y="489"/>
                          <a:pt x="555" y="478"/>
                          <a:pt x="543" y="479"/>
                        </a:cubicBezTo>
                        <a:lnTo>
                          <a:pt x="543" y="479"/>
                        </a:lnTo>
                        <a:cubicBezTo>
                          <a:pt x="542" y="479"/>
                          <a:pt x="541" y="479"/>
                          <a:pt x="541" y="479"/>
                        </a:cubicBezTo>
                        <a:lnTo>
                          <a:pt x="541" y="479"/>
                        </a:lnTo>
                        <a:cubicBezTo>
                          <a:pt x="531" y="480"/>
                          <a:pt x="525" y="486"/>
                          <a:pt x="524" y="495"/>
                        </a:cubicBezTo>
                        <a:lnTo>
                          <a:pt x="524" y="495"/>
                        </a:lnTo>
                        <a:cubicBezTo>
                          <a:pt x="523" y="508"/>
                          <a:pt x="530" y="515"/>
                          <a:pt x="539" y="523"/>
                        </a:cubicBezTo>
                        <a:lnTo>
                          <a:pt x="539" y="523"/>
                        </a:lnTo>
                        <a:cubicBezTo>
                          <a:pt x="554" y="538"/>
                          <a:pt x="570" y="553"/>
                          <a:pt x="587" y="569"/>
                        </a:cubicBezTo>
                        <a:lnTo>
                          <a:pt x="587" y="569"/>
                        </a:lnTo>
                        <a:cubicBezTo>
                          <a:pt x="595" y="576"/>
                          <a:pt x="604" y="584"/>
                          <a:pt x="612" y="591"/>
                        </a:cubicBezTo>
                        <a:lnTo>
                          <a:pt x="612" y="591"/>
                        </a:lnTo>
                        <a:cubicBezTo>
                          <a:pt x="566" y="571"/>
                          <a:pt x="526" y="543"/>
                          <a:pt x="487" y="505"/>
                        </a:cubicBezTo>
                        <a:lnTo>
                          <a:pt x="487" y="505"/>
                        </a:lnTo>
                        <a:cubicBezTo>
                          <a:pt x="451" y="470"/>
                          <a:pt x="428" y="424"/>
                          <a:pt x="412" y="376"/>
                        </a:cubicBezTo>
                        <a:lnTo>
                          <a:pt x="412" y="376"/>
                        </a:lnTo>
                        <a:cubicBezTo>
                          <a:pt x="448" y="337"/>
                          <a:pt x="484" y="298"/>
                          <a:pt x="520" y="259"/>
                        </a:cubicBezTo>
                        <a:lnTo>
                          <a:pt x="520" y="259"/>
                        </a:lnTo>
                        <a:cubicBezTo>
                          <a:pt x="529" y="262"/>
                          <a:pt x="537" y="264"/>
                          <a:pt x="545" y="267"/>
                        </a:cubicBezTo>
                        <a:lnTo>
                          <a:pt x="545" y="267"/>
                        </a:lnTo>
                        <a:cubicBezTo>
                          <a:pt x="552" y="293"/>
                          <a:pt x="565" y="318"/>
                          <a:pt x="587" y="335"/>
                        </a:cubicBezTo>
                        <a:lnTo>
                          <a:pt x="587" y="335"/>
                        </a:lnTo>
                        <a:cubicBezTo>
                          <a:pt x="588" y="336"/>
                          <a:pt x="589" y="336"/>
                          <a:pt x="590" y="336"/>
                        </a:cubicBezTo>
                        <a:lnTo>
                          <a:pt x="590" y="336"/>
                        </a:lnTo>
                        <a:cubicBezTo>
                          <a:pt x="591" y="338"/>
                          <a:pt x="592" y="340"/>
                          <a:pt x="594" y="343"/>
                        </a:cubicBezTo>
                        <a:lnTo>
                          <a:pt x="594" y="343"/>
                        </a:lnTo>
                        <a:cubicBezTo>
                          <a:pt x="600" y="350"/>
                          <a:pt x="608" y="353"/>
                          <a:pt x="617" y="349"/>
                        </a:cubicBezTo>
                        <a:lnTo>
                          <a:pt x="617" y="349"/>
                        </a:lnTo>
                        <a:cubicBezTo>
                          <a:pt x="624" y="344"/>
                          <a:pt x="628" y="333"/>
                          <a:pt x="622" y="326"/>
                        </a:cubicBezTo>
                        <a:lnTo>
                          <a:pt x="622" y="326"/>
                        </a:lnTo>
                        <a:cubicBezTo>
                          <a:pt x="611" y="311"/>
                          <a:pt x="604" y="296"/>
                          <a:pt x="600" y="278"/>
                        </a:cubicBezTo>
                        <a:lnTo>
                          <a:pt x="600" y="278"/>
                        </a:lnTo>
                        <a:cubicBezTo>
                          <a:pt x="631" y="280"/>
                          <a:pt x="661" y="272"/>
                          <a:pt x="691" y="260"/>
                        </a:cubicBezTo>
                        <a:lnTo>
                          <a:pt x="691" y="260"/>
                        </a:lnTo>
                        <a:cubicBezTo>
                          <a:pt x="693" y="266"/>
                          <a:pt x="694" y="271"/>
                          <a:pt x="696" y="276"/>
                        </a:cubicBezTo>
                        <a:lnTo>
                          <a:pt x="696" y="276"/>
                        </a:lnTo>
                        <a:cubicBezTo>
                          <a:pt x="702" y="296"/>
                          <a:pt x="733" y="288"/>
                          <a:pt x="727" y="268"/>
                        </a:cubicBezTo>
                        <a:lnTo>
                          <a:pt x="727" y="268"/>
                        </a:lnTo>
                        <a:cubicBezTo>
                          <a:pt x="725" y="262"/>
                          <a:pt x="724" y="255"/>
                          <a:pt x="722" y="248"/>
                        </a:cubicBezTo>
                        <a:lnTo>
                          <a:pt x="722" y="248"/>
                        </a:lnTo>
                        <a:cubicBezTo>
                          <a:pt x="731" y="244"/>
                          <a:pt x="740" y="240"/>
                          <a:pt x="749" y="236"/>
                        </a:cubicBezTo>
                        <a:lnTo>
                          <a:pt x="749" y="236"/>
                        </a:lnTo>
                        <a:cubicBezTo>
                          <a:pt x="749" y="247"/>
                          <a:pt x="747" y="257"/>
                          <a:pt x="745" y="268"/>
                        </a:cubicBezTo>
                        <a:lnTo>
                          <a:pt x="745" y="268"/>
                        </a:lnTo>
                        <a:cubicBezTo>
                          <a:pt x="739" y="288"/>
                          <a:pt x="771" y="296"/>
                          <a:pt x="776" y="276"/>
                        </a:cubicBezTo>
                        <a:lnTo>
                          <a:pt x="776" y="276"/>
                        </a:lnTo>
                        <a:cubicBezTo>
                          <a:pt x="781" y="259"/>
                          <a:pt x="782" y="241"/>
                          <a:pt x="781" y="224"/>
                        </a:cubicBezTo>
                        <a:lnTo>
                          <a:pt x="781" y="224"/>
                        </a:lnTo>
                        <a:cubicBezTo>
                          <a:pt x="792" y="219"/>
                          <a:pt x="803" y="216"/>
                          <a:pt x="814" y="213"/>
                        </a:cubicBezTo>
                        <a:lnTo>
                          <a:pt x="814" y="213"/>
                        </a:lnTo>
                        <a:cubicBezTo>
                          <a:pt x="813" y="220"/>
                          <a:pt x="812" y="229"/>
                          <a:pt x="810" y="236"/>
                        </a:cubicBezTo>
                        <a:lnTo>
                          <a:pt x="810" y="236"/>
                        </a:lnTo>
                        <a:cubicBezTo>
                          <a:pt x="809" y="245"/>
                          <a:pt x="813" y="253"/>
                          <a:pt x="822" y="256"/>
                        </a:cubicBezTo>
                        <a:lnTo>
                          <a:pt x="822" y="256"/>
                        </a:lnTo>
                        <a:cubicBezTo>
                          <a:pt x="830" y="258"/>
                          <a:pt x="840" y="253"/>
                          <a:pt x="842" y="245"/>
                        </a:cubicBezTo>
                        <a:lnTo>
                          <a:pt x="842" y="245"/>
                        </a:lnTo>
                        <a:cubicBezTo>
                          <a:pt x="844" y="233"/>
                          <a:pt x="846" y="220"/>
                          <a:pt x="847" y="209"/>
                        </a:cubicBezTo>
                        <a:lnTo>
                          <a:pt x="847" y="209"/>
                        </a:lnTo>
                        <a:cubicBezTo>
                          <a:pt x="847" y="208"/>
                          <a:pt x="847" y="208"/>
                          <a:pt x="847" y="208"/>
                        </a:cubicBezTo>
                        <a:lnTo>
                          <a:pt x="847" y="208"/>
                        </a:lnTo>
                        <a:cubicBezTo>
                          <a:pt x="856" y="208"/>
                          <a:pt x="866" y="208"/>
                          <a:pt x="874" y="209"/>
                        </a:cubicBezTo>
                        <a:lnTo>
                          <a:pt x="874" y="209"/>
                        </a:lnTo>
                        <a:cubicBezTo>
                          <a:pt x="876" y="220"/>
                          <a:pt x="876" y="230"/>
                          <a:pt x="873" y="241"/>
                        </a:cubicBezTo>
                        <a:lnTo>
                          <a:pt x="873" y="241"/>
                        </a:lnTo>
                        <a:cubicBezTo>
                          <a:pt x="868" y="262"/>
                          <a:pt x="899" y="270"/>
                          <a:pt x="904" y="250"/>
                        </a:cubicBezTo>
                        <a:lnTo>
                          <a:pt x="904" y="250"/>
                        </a:lnTo>
                        <a:cubicBezTo>
                          <a:pt x="907" y="239"/>
                          <a:pt x="907" y="229"/>
                          <a:pt x="907" y="218"/>
                        </a:cubicBezTo>
                        <a:lnTo>
                          <a:pt x="907" y="218"/>
                        </a:lnTo>
                        <a:cubicBezTo>
                          <a:pt x="910" y="219"/>
                          <a:pt x="913" y="220"/>
                          <a:pt x="915" y="221"/>
                        </a:cubicBezTo>
                        <a:lnTo>
                          <a:pt x="915" y="221"/>
                        </a:lnTo>
                        <a:cubicBezTo>
                          <a:pt x="922" y="224"/>
                          <a:pt x="928" y="229"/>
                          <a:pt x="935" y="233"/>
                        </a:cubicBezTo>
                        <a:lnTo>
                          <a:pt x="935" y="233"/>
                        </a:lnTo>
                        <a:cubicBezTo>
                          <a:pt x="924" y="273"/>
                          <a:pt x="908" y="311"/>
                          <a:pt x="887" y="348"/>
                        </a:cubicBezTo>
                        <a:lnTo>
                          <a:pt x="887" y="348"/>
                        </a:lnTo>
                        <a:cubicBezTo>
                          <a:pt x="876" y="366"/>
                          <a:pt x="904" y="381"/>
                          <a:pt x="915" y="364"/>
                        </a:cubicBezTo>
                        <a:lnTo>
                          <a:pt x="915" y="364"/>
                        </a:lnTo>
                        <a:cubicBezTo>
                          <a:pt x="935" y="330"/>
                          <a:pt x="951" y="293"/>
                          <a:pt x="963" y="255"/>
                        </a:cubicBezTo>
                        <a:lnTo>
                          <a:pt x="963" y="255"/>
                        </a:lnTo>
                        <a:cubicBezTo>
                          <a:pt x="966" y="258"/>
                          <a:pt x="970" y="261"/>
                          <a:pt x="974" y="265"/>
                        </a:cubicBezTo>
                        <a:lnTo>
                          <a:pt x="974" y="265"/>
                        </a:lnTo>
                        <a:cubicBezTo>
                          <a:pt x="970" y="271"/>
                          <a:pt x="967" y="278"/>
                          <a:pt x="964" y="285"/>
                        </a:cubicBezTo>
                        <a:lnTo>
                          <a:pt x="964" y="285"/>
                        </a:lnTo>
                        <a:cubicBezTo>
                          <a:pt x="960" y="293"/>
                          <a:pt x="961" y="301"/>
                          <a:pt x="969" y="307"/>
                        </a:cubicBezTo>
                        <a:lnTo>
                          <a:pt x="969" y="307"/>
                        </a:lnTo>
                        <a:cubicBezTo>
                          <a:pt x="977" y="311"/>
                          <a:pt x="988" y="309"/>
                          <a:pt x="992" y="301"/>
                        </a:cubicBezTo>
                        <a:lnTo>
                          <a:pt x="992" y="301"/>
                        </a:lnTo>
                        <a:cubicBezTo>
                          <a:pt x="994" y="295"/>
                          <a:pt x="997" y="290"/>
                          <a:pt x="1000" y="284"/>
                        </a:cubicBezTo>
                        <a:lnTo>
                          <a:pt x="1000" y="284"/>
                        </a:lnTo>
                        <a:cubicBezTo>
                          <a:pt x="1003" y="286"/>
                          <a:pt x="1006" y="287"/>
                          <a:pt x="1009" y="289"/>
                        </a:cubicBezTo>
                        <a:lnTo>
                          <a:pt x="1009" y="289"/>
                        </a:lnTo>
                        <a:cubicBezTo>
                          <a:pt x="1005" y="296"/>
                          <a:pt x="1002" y="303"/>
                          <a:pt x="999" y="310"/>
                        </a:cubicBezTo>
                        <a:lnTo>
                          <a:pt x="999" y="310"/>
                        </a:lnTo>
                        <a:cubicBezTo>
                          <a:pt x="996" y="318"/>
                          <a:pt x="997" y="328"/>
                          <a:pt x="1005" y="332"/>
                        </a:cubicBezTo>
                        <a:lnTo>
                          <a:pt x="1005" y="332"/>
                        </a:lnTo>
                        <a:cubicBezTo>
                          <a:pt x="1012" y="336"/>
                          <a:pt x="1024" y="335"/>
                          <a:pt x="1027" y="326"/>
                        </a:cubicBezTo>
                        <a:lnTo>
                          <a:pt x="1027" y="326"/>
                        </a:lnTo>
                        <a:cubicBezTo>
                          <a:pt x="1031" y="318"/>
                          <a:pt x="1035" y="308"/>
                          <a:pt x="1039" y="299"/>
                        </a:cubicBezTo>
                        <a:lnTo>
                          <a:pt x="1039" y="299"/>
                        </a:lnTo>
                        <a:cubicBezTo>
                          <a:pt x="1074" y="305"/>
                          <a:pt x="1078" y="305"/>
                          <a:pt x="1115" y="305"/>
                        </a:cubicBezTo>
                        <a:lnTo>
                          <a:pt x="1115" y="305"/>
                        </a:lnTo>
                        <a:cubicBezTo>
                          <a:pt x="1123" y="305"/>
                          <a:pt x="1130" y="306"/>
                          <a:pt x="1138" y="308"/>
                        </a:cubicBezTo>
                        <a:lnTo>
                          <a:pt x="1138" y="308"/>
                        </a:lnTo>
                        <a:cubicBezTo>
                          <a:pt x="1125" y="327"/>
                          <a:pt x="1108" y="343"/>
                          <a:pt x="1088" y="356"/>
                        </a:cubicBezTo>
                        <a:lnTo>
                          <a:pt x="1088" y="356"/>
                        </a:lnTo>
                        <a:cubicBezTo>
                          <a:pt x="1070" y="367"/>
                          <a:pt x="1087" y="395"/>
                          <a:pt x="1105" y="384"/>
                        </a:cubicBezTo>
                        <a:lnTo>
                          <a:pt x="1105" y="384"/>
                        </a:lnTo>
                        <a:cubicBezTo>
                          <a:pt x="1130" y="368"/>
                          <a:pt x="1150" y="348"/>
                          <a:pt x="1167" y="323"/>
                        </a:cubicBezTo>
                        <a:lnTo>
                          <a:pt x="1167" y="323"/>
                        </a:lnTo>
                        <a:cubicBezTo>
                          <a:pt x="1205" y="358"/>
                          <a:pt x="1204" y="430"/>
                          <a:pt x="1163" y="472"/>
                        </a:cubicBezTo>
                        <a:lnTo>
                          <a:pt x="1163" y="472"/>
                        </a:lnTo>
                        <a:cubicBezTo>
                          <a:pt x="1090" y="545"/>
                          <a:pt x="991" y="579"/>
                          <a:pt x="887" y="596"/>
                        </a:cubicBezTo>
                        <a:lnTo>
                          <a:pt x="887" y="596"/>
                        </a:lnTo>
                        <a:cubicBezTo>
                          <a:pt x="939" y="566"/>
                          <a:pt x="989" y="534"/>
                          <a:pt x="1037" y="500"/>
                        </a:cubicBezTo>
                        <a:lnTo>
                          <a:pt x="1037" y="500"/>
                        </a:lnTo>
                        <a:cubicBezTo>
                          <a:pt x="1054" y="487"/>
                          <a:pt x="1038" y="459"/>
                          <a:pt x="1021" y="471"/>
                        </a:cubicBezTo>
                        <a:close/>
                        <a:moveTo>
                          <a:pt x="689" y="682"/>
                        </a:moveTo>
                        <a:lnTo>
                          <a:pt x="689" y="682"/>
                        </a:lnTo>
                        <a:cubicBezTo>
                          <a:pt x="701" y="683"/>
                          <a:pt x="712" y="685"/>
                          <a:pt x="721" y="689"/>
                        </a:cubicBezTo>
                        <a:lnTo>
                          <a:pt x="721" y="689"/>
                        </a:lnTo>
                        <a:cubicBezTo>
                          <a:pt x="711" y="694"/>
                          <a:pt x="700" y="699"/>
                          <a:pt x="689" y="702"/>
                        </a:cubicBezTo>
                        <a:lnTo>
                          <a:pt x="689" y="702"/>
                        </a:lnTo>
                        <a:cubicBezTo>
                          <a:pt x="693" y="696"/>
                          <a:pt x="693" y="687"/>
                          <a:pt x="689" y="682"/>
                        </a:cubicBezTo>
                        <a:close/>
                        <a:moveTo>
                          <a:pt x="1392" y="336"/>
                        </a:moveTo>
                        <a:lnTo>
                          <a:pt x="1392" y="336"/>
                        </a:lnTo>
                        <a:cubicBezTo>
                          <a:pt x="1363" y="329"/>
                          <a:pt x="1332" y="330"/>
                          <a:pt x="1300" y="342"/>
                        </a:cubicBezTo>
                        <a:lnTo>
                          <a:pt x="1300" y="342"/>
                        </a:lnTo>
                        <a:cubicBezTo>
                          <a:pt x="1312" y="313"/>
                          <a:pt x="1324" y="282"/>
                          <a:pt x="1333" y="250"/>
                        </a:cubicBezTo>
                        <a:lnTo>
                          <a:pt x="1333" y="250"/>
                        </a:lnTo>
                        <a:cubicBezTo>
                          <a:pt x="1339" y="230"/>
                          <a:pt x="1307" y="222"/>
                          <a:pt x="1301" y="242"/>
                        </a:cubicBezTo>
                        <a:lnTo>
                          <a:pt x="1301" y="242"/>
                        </a:lnTo>
                        <a:cubicBezTo>
                          <a:pt x="1294" y="269"/>
                          <a:pt x="1284" y="295"/>
                          <a:pt x="1274" y="319"/>
                        </a:cubicBezTo>
                        <a:lnTo>
                          <a:pt x="1274" y="319"/>
                        </a:lnTo>
                        <a:cubicBezTo>
                          <a:pt x="1269" y="303"/>
                          <a:pt x="1259" y="288"/>
                          <a:pt x="1242" y="278"/>
                        </a:cubicBezTo>
                        <a:lnTo>
                          <a:pt x="1242" y="278"/>
                        </a:lnTo>
                        <a:cubicBezTo>
                          <a:pt x="1254" y="265"/>
                          <a:pt x="1265" y="251"/>
                          <a:pt x="1276" y="238"/>
                        </a:cubicBezTo>
                        <a:lnTo>
                          <a:pt x="1276" y="238"/>
                        </a:lnTo>
                        <a:cubicBezTo>
                          <a:pt x="1281" y="230"/>
                          <a:pt x="1282" y="221"/>
                          <a:pt x="1276" y="215"/>
                        </a:cubicBezTo>
                        <a:lnTo>
                          <a:pt x="1276" y="215"/>
                        </a:lnTo>
                        <a:cubicBezTo>
                          <a:pt x="1270" y="209"/>
                          <a:pt x="1259" y="208"/>
                          <a:pt x="1252" y="215"/>
                        </a:cubicBezTo>
                        <a:lnTo>
                          <a:pt x="1252" y="215"/>
                        </a:lnTo>
                        <a:cubicBezTo>
                          <a:pt x="1239" y="231"/>
                          <a:pt x="1226" y="248"/>
                          <a:pt x="1212" y="265"/>
                        </a:cubicBezTo>
                        <a:lnTo>
                          <a:pt x="1212" y="265"/>
                        </a:lnTo>
                        <a:cubicBezTo>
                          <a:pt x="1206" y="263"/>
                          <a:pt x="1200" y="262"/>
                          <a:pt x="1193" y="260"/>
                        </a:cubicBezTo>
                        <a:lnTo>
                          <a:pt x="1193" y="260"/>
                        </a:lnTo>
                        <a:cubicBezTo>
                          <a:pt x="1196" y="258"/>
                          <a:pt x="1199" y="255"/>
                          <a:pt x="1201" y="252"/>
                        </a:cubicBezTo>
                        <a:lnTo>
                          <a:pt x="1201" y="252"/>
                        </a:lnTo>
                        <a:cubicBezTo>
                          <a:pt x="1210" y="242"/>
                          <a:pt x="1203" y="228"/>
                          <a:pt x="1194" y="225"/>
                        </a:cubicBezTo>
                        <a:lnTo>
                          <a:pt x="1194" y="225"/>
                        </a:lnTo>
                        <a:cubicBezTo>
                          <a:pt x="1207" y="214"/>
                          <a:pt x="1220" y="202"/>
                          <a:pt x="1233" y="190"/>
                        </a:cubicBezTo>
                        <a:lnTo>
                          <a:pt x="1233" y="190"/>
                        </a:lnTo>
                        <a:cubicBezTo>
                          <a:pt x="1249" y="177"/>
                          <a:pt x="1226" y="154"/>
                          <a:pt x="1210" y="168"/>
                        </a:cubicBezTo>
                        <a:lnTo>
                          <a:pt x="1210" y="168"/>
                        </a:lnTo>
                        <a:cubicBezTo>
                          <a:pt x="1190" y="185"/>
                          <a:pt x="1169" y="204"/>
                          <a:pt x="1148" y="222"/>
                        </a:cubicBezTo>
                        <a:lnTo>
                          <a:pt x="1148" y="222"/>
                        </a:lnTo>
                        <a:cubicBezTo>
                          <a:pt x="1150" y="208"/>
                          <a:pt x="1133" y="195"/>
                          <a:pt x="1120" y="208"/>
                        </a:cubicBezTo>
                        <a:lnTo>
                          <a:pt x="1120" y="208"/>
                        </a:lnTo>
                        <a:cubicBezTo>
                          <a:pt x="1120" y="208"/>
                          <a:pt x="1119" y="209"/>
                          <a:pt x="1118" y="210"/>
                        </a:cubicBezTo>
                        <a:lnTo>
                          <a:pt x="1118" y="210"/>
                        </a:lnTo>
                        <a:cubicBezTo>
                          <a:pt x="1116" y="211"/>
                          <a:pt x="1114" y="212"/>
                          <a:pt x="1112" y="214"/>
                        </a:cubicBezTo>
                        <a:lnTo>
                          <a:pt x="1112" y="214"/>
                        </a:lnTo>
                        <a:cubicBezTo>
                          <a:pt x="1105" y="221"/>
                          <a:pt x="1098" y="228"/>
                          <a:pt x="1091" y="235"/>
                        </a:cubicBezTo>
                        <a:lnTo>
                          <a:pt x="1091" y="235"/>
                        </a:lnTo>
                        <a:cubicBezTo>
                          <a:pt x="1089" y="237"/>
                          <a:pt x="1088" y="239"/>
                          <a:pt x="1087" y="242"/>
                        </a:cubicBezTo>
                        <a:lnTo>
                          <a:pt x="1087" y="242"/>
                        </a:lnTo>
                        <a:cubicBezTo>
                          <a:pt x="1083" y="245"/>
                          <a:pt x="1080" y="248"/>
                          <a:pt x="1076" y="252"/>
                        </a:cubicBezTo>
                        <a:lnTo>
                          <a:pt x="1076" y="252"/>
                        </a:lnTo>
                        <a:cubicBezTo>
                          <a:pt x="1052" y="249"/>
                          <a:pt x="1028" y="242"/>
                          <a:pt x="1006" y="228"/>
                        </a:cubicBezTo>
                        <a:lnTo>
                          <a:pt x="1006" y="228"/>
                        </a:lnTo>
                        <a:cubicBezTo>
                          <a:pt x="998" y="222"/>
                          <a:pt x="990" y="217"/>
                          <a:pt x="982" y="211"/>
                        </a:cubicBezTo>
                        <a:lnTo>
                          <a:pt x="982" y="211"/>
                        </a:lnTo>
                        <a:cubicBezTo>
                          <a:pt x="986" y="210"/>
                          <a:pt x="989" y="208"/>
                          <a:pt x="992" y="204"/>
                        </a:cubicBezTo>
                        <a:lnTo>
                          <a:pt x="992" y="204"/>
                        </a:lnTo>
                        <a:cubicBezTo>
                          <a:pt x="1133" y="41"/>
                          <a:pt x="1381" y="131"/>
                          <a:pt x="1392" y="336"/>
                        </a:cubicBezTo>
                        <a:close/>
                        <a:moveTo>
                          <a:pt x="988" y="1086"/>
                        </a:moveTo>
                        <a:lnTo>
                          <a:pt x="988" y="1086"/>
                        </a:lnTo>
                        <a:cubicBezTo>
                          <a:pt x="996" y="1088"/>
                          <a:pt x="1004" y="1086"/>
                          <a:pt x="1010" y="1080"/>
                        </a:cubicBezTo>
                        <a:lnTo>
                          <a:pt x="1010" y="1080"/>
                        </a:lnTo>
                        <a:cubicBezTo>
                          <a:pt x="1032" y="1075"/>
                          <a:pt x="1053" y="1071"/>
                          <a:pt x="1072" y="1068"/>
                        </a:cubicBezTo>
                        <a:lnTo>
                          <a:pt x="1072" y="1068"/>
                        </a:lnTo>
                        <a:cubicBezTo>
                          <a:pt x="1083" y="1066"/>
                          <a:pt x="1089" y="1058"/>
                          <a:pt x="1090" y="1049"/>
                        </a:cubicBezTo>
                        <a:lnTo>
                          <a:pt x="1090" y="1049"/>
                        </a:lnTo>
                        <a:cubicBezTo>
                          <a:pt x="1119" y="1060"/>
                          <a:pt x="1143" y="1090"/>
                          <a:pt x="1147" y="1124"/>
                        </a:cubicBezTo>
                        <a:lnTo>
                          <a:pt x="1147" y="1124"/>
                        </a:lnTo>
                        <a:cubicBezTo>
                          <a:pt x="1155" y="1195"/>
                          <a:pt x="1089" y="1239"/>
                          <a:pt x="1029" y="1254"/>
                        </a:cubicBezTo>
                        <a:lnTo>
                          <a:pt x="1029" y="1254"/>
                        </a:lnTo>
                        <a:cubicBezTo>
                          <a:pt x="980" y="1266"/>
                          <a:pt x="917" y="1250"/>
                          <a:pt x="900" y="1208"/>
                        </a:cubicBezTo>
                        <a:lnTo>
                          <a:pt x="900" y="1208"/>
                        </a:lnTo>
                        <a:cubicBezTo>
                          <a:pt x="902" y="1207"/>
                          <a:pt x="904" y="1207"/>
                          <a:pt x="906" y="1206"/>
                        </a:cubicBezTo>
                        <a:lnTo>
                          <a:pt x="906" y="1206"/>
                        </a:lnTo>
                        <a:cubicBezTo>
                          <a:pt x="955" y="1184"/>
                          <a:pt x="1005" y="1161"/>
                          <a:pt x="1054" y="1138"/>
                        </a:cubicBezTo>
                        <a:lnTo>
                          <a:pt x="1054" y="1138"/>
                        </a:lnTo>
                        <a:cubicBezTo>
                          <a:pt x="1074" y="1130"/>
                          <a:pt x="1056" y="1101"/>
                          <a:pt x="1038" y="1110"/>
                        </a:cubicBezTo>
                        <a:lnTo>
                          <a:pt x="1038" y="1110"/>
                        </a:lnTo>
                        <a:cubicBezTo>
                          <a:pt x="991" y="1131"/>
                          <a:pt x="944" y="1153"/>
                          <a:pt x="897" y="1174"/>
                        </a:cubicBezTo>
                        <a:lnTo>
                          <a:pt x="897" y="1174"/>
                        </a:lnTo>
                        <a:cubicBezTo>
                          <a:pt x="899" y="1167"/>
                          <a:pt x="901" y="1159"/>
                          <a:pt x="905" y="1150"/>
                        </a:cubicBezTo>
                        <a:lnTo>
                          <a:pt x="905" y="1150"/>
                        </a:lnTo>
                        <a:cubicBezTo>
                          <a:pt x="920" y="1116"/>
                          <a:pt x="953" y="1098"/>
                          <a:pt x="988" y="1086"/>
                        </a:cubicBezTo>
                        <a:close/>
                        <a:moveTo>
                          <a:pt x="284" y="1368"/>
                        </a:moveTo>
                        <a:lnTo>
                          <a:pt x="284" y="1368"/>
                        </a:lnTo>
                        <a:cubicBezTo>
                          <a:pt x="159" y="1365"/>
                          <a:pt x="176" y="1192"/>
                          <a:pt x="273" y="1159"/>
                        </a:cubicBezTo>
                        <a:lnTo>
                          <a:pt x="273" y="1159"/>
                        </a:lnTo>
                        <a:cubicBezTo>
                          <a:pt x="274" y="1159"/>
                          <a:pt x="275" y="1159"/>
                          <a:pt x="277" y="1158"/>
                        </a:cubicBezTo>
                        <a:lnTo>
                          <a:pt x="277" y="1158"/>
                        </a:lnTo>
                        <a:cubicBezTo>
                          <a:pt x="287" y="1164"/>
                          <a:pt x="297" y="1170"/>
                          <a:pt x="302" y="1174"/>
                        </a:cubicBezTo>
                        <a:lnTo>
                          <a:pt x="302" y="1174"/>
                        </a:lnTo>
                        <a:cubicBezTo>
                          <a:pt x="327" y="1196"/>
                          <a:pt x="346" y="1222"/>
                          <a:pt x="358" y="1252"/>
                        </a:cubicBezTo>
                        <a:lnTo>
                          <a:pt x="358" y="1252"/>
                        </a:lnTo>
                        <a:cubicBezTo>
                          <a:pt x="366" y="1275"/>
                          <a:pt x="366" y="1297"/>
                          <a:pt x="359" y="1316"/>
                        </a:cubicBezTo>
                        <a:lnTo>
                          <a:pt x="359" y="1316"/>
                        </a:lnTo>
                        <a:cubicBezTo>
                          <a:pt x="351" y="1305"/>
                          <a:pt x="343" y="1293"/>
                          <a:pt x="335" y="1281"/>
                        </a:cubicBezTo>
                        <a:lnTo>
                          <a:pt x="335" y="1281"/>
                        </a:lnTo>
                        <a:cubicBezTo>
                          <a:pt x="322" y="1264"/>
                          <a:pt x="294" y="1281"/>
                          <a:pt x="307" y="1298"/>
                        </a:cubicBezTo>
                        <a:lnTo>
                          <a:pt x="307" y="1298"/>
                        </a:lnTo>
                        <a:cubicBezTo>
                          <a:pt x="318" y="1313"/>
                          <a:pt x="329" y="1329"/>
                          <a:pt x="339" y="1345"/>
                        </a:cubicBezTo>
                        <a:lnTo>
                          <a:pt x="339" y="1345"/>
                        </a:lnTo>
                        <a:cubicBezTo>
                          <a:pt x="339" y="1346"/>
                          <a:pt x="339" y="1347"/>
                          <a:pt x="338" y="1348"/>
                        </a:cubicBezTo>
                        <a:lnTo>
                          <a:pt x="338" y="1348"/>
                        </a:lnTo>
                        <a:cubicBezTo>
                          <a:pt x="325" y="1361"/>
                          <a:pt x="306" y="1368"/>
                          <a:pt x="284" y="1368"/>
                        </a:cubicBezTo>
                        <a:close/>
                        <a:moveTo>
                          <a:pt x="1441" y="358"/>
                        </a:moveTo>
                        <a:lnTo>
                          <a:pt x="1441" y="358"/>
                        </a:lnTo>
                        <a:cubicBezTo>
                          <a:pt x="1446" y="185"/>
                          <a:pt x="1309" y="71"/>
                          <a:pt x="1165" y="71"/>
                        </a:cubicBezTo>
                        <a:lnTo>
                          <a:pt x="1165" y="71"/>
                        </a:lnTo>
                        <a:cubicBezTo>
                          <a:pt x="1161" y="57"/>
                          <a:pt x="1146" y="47"/>
                          <a:pt x="1130" y="57"/>
                        </a:cubicBezTo>
                        <a:lnTo>
                          <a:pt x="1130" y="57"/>
                        </a:lnTo>
                        <a:cubicBezTo>
                          <a:pt x="1100" y="77"/>
                          <a:pt x="1038" y="30"/>
                          <a:pt x="1009" y="18"/>
                        </a:cubicBezTo>
                        <a:lnTo>
                          <a:pt x="1009" y="18"/>
                        </a:lnTo>
                        <a:cubicBezTo>
                          <a:pt x="969" y="2"/>
                          <a:pt x="924" y="0"/>
                          <a:pt x="883" y="2"/>
                        </a:cubicBezTo>
                        <a:lnTo>
                          <a:pt x="883" y="2"/>
                        </a:lnTo>
                        <a:cubicBezTo>
                          <a:pt x="810" y="4"/>
                          <a:pt x="744" y="40"/>
                          <a:pt x="692" y="88"/>
                        </a:cubicBezTo>
                        <a:lnTo>
                          <a:pt x="692" y="88"/>
                        </a:lnTo>
                        <a:cubicBezTo>
                          <a:pt x="690" y="89"/>
                          <a:pt x="688" y="91"/>
                          <a:pt x="687" y="93"/>
                        </a:cubicBezTo>
                        <a:lnTo>
                          <a:pt x="687" y="93"/>
                        </a:lnTo>
                        <a:cubicBezTo>
                          <a:pt x="655" y="72"/>
                          <a:pt x="625" y="64"/>
                          <a:pt x="587" y="60"/>
                        </a:cubicBezTo>
                        <a:lnTo>
                          <a:pt x="587" y="60"/>
                        </a:lnTo>
                        <a:cubicBezTo>
                          <a:pt x="507" y="53"/>
                          <a:pt x="433" y="105"/>
                          <a:pt x="372" y="153"/>
                        </a:cubicBezTo>
                        <a:lnTo>
                          <a:pt x="372" y="153"/>
                        </a:lnTo>
                        <a:cubicBezTo>
                          <a:pt x="366" y="153"/>
                          <a:pt x="360" y="155"/>
                          <a:pt x="355" y="160"/>
                        </a:cubicBezTo>
                        <a:lnTo>
                          <a:pt x="355" y="160"/>
                        </a:lnTo>
                        <a:cubicBezTo>
                          <a:pt x="321" y="194"/>
                          <a:pt x="287" y="226"/>
                          <a:pt x="252" y="260"/>
                        </a:cubicBezTo>
                        <a:lnTo>
                          <a:pt x="252" y="260"/>
                        </a:lnTo>
                        <a:cubicBezTo>
                          <a:pt x="248" y="263"/>
                          <a:pt x="247" y="268"/>
                          <a:pt x="245" y="272"/>
                        </a:cubicBezTo>
                        <a:lnTo>
                          <a:pt x="245" y="272"/>
                        </a:lnTo>
                        <a:cubicBezTo>
                          <a:pt x="188" y="264"/>
                          <a:pt x="131" y="275"/>
                          <a:pt x="80" y="321"/>
                        </a:cubicBezTo>
                        <a:lnTo>
                          <a:pt x="80" y="321"/>
                        </a:lnTo>
                        <a:cubicBezTo>
                          <a:pt x="0" y="395"/>
                          <a:pt x="62" y="549"/>
                          <a:pt x="119" y="615"/>
                        </a:cubicBezTo>
                        <a:lnTo>
                          <a:pt x="119" y="615"/>
                        </a:lnTo>
                        <a:cubicBezTo>
                          <a:pt x="202" y="712"/>
                          <a:pt x="315" y="765"/>
                          <a:pt x="444" y="754"/>
                        </a:cubicBezTo>
                        <a:lnTo>
                          <a:pt x="444" y="754"/>
                        </a:lnTo>
                        <a:cubicBezTo>
                          <a:pt x="475" y="752"/>
                          <a:pt x="507" y="744"/>
                          <a:pt x="538" y="740"/>
                        </a:cubicBezTo>
                        <a:lnTo>
                          <a:pt x="538" y="740"/>
                        </a:lnTo>
                        <a:cubicBezTo>
                          <a:pt x="577" y="737"/>
                          <a:pt x="622" y="758"/>
                          <a:pt x="663" y="759"/>
                        </a:cubicBezTo>
                        <a:lnTo>
                          <a:pt x="663" y="759"/>
                        </a:lnTo>
                        <a:cubicBezTo>
                          <a:pt x="700" y="760"/>
                          <a:pt x="736" y="740"/>
                          <a:pt x="769" y="717"/>
                        </a:cubicBezTo>
                        <a:lnTo>
                          <a:pt x="769" y="717"/>
                        </a:lnTo>
                        <a:cubicBezTo>
                          <a:pt x="774" y="848"/>
                          <a:pt x="725" y="973"/>
                          <a:pt x="675" y="1096"/>
                        </a:cubicBezTo>
                        <a:lnTo>
                          <a:pt x="675" y="1096"/>
                        </a:lnTo>
                        <a:cubicBezTo>
                          <a:pt x="617" y="1236"/>
                          <a:pt x="567" y="1373"/>
                          <a:pt x="540" y="1523"/>
                        </a:cubicBezTo>
                        <a:lnTo>
                          <a:pt x="540" y="1523"/>
                        </a:lnTo>
                        <a:cubicBezTo>
                          <a:pt x="535" y="1548"/>
                          <a:pt x="532" y="1573"/>
                          <a:pt x="529" y="1598"/>
                        </a:cubicBezTo>
                        <a:lnTo>
                          <a:pt x="529" y="1598"/>
                        </a:lnTo>
                        <a:cubicBezTo>
                          <a:pt x="527" y="1597"/>
                          <a:pt x="525" y="1596"/>
                          <a:pt x="523" y="1595"/>
                        </a:cubicBezTo>
                        <a:lnTo>
                          <a:pt x="523" y="1595"/>
                        </a:lnTo>
                        <a:cubicBezTo>
                          <a:pt x="521" y="1595"/>
                          <a:pt x="519" y="1594"/>
                          <a:pt x="517" y="1593"/>
                        </a:cubicBezTo>
                        <a:lnTo>
                          <a:pt x="517" y="1593"/>
                        </a:lnTo>
                        <a:cubicBezTo>
                          <a:pt x="511" y="1591"/>
                          <a:pt x="506" y="1591"/>
                          <a:pt x="501" y="1593"/>
                        </a:cubicBezTo>
                        <a:lnTo>
                          <a:pt x="501" y="1593"/>
                        </a:lnTo>
                        <a:cubicBezTo>
                          <a:pt x="496" y="1583"/>
                          <a:pt x="491" y="1573"/>
                          <a:pt x="486" y="1562"/>
                        </a:cubicBezTo>
                        <a:lnTo>
                          <a:pt x="486" y="1562"/>
                        </a:lnTo>
                        <a:cubicBezTo>
                          <a:pt x="474" y="1535"/>
                          <a:pt x="461" y="1508"/>
                          <a:pt x="449" y="1482"/>
                        </a:cubicBezTo>
                        <a:lnTo>
                          <a:pt x="449" y="1482"/>
                        </a:lnTo>
                        <a:cubicBezTo>
                          <a:pt x="438" y="1459"/>
                          <a:pt x="428" y="1436"/>
                          <a:pt x="417" y="1414"/>
                        </a:cubicBezTo>
                        <a:lnTo>
                          <a:pt x="417" y="1414"/>
                        </a:lnTo>
                        <a:cubicBezTo>
                          <a:pt x="417" y="1411"/>
                          <a:pt x="416" y="1406"/>
                          <a:pt x="414" y="1402"/>
                        </a:cubicBezTo>
                        <a:lnTo>
                          <a:pt x="414" y="1402"/>
                        </a:lnTo>
                        <a:cubicBezTo>
                          <a:pt x="407" y="1388"/>
                          <a:pt x="400" y="1374"/>
                          <a:pt x="393" y="1361"/>
                        </a:cubicBezTo>
                        <a:lnTo>
                          <a:pt x="393" y="1361"/>
                        </a:lnTo>
                        <a:cubicBezTo>
                          <a:pt x="426" y="1305"/>
                          <a:pt x="411" y="1226"/>
                          <a:pt x="369" y="1175"/>
                        </a:cubicBezTo>
                        <a:lnTo>
                          <a:pt x="369" y="1175"/>
                        </a:lnTo>
                        <a:cubicBezTo>
                          <a:pt x="344" y="1145"/>
                          <a:pt x="299" y="1094"/>
                          <a:pt x="258" y="1090"/>
                        </a:cubicBezTo>
                        <a:lnTo>
                          <a:pt x="258" y="1090"/>
                        </a:lnTo>
                        <a:cubicBezTo>
                          <a:pt x="224" y="1086"/>
                          <a:pt x="196" y="1110"/>
                          <a:pt x="203" y="1145"/>
                        </a:cubicBezTo>
                        <a:lnTo>
                          <a:pt x="203" y="1145"/>
                        </a:lnTo>
                        <a:cubicBezTo>
                          <a:pt x="156" y="1186"/>
                          <a:pt x="134" y="1250"/>
                          <a:pt x="150" y="1315"/>
                        </a:cubicBezTo>
                        <a:lnTo>
                          <a:pt x="150" y="1315"/>
                        </a:lnTo>
                        <a:cubicBezTo>
                          <a:pt x="168" y="1391"/>
                          <a:pt x="270" y="1441"/>
                          <a:pt x="342" y="1407"/>
                        </a:cubicBezTo>
                        <a:lnTo>
                          <a:pt x="342" y="1407"/>
                        </a:lnTo>
                        <a:cubicBezTo>
                          <a:pt x="347" y="1404"/>
                          <a:pt x="352" y="1402"/>
                          <a:pt x="356" y="1399"/>
                        </a:cubicBezTo>
                        <a:lnTo>
                          <a:pt x="356" y="1399"/>
                        </a:lnTo>
                        <a:cubicBezTo>
                          <a:pt x="373" y="1435"/>
                          <a:pt x="390" y="1471"/>
                          <a:pt x="406" y="1506"/>
                        </a:cubicBezTo>
                        <a:lnTo>
                          <a:pt x="406" y="1506"/>
                        </a:lnTo>
                        <a:cubicBezTo>
                          <a:pt x="426" y="1547"/>
                          <a:pt x="442" y="1608"/>
                          <a:pt x="473" y="1643"/>
                        </a:cubicBezTo>
                        <a:lnTo>
                          <a:pt x="473" y="1643"/>
                        </a:lnTo>
                        <a:cubicBezTo>
                          <a:pt x="489" y="1659"/>
                          <a:pt x="508" y="1663"/>
                          <a:pt x="522" y="1656"/>
                        </a:cubicBezTo>
                        <a:lnTo>
                          <a:pt x="522" y="1656"/>
                        </a:lnTo>
                        <a:cubicBezTo>
                          <a:pt x="501" y="1900"/>
                          <a:pt x="541" y="2149"/>
                          <a:pt x="630" y="2377"/>
                        </a:cubicBezTo>
                        <a:lnTo>
                          <a:pt x="630" y="2377"/>
                        </a:lnTo>
                        <a:cubicBezTo>
                          <a:pt x="641" y="2406"/>
                          <a:pt x="688" y="2394"/>
                          <a:pt x="677" y="2364"/>
                        </a:cubicBezTo>
                        <a:lnTo>
                          <a:pt x="677" y="2364"/>
                        </a:lnTo>
                        <a:cubicBezTo>
                          <a:pt x="560" y="2063"/>
                          <a:pt x="537" y="1741"/>
                          <a:pt x="610" y="1427"/>
                        </a:cubicBezTo>
                        <a:lnTo>
                          <a:pt x="610" y="1427"/>
                        </a:lnTo>
                        <a:cubicBezTo>
                          <a:pt x="615" y="1402"/>
                          <a:pt x="622" y="1377"/>
                          <a:pt x="630" y="1352"/>
                        </a:cubicBezTo>
                        <a:lnTo>
                          <a:pt x="630" y="1352"/>
                        </a:lnTo>
                        <a:cubicBezTo>
                          <a:pt x="705" y="1312"/>
                          <a:pt x="780" y="1271"/>
                          <a:pt x="856" y="1230"/>
                        </a:cubicBezTo>
                        <a:lnTo>
                          <a:pt x="856" y="1230"/>
                        </a:lnTo>
                        <a:cubicBezTo>
                          <a:pt x="891" y="1314"/>
                          <a:pt x="1009" y="1318"/>
                          <a:pt x="1086" y="1287"/>
                        </a:cubicBezTo>
                        <a:lnTo>
                          <a:pt x="1086" y="1287"/>
                        </a:lnTo>
                        <a:cubicBezTo>
                          <a:pt x="1178" y="1249"/>
                          <a:pt x="1221" y="1147"/>
                          <a:pt x="1178" y="1058"/>
                        </a:cubicBezTo>
                        <a:lnTo>
                          <a:pt x="1178" y="1058"/>
                        </a:lnTo>
                        <a:cubicBezTo>
                          <a:pt x="1140" y="980"/>
                          <a:pt x="1031" y="982"/>
                          <a:pt x="980" y="1040"/>
                        </a:cubicBezTo>
                        <a:lnTo>
                          <a:pt x="980" y="1040"/>
                        </a:lnTo>
                        <a:cubicBezTo>
                          <a:pt x="911" y="1064"/>
                          <a:pt x="845" y="1106"/>
                          <a:pt x="846" y="1180"/>
                        </a:cubicBezTo>
                        <a:lnTo>
                          <a:pt x="846" y="1180"/>
                        </a:lnTo>
                        <a:cubicBezTo>
                          <a:pt x="782" y="1214"/>
                          <a:pt x="718" y="1249"/>
                          <a:pt x="654" y="1284"/>
                        </a:cubicBezTo>
                        <a:lnTo>
                          <a:pt x="654" y="1284"/>
                        </a:lnTo>
                        <a:cubicBezTo>
                          <a:pt x="722" y="1102"/>
                          <a:pt x="820" y="922"/>
                          <a:pt x="819" y="732"/>
                        </a:cubicBezTo>
                        <a:lnTo>
                          <a:pt x="819" y="732"/>
                        </a:lnTo>
                        <a:cubicBezTo>
                          <a:pt x="903" y="767"/>
                          <a:pt x="983" y="776"/>
                          <a:pt x="1085" y="757"/>
                        </a:cubicBezTo>
                        <a:lnTo>
                          <a:pt x="1085" y="757"/>
                        </a:lnTo>
                        <a:cubicBezTo>
                          <a:pt x="1203" y="736"/>
                          <a:pt x="1358" y="712"/>
                          <a:pt x="1452" y="630"/>
                        </a:cubicBezTo>
                        <a:lnTo>
                          <a:pt x="1452" y="630"/>
                        </a:lnTo>
                        <a:cubicBezTo>
                          <a:pt x="1555" y="541"/>
                          <a:pt x="1523" y="411"/>
                          <a:pt x="1441" y="3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83" name="Freeform 403">
                    <a:extLst>
                      <a:ext uri="{FF2B5EF4-FFF2-40B4-BE49-F238E27FC236}">
                        <a16:creationId xmlns:a16="http://schemas.microsoft.com/office/drawing/2014/main" id="{44E413D6-2B95-9647-B184-E21E24A29EDE}"/>
                      </a:ext>
                    </a:extLst>
                  </p:cNvPr>
                  <p:cNvSpPr>
                    <a:spLocks noChangeArrowheads="1"/>
                  </p:cNvSpPr>
                  <p:nvPr/>
                </p:nvSpPr>
                <p:spPr bwMode="auto">
                  <a:xfrm>
                    <a:off x="5174704" y="3749075"/>
                    <a:ext cx="56166" cy="49685"/>
                  </a:xfrm>
                  <a:custGeom>
                    <a:avLst/>
                    <a:gdLst>
                      <a:gd name="T0" fmla="*/ 191 w 228"/>
                      <a:gd name="T1" fmla="*/ 16 h 201"/>
                      <a:gd name="T2" fmla="*/ 191 w 228"/>
                      <a:gd name="T3" fmla="*/ 16 h 201"/>
                      <a:gd name="T4" fmla="*/ 19 w 228"/>
                      <a:gd name="T5" fmla="*/ 162 h 201"/>
                      <a:gd name="T6" fmla="*/ 19 w 228"/>
                      <a:gd name="T7" fmla="*/ 162 h 201"/>
                      <a:gd name="T8" fmla="*/ 36 w 228"/>
                      <a:gd name="T9" fmla="*/ 190 h 201"/>
                      <a:gd name="T10" fmla="*/ 36 w 228"/>
                      <a:gd name="T11" fmla="*/ 190 h 201"/>
                      <a:gd name="T12" fmla="*/ 214 w 228"/>
                      <a:gd name="T13" fmla="*/ 39 h 201"/>
                      <a:gd name="T14" fmla="*/ 214 w 228"/>
                      <a:gd name="T15" fmla="*/ 39 h 201"/>
                      <a:gd name="T16" fmla="*/ 191 w 228"/>
                      <a:gd name="T17" fmla="*/ 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201">
                        <a:moveTo>
                          <a:pt x="191" y="16"/>
                        </a:moveTo>
                        <a:lnTo>
                          <a:pt x="191" y="16"/>
                        </a:lnTo>
                        <a:cubicBezTo>
                          <a:pt x="145" y="77"/>
                          <a:pt x="87" y="125"/>
                          <a:pt x="19" y="162"/>
                        </a:cubicBezTo>
                        <a:lnTo>
                          <a:pt x="19" y="162"/>
                        </a:lnTo>
                        <a:cubicBezTo>
                          <a:pt x="0" y="172"/>
                          <a:pt x="17" y="200"/>
                          <a:pt x="36" y="190"/>
                        </a:cubicBezTo>
                        <a:lnTo>
                          <a:pt x="36" y="190"/>
                        </a:lnTo>
                        <a:cubicBezTo>
                          <a:pt x="106" y="152"/>
                          <a:pt x="166" y="102"/>
                          <a:pt x="214" y="39"/>
                        </a:cubicBezTo>
                        <a:lnTo>
                          <a:pt x="214" y="39"/>
                        </a:lnTo>
                        <a:cubicBezTo>
                          <a:pt x="227" y="23"/>
                          <a:pt x="204" y="0"/>
                          <a:pt x="191"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grpSp>
        <p:sp>
          <p:nvSpPr>
            <p:cNvPr id="467" name="Freeform 415">
              <a:extLst>
                <a:ext uri="{FF2B5EF4-FFF2-40B4-BE49-F238E27FC236}">
                  <a16:creationId xmlns:a16="http://schemas.microsoft.com/office/drawing/2014/main" id="{B4DFED8E-9A89-9541-8639-B3BBF492CAF9}"/>
                </a:ext>
              </a:extLst>
            </p:cNvPr>
            <p:cNvSpPr>
              <a:spLocks noChangeAspect="1" noChangeArrowheads="1"/>
            </p:cNvSpPr>
            <p:nvPr/>
          </p:nvSpPr>
          <p:spPr bwMode="auto">
            <a:xfrm rot="759599">
              <a:off x="7113695" y="5072166"/>
              <a:ext cx="1541906" cy="1404612"/>
            </a:xfrm>
            <a:custGeom>
              <a:avLst/>
              <a:gdLst>
                <a:gd name="T0" fmla="*/ 2743 w 3218"/>
                <a:gd name="T1" fmla="*/ 877 h 2931"/>
                <a:gd name="T2" fmla="*/ 2828 w 3218"/>
                <a:gd name="T3" fmla="*/ 294 h 2931"/>
                <a:gd name="T4" fmla="*/ 2115 w 3218"/>
                <a:gd name="T5" fmla="*/ 1420 h 2931"/>
                <a:gd name="T6" fmla="*/ 2660 w 3218"/>
                <a:gd name="T7" fmla="*/ 1122 h 2931"/>
                <a:gd name="T8" fmla="*/ 1853 w 3218"/>
                <a:gd name="T9" fmla="*/ 1660 h 2931"/>
                <a:gd name="T10" fmla="*/ 1243 w 3218"/>
                <a:gd name="T11" fmla="*/ 1796 h 2931"/>
                <a:gd name="T12" fmla="*/ 2033 w 3218"/>
                <a:gd name="T13" fmla="*/ 1744 h 2931"/>
                <a:gd name="T14" fmla="*/ 1853 w 3218"/>
                <a:gd name="T15" fmla="*/ 1660 h 2931"/>
                <a:gd name="T16" fmla="*/ 1670 w 3218"/>
                <a:gd name="T17" fmla="*/ 105 h 2931"/>
                <a:gd name="T18" fmla="*/ 1433 w 3218"/>
                <a:gd name="T19" fmla="*/ 1456 h 2931"/>
                <a:gd name="T20" fmla="*/ 1646 w 3218"/>
                <a:gd name="T21" fmla="*/ 405 h 2931"/>
                <a:gd name="T22" fmla="*/ 1397 w 3218"/>
                <a:gd name="T23" fmla="*/ 1429 h 2931"/>
                <a:gd name="T24" fmla="*/ 2272 w 3218"/>
                <a:gd name="T25" fmla="*/ 163 h 2931"/>
                <a:gd name="T26" fmla="*/ 2074 w 3218"/>
                <a:gd name="T27" fmla="*/ 521 h 2931"/>
                <a:gd name="T28" fmla="*/ 1103 w 3218"/>
                <a:gd name="T29" fmla="*/ 2292 h 2931"/>
                <a:gd name="T30" fmla="*/ 1628 w 3218"/>
                <a:gd name="T31" fmla="*/ 2369 h 2931"/>
                <a:gd name="T32" fmla="*/ 2076 w 3218"/>
                <a:gd name="T33" fmla="*/ 2127 h 2931"/>
                <a:gd name="T34" fmla="*/ 477 w 3218"/>
                <a:gd name="T35" fmla="*/ 2160 h 2931"/>
                <a:gd name="T36" fmla="*/ 312 w 3218"/>
                <a:gd name="T37" fmla="*/ 1952 h 2931"/>
                <a:gd name="T38" fmla="*/ 471 w 3218"/>
                <a:gd name="T39" fmla="*/ 1947 h 2931"/>
                <a:gd name="T40" fmla="*/ 372 w 3218"/>
                <a:gd name="T41" fmla="*/ 2243 h 2931"/>
                <a:gd name="T42" fmla="*/ 867 w 3218"/>
                <a:gd name="T43" fmla="*/ 602 h 2931"/>
                <a:gd name="T44" fmla="*/ 924 w 3218"/>
                <a:gd name="T45" fmla="*/ 1639 h 2931"/>
                <a:gd name="T46" fmla="*/ 918 w 3218"/>
                <a:gd name="T47" fmla="*/ 1686 h 2931"/>
                <a:gd name="T48" fmla="*/ 945 w 3218"/>
                <a:gd name="T49" fmla="*/ 1951 h 2931"/>
                <a:gd name="T50" fmla="*/ 833 w 3218"/>
                <a:gd name="T51" fmla="*/ 1671 h 2931"/>
                <a:gd name="T52" fmla="*/ 808 w 3218"/>
                <a:gd name="T53" fmla="*/ 1713 h 2931"/>
                <a:gd name="T54" fmla="*/ 84 w 3218"/>
                <a:gd name="T55" fmla="*/ 1786 h 2931"/>
                <a:gd name="T56" fmla="*/ 2488 w 3218"/>
                <a:gd name="T57" fmla="*/ 762 h 2931"/>
                <a:gd name="T58" fmla="*/ 2959 w 3218"/>
                <a:gd name="T59" fmla="*/ 470 h 2931"/>
                <a:gd name="T60" fmla="*/ 2933 w 3218"/>
                <a:gd name="T61" fmla="*/ 247 h 2931"/>
                <a:gd name="T62" fmla="*/ 3186 w 3218"/>
                <a:gd name="T63" fmla="*/ 55 h 2931"/>
                <a:gd name="T64" fmla="*/ 2441 w 3218"/>
                <a:gd name="T65" fmla="*/ 726 h 2931"/>
                <a:gd name="T66" fmla="*/ 2032 w 3218"/>
                <a:gd name="T67" fmla="*/ 980 h 2931"/>
                <a:gd name="T68" fmla="*/ 2250 w 3218"/>
                <a:gd name="T69" fmla="*/ 87 h 2931"/>
                <a:gd name="T70" fmla="*/ 1981 w 3218"/>
                <a:gd name="T71" fmla="*/ 589 h 2931"/>
                <a:gd name="T72" fmla="*/ 1520 w 3218"/>
                <a:gd name="T73" fmla="*/ 1377 h 2931"/>
                <a:gd name="T74" fmla="*/ 1702 w 3218"/>
                <a:gd name="T75" fmla="*/ 40 h 2931"/>
                <a:gd name="T76" fmla="*/ 1517 w 3218"/>
                <a:gd name="T77" fmla="*/ 395 h 2931"/>
                <a:gd name="T78" fmla="*/ 1393 w 3218"/>
                <a:gd name="T79" fmla="*/ 1499 h 2931"/>
                <a:gd name="T80" fmla="*/ 884 w 3218"/>
                <a:gd name="T81" fmla="*/ 504 h 2931"/>
                <a:gd name="T82" fmla="*/ 837 w 3218"/>
                <a:gd name="T83" fmla="*/ 500 h 2931"/>
                <a:gd name="T84" fmla="*/ 794 w 3218"/>
                <a:gd name="T85" fmla="*/ 2453 h 2931"/>
                <a:gd name="T86" fmla="*/ 340 w 3218"/>
                <a:gd name="T87" fmla="*/ 1786 h 2931"/>
                <a:gd name="T88" fmla="*/ 2 w 3218"/>
                <a:gd name="T89" fmla="*/ 1696 h 2931"/>
                <a:gd name="T90" fmla="*/ 764 w 3218"/>
                <a:gd name="T91" fmla="*/ 2554 h 2931"/>
                <a:gd name="T92" fmla="*/ 881 w 3218"/>
                <a:gd name="T93" fmla="*/ 2349 h 2931"/>
                <a:gd name="T94" fmla="*/ 1539 w 3218"/>
                <a:gd name="T95" fmla="*/ 2437 h 2931"/>
                <a:gd name="T96" fmla="*/ 2243 w 3218"/>
                <a:gd name="T97" fmla="*/ 2056 h 2931"/>
                <a:gd name="T98" fmla="*/ 936 w 3218"/>
                <a:gd name="T99" fmla="*/ 2221 h 2931"/>
                <a:gd name="T100" fmla="*/ 1029 w 3218"/>
                <a:gd name="T101" fmla="*/ 2046 h 2931"/>
                <a:gd name="T102" fmla="*/ 2585 w 3218"/>
                <a:gd name="T103" fmla="*/ 1583 h 2931"/>
                <a:gd name="T104" fmla="*/ 2556 w 3218"/>
                <a:gd name="T105" fmla="*/ 1544 h 2931"/>
                <a:gd name="T106" fmla="*/ 1248 w 3218"/>
                <a:gd name="T107" fmla="*/ 1730 h 2931"/>
                <a:gd name="T108" fmla="*/ 1441 w 3218"/>
                <a:gd name="T109" fmla="*/ 1543 h 2931"/>
                <a:gd name="T110" fmla="*/ 2721 w 3218"/>
                <a:gd name="T111" fmla="*/ 1142 h 2931"/>
                <a:gd name="T112" fmla="*/ 2755 w 3218"/>
                <a:gd name="T113" fmla="*/ 1102 h 2931"/>
                <a:gd name="T114" fmla="*/ 1954 w 3218"/>
                <a:gd name="T115" fmla="*/ 1091 h 2931"/>
                <a:gd name="T116" fmla="*/ 1972 w 3218"/>
                <a:gd name="T117" fmla="*/ 1078 h 2931"/>
                <a:gd name="T118" fmla="*/ 3195 w 3218"/>
                <a:gd name="T119" fmla="*/ 753 h 2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18" h="2931">
                  <a:moveTo>
                    <a:pt x="2304" y="879"/>
                  </a:moveTo>
                  <a:lnTo>
                    <a:pt x="2304" y="879"/>
                  </a:lnTo>
                  <a:cubicBezTo>
                    <a:pt x="2551" y="765"/>
                    <a:pt x="2820" y="746"/>
                    <a:pt x="3088" y="750"/>
                  </a:cubicBezTo>
                  <a:lnTo>
                    <a:pt x="3088" y="750"/>
                  </a:lnTo>
                  <a:cubicBezTo>
                    <a:pt x="2976" y="801"/>
                    <a:pt x="2862" y="845"/>
                    <a:pt x="2743" y="877"/>
                  </a:cubicBezTo>
                  <a:lnTo>
                    <a:pt x="2743" y="877"/>
                  </a:lnTo>
                  <a:cubicBezTo>
                    <a:pt x="2620" y="910"/>
                    <a:pt x="2422" y="956"/>
                    <a:pt x="2304" y="879"/>
                  </a:cubicBezTo>
                  <a:close/>
                  <a:moveTo>
                    <a:pt x="2991" y="114"/>
                  </a:moveTo>
                  <a:lnTo>
                    <a:pt x="2991" y="114"/>
                  </a:lnTo>
                  <a:cubicBezTo>
                    <a:pt x="2928" y="171"/>
                    <a:pt x="2872" y="241"/>
                    <a:pt x="2828" y="294"/>
                  </a:cubicBezTo>
                  <a:lnTo>
                    <a:pt x="2828" y="294"/>
                  </a:lnTo>
                  <a:cubicBezTo>
                    <a:pt x="2716" y="428"/>
                    <a:pt x="2616" y="559"/>
                    <a:pt x="2488" y="678"/>
                  </a:cubicBezTo>
                  <a:lnTo>
                    <a:pt x="2488" y="678"/>
                  </a:lnTo>
                  <a:cubicBezTo>
                    <a:pt x="2488" y="383"/>
                    <a:pt x="2732" y="211"/>
                    <a:pt x="2991" y="114"/>
                  </a:cubicBezTo>
                  <a:close/>
                  <a:moveTo>
                    <a:pt x="2115" y="1420"/>
                  </a:moveTo>
                  <a:lnTo>
                    <a:pt x="2115" y="1420"/>
                  </a:lnTo>
                  <a:cubicBezTo>
                    <a:pt x="1920" y="1480"/>
                    <a:pt x="1700" y="1482"/>
                    <a:pt x="1497" y="1500"/>
                  </a:cubicBezTo>
                  <a:lnTo>
                    <a:pt x="1497" y="1500"/>
                  </a:lnTo>
                  <a:cubicBezTo>
                    <a:pt x="1775" y="1175"/>
                    <a:pt x="2257" y="1163"/>
                    <a:pt x="2660" y="1122"/>
                  </a:cubicBezTo>
                  <a:lnTo>
                    <a:pt x="2660" y="1122"/>
                  </a:lnTo>
                  <a:lnTo>
                    <a:pt x="2660" y="1123"/>
                  </a:lnTo>
                  <a:lnTo>
                    <a:pt x="2660" y="1123"/>
                  </a:lnTo>
                  <a:cubicBezTo>
                    <a:pt x="2486" y="1233"/>
                    <a:pt x="2311" y="1361"/>
                    <a:pt x="2115" y="1420"/>
                  </a:cubicBezTo>
                  <a:close/>
                  <a:moveTo>
                    <a:pt x="1853" y="1660"/>
                  </a:moveTo>
                  <a:lnTo>
                    <a:pt x="1853" y="1660"/>
                  </a:lnTo>
                  <a:cubicBezTo>
                    <a:pt x="2062" y="1639"/>
                    <a:pt x="2271" y="1617"/>
                    <a:pt x="2480" y="1597"/>
                  </a:cubicBezTo>
                  <a:lnTo>
                    <a:pt x="2480" y="1597"/>
                  </a:lnTo>
                  <a:cubicBezTo>
                    <a:pt x="2311" y="1711"/>
                    <a:pt x="2135" y="1812"/>
                    <a:pt x="1940" y="1877"/>
                  </a:cubicBezTo>
                  <a:lnTo>
                    <a:pt x="1940" y="1877"/>
                  </a:lnTo>
                  <a:cubicBezTo>
                    <a:pt x="1733" y="1947"/>
                    <a:pt x="1399" y="1988"/>
                    <a:pt x="1243" y="1796"/>
                  </a:cubicBezTo>
                  <a:lnTo>
                    <a:pt x="1243" y="1796"/>
                  </a:lnTo>
                  <a:cubicBezTo>
                    <a:pt x="1510" y="1824"/>
                    <a:pt x="1776" y="1816"/>
                    <a:pt x="2042" y="1775"/>
                  </a:cubicBezTo>
                  <a:lnTo>
                    <a:pt x="2042" y="1775"/>
                  </a:lnTo>
                  <a:cubicBezTo>
                    <a:pt x="2062" y="1772"/>
                    <a:pt x="2054" y="1740"/>
                    <a:pt x="2033" y="1744"/>
                  </a:cubicBezTo>
                  <a:lnTo>
                    <a:pt x="2033" y="1744"/>
                  </a:lnTo>
                  <a:cubicBezTo>
                    <a:pt x="1795" y="1781"/>
                    <a:pt x="1554" y="1789"/>
                    <a:pt x="1314" y="1770"/>
                  </a:cubicBezTo>
                  <a:lnTo>
                    <a:pt x="1314" y="1770"/>
                  </a:lnTo>
                  <a:cubicBezTo>
                    <a:pt x="1313" y="1765"/>
                    <a:pt x="1310" y="1762"/>
                    <a:pt x="1305" y="1760"/>
                  </a:cubicBezTo>
                  <a:lnTo>
                    <a:pt x="1305" y="1760"/>
                  </a:lnTo>
                  <a:cubicBezTo>
                    <a:pt x="1481" y="1695"/>
                    <a:pt x="1664" y="1678"/>
                    <a:pt x="1853" y="1660"/>
                  </a:cubicBezTo>
                  <a:close/>
                  <a:moveTo>
                    <a:pt x="1436" y="726"/>
                  </a:moveTo>
                  <a:lnTo>
                    <a:pt x="1436" y="726"/>
                  </a:lnTo>
                  <a:cubicBezTo>
                    <a:pt x="1486" y="634"/>
                    <a:pt x="1529" y="542"/>
                    <a:pt x="1556" y="441"/>
                  </a:cubicBezTo>
                  <a:lnTo>
                    <a:pt x="1556" y="441"/>
                  </a:lnTo>
                  <a:cubicBezTo>
                    <a:pt x="1587" y="325"/>
                    <a:pt x="1601" y="206"/>
                    <a:pt x="1670" y="105"/>
                  </a:cubicBezTo>
                  <a:lnTo>
                    <a:pt x="1670" y="105"/>
                  </a:lnTo>
                  <a:cubicBezTo>
                    <a:pt x="1735" y="337"/>
                    <a:pt x="1775" y="569"/>
                    <a:pt x="1697" y="804"/>
                  </a:cubicBezTo>
                  <a:lnTo>
                    <a:pt x="1697" y="804"/>
                  </a:lnTo>
                  <a:cubicBezTo>
                    <a:pt x="1624" y="1025"/>
                    <a:pt x="1523" y="1241"/>
                    <a:pt x="1433" y="1456"/>
                  </a:cubicBezTo>
                  <a:lnTo>
                    <a:pt x="1433" y="1456"/>
                  </a:lnTo>
                  <a:cubicBezTo>
                    <a:pt x="1403" y="1241"/>
                    <a:pt x="1439" y="1035"/>
                    <a:pt x="1530" y="837"/>
                  </a:cubicBezTo>
                  <a:lnTo>
                    <a:pt x="1530" y="837"/>
                  </a:lnTo>
                  <a:cubicBezTo>
                    <a:pt x="1594" y="695"/>
                    <a:pt x="1666" y="562"/>
                    <a:pt x="1679" y="405"/>
                  </a:cubicBezTo>
                  <a:lnTo>
                    <a:pt x="1679" y="405"/>
                  </a:lnTo>
                  <a:cubicBezTo>
                    <a:pt x="1681" y="383"/>
                    <a:pt x="1648" y="383"/>
                    <a:pt x="1646" y="405"/>
                  </a:cubicBezTo>
                  <a:lnTo>
                    <a:pt x="1646" y="405"/>
                  </a:lnTo>
                  <a:cubicBezTo>
                    <a:pt x="1631" y="604"/>
                    <a:pt x="1513" y="772"/>
                    <a:pt x="1446" y="956"/>
                  </a:cubicBezTo>
                  <a:lnTo>
                    <a:pt x="1446" y="956"/>
                  </a:lnTo>
                  <a:cubicBezTo>
                    <a:pt x="1390" y="1107"/>
                    <a:pt x="1379" y="1271"/>
                    <a:pt x="1397" y="1429"/>
                  </a:cubicBezTo>
                  <a:lnTo>
                    <a:pt x="1397" y="1429"/>
                  </a:lnTo>
                  <a:cubicBezTo>
                    <a:pt x="1219" y="1208"/>
                    <a:pt x="1310" y="958"/>
                    <a:pt x="1436" y="726"/>
                  </a:cubicBezTo>
                  <a:close/>
                  <a:moveTo>
                    <a:pt x="2074" y="521"/>
                  </a:moveTo>
                  <a:lnTo>
                    <a:pt x="2074" y="521"/>
                  </a:lnTo>
                  <a:cubicBezTo>
                    <a:pt x="2145" y="402"/>
                    <a:pt x="2225" y="292"/>
                    <a:pt x="2272" y="163"/>
                  </a:cubicBezTo>
                  <a:lnTo>
                    <a:pt x="2272" y="163"/>
                  </a:lnTo>
                  <a:cubicBezTo>
                    <a:pt x="2344" y="488"/>
                    <a:pt x="2090" y="777"/>
                    <a:pt x="1935" y="1046"/>
                  </a:cubicBezTo>
                  <a:lnTo>
                    <a:pt x="1935" y="1046"/>
                  </a:lnTo>
                  <a:cubicBezTo>
                    <a:pt x="1933" y="1047"/>
                    <a:pt x="1931" y="1049"/>
                    <a:pt x="1928" y="1050"/>
                  </a:cubicBezTo>
                  <a:lnTo>
                    <a:pt x="1928" y="1050"/>
                  </a:lnTo>
                  <a:cubicBezTo>
                    <a:pt x="1926" y="860"/>
                    <a:pt x="1977" y="686"/>
                    <a:pt x="2074" y="521"/>
                  </a:cubicBezTo>
                  <a:close/>
                  <a:moveTo>
                    <a:pt x="2076" y="2127"/>
                  </a:moveTo>
                  <a:lnTo>
                    <a:pt x="2076" y="2127"/>
                  </a:lnTo>
                  <a:cubicBezTo>
                    <a:pt x="1756" y="2209"/>
                    <a:pt x="1416" y="2183"/>
                    <a:pt x="1094" y="2260"/>
                  </a:cubicBezTo>
                  <a:lnTo>
                    <a:pt x="1094" y="2260"/>
                  </a:lnTo>
                  <a:cubicBezTo>
                    <a:pt x="1073" y="2265"/>
                    <a:pt x="1082" y="2296"/>
                    <a:pt x="1103" y="2292"/>
                  </a:cubicBezTo>
                  <a:lnTo>
                    <a:pt x="1103" y="2292"/>
                  </a:lnTo>
                  <a:cubicBezTo>
                    <a:pt x="1438" y="2212"/>
                    <a:pt x="1790" y="2242"/>
                    <a:pt x="2120" y="2148"/>
                  </a:cubicBezTo>
                  <a:lnTo>
                    <a:pt x="2120" y="2148"/>
                  </a:lnTo>
                  <a:cubicBezTo>
                    <a:pt x="1971" y="2250"/>
                    <a:pt x="1805" y="2323"/>
                    <a:pt x="1628" y="2369"/>
                  </a:cubicBezTo>
                  <a:lnTo>
                    <a:pt x="1628" y="2369"/>
                  </a:lnTo>
                  <a:cubicBezTo>
                    <a:pt x="1518" y="2397"/>
                    <a:pt x="1406" y="2409"/>
                    <a:pt x="1293" y="2411"/>
                  </a:cubicBezTo>
                  <a:lnTo>
                    <a:pt x="1293" y="2411"/>
                  </a:lnTo>
                  <a:cubicBezTo>
                    <a:pt x="1184" y="2414"/>
                    <a:pt x="965" y="2425"/>
                    <a:pt x="915" y="2307"/>
                  </a:cubicBezTo>
                  <a:lnTo>
                    <a:pt x="915" y="2307"/>
                  </a:lnTo>
                  <a:cubicBezTo>
                    <a:pt x="1207" y="2005"/>
                    <a:pt x="1684" y="2158"/>
                    <a:pt x="2076" y="2127"/>
                  </a:cubicBezTo>
                  <a:close/>
                  <a:moveTo>
                    <a:pt x="84" y="1786"/>
                  </a:moveTo>
                  <a:lnTo>
                    <a:pt x="84" y="1786"/>
                  </a:lnTo>
                  <a:cubicBezTo>
                    <a:pt x="124" y="1840"/>
                    <a:pt x="172" y="1887"/>
                    <a:pt x="227" y="1929"/>
                  </a:cubicBezTo>
                  <a:lnTo>
                    <a:pt x="227" y="1929"/>
                  </a:lnTo>
                  <a:cubicBezTo>
                    <a:pt x="318" y="2000"/>
                    <a:pt x="416" y="2059"/>
                    <a:pt x="477" y="2160"/>
                  </a:cubicBezTo>
                  <a:lnTo>
                    <a:pt x="477" y="2160"/>
                  </a:lnTo>
                  <a:cubicBezTo>
                    <a:pt x="487" y="2179"/>
                    <a:pt x="515" y="2162"/>
                    <a:pt x="505" y="2144"/>
                  </a:cubicBezTo>
                  <a:lnTo>
                    <a:pt x="505" y="2144"/>
                  </a:lnTo>
                  <a:cubicBezTo>
                    <a:pt x="457" y="2064"/>
                    <a:pt x="387" y="2007"/>
                    <a:pt x="312" y="1952"/>
                  </a:cubicBezTo>
                  <a:lnTo>
                    <a:pt x="312" y="1952"/>
                  </a:lnTo>
                  <a:cubicBezTo>
                    <a:pt x="226" y="1889"/>
                    <a:pt x="151" y="1825"/>
                    <a:pt x="91" y="1740"/>
                  </a:cubicBezTo>
                  <a:lnTo>
                    <a:pt x="91" y="1740"/>
                  </a:lnTo>
                  <a:cubicBezTo>
                    <a:pt x="126" y="1755"/>
                    <a:pt x="163" y="1767"/>
                    <a:pt x="199" y="1779"/>
                  </a:cubicBezTo>
                  <a:lnTo>
                    <a:pt x="199" y="1779"/>
                  </a:lnTo>
                  <a:cubicBezTo>
                    <a:pt x="305" y="1814"/>
                    <a:pt x="391" y="1870"/>
                    <a:pt x="471" y="1947"/>
                  </a:cubicBezTo>
                  <a:lnTo>
                    <a:pt x="471" y="1947"/>
                  </a:lnTo>
                  <a:cubicBezTo>
                    <a:pt x="616" y="2089"/>
                    <a:pt x="690" y="2288"/>
                    <a:pt x="751" y="2480"/>
                  </a:cubicBezTo>
                  <a:lnTo>
                    <a:pt x="751" y="2480"/>
                  </a:lnTo>
                  <a:cubicBezTo>
                    <a:pt x="632" y="2390"/>
                    <a:pt x="485" y="2344"/>
                    <a:pt x="372" y="2243"/>
                  </a:cubicBezTo>
                  <a:lnTo>
                    <a:pt x="372" y="2243"/>
                  </a:lnTo>
                  <a:cubicBezTo>
                    <a:pt x="239" y="2125"/>
                    <a:pt x="146" y="1956"/>
                    <a:pt x="84" y="1786"/>
                  </a:cubicBezTo>
                  <a:lnTo>
                    <a:pt x="742" y="1326"/>
                  </a:lnTo>
                  <a:lnTo>
                    <a:pt x="742" y="1326"/>
                  </a:lnTo>
                  <a:cubicBezTo>
                    <a:pt x="766" y="1083"/>
                    <a:pt x="821" y="841"/>
                    <a:pt x="867" y="602"/>
                  </a:cubicBezTo>
                  <a:lnTo>
                    <a:pt x="867" y="602"/>
                  </a:lnTo>
                  <a:cubicBezTo>
                    <a:pt x="901" y="700"/>
                    <a:pt x="932" y="800"/>
                    <a:pt x="951" y="904"/>
                  </a:cubicBezTo>
                  <a:lnTo>
                    <a:pt x="951" y="904"/>
                  </a:lnTo>
                  <a:cubicBezTo>
                    <a:pt x="975" y="1039"/>
                    <a:pt x="963" y="1179"/>
                    <a:pt x="951" y="1314"/>
                  </a:cubicBezTo>
                  <a:lnTo>
                    <a:pt x="951" y="1314"/>
                  </a:lnTo>
                  <a:cubicBezTo>
                    <a:pt x="941" y="1423"/>
                    <a:pt x="928" y="1531"/>
                    <a:pt x="924" y="1639"/>
                  </a:cubicBezTo>
                  <a:lnTo>
                    <a:pt x="924" y="1639"/>
                  </a:lnTo>
                  <a:cubicBezTo>
                    <a:pt x="922" y="1638"/>
                    <a:pt x="920" y="1637"/>
                    <a:pt x="918" y="1637"/>
                  </a:cubicBezTo>
                  <a:lnTo>
                    <a:pt x="918" y="1637"/>
                  </a:lnTo>
                  <a:cubicBezTo>
                    <a:pt x="886" y="1637"/>
                    <a:pt x="886" y="1686"/>
                    <a:pt x="918" y="1686"/>
                  </a:cubicBezTo>
                  <a:lnTo>
                    <a:pt x="918" y="1686"/>
                  </a:lnTo>
                  <a:cubicBezTo>
                    <a:pt x="920" y="1686"/>
                    <a:pt x="921" y="1685"/>
                    <a:pt x="923" y="1685"/>
                  </a:cubicBezTo>
                  <a:lnTo>
                    <a:pt x="923" y="1685"/>
                  </a:lnTo>
                  <a:cubicBezTo>
                    <a:pt x="922" y="1777"/>
                    <a:pt x="929" y="1869"/>
                    <a:pt x="951" y="1959"/>
                  </a:cubicBezTo>
                  <a:lnTo>
                    <a:pt x="951" y="1959"/>
                  </a:lnTo>
                  <a:cubicBezTo>
                    <a:pt x="949" y="1956"/>
                    <a:pt x="947" y="1953"/>
                    <a:pt x="945" y="1951"/>
                  </a:cubicBezTo>
                  <a:lnTo>
                    <a:pt x="945" y="1951"/>
                  </a:lnTo>
                  <a:cubicBezTo>
                    <a:pt x="925" y="1923"/>
                    <a:pt x="909" y="1892"/>
                    <a:pt x="894" y="1862"/>
                  </a:cubicBezTo>
                  <a:lnTo>
                    <a:pt x="894" y="1862"/>
                  </a:lnTo>
                  <a:cubicBezTo>
                    <a:pt x="864" y="1802"/>
                    <a:pt x="846" y="1736"/>
                    <a:pt x="833" y="1671"/>
                  </a:cubicBezTo>
                  <a:lnTo>
                    <a:pt x="833" y="1671"/>
                  </a:lnTo>
                  <a:cubicBezTo>
                    <a:pt x="803" y="1530"/>
                    <a:pt x="816" y="1374"/>
                    <a:pt x="823" y="1230"/>
                  </a:cubicBezTo>
                  <a:lnTo>
                    <a:pt x="823" y="1230"/>
                  </a:lnTo>
                  <a:cubicBezTo>
                    <a:pt x="824" y="1209"/>
                    <a:pt x="791" y="1209"/>
                    <a:pt x="790" y="1230"/>
                  </a:cubicBezTo>
                  <a:lnTo>
                    <a:pt x="790" y="1230"/>
                  </a:lnTo>
                  <a:cubicBezTo>
                    <a:pt x="783" y="1391"/>
                    <a:pt x="775" y="1555"/>
                    <a:pt x="808" y="1713"/>
                  </a:cubicBezTo>
                  <a:lnTo>
                    <a:pt x="808" y="1713"/>
                  </a:lnTo>
                  <a:cubicBezTo>
                    <a:pt x="818" y="1766"/>
                    <a:pt x="843" y="1847"/>
                    <a:pt x="877" y="1917"/>
                  </a:cubicBezTo>
                  <a:lnTo>
                    <a:pt x="877" y="1917"/>
                  </a:lnTo>
                  <a:cubicBezTo>
                    <a:pt x="740" y="1762"/>
                    <a:pt x="722" y="1533"/>
                    <a:pt x="742" y="1326"/>
                  </a:cubicBezTo>
                  <a:lnTo>
                    <a:pt x="84" y="1786"/>
                  </a:lnTo>
                  <a:close/>
                  <a:moveTo>
                    <a:pt x="3207" y="730"/>
                  </a:moveTo>
                  <a:lnTo>
                    <a:pt x="3207" y="730"/>
                  </a:lnTo>
                  <a:cubicBezTo>
                    <a:pt x="3208" y="717"/>
                    <a:pt x="3200" y="704"/>
                    <a:pt x="3183" y="703"/>
                  </a:cubicBezTo>
                  <a:lnTo>
                    <a:pt x="3183" y="703"/>
                  </a:lnTo>
                  <a:cubicBezTo>
                    <a:pt x="2949" y="696"/>
                    <a:pt x="2713" y="701"/>
                    <a:pt x="2488" y="762"/>
                  </a:cubicBezTo>
                  <a:lnTo>
                    <a:pt x="2488" y="762"/>
                  </a:lnTo>
                  <a:cubicBezTo>
                    <a:pt x="2653" y="671"/>
                    <a:pt x="2820" y="588"/>
                    <a:pt x="2984" y="513"/>
                  </a:cubicBezTo>
                  <a:lnTo>
                    <a:pt x="2984" y="513"/>
                  </a:lnTo>
                  <a:cubicBezTo>
                    <a:pt x="3012" y="499"/>
                    <a:pt x="2988" y="457"/>
                    <a:pt x="2959" y="470"/>
                  </a:cubicBezTo>
                  <a:lnTo>
                    <a:pt x="2959" y="470"/>
                  </a:lnTo>
                  <a:cubicBezTo>
                    <a:pt x="2836" y="528"/>
                    <a:pt x="2711" y="589"/>
                    <a:pt x="2586" y="654"/>
                  </a:cubicBezTo>
                  <a:lnTo>
                    <a:pt x="2586" y="654"/>
                  </a:lnTo>
                  <a:cubicBezTo>
                    <a:pt x="2657" y="586"/>
                    <a:pt x="2723" y="516"/>
                    <a:pt x="2782" y="436"/>
                  </a:cubicBezTo>
                  <a:lnTo>
                    <a:pt x="2782" y="436"/>
                  </a:lnTo>
                  <a:cubicBezTo>
                    <a:pt x="2830" y="370"/>
                    <a:pt x="2879" y="307"/>
                    <a:pt x="2933" y="247"/>
                  </a:cubicBezTo>
                  <a:lnTo>
                    <a:pt x="2933" y="247"/>
                  </a:lnTo>
                  <a:cubicBezTo>
                    <a:pt x="2993" y="183"/>
                    <a:pt x="3080" y="85"/>
                    <a:pt x="3169" y="71"/>
                  </a:cubicBezTo>
                  <a:lnTo>
                    <a:pt x="3169" y="71"/>
                  </a:lnTo>
                  <a:cubicBezTo>
                    <a:pt x="3180" y="69"/>
                    <a:pt x="3184" y="63"/>
                    <a:pt x="3186" y="55"/>
                  </a:cubicBezTo>
                  <a:lnTo>
                    <a:pt x="3186" y="55"/>
                  </a:lnTo>
                  <a:lnTo>
                    <a:pt x="3186" y="54"/>
                  </a:lnTo>
                  <a:lnTo>
                    <a:pt x="3186" y="54"/>
                  </a:lnTo>
                  <a:cubicBezTo>
                    <a:pt x="3217" y="47"/>
                    <a:pt x="3204" y="0"/>
                    <a:pt x="3173" y="8"/>
                  </a:cubicBezTo>
                  <a:lnTo>
                    <a:pt x="3173" y="8"/>
                  </a:lnTo>
                  <a:cubicBezTo>
                    <a:pt x="2825" y="92"/>
                    <a:pt x="2405" y="302"/>
                    <a:pt x="2441" y="726"/>
                  </a:cubicBezTo>
                  <a:lnTo>
                    <a:pt x="2441" y="726"/>
                  </a:lnTo>
                  <a:cubicBezTo>
                    <a:pt x="2442" y="728"/>
                    <a:pt x="2442" y="729"/>
                    <a:pt x="2443" y="731"/>
                  </a:cubicBezTo>
                  <a:lnTo>
                    <a:pt x="2443" y="731"/>
                  </a:lnTo>
                  <a:cubicBezTo>
                    <a:pt x="2303" y="809"/>
                    <a:pt x="2165" y="891"/>
                    <a:pt x="2032" y="980"/>
                  </a:cubicBezTo>
                  <a:lnTo>
                    <a:pt x="2032" y="980"/>
                  </a:lnTo>
                  <a:cubicBezTo>
                    <a:pt x="2204" y="702"/>
                    <a:pt x="2426" y="403"/>
                    <a:pt x="2295" y="67"/>
                  </a:cubicBezTo>
                  <a:lnTo>
                    <a:pt x="2295" y="67"/>
                  </a:lnTo>
                  <a:cubicBezTo>
                    <a:pt x="2284" y="38"/>
                    <a:pt x="2236" y="51"/>
                    <a:pt x="2248" y="80"/>
                  </a:cubicBezTo>
                  <a:lnTo>
                    <a:pt x="2248" y="80"/>
                  </a:lnTo>
                  <a:cubicBezTo>
                    <a:pt x="2249" y="83"/>
                    <a:pt x="2250" y="85"/>
                    <a:pt x="2250" y="87"/>
                  </a:cubicBezTo>
                  <a:lnTo>
                    <a:pt x="2250" y="87"/>
                  </a:lnTo>
                  <a:cubicBezTo>
                    <a:pt x="2247" y="90"/>
                    <a:pt x="2244" y="94"/>
                    <a:pt x="2243" y="100"/>
                  </a:cubicBezTo>
                  <a:lnTo>
                    <a:pt x="2243" y="100"/>
                  </a:lnTo>
                  <a:cubicBezTo>
                    <a:pt x="2191" y="281"/>
                    <a:pt x="2067" y="425"/>
                    <a:pt x="1981" y="589"/>
                  </a:cubicBezTo>
                  <a:lnTo>
                    <a:pt x="1981" y="589"/>
                  </a:lnTo>
                  <a:cubicBezTo>
                    <a:pt x="1902" y="740"/>
                    <a:pt x="1873" y="913"/>
                    <a:pt x="1881" y="1081"/>
                  </a:cubicBezTo>
                  <a:lnTo>
                    <a:pt x="1881" y="1081"/>
                  </a:lnTo>
                  <a:cubicBezTo>
                    <a:pt x="1881" y="1082"/>
                    <a:pt x="1881" y="1083"/>
                    <a:pt x="1881" y="1083"/>
                  </a:cubicBezTo>
                  <a:lnTo>
                    <a:pt x="1881" y="1083"/>
                  </a:lnTo>
                  <a:cubicBezTo>
                    <a:pt x="1755" y="1175"/>
                    <a:pt x="1633" y="1273"/>
                    <a:pt x="1520" y="1377"/>
                  </a:cubicBezTo>
                  <a:lnTo>
                    <a:pt x="1520" y="1377"/>
                  </a:lnTo>
                  <a:cubicBezTo>
                    <a:pt x="1610" y="1167"/>
                    <a:pt x="1707" y="956"/>
                    <a:pt x="1768" y="740"/>
                  </a:cubicBezTo>
                  <a:lnTo>
                    <a:pt x="1768" y="740"/>
                  </a:lnTo>
                  <a:cubicBezTo>
                    <a:pt x="1832" y="511"/>
                    <a:pt x="1767" y="261"/>
                    <a:pt x="1702" y="40"/>
                  </a:cubicBezTo>
                  <a:lnTo>
                    <a:pt x="1702" y="40"/>
                  </a:lnTo>
                  <a:cubicBezTo>
                    <a:pt x="1694" y="12"/>
                    <a:pt x="1652" y="21"/>
                    <a:pt x="1654" y="47"/>
                  </a:cubicBezTo>
                  <a:lnTo>
                    <a:pt x="1654" y="47"/>
                  </a:lnTo>
                  <a:cubicBezTo>
                    <a:pt x="1654" y="48"/>
                    <a:pt x="1652" y="49"/>
                    <a:pt x="1652" y="50"/>
                  </a:cubicBezTo>
                  <a:lnTo>
                    <a:pt x="1652" y="50"/>
                  </a:lnTo>
                  <a:cubicBezTo>
                    <a:pt x="1571" y="151"/>
                    <a:pt x="1545" y="271"/>
                    <a:pt x="1517" y="395"/>
                  </a:cubicBezTo>
                  <a:lnTo>
                    <a:pt x="1517" y="395"/>
                  </a:lnTo>
                  <a:cubicBezTo>
                    <a:pt x="1481" y="550"/>
                    <a:pt x="1402" y="682"/>
                    <a:pt x="1330" y="821"/>
                  </a:cubicBezTo>
                  <a:lnTo>
                    <a:pt x="1330" y="821"/>
                  </a:lnTo>
                  <a:cubicBezTo>
                    <a:pt x="1212" y="1051"/>
                    <a:pt x="1208" y="1304"/>
                    <a:pt x="1393" y="1499"/>
                  </a:cubicBezTo>
                  <a:lnTo>
                    <a:pt x="1393" y="1499"/>
                  </a:lnTo>
                  <a:cubicBezTo>
                    <a:pt x="1246" y="1647"/>
                    <a:pt x="1116" y="1809"/>
                    <a:pt x="1009" y="1986"/>
                  </a:cubicBezTo>
                  <a:lnTo>
                    <a:pt x="1009" y="1986"/>
                  </a:lnTo>
                  <a:cubicBezTo>
                    <a:pt x="941" y="1755"/>
                    <a:pt x="981" y="1514"/>
                    <a:pt x="1003" y="1277"/>
                  </a:cubicBezTo>
                  <a:lnTo>
                    <a:pt x="1003" y="1277"/>
                  </a:lnTo>
                  <a:cubicBezTo>
                    <a:pt x="1029" y="1000"/>
                    <a:pt x="977" y="763"/>
                    <a:pt x="884" y="504"/>
                  </a:cubicBezTo>
                  <a:lnTo>
                    <a:pt x="884" y="504"/>
                  </a:lnTo>
                  <a:cubicBezTo>
                    <a:pt x="884" y="504"/>
                    <a:pt x="884" y="504"/>
                    <a:pt x="884" y="503"/>
                  </a:cubicBezTo>
                  <a:lnTo>
                    <a:pt x="884" y="503"/>
                  </a:lnTo>
                  <a:cubicBezTo>
                    <a:pt x="879" y="480"/>
                    <a:pt x="841" y="473"/>
                    <a:pt x="837" y="500"/>
                  </a:cubicBezTo>
                  <a:lnTo>
                    <a:pt x="837" y="500"/>
                  </a:lnTo>
                  <a:cubicBezTo>
                    <a:pt x="780" y="811"/>
                    <a:pt x="699" y="1129"/>
                    <a:pt x="684" y="1446"/>
                  </a:cubicBezTo>
                  <a:lnTo>
                    <a:pt x="684" y="1446"/>
                  </a:lnTo>
                  <a:cubicBezTo>
                    <a:pt x="674" y="1681"/>
                    <a:pt x="757" y="1930"/>
                    <a:pt x="968" y="2055"/>
                  </a:cubicBezTo>
                  <a:lnTo>
                    <a:pt x="968" y="2055"/>
                  </a:lnTo>
                  <a:cubicBezTo>
                    <a:pt x="898" y="2180"/>
                    <a:pt x="839" y="2313"/>
                    <a:pt x="794" y="2453"/>
                  </a:cubicBezTo>
                  <a:lnTo>
                    <a:pt x="794" y="2453"/>
                  </a:lnTo>
                  <a:cubicBezTo>
                    <a:pt x="737" y="2278"/>
                    <a:pt x="668" y="2109"/>
                    <a:pt x="551" y="1963"/>
                  </a:cubicBezTo>
                  <a:lnTo>
                    <a:pt x="551" y="1963"/>
                  </a:lnTo>
                  <a:cubicBezTo>
                    <a:pt x="493" y="1891"/>
                    <a:pt x="420" y="1833"/>
                    <a:pt x="340" y="1786"/>
                  </a:cubicBezTo>
                  <a:lnTo>
                    <a:pt x="340" y="1786"/>
                  </a:lnTo>
                  <a:cubicBezTo>
                    <a:pt x="245" y="1730"/>
                    <a:pt x="133" y="1717"/>
                    <a:pt x="38" y="1659"/>
                  </a:cubicBezTo>
                  <a:lnTo>
                    <a:pt x="38" y="1659"/>
                  </a:lnTo>
                  <a:cubicBezTo>
                    <a:pt x="19" y="1647"/>
                    <a:pt x="2" y="1664"/>
                    <a:pt x="2" y="1681"/>
                  </a:cubicBezTo>
                  <a:lnTo>
                    <a:pt x="2" y="1681"/>
                  </a:lnTo>
                  <a:cubicBezTo>
                    <a:pt x="0" y="1685"/>
                    <a:pt x="0" y="1690"/>
                    <a:pt x="2" y="1696"/>
                  </a:cubicBezTo>
                  <a:lnTo>
                    <a:pt x="2" y="1696"/>
                  </a:lnTo>
                  <a:cubicBezTo>
                    <a:pt x="61" y="1891"/>
                    <a:pt x="155" y="2073"/>
                    <a:pt x="289" y="2228"/>
                  </a:cubicBezTo>
                  <a:lnTo>
                    <a:pt x="289" y="2228"/>
                  </a:lnTo>
                  <a:cubicBezTo>
                    <a:pt x="420" y="2380"/>
                    <a:pt x="622" y="2420"/>
                    <a:pt x="764" y="2554"/>
                  </a:cubicBezTo>
                  <a:lnTo>
                    <a:pt x="764" y="2554"/>
                  </a:lnTo>
                  <a:cubicBezTo>
                    <a:pt x="735" y="2665"/>
                    <a:pt x="714" y="2779"/>
                    <a:pt x="702" y="2899"/>
                  </a:cubicBezTo>
                  <a:lnTo>
                    <a:pt x="702" y="2899"/>
                  </a:lnTo>
                  <a:cubicBezTo>
                    <a:pt x="699" y="2930"/>
                    <a:pt x="749" y="2930"/>
                    <a:pt x="751" y="2899"/>
                  </a:cubicBezTo>
                  <a:lnTo>
                    <a:pt x="751" y="2899"/>
                  </a:lnTo>
                  <a:cubicBezTo>
                    <a:pt x="770" y="2703"/>
                    <a:pt x="815" y="2520"/>
                    <a:pt x="881" y="2349"/>
                  </a:cubicBezTo>
                  <a:lnTo>
                    <a:pt x="881" y="2349"/>
                  </a:lnTo>
                  <a:cubicBezTo>
                    <a:pt x="929" y="2432"/>
                    <a:pt x="1032" y="2441"/>
                    <a:pt x="1121" y="2452"/>
                  </a:cubicBezTo>
                  <a:lnTo>
                    <a:pt x="1121" y="2452"/>
                  </a:lnTo>
                  <a:cubicBezTo>
                    <a:pt x="1260" y="2468"/>
                    <a:pt x="1401" y="2459"/>
                    <a:pt x="1539" y="2437"/>
                  </a:cubicBezTo>
                  <a:lnTo>
                    <a:pt x="1539" y="2437"/>
                  </a:lnTo>
                  <a:cubicBezTo>
                    <a:pt x="1816" y="2392"/>
                    <a:pt x="2076" y="2263"/>
                    <a:pt x="2288" y="2081"/>
                  </a:cubicBezTo>
                  <a:lnTo>
                    <a:pt x="2288" y="2081"/>
                  </a:lnTo>
                  <a:cubicBezTo>
                    <a:pt x="2312" y="2061"/>
                    <a:pt x="2277" y="2027"/>
                    <a:pt x="2254" y="2047"/>
                  </a:cubicBezTo>
                  <a:lnTo>
                    <a:pt x="2254" y="2047"/>
                  </a:lnTo>
                  <a:cubicBezTo>
                    <a:pt x="2250" y="2049"/>
                    <a:pt x="2246" y="2053"/>
                    <a:pt x="2243" y="2056"/>
                  </a:cubicBezTo>
                  <a:lnTo>
                    <a:pt x="2243" y="2056"/>
                  </a:lnTo>
                  <a:cubicBezTo>
                    <a:pt x="2238" y="2053"/>
                    <a:pt x="2232" y="2051"/>
                    <a:pt x="2225" y="2053"/>
                  </a:cubicBezTo>
                  <a:lnTo>
                    <a:pt x="2225" y="2053"/>
                  </a:lnTo>
                  <a:cubicBezTo>
                    <a:pt x="1822" y="2160"/>
                    <a:pt x="1284" y="1939"/>
                    <a:pt x="936" y="2221"/>
                  </a:cubicBezTo>
                  <a:lnTo>
                    <a:pt x="936" y="2221"/>
                  </a:lnTo>
                  <a:cubicBezTo>
                    <a:pt x="959" y="2171"/>
                    <a:pt x="985" y="2122"/>
                    <a:pt x="1012" y="2074"/>
                  </a:cubicBezTo>
                  <a:lnTo>
                    <a:pt x="1012" y="2074"/>
                  </a:lnTo>
                  <a:cubicBezTo>
                    <a:pt x="1025" y="2071"/>
                    <a:pt x="1035" y="2061"/>
                    <a:pt x="1029" y="2046"/>
                  </a:cubicBezTo>
                  <a:lnTo>
                    <a:pt x="1029" y="2046"/>
                  </a:lnTo>
                  <a:lnTo>
                    <a:pt x="1029" y="2046"/>
                  </a:lnTo>
                  <a:cubicBezTo>
                    <a:pt x="1077" y="1962"/>
                    <a:pt x="1131" y="1882"/>
                    <a:pt x="1189" y="1805"/>
                  </a:cubicBezTo>
                  <a:lnTo>
                    <a:pt x="1189" y="1805"/>
                  </a:lnTo>
                  <a:cubicBezTo>
                    <a:pt x="1319" y="1989"/>
                    <a:pt x="1570" y="1996"/>
                    <a:pt x="1775" y="1967"/>
                  </a:cubicBezTo>
                  <a:lnTo>
                    <a:pt x="1775" y="1967"/>
                  </a:lnTo>
                  <a:cubicBezTo>
                    <a:pt x="2073" y="1925"/>
                    <a:pt x="2344" y="1753"/>
                    <a:pt x="2585" y="1583"/>
                  </a:cubicBezTo>
                  <a:lnTo>
                    <a:pt x="2585" y="1583"/>
                  </a:lnTo>
                  <a:cubicBezTo>
                    <a:pt x="2610" y="1566"/>
                    <a:pt x="2586" y="1523"/>
                    <a:pt x="2560" y="1542"/>
                  </a:cubicBezTo>
                  <a:lnTo>
                    <a:pt x="2560" y="1542"/>
                  </a:lnTo>
                  <a:cubicBezTo>
                    <a:pt x="2559" y="1542"/>
                    <a:pt x="2557" y="1543"/>
                    <a:pt x="2556" y="1544"/>
                  </a:cubicBezTo>
                  <a:lnTo>
                    <a:pt x="2556" y="1544"/>
                  </a:lnTo>
                  <a:cubicBezTo>
                    <a:pt x="2553" y="1542"/>
                    <a:pt x="2549" y="1541"/>
                    <a:pt x="2543" y="1542"/>
                  </a:cubicBezTo>
                  <a:lnTo>
                    <a:pt x="2543" y="1542"/>
                  </a:lnTo>
                  <a:cubicBezTo>
                    <a:pt x="2284" y="1567"/>
                    <a:pt x="2025" y="1593"/>
                    <a:pt x="1766" y="1620"/>
                  </a:cubicBezTo>
                  <a:lnTo>
                    <a:pt x="1766" y="1620"/>
                  </a:lnTo>
                  <a:cubicBezTo>
                    <a:pt x="1586" y="1638"/>
                    <a:pt x="1414" y="1662"/>
                    <a:pt x="1248" y="1730"/>
                  </a:cubicBezTo>
                  <a:lnTo>
                    <a:pt x="1248" y="1730"/>
                  </a:lnTo>
                  <a:cubicBezTo>
                    <a:pt x="1301" y="1665"/>
                    <a:pt x="1357" y="1603"/>
                    <a:pt x="1416" y="1542"/>
                  </a:cubicBezTo>
                  <a:lnTo>
                    <a:pt x="1416" y="1542"/>
                  </a:lnTo>
                  <a:cubicBezTo>
                    <a:pt x="1423" y="1546"/>
                    <a:pt x="1433" y="1547"/>
                    <a:pt x="1441" y="1543"/>
                  </a:cubicBezTo>
                  <a:lnTo>
                    <a:pt x="1441" y="1543"/>
                  </a:lnTo>
                  <a:cubicBezTo>
                    <a:pt x="1445" y="1549"/>
                    <a:pt x="1451" y="1553"/>
                    <a:pt x="1461" y="1552"/>
                  </a:cubicBezTo>
                  <a:lnTo>
                    <a:pt x="1461" y="1552"/>
                  </a:lnTo>
                  <a:cubicBezTo>
                    <a:pt x="1682" y="1530"/>
                    <a:pt x="1911" y="1523"/>
                    <a:pt x="2128" y="1468"/>
                  </a:cubicBezTo>
                  <a:lnTo>
                    <a:pt x="2128" y="1468"/>
                  </a:lnTo>
                  <a:cubicBezTo>
                    <a:pt x="2342" y="1412"/>
                    <a:pt x="2535" y="1257"/>
                    <a:pt x="2721" y="1142"/>
                  </a:cubicBezTo>
                  <a:lnTo>
                    <a:pt x="2721" y="1142"/>
                  </a:lnTo>
                  <a:cubicBezTo>
                    <a:pt x="2724" y="1140"/>
                    <a:pt x="2727" y="1137"/>
                    <a:pt x="2729" y="1134"/>
                  </a:cubicBezTo>
                  <a:lnTo>
                    <a:pt x="2729" y="1134"/>
                  </a:lnTo>
                  <a:cubicBezTo>
                    <a:pt x="2738" y="1126"/>
                    <a:pt x="2747" y="1116"/>
                    <a:pt x="2755" y="1102"/>
                  </a:cubicBezTo>
                  <a:lnTo>
                    <a:pt x="2755" y="1102"/>
                  </a:lnTo>
                  <a:cubicBezTo>
                    <a:pt x="2763" y="1087"/>
                    <a:pt x="2752" y="1064"/>
                    <a:pt x="2734" y="1065"/>
                  </a:cubicBezTo>
                  <a:lnTo>
                    <a:pt x="2734" y="1065"/>
                  </a:lnTo>
                  <a:cubicBezTo>
                    <a:pt x="2412" y="1103"/>
                    <a:pt x="2028" y="1109"/>
                    <a:pt x="1728" y="1260"/>
                  </a:cubicBezTo>
                  <a:lnTo>
                    <a:pt x="1728" y="1260"/>
                  </a:lnTo>
                  <a:cubicBezTo>
                    <a:pt x="1801" y="1201"/>
                    <a:pt x="1877" y="1145"/>
                    <a:pt x="1954" y="1091"/>
                  </a:cubicBezTo>
                  <a:lnTo>
                    <a:pt x="1954" y="1091"/>
                  </a:lnTo>
                  <a:cubicBezTo>
                    <a:pt x="1961" y="1091"/>
                    <a:pt x="1967" y="1087"/>
                    <a:pt x="1972" y="1079"/>
                  </a:cubicBezTo>
                  <a:lnTo>
                    <a:pt x="1972" y="1079"/>
                  </a:lnTo>
                  <a:lnTo>
                    <a:pt x="1972" y="1078"/>
                  </a:lnTo>
                  <a:lnTo>
                    <a:pt x="1972" y="1078"/>
                  </a:lnTo>
                  <a:cubicBezTo>
                    <a:pt x="2063" y="1015"/>
                    <a:pt x="2156" y="955"/>
                    <a:pt x="2250" y="899"/>
                  </a:cubicBezTo>
                  <a:lnTo>
                    <a:pt x="2250" y="899"/>
                  </a:lnTo>
                  <a:cubicBezTo>
                    <a:pt x="2355" y="992"/>
                    <a:pt x="2512" y="968"/>
                    <a:pt x="2642" y="948"/>
                  </a:cubicBezTo>
                  <a:lnTo>
                    <a:pt x="2642" y="948"/>
                  </a:lnTo>
                  <a:cubicBezTo>
                    <a:pt x="2836" y="918"/>
                    <a:pt x="3020" y="839"/>
                    <a:pt x="3195" y="753"/>
                  </a:cubicBezTo>
                  <a:lnTo>
                    <a:pt x="3195" y="753"/>
                  </a:lnTo>
                  <a:cubicBezTo>
                    <a:pt x="3206" y="748"/>
                    <a:pt x="3209" y="739"/>
                    <a:pt x="3207" y="730"/>
                  </a:cubicBezTo>
                  <a:close/>
                </a:path>
              </a:pathLst>
            </a:custGeom>
            <a:solidFill>
              <a:schemeClr val="accent6"/>
            </a:solidFill>
            <a:ln>
              <a:noFill/>
            </a:ln>
            <a:effectLst/>
          </p:spPr>
          <p:txBody>
            <a:bodyPr wrap="none" anchor="ctr"/>
            <a:lstStyle/>
            <a:p>
              <a:endParaRPr lang="es-ES_tradnl" sz="919"/>
            </a:p>
          </p:txBody>
        </p:sp>
        <p:grpSp>
          <p:nvGrpSpPr>
            <p:cNvPr id="468" name="Group 467">
              <a:extLst>
                <a:ext uri="{FF2B5EF4-FFF2-40B4-BE49-F238E27FC236}">
                  <a16:creationId xmlns:a16="http://schemas.microsoft.com/office/drawing/2014/main" id="{F839DA6A-EF09-B34B-A03D-49CFF468E6E4}"/>
                </a:ext>
              </a:extLst>
            </p:cNvPr>
            <p:cNvGrpSpPr>
              <a:grpSpLocks noChangeAspect="1"/>
            </p:cNvGrpSpPr>
            <p:nvPr/>
          </p:nvGrpSpPr>
          <p:grpSpPr>
            <a:xfrm rot="759599">
              <a:off x="-197418" y="3264006"/>
              <a:ext cx="1030753" cy="1846062"/>
              <a:chOff x="1887379" y="3556297"/>
              <a:chExt cx="527095" cy="944019"/>
            </a:xfrm>
            <a:solidFill>
              <a:schemeClr val="accent4"/>
            </a:solidFill>
          </p:grpSpPr>
          <p:sp>
            <p:nvSpPr>
              <p:cNvPr id="576" name="Freeform 416">
                <a:extLst>
                  <a:ext uri="{FF2B5EF4-FFF2-40B4-BE49-F238E27FC236}">
                    <a16:creationId xmlns:a16="http://schemas.microsoft.com/office/drawing/2014/main" id="{B4FE79F0-9941-BE47-92A2-633DF68BEBF2}"/>
                  </a:ext>
                </a:extLst>
              </p:cNvPr>
              <p:cNvSpPr>
                <a:spLocks noChangeArrowheads="1"/>
              </p:cNvSpPr>
              <p:nvPr/>
            </p:nvSpPr>
            <p:spPr bwMode="auto">
              <a:xfrm>
                <a:off x="2180559" y="3908931"/>
                <a:ext cx="123133" cy="173899"/>
              </a:xfrm>
              <a:custGeom>
                <a:avLst/>
                <a:gdLst>
                  <a:gd name="T0" fmla="*/ 462 w 503"/>
                  <a:gd name="T1" fmla="*/ 16 h 708"/>
                  <a:gd name="T2" fmla="*/ 462 w 503"/>
                  <a:gd name="T3" fmla="*/ 16 h 708"/>
                  <a:gd name="T4" fmla="*/ 11 w 503"/>
                  <a:gd name="T5" fmla="*/ 672 h 708"/>
                  <a:gd name="T6" fmla="*/ 11 w 503"/>
                  <a:gd name="T7" fmla="*/ 672 h 708"/>
                  <a:gd name="T8" fmla="*/ 38 w 503"/>
                  <a:gd name="T9" fmla="*/ 690 h 708"/>
                  <a:gd name="T10" fmla="*/ 38 w 503"/>
                  <a:gd name="T11" fmla="*/ 690 h 708"/>
                  <a:gd name="T12" fmla="*/ 489 w 503"/>
                  <a:gd name="T13" fmla="*/ 34 h 708"/>
                  <a:gd name="T14" fmla="*/ 489 w 503"/>
                  <a:gd name="T15" fmla="*/ 34 h 708"/>
                  <a:gd name="T16" fmla="*/ 462 w 503"/>
                  <a:gd name="T17" fmla="*/ 16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3" h="708">
                    <a:moveTo>
                      <a:pt x="462" y="16"/>
                    </a:moveTo>
                    <a:lnTo>
                      <a:pt x="462" y="16"/>
                    </a:lnTo>
                    <a:cubicBezTo>
                      <a:pt x="300" y="227"/>
                      <a:pt x="149" y="445"/>
                      <a:pt x="11" y="672"/>
                    </a:cubicBezTo>
                    <a:lnTo>
                      <a:pt x="11" y="672"/>
                    </a:lnTo>
                    <a:cubicBezTo>
                      <a:pt x="0" y="689"/>
                      <a:pt x="27" y="707"/>
                      <a:pt x="38" y="690"/>
                    </a:cubicBezTo>
                    <a:lnTo>
                      <a:pt x="38" y="690"/>
                    </a:lnTo>
                    <a:cubicBezTo>
                      <a:pt x="176" y="463"/>
                      <a:pt x="327" y="245"/>
                      <a:pt x="489" y="34"/>
                    </a:cubicBezTo>
                    <a:lnTo>
                      <a:pt x="489" y="34"/>
                    </a:lnTo>
                    <a:cubicBezTo>
                      <a:pt x="502" y="17"/>
                      <a:pt x="475" y="0"/>
                      <a:pt x="462"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77" name="Freeform 417">
                <a:extLst>
                  <a:ext uri="{FF2B5EF4-FFF2-40B4-BE49-F238E27FC236}">
                    <a16:creationId xmlns:a16="http://schemas.microsoft.com/office/drawing/2014/main" id="{4E6C0679-385D-3E4D-87AB-167BE697FBEA}"/>
                  </a:ext>
                </a:extLst>
              </p:cNvPr>
              <p:cNvSpPr>
                <a:spLocks noChangeArrowheads="1"/>
              </p:cNvSpPr>
              <p:nvPr/>
            </p:nvSpPr>
            <p:spPr bwMode="auto">
              <a:xfrm>
                <a:off x="1887379" y="3556297"/>
                <a:ext cx="527095" cy="944019"/>
              </a:xfrm>
              <a:custGeom>
                <a:avLst/>
                <a:gdLst>
                  <a:gd name="T0" fmla="*/ 1704 w 2152"/>
                  <a:gd name="T1" fmla="*/ 965 h 3856"/>
                  <a:gd name="T2" fmla="*/ 1389 w 2152"/>
                  <a:gd name="T3" fmla="*/ 468 h 3856"/>
                  <a:gd name="T4" fmla="*/ 1583 w 2152"/>
                  <a:gd name="T5" fmla="*/ 1787 h 3856"/>
                  <a:gd name="T6" fmla="*/ 1802 w 2152"/>
                  <a:gd name="T7" fmla="*/ 1205 h 3856"/>
                  <a:gd name="T8" fmla="*/ 1541 w 2152"/>
                  <a:gd name="T9" fmla="*/ 2139 h 3856"/>
                  <a:gd name="T10" fmla="*/ 1167 w 2152"/>
                  <a:gd name="T11" fmla="*/ 2640 h 3856"/>
                  <a:gd name="T12" fmla="*/ 1732 w 2152"/>
                  <a:gd name="T13" fmla="*/ 2085 h 3856"/>
                  <a:gd name="T14" fmla="*/ 1541 w 2152"/>
                  <a:gd name="T15" fmla="*/ 2139 h 3856"/>
                  <a:gd name="T16" fmla="*/ 389 w 2152"/>
                  <a:gd name="T17" fmla="*/ 1081 h 3856"/>
                  <a:gd name="T18" fmla="*/ 1089 w 2152"/>
                  <a:gd name="T19" fmla="*/ 2258 h 3856"/>
                  <a:gd name="T20" fmla="*/ 565 w 2152"/>
                  <a:gd name="T21" fmla="*/ 1322 h 3856"/>
                  <a:gd name="T22" fmla="*/ 1045 w 2152"/>
                  <a:gd name="T23" fmla="*/ 2262 h 3856"/>
                  <a:gd name="T24" fmla="*/ 883 w 2152"/>
                  <a:gd name="T25" fmla="*/ 731 h 3856"/>
                  <a:gd name="T26" fmla="*/ 966 w 2152"/>
                  <a:gd name="T27" fmla="*/ 1132 h 3856"/>
                  <a:gd name="T28" fmla="*/ 1385 w 2152"/>
                  <a:gd name="T29" fmla="*/ 3108 h 3856"/>
                  <a:gd name="T30" fmla="*/ 1833 w 2152"/>
                  <a:gd name="T31" fmla="*/ 2823 h 3856"/>
                  <a:gd name="T32" fmla="*/ 2015 w 2152"/>
                  <a:gd name="T33" fmla="*/ 2347 h 3856"/>
                  <a:gd name="T34" fmla="*/ 825 w 2152"/>
                  <a:gd name="T35" fmla="*/ 3416 h 3856"/>
                  <a:gd name="T36" fmla="*/ 564 w 2152"/>
                  <a:gd name="T37" fmla="*/ 3366 h 3856"/>
                  <a:gd name="T38" fmla="*/ 681 w 2152"/>
                  <a:gd name="T39" fmla="*/ 3259 h 3856"/>
                  <a:gd name="T40" fmla="*/ 800 w 2152"/>
                  <a:gd name="T41" fmla="*/ 3547 h 3856"/>
                  <a:gd name="T42" fmla="*/ 104 w 2152"/>
                  <a:gd name="T43" fmla="*/ 1980 h 3856"/>
                  <a:gd name="T44" fmla="*/ 632 w 2152"/>
                  <a:gd name="T45" fmla="*/ 2466 h 3856"/>
                  <a:gd name="T46" fmla="*/ 850 w 2152"/>
                  <a:gd name="T47" fmla="*/ 2769 h 3856"/>
                  <a:gd name="T48" fmla="*/ 1053 w 2152"/>
                  <a:gd name="T49" fmla="*/ 2954 h 3856"/>
                  <a:gd name="T50" fmla="*/ 775 w 2152"/>
                  <a:gd name="T51" fmla="*/ 2813 h 3856"/>
                  <a:gd name="T52" fmla="*/ 456 w 2152"/>
                  <a:gd name="T53" fmla="*/ 2507 h 3856"/>
                  <a:gd name="T54" fmla="*/ 482 w 2152"/>
                  <a:gd name="T55" fmla="*/ 2611 h 3856"/>
                  <a:gd name="T56" fmla="*/ 1436 w 2152"/>
                  <a:gd name="T57" fmla="*/ 1044 h 3856"/>
                  <a:gd name="T58" fmla="*/ 1603 w 2152"/>
                  <a:gd name="T59" fmla="*/ 516 h 3856"/>
                  <a:gd name="T60" fmla="*/ 1438 w 2152"/>
                  <a:gd name="T61" fmla="*/ 363 h 3856"/>
                  <a:gd name="T62" fmla="*/ 1504 w 2152"/>
                  <a:gd name="T63" fmla="*/ 53 h 3856"/>
                  <a:gd name="T64" fmla="*/ 1378 w 2152"/>
                  <a:gd name="T65" fmla="*/ 1047 h 3856"/>
                  <a:gd name="T66" fmla="*/ 1233 w 2152"/>
                  <a:gd name="T67" fmla="*/ 1507 h 3856"/>
                  <a:gd name="T68" fmla="*/ 816 w 2152"/>
                  <a:gd name="T69" fmla="*/ 688 h 3856"/>
                  <a:gd name="T70" fmla="*/ 940 w 2152"/>
                  <a:gd name="T71" fmla="*/ 1245 h 3856"/>
                  <a:gd name="T72" fmla="*/ 1103 w 2152"/>
                  <a:gd name="T73" fmla="*/ 2141 h 3856"/>
                  <a:gd name="T74" fmla="*/ 370 w 2152"/>
                  <a:gd name="T75" fmla="*/ 1010 h 3856"/>
                  <a:gd name="T76" fmla="*/ 462 w 2152"/>
                  <a:gd name="T77" fmla="*/ 1399 h 3856"/>
                  <a:gd name="T78" fmla="*/ 1087 w 2152"/>
                  <a:gd name="T79" fmla="*/ 2317 h 3856"/>
                  <a:gd name="T80" fmla="*/ 53 w 2152"/>
                  <a:gd name="T81" fmla="*/ 1895 h 3856"/>
                  <a:gd name="T82" fmla="*/ 14 w 2152"/>
                  <a:gd name="T83" fmla="*/ 1923 h 3856"/>
                  <a:gd name="T84" fmla="*/ 1256 w 2152"/>
                  <a:gd name="T85" fmla="*/ 3431 h 3856"/>
                  <a:gd name="T86" fmla="*/ 477 w 2152"/>
                  <a:gd name="T87" fmla="*/ 3221 h 3856"/>
                  <a:gd name="T88" fmla="*/ 162 w 2152"/>
                  <a:gd name="T89" fmla="*/ 3374 h 3856"/>
                  <a:gd name="T90" fmla="*/ 1300 w 2152"/>
                  <a:gd name="T91" fmla="*/ 3526 h 3856"/>
                  <a:gd name="T92" fmla="*/ 1255 w 2152"/>
                  <a:gd name="T93" fmla="*/ 3295 h 3856"/>
                  <a:gd name="T94" fmla="*/ 1811 w 2152"/>
                  <a:gd name="T95" fmla="*/ 2933 h 3856"/>
                  <a:gd name="T96" fmla="*/ 2095 w 2152"/>
                  <a:gd name="T97" fmla="*/ 2184 h 3856"/>
                  <a:gd name="T98" fmla="*/ 1213 w 2152"/>
                  <a:gd name="T99" fmla="*/ 3163 h 3856"/>
                  <a:gd name="T100" fmla="*/ 1168 w 2152"/>
                  <a:gd name="T101" fmla="*/ 2969 h 3856"/>
                  <a:gd name="T102" fmla="*/ 2046 w 2152"/>
                  <a:gd name="T103" fmla="*/ 1603 h 3856"/>
                  <a:gd name="T104" fmla="*/ 1999 w 2152"/>
                  <a:gd name="T105" fmla="*/ 1592 h 3856"/>
                  <a:gd name="T106" fmla="*/ 1129 w 2152"/>
                  <a:gd name="T107" fmla="*/ 2587 h 3856"/>
                  <a:gd name="T108" fmla="*/ 1153 w 2152"/>
                  <a:gd name="T109" fmla="*/ 2319 h 3856"/>
                  <a:gd name="T110" fmla="*/ 1861 w 2152"/>
                  <a:gd name="T111" fmla="*/ 1181 h 3856"/>
                  <a:gd name="T112" fmla="*/ 1860 w 2152"/>
                  <a:gd name="T113" fmla="*/ 1128 h 3856"/>
                  <a:gd name="T114" fmla="*/ 1247 w 2152"/>
                  <a:gd name="T115" fmla="*/ 1642 h 3856"/>
                  <a:gd name="T116" fmla="*/ 1252 w 2152"/>
                  <a:gd name="T117" fmla="*/ 1620 h 3856"/>
                  <a:gd name="T118" fmla="*/ 1967 w 2152"/>
                  <a:gd name="T119" fmla="*/ 576 h 3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52" h="3856">
                    <a:moveTo>
                      <a:pt x="1373" y="1253"/>
                    </a:moveTo>
                    <a:lnTo>
                      <a:pt x="1373" y="1253"/>
                    </a:lnTo>
                    <a:cubicBezTo>
                      <a:pt x="1486" y="1005"/>
                      <a:pt x="1678" y="815"/>
                      <a:pt x="1884" y="643"/>
                    </a:cubicBezTo>
                    <a:lnTo>
                      <a:pt x="1884" y="643"/>
                    </a:lnTo>
                    <a:cubicBezTo>
                      <a:pt x="1832" y="755"/>
                      <a:pt x="1774" y="863"/>
                      <a:pt x="1704" y="965"/>
                    </a:cubicBezTo>
                    <a:lnTo>
                      <a:pt x="1704" y="965"/>
                    </a:lnTo>
                    <a:cubicBezTo>
                      <a:pt x="1633" y="1070"/>
                      <a:pt x="1513" y="1235"/>
                      <a:pt x="1373" y="1253"/>
                    </a:cubicBezTo>
                    <a:close/>
                    <a:moveTo>
                      <a:pt x="1395" y="225"/>
                    </a:moveTo>
                    <a:lnTo>
                      <a:pt x="1395" y="225"/>
                    </a:lnTo>
                    <a:cubicBezTo>
                      <a:pt x="1384" y="310"/>
                      <a:pt x="1388" y="399"/>
                      <a:pt x="1389" y="468"/>
                    </a:cubicBezTo>
                    <a:lnTo>
                      <a:pt x="1389" y="468"/>
                    </a:lnTo>
                    <a:cubicBezTo>
                      <a:pt x="1392" y="643"/>
                      <a:pt x="1401" y="807"/>
                      <a:pt x="1383" y="981"/>
                    </a:cubicBezTo>
                    <a:lnTo>
                      <a:pt x="1383" y="981"/>
                    </a:lnTo>
                    <a:cubicBezTo>
                      <a:pt x="1190" y="757"/>
                      <a:pt x="1262" y="467"/>
                      <a:pt x="1395" y="225"/>
                    </a:cubicBezTo>
                    <a:close/>
                    <a:moveTo>
                      <a:pt x="1583" y="1787"/>
                    </a:moveTo>
                    <a:lnTo>
                      <a:pt x="1583" y="1787"/>
                    </a:lnTo>
                    <a:cubicBezTo>
                      <a:pt x="1475" y="1959"/>
                      <a:pt x="1310" y="2104"/>
                      <a:pt x="1167" y="2250"/>
                    </a:cubicBezTo>
                    <a:lnTo>
                      <a:pt x="1167" y="2250"/>
                    </a:lnTo>
                    <a:cubicBezTo>
                      <a:pt x="1166" y="1822"/>
                      <a:pt x="1523" y="1499"/>
                      <a:pt x="1802" y="1205"/>
                    </a:cubicBezTo>
                    <a:lnTo>
                      <a:pt x="1802" y="1205"/>
                    </a:lnTo>
                    <a:cubicBezTo>
                      <a:pt x="1802" y="1205"/>
                      <a:pt x="1802" y="1205"/>
                      <a:pt x="1802" y="1206"/>
                    </a:cubicBezTo>
                    <a:lnTo>
                      <a:pt x="1802" y="1206"/>
                    </a:lnTo>
                    <a:cubicBezTo>
                      <a:pt x="1743" y="1402"/>
                      <a:pt x="1693" y="1613"/>
                      <a:pt x="1583" y="1787"/>
                    </a:cubicBezTo>
                    <a:close/>
                    <a:moveTo>
                      <a:pt x="1541" y="2139"/>
                    </a:moveTo>
                    <a:lnTo>
                      <a:pt x="1541" y="2139"/>
                    </a:lnTo>
                    <a:cubicBezTo>
                      <a:pt x="1686" y="1987"/>
                      <a:pt x="1831" y="1834"/>
                      <a:pt x="1975" y="1681"/>
                    </a:cubicBezTo>
                    <a:lnTo>
                      <a:pt x="1975" y="1681"/>
                    </a:lnTo>
                    <a:cubicBezTo>
                      <a:pt x="1922" y="1878"/>
                      <a:pt x="1854" y="2070"/>
                      <a:pt x="1749" y="2247"/>
                    </a:cubicBezTo>
                    <a:lnTo>
                      <a:pt x="1749" y="2247"/>
                    </a:lnTo>
                    <a:cubicBezTo>
                      <a:pt x="1637" y="2434"/>
                      <a:pt x="1412" y="2685"/>
                      <a:pt x="1167" y="2640"/>
                    </a:cubicBezTo>
                    <a:lnTo>
                      <a:pt x="1167" y="2640"/>
                    </a:lnTo>
                    <a:cubicBezTo>
                      <a:pt x="1388" y="2487"/>
                      <a:pt x="1586" y="2308"/>
                      <a:pt x="1759" y="2103"/>
                    </a:cubicBezTo>
                    <a:lnTo>
                      <a:pt x="1759" y="2103"/>
                    </a:lnTo>
                    <a:cubicBezTo>
                      <a:pt x="1773" y="2087"/>
                      <a:pt x="1746" y="2069"/>
                      <a:pt x="1732" y="2085"/>
                    </a:cubicBezTo>
                    <a:lnTo>
                      <a:pt x="1732" y="2085"/>
                    </a:lnTo>
                    <a:cubicBezTo>
                      <a:pt x="1576" y="2269"/>
                      <a:pt x="1399" y="2432"/>
                      <a:pt x="1204" y="2574"/>
                    </a:cubicBezTo>
                    <a:lnTo>
                      <a:pt x="1204" y="2574"/>
                    </a:lnTo>
                    <a:cubicBezTo>
                      <a:pt x="1201" y="2571"/>
                      <a:pt x="1196" y="2571"/>
                      <a:pt x="1192" y="2572"/>
                    </a:cubicBezTo>
                    <a:lnTo>
                      <a:pt x="1192" y="2572"/>
                    </a:lnTo>
                    <a:cubicBezTo>
                      <a:pt x="1283" y="2409"/>
                      <a:pt x="1410" y="2277"/>
                      <a:pt x="1541" y="2139"/>
                    </a:cubicBezTo>
                    <a:close/>
                    <a:moveTo>
                      <a:pt x="616" y="1703"/>
                    </a:moveTo>
                    <a:lnTo>
                      <a:pt x="616" y="1703"/>
                    </a:lnTo>
                    <a:cubicBezTo>
                      <a:pt x="594" y="1601"/>
                      <a:pt x="567" y="1503"/>
                      <a:pt x="521" y="1408"/>
                    </a:cubicBezTo>
                    <a:lnTo>
                      <a:pt x="521" y="1408"/>
                    </a:lnTo>
                    <a:cubicBezTo>
                      <a:pt x="469" y="1300"/>
                      <a:pt x="402" y="1201"/>
                      <a:pt x="389" y="1081"/>
                    </a:cubicBezTo>
                    <a:lnTo>
                      <a:pt x="389" y="1081"/>
                    </a:lnTo>
                    <a:cubicBezTo>
                      <a:pt x="588" y="1214"/>
                      <a:pt x="770" y="1363"/>
                      <a:pt x="865" y="1593"/>
                    </a:cubicBezTo>
                    <a:lnTo>
                      <a:pt x="865" y="1593"/>
                    </a:lnTo>
                    <a:cubicBezTo>
                      <a:pt x="954" y="1808"/>
                      <a:pt x="1018" y="2036"/>
                      <a:pt x="1089" y="2258"/>
                    </a:cubicBezTo>
                    <a:lnTo>
                      <a:pt x="1089" y="2258"/>
                    </a:lnTo>
                    <a:cubicBezTo>
                      <a:pt x="927" y="2114"/>
                      <a:pt x="820" y="1935"/>
                      <a:pt x="759" y="1726"/>
                    </a:cubicBezTo>
                    <a:lnTo>
                      <a:pt x="759" y="1726"/>
                    </a:lnTo>
                    <a:cubicBezTo>
                      <a:pt x="716" y="1577"/>
                      <a:pt x="684" y="1429"/>
                      <a:pt x="590" y="1301"/>
                    </a:cubicBezTo>
                    <a:lnTo>
                      <a:pt x="590" y="1301"/>
                    </a:lnTo>
                    <a:cubicBezTo>
                      <a:pt x="578" y="1284"/>
                      <a:pt x="554" y="1305"/>
                      <a:pt x="565" y="1322"/>
                    </a:cubicBezTo>
                    <a:lnTo>
                      <a:pt x="565" y="1322"/>
                    </a:lnTo>
                    <a:cubicBezTo>
                      <a:pt x="684" y="1484"/>
                      <a:pt x="704" y="1689"/>
                      <a:pt x="773" y="1872"/>
                    </a:cubicBezTo>
                    <a:lnTo>
                      <a:pt x="773" y="1872"/>
                    </a:lnTo>
                    <a:cubicBezTo>
                      <a:pt x="830" y="2022"/>
                      <a:pt x="928" y="2153"/>
                      <a:pt x="1045" y="2262"/>
                    </a:cubicBezTo>
                    <a:lnTo>
                      <a:pt x="1045" y="2262"/>
                    </a:lnTo>
                    <a:cubicBezTo>
                      <a:pt x="766" y="2210"/>
                      <a:pt x="672" y="1962"/>
                      <a:pt x="616" y="1703"/>
                    </a:cubicBezTo>
                    <a:close/>
                    <a:moveTo>
                      <a:pt x="966" y="1132"/>
                    </a:moveTo>
                    <a:lnTo>
                      <a:pt x="966" y="1132"/>
                    </a:lnTo>
                    <a:cubicBezTo>
                      <a:pt x="942" y="995"/>
                      <a:pt x="931" y="860"/>
                      <a:pt x="883" y="731"/>
                    </a:cubicBezTo>
                    <a:lnTo>
                      <a:pt x="883" y="731"/>
                    </a:lnTo>
                    <a:cubicBezTo>
                      <a:pt x="1149" y="931"/>
                      <a:pt x="1145" y="1315"/>
                      <a:pt x="1203" y="1620"/>
                    </a:cubicBezTo>
                    <a:lnTo>
                      <a:pt x="1203" y="1620"/>
                    </a:lnTo>
                    <a:cubicBezTo>
                      <a:pt x="1202" y="1623"/>
                      <a:pt x="1202" y="1625"/>
                      <a:pt x="1201" y="1628"/>
                    </a:cubicBezTo>
                    <a:lnTo>
                      <a:pt x="1201" y="1628"/>
                    </a:lnTo>
                    <a:cubicBezTo>
                      <a:pt x="1075" y="1485"/>
                      <a:pt x="1000" y="1320"/>
                      <a:pt x="966" y="1132"/>
                    </a:cubicBezTo>
                    <a:close/>
                    <a:moveTo>
                      <a:pt x="2015" y="2347"/>
                    </a:moveTo>
                    <a:lnTo>
                      <a:pt x="2015" y="2347"/>
                    </a:lnTo>
                    <a:cubicBezTo>
                      <a:pt x="1826" y="2618"/>
                      <a:pt x="1552" y="2820"/>
                      <a:pt x="1358" y="3089"/>
                    </a:cubicBezTo>
                    <a:lnTo>
                      <a:pt x="1358" y="3089"/>
                    </a:lnTo>
                    <a:cubicBezTo>
                      <a:pt x="1345" y="3106"/>
                      <a:pt x="1373" y="3125"/>
                      <a:pt x="1385" y="3108"/>
                    </a:cubicBezTo>
                    <a:lnTo>
                      <a:pt x="1385" y="3108"/>
                    </a:lnTo>
                    <a:cubicBezTo>
                      <a:pt x="1586" y="2828"/>
                      <a:pt x="1874" y="2621"/>
                      <a:pt x="2063" y="2334"/>
                    </a:cubicBezTo>
                    <a:lnTo>
                      <a:pt x="2063" y="2334"/>
                    </a:lnTo>
                    <a:cubicBezTo>
                      <a:pt x="2015" y="2509"/>
                      <a:pt x="1938" y="2673"/>
                      <a:pt x="1833" y="2823"/>
                    </a:cubicBezTo>
                    <a:lnTo>
                      <a:pt x="1833" y="2823"/>
                    </a:lnTo>
                    <a:cubicBezTo>
                      <a:pt x="1768" y="2915"/>
                      <a:pt x="1690" y="2998"/>
                      <a:pt x="1607" y="3073"/>
                    </a:cubicBezTo>
                    <a:lnTo>
                      <a:pt x="1607" y="3073"/>
                    </a:lnTo>
                    <a:cubicBezTo>
                      <a:pt x="1526" y="3146"/>
                      <a:pt x="1368" y="3299"/>
                      <a:pt x="1253" y="3241"/>
                    </a:cubicBezTo>
                    <a:lnTo>
                      <a:pt x="1253" y="3241"/>
                    </a:lnTo>
                    <a:cubicBezTo>
                      <a:pt x="1277" y="2823"/>
                      <a:pt x="1738" y="2626"/>
                      <a:pt x="2015" y="2347"/>
                    </a:cubicBezTo>
                    <a:lnTo>
                      <a:pt x="283" y="3390"/>
                    </a:lnTo>
                    <a:lnTo>
                      <a:pt x="283" y="3390"/>
                    </a:lnTo>
                    <a:cubicBezTo>
                      <a:pt x="349" y="3403"/>
                      <a:pt x="415" y="3408"/>
                      <a:pt x="485" y="3404"/>
                    </a:cubicBezTo>
                    <a:lnTo>
                      <a:pt x="485" y="3404"/>
                    </a:lnTo>
                    <a:cubicBezTo>
                      <a:pt x="600" y="3398"/>
                      <a:pt x="712" y="3379"/>
                      <a:pt x="825" y="3416"/>
                    </a:cubicBezTo>
                    <a:lnTo>
                      <a:pt x="825" y="3416"/>
                    </a:lnTo>
                    <a:cubicBezTo>
                      <a:pt x="845" y="3423"/>
                      <a:pt x="856" y="3392"/>
                      <a:pt x="836" y="3386"/>
                    </a:cubicBezTo>
                    <a:lnTo>
                      <a:pt x="836" y="3386"/>
                    </a:lnTo>
                    <a:cubicBezTo>
                      <a:pt x="746" y="3356"/>
                      <a:pt x="656" y="3359"/>
                      <a:pt x="564" y="3366"/>
                    </a:cubicBezTo>
                    <a:lnTo>
                      <a:pt x="564" y="3366"/>
                    </a:lnTo>
                    <a:cubicBezTo>
                      <a:pt x="457" y="3374"/>
                      <a:pt x="359" y="3375"/>
                      <a:pt x="258" y="3350"/>
                    </a:cubicBezTo>
                    <a:lnTo>
                      <a:pt x="258" y="3350"/>
                    </a:lnTo>
                    <a:cubicBezTo>
                      <a:pt x="295" y="3338"/>
                      <a:pt x="330" y="3323"/>
                      <a:pt x="366" y="3309"/>
                    </a:cubicBezTo>
                    <a:lnTo>
                      <a:pt x="366" y="3309"/>
                    </a:lnTo>
                    <a:cubicBezTo>
                      <a:pt x="469" y="3265"/>
                      <a:pt x="571" y="3251"/>
                      <a:pt x="681" y="3259"/>
                    </a:cubicBezTo>
                    <a:lnTo>
                      <a:pt x="681" y="3259"/>
                    </a:lnTo>
                    <a:cubicBezTo>
                      <a:pt x="884" y="3272"/>
                      <a:pt x="1071" y="3373"/>
                      <a:pt x="1241" y="3479"/>
                    </a:cubicBezTo>
                    <a:lnTo>
                      <a:pt x="1241" y="3479"/>
                    </a:lnTo>
                    <a:cubicBezTo>
                      <a:pt x="1093" y="3489"/>
                      <a:pt x="951" y="3550"/>
                      <a:pt x="800" y="3547"/>
                    </a:cubicBezTo>
                    <a:lnTo>
                      <a:pt x="800" y="3547"/>
                    </a:lnTo>
                    <a:cubicBezTo>
                      <a:pt x="623" y="3544"/>
                      <a:pt x="441" y="3476"/>
                      <a:pt x="283" y="3390"/>
                    </a:cubicBezTo>
                    <a:lnTo>
                      <a:pt x="2015" y="2347"/>
                    </a:lnTo>
                    <a:close/>
                    <a:moveTo>
                      <a:pt x="482" y="2611"/>
                    </a:moveTo>
                    <a:lnTo>
                      <a:pt x="482" y="2611"/>
                    </a:lnTo>
                    <a:cubicBezTo>
                      <a:pt x="342" y="2411"/>
                      <a:pt x="225" y="2192"/>
                      <a:pt x="104" y="1980"/>
                    </a:cubicBezTo>
                    <a:lnTo>
                      <a:pt x="104" y="1980"/>
                    </a:lnTo>
                    <a:cubicBezTo>
                      <a:pt x="194" y="2033"/>
                      <a:pt x="282" y="2088"/>
                      <a:pt x="364" y="2155"/>
                    </a:cubicBezTo>
                    <a:lnTo>
                      <a:pt x="364" y="2155"/>
                    </a:lnTo>
                    <a:cubicBezTo>
                      <a:pt x="471" y="2241"/>
                      <a:pt x="553" y="2355"/>
                      <a:pt x="632" y="2466"/>
                    </a:cubicBezTo>
                    <a:lnTo>
                      <a:pt x="632" y="2466"/>
                    </a:lnTo>
                    <a:cubicBezTo>
                      <a:pt x="695" y="2554"/>
                      <a:pt x="756" y="2645"/>
                      <a:pt x="823" y="2729"/>
                    </a:cubicBezTo>
                    <a:lnTo>
                      <a:pt x="823" y="2729"/>
                    </a:lnTo>
                    <a:cubicBezTo>
                      <a:pt x="821" y="2730"/>
                      <a:pt x="820" y="2731"/>
                      <a:pt x="818" y="2732"/>
                    </a:cubicBezTo>
                    <a:lnTo>
                      <a:pt x="818" y="2732"/>
                    </a:lnTo>
                    <a:cubicBezTo>
                      <a:pt x="794" y="2753"/>
                      <a:pt x="826" y="2790"/>
                      <a:pt x="850" y="2769"/>
                    </a:cubicBezTo>
                    <a:lnTo>
                      <a:pt x="850" y="2769"/>
                    </a:lnTo>
                    <a:cubicBezTo>
                      <a:pt x="851" y="2767"/>
                      <a:pt x="852" y="2766"/>
                      <a:pt x="853" y="2764"/>
                    </a:cubicBezTo>
                    <a:lnTo>
                      <a:pt x="853" y="2764"/>
                    </a:lnTo>
                    <a:cubicBezTo>
                      <a:pt x="912" y="2835"/>
                      <a:pt x="977" y="2900"/>
                      <a:pt x="1053" y="2954"/>
                    </a:cubicBezTo>
                    <a:lnTo>
                      <a:pt x="1053" y="2954"/>
                    </a:lnTo>
                    <a:cubicBezTo>
                      <a:pt x="1049" y="2954"/>
                      <a:pt x="1046" y="2953"/>
                      <a:pt x="1043" y="2952"/>
                    </a:cubicBezTo>
                    <a:lnTo>
                      <a:pt x="1043" y="2952"/>
                    </a:lnTo>
                    <a:cubicBezTo>
                      <a:pt x="1010" y="2944"/>
                      <a:pt x="978" y="2931"/>
                      <a:pt x="946" y="2918"/>
                    </a:cubicBezTo>
                    <a:lnTo>
                      <a:pt x="946" y="2918"/>
                    </a:lnTo>
                    <a:cubicBezTo>
                      <a:pt x="884" y="2892"/>
                      <a:pt x="828" y="2854"/>
                      <a:pt x="775" y="2813"/>
                    </a:cubicBezTo>
                    <a:lnTo>
                      <a:pt x="775" y="2813"/>
                    </a:lnTo>
                    <a:cubicBezTo>
                      <a:pt x="661" y="2725"/>
                      <a:pt x="568" y="2598"/>
                      <a:pt x="480" y="2486"/>
                    </a:cubicBezTo>
                    <a:lnTo>
                      <a:pt x="480" y="2486"/>
                    </a:lnTo>
                    <a:cubicBezTo>
                      <a:pt x="467" y="2469"/>
                      <a:pt x="443" y="2490"/>
                      <a:pt x="456" y="2507"/>
                    </a:cubicBezTo>
                    <a:lnTo>
                      <a:pt x="456" y="2507"/>
                    </a:lnTo>
                    <a:cubicBezTo>
                      <a:pt x="554" y="2633"/>
                      <a:pt x="656" y="2763"/>
                      <a:pt x="784" y="2861"/>
                    </a:cubicBezTo>
                    <a:lnTo>
                      <a:pt x="784" y="2861"/>
                    </a:lnTo>
                    <a:cubicBezTo>
                      <a:pt x="826" y="2894"/>
                      <a:pt x="898" y="2941"/>
                      <a:pt x="970" y="2971"/>
                    </a:cubicBezTo>
                    <a:lnTo>
                      <a:pt x="970" y="2971"/>
                    </a:lnTo>
                    <a:cubicBezTo>
                      <a:pt x="764" y="2942"/>
                      <a:pt x="601" y="2781"/>
                      <a:pt x="482" y="2611"/>
                    </a:cubicBezTo>
                    <a:lnTo>
                      <a:pt x="1960" y="550"/>
                    </a:lnTo>
                    <a:lnTo>
                      <a:pt x="1960" y="550"/>
                    </a:lnTo>
                    <a:cubicBezTo>
                      <a:pt x="1953" y="541"/>
                      <a:pt x="1939" y="536"/>
                      <a:pt x="1926" y="546"/>
                    </a:cubicBezTo>
                    <a:lnTo>
                      <a:pt x="1926" y="546"/>
                    </a:lnTo>
                    <a:cubicBezTo>
                      <a:pt x="1742" y="694"/>
                      <a:pt x="1567" y="851"/>
                      <a:pt x="1436" y="1044"/>
                    </a:cubicBezTo>
                    <a:lnTo>
                      <a:pt x="1436" y="1044"/>
                    </a:lnTo>
                    <a:cubicBezTo>
                      <a:pt x="1503" y="868"/>
                      <a:pt x="1575" y="696"/>
                      <a:pt x="1650" y="531"/>
                    </a:cubicBezTo>
                    <a:lnTo>
                      <a:pt x="1650" y="531"/>
                    </a:lnTo>
                    <a:cubicBezTo>
                      <a:pt x="1662" y="503"/>
                      <a:pt x="1616" y="487"/>
                      <a:pt x="1603" y="516"/>
                    </a:cubicBezTo>
                    <a:lnTo>
                      <a:pt x="1603" y="516"/>
                    </a:lnTo>
                    <a:cubicBezTo>
                      <a:pt x="1547" y="639"/>
                      <a:pt x="1492" y="768"/>
                      <a:pt x="1441" y="899"/>
                    </a:cubicBezTo>
                    <a:lnTo>
                      <a:pt x="1441" y="899"/>
                    </a:lnTo>
                    <a:cubicBezTo>
                      <a:pt x="1449" y="801"/>
                      <a:pt x="1454" y="704"/>
                      <a:pt x="1446" y="605"/>
                    </a:cubicBezTo>
                    <a:lnTo>
                      <a:pt x="1446" y="605"/>
                    </a:lnTo>
                    <a:cubicBezTo>
                      <a:pt x="1441" y="524"/>
                      <a:pt x="1436" y="445"/>
                      <a:pt x="1438" y="363"/>
                    </a:cubicBezTo>
                    <a:lnTo>
                      <a:pt x="1438" y="363"/>
                    </a:lnTo>
                    <a:cubicBezTo>
                      <a:pt x="1441" y="276"/>
                      <a:pt x="1443" y="145"/>
                      <a:pt x="1502" y="76"/>
                    </a:cubicBezTo>
                    <a:lnTo>
                      <a:pt x="1502" y="76"/>
                    </a:lnTo>
                    <a:cubicBezTo>
                      <a:pt x="1509" y="68"/>
                      <a:pt x="1508" y="60"/>
                      <a:pt x="1504" y="53"/>
                    </a:cubicBezTo>
                    <a:lnTo>
                      <a:pt x="1504" y="53"/>
                    </a:lnTo>
                    <a:cubicBezTo>
                      <a:pt x="1504" y="53"/>
                      <a:pt x="1504" y="53"/>
                      <a:pt x="1505" y="52"/>
                    </a:cubicBezTo>
                    <a:lnTo>
                      <a:pt x="1505" y="52"/>
                    </a:lnTo>
                    <a:cubicBezTo>
                      <a:pt x="1523" y="27"/>
                      <a:pt x="1482" y="0"/>
                      <a:pt x="1464" y="25"/>
                    </a:cubicBezTo>
                    <a:lnTo>
                      <a:pt x="1464" y="25"/>
                    </a:lnTo>
                    <a:cubicBezTo>
                      <a:pt x="1254" y="317"/>
                      <a:pt x="1073" y="750"/>
                      <a:pt x="1378" y="1047"/>
                    </a:cubicBezTo>
                    <a:lnTo>
                      <a:pt x="1378" y="1047"/>
                    </a:lnTo>
                    <a:cubicBezTo>
                      <a:pt x="1379" y="1048"/>
                      <a:pt x="1381" y="1049"/>
                      <a:pt x="1383" y="1050"/>
                    </a:cubicBezTo>
                    <a:lnTo>
                      <a:pt x="1383" y="1050"/>
                    </a:lnTo>
                    <a:cubicBezTo>
                      <a:pt x="1326" y="1200"/>
                      <a:pt x="1276" y="1353"/>
                      <a:pt x="1233" y="1507"/>
                    </a:cubicBezTo>
                    <a:lnTo>
                      <a:pt x="1233" y="1507"/>
                    </a:lnTo>
                    <a:cubicBezTo>
                      <a:pt x="1183" y="1183"/>
                      <a:pt x="1156" y="813"/>
                      <a:pt x="837" y="644"/>
                    </a:cubicBezTo>
                    <a:lnTo>
                      <a:pt x="837" y="644"/>
                    </a:lnTo>
                    <a:cubicBezTo>
                      <a:pt x="810" y="629"/>
                      <a:pt x="782" y="669"/>
                      <a:pt x="810" y="684"/>
                    </a:cubicBezTo>
                    <a:lnTo>
                      <a:pt x="810" y="684"/>
                    </a:lnTo>
                    <a:cubicBezTo>
                      <a:pt x="812" y="685"/>
                      <a:pt x="814" y="687"/>
                      <a:pt x="816" y="688"/>
                    </a:cubicBezTo>
                    <a:lnTo>
                      <a:pt x="816" y="688"/>
                    </a:lnTo>
                    <a:cubicBezTo>
                      <a:pt x="816" y="692"/>
                      <a:pt x="816" y="697"/>
                      <a:pt x="819" y="702"/>
                    </a:cubicBezTo>
                    <a:lnTo>
                      <a:pt x="819" y="702"/>
                    </a:lnTo>
                    <a:cubicBezTo>
                      <a:pt x="897" y="873"/>
                      <a:pt x="897" y="1064"/>
                      <a:pt x="940" y="1245"/>
                    </a:cubicBezTo>
                    <a:lnTo>
                      <a:pt x="940" y="1245"/>
                    </a:lnTo>
                    <a:cubicBezTo>
                      <a:pt x="978" y="1409"/>
                      <a:pt x="1069" y="1559"/>
                      <a:pt x="1184" y="1682"/>
                    </a:cubicBezTo>
                    <a:lnTo>
                      <a:pt x="1184" y="1682"/>
                    </a:lnTo>
                    <a:cubicBezTo>
                      <a:pt x="1185" y="1683"/>
                      <a:pt x="1186" y="1683"/>
                      <a:pt x="1187" y="1684"/>
                    </a:cubicBezTo>
                    <a:lnTo>
                      <a:pt x="1187" y="1684"/>
                    </a:lnTo>
                    <a:cubicBezTo>
                      <a:pt x="1150" y="1835"/>
                      <a:pt x="1122" y="1989"/>
                      <a:pt x="1103" y="2141"/>
                    </a:cubicBezTo>
                    <a:lnTo>
                      <a:pt x="1103" y="2141"/>
                    </a:lnTo>
                    <a:cubicBezTo>
                      <a:pt x="1036" y="1924"/>
                      <a:pt x="972" y="1701"/>
                      <a:pt x="877" y="1498"/>
                    </a:cubicBezTo>
                    <a:lnTo>
                      <a:pt x="877" y="1498"/>
                    </a:lnTo>
                    <a:cubicBezTo>
                      <a:pt x="776" y="1282"/>
                      <a:pt x="563" y="1135"/>
                      <a:pt x="370" y="1010"/>
                    </a:cubicBezTo>
                    <a:lnTo>
                      <a:pt x="370" y="1010"/>
                    </a:lnTo>
                    <a:cubicBezTo>
                      <a:pt x="345" y="993"/>
                      <a:pt x="319" y="1028"/>
                      <a:pt x="338" y="1046"/>
                    </a:cubicBezTo>
                    <a:lnTo>
                      <a:pt x="338" y="1046"/>
                    </a:lnTo>
                    <a:cubicBezTo>
                      <a:pt x="338" y="1048"/>
                      <a:pt x="338" y="1049"/>
                      <a:pt x="338" y="1050"/>
                    </a:cubicBezTo>
                    <a:lnTo>
                      <a:pt x="338" y="1050"/>
                    </a:lnTo>
                    <a:cubicBezTo>
                      <a:pt x="343" y="1180"/>
                      <a:pt x="402" y="1287"/>
                      <a:pt x="462" y="1399"/>
                    </a:cubicBezTo>
                    <a:lnTo>
                      <a:pt x="462" y="1399"/>
                    </a:lnTo>
                    <a:cubicBezTo>
                      <a:pt x="535" y="1540"/>
                      <a:pt x="561" y="1692"/>
                      <a:pt x="598" y="1845"/>
                    </a:cubicBezTo>
                    <a:lnTo>
                      <a:pt x="598" y="1845"/>
                    </a:lnTo>
                    <a:cubicBezTo>
                      <a:pt x="659" y="2096"/>
                      <a:pt x="820" y="2290"/>
                      <a:pt x="1087" y="2317"/>
                    </a:cubicBezTo>
                    <a:lnTo>
                      <a:pt x="1087" y="2317"/>
                    </a:lnTo>
                    <a:cubicBezTo>
                      <a:pt x="1073" y="2525"/>
                      <a:pt x="1081" y="2733"/>
                      <a:pt x="1114" y="2937"/>
                    </a:cubicBezTo>
                    <a:lnTo>
                      <a:pt x="1114" y="2937"/>
                    </a:lnTo>
                    <a:cubicBezTo>
                      <a:pt x="912" y="2806"/>
                      <a:pt x="785" y="2597"/>
                      <a:pt x="647" y="2403"/>
                    </a:cubicBezTo>
                    <a:lnTo>
                      <a:pt x="647" y="2403"/>
                    </a:lnTo>
                    <a:cubicBezTo>
                      <a:pt x="486" y="2177"/>
                      <a:pt x="293" y="2031"/>
                      <a:pt x="53" y="1895"/>
                    </a:cubicBezTo>
                    <a:lnTo>
                      <a:pt x="53" y="1895"/>
                    </a:lnTo>
                    <a:cubicBezTo>
                      <a:pt x="53" y="1895"/>
                      <a:pt x="52" y="1895"/>
                      <a:pt x="51" y="1895"/>
                    </a:cubicBezTo>
                    <a:lnTo>
                      <a:pt x="51" y="1895"/>
                    </a:lnTo>
                    <a:cubicBezTo>
                      <a:pt x="33" y="1881"/>
                      <a:pt x="0" y="1899"/>
                      <a:pt x="14" y="1923"/>
                    </a:cubicBezTo>
                    <a:lnTo>
                      <a:pt x="14" y="1923"/>
                    </a:lnTo>
                    <a:cubicBezTo>
                      <a:pt x="175" y="2196"/>
                      <a:pt x="320" y="2490"/>
                      <a:pt x="516" y="2739"/>
                    </a:cubicBezTo>
                    <a:lnTo>
                      <a:pt x="516" y="2739"/>
                    </a:lnTo>
                    <a:cubicBezTo>
                      <a:pt x="662" y="2924"/>
                      <a:pt x="887" y="3058"/>
                      <a:pt x="1129" y="3015"/>
                    </a:cubicBezTo>
                    <a:lnTo>
                      <a:pt x="1129" y="3015"/>
                    </a:lnTo>
                    <a:cubicBezTo>
                      <a:pt x="1157" y="3156"/>
                      <a:pt x="1199" y="3295"/>
                      <a:pt x="1256" y="3431"/>
                    </a:cubicBezTo>
                    <a:lnTo>
                      <a:pt x="1256" y="3431"/>
                    </a:lnTo>
                    <a:cubicBezTo>
                      <a:pt x="1099" y="3335"/>
                      <a:pt x="936" y="3253"/>
                      <a:pt x="752" y="3219"/>
                    </a:cubicBezTo>
                    <a:lnTo>
                      <a:pt x="752" y="3219"/>
                    </a:lnTo>
                    <a:cubicBezTo>
                      <a:pt x="661" y="3201"/>
                      <a:pt x="568" y="3205"/>
                      <a:pt x="477" y="3221"/>
                    </a:cubicBezTo>
                    <a:lnTo>
                      <a:pt x="477" y="3221"/>
                    </a:lnTo>
                    <a:cubicBezTo>
                      <a:pt x="368" y="3241"/>
                      <a:pt x="275" y="3305"/>
                      <a:pt x="165" y="3322"/>
                    </a:cubicBezTo>
                    <a:lnTo>
                      <a:pt x="165" y="3322"/>
                    </a:lnTo>
                    <a:cubicBezTo>
                      <a:pt x="143" y="3325"/>
                      <a:pt x="141" y="3350"/>
                      <a:pt x="152" y="3363"/>
                    </a:cubicBezTo>
                    <a:lnTo>
                      <a:pt x="152" y="3363"/>
                    </a:lnTo>
                    <a:cubicBezTo>
                      <a:pt x="154" y="3367"/>
                      <a:pt x="157" y="3371"/>
                      <a:pt x="162" y="3374"/>
                    </a:cubicBezTo>
                    <a:lnTo>
                      <a:pt x="162" y="3374"/>
                    </a:lnTo>
                    <a:cubicBezTo>
                      <a:pt x="334" y="3483"/>
                      <a:pt x="524" y="3560"/>
                      <a:pt x="726" y="3590"/>
                    </a:cubicBezTo>
                    <a:lnTo>
                      <a:pt x="726" y="3590"/>
                    </a:lnTo>
                    <a:cubicBezTo>
                      <a:pt x="926" y="3620"/>
                      <a:pt x="1104" y="3518"/>
                      <a:pt x="1300" y="3526"/>
                    </a:cubicBezTo>
                    <a:lnTo>
                      <a:pt x="1300" y="3526"/>
                    </a:lnTo>
                    <a:cubicBezTo>
                      <a:pt x="1349" y="3630"/>
                      <a:pt x="1408" y="3731"/>
                      <a:pt x="1478" y="3829"/>
                    </a:cubicBezTo>
                    <a:lnTo>
                      <a:pt x="1478" y="3829"/>
                    </a:lnTo>
                    <a:cubicBezTo>
                      <a:pt x="1496" y="3855"/>
                      <a:pt x="1533" y="3822"/>
                      <a:pt x="1515" y="3797"/>
                    </a:cubicBezTo>
                    <a:lnTo>
                      <a:pt x="1515" y="3797"/>
                    </a:lnTo>
                    <a:cubicBezTo>
                      <a:pt x="1401" y="3636"/>
                      <a:pt x="1316" y="3468"/>
                      <a:pt x="1255" y="3295"/>
                    </a:cubicBezTo>
                    <a:lnTo>
                      <a:pt x="1255" y="3295"/>
                    </a:lnTo>
                    <a:cubicBezTo>
                      <a:pt x="1344" y="3327"/>
                      <a:pt x="1429" y="3267"/>
                      <a:pt x="1503" y="3217"/>
                    </a:cubicBezTo>
                    <a:lnTo>
                      <a:pt x="1503" y="3217"/>
                    </a:lnTo>
                    <a:cubicBezTo>
                      <a:pt x="1620" y="3138"/>
                      <a:pt x="1720" y="3039"/>
                      <a:pt x="1811" y="2933"/>
                    </a:cubicBezTo>
                    <a:lnTo>
                      <a:pt x="1811" y="2933"/>
                    </a:lnTo>
                    <a:cubicBezTo>
                      <a:pt x="1991" y="2717"/>
                      <a:pt x="2104" y="2450"/>
                      <a:pt x="2146" y="2174"/>
                    </a:cubicBezTo>
                    <a:lnTo>
                      <a:pt x="2146" y="2174"/>
                    </a:lnTo>
                    <a:cubicBezTo>
                      <a:pt x="2151" y="2143"/>
                      <a:pt x="2102" y="2139"/>
                      <a:pt x="2097" y="2171"/>
                    </a:cubicBezTo>
                    <a:lnTo>
                      <a:pt x="2097" y="2171"/>
                    </a:lnTo>
                    <a:cubicBezTo>
                      <a:pt x="2096" y="2175"/>
                      <a:pt x="2095" y="2179"/>
                      <a:pt x="2095" y="2184"/>
                    </a:cubicBezTo>
                    <a:lnTo>
                      <a:pt x="2095" y="2184"/>
                    </a:lnTo>
                    <a:cubicBezTo>
                      <a:pt x="2090" y="2185"/>
                      <a:pt x="2084" y="2188"/>
                      <a:pt x="2080" y="2194"/>
                    </a:cubicBezTo>
                    <a:lnTo>
                      <a:pt x="2080" y="2194"/>
                    </a:lnTo>
                    <a:cubicBezTo>
                      <a:pt x="1844" y="2539"/>
                      <a:pt x="1292" y="2722"/>
                      <a:pt x="1213" y="3163"/>
                    </a:cubicBezTo>
                    <a:lnTo>
                      <a:pt x="1213" y="3163"/>
                    </a:lnTo>
                    <a:cubicBezTo>
                      <a:pt x="1198" y="3109"/>
                      <a:pt x="1185" y="3055"/>
                      <a:pt x="1174" y="3001"/>
                    </a:cubicBezTo>
                    <a:lnTo>
                      <a:pt x="1174" y="3001"/>
                    </a:lnTo>
                    <a:cubicBezTo>
                      <a:pt x="1182" y="2991"/>
                      <a:pt x="1182" y="2977"/>
                      <a:pt x="1168" y="2969"/>
                    </a:cubicBezTo>
                    <a:lnTo>
                      <a:pt x="1168" y="2969"/>
                    </a:lnTo>
                    <a:lnTo>
                      <a:pt x="1168" y="2969"/>
                    </a:lnTo>
                    <a:cubicBezTo>
                      <a:pt x="1150" y="2874"/>
                      <a:pt x="1139" y="2778"/>
                      <a:pt x="1133" y="2682"/>
                    </a:cubicBezTo>
                    <a:lnTo>
                      <a:pt x="1133" y="2682"/>
                    </a:lnTo>
                    <a:cubicBezTo>
                      <a:pt x="1352" y="2736"/>
                      <a:pt x="1546" y="2578"/>
                      <a:pt x="1682" y="2423"/>
                    </a:cubicBezTo>
                    <a:lnTo>
                      <a:pt x="1682" y="2423"/>
                    </a:lnTo>
                    <a:cubicBezTo>
                      <a:pt x="1881" y="2197"/>
                      <a:pt x="1974" y="1889"/>
                      <a:pt x="2046" y="1603"/>
                    </a:cubicBezTo>
                    <a:lnTo>
                      <a:pt x="2046" y="1603"/>
                    </a:lnTo>
                    <a:cubicBezTo>
                      <a:pt x="2054" y="1573"/>
                      <a:pt x="2007" y="1557"/>
                      <a:pt x="2000" y="1588"/>
                    </a:cubicBezTo>
                    <a:lnTo>
                      <a:pt x="2000" y="1588"/>
                    </a:lnTo>
                    <a:cubicBezTo>
                      <a:pt x="2000" y="1589"/>
                      <a:pt x="1999" y="1591"/>
                      <a:pt x="1999" y="1592"/>
                    </a:cubicBezTo>
                    <a:lnTo>
                      <a:pt x="1999" y="1592"/>
                    </a:lnTo>
                    <a:cubicBezTo>
                      <a:pt x="1995" y="1593"/>
                      <a:pt x="1991" y="1595"/>
                      <a:pt x="1987" y="1599"/>
                    </a:cubicBezTo>
                    <a:lnTo>
                      <a:pt x="1987" y="1599"/>
                    </a:lnTo>
                    <a:cubicBezTo>
                      <a:pt x="1808" y="1787"/>
                      <a:pt x="1628" y="1976"/>
                      <a:pt x="1449" y="2165"/>
                    </a:cubicBezTo>
                    <a:lnTo>
                      <a:pt x="1449" y="2165"/>
                    </a:lnTo>
                    <a:cubicBezTo>
                      <a:pt x="1324" y="2296"/>
                      <a:pt x="1210" y="2427"/>
                      <a:pt x="1129" y="2587"/>
                    </a:cubicBezTo>
                    <a:lnTo>
                      <a:pt x="1129" y="2587"/>
                    </a:lnTo>
                    <a:cubicBezTo>
                      <a:pt x="1126" y="2503"/>
                      <a:pt x="1128" y="2419"/>
                      <a:pt x="1133" y="2335"/>
                    </a:cubicBezTo>
                    <a:lnTo>
                      <a:pt x="1133" y="2335"/>
                    </a:lnTo>
                    <a:cubicBezTo>
                      <a:pt x="1142" y="2333"/>
                      <a:pt x="1149" y="2328"/>
                      <a:pt x="1153" y="2319"/>
                    </a:cubicBezTo>
                    <a:lnTo>
                      <a:pt x="1153" y="2319"/>
                    </a:lnTo>
                    <a:cubicBezTo>
                      <a:pt x="1160" y="2321"/>
                      <a:pt x="1167" y="2320"/>
                      <a:pt x="1174" y="2313"/>
                    </a:cubicBezTo>
                    <a:lnTo>
                      <a:pt x="1174" y="2313"/>
                    </a:lnTo>
                    <a:cubicBezTo>
                      <a:pt x="1327" y="2152"/>
                      <a:pt x="1496" y="1997"/>
                      <a:pt x="1624" y="1814"/>
                    </a:cubicBezTo>
                    <a:lnTo>
                      <a:pt x="1624" y="1814"/>
                    </a:lnTo>
                    <a:cubicBezTo>
                      <a:pt x="1751" y="1632"/>
                      <a:pt x="1795" y="1389"/>
                      <a:pt x="1861" y="1181"/>
                    </a:cubicBezTo>
                    <a:lnTo>
                      <a:pt x="1861" y="1181"/>
                    </a:lnTo>
                    <a:cubicBezTo>
                      <a:pt x="1862" y="1176"/>
                      <a:pt x="1862" y="1172"/>
                      <a:pt x="1862" y="1169"/>
                    </a:cubicBezTo>
                    <a:lnTo>
                      <a:pt x="1862" y="1169"/>
                    </a:lnTo>
                    <a:cubicBezTo>
                      <a:pt x="1864" y="1156"/>
                      <a:pt x="1863" y="1144"/>
                      <a:pt x="1860" y="1128"/>
                    </a:cubicBezTo>
                    <a:lnTo>
                      <a:pt x="1860" y="1128"/>
                    </a:lnTo>
                    <a:cubicBezTo>
                      <a:pt x="1858" y="1111"/>
                      <a:pt x="1834" y="1099"/>
                      <a:pt x="1821" y="1113"/>
                    </a:cubicBezTo>
                    <a:lnTo>
                      <a:pt x="1821" y="1113"/>
                    </a:lnTo>
                    <a:cubicBezTo>
                      <a:pt x="1601" y="1352"/>
                      <a:pt x="1315" y="1607"/>
                      <a:pt x="1186" y="1918"/>
                    </a:cubicBezTo>
                    <a:lnTo>
                      <a:pt x="1186" y="1918"/>
                    </a:lnTo>
                    <a:cubicBezTo>
                      <a:pt x="1203" y="1825"/>
                      <a:pt x="1223" y="1733"/>
                      <a:pt x="1247" y="1642"/>
                    </a:cubicBezTo>
                    <a:lnTo>
                      <a:pt x="1247" y="1642"/>
                    </a:lnTo>
                    <a:cubicBezTo>
                      <a:pt x="1252" y="1638"/>
                      <a:pt x="1254" y="1630"/>
                      <a:pt x="1253" y="1621"/>
                    </a:cubicBezTo>
                    <a:lnTo>
                      <a:pt x="1253" y="1621"/>
                    </a:lnTo>
                    <a:lnTo>
                      <a:pt x="1252" y="1620"/>
                    </a:lnTo>
                    <a:lnTo>
                      <a:pt x="1252" y="1620"/>
                    </a:lnTo>
                    <a:cubicBezTo>
                      <a:pt x="1280" y="1513"/>
                      <a:pt x="1311" y="1408"/>
                      <a:pt x="1345" y="1303"/>
                    </a:cubicBezTo>
                    <a:lnTo>
                      <a:pt x="1345" y="1303"/>
                    </a:lnTo>
                    <a:cubicBezTo>
                      <a:pt x="1486" y="1306"/>
                      <a:pt x="1589" y="1185"/>
                      <a:pt x="1674" y="1084"/>
                    </a:cubicBezTo>
                    <a:lnTo>
                      <a:pt x="1674" y="1084"/>
                    </a:lnTo>
                    <a:cubicBezTo>
                      <a:pt x="1802" y="936"/>
                      <a:pt x="1890" y="755"/>
                      <a:pt x="1967" y="576"/>
                    </a:cubicBezTo>
                    <a:lnTo>
                      <a:pt x="1967" y="576"/>
                    </a:lnTo>
                    <a:cubicBezTo>
                      <a:pt x="1972" y="565"/>
                      <a:pt x="1968" y="556"/>
                      <a:pt x="1960" y="550"/>
                    </a:cubicBezTo>
                    <a:lnTo>
                      <a:pt x="482" y="261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469" name="Freeform 418">
              <a:extLst>
                <a:ext uri="{FF2B5EF4-FFF2-40B4-BE49-F238E27FC236}">
                  <a16:creationId xmlns:a16="http://schemas.microsoft.com/office/drawing/2014/main" id="{E08DFF3D-4030-CB45-8858-F3267CB4195A}"/>
                </a:ext>
              </a:extLst>
            </p:cNvPr>
            <p:cNvSpPr>
              <a:spLocks noChangeArrowheads="1"/>
            </p:cNvSpPr>
            <p:nvPr/>
          </p:nvSpPr>
          <p:spPr bwMode="auto">
            <a:xfrm rot="759599">
              <a:off x="3136147" y="3420291"/>
              <a:ext cx="1070884" cy="2154444"/>
            </a:xfrm>
            <a:custGeom>
              <a:avLst/>
              <a:gdLst>
                <a:gd name="T0" fmla="*/ 1964 w 2236"/>
                <a:gd name="T1" fmla="*/ 3355 h 4497"/>
                <a:gd name="T2" fmla="*/ 1637 w 2236"/>
                <a:gd name="T3" fmla="*/ 1132 h 4497"/>
                <a:gd name="T4" fmla="*/ 1639 w 2236"/>
                <a:gd name="T5" fmla="*/ 2044 h 4497"/>
                <a:gd name="T6" fmla="*/ 1563 w 2236"/>
                <a:gd name="T7" fmla="*/ 1715 h 4497"/>
                <a:gd name="T8" fmla="*/ 1590 w 2236"/>
                <a:gd name="T9" fmla="*/ 2044 h 4497"/>
                <a:gd name="T10" fmla="*/ 1457 w 2236"/>
                <a:gd name="T11" fmla="*/ 2017 h 4497"/>
                <a:gd name="T12" fmla="*/ 1381 w 2236"/>
                <a:gd name="T13" fmla="*/ 2067 h 4497"/>
                <a:gd name="T14" fmla="*/ 1139 w 2236"/>
                <a:gd name="T15" fmla="*/ 2678 h 4497"/>
                <a:gd name="T16" fmla="*/ 1236 w 2236"/>
                <a:gd name="T17" fmla="*/ 2092 h 4497"/>
                <a:gd name="T18" fmla="*/ 1193 w 2236"/>
                <a:gd name="T19" fmla="*/ 2069 h 4497"/>
                <a:gd name="T20" fmla="*/ 1362 w 2236"/>
                <a:gd name="T21" fmla="*/ 1389 h 4497"/>
                <a:gd name="T22" fmla="*/ 1605 w 2236"/>
                <a:gd name="T23" fmla="*/ 1057 h 4497"/>
                <a:gd name="T24" fmla="*/ 1370 w 2236"/>
                <a:gd name="T25" fmla="*/ 1318 h 4497"/>
                <a:gd name="T26" fmla="*/ 1283 w 2236"/>
                <a:gd name="T27" fmla="*/ 1163 h 4497"/>
                <a:gd name="T28" fmla="*/ 1320 w 2236"/>
                <a:gd name="T29" fmla="*/ 1365 h 4497"/>
                <a:gd name="T30" fmla="*/ 798 w 2236"/>
                <a:gd name="T31" fmla="*/ 714 h 4497"/>
                <a:gd name="T32" fmla="*/ 739 w 2236"/>
                <a:gd name="T33" fmla="*/ 737 h 4497"/>
                <a:gd name="T34" fmla="*/ 446 w 2236"/>
                <a:gd name="T35" fmla="*/ 90 h 4497"/>
                <a:gd name="T36" fmla="*/ 369 w 2236"/>
                <a:gd name="T37" fmla="*/ 223 h 4497"/>
                <a:gd name="T38" fmla="*/ 247 w 2236"/>
                <a:gd name="T39" fmla="*/ 535 h 4497"/>
                <a:gd name="T40" fmla="*/ 107 w 2236"/>
                <a:gd name="T41" fmla="*/ 535 h 4497"/>
                <a:gd name="T42" fmla="*/ 806 w 2236"/>
                <a:gd name="T43" fmla="*/ 1368 h 4497"/>
                <a:gd name="T44" fmla="*/ 353 w 2236"/>
                <a:gd name="T45" fmla="*/ 1137 h 4497"/>
                <a:gd name="T46" fmla="*/ 953 w 2236"/>
                <a:gd name="T47" fmla="*/ 1931 h 4497"/>
                <a:gd name="T48" fmla="*/ 775 w 2236"/>
                <a:gd name="T49" fmla="*/ 2116 h 4497"/>
                <a:gd name="T50" fmla="*/ 406 w 2236"/>
                <a:gd name="T51" fmla="*/ 1569 h 4497"/>
                <a:gd name="T52" fmla="*/ 717 w 2236"/>
                <a:gd name="T53" fmla="*/ 2119 h 4497"/>
                <a:gd name="T54" fmla="*/ 243 w 2236"/>
                <a:gd name="T55" fmla="*/ 2008 h 4497"/>
                <a:gd name="T56" fmla="*/ 1152 w 2236"/>
                <a:gd name="T57" fmla="*/ 3079 h 4497"/>
                <a:gd name="T58" fmla="*/ 569 w 2236"/>
                <a:gd name="T59" fmla="*/ 2700 h 4497"/>
                <a:gd name="T60" fmla="*/ 432 w 2236"/>
                <a:gd name="T61" fmla="*/ 2783 h 4497"/>
                <a:gd name="T62" fmla="*/ 579 w 2236"/>
                <a:gd name="T63" fmla="*/ 3068 h 4497"/>
                <a:gd name="T64" fmla="*/ 608 w 2236"/>
                <a:gd name="T65" fmla="*/ 3114 h 4497"/>
                <a:gd name="T66" fmla="*/ 440 w 2236"/>
                <a:gd name="T67" fmla="*/ 3255 h 4497"/>
                <a:gd name="T68" fmla="*/ 374 w 2236"/>
                <a:gd name="T69" fmla="*/ 3323 h 4497"/>
                <a:gd name="T70" fmla="*/ 1182 w 2236"/>
                <a:gd name="T71" fmla="*/ 3276 h 4497"/>
                <a:gd name="T72" fmla="*/ 892 w 2236"/>
                <a:gd name="T73" fmla="*/ 3473 h 4497"/>
                <a:gd name="T74" fmla="*/ 872 w 2236"/>
                <a:gd name="T75" fmla="*/ 3627 h 4497"/>
                <a:gd name="T76" fmla="*/ 741 w 2236"/>
                <a:gd name="T77" fmla="*/ 3750 h 4497"/>
                <a:gd name="T78" fmla="*/ 803 w 2236"/>
                <a:gd name="T79" fmla="*/ 3816 h 4497"/>
                <a:gd name="T80" fmla="*/ 930 w 2236"/>
                <a:gd name="T81" fmla="*/ 3907 h 4497"/>
                <a:gd name="T82" fmla="*/ 1281 w 2236"/>
                <a:gd name="T83" fmla="*/ 4135 h 4497"/>
                <a:gd name="T84" fmla="*/ 1332 w 2236"/>
                <a:gd name="T85" fmla="*/ 3889 h 4497"/>
                <a:gd name="T86" fmla="*/ 1680 w 2236"/>
                <a:gd name="T87" fmla="*/ 3631 h 4497"/>
                <a:gd name="T88" fmla="*/ 1653 w 2236"/>
                <a:gd name="T89" fmla="*/ 3548 h 4497"/>
                <a:gd name="T90" fmla="*/ 1912 w 2236"/>
                <a:gd name="T91" fmla="*/ 3264 h 4497"/>
                <a:gd name="T92" fmla="*/ 1755 w 2236"/>
                <a:gd name="T93" fmla="*/ 3281 h 4497"/>
                <a:gd name="T94" fmla="*/ 1648 w 2236"/>
                <a:gd name="T95" fmla="*/ 3163 h 4497"/>
                <a:gd name="T96" fmla="*/ 1227 w 2236"/>
                <a:gd name="T97" fmla="*/ 3248 h 4497"/>
                <a:gd name="T98" fmla="*/ 1585 w 2236"/>
                <a:gd name="T99" fmla="*/ 2736 h 4497"/>
                <a:gd name="T100" fmla="*/ 1908 w 2236"/>
                <a:gd name="T101" fmla="*/ 2518 h 4497"/>
                <a:gd name="T102" fmla="*/ 1714 w 2236"/>
                <a:gd name="T103" fmla="*/ 2488 h 4497"/>
                <a:gd name="T104" fmla="*/ 1564 w 2236"/>
                <a:gd name="T105" fmla="*/ 2689 h 4497"/>
                <a:gd name="T106" fmla="*/ 1197 w 2236"/>
                <a:gd name="T107" fmla="*/ 3038 h 4497"/>
                <a:gd name="T108" fmla="*/ 1185 w 2236"/>
                <a:gd name="T109" fmla="*/ 2699 h 4497"/>
                <a:gd name="T110" fmla="*/ 2048 w 2236"/>
                <a:gd name="T111" fmla="*/ 1886 h 4497"/>
                <a:gd name="T112" fmla="*/ 2046 w 2236"/>
                <a:gd name="T113" fmla="*/ 1667 h 4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6" h="4497">
                  <a:moveTo>
                    <a:pt x="1607" y="1835"/>
                  </a:moveTo>
                  <a:lnTo>
                    <a:pt x="1607" y="1835"/>
                  </a:lnTo>
                  <a:cubicBezTo>
                    <a:pt x="1608" y="1835"/>
                    <a:pt x="1608" y="1835"/>
                    <a:pt x="1609" y="1835"/>
                  </a:cubicBezTo>
                  <a:lnTo>
                    <a:pt x="1609" y="1835"/>
                  </a:lnTo>
                  <a:cubicBezTo>
                    <a:pt x="1608" y="1836"/>
                    <a:pt x="1608" y="1836"/>
                    <a:pt x="1607" y="1837"/>
                  </a:cubicBezTo>
                  <a:lnTo>
                    <a:pt x="1607" y="1837"/>
                  </a:lnTo>
                  <a:cubicBezTo>
                    <a:pt x="1607" y="1836"/>
                    <a:pt x="1607" y="1836"/>
                    <a:pt x="1607" y="1835"/>
                  </a:cubicBezTo>
                  <a:close/>
                  <a:moveTo>
                    <a:pt x="1964" y="3355"/>
                  </a:moveTo>
                  <a:lnTo>
                    <a:pt x="1964" y="3355"/>
                  </a:lnTo>
                  <a:cubicBezTo>
                    <a:pt x="1964" y="3355"/>
                    <a:pt x="1965" y="3355"/>
                    <a:pt x="1965" y="3354"/>
                  </a:cubicBezTo>
                  <a:lnTo>
                    <a:pt x="1965" y="3354"/>
                  </a:lnTo>
                  <a:cubicBezTo>
                    <a:pt x="1965" y="3355"/>
                    <a:pt x="1964" y="3355"/>
                    <a:pt x="1963" y="3355"/>
                  </a:cubicBezTo>
                  <a:lnTo>
                    <a:pt x="1963" y="3355"/>
                  </a:lnTo>
                  <a:lnTo>
                    <a:pt x="1964" y="3355"/>
                  </a:lnTo>
                  <a:close/>
                  <a:moveTo>
                    <a:pt x="1634" y="1137"/>
                  </a:moveTo>
                  <a:lnTo>
                    <a:pt x="1634" y="1137"/>
                  </a:lnTo>
                  <a:cubicBezTo>
                    <a:pt x="1635" y="1136"/>
                    <a:pt x="1636" y="1134"/>
                    <a:pt x="1637" y="1132"/>
                  </a:cubicBezTo>
                  <a:lnTo>
                    <a:pt x="1637" y="1132"/>
                  </a:lnTo>
                  <a:cubicBezTo>
                    <a:pt x="1639" y="1127"/>
                    <a:pt x="1644" y="1133"/>
                    <a:pt x="1634" y="1137"/>
                  </a:cubicBezTo>
                  <a:close/>
                  <a:moveTo>
                    <a:pt x="2046" y="1667"/>
                  </a:moveTo>
                  <a:lnTo>
                    <a:pt x="2046" y="1667"/>
                  </a:lnTo>
                  <a:cubicBezTo>
                    <a:pt x="1978" y="1698"/>
                    <a:pt x="1970" y="1777"/>
                    <a:pt x="2001" y="1836"/>
                  </a:cubicBezTo>
                  <a:lnTo>
                    <a:pt x="2001" y="1836"/>
                  </a:lnTo>
                  <a:cubicBezTo>
                    <a:pt x="1893" y="1928"/>
                    <a:pt x="1772" y="1998"/>
                    <a:pt x="1638" y="2047"/>
                  </a:cubicBezTo>
                  <a:lnTo>
                    <a:pt x="1638" y="2047"/>
                  </a:lnTo>
                  <a:cubicBezTo>
                    <a:pt x="1639" y="2046"/>
                    <a:pt x="1639" y="2045"/>
                    <a:pt x="1639" y="2044"/>
                  </a:cubicBezTo>
                  <a:lnTo>
                    <a:pt x="1639" y="2044"/>
                  </a:lnTo>
                  <a:cubicBezTo>
                    <a:pt x="1645" y="1996"/>
                    <a:pt x="1643" y="1948"/>
                    <a:pt x="1632" y="1900"/>
                  </a:cubicBezTo>
                  <a:lnTo>
                    <a:pt x="1632" y="1900"/>
                  </a:lnTo>
                  <a:cubicBezTo>
                    <a:pt x="1630" y="1896"/>
                    <a:pt x="1627" y="1892"/>
                    <a:pt x="1624" y="1888"/>
                  </a:cubicBezTo>
                  <a:lnTo>
                    <a:pt x="1624" y="1888"/>
                  </a:lnTo>
                  <a:cubicBezTo>
                    <a:pt x="1670" y="1859"/>
                    <a:pt x="1683" y="1788"/>
                    <a:pt x="1656" y="1742"/>
                  </a:cubicBezTo>
                  <a:lnTo>
                    <a:pt x="1656" y="1742"/>
                  </a:lnTo>
                  <a:cubicBezTo>
                    <a:pt x="1641" y="1716"/>
                    <a:pt x="1611" y="1706"/>
                    <a:pt x="1584" y="1711"/>
                  </a:cubicBezTo>
                  <a:lnTo>
                    <a:pt x="1584" y="1711"/>
                  </a:lnTo>
                  <a:cubicBezTo>
                    <a:pt x="1578" y="1709"/>
                    <a:pt x="1570" y="1710"/>
                    <a:pt x="1563" y="1715"/>
                  </a:cubicBezTo>
                  <a:lnTo>
                    <a:pt x="1563" y="1715"/>
                  </a:lnTo>
                  <a:cubicBezTo>
                    <a:pt x="1535" y="1733"/>
                    <a:pt x="1504" y="1761"/>
                    <a:pt x="1494" y="1794"/>
                  </a:cubicBezTo>
                  <a:lnTo>
                    <a:pt x="1494" y="1794"/>
                  </a:lnTo>
                  <a:cubicBezTo>
                    <a:pt x="1473" y="1855"/>
                    <a:pt x="1524" y="1907"/>
                    <a:pt x="1584" y="1902"/>
                  </a:cubicBezTo>
                  <a:lnTo>
                    <a:pt x="1584" y="1902"/>
                  </a:lnTo>
                  <a:cubicBezTo>
                    <a:pt x="1583" y="1906"/>
                    <a:pt x="1583" y="1909"/>
                    <a:pt x="1584" y="1913"/>
                  </a:cubicBezTo>
                  <a:lnTo>
                    <a:pt x="1584" y="1913"/>
                  </a:lnTo>
                  <a:cubicBezTo>
                    <a:pt x="1594" y="1957"/>
                    <a:pt x="1596" y="2000"/>
                    <a:pt x="1590" y="2044"/>
                  </a:cubicBezTo>
                  <a:lnTo>
                    <a:pt x="1590" y="2044"/>
                  </a:lnTo>
                  <a:cubicBezTo>
                    <a:pt x="1590" y="2049"/>
                    <a:pt x="1590" y="2053"/>
                    <a:pt x="1592" y="2057"/>
                  </a:cubicBezTo>
                  <a:lnTo>
                    <a:pt x="1592" y="2057"/>
                  </a:lnTo>
                  <a:cubicBezTo>
                    <a:pt x="1592" y="2057"/>
                    <a:pt x="1590" y="2058"/>
                    <a:pt x="1590" y="2059"/>
                  </a:cubicBezTo>
                  <a:lnTo>
                    <a:pt x="1590" y="2059"/>
                  </a:lnTo>
                  <a:cubicBezTo>
                    <a:pt x="1547" y="2103"/>
                    <a:pt x="1508" y="2148"/>
                    <a:pt x="1469" y="2195"/>
                  </a:cubicBezTo>
                  <a:lnTo>
                    <a:pt x="1469" y="2195"/>
                  </a:lnTo>
                  <a:cubicBezTo>
                    <a:pt x="1462" y="2149"/>
                    <a:pt x="1456" y="2102"/>
                    <a:pt x="1450" y="2057"/>
                  </a:cubicBezTo>
                  <a:lnTo>
                    <a:pt x="1450" y="2057"/>
                  </a:lnTo>
                  <a:cubicBezTo>
                    <a:pt x="1457" y="2044"/>
                    <a:pt x="1460" y="2029"/>
                    <a:pt x="1457" y="2017"/>
                  </a:cubicBezTo>
                  <a:lnTo>
                    <a:pt x="1457" y="2017"/>
                  </a:lnTo>
                  <a:cubicBezTo>
                    <a:pt x="1453" y="2001"/>
                    <a:pt x="1443" y="1994"/>
                    <a:pt x="1430" y="1991"/>
                  </a:cubicBezTo>
                  <a:lnTo>
                    <a:pt x="1430" y="1991"/>
                  </a:lnTo>
                  <a:cubicBezTo>
                    <a:pt x="1426" y="1987"/>
                    <a:pt x="1421" y="1985"/>
                    <a:pt x="1413" y="1985"/>
                  </a:cubicBezTo>
                  <a:lnTo>
                    <a:pt x="1413" y="1985"/>
                  </a:lnTo>
                  <a:cubicBezTo>
                    <a:pt x="1387" y="1985"/>
                    <a:pt x="1370" y="2008"/>
                    <a:pt x="1368" y="2034"/>
                  </a:cubicBezTo>
                  <a:lnTo>
                    <a:pt x="1368" y="2034"/>
                  </a:lnTo>
                  <a:cubicBezTo>
                    <a:pt x="1367" y="2046"/>
                    <a:pt x="1372" y="2058"/>
                    <a:pt x="1381" y="2067"/>
                  </a:cubicBezTo>
                  <a:lnTo>
                    <a:pt x="1381" y="2067"/>
                  </a:lnTo>
                  <a:cubicBezTo>
                    <a:pt x="1387" y="2074"/>
                    <a:pt x="1395" y="2077"/>
                    <a:pt x="1404" y="2078"/>
                  </a:cubicBezTo>
                  <a:lnTo>
                    <a:pt x="1404" y="2078"/>
                  </a:lnTo>
                  <a:cubicBezTo>
                    <a:pt x="1412" y="2134"/>
                    <a:pt x="1419" y="2190"/>
                    <a:pt x="1426" y="2246"/>
                  </a:cubicBezTo>
                  <a:lnTo>
                    <a:pt x="1426" y="2246"/>
                  </a:lnTo>
                  <a:cubicBezTo>
                    <a:pt x="1322" y="2376"/>
                    <a:pt x="1230" y="2515"/>
                    <a:pt x="1149" y="2662"/>
                  </a:cubicBezTo>
                  <a:lnTo>
                    <a:pt x="1149" y="2662"/>
                  </a:lnTo>
                  <a:cubicBezTo>
                    <a:pt x="1146" y="2665"/>
                    <a:pt x="1143" y="2668"/>
                    <a:pt x="1140" y="2674"/>
                  </a:cubicBezTo>
                  <a:lnTo>
                    <a:pt x="1140" y="2674"/>
                  </a:lnTo>
                  <a:cubicBezTo>
                    <a:pt x="1140" y="2676"/>
                    <a:pt x="1139" y="2677"/>
                    <a:pt x="1139" y="2678"/>
                  </a:cubicBezTo>
                  <a:lnTo>
                    <a:pt x="1139" y="2678"/>
                  </a:lnTo>
                  <a:cubicBezTo>
                    <a:pt x="1123" y="2581"/>
                    <a:pt x="1107" y="2484"/>
                    <a:pt x="1090" y="2387"/>
                  </a:cubicBezTo>
                  <a:lnTo>
                    <a:pt x="1090" y="2387"/>
                  </a:lnTo>
                  <a:cubicBezTo>
                    <a:pt x="1096" y="2380"/>
                    <a:pt x="1099" y="2369"/>
                    <a:pt x="1096" y="2360"/>
                  </a:cubicBezTo>
                  <a:lnTo>
                    <a:pt x="1096" y="2360"/>
                  </a:lnTo>
                  <a:cubicBezTo>
                    <a:pt x="1099" y="2358"/>
                    <a:pt x="1100" y="2355"/>
                    <a:pt x="1102" y="2353"/>
                  </a:cubicBezTo>
                  <a:lnTo>
                    <a:pt x="1102" y="2353"/>
                  </a:lnTo>
                  <a:cubicBezTo>
                    <a:pt x="1147" y="2266"/>
                    <a:pt x="1191" y="2179"/>
                    <a:pt x="1236" y="2092"/>
                  </a:cubicBezTo>
                  <a:lnTo>
                    <a:pt x="1236" y="2092"/>
                  </a:lnTo>
                  <a:cubicBezTo>
                    <a:pt x="1241" y="2094"/>
                    <a:pt x="1247" y="2094"/>
                    <a:pt x="1253" y="2094"/>
                  </a:cubicBezTo>
                  <a:lnTo>
                    <a:pt x="1253" y="2094"/>
                  </a:lnTo>
                  <a:cubicBezTo>
                    <a:pt x="1289" y="2094"/>
                    <a:pt x="1322" y="2059"/>
                    <a:pt x="1323" y="2024"/>
                  </a:cubicBezTo>
                  <a:lnTo>
                    <a:pt x="1323" y="2024"/>
                  </a:lnTo>
                  <a:cubicBezTo>
                    <a:pt x="1325" y="1982"/>
                    <a:pt x="1290" y="1955"/>
                    <a:pt x="1251" y="1950"/>
                  </a:cubicBezTo>
                  <a:lnTo>
                    <a:pt x="1251" y="1950"/>
                  </a:lnTo>
                  <a:cubicBezTo>
                    <a:pt x="1210" y="1946"/>
                    <a:pt x="1181" y="1986"/>
                    <a:pt x="1177" y="2023"/>
                  </a:cubicBezTo>
                  <a:lnTo>
                    <a:pt x="1177" y="2023"/>
                  </a:lnTo>
                  <a:cubicBezTo>
                    <a:pt x="1176" y="2041"/>
                    <a:pt x="1182" y="2057"/>
                    <a:pt x="1193" y="2069"/>
                  </a:cubicBezTo>
                  <a:lnTo>
                    <a:pt x="1193" y="2069"/>
                  </a:lnTo>
                  <a:cubicBezTo>
                    <a:pt x="1154" y="2146"/>
                    <a:pt x="1114" y="2223"/>
                    <a:pt x="1075" y="2300"/>
                  </a:cubicBezTo>
                  <a:lnTo>
                    <a:pt x="1075" y="2300"/>
                  </a:lnTo>
                  <a:cubicBezTo>
                    <a:pt x="1051" y="2173"/>
                    <a:pt x="1027" y="2046"/>
                    <a:pt x="1000" y="1918"/>
                  </a:cubicBezTo>
                  <a:lnTo>
                    <a:pt x="1000" y="1918"/>
                  </a:lnTo>
                  <a:cubicBezTo>
                    <a:pt x="999" y="1914"/>
                    <a:pt x="998" y="1910"/>
                    <a:pt x="997" y="1906"/>
                  </a:cubicBezTo>
                  <a:lnTo>
                    <a:pt x="997" y="1906"/>
                  </a:lnTo>
                  <a:cubicBezTo>
                    <a:pt x="1119" y="1734"/>
                    <a:pt x="1241" y="1561"/>
                    <a:pt x="1362" y="1389"/>
                  </a:cubicBezTo>
                  <a:lnTo>
                    <a:pt x="1362" y="1389"/>
                  </a:lnTo>
                  <a:cubicBezTo>
                    <a:pt x="1364" y="1387"/>
                    <a:pt x="1365" y="1385"/>
                    <a:pt x="1366" y="1382"/>
                  </a:cubicBezTo>
                  <a:lnTo>
                    <a:pt x="1366" y="1382"/>
                  </a:lnTo>
                  <a:cubicBezTo>
                    <a:pt x="1440" y="1325"/>
                    <a:pt x="1514" y="1268"/>
                    <a:pt x="1589" y="1212"/>
                  </a:cubicBezTo>
                  <a:lnTo>
                    <a:pt x="1589" y="1212"/>
                  </a:lnTo>
                  <a:cubicBezTo>
                    <a:pt x="1597" y="1216"/>
                    <a:pt x="1605" y="1218"/>
                    <a:pt x="1614" y="1220"/>
                  </a:cubicBezTo>
                  <a:lnTo>
                    <a:pt x="1614" y="1220"/>
                  </a:lnTo>
                  <a:cubicBezTo>
                    <a:pt x="1708" y="1234"/>
                    <a:pt x="1760" y="1104"/>
                    <a:pt x="1684" y="1048"/>
                  </a:cubicBezTo>
                  <a:lnTo>
                    <a:pt x="1684" y="1048"/>
                  </a:lnTo>
                  <a:cubicBezTo>
                    <a:pt x="1660" y="1031"/>
                    <a:pt x="1628" y="1040"/>
                    <a:pt x="1605" y="1057"/>
                  </a:cubicBezTo>
                  <a:lnTo>
                    <a:pt x="1605" y="1057"/>
                  </a:lnTo>
                  <a:cubicBezTo>
                    <a:pt x="1603" y="1058"/>
                    <a:pt x="1602" y="1058"/>
                    <a:pt x="1599" y="1059"/>
                  </a:cubicBezTo>
                  <a:lnTo>
                    <a:pt x="1599" y="1059"/>
                  </a:lnTo>
                  <a:cubicBezTo>
                    <a:pt x="1562" y="1070"/>
                    <a:pt x="1540" y="1105"/>
                    <a:pt x="1541" y="1144"/>
                  </a:cubicBezTo>
                  <a:lnTo>
                    <a:pt x="1541" y="1144"/>
                  </a:lnTo>
                  <a:cubicBezTo>
                    <a:pt x="1541" y="1157"/>
                    <a:pt x="1545" y="1168"/>
                    <a:pt x="1552" y="1179"/>
                  </a:cubicBezTo>
                  <a:lnTo>
                    <a:pt x="1552" y="1179"/>
                  </a:lnTo>
                  <a:cubicBezTo>
                    <a:pt x="1491" y="1226"/>
                    <a:pt x="1431" y="1272"/>
                    <a:pt x="1370" y="1318"/>
                  </a:cubicBezTo>
                  <a:lnTo>
                    <a:pt x="1370" y="1318"/>
                  </a:lnTo>
                  <a:cubicBezTo>
                    <a:pt x="1372" y="1258"/>
                    <a:pt x="1362" y="1201"/>
                    <a:pt x="1337" y="1146"/>
                  </a:cubicBezTo>
                  <a:lnTo>
                    <a:pt x="1337" y="1146"/>
                  </a:lnTo>
                  <a:cubicBezTo>
                    <a:pt x="1367" y="1117"/>
                    <a:pt x="1372" y="1063"/>
                    <a:pt x="1337" y="1032"/>
                  </a:cubicBezTo>
                  <a:lnTo>
                    <a:pt x="1337" y="1032"/>
                  </a:lnTo>
                  <a:cubicBezTo>
                    <a:pt x="1304" y="1005"/>
                    <a:pt x="1267" y="1024"/>
                    <a:pt x="1249" y="1054"/>
                  </a:cubicBezTo>
                  <a:lnTo>
                    <a:pt x="1249" y="1054"/>
                  </a:lnTo>
                  <a:cubicBezTo>
                    <a:pt x="1234" y="1063"/>
                    <a:pt x="1224" y="1079"/>
                    <a:pt x="1224" y="1097"/>
                  </a:cubicBezTo>
                  <a:lnTo>
                    <a:pt x="1224" y="1097"/>
                  </a:lnTo>
                  <a:cubicBezTo>
                    <a:pt x="1222" y="1132"/>
                    <a:pt x="1250" y="1160"/>
                    <a:pt x="1283" y="1163"/>
                  </a:cubicBezTo>
                  <a:lnTo>
                    <a:pt x="1283" y="1163"/>
                  </a:lnTo>
                  <a:cubicBezTo>
                    <a:pt x="1286" y="1163"/>
                    <a:pt x="1289" y="1163"/>
                    <a:pt x="1292" y="1163"/>
                  </a:cubicBezTo>
                  <a:lnTo>
                    <a:pt x="1292" y="1163"/>
                  </a:lnTo>
                  <a:cubicBezTo>
                    <a:pt x="1318" y="1220"/>
                    <a:pt x="1328" y="1282"/>
                    <a:pt x="1320" y="1345"/>
                  </a:cubicBezTo>
                  <a:lnTo>
                    <a:pt x="1320" y="1345"/>
                  </a:lnTo>
                  <a:cubicBezTo>
                    <a:pt x="1319" y="1351"/>
                    <a:pt x="1321" y="1357"/>
                    <a:pt x="1323" y="1361"/>
                  </a:cubicBezTo>
                  <a:lnTo>
                    <a:pt x="1323" y="1361"/>
                  </a:lnTo>
                  <a:cubicBezTo>
                    <a:pt x="1322" y="1362"/>
                    <a:pt x="1321" y="1363"/>
                    <a:pt x="1320" y="1365"/>
                  </a:cubicBezTo>
                  <a:lnTo>
                    <a:pt x="1320" y="1365"/>
                  </a:lnTo>
                  <a:cubicBezTo>
                    <a:pt x="1208" y="1523"/>
                    <a:pt x="1096" y="1682"/>
                    <a:pt x="983" y="1841"/>
                  </a:cubicBezTo>
                  <a:lnTo>
                    <a:pt x="983" y="1841"/>
                  </a:lnTo>
                  <a:cubicBezTo>
                    <a:pt x="931" y="1609"/>
                    <a:pt x="868" y="1377"/>
                    <a:pt x="785" y="1152"/>
                  </a:cubicBezTo>
                  <a:lnTo>
                    <a:pt x="785" y="1152"/>
                  </a:lnTo>
                  <a:cubicBezTo>
                    <a:pt x="790" y="1148"/>
                    <a:pt x="793" y="1143"/>
                    <a:pt x="793" y="1135"/>
                  </a:cubicBezTo>
                  <a:lnTo>
                    <a:pt x="793" y="1135"/>
                  </a:lnTo>
                  <a:cubicBezTo>
                    <a:pt x="804" y="998"/>
                    <a:pt x="802" y="862"/>
                    <a:pt x="786" y="726"/>
                  </a:cubicBezTo>
                  <a:lnTo>
                    <a:pt x="786" y="726"/>
                  </a:lnTo>
                  <a:cubicBezTo>
                    <a:pt x="791" y="722"/>
                    <a:pt x="794" y="719"/>
                    <a:pt x="798" y="714"/>
                  </a:cubicBezTo>
                  <a:lnTo>
                    <a:pt x="798" y="714"/>
                  </a:lnTo>
                  <a:cubicBezTo>
                    <a:pt x="840" y="666"/>
                    <a:pt x="847" y="574"/>
                    <a:pt x="769" y="560"/>
                  </a:cubicBezTo>
                  <a:lnTo>
                    <a:pt x="769" y="560"/>
                  </a:lnTo>
                  <a:cubicBezTo>
                    <a:pt x="714" y="551"/>
                    <a:pt x="686" y="607"/>
                    <a:pt x="699" y="652"/>
                  </a:cubicBezTo>
                  <a:lnTo>
                    <a:pt x="699" y="652"/>
                  </a:lnTo>
                  <a:cubicBezTo>
                    <a:pt x="693" y="676"/>
                    <a:pt x="696" y="701"/>
                    <a:pt x="715" y="722"/>
                  </a:cubicBezTo>
                  <a:lnTo>
                    <a:pt x="715" y="722"/>
                  </a:lnTo>
                  <a:cubicBezTo>
                    <a:pt x="722" y="730"/>
                    <a:pt x="731" y="734"/>
                    <a:pt x="739" y="737"/>
                  </a:cubicBezTo>
                  <a:lnTo>
                    <a:pt x="739" y="737"/>
                  </a:lnTo>
                  <a:cubicBezTo>
                    <a:pt x="751" y="844"/>
                    <a:pt x="754" y="951"/>
                    <a:pt x="749" y="1059"/>
                  </a:cubicBezTo>
                  <a:lnTo>
                    <a:pt x="749" y="1059"/>
                  </a:lnTo>
                  <a:cubicBezTo>
                    <a:pt x="659" y="832"/>
                    <a:pt x="547" y="615"/>
                    <a:pt x="408" y="416"/>
                  </a:cubicBezTo>
                  <a:lnTo>
                    <a:pt x="408" y="416"/>
                  </a:lnTo>
                  <a:cubicBezTo>
                    <a:pt x="410" y="413"/>
                    <a:pt x="413" y="408"/>
                    <a:pt x="413" y="403"/>
                  </a:cubicBezTo>
                  <a:lnTo>
                    <a:pt x="413" y="403"/>
                  </a:lnTo>
                  <a:cubicBezTo>
                    <a:pt x="419" y="345"/>
                    <a:pt x="421" y="288"/>
                    <a:pt x="419" y="231"/>
                  </a:cubicBezTo>
                  <a:lnTo>
                    <a:pt x="419" y="231"/>
                  </a:lnTo>
                  <a:cubicBezTo>
                    <a:pt x="483" y="221"/>
                    <a:pt x="507" y="128"/>
                    <a:pt x="446" y="90"/>
                  </a:cubicBezTo>
                  <a:lnTo>
                    <a:pt x="446" y="90"/>
                  </a:lnTo>
                  <a:cubicBezTo>
                    <a:pt x="430" y="78"/>
                    <a:pt x="408" y="77"/>
                    <a:pt x="388" y="83"/>
                  </a:cubicBezTo>
                  <a:lnTo>
                    <a:pt x="388" y="83"/>
                  </a:lnTo>
                  <a:cubicBezTo>
                    <a:pt x="383" y="81"/>
                    <a:pt x="378" y="82"/>
                    <a:pt x="372" y="84"/>
                  </a:cubicBezTo>
                  <a:lnTo>
                    <a:pt x="372" y="84"/>
                  </a:lnTo>
                  <a:cubicBezTo>
                    <a:pt x="343" y="98"/>
                    <a:pt x="325" y="132"/>
                    <a:pt x="328" y="165"/>
                  </a:cubicBezTo>
                  <a:lnTo>
                    <a:pt x="328" y="165"/>
                  </a:lnTo>
                  <a:cubicBezTo>
                    <a:pt x="331" y="191"/>
                    <a:pt x="347" y="212"/>
                    <a:pt x="369" y="223"/>
                  </a:cubicBezTo>
                  <a:lnTo>
                    <a:pt x="369" y="223"/>
                  </a:lnTo>
                  <a:cubicBezTo>
                    <a:pt x="372" y="269"/>
                    <a:pt x="371" y="316"/>
                    <a:pt x="368" y="362"/>
                  </a:cubicBezTo>
                  <a:lnTo>
                    <a:pt x="368" y="362"/>
                  </a:lnTo>
                  <a:cubicBezTo>
                    <a:pt x="277" y="240"/>
                    <a:pt x="174" y="125"/>
                    <a:pt x="58" y="21"/>
                  </a:cubicBezTo>
                  <a:lnTo>
                    <a:pt x="58" y="21"/>
                  </a:lnTo>
                  <a:cubicBezTo>
                    <a:pt x="35" y="0"/>
                    <a:pt x="0" y="34"/>
                    <a:pt x="23" y="55"/>
                  </a:cubicBezTo>
                  <a:lnTo>
                    <a:pt x="23" y="55"/>
                  </a:lnTo>
                  <a:cubicBezTo>
                    <a:pt x="237" y="247"/>
                    <a:pt x="403" y="473"/>
                    <a:pt x="536" y="718"/>
                  </a:cubicBezTo>
                  <a:lnTo>
                    <a:pt x="536" y="718"/>
                  </a:lnTo>
                  <a:cubicBezTo>
                    <a:pt x="440" y="657"/>
                    <a:pt x="343" y="597"/>
                    <a:pt x="247" y="535"/>
                  </a:cubicBezTo>
                  <a:lnTo>
                    <a:pt x="247" y="535"/>
                  </a:lnTo>
                  <a:cubicBezTo>
                    <a:pt x="251" y="522"/>
                    <a:pt x="254" y="509"/>
                    <a:pt x="251" y="496"/>
                  </a:cubicBezTo>
                  <a:lnTo>
                    <a:pt x="251" y="496"/>
                  </a:lnTo>
                  <a:cubicBezTo>
                    <a:pt x="244" y="451"/>
                    <a:pt x="197" y="427"/>
                    <a:pt x="154" y="435"/>
                  </a:cubicBezTo>
                  <a:lnTo>
                    <a:pt x="154" y="435"/>
                  </a:lnTo>
                  <a:cubicBezTo>
                    <a:pt x="114" y="443"/>
                    <a:pt x="91" y="489"/>
                    <a:pt x="106" y="525"/>
                  </a:cubicBezTo>
                  <a:lnTo>
                    <a:pt x="106" y="525"/>
                  </a:lnTo>
                  <a:cubicBezTo>
                    <a:pt x="106" y="528"/>
                    <a:pt x="106" y="531"/>
                    <a:pt x="107" y="535"/>
                  </a:cubicBezTo>
                  <a:lnTo>
                    <a:pt x="107" y="535"/>
                  </a:lnTo>
                  <a:cubicBezTo>
                    <a:pt x="116" y="574"/>
                    <a:pt x="153" y="593"/>
                    <a:pt x="190" y="586"/>
                  </a:cubicBezTo>
                  <a:lnTo>
                    <a:pt x="190" y="586"/>
                  </a:lnTo>
                  <a:cubicBezTo>
                    <a:pt x="199" y="584"/>
                    <a:pt x="209" y="580"/>
                    <a:pt x="217" y="574"/>
                  </a:cubicBezTo>
                  <a:lnTo>
                    <a:pt x="217" y="574"/>
                  </a:lnTo>
                  <a:cubicBezTo>
                    <a:pt x="330" y="646"/>
                    <a:pt x="444" y="718"/>
                    <a:pt x="558" y="790"/>
                  </a:cubicBezTo>
                  <a:lnTo>
                    <a:pt x="558" y="790"/>
                  </a:lnTo>
                  <a:cubicBezTo>
                    <a:pt x="564" y="793"/>
                    <a:pt x="570" y="794"/>
                    <a:pt x="575" y="793"/>
                  </a:cubicBezTo>
                  <a:lnTo>
                    <a:pt x="575" y="793"/>
                  </a:lnTo>
                  <a:cubicBezTo>
                    <a:pt x="668" y="976"/>
                    <a:pt x="743" y="1170"/>
                    <a:pt x="806" y="1368"/>
                  </a:cubicBezTo>
                  <a:lnTo>
                    <a:pt x="806" y="1368"/>
                  </a:lnTo>
                  <a:cubicBezTo>
                    <a:pt x="696" y="1313"/>
                    <a:pt x="589" y="1252"/>
                    <a:pt x="486" y="1185"/>
                  </a:cubicBezTo>
                  <a:lnTo>
                    <a:pt x="486" y="1185"/>
                  </a:lnTo>
                  <a:cubicBezTo>
                    <a:pt x="495" y="1158"/>
                    <a:pt x="493" y="1127"/>
                    <a:pt x="476" y="1105"/>
                  </a:cubicBezTo>
                  <a:lnTo>
                    <a:pt x="476" y="1105"/>
                  </a:lnTo>
                  <a:cubicBezTo>
                    <a:pt x="450" y="1073"/>
                    <a:pt x="401" y="1067"/>
                    <a:pt x="372" y="1096"/>
                  </a:cubicBezTo>
                  <a:lnTo>
                    <a:pt x="372" y="1096"/>
                  </a:lnTo>
                  <a:cubicBezTo>
                    <a:pt x="362" y="1105"/>
                    <a:pt x="356" y="1120"/>
                    <a:pt x="353" y="1137"/>
                  </a:cubicBezTo>
                  <a:lnTo>
                    <a:pt x="353" y="1137"/>
                  </a:lnTo>
                  <a:cubicBezTo>
                    <a:pt x="339" y="1163"/>
                    <a:pt x="336" y="1192"/>
                    <a:pt x="353" y="1221"/>
                  </a:cubicBezTo>
                  <a:lnTo>
                    <a:pt x="353" y="1221"/>
                  </a:lnTo>
                  <a:cubicBezTo>
                    <a:pt x="378" y="1262"/>
                    <a:pt x="429" y="1254"/>
                    <a:pt x="459" y="1226"/>
                  </a:cubicBezTo>
                  <a:lnTo>
                    <a:pt x="459" y="1226"/>
                  </a:lnTo>
                  <a:cubicBezTo>
                    <a:pt x="574" y="1301"/>
                    <a:pt x="693" y="1368"/>
                    <a:pt x="816" y="1427"/>
                  </a:cubicBezTo>
                  <a:lnTo>
                    <a:pt x="816" y="1427"/>
                  </a:lnTo>
                  <a:cubicBezTo>
                    <a:pt x="819" y="1429"/>
                    <a:pt x="822" y="1429"/>
                    <a:pt x="825" y="1430"/>
                  </a:cubicBezTo>
                  <a:lnTo>
                    <a:pt x="825" y="1430"/>
                  </a:lnTo>
                  <a:cubicBezTo>
                    <a:pt x="875" y="1595"/>
                    <a:pt x="917" y="1764"/>
                    <a:pt x="953" y="1931"/>
                  </a:cubicBezTo>
                  <a:lnTo>
                    <a:pt x="953" y="1931"/>
                  </a:lnTo>
                  <a:cubicBezTo>
                    <a:pt x="980" y="2056"/>
                    <a:pt x="1004" y="2180"/>
                    <a:pt x="1026" y="2306"/>
                  </a:cubicBezTo>
                  <a:lnTo>
                    <a:pt x="1026" y="2306"/>
                  </a:lnTo>
                  <a:cubicBezTo>
                    <a:pt x="961" y="2262"/>
                    <a:pt x="894" y="2220"/>
                    <a:pt x="826" y="2180"/>
                  </a:cubicBezTo>
                  <a:lnTo>
                    <a:pt x="826" y="2180"/>
                  </a:lnTo>
                  <a:cubicBezTo>
                    <a:pt x="825" y="2176"/>
                    <a:pt x="823" y="2172"/>
                    <a:pt x="820" y="2169"/>
                  </a:cubicBezTo>
                  <a:lnTo>
                    <a:pt x="820" y="2169"/>
                  </a:lnTo>
                  <a:cubicBezTo>
                    <a:pt x="803" y="2153"/>
                    <a:pt x="788" y="2135"/>
                    <a:pt x="775" y="2116"/>
                  </a:cubicBezTo>
                  <a:lnTo>
                    <a:pt x="775" y="2116"/>
                  </a:lnTo>
                  <a:cubicBezTo>
                    <a:pt x="773" y="2113"/>
                    <a:pt x="771" y="2111"/>
                    <a:pt x="769" y="2109"/>
                  </a:cubicBezTo>
                  <a:lnTo>
                    <a:pt x="769" y="2109"/>
                  </a:lnTo>
                  <a:cubicBezTo>
                    <a:pt x="673" y="1967"/>
                    <a:pt x="578" y="1825"/>
                    <a:pt x="482" y="1683"/>
                  </a:cubicBezTo>
                  <a:lnTo>
                    <a:pt x="482" y="1683"/>
                  </a:lnTo>
                  <a:cubicBezTo>
                    <a:pt x="495" y="1666"/>
                    <a:pt x="500" y="1645"/>
                    <a:pt x="496" y="1623"/>
                  </a:cubicBezTo>
                  <a:lnTo>
                    <a:pt x="496" y="1623"/>
                  </a:lnTo>
                  <a:cubicBezTo>
                    <a:pt x="489" y="1587"/>
                    <a:pt x="453" y="1560"/>
                    <a:pt x="417" y="1565"/>
                  </a:cubicBezTo>
                  <a:lnTo>
                    <a:pt x="417" y="1565"/>
                  </a:lnTo>
                  <a:cubicBezTo>
                    <a:pt x="413" y="1566"/>
                    <a:pt x="409" y="1567"/>
                    <a:pt x="406" y="1569"/>
                  </a:cubicBezTo>
                  <a:lnTo>
                    <a:pt x="406" y="1569"/>
                  </a:lnTo>
                  <a:cubicBezTo>
                    <a:pt x="400" y="1566"/>
                    <a:pt x="393" y="1566"/>
                    <a:pt x="386" y="1570"/>
                  </a:cubicBezTo>
                  <a:lnTo>
                    <a:pt x="386" y="1570"/>
                  </a:lnTo>
                  <a:cubicBezTo>
                    <a:pt x="353" y="1590"/>
                    <a:pt x="339" y="1631"/>
                    <a:pt x="353" y="1666"/>
                  </a:cubicBezTo>
                  <a:lnTo>
                    <a:pt x="353" y="1666"/>
                  </a:lnTo>
                  <a:cubicBezTo>
                    <a:pt x="367" y="1702"/>
                    <a:pt x="405" y="1717"/>
                    <a:pt x="441" y="1709"/>
                  </a:cubicBezTo>
                  <a:lnTo>
                    <a:pt x="441" y="1709"/>
                  </a:lnTo>
                  <a:cubicBezTo>
                    <a:pt x="533" y="1846"/>
                    <a:pt x="625" y="1983"/>
                    <a:pt x="717" y="2119"/>
                  </a:cubicBezTo>
                  <a:lnTo>
                    <a:pt x="717" y="2119"/>
                  </a:lnTo>
                  <a:cubicBezTo>
                    <a:pt x="622" y="2068"/>
                    <a:pt x="524" y="2021"/>
                    <a:pt x="425" y="1977"/>
                  </a:cubicBezTo>
                  <a:lnTo>
                    <a:pt x="425" y="1977"/>
                  </a:lnTo>
                  <a:cubicBezTo>
                    <a:pt x="425" y="1971"/>
                    <a:pt x="423" y="1964"/>
                    <a:pt x="421" y="1957"/>
                  </a:cubicBezTo>
                  <a:lnTo>
                    <a:pt x="421" y="1957"/>
                  </a:lnTo>
                  <a:cubicBezTo>
                    <a:pt x="410" y="1909"/>
                    <a:pt x="357" y="1882"/>
                    <a:pt x="312" y="1903"/>
                  </a:cubicBezTo>
                  <a:lnTo>
                    <a:pt x="312" y="1903"/>
                  </a:lnTo>
                  <a:cubicBezTo>
                    <a:pt x="300" y="1908"/>
                    <a:pt x="289" y="1917"/>
                    <a:pt x="281" y="1927"/>
                  </a:cubicBezTo>
                  <a:lnTo>
                    <a:pt x="281" y="1927"/>
                  </a:lnTo>
                  <a:cubicBezTo>
                    <a:pt x="254" y="1942"/>
                    <a:pt x="235" y="1976"/>
                    <a:pt x="243" y="2008"/>
                  </a:cubicBezTo>
                  <a:lnTo>
                    <a:pt x="243" y="2008"/>
                  </a:lnTo>
                  <a:cubicBezTo>
                    <a:pt x="255" y="2059"/>
                    <a:pt x="309" y="2082"/>
                    <a:pt x="357" y="2071"/>
                  </a:cubicBezTo>
                  <a:lnTo>
                    <a:pt x="357" y="2071"/>
                  </a:lnTo>
                  <a:cubicBezTo>
                    <a:pt x="384" y="2065"/>
                    <a:pt x="403" y="2048"/>
                    <a:pt x="414" y="2026"/>
                  </a:cubicBezTo>
                  <a:lnTo>
                    <a:pt x="414" y="2026"/>
                  </a:lnTo>
                  <a:cubicBezTo>
                    <a:pt x="633" y="2122"/>
                    <a:pt x="842" y="2238"/>
                    <a:pt x="1038" y="2373"/>
                  </a:cubicBezTo>
                  <a:lnTo>
                    <a:pt x="1038" y="2373"/>
                  </a:lnTo>
                  <a:cubicBezTo>
                    <a:pt x="1079" y="2607"/>
                    <a:pt x="1115" y="2844"/>
                    <a:pt x="1152" y="3079"/>
                  </a:cubicBezTo>
                  <a:lnTo>
                    <a:pt x="1152" y="3079"/>
                  </a:lnTo>
                  <a:cubicBezTo>
                    <a:pt x="1159" y="3123"/>
                    <a:pt x="1166" y="3167"/>
                    <a:pt x="1173" y="3211"/>
                  </a:cubicBezTo>
                  <a:lnTo>
                    <a:pt x="1173" y="3211"/>
                  </a:lnTo>
                  <a:cubicBezTo>
                    <a:pt x="1024" y="3116"/>
                    <a:pt x="867" y="3041"/>
                    <a:pt x="699" y="2985"/>
                  </a:cubicBezTo>
                  <a:lnTo>
                    <a:pt x="699" y="2985"/>
                  </a:lnTo>
                  <a:cubicBezTo>
                    <a:pt x="698" y="2985"/>
                    <a:pt x="698" y="2985"/>
                    <a:pt x="697" y="2985"/>
                  </a:cubicBezTo>
                  <a:lnTo>
                    <a:pt x="697" y="2985"/>
                  </a:lnTo>
                  <a:cubicBezTo>
                    <a:pt x="656" y="2923"/>
                    <a:pt x="615" y="2862"/>
                    <a:pt x="573" y="2801"/>
                  </a:cubicBezTo>
                  <a:lnTo>
                    <a:pt x="573" y="2801"/>
                  </a:lnTo>
                  <a:cubicBezTo>
                    <a:pt x="597" y="2773"/>
                    <a:pt x="595" y="2731"/>
                    <a:pt x="569" y="2700"/>
                  </a:cubicBezTo>
                  <a:lnTo>
                    <a:pt x="569" y="2700"/>
                  </a:lnTo>
                  <a:cubicBezTo>
                    <a:pt x="557" y="2686"/>
                    <a:pt x="541" y="2678"/>
                    <a:pt x="526" y="2676"/>
                  </a:cubicBezTo>
                  <a:lnTo>
                    <a:pt x="526" y="2676"/>
                  </a:lnTo>
                  <a:cubicBezTo>
                    <a:pt x="522" y="2670"/>
                    <a:pt x="516" y="2666"/>
                    <a:pt x="507" y="2666"/>
                  </a:cubicBezTo>
                  <a:lnTo>
                    <a:pt x="506" y="2666"/>
                  </a:lnTo>
                  <a:lnTo>
                    <a:pt x="506" y="2666"/>
                  </a:lnTo>
                  <a:cubicBezTo>
                    <a:pt x="500" y="2656"/>
                    <a:pt x="487" y="2649"/>
                    <a:pt x="473" y="2658"/>
                  </a:cubicBezTo>
                  <a:lnTo>
                    <a:pt x="473" y="2658"/>
                  </a:lnTo>
                  <a:cubicBezTo>
                    <a:pt x="432" y="2683"/>
                    <a:pt x="411" y="2738"/>
                    <a:pt x="432" y="2783"/>
                  </a:cubicBezTo>
                  <a:lnTo>
                    <a:pt x="432" y="2783"/>
                  </a:lnTo>
                  <a:cubicBezTo>
                    <a:pt x="449" y="2821"/>
                    <a:pt x="492" y="2838"/>
                    <a:pt x="531" y="2827"/>
                  </a:cubicBezTo>
                  <a:lnTo>
                    <a:pt x="531" y="2827"/>
                  </a:lnTo>
                  <a:cubicBezTo>
                    <a:pt x="574" y="2889"/>
                    <a:pt x="615" y="2950"/>
                    <a:pt x="656" y="3013"/>
                  </a:cubicBezTo>
                  <a:lnTo>
                    <a:pt x="656" y="3013"/>
                  </a:lnTo>
                  <a:cubicBezTo>
                    <a:pt x="635" y="3036"/>
                    <a:pt x="611" y="3056"/>
                    <a:pt x="584" y="3071"/>
                  </a:cubicBezTo>
                  <a:lnTo>
                    <a:pt x="584" y="3071"/>
                  </a:lnTo>
                  <a:cubicBezTo>
                    <a:pt x="582" y="3070"/>
                    <a:pt x="581" y="3069"/>
                    <a:pt x="579" y="3068"/>
                  </a:cubicBezTo>
                  <a:lnTo>
                    <a:pt x="579" y="3068"/>
                  </a:lnTo>
                  <a:cubicBezTo>
                    <a:pt x="557" y="3054"/>
                    <a:pt x="527" y="3059"/>
                    <a:pt x="510" y="3076"/>
                  </a:cubicBezTo>
                  <a:lnTo>
                    <a:pt x="510" y="3076"/>
                  </a:lnTo>
                  <a:cubicBezTo>
                    <a:pt x="500" y="3077"/>
                    <a:pt x="491" y="3081"/>
                    <a:pt x="487" y="3093"/>
                  </a:cubicBezTo>
                  <a:lnTo>
                    <a:pt x="487" y="3093"/>
                  </a:lnTo>
                  <a:cubicBezTo>
                    <a:pt x="479" y="3123"/>
                    <a:pt x="492" y="3153"/>
                    <a:pt x="517" y="3169"/>
                  </a:cubicBezTo>
                  <a:lnTo>
                    <a:pt x="517" y="3169"/>
                  </a:lnTo>
                  <a:cubicBezTo>
                    <a:pt x="547" y="3188"/>
                    <a:pt x="584" y="3171"/>
                    <a:pt x="600" y="3144"/>
                  </a:cubicBezTo>
                  <a:lnTo>
                    <a:pt x="600" y="3144"/>
                  </a:lnTo>
                  <a:cubicBezTo>
                    <a:pt x="606" y="3135"/>
                    <a:pt x="608" y="3125"/>
                    <a:pt x="608" y="3114"/>
                  </a:cubicBezTo>
                  <a:lnTo>
                    <a:pt x="608" y="3114"/>
                  </a:lnTo>
                  <a:cubicBezTo>
                    <a:pt x="637" y="3097"/>
                    <a:pt x="665" y="3076"/>
                    <a:pt x="688" y="3050"/>
                  </a:cubicBezTo>
                  <a:lnTo>
                    <a:pt x="688" y="3050"/>
                  </a:lnTo>
                  <a:cubicBezTo>
                    <a:pt x="698" y="3053"/>
                    <a:pt x="709" y="3050"/>
                    <a:pt x="716" y="3043"/>
                  </a:cubicBezTo>
                  <a:lnTo>
                    <a:pt x="716" y="3043"/>
                  </a:lnTo>
                  <a:cubicBezTo>
                    <a:pt x="763" y="3059"/>
                    <a:pt x="809" y="3077"/>
                    <a:pt x="854" y="3097"/>
                  </a:cubicBezTo>
                  <a:lnTo>
                    <a:pt x="854" y="3097"/>
                  </a:lnTo>
                  <a:cubicBezTo>
                    <a:pt x="754" y="3150"/>
                    <a:pt x="514" y="3272"/>
                    <a:pt x="440" y="3255"/>
                  </a:cubicBezTo>
                  <a:lnTo>
                    <a:pt x="440" y="3255"/>
                  </a:lnTo>
                  <a:cubicBezTo>
                    <a:pt x="440" y="3247"/>
                    <a:pt x="440" y="3240"/>
                    <a:pt x="438" y="3231"/>
                  </a:cubicBezTo>
                  <a:lnTo>
                    <a:pt x="438" y="3231"/>
                  </a:lnTo>
                  <a:cubicBezTo>
                    <a:pt x="431" y="3198"/>
                    <a:pt x="399" y="3174"/>
                    <a:pt x="366" y="3170"/>
                  </a:cubicBezTo>
                  <a:lnTo>
                    <a:pt x="366" y="3170"/>
                  </a:lnTo>
                  <a:cubicBezTo>
                    <a:pt x="363" y="3160"/>
                    <a:pt x="353" y="3152"/>
                    <a:pt x="339" y="3157"/>
                  </a:cubicBezTo>
                  <a:lnTo>
                    <a:pt x="339" y="3157"/>
                  </a:lnTo>
                  <a:cubicBezTo>
                    <a:pt x="297" y="3172"/>
                    <a:pt x="269" y="3217"/>
                    <a:pt x="278" y="3262"/>
                  </a:cubicBezTo>
                  <a:lnTo>
                    <a:pt x="278" y="3262"/>
                  </a:lnTo>
                  <a:cubicBezTo>
                    <a:pt x="287" y="3307"/>
                    <a:pt x="330" y="3332"/>
                    <a:pt x="374" y="3323"/>
                  </a:cubicBezTo>
                  <a:lnTo>
                    <a:pt x="374" y="3323"/>
                  </a:lnTo>
                  <a:cubicBezTo>
                    <a:pt x="391" y="3320"/>
                    <a:pt x="406" y="3312"/>
                    <a:pt x="418" y="3302"/>
                  </a:cubicBezTo>
                  <a:lnTo>
                    <a:pt x="418" y="3302"/>
                  </a:lnTo>
                  <a:cubicBezTo>
                    <a:pt x="456" y="3312"/>
                    <a:pt x="509" y="3292"/>
                    <a:pt x="545" y="3282"/>
                  </a:cubicBezTo>
                  <a:lnTo>
                    <a:pt x="545" y="3282"/>
                  </a:lnTo>
                  <a:cubicBezTo>
                    <a:pt x="672" y="3245"/>
                    <a:pt x="794" y="3188"/>
                    <a:pt x="910" y="3122"/>
                  </a:cubicBezTo>
                  <a:lnTo>
                    <a:pt x="910" y="3122"/>
                  </a:lnTo>
                  <a:cubicBezTo>
                    <a:pt x="1004" y="3166"/>
                    <a:pt x="1095" y="3217"/>
                    <a:pt x="1182" y="3276"/>
                  </a:cubicBezTo>
                  <a:lnTo>
                    <a:pt x="1182" y="3276"/>
                  </a:lnTo>
                  <a:cubicBezTo>
                    <a:pt x="1221" y="3536"/>
                    <a:pt x="1256" y="3796"/>
                    <a:pt x="1282" y="4058"/>
                  </a:cubicBezTo>
                  <a:lnTo>
                    <a:pt x="1282" y="4058"/>
                  </a:lnTo>
                  <a:cubicBezTo>
                    <a:pt x="1198" y="3954"/>
                    <a:pt x="1103" y="3860"/>
                    <a:pt x="997" y="3777"/>
                  </a:cubicBezTo>
                  <a:lnTo>
                    <a:pt x="997" y="3777"/>
                  </a:lnTo>
                  <a:cubicBezTo>
                    <a:pt x="968" y="3724"/>
                    <a:pt x="942" y="3669"/>
                    <a:pt x="920" y="3614"/>
                  </a:cubicBezTo>
                  <a:lnTo>
                    <a:pt x="920" y="3614"/>
                  </a:lnTo>
                  <a:cubicBezTo>
                    <a:pt x="959" y="3585"/>
                    <a:pt x="969" y="3518"/>
                    <a:pt x="924" y="3485"/>
                  </a:cubicBezTo>
                  <a:lnTo>
                    <a:pt x="924" y="3485"/>
                  </a:lnTo>
                  <a:cubicBezTo>
                    <a:pt x="915" y="3478"/>
                    <a:pt x="904" y="3474"/>
                    <a:pt x="892" y="3473"/>
                  </a:cubicBezTo>
                  <a:lnTo>
                    <a:pt x="892" y="3473"/>
                  </a:lnTo>
                  <a:cubicBezTo>
                    <a:pt x="904" y="3454"/>
                    <a:pt x="874" y="3427"/>
                    <a:pt x="852" y="3445"/>
                  </a:cubicBezTo>
                  <a:lnTo>
                    <a:pt x="852" y="3445"/>
                  </a:lnTo>
                  <a:cubicBezTo>
                    <a:pt x="819" y="3471"/>
                    <a:pt x="787" y="3504"/>
                    <a:pt x="793" y="3549"/>
                  </a:cubicBezTo>
                  <a:lnTo>
                    <a:pt x="793" y="3549"/>
                  </a:lnTo>
                  <a:cubicBezTo>
                    <a:pt x="797" y="3587"/>
                    <a:pt x="824" y="3617"/>
                    <a:pt x="861" y="3626"/>
                  </a:cubicBezTo>
                  <a:lnTo>
                    <a:pt x="861" y="3626"/>
                  </a:lnTo>
                  <a:cubicBezTo>
                    <a:pt x="865" y="3627"/>
                    <a:pt x="868" y="3627"/>
                    <a:pt x="872" y="3627"/>
                  </a:cubicBezTo>
                  <a:lnTo>
                    <a:pt x="872" y="3627"/>
                  </a:lnTo>
                  <a:cubicBezTo>
                    <a:pt x="872" y="3629"/>
                    <a:pt x="873" y="3631"/>
                    <a:pt x="873" y="3632"/>
                  </a:cubicBezTo>
                  <a:lnTo>
                    <a:pt x="873" y="3632"/>
                  </a:lnTo>
                  <a:cubicBezTo>
                    <a:pt x="873" y="3642"/>
                    <a:pt x="877" y="3648"/>
                    <a:pt x="883" y="3652"/>
                  </a:cubicBezTo>
                  <a:lnTo>
                    <a:pt x="883" y="3652"/>
                  </a:lnTo>
                  <a:cubicBezTo>
                    <a:pt x="897" y="3687"/>
                    <a:pt x="913" y="3722"/>
                    <a:pt x="930" y="3756"/>
                  </a:cubicBezTo>
                  <a:lnTo>
                    <a:pt x="930" y="3756"/>
                  </a:lnTo>
                  <a:cubicBezTo>
                    <a:pt x="880" y="3760"/>
                    <a:pt x="831" y="3765"/>
                    <a:pt x="782" y="3770"/>
                  </a:cubicBezTo>
                  <a:lnTo>
                    <a:pt x="782" y="3770"/>
                  </a:lnTo>
                  <a:cubicBezTo>
                    <a:pt x="771" y="3759"/>
                    <a:pt x="756" y="3752"/>
                    <a:pt x="741" y="3750"/>
                  </a:cubicBezTo>
                  <a:lnTo>
                    <a:pt x="741" y="3750"/>
                  </a:lnTo>
                  <a:cubicBezTo>
                    <a:pt x="738" y="3745"/>
                    <a:pt x="733" y="3740"/>
                    <a:pt x="726" y="3737"/>
                  </a:cubicBezTo>
                  <a:lnTo>
                    <a:pt x="726" y="3737"/>
                  </a:lnTo>
                  <a:cubicBezTo>
                    <a:pt x="682" y="3719"/>
                    <a:pt x="652" y="3781"/>
                    <a:pt x="645" y="3816"/>
                  </a:cubicBezTo>
                  <a:lnTo>
                    <a:pt x="645" y="3816"/>
                  </a:lnTo>
                  <a:cubicBezTo>
                    <a:pt x="638" y="3853"/>
                    <a:pt x="663" y="3887"/>
                    <a:pt x="696" y="3902"/>
                  </a:cubicBezTo>
                  <a:lnTo>
                    <a:pt x="696" y="3902"/>
                  </a:lnTo>
                  <a:cubicBezTo>
                    <a:pt x="758" y="3930"/>
                    <a:pt x="809" y="3873"/>
                    <a:pt x="803" y="3816"/>
                  </a:cubicBezTo>
                  <a:lnTo>
                    <a:pt x="803" y="3816"/>
                  </a:lnTo>
                  <a:cubicBezTo>
                    <a:pt x="847" y="3812"/>
                    <a:pt x="892" y="3808"/>
                    <a:pt x="937" y="3804"/>
                  </a:cubicBezTo>
                  <a:lnTo>
                    <a:pt x="937" y="3804"/>
                  </a:lnTo>
                  <a:cubicBezTo>
                    <a:pt x="940" y="3803"/>
                    <a:pt x="943" y="3802"/>
                    <a:pt x="946" y="3801"/>
                  </a:cubicBezTo>
                  <a:lnTo>
                    <a:pt x="946" y="3801"/>
                  </a:lnTo>
                  <a:cubicBezTo>
                    <a:pt x="944" y="3803"/>
                    <a:pt x="943" y="3806"/>
                    <a:pt x="941" y="3809"/>
                  </a:cubicBezTo>
                  <a:lnTo>
                    <a:pt x="941" y="3809"/>
                  </a:lnTo>
                  <a:cubicBezTo>
                    <a:pt x="932" y="3831"/>
                    <a:pt x="923" y="3854"/>
                    <a:pt x="913" y="3877"/>
                  </a:cubicBezTo>
                  <a:lnTo>
                    <a:pt x="913" y="3877"/>
                  </a:lnTo>
                  <a:cubicBezTo>
                    <a:pt x="908" y="3889"/>
                    <a:pt x="918" y="3904"/>
                    <a:pt x="930" y="3907"/>
                  </a:cubicBezTo>
                  <a:lnTo>
                    <a:pt x="930" y="3907"/>
                  </a:lnTo>
                  <a:cubicBezTo>
                    <a:pt x="944" y="3911"/>
                    <a:pt x="955" y="3902"/>
                    <a:pt x="960" y="3890"/>
                  </a:cubicBezTo>
                  <a:lnTo>
                    <a:pt x="960" y="3890"/>
                  </a:lnTo>
                  <a:cubicBezTo>
                    <a:pt x="968" y="3871"/>
                    <a:pt x="975" y="3853"/>
                    <a:pt x="983" y="3836"/>
                  </a:cubicBezTo>
                  <a:lnTo>
                    <a:pt x="983" y="3836"/>
                  </a:lnTo>
                  <a:cubicBezTo>
                    <a:pt x="986" y="3836"/>
                    <a:pt x="989" y="3836"/>
                    <a:pt x="992" y="3835"/>
                  </a:cubicBezTo>
                  <a:lnTo>
                    <a:pt x="992" y="3835"/>
                  </a:lnTo>
                  <a:cubicBezTo>
                    <a:pt x="1100" y="3923"/>
                    <a:pt x="1197" y="4023"/>
                    <a:pt x="1281" y="4135"/>
                  </a:cubicBezTo>
                  <a:lnTo>
                    <a:pt x="1281" y="4135"/>
                  </a:lnTo>
                  <a:cubicBezTo>
                    <a:pt x="1284" y="4138"/>
                    <a:pt x="1287" y="4141"/>
                    <a:pt x="1291" y="4143"/>
                  </a:cubicBezTo>
                  <a:lnTo>
                    <a:pt x="1291" y="4143"/>
                  </a:lnTo>
                  <a:cubicBezTo>
                    <a:pt x="1301" y="4250"/>
                    <a:pt x="1310" y="4357"/>
                    <a:pt x="1318" y="4464"/>
                  </a:cubicBezTo>
                  <a:lnTo>
                    <a:pt x="1318" y="4464"/>
                  </a:lnTo>
                  <a:cubicBezTo>
                    <a:pt x="1320" y="4496"/>
                    <a:pt x="1368" y="4496"/>
                    <a:pt x="1367" y="4464"/>
                  </a:cubicBezTo>
                  <a:lnTo>
                    <a:pt x="1367" y="4464"/>
                  </a:lnTo>
                  <a:cubicBezTo>
                    <a:pt x="1354" y="4277"/>
                    <a:pt x="1336" y="4091"/>
                    <a:pt x="1315" y="3905"/>
                  </a:cubicBezTo>
                  <a:lnTo>
                    <a:pt x="1315" y="3905"/>
                  </a:lnTo>
                  <a:cubicBezTo>
                    <a:pt x="1322" y="3903"/>
                    <a:pt x="1329" y="3898"/>
                    <a:pt x="1332" y="3889"/>
                  </a:cubicBezTo>
                  <a:lnTo>
                    <a:pt x="1332" y="3889"/>
                  </a:lnTo>
                  <a:cubicBezTo>
                    <a:pt x="1335" y="3876"/>
                    <a:pt x="1338" y="3864"/>
                    <a:pt x="1341" y="3851"/>
                  </a:cubicBezTo>
                  <a:lnTo>
                    <a:pt x="1341" y="3851"/>
                  </a:lnTo>
                  <a:cubicBezTo>
                    <a:pt x="1422" y="3753"/>
                    <a:pt x="1507" y="3660"/>
                    <a:pt x="1597" y="3571"/>
                  </a:cubicBezTo>
                  <a:lnTo>
                    <a:pt x="1597" y="3571"/>
                  </a:lnTo>
                  <a:cubicBezTo>
                    <a:pt x="1624" y="3587"/>
                    <a:pt x="1652" y="3603"/>
                    <a:pt x="1680" y="3619"/>
                  </a:cubicBezTo>
                  <a:lnTo>
                    <a:pt x="1680" y="3619"/>
                  </a:lnTo>
                  <a:cubicBezTo>
                    <a:pt x="1680" y="3623"/>
                    <a:pt x="1680" y="3627"/>
                    <a:pt x="1680" y="3631"/>
                  </a:cubicBezTo>
                  <a:lnTo>
                    <a:pt x="1680" y="3631"/>
                  </a:lnTo>
                  <a:cubicBezTo>
                    <a:pt x="1687" y="3659"/>
                    <a:pt x="1718" y="3672"/>
                    <a:pt x="1744" y="3665"/>
                  </a:cubicBezTo>
                  <a:lnTo>
                    <a:pt x="1744" y="3665"/>
                  </a:lnTo>
                  <a:cubicBezTo>
                    <a:pt x="1768" y="3659"/>
                    <a:pt x="1786" y="3632"/>
                    <a:pt x="1783" y="3607"/>
                  </a:cubicBezTo>
                  <a:lnTo>
                    <a:pt x="1783" y="3607"/>
                  </a:lnTo>
                  <a:cubicBezTo>
                    <a:pt x="1780" y="3581"/>
                    <a:pt x="1758" y="3562"/>
                    <a:pt x="1731" y="3564"/>
                  </a:cubicBezTo>
                  <a:lnTo>
                    <a:pt x="1731" y="3564"/>
                  </a:lnTo>
                  <a:cubicBezTo>
                    <a:pt x="1720" y="3566"/>
                    <a:pt x="1710" y="3569"/>
                    <a:pt x="1703" y="3576"/>
                  </a:cubicBezTo>
                  <a:lnTo>
                    <a:pt x="1703" y="3576"/>
                  </a:lnTo>
                  <a:cubicBezTo>
                    <a:pt x="1686" y="3567"/>
                    <a:pt x="1670" y="3557"/>
                    <a:pt x="1653" y="3548"/>
                  </a:cubicBezTo>
                  <a:lnTo>
                    <a:pt x="1653" y="3548"/>
                  </a:lnTo>
                  <a:cubicBezTo>
                    <a:pt x="1726" y="3515"/>
                    <a:pt x="1797" y="3478"/>
                    <a:pt x="1865" y="3437"/>
                  </a:cubicBezTo>
                  <a:lnTo>
                    <a:pt x="1865" y="3437"/>
                  </a:lnTo>
                  <a:cubicBezTo>
                    <a:pt x="1900" y="3467"/>
                    <a:pt x="1956" y="3471"/>
                    <a:pt x="1997" y="3454"/>
                  </a:cubicBezTo>
                  <a:lnTo>
                    <a:pt x="1997" y="3454"/>
                  </a:lnTo>
                  <a:cubicBezTo>
                    <a:pt x="2062" y="3425"/>
                    <a:pt x="2072" y="3334"/>
                    <a:pt x="2044" y="3277"/>
                  </a:cubicBezTo>
                  <a:lnTo>
                    <a:pt x="2044" y="3277"/>
                  </a:lnTo>
                  <a:cubicBezTo>
                    <a:pt x="2013" y="3213"/>
                    <a:pt x="1955" y="3227"/>
                    <a:pt x="1912" y="3264"/>
                  </a:cubicBezTo>
                  <a:lnTo>
                    <a:pt x="1912" y="3264"/>
                  </a:lnTo>
                  <a:cubicBezTo>
                    <a:pt x="1857" y="3276"/>
                    <a:pt x="1822" y="3338"/>
                    <a:pt x="1838" y="3394"/>
                  </a:cubicBezTo>
                  <a:lnTo>
                    <a:pt x="1838" y="3394"/>
                  </a:lnTo>
                  <a:cubicBezTo>
                    <a:pt x="1838" y="3395"/>
                    <a:pt x="1838" y="3396"/>
                    <a:pt x="1838" y="3397"/>
                  </a:cubicBezTo>
                  <a:lnTo>
                    <a:pt x="1838" y="3397"/>
                  </a:lnTo>
                  <a:cubicBezTo>
                    <a:pt x="1779" y="3432"/>
                    <a:pt x="1719" y="3464"/>
                    <a:pt x="1657" y="3493"/>
                  </a:cubicBezTo>
                  <a:lnTo>
                    <a:pt x="1657" y="3493"/>
                  </a:lnTo>
                  <a:cubicBezTo>
                    <a:pt x="1673" y="3437"/>
                    <a:pt x="1684" y="3380"/>
                    <a:pt x="1693" y="3323"/>
                  </a:cubicBezTo>
                  <a:lnTo>
                    <a:pt x="1693" y="3323"/>
                  </a:lnTo>
                  <a:cubicBezTo>
                    <a:pt x="1718" y="3318"/>
                    <a:pt x="1741" y="3303"/>
                    <a:pt x="1755" y="3281"/>
                  </a:cubicBezTo>
                  <a:lnTo>
                    <a:pt x="1755" y="3281"/>
                  </a:lnTo>
                  <a:cubicBezTo>
                    <a:pt x="1779" y="3245"/>
                    <a:pt x="1764" y="3198"/>
                    <a:pt x="1739" y="3168"/>
                  </a:cubicBezTo>
                  <a:lnTo>
                    <a:pt x="1739" y="3168"/>
                  </a:lnTo>
                  <a:cubicBezTo>
                    <a:pt x="1729" y="3156"/>
                    <a:pt x="1708" y="3141"/>
                    <a:pt x="1691" y="3141"/>
                  </a:cubicBezTo>
                  <a:lnTo>
                    <a:pt x="1691" y="3141"/>
                  </a:lnTo>
                  <a:cubicBezTo>
                    <a:pt x="1678" y="3141"/>
                    <a:pt x="1665" y="3151"/>
                    <a:pt x="1654" y="3162"/>
                  </a:cubicBezTo>
                  <a:lnTo>
                    <a:pt x="1654" y="3162"/>
                  </a:lnTo>
                  <a:cubicBezTo>
                    <a:pt x="1652" y="3163"/>
                    <a:pt x="1650" y="3163"/>
                    <a:pt x="1648" y="3163"/>
                  </a:cubicBezTo>
                  <a:lnTo>
                    <a:pt x="1648" y="3163"/>
                  </a:lnTo>
                  <a:cubicBezTo>
                    <a:pt x="1578" y="3190"/>
                    <a:pt x="1576" y="3294"/>
                    <a:pt x="1644" y="3319"/>
                  </a:cubicBezTo>
                  <a:lnTo>
                    <a:pt x="1644" y="3319"/>
                  </a:lnTo>
                  <a:cubicBezTo>
                    <a:pt x="1635" y="3378"/>
                    <a:pt x="1623" y="3436"/>
                    <a:pt x="1606" y="3493"/>
                  </a:cubicBezTo>
                  <a:lnTo>
                    <a:pt x="1606" y="3493"/>
                  </a:lnTo>
                  <a:cubicBezTo>
                    <a:pt x="1499" y="3596"/>
                    <a:pt x="1399" y="3704"/>
                    <a:pt x="1305" y="3819"/>
                  </a:cubicBezTo>
                  <a:lnTo>
                    <a:pt x="1305" y="3819"/>
                  </a:lnTo>
                  <a:cubicBezTo>
                    <a:pt x="1283" y="3637"/>
                    <a:pt x="1258" y="3455"/>
                    <a:pt x="1231" y="3274"/>
                  </a:cubicBezTo>
                  <a:lnTo>
                    <a:pt x="1231" y="3274"/>
                  </a:lnTo>
                  <a:cubicBezTo>
                    <a:pt x="1234" y="3265"/>
                    <a:pt x="1234" y="3255"/>
                    <a:pt x="1227" y="3248"/>
                  </a:cubicBezTo>
                  <a:lnTo>
                    <a:pt x="1227" y="3248"/>
                  </a:lnTo>
                  <a:cubicBezTo>
                    <a:pt x="1220" y="3201"/>
                    <a:pt x="1213" y="3154"/>
                    <a:pt x="1206" y="3108"/>
                  </a:cubicBezTo>
                  <a:lnTo>
                    <a:pt x="1206" y="3108"/>
                  </a:lnTo>
                  <a:cubicBezTo>
                    <a:pt x="1204" y="3097"/>
                    <a:pt x="1202" y="3085"/>
                    <a:pt x="1200" y="3074"/>
                  </a:cubicBezTo>
                  <a:lnTo>
                    <a:pt x="1200" y="3074"/>
                  </a:lnTo>
                  <a:cubicBezTo>
                    <a:pt x="1209" y="3080"/>
                    <a:pt x="1222" y="3082"/>
                    <a:pt x="1232" y="3072"/>
                  </a:cubicBezTo>
                  <a:lnTo>
                    <a:pt x="1232" y="3072"/>
                  </a:lnTo>
                  <a:cubicBezTo>
                    <a:pt x="1350" y="2960"/>
                    <a:pt x="1468" y="2848"/>
                    <a:pt x="1585" y="2736"/>
                  </a:cubicBezTo>
                  <a:lnTo>
                    <a:pt x="1585" y="2736"/>
                  </a:lnTo>
                  <a:cubicBezTo>
                    <a:pt x="1656" y="2716"/>
                    <a:pt x="1726" y="2696"/>
                    <a:pt x="1798" y="2676"/>
                  </a:cubicBezTo>
                  <a:lnTo>
                    <a:pt x="1798" y="2676"/>
                  </a:lnTo>
                  <a:cubicBezTo>
                    <a:pt x="1832" y="2738"/>
                    <a:pt x="1923" y="2753"/>
                    <a:pt x="1974" y="2702"/>
                  </a:cubicBezTo>
                  <a:lnTo>
                    <a:pt x="1974" y="2702"/>
                  </a:lnTo>
                  <a:cubicBezTo>
                    <a:pt x="2023" y="2652"/>
                    <a:pt x="2001" y="2562"/>
                    <a:pt x="1944" y="2529"/>
                  </a:cubicBezTo>
                  <a:lnTo>
                    <a:pt x="1944" y="2529"/>
                  </a:lnTo>
                  <a:cubicBezTo>
                    <a:pt x="1933" y="2523"/>
                    <a:pt x="1922" y="2520"/>
                    <a:pt x="1911" y="2519"/>
                  </a:cubicBezTo>
                  <a:lnTo>
                    <a:pt x="1911" y="2519"/>
                  </a:lnTo>
                  <a:cubicBezTo>
                    <a:pt x="1910" y="2519"/>
                    <a:pt x="1909" y="2519"/>
                    <a:pt x="1908" y="2518"/>
                  </a:cubicBezTo>
                  <a:lnTo>
                    <a:pt x="1908" y="2518"/>
                  </a:lnTo>
                  <a:cubicBezTo>
                    <a:pt x="1845" y="2512"/>
                    <a:pt x="1786" y="2568"/>
                    <a:pt x="1785" y="2629"/>
                  </a:cubicBezTo>
                  <a:lnTo>
                    <a:pt x="1785" y="2629"/>
                  </a:lnTo>
                  <a:cubicBezTo>
                    <a:pt x="1730" y="2645"/>
                    <a:pt x="1675" y="2660"/>
                    <a:pt x="1620" y="2676"/>
                  </a:cubicBezTo>
                  <a:lnTo>
                    <a:pt x="1620" y="2676"/>
                  </a:lnTo>
                  <a:cubicBezTo>
                    <a:pt x="1637" y="2624"/>
                    <a:pt x="1650" y="2571"/>
                    <a:pt x="1659" y="2517"/>
                  </a:cubicBezTo>
                  <a:lnTo>
                    <a:pt x="1659" y="2517"/>
                  </a:lnTo>
                  <a:cubicBezTo>
                    <a:pt x="1680" y="2514"/>
                    <a:pt x="1700" y="2504"/>
                    <a:pt x="1714" y="2488"/>
                  </a:cubicBezTo>
                  <a:lnTo>
                    <a:pt x="1714" y="2488"/>
                  </a:lnTo>
                  <a:cubicBezTo>
                    <a:pt x="1750" y="2446"/>
                    <a:pt x="1733" y="2373"/>
                    <a:pt x="1679" y="2355"/>
                  </a:cubicBezTo>
                  <a:lnTo>
                    <a:pt x="1679" y="2355"/>
                  </a:lnTo>
                  <a:cubicBezTo>
                    <a:pt x="1637" y="2341"/>
                    <a:pt x="1592" y="2364"/>
                    <a:pt x="1577" y="2404"/>
                  </a:cubicBezTo>
                  <a:lnTo>
                    <a:pt x="1577" y="2404"/>
                  </a:lnTo>
                  <a:cubicBezTo>
                    <a:pt x="1567" y="2425"/>
                    <a:pt x="1566" y="2450"/>
                    <a:pt x="1577" y="2475"/>
                  </a:cubicBezTo>
                  <a:lnTo>
                    <a:pt x="1577" y="2475"/>
                  </a:lnTo>
                  <a:cubicBezTo>
                    <a:pt x="1584" y="2492"/>
                    <a:pt x="1596" y="2503"/>
                    <a:pt x="1611" y="2510"/>
                  </a:cubicBezTo>
                  <a:lnTo>
                    <a:pt x="1611" y="2510"/>
                  </a:lnTo>
                  <a:cubicBezTo>
                    <a:pt x="1600" y="2571"/>
                    <a:pt x="1585" y="2630"/>
                    <a:pt x="1564" y="2689"/>
                  </a:cubicBezTo>
                  <a:lnTo>
                    <a:pt x="1564" y="2689"/>
                  </a:lnTo>
                  <a:cubicBezTo>
                    <a:pt x="1564" y="2690"/>
                    <a:pt x="1564" y="2691"/>
                    <a:pt x="1564" y="2693"/>
                  </a:cubicBezTo>
                  <a:lnTo>
                    <a:pt x="1564" y="2693"/>
                  </a:lnTo>
                  <a:cubicBezTo>
                    <a:pt x="1562" y="2693"/>
                    <a:pt x="1561" y="2694"/>
                    <a:pt x="1560" y="2695"/>
                  </a:cubicBezTo>
                  <a:lnTo>
                    <a:pt x="1560" y="2695"/>
                  </a:lnTo>
                  <a:cubicBezTo>
                    <a:pt x="1557" y="2696"/>
                    <a:pt x="1555" y="2698"/>
                    <a:pt x="1553" y="2700"/>
                  </a:cubicBezTo>
                  <a:lnTo>
                    <a:pt x="1553" y="2700"/>
                  </a:lnTo>
                  <a:cubicBezTo>
                    <a:pt x="1434" y="2812"/>
                    <a:pt x="1316" y="2925"/>
                    <a:pt x="1197" y="3038"/>
                  </a:cubicBezTo>
                  <a:lnTo>
                    <a:pt x="1197" y="3038"/>
                  </a:lnTo>
                  <a:cubicBezTo>
                    <a:pt x="1197" y="3039"/>
                    <a:pt x="1196" y="3039"/>
                    <a:pt x="1196" y="3040"/>
                  </a:cubicBezTo>
                  <a:lnTo>
                    <a:pt x="1196" y="3040"/>
                  </a:lnTo>
                  <a:cubicBezTo>
                    <a:pt x="1181" y="2945"/>
                    <a:pt x="1166" y="2851"/>
                    <a:pt x="1151" y="2756"/>
                  </a:cubicBezTo>
                  <a:lnTo>
                    <a:pt x="1151" y="2756"/>
                  </a:lnTo>
                  <a:cubicBezTo>
                    <a:pt x="1159" y="2754"/>
                    <a:pt x="1165" y="2748"/>
                    <a:pt x="1167" y="2740"/>
                  </a:cubicBezTo>
                  <a:lnTo>
                    <a:pt x="1167" y="2740"/>
                  </a:lnTo>
                  <a:cubicBezTo>
                    <a:pt x="1172" y="2727"/>
                    <a:pt x="1177" y="2716"/>
                    <a:pt x="1181" y="2703"/>
                  </a:cubicBezTo>
                  <a:lnTo>
                    <a:pt x="1181" y="2703"/>
                  </a:lnTo>
                  <a:cubicBezTo>
                    <a:pt x="1182" y="2702"/>
                    <a:pt x="1183" y="2701"/>
                    <a:pt x="1185" y="2699"/>
                  </a:cubicBezTo>
                  <a:lnTo>
                    <a:pt x="1185" y="2699"/>
                  </a:lnTo>
                  <a:cubicBezTo>
                    <a:pt x="1301" y="2484"/>
                    <a:pt x="1443" y="2286"/>
                    <a:pt x="1611" y="2108"/>
                  </a:cubicBezTo>
                  <a:lnTo>
                    <a:pt x="1611" y="2108"/>
                  </a:lnTo>
                  <a:cubicBezTo>
                    <a:pt x="1612" y="2108"/>
                    <a:pt x="1612" y="2108"/>
                    <a:pt x="1613" y="2107"/>
                  </a:cubicBezTo>
                  <a:lnTo>
                    <a:pt x="1613" y="2107"/>
                  </a:lnTo>
                  <a:cubicBezTo>
                    <a:pt x="1768" y="2058"/>
                    <a:pt x="1908" y="1979"/>
                    <a:pt x="2032" y="1874"/>
                  </a:cubicBezTo>
                  <a:lnTo>
                    <a:pt x="2032" y="1874"/>
                  </a:lnTo>
                  <a:cubicBezTo>
                    <a:pt x="2037" y="1878"/>
                    <a:pt x="2042" y="1883"/>
                    <a:pt x="2048" y="1886"/>
                  </a:cubicBezTo>
                  <a:lnTo>
                    <a:pt x="2048" y="1886"/>
                  </a:lnTo>
                  <a:cubicBezTo>
                    <a:pt x="2051" y="1887"/>
                    <a:pt x="2053" y="1888"/>
                    <a:pt x="2056" y="1889"/>
                  </a:cubicBezTo>
                  <a:lnTo>
                    <a:pt x="2056" y="1889"/>
                  </a:lnTo>
                  <a:cubicBezTo>
                    <a:pt x="2070" y="1900"/>
                    <a:pt x="2092" y="1902"/>
                    <a:pt x="2107" y="1891"/>
                  </a:cubicBezTo>
                  <a:lnTo>
                    <a:pt x="2107" y="1891"/>
                  </a:lnTo>
                  <a:cubicBezTo>
                    <a:pt x="2108" y="1890"/>
                    <a:pt x="2108" y="1889"/>
                    <a:pt x="2109" y="1888"/>
                  </a:cubicBezTo>
                  <a:lnTo>
                    <a:pt x="2109" y="1888"/>
                  </a:lnTo>
                  <a:cubicBezTo>
                    <a:pt x="2165" y="1887"/>
                    <a:pt x="2217" y="1843"/>
                    <a:pt x="2224" y="1779"/>
                  </a:cubicBezTo>
                  <a:lnTo>
                    <a:pt x="2224" y="1779"/>
                  </a:lnTo>
                  <a:cubicBezTo>
                    <a:pt x="2235" y="1678"/>
                    <a:pt x="2128" y="1630"/>
                    <a:pt x="2046" y="1667"/>
                  </a:cubicBezTo>
                  <a:close/>
                </a:path>
              </a:pathLst>
            </a:custGeom>
            <a:solidFill>
              <a:schemeClr val="accent6"/>
            </a:solidFill>
            <a:ln>
              <a:noFill/>
            </a:ln>
            <a:effectLst/>
          </p:spPr>
          <p:txBody>
            <a:bodyPr wrap="none" anchor="ctr"/>
            <a:lstStyle/>
            <a:p>
              <a:endParaRPr lang="es-ES_tradnl" sz="919"/>
            </a:p>
          </p:txBody>
        </p:sp>
        <p:grpSp>
          <p:nvGrpSpPr>
            <p:cNvPr id="470" name="Group 469">
              <a:extLst>
                <a:ext uri="{FF2B5EF4-FFF2-40B4-BE49-F238E27FC236}">
                  <a16:creationId xmlns:a16="http://schemas.microsoft.com/office/drawing/2014/main" id="{DF3CE58A-5724-3F42-BD5E-D56BD81BB3B6}"/>
                </a:ext>
              </a:extLst>
            </p:cNvPr>
            <p:cNvGrpSpPr/>
            <p:nvPr/>
          </p:nvGrpSpPr>
          <p:grpSpPr>
            <a:xfrm rot="759599">
              <a:off x="3899396" y="4553531"/>
              <a:ext cx="1161709" cy="1195507"/>
              <a:chOff x="4762101" y="3958616"/>
              <a:chExt cx="594062" cy="611345"/>
            </a:xfrm>
            <a:solidFill>
              <a:schemeClr val="accent4"/>
            </a:solidFill>
          </p:grpSpPr>
          <p:sp>
            <p:nvSpPr>
              <p:cNvPr id="563" name="Freeform 404">
                <a:extLst>
                  <a:ext uri="{FF2B5EF4-FFF2-40B4-BE49-F238E27FC236}">
                    <a16:creationId xmlns:a16="http://schemas.microsoft.com/office/drawing/2014/main" id="{A775D3D3-CB63-4B4D-BDB6-32771C91B10C}"/>
                  </a:ext>
                </a:extLst>
              </p:cNvPr>
              <p:cNvSpPr>
                <a:spLocks noChangeArrowheads="1"/>
              </p:cNvSpPr>
              <p:nvPr/>
            </p:nvSpPr>
            <p:spPr bwMode="auto">
              <a:xfrm>
                <a:off x="4822587" y="4000741"/>
                <a:ext cx="533576" cy="569220"/>
              </a:xfrm>
              <a:custGeom>
                <a:avLst/>
                <a:gdLst>
                  <a:gd name="T0" fmla="*/ 1891 w 2180"/>
                  <a:gd name="T1" fmla="*/ 347 h 2322"/>
                  <a:gd name="T2" fmla="*/ 1634 w 2180"/>
                  <a:gd name="T3" fmla="*/ 101 h 2322"/>
                  <a:gd name="T4" fmla="*/ 1753 w 2180"/>
                  <a:gd name="T5" fmla="*/ 186 h 2322"/>
                  <a:gd name="T6" fmla="*/ 1963 w 2180"/>
                  <a:gd name="T7" fmla="*/ 212 h 2322"/>
                  <a:gd name="T8" fmla="*/ 1851 w 2180"/>
                  <a:gd name="T9" fmla="*/ 319 h 2322"/>
                  <a:gd name="T10" fmla="*/ 1803 w 2180"/>
                  <a:gd name="T11" fmla="*/ 329 h 2322"/>
                  <a:gd name="T12" fmla="*/ 1770 w 2180"/>
                  <a:gd name="T13" fmla="*/ 323 h 2322"/>
                  <a:gd name="T14" fmla="*/ 1760 w 2180"/>
                  <a:gd name="T15" fmla="*/ 261 h 2322"/>
                  <a:gd name="T16" fmla="*/ 1753 w 2180"/>
                  <a:gd name="T17" fmla="*/ 186 h 2322"/>
                  <a:gd name="T18" fmla="*/ 1022 w 2180"/>
                  <a:gd name="T19" fmla="*/ 241 h 2322"/>
                  <a:gd name="T20" fmla="*/ 1259 w 2180"/>
                  <a:gd name="T21" fmla="*/ 312 h 2322"/>
                  <a:gd name="T22" fmla="*/ 1202 w 2180"/>
                  <a:gd name="T23" fmla="*/ 302 h 2322"/>
                  <a:gd name="T24" fmla="*/ 1170 w 2180"/>
                  <a:gd name="T25" fmla="*/ 292 h 2322"/>
                  <a:gd name="T26" fmla="*/ 1131 w 2180"/>
                  <a:gd name="T27" fmla="*/ 319 h 2322"/>
                  <a:gd name="T28" fmla="*/ 1147 w 2180"/>
                  <a:gd name="T29" fmla="*/ 507 h 2322"/>
                  <a:gd name="T30" fmla="*/ 1352 w 2180"/>
                  <a:gd name="T31" fmla="*/ 330 h 2322"/>
                  <a:gd name="T32" fmla="*/ 976 w 2180"/>
                  <a:gd name="T33" fmla="*/ 1281 h 2322"/>
                  <a:gd name="T34" fmla="*/ 956 w 2180"/>
                  <a:gd name="T35" fmla="*/ 1338 h 2322"/>
                  <a:gd name="T36" fmla="*/ 1057 w 2180"/>
                  <a:gd name="T37" fmla="*/ 1304 h 2322"/>
                  <a:gd name="T38" fmla="*/ 1164 w 2180"/>
                  <a:gd name="T39" fmla="*/ 1338 h 2322"/>
                  <a:gd name="T40" fmla="*/ 1057 w 2180"/>
                  <a:gd name="T41" fmla="*/ 1304 h 2322"/>
                  <a:gd name="T42" fmla="*/ 1064 w 2180"/>
                  <a:gd name="T43" fmla="*/ 1425 h 2322"/>
                  <a:gd name="T44" fmla="*/ 1052 w 2180"/>
                  <a:gd name="T45" fmla="*/ 1455 h 2322"/>
                  <a:gd name="T46" fmla="*/ 75 w 2180"/>
                  <a:gd name="T47" fmla="*/ 820 h 2322"/>
                  <a:gd name="T48" fmla="*/ 304 w 2180"/>
                  <a:gd name="T49" fmla="*/ 1205 h 2322"/>
                  <a:gd name="T50" fmla="*/ 194 w 2180"/>
                  <a:gd name="T51" fmla="*/ 713 h 2322"/>
                  <a:gd name="T52" fmla="*/ 250 w 2180"/>
                  <a:gd name="T53" fmla="*/ 652 h 2322"/>
                  <a:gd name="T54" fmla="*/ 247 w 2180"/>
                  <a:gd name="T55" fmla="*/ 912 h 2322"/>
                  <a:gd name="T56" fmla="*/ 300 w 2180"/>
                  <a:gd name="T57" fmla="*/ 706 h 2322"/>
                  <a:gd name="T58" fmla="*/ 310 w 2180"/>
                  <a:gd name="T59" fmla="*/ 638 h 2322"/>
                  <a:gd name="T60" fmla="*/ 308 w 2180"/>
                  <a:gd name="T61" fmla="*/ 1035 h 2322"/>
                  <a:gd name="T62" fmla="*/ 170 w 2180"/>
                  <a:gd name="T63" fmla="*/ 820 h 2322"/>
                  <a:gd name="T64" fmla="*/ 445 w 2180"/>
                  <a:gd name="T65" fmla="*/ 1094 h 2322"/>
                  <a:gd name="T66" fmla="*/ 418 w 2180"/>
                  <a:gd name="T67" fmla="*/ 992 h 2322"/>
                  <a:gd name="T68" fmla="*/ 365 w 2180"/>
                  <a:gd name="T69" fmla="*/ 1145 h 2322"/>
                  <a:gd name="T70" fmla="*/ 2121 w 2180"/>
                  <a:gd name="T71" fmla="*/ 147 h 2322"/>
                  <a:gd name="T72" fmla="*/ 2015 w 2180"/>
                  <a:gd name="T73" fmla="*/ 205 h 2322"/>
                  <a:gd name="T74" fmla="*/ 1647 w 2180"/>
                  <a:gd name="T75" fmla="*/ 41 h 2322"/>
                  <a:gd name="T76" fmla="*/ 1604 w 2180"/>
                  <a:gd name="T77" fmla="*/ 51 h 2322"/>
                  <a:gd name="T78" fmla="*/ 786 w 2180"/>
                  <a:gd name="T79" fmla="*/ 1152 h 2322"/>
                  <a:gd name="T80" fmla="*/ 1289 w 2180"/>
                  <a:gd name="T81" fmla="*/ 527 h 2322"/>
                  <a:gd name="T82" fmla="*/ 1310 w 2180"/>
                  <a:gd name="T83" fmla="*/ 291 h 2322"/>
                  <a:gd name="T84" fmla="*/ 1085 w 2180"/>
                  <a:gd name="T85" fmla="*/ 238 h 2322"/>
                  <a:gd name="T86" fmla="*/ 995 w 2180"/>
                  <a:gd name="T87" fmla="*/ 195 h 2322"/>
                  <a:gd name="T88" fmla="*/ 631 w 2180"/>
                  <a:gd name="T89" fmla="*/ 1654 h 2322"/>
                  <a:gd name="T90" fmla="*/ 388 w 2180"/>
                  <a:gd name="T91" fmla="*/ 1210 h 2322"/>
                  <a:gd name="T92" fmla="*/ 559 w 2180"/>
                  <a:gd name="T93" fmla="*/ 652 h 2322"/>
                  <a:gd name="T94" fmla="*/ 259 w 2180"/>
                  <a:gd name="T95" fmla="*/ 596 h 2322"/>
                  <a:gd name="T96" fmla="*/ 60 w 2180"/>
                  <a:gd name="T97" fmla="*/ 749 h 2322"/>
                  <a:gd name="T98" fmla="*/ 3 w 2180"/>
                  <a:gd name="T99" fmla="*/ 962 h 2322"/>
                  <a:gd name="T100" fmla="*/ 12 w 2180"/>
                  <a:gd name="T101" fmla="*/ 991 h 2322"/>
                  <a:gd name="T102" fmla="*/ 328 w 2180"/>
                  <a:gd name="T103" fmla="*/ 1247 h 2322"/>
                  <a:gd name="T104" fmla="*/ 620 w 2180"/>
                  <a:gd name="T105" fmla="*/ 1715 h 2322"/>
                  <a:gd name="T106" fmla="*/ 669 w 2180"/>
                  <a:gd name="T107" fmla="*/ 1722 h 2322"/>
                  <a:gd name="T108" fmla="*/ 1100 w 2180"/>
                  <a:gd name="T109" fmla="*/ 1506 h 2322"/>
                  <a:gd name="T110" fmla="*/ 1239 w 2180"/>
                  <a:gd name="T111" fmla="*/ 1348 h 2322"/>
                  <a:gd name="T112" fmla="*/ 1147 w 2180"/>
                  <a:gd name="T113" fmla="*/ 1223 h 2322"/>
                  <a:gd name="T114" fmla="*/ 970 w 2180"/>
                  <a:gd name="T115" fmla="*/ 1227 h 2322"/>
                  <a:gd name="T116" fmla="*/ 854 w 2180"/>
                  <a:gd name="T117" fmla="*/ 1570 h 2322"/>
                  <a:gd name="T118" fmla="*/ 1282 w 2180"/>
                  <a:gd name="T119" fmla="*/ 986 h 2322"/>
                  <a:gd name="T120" fmla="*/ 1928 w 2180"/>
                  <a:gd name="T121" fmla="*/ 473 h 2322"/>
                  <a:gd name="T122" fmla="*/ 2145 w 2180"/>
                  <a:gd name="T123" fmla="*/ 193 h 2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80" h="2322">
                    <a:moveTo>
                      <a:pt x="1988" y="339"/>
                    </a:moveTo>
                    <a:lnTo>
                      <a:pt x="1988" y="339"/>
                    </a:lnTo>
                    <a:cubicBezTo>
                      <a:pt x="1946" y="391"/>
                      <a:pt x="1842" y="516"/>
                      <a:pt x="1758" y="534"/>
                    </a:cubicBezTo>
                    <a:lnTo>
                      <a:pt x="1758" y="534"/>
                    </a:lnTo>
                    <a:cubicBezTo>
                      <a:pt x="1794" y="466"/>
                      <a:pt x="1832" y="401"/>
                      <a:pt x="1891" y="347"/>
                    </a:cubicBezTo>
                    <a:lnTo>
                      <a:pt x="1891" y="347"/>
                    </a:lnTo>
                    <a:cubicBezTo>
                      <a:pt x="1936" y="306"/>
                      <a:pt x="1991" y="272"/>
                      <a:pt x="2048" y="242"/>
                    </a:cubicBezTo>
                    <a:lnTo>
                      <a:pt x="2048" y="242"/>
                    </a:lnTo>
                    <a:cubicBezTo>
                      <a:pt x="2028" y="276"/>
                      <a:pt x="2010" y="311"/>
                      <a:pt x="1988" y="339"/>
                    </a:cubicBezTo>
                    <a:close/>
                    <a:moveTo>
                      <a:pt x="1634" y="101"/>
                    </a:moveTo>
                    <a:lnTo>
                      <a:pt x="1634" y="101"/>
                    </a:lnTo>
                    <a:cubicBezTo>
                      <a:pt x="1735" y="228"/>
                      <a:pt x="1713" y="369"/>
                      <a:pt x="1694" y="521"/>
                    </a:cubicBezTo>
                    <a:lnTo>
                      <a:pt x="1694" y="521"/>
                    </a:lnTo>
                    <a:cubicBezTo>
                      <a:pt x="1596" y="403"/>
                      <a:pt x="1573" y="242"/>
                      <a:pt x="1634" y="101"/>
                    </a:cubicBezTo>
                    <a:close/>
                    <a:moveTo>
                      <a:pt x="1753" y="186"/>
                    </a:moveTo>
                    <a:lnTo>
                      <a:pt x="1753" y="186"/>
                    </a:lnTo>
                    <a:cubicBezTo>
                      <a:pt x="1768" y="125"/>
                      <a:pt x="1808" y="77"/>
                      <a:pt x="1869" y="59"/>
                    </a:cubicBezTo>
                    <a:lnTo>
                      <a:pt x="1869" y="59"/>
                    </a:lnTo>
                    <a:cubicBezTo>
                      <a:pt x="1962" y="30"/>
                      <a:pt x="1983" y="151"/>
                      <a:pt x="1963" y="212"/>
                    </a:cubicBezTo>
                    <a:lnTo>
                      <a:pt x="1963" y="212"/>
                    </a:lnTo>
                    <a:cubicBezTo>
                      <a:pt x="1960" y="221"/>
                      <a:pt x="1962" y="228"/>
                      <a:pt x="1966" y="234"/>
                    </a:cubicBezTo>
                    <a:lnTo>
                      <a:pt x="1966" y="234"/>
                    </a:lnTo>
                    <a:cubicBezTo>
                      <a:pt x="1935" y="253"/>
                      <a:pt x="1904" y="274"/>
                      <a:pt x="1876" y="297"/>
                    </a:cubicBezTo>
                    <a:lnTo>
                      <a:pt x="1876" y="297"/>
                    </a:lnTo>
                    <a:cubicBezTo>
                      <a:pt x="1867" y="304"/>
                      <a:pt x="1859" y="312"/>
                      <a:pt x="1851" y="319"/>
                    </a:cubicBezTo>
                    <a:lnTo>
                      <a:pt x="1851" y="319"/>
                    </a:lnTo>
                    <a:cubicBezTo>
                      <a:pt x="1857" y="304"/>
                      <a:pt x="1837" y="286"/>
                      <a:pt x="1825" y="301"/>
                    </a:cubicBezTo>
                    <a:lnTo>
                      <a:pt x="1825" y="301"/>
                    </a:lnTo>
                    <a:cubicBezTo>
                      <a:pt x="1818" y="310"/>
                      <a:pt x="1810" y="319"/>
                      <a:pt x="1803" y="329"/>
                    </a:cubicBezTo>
                    <a:lnTo>
                      <a:pt x="1803" y="329"/>
                    </a:lnTo>
                    <a:cubicBezTo>
                      <a:pt x="1820" y="292"/>
                      <a:pt x="1838" y="256"/>
                      <a:pt x="1855" y="220"/>
                    </a:cubicBezTo>
                    <a:lnTo>
                      <a:pt x="1855" y="220"/>
                    </a:lnTo>
                    <a:cubicBezTo>
                      <a:pt x="1865" y="201"/>
                      <a:pt x="1837" y="184"/>
                      <a:pt x="1827" y="203"/>
                    </a:cubicBezTo>
                    <a:lnTo>
                      <a:pt x="1827" y="203"/>
                    </a:lnTo>
                    <a:cubicBezTo>
                      <a:pt x="1808" y="243"/>
                      <a:pt x="1788" y="283"/>
                      <a:pt x="1770" y="323"/>
                    </a:cubicBezTo>
                    <a:lnTo>
                      <a:pt x="1770" y="323"/>
                    </a:lnTo>
                    <a:cubicBezTo>
                      <a:pt x="1775" y="307"/>
                      <a:pt x="1781" y="292"/>
                      <a:pt x="1788" y="277"/>
                    </a:cubicBezTo>
                    <a:lnTo>
                      <a:pt x="1788" y="277"/>
                    </a:lnTo>
                    <a:cubicBezTo>
                      <a:pt x="1797" y="258"/>
                      <a:pt x="1770" y="242"/>
                      <a:pt x="1760" y="261"/>
                    </a:cubicBezTo>
                    <a:lnTo>
                      <a:pt x="1760" y="261"/>
                    </a:lnTo>
                    <a:cubicBezTo>
                      <a:pt x="1758" y="265"/>
                      <a:pt x="1756" y="270"/>
                      <a:pt x="1754" y="275"/>
                    </a:cubicBezTo>
                    <a:lnTo>
                      <a:pt x="1754" y="275"/>
                    </a:lnTo>
                    <a:cubicBezTo>
                      <a:pt x="1751" y="250"/>
                      <a:pt x="1747" y="226"/>
                      <a:pt x="1740" y="202"/>
                    </a:cubicBezTo>
                    <a:lnTo>
                      <a:pt x="1740" y="202"/>
                    </a:lnTo>
                    <a:cubicBezTo>
                      <a:pt x="1746" y="200"/>
                      <a:pt x="1751" y="194"/>
                      <a:pt x="1753" y="186"/>
                    </a:cubicBezTo>
                    <a:close/>
                    <a:moveTo>
                      <a:pt x="1022" y="241"/>
                    </a:moveTo>
                    <a:lnTo>
                      <a:pt x="1022" y="241"/>
                    </a:lnTo>
                    <a:cubicBezTo>
                      <a:pt x="1090" y="308"/>
                      <a:pt x="1118" y="402"/>
                      <a:pt x="1095" y="496"/>
                    </a:cubicBezTo>
                    <a:lnTo>
                      <a:pt x="1095" y="496"/>
                    </a:lnTo>
                    <a:cubicBezTo>
                      <a:pt x="999" y="443"/>
                      <a:pt x="970" y="333"/>
                      <a:pt x="1022" y="241"/>
                    </a:cubicBezTo>
                    <a:close/>
                    <a:moveTo>
                      <a:pt x="1129" y="286"/>
                    </a:moveTo>
                    <a:lnTo>
                      <a:pt x="1129" y="286"/>
                    </a:lnTo>
                    <a:cubicBezTo>
                      <a:pt x="1123" y="238"/>
                      <a:pt x="1162" y="204"/>
                      <a:pt x="1209" y="215"/>
                    </a:cubicBezTo>
                    <a:lnTo>
                      <a:pt x="1209" y="215"/>
                    </a:lnTo>
                    <a:cubicBezTo>
                      <a:pt x="1254" y="226"/>
                      <a:pt x="1267" y="272"/>
                      <a:pt x="1259" y="312"/>
                    </a:cubicBezTo>
                    <a:lnTo>
                      <a:pt x="1259" y="312"/>
                    </a:lnTo>
                    <a:cubicBezTo>
                      <a:pt x="1222" y="331"/>
                      <a:pt x="1189" y="357"/>
                      <a:pt x="1162" y="388"/>
                    </a:cubicBezTo>
                    <a:lnTo>
                      <a:pt x="1162" y="388"/>
                    </a:lnTo>
                    <a:cubicBezTo>
                      <a:pt x="1175" y="359"/>
                      <a:pt x="1189" y="331"/>
                      <a:pt x="1202" y="302"/>
                    </a:cubicBezTo>
                    <a:lnTo>
                      <a:pt x="1202" y="302"/>
                    </a:lnTo>
                    <a:cubicBezTo>
                      <a:pt x="1211" y="282"/>
                      <a:pt x="1182" y="266"/>
                      <a:pt x="1173" y="285"/>
                    </a:cubicBezTo>
                    <a:lnTo>
                      <a:pt x="1173" y="285"/>
                    </a:lnTo>
                    <a:cubicBezTo>
                      <a:pt x="1172" y="288"/>
                      <a:pt x="1171" y="291"/>
                      <a:pt x="1169" y="294"/>
                    </a:cubicBezTo>
                    <a:lnTo>
                      <a:pt x="1169" y="294"/>
                    </a:lnTo>
                    <a:cubicBezTo>
                      <a:pt x="1169" y="293"/>
                      <a:pt x="1169" y="293"/>
                      <a:pt x="1170" y="292"/>
                    </a:cubicBezTo>
                    <a:lnTo>
                      <a:pt x="1170" y="292"/>
                    </a:lnTo>
                    <a:cubicBezTo>
                      <a:pt x="1174" y="272"/>
                      <a:pt x="1143" y="263"/>
                      <a:pt x="1138" y="283"/>
                    </a:cubicBezTo>
                    <a:lnTo>
                      <a:pt x="1138" y="283"/>
                    </a:lnTo>
                    <a:cubicBezTo>
                      <a:pt x="1136" y="295"/>
                      <a:pt x="1133" y="307"/>
                      <a:pt x="1131" y="319"/>
                    </a:cubicBezTo>
                    <a:lnTo>
                      <a:pt x="1131" y="319"/>
                    </a:lnTo>
                    <a:cubicBezTo>
                      <a:pt x="1129" y="313"/>
                      <a:pt x="1127" y="308"/>
                      <a:pt x="1124" y="303"/>
                    </a:cubicBezTo>
                    <a:lnTo>
                      <a:pt x="1124" y="303"/>
                    </a:lnTo>
                    <a:cubicBezTo>
                      <a:pt x="1128" y="299"/>
                      <a:pt x="1130" y="293"/>
                      <a:pt x="1129" y="286"/>
                    </a:cubicBezTo>
                    <a:lnTo>
                      <a:pt x="1147" y="507"/>
                    </a:lnTo>
                    <a:lnTo>
                      <a:pt x="1147" y="507"/>
                    </a:lnTo>
                    <a:cubicBezTo>
                      <a:pt x="1171" y="441"/>
                      <a:pt x="1218" y="388"/>
                      <a:pt x="1278" y="357"/>
                    </a:cubicBezTo>
                    <a:lnTo>
                      <a:pt x="1278" y="357"/>
                    </a:lnTo>
                    <a:cubicBezTo>
                      <a:pt x="1286" y="357"/>
                      <a:pt x="1293" y="354"/>
                      <a:pt x="1299" y="347"/>
                    </a:cubicBezTo>
                    <a:lnTo>
                      <a:pt x="1299" y="347"/>
                    </a:lnTo>
                    <a:cubicBezTo>
                      <a:pt x="1316" y="339"/>
                      <a:pt x="1333" y="333"/>
                      <a:pt x="1352" y="330"/>
                    </a:cubicBezTo>
                    <a:lnTo>
                      <a:pt x="1352" y="330"/>
                    </a:lnTo>
                    <a:cubicBezTo>
                      <a:pt x="1322" y="423"/>
                      <a:pt x="1253" y="552"/>
                      <a:pt x="1147" y="507"/>
                    </a:cubicBezTo>
                    <a:lnTo>
                      <a:pt x="1129" y="286"/>
                    </a:lnTo>
                    <a:close/>
                    <a:moveTo>
                      <a:pt x="976" y="1281"/>
                    </a:moveTo>
                    <a:lnTo>
                      <a:pt x="976" y="1281"/>
                    </a:lnTo>
                    <a:cubicBezTo>
                      <a:pt x="1006" y="1314"/>
                      <a:pt x="1014" y="1362"/>
                      <a:pt x="996" y="1402"/>
                    </a:cubicBezTo>
                    <a:lnTo>
                      <a:pt x="996" y="1402"/>
                    </a:lnTo>
                    <a:cubicBezTo>
                      <a:pt x="990" y="1382"/>
                      <a:pt x="987" y="1361"/>
                      <a:pt x="988" y="1338"/>
                    </a:cubicBezTo>
                    <a:lnTo>
                      <a:pt x="988" y="1338"/>
                    </a:lnTo>
                    <a:cubicBezTo>
                      <a:pt x="990" y="1318"/>
                      <a:pt x="957" y="1318"/>
                      <a:pt x="956" y="1338"/>
                    </a:cubicBezTo>
                    <a:lnTo>
                      <a:pt x="956" y="1338"/>
                    </a:lnTo>
                    <a:cubicBezTo>
                      <a:pt x="955" y="1357"/>
                      <a:pt x="956" y="1375"/>
                      <a:pt x="960" y="1392"/>
                    </a:cubicBezTo>
                    <a:lnTo>
                      <a:pt x="960" y="1392"/>
                    </a:lnTo>
                    <a:cubicBezTo>
                      <a:pt x="935" y="1359"/>
                      <a:pt x="941" y="1311"/>
                      <a:pt x="976" y="1281"/>
                    </a:cubicBezTo>
                    <a:close/>
                    <a:moveTo>
                      <a:pt x="1057" y="1304"/>
                    </a:moveTo>
                    <a:lnTo>
                      <a:pt x="1057" y="1304"/>
                    </a:lnTo>
                    <a:cubicBezTo>
                      <a:pt x="1068" y="1274"/>
                      <a:pt x="1105" y="1258"/>
                      <a:pt x="1135" y="1271"/>
                    </a:cubicBezTo>
                    <a:lnTo>
                      <a:pt x="1135" y="1271"/>
                    </a:lnTo>
                    <a:cubicBezTo>
                      <a:pt x="1161" y="1283"/>
                      <a:pt x="1169" y="1312"/>
                      <a:pt x="1164" y="1338"/>
                    </a:cubicBezTo>
                    <a:lnTo>
                      <a:pt x="1164" y="1338"/>
                    </a:lnTo>
                    <a:cubicBezTo>
                      <a:pt x="1125" y="1340"/>
                      <a:pt x="1087" y="1352"/>
                      <a:pt x="1053" y="1373"/>
                    </a:cubicBezTo>
                    <a:lnTo>
                      <a:pt x="1053" y="1373"/>
                    </a:lnTo>
                    <a:cubicBezTo>
                      <a:pt x="1056" y="1354"/>
                      <a:pt x="1054" y="1334"/>
                      <a:pt x="1049" y="1314"/>
                    </a:cubicBezTo>
                    <a:lnTo>
                      <a:pt x="1049" y="1314"/>
                    </a:lnTo>
                    <a:cubicBezTo>
                      <a:pt x="1052" y="1312"/>
                      <a:pt x="1055" y="1308"/>
                      <a:pt x="1057" y="1304"/>
                    </a:cubicBezTo>
                    <a:close/>
                    <a:moveTo>
                      <a:pt x="1141" y="1437"/>
                    </a:moveTo>
                    <a:lnTo>
                      <a:pt x="1141" y="1437"/>
                    </a:lnTo>
                    <a:cubicBezTo>
                      <a:pt x="1148" y="1423"/>
                      <a:pt x="1133" y="1404"/>
                      <a:pt x="1119" y="1414"/>
                    </a:cubicBezTo>
                    <a:lnTo>
                      <a:pt x="1119" y="1414"/>
                    </a:lnTo>
                    <a:cubicBezTo>
                      <a:pt x="1102" y="1426"/>
                      <a:pt x="1083" y="1430"/>
                      <a:pt x="1064" y="1425"/>
                    </a:cubicBezTo>
                    <a:lnTo>
                      <a:pt x="1064" y="1425"/>
                    </a:lnTo>
                    <a:cubicBezTo>
                      <a:pt x="1101" y="1395"/>
                      <a:pt x="1148" y="1383"/>
                      <a:pt x="1195" y="1389"/>
                    </a:cubicBezTo>
                    <a:lnTo>
                      <a:pt x="1195" y="1389"/>
                    </a:lnTo>
                    <a:cubicBezTo>
                      <a:pt x="1180" y="1405"/>
                      <a:pt x="1161" y="1422"/>
                      <a:pt x="1141" y="1437"/>
                    </a:cubicBezTo>
                    <a:close/>
                    <a:moveTo>
                      <a:pt x="1052" y="1455"/>
                    </a:moveTo>
                    <a:lnTo>
                      <a:pt x="1052" y="1455"/>
                    </a:lnTo>
                    <a:cubicBezTo>
                      <a:pt x="1067" y="1459"/>
                      <a:pt x="1081" y="1460"/>
                      <a:pt x="1095" y="1458"/>
                    </a:cubicBezTo>
                    <a:lnTo>
                      <a:pt x="1095" y="1458"/>
                    </a:lnTo>
                    <a:cubicBezTo>
                      <a:pt x="1081" y="1462"/>
                      <a:pt x="1066" y="1461"/>
                      <a:pt x="1052" y="1455"/>
                    </a:cubicBezTo>
                    <a:close/>
                    <a:moveTo>
                      <a:pt x="75" y="820"/>
                    </a:moveTo>
                    <a:lnTo>
                      <a:pt x="75" y="820"/>
                    </a:lnTo>
                    <a:cubicBezTo>
                      <a:pt x="200" y="916"/>
                      <a:pt x="282" y="1052"/>
                      <a:pt x="313" y="1207"/>
                    </a:cubicBezTo>
                    <a:lnTo>
                      <a:pt x="313" y="1207"/>
                    </a:lnTo>
                    <a:cubicBezTo>
                      <a:pt x="310" y="1206"/>
                      <a:pt x="307" y="1205"/>
                      <a:pt x="304" y="1205"/>
                    </a:cubicBezTo>
                    <a:lnTo>
                      <a:pt x="304" y="1205"/>
                    </a:lnTo>
                    <a:cubicBezTo>
                      <a:pt x="114" y="1183"/>
                      <a:pt x="6" y="995"/>
                      <a:pt x="75" y="820"/>
                    </a:cubicBezTo>
                    <a:close/>
                    <a:moveTo>
                      <a:pt x="196" y="704"/>
                    </a:moveTo>
                    <a:lnTo>
                      <a:pt x="196" y="704"/>
                    </a:lnTo>
                    <a:cubicBezTo>
                      <a:pt x="196" y="707"/>
                      <a:pt x="194" y="710"/>
                      <a:pt x="194" y="713"/>
                    </a:cubicBezTo>
                    <a:lnTo>
                      <a:pt x="194" y="713"/>
                    </a:lnTo>
                    <a:cubicBezTo>
                      <a:pt x="189" y="733"/>
                      <a:pt x="220" y="742"/>
                      <a:pt x="226" y="722"/>
                    </a:cubicBezTo>
                    <a:lnTo>
                      <a:pt x="226" y="722"/>
                    </a:lnTo>
                    <a:cubicBezTo>
                      <a:pt x="230" y="700"/>
                      <a:pt x="236" y="680"/>
                      <a:pt x="240" y="659"/>
                    </a:cubicBezTo>
                    <a:lnTo>
                      <a:pt x="240" y="659"/>
                    </a:lnTo>
                    <a:cubicBezTo>
                      <a:pt x="244" y="657"/>
                      <a:pt x="246" y="654"/>
                      <a:pt x="250" y="652"/>
                    </a:cubicBezTo>
                    <a:lnTo>
                      <a:pt x="250" y="652"/>
                    </a:lnTo>
                    <a:cubicBezTo>
                      <a:pt x="250" y="652"/>
                      <a:pt x="251" y="651"/>
                      <a:pt x="252" y="650"/>
                    </a:cubicBezTo>
                    <a:lnTo>
                      <a:pt x="252" y="650"/>
                    </a:lnTo>
                    <a:cubicBezTo>
                      <a:pt x="235" y="738"/>
                      <a:pt x="233" y="824"/>
                      <a:pt x="247" y="912"/>
                    </a:cubicBezTo>
                    <a:lnTo>
                      <a:pt x="247" y="912"/>
                    </a:lnTo>
                    <a:cubicBezTo>
                      <a:pt x="250" y="932"/>
                      <a:pt x="281" y="924"/>
                      <a:pt x="278" y="903"/>
                    </a:cubicBezTo>
                    <a:lnTo>
                      <a:pt x="278" y="903"/>
                    </a:lnTo>
                    <a:cubicBezTo>
                      <a:pt x="266" y="821"/>
                      <a:pt x="267" y="740"/>
                      <a:pt x="284" y="659"/>
                    </a:cubicBezTo>
                    <a:lnTo>
                      <a:pt x="284" y="659"/>
                    </a:lnTo>
                    <a:cubicBezTo>
                      <a:pt x="291" y="674"/>
                      <a:pt x="296" y="690"/>
                      <a:pt x="300" y="706"/>
                    </a:cubicBezTo>
                    <a:lnTo>
                      <a:pt x="300" y="706"/>
                    </a:lnTo>
                    <a:cubicBezTo>
                      <a:pt x="304" y="727"/>
                      <a:pt x="335" y="718"/>
                      <a:pt x="331" y="698"/>
                    </a:cubicBezTo>
                    <a:lnTo>
                      <a:pt x="331" y="698"/>
                    </a:lnTo>
                    <a:cubicBezTo>
                      <a:pt x="327" y="677"/>
                      <a:pt x="320" y="657"/>
                      <a:pt x="310" y="638"/>
                    </a:cubicBezTo>
                    <a:lnTo>
                      <a:pt x="310" y="638"/>
                    </a:lnTo>
                    <a:cubicBezTo>
                      <a:pt x="358" y="639"/>
                      <a:pt x="406" y="671"/>
                      <a:pt x="424" y="716"/>
                    </a:cubicBezTo>
                    <a:lnTo>
                      <a:pt x="424" y="716"/>
                    </a:lnTo>
                    <a:cubicBezTo>
                      <a:pt x="424" y="716"/>
                      <a:pt x="424" y="716"/>
                      <a:pt x="424" y="717"/>
                    </a:cubicBezTo>
                    <a:lnTo>
                      <a:pt x="424" y="717"/>
                    </a:lnTo>
                    <a:cubicBezTo>
                      <a:pt x="342" y="800"/>
                      <a:pt x="310" y="915"/>
                      <a:pt x="308" y="1035"/>
                    </a:cubicBezTo>
                    <a:lnTo>
                      <a:pt x="308" y="1035"/>
                    </a:lnTo>
                    <a:cubicBezTo>
                      <a:pt x="274" y="960"/>
                      <a:pt x="226" y="892"/>
                      <a:pt x="166" y="834"/>
                    </a:cubicBezTo>
                    <a:lnTo>
                      <a:pt x="166" y="834"/>
                    </a:lnTo>
                    <a:cubicBezTo>
                      <a:pt x="169" y="831"/>
                      <a:pt x="170" y="826"/>
                      <a:pt x="170" y="820"/>
                    </a:cubicBezTo>
                    <a:lnTo>
                      <a:pt x="170" y="820"/>
                    </a:lnTo>
                    <a:cubicBezTo>
                      <a:pt x="166" y="778"/>
                      <a:pt x="175" y="737"/>
                      <a:pt x="196" y="704"/>
                    </a:cubicBezTo>
                    <a:lnTo>
                      <a:pt x="420" y="1146"/>
                    </a:lnTo>
                    <a:lnTo>
                      <a:pt x="420" y="1146"/>
                    </a:lnTo>
                    <a:cubicBezTo>
                      <a:pt x="428" y="1129"/>
                      <a:pt x="437" y="1111"/>
                      <a:pt x="445" y="1094"/>
                    </a:cubicBezTo>
                    <a:lnTo>
                      <a:pt x="445" y="1094"/>
                    </a:lnTo>
                    <a:cubicBezTo>
                      <a:pt x="453" y="1079"/>
                      <a:pt x="436" y="1066"/>
                      <a:pt x="425" y="1071"/>
                    </a:cubicBezTo>
                    <a:lnTo>
                      <a:pt x="425" y="1071"/>
                    </a:lnTo>
                    <a:cubicBezTo>
                      <a:pt x="433" y="1047"/>
                      <a:pt x="442" y="1024"/>
                      <a:pt x="449" y="1000"/>
                    </a:cubicBezTo>
                    <a:lnTo>
                      <a:pt x="449" y="1000"/>
                    </a:lnTo>
                    <a:cubicBezTo>
                      <a:pt x="456" y="980"/>
                      <a:pt x="425" y="972"/>
                      <a:pt x="418" y="992"/>
                    </a:cubicBezTo>
                    <a:lnTo>
                      <a:pt x="418" y="992"/>
                    </a:lnTo>
                    <a:cubicBezTo>
                      <a:pt x="406" y="1027"/>
                      <a:pt x="393" y="1063"/>
                      <a:pt x="381" y="1099"/>
                    </a:cubicBezTo>
                    <a:lnTo>
                      <a:pt x="381" y="1099"/>
                    </a:lnTo>
                    <a:cubicBezTo>
                      <a:pt x="375" y="1114"/>
                      <a:pt x="370" y="1129"/>
                      <a:pt x="365" y="1145"/>
                    </a:cubicBezTo>
                    <a:lnTo>
                      <a:pt x="365" y="1145"/>
                    </a:lnTo>
                    <a:cubicBezTo>
                      <a:pt x="340" y="974"/>
                      <a:pt x="368" y="793"/>
                      <a:pt x="527" y="700"/>
                    </a:cubicBezTo>
                    <a:lnTo>
                      <a:pt x="527" y="700"/>
                    </a:lnTo>
                    <a:cubicBezTo>
                      <a:pt x="533" y="824"/>
                      <a:pt x="535" y="1073"/>
                      <a:pt x="420" y="1146"/>
                    </a:cubicBezTo>
                    <a:lnTo>
                      <a:pt x="196" y="704"/>
                    </a:lnTo>
                    <a:close/>
                    <a:moveTo>
                      <a:pt x="2121" y="147"/>
                    </a:moveTo>
                    <a:lnTo>
                      <a:pt x="2121" y="147"/>
                    </a:lnTo>
                    <a:cubicBezTo>
                      <a:pt x="2119" y="150"/>
                      <a:pt x="2115" y="152"/>
                      <a:pt x="2113" y="155"/>
                    </a:cubicBezTo>
                    <a:lnTo>
                      <a:pt x="2113" y="155"/>
                    </a:lnTo>
                    <a:cubicBezTo>
                      <a:pt x="2080" y="171"/>
                      <a:pt x="2048" y="188"/>
                      <a:pt x="2015" y="205"/>
                    </a:cubicBezTo>
                    <a:lnTo>
                      <a:pt x="2015" y="205"/>
                    </a:lnTo>
                    <a:cubicBezTo>
                      <a:pt x="2033" y="123"/>
                      <a:pt x="2002" y="18"/>
                      <a:pt x="1905" y="9"/>
                    </a:cubicBezTo>
                    <a:lnTo>
                      <a:pt x="1905" y="9"/>
                    </a:lnTo>
                    <a:cubicBezTo>
                      <a:pt x="1819" y="0"/>
                      <a:pt x="1747" y="65"/>
                      <a:pt x="1716" y="141"/>
                    </a:cubicBezTo>
                    <a:lnTo>
                      <a:pt x="1716" y="141"/>
                    </a:lnTo>
                    <a:cubicBezTo>
                      <a:pt x="1700" y="107"/>
                      <a:pt x="1677" y="73"/>
                      <a:pt x="1647" y="41"/>
                    </a:cubicBezTo>
                    <a:lnTo>
                      <a:pt x="1647" y="41"/>
                    </a:lnTo>
                    <a:cubicBezTo>
                      <a:pt x="1636" y="29"/>
                      <a:pt x="1622" y="32"/>
                      <a:pt x="1614" y="41"/>
                    </a:cubicBezTo>
                    <a:lnTo>
                      <a:pt x="1614" y="41"/>
                    </a:lnTo>
                    <a:cubicBezTo>
                      <a:pt x="1610" y="43"/>
                      <a:pt x="1606" y="46"/>
                      <a:pt x="1604" y="51"/>
                    </a:cubicBezTo>
                    <a:lnTo>
                      <a:pt x="1604" y="51"/>
                    </a:lnTo>
                    <a:cubicBezTo>
                      <a:pt x="1515" y="226"/>
                      <a:pt x="1543" y="431"/>
                      <a:pt x="1676" y="574"/>
                    </a:cubicBezTo>
                    <a:lnTo>
                      <a:pt x="1676" y="574"/>
                    </a:lnTo>
                    <a:cubicBezTo>
                      <a:pt x="1572" y="714"/>
                      <a:pt x="1424" y="822"/>
                      <a:pt x="1286" y="924"/>
                    </a:cubicBezTo>
                    <a:lnTo>
                      <a:pt x="1286" y="924"/>
                    </a:lnTo>
                    <a:cubicBezTo>
                      <a:pt x="1137" y="1034"/>
                      <a:pt x="971" y="1125"/>
                      <a:pt x="786" y="1152"/>
                    </a:cubicBezTo>
                    <a:lnTo>
                      <a:pt x="786" y="1152"/>
                    </a:lnTo>
                    <a:cubicBezTo>
                      <a:pt x="862" y="935"/>
                      <a:pt x="974" y="730"/>
                      <a:pt x="1119" y="547"/>
                    </a:cubicBezTo>
                    <a:lnTo>
                      <a:pt x="1119" y="547"/>
                    </a:lnTo>
                    <a:cubicBezTo>
                      <a:pt x="1175" y="572"/>
                      <a:pt x="1237" y="561"/>
                      <a:pt x="1289" y="527"/>
                    </a:cubicBezTo>
                    <a:lnTo>
                      <a:pt x="1289" y="527"/>
                    </a:lnTo>
                    <a:cubicBezTo>
                      <a:pt x="1357" y="483"/>
                      <a:pt x="1385" y="396"/>
                      <a:pt x="1405" y="321"/>
                    </a:cubicBezTo>
                    <a:lnTo>
                      <a:pt x="1405" y="321"/>
                    </a:lnTo>
                    <a:cubicBezTo>
                      <a:pt x="1425" y="310"/>
                      <a:pt x="1422" y="274"/>
                      <a:pt x="1394" y="275"/>
                    </a:cubicBezTo>
                    <a:lnTo>
                      <a:pt x="1394" y="275"/>
                    </a:lnTo>
                    <a:cubicBezTo>
                      <a:pt x="1365" y="276"/>
                      <a:pt x="1337" y="282"/>
                      <a:pt x="1310" y="291"/>
                    </a:cubicBezTo>
                    <a:lnTo>
                      <a:pt x="1310" y="291"/>
                    </a:lnTo>
                    <a:cubicBezTo>
                      <a:pt x="1310" y="233"/>
                      <a:pt x="1274" y="181"/>
                      <a:pt x="1213" y="166"/>
                    </a:cubicBezTo>
                    <a:lnTo>
                      <a:pt x="1213" y="166"/>
                    </a:lnTo>
                    <a:cubicBezTo>
                      <a:pt x="1157" y="152"/>
                      <a:pt x="1103" y="188"/>
                      <a:pt x="1085" y="238"/>
                    </a:cubicBezTo>
                    <a:lnTo>
                      <a:pt x="1085" y="238"/>
                    </a:lnTo>
                    <a:cubicBezTo>
                      <a:pt x="1071" y="220"/>
                      <a:pt x="1054" y="202"/>
                      <a:pt x="1036" y="187"/>
                    </a:cubicBezTo>
                    <a:lnTo>
                      <a:pt x="1036" y="187"/>
                    </a:lnTo>
                    <a:cubicBezTo>
                      <a:pt x="1024" y="177"/>
                      <a:pt x="1008" y="181"/>
                      <a:pt x="1000" y="190"/>
                    </a:cubicBezTo>
                    <a:lnTo>
                      <a:pt x="1000" y="190"/>
                    </a:lnTo>
                    <a:cubicBezTo>
                      <a:pt x="998" y="191"/>
                      <a:pt x="996" y="192"/>
                      <a:pt x="995" y="195"/>
                    </a:cubicBezTo>
                    <a:lnTo>
                      <a:pt x="995" y="195"/>
                    </a:lnTo>
                    <a:cubicBezTo>
                      <a:pt x="909" y="310"/>
                      <a:pt x="945" y="466"/>
                      <a:pt x="1067" y="536"/>
                    </a:cubicBezTo>
                    <a:lnTo>
                      <a:pt x="1067" y="536"/>
                    </a:lnTo>
                    <a:cubicBezTo>
                      <a:pt x="816" y="860"/>
                      <a:pt x="665" y="1246"/>
                      <a:pt x="631" y="1654"/>
                    </a:cubicBezTo>
                    <a:lnTo>
                      <a:pt x="631" y="1654"/>
                    </a:lnTo>
                    <a:cubicBezTo>
                      <a:pt x="630" y="1654"/>
                      <a:pt x="628" y="1655"/>
                      <a:pt x="627" y="1655"/>
                    </a:cubicBezTo>
                    <a:lnTo>
                      <a:pt x="627" y="1655"/>
                    </a:lnTo>
                    <a:cubicBezTo>
                      <a:pt x="506" y="1539"/>
                      <a:pt x="421" y="1398"/>
                      <a:pt x="376" y="1236"/>
                    </a:cubicBezTo>
                    <a:lnTo>
                      <a:pt x="376" y="1236"/>
                    </a:lnTo>
                    <a:cubicBezTo>
                      <a:pt x="380" y="1227"/>
                      <a:pt x="384" y="1219"/>
                      <a:pt x="388" y="1210"/>
                    </a:cubicBezTo>
                    <a:lnTo>
                      <a:pt x="388" y="1210"/>
                    </a:lnTo>
                    <a:cubicBezTo>
                      <a:pt x="587" y="1161"/>
                      <a:pt x="584" y="831"/>
                      <a:pt x="574" y="673"/>
                    </a:cubicBezTo>
                    <a:lnTo>
                      <a:pt x="574" y="673"/>
                    </a:lnTo>
                    <a:cubicBezTo>
                      <a:pt x="573" y="663"/>
                      <a:pt x="567" y="656"/>
                      <a:pt x="559" y="652"/>
                    </a:cubicBezTo>
                    <a:lnTo>
                      <a:pt x="559" y="652"/>
                    </a:lnTo>
                    <a:cubicBezTo>
                      <a:pt x="553" y="643"/>
                      <a:pt x="541" y="638"/>
                      <a:pt x="527" y="643"/>
                    </a:cubicBezTo>
                    <a:lnTo>
                      <a:pt x="527" y="643"/>
                    </a:lnTo>
                    <a:cubicBezTo>
                      <a:pt x="503" y="655"/>
                      <a:pt x="482" y="669"/>
                      <a:pt x="462" y="684"/>
                    </a:cubicBezTo>
                    <a:lnTo>
                      <a:pt x="462" y="684"/>
                    </a:lnTo>
                    <a:cubicBezTo>
                      <a:pt x="424" y="610"/>
                      <a:pt x="342" y="577"/>
                      <a:pt x="259" y="596"/>
                    </a:cubicBezTo>
                    <a:lnTo>
                      <a:pt x="259" y="596"/>
                    </a:lnTo>
                    <a:cubicBezTo>
                      <a:pt x="172" y="616"/>
                      <a:pt x="123" y="709"/>
                      <a:pt x="120" y="793"/>
                    </a:cubicBezTo>
                    <a:lnTo>
                      <a:pt x="120" y="793"/>
                    </a:lnTo>
                    <a:cubicBezTo>
                      <a:pt x="101" y="778"/>
                      <a:pt x="81" y="763"/>
                      <a:pt x="60" y="749"/>
                    </a:cubicBezTo>
                    <a:lnTo>
                      <a:pt x="60" y="749"/>
                    </a:lnTo>
                    <a:cubicBezTo>
                      <a:pt x="35" y="732"/>
                      <a:pt x="11" y="773"/>
                      <a:pt x="36" y="790"/>
                    </a:cubicBezTo>
                    <a:lnTo>
                      <a:pt x="36" y="790"/>
                    </a:lnTo>
                    <a:cubicBezTo>
                      <a:pt x="13" y="843"/>
                      <a:pt x="4" y="897"/>
                      <a:pt x="7" y="948"/>
                    </a:cubicBezTo>
                    <a:lnTo>
                      <a:pt x="7" y="948"/>
                    </a:lnTo>
                    <a:cubicBezTo>
                      <a:pt x="5" y="952"/>
                      <a:pt x="3" y="956"/>
                      <a:pt x="3" y="962"/>
                    </a:cubicBezTo>
                    <a:lnTo>
                      <a:pt x="3" y="962"/>
                    </a:lnTo>
                    <a:lnTo>
                      <a:pt x="4" y="963"/>
                    </a:lnTo>
                    <a:lnTo>
                      <a:pt x="4" y="963"/>
                    </a:lnTo>
                    <a:cubicBezTo>
                      <a:pt x="0" y="972"/>
                      <a:pt x="3" y="984"/>
                      <a:pt x="12" y="991"/>
                    </a:cubicBezTo>
                    <a:lnTo>
                      <a:pt x="12" y="991"/>
                    </a:lnTo>
                    <a:cubicBezTo>
                      <a:pt x="38" y="1126"/>
                      <a:pt x="148" y="1236"/>
                      <a:pt x="304" y="1254"/>
                    </a:cubicBezTo>
                    <a:lnTo>
                      <a:pt x="304" y="1254"/>
                    </a:lnTo>
                    <a:cubicBezTo>
                      <a:pt x="314" y="1255"/>
                      <a:pt x="321" y="1250"/>
                      <a:pt x="324" y="1244"/>
                    </a:cubicBezTo>
                    <a:lnTo>
                      <a:pt x="324" y="1244"/>
                    </a:lnTo>
                    <a:cubicBezTo>
                      <a:pt x="325" y="1245"/>
                      <a:pt x="327" y="1246"/>
                      <a:pt x="328" y="1247"/>
                    </a:cubicBezTo>
                    <a:lnTo>
                      <a:pt x="328" y="1247"/>
                    </a:lnTo>
                    <a:cubicBezTo>
                      <a:pt x="378" y="1427"/>
                      <a:pt x="475" y="1586"/>
                      <a:pt x="615" y="1711"/>
                    </a:cubicBezTo>
                    <a:lnTo>
                      <a:pt x="615" y="1711"/>
                    </a:lnTo>
                    <a:cubicBezTo>
                      <a:pt x="617" y="1713"/>
                      <a:pt x="618" y="1714"/>
                      <a:pt x="620" y="1715"/>
                    </a:cubicBezTo>
                    <a:lnTo>
                      <a:pt x="620" y="1715"/>
                    </a:lnTo>
                    <a:cubicBezTo>
                      <a:pt x="623" y="1912"/>
                      <a:pt x="654" y="2104"/>
                      <a:pt x="717" y="2292"/>
                    </a:cubicBezTo>
                    <a:lnTo>
                      <a:pt x="717" y="2292"/>
                    </a:lnTo>
                    <a:cubicBezTo>
                      <a:pt x="727" y="2321"/>
                      <a:pt x="775" y="2309"/>
                      <a:pt x="765" y="2279"/>
                    </a:cubicBezTo>
                    <a:lnTo>
                      <a:pt x="765" y="2279"/>
                    </a:lnTo>
                    <a:cubicBezTo>
                      <a:pt x="704" y="2098"/>
                      <a:pt x="673" y="1913"/>
                      <a:pt x="669" y="1722"/>
                    </a:cubicBezTo>
                    <a:lnTo>
                      <a:pt x="669" y="1722"/>
                    </a:lnTo>
                    <a:cubicBezTo>
                      <a:pt x="805" y="1741"/>
                      <a:pt x="925" y="1569"/>
                      <a:pt x="1008" y="1482"/>
                    </a:cubicBezTo>
                    <a:lnTo>
                      <a:pt x="1008" y="1482"/>
                    </a:lnTo>
                    <a:cubicBezTo>
                      <a:pt x="1034" y="1501"/>
                      <a:pt x="1066" y="1509"/>
                      <a:pt x="1100" y="1506"/>
                    </a:cubicBezTo>
                    <a:lnTo>
                      <a:pt x="1100" y="1506"/>
                    </a:lnTo>
                    <a:cubicBezTo>
                      <a:pt x="1162" y="1500"/>
                      <a:pt x="1209" y="1450"/>
                      <a:pt x="1245" y="1405"/>
                    </a:cubicBezTo>
                    <a:lnTo>
                      <a:pt x="1245" y="1405"/>
                    </a:lnTo>
                    <a:cubicBezTo>
                      <a:pt x="1250" y="1399"/>
                      <a:pt x="1252" y="1393"/>
                      <a:pt x="1251" y="1387"/>
                    </a:cubicBezTo>
                    <a:lnTo>
                      <a:pt x="1251" y="1387"/>
                    </a:lnTo>
                    <a:cubicBezTo>
                      <a:pt x="1260" y="1375"/>
                      <a:pt x="1258" y="1354"/>
                      <a:pt x="1239" y="1348"/>
                    </a:cubicBezTo>
                    <a:lnTo>
                      <a:pt x="1239" y="1348"/>
                    </a:lnTo>
                    <a:cubicBezTo>
                      <a:pt x="1231" y="1346"/>
                      <a:pt x="1222" y="1344"/>
                      <a:pt x="1213" y="1342"/>
                    </a:cubicBezTo>
                    <a:lnTo>
                      <a:pt x="1213" y="1342"/>
                    </a:lnTo>
                    <a:cubicBezTo>
                      <a:pt x="1221" y="1294"/>
                      <a:pt x="1195" y="1239"/>
                      <a:pt x="1147" y="1223"/>
                    </a:cubicBezTo>
                    <a:lnTo>
                      <a:pt x="1147" y="1223"/>
                    </a:lnTo>
                    <a:cubicBezTo>
                      <a:pt x="1100" y="1208"/>
                      <a:pt x="1052" y="1227"/>
                      <a:pt x="1025" y="1264"/>
                    </a:cubicBezTo>
                    <a:lnTo>
                      <a:pt x="1025" y="1264"/>
                    </a:lnTo>
                    <a:cubicBezTo>
                      <a:pt x="1020" y="1256"/>
                      <a:pt x="1013" y="1249"/>
                      <a:pt x="1006" y="1243"/>
                    </a:cubicBezTo>
                    <a:lnTo>
                      <a:pt x="1006" y="1243"/>
                    </a:lnTo>
                    <a:cubicBezTo>
                      <a:pt x="1001" y="1229"/>
                      <a:pt x="987" y="1219"/>
                      <a:pt x="970" y="1227"/>
                    </a:cubicBezTo>
                    <a:lnTo>
                      <a:pt x="970" y="1227"/>
                    </a:lnTo>
                    <a:cubicBezTo>
                      <a:pt x="870" y="1276"/>
                      <a:pt x="876" y="1407"/>
                      <a:pt x="963" y="1458"/>
                    </a:cubicBezTo>
                    <a:lnTo>
                      <a:pt x="963" y="1458"/>
                    </a:lnTo>
                    <a:cubicBezTo>
                      <a:pt x="927" y="1495"/>
                      <a:pt x="890" y="1532"/>
                      <a:pt x="854" y="1570"/>
                    </a:cubicBezTo>
                    <a:lnTo>
                      <a:pt x="854" y="1570"/>
                    </a:lnTo>
                    <a:cubicBezTo>
                      <a:pt x="807" y="1618"/>
                      <a:pt x="749" y="1681"/>
                      <a:pt x="678" y="1674"/>
                    </a:cubicBezTo>
                    <a:lnTo>
                      <a:pt x="678" y="1674"/>
                    </a:lnTo>
                    <a:cubicBezTo>
                      <a:pt x="690" y="1513"/>
                      <a:pt x="721" y="1355"/>
                      <a:pt x="769" y="1203"/>
                    </a:cubicBezTo>
                    <a:lnTo>
                      <a:pt x="769" y="1203"/>
                    </a:lnTo>
                    <a:cubicBezTo>
                      <a:pt x="960" y="1179"/>
                      <a:pt x="1125" y="1096"/>
                      <a:pt x="1282" y="986"/>
                    </a:cubicBezTo>
                    <a:lnTo>
                      <a:pt x="1282" y="986"/>
                    </a:lnTo>
                    <a:cubicBezTo>
                      <a:pt x="1443" y="875"/>
                      <a:pt x="1615" y="748"/>
                      <a:pt x="1728" y="585"/>
                    </a:cubicBezTo>
                    <a:lnTo>
                      <a:pt x="1728" y="585"/>
                    </a:lnTo>
                    <a:cubicBezTo>
                      <a:pt x="1804" y="591"/>
                      <a:pt x="1874" y="520"/>
                      <a:pt x="1928" y="473"/>
                    </a:cubicBezTo>
                    <a:lnTo>
                      <a:pt x="1928" y="473"/>
                    </a:lnTo>
                    <a:cubicBezTo>
                      <a:pt x="1970" y="436"/>
                      <a:pt x="2009" y="392"/>
                      <a:pt x="2043" y="346"/>
                    </a:cubicBezTo>
                    <a:lnTo>
                      <a:pt x="2043" y="346"/>
                    </a:lnTo>
                    <a:cubicBezTo>
                      <a:pt x="2076" y="301"/>
                      <a:pt x="2101" y="236"/>
                      <a:pt x="2141" y="195"/>
                    </a:cubicBezTo>
                    <a:lnTo>
                      <a:pt x="2141" y="195"/>
                    </a:lnTo>
                    <a:cubicBezTo>
                      <a:pt x="2143" y="195"/>
                      <a:pt x="2144" y="194"/>
                      <a:pt x="2145" y="193"/>
                    </a:cubicBezTo>
                    <a:lnTo>
                      <a:pt x="2145" y="193"/>
                    </a:lnTo>
                    <a:cubicBezTo>
                      <a:pt x="2152" y="190"/>
                      <a:pt x="2155" y="185"/>
                      <a:pt x="2157" y="181"/>
                    </a:cubicBezTo>
                    <a:lnTo>
                      <a:pt x="2157" y="181"/>
                    </a:lnTo>
                    <a:cubicBezTo>
                      <a:pt x="2179" y="161"/>
                      <a:pt x="2145" y="128"/>
                      <a:pt x="2121" y="14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64" name="Freeform 405">
                <a:extLst>
                  <a:ext uri="{FF2B5EF4-FFF2-40B4-BE49-F238E27FC236}">
                    <a16:creationId xmlns:a16="http://schemas.microsoft.com/office/drawing/2014/main" id="{8791B25A-4BBC-6B49-95AA-8CF485B6851D}"/>
                  </a:ext>
                </a:extLst>
              </p:cNvPr>
              <p:cNvSpPr>
                <a:spLocks noChangeArrowheads="1"/>
              </p:cNvSpPr>
              <p:nvPr/>
            </p:nvSpPr>
            <p:spPr bwMode="auto">
              <a:xfrm>
                <a:off x="5237351" y="3973738"/>
                <a:ext cx="16201" cy="18362"/>
              </a:xfrm>
              <a:custGeom>
                <a:avLst/>
                <a:gdLst>
                  <a:gd name="T0" fmla="*/ 6 w 64"/>
                  <a:gd name="T1" fmla="*/ 61 h 74"/>
                  <a:gd name="T2" fmla="*/ 6 w 64"/>
                  <a:gd name="T3" fmla="*/ 61 h 74"/>
                  <a:gd name="T4" fmla="*/ 34 w 64"/>
                  <a:gd name="T5" fmla="*/ 71 h 74"/>
                  <a:gd name="T6" fmla="*/ 34 w 64"/>
                  <a:gd name="T7" fmla="*/ 71 h 74"/>
                  <a:gd name="T8" fmla="*/ 54 w 64"/>
                  <a:gd name="T9" fmla="*/ 25 h 74"/>
                  <a:gd name="T10" fmla="*/ 54 w 64"/>
                  <a:gd name="T11" fmla="*/ 25 h 74"/>
                  <a:gd name="T12" fmla="*/ 3 w 64"/>
                  <a:gd name="T13" fmla="*/ 32 h 74"/>
                  <a:gd name="T14" fmla="*/ 3 w 64"/>
                  <a:gd name="T15" fmla="*/ 32 h 74"/>
                  <a:gd name="T16" fmla="*/ 2 w 64"/>
                  <a:gd name="T17" fmla="*/ 45 h 74"/>
                  <a:gd name="T18" fmla="*/ 2 w 64"/>
                  <a:gd name="T19" fmla="*/ 45 h 74"/>
                  <a:gd name="T20" fmla="*/ 6 w 64"/>
                  <a:gd name="T21" fmla="*/ 6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74">
                    <a:moveTo>
                      <a:pt x="6" y="61"/>
                    </a:moveTo>
                    <a:lnTo>
                      <a:pt x="6" y="61"/>
                    </a:lnTo>
                    <a:cubicBezTo>
                      <a:pt x="11" y="70"/>
                      <a:pt x="24" y="73"/>
                      <a:pt x="34" y="71"/>
                    </a:cubicBezTo>
                    <a:lnTo>
                      <a:pt x="34" y="71"/>
                    </a:lnTo>
                    <a:cubicBezTo>
                      <a:pt x="56" y="67"/>
                      <a:pt x="63" y="44"/>
                      <a:pt x="54" y="25"/>
                    </a:cubicBezTo>
                    <a:lnTo>
                      <a:pt x="54" y="25"/>
                    </a:lnTo>
                    <a:cubicBezTo>
                      <a:pt x="43" y="0"/>
                      <a:pt x="14" y="17"/>
                      <a:pt x="3" y="32"/>
                    </a:cubicBezTo>
                    <a:lnTo>
                      <a:pt x="3" y="32"/>
                    </a:lnTo>
                    <a:cubicBezTo>
                      <a:pt x="1" y="37"/>
                      <a:pt x="0" y="42"/>
                      <a:pt x="2" y="45"/>
                    </a:cubicBezTo>
                    <a:lnTo>
                      <a:pt x="2" y="45"/>
                    </a:lnTo>
                    <a:cubicBezTo>
                      <a:pt x="2" y="51"/>
                      <a:pt x="3" y="57"/>
                      <a:pt x="6" y="6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65" name="Freeform 406">
                <a:extLst>
                  <a:ext uri="{FF2B5EF4-FFF2-40B4-BE49-F238E27FC236}">
                    <a16:creationId xmlns:a16="http://schemas.microsoft.com/office/drawing/2014/main" id="{3C4228A1-84A1-E24B-8D91-7D53D728BF3C}"/>
                  </a:ext>
                </a:extLst>
              </p:cNvPr>
              <p:cNvSpPr>
                <a:spLocks noChangeArrowheads="1"/>
              </p:cNvSpPr>
              <p:nvPr/>
            </p:nvSpPr>
            <p:spPr bwMode="auto">
              <a:xfrm>
                <a:off x="5285955" y="3958616"/>
                <a:ext cx="17282" cy="17282"/>
              </a:xfrm>
              <a:custGeom>
                <a:avLst/>
                <a:gdLst>
                  <a:gd name="T0" fmla="*/ 62 w 72"/>
                  <a:gd name="T1" fmla="*/ 52 h 71"/>
                  <a:gd name="T2" fmla="*/ 62 w 72"/>
                  <a:gd name="T3" fmla="*/ 52 h 71"/>
                  <a:gd name="T4" fmla="*/ 59 w 72"/>
                  <a:gd name="T5" fmla="*/ 9 h 71"/>
                  <a:gd name="T6" fmla="*/ 59 w 72"/>
                  <a:gd name="T7" fmla="*/ 9 h 71"/>
                  <a:gd name="T8" fmla="*/ 26 w 72"/>
                  <a:gd name="T9" fmla="*/ 5 h 71"/>
                  <a:gd name="T10" fmla="*/ 26 w 72"/>
                  <a:gd name="T11" fmla="*/ 5 h 71"/>
                  <a:gd name="T12" fmla="*/ 9 w 72"/>
                  <a:gd name="T13" fmla="*/ 12 h 71"/>
                  <a:gd name="T14" fmla="*/ 9 w 72"/>
                  <a:gd name="T15" fmla="*/ 12 h 71"/>
                  <a:gd name="T16" fmla="*/ 17 w 72"/>
                  <a:gd name="T17" fmla="*/ 58 h 71"/>
                  <a:gd name="T18" fmla="*/ 17 w 72"/>
                  <a:gd name="T19" fmla="*/ 58 h 71"/>
                  <a:gd name="T20" fmla="*/ 62 w 72"/>
                  <a:gd name="T21" fmla="*/ 5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71">
                    <a:moveTo>
                      <a:pt x="62" y="52"/>
                    </a:moveTo>
                    <a:lnTo>
                      <a:pt x="62" y="52"/>
                    </a:lnTo>
                    <a:cubicBezTo>
                      <a:pt x="71" y="38"/>
                      <a:pt x="71" y="19"/>
                      <a:pt x="59" y="9"/>
                    </a:cubicBezTo>
                    <a:lnTo>
                      <a:pt x="59" y="9"/>
                    </a:lnTo>
                    <a:cubicBezTo>
                      <a:pt x="49" y="0"/>
                      <a:pt x="36" y="0"/>
                      <a:pt x="26" y="5"/>
                    </a:cubicBezTo>
                    <a:lnTo>
                      <a:pt x="26" y="5"/>
                    </a:lnTo>
                    <a:cubicBezTo>
                      <a:pt x="19" y="3"/>
                      <a:pt x="13" y="5"/>
                      <a:pt x="9" y="12"/>
                    </a:cubicBezTo>
                    <a:lnTo>
                      <a:pt x="9" y="12"/>
                    </a:lnTo>
                    <a:cubicBezTo>
                      <a:pt x="0" y="27"/>
                      <a:pt x="3" y="47"/>
                      <a:pt x="17" y="58"/>
                    </a:cubicBezTo>
                    <a:lnTo>
                      <a:pt x="17" y="58"/>
                    </a:lnTo>
                    <a:cubicBezTo>
                      <a:pt x="32" y="70"/>
                      <a:pt x="52" y="67"/>
                      <a:pt x="62"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66" name="Freeform 407">
                <a:extLst>
                  <a:ext uri="{FF2B5EF4-FFF2-40B4-BE49-F238E27FC236}">
                    <a16:creationId xmlns:a16="http://schemas.microsoft.com/office/drawing/2014/main" id="{A6508F9B-EA4E-B94C-B5DC-6FB2C1619D97}"/>
                  </a:ext>
                </a:extLst>
              </p:cNvPr>
              <p:cNvSpPr>
                <a:spLocks noChangeArrowheads="1"/>
              </p:cNvSpPr>
              <p:nvPr/>
            </p:nvSpPr>
            <p:spPr bwMode="auto">
              <a:xfrm>
                <a:off x="5310798" y="3986699"/>
                <a:ext cx="8641" cy="12961"/>
              </a:xfrm>
              <a:custGeom>
                <a:avLst/>
                <a:gdLst>
                  <a:gd name="T0" fmla="*/ 33 w 35"/>
                  <a:gd name="T1" fmla="*/ 33 h 55"/>
                  <a:gd name="T2" fmla="*/ 33 w 35"/>
                  <a:gd name="T3" fmla="*/ 33 h 55"/>
                  <a:gd name="T4" fmla="*/ 33 w 35"/>
                  <a:gd name="T5" fmla="*/ 21 h 55"/>
                  <a:gd name="T6" fmla="*/ 33 w 35"/>
                  <a:gd name="T7" fmla="*/ 21 h 55"/>
                  <a:gd name="T8" fmla="*/ 1 w 35"/>
                  <a:gd name="T9" fmla="*/ 21 h 55"/>
                  <a:gd name="T10" fmla="*/ 1 w 35"/>
                  <a:gd name="T11" fmla="*/ 21 h 55"/>
                  <a:gd name="T12" fmla="*/ 1 w 35"/>
                  <a:gd name="T13" fmla="*/ 33 h 55"/>
                  <a:gd name="T14" fmla="*/ 1 w 35"/>
                  <a:gd name="T15" fmla="*/ 33 h 55"/>
                  <a:gd name="T16" fmla="*/ 33 w 35"/>
                  <a:gd name="T17"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55">
                    <a:moveTo>
                      <a:pt x="33" y="33"/>
                    </a:moveTo>
                    <a:lnTo>
                      <a:pt x="33" y="33"/>
                    </a:lnTo>
                    <a:cubicBezTo>
                      <a:pt x="33" y="29"/>
                      <a:pt x="33" y="25"/>
                      <a:pt x="33" y="21"/>
                    </a:cubicBezTo>
                    <a:lnTo>
                      <a:pt x="33" y="21"/>
                    </a:lnTo>
                    <a:cubicBezTo>
                      <a:pt x="33" y="0"/>
                      <a:pt x="0" y="0"/>
                      <a:pt x="1" y="21"/>
                    </a:cubicBezTo>
                    <a:lnTo>
                      <a:pt x="1" y="21"/>
                    </a:lnTo>
                    <a:cubicBezTo>
                      <a:pt x="1" y="25"/>
                      <a:pt x="1" y="29"/>
                      <a:pt x="1" y="33"/>
                    </a:cubicBezTo>
                    <a:lnTo>
                      <a:pt x="1" y="33"/>
                    </a:lnTo>
                    <a:cubicBezTo>
                      <a:pt x="1" y="54"/>
                      <a:pt x="34" y="54"/>
                      <a:pt x="33"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67" name="Freeform 408">
                <a:extLst>
                  <a:ext uri="{FF2B5EF4-FFF2-40B4-BE49-F238E27FC236}">
                    <a16:creationId xmlns:a16="http://schemas.microsoft.com/office/drawing/2014/main" id="{3FF560E8-267C-3C46-829A-926F1B1D1972}"/>
                  </a:ext>
                </a:extLst>
              </p:cNvPr>
              <p:cNvSpPr>
                <a:spLocks noChangeArrowheads="1"/>
              </p:cNvSpPr>
              <p:nvPr/>
            </p:nvSpPr>
            <p:spPr bwMode="auto">
              <a:xfrm>
                <a:off x="5142300" y="4042865"/>
                <a:ext cx="17282" cy="16201"/>
              </a:xfrm>
              <a:custGeom>
                <a:avLst/>
                <a:gdLst>
                  <a:gd name="T0" fmla="*/ 53 w 69"/>
                  <a:gd name="T1" fmla="*/ 54 h 67"/>
                  <a:gd name="T2" fmla="*/ 53 w 69"/>
                  <a:gd name="T3" fmla="*/ 54 h 67"/>
                  <a:gd name="T4" fmla="*/ 45 w 69"/>
                  <a:gd name="T5" fmla="*/ 5 h 67"/>
                  <a:gd name="T6" fmla="*/ 45 w 69"/>
                  <a:gd name="T7" fmla="*/ 5 h 67"/>
                  <a:gd name="T8" fmla="*/ 23 w 69"/>
                  <a:gd name="T9" fmla="*/ 12 h 67"/>
                  <a:gd name="T10" fmla="*/ 23 w 69"/>
                  <a:gd name="T11" fmla="*/ 12 h 67"/>
                  <a:gd name="T12" fmla="*/ 4 w 69"/>
                  <a:gd name="T13" fmla="*/ 32 h 67"/>
                  <a:gd name="T14" fmla="*/ 4 w 69"/>
                  <a:gd name="T15" fmla="*/ 32 h 67"/>
                  <a:gd name="T16" fmla="*/ 6 w 69"/>
                  <a:gd name="T17" fmla="*/ 52 h 67"/>
                  <a:gd name="T18" fmla="*/ 6 w 69"/>
                  <a:gd name="T19" fmla="*/ 52 h 67"/>
                  <a:gd name="T20" fmla="*/ 53 w 69"/>
                  <a:gd name="T21" fmla="*/ 5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67">
                    <a:moveTo>
                      <a:pt x="53" y="54"/>
                    </a:moveTo>
                    <a:lnTo>
                      <a:pt x="53" y="54"/>
                    </a:lnTo>
                    <a:cubicBezTo>
                      <a:pt x="68" y="40"/>
                      <a:pt x="60" y="15"/>
                      <a:pt x="45" y="5"/>
                    </a:cubicBezTo>
                    <a:lnTo>
                      <a:pt x="45" y="5"/>
                    </a:lnTo>
                    <a:cubicBezTo>
                      <a:pt x="36" y="0"/>
                      <a:pt x="27" y="4"/>
                      <a:pt x="23" y="12"/>
                    </a:cubicBezTo>
                    <a:lnTo>
                      <a:pt x="23" y="12"/>
                    </a:lnTo>
                    <a:cubicBezTo>
                      <a:pt x="15" y="17"/>
                      <a:pt x="8" y="24"/>
                      <a:pt x="4" y="32"/>
                    </a:cubicBezTo>
                    <a:lnTo>
                      <a:pt x="4" y="32"/>
                    </a:lnTo>
                    <a:cubicBezTo>
                      <a:pt x="0" y="39"/>
                      <a:pt x="1" y="46"/>
                      <a:pt x="6" y="52"/>
                    </a:cubicBezTo>
                    <a:lnTo>
                      <a:pt x="6" y="52"/>
                    </a:lnTo>
                    <a:cubicBezTo>
                      <a:pt x="18" y="66"/>
                      <a:pt x="39" y="65"/>
                      <a:pt x="53"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68" name="Freeform 409">
                <a:extLst>
                  <a:ext uri="{FF2B5EF4-FFF2-40B4-BE49-F238E27FC236}">
                    <a16:creationId xmlns:a16="http://schemas.microsoft.com/office/drawing/2014/main" id="{DEE3422D-FA9F-C64A-8196-4EC24ED7A230}"/>
                  </a:ext>
                </a:extLst>
              </p:cNvPr>
              <p:cNvSpPr>
                <a:spLocks noChangeArrowheads="1"/>
              </p:cNvSpPr>
              <p:nvPr/>
            </p:nvSpPr>
            <p:spPr bwMode="auto">
              <a:xfrm>
                <a:off x="5123938" y="4014782"/>
                <a:ext cx="14042" cy="16201"/>
              </a:xfrm>
              <a:custGeom>
                <a:avLst/>
                <a:gdLst>
                  <a:gd name="T0" fmla="*/ 11 w 56"/>
                  <a:gd name="T1" fmla="*/ 56 h 64"/>
                  <a:gd name="T2" fmla="*/ 11 w 56"/>
                  <a:gd name="T3" fmla="*/ 56 h 64"/>
                  <a:gd name="T4" fmla="*/ 53 w 56"/>
                  <a:gd name="T5" fmla="*/ 23 h 64"/>
                  <a:gd name="T6" fmla="*/ 53 w 56"/>
                  <a:gd name="T7" fmla="*/ 23 h 64"/>
                  <a:gd name="T8" fmla="*/ 39 w 56"/>
                  <a:gd name="T9" fmla="*/ 7 h 64"/>
                  <a:gd name="T10" fmla="*/ 39 w 56"/>
                  <a:gd name="T11" fmla="*/ 7 h 64"/>
                  <a:gd name="T12" fmla="*/ 19 w 56"/>
                  <a:gd name="T13" fmla="*/ 5 h 64"/>
                  <a:gd name="T14" fmla="*/ 19 w 56"/>
                  <a:gd name="T15" fmla="*/ 5 h 64"/>
                  <a:gd name="T16" fmla="*/ 0 w 56"/>
                  <a:gd name="T17" fmla="*/ 40 h 64"/>
                  <a:gd name="T18" fmla="*/ 0 w 56"/>
                  <a:gd name="T19" fmla="*/ 40 h 64"/>
                  <a:gd name="T20" fmla="*/ 11 w 56"/>
                  <a:gd name="T21"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64">
                    <a:moveTo>
                      <a:pt x="11" y="56"/>
                    </a:moveTo>
                    <a:lnTo>
                      <a:pt x="11" y="56"/>
                    </a:lnTo>
                    <a:cubicBezTo>
                      <a:pt x="32" y="63"/>
                      <a:pt x="55" y="45"/>
                      <a:pt x="53" y="23"/>
                    </a:cubicBezTo>
                    <a:lnTo>
                      <a:pt x="53" y="23"/>
                    </a:lnTo>
                    <a:cubicBezTo>
                      <a:pt x="52" y="16"/>
                      <a:pt x="46" y="9"/>
                      <a:pt x="39" y="7"/>
                    </a:cubicBezTo>
                    <a:lnTo>
                      <a:pt x="39" y="7"/>
                    </a:lnTo>
                    <a:cubicBezTo>
                      <a:pt x="34" y="2"/>
                      <a:pt x="27" y="0"/>
                      <a:pt x="19" y="5"/>
                    </a:cubicBezTo>
                    <a:lnTo>
                      <a:pt x="19" y="5"/>
                    </a:lnTo>
                    <a:cubicBezTo>
                      <a:pt x="7" y="12"/>
                      <a:pt x="0" y="25"/>
                      <a:pt x="0" y="40"/>
                    </a:cubicBezTo>
                    <a:lnTo>
                      <a:pt x="0" y="40"/>
                    </a:lnTo>
                    <a:cubicBezTo>
                      <a:pt x="0" y="47"/>
                      <a:pt x="5" y="53"/>
                      <a:pt x="11" y="5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69" name="Freeform 410">
                <a:extLst>
                  <a:ext uri="{FF2B5EF4-FFF2-40B4-BE49-F238E27FC236}">
                    <a16:creationId xmlns:a16="http://schemas.microsoft.com/office/drawing/2014/main" id="{4DB76F4A-E7D7-6148-9979-BC33E583E37E}"/>
                  </a:ext>
                </a:extLst>
              </p:cNvPr>
              <p:cNvSpPr>
                <a:spLocks noChangeArrowheads="1"/>
              </p:cNvSpPr>
              <p:nvPr/>
            </p:nvSpPr>
            <p:spPr bwMode="auto">
              <a:xfrm>
                <a:off x="5088295" y="3989939"/>
                <a:ext cx="14041" cy="15122"/>
              </a:xfrm>
              <a:custGeom>
                <a:avLst/>
                <a:gdLst>
                  <a:gd name="T0" fmla="*/ 21 w 59"/>
                  <a:gd name="T1" fmla="*/ 44 h 60"/>
                  <a:gd name="T2" fmla="*/ 21 w 59"/>
                  <a:gd name="T3" fmla="*/ 44 h 60"/>
                  <a:gd name="T4" fmla="*/ 44 w 59"/>
                  <a:gd name="T5" fmla="*/ 21 h 60"/>
                  <a:gd name="T6" fmla="*/ 44 w 59"/>
                  <a:gd name="T7" fmla="*/ 21 h 60"/>
                  <a:gd name="T8" fmla="*/ 38 w 59"/>
                  <a:gd name="T9" fmla="*/ 15 h 60"/>
                  <a:gd name="T10" fmla="*/ 38 w 59"/>
                  <a:gd name="T11" fmla="*/ 15 h 60"/>
                  <a:gd name="T12" fmla="*/ 15 w 59"/>
                  <a:gd name="T13" fmla="*/ 38 h 60"/>
                  <a:gd name="T14" fmla="*/ 21 w 59"/>
                  <a:gd name="T15" fmla="*/ 44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60">
                    <a:moveTo>
                      <a:pt x="21" y="44"/>
                    </a:moveTo>
                    <a:lnTo>
                      <a:pt x="21" y="44"/>
                    </a:lnTo>
                    <a:cubicBezTo>
                      <a:pt x="36" y="59"/>
                      <a:pt x="58" y="36"/>
                      <a:pt x="44" y="21"/>
                    </a:cubicBezTo>
                    <a:lnTo>
                      <a:pt x="44" y="21"/>
                    </a:lnTo>
                    <a:cubicBezTo>
                      <a:pt x="42" y="19"/>
                      <a:pt x="40" y="17"/>
                      <a:pt x="38" y="15"/>
                    </a:cubicBezTo>
                    <a:lnTo>
                      <a:pt x="38" y="15"/>
                    </a:lnTo>
                    <a:cubicBezTo>
                      <a:pt x="23" y="0"/>
                      <a:pt x="0" y="23"/>
                      <a:pt x="15" y="38"/>
                    </a:cubicBezTo>
                    <a:lnTo>
                      <a:pt x="21" y="4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70" name="Freeform 411">
                <a:extLst>
                  <a:ext uri="{FF2B5EF4-FFF2-40B4-BE49-F238E27FC236}">
                    <a16:creationId xmlns:a16="http://schemas.microsoft.com/office/drawing/2014/main" id="{331C3F3D-D616-7C4A-8410-4115F78C3C07}"/>
                  </a:ext>
                </a:extLst>
              </p:cNvPr>
              <p:cNvSpPr>
                <a:spLocks noChangeArrowheads="1"/>
              </p:cNvSpPr>
              <p:nvPr/>
            </p:nvSpPr>
            <p:spPr bwMode="auto">
              <a:xfrm>
                <a:off x="5079654" y="4025584"/>
                <a:ext cx="19442" cy="19442"/>
              </a:xfrm>
              <a:custGeom>
                <a:avLst/>
                <a:gdLst>
                  <a:gd name="T0" fmla="*/ 8 w 78"/>
                  <a:gd name="T1" fmla="*/ 49 h 78"/>
                  <a:gd name="T2" fmla="*/ 8 w 78"/>
                  <a:gd name="T3" fmla="*/ 49 h 78"/>
                  <a:gd name="T4" fmla="*/ 64 w 78"/>
                  <a:gd name="T5" fmla="*/ 54 h 78"/>
                  <a:gd name="T6" fmla="*/ 64 w 78"/>
                  <a:gd name="T7" fmla="*/ 54 h 78"/>
                  <a:gd name="T8" fmla="*/ 43 w 78"/>
                  <a:gd name="T9" fmla="*/ 2 h 78"/>
                  <a:gd name="T10" fmla="*/ 43 w 78"/>
                  <a:gd name="T11" fmla="*/ 2 h 78"/>
                  <a:gd name="T12" fmla="*/ 42 w 78"/>
                  <a:gd name="T13" fmla="*/ 2 h 78"/>
                  <a:gd name="T14" fmla="*/ 42 w 78"/>
                  <a:gd name="T15" fmla="*/ 2 h 78"/>
                  <a:gd name="T16" fmla="*/ 38 w 78"/>
                  <a:gd name="T17" fmla="*/ 1 h 78"/>
                  <a:gd name="T18" fmla="*/ 38 w 78"/>
                  <a:gd name="T19" fmla="*/ 1 h 78"/>
                  <a:gd name="T20" fmla="*/ 7 w 78"/>
                  <a:gd name="T21" fmla="*/ 44 h 78"/>
                  <a:gd name="T22" fmla="*/ 7 w 78"/>
                  <a:gd name="T23" fmla="*/ 44 h 78"/>
                  <a:gd name="T24" fmla="*/ 8 w 78"/>
                  <a:gd name="T25" fmla="*/ 4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78">
                    <a:moveTo>
                      <a:pt x="8" y="49"/>
                    </a:moveTo>
                    <a:lnTo>
                      <a:pt x="8" y="49"/>
                    </a:lnTo>
                    <a:cubicBezTo>
                      <a:pt x="14" y="77"/>
                      <a:pt x="50" y="73"/>
                      <a:pt x="64" y="54"/>
                    </a:cubicBezTo>
                    <a:lnTo>
                      <a:pt x="64" y="54"/>
                    </a:lnTo>
                    <a:cubicBezTo>
                      <a:pt x="77" y="35"/>
                      <a:pt x="66" y="6"/>
                      <a:pt x="43" y="2"/>
                    </a:cubicBezTo>
                    <a:lnTo>
                      <a:pt x="43" y="2"/>
                    </a:lnTo>
                    <a:lnTo>
                      <a:pt x="42" y="2"/>
                    </a:lnTo>
                    <a:lnTo>
                      <a:pt x="42" y="2"/>
                    </a:lnTo>
                    <a:cubicBezTo>
                      <a:pt x="40" y="1"/>
                      <a:pt x="39" y="1"/>
                      <a:pt x="38" y="1"/>
                    </a:cubicBezTo>
                    <a:lnTo>
                      <a:pt x="38" y="1"/>
                    </a:lnTo>
                    <a:cubicBezTo>
                      <a:pt x="14" y="0"/>
                      <a:pt x="0" y="23"/>
                      <a:pt x="7" y="44"/>
                    </a:cubicBezTo>
                    <a:lnTo>
                      <a:pt x="7" y="44"/>
                    </a:lnTo>
                    <a:cubicBezTo>
                      <a:pt x="7" y="46"/>
                      <a:pt x="8" y="47"/>
                      <a:pt x="8" y="4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71" name="Freeform 412">
                <a:extLst>
                  <a:ext uri="{FF2B5EF4-FFF2-40B4-BE49-F238E27FC236}">
                    <a16:creationId xmlns:a16="http://schemas.microsoft.com/office/drawing/2014/main" id="{06D3C31B-5634-C740-9A0A-A4D13C54F580}"/>
                  </a:ext>
                </a:extLst>
              </p:cNvPr>
              <p:cNvSpPr>
                <a:spLocks noChangeArrowheads="1"/>
              </p:cNvSpPr>
              <p:nvPr/>
            </p:nvSpPr>
            <p:spPr bwMode="auto">
              <a:xfrm>
                <a:off x="4880913" y="4114153"/>
                <a:ext cx="12961" cy="12961"/>
              </a:xfrm>
              <a:custGeom>
                <a:avLst/>
                <a:gdLst>
                  <a:gd name="T0" fmla="*/ 14 w 54"/>
                  <a:gd name="T1" fmla="*/ 31 h 54"/>
                  <a:gd name="T2" fmla="*/ 14 w 54"/>
                  <a:gd name="T3" fmla="*/ 31 h 54"/>
                  <a:gd name="T4" fmla="*/ 17 w 54"/>
                  <a:gd name="T5" fmla="*/ 35 h 54"/>
                  <a:gd name="T6" fmla="*/ 17 w 54"/>
                  <a:gd name="T7" fmla="*/ 35 h 54"/>
                  <a:gd name="T8" fmla="*/ 17 w 54"/>
                  <a:gd name="T9" fmla="*/ 35 h 54"/>
                  <a:gd name="T10" fmla="*/ 17 w 54"/>
                  <a:gd name="T11" fmla="*/ 35 h 54"/>
                  <a:gd name="T12" fmla="*/ 14 w 54"/>
                  <a:gd name="T13" fmla="*/ 31 h 54"/>
                  <a:gd name="T14" fmla="*/ 45 w 54"/>
                  <a:gd name="T15" fmla="*/ 40 h 54"/>
                  <a:gd name="T16" fmla="*/ 45 w 54"/>
                  <a:gd name="T17" fmla="*/ 40 h 54"/>
                  <a:gd name="T18" fmla="*/ 35 w 54"/>
                  <a:gd name="T19" fmla="*/ 4 h 54"/>
                  <a:gd name="T20" fmla="*/ 35 w 54"/>
                  <a:gd name="T21" fmla="*/ 4 h 54"/>
                  <a:gd name="T22" fmla="*/ 16 w 54"/>
                  <a:gd name="T23" fmla="*/ 7 h 54"/>
                  <a:gd name="T24" fmla="*/ 16 w 54"/>
                  <a:gd name="T25" fmla="*/ 7 h 54"/>
                  <a:gd name="T26" fmla="*/ 12 w 54"/>
                  <a:gd name="T27" fmla="*/ 9 h 54"/>
                  <a:gd name="T28" fmla="*/ 12 w 54"/>
                  <a:gd name="T29" fmla="*/ 9 h 54"/>
                  <a:gd name="T30" fmla="*/ 13 w 54"/>
                  <a:gd name="T31" fmla="*/ 45 h 54"/>
                  <a:gd name="T32" fmla="*/ 13 w 54"/>
                  <a:gd name="T33" fmla="*/ 45 h 54"/>
                  <a:gd name="T34" fmla="*/ 45 w 54"/>
                  <a:gd name="T35"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54">
                    <a:moveTo>
                      <a:pt x="14" y="31"/>
                    </a:moveTo>
                    <a:lnTo>
                      <a:pt x="14" y="31"/>
                    </a:lnTo>
                    <a:cubicBezTo>
                      <a:pt x="15" y="33"/>
                      <a:pt x="16" y="34"/>
                      <a:pt x="17" y="35"/>
                    </a:cubicBezTo>
                    <a:lnTo>
                      <a:pt x="17" y="35"/>
                    </a:lnTo>
                    <a:lnTo>
                      <a:pt x="17" y="35"/>
                    </a:lnTo>
                    <a:lnTo>
                      <a:pt x="17" y="35"/>
                    </a:lnTo>
                    <a:cubicBezTo>
                      <a:pt x="16" y="34"/>
                      <a:pt x="15" y="33"/>
                      <a:pt x="14" y="31"/>
                    </a:cubicBezTo>
                    <a:close/>
                    <a:moveTo>
                      <a:pt x="45" y="40"/>
                    </a:moveTo>
                    <a:lnTo>
                      <a:pt x="45" y="40"/>
                    </a:lnTo>
                    <a:cubicBezTo>
                      <a:pt x="53" y="26"/>
                      <a:pt x="46" y="11"/>
                      <a:pt x="35" y="4"/>
                    </a:cubicBezTo>
                    <a:lnTo>
                      <a:pt x="35" y="4"/>
                    </a:lnTo>
                    <a:cubicBezTo>
                      <a:pt x="27" y="0"/>
                      <a:pt x="21" y="2"/>
                      <a:pt x="16" y="7"/>
                    </a:cubicBezTo>
                    <a:lnTo>
                      <a:pt x="16" y="7"/>
                    </a:lnTo>
                    <a:cubicBezTo>
                      <a:pt x="14" y="7"/>
                      <a:pt x="13" y="8"/>
                      <a:pt x="12" y="9"/>
                    </a:cubicBezTo>
                    <a:lnTo>
                      <a:pt x="12" y="9"/>
                    </a:lnTo>
                    <a:cubicBezTo>
                      <a:pt x="0" y="18"/>
                      <a:pt x="0" y="35"/>
                      <a:pt x="13" y="45"/>
                    </a:cubicBezTo>
                    <a:lnTo>
                      <a:pt x="13" y="45"/>
                    </a:lnTo>
                    <a:cubicBezTo>
                      <a:pt x="24" y="53"/>
                      <a:pt x="39" y="51"/>
                      <a:pt x="45" y="4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72" name="Freeform 413">
                <a:extLst>
                  <a:ext uri="{FF2B5EF4-FFF2-40B4-BE49-F238E27FC236}">
                    <a16:creationId xmlns:a16="http://schemas.microsoft.com/office/drawing/2014/main" id="{5516C019-7097-2C41-A140-17E07C4DFBBF}"/>
                  </a:ext>
                </a:extLst>
              </p:cNvPr>
              <p:cNvSpPr>
                <a:spLocks noChangeArrowheads="1"/>
              </p:cNvSpPr>
              <p:nvPr/>
            </p:nvSpPr>
            <p:spPr bwMode="auto">
              <a:xfrm>
                <a:off x="4910076" y="4110912"/>
                <a:ext cx="17282" cy="16202"/>
              </a:xfrm>
              <a:custGeom>
                <a:avLst/>
                <a:gdLst>
                  <a:gd name="T0" fmla="*/ 25 w 70"/>
                  <a:gd name="T1" fmla="*/ 60 h 67"/>
                  <a:gd name="T2" fmla="*/ 25 w 70"/>
                  <a:gd name="T3" fmla="*/ 60 h 67"/>
                  <a:gd name="T4" fmla="*/ 57 w 70"/>
                  <a:gd name="T5" fmla="*/ 55 h 67"/>
                  <a:gd name="T6" fmla="*/ 57 w 70"/>
                  <a:gd name="T7" fmla="*/ 55 h 67"/>
                  <a:gd name="T8" fmla="*/ 69 w 70"/>
                  <a:gd name="T9" fmla="*/ 19 h 67"/>
                  <a:gd name="T10" fmla="*/ 69 w 70"/>
                  <a:gd name="T11" fmla="*/ 19 h 67"/>
                  <a:gd name="T12" fmla="*/ 57 w 70"/>
                  <a:gd name="T13" fmla="*/ 3 h 67"/>
                  <a:gd name="T14" fmla="*/ 57 w 70"/>
                  <a:gd name="T15" fmla="*/ 3 h 67"/>
                  <a:gd name="T16" fmla="*/ 49 w 70"/>
                  <a:gd name="T17" fmla="*/ 2 h 67"/>
                  <a:gd name="T18" fmla="*/ 49 w 70"/>
                  <a:gd name="T19" fmla="*/ 2 h 67"/>
                  <a:gd name="T20" fmla="*/ 35 w 70"/>
                  <a:gd name="T21" fmla="*/ 3 h 67"/>
                  <a:gd name="T22" fmla="*/ 35 w 70"/>
                  <a:gd name="T23" fmla="*/ 3 h 67"/>
                  <a:gd name="T24" fmla="*/ 25 w 70"/>
                  <a:gd name="T25"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67">
                    <a:moveTo>
                      <a:pt x="25" y="60"/>
                    </a:moveTo>
                    <a:lnTo>
                      <a:pt x="25" y="60"/>
                    </a:lnTo>
                    <a:cubicBezTo>
                      <a:pt x="35" y="66"/>
                      <a:pt x="49" y="62"/>
                      <a:pt x="57" y="55"/>
                    </a:cubicBezTo>
                    <a:lnTo>
                      <a:pt x="57" y="55"/>
                    </a:lnTo>
                    <a:cubicBezTo>
                      <a:pt x="68" y="46"/>
                      <a:pt x="69" y="32"/>
                      <a:pt x="69" y="19"/>
                    </a:cubicBezTo>
                    <a:lnTo>
                      <a:pt x="69" y="19"/>
                    </a:lnTo>
                    <a:cubicBezTo>
                      <a:pt x="69" y="12"/>
                      <a:pt x="64" y="6"/>
                      <a:pt x="57" y="3"/>
                    </a:cubicBezTo>
                    <a:lnTo>
                      <a:pt x="57" y="3"/>
                    </a:lnTo>
                    <a:cubicBezTo>
                      <a:pt x="54" y="2"/>
                      <a:pt x="51" y="2"/>
                      <a:pt x="49" y="2"/>
                    </a:cubicBezTo>
                    <a:lnTo>
                      <a:pt x="49" y="2"/>
                    </a:lnTo>
                    <a:cubicBezTo>
                      <a:pt x="45" y="0"/>
                      <a:pt x="40" y="0"/>
                      <a:pt x="35" y="3"/>
                    </a:cubicBezTo>
                    <a:lnTo>
                      <a:pt x="35" y="3"/>
                    </a:lnTo>
                    <a:cubicBezTo>
                      <a:pt x="16" y="16"/>
                      <a:pt x="0" y="43"/>
                      <a:pt x="25" y="6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73" name="Freeform 419">
                <a:extLst>
                  <a:ext uri="{FF2B5EF4-FFF2-40B4-BE49-F238E27FC236}">
                    <a16:creationId xmlns:a16="http://schemas.microsoft.com/office/drawing/2014/main" id="{98FC1DF8-25B3-E445-BF2C-81B4E669534B}"/>
                  </a:ext>
                </a:extLst>
              </p:cNvPr>
              <p:cNvSpPr>
                <a:spLocks noChangeArrowheads="1"/>
              </p:cNvSpPr>
              <p:nvPr/>
            </p:nvSpPr>
            <p:spPr bwMode="auto">
              <a:xfrm>
                <a:off x="4762101" y="4188680"/>
                <a:ext cx="23762" cy="25923"/>
              </a:xfrm>
              <a:custGeom>
                <a:avLst/>
                <a:gdLst>
                  <a:gd name="T0" fmla="*/ 12 w 99"/>
                  <a:gd name="T1" fmla="*/ 86 h 107"/>
                  <a:gd name="T2" fmla="*/ 12 w 99"/>
                  <a:gd name="T3" fmla="*/ 86 h 107"/>
                  <a:gd name="T4" fmla="*/ 35 w 99"/>
                  <a:gd name="T5" fmla="*/ 105 h 107"/>
                  <a:gd name="T6" fmla="*/ 35 w 99"/>
                  <a:gd name="T7" fmla="*/ 105 h 107"/>
                  <a:gd name="T8" fmla="*/ 85 w 99"/>
                  <a:gd name="T9" fmla="*/ 76 h 107"/>
                  <a:gd name="T10" fmla="*/ 85 w 99"/>
                  <a:gd name="T11" fmla="*/ 76 h 107"/>
                  <a:gd name="T12" fmla="*/ 80 w 99"/>
                  <a:gd name="T13" fmla="*/ 17 h 107"/>
                  <a:gd name="T14" fmla="*/ 80 w 99"/>
                  <a:gd name="T15" fmla="*/ 17 h 107"/>
                  <a:gd name="T16" fmla="*/ 42 w 99"/>
                  <a:gd name="T17" fmla="*/ 2 h 107"/>
                  <a:gd name="T18" fmla="*/ 42 w 99"/>
                  <a:gd name="T19" fmla="*/ 2 h 107"/>
                  <a:gd name="T20" fmla="*/ 28 w 99"/>
                  <a:gd name="T21" fmla="*/ 6 h 107"/>
                  <a:gd name="T22" fmla="*/ 28 w 99"/>
                  <a:gd name="T23" fmla="*/ 6 h 107"/>
                  <a:gd name="T24" fmla="*/ 25 w 99"/>
                  <a:gd name="T25" fmla="*/ 8 h 107"/>
                  <a:gd name="T26" fmla="*/ 25 w 99"/>
                  <a:gd name="T27" fmla="*/ 8 h 107"/>
                  <a:gd name="T28" fmla="*/ 9 w 99"/>
                  <a:gd name="T29" fmla="*/ 64 h 107"/>
                  <a:gd name="T30" fmla="*/ 9 w 99"/>
                  <a:gd name="T31" fmla="*/ 64 h 107"/>
                  <a:gd name="T32" fmla="*/ 9 w 99"/>
                  <a:gd name="T33" fmla="*/ 64 h 107"/>
                  <a:gd name="T34" fmla="*/ 9 w 99"/>
                  <a:gd name="T35" fmla="*/ 64 h 107"/>
                  <a:gd name="T36" fmla="*/ 12 w 99"/>
                  <a:gd name="T37" fmla="*/ 8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07">
                    <a:moveTo>
                      <a:pt x="12" y="86"/>
                    </a:moveTo>
                    <a:lnTo>
                      <a:pt x="12" y="86"/>
                    </a:lnTo>
                    <a:cubicBezTo>
                      <a:pt x="13" y="96"/>
                      <a:pt x="24" y="106"/>
                      <a:pt x="35" y="105"/>
                    </a:cubicBezTo>
                    <a:lnTo>
                      <a:pt x="35" y="105"/>
                    </a:lnTo>
                    <a:cubicBezTo>
                      <a:pt x="56" y="102"/>
                      <a:pt x="73" y="94"/>
                      <a:pt x="85" y="76"/>
                    </a:cubicBezTo>
                    <a:lnTo>
                      <a:pt x="85" y="76"/>
                    </a:lnTo>
                    <a:cubicBezTo>
                      <a:pt x="98" y="58"/>
                      <a:pt x="93" y="34"/>
                      <a:pt x="80" y="17"/>
                    </a:cubicBezTo>
                    <a:lnTo>
                      <a:pt x="80" y="17"/>
                    </a:lnTo>
                    <a:cubicBezTo>
                      <a:pt x="71" y="5"/>
                      <a:pt x="56" y="0"/>
                      <a:pt x="42" y="2"/>
                    </a:cubicBezTo>
                    <a:lnTo>
                      <a:pt x="42" y="2"/>
                    </a:lnTo>
                    <a:cubicBezTo>
                      <a:pt x="37" y="2"/>
                      <a:pt x="32" y="3"/>
                      <a:pt x="28" y="6"/>
                    </a:cubicBezTo>
                    <a:lnTo>
                      <a:pt x="28" y="6"/>
                    </a:lnTo>
                    <a:cubicBezTo>
                      <a:pt x="27" y="6"/>
                      <a:pt x="26" y="7"/>
                      <a:pt x="25" y="8"/>
                    </a:cubicBezTo>
                    <a:lnTo>
                      <a:pt x="25" y="8"/>
                    </a:lnTo>
                    <a:cubicBezTo>
                      <a:pt x="4" y="19"/>
                      <a:pt x="0" y="44"/>
                      <a:pt x="9" y="64"/>
                    </a:cubicBezTo>
                    <a:lnTo>
                      <a:pt x="9" y="64"/>
                    </a:lnTo>
                    <a:lnTo>
                      <a:pt x="9" y="64"/>
                    </a:lnTo>
                    <a:lnTo>
                      <a:pt x="9" y="64"/>
                    </a:lnTo>
                    <a:cubicBezTo>
                      <a:pt x="9" y="71"/>
                      <a:pt x="10" y="79"/>
                      <a:pt x="12"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74" name="Freeform 420">
                <a:extLst>
                  <a:ext uri="{FF2B5EF4-FFF2-40B4-BE49-F238E27FC236}">
                    <a16:creationId xmlns:a16="http://schemas.microsoft.com/office/drawing/2014/main" id="{6010B7DA-0C2D-FC4F-8465-77B4A42A6266}"/>
                  </a:ext>
                </a:extLst>
              </p:cNvPr>
              <p:cNvSpPr>
                <a:spLocks noChangeArrowheads="1"/>
              </p:cNvSpPr>
              <p:nvPr/>
            </p:nvSpPr>
            <p:spPr bwMode="auto">
              <a:xfrm>
                <a:off x="4810706" y="4030984"/>
                <a:ext cx="20522" cy="19442"/>
              </a:xfrm>
              <a:custGeom>
                <a:avLst/>
                <a:gdLst>
                  <a:gd name="T0" fmla="*/ 69 w 82"/>
                  <a:gd name="T1" fmla="*/ 13 h 78"/>
                  <a:gd name="T2" fmla="*/ 69 w 82"/>
                  <a:gd name="T3" fmla="*/ 13 h 78"/>
                  <a:gd name="T4" fmla="*/ 38 w 82"/>
                  <a:gd name="T5" fmla="*/ 3 h 78"/>
                  <a:gd name="T6" fmla="*/ 38 w 82"/>
                  <a:gd name="T7" fmla="*/ 3 h 78"/>
                  <a:gd name="T8" fmla="*/ 26 w 82"/>
                  <a:gd name="T9" fmla="*/ 0 h 78"/>
                  <a:gd name="T10" fmla="*/ 26 w 82"/>
                  <a:gd name="T11" fmla="*/ 0 h 78"/>
                  <a:gd name="T12" fmla="*/ 1 w 82"/>
                  <a:gd name="T13" fmla="*/ 24 h 78"/>
                  <a:gd name="T14" fmla="*/ 1 w 82"/>
                  <a:gd name="T15" fmla="*/ 24 h 78"/>
                  <a:gd name="T16" fmla="*/ 3 w 82"/>
                  <a:gd name="T17" fmla="*/ 52 h 78"/>
                  <a:gd name="T18" fmla="*/ 3 w 82"/>
                  <a:gd name="T19" fmla="*/ 52 h 78"/>
                  <a:gd name="T20" fmla="*/ 34 w 82"/>
                  <a:gd name="T21" fmla="*/ 75 h 78"/>
                  <a:gd name="T22" fmla="*/ 34 w 82"/>
                  <a:gd name="T23" fmla="*/ 75 h 78"/>
                  <a:gd name="T24" fmla="*/ 71 w 82"/>
                  <a:gd name="T25" fmla="*/ 55 h 78"/>
                  <a:gd name="T26" fmla="*/ 71 w 82"/>
                  <a:gd name="T27" fmla="*/ 55 h 78"/>
                  <a:gd name="T28" fmla="*/ 69 w 82"/>
                  <a:gd name="T29" fmla="*/ 1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78">
                    <a:moveTo>
                      <a:pt x="69" y="13"/>
                    </a:moveTo>
                    <a:lnTo>
                      <a:pt x="69" y="13"/>
                    </a:lnTo>
                    <a:cubicBezTo>
                      <a:pt x="61" y="4"/>
                      <a:pt x="49" y="1"/>
                      <a:pt x="38" y="3"/>
                    </a:cubicBezTo>
                    <a:lnTo>
                      <a:pt x="38" y="3"/>
                    </a:lnTo>
                    <a:cubicBezTo>
                      <a:pt x="35" y="1"/>
                      <a:pt x="30" y="0"/>
                      <a:pt x="26" y="0"/>
                    </a:cubicBezTo>
                    <a:lnTo>
                      <a:pt x="26" y="0"/>
                    </a:lnTo>
                    <a:cubicBezTo>
                      <a:pt x="13" y="0"/>
                      <a:pt x="0" y="11"/>
                      <a:pt x="1" y="24"/>
                    </a:cubicBezTo>
                    <a:lnTo>
                      <a:pt x="1" y="24"/>
                    </a:lnTo>
                    <a:cubicBezTo>
                      <a:pt x="1" y="33"/>
                      <a:pt x="2" y="42"/>
                      <a:pt x="3" y="52"/>
                    </a:cubicBezTo>
                    <a:lnTo>
                      <a:pt x="3" y="52"/>
                    </a:lnTo>
                    <a:cubicBezTo>
                      <a:pt x="4" y="69"/>
                      <a:pt x="17" y="77"/>
                      <a:pt x="34" y="75"/>
                    </a:cubicBezTo>
                    <a:lnTo>
                      <a:pt x="34" y="75"/>
                    </a:lnTo>
                    <a:cubicBezTo>
                      <a:pt x="49" y="73"/>
                      <a:pt x="62" y="67"/>
                      <a:pt x="71" y="55"/>
                    </a:cubicBezTo>
                    <a:lnTo>
                      <a:pt x="71" y="55"/>
                    </a:lnTo>
                    <a:cubicBezTo>
                      <a:pt x="81" y="42"/>
                      <a:pt x="79" y="25"/>
                      <a:pt x="69"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75" name="Freeform 422">
                <a:extLst>
                  <a:ext uri="{FF2B5EF4-FFF2-40B4-BE49-F238E27FC236}">
                    <a16:creationId xmlns:a16="http://schemas.microsoft.com/office/drawing/2014/main" id="{9F6AC0F0-9310-5B46-A828-6BDFE922B14C}"/>
                  </a:ext>
                </a:extLst>
              </p:cNvPr>
              <p:cNvSpPr>
                <a:spLocks noChangeArrowheads="1"/>
              </p:cNvSpPr>
              <p:nvPr/>
            </p:nvSpPr>
            <p:spPr bwMode="auto">
              <a:xfrm>
                <a:off x="4825828" y="4210283"/>
                <a:ext cx="20522" cy="24843"/>
              </a:xfrm>
              <a:custGeom>
                <a:avLst/>
                <a:gdLst>
                  <a:gd name="T0" fmla="*/ 59 w 85"/>
                  <a:gd name="T1" fmla="*/ 42 h 100"/>
                  <a:gd name="T2" fmla="*/ 59 w 85"/>
                  <a:gd name="T3" fmla="*/ 42 h 100"/>
                  <a:gd name="T4" fmla="*/ 60 w 85"/>
                  <a:gd name="T5" fmla="*/ 46 h 100"/>
                  <a:gd name="T6" fmla="*/ 60 w 85"/>
                  <a:gd name="T7" fmla="*/ 46 h 100"/>
                  <a:gd name="T8" fmla="*/ 59 w 85"/>
                  <a:gd name="T9" fmla="*/ 42 h 100"/>
                  <a:gd name="T10" fmla="*/ 45 w 85"/>
                  <a:gd name="T11" fmla="*/ 5 h 100"/>
                  <a:gd name="T12" fmla="*/ 45 w 85"/>
                  <a:gd name="T13" fmla="*/ 5 h 100"/>
                  <a:gd name="T14" fmla="*/ 45 w 85"/>
                  <a:gd name="T15" fmla="*/ 5 h 100"/>
                  <a:gd name="T16" fmla="*/ 45 w 85"/>
                  <a:gd name="T17" fmla="*/ 5 h 100"/>
                  <a:gd name="T18" fmla="*/ 16 w 85"/>
                  <a:gd name="T19" fmla="*/ 15 h 100"/>
                  <a:gd name="T20" fmla="*/ 16 w 85"/>
                  <a:gd name="T21" fmla="*/ 15 h 100"/>
                  <a:gd name="T22" fmla="*/ 12 w 85"/>
                  <a:gd name="T23" fmla="*/ 86 h 100"/>
                  <a:gd name="T24" fmla="*/ 12 w 85"/>
                  <a:gd name="T25" fmla="*/ 86 h 100"/>
                  <a:gd name="T26" fmla="*/ 32 w 85"/>
                  <a:gd name="T27" fmla="*/ 99 h 100"/>
                  <a:gd name="T28" fmla="*/ 32 w 85"/>
                  <a:gd name="T29" fmla="*/ 99 h 100"/>
                  <a:gd name="T30" fmla="*/ 75 w 85"/>
                  <a:gd name="T31" fmla="*/ 70 h 100"/>
                  <a:gd name="T32" fmla="*/ 75 w 85"/>
                  <a:gd name="T33" fmla="*/ 70 h 100"/>
                  <a:gd name="T34" fmla="*/ 73 w 85"/>
                  <a:gd name="T35" fmla="*/ 16 h 100"/>
                  <a:gd name="T36" fmla="*/ 73 w 85"/>
                  <a:gd name="T37" fmla="*/ 16 h 100"/>
                  <a:gd name="T38" fmla="*/ 45 w 85"/>
                  <a:gd name="T39" fmla="*/ 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100">
                    <a:moveTo>
                      <a:pt x="59" y="42"/>
                    </a:moveTo>
                    <a:lnTo>
                      <a:pt x="59" y="42"/>
                    </a:lnTo>
                    <a:cubicBezTo>
                      <a:pt x="60" y="44"/>
                      <a:pt x="60" y="45"/>
                      <a:pt x="60" y="46"/>
                    </a:cubicBezTo>
                    <a:lnTo>
                      <a:pt x="60" y="46"/>
                    </a:lnTo>
                    <a:cubicBezTo>
                      <a:pt x="60" y="45"/>
                      <a:pt x="60" y="44"/>
                      <a:pt x="59" y="42"/>
                    </a:cubicBezTo>
                    <a:close/>
                    <a:moveTo>
                      <a:pt x="45" y="5"/>
                    </a:moveTo>
                    <a:lnTo>
                      <a:pt x="45" y="5"/>
                    </a:lnTo>
                    <a:lnTo>
                      <a:pt x="45" y="5"/>
                    </a:lnTo>
                    <a:lnTo>
                      <a:pt x="45" y="5"/>
                    </a:lnTo>
                    <a:cubicBezTo>
                      <a:pt x="34" y="0"/>
                      <a:pt x="24" y="5"/>
                      <a:pt x="16" y="15"/>
                    </a:cubicBezTo>
                    <a:lnTo>
                      <a:pt x="16" y="15"/>
                    </a:lnTo>
                    <a:cubicBezTo>
                      <a:pt x="0" y="36"/>
                      <a:pt x="0" y="63"/>
                      <a:pt x="12" y="86"/>
                    </a:cubicBezTo>
                    <a:lnTo>
                      <a:pt x="12" y="86"/>
                    </a:lnTo>
                    <a:cubicBezTo>
                      <a:pt x="15" y="93"/>
                      <a:pt x="25" y="99"/>
                      <a:pt x="32" y="99"/>
                    </a:cubicBezTo>
                    <a:lnTo>
                      <a:pt x="32" y="99"/>
                    </a:lnTo>
                    <a:cubicBezTo>
                      <a:pt x="50" y="96"/>
                      <a:pt x="66" y="87"/>
                      <a:pt x="75" y="70"/>
                    </a:cubicBezTo>
                    <a:lnTo>
                      <a:pt x="75" y="70"/>
                    </a:lnTo>
                    <a:cubicBezTo>
                      <a:pt x="83" y="53"/>
                      <a:pt x="84" y="32"/>
                      <a:pt x="73" y="16"/>
                    </a:cubicBezTo>
                    <a:lnTo>
                      <a:pt x="73" y="16"/>
                    </a:lnTo>
                    <a:cubicBezTo>
                      <a:pt x="66" y="6"/>
                      <a:pt x="57" y="3"/>
                      <a:pt x="45" y="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471" name="Group 470">
              <a:extLst>
                <a:ext uri="{FF2B5EF4-FFF2-40B4-BE49-F238E27FC236}">
                  <a16:creationId xmlns:a16="http://schemas.microsoft.com/office/drawing/2014/main" id="{6DD7C71C-635F-3E49-9F72-4C3C3DF3EC43}"/>
                </a:ext>
              </a:extLst>
            </p:cNvPr>
            <p:cNvGrpSpPr/>
            <p:nvPr/>
          </p:nvGrpSpPr>
          <p:grpSpPr>
            <a:xfrm rot="759599">
              <a:off x="3054078" y="3228395"/>
              <a:ext cx="1463755" cy="1691874"/>
              <a:chOff x="4227444" y="3369954"/>
              <a:chExt cx="748519" cy="865172"/>
            </a:xfrm>
            <a:solidFill>
              <a:schemeClr val="accent5"/>
            </a:solidFill>
          </p:grpSpPr>
          <p:sp>
            <p:nvSpPr>
              <p:cNvPr id="474" name="Freeform 2">
                <a:extLst>
                  <a:ext uri="{FF2B5EF4-FFF2-40B4-BE49-F238E27FC236}">
                    <a16:creationId xmlns:a16="http://schemas.microsoft.com/office/drawing/2014/main" id="{5BB9E942-703E-6B42-89CF-3B681E52070F}"/>
                  </a:ext>
                </a:extLst>
              </p:cNvPr>
              <p:cNvSpPr>
                <a:spLocks noChangeArrowheads="1"/>
              </p:cNvSpPr>
              <p:nvPr/>
            </p:nvSpPr>
            <p:spPr bwMode="auto">
              <a:xfrm>
                <a:off x="4653009" y="3709110"/>
                <a:ext cx="10801" cy="8641"/>
              </a:xfrm>
              <a:custGeom>
                <a:avLst/>
                <a:gdLst>
                  <a:gd name="T0" fmla="*/ 8 w 42"/>
                  <a:gd name="T1" fmla="*/ 16 h 37"/>
                  <a:gd name="T2" fmla="*/ 8 w 42"/>
                  <a:gd name="T3" fmla="*/ 16 h 37"/>
                  <a:gd name="T4" fmla="*/ 40 w 42"/>
                  <a:gd name="T5" fmla="*/ 20 h 37"/>
                  <a:gd name="T6" fmla="*/ 40 w 42"/>
                  <a:gd name="T7" fmla="*/ 20 h 37"/>
                  <a:gd name="T8" fmla="*/ 8 w 42"/>
                  <a:gd name="T9" fmla="*/ 33 h 37"/>
                  <a:gd name="T10" fmla="*/ 8 w 42"/>
                  <a:gd name="T11" fmla="*/ 33 h 37"/>
                  <a:gd name="T12" fmla="*/ 8 w 42"/>
                  <a:gd name="T13" fmla="*/ 16 h 37"/>
                </a:gdLst>
                <a:ahLst/>
                <a:cxnLst>
                  <a:cxn ang="0">
                    <a:pos x="T0" y="T1"/>
                  </a:cxn>
                  <a:cxn ang="0">
                    <a:pos x="T2" y="T3"/>
                  </a:cxn>
                  <a:cxn ang="0">
                    <a:pos x="T4" y="T5"/>
                  </a:cxn>
                  <a:cxn ang="0">
                    <a:pos x="T6" y="T7"/>
                  </a:cxn>
                  <a:cxn ang="0">
                    <a:pos x="T8" y="T9"/>
                  </a:cxn>
                  <a:cxn ang="0">
                    <a:pos x="T10" y="T11"/>
                  </a:cxn>
                  <a:cxn ang="0">
                    <a:pos x="T12" y="T13"/>
                  </a:cxn>
                </a:cxnLst>
                <a:rect l="0" t="0" r="r" b="b"/>
                <a:pathLst>
                  <a:path w="42" h="37">
                    <a:moveTo>
                      <a:pt x="8" y="16"/>
                    </a:moveTo>
                    <a:lnTo>
                      <a:pt x="8" y="16"/>
                    </a:lnTo>
                    <a:cubicBezTo>
                      <a:pt x="20" y="14"/>
                      <a:pt x="38" y="0"/>
                      <a:pt x="40" y="20"/>
                    </a:cubicBezTo>
                    <a:lnTo>
                      <a:pt x="40" y="20"/>
                    </a:lnTo>
                    <a:cubicBezTo>
                      <a:pt x="41" y="36"/>
                      <a:pt x="19" y="27"/>
                      <a:pt x="8" y="33"/>
                    </a:cubicBezTo>
                    <a:lnTo>
                      <a:pt x="8" y="33"/>
                    </a:lnTo>
                    <a:cubicBezTo>
                      <a:pt x="1" y="27"/>
                      <a:pt x="0" y="22"/>
                      <a:pt x="8"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75" name="Freeform 84">
                <a:extLst>
                  <a:ext uri="{FF2B5EF4-FFF2-40B4-BE49-F238E27FC236}">
                    <a16:creationId xmlns:a16="http://schemas.microsoft.com/office/drawing/2014/main" id="{4463DC73-3914-9745-8A24-96E3A93552BD}"/>
                  </a:ext>
                </a:extLst>
              </p:cNvPr>
              <p:cNvSpPr>
                <a:spLocks noChangeArrowheads="1"/>
              </p:cNvSpPr>
              <p:nvPr/>
            </p:nvSpPr>
            <p:spPr bwMode="auto">
              <a:xfrm>
                <a:off x="4227444" y="3838723"/>
                <a:ext cx="8641" cy="11882"/>
              </a:xfrm>
              <a:custGeom>
                <a:avLst/>
                <a:gdLst>
                  <a:gd name="T0" fmla="*/ 0 w 34"/>
                  <a:gd name="T1" fmla="*/ 22 h 48"/>
                  <a:gd name="T2" fmla="*/ 0 w 34"/>
                  <a:gd name="T3" fmla="*/ 27 h 48"/>
                  <a:gd name="T4" fmla="*/ 0 w 34"/>
                  <a:gd name="T5" fmla="*/ 27 h 48"/>
                  <a:gd name="T6" fmla="*/ 33 w 34"/>
                  <a:gd name="T7" fmla="*/ 27 h 48"/>
                  <a:gd name="T8" fmla="*/ 33 w 34"/>
                  <a:gd name="T9" fmla="*/ 22 h 48"/>
                  <a:gd name="T10" fmla="*/ 33 w 34"/>
                  <a:gd name="T11" fmla="*/ 22 h 48"/>
                  <a:gd name="T12" fmla="*/ 0 w 34"/>
                  <a:gd name="T13" fmla="*/ 22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2"/>
                    </a:moveTo>
                    <a:lnTo>
                      <a:pt x="0" y="27"/>
                    </a:lnTo>
                    <a:lnTo>
                      <a:pt x="0" y="27"/>
                    </a:lnTo>
                    <a:cubicBezTo>
                      <a:pt x="0" y="47"/>
                      <a:pt x="33" y="47"/>
                      <a:pt x="33" y="27"/>
                    </a:cubicBezTo>
                    <a:lnTo>
                      <a:pt x="33" y="22"/>
                    </a:lnTo>
                    <a:lnTo>
                      <a:pt x="33" y="22"/>
                    </a:lnTo>
                    <a:cubicBezTo>
                      <a:pt x="33" y="0"/>
                      <a:pt x="0" y="0"/>
                      <a:pt x="0" y="2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76" name="Freeform 267">
                <a:extLst>
                  <a:ext uri="{FF2B5EF4-FFF2-40B4-BE49-F238E27FC236}">
                    <a16:creationId xmlns:a16="http://schemas.microsoft.com/office/drawing/2014/main" id="{273FEAF1-1EE0-B144-9D49-37F2ACA6CDA8}"/>
                  </a:ext>
                </a:extLst>
              </p:cNvPr>
              <p:cNvSpPr>
                <a:spLocks noChangeArrowheads="1"/>
              </p:cNvSpPr>
              <p:nvPr/>
            </p:nvSpPr>
            <p:spPr bwMode="auto">
              <a:xfrm>
                <a:off x="4276050" y="3420720"/>
                <a:ext cx="616744" cy="814406"/>
              </a:xfrm>
              <a:custGeom>
                <a:avLst/>
                <a:gdLst>
                  <a:gd name="T0" fmla="*/ 2326 w 2516"/>
                  <a:gd name="T1" fmla="*/ 105 h 3323"/>
                  <a:gd name="T2" fmla="*/ 2157 w 2516"/>
                  <a:gd name="T3" fmla="*/ 468 h 3323"/>
                  <a:gd name="T4" fmla="*/ 2081 w 2516"/>
                  <a:gd name="T5" fmla="*/ 27 h 3323"/>
                  <a:gd name="T6" fmla="*/ 2110 w 2516"/>
                  <a:gd name="T7" fmla="*/ 370 h 3323"/>
                  <a:gd name="T8" fmla="*/ 1927 w 2516"/>
                  <a:gd name="T9" fmla="*/ 84 h 3323"/>
                  <a:gd name="T10" fmla="*/ 2100 w 2516"/>
                  <a:gd name="T11" fmla="*/ 504 h 3323"/>
                  <a:gd name="T12" fmla="*/ 2099 w 2516"/>
                  <a:gd name="T13" fmla="*/ 539 h 3323"/>
                  <a:gd name="T14" fmla="*/ 1952 w 2516"/>
                  <a:gd name="T15" fmla="*/ 1307 h 3323"/>
                  <a:gd name="T16" fmla="*/ 1654 w 2516"/>
                  <a:gd name="T17" fmla="*/ 999 h 3323"/>
                  <a:gd name="T18" fmla="*/ 1935 w 2516"/>
                  <a:gd name="T19" fmla="*/ 707 h 3323"/>
                  <a:gd name="T20" fmla="*/ 1727 w 2516"/>
                  <a:gd name="T21" fmla="*/ 885 h 3323"/>
                  <a:gd name="T22" fmla="*/ 1778 w 2516"/>
                  <a:gd name="T23" fmla="*/ 652 h 3323"/>
                  <a:gd name="T24" fmla="*/ 1631 w 2516"/>
                  <a:gd name="T25" fmla="*/ 669 h 3323"/>
                  <a:gd name="T26" fmla="*/ 1614 w 2516"/>
                  <a:gd name="T27" fmla="*/ 940 h 3323"/>
                  <a:gd name="T28" fmla="*/ 1564 w 2516"/>
                  <a:gd name="T29" fmla="*/ 936 h 3323"/>
                  <a:gd name="T30" fmla="*/ 1314 w 2516"/>
                  <a:gd name="T31" fmla="*/ 728 h 3323"/>
                  <a:gd name="T32" fmla="*/ 1506 w 2516"/>
                  <a:gd name="T33" fmla="*/ 1197 h 3323"/>
                  <a:gd name="T34" fmla="*/ 1478 w 2516"/>
                  <a:gd name="T35" fmla="*/ 1046 h 3323"/>
                  <a:gd name="T36" fmla="*/ 1485 w 2516"/>
                  <a:gd name="T37" fmla="*/ 1154 h 3323"/>
                  <a:gd name="T38" fmla="*/ 1448 w 2516"/>
                  <a:gd name="T39" fmla="*/ 1073 h 3323"/>
                  <a:gd name="T40" fmla="*/ 1429 w 2516"/>
                  <a:gd name="T41" fmla="*/ 1105 h 3323"/>
                  <a:gd name="T42" fmla="*/ 1452 w 2516"/>
                  <a:gd name="T43" fmla="*/ 1158 h 3323"/>
                  <a:gd name="T44" fmla="*/ 1358 w 2516"/>
                  <a:gd name="T45" fmla="*/ 1135 h 3323"/>
                  <a:gd name="T46" fmla="*/ 1408 w 2516"/>
                  <a:gd name="T47" fmla="*/ 1192 h 3323"/>
                  <a:gd name="T48" fmla="*/ 1390 w 2516"/>
                  <a:gd name="T49" fmla="*/ 1222 h 3323"/>
                  <a:gd name="T50" fmla="*/ 1590 w 2516"/>
                  <a:gd name="T51" fmla="*/ 1347 h 3323"/>
                  <a:gd name="T52" fmla="*/ 1019 w 2516"/>
                  <a:gd name="T53" fmla="*/ 1390 h 3323"/>
                  <a:gd name="T54" fmla="*/ 1167 w 2516"/>
                  <a:gd name="T55" fmla="*/ 1088 h 3323"/>
                  <a:gd name="T56" fmla="*/ 1052 w 2516"/>
                  <a:gd name="T57" fmla="*/ 1034 h 3323"/>
                  <a:gd name="T58" fmla="*/ 933 w 2516"/>
                  <a:gd name="T59" fmla="*/ 1094 h 3323"/>
                  <a:gd name="T60" fmla="*/ 706 w 2516"/>
                  <a:gd name="T61" fmla="*/ 1214 h 3323"/>
                  <a:gd name="T62" fmla="*/ 945 w 2516"/>
                  <a:gd name="T63" fmla="*/ 1375 h 3323"/>
                  <a:gd name="T64" fmla="*/ 692 w 2516"/>
                  <a:gd name="T65" fmla="*/ 1370 h 3323"/>
                  <a:gd name="T66" fmla="*/ 974 w 2516"/>
                  <a:gd name="T67" fmla="*/ 1405 h 3323"/>
                  <a:gd name="T68" fmla="*/ 1451 w 2516"/>
                  <a:gd name="T69" fmla="*/ 2027 h 3323"/>
                  <a:gd name="T70" fmla="*/ 556 w 2516"/>
                  <a:gd name="T71" fmla="*/ 1535 h 3323"/>
                  <a:gd name="T72" fmla="*/ 546 w 2516"/>
                  <a:gd name="T73" fmla="*/ 1467 h 3323"/>
                  <a:gd name="T74" fmla="*/ 503 w 2516"/>
                  <a:gd name="T75" fmla="*/ 1476 h 3323"/>
                  <a:gd name="T76" fmla="*/ 458 w 2516"/>
                  <a:gd name="T77" fmla="*/ 1377 h 3323"/>
                  <a:gd name="T78" fmla="*/ 465 w 2516"/>
                  <a:gd name="T79" fmla="*/ 1568 h 3323"/>
                  <a:gd name="T80" fmla="*/ 419 w 2516"/>
                  <a:gd name="T81" fmla="*/ 1548 h 3323"/>
                  <a:gd name="T82" fmla="*/ 102 w 2516"/>
                  <a:gd name="T83" fmla="*/ 1354 h 3323"/>
                  <a:gd name="T84" fmla="*/ 16 w 2516"/>
                  <a:gd name="T85" fmla="*/ 1496 h 3323"/>
                  <a:gd name="T86" fmla="*/ 79 w 2516"/>
                  <a:gd name="T87" fmla="*/ 1641 h 3323"/>
                  <a:gd name="T88" fmla="*/ 1486 w 2516"/>
                  <a:gd name="T89" fmla="*/ 2083 h 3323"/>
                  <a:gd name="T90" fmla="*/ 2243 w 2516"/>
                  <a:gd name="T91" fmla="*/ 3298 h 3323"/>
                  <a:gd name="T92" fmla="*/ 1553 w 2516"/>
                  <a:gd name="T93" fmla="*/ 2074 h 3323"/>
                  <a:gd name="T94" fmla="*/ 1962 w 2516"/>
                  <a:gd name="T95" fmla="*/ 1420 h 3323"/>
                  <a:gd name="T96" fmla="*/ 1997 w 2516"/>
                  <a:gd name="T97" fmla="*/ 1380 h 3323"/>
                  <a:gd name="T98" fmla="*/ 2244 w 2516"/>
                  <a:gd name="T99" fmla="*/ 1213 h 3323"/>
                  <a:gd name="T100" fmla="*/ 2287 w 2516"/>
                  <a:gd name="T101" fmla="*/ 1152 h 3323"/>
                  <a:gd name="T102" fmla="*/ 2213 w 2516"/>
                  <a:gd name="T103" fmla="*/ 1175 h 3323"/>
                  <a:gd name="T104" fmla="*/ 2266 w 2516"/>
                  <a:gd name="T105" fmla="*/ 1059 h 3323"/>
                  <a:gd name="T106" fmla="*/ 2197 w 2516"/>
                  <a:gd name="T107" fmla="*/ 1149 h 3323"/>
                  <a:gd name="T108" fmla="*/ 2168 w 2516"/>
                  <a:gd name="T109" fmla="*/ 1120 h 3323"/>
                  <a:gd name="T110" fmla="*/ 2128 w 2516"/>
                  <a:gd name="T111" fmla="*/ 1027 h 3323"/>
                  <a:gd name="T112" fmla="*/ 2147 w 2516"/>
                  <a:gd name="T113" fmla="*/ 546 h 3323"/>
                  <a:gd name="T114" fmla="*/ 2274 w 2516"/>
                  <a:gd name="T115" fmla="*/ 527 h 3323"/>
                  <a:gd name="T116" fmla="*/ 2332 w 2516"/>
                  <a:gd name="T117" fmla="*/ 467 h 3323"/>
                  <a:gd name="T118" fmla="*/ 2444 w 2516"/>
                  <a:gd name="T119" fmla="*/ 215 h 3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16" h="3323">
                    <a:moveTo>
                      <a:pt x="2418" y="196"/>
                    </a:moveTo>
                    <a:lnTo>
                      <a:pt x="2418" y="196"/>
                    </a:lnTo>
                    <a:cubicBezTo>
                      <a:pt x="2401" y="226"/>
                      <a:pt x="2255" y="444"/>
                      <a:pt x="2180" y="493"/>
                    </a:cubicBezTo>
                    <a:lnTo>
                      <a:pt x="2180" y="493"/>
                    </a:lnTo>
                    <a:cubicBezTo>
                      <a:pt x="2251" y="373"/>
                      <a:pt x="2299" y="243"/>
                      <a:pt x="2326" y="105"/>
                    </a:cubicBezTo>
                    <a:lnTo>
                      <a:pt x="2326" y="105"/>
                    </a:lnTo>
                    <a:cubicBezTo>
                      <a:pt x="2330" y="84"/>
                      <a:pt x="2298" y="82"/>
                      <a:pt x="2293" y="102"/>
                    </a:cubicBezTo>
                    <a:lnTo>
                      <a:pt x="2293" y="102"/>
                    </a:lnTo>
                    <a:cubicBezTo>
                      <a:pt x="2269" y="232"/>
                      <a:pt x="2223" y="354"/>
                      <a:pt x="2157" y="468"/>
                    </a:cubicBezTo>
                    <a:lnTo>
                      <a:pt x="2157" y="468"/>
                    </a:lnTo>
                    <a:cubicBezTo>
                      <a:pt x="2155" y="431"/>
                      <a:pt x="2144" y="389"/>
                      <a:pt x="2142" y="364"/>
                    </a:cubicBezTo>
                    <a:lnTo>
                      <a:pt x="2142" y="364"/>
                    </a:lnTo>
                    <a:cubicBezTo>
                      <a:pt x="2132" y="250"/>
                      <a:pt x="2123" y="135"/>
                      <a:pt x="2114" y="21"/>
                    </a:cubicBezTo>
                    <a:lnTo>
                      <a:pt x="2114" y="21"/>
                    </a:lnTo>
                    <a:cubicBezTo>
                      <a:pt x="2112" y="0"/>
                      <a:pt x="2080" y="6"/>
                      <a:pt x="2081" y="27"/>
                    </a:cubicBezTo>
                    <a:lnTo>
                      <a:pt x="2081" y="27"/>
                    </a:lnTo>
                    <a:cubicBezTo>
                      <a:pt x="2088" y="107"/>
                      <a:pt x="2095" y="187"/>
                      <a:pt x="2101" y="267"/>
                    </a:cubicBezTo>
                    <a:lnTo>
                      <a:pt x="2101" y="267"/>
                    </a:lnTo>
                    <a:cubicBezTo>
                      <a:pt x="2104" y="301"/>
                      <a:pt x="2107" y="335"/>
                      <a:pt x="2110" y="370"/>
                    </a:cubicBezTo>
                    <a:lnTo>
                      <a:pt x="2110" y="370"/>
                    </a:lnTo>
                    <a:cubicBezTo>
                      <a:pt x="2111" y="393"/>
                      <a:pt x="2114" y="415"/>
                      <a:pt x="2116" y="438"/>
                    </a:cubicBezTo>
                    <a:lnTo>
                      <a:pt x="2116" y="438"/>
                    </a:lnTo>
                    <a:cubicBezTo>
                      <a:pt x="2114" y="452"/>
                      <a:pt x="2116" y="465"/>
                      <a:pt x="2119" y="477"/>
                    </a:cubicBezTo>
                    <a:lnTo>
                      <a:pt x="2119" y="477"/>
                    </a:lnTo>
                    <a:cubicBezTo>
                      <a:pt x="2030" y="359"/>
                      <a:pt x="1965" y="229"/>
                      <a:pt x="1927" y="84"/>
                    </a:cubicBezTo>
                    <a:lnTo>
                      <a:pt x="1927" y="84"/>
                    </a:lnTo>
                    <a:cubicBezTo>
                      <a:pt x="1922" y="64"/>
                      <a:pt x="1890" y="70"/>
                      <a:pt x="1895" y="90"/>
                    </a:cubicBezTo>
                    <a:lnTo>
                      <a:pt x="1895" y="90"/>
                    </a:lnTo>
                    <a:cubicBezTo>
                      <a:pt x="1935" y="242"/>
                      <a:pt x="2003" y="380"/>
                      <a:pt x="2100" y="504"/>
                    </a:cubicBezTo>
                    <a:lnTo>
                      <a:pt x="2100" y="504"/>
                    </a:lnTo>
                    <a:cubicBezTo>
                      <a:pt x="1993" y="459"/>
                      <a:pt x="1910" y="379"/>
                      <a:pt x="1860" y="271"/>
                    </a:cubicBezTo>
                    <a:lnTo>
                      <a:pt x="1860" y="271"/>
                    </a:lnTo>
                    <a:cubicBezTo>
                      <a:pt x="1851" y="252"/>
                      <a:pt x="1822" y="266"/>
                      <a:pt x="1831" y="285"/>
                    </a:cubicBezTo>
                    <a:lnTo>
                      <a:pt x="1831" y="285"/>
                    </a:lnTo>
                    <a:cubicBezTo>
                      <a:pt x="1885" y="403"/>
                      <a:pt x="1979" y="492"/>
                      <a:pt x="2099" y="539"/>
                    </a:cubicBezTo>
                    <a:lnTo>
                      <a:pt x="2099" y="539"/>
                    </a:lnTo>
                    <a:cubicBezTo>
                      <a:pt x="2099" y="539"/>
                      <a:pt x="2098" y="539"/>
                      <a:pt x="2098" y="540"/>
                    </a:cubicBezTo>
                    <a:lnTo>
                      <a:pt x="2098" y="540"/>
                    </a:lnTo>
                    <a:cubicBezTo>
                      <a:pt x="2087" y="802"/>
                      <a:pt x="2038" y="1059"/>
                      <a:pt x="1952" y="1307"/>
                    </a:cubicBezTo>
                    <a:lnTo>
                      <a:pt x="1952" y="1307"/>
                    </a:lnTo>
                    <a:cubicBezTo>
                      <a:pt x="1907" y="1435"/>
                      <a:pt x="1851" y="1558"/>
                      <a:pt x="1787" y="1678"/>
                    </a:cubicBezTo>
                    <a:lnTo>
                      <a:pt x="1787" y="1678"/>
                    </a:lnTo>
                    <a:cubicBezTo>
                      <a:pt x="1734" y="1776"/>
                      <a:pt x="1665" y="1922"/>
                      <a:pt x="1571" y="2001"/>
                    </a:cubicBezTo>
                    <a:lnTo>
                      <a:pt x="1571" y="2001"/>
                    </a:lnTo>
                    <a:cubicBezTo>
                      <a:pt x="1637" y="1668"/>
                      <a:pt x="1653" y="1338"/>
                      <a:pt x="1654" y="999"/>
                    </a:cubicBezTo>
                    <a:lnTo>
                      <a:pt x="1654" y="999"/>
                    </a:lnTo>
                    <a:cubicBezTo>
                      <a:pt x="1656" y="996"/>
                      <a:pt x="1657" y="993"/>
                      <a:pt x="1658" y="989"/>
                    </a:cubicBezTo>
                    <a:lnTo>
                      <a:pt x="1658" y="989"/>
                    </a:lnTo>
                    <a:cubicBezTo>
                      <a:pt x="1794" y="938"/>
                      <a:pt x="1875" y="838"/>
                      <a:pt x="1935" y="707"/>
                    </a:cubicBezTo>
                    <a:lnTo>
                      <a:pt x="1935" y="707"/>
                    </a:lnTo>
                    <a:cubicBezTo>
                      <a:pt x="1943" y="688"/>
                      <a:pt x="1913" y="677"/>
                      <a:pt x="1904" y="696"/>
                    </a:cubicBezTo>
                    <a:lnTo>
                      <a:pt x="1904" y="696"/>
                    </a:lnTo>
                    <a:cubicBezTo>
                      <a:pt x="1857" y="799"/>
                      <a:pt x="1796" y="880"/>
                      <a:pt x="1704" y="932"/>
                    </a:cubicBezTo>
                    <a:lnTo>
                      <a:pt x="1704" y="932"/>
                    </a:lnTo>
                    <a:cubicBezTo>
                      <a:pt x="1713" y="916"/>
                      <a:pt x="1720" y="899"/>
                      <a:pt x="1727" y="885"/>
                    </a:cubicBezTo>
                    <a:lnTo>
                      <a:pt x="1727" y="885"/>
                    </a:lnTo>
                    <a:cubicBezTo>
                      <a:pt x="1763" y="814"/>
                      <a:pt x="1790" y="740"/>
                      <a:pt x="1808" y="662"/>
                    </a:cubicBezTo>
                    <a:lnTo>
                      <a:pt x="1808" y="662"/>
                    </a:lnTo>
                    <a:cubicBezTo>
                      <a:pt x="1813" y="642"/>
                      <a:pt x="1783" y="631"/>
                      <a:pt x="1778" y="652"/>
                    </a:cubicBezTo>
                    <a:lnTo>
                      <a:pt x="1778" y="652"/>
                    </a:lnTo>
                    <a:cubicBezTo>
                      <a:pt x="1766" y="699"/>
                      <a:pt x="1753" y="746"/>
                      <a:pt x="1734" y="791"/>
                    </a:cubicBezTo>
                    <a:lnTo>
                      <a:pt x="1734" y="791"/>
                    </a:lnTo>
                    <a:cubicBezTo>
                      <a:pt x="1722" y="824"/>
                      <a:pt x="1691" y="919"/>
                      <a:pt x="1651" y="948"/>
                    </a:cubicBezTo>
                    <a:lnTo>
                      <a:pt x="1651" y="948"/>
                    </a:lnTo>
                    <a:cubicBezTo>
                      <a:pt x="1618" y="858"/>
                      <a:pt x="1612" y="764"/>
                      <a:pt x="1631" y="669"/>
                    </a:cubicBezTo>
                    <a:lnTo>
                      <a:pt x="1631" y="669"/>
                    </a:lnTo>
                    <a:cubicBezTo>
                      <a:pt x="1635" y="649"/>
                      <a:pt x="1603" y="646"/>
                      <a:pt x="1599" y="666"/>
                    </a:cubicBezTo>
                    <a:lnTo>
                      <a:pt x="1599" y="666"/>
                    </a:lnTo>
                    <a:cubicBezTo>
                      <a:pt x="1579" y="759"/>
                      <a:pt x="1585" y="851"/>
                      <a:pt x="1614" y="940"/>
                    </a:cubicBezTo>
                    <a:lnTo>
                      <a:pt x="1614" y="940"/>
                    </a:lnTo>
                    <a:cubicBezTo>
                      <a:pt x="1541" y="869"/>
                      <a:pt x="1488" y="784"/>
                      <a:pt x="1454" y="687"/>
                    </a:cubicBezTo>
                    <a:lnTo>
                      <a:pt x="1454" y="687"/>
                    </a:lnTo>
                    <a:cubicBezTo>
                      <a:pt x="1447" y="667"/>
                      <a:pt x="1418" y="682"/>
                      <a:pt x="1425" y="701"/>
                    </a:cubicBezTo>
                    <a:lnTo>
                      <a:pt x="1425" y="701"/>
                    </a:lnTo>
                    <a:cubicBezTo>
                      <a:pt x="1455" y="790"/>
                      <a:pt x="1502" y="868"/>
                      <a:pt x="1564" y="936"/>
                    </a:cubicBezTo>
                    <a:lnTo>
                      <a:pt x="1564" y="936"/>
                    </a:lnTo>
                    <a:cubicBezTo>
                      <a:pt x="1464" y="894"/>
                      <a:pt x="1381" y="824"/>
                      <a:pt x="1344" y="715"/>
                    </a:cubicBezTo>
                    <a:lnTo>
                      <a:pt x="1344" y="715"/>
                    </a:lnTo>
                    <a:cubicBezTo>
                      <a:pt x="1337" y="695"/>
                      <a:pt x="1307" y="709"/>
                      <a:pt x="1314" y="728"/>
                    </a:cubicBezTo>
                    <a:lnTo>
                      <a:pt x="1314" y="728"/>
                    </a:lnTo>
                    <a:cubicBezTo>
                      <a:pt x="1360" y="864"/>
                      <a:pt x="1475" y="944"/>
                      <a:pt x="1605" y="986"/>
                    </a:cubicBezTo>
                    <a:lnTo>
                      <a:pt x="1605" y="986"/>
                    </a:lnTo>
                    <a:cubicBezTo>
                      <a:pt x="1605" y="1094"/>
                      <a:pt x="1604" y="1201"/>
                      <a:pt x="1599" y="1308"/>
                    </a:cubicBezTo>
                    <a:lnTo>
                      <a:pt x="1599" y="1308"/>
                    </a:lnTo>
                    <a:cubicBezTo>
                      <a:pt x="1568" y="1271"/>
                      <a:pt x="1537" y="1234"/>
                      <a:pt x="1506" y="1197"/>
                    </a:cubicBezTo>
                    <a:lnTo>
                      <a:pt x="1506" y="1197"/>
                    </a:lnTo>
                    <a:cubicBezTo>
                      <a:pt x="1533" y="1166"/>
                      <a:pt x="1518" y="1064"/>
                      <a:pt x="1511" y="1041"/>
                    </a:cubicBezTo>
                    <a:lnTo>
                      <a:pt x="1511" y="1041"/>
                    </a:lnTo>
                    <a:cubicBezTo>
                      <a:pt x="1504" y="1021"/>
                      <a:pt x="1472" y="1026"/>
                      <a:pt x="1478" y="1046"/>
                    </a:cubicBezTo>
                    <a:lnTo>
                      <a:pt x="1478" y="1046"/>
                    </a:lnTo>
                    <a:cubicBezTo>
                      <a:pt x="1485" y="1067"/>
                      <a:pt x="1489" y="1087"/>
                      <a:pt x="1489" y="1109"/>
                    </a:cubicBezTo>
                    <a:lnTo>
                      <a:pt x="1489" y="1109"/>
                    </a:lnTo>
                    <a:cubicBezTo>
                      <a:pt x="1490" y="1120"/>
                      <a:pt x="1489" y="1131"/>
                      <a:pt x="1488" y="1143"/>
                    </a:cubicBezTo>
                    <a:lnTo>
                      <a:pt x="1488" y="1143"/>
                    </a:lnTo>
                    <a:cubicBezTo>
                      <a:pt x="1488" y="1145"/>
                      <a:pt x="1486" y="1150"/>
                      <a:pt x="1485" y="1154"/>
                    </a:cubicBezTo>
                    <a:lnTo>
                      <a:pt x="1485" y="1154"/>
                    </a:lnTo>
                    <a:cubicBezTo>
                      <a:pt x="1485" y="1154"/>
                      <a:pt x="1485" y="1153"/>
                      <a:pt x="1484" y="1153"/>
                    </a:cubicBezTo>
                    <a:lnTo>
                      <a:pt x="1484" y="1153"/>
                    </a:lnTo>
                    <a:cubicBezTo>
                      <a:pt x="1475" y="1124"/>
                      <a:pt x="1463" y="1098"/>
                      <a:pt x="1448" y="1073"/>
                    </a:cubicBezTo>
                    <a:lnTo>
                      <a:pt x="1448" y="1073"/>
                    </a:lnTo>
                    <a:cubicBezTo>
                      <a:pt x="1438" y="1057"/>
                      <a:pt x="1415" y="1063"/>
                      <a:pt x="1417" y="1082"/>
                    </a:cubicBezTo>
                    <a:lnTo>
                      <a:pt x="1417" y="1082"/>
                    </a:lnTo>
                    <a:cubicBezTo>
                      <a:pt x="1417" y="1086"/>
                      <a:pt x="1418" y="1089"/>
                      <a:pt x="1418" y="1093"/>
                    </a:cubicBezTo>
                    <a:lnTo>
                      <a:pt x="1418" y="1093"/>
                    </a:lnTo>
                    <a:cubicBezTo>
                      <a:pt x="1419" y="1100"/>
                      <a:pt x="1423" y="1104"/>
                      <a:pt x="1429" y="1105"/>
                    </a:cubicBezTo>
                    <a:lnTo>
                      <a:pt x="1429" y="1105"/>
                    </a:lnTo>
                    <a:cubicBezTo>
                      <a:pt x="1433" y="1114"/>
                      <a:pt x="1438" y="1124"/>
                      <a:pt x="1443" y="1134"/>
                    </a:cubicBezTo>
                    <a:lnTo>
                      <a:pt x="1443" y="1134"/>
                    </a:lnTo>
                    <a:cubicBezTo>
                      <a:pt x="1447" y="1141"/>
                      <a:pt x="1449" y="1150"/>
                      <a:pt x="1452" y="1158"/>
                    </a:cubicBezTo>
                    <a:lnTo>
                      <a:pt x="1452" y="1158"/>
                    </a:lnTo>
                    <a:cubicBezTo>
                      <a:pt x="1452" y="1160"/>
                      <a:pt x="1453" y="1161"/>
                      <a:pt x="1453" y="1161"/>
                    </a:cubicBezTo>
                    <a:lnTo>
                      <a:pt x="1453" y="1161"/>
                    </a:lnTo>
                    <a:cubicBezTo>
                      <a:pt x="1425" y="1154"/>
                      <a:pt x="1401" y="1138"/>
                      <a:pt x="1382" y="1114"/>
                    </a:cubicBezTo>
                    <a:lnTo>
                      <a:pt x="1382" y="1114"/>
                    </a:lnTo>
                    <a:cubicBezTo>
                      <a:pt x="1370" y="1098"/>
                      <a:pt x="1345" y="1119"/>
                      <a:pt x="1358" y="1135"/>
                    </a:cubicBezTo>
                    <a:lnTo>
                      <a:pt x="1358" y="1135"/>
                    </a:lnTo>
                    <a:cubicBezTo>
                      <a:pt x="1380" y="1164"/>
                      <a:pt x="1410" y="1183"/>
                      <a:pt x="1443" y="1193"/>
                    </a:cubicBezTo>
                    <a:lnTo>
                      <a:pt x="1443" y="1193"/>
                    </a:lnTo>
                    <a:cubicBezTo>
                      <a:pt x="1431" y="1195"/>
                      <a:pt x="1419" y="1194"/>
                      <a:pt x="1408" y="1192"/>
                    </a:cubicBezTo>
                    <a:lnTo>
                      <a:pt x="1408" y="1192"/>
                    </a:lnTo>
                    <a:cubicBezTo>
                      <a:pt x="1390" y="1190"/>
                      <a:pt x="1350" y="1186"/>
                      <a:pt x="1350" y="1161"/>
                    </a:cubicBezTo>
                    <a:lnTo>
                      <a:pt x="1350" y="1161"/>
                    </a:lnTo>
                    <a:cubicBezTo>
                      <a:pt x="1349" y="1140"/>
                      <a:pt x="1317" y="1137"/>
                      <a:pt x="1317" y="1158"/>
                    </a:cubicBezTo>
                    <a:lnTo>
                      <a:pt x="1317" y="1158"/>
                    </a:lnTo>
                    <a:cubicBezTo>
                      <a:pt x="1317" y="1200"/>
                      <a:pt x="1353" y="1215"/>
                      <a:pt x="1390" y="1222"/>
                    </a:cubicBezTo>
                    <a:lnTo>
                      <a:pt x="1390" y="1222"/>
                    </a:lnTo>
                    <a:cubicBezTo>
                      <a:pt x="1420" y="1228"/>
                      <a:pt x="1452" y="1229"/>
                      <a:pt x="1477" y="1213"/>
                    </a:cubicBezTo>
                    <a:lnTo>
                      <a:pt x="1477" y="1213"/>
                    </a:lnTo>
                    <a:cubicBezTo>
                      <a:pt x="1514" y="1258"/>
                      <a:pt x="1552" y="1302"/>
                      <a:pt x="1590" y="1347"/>
                    </a:cubicBezTo>
                    <a:lnTo>
                      <a:pt x="1590" y="1347"/>
                    </a:lnTo>
                    <a:cubicBezTo>
                      <a:pt x="1592" y="1350"/>
                      <a:pt x="1594" y="1351"/>
                      <a:pt x="1597" y="1352"/>
                    </a:cubicBezTo>
                    <a:lnTo>
                      <a:pt x="1597" y="1352"/>
                    </a:lnTo>
                    <a:cubicBezTo>
                      <a:pt x="1586" y="1578"/>
                      <a:pt x="1563" y="1801"/>
                      <a:pt x="1516" y="2027"/>
                    </a:cubicBezTo>
                    <a:lnTo>
                      <a:pt x="1516" y="2027"/>
                    </a:lnTo>
                    <a:cubicBezTo>
                      <a:pt x="1332" y="1829"/>
                      <a:pt x="1166" y="1617"/>
                      <a:pt x="1019" y="1390"/>
                    </a:cubicBezTo>
                    <a:lnTo>
                      <a:pt x="1019" y="1390"/>
                    </a:lnTo>
                    <a:cubicBezTo>
                      <a:pt x="1111" y="1316"/>
                      <a:pt x="1156" y="1208"/>
                      <a:pt x="1197" y="1099"/>
                    </a:cubicBezTo>
                    <a:lnTo>
                      <a:pt x="1197" y="1099"/>
                    </a:lnTo>
                    <a:cubicBezTo>
                      <a:pt x="1205" y="1080"/>
                      <a:pt x="1175" y="1069"/>
                      <a:pt x="1167" y="1088"/>
                    </a:cubicBezTo>
                    <a:lnTo>
                      <a:pt x="1167" y="1088"/>
                    </a:lnTo>
                    <a:cubicBezTo>
                      <a:pt x="1134" y="1175"/>
                      <a:pt x="1098" y="1263"/>
                      <a:pt x="1035" y="1331"/>
                    </a:cubicBezTo>
                    <a:lnTo>
                      <a:pt x="1035" y="1331"/>
                    </a:lnTo>
                    <a:cubicBezTo>
                      <a:pt x="1071" y="1237"/>
                      <a:pt x="1087" y="1139"/>
                      <a:pt x="1084" y="1038"/>
                    </a:cubicBezTo>
                    <a:lnTo>
                      <a:pt x="1084" y="1038"/>
                    </a:lnTo>
                    <a:cubicBezTo>
                      <a:pt x="1084" y="1017"/>
                      <a:pt x="1051" y="1014"/>
                      <a:pt x="1052" y="1034"/>
                    </a:cubicBezTo>
                    <a:lnTo>
                      <a:pt x="1052" y="1034"/>
                    </a:lnTo>
                    <a:cubicBezTo>
                      <a:pt x="1055" y="1140"/>
                      <a:pt x="1036" y="1242"/>
                      <a:pt x="997" y="1339"/>
                    </a:cubicBezTo>
                    <a:lnTo>
                      <a:pt x="997" y="1339"/>
                    </a:lnTo>
                    <a:cubicBezTo>
                      <a:pt x="988" y="1254"/>
                      <a:pt x="967" y="1173"/>
                      <a:pt x="933" y="1094"/>
                    </a:cubicBezTo>
                    <a:lnTo>
                      <a:pt x="933" y="1094"/>
                    </a:lnTo>
                    <a:cubicBezTo>
                      <a:pt x="925" y="1074"/>
                      <a:pt x="895" y="1089"/>
                      <a:pt x="904" y="1107"/>
                    </a:cubicBezTo>
                    <a:lnTo>
                      <a:pt x="904" y="1107"/>
                    </a:lnTo>
                    <a:cubicBezTo>
                      <a:pt x="937" y="1185"/>
                      <a:pt x="957" y="1265"/>
                      <a:pt x="966" y="1348"/>
                    </a:cubicBezTo>
                    <a:lnTo>
                      <a:pt x="966" y="1348"/>
                    </a:lnTo>
                    <a:cubicBezTo>
                      <a:pt x="875" y="1316"/>
                      <a:pt x="770" y="1288"/>
                      <a:pt x="706" y="1214"/>
                    </a:cubicBezTo>
                    <a:lnTo>
                      <a:pt x="706" y="1214"/>
                    </a:lnTo>
                    <a:cubicBezTo>
                      <a:pt x="692" y="1198"/>
                      <a:pt x="668" y="1219"/>
                      <a:pt x="681" y="1235"/>
                    </a:cubicBezTo>
                    <a:lnTo>
                      <a:pt x="681" y="1235"/>
                    </a:lnTo>
                    <a:cubicBezTo>
                      <a:pt x="748" y="1311"/>
                      <a:pt x="851" y="1342"/>
                      <a:pt x="945" y="1375"/>
                    </a:cubicBezTo>
                    <a:lnTo>
                      <a:pt x="945" y="1375"/>
                    </a:lnTo>
                    <a:cubicBezTo>
                      <a:pt x="912" y="1380"/>
                      <a:pt x="880" y="1388"/>
                      <a:pt x="847" y="1389"/>
                    </a:cubicBezTo>
                    <a:lnTo>
                      <a:pt x="847" y="1389"/>
                    </a:lnTo>
                    <a:cubicBezTo>
                      <a:pt x="797" y="1391"/>
                      <a:pt x="750" y="1372"/>
                      <a:pt x="711" y="1344"/>
                    </a:cubicBezTo>
                    <a:lnTo>
                      <a:pt x="711" y="1344"/>
                    </a:lnTo>
                    <a:cubicBezTo>
                      <a:pt x="693" y="1332"/>
                      <a:pt x="675" y="1358"/>
                      <a:pt x="692" y="1370"/>
                    </a:cubicBezTo>
                    <a:lnTo>
                      <a:pt x="692" y="1370"/>
                    </a:lnTo>
                    <a:cubicBezTo>
                      <a:pt x="730" y="1397"/>
                      <a:pt x="771" y="1413"/>
                      <a:pt x="816" y="1420"/>
                    </a:cubicBezTo>
                    <a:lnTo>
                      <a:pt x="816" y="1420"/>
                    </a:lnTo>
                    <a:cubicBezTo>
                      <a:pt x="870" y="1428"/>
                      <a:pt x="920" y="1406"/>
                      <a:pt x="974" y="1405"/>
                    </a:cubicBezTo>
                    <a:lnTo>
                      <a:pt x="974" y="1405"/>
                    </a:lnTo>
                    <a:cubicBezTo>
                      <a:pt x="975" y="1405"/>
                      <a:pt x="975" y="1404"/>
                      <a:pt x="975" y="1404"/>
                    </a:cubicBezTo>
                    <a:lnTo>
                      <a:pt x="975" y="1404"/>
                    </a:lnTo>
                    <a:cubicBezTo>
                      <a:pt x="975" y="1409"/>
                      <a:pt x="977" y="1414"/>
                      <a:pt x="980" y="1419"/>
                    </a:cubicBezTo>
                    <a:lnTo>
                      <a:pt x="980" y="1419"/>
                    </a:lnTo>
                    <a:cubicBezTo>
                      <a:pt x="1120" y="1635"/>
                      <a:pt x="1277" y="1837"/>
                      <a:pt x="1451" y="2027"/>
                    </a:cubicBezTo>
                    <a:lnTo>
                      <a:pt x="1451" y="2027"/>
                    </a:lnTo>
                    <a:cubicBezTo>
                      <a:pt x="1107" y="1969"/>
                      <a:pt x="786" y="1832"/>
                      <a:pt x="506" y="1625"/>
                    </a:cubicBezTo>
                    <a:lnTo>
                      <a:pt x="506" y="1625"/>
                    </a:lnTo>
                    <a:cubicBezTo>
                      <a:pt x="529" y="1600"/>
                      <a:pt x="545" y="1557"/>
                      <a:pt x="556" y="1535"/>
                    </a:cubicBezTo>
                    <a:lnTo>
                      <a:pt x="556" y="1535"/>
                    </a:lnTo>
                    <a:cubicBezTo>
                      <a:pt x="588" y="1465"/>
                      <a:pt x="601" y="1386"/>
                      <a:pt x="600" y="1309"/>
                    </a:cubicBezTo>
                    <a:lnTo>
                      <a:pt x="600" y="1309"/>
                    </a:lnTo>
                    <a:cubicBezTo>
                      <a:pt x="600" y="1289"/>
                      <a:pt x="567" y="1286"/>
                      <a:pt x="567" y="1307"/>
                    </a:cubicBezTo>
                    <a:lnTo>
                      <a:pt x="567" y="1307"/>
                    </a:lnTo>
                    <a:cubicBezTo>
                      <a:pt x="569" y="1362"/>
                      <a:pt x="561" y="1415"/>
                      <a:pt x="546" y="1467"/>
                    </a:cubicBezTo>
                    <a:lnTo>
                      <a:pt x="546" y="1467"/>
                    </a:lnTo>
                    <a:cubicBezTo>
                      <a:pt x="541" y="1481"/>
                      <a:pt x="519" y="1550"/>
                      <a:pt x="494" y="1587"/>
                    </a:cubicBezTo>
                    <a:lnTo>
                      <a:pt x="494" y="1587"/>
                    </a:lnTo>
                    <a:cubicBezTo>
                      <a:pt x="507" y="1552"/>
                      <a:pt x="504" y="1497"/>
                      <a:pt x="503" y="1476"/>
                    </a:cubicBezTo>
                    <a:lnTo>
                      <a:pt x="503" y="1476"/>
                    </a:lnTo>
                    <a:cubicBezTo>
                      <a:pt x="499" y="1365"/>
                      <a:pt x="462" y="1265"/>
                      <a:pt x="393" y="1177"/>
                    </a:cubicBezTo>
                    <a:lnTo>
                      <a:pt x="393" y="1177"/>
                    </a:lnTo>
                    <a:cubicBezTo>
                      <a:pt x="380" y="1161"/>
                      <a:pt x="356" y="1182"/>
                      <a:pt x="369" y="1198"/>
                    </a:cubicBezTo>
                    <a:lnTo>
                      <a:pt x="369" y="1198"/>
                    </a:lnTo>
                    <a:cubicBezTo>
                      <a:pt x="412" y="1254"/>
                      <a:pt x="440" y="1311"/>
                      <a:pt x="458" y="1377"/>
                    </a:cubicBezTo>
                    <a:lnTo>
                      <a:pt x="458" y="1377"/>
                    </a:lnTo>
                    <a:cubicBezTo>
                      <a:pt x="465" y="1403"/>
                      <a:pt x="467" y="1429"/>
                      <a:pt x="470" y="1455"/>
                    </a:cubicBezTo>
                    <a:lnTo>
                      <a:pt x="470" y="1455"/>
                    </a:lnTo>
                    <a:cubicBezTo>
                      <a:pt x="473" y="1490"/>
                      <a:pt x="461" y="1532"/>
                      <a:pt x="465" y="1568"/>
                    </a:cubicBezTo>
                    <a:lnTo>
                      <a:pt x="465" y="1568"/>
                    </a:lnTo>
                    <a:cubicBezTo>
                      <a:pt x="409" y="1447"/>
                      <a:pt x="333" y="1339"/>
                      <a:pt x="236" y="1245"/>
                    </a:cubicBezTo>
                    <a:lnTo>
                      <a:pt x="236" y="1245"/>
                    </a:lnTo>
                    <a:cubicBezTo>
                      <a:pt x="221" y="1231"/>
                      <a:pt x="196" y="1253"/>
                      <a:pt x="211" y="1266"/>
                    </a:cubicBezTo>
                    <a:lnTo>
                      <a:pt x="211" y="1266"/>
                    </a:lnTo>
                    <a:cubicBezTo>
                      <a:pt x="297" y="1349"/>
                      <a:pt x="366" y="1443"/>
                      <a:pt x="419" y="1548"/>
                    </a:cubicBezTo>
                    <a:lnTo>
                      <a:pt x="419" y="1548"/>
                    </a:lnTo>
                    <a:cubicBezTo>
                      <a:pt x="319" y="1475"/>
                      <a:pt x="220" y="1400"/>
                      <a:pt x="121" y="1326"/>
                    </a:cubicBezTo>
                    <a:lnTo>
                      <a:pt x="121" y="1326"/>
                    </a:lnTo>
                    <a:cubicBezTo>
                      <a:pt x="104" y="1314"/>
                      <a:pt x="86" y="1341"/>
                      <a:pt x="102" y="1354"/>
                    </a:cubicBezTo>
                    <a:lnTo>
                      <a:pt x="102" y="1354"/>
                    </a:lnTo>
                    <a:cubicBezTo>
                      <a:pt x="211" y="1434"/>
                      <a:pt x="319" y="1514"/>
                      <a:pt x="428" y="1596"/>
                    </a:cubicBezTo>
                    <a:lnTo>
                      <a:pt x="428" y="1596"/>
                    </a:lnTo>
                    <a:cubicBezTo>
                      <a:pt x="285" y="1596"/>
                      <a:pt x="150" y="1553"/>
                      <a:pt x="35" y="1468"/>
                    </a:cubicBezTo>
                    <a:lnTo>
                      <a:pt x="35" y="1468"/>
                    </a:lnTo>
                    <a:cubicBezTo>
                      <a:pt x="18" y="1456"/>
                      <a:pt x="0" y="1483"/>
                      <a:pt x="16" y="1496"/>
                    </a:cubicBezTo>
                    <a:lnTo>
                      <a:pt x="16" y="1496"/>
                    </a:lnTo>
                    <a:cubicBezTo>
                      <a:pt x="134" y="1582"/>
                      <a:pt x="274" y="1628"/>
                      <a:pt x="419" y="1628"/>
                    </a:cubicBezTo>
                    <a:lnTo>
                      <a:pt x="419" y="1628"/>
                    </a:lnTo>
                    <a:cubicBezTo>
                      <a:pt x="382" y="1732"/>
                      <a:pt x="148" y="1663"/>
                      <a:pt x="79" y="1641"/>
                    </a:cubicBezTo>
                    <a:lnTo>
                      <a:pt x="79" y="1641"/>
                    </a:lnTo>
                    <a:cubicBezTo>
                      <a:pt x="59" y="1634"/>
                      <a:pt x="48" y="1665"/>
                      <a:pt x="68" y="1671"/>
                    </a:cubicBezTo>
                    <a:lnTo>
                      <a:pt x="68" y="1671"/>
                    </a:lnTo>
                    <a:cubicBezTo>
                      <a:pt x="163" y="1702"/>
                      <a:pt x="398" y="1768"/>
                      <a:pt x="449" y="1642"/>
                    </a:cubicBezTo>
                    <a:lnTo>
                      <a:pt x="449" y="1642"/>
                    </a:lnTo>
                    <a:cubicBezTo>
                      <a:pt x="753" y="1875"/>
                      <a:pt x="1108" y="2025"/>
                      <a:pt x="1486" y="2083"/>
                    </a:cubicBezTo>
                    <a:lnTo>
                      <a:pt x="1486" y="2083"/>
                    </a:lnTo>
                    <a:cubicBezTo>
                      <a:pt x="1489" y="2083"/>
                      <a:pt x="1491" y="2083"/>
                      <a:pt x="1493" y="2083"/>
                    </a:cubicBezTo>
                    <a:lnTo>
                      <a:pt x="1493" y="2083"/>
                    </a:lnTo>
                    <a:cubicBezTo>
                      <a:pt x="1761" y="2478"/>
                      <a:pt x="1922" y="2939"/>
                      <a:pt x="2243" y="3298"/>
                    </a:cubicBezTo>
                    <a:lnTo>
                      <a:pt x="2243" y="3298"/>
                    </a:lnTo>
                    <a:cubicBezTo>
                      <a:pt x="2264" y="3322"/>
                      <a:pt x="2300" y="3290"/>
                      <a:pt x="2279" y="3267"/>
                    </a:cubicBezTo>
                    <a:lnTo>
                      <a:pt x="2279" y="3267"/>
                    </a:lnTo>
                    <a:cubicBezTo>
                      <a:pt x="1968" y="2917"/>
                      <a:pt x="1806" y="2471"/>
                      <a:pt x="1551" y="2083"/>
                    </a:cubicBezTo>
                    <a:lnTo>
                      <a:pt x="1551" y="2083"/>
                    </a:lnTo>
                    <a:cubicBezTo>
                      <a:pt x="1552" y="2080"/>
                      <a:pt x="1553" y="2077"/>
                      <a:pt x="1553" y="2074"/>
                    </a:cubicBezTo>
                    <a:lnTo>
                      <a:pt x="1553" y="2074"/>
                    </a:lnTo>
                    <a:cubicBezTo>
                      <a:pt x="1655" y="2015"/>
                      <a:pt x="1717" y="1893"/>
                      <a:pt x="1776" y="1794"/>
                    </a:cubicBezTo>
                    <a:lnTo>
                      <a:pt x="1776" y="1794"/>
                    </a:lnTo>
                    <a:cubicBezTo>
                      <a:pt x="1848" y="1675"/>
                      <a:pt x="1909" y="1549"/>
                      <a:pt x="1962" y="1420"/>
                    </a:cubicBezTo>
                    <a:lnTo>
                      <a:pt x="1962" y="1420"/>
                    </a:lnTo>
                    <a:cubicBezTo>
                      <a:pt x="1965" y="1412"/>
                      <a:pt x="1967" y="1405"/>
                      <a:pt x="1970" y="1397"/>
                    </a:cubicBezTo>
                    <a:lnTo>
                      <a:pt x="1970" y="1397"/>
                    </a:lnTo>
                    <a:cubicBezTo>
                      <a:pt x="1979" y="1394"/>
                      <a:pt x="1987" y="1386"/>
                      <a:pt x="1995" y="1381"/>
                    </a:cubicBezTo>
                    <a:lnTo>
                      <a:pt x="1995" y="1381"/>
                    </a:lnTo>
                    <a:cubicBezTo>
                      <a:pt x="1996" y="1381"/>
                      <a:pt x="1996" y="1381"/>
                      <a:pt x="1997" y="1380"/>
                    </a:cubicBezTo>
                    <a:lnTo>
                      <a:pt x="1997" y="1380"/>
                    </a:lnTo>
                    <a:cubicBezTo>
                      <a:pt x="2069" y="1329"/>
                      <a:pt x="2128" y="1265"/>
                      <a:pt x="2173" y="1190"/>
                    </a:cubicBezTo>
                    <a:lnTo>
                      <a:pt x="2173" y="1190"/>
                    </a:lnTo>
                    <a:cubicBezTo>
                      <a:pt x="2191" y="1206"/>
                      <a:pt x="2223" y="1216"/>
                      <a:pt x="2244" y="1213"/>
                    </a:cubicBezTo>
                    <a:lnTo>
                      <a:pt x="2244" y="1213"/>
                    </a:lnTo>
                    <a:cubicBezTo>
                      <a:pt x="2300" y="1204"/>
                      <a:pt x="2343" y="1143"/>
                      <a:pt x="2375" y="1100"/>
                    </a:cubicBezTo>
                    <a:lnTo>
                      <a:pt x="2375" y="1100"/>
                    </a:lnTo>
                    <a:cubicBezTo>
                      <a:pt x="2388" y="1083"/>
                      <a:pt x="2361" y="1064"/>
                      <a:pt x="2349" y="1081"/>
                    </a:cubicBezTo>
                    <a:lnTo>
                      <a:pt x="2349" y="1081"/>
                    </a:lnTo>
                    <a:cubicBezTo>
                      <a:pt x="2329" y="1106"/>
                      <a:pt x="2309" y="1130"/>
                      <a:pt x="2287" y="1152"/>
                    </a:cubicBezTo>
                    <a:lnTo>
                      <a:pt x="2287" y="1152"/>
                    </a:lnTo>
                    <a:cubicBezTo>
                      <a:pt x="2271" y="1168"/>
                      <a:pt x="2256" y="1181"/>
                      <a:pt x="2232" y="1180"/>
                    </a:cubicBezTo>
                    <a:lnTo>
                      <a:pt x="2232" y="1180"/>
                    </a:lnTo>
                    <a:cubicBezTo>
                      <a:pt x="2231" y="1180"/>
                      <a:pt x="2222" y="1178"/>
                      <a:pt x="2213" y="1175"/>
                    </a:cubicBezTo>
                    <a:lnTo>
                      <a:pt x="2213" y="1175"/>
                    </a:lnTo>
                    <a:cubicBezTo>
                      <a:pt x="2218" y="1172"/>
                      <a:pt x="2222" y="1168"/>
                      <a:pt x="2226" y="1164"/>
                    </a:cubicBezTo>
                    <a:lnTo>
                      <a:pt x="2226" y="1164"/>
                    </a:lnTo>
                    <a:cubicBezTo>
                      <a:pt x="2254" y="1140"/>
                      <a:pt x="2275" y="1109"/>
                      <a:pt x="2292" y="1077"/>
                    </a:cubicBezTo>
                    <a:lnTo>
                      <a:pt x="2292" y="1077"/>
                    </a:lnTo>
                    <a:cubicBezTo>
                      <a:pt x="2302" y="1059"/>
                      <a:pt x="2275" y="1040"/>
                      <a:pt x="2266" y="1059"/>
                    </a:cubicBezTo>
                    <a:lnTo>
                      <a:pt x="2266" y="1059"/>
                    </a:lnTo>
                    <a:cubicBezTo>
                      <a:pt x="2256" y="1077"/>
                      <a:pt x="2245" y="1094"/>
                      <a:pt x="2233" y="1110"/>
                    </a:cubicBezTo>
                    <a:lnTo>
                      <a:pt x="2233" y="1110"/>
                    </a:lnTo>
                    <a:cubicBezTo>
                      <a:pt x="2229" y="1114"/>
                      <a:pt x="2210" y="1139"/>
                      <a:pt x="2197" y="1149"/>
                    </a:cubicBezTo>
                    <a:lnTo>
                      <a:pt x="2197" y="1149"/>
                    </a:lnTo>
                    <a:cubicBezTo>
                      <a:pt x="2201" y="1110"/>
                      <a:pt x="2204" y="1069"/>
                      <a:pt x="2225" y="1035"/>
                    </a:cubicBezTo>
                    <a:lnTo>
                      <a:pt x="2225" y="1035"/>
                    </a:lnTo>
                    <a:cubicBezTo>
                      <a:pt x="2236" y="1018"/>
                      <a:pt x="2209" y="999"/>
                      <a:pt x="2198" y="1017"/>
                    </a:cubicBezTo>
                    <a:lnTo>
                      <a:pt x="2198" y="1017"/>
                    </a:lnTo>
                    <a:cubicBezTo>
                      <a:pt x="2179" y="1048"/>
                      <a:pt x="2172" y="1084"/>
                      <a:pt x="2168" y="1120"/>
                    </a:cubicBezTo>
                    <a:lnTo>
                      <a:pt x="2168" y="1120"/>
                    </a:lnTo>
                    <a:cubicBezTo>
                      <a:pt x="2155" y="1093"/>
                      <a:pt x="2148" y="1064"/>
                      <a:pt x="2158" y="1038"/>
                    </a:cubicBezTo>
                    <a:lnTo>
                      <a:pt x="2158" y="1038"/>
                    </a:lnTo>
                    <a:cubicBezTo>
                      <a:pt x="2166" y="1019"/>
                      <a:pt x="2135" y="1008"/>
                      <a:pt x="2128" y="1027"/>
                    </a:cubicBezTo>
                    <a:lnTo>
                      <a:pt x="2128" y="1027"/>
                    </a:lnTo>
                    <a:cubicBezTo>
                      <a:pt x="2110" y="1071"/>
                      <a:pt x="2129" y="1121"/>
                      <a:pt x="2153" y="1161"/>
                    </a:cubicBezTo>
                    <a:lnTo>
                      <a:pt x="2153" y="1161"/>
                    </a:lnTo>
                    <a:cubicBezTo>
                      <a:pt x="2111" y="1233"/>
                      <a:pt x="2056" y="1294"/>
                      <a:pt x="1990" y="1345"/>
                    </a:cubicBezTo>
                    <a:lnTo>
                      <a:pt x="1990" y="1345"/>
                    </a:lnTo>
                    <a:cubicBezTo>
                      <a:pt x="2084" y="1089"/>
                      <a:pt x="2135" y="818"/>
                      <a:pt x="2147" y="546"/>
                    </a:cubicBezTo>
                    <a:lnTo>
                      <a:pt x="2147" y="546"/>
                    </a:lnTo>
                    <a:cubicBezTo>
                      <a:pt x="2148" y="545"/>
                      <a:pt x="2148" y="545"/>
                      <a:pt x="2148" y="545"/>
                    </a:cubicBezTo>
                    <a:lnTo>
                      <a:pt x="2148" y="545"/>
                    </a:lnTo>
                    <a:cubicBezTo>
                      <a:pt x="2184" y="559"/>
                      <a:pt x="2244" y="537"/>
                      <a:pt x="2274" y="527"/>
                    </a:cubicBezTo>
                    <a:lnTo>
                      <a:pt x="2274" y="527"/>
                    </a:lnTo>
                    <a:cubicBezTo>
                      <a:pt x="2366" y="499"/>
                      <a:pt x="2443" y="438"/>
                      <a:pt x="2502" y="364"/>
                    </a:cubicBezTo>
                    <a:lnTo>
                      <a:pt x="2502" y="364"/>
                    </a:lnTo>
                    <a:cubicBezTo>
                      <a:pt x="2515" y="347"/>
                      <a:pt x="2488" y="329"/>
                      <a:pt x="2475" y="345"/>
                    </a:cubicBezTo>
                    <a:lnTo>
                      <a:pt x="2475" y="345"/>
                    </a:lnTo>
                    <a:cubicBezTo>
                      <a:pt x="2434" y="397"/>
                      <a:pt x="2389" y="435"/>
                      <a:pt x="2332" y="467"/>
                    </a:cubicBezTo>
                    <a:lnTo>
                      <a:pt x="2332" y="467"/>
                    </a:lnTo>
                    <a:cubicBezTo>
                      <a:pt x="2323" y="473"/>
                      <a:pt x="2260" y="501"/>
                      <a:pt x="2211" y="512"/>
                    </a:cubicBezTo>
                    <a:lnTo>
                      <a:pt x="2211" y="512"/>
                    </a:lnTo>
                    <a:cubicBezTo>
                      <a:pt x="2305" y="445"/>
                      <a:pt x="2423" y="254"/>
                      <a:pt x="2444" y="215"/>
                    </a:cubicBezTo>
                    <a:lnTo>
                      <a:pt x="2444" y="215"/>
                    </a:lnTo>
                    <a:cubicBezTo>
                      <a:pt x="2454" y="196"/>
                      <a:pt x="2427" y="178"/>
                      <a:pt x="2418" y="19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77" name="Freeform 268">
                <a:extLst>
                  <a:ext uri="{FF2B5EF4-FFF2-40B4-BE49-F238E27FC236}">
                    <a16:creationId xmlns:a16="http://schemas.microsoft.com/office/drawing/2014/main" id="{43162079-E155-9A46-9DE5-09F61540BF94}"/>
                  </a:ext>
                </a:extLst>
              </p:cNvPr>
              <p:cNvSpPr>
                <a:spLocks noChangeArrowheads="1"/>
              </p:cNvSpPr>
              <p:nvPr/>
            </p:nvSpPr>
            <p:spPr bwMode="auto">
              <a:xfrm>
                <a:off x="4431586" y="3684267"/>
                <a:ext cx="16201" cy="11881"/>
              </a:xfrm>
              <a:custGeom>
                <a:avLst/>
                <a:gdLst>
                  <a:gd name="T0" fmla="*/ 33 w 64"/>
                  <a:gd name="T1" fmla="*/ 42 h 50"/>
                  <a:gd name="T2" fmla="*/ 33 w 64"/>
                  <a:gd name="T3" fmla="*/ 42 h 50"/>
                  <a:gd name="T4" fmla="*/ 44 w 64"/>
                  <a:gd name="T5" fmla="*/ 11 h 50"/>
                  <a:gd name="T6" fmla="*/ 44 w 64"/>
                  <a:gd name="T7" fmla="*/ 11 h 50"/>
                  <a:gd name="T8" fmla="*/ 31 w 64"/>
                  <a:gd name="T9" fmla="*/ 7 h 50"/>
                  <a:gd name="T10" fmla="*/ 31 w 64"/>
                  <a:gd name="T11" fmla="*/ 7 h 50"/>
                  <a:gd name="T12" fmla="*/ 20 w 64"/>
                  <a:gd name="T13" fmla="*/ 38 h 50"/>
                  <a:gd name="T14" fmla="*/ 20 w 64"/>
                  <a:gd name="T15" fmla="*/ 38 h 50"/>
                  <a:gd name="T16" fmla="*/ 33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3" y="42"/>
                    </a:moveTo>
                    <a:lnTo>
                      <a:pt x="33" y="42"/>
                    </a:lnTo>
                    <a:cubicBezTo>
                      <a:pt x="52" y="49"/>
                      <a:pt x="63" y="19"/>
                      <a:pt x="44" y="11"/>
                    </a:cubicBezTo>
                    <a:lnTo>
                      <a:pt x="44" y="11"/>
                    </a:lnTo>
                    <a:cubicBezTo>
                      <a:pt x="39" y="10"/>
                      <a:pt x="35" y="9"/>
                      <a:pt x="31" y="7"/>
                    </a:cubicBezTo>
                    <a:lnTo>
                      <a:pt x="31" y="7"/>
                    </a:lnTo>
                    <a:cubicBezTo>
                      <a:pt x="11" y="0"/>
                      <a:pt x="0" y="31"/>
                      <a:pt x="20" y="38"/>
                    </a:cubicBezTo>
                    <a:lnTo>
                      <a:pt x="20" y="38"/>
                    </a:lnTo>
                    <a:cubicBezTo>
                      <a:pt x="24"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78" name="Freeform 269">
                <a:extLst>
                  <a:ext uri="{FF2B5EF4-FFF2-40B4-BE49-F238E27FC236}">
                    <a16:creationId xmlns:a16="http://schemas.microsoft.com/office/drawing/2014/main" id="{3799DB34-CFD6-A74F-A855-9B2C8E261867}"/>
                  </a:ext>
                </a:extLst>
              </p:cNvPr>
              <p:cNvSpPr>
                <a:spLocks noChangeArrowheads="1"/>
              </p:cNvSpPr>
              <p:nvPr/>
            </p:nvSpPr>
            <p:spPr bwMode="auto">
              <a:xfrm>
                <a:off x="4445627" y="3658345"/>
                <a:ext cx="12961" cy="15122"/>
              </a:xfrm>
              <a:custGeom>
                <a:avLst/>
                <a:gdLst>
                  <a:gd name="T0" fmla="*/ 43 w 53"/>
                  <a:gd name="T1" fmla="*/ 27 h 61"/>
                  <a:gd name="T2" fmla="*/ 43 w 53"/>
                  <a:gd name="T3" fmla="*/ 27 h 61"/>
                  <a:gd name="T4" fmla="*/ 39 w 53"/>
                  <a:gd name="T5" fmla="*/ 19 h 61"/>
                  <a:gd name="T6" fmla="*/ 39 w 53"/>
                  <a:gd name="T7" fmla="*/ 19 h 61"/>
                  <a:gd name="T8" fmla="*/ 9 w 53"/>
                  <a:gd name="T9" fmla="*/ 33 h 61"/>
                  <a:gd name="T10" fmla="*/ 9 w 53"/>
                  <a:gd name="T11" fmla="*/ 33 h 61"/>
                  <a:gd name="T12" fmla="*/ 13 w 53"/>
                  <a:gd name="T13" fmla="*/ 41 h 61"/>
                  <a:gd name="T14" fmla="*/ 13 w 53"/>
                  <a:gd name="T15" fmla="*/ 41 h 61"/>
                  <a:gd name="T16" fmla="*/ 43 w 53"/>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43" y="27"/>
                    </a:moveTo>
                    <a:lnTo>
                      <a:pt x="43" y="27"/>
                    </a:lnTo>
                    <a:cubicBezTo>
                      <a:pt x="41" y="24"/>
                      <a:pt x="40" y="22"/>
                      <a:pt x="39" y="19"/>
                    </a:cubicBezTo>
                    <a:lnTo>
                      <a:pt x="39" y="19"/>
                    </a:lnTo>
                    <a:cubicBezTo>
                      <a:pt x="29" y="0"/>
                      <a:pt x="0" y="14"/>
                      <a:pt x="9" y="33"/>
                    </a:cubicBezTo>
                    <a:lnTo>
                      <a:pt x="9" y="33"/>
                    </a:lnTo>
                    <a:cubicBezTo>
                      <a:pt x="10" y="35"/>
                      <a:pt x="12" y="39"/>
                      <a:pt x="13" y="41"/>
                    </a:cubicBezTo>
                    <a:lnTo>
                      <a:pt x="13" y="41"/>
                    </a:lnTo>
                    <a:cubicBezTo>
                      <a:pt x="22" y="60"/>
                      <a:pt x="52" y="47"/>
                      <a:pt x="4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79" name="Freeform 270">
                <a:extLst>
                  <a:ext uri="{FF2B5EF4-FFF2-40B4-BE49-F238E27FC236}">
                    <a16:creationId xmlns:a16="http://schemas.microsoft.com/office/drawing/2014/main" id="{2737F3B9-8E34-1E43-8D44-6B53DF0994CF}"/>
                  </a:ext>
                </a:extLst>
              </p:cNvPr>
              <p:cNvSpPr>
                <a:spLocks noChangeArrowheads="1"/>
              </p:cNvSpPr>
              <p:nvPr/>
            </p:nvSpPr>
            <p:spPr bwMode="auto">
              <a:xfrm>
                <a:off x="4459669" y="3683187"/>
                <a:ext cx="16201" cy="11882"/>
              </a:xfrm>
              <a:custGeom>
                <a:avLst/>
                <a:gdLst>
                  <a:gd name="T0" fmla="*/ 20 w 64"/>
                  <a:gd name="T1" fmla="*/ 37 h 50"/>
                  <a:gd name="T2" fmla="*/ 20 w 64"/>
                  <a:gd name="T3" fmla="*/ 37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20 w 64"/>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7"/>
                    </a:moveTo>
                    <a:lnTo>
                      <a:pt x="20" y="37"/>
                    </a:lnTo>
                    <a:cubicBezTo>
                      <a:pt x="24" y="38"/>
                      <a:pt x="28" y="40"/>
                      <a:pt x="32" y="42"/>
                    </a:cubicBezTo>
                    <a:lnTo>
                      <a:pt x="32" y="42"/>
                    </a:lnTo>
                    <a:cubicBezTo>
                      <a:pt x="52" y="49"/>
                      <a:pt x="63" y="18"/>
                      <a:pt x="43" y="11"/>
                    </a:cubicBezTo>
                    <a:lnTo>
                      <a:pt x="43" y="11"/>
                    </a:lnTo>
                    <a:cubicBezTo>
                      <a:pt x="39" y="10"/>
                      <a:pt x="34" y="8"/>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80" name="Freeform 271">
                <a:extLst>
                  <a:ext uri="{FF2B5EF4-FFF2-40B4-BE49-F238E27FC236}">
                    <a16:creationId xmlns:a16="http://schemas.microsoft.com/office/drawing/2014/main" id="{E528769F-CA89-8B46-8E8B-A5B1161E53B7}"/>
                  </a:ext>
                </a:extLst>
              </p:cNvPr>
              <p:cNvSpPr>
                <a:spLocks noChangeArrowheads="1"/>
              </p:cNvSpPr>
              <p:nvPr/>
            </p:nvSpPr>
            <p:spPr bwMode="auto">
              <a:xfrm>
                <a:off x="4476951" y="3648624"/>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3 w 53"/>
                  <a:gd name="T13" fmla="*/ 42 h 62"/>
                  <a:gd name="T14" fmla="*/ 13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1" y="25"/>
                      <a:pt x="40" y="22"/>
                      <a:pt x="39" y="19"/>
                    </a:cubicBezTo>
                    <a:lnTo>
                      <a:pt x="39" y="19"/>
                    </a:lnTo>
                    <a:cubicBezTo>
                      <a:pt x="30" y="0"/>
                      <a:pt x="0" y="14"/>
                      <a:pt x="9" y="33"/>
                    </a:cubicBezTo>
                    <a:lnTo>
                      <a:pt x="9" y="33"/>
                    </a:lnTo>
                    <a:cubicBezTo>
                      <a:pt x="11" y="36"/>
                      <a:pt x="12" y="39"/>
                      <a:pt x="13" y="42"/>
                    </a:cubicBezTo>
                    <a:lnTo>
                      <a:pt x="13" y="42"/>
                    </a:lnTo>
                    <a:cubicBezTo>
                      <a:pt x="22" y="61"/>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81" name="Freeform 272">
                <a:extLst>
                  <a:ext uri="{FF2B5EF4-FFF2-40B4-BE49-F238E27FC236}">
                    <a16:creationId xmlns:a16="http://schemas.microsoft.com/office/drawing/2014/main" id="{E0E258DA-6CF2-524D-AA6E-A7C1765E0CB4}"/>
                  </a:ext>
                </a:extLst>
              </p:cNvPr>
              <p:cNvSpPr>
                <a:spLocks noChangeArrowheads="1"/>
              </p:cNvSpPr>
              <p:nvPr/>
            </p:nvSpPr>
            <p:spPr bwMode="auto">
              <a:xfrm>
                <a:off x="4498553" y="3656185"/>
                <a:ext cx="12961" cy="15122"/>
              </a:xfrm>
              <a:custGeom>
                <a:avLst/>
                <a:gdLst>
                  <a:gd name="T0" fmla="*/ 42 w 52"/>
                  <a:gd name="T1" fmla="*/ 28 h 62"/>
                  <a:gd name="T2" fmla="*/ 42 w 52"/>
                  <a:gd name="T3" fmla="*/ 28 h 62"/>
                  <a:gd name="T4" fmla="*/ 38 w 52"/>
                  <a:gd name="T5" fmla="*/ 19 h 62"/>
                  <a:gd name="T6" fmla="*/ 38 w 52"/>
                  <a:gd name="T7" fmla="*/ 19 h 62"/>
                  <a:gd name="T8" fmla="*/ 8 w 52"/>
                  <a:gd name="T9" fmla="*/ 33 h 62"/>
                  <a:gd name="T10" fmla="*/ 8 w 52"/>
                  <a:gd name="T11" fmla="*/ 33 h 62"/>
                  <a:gd name="T12" fmla="*/ 13 w 52"/>
                  <a:gd name="T13" fmla="*/ 41 h 62"/>
                  <a:gd name="T14" fmla="*/ 13 w 52"/>
                  <a:gd name="T15" fmla="*/ 41 h 62"/>
                  <a:gd name="T16" fmla="*/ 42 w 52"/>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2">
                    <a:moveTo>
                      <a:pt x="42" y="28"/>
                    </a:moveTo>
                    <a:lnTo>
                      <a:pt x="42" y="28"/>
                    </a:lnTo>
                    <a:cubicBezTo>
                      <a:pt x="41" y="25"/>
                      <a:pt x="40" y="22"/>
                      <a:pt x="38" y="19"/>
                    </a:cubicBezTo>
                    <a:lnTo>
                      <a:pt x="38" y="19"/>
                    </a:lnTo>
                    <a:cubicBezTo>
                      <a:pt x="29" y="0"/>
                      <a:pt x="0" y="14"/>
                      <a:pt x="8" y="33"/>
                    </a:cubicBezTo>
                    <a:lnTo>
                      <a:pt x="8" y="33"/>
                    </a:lnTo>
                    <a:cubicBezTo>
                      <a:pt x="10" y="36"/>
                      <a:pt x="12" y="38"/>
                      <a:pt x="13" y="41"/>
                    </a:cubicBezTo>
                    <a:lnTo>
                      <a:pt x="13" y="41"/>
                    </a:lnTo>
                    <a:cubicBezTo>
                      <a:pt x="22" y="61"/>
                      <a:pt x="51" y="47"/>
                      <a:pt x="42"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82" name="Freeform 273">
                <a:extLst>
                  <a:ext uri="{FF2B5EF4-FFF2-40B4-BE49-F238E27FC236}">
                    <a16:creationId xmlns:a16="http://schemas.microsoft.com/office/drawing/2014/main" id="{F5AA67D5-F44A-EF4F-AB0F-EA42CB52D0A1}"/>
                  </a:ext>
                </a:extLst>
              </p:cNvPr>
              <p:cNvSpPr>
                <a:spLocks noChangeArrowheads="1"/>
              </p:cNvSpPr>
              <p:nvPr/>
            </p:nvSpPr>
            <p:spPr bwMode="auto">
              <a:xfrm>
                <a:off x="4498553" y="3623781"/>
                <a:ext cx="16201" cy="12961"/>
              </a:xfrm>
              <a:custGeom>
                <a:avLst/>
                <a:gdLst>
                  <a:gd name="T0" fmla="*/ 32 w 64"/>
                  <a:gd name="T1" fmla="*/ 43 h 51"/>
                  <a:gd name="T2" fmla="*/ 32 w 64"/>
                  <a:gd name="T3" fmla="*/ 43 h 51"/>
                  <a:gd name="T4" fmla="*/ 43 w 64"/>
                  <a:gd name="T5" fmla="*/ 12 h 51"/>
                  <a:gd name="T6" fmla="*/ 43 w 64"/>
                  <a:gd name="T7" fmla="*/ 12 h 51"/>
                  <a:gd name="T8" fmla="*/ 30 w 64"/>
                  <a:gd name="T9" fmla="*/ 8 h 51"/>
                  <a:gd name="T10" fmla="*/ 30 w 64"/>
                  <a:gd name="T11" fmla="*/ 8 h 51"/>
                  <a:gd name="T12" fmla="*/ 20 w 64"/>
                  <a:gd name="T13" fmla="*/ 39 h 51"/>
                  <a:gd name="T14" fmla="*/ 20 w 64"/>
                  <a:gd name="T15" fmla="*/ 39 h 51"/>
                  <a:gd name="T16" fmla="*/ 32 w 64"/>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2" y="43"/>
                    </a:moveTo>
                    <a:lnTo>
                      <a:pt x="32" y="43"/>
                    </a:lnTo>
                    <a:cubicBezTo>
                      <a:pt x="52" y="50"/>
                      <a:pt x="63" y="19"/>
                      <a:pt x="43" y="12"/>
                    </a:cubicBezTo>
                    <a:lnTo>
                      <a:pt x="43" y="12"/>
                    </a:lnTo>
                    <a:cubicBezTo>
                      <a:pt x="39" y="11"/>
                      <a:pt x="35" y="9"/>
                      <a:pt x="30" y="8"/>
                    </a:cubicBezTo>
                    <a:lnTo>
                      <a:pt x="30" y="8"/>
                    </a:lnTo>
                    <a:cubicBezTo>
                      <a:pt x="11" y="0"/>
                      <a:pt x="0" y="31"/>
                      <a:pt x="20" y="39"/>
                    </a:cubicBezTo>
                    <a:lnTo>
                      <a:pt x="20" y="39"/>
                    </a:lnTo>
                    <a:cubicBezTo>
                      <a:pt x="24" y="40"/>
                      <a:pt x="28" y="41"/>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83" name="Freeform 274">
                <a:extLst>
                  <a:ext uri="{FF2B5EF4-FFF2-40B4-BE49-F238E27FC236}">
                    <a16:creationId xmlns:a16="http://schemas.microsoft.com/office/drawing/2014/main" id="{8731E3A9-9DB6-BA4A-A161-FC4707D23535}"/>
                  </a:ext>
                </a:extLst>
              </p:cNvPr>
              <p:cNvSpPr>
                <a:spLocks noChangeArrowheads="1"/>
              </p:cNvSpPr>
              <p:nvPr/>
            </p:nvSpPr>
            <p:spPr bwMode="auto">
              <a:xfrm>
                <a:off x="4522316" y="3643223"/>
                <a:ext cx="16201" cy="8641"/>
              </a:xfrm>
              <a:custGeom>
                <a:avLst/>
                <a:gdLst>
                  <a:gd name="T0" fmla="*/ 21 w 68"/>
                  <a:gd name="T1" fmla="*/ 33 h 35"/>
                  <a:gd name="T2" fmla="*/ 21 w 68"/>
                  <a:gd name="T3" fmla="*/ 33 h 35"/>
                  <a:gd name="T4" fmla="*/ 43 w 68"/>
                  <a:gd name="T5" fmla="*/ 34 h 35"/>
                  <a:gd name="T6" fmla="*/ 43 w 68"/>
                  <a:gd name="T7" fmla="*/ 34 h 35"/>
                  <a:gd name="T8" fmla="*/ 46 w 68"/>
                  <a:gd name="T9" fmla="*/ 2 h 35"/>
                  <a:gd name="T10" fmla="*/ 46 w 68"/>
                  <a:gd name="T11" fmla="*/ 2 h 35"/>
                  <a:gd name="T12" fmla="*/ 24 w 68"/>
                  <a:gd name="T13" fmla="*/ 1 h 35"/>
                  <a:gd name="T14" fmla="*/ 24 w 68"/>
                  <a:gd name="T15" fmla="*/ 1 h 35"/>
                  <a:gd name="T16" fmla="*/ 21 w 68"/>
                  <a:gd name="T17"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35">
                    <a:moveTo>
                      <a:pt x="21" y="33"/>
                    </a:moveTo>
                    <a:lnTo>
                      <a:pt x="21" y="33"/>
                    </a:lnTo>
                    <a:cubicBezTo>
                      <a:pt x="29" y="33"/>
                      <a:pt x="36" y="34"/>
                      <a:pt x="43" y="34"/>
                    </a:cubicBezTo>
                    <a:lnTo>
                      <a:pt x="43" y="34"/>
                    </a:lnTo>
                    <a:cubicBezTo>
                      <a:pt x="64" y="34"/>
                      <a:pt x="67" y="2"/>
                      <a:pt x="46" y="2"/>
                    </a:cubicBezTo>
                    <a:lnTo>
                      <a:pt x="46" y="2"/>
                    </a:lnTo>
                    <a:cubicBezTo>
                      <a:pt x="39" y="1"/>
                      <a:pt x="31" y="1"/>
                      <a:pt x="24" y="1"/>
                    </a:cubicBezTo>
                    <a:lnTo>
                      <a:pt x="24" y="1"/>
                    </a:lnTo>
                    <a:cubicBezTo>
                      <a:pt x="3"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84" name="Freeform 275">
                <a:extLst>
                  <a:ext uri="{FF2B5EF4-FFF2-40B4-BE49-F238E27FC236}">
                    <a16:creationId xmlns:a16="http://schemas.microsoft.com/office/drawing/2014/main" id="{A28A7902-3740-264F-89B6-F4F536E22512}"/>
                  </a:ext>
                </a:extLst>
              </p:cNvPr>
              <p:cNvSpPr>
                <a:spLocks noChangeArrowheads="1"/>
              </p:cNvSpPr>
              <p:nvPr/>
            </p:nvSpPr>
            <p:spPr bwMode="auto">
              <a:xfrm>
                <a:off x="4547158" y="3662665"/>
                <a:ext cx="16202" cy="11881"/>
              </a:xfrm>
              <a:custGeom>
                <a:avLst/>
                <a:gdLst>
                  <a:gd name="T0" fmla="*/ 32 w 64"/>
                  <a:gd name="T1" fmla="*/ 42 h 50"/>
                  <a:gd name="T2" fmla="*/ 32 w 64"/>
                  <a:gd name="T3" fmla="*/ 42 h 50"/>
                  <a:gd name="T4" fmla="*/ 43 w 64"/>
                  <a:gd name="T5" fmla="*/ 12 h 50"/>
                  <a:gd name="T6" fmla="*/ 43 w 64"/>
                  <a:gd name="T7" fmla="*/ 12 h 50"/>
                  <a:gd name="T8" fmla="*/ 31 w 64"/>
                  <a:gd name="T9" fmla="*/ 7 h 50"/>
                  <a:gd name="T10" fmla="*/ 31 w 64"/>
                  <a:gd name="T11" fmla="*/ 7 h 50"/>
                  <a:gd name="T12" fmla="*/ 20 w 64"/>
                  <a:gd name="T13" fmla="*/ 37 h 50"/>
                  <a:gd name="T14" fmla="*/ 20 w 64"/>
                  <a:gd name="T15" fmla="*/ 37 h 50"/>
                  <a:gd name="T16" fmla="*/ 32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2" y="42"/>
                    </a:moveTo>
                    <a:lnTo>
                      <a:pt x="32" y="42"/>
                    </a:lnTo>
                    <a:cubicBezTo>
                      <a:pt x="52" y="49"/>
                      <a:pt x="63" y="18"/>
                      <a:pt x="43" y="12"/>
                    </a:cubicBezTo>
                    <a:lnTo>
                      <a:pt x="43" y="12"/>
                    </a:lnTo>
                    <a:cubicBezTo>
                      <a:pt x="39" y="10"/>
                      <a:pt x="35" y="9"/>
                      <a:pt x="31" y="7"/>
                    </a:cubicBezTo>
                    <a:lnTo>
                      <a:pt x="31" y="7"/>
                    </a:lnTo>
                    <a:cubicBezTo>
                      <a:pt x="11" y="0"/>
                      <a:pt x="0" y="30"/>
                      <a:pt x="20" y="37"/>
                    </a:cubicBezTo>
                    <a:lnTo>
                      <a:pt x="20" y="37"/>
                    </a:lnTo>
                    <a:cubicBezTo>
                      <a:pt x="24" y="39"/>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85" name="Freeform 276">
                <a:extLst>
                  <a:ext uri="{FF2B5EF4-FFF2-40B4-BE49-F238E27FC236}">
                    <a16:creationId xmlns:a16="http://schemas.microsoft.com/office/drawing/2014/main" id="{A1203D7D-7A3B-0E43-8ED1-AFB2975FFC55}"/>
                  </a:ext>
                </a:extLst>
              </p:cNvPr>
              <p:cNvSpPr>
                <a:spLocks noChangeArrowheads="1"/>
              </p:cNvSpPr>
              <p:nvPr/>
            </p:nvSpPr>
            <p:spPr bwMode="auto">
              <a:xfrm>
                <a:off x="4555799" y="3639983"/>
                <a:ext cx="11882" cy="10801"/>
              </a:xfrm>
              <a:custGeom>
                <a:avLst/>
                <a:gdLst>
                  <a:gd name="T0" fmla="*/ 20 w 48"/>
                  <a:gd name="T1" fmla="*/ 37 h 42"/>
                  <a:gd name="T2" fmla="*/ 20 w 48"/>
                  <a:gd name="T3" fmla="*/ 37 h 42"/>
                  <a:gd name="T4" fmla="*/ 43 w 48"/>
                  <a:gd name="T5" fmla="*/ 33 h 42"/>
                  <a:gd name="T6" fmla="*/ 43 w 48"/>
                  <a:gd name="T7" fmla="*/ 33 h 42"/>
                  <a:gd name="T8" fmla="*/ 38 w 48"/>
                  <a:gd name="T9" fmla="*/ 10 h 42"/>
                  <a:gd name="T10" fmla="*/ 38 w 48"/>
                  <a:gd name="T11" fmla="*/ 10 h 42"/>
                  <a:gd name="T12" fmla="*/ 27 w 48"/>
                  <a:gd name="T13" fmla="*/ 4 h 42"/>
                  <a:gd name="T14" fmla="*/ 27 w 48"/>
                  <a:gd name="T15" fmla="*/ 4 h 42"/>
                  <a:gd name="T16" fmla="*/ 4 w 48"/>
                  <a:gd name="T17" fmla="*/ 8 h 42"/>
                  <a:gd name="T18" fmla="*/ 4 w 48"/>
                  <a:gd name="T19" fmla="*/ 8 h 42"/>
                  <a:gd name="T20" fmla="*/ 8 w 48"/>
                  <a:gd name="T21" fmla="*/ 31 h 42"/>
                  <a:gd name="T22" fmla="*/ 8 w 48"/>
                  <a:gd name="T23" fmla="*/ 31 h 42"/>
                  <a:gd name="T24" fmla="*/ 20 w 48"/>
                  <a:gd name="T25"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42">
                    <a:moveTo>
                      <a:pt x="20" y="37"/>
                    </a:moveTo>
                    <a:lnTo>
                      <a:pt x="20" y="37"/>
                    </a:lnTo>
                    <a:cubicBezTo>
                      <a:pt x="28" y="41"/>
                      <a:pt x="37" y="41"/>
                      <a:pt x="43" y="33"/>
                    </a:cubicBezTo>
                    <a:lnTo>
                      <a:pt x="43" y="33"/>
                    </a:lnTo>
                    <a:cubicBezTo>
                      <a:pt x="47" y="26"/>
                      <a:pt x="47" y="14"/>
                      <a:pt x="38" y="10"/>
                    </a:cubicBezTo>
                    <a:lnTo>
                      <a:pt x="38" y="10"/>
                    </a:lnTo>
                    <a:cubicBezTo>
                      <a:pt x="35" y="8"/>
                      <a:pt x="31" y="6"/>
                      <a:pt x="27" y="4"/>
                    </a:cubicBezTo>
                    <a:lnTo>
                      <a:pt x="27" y="4"/>
                    </a:lnTo>
                    <a:cubicBezTo>
                      <a:pt x="19" y="0"/>
                      <a:pt x="10" y="0"/>
                      <a:pt x="4" y="8"/>
                    </a:cubicBezTo>
                    <a:lnTo>
                      <a:pt x="4" y="8"/>
                    </a:lnTo>
                    <a:cubicBezTo>
                      <a:pt x="0" y="15"/>
                      <a:pt x="0" y="27"/>
                      <a:pt x="8" y="31"/>
                    </a:cubicBezTo>
                    <a:lnTo>
                      <a:pt x="8" y="31"/>
                    </a:lnTo>
                    <a:cubicBezTo>
                      <a:pt x="13" y="33"/>
                      <a:pt x="16" y="35"/>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86" name="Freeform 277">
                <a:extLst>
                  <a:ext uri="{FF2B5EF4-FFF2-40B4-BE49-F238E27FC236}">
                    <a16:creationId xmlns:a16="http://schemas.microsoft.com/office/drawing/2014/main" id="{FBCF188E-4281-194E-8CC2-474FA9A0BA39}"/>
                  </a:ext>
                </a:extLst>
              </p:cNvPr>
              <p:cNvSpPr>
                <a:spLocks noChangeArrowheads="1"/>
              </p:cNvSpPr>
              <p:nvPr/>
            </p:nvSpPr>
            <p:spPr bwMode="auto">
              <a:xfrm>
                <a:off x="4576321" y="3668066"/>
                <a:ext cx="15122" cy="12961"/>
              </a:xfrm>
              <a:custGeom>
                <a:avLst/>
                <a:gdLst>
                  <a:gd name="T0" fmla="*/ 32 w 61"/>
                  <a:gd name="T1" fmla="*/ 42 h 52"/>
                  <a:gd name="T2" fmla="*/ 32 w 61"/>
                  <a:gd name="T3" fmla="*/ 42 h 52"/>
                  <a:gd name="T4" fmla="*/ 41 w 61"/>
                  <a:gd name="T5" fmla="*/ 38 h 52"/>
                  <a:gd name="T6" fmla="*/ 41 w 61"/>
                  <a:gd name="T7" fmla="*/ 38 h 52"/>
                  <a:gd name="T8" fmla="*/ 27 w 61"/>
                  <a:gd name="T9" fmla="*/ 9 h 52"/>
                  <a:gd name="T10" fmla="*/ 27 w 61"/>
                  <a:gd name="T11" fmla="*/ 9 h 52"/>
                  <a:gd name="T12" fmla="*/ 18 w 61"/>
                  <a:gd name="T13" fmla="*/ 13 h 52"/>
                  <a:gd name="T14" fmla="*/ 18 w 61"/>
                  <a:gd name="T15" fmla="*/ 13 h 52"/>
                  <a:gd name="T16" fmla="*/ 32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2" y="42"/>
                    </a:moveTo>
                    <a:lnTo>
                      <a:pt x="32" y="42"/>
                    </a:lnTo>
                    <a:cubicBezTo>
                      <a:pt x="35" y="41"/>
                      <a:pt x="38" y="39"/>
                      <a:pt x="41" y="38"/>
                    </a:cubicBezTo>
                    <a:lnTo>
                      <a:pt x="41" y="38"/>
                    </a:lnTo>
                    <a:cubicBezTo>
                      <a:pt x="60" y="29"/>
                      <a:pt x="46" y="0"/>
                      <a:pt x="27" y="9"/>
                    </a:cubicBezTo>
                    <a:lnTo>
                      <a:pt x="27" y="9"/>
                    </a:lnTo>
                    <a:cubicBezTo>
                      <a:pt x="24" y="10"/>
                      <a:pt x="21" y="11"/>
                      <a:pt x="18" y="13"/>
                    </a:cubicBezTo>
                    <a:lnTo>
                      <a:pt x="18" y="13"/>
                    </a:lnTo>
                    <a:cubicBezTo>
                      <a:pt x="0" y="21"/>
                      <a:pt x="14" y="51"/>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87" name="Freeform 278">
                <a:extLst>
                  <a:ext uri="{FF2B5EF4-FFF2-40B4-BE49-F238E27FC236}">
                    <a16:creationId xmlns:a16="http://schemas.microsoft.com/office/drawing/2014/main" id="{2BE1EA6B-0572-4641-A03D-409E19AE85CA}"/>
                  </a:ext>
                </a:extLst>
              </p:cNvPr>
              <p:cNvSpPr>
                <a:spLocks noChangeArrowheads="1"/>
              </p:cNvSpPr>
              <p:nvPr/>
            </p:nvSpPr>
            <p:spPr bwMode="auto">
              <a:xfrm>
                <a:off x="4593603" y="3557894"/>
                <a:ext cx="14041" cy="17282"/>
              </a:xfrm>
              <a:custGeom>
                <a:avLst/>
                <a:gdLst>
                  <a:gd name="T0" fmla="*/ 46 w 56"/>
                  <a:gd name="T1" fmla="*/ 36 h 70"/>
                  <a:gd name="T2" fmla="*/ 46 w 56"/>
                  <a:gd name="T3" fmla="*/ 36 h 70"/>
                  <a:gd name="T4" fmla="*/ 38 w 56"/>
                  <a:gd name="T5" fmla="*/ 19 h 70"/>
                  <a:gd name="T6" fmla="*/ 38 w 56"/>
                  <a:gd name="T7" fmla="*/ 19 h 70"/>
                  <a:gd name="T8" fmla="*/ 9 w 56"/>
                  <a:gd name="T9" fmla="*/ 32 h 70"/>
                  <a:gd name="T10" fmla="*/ 9 w 56"/>
                  <a:gd name="T11" fmla="*/ 32 h 70"/>
                  <a:gd name="T12" fmla="*/ 17 w 56"/>
                  <a:gd name="T13" fmla="*/ 49 h 70"/>
                  <a:gd name="T14" fmla="*/ 17 w 56"/>
                  <a:gd name="T15" fmla="*/ 49 h 70"/>
                  <a:gd name="T16" fmla="*/ 46 w 56"/>
                  <a:gd name="T17"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0">
                    <a:moveTo>
                      <a:pt x="46" y="36"/>
                    </a:moveTo>
                    <a:lnTo>
                      <a:pt x="46" y="36"/>
                    </a:lnTo>
                    <a:cubicBezTo>
                      <a:pt x="44" y="30"/>
                      <a:pt x="41" y="24"/>
                      <a:pt x="38" y="19"/>
                    </a:cubicBezTo>
                    <a:lnTo>
                      <a:pt x="38" y="19"/>
                    </a:lnTo>
                    <a:cubicBezTo>
                      <a:pt x="30" y="0"/>
                      <a:pt x="0" y="14"/>
                      <a:pt x="9" y="32"/>
                    </a:cubicBezTo>
                    <a:lnTo>
                      <a:pt x="9" y="32"/>
                    </a:lnTo>
                    <a:cubicBezTo>
                      <a:pt x="12" y="38"/>
                      <a:pt x="14" y="44"/>
                      <a:pt x="17" y="49"/>
                    </a:cubicBezTo>
                    <a:lnTo>
                      <a:pt x="17" y="49"/>
                    </a:lnTo>
                    <a:cubicBezTo>
                      <a:pt x="26" y="69"/>
                      <a:pt x="55" y="55"/>
                      <a:pt x="46"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88" name="Freeform 279">
                <a:extLst>
                  <a:ext uri="{FF2B5EF4-FFF2-40B4-BE49-F238E27FC236}">
                    <a16:creationId xmlns:a16="http://schemas.microsoft.com/office/drawing/2014/main" id="{3E070333-2A2D-9F4E-AF6B-77E84EA52894}"/>
                  </a:ext>
                </a:extLst>
              </p:cNvPr>
              <p:cNvSpPr>
                <a:spLocks noChangeArrowheads="1"/>
              </p:cNvSpPr>
              <p:nvPr/>
            </p:nvSpPr>
            <p:spPr bwMode="auto">
              <a:xfrm>
                <a:off x="4604404" y="3576256"/>
                <a:ext cx="15122" cy="11881"/>
              </a:xfrm>
              <a:custGeom>
                <a:avLst/>
                <a:gdLst>
                  <a:gd name="T0" fmla="*/ 20 w 63"/>
                  <a:gd name="T1" fmla="*/ 37 h 50"/>
                  <a:gd name="T2" fmla="*/ 20 w 63"/>
                  <a:gd name="T3" fmla="*/ 37 h 50"/>
                  <a:gd name="T4" fmla="*/ 32 w 63"/>
                  <a:gd name="T5" fmla="*/ 42 h 50"/>
                  <a:gd name="T6" fmla="*/ 32 w 63"/>
                  <a:gd name="T7" fmla="*/ 42 h 50"/>
                  <a:gd name="T8" fmla="*/ 43 w 63"/>
                  <a:gd name="T9" fmla="*/ 11 h 50"/>
                  <a:gd name="T10" fmla="*/ 43 w 63"/>
                  <a:gd name="T11" fmla="*/ 11 h 50"/>
                  <a:gd name="T12" fmla="*/ 30 w 63"/>
                  <a:gd name="T13" fmla="*/ 7 h 50"/>
                  <a:gd name="T14" fmla="*/ 30 w 63"/>
                  <a:gd name="T15" fmla="*/ 7 h 50"/>
                  <a:gd name="T16" fmla="*/ 20 w 63"/>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0">
                    <a:moveTo>
                      <a:pt x="20" y="37"/>
                    </a:moveTo>
                    <a:lnTo>
                      <a:pt x="20" y="37"/>
                    </a:lnTo>
                    <a:cubicBezTo>
                      <a:pt x="24" y="38"/>
                      <a:pt x="28" y="40"/>
                      <a:pt x="32" y="42"/>
                    </a:cubicBezTo>
                    <a:lnTo>
                      <a:pt x="32" y="42"/>
                    </a:lnTo>
                    <a:cubicBezTo>
                      <a:pt x="52" y="49"/>
                      <a:pt x="62" y="18"/>
                      <a:pt x="43" y="11"/>
                    </a:cubicBezTo>
                    <a:lnTo>
                      <a:pt x="43" y="11"/>
                    </a:lnTo>
                    <a:cubicBezTo>
                      <a:pt x="39" y="10"/>
                      <a:pt x="34" y="8"/>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89" name="Freeform 280">
                <a:extLst>
                  <a:ext uri="{FF2B5EF4-FFF2-40B4-BE49-F238E27FC236}">
                    <a16:creationId xmlns:a16="http://schemas.microsoft.com/office/drawing/2014/main" id="{7AB13F19-5EA3-6740-BE83-48BD8569FE58}"/>
                  </a:ext>
                </a:extLst>
              </p:cNvPr>
              <p:cNvSpPr>
                <a:spLocks noChangeArrowheads="1"/>
              </p:cNvSpPr>
              <p:nvPr/>
            </p:nvSpPr>
            <p:spPr bwMode="auto">
              <a:xfrm>
                <a:off x="4577401" y="3576256"/>
                <a:ext cx="16202" cy="12961"/>
              </a:xfrm>
              <a:custGeom>
                <a:avLst/>
                <a:gdLst>
                  <a:gd name="T0" fmla="*/ 33 w 65"/>
                  <a:gd name="T1" fmla="*/ 43 h 51"/>
                  <a:gd name="T2" fmla="*/ 33 w 65"/>
                  <a:gd name="T3" fmla="*/ 43 h 51"/>
                  <a:gd name="T4" fmla="*/ 44 w 65"/>
                  <a:gd name="T5" fmla="*/ 12 h 51"/>
                  <a:gd name="T6" fmla="*/ 44 w 65"/>
                  <a:gd name="T7" fmla="*/ 12 h 51"/>
                  <a:gd name="T8" fmla="*/ 31 w 65"/>
                  <a:gd name="T9" fmla="*/ 7 h 51"/>
                  <a:gd name="T10" fmla="*/ 31 w 65"/>
                  <a:gd name="T11" fmla="*/ 7 h 51"/>
                  <a:gd name="T12" fmla="*/ 20 w 65"/>
                  <a:gd name="T13" fmla="*/ 38 h 51"/>
                  <a:gd name="T14" fmla="*/ 20 w 65"/>
                  <a:gd name="T15" fmla="*/ 38 h 51"/>
                  <a:gd name="T16" fmla="*/ 33 w 65"/>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1">
                    <a:moveTo>
                      <a:pt x="33" y="43"/>
                    </a:moveTo>
                    <a:lnTo>
                      <a:pt x="33" y="43"/>
                    </a:lnTo>
                    <a:cubicBezTo>
                      <a:pt x="53" y="50"/>
                      <a:pt x="64" y="18"/>
                      <a:pt x="44" y="12"/>
                    </a:cubicBezTo>
                    <a:lnTo>
                      <a:pt x="44" y="12"/>
                    </a:lnTo>
                    <a:cubicBezTo>
                      <a:pt x="40" y="10"/>
                      <a:pt x="36" y="8"/>
                      <a:pt x="31" y="7"/>
                    </a:cubicBezTo>
                    <a:lnTo>
                      <a:pt x="31" y="7"/>
                    </a:lnTo>
                    <a:cubicBezTo>
                      <a:pt x="11" y="0"/>
                      <a:pt x="0" y="31"/>
                      <a:pt x="20" y="38"/>
                    </a:cubicBezTo>
                    <a:lnTo>
                      <a:pt x="20" y="38"/>
                    </a:lnTo>
                    <a:cubicBezTo>
                      <a:pt x="24" y="40"/>
                      <a:pt x="28" y="41"/>
                      <a:pt x="3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90" name="Freeform 281">
                <a:extLst>
                  <a:ext uri="{FF2B5EF4-FFF2-40B4-BE49-F238E27FC236}">
                    <a16:creationId xmlns:a16="http://schemas.microsoft.com/office/drawing/2014/main" id="{09330D65-0F12-EA49-B5DB-D103DD1E75E1}"/>
                  </a:ext>
                </a:extLst>
              </p:cNvPr>
              <p:cNvSpPr>
                <a:spLocks noChangeArrowheads="1"/>
              </p:cNvSpPr>
              <p:nvPr/>
            </p:nvSpPr>
            <p:spPr bwMode="auto">
              <a:xfrm>
                <a:off x="4622766" y="3550334"/>
                <a:ext cx="15122" cy="12961"/>
              </a:xfrm>
              <a:custGeom>
                <a:avLst/>
                <a:gdLst>
                  <a:gd name="T0" fmla="*/ 33 w 61"/>
                  <a:gd name="T1" fmla="*/ 42 h 53"/>
                  <a:gd name="T2" fmla="*/ 33 w 61"/>
                  <a:gd name="T3" fmla="*/ 42 h 53"/>
                  <a:gd name="T4" fmla="*/ 41 w 61"/>
                  <a:gd name="T5" fmla="*/ 38 h 53"/>
                  <a:gd name="T6" fmla="*/ 41 w 61"/>
                  <a:gd name="T7" fmla="*/ 38 h 53"/>
                  <a:gd name="T8" fmla="*/ 27 w 61"/>
                  <a:gd name="T9" fmla="*/ 9 h 53"/>
                  <a:gd name="T10" fmla="*/ 27 w 61"/>
                  <a:gd name="T11" fmla="*/ 9 h 53"/>
                  <a:gd name="T12" fmla="*/ 19 w 61"/>
                  <a:gd name="T13" fmla="*/ 13 h 53"/>
                  <a:gd name="T14" fmla="*/ 19 w 61"/>
                  <a:gd name="T15" fmla="*/ 13 h 53"/>
                  <a:gd name="T16" fmla="*/ 33 w 61"/>
                  <a:gd name="T17"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33" y="42"/>
                    </a:moveTo>
                    <a:lnTo>
                      <a:pt x="33" y="42"/>
                    </a:lnTo>
                    <a:cubicBezTo>
                      <a:pt x="35" y="41"/>
                      <a:pt x="38" y="40"/>
                      <a:pt x="41" y="38"/>
                    </a:cubicBezTo>
                    <a:lnTo>
                      <a:pt x="41" y="38"/>
                    </a:lnTo>
                    <a:cubicBezTo>
                      <a:pt x="60" y="29"/>
                      <a:pt x="46" y="0"/>
                      <a:pt x="27" y="9"/>
                    </a:cubicBezTo>
                    <a:lnTo>
                      <a:pt x="27" y="9"/>
                    </a:lnTo>
                    <a:cubicBezTo>
                      <a:pt x="24" y="10"/>
                      <a:pt x="21" y="12"/>
                      <a:pt x="19" y="13"/>
                    </a:cubicBezTo>
                    <a:lnTo>
                      <a:pt x="19" y="13"/>
                    </a:lnTo>
                    <a:cubicBezTo>
                      <a:pt x="0" y="22"/>
                      <a:pt x="13" y="52"/>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91" name="Freeform 282">
                <a:extLst>
                  <a:ext uri="{FF2B5EF4-FFF2-40B4-BE49-F238E27FC236}">
                    <a16:creationId xmlns:a16="http://schemas.microsoft.com/office/drawing/2014/main" id="{62E9EA39-7755-B644-9340-099346D62526}"/>
                  </a:ext>
                </a:extLst>
              </p:cNvPr>
              <p:cNvSpPr>
                <a:spLocks noChangeArrowheads="1"/>
              </p:cNvSpPr>
              <p:nvPr/>
            </p:nvSpPr>
            <p:spPr bwMode="auto">
              <a:xfrm>
                <a:off x="4643289" y="3522251"/>
                <a:ext cx="14041" cy="15122"/>
              </a:xfrm>
              <a:custGeom>
                <a:avLst/>
                <a:gdLst>
                  <a:gd name="T0" fmla="*/ 23 w 56"/>
                  <a:gd name="T1" fmla="*/ 58 h 60"/>
                  <a:gd name="T2" fmla="*/ 23 w 56"/>
                  <a:gd name="T3" fmla="*/ 58 h 60"/>
                  <a:gd name="T4" fmla="*/ 7 w 56"/>
                  <a:gd name="T5" fmla="*/ 23 h 60"/>
                  <a:gd name="T6" fmla="*/ 7 w 56"/>
                  <a:gd name="T7" fmla="*/ 23 h 60"/>
                  <a:gd name="T8" fmla="*/ 5 w 56"/>
                  <a:gd name="T9" fmla="*/ 45 h 60"/>
                  <a:gd name="T10" fmla="*/ 5 w 56"/>
                  <a:gd name="T11" fmla="*/ 45 h 60"/>
                  <a:gd name="T12" fmla="*/ 23 w 56"/>
                  <a:gd name="T13" fmla="*/ 58 h 60"/>
                </a:gdLst>
                <a:ahLst/>
                <a:cxnLst>
                  <a:cxn ang="0">
                    <a:pos x="T0" y="T1"/>
                  </a:cxn>
                  <a:cxn ang="0">
                    <a:pos x="T2" y="T3"/>
                  </a:cxn>
                  <a:cxn ang="0">
                    <a:pos x="T4" y="T5"/>
                  </a:cxn>
                  <a:cxn ang="0">
                    <a:pos x="T6" y="T7"/>
                  </a:cxn>
                  <a:cxn ang="0">
                    <a:pos x="T8" y="T9"/>
                  </a:cxn>
                  <a:cxn ang="0">
                    <a:pos x="T10" y="T11"/>
                  </a:cxn>
                  <a:cxn ang="0">
                    <a:pos x="T12" y="T13"/>
                  </a:cxn>
                </a:cxnLst>
                <a:rect l="0" t="0" r="r" b="b"/>
                <a:pathLst>
                  <a:path w="56" h="60">
                    <a:moveTo>
                      <a:pt x="23" y="58"/>
                    </a:moveTo>
                    <a:lnTo>
                      <a:pt x="23" y="58"/>
                    </a:lnTo>
                    <a:cubicBezTo>
                      <a:pt x="55" y="55"/>
                      <a:pt x="30" y="0"/>
                      <a:pt x="7" y="23"/>
                    </a:cubicBezTo>
                    <a:lnTo>
                      <a:pt x="7" y="23"/>
                    </a:lnTo>
                    <a:cubicBezTo>
                      <a:pt x="0" y="30"/>
                      <a:pt x="1" y="39"/>
                      <a:pt x="5" y="45"/>
                    </a:cubicBezTo>
                    <a:lnTo>
                      <a:pt x="5" y="45"/>
                    </a:lnTo>
                    <a:cubicBezTo>
                      <a:pt x="7" y="52"/>
                      <a:pt x="13" y="59"/>
                      <a:pt x="23"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92" name="Freeform 283">
                <a:extLst>
                  <a:ext uri="{FF2B5EF4-FFF2-40B4-BE49-F238E27FC236}">
                    <a16:creationId xmlns:a16="http://schemas.microsoft.com/office/drawing/2014/main" id="{5BFB1FC3-F231-BF48-B78D-EEAA0E32CFCA}"/>
                  </a:ext>
                </a:extLst>
              </p:cNvPr>
              <p:cNvSpPr>
                <a:spLocks noChangeArrowheads="1"/>
              </p:cNvSpPr>
              <p:nvPr/>
            </p:nvSpPr>
            <p:spPr bwMode="auto">
              <a:xfrm>
                <a:off x="4640048" y="3569775"/>
                <a:ext cx="16202" cy="11881"/>
              </a:xfrm>
              <a:custGeom>
                <a:avLst/>
                <a:gdLst>
                  <a:gd name="T0" fmla="*/ 19 w 64"/>
                  <a:gd name="T1" fmla="*/ 38 h 50"/>
                  <a:gd name="T2" fmla="*/ 19 w 64"/>
                  <a:gd name="T3" fmla="*/ 38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19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19" y="38"/>
                    </a:moveTo>
                    <a:lnTo>
                      <a:pt x="19" y="38"/>
                    </a:lnTo>
                    <a:cubicBezTo>
                      <a:pt x="23" y="39"/>
                      <a:pt x="28" y="41"/>
                      <a:pt x="32" y="42"/>
                    </a:cubicBezTo>
                    <a:lnTo>
                      <a:pt x="32" y="42"/>
                    </a:lnTo>
                    <a:cubicBezTo>
                      <a:pt x="51" y="49"/>
                      <a:pt x="63" y="18"/>
                      <a:pt x="43" y="11"/>
                    </a:cubicBezTo>
                    <a:lnTo>
                      <a:pt x="43" y="11"/>
                    </a:lnTo>
                    <a:cubicBezTo>
                      <a:pt x="38" y="10"/>
                      <a:pt x="34" y="8"/>
                      <a:pt x="30" y="7"/>
                    </a:cubicBezTo>
                    <a:lnTo>
                      <a:pt x="30" y="7"/>
                    </a:lnTo>
                    <a:cubicBezTo>
                      <a:pt x="10" y="0"/>
                      <a:pt x="0" y="31"/>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93" name="Freeform 284">
                <a:extLst>
                  <a:ext uri="{FF2B5EF4-FFF2-40B4-BE49-F238E27FC236}">
                    <a16:creationId xmlns:a16="http://schemas.microsoft.com/office/drawing/2014/main" id="{EF63A11E-E05F-3544-8083-CE887859C4C4}"/>
                  </a:ext>
                </a:extLst>
              </p:cNvPr>
              <p:cNvSpPr>
                <a:spLocks noChangeArrowheads="1"/>
              </p:cNvSpPr>
              <p:nvPr/>
            </p:nvSpPr>
            <p:spPr bwMode="auto">
              <a:xfrm>
                <a:off x="4664891" y="3542772"/>
                <a:ext cx="16201" cy="12961"/>
              </a:xfrm>
              <a:custGeom>
                <a:avLst/>
                <a:gdLst>
                  <a:gd name="T0" fmla="*/ 32 w 64"/>
                  <a:gd name="T1" fmla="*/ 43 h 51"/>
                  <a:gd name="T2" fmla="*/ 32 w 64"/>
                  <a:gd name="T3" fmla="*/ 43 h 51"/>
                  <a:gd name="T4" fmla="*/ 43 w 64"/>
                  <a:gd name="T5" fmla="*/ 12 h 51"/>
                  <a:gd name="T6" fmla="*/ 43 w 64"/>
                  <a:gd name="T7" fmla="*/ 12 h 51"/>
                  <a:gd name="T8" fmla="*/ 30 w 64"/>
                  <a:gd name="T9" fmla="*/ 8 h 51"/>
                  <a:gd name="T10" fmla="*/ 30 w 64"/>
                  <a:gd name="T11" fmla="*/ 8 h 51"/>
                  <a:gd name="T12" fmla="*/ 20 w 64"/>
                  <a:gd name="T13" fmla="*/ 38 h 51"/>
                  <a:gd name="T14" fmla="*/ 20 w 64"/>
                  <a:gd name="T15" fmla="*/ 38 h 51"/>
                  <a:gd name="T16" fmla="*/ 32 w 64"/>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2" y="43"/>
                    </a:moveTo>
                    <a:lnTo>
                      <a:pt x="32" y="43"/>
                    </a:lnTo>
                    <a:cubicBezTo>
                      <a:pt x="52" y="50"/>
                      <a:pt x="63" y="19"/>
                      <a:pt x="43" y="12"/>
                    </a:cubicBezTo>
                    <a:lnTo>
                      <a:pt x="43" y="12"/>
                    </a:lnTo>
                    <a:cubicBezTo>
                      <a:pt x="39" y="10"/>
                      <a:pt x="34" y="9"/>
                      <a:pt x="30" y="8"/>
                    </a:cubicBezTo>
                    <a:lnTo>
                      <a:pt x="30" y="8"/>
                    </a:lnTo>
                    <a:cubicBezTo>
                      <a:pt x="11" y="0"/>
                      <a:pt x="0" y="31"/>
                      <a:pt x="20" y="38"/>
                    </a:cubicBezTo>
                    <a:lnTo>
                      <a:pt x="20" y="38"/>
                    </a:lnTo>
                    <a:cubicBezTo>
                      <a:pt x="24" y="40"/>
                      <a:pt x="28" y="41"/>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94" name="Freeform 285">
                <a:extLst>
                  <a:ext uri="{FF2B5EF4-FFF2-40B4-BE49-F238E27FC236}">
                    <a16:creationId xmlns:a16="http://schemas.microsoft.com/office/drawing/2014/main" id="{7BC75713-68E7-EF4C-A49F-8C6EF4C667ED}"/>
                  </a:ext>
                </a:extLst>
              </p:cNvPr>
              <p:cNvSpPr>
                <a:spLocks noChangeArrowheads="1"/>
              </p:cNvSpPr>
              <p:nvPr/>
            </p:nvSpPr>
            <p:spPr bwMode="auto">
              <a:xfrm>
                <a:off x="4682172" y="3573016"/>
                <a:ext cx="16201" cy="11882"/>
              </a:xfrm>
              <a:custGeom>
                <a:avLst/>
                <a:gdLst>
                  <a:gd name="T0" fmla="*/ 20 w 64"/>
                  <a:gd name="T1" fmla="*/ 38 h 50"/>
                  <a:gd name="T2" fmla="*/ 20 w 64"/>
                  <a:gd name="T3" fmla="*/ 38 h 50"/>
                  <a:gd name="T4" fmla="*/ 32 w 64"/>
                  <a:gd name="T5" fmla="*/ 42 h 50"/>
                  <a:gd name="T6" fmla="*/ 32 w 64"/>
                  <a:gd name="T7" fmla="*/ 42 h 50"/>
                  <a:gd name="T8" fmla="*/ 43 w 64"/>
                  <a:gd name="T9" fmla="*/ 12 h 50"/>
                  <a:gd name="T10" fmla="*/ 43 w 64"/>
                  <a:gd name="T11" fmla="*/ 12 h 50"/>
                  <a:gd name="T12" fmla="*/ 31 w 64"/>
                  <a:gd name="T13" fmla="*/ 7 h 50"/>
                  <a:gd name="T14" fmla="*/ 31 w 64"/>
                  <a:gd name="T15" fmla="*/ 7 h 50"/>
                  <a:gd name="T16" fmla="*/ 20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8"/>
                    </a:moveTo>
                    <a:lnTo>
                      <a:pt x="20" y="38"/>
                    </a:lnTo>
                    <a:cubicBezTo>
                      <a:pt x="24" y="39"/>
                      <a:pt x="28" y="41"/>
                      <a:pt x="32" y="42"/>
                    </a:cubicBezTo>
                    <a:lnTo>
                      <a:pt x="32" y="42"/>
                    </a:lnTo>
                    <a:cubicBezTo>
                      <a:pt x="52" y="49"/>
                      <a:pt x="63" y="19"/>
                      <a:pt x="43" y="12"/>
                    </a:cubicBezTo>
                    <a:lnTo>
                      <a:pt x="43" y="12"/>
                    </a:lnTo>
                    <a:cubicBezTo>
                      <a:pt x="39" y="10"/>
                      <a:pt x="35" y="9"/>
                      <a:pt x="31" y="7"/>
                    </a:cubicBezTo>
                    <a:lnTo>
                      <a:pt x="31" y="7"/>
                    </a:lnTo>
                    <a:cubicBezTo>
                      <a:pt x="11" y="0"/>
                      <a:pt x="0" y="31"/>
                      <a:pt x="20"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95" name="Freeform 286">
                <a:extLst>
                  <a:ext uri="{FF2B5EF4-FFF2-40B4-BE49-F238E27FC236}">
                    <a16:creationId xmlns:a16="http://schemas.microsoft.com/office/drawing/2014/main" id="{7A06FC05-C838-FA4C-8567-4F6F9305F22B}"/>
                  </a:ext>
                </a:extLst>
              </p:cNvPr>
              <p:cNvSpPr>
                <a:spLocks noChangeArrowheads="1"/>
              </p:cNvSpPr>
              <p:nvPr/>
            </p:nvSpPr>
            <p:spPr bwMode="auto">
              <a:xfrm>
                <a:off x="4699454" y="3543853"/>
                <a:ext cx="16201" cy="11881"/>
              </a:xfrm>
              <a:custGeom>
                <a:avLst/>
                <a:gdLst>
                  <a:gd name="T0" fmla="*/ 33 w 65"/>
                  <a:gd name="T1" fmla="*/ 42 h 50"/>
                  <a:gd name="T2" fmla="*/ 33 w 65"/>
                  <a:gd name="T3" fmla="*/ 42 h 50"/>
                  <a:gd name="T4" fmla="*/ 44 w 65"/>
                  <a:gd name="T5" fmla="*/ 12 h 50"/>
                  <a:gd name="T6" fmla="*/ 44 w 65"/>
                  <a:gd name="T7" fmla="*/ 12 h 50"/>
                  <a:gd name="T8" fmla="*/ 31 w 65"/>
                  <a:gd name="T9" fmla="*/ 7 h 50"/>
                  <a:gd name="T10" fmla="*/ 31 w 65"/>
                  <a:gd name="T11" fmla="*/ 7 h 50"/>
                  <a:gd name="T12" fmla="*/ 20 w 65"/>
                  <a:gd name="T13" fmla="*/ 38 h 50"/>
                  <a:gd name="T14" fmla="*/ 20 w 65"/>
                  <a:gd name="T15" fmla="*/ 38 h 50"/>
                  <a:gd name="T16" fmla="*/ 33 w 65"/>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0">
                    <a:moveTo>
                      <a:pt x="33" y="42"/>
                    </a:moveTo>
                    <a:lnTo>
                      <a:pt x="33" y="42"/>
                    </a:lnTo>
                    <a:cubicBezTo>
                      <a:pt x="53" y="49"/>
                      <a:pt x="64" y="19"/>
                      <a:pt x="44" y="12"/>
                    </a:cubicBezTo>
                    <a:lnTo>
                      <a:pt x="44" y="12"/>
                    </a:lnTo>
                    <a:cubicBezTo>
                      <a:pt x="40" y="10"/>
                      <a:pt x="36" y="8"/>
                      <a:pt x="31" y="7"/>
                    </a:cubicBezTo>
                    <a:lnTo>
                      <a:pt x="31" y="7"/>
                    </a:lnTo>
                    <a:cubicBezTo>
                      <a:pt x="12" y="0"/>
                      <a:pt x="0" y="31"/>
                      <a:pt x="20" y="38"/>
                    </a:cubicBezTo>
                    <a:lnTo>
                      <a:pt x="20" y="38"/>
                    </a:lnTo>
                    <a:cubicBezTo>
                      <a:pt x="25"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96" name="Freeform 287">
                <a:extLst>
                  <a:ext uri="{FF2B5EF4-FFF2-40B4-BE49-F238E27FC236}">
                    <a16:creationId xmlns:a16="http://schemas.microsoft.com/office/drawing/2014/main" id="{1868284C-8E0B-2C4A-923B-DA084B112D84}"/>
                  </a:ext>
                </a:extLst>
              </p:cNvPr>
              <p:cNvSpPr>
                <a:spLocks noChangeArrowheads="1"/>
              </p:cNvSpPr>
              <p:nvPr/>
            </p:nvSpPr>
            <p:spPr bwMode="auto">
              <a:xfrm>
                <a:off x="4695134" y="3512529"/>
                <a:ext cx="16201" cy="11882"/>
              </a:xfrm>
              <a:custGeom>
                <a:avLst/>
                <a:gdLst>
                  <a:gd name="T0" fmla="*/ 33 w 64"/>
                  <a:gd name="T1" fmla="*/ 42 h 50"/>
                  <a:gd name="T2" fmla="*/ 33 w 64"/>
                  <a:gd name="T3" fmla="*/ 42 h 50"/>
                  <a:gd name="T4" fmla="*/ 44 w 64"/>
                  <a:gd name="T5" fmla="*/ 12 h 50"/>
                  <a:gd name="T6" fmla="*/ 44 w 64"/>
                  <a:gd name="T7" fmla="*/ 12 h 50"/>
                  <a:gd name="T8" fmla="*/ 31 w 64"/>
                  <a:gd name="T9" fmla="*/ 7 h 50"/>
                  <a:gd name="T10" fmla="*/ 31 w 64"/>
                  <a:gd name="T11" fmla="*/ 7 h 50"/>
                  <a:gd name="T12" fmla="*/ 20 w 64"/>
                  <a:gd name="T13" fmla="*/ 38 h 50"/>
                  <a:gd name="T14" fmla="*/ 20 w 64"/>
                  <a:gd name="T15" fmla="*/ 38 h 50"/>
                  <a:gd name="T16" fmla="*/ 33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3" y="42"/>
                    </a:moveTo>
                    <a:lnTo>
                      <a:pt x="33" y="42"/>
                    </a:lnTo>
                    <a:cubicBezTo>
                      <a:pt x="53" y="49"/>
                      <a:pt x="63" y="19"/>
                      <a:pt x="44" y="12"/>
                    </a:cubicBezTo>
                    <a:lnTo>
                      <a:pt x="44" y="12"/>
                    </a:lnTo>
                    <a:cubicBezTo>
                      <a:pt x="39" y="10"/>
                      <a:pt x="35" y="9"/>
                      <a:pt x="31" y="7"/>
                    </a:cubicBezTo>
                    <a:lnTo>
                      <a:pt x="31" y="7"/>
                    </a:lnTo>
                    <a:cubicBezTo>
                      <a:pt x="11" y="0"/>
                      <a:pt x="0" y="30"/>
                      <a:pt x="20" y="38"/>
                    </a:cubicBezTo>
                    <a:lnTo>
                      <a:pt x="20" y="38"/>
                    </a:lnTo>
                    <a:cubicBezTo>
                      <a:pt x="24"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97" name="Freeform 288">
                <a:extLst>
                  <a:ext uri="{FF2B5EF4-FFF2-40B4-BE49-F238E27FC236}">
                    <a16:creationId xmlns:a16="http://schemas.microsoft.com/office/drawing/2014/main" id="{87AA3328-3905-8F47-97D4-46A94FBE44CE}"/>
                  </a:ext>
                </a:extLst>
              </p:cNvPr>
              <p:cNvSpPr>
                <a:spLocks noChangeArrowheads="1"/>
              </p:cNvSpPr>
              <p:nvPr/>
            </p:nvSpPr>
            <p:spPr bwMode="auto">
              <a:xfrm>
                <a:off x="4727537" y="3558974"/>
                <a:ext cx="16201" cy="11881"/>
              </a:xfrm>
              <a:custGeom>
                <a:avLst/>
                <a:gdLst>
                  <a:gd name="T0" fmla="*/ 20 w 64"/>
                  <a:gd name="T1" fmla="*/ 37 h 50"/>
                  <a:gd name="T2" fmla="*/ 20 w 64"/>
                  <a:gd name="T3" fmla="*/ 37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20 w 64"/>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7"/>
                    </a:moveTo>
                    <a:lnTo>
                      <a:pt x="20" y="37"/>
                    </a:lnTo>
                    <a:cubicBezTo>
                      <a:pt x="24" y="39"/>
                      <a:pt x="28" y="40"/>
                      <a:pt x="32" y="42"/>
                    </a:cubicBezTo>
                    <a:lnTo>
                      <a:pt x="32" y="42"/>
                    </a:lnTo>
                    <a:cubicBezTo>
                      <a:pt x="52" y="49"/>
                      <a:pt x="63" y="19"/>
                      <a:pt x="43" y="11"/>
                    </a:cubicBezTo>
                    <a:lnTo>
                      <a:pt x="43" y="11"/>
                    </a:lnTo>
                    <a:cubicBezTo>
                      <a:pt x="39" y="10"/>
                      <a:pt x="34" y="9"/>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98" name="Freeform 289">
                <a:extLst>
                  <a:ext uri="{FF2B5EF4-FFF2-40B4-BE49-F238E27FC236}">
                    <a16:creationId xmlns:a16="http://schemas.microsoft.com/office/drawing/2014/main" id="{FC0ED16F-9C47-014A-9B0B-39E64436855F}"/>
                  </a:ext>
                </a:extLst>
              </p:cNvPr>
              <p:cNvSpPr>
                <a:spLocks noChangeArrowheads="1"/>
              </p:cNvSpPr>
              <p:nvPr/>
            </p:nvSpPr>
            <p:spPr bwMode="auto">
              <a:xfrm>
                <a:off x="4726457" y="3579496"/>
                <a:ext cx="16202" cy="12961"/>
              </a:xfrm>
              <a:custGeom>
                <a:avLst/>
                <a:gdLst>
                  <a:gd name="T0" fmla="*/ 30 w 64"/>
                  <a:gd name="T1" fmla="*/ 7 h 51"/>
                  <a:gd name="T2" fmla="*/ 30 w 64"/>
                  <a:gd name="T3" fmla="*/ 7 h 51"/>
                  <a:gd name="T4" fmla="*/ 19 w 64"/>
                  <a:gd name="T5" fmla="*/ 38 h 51"/>
                  <a:gd name="T6" fmla="*/ 19 w 64"/>
                  <a:gd name="T7" fmla="*/ 38 h 51"/>
                  <a:gd name="T8" fmla="*/ 32 w 64"/>
                  <a:gd name="T9" fmla="*/ 42 h 51"/>
                  <a:gd name="T10" fmla="*/ 32 w 64"/>
                  <a:gd name="T11" fmla="*/ 42 h 51"/>
                  <a:gd name="T12" fmla="*/ 44 w 64"/>
                  <a:gd name="T13" fmla="*/ 12 h 51"/>
                  <a:gd name="T14" fmla="*/ 44 w 64"/>
                  <a:gd name="T15" fmla="*/ 12 h 51"/>
                  <a:gd name="T16" fmla="*/ 30 w 64"/>
                  <a:gd name="T1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0" y="7"/>
                    </a:moveTo>
                    <a:lnTo>
                      <a:pt x="30" y="7"/>
                    </a:lnTo>
                    <a:cubicBezTo>
                      <a:pt x="11" y="0"/>
                      <a:pt x="0" y="31"/>
                      <a:pt x="19" y="38"/>
                    </a:cubicBezTo>
                    <a:lnTo>
                      <a:pt x="19" y="38"/>
                    </a:lnTo>
                    <a:cubicBezTo>
                      <a:pt x="24" y="40"/>
                      <a:pt x="28" y="41"/>
                      <a:pt x="32" y="42"/>
                    </a:cubicBezTo>
                    <a:lnTo>
                      <a:pt x="32" y="42"/>
                    </a:lnTo>
                    <a:cubicBezTo>
                      <a:pt x="52" y="50"/>
                      <a:pt x="63" y="19"/>
                      <a:pt x="44" y="12"/>
                    </a:cubicBezTo>
                    <a:lnTo>
                      <a:pt x="44" y="12"/>
                    </a:lnTo>
                    <a:cubicBezTo>
                      <a:pt x="39" y="11"/>
                      <a:pt x="35" y="9"/>
                      <a:pt x="30"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99" name="Freeform 290">
                <a:extLst>
                  <a:ext uri="{FF2B5EF4-FFF2-40B4-BE49-F238E27FC236}">
                    <a16:creationId xmlns:a16="http://schemas.microsoft.com/office/drawing/2014/main" id="{A3FF52EF-199F-5042-A87B-B7C78441EB74}"/>
                  </a:ext>
                </a:extLst>
              </p:cNvPr>
              <p:cNvSpPr>
                <a:spLocks noChangeArrowheads="1"/>
              </p:cNvSpPr>
              <p:nvPr/>
            </p:nvSpPr>
            <p:spPr bwMode="auto">
              <a:xfrm>
                <a:off x="4753460" y="3605419"/>
                <a:ext cx="15122" cy="14042"/>
              </a:xfrm>
              <a:custGeom>
                <a:avLst/>
                <a:gdLst>
                  <a:gd name="T0" fmla="*/ 14 w 60"/>
                  <a:gd name="T1" fmla="*/ 6 h 58"/>
                  <a:gd name="T2" fmla="*/ 14 w 60"/>
                  <a:gd name="T3" fmla="*/ 6 h 58"/>
                  <a:gd name="T4" fmla="*/ 1 w 60"/>
                  <a:gd name="T5" fmla="*/ 23 h 58"/>
                  <a:gd name="T6" fmla="*/ 1 w 60"/>
                  <a:gd name="T7" fmla="*/ 23 h 58"/>
                  <a:gd name="T8" fmla="*/ 36 w 60"/>
                  <a:gd name="T9" fmla="*/ 7 h 58"/>
                  <a:gd name="T10" fmla="*/ 36 w 60"/>
                  <a:gd name="T11" fmla="*/ 7 h 58"/>
                  <a:gd name="T12" fmla="*/ 14 w 60"/>
                  <a:gd name="T13" fmla="*/ 6 h 58"/>
                </a:gdLst>
                <a:ahLst/>
                <a:cxnLst>
                  <a:cxn ang="0">
                    <a:pos x="T0" y="T1"/>
                  </a:cxn>
                  <a:cxn ang="0">
                    <a:pos x="T2" y="T3"/>
                  </a:cxn>
                  <a:cxn ang="0">
                    <a:pos x="T4" y="T5"/>
                  </a:cxn>
                  <a:cxn ang="0">
                    <a:pos x="T6" y="T7"/>
                  </a:cxn>
                  <a:cxn ang="0">
                    <a:pos x="T8" y="T9"/>
                  </a:cxn>
                  <a:cxn ang="0">
                    <a:pos x="T10" y="T11"/>
                  </a:cxn>
                  <a:cxn ang="0">
                    <a:pos x="T12" y="T13"/>
                  </a:cxn>
                </a:cxnLst>
                <a:rect l="0" t="0" r="r" b="b"/>
                <a:pathLst>
                  <a:path w="60" h="58">
                    <a:moveTo>
                      <a:pt x="14" y="6"/>
                    </a:moveTo>
                    <a:lnTo>
                      <a:pt x="14" y="6"/>
                    </a:lnTo>
                    <a:cubicBezTo>
                      <a:pt x="7" y="7"/>
                      <a:pt x="0" y="14"/>
                      <a:pt x="1" y="23"/>
                    </a:cubicBezTo>
                    <a:lnTo>
                      <a:pt x="1" y="23"/>
                    </a:lnTo>
                    <a:cubicBezTo>
                      <a:pt x="5" y="57"/>
                      <a:pt x="59" y="30"/>
                      <a:pt x="36" y="7"/>
                    </a:cubicBezTo>
                    <a:lnTo>
                      <a:pt x="36" y="7"/>
                    </a:lnTo>
                    <a:cubicBezTo>
                      <a:pt x="29" y="0"/>
                      <a:pt x="21" y="2"/>
                      <a:pt x="14" y="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00" name="Freeform 291">
                <a:extLst>
                  <a:ext uri="{FF2B5EF4-FFF2-40B4-BE49-F238E27FC236}">
                    <a16:creationId xmlns:a16="http://schemas.microsoft.com/office/drawing/2014/main" id="{F509EB61-1DBB-2447-B86B-0FD7F4612225}"/>
                  </a:ext>
                </a:extLst>
              </p:cNvPr>
              <p:cNvSpPr>
                <a:spLocks noChangeArrowheads="1"/>
              </p:cNvSpPr>
              <p:nvPr/>
            </p:nvSpPr>
            <p:spPr bwMode="auto">
              <a:xfrm>
                <a:off x="4719976" y="3598938"/>
                <a:ext cx="16202" cy="11882"/>
              </a:xfrm>
              <a:custGeom>
                <a:avLst/>
                <a:gdLst>
                  <a:gd name="T0" fmla="*/ 19 w 64"/>
                  <a:gd name="T1" fmla="*/ 38 h 50"/>
                  <a:gd name="T2" fmla="*/ 19 w 64"/>
                  <a:gd name="T3" fmla="*/ 38 h 50"/>
                  <a:gd name="T4" fmla="*/ 32 w 64"/>
                  <a:gd name="T5" fmla="*/ 42 h 50"/>
                  <a:gd name="T6" fmla="*/ 32 w 64"/>
                  <a:gd name="T7" fmla="*/ 42 h 50"/>
                  <a:gd name="T8" fmla="*/ 43 w 64"/>
                  <a:gd name="T9" fmla="*/ 12 h 50"/>
                  <a:gd name="T10" fmla="*/ 43 w 64"/>
                  <a:gd name="T11" fmla="*/ 12 h 50"/>
                  <a:gd name="T12" fmla="*/ 31 w 64"/>
                  <a:gd name="T13" fmla="*/ 8 h 50"/>
                  <a:gd name="T14" fmla="*/ 31 w 64"/>
                  <a:gd name="T15" fmla="*/ 8 h 50"/>
                  <a:gd name="T16" fmla="*/ 19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19" y="38"/>
                    </a:moveTo>
                    <a:lnTo>
                      <a:pt x="19" y="38"/>
                    </a:lnTo>
                    <a:cubicBezTo>
                      <a:pt x="24" y="39"/>
                      <a:pt x="28" y="41"/>
                      <a:pt x="32" y="42"/>
                    </a:cubicBezTo>
                    <a:lnTo>
                      <a:pt x="32" y="42"/>
                    </a:lnTo>
                    <a:cubicBezTo>
                      <a:pt x="52" y="49"/>
                      <a:pt x="63" y="19"/>
                      <a:pt x="43" y="12"/>
                    </a:cubicBezTo>
                    <a:lnTo>
                      <a:pt x="43" y="12"/>
                    </a:lnTo>
                    <a:cubicBezTo>
                      <a:pt x="39" y="11"/>
                      <a:pt x="35" y="9"/>
                      <a:pt x="31" y="8"/>
                    </a:cubicBezTo>
                    <a:lnTo>
                      <a:pt x="31" y="8"/>
                    </a:lnTo>
                    <a:cubicBezTo>
                      <a:pt x="11" y="0"/>
                      <a:pt x="0" y="31"/>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01" name="Freeform 292">
                <a:extLst>
                  <a:ext uri="{FF2B5EF4-FFF2-40B4-BE49-F238E27FC236}">
                    <a16:creationId xmlns:a16="http://schemas.microsoft.com/office/drawing/2014/main" id="{8C96FADE-BFDB-FA4D-8C13-E58357A81420}"/>
                  </a:ext>
                </a:extLst>
              </p:cNvPr>
              <p:cNvSpPr>
                <a:spLocks noChangeArrowheads="1"/>
              </p:cNvSpPr>
              <p:nvPr/>
            </p:nvSpPr>
            <p:spPr bwMode="auto">
              <a:xfrm>
                <a:off x="4348417" y="3725312"/>
                <a:ext cx="12961" cy="11881"/>
              </a:xfrm>
              <a:custGeom>
                <a:avLst/>
                <a:gdLst>
                  <a:gd name="T0" fmla="*/ 33 w 52"/>
                  <a:gd name="T1" fmla="*/ 38 h 48"/>
                  <a:gd name="T2" fmla="*/ 33 w 52"/>
                  <a:gd name="T3" fmla="*/ 38 h 48"/>
                  <a:gd name="T4" fmla="*/ 19 w 52"/>
                  <a:gd name="T5" fmla="*/ 9 h 48"/>
                  <a:gd name="T6" fmla="*/ 19 w 52"/>
                  <a:gd name="T7" fmla="*/ 9 h 48"/>
                  <a:gd name="T8" fmla="*/ 33 w 52"/>
                  <a:gd name="T9" fmla="*/ 38 h 48"/>
                </a:gdLst>
                <a:ahLst/>
                <a:cxnLst>
                  <a:cxn ang="0">
                    <a:pos x="T0" y="T1"/>
                  </a:cxn>
                  <a:cxn ang="0">
                    <a:pos x="T2" y="T3"/>
                  </a:cxn>
                  <a:cxn ang="0">
                    <a:pos x="T4" y="T5"/>
                  </a:cxn>
                  <a:cxn ang="0">
                    <a:pos x="T6" y="T7"/>
                  </a:cxn>
                  <a:cxn ang="0">
                    <a:pos x="T8" y="T9"/>
                  </a:cxn>
                </a:cxnLst>
                <a:rect l="0" t="0" r="r" b="b"/>
                <a:pathLst>
                  <a:path w="52" h="48">
                    <a:moveTo>
                      <a:pt x="33" y="38"/>
                    </a:moveTo>
                    <a:lnTo>
                      <a:pt x="33" y="38"/>
                    </a:lnTo>
                    <a:cubicBezTo>
                      <a:pt x="51" y="29"/>
                      <a:pt x="37" y="0"/>
                      <a:pt x="19" y="9"/>
                    </a:cubicBezTo>
                    <a:lnTo>
                      <a:pt x="19" y="9"/>
                    </a:lnTo>
                    <a:cubicBezTo>
                      <a:pt x="0" y="18"/>
                      <a:pt x="13"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02" name="Freeform 293">
                <a:extLst>
                  <a:ext uri="{FF2B5EF4-FFF2-40B4-BE49-F238E27FC236}">
                    <a16:creationId xmlns:a16="http://schemas.microsoft.com/office/drawing/2014/main" id="{1C8A9037-2072-1349-A169-CFF8B76C8780}"/>
                  </a:ext>
                </a:extLst>
              </p:cNvPr>
              <p:cNvSpPr>
                <a:spLocks noChangeArrowheads="1"/>
              </p:cNvSpPr>
              <p:nvPr/>
            </p:nvSpPr>
            <p:spPr bwMode="auto">
              <a:xfrm>
                <a:off x="4324655" y="3701549"/>
                <a:ext cx="15122" cy="12961"/>
              </a:xfrm>
              <a:custGeom>
                <a:avLst/>
                <a:gdLst>
                  <a:gd name="T0" fmla="*/ 33 w 61"/>
                  <a:gd name="T1" fmla="*/ 43 h 53"/>
                  <a:gd name="T2" fmla="*/ 33 w 61"/>
                  <a:gd name="T3" fmla="*/ 43 h 53"/>
                  <a:gd name="T4" fmla="*/ 42 w 61"/>
                  <a:gd name="T5" fmla="*/ 39 h 53"/>
                  <a:gd name="T6" fmla="*/ 42 w 61"/>
                  <a:gd name="T7" fmla="*/ 39 h 53"/>
                  <a:gd name="T8" fmla="*/ 28 w 61"/>
                  <a:gd name="T9" fmla="*/ 9 h 53"/>
                  <a:gd name="T10" fmla="*/ 28 w 61"/>
                  <a:gd name="T11" fmla="*/ 9 h 53"/>
                  <a:gd name="T12" fmla="*/ 19 w 61"/>
                  <a:gd name="T13" fmla="*/ 13 h 53"/>
                  <a:gd name="T14" fmla="*/ 19 w 61"/>
                  <a:gd name="T15" fmla="*/ 13 h 53"/>
                  <a:gd name="T16" fmla="*/ 33 w 61"/>
                  <a:gd name="T17"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33" y="43"/>
                    </a:moveTo>
                    <a:lnTo>
                      <a:pt x="33" y="43"/>
                    </a:lnTo>
                    <a:cubicBezTo>
                      <a:pt x="36" y="41"/>
                      <a:pt x="39" y="40"/>
                      <a:pt x="42" y="39"/>
                    </a:cubicBezTo>
                    <a:lnTo>
                      <a:pt x="42" y="39"/>
                    </a:lnTo>
                    <a:cubicBezTo>
                      <a:pt x="60" y="30"/>
                      <a:pt x="46" y="0"/>
                      <a:pt x="28" y="9"/>
                    </a:cubicBezTo>
                    <a:lnTo>
                      <a:pt x="28" y="9"/>
                    </a:lnTo>
                    <a:cubicBezTo>
                      <a:pt x="25" y="11"/>
                      <a:pt x="22" y="12"/>
                      <a:pt x="19" y="13"/>
                    </a:cubicBezTo>
                    <a:lnTo>
                      <a:pt x="19" y="13"/>
                    </a:lnTo>
                    <a:cubicBezTo>
                      <a:pt x="0" y="23"/>
                      <a:pt x="14" y="52"/>
                      <a:pt x="3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03" name="Freeform 294">
                <a:extLst>
                  <a:ext uri="{FF2B5EF4-FFF2-40B4-BE49-F238E27FC236}">
                    <a16:creationId xmlns:a16="http://schemas.microsoft.com/office/drawing/2014/main" id="{4450B75D-FE6F-3C40-89FA-7DB0C2DAFA3D}"/>
                  </a:ext>
                </a:extLst>
              </p:cNvPr>
              <p:cNvSpPr>
                <a:spLocks noChangeArrowheads="1"/>
              </p:cNvSpPr>
              <p:nvPr/>
            </p:nvSpPr>
            <p:spPr bwMode="auto">
              <a:xfrm>
                <a:off x="4347337" y="3678867"/>
                <a:ext cx="15122" cy="12961"/>
              </a:xfrm>
              <a:custGeom>
                <a:avLst/>
                <a:gdLst>
                  <a:gd name="T0" fmla="*/ 33 w 61"/>
                  <a:gd name="T1" fmla="*/ 42 h 52"/>
                  <a:gd name="T2" fmla="*/ 33 w 61"/>
                  <a:gd name="T3" fmla="*/ 42 h 52"/>
                  <a:gd name="T4" fmla="*/ 42 w 61"/>
                  <a:gd name="T5" fmla="*/ 38 h 52"/>
                  <a:gd name="T6" fmla="*/ 42 w 61"/>
                  <a:gd name="T7" fmla="*/ 38 h 52"/>
                  <a:gd name="T8" fmla="*/ 28 w 61"/>
                  <a:gd name="T9" fmla="*/ 9 h 52"/>
                  <a:gd name="T10" fmla="*/ 28 w 61"/>
                  <a:gd name="T11" fmla="*/ 9 h 52"/>
                  <a:gd name="T12" fmla="*/ 19 w 61"/>
                  <a:gd name="T13" fmla="*/ 13 h 52"/>
                  <a:gd name="T14" fmla="*/ 19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9" y="40"/>
                      <a:pt x="42" y="38"/>
                    </a:cubicBezTo>
                    <a:lnTo>
                      <a:pt x="42" y="38"/>
                    </a:lnTo>
                    <a:cubicBezTo>
                      <a:pt x="60" y="29"/>
                      <a:pt x="46" y="0"/>
                      <a:pt x="28" y="9"/>
                    </a:cubicBezTo>
                    <a:lnTo>
                      <a:pt x="28" y="9"/>
                    </a:lnTo>
                    <a:cubicBezTo>
                      <a:pt x="25" y="10"/>
                      <a:pt x="22" y="11"/>
                      <a:pt x="19" y="13"/>
                    </a:cubicBezTo>
                    <a:lnTo>
                      <a:pt x="19"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04" name="Freeform 295">
                <a:extLst>
                  <a:ext uri="{FF2B5EF4-FFF2-40B4-BE49-F238E27FC236}">
                    <a16:creationId xmlns:a16="http://schemas.microsoft.com/office/drawing/2014/main" id="{4FFF9D93-D6CA-5E44-87CB-134FE07AC062}"/>
                  </a:ext>
                </a:extLst>
              </p:cNvPr>
              <p:cNvSpPr>
                <a:spLocks noChangeArrowheads="1"/>
              </p:cNvSpPr>
              <p:nvPr/>
            </p:nvSpPr>
            <p:spPr bwMode="auto">
              <a:xfrm>
                <a:off x="4341936" y="3706950"/>
                <a:ext cx="15122" cy="12961"/>
              </a:xfrm>
              <a:custGeom>
                <a:avLst/>
                <a:gdLst>
                  <a:gd name="T0" fmla="*/ 33 w 61"/>
                  <a:gd name="T1" fmla="*/ 42 h 52"/>
                  <a:gd name="T2" fmla="*/ 33 w 61"/>
                  <a:gd name="T3" fmla="*/ 42 h 52"/>
                  <a:gd name="T4" fmla="*/ 41 w 61"/>
                  <a:gd name="T5" fmla="*/ 38 h 52"/>
                  <a:gd name="T6" fmla="*/ 41 w 61"/>
                  <a:gd name="T7" fmla="*/ 38 h 52"/>
                  <a:gd name="T8" fmla="*/ 27 w 61"/>
                  <a:gd name="T9" fmla="*/ 9 h 52"/>
                  <a:gd name="T10" fmla="*/ 27 w 61"/>
                  <a:gd name="T11" fmla="*/ 9 h 52"/>
                  <a:gd name="T12" fmla="*/ 18 w 61"/>
                  <a:gd name="T13" fmla="*/ 13 h 52"/>
                  <a:gd name="T14" fmla="*/ 18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8" y="39"/>
                      <a:pt x="41" y="38"/>
                    </a:cubicBezTo>
                    <a:lnTo>
                      <a:pt x="41" y="38"/>
                    </a:lnTo>
                    <a:cubicBezTo>
                      <a:pt x="60" y="29"/>
                      <a:pt x="46" y="0"/>
                      <a:pt x="27" y="9"/>
                    </a:cubicBezTo>
                    <a:lnTo>
                      <a:pt x="27" y="9"/>
                    </a:lnTo>
                    <a:cubicBezTo>
                      <a:pt x="24" y="10"/>
                      <a:pt x="21" y="12"/>
                      <a:pt x="18" y="13"/>
                    </a:cubicBezTo>
                    <a:lnTo>
                      <a:pt x="18"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05" name="Freeform 296">
                <a:extLst>
                  <a:ext uri="{FF2B5EF4-FFF2-40B4-BE49-F238E27FC236}">
                    <a16:creationId xmlns:a16="http://schemas.microsoft.com/office/drawing/2014/main" id="{917BCA27-3385-4649-95F8-457423149560}"/>
                  </a:ext>
                </a:extLst>
              </p:cNvPr>
              <p:cNvSpPr>
                <a:spLocks noChangeArrowheads="1"/>
              </p:cNvSpPr>
              <p:nvPr/>
            </p:nvSpPr>
            <p:spPr bwMode="auto">
              <a:xfrm>
                <a:off x="4378660" y="3708030"/>
                <a:ext cx="12961" cy="14041"/>
              </a:xfrm>
              <a:custGeom>
                <a:avLst/>
                <a:gdLst>
                  <a:gd name="T0" fmla="*/ 41 w 51"/>
                  <a:gd name="T1" fmla="*/ 24 h 58"/>
                  <a:gd name="T2" fmla="*/ 41 w 51"/>
                  <a:gd name="T3" fmla="*/ 24 h 58"/>
                  <a:gd name="T4" fmla="*/ 39 w 51"/>
                  <a:gd name="T5" fmla="*/ 19 h 58"/>
                  <a:gd name="T6" fmla="*/ 39 w 51"/>
                  <a:gd name="T7" fmla="*/ 19 h 58"/>
                  <a:gd name="T8" fmla="*/ 9 w 51"/>
                  <a:gd name="T9" fmla="*/ 33 h 58"/>
                  <a:gd name="T10" fmla="*/ 9 w 51"/>
                  <a:gd name="T11" fmla="*/ 33 h 58"/>
                  <a:gd name="T12" fmla="*/ 12 w 51"/>
                  <a:gd name="T13" fmla="*/ 38 h 58"/>
                  <a:gd name="T14" fmla="*/ 12 w 51"/>
                  <a:gd name="T15" fmla="*/ 38 h 58"/>
                  <a:gd name="T16" fmla="*/ 41 w 51"/>
                  <a:gd name="T17" fmla="*/ 2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8">
                    <a:moveTo>
                      <a:pt x="41" y="24"/>
                    </a:moveTo>
                    <a:lnTo>
                      <a:pt x="41" y="24"/>
                    </a:lnTo>
                    <a:cubicBezTo>
                      <a:pt x="40" y="23"/>
                      <a:pt x="39" y="21"/>
                      <a:pt x="39" y="19"/>
                    </a:cubicBezTo>
                    <a:lnTo>
                      <a:pt x="39" y="19"/>
                    </a:lnTo>
                    <a:cubicBezTo>
                      <a:pt x="30" y="0"/>
                      <a:pt x="0" y="14"/>
                      <a:pt x="9" y="33"/>
                    </a:cubicBezTo>
                    <a:lnTo>
                      <a:pt x="9" y="33"/>
                    </a:lnTo>
                    <a:cubicBezTo>
                      <a:pt x="10" y="34"/>
                      <a:pt x="11" y="36"/>
                      <a:pt x="12" y="38"/>
                    </a:cubicBezTo>
                    <a:lnTo>
                      <a:pt x="12" y="38"/>
                    </a:lnTo>
                    <a:cubicBezTo>
                      <a:pt x="20" y="57"/>
                      <a:pt x="50" y="43"/>
                      <a:pt x="41"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06" name="Freeform 297">
                <a:extLst>
                  <a:ext uri="{FF2B5EF4-FFF2-40B4-BE49-F238E27FC236}">
                    <a16:creationId xmlns:a16="http://schemas.microsoft.com/office/drawing/2014/main" id="{395D7238-FA85-D44B-A38C-0ACCFE345D24}"/>
                  </a:ext>
                </a:extLst>
              </p:cNvPr>
              <p:cNvSpPr>
                <a:spLocks noChangeArrowheads="1"/>
              </p:cNvSpPr>
              <p:nvPr/>
            </p:nvSpPr>
            <p:spPr bwMode="auto">
              <a:xfrm>
                <a:off x="4377580" y="3678867"/>
                <a:ext cx="16201" cy="11882"/>
              </a:xfrm>
              <a:custGeom>
                <a:avLst/>
                <a:gdLst>
                  <a:gd name="T0" fmla="*/ 32 w 64"/>
                  <a:gd name="T1" fmla="*/ 42 h 50"/>
                  <a:gd name="T2" fmla="*/ 32 w 64"/>
                  <a:gd name="T3" fmla="*/ 42 h 50"/>
                  <a:gd name="T4" fmla="*/ 43 w 64"/>
                  <a:gd name="T5" fmla="*/ 11 h 50"/>
                  <a:gd name="T6" fmla="*/ 43 w 64"/>
                  <a:gd name="T7" fmla="*/ 11 h 50"/>
                  <a:gd name="T8" fmla="*/ 31 w 64"/>
                  <a:gd name="T9" fmla="*/ 7 h 50"/>
                  <a:gd name="T10" fmla="*/ 31 w 64"/>
                  <a:gd name="T11" fmla="*/ 7 h 50"/>
                  <a:gd name="T12" fmla="*/ 20 w 64"/>
                  <a:gd name="T13" fmla="*/ 37 h 50"/>
                  <a:gd name="T14" fmla="*/ 20 w 64"/>
                  <a:gd name="T15" fmla="*/ 37 h 50"/>
                  <a:gd name="T16" fmla="*/ 32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2" y="42"/>
                    </a:moveTo>
                    <a:lnTo>
                      <a:pt x="32" y="42"/>
                    </a:lnTo>
                    <a:cubicBezTo>
                      <a:pt x="52" y="49"/>
                      <a:pt x="63" y="18"/>
                      <a:pt x="43" y="11"/>
                    </a:cubicBezTo>
                    <a:lnTo>
                      <a:pt x="43" y="11"/>
                    </a:lnTo>
                    <a:cubicBezTo>
                      <a:pt x="39" y="10"/>
                      <a:pt x="35" y="8"/>
                      <a:pt x="31" y="7"/>
                    </a:cubicBezTo>
                    <a:lnTo>
                      <a:pt x="31" y="7"/>
                    </a:lnTo>
                    <a:cubicBezTo>
                      <a:pt x="11" y="0"/>
                      <a:pt x="0" y="30"/>
                      <a:pt x="20" y="37"/>
                    </a:cubicBezTo>
                    <a:lnTo>
                      <a:pt x="20" y="37"/>
                    </a:lnTo>
                    <a:cubicBezTo>
                      <a:pt x="24" y="38"/>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07" name="Freeform 298">
                <a:extLst>
                  <a:ext uri="{FF2B5EF4-FFF2-40B4-BE49-F238E27FC236}">
                    <a16:creationId xmlns:a16="http://schemas.microsoft.com/office/drawing/2014/main" id="{93B569F8-35F4-F44A-A025-A3C1B57A4228}"/>
                  </a:ext>
                </a:extLst>
              </p:cNvPr>
              <p:cNvSpPr>
                <a:spLocks noChangeArrowheads="1"/>
              </p:cNvSpPr>
              <p:nvPr/>
            </p:nvSpPr>
            <p:spPr bwMode="auto">
              <a:xfrm>
                <a:off x="4398102" y="3722071"/>
                <a:ext cx="12961" cy="15122"/>
              </a:xfrm>
              <a:custGeom>
                <a:avLst/>
                <a:gdLst>
                  <a:gd name="T0" fmla="*/ 42 w 52"/>
                  <a:gd name="T1" fmla="*/ 27 h 61"/>
                  <a:gd name="T2" fmla="*/ 42 w 52"/>
                  <a:gd name="T3" fmla="*/ 27 h 61"/>
                  <a:gd name="T4" fmla="*/ 38 w 52"/>
                  <a:gd name="T5" fmla="*/ 18 h 61"/>
                  <a:gd name="T6" fmla="*/ 38 w 52"/>
                  <a:gd name="T7" fmla="*/ 18 h 61"/>
                  <a:gd name="T8" fmla="*/ 9 w 52"/>
                  <a:gd name="T9" fmla="*/ 33 h 61"/>
                  <a:gd name="T10" fmla="*/ 9 w 52"/>
                  <a:gd name="T11" fmla="*/ 33 h 61"/>
                  <a:gd name="T12" fmla="*/ 13 w 52"/>
                  <a:gd name="T13" fmla="*/ 41 h 61"/>
                  <a:gd name="T14" fmla="*/ 13 w 52"/>
                  <a:gd name="T15" fmla="*/ 41 h 61"/>
                  <a:gd name="T16" fmla="*/ 42 w 52"/>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1">
                    <a:moveTo>
                      <a:pt x="42" y="27"/>
                    </a:moveTo>
                    <a:lnTo>
                      <a:pt x="42" y="27"/>
                    </a:lnTo>
                    <a:cubicBezTo>
                      <a:pt x="41" y="25"/>
                      <a:pt x="39" y="22"/>
                      <a:pt x="38" y="18"/>
                    </a:cubicBezTo>
                    <a:lnTo>
                      <a:pt x="38" y="18"/>
                    </a:lnTo>
                    <a:cubicBezTo>
                      <a:pt x="29" y="0"/>
                      <a:pt x="0" y="14"/>
                      <a:pt x="9" y="33"/>
                    </a:cubicBezTo>
                    <a:lnTo>
                      <a:pt x="9" y="33"/>
                    </a:lnTo>
                    <a:cubicBezTo>
                      <a:pt x="10" y="36"/>
                      <a:pt x="12" y="38"/>
                      <a:pt x="13" y="41"/>
                    </a:cubicBezTo>
                    <a:lnTo>
                      <a:pt x="13" y="41"/>
                    </a:lnTo>
                    <a:cubicBezTo>
                      <a:pt x="21" y="60"/>
                      <a:pt x="51" y="46"/>
                      <a:pt x="42"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08" name="Freeform 299">
                <a:extLst>
                  <a:ext uri="{FF2B5EF4-FFF2-40B4-BE49-F238E27FC236}">
                    <a16:creationId xmlns:a16="http://schemas.microsoft.com/office/drawing/2014/main" id="{F74DDDCA-4688-154B-AF6F-C08E0E460623}"/>
                  </a:ext>
                </a:extLst>
              </p:cNvPr>
              <p:cNvSpPr>
                <a:spLocks noChangeArrowheads="1"/>
              </p:cNvSpPr>
              <p:nvPr/>
            </p:nvSpPr>
            <p:spPr bwMode="auto">
              <a:xfrm>
                <a:off x="4403503" y="3703710"/>
                <a:ext cx="12961" cy="15122"/>
              </a:xfrm>
              <a:custGeom>
                <a:avLst/>
                <a:gdLst>
                  <a:gd name="T0" fmla="*/ 43 w 53"/>
                  <a:gd name="T1" fmla="*/ 28 h 61"/>
                  <a:gd name="T2" fmla="*/ 43 w 53"/>
                  <a:gd name="T3" fmla="*/ 28 h 61"/>
                  <a:gd name="T4" fmla="*/ 39 w 53"/>
                  <a:gd name="T5" fmla="*/ 19 h 61"/>
                  <a:gd name="T6" fmla="*/ 39 w 53"/>
                  <a:gd name="T7" fmla="*/ 19 h 61"/>
                  <a:gd name="T8" fmla="*/ 10 w 53"/>
                  <a:gd name="T9" fmla="*/ 33 h 61"/>
                  <a:gd name="T10" fmla="*/ 10 w 53"/>
                  <a:gd name="T11" fmla="*/ 33 h 61"/>
                  <a:gd name="T12" fmla="*/ 13 w 53"/>
                  <a:gd name="T13" fmla="*/ 42 h 61"/>
                  <a:gd name="T14" fmla="*/ 13 w 53"/>
                  <a:gd name="T15" fmla="*/ 42 h 61"/>
                  <a:gd name="T16" fmla="*/ 43 w 53"/>
                  <a:gd name="T17" fmla="*/ 2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43" y="28"/>
                    </a:moveTo>
                    <a:lnTo>
                      <a:pt x="43" y="28"/>
                    </a:lnTo>
                    <a:cubicBezTo>
                      <a:pt x="41" y="25"/>
                      <a:pt x="40" y="22"/>
                      <a:pt x="39" y="19"/>
                    </a:cubicBezTo>
                    <a:lnTo>
                      <a:pt x="39" y="19"/>
                    </a:lnTo>
                    <a:cubicBezTo>
                      <a:pt x="30" y="0"/>
                      <a:pt x="0" y="14"/>
                      <a:pt x="10" y="33"/>
                    </a:cubicBezTo>
                    <a:lnTo>
                      <a:pt x="10" y="33"/>
                    </a:lnTo>
                    <a:cubicBezTo>
                      <a:pt x="11" y="36"/>
                      <a:pt x="12" y="39"/>
                      <a:pt x="13" y="42"/>
                    </a:cubicBezTo>
                    <a:lnTo>
                      <a:pt x="13" y="42"/>
                    </a:lnTo>
                    <a:cubicBezTo>
                      <a:pt x="22" y="60"/>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09" name="Freeform 300">
                <a:extLst>
                  <a:ext uri="{FF2B5EF4-FFF2-40B4-BE49-F238E27FC236}">
                    <a16:creationId xmlns:a16="http://schemas.microsoft.com/office/drawing/2014/main" id="{074479B1-FE14-1A4B-99A4-3460C1D838CB}"/>
                  </a:ext>
                </a:extLst>
              </p:cNvPr>
              <p:cNvSpPr>
                <a:spLocks noChangeArrowheads="1"/>
              </p:cNvSpPr>
              <p:nvPr/>
            </p:nvSpPr>
            <p:spPr bwMode="auto">
              <a:xfrm>
                <a:off x="4301972" y="3719911"/>
                <a:ext cx="15122" cy="12961"/>
              </a:xfrm>
              <a:custGeom>
                <a:avLst/>
                <a:gdLst>
                  <a:gd name="T0" fmla="*/ 34 w 61"/>
                  <a:gd name="T1" fmla="*/ 42 h 52"/>
                  <a:gd name="T2" fmla="*/ 34 w 61"/>
                  <a:gd name="T3" fmla="*/ 42 h 52"/>
                  <a:gd name="T4" fmla="*/ 42 w 61"/>
                  <a:gd name="T5" fmla="*/ 38 h 52"/>
                  <a:gd name="T6" fmla="*/ 42 w 61"/>
                  <a:gd name="T7" fmla="*/ 38 h 52"/>
                  <a:gd name="T8" fmla="*/ 28 w 61"/>
                  <a:gd name="T9" fmla="*/ 9 h 52"/>
                  <a:gd name="T10" fmla="*/ 28 w 61"/>
                  <a:gd name="T11" fmla="*/ 9 h 52"/>
                  <a:gd name="T12" fmla="*/ 19 w 61"/>
                  <a:gd name="T13" fmla="*/ 13 h 52"/>
                  <a:gd name="T14" fmla="*/ 19 w 61"/>
                  <a:gd name="T15" fmla="*/ 13 h 52"/>
                  <a:gd name="T16" fmla="*/ 34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4" y="42"/>
                    </a:moveTo>
                    <a:lnTo>
                      <a:pt x="34" y="42"/>
                    </a:lnTo>
                    <a:cubicBezTo>
                      <a:pt x="36" y="41"/>
                      <a:pt x="39" y="40"/>
                      <a:pt x="42" y="38"/>
                    </a:cubicBezTo>
                    <a:lnTo>
                      <a:pt x="42" y="38"/>
                    </a:lnTo>
                    <a:cubicBezTo>
                      <a:pt x="60" y="29"/>
                      <a:pt x="47" y="0"/>
                      <a:pt x="28" y="9"/>
                    </a:cubicBezTo>
                    <a:lnTo>
                      <a:pt x="28" y="9"/>
                    </a:lnTo>
                    <a:cubicBezTo>
                      <a:pt x="25" y="10"/>
                      <a:pt x="22" y="12"/>
                      <a:pt x="19" y="13"/>
                    </a:cubicBezTo>
                    <a:lnTo>
                      <a:pt x="19" y="13"/>
                    </a:lnTo>
                    <a:cubicBezTo>
                      <a:pt x="0" y="22"/>
                      <a:pt x="14" y="51"/>
                      <a:pt x="34"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10" name="Freeform 301">
                <a:extLst>
                  <a:ext uri="{FF2B5EF4-FFF2-40B4-BE49-F238E27FC236}">
                    <a16:creationId xmlns:a16="http://schemas.microsoft.com/office/drawing/2014/main" id="{93524AE8-97C5-5442-91B1-1A08E04175E5}"/>
                  </a:ext>
                </a:extLst>
              </p:cNvPr>
              <p:cNvSpPr>
                <a:spLocks noChangeArrowheads="1"/>
              </p:cNvSpPr>
              <p:nvPr/>
            </p:nvSpPr>
            <p:spPr bwMode="auto">
              <a:xfrm>
                <a:off x="4272809" y="3725312"/>
                <a:ext cx="12961" cy="11881"/>
              </a:xfrm>
              <a:custGeom>
                <a:avLst/>
                <a:gdLst>
                  <a:gd name="T0" fmla="*/ 33 w 53"/>
                  <a:gd name="T1" fmla="*/ 39 h 49"/>
                  <a:gd name="T2" fmla="*/ 33 w 53"/>
                  <a:gd name="T3" fmla="*/ 39 h 49"/>
                  <a:gd name="T4" fmla="*/ 19 w 53"/>
                  <a:gd name="T5" fmla="*/ 10 h 49"/>
                  <a:gd name="T6" fmla="*/ 19 w 53"/>
                  <a:gd name="T7" fmla="*/ 10 h 49"/>
                  <a:gd name="T8" fmla="*/ 33 w 53"/>
                  <a:gd name="T9" fmla="*/ 39 h 49"/>
                </a:gdLst>
                <a:ahLst/>
                <a:cxnLst>
                  <a:cxn ang="0">
                    <a:pos x="T0" y="T1"/>
                  </a:cxn>
                  <a:cxn ang="0">
                    <a:pos x="T2" y="T3"/>
                  </a:cxn>
                  <a:cxn ang="0">
                    <a:pos x="T4" y="T5"/>
                  </a:cxn>
                  <a:cxn ang="0">
                    <a:pos x="T6" y="T7"/>
                  </a:cxn>
                  <a:cxn ang="0">
                    <a:pos x="T8" y="T9"/>
                  </a:cxn>
                </a:cxnLst>
                <a:rect l="0" t="0" r="r" b="b"/>
                <a:pathLst>
                  <a:path w="53" h="49">
                    <a:moveTo>
                      <a:pt x="33" y="39"/>
                    </a:moveTo>
                    <a:lnTo>
                      <a:pt x="33" y="39"/>
                    </a:lnTo>
                    <a:cubicBezTo>
                      <a:pt x="52" y="29"/>
                      <a:pt x="38" y="0"/>
                      <a:pt x="19" y="10"/>
                    </a:cubicBezTo>
                    <a:lnTo>
                      <a:pt x="19" y="10"/>
                    </a:lnTo>
                    <a:cubicBezTo>
                      <a:pt x="0" y="18"/>
                      <a:pt x="14" y="48"/>
                      <a:pt x="33"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11" name="Freeform 302">
                <a:extLst>
                  <a:ext uri="{FF2B5EF4-FFF2-40B4-BE49-F238E27FC236}">
                    <a16:creationId xmlns:a16="http://schemas.microsoft.com/office/drawing/2014/main" id="{092A4107-18F0-744C-869B-05F0784601FA}"/>
                  </a:ext>
                </a:extLst>
              </p:cNvPr>
              <p:cNvSpPr>
                <a:spLocks noChangeArrowheads="1"/>
              </p:cNvSpPr>
              <p:nvPr/>
            </p:nvSpPr>
            <p:spPr bwMode="auto">
              <a:xfrm>
                <a:off x="4271729" y="3690748"/>
                <a:ext cx="12961" cy="12961"/>
              </a:xfrm>
              <a:custGeom>
                <a:avLst/>
                <a:gdLst>
                  <a:gd name="T0" fmla="*/ 27 w 54"/>
                  <a:gd name="T1" fmla="*/ 8 h 52"/>
                  <a:gd name="T2" fmla="*/ 27 w 54"/>
                  <a:gd name="T3" fmla="*/ 8 h 52"/>
                  <a:gd name="T4" fmla="*/ 43 w 54"/>
                  <a:gd name="T5" fmla="*/ 12 h 52"/>
                  <a:gd name="T6" fmla="*/ 43 w 54"/>
                  <a:gd name="T7" fmla="*/ 12 h 52"/>
                  <a:gd name="T8" fmla="*/ 16 w 54"/>
                  <a:gd name="T9" fmla="*/ 8 h 52"/>
                  <a:gd name="T10" fmla="*/ 16 w 54"/>
                  <a:gd name="T11" fmla="*/ 8 h 52"/>
                  <a:gd name="T12" fmla="*/ 6 w 54"/>
                  <a:gd name="T13" fmla="*/ 29 h 52"/>
                  <a:gd name="T14" fmla="*/ 6 w 54"/>
                  <a:gd name="T15" fmla="*/ 29 h 52"/>
                  <a:gd name="T16" fmla="*/ 43 w 54"/>
                  <a:gd name="T17"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8"/>
                    </a:moveTo>
                    <a:lnTo>
                      <a:pt x="27" y="8"/>
                    </a:lnTo>
                    <a:close/>
                    <a:moveTo>
                      <a:pt x="43" y="12"/>
                    </a:moveTo>
                    <a:lnTo>
                      <a:pt x="43" y="12"/>
                    </a:lnTo>
                    <a:cubicBezTo>
                      <a:pt x="37" y="0"/>
                      <a:pt x="24" y="1"/>
                      <a:pt x="16" y="8"/>
                    </a:cubicBezTo>
                    <a:lnTo>
                      <a:pt x="16" y="8"/>
                    </a:lnTo>
                    <a:cubicBezTo>
                      <a:pt x="7" y="10"/>
                      <a:pt x="0" y="19"/>
                      <a:pt x="6" y="29"/>
                    </a:cubicBezTo>
                    <a:lnTo>
                      <a:pt x="6" y="29"/>
                    </a:lnTo>
                    <a:cubicBezTo>
                      <a:pt x="19" y="51"/>
                      <a:pt x="53" y="35"/>
                      <a:pt x="43" y="1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12" name="Freeform 303">
                <a:extLst>
                  <a:ext uri="{FF2B5EF4-FFF2-40B4-BE49-F238E27FC236}">
                    <a16:creationId xmlns:a16="http://schemas.microsoft.com/office/drawing/2014/main" id="{FAD9C3B9-E3F8-F546-8113-B5B4396E5999}"/>
                  </a:ext>
                </a:extLst>
              </p:cNvPr>
              <p:cNvSpPr>
                <a:spLocks noChangeArrowheads="1"/>
              </p:cNvSpPr>
              <p:nvPr/>
            </p:nvSpPr>
            <p:spPr bwMode="auto">
              <a:xfrm>
                <a:off x="4289011" y="3709110"/>
                <a:ext cx="15122" cy="12961"/>
              </a:xfrm>
              <a:custGeom>
                <a:avLst/>
                <a:gdLst>
                  <a:gd name="T0" fmla="*/ 33 w 61"/>
                  <a:gd name="T1" fmla="*/ 42 h 52"/>
                  <a:gd name="T2" fmla="*/ 33 w 61"/>
                  <a:gd name="T3" fmla="*/ 42 h 52"/>
                  <a:gd name="T4" fmla="*/ 42 w 61"/>
                  <a:gd name="T5" fmla="*/ 39 h 52"/>
                  <a:gd name="T6" fmla="*/ 42 w 61"/>
                  <a:gd name="T7" fmla="*/ 39 h 52"/>
                  <a:gd name="T8" fmla="*/ 28 w 61"/>
                  <a:gd name="T9" fmla="*/ 9 h 52"/>
                  <a:gd name="T10" fmla="*/ 28 w 61"/>
                  <a:gd name="T11" fmla="*/ 9 h 52"/>
                  <a:gd name="T12" fmla="*/ 19 w 61"/>
                  <a:gd name="T13" fmla="*/ 13 h 52"/>
                  <a:gd name="T14" fmla="*/ 19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9" y="40"/>
                      <a:pt x="42" y="39"/>
                    </a:cubicBezTo>
                    <a:lnTo>
                      <a:pt x="42" y="39"/>
                    </a:lnTo>
                    <a:cubicBezTo>
                      <a:pt x="60" y="29"/>
                      <a:pt x="47" y="0"/>
                      <a:pt x="28" y="9"/>
                    </a:cubicBezTo>
                    <a:lnTo>
                      <a:pt x="28" y="9"/>
                    </a:lnTo>
                    <a:cubicBezTo>
                      <a:pt x="25" y="10"/>
                      <a:pt x="22" y="11"/>
                      <a:pt x="19" y="13"/>
                    </a:cubicBezTo>
                    <a:lnTo>
                      <a:pt x="19"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13" name="Freeform 304">
                <a:extLst>
                  <a:ext uri="{FF2B5EF4-FFF2-40B4-BE49-F238E27FC236}">
                    <a16:creationId xmlns:a16="http://schemas.microsoft.com/office/drawing/2014/main" id="{0863D3F0-0B80-2E4E-9B8A-776748719FE6}"/>
                  </a:ext>
                </a:extLst>
              </p:cNvPr>
              <p:cNvSpPr>
                <a:spLocks noChangeArrowheads="1"/>
              </p:cNvSpPr>
              <p:nvPr/>
            </p:nvSpPr>
            <p:spPr bwMode="auto">
              <a:xfrm>
                <a:off x="4303052" y="3682107"/>
                <a:ext cx="12961" cy="15122"/>
              </a:xfrm>
              <a:custGeom>
                <a:avLst/>
                <a:gdLst>
                  <a:gd name="T0" fmla="*/ 42 w 52"/>
                  <a:gd name="T1" fmla="*/ 27 h 61"/>
                  <a:gd name="T2" fmla="*/ 42 w 52"/>
                  <a:gd name="T3" fmla="*/ 27 h 61"/>
                  <a:gd name="T4" fmla="*/ 38 w 52"/>
                  <a:gd name="T5" fmla="*/ 19 h 61"/>
                  <a:gd name="T6" fmla="*/ 38 w 52"/>
                  <a:gd name="T7" fmla="*/ 19 h 61"/>
                  <a:gd name="T8" fmla="*/ 8 w 52"/>
                  <a:gd name="T9" fmla="*/ 33 h 61"/>
                  <a:gd name="T10" fmla="*/ 8 w 52"/>
                  <a:gd name="T11" fmla="*/ 33 h 61"/>
                  <a:gd name="T12" fmla="*/ 13 w 52"/>
                  <a:gd name="T13" fmla="*/ 41 h 61"/>
                  <a:gd name="T14" fmla="*/ 13 w 52"/>
                  <a:gd name="T15" fmla="*/ 41 h 61"/>
                  <a:gd name="T16" fmla="*/ 42 w 52"/>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1">
                    <a:moveTo>
                      <a:pt x="42" y="27"/>
                    </a:moveTo>
                    <a:lnTo>
                      <a:pt x="42" y="27"/>
                    </a:lnTo>
                    <a:cubicBezTo>
                      <a:pt x="41" y="25"/>
                      <a:pt x="40" y="22"/>
                      <a:pt x="38" y="19"/>
                    </a:cubicBezTo>
                    <a:lnTo>
                      <a:pt x="38" y="19"/>
                    </a:lnTo>
                    <a:cubicBezTo>
                      <a:pt x="29" y="0"/>
                      <a:pt x="0" y="13"/>
                      <a:pt x="8" y="33"/>
                    </a:cubicBezTo>
                    <a:lnTo>
                      <a:pt x="8" y="33"/>
                    </a:lnTo>
                    <a:cubicBezTo>
                      <a:pt x="10" y="36"/>
                      <a:pt x="12" y="38"/>
                      <a:pt x="13" y="41"/>
                    </a:cubicBezTo>
                    <a:lnTo>
                      <a:pt x="13" y="41"/>
                    </a:lnTo>
                    <a:cubicBezTo>
                      <a:pt x="22" y="60"/>
                      <a:pt x="51" y="46"/>
                      <a:pt x="42"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14" name="Freeform 305">
                <a:extLst>
                  <a:ext uri="{FF2B5EF4-FFF2-40B4-BE49-F238E27FC236}">
                    <a16:creationId xmlns:a16="http://schemas.microsoft.com/office/drawing/2014/main" id="{917CDC50-85FD-3D49-A871-844CA4A9F715}"/>
                  </a:ext>
                </a:extLst>
              </p:cNvPr>
              <p:cNvSpPr>
                <a:spLocks noChangeArrowheads="1"/>
              </p:cNvSpPr>
              <p:nvPr/>
            </p:nvSpPr>
            <p:spPr bwMode="auto">
              <a:xfrm>
                <a:off x="4297652" y="3770677"/>
                <a:ext cx="15122" cy="12961"/>
              </a:xfrm>
              <a:custGeom>
                <a:avLst/>
                <a:gdLst>
                  <a:gd name="T0" fmla="*/ 33 w 62"/>
                  <a:gd name="T1" fmla="*/ 42 h 53"/>
                  <a:gd name="T2" fmla="*/ 33 w 62"/>
                  <a:gd name="T3" fmla="*/ 42 h 53"/>
                  <a:gd name="T4" fmla="*/ 42 w 62"/>
                  <a:gd name="T5" fmla="*/ 39 h 53"/>
                  <a:gd name="T6" fmla="*/ 42 w 62"/>
                  <a:gd name="T7" fmla="*/ 39 h 53"/>
                  <a:gd name="T8" fmla="*/ 27 w 62"/>
                  <a:gd name="T9" fmla="*/ 10 h 53"/>
                  <a:gd name="T10" fmla="*/ 27 w 62"/>
                  <a:gd name="T11" fmla="*/ 10 h 53"/>
                  <a:gd name="T12" fmla="*/ 19 w 62"/>
                  <a:gd name="T13" fmla="*/ 13 h 53"/>
                  <a:gd name="T14" fmla="*/ 19 w 62"/>
                  <a:gd name="T15" fmla="*/ 13 h 53"/>
                  <a:gd name="T16" fmla="*/ 33 w 62"/>
                  <a:gd name="T17"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3">
                    <a:moveTo>
                      <a:pt x="33" y="42"/>
                    </a:moveTo>
                    <a:lnTo>
                      <a:pt x="33" y="42"/>
                    </a:lnTo>
                    <a:cubicBezTo>
                      <a:pt x="36" y="41"/>
                      <a:pt x="39" y="40"/>
                      <a:pt x="42" y="39"/>
                    </a:cubicBezTo>
                    <a:lnTo>
                      <a:pt x="42" y="39"/>
                    </a:lnTo>
                    <a:cubicBezTo>
                      <a:pt x="61" y="30"/>
                      <a:pt x="46" y="0"/>
                      <a:pt x="27" y="10"/>
                    </a:cubicBezTo>
                    <a:lnTo>
                      <a:pt x="27" y="10"/>
                    </a:lnTo>
                    <a:cubicBezTo>
                      <a:pt x="25" y="11"/>
                      <a:pt x="22" y="12"/>
                      <a:pt x="19" y="13"/>
                    </a:cubicBezTo>
                    <a:lnTo>
                      <a:pt x="19" y="13"/>
                    </a:lnTo>
                    <a:cubicBezTo>
                      <a:pt x="0" y="23"/>
                      <a:pt x="14" y="52"/>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15" name="Freeform 306">
                <a:extLst>
                  <a:ext uri="{FF2B5EF4-FFF2-40B4-BE49-F238E27FC236}">
                    <a16:creationId xmlns:a16="http://schemas.microsoft.com/office/drawing/2014/main" id="{8B01873D-5D2C-CC4B-A167-8D960466D3BD}"/>
                  </a:ext>
                </a:extLst>
              </p:cNvPr>
              <p:cNvSpPr>
                <a:spLocks noChangeArrowheads="1"/>
              </p:cNvSpPr>
              <p:nvPr/>
            </p:nvSpPr>
            <p:spPr bwMode="auto">
              <a:xfrm>
                <a:off x="4242566" y="3780397"/>
                <a:ext cx="16202" cy="11882"/>
              </a:xfrm>
              <a:custGeom>
                <a:avLst/>
                <a:gdLst>
                  <a:gd name="T0" fmla="*/ 32 w 65"/>
                  <a:gd name="T1" fmla="*/ 42 h 50"/>
                  <a:gd name="T2" fmla="*/ 32 w 65"/>
                  <a:gd name="T3" fmla="*/ 42 h 50"/>
                  <a:gd name="T4" fmla="*/ 44 w 65"/>
                  <a:gd name="T5" fmla="*/ 12 h 50"/>
                  <a:gd name="T6" fmla="*/ 44 w 65"/>
                  <a:gd name="T7" fmla="*/ 12 h 50"/>
                  <a:gd name="T8" fmla="*/ 31 w 65"/>
                  <a:gd name="T9" fmla="*/ 7 h 50"/>
                  <a:gd name="T10" fmla="*/ 31 w 65"/>
                  <a:gd name="T11" fmla="*/ 7 h 50"/>
                  <a:gd name="T12" fmla="*/ 20 w 65"/>
                  <a:gd name="T13" fmla="*/ 38 h 50"/>
                  <a:gd name="T14" fmla="*/ 20 w 65"/>
                  <a:gd name="T15" fmla="*/ 38 h 50"/>
                  <a:gd name="T16" fmla="*/ 32 w 65"/>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0">
                    <a:moveTo>
                      <a:pt x="32" y="42"/>
                    </a:moveTo>
                    <a:lnTo>
                      <a:pt x="32" y="42"/>
                    </a:lnTo>
                    <a:cubicBezTo>
                      <a:pt x="52" y="49"/>
                      <a:pt x="64" y="19"/>
                      <a:pt x="44" y="12"/>
                    </a:cubicBezTo>
                    <a:lnTo>
                      <a:pt x="44" y="12"/>
                    </a:lnTo>
                    <a:cubicBezTo>
                      <a:pt x="39" y="10"/>
                      <a:pt x="35" y="9"/>
                      <a:pt x="31" y="7"/>
                    </a:cubicBezTo>
                    <a:lnTo>
                      <a:pt x="31" y="7"/>
                    </a:lnTo>
                    <a:cubicBezTo>
                      <a:pt x="11" y="0"/>
                      <a:pt x="0" y="30"/>
                      <a:pt x="20" y="38"/>
                    </a:cubicBezTo>
                    <a:lnTo>
                      <a:pt x="20" y="38"/>
                    </a:lnTo>
                    <a:cubicBezTo>
                      <a:pt x="24" y="39"/>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16" name="Freeform 307">
                <a:extLst>
                  <a:ext uri="{FF2B5EF4-FFF2-40B4-BE49-F238E27FC236}">
                    <a16:creationId xmlns:a16="http://schemas.microsoft.com/office/drawing/2014/main" id="{F1B1E1B9-9BC8-0F45-8599-FF84549E087C}"/>
                  </a:ext>
                </a:extLst>
              </p:cNvPr>
              <p:cNvSpPr>
                <a:spLocks noChangeArrowheads="1"/>
              </p:cNvSpPr>
              <p:nvPr/>
            </p:nvSpPr>
            <p:spPr bwMode="auto">
              <a:xfrm>
                <a:off x="4239326" y="3739353"/>
                <a:ext cx="16201" cy="11882"/>
              </a:xfrm>
              <a:custGeom>
                <a:avLst/>
                <a:gdLst>
                  <a:gd name="T0" fmla="*/ 43 w 64"/>
                  <a:gd name="T1" fmla="*/ 11 h 50"/>
                  <a:gd name="T2" fmla="*/ 43 w 64"/>
                  <a:gd name="T3" fmla="*/ 11 h 50"/>
                  <a:gd name="T4" fmla="*/ 31 w 64"/>
                  <a:gd name="T5" fmla="*/ 7 h 50"/>
                  <a:gd name="T6" fmla="*/ 31 w 64"/>
                  <a:gd name="T7" fmla="*/ 7 h 50"/>
                  <a:gd name="T8" fmla="*/ 19 w 64"/>
                  <a:gd name="T9" fmla="*/ 38 h 50"/>
                  <a:gd name="T10" fmla="*/ 19 w 64"/>
                  <a:gd name="T11" fmla="*/ 38 h 50"/>
                  <a:gd name="T12" fmla="*/ 32 w 64"/>
                  <a:gd name="T13" fmla="*/ 42 h 50"/>
                  <a:gd name="T14" fmla="*/ 32 w 64"/>
                  <a:gd name="T15" fmla="*/ 42 h 50"/>
                  <a:gd name="T16" fmla="*/ 43 w 64"/>
                  <a:gd name="T1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43" y="11"/>
                    </a:moveTo>
                    <a:lnTo>
                      <a:pt x="43" y="11"/>
                    </a:lnTo>
                    <a:cubicBezTo>
                      <a:pt x="39" y="10"/>
                      <a:pt x="35" y="8"/>
                      <a:pt x="31" y="7"/>
                    </a:cubicBezTo>
                    <a:lnTo>
                      <a:pt x="31" y="7"/>
                    </a:lnTo>
                    <a:cubicBezTo>
                      <a:pt x="11" y="0"/>
                      <a:pt x="0" y="30"/>
                      <a:pt x="19" y="38"/>
                    </a:cubicBezTo>
                    <a:lnTo>
                      <a:pt x="19" y="38"/>
                    </a:lnTo>
                    <a:cubicBezTo>
                      <a:pt x="23" y="39"/>
                      <a:pt x="28" y="41"/>
                      <a:pt x="32" y="42"/>
                    </a:cubicBezTo>
                    <a:lnTo>
                      <a:pt x="32" y="42"/>
                    </a:lnTo>
                    <a:cubicBezTo>
                      <a:pt x="52" y="49"/>
                      <a:pt x="63" y="18"/>
                      <a:pt x="43"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17" name="Freeform 308">
                <a:extLst>
                  <a:ext uri="{FF2B5EF4-FFF2-40B4-BE49-F238E27FC236}">
                    <a16:creationId xmlns:a16="http://schemas.microsoft.com/office/drawing/2014/main" id="{BEFFE495-9C19-0547-AAA4-4FD253D6D896}"/>
                  </a:ext>
                </a:extLst>
              </p:cNvPr>
              <p:cNvSpPr>
                <a:spLocks noChangeArrowheads="1"/>
              </p:cNvSpPr>
              <p:nvPr/>
            </p:nvSpPr>
            <p:spPr bwMode="auto">
              <a:xfrm>
                <a:off x="4259848" y="3756635"/>
                <a:ext cx="15122" cy="12961"/>
              </a:xfrm>
              <a:custGeom>
                <a:avLst/>
                <a:gdLst>
                  <a:gd name="T0" fmla="*/ 32 w 63"/>
                  <a:gd name="T1" fmla="*/ 43 h 52"/>
                  <a:gd name="T2" fmla="*/ 32 w 63"/>
                  <a:gd name="T3" fmla="*/ 43 h 52"/>
                  <a:gd name="T4" fmla="*/ 43 w 63"/>
                  <a:gd name="T5" fmla="*/ 13 h 52"/>
                  <a:gd name="T6" fmla="*/ 43 w 63"/>
                  <a:gd name="T7" fmla="*/ 13 h 52"/>
                  <a:gd name="T8" fmla="*/ 30 w 63"/>
                  <a:gd name="T9" fmla="*/ 8 h 52"/>
                  <a:gd name="T10" fmla="*/ 30 w 63"/>
                  <a:gd name="T11" fmla="*/ 8 h 52"/>
                  <a:gd name="T12" fmla="*/ 19 w 63"/>
                  <a:gd name="T13" fmla="*/ 38 h 52"/>
                  <a:gd name="T14" fmla="*/ 19 w 63"/>
                  <a:gd name="T15" fmla="*/ 38 h 52"/>
                  <a:gd name="T16" fmla="*/ 32 w 63"/>
                  <a:gd name="T17"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2">
                    <a:moveTo>
                      <a:pt x="32" y="43"/>
                    </a:moveTo>
                    <a:lnTo>
                      <a:pt x="32" y="43"/>
                    </a:lnTo>
                    <a:cubicBezTo>
                      <a:pt x="52" y="51"/>
                      <a:pt x="62" y="21"/>
                      <a:pt x="43" y="13"/>
                    </a:cubicBezTo>
                    <a:lnTo>
                      <a:pt x="43" y="13"/>
                    </a:lnTo>
                    <a:cubicBezTo>
                      <a:pt x="39" y="11"/>
                      <a:pt x="35" y="9"/>
                      <a:pt x="30" y="8"/>
                    </a:cubicBezTo>
                    <a:lnTo>
                      <a:pt x="30" y="8"/>
                    </a:lnTo>
                    <a:cubicBezTo>
                      <a:pt x="11" y="0"/>
                      <a:pt x="0" y="31"/>
                      <a:pt x="19" y="38"/>
                    </a:cubicBezTo>
                    <a:lnTo>
                      <a:pt x="19" y="38"/>
                    </a:lnTo>
                    <a:cubicBezTo>
                      <a:pt x="24" y="40"/>
                      <a:pt x="28" y="42"/>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18" name="Freeform 309">
                <a:extLst>
                  <a:ext uri="{FF2B5EF4-FFF2-40B4-BE49-F238E27FC236}">
                    <a16:creationId xmlns:a16="http://schemas.microsoft.com/office/drawing/2014/main" id="{70B2C585-A00A-024F-8FAF-738E105A188A}"/>
                  </a:ext>
                </a:extLst>
              </p:cNvPr>
              <p:cNvSpPr>
                <a:spLocks noChangeArrowheads="1"/>
              </p:cNvSpPr>
              <p:nvPr/>
            </p:nvSpPr>
            <p:spPr bwMode="auto">
              <a:xfrm>
                <a:off x="4260928" y="3793359"/>
                <a:ext cx="12961" cy="12961"/>
              </a:xfrm>
              <a:custGeom>
                <a:avLst/>
                <a:gdLst>
                  <a:gd name="T0" fmla="*/ 27 w 54"/>
                  <a:gd name="T1" fmla="*/ 8 h 52"/>
                  <a:gd name="T2" fmla="*/ 27 w 54"/>
                  <a:gd name="T3" fmla="*/ 8 h 52"/>
                  <a:gd name="T4" fmla="*/ 26 w 54"/>
                  <a:gd name="T5" fmla="*/ 8 h 52"/>
                  <a:gd name="T6" fmla="*/ 26 w 54"/>
                  <a:gd name="T7" fmla="*/ 8 h 52"/>
                  <a:gd name="T8" fmla="*/ 27 w 54"/>
                  <a:gd name="T9" fmla="*/ 8 h 52"/>
                  <a:gd name="T10" fmla="*/ 16 w 54"/>
                  <a:gd name="T11" fmla="*/ 8 h 52"/>
                  <a:gd name="T12" fmla="*/ 16 w 54"/>
                  <a:gd name="T13" fmla="*/ 8 h 52"/>
                  <a:gd name="T14" fmla="*/ 6 w 54"/>
                  <a:gd name="T15" fmla="*/ 29 h 52"/>
                  <a:gd name="T16" fmla="*/ 6 w 54"/>
                  <a:gd name="T17" fmla="*/ 29 h 52"/>
                  <a:gd name="T18" fmla="*/ 42 w 54"/>
                  <a:gd name="T19" fmla="*/ 12 h 52"/>
                  <a:gd name="T20" fmla="*/ 42 w 54"/>
                  <a:gd name="T21" fmla="*/ 12 h 52"/>
                  <a:gd name="T22" fmla="*/ 16 w 54"/>
                  <a:gd name="T2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2">
                    <a:moveTo>
                      <a:pt x="27" y="8"/>
                    </a:moveTo>
                    <a:lnTo>
                      <a:pt x="27" y="8"/>
                    </a:lnTo>
                    <a:cubicBezTo>
                      <a:pt x="27" y="8"/>
                      <a:pt x="27" y="8"/>
                      <a:pt x="26" y="8"/>
                    </a:cubicBezTo>
                    <a:lnTo>
                      <a:pt x="26" y="8"/>
                    </a:lnTo>
                    <a:lnTo>
                      <a:pt x="27" y="8"/>
                    </a:lnTo>
                    <a:close/>
                    <a:moveTo>
                      <a:pt x="16" y="8"/>
                    </a:moveTo>
                    <a:lnTo>
                      <a:pt x="16" y="8"/>
                    </a:lnTo>
                    <a:cubicBezTo>
                      <a:pt x="7" y="10"/>
                      <a:pt x="0" y="19"/>
                      <a:pt x="6" y="29"/>
                    </a:cubicBezTo>
                    <a:lnTo>
                      <a:pt x="6" y="29"/>
                    </a:lnTo>
                    <a:cubicBezTo>
                      <a:pt x="19" y="51"/>
                      <a:pt x="53" y="36"/>
                      <a:pt x="42" y="12"/>
                    </a:cubicBezTo>
                    <a:lnTo>
                      <a:pt x="42" y="12"/>
                    </a:lnTo>
                    <a:cubicBezTo>
                      <a:pt x="37" y="0"/>
                      <a:pt x="23" y="1"/>
                      <a:pt x="16" y="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19" name="Freeform 310">
                <a:extLst>
                  <a:ext uri="{FF2B5EF4-FFF2-40B4-BE49-F238E27FC236}">
                    <a16:creationId xmlns:a16="http://schemas.microsoft.com/office/drawing/2014/main" id="{57BAB785-8A9B-DB4C-AD4A-990E1734E958}"/>
                  </a:ext>
                </a:extLst>
              </p:cNvPr>
              <p:cNvSpPr>
                <a:spLocks noChangeArrowheads="1"/>
              </p:cNvSpPr>
              <p:nvPr/>
            </p:nvSpPr>
            <p:spPr bwMode="auto">
              <a:xfrm>
                <a:off x="4227444" y="3821442"/>
                <a:ext cx="12961" cy="15122"/>
              </a:xfrm>
              <a:custGeom>
                <a:avLst/>
                <a:gdLst>
                  <a:gd name="T0" fmla="*/ 10 w 53"/>
                  <a:gd name="T1" fmla="*/ 32 h 61"/>
                  <a:gd name="T2" fmla="*/ 10 w 53"/>
                  <a:gd name="T3" fmla="*/ 32 h 61"/>
                  <a:gd name="T4" fmla="*/ 13 w 53"/>
                  <a:gd name="T5" fmla="*/ 41 h 61"/>
                  <a:gd name="T6" fmla="*/ 13 w 53"/>
                  <a:gd name="T7" fmla="*/ 41 h 61"/>
                  <a:gd name="T8" fmla="*/ 43 w 53"/>
                  <a:gd name="T9" fmla="*/ 27 h 61"/>
                  <a:gd name="T10" fmla="*/ 43 w 53"/>
                  <a:gd name="T11" fmla="*/ 27 h 61"/>
                  <a:gd name="T12" fmla="*/ 39 w 53"/>
                  <a:gd name="T13" fmla="*/ 19 h 61"/>
                  <a:gd name="T14" fmla="*/ 39 w 53"/>
                  <a:gd name="T15" fmla="*/ 19 h 61"/>
                  <a:gd name="T16" fmla="*/ 10 w 53"/>
                  <a:gd name="T17"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10" y="32"/>
                    </a:moveTo>
                    <a:lnTo>
                      <a:pt x="10" y="32"/>
                    </a:lnTo>
                    <a:cubicBezTo>
                      <a:pt x="11" y="35"/>
                      <a:pt x="12" y="38"/>
                      <a:pt x="13" y="41"/>
                    </a:cubicBezTo>
                    <a:lnTo>
                      <a:pt x="13" y="41"/>
                    </a:lnTo>
                    <a:cubicBezTo>
                      <a:pt x="22" y="60"/>
                      <a:pt x="52" y="46"/>
                      <a:pt x="43" y="27"/>
                    </a:cubicBezTo>
                    <a:lnTo>
                      <a:pt x="43" y="27"/>
                    </a:lnTo>
                    <a:cubicBezTo>
                      <a:pt x="41" y="25"/>
                      <a:pt x="40" y="22"/>
                      <a:pt x="39" y="19"/>
                    </a:cubicBezTo>
                    <a:lnTo>
                      <a:pt x="39" y="19"/>
                    </a:lnTo>
                    <a:cubicBezTo>
                      <a:pt x="30" y="0"/>
                      <a:pt x="0" y="14"/>
                      <a:pt x="1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20" name="Freeform 311">
                <a:extLst>
                  <a:ext uri="{FF2B5EF4-FFF2-40B4-BE49-F238E27FC236}">
                    <a16:creationId xmlns:a16="http://schemas.microsoft.com/office/drawing/2014/main" id="{D029C694-5986-A849-BB77-536014373BB2}"/>
                  </a:ext>
                </a:extLst>
              </p:cNvPr>
              <p:cNvSpPr>
                <a:spLocks noChangeArrowheads="1"/>
              </p:cNvSpPr>
              <p:nvPr/>
            </p:nvSpPr>
            <p:spPr bwMode="auto">
              <a:xfrm>
                <a:off x="4254448" y="3841964"/>
                <a:ext cx="16201" cy="12961"/>
              </a:xfrm>
              <a:custGeom>
                <a:avLst/>
                <a:gdLst>
                  <a:gd name="T0" fmla="*/ 30 w 64"/>
                  <a:gd name="T1" fmla="*/ 7 h 51"/>
                  <a:gd name="T2" fmla="*/ 30 w 64"/>
                  <a:gd name="T3" fmla="*/ 7 h 51"/>
                  <a:gd name="T4" fmla="*/ 19 w 64"/>
                  <a:gd name="T5" fmla="*/ 38 h 51"/>
                  <a:gd name="T6" fmla="*/ 19 w 64"/>
                  <a:gd name="T7" fmla="*/ 38 h 51"/>
                  <a:gd name="T8" fmla="*/ 32 w 64"/>
                  <a:gd name="T9" fmla="*/ 43 h 51"/>
                  <a:gd name="T10" fmla="*/ 32 w 64"/>
                  <a:gd name="T11" fmla="*/ 43 h 51"/>
                  <a:gd name="T12" fmla="*/ 43 w 64"/>
                  <a:gd name="T13" fmla="*/ 12 h 51"/>
                  <a:gd name="T14" fmla="*/ 43 w 64"/>
                  <a:gd name="T15" fmla="*/ 12 h 51"/>
                  <a:gd name="T16" fmla="*/ 30 w 64"/>
                  <a:gd name="T1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0" y="7"/>
                    </a:moveTo>
                    <a:lnTo>
                      <a:pt x="30" y="7"/>
                    </a:lnTo>
                    <a:cubicBezTo>
                      <a:pt x="10" y="0"/>
                      <a:pt x="0" y="31"/>
                      <a:pt x="19" y="38"/>
                    </a:cubicBezTo>
                    <a:lnTo>
                      <a:pt x="19" y="38"/>
                    </a:lnTo>
                    <a:cubicBezTo>
                      <a:pt x="23" y="40"/>
                      <a:pt x="28" y="41"/>
                      <a:pt x="32" y="43"/>
                    </a:cubicBezTo>
                    <a:lnTo>
                      <a:pt x="32" y="43"/>
                    </a:lnTo>
                    <a:cubicBezTo>
                      <a:pt x="52" y="50"/>
                      <a:pt x="63" y="19"/>
                      <a:pt x="43" y="12"/>
                    </a:cubicBezTo>
                    <a:lnTo>
                      <a:pt x="43" y="12"/>
                    </a:lnTo>
                    <a:cubicBezTo>
                      <a:pt x="39" y="10"/>
                      <a:pt x="34" y="9"/>
                      <a:pt x="30"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21" name="Freeform 312">
                <a:extLst>
                  <a:ext uri="{FF2B5EF4-FFF2-40B4-BE49-F238E27FC236}">
                    <a16:creationId xmlns:a16="http://schemas.microsoft.com/office/drawing/2014/main" id="{99B5B74B-6CF8-8A4F-B081-F3422CA26F27}"/>
                  </a:ext>
                </a:extLst>
              </p:cNvPr>
              <p:cNvSpPr>
                <a:spLocks noChangeArrowheads="1"/>
              </p:cNvSpPr>
              <p:nvPr/>
            </p:nvSpPr>
            <p:spPr bwMode="auto">
              <a:xfrm>
                <a:off x="4281450" y="3838724"/>
                <a:ext cx="15122" cy="12961"/>
              </a:xfrm>
              <a:custGeom>
                <a:avLst/>
                <a:gdLst>
                  <a:gd name="T0" fmla="*/ 27 w 61"/>
                  <a:gd name="T1" fmla="*/ 9 h 53"/>
                  <a:gd name="T2" fmla="*/ 27 w 61"/>
                  <a:gd name="T3" fmla="*/ 9 h 53"/>
                  <a:gd name="T4" fmla="*/ 19 w 61"/>
                  <a:gd name="T5" fmla="*/ 14 h 53"/>
                  <a:gd name="T6" fmla="*/ 19 w 61"/>
                  <a:gd name="T7" fmla="*/ 14 h 53"/>
                  <a:gd name="T8" fmla="*/ 32 w 61"/>
                  <a:gd name="T9" fmla="*/ 43 h 53"/>
                  <a:gd name="T10" fmla="*/ 32 w 61"/>
                  <a:gd name="T11" fmla="*/ 43 h 53"/>
                  <a:gd name="T12" fmla="*/ 41 w 61"/>
                  <a:gd name="T13" fmla="*/ 39 h 53"/>
                  <a:gd name="T14" fmla="*/ 41 w 61"/>
                  <a:gd name="T15" fmla="*/ 39 h 53"/>
                  <a:gd name="T16" fmla="*/ 27 w 61"/>
                  <a:gd name="T17" fmla="*/ 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27" y="9"/>
                    </a:moveTo>
                    <a:lnTo>
                      <a:pt x="27" y="9"/>
                    </a:lnTo>
                    <a:cubicBezTo>
                      <a:pt x="24" y="11"/>
                      <a:pt x="21" y="12"/>
                      <a:pt x="19" y="14"/>
                    </a:cubicBezTo>
                    <a:lnTo>
                      <a:pt x="19" y="14"/>
                    </a:lnTo>
                    <a:cubicBezTo>
                      <a:pt x="0" y="23"/>
                      <a:pt x="13" y="52"/>
                      <a:pt x="32" y="43"/>
                    </a:cubicBezTo>
                    <a:lnTo>
                      <a:pt x="32" y="43"/>
                    </a:lnTo>
                    <a:cubicBezTo>
                      <a:pt x="35" y="42"/>
                      <a:pt x="38" y="40"/>
                      <a:pt x="41" y="39"/>
                    </a:cubicBezTo>
                    <a:lnTo>
                      <a:pt x="41" y="39"/>
                    </a:lnTo>
                    <a:cubicBezTo>
                      <a:pt x="60" y="30"/>
                      <a:pt x="46" y="0"/>
                      <a:pt x="27"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22" name="Freeform 313">
                <a:extLst>
                  <a:ext uri="{FF2B5EF4-FFF2-40B4-BE49-F238E27FC236}">
                    <a16:creationId xmlns:a16="http://schemas.microsoft.com/office/drawing/2014/main" id="{D50B8FA0-C105-5B4D-B589-C5E3FD7CAC70}"/>
                  </a:ext>
                </a:extLst>
              </p:cNvPr>
              <p:cNvSpPr>
                <a:spLocks noChangeArrowheads="1"/>
              </p:cNvSpPr>
              <p:nvPr/>
            </p:nvSpPr>
            <p:spPr bwMode="auto">
              <a:xfrm>
                <a:off x="4260928" y="3817121"/>
                <a:ext cx="15122" cy="12961"/>
              </a:xfrm>
              <a:custGeom>
                <a:avLst/>
                <a:gdLst>
                  <a:gd name="T0" fmla="*/ 28 w 62"/>
                  <a:gd name="T1" fmla="*/ 9 h 52"/>
                  <a:gd name="T2" fmla="*/ 28 w 62"/>
                  <a:gd name="T3" fmla="*/ 9 h 52"/>
                  <a:gd name="T4" fmla="*/ 20 w 62"/>
                  <a:gd name="T5" fmla="*/ 13 h 52"/>
                  <a:gd name="T6" fmla="*/ 20 w 62"/>
                  <a:gd name="T7" fmla="*/ 13 h 52"/>
                  <a:gd name="T8" fmla="*/ 33 w 62"/>
                  <a:gd name="T9" fmla="*/ 42 h 52"/>
                  <a:gd name="T10" fmla="*/ 33 w 62"/>
                  <a:gd name="T11" fmla="*/ 42 h 52"/>
                  <a:gd name="T12" fmla="*/ 42 w 62"/>
                  <a:gd name="T13" fmla="*/ 38 h 52"/>
                  <a:gd name="T14" fmla="*/ 42 w 62"/>
                  <a:gd name="T15" fmla="*/ 38 h 52"/>
                  <a:gd name="T16" fmla="*/ 28 w 62"/>
                  <a:gd name="T17"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2">
                    <a:moveTo>
                      <a:pt x="28" y="9"/>
                    </a:moveTo>
                    <a:lnTo>
                      <a:pt x="28" y="9"/>
                    </a:lnTo>
                    <a:cubicBezTo>
                      <a:pt x="25" y="10"/>
                      <a:pt x="23" y="12"/>
                      <a:pt x="20" y="13"/>
                    </a:cubicBezTo>
                    <a:lnTo>
                      <a:pt x="20" y="13"/>
                    </a:lnTo>
                    <a:cubicBezTo>
                      <a:pt x="0" y="22"/>
                      <a:pt x="14" y="51"/>
                      <a:pt x="33" y="42"/>
                    </a:cubicBezTo>
                    <a:lnTo>
                      <a:pt x="33" y="42"/>
                    </a:lnTo>
                    <a:cubicBezTo>
                      <a:pt x="36" y="41"/>
                      <a:pt x="39" y="40"/>
                      <a:pt x="42" y="38"/>
                    </a:cubicBezTo>
                    <a:lnTo>
                      <a:pt x="42" y="38"/>
                    </a:lnTo>
                    <a:cubicBezTo>
                      <a:pt x="61" y="30"/>
                      <a:pt x="47" y="0"/>
                      <a:pt x="28"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23" name="Freeform 314">
                <a:extLst>
                  <a:ext uri="{FF2B5EF4-FFF2-40B4-BE49-F238E27FC236}">
                    <a16:creationId xmlns:a16="http://schemas.microsoft.com/office/drawing/2014/main" id="{C43CF0EC-6B60-0D4E-AC72-5D2833B82503}"/>
                  </a:ext>
                </a:extLst>
              </p:cNvPr>
              <p:cNvSpPr>
                <a:spLocks noChangeArrowheads="1"/>
              </p:cNvSpPr>
              <p:nvPr/>
            </p:nvSpPr>
            <p:spPr bwMode="auto">
              <a:xfrm>
                <a:off x="4697294" y="3465004"/>
                <a:ext cx="12961" cy="11882"/>
              </a:xfrm>
              <a:custGeom>
                <a:avLst/>
                <a:gdLst>
                  <a:gd name="T0" fmla="*/ 33 w 53"/>
                  <a:gd name="T1" fmla="*/ 38 h 48"/>
                  <a:gd name="T2" fmla="*/ 33 w 53"/>
                  <a:gd name="T3" fmla="*/ 38 h 48"/>
                  <a:gd name="T4" fmla="*/ 19 w 53"/>
                  <a:gd name="T5" fmla="*/ 8 h 48"/>
                  <a:gd name="T6" fmla="*/ 19 w 53"/>
                  <a:gd name="T7" fmla="*/ 8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8"/>
                    </a:cubicBezTo>
                    <a:lnTo>
                      <a:pt x="19" y="8"/>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24" name="Freeform 315">
                <a:extLst>
                  <a:ext uri="{FF2B5EF4-FFF2-40B4-BE49-F238E27FC236}">
                    <a16:creationId xmlns:a16="http://schemas.microsoft.com/office/drawing/2014/main" id="{3379C16C-E88E-BD4A-8A60-FB698B699084}"/>
                  </a:ext>
                </a:extLst>
              </p:cNvPr>
              <p:cNvSpPr>
                <a:spLocks noChangeArrowheads="1"/>
              </p:cNvSpPr>
              <p:nvPr/>
            </p:nvSpPr>
            <p:spPr bwMode="auto">
              <a:xfrm>
                <a:off x="4705935" y="3483367"/>
                <a:ext cx="10801" cy="12961"/>
              </a:xfrm>
              <a:custGeom>
                <a:avLst/>
                <a:gdLst>
                  <a:gd name="T0" fmla="*/ 39 w 46"/>
                  <a:gd name="T1" fmla="*/ 25 h 51"/>
                  <a:gd name="T2" fmla="*/ 39 w 46"/>
                  <a:gd name="T3" fmla="*/ 25 h 51"/>
                  <a:gd name="T4" fmla="*/ 38 w 46"/>
                  <a:gd name="T5" fmla="*/ 20 h 51"/>
                  <a:gd name="T6" fmla="*/ 38 w 46"/>
                  <a:gd name="T7" fmla="*/ 20 h 51"/>
                  <a:gd name="T8" fmla="*/ 6 w 46"/>
                  <a:gd name="T9" fmla="*/ 26 h 51"/>
                  <a:gd name="T10" fmla="*/ 6 w 46"/>
                  <a:gd name="T11" fmla="*/ 26 h 51"/>
                  <a:gd name="T12" fmla="*/ 7 w 46"/>
                  <a:gd name="T13" fmla="*/ 30 h 51"/>
                  <a:gd name="T14" fmla="*/ 7 w 46"/>
                  <a:gd name="T15" fmla="*/ 30 h 51"/>
                  <a:gd name="T16" fmla="*/ 39 w 46"/>
                  <a:gd name="T17"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1">
                    <a:moveTo>
                      <a:pt x="39" y="25"/>
                    </a:moveTo>
                    <a:lnTo>
                      <a:pt x="39" y="25"/>
                    </a:lnTo>
                    <a:cubicBezTo>
                      <a:pt x="39" y="23"/>
                      <a:pt x="38" y="21"/>
                      <a:pt x="38" y="20"/>
                    </a:cubicBezTo>
                    <a:lnTo>
                      <a:pt x="38" y="20"/>
                    </a:lnTo>
                    <a:cubicBezTo>
                      <a:pt x="32" y="0"/>
                      <a:pt x="0" y="5"/>
                      <a:pt x="6" y="26"/>
                    </a:cubicBezTo>
                    <a:lnTo>
                      <a:pt x="6" y="26"/>
                    </a:lnTo>
                    <a:cubicBezTo>
                      <a:pt x="6" y="27"/>
                      <a:pt x="7" y="28"/>
                      <a:pt x="7" y="30"/>
                    </a:cubicBezTo>
                    <a:lnTo>
                      <a:pt x="7" y="30"/>
                    </a:lnTo>
                    <a:cubicBezTo>
                      <a:pt x="12" y="50"/>
                      <a:pt x="45" y="45"/>
                      <a:pt x="39"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25" name="Freeform 316">
                <a:extLst>
                  <a:ext uri="{FF2B5EF4-FFF2-40B4-BE49-F238E27FC236}">
                    <a16:creationId xmlns:a16="http://schemas.microsoft.com/office/drawing/2014/main" id="{895C59FF-8135-7742-A9FD-D7795F13E166}"/>
                  </a:ext>
                </a:extLst>
              </p:cNvPr>
              <p:cNvSpPr>
                <a:spLocks noChangeArrowheads="1"/>
              </p:cNvSpPr>
              <p:nvPr/>
            </p:nvSpPr>
            <p:spPr bwMode="auto">
              <a:xfrm>
                <a:off x="4713495" y="3457444"/>
                <a:ext cx="14042" cy="11881"/>
              </a:xfrm>
              <a:custGeom>
                <a:avLst/>
                <a:gdLst>
                  <a:gd name="T0" fmla="*/ 26 w 58"/>
                  <a:gd name="T1" fmla="*/ 40 h 49"/>
                  <a:gd name="T2" fmla="*/ 26 w 58"/>
                  <a:gd name="T3" fmla="*/ 40 h 49"/>
                  <a:gd name="T4" fmla="*/ 37 w 58"/>
                  <a:gd name="T5" fmla="*/ 10 h 49"/>
                  <a:gd name="T6" fmla="*/ 37 w 58"/>
                  <a:gd name="T7" fmla="*/ 10 h 49"/>
                  <a:gd name="T8" fmla="*/ 30 w 58"/>
                  <a:gd name="T9" fmla="*/ 7 h 49"/>
                  <a:gd name="T10" fmla="*/ 30 w 58"/>
                  <a:gd name="T11" fmla="*/ 7 h 49"/>
                  <a:gd name="T12" fmla="*/ 20 w 58"/>
                  <a:gd name="T13" fmla="*/ 38 h 49"/>
                  <a:gd name="T14" fmla="*/ 20 w 58"/>
                  <a:gd name="T15" fmla="*/ 38 h 49"/>
                  <a:gd name="T16" fmla="*/ 26 w 58"/>
                  <a:gd name="T17"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9">
                    <a:moveTo>
                      <a:pt x="26" y="40"/>
                    </a:moveTo>
                    <a:lnTo>
                      <a:pt x="26" y="40"/>
                    </a:lnTo>
                    <a:cubicBezTo>
                      <a:pt x="46" y="48"/>
                      <a:pt x="57" y="17"/>
                      <a:pt x="37" y="10"/>
                    </a:cubicBezTo>
                    <a:lnTo>
                      <a:pt x="37" y="10"/>
                    </a:lnTo>
                    <a:cubicBezTo>
                      <a:pt x="35" y="9"/>
                      <a:pt x="33" y="8"/>
                      <a:pt x="30" y="7"/>
                    </a:cubicBezTo>
                    <a:lnTo>
                      <a:pt x="30" y="7"/>
                    </a:lnTo>
                    <a:cubicBezTo>
                      <a:pt x="11" y="0"/>
                      <a:pt x="0" y="30"/>
                      <a:pt x="20" y="38"/>
                    </a:cubicBezTo>
                    <a:lnTo>
                      <a:pt x="20" y="38"/>
                    </a:lnTo>
                    <a:cubicBezTo>
                      <a:pt x="21" y="38"/>
                      <a:pt x="24" y="40"/>
                      <a:pt x="26"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26" name="Freeform 317">
                <a:extLst>
                  <a:ext uri="{FF2B5EF4-FFF2-40B4-BE49-F238E27FC236}">
                    <a16:creationId xmlns:a16="http://schemas.microsoft.com/office/drawing/2014/main" id="{7C5EBEC3-C09A-3D43-BDD0-D68C28CAF9F3}"/>
                  </a:ext>
                </a:extLst>
              </p:cNvPr>
              <p:cNvSpPr>
                <a:spLocks noChangeArrowheads="1"/>
              </p:cNvSpPr>
              <p:nvPr/>
            </p:nvSpPr>
            <p:spPr bwMode="auto">
              <a:xfrm>
                <a:off x="4734018" y="3474725"/>
                <a:ext cx="14041" cy="11881"/>
              </a:xfrm>
              <a:custGeom>
                <a:avLst/>
                <a:gdLst>
                  <a:gd name="T0" fmla="*/ 33 w 58"/>
                  <a:gd name="T1" fmla="*/ 40 h 50"/>
                  <a:gd name="T2" fmla="*/ 33 w 58"/>
                  <a:gd name="T3" fmla="*/ 40 h 50"/>
                  <a:gd name="T4" fmla="*/ 37 w 58"/>
                  <a:gd name="T5" fmla="*/ 38 h 50"/>
                  <a:gd name="T6" fmla="*/ 37 w 58"/>
                  <a:gd name="T7" fmla="*/ 38 h 50"/>
                  <a:gd name="T8" fmla="*/ 24 w 58"/>
                  <a:gd name="T9" fmla="*/ 8 h 50"/>
                  <a:gd name="T10" fmla="*/ 24 w 58"/>
                  <a:gd name="T11" fmla="*/ 8 h 50"/>
                  <a:gd name="T12" fmla="*/ 19 w 58"/>
                  <a:gd name="T13" fmla="*/ 11 h 50"/>
                  <a:gd name="T14" fmla="*/ 19 w 58"/>
                  <a:gd name="T15" fmla="*/ 11 h 50"/>
                  <a:gd name="T16" fmla="*/ 33 w 58"/>
                  <a:gd name="T17"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0">
                    <a:moveTo>
                      <a:pt x="33" y="40"/>
                    </a:moveTo>
                    <a:lnTo>
                      <a:pt x="33" y="40"/>
                    </a:lnTo>
                    <a:cubicBezTo>
                      <a:pt x="35" y="39"/>
                      <a:pt x="36" y="38"/>
                      <a:pt x="37" y="38"/>
                    </a:cubicBezTo>
                    <a:lnTo>
                      <a:pt x="37" y="38"/>
                    </a:lnTo>
                    <a:cubicBezTo>
                      <a:pt x="57" y="29"/>
                      <a:pt x="43" y="0"/>
                      <a:pt x="24" y="8"/>
                    </a:cubicBezTo>
                    <a:lnTo>
                      <a:pt x="24" y="8"/>
                    </a:lnTo>
                    <a:cubicBezTo>
                      <a:pt x="22" y="9"/>
                      <a:pt x="20" y="10"/>
                      <a:pt x="19" y="11"/>
                    </a:cubicBezTo>
                    <a:lnTo>
                      <a:pt x="19" y="11"/>
                    </a:lnTo>
                    <a:cubicBezTo>
                      <a:pt x="0" y="20"/>
                      <a:pt x="14" y="49"/>
                      <a:pt x="33"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27" name="Freeform 318">
                <a:extLst>
                  <a:ext uri="{FF2B5EF4-FFF2-40B4-BE49-F238E27FC236}">
                    <a16:creationId xmlns:a16="http://schemas.microsoft.com/office/drawing/2014/main" id="{D1C41C63-23A5-B249-A843-2D97075ACC0A}"/>
                  </a:ext>
                </a:extLst>
              </p:cNvPr>
              <p:cNvSpPr>
                <a:spLocks noChangeArrowheads="1"/>
              </p:cNvSpPr>
              <p:nvPr/>
            </p:nvSpPr>
            <p:spPr bwMode="auto">
              <a:xfrm>
                <a:off x="4711335" y="3417479"/>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4 w 53"/>
                  <a:gd name="T13" fmla="*/ 42 h 62"/>
                  <a:gd name="T14" fmla="*/ 14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2" y="25"/>
                      <a:pt x="40" y="22"/>
                      <a:pt x="39" y="19"/>
                    </a:cubicBezTo>
                    <a:lnTo>
                      <a:pt x="39" y="19"/>
                    </a:lnTo>
                    <a:cubicBezTo>
                      <a:pt x="30" y="0"/>
                      <a:pt x="0" y="13"/>
                      <a:pt x="9" y="33"/>
                    </a:cubicBezTo>
                    <a:lnTo>
                      <a:pt x="9" y="33"/>
                    </a:lnTo>
                    <a:cubicBezTo>
                      <a:pt x="11" y="36"/>
                      <a:pt x="12" y="38"/>
                      <a:pt x="14" y="42"/>
                    </a:cubicBezTo>
                    <a:lnTo>
                      <a:pt x="14" y="42"/>
                    </a:lnTo>
                    <a:cubicBezTo>
                      <a:pt x="23" y="61"/>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28" name="Freeform 319">
                <a:extLst>
                  <a:ext uri="{FF2B5EF4-FFF2-40B4-BE49-F238E27FC236}">
                    <a16:creationId xmlns:a16="http://schemas.microsoft.com/office/drawing/2014/main" id="{101ABD23-656C-0240-BF91-695CA59F1805}"/>
                  </a:ext>
                </a:extLst>
              </p:cNvPr>
              <p:cNvSpPr>
                <a:spLocks noChangeArrowheads="1"/>
              </p:cNvSpPr>
              <p:nvPr/>
            </p:nvSpPr>
            <p:spPr bwMode="auto">
              <a:xfrm>
                <a:off x="4750219" y="3410998"/>
                <a:ext cx="11882" cy="14042"/>
              </a:xfrm>
              <a:custGeom>
                <a:avLst/>
                <a:gdLst>
                  <a:gd name="T0" fmla="*/ 38 w 48"/>
                  <a:gd name="T1" fmla="*/ 37 h 58"/>
                  <a:gd name="T2" fmla="*/ 38 w 48"/>
                  <a:gd name="T3" fmla="*/ 37 h 58"/>
                  <a:gd name="T4" fmla="*/ 40 w 48"/>
                  <a:gd name="T5" fmla="*/ 31 h 58"/>
                  <a:gd name="T6" fmla="*/ 40 w 48"/>
                  <a:gd name="T7" fmla="*/ 31 h 58"/>
                  <a:gd name="T8" fmla="*/ 10 w 48"/>
                  <a:gd name="T9" fmla="*/ 20 h 58"/>
                  <a:gd name="T10" fmla="*/ 10 w 48"/>
                  <a:gd name="T11" fmla="*/ 20 h 58"/>
                  <a:gd name="T12" fmla="*/ 7 w 48"/>
                  <a:gd name="T13" fmla="*/ 27 h 58"/>
                  <a:gd name="T14" fmla="*/ 7 w 48"/>
                  <a:gd name="T15" fmla="*/ 27 h 58"/>
                  <a:gd name="T16" fmla="*/ 38 w 48"/>
                  <a:gd name="T17"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58">
                    <a:moveTo>
                      <a:pt x="38" y="37"/>
                    </a:moveTo>
                    <a:lnTo>
                      <a:pt x="38" y="37"/>
                    </a:lnTo>
                    <a:cubicBezTo>
                      <a:pt x="39" y="36"/>
                      <a:pt x="40" y="33"/>
                      <a:pt x="40" y="31"/>
                    </a:cubicBezTo>
                    <a:lnTo>
                      <a:pt x="40" y="31"/>
                    </a:lnTo>
                    <a:cubicBezTo>
                      <a:pt x="47" y="11"/>
                      <a:pt x="17" y="0"/>
                      <a:pt x="10" y="20"/>
                    </a:cubicBezTo>
                    <a:lnTo>
                      <a:pt x="10" y="20"/>
                    </a:lnTo>
                    <a:cubicBezTo>
                      <a:pt x="9" y="22"/>
                      <a:pt x="8" y="24"/>
                      <a:pt x="7" y="27"/>
                    </a:cubicBezTo>
                    <a:lnTo>
                      <a:pt x="7" y="27"/>
                    </a:lnTo>
                    <a:cubicBezTo>
                      <a:pt x="0" y="46"/>
                      <a:pt x="31" y="57"/>
                      <a:pt x="3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29" name="Freeform 320">
                <a:extLst>
                  <a:ext uri="{FF2B5EF4-FFF2-40B4-BE49-F238E27FC236}">
                    <a16:creationId xmlns:a16="http://schemas.microsoft.com/office/drawing/2014/main" id="{75E4A504-1F6B-8949-9EB4-B6BFFA3C687C}"/>
                  </a:ext>
                </a:extLst>
              </p:cNvPr>
              <p:cNvSpPr>
                <a:spLocks noChangeArrowheads="1"/>
              </p:cNvSpPr>
              <p:nvPr/>
            </p:nvSpPr>
            <p:spPr bwMode="auto">
              <a:xfrm>
                <a:off x="4757780" y="3435842"/>
                <a:ext cx="11881" cy="14041"/>
              </a:xfrm>
              <a:custGeom>
                <a:avLst/>
                <a:gdLst>
                  <a:gd name="T0" fmla="*/ 39 w 49"/>
                  <a:gd name="T1" fmla="*/ 37 h 58"/>
                  <a:gd name="T2" fmla="*/ 39 w 49"/>
                  <a:gd name="T3" fmla="*/ 37 h 58"/>
                  <a:gd name="T4" fmla="*/ 41 w 49"/>
                  <a:gd name="T5" fmla="*/ 30 h 58"/>
                  <a:gd name="T6" fmla="*/ 41 w 49"/>
                  <a:gd name="T7" fmla="*/ 30 h 58"/>
                  <a:gd name="T8" fmla="*/ 10 w 49"/>
                  <a:gd name="T9" fmla="*/ 19 h 58"/>
                  <a:gd name="T10" fmla="*/ 10 w 49"/>
                  <a:gd name="T11" fmla="*/ 19 h 58"/>
                  <a:gd name="T12" fmla="*/ 7 w 49"/>
                  <a:gd name="T13" fmla="*/ 26 h 58"/>
                  <a:gd name="T14" fmla="*/ 7 w 49"/>
                  <a:gd name="T15" fmla="*/ 26 h 58"/>
                  <a:gd name="T16" fmla="*/ 39 w 49"/>
                  <a:gd name="T17"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8">
                    <a:moveTo>
                      <a:pt x="39" y="37"/>
                    </a:moveTo>
                    <a:lnTo>
                      <a:pt x="39" y="37"/>
                    </a:lnTo>
                    <a:cubicBezTo>
                      <a:pt x="39" y="35"/>
                      <a:pt x="40" y="33"/>
                      <a:pt x="41" y="30"/>
                    </a:cubicBezTo>
                    <a:lnTo>
                      <a:pt x="41" y="30"/>
                    </a:lnTo>
                    <a:cubicBezTo>
                      <a:pt x="48" y="10"/>
                      <a:pt x="17" y="0"/>
                      <a:pt x="10" y="19"/>
                    </a:cubicBezTo>
                    <a:lnTo>
                      <a:pt x="10" y="19"/>
                    </a:lnTo>
                    <a:cubicBezTo>
                      <a:pt x="9" y="21"/>
                      <a:pt x="9" y="24"/>
                      <a:pt x="7" y="26"/>
                    </a:cubicBezTo>
                    <a:lnTo>
                      <a:pt x="7" y="26"/>
                    </a:lnTo>
                    <a:cubicBezTo>
                      <a:pt x="0" y="46"/>
                      <a:pt x="31" y="57"/>
                      <a:pt x="39"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30" name="Freeform 321">
                <a:extLst>
                  <a:ext uri="{FF2B5EF4-FFF2-40B4-BE49-F238E27FC236}">
                    <a16:creationId xmlns:a16="http://schemas.microsoft.com/office/drawing/2014/main" id="{582F5D08-7EC7-DD4D-BA4C-955D94CCDEA7}"/>
                  </a:ext>
                </a:extLst>
              </p:cNvPr>
              <p:cNvSpPr>
                <a:spLocks noChangeArrowheads="1"/>
              </p:cNvSpPr>
              <p:nvPr/>
            </p:nvSpPr>
            <p:spPr bwMode="auto">
              <a:xfrm>
                <a:off x="4731858" y="3412079"/>
                <a:ext cx="12961" cy="11881"/>
              </a:xfrm>
              <a:custGeom>
                <a:avLst/>
                <a:gdLst>
                  <a:gd name="T0" fmla="*/ 34 w 54"/>
                  <a:gd name="T1" fmla="*/ 39 h 49"/>
                  <a:gd name="T2" fmla="*/ 34 w 54"/>
                  <a:gd name="T3" fmla="*/ 39 h 49"/>
                  <a:gd name="T4" fmla="*/ 20 w 54"/>
                  <a:gd name="T5" fmla="*/ 9 h 49"/>
                  <a:gd name="T6" fmla="*/ 20 w 54"/>
                  <a:gd name="T7" fmla="*/ 9 h 49"/>
                  <a:gd name="T8" fmla="*/ 34 w 54"/>
                  <a:gd name="T9" fmla="*/ 39 h 49"/>
                </a:gdLst>
                <a:ahLst/>
                <a:cxnLst>
                  <a:cxn ang="0">
                    <a:pos x="T0" y="T1"/>
                  </a:cxn>
                  <a:cxn ang="0">
                    <a:pos x="T2" y="T3"/>
                  </a:cxn>
                  <a:cxn ang="0">
                    <a:pos x="T4" y="T5"/>
                  </a:cxn>
                  <a:cxn ang="0">
                    <a:pos x="T6" y="T7"/>
                  </a:cxn>
                  <a:cxn ang="0">
                    <a:pos x="T8" y="T9"/>
                  </a:cxn>
                </a:cxnLst>
                <a:rect l="0" t="0" r="r" b="b"/>
                <a:pathLst>
                  <a:path w="54" h="49">
                    <a:moveTo>
                      <a:pt x="34" y="39"/>
                    </a:moveTo>
                    <a:lnTo>
                      <a:pt x="34" y="39"/>
                    </a:lnTo>
                    <a:cubicBezTo>
                      <a:pt x="53" y="29"/>
                      <a:pt x="39" y="0"/>
                      <a:pt x="20" y="9"/>
                    </a:cubicBezTo>
                    <a:lnTo>
                      <a:pt x="20" y="9"/>
                    </a:lnTo>
                    <a:cubicBezTo>
                      <a:pt x="0" y="18"/>
                      <a:pt x="15" y="48"/>
                      <a:pt x="34"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31" name="Freeform 322">
                <a:extLst>
                  <a:ext uri="{FF2B5EF4-FFF2-40B4-BE49-F238E27FC236}">
                    <a16:creationId xmlns:a16="http://schemas.microsoft.com/office/drawing/2014/main" id="{22612584-18E8-F843-B432-77D76B98CEB0}"/>
                  </a:ext>
                </a:extLst>
              </p:cNvPr>
              <p:cNvSpPr>
                <a:spLocks noChangeArrowheads="1"/>
              </p:cNvSpPr>
              <p:nvPr/>
            </p:nvSpPr>
            <p:spPr bwMode="auto">
              <a:xfrm>
                <a:off x="4775062" y="3369954"/>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9" y="0"/>
                      <a:pt x="19" y="9"/>
                    </a:cubicBezTo>
                    <a:lnTo>
                      <a:pt x="19" y="9"/>
                    </a:lnTo>
                    <a:cubicBezTo>
                      <a:pt x="0" y="18"/>
                      <a:pt x="15"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32" name="Freeform 323">
                <a:extLst>
                  <a:ext uri="{FF2B5EF4-FFF2-40B4-BE49-F238E27FC236}">
                    <a16:creationId xmlns:a16="http://schemas.microsoft.com/office/drawing/2014/main" id="{2A452533-EAB6-1042-8061-C32A6D42CDC1}"/>
                  </a:ext>
                </a:extLst>
              </p:cNvPr>
              <p:cNvSpPr>
                <a:spLocks noChangeArrowheads="1"/>
              </p:cNvSpPr>
              <p:nvPr/>
            </p:nvSpPr>
            <p:spPr bwMode="auto">
              <a:xfrm>
                <a:off x="4772902" y="3398037"/>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9"/>
                    </a:cubicBezTo>
                    <a:lnTo>
                      <a:pt x="19" y="9"/>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33" name="Freeform 324">
                <a:extLst>
                  <a:ext uri="{FF2B5EF4-FFF2-40B4-BE49-F238E27FC236}">
                    <a16:creationId xmlns:a16="http://schemas.microsoft.com/office/drawing/2014/main" id="{08C57411-8685-DD4A-B4DA-350C82467C57}"/>
                  </a:ext>
                </a:extLst>
              </p:cNvPr>
              <p:cNvSpPr>
                <a:spLocks noChangeArrowheads="1"/>
              </p:cNvSpPr>
              <p:nvPr/>
            </p:nvSpPr>
            <p:spPr bwMode="auto">
              <a:xfrm>
                <a:off x="4796664" y="3376435"/>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4 w 53"/>
                  <a:gd name="T13" fmla="*/ 42 h 62"/>
                  <a:gd name="T14" fmla="*/ 14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2" y="25"/>
                      <a:pt x="40" y="22"/>
                      <a:pt x="39" y="19"/>
                    </a:cubicBezTo>
                    <a:lnTo>
                      <a:pt x="39" y="19"/>
                    </a:lnTo>
                    <a:cubicBezTo>
                      <a:pt x="30" y="0"/>
                      <a:pt x="0" y="14"/>
                      <a:pt x="9" y="33"/>
                    </a:cubicBezTo>
                    <a:lnTo>
                      <a:pt x="9" y="33"/>
                    </a:lnTo>
                    <a:cubicBezTo>
                      <a:pt x="11" y="37"/>
                      <a:pt x="13" y="39"/>
                      <a:pt x="14" y="42"/>
                    </a:cubicBezTo>
                    <a:lnTo>
                      <a:pt x="14" y="42"/>
                    </a:lnTo>
                    <a:cubicBezTo>
                      <a:pt x="23" y="61"/>
                      <a:pt x="52" y="48"/>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34" name="Freeform 325">
                <a:extLst>
                  <a:ext uri="{FF2B5EF4-FFF2-40B4-BE49-F238E27FC236}">
                    <a16:creationId xmlns:a16="http://schemas.microsoft.com/office/drawing/2014/main" id="{1A5D9E01-0F08-FB49-B419-F39C2BD7E392}"/>
                  </a:ext>
                </a:extLst>
              </p:cNvPr>
              <p:cNvSpPr>
                <a:spLocks noChangeArrowheads="1"/>
              </p:cNvSpPr>
              <p:nvPr/>
            </p:nvSpPr>
            <p:spPr bwMode="auto">
              <a:xfrm>
                <a:off x="4806385" y="3421799"/>
                <a:ext cx="11882" cy="14042"/>
              </a:xfrm>
              <a:custGeom>
                <a:avLst/>
                <a:gdLst>
                  <a:gd name="T0" fmla="*/ 9 w 50"/>
                  <a:gd name="T1" fmla="*/ 33 h 58"/>
                  <a:gd name="T2" fmla="*/ 11 w 50"/>
                  <a:gd name="T3" fmla="*/ 38 h 58"/>
                  <a:gd name="T4" fmla="*/ 11 w 50"/>
                  <a:gd name="T5" fmla="*/ 38 h 58"/>
                  <a:gd name="T6" fmla="*/ 41 w 50"/>
                  <a:gd name="T7" fmla="*/ 24 h 58"/>
                  <a:gd name="T8" fmla="*/ 41 w 50"/>
                  <a:gd name="T9" fmla="*/ 24 h 58"/>
                  <a:gd name="T10" fmla="*/ 38 w 50"/>
                  <a:gd name="T11" fmla="*/ 19 h 58"/>
                  <a:gd name="T12" fmla="*/ 38 w 50"/>
                  <a:gd name="T13" fmla="*/ 19 h 58"/>
                  <a:gd name="T14" fmla="*/ 9 w 50"/>
                  <a:gd name="T15" fmla="*/ 33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8">
                    <a:moveTo>
                      <a:pt x="9" y="33"/>
                    </a:moveTo>
                    <a:lnTo>
                      <a:pt x="11" y="38"/>
                    </a:lnTo>
                    <a:lnTo>
                      <a:pt x="11" y="38"/>
                    </a:lnTo>
                    <a:cubicBezTo>
                      <a:pt x="20" y="57"/>
                      <a:pt x="49" y="43"/>
                      <a:pt x="41" y="24"/>
                    </a:cubicBezTo>
                    <a:lnTo>
                      <a:pt x="41" y="24"/>
                    </a:lnTo>
                    <a:cubicBezTo>
                      <a:pt x="40" y="22"/>
                      <a:pt x="39" y="21"/>
                      <a:pt x="38" y="19"/>
                    </a:cubicBezTo>
                    <a:lnTo>
                      <a:pt x="38" y="19"/>
                    </a:lnTo>
                    <a:cubicBezTo>
                      <a:pt x="29" y="0"/>
                      <a:pt x="0" y="15"/>
                      <a:pt x="9"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35" name="Freeform 326">
                <a:extLst>
                  <a:ext uri="{FF2B5EF4-FFF2-40B4-BE49-F238E27FC236}">
                    <a16:creationId xmlns:a16="http://schemas.microsoft.com/office/drawing/2014/main" id="{2C80112A-CC77-CA47-AAA5-ADF1A19A83AB}"/>
                  </a:ext>
                </a:extLst>
              </p:cNvPr>
              <p:cNvSpPr>
                <a:spLocks noChangeArrowheads="1"/>
              </p:cNvSpPr>
              <p:nvPr/>
            </p:nvSpPr>
            <p:spPr bwMode="auto">
              <a:xfrm>
                <a:off x="4853910" y="3393717"/>
                <a:ext cx="14042" cy="11882"/>
              </a:xfrm>
              <a:custGeom>
                <a:avLst/>
                <a:gdLst>
                  <a:gd name="T0" fmla="*/ 32 w 57"/>
                  <a:gd name="T1" fmla="*/ 40 h 50"/>
                  <a:gd name="T2" fmla="*/ 32 w 57"/>
                  <a:gd name="T3" fmla="*/ 40 h 50"/>
                  <a:gd name="T4" fmla="*/ 37 w 57"/>
                  <a:gd name="T5" fmla="*/ 38 h 50"/>
                  <a:gd name="T6" fmla="*/ 37 w 57"/>
                  <a:gd name="T7" fmla="*/ 38 h 50"/>
                  <a:gd name="T8" fmla="*/ 23 w 57"/>
                  <a:gd name="T9" fmla="*/ 9 h 50"/>
                  <a:gd name="T10" fmla="*/ 23 w 57"/>
                  <a:gd name="T11" fmla="*/ 9 h 50"/>
                  <a:gd name="T12" fmla="*/ 18 w 57"/>
                  <a:gd name="T13" fmla="*/ 11 h 50"/>
                  <a:gd name="T14" fmla="*/ 18 w 57"/>
                  <a:gd name="T15" fmla="*/ 11 h 50"/>
                  <a:gd name="T16" fmla="*/ 32 w 57"/>
                  <a:gd name="T17"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0">
                    <a:moveTo>
                      <a:pt x="32" y="40"/>
                    </a:moveTo>
                    <a:lnTo>
                      <a:pt x="32" y="40"/>
                    </a:lnTo>
                    <a:cubicBezTo>
                      <a:pt x="34" y="39"/>
                      <a:pt x="35" y="39"/>
                      <a:pt x="37" y="38"/>
                    </a:cubicBezTo>
                    <a:lnTo>
                      <a:pt x="37" y="38"/>
                    </a:lnTo>
                    <a:cubicBezTo>
                      <a:pt x="56" y="29"/>
                      <a:pt x="42" y="0"/>
                      <a:pt x="23" y="9"/>
                    </a:cubicBezTo>
                    <a:lnTo>
                      <a:pt x="23" y="9"/>
                    </a:lnTo>
                    <a:cubicBezTo>
                      <a:pt x="22" y="9"/>
                      <a:pt x="20" y="10"/>
                      <a:pt x="18" y="11"/>
                    </a:cubicBezTo>
                    <a:lnTo>
                      <a:pt x="18" y="11"/>
                    </a:lnTo>
                    <a:cubicBezTo>
                      <a:pt x="0" y="20"/>
                      <a:pt x="13" y="49"/>
                      <a:pt x="32"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36" name="Freeform 327">
                <a:extLst>
                  <a:ext uri="{FF2B5EF4-FFF2-40B4-BE49-F238E27FC236}">
                    <a16:creationId xmlns:a16="http://schemas.microsoft.com/office/drawing/2014/main" id="{790577F4-B4FC-0B44-9CDB-D396A5F45623}"/>
                  </a:ext>
                </a:extLst>
              </p:cNvPr>
              <p:cNvSpPr>
                <a:spLocks noChangeArrowheads="1"/>
              </p:cNvSpPr>
              <p:nvPr/>
            </p:nvSpPr>
            <p:spPr bwMode="auto">
              <a:xfrm>
                <a:off x="4883074" y="3371035"/>
                <a:ext cx="12961" cy="14041"/>
              </a:xfrm>
              <a:custGeom>
                <a:avLst/>
                <a:gdLst>
                  <a:gd name="T0" fmla="*/ 8 w 51"/>
                  <a:gd name="T1" fmla="*/ 32 h 57"/>
                  <a:gd name="T2" fmla="*/ 8 w 51"/>
                  <a:gd name="T3" fmla="*/ 32 h 57"/>
                  <a:gd name="T4" fmla="*/ 11 w 51"/>
                  <a:gd name="T5" fmla="*/ 37 h 57"/>
                  <a:gd name="T6" fmla="*/ 11 w 51"/>
                  <a:gd name="T7" fmla="*/ 37 h 57"/>
                  <a:gd name="T8" fmla="*/ 40 w 51"/>
                  <a:gd name="T9" fmla="*/ 23 h 57"/>
                  <a:gd name="T10" fmla="*/ 40 w 51"/>
                  <a:gd name="T11" fmla="*/ 23 h 57"/>
                  <a:gd name="T12" fmla="*/ 38 w 51"/>
                  <a:gd name="T13" fmla="*/ 19 h 57"/>
                  <a:gd name="T14" fmla="*/ 38 w 51"/>
                  <a:gd name="T15" fmla="*/ 19 h 57"/>
                  <a:gd name="T16" fmla="*/ 8 w 51"/>
                  <a:gd name="T17"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7">
                    <a:moveTo>
                      <a:pt x="8" y="32"/>
                    </a:moveTo>
                    <a:lnTo>
                      <a:pt x="8" y="32"/>
                    </a:lnTo>
                    <a:cubicBezTo>
                      <a:pt x="10" y="34"/>
                      <a:pt x="10" y="35"/>
                      <a:pt x="11" y="37"/>
                    </a:cubicBezTo>
                    <a:lnTo>
                      <a:pt x="11" y="37"/>
                    </a:lnTo>
                    <a:cubicBezTo>
                      <a:pt x="20" y="56"/>
                      <a:pt x="50" y="42"/>
                      <a:pt x="40" y="23"/>
                    </a:cubicBezTo>
                    <a:lnTo>
                      <a:pt x="40" y="23"/>
                    </a:lnTo>
                    <a:cubicBezTo>
                      <a:pt x="40" y="21"/>
                      <a:pt x="39" y="20"/>
                      <a:pt x="38" y="19"/>
                    </a:cubicBezTo>
                    <a:lnTo>
                      <a:pt x="38" y="19"/>
                    </a:lnTo>
                    <a:cubicBezTo>
                      <a:pt x="29" y="0"/>
                      <a:pt x="0" y="14"/>
                      <a:pt x="8"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37" name="Freeform 328">
                <a:extLst>
                  <a:ext uri="{FF2B5EF4-FFF2-40B4-BE49-F238E27FC236}">
                    <a16:creationId xmlns:a16="http://schemas.microsoft.com/office/drawing/2014/main" id="{3AA4B696-8DC4-A14C-A769-5B13D7B2194B}"/>
                  </a:ext>
                </a:extLst>
              </p:cNvPr>
              <p:cNvSpPr>
                <a:spLocks noChangeArrowheads="1"/>
              </p:cNvSpPr>
              <p:nvPr/>
            </p:nvSpPr>
            <p:spPr bwMode="auto">
              <a:xfrm>
                <a:off x="4870112" y="3423960"/>
                <a:ext cx="12961" cy="11882"/>
              </a:xfrm>
              <a:custGeom>
                <a:avLst/>
                <a:gdLst>
                  <a:gd name="T0" fmla="*/ 33 w 54"/>
                  <a:gd name="T1" fmla="*/ 38 h 48"/>
                  <a:gd name="T2" fmla="*/ 33 w 54"/>
                  <a:gd name="T3" fmla="*/ 38 h 48"/>
                  <a:gd name="T4" fmla="*/ 20 w 54"/>
                  <a:gd name="T5" fmla="*/ 8 h 48"/>
                  <a:gd name="T6" fmla="*/ 20 w 54"/>
                  <a:gd name="T7" fmla="*/ 8 h 48"/>
                  <a:gd name="T8" fmla="*/ 33 w 54"/>
                  <a:gd name="T9" fmla="*/ 38 h 48"/>
                </a:gdLst>
                <a:ahLst/>
                <a:cxnLst>
                  <a:cxn ang="0">
                    <a:pos x="T0" y="T1"/>
                  </a:cxn>
                  <a:cxn ang="0">
                    <a:pos x="T2" y="T3"/>
                  </a:cxn>
                  <a:cxn ang="0">
                    <a:pos x="T4" y="T5"/>
                  </a:cxn>
                  <a:cxn ang="0">
                    <a:pos x="T6" y="T7"/>
                  </a:cxn>
                  <a:cxn ang="0">
                    <a:pos x="T8" y="T9"/>
                  </a:cxn>
                </a:cxnLst>
                <a:rect l="0" t="0" r="r" b="b"/>
                <a:pathLst>
                  <a:path w="54" h="48">
                    <a:moveTo>
                      <a:pt x="33" y="38"/>
                    </a:moveTo>
                    <a:lnTo>
                      <a:pt x="33" y="38"/>
                    </a:lnTo>
                    <a:cubicBezTo>
                      <a:pt x="53" y="29"/>
                      <a:pt x="39" y="0"/>
                      <a:pt x="20" y="8"/>
                    </a:cubicBezTo>
                    <a:lnTo>
                      <a:pt x="20" y="8"/>
                    </a:lnTo>
                    <a:cubicBezTo>
                      <a:pt x="0" y="17"/>
                      <a:pt x="15"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38" name="Freeform 329">
                <a:extLst>
                  <a:ext uri="{FF2B5EF4-FFF2-40B4-BE49-F238E27FC236}">
                    <a16:creationId xmlns:a16="http://schemas.microsoft.com/office/drawing/2014/main" id="{ACA2B2BC-43AB-BD44-B5BF-F3A8B8A65185}"/>
                  </a:ext>
                </a:extLst>
              </p:cNvPr>
              <p:cNvSpPr>
                <a:spLocks noChangeArrowheads="1"/>
              </p:cNvSpPr>
              <p:nvPr/>
            </p:nvSpPr>
            <p:spPr bwMode="auto">
              <a:xfrm>
                <a:off x="4837709" y="3400197"/>
                <a:ext cx="14041" cy="12961"/>
              </a:xfrm>
              <a:custGeom>
                <a:avLst/>
                <a:gdLst>
                  <a:gd name="T0" fmla="*/ 25 w 58"/>
                  <a:gd name="T1" fmla="*/ 9 h 51"/>
                  <a:gd name="T2" fmla="*/ 25 w 58"/>
                  <a:gd name="T3" fmla="*/ 9 h 51"/>
                  <a:gd name="T4" fmla="*/ 20 w 58"/>
                  <a:gd name="T5" fmla="*/ 11 h 51"/>
                  <a:gd name="T6" fmla="*/ 20 w 58"/>
                  <a:gd name="T7" fmla="*/ 11 h 51"/>
                  <a:gd name="T8" fmla="*/ 33 w 58"/>
                  <a:gd name="T9" fmla="*/ 41 h 51"/>
                  <a:gd name="T10" fmla="*/ 33 w 58"/>
                  <a:gd name="T11" fmla="*/ 41 h 51"/>
                  <a:gd name="T12" fmla="*/ 38 w 58"/>
                  <a:gd name="T13" fmla="*/ 39 h 51"/>
                  <a:gd name="T14" fmla="*/ 38 w 58"/>
                  <a:gd name="T15" fmla="*/ 39 h 51"/>
                  <a:gd name="T16" fmla="*/ 25 w 58"/>
                  <a:gd name="T17"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5" y="9"/>
                    </a:moveTo>
                    <a:lnTo>
                      <a:pt x="25" y="9"/>
                    </a:lnTo>
                    <a:cubicBezTo>
                      <a:pt x="23" y="10"/>
                      <a:pt x="21" y="10"/>
                      <a:pt x="20" y="11"/>
                    </a:cubicBezTo>
                    <a:lnTo>
                      <a:pt x="20" y="11"/>
                    </a:lnTo>
                    <a:cubicBezTo>
                      <a:pt x="0" y="20"/>
                      <a:pt x="15" y="50"/>
                      <a:pt x="33" y="41"/>
                    </a:cubicBezTo>
                    <a:lnTo>
                      <a:pt x="33" y="41"/>
                    </a:lnTo>
                    <a:cubicBezTo>
                      <a:pt x="35" y="40"/>
                      <a:pt x="37" y="39"/>
                      <a:pt x="38" y="39"/>
                    </a:cubicBezTo>
                    <a:lnTo>
                      <a:pt x="38" y="39"/>
                    </a:lnTo>
                    <a:cubicBezTo>
                      <a:pt x="57" y="30"/>
                      <a:pt x="43" y="0"/>
                      <a:pt x="25"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39" name="Freeform 330">
                <a:extLst>
                  <a:ext uri="{FF2B5EF4-FFF2-40B4-BE49-F238E27FC236}">
                    <a16:creationId xmlns:a16="http://schemas.microsoft.com/office/drawing/2014/main" id="{B071D73B-52C6-2E41-AC74-4FD384B23729}"/>
                  </a:ext>
                </a:extLst>
              </p:cNvPr>
              <p:cNvSpPr>
                <a:spLocks noChangeArrowheads="1"/>
              </p:cNvSpPr>
              <p:nvPr/>
            </p:nvSpPr>
            <p:spPr bwMode="auto">
              <a:xfrm>
                <a:off x="4829068" y="3421800"/>
                <a:ext cx="12961" cy="11882"/>
              </a:xfrm>
              <a:custGeom>
                <a:avLst/>
                <a:gdLst>
                  <a:gd name="T0" fmla="*/ 32 w 52"/>
                  <a:gd name="T1" fmla="*/ 39 h 49"/>
                  <a:gd name="T2" fmla="*/ 32 w 52"/>
                  <a:gd name="T3" fmla="*/ 39 h 49"/>
                  <a:gd name="T4" fmla="*/ 18 w 52"/>
                  <a:gd name="T5" fmla="*/ 10 h 49"/>
                  <a:gd name="T6" fmla="*/ 18 w 52"/>
                  <a:gd name="T7" fmla="*/ 10 h 49"/>
                  <a:gd name="T8" fmla="*/ 32 w 52"/>
                  <a:gd name="T9" fmla="*/ 39 h 49"/>
                </a:gdLst>
                <a:ahLst/>
                <a:cxnLst>
                  <a:cxn ang="0">
                    <a:pos x="T0" y="T1"/>
                  </a:cxn>
                  <a:cxn ang="0">
                    <a:pos x="T2" y="T3"/>
                  </a:cxn>
                  <a:cxn ang="0">
                    <a:pos x="T4" y="T5"/>
                  </a:cxn>
                  <a:cxn ang="0">
                    <a:pos x="T6" y="T7"/>
                  </a:cxn>
                  <a:cxn ang="0">
                    <a:pos x="T8" y="T9"/>
                  </a:cxn>
                </a:cxnLst>
                <a:rect l="0" t="0" r="r" b="b"/>
                <a:pathLst>
                  <a:path w="52" h="49">
                    <a:moveTo>
                      <a:pt x="32" y="39"/>
                    </a:moveTo>
                    <a:lnTo>
                      <a:pt x="32" y="39"/>
                    </a:lnTo>
                    <a:cubicBezTo>
                      <a:pt x="51" y="29"/>
                      <a:pt x="38" y="0"/>
                      <a:pt x="18" y="10"/>
                    </a:cubicBezTo>
                    <a:lnTo>
                      <a:pt x="18" y="10"/>
                    </a:lnTo>
                    <a:cubicBezTo>
                      <a:pt x="0" y="18"/>
                      <a:pt x="13" y="48"/>
                      <a:pt x="32"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40" name="Freeform 331">
                <a:extLst>
                  <a:ext uri="{FF2B5EF4-FFF2-40B4-BE49-F238E27FC236}">
                    <a16:creationId xmlns:a16="http://schemas.microsoft.com/office/drawing/2014/main" id="{FFD89B04-ED7C-214C-A89D-6F879FCF14A3}"/>
                  </a:ext>
                </a:extLst>
              </p:cNvPr>
              <p:cNvSpPr>
                <a:spLocks noChangeArrowheads="1"/>
              </p:cNvSpPr>
              <p:nvPr/>
            </p:nvSpPr>
            <p:spPr bwMode="auto">
              <a:xfrm>
                <a:off x="4854991" y="3453123"/>
                <a:ext cx="12961" cy="11881"/>
              </a:xfrm>
              <a:custGeom>
                <a:avLst/>
                <a:gdLst>
                  <a:gd name="T0" fmla="*/ 33 w 52"/>
                  <a:gd name="T1" fmla="*/ 38 h 48"/>
                  <a:gd name="T2" fmla="*/ 33 w 52"/>
                  <a:gd name="T3" fmla="*/ 38 h 48"/>
                  <a:gd name="T4" fmla="*/ 18 w 52"/>
                  <a:gd name="T5" fmla="*/ 9 h 48"/>
                  <a:gd name="T6" fmla="*/ 18 w 52"/>
                  <a:gd name="T7" fmla="*/ 9 h 48"/>
                  <a:gd name="T8" fmla="*/ 33 w 52"/>
                  <a:gd name="T9" fmla="*/ 38 h 48"/>
                </a:gdLst>
                <a:ahLst/>
                <a:cxnLst>
                  <a:cxn ang="0">
                    <a:pos x="T0" y="T1"/>
                  </a:cxn>
                  <a:cxn ang="0">
                    <a:pos x="T2" y="T3"/>
                  </a:cxn>
                  <a:cxn ang="0">
                    <a:pos x="T4" y="T5"/>
                  </a:cxn>
                  <a:cxn ang="0">
                    <a:pos x="T6" y="T7"/>
                  </a:cxn>
                  <a:cxn ang="0">
                    <a:pos x="T8" y="T9"/>
                  </a:cxn>
                </a:cxnLst>
                <a:rect l="0" t="0" r="r" b="b"/>
                <a:pathLst>
                  <a:path w="52" h="48">
                    <a:moveTo>
                      <a:pt x="33" y="38"/>
                    </a:moveTo>
                    <a:lnTo>
                      <a:pt x="33" y="38"/>
                    </a:lnTo>
                    <a:cubicBezTo>
                      <a:pt x="51" y="30"/>
                      <a:pt x="38" y="0"/>
                      <a:pt x="18" y="9"/>
                    </a:cubicBezTo>
                    <a:lnTo>
                      <a:pt x="18" y="9"/>
                    </a:lnTo>
                    <a:cubicBezTo>
                      <a:pt x="0" y="18"/>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41" name="Freeform 332">
                <a:extLst>
                  <a:ext uri="{FF2B5EF4-FFF2-40B4-BE49-F238E27FC236}">
                    <a16:creationId xmlns:a16="http://schemas.microsoft.com/office/drawing/2014/main" id="{6854BA3B-22F1-AE42-87EA-A6325F1C8E73}"/>
                  </a:ext>
                </a:extLst>
              </p:cNvPr>
              <p:cNvSpPr>
                <a:spLocks noChangeArrowheads="1"/>
              </p:cNvSpPr>
              <p:nvPr/>
            </p:nvSpPr>
            <p:spPr bwMode="auto">
              <a:xfrm>
                <a:off x="4899275" y="3449883"/>
                <a:ext cx="15122" cy="15122"/>
              </a:xfrm>
              <a:custGeom>
                <a:avLst/>
                <a:gdLst>
                  <a:gd name="T0" fmla="*/ 34 w 61"/>
                  <a:gd name="T1" fmla="*/ 13 h 61"/>
                  <a:gd name="T2" fmla="*/ 34 w 61"/>
                  <a:gd name="T3" fmla="*/ 13 h 61"/>
                  <a:gd name="T4" fmla="*/ 16 w 61"/>
                  <a:gd name="T5" fmla="*/ 40 h 61"/>
                  <a:gd name="T6" fmla="*/ 16 w 61"/>
                  <a:gd name="T7" fmla="*/ 40 h 61"/>
                  <a:gd name="T8" fmla="*/ 25 w 61"/>
                  <a:gd name="T9" fmla="*/ 47 h 61"/>
                  <a:gd name="T10" fmla="*/ 25 w 61"/>
                  <a:gd name="T11" fmla="*/ 47 h 61"/>
                  <a:gd name="T12" fmla="*/ 44 w 61"/>
                  <a:gd name="T13" fmla="*/ 20 h 61"/>
                  <a:gd name="T14" fmla="*/ 44 w 61"/>
                  <a:gd name="T15" fmla="*/ 20 h 61"/>
                  <a:gd name="T16" fmla="*/ 34 w 61"/>
                  <a:gd name="T17"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61">
                    <a:moveTo>
                      <a:pt x="34" y="13"/>
                    </a:moveTo>
                    <a:lnTo>
                      <a:pt x="34" y="13"/>
                    </a:lnTo>
                    <a:cubicBezTo>
                      <a:pt x="18" y="0"/>
                      <a:pt x="0" y="27"/>
                      <a:pt x="16" y="40"/>
                    </a:cubicBezTo>
                    <a:lnTo>
                      <a:pt x="16" y="40"/>
                    </a:lnTo>
                    <a:cubicBezTo>
                      <a:pt x="19" y="42"/>
                      <a:pt x="22" y="44"/>
                      <a:pt x="25" y="47"/>
                    </a:cubicBezTo>
                    <a:lnTo>
                      <a:pt x="25" y="47"/>
                    </a:lnTo>
                    <a:cubicBezTo>
                      <a:pt x="42" y="60"/>
                      <a:pt x="60" y="33"/>
                      <a:pt x="44" y="20"/>
                    </a:cubicBezTo>
                    <a:lnTo>
                      <a:pt x="44" y="20"/>
                    </a:lnTo>
                    <a:cubicBezTo>
                      <a:pt x="40" y="18"/>
                      <a:pt x="37" y="15"/>
                      <a:pt x="34"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42" name="Freeform 333">
                <a:extLst>
                  <a:ext uri="{FF2B5EF4-FFF2-40B4-BE49-F238E27FC236}">
                    <a16:creationId xmlns:a16="http://schemas.microsoft.com/office/drawing/2014/main" id="{82A60A41-BC63-9949-B423-94ADA114CF9C}"/>
                  </a:ext>
                </a:extLst>
              </p:cNvPr>
              <p:cNvSpPr>
                <a:spLocks noChangeArrowheads="1"/>
              </p:cNvSpPr>
              <p:nvPr/>
            </p:nvSpPr>
            <p:spPr bwMode="auto">
              <a:xfrm>
                <a:off x="4867952" y="3492007"/>
                <a:ext cx="12961" cy="11881"/>
              </a:xfrm>
              <a:custGeom>
                <a:avLst/>
                <a:gdLst>
                  <a:gd name="T0" fmla="*/ 33 w 53"/>
                  <a:gd name="T1" fmla="*/ 39 h 48"/>
                  <a:gd name="T2" fmla="*/ 33 w 53"/>
                  <a:gd name="T3" fmla="*/ 39 h 48"/>
                  <a:gd name="T4" fmla="*/ 19 w 53"/>
                  <a:gd name="T5" fmla="*/ 9 h 48"/>
                  <a:gd name="T6" fmla="*/ 19 w 53"/>
                  <a:gd name="T7" fmla="*/ 9 h 48"/>
                  <a:gd name="T8" fmla="*/ 33 w 53"/>
                  <a:gd name="T9" fmla="*/ 39 h 48"/>
                </a:gdLst>
                <a:ahLst/>
                <a:cxnLst>
                  <a:cxn ang="0">
                    <a:pos x="T0" y="T1"/>
                  </a:cxn>
                  <a:cxn ang="0">
                    <a:pos x="T2" y="T3"/>
                  </a:cxn>
                  <a:cxn ang="0">
                    <a:pos x="T4" y="T5"/>
                  </a:cxn>
                  <a:cxn ang="0">
                    <a:pos x="T6" y="T7"/>
                  </a:cxn>
                  <a:cxn ang="0">
                    <a:pos x="T8" y="T9"/>
                  </a:cxn>
                </a:cxnLst>
                <a:rect l="0" t="0" r="r" b="b"/>
                <a:pathLst>
                  <a:path w="53" h="48">
                    <a:moveTo>
                      <a:pt x="33" y="39"/>
                    </a:moveTo>
                    <a:lnTo>
                      <a:pt x="33" y="39"/>
                    </a:lnTo>
                    <a:cubicBezTo>
                      <a:pt x="52" y="30"/>
                      <a:pt x="38" y="0"/>
                      <a:pt x="19" y="9"/>
                    </a:cubicBezTo>
                    <a:lnTo>
                      <a:pt x="19" y="9"/>
                    </a:lnTo>
                    <a:cubicBezTo>
                      <a:pt x="0" y="18"/>
                      <a:pt x="14" y="47"/>
                      <a:pt x="33"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43" name="Freeform 334">
                <a:extLst>
                  <a:ext uri="{FF2B5EF4-FFF2-40B4-BE49-F238E27FC236}">
                    <a16:creationId xmlns:a16="http://schemas.microsoft.com/office/drawing/2014/main" id="{F7FBEBA6-B5B3-B24A-9CCB-EF89410DFB81}"/>
                  </a:ext>
                </a:extLst>
              </p:cNvPr>
              <p:cNvSpPr>
                <a:spLocks noChangeArrowheads="1"/>
              </p:cNvSpPr>
              <p:nvPr/>
            </p:nvSpPr>
            <p:spPr bwMode="auto">
              <a:xfrm>
                <a:off x="4889554" y="3528731"/>
                <a:ext cx="14041" cy="12961"/>
              </a:xfrm>
              <a:custGeom>
                <a:avLst/>
                <a:gdLst>
                  <a:gd name="T0" fmla="*/ 23 w 57"/>
                  <a:gd name="T1" fmla="*/ 9 h 51"/>
                  <a:gd name="T2" fmla="*/ 23 w 57"/>
                  <a:gd name="T3" fmla="*/ 9 h 51"/>
                  <a:gd name="T4" fmla="*/ 18 w 57"/>
                  <a:gd name="T5" fmla="*/ 11 h 51"/>
                  <a:gd name="T6" fmla="*/ 18 w 57"/>
                  <a:gd name="T7" fmla="*/ 11 h 51"/>
                  <a:gd name="T8" fmla="*/ 33 w 57"/>
                  <a:gd name="T9" fmla="*/ 40 h 51"/>
                  <a:gd name="T10" fmla="*/ 33 w 57"/>
                  <a:gd name="T11" fmla="*/ 40 h 51"/>
                  <a:gd name="T12" fmla="*/ 37 w 57"/>
                  <a:gd name="T13" fmla="*/ 39 h 51"/>
                  <a:gd name="T14" fmla="*/ 37 w 57"/>
                  <a:gd name="T15" fmla="*/ 39 h 51"/>
                  <a:gd name="T16" fmla="*/ 23 w 57"/>
                  <a:gd name="T17"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3" y="9"/>
                    </a:moveTo>
                    <a:lnTo>
                      <a:pt x="23" y="9"/>
                    </a:lnTo>
                    <a:cubicBezTo>
                      <a:pt x="22" y="10"/>
                      <a:pt x="20" y="10"/>
                      <a:pt x="18" y="11"/>
                    </a:cubicBezTo>
                    <a:lnTo>
                      <a:pt x="18" y="11"/>
                    </a:lnTo>
                    <a:cubicBezTo>
                      <a:pt x="0" y="20"/>
                      <a:pt x="13" y="50"/>
                      <a:pt x="33" y="40"/>
                    </a:cubicBezTo>
                    <a:lnTo>
                      <a:pt x="33" y="40"/>
                    </a:lnTo>
                    <a:cubicBezTo>
                      <a:pt x="34" y="40"/>
                      <a:pt x="36" y="39"/>
                      <a:pt x="37" y="39"/>
                    </a:cubicBezTo>
                    <a:lnTo>
                      <a:pt x="37" y="39"/>
                    </a:lnTo>
                    <a:cubicBezTo>
                      <a:pt x="56" y="29"/>
                      <a:pt x="42" y="0"/>
                      <a:pt x="23"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44" name="Freeform 335">
                <a:extLst>
                  <a:ext uri="{FF2B5EF4-FFF2-40B4-BE49-F238E27FC236}">
                    <a16:creationId xmlns:a16="http://schemas.microsoft.com/office/drawing/2014/main" id="{C254418B-A267-9944-A69E-B097ED90D239}"/>
                  </a:ext>
                </a:extLst>
              </p:cNvPr>
              <p:cNvSpPr>
                <a:spLocks noChangeArrowheads="1"/>
              </p:cNvSpPr>
              <p:nvPr/>
            </p:nvSpPr>
            <p:spPr bwMode="auto">
              <a:xfrm>
                <a:off x="4907916" y="3493087"/>
                <a:ext cx="12961" cy="14042"/>
              </a:xfrm>
              <a:custGeom>
                <a:avLst/>
                <a:gdLst>
                  <a:gd name="T0" fmla="*/ 10 w 51"/>
                  <a:gd name="T1" fmla="*/ 32 h 57"/>
                  <a:gd name="T2" fmla="*/ 10 w 51"/>
                  <a:gd name="T3" fmla="*/ 32 h 57"/>
                  <a:gd name="T4" fmla="*/ 12 w 51"/>
                  <a:gd name="T5" fmla="*/ 37 h 57"/>
                  <a:gd name="T6" fmla="*/ 12 w 51"/>
                  <a:gd name="T7" fmla="*/ 37 h 57"/>
                  <a:gd name="T8" fmla="*/ 42 w 51"/>
                  <a:gd name="T9" fmla="*/ 23 h 57"/>
                  <a:gd name="T10" fmla="*/ 42 w 51"/>
                  <a:gd name="T11" fmla="*/ 23 h 57"/>
                  <a:gd name="T12" fmla="*/ 39 w 51"/>
                  <a:gd name="T13" fmla="*/ 18 h 57"/>
                  <a:gd name="T14" fmla="*/ 39 w 51"/>
                  <a:gd name="T15" fmla="*/ 18 h 57"/>
                  <a:gd name="T16" fmla="*/ 10 w 51"/>
                  <a:gd name="T17"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7">
                    <a:moveTo>
                      <a:pt x="10" y="32"/>
                    </a:moveTo>
                    <a:lnTo>
                      <a:pt x="10" y="32"/>
                    </a:lnTo>
                    <a:cubicBezTo>
                      <a:pt x="10" y="34"/>
                      <a:pt x="11" y="35"/>
                      <a:pt x="12" y="37"/>
                    </a:cubicBezTo>
                    <a:lnTo>
                      <a:pt x="12" y="37"/>
                    </a:lnTo>
                    <a:cubicBezTo>
                      <a:pt x="21" y="56"/>
                      <a:pt x="50" y="42"/>
                      <a:pt x="42" y="23"/>
                    </a:cubicBezTo>
                    <a:lnTo>
                      <a:pt x="42" y="23"/>
                    </a:lnTo>
                    <a:cubicBezTo>
                      <a:pt x="40" y="21"/>
                      <a:pt x="40" y="20"/>
                      <a:pt x="39" y="18"/>
                    </a:cubicBezTo>
                    <a:lnTo>
                      <a:pt x="39" y="18"/>
                    </a:lnTo>
                    <a:cubicBezTo>
                      <a:pt x="30" y="0"/>
                      <a:pt x="0" y="13"/>
                      <a:pt x="1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45" name="Freeform 336">
                <a:extLst>
                  <a:ext uri="{FF2B5EF4-FFF2-40B4-BE49-F238E27FC236}">
                    <a16:creationId xmlns:a16="http://schemas.microsoft.com/office/drawing/2014/main" id="{53A57741-569B-304F-B5D6-F38E00687B34}"/>
                  </a:ext>
                </a:extLst>
              </p:cNvPr>
              <p:cNvSpPr>
                <a:spLocks noChangeArrowheads="1"/>
              </p:cNvSpPr>
              <p:nvPr/>
            </p:nvSpPr>
            <p:spPr bwMode="auto">
              <a:xfrm>
                <a:off x="4961921" y="3490927"/>
                <a:ext cx="14042" cy="8641"/>
              </a:xfrm>
              <a:custGeom>
                <a:avLst/>
                <a:gdLst>
                  <a:gd name="T0" fmla="*/ 36 w 58"/>
                  <a:gd name="T1" fmla="*/ 1 h 35"/>
                  <a:gd name="T2" fmla="*/ 36 w 58"/>
                  <a:gd name="T3" fmla="*/ 1 h 35"/>
                  <a:gd name="T4" fmla="*/ 24 w 58"/>
                  <a:gd name="T5" fmla="*/ 1 h 35"/>
                  <a:gd name="T6" fmla="*/ 24 w 58"/>
                  <a:gd name="T7" fmla="*/ 1 h 35"/>
                  <a:gd name="T8" fmla="*/ 21 w 58"/>
                  <a:gd name="T9" fmla="*/ 33 h 35"/>
                  <a:gd name="T10" fmla="*/ 21 w 58"/>
                  <a:gd name="T11" fmla="*/ 33 h 35"/>
                  <a:gd name="T12" fmla="*/ 33 w 58"/>
                  <a:gd name="T13" fmla="*/ 33 h 35"/>
                  <a:gd name="T14" fmla="*/ 33 w 58"/>
                  <a:gd name="T15" fmla="*/ 33 h 35"/>
                  <a:gd name="T16" fmla="*/ 36 w 58"/>
                  <a:gd name="T1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5">
                    <a:moveTo>
                      <a:pt x="36" y="1"/>
                    </a:moveTo>
                    <a:lnTo>
                      <a:pt x="36" y="1"/>
                    </a:lnTo>
                    <a:cubicBezTo>
                      <a:pt x="32" y="1"/>
                      <a:pt x="28" y="1"/>
                      <a:pt x="24" y="1"/>
                    </a:cubicBezTo>
                    <a:lnTo>
                      <a:pt x="24" y="1"/>
                    </a:lnTo>
                    <a:cubicBezTo>
                      <a:pt x="3" y="0"/>
                      <a:pt x="0" y="32"/>
                      <a:pt x="21" y="33"/>
                    </a:cubicBezTo>
                    <a:lnTo>
                      <a:pt x="21" y="33"/>
                    </a:lnTo>
                    <a:cubicBezTo>
                      <a:pt x="25" y="33"/>
                      <a:pt x="29" y="33"/>
                      <a:pt x="33" y="33"/>
                    </a:cubicBezTo>
                    <a:lnTo>
                      <a:pt x="33" y="33"/>
                    </a:lnTo>
                    <a:cubicBezTo>
                      <a:pt x="54" y="34"/>
                      <a:pt x="57" y="1"/>
                      <a:pt x="36" y="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46" name="Freeform 337">
                <a:extLst>
                  <a:ext uri="{FF2B5EF4-FFF2-40B4-BE49-F238E27FC236}">
                    <a16:creationId xmlns:a16="http://schemas.microsoft.com/office/drawing/2014/main" id="{B86E61D0-5B39-BA4F-8FF5-F5AE504416D3}"/>
                  </a:ext>
                </a:extLst>
              </p:cNvPr>
              <p:cNvSpPr>
                <a:spLocks noChangeArrowheads="1"/>
              </p:cNvSpPr>
              <p:nvPr/>
            </p:nvSpPr>
            <p:spPr bwMode="auto">
              <a:xfrm>
                <a:off x="4923037" y="3460684"/>
                <a:ext cx="12961" cy="11882"/>
              </a:xfrm>
              <a:custGeom>
                <a:avLst/>
                <a:gdLst>
                  <a:gd name="T0" fmla="*/ 19 w 53"/>
                  <a:gd name="T1" fmla="*/ 8 h 48"/>
                  <a:gd name="T2" fmla="*/ 19 w 53"/>
                  <a:gd name="T3" fmla="*/ 8 h 48"/>
                  <a:gd name="T4" fmla="*/ 32 w 53"/>
                  <a:gd name="T5" fmla="*/ 38 h 48"/>
                  <a:gd name="T6" fmla="*/ 32 w 53"/>
                  <a:gd name="T7" fmla="*/ 38 h 48"/>
                  <a:gd name="T8" fmla="*/ 19 w 53"/>
                  <a:gd name="T9" fmla="*/ 8 h 48"/>
                </a:gdLst>
                <a:ahLst/>
                <a:cxnLst>
                  <a:cxn ang="0">
                    <a:pos x="T0" y="T1"/>
                  </a:cxn>
                  <a:cxn ang="0">
                    <a:pos x="T2" y="T3"/>
                  </a:cxn>
                  <a:cxn ang="0">
                    <a:pos x="T4" y="T5"/>
                  </a:cxn>
                  <a:cxn ang="0">
                    <a:pos x="T6" y="T7"/>
                  </a:cxn>
                  <a:cxn ang="0">
                    <a:pos x="T8" y="T9"/>
                  </a:cxn>
                </a:cxnLst>
                <a:rect l="0" t="0" r="r" b="b"/>
                <a:pathLst>
                  <a:path w="53" h="48">
                    <a:moveTo>
                      <a:pt x="19" y="8"/>
                    </a:moveTo>
                    <a:lnTo>
                      <a:pt x="19" y="8"/>
                    </a:lnTo>
                    <a:cubicBezTo>
                      <a:pt x="0" y="17"/>
                      <a:pt x="13" y="47"/>
                      <a:pt x="32" y="38"/>
                    </a:cubicBezTo>
                    <a:lnTo>
                      <a:pt x="32" y="38"/>
                    </a:lnTo>
                    <a:cubicBezTo>
                      <a:pt x="52" y="29"/>
                      <a:pt x="38" y="0"/>
                      <a:pt x="19" y="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47" name="Freeform 339">
                <a:extLst>
                  <a:ext uri="{FF2B5EF4-FFF2-40B4-BE49-F238E27FC236}">
                    <a16:creationId xmlns:a16="http://schemas.microsoft.com/office/drawing/2014/main" id="{B89335A8-EC16-8F41-93E7-A404BE9302EA}"/>
                  </a:ext>
                </a:extLst>
              </p:cNvPr>
              <p:cNvSpPr>
                <a:spLocks noChangeArrowheads="1"/>
              </p:cNvSpPr>
              <p:nvPr/>
            </p:nvSpPr>
            <p:spPr bwMode="auto">
              <a:xfrm>
                <a:off x="4608725" y="3666986"/>
                <a:ext cx="14041" cy="11881"/>
              </a:xfrm>
              <a:custGeom>
                <a:avLst/>
                <a:gdLst>
                  <a:gd name="T0" fmla="*/ 26 w 58"/>
                  <a:gd name="T1" fmla="*/ 40 h 48"/>
                  <a:gd name="T2" fmla="*/ 26 w 58"/>
                  <a:gd name="T3" fmla="*/ 40 h 48"/>
                  <a:gd name="T4" fmla="*/ 37 w 58"/>
                  <a:gd name="T5" fmla="*/ 10 h 48"/>
                  <a:gd name="T6" fmla="*/ 37 w 58"/>
                  <a:gd name="T7" fmla="*/ 10 h 48"/>
                  <a:gd name="T8" fmla="*/ 32 w 58"/>
                  <a:gd name="T9" fmla="*/ 7 h 48"/>
                  <a:gd name="T10" fmla="*/ 32 w 58"/>
                  <a:gd name="T11" fmla="*/ 7 h 48"/>
                  <a:gd name="T12" fmla="*/ 20 w 58"/>
                  <a:gd name="T13" fmla="*/ 38 h 48"/>
                  <a:gd name="T14" fmla="*/ 20 w 58"/>
                  <a:gd name="T15" fmla="*/ 38 h 48"/>
                  <a:gd name="T16" fmla="*/ 26 w 58"/>
                  <a:gd name="T17"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8">
                    <a:moveTo>
                      <a:pt x="26" y="40"/>
                    </a:moveTo>
                    <a:lnTo>
                      <a:pt x="26" y="40"/>
                    </a:lnTo>
                    <a:cubicBezTo>
                      <a:pt x="45" y="47"/>
                      <a:pt x="57" y="17"/>
                      <a:pt x="37" y="10"/>
                    </a:cubicBezTo>
                    <a:lnTo>
                      <a:pt x="37" y="10"/>
                    </a:lnTo>
                    <a:cubicBezTo>
                      <a:pt x="35" y="9"/>
                      <a:pt x="33" y="8"/>
                      <a:pt x="32" y="7"/>
                    </a:cubicBezTo>
                    <a:lnTo>
                      <a:pt x="32" y="7"/>
                    </a:lnTo>
                    <a:cubicBezTo>
                      <a:pt x="12" y="0"/>
                      <a:pt x="0" y="32"/>
                      <a:pt x="20" y="38"/>
                    </a:cubicBezTo>
                    <a:lnTo>
                      <a:pt x="20" y="38"/>
                    </a:lnTo>
                    <a:cubicBezTo>
                      <a:pt x="22" y="39"/>
                      <a:pt x="24" y="40"/>
                      <a:pt x="26"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48" name="Freeform 340">
                <a:extLst>
                  <a:ext uri="{FF2B5EF4-FFF2-40B4-BE49-F238E27FC236}">
                    <a16:creationId xmlns:a16="http://schemas.microsoft.com/office/drawing/2014/main" id="{F0AB46E3-4715-7544-9198-5CC94F643A6D}"/>
                  </a:ext>
                </a:extLst>
              </p:cNvPr>
              <p:cNvSpPr>
                <a:spLocks noChangeArrowheads="1"/>
              </p:cNvSpPr>
              <p:nvPr/>
            </p:nvSpPr>
            <p:spPr bwMode="auto">
              <a:xfrm>
                <a:off x="4595763" y="3676707"/>
                <a:ext cx="12961" cy="10801"/>
              </a:xfrm>
              <a:custGeom>
                <a:avLst/>
                <a:gdLst>
                  <a:gd name="T0" fmla="*/ 17 w 54"/>
                  <a:gd name="T1" fmla="*/ 12 h 44"/>
                  <a:gd name="T2" fmla="*/ 17 w 54"/>
                  <a:gd name="T3" fmla="*/ 12 h 44"/>
                  <a:gd name="T4" fmla="*/ 17 w 54"/>
                  <a:gd name="T5" fmla="*/ 11 h 44"/>
                  <a:gd name="T6" fmla="*/ 17 w 54"/>
                  <a:gd name="T7" fmla="*/ 11 h 44"/>
                  <a:gd name="T8" fmla="*/ 15 w 54"/>
                  <a:gd name="T9" fmla="*/ 15 h 44"/>
                  <a:gd name="T10" fmla="*/ 15 w 54"/>
                  <a:gd name="T11" fmla="*/ 15 h 44"/>
                  <a:gd name="T12" fmla="*/ 17 w 54"/>
                  <a:gd name="T13" fmla="*/ 12 h 44"/>
                  <a:gd name="T14" fmla="*/ 25 w 54"/>
                  <a:gd name="T15" fmla="*/ 8 h 44"/>
                  <a:gd name="T16" fmla="*/ 25 w 54"/>
                  <a:gd name="T17" fmla="*/ 8 h 44"/>
                  <a:gd name="T18" fmla="*/ 28 w 54"/>
                  <a:gd name="T19" fmla="*/ 9 h 44"/>
                  <a:gd name="T20" fmla="*/ 28 w 54"/>
                  <a:gd name="T21" fmla="*/ 9 h 44"/>
                  <a:gd name="T22" fmla="*/ 24 w 54"/>
                  <a:gd name="T23" fmla="*/ 8 h 44"/>
                  <a:gd name="T24" fmla="*/ 24 w 54"/>
                  <a:gd name="T25" fmla="*/ 8 h 44"/>
                  <a:gd name="T26" fmla="*/ 25 w 54"/>
                  <a:gd name="T27" fmla="*/ 8 h 44"/>
                  <a:gd name="T28" fmla="*/ 46 w 54"/>
                  <a:gd name="T29" fmla="*/ 27 h 44"/>
                  <a:gd name="T30" fmla="*/ 46 w 54"/>
                  <a:gd name="T31" fmla="*/ 27 h 44"/>
                  <a:gd name="T32" fmla="*/ 20 w 54"/>
                  <a:gd name="T33" fmla="*/ 8 h 44"/>
                  <a:gd name="T34" fmla="*/ 20 w 54"/>
                  <a:gd name="T35" fmla="*/ 8 h 44"/>
                  <a:gd name="T36" fmla="*/ 18 w 54"/>
                  <a:gd name="T37" fmla="*/ 39 h 44"/>
                  <a:gd name="T38" fmla="*/ 18 w 54"/>
                  <a:gd name="T39" fmla="*/ 39 h 44"/>
                  <a:gd name="T40" fmla="*/ 46 w 54"/>
                  <a:gd name="T41"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44">
                    <a:moveTo>
                      <a:pt x="17" y="12"/>
                    </a:moveTo>
                    <a:lnTo>
                      <a:pt x="17" y="12"/>
                    </a:lnTo>
                    <a:cubicBezTo>
                      <a:pt x="17" y="12"/>
                      <a:pt x="17" y="12"/>
                      <a:pt x="17" y="11"/>
                    </a:cubicBezTo>
                    <a:lnTo>
                      <a:pt x="17" y="11"/>
                    </a:lnTo>
                    <a:cubicBezTo>
                      <a:pt x="17" y="12"/>
                      <a:pt x="16" y="14"/>
                      <a:pt x="15" y="15"/>
                    </a:cubicBezTo>
                    <a:lnTo>
                      <a:pt x="15" y="15"/>
                    </a:lnTo>
                    <a:cubicBezTo>
                      <a:pt x="16" y="14"/>
                      <a:pt x="16" y="13"/>
                      <a:pt x="17" y="12"/>
                    </a:cubicBezTo>
                    <a:close/>
                    <a:moveTo>
                      <a:pt x="25" y="8"/>
                    </a:moveTo>
                    <a:lnTo>
                      <a:pt x="25" y="8"/>
                    </a:lnTo>
                    <a:cubicBezTo>
                      <a:pt x="26" y="8"/>
                      <a:pt x="27" y="8"/>
                      <a:pt x="28" y="9"/>
                    </a:cubicBezTo>
                    <a:lnTo>
                      <a:pt x="28" y="9"/>
                    </a:lnTo>
                    <a:cubicBezTo>
                      <a:pt x="27" y="8"/>
                      <a:pt x="26" y="8"/>
                      <a:pt x="24" y="8"/>
                    </a:cubicBezTo>
                    <a:lnTo>
                      <a:pt x="24" y="8"/>
                    </a:lnTo>
                    <a:cubicBezTo>
                      <a:pt x="24" y="8"/>
                      <a:pt x="24" y="8"/>
                      <a:pt x="25" y="8"/>
                    </a:cubicBezTo>
                    <a:close/>
                    <a:moveTo>
                      <a:pt x="46" y="27"/>
                    </a:moveTo>
                    <a:lnTo>
                      <a:pt x="46" y="27"/>
                    </a:lnTo>
                    <a:cubicBezTo>
                      <a:pt x="53" y="10"/>
                      <a:pt x="32" y="0"/>
                      <a:pt x="20" y="8"/>
                    </a:cubicBezTo>
                    <a:lnTo>
                      <a:pt x="20" y="8"/>
                    </a:lnTo>
                    <a:cubicBezTo>
                      <a:pt x="6" y="12"/>
                      <a:pt x="0" y="34"/>
                      <a:pt x="18" y="39"/>
                    </a:cubicBezTo>
                    <a:lnTo>
                      <a:pt x="18" y="39"/>
                    </a:lnTo>
                    <a:cubicBezTo>
                      <a:pt x="30" y="43"/>
                      <a:pt x="40" y="38"/>
                      <a:pt x="46" y="2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49" name="Freeform 341">
                <a:extLst>
                  <a:ext uri="{FF2B5EF4-FFF2-40B4-BE49-F238E27FC236}">
                    <a16:creationId xmlns:a16="http://schemas.microsoft.com/office/drawing/2014/main" id="{FFB01E74-1C57-C94C-97A9-EDE8D6867F07}"/>
                  </a:ext>
                </a:extLst>
              </p:cNvPr>
              <p:cNvSpPr>
                <a:spLocks noChangeArrowheads="1"/>
              </p:cNvSpPr>
              <p:nvPr/>
            </p:nvSpPr>
            <p:spPr bwMode="auto">
              <a:xfrm>
                <a:off x="4586042" y="3692908"/>
                <a:ext cx="14042" cy="11881"/>
              </a:xfrm>
              <a:custGeom>
                <a:avLst/>
                <a:gdLst>
                  <a:gd name="T0" fmla="*/ 19 w 56"/>
                  <a:gd name="T1" fmla="*/ 38 h 50"/>
                  <a:gd name="T2" fmla="*/ 19 w 56"/>
                  <a:gd name="T3" fmla="*/ 38 h 50"/>
                  <a:gd name="T4" fmla="*/ 24 w 56"/>
                  <a:gd name="T5" fmla="*/ 41 h 50"/>
                  <a:gd name="T6" fmla="*/ 24 w 56"/>
                  <a:gd name="T7" fmla="*/ 41 h 50"/>
                  <a:gd name="T8" fmla="*/ 35 w 56"/>
                  <a:gd name="T9" fmla="*/ 10 h 50"/>
                  <a:gd name="T10" fmla="*/ 35 w 56"/>
                  <a:gd name="T11" fmla="*/ 10 h 50"/>
                  <a:gd name="T12" fmla="*/ 30 w 56"/>
                  <a:gd name="T13" fmla="*/ 8 h 50"/>
                  <a:gd name="T14" fmla="*/ 30 w 56"/>
                  <a:gd name="T15" fmla="*/ 8 h 50"/>
                  <a:gd name="T16" fmla="*/ 19 w 56"/>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0">
                    <a:moveTo>
                      <a:pt x="19" y="38"/>
                    </a:moveTo>
                    <a:lnTo>
                      <a:pt x="19" y="38"/>
                    </a:lnTo>
                    <a:cubicBezTo>
                      <a:pt x="21" y="39"/>
                      <a:pt x="22" y="40"/>
                      <a:pt x="24" y="41"/>
                    </a:cubicBezTo>
                    <a:lnTo>
                      <a:pt x="24" y="41"/>
                    </a:lnTo>
                    <a:cubicBezTo>
                      <a:pt x="43" y="49"/>
                      <a:pt x="55" y="18"/>
                      <a:pt x="35" y="10"/>
                    </a:cubicBezTo>
                    <a:lnTo>
                      <a:pt x="35" y="10"/>
                    </a:lnTo>
                    <a:cubicBezTo>
                      <a:pt x="33" y="9"/>
                      <a:pt x="32" y="8"/>
                      <a:pt x="30" y="8"/>
                    </a:cubicBezTo>
                    <a:lnTo>
                      <a:pt x="30" y="8"/>
                    </a:lnTo>
                    <a:cubicBezTo>
                      <a:pt x="11" y="0"/>
                      <a:pt x="0" y="30"/>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50" name="Freeform 342">
                <a:extLst>
                  <a:ext uri="{FF2B5EF4-FFF2-40B4-BE49-F238E27FC236}">
                    <a16:creationId xmlns:a16="http://schemas.microsoft.com/office/drawing/2014/main" id="{DBA4F22F-C780-0E47-ABD8-FE80796A1DB2}"/>
                  </a:ext>
                </a:extLst>
              </p:cNvPr>
              <p:cNvSpPr>
                <a:spLocks noChangeArrowheads="1"/>
              </p:cNvSpPr>
              <p:nvPr/>
            </p:nvSpPr>
            <p:spPr bwMode="auto">
              <a:xfrm>
                <a:off x="4629246" y="3659425"/>
                <a:ext cx="8641" cy="9721"/>
              </a:xfrm>
              <a:custGeom>
                <a:avLst/>
                <a:gdLst>
                  <a:gd name="T0" fmla="*/ 25 w 37"/>
                  <a:gd name="T1" fmla="*/ 35 h 40"/>
                  <a:gd name="T2" fmla="*/ 25 w 37"/>
                  <a:gd name="T3" fmla="*/ 35 h 40"/>
                  <a:gd name="T4" fmla="*/ 27 w 37"/>
                  <a:gd name="T5" fmla="*/ 35 h 40"/>
                  <a:gd name="T6" fmla="*/ 27 w 37"/>
                  <a:gd name="T7" fmla="*/ 35 h 40"/>
                  <a:gd name="T8" fmla="*/ 35 w 37"/>
                  <a:gd name="T9" fmla="*/ 22 h 40"/>
                  <a:gd name="T10" fmla="*/ 35 w 37"/>
                  <a:gd name="T11" fmla="*/ 22 h 40"/>
                  <a:gd name="T12" fmla="*/ 27 w 37"/>
                  <a:gd name="T13" fmla="*/ 4 h 40"/>
                  <a:gd name="T14" fmla="*/ 27 w 37"/>
                  <a:gd name="T15" fmla="*/ 4 h 40"/>
                  <a:gd name="T16" fmla="*/ 11 w 37"/>
                  <a:gd name="T17" fmla="*/ 3 h 40"/>
                  <a:gd name="T18" fmla="*/ 11 w 37"/>
                  <a:gd name="T19" fmla="*/ 3 h 40"/>
                  <a:gd name="T20" fmla="*/ 10 w 37"/>
                  <a:gd name="T21" fmla="*/ 3 h 40"/>
                  <a:gd name="T22" fmla="*/ 10 w 37"/>
                  <a:gd name="T23" fmla="*/ 3 h 40"/>
                  <a:gd name="T24" fmla="*/ 4 w 37"/>
                  <a:gd name="T25" fmla="*/ 26 h 40"/>
                  <a:gd name="T26" fmla="*/ 4 w 37"/>
                  <a:gd name="T27" fmla="*/ 26 h 40"/>
                  <a:gd name="T28" fmla="*/ 25 w 37"/>
                  <a:gd name="T29"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0">
                    <a:moveTo>
                      <a:pt x="25" y="35"/>
                    </a:moveTo>
                    <a:lnTo>
                      <a:pt x="25" y="35"/>
                    </a:lnTo>
                    <a:cubicBezTo>
                      <a:pt x="25" y="35"/>
                      <a:pt x="26" y="35"/>
                      <a:pt x="27" y="35"/>
                    </a:cubicBezTo>
                    <a:lnTo>
                      <a:pt x="27" y="35"/>
                    </a:lnTo>
                    <a:cubicBezTo>
                      <a:pt x="31" y="33"/>
                      <a:pt x="35" y="27"/>
                      <a:pt x="35" y="22"/>
                    </a:cubicBezTo>
                    <a:lnTo>
                      <a:pt x="35" y="22"/>
                    </a:lnTo>
                    <a:cubicBezTo>
                      <a:pt x="36" y="14"/>
                      <a:pt x="33" y="8"/>
                      <a:pt x="27" y="4"/>
                    </a:cubicBezTo>
                    <a:lnTo>
                      <a:pt x="27" y="4"/>
                    </a:lnTo>
                    <a:cubicBezTo>
                      <a:pt x="23" y="1"/>
                      <a:pt x="16" y="0"/>
                      <a:pt x="11" y="3"/>
                    </a:cubicBezTo>
                    <a:lnTo>
                      <a:pt x="11" y="3"/>
                    </a:lnTo>
                    <a:cubicBezTo>
                      <a:pt x="11" y="3"/>
                      <a:pt x="11" y="3"/>
                      <a:pt x="10" y="3"/>
                    </a:cubicBezTo>
                    <a:lnTo>
                      <a:pt x="10" y="3"/>
                    </a:lnTo>
                    <a:cubicBezTo>
                      <a:pt x="1" y="8"/>
                      <a:pt x="0" y="18"/>
                      <a:pt x="4" y="26"/>
                    </a:cubicBezTo>
                    <a:lnTo>
                      <a:pt x="4" y="26"/>
                    </a:lnTo>
                    <a:cubicBezTo>
                      <a:pt x="7" y="34"/>
                      <a:pt x="15" y="39"/>
                      <a:pt x="25"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51" name="Freeform 343">
                <a:extLst>
                  <a:ext uri="{FF2B5EF4-FFF2-40B4-BE49-F238E27FC236}">
                    <a16:creationId xmlns:a16="http://schemas.microsoft.com/office/drawing/2014/main" id="{7EB634A3-DB83-B045-A0F6-6AF3526FF37D}"/>
                  </a:ext>
                </a:extLst>
              </p:cNvPr>
              <p:cNvSpPr>
                <a:spLocks noChangeArrowheads="1"/>
              </p:cNvSpPr>
              <p:nvPr/>
            </p:nvSpPr>
            <p:spPr bwMode="auto">
              <a:xfrm>
                <a:off x="4856070" y="3670226"/>
                <a:ext cx="11882" cy="12961"/>
              </a:xfrm>
              <a:custGeom>
                <a:avLst/>
                <a:gdLst>
                  <a:gd name="T0" fmla="*/ 8 w 49"/>
                  <a:gd name="T1" fmla="*/ 33 h 55"/>
                  <a:gd name="T2" fmla="*/ 8 w 49"/>
                  <a:gd name="T3" fmla="*/ 33 h 55"/>
                  <a:gd name="T4" fmla="*/ 10 w 49"/>
                  <a:gd name="T5" fmla="*/ 35 h 55"/>
                  <a:gd name="T6" fmla="*/ 10 w 49"/>
                  <a:gd name="T7" fmla="*/ 35 h 55"/>
                  <a:gd name="T8" fmla="*/ 39 w 49"/>
                  <a:gd name="T9" fmla="*/ 21 h 55"/>
                  <a:gd name="T10" fmla="*/ 39 w 49"/>
                  <a:gd name="T11" fmla="*/ 21 h 55"/>
                  <a:gd name="T12" fmla="*/ 38 w 49"/>
                  <a:gd name="T13" fmla="*/ 19 h 55"/>
                  <a:gd name="T14" fmla="*/ 38 w 49"/>
                  <a:gd name="T15" fmla="*/ 19 h 55"/>
                  <a:gd name="T16" fmla="*/ 8 w 49"/>
                  <a:gd name="T17"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8" y="33"/>
                    </a:moveTo>
                    <a:lnTo>
                      <a:pt x="8" y="33"/>
                    </a:lnTo>
                    <a:cubicBezTo>
                      <a:pt x="9" y="34"/>
                      <a:pt x="9" y="35"/>
                      <a:pt x="10" y="35"/>
                    </a:cubicBezTo>
                    <a:lnTo>
                      <a:pt x="10" y="35"/>
                    </a:lnTo>
                    <a:cubicBezTo>
                      <a:pt x="18" y="54"/>
                      <a:pt x="48" y="41"/>
                      <a:pt x="39" y="21"/>
                    </a:cubicBezTo>
                    <a:lnTo>
                      <a:pt x="39" y="21"/>
                    </a:lnTo>
                    <a:cubicBezTo>
                      <a:pt x="38" y="21"/>
                      <a:pt x="38" y="20"/>
                      <a:pt x="38" y="19"/>
                    </a:cubicBezTo>
                    <a:lnTo>
                      <a:pt x="38" y="19"/>
                    </a:lnTo>
                    <a:cubicBezTo>
                      <a:pt x="29" y="0"/>
                      <a:pt x="0" y="14"/>
                      <a:pt x="8"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52" name="Freeform 344">
                <a:extLst>
                  <a:ext uri="{FF2B5EF4-FFF2-40B4-BE49-F238E27FC236}">
                    <a16:creationId xmlns:a16="http://schemas.microsoft.com/office/drawing/2014/main" id="{475D7CCF-6742-8742-B11A-9BF34F6AEB79}"/>
                  </a:ext>
                </a:extLst>
              </p:cNvPr>
              <p:cNvSpPr>
                <a:spLocks noChangeArrowheads="1"/>
              </p:cNvSpPr>
              <p:nvPr/>
            </p:nvSpPr>
            <p:spPr bwMode="auto">
              <a:xfrm>
                <a:off x="4835549" y="3666986"/>
                <a:ext cx="12961" cy="11881"/>
              </a:xfrm>
              <a:custGeom>
                <a:avLst/>
                <a:gdLst>
                  <a:gd name="T0" fmla="*/ 34 w 53"/>
                  <a:gd name="T1" fmla="*/ 39 h 49"/>
                  <a:gd name="T2" fmla="*/ 34 w 53"/>
                  <a:gd name="T3" fmla="*/ 39 h 49"/>
                  <a:gd name="T4" fmla="*/ 19 w 53"/>
                  <a:gd name="T5" fmla="*/ 9 h 49"/>
                  <a:gd name="T6" fmla="*/ 19 w 53"/>
                  <a:gd name="T7" fmla="*/ 9 h 49"/>
                  <a:gd name="T8" fmla="*/ 34 w 53"/>
                  <a:gd name="T9" fmla="*/ 39 h 49"/>
                </a:gdLst>
                <a:ahLst/>
                <a:cxnLst>
                  <a:cxn ang="0">
                    <a:pos x="T0" y="T1"/>
                  </a:cxn>
                  <a:cxn ang="0">
                    <a:pos x="T2" y="T3"/>
                  </a:cxn>
                  <a:cxn ang="0">
                    <a:pos x="T4" y="T5"/>
                  </a:cxn>
                  <a:cxn ang="0">
                    <a:pos x="T6" y="T7"/>
                  </a:cxn>
                  <a:cxn ang="0">
                    <a:pos x="T8" y="T9"/>
                  </a:cxn>
                </a:cxnLst>
                <a:rect l="0" t="0" r="r" b="b"/>
                <a:pathLst>
                  <a:path w="53" h="49">
                    <a:moveTo>
                      <a:pt x="34" y="39"/>
                    </a:moveTo>
                    <a:lnTo>
                      <a:pt x="34" y="39"/>
                    </a:lnTo>
                    <a:cubicBezTo>
                      <a:pt x="52" y="30"/>
                      <a:pt x="38" y="0"/>
                      <a:pt x="19" y="9"/>
                    </a:cubicBezTo>
                    <a:lnTo>
                      <a:pt x="19" y="9"/>
                    </a:lnTo>
                    <a:cubicBezTo>
                      <a:pt x="0" y="19"/>
                      <a:pt x="14" y="48"/>
                      <a:pt x="34"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53" name="Freeform 345">
                <a:extLst>
                  <a:ext uri="{FF2B5EF4-FFF2-40B4-BE49-F238E27FC236}">
                    <a16:creationId xmlns:a16="http://schemas.microsoft.com/office/drawing/2014/main" id="{7B42F144-12D8-5143-B442-3C4893E98F33}"/>
                  </a:ext>
                </a:extLst>
              </p:cNvPr>
              <p:cNvSpPr>
                <a:spLocks noChangeArrowheads="1"/>
              </p:cNvSpPr>
              <p:nvPr/>
            </p:nvSpPr>
            <p:spPr bwMode="auto">
              <a:xfrm>
                <a:off x="4840949" y="3634583"/>
                <a:ext cx="11882" cy="14041"/>
              </a:xfrm>
              <a:custGeom>
                <a:avLst/>
                <a:gdLst>
                  <a:gd name="T0" fmla="*/ 9 w 50"/>
                  <a:gd name="T1" fmla="*/ 33 h 58"/>
                  <a:gd name="T2" fmla="*/ 9 w 50"/>
                  <a:gd name="T3" fmla="*/ 33 h 58"/>
                  <a:gd name="T4" fmla="*/ 11 w 50"/>
                  <a:gd name="T5" fmla="*/ 37 h 58"/>
                  <a:gd name="T6" fmla="*/ 11 w 50"/>
                  <a:gd name="T7" fmla="*/ 37 h 58"/>
                  <a:gd name="T8" fmla="*/ 41 w 50"/>
                  <a:gd name="T9" fmla="*/ 24 h 58"/>
                  <a:gd name="T10" fmla="*/ 41 w 50"/>
                  <a:gd name="T11" fmla="*/ 24 h 58"/>
                  <a:gd name="T12" fmla="*/ 38 w 50"/>
                  <a:gd name="T13" fmla="*/ 19 h 58"/>
                  <a:gd name="T14" fmla="*/ 38 w 50"/>
                  <a:gd name="T15" fmla="*/ 19 h 58"/>
                  <a:gd name="T16" fmla="*/ 9 w 50"/>
                  <a:gd name="T17" fmla="*/ 3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8">
                    <a:moveTo>
                      <a:pt x="9" y="33"/>
                    </a:moveTo>
                    <a:lnTo>
                      <a:pt x="9" y="33"/>
                    </a:lnTo>
                    <a:cubicBezTo>
                      <a:pt x="10" y="35"/>
                      <a:pt x="10" y="36"/>
                      <a:pt x="11" y="37"/>
                    </a:cubicBezTo>
                    <a:lnTo>
                      <a:pt x="11" y="37"/>
                    </a:lnTo>
                    <a:cubicBezTo>
                      <a:pt x="20" y="57"/>
                      <a:pt x="49" y="43"/>
                      <a:pt x="41" y="24"/>
                    </a:cubicBezTo>
                    <a:lnTo>
                      <a:pt x="41" y="24"/>
                    </a:lnTo>
                    <a:cubicBezTo>
                      <a:pt x="40" y="22"/>
                      <a:pt x="39" y="20"/>
                      <a:pt x="38" y="19"/>
                    </a:cubicBezTo>
                    <a:lnTo>
                      <a:pt x="38" y="19"/>
                    </a:lnTo>
                    <a:cubicBezTo>
                      <a:pt x="29" y="0"/>
                      <a:pt x="0" y="14"/>
                      <a:pt x="9"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54" name="Freeform 346">
                <a:extLst>
                  <a:ext uri="{FF2B5EF4-FFF2-40B4-BE49-F238E27FC236}">
                    <a16:creationId xmlns:a16="http://schemas.microsoft.com/office/drawing/2014/main" id="{68271C8C-F561-F145-9A99-50BE03339A43}"/>
                  </a:ext>
                </a:extLst>
              </p:cNvPr>
              <p:cNvSpPr>
                <a:spLocks noChangeArrowheads="1"/>
              </p:cNvSpPr>
              <p:nvPr/>
            </p:nvSpPr>
            <p:spPr bwMode="auto">
              <a:xfrm>
                <a:off x="4818266" y="3654024"/>
                <a:ext cx="11881" cy="12961"/>
              </a:xfrm>
              <a:custGeom>
                <a:avLst/>
                <a:gdLst>
                  <a:gd name="T0" fmla="*/ 9 w 47"/>
                  <a:gd name="T1" fmla="*/ 20 h 55"/>
                  <a:gd name="T2" fmla="*/ 9 w 47"/>
                  <a:gd name="T3" fmla="*/ 20 h 55"/>
                  <a:gd name="T4" fmla="*/ 8 w 47"/>
                  <a:gd name="T5" fmla="*/ 23 h 55"/>
                  <a:gd name="T6" fmla="*/ 8 w 47"/>
                  <a:gd name="T7" fmla="*/ 23 h 55"/>
                  <a:gd name="T8" fmla="*/ 38 w 47"/>
                  <a:gd name="T9" fmla="*/ 34 h 55"/>
                  <a:gd name="T10" fmla="*/ 38 w 47"/>
                  <a:gd name="T11" fmla="*/ 34 h 55"/>
                  <a:gd name="T12" fmla="*/ 40 w 47"/>
                  <a:gd name="T13" fmla="*/ 30 h 55"/>
                  <a:gd name="T14" fmla="*/ 40 w 47"/>
                  <a:gd name="T15" fmla="*/ 30 h 55"/>
                  <a:gd name="T16" fmla="*/ 9 w 47"/>
                  <a:gd name="T17" fmla="*/ 2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5">
                    <a:moveTo>
                      <a:pt x="9" y="20"/>
                    </a:moveTo>
                    <a:lnTo>
                      <a:pt x="9" y="20"/>
                    </a:lnTo>
                    <a:cubicBezTo>
                      <a:pt x="9" y="21"/>
                      <a:pt x="8" y="22"/>
                      <a:pt x="8" y="23"/>
                    </a:cubicBezTo>
                    <a:lnTo>
                      <a:pt x="8" y="23"/>
                    </a:lnTo>
                    <a:cubicBezTo>
                      <a:pt x="0" y="43"/>
                      <a:pt x="32" y="54"/>
                      <a:pt x="38" y="34"/>
                    </a:cubicBezTo>
                    <a:lnTo>
                      <a:pt x="38" y="34"/>
                    </a:lnTo>
                    <a:cubicBezTo>
                      <a:pt x="39" y="33"/>
                      <a:pt x="39" y="31"/>
                      <a:pt x="40" y="30"/>
                    </a:cubicBezTo>
                    <a:lnTo>
                      <a:pt x="40" y="30"/>
                    </a:lnTo>
                    <a:cubicBezTo>
                      <a:pt x="46" y="11"/>
                      <a:pt x="16" y="0"/>
                      <a:pt x="9"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55" name="Freeform 347">
                <a:extLst>
                  <a:ext uri="{FF2B5EF4-FFF2-40B4-BE49-F238E27FC236}">
                    <a16:creationId xmlns:a16="http://schemas.microsoft.com/office/drawing/2014/main" id="{C9A404B3-9AD5-8141-8F07-75839CEFAD08}"/>
                  </a:ext>
                </a:extLst>
              </p:cNvPr>
              <p:cNvSpPr>
                <a:spLocks noChangeArrowheads="1"/>
              </p:cNvSpPr>
              <p:nvPr/>
            </p:nvSpPr>
            <p:spPr bwMode="auto">
              <a:xfrm>
                <a:off x="4796664" y="3652944"/>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9"/>
                    </a:cubicBezTo>
                    <a:lnTo>
                      <a:pt x="19" y="9"/>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56" name="Freeform 421">
                <a:extLst>
                  <a:ext uri="{FF2B5EF4-FFF2-40B4-BE49-F238E27FC236}">
                    <a16:creationId xmlns:a16="http://schemas.microsoft.com/office/drawing/2014/main" id="{0F1F0034-989E-6D46-97D1-4FBCADE39B07}"/>
                  </a:ext>
                </a:extLst>
              </p:cNvPr>
              <p:cNvSpPr>
                <a:spLocks noChangeArrowheads="1"/>
              </p:cNvSpPr>
              <p:nvPr/>
            </p:nvSpPr>
            <p:spPr bwMode="auto">
              <a:xfrm>
                <a:off x="4677852" y="4204882"/>
                <a:ext cx="11881" cy="18362"/>
              </a:xfrm>
              <a:custGeom>
                <a:avLst/>
                <a:gdLst>
                  <a:gd name="T0" fmla="*/ 0 w 50"/>
                  <a:gd name="T1" fmla="*/ 31 h 73"/>
                  <a:gd name="T2" fmla="*/ 0 w 50"/>
                  <a:gd name="T3" fmla="*/ 40 h 73"/>
                  <a:gd name="T4" fmla="*/ 0 w 50"/>
                  <a:gd name="T5" fmla="*/ 40 h 73"/>
                  <a:gd name="T6" fmla="*/ 49 w 50"/>
                  <a:gd name="T7" fmla="*/ 40 h 73"/>
                  <a:gd name="T8" fmla="*/ 49 w 50"/>
                  <a:gd name="T9" fmla="*/ 31 h 73"/>
                  <a:gd name="T10" fmla="*/ 49 w 50"/>
                  <a:gd name="T11" fmla="*/ 31 h 73"/>
                  <a:gd name="T12" fmla="*/ 0 w 50"/>
                  <a:gd name="T13" fmla="*/ 31 h 73"/>
                </a:gdLst>
                <a:ahLst/>
                <a:cxnLst>
                  <a:cxn ang="0">
                    <a:pos x="T0" y="T1"/>
                  </a:cxn>
                  <a:cxn ang="0">
                    <a:pos x="T2" y="T3"/>
                  </a:cxn>
                  <a:cxn ang="0">
                    <a:pos x="T4" y="T5"/>
                  </a:cxn>
                  <a:cxn ang="0">
                    <a:pos x="T6" y="T7"/>
                  </a:cxn>
                  <a:cxn ang="0">
                    <a:pos x="T8" y="T9"/>
                  </a:cxn>
                  <a:cxn ang="0">
                    <a:pos x="T10" y="T11"/>
                  </a:cxn>
                  <a:cxn ang="0">
                    <a:pos x="T12" y="T13"/>
                  </a:cxn>
                </a:cxnLst>
                <a:rect l="0" t="0" r="r" b="b"/>
                <a:pathLst>
                  <a:path w="50" h="73">
                    <a:moveTo>
                      <a:pt x="0" y="31"/>
                    </a:moveTo>
                    <a:lnTo>
                      <a:pt x="0" y="40"/>
                    </a:lnTo>
                    <a:lnTo>
                      <a:pt x="0" y="40"/>
                    </a:lnTo>
                    <a:cubicBezTo>
                      <a:pt x="0" y="72"/>
                      <a:pt x="49" y="72"/>
                      <a:pt x="49" y="40"/>
                    </a:cubicBezTo>
                    <a:lnTo>
                      <a:pt x="49" y="31"/>
                    </a:lnTo>
                    <a:lnTo>
                      <a:pt x="49" y="31"/>
                    </a:lnTo>
                    <a:cubicBezTo>
                      <a:pt x="49" y="0"/>
                      <a:pt x="0" y="0"/>
                      <a:pt x="0"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57" name="Freeform 423">
                <a:extLst>
                  <a:ext uri="{FF2B5EF4-FFF2-40B4-BE49-F238E27FC236}">
                    <a16:creationId xmlns:a16="http://schemas.microsoft.com/office/drawing/2014/main" id="{6F1E8F05-98D5-3841-9BDC-3C419460ED88}"/>
                  </a:ext>
                </a:extLst>
              </p:cNvPr>
              <p:cNvSpPr>
                <a:spLocks noChangeArrowheads="1"/>
              </p:cNvSpPr>
              <p:nvPr/>
            </p:nvSpPr>
            <p:spPr bwMode="auto">
              <a:xfrm>
                <a:off x="4624926" y="3897049"/>
                <a:ext cx="28083" cy="25923"/>
              </a:xfrm>
              <a:custGeom>
                <a:avLst/>
                <a:gdLst>
                  <a:gd name="T0" fmla="*/ 59 w 115"/>
                  <a:gd name="T1" fmla="*/ 53 h 108"/>
                  <a:gd name="T2" fmla="*/ 59 w 115"/>
                  <a:gd name="T3" fmla="*/ 53 h 108"/>
                  <a:gd name="T4" fmla="*/ 58 w 115"/>
                  <a:gd name="T5" fmla="*/ 51 h 108"/>
                  <a:gd name="T6" fmla="*/ 58 w 115"/>
                  <a:gd name="T7" fmla="*/ 51 h 108"/>
                  <a:gd name="T8" fmla="*/ 58 w 115"/>
                  <a:gd name="T9" fmla="*/ 51 h 108"/>
                  <a:gd name="T10" fmla="*/ 58 w 115"/>
                  <a:gd name="T11" fmla="*/ 51 h 108"/>
                  <a:gd name="T12" fmla="*/ 58 w 115"/>
                  <a:gd name="T13" fmla="*/ 50 h 108"/>
                  <a:gd name="T14" fmla="*/ 58 w 115"/>
                  <a:gd name="T15" fmla="*/ 50 h 108"/>
                  <a:gd name="T16" fmla="*/ 58 w 115"/>
                  <a:gd name="T17" fmla="*/ 51 h 108"/>
                  <a:gd name="T18" fmla="*/ 52 w 115"/>
                  <a:gd name="T19" fmla="*/ 4 h 108"/>
                  <a:gd name="T20" fmla="*/ 52 w 115"/>
                  <a:gd name="T21" fmla="*/ 4 h 108"/>
                  <a:gd name="T22" fmla="*/ 24 w 115"/>
                  <a:gd name="T23" fmla="*/ 9 h 108"/>
                  <a:gd name="T24" fmla="*/ 24 w 115"/>
                  <a:gd name="T25" fmla="*/ 9 h 108"/>
                  <a:gd name="T26" fmla="*/ 16 w 115"/>
                  <a:gd name="T27" fmla="*/ 80 h 108"/>
                  <a:gd name="T28" fmla="*/ 16 w 115"/>
                  <a:gd name="T29" fmla="*/ 80 h 108"/>
                  <a:gd name="T30" fmla="*/ 94 w 115"/>
                  <a:gd name="T31" fmla="*/ 81 h 108"/>
                  <a:gd name="T32" fmla="*/ 94 w 115"/>
                  <a:gd name="T33" fmla="*/ 81 h 108"/>
                  <a:gd name="T34" fmla="*/ 75 w 115"/>
                  <a:gd name="T35" fmla="*/ 6 h 108"/>
                  <a:gd name="T36" fmla="*/ 75 w 115"/>
                  <a:gd name="T37" fmla="*/ 6 h 108"/>
                  <a:gd name="T38" fmla="*/ 52 w 115"/>
                  <a:gd name="T39"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108">
                    <a:moveTo>
                      <a:pt x="59" y="53"/>
                    </a:moveTo>
                    <a:lnTo>
                      <a:pt x="59" y="53"/>
                    </a:lnTo>
                    <a:close/>
                    <a:moveTo>
                      <a:pt x="58" y="51"/>
                    </a:moveTo>
                    <a:lnTo>
                      <a:pt x="58" y="51"/>
                    </a:lnTo>
                    <a:lnTo>
                      <a:pt x="58" y="51"/>
                    </a:lnTo>
                    <a:lnTo>
                      <a:pt x="58" y="51"/>
                    </a:lnTo>
                    <a:cubicBezTo>
                      <a:pt x="58" y="50"/>
                      <a:pt x="58" y="50"/>
                      <a:pt x="58" y="50"/>
                    </a:cubicBezTo>
                    <a:lnTo>
                      <a:pt x="58" y="50"/>
                    </a:lnTo>
                    <a:cubicBezTo>
                      <a:pt x="58" y="51"/>
                      <a:pt x="58" y="51"/>
                      <a:pt x="58" y="51"/>
                    </a:cubicBezTo>
                    <a:close/>
                    <a:moveTo>
                      <a:pt x="52" y="4"/>
                    </a:moveTo>
                    <a:lnTo>
                      <a:pt x="52" y="4"/>
                    </a:lnTo>
                    <a:cubicBezTo>
                      <a:pt x="43" y="0"/>
                      <a:pt x="32" y="2"/>
                      <a:pt x="24" y="9"/>
                    </a:cubicBezTo>
                    <a:lnTo>
                      <a:pt x="24" y="9"/>
                    </a:lnTo>
                    <a:cubicBezTo>
                      <a:pt x="3" y="25"/>
                      <a:pt x="0" y="60"/>
                      <a:pt x="16" y="80"/>
                    </a:cubicBezTo>
                    <a:lnTo>
                      <a:pt x="16" y="80"/>
                    </a:lnTo>
                    <a:cubicBezTo>
                      <a:pt x="36" y="106"/>
                      <a:pt x="73" y="107"/>
                      <a:pt x="94" y="81"/>
                    </a:cubicBezTo>
                    <a:lnTo>
                      <a:pt x="94" y="81"/>
                    </a:lnTo>
                    <a:cubicBezTo>
                      <a:pt x="114" y="55"/>
                      <a:pt x="108" y="18"/>
                      <a:pt x="75" y="6"/>
                    </a:cubicBezTo>
                    <a:lnTo>
                      <a:pt x="75" y="6"/>
                    </a:lnTo>
                    <a:cubicBezTo>
                      <a:pt x="67" y="4"/>
                      <a:pt x="59" y="3"/>
                      <a:pt x="52" y="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58" name="Freeform 427">
                <a:extLst>
                  <a:ext uri="{FF2B5EF4-FFF2-40B4-BE49-F238E27FC236}">
                    <a16:creationId xmlns:a16="http://schemas.microsoft.com/office/drawing/2014/main" id="{36DB7653-0AC5-CE40-8377-C4FACBDF6FA9}"/>
                  </a:ext>
                </a:extLst>
              </p:cNvPr>
              <p:cNvSpPr>
                <a:spLocks noChangeArrowheads="1"/>
              </p:cNvSpPr>
              <p:nvPr/>
            </p:nvSpPr>
            <p:spPr bwMode="auto">
              <a:xfrm>
                <a:off x="4474791" y="3873287"/>
                <a:ext cx="14041" cy="12961"/>
              </a:xfrm>
              <a:custGeom>
                <a:avLst/>
                <a:gdLst>
                  <a:gd name="T0" fmla="*/ 29 w 58"/>
                  <a:gd name="T1" fmla="*/ 52 h 53"/>
                  <a:gd name="T2" fmla="*/ 29 w 58"/>
                  <a:gd name="T3" fmla="*/ 52 h 53"/>
                  <a:gd name="T4" fmla="*/ 56 w 58"/>
                  <a:gd name="T5" fmla="*/ 25 h 53"/>
                  <a:gd name="T6" fmla="*/ 56 w 58"/>
                  <a:gd name="T7" fmla="*/ 25 h 53"/>
                  <a:gd name="T8" fmla="*/ 31 w 58"/>
                  <a:gd name="T9" fmla="*/ 0 h 53"/>
                  <a:gd name="T10" fmla="*/ 31 w 58"/>
                  <a:gd name="T11" fmla="*/ 0 h 53"/>
                  <a:gd name="T12" fmla="*/ 28 w 58"/>
                  <a:gd name="T13" fmla="*/ 1 h 53"/>
                  <a:gd name="T14" fmla="*/ 28 w 58"/>
                  <a:gd name="T15" fmla="*/ 1 h 53"/>
                  <a:gd name="T16" fmla="*/ 18 w 58"/>
                  <a:gd name="T17" fmla="*/ 1 h 53"/>
                  <a:gd name="T18" fmla="*/ 18 w 58"/>
                  <a:gd name="T19" fmla="*/ 1 h 53"/>
                  <a:gd name="T20" fmla="*/ 1 w 58"/>
                  <a:gd name="T21" fmla="*/ 31 h 53"/>
                  <a:gd name="T22" fmla="*/ 1 w 58"/>
                  <a:gd name="T23" fmla="*/ 31 h 53"/>
                  <a:gd name="T24" fmla="*/ 29 w 58"/>
                  <a:gd name="T25"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53">
                    <a:moveTo>
                      <a:pt x="29" y="52"/>
                    </a:moveTo>
                    <a:lnTo>
                      <a:pt x="29" y="52"/>
                    </a:lnTo>
                    <a:cubicBezTo>
                      <a:pt x="45" y="51"/>
                      <a:pt x="55" y="39"/>
                      <a:pt x="56" y="25"/>
                    </a:cubicBezTo>
                    <a:lnTo>
                      <a:pt x="56" y="25"/>
                    </a:lnTo>
                    <a:cubicBezTo>
                      <a:pt x="57" y="11"/>
                      <a:pt x="44" y="0"/>
                      <a:pt x="31" y="0"/>
                    </a:cubicBezTo>
                    <a:lnTo>
                      <a:pt x="31" y="0"/>
                    </a:lnTo>
                    <a:cubicBezTo>
                      <a:pt x="30" y="0"/>
                      <a:pt x="30" y="1"/>
                      <a:pt x="28" y="1"/>
                    </a:cubicBezTo>
                    <a:lnTo>
                      <a:pt x="28" y="1"/>
                    </a:lnTo>
                    <a:cubicBezTo>
                      <a:pt x="25" y="1"/>
                      <a:pt x="21" y="1"/>
                      <a:pt x="18" y="1"/>
                    </a:cubicBezTo>
                    <a:lnTo>
                      <a:pt x="18" y="1"/>
                    </a:lnTo>
                    <a:cubicBezTo>
                      <a:pt x="4" y="5"/>
                      <a:pt x="0" y="18"/>
                      <a:pt x="1" y="31"/>
                    </a:cubicBezTo>
                    <a:lnTo>
                      <a:pt x="1" y="31"/>
                    </a:lnTo>
                    <a:cubicBezTo>
                      <a:pt x="3" y="44"/>
                      <a:pt x="17" y="52"/>
                      <a:pt x="29"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59" name="Freeform 428">
                <a:extLst>
                  <a:ext uri="{FF2B5EF4-FFF2-40B4-BE49-F238E27FC236}">
                    <a16:creationId xmlns:a16="http://schemas.microsoft.com/office/drawing/2014/main" id="{2615E396-6506-4A47-B188-D5BC7F302C42}"/>
                  </a:ext>
                </a:extLst>
              </p:cNvPr>
              <p:cNvSpPr>
                <a:spLocks noChangeArrowheads="1"/>
              </p:cNvSpPr>
              <p:nvPr/>
            </p:nvSpPr>
            <p:spPr bwMode="auto">
              <a:xfrm>
                <a:off x="4332216" y="3700469"/>
                <a:ext cx="21602" cy="22683"/>
              </a:xfrm>
              <a:custGeom>
                <a:avLst/>
                <a:gdLst>
                  <a:gd name="T0" fmla="*/ 47 w 88"/>
                  <a:gd name="T1" fmla="*/ 10 h 94"/>
                  <a:gd name="T2" fmla="*/ 47 w 88"/>
                  <a:gd name="T3" fmla="*/ 10 h 94"/>
                  <a:gd name="T4" fmla="*/ 36 w 88"/>
                  <a:gd name="T5" fmla="*/ 3 h 94"/>
                  <a:gd name="T6" fmla="*/ 36 w 88"/>
                  <a:gd name="T7" fmla="*/ 3 h 94"/>
                  <a:gd name="T8" fmla="*/ 6 w 88"/>
                  <a:gd name="T9" fmla="*/ 20 h 94"/>
                  <a:gd name="T10" fmla="*/ 6 w 88"/>
                  <a:gd name="T11" fmla="*/ 20 h 94"/>
                  <a:gd name="T12" fmla="*/ 12 w 88"/>
                  <a:gd name="T13" fmla="*/ 71 h 94"/>
                  <a:gd name="T14" fmla="*/ 12 w 88"/>
                  <a:gd name="T15" fmla="*/ 71 h 94"/>
                  <a:gd name="T16" fmla="*/ 20 w 88"/>
                  <a:gd name="T17" fmla="*/ 81 h 94"/>
                  <a:gd name="T18" fmla="*/ 20 w 88"/>
                  <a:gd name="T19" fmla="*/ 81 h 94"/>
                  <a:gd name="T20" fmla="*/ 22 w 88"/>
                  <a:gd name="T21" fmla="*/ 82 h 94"/>
                  <a:gd name="T22" fmla="*/ 22 w 88"/>
                  <a:gd name="T23" fmla="*/ 82 h 94"/>
                  <a:gd name="T24" fmla="*/ 28 w 88"/>
                  <a:gd name="T25" fmla="*/ 86 h 94"/>
                  <a:gd name="T26" fmla="*/ 28 w 88"/>
                  <a:gd name="T27" fmla="*/ 86 h 94"/>
                  <a:gd name="T28" fmla="*/ 67 w 88"/>
                  <a:gd name="T29" fmla="*/ 85 h 94"/>
                  <a:gd name="T30" fmla="*/ 67 w 88"/>
                  <a:gd name="T31" fmla="*/ 85 h 94"/>
                  <a:gd name="T32" fmla="*/ 85 w 88"/>
                  <a:gd name="T33" fmla="*/ 51 h 94"/>
                  <a:gd name="T34" fmla="*/ 85 w 88"/>
                  <a:gd name="T35" fmla="*/ 51 h 94"/>
                  <a:gd name="T36" fmla="*/ 47 w 88"/>
                  <a:gd name="T37"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 h="94">
                    <a:moveTo>
                      <a:pt x="47" y="10"/>
                    </a:moveTo>
                    <a:lnTo>
                      <a:pt x="47" y="10"/>
                    </a:lnTo>
                    <a:cubicBezTo>
                      <a:pt x="44" y="7"/>
                      <a:pt x="40" y="4"/>
                      <a:pt x="36" y="3"/>
                    </a:cubicBezTo>
                    <a:lnTo>
                      <a:pt x="36" y="3"/>
                    </a:lnTo>
                    <a:cubicBezTo>
                      <a:pt x="23" y="0"/>
                      <a:pt x="10" y="8"/>
                      <a:pt x="6" y="20"/>
                    </a:cubicBezTo>
                    <a:lnTo>
                      <a:pt x="6" y="20"/>
                    </a:lnTo>
                    <a:cubicBezTo>
                      <a:pt x="0" y="37"/>
                      <a:pt x="3" y="57"/>
                      <a:pt x="12" y="71"/>
                    </a:cubicBezTo>
                    <a:lnTo>
                      <a:pt x="12" y="71"/>
                    </a:lnTo>
                    <a:cubicBezTo>
                      <a:pt x="15" y="75"/>
                      <a:pt x="17" y="78"/>
                      <a:pt x="20" y="81"/>
                    </a:cubicBezTo>
                    <a:lnTo>
                      <a:pt x="20" y="81"/>
                    </a:lnTo>
                    <a:cubicBezTo>
                      <a:pt x="21" y="82"/>
                      <a:pt x="21" y="82"/>
                      <a:pt x="22" y="82"/>
                    </a:cubicBezTo>
                    <a:lnTo>
                      <a:pt x="22" y="82"/>
                    </a:lnTo>
                    <a:cubicBezTo>
                      <a:pt x="24" y="84"/>
                      <a:pt x="26" y="85"/>
                      <a:pt x="28" y="86"/>
                    </a:cubicBezTo>
                    <a:lnTo>
                      <a:pt x="28" y="86"/>
                    </a:lnTo>
                    <a:cubicBezTo>
                      <a:pt x="40" y="93"/>
                      <a:pt x="55" y="93"/>
                      <a:pt x="67" y="85"/>
                    </a:cubicBezTo>
                    <a:lnTo>
                      <a:pt x="67" y="85"/>
                    </a:lnTo>
                    <a:cubicBezTo>
                      <a:pt x="79" y="78"/>
                      <a:pt x="84" y="65"/>
                      <a:pt x="85" y="51"/>
                    </a:cubicBezTo>
                    <a:lnTo>
                      <a:pt x="85" y="51"/>
                    </a:lnTo>
                    <a:cubicBezTo>
                      <a:pt x="87" y="29"/>
                      <a:pt x="67" y="10"/>
                      <a:pt x="47" y="1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60" name="Freeform 429">
                <a:extLst>
                  <a:ext uri="{FF2B5EF4-FFF2-40B4-BE49-F238E27FC236}">
                    <a16:creationId xmlns:a16="http://schemas.microsoft.com/office/drawing/2014/main" id="{137D7FB2-5B8A-0241-B98E-811A9FE65EA5}"/>
                  </a:ext>
                </a:extLst>
              </p:cNvPr>
              <p:cNvSpPr>
                <a:spLocks noChangeArrowheads="1"/>
              </p:cNvSpPr>
              <p:nvPr/>
            </p:nvSpPr>
            <p:spPr bwMode="auto">
              <a:xfrm>
                <a:off x="4557959" y="3633502"/>
                <a:ext cx="25923" cy="23762"/>
              </a:xfrm>
              <a:custGeom>
                <a:avLst/>
                <a:gdLst>
                  <a:gd name="T0" fmla="*/ 51 w 105"/>
                  <a:gd name="T1" fmla="*/ 48 h 96"/>
                  <a:gd name="T2" fmla="*/ 51 w 105"/>
                  <a:gd name="T3" fmla="*/ 48 h 96"/>
                  <a:gd name="T4" fmla="*/ 51 w 105"/>
                  <a:gd name="T5" fmla="*/ 48 h 96"/>
                  <a:gd name="T6" fmla="*/ 51 w 105"/>
                  <a:gd name="T7" fmla="*/ 48 h 96"/>
                  <a:gd name="T8" fmla="*/ 51 w 105"/>
                  <a:gd name="T9" fmla="*/ 49 h 96"/>
                  <a:gd name="T10" fmla="*/ 51 w 105"/>
                  <a:gd name="T11" fmla="*/ 49 h 96"/>
                  <a:gd name="T12" fmla="*/ 51 w 105"/>
                  <a:gd name="T13" fmla="*/ 48 h 96"/>
                  <a:gd name="T14" fmla="*/ 46 w 105"/>
                  <a:gd name="T15" fmla="*/ 93 h 96"/>
                  <a:gd name="T16" fmla="*/ 46 w 105"/>
                  <a:gd name="T17" fmla="*/ 93 h 96"/>
                  <a:gd name="T18" fmla="*/ 94 w 105"/>
                  <a:gd name="T19" fmla="*/ 59 h 96"/>
                  <a:gd name="T20" fmla="*/ 94 w 105"/>
                  <a:gd name="T21" fmla="*/ 59 h 96"/>
                  <a:gd name="T22" fmla="*/ 65 w 105"/>
                  <a:gd name="T23" fmla="*/ 3 h 96"/>
                  <a:gd name="T24" fmla="*/ 65 w 105"/>
                  <a:gd name="T25" fmla="*/ 3 h 96"/>
                  <a:gd name="T26" fmla="*/ 46 w 105"/>
                  <a:gd name="T27" fmla="*/ 1 h 96"/>
                  <a:gd name="T28" fmla="*/ 46 w 105"/>
                  <a:gd name="T29" fmla="*/ 1 h 96"/>
                  <a:gd name="T30" fmla="*/ 29 w 105"/>
                  <a:gd name="T31" fmla="*/ 3 h 96"/>
                  <a:gd name="T32" fmla="*/ 29 w 105"/>
                  <a:gd name="T33" fmla="*/ 3 h 96"/>
                  <a:gd name="T34" fmla="*/ 3 w 105"/>
                  <a:gd name="T35" fmla="*/ 52 h 96"/>
                  <a:gd name="T36" fmla="*/ 3 w 105"/>
                  <a:gd name="T37" fmla="*/ 52 h 96"/>
                  <a:gd name="T38" fmla="*/ 46 w 105"/>
                  <a:gd name="T39" fmla="*/ 9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96">
                    <a:moveTo>
                      <a:pt x="51" y="48"/>
                    </a:moveTo>
                    <a:lnTo>
                      <a:pt x="51" y="48"/>
                    </a:lnTo>
                    <a:lnTo>
                      <a:pt x="51" y="48"/>
                    </a:lnTo>
                    <a:lnTo>
                      <a:pt x="51" y="48"/>
                    </a:lnTo>
                    <a:cubicBezTo>
                      <a:pt x="51" y="48"/>
                      <a:pt x="51" y="48"/>
                      <a:pt x="51" y="49"/>
                    </a:cubicBezTo>
                    <a:lnTo>
                      <a:pt x="51" y="49"/>
                    </a:lnTo>
                    <a:cubicBezTo>
                      <a:pt x="51" y="48"/>
                      <a:pt x="51" y="48"/>
                      <a:pt x="51" y="48"/>
                    </a:cubicBezTo>
                    <a:close/>
                    <a:moveTo>
                      <a:pt x="46" y="93"/>
                    </a:moveTo>
                    <a:lnTo>
                      <a:pt x="46" y="93"/>
                    </a:lnTo>
                    <a:cubicBezTo>
                      <a:pt x="69" y="95"/>
                      <a:pt x="87" y="78"/>
                      <a:pt x="94" y="59"/>
                    </a:cubicBezTo>
                    <a:lnTo>
                      <a:pt x="94" y="59"/>
                    </a:lnTo>
                    <a:cubicBezTo>
                      <a:pt x="104" y="36"/>
                      <a:pt x="85" y="10"/>
                      <a:pt x="65" y="3"/>
                    </a:cubicBezTo>
                    <a:lnTo>
                      <a:pt x="65" y="3"/>
                    </a:lnTo>
                    <a:cubicBezTo>
                      <a:pt x="58" y="1"/>
                      <a:pt x="51" y="0"/>
                      <a:pt x="46" y="1"/>
                    </a:cubicBezTo>
                    <a:lnTo>
                      <a:pt x="46" y="1"/>
                    </a:lnTo>
                    <a:cubicBezTo>
                      <a:pt x="40" y="0"/>
                      <a:pt x="35" y="1"/>
                      <a:pt x="29" y="3"/>
                    </a:cubicBezTo>
                    <a:lnTo>
                      <a:pt x="29" y="3"/>
                    </a:lnTo>
                    <a:cubicBezTo>
                      <a:pt x="11" y="11"/>
                      <a:pt x="0" y="33"/>
                      <a:pt x="3" y="52"/>
                    </a:cubicBezTo>
                    <a:lnTo>
                      <a:pt x="3" y="52"/>
                    </a:lnTo>
                    <a:cubicBezTo>
                      <a:pt x="6" y="76"/>
                      <a:pt x="22" y="91"/>
                      <a:pt x="46" y="9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61" name="Freeform 430">
                <a:extLst>
                  <a:ext uri="{FF2B5EF4-FFF2-40B4-BE49-F238E27FC236}">
                    <a16:creationId xmlns:a16="http://schemas.microsoft.com/office/drawing/2014/main" id="{D4E873A2-6170-CD47-8798-6E241E59DCD8}"/>
                  </a:ext>
                </a:extLst>
              </p:cNvPr>
              <p:cNvSpPr>
                <a:spLocks noChangeArrowheads="1"/>
              </p:cNvSpPr>
              <p:nvPr/>
            </p:nvSpPr>
            <p:spPr bwMode="auto">
              <a:xfrm>
                <a:off x="4580642" y="3802000"/>
                <a:ext cx="16201" cy="11882"/>
              </a:xfrm>
              <a:custGeom>
                <a:avLst/>
                <a:gdLst>
                  <a:gd name="T0" fmla="*/ 31 w 64"/>
                  <a:gd name="T1" fmla="*/ 49 h 50"/>
                  <a:gd name="T2" fmla="*/ 31 w 64"/>
                  <a:gd name="T3" fmla="*/ 49 h 50"/>
                  <a:gd name="T4" fmla="*/ 31 w 64"/>
                  <a:gd name="T5" fmla="*/ 0 h 50"/>
                  <a:gd name="T6" fmla="*/ 31 w 64"/>
                  <a:gd name="T7" fmla="*/ 0 h 50"/>
                  <a:gd name="T8" fmla="*/ 31 w 64"/>
                  <a:gd name="T9" fmla="*/ 49 h 50"/>
                </a:gdLst>
                <a:ahLst/>
                <a:cxnLst>
                  <a:cxn ang="0">
                    <a:pos x="T0" y="T1"/>
                  </a:cxn>
                  <a:cxn ang="0">
                    <a:pos x="T2" y="T3"/>
                  </a:cxn>
                  <a:cxn ang="0">
                    <a:pos x="T4" y="T5"/>
                  </a:cxn>
                  <a:cxn ang="0">
                    <a:pos x="T6" y="T7"/>
                  </a:cxn>
                  <a:cxn ang="0">
                    <a:pos x="T8" y="T9"/>
                  </a:cxn>
                </a:cxnLst>
                <a:rect l="0" t="0" r="r" b="b"/>
                <a:pathLst>
                  <a:path w="64" h="50">
                    <a:moveTo>
                      <a:pt x="31" y="49"/>
                    </a:moveTo>
                    <a:lnTo>
                      <a:pt x="31" y="49"/>
                    </a:lnTo>
                    <a:cubicBezTo>
                      <a:pt x="63" y="49"/>
                      <a:pt x="63" y="0"/>
                      <a:pt x="31" y="0"/>
                    </a:cubicBezTo>
                    <a:lnTo>
                      <a:pt x="31" y="0"/>
                    </a:lnTo>
                    <a:cubicBezTo>
                      <a:pt x="0" y="0"/>
                      <a:pt x="0" y="49"/>
                      <a:pt x="31" y="4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62" name="Freeform 431">
                <a:extLst>
                  <a:ext uri="{FF2B5EF4-FFF2-40B4-BE49-F238E27FC236}">
                    <a16:creationId xmlns:a16="http://schemas.microsoft.com/office/drawing/2014/main" id="{78247356-E169-CC46-B22F-A5F4E795FA65}"/>
                  </a:ext>
                </a:extLst>
              </p:cNvPr>
              <p:cNvSpPr>
                <a:spLocks noChangeArrowheads="1"/>
              </p:cNvSpPr>
              <p:nvPr/>
            </p:nvSpPr>
            <p:spPr bwMode="auto">
              <a:xfrm>
                <a:off x="4674611" y="3671306"/>
                <a:ext cx="24843" cy="24842"/>
              </a:xfrm>
              <a:custGeom>
                <a:avLst/>
                <a:gdLst>
                  <a:gd name="T0" fmla="*/ 62 w 103"/>
                  <a:gd name="T1" fmla="*/ 49 h 103"/>
                  <a:gd name="T2" fmla="*/ 62 w 103"/>
                  <a:gd name="T3" fmla="*/ 49 h 103"/>
                  <a:gd name="T4" fmla="*/ 57 w 103"/>
                  <a:gd name="T5" fmla="*/ 44 h 103"/>
                  <a:gd name="T6" fmla="*/ 57 w 103"/>
                  <a:gd name="T7" fmla="*/ 44 h 103"/>
                  <a:gd name="T8" fmla="*/ 62 w 103"/>
                  <a:gd name="T9" fmla="*/ 49 h 103"/>
                  <a:gd name="T10" fmla="*/ 54 w 103"/>
                  <a:gd name="T11" fmla="*/ 99 h 103"/>
                  <a:gd name="T12" fmla="*/ 54 w 103"/>
                  <a:gd name="T13" fmla="*/ 99 h 103"/>
                  <a:gd name="T14" fmla="*/ 97 w 103"/>
                  <a:gd name="T15" fmla="*/ 42 h 103"/>
                  <a:gd name="T16" fmla="*/ 97 w 103"/>
                  <a:gd name="T17" fmla="*/ 42 h 103"/>
                  <a:gd name="T18" fmla="*/ 36 w 103"/>
                  <a:gd name="T19" fmla="*/ 16 h 103"/>
                  <a:gd name="T20" fmla="*/ 36 w 103"/>
                  <a:gd name="T21" fmla="*/ 16 h 103"/>
                  <a:gd name="T22" fmla="*/ 34 w 103"/>
                  <a:gd name="T23" fmla="*/ 18 h 103"/>
                  <a:gd name="T24" fmla="*/ 34 w 103"/>
                  <a:gd name="T25" fmla="*/ 18 h 103"/>
                  <a:gd name="T26" fmla="*/ 6 w 103"/>
                  <a:gd name="T27" fmla="*/ 36 h 103"/>
                  <a:gd name="T28" fmla="*/ 6 w 103"/>
                  <a:gd name="T29" fmla="*/ 36 h 103"/>
                  <a:gd name="T30" fmla="*/ 54 w 103"/>
                  <a:gd name="T31" fmla="*/ 9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103">
                    <a:moveTo>
                      <a:pt x="62" y="49"/>
                    </a:moveTo>
                    <a:lnTo>
                      <a:pt x="62" y="49"/>
                    </a:lnTo>
                    <a:cubicBezTo>
                      <a:pt x="61" y="47"/>
                      <a:pt x="59" y="46"/>
                      <a:pt x="57" y="44"/>
                    </a:cubicBezTo>
                    <a:lnTo>
                      <a:pt x="57" y="44"/>
                    </a:lnTo>
                    <a:cubicBezTo>
                      <a:pt x="60" y="46"/>
                      <a:pt x="62" y="47"/>
                      <a:pt x="62" y="49"/>
                    </a:cubicBezTo>
                    <a:close/>
                    <a:moveTo>
                      <a:pt x="54" y="99"/>
                    </a:moveTo>
                    <a:lnTo>
                      <a:pt x="54" y="99"/>
                    </a:lnTo>
                    <a:cubicBezTo>
                      <a:pt x="83" y="102"/>
                      <a:pt x="102" y="68"/>
                      <a:pt x="97" y="42"/>
                    </a:cubicBezTo>
                    <a:lnTo>
                      <a:pt x="97" y="42"/>
                    </a:lnTo>
                    <a:cubicBezTo>
                      <a:pt x="92" y="15"/>
                      <a:pt x="60" y="0"/>
                      <a:pt x="36" y="16"/>
                    </a:cubicBezTo>
                    <a:lnTo>
                      <a:pt x="36" y="16"/>
                    </a:lnTo>
                    <a:cubicBezTo>
                      <a:pt x="35" y="16"/>
                      <a:pt x="35" y="17"/>
                      <a:pt x="34" y="18"/>
                    </a:cubicBezTo>
                    <a:lnTo>
                      <a:pt x="34" y="18"/>
                    </a:lnTo>
                    <a:cubicBezTo>
                      <a:pt x="22" y="17"/>
                      <a:pt x="8" y="23"/>
                      <a:pt x="6" y="36"/>
                    </a:cubicBezTo>
                    <a:lnTo>
                      <a:pt x="6" y="36"/>
                    </a:lnTo>
                    <a:cubicBezTo>
                      <a:pt x="0" y="68"/>
                      <a:pt x="21" y="96"/>
                      <a:pt x="54" y="9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472" name="Freeform 442">
              <a:extLst>
                <a:ext uri="{FF2B5EF4-FFF2-40B4-BE49-F238E27FC236}">
                  <a16:creationId xmlns:a16="http://schemas.microsoft.com/office/drawing/2014/main" id="{89782651-1A6D-BC42-AF49-E870ECEC23E3}"/>
                </a:ext>
              </a:extLst>
            </p:cNvPr>
            <p:cNvSpPr>
              <a:spLocks noChangeArrowheads="1"/>
            </p:cNvSpPr>
            <p:nvPr/>
          </p:nvSpPr>
          <p:spPr bwMode="auto">
            <a:xfrm rot="759599">
              <a:off x="1425197" y="2525429"/>
              <a:ext cx="994845" cy="1015969"/>
            </a:xfrm>
            <a:custGeom>
              <a:avLst/>
              <a:gdLst>
                <a:gd name="T0" fmla="*/ 235 w 2075"/>
                <a:gd name="T1" fmla="*/ 1636 h 2122"/>
                <a:gd name="T2" fmla="*/ 385 w 2075"/>
                <a:gd name="T3" fmla="*/ 1632 h 2122"/>
                <a:gd name="T4" fmla="*/ 447 w 2075"/>
                <a:gd name="T5" fmla="*/ 596 h 2122"/>
                <a:gd name="T6" fmla="*/ 414 w 2075"/>
                <a:gd name="T7" fmla="*/ 644 h 2122"/>
                <a:gd name="T8" fmla="*/ 338 w 2075"/>
                <a:gd name="T9" fmla="*/ 760 h 2122"/>
                <a:gd name="T10" fmla="*/ 1152 w 2075"/>
                <a:gd name="T11" fmla="*/ 383 h 2122"/>
                <a:gd name="T12" fmla="*/ 1402 w 2075"/>
                <a:gd name="T13" fmla="*/ 534 h 2122"/>
                <a:gd name="T14" fmla="*/ 1785 w 2075"/>
                <a:gd name="T15" fmla="*/ 1117 h 2122"/>
                <a:gd name="T16" fmla="*/ 1611 w 2075"/>
                <a:gd name="T17" fmla="*/ 786 h 2122"/>
                <a:gd name="T18" fmla="*/ 1561 w 2075"/>
                <a:gd name="T19" fmla="*/ 742 h 2122"/>
                <a:gd name="T20" fmla="*/ 1578 w 2075"/>
                <a:gd name="T21" fmla="*/ 1674 h 2122"/>
                <a:gd name="T22" fmla="*/ 1633 w 2075"/>
                <a:gd name="T23" fmla="*/ 1596 h 2122"/>
                <a:gd name="T24" fmla="*/ 1342 w 2075"/>
                <a:gd name="T25" fmla="*/ 1864 h 2122"/>
                <a:gd name="T26" fmla="*/ 1148 w 2075"/>
                <a:gd name="T27" fmla="*/ 1972 h 2122"/>
                <a:gd name="T28" fmla="*/ 1018 w 2075"/>
                <a:gd name="T29" fmla="*/ 1903 h 2122"/>
                <a:gd name="T30" fmla="*/ 603 w 2075"/>
                <a:gd name="T31" fmla="*/ 1620 h 2122"/>
                <a:gd name="T32" fmla="*/ 514 w 2075"/>
                <a:gd name="T33" fmla="*/ 1768 h 2122"/>
                <a:gd name="T34" fmla="*/ 655 w 2075"/>
                <a:gd name="T35" fmla="*/ 1794 h 2122"/>
                <a:gd name="T36" fmla="*/ 944 w 2075"/>
                <a:gd name="T37" fmla="*/ 412 h 2122"/>
                <a:gd name="T38" fmla="*/ 646 w 2075"/>
                <a:gd name="T39" fmla="*/ 579 h 2122"/>
                <a:gd name="T40" fmla="*/ 1175 w 2075"/>
                <a:gd name="T41" fmla="*/ 1291 h 2122"/>
                <a:gd name="T42" fmla="*/ 1024 w 2075"/>
                <a:gd name="T43" fmla="*/ 1152 h 2122"/>
                <a:gd name="T44" fmla="*/ 995 w 2075"/>
                <a:gd name="T45" fmla="*/ 1113 h 2122"/>
                <a:gd name="T46" fmla="*/ 982 w 2075"/>
                <a:gd name="T47" fmla="*/ 1429 h 2122"/>
                <a:gd name="T48" fmla="*/ 900 w 2075"/>
                <a:gd name="T49" fmla="*/ 1425 h 2122"/>
                <a:gd name="T50" fmla="*/ 1324 w 2075"/>
                <a:gd name="T51" fmla="*/ 1253 h 2122"/>
                <a:gd name="T52" fmla="*/ 1125 w 2075"/>
                <a:gd name="T53" fmla="*/ 1256 h 2122"/>
                <a:gd name="T54" fmla="*/ 1176 w 2075"/>
                <a:gd name="T55" fmla="*/ 1237 h 2122"/>
                <a:gd name="T56" fmla="*/ 1187 w 2075"/>
                <a:gd name="T57" fmla="*/ 987 h 2122"/>
                <a:gd name="T58" fmla="*/ 1025 w 2075"/>
                <a:gd name="T59" fmla="*/ 946 h 2122"/>
                <a:gd name="T60" fmla="*/ 812 w 2075"/>
                <a:gd name="T61" fmla="*/ 1208 h 2122"/>
                <a:gd name="T62" fmla="*/ 1028 w 2075"/>
                <a:gd name="T63" fmla="*/ 823 h 2122"/>
                <a:gd name="T64" fmla="*/ 825 w 2075"/>
                <a:gd name="T65" fmla="*/ 942 h 2122"/>
                <a:gd name="T66" fmla="*/ 801 w 2075"/>
                <a:gd name="T67" fmla="*/ 987 h 2122"/>
                <a:gd name="T68" fmla="*/ 767 w 2075"/>
                <a:gd name="T69" fmla="*/ 1080 h 2122"/>
                <a:gd name="T70" fmla="*/ 589 w 2075"/>
                <a:gd name="T71" fmla="*/ 1301 h 2122"/>
                <a:gd name="T72" fmla="*/ 630 w 2075"/>
                <a:gd name="T73" fmla="*/ 1674 h 2122"/>
                <a:gd name="T74" fmla="*/ 950 w 2075"/>
                <a:gd name="T75" fmla="*/ 1521 h 2122"/>
                <a:gd name="T76" fmla="*/ 1021 w 2075"/>
                <a:gd name="T77" fmla="*/ 1493 h 2122"/>
                <a:gd name="T78" fmla="*/ 1060 w 2075"/>
                <a:gd name="T79" fmla="*/ 1470 h 2122"/>
                <a:gd name="T80" fmla="*/ 1247 w 2075"/>
                <a:gd name="T81" fmla="*/ 1407 h 2122"/>
                <a:gd name="T82" fmla="*/ 1568 w 2075"/>
                <a:gd name="T83" fmla="*/ 1124 h 2122"/>
                <a:gd name="T84" fmla="*/ 1594 w 2075"/>
                <a:gd name="T85" fmla="*/ 1235 h 2122"/>
                <a:gd name="T86" fmla="*/ 1659 w 2075"/>
                <a:gd name="T87" fmla="*/ 1349 h 2122"/>
                <a:gd name="T88" fmla="*/ 1452 w 2075"/>
                <a:gd name="T89" fmla="*/ 1500 h 2122"/>
                <a:gd name="T90" fmla="*/ 1373 w 2075"/>
                <a:gd name="T91" fmla="*/ 1018 h 2122"/>
                <a:gd name="T92" fmla="*/ 948 w 2075"/>
                <a:gd name="T93" fmla="*/ 1757 h 2122"/>
                <a:gd name="T94" fmla="*/ 1150 w 2075"/>
                <a:gd name="T95" fmla="*/ 816 h 2122"/>
                <a:gd name="T96" fmla="*/ 957 w 2075"/>
                <a:gd name="T97" fmla="*/ 564 h 2122"/>
                <a:gd name="T98" fmla="*/ 1125 w 2075"/>
                <a:gd name="T99" fmla="*/ 454 h 2122"/>
                <a:gd name="T100" fmla="*/ 1185 w 2075"/>
                <a:gd name="T101" fmla="*/ 455 h 2122"/>
                <a:gd name="T102" fmla="*/ 238 w 2075"/>
                <a:gd name="T103" fmla="*/ 1271 h 2122"/>
                <a:gd name="T104" fmla="*/ 339 w 2075"/>
                <a:gd name="T105" fmla="*/ 1162 h 2122"/>
                <a:gd name="T106" fmla="*/ 475 w 2075"/>
                <a:gd name="T107" fmla="*/ 888 h 2122"/>
                <a:gd name="T108" fmla="*/ 443 w 2075"/>
                <a:gd name="T109" fmla="*/ 1040 h 2122"/>
                <a:gd name="T110" fmla="*/ 456 w 2075"/>
                <a:gd name="T111" fmla="*/ 1144 h 2122"/>
                <a:gd name="T112" fmla="*/ 446 w 2075"/>
                <a:gd name="T113" fmla="*/ 1446 h 2122"/>
                <a:gd name="T114" fmla="*/ 584 w 2075"/>
                <a:gd name="T115" fmla="*/ 1560 h 2122"/>
                <a:gd name="T116" fmla="*/ 373 w 2075"/>
                <a:gd name="T117" fmla="*/ 1786 h 2122"/>
                <a:gd name="T118" fmla="*/ 1897 w 2075"/>
                <a:gd name="T119" fmla="*/ 618 h 2122"/>
                <a:gd name="T120" fmla="*/ 400 w 2075"/>
                <a:gd name="T121" fmla="*/ 541 h 2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5" h="2122">
                  <a:moveTo>
                    <a:pt x="172" y="1174"/>
                  </a:moveTo>
                  <a:lnTo>
                    <a:pt x="172" y="1174"/>
                  </a:lnTo>
                  <a:cubicBezTo>
                    <a:pt x="169" y="1219"/>
                    <a:pt x="170" y="1263"/>
                    <a:pt x="175" y="1306"/>
                  </a:cubicBezTo>
                  <a:lnTo>
                    <a:pt x="175" y="1306"/>
                  </a:lnTo>
                  <a:cubicBezTo>
                    <a:pt x="170" y="1315"/>
                    <a:pt x="173" y="1327"/>
                    <a:pt x="180" y="1335"/>
                  </a:cubicBezTo>
                  <a:lnTo>
                    <a:pt x="180" y="1335"/>
                  </a:lnTo>
                  <a:cubicBezTo>
                    <a:pt x="199" y="1436"/>
                    <a:pt x="242" y="1526"/>
                    <a:pt x="314" y="1581"/>
                  </a:cubicBezTo>
                  <a:lnTo>
                    <a:pt x="314" y="1581"/>
                  </a:lnTo>
                  <a:cubicBezTo>
                    <a:pt x="288" y="1584"/>
                    <a:pt x="261" y="1588"/>
                    <a:pt x="235" y="1591"/>
                  </a:cubicBezTo>
                  <a:lnTo>
                    <a:pt x="235" y="1591"/>
                  </a:lnTo>
                  <a:cubicBezTo>
                    <a:pt x="207" y="1594"/>
                    <a:pt x="207" y="1639"/>
                    <a:pt x="235" y="1636"/>
                  </a:cubicBezTo>
                  <a:lnTo>
                    <a:pt x="235" y="1636"/>
                  </a:lnTo>
                  <a:cubicBezTo>
                    <a:pt x="260" y="1632"/>
                    <a:pt x="285" y="1629"/>
                    <a:pt x="310" y="1626"/>
                  </a:cubicBezTo>
                  <a:lnTo>
                    <a:pt x="310" y="1626"/>
                  </a:lnTo>
                  <a:cubicBezTo>
                    <a:pt x="303" y="1632"/>
                    <a:pt x="297" y="1638"/>
                    <a:pt x="295" y="1645"/>
                  </a:cubicBezTo>
                  <a:lnTo>
                    <a:pt x="295" y="1645"/>
                  </a:lnTo>
                  <a:cubicBezTo>
                    <a:pt x="285" y="1684"/>
                    <a:pt x="345" y="1689"/>
                    <a:pt x="345" y="1655"/>
                  </a:cubicBezTo>
                  <a:lnTo>
                    <a:pt x="345" y="1655"/>
                  </a:lnTo>
                  <a:cubicBezTo>
                    <a:pt x="351" y="1650"/>
                    <a:pt x="359" y="1647"/>
                    <a:pt x="364" y="1643"/>
                  </a:cubicBezTo>
                  <a:lnTo>
                    <a:pt x="364" y="1643"/>
                  </a:lnTo>
                  <a:cubicBezTo>
                    <a:pt x="371" y="1639"/>
                    <a:pt x="377" y="1636"/>
                    <a:pt x="385" y="1632"/>
                  </a:cubicBezTo>
                  <a:lnTo>
                    <a:pt x="385" y="1632"/>
                  </a:lnTo>
                  <a:cubicBezTo>
                    <a:pt x="371" y="1661"/>
                    <a:pt x="365" y="1689"/>
                    <a:pt x="364" y="1716"/>
                  </a:cubicBezTo>
                  <a:lnTo>
                    <a:pt x="364" y="1716"/>
                  </a:lnTo>
                  <a:cubicBezTo>
                    <a:pt x="112" y="1655"/>
                    <a:pt x="83" y="1373"/>
                    <a:pt x="153" y="1155"/>
                  </a:cubicBezTo>
                  <a:lnTo>
                    <a:pt x="153" y="1155"/>
                  </a:lnTo>
                  <a:cubicBezTo>
                    <a:pt x="159" y="1162"/>
                    <a:pt x="165" y="1168"/>
                    <a:pt x="172" y="1174"/>
                  </a:cubicBezTo>
                  <a:close/>
                  <a:moveTo>
                    <a:pt x="237" y="773"/>
                  </a:moveTo>
                  <a:lnTo>
                    <a:pt x="237" y="773"/>
                  </a:lnTo>
                  <a:cubicBezTo>
                    <a:pt x="272" y="692"/>
                    <a:pt x="344" y="625"/>
                    <a:pt x="424" y="602"/>
                  </a:cubicBezTo>
                  <a:lnTo>
                    <a:pt x="424" y="602"/>
                  </a:lnTo>
                  <a:cubicBezTo>
                    <a:pt x="432" y="603"/>
                    <a:pt x="440" y="601"/>
                    <a:pt x="447" y="596"/>
                  </a:cubicBezTo>
                  <a:lnTo>
                    <a:pt x="447" y="596"/>
                  </a:lnTo>
                  <a:cubicBezTo>
                    <a:pt x="491" y="588"/>
                    <a:pt x="537" y="593"/>
                    <a:pt x="581" y="615"/>
                  </a:cubicBezTo>
                  <a:lnTo>
                    <a:pt x="581" y="615"/>
                  </a:lnTo>
                  <a:cubicBezTo>
                    <a:pt x="582" y="619"/>
                    <a:pt x="583" y="622"/>
                    <a:pt x="583" y="625"/>
                  </a:cubicBezTo>
                  <a:lnTo>
                    <a:pt x="583" y="625"/>
                  </a:lnTo>
                  <a:cubicBezTo>
                    <a:pt x="584" y="630"/>
                    <a:pt x="586" y="634"/>
                    <a:pt x="588" y="637"/>
                  </a:cubicBezTo>
                  <a:lnTo>
                    <a:pt x="588" y="637"/>
                  </a:lnTo>
                  <a:cubicBezTo>
                    <a:pt x="573" y="657"/>
                    <a:pt x="561" y="677"/>
                    <a:pt x="553" y="698"/>
                  </a:cubicBezTo>
                  <a:lnTo>
                    <a:pt x="553" y="698"/>
                  </a:lnTo>
                  <a:cubicBezTo>
                    <a:pt x="517" y="669"/>
                    <a:pt x="481" y="641"/>
                    <a:pt x="445" y="612"/>
                  </a:cubicBezTo>
                  <a:lnTo>
                    <a:pt x="445" y="612"/>
                  </a:lnTo>
                  <a:cubicBezTo>
                    <a:pt x="423" y="595"/>
                    <a:pt x="392" y="626"/>
                    <a:pt x="414" y="644"/>
                  </a:cubicBezTo>
                  <a:lnTo>
                    <a:pt x="414" y="644"/>
                  </a:lnTo>
                  <a:cubicBezTo>
                    <a:pt x="440" y="665"/>
                    <a:pt x="466" y="685"/>
                    <a:pt x="492" y="706"/>
                  </a:cubicBezTo>
                  <a:lnTo>
                    <a:pt x="492" y="706"/>
                  </a:lnTo>
                  <a:cubicBezTo>
                    <a:pt x="455" y="713"/>
                    <a:pt x="422" y="726"/>
                    <a:pt x="391" y="745"/>
                  </a:cubicBezTo>
                  <a:lnTo>
                    <a:pt x="391" y="745"/>
                  </a:lnTo>
                  <a:cubicBezTo>
                    <a:pt x="381" y="737"/>
                    <a:pt x="371" y="729"/>
                    <a:pt x="361" y="721"/>
                  </a:cubicBezTo>
                  <a:lnTo>
                    <a:pt x="361" y="721"/>
                  </a:lnTo>
                  <a:cubicBezTo>
                    <a:pt x="351" y="715"/>
                    <a:pt x="336" y="720"/>
                    <a:pt x="330" y="730"/>
                  </a:cubicBezTo>
                  <a:lnTo>
                    <a:pt x="330" y="730"/>
                  </a:lnTo>
                  <a:cubicBezTo>
                    <a:pt x="324" y="741"/>
                    <a:pt x="328" y="753"/>
                    <a:pt x="338" y="760"/>
                  </a:cubicBezTo>
                  <a:lnTo>
                    <a:pt x="338" y="760"/>
                  </a:lnTo>
                  <a:cubicBezTo>
                    <a:pt x="343" y="764"/>
                    <a:pt x="348" y="767"/>
                    <a:pt x="353" y="771"/>
                  </a:cubicBezTo>
                  <a:lnTo>
                    <a:pt x="353" y="771"/>
                  </a:lnTo>
                  <a:cubicBezTo>
                    <a:pt x="266" y="842"/>
                    <a:pt x="209" y="959"/>
                    <a:pt x="184" y="1083"/>
                  </a:cubicBezTo>
                  <a:lnTo>
                    <a:pt x="184" y="1083"/>
                  </a:lnTo>
                  <a:cubicBezTo>
                    <a:pt x="149" y="997"/>
                    <a:pt x="207" y="841"/>
                    <a:pt x="237" y="773"/>
                  </a:cubicBezTo>
                  <a:close/>
                  <a:moveTo>
                    <a:pt x="1212" y="332"/>
                  </a:moveTo>
                  <a:lnTo>
                    <a:pt x="1212" y="332"/>
                  </a:lnTo>
                  <a:cubicBezTo>
                    <a:pt x="1193" y="348"/>
                    <a:pt x="1175" y="365"/>
                    <a:pt x="1159" y="383"/>
                  </a:cubicBezTo>
                  <a:lnTo>
                    <a:pt x="1159" y="383"/>
                  </a:lnTo>
                  <a:cubicBezTo>
                    <a:pt x="1157" y="383"/>
                    <a:pt x="1155" y="383"/>
                    <a:pt x="1152" y="383"/>
                  </a:cubicBezTo>
                  <a:lnTo>
                    <a:pt x="1152" y="383"/>
                  </a:lnTo>
                  <a:cubicBezTo>
                    <a:pt x="1050" y="299"/>
                    <a:pt x="918" y="277"/>
                    <a:pt x="789" y="314"/>
                  </a:cubicBezTo>
                  <a:lnTo>
                    <a:pt x="789" y="314"/>
                  </a:lnTo>
                  <a:cubicBezTo>
                    <a:pt x="682" y="346"/>
                    <a:pt x="595" y="435"/>
                    <a:pt x="580" y="542"/>
                  </a:cubicBezTo>
                  <a:lnTo>
                    <a:pt x="580" y="542"/>
                  </a:lnTo>
                  <a:cubicBezTo>
                    <a:pt x="546" y="529"/>
                    <a:pt x="510" y="524"/>
                    <a:pt x="476" y="525"/>
                  </a:cubicBezTo>
                  <a:lnTo>
                    <a:pt x="476" y="525"/>
                  </a:lnTo>
                  <a:cubicBezTo>
                    <a:pt x="587" y="256"/>
                    <a:pt x="1002" y="101"/>
                    <a:pt x="1212" y="332"/>
                  </a:cubicBezTo>
                  <a:close/>
                  <a:moveTo>
                    <a:pt x="1556" y="459"/>
                  </a:moveTo>
                  <a:lnTo>
                    <a:pt x="1556" y="459"/>
                  </a:lnTo>
                  <a:cubicBezTo>
                    <a:pt x="1506" y="484"/>
                    <a:pt x="1461" y="523"/>
                    <a:pt x="1402" y="534"/>
                  </a:cubicBezTo>
                  <a:lnTo>
                    <a:pt x="1402" y="534"/>
                  </a:lnTo>
                  <a:cubicBezTo>
                    <a:pt x="1350" y="480"/>
                    <a:pt x="1291" y="436"/>
                    <a:pt x="1224" y="411"/>
                  </a:cubicBezTo>
                  <a:lnTo>
                    <a:pt x="1224" y="411"/>
                  </a:lnTo>
                  <a:cubicBezTo>
                    <a:pt x="1263" y="373"/>
                    <a:pt x="1308" y="343"/>
                    <a:pt x="1363" y="327"/>
                  </a:cubicBezTo>
                  <a:lnTo>
                    <a:pt x="1363" y="327"/>
                  </a:lnTo>
                  <a:cubicBezTo>
                    <a:pt x="1454" y="301"/>
                    <a:pt x="1553" y="367"/>
                    <a:pt x="1556" y="459"/>
                  </a:cubicBezTo>
                  <a:close/>
                  <a:moveTo>
                    <a:pt x="1791" y="582"/>
                  </a:moveTo>
                  <a:lnTo>
                    <a:pt x="1791" y="582"/>
                  </a:lnTo>
                  <a:cubicBezTo>
                    <a:pt x="1935" y="719"/>
                    <a:pt x="1967" y="1004"/>
                    <a:pt x="1845" y="1161"/>
                  </a:cubicBezTo>
                  <a:lnTo>
                    <a:pt x="1845" y="1161"/>
                  </a:lnTo>
                  <a:cubicBezTo>
                    <a:pt x="1828" y="1145"/>
                    <a:pt x="1808" y="1132"/>
                    <a:pt x="1785" y="1117"/>
                  </a:cubicBezTo>
                  <a:lnTo>
                    <a:pt x="1785" y="1117"/>
                  </a:lnTo>
                  <a:cubicBezTo>
                    <a:pt x="1785" y="1114"/>
                    <a:pt x="1785" y="1112"/>
                    <a:pt x="1784" y="1109"/>
                  </a:cubicBezTo>
                  <a:lnTo>
                    <a:pt x="1784" y="1109"/>
                  </a:lnTo>
                  <a:cubicBezTo>
                    <a:pt x="1775" y="1002"/>
                    <a:pt x="1728" y="893"/>
                    <a:pt x="1650" y="818"/>
                  </a:cubicBezTo>
                  <a:lnTo>
                    <a:pt x="1650" y="818"/>
                  </a:lnTo>
                  <a:cubicBezTo>
                    <a:pt x="1679" y="809"/>
                    <a:pt x="1706" y="800"/>
                    <a:pt x="1734" y="791"/>
                  </a:cubicBezTo>
                  <a:lnTo>
                    <a:pt x="1734" y="791"/>
                  </a:lnTo>
                  <a:cubicBezTo>
                    <a:pt x="1761" y="781"/>
                    <a:pt x="1750" y="739"/>
                    <a:pt x="1722" y="748"/>
                  </a:cubicBezTo>
                  <a:lnTo>
                    <a:pt x="1722" y="748"/>
                  </a:lnTo>
                  <a:cubicBezTo>
                    <a:pt x="1687" y="759"/>
                    <a:pt x="1652" y="771"/>
                    <a:pt x="1616" y="783"/>
                  </a:cubicBezTo>
                  <a:lnTo>
                    <a:pt x="1616" y="783"/>
                  </a:lnTo>
                  <a:cubicBezTo>
                    <a:pt x="1614" y="784"/>
                    <a:pt x="1613" y="785"/>
                    <a:pt x="1611" y="786"/>
                  </a:cubicBezTo>
                  <a:lnTo>
                    <a:pt x="1611" y="786"/>
                  </a:lnTo>
                  <a:cubicBezTo>
                    <a:pt x="1606" y="782"/>
                    <a:pt x="1601" y="778"/>
                    <a:pt x="1596" y="774"/>
                  </a:cubicBezTo>
                  <a:lnTo>
                    <a:pt x="1596" y="774"/>
                  </a:lnTo>
                  <a:cubicBezTo>
                    <a:pt x="1595" y="774"/>
                    <a:pt x="1595" y="773"/>
                    <a:pt x="1594" y="773"/>
                  </a:cubicBezTo>
                  <a:lnTo>
                    <a:pt x="1594" y="773"/>
                  </a:lnTo>
                  <a:cubicBezTo>
                    <a:pt x="1623" y="746"/>
                    <a:pt x="1652" y="719"/>
                    <a:pt x="1681" y="692"/>
                  </a:cubicBezTo>
                  <a:lnTo>
                    <a:pt x="1681" y="692"/>
                  </a:lnTo>
                  <a:cubicBezTo>
                    <a:pt x="1702" y="673"/>
                    <a:pt x="1671" y="642"/>
                    <a:pt x="1650" y="661"/>
                  </a:cubicBezTo>
                  <a:lnTo>
                    <a:pt x="1650" y="661"/>
                  </a:lnTo>
                  <a:cubicBezTo>
                    <a:pt x="1620" y="688"/>
                    <a:pt x="1591" y="715"/>
                    <a:pt x="1561" y="742"/>
                  </a:cubicBezTo>
                  <a:lnTo>
                    <a:pt x="1561" y="742"/>
                  </a:lnTo>
                  <a:cubicBezTo>
                    <a:pt x="1528" y="689"/>
                    <a:pt x="1492" y="636"/>
                    <a:pt x="1452" y="589"/>
                  </a:cubicBezTo>
                  <a:lnTo>
                    <a:pt x="1452" y="589"/>
                  </a:lnTo>
                  <a:cubicBezTo>
                    <a:pt x="1475" y="582"/>
                    <a:pt x="1495" y="571"/>
                    <a:pt x="1518" y="555"/>
                  </a:cubicBezTo>
                  <a:lnTo>
                    <a:pt x="1518" y="555"/>
                  </a:lnTo>
                  <a:cubicBezTo>
                    <a:pt x="1619" y="488"/>
                    <a:pt x="1703" y="499"/>
                    <a:pt x="1791" y="582"/>
                  </a:cubicBezTo>
                  <a:close/>
                  <a:moveTo>
                    <a:pt x="1464" y="1788"/>
                  </a:moveTo>
                  <a:lnTo>
                    <a:pt x="1464" y="1788"/>
                  </a:lnTo>
                  <a:cubicBezTo>
                    <a:pt x="1483" y="1739"/>
                    <a:pt x="1488" y="1687"/>
                    <a:pt x="1477" y="1636"/>
                  </a:cubicBezTo>
                  <a:lnTo>
                    <a:pt x="1477" y="1636"/>
                  </a:lnTo>
                  <a:cubicBezTo>
                    <a:pt x="1510" y="1649"/>
                    <a:pt x="1544" y="1661"/>
                    <a:pt x="1578" y="1674"/>
                  </a:cubicBezTo>
                  <a:lnTo>
                    <a:pt x="1578" y="1674"/>
                  </a:lnTo>
                  <a:cubicBezTo>
                    <a:pt x="1605" y="1684"/>
                    <a:pt x="1616" y="1641"/>
                    <a:pt x="1589" y="1631"/>
                  </a:cubicBezTo>
                  <a:lnTo>
                    <a:pt x="1589" y="1631"/>
                  </a:lnTo>
                  <a:cubicBezTo>
                    <a:pt x="1545" y="1615"/>
                    <a:pt x="1501" y="1598"/>
                    <a:pt x="1457" y="1581"/>
                  </a:cubicBezTo>
                  <a:lnTo>
                    <a:pt x="1457" y="1581"/>
                  </a:lnTo>
                  <a:lnTo>
                    <a:pt x="1457" y="1581"/>
                  </a:lnTo>
                  <a:lnTo>
                    <a:pt x="1457" y="1581"/>
                  </a:lnTo>
                  <a:cubicBezTo>
                    <a:pt x="1502" y="1590"/>
                    <a:pt x="1554" y="1567"/>
                    <a:pt x="1596" y="1532"/>
                  </a:cubicBezTo>
                  <a:lnTo>
                    <a:pt x="1596" y="1532"/>
                  </a:lnTo>
                  <a:cubicBezTo>
                    <a:pt x="1597" y="1535"/>
                    <a:pt x="1597" y="1537"/>
                    <a:pt x="1599" y="1539"/>
                  </a:cubicBezTo>
                  <a:lnTo>
                    <a:pt x="1599" y="1539"/>
                  </a:lnTo>
                  <a:cubicBezTo>
                    <a:pt x="1610" y="1558"/>
                    <a:pt x="1621" y="1577"/>
                    <a:pt x="1633" y="1596"/>
                  </a:cubicBezTo>
                  <a:lnTo>
                    <a:pt x="1633" y="1596"/>
                  </a:lnTo>
                  <a:cubicBezTo>
                    <a:pt x="1647" y="1620"/>
                    <a:pt x="1686" y="1598"/>
                    <a:pt x="1671" y="1573"/>
                  </a:cubicBezTo>
                  <a:lnTo>
                    <a:pt x="1671" y="1573"/>
                  </a:lnTo>
                  <a:cubicBezTo>
                    <a:pt x="1660" y="1554"/>
                    <a:pt x="1648" y="1536"/>
                    <a:pt x="1637" y="1516"/>
                  </a:cubicBezTo>
                  <a:lnTo>
                    <a:pt x="1637" y="1516"/>
                  </a:lnTo>
                  <a:cubicBezTo>
                    <a:pt x="1633" y="1511"/>
                    <a:pt x="1629" y="1508"/>
                    <a:pt x="1624" y="1507"/>
                  </a:cubicBezTo>
                  <a:lnTo>
                    <a:pt x="1624" y="1507"/>
                  </a:lnTo>
                  <a:cubicBezTo>
                    <a:pt x="1709" y="1424"/>
                    <a:pt x="1769" y="1313"/>
                    <a:pt x="1783" y="1197"/>
                  </a:cubicBezTo>
                  <a:lnTo>
                    <a:pt x="1783" y="1197"/>
                  </a:lnTo>
                  <a:cubicBezTo>
                    <a:pt x="2042" y="1392"/>
                    <a:pt x="1709" y="1754"/>
                    <a:pt x="1464" y="1788"/>
                  </a:cubicBezTo>
                  <a:close/>
                  <a:moveTo>
                    <a:pt x="1342" y="1864"/>
                  </a:moveTo>
                  <a:lnTo>
                    <a:pt x="1342" y="1864"/>
                  </a:lnTo>
                  <a:cubicBezTo>
                    <a:pt x="1324" y="1884"/>
                    <a:pt x="1287" y="1911"/>
                    <a:pt x="1244" y="1934"/>
                  </a:cubicBezTo>
                  <a:lnTo>
                    <a:pt x="1244" y="1934"/>
                  </a:lnTo>
                  <a:cubicBezTo>
                    <a:pt x="1244" y="1904"/>
                    <a:pt x="1242" y="1873"/>
                    <a:pt x="1236" y="1843"/>
                  </a:cubicBezTo>
                  <a:lnTo>
                    <a:pt x="1236" y="1843"/>
                  </a:lnTo>
                  <a:cubicBezTo>
                    <a:pt x="1230" y="1815"/>
                    <a:pt x="1187" y="1827"/>
                    <a:pt x="1193" y="1855"/>
                  </a:cubicBezTo>
                  <a:lnTo>
                    <a:pt x="1193" y="1855"/>
                  </a:lnTo>
                  <a:cubicBezTo>
                    <a:pt x="1200" y="1889"/>
                    <a:pt x="1201" y="1922"/>
                    <a:pt x="1198" y="1956"/>
                  </a:cubicBezTo>
                  <a:lnTo>
                    <a:pt x="1198" y="1956"/>
                  </a:lnTo>
                  <a:cubicBezTo>
                    <a:pt x="1182" y="1963"/>
                    <a:pt x="1165" y="1968"/>
                    <a:pt x="1148" y="1972"/>
                  </a:cubicBezTo>
                  <a:lnTo>
                    <a:pt x="1148" y="1972"/>
                  </a:lnTo>
                  <a:cubicBezTo>
                    <a:pt x="1149" y="1963"/>
                    <a:pt x="1149" y="1954"/>
                    <a:pt x="1150" y="1945"/>
                  </a:cubicBezTo>
                  <a:lnTo>
                    <a:pt x="1150" y="1945"/>
                  </a:lnTo>
                  <a:cubicBezTo>
                    <a:pt x="1152" y="1924"/>
                    <a:pt x="1153" y="1904"/>
                    <a:pt x="1154" y="1883"/>
                  </a:cubicBezTo>
                  <a:lnTo>
                    <a:pt x="1154" y="1883"/>
                  </a:lnTo>
                  <a:cubicBezTo>
                    <a:pt x="1156" y="1854"/>
                    <a:pt x="1112" y="1854"/>
                    <a:pt x="1110" y="1883"/>
                  </a:cubicBezTo>
                  <a:lnTo>
                    <a:pt x="1110" y="1883"/>
                  </a:lnTo>
                  <a:cubicBezTo>
                    <a:pt x="1108" y="1904"/>
                    <a:pt x="1107" y="1924"/>
                    <a:pt x="1105" y="1945"/>
                  </a:cubicBezTo>
                  <a:lnTo>
                    <a:pt x="1105" y="1945"/>
                  </a:lnTo>
                  <a:cubicBezTo>
                    <a:pt x="1105" y="1955"/>
                    <a:pt x="1103" y="1967"/>
                    <a:pt x="1102" y="1978"/>
                  </a:cubicBezTo>
                  <a:lnTo>
                    <a:pt x="1102" y="1978"/>
                  </a:lnTo>
                  <a:cubicBezTo>
                    <a:pt x="1060" y="1977"/>
                    <a:pt x="1027" y="1957"/>
                    <a:pt x="1018" y="1903"/>
                  </a:cubicBezTo>
                  <a:lnTo>
                    <a:pt x="1018" y="1903"/>
                  </a:lnTo>
                  <a:cubicBezTo>
                    <a:pt x="1056" y="1874"/>
                    <a:pt x="1087" y="1838"/>
                    <a:pt x="1106" y="1791"/>
                  </a:cubicBezTo>
                  <a:lnTo>
                    <a:pt x="1106" y="1791"/>
                  </a:lnTo>
                  <a:cubicBezTo>
                    <a:pt x="1207" y="1759"/>
                    <a:pt x="1331" y="1697"/>
                    <a:pt x="1396" y="1610"/>
                  </a:cubicBezTo>
                  <a:lnTo>
                    <a:pt x="1396" y="1610"/>
                  </a:lnTo>
                  <a:cubicBezTo>
                    <a:pt x="1441" y="1692"/>
                    <a:pt x="1408" y="1793"/>
                    <a:pt x="1342" y="1864"/>
                  </a:cubicBezTo>
                  <a:lnTo>
                    <a:pt x="457" y="1636"/>
                  </a:lnTo>
                  <a:lnTo>
                    <a:pt x="457" y="1636"/>
                  </a:lnTo>
                  <a:cubicBezTo>
                    <a:pt x="497" y="1640"/>
                    <a:pt x="542" y="1637"/>
                    <a:pt x="591" y="1625"/>
                  </a:cubicBezTo>
                  <a:lnTo>
                    <a:pt x="591" y="1625"/>
                  </a:lnTo>
                  <a:cubicBezTo>
                    <a:pt x="596" y="1624"/>
                    <a:pt x="599" y="1622"/>
                    <a:pt x="603" y="1620"/>
                  </a:cubicBezTo>
                  <a:lnTo>
                    <a:pt x="603" y="1620"/>
                  </a:lnTo>
                  <a:cubicBezTo>
                    <a:pt x="604" y="1622"/>
                    <a:pt x="606" y="1626"/>
                    <a:pt x="607" y="1629"/>
                  </a:cubicBezTo>
                  <a:lnTo>
                    <a:pt x="607" y="1629"/>
                  </a:lnTo>
                  <a:cubicBezTo>
                    <a:pt x="563" y="1650"/>
                    <a:pt x="520" y="1673"/>
                    <a:pt x="479" y="1701"/>
                  </a:cubicBezTo>
                  <a:lnTo>
                    <a:pt x="479" y="1701"/>
                  </a:lnTo>
                  <a:cubicBezTo>
                    <a:pt x="455" y="1716"/>
                    <a:pt x="477" y="1755"/>
                    <a:pt x="502" y="1739"/>
                  </a:cubicBezTo>
                  <a:lnTo>
                    <a:pt x="502" y="1739"/>
                  </a:lnTo>
                  <a:cubicBezTo>
                    <a:pt x="534" y="1717"/>
                    <a:pt x="568" y="1698"/>
                    <a:pt x="603" y="1681"/>
                  </a:cubicBezTo>
                  <a:lnTo>
                    <a:pt x="603" y="1681"/>
                  </a:lnTo>
                  <a:cubicBezTo>
                    <a:pt x="573" y="1709"/>
                    <a:pt x="543" y="1739"/>
                    <a:pt x="514" y="1768"/>
                  </a:cubicBezTo>
                  <a:lnTo>
                    <a:pt x="514" y="1768"/>
                  </a:lnTo>
                  <a:cubicBezTo>
                    <a:pt x="493" y="1788"/>
                    <a:pt x="525" y="1819"/>
                    <a:pt x="546" y="1799"/>
                  </a:cubicBezTo>
                  <a:lnTo>
                    <a:pt x="546" y="1799"/>
                  </a:lnTo>
                  <a:cubicBezTo>
                    <a:pt x="576" y="1769"/>
                    <a:pt x="606" y="1739"/>
                    <a:pt x="637" y="1709"/>
                  </a:cubicBezTo>
                  <a:lnTo>
                    <a:pt x="637" y="1709"/>
                  </a:lnTo>
                  <a:cubicBezTo>
                    <a:pt x="642" y="1704"/>
                    <a:pt x="644" y="1698"/>
                    <a:pt x="643" y="1693"/>
                  </a:cubicBezTo>
                  <a:lnTo>
                    <a:pt x="643" y="1693"/>
                  </a:lnTo>
                  <a:cubicBezTo>
                    <a:pt x="654" y="1708"/>
                    <a:pt x="667" y="1721"/>
                    <a:pt x="681" y="1733"/>
                  </a:cubicBezTo>
                  <a:lnTo>
                    <a:pt x="681" y="1733"/>
                  </a:lnTo>
                  <a:cubicBezTo>
                    <a:pt x="677" y="1737"/>
                    <a:pt x="674" y="1739"/>
                    <a:pt x="672" y="1745"/>
                  </a:cubicBezTo>
                  <a:lnTo>
                    <a:pt x="672" y="1745"/>
                  </a:lnTo>
                  <a:cubicBezTo>
                    <a:pt x="667" y="1761"/>
                    <a:pt x="661" y="1778"/>
                    <a:pt x="655" y="1794"/>
                  </a:cubicBezTo>
                  <a:lnTo>
                    <a:pt x="655" y="1794"/>
                  </a:lnTo>
                  <a:cubicBezTo>
                    <a:pt x="646" y="1821"/>
                    <a:pt x="689" y="1833"/>
                    <a:pt x="698" y="1806"/>
                  </a:cubicBezTo>
                  <a:lnTo>
                    <a:pt x="698" y="1806"/>
                  </a:lnTo>
                  <a:cubicBezTo>
                    <a:pt x="704" y="1790"/>
                    <a:pt x="709" y="1774"/>
                    <a:pt x="714" y="1759"/>
                  </a:cubicBezTo>
                  <a:lnTo>
                    <a:pt x="714" y="1759"/>
                  </a:lnTo>
                  <a:cubicBezTo>
                    <a:pt x="810" y="1820"/>
                    <a:pt x="913" y="1832"/>
                    <a:pt x="1019" y="1813"/>
                  </a:cubicBezTo>
                  <a:lnTo>
                    <a:pt x="1019" y="1813"/>
                  </a:lnTo>
                  <a:cubicBezTo>
                    <a:pt x="864" y="2015"/>
                    <a:pt x="307" y="1897"/>
                    <a:pt x="457" y="1636"/>
                  </a:cubicBezTo>
                  <a:lnTo>
                    <a:pt x="1342" y="1864"/>
                  </a:lnTo>
                  <a:close/>
                  <a:moveTo>
                    <a:pt x="944" y="412"/>
                  </a:moveTo>
                  <a:lnTo>
                    <a:pt x="944" y="412"/>
                  </a:lnTo>
                  <a:cubicBezTo>
                    <a:pt x="911" y="423"/>
                    <a:pt x="866" y="442"/>
                    <a:pt x="818" y="467"/>
                  </a:cubicBezTo>
                  <a:lnTo>
                    <a:pt x="818" y="467"/>
                  </a:lnTo>
                  <a:cubicBezTo>
                    <a:pt x="815" y="447"/>
                    <a:pt x="805" y="430"/>
                    <a:pt x="788" y="418"/>
                  </a:cubicBezTo>
                  <a:lnTo>
                    <a:pt x="788" y="418"/>
                  </a:lnTo>
                  <a:cubicBezTo>
                    <a:pt x="763" y="403"/>
                    <a:pt x="741" y="441"/>
                    <a:pt x="765" y="457"/>
                  </a:cubicBezTo>
                  <a:lnTo>
                    <a:pt x="765" y="457"/>
                  </a:lnTo>
                  <a:cubicBezTo>
                    <a:pt x="773" y="462"/>
                    <a:pt x="777" y="471"/>
                    <a:pt x="775" y="481"/>
                  </a:cubicBezTo>
                  <a:lnTo>
                    <a:pt x="775" y="481"/>
                  </a:lnTo>
                  <a:cubicBezTo>
                    <a:pt x="775" y="484"/>
                    <a:pt x="775" y="487"/>
                    <a:pt x="776" y="490"/>
                  </a:cubicBezTo>
                  <a:lnTo>
                    <a:pt x="776" y="490"/>
                  </a:lnTo>
                  <a:cubicBezTo>
                    <a:pt x="730" y="515"/>
                    <a:pt x="685" y="545"/>
                    <a:pt x="646" y="579"/>
                  </a:cubicBezTo>
                  <a:lnTo>
                    <a:pt x="646" y="579"/>
                  </a:lnTo>
                  <a:cubicBezTo>
                    <a:pt x="646" y="578"/>
                    <a:pt x="644" y="576"/>
                    <a:pt x="644" y="575"/>
                  </a:cubicBezTo>
                  <a:lnTo>
                    <a:pt x="644" y="575"/>
                  </a:lnTo>
                  <a:cubicBezTo>
                    <a:pt x="638" y="453"/>
                    <a:pt x="768" y="377"/>
                    <a:pt x="878" y="363"/>
                  </a:cubicBezTo>
                  <a:lnTo>
                    <a:pt x="878" y="363"/>
                  </a:lnTo>
                  <a:cubicBezTo>
                    <a:pt x="933" y="356"/>
                    <a:pt x="989" y="366"/>
                    <a:pt x="1038" y="389"/>
                  </a:cubicBezTo>
                  <a:lnTo>
                    <a:pt x="1038" y="389"/>
                  </a:lnTo>
                  <a:cubicBezTo>
                    <a:pt x="1008" y="393"/>
                    <a:pt x="977" y="400"/>
                    <a:pt x="944" y="412"/>
                  </a:cubicBezTo>
                  <a:lnTo>
                    <a:pt x="1175" y="1291"/>
                  </a:lnTo>
                  <a:lnTo>
                    <a:pt x="1175" y="1291"/>
                  </a:lnTo>
                  <a:cubicBezTo>
                    <a:pt x="1177" y="1294"/>
                    <a:pt x="1177" y="1294"/>
                    <a:pt x="1175" y="1291"/>
                  </a:cubicBezTo>
                  <a:lnTo>
                    <a:pt x="944" y="412"/>
                  </a:lnTo>
                  <a:close/>
                  <a:moveTo>
                    <a:pt x="1055" y="1128"/>
                  </a:moveTo>
                  <a:lnTo>
                    <a:pt x="1055" y="1128"/>
                  </a:lnTo>
                  <a:cubicBezTo>
                    <a:pt x="1071" y="1133"/>
                    <a:pt x="1087" y="1143"/>
                    <a:pt x="1096" y="1155"/>
                  </a:cubicBezTo>
                  <a:lnTo>
                    <a:pt x="1096" y="1155"/>
                  </a:lnTo>
                  <a:cubicBezTo>
                    <a:pt x="1102" y="1164"/>
                    <a:pt x="1099" y="1173"/>
                    <a:pt x="1092" y="1182"/>
                  </a:cubicBezTo>
                  <a:lnTo>
                    <a:pt x="1092" y="1182"/>
                  </a:lnTo>
                  <a:cubicBezTo>
                    <a:pt x="1080" y="1172"/>
                    <a:pt x="1068" y="1162"/>
                    <a:pt x="1055" y="1152"/>
                  </a:cubicBezTo>
                  <a:lnTo>
                    <a:pt x="1055" y="1152"/>
                  </a:lnTo>
                  <a:cubicBezTo>
                    <a:pt x="1046" y="1144"/>
                    <a:pt x="1033" y="1143"/>
                    <a:pt x="1024" y="1152"/>
                  </a:cubicBezTo>
                  <a:lnTo>
                    <a:pt x="1024" y="1152"/>
                  </a:lnTo>
                  <a:cubicBezTo>
                    <a:pt x="1023" y="1153"/>
                    <a:pt x="1023" y="1154"/>
                    <a:pt x="1022" y="1154"/>
                  </a:cubicBezTo>
                  <a:lnTo>
                    <a:pt x="1022" y="1154"/>
                  </a:lnTo>
                  <a:cubicBezTo>
                    <a:pt x="1007" y="1135"/>
                    <a:pt x="973" y="1156"/>
                    <a:pt x="987" y="1180"/>
                  </a:cubicBezTo>
                  <a:lnTo>
                    <a:pt x="987" y="1180"/>
                  </a:lnTo>
                  <a:cubicBezTo>
                    <a:pt x="998" y="1200"/>
                    <a:pt x="1009" y="1220"/>
                    <a:pt x="1021" y="1241"/>
                  </a:cubicBezTo>
                  <a:lnTo>
                    <a:pt x="1021" y="1241"/>
                  </a:lnTo>
                  <a:cubicBezTo>
                    <a:pt x="998" y="1256"/>
                    <a:pt x="977" y="1273"/>
                    <a:pt x="954" y="1289"/>
                  </a:cubicBezTo>
                  <a:lnTo>
                    <a:pt x="954" y="1289"/>
                  </a:lnTo>
                  <a:cubicBezTo>
                    <a:pt x="957" y="1251"/>
                    <a:pt x="961" y="1212"/>
                    <a:pt x="966" y="1174"/>
                  </a:cubicBezTo>
                  <a:lnTo>
                    <a:pt x="966" y="1174"/>
                  </a:lnTo>
                  <a:cubicBezTo>
                    <a:pt x="969" y="1157"/>
                    <a:pt x="970" y="1116"/>
                    <a:pt x="995" y="1113"/>
                  </a:cubicBezTo>
                  <a:lnTo>
                    <a:pt x="995" y="1113"/>
                  </a:lnTo>
                  <a:cubicBezTo>
                    <a:pt x="1015" y="1111"/>
                    <a:pt x="1038" y="1122"/>
                    <a:pt x="1055" y="1128"/>
                  </a:cubicBezTo>
                  <a:close/>
                  <a:moveTo>
                    <a:pt x="1052" y="1207"/>
                  </a:moveTo>
                  <a:lnTo>
                    <a:pt x="1052" y="1207"/>
                  </a:lnTo>
                  <a:cubicBezTo>
                    <a:pt x="1055" y="1208"/>
                    <a:pt x="1057" y="1210"/>
                    <a:pt x="1060" y="1212"/>
                  </a:cubicBezTo>
                  <a:lnTo>
                    <a:pt x="1060" y="1212"/>
                  </a:lnTo>
                  <a:cubicBezTo>
                    <a:pt x="1058" y="1213"/>
                    <a:pt x="1058" y="1214"/>
                    <a:pt x="1056" y="1214"/>
                  </a:cubicBezTo>
                  <a:lnTo>
                    <a:pt x="1056" y="1214"/>
                  </a:lnTo>
                  <a:cubicBezTo>
                    <a:pt x="1055" y="1212"/>
                    <a:pt x="1054" y="1209"/>
                    <a:pt x="1052" y="1207"/>
                  </a:cubicBezTo>
                  <a:close/>
                  <a:moveTo>
                    <a:pt x="982" y="1429"/>
                  </a:moveTo>
                  <a:lnTo>
                    <a:pt x="982" y="1429"/>
                  </a:lnTo>
                  <a:cubicBezTo>
                    <a:pt x="971" y="1485"/>
                    <a:pt x="836" y="1463"/>
                    <a:pt x="803" y="1446"/>
                  </a:cubicBezTo>
                  <a:lnTo>
                    <a:pt x="803" y="1446"/>
                  </a:lnTo>
                  <a:cubicBezTo>
                    <a:pt x="704" y="1394"/>
                    <a:pt x="815" y="1288"/>
                    <a:pt x="890" y="1231"/>
                  </a:cubicBezTo>
                  <a:lnTo>
                    <a:pt x="890" y="1231"/>
                  </a:lnTo>
                  <a:cubicBezTo>
                    <a:pt x="888" y="1261"/>
                    <a:pt x="887" y="1291"/>
                    <a:pt x="886" y="1316"/>
                  </a:cubicBezTo>
                  <a:lnTo>
                    <a:pt x="886" y="1316"/>
                  </a:lnTo>
                  <a:cubicBezTo>
                    <a:pt x="886" y="1324"/>
                    <a:pt x="888" y="1330"/>
                    <a:pt x="891" y="1335"/>
                  </a:cubicBezTo>
                  <a:lnTo>
                    <a:pt x="891" y="1335"/>
                  </a:lnTo>
                  <a:cubicBezTo>
                    <a:pt x="881" y="1358"/>
                    <a:pt x="872" y="1380"/>
                    <a:pt x="862" y="1402"/>
                  </a:cubicBezTo>
                  <a:lnTo>
                    <a:pt x="862" y="1402"/>
                  </a:lnTo>
                  <a:cubicBezTo>
                    <a:pt x="850" y="1428"/>
                    <a:pt x="889" y="1450"/>
                    <a:pt x="900" y="1425"/>
                  </a:cubicBezTo>
                  <a:lnTo>
                    <a:pt x="900" y="1425"/>
                  </a:lnTo>
                  <a:cubicBezTo>
                    <a:pt x="909" y="1406"/>
                    <a:pt x="916" y="1389"/>
                    <a:pt x="924" y="1371"/>
                  </a:cubicBezTo>
                  <a:lnTo>
                    <a:pt x="924" y="1371"/>
                  </a:lnTo>
                  <a:cubicBezTo>
                    <a:pt x="933" y="1378"/>
                    <a:pt x="945" y="1379"/>
                    <a:pt x="957" y="1370"/>
                  </a:cubicBezTo>
                  <a:lnTo>
                    <a:pt x="957" y="1370"/>
                  </a:lnTo>
                  <a:cubicBezTo>
                    <a:pt x="971" y="1359"/>
                    <a:pt x="985" y="1349"/>
                    <a:pt x="1000" y="1338"/>
                  </a:cubicBezTo>
                  <a:lnTo>
                    <a:pt x="1000" y="1338"/>
                  </a:lnTo>
                  <a:cubicBezTo>
                    <a:pt x="994" y="1368"/>
                    <a:pt x="988" y="1398"/>
                    <a:pt x="982" y="1429"/>
                  </a:cubicBezTo>
                  <a:lnTo>
                    <a:pt x="1263" y="969"/>
                  </a:lnTo>
                  <a:lnTo>
                    <a:pt x="1263" y="969"/>
                  </a:lnTo>
                  <a:cubicBezTo>
                    <a:pt x="1322" y="1048"/>
                    <a:pt x="1375" y="1159"/>
                    <a:pt x="1324" y="1253"/>
                  </a:cubicBezTo>
                  <a:lnTo>
                    <a:pt x="1324" y="1253"/>
                  </a:lnTo>
                  <a:cubicBezTo>
                    <a:pt x="1276" y="1342"/>
                    <a:pt x="1155" y="1383"/>
                    <a:pt x="1060" y="1402"/>
                  </a:cubicBezTo>
                  <a:lnTo>
                    <a:pt x="1060" y="1402"/>
                  </a:lnTo>
                  <a:cubicBezTo>
                    <a:pt x="1065" y="1369"/>
                    <a:pt x="1068" y="1335"/>
                    <a:pt x="1074" y="1308"/>
                  </a:cubicBezTo>
                  <a:lnTo>
                    <a:pt x="1074" y="1308"/>
                  </a:lnTo>
                  <a:cubicBezTo>
                    <a:pt x="1075" y="1299"/>
                    <a:pt x="1074" y="1292"/>
                    <a:pt x="1071" y="1286"/>
                  </a:cubicBezTo>
                  <a:lnTo>
                    <a:pt x="1071" y="1286"/>
                  </a:lnTo>
                  <a:cubicBezTo>
                    <a:pt x="1086" y="1275"/>
                    <a:pt x="1102" y="1264"/>
                    <a:pt x="1117" y="1252"/>
                  </a:cubicBezTo>
                  <a:lnTo>
                    <a:pt x="1117" y="1252"/>
                  </a:lnTo>
                  <a:cubicBezTo>
                    <a:pt x="1120" y="1253"/>
                    <a:pt x="1122" y="1255"/>
                    <a:pt x="1125" y="1256"/>
                  </a:cubicBezTo>
                  <a:lnTo>
                    <a:pt x="1125" y="1256"/>
                  </a:lnTo>
                  <a:cubicBezTo>
                    <a:pt x="1133" y="1261"/>
                    <a:pt x="1141" y="1266"/>
                    <a:pt x="1149" y="1273"/>
                  </a:cubicBezTo>
                  <a:lnTo>
                    <a:pt x="1149" y="1273"/>
                  </a:lnTo>
                  <a:cubicBezTo>
                    <a:pt x="1156" y="1277"/>
                    <a:pt x="1163" y="1282"/>
                    <a:pt x="1169" y="1287"/>
                  </a:cubicBezTo>
                  <a:lnTo>
                    <a:pt x="1169" y="1287"/>
                  </a:lnTo>
                  <a:cubicBezTo>
                    <a:pt x="1171" y="1289"/>
                    <a:pt x="1173" y="1292"/>
                    <a:pt x="1176" y="1294"/>
                  </a:cubicBezTo>
                  <a:lnTo>
                    <a:pt x="1176" y="1294"/>
                  </a:lnTo>
                  <a:cubicBezTo>
                    <a:pt x="1182" y="1297"/>
                    <a:pt x="1187" y="1299"/>
                    <a:pt x="1193" y="1300"/>
                  </a:cubicBezTo>
                  <a:lnTo>
                    <a:pt x="1193" y="1300"/>
                  </a:lnTo>
                  <a:cubicBezTo>
                    <a:pt x="1209" y="1301"/>
                    <a:pt x="1217" y="1285"/>
                    <a:pt x="1215" y="1272"/>
                  </a:cubicBezTo>
                  <a:lnTo>
                    <a:pt x="1215" y="1272"/>
                  </a:lnTo>
                  <a:cubicBezTo>
                    <a:pt x="1212" y="1257"/>
                    <a:pt x="1187" y="1245"/>
                    <a:pt x="1176" y="1237"/>
                  </a:cubicBezTo>
                  <a:lnTo>
                    <a:pt x="1176" y="1237"/>
                  </a:lnTo>
                  <a:cubicBezTo>
                    <a:pt x="1167" y="1231"/>
                    <a:pt x="1157" y="1224"/>
                    <a:pt x="1148" y="1218"/>
                  </a:cubicBezTo>
                  <a:lnTo>
                    <a:pt x="1148" y="1218"/>
                  </a:lnTo>
                  <a:cubicBezTo>
                    <a:pt x="1148" y="1217"/>
                    <a:pt x="1149" y="1217"/>
                    <a:pt x="1149" y="1216"/>
                  </a:cubicBezTo>
                  <a:lnTo>
                    <a:pt x="1149" y="1216"/>
                  </a:lnTo>
                  <a:cubicBezTo>
                    <a:pt x="1175" y="1171"/>
                    <a:pt x="1165" y="1129"/>
                    <a:pt x="1132" y="1099"/>
                  </a:cubicBezTo>
                  <a:lnTo>
                    <a:pt x="1132" y="1099"/>
                  </a:lnTo>
                  <a:cubicBezTo>
                    <a:pt x="1161" y="1072"/>
                    <a:pt x="1190" y="1045"/>
                    <a:pt x="1219" y="1018"/>
                  </a:cubicBezTo>
                  <a:lnTo>
                    <a:pt x="1219" y="1018"/>
                  </a:lnTo>
                  <a:cubicBezTo>
                    <a:pt x="1240" y="999"/>
                    <a:pt x="1209" y="968"/>
                    <a:pt x="1187" y="987"/>
                  </a:cubicBezTo>
                  <a:lnTo>
                    <a:pt x="1187" y="987"/>
                  </a:lnTo>
                  <a:cubicBezTo>
                    <a:pt x="1164" y="1009"/>
                    <a:pt x="1140" y="1031"/>
                    <a:pt x="1116" y="1052"/>
                  </a:cubicBezTo>
                  <a:lnTo>
                    <a:pt x="1116" y="1052"/>
                  </a:lnTo>
                  <a:cubicBezTo>
                    <a:pt x="1131" y="1026"/>
                    <a:pt x="1145" y="1001"/>
                    <a:pt x="1160" y="975"/>
                  </a:cubicBezTo>
                  <a:lnTo>
                    <a:pt x="1160" y="975"/>
                  </a:lnTo>
                  <a:cubicBezTo>
                    <a:pt x="1174" y="950"/>
                    <a:pt x="1136" y="928"/>
                    <a:pt x="1122" y="952"/>
                  </a:cubicBezTo>
                  <a:lnTo>
                    <a:pt x="1122" y="952"/>
                  </a:lnTo>
                  <a:cubicBezTo>
                    <a:pt x="1105" y="982"/>
                    <a:pt x="1088" y="1012"/>
                    <a:pt x="1071" y="1042"/>
                  </a:cubicBezTo>
                  <a:lnTo>
                    <a:pt x="1071" y="1042"/>
                  </a:lnTo>
                  <a:cubicBezTo>
                    <a:pt x="1071" y="1010"/>
                    <a:pt x="1070" y="978"/>
                    <a:pt x="1070" y="946"/>
                  </a:cubicBezTo>
                  <a:lnTo>
                    <a:pt x="1070" y="946"/>
                  </a:lnTo>
                  <a:cubicBezTo>
                    <a:pt x="1070" y="917"/>
                    <a:pt x="1025" y="917"/>
                    <a:pt x="1025" y="946"/>
                  </a:cubicBezTo>
                  <a:lnTo>
                    <a:pt x="1025" y="946"/>
                  </a:lnTo>
                  <a:cubicBezTo>
                    <a:pt x="1026" y="980"/>
                    <a:pt x="1027" y="1015"/>
                    <a:pt x="1027" y="1049"/>
                  </a:cubicBezTo>
                  <a:lnTo>
                    <a:pt x="1027" y="1049"/>
                  </a:lnTo>
                  <a:cubicBezTo>
                    <a:pt x="991" y="1042"/>
                    <a:pt x="955" y="1044"/>
                    <a:pt x="934" y="1070"/>
                  </a:cubicBezTo>
                  <a:lnTo>
                    <a:pt x="934" y="1070"/>
                  </a:lnTo>
                  <a:cubicBezTo>
                    <a:pt x="919" y="1090"/>
                    <a:pt x="909" y="1116"/>
                    <a:pt x="902" y="1143"/>
                  </a:cubicBezTo>
                  <a:lnTo>
                    <a:pt x="902" y="1143"/>
                  </a:lnTo>
                  <a:cubicBezTo>
                    <a:pt x="901" y="1143"/>
                    <a:pt x="900" y="1143"/>
                    <a:pt x="900" y="1144"/>
                  </a:cubicBezTo>
                  <a:lnTo>
                    <a:pt x="900" y="1144"/>
                  </a:lnTo>
                  <a:cubicBezTo>
                    <a:pt x="873" y="1160"/>
                    <a:pt x="842" y="1182"/>
                    <a:pt x="812" y="1208"/>
                  </a:cubicBezTo>
                  <a:lnTo>
                    <a:pt x="812" y="1208"/>
                  </a:lnTo>
                  <a:cubicBezTo>
                    <a:pt x="812" y="1137"/>
                    <a:pt x="834" y="1071"/>
                    <a:pt x="874" y="1008"/>
                  </a:cubicBezTo>
                  <a:lnTo>
                    <a:pt x="874" y="1008"/>
                  </a:lnTo>
                  <a:cubicBezTo>
                    <a:pt x="960" y="874"/>
                    <a:pt x="1159" y="830"/>
                    <a:pt x="1263" y="969"/>
                  </a:cubicBezTo>
                  <a:lnTo>
                    <a:pt x="982" y="1429"/>
                  </a:lnTo>
                  <a:close/>
                  <a:moveTo>
                    <a:pt x="669" y="880"/>
                  </a:moveTo>
                  <a:lnTo>
                    <a:pt x="669" y="880"/>
                  </a:lnTo>
                  <a:cubicBezTo>
                    <a:pt x="700" y="818"/>
                    <a:pt x="745" y="767"/>
                    <a:pt x="795" y="720"/>
                  </a:cubicBezTo>
                  <a:lnTo>
                    <a:pt x="795" y="720"/>
                  </a:lnTo>
                  <a:cubicBezTo>
                    <a:pt x="824" y="694"/>
                    <a:pt x="856" y="672"/>
                    <a:pt x="891" y="654"/>
                  </a:cubicBezTo>
                  <a:lnTo>
                    <a:pt x="891" y="654"/>
                  </a:lnTo>
                  <a:cubicBezTo>
                    <a:pt x="1000" y="590"/>
                    <a:pt x="1021" y="756"/>
                    <a:pt x="1028" y="823"/>
                  </a:cubicBezTo>
                  <a:lnTo>
                    <a:pt x="1028" y="823"/>
                  </a:lnTo>
                  <a:cubicBezTo>
                    <a:pt x="975" y="836"/>
                    <a:pt x="926" y="862"/>
                    <a:pt x="890" y="895"/>
                  </a:cubicBezTo>
                  <a:lnTo>
                    <a:pt x="890" y="895"/>
                  </a:lnTo>
                  <a:cubicBezTo>
                    <a:pt x="881" y="902"/>
                    <a:pt x="873" y="911"/>
                    <a:pt x="864" y="920"/>
                  </a:cubicBezTo>
                  <a:lnTo>
                    <a:pt x="864" y="920"/>
                  </a:lnTo>
                  <a:cubicBezTo>
                    <a:pt x="858" y="896"/>
                    <a:pt x="851" y="873"/>
                    <a:pt x="846" y="850"/>
                  </a:cubicBezTo>
                  <a:lnTo>
                    <a:pt x="846" y="850"/>
                  </a:lnTo>
                  <a:cubicBezTo>
                    <a:pt x="838" y="822"/>
                    <a:pt x="795" y="834"/>
                    <a:pt x="803" y="862"/>
                  </a:cubicBezTo>
                  <a:lnTo>
                    <a:pt x="803" y="862"/>
                  </a:lnTo>
                  <a:cubicBezTo>
                    <a:pt x="810" y="889"/>
                    <a:pt x="818" y="916"/>
                    <a:pt x="825" y="942"/>
                  </a:cubicBezTo>
                  <a:lnTo>
                    <a:pt x="825" y="942"/>
                  </a:lnTo>
                  <a:cubicBezTo>
                    <a:pt x="826" y="948"/>
                    <a:pt x="830" y="952"/>
                    <a:pt x="833" y="955"/>
                  </a:cubicBezTo>
                  <a:lnTo>
                    <a:pt x="833" y="955"/>
                  </a:lnTo>
                  <a:cubicBezTo>
                    <a:pt x="833" y="955"/>
                    <a:pt x="833" y="955"/>
                    <a:pt x="833" y="956"/>
                  </a:cubicBezTo>
                  <a:lnTo>
                    <a:pt x="833" y="956"/>
                  </a:lnTo>
                  <a:lnTo>
                    <a:pt x="833" y="956"/>
                  </a:lnTo>
                  <a:lnTo>
                    <a:pt x="833" y="956"/>
                  </a:lnTo>
                  <a:cubicBezTo>
                    <a:pt x="817" y="938"/>
                    <a:pt x="802" y="921"/>
                    <a:pt x="786" y="904"/>
                  </a:cubicBezTo>
                  <a:lnTo>
                    <a:pt x="786" y="904"/>
                  </a:lnTo>
                  <a:cubicBezTo>
                    <a:pt x="767" y="882"/>
                    <a:pt x="736" y="914"/>
                    <a:pt x="755" y="935"/>
                  </a:cubicBezTo>
                  <a:lnTo>
                    <a:pt x="755" y="935"/>
                  </a:lnTo>
                  <a:cubicBezTo>
                    <a:pt x="770" y="952"/>
                    <a:pt x="786" y="970"/>
                    <a:pt x="801" y="987"/>
                  </a:cubicBezTo>
                  <a:lnTo>
                    <a:pt x="801" y="987"/>
                  </a:lnTo>
                  <a:cubicBezTo>
                    <a:pt x="803" y="989"/>
                    <a:pt x="805" y="991"/>
                    <a:pt x="808" y="992"/>
                  </a:cubicBezTo>
                  <a:lnTo>
                    <a:pt x="808" y="992"/>
                  </a:lnTo>
                  <a:cubicBezTo>
                    <a:pt x="799" y="1007"/>
                    <a:pt x="790" y="1022"/>
                    <a:pt x="783" y="1038"/>
                  </a:cubicBezTo>
                  <a:lnTo>
                    <a:pt x="783" y="1038"/>
                  </a:lnTo>
                  <a:cubicBezTo>
                    <a:pt x="758" y="1026"/>
                    <a:pt x="730" y="1021"/>
                    <a:pt x="703" y="1022"/>
                  </a:cubicBezTo>
                  <a:lnTo>
                    <a:pt x="703" y="1022"/>
                  </a:lnTo>
                  <a:cubicBezTo>
                    <a:pt x="674" y="1024"/>
                    <a:pt x="674" y="1069"/>
                    <a:pt x="703" y="1067"/>
                  </a:cubicBezTo>
                  <a:lnTo>
                    <a:pt x="703" y="1067"/>
                  </a:lnTo>
                  <a:cubicBezTo>
                    <a:pt x="726" y="1065"/>
                    <a:pt x="747" y="1070"/>
                    <a:pt x="767" y="1080"/>
                  </a:cubicBezTo>
                  <a:lnTo>
                    <a:pt x="767" y="1080"/>
                  </a:lnTo>
                  <a:cubicBezTo>
                    <a:pt x="747" y="1139"/>
                    <a:pt x="742" y="1204"/>
                    <a:pt x="750" y="1271"/>
                  </a:cubicBezTo>
                  <a:lnTo>
                    <a:pt x="750" y="1271"/>
                  </a:lnTo>
                  <a:cubicBezTo>
                    <a:pt x="727" y="1302"/>
                    <a:pt x="708" y="1335"/>
                    <a:pt x="702" y="1368"/>
                  </a:cubicBezTo>
                  <a:lnTo>
                    <a:pt x="702" y="1368"/>
                  </a:lnTo>
                  <a:cubicBezTo>
                    <a:pt x="657" y="1379"/>
                    <a:pt x="627" y="1366"/>
                    <a:pt x="608" y="1342"/>
                  </a:cubicBezTo>
                  <a:lnTo>
                    <a:pt x="608" y="1342"/>
                  </a:lnTo>
                  <a:cubicBezTo>
                    <a:pt x="625" y="1333"/>
                    <a:pt x="642" y="1327"/>
                    <a:pt x="661" y="1325"/>
                  </a:cubicBezTo>
                  <a:lnTo>
                    <a:pt x="661" y="1325"/>
                  </a:lnTo>
                  <a:cubicBezTo>
                    <a:pt x="689" y="1322"/>
                    <a:pt x="690" y="1277"/>
                    <a:pt x="661" y="1281"/>
                  </a:cubicBezTo>
                  <a:lnTo>
                    <a:pt x="661" y="1281"/>
                  </a:lnTo>
                  <a:cubicBezTo>
                    <a:pt x="636" y="1283"/>
                    <a:pt x="612" y="1290"/>
                    <a:pt x="589" y="1301"/>
                  </a:cubicBezTo>
                  <a:lnTo>
                    <a:pt x="589" y="1301"/>
                  </a:lnTo>
                  <a:cubicBezTo>
                    <a:pt x="567" y="1224"/>
                    <a:pt x="590" y="1107"/>
                    <a:pt x="597" y="1073"/>
                  </a:cubicBezTo>
                  <a:lnTo>
                    <a:pt x="597" y="1073"/>
                  </a:lnTo>
                  <a:cubicBezTo>
                    <a:pt x="610" y="1005"/>
                    <a:pt x="638" y="941"/>
                    <a:pt x="669" y="880"/>
                  </a:cubicBezTo>
                  <a:lnTo>
                    <a:pt x="630" y="1674"/>
                  </a:lnTo>
                  <a:lnTo>
                    <a:pt x="630" y="1674"/>
                  </a:lnTo>
                  <a:cubicBezTo>
                    <a:pt x="627" y="1673"/>
                    <a:pt x="624" y="1672"/>
                    <a:pt x="620" y="1672"/>
                  </a:cubicBezTo>
                  <a:lnTo>
                    <a:pt x="620" y="1672"/>
                  </a:lnTo>
                  <a:cubicBezTo>
                    <a:pt x="623" y="1671"/>
                    <a:pt x="625" y="1670"/>
                    <a:pt x="627" y="1668"/>
                  </a:cubicBezTo>
                  <a:lnTo>
                    <a:pt x="627" y="1668"/>
                  </a:lnTo>
                  <a:cubicBezTo>
                    <a:pt x="628" y="1671"/>
                    <a:pt x="629" y="1672"/>
                    <a:pt x="630" y="1674"/>
                  </a:cubicBezTo>
                  <a:lnTo>
                    <a:pt x="669" y="880"/>
                  </a:lnTo>
                  <a:close/>
                  <a:moveTo>
                    <a:pt x="948" y="1757"/>
                  </a:moveTo>
                  <a:lnTo>
                    <a:pt x="948" y="1757"/>
                  </a:lnTo>
                  <a:cubicBezTo>
                    <a:pt x="737" y="1778"/>
                    <a:pt x="655" y="1610"/>
                    <a:pt x="628" y="1437"/>
                  </a:cubicBezTo>
                  <a:lnTo>
                    <a:pt x="628" y="1437"/>
                  </a:lnTo>
                  <a:cubicBezTo>
                    <a:pt x="651" y="1442"/>
                    <a:pt x="678" y="1442"/>
                    <a:pt x="709" y="1435"/>
                  </a:cubicBezTo>
                  <a:lnTo>
                    <a:pt x="709" y="1435"/>
                  </a:lnTo>
                  <a:cubicBezTo>
                    <a:pt x="717" y="1453"/>
                    <a:pt x="730" y="1472"/>
                    <a:pt x="749" y="1489"/>
                  </a:cubicBezTo>
                  <a:lnTo>
                    <a:pt x="749" y="1489"/>
                  </a:lnTo>
                  <a:cubicBezTo>
                    <a:pt x="804" y="1538"/>
                    <a:pt x="881" y="1533"/>
                    <a:pt x="950" y="1521"/>
                  </a:cubicBezTo>
                  <a:lnTo>
                    <a:pt x="950" y="1521"/>
                  </a:lnTo>
                  <a:cubicBezTo>
                    <a:pt x="947" y="1543"/>
                    <a:pt x="944" y="1565"/>
                    <a:pt x="942" y="1587"/>
                  </a:cubicBezTo>
                  <a:lnTo>
                    <a:pt x="942" y="1587"/>
                  </a:lnTo>
                  <a:cubicBezTo>
                    <a:pt x="941" y="1598"/>
                    <a:pt x="953" y="1609"/>
                    <a:pt x="964" y="1609"/>
                  </a:cubicBezTo>
                  <a:lnTo>
                    <a:pt x="964" y="1609"/>
                  </a:lnTo>
                  <a:cubicBezTo>
                    <a:pt x="977" y="1609"/>
                    <a:pt x="985" y="1598"/>
                    <a:pt x="987" y="1587"/>
                  </a:cubicBezTo>
                  <a:lnTo>
                    <a:pt x="987" y="1587"/>
                  </a:lnTo>
                  <a:cubicBezTo>
                    <a:pt x="989" y="1562"/>
                    <a:pt x="992" y="1537"/>
                    <a:pt x="995" y="1513"/>
                  </a:cubicBezTo>
                  <a:lnTo>
                    <a:pt x="995" y="1513"/>
                  </a:lnTo>
                  <a:cubicBezTo>
                    <a:pt x="995" y="1512"/>
                    <a:pt x="994" y="1511"/>
                    <a:pt x="994" y="1511"/>
                  </a:cubicBezTo>
                  <a:lnTo>
                    <a:pt x="994" y="1511"/>
                  </a:lnTo>
                  <a:cubicBezTo>
                    <a:pt x="1005" y="1507"/>
                    <a:pt x="1013" y="1500"/>
                    <a:pt x="1021" y="1493"/>
                  </a:cubicBezTo>
                  <a:lnTo>
                    <a:pt x="1021" y="1493"/>
                  </a:lnTo>
                  <a:cubicBezTo>
                    <a:pt x="1034" y="1539"/>
                    <a:pt x="1045" y="1586"/>
                    <a:pt x="1055" y="1632"/>
                  </a:cubicBezTo>
                  <a:lnTo>
                    <a:pt x="1055" y="1632"/>
                  </a:lnTo>
                  <a:cubicBezTo>
                    <a:pt x="1059" y="1648"/>
                    <a:pt x="1082" y="1655"/>
                    <a:pt x="1092" y="1642"/>
                  </a:cubicBezTo>
                  <a:lnTo>
                    <a:pt x="1092" y="1642"/>
                  </a:lnTo>
                  <a:cubicBezTo>
                    <a:pt x="1096" y="1637"/>
                    <a:pt x="1101" y="1632"/>
                    <a:pt x="1105" y="1627"/>
                  </a:cubicBezTo>
                  <a:lnTo>
                    <a:pt x="1105" y="1627"/>
                  </a:lnTo>
                  <a:cubicBezTo>
                    <a:pt x="1118" y="1611"/>
                    <a:pt x="1105" y="1591"/>
                    <a:pt x="1091" y="1589"/>
                  </a:cubicBezTo>
                  <a:lnTo>
                    <a:pt x="1091" y="1589"/>
                  </a:lnTo>
                  <a:cubicBezTo>
                    <a:pt x="1082" y="1548"/>
                    <a:pt x="1071" y="1509"/>
                    <a:pt x="1060" y="1470"/>
                  </a:cubicBezTo>
                  <a:lnTo>
                    <a:pt x="1060" y="1470"/>
                  </a:lnTo>
                  <a:cubicBezTo>
                    <a:pt x="1065" y="1469"/>
                    <a:pt x="1070" y="1467"/>
                    <a:pt x="1075" y="1467"/>
                  </a:cubicBezTo>
                  <a:lnTo>
                    <a:pt x="1075" y="1467"/>
                  </a:lnTo>
                  <a:cubicBezTo>
                    <a:pt x="1075" y="1471"/>
                    <a:pt x="1077" y="1476"/>
                    <a:pt x="1081" y="1479"/>
                  </a:cubicBezTo>
                  <a:lnTo>
                    <a:pt x="1081" y="1479"/>
                  </a:lnTo>
                  <a:cubicBezTo>
                    <a:pt x="1107" y="1501"/>
                    <a:pt x="1128" y="1527"/>
                    <a:pt x="1144" y="1557"/>
                  </a:cubicBezTo>
                  <a:lnTo>
                    <a:pt x="1144" y="1557"/>
                  </a:lnTo>
                  <a:cubicBezTo>
                    <a:pt x="1157" y="1582"/>
                    <a:pt x="1196" y="1560"/>
                    <a:pt x="1182" y="1535"/>
                  </a:cubicBezTo>
                  <a:lnTo>
                    <a:pt x="1182" y="1535"/>
                  </a:lnTo>
                  <a:cubicBezTo>
                    <a:pt x="1166" y="1505"/>
                    <a:pt x="1145" y="1479"/>
                    <a:pt x="1121" y="1456"/>
                  </a:cubicBezTo>
                  <a:lnTo>
                    <a:pt x="1121" y="1456"/>
                  </a:lnTo>
                  <a:cubicBezTo>
                    <a:pt x="1163" y="1444"/>
                    <a:pt x="1206" y="1428"/>
                    <a:pt x="1247" y="1407"/>
                  </a:cubicBezTo>
                  <a:lnTo>
                    <a:pt x="1247" y="1407"/>
                  </a:lnTo>
                  <a:cubicBezTo>
                    <a:pt x="1249" y="1410"/>
                    <a:pt x="1252" y="1414"/>
                    <a:pt x="1256" y="1416"/>
                  </a:cubicBezTo>
                  <a:lnTo>
                    <a:pt x="1256" y="1416"/>
                  </a:lnTo>
                  <a:cubicBezTo>
                    <a:pt x="1499" y="1591"/>
                    <a:pt x="1075" y="1744"/>
                    <a:pt x="948" y="1757"/>
                  </a:cubicBezTo>
                  <a:lnTo>
                    <a:pt x="1613" y="871"/>
                  </a:lnTo>
                  <a:lnTo>
                    <a:pt x="1613" y="871"/>
                  </a:lnTo>
                  <a:cubicBezTo>
                    <a:pt x="1669" y="920"/>
                    <a:pt x="1691" y="1003"/>
                    <a:pt x="1710" y="1071"/>
                  </a:cubicBezTo>
                  <a:lnTo>
                    <a:pt x="1710" y="1071"/>
                  </a:lnTo>
                  <a:cubicBezTo>
                    <a:pt x="1714" y="1087"/>
                    <a:pt x="1717" y="1102"/>
                    <a:pt x="1719" y="1117"/>
                  </a:cubicBezTo>
                  <a:lnTo>
                    <a:pt x="1719" y="1117"/>
                  </a:lnTo>
                  <a:cubicBezTo>
                    <a:pt x="1669" y="1113"/>
                    <a:pt x="1619" y="1116"/>
                    <a:pt x="1568" y="1124"/>
                  </a:cubicBezTo>
                  <a:lnTo>
                    <a:pt x="1568" y="1124"/>
                  </a:lnTo>
                  <a:cubicBezTo>
                    <a:pt x="1540" y="1128"/>
                    <a:pt x="1552" y="1171"/>
                    <a:pt x="1580" y="1167"/>
                  </a:cubicBezTo>
                  <a:lnTo>
                    <a:pt x="1580" y="1167"/>
                  </a:lnTo>
                  <a:cubicBezTo>
                    <a:pt x="1627" y="1159"/>
                    <a:pt x="1674" y="1158"/>
                    <a:pt x="1721" y="1162"/>
                  </a:cubicBezTo>
                  <a:lnTo>
                    <a:pt x="1721" y="1162"/>
                  </a:lnTo>
                  <a:cubicBezTo>
                    <a:pt x="1720" y="1178"/>
                    <a:pt x="1719" y="1194"/>
                    <a:pt x="1715" y="1210"/>
                  </a:cubicBezTo>
                  <a:lnTo>
                    <a:pt x="1715" y="1210"/>
                  </a:lnTo>
                  <a:cubicBezTo>
                    <a:pt x="1699" y="1207"/>
                    <a:pt x="1680" y="1210"/>
                    <a:pt x="1665" y="1213"/>
                  </a:cubicBezTo>
                  <a:lnTo>
                    <a:pt x="1665" y="1213"/>
                  </a:lnTo>
                  <a:cubicBezTo>
                    <a:pt x="1640" y="1217"/>
                    <a:pt x="1617" y="1224"/>
                    <a:pt x="1594" y="1235"/>
                  </a:cubicBezTo>
                  <a:lnTo>
                    <a:pt x="1594" y="1235"/>
                  </a:lnTo>
                  <a:cubicBezTo>
                    <a:pt x="1569" y="1248"/>
                    <a:pt x="1591" y="1286"/>
                    <a:pt x="1616" y="1274"/>
                  </a:cubicBezTo>
                  <a:lnTo>
                    <a:pt x="1616" y="1274"/>
                  </a:lnTo>
                  <a:cubicBezTo>
                    <a:pt x="1633" y="1266"/>
                    <a:pt x="1650" y="1261"/>
                    <a:pt x="1668" y="1256"/>
                  </a:cubicBezTo>
                  <a:lnTo>
                    <a:pt x="1668" y="1256"/>
                  </a:lnTo>
                  <a:cubicBezTo>
                    <a:pt x="1677" y="1255"/>
                    <a:pt x="1687" y="1254"/>
                    <a:pt x="1696" y="1254"/>
                  </a:cubicBezTo>
                  <a:lnTo>
                    <a:pt x="1696" y="1254"/>
                  </a:lnTo>
                  <a:cubicBezTo>
                    <a:pt x="1697" y="1254"/>
                    <a:pt x="1699" y="1254"/>
                    <a:pt x="1701" y="1254"/>
                  </a:cubicBezTo>
                  <a:lnTo>
                    <a:pt x="1701" y="1254"/>
                  </a:lnTo>
                  <a:cubicBezTo>
                    <a:pt x="1701" y="1256"/>
                    <a:pt x="1701" y="1257"/>
                    <a:pt x="1702" y="1259"/>
                  </a:cubicBezTo>
                  <a:lnTo>
                    <a:pt x="1702" y="1259"/>
                  </a:lnTo>
                  <a:cubicBezTo>
                    <a:pt x="1691" y="1289"/>
                    <a:pt x="1677" y="1319"/>
                    <a:pt x="1659" y="1349"/>
                  </a:cubicBezTo>
                  <a:lnTo>
                    <a:pt x="1659" y="1349"/>
                  </a:lnTo>
                  <a:cubicBezTo>
                    <a:pt x="1653" y="1358"/>
                    <a:pt x="1611" y="1422"/>
                    <a:pt x="1564" y="1467"/>
                  </a:cubicBezTo>
                  <a:lnTo>
                    <a:pt x="1564" y="1467"/>
                  </a:lnTo>
                  <a:cubicBezTo>
                    <a:pt x="1545" y="1436"/>
                    <a:pt x="1530" y="1404"/>
                    <a:pt x="1520" y="1368"/>
                  </a:cubicBezTo>
                  <a:lnTo>
                    <a:pt x="1520" y="1368"/>
                  </a:lnTo>
                  <a:cubicBezTo>
                    <a:pt x="1513" y="1340"/>
                    <a:pt x="1470" y="1352"/>
                    <a:pt x="1478" y="1379"/>
                  </a:cubicBezTo>
                  <a:lnTo>
                    <a:pt x="1478" y="1379"/>
                  </a:lnTo>
                  <a:cubicBezTo>
                    <a:pt x="1489" y="1421"/>
                    <a:pt x="1506" y="1460"/>
                    <a:pt x="1530" y="1496"/>
                  </a:cubicBezTo>
                  <a:lnTo>
                    <a:pt x="1530" y="1496"/>
                  </a:lnTo>
                  <a:cubicBezTo>
                    <a:pt x="1500" y="1516"/>
                    <a:pt x="1472" y="1523"/>
                    <a:pt x="1452" y="1500"/>
                  </a:cubicBezTo>
                  <a:lnTo>
                    <a:pt x="1452" y="1500"/>
                  </a:lnTo>
                  <a:cubicBezTo>
                    <a:pt x="1441" y="1462"/>
                    <a:pt x="1431" y="1424"/>
                    <a:pt x="1419" y="1385"/>
                  </a:cubicBezTo>
                  <a:lnTo>
                    <a:pt x="1419" y="1385"/>
                  </a:lnTo>
                  <a:cubicBezTo>
                    <a:pt x="1412" y="1357"/>
                    <a:pt x="1369" y="1369"/>
                    <a:pt x="1377" y="1396"/>
                  </a:cubicBezTo>
                  <a:lnTo>
                    <a:pt x="1377" y="1396"/>
                  </a:lnTo>
                  <a:cubicBezTo>
                    <a:pt x="1383" y="1417"/>
                    <a:pt x="1388" y="1438"/>
                    <a:pt x="1394" y="1459"/>
                  </a:cubicBezTo>
                  <a:lnTo>
                    <a:pt x="1394" y="1459"/>
                  </a:lnTo>
                  <a:cubicBezTo>
                    <a:pt x="1370" y="1424"/>
                    <a:pt x="1335" y="1394"/>
                    <a:pt x="1306" y="1371"/>
                  </a:cubicBezTo>
                  <a:lnTo>
                    <a:pt x="1306" y="1371"/>
                  </a:lnTo>
                  <a:cubicBezTo>
                    <a:pt x="1350" y="1339"/>
                    <a:pt x="1384" y="1299"/>
                    <a:pt x="1401" y="1249"/>
                  </a:cubicBezTo>
                  <a:lnTo>
                    <a:pt x="1401" y="1249"/>
                  </a:lnTo>
                  <a:cubicBezTo>
                    <a:pt x="1425" y="1176"/>
                    <a:pt x="1409" y="1093"/>
                    <a:pt x="1373" y="1018"/>
                  </a:cubicBezTo>
                  <a:lnTo>
                    <a:pt x="1373" y="1018"/>
                  </a:lnTo>
                  <a:cubicBezTo>
                    <a:pt x="1399" y="1000"/>
                    <a:pt x="1426" y="982"/>
                    <a:pt x="1453" y="965"/>
                  </a:cubicBezTo>
                  <a:lnTo>
                    <a:pt x="1453" y="965"/>
                  </a:lnTo>
                  <a:cubicBezTo>
                    <a:pt x="1477" y="949"/>
                    <a:pt x="1455" y="911"/>
                    <a:pt x="1431" y="927"/>
                  </a:cubicBezTo>
                  <a:lnTo>
                    <a:pt x="1431" y="927"/>
                  </a:lnTo>
                  <a:cubicBezTo>
                    <a:pt x="1404" y="943"/>
                    <a:pt x="1378" y="961"/>
                    <a:pt x="1351" y="978"/>
                  </a:cubicBezTo>
                  <a:lnTo>
                    <a:pt x="1351" y="978"/>
                  </a:lnTo>
                  <a:cubicBezTo>
                    <a:pt x="1340" y="961"/>
                    <a:pt x="1328" y="943"/>
                    <a:pt x="1316" y="928"/>
                  </a:cubicBezTo>
                  <a:lnTo>
                    <a:pt x="1316" y="928"/>
                  </a:lnTo>
                  <a:cubicBezTo>
                    <a:pt x="1402" y="847"/>
                    <a:pt x="1506" y="773"/>
                    <a:pt x="1613" y="871"/>
                  </a:cubicBezTo>
                  <a:lnTo>
                    <a:pt x="948" y="1757"/>
                  </a:lnTo>
                  <a:close/>
                  <a:moveTo>
                    <a:pt x="1247" y="620"/>
                  </a:moveTo>
                  <a:lnTo>
                    <a:pt x="1247" y="620"/>
                  </a:lnTo>
                  <a:cubicBezTo>
                    <a:pt x="1267" y="589"/>
                    <a:pt x="1287" y="557"/>
                    <a:pt x="1307" y="526"/>
                  </a:cubicBezTo>
                  <a:lnTo>
                    <a:pt x="1307" y="526"/>
                  </a:lnTo>
                  <a:cubicBezTo>
                    <a:pt x="1380" y="588"/>
                    <a:pt x="1440" y="675"/>
                    <a:pt x="1488" y="750"/>
                  </a:cubicBezTo>
                  <a:lnTo>
                    <a:pt x="1488" y="750"/>
                  </a:lnTo>
                  <a:cubicBezTo>
                    <a:pt x="1406" y="760"/>
                    <a:pt x="1327" y="826"/>
                    <a:pt x="1271" y="879"/>
                  </a:cubicBezTo>
                  <a:lnTo>
                    <a:pt x="1271" y="879"/>
                  </a:lnTo>
                  <a:cubicBezTo>
                    <a:pt x="1262" y="871"/>
                    <a:pt x="1254" y="863"/>
                    <a:pt x="1244" y="856"/>
                  </a:cubicBezTo>
                  <a:lnTo>
                    <a:pt x="1244" y="856"/>
                  </a:lnTo>
                  <a:cubicBezTo>
                    <a:pt x="1217" y="834"/>
                    <a:pt x="1184" y="822"/>
                    <a:pt x="1150" y="816"/>
                  </a:cubicBezTo>
                  <a:lnTo>
                    <a:pt x="1150" y="816"/>
                  </a:lnTo>
                  <a:cubicBezTo>
                    <a:pt x="1159" y="776"/>
                    <a:pt x="1167" y="737"/>
                    <a:pt x="1176" y="697"/>
                  </a:cubicBezTo>
                  <a:lnTo>
                    <a:pt x="1176" y="697"/>
                  </a:lnTo>
                  <a:cubicBezTo>
                    <a:pt x="1182" y="669"/>
                    <a:pt x="1139" y="657"/>
                    <a:pt x="1133" y="685"/>
                  </a:cubicBezTo>
                  <a:lnTo>
                    <a:pt x="1133" y="685"/>
                  </a:lnTo>
                  <a:cubicBezTo>
                    <a:pt x="1123" y="728"/>
                    <a:pt x="1115" y="770"/>
                    <a:pt x="1105" y="813"/>
                  </a:cubicBezTo>
                  <a:lnTo>
                    <a:pt x="1105" y="813"/>
                  </a:lnTo>
                  <a:cubicBezTo>
                    <a:pt x="1101" y="813"/>
                    <a:pt x="1098" y="813"/>
                    <a:pt x="1093" y="813"/>
                  </a:cubicBezTo>
                  <a:lnTo>
                    <a:pt x="1093" y="813"/>
                  </a:lnTo>
                  <a:cubicBezTo>
                    <a:pt x="1083" y="729"/>
                    <a:pt x="1053" y="564"/>
                    <a:pt x="957" y="564"/>
                  </a:cubicBezTo>
                  <a:lnTo>
                    <a:pt x="957" y="564"/>
                  </a:lnTo>
                  <a:cubicBezTo>
                    <a:pt x="823" y="564"/>
                    <a:pt x="700" y="711"/>
                    <a:pt x="634" y="809"/>
                  </a:cubicBezTo>
                  <a:lnTo>
                    <a:pt x="634" y="809"/>
                  </a:lnTo>
                  <a:cubicBezTo>
                    <a:pt x="634" y="810"/>
                    <a:pt x="634" y="810"/>
                    <a:pt x="633" y="810"/>
                  </a:cubicBezTo>
                  <a:lnTo>
                    <a:pt x="633" y="810"/>
                  </a:lnTo>
                  <a:cubicBezTo>
                    <a:pt x="505" y="644"/>
                    <a:pt x="964" y="472"/>
                    <a:pt x="1042" y="452"/>
                  </a:cubicBezTo>
                  <a:lnTo>
                    <a:pt x="1042" y="452"/>
                  </a:lnTo>
                  <a:cubicBezTo>
                    <a:pt x="1069" y="444"/>
                    <a:pt x="1095" y="442"/>
                    <a:pt x="1119" y="443"/>
                  </a:cubicBezTo>
                  <a:lnTo>
                    <a:pt x="1119" y="443"/>
                  </a:lnTo>
                  <a:cubicBezTo>
                    <a:pt x="1121" y="444"/>
                    <a:pt x="1122" y="444"/>
                    <a:pt x="1123" y="445"/>
                  </a:cubicBezTo>
                  <a:lnTo>
                    <a:pt x="1123" y="445"/>
                  </a:lnTo>
                  <a:cubicBezTo>
                    <a:pt x="1123" y="448"/>
                    <a:pt x="1124" y="452"/>
                    <a:pt x="1125" y="454"/>
                  </a:cubicBezTo>
                  <a:lnTo>
                    <a:pt x="1125" y="454"/>
                  </a:lnTo>
                  <a:cubicBezTo>
                    <a:pt x="1119" y="503"/>
                    <a:pt x="1113" y="552"/>
                    <a:pt x="1107" y="601"/>
                  </a:cubicBezTo>
                  <a:lnTo>
                    <a:pt x="1107" y="601"/>
                  </a:lnTo>
                  <a:cubicBezTo>
                    <a:pt x="1103" y="629"/>
                    <a:pt x="1147" y="629"/>
                    <a:pt x="1151" y="601"/>
                  </a:cubicBezTo>
                  <a:lnTo>
                    <a:pt x="1151" y="601"/>
                  </a:lnTo>
                  <a:cubicBezTo>
                    <a:pt x="1157" y="558"/>
                    <a:pt x="1162" y="515"/>
                    <a:pt x="1167" y="473"/>
                  </a:cubicBezTo>
                  <a:lnTo>
                    <a:pt x="1167" y="473"/>
                  </a:lnTo>
                  <a:cubicBezTo>
                    <a:pt x="1171" y="470"/>
                    <a:pt x="1174" y="468"/>
                    <a:pt x="1177" y="464"/>
                  </a:cubicBezTo>
                  <a:lnTo>
                    <a:pt x="1177" y="464"/>
                  </a:lnTo>
                  <a:cubicBezTo>
                    <a:pt x="1179" y="461"/>
                    <a:pt x="1182" y="458"/>
                    <a:pt x="1185" y="455"/>
                  </a:cubicBezTo>
                  <a:lnTo>
                    <a:pt x="1185" y="455"/>
                  </a:lnTo>
                  <a:cubicBezTo>
                    <a:pt x="1215" y="464"/>
                    <a:pt x="1244" y="480"/>
                    <a:pt x="1272" y="499"/>
                  </a:cubicBezTo>
                  <a:lnTo>
                    <a:pt x="1272" y="499"/>
                  </a:lnTo>
                  <a:cubicBezTo>
                    <a:pt x="1251" y="532"/>
                    <a:pt x="1230" y="565"/>
                    <a:pt x="1209" y="598"/>
                  </a:cubicBezTo>
                  <a:lnTo>
                    <a:pt x="1209" y="598"/>
                  </a:lnTo>
                  <a:cubicBezTo>
                    <a:pt x="1193" y="622"/>
                    <a:pt x="1232" y="644"/>
                    <a:pt x="1247" y="620"/>
                  </a:cubicBezTo>
                  <a:lnTo>
                    <a:pt x="358" y="1271"/>
                  </a:lnTo>
                  <a:lnTo>
                    <a:pt x="358" y="1271"/>
                  </a:lnTo>
                  <a:cubicBezTo>
                    <a:pt x="318" y="1274"/>
                    <a:pt x="278" y="1280"/>
                    <a:pt x="240" y="1288"/>
                  </a:cubicBezTo>
                  <a:lnTo>
                    <a:pt x="240" y="1288"/>
                  </a:lnTo>
                  <a:cubicBezTo>
                    <a:pt x="239" y="1282"/>
                    <a:pt x="238" y="1276"/>
                    <a:pt x="238" y="1271"/>
                  </a:cubicBezTo>
                  <a:lnTo>
                    <a:pt x="238" y="1271"/>
                  </a:lnTo>
                  <a:cubicBezTo>
                    <a:pt x="248" y="1274"/>
                    <a:pt x="260" y="1276"/>
                    <a:pt x="270" y="1278"/>
                  </a:cubicBezTo>
                  <a:lnTo>
                    <a:pt x="270" y="1278"/>
                  </a:lnTo>
                  <a:cubicBezTo>
                    <a:pt x="298" y="1284"/>
                    <a:pt x="310" y="1241"/>
                    <a:pt x="282" y="1235"/>
                  </a:cubicBezTo>
                  <a:lnTo>
                    <a:pt x="282" y="1235"/>
                  </a:lnTo>
                  <a:cubicBezTo>
                    <a:pt x="267" y="1232"/>
                    <a:pt x="251" y="1228"/>
                    <a:pt x="236" y="1225"/>
                  </a:cubicBezTo>
                  <a:lnTo>
                    <a:pt x="236" y="1225"/>
                  </a:lnTo>
                  <a:cubicBezTo>
                    <a:pt x="236" y="1211"/>
                    <a:pt x="237" y="1197"/>
                    <a:pt x="238" y="1182"/>
                  </a:cubicBezTo>
                  <a:lnTo>
                    <a:pt x="238" y="1182"/>
                  </a:lnTo>
                  <a:cubicBezTo>
                    <a:pt x="267" y="1192"/>
                    <a:pt x="296" y="1200"/>
                    <a:pt x="328" y="1205"/>
                  </a:cubicBezTo>
                  <a:lnTo>
                    <a:pt x="328" y="1205"/>
                  </a:lnTo>
                  <a:cubicBezTo>
                    <a:pt x="355" y="1209"/>
                    <a:pt x="368" y="1167"/>
                    <a:pt x="339" y="1162"/>
                  </a:cubicBezTo>
                  <a:lnTo>
                    <a:pt x="339" y="1162"/>
                  </a:lnTo>
                  <a:cubicBezTo>
                    <a:pt x="306" y="1157"/>
                    <a:pt x="274" y="1149"/>
                    <a:pt x="242" y="1137"/>
                  </a:cubicBezTo>
                  <a:lnTo>
                    <a:pt x="242" y="1137"/>
                  </a:lnTo>
                  <a:cubicBezTo>
                    <a:pt x="268" y="952"/>
                    <a:pt x="374" y="776"/>
                    <a:pt x="542" y="768"/>
                  </a:cubicBezTo>
                  <a:lnTo>
                    <a:pt x="542" y="768"/>
                  </a:lnTo>
                  <a:cubicBezTo>
                    <a:pt x="546" y="803"/>
                    <a:pt x="564" y="837"/>
                    <a:pt x="600" y="872"/>
                  </a:cubicBezTo>
                  <a:lnTo>
                    <a:pt x="600" y="872"/>
                  </a:lnTo>
                  <a:cubicBezTo>
                    <a:pt x="589" y="896"/>
                    <a:pt x="579" y="923"/>
                    <a:pt x="570" y="952"/>
                  </a:cubicBezTo>
                  <a:lnTo>
                    <a:pt x="570" y="952"/>
                  </a:lnTo>
                  <a:cubicBezTo>
                    <a:pt x="541" y="927"/>
                    <a:pt x="509" y="905"/>
                    <a:pt x="475" y="888"/>
                  </a:cubicBezTo>
                  <a:lnTo>
                    <a:pt x="475" y="888"/>
                  </a:lnTo>
                  <a:cubicBezTo>
                    <a:pt x="449" y="876"/>
                    <a:pt x="426" y="914"/>
                    <a:pt x="452" y="927"/>
                  </a:cubicBezTo>
                  <a:lnTo>
                    <a:pt x="452" y="927"/>
                  </a:lnTo>
                  <a:cubicBezTo>
                    <a:pt x="488" y="944"/>
                    <a:pt x="520" y="966"/>
                    <a:pt x="549" y="993"/>
                  </a:cubicBezTo>
                  <a:lnTo>
                    <a:pt x="549" y="993"/>
                  </a:lnTo>
                  <a:cubicBezTo>
                    <a:pt x="551" y="995"/>
                    <a:pt x="554" y="996"/>
                    <a:pt x="556" y="997"/>
                  </a:cubicBezTo>
                  <a:lnTo>
                    <a:pt x="556" y="997"/>
                  </a:lnTo>
                  <a:cubicBezTo>
                    <a:pt x="554" y="1005"/>
                    <a:pt x="551" y="1013"/>
                    <a:pt x="549" y="1022"/>
                  </a:cubicBezTo>
                  <a:lnTo>
                    <a:pt x="549" y="1022"/>
                  </a:lnTo>
                  <a:cubicBezTo>
                    <a:pt x="518" y="1013"/>
                    <a:pt x="486" y="1005"/>
                    <a:pt x="455" y="997"/>
                  </a:cubicBezTo>
                  <a:lnTo>
                    <a:pt x="455" y="997"/>
                  </a:lnTo>
                  <a:cubicBezTo>
                    <a:pt x="427" y="990"/>
                    <a:pt x="415" y="1033"/>
                    <a:pt x="443" y="1040"/>
                  </a:cubicBezTo>
                  <a:lnTo>
                    <a:pt x="443" y="1040"/>
                  </a:lnTo>
                  <a:cubicBezTo>
                    <a:pt x="475" y="1048"/>
                    <a:pt x="507" y="1056"/>
                    <a:pt x="539" y="1064"/>
                  </a:cubicBezTo>
                  <a:lnTo>
                    <a:pt x="539" y="1064"/>
                  </a:lnTo>
                  <a:cubicBezTo>
                    <a:pt x="536" y="1076"/>
                    <a:pt x="534" y="1088"/>
                    <a:pt x="532" y="1099"/>
                  </a:cubicBezTo>
                  <a:lnTo>
                    <a:pt x="532" y="1099"/>
                  </a:lnTo>
                  <a:cubicBezTo>
                    <a:pt x="531" y="1099"/>
                    <a:pt x="531" y="1099"/>
                    <a:pt x="530" y="1099"/>
                  </a:cubicBezTo>
                  <a:lnTo>
                    <a:pt x="530" y="1099"/>
                  </a:lnTo>
                  <a:cubicBezTo>
                    <a:pt x="506" y="1099"/>
                    <a:pt x="481" y="1100"/>
                    <a:pt x="456" y="1100"/>
                  </a:cubicBezTo>
                  <a:lnTo>
                    <a:pt x="456" y="1100"/>
                  </a:lnTo>
                  <a:cubicBezTo>
                    <a:pt x="427" y="1100"/>
                    <a:pt x="427" y="1144"/>
                    <a:pt x="456" y="1144"/>
                  </a:cubicBezTo>
                  <a:lnTo>
                    <a:pt x="456" y="1144"/>
                  </a:lnTo>
                  <a:cubicBezTo>
                    <a:pt x="479" y="1144"/>
                    <a:pt x="502" y="1144"/>
                    <a:pt x="525" y="1143"/>
                  </a:cubicBezTo>
                  <a:lnTo>
                    <a:pt x="525" y="1143"/>
                  </a:lnTo>
                  <a:cubicBezTo>
                    <a:pt x="516" y="1213"/>
                    <a:pt x="515" y="1280"/>
                    <a:pt x="530" y="1333"/>
                  </a:cubicBezTo>
                  <a:lnTo>
                    <a:pt x="530" y="1333"/>
                  </a:lnTo>
                  <a:cubicBezTo>
                    <a:pt x="477" y="1344"/>
                    <a:pt x="426" y="1358"/>
                    <a:pt x="377" y="1377"/>
                  </a:cubicBezTo>
                  <a:lnTo>
                    <a:pt x="377" y="1377"/>
                  </a:lnTo>
                  <a:cubicBezTo>
                    <a:pt x="350" y="1386"/>
                    <a:pt x="362" y="1430"/>
                    <a:pt x="389" y="1419"/>
                  </a:cubicBezTo>
                  <a:lnTo>
                    <a:pt x="389" y="1419"/>
                  </a:lnTo>
                  <a:cubicBezTo>
                    <a:pt x="437" y="1401"/>
                    <a:pt x="487" y="1387"/>
                    <a:pt x="538" y="1376"/>
                  </a:cubicBezTo>
                  <a:lnTo>
                    <a:pt x="538" y="1376"/>
                  </a:lnTo>
                  <a:cubicBezTo>
                    <a:pt x="508" y="1399"/>
                    <a:pt x="477" y="1422"/>
                    <a:pt x="446" y="1446"/>
                  </a:cubicBezTo>
                  <a:lnTo>
                    <a:pt x="446" y="1446"/>
                  </a:lnTo>
                  <a:cubicBezTo>
                    <a:pt x="423" y="1463"/>
                    <a:pt x="446" y="1501"/>
                    <a:pt x="469" y="1484"/>
                  </a:cubicBezTo>
                  <a:lnTo>
                    <a:pt x="469" y="1484"/>
                  </a:lnTo>
                  <a:cubicBezTo>
                    <a:pt x="503" y="1459"/>
                    <a:pt x="537" y="1433"/>
                    <a:pt x="570" y="1407"/>
                  </a:cubicBezTo>
                  <a:lnTo>
                    <a:pt x="570" y="1407"/>
                  </a:lnTo>
                  <a:cubicBezTo>
                    <a:pt x="571" y="1408"/>
                    <a:pt x="571" y="1409"/>
                    <a:pt x="572" y="1409"/>
                  </a:cubicBezTo>
                  <a:lnTo>
                    <a:pt x="572" y="1409"/>
                  </a:lnTo>
                  <a:cubicBezTo>
                    <a:pt x="564" y="1416"/>
                    <a:pt x="560" y="1426"/>
                    <a:pt x="561" y="1439"/>
                  </a:cubicBezTo>
                  <a:lnTo>
                    <a:pt x="561" y="1439"/>
                  </a:lnTo>
                  <a:cubicBezTo>
                    <a:pt x="567" y="1479"/>
                    <a:pt x="573" y="1520"/>
                    <a:pt x="584" y="1560"/>
                  </a:cubicBezTo>
                  <a:lnTo>
                    <a:pt x="584" y="1560"/>
                  </a:lnTo>
                  <a:cubicBezTo>
                    <a:pt x="580" y="1560"/>
                    <a:pt x="577" y="1560"/>
                    <a:pt x="573" y="1561"/>
                  </a:cubicBezTo>
                  <a:lnTo>
                    <a:pt x="573" y="1561"/>
                  </a:lnTo>
                  <a:cubicBezTo>
                    <a:pt x="381" y="1607"/>
                    <a:pt x="277" y="1489"/>
                    <a:pt x="246" y="1331"/>
                  </a:cubicBezTo>
                  <a:lnTo>
                    <a:pt x="246" y="1331"/>
                  </a:lnTo>
                  <a:cubicBezTo>
                    <a:pt x="283" y="1324"/>
                    <a:pt x="320" y="1318"/>
                    <a:pt x="358" y="1315"/>
                  </a:cubicBezTo>
                  <a:lnTo>
                    <a:pt x="358" y="1315"/>
                  </a:lnTo>
                  <a:cubicBezTo>
                    <a:pt x="386" y="1313"/>
                    <a:pt x="386" y="1268"/>
                    <a:pt x="358" y="1271"/>
                  </a:cubicBezTo>
                  <a:lnTo>
                    <a:pt x="102" y="1098"/>
                  </a:lnTo>
                  <a:lnTo>
                    <a:pt x="102" y="1098"/>
                  </a:lnTo>
                  <a:cubicBezTo>
                    <a:pt x="0" y="1359"/>
                    <a:pt x="46" y="1732"/>
                    <a:pt x="373" y="1786"/>
                  </a:cubicBezTo>
                  <a:lnTo>
                    <a:pt x="373" y="1786"/>
                  </a:lnTo>
                  <a:cubicBezTo>
                    <a:pt x="434" y="1958"/>
                    <a:pt x="753" y="2033"/>
                    <a:pt x="957" y="1939"/>
                  </a:cubicBezTo>
                  <a:lnTo>
                    <a:pt x="957" y="1939"/>
                  </a:lnTo>
                  <a:cubicBezTo>
                    <a:pt x="1002" y="2121"/>
                    <a:pt x="1240" y="2031"/>
                    <a:pt x="1346" y="1948"/>
                  </a:cubicBezTo>
                  <a:lnTo>
                    <a:pt x="1346" y="1948"/>
                  </a:lnTo>
                  <a:cubicBezTo>
                    <a:pt x="1379" y="1922"/>
                    <a:pt x="1409" y="1889"/>
                    <a:pt x="1431" y="1854"/>
                  </a:cubicBezTo>
                  <a:lnTo>
                    <a:pt x="1431" y="1854"/>
                  </a:lnTo>
                  <a:cubicBezTo>
                    <a:pt x="1436" y="1856"/>
                    <a:pt x="1441" y="1857"/>
                    <a:pt x="1447" y="1857"/>
                  </a:cubicBezTo>
                  <a:lnTo>
                    <a:pt x="1447" y="1857"/>
                  </a:lnTo>
                  <a:cubicBezTo>
                    <a:pt x="1728" y="1835"/>
                    <a:pt x="2074" y="1457"/>
                    <a:pt x="1891" y="1211"/>
                  </a:cubicBezTo>
                  <a:lnTo>
                    <a:pt x="1891" y="1211"/>
                  </a:lnTo>
                  <a:cubicBezTo>
                    <a:pt x="2037" y="1039"/>
                    <a:pt x="1992" y="810"/>
                    <a:pt x="1897" y="618"/>
                  </a:cubicBezTo>
                  <a:lnTo>
                    <a:pt x="1897" y="618"/>
                  </a:lnTo>
                  <a:cubicBezTo>
                    <a:pt x="1852" y="529"/>
                    <a:pt x="1776" y="471"/>
                    <a:pt x="1682" y="444"/>
                  </a:cubicBezTo>
                  <a:lnTo>
                    <a:pt x="1682" y="444"/>
                  </a:lnTo>
                  <a:cubicBezTo>
                    <a:pt x="1661" y="438"/>
                    <a:pt x="1641" y="436"/>
                    <a:pt x="1622" y="438"/>
                  </a:cubicBezTo>
                  <a:lnTo>
                    <a:pt x="1622" y="438"/>
                  </a:lnTo>
                  <a:cubicBezTo>
                    <a:pt x="1612" y="344"/>
                    <a:pt x="1530" y="275"/>
                    <a:pt x="1436" y="258"/>
                  </a:cubicBezTo>
                  <a:lnTo>
                    <a:pt x="1436" y="258"/>
                  </a:lnTo>
                  <a:cubicBezTo>
                    <a:pt x="1376" y="246"/>
                    <a:pt x="1318" y="263"/>
                    <a:pt x="1267" y="293"/>
                  </a:cubicBezTo>
                  <a:lnTo>
                    <a:pt x="1267" y="293"/>
                  </a:lnTo>
                  <a:cubicBezTo>
                    <a:pt x="1020" y="0"/>
                    <a:pt x="503" y="203"/>
                    <a:pt x="400" y="541"/>
                  </a:cubicBezTo>
                  <a:lnTo>
                    <a:pt x="400" y="541"/>
                  </a:lnTo>
                  <a:cubicBezTo>
                    <a:pt x="318" y="568"/>
                    <a:pt x="244" y="631"/>
                    <a:pt x="194" y="710"/>
                  </a:cubicBezTo>
                  <a:lnTo>
                    <a:pt x="194" y="710"/>
                  </a:lnTo>
                  <a:cubicBezTo>
                    <a:pt x="140" y="796"/>
                    <a:pt x="84" y="962"/>
                    <a:pt x="116" y="1081"/>
                  </a:cubicBezTo>
                  <a:lnTo>
                    <a:pt x="116" y="1081"/>
                  </a:lnTo>
                  <a:cubicBezTo>
                    <a:pt x="110" y="1085"/>
                    <a:pt x="105" y="1090"/>
                    <a:pt x="102" y="1098"/>
                  </a:cubicBezTo>
                  <a:lnTo>
                    <a:pt x="1247" y="620"/>
                  </a:lnTo>
                  <a:close/>
                </a:path>
              </a:pathLst>
            </a:custGeom>
            <a:solidFill>
              <a:schemeClr val="accent5"/>
            </a:solidFill>
            <a:ln>
              <a:noFill/>
            </a:ln>
            <a:effectLst/>
          </p:spPr>
          <p:txBody>
            <a:bodyPr wrap="none" anchor="ctr"/>
            <a:lstStyle/>
            <a:p>
              <a:endParaRPr lang="es-ES_tradnl" sz="919"/>
            </a:p>
          </p:txBody>
        </p:sp>
        <p:sp>
          <p:nvSpPr>
            <p:cNvPr id="473" name="Freeform 452">
              <a:extLst>
                <a:ext uri="{FF2B5EF4-FFF2-40B4-BE49-F238E27FC236}">
                  <a16:creationId xmlns:a16="http://schemas.microsoft.com/office/drawing/2014/main" id="{8B790AC8-D2E8-DE41-96EF-145E41809A4E}"/>
                </a:ext>
              </a:extLst>
            </p:cNvPr>
            <p:cNvSpPr>
              <a:spLocks noChangeArrowheads="1"/>
            </p:cNvSpPr>
            <p:nvPr/>
          </p:nvSpPr>
          <p:spPr bwMode="auto">
            <a:xfrm rot="11559599">
              <a:off x="5470738" y="4243042"/>
              <a:ext cx="513265" cy="705475"/>
            </a:xfrm>
            <a:custGeom>
              <a:avLst/>
              <a:gdLst>
                <a:gd name="T0" fmla="*/ 93 w 1070"/>
                <a:gd name="T1" fmla="*/ 410 h 1474"/>
                <a:gd name="T2" fmla="*/ 129 w 1070"/>
                <a:gd name="T3" fmla="*/ 221 h 1474"/>
                <a:gd name="T4" fmla="*/ 166 w 1070"/>
                <a:gd name="T5" fmla="*/ 279 h 1474"/>
                <a:gd name="T6" fmla="*/ 151 w 1070"/>
                <a:gd name="T7" fmla="*/ 694 h 1474"/>
                <a:gd name="T8" fmla="*/ 830 w 1070"/>
                <a:gd name="T9" fmla="*/ 1312 h 1474"/>
                <a:gd name="T10" fmla="*/ 883 w 1070"/>
                <a:gd name="T11" fmla="*/ 1402 h 1474"/>
                <a:gd name="T12" fmla="*/ 782 w 1070"/>
                <a:gd name="T13" fmla="*/ 1295 h 1474"/>
                <a:gd name="T14" fmla="*/ 231 w 1070"/>
                <a:gd name="T15" fmla="*/ 851 h 1474"/>
                <a:gd name="T16" fmla="*/ 251 w 1070"/>
                <a:gd name="T17" fmla="*/ 682 h 1474"/>
                <a:gd name="T18" fmla="*/ 342 w 1070"/>
                <a:gd name="T19" fmla="*/ 564 h 1474"/>
                <a:gd name="T20" fmla="*/ 306 w 1070"/>
                <a:gd name="T21" fmla="*/ 960 h 1474"/>
                <a:gd name="T22" fmla="*/ 231 w 1070"/>
                <a:gd name="T23" fmla="*/ 851 h 1474"/>
                <a:gd name="T24" fmla="*/ 254 w 1070"/>
                <a:gd name="T25" fmla="*/ 419 h 1474"/>
                <a:gd name="T26" fmla="*/ 216 w 1070"/>
                <a:gd name="T27" fmla="*/ 712 h 1474"/>
                <a:gd name="T28" fmla="*/ 184 w 1070"/>
                <a:gd name="T29" fmla="*/ 768 h 1474"/>
                <a:gd name="T30" fmla="*/ 245 w 1070"/>
                <a:gd name="T31" fmla="*/ 344 h 1474"/>
                <a:gd name="T32" fmla="*/ 543 w 1070"/>
                <a:gd name="T33" fmla="*/ 460 h 1474"/>
                <a:gd name="T34" fmla="*/ 290 w 1070"/>
                <a:gd name="T35" fmla="*/ 415 h 1474"/>
                <a:gd name="T36" fmla="*/ 374 w 1070"/>
                <a:gd name="T37" fmla="*/ 552 h 1474"/>
                <a:gd name="T38" fmla="*/ 682 w 1070"/>
                <a:gd name="T39" fmla="*/ 618 h 1474"/>
                <a:gd name="T40" fmla="*/ 479 w 1070"/>
                <a:gd name="T41" fmla="*/ 709 h 1474"/>
                <a:gd name="T42" fmla="*/ 410 w 1070"/>
                <a:gd name="T43" fmla="*/ 611 h 1474"/>
                <a:gd name="T44" fmla="*/ 779 w 1070"/>
                <a:gd name="T45" fmla="*/ 766 h 1474"/>
                <a:gd name="T46" fmla="*/ 479 w 1070"/>
                <a:gd name="T47" fmla="*/ 709 h 1474"/>
                <a:gd name="T48" fmla="*/ 507 w 1070"/>
                <a:gd name="T49" fmla="*/ 769 h 1474"/>
                <a:gd name="T50" fmla="*/ 865 w 1070"/>
                <a:gd name="T51" fmla="*/ 968 h 1474"/>
                <a:gd name="T52" fmla="*/ 333 w 1070"/>
                <a:gd name="T53" fmla="*/ 994 h 1474"/>
                <a:gd name="T54" fmla="*/ 371 w 1070"/>
                <a:gd name="T55" fmla="*/ 610 h 1474"/>
                <a:gd name="T56" fmla="*/ 422 w 1070"/>
                <a:gd name="T57" fmla="*/ 1095 h 1474"/>
                <a:gd name="T58" fmla="*/ 444 w 1070"/>
                <a:gd name="T59" fmla="*/ 1117 h 1474"/>
                <a:gd name="T60" fmla="*/ 476 w 1070"/>
                <a:gd name="T61" fmla="*/ 781 h 1474"/>
                <a:gd name="T62" fmla="*/ 572 w 1070"/>
                <a:gd name="T63" fmla="*/ 940 h 1474"/>
                <a:gd name="T64" fmla="*/ 581 w 1070"/>
                <a:gd name="T65" fmla="*/ 1238 h 1474"/>
                <a:gd name="T66" fmla="*/ 601 w 1070"/>
                <a:gd name="T67" fmla="*/ 989 h 1474"/>
                <a:gd name="T68" fmla="*/ 666 w 1070"/>
                <a:gd name="T69" fmla="*/ 1299 h 1474"/>
                <a:gd name="T70" fmla="*/ 695 w 1070"/>
                <a:gd name="T71" fmla="*/ 1318 h 1474"/>
                <a:gd name="T72" fmla="*/ 750 w 1070"/>
                <a:gd name="T73" fmla="*/ 1241 h 1474"/>
                <a:gd name="T74" fmla="*/ 899 w 1070"/>
                <a:gd name="T75" fmla="*/ 1298 h 1474"/>
                <a:gd name="T76" fmla="*/ 752 w 1070"/>
                <a:gd name="T77" fmla="*/ 1179 h 1474"/>
                <a:gd name="T78" fmla="*/ 899 w 1070"/>
                <a:gd name="T79" fmla="*/ 1298 h 1474"/>
                <a:gd name="T80" fmla="*/ 705 w 1070"/>
                <a:gd name="T81" fmla="*/ 1094 h 1474"/>
                <a:gd name="T82" fmla="*/ 700 w 1070"/>
                <a:gd name="T83" fmla="*/ 1087 h 1474"/>
                <a:gd name="T84" fmla="*/ 647 w 1070"/>
                <a:gd name="T85" fmla="*/ 1003 h 1474"/>
                <a:gd name="T86" fmla="*/ 412 w 1070"/>
                <a:gd name="T87" fmla="*/ 346 h 1474"/>
                <a:gd name="T88" fmla="*/ 492 w 1070"/>
                <a:gd name="T89" fmla="*/ 411 h 1474"/>
                <a:gd name="T90" fmla="*/ 199 w 1070"/>
                <a:gd name="T91" fmla="*/ 271 h 1474"/>
                <a:gd name="T92" fmla="*/ 189 w 1070"/>
                <a:gd name="T93" fmla="*/ 255 h 1474"/>
                <a:gd name="T94" fmla="*/ 412 w 1070"/>
                <a:gd name="T95" fmla="*/ 346 h 1474"/>
                <a:gd name="T96" fmla="*/ 102 w 1070"/>
                <a:gd name="T97" fmla="*/ 178 h 1474"/>
                <a:gd name="T98" fmla="*/ 99 w 1070"/>
                <a:gd name="T99" fmla="*/ 198 h 1474"/>
                <a:gd name="T100" fmla="*/ 109 w 1070"/>
                <a:gd name="T101" fmla="*/ 128 h 1474"/>
                <a:gd name="T102" fmla="*/ 149 w 1070"/>
                <a:gd name="T103" fmla="*/ 191 h 1474"/>
                <a:gd name="T104" fmla="*/ 222 w 1070"/>
                <a:gd name="T105" fmla="*/ 928 h 1474"/>
                <a:gd name="T106" fmla="*/ 899 w 1070"/>
                <a:gd name="T107" fmla="*/ 1452 h 1474"/>
                <a:gd name="T108" fmla="*/ 68 w 1070"/>
                <a:gd name="T109" fmla="*/ 48 h 1474"/>
                <a:gd name="T110" fmla="*/ 61 w 1070"/>
                <a:gd name="T111" fmla="*/ 38 h 1474"/>
                <a:gd name="T112" fmla="*/ 39 w 1070"/>
                <a:gd name="T113" fmla="*/ 18 h 1474"/>
                <a:gd name="T114" fmla="*/ 14 w 1070"/>
                <a:gd name="T115" fmla="*/ 39 h 1474"/>
                <a:gd name="T116" fmla="*/ 53 w 1070"/>
                <a:gd name="T117" fmla="*/ 524 h 1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70" h="1474">
                  <a:moveTo>
                    <a:pt x="95" y="450"/>
                  </a:moveTo>
                  <a:lnTo>
                    <a:pt x="95" y="450"/>
                  </a:lnTo>
                  <a:cubicBezTo>
                    <a:pt x="94" y="437"/>
                    <a:pt x="93" y="423"/>
                    <a:pt x="93" y="410"/>
                  </a:cubicBezTo>
                  <a:lnTo>
                    <a:pt x="93" y="410"/>
                  </a:lnTo>
                  <a:cubicBezTo>
                    <a:pt x="97" y="408"/>
                    <a:pt x="100" y="405"/>
                    <a:pt x="101" y="398"/>
                  </a:cubicBezTo>
                  <a:lnTo>
                    <a:pt x="101" y="398"/>
                  </a:lnTo>
                  <a:cubicBezTo>
                    <a:pt x="110" y="339"/>
                    <a:pt x="120" y="280"/>
                    <a:pt x="129" y="221"/>
                  </a:cubicBezTo>
                  <a:lnTo>
                    <a:pt x="129" y="221"/>
                  </a:lnTo>
                  <a:cubicBezTo>
                    <a:pt x="141" y="240"/>
                    <a:pt x="153" y="259"/>
                    <a:pt x="166" y="279"/>
                  </a:cubicBezTo>
                  <a:lnTo>
                    <a:pt x="166" y="279"/>
                  </a:lnTo>
                  <a:lnTo>
                    <a:pt x="166" y="279"/>
                  </a:lnTo>
                  <a:lnTo>
                    <a:pt x="166" y="279"/>
                  </a:lnTo>
                  <a:cubicBezTo>
                    <a:pt x="161" y="285"/>
                    <a:pt x="160" y="292"/>
                    <a:pt x="164" y="298"/>
                  </a:cubicBezTo>
                  <a:lnTo>
                    <a:pt x="164" y="298"/>
                  </a:lnTo>
                  <a:cubicBezTo>
                    <a:pt x="154" y="430"/>
                    <a:pt x="150" y="562"/>
                    <a:pt x="151" y="694"/>
                  </a:cubicBezTo>
                  <a:lnTo>
                    <a:pt x="151" y="694"/>
                  </a:lnTo>
                  <a:cubicBezTo>
                    <a:pt x="121" y="617"/>
                    <a:pt x="101" y="536"/>
                    <a:pt x="95" y="450"/>
                  </a:cubicBezTo>
                  <a:close/>
                  <a:moveTo>
                    <a:pt x="883" y="1402"/>
                  </a:moveTo>
                  <a:lnTo>
                    <a:pt x="883" y="1402"/>
                  </a:lnTo>
                  <a:cubicBezTo>
                    <a:pt x="866" y="1372"/>
                    <a:pt x="848" y="1342"/>
                    <a:pt x="830" y="1312"/>
                  </a:cubicBezTo>
                  <a:lnTo>
                    <a:pt x="830" y="1312"/>
                  </a:lnTo>
                  <a:cubicBezTo>
                    <a:pt x="851" y="1321"/>
                    <a:pt x="873" y="1327"/>
                    <a:pt x="895" y="1331"/>
                  </a:cubicBezTo>
                  <a:lnTo>
                    <a:pt x="895" y="1331"/>
                  </a:lnTo>
                  <a:cubicBezTo>
                    <a:pt x="891" y="1354"/>
                    <a:pt x="888" y="1378"/>
                    <a:pt x="883" y="1402"/>
                  </a:cubicBezTo>
                  <a:close/>
                  <a:moveTo>
                    <a:pt x="781" y="1369"/>
                  </a:moveTo>
                  <a:lnTo>
                    <a:pt x="781" y="1369"/>
                  </a:lnTo>
                  <a:cubicBezTo>
                    <a:pt x="781" y="1344"/>
                    <a:pt x="782" y="1319"/>
                    <a:pt x="782" y="1295"/>
                  </a:cubicBezTo>
                  <a:lnTo>
                    <a:pt x="782" y="1295"/>
                  </a:lnTo>
                  <a:cubicBezTo>
                    <a:pt x="803" y="1331"/>
                    <a:pt x="825" y="1367"/>
                    <a:pt x="846" y="1403"/>
                  </a:cubicBezTo>
                  <a:lnTo>
                    <a:pt x="846" y="1403"/>
                  </a:lnTo>
                  <a:cubicBezTo>
                    <a:pt x="823" y="1392"/>
                    <a:pt x="802" y="1381"/>
                    <a:pt x="781" y="1369"/>
                  </a:cubicBezTo>
                  <a:close/>
                  <a:moveTo>
                    <a:pt x="231" y="851"/>
                  </a:moveTo>
                  <a:lnTo>
                    <a:pt x="231" y="851"/>
                  </a:lnTo>
                  <a:cubicBezTo>
                    <a:pt x="232" y="850"/>
                    <a:pt x="233" y="849"/>
                    <a:pt x="234" y="847"/>
                  </a:cubicBezTo>
                  <a:lnTo>
                    <a:pt x="234" y="847"/>
                  </a:lnTo>
                  <a:cubicBezTo>
                    <a:pt x="257" y="804"/>
                    <a:pt x="247" y="730"/>
                    <a:pt x="251" y="682"/>
                  </a:cubicBezTo>
                  <a:lnTo>
                    <a:pt x="251" y="682"/>
                  </a:lnTo>
                  <a:cubicBezTo>
                    <a:pt x="257" y="608"/>
                    <a:pt x="267" y="535"/>
                    <a:pt x="280" y="461"/>
                  </a:cubicBezTo>
                  <a:lnTo>
                    <a:pt x="280" y="461"/>
                  </a:lnTo>
                  <a:cubicBezTo>
                    <a:pt x="301" y="496"/>
                    <a:pt x="322" y="530"/>
                    <a:pt x="342" y="564"/>
                  </a:cubicBezTo>
                  <a:lnTo>
                    <a:pt x="342" y="564"/>
                  </a:lnTo>
                  <a:cubicBezTo>
                    <a:pt x="331" y="695"/>
                    <a:pt x="318" y="827"/>
                    <a:pt x="306" y="959"/>
                  </a:cubicBezTo>
                  <a:lnTo>
                    <a:pt x="306" y="959"/>
                  </a:lnTo>
                  <a:lnTo>
                    <a:pt x="306" y="960"/>
                  </a:lnTo>
                  <a:lnTo>
                    <a:pt x="306" y="960"/>
                  </a:lnTo>
                  <a:cubicBezTo>
                    <a:pt x="292" y="941"/>
                    <a:pt x="278" y="922"/>
                    <a:pt x="264" y="903"/>
                  </a:cubicBezTo>
                  <a:lnTo>
                    <a:pt x="264" y="903"/>
                  </a:lnTo>
                  <a:cubicBezTo>
                    <a:pt x="252" y="885"/>
                    <a:pt x="241" y="869"/>
                    <a:pt x="231" y="851"/>
                  </a:cubicBezTo>
                  <a:close/>
                  <a:moveTo>
                    <a:pt x="195" y="326"/>
                  </a:moveTo>
                  <a:lnTo>
                    <a:pt x="195" y="326"/>
                  </a:lnTo>
                  <a:cubicBezTo>
                    <a:pt x="214" y="357"/>
                    <a:pt x="234" y="388"/>
                    <a:pt x="254" y="419"/>
                  </a:cubicBezTo>
                  <a:lnTo>
                    <a:pt x="254" y="419"/>
                  </a:lnTo>
                  <a:cubicBezTo>
                    <a:pt x="244" y="477"/>
                    <a:pt x="234" y="535"/>
                    <a:pt x="228" y="594"/>
                  </a:cubicBezTo>
                  <a:lnTo>
                    <a:pt x="228" y="594"/>
                  </a:lnTo>
                  <a:cubicBezTo>
                    <a:pt x="223" y="633"/>
                    <a:pt x="219" y="672"/>
                    <a:pt x="216" y="712"/>
                  </a:cubicBezTo>
                  <a:lnTo>
                    <a:pt x="216" y="712"/>
                  </a:lnTo>
                  <a:cubicBezTo>
                    <a:pt x="213" y="739"/>
                    <a:pt x="219" y="786"/>
                    <a:pt x="211" y="817"/>
                  </a:cubicBezTo>
                  <a:lnTo>
                    <a:pt x="211" y="817"/>
                  </a:lnTo>
                  <a:cubicBezTo>
                    <a:pt x="201" y="801"/>
                    <a:pt x="192" y="784"/>
                    <a:pt x="184" y="768"/>
                  </a:cubicBezTo>
                  <a:lnTo>
                    <a:pt x="184" y="768"/>
                  </a:lnTo>
                  <a:cubicBezTo>
                    <a:pt x="181" y="621"/>
                    <a:pt x="185" y="473"/>
                    <a:pt x="195" y="326"/>
                  </a:cubicBezTo>
                  <a:close/>
                  <a:moveTo>
                    <a:pt x="290" y="415"/>
                  </a:moveTo>
                  <a:lnTo>
                    <a:pt x="290" y="415"/>
                  </a:lnTo>
                  <a:cubicBezTo>
                    <a:pt x="275" y="392"/>
                    <a:pt x="260" y="367"/>
                    <a:pt x="245" y="344"/>
                  </a:cubicBezTo>
                  <a:lnTo>
                    <a:pt x="245" y="344"/>
                  </a:lnTo>
                  <a:cubicBezTo>
                    <a:pt x="338" y="391"/>
                    <a:pt x="436" y="430"/>
                    <a:pt x="537" y="459"/>
                  </a:cubicBezTo>
                  <a:lnTo>
                    <a:pt x="537" y="459"/>
                  </a:lnTo>
                  <a:cubicBezTo>
                    <a:pt x="538" y="460"/>
                    <a:pt x="541" y="460"/>
                    <a:pt x="543" y="460"/>
                  </a:cubicBezTo>
                  <a:lnTo>
                    <a:pt x="543" y="460"/>
                  </a:lnTo>
                  <a:cubicBezTo>
                    <a:pt x="580" y="497"/>
                    <a:pt x="617" y="537"/>
                    <a:pt x="650" y="578"/>
                  </a:cubicBezTo>
                  <a:lnTo>
                    <a:pt x="650" y="578"/>
                  </a:lnTo>
                  <a:cubicBezTo>
                    <a:pt x="520" y="546"/>
                    <a:pt x="400" y="491"/>
                    <a:pt x="290" y="415"/>
                  </a:cubicBezTo>
                  <a:close/>
                  <a:moveTo>
                    <a:pt x="377" y="554"/>
                  </a:moveTo>
                  <a:lnTo>
                    <a:pt x="377" y="554"/>
                  </a:lnTo>
                  <a:cubicBezTo>
                    <a:pt x="376" y="553"/>
                    <a:pt x="375" y="553"/>
                    <a:pt x="374" y="552"/>
                  </a:cubicBezTo>
                  <a:lnTo>
                    <a:pt x="374" y="552"/>
                  </a:lnTo>
                  <a:cubicBezTo>
                    <a:pt x="359" y="528"/>
                    <a:pt x="344" y="504"/>
                    <a:pt x="329" y="480"/>
                  </a:cubicBezTo>
                  <a:lnTo>
                    <a:pt x="329" y="480"/>
                  </a:lnTo>
                  <a:cubicBezTo>
                    <a:pt x="438" y="546"/>
                    <a:pt x="556" y="592"/>
                    <a:pt x="682" y="618"/>
                  </a:cubicBezTo>
                  <a:lnTo>
                    <a:pt x="682" y="618"/>
                  </a:lnTo>
                  <a:cubicBezTo>
                    <a:pt x="708" y="653"/>
                    <a:pt x="733" y="688"/>
                    <a:pt x="755" y="724"/>
                  </a:cubicBezTo>
                  <a:lnTo>
                    <a:pt x="755" y="724"/>
                  </a:lnTo>
                  <a:cubicBezTo>
                    <a:pt x="623" y="683"/>
                    <a:pt x="496" y="626"/>
                    <a:pt x="377" y="554"/>
                  </a:cubicBezTo>
                  <a:close/>
                  <a:moveTo>
                    <a:pt x="479" y="709"/>
                  </a:moveTo>
                  <a:lnTo>
                    <a:pt x="479" y="709"/>
                  </a:lnTo>
                  <a:cubicBezTo>
                    <a:pt x="477" y="703"/>
                    <a:pt x="471" y="700"/>
                    <a:pt x="465" y="700"/>
                  </a:cubicBezTo>
                  <a:lnTo>
                    <a:pt x="465" y="700"/>
                  </a:lnTo>
                  <a:cubicBezTo>
                    <a:pt x="447" y="670"/>
                    <a:pt x="428" y="640"/>
                    <a:pt x="410" y="611"/>
                  </a:cubicBezTo>
                  <a:lnTo>
                    <a:pt x="410" y="611"/>
                  </a:lnTo>
                  <a:cubicBezTo>
                    <a:pt x="526" y="676"/>
                    <a:pt x="649" y="728"/>
                    <a:pt x="778" y="766"/>
                  </a:cubicBezTo>
                  <a:lnTo>
                    <a:pt x="778" y="766"/>
                  </a:lnTo>
                  <a:lnTo>
                    <a:pt x="779" y="766"/>
                  </a:lnTo>
                  <a:lnTo>
                    <a:pt x="779" y="766"/>
                  </a:lnTo>
                  <a:cubicBezTo>
                    <a:pt x="808" y="818"/>
                    <a:pt x="833" y="872"/>
                    <a:pt x="852" y="927"/>
                  </a:cubicBezTo>
                  <a:lnTo>
                    <a:pt x="852" y="927"/>
                  </a:lnTo>
                  <a:cubicBezTo>
                    <a:pt x="719" y="869"/>
                    <a:pt x="595" y="796"/>
                    <a:pt x="479" y="709"/>
                  </a:cubicBezTo>
                  <a:close/>
                  <a:moveTo>
                    <a:pt x="611" y="943"/>
                  </a:moveTo>
                  <a:lnTo>
                    <a:pt x="611" y="943"/>
                  </a:lnTo>
                  <a:cubicBezTo>
                    <a:pt x="577" y="885"/>
                    <a:pt x="542" y="827"/>
                    <a:pt x="507" y="769"/>
                  </a:cubicBezTo>
                  <a:lnTo>
                    <a:pt x="507" y="769"/>
                  </a:lnTo>
                  <a:cubicBezTo>
                    <a:pt x="618" y="848"/>
                    <a:pt x="736" y="915"/>
                    <a:pt x="863" y="968"/>
                  </a:cubicBezTo>
                  <a:lnTo>
                    <a:pt x="863" y="968"/>
                  </a:lnTo>
                  <a:lnTo>
                    <a:pt x="865" y="968"/>
                  </a:lnTo>
                  <a:lnTo>
                    <a:pt x="865" y="968"/>
                  </a:lnTo>
                  <a:cubicBezTo>
                    <a:pt x="877" y="1009"/>
                    <a:pt x="887" y="1052"/>
                    <a:pt x="893" y="1095"/>
                  </a:cubicBezTo>
                  <a:lnTo>
                    <a:pt x="893" y="1095"/>
                  </a:lnTo>
                  <a:cubicBezTo>
                    <a:pt x="796" y="1050"/>
                    <a:pt x="702" y="999"/>
                    <a:pt x="611" y="943"/>
                  </a:cubicBezTo>
                  <a:close/>
                  <a:moveTo>
                    <a:pt x="333" y="994"/>
                  </a:moveTo>
                  <a:lnTo>
                    <a:pt x="333" y="994"/>
                  </a:lnTo>
                  <a:cubicBezTo>
                    <a:pt x="335" y="991"/>
                    <a:pt x="336" y="989"/>
                    <a:pt x="336" y="985"/>
                  </a:cubicBezTo>
                  <a:lnTo>
                    <a:pt x="336" y="985"/>
                  </a:lnTo>
                  <a:cubicBezTo>
                    <a:pt x="348" y="860"/>
                    <a:pt x="359" y="735"/>
                    <a:pt x="371" y="610"/>
                  </a:cubicBezTo>
                  <a:lnTo>
                    <a:pt x="371" y="610"/>
                  </a:lnTo>
                  <a:cubicBezTo>
                    <a:pt x="396" y="651"/>
                    <a:pt x="422" y="691"/>
                    <a:pt x="446" y="732"/>
                  </a:cubicBezTo>
                  <a:lnTo>
                    <a:pt x="446" y="732"/>
                  </a:lnTo>
                  <a:cubicBezTo>
                    <a:pt x="438" y="853"/>
                    <a:pt x="430" y="974"/>
                    <a:pt x="422" y="1095"/>
                  </a:cubicBezTo>
                  <a:lnTo>
                    <a:pt x="422" y="1095"/>
                  </a:lnTo>
                  <a:cubicBezTo>
                    <a:pt x="391" y="1062"/>
                    <a:pt x="361" y="1029"/>
                    <a:pt x="333" y="994"/>
                  </a:cubicBezTo>
                  <a:close/>
                  <a:moveTo>
                    <a:pt x="444" y="1117"/>
                  </a:moveTo>
                  <a:lnTo>
                    <a:pt x="444" y="1117"/>
                  </a:lnTo>
                  <a:cubicBezTo>
                    <a:pt x="449" y="1115"/>
                    <a:pt x="454" y="1110"/>
                    <a:pt x="454" y="1103"/>
                  </a:cubicBezTo>
                  <a:lnTo>
                    <a:pt x="454" y="1103"/>
                  </a:lnTo>
                  <a:cubicBezTo>
                    <a:pt x="462" y="995"/>
                    <a:pt x="469" y="888"/>
                    <a:pt x="476" y="781"/>
                  </a:cubicBezTo>
                  <a:lnTo>
                    <a:pt x="476" y="781"/>
                  </a:lnTo>
                  <a:cubicBezTo>
                    <a:pt x="508" y="834"/>
                    <a:pt x="540" y="887"/>
                    <a:pt x="572" y="940"/>
                  </a:cubicBezTo>
                  <a:lnTo>
                    <a:pt x="572" y="940"/>
                  </a:lnTo>
                  <a:lnTo>
                    <a:pt x="572" y="940"/>
                  </a:lnTo>
                  <a:lnTo>
                    <a:pt x="572" y="940"/>
                  </a:lnTo>
                  <a:cubicBezTo>
                    <a:pt x="565" y="1032"/>
                    <a:pt x="559" y="1123"/>
                    <a:pt x="553" y="1215"/>
                  </a:cubicBezTo>
                  <a:lnTo>
                    <a:pt x="553" y="1215"/>
                  </a:lnTo>
                  <a:cubicBezTo>
                    <a:pt x="515" y="1184"/>
                    <a:pt x="479" y="1151"/>
                    <a:pt x="444" y="1117"/>
                  </a:cubicBezTo>
                  <a:close/>
                  <a:moveTo>
                    <a:pt x="581" y="1238"/>
                  </a:moveTo>
                  <a:lnTo>
                    <a:pt x="581" y="1238"/>
                  </a:lnTo>
                  <a:cubicBezTo>
                    <a:pt x="583" y="1236"/>
                    <a:pt x="584" y="1233"/>
                    <a:pt x="584" y="1231"/>
                  </a:cubicBezTo>
                  <a:lnTo>
                    <a:pt x="584" y="1231"/>
                  </a:lnTo>
                  <a:cubicBezTo>
                    <a:pt x="590" y="1150"/>
                    <a:pt x="595" y="1069"/>
                    <a:pt x="601" y="989"/>
                  </a:cubicBezTo>
                  <a:lnTo>
                    <a:pt x="601" y="989"/>
                  </a:lnTo>
                  <a:cubicBezTo>
                    <a:pt x="624" y="1028"/>
                    <a:pt x="647" y="1066"/>
                    <a:pt x="671" y="1105"/>
                  </a:cubicBezTo>
                  <a:lnTo>
                    <a:pt x="671" y="1105"/>
                  </a:lnTo>
                  <a:cubicBezTo>
                    <a:pt x="684" y="1170"/>
                    <a:pt x="682" y="1235"/>
                    <a:pt x="666" y="1299"/>
                  </a:cubicBezTo>
                  <a:lnTo>
                    <a:pt x="666" y="1299"/>
                  </a:lnTo>
                  <a:cubicBezTo>
                    <a:pt x="637" y="1280"/>
                    <a:pt x="609" y="1259"/>
                    <a:pt x="581" y="1238"/>
                  </a:cubicBezTo>
                  <a:close/>
                  <a:moveTo>
                    <a:pt x="695" y="1318"/>
                  </a:moveTo>
                  <a:lnTo>
                    <a:pt x="695" y="1318"/>
                  </a:lnTo>
                  <a:cubicBezTo>
                    <a:pt x="708" y="1270"/>
                    <a:pt x="714" y="1223"/>
                    <a:pt x="711" y="1175"/>
                  </a:cubicBezTo>
                  <a:lnTo>
                    <a:pt x="711" y="1175"/>
                  </a:lnTo>
                  <a:cubicBezTo>
                    <a:pt x="725" y="1197"/>
                    <a:pt x="738" y="1219"/>
                    <a:pt x="750" y="1241"/>
                  </a:cubicBezTo>
                  <a:lnTo>
                    <a:pt x="750" y="1241"/>
                  </a:lnTo>
                  <a:cubicBezTo>
                    <a:pt x="750" y="1278"/>
                    <a:pt x="749" y="1314"/>
                    <a:pt x="749" y="1351"/>
                  </a:cubicBezTo>
                  <a:lnTo>
                    <a:pt x="749" y="1351"/>
                  </a:lnTo>
                  <a:cubicBezTo>
                    <a:pt x="731" y="1340"/>
                    <a:pt x="713" y="1329"/>
                    <a:pt x="695" y="1318"/>
                  </a:cubicBezTo>
                  <a:close/>
                  <a:moveTo>
                    <a:pt x="899" y="1298"/>
                  </a:moveTo>
                  <a:lnTo>
                    <a:pt x="899" y="1298"/>
                  </a:lnTo>
                  <a:cubicBezTo>
                    <a:pt x="863" y="1291"/>
                    <a:pt x="830" y="1278"/>
                    <a:pt x="799" y="1260"/>
                  </a:cubicBezTo>
                  <a:lnTo>
                    <a:pt x="799" y="1260"/>
                  </a:lnTo>
                  <a:cubicBezTo>
                    <a:pt x="784" y="1233"/>
                    <a:pt x="768" y="1206"/>
                    <a:pt x="752" y="1179"/>
                  </a:cubicBezTo>
                  <a:lnTo>
                    <a:pt x="752" y="1179"/>
                  </a:lnTo>
                  <a:cubicBezTo>
                    <a:pt x="797" y="1213"/>
                    <a:pt x="847" y="1239"/>
                    <a:pt x="901" y="1257"/>
                  </a:cubicBezTo>
                  <a:lnTo>
                    <a:pt x="901" y="1257"/>
                  </a:lnTo>
                  <a:cubicBezTo>
                    <a:pt x="901" y="1271"/>
                    <a:pt x="900" y="1284"/>
                    <a:pt x="899" y="1298"/>
                  </a:cubicBezTo>
                  <a:close/>
                  <a:moveTo>
                    <a:pt x="902" y="1223"/>
                  </a:moveTo>
                  <a:lnTo>
                    <a:pt x="902" y="1223"/>
                  </a:lnTo>
                  <a:cubicBezTo>
                    <a:pt x="826" y="1196"/>
                    <a:pt x="760" y="1152"/>
                    <a:pt x="705" y="1094"/>
                  </a:cubicBezTo>
                  <a:lnTo>
                    <a:pt x="705" y="1094"/>
                  </a:lnTo>
                  <a:cubicBezTo>
                    <a:pt x="704" y="1092"/>
                    <a:pt x="702" y="1091"/>
                    <a:pt x="701" y="1090"/>
                  </a:cubicBezTo>
                  <a:lnTo>
                    <a:pt x="701" y="1090"/>
                  </a:lnTo>
                  <a:cubicBezTo>
                    <a:pt x="701" y="1089"/>
                    <a:pt x="701" y="1088"/>
                    <a:pt x="700" y="1087"/>
                  </a:cubicBezTo>
                  <a:lnTo>
                    <a:pt x="700" y="1087"/>
                  </a:lnTo>
                  <a:cubicBezTo>
                    <a:pt x="699" y="1081"/>
                    <a:pt x="695" y="1078"/>
                    <a:pt x="692" y="1076"/>
                  </a:cubicBezTo>
                  <a:lnTo>
                    <a:pt x="692" y="1076"/>
                  </a:lnTo>
                  <a:cubicBezTo>
                    <a:pt x="677" y="1052"/>
                    <a:pt x="662" y="1027"/>
                    <a:pt x="647" y="1003"/>
                  </a:cubicBezTo>
                  <a:lnTo>
                    <a:pt x="647" y="1003"/>
                  </a:lnTo>
                  <a:cubicBezTo>
                    <a:pt x="728" y="1051"/>
                    <a:pt x="812" y="1094"/>
                    <a:pt x="898" y="1133"/>
                  </a:cubicBezTo>
                  <a:lnTo>
                    <a:pt x="898" y="1133"/>
                  </a:lnTo>
                  <a:cubicBezTo>
                    <a:pt x="901" y="1162"/>
                    <a:pt x="902" y="1192"/>
                    <a:pt x="902" y="1223"/>
                  </a:cubicBezTo>
                  <a:close/>
                  <a:moveTo>
                    <a:pt x="412" y="346"/>
                  </a:moveTo>
                  <a:lnTo>
                    <a:pt x="412" y="346"/>
                  </a:lnTo>
                  <a:cubicBezTo>
                    <a:pt x="414" y="346"/>
                    <a:pt x="417" y="347"/>
                    <a:pt x="419" y="347"/>
                  </a:cubicBezTo>
                  <a:lnTo>
                    <a:pt x="419" y="347"/>
                  </a:lnTo>
                  <a:cubicBezTo>
                    <a:pt x="444" y="368"/>
                    <a:pt x="468" y="389"/>
                    <a:pt x="492" y="411"/>
                  </a:cubicBezTo>
                  <a:lnTo>
                    <a:pt x="492" y="411"/>
                  </a:lnTo>
                  <a:cubicBezTo>
                    <a:pt x="394" y="379"/>
                    <a:pt x="300" y="338"/>
                    <a:pt x="210" y="288"/>
                  </a:cubicBezTo>
                  <a:lnTo>
                    <a:pt x="210" y="288"/>
                  </a:lnTo>
                  <a:cubicBezTo>
                    <a:pt x="206" y="282"/>
                    <a:pt x="202" y="276"/>
                    <a:pt x="199" y="271"/>
                  </a:cubicBezTo>
                  <a:lnTo>
                    <a:pt x="199" y="271"/>
                  </a:lnTo>
                  <a:cubicBezTo>
                    <a:pt x="199" y="270"/>
                    <a:pt x="199" y="270"/>
                    <a:pt x="199" y="269"/>
                  </a:cubicBezTo>
                  <a:lnTo>
                    <a:pt x="199" y="269"/>
                  </a:lnTo>
                  <a:cubicBezTo>
                    <a:pt x="200" y="262"/>
                    <a:pt x="195" y="256"/>
                    <a:pt x="189" y="255"/>
                  </a:cubicBezTo>
                  <a:lnTo>
                    <a:pt x="189" y="255"/>
                  </a:lnTo>
                  <a:cubicBezTo>
                    <a:pt x="186" y="250"/>
                    <a:pt x="183" y="245"/>
                    <a:pt x="180" y="241"/>
                  </a:cubicBezTo>
                  <a:lnTo>
                    <a:pt x="180" y="241"/>
                  </a:lnTo>
                  <a:cubicBezTo>
                    <a:pt x="257" y="276"/>
                    <a:pt x="335" y="310"/>
                    <a:pt x="412" y="346"/>
                  </a:cubicBezTo>
                  <a:close/>
                  <a:moveTo>
                    <a:pt x="79" y="143"/>
                  </a:moveTo>
                  <a:lnTo>
                    <a:pt x="79" y="143"/>
                  </a:lnTo>
                  <a:cubicBezTo>
                    <a:pt x="87" y="154"/>
                    <a:pt x="95" y="166"/>
                    <a:pt x="102" y="178"/>
                  </a:cubicBezTo>
                  <a:lnTo>
                    <a:pt x="102" y="178"/>
                  </a:lnTo>
                  <a:cubicBezTo>
                    <a:pt x="101" y="182"/>
                    <a:pt x="101" y="185"/>
                    <a:pt x="100" y="188"/>
                  </a:cubicBezTo>
                  <a:lnTo>
                    <a:pt x="100" y="188"/>
                  </a:lnTo>
                  <a:cubicBezTo>
                    <a:pt x="99" y="192"/>
                    <a:pt x="99" y="195"/>
                    <a:pt x="99" y="198"/>
                  </a:cubicBezTo>
                  <a:lnTo>
                    <a:pt x="99" y="198"/>
                  </a:lnTo>
                  <a:cubicBezTo>
                    <a:pt x="95" y="223"/>
                    <a:pt x="91" y="247"/>
                    <a:pt x="88" y="272"/>
                  </a:cubicBezTo>
                  <a:lnTo>
                    <a:pt x="88" y="272"/>
                  </a:lnTo>
                  <a:cubicBezTo>
                    <a:pt x="86" y="229"/>
                    <a:pt x="84" y="185"/>
                    <a:pt x="79" y="143"/>
                  </a:cubicBezTo>
                  <a:close/>
                  <a:moveTo>
                    <a:pt x="109" y="128"/>
                  </a:moveTo>
                  <a:lnTo>
                    <a:pt x="109" y="128"/>
                  </a:lnTo>
                  <a:cubicBezTo>
                    <a:pt x="179" y="171"/>
                    <a:pt x="250" y="216"/>
                    <a:pt x="317" y="267"/>
                  </a:cubicBezTo>
                  <a:lnTo>
                    <a:pt x="317" y="267"/>
                  </a:lnTo>
                  <a:cubicBezTo>
                    <a:pt x="261" y="242"/>
                    <a:pt x="205" y="216"/>
                    <a:pt x="149" y="191"/>
                  </a:cubicBezTo>
                  <a:lnTo>
                    <a:pt x="149" y="191"/>
                  </a:lnTo>
                  <a:cubicBezTo>
                    <a:pt x="136" y="170"/>
                    <a:pt x="122" y="149"/>
                    <a:pt x="109" y="128"/>
                  </a:cubicBezTo>
                  <a:close/>
                  <a:moveTo>
                    <a:pt x="222" y="928"/>
                  </a:moveTo>
                  <a:lnTo>
                    <a:pt x="222" y="928"/>
                  </a:lnTo>
                  <a:cubicBezTo>
                    <a:pt x="379" y="1165"/>
                    <a:pt x="608" y="1349"/>
                    <a:pt x="865" y="1466"/>
                  </a:cubicBezTo>
                  <a:lnTo>
                    <a:pt x="865" y="1466"/>
                  </a:lnTo>
                  <a:cubicBezTo>
                    <a:pt x="880" y="1473"/>
                    <a:pt x="894" y="1463"/>
                    <a:pt x="899" y="1452"/>
                  </a:cubicBezTo>
                  <a:lnTo>
                    <a:pt x="899" y="1452"/>
                  </a:lnTo>
                  <a:cubicBezTo>
                    <a:pt x="911" y="1453"/>
                    <a:pt x="923" y="1449"/>
                    <a:pt x="926" y="1434"/>
                  </a:cubicBezTo>
                  <a:lnTo>
                    <a:pt x="926" y="1434"/>
                  </a:lnTo>
                  <a:cubicBezTo>
                    <a:pt x="1069" y="807"/>
                    <a:pt x="564" y="327"/>
                    <a:pt x="68" y="48"/>
                  </a:cubicBezTo>
                  <a:lnTo>
                    <a:pt x="68" y="48"/>
                  </a:lnTo>
                  <a:cubicBezTo>
                    <a:pt x="66" y="47"/>
                    <a:pt x="65" y="46"/>
                    <a:pt x="63" y="46"/>
                  </a:cubicBezTo>
                  <a:lnTo>
                    <a:pt x="63" y="46"/>
                  </a:lnTo>
                  <a:cubicBezTo>
                    <a:pt x="62" y="43"/>
                    <a:pt x="62" y="40"/>
                    <a:pt x="61" y="38"/>
                  </a:cubicBezTo>
                  <a:lnTo>
                    <a:pt x="61" y="38"/>
                  </a:lnTo>
                  <a:cubicBezTo>
                    <a:pt x="58" y="26"/>
                    <a:pt x="50" y="21"/>
                    <a:pt x="41" y="20"/>
                  </a:cubicBezTo>
                  <a:lnTo>
                    <a:pt x="41" y="20"/>
                  </a:lnTo>
                  <a:cubicBezTo>
                    <a:pt x="40" y="20"/>
                    <a:pt x="40" y="19"/>
                    <a:pt x="39" y="18"/>
                  </a:cubicBezTo>
                  <a:lnTo>
                    <a:pt x="39" y="18"/>
                  </a:lnTo>
                  <a:cubicBezTo>
                    <a:pt x="28" y="0"/>
                    <a:pt x="0" y="17"/>
                    <a:pt x="12" y="35"/>
                  </a:cubicBezTo>
                  <a:lnTo>
                    <a:pt x="12" y="35"/>
                  </a:lnTo>
                  <a:cubicBezTo>
                    <a:pt x="12" y="36"/>
                    <a:pt x="13" y="37"/>
                    <a:pt x="14" y="39"/>
                  </a:cubicBezTo>
                  <a:lnTo>
                    <a:pt x="14" y="39"/>
                  </a:lnTo>
                  <a:cubicBezTo>
                    <a:pt x="13" y="43"/>
                    <a:pt x="13" y="47"/>
                    <a:pt x="14" y="52"/>
                  </a:cubicBezTo>
                  <a:lnTo>
                    <a:pt x="14" y="52"/>
                  </a:lnTo>
                  <a:cubicBezTo>
                    <a:pt x="52" y="206"/>
                    <a:pt x="36" y="366"/>
                    <a:pt x="53" y="524"/>
                  </a:cubicBezTo>
                  <a:lnTo>
                    <a:pt x="53" y="524"/>
                  </a:lnTo>
                  <a:cubicBezTo>
                    <a:pt x="69" y="673"/>
                    <a:pt x="141" y="806"/>
                    <a:pt x="222" y="928"/>
                  </a:cubicBezTo>
                  <a:close/>
                </a:path>
              </a:pathLst>
            </a:custGeom>
            <a:solidFill>
              <a:schemeClr val="accent6"/>
            </a:solidFill>
            <a:ln>
              <a:noFill/>
            </a:ln>
            <a:effectLst/>
          </p:spPr>
          <p:txBody>
            <a:bodyPr wrap="none" anchor="ctr"/>
            <a:lstStyle/>
            <a:p>
              <a:endParaRPr lang="es-ES_tradnl" sz="919"/>
            </a:p>
          </p:txBody>
        </p:sp>
      </p:grpSp>
      <p:pic>
        <p:nvPicPr>
          <p:cNvPr id="882" name="Picture 881" descr="A screenshot of a cell phone&#10;&#10;Description automatically generated">
            <a:extLst>
              <a:ext uri="{FF2B5EF4-FFF2-40B4-BE49-F238E27FC236}">
                <a16:creationId xmlns:a16="http://schemas.microsoft.com/office/drawing/2014/main" id="{359CCE96-488E-224A-8F1C-D78E1A4DB56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90292" y="2830294"/>
            <a:ext cx="5695461" cy="2147126"/>
          </a:xfrm>
          <a:prstGeom prst="rect">
            <a:avLst/>
          </a:prstGeom>
        </p:spPr>
      </p:pic>
    </p:spTree>
    <p:extLst>
      <p:ext uri="{BB962C8B-B14F-4D97-AF65-F5344CB8AC3E}">
        <p14:creationId xmlns:p14="http://schemas.microsoft.com/office/powerpoint/2010/main" val="65292421"/>
      </p:ext>
    </p:extLst>
  </p:cSld>
  <p:clrMapOvr>
    <a:masterClrMapping/>
  </p:clrMapOvr>
  <p:transition advClick="0"/>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43CE99-4EF5-1348-8EB2-5A97634FA78E}"/>
              </a:ext>
            </a:extLst>
          </p:cNvPr>
          <p:cNvSpPr>
            <a:spLocks noGrp="1"/>
          </p:cNvSpPr>
          <p:nvPr>
            <p:ph type="title"/>
          </p:nvPr>
        </p:nvSpPr>
        <p:spPr/>
        <p:txBody>
          <a:bodyPr/>
          <a:lstStyle/>
          <a:p>
            <a:pPr algn="ctr"/>
            <a:r>
              <a:rPr lang="en-US" dirty="0">
                <a:solidFill>
                  <a:schemeClr val="tx2"/>
                </a:solidFill>
                <a:latin typeface="Handlee" panose="02000000000000000000" pitchFamily="2" charset="77"/>
              </a:rPr>
              <a:t>Presenter Disclosures</a:t>
            </a:r>
          </a:p>
        </p:txBody>
      </p:sp>
      <p:sp>
        <p:nvSpPr>
          <p:cNvPr id="3" name="Content Placeholder 2">
            <a:extLst>
              <a:ext uri="{FF2B5EF4-FFF2-40B4-BE49-F238E27FC236}">
                <a16:creationId xmlns:a16="http://schemas.microsoft.com/office/drawing/2014/main" id="{F935735F-B61A-264B-8C10-6782926139A9}"/>
              </a:ext>
            </a:extLst>
          </p:cNvPr>
          <p:cNvSpPr>
            <a:spLocks noGrp="1"/>
          </p:cNvSpPr>
          <p:nvPr>
            <p:ph idx="1"/>
          </p:nvPr>
        </p:nvSpPr>
        <p:spPr/>
        <p:txBody>
          <a:bodyPr>
            <a:normAutofit/>
          </a:bodyPr>
          <a:lstStyle/>
          <a:p>
            <a:r>
              <a:rPr lang="en-US" sz="2400" b="1" dirty="0">
                <a:solidFill>
                  <a:schemeClr val="tx2"/>
                </a:solidFill>
                <a:latin typeface="Handlee" panose="02000000000000000000" pitchFamily="2" charset="77"/>
              </a:rPr>
              <a:t>Jordan Sloshower, MD MSc</a:t>
            </a:r>
          </a:p>
          <a:p>
            <a:pPr lvl="1"/>
            <a:r>
              <a:rPr lang="en-US" sz="2000" dirty="0">
                <a:solidFill>
                  <a:schemeClr val="tx2"/>
                </a:solidFill>
                <a:latin typeface="Handlee" panose="02000000000000000000" pitchFamily="2" charset="77"/>
              </a:rPr>
              <a:t>Research grant received from the </a:t>
            </a:r>
            <a:r>
              <a:rPr lang="en-US" sz="2000" dirty="0" err="1">
                <a:solidFill>
                  <a:schemeClr val="tx2"/>
                </a:solidFill>
                <a:latin typeface="Handlee" panose="02000000000000000000" pitchFamily="2" charset="77"/>
              </a:rPr>
              <a:t>Heffter</a:t>
            </a:r>
            <a:r>
              <a:rPr lang="en-US" sz="2000" dirty="0">
                <a:solidFill>
                  <a:schemeClr val="tx2"/>
                </a:solidFill>
                <a:latin typeface="Handlee" panose="02000000000000000000" pitchFamily="2" charset="77"/>
              </a:rPr>
              <a:t> Research Institute</a:t>
            </a:r>
          </a:p>
          <a:p>
            <a:pPr lvl="1"/>
            <a:r>
              <a:rPr lang="en-US" sz="2000" dirty="0">
                <a:solidFill>
                  <a:schemeClr val="tx2"/>
                </a:solidFill>
                <a:latin typeface="Handlee" panose="02000000000000000000" pitchFamily="2" charset="77"/>
              </a:rPr>
              <a:t>Employed by Yale University, US Department of Veteran Affairs</a:t>
            </a:r>
          </a:p>
          <a:p>
            <a:pPr lvl="2"/>
            <a:r>
              <a:rPr lang="en-US" sz="1600" dirty="0">
                <a:solidFill>
                  <a:schemeClr val="tx2"/>
                </a:solidFill>
                <a:latin typeface="Handlee" panose="02000000000000000000" pitchFamily="2" charset="77"/>
              </a:rPr>
              <a:t>Salary support from </a:t>
            </a:r>
            <a:r>
              <a:rPr lang="en-US" sz="1600" dirty="0" err="1">
                <a:solidFill>
                  <a:schemeClr val="tx2"/>
                </a:solidFill>
                <a:latin typeface="Handlee" panose="02000000000000000000" pitchFamily="2" charset="77"/>
              </a:rPr>
              <a:t>Usona</a:t>
            </a:r>
            <a:r>
              <a:rPr lang="en-US" sz="1600" dirty="0">
                <a:solidFill>
                  <a:schemeClr val="tx2"/>
                </a:solidFill>
                <a:latin typeface="Handlee" panose="02000000000000000000" pitchFamily="2" charset="77"/>
              </a:rPr>
              <a:t> Institute</a:t>
            </a:r>
          </a:p>
          <a:p>
            <a:pPr lvl="2"/>
            <a:endParaRPr lang="en-US" sz="1600" dirty="0">
              <a:solidFill>
                <a:schemeClr val="tx2"/>
              </a:solidFill>
              <a:latin typeface="Handlee" panose="02000000000000000000" pitchFamily="2" charset="77"/>
            </a:endParaRPr>
          </a:p>
          <a:p>
            <a:r>
              <a:rPr lang="en-US" sz="2400" b="1" dirty="0">
                <a:solidFill>
                  <a:schemeClr val="tx2"/>
                </a:solidFill>
                <a:latin typeface="Handlee" panose="02000000000000000000" pitchFamily="2" charset="77"/>
              </a:rPr>
              <a:t>Jeffrey </a:t>
            </a:r>
            <a:r>
              <a:rPr lang="en-US" sz="2400" b="1" dirty="0" err="1">
                <a:solidFill>
                  <a:schemeClr val="tx2"/>
                </a:solidFill>
                <a:latin typeface="Handlee" panose="02000000000000000000" pitchFamily="2" charset="77"/>
              </a:rPr>
              <a:t>Guss</a:t>
            </a:r>
            <a:r>
              <a:rPr lang="en-US" sz="2400" b="1" dirty="0">
                <a:solidFill>
                  <a:schemeClr val="tx2"/>
                </a:solidFill>
                <a:latin typeface="Handlee" panose="02000000000000000000" pitchFamily="2" charset="77"/>
              </a:rPr>
              <a:t>, MD</a:t>
            </a:r>
          </a:p>
          <a:p>
            <a:pPr lvl="1"/>
            <a:r>
              <a:rPr lang="en-US" sz="2000" dirty="0">
                <a:solidFill>
                  <a:schemeClr val="tx2"/>
                </a:solidFill>
                <a:latin typeface="Handlee" panose="02000000000000000000" pitchFamily="2" charset="77"/>
              </a:rPr>
              <a:t>Study Therapist: MAPS, NYU, and Usona Institute (Independent Contractor)</a:t>
            </a:r>
          </a:p>
          <a:p>
            <a:pPr lvl="1"/>
            <a:r>
              <a:rPr lang="en-US" sz="2000" dirty="0">
                <a:solidFill>
                  <a:schemeClr val="tx2"/>
                </a:solidFill>
                <a:latin typeface="Handlee" panose="02000000000000000000" pitchFamily="2" charset="77"/>
              </a:rPr>
              <a:t>Lead Trainer, Fluence</a:t>
            </a:r>
          </a:p>
        </p:txBody>
      </p:sp>
      <p:sp>
        <p:nvSpPr>
          <p:cNvPr id="4" name="Slide Number Placeholder 3">
            <a:extLst>
              <a:ext uri="{FF2B5EF4-FFF2-40B4-BE49-F238E27FC236}">
                <a16:creationId xmlns:a16="http://schemas.microsoft.com/office/drawing/2014/main" id="{C0D835B6-F761-774F-8941-A3C3AFB5E7FA}"/>
              </a:ext>
            </a:extLst>
          </p:cNvPr>
          <p:cNvSpPr>
            <a:spLocks noGrp="1"/>
          </p:cNvSpPr>
          <p:nvPr>
            <p:ph type="sldNum" sz="quarter" idx="12"/>
          </p:nvPr>
        </p:nvSpPr>
        <p:spPr/>
        <p:txBody>
          <a:bodyPr/>
          <a:lstStyle/>
          <a:p>
            <a:fld id="{48F63A3B-78C7-47BE-AE5E-E10140E04643}" type="slidenum">
              <a:rPr lang="en-US" smtClean="0"/>
              <a:t>2</a:t>
            </a:fld>
            <a:endParaRPr lang="en-US" dirty="0"/>
          </a:p>
        </p:txBody>
      </p:sp>
    </p:spTree>
    <p:extLst>
      <p:ext uri="{BB962C8B-B14F-4D97-AF65-F5344CB8AC3E}">
        <p14:creationId xmlns:p14="http://schemas.microsoft.com/office/powerpoint/2010/main" val="227922795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6475" y="101400"/>
            <a:ext cx="7886700" cy="994172"/>
          </a:xfrm>
        </p:spPr>
        <p:txBody>
          <a:bodyPr>
            <a:normAutofit/>
          </a:bodyPr>
          <a:lstStyle/>
          <a:p>
            <a:pPr algn="ctr"/>
            <a:r>
              <a:rPr lang="en-US" sz="2800" b="1" dirty="0">
                <a:solidFill>
                  <a:schemeClr val="tx2"/>
                </a:solidFill>
                <a:latin typeface="Handlee" panose="02000000000000000000" pitchFamily="2" charset="77"/>
              </a:rPr>
              <a:t>Psilocybin</a:t>
            </a:r>
          </a:p>
        </p:txBody>
      </p:sp>
      <p:sp>
        <p:nvSpPr>
          <p:cNvPr id="3" name="Content Placeholder 2"/>
          <p:cNvSpPr>
            <a:spLocks noGrp="1"/>
          </p:cNvSpPr>
          <p:nvPr>
            <p:ph idx="1"/>
          </p:nvPr>
        </p:nvSpPr>
        <p:spPr>
          <a:xfrm>
            <a:off x="2038803" y="950563"/>
            <a:ext cx="5485210" cy="2143494"/>
          </a:xfrm>
        </p:spPr>
        <p:txBody>
          <a:bodyPr>
            <a:normAutofit fontScale="92500" lnSpcReduction="10000"/>
          </a:bodyPr>
          <a:lstStyle/>
          <a:p>
            <a:pPr>
              <a:lnSpc>
                <a:spcPct val="120000"/>
              </a:lnSpc>
              <a:spcBef>
                <a:spcPts val="0"/>
              </a:spcBef>
            </a:pPr>
            <a:r>
              <a:rPr lang="en-US" sz="2000" dirty="0">
                <a:solidFill>
                  <a:schemeClr val="tx2"/>
                </a:solidFill>
                <a:latin typeface="Handlee" panose="02000000000000000000" pitchFamily="2" charset="77"/>
              </a:rPr>
              <a:t>A “classical” serotonergic psychedelic compound</a:t>
            </a:r>
          </a:p>
          <a:p>
            <a:pPr>
              <a:lnSpc>
                <a:spcPct val="120000"/>
              </a:lnSpc>
              <a:spcBef>
                <a:spcPts val="0"/>
              </a:spcBef>
            </a:pPr>
            <a:r>
              <a:rPr lang="en-US" sz="2000" dirty="0">
                <a:solidFill>
                  <a:schemeClr val="tx2"/>
                </a:solidFill>
                <a:latin typeface="Handlee" panose="02000000000000000000" pitchFamily="2" charset="77"/>
              </a:rPr>
              <a:t>Naturally occurs in </a:t>
            </a:r>
            <a:r>
              <a:rPr lang="en-US" sz="2000" i="1" dirty="0" err="1">
                <a:solidFill>
                  <a:schemeClr val="tx2"/>
                </a:solidFill>
                <a:latin typeface="Handlee" panose="02000000000000000000" pitchFamily="2" charset="77"/>
              </a:rPr>
              <a:t>Psilocybe</a:t>
            </a:r>
            <a:r>
              <a:rPr lang="en-US" sz="2000" dirty="0">
                <a:solidFill>
                  <a:schemeClr val="tx2"/>
                </a:solidFill>
                <a:latin typeface="Handlee" panose="02000000000000000000" pitchFamily="2" charset="77"/>
              </a:rPr>
              <a:t> mushrooms, which are widespread around globe</a:t>
            </a:r>
          </a:p>
          <a:p>
            <a:pPr>
              <a:lnSpc>
                <a:spcPct val="120000"/>
              </a:lnSpc>
              <a:spcBef>
                <a:spcPts val="0"/>
              </a:spcBef>
            </a:pPr>
            <a:r>
              <a:rPr lang="en-US" sz="2000" dirty="0">
                <a:solidFill>
                  <a:schemeClr val="tx2"/>
                </a:solidFill>
                <a:latin typeface="Handlee" panose="02000000000000000000" pitchFamily="2" charset="77"/>
              </a:rPr>
              <a:t>Historical antiquity of ceremonial and religious use</a:t>
            </a:r>
          </a:p>
          <a:p>
            <a:pPr>
              <a:lnSpc>
                <a:spcPct val="120000"/>
              </a:lnSpc>
              <a:spcBef>
                <a:spcPts val="0"/>
              </a:spcBef>
            </a:pPr>
            <a:r>
              <a:rPr lang="en-US" sz="2000" dirty="0">
                <a:solidFill>
                  <a:schemeClr val="tx2"/>
                </a:solidFill>
                <a:latin typeface="Handlee" panose="02000000000000000000" pitchFamily="2" charset="77"/>
              </a:rPr>
              <a:t>First isolated from </a:t>
            </a:r>
            <a:r>
              <a:rPr lang="en-US" sz="2000" i="1" dirty="0" err="1">
                <a:solidFill>
                  <a:schemeClr val="tx2"/>
                </a:solidFill>
                <a:latin typeface="Handlee" panose="02000000000000000000" pitchFamily="2" charset="77"/>
              </a:rPr>
              <a:t>Psilocybe</a:t>
            </a:r>
            <a:r>
              <a:rPr lang="en-US" sz="2000" i="1" dirty="0">
                <a:solidFill>
                  <a:schemeClr val="tx2"/>
                </a:solidFill>
                <a:latin typeface="Handlee" panose="02000000000000000000" pitchFamily="2" charset="77"/>
              </a:rPr>
              <a:t> </a:t>
            </a:r>
            <a:r>
              <a:rPr lang="en-US" sz="2000" i="1" dirty="0" err="1">
                <a:solidFill>
                  <a:schemeClr val="tx2"/>
                </a:solidFill>
                <a:latin typeface="Handlee" panose="02000000000000000000" pitchFamily="2" charset="77"/>
              </a:rPr>
              <a:t>mexicana</a:t>
            </a:r>
            <a:r>
              <a:rPr lang="en-US" sz="2000" i="1" dirty="0">
                <a:solidFill>
                  <a:schemeClr val="tx2"/>
                </a:solidFill>
                <a:latin typeface="Handlee" panose="02000000000000000000" pitchFamily="2" charset="77"/>
              </a:rPr>
              <a:t> </a:t>
            </a:r>
            <a:r>
              <a:rPr lang="en-US" sz="2000" dirty="0">
                <a:solidFill>
                  <a:schemeClr val="tx2"/>
                </a:solidFill>
                <a:latin typeface="Handlee" panose="02000000000000000000" pitchFamily="2" charset="77"/>
              </a:rPr>
              <a:t>by Albert Hoffman in 1957 </a:t>
            </a:r>
          </a:p>
        </p:txBody>
      </p:sp>
      <p:grpSp>
        <p:nvGrpSpPr>
          <p:cNvPr id="4" name="Group 3">
            <a:extLst>
              <a:ext uri="{FF2B5EF4-FFF2-40B4-BE49-F238E27FC236}">
                <a16:creationId xmlns:a16="http://schemas.microsoft.com/office/drawing/2014/main" id="{8A8FA577-372E-FE47-8D2B-19C6ADC397AB}"/>
              </a:ext>
            </a:extLst>
          </p:cNvPr>
          <p:cNvGrpSpPr/>
          <p:nvPr/>
        </p:nvGrpSpPr>
        <p:grpSpPr>
          <a:xfrm rot="4785233">
            <a:off x="-4071678" y="1227603"/>
            <a:ext cx="9098203" cy="4817894"/>
            <a:chOff x="-197418" y="1744079"/>
            <a:chExt cx="9098203" cy="4817894"/>
          </a:xfrm>
        </p:grpSpPr>
        <p:sp>
          <p:nvSpPr>
            <p:cNvPr id="5" name="Freeform 391">
              <a:extLst>
                <a:ext uri="{FF2B5EF4-FFF2-40B4-BE49-F238E27FC236}">
                  <a16:creationId xmlns:a16="http://schemas.microsoft.com/office/drawing/2014/main" id="{825D3290-50D4-B142-B8C1-78A6683FC291}"/>
                </a:ext>
              </a:extLst>
            </p:cNvPr>
            <p:cNvSpPr>
              <a:spLocks noChangeArrowheads="1"/>
            </p:cNvSpPr>
            <p:nvPr/>
          </p:nvSpPr>
          <p:spPr bwMode="auto">
            <a:xfrm rot="759599">
              <a:off x="6317398" y="4923149"/>
              <a:ext cx="29572" cy="29572"/>
            </a:xfrm>
            <a:custGeom>
              <a:avLst/>
              <a:gdLst>
                <a:gd name="T0" fmla="*/ 25 w 61"/>
                <a:gd name="T1" fmla="*/ 60 h 63"/>
                <a:gd name="T2" fmla="*/ 25 w 61"/>
                <a:gd name="T3" fmla="*/ 60 h 63"/>
                <a:gd name="T4" fmla="*/ 38 w 61"/>
                <a:gd name="T5" fmla="*/ 60 h 63"/>
                <a:gd name="T6" fmla="*/ 38 w 61"/>
                <a:gd name="T7" fmla="*/ 60 h 63"/>
                <a:gd name="T8" fmla="*/ 49 w 61"/>
                <a:gd name="T9" fmla="*/ 57 h 63"/>
                <a:gd name="T10" fmla="*/ 49 w 61"/>
                <a:gd name="T11" fmla="*/ 57 h 63"/>
                <a:gd name="T12" fmla="*/ 58 w 61"/>
                <a:gd name="T13" fmla="*/ 26 h 63"/>
                <a:gd name="T14" fmla="*/ 58 w 61"/>
                <a:gd name="T15" fmla="*/ 26 h 63"/>
                <a:gd name="T16" fmla="*/ 33 w 61"/>
                <a:gd name="T17" fmla="*/ 2 h 63"/>
                <a:gd name="T18" fmla="*/ 33 w 61"/>
                <a:gd name="T19" fmla="*/ 2 h 63"/>
                <a:gd name="T20" fmla="*/ 15 w 61"/>
                <a:gd name="T21" fmla="*/ 9 h 63"/>
                <a:gd name="T22" fmla="*/ 15 w 61"/>
                <a:gd name="T23" fmla="*/ 9 h 63"/>
                <a:gd name="T24" fmla="*/ 25 w 61"/>
                <a:gd name="T25"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63">
                  <a:moveTo>
                    <a:pt x="25" y="60"/>
                  </a:moveTo>
                  <a:lnTo>
                    <a:pt x="25" y="60"/>
                  </a:lnTo>
                  <a:cubicBezTo>
                    <a:pt x="29" y="62"/>
                    <a:pt x="33" y="61"/>
                    <a:pt x="38" y="60"/>
                  </a:cubicBezTo>
                  <a:lnTo>
                    <a:pt x="38" y="60"/>
                  </a:lnTo>
                  <a:cubicBezTo>
                    <a:pt x="41" y="60"/>
                    <a:pt x="46" y="59"/>
                    <a:pt x="49" y="57"/>
                  </a:cubicBezTo>
                  <a:lnTo>
                    <a:pt x="49" y="57"/>
                  </a:lnTo>
                  <a:cubicBezTo>
                    <a:pt x="60" y="50"/>
                    <a:pt x="60" y="36"/>
                    <a:pt x="58" y="26"/>
                  </a:cubicBezTo>
                  <a:lnTo>
                    <a:pt x="58" y="26"/>
                  </a:lnTo>
                  <a:cubicBezTo>
                    <a:pt x="54" y="14"/>
                    <a:pt x="44" y="5"/>
                    <a:pt x="33" y="2"/>
                  </a:cubicBezTo>
                  <a:lnTo>
                    <a:pt x="33" y="2"/>
                  </a:lnTo>
                  <a:cubicBezTo>
                    <a:pt x="26" y="0"/>
                    <a:pt x="18" y="4"/>
                    <a:pt x="15" y="9"/>
                  </a:cubicBezTo>
                  <a:lnTo>
                    <a:pt x="15" y="9"/>
                  </a:lnTo>
                  <a:cubicBezTo>
                    <a:pt x="5" y="26"/>
                    <a:pt x="0" y="54"/>
                    <a:pt x="25" y="60"/>
                  </a:cubicBezTo>
                </a:path>
              </a:pathLst>
            </a:custGeom>
            <a:solidFill>
              <a:srgbClr val="45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 name="Freeform 3">
              <a:extLst>
                <a:ext uri="{FF2B5EF4-FFF2-40B4-BE49-F238E27FC236}">
                  <a16:creationId xmlns:a16="http://schemas.microsoft.com/office/drawing/2014/main" id="{7BC15366-D558-5947-BE72-34F065DAF86E}"/>
                </a:ext>
              </a:extLst>
            </p:cNvPr>
            <p:cNvSpPr>
              <a:spLocks noChangeArrowheads="1"/>
            </p:cNvSpPr>
            <p:nvPr/>
          </p:nvSpPr>
          <p:spPr bwMode="auto">
            <a:xfrm rot="759599">
              <a:off x="6858493" y="4734971"/>
              <a:ext cx="798412" cy="1567252"/>
            </a:xfrm>
            <a:custGeom>
              <a:avLst/>
              <a:gdLst>
                <a:gd name="T0" fmla="*/ 669 w 1666"/>
                <a:gd name="T1" fmla="*/ 172 h 3270"/>
                <a:gd name="T2" fmla="*/ 1243 w 1666"/>
                <a:gd name="T3" fmla="*/ 417 h 3270"/>
                <a:gd name="T4" fmla="*/ 1127 w 1666"/>
                <a:gd name="T5" fmla="*/ 669 h 3270"/>
                <a:gd name="T6" fmla="*/ 793 w 1666"/>
                <a:gd name="T7" fmla="*/ 1253 h 3270"/>
                <a:gd name="T8" fmla="*/ 761 w 1666"/>
                <a:gd name="T9" fmla="*/ 1247 h 3270"/>
                <a:gd name="T10" fmla="*/ 613 w 1666"/>
                <a:gd name="T11" fmla="*/ 448 h 3270"/>
                <a:gd name="T12" fmla="*/ 485 w 1666"/>
                <a:gd name="T13" fmla="*/ 586 h 3270"/>
                <a:gd name="T14" fmla="*/ 688 w 1666"/>
                <a:gd name="T15" fmla="*/ 1269 h 3270"/>
                <a:gd name="T16" fmla="*/ 481 w 1666"/>
                <a:gd name="T17" fmla="*/ 1160 h 3270"/>
                <a:gd name="T18" fmla="*/ 416 w 1666"/>
                <a:gd name="T19" fmla="*/ 1129 h 3270"/>
                <a:gd name="T20" fmla="*/ 77 w 1666"/>
                <a:gd name="T21" fmla="*/ 231 h 3270"/>
                <a:gd name="T22" fmla="*/ 511 w 1666"/>
                <a:gd name="T23" fmla="*/ 1180 h 3270"/>
                <a:gd name="T24" fmla="*/ 505 w 1666"/>
                <a:gd name="T25" fmla="*/ 186 h 3270"/>
                <a:gd name="T26" fmla="*/ 470 w 1666"/>
                <a:gd name="T27" fmla="*/ 156 h 3270"/>
                <a:gd name="T28" fmla="*/ 442 w 1666"/>
                <a:gd name="T29" fmla="*/ 228 h 3270"/>
                <a:gd name="T30" fmla="*/ 411 w 1666"/>
                <a:gd name="T31" fmla="*/ 140 h 3270"/>
                <a:gd name="T32" fmla="*/ 374 w 1666"/>
                <a:gd name="T33" fmla="*/ 291 h 3270"/>
                <a:gd name="T34" fmla="*/ 339 w 1666"/>
                <a:gd name="T35" fmla="*/ 200 h 3270"/>
                <a:gd name="T36" fmla="*/ 307 w 1666"/>
                <a:gd name="T37" fmla="*/ 194 h 3270"/>
                <a:gd name="T38" fmla="*/ 280 w 1666"/>
                <a:gd name="T39" fmla="*/ 254 h 3270"/>
                <a:gd name="T40" fmla="*/ 1220 w 1666"/>
                <a:gd name="T41" fmla="*/ 116 h 3270"/>
                <a:gd name="T42" fmla="*/ 1349 w 1666"/>
                <a:gd name="T43" fmla="*/ 259 h 3270"/>
                <a:gd name="T44" fmla="*/ 1283 w 1666"/>
                <a:gd name="T45" fmla="*/ 354 h 3270"/>
                <a:gd name="T46" fmla="*/ 1272 w 1666"/>
                <a:gd name="T47" fmla="*/ 372 h 3270"/>
                <a:gd name="T48" fmla="*/ 1278 w 1666"/>
                <a:gd name="T49" fmla="*/ 176 h 3270"/>
                <a:gd name="T50" fmla="*/ 1218 w 1666"/>
                <a:gd name="T51" fmla="*/ 300 h 3270"/>
                <a:gd name="T52" fmla="*/ 1158 w 1666"/>
                <a:gd name="T53" fmla="*/ 156 h 3270"/>
                <a:gd name="T54" fmla="*/ 1145 w 1666"/>
                <a:gd name="T55" fmla="*/ 221 h 3270"/>
                <a:gd name="T56" fmla="*/ 1134 w 1666"/>
                <a:gd name="T57" fmla="*/ 202 h 3270"/>
                <a:gd name="T58" fmla="*/ 1101 w 1666"/>
                <a:gd name="T59" fmla="*/ 200 h 3270"/>
                <a:gd name="T60" fmla="*/ 1601 w 1666"/>
                <a:gd name="T61" fmla="*/ 328 h 3270"/>
                <a:gd name="T62" fmla="*/ 1458 w 1666"/>
                <a:gd name="T63" fmla="*/ 772 h 3270"/>
                <a:gd name="T64" fmla="*/ 1468 w 1666"/>
                <a:gd name="T65" fmla="*/ 493 h 3270"/>
                <a:gd name="T66" fmla="*/ 1131 w 1666"/>
                <a:gd name="T67" fmla="*/ 1145 h 3270"/>
                <a:gd name="T68" fmla="*/ 1304 w 1666"/>
                <a:gd name="T69" fmla="*/ 414 h 3270"/>
                <a:gd name="T70" fmla="*/ 739 w 1666"/>
                <a:gd name="T71" fmla="*/ 2069 h 3270"/>
                <a:gd name="T72" fmla="*/ 1079 w 1666"/>
                <a:gd name="T73" fmla="*/ 1791 h 3270"/>
                <a:gd name="T74" fmla="*/ 317 w 1666"/>
                <a:gd name="T75" fmla="*/ 2297 h 3270"/>
                <a:gd name="T76" fmla="*/ 296 w 1666"/>
                <a:gd name="T77" fmla="*/ 2050 h 3270"/>
                <a:gd name="T78" fmla="*/ 568 w 1666"/>
                <a:gd name="T79" fmla="*/ 2577 h 3270"/>
                <a:gd name="T80" fmla="*/ 1048 w 1666"/>
                <a:gd name="T81" fmla="*/ 1206 h 3270"/>
                <a:gd name="T82" fmla="*/ 1644 w 1666"/>
                <a:gd name="T83" fmla="*/ 303 h 3270"/>
                <a:gd name="T84" fmla="*/ 1233 w 1666"/>
                <a:gd name="T85" fmla="*/ 68 h 3270"/>
                <a:gd name="T86" fmla="*/ 677 w 1666"/>
                <a:gd name="T87" fmla="*/ 120 h 3270"/>
                <a:gd name="T88" fmla="*/ 135 w 1666"/>
                <a:gd name="T89" fmla="*/ 191 h 3270"/>
                <a:gd name="T90" fmla="*/ 149 w 1666"/>
                <a:gd name="T91" fmla="*/ 838 h 3270"/>
                <a:gd name="T92" fmla="*/ 558 w 1666"/>
                <a:gd name="T93" fmla="*/ 1237 h 3270"/>
                <a:gd name="T94" fmla="*/ 643 w 1666"/>
                <a:gd name="T95" fmla="*/ 2066 h 3270"/>
                <a:gd name="T96" fmla="*/ 655 w 1666"/>
                <a:gd name="T97" fmla="*/ 2116 h 3270"/>
                <a:gd name="T98" fmla="*/ 193 w 1666"/>
                <a:gd name="T99" fmla="*/ 1820 h 3270"/>
                <a:gd name="T100" fmla="*/ 149 w 1666"/>
                <a:gd name="T101" fmla="*/ 1851 h 3270"/>
                <a:gd name="T102" fmla="*/ 633 w 1666"/>
                <a:gd name="T103" fmla="*/ 2667 h 3270"/>
                <a:gd name="T104" fmla="*/ 946 w 1666"/>
                <a:gd name="T105" fmla="*/ 3249 h 3270"/>
                <a:gd name="T106" fmla="*/ 704 w 1666"/>
                <a:gd name="T107" fmla="*/ 2121 h 3270"/>
                <a:gd name="T108" fmla="*/ 1375 w 1666"/>
                <a:gd name="T109" fmla="*/ 1616 h 3270"/>
                <a:gd name="T110" fmla="*/ 782 w 1666"/>
                <a:gd name="T111" fmla="*/ 1327 h 3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6" h="3270">
                  <a:moveTo>
                    <a:pt x="416" y="858"/>
                  </a:moveTo>
                  <a:lnTo>
                    <a:pt x="416" y="858"/>
                  </a:lnTo>
                  <a:cubicBezTo>
                    <a:pt x="365" y="699"/>
                    <a:pt x="357" y="530"/>
                    <a:pt x="374" y="365"/>
                  </a:cubicBezTo>
                  <a:lnTo>
                    <a:pt x="374" y="365"/>
                  </a:lnTo>
                  <a:cubicBezTo>
                    <a:pt x="453" y="264"/>
                    <a:pt x="558" y="199"/>
                    <a:pt x="669" y="172"/>
                  </a:cubicBezTo>
                  <a:lnTo>
                    <a:pt x="669" y="172"/>
                  </a:lnTo>
                  <a:cubicBezTo>
                    <a:pt x="676" y="176"/>
                    <a:pt x="683" y="173"/>
                    <a:pt x="688" y="168"/>
                  </a:cubicBezTo>
                  <a:lnTo>
                    <a:pt x="688" y="168"/>
                  </a:lnTo>
                  <a:cubicBezTo>
                    <a:pt x="895" y="126"/>
                    <a:pt x="1120" y="210"/>
                    <a:pt x="1243" y="417"/>
                  </a:cubicBezTo>
                  <a:lnTo>
                    <a:pt x="1243" y="417"/>
                  </a:lnTo>
                  <a:cubicBezTo>
                    <a:pt x="1245" y="420"/>
                    <a:pt x="1248" y="423"/>
                    <a:pt x="1250" y="424"/>
                  </a:cubicBezTo>
                  <a:lnTo>
                    <a:pt x="1250" y="424"/>
                  </a:lnTo>
                  <a:cubicBezTo>
                    <a:pt x="1233" y="707"/>
                    <a:pt x="1139" y="1207"/>
                    <a:pt x="819" y="1273"/>
                  </a:cubicBezTo>
                  <a:lnTo>
                    <a:pt x="819" y="1273"/>
                  </a:lnTo>
                  <a:cubicBezTo>
                    <a:pt x="970" y="1099"/>
                    <a:pt x="1075" y="896"/>
                    <a:pt x="1127" y="669"/>
                  </a:cubicBezTo>
                  <a:lnTo>
                    <a:pt x="1127" y="669"/>
                  </a:lnTo>
                  <a:cubicBezTo>
                    <a:pt x="1132" y="649"/>
                    <a:pt x="1101" y="640"/>
                    <a:pt x="1096" y="661"/>
                  </a:cubicBezTo>
                  <a:lnTo>
                    <a:pt x="1096" y="661"/>
                  </a:lnTo>
                  <a:cubicBezTo>
                    <a:pt x="1044" y="883"/>
                    <a:pt x="942" y="1082"/>
                    <a:pt x="793" y="1253"/>
                  </a:cubicBezTo>
                  <a:lnTo>
                    <a:pt x="793" y="1253"/>
                  </a:lnTo>
                  <a:cubicBezTo>
                    <a:pt x="886" y="984"/>
                    <a:pt x="928" y="704"/>
                    <a:pt x="919" y="418"/>
                  </a:cubicBezTo>
                  <a:lnTo>
                    <a:pt x="919" y="418"/>
                  </a:lnTo>
                  <a:cubicBezTo>
                    <a:pt x="917" y="397"/>
                    <a:pt x="885" y="397"/>
                    <a:pt x="886" y="418"/>
                  </a:cubicBezTo>
                  <a:lnTo>
                    <a:pt x="886" y="418"/>
                  </a:lnTo>
                  <a:cubicBezTo>
                    <a:pt x="895" y="701"/>
                    <a:pt x="854" y="979"/>
                    <a:pt x="761" y="1247"/>
                  </a:cubicBezTo>
                  <a:lnTo>
                    <a:pt x="761" y="1247"/>
                  </a:lnTo>
                  <a:cubicBezTo>
                    <a:pt x="677" y="988"/>
                    <a:pt x="638" y="721"/>
                    <a:pt x="646" y="448"/>
                  </a:cubicBezTo>
                  <a:lnTo>
                    <a:pt x="646" y="448"/>
                  </a:lnTo>
                  <a:cubicBezTo>
                    <a:pt x="647" y="427"/>
                    <a:pt x="614" y="427"/>
                    <a:pt x="613" y="448"/>
                  </a:cubicBezTo>
                  <a:lnTo>
                    <a:pt x="613" y="448"/>
                  </a:lnTo>
                  <a:cubicBezTo>
                    <a:pt x="605" y="732"/>
                    <a:pt x="647" y="1010"/>
                    <a:pt x="737" y="1279"/>
                  </a:cubicBezTo>
                  <a:lnTo>
                    <a:pt x="737" y="1279"/>
                  </a:lnTo>
                  <a:cubicBezTo>
                    <a:pt x="736" y="1279"/>
                    <a:pt x="736" y="1279"/>
                    <a:pt x="735" y="1279"/>
                  </a:cubicBezTo>
                  <a:lnTo>
                    <a:pt x="735" y="1279"/>
                  </a:lnTo>
                  <a:cubicBezTo>
                    <a:pt x="583" y="1077"/>
                    <a:pt x="498" y="840"/>
                    <a:pt x="485" y="586"/>
                  </a:cubicBezTo>
                  <a:lnTo>
                    <a:pt x="485" y="586"/>
                  </a:lnTo>
                  <a:cubicBezTo>
                    <a:pt x="483" y="565"/>
                    <a:pt x="451" y="565"/>
                    <a:pt x="452" y="586"/>
                  </a:cubicBezTo>
                  <a:lnTo>
                    <a:pt x="452" y="586"/>
                  </a:lnTo>
                  <a:cubicBezTo>
                    <a:pt x="465" y="835"/>
                    <a:pt x="546" y="1067"/>
                    <a:pt x="688" y="1269"/>
                  </a:cubicBezTo>
                  <a:lnTo>
                    <a:pt x="688" y="1269"/>
                  </a:lnTo>
                  <a:cubicBezTo>
                    <a:pt x="538" y="1214"/>
                    <a:pt x="457" y="988"/>
                    <a:pt x="416" y="858"/>
                  </a:cubicBezTo>
                  <a:close/>
                  <a:moveTo>
                    <a:pt x="484" y="1169"/>
                  </a:moveTo>
                  <a:lnTo>
                    <a:pt x="484" y="1169"/>
                  </a:lnTo>
                  <a:cubicBezTo>
                    <a:pt x="483" y="1166"/>
                    <a:pt x="483" y="1163"/>
                    <a:pt x="481" y="1160"/>
                  </a:cubicBezTo>
                  <a:lnTo>
                    <a:pt x="481" y="1160"/>
                  </a:lnTo>
                  <a:cubicBezTo>
                    <a:pt x="294" y="937"/>
                    <a:pt x="235" y="650"/>
                    <a:pt x="197" y="369"/>
                  </a:cubicBezTo>
                  <a:lnTo>
                    <a:pt x="197" y="369"/>
                  </a:lnTo>
                  <a:cubicBezTo>
                    <a:pt x="195" y="348"/>
                    <a:pt x="162" y="348"/>
                    <a:pt x="165" y="369"/>
                  </a:cubicBezTo>
                  <a:lnTo>
                    <a:pt x="165" y="369"/>
                  </a:lnTo>
                  <a:cubicBezTo>
                    <a:pt x="200" y="638"/>
                    <a:pt x="256" y="908"/>
                    <a:pt x="416" y="1129"/>
                  </a:cubicBezTo>
                  <a:lnTo>
                    <a:pt x="416" y="1129"/>
                  </a:lnTo>
                  <a:cubicBezTo>
                    <a:pt x="312" y="1054"/>
                    <a:pt x="249" y="931"/>
                    <a:pt x="192" y="814"/>
                  </a:cubicBezTo>
                  <a:lnTo>
                    <a:pt x="192" y="814"/>
                  </a:lnTo>
                  <a:cubicBezTo>
                    <a:pt x="99" y="626"/>
                    <a:pt x="53" y="438"/>
                    <a:pt x="77" y="231"/>
                  </a:cubicBezTo>
                  <a:lnTo>
                    <a:pt x="77" y="231"/>
                  </a:lnTo>
                  <a:cubicBezTo>
                    <a:pt x="174" y="241"/>
                    <a:pt x="260" y="286"/>
                    <a:pt x="326" y="359"/>
                  </a:cubicBezTo>
                  <a:lnTo>
                    <a:pt x="326" y="359"/>
                  </a:lnTo>
                  <a:cubicBezTo>
                    <a:pt x="303" y="570"/>
                    <a:pt x="329" y="777"/>
                    <a:pt x="405" y="976"/>
                  </a:cubicBezTo>
                  <a:lnTo>
                    <a:pt x="405" y="976"/>
                  </a:lnTo>
                  <a:cubicBezTo>
                    <a:pt x="429" y="1039"/>
                    <a:pt x="464" y="1115"/>
                    <a:pt x="511" y="1180"/>
                  </a:cubicBezTo>
                  <a:lnTo>
                    <a:pt x="511" y="1180"/>
                  </a:lnTo>
                  <a:cubicBezTo>
                    <a:pt x="502" y="1177"/>
                    <a:pt x="493" y="1173"/>
                    <a:pt x="484" y="1169"/>
                  </a:cubicBezTo>
                  <a:close/>
                  <a:moveTo>
                    <a:pt x="612" y="137"/>
                  </a:moveTo>
                  <a:lnTo>
                    <a:pt x="612" y="137"/>
                  </a:lnTo>
                  <a:cubicBezTo>
                    <a:pt x="575" y="149"/>
                    <a:pt x="539" y="166"/>
                    <a:pt x="505" y="186"/>
                  </a:cubicBezTo>
                  <a:lnTo>
                    <a:pt x="505" y="186"/>
                  </a:lnTo>
                  <a:cubicBezTo>
                    <a:pt x="507" y="173"/>
                    <a:pt x="506" y="160"/>
                    <a:pt x="501" y="147"/>
                  </a:cubicBezTo>
                  <a:lnTo>
                    <a:pt x="501" y="147"/>
                  </a:lnTo>
                  <a:cubicBezTo>
                    <a:pt x="495" y="127"/>
                    <a:pt x="463" y="136"/>
                    <a:pt x="470" y="156"/>
                  </a:cubicBezTo>
                  <a:lnTo>
                    <a:pt x="470" y="156"/>
                  </a:lnTo>
                  <a:cubicBezTo>
                    <a:pt x="476" y="173"/>
                    <a:pt x="473" y="188"/>
                    <a:pt x="463" y="203"/>
                  </a:cubicBezTo>
                  <a:lnTo>
                    <a:pt x="463" y="203"/>
                  </a:lnTo>
                  <a:cubicBezTo>
                    <a:pt x="460" y="207"/>
                    <a:pt x="459" y="211"/>
                    <a:pt x="460" y="215"/>
                  </a:cubicBezTo>
                  <a:lnTo>
                    <a:pt x="460" y="215"/>
                  </a:lnTo>
                  <a:cubicBezTo>
                    <a:pt x="454" y="219"/>
                    <a:pt x="448" y="223"/>
                    <a:pt x="442" y="228"/>
                  </a:cubicBezTo>
                  <a:lnTo>
                    <a:pt x="442" y="228"/>
                  </a:lnTo>
                  <a:cubicBezTo>
                    <a:pt x="445" y="198"/>
                    <a:pt x="446" y="169"/>
                    <a:pt x="443" y="140"/>
                  </a:cubicBezTo>
                  <a:lnTo>
                    <a:pt x="443" y="140"/>
                  </a:lnTo>
                  <a:cubicBezTo>
                    <a:pt x="442" y="118"/>
                    <a:pt x="410" y="118"/>
                    <a:pt x="411" y="140"/>
                  </a:cubicBezTo>
                  <a:lnTo>
                    <a:pt x="411" y="140"/>
                  </a:lnTo>
                  <a:cubicBezTo>
                    <a:pt x="414" y="177"/>
                    <a:pt x="412" y="213"/>
                    <a:pt x="407" y="250"/>
                  </a:cubicBezTo>
                  <a:lnTo>
                    <a:pt x="407" y="250"/>
                  </a:lnTo>
                  <a:cubicBezTo>
                    <a:pt x="406" y="253"/>
                    <a:pt x="407" y="255"/>
                    <a:pt x="407" y="258"/>
                  </a:cubicBezTo>
                  <a:lnTo>
                    <a:pt x="407" y="258"/>
                  </a:lnTo>
                  <a:cubicBezTo>
                    <a:pt x="395" y="268"/>
                    <a:pt x="384" y="279"/>
                    <a:pt x="374" y="291"/>
                  </a:cubicBezTo>
                  <a:lnTo>
                    <a:pt x="374" y="291"/>
                  </a:lnTo>
                  <a:cubicBezTo>
                    <a:pt x="369" y="261"/>
                    <a:pt x="368" y="231"/>
                    <a:pt x="371" y="200"/>
                  </a:cubicBezTo>
                  <a:lnTo>
                    <a:pt x="371" y="200"/>
                  </a:lnTo>
                  <a:cubicBezTo>
                    <a:pt x="374" y="179"/>
                    <a:pt x="341" y="179"/>
                    <a:pt x="339" y="200"/>
                  </a:cubicBezTo>
                  <a:lnTo>
                    <a:pt x="339" y="200"/>
                  </a:lnTo>
                  <a:cubicBezTo>
                    <a:pt x="336" y="235"/>
                    <a:pt x="337" y="270"/>
                    <a:pt x="342" y="305"/>
                  </a:cubicBezTo>
                  <a:lnTo>
                    <a:pt x="342" y="305"/>
                  </a:lnTo>
                  <a:cubicBezTo>
                    <a:pt x="335" y="298"/>
                    <a:pt x="327" y="291"/>
                    <a:pt x="319" y="284"/>
                  </a:cubicBezTo>
                  <a:lnTo>
                    <a:pt x="319" y="284"/>
                  </a:lnTo>
                  <a:cubicBezTo>
                    <a:pt x="312" y="255"/>
                    <a:pt x="308" y="225"/>
                    <a:pt x="307" y="194"/>
                  </a:cubicBezTo>
                  <a:lnTo>
                    <a:pt x="307" y="194"/>
                  </a:lnTo>
                  <a:cubicBezTo>
                    <a:pt x="306" y="173"/>
                    <a:pt x="274" y="173"/>
                    <a:pt x="274" y="194"/>
                  </a:cubicBezTo>
                  <a:lnTo>
                    <a:pt x="274" y="194"/>
                  </a:lnTo>
                  <a:cubicBezTo>
                    <a:pt x="275" y="214"/>
                    <a:pt x="277" y="234"/>
                    <a:pt x="280" y="254"/>
                  </a:cubicBezTo>
                  <a:lnTo>
                    <a:pt x="280" y="254"/>
                  </a:lnTo>
                  <a:cubicBezTo>
                    <a:pt x="251" y="235"/>
                    <a:pt x="219" y="218"/>
                    <a:pt x="186" y="207"/>
                  </a:cubicBezTo>
                  <a:lnTo>
                    <a:pt x="186" y="207"/>
                  </a:lnTo>
                  <a:cubicBezTo>
                    <a:pt x="298" y="88"/>
                    <a:pt x="472" y="63"/>
                    <a:pt x="612" y="137"/>
                  </a:cubicBezTo>
                  <a:close/>
                  <a:moveTo>
                    <a:pt x="1220" y="116"/>
                  </a:moveTo>
                  <a:lnTo>
                    <a:pt x="1220" y="116"/>
                  </a:lnTo>
                  <a:cubicBezTo>
                    <a:pt x="1306" y="136"/>
                    <a:pt x="1354" y="203"/>
                    <a:pt x="1394" y="276"/>
                  </a:cubicBezTo>
                  <a:lnTo>
                    <a:pt x="1394" y="276"/>
                  </a:lnTo>
                  <a:cubicBezTo>
                    <a:pt x="1372" y="289"/>
                    <a:pt x="1350" y="305"/>
                    <a:pt x="1331" y="321"/>
                  </a:cubicBezTo>
                  <a:lnTo>
                    <a:pt x="1331" y="321"/>
                  </a:lnTo>
                  <a:cubicBezTo>
                    <a:pt x="1338" y="301"/>
                    <a:pt x="1344" y="281"/>
                    <a:pt x="1349" y="259"/>
                  </a:cubicBezTo>
                  <a:lnTo>
                    <a:pt x="1349" y="259"/>
                  </a:lnTo>
                  <a:cubicBezTo>
                    <a:pt x="1353" y="239"/>
                    <a:pt x="1322" y="231"/>
                    <a:pt x="1318" y="251"/>
                  </a:cubicBezTo>
                  <a:lnTo>
                    <a:pt x="1318" y="251"/>
                  </a:lnTo>
                  <a:cubicBezTo>
                    <a:pt x="1309" y="287"/>
                    <a:pt x="1298" y="321"/>
                    <a:pt x="1283" y="354"/>
                  </a:cubicBezTo>
                  <a:lnTo>
                    <a:pt x="1283" y="354"/>
                  </a:lnTo>
                  <a:cubicBezTo>
                    <a:pt x="1281" y="358"/>
                    <a:pt x="1281" y="363"/>
                    <a:pt x="1282" y="366"/>
                  </a:cubicBezTo>
                  <a:lnTo>
                    <a:pt x="1282" y="366"/>
                  </a:lnTo>
                  <a:cubicBezTo>
                    <a:pt x="1280" y="368"/>
                    <a:pt x="1279" y="369"/>
                    <a:pt x="1278" y="371"/>
                  </a:cubicBezTo>
                  <a:lnTo>
                    <a:pt x="1278" y="371"/>
                  </a:lnTo>
                  <a:cubicBezTo>
                    <a:pt x="1276" y="371"/>
                    <a:pt x="1274" y="371"/>
                    <a:pt x="1272" y="372"/>
                  </a:cubicBezTo>
                  <a:lnTo>
                    <a:pt x="1272" y="372"/>
                  </a:lnTo>
                  <a:cubicBezTo>
                    <a:pt x="1272" y="372"/>
                    <a:pt x="1272" y="372"/>
                    <a:pt x="1272" y="371"/>
                  </a:cubicBezTo>
                  <a:lnTo>
                    <a:pt x="1272" y="371"/>
                  </a:lnTo>
                  <a:cubicBezTo>
                    <a:pt x="1273" y="307"/>
                    <a:pt x="1276" y="241"/>
                    <a:pt x="1278" y="176"/>
                  </a:cubicBezTo>
                  <a:lnTo>
                    <a:pt x="1278" y="176"/>
                  </a:lnTo>
                  <a:cubicBezTo>
                    <a:pt x="1278" y="155"/>
                    <a:pt x="1245" y="156"/>
                    <a:pt x="1245" y="176"/>
                  </a:cubicBezTo>
                  <a:lnTo>
                    <a:pt x="1245" y="176"/>
                  </a:lnTo>
                  <a:cubicBezTo>
                    <a:pt x="1243" y="227"/>
                    <a:pt x="1242" y="277"/>
                    <a:pt x="1241" y="328"/>
                  </a:cubicBezTo>
                  <a:lnTo>
                    <a:pt x="1241" y="328"/>
                  </a:lnTo>
                  <a:cubicBezTo>
                    <a:pt x="1233" y="318"/>
                    <a:pt x="1225" y="309"/>
                    <a:pt x="1218" y="300"/>
                  </a:cubicBezTo>
                  <a:lnTo>
                    <a:pt x="1218" y="300"/>
                  </a:lnTo>
                  <a:cubicBezTo>
                    <a:pt x="1208" y="249"/>
                    <a:pt x="1199" y="198"/>
                    <a:pt x="1189" y="147"/>
                  </a:cubicBezTo>
                  <a:lnTo>
                    <a:pt x="1189" y="147"/>
                  </a:lnTo>
                  <a:cubicBezTo>
                    <a:pt x="1185" y="127"/>
                    <a:pt x="1154" y="136"/>
                    <a:pt x="1158" y="156"/>
                  </a:cubicBezTo>
                  <a:lnTo>
                    <a:pt x="1158" y="156"/>
                  </a:lnTo>
                  <a:cubicBezTo>
                    <a:pt x="1164" y="190"/>
                    <a:pt x="1171" y="225"/>
                    <a:pt x="1177" y="259"/>
                  </a:cubicBezTo>
                  <a:lnTo>
                    <a:pt x="1177" y="259"/>
                  </a:lnTo>
                  <a:cubicBezTo>
                    <a:pt x="1167" y="250"/>
                    <a:pt x="1158" y="242"/>
                    <a:pt x="1148" y="234"/>
                  </a:cubicBezTo>
                  <a:lnTo>
                    <a:pt x="1148" y="234"/>
                  </a:lnTo>
                  <a:cubicBezTo>
                    <a:pt x="1149" y="230"/>
                    <a:pt x="1148" y="226"/>
                    <a:pt x="1145" y="221"/>
                  </a:cubicBezTo>
                  <a:lnTo>
                    <a:pt x="1145" y="221"/>
                  </a:lnTo>
                  <a:cubicBezTo>
                    <a:pt x="1142" y="216"/>
                    <a:pt x="1138" y="211"/>
                    <a:pt x="1134" y="206"/>
                  </a:cubicBezTo>
                  <a:lnTo>
                    <a:pt x="1134" y="206"/>
                  </a:lnTo>
                  <a:cubicBezTo>
                    <a:pt x="1134" y="204"/>
                    <a:pt x="1135" y="203"/>
                    <a:pt x="1134" y="202"/>
                  </a:cubicBezTo>
                  <a:lnTo>
                    <a:pt x="1134" y="202"/>
                  </a:lnTo>
                  <a:cubicBezTo>
                    <a:pt x="1132" y="188"/>
                    <a:pt x="1129" y="174"/>
                    <a:pt x="1127" y="160"/>
                  </a:cubicBezTo>
                  <a:lnTo>
                    <a:pt x="1127" y="160"/>
                  </a:lnTo>
                  <a:cubicBezTo>
                    <a:pt x="1124" y="139"/>
                    <a:pt x="1092" y="148"/>
                    <a:pt x="1096" y="168"/>
                  </a:cubicBezTo>
                  <a:lnTo>
                    <a:pt x="1096" y="168"/>
                  </a:lnTo>
                  <a:cubicBezTo>
                    <a:pt x="1098" y="179"/>
                    <a:pt x="1100" y="189"/>
                    <a:pt x="1101" y="200"/>
                  </a:cubicBezTo>
                  <a:lnTo>
                    <a:pt x="1101" y="200"/>
                  </a:lnTo>
                  <a:cubicBezTo>
                    <a:pt x="1063" y="176"/>
                    <a:pt x="1023" y="156"/>
                    <a:pt x="981" y="141"/>
                  </a:cubicBezTo>
                  <a:lnTo>
                    <a:pt x="981" y="141"/>
                  </a:lnTo>
                  <a:cubicBezTo>
                    <a:pt x="1057" y="105"/>
                    <a:pt x="1136" y="96"/>
                    <a:pt x="1220" y="116"/>
                  </a:cubicBezTo>
                  <a:close/>
                  <a:moveTo>
                    <a:pt x="1601" y="328"/>
                  </a:moveTo>
                  <a:lnTo>
                    <a:pt x="1601" y="328"/>
                  </a:lnTo>
                  <a:cubicBezTo>
                    <a:pt x="1604" y="331"/>
                    <a:pt x="1606" y="333"/>
                    <a:pt x="1609" y="335"/>
                  </a:cubicBezTo>
                  <a:lnTo>
                    <a:pt x="1609" y="335"/>
                  </a:lnTo>
                  <a:cubicBezTo>
                    <a:pt x="1559" y="481"/>
                    <a:pt x="1511" y="628"/>
                    <a:pt x="1458" y="772"/>
                  </a:cubicBezTo>
                  <a:lnTo>
                    <a:pt x="1458" y="772"/>
                  </a:lnTo>
                  <a:cubicBezTo>
                    <a:pt x="1407" y="913"/>
                    <a:pt x="1323" y="1059"/>
                    <a:pt x="1189" y="1123"/>
                  </a:cubicBezTo>
                  <a:lnTo>
                    <a:pt x="1189" y="1123"/>
                  </a:lnTo>
                  <a:cubicBezTo>
                    <a:pt x="1336" y="938"/>
                    <a:pt x="1420" y="723"/>
                    <a:pt x="1500" y="501"/>
                  </a:cubicBezTo>
                  <a:lnTo>
                    <a:pt x="1500" y="501"/>
                  </a:lnTo>
                  <a:cubicBezTo>
                    <a:pt x="1507" y="482"/>
                    <a:pt x="1475" y="473"/>
                    <a:pt x="1468" y="493"/>
                  </a:cubicBezTo>
                  <a:lnTo>
                    <a:pt x="1468" y="493"/>
                  </a:lnTo>
                  <a:cubicBezTo>
                    <a:pt x="1385" y="725"/>
                    <a:pt x="1296" y="951"/>
                    <a:pt x="1134" y="1140"/>
                  </a:cubicBezTo>
                  <a:lnTo>
                    <a:pt x="1134" y="1140"/>
                  </a:lnTo>
                  <a:cubicBezTo>
                    <a:pt x="1132" y="1142"/>
                    <a:pt x="1131" y="1143"/>
                    <a:pt x="1131" y="1145"/>
                  </a:cubicBezTo>
                  <a:lnTo>
                    <a:pt x="1131" y="1145"/>
                  </a:lnTo>
                  <a:cubicBezTo>
                    <a:pt x="1115" y="1150"/>
                    <a:pt x="1098" y="1153"/>
                    <a:pt x="1081" y="1154"/>
                  </a:cubicBezTo>
                  <a:lnTo>
                    <a:pt x="1081" y="1154"/>
                  </a:lnTo>
                  <a:cubicBezTo>
                    <a:pt x="1231" y="955"/>
                    <a:pt x="1287" y="626"/>
                    <a:pt x="1299" y="418"/>
                  </a:cubicBezTo>
                  <a:lnTo>
                    <a:pt x="1299" y="418"/>
                  </a:lnTo>
                  <a:cubicBezTo>
                    <a:pt x="1301" y="417"/>
                    <a:pt x="1303" y="416"/>
                    <a:pt x="1304" y="414"/>
                  </a:cubicBezTo>
                  <a:lnTo>
                    <a:pt x="1304" y="414"/>
                  </a:lnTo>
                  <a:cubicBezTo>
                    <a:pt x="1369" y="344"/>
                    <a:pt x="1511" y="211"/>
                    <a:pt x="1601" y="328"/>
                  </a:cubicBezTo>
                  <a:close/>
                  <a:moveTo>
                    <a:pt x="1316" y="1650"/>
                  </a:moveTo>
                  <a:lnTo>
                    <a:pt x="1316" y="1650"/>
                  </a:lnTo>
                  <a:cubicBezTo>
                    <a:pt x="1170" y="1824"/>
                    <a:pt x="970" y="2039"/>
                    <a:pt x="739" y="2069"/>
                  </a:cubicBezTo>
                  <a:lnTo>
                    <a:pt x="739" y="2069"/>
                  </a:lnTo>
                  <a:cubicBezTo>
                    <a:pt x="858" y="1986"/>
                    <a:pt x="976" y="1902"/>
                    <a:pt x="1096" y="1819"/>
                  </a:cubicBezTo>
                  <a:lnTo>
                    <a:pt x="1096" y="1819"/>
                  </a:lnTo>
                  <a:cubicBezTo>
                    <a:pt x="1112" y="1807"/>
                    <a:pt x="1096" y="1779"/>
                    <a:pt x="1079" y="1791"/>
                  </a:cubicBezTo>
                  <a:lnTo>
                    <a:pt x="1079" y="1791"/>
                  </a:lnTo>
                  <a:cubicBezTo>
                    <a:pt x="960" y="1874"/>
                    <a:pt x="841" y="1958"/>
                    <a:pt x="722" y="2041"/>
                  </a:cubicBezTo>
                  <a:lnTo>
                    <a:pt x="722" y="2041"/>
                  </a:lnTo>
                  <a:cubicBezTo>
                    <a:pt x="872" y="1847"/>
                    <a:pt x="1079" y="1711"/>
                    <a:pt x="1316" y="1650"/>
                  </a:cubicBezTo>
                  <a:close/>
                  <a:moveTo>
                    <a:pt x="317" y="2297"/>
                  </a:moveTo>
                  <a:lnTo>
                    <a:pt x="317" y="2297"/>
                  </a:lnTo>
                  <a:cubicBezTo>
                    <a:pt x="241" y="2175"/>
                    <a:pt x="203" y="2033"/>
                    <a:pt x="199" y="1889"/>
                  </a:cubicBezTo>
                  <a:lnTo>
                    <a:pt x="199" y="1889"/>
                  </a:lnTo>
                  <a:cubicBezTo>
                    <a:pt x="400" y="2069"/>
                    <a:pt x="498" y="2306"/>
                    <a:pt x="590" y="2554"/>
                  </a:cubicBezTo>
                  <a:lnTo>
                    <a:pt x="590" y="2554"/>
                  </a:lnTo>
                  <a:cubicBezTo>
                    <a:pt x="473" y="2397"/>
                    <a:pt x="375" y="2229"/>
                    <a:pt x="296" y="2050"/>
                  </a:cubicBezTo>
                  <a:lnTo>
                    <a:pt x="296" y="2050"/>
                  </a:lnTo>
                  <a:cubicBezTo>
                    <a:pt x="287" y="2031"/>
                    <a:pt x="260" y="2047"/>
                    <a:pt x="268" y="2067"/>
                  </a:cubicBezTo>
                  <a:lnTo>
                    <a:pt x="268" y="2067"/>
                  </a:lnTo>
                  <a:cubicBezTo>
                    <a:pt x="348" y="2249"/>
                    <a:pt x="448" y="2418"/>
                    <a:pt x="568" y="2577"/>
                  </a:cubicBezTo>
                  <a:lnTo>
                    <a:pt x="568" y="2577"/>
                  </a:lnTo>
                  <a:cubicBezTo>
                    <a:pt x="463" y="2511"/>
                    <a:pt x="369" y="2382"/>
                    <a:pt x="317" y="2297"/>
                  </a:cubicBezTo>
                  <a:close/>
                  <a:moveTo>
                    <a:pt x="1038" y="1204"/>
                  </a:moveTo>
                  <a:lnTo>
                    <a:pt x="1038" y="1204"/>
                  </a:lnTo>
                  <a:cubicBezTo>
                    <a:pt x="1041" y="1206"/>
                    <a:pt x="1044" y="1206"/>
                    <a:pt x="1048" y="1206"/>
                  </a:cubicBezTo>
                  <a:lnTo>
                    <a:pt x="1048" y="1206"/>
                  </a:lnTo>
                  <a:cubicBezTo>
                    <a:pt x="1462" y="1195"/>
                    <a:pt x="1555" y="642"/>
                    <a:pt x="1660" y="337"/>
                  </a:cubicBezTo>
                  <a:lnTo>
                    <a:pt x="1660" y="337"/>
                  </a:lnTo>
                  <a:cubicBezTo>
                    <a:pt x="1665" y="323"/>
                    <a:pt x="1657" y="313"/>
                    <a:pt x="1646" y="309"/>
                  </a:cubicBezTo>
                  <a:lnTo>
                    <a:pt x="1646" y="309"/>
                  </a:lnTo>
                  <a:cubicBezTo>
                    <a:pt x="1646" y="307"/>
                    <a:pt x="1645" y="305"/>
                    <a:pt x="1644" y="303"/>
                  </a:cubicBezTo>
                  <a:lnTo>
                    <a:pt x="1644" y="303"/>
                  </a:lnTo>
                  <a:cubicBezTo>
                    <a:pt x="1584" y="226"/>
                    <a:pt x="1509" y="224"/>
                    <a:pt x="1437" y="254"/>
                  </a:cubicBezTo>
                  <a:lnTo>
                    <a:pt x="1437" y="254"/>
                  </a:lnTo>
                  <a:cubicBezTo>
                    <a:pt x="1389" y="164"/>
                    <a:pt x="1334" y="102"/>
                    <a:pt x="1233" y="68"/>
                  </a:cubicBezTo>
                  <a:lnTo>
                    <a:pt x="1233" y="68"/>
                  </a:lnTo>
                  <a:cubicBezTo>
                    <a:pt x="1132" y="36"/>
                    <a:pt x="1020" y="61"/>
                    <a:pt x="931" y="112"/>
                  </a:cubicBezTo>
                  <a:lnTo>
                    <a:pt x="931" y="112"/>
                  </a:lnTo>
                  <a:cubicBezTo>
                    <a:pt x="926" y="115"/>
                    <a:pt x="922" y="119"/>
                    <a:pt x="920" y="124"/>
                  </a:cubicBezTo>
                  <a:lnTo>
                    <a:pt x="920" y="124"/>
                  </a:lnTo>
                  <a:cubicBezTo>
                    <a:pt x="841" y="105"/>
                    <a:pt x="758" y="104"/>
                    <a:pt x="677" y="120"/>
                  </a:cubicBezTo>
                  <a:lnTo>
                    <a:pt x="677" y="120"/>
                  </a:lnTo>
                  <a:cubicBezTo>
                    <a:pt x="511" y="0"/>
                    <a:pt x="274" y="28"/>
                    <a:pt x="140" y="184"/>
                  </a:cubicBezTo>
                  <a:lnTo>
                    <a:pt x="140" y="184"/>
                  </a:lnTo>
                  <a:cubicBezTo>
                    <a:pt x="138" y="187"/>
                    <a:pt x="136" y="189"/>
                    <a:pt x="135" y="191"/>
                  </a:cubicBezTo>
                  <a:lnTo>
                    <a:pt x="135" y="191"/>
                  </a:lnTo>
                  <a:cubicBezTo>
                    <a:pt x="115" y="187"/>
                    <a:pt x="94" y="184"/>
                    <a:pt x="72" y="181"/>
                  </a:cubicBezTo>
                  <a:lnTo>
                    <a:pt x="72" y="181"/>
                  </a:lnTo>
                  <a:cubicBezTo>
                    <a:pt x="59" y="170"/>
                    <a:pt x="36" y="170"/>
                    <a:pt x="33" y="191"/>
                  </a:cubicBezTo>
                  <a:lnTo>
                    <a:pt x="33" y="191"/>
                  </a:lnTo>
                  <a:cubicBezTo>
                    <a:pt x="0" y="423"/>
                    <a:pt x="47" y="630"/>
                    <a:pt x="149" y="838"/>
                  </a:cubicBezTo>
                  <a:lnTo>
                    <a:pt x="149" y="838"/>
                  </a:lnTo>
                  <a:cubicBezTo>
                    <a:pt x="235" y="1012"/>
                    <a:pt x="337" y="1193"/>
                    <a:pt x="540" y="1240"/>
                  </a:cubicBezTo>
                  <a:lnTo>
                    <a:pt x="540" y="1240"/>
                  </a:lnTo>
                  <a:cubicBezTo>
                    <a:pt x="547" y="1241"/>
                    <a:pt x="553" y="1240"/>
                    <a:pt x="558" y="1237"/>
                  </a:cubicBezTo>
                  <a:lnTo>
                    <a:pt x="558" y="1237"/>
                  </a:lnTo>
                  <a:cubicBezTo>
                    <a:pt x="606" y="1285"/>
                    <a:pt x="664" y="1321"/>
                    <a:pt x="733" y="1326"/>
                  </a:cubicBezTo>
                  <a:lnTo>
                    <a:pt x="733" y="1326"/>
                  </a:lnTo>
                  <a:cubicBezTo>
                    <a:pt x="699" y="1565"/>
                    <a:pt x="674" y="1804"/>
                    <a:pt x="660" y="2044"/>
                  </a:cubicBezTo>
                  <a:lnTo>
                    <a:pt x="660" y="2044"/>
                  </a:lnTo>
                  <a:cubicBezTo>
                    <a:pt x="654" y="2051"/>
                    <a:pt x="649" y="2059"/>
                    <a:pt x="643" y="2066"/>
                  </a:cubicBezTo>
                  <a:lnTo>
                    <a:pt x="643" y="2066"/>
                  </a:lnTo>
                  <a:cubicBezTo>
                    <a:pt x="636" y="2077"/>
                    <a:pt x="639" y="2087"/>
                    <a:pt x="646" y="2094"/>
                  </a:cubicBezTo>
                  <a:lnTo>
                    <a:pt x="646" y="2094"/>
                  </a:lnTo>
                  <a:cubicBezTo>
                    <a:pt x="645" y="2102"/>
                    <a:pt x="649" y="2111"/>
                    <a:pt x="655" y="2116"/>
                  </a:cubicBezTo>
                  <a:lnTo>
                    <a:pt x="655" y="2116"/>
                  </a:lnTo>
                  <a:cubicBezTo>
                    <a:pt x="650" y="2218"/>
                    <a:pt x="646" y="2320"/>
                    <a:pt x="644" y="2422"/>
                  </a:cubicBezTo>
                  <a:lnTo>
                    <a:pt x="644" y="2422"/>
                  </a:lnTo>
                  <a:cubicBezTo>
                    <a:pt x="644" y="2470"/>
                    <a:pt x="644" y="2518"/>
                    <a:pt x="647" y="2567"/>
                  </a:cubicBezTo>
                  <a:lnTo>
                    <a:pt x="647" y="2567"/>
                  </a:lnTo>
                  <a:cubicBezTo>
                    <a:pt x="543" y="2286"/>
                    <a:pt x="436" y="2014"/>
                    <a:pt x="193" y="1820"/>
                  </a:cubicBezTo>
                  <a:lnTo>
                    <a:pt x="193" y="1820"/>
                  </a:lnTo>
                  <a:cubicBezTo>
                    <a:pt x="172" y="1805"/>
                    <a:pt x="145" y="1825"/>
                    <a:pt x="150" y="1844"/>
                  </a:cubicBezTo>
                  <a:lnTo>
                    <a:pt x="150" y="1844"/>
                  </a:lnTo>
                  <a:cubicBezTo>
                    <a:pt x="149" y="1847"/>
                    <a:pt x="149" y="1849"/>
                    <a:pt x="149" y="1851"/>
                  </a:cubicBezTo>
                  <a:lnTo>
                    <a:pt x="149" y="1851"/>
                  </a:lnTo>
                  <a:cubicBezTo>
                    <a:pt x="148" y="2030"/>
                    <a:pt x="198" y="2197"/>
                    <a:pt x="291" y="2349"/>
                  </a:cubicBezTo>
                  <a:lnTo>
                    <a:pt x="291" y="2349"/>
                  </a:lnTo>
                  <a:cubicBezTo>
                    <a:pt x="357" y="2455"/>
                    <a:pt x="496" y="2623"/>
                    <a:pt x="629" y="2658"/>
                  </a:cubicBezTo>
                  <a:lnTo>
                    <a:pt x="629" y="2658"/>
                  </a:lnTo>
                  <a:cubicBezTo>
                    <a:pt x="630" y="2660"/>
                    <a:pt x="632" y="2664"/>
                    <a:pt x="633" y="2667"/>
                  </a:cubicBezTo>
                  <a:lnTo>
                    <a:pt x="633" y="2667"/>
                  </a:lnTo>
                  <a:cubicBezTo>
                    <a:pt x="637" y="2679"/>
                    <a:pt x="647" y="2684"/>
                    <a:pt x="657" y="2683"/>
                  </a:cubicBezTo>
                  <a:lnTo>
                    <a:pt x="657" y="2683"/>
                  </a:lnTo>
                  <a:cubicBezTo>
                    <a:pt x="685" y="2901"/>
                    <a:pt x="763" y="3109"/>
                    <a:pt x="946" y="3249"/>
                  </a:cubicBezTo>
                  <a:lnTo>
                    <a:pt x="946" y="3249"/>
                  </a:lnTo>
                  <a:cubicBezTo>
                    <a:pt x="971" y="3269"/>
                    <a:pt x="995" y="3227"/>
                    <a:pt x="970" y="3208"/>
                  </a:cubicBezTo>
                  <a:lnTo>
                    <a:pt x="970" y="3208"/>
                  </a:lnTo>
                  <a:cubicBezTo>
                    <a:pt x="704" y="3002"/>
                    <a:pt x="688" y="2650"/>
                    <a:pt x="695" y="2341"/>
                  </a:cubicBezTo>
                  <a:lnTo>
                    <a:pt x="695" y="2341"/>
                  </a:lnTo>
                  <a:cubicBezTo>
                    <a:pt x="697" y="2267"/>
                    <a:pt x="700" y="2194"/>
                    <a:pt x="704" y="2121"/>
                  </a:cubicBezTo>
                  <a:lnTo>
                    <a:pt x="704" y="2121"/>
                  </a:lnTo>
                  <a:cubicBezTo>
                    <a:pt x="980" y="2110"/>
                    <a:pt x="1214" y="1849"/>
                    <a:pt x="1378" y="1652"/>
                  </a:cubicBezTo>
                  <a:lnTo>
                    <a:pt x="1378" y="1652"/>
                  </a:lnTo>
                  <a:cubicBezTo>
                    <a:pt x="1389" y="1640"/>
                    <a:pt x="1384" y="1625"/>
                    <a:pt x="1375" y="1616"/>
                  </a:cubicBezTo>
                  <a:lnTo>
                    <a:pt x="1375" y="1616"/>
                  </a:lnTo>
                  <a:cubicBezTo>
                    <a:pt x="1374" y="1603"/>
                    <a:pt x="1362" y="1589"/>
                    <a:pt x="1344" y="1593"/>
                  </a:cubicBezTo>
                  <a:lnTo>
                    <a:pt x="1344" y="1593"/>
                  </a:lnTo>
                  <a:cubicBezTo>
                    <a:pt x="1094" y="1648"/>
                    <a:pt x="875" y="1782"/>
                    <a:pt x="712" y="1976"/>
                  </a:cubicBezTo>
                  <a:lnTo>
                    <a:pt x="712" y="1976"/>
                  </a:lnTo>
                  <a:cubicBezTo>
                    <a:pt x="727" y="1759"/>
                    <a:pt x="751" y="1542"/>
                    <a:pt x="782" y="1327"/>
                  </a:cubicBezTo>
                  <a:lnTo>
                    <a:pt x="782" y="1327"/>
                  </a:lnTo>
                  <a:cubicBezTo>
                    <a:pt x="886" y="1322"/>
                    <a:pt x="970" y="1275"/>
                    <a:pt x="1038" y="1204"/>
                  </a:cubicBezTo>
                  <a:close/>
                </a:path>
              </a:pathLst>
            </a:custGeom>
            <a:solidFill>
              <a:schemeClr val="accent4"/>
            </a:solidFill>
            <a:ln>
              <a:noFill/>
            </a:ln>
            <a:effectLst/>
          </p:spPr>
          <p:txBody>
            <a:bodyPr wrap="none" anchor="ctr"/>
            <a:lstStyle/>
            <a:p>
              <a:endParaRPr lang="es-ES_tradnl" sz="919"/>
            </a:p>
          </p:txBody>
        </p:sp>
        <p:grpSp>
          <p:nvGrpSpPr>
            <p:cNvPr id="7" name="Group 6">
              <a:extLst>
                <a:ext uri="{FF2B5EF4-FFF2-40B4-BE49-F238E27FC236}">
                  <a16:creationId xmlns:a16="http://schemas.microsoft.com/office/drawing/2014/main" id="{02815549-2E43-974A-B7C1-3FC0C90CA8D1}"/>
                </a:ext>
              </a:extLst>
            </p:cNvPr>
            <p:cNvGrpSpPr/>
            <p:nvPr/>
          </p:nvGrpSpPr>
          <p:grpSpPr>
            <a:xfrm rot="759599">
              <a:off x="4776803" y="4846867"/>
              <a:ext cx="718149" cy="1715106"/>
              <a:chOff x="3917452" y="3752314"/>
              <a:chExt cx="367239" cy="877052"/>
            </a:xfrm>
            <a:solidFill>
              <a:schemeClr val="accent5"/>
            </a:solidFill>
          </p:grpSpPr>
          <p:sp>
            <p:nvSpPr>
              <p:cNvPr id="440" name="Freeform 4">
                <a:extLst>
                  <a:ext uri="{FF2B5EF4-FFF2-40B4-BE49-F238E27FC236}">
                    <a16:creationId xmlns:a16="http://schemas.microsoft.com/office/drawing/2014/main" id="{EA41871F-F049-D94B-A8B4-3CDCC2A901D8}"/>
                  </a:ext>
                </a:extLst>
              </p:cNvPr>
              <p:cNvSpPr>
                <a:spLocks noChangeArrowheads="1"/>
              </p:cNvSpPr>
              <p:nvPr/>
            </p:nvSpPr>
            <p:spPr bwMode="auto">
              <a:xfrm>
                <a:off x="3917452" y="3752314"/>
                <a:ext cx="367239" cy="877052"/>
              </a:xfrm>
              <a:custGeom>
                <a:avLst/>
                <a:gdLst>
                  <a:gd name="T0" fmla="*/ 1253 w 1498"/>
                  <a:gd name="T1" fmla="*/ 2533 h 3582"/>
                  <a:gd name="T2" fmla="*/ 759 w 1498"/>
                  <a:gd name="T3" fmla="*/ 3401 h 3582"/>
                  <a:gd name="T4" fmla="*/ 742 w 1498"/>
                  <a:gd name="T5" fmla="*/ 3324 h 3582"/>
                  <a:gd name="T6" fmla="*/ 1010 w 1498"/>
                  <a:gd name="T7" fmla="*/ 2457 h 3582"/>
                  <a:gd name="T8" fmla="*/ 1308 w 1498"/>
                  <a:gd name="T9" fmla="*/ 2212 h 3582"/>
                  <a:gd name="T10" fmla="*/ 1315 w 1498"/>
                  <a:gd name="T11" fmla="*/ 2423 h 3582"/>
                  <a:gd name="T12" fmla="*/ 751 w 1498"/>
                  <a:gd name="T13" fmla="*/ 3496 h 3582"/>
                  <a:gd name="T14" fmla="*/ 207 w 1498"/>
                  <a:gd name="T15" fmla="*/ 1533 h 3582"/>
                  <a:gd name="T16" fmla="*/ 148 w 1498"/>
                  <a:gd name="T17" fmla="*/ 1135 h 3582"/>
                  <a:gd name="T18" fmla="*/ 301 w 1498"/>
                  <a:gd name="T19" fmla="*/ 1818 h 3582"/>
                  <a:gd name="T20" fmla="*/ 168 w 1498"/>
                  <a:gd name="T21" fmla="*/ 1094 h 3582"/>
                  <a:gd name="T22" fmla="*/ 590 w 1498"/>
                  <a:gd name="T23" fmla="*/ 2934 h 3582"/>
                  <a:gd name="T24" fmla="*/ 648 w 1498"/>
                  <a:gd name="T25" fmla="*/ 3451 h 3582"/>
                  <a:gd name="T26" fmla="*/ 540 w 1498"/>
                  <a:gd name="T27" fmla="*/ 3280 h 3582"/>
                  <a:gd name="T28" fmla="*/ 379 w 1498"/>
                  <a:gd name="T29" fmla="*/ 3017 h 3582"/>
                  <a:gd name="T30" fmla="*/ 848 w 1498"/>
                  <a:gd name="T31" fmla="*/ 949 h 3582"/>
                  <a:gd name="T32" fmla="*/ 993 w 1498"/>
                  <a:gd name="T33" fmla="*/ 875 h 3582"/>
                  <a:gd name="T34" fmla="*/ 115 w 1498"/>
                  <a:gd name="T35" fmla="*/ 2302 h 3582"/>
                  <a:gd name="T36" fmla="*/ 699 w 1498"/>
                  <a:gd name="T37" fmla="*/ 404 h 3582"/>
                  <a:gd name="T38" fmla="*/ 738 w 1498"/>
                  <a:gd name="T39" fmla="*/ 329 h 3582"/>
                  <a:gd name="T40" fmla="*/ 663 w 1498"/>
                  <a:gd name="T41" fmla="*/ 371 h 3582"/>
                  <a:gd name="T42" fmla="*/ 877 w 1498"/>
                  <a:gd name="T43" fmla="*/ 331 h 3582"/>
                  <a:gd name="T44" fmla="*/ 941 w 1498"/>
                  <a:gd name="T45" fmla="*/ 349 h 3582"/>
                  <a:gd name="T46" fmla="*/ 1018 w 1498"/>
                  <a:gd name="T47" fmla="*/ 825 h 3582"/>
                  <a:gd name="T48" fmla="*/ 1001 w 1498"/>
                  <a:gd name="T49" fmla="*/ 774 h 3582"/>
                  <a:gd name="T50" fmla="*/ 980 w 1498"/>
                  <a:gd name="T51" fmla="*/ 733 h 3582"/>
                  <a:gd name="T52" fmla="*/ 959 w 1498"/>
                  <a:gd name="T53" fmla="*/ 800 h 3582"/>
                  <a:gd name="T54" fmla="*/ 941 w 1498"/>
                  <a:gd name="T55" fmla="*/ 817 h 3582"/>
                  <a:gd name="T56" fmla="*/ 934 w 1498"/>
                  <a:gd name="T57" fmla="*/ 828 h 3582"/>
                  <a:gd name="T58" fmla="*/ 903 w 1498"/>
                  <a:gd name="T59" fmla="*/ 821 h 3582"/>
                  <a:gd name="T60" fmla="*/ 891 w 1498"/>
                  <a:gd name="T61" fmla="*/ 828 h 3582"/>
                  <a:gd name="T62" fmla="*/ 809 w 1498"/>
                  <a:gd name="T63" fmla="*/ 617 h 3582"/>
                  <a:gd name="T64" fmla="*/ 812 w 1498"/>
                  <a:gd name="T65" fmla="*/ 823 h 3582"/>
                  <a:gd name="T66" fmla="*/ 1123 w 1498"/>
                  <a:gd name="T67" fmla="*/ 344 h 3582"/>
                  <a:gd name="T68" fmla="*/ 1192 w 1498"/>
                  <a:gd name="T69" fmla="*/ 450 h 3582"/>
                  <a:gd name="T70" fmla="*/ 1243 w 1498"/>
                  <a:gd name="T71" fmla="*/ 258 h 3582"/>
                  <a:gd name="T72" fmla="*/ 1225 w 1498"/>
                  <a:gd name="T73" fmla="*/ 577 h 3582"/>
                  <a:gd name="T74" fmla="*/ 1069 w 1498"/>
                  <a:gd name="T75" fmla="*/ 828 h 3582"/>
                  <a:gd name="T76" fmla="*/ 1152 w 1498"/>
                  <a:gd name="T77" fmla="*/ 553 h 3582"/>
                  <a:gd name="T78" fmla="*/ 1117 w 1498"/>
                  <a:gd name="T79" fmla="*/ 348 h 3582"/>
                  <a:gd name="T80" fmla="*/ 1429 w 1498"/>
                  <a:gd name="T81" fmla="*/ 1673 h 3582"/>
                  <a:gd name="T82" fmla="*/ 731 w 1498"/>
                  <a:gd name="T83" fmla="*/ 2904 h 3582"/>
                  <a:gd name="T84" fmla="*/ 953 w 1498"/>
                  <a:gd name="T85" fmla="*/ 1018 h 3582"/>
                  <a:gd name="T86" fmla="*/ 1300 w 1498"/>
                  <a:gd name="T87" fmla="*/ 259 h 3582"/>
                  <a:gd name="T88" fmla="*/ 1257 w 1498"/>
                  <a:gd name="T89" fmla="*/ 203 h 3582"/>
                  <a:gd name="T90" fmla="*/ 947 w 1498"/>
                  <a:gd name="T91" fmla="*/ 12 h 3582"/>
                  <a:gd name="T92" fmla="*/ 913 w 1498"/>
                  <a:gd name="T93" fmla="*/ 52 h 3582"/>
                  <a:gd name="T94" fmla="*/ 667 w 1498"/>
                  <a:gd name="T95" fmla="*/ 243 h 3582"/>
                  <a:gd name="T96" fmla="*/ 748 w 1498"/>
                  <a:gd name="T97" fmla="*/ 836 h 3582"/>
                  <a:gd name="T98" fmla="*/ 768 w 1498"/>
                  <a:gd name="T99" fmla="*/ 846 h 3582"/>
                  <a:gd name="T100" fmla="*/ 814 w 1498"/>
                  <a:gd name="T101" fmla="*/ 988 h 3582"/>
                  <a:gd name="T102" fmla="*/ 635 w 1498"/>
                  <a:gd name="T103" fmla="*/ 2853 h 3582"/>
                  <a:gd name="T104" fmla="*/ 383 w 1498"/>
                  <a:gd name="T105" fmla="*/ 1463 h 3582"/>
                  <a:gd name="T106" fmla="*/ 71 w 1498"/>
                  <a:gd name="T107" fmla="*/ 973 h 3582"/>
                  <a:gd name="T108" fmla="*/ 605 w 1498"/>
                  <a:gd name="T109" fmla="*/ 3476 h 3582"/>
                  <a:gd name="T110" fmla="*/ 686 w 1498"/>
                  <a:gd name="T111" fmla="*/ 3567 h 3582"/>
                  <a:gd name="T112" fmla="*/ 734 w 1498"/>
                  <a:gd name="T113" fmla="*/ 3543 h 3582"/>
                  <a:gd name="T114" fmla="*/ 1463 w 1498"/>
                  <a:gd name="T115" fmla="*/ 1658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98" h="3582">
                    <a:moveTo>
                      <a:pt x="751" y="3496"/>
                    </a:moveTo>
                    <a:lnTo>
                      <a:pt x="751" y="3496"/>
                    </a:lnTo>
                    <a:cubicBezTo>
                      <a:pt x="750" y="3491"/>
                      <a:pt x="750" y="3485"/>
                      <a:pt x="750" y="3479"/>
                    </a:cubicBezTo>
                    <a:lnTo>
                      <a:pt x="750" y="3479"/>
                    </a:lnTo>
                    <a:cubicBezTo>
                      <a:pt x="938" y="3174"/>
                      <a:pt x="1106" y="2859"/>
                      <a:pt x="1253" y="2533"/>
                    </a:cubicBezTo>
                    <a:lnTo>
                      <a:pt x="1253" y="2533"/>
                    </a:lnTo>
                    <a:cubicBezTo>
                      <a:pt x="1261" y="2514"/>
                      <a:pt x="1233" y="2497"/>
                      <a:pt x="1224" y="2517"/>
                    </a:cubicBezTo>
                    <a:lnTo>
                      <a:pt x="1224" y="2517"/>
                    </a:lnTo>
                    <a:cubicBezTo>
                      <a:pt x="1088" y="2821"/>
                      <a:pt x="932" y="3116"/>
                      <a:pt x="759" y="3401"/>
                    </a:cubicBezTo>
                    <a:lnTo>
                      <a:pt x="759" y="3401"/>
                    </a:lnTo>
                    <a:cubicBezTo>
                      <a:pt x="806" y="3133"/>
                      <a:pt x="925" y="2886"/>
                      <a:pt x="1107" y="2681"/>
                    </a:cubicBezTo>
                    <a:lnTo>
                      <a:pt x="1107" y="2681"/>
                    </a:lnTo>
                    <a:cubicBezTo>
                      <a:pt x="1121" y="2665"/>
                      <a:pt x="1098" y="2642"/>
                      <a:pt x="1084" y="2658"/>
                    </a:cubicBezTo>
                    <a:lnTo>
                      <a:pt x="1084" y="2658"/>
                    </a:lnTo>
                    <a:cubicBezTo>
                      <a:pt x="913" y="2850"/>
                      <a:pt x="798" y="3077"/>
                      <a:pt x="742" y="3324"/>
                    </a:cubicBezTo>
                    <a:lnTo>
                      <a:pt x="742" y="3324"/>
                    </a:lnTo>
                    <a:cubicBezTo>
                      <a:pt x="739" y="3182"/>
                      <a:pt x="747" y="3041"/>
                      <a:pt x="783" y="2901"/>
                    </a:cubicBezTo>
                    <a:lnTo>
                      <a:pt x="783" y="2901"/>
                    </a:lnTo>
                    <a:cubicBezTo>
                      <a:pt x="825" y="2740"/>
                      <a:pt x="917" y="2594"/>
                      <a:pt x="1010" y="2457"/>
                    </a:cubicBezTo>
                    <a:lnTo>
                      <a:pt x="1010" y="2457"/>
                    </a:lnTo>
                    <a:cubicBezTo>
                      <a:pt x="1129" y="2283"/>
                      <a:pt x="1266" y="2117"/>
                      <a:pt x="1369" y="1933"/>
                    </a:cubicBezTo>
                    <a:lnTo>
                      <a:pt x="1369" y="1933"/>
                    </a:lnTo>
                    <a:cubicBezTo>
                      <a:pt x="1346" y="2022"/>
                      <a:pt x="1316" y="2110"/>
                      <a:pt x="1279" y="2196"/>
                    </a:cubicBezTo>
                    <a:lnTo>
                      <a:pt x="1279" y="2196"/>
                    </a:lnTo>
                    <a:cubicBezTo>
                      <a:pt x="1272" y="2215"/>
                      <a:pt x="1299" y="2231"/>
                      <a:pt x="1308" y="2212"/>
                    </a:cubicBezTo>
                    <a:lnTo>
                      <a:pt x="1308" y="2212"/>
                    </a:lnTo>
                    <a:cubicBezTo>
                      <a:pt x="1356" y="2097"/>
                      <a:pt x="1394" y="1980"/>
                      <a:pt x="1420" y="1860"/>
                    </a:cubicBezTo>
                    <a:lnTo>
                      <a:pt x="1420" y="1860"/>
                    </a:lnTo>
                    <a:cubicBezTo>
                      <a:pt x="1406" y="2051"/>
                      <a:pt x="1370" y="2238"/>
                      <a:pt x="1315" y="2423"/>
                    </a:cubicBezTo>
                    <a:lnTo>
                      <a:pt x="1315" y="2423"/>
                    </a:lnTo>
                    <a:cubicBezTo>
                      <a:pt x="1309" y="2443"/>
                      <a:pt x="1340" y="2452"/>
                      <a:pt x="1346" y="2432"/>
                    </a:cubicBezTo>
                    <a:lnTo>
                      <a:pt x="1346" y="2432"/>
                    </a:lnTo>
                    <a:cubicBezTo>
                      <a:pt x="1395" y="2273"/>
                      <a:pt x="1427" y="2112"/>
                      <a:pt x="1445" y="1949"/>
                    </a:cubicBezTo>
                    <a:lnTo>
                      <a:pt x="1445" y="1949"/>
                    </a:lnTo>
                    <a:cubicBezTo>
                      <a:pt x="1428" y="2544"/>
                      <a:pt x="1326" y="3206"/>
                      <a:pt x="751" y="3496"/>
                    </a:cubicBezTo>
                    <a:close/>
                    <a:moveTo>
                      <a:pt x="115" y="2302"/>
                    </a:moveTo>
                    <a:lnTo>
                      <a:pt x="115" y="2302"/>
                    </a:lnTo>
                    <a:cubicBezTo>
                      <a:pt x="80" y="1968"/>
                      <a:pt x="154" y="1634"/>
                      <a:pt x="153" y="1301"/>
                    </a:cubicBezTo>
                    <a:lnTo>
                      <a:pt x="153" y="1301"/>
                    </a:lnTo>
                    <a:cubicBezTo>
                      <a:pt x="171" y="1379"/>
                      <a:pt x="190" y="1456"/>
                      <a:pt x="207" y="1533"/>
                    </a:cubicBezTo>
                    <a:lnTo>
                      <a:pt x="207" y="1533"/>
                    </a:lnTo>
                    <a:cubicBezTo>
                      <a:pt x="212" y="1553"/>
                      <a:pt x="243" y="1545"/>
                      <a:pt x="239" y="1525"/>
                    </a:cubicBezTo>
                    <a:lnTo>
                      <a:pt x="239" y="1525"/>
                    </a:lnTo>
                    <a:cubicBezTo>
                      <a:pt x="208" y="1394"/>
                      <a:pt x="178" y="1265"/>
                      <a:pt x="148" y="1135"/>
                    </a:cubicBezTo>
                    <a:lnTo>
                      <a:pt x="148" y="1135"/>
                    </a:lnTo>
                    <a:cubicBezTo>
                      <a:pt x="178" y="1213"/>
                      <a:pt x="206" y="1292"/>
                      <a:pt x="226" y="1373"/>
                    </a:cubicBezTo>
                    <a:lnTo>
                      <a:pt x="226" y="1373"/>
                    </a:lnTo>
                    <a:cubicBezTo>
                      <a:pt x="264" y="1518"/>
                      <a:pt x="265" y="1670"/>
                      <a:pt x="268" y="1818"/>
                    </a:cubicBezTo>
                    <a:lnTo>
                      <a:pt x="268" y="1818"/>
                    </a:lnTo>
                    <a:cubicBezTo>
                      <a:pt x="268" y="1840"/>
                      <a:pt x="301" y="1840"/>
                      <a:pt x="301" y="1818"/>
                    </a:cubicBezTo>
                    <a:lnTo>
                      <a:pt x="301" y="1818"/>
                    </a:lnTo>
                    <a:cubicBezTo>
                      <a:pt x="298" y="1679"/>
                      <a:pt x="292" y="1541"/>
                      <a:pt x="267" y="1403"/>
                    </a:cubicBezTo>
                    <a:lnTo>
                      <a:pt x="267" y="1403"/>
                    </a:lnTo>
                    <a:cubicBezTo>
                      <a:pt x="247" y="1297"/>
                      <a:pt x="209" y="1194"/>
                      <a:pt x="168" y="1094"/>
                    </a:cubicBezTo>
                    <a:lnTo>
                      <a:pt x="168" y="1094"/>
                    </a:lnTo>
                    <a:cubicBezTo>
                      <a:pt x="252" y="1234"/>
                      <a:pt x="309" y="1389"/>
                      <a:pt x="358" y="1546"/>
                    </a:cubicBezTo>
                    <a:lnTo>
                      <a:pt x="358" y="1546"/>
                    </a:lnTo>
                    <a:cubicBezTo>
                      <a:pt x="427" y="1764"/>
                      <a:pt x="491" y="1985"/>
                      <a:pt x="533" y="2210"/>
                    </a:cubicBezTo>
                    <a:lnTo>
                      <a:pt x="533" y="2210"/>
                    </a:lnTo>
                    <a:cubicBezTo>
                      <a:pt x="576" y="2449"/>
                      <a:pt x="579" y="2693"/>
                      <a:pt x="590" y="2934"/>
                    </a:cubicBezTo>
                    <a:lnTo>
                      <a:pt x="590" y="2934"/>
                    </a:lnTo>
                    <a:cubicBezTo>
                      <a:pt x="598" y="3109"/>
                      <a:pt x="604" y="3289"/>
                      <a:pt x="653" y="3456"/>
                    </a:cubicBezTo>
                    <a:lnTo>
                      <a:pt x="653" y="3456"/>
                    </a:lnTo>
                    <a:cubicBezTo>
                      <a:pt x="651" y="3455"/>
                      <a:pt x="649" y="3453"/>
                      <a:pt x="648" y="3451"/>
                    </a:cubicBezTo>
                    <a:lnTo>
                      <a:pt x="648" y="3451"/>
                    </a:lnTo>
                    <a:cubicBezTo>
                      <a:pt x="549" y="3219"/>
                      <a:pt x="451" y="2987"/>
                      <a:pt x="353" y="2754"/>
                    </a:cubicBezTo>
                    <a:lnTo>
                      <a:pt x="353" y="2754"/>
                    </a:lnTo>
                    <a:cubicBezTo>
                      <a:pt x="345" y="2735"/>
                      <a:pt x="317" y="2752"/>
                      <a:pt x="325" y="2770"/>
                    </a:cubicBezTo>
                    <a:lnTo>
                      <a:pt x="325" y="2770"/>
                    </a:lnTo>
                    <a:cubicBezTo>
                      <a:pt x="397" y="2940"/>
                      <a:pt x="468" y="3110"/>
                      <a:pt x="540" y="3280"/>
                    </a:cubicBezTo>
                    <a:lnTo>
                      <a:pt x="540" y="3280"/>
                    </a:lnTo>
                    <a:cubicBezTo>
                      <a:pt x="494" y="3188"/>
                      <a:pt x="450" y="3095"/>
                      <a:pt x="407" y="3000"/>
                    </a:cubicBezTo>
                    <a:lnTo>
                      <a:pt x="407" y="3000"/>
                    </a:lnTo>
                    <a:cubicBezTo>
                      <a:pt x="398" y="2981"/>
                      <a:pt x="371" y="2998"/>
                      <a:pt x="379" y="3017"/>
                    </a:cubicBezTo>
                    <a:lnTo>
                      <a:pt x="379" y="3017"/>
                    </a:lnTo>
                    <a:cubicBezTo>
                      <a:pt x="412" y="3091"/>
                      <a:pt x="447" y="3163"/>
                      <a:pt x="482" y="3236"/>
                    </a:cubicBezTo>
                    <a:lnTo>
                      <a:pt x="482" y="3236"/>
                    </a:lnTo>
                    <a:cubicBezTo>
                      <a:pt x="290" y="2957"/>
                      <a:pt x="151" y="2637"/>
                      <a:pt x="115" y="2302"/>
                    </a:cubicBezTo>
                    <a:lnTo>
                      <a:pt x="848" y="949"/>
                    </a:lnTo>
                    <a:lnTo>
                      <a:pt x="848" y="949"/>
                    </a:lnTo>
                    <a:cubicBezTo>
                      <a:pt x="837" y="925"/>
                      <a:pt x="828" y="899"/>
                      <a:pt x="822" y="873"/>
                    </a:cubicBezTo>
                    <a:lnTo>
                      <a:pt x="822" y="873"/>
                    </a:lnTo>
                    <a:cubicBezTo>
                      <a:pt x="832" y="874"/>
                      <a:pt x="843" y="873"/>
                      <a:pt x="852" y="874"/>
                    </a:cubicBezTo>
                    <a:lnTo>
                      <a:pt x="852" y="874"/>
                    </a:lnTo>
                    <a:cubicBezTo>
                      <a:pt x="899" y="878"/>
                      <a:pt x="947" y="877"/>
                      <a:pt x="993" y="875"/>
                    </a:cubicBezTo>
                    <a:lnTo>
                      <a:pt x="993" y="875"/>
                    </a:lnTo>
                    <a:cubicBezTo>
                      <a:pt x="962" y="919"/>
                      <a:pt x="931" y="964"/>
                      <a:pt x="901" y="1008"/>
                    </a:cubicBezTo>
                    <a:lnTo>
                      <a:pt x="901" y="1008"/>
                    </a:lnTo>
                    <a:cubicBezTo>
                      <a:pt x="886" y="1029"/>
                      <a:pt x="852" y="956"/>
                      <a:pt x="848" y="949"/>
                    </a:cubicBezTo>
                    <a:lnTo>
                      <a:pt x="115" y="2302"/>
                    </a:lnTo>
                    <a:close/>
                    <a:moveTo>
                      <a:pt x="663" y="371"/>
                    </a:moveTo>
                    <a:lnTo>
                      <a:pt x="663" y="371"/>
                    </a:lnTo>
                    <a:cubicBezTo>
                      <a:pt x="665" y="382"/>
                      <a:pt x="665" y="392"/>
                      <a:pt x="666" y="404"/>
                    </a:cubicBezTo>
                    <a:lnTo>
                      <a:pt x="666" y="404"/>
                    </a:lnTo>
                    <a:cubicBezTo>
                      <a:pt x="669" y="424"/>
                      <a:pt x="701" y="424"/>
                      <a:pt x="699" y="404"/>
                    </a:cubicBezTo>
                    <a:lnTo>
                      <a:pt x="699" y="404"/>
                    </a:lnTo>
                    <a:cubicBezTo>
                      <a:pt x="696" y="371"/>
                      <a:pt x="693" y="339"/>
                      <a:pt x="690" y="307"/>
                    </a:cubicBezTo>
                    <a:lnTo>
                      <a:pt x="690" y="307"/>
                    </a:lnTo>
                    <a:cubicBezTo>
                      <a:pt x="706" y="314"/>
                      <a:pt x="722" y="322"/>
                      <a:pt x="738" y="329"/>
                    </a:cubicBezTo>
                    <a:lnTo>
                      <a:pt x="738" y="329"/>
                    </a:lnTo>
                    <a:cubicBezTo>
                      <a:pt x="739" y="329"/>
                      <a:pt x="740" y="329"/>
                      <a:pt x="740" y="330"/>
                    </a:cubicBezTo>
                    <a:lnTo>
                      <a:pt x="740" y="330"/>
                    </a:lnTo>
                    <a:cubicBezTo>
                      <a:pt x="697" y="468"/>
                      <a:pt x="696" y="618"/>
                      <a:pt x="739" y="761"/>
                    </a:cubicBezTo>
                    <a:lnTo>
                      <a:pt x="739" y="761"/>
                    </a:lnTo>
                    <a:cubicBezTo>
                      <a:pt x="644" y="654"/>
                      <a:pt x="644" y="510"/>
                      <a:pt x="663" y="371"/>
                    </a:cubicBezTo>
                    <a:close/>
                    <a:moveTo>
                      <a:pt x="907" y="122"/>
                    </a:moveTo>
                    <a:lnTo>
                      <a:pt x="907" y="122"/>
                    </a:lnTo>
                    <a:cubicBezTo>
                      <a:pt x="886" y="189"/>
                      <a:pt x="866" y="255"/>
                      <a:pt x="846" y="323"/>
                    </a:cubicBezTo>
                    <a:lnTo>
                      <a:pt x="846" y="323"/>
                    </a:lnTo>
                    <a:cubicBezTo>
                      <a:pt x="840" y="343"/>
                      <a:pt x="871" y="351"/>
                      <a:pt x="877" y="331"/>
                    </a:cubicBezTo>
                    <a:lnTo>
                      <a:pt x="877" y="331"/>
                    </a:lnTo>
                    <a:cubicBezTo>
                      <a:pt x="898" y="262"/>
                      <a:pt x="920" y="192"/>
                      <a:pt x="941" y="122"/>
                    </a:cubicBezTo>
                    <a:lnTo>
                      <a:pt x="941" y="122"/>
                    </a:lnTo>
                    <a:cubicBezTo>
                      <a:pt x="941" y="198"/>
                      <a:pt x="941" y="274"/>
                      <a:pt x="941" y="349"/>
                    </a:cubicBezTo>
                    <a:lnTo>
                      <a:pt x="941" y="349"/>
                    </a:lnTo>
                    <a:cubicBezTo>
                      <a:pt x="941" y="371"/>
                      <a:pt x="973" y="371"/>
                      <a:pt x="973" y="349"/>
                    </a:cubicBezTo>
                    <a:lnTo>
                      <a:pt x="973" y="349"/>
                    </a:lnTo>
                    <a:cubicBezTo>
                      <a:pt x="973" y="263"/>
                      <a:pt x="973" y="177"/>
                      <a:pt x="973" y="91"/>
                    </a:cubicBezTo>
                    <a:lnTo>
                      <a:pt x="973" y="91"/>
                    </a:lnTo>
                    <a:cubicBezTo>
                      <a:pt x="1101" y="315"/>
                      <a:pt x="1119" y="584"/>
                      <a:pt x="1018" y="825"/>
                    </a:cubicBezTo>
                    <a:lnTo>
                      <a:pt x="1018" y="825"/>
                    </a:lnTo>
                    <a:cubicBezTo>
                      <a:pt x="1005" y="825"/>
                      <a:pt x="993" y="826"/>
                      <a:pt x="981" y="826"/>
                    </a:cubicBezTo>
                    <a:lnTo>
                      <a:pt x="981" y="826"/>
                    </a:lnTo>
                    <a:cubicBezTo>
                      <a:pt x="992" y="812"/>
                      <a:pt x="995" y="791"/>
                      <a:pt x="1001" y="774"/>
                    </a:cubicBezTo>
                    <a:lnTo>
                      <a:pt x="1001" y="774"/>
                    </a:lnTo>
                    <a:cubicBezTo>
                      <a:pt x="1012" y="741"/>
                      <a:pt x="1023" y="709"/>
                      <a:pt x="1033" y="676"/>
                    </a:cubicBezTo>
                    <a:lnTo>
                      <a:pt x="1033" y="676"/>
                    </a:lnTo>
                    <a:cubicBezTo>
                      <a:pt x="1041" y="656"/>
                      <a:pt x="1009" y="648"/>
                      <a:pt x="1002" y="668"/>
                    </a:cubicBezTo>
                    <a:lnTo>
                      <a:pt x="1002" y="668"/>
                    </a:lnTo>
                    <a:cubicBezTo>
                      <a:pt x="995" y="690"/>
                      <a:pt x="988" y="711"/>
                      <a:pt x="980" y="733"/>
                    </a:cubicBezTo>
                    <a:lnTo>
                      <a:pt x="980" y="733"/>
                    </a:lnTo>
                    <a:cubicBezTo>
                      <a:pt x="976" y="743"/>
                      <a:pt x="973" y="755"/>
                      <a:pt x="969" y="765"/>
                    </a:cubicBezTo>
                    <a:lnTo>
                      <a:pt x="969" y="765"/>
                    </a:lnTo>
                    <a:cubicBezTo>
                      <a:pt x="967" y="772"/>
                      <a:pt x="964" y="788"/>
                      <a:pt x="959" y="800"/>
                    </a:cubicBezTo>
                    <a:lnTo>
                      <a:pt x="959" y="800"/>
                    </a:lnTo>
                    <a:cubicBezTo>
                      <a:pt x="958" y="800"/>
                      <a:pt x="957" y="800"/>
                      <a:pt x="956" y="800"/>
                    </a:cubicBezTo>
                    <a:lnTo>
                      <a:pt x="956" y="800"/>
                    </a:lnTo>
                    <a:cubicBezTo>
                      <a:pt x="955" y="801"/>
                      <a:pt x="954" y="801"/>
                      <a:pt x="953" y="801"/>
                    </a:cubicBezTo>
                    <a:lnTo>
                      <a:pt x="953" y="801"/>
                    </a:lnTo>
                    <a:cubicBezTo>
                      <a:pt x="947" y="803"/>
                      <a:pt x="941" y="810"/>
                      <a:pt x="941" y="817"/>
                    </a:cubicBezTo>
                    <a:lnTo>
                      <a:pt x="941" y="817"/>
                    </a:lnTo>
                    <a:cubicBezTo>
                      <a:pt x="941" y="821"/>
                      <a:pt x="942" y="825"/>
                      <a:pt x="943" y="828"/>
                    </a:cubicBezTo>
                    <a:lnTo>
                      <a:pt x="943" y="828"/>
                    </a:lnTo>
                    <a:cubicBezTo>
                      <a:pt x="940" y="828"/>
                      <a:pt x="937" y="828"/>
                      <a:pt x="934" y="828"/>
                    </a:cubicBezTo>
                    <a:lnTo>
                      <a:pt x="934" y="828"/>
                    </a:lnTo>
                    <a:cubicBezTo>
                      <a:pt x="935" y="826"/>
                      <a:pt x="936" y="823"/>
                      <a:pt x="936" y="821"/>
                    </a:cubicBezTo>
                    <a:lnTo>
                      <a:pt x="936" y="468"/>
                    </a:lnTo>
                    <a:lnTo>
                      <a:pt x="936" y="468"/>
                    </a:lnTo>
                    <a:cubicBezTo>
                      <a:pt x="936" y="446"/>
                      <a:pt x="903" y="446"/>
                      <a:pt x="903" y="468"/>
                    </a:cubicBezTo>
                    <a:lnTo>
                      <a:pt x="903" y="821"/>
                    </a:lnTo>
                    <a:lnTo>
                      <a:pt x="903" y="821"/>
                    </a:lnTo>
                    <a:cubicBezTo>
                      <a:pt x="903" y="824"/>
                      <a:pt x="903" y="826"/>
                      <a:pt x="904" y="828"/>
                    </a:cubicBezTo>
                    <a:lnTo>
                      <a:pt x="904" y="828"/>
                    </a:lnTo>
                    <a:cubicBezTo>
                      <a:pt x="900" y="828"/>
                      <a:pt x="896" y="828"/>
                      <a:pt x="891" y="828"/>
                    </a:cubicBezTo>
                    <a:lnTo>
                      <a:pt x="891" y="828"/>
                    </a:lnTo>
                    <a:lnTo>
                      <a:pt x="891" y="828"/>
                    </a:lnTo>
                    <a:lnTo>
                      <a:pt x="891" y="828"/>
                    </a:lnTo>
                    <a:cubicBezTo>
                      <a:pt x="865" y="760"/>
                      <a:pt x="848" y="690"/>
                      <a:pt x="841" y="617"/>
                    </a:cubicBezTo>
                    <a:lnTo>
                      <a:pt x="841" y="617"/>
                    </a:lnTo>
                    <a:cubicBezTo>
                      <a:pt x="839" y="597"/>
                      <a:pt x="807" y="597"/>
                      <a:pt x="809" y="617"/>
                    </a:cubicBezTo>
                    <a:lnTo>
                      <a:pt x="809" y="617"/>
                    </a:lnTo>
                    <a:cubicBezTo>
                      <a:pt x="816" y="690"/>
                      <a:pt x="831" y="760"/>
                      <a:pt x="857" y="828"/>
                    </a:cubicBezTo>
                    <a:lnTo>
                      <a:pt x="857" y="828"/>
                    </a:lnTo>
                    <a:cubicBezTo>
                      <a:pt x="841" y="828"/>
                      <a:pt x="826" y="826"/>
                      <a:pt x="812" y="823"/>
                    </a:cubicBezTo>
                    <a:lnTo>
                      <a:pt x="812" y="823"/>
                    </a:lnTo>
                    <a:cubicBezTo>
                      <a:pt x="811" y="821"/>
                      <a:pt x="811" y="819"/>
                      <a:pt x="810" y="816"/>
                    </a:cubicBezTo>
                    <a:lnTo>
                      <a:pt x="810" y="816"/>
                    </a:lnTo>
                    <a:cubicBezTo>
                      <a:pt x="710" y="584"/>
                      <a:pt x="749" y="317"/>
                      <a:pt x="907" y="122"/>
                    </a:cubicBezTo>
                    <a:close/>
                    <a:moveTo>
                      <a:pt x="1123" y="344"/>
                    </a:moveTo>
                    <a:lnTo>
                      <a:pt x="1123" y="344"/>
                    </a:lnTo>
                    <a:cubicBezTo>
                      <a:pt x="1146" y="315"/>
                      <a:pt x="1174" y="293"/>
                      <a:pt x="1204" y="276"/>
                    </a:cubicBezTo>
                    <a:lnTo>
                      <a:pt x="1204" y="276"/>
                    </a:lnTo>
                    <a:cubicBezTo>
                      <a:pt x="1190" y="331"/>
                      <a:pt x="1175" y="387"/>
                      <a:pt x="1160" y="442"/>
                    </a:cubicBezTo>
                    <a:lnTo>
                      <a:pt x="1160" y="442"/>
                    </a:lnTo>
                    <a:cubicBezTo>
                      <a:pt x="1155" y="462"/>
                      <a:pt x="1186" y="470"/>
                      <a:pt x="1192" y="450"/>
                    </a:cubicBezTo>
                    <a:lnTo>
                      <a:pt x="1192" y="450"/>
                    </a:lnTo>
                    <a:cubicBezTo>
                      <a:pt x="1208" y="387"/>
                      <a:pt x="1225" y="323"/>
                      <a:pt x="1243" y="260"/>
                    </a:cubicBezTo>
                    <a:lnTo>
                      <a:pt x="1243" y="260"/>
                    </a:lnTo>
                    <a:cubicBezTo>
                      <a:pt x="1243" y="259"/>
                      <a:pt x="1243" y="259"/>
                      <a:pt x="1243" y="258"/>
                    </a:cubicBezTo>
                    <a:lnTo>
                      <a:pt x="1243" y="258"/>
                    </a:lnTo>
                    <a:cubicBezTo>
                      <a:pt x="1245" y="257"/>
                      <a:pt x="1249" y="256"/>
                      <a:pt x="1252" y="255"/>
                    </a:cubicBezTo>
                    <a:lnTo>
                      <a:pt x="1252" y="255"/>
                    </a:lnTo>
                    <a:cubicBezTo>
                      <a:pt x="1251" y="257"/>
                      <a:pt x="1251" y="258"/>
                      <a:pt x="1251" y="259"/>
                    </a:cubicBezTo>
                    <a:lnTo>
                      <a:pt x="1251" y="259"/>
                    </a:lnTo>
                    <a:cubicBezTo>
                      <a:pt x="1252" y="367"/>
                      <a:pt x="1249" y="471"/>
                      <a:pt x="1225" y="577"/>
                    </a:cubicBezTo>
                    <a:lnTo>
                      <a:pt x="1225" y="577"/>
                    </a:lnTo>
                    <a:cubicBezTo>
                      <a:pt x="1220" y="601"/>
                      <a:pt x="1119" y="830"/>
                      <a:pt x="1067" y="831"/>
                    </a:cubicBezTo>
                    <a:lnTo>
                      <a:pt x="1067" y="831"/>
                    </a:lnTo>
                    <a:cubicBezTo>
                      <a:pt x="1067" y="829"/>
                      <a:pt x="1068" y="828"/>
                      <a:pt x="1069" y="828"/>
                    </a:cubicBezTo>
                    <a:lnTo>
                      <a:pt x="1069" y="828"/>
                    </a:lnTo>
                    <a:cubicBezTo>
                      <a:pt x="1073" y="828"/>
                      <a:pt x="1077" y="826"/>
                      <a:pt x="1081" y="822"/>
                    </a:cubicBezTo>
                    <a:lnTo>
                      <a:pt x="1081" y="822"/>
                    </a:lnTo>
                    <a:cubicBezTo>
                      <a:pt x="1142" y="743"/>
                      <a:pt x="1177" y="653"/>
                      <a:pt x="1184" y="553"/>
                    </a:cubicBezTo>
                    <a:lnTo>
                      <a:pt x="1184" y="553"/>
                    </a:lnTo>
                    <a:cubicBezTo>
                      <a:pt x="1185" y="533"/>
                      <a:pt x="1153" y="533"/>
                      <a:pt x="1152" y="553"/>
                    </a:cubicBezTo>
                    <a:lnTo>
                      <a:pt x="1152" y="553"/>
                    </a:lnTo>
                    <a:cubicBezTo>
                      <a:pt x="1147" y="617"/>
                      <a:pt x="1129" y="678"/>
                      <a:pt x="1100" y="733"/>
                    </a:cubicBezTo>
                    <a:lnTo>
                      <a:pt x="1100" y="733"/>
                    </a:lnTo>
                    <a:cubicBezTo>
                      <a:pt x="1134" y="607"/>
                      <a:pt x="1140" y="475"/>
                      <a:pt x="1117" y="348"/>
                    </a:cubicBezTo>
                    <a:lnTo>
                      <a:pt x="1117" y="348"/>
                    </a:lnTo>
                    <a:cubicBezTo>
                      <a:pt x="1119" y="347"/>
                      <a:pt x="1121" y="345"/>
                      <a:pt x="1123" y="344"/>
                    </a:cubicBezTo>
                    <a:lnTo>
                      <a:pt x="1463" y="1658"/>
                    </a:lnTo>
                    <a:lnTo>
                      <a:pt x="1463" y="1658"/>
                    </a:lnTo>
                    <a:cubicBezTo>
                      <a:pt x="1451" y="1652"/>
                      <a:pt x="1435" y="1656"/>
                      <a:pt x="1429" y="1673"/>
                    </a:cubicBezTo>
                    <a:lnTo>
                      <a:pt x="1429" y="1673"/>
                    </a:lnTo>
                    <a:cubicBezTo>
                      <a:pt x="1336" y="1980"/>
                      <a:pt x="1108" y="2223"/>
                      <a:pt x="932" y="2486"/>
                    </a:cubicBezTo>
                    <a:lnTo>
                      <a:pt x="932" y="2486"/>
                    </a:lnTo>
                    <a:cubicBezTo>
                      <a:pt x="848" y="2611"/>
                      <a:pt x="779" y="2744"/>
                      <a:pt x="736" y="2889"/>
                    </a:cubicBezTo>
                    <a:lnTo>
                      <a:pt x="736" y="2889"/>
                    </a:lnTo>
                    <a:cubicBezTo>
                      <a:pt x="735" y="2894"/>
                      <a:pt x="733" y="2899"/>
                      <a:pt x="731" y="2904"/>
                    </a:cubicBezTo>
                    <a:lnTo>
                      <a:pt x="731" y="2904"/>
                    </a:lnTo>
                    <a:cubicBezTo>
                      <a:pt x="767" y="2288"/>
                      <a:pt x="828" y="1674"/>
                      <a:pt x="917" y="1064"/>
                    </a:cubicBezTo>
                    <a:lnTo>
                      <a:pt x="917" y="1064"/>
                    </a:lnTo>
                    <a:cubicBezTo>
                      <a:pt x="932" y="1053"/>
                      <a:pt x="942" y="1034"/>
                      <a:pt x="953" y="1018"/>
                    </a:cubicBezTo>
                    <a:lnTo>
                      <a:pt x="953" y="1018"/>
                    </a:lnTo>
                    <a:cubicBezTo>
                      <a:pt x="986" y="970"/>
                      <a:pt x="1019" y="922"/>
                      <a:pt x="1053" y="874"/>
                    </a:cubicBezTo>
                    <a:lnTo>
                      <a:pt x="1053" y="874"/>
                    </a:lnTo>
                    <a:cubicBezTo>
                      <a:pt x="1113" y="882"/>
                      <a:pt x="1177" y="787"/>
                      <a:pt x="1205" y="745"/>
                    </a:cubicBezTo>
                    <a:lnTo>
                      <a:pt x="1205" y="745"/>
                    </a:lnTo>
                    <a:cubicBezTo>
                      <a:pt x="1301" y="607"/>
                      <a:pt x="1301" y="420"/>
                      <a:pt x="1300" y="259"/>
                    </a:cubicBezTo>
                    <a:lnTo>
                      <a:pt x="1300" y="259"/>
                    </a:lnTo>
                    <a:cubicBezTo>
                      <a:pt x="1299" y="248"/>
                      <a:pt x="1294" y="242"/>
                      <a:pt x="1285" y="238"/>
                    </a:cubicBezTo>
                    <a:lnTo>
                      <a:pt x="1285" y="238"/>
                    </a:lnTo>
                    <a:cubicBezTo>
                      <a:pt x="1293" y="222"/>
                      <a:pt x="1280" y="197"/>
                      <a:pt x="1257" y="203"/>
                    </a:cubicBezTo>
                    <a:lnTo>
                      <a:pt x="1257" y="203"/>
                    </a:lnTo>
                    <a:cubicBezTo>
                      <a:pt x="1199" y="218"/>
                      <a:pt x="1147" y="248"/>
                      <a:pt x="1105" y="290"/>
                    </a:cubicBezTo>
                    <a:lnTo>
                      <a:pt x="1105" y="290"/>
                    </a:lnTo>
                    <a:cubicBezTo>
                      <a:pt x="1082" y="194"/>
                      <a:pt x="1042" y="102"/>
                      <a:pt x="985" y="16"/>
                    </a:cubicBezTo>
                    <a:lnTo>
                      <a:pt x="985" y="16"/>
                    </a:lnTo>
                    <a:cubicBezTo>
                      <a:pt x="976" y="3"/>
                      <a:pt x="958" y="0"/>
                      <a:pt x="947" y="12"/>
                    </a:cubicBezTo>
                    <a:lnTo>
                      <a:pt x="947" y="12"/>
                    </a:lnTo>
                    <a:cubicBezTo>
                      <a:pt x="938" y="21"/>
                      <a:pt x="929" y="30"/>
                      <a:pt x="920" y="39"/>
                    </a:cubicBezTo>
                    <a:lnTo>
                      <a:pt x="920" y="39"/>
                    </a:lnTo>
                    <a:cubicBezTo>
                      <a:pt x="917" y="43"/>
                      <a:pt x="914" y="48"/>
                      <a:pt x="913" y="52"/>
                    </a:cubicBezTo>
                    <a:lnTo>
                      <a:pt x="913" y="52"/>
                    </a:lnTo>
                    <a:cubicBezTo>
                      <a:pt x="907" y="52"/>
                      <a:pt x="901" y="53"/>
                      <a:pt x="895" y="60"/>
                    </a:cubicBezTo>
                    <a:lnTo>
                      <a:pt x="895" y="60"/>
                    </a:lnTo>
                    <a:cubicBezTo>
                      <a:pt x="834" y="127"/>
                      <a:pt x="789" y="203"/>
                      <a:pt x="757" y="284"/>
                    </a:cubicBezTo>
                    <a:lnTo>
                      <a:pt x="757" y="284"/>
                    </a:lnTo>
                    <a:cubicBezTo>
                      <a:pt x="727" y="270"/>
                      <a:pt x="697" y="257"/>
                      <a:pt x="667" y="243"/>
                    </a:cubicBezTo>
                    <a:lnTo>
                      <a:pt x="667" y="243"/>
                    </a:lnTo>
                    <a:cubicBezTo>
                      <a:pt x="646" y="233"/>
                      <a:pt x="626" y="254"/>
                      <a:pt x="630" y="271"/>
                    </a:cubicBezTo>
                    <a:lnTo>
                      <a:pt x="630" y="271"/>
                    </a:lnTo>
                    <a:cubicBezTo>
                      <a:pt x="595" y="470"/>
                      <a:pt x="571" y="698"/>
                      <a:pt x="748" y="836"/>
                    </a:cubicBezTo>
                    <a:lnTo>
                      <a:pt x="748" y="836"/>
                    </a:lnTo>
                    <a:cubicBezTo>
                      <a:pt x="754" y="841"/>
                      <a:pt x="760" y="842"/>
                      <a:pt x="767" y="842"/>
                    </a:cubicBezTo>
                    <a:lnTo>
                      <a:pt x="767" y="842"/>
                    </a:lnTo>
                    <a:lnTo>
                      <a:pt x="767" y="843"/>
                    </a:lnTo>
                    <a:lnTo>
                      <a:pt x="767" y="843"/>
                    </a:lnTo>
                    <a:cubicBezTo>
                      <a:pt x="767" y="844"/>
                      <a:pt x="768" y="845"/>
                      <a:pt x="768" y="846"/>
                    </a:cubicBezTo>
                    <a:lnTo>
                      <a:pt x="768" y="846"/>
                    </a:lnTo>
                    <a:cubicBezTo>
                      <a:pt x="768" y="849"/>
                      <a:pt x="768" y="852"/>
                      <a:pt x="769" y="855"/>
                    </a:cubicBezTo>
                    <a:lnTo>
                      <a:pt x="769" y="855"/>
                    </a:lnTo>
                    <a:cubicBezTo>
                      <a:pt x="777" y="902"/>
                      <a:pt x="793" y="946"/>
                      <a:pt x="814" y="988"/>
                    </a:cubicBezTo>
                    <a:lnTo>
                      <a:pt x="814" y="988"/>
                    </a:lnTo>
                    <a:cubicBezTo>
                      <a:pt x="824" y="1008"/>
                      <a:pt x="843" y="1049"/>
                      <a:pt x="868" y="1065"/>
                    </a:cubicBezTo>
                    <a:lnTo>
                      <a:pt x="868" y="1065"/>
                    </a:lnTo>
                    <a:cubicBezTo>
                      <a:pt x="762" y="1800"/>
                      <a:pt x="694" y="2540"/>
                      <a:pt x="665" y="3283"/>
                    </a:cubicBezTo>
                    <a:lnTo>
                      <a:pt x="665" y="3283"/>
                    </a:lnTo>
                    <a:cubicBezTo>
                      <a:pt x="643" y="3141"/>
                      <a:pt x="642" y="2995"/>
                      <a:pt x="635" y="2853"/>
                    </a:cubicBezTo>
                    <a:lnTo>
                      <a:pt x="635" y="2853"/>
                    </a:lnTo>
                    <a:cubicBezTo>
                      <a:pt x="626" y="2620"/>
                      <a:pt x="615" y="2386"/>
                      <a:pt x="572" y="2156"/>
                    </a:cubicBezTo>
                    <a:lnTo>
                      <a:pt x="572" y="2156"/>
                    </a:lnTo>
                    <a:cubicBezTo>
                      <a:pt x="529" y="1922"/>
                      <a:pt x="456" y="1690"/>
                      <a:pt x="383" y="1463"/>
                    </a:cubicBezTo>
                    <a:lnTo>
                      <a:pt x="383" y="1463"/>
                    </a:lnTo>
                    <a:cubicBezTo>
                      <a:pt x="322" y="1273"/>
                      <a:pt x="242" y="1093"/>
                      <a:pt x="117" y="936"/>
                    </a:cubicBezTo>
                    <a:lnTo>
                      <a:pt x="117" y="936"/>
                    </a:lnTo>
                    <a:cubicBezTo>
                      <a:pt x="102" y="918"/>
                      <a:pt x="80" y="933"/>
                      <a:pt x="77" y="952"/>
                    </a:cubicBezTo>
                    <a:lnTo>
                      <a:pt x="77" y="952"/>
                    </a:lnTo>
                    <a:cubicBezTo>
                      <a:pt x="72" y="957"/>
                      <a:pt x="70" y="964"/>
                      <a:pt x="71" y="973"/>
                    </a:cubicBezTo>
                    <a:lnTo>
                      <a:pt x="71" y="973"/>
                    </a:lnTo>
                    <a:cubicBezTo>
                      <a:pt x="176" y="1442"/>
                      <a:pt x="0" y="1916"/>
                      <a:pt x="77" y="2388"/>
                    </a:cubicBezTo>
                    <a:lnTo>
                      <a:pt x="77" y="2388"/>
                    </a:lnTo>
                    <a:cubicBezTo>
                      <a:pt x="142" y="2789"/>
                      <a:pt x="342" y="3166"/>
                      <a:pt x="605" y="3476"/>
                    </a:cubicBezTo>
                    <a:lnTo>
                      <a:pt x="605" y="3476"/>
                    </a:lnTo>
                    <a:cubicBezTo>
                      <a:pt x="608" y="3481"/>
                      <a:pt x="610" y="3485"/>
                      <a:pt x="612" y="3490"/>
                    </a:cubicBezTo>
                    <a:lnTo>
                      <a:pt x="612" y="3490"/>
                    </a:lnTo>
                    <a:cubicBezTo>
                      <a:pt x="615" y="3495"/>
                      <a:pt x="619" y="3497"/>
                      <a:pt x="624" y="3498"/>
                    </a:cubicBezTo>
                    <a:lnTo>
                      <a:pt x="624" y="3498"/>
                    </a:lnTo>
                    <a:cubicBezTo>
                      <a:pt x="644" y="3522"/>
                      <a:pt x="665" y="3545"/>
                      <a:pt x="686" y="3567"/>
                    </a:cubicBezTo>
                    <a:lnTo>
                      <a:pt x="686" y="3567"/>
                    </a:lnTo>
                    <a:cubicBezTo>
                      <a:pt x="699" y="3581"/>
                      <a:pt x="716" y="3575"/>
                      <a:pt x="723" y="3563"/>
                    </a:cubicBezTo>
                    <a:lnTo>
                      <a:pt x="723" y="3563"/>
                    </a:lnTo>
                    <a:cubicBezTo>
                      <a:pt x="730" y="3559"/>
                      <a:pt x="735" y="3552"/>
                      <a:pt x="734" y="3543"/>
                    </a:cubicBezTo>
                    <a:lnTo>
                      <a:pt x="734" y="3543"/>
                    </a:lnTo>
                    <a:cubicBezTo>
                      <a:pt x="741" y="3549"/>
                      <a:pt x="750" y="3551"/>
                      <a:pt x="761" y="3546"/>
                    </a:cubicBezTo>
                    <a:lnTo>
                      <a:pt x="761" y="3546"/>
                    </a:lnTo>
                    <a:cubicBezTo>
                      <a:pt x="1456" y="3208"/>
                      <a:pt x="1497" y="2352"/>
                      <a:pt x="1497" y="1680"/>
                    </a:cubicBezTo>
                    <a:lnTo>
                      <a:pt x="1497" y="1680"/>
                    </a:lnTo>
                    <a:cubicBezTo>
                      <a:pt x="1497" y="1661"/>
                      <a:pt x="1477" y="1653"/>
                      <a:pt x="1463" y="1658"/>
                    </a:cubicBezTo>
                    <a:lnTo>
                      <a:pt x="1123" y="34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1" name="Freeform 5">
                <a:extLst>
                  <a:ext uri="{FF2B5EF4-FFF2-40B4-BE49-F238E27FC236}">
                    <a16:creationId xmlns:a16="http://schemas.microsoft.com/office/drawing/2014/main" id="{31B9F7DD-AA21-9D4E-AD57-4E193F4C7402}"/>
                  </a:ext>
                </a:extLst>
              </p:cNvPr>
              <p:cNvSpPr>
                <a:spLocks noChangeArrowheads="1"/>
              </p:cNvSpPr>
              <p:nvPr/>
            </p:nvSpPr>
            <p:spPr bwMode="auto">
              <a:xfrm>
                <a:off x="3991980" y="4242686"/>
                <a:ext cx="72368" cy="301352"/>
              </a:xfrm>
              <a:custGeom>
                <a:avLst/>
                <a:gdLst>
                  <a:gd name="T0" fmla="*/ 286 w 295"/>
                  <a:gd name="T1" fmla="*/ 1192 h 1229"/>
                  <a:gd name="T2" fmla="*/ 286 w 295"/>
                  <a:gd name="T3" fmla="*/ 1192 h 1229"/>
                  <a:gd name="T4" fmla="*/ 34 w 295"/>
                  <a:gd name="T5" fmla="*/ 21 h 1229"/>
                  <a:gd name="T6" fmla="*/ 34 w 295"/>
                  <a:gd name="T7" fmla="*/ 21 h 1229"/>
                  <a:gd name="T8" fmla="*/ 1 w 295"/>
                  <a:gd name="T9" fmla="*/ 21 h 1229"/>
                  <a:gd name="T10" fmla="*/ 1 w 295"/>
                  <a:gd name="T11" fmla="*/ 21 h 1229"/>
                  <a:gd name="T12" fmla="*/ 258 w 295"/>
                  <a:gd name="T13" fmla="*/ 1208 h 1229"/>
                  <a:gd name="T14" fmla="*/ 258 w 295"/>
                  <a:gd name="T15" fmla="*/ 1208 h 1229"/>
                  <a:gd name="T16" fmla="*/ 286 w 295"/>
                  <a:gd name="T17" fmla="*/ 1192 h 1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 h="1229">
                    <a:moveTo>
                      <a:pt x="286" y="1192"/>
                    </a:moveTo>
                    <a:lnTo>
                      <a:pt x="286" y="1192"/>
                    </a:lnTo>
                    <a:cubicBezTo>
                      <a:pt x="127" y="821"/>
                      <a:pt x="41" y="425"/>
                      <a:pt x="34" y="21"/>
                    </a:cubicBezTo>
                    <a:lnTo>
                      <a:pt x="34" y="21"/>
                    </a:lnTo>
                    <a:cubicBezTo>
                      <a:pt x="33" y="0"/>
                      <a:pt x="0" y="0"/>
                      <a:pt x="1" y="21"/>
                    </a:cubicBezTo>
                    <a:lnTo>
                      <a:pt x="1" y="21"/>
                    </a:lnTo>
                    <a:cubicBezTo>
                      <a:pt x="9" y="431"/>
                      <a:pt x="96" y="831"/>
                      <a:pt x="258" y="1208"/>
                    </a:cubicBezTo>
                    <a:lnTo>
                      <a:pt x="258" y="1208"/>
                    </a:lnTo>
                    <a:cubicBezTo>
                      <a:pt x="266" y="1228"/>
                      <a:pt x="294" y="1211"/>
                      <a:pt x="286" y="119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8" name="Group 7">
              <a:extLst>
                <a:ext uri="{FF2B5EF4-FFF2-40B4-BE49-F238E27FC236}">
                  <a16:creationId xmlns:a16="http://schemas.microsoft.com/office/drawing/2014/main" id="{1B88D7EE-AE10-8344-8B3B-D98DB6A4F04D}"/>
                </a:ext>
              </a:extLst>
            </p:cNvPr>
            <p:cNvGrpSpPr/>
            <p:nvPr/>
          </p:nvGrpSpPr>
          <p:grpSpPr>
            <a:xfrm rot="759599">
              <a:off x="2324040" y="3744070"/>
              <a:ext cx="716035" cy="1715106"/>
              <a:chOff x="5263273" y="4027744"/>
              <a:chExt cx="366158" cy="877052"/>
            </a:xfrm>
            <a:solidFill>
              <a:schemeClr val="accent5"/>
            </a:solidFill>
          </p:grpSpPr>
          <p:sp>
            <p:nvSpPr>
              <p:cNvPr id="438" name="Freeform 6">
                <a:extLst>
                  <a:ext uri="{FF2B5EF4-FFF2-40B4-BE49-F238E27FC236}">
                    <a16:creationId xmlns:a16="http://schemas.microsoft.com/office/drawing/2014/main" id="{DF9D299B-77B0-3640-B99E-994A8271CBF1}"/>
                  </a:ext>
                </a:extLst>
              </p:cNvPr>
              <p:cNvSpPr>
                <a:spLocks noChangeArrowheads="1"/>
              </p:cNvSpPr>
              <p:nvPr/>
            </p:nvSpPr>
            <p:spPr bwMode="auto">
              <a:xfrm>
                <a:off x="5263273" y="4027744"/>
                <a:ext cx="366158" cy="877052"/>
              </a:xfrm>
              <a:custGeom>
                <a:avLst/>
                <a:gdLst>
                  <a:gd name="T0" fmla="*/ 1251 w 1497"/>
                  <a:gd name="T1" fmla="*/ 2533 h 3582"/>
                  <a:gd name="T2" fmla="*/ 759 w 1497"/>
                  <a:gd name="T3" fmla="*/ 3401 h 3582"/>
                  <a:gd name="T4" fmla="*/ 741 w 1497"/>
                  <a:gd name="T5" fmla="*/ 3324 h 3582"/>
                  <a:gd name="T6" fmla="*/ 1010 w 1497"/>
                  <a:gd name="T7" fmla="*/ 2457 h 3582"/>
                  <a:gd name="T8" fmla="*/ 1307 w 1497"/>
                  <a:gd name="T9" fmla="*/ 2212 h 3582"/>
                  <a:gd name="T10" fmla="*/ 1314 w 1497"/>
                  <a:gd name="T11" fmla="*/ 2423 h 3582"/>
                  <a:gd name="T12" fmla="*/ 750 w 1497"/>
                  <a:gd name="T13" fmla="*/ 3496 h 3582"/>
                  <a:gd name="T14" fmla="*/ 206 w 1497"/>
                  <a:gd name="T15" fmla="*/ 1533 h 3582"/>
                  <a:gd name="T16" fmla="*/ 147 w 1497"/>
                  <a:gd name="T17" fmla="*/ 1135 h 3582"/>
                  <a:gd name="T18" fmla="*/ 300 w 1497"/>
                  <a:gd name="T19" fmla="*/ 1819 h 3582"/>
                  <a:gd name="T20" fmla="*/ 167 w 1497"/>
                  <a:gd name="T21" fmla="*/ 1094 h 3582"/>
                  <a:gd name="T22" fmla="*/ 589 w 1497"/>
                  <a:gd name="T23" fmla="*/ 2935 h 3582"/>
                  <a:gd name="T24" fmla="*/ 647 w 1497"/>
                  <a:gd name="T25" fmla="*/ 3451 h 3582"/>
                  <a:gd name="T26" fmla="*/ 539 w 1497"/>
                  <a:gd name="T27" fmla="*/ 3280 h 3582"/>
                  <a:gd name="T28" fmla="*/ 379 w 1497"/>
                  <a:gd name="T29" fmla="*/ 3017 h 3582"/>
                  <a:gd name="T30" fmla="*/ 847 w 1497"/>
                  <a:gd name="T31" fmla="*/ 949 h 3582"/>
                  <a:gd name="T32" fmla="*/ 992 w 1497"/>
                  <a:gd name="T33" fmla="*/ 875 h 3582"/>
                  <a:gd name="T34" fmla="*/ 114 w 1497"/>
                  <a:gd name="T35" fmla="*/ 2303 h 3582"/>
                  <a:gd name="T36" fmla="*/ 698 w 1497"/>
                  <a:gd name="T37" fmla="*/ 403 h 3582"/>
                  <a:gd name="T38" fmla="*/ 738 w 1497"/>
                  <a:gd name="T39" fmla="*/ 329 h 3582"/>
                  <a:gd name="T40" fmla="*/ 662 w 1497"/>
                  <a:gd name="T41" fmla="*/ 371 h 3582"/>
                  <a:gd name="T42" fmla="*/ 876 w 1497"/>
                  <a:gd name="T43" fmla="*/ 331 h 3582"/>
                  <a:gd name="T44" fmla="*/ 940 w 1497"/>
                  <a:gd name="T45" fmla="*/ 350 h 3582"/>
                  <a:gd name="T46" fmla="*/ 1016 w 1497"/>
                  <a:gd name="T47" fmla="*/ 825 h 3582"/>
                  <a:gd name="T48" fmla="*/ 1000 w 1497"/>
                  <a:gd name="T49" fmla="*/ 774 h 3582"/>
                  <a:gd name="T50" fmla="*/ 980 w 1497"/>
                  <a:gd name="T51" fmla="*/ 733 h 3582"/>
                  <a:gd name="T52" fmla="*/ 958 w 1497"/>
                  <a:gd name="T53" fmla="*/ 800 h 3582"/>
                  <a:gd name="T54" fmla="*/ 940 w 1497"/>
                  <a:gd name="T55" fmla="*/ 817 h 3582"/>
                  <a:gd name="T56" fmla="*/ 934 w 1497"/>
                  <a:gd name="T57" fmla="*/ 828 h 3582"/>
                  <a:gd name="T58" fmla="*/ 902 w 1497"/>
                  <a:gd name="T59" fmla="*/ 822 h 3582"/>
                  <a:gd name="T60" fmla="*/ 890 w 1497"/>
                  <a:gd name="T61" fmla="*/ 829 h 3582"/>
                  <a:gd name="T62" fmla="*/ 808 w 1497"/>
                  <a:gd name="T63" fmla="*/ 618 h 3582"/>
                  <a:gd name="T64" fmla="*/ 811 w 1497"/>
                  <a:gd name="T65" fmla="*/ 823 h 3582"/>
                  <a:gd name="T66" fmla="*/ 1122 w 1497"/>
                  <a:gd name="T67" fmla="*/ 343 h 3582"/>
                  <a:gd name="T68" fmla="*/ 1191 w 1497"/>
                  <a:gd name="T69" fmla="*/ 450 h 3582"/>
                  <a:gd name="T70" fmla="*/ 1242 w 1497"/>
                  <a:gd name="T71" fmla="*/ 259 h 3582"/>
                  <a:gd name="T72" fmla="*/ 1224 w 1497"/>
                  <a:gd name="T73" fmla="*/ 577 h 3582"/>
                  <a:gd name="T74" fmla="*/ 1068 w 1497"/>
                  <a:gd name="T75" fmla="*/ 827 h 3582"/>
                  <a:gd name="T76" fmla="*/ 1150 w 1497"/>
                  <a:gd name="T77" fmla="*/ 554 h 3582"/>
                  <a:gd name="T78" fmla="*/ 1116 w 1497"/>
                  <a:gd name="T79" fmla="*/ 348 h 3582"/>
                  <a:gd name="T80" fmla="*/ 1428 w 1497"/>
                  <a:gd name="T81" fmla="*/ 1673 h 3582"/>
                  <a:gd name="T82" fmla="*/ 731 w 1497"/>
                  <a:gd name="T83" fmla="*/ 2904 h 3582"/>
                  <a:gd name="T84" fmla="*/ 952 w 1497"/>
                  <a:gd name="T85" fmla="*/ 1018 h 3582"/>
                  <a:gd name="T86" fmla="*/ 1299 w 1497"/>
                  <a:gd name="T87" fmla="*/ 259 h 3582"/>
                  <a:gd name="T88" fmla="*/ 1257 w 1497"/>
                  <a:gd name="T89" fmla="*/ 203 h 3582"/>
                  <a:gd name="T90" fmla="*/ 945 w 1497"/>
                  <a:gd name="T91" fmla="*/ 12 h 3582"/>
                  <a:gd name="T92" fmla="*/ 912 w 1497"/>
                  <a:gd name="T93" fmla="*/ 52 h 3582"/>
                  <a:gd name="T94" fmla="*/ 667 w 1497"/>
                  <a:gd name="T95" fmla="*/ 243 h 3582"/>
                  <a:gd name="T96" fmla="*/ 748 w 1497"/>
                  <a:gd name="T97" fmla="*/ 837 h 3582"/>
                  <a:gd name="T98" fmla="*/ 768 w 1497"/>
                  <a:gd name="T99" fmla="*/ 846 h 3582"/>
                  <a:gd name="T100" fmla="*/ 813 w 1497"/>
                  <a:gd name="T101" fmla="*/ 989 h 3582"/>
                  <a:gd name="T102" fmla="*/ 635 w 1497"/>
                  <a:gd name="T103" fmla="*/ 2853 h 3582"/>
                  <a:gd name="T104" fmla="*/ 382 w 1497"/>
                  <a:gd name="T105" fmla="*/ 1463 h 3582"/>
                  <a:gd name="T106" fmla="*/ 71 w 1497"/>
                  <a:gd name="T107" fmla="*/ 973 h 3582"/>
                  <a:gd name="T108" fmla="*/ 605 w 1497"/>
                  <a:gd name="T109" fmla="*/ 3476 h 3582"/>
                  <a:gd name="T110" fmla="*/ 685 w 1497"/>
                  <a:gd name="T111" fmla="*/ 3568 h 3582"/>
                  <a:gd name="T112" fmla="*/ 733 w 1497"/>
                  <a:gd name="T113" fmla="*/ 3543 h 3582"/>
                  <a:gd name="T114" fmla="*/ 1463 w 1497"/>
                  <a:gd name="T115" fmla="*/ 1658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97" h="3582">
                    <a:moveTo>
                      <a:pt x="750" y="3496"/>
                    </a:moveTo>
                    <a:lnTo>
                      <a:pt x="750" y="3496"/>
                    </a:lnTo>
                    <a:cubicBezTo>
                      <a:pt x="750" y="3490"/>
                      <a:pt x="749" y="3485"/>
                      <a:pt x="749" y="3479"/>
                    </a:cubicBezTo>
                    <a:lnTo>
                      <a:pt x="749" y="3479"/>
                    </a:lnTo>
                    <a:cubicBezTo>
                      <a:pt x="937" y="3175"/>
                      <a:pt x="1105" y="2860"/>
                      <a:pt x="1251" y="2533"/>
                    </a:cubicBezTo>
                    <a:lnTo>
                      <a:pt x="1251" y="2533"/>
                    </a:lnTo>
                    <a:cubicBezTo>
                      <a:pt x="1260" y="2514"/>
                      <a:pt x="1232" y="2498"/>
                      <a:pt x="1223" y="2517"/>
                    </a:cubicBezTo>
                    <a:lnTo>
                      <a:pt x="1223" y="2517"/>
                    </a:lnTo>
                    <a:cubicBezTo>
                      <a:pt x="1087" y="2821"/>
                      <a:pt x="932" y="3116"/>
                      <a:pt x="759" y="3401"/>
                    </a:cubicBezTo>
                    <a:lnTo>
                      <a:pt x="759" y="3401"/>
                    </a:lnTo>
                    <a:cubicBezTo>
                      <a:pt x="806" y="3133"/>
                      <a:pt x="924" y="2886"/>
                      <a:pt x="1106" y="2681"/>
                    </a:cubicBezTo>
                    <a:lnTo>
                      <a:pt x="1106" y="2681"/>
                    </a:lnTo>
                    <a:cubicBezTo>
                      <a:pt x="1120" y="2665"/>
                      <a:pt x="1097" y="2642"/>
                      <a:pt x="1083" y="2658"/>
                    </a:cubicBezTo>
                    <a:lnTo>
                      <a:pt x="1083" y="2658"/>
                    </a:lnTo>
                    <a:cubicBezTo>
                      <a:pt x="912" y="2850"/>
                      <a:pt x="797" y="3077"/>
                      <a:pt x="741" y="3324"/>
                    </a:cubicBezTo>
                    <a:lnTo>
                      <a:pt x="741" y="3324"/>
                    </a:lnTo>
                    <a:cubicBezTo>
                      <a:pt x="738" y="3182"/>
                      <a:pt x="746" y="3041"/>
                      <a:pt x="782" y="2902"/>
                    </a:cubicBezTo>
                    <a:lnTo>
                      <a:pt x="782" y="2902"/>
                    </a:lnTo>
                    <a:cubicBezTo>
                      <a:pt x="824" y="2740"/>
                      <a:pt x="915" y="2594"/>
                      <a:pt x="1010" y="2457"/>
                    </a:cubicBezTo>
                    <a:lnTo>
                      <a:pt x="1010" y="2457"/>
                    </a:lnTo>
                    <a:cubicBezTo>
                      <a:pt x="1129" y="2283"/>
                      <a:pt x="1266" y="2118"/>
                      <a:pt x="1368" y="1933"/>
                    </a:cubicBezTo>
                    <a:lnTo>
                      <a:pt x="1368" y="1933"/>
                    </a:lnTo>
                    <a:cubicBezTo>
                      <a:pt x="1345" y="2023"/>
                      <a:pt x="1315" y="2110"/>
                      <a:pt x="1279" y="2196"/>
                    </a:cubicBezTo>
                    <a:lnTo>
                      <a:pt x="1279" y="2196"/>
                    </a:lnTo>
                    <a:cubicBezTo>
                      <a:pt x="1271" y="2215"/>
                      <a:pt x="1299" y="2232"/>
                      <a:pt x="1307" y="2212"/>
                    </a:cubicBezTo>
                    <a:lnTo>
                      <a:pt x="1307" y="2212"/>
                    </a:lnTo>
                    <a:cubicBezTo>
                      <a:pt x="1356" y="2098"/>
                      <a:pt x="1393" y="1981"/>
                      <a:pt x="1419" y="1860"/>
                    </a:cubicBezTo>
                    <a:lnTo>
                      <a:pt x="1419" y="1860"/>
                    </a:lnTo>
                    <a:cubicBezTo>
                      <a:pt x="1405" y="2051"/>
                      <a:pt x="1370" y="2239"/>
                      <a:pt x="1314" y="2423"/>
                    </a:cubicBezTo>
                    <a:lnTo>
                      <a:pt x="1314" y="2423"/>
                    </a:lnTo>
                    <a:cubicBezTo>
                      <a:pt x="1308" y="2443"/>
                      <a:pt x="1339" y="2452"/>
                      <a:pt x="1345" y="2432"/>
                    </a:cubicBezTo>
                    <a:lnTo>
                      <a:pt x="1345" y="2432"/>
                    </a:lnTo>
                    <a:cubicBezTo>
                      <a:pt x="1394" y="2273"/>
                      <a:pt x="1426" y="2112"/>
                      <a:pt x="1444" y="1949"/>
                    </a:cubicBezTo>
                    <a:lnTo>
                      <a:pt x="1444" y="1949"/>
                    </a:lnTo>
                    <a:cubicBezTo>
                      <a:pt x="1427" y="2544"/>
                      <a:pt x="1325" y="3206"/>
                      <a:pt x="750" y="3496"/>
                    </a:cubicBezTo>
                    <a:close/>
                    <a:moveTo>
                      <a:pt x="114" y="2303"/>
                    </a:moveTo>
                    <a:lnTo>
                      <a:pt x="114" y="2303"/>
                    </a:lnTo>
                    <a:cubicBezTo>
                      <a:pt x="79" y="1968"/>
                      <a:pt x="154" y="1634"/>
                      <a:pt x="152" y="1301"/>
                    </a:cubicBezTo>
                    <a:lnTo>
                      <a:pt x="152" y="1301"/>
                    </a:lnTo>
                    <a:cubicBezTo>
                      <a:pt x="171" y="1378"/>
                      <a:pt x="188" y="1456"/>
                      <a:pt x="206" y="1533"/>
                    </a:cubicBezTo>
                    <a:lnTo>
                      <a:pt x="206" y="1533"/>
                    </a:lnTo>
                    <a:cubicBezTo>
                      <a:pt x="211" y="1554"/>
                      <a:pt x="242" y="1545"/>
                      <a:pt x="238" y="1525"/>
                    </a:cubicBezTo>
                    <a:lnTo>
                      <a:pt x="238" y="1525"/>
                    </a:lnTo>
                    <a:cubicBezTo>
                      <a:pt x="208" y="1395"/>
                      <a:pt x="178" y="1265"/>
                      <a:pt x="147" y="1135"/>
                    </a:cubicBezTo>
                    <a:lnTo>
                      <a:pt x="147" y="1135"/>
                    </a:lnTo>
                    <a:cubicBezTo>
                      <a:pt x="178" y="1213"/>
                      <a:pt x="205" y="1291"/>
                      <a:pt x="226" y="1372"/>
                    </a:cubicBezTo>
                    <a:lnTo>
                      <a:pt x="226" y="1372"/>
                    </a:lnTo>
                    <a:cubicBezTo>
                      <a:pt x="263" y="1517"/>
                      <a:pt x="265" y="1670"/>
                      <a:pt x="267" y="1819"/>
                    </a:cubicBezTo>
                    <a:lnTo>
                      <a:pt x="267" y="1819"/>
                    </a:lnTo>
                    <a:cubicBezTo>
                      <a:pt x="268" y="1840"/>
                      <a:pt x="300" y="1840"/>
                      <a:pt x="300" y="1819"/>
                    </a:cubicBezTo>
                    <a:lnTo>
                      <a:pt x="300" y="1819"/>
                    </a:lnTo>
                    <a:cubicBezTo>
                      <a:pt x="297" y="1679"/>
                      <a:pt x="292" y="1541"/>
                      <a:pt x="266" y="1403"/>
                    </a:cubicBezTo>
                    <a:lnTo>
                      <a:pt x="266" y="1403"/>
                    </a:lnTo>
                    <a:cubicBezTo>
                      <a:pt x="246" y="1297"/>
                      <a:pt x="208" y="1195"/>
                      <a:pt x="167" y="1094"/>
                    </a:cubicBezTo>
                    <a:lnTo>
                      <a:pt x="167" y="1094"/>
                    </a:lnTo>
                    <a:cubicBezTo>
                      <a:pt x="252" y="1234"/>
                      <a:pt x="308" y="1388"/>
                      <a:pt x="357" y="1546"/>
                    </a:cubicBezTo>
                    <a:lnTo>
                      <a:pt x="357" y="1546"/>
                    </a:lnTo>
                    <a:cubicBezTo>
                      <a:pt x="426" y="1764"/>
                      <a:pt x="491" y="1985"/>
                      <a:pt x="532" y="2211"/>
                    </a:cubicBezTo>
                    <a:lnTo>
                      <a:pt x="532" y="2211"/>
                    </a:lnTo>
                    <a:cubicBezTo>
                      <a:pt x="575" y="2448"/>
                      <a:pt x="579" y="2693"/>
                      <a:pt x="589" y="2935"/>
                    </a:cubicBezTo>
                    <a:lnTo>
                      <a:pt x="589" y="2935"/>
                    </a:lnTo>
                    <a:cubicBezTo>
                      <a:pt x="597" y="3109"/>
                      <a:pt x="602" y="3288"/>
                      <a:pt x="652" y="3457"/>
                    </a:cubicBezTo>
                    <a:lnTo>
                      <a:pt x="652" y="3457"/>
                    </a:lnTo>
                    <a:cubicBezTo>
                      <a:pt x="650" y="3455"/>
                      <a:pt x="649" y="3453"/>
                      <a:pt x="647" y="3451"/>
                    </a:cubicBezTo>
                    <a:lnTo>
                      <a:pt x="647" y="3451"/>
                    </a:lnTo>
                    <a:cubicBezTo>
                      <a:pt x="548" y="3219"/>
                      <a:pt x="450" y="2986"/>
                      <a:pt x="352" y="2754"/>
                    </a:cubicBezTo>
                    <a:lnTo>
                      <a:pt x="352" y="2754"/>
                    </a:lnTo>
                    <a:cubicBezTo>
                      <a:pt x="344" y="2735"/>
                      <a:pt x="316" y="2751"/>
                      <a:pt x="324" y="2771"/>
                    </a:cubicBezTo>
                    <a:lnTo>
                      <a:pt x="324" y="2771"/>
                    </a:lnTo>
                    <a:cubicBezTo>
                      <a:pt x="396" y="2941"/>
                      <a:pt x="468" y="3111"/>
                      <a:pt x="539" y="3280"/>
                    </a:cubicBezTo>
                    <a:lnTo>
                      <a:pt x="539" y="3280"/>
                    </a:lnTo>
                    <a:cubicBezTo>
                      <a:pt x="493" y="3188"/>
                      <a:pt x="448" y="3094"/>
                      <a:pt x="406" y="3001"/>
                    </a:cubicBezTo>
                    <a:lnTo>
                      <a:pt x="406" y="3001"/>
                    </a:lnTo>
                    <a:cubicBezTo>
                      <a:pt x="398" y="2982"/>
                      <a:pt x="370" y="2998"/>
                      <a:pt x="379" y="3017"/>
                    </a:cubicBezTo>
                    <a:lnTo>
                      <a:pt x="379" y="3017"/>
                    </a:lnTo>
                    <a:cubicBezTo>
                      <a:pt x="412" y="3091"/>
                      <a:pt x="446" y="3164"/>
                      <a:pt x="481" y="3236"/>
                    </a:cubicBezTo>
                    <a:lnTo>
                      <a:pt x="481" y="3236"/>
                    </a:lnTo>
                    <a:cubicBezTo>
                      <a:pt x="289" y="2957"/>
                      <a:pt x="150" y="2637"/>
                      <a:pt x="114" y="2303"/>
                    </a:cubicBezTo>
                    <a:lnTo>
                      <a:pt x="847" y="949"/>
                    </a:lnTo>
                    <a:lnTo>
                      <a:pt x="847" y="949"/>
                    </a:lnTo>
                    <a:cubicBezTo>
                      <a:pt x="836" y="925"/>
                      <a:pt x="827" y="900"/>
                      <a:pt x="821" y="873"/>
                    </a:cubicBezTo>
                    <a:lnTo>
                      <a:pt x="821" y="873"/>
                    </a:lnTo>
                    <a:cubicBezTo>
                      <a:pt x="831" y="874"/>
                      <a:pt x="842" y="874"/>
                      <a:pt x="851" y="874"/>
                    </a:cubicBezTo>
                    <a:lnTo>
                      <a:pt x="851" y="874"/>
                    </a:lnTo>
                    <a:cubicBezTo>
                      <a:pt x="899" y="877"/>
                      <a:pt x="945" y="877"/>
                      <a:pt x="992" y="875"/>
                    </a:cubicBezTo>
                    <a:lnTo>
                      <a:pt x="992" y="875"/>
                    </a:lnTo>
                    <a:cubicBezTo>
                      <a:pt x="961" y="920"/>
                      <a:pt x="931" y="964"/>
                      <a:pt x="900" y="1009"/>
                    </a:cubicBezTo>
                    <a:lnTo>
                      <a:pt x="900" y="1009"/>
                    </a:lnTo>
                    <a:cubicBezTo>
                      <a:pt x="885" y="1029"/>
                      <a:pt x="851" y="955"/>
                      <a:pt x="847" y="949"/>
                    </a:cubicBezTo>
                    <a:lnTo>
                      <a:pt x="114" y="2303"/>
                    </a:lnTo>
                    <a:close/>
                    <a:moveTo>
                      <a:pt x="662" y="371"/>
                    </a:moveTo>
                    <a:lnTo>
                      <a:pt x="662" y="371"/>
                    </a:lnTo>
                    <a:cubicBezTo>
                      <a:pt x="663" y="382"/>
                      <a:pt x="665" y="393"/>
                      <a:pt x="666" y="403"/>
                    </a:cubicBezTo>
                    <a:lnTo>
                      <a:pt x="666" y="403"/>
                    </a:lnTo>
                    <a:cubicBezTo>
                      <a:pt x="668" y="425"/>
                      <a:pt x="700" y="425"/>
                      <a:pt x="698" y="403"/>
                    </a:cubicBezTo>
                    <a:lnTo>
                      <a:pt x="698" y="403"/>
                    </a:lnTo>
                    <a:cubicBezTo>
                      <a:pt x="695" y="372"/>
                      <a:pt x="692" y="339"/>
                      <a:pt x="689" y="307"/>
                    </a:cubicBezTo>
                    <a:lnTo>
                      <a:pt x="689" y="307"/>
                    </a:lnTo>
                    <a:cubicBezTo>
                      <a:pt x="705" y="315"/>
                      <a:pt x="721" y="322"/>
                      <a:pt x="738" y="329"/>
                    </a:cubicBezTo>
                    <a:lnTo>
                      <a:pt x="738" y="329"/>
                    </a:lnTo>
                    <a:cubicBezTo>
                      <a:pt x="738" y="330"/>
                      <a:pt x="739" y="330"/>
                      <a:pt x="740" y="330"/>
                    </a:cubicBezTo>
                    <a:lnTo>
                      <a:pt x="740" y="330"/>
                    </a:lnTo>
                    <a:cubicBezTo>
                      <a:pt x="696" y="469"/>
                      <a:pt x="695" y="618"/>
                      <a:pt x="738" y="761"/>
                    </a:cubicBezTo>
                    <a:lnTo>
                      <a:pt x="738" y="761"/>
                    </a:lnTo>
                    <a:cubicBezTo>
                      <a:pt x="644" y="655"/>
                      <a:pt x="643" y="510"/>
                      <a:pt x="662" y="371"/>
                    </a:cubicBezTo>
                    <a:close/>
                    <a:moveTo>
                      <a:pt x="906" y="122"/>
                    </a:moveTo>
                    <a:lnTo>
                      <a:pt x="906" y="122"/>
                    </a:lnTo>
                    <a:cubicBezTo>
                      <a:pt x="885" y="189"/>
                      <a:pt x="865" y="256"/>
                      <a:pt x="844" y="323"/>
                    </a:cubicBezTo>
                    <a:lnTo>
                      <a:pt x="844" y="323"/>
                    </a:lnTo>
                    <a:cubicBezTo>
                      <a:pt x="839" y="343"/>
                      <a:pt x="870" y="352"/>
                      <a:pt x="876" y="331"/>
                    </a:cubicBezTo>
                    <a:lnTo>
                      <a:pt x="876" y="331"/>
                    </a:lnTo>
                    <a:cubicBezTo>
                      <a:pt x="897" y="262"/>
                      <a:pt x="919" y="192"/>
                      <a:pt x="940" y="123"/>
                    </a:cubicBezTo>
                    <a:lnTo>
                      <a:pt x="940" y="123"/>
                    </a:lnTo>
                    <a:cubicBezTo>
                      <a:pt x="940" y="198"/>
                      <a:pt x="940" y="274"/>
                      <a:pt x="940" y="350"/>
                    </a:cubicBezTo>
                    <a:lnTo>
                      <a:pt x="940" y="350"/>
                    </a:lnTo>
                    <a:cubicBezTo>
                      <a:pt x="940" y="371"/>
                      <a:pt x="972" y="371"/>
                      <a:pt x="972" y="350"/>
                    </a:cubicBezTo>
                    <a:lnTo>
                      <a:pt x="972" y="350"/>
                    </a:lnTo>
                    <a:cubicBezTo>
                      <a:pt x="972" y="264"/>
                      <a:pt x="972" y="177"/>
                      <a:pt x="972" y="91"/>
                    </a:cubicBezTo>
                    <a:lnTo>
                      <a:pt x="972" y="91"/>
                    </a:lnTo>
                    <a:cubicBezTo>
                      <a:pt x="1100" y="315"/>
                      <a:pt x="1118" y="585"/>
                      <a:pt x="1016" y="825"/>
                    </a:cubicBezTo>
                    <a:lnTo>
                      <a:pt x="1016" y="825"/>
                    </a:lnTo>
                    <a:cubicBezTo>
                      <a:pt x="1005" y="826"/>
                      <a:pt x="992" y="826"/>
                      <a:pt x="980" y="827"/>
                    </a:cubicBezTo>
                    <a:lnTo>
                      <a:pt x="980" y="827"/>
                    </a:lnTo>
                    <a:cubicBezTo>
                      <a:pt x="991" y="812"/>
                      <a:pt x="994" y="791"/>
                      <a:pt x="1000" y="774"/>
                    </a:cubicBezTo>
                    <a:lnTo>
                      <a:pt x="1000" y="774"/>
                    </a:lnTo>
                    <a:cubicBezTo>
                      <a:pt x="1011" y="742"/>
                      <a:pt x="1022" y="709"/>
                      <a:pt x="1033" y="676"/>
                    </a:cubicBezTo>
                    <a:lnTo>
                      <a:pt x="1033" y="676"/>
                    </a:lnTo>
                    <a:cubicBezTo>
                      <a:pt x="1039" y="656"/>
                      <a:pt x="1008" y="648"/>
                      <a:pt x="1001" y="668"/>
                    </a:cubicBezTo>
                    <a:lnTo>
                      <a:pt x="1001" y="668"/>
                    </a:lnTo>
                    <a:cubicBezTo>
                      <a:pt x="994" y="689"/>
                      <a:pt x="986" y="711"/>
                      <a:pt x="980" y="733"/>
                    </a:cubicBezTo>
                    <a:lnTo>
                      <a:pt x="980" y="733"/>
                    </a:lnTo>
                    <a:cubicBezTo>
                      <a:pt x="976" y="744"/>
                      <a:pt x="972" y="755"/>
                      <a:pt x="968" y="766"/>
                    </a:cubicBezTo>
                    <a:lnTo>
                      <a:pt x="968" y="766"/>
                    </a:lnTo>
                    <a:cubicBezTo>
                      <a:pt x="967" y="772"/>
                      <a:pt x="963" y="789"/>
                      <a:pt x="958" y="800"/>
                    </a:cubicBezTo>
                    <a:lnTo>
                      <a:pt x="958" y="800"/>
                    </a:lnTo>
                    <a:cubicBezTo>
                      <a:pt x="957" y="800"/>
                      <a:pt x="957" y="800"/>
                      <a:pt x="955" y="800"/>
                    </a:cubicBezTo>
                    <a:lnTo>
                      <a:pt x="955" y="800"/>
                    </a:lnTo>
                    <a:cubicBezTo>
                      <a:pt x="954" y="800"/>
                      <a:pt x="954" y="801"/>
                      <a:pt x="952" y="802"/>
                    </a:cubicBezTo>
                    <a:lnTo>
                      <a:pt x="952" y="802"/>
                    </a:lnTo>
                    <a:cubicBezTo>
                      <a:pt x="945" y="804"/>
                      <a:pt x="941" y="809"/>
                      <a:pt x="940" y="817"/>
                    </a:cubicBezTo>
                    <a:lnTo>
                      <a:pt x="940" y="817"/>
                    </a:lnTo>
                    <a:cubicBezTo>
                      <a:pt x="940" y="821"/>
                      <a:pt x="941" y="824"/>
                      <a:pt x="942" y="827"/>
                    </a:cubicBezTo>
                    <a:lnTo>
                      <a:pt x="942" y="827"/>
                    </a:lnTo>
                    <a:cubicBezTo>
                      <a:pt x="939" y="827"/>
                      <a:pt x="937" y="828"/>
                      <a:pt x="934" y="828"/>
                    </a:cubicBezTo>
                    <a:lnTo>
                      <a:pt x="934" y="828"/>
                    </a:lnTo>
                    <a:cubicBezTo>
                      <a:pt x="934" y="826"/>
                      <a:pt x="935" y="824"/>
                      <a:pt x="935" y="822"/>
                    </a:cubicBezTo>
                    <a:lnTo>
                      <a:pt x="935" y="468"/>
                    </a:lnTo>
                    <a:lnTo>
                      <a:pt x="935" y="468"/>
                    </a:lnTo>
                    <a:cubicBezTo>
                      <a:pt x="935" y="447"/>
                      <a:pt x="902" y="447"/>
                      <a:pt x="902" y="468"/>
                    </a:cubicBezTo>
                    <a:lnTo>
                      <a:pt x="902" y="822"/>
                    </a:lnTo>
                    <a:lnTo>
                      <a:pt x="902" y="822"/>
                    </a:lnTo>
                    <a:cubicBezTo>
                      <a:pt x="902" y="824"/>
                      <a:pt x="902" y="826"/>
                      <a:pt x="904" y="828"/>
                    </a:cubicBezTo>
                    <a:lnTo>
                      <a:pt x="904" y="828"/>
                    </a:lnTo>
                    <a:cubicBezTo>
                      <a:pt x="899" y="828"/>
                      <a:pt x="895" y="829"/>
                      <a:pt x="890" y="829"/>
                    </a:cubicBezTo>
                    <a:lnTo>
                      <a:pt x="890" y="829"/>
                    </a:lnTo>
                    <a:lnTo>
                      <a:pt x="890" y="829"/>
                    </a:lnTo>
                    <a:lnTo>
                      <a:pt x="890" y="829"/>
                    </a:lnTo>
                    <a:cubicBezTo>
                      <a:pt x="864" y="761"/>
                      <a:pt x="847" y="691"/>
                      <a:pt x="840" y="618"/>
                    </a:cubicBezTo>
                    <a:lnTo>
                      <a:pt x="840" y="618"/>
                    </a:lnTo>
                    <a:cubicBezTo>
                      <a:pt x="838" y="597"/>
                      <a:pt x="806" y="597"/>
                      <a:pt x="808" y="618"/>
                    </a:cubicBezTo>
                    <a:lnTo>
                      <a:pt x="808" y="618"/>
                    </a:lnTo>
                    <a:cubicBezTo>
                      <a:pt x="814" y="691"/>
                      <a:pt x="830" y="761"/>
                      <a:pt x="856" y="829"/>
                    </a:cubicBezTo>
                    <a:lnTo>
                      <a:pt x="856" y="829"/>
                    </a:lnTo>
                    <a:cubicBezTo>
                      <a:pt x="840" y="828"/>
                      <a:pt x="825" y="827"/>
                      <a:pt x="811" y="823"/>
                    </a:cubicBezTo>
                    <a:lnTo>
                      <a:pt x="811" y="823"/>
                    </a:lnTo>
                    <a:cubicBezTo>
                      <a:pt x="811" y="821"/>
                      <a:pt x="810" y="819"/>
                      <a:pt x="809" y="816"/>
                    </a:cubicBezTo>
                    <a:lnTo>
                      <a:pt x="809" y="816"/>
                    </a:lnTo>
                    <a:cubicBezTo>
                      <a:pt x="709" y="584"/>
                      <a:pt x="748" y="316"/>
                      <a:pt x="906" y="122"/>
                    </a:cubicBezTo>
                    <a:close/>
                    <a:moveTo>
                      <a:pt x="1122" y="343"/>
                    </a:moveTo>
                    <a:lnTo>
                      <a:pt x="1122" y="343"/>
                    </a:lnTo>
                    <a:cubicBezTo>
                      <a:pt x="1146" y="315"/>
                      <a:pt x="1173" y="293"/>
                      <a:pt x="1204" y="276"/>
                    </a:cubicBezTo>
                    <a:lnTo>
                      <a:pt x="1204" y="276"/>
                    </a:lnTo>
                    <a:cubicBezTo>
                      <a:pt x="1189" y="331"/>
                      <a:pt x="1174" y="386"/>
                      <a:pt x="1159" y="442"/>
                    </a:cubicBezTo>
                    <a:lnTo>
                      <a:pt x="1159" y="442"/>
                    </a:lnTo>
                    <a:cubicBezTo>
                      <a:pt x="1154" y="462"/>
                      <a:pt x="1185" y="471"/>
                      <a:pt x="1191" y="450"/>
                    </a:cubicBezTo>
                    <a:lnTo>
                      <a:pt x="1191" y="450"/>
                    </a:lnTo>
                    <a:cubicBezTo>
                      <a:pt x="1208" y="387"/>
                      <a:pt x="1225" y="324"/>
                      <a:pt x="1242" y="259"/>
                    </a:cubicBezTo>
                    <a:lnTo>
                      <a:pt x="1242" y="259"/>
                    </a:lnTo>
                    <a:lnTo>
                      <a:pt x="1242" y="259"/>
                    </a:lnTo>
                    <a:lnTo>
                      <a:pt x="1242" y="259"/>
                    </a:lnTo>
                    <a:cubicBezTo>
                      <a:pt x="1245" y="258"/>
                      <a:pt x="1248" y="257"/>
                      <a:pt x="1251" y="255"/>
                    </a:cubicBezTo>
                    <a:lnTo>
                      <a:pt x="1251" y="255"/>
                    </a:lnTo>
                    <a:cubicBezTo>
                      <a:pt x="1251" y="257"/>
                      <a:pt x="1250" y="258"/>
                      <a:pt x="1250" y="259"/>
                    </a:cubicBezTo>
                    <a:lnTo>
                      <a:pt x="1250" y="259"/>
                    </a:lnTo>
                    <a:cubicBezTo>
                      <a:pt x="1251" y="367"/>
                      <a:pt x="1248" y="471"/>
                      <a:pt x="1224" y="577"/>
                    </a:cubicBezTo>
                    <a:lnTo>
                      <a:pt x="1224" y="577"/>
                    </a:lnTo>
                    <a:cubicBezTo>
                      <a:pt x="1218" y="601"/>
                      <a:pt x="1117" y="830"/>
                      <a:pt x="1066" y="831"/>
                    </a:cubicBezTo>
                    <a:lnTo>
                      <a:pt x="1066" y="831"/>
                    </a:lnTo>
                    <a:cubicBezTo>
                      <a:pt x="1067" y="830"/>
                      <a:pt x="1067" y="829"/>
                      <a:pt x="1068" y="827"/>
                    </a:cubicBezTo>
                    <a:lnTo>
                      <a:pt x="1068" y="827"/>
                    </a:lnTo>
                    <a:cubicBezTo>
                      <a:pt x="1072" y="828"/>
                      <a:pt x="1076" y="827"/>
                      <a:pt x="1080" y="822"/>
                    </a:cubicBezTo>
                    <a:lnTo>
                      <a:pt x="1080" y="822"/>
                    </a:lnTo>
                    <a:cubicBezTo>
                      <a:pt x="1141" y="743"/>
                      <a:pt x="1176" y="653"/>
                      <a:pt x="1183" y="554"/>
                    </a:cubicBezTo>
                    <a:lnTo>
                      <a:pt x="1183" y="554"/>
                    </a:lnTo>
                    <a:cubicBezTo>
                      <a:pt x="1184" y="532"/>
                      <a:pt x="1152" y="533"/>
                      <a:pt x="1150" y="554"/>
                    </a:cubicBezTo>
                    <a:lnTo>
                      <a:pt x="1150" y="554"/>
                    </a:lnTo>
                    <a:cubicBezTo>
                      <a:pt x="1146" y="618"/>
                      <a:pt x="1128" y="678"/>
                      <a:pt x="1099" y="734"/>
                    </a:cubicBezTo>
                    <a:lnTo>
                      <a:pt x="1099" y="734"/>
                    </a:lnTo>
                    <a:cubicBezTo>
                      <a:pt x="1133" y="607"/>
                      <a:pt x="1139" y="476"/>
                      <a:pt x="1116" y="348"/>
                    </a:cubicBezTo>
                    <a:lnTo>
                      <a:pt x="1116" y="348"/>
                    </a:lnTo>
                    <a:cubicBezTo>
                      <a:pt x="1119" y="347"/>
                      <a:pt x="1121" y="346"/>
                      <a:pt x="1122" y="343"/>
                    </a:cubicBezTo>
                    <a:close/>
                    <a:moveTo>
                      <a:pt x="1463" y="1658"/>
                    </a:moveTo>
                    <a:lnTo>
                      <a:pt x="1463" y="1658"/>
                    </a:lnTo>
                    <a:cubicBezTo>
                      <a:pt x="1450" y="1653"/>
                      <a:pt x="1434" y="1656"/>
                      <a:pt x="1428" y="1673"/>
                    </a:cubicBezTo>
                    <a:lnTo>
                      <a:pt x="1428" y="1673"/>
                    </a:lnTo>
                    <a:cubicBezTo>
                      <a:pt x="1335" y="1981"/>
                      <a:pt x="1107" y="2223"/>
                      <a:pt x="931" y="2485"/>
                    </a:cubicBezTo>
                    <a:lnTo>
                      <a:pt x="931" y="2485"/>
                    </a:lnTo>
                    <a:cubicBezTo>
                      <a:pt x="847" y="2610"/>
                      <a:pt x="778" y="2745"/>
                      <a:pt x="735" y="2889"/>
                    </a:cubicBezTo>
                    <a:lnTo>
                      <a:pt x="735" y="2889"/>
                    </a:lnTo>
                    <a:cubicBezTo>
                      <a:pt x="733" y="2894"/>
                      <a:pt x="732" y="2899"/>
                      <a:pt x="731" y="2904"/>
                    </a:cubicBezTo>
                    <a:lnTo>
                      <a:pt x="731" y="2904"/>
                    </a:lnTo>
                    <a:cubicBezTo>
                      <a:pt x="766" y="2288"/>
                      <a:pt x="828" y="1674"/>
                      <a:pt x="917" y="1064"/>
                    </a:cubicBezTo>
                    <a:lnTo>
                      <a:pt x="917" y="1064"/>
                    </a:lnTo>
                    <a:cubicBezTo>
                      <a:pt x="931" y="1053"/>
                      <a:pt x="941" y="1035"/>
                      <a:pt x="952" y="1018"/>
                    </a:cubicBezTo>
                    <a:lnTo>
                      <a:pt x="952" y="1018"/>
                    </a:lnTo>
                    <a:cubicBezTo>
                      <a:pt x="985" y="971"/>
                      <a:pt x="1019" y="923"/>
                      <a:pt x="1052" y="875"/>
                    </a:cubicBezTo>
                    <a:lnTo>
                      <a:pt x="1052" y="875"/>
                    </a:lnTo>
                    <a:cubicBezTo>
                      <a:pt x="1112" y="882"/>
                      <a:pt x="1176" y="787"/>
                      <a:pt x="1204" y="746"/>
                    </a:cubicBezTo>
                    <a:lnTo>
                      <a:pt x="1204" y="746"/>
                    </a:lnTo>
                    <a:cubicBezTo>
                      <a:pt x="1300" y="607"/>
                      <a:pt x="1300" y="420"/>
                      <a:pt x="1299" y="259"/>
                    </a:cubicBezTo>
                    <a:lnTo>
                      <a:pt x="1299" y="259"/>
                    </a:lnTo>
                    <a:cubicBezTo>
                      <a:pt x="1299" y="248"/>
                      <a:pt x="1293" y="241"/>
                      <a:pt x="1285" y="238"/>
                    </a:cubicBezTo>
                    <a:lnTo>
                      <a:pt x="1285" y="238"/>
                    </a:lnTo>
                    <a:cubicBezTo>
                      <a:pt x="1293" y="222"/>
                      <a:pt x="1280" y="197"/>
                      <a:pt x="1257" y="203"/>
                    </a:cubicBezTo>
                    <a:lnTo>
                      <a:pt x="1257" y="203"/>
                    </a:lnTo>
                    <a:cubicBezTo>
                      <a:pt x="1198" y="218"/>
                      <a:pt x="1146" y="248"/>
                      <a:pt x="1105" y="290"/>
                    </a:cubicBezTo>
                    <a:lnTo>
                      <a:pt x="1105" y="290"/>
                    </a:lnTo>
                    <a:cubicBezTo>
                      <a:pt x="1081" y="195"/>
                      <a:pt x="1041" y="102"/>
                      <a:pt x="984" y="17"/>
                    </a:cubicBezTo>
                    <a:lnTo>
                      <a:pt x="984" y="17"/>
                    </a:lnTo>
                    <a:cubicBezTo>
                      <a:pt x="975" y="4"/>
                      <a:pt x="957" y="0"/>
                      <a:pt x="945" y="12"/>
                    </a:cubicBezTo>
                    <a:lnTo>
                      <a:pt x="945" y="12"/>
                    </a:lnTo>
                    <a:cubicBezTo>
                      <a:pt x="937" y="21"/>
                      <a:pt x="928" y="30"/>
                      <a:pt x="920" y="39"/>
                    </a:cubicBezTo>
                    <a:lnTo>
                      <a:pt x="920" y="39"/>
                    </a:lnTo>
                    <a:cubicBezTo>
                      <a:pt x="915" y="43"/>
                      <a:pt x="914" y="48"/>
                      <a:pt x="912" y="52"/>
                    </a:cubicBezTo>
                    <a:lnTo>
                      <a:pt x="912" y="52"/>
                    </a:lnTo>
                    <a:cubicBezTo>
                      <a:pt x="907" y="52"/>
                      <a:pt x="900" y="54"/>
                      <a:pt x="894" y="60"/>
                    </a:cubicBezTo>
                    <a:lnTo>
                      <a:pt x="894" y="60"/>
                    </a:lnTo>
                    <a:cubicBezTo>
                      <a:pt x="834" y="127"/>
                      <a:pt x="788" y="204"/>
                      <a:pt x="756" y="285"/>
                    </a:cubicBezTo>
                    <a:lnTo>
                      <a:pt x="756" y="285"/>
                    </a:lnTo>
                    <a:cubicBezTo>
                      <a:pt x="726" y="271"/>
                      <a:pt x="696" y="257"/>
                      <a:pt x="667" y="243"/>
                    </a:cubicBezTo>
                    <a:lnTo>
                      <a:pt x="667" y="243"/>
                    </a:lnTo>
                    <a:cubicBezTo>
                      <a:pt x="645" y="234"/>
                      <a:pt x="626" y="255"/>
                      <a:pt x="629" y="272"/>
                    </a:cubicBezTo>
                    <a:lnTo>
                      <a:pt x="629" y="272"/>
                    </a:lnTo>
                    <a:cubicBezTo>
                      <a:pt x="594" y="470"/>
                      <a:pt x="569" y="698"/>
                      <a:pt x="748" y="837"/>
                    </a:cubicBezTo>
                    <a:lnTo>
                      <a:pt x="748" y="837"/>
                    </a:lnTo>
                    <a:cubicBezTo>
                      <a:pt x="753" y="842"/>
                      <a:pt x="760" y="843"/>
                      <a:pt x="766" y="842"/>
                    </a:cubicBezTo>
                    <a:lnTo>
                      <a:pt x="766" y="842"/>
                    </a:lnTo>
                    <a:cubicBezTo>
                      <a:pt x="766" y="843"/>
                      <a:pt x="766" y="843"/>
                      <a:pt x="766" y="843"/>
                    </a:cubicBezTo>
                    <a:lnTo>
                      <a:pt x="766" y="843"/>
                    </a:lnTo>
                    <a:cubicBezTo>
                      <a:pt x="766" y="844"/>
                      <a:pt x="767" y="845"/>
                      <a:pt x="768" y="846"/>
                    </a:cubicBezTo>
                    <a:lnTo>
                      <a:pt x="768" y="846"/>
                    </a:lnTo>
                    <a:cubicBezTo>
                      <a:pt x="767" y="848"/>
                      <a:pt x="767" y="852"/>
                      <a:pt x="768" y="855"/>
                    </a:cubicBezTo>
                    <a:lnTo>
                      <a:pt x="768" y="855"/>
                    </a:lnTo>
                    <a:cubicBezTo>
                      <a:pt x="776" y="902"/>
                      <a:pt x="791" y="946"/>
                      <a:pt x="813" y="989"/>
                    </a:cubicBezTo>
                    <a:lnTo>
                      <a:pt x="813" y="989"/>
                    </a:lnTo>
                    <a:cubicBezTo>
                      <a:pt x="823" y="1009"/>
                      <a:pt x="843" y="1049"/>
                      <a:pt x="867" y="1065"/>
                    </a:cubicBezTo>
                    <a:lnTo>
                      <a:pt x="867" y="1065"/>
                    </a:lnTo>
                    <a:cubicBezTo>
                      <a:pt x="761" y="1801"/>
                      <a:pt x="693" y="2541"/>
                      <a:pt x="664" y="3283"/>
                    </a:cubicBezTo>
                    <a:lnTo>
                      <a:pt x="664" y="3283"/>
                    </a:lnTo>
                    <a:cubicBezTo>
                      <a:pt x="642" y="3141"/>
                      <a:pt x="640" y="2995"/>
                      <a:pt x="635" y="2853"/>
                    </a:cubicBezTo>
                    <a:lnTo>
                      <a:pt x="635" y="2853"/>
                    </a:lnTo>
                    <a:cubicBezTo>
                      <a:pt x="625" y="2619"/>
                      <a:pt x="614" y="2387"/>
                      <a:pt x="571" y="2157"/>
                    </a:cubicBezTo>
                    <a:lnTo>
                      <a:pt x="571" y="2157"/>
                    </a:lnTo>
                    <a:cubicBezTo>
                      <a:pt x="528" y="1922"/>
                      <a:pt x="456" y="1690"/>
                      <a:pt x="382" y="1463"/>
                    </a:cubicBezTo>
                    <a:lnTo>
                      <a:pt x="382" y="1463"/>
                    </a:lnTo>
                    <a:cubicBezTo>
                      <a:pt x="321" y="1274"/>
                      <a:pt x="241" y="1093"/>
                      <a:pt x="117" y="937"/>
                    </a:cubicBezTo>
                    <a:lnTo>
                      <a:pt x="117" y="937"/>
                    </a:lnTo>
                    <a:cubicBezTo>
                      <a:pt x="102" y="918"/>
                      <a:pt x="79" y="933"/>
                      <a:pt x="77" y="951"/>
                    </a:cubicBezTo>
                    <a:lnTo>
                      <a:pt x="77" y="951"/>
                    </a:lnTo>
                    <a:cubicBezTo>
                      <a:pt x="71" y="957"/>
                      <a:pt x="69" y="964"/>
                      <a:pt x="71" y="973"/>
                    </a:cubicBezTo>
                    <a:lnTo>
                      <a:pt x="71" y="973"/>
                    </a:lnTo>
                    <a:cubicBezTo>
                      <a:pt x="175" y="1443"/>
                      <a:pt x="0" y="1917"/>
                      <a:pt x="76" y="2387"/>
                    </a:cubicBezTo>
                    <a:lnTo>
                      <a:pt x="76" y="2387"/>
                    </a:lnTo>
                    <a:cubicBezTo>
                      <a:pt x="141" y="2790"/>
                      <a:pt x="342" y="3166"/>
                      <a:pt x="605" y="3476"/>
                    </a:cubicBezTo>
                    <a:lnTo>
                      <a:pt x="605" y="3476"/>
                    </a:lnTo>
                    <a:cubicBezTo>
                      <a:pt x="607" y="3481"/>
                      <a:pt x="609" y="3486"/>
                      <a:pt x="612" y="3490"/>
                    </a:cubicBezTo>
                    <a:lnTo>
                      <a:pt x="612" y="3490"/>
                    </a:lnTo>
                    <a:cubicBezTo>
                      <a:pt x="615" y="3495"/>
                      <a:pt x="618" y="3497"/>
                      <a:pt x="623" y="3498"/>
                    </a:cubicBezTo>
                    <a:lnTo>
                      <a:pt x="623" y="3498"/>
                    </a:lnTo>
                    <a:cubicBezTo>
                      <a:pt x="644" y="3521"/>
                      <a:pt x="664" y="3545"/>
                      <a:pt x="685" y="3568"/>
                    </a:cubicBezTo>
                    <a:lnTo>
                      <a:pt x="685" y="3568"/>
                    </a:lnTo>
                    <a:cubicBezTo>
                      <a:pt x="698" y="3581"/>
                      <a:pt x="715" y="3576"/>
                      <a:pt x="722" y="3563"/>
                    </a:cubicBezTo>
                    <a:lnTo>
                      <a:pt x="722" y="3563"/>
                    </a:lnTo>
                    <a:cubicBezTo>
                      <a:pt x="730" y="3560"/>
                      <a:pt x="735" y="3553"/>
                      <a:pt x="733" y="3543"/>
                    </a:cubicBezTo>
                    <a:lnTo>
                      <a:pt x="733" y="3543"/>
                    </a:lnTo>
                    <a:cubicBezTo>
                      <a:pt x="740" y="3549"/>
                      <a:pt x="750" y="3551"/>
                      <a:pt x="760" y="3546"/>
                    </a:cubicBezTo>
                    <a:lnTo>
                      <a:pt x="760" y="3546"/>
                    </a:lnTo>
                    <a:cubicBezTo>
                      <a:pt x="1455" y="3208"/>
                      <a:pt x="1496" y="2352"/>
                      <a:pt x="1496" y="1680"/>
                    </a:cubicBezTo>
                    <a:lnTo>
                      <a:pt x="1496" y="1680"/>
                    </a:lnTo>
                    <a:cubicBezTo>
                      <a:pt x="1496" y="1661"/>
                      <a:pt x="1477" y="1653"/>
                      <a:pt x="1463" y="16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9" name="Freeform 7">
                <a:extLst>
                  <a:ext uri="{FF2B5EF4-FFF2-40B4-BE49-F238E27FC236}">
                    <a16:creationId xmlns:a16="http://schemas.microsoft.com/office/drawing/2014/main" id="{84EAC03B-90D2-6D49-B843-F3C6C4040C47}"/>
                  </a:ext>
                </a:extLst>
              </p:cNvPr>
              <p:cNvSpPr>
                <a:spLocks noChangeArrowheads="1"/>
              </p:cNvSpPr>
              <p:nvPr/>
            </p:nvSpPr>
            <p:spPr bwMode="auto">
              <a:xfrm>
                <a:off x="5337801" y="4518115"/>
                <a:ext cx="72368" cy="300272"/>
              </a:xfrm>
              <a:custGeom>
                <a:avLst/>
                <a:gdLst>
                  <a:gd name="T0" fmla="*/ 285 w 294"/>
                  <a:gd name="T1" fmla="*/ 1192 h 1228"/>
                  <a:gd name="T2" fmla="*/ 285 w 294"/>
                  <a:gd name="T3" fmla="*/ 1192 h 1228"/>
                  <a:gd name="T4" fmla="*/ 32 w 294"/>
                  <a:gd name="T5" fmla="*/ 21 h 1228"/>
                  <a:gd name="T6" fmla="*/ 32 w 294"/>
                  <a:gd name="T7" fmla="*/ 21 h 1228"/>
                  <a:gd name="T8" fmla="*/ 0 w 294"/>
                  <a:gd name="T9" fmla="*/ 21 h 1228"/>
                  <a:gd name="T10" fmla="*/ 0 w 294"/>
                  <a:gd name="T11" fmla="*/ 21 h 1228"/>
                  <a:gd name="T12" fmla="*/ 257 w 294"/>
                  <a:gd name="T13" fmla="*/ 1209 h 1228"/>
                  <a:gd name="T14" fmla="*/ 257 w 294"/>
                  <a:gd name="T15" fmla="*/ 1209 h 1228"/>
                  <a:gd name="T16" fmla="*/ 285 w 294"/>
                  <a:gd name="T17" fmla="*/ 1192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4" h="1228">
                    <a:moveTo>
                      <a:pt x="285" y="1192"/>
                    </a:moveTo>
                    <a:lnTo>
                      <a:pt x="285" y="1192"/>
                    </a:lnTo>
                    <a:cubicBezTo>
                      <a:pt x="126" y="820"/>
                      <a:pt x="41" y="425"/>
                      <a:pt x="32" y="21"/>
                    </a:cubicBezTo>
                    <a:lnTo>
                      <a:pt x="32" y="21"/>
                    </a:lnTo>
                    <a:cubicBezTo>
                      <a:pt x="32" y="0"/>
                      <a:pt x="0" y="0"/>
                      <a:pt x="0" y="21"/>
                    </a:cubicBezTo>
                    <a:lnTo>
                      <a:pt x="0" y="21"/>
                    </a:lnTo>
                    <a:cubicBezTo>
                      <a:pt x="8" y="432"/>
                      <a:pt x="95" y="831"/>
                      <a:pt x="257" y="1209"/>
                    </a:cubicBezTo>
                    <a:lnTo>
                      <a:pt x="257" y="1209"/>
                    </a:lnTo>
                    <a:cubicBezTo>
                      <a:pt x="265" y="1227"/>
                      <a:pt x="293" y="1211"/>
                      <a:pt x="285" y="119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9" name="Freeform 8">
              <a:extLst>
                <a:ext uri="{FF2B5EF4-FFF2-40B4-BE49-F238E27FC236}">
                  <a16:creationId xmlns:a16="http://schemas.microsoft.com/office/drawing/2014/main" id="{D6F8D626-DD60-7B40-9973-9FEFA237F3B1}"/>
                </a:ext>
              </a:extLst>
            </p:cNvPr>
            <p:cNvSpPr>
              <a:spLocks noChangeArrowheads="1"/>
            </p:cNvSpPr>
            <p:nvPr/>
          </p:nvSpPr>
          <p:spPr bwMode="auto">
            <a:xfrm rot="759599">
              <a:off x="2525982" y="4798964"/>
              <a:ext cx="728709" cy="745606"/>
            </a:xfrm>
            <a:custGeom>
              <a:avLst/>
              <a:gdLst>
                <a:gd name="T0" fmla="*/ 1348 w 1521"/>
                <a:gd name="T1" fmla="*/ 355 h 1555"/>
                <a:gd name="T2" fmla="*/ 1239 w 1521"/>
                <a:gd name="T3" fmla="*/ 358 h 1555"/>
                <a:gd name="T4" fmla="*/ 1193 w 1521"/>
                <a:gd name="T5" fmla="*/ 1117 h 1555"/>
                <a:gd name="T6" fmla="*/ 1217 w 1521"/>
                <a:gd name="T7" fmla="*/ 1082 h 1555"/>
                <a:gd name="T8" fmla="*/ 1273 w 1521"/>
                <a:gd name="T9" fmla="*/ 997 h 1555"/>
                <a:gd name="T10" fmla="*/ 675 w 1521"/>
                <a:gd name="T11" fmla="*/ 1274 h 1555"/>
                <a:gd name="T12" fmla="*/ 492 w 1521"/>
                <a:gd name="T13" fmla="*/ 1163 h 1555"/>
                <a:gd name="T14" fmla="*/ 212 w 1521"/>
                <a:gd name="T15" fmla="*/ 735 h 1555"/>
                <a:gd name="T16" fmla="*/ 339 w 1521"/>
                <a:gd name="T17" fmla="*/ 978 h 1555"/>
                <a:gd name="T18" fmla="*/ 376 w 1521"/>
                <a:gd name="T19" fmla="*/ 1010 h 1555"/>
                <a:gd name="T20" fmla="*/ 363 w 1521"/>
                <a:gd name="T21" fmla="*/ 327 h 1555"/>
                <a:gd name="T22" fmla="*/ 323 w 1521"/>
                <a:gd name="T23" fmla="*/ 384 h 1555"/>
                <a:gd name="T24" fmla="*/ 537 w 1521"/>
                <a:gd name="T25" fmla="*/ 188 h 1555"/>
                <a:gd name="T26" fmla="*/ 679 w 1521"/>
                <a:gd name="T27" fmla="*/ 108 h 1555"/>
                <a:gd name="T28" fmla="*/ 775 w 1521"/>
                <a:gd name="T29" fmla="*/ 159 h 1555"/>
                <a:gd name="T30" fmla="*/ 1079 w 1521"/>
                <a:gd name="T31" fmla="*/ 367 h 1555"/>
                <a:gd name="T32" fmla="*/ 1143 w 1521"/>
                <a:gd name="T33" fmla="*/ 259 h 1555"/>
                <a:gd name="T34" fmla="*/ 1040 w 1521"/>
                <a:gd name="T35" fmla="*/ 239 h 1555"/>
                <a:gd name="T36" fmla="*/ 921 w 1521"/>
                <a:gd name="T37" fmla="*/ 1213 h 1555"/>
                <a:gd name="T38" fmla="*/ 1047 w 1521"/>
                <a:gd name="T39" fmla="*/ 1130 h 1555"/>
                <a:gd name="T40" fmla="*/ 747 w 1521"/>
                <a:gd name="T41" fmla="*/ 727 h 1555"/>
                <a:gd name="T42" fmla="*/ 798 w 1521"/>
                <a:gd name="T43" fmla="*/ 689 h 1555"/>
                <a:gd name="T44" fmla="*/ 749 w 1521"/>
                <a:gd name="T45" fmla="*/ 670 h 1555"/>
                <a:gd name="T46" fmla="*/ 868 w 1521"/>
                <a:gd name="T47" fmla="*/ 651 h 1555"/>
                <a:gd name="T48" fmla="*/ 843 w 1521"/>
                <a:gd name="T49" fmla="*/ 549 h 1555"/>
                <a:gd name="T50" fmla="*/ 744 w 1521"/>
                <a:gd name="T51" fmla="*/ 526 h 1555"/>
                <a:gd name="T52" fmla="*/ 663 w 1521"/>
                <a:gd name="T53" fmla="*/ 611 h 1555"/>
                <a:gd name="T54" fmla="*/ 679 w 1521"/>
                <a:gd name="T55" fmla="*/ 661 h 1555"/>
                <a:gd name="T56" fmla="*/ 670 w 1521"/>
                <a:gd name="T57" fmla="*/ 839 h 1555"/>
                <a:gd name="T58" fmla="*/ 768 w 1521"/>
                <a:gd name="T59" fmla="*/ 785 h 1555"/>
                <a:gd name="T60" fmla="*/ 595 w 1521"/>
                <a:gd name="T61" fmla="*/ 844 h 1555"/>
                <a:gd name="T62" fmla="*/ 887 w 1521"/>
                <a:gd name="T63" fmla="*/ 880 h 1555"/>
                <a:gd name="T64" fmla="*/ 910 w 1521"/>
                <a:gd name="T65" fmla="*/ 853 h 1555"/>
                <a:gd name="T66" fmla="*/ 946 w 1521"/>
                <a:gd name="T67" fmla="*/ 793 h 1555"/>
                <a:gd name="T68" fmla="*/ 1075 w 1521"/>
                <a:gd name="T69" fmla="*/ 570 h 1555"/>
                <a:gd name="T70" fmla="*/ 1058 w 1521"/>
                <a:gd name="T71" fmla="*/ 327 h 1555"/>
                <a:gd name="T72" fmla="*/ 1001 w 1521"/>
                <a:gd name="T73" fmla="*/ 502 h 1555"/>
                <a:gd name="T74" fmla="*/ 797 w 1521"/>
                <a:gd name="T75" fmla="*/ 391 h 1555"/>
                <a:gd name="T76" fmla="*/ 710 w 1521"/>
                <a:gd name="T77" fmla="*/ 362 h 1555"/>
                <a:gd name="T78" fmla="*/ 682 w 1521"/>
                <a:gd name="T79" fmla="*/ 413 h 1555"/>
                <a:gd name="T80" fmla="*/ 338 w 1521"/>
                <a:gd name="T81" fmla="*/ 916 h 1555"/>
                <a:gd name="T82" fmla="*/ 262 w 1521"/>
                <a:gd name="T83" fmla="*/ 667 h 1555"/>
                <a:gd name="T84" fmla="*/ 277 w 1521"/>
                <a:gd name="T85" fmla="*/ 635 h 1555"/>
                <a:gd name="T86" fmla="*/ 437 w 1521"/>
                <a:gd name="T87" fmla="*/ 543 h 1555"/>
                <a:gd name="T88" fmla="*/ 498 w 1521"/>
                <a:gd name="T89" fmla="*/ 485 h 1555"/>
                <a:gd name="T90" fmla="*/ 530 w 1521"/>
                <a:gd name="T91" fmla="*/ 837 h 1555"/>
                <a:gd name="T92" fmla="*/ 588 w 1521"/>
                <a:gd name="T93" fmla="*/ 910 h 1555"/>
                <a:gd name="T94" fmla="*/ 710 w 1521"/>
                <a:gd name="T95" fmla="*/ 958 h 1555"/>
                <a:gd name="T96" fmla="*/ 700 w 1521"/>
                <a:gd name="T97" fmla="*/ 1229 h 1555"/>
                <a:gd name="T98" fmla="*/ 664 w 1521"/>
                <a:gd name="T99" fmla="*/ 1208 h 1555"/>
                <a:gd name="T100" fmla="*/ 1259 w 1521"/>
                <a:gd name="T101" fmla="*/ 622 h 1555"/>
                <a:gd name="T102" fmla="*/ 1346 w 1521"/>
                <a:gd name="T103" fmla="*/ 687 h 1555"/>
                <a:gd name="T104" fmla="*/ 1081 w 1521"/>
                <a:gd name="T105" fmla="*/ 915 h 1555"/>
                <a:gd name="T106" fmla="*/ 1118 w 1521"/>
                <a:gd name="T107" fmla="*/ 805 h 1555"/>
                <a:gd name="T108" fmla="*/ 1132 w 1521"/>
                <a:gd name="T109" fmla="*/ 748 h 1555"/>
                <a:gd name="T110" fmla="*/ 1236 w 1521"/>
                <a:gd name="T111" fmla="*/ 514 h 1555"/>
                <a:gd name="T112" fmla="*/ 1101 w 1521"/>
                <a:gd name="T113" fmla="*/ 521 h 1555"/>
                <a:gd name="T114" fmla="*/ 1259 w 1521"/>
                <a:gd name="T115" fmla="*/ 622 h 1555"/>
                <a:gd name="T116" fmla="*/ 459 w 1521"/>
                <a:gd name="T117" fmla="*/ 193 h 1555"/>
                <a:gd name="T118" fmla="*/ 467 w 1521"/>
                <a:gd name="T119" fmla="*/ 1366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21" h="1555">
                  <a:moveTo>
                    <a:pt x="1394" y="693"/>
                  </a:moveTo>
                  <a:lnTo>
                    <a:pt x="1394" y="693"/>
                  </a:lnTo>
                  <a:cubicBezTo>
                    <a:pt x="1396" y="661"/>
                    <a:pt x="1396" y="628"/>
                    <a:pt x="1392" y="596"/>
                  </a:cubicBezTo>
                  <a:lnTo>
                    <a:pt x="1392" y="596"/>
                  </a:lnTo>
                  <a:cubicBezTo>
                    <a:pt x="1395" y="590"/>
                    <a:pt x="1394" y="581"/>
                    <a:pt x="1388" y="576"/>
                  </a:cubicBezTo>
                  <a:lnTo>
                    <a:pt x="1388" y="576"/>
                  </a:lnTo>
                  <a:cubicBezTo>
                    <a:pt x="1375" y="501"/>
                    <a:pt x="1343" y="435"/>
                    <a:pt x="1290" y="395"/>
                  </a:cubicBezTo>
                  <a:lnTo>
                    <a:pt x="1290" y="395"/>
                  </a:lnTo>
                  <a:cubicBezTo>
                    <a:pt x="1310" y="393"/>
                    <a:pt x="1329" y="390"/>
                    <a:pt x="1348" y="388"/>
                  </a:cubicBezTo>
                  <a:lnTo>
                    <a:pt x="1348" y="388"/>
                  </a:lnTo>
                  <a:cubicBezTo>
                    <a:pt x="1369" y="385"/>
                    <a:pt x="1369" y="353"/>
                    <a:pt x="1348" y="355"/>
                  </a:cubicBezTo>
                  <a:lnTo>
                    <a:pt x="1348" y="355"/>
                  </a:lnTo>
                  <a:cubicBezTo>
                    <a:pt x="1330" y="358"/>
                    <a:pt x="1312" y="360"/>
                    <a:pt x="1293" y="362"/>
                  </a:cubicBezTo>
                  <a:lnTo>
                    <a:pt x="1293" y="362"/>
                  </a:lnTo>
                  <a:cubicBezTo>
                    <a:pt x="1298" y="358"/>
                    <a:pt x="1303" y="353"/>
                    <a:pt x="1304" y="348"/>
                  </a:cubicBezTo>
                  <a:lnTo>
                    <a:pt x="1304" y="348"/>
                  </a:lnTo>
                  <a:cubicBezTo>
                    <a:pt x="1312" y="319"/>
                    <a:pt x="1267" y="316"/>
                    <a:pt x="1268" y="341"/>
                  </a:cubicBezTo>
                  <a:lnTo>
                    <a:pt x="1268" y="341"/>
                  </a:lnTo>
                  <a:cubicBezTo>
                    <a:pt x="1263" y="344"/>
                    <a:pt x="1257" y="347"/>
                    <a:pt x="1254" y="350"/>
                  </a:cubicBezTo>
                  <a:lnTo>
                    <a:pt x="1254" y="350"/>
                  </a:lnTo>
                  <a:cubicBezTo>
                    <a:pt x="1249" y="353"/>
                    <a:pt x="1243" y="355"/>
                    <a:pt x="1239" y="358"/>
                  </a:cubicBezTo>
                  <a:lnTo>
                    <a:pt x="1239" y="358"/>
                  </a:lnTo>
                  <a:cubicBezTo>
                    <a:pt x="1248" y="336"/>
                    <a:pt x="1253" y="315"/>
                    <a:pt x="1254" y="296"/>
                  </a:cubicBezTo>
                  <a:lnTo>
                    <a:pt x="1254" y="296"/>
                  </a:lnTo>
                  <a:cubicBezTo>
                    <a:pt x="1438" y="341"/>
                    <a:pt x="1459" y="547"/>
                    <a:pt x="1409" y="707"/>
                  </a:cubicBezTo>
                  <a:lnTo>
                    <a:pt x="1409" y="707"/>
                  </a:lnTo>
                  <a:cubicBezTo>
                    <a:pt x="1404" y="703"/>
                    <a:pt x="1400" y="698"/>
                    <a:pt x="1394" y="693"/>
                  </a:cubicBezTo>
                  <a:close/>
                  <a:moveTo>
                    <a:pt x="1347" y="988"/>
                  </a:moveTo>
                  <a:lnTo>
                    <a:pt x="1347" y="988"/>
                  </a:lnTo>
                  <a:cubicBezTo>
                    <a:pt x="1321" y="1047"/>
                    <a:pt x="1269" y="1095"/>
                    <a:pt x="1209" y="1113"/>
                  </a:cubicBezTo>
                  <a:lnTo>
                    <a:pt x="1209" y="1113"/>
                  </a:lnTo>
                  <a:cubicBezTo>
                    <a:pt x="1203" y="1113"/>
                    <a:pt x="1198" y="1114"/>
                    <a:pt x="1193" y="1117"/>
                  </a:cubicBezTo>
                  <a:lnTo>
                    <a:pt x="1193" y="1117"/>
                  </a:lnTo>
                  <a:cubicBezTo>
                    <a:pt x="1161" y="1123"/>
                    <a:pt x="1127" y="1120"/>
                    <a:pt x="1094" y="1103"/>
                  </a:cubicBezTo>
                  <a:lnTo>
                    <a:pt x="1094" y="1103"/>
                  </a:lnTo>
                  <a:cubicBezTo>
                    <a:pt x="1093" y="1100"/>
                    <a:pt x="1093" y="1098"/>
                    <a:pt x="1093" y="1095"/>
                  </a:cubicBezTo>
                  <a:lnTo>
                    <a:pt x="1093" y="1095"/>
                  </a:lnTo>
                  <a:cubicBezTo>
                    <a:pt x="1092" y="1092"/>
                    <a:pt x="1091" y="1089"/>
                    <a:pt x="1089" y="1087"/>
                  </a:cubicBezTo>
                  <a:lnTo>
                    <a:pt x="1089" y="1087"/>
                  </a:lnTo>
                  <a:cubicBezTo>
                    <a:pt x="1101" y="1073"/>
                    <a:pt x="1109" y="1058"/>
                    <a:pt x="1115" y="1043"/>
                  </a:cubicBezTo>
                  <a:lnTo>
                    <a:pt x="1115" y="1043"/>
                  </a:lnTo>
                  <a:cubicBezTo>
                    <a:pt x="1142" y="1063"/>
                    <a:pt x="1168" y="1084"/>
                    <a:pt x="1194" y="1105"/>
                  </a:cubicBezTo>
                  <a:lnTo>
                    <a:pt x="1194" y="1105"/>
                  </a:lnTo>
                  <a:cubicBezTo>
                    <a:pt x="1211" y="1118"/>
                    <a:pt x="1233" y="1095"/>
                    <a:pt x="1217" y="1082"/>
                  </a:cubicBezTo>
                  <a:lnTo>
                    <a:pt x="1217" y="1082"/>
                  </a:lnTo>
                  <a:cubicBezTo>
                    <a:pt x="1198" y="1067"/>
                    <a:pt x="1179" y="1052"/>
                    <a:pt x="1160" y="1037"/>
                  </a:cubicBezTo>
                  <a:lnTo>
                    <a:pt x="1160" y="1037"/>
                  </a:lnTo>
                  <a:cubicBezTo>
                    <a:pt x="1187" y="1032"/>
                    <a:pt x="1212" y="1022"/>
                    <a:pt x="1234" y="1009"/>
                  </a:cubicBezTo>
                  <a:lnTo>
                    <a:pt x="1234" y="1009"/>
                  </a:lnTo>
                  <a:cubicBezTo>
                    <a:pt x="1242" y="1014"/>
                    <a:pt x="1249" y="1019"/>
                    <a:pt x="1256" y="1025"/>
                  </a:cubicBezTo>
                  <a:lnTo>
                    <a:pt x="1256" y="1025"/>
                  </a:lnTo>
                  <a:cubicBezTo>
                    <a:pt x="1263" y="1030"/>
                    <a:pt x="1274" y="1026"/>
                    <a:pt x="1279" y="1019"/>
                  </a:cubicBezTo>
                  <a:lnTo>
                    <a:pt x="1279" y="1019"/>
                  </a:lnTo>
                  <a:cubicBezTo>
                    <a:pt x="1283" y="1011"/>
                    <a:pt x="1280" y="1002"/>
                    <a:pt x="1273" y="997"/>
                  </a:cubicBezTo>
                  <a:lnTo>
                    <a:pt x="1273" y="997"/>
                  </a:lnTo>
                  <a:cubicBezTo>
                    <a:pt x="1269" y="994"/>
                    <a:pt x="1266" y="992"/>
                    <a:pt x="1262" y="989"/>
                  </a:cubicBezTo>
                  <a:lnTo>
                    <a:pt x="1262" y="989"/>
                  </a:lnTo>
                  <a:cubicBezTo>
                    <a:pt x="1325" y="937"/>
                    <a:pt x="1368" y="851"/>
                    <a:pt x="1385" y="760"/>
                  </a:cubicBezTo>
                  <a:lnTo>
                    <a:pt x="1385" y="760"/>
                  </a:lnTo>
                  <a:cubicBezTo>
                    <a:pt x="1412" y="824"/>
                    <a:pt x="1369" y="938"/>
                    <a:pt x="1347" y="988"/>
                  </a:cubicBezTo>
                  <a:close/>
                  <a:moveTo>
                    <a:pt x="632" y="1311"/>
                  </a:moveTo>
                  <a:lnTo>
                    <a:pt x="632" y="1311"/>
                  </a:lnTo>
                  <a:cubicBezTo>
                    <a:pt x="646" y="1299"/>
                    <a:pt x="659" y="1286"/>
                    <a:pt x="671" y="1274"/>
                  </a:cubicBezTo>
                  <a:lnTo>
                    <a:pt x="671" y="1274"/>
                  </a:lnTo>
                  <a:cubicBezTo>
                    <a:pt x="673" y="1274"/>
                    <a:pt x="674" y="1274"/>
                    <a:pt x="675" y="1274"/>
                  </a:cubicBezTo>
                  <a:lnTo>
                    <a:pt x="675" y="1274"/>
                  </a:lnTo>
                  <a:cubicBezTo>
                    <a:pt x="751" y="1335"/>
                    <a:pt x="847" y="1351"/>
                    <a:pt x="943" y="1324"/>
                  </a:cubicBezTo>
                  <a:lnTo>
                    <a:pt x="943" y="1324"/>
                  </a:lnTo>
                  <a:cubicBezTo>
                    <a:pt x="1021" y="1301"/>
                    <a:pt x="1084" y="1235"/>
                    <a:pt x="1095" y="1157"/>
                  </a:cubicBezTo>
                  <a:lnTo>
                    <a:pt x="1095" y="1157"/>
                  </a:lnTo>
                  <a:cubicBezTo>
                    <a:pt x="1121" y="1166"/>
                    <a:pt x="1146" y="1170"/>
                    <a:pt x="1172" y="1169"/>
                  </a:cubicBezTo>
                  <a:lnTo>
                    <a:pt x="1172" y="1169"/>
                  </a:lnTo>
                  <a:cubicBezTo>
                    <a:pt x="1090" y="1366"/>
                    <a:pt x="786" y="1480"/>
                    <a:pt x="632" y="1311"/>
                  </a:cubicBezTo>
                  <a:close/>
                  <a:moveTo>
                    <a:pt x="380" y="1218"/>
                  </a:moveTo>
                  <a:lnTo>
                    <a:pt x="380" y="1218"/>
                  </a:lnTo>
                  <a:cubicBezTo>
                    <a:pt x="416" y="1199"/>
                    <a:pt x="449" y="1171"/>
                    <a:pt x="492" y="1163"/>
                  </a:cubicBezTo>
                  <a:lnTo>
                    <a:pt x="492" y="1163"/>
                  </a:lnTo>
                  <a:cubicBezTo>
                    <a:pt x="531" y="1203"/>
                    <a:pt x="574" y="1234"/>
                    <a:pt x="623" y="1253"/>
                  </a:cubicBezTo>
                  <a:lnTo>
                    <a:pt x="623" y="1253"/>
                  </a:lnTo>
                  <a:cubicBezTo>
                    <a:pt x="594" y="1281"/>
                    <a:pt x="562" y="1303"/>
                    <a:pt x="521" y="1315"/>
                  </a:cubicBezTo>
                  <a:lnTo>
                    <a:pt x="521" y="1315"/>
                  </a:lnTo>
                  <a:cubicBezTo>
                    <a:pt x="454" y="1334"/>
                    <a:pt x="382" y="1285"/>
                    <a:pt x="380" y="1218"/>
                  </a:cubicBezTo>
                  <a:close/>
                  <a:moveTo>
                    <a:pt x="208" y="1128"/>
                  </a:moveTo>
                  <a:lnTo>
                    <a:pt x="208" y="1128"/>
                  </a:lnTo>
                  <a:cubicBezTo>
                    <a:pt x="101" y="1027"/>
                    <a:pt x="78" y="818"/>
                    <a:pt x="167" y="703"/>
                  </a:cubicBezTo>
                  <a:lnTo>
                    <a:pt x="167" y="703"/>
                  </a:lnTo>
                  <a:cubicBezTo>
                    <a:pt x="180" y="714"/>
                    <a:pt x="195" y="725"/>
                    <a:pt x="212" y="735"/>
                  </a:cubicBezTo>
                  <a:lnTo>
                    <a:pt x="212" y="735"/>
                  </a:lnTo>
                  <a:cubicBezTo>
                    <a:pt x="212" y="737"/>
                    <a:pt x="212" y="740"/>
                    <a:pt x="212" y="741"/>
                  </a:cubicBezTo>
                  <a:lnTo>
                    <a:pt x="212" y="741"/>
                  </a:lnTo>
                  <a:cubicBezTo>
                    <a:pt x="220" y="820"/>
                    <a:pt x="254" y="899"/>
                    <a:pt x="311" y="954"/>
                  </a:cubicBezTo>
                  <a:lnTo>
                    <a:pt x="311" y="954"/>
                  </a:lnTo>
                  <a:cubicBezTo>
                    <a:pt x="290" y="961"/>
                    <a:pt x="270" y="968"/>
                    <a:pt x="249" y="974"/>
                  </a:cubicBezTo>
                  <a:lnTo>
                    <a:pt x="249" y="974"/>
                  </a:lnTo>
                  <a:cubicBezTo>
                    <a:pt x="229" y="981"/>
                    <a:pt x="238" y="1013"/>
                    <a:pt x="258" y="1006"/>
                  </a:cubicBezTo>
                  <a:lnTo>
                    <a:pt x="258" y="1006"/>
                  </a:lnTo>
                  <a:cubicBezTo>
                    <a:pt x="284" y="997"/>
                    <a:pt x="310" y="989"/>
                    <a:pt x="335" y="980"/>
                  </a:cubicBezTo>
                  <a:lnTo>
                    <a:pt x="335" y="980"/>
                  </a:lnTo>
                  <a:cubicBezTo>
                    <a:pt x="337" y="980"/>
                    <a:pt x="338" y="979"/>
                    <a:pt x="339" y="978"/>
                  </a:cubicBezTo>
                  <a:lnTo>
                    <a:pt x="339" y="978"/>
                  </a:lnTo>
                  <a:cubicBezTo>
                    <a:pt x="343" y="981"/>
                    <a:pt x="347" y="984"/>
                    <a:pt x="351" y="987"/>
                  </a:cubicBezTo>
                  <a:lnTo>
                    <a:pt x="351" y="987"/>
                  </a:lnTo>
                  <a:lnTo>
                    <a:pt x="352" y="988"/>
                  </a:lnTo>
                  <a:lnTo>
                    <a:pt x="352" y="988"/>
                  </a:lnTo>
                  <a:cubicBezTo>
                    <a:pt x="331" y="1007"/>
                    <a:pt x="309" y="1027"/>
                    <a:pt x="288" y="1047"/>
                  </a:cubicBezTo>
                  <a:lnTo>
                    <a:pt x="288" y="1047"/>
                  </a:lnTo>
                  <a:cubicBezTo>
                    <a:pt x="272" y="1061"/>
                    <a:pt x="295" y="1084"/>
                    <a:pt x="311" y="1070"/>
                  </a:cubicBezTo>
                  <a:lnTo>
                    <a:pt x="311" y="1070"/>
                  </a:lnTo>
                  <a:cubicBezTo>
                    <a:pt x="332" y="1050"/>
                    <a:pt x="354" y="1030"/>
                    <a:pt x="376" y="1010"/>
                  </a:cubicBezTo>
                  <a:lnTo>
                    <a:pt x="376" y="1010"/>
                  </a:lnTo>
                  <a:cubicBezTo>
                    <a:pt x="401" y="1049"/>
                    <a:pt x="427" y="1087"/>
                    <a:pt x="456" y="1122"/>
                  </a:cubicBezTo>
                  <a:lnTo>
                    <a:pt x="456" y="1122"/>
                  </a:lnTo>
                  <a:cubicBezTo>
                    <a:pt x="439" y="1128"/>
                    <a:pt x="424" y="1136"/>
                    <a:pt x="408" y="1147"/>
                  </a:cubicBezTo>
                  <a:lnTo>
                    <a:pt x="408" y="1147"/>
                  </a:lnTo>
                  <a:cubicBezTo>
                    <a:pt x="333" y="1196"/>
                    <a:pt x="272" y="1188"/>
                    <a:pt x="208" y="1128"/>
                  </a:cubicBezTo>
                  <a:close/>
                  <a:moveTo>
                    <a:pt x="447" y="243"/>
                  </a:moveTo>
                  <a:lnTo>
                    <a:pt x="447" y="243"/>
                  </a:lnTo>
                  <a:cubicBezTo>
                    <a:pt x="433" y="279"/>
                    <a:pt x="429" y="318"/>
                    <a:pt x="438" y="354"/>
                  </a:cubicBezTo>
                  <a:lnTo>
                    <a:pt x="438" y="354"/>
                  </a:lnTo>
                  <a:cubicBezTo>
                    <a:pt x="413" y="345"/>
                    <a:pt x="388" y="336"/>
                    <a:pt x="363" y="327"/>
                  </a:cubicBezTo>
                  <a:lnTo>
                    <a:pt x="363" y="327"/>
                  </a:lnTo>
                  <a:cubicBezTo>
                    <a:pt x="344" y="320"/>
                    <a:pt x="336" y="351"/>
                    <a:pt x="355" y="358"/>
                  </a:cubicBezTo>
                  <a:lnTo>
                    <a:pt x="355" y="358"/>
                  </a:lnTo>
                  <a:cubicBezTo>
                    <a:pt x="388" y="370"/>
                    <a:pt x="420" y="383"/>
                    <a:pt x="452" y="395"/>
                  </a:cubicBezTo>
                  <a:lnTo>
                    <a:pt x="452" y="395"/>
                  </a:lnTo>
                  <a:lnTo>
                    <a:pt x="453" y="395"/>
                  </a:lnTo>
                  <a:lnTo>
                    <a:pt x="453" y="395"/>
                  </a:lnTo>
                  <a:cubicBezTo>
                    <a:pt x="419" y="388"/>
                    <a:pt x="381" y="405"/>
                    <a:pt x="351" y="431"/>
                  </a:cubicBezTo>
                  <a:lnTo>
                    <a:pt x="351" y="431"/>
                  </a:lnTo>
                  <a:cubicBezTo>
                    <a:pt x="350" y="429"/>
                    <a:pt x="350" y="428"/>
                    <a:pt x="348" y="426"/>
                  </a:cubicBezTo>
                  <a:lnTo>
                    <a:pt x="348" y="426"/>
                  </a:lnTo>
                  <a:cubicBezTo>
                    <a:pt x="340" y="412"/>
                    <a:pt x="332" y="398"/>
                    <a:pt x="323" y="384"/>
                  </a:cubicBezTo>
                  <a:lnTo>
                    <a:pt x="323" y="384"/>
                  </a:lnTo>
                  <a:cubicBezTo>
                    <a:pt x="313" y="367"/>
                    <a:pt x="285" y="383"/>
                    <a:pt x="295" y="401"/>
                  </a:cubicBezTo>
                  <a:lnTo>
                    <a:pt x="295" y="401"/>
                  </a:lnTo>
                  <a:cubicBezTo>
                    <a:pt x="303" y="415"/>
                    <a:pt x="312" y="428"/>
                    <a:pt x="321" y="443"/>
                  </a:cubicBezTo>
                  <a:lnTo>
                    <a:pt x="321" y="443"/>
                  </a:lnTo>
                  <a:cubicBezTo>
                    <a:pt x="323" y="446"/>
                    <a:pt x="327" y="449"/>
                    <a:pt x="330" y="449"/>
                  </a:cubicBezTo>
                  <a:lnTo>
                    <a:pt x="330" y="449"/>
                  </a:lnTo>
                  <a:cubicBezTo>
                    <a:pt x="268" y="510"/>
                    <a:pt x="223" y="592"/>
                    <a:pt x="213" y="677"/>
                  </a:cubicBezTo>
                  <a:lnTo>
                    <a:pt x="213" y="677"/>
                  </a:lnTo>
                  <a:cubicBezTo>
                    <a:pt x="24" y="534"/>
                    <a:pt x="268" y="268"/>
                    <a:pt x="447" y="243"/>
                  </a:cubicBezTo>
                  <a:close/>
                  <a:moveTo>
                    <a:pt x="537" y="188"/>
                  </a:moveTo>
                  <a:lnTo>
                    <a:pt x="537" y="188"/>
                  </a:lnTo>
                  <a:cubicBezTo>
                    <a:pt x="550" y="173"/>
                    <a:pt x="577" y="153"/>
                    <a:pt x="608" y="136"/>
                  </a:cubicBezTo>
                  <a:lnTo>
                    <a:pt x="608" y="136"/>
                  </a:lnTo>
                  <a:cubicBezTo>
                    <a:pt x="608" y="159"/>
                    <a:pt x="610" y="181"/>
                    <a:pt x="614" y="203"/>
                  </a:cubicBezTo>
                  <a:lnTo>
                    <a:pt x="614" y="203"/>
                  </a:lnTo>
                  <a:cubicBezTo>
                    <a:pt x="618" y="223"/>
                    <a:pt x="650" y="214"/>
                    <a:pt x="646" y="194"/>
                  </a:cubicBezTo>
                  <a:lnTo>
                    <a:pt x="646" y="194"/>
                  </a:lnTo>
                  <a:cubicBezTo>
                    <a:pt x="641" y="169"/>
                    <a:pt x="640" y="145"/>
                    <a:pt x="642" y="120"/>
                  </a:cubicBezTo>
                  <a:lnTo>
                    <a:pt x="642" y="120"/>
                  </a:lnTo>
                  <a:cubicBezTo>
                    <a:pt x="654" y="115"/>
                    <a:pt x="667" y="111"/>
                    <a:pt x="679" y="108"/>
                  </a:cubicBezTo>
                  <a:lnTo>
                    <a:pt x="679" y="108"/>
                  </a:lnTo>
                  <a:cubicBezTo>
                    <a:pt x="678" y="115"/>
                    <a:pt x="678" y="121"/>
                    <a:pt x="677" y="128"/>
                  </a:cubicBezTo>
                  <a:lnTo>
                    <a:pt x="677" y="128"/>
                  </a:lnTo>
                  <a:cubicBezTo>
                    <a:pt x="677" y="143"/>
                    <a:pt x="675" y="159"/>
                    <a:pt x="674" y="174"/>
                  </a:cubicBezTo>
                  <a:lnTo>
                    <a:pt x="674" y="174"/>
                  </a:lnTo>
                  <a:cubicBezTo>
                    <a:pt x="673" y="194"/>
                    <a:pt x="705" y="194"/>
                    <a:pt x="707" y="174"/>
                  </a:cubicBezTo>
                  <a:lnTo>
                    <a:pt x="707" y="174"/>
                  </a:lnTo>
                  <a:cubicBezTo>
                    <a:pt x="708" y="159"/>
                    <a:pt x="709" y="143"/>
                    <a:pt x="710" y="128"/>
                  </a:cubicBezTo>
                  <a:lnTo>
                    <a:pt x="710" y="128"/>
                  </a:lnTo>
                  <a:cubicBezTo>
                    <a:pt x="711" y="120"/>
                    <a:pt x="712" y="112"/>
                    <a:pt x="713" y="104"/>
                  </a:cubicBezTo>
                  <a:lnTo>
                    <a:pt x="713" y="104"/>
                  </a:lnTo>
                  <a:cubicBezTo>
                    <a:pt x="744" y="105"/>
                    <a:pt x="768" y="119"/>
                    <a:pt x="775" y="159"/>
                  </a:cubicBezTo>
                  <a:lnTo>
                    <a:pt x="775" y="159"/>
                  </a:lnTo>
                  <a:cubicBezTo>
                    <a:pt x="746" y="180"/>
                    <a:pt x="724" y="207"/>
                    <a:pt x="709" y="241"/>
                  </a:cubicBezTo>
                  <a:lnTo>
                    <a:pt x="709" y="241"/>
                  </a:lnTo>
                  <a:cubicBezTo>
                    <a:pt x="635" y="264"/>
                    <a:pt x="545" y="310"/>
                    <a:pt x="497" y="374"/>
                  </a:cubicBezTo>
                  <a:lnTo>
                    <a:pt x="497" y="374"/>
                  </a:lnTo>
                  <a:cubicBezTo>
                    <a:pt x="464" y="313"/>
                    <a:pt x="488" y="239"/>
                    <a:pt x="537" y="188"/>
                  </a:cubicBezTo>
                  <a:close/>
                  <a:moveTo>
                    <a:pt x="1185" y="355"/>
                  </a:moveTo>
                  <a:lnTo>
                    <a:pt x="1185" y="355"/>
                  </a:lnTo>
                  <a:cubicBezTo>
                    <a:pt x="1156" y="352"/>
                    <a:pt x="1123" y="354"/>
                    <a:pt x="1087" y="363"/>
                  </a:cubicBezTo>
                  <a:lnTo>
                    <a:pt x="1087" y="363"/>
                  </a:lnTo>
                  <a:cubicBezTo>
                    <a:pt x="1083" y="364"/>
                    <a:pt x="1081" y="365"/>
                    <a:pt x="1079" y="367"/>
                  </a:cubicBezTo>
                  <a:lnTo>
                    <a:pt x="1079" y="367"/>
                  </a:lnTo>
                  <a:cubicBezTo>
                    <a:pt x="1078" y="364"/>
                    <a:pt x="1077" y="362"/>
                    <a:pt x="1076" y="360"/>
                  </a:cubicBezTo>
                  <a:lnTo>
                    <a:pt x="1076" y="360"/>
                  </a:lnTo>
                  <a:cubicBezTo>
                    <a:pt x="1108" y="344"/>
                    <a:pt x="1139" y="327"/>
                    <a:pt x="1169" y="307"/>
                  </a:cubicBezTo>
                  <a:lnTo>
                    <a:pt x="1169" y="307"/>
                  </a:lnTo>
                  <a:cubicBezTo>
                    <a:pt x="1187" y="296"/>
                    <a:pt x="1171" y="268"/>
                    <a:pt x="1153" y="280"/>
                  </a:cubicBezTo>
                  <a:lnTo>
                    <a:pt x="1153" y="280"/>
                  </a:lnTo>
                  <a:cubicBezTo>
                    <a:pt x="1129" y="295"/>
                    <a:pt x="1104" y="309"/>
                    <a:pt x="1079" y="322"/>
                  </a:cubicBezTo>
                  <a:lnTo>
                    <a:pt x="1079" y="322"/>
                  </a:lnTo>
                  <a:cubicBezTo>
                    <a:pt x="1101" y="301"/>
                    <a:pt x="1122" y="280"/>
                    <a:pt x="1143" y="259"/>
                  </a:cubicBezTo>
                  <a:lnTo>
                    <a:pt x="1143" y="259"/>
                  </a:lnTo>
                  <a:cubicBezTo>
                    <a:pt x="1159" y="244"/>
                    <a:pt x="1136" y="220"/>
                    <a:pt x="1121" y="235"/>
                  </a:cubicBezTo>
                  <a:lnTo>
                    <a:pt x="1121" y="235"/>
                  </a:lnTo>
                  <a:cubicBezTo>
                    <a:pt x="1098" y="257"/>
                    <a:pt x="1076" y="279"/>
                    <a:pt x="1054" y="301"/>
                  </a:cubicBezTo>
                  <a:lnTo>
                    <a:pt x="1054" y="301"/>
                  </a:lnTo>
                  <a:cubicBezTo>
                    <a:pt x="1050" y="304"/>
                    <a:pt x="1049" y="309"/>
                    <a:pt x="1049" y="313"/>
                  </a:cubicBezTo>
                  <a:lnTo>
                    <a:pt x="1049" y="313"/>
                  </a:lnTo>
                  <a:cubicBezTo>
                    <a:pt x="1041" y="302"/>
                    <a:pt x="1032" y="292"/>
                    <a:pt x="1021" y="283"/>
                  </a:cubicBezTo>
                  <a:lnTo>
                    <a:pt x="1021" y="283"/>
                  </a:lnTo>
                  <a:cubicBezTo>
                    <a:pt x="1024" y="282"/>
                    <a:pt x="1027" y="279"/>
                    <a:pt x="1028" y="275"/>
                  </a:cubicBezTo>
                  <a:lnTo>
                    <a:pt x="1028" y="275"/>
                  </a:lnTo>
                  <a:cubicBezTo>
                    <a:pt x="1032" y="263"/>
                    <a:pt x="1036" y="251"/>
                    <a:pt x="1040" y="239"/>
                  </a:cubicBezTo>
                  <a:lnTo>
                    <a:pt x="1040" y="239"/>
                  </a:lnTo>
                  <a:cubicBezTo>
                    <a:pt x="1047" y="219"/>
                    <a:pt x="1016" y="211"/>
                    <a:pt x="1009" y="230"/>
                  </a:cubicBezTo>
                  <a:lnTo>
                    <a:pt x="1009" y="230"/>
                  </a:lnTo>
                  <a:cubicBezTo>
                    <a:pt x="1005" y="242"/>
                    <a:pt x="1001" y="253"/>
                    <a:pt x="997" y="265"/>
                  </a:cubicBezTo>
                  <a:lnTo>
                    <a:pt x="997" y="265"/>
                  </a:lnTo>
                  <a:cubicBezTo>
                    <a:pt x="926" y="220"/>
                    <a:pt x="851" y="211"/>
                    <a:pt x="774" y="225"/>
                  </a:cubicBezTo>
                  <a:lnTo>
                    <a:pt x="774" y="225"/>
                  </a:lnTo>
                  <a:cubicBezTo>
                    <a:pt x="887" y="77"/>
                    <a:pt x="1295" y="163"/>
                    <a:pt x="1185" y="355"/>
                  </a:cubicBezTo>
                  <a:close/>
                  <a:moveTo>
                    <a:pt x="829" y="1252"/>
                  </a:moveTo>
                  <a:lnTo>
                    <a:pt x="829" y="1252"/>
                  </a:lnTo>
                  <a:cubicBezTo>
                    <a:pt x="853" y="1244"/>
                    <a:pt x="886" y="1230"/>
                    <a:pt x="921" y="1213"/>
                  </a:cubicBezTo>
                  <a:lnTo>
                    <a:pt x="921" y="1213"/>
                  </a:lnTo>
                  <a:cubicBezTo>
                    <a:pt x="923" y="1226"/>
                    <a:pt x="930" y="1239"/>
                    <a:pt x="943" y="1248"/>
                  </a:cubicBezTo>
                  <a:lnTo>
                    <a:pt x="943" y="1248"/>
                  </a:lnTo>
                  <a:cubicBezTo>
                    <a:pt x="961" y="1259"/>
                    <a:pt x="977" y="1231"/>
                    <a:pt x="960" y="1219"/>
                  </a:cubicBezTo>
                  <a:lnTo>
                    <a:pt x="960" y="1219"/>
                  </a:lnTo>
                  <a:cubicBezTo>
                    <a:pt x="954" y="1215"/>
                    <a:pt x="951" y="1208"/>
                    <a:pt x="952" y="1202"/>
                  </a:cubicBezTo>
                  <a:lnTo>
                    <a:pt x="952" y="1202"/>
                  </a:lnTo>
                  <a:cubicBezTo>
                    <a:pt x="953" y="1199"/>
                    <a:pt x="952" y="1197"/>
                    <a:pt x="952" y="1195"/>
                  </a:cubicBezTo>
                  <a:lnTo>
                    <a:pt x="952" y="1195"/>
                  </a:lnTo>
                  <a:cubicBezTo>
                    <a:pt x="985" y="1176"/>
                    <a:pt x="1018" y="1154"/>
                    <a:pt x="1047" y="1130"/>
                  </a:cubicBezTo>
                  <a:lnTo>
                    <a:pt x="1047" y="1130"/>
                  </a:lnTo>
                  <a:cubicBezTo>
                    <a:pt x="1048" y="1131"/>
                    <a:pt x="1048" y="1131"/>
                    <a:pt x="1049" y="1133"/>
                  </a:cubicBezTo>
                  <a:lnTo>
                    <a:pt x="1049" y="1133"/>
                  </a:lnTo>
                  <a:cubicBezTo>
                    <a:pt x="1052" y="1222"/>
                    <a:pt x="958" y="1278"/>
                    <a:pt x="877" y="1288"/>
                  </a:cubicBezTo>
                  <a:lnTo>
                    <a:pt x="877" y="1288"/>
                  </a:lnTo>
                  <a:cubicBezTo>
                    <a:pt x="836" y="1293"/>
                    <a:pt x="796" y="1286"/>
                    <a:pt x="759" y="1269"/>
                  </a:cubicBezTo>
                  <a:lnTo>
                    <a:pt x="759" y="1269"/>
                  </a:lnTo>
                  <a:cubicBezTo>
                    <a:pt x="782" y="1266"/>
                    <a:pt x="805" y="1261"/>
                    <a:pt x="829" y="1252"/>
                  </a:cubicBezTo>
                  <a:close/>
                  <a:moveTo>
                    <a:pt x="659" y="607"/>
                  </a:moveTo>
                  <a:cubicBezTo>
                    <a:pt x="659" y="607"/>
                    <a:pt x="658" y="606"/>
                    <a:pt x="659" y="607"/>
                  </a:cubicBezTo>
                  <a:close/>
                  <a:moveTo>
                    <a:pt x="747" y="727"/>
                  </a:moveTo>
                  <a:lnTo>
                    <a:pt x="747" y="727"/>
                  </a:lnTo>
                  <a:cubicBezTo>
                    <a:pt x="736" y="723"/>
                    <a:pt x="724" y="717"/>
                    <a:pt x="716" y="707"/>
                  </a:cubicBezTo>
                  <a:lnTo>
                    <a:pt x="716" y="707"/>
                  </a:lnTo>
                  <a:cubicBezTo>
                    <a:pt x="713" y="701"/>
                    <a:pt x="715" y="694"/>
                    <a:pt x="719" y="687"/>
                  </a:cubicBezTo>
                  <a:lnTo>
                    <a:pt x="719" y="687"/>
                  </a:lnTo>
                  <a:cubicBezTo>
                    <a:pt x="729" y="695"/>
                    <a:pt x="738" y="702"/>
                    <a:pt x="747" y="710"/>
                  </a:cubicBezTo>
                  <a:lnTo>
                    <a:pt x="747" y="710"/>
                  </a:lnTo>
                  <a:cubicBezTo>
                    <a:pt x="754" y="715"/>
                    <a:pt x="763" y="716"/>
                    <a:pt x="770" y="710"/>
                  </a:cubicBezTo>
                  <a:lnTo>
                    <a:pt x="770" y="710"/>
                  </a:lnTo>
                  <a:cubicBezTo>
                    <a:pt x="770" y="709"/>
                    <a:pt x="770" y="708"/>
                    <a:pt x="771" y="708"/>
                  </a:cubicBezTo>
                  <a:lnTo>
                    <a:pt x="771" y="708"/>
                  </a:lnTo>
                  <a:cubicBezTo>
                    <a:pt x="782" y="722"/>
                    <a:pt x="807" y="707"/>
                    <a:pt x="798" y="689"/>
                  </a:cubicBezTo>
                  <a:lnTo>
                    <a:pt x="798" y="689"/>
                  </a:lnTo>
                  <a:cubicBezTo>
                    <a:pt x="789" y="675"/>
                    <a:pt x="780" y="660"/>
                    <a:pt x="772" y="645"/>
                  </a:cubicBezTo>
                  <a:lnTo>
                    <a:pt x="772" y="645"/>
                  </a:lnTo>
                  <a:cubicBezTo>
                    <a:pt x="788" y="633"/>
                    <a:pt x="805" y="621"/>
                    <a:pt x="820" y="609"/>
                  </a:cubicBezTo>
                  <a:lnTo>
                    <a:pt x="820" y="609"/>
                  </a:lnTo>
                  <a:cubicBezTo>
                    <a:pt x="819" y="637"/>
                    <a:pt x="816" y="666"/>
                    <a:pt x="812" y="694"/>
                  </a:cubicBezTo>
                  <a:lnTo>
                    <a:pt x="812" y="694"/>
                  </a:lnTo>
                  <a:cubicBezTo>
                    <a:pt x="810" y="706"/>
                    <a:pt x="809" y="736"/>
                    <a:pt x="790" y="738"/>
                  </a:cubicBezTo>
                  <a:lnTo>
                    <a:pt x="790" y="738"/>
                  </a:lnTo>
                  <a:cubicBezTo>
                    <a:pt x="776" y="740"/>
                    <a:pt x="760" y="732"/>
                    <a:pt x="747" y="727"/>
                  </a:cubicBezTo>
                  <a:close/>
                  <a:moveTo>
                    <a:pt x="749" y="670"/>
                  </a:moveTo>
                  <a:lnTo>
                    <a:pt x="749" y="670"/>
                  </a:lnTo>
                  <a:cubicBezTo>
                    <a:pt x="747" y="668"/>
                    <a:pt x="745" y="667"/>
                    <a:pt x="744" y="666"/>
                  </a:cubicBezTo>
                  <a:lnTo>
                    <a:pt x="744" y="666"/>
                  </a:lnTo>
                  <a:cubicBezTo>
                    <a:pt x="745" y="665"/>
                    <a:pt x="745" y="665"/>
                    <a:pt x="746" y="664"/>
                  </a:cubicBezTo>
                  <a:lnTo>
                    <a:pt x="746" y="664"/>
                  </a:lnTo>
                  <a:cubicBezTo>
                    <a:pt x="747" y="666"/>
                    <a:pt x="748" y="668"/>
                    <a:pt x="749" y="670"/>
                  </a:cubicBezTo>
                  <a:close/>
                  <a:moveTo>
                    <a:pt x="800" y="507"/>
                  </a:moveTo>
                  <a:lnTo>
                    <a:pt x="800" y="507"/>
                  </a:lnTo>
                  <a:cubicBezTo>
                    <a:pt x="809" y="466"/>
                    <a:pt x="907" y="482"/>
                    <a:pt x="931" y="494"/>
                  </a:cubicBezTo>
                  <a:lnTo>
                    <a:pt x="931" y="494"/>
                  </a:lnTo>
                  <a:cubicBezTo>
                    <a:pt x="1005" y="532"/>
                    <a:pt x="923" y="610"/>
                    <a:pt x="868" y="651"/>
                  </a:cubicBezTo>
                  <a:lnTo>
                    <a:pt x="868" y="651"/>
                  </a:lnTo>
                  <a:cubicBezTo>
                    <a:pt x="870" y="630"/>
                    <a:pt x="870" y="608"/>
                    <a:pt x="871" y="589"/>
                  </a:cubicBezTo>
                  <a:lnTo>
                    <a:pt x="871" y="589"/>
                  </a:lnTo>
                  <a:cubicBezTo>
                    <a:pt x="871" y="583"/>
                    <a:pt x="870" y="579"/>
                    <a:pt x="867" y="575"/>
                  </a:cubicBezTo>
                  <a:lnTo>
                    <a:pt x="867" y="575"/>
                  </a:lnTo>
                  <a:cubicBezTo>
                    <a:pt x="874" y="559"/>
                    <a:pt x="881" y="543"/>
                    <a:pt x="889" y="526"/>
                  </a:cubicBezTo>
                  <a:lnTo>
                    <a:pt x="889" y="526"/>
                  </a:lnTo>
                  <a:cubicBezTo>
                    <a:pt x="897" y="507"/>
                    <a:pt x="869" y="491"/>
                    <a:pt x="860" y="510"/>
                  </a:cubicBezTo>
                  <a:lnTo>
                    <a:pt x="860" y="510"/>
                  </a:lnTo>
                  <a:cubicBezTo>
                    <a:pt x="855" y="523"/>
                    <a:pt x="849" y="536"/>
                    <a:pt x="843" y="549"/>
                  </a:cubicBezTo>
                  <a:lnTo>
                    <a:pt x="843" y="549"/>
                  </a:lnTo>
                  <a:cubicBezTo>
                    <a:pt x="836" y="545"/>
                    <a:pt x="828" y="544"/>
                    <a:pt x="819" y="550"/>
                  </a:cubicBezTo>
                  <a:lnTo>
                    <a:pt x="819" y="550"/>
                  </a:lnTo>
                  <a:cubicBezTo>
                    <a:pt x="809" y="557"/>
                    <a:pt x="798" y="565"/>
                    <a:pt x="788" y="573"/>
                  </a:cubicBezTo>
                  <a:lnTo>
                    <a:pt x="788" y="573"/>
                  </a:lnTo>
                  <a:cubicBezTo>
                    <a:pt x="792" y="551"/>
                    <a:pt x="796" y="529"/>
                    <a:pt x="800" y="507"/>
                  </a:cubicBezTo>
                  <a:close/>
                  <a:moveTo>
                    <a:pt x="595" y="844"/>
                  </a:moveTo>
                  <a:lnTo>
                    <a:pt x="595" y="844"/>
                  </a:lnTo>
                  <a:cubicBezTo>
                    <a:pt x="552" y="786"/>
                    <a:pt x="513" y="704"/>
                    <a:pt x="550" y="636"/>
                  </a:cubicBezTo>
                  <a:lnTo>
                    <a:pt x="550" y="636"/>
                  </a:lnTo>
                  <a:cubicBezTo>
                    <a:pt x="585" y="570"/>
                    <a:pt x="674" y="540"/>
                    <a:pt x="744" y="526"/>
                  </a:cubicBezTo>
                  <a:lnTo>
                    <a:pt x="744" y="526"/>
                  </a:lnTo>
                  <a:cubicBezTo>
                    <a:pt x="739" y="550"/>
                    <a:pt x="737" y="576"/>
                    <a:pt x="734" y="596"/>
                  </a:cubicBezTo>
                  <a:lnTo>
                    <a:pt x="734" y="596"/>
                  </a:lnTo>
                  <a:cubicBezTo>
                    <a:pt x="732" y="602"/>
                    <a:pt x="733" y="607"/>
                    <a:pt x="735" y="612"/>
                  </a:cubicBezTo>
                  <a:lnTo>
                    <a:pt x="735" y="612"/>
                  </a:lnTo>
                  <a:cubicBezTo>
                    <a:pt x="725" y="619"/>
                    <a:pt x="713" y="627"/>
                    <a:pt x="701" y="636"/>
                  </a:cubicBezTo>
                  <a:lnTo>
                    <a:pt x="701" y="636"/>
                  </a:lnTo>
                  <a:cubicBezTo>
                    <a:pt x="699" y="635"/>
                    <a:pt x="698" y="635"/>
                    <a:pt x="696" y="633"/>
                  </a:cubicBezTo>
                  <a:lnTo>
                    <a:pt x="696" y="633"/>
                  </a:lnTo>
                  <a:cubicBezTo>
                    <a:pt x="690" y="630"/>
                    <a:pt x="684" y="626"/>
                    <a:pt x="678" y="622"/>
                  </a:cubicBezTo>
                  <a:lnTo>
                    <a:pt x="678" y="622"/>
                  </a:lnTo>
                  <a:cubicBezTo>
                    <a:pt x="673" y="618"/>
                    <a:pt x="668" y="615"/>
                    <a:pt x="663" y="611"/>
                  </a:cubicBezTo>
                  <a:lnTo>
                    <a:pt x="663" y="611"/>
                  </a:lnTo>
                  <a:cubicBezTo>
                    <a:pt x="662" y="609"/>
                    <a:pt x="660" y="607"/>
                    <a:pt x="658" y="606"/>
                  </a:cubicBezTo>
                  <a:lnTo>
                    <a:pt x="658" y="606"/>
                  </a:lnTo>
                  <a:cubicBezTo>
                    <a:pt x="654" y="603"/>
                    <a:pt x="651" y="602"/>
                    <a:pt x="645" y="601"/>
                  </a:cubicBezTo>
                  <a:lnTo>
                    <a:pt x="645" y="601"/>
                  </a:lnTo>
                  <a:cubicBezTo>
                    <a:pt x="634" y="600"/>
                    <a:pt x="628" y="612"/>
                    <a:pt x="630" y="622"/>
                  </a:cubicBezTo>
                  <a:lnTo>
                    <a:pt x="630" y="622"/>
                  </a:lnTo>
                  <a:cubicBezTo>
                    <a:pt x="632" y="633"/>
                    <a:pt x="650" y="641"/>
                    <a:pt x="658" y="647"/>
                  </a:cubicBezTo>
                  <a:lnTo>
                    <a:pt x="658" y="647"/>
                  </a:lnTo>
                  <a:cubicBezTo>
                    <a:pt x="665" y="651"/>
                    <a:pt x="672" y="657"/>
                    <a:pt x="679" y="661"/>
                  </a:cubicBezTo>
                  <a:lnTo>
                    <a:pt x="679" y="661"/>
                  </a:lnTo>
                  <a:cubicBezTo>
                    <a:pt x="678" y="661"/>
                    <a:pt x="678" y="662"/>
                    <a:pt x="678" y="663"/>
                  </a:cubicBezTo>
                  <a:lnTo>
                    <a:pt x="678" y="663"/>
                  </a:lnTo>
                  <a:cubicBezTo>
                    <a:pt x="659" y="696"/>
                    <a:pt x="667" y="726"/>
                    <a:pt x="691" y="749"/>
                  </a:cubicBezTo>
                  <a:lnTo>
                    <a:pt x="691" y="749"/>
                  </a:lnTo>
                  <a:cubicBezTo>
                    <a:pt x="669" y="768"/>
                    <a:pt x="648" y="788"/>
                    <a:pt x="627" y="808"/>
                  </a:cubicBezTo>
                  <a:lnTo>
                    <a:pt x="627" y="808"/>
                  </a:lnTo>
                  <a:cubicBezTo>
                    <a:pt x="612" y="822"/>
                    <a:pt x="634" y="845"/>
                    <a:pt x="650" y="831"/>
                  </a:cubicBezTo>
                  <a:lnTo>
                    <a:pt x="650" y="831"/>
                  </a:lnTo>
                  <a:cubicBezTo>
                    <a:pt x="667" y="815"/>
                    <a:pt x="685" y="798"/>
                    <a:pt x="702" y="782"/>
                  </a:cubicBezTo>
                  <a:lnTo>
                    <a:pt x="702" y="782"/>
                  </a:lnTo>
                  <a:cubicBezTo>
                    <a:pt x="691" y="801"/>
                    <a:pt x="681" y="821"/>
                    <a:pt x="670" y="839"/>
                  </a:cubicBezTo>
                  <a:lnTo>
                    <a:pt x="670" y="839"/>
                  </a:lnTo>
                  <a:cubicBezTo>
                    <a:pt x="660" y="858"/>
                    <a:pt x="688" y="874"/>
                    <a:pt x="698" y="856"/>
                  </a:cubicBezTo>
                  <a:lnTo>
                    <a:pt x="698" y="856"/>
                  </a:lnTo>
                  <a:cubicBezTo>
                    <a:pt x="711" y="834"/>
                    <a:pt x="723" y="812"/>
                    <a:pt x="735" y="790"/>
                  </a:cubicBezTo>
                  <a:lnTo>
                    <a:pt x="735" y="790"/>
                  </a:lnTo>
                  <a:cubicBezTo>
                    <a:pt x="735" y="814"/>
                    <a:pt x="736" y="837"/>
                    <a:pt x="736" y="861"/>
                  </a:cubicBezTo>
                  <a:lnTo>
                    <a:pt x="736" y="861"/>
                  </a:lnTo>
                  <a:cubicBezTo>
                    <a:pt x="736" y="882"/>
                    <a:pt x="769" y="882"/>
                    <a:pt x="769" y="861"/>
                  </a:cubicBezTo>
                  <a:lnTo>
                    <a:pt x="769" y="861"/>
                  </a:lnTo>
                  <a:cubicBezTo>
                    <a:pt x="768" y="835"/>
                    <a:pt x="768" y="811"/>
                    <a:pt x="768" y="785"/>
                  </a:cubicBezTo>
                  <a:lnTo>
                    <a:pt x="768" y="785"/>
                  </a:lnTo>
                  <a:cubicBezTo>
                    <a:pt x="794" y="791"/>
                    <a:pt x="820" y="788"/>
                    <a:pt x="835" y="770"/>
                  </a:cubicBezTo>
                  <a:lnTo>
                    <a:pt x="835" y="770"/>
                  </a:lnTo>
                  <a:cubicBezTo>
                    <a:pt x="847" y="755"/>
                    <a:pt x="854" y="737"/>
                    <a:pt x="859" y="717"/>
                  </a:cubicBezTo>
                  <a:lnTo>
                    <a:pt x="859" y="717"/>
                  </a:lnTo>
                  <a:cubicBezTo>
                    <a:pt x="860" y="716"/>
                    <a:pt x="860" y="716"/>
                    <a:pt x="861" y="716"/>
                  </a:cubicBezTo>
                  <a:lnTo>
                    <a:pt x="861" y="716"/>
                  </a:lnTo>
                  <a:cubicBezTo>
                    <a:pt x="880" y="704"/>
                    <a:pt x="903" y="688"/>
                    <a:pt x="925" y="669"/>
                  </a:cubicBezTo>
                  <a:lnTo>
                    <a:pt x="925" y="669"/>
                  </a:lnTo>
                  <a:cubicBezTo>
                    <a:pt x="925" y="721"/>
                    <a:pt x="909" y="769"/>
                    <a:pt x="879" y="815"/>
                  </a:cubicBezTo>
                  <a:lnTo>
                    <a:pt x="879" y="815"/>
                  </a:lnTo>
                  <a:cubicBezTo>
                    <a:pt x="817" y="913"/>
                    <a:pt x="671" y="946"/>
                    <a:pt x="595" y="844"/>
                  </a:cubicBezTo>
                  <a:close/>
                  <a:moveTo>
                    <a:pt x="1030" y="909"/>
                  </a:moveTo>
                  <a:lnTo>
                    <a:pt x="1030" y="909"/>
                  </a:lnTo>
                  <a:cubicBezTo>
                    <a:pt x="1007" y="954"/>
                    <a:pt x="974" y="992"/>
                    <a:pt x="938" y="1026"/>
                  </a:cubicBezTo>
                  <a:lnTo>
                    <a:pt x="938" y="1026"/>
                  </a:lnTo>
                  <a:cubicBezTo>
                    <a:pt x="916" y="1045"/>
                    <a:pt x="893" y="1062"/>
                    <a:pt x="867" y="1075"/>
                  </a:cubicBezTo>
                  <a:lnTo>
                    <a:pt x="867" y="1075"/>
                  </a:lnTo>
                  <a:cubicBezTo>
                    <a:pt x="788" y="1122"/>
                    <a:pt x="772" y="1000"/>
                    <a:pt x="766" y="951"/>
                  </a:cubicBezTo>
                  <a:lnTo>
                    <a:pt x="766" y="951"/>
                  </a:lnTo>
                  <a:cubicBezTo>
                    <a:pt x="805" y="941"/>
                    <a:pt x="842" y="922"/>
                    <a:pt x="868" y="898"/>
                  </a:cubicBezTo>
                  <a:lnTo>
                    <a:pt x="868" y="898"/>
                  </a:lnTo>
                  <a:cubicBezTo>
                    <a:pt x="875" y="892"/>
                    <a:pt x="881" y="887"/>
                    <a:pt x="887" y="880"/>
                  </a:cubicBezTo>
                  <a:lnTo>
                    <a:pt x="887" y="880"/>
                  </a:lnTo>
                  <a:cubicBezTo>
                    <a:pt x="891" y="897"/>
                    <a:pt x="896" y="914"/>
                    <a:pt x="901" y="931"/>
                  </a:cubicBezTo>
                  <a:lnTo>
                    <a:pt x="901" y="931"/>
                  </a:lnTo>
                  <a:cubicBezTo>
                    <a:pt x="906" y="951"/>
                    <a:pt x="937" y="942"/>
                    <a:pt x="932" y="922"/>
                  </a:cubicBezTo>
                  <a:lnTo>
                    <a:pt x="932" y="922"/>
                  </a:lnTo>
                  <a:cubicBezTo>
                    <a:pt x="927" y="902"/>
                    <a:pt x="921" y="883"/>
                    <a:pt x="916" y="863"/>
                  </a:cubicBezTo>
                  <a:lnTo>
                    <a:pt x="916" y="863"/>
                  </a:lnTo>
                  <a:cubicBezTo>
                    <a:pt x="915" y="859"/>
                    <a:pt x="912" y="856"/>
                    <a:pt x="909" y="854"/>
                  </a:cubicBezTo>
                  <a:lnTo>
                    <a:pt x="909" y="854"/>
                  </a:lnTo>
                  <a:cubicBezTo>
                    <a:pt x="910" y="854"/>
                    <a:pt x="910" y="853"/>
                    <a:pt x="910" y="853"/>
                  </a:cubicBezTo>
                  <a:lnTo>
                    <a:pt x="910" y="853"/>
                  </a:lnTo>
                  <a:lnTo>
                    <a:pt x="910" y="853"/>
                  </a:lnTo>
                  <a:lnTo>
                    <a:pt x="910" y="853"/>
                  </a:lnTo>
                  <a:cubicBezTo>
                    <a:pt x="921" y="866"/>
                    <a:pt x="933" y="879"/>
                    <a:pt x="944" y="892"/>
                  </a:cubicBezTo>
                  <a:lnTo>
                    <a:pt x="944" y="892"/>
                  </a:lnTo>
                  <a:cubicBezTo>
                    <a:pt x="958" y="907"/>
                    <a:pt x="981" y="884"/>
                    <a:pt x="967" y="868"/>
                  </a:cubicBezTo>
                  <a:lnTo>
                    <a:pt x="933" y="831"/>
                  </a:lnTo>
                  <a:lnTo>
                    <a:pt x="933" y="831"/>
                  </a:lnTo>
                  <a:cubicBezTo>
                    <a:pt x="931" y="829"/>
                    <a:pt x="930" y="828"/>
                    <a:pt x="929" y="827"/>
                  </a:cubicBezTo>
                  <a:lnTo>
                    <a:pt x="929" y="827"/>
                  </a:lnTo>
                  <a:cubicBezTo>
                    <a:pt x="935" y="816"/>
                    <a:pt x="941" y="805"/>
                    <a:pt x="946" y="793"/>
                  </a:cubicBezTo>
                  <a:lnTo>
                    <a:pt x="946" y="793"/>
                  </a:lnTo>
                  <a:cubicBezTo>
                    <a:pt x="964" y="802"/>
                    <a:pt x="985" y="806"/>
                    <a:pt x="1006" y="805"/>
                  </a:cubicBezTo>
                  <a:lnTo>
                    <a:pt x="1006" y="805"/>
                  </a:lnTo>
                  <a:cubicBezTo>
                    <a:pt x="1026" y="803"/>
                    <a:pt x="1026" y="771"/>
                    <a:pt x="1006" y="772"/>
                  </a:cubicBezTo>
                  <a:lnTo>
                    <a:pt x="1006" y="772"/>
                  </a:lnTo>
                  <a:cubicBezTo>
                    <a:pt x="988" y="773"/>
                    <a:pt x="973" y="770"/>
                    <a:pt x="958" y="762"/>
                  </a:cubicBezTo>
                  <a:lnTo>
                    <a:pt x="958" y="762"/>
                  </a:lnTo>
                  <a:cubicBezTo>
                    <a:pt x="973" y="719"/>
                    <a:pt x="977" y="671"/>
                    <a:pt x="970" y="622"/>
                  </a:cubicBezTo>
                  <a:lnTo>
                    <a:pt x="970" y="622"/>
                  </a:lnTo>
                  <a:cubicBezTo>
                    <a:pt x="988" y="600"/>
                    <a:pt x="1001" y="576"/>
                    <a:pt x="1006" y="551"/>
                  </a:cubicBezTo>
                  <a:lnTo>
                    <a:pt x="1006" y="551"/>
                  </a:lnTo>
                  <a:cubicBezTo>
                    <a:pt x="1040" y="544"/>
                    <a:pt x="1061" y="552"/>
                    <a:pt x="1075" y="570"/>
                  </a:cubicBezTo>
                  <a:lnTo>
                    <a:pt x="1075" y="570"/>
                  </a:lnTo>
                  <a:cubicBezTo>
                    <a:pt x="1062" y="577"/>
                    <a:pt x="1050" y="582"/>
                    <a:pt x="1035" y="583"/>
                  </a:cubicBezTo>
                  <a:lnTo>
                    <a:pt x="1035" y="583"/>
                  </a:lnTo>
                  <a:cubicBezTo>
                    <a:pt x="1015" y="585"/>
                    <a:pt x="1015" y="618"/>
                    <a:pt x="1035" y="616"/>
                  </a:cubicBezTo>
                  <a:lnTo>
                    <a:pt x="1035" y="616"/>
                  </a:lnTo>
                  <a:cubicBezTo>
                    <a:pt x="1054" y="613"/>
                    <a:pt x="1072" y="609"/>
                    <a:pt x="1088" y="600"/>
                  </a:cubicBezTo>
                  <a:lnTo>
                    <a:pt x="1088" y="600"/>
                  </a:lnTo>
                  <a:cubicBezTo>
                    <a:pt x="1105" y="657"/>
                    <a:pt x="1088" y="742"/>
                    <a:pt x="1083" y="767"/>
                  </a:cubicBezTo>
                  <a:lnTo>
                    <a:pt x="1083" y="767"/>
                  </a:lnTo>
                  <a:cubicBezTo>
                    <a:pt x="1073" y="817"/>
                    <a:pt x="1053" y="864"/>
                    <a:pt x="1030" y="909"/>
                  </a:cubicBezTo>
                  <a:close/>
                  <a:moveTo>
                    <a:pt x="1058" y="327"/>
                  </a:moveTo>
                  <a:lnTo>
                    <a:pt x="1058" y="327"/>
                  </a:lnTo>
                  <a:cubicBezTo>
                    <a:pt x="1061" y="328"/>
                    <a:pt x="1063" y="328"/>
                    <a:pt x="1066" y="328"/>
                  </a:cubicBezTo>
                  <a:lnTo>
                    <a:pt x="1066" y="328"/>
                  </a:lnTo>
                  <a:cubicBezTo>
                    <a:pt x="1064" y="329"/>
                    <a:pt x="1062" y="330"/>
                    <a:pt x="1061" y="331"/>
                  </a:cubicBezTo>
                  <a:lnTo>
                    <a:pt x="1061" y="331"/>
                  </a:lnTo>
                  <a:cubicBezTo>
                    <a:pt x="1060" y="330"/>
                    <a:pt x="1060" y="328"/>
                    <a:pt x="1058" y="327"/>
                  </a:cubicBezTo>
                  <a:close/>
                  <a:moveTo>
                    <a:pt x="826" y="266"/>
                  </a:moveTo>
                  <a:lnTo>
                    <a:pt x="826" y="266"/>
                  </a:lnTo>
                  <a:cubicBezTo>
                    <a:pt x="981" y="251"/>
                    <a:pt x="1040" y="374"/>
                    <a:pt x="1060" y="501"/>
                  </a:cubicBezTo>
                  <a:lnTo>
                    <a:pt x="1060" y="501"/>
                  </a:lnTo>
                  <a:cubicBezTo>
                    <a:pt x="1044" y="497"/>
                    <a:pt x="1024" y="498"/>
                    <a:pt x="1001" y="502"/>
                  </a:cubicBezTo>
                  <a:lnTo>
                    <a:pt x="1001" y="502"/>
                  </a:lnTo>
                  <a:cubicBezTo>
                    <a:pt x="995" y="489"/>
                    <a:pt x="986" y="475"/>
                    <a:pt x="971" y="463"/>
                  </a:cubicBezTo>
                  <a:lnTo>
                    <a:pt x="971" y="463"/>
                  </a:lnTo>
                  <a:cubicBezTo>
                    <a:pt x="931" y="426"/>
                    <a:pt x="875" y="431"/>
                    <a:pt x="825" y="438"/>
                  </a:cubicBezTo>
                  <a:lnTo>
                    <a:pt x="825" y="438"/>
                  </a:lnTo>
                  <a:cubicBezTo>
                    <a:pt x="826" y="423"/>
                    <a:pt x="828" y="406"/>
                    <a:pt x="830" y="391"/>
                  </a:cubicBezTo>
                  <a:lnTo>
                    <a:pt x="830" y="391"/>
                  </a:lnTo>
                  <a:cubicBezTo>
                    <a:pt x="831" y="382"/>
                    <a:pt x="822" y="375"/>
                    <a:pt x="814" y="375"/>
                  </a:cubicBezTo>
                  <a:lnTo>
                    <a:pt x="814" y="375"/>
                  </a:lnTo>
                  <a:cubicBezTo>
                    <a:pt x="804" y="375"/>
                    <a:pt x="798" y="382"/>
                    <a:pt x="797" y="391"/>
                  </a:cubicBezTo>
                  <a:lnTo>
                    <a:pt x="797" y="391"/>
                  </a:lnTo>
                  <a:cubicBezTo>
                    <a:pt x="795" y="409"/>
                    <a:pt x="794" y="427"/>
                    <a:pt x="791" y="445"/>
                  </a:cubicBezTo>
                  <a:lnTo>
                    <a:pt x="791" y="445"/>
                  </a:lnTo>
                  <a:lnTo>
                    <a:pt x="791" y="446"/>
                  </a:lnTo>
                  <a:lnTo>
                    <a:pt x="791" y="446"/>
                  </a:lnTo>
                  <a:cubicBezTo>
                    <a:pt x="784" y="449"/>
                    <a:pt x="778" y="454"/>
                    <a:pt x="772" y="459"/>
                  </a:cubicBezTo>
                  <a:lnTo>
                    <a:pt x="772" y="459"/>
                  </a:lnTo>
                  <a:cubicBezTo>
                    <a:pt x="763" y="425"/>
                    <a:pt x="754" y="392"/>
                    <a:pt x="747" y="357"/>
                  </a:cubicBezTo>
                  <a:lnTo>
                    <a:pt x="747" y="357"/>
                  </a:lnTo>
                  <a:cubicBezTo>
                    <a:pt x="744" y="346"/>
                    <a:pt x="727" y="341"/>
                    <a:pt x="719" y="350"/>
                  </a:cubicBezTo>
                  <a:lnTo>
                    <a:pt x="719" y="350"/>
                  </a:lnTo>
                  <a:cubicBezTo>
                    <a:pt x="716" y="354"/>
                    <a:pt x="714" y="357"/>
                    <a:pt x="710" y="362"/>
                  </a:cubicBezTo>
                  <a:lnTo>
                    <a:pt x="710" y="362"/>
                  </a:lnTo>
                  <a:cubicBezTo>
                    <a:pt x="701" y="373"/>
                    <a:pt x="710" y="388"/>
                    <a:pt x="721" y="390"/>
                  </a:cubicBezTo>
                  <a:lnTo>
                    <a:pt x="721" y="390"/>
                  </a:lnTo>
                  <a:cubicBezTo>
                    <a:pt x="728" y="419"/>
                    <a:pt x="735" y="448"/>
                    <a:pt x="743" y="476"/>
                  </a:cubicBezTo>
                  <a:lnTo>
                    <a:pt x="743" y="476"/>
                  </a:lnTo>
                  <a:cubicBezTo>
                    <a:pt x="739" y="478"/>
                    <a:pt x="736" y="478"/>
                    <a:pt x="732" y="479"/>
                  </a:cubicBezTo>
                  <a:lnTo>
                    <a:pt x="732" y="479"/>
                  </a:lnTo>
                  <a:cubicBezTo>
                    <a:pt x="732" y="476"/>
                    <a:pt x="731" y="473"/>
                    <a:pt x="728" y="469"/>
                  </a:cubicBezTo>
                  <a:lnTo>
                    <a:pt x="728" y="469"/>
                  </a:lnTo>
                  <a:cubicBezTo>
                    <a:pt x="709" y="453"/>
                    <a:pt x="694" y="434"/>
                    <a:pt x="682" y="413"/>
                  </a:cubicBezTo>
                  <a:lnTo>
                    <a:pt x="682" y="413"/>
                  </a:lnTo>
                  <a:cubicBezTo>
                    <a:pt x="672" y="394"/>
                    <a:pt x="644" y="411"/>
                    <a:pt x="654" y="429"/>
                  </a:cubicBezTo>
                  <a:lnTo>
                    <a:pt x="654" y="429"/>
                  </a:lnTo>
                  <a:cubicBezTo>
                    <a:pt x="665" y="451"/>
                    <a:pt x="681" y="470"/>
                    <a:pt x="699" y="487"/>
                  </a:cubicBezTo>
                  <a:lnTo>
                    <a:pt x="699" y="487"/>
                  </a:lnTo>
                  <a:cubicBezTo>
                    <a:pt x="668" y="495"/>
                    <a:pt x="636" y="507"/>
                    <a:pt x="606" y="522"/>
                  </a:cubicBezTo>
                  <a:lnTo>
                    <a:pt x="606" y="522"/>
                  </a:lnTo>
                  <a:cubicBezTo>
                    <a:pt x="604" y="520"/>
                    <a:pt x="603" y="518"/>
                    <a:pt x="600" y="516"/>
                  </a:cubicBezTo>
                  <a:lnTo>
                    <a:pt x="600" y="516"/>
                  </a:lnTo>
                  <a:cubicBezTo>
                    <a:pt x="421" y="387"/>
                    <a:pt x="732" y="275"/>
                    <a:pt x="826" y="266"/>
                  </a:cubicBezTo>
                  <a:close/>
                  <a:moveTo>
                    <a:pt x="338" y="916"/>
                  </a:moveTo>
                  <a:lnTo>
                    <a:pt x="338" y="916"/>
                  </a:lnTo>
                  <a:cubicBezTo>
                    <a:pt x="297" y="879"/>
                    <a:pt x="280" y="818"/>
                    <a:pt x="267" y="769"/>
                  </a:cubicBezTo>
                  <a:lnTo>
                    <a:pt x="267" y="769"/>
                  </a:lnTo>
                  <a:cubicBezTo>
                    <a:pt x="264" y="757"/>
                    <a:pt x="262" y="746"/>
                    <a:pt x="260" y="735"/>
                  </a:cubicBezTo>
                  <a:lnTo>
                    <a:pt x="260" y="735"/>
                  </a:lnTo>
                  <a:cubicBezTo>
                    <a:pt x="297" y="738"/>
                    <a:pt x="334" y="736"/>
                    <a:pt x="371" y="730"/>
                  </a:cubicBezTo>
                  <a:lnTo>
                    <a:pt x="371" y="730"/>
                  </a:lnTo>
                  <a:cubicBezTo>
                    <a:pt x="392" y="727"/>
                    <a:pt x="383" y="696"/>
                    <a:pt x="362" y="699"/>
                  </a:cubicBezTo>
                  <a:lnTo>
                    <a:pt x="362" y="699"/>
                  </a:lnTo>
                  <a:cubicBezTo>
                    <a:pt x="328" y="704"/>
                    <a:pt x="294" y="705"/>
                    <a:pt x="259" y="703"/>
                  </a:cubicBezTo>
                  <a:lnTo>
                    <a:pt x="259" y="703"/>
                  </a:lnTo>
                  <a:cubicBezTo>
                    <a:pt x="259" y="691"/>
                    <a:pt x="260" y="679"/>
                    <a:pt x="262" y="667"/>
                  </a:cubicBezTo>
                  <a:lnTo>
                    <a:pt x="262" y="667"/>
                  </a:lnTo>
                  <a:cubicBezTo>
                    <a:pt x="275" y="669"/>
                    <a:pt x="289" y="667"/>
                    <a:pt x="300" y="665"/>
                  </a:cubicBezTo>
                  <a:lnTo>
                    <a:pt x="300" y="665"/>
                  </a:lnTo>
                  <a:cubicBezTo>
                    <a:pt x="318" y="662"/>
                    <a:pt x="335" y="656"/>
                    <a:pt x="352" y="648"/>
                  </a:cubicBezTo>
                  <a:lnTo>
                    <a:pt x="352" y="648"/>
                  </a:lnTo>
                  <a:cubicBezTo>
                    <a:pt x="371" y="639"/>
                    <a:pt x="354" y="611"/>
                    <a:pt x="335" y="620"/>
                  </a:cubicBezTo>
                  <a:lnTo>
                    <a:pt x="335" y="620"/>
                  </a:lnTo>
                  <a:cubicBezTo>
                    <a:pt x="323" y="626"/>
                    <a:pt x="311" y="630"/>
                    <a:pt x="298" y="633"/>
                  </a:cubicBezTo>
                  <a:lnTo>
                    <a:pt x="298" y="633"/>
                  </a:lnTo>
                  <a:cubicBezTo>
                    <a:pt x="291" y="635"/>
                    <a:pt x="284" y="635"/>
                    <a:pt x="277" y="635"/>
                  </a:cubicBezTo>
                  <a:lnTo>
                    <a:pt x="277" y="635"/>
                  </a:lnTo>
                  <a:cubicBezTo>
                    <a:pt x="277" y="635"/>
                    <a:pt x="275" y="635"/>
                    <a:pt x="274" y="635"/>
                  </a:cubicBezTo>
                  <a:lnTo>
                    <a:pt x="274" y="635"/>
                  </a:lnTo>
                  <a:cubicBezTo>
                    <a:pt x="274" y="633"/>
                    <a:pt x="273" y="632"/>
                    <a:pt x="272" y="631"/>
                  </a:cubicBezTo>
                  <a:lnTo>
                    <a:pt x="272" y="631"/>
                  </a:lnTo>
                  <a:cubicBezTo>
                    <a:pt x="281" y="609"/>
                    <a:pt x="291" y="587"/>
                    <a:pt x="304" y="565"/>
                  </a:cubicBezTo>
                  <a:lnTo>
                    <a:pt x="304" y="565"/>
                  </a:lnTo>
                  <a:cubicBezTo>
                    <a:pt x="308" y="559"/>
                    <a:pt x="340" y="512"/>
                    <a:pt x="374" y="478"/>
                  </a:cubicBezTo>
                  <a:lnTo>
                    <a:pt x="374" y="478"/>
                  </a:lnTo>
                  <a:cubicBezTo>
                    <a:pt x="388" y="501"/>
                    <a:pt x="399" y="525"/>
                    <a:pt x="406" y="552"/>
                  </a:cubicBezTo>
                  <a:lnTo>
                    <a:pt x="406" y="552"/>
                  </a:lnTo>
                  <a:cubicBezTo>
                    <a:pt x="411" y="572"/>
                    <a:pt x="442" y="564"/>
                    <a:pt x="437" y="543"/>
                  </a:cubicBezTo>
                  <a:lnTo>
                    <a:pt x="437" y="543"/>
                  </a:lnTo>
                  <a:cubicBezTo>
                    <a:pt x="429" y="512"/>
                    <a:pt x="416" y="484"/>
                    <a:pt x="399" y="457"/>
                  </a:cubicBezTo>
                  <a:lnTo>
                    <a:pt x="399" y="457"/>
                  </a:lnTo>
                  <a:cubicBezTo>
                    <a:pt x="421" y="443"/>
                    <a:pt x="441" y="438"/>
                    <a:pt x="456" y="454"/>
                  </a:cubicBezTo>
                  <a:lnTo>
                    <a:pt x="456" y="454"/>
                  </a:lnTo>
                  <a:cubicBezTo>
                    <a:pt x="464" y="482"/>
                    <a:pt x="472" y="511"/>
                    <a:pt x="480" y="539"/>
                  </a:cubicBezTo>
                  <a:lnTo>
                    <a:pt x="480" y="539"/>
                  </a:lnTo>
                  <a:cubicBezTo>
                    <a:pt x="485" y="559"/>
                    <a:pt x="517" y="550"/>
                    <a:pt x="511" y="530"/>
                  </a:cubicBezTo>
                  <a:lnTo>
                    <a:pt x="511" y="530"/>
                  </a:lnTo>
                  <a:cubicBezTo>
                    <a:pt x="507" y="515"/>
                    <a:pt x="503" y="500"/>
                    <a:pt x="498" y="485"/>
                  </a:cubicBezTo>
                  <a:lnTo>
                    <a:pt x="498" y="485"/>
                  </a:lnTo>
                  <a:cubicBezTo>
                    <a:pt x="516" y="510"/>
                    <a:pt x="542" y="532"/>
                    <a:pt x="563" y="549"/>
                  </a:cubicBezTo>
                  <a:lnTo>
                    <a:pt x="563" y="549"/>
                  </a:lnTo>
                  <a:cubicBezTo>
                    <a:pt x="531" y="572"/>
                    <a:pt x="506" y="602"/>
                    <a:pt x="493" y="639"/>
                  </a:cubicBezTo>
                  <a:lnTo>
                    <a:pt x="493" y="639"/>
                  </a:lnTo>
                  <a:cubicBezTo>
                    <a:pt x="476" y="692"/>
                    <a:pt x="487" y="753"/>
                    <a:pt x="514" y="808"/>
                  </a:cubicBezTo>
                  <a:lnTo>
                    <a:pt x="514" y="808"/>
                  </a:lnTo>
                  <a:cubicBezTo>
                    <a:pt x="494" y="821"/>
                    <a:pt x="475" y="834"/>
                    <a:pt x="455" y="847"/>
                  </a:cubicBezTo>
                  <a:lnTo>
                    <a:pt x="455" y="847"/>
                  </a:lnTo>
                  <a:cubicBezTo>
                    <a:pt x="438" y="858"/>
                    <a:pt x="454" y="887"/>
                    <a:pt x="472" y="875"/>
                  </a:cubicBezTo>
                  <a:lnTo>
                    <a:pt x="472" y="875"/>
                  </a:lnTo>
                  <a:cubicBezTo>
                    <a:pt x="491" y="862"/>
                    <a:pt x="510" y="849"/>
                    <a:pt x="530" y="837"/>
                  </a:cubicBezTo>
                  <a:lnTo>
                    <a:pt x="530" y="837"/>
                  </a:lnTo>
                  <a:cubicBezTo>
                    <a:pt x="538" y="850"/>
                    <a:pt x="546" y="862"/>
                    <a:pt x="555" y="874"/>
                  </a:cubicBezTo>
                  <a:lnTo>
                    <a:pt x="555" y="874"/>
                  </a:lnTo>
                  <a:cubicBezTo>
                    <a:pt x="493" y="933"/>
                    <a:pt x="416" y="987"/>
                    <a:pt x="338" y="916"/>
                  </a:cubicBezTo>
                  <a:close/>
                  <a:moveTo>
                    <a:pt x="606" y="1100"/>
                  </a:moveTo>
                  <a:lnTo>
                    <a:pt x="606" y="1100"/>
                  </a:lnTo>
                  <a:cubicBezTo>
                    <a:pt x="592" y="1123"/>
                    <a:pt x="577" y="1145"/>
                    <a:pt x="562" y="1168"/>
                  </a:cubicBezTo>
                  <a:lnTo>
                    <a:pt x="562" y="1168"/>
                  </a:lnTo>
                  <a:cubicBezTo>
                    <a:pt x="509" y="1123"/>
                    <a:pt x="464" y="1059"/>
                    <a:pt x="430" y="1004"/>
                  </a:cubicBezTo>
                  <a:lnTo>
                    <a:pt x="430" y="1004"/>
                  </a:lnTo>
                  <a:cubicBezTo>
                    <a:pt x="490" y="997"/>
                    <a:pt x="547" y="949"/>
                    <a:pt x="588" y="910"/>
                  </a:cubicBezTo>
                  <a:lnTo>
                    <a:pt x="588" y="910"/>
                  </a:lnTo>
                  <a:cubicBezTo>
                    <a:pt x="595" y="916"/>
                    <a:pt x="602" y="922"/>
                    <a:pt x="608" y="927"/>
                  </a:cubicBezTo>
                  <a:lnTo>
                    <a:pt x="608" y="927"/>
                  </a:lnTo>
                  <a:cubicBezTo>
                    <a:pt x="628" y="943"/>
                    <a:pt x="653" y="952"/>
                    <a:pt x="678" y="956"/>
                  </a:cubicBezTo>
                  <a:lnTo>
                    <a:pt x="678" y="956"/>
                  </a:lnTo>
                  <a:cubicBezTo>
                    <a:pt x="671" y="985"/>
                    <a:pt x="665" y="1014"/>
                    <a:pt x="658" y="1043"/>
                  </a:cubicBezTo>
                  <a:lnTo>
                    <a:pt x="658" y="1043"/>
                  </a:lnTo>
                  <a:cubicBezTo>
                    <a:pt x="654" y="1064"/>
                    <a:pt x="685" y="1072"/>
                    <a:pt x="689" y="1052"/>
                  </a:cubicBezTo>
                  <a:lnTo>
                    <a:pt x="689" y="1052"/>
                  </a:lnTo>
                  <a:cubicBezTo>
                    <a:pt x="696" y="1020"/>
                    <a:pt x="704" y="989"/>
                    <a:pt x="710" y="958"/>
                  </a:cubicBezTo>
                  <a:lnTo>
                    <a:pt x="710" y="958"/>
                  </a:lnTo>
                  <a:cubicBezTo>
                    <a:pt x="713" y="958"/>
                    <a:pt x="716" y="958"/>
                    <a:pt x="719" y="958"/>
                  </a:cubicBezTo>
                  <a:lnTo>
                    <a:pt x="719" y="958"/>
                  </a:lnTo>
                  <a:cubicBezTo>
                    <a:pt x="726" y="1020"/>
                    <a:pt x="748" y="1141"/>
                    <a:pt x="819" y="1141"/>
                  </a:cubicBezTo>
                  <a:lnTo>
                    <a:pt x="819" y="1141"/>
                  </a:lnTo>
                  <a:cubicBezTo>
                    <a:pt x="917" y="1141"/>
                    <a:pt x="1007" y="1033"/>
                    <a:pt x="1056" y="961"/>
                  </a:cubicBezTo>
                  <a:lnTo>
                    <a:pt x="1056" y="961"/>
                  </a:lnTo>
                  <a:lnTo>
                    <a:pt x="1056" y="961"/>
                  </a:lnTo>
                  <a:lnTo>
                    <a:pt x="1056" y="961"/>
                  </a:lnTo>
                  <a:cubicBezTo>
                    <a:pt x="1151" y="1083"/>
                    <a:pt x="814" y="1208"/>
                    <a:pt x="756" y="1224"/>
                  </a:cubicBezTo>
                  <a:lnTo>
                    <a:pt x="756" y="1224"/>
                  </a:lnTo>
                  <a:cubicBezTo>
                    <a:pt x="737" y="1229"/>
                    <a:pt x="718" y="1231"/>
                    <a:pt x="700" y="1229"/>
                  </a:cubicBezTo>
                  <a:lnTo>
                    <a:pt x="700" y="1229"/>
                  </a:lnTo>
                  <a:cubicBezTo>
                    <a:pt x="699" y="1229"/>
                    <a:pt x="698" y="1228"/>
                    <a:pt x="697" y="1228"/>
                  </a:cubicBezTo>
                  <a:lnTo>
                    <a:pt x="697" y="1228"/>
                  </a:lnTo>
                  <a:cubicBezTo>
                    <a:pt x="697" y="1225"/>
                    <a:pt x="696" y="1223"/>
                    <a:pt x="695" y="1221"/>
                  </a:cubicBezTo>
                  <a:lnTo>
                    <a:pt x="695" y="1221"/>
                  </a:lnTo>
                  <a:cubicBezTo>
                    <a:pt x="700" y="1185"/>
                    <a:pt x="704" y="1150"/>
                    <a:pt x="709" y="1114"/>
                  </a:cubicBezTo>
                  <a:lnTo>
                    <a:pt x="709" y="1114"/>
                  </a:lnTo>
                  <a:cubicBezTo>
                    <a:pt x="712" y="1093"/>
                    <a:pt x="679" y="1093"/>
                    <a:pt x="677" y="1114"/>
                  </a:cubicBezTo>
                  <a:lnTo>
                    <a:pt x="677" y="1114"/>
                  </a:lnTo>
                  <a:cubicBezTo>
                    <a:pt x="673" y="1145"/>
                    <a:pt x="668" y="1176"/>
                    <a:pt x="664" y="1208"/>
                  </a:cubicBezTo>
                  <a:lnTo>
                    <a:pt x="664" y="1208"/>
                  </a:lnTo>
                  <a:cubicBezTo>
                    <a:pt x="662" y="1209"/>
                    <a:pt x="660" y="1211"/>
                    <a:pt x="658" y="1214"/>
                  </a:cubicBezTo>
                  <a:lnTo>
                    <a:pt x="658" y="1214"/>
                  </a:lnTo>
                  <a:cubicBezTo>
                    <a:pt x="656" y="1216"/>
                    <a:pt x="654" y="1218"/>
                    <a:pt x="652" y="1221"/>
                  </a:cubicBezTo>
                  <a:lnTo>
                    <a:pt x="652" y="1221"/>
                  </a:lnTo>
                  <a:cubicBezTo>
                    <a:pt x="630" y="1214"/>
                    <a:pt x="608" y="1203"/>
                    <a:pt x="588" y="1188"/>
                  </a:cubicBezTo>
                  <a:lnTo>
                    <a:pt x="588" y="1188"/>
                  </a:lnTo>
                  <a:cubicBezTo>
                    <a:pt x="604" y="1164"/>
                    <a:pt x="619" y="1140"/>
                    <a:pt x="634" y="1116"/>
                  </a:cubicBezTo>
                  <a:lnTo>
                    <a:pt x="634" y="1116"/>
                  </a:lnTo>
                  <a:cubicBezTo>
                    <a:pt x="645" y="1098"/>
                    <a:pt x="617" y="1082"/>
                    <a:pt x="606" y="1100"/>
                  </a:cubicBezTo>
                  <a:close/>
                  <a:moveTo>
                    <a:pt x="1259" y="622"/>
                  </a:moveTo>
                  <a:lnTo>
                    <a:pt x="1259" y="622"/>
                  </a:lnTo>
                  <a:cubicBezTo>
                    <a:pt x="1287" y="620"/>
                    <a:pt x="1316" y="616"/>
                    <a:pt x="1345" y="610"/>
                  </a:cubicBezTo>
                  <a:lnTo>
                    <a:pt x="1345" y="610"/>
                  </a:lnTo>
                  <a:cubicBezTo>
                    <a:pt x="1345" y="615"/>
                    <a:pt x="1346" y="618"/>
                    <a:pt x="1346" y="622"/>
                  </a:cubicBezTo>
                  <a:lnTo>
                    <a:pt x="1346" y="622"/>
                  </a:lnTo>
                  <a:cubicBezTo>
                    <a:pt x="1338" y="620"/>
                    <a:pt x="1330" y="619"/>
                    <a:pt x="1323" y="617"/>
                  </a:cubicBezTo>
                  <a:lnTo>
                    <a:pt x="1323" y="617"/>
                  </a:lnTo>
                  <a:cubicBezTo>
                    <a:pt x="1302" y="613"/>
                    <a:pt x="1293" y="644"/>
                    <a:pt x="1314" y="649"/>
                  </a:cubicBezTo>
                  <a:lnTo>
                    <a:pt x="1314" y="649"/>
                  </a:lnTo>
                  <a:cubicBezTo>
                    <a:pt x="1325" y="651"/>
                    <a:pt x="1336" y="653"/>
                    <a:pt x="1347" y="656"/>
                  </a:cubicBezTo>
                  <a:lnTo>
                    <a:pt x="1347" y="656"/>
                  </a:lnTo>
                  <a:cubicBezTo>
                    <a:pt x="1347" y="666"/>
                    <a:pt x="1347" y="677"/>
                    <a:pt x="1346" y="687"/>
                  </a:cubicBezTo>
                  <a:lnTo>
                    <a:pt x="1346" y="687"/>
                  </a:lnTo>
                  <a:cubicBezTo>
                    <a:pt x="1325" y="680"/>
                    <a:pt x="1303" y="675"/>
                    <a:pt x="1280" y="671"/>
                  </a:cubicBezTo>
                  <a:lnTo>
                    <a:pt x="1280" y="671"/>
                  </a:lnTo>
                  <a:cubicBezTo>
                    <a:pt x="1260" y="667"/>
                    <a:pt x="1251" y="699"/>
                    <a:pt x="1272" y="702"/>
                  </a:cubicBezTo>
                  <a:lnTo>
                    <a:pt x="1272" y="702"/>
                  </a:lnTo>
                  <a:cubicBezTo>
                    <a:pt x="1296" y="706"/>
                    <a:pt x="1320" y="712"/>
                    <a:pt x="1343" y="720"/>
                  </a:cubicBezTo>
                  <a:lnTo>
                    <a:pt x="1343" y="720"/>
                  </a:lnTo>
                  <a:cubicBezTo>
                    <a:pt x="1324" y="857"/>
                    <a:pt x="1246" y="986"/>
                    <a:pt x="1123" y="991"/>
                  </a:cubicBezTo>
                  <a:lnTo>
                    <a:pt x="1123" y="991"/>
                  </a:lnTo>
                  <a:cubicBezTo>
                    <a:pt x="1120" y="966"/>
                    <a:pt x="1107" y="941"/>
                    <a:pt x="1081" y="915"/>
                  </a:cubicBezTo>
                  <a:lnTo>
                    <a:pt x="1081" y="915"/>
                  </a:lnTo>
                  <a:cubicBezTo>
                    <a:pt x="1088" y="898"/>
                    <a:pt x="1096" y="878"/>
                    <a:pt x="1103" y="856"/>
                  </a:cubicBezTo>
                  <a:lnTo>
                    <a:pt x="1103" y="856"/>
                  </a:lnTo>
                  <a:cubicBezTo>
                    <a:pt x="1124" y="875"/>
                    <a:pt x="1147" y="891"/>
                    <a:pt x="1173" y="903"/>
                  </a:cubicBezTo>
                  <a:lnTo>
                    <a:pt x="1173" y="903"/>
                  </a:lnTo>
                  <a:cubicBezTo>
                    <a:pt x="1191" y="912"/>
                    <a:pt x="1208" y="884"/>
                    <a:pt x="1189" y="875"/>
                  </a:cubicBezTo>
                  <a:lnTo>
                    <a:pt x="1189" y="875"/>
                  </a:lnTo>
                  <a:cubicBezTo>
                    <a:pt x="1163" y="862"/>
                    <a:pt x="1139" y="846"/>
                    <a:pt x="1118" y="826"/>
                  </a:cubicBezTo>
                  <a:lnTo>
                    <a:pt x="1118" y="826"/>
                  </a:lnTo>
                  <a:cubicBezTo>
                    <a:pt x="1117" y="825"/>
                    <a:pt x="1115" y="824"/>
                    <a:pt x="1113" y="823"/>
                  </a:cubicBezTo>
                  <a:lnTo>
                    <a:pt x="1113" y="823"/>
                  </a:lnTo>
                  <a:cubicBezTo>
                    <a:pt x="1115" y="817"/>
                    <a:pt x="1117" y="811"/>
                    <a:pt x="1118" y="805"/>
                  </a:cubicBezTo>
                  <a:lnTo>
                    <a:pt x="1118" y="805"/>
                  </a:lnTo>
                  <a:cubicBezTo>
                    <a:pt x="1141" y="811"/>
                    <a:pt x="1164" y="817"/>
                    <a:pt x="1188" y="823"/>
                  </a:cubicBezTo>
                  <a:lnTo>
                    <a:pt x="1188" y="823"/>
                  </a:lnTo>
                  <a:cubicBezTo>
                    <a:pt x="1208" y="828"/>
                    <a:pt x="1216" y="797"/>
                    <a:pt x="1196" y="792"/>
                  </a:cubicBezTo>
                  <a:lnTo>
                    <a:pt x="1196" y="792"/>
                  </a:lnTo>
                  <a:cubicBezTo>
                    <a:pt x="1172" y="785"/>
                    <a:pt x="1149" y="780"/>
                    <a:pt x="1125" y="774"/>
                  </a:cubicBezTo>
                  <a:lnTo>
                    <a:pt x="1125" y="774"/>
                  </a:lnTo>
                  <a:cubicBezTo>
                    <a:pt x="1127" y="766"/>
                    <a:pt x="1129" y="757"/>
                    <a:pt x="1131" y="748"/>
                  </a:cubicBezTo>
                  <a:lnTo>
                    <a:pt x="1131" y="748"/>
                  </a:lnTo>
                  <a:cubicBezTo>
                    <a:pt x="1131" y="748"/>
                    <a:pt x="1131" y="748"/>
                    <a:pt x="1132" y="748"/>
                  </a:cubicBezTo>
                  <a:lnTo>
                    <a:pt x="1132" y="748"/>
                  </a:lnTo>
                  <a:cubicBezTo>
                    <a:pt x="1150" y="748"/>
                    <a:pt x="1168" y="748"/>
                    <a:pt x="1186" y="748"/>
                  </a:cubicBezTo>
                  <a:lnTo>
                    <a:pt x="1186" y="748"/>
                  </a:lnTo>
                  <a:cubicBezTo>
                    <a:pt x="1207" y="747"/>
                    <a:pt x="1207" y="715"/>
                    <a:pt x="1186" y="715"/>
                  </a:cubicBezTo>
                  <a:lnTo>
                    <a:pt x="1186" y="715"/>
                  </a:lnTo>
                  <a:cubicBezTo>
                    <a:pt x="1169" y="716"/>
                    <a:pt x="1152" y="716"/>
                    <a:pt x="1136" y="716"/>
                  </a:cubicBezTo>
                  <a:lnTo>
                    <a:pt x="1136" y="716"/>
                  </a:lnTo>
                  <a:cubicBezTo>
                    <a:pt x="1142" y="665"/>
                    <a:pt x="1143" y="616"/>
                    <a:pt x="1132" y="577"/>
                  </a:cubicBezTo>
                  <a:lnTo>
                    <a:pt x="1132" y="577"/>
                  </a:lnTo>
                  <a:cubicBezTo>
                    <a:pt x="1171" y="569"/>
                    <a:pt x="1208" y="559"/>
                    <a:pt x="1244" y="545"/>
                  </a:cubicBezTo>
                  <a:lnTo>
                    <a:pt x="1244" y="545"/>
                  </a:lnTo>
                  <a:cubicBezTo>
                    <a:pt x="1264" y="538"/>
                    <a:pt x="1255" y="506"/>
                    <a:pt x="1236" y="514"/>
                  </a:cubicBezTo>
                  <a:lnTo>
                    <a:pt x="1236" y="514"/>
                  </a:lnTo>
                  <a:cubicBezTo>
                    <a:pt x="1200" y="527"/>
                    <a:pt x="1163" y="537"/>
                    <a:pt x="1126" y="545"/>
                  </a:cubicBezTo>
                  <a:lnTo>
                    <a:pt x="1126" y="545"/>
                  </a:lnTo>
                  <a:cubicBezTo>
                    <a:pt x="1148" y="528"/>
                    <a:pt x="1171" y="511"/>
                    <a:pt x="1193" y="494"/>
                  </a:cubicBezTo>
                  <a:lnTo>
                    <a:pt x="1193" y="494"/>
                  </a:lnTo>
                  <a:cubicBezTo>
                    <a:pt x="1210" y="482"/>
                    <a:pt x="1194" y="454"/>
                    <a:pt x="1177" y="466"/>
                  </a:cubicBezTo>
                  <a:lnTo>
                    <a:pt x="1177" y="466"/>
                  </a:lnTo>
                  <a:cubicBezTo>
                    <a:pt x="1152" y="485"/>
                    <a:pt x="1127" y="504"/>
                    <a:pt x="1102" y="522"/>
                  </a:cubicBezTo>
                  <a:lnTo>
                    <a:pt x="1102" y="522"/>
                  </a:lnTo>
                  <a:cubicBezTo>
                    <a:pt x="1102" y="522"/>
                    <a:pt x="1101" y="522"/>
                    <a:pt x="1101" y="521"/>
                  </a:cubicBezTo>
                  <a:lnTo>
                    <a:pt x="1101" y="521"/>
                  </a:lnTo>
                  <a:cubicBezTo>
                    <a:pt x="1107" y="516"/>
                    <a:pt x="1111" y="508"/>
                    <a:pt x="1109" y="499"/>
                  </a:cubicBezTo>
                  <a:lnTo>
                    <a:pt x="1109" y="499"/>
                  </a:lnTo>
                  <a:cubicBezTo>
                    <a:pt x="1105" y="470"/>
                    <a:pt x="1100" y="439"/>
                    <a:pt x="1093" y="411"/>
                  </a:cubicBezTo>
                  <a:lnTo>
                    <a:pt x="1093" y="411"/>
                  </a:lnTo>
                  <a:cubicBezTo>
                    <a:pt x="1095" y="411"/>
                    <a:pt x="1098" y="411"/>
                    <a:pt x="1100" y="410"/>
                  </a:cubicBezTo>
                  <a:lnTo>
                    <a:pt x="1100" y="410"/>
                  </a:lnTo>
                  <a:cubicBezTo>
                    <a:pt x="1241" y="376"/>
                    <a:pt x="1317" y="463"/>
                    <a:pt x="1340" y="578"/>
                  </a:cubicBezTo>
                  <a:lnTo>
                    <a:pt x="1340" y="578"/>
                  </a:lnTo>
                  <a:cubicBezTo>
                    <a:pt x="1313" y="583"/>
                    <a:pt x="1286" y="587"/>
                    <a:pt x="1259" y="590"/>
                  </a:cubicBezTo>
                  <a:lnTo>
                    <a:pt x="1259" y="590"/>
                  </a:lnTo>
                  <a:cubicBezTo>
                    <a:pt x="1237" y="592"/>
                    <a:pt x="1237" y="624"/>
                    <a:pt x="1259" y="622"/>
                  </a:cubicBezTo>
                  <a:close/>
                  <a:moveTo>
                    <a:pt x="1446" y="749"/>
                  </a:moveTo>
                  <a:lnTo>
                    <a:pt x="1446" y="749"/>
                  </a:lnTo>
                  <a:cubicBezTo>
                    <a:pt x="1520" y="557"/>
                    <a:pt x="1486" y="284"/>
                    <a:pt x="1247" y="245"/>
                  </a:cubicBezTo>
                  <a:lnTo>
                    <a:pt x="1247" y="245"/>
                  </a:lnTo>
                  <a:cubicBezTo>
                    <a:pt x="1202" y="118"/>
                    <a:pt x="968" y="63"/>
                    <a:pt x="819" y="133"/>
                  </a:cubicBezTo>
                  <a:lnTo>
                    <a:pt x="819" y="133"/>
                  </a:lnTo>
                  <a:cubicBezTo>
                    <a:pt x="785" y="0"/>
                    <a:pt x="611" y="65"/>
                    <a:pt x="534" y="126"/>
                  </a:cubicBezTo>
                  <a:lnTo>
                    <a:pt x="534" y="126"/>
                  </a:lnTo>
                  <a:cubicBezTo>
                    <a:pt x="509" y="145"/>
                    <a:pt x="487" y="169"/>
                    <a:pt x="471" y="195"/>
                  </a:cubicBezTo>
                  <a:lnTo>
                    <a:pt x="471" y="195"/>
                  </a:lnTo>
                  <a:cubicBezTo>
                    <a:pt x="468" y="193"/>
                    <a:pt x="464" y="192"/>
                    <a:pt x="459" y="193"/>
                  </a:cubicBezTo>
                  <a:lnTo>
                    <a:pt x="459" y="193"/>
                  </a:lnTo>
                  <a:cubicBezTo>
                    <a:pt x="254" y="209"/>
                    <a:pt x="0" y="485"/>
                    <a:pt x="134" y="667"/>
                  </a:cubicBezTo>
                  <a:lnTo>
                    <a:pt x="134" y="667"/>
                  </a:lnTo>
                  <a:cubicBezTo>
                    <a:pt x="27" y="792"/>
                    <a:pt x="60" y="961"/>
                    <a:pt x="130" y="1101"/>
                  </a:cubicBezTo>
                  <a:lnTo>
                    <a:pt x="130" y="1101"/>
                  </a:lnTo>
                  <a:cubicBezTo>
                    <a:pt x="162" y="1166"/>
                    <a:pt x="219" y="1209"/>
                    <a:pt x="287" y="1229"/>
                  </a:cubicBezTo>
                  <a:lnTo>
                    <a:pt x="287" y="1229"/>
                  </a:lnTo>
                  <a:cubicBezTo>
                    <a:pt x="303" y="1233"/>
                    <a:pt x="318" y="1234"/>
                    <a:pt x="331" y="1233"/>
                  </a:cubicBezTo>
                  <a:lnTo>
                    <a:pt x="331" y="1233"/>
                  </a:lnTo>
                  <a:cubicBezTo>
                    <a:pt x="339" y="1302"/>
                    <a:pt x="399" y="1352"/>
                    <a:pt x="467" y="1366"/>
                  </a:cubicBezTo>
                  <a:lnTo>
                    <a:pt x="467" y="1366"/>
                  </a:lnTo>
                  <a:cubicBezTo>
                    <a:pt x="512" y="1374"/>
                    <a:pt x="554" y="1362"/>
                    <a:pt x="592" y="1339"/>
                  </a:cubicBezTo>
                  <a:lnTo>
                    <a:pt x="592" y="1339"/>
                  </a:lnTo>
                  <a:cubicBezTo>
                    <a:pt x="773" y="1554"/>
                    <a:pt x="1152" y="1405"/>
                    <a:pt x="1227" y="1158"/>
                  </a:cubicBezTo>
                  <a:lnTo>
                    <a:pt x="1227" y="1158"/>
                  </a:lnTo>
                  <a:cubicBezTo>
                    <a:pt x="1288" y="1138"/>
                    <a:pt x="1342" y="1092"/>
                    <a:pt x="1378" y="1034"/>
                  </a:cubicBezTo>
                  <a:lnTo>
                    <a:pt x="1378" y="1034"/>
                  </a:lnTo>
                  <a:cubicBezTo>
                    <a:pt x="1418" y="971"/>
                    <a:pt x="1458" y="849"/>
                    <a:pt x="1436" y="761"/>
                  </a:cubicBezTo>
                  <a:lnTo>
                    <a:pt x="1436" y="761"/>
                  </a:lnTo>
                  <a:cubicBezTo>
                    <a:pt x="1440" y="759"/>
                    <a:pt x="1444" y="755"/>
                    <a:pt x="1446" y="749"/>
                  </a:cubicBezTo>
                  <a:close/>
                </a:path>
              </a:pathLst>
            </a:custGeom>
            <a:solidFill>
              <a:schemeClr val="accent4"/>
            </a:solidFill>
            <a:ln>
              <a:noFill/>
            </a:ln>
            <a:effectLst/>
          </p:spPr>
          <p:txBody>
            <a:bodyPr wrap="none" anchor="ctr"/>
            <a:lstStyle/>
            <a:p>
              <a:endParaRPr lang="es-ES_tradnl" sz="919" dirty="0"/>
            </a:p>
          </p:txBody>
        </p:sp>
        <p:sp>
          <p:nvSpPr>
            <p:cNvPr id="10" name="Freeform 9">
              <a:extLst>
                <a:ext uri="{FF2B5EF4-FFF2-40B4-BE49-F238E27FC236}">
                  <a16:creationId xmlns:a16="http://schemas.microsoft.com/office/drawing/2014/main" id="{BEAC4CD8-5575-A54D-BBD5-EDB8F78927C3}"/>
                </a:ext>
              </a:extLst>
            </p:cNvPr>
            <p:cNvSpPr>
              <a:spLocks noChangeArrowheads="1"/>
            </p:cNvSpPr>
            <p:nvPr/>
          </p:nvSpPr>
          <p:spPr bwMode="auto">
            <a:xfrm rot="759599">
              <a:off x="6197315" y="3832205"/>
              <a:ext cx="990623" cy="1013855"/>
            </a:xfrm>
            <a:custGeom>
              <a:avLst/>
              <a:gdLst>
                <a:gd name="T0" fmla="*/ 1833 w 2067"/>
                <a:gd name="T1" fmla="*/ 484 h 2115"/>
                <a:gd name="T2" fmla="*/ 1684 w 2067"/>
                <a:gd name="T3" fmla="*/ 487 h 2115"/>
                <a:gd name="T4" fmla="*/ 1621 w 2067"/>
                <a:gd name="T5" fmla="*/ 1520 h 2115"/>
                <a:gd name="T6" fmla="*/ 1654 w 2067"/>
                <a:gd name="T7" fmla="*/ 1472 h 2115"/>
                <a:gd name="T8" fmla="*/ 1730 w 2067"/>
                <a:gd name="T9" fmla="*/ 1356 h 2115"/>
                <a:gd name="T10" fmla="*/ 918 w 2067"/>
                <a:gd name="T11" fmla="*/ 1732 h 2115"/>
                <a:gd name="T12" fmla="*/ 669 w 2067"/>
                <a:gd name="T13" fmla="*/ 1582 h 2115"/>
                <a:gd name="T14" fmla="*/ 288 w 2067"/>
                <a:gd name="T15" fmla="*/ 1000 h 2115"/>
                <a:gd name="T16" fmla="*/ 460 w 2067"/>
                <a:gd name="T17" fmla="*/ 1331 h 2115"/>
                <a:gd name="T18" fmla="*/ 510 w 2067"/>
                <a:gd name="T19" fmla="*/ 1374 h 2115"/>
                <a:gd name="T20" fmla="*/ 494 w 2067"/>
                <a:gd name="T21" fmla="*/ 445 h 2115"/>
                <a:gd name="T22" fmla="*/ 440 w 2067"/>
                <a:gd name="T23" fmla="*/ 524 h 2115"/>
                <a:gd name="T24" fmla="*/ 729 w 2067"/>
                <a:gd name="T25" fmla="*/ 255 h 2115"/>
                <a:gd name="T26" fmla="*/ 922 w 2067"/>
                <a:gd name="T27" fmla="*/ 148 h 2115"/>
                <a:gd name="T28" fmla="*/ 1053 w 2067"/>
                <a:gd name="T29" fmla="*/ 217 h 2115"/>
                <a:gd name="T30" fmla="*/ 1478 w 2067"/>
                <a:gd name="T31" fmla="*/ 494 h 2115"/>
                <a:gd name="T32" fmla="*/ 1555 w 2067"/>
                <a:gd name="T33" fmla="*/ 352 h 2115"/>
                <a:gd name="T34" fmla="*/ 1397 w 2067"/>
                <a:gd name="T35" fmla="*/ 375 h 2115"/>
                <a:gd name="T36" fmla="*/ 1126 w 2067"/>
                <a:gd name="T37" fmla="*/ 1704 h 2115"/>
                <a:gd name="T38" fmla="*/ 1423 w 2067"/>
                <a:gd name="T39" fmla="*/ 1538 h 2115"/>
                <a:gd name="T40" fmla="*/ 896 w 2067"/>
                <a:gd name="T41" fmla="*/ 827 h 2115"/>
                <a:gd name="T42" fmla="*/ 1046 w 2067"/>
                <a:gd name="T43" fmla="*/ 966 h 2115"/>
                <a:gd name="T44" fmla="*/ 1074 w 2067"/>
                <a:gd name="T45" fmla="*/ 1005 h 2115"/>
                <a:gd name="T46" fmla="*/ 1088 w 2067"/>
                <a:gd name="T47" fmla="*/ 690 h 2115"/>
                <a:gd name="T48" fmla="*/ 1170 w 2067"/>
                <a:gd name="T49" fmla="*/ 694 h 2115"/>
                <a:gd name="T50" fmla="*/ 747 w 2067"/>
                <a:gd name="T51" fmla="*/ 865 h 2115"/>
                <a:gd name="T52" fmla="*/ 946 w 2067"/>
                <a:gd name="T53" fmla="*/ 862 h 2115"/>
                <a:gd name="T54" fmla="*/ 894 w 2067"/>
                <a:gd name="T55" fmla="*/ 880 h 2115"/>
                <a:gd name="T56" fmla="*/ 883 w 2067"/>
                <a:gd name="T57" fmla="*/ 1131 h 2115"/>
                <a:gd name="T58" fmla="*/ 1045 w 2067"/>
                <a:gd name="T59" fmla="*/ 1171 h 2115"/>
                <a:gd name="T60" fmla="*/ 1257 w 2067"/>
                <a:gd name="T61" fmla="*/ 910 h 2115"/>
                <a:gd name="T62" fmla="*/ 1042 w 2067"/>
                <a:gd name="T63" fmla="*/ 1294 h 2115"/>
                <a:gd name="T64" fmla="*/ 1236 w 2067"/>
                <a:gd name="T65" fmla="*/ 1162 h 2115"/>
                <a:gd name="T66" fmla="*/ 1268 w 2067"/>
                <a:gd name="T67" fmla="*/ 1130 h 2115"/>
                <a:gd name="T68" fmla="*/ 1319 w 2067"/>
                <a:gd name="T69" fmla="*/ 847 h 2115"/>
                <a:gd name="T70" fmla="*/ 1480 w 2067"/>
                <a:gd name="T71" fmla="*/ 817 h 2115"/>
                <a:gd name="T72" fmla="*/ 1122 w 2067"/>
                <a:gd name="T73" fmla="*/ 363 h 2115"/>
                <a:gd name="T74" fmla="*/ 1128 w 2067"/>
                <a:gd name="T75" fmla="*/ 533 h 2115"/>
                <a:gd name="T76" fmla="*/ 1015 w 2067"/>
                <a:gd name="T77" fmla="*/ 487 h 2115"/>
                <a:gd name="T78" fmla="*/ 995 w 2067"/>
                <a:gd name="T79" fmla="*/ 652 h 2115"/>
                <a:gd name="T80" fmla="*/ 815 w 2067"/>
                <a:gd name="T81" fmla="*/ 702 h 2115"/>
                <a:gd name="T82" fmla="*/ 492 w 2067"/>
                <a:gd name="T83" fmla="*/ 951 h 2115"/>
                <a:gd name="T84" fmla="*/ 455 w 2067"/>
                <a:gd name="T85" fmla="*/ 844 h 2115"/>
                <a:gd name="T86" fmla="*/ 508 w 2067"/>
                <a:gd name="T87" fmla="*/ 651 h 2115"/>
                <a:gd name="T88" fmla="*/ 652 w 2067"/>
                <a:gd name="T89" fmla="*/ 734 h 2115"/>
                <a:gd name="T90" fmla="*/ 618 w 2067"/>
                <a:gd name="T91" fmla="*/ 1152 h 2115"/>
                <a:gd name="T92" fmla="*/ 765 w 2067"/>
                <a:gd name="T93" fmla="*/ 1590 h 2115"/>
                <a:gd name="T94" fmla="*/ 895 w 2067"/>
                <a:gd name="T95" fmla="*/ 1419 h 2115"/>
                <a:gd name="T96" fmla="*/ 1436 w 2067"/>
                <a:gd name="T97" fmla="*/ 1307 h 2115"/>
                <a:gd name="T98" fmla="*/ 963 w 2067"/>
                <a:gd name="T99" fmla="*/ 1515 h 2115"/>
                <a:gd name="T100" fmla="*/ 862 w 2067"/>
                <a:gd name="T101" fmla="*/ 1519 h 2115"/>
                <a:gd name="T102" fmla="*/ 1786 w 2067"/>
                <a:gd name="T103" fmla="*/ 883 h 2115"/>
                <a:gd name="T104" fmla="*/ 1826 w 2067"/>
                <a:gd name="T105" fmla="*/ 980 h 2115"/>
                <a:gd name="T106" fmla="*/ 1520 w 2067"/>
                <a:gd name="T107" fmla="*/ 1124 h 2115"/>
                <a:gd name="T108" fmla="*/ 1530 w 2067"/>
                <a:gd name="T109" fmla="*/ 1053 h 2115"/>
                <a:gd name="T110" fmla="*/ 1539 w 2067"/>
                <a:gd name="T111" fmla="*/ 786 h 2115"/>
                <a:gd name="T112" fmla="*/ 1600 w 2067"/>
                <a:gd name="T113" fmla="*/ 635 h 2115"/>
                <a:gd name="T114" fmla="*/ 1822 w 2067"/>
                <a:gd name="T115" fmla="*/ 787 h 2115"/>
                <a:gd name="T116" fmla="*/ 725 w 2067"/>
                <a:gd name="T117" fmla="*/ 172 h 2115"/>
                <a:gd name="T118" fmla="*/ 390 w 2067"/>
                <a:gd name="T119" fmla="*/ 1671 h 2115"/>
                <a:gd name="T120" fmla="*/ 1952 w 2067"/>
                <a:gd name="T121" fmla="*/ 1036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67" h="2115">
                  <a:moveTo>
                    <a:pt x="1896" y="944"/>
                  </a:moveTo>
                  <a:lnTo>
                    <a:pt x="1896" y="944"/>
                  </a:lnTo>
                  <a:cubicBezTo>
                    <a:pt x="1899" y="899"/>
                    <a:pt x="1897" y="855"/>
                    <a:pt x="1892" y="812"/>
                  </a:cubicBezTo>
                  <a:lnTo>
                    <a:pt x="1892" y="812"/>
                  </a:lnTo>
                  <a:cubicBezTo>
                    <a:pt x="1897" y="803"/>
                    <a:pt x="1895" y="791"/>
                    <a:pt x="1887" y="784"/>
                  </a:cubicBezTo>
                  <a:lnTo>
                    <a:pt x="1887" y="784"/>
                  </a:lnTo>
                  <a:cubicBezTo>
                    <a:pt x="1869" y="683"/>
                    <a:pt x="1826" y="593"/>
                    <a:pt x="1754" y="538"/>
                  </a:cubicBezTo>
                  <a:lnTo>
                    <a:pt x="1754" y="538"/>
                  </a:lnTo>
                  <a:cubicBezTo>
                    <a:pt x="1781" y="534"/>
                    <a:pt x="1806" y="532"/>
                    <a:pt x="1833" y="529"/>
                  </a:cubicBezTo>
                  <a:lnTo>
                    <a:pt x="1833" y="529"/>
                  </a:lnTo>
                  <a:cubicBezTo>
                    <a:pt x="1861" y="525"/>
                    <a:pt x="1861" y="480"/>
                    <a:pt x="1833" y="484"/>
                  </a:cubicBezTo>
                  <a:lnTo>
                    <a:pt x="1833" y="484"/>
                  </a:lnTo>
                  <a:cubicBezTo>
                    <a:pt x="1808" y="487"/>
                    <a:pt x="1783" y="490"/>
                    <a:pt x="1758" y="493"/>
                  </a:cubicBezTo>
                  <a:lnTo>
                    <a:pt x="1758" y="493"/>
                  </a:lnTo>
                  <a:cubicBezTo>
                    <a:pt x="1765" y="487"/>
                    <a:pt x="1771" y="482"/>
                    <a:pt x="1773" y="474"/>
                  </a:cubicBezTo>
                  <a:lnTo>
                    <a:pt x="1773" y="474"/>
                  </a:lnTo>
                  <a:cubicBezTo>
                    <a:pt x="1783" y="435"/>
                    <a:pt x="1723" y="431"/>
                    <a:pt x="1724" y="464"/>
                  </a:cubicBezTo>
                  <a:lnTo>
                    <a:pt x="1724" y="464"/>
                  </a:lnTo>
                  <a:cubicBezTo>
                    <a:pt x="1717" y="469"/>
                    <a:pt x="1709" y="473"/>
                    <a:pt x="1704" y="476"/>
                  </a:cubicBezTo>
                  <a:lnTo>
                    <a:pt x="1704" y="476"/>
                  </a:lnTo>
                  <a:cubicBezTo>
                    <a:pt x="1698" y="480"/>
                    <a:pt x="1691" y="483"/>
                    <a:pt x="1684" y="487"/>
                  </a:cubicBezTo>
                  <a:lnTo>
                    <a:pt x="1684" y="487"/>
                  </a:lnTo>
                  <a:cubicBezTo>
                    <a:pt x="1697" y="458"/>
                    <a:pt x="1703" y="430"/>
                    <a:pt x="1705" y="403"/>
                  </a:cubicBezTo>
                  <a:lnTo>
                    <a:pt x="1705" y="403"/>
                  </a:lnTo>
                  <a:cubicBezTo>
                    <a:pt x="1955" y="464"/>
                    <a:pt x="1984" y="745"/>
                    <a:pt x="1915" y="963"/>
                  </a:cubicBezTo>
                  <a:lnTo>
                    <a:pt x="1915" y="963"/>
                  </a:lnTo>
                  <a:cubicBezTo>
                    <a:pt x="1909" y="956"/>
                    <a:pt x="1903" y="950"/>
                    <a:pt x="1896" y="944"/>
                  </a:cubicBezTo>
                  <a:close/>
                  <a:moveTo>
                    <a:pt x="1831" y="1344"/>
                  </a:moveTo>
                  <a:lnTo>
                    <a:pt x="1831" y="1344"/>
                  </a:lnTo>
                  <a:cubicBezTo>
                    <a:pt x="1796" y="1425"/>
                    <a:pt x="1725" y="1491"/>
                    <a:pt x="1644" y="1514"/>
                  </a:cubicBezTo>
                  <a:lnTo>
                    <a:pt x="1644" y="1514"/>
                  </a:lnTo>
                  <a:cubicBezTo>
                    <a:pt x="1636" y="1514"/>
                    <a:pt x="1628" y="1515"/>
                    <a:pt x="1621" y="1520"/>
                  </a:cubicBezTo>
                  <a:lnTo>
                    <a:pt x="1621" y="1520"/>
                  </a:lnTo>
                  <a:cubicBezTo>
                    <a:pt x="1577" y="1528"/>
                    <a:pt x="1531" y="1523"/>
                    <a:pt x="1487" y="1501"/>
                  </a:cubicBezTo>
                  <a:lnTo>
                    <a:pt x="1487" y="1501"/>
                  </a:lnTo>
                  <a:cubicBezTo>
                    <a:pt x="1487" y="1497"/>
                    <a:pt x="1486" y="1494"/>
                    <a:pt x="1486" y="1491"/>
                  </a:cubicBezTo>
                  <a:lnTo>
                    <a:pt x="1486" y="1491"/>
                  </a:lnTo>
                  <a:cubicBezTo>
                    <a:pt x="1485" y="1486"/>
                    <a:pt x="1483" y="1482"/>
                    <a:pt x="1480" y="1479"/>
                  </a:cubicBezTo>
                  <a:lnTo>
                    <a:pt x="1480" y="1479"/>
                  </a:lnTo>
                  <a:cubicBezTo>
                    <a:pt x="1496" y="1459"/>
                    <a:pt x="1508" y="1439"/>
                    <a:pt x="1516" y="1418"/>
                  </a:cubicBezTo>
                  <a:lnTo>
                    <a:pt x="1516" y="1418"/>
                  </a:lnTo>
                  <a:cubicBezTo>
                    <a:pt x="1552" y="1447"/>
                    <a:pt x="1587" y="1475"/>
                    <a:pt x="1623" y="1504"/>
                  </a:cubicBezTo>
                  <a:lnTo>
                    <a:pt x="1623" y="1504"/>
                  </a:lnTo>
                  <a:cubicBezTo>
                    <a:pt x="1645" y="1521"/>
                    <a:pt x="1677" y="1490"/>
                    <a:pt x="1654" y="1472"/>
                  </a:cubicBezTo>
                  <a:lnTo>
                    <a:pt x="1654" y="1472"/>
                  </a:lnTo>
                  <a:cubicBezTo>
                    <a:pt x="1628" y="1452"/>
                    <a:pt x="1603" y="1431"/>
                    <a:pt x="1577" y="1411"/>
                  </a:cubicBezTo>
                  <a:lnTo>
                    <a:pt x="1577" y="1411"/>
                  </a:lnTo>
                  <a:cubicBezTo>
                    <a:pt x="1613" y="1404"/>
                    <a:pt x="1647" y="1391"/>
                    <a:pt x="1678" y="1372"/>
                  </a:cubicBezTo>
                  <a:lnTo>
                    <a:pt x="1678" y="1372"/>
                  </a:lnTo>
                  <a:cubicBezTo>
                    <a:pt x="1688" y="1380"/>
                    <a:pt x="1698" y="1387"/>
                    <a:pt x="1708" y="1395"/>
                  </a:cubicBezTo>
                  <a:lnTo>
                    <a:pt x="1708" y="1395"/>
                  </a:lnTo>
                  <a:cubicBezTo>
                    <a:pt x="1717" y="1402"/>
                    <a:pt x="1732" y="1396"/>
                    <a:pt x="1738" y="1387"/>
                  </a:cubicBezTo>
                  <a:lnTo>
                    <a:pt x="1738" y="1387"/>
                  </a:lnTo>
                  <a:cubicBezTo>
                    <a:pt x="1745" y="1375"/>
                    <a:pt x="1739" y="1364"/>
                    <a:pt x="1730" y="1356"/>
                  </a:cubicBezTo>
                  <a:lnTo>
                    <a:pt x="1730" y="1356"/>
                  </a:lnTo>
                  <a:cubicBezTo>
                    <a:pt x="1725" y="1353"/>
                    <a:pt x="1720" y="1349"/>
                    <a:pt x="1715" y="1345"/>
                  </a:cubicBezTo>
                  <a:lnTo>
                    <a:pt x="1715" y="1345"/>
                  </a:lnTo>
                  <a:cubicBezTo>
                    <a:pt x="1802" y="1274"/>
                    <a:pt x="1859" y="1159"/>
                    <a:pt x="1884" y="1034"/>
                  </a:cubicBezTo>
                  <a:lnTo>
                    <a:pt x="1884" y="1034"/>
                  </a:lnTo>
                  <a:cubicBezTo>
                    <a:pt x="1919" y="1121"/>
                    <a:pt x="1861" y="1276"/>
                    <a:pt x="1831" y="1344"/>
                  </a:cubicBezTo>
                  <a:close/>
                  <a:moveTo>
                    <a:pt x="858" y="1783"/>
                  </a:moveTo>
                  <a:lnTo>
                    <a:pt x="858" y="1783"/>
                  </a:lnTo>
                  <a:cubicBezTo>
                    <a:pt x="878" y="1767"/>
                    <a:pt x="896" y="1750"/>
                    <a:pt x="912" y="1732"/>
                  </a:cubicBezTo>
                  <a:lnTo>
                    <a:pt x="912" y="1732"/>
                  </a:lnTo>
                  <a:cubicBezTo>
                    <a:pt x="914" y="1732"/>
                    <a:pt x="916" y="1732"/>
                    <a:pt x="918" y="1732"/>
                  </a:cubicBezTo>
                  <a:lnTo>
                    <a:pt x="918" y="1732"/>
                  </a:lnTo>
                  <a:cubicBezTo>
                    <a:pt x="1021" y="1816"/>
                    <a:pt x="1152" y="1838"/>
                    <a:pt x="1281" y="1801"/>
                  </a:cubicBezTo>
                  <a:lnTo>
                    <a:pt x="1281" y="1801"/>
                  </a:lnTo>
                  <a:cubicBezTo>
                    <a:pt x="1388" y="1770"/>
                    <a:pt x="1474" y="1680"/>
                    <a:pt x="1489" y="1574"/>
                  </a:cubicBezTo>
                  <a:lnTo>
                    <a:pt x="1489" y="1574"/>
                  </a:lnTo>
                  <a:cubicBezTo>
                    <a:pt x="1523" y="1587"/>
                    <a:pt x="1558" y="1592"/>
                    <a:pt x="1593" y="1590"/>
                  </a:cubicBezTo>
                  <a:lnTo>
                    <a:pt x="1593" y="1590"/>
                  </a:lnTo>
                  <a:cubicBezTo>
                    <a:pt x="1482" y="1858"/>
                    <a:pt x="1068" y="2013"/>
                    <a:pt x="858" y="1783"/>
                  </a:cubicBezTo>
                  <a:close/>
                  <a:moveTo>
                    <a:pt x="516" y="1657"/>
                  </a:moveTo>
                  <a:lnTo>
                    <a:pt x="516" y="1657"/>
                  </a:lnTo>
                  <a:cubicBezTo>
                    <a:pt x="565" y="1632"/>
                    <a:pt x="610" y="1593"/>
                    <a:pt x="669" y="1582"/>
                  </a:cubicBezTo>
                  <a:lnTo>
                    <a:pt x="669" y="1582"/>
                  </a:lnTo>
                  <a:cubicBezTo>
                    <a:pt x="722" y="1636"/>
                    <a:pt x="780" y="1679"/>
                    <a:pt x="846" y="1705"/>
                  </a:cubicBezTo>
                  <a:lnTo>
                    <a:pt x="846" y="1705"/>
                  </a:lnTo>
                  <a:cubicBezTo>
                    <a:pt x="807" y="1742"/>
                    <a:pt x="763" y="1772"/>
                    <a:pt x="708" y="1788"/>
                  </a:cubicBezTo>
                  <a:lnTo>
                    <a:pt x="708" y="1788"/>
                  </a:lnTo>
                  <a:cubicBezTo>
                    <a:pt x="618" y="1815"/>
                    <a:pt x="519" y="1749"/>
                    <a:pt x="516" y="1657"/>
                  </a:cubicBezTo>
                  <a:close/>
                  <a:moveTo>
                    <a:pt x="282" y="1534"/>
                  </a:moveTo>
                  <a:lnTo>
                    <a:pt x="282" y="1534"/>
                  </a:lnTo>
                  <a:cubicBezTo>
                    <a:pt x="138" y="1398"/>
                    <a:pt x="106" y="1113"/>
                    <a:pt x="227" y="957"/>
                  </a:cubicBezTo>
                  <a:lnTo>
                    <a:pt x="227" y="957"/>
                  </a:lnTo>
                  <a:cubicBezTo>
                    <a:pt x="245" y="972"/>
                    <a:pt x="265" y="987"/>
                    <a:pt x="288" y="1000"/>
                  </a:cubicBezTo>
                  <a:lnTo>
                    <a:pt x="288" y="1000"/>
                  </a:lnTo>
                  <a:cubicBezTo>
                    <a:pt x="288" y="1003"/>
                    <a:pt x="288" y="1006"/>
                    <a:pt x="288" y="1010"/>
                  </a:cubicBezTo>
                  <a:lnTo>
                    <a:pt x="288" y="1010"/>
                  </a:lnTo>
                  <a:cubicBezTo>
                    <a:pt x="298" y="1115"/>
                    <a:pt x="344" y="1224"/>
                    <a:pt x="422" y="1299"/>
                  </a:cubicBezTo>
                  <a:lnTo>
                    <a:pt x="422" y="1299"/>
                  </a:lnTo>
                  <a:cubicBezTo>
                    <a:pt x="394" y="1307"/>
                    <a:pt x="366" y="1317"/>
                    <a:pt x="338" y="1326"/>
                  </a:cubicBezTo>
                  <a:lnTo>
                    <a:pt x="338" y="1326"/>
                  </a:lnTo>
                  <a:cubicBezTo>
                    <a:pt x="311" y="1335"/>
                    <a:pt x="323" y="1378"/>
                    <a:pt x="350" y="1369"/>
                  </a:cubicBezTo>
                  <a:lnTo>
                    <a:pt x="350" y="1369"/>
                  </a:lnTo>
                  <a:cubicBezTo>
                    <a:pt x="385" y="1357"/>
                    <a:pt x="420" y="1345"/>
                    <a:pt x="455" y="1334"/>
                  </a:cubicBezTo>
                  <a:lnTo>
                    <a:pt x="455" y="1334"/>
                  </a:lnTo>
                  <a:cubicBezTo>
                    <a:pt x="457" y="1333"/>
                    <a:pt x="459" y="1332"/>
                    <a:pt x="460" y="1331"/>
                  </a:cubicBezTo>
                  <a:lnTo>
                    <a:pt x="460" y="1331"/>
                  </a:lnTo>
                  <a:cubicBezTo>
                    <a:pt x="465" y="1334"/>
                    <a:pt x="471" y="1339"/>
                    <a:pt x="476" y="1343"/>
                  </a:cubicBezTo>
                  <a:lnTo>
                    <a:pt x="476" y="1343"/>
                  </a:lnTo>
                  <a:cubicBezTo>
                    <a:pt x="477" y="1343"/>
                    <a:pt x="477" y="1343"/>
                    <a:pt x="478" y="1344"/>
                  </a:cubicBezTo>
                  <a:lnTo>
                    <a:pt x="478" y="1344"/>
                  </a:lnTo>
                  <a:cubicBezTo>
                    <a:pt x="449" y="1370"/>
                    <a:pt x="420" y="1397"/>
                    <a:pt x="391" y="1424"/>
                  </a:cubicBezTo>
                  <a:lnTo>
                    <a:pt x="391" y="1424"/>
                  </a:lnTo>
                  <a:cubicBezTo>
                    <a:pt x="370" y="1444"/>
                    <a:pt x="401" y="1475"/>
                    <a:pt x="422" y="1455"/>
                  </a:cubicBezTo>
                  <a:lnTo>
                    <a:pt x="422" y="1455"/>
                  </a:lnTo>
                  <a:cubicBezTo>
                    <a:pt x="452" y="1428"/>
                    <a:pt x="481" y="1401"/>
                    <a:pt x="510" y="1374"/>
                  </a:cubicBezTo>
                  <a:lnTo>
                    <a:pt x="510" y="1374"/>
                  </a:lnTo>
                  <a:cubicBezTo>
                    <a:pt x="544" y="1428"/>
                    <a:pt x="580" y="1479"/>
                    <a:pt x="619" y="1526"/>
                  </a:cubicBezTo>
                  <a:lnTo>
                    <a:pt x="619" y="1526"/>
                  </a:lnTo>
                  <a:cubicBezTo>
                    <a:pt x="596" y="1535"/>
                    <a:pt x="577" y="1545"/>
                    <a:pt x="554" y="1560"/>
                  </a:cubicBezTo>
                  <a:lnTo>
                    <a:pt x="554" y="1560"/>
                  </a:lnTo>
                  <a:cubicBezTo>
                    <a:pt x="453" y="1628"/>
                    <a:pt x="369" y="1616"/>
                    <a:pt x="282" y="1534"/>
                  </a:cubicBezTo>
                  <a:close/>
                  <a:moveTo>
                    <a:pt x="608" y="331"/>
                  </a:moveTo>
                  <a:lnTo>
                    <a:pt x="608" y="331"/>
                  </a:lnTo>
                  <a:cubicBezTo>
                    <a:pt x="589" y="381"/>
                    <a:pt x="583" y="433"/>
                    <a:pt x="595" y="483"/>
                  </a:cubicBezTo>
                  <a:lnTo>
                    <a:pt x="595" y="483"/>
                  </a:lnTo>
                  <a:cubicBezTo>
                    <a:pt x="561" y="471"/>
                    <a:pt x="528" y="458"/>
                    <a:pt x="494" y="445"/>
                  </a:cubicBezTo>
                  <a:lnTo>
                    <a:pt x="494" y="445"/>
                  </a:lnTo>
                  <a:cubicBezTo>
                    <a:pt x="467" y="435"/>
                    <a:pt x="456" y="478"/>
                    <a:pt x="483" y="488"/>
                  </a:cubicBezTo>
                  <a:lnTo>
                    <a:pt x="483" y="488"/>
                  </a:lnTo>
                  <a:cubicBezTo>
                    <a:pt x="527" y="504"/>
                    <a:pt x="571" y="521"/>
                    <a:pt x="615" y="538"/>
                  </a:cubicBezTo>
                  <a:lnTo>
                    <a:pt x="615" y="538"/>
                  </a:lnTo>
                  <a:lnTo>
                    <a:pt x="615" y="538"/>
                  </a:lnTo>
                  <a:lnTo>
                    <a:pt x="615" y="538"/>
                  </a:lnTo>
                  <a:cubicBezTo>
                    <a:pt x="570" y="529"/>
                    <a:pt x="518" y="552"/>
                    <a:pt x="476" y="587"/>
                  </a:cubicBezTo>
                  <a:lnTo>
                    <a:pt x="476" y="587"/>
                  </a:lnTo>
                  <a:cubicBezTo>
                    <a:pt x="475" y="585"/>
                    <a:pt x="475" y="583"/>
                    <a:pt x="474" y="580"/>
                  </a:cubicBezTo>
                  <a:lnTo>
                    <a:pt x="474" y="580"/>
                  </a:lnTo>
                  <a:cubicBezTo>
                    <a:pt x="462" y="562"/>
                    <a:pt x="451" y="543"/>
                    <a:pt x="440" y="524"/>
                  </a:cubicBezTo>
                  <a:lnTo>
                    <a:pt x="440" y="524"/>
                  </a:lnTo>
                  <a:cubicBezTo>
                    <a:pt x="425" y="499"/>
                    <a:pt x="387" y="522"/>
                    <a:pt x="402" y="546"/>
                  </a:cubicBezTo>
                  <a:lnTo>
                    <a:pt x="402" y="546"/>
                  </a:lnTo>
                  <a:cubicBezTo>
                    <a:pt x="413" y="565"/>
                    <a:pt x="424" y="584"/>
                    <a:pt x="435" y="603"/>
                  </a:cubicBezTo>
                  <a:lnTo>
                    <a:pt x="435" y="603"/>
                  </a:lnTo>
                  <a:cubicBezTo>
                    <a:pt x="438" y="608"/>
                    <a:pt x="443" y="611"/>
                    <a:pt x="448" y="612"/>
                  </a:cubicBezTo>
                  <a:lnTo>
                    <a:pt x="448" y="612"/>
                  </a:lnTo>
                  <a:cubicBezTo>
                    <a:pt x="364" y="695"/>
                    <a:pt x="303" y="805"/>
                    <a:pt x="289" y="921"/>
                  </a:cubicBezTo>
                  <a:lnTo>
                    <a:pt x="289" y="921"/>
                  </a:lnTo>
                  <a:cubicBezTo>
                    <a:pt x="31" y="727"/>
                    <a:pt x="363" y="365"/>
                    <a:pt x="608" y="331"/>
                  </a:cubicBezTo>
                  <a:lnTo>
                    <a:pt x="729" y="255"/>
                  </a:lnTo>
                  <a:lnTo>
                    <a:pt x="729" y="255"/>
                  </a:lnTo>
                  <a:cubicBezTo>
                    <a:pt x="747" y="237"/>
                    <a:pt x="785" y="209"/>
                    <a:pt x="827" y="186"/>
                  </a:cubicBezTo>
                  <a:lnTo>
                    <a:pt x="827" y="186"/>
                  </a:lnTo>
                  <a:cubicBezTo>
                    <a:pt x="826" y="217"/>
                    <a:pt x="829" y="247"/>
                    <a:pt x="835" y="277"/>
                  </a:cubicBezTo>
                  <a:lnTo>
                    <a:pt x="835" y="277"/>
                  </a:lnTo>
                  <a:cubicBezTo>
                    <a:pt x="840" y="305"/>
                    <a:pt x="883" y="293"/>
                    <a:pt x="878" y="265"/>
                  </a:cubicBezTo>
                  <a:lnTo>
                    <a:pt x="878" y="265"/>
                  </a:lnTo>
                  <a:cubicBezTo>
                    <a:pt x="871" y="231"/>
                    <a:pt x="870" y="198"/>
                    <a:pt x="872" y="164"/>
                  </a:cubicBezTo>
                  <a:lnTo>
                    <a:pt x="872" y="164"/>
                  </a:lnTo>
                  <a:cubicBezTo>
                    <a:pt x="890" y="157"/>
                    <a:pt x="906" y="152"/>
                    <a:pt x="922" y="148"/>
                  </a:cubicBezTo>
                  <a:lnTo>
                    <a:pt x="922" y="148"/>
                  </a:lnTo>
                  <a:cubicBezTo>
                    <a:pt x="922" y="157"/>
                    <a:pt x="921" y="166"/>
                    <a:pt x="921" y="174"/>
                  </a:cubicBezTo>
                  <a:lnTo>
                    <a:pt x="921" y="174"/>
                  </a:lnTo>
                  <a:cubicBezTo>
                    <a:pt x="920" y="196"/>
                    <a:pt x="918" y="217"/>
                    <a:pt x="917" y="237"/>
                  </a:cubicBezTo>
                  <a:lnTo>
                    <a:pt x="917" y="237"/>
                  </a:lnTo>
                  <a:cubicBezTo>
                    <a:pt x="914" y="266"/>
                    <a:pt x="959" y="265"/>
                    <a:pt x="961" y="237"/>
                  </a:cubicBezTo>
                  <a:lnTo>
                    <a:pt x="961" y="237"/>
                  </a:lnTo>
                  <a:cubicBezTo>
                    <a:pt x="962" y="217"/>
                    <a:pt x="963" y="196"/>
                    <a:pt x="965" y="174"/>
                  </a:cubicBezTo>
                  <a:lnTo>
                    <a:pt x="965" y="174"/>
                  </a:lnTo>
                  <a:cubicBezTo>
                    <a:pt x="965" y="164"/>
                    <a:pt x="967" y="153"/>
                    <a:pt x="968" y="143"/>
                  </a:cubicBezTo>
                  <a:lnTo>
                    <a:pt x="968" y="143"/>
                  </a:lnTo>
                  <a:cubicBezTo>
                    <a:pt x="1010" y="143"/>
                    <a:pt x="1043" y="163"/>
                    <a:pt x="1053" y="217"/>
                  </a:cubicBezTo>
                  <a:lnTo>
                    <a:pt x="1053" y="217"/>
                  </a:lnTo>
                  <a:cubicBezTo>
                    <a:pt x="1015" y="245"/>
                    <a:pt x="983" y="282"/>
                    <a:pt x="964" y="328"/>
                  </a:cubicBezTo>
                  <a:lnTo>
                    <a:pt x="964" y="328"/>
                  </a:lnTo>
                  <a:cubicBezTo>
                    <a:pt x="864" y="360"/>
                    <a:pt x="740" y="423"/>
                    <a:pt x="675" y="510"/>
                  </a:cubicBezTo>
                  <a:lnTo>
                    <a:pt x="675" y="510"/>
                  </a:lnTo>
                  <a:cubicBezTo>
                    <a:pt x="631" y="427"/>
                    <a:pt x="664" y="326"/>
                    <a:pt x="729" y="255"/>
                  </a:cubicBezTo>
                  <a:lnTo>
                    <a:pt x="608" y="331"/>
                  </a:lnTo>
                  <a:close/>
                  <a:moveTo>
                    <a:pt x="1611" y="483"/>
                  </a:moveTo>
                  <a:lnTo>
                    <a:pt x="1611" y="483"/>
                  </a:lnTo>
                  <a:cubicBezTo>
                    <a:pt x="1571" y="479"/>
                    <a:pt x="1527" y="483"/>
                    <a:pt x="1478" y="494"/>
                  </a:cubicBezTo>
                  <a:lnTo>
                    <a:pt x="1478" y="494"/>
                  </a:lnTo>
                  <a:cubicBezTo>
                    <a:pt x="1473" y="496"/>
                    <a:pt x="1469" y="497"/>
                    <a:pt x="1466" y="500"/>
                  </a:cubicBezTo>
                  <a:lnTo>
                    <a:pt x="1466" y="500"/>
                  </a:lnTo>
                  <a:cubicBezTo>
                    <a:pt x="1465" y="497"/>
                    <a:pt x="1464" y="493"/>
                    <a:pt x="1462" y="490"/>
                  </a:cubicBezTo>
                  <a:lnTo>
                    <a:pt x="1462" y="490"/>
                  </a:lnTo>
                  <a:cubicBezTo>
                    <a:pt x="1506" y="469"/>
                    <a:pt x="1549" y="446"/>
                    <a:pt x="1590" y="419"/>
                  </a:cubicBezTo>
                  <a:lnTo>
                    <a:pt x="1590" y="419"/>
                  </a:lnTo>
                  <a:cubicBezTo>
                    <a:pt x="1613" y="403"/>
                    <a:pt x="1591" y="365"/>
                    <a:pt x="1567" y="381"/>
                  </a:cubicBezTo>
                  <a:lnTo>
                    <a:pt x="1567" y="381"/>
                  </a:lnTo>
                  <a:cubicBezTo>
                    <a:pt x="1535" y="402"/>
                    <a:pt x="1501" y="421"/>
                    <a:pt x="1466" y="439"/>
                  </a:cubicBezTo>
                  <a:lnTo>
                    <a:pt x="1466" y="439"/>
                  </a:lnTo>
                  <a:cubicBezTo>
                    <a:pt x="1496" y="410"/>
                    <a:pt x="1525" y="381"/>
                    <a:pt x="1555" y="352"/>
                  </a:cubicBezTo>
                  <a:lnTo>
                    <a:pt x="1555" y="352"/>
                  </a:lnTo>
                  <a:cubicBezTo>
                    <a:pt x="1575" y="332"/>
                    <a:pt x="1544" y="301"/>
                    <a:pt x="1523" y="321"/>
                  </a:cubicBezTo>
                  <a:lnTo>
                    <a:pt x="1523" y="321"/>
                  </a:lnTo>
                  <a:cubicBezTo>
                    <a:pt x="1493" y="351"/>
                    <a:pt x="1463" y="381"/>
                    <a:pt x="1432" y="410"/>
                  </a:cubicBezTo>
                  <a:lnTo>
                    <a:pt x="1432" y="410"/>
                  </a:lnTo>
                  <a:cubicBezTo>
                    <a:pt x="1427" y="415"/>
                    <a:pt x="1425" y="421"/>
                    <a:pt x="1426" y="426"/>
                  </a:cubicBezTo>
                  <a:lnTo>
                    <a:pt x="1426" y="426"/>
                  </a:lnTo>
                  <a:cubicBezTo>
                    <a:pt x="1415" y="412"/>
                    <a:pt x="1402" y="398"/>
                    <a:pt x="1388" y="386"/>
                  </a:cubicBezTo>
                  <a:lnTo>
                    <a:pt x="1388" y="386"/>
                  </a:lnTo>
                  <a:cubicBezTo>
                    <a:pt x="1392" y="383"/>
                    <a:pt x="1395" y="380"/>
                    <a:pt x="1397" y="375"/>
                  </a:cubicBezTo>
                  <a:lnTo>
                    <a:pt x="1397" y="375"/>
                  </a:lnTo>
                  <a:cubicBezTo>
                    <a:pt x="1402" y="358"/>
                    <a:pt x="1408" y="342"/>
                    <a:pt x="1414" y="326"/>
                  </a:cubicBezTo>
                  <a:lnTo>
                    <a:pt x="1414" y="326"/>
                  </a:lnTo>
                  <a:cubicBezTo>
                    <a:pt x="1423" y="299"/>
                    <a:pt x="1381" y="287"/>
                    <a:pt x="1371" y="314"/>
                  </a:cubicBezTo>
                  <a:lnTo>
                    <a:pt x="1371" y="314"/>
                  </a:lnTo>
                  <a:cubicBezTo>
                    <a:pt x="1366" y="330"/>
                    <a:pt x="1361" y="345"/>
                    <a:pt x="1355" y="361"/>
                  </a:cubicBezTo>
                  <a:lnTo>
                    <a:pt x="1355" y="361"/>
                  </a:lnTo>
                  <a:cubicBezTo>
                    <a:pt x="1259" y="300"/>
                    <a:pt x="1157" y="288"/>
                    <a:pt x="1051" y="307"/>
                  </a:cubicBezTo>
                  <a:lnTo>
                    <a:pt x="1051" y="307"/>
                  </a:lnTo>
                  <a:cubicBezTo>
                    <a:pt x="1205" y="105"/>
                    <a:pt x="1761" y="223"/>
                    <a:pt x="1611" y="483"/>
                  </a:cubicBezTo>
                  <a:close/>
                  <a:moveTo>
                    <a:pt x="1126" y="1704"/>
                  </a:moveTo>
                  <a:lnTo>
                    <a:pt x="1126" y="1704"/>
                  </a:lnTo>
                  <a:cubicBezTo>
                    <a:pt x="1159" y="1693"/>
                    <a:pt x="1204" y="1674"/>
                    <a:pt x="1251" y="1649"/>
                  </a:cubicBezTo>
                  <a:lnTo>
                    <a:pt x="1251" y="1649"/>
                  </a:lnTo>
                  <a:cubicBezTo>
                    <a:pt x="1254" y="1668"/>
                    <a:pt x="1264" y="1685"/>
                    <a:pt x="1282" y="1697"/>
                  </a:cubicBezTo>
                  <a:lnTo>
                    <a:pt x="1282" y="1697"/>
                  </a:lnTo>
                  <a:cubicBezTo>
                    <a:pt x="1306" y="1713"/>
                    <a:pt x="1328" y="1674"/>
                    <a:pt x="1304" y="1659"/>
                  </a:cubicBezTo>
                  <a:lnTo>
                    <a:pt x="1304" y="1659"/>
                  </a:lnTo>
                  <a:cubicBezTo>
                    <a:pt x="1296" y="1654"/>
                    <a:pt x="1293" y="1644"/>
                    <a:pt x="1294" y="1635"/>
                  </a:cubicBezTo>
                  <a:lnTo>
                    <a:pt x="1294" y="1635"/>
                  </a:lnTo>
                  <a:cubicBezTo>
                    <a:pt x="1294" y="1631"/>
                    <a:pt x="1294" y="1629"/>
                    <a:pt x="1294" y="1626"/>
                  </a:cubicBezTo>
                  <a:lnTo>
                    <a:pt x="1294" y="1626"/>
                  </a:lnTo>
                  <a:cubicBezTo>
                    <a:pt x="1339" y="1600"/>
                    <a:pt x="1384" y="1570"/>
                    <a:pt x="1423" y="1538"/>
                  </a:cubicBezTo>
                  <a:lnTo>
                    <a:pt x="1423" y="1538"/>
                  </a:lnTo>
                  <a:cubicBezTo>
                    <a:pt x="1424" y="1538"/>
                    <a:pt x="1425" y="1539"/>
                    <a:pt x="1426" y="1540"/>
                  </a:cubicBezTo>
                  <a:lnTo>
                    <a:pt x="1426" y="1540"/>
                  </a:lnTo>
                  <a:cubicBezTo>
                    <a:pt x="1430" y="1662"/>
                    <a:pt x="1302" y="1738"/>
                    <a:pt x="1192" y="1752"/>
                  </a:cubicBezTo>
                  <a:lnTo>
                    <a:pt x="1192" y="1752"/>
                  </a:lnTo>
                  <a:cubicBezTo>
                    <a:pt x="1137" y="1759"/>
                    <a:pt x="1082" y="1749"/>
                    <a:pt x="1032" y="1726"/>
                  </a:cubicBezTo>
                  <a:lnTo>
                    <a:pt x="1032" y="1726"/>
                  </a:lnTo>
                  <a:cubicBezTo>
                    <a:pt x="1062" y="1722"/>
                    <a:pt x="1093" y="1715"/>
                    <a:pt x="1126" y="1704"/>
                  </a:cubicBezTo>
                  <a:lnTo>
                    <a:pt x="896" y="827"/>
                  </a:lnTo>
                  <a:lnTo>
                    <a:pt x="896" y="827"/>
                  </a:lnTo>
                  <a:cubicBezTo>
                    <a:pt x="893" y="825"/>
                    <a:pt x="894" y="825"/>
                    <a:pt x="896" y="827"/>
                  </a:cubicBezTo>
                  <a:lnTo>
                    <a:pt x="1126" y="1704"/>
                  </a:lnTo>
                  <a:close/>
                  <a:moveTo>
                    <a:pt x="1015" y="990"/>
                  </a:moveTo>
                  <a:lnTo>
                    <a:pt x="1015" y="990"/>
                  </a:lnTo>
                  <a:cubicBezTo>
                    <a:pt x="1000" y="984"/>
                    <a:pt x="983" y="975"/>
                    <a:pt x="974" y="962"/>
                  </a:cubicBezTo>
                  <a:lnTo>
                    <a:pt x="974" y="962"/>
                  </a:lnTo>
                  <a:cubicBezTo>
                    <a:pt x="968" y="954"/>
                    <a:pt x="971" y="945"/>
                    <a:pt x="978" y="936"/>
                  </a:cubicBezTo>
                  <a:lnTo>
                    <a:pt x="978" y="936"/>
                  </a:lnTo>
                  <a:cubicBezTo>
                    <a:pt x="991" y="946"/>
                    <a:pt x="1003" y="956"/>
                    <a:pt x="1015" y="966"/>
                  </a:cubicBezTo>
                  <a:lnTo>
                    <a:pt x="1015" y="966"/>
                  </a:lnTo>
                  <a:cubicBezTo>
                    <a:pt x="1025" y="973"/>
                    <a:pt x="1037" y="975"/>
                    <a:pt x="1046" y="966"/>
                  </a:cubicBezTo>
                  <a:lnTo>
                    <a:pt x="1046" y="966"/>
                  </a:lnTo>
                  <a:cubicBezTo>
                    <a:pt x="1047" y="965"/>
                    <a:pt x="1047" y="964"/>
                    <a:pt x="1048" y="963"/>
                  </a:cubicBezTo>
                  <a:lnTo>
                    <a:pt x="1048" y="963"/>
                  </a:lnTo>
                  <a:cubicBezTo>
                    <a:pt x="1063" y="982"/>
                    <a:pt x="1097" y="962"/>
                    <a:pt x="1084" y="938"/>
                  </a:cubicBezTo>
                  <a:lnTo>
                    <a:pt x="1084" y="938"/>
                  </a:lnTo>
                  <a:cubicBezTo>
                    <a:pt x="1072" y="918"/>
                    <a:pt x="1061" y="898"/>
                    <a:pt x="1049" y="878"/>
                  </a:cubicBezTo>
                  <a:lnTo>
                    <a:pt x="1049" y="878"/>
                  </a:lnTo>
                  <a:cubicBezTo>
                    <a:pt x="1072" y="861"/>
                    <a:pt x="1093" y="845"/>
                    <a:pt x="1116" y="829"/>
                  </a:cubicBezTo>
                  <a:lnTo>
                    <a:pt x="1116" y="829"/>
                  </a:lnTo>
                  <a:cubicBezTo>
                    <a:pt x="1113" y="868"/>
                    <a:pt x="1109" y="906"/>
                    <a:pt x="1104" y="944"/>
                  </a:cubicBezTo>
                  <a:lnTo>
                    <a:pt x="1104" y="944"/>
                  </a:lnTo>
                  <a:cubicBezTo>
                    <a:pt x="1102" y="961"/>
                    <a:pt x="1100" y="1002"/>
                    <a:pt x="1074" y="1005"/>
                  </a:cubicBezTo>
                  <a:lnTo>
                    <a:pt x="1074" y="1005"/>
                  </a:lnTo>
                  <a:cubicBezTo>
                    <a:pt x="1055" y="1007"/>
                    <a:pt x="1033" y="997"/>
                    <a:pt x="1015" y="990"/>
                  </a:cubicBezTo>
                  <a:close/>
                  <a:moveTo>
                    <a:pt x="1018" y="911"/>
                  </a:moveTo>
                  <a:lnTo>
                    <a:pt x="1018" y="911"/>
                  </a:lnTo>
                  <a:cubicBezTo>
                    <a:pt x="1015" y="909"/>
                    <a:pt x="1013" y="907"/>
                    <a:pt x="1011" y="906"/>
                  </a:cubicBezTo>
                  <a:lnTo>
                    <a:pt x="1011" y="906"/>
                  </a:lnTo>
                  <a:cubicBezTo>
                    <a:pt x="1012" y="905"/>
                    <a:pt x="1013" y="904"/>
                    <a:pt x="1013" y="904"/>
                  </a:cubicBezTo>
                  <a:lnTo>
                    <a:pt x="1013" y="904"/>
                  </a:lnTo>
                  <a:cubicBezTo>
                    <a:pt x="1015" y="906"/>
                    <a:pt x="1016" y="909"/>
                    <a:pt x="1018" y="911"/>
                  </a:cubicBezTo>
                  <a:close/>
                  <a:moveTo>
                    <a:pt x="1088" y="690"/>
                  </a:moveTo>
                  <a:lnTo>
                    <a:pt x="1088" y="690"/>
                  </a:lnTo>
                  <a:cubicBezTo>
                    <a:pt x="1099" y="634"/>
                    <a:pt x="1234" y="656"/>
                    <a:pt x="1266" y="673"/>
                  </a:cubicBezTo>
                  <a:lnTo>
                    <a:pt x="1266" y="673"/>
                  </a:lnTo>
                  <a:cubicBezTo>
                    <a:pt x="1365" y="724"/>
                    <a:pt x="1254" y="830"/>
                    <a:pt x="1180" y="887"/>
                  </a:cubicBezTo>
                  <a:lnTo>
                    <a:pt x="1180" y="887"/>
                  </a:lnTo>
                  <a:cubicBezTo>
                    <a:pt x="1182" y="857"/>
                    <a:pt x="1183" y="828"/>
                    <a:pt x="1184" y="802"/>
                  </a:cubicBezTo>
                  <a:lnTo>
                    <a:pt x="1184" y="802"/>
                  </a:lnTo>
                  <a:cubicBezTo>
                    <a:pt x="1184" y="794"/>
                    <a:pt x="1182" y="788"/>
                    <a:pt x="1179" y="783"/>
                  </a:cubicBezTo>
                  <a:lnTo>
                    <a:pt x="1179" y="783"/>
                  </a:lnTo>
                  <a:cubicBezTo>
                    <a:pt x="1188" y="761"/>
                    <a:pt x="1198" y="739"/>
                    <a:pt x="1208" y="717"/>
                  </a:cubicBezTo>
                  <a:lnTo>
                    <a:pt x="1208" y="717"/>
                  </a:lnTo>
                  <a:cubicBezTo>
                    <a:pt x="1219" y="691"/>
                    <a:pt x="1181" y="668"/>
                    <a:pt x="1170" y="694"/>
                  </a:cubicBezTo>
                  <a:lnTo>
                    <a:pt x="1170" y="694"/>
                  </a:lnTo>
                  <a:cubicBezTo>
                    <a:pt x="1162" y="712"/>
                    <a:pt x="1154" y="730"/>
                    <a:pt x="1146" y="748"/>
                  </a:cubicBezTo>
                  <a:lnTo>
                    <a:pt x="1146" y="748"/>
                  </a:lnTo>
                  <a:cubicBezTo>
                    <a:pt x="1137" y="741"/>
                    <a:pt x="1125" y="740"/>
                    <a:pt x="1113" y="749"/>
                  </a:cubicBezTo>
                  <a:lnTo>
                    <a:pt x="1113" y="749"/>
                  </a:lnTo>
                  <a:cubicBezTo>
                    <a:pt x="1099" y="759"/>
                    <a:pt x="1084" y="769"/>
                    <a:pt x="1071" y="780"/>
                  </a:cubicBezTo>
                  <a:lnTo>
                    <a:pt x="1071" y="780"/>
                  </a:lnTo>
                  <a:cubicBezTo>
                    <a:pt x="1076" y="750"/>
                    <a:pt x="1082" y="720"/>
                    <a:pt x="1088" y="690"/>
                  </a:cubicBezTo>
                  <a:close/>
                  <a:moveTo>
                    <a:pt x="809" y="1149"/>
                  </a:moveTo>
                  <a:lnTo>
                    <a:pt x="809" y="1149"/>
                  </a:lnTo>
                  <a:cubicBezTo>
                    <a:pt x="749" y="1070"/>
                    <a:pt x="696" y="959"/>
                    <a:pt x="747" y="865"/>
                  </a:cubicBezTo>
                  <a:lnTo>
                    <a:pt x="747" y="865"/>
                  </a:lnTo>
                  <a:cubicBezTo>
                    <a:pt x="795" y="777"/>
                    <a:pt x="916" y="736"/>
                    <a:pt x="1011" y="717"/>
                  </a:cubicBezTo>
                  <a:lnTo>
                    <a:pt x="1011" y="717"/>
                  </a:lnTo>
                  <a:cubicBezTo>
                    <a:pt x="1005" y="749"/>
                    <a:pt x="1002" y="784"/>
                    <a:pt x="997" y="811"/>
                  </a:cubicBezTo>
                  <a:lnTo>
                    <a:pt x="997" y="811"/>
                  </a:lnTo>
                  <a:cubicBezTo>
                    <a:pt x="995" y="819"/>
                    <a:pt x="997" y="826"/>
                    <a:pt x="999" y="832"/>
                  </a:cubicBezTo>
                  <a:lnTo>
                    <a:pt x="999" y="832"/>
                  </a:lnTo>
                  <a:cubicBezTo>
                    <a:pt x="985" y="843"/>
                    <a:pt x="968" y="854"/>
                    <a:pt x="953" y="866"/>
                  </a:cubicBezTo>
                  <a:lnTo>
                    <a:pt x="953" y="866"/>
                  </a:lnTo>
                  <a:cubicBezTo>
                    <a:pt x="951" y="865"/>
                    <a:pt x="948" y="863"/>
                    <a:pt x="946" y="862"/>
                  </a:cubicBezTo>
                  <a:lnTo>
                    <a:pt x="946" y="862"/>
                  </a:lnTo>
                  <a:cubicBezTo>
                    <a:pt x="938" y="857"/>
                    <a:pt x="930" y="851"/>
                    <a:pt x="921" y="846"/>
                  </a:cubicBezTo>
                  <a:lnTo>
                    <a:pt x="921" y="846"/>
                  </a:lnTo>
                  <a:cubicBezTo>
                    <a:pt x="914" y="841"/>
                    <a:pt x="908" y="836"/>
                    <a:pt x="901" y="831"/>
                  </a:cubicBezTo>
                  <a:lnTo>
                    <a:pt x="901" y="831"/>
                  </a:lnTo>
                  <a:cubicBezTo>
                    <a:pt x="900" y="829"/>
                    <a:pt x="897" y="826"/>
                    <a:pt x="894" y="825"/>
                  </a:cubicBezTo>
                  <a:lnTo>
                    <a:pt x="894" y="825"/>
                  </a:lnTo>
                  <a:cubicBezTo>
                    <a:pt x="889" y="821"/>
                    <a:pt x="884" y="819"/>
                    <a:pt x="877" y="818"/>
                  </a:cubicBezTo>
                  <a:lnTo>
                    <a:pt x="877" y="818"/>
                  </a:lnTo>
                  <a:cubicBezTo>
                    <a:pt x="862" y="817"/>
                    <a:pt x="854" y="833"/>
                    <a:pt x="856" y="846"/>
                  </a:cubicBezTo>
                  <a:lnTo>
                    <a:pt x="856" y="846"/>
                  </a:lnTo>
                  <a:cubicBezTo>
                    <a:pt x="858" y="861"/>
                    <a:pt x="883" y="873"/>
                    <a:pt x="894" y="880"/>
                  </a:cubicBezTo>
                  <a:lnTo>
                    <a:pt x="894" y="880"/>
                  </a:lnTo>
                  <a:cubicBezTo>
                    <a:pt x="904" y="887"/>
                    <a:pt x="913" y="894"/>
                    <a:pt x="922" y="900"/>
                  </a:cubicBezTo>
                  <a:lnTo>
                    <a:pt x="922" y="900"/>
                  </a:lnTo>
                  <a:cubicBezTo>
                    <a:pt x="922" y="900"/>
                    <a:pt x="922" y="901"/>
                    <a:pt x="921" y="902"/>
                  </a:cubicBezTo>
                  <a:lnTo>
                    <a:pt x="921" y="902"/>
                  </a:lnTo>
                  <a:cubicBezTo>
                    <a:pt x="896" y="947"/>
                    <a:pt x="906" y="989"/>
                    <a:pt x="939" y="1019"/>
                  </a:cubicBezTo>
                  <a:lnTo>
                    <a:pt x="939" y="1019"/>
                  </a:lnTo>
                  <a:cubicBezTo>
                    <a:pt x="910" y="1046"/>
                    <a:pt x="881" y="1072"/>
                    <a:pt x="852" y="1099"/>
                  </a:cubicBezTo>
                  <a:lnTo>
                    <a:pt x="852" y="1099"/>
                  </a:lnTo>
                  <a:cubicBezTo>
                    <a:pt x="831" y="1118"/>
                    <a:pt x="862" y="1150"/>
                    <a:pt x="883" y="1131"/>
                  </a:cubicBezTo>
                  <a:lnTo>
                    <a:pt x="883" y="1131"/>
                  </a:lnTo>
                  <a:cubicBezTo>
                    <a:pt x="907" y="1109"/>
                    <a:pt x="931" y="1087"/>
                    <a:pt x="954" y="1065"/>
                  </a:cubicBezTo>
                  <a:lnTo>
                    <a:pt x="954" y="1065"/>
                  </a:lnTo>
                  <a:cubicBezTo>
                    <a:pt x="940" y="1091"/>
                    <a:pt x="925" y="1116"/>
                    <a:pt x="911" y="1142"/>
                  </a:cubicBezTo>
                  <a:lnTo>
                    <a:pt x="911" y="1142"/>
                  </a:lnTo>
                  <a:cubicBezTo>
                    <a:pt x="897" y="1167"/>
                    <a:pt x="935" y="1189"/>
                    <a:pt x="949" y="1165"/>
                  </a:cubicBezTo>
                  <a:lnTo>
                    <a:pt x="949" y="1165"/>
                  </a:lnTo>
                  <a:cubicBezTo>
                    <a:pt x="966" y="1135"/>
                    <a:pt x="982" y="1105"/>
                    <a:pt x="999" y="1075"/>
                  </a:cubicBezTo>
                  <a:lnTo>
                    <a:pt x="999" y="1075"/>
                  </a:lnTo>
                  <a:cubicBezTo>
                    <a:pt x="1000" y="1107"/>
                    <a:pt x="1000" y="1140"/>
                    <a:pt x="1001" y="1171"/>
                  </a:cubicBezTo>
                  <a:lnTo>
                    <a:pt x="1001" y="1171"/>
                  </a:lnTo>
                  <a:cubicBezTo>
                    <a:pt x="1001" y="1200"/>
                    <a:pt x="1045" y="1200"/>
                    <a:pt x="1045" y="1171"/>
                  </a:cubicBezTo>
                  <a:lnTo>
                    <a:pt x="1045" y="1171"/>
                  </a:lnTo>
                  <a:cubicBezTo>
                    <a:pt x="1045" y="1137"/>
                    <a:pt x="1044" y="1103"/>
                    <a:pt x="1043" y="1069"/>
                  </a:cubicBezTo>
                  <a:lnTo>
                    <a:pt x="1043" y="1069"/>
                  </a:lnTo>
                  <a:cubicBezTo>
                    <a:pt x="1079" y="1076"/>
                    <a:pt x="1115" y="1073"/>
                    <a:pt x="1136" y="1047"/>
                  </a:cubicBezTo>
                  <a:lnTo>
                    <a:pt x="1136" y="1047"/>
                  </a:lnTo>
                  <a:cubicBezTo>
                    <a:pt x="1151" y="1027"/>
                    <a:pt x="1161" y="1002"/>
                    <a:pt x="1168" y="976"/>
                  </a:cubicBezTo>
                  <a:lnTo>
                    <a:pt x="1168" y="976"/>
                  </a:lnTo>
                  <a:cubicBezTo>
                    <a:pt x="1169" y="975"/>
                    <a:pt x="1169" y="975"/>
                    <a:pt x="1170" y="974"/>
                  </a:cubicBezTo>
                  <a:lnTo>
                    <a:pt x="1170" y="974"/>
                  </a:lnTo>
                  <a:cubicBezTo>
                    <a:pt x="1197" y="958"/>
                    <a:pt x="1228" y="936"/>
                    <a:pt x="1257" y="910"/>
                  </a:cubicBezTo>
                  <a:lnTo>
                    <a:pt x="1257" y="910"/>
                  </a:lnTo>
                  <a:cubicBezTo>
                    <a:pt x="1257" y="981"/>
                    <a:pt x="1235" y="1046"/>
                    <a:pt x="1195" y="1110"/>
                  </a:cubicBezTo>
                  <a:lnTo>
                    <a:pt x="1195" y="1110"/>
                  </a:lnTo>
                  <a:cubicBezTo>
                    <a:pt x="1110" y="1243"/>
                    <a:pt x="911" y="1287"/>
                    <a:pt x="809" y="1149"/>
                  </a:cubicBezTo>
                  <a:close/>
                  <a:moveTo>
                    <a:pt x="1400" y="1237"/>
                  </a:moveTo>
                  <a:lnTo>
                    <a:pt x="1400" y="1237"/>
                  </a:lnTo>
                  <a:cubicBezTo>
                    <a:pt x="1369" y="1298"/>
                    <a:pt x="1324" y="1349"/>
                    <a:pt x="1275" y="1396"/>
                  </a:cubicBezTo>
                  <a:lnTo>
                    <a:pt x="1275" y="1396"/>
                  </a:lnTo>
                  <a:cubicBezTo>
                    <a:pt x="1245" y="1423"/>
                    <a:pt x="1213" y="1444"/>
                    <a:pt x="1179" y="1463"/>
                  </a:cubicBezTo>
                  <a:lnTo>
                    <a:pt x="1179" y="1463"/>
                  </a:lnTo>
                  <a:cubicBezTo>
                    <a:pt x="1071" y="1526"/>
                    <a:pt x="1049" y="1361"/>
                    <a:pt x="1042" y="1294"/>
                  </a:cubicBezTo>
                  <a:lnTo>
                    <a:pt x="1042" y="1294"/>
                  </a:lnTo>
                  <a:cubicBezTo>
                    <a:pt x="1094" y="1280"/>
                    <a:pt x="1144" y="1255"/>
                    <a:pt x="1180" y="1222"/>
                  </a:cubicBezTo>
                  <a:lnTo>
                    <a:pt x="1180" y="1222"/>
                  </a:lnTo>
                  <a:cubicBezTo>
                    <a:pt x="1189" y="1214"/>
                    <a:pt x="1197" y="1206"/>
                    <a:pt x="1205" y="1198"/>
                  </a:cubicBezTo>
                  <a:lnTo>
                    <a:pt x="1205" y="1198"/>
                  </a:lnTo>
                  <a:cubicBezTo>
                    <a:pt x="1212" y="1221"/>
                    <a:pt x="1218" y="1243"/>
                    <a:pt x="1224" y="1267"/>
                  </a:cubicBezTo>
                  <a:lnTo>
                    <a:pt x="1224" y="1267"/>
                  </a:lnTo>
                  <a:cubicBezTo>
                    <a:pt x="1232" y="1294"/>
                    <a:pt x="1274" y="1282"/>
                    <a:pt x="1267" y="1255"/>
                  </a:cubicBezTo>
                  <a:lnTo>
                    <a:pt x="1267" y="1255"/>
                  </a:lnTo>
                  <a:cubicBezTo>
                    <a:pt x="1260" y="1228"/>
                    <a:pt x="1252" y="1201"/>
                    <a:pt x="1245" y="1175"/>
                  </a:cubicBezTo>
                  <a:lnTo>
                    <a:pt x="1245" y="1175"/>
                  </a:lnTo>
                  <a:cubicBezTo>
                    <a:pt x="1243" y="1169"/>
                    <a:pt x="1240" y="1165"/>
                    <a:pt x="1236" y="1162"/>
                  </a:cubicBezTo>
                  <a:lnTo>
                    <a:pt x="1236" y="1162"/>
                  </a:lnTo>
                  <a:cubicBezTo>
                    <a:pt x="1237" y="1162"/>
                    <a:pt x="1237" y="1162"/>
                    <a:pt x="1237" y="1161"/>
                  </a:cubicBezTo>
                  <a:lnTo>
                    <a:pt x="1237" y="1161"/>
                  </a:lnTo>
                  <a:lnTo>
                    <a:pt x="1237" y="1161"/>
                  </a:lnTo>
                  <a:lnTo>
                    <a:pt x="1237" y="1161"/>
                  </a:lnTo>
                  <a:cubicBezTo>
                    <a:pt x="1253" y="1179"/>
                    <a:pt x="1268" y="1196"/>
                    <a:pt x="1283" y="1213"/>
                  </a:cubicBezTo>
                  <a:lnTo>
                    <a:pt x="1283" y="1213"/>
                  </a:lnTo>
                  <a:cubicBezTo>
                    <a:pt x="1303" y="1234"/>
                    <a:pt x="1334" y="1203"/>
                    <a:pt x="1315" y="1182"/>
                  </a:cubicBezTo>
                  <a:lnTo>
                    <a:pt x="1315" y="1182"/>
                  </a:lnTo>
                  <a:cubicBezTo>
                    <a:pt x="1299" y="1165"/>
                    <a:pt x="1284" y="1147"/>
                    <a:pt x="1268" y="1130"/>
                  </a:cubicBezTo>
                  <a:lnTo>
                    <a:pt x="1268" y="1130"/>
                  </a:lnTo>
                  <a:cubicBezTo>
                    <a:pt x="1267" y="1128"/>
                    <a:pt x="1264" y="1126"/>
                    <a:pt x="1262" y="1125"/>
                  </a:cubicBezTo>
                  <a:lnTo>
                    <a:pt x="1262" y="1125"/>
                  </a:lnTo>
                  <a:cubicBezTo>
                    <a:pt x="1271" y="1111"/>
                    <a:pt x="1279" y="1095"/>
                    <a:pt x="1286" y="1080"/>
                  </a:cubicBezTo>
                  <a:lnTo>
                    <a:pt x="1286" y="1080"/>
                  </a:lnTo>
                  <a:cubicBezTo>
                    <a:pt x="1311" y="1091"/>
                    <a:pt x="1338" y="1097"/>
                    <a:pt x="1366" y="1095"/>
                  </a:cubicBezTo>
                  <a:lnTo>
                    <a:pt x="1366" y="1095"/>
                  </a:lnTo>
                  <a:cubicBezTo>
                    <a:pt x="1395" y="1093"/>
                    <a:pt x="1395" y="1049"/>
                    <a:pt x="1366" y="1051"/>
                  </a:cubicBezTo>
                  <a:lnTo>
                    <a:pt x="1366" y="1051"/>
                  </a:lnTo>
                  <a:cubicBezTo>
                    <a:pt x="1344" y="1052"/>
                    <a:pt x="1323" y="1048"/>
                    <a:pt x="1303" y="1038"/>
                  </a:cubicBezTo>
                  <a:lnTo>
                    <a:pt x="1303" y="1038"/>
                  </a:lnTo>
                  <a:cubicBezTo>
                    <a:pt x="1322" y="979"/>
                    <a:pt x="1328" y="914"/>
                    <a:pt x="1319" y="847"/>
                  </a:cubicBezTo>
                  <a:lnTo>
                    <a:pt x="1319" y="847"/>
                  </a:lnTo>
                  <a:cubicBezTo>
                    <a:pt x="1343" y="816"/>
                    <a:pt x="1361" y="784"/>
                    <a:pt x="1367" y="750"/>
                  </a:cubicBezTo>
                  <a:lnTo>
                    <a:pt x="1367" y="750"/>
                  </a:lnTo>
                  <a:cubicBezTo>
                    <a:pt x="1413" y="739"/>
                    <a:pt x="1442" y="752"/>
                    <a:pt x="1461" y="777"/>
                  </a:cubicBezTo>
                  <a:lnTo>
                    <a:pt x="1461" y="777"/>
                  </a:lnTo>
                  <a:cubicBezTo>
                    <a:pt x="1445" y="785"/>
                    <a:pt x="1426" y="792"/>
                    <a:pt x="1407" y="793"/>
                  </a:cubicBezTo>
                  <a:lnTo>
                    <a:pt x="1407" y="793"/>
                  </a:lnTo>
                  <a:cubicBezTo>
                    <a:pt x="1379" y="796"/>
                    <a:pt x="1379" y="841"/>
                    <a:pt x="1407" y="838"/>
                  </a:cubicBezTo>
                  <a:lnTo>
                    <a:pt x="1407" y="838"/>
                  </a:lnTo>
                  <a:cubicBezTo>
                    <a:pt x="1434" y="835"/>
                    <a:pt x="1457" y="828"/>
                    <a:pt x="1480" y="817"/>
                  </a:cubicBezTo>
                  <a:lnTo>
                    <a:pt x="1480" y="817"/>
                  </a:lnTo>
                  <a:cubicBezTo>
                    <a:pt x="1502" y="894"/>
                    <a:pt x="1479" y="1010"/>
                    <a:pt x="1472" y="1044"/>
                  </a:cubicBezTo>
                  <a:lnTo>
                    <a:pt x="1472" y="1044"/>
                  </a:lnTo>
                  <a:cubicBezTo>
                    <a:pt x="1459" y="1112"/>
                    <a:pt x="1431" y="1176"/>
                    <a:pt x="1400" y="1237"/>
                  </a:cubicBezTo>
                  <a:close/>
                  <a:moveTo>
                    <a:pt x="1439" y="445"/>
                  </a:moveTo>
                  <a:lnTo>
                    <a:pt x="1439" y="445"/>
                  </a:lnTo>
                  <a:cubicBezTo>
                    <a:pt x="1442" y="447"/>
                    <a:pt x="1445" y="447"/>
                    <a:pt x="1449" y="447"/>
                  </a:cubicBezTo>
                  <a:lnTo>
                    <a:pt x="1449" y="447"/>
                  </a:lnTo>
                  <a:cubicBezTo>
                    <a:pt x="1446" y="449"/>
                    <a:pt x="1445" y="450"/>
                    <a:pt x="1442" y="451"/>
                  </a:cubicBezTo>
                  <a:lnTo>
                    <a:pt x="1442" y="451"/>
                  </a:lnTo>
                  <a:cubicBezTo>
                    <a:pt x="1441" y="449"/>
                    <a:pt x="1440" y="447"/>
                    <a:pt x="1439" y="445"/>
                  </a:cubicBezTo>
                  <a:close/>
                  <a:moveTo>
                    <a:pt x="1122" y="363"/>
                  </a:moveTo>
                  <a:lnTo>
                    <a:pt x="1122" y="363"/>
                  </a:lnTo>
                  <a:cubicBezTo>
                    <a:pt x="1333" y="342"/>
                    <a:pt x="1414" y="510"/>
                    <a:pt x="1441" y="681"/>
                  </a:cubicBezTo>
                  <a:lnTo>
                    <a:pt x="1441" y="681"/>
                  </a:lnTo>
                  <a:cubicBezTo>
                    <a:pt x="1418" y="677"/>
                    <a:pt x="1392" y="677"/>
                    <a:pt x="1360" y="684"/>
                  </a:cubicBezTo>
                  <a:lnTo>
                    <a:pt x="1360" y="684"/>
                  </a:lnTo>
                  <a:cubicBezTo>
                    <a:pt x="1353" y="665"/>
                    <a:pt x="1339" y="647"/>
                    <a:pt x="1320" y="630"/>
                  </a:cubicBezTo>
                  <a:lnTo>
                    <a:pt x="1320" y="630"/>
                  </a:lnTo>
                  <a:cubicBezTo>
                    <a:pt x="1265" y="582"/>
                    <a:pt x="1189" y="587"/>
                    <a:pt x="1120" y="597"/>
                  </a:cubicBezTo>
                  <a:lnTo>
                    <a:pt x="1120" y="597"/>
                  </a:lnTo>
                  <a:cubicBezTo>
                    <a:pt x="1123" y="576"/>
                    <a:pt x="1126" y="554"/>
                    <a:pt x="1128" y="533"/>
                  </a:cubicBezTo>
                  <a:lnTo>
                    <a:pt x="1128" y="533"/>
                  </a:lnTo>
                  <a:cubicBezTo>
                    <a:pt x="1129" y="520"/>
                    <a:pt x="1117" y="510"/>
                    <a:pt x="1106" y="510"/>
                  </a:cubicBezTo>
                  <a:lnTo>
                    <a:pt x="1106" y="510"/>
                  </a:lnTo>
                  <a:cubicBezTo>
                    <a:pt x="1093" y="510"/>
                    <a:pt x="1085" y="520"/>
                    <a:pt x="1083" y="533"/>
                  </a:cubicBezTo>
                  <a:lnTo>
                    <a:pt x="1083" y="533"/>
                  </a:lnTo>
                  <a:cubicBezTo>
                    <a:pt x="1081" y="557"/>
                    <a:pt x="1078" y="582"/>
                    <a:pt x="1075" y="606"/>
                  </a:cubicBezTo>
                  <a:lnTo>
                    <a:pt x="1075" y="606"/>
                  </a:lnTo>
                  <a:cubicBezTo>
                    <a:pt x="1075" y="607"/>
                    <a:pt x="1076" y="607"/>
                    <a:pt x="1076" y="608"/>
                  </a:cubicBezTo>
                  <a:lnTo>
                    <a:pt x="1076" y="608"/>
                  </a:lnTo>
                  <a:cubicBezTo>
                    <a:pt x="1065" y="612"/>
                    <a:pt x="1057" y="618"/>
                    <a:pt x="1049" y="625"/>
                  </a:cubicBezTo>
                  <a:lnTo>
                    <a:pt x="1049" y="625"/>
                  </a:lnTo>
                  <a:cubicBezTo>
                    <a:pt x="1036" y="580"/>
                    <a:pt x="1025" y="533"/>
                    <a:pt x="1015" y="487"/>
                  </a:cubicBezTo>
                  <a:lnTo>
                    <a:pt x="1015" y="487"/>
                  </a:lnTo>
                  <a:cubicBezTo>
                    <a:pt x="1012" y="471"/>
                    <a:pt x="988" y="464"/>
                    <a:pt x="978" y="477"/>
                  </a:cubicBezTo>
                  <a:lnTo>
                    <a:pt x="978" y="477"/>
                  </a:lnTo>
                  <a:cubicBezTo>
                    <a:pt x="973" y="482"/>
                    <a:pt x="969" y="487"/>
                    <a:pt x="965" y="492"/>
                  </a:cubicBezTo>
                  <a:lnTo>
                    <a:pt x="965" y="492"/>
                  </a:lnTo>
                  <a:cubicBezTo>
                    <a:pt x="952" y="508"/>
                    <a:pt x="965" y="528"/>
                    <a:pt x="979" y="530"/>
                  </a:cubicBezTo>
                  <a:lnTo>
                    <a:pt x="979" y="530"/>
                  </a:lnTo>
                  <a:cubicBezTo>
                    <a:pt x="989" y="570"/>
                    <a:pt x="999" y="610"/>
                    <a:pt x="1010" y="649"/>
                  </a:cubicBezTo>
                  <a:lnTo>
                    <a:pt x="1010" y="649"/>
                  </a:lnTo>
                  <a:cubicBezTo>
                    <a:pt x="1005" y="650"/>
                    <a:pt x="1001" y="651"/>
                    <a:pt x="995" y="652"/>
                  </a:cubicBezTo>
                  <a:lnTo>
                    <a:pt x="995" y="652"/>
                  </a:lnTo>
                  <a:cubicBezTo>
                    <a:pt x="995" y="648"/>
                    <a:pt x="993" y="643"/>
                    <a:pt x="989" y="639"/>
                  </a:cubicBezTo>
                  <a:lnTo>
                    <a:pt x="989" y="639"/>
                  </a:lnTo>
                  <a:cubicBezTo>
                    <a:pt x="963" y="617"/>
                    <a:pt x="943" y="591"/>
                    <a:pt x="927" y="562"/>
                  </a:cubicBezTo>
                  <a:lnTo>
                    <a:pt x="927" y="562"/>
                  </a:lnTo>
                  <a:cubicBezTo>
                    <a:pt x="913" y="537"/>
                    <a:pt x="875" y="560"/>
                    <a:pt x="888" y="584"/>
                  </a:cubicBezTo>
                  <a:lnTo>
                    <a:pt x="888" y="584"/>
                  </a:lnTo>
                  <a:cubicBezTo>
                    <a:pt x="905" y="614"/>
                    <a:pt x="925" y="640"/>
                    <a:pt x="950" y="663"/>
                  </a:cubicBezTo>
                  <a:lnTo>
                    <a:pt x="950" y="663"/>
                  </a:lnTo>
                  <a:cubicBezTo>
                    <a:pt x="908" y="674"/>
                    <a:pt x="864" y="690"/>
                    <a:pt x="824" y="711"/>
                  </a:cubicBezTo>
                  <a:lnTo>
                    <a:pt x="824" y="711"/>
                  </a:lnTo>
                  <a:cubicBezTo>
                    <a:pt x="821" y="708"/>
                    <a:pt x="819" y="705"/>
                    <a:pt x="815" y="702"/>
                  </a:cubicBezTo>
                  <a:lnTo>
                    <a:pt x="815" y="702"/>
                  </a:lnTo>
                  <a:cubicBezTo>
                    <a:pt x="573" y="528"/>
                    <a:pt x="995" y="375"/>
                    <a:pt x="1122" y="363"/>
                  </a:cubicBezTo>
                  <a:close/>
                  <a:moveTo>
                    <a:pt x="458" y="1246"/>
                  </a:moveTo>
                  <a:lnTo>
                    <a:pt x="458" y="1246"/>
                  </a:lnTo>
                  <a:cubicBezTo>
                    <a:pt x="404" y="1197"/>
                    <a:pt x="381" y="1113"/>
                    <a:pt x="362" y="1046"/>
                  </a:cubicBezTo>
                  <a:lnTo>
                    <a:pt x="362" y="1046"/>
                  </a:lnTo>
                  <a:cubicBezTo>
                    <a:pt x="358" y="1031"/>
                    <a:pt x="356" y="1015"/>
                    <a:pt x="353" y="1001"/>
                  </a:cubicBezTo>
                  <a:lnTo>
                    <a:pt x="353" y="1001"/>
                  </a:lnTo>
                  <a:cubicBezTo>
                    <a:pt x="404" y="1004"/>
                    <a:pt x="454" y="1002"/>
                    <a:pt x="504" y="994"/>
                  </a:cubicBezTo>
                  <a:lnTo>
                    <a:pt x="504" y="994"/>
                  </a:lnTo>
                  <a:cubicBezTo>
                    <a:pt x="532" y="990"/>
                    <a:pt x="520" y="947"/>
                    <a:pt x="492" y="951"/>
                  </a:cubicBezTo>
                  <a:lnTo>
                    <a:pt x="492" y="951"/>
                  </a:lnTo>
                  <a:cubicBezTo>
                    <a:pt x="445" y="959"/>
                    <a:pt x="399" y="960"/>
                    <a:pt x="352" y="956"/>
                  </a:cubicBezTo>
                  <a:lnTo>
                    <a:pt x="352" y="956"/>
                  </a:lnTo>
                  <a:cubicBezTo>
                    <a:pt x="352" y="940"/>
                    <a:pt x="354" y="924"/>
                    <a:pt x="357" y="909"/>
                  </a:cubicBezTo>
                  <a:lnTo>
                    <a:pt x="357" y="909"/>
                  </a:lnTo>
                  <a:cubicBezTo>
                    <a:pt x="373" y="911"/>
                    <a:pt x="393" y="908"/>
                    <a:pt x="407" y="906"/>
                  </a:cubicBezTo>
                  <a:lnTo>
                    <a:pt x="407" y="906"/>
                  </a:lnTo>
                  <a:cubicBezTo>
                    <a:pt x="433" y="901"/>
                    <a:pt x="455" y="893"/>
                    <a:pt x="478" y="882"/>
                  </a:cubicBezTo>
                  <a:lnTo>
                    <a:pt x="478" y="882"/>
                  </a:lnTo>
                  <a:cubicBezTo>
                    <a:pt x="504" y="870"/>
                    <a:pt x="481" y="832"/>
                    <a:pt x="455" y="844"/>
                  </a:cubicBezTo>
                  <a:lnTo>
                    <a:pt x="455" y="844"/>
                  </a:lnTo>
                  <a:cubicBezTo>
                    <a:pt x="439" y="852"/>
                    <a:pt x="422" y="858"/>
                    <a:pt x="404" y="861"/>
                  </a:cubicBezTo>
                  <a:lnTo>
                    <a:pt x="404" y="861"/>
                  </a:lnTo>
                  <a:cubicBezTo>
                    <a:pt x="395" y="863"/>
                    <a:pt x="386" y="864"/>
                    <a:pt x="376" y="864"/>
                  </a:cubicBezTo>
                  <a:lnTo>
                    <a:pt x="376" y="864"/>
                  </a:lnTo>
                  <a:cubicBezTo>
                    <a:pt x="376" y="864"/>
                    <a:pt x="374" y="864"/>
                    <a:pt x="372" y="864"/>
                  </a:cubicBezTo>
                  <a:lnTo>
                    <a:pt x="372" y="864"/>
                  </a:lnTo>
                  <a:cubicBezTo>
                    <a:pt x="372" y="862"/>
                    <a:pt x="371" y="860"/>
                    <a:pt x="371" y="859"/>
                  </a:cubicBezTo>
                  <a:lnTo>
                    <a:pt x="371" y="859"/>
                  </a:lnTo>
                  <a:cubicBezTo>
                    <a:pt x="381" y="829"/>
                    <a:pt x="396" y="799"/>
                    <a:pt x="413" y="770"/>
                  </a:cubicBezTo>
                  <a:lnTo>
                    <a:pt x="413" y="770"/>
                  </a:lnTo>
                  <a:cubicBezTo>
                    <a:pt x="419" y="760"/>
                    <a:pt x="461" y="697"/>
                    <a:pt x="508" y="651"/>
                  </a:cubicBezTo>
                  <a:lnTo>
                    <a:pt x="508" y="651"/>
                  </a:lnTo>
                  <a:cubicBezTo>
                    <a:pt x="527" y="683"/>
                    <a:pt x="542" y="715"/>
                    <a:pt x="551" y="751"/>
                  </a:cubicBezTo>
                  <a:lnTo>
                    <a:pt x="551" y="751"/>
                  </a:lnTo>
                  <a:cubicBezTo>
                    <a:pt x="558" y="779"/>
                    <a:pt x="601" y="767"/>
                    <a:pt x="594" y="739"/>
                  </a:cubicBezTo>
                  <a:lnTo>
                    <a:pt x="594" y="739"/>
                  </a:lnTo>
                  <a:cubicBezTo>
                    <a:pt x="583" y="698"/>
                    <a:pt x="565" y="659"/>
                    <a:pt x="542" y="623"/>
                  </a:cubicBezTo>
                  <a:lnTo>
                    <a:pt x="542" y="623"/>
                  </a:lnTo>
                  <a:cubicBezTo>
                    <a:pt x="571" y="603"/>
                    <a:pt x="599" y="595"/>
                    <a:pt x="619" y="618"/>
                  </a:cubicBezTo>
                  <a:lnTo>
                    <a:pt x="619" y="618"/>
                  </a:lnTo>
                  <a:cubicBezTo>
                    <a:pt x="631" y="657"/>
                    <a:pt x="641" y="695"/>
                    <a:pt x="652" y="734"/>
                  </a:cubicBezTo>
                  <a:lnTo>
                    <a:pt x="652" y="734"/>
                  </a:lnTo>
                  <a:cubicBezTo>
                    <a:pt x="659" y="762"/>
                    <a:pt x="702" y="750"/>
                    <a:pt x="695" y="722"/>
                  </a:cubicBezTo>
                  <a:lnTo>
                    <a:pt x="695" y="722"/>
                  </a:lnTo>
                  <a:cubicBezTo>
                    <a:pt x="689" y="701"/>
                    <a:pt x="683" y="681"/>
                    <a:pt x="677" y="659"/>
                  </a:cubicBezTo>
                  <a:lnTo>
                    <a:pt x="677" y="659"/>
                  </a:lnTo>
                  <a:cubicBezTo>
                    <a:pt x="701" y="695"/>
                    <a:pt x="736" y="725"/>
                    <a:pt x="765" y="747"/>
                  </a:cubicBezTo>
                  <a:lnTo>
                    <a:pt x="765" y="747"/>
                  </a:lnTo>
                  <a:cubicBezTo>
                    <a:pt x="722" y="779"/>
                    <a:pt x="687" y="819"/>
                    <a:pt x="670" y="869"/>
                  </a:cubicBezTo>
                  <a:lnTo>
                    <a:pt x="670" y="869"/>
                  </a:lnTo>
                  <a:cubicBezTo>
                    <a:pt x="647" y="941"/>
                    <a:pt x="663" y="1025"/>
                    <a:pt x="699" y="1100"/>
                  </a:cubicBezTo>
                  <a:lnTo>
                    <a:pt x="699" y="1100"/>
                  </a:lnTo>
                  <a:cubicBezTo>
                    <a:pt x="672" y="1118"/>
                    <a:pt x="645" y="1135"/>
                    <a:pt x="618" y="1152"/>
                  </a:cubicBezTo>
                  <a:lnTo>
                    <a:pt x="618" y="1152"/>
                  </a:lnTo>
                  <a:cubicBezTo>
                    <a:pt x="595" y="1168"/>
                    <a:pt x="616" y="1206"/>
                    <a:pt x="641" y="1191"/>
                  </a:cubicBezTo>
                  <a:lnTo>
                    <a:pt x="641" y="1191"/>
                  </a:lnTo>
                  <a:cubicBezTo>
                    <a:pt x="667" y="1173"/>
                    <a:pt x="694" y="1156"/>
                    <a:pt x="720" y="1139"/>
                  </a:cubicBezTo>
                  <a:lnTo>
                    <a:pt x="720" y="1139"/>
                  </a:lnTo>
                  <a:cubicBezTo>
                    <a:pt x="731" y="1156"/>
                    <a:pt x="743" y="1173"/>
                    <a:pt x="755" y="1189"/>
                  </a:cubicBezTo>
                  <a:lnTo>
                    <a:pt x="755" y="1189"/>
                  </a:lnTo>
                  <a:cubicBezTo>
                    <a:pt x="670" y="1270"/>
                    <a:pt x="565" y="1343"/>
                    <a:pt x="458" y="1246"/>
                  </a:cubicBezTo>
                  <a:close/>
                  <a:moveTo>
                    <a:pt x="824" y="1496"/>
                  </a:moveTo>
                  <a:lnTo>
                    <a:pt x="824" y="1496"/>
                  </a:lnTo>
                  <a:cubicBezTo>
                    <a:pt x="804" y="1528"/>
                    <a:pt x="784" y="1559"/>
                    <a:pt x="765" y="1590"/>
                  </a:cubicBezTo>
                  <a:lnTo>
                    <a:pt x="765" y="1590"/>
                  </a:lnTo>
                  <a:cubicBezTo>
                    <a:pt x="692" y="1528"/>
                    <a:pt x="632" y="1441"/>
                    <a:pt x="584" y="1367"/>
                  </a:cubicBezTo>
                  <a:lnTo>
                    <a:pt x="584" y="1367"/>
                  </a:lnTo>
                  <a:cubicBezTo>
                    <a:pt x="666" y="1356"/>
                    <a:pt x="744" y="1292"/>
                    <a:pt x="800" y="1238"/>
                  </a:cubicBezTo>
                  <a:lnTo>
                    <a:pt x="800" y="1238"/>
                  </a:lnTo>
                  <a:cubicBezTo>
                    <a:pt x="809" y="1246"/>
                    <a:pt x="817" y="1254"/>
                    <a:pt x="826" y="1261"/>
                  </a:cubicBezTo>
                  <a:lnTo>
                    <a:pt x="826" y="1261"/>
                  </a:lnTo>
                  <a:cubicBezTo>
                    <a:pt x="854" y="1283"/>
                    <a:pt x="887" y="1295"/>
                    <a:pt x="921" y="1300"/>
                  </a:cubicBezTo>
                  <a:lnTo>
                    <a:pt x="921" y="1300"/>
                  </a:lnTo>
                  <a:cubicBezTo>
                    <a:pt x="912" y="1340"/>
                    <a:pt x="904" y="1380"/>
                    <a:pt x="895" y="1419"/>
                  </a:cubicBezTo>
                  <a:lnTo>
                    <a:pt x="895" y="1419"/>
                  </a:lnTo>
                  <a:cubicBezTo>
                    <a:pt x="888" y="1447"/>
                    <a:pt x="931" y="1459"/>
                    <a:pt x="937" y="1431"/>
                  </a:cubicBezTo>
                  <a:lnTo>
                    <a:pt x="937" y="1431"/>
                  </a:lnTo>
                  <a:cubicBezTo>
                    <a:pt x="947" y="1388"/>
                    <a:pt x="956" y="1346"/>
                    <a:pt x="965" y="1304"/>
                  </a:cubicBezTo>
                  <a:lnTo>
                    <a:pt x="965" y="1304"/>
                  </a:lnTo>
                  <a:cubicBezTo>
                    <a:pt x="969" y="1304"/>
                    <a:pt x="973" y="1304"/>
                    <a:pt x="977" y="1304"/>
                  </a:cubicBezTo>
                  <a:lnTo>
                    <a:pt x="977" y="1304"/>
                  </a:lnTo>
                  <a:cubicBezTo>
                    <a:pt x="988" y="1388"/>
                    <a:pt x="1017" y="1552"/>
                    <a:pt x="1113" y="1552"/>
                  </a:cubicBezTo>
                  <a:lnTo>
                    <a:pt x="1113" y="1552"/>
                  </a:lnTo>
                  <a:cubicBezTo>
                    <a:pt x="1247" y="1552"/>
                    <a:pt x="1369" y="1405"/>
                    <a:pt x="1436" y="1307"/>
                  </a:cubicBezTo>
                  <a:lnTo>
                    <a:pt x="1436" y="1307"/>
                  </a:lnTo>
                  <a:lnTo>
                    <a:pt x="1436" y="1307"/>
                  </a:lnTo>
                  <a:lnTo>
                    <a:pt x="1436" y="1307"/>
                  </a:lnTo>
                  <a:cubicBezTo>
                    <a:pt x="1564" y="1473"/>
                    <a:pt x="1106" y="1643"/>
                    <a:pt x="1028" y="1665"/>
                  </a:cubicBezTo>
                  <a:lnTo>
                    <a:pt x="1028" y="1665"/>
                  </a:lnTo>
                  <a:cubicBezTo>
                    <a:pt x="1002" y="1671"/>
                    <a:pt x="976" y="1674"/>
                    <a:pt x="951" y="1673"/>
                  </a:cubicBezTo>
                  <a:lnTo>
                    <a:pt x="951" y="1673"/>
                  </a:lnTo>
                  <a:cubicBezTo>
                    <a:pt x="950" y="1672"/>
                    <a:pt x="949" y="1671"/>
                    <a:pt x="948" y="1670"/>
                  </a:cubicBezTo>
                  <a:lnTo>
                    <a:pt x="948" y="1670"/>
                  </a:lnTo>
                  <a:cubicBezTo>
                    <a:pt x="947" y="1667"/>
                    <a:pt x="947" y="1664"/>
                    <a:pt x="945" y="1661"/>
                  </a:cubicBezTo>
                  <a:lnTo>
                    <a:pt x="945" y="1661"/>
                  </a:lnTo>
                  <a:cubicBezTo>
                    <a:pt x="951" y="1613"/>
                    <a:pt x="957" y="1564"/>
                    <a:pt x="963" y="1515"/>
                  </a:cubicBezTo>
                  <a:lnTo>
                    <a:pt x="963" y="1515"/>
                  </a:lnTo>
                  <a:cubicBezTo>
                    <a:pt x="967" y="1487"/>
                    <a:pt x="923" y="1487"/>
                    <a:pt x="920" y="1515"/>
                  </a:cubicBezTo>
                  <a:lnTo>
                    <a:pt x="920" y="1515"/>
                  </a:lnTo>
                  <a:cubicBezTo>
                    <a:pt x="914" y="1558"/>
                    <a:pt x="908" y="1600"/>
                    <a:pt x="903" y="1643"/>
                  </a:cubicBezTo>
                  <a:lnTo>
                    <a:pt x="903" y="1643"/>
                  </a:lnTo>
                  <a:cubicBezTo>
                    <a:pt x="900" y="1645"/>
                    <a:pt x="897" y="1647"/>
                    <a:pt x="894" y="1651"/>
                  </a:cubicBezTo>
                  <a:lnTo>
                    <a:pt x="894" y="1651"/>
                  </a:lnTo>
                  <a:cubicBezTo>
                    <a:pt x="891" y="1655"/>
                    <a:pt x="888" y="1658"/>
                    <a:pt x="886" y="1661"/>
                  </a:cubicBezTo>
                  <a:lnTo>
                    <a:pt x="886" y="1661"/>
                  </a:lnTo>
                  <a:cubicBezTo>
                    <a:pt x="856" y="1651"/>
                    <a:pt x="827" y="1636"/>
                    <a:pt x="799" y="1617"/>
                  </a:cubicBezTo>
                  <a:lnTo>
                    <a:pt x="799" y="1617"/>
                  </a:lnTo>
                  <a:cubicBezTo>
                    <a:pt x="820" y="1584"/>
                    <a:pt x="841" y="1551"/>
                    <a:pt x="862" y="1519"/>
                  </a:cubicBezTo>
                  <a:lnTo>
                    <a:pt x="862" y="1519"/>
                  </a:lnTo>
                  <a:cubicBezTo>
                    <a:pt x="877" y="1494"/>
                    <a:pt x="839" y="1472"/>
                    <a:pt x="824" y="1496"/>
                  </a:cubicBezTo>
                  <a:close/>
                  <a:moveTo>
                    <a:pt x="1711" y="847"/>
                  </a:moveTo>
                  <a:lnTo>
                    <a:pt x="1711" y="847"/>
                  </a:lnTo>
                  <a:cubicBezTo>
                    <a:pt x="1751" y="844"/>
                    <a:pt x="1789" y="838"/>
                    <a:pt x="1829" y="830"/>
                  </a:cubicBezTo>
                  <a:lnTo>
                    <a:pt x="1829" y="830"/>
                  </a:lnTo>
                  <a:cubicBezTo>
                    <a:pt x="1829" y="836"/>
                    <a:pt x="1830" y="841"/>
                    <a:pt x="1830" y="847"/>
                  </a:cubicBezTo>
                  <a:lnTo>
                    <a:pt x="1830" y="847"/>
                  </a:lnTo>
                  <a:cubicBezTo>
                    <a:pt x="1819" y="845"/>
                    <a:pt x="1809" y="842"/>
                    <a:pt x="1798" y="840"/>
                  </a:cubicBezTo>
                  <a:lnTo>
                    <a:pt x="1798" y="840"/>
                  </a:lnTo>
                  <a:cubicBezTo>
                    <a:pt x="1770" y="834"/>
                    <a:pt x="1758" y="877"/>
                    <a:pt x="1786" y="883"/>
                  </a:cubicBezTo>
                  <a:lnTo>
                    <a:pt x="1786" y="883"/>
                  </a:lnTo>
                  <a:cubicBezTo>
                    <a:pt x="1801" y="886"/>
                    <a:pt x="1816" y="889"/>
                    <a:pt x="1832" y="893"/>
                  </a:cubicBezTo>
                  <a:lnTo>
                    <a:pt x="1832" y="893"/>
                  </a:lnTo>
                  <a:cubicBezTo>
                    <a:pt x="1832" y="907"/>
                    <a:pt x="1831" y="921"/>
                    <a:pt x="1830" y="936"/>
                  </a:cubicBezTo>
                  <a:lnTo>
                    <a:pt x="1830" y="936"/>
                  </a:lnTo>
                  <a:cubicBezTo>
                    <a:pt x="1801" y="926"/>
                    <a:pt x="1771" y="918"/>
                    <a:pt x="1741" y="913"/>
                  </a:cubicBezTo>
                  <a:lnTo>
                    <a:pt x="1741" y="913"/>
                  </a:lnTo>
                  <a:cubicBezTo>
                    <a:pt x="1712" y="909"/>
                    <a:pt x="1701" y="951"/>
                    <a:pt x="1729" y="956"/>
                  </a:cubicBezTo>
                  <a:lnTo>
                    <a:pt x="1729" y="956"/>
                  </a:lnTo>
                  <a:cubicBezTo>
                    <a:pt x="1762" y="961"/>
                    <a:pt x="1794" y="969"/>
                    <a:pt x="1826" y="980"/>
                  </a:cubicBezTo>
                  <a:lnTo>
                    <a:pt x="1826" y="980"/>
                  </a:lnTo>
                  <a:cubicBezTo>
                    <a:pt x="1800" y="1165"/>
                    <a:pt x="1694" y="1341"/>
                    <a:pt x="1526" y="1348"/>
                  </a:cubicBezTo>
                  <a:lnTo>
                    <a:pt x="1526" y="1348"/>
                  </a:lnTo>
                  <a:cubicBezTo>
                    <a:pt x="1523" y="1314"/>
                    <a:pt x="1505" y="1279"/>
                    <a:pt x="1469" y="1244"/>
                  </a:cubicBezTo>
                  <a:lnTo>
                    <a:pt x="1469" y="1244"/>
                  </a:lnTo>
                  <a:cubicBezTo>
                    <a:pt x="1479" y="1221"/>
                    <a:pt x="1489" y="1194"/>
                    <a:pt x="1499" y="1165"/>
                  </a:cubicBezTo>
                  <a:lnTo>
                    <a:pt x="1499" y="1165"/>
                  </a:lnTo>
                  <a:cubicBezTo>
                    <a:pt x="1528" y="1190"/>
                    <a:pt x="1559" y="1212"/>
                    <a:pt x="1594" y="1229"/>
                  </a:cubicBezTo>
                  <a:lnTo>
                    <a:pt x="1594" y="1229"/>
                  </a:lnTo>
                  <a:cubicBezTo>
                    <a:pt x="1620" y="1241"/>
                    <a:pt x="1642" y="1203"/>
                    <a:pt x="1616" y="1191"/>
                  </a:cubicBezTo>
                  <a:lnTo>
                    <a:pt x="1616" y="1191"/>
                  </a:lnTo>
                  <a:cubicBezTo>
                    <a:pt x="1581" y="1173"/>
                    <a:pt x="1548" y="1151"/>
                    <a:pt x="1520" y="1124"/>
                  </a:cubicBezTo>
                  <a:lnTo>
                    <a:pt x="1520" y="1124"/>
                  </a:lnTo>
                  <a:cubicBezTo>
                    <a:pt x="1517" y="1122"/>
                    <a:pt x="1515" y="1121"/>
                    <a:pt x="1513" y="1120"/>
                  </a:cubicBezTo>
                  <a:lnTo>
                    <a:pt x="1513" y="1120"/>
                  </a:lnTo>
                  <a:cubicBezTo>
                    <a:pt x="1515" y="1112"/>
                    <a:pt x="1517" y="1104"/>
                    <a:pt x="1519" y="1096"/>
                  </a:cubicBezTo>
                  <a:lnTo>
                    <a:pt x="1519" y="1096"/>
                  </a:lnTo>
                  <a:cubicBezTo>
                    <a:pt x="1551" y="1104"/>
                    <a:pt x="1583" y="1112"/>
                    <a:pt x="1614" y="1120"/>
                  </a:cubicBezTo>
                  <a:lnTo>
                    <a:pt x="1614" y="1120"/>
                  </a:lnTo>
                  <a:cubicBezTo>
                    <a:pt x="1642" y="1127"/>
                    <a:pt x="1654" y="1084"/>
                    <a:pt x="1626" y="1077"/>
                  </a:cubicBezTo>
                  <a:lnTo>
                    <a:pt x="1626" y="1077"/>
                  </a:lnTo>
                  <a:cubicBezTo>
                    <a:pt x="1594" y="1070"/>
                    <a:pt x="1562" y="1061"/>
                    <a:pt x="1530" y="1053"/>
                  </a:cubicBezTo>
                  <a:lnTo>
                    <a:pt x="1530" y="1053"/>
                  </a:lnTo>
                  <a:cubicBezTo>
                    <a:pt x="1532" y="1041"/>
                    <a:pt x="1535" y="1030"/>
                    <a:pt x="1537" y="1019"/>
                  </a:cubicBezTo>
                  <a:lnTo>
                    <a:pt x="1537" y="1019"/>
                  </a:lnTo>
                  <a:lnTo>
                    <a:pt x="1538" y="1019"/>
                  </a:lnTo>
                  <a:lnTo>
                    <a:pt x="1538" y="1019"/>
                  </a:lnTo>
                  <a:cubicBezTo>
                    <a:pt x="1563" y="1019"/>
                    <a:pt x="1587" y="1018"/>
                    <a:pt x="1612" y="1018"/>
                  </a:cubicBezTo>
                  <a:lnTo>
                    <a:pt x="1612" y="1018"/>
                  </a:lnTo>
                  <a:cubicBezTo>
                    <a:pt x="1641" y="1017"/>
                    <a:pt x="1641" y="973"/>
                    <a:pt x="1612" y="973"/>
                  </a:cubicBezTo>
                  <a:lnTo>
                    <a:pt x="1612" y="973"/>
                  </a:lnTo>
                  <a:cubicBezTo>
                    <a:pt x="1589" y="974"/>
                    <a:pt x="1567" y="974"/>
                    <a:pt x="1544" y="974"/>
                  </a:cubicBezTo>
                  <a:lnTo>
                    <a:pt x="1544" y="974"/>
                  </a:lnTo>
                  <a:cubicBezTo>
                    <a:pt x="1553" y="905"/>
                    <a:pt x="1554" y="838"/>
                    <a:pt x="1539" y="786"/>
                  </a:cubicBezTo>
                  <a:lnTo>
                    <a:pt x="1539" y="786"/>
                  </a:lnTo>
                  <a:cubicBezTo>
                    <a:pt x="1591" y="775"/>
                    <a:pt x="1642" y="760"/>
                    <a:pt x="1691" y="742"/>
                  </a:cubicBezTo>
                  <a:lnTo>
                    <a:pt x="1691" y="742"/>
                  </a:lnTo>
                  <a:cubicBezTo>
                    <a:pt x="1718" y="732"/>
                    <a:pt x="1707" y="689"/>
                    <a:pt x="1679" y="699"/>
                  </a:cubicBezTo>
                  <a:lnTo>
                    <a:pt x="1679" y="699"/>
                  </a:lnTo>
                  <a:cubicBezTo>
                    <a:pt x="1631" y="717"/>
                    <a:pt x="1581" y="731"/>
                    <a:pt x="1530" y="742"/>
                  </a:cubicBezTo>
                  <a:lnTo>
                    <a:pt x="1530" y="742"/>
                  </a:lnTo>
                  <a:cubicBezTo>
                    <a:pt x="1561" y="719"/>
                    <a:pt x="1591" y="696"/>
                    <a:pt x="1622" y="673"/>
                  </a:cubicBezTo>
                  <a:lnTo>
                    <a:pt x="1622" y="673"/>
                  </a:lnTo>
                  <a:cubicBezTo>
                    <a:pt x="1645" y="656"/>
                    <a:pt x="1622" y="618"/>
                    <a:pt x="1600" y="635"/>
                  </a:cubicBezTo>
                  <a:lnTo>
                    <a:pt x="1600" y="635"/>
                  </a:lnTo>
                  <a:cubicBezTo>
                    <a:pt x="1566" y="660"/>
                    <a:pt x="1532" y="685"/>
                    <a:pt x="1499" y="711"/>
                  </a:cubicBezTo>
                  <a:lnTo>
                    <a:pt x="1499" y="711"/>
                  </a:lnTo>
                  <a:cubicBezTo>
                    <a:pt x="1498" y="711"/>
                    <a:pt x="1497" y="710"/>
                    <a:pt x="1497" y="709"/>
                  </a:cubicBezTo>
                  <a:lnTo>
                    <a:pt x="1497" y="709"/>
                  </a:lnTo>
                  <a:cubicBezTo>
                    <a:pt x="1505" y="702"/>
                    <a:pt x="1509" y="692"/>
                    <a:pt x="1507" y="679"/>
                  </a:cubicBezTo>
                  <a:lnTo>
                    <a:pt x="1507" y="679"/>
                  </a:lnTo>
                  <a:cubicBezTo>
                    <a:pt x="1502" y="639"/>
                    <a:pt x="1496" y="599"/>
                    <a:pt x="1485" y="559"/>
                  </a:cubicBezTo>
                  <a:lnTo>
                    <a:pt x="1485" y="559"/>
                  </a:lnTo>
                  <a:cubicBezTo>
                    <a:pt x="1489" y="560"/>
                    <a:pt x="1492" y="559"/>
                    <a:pt x="1496" y="558"/>
                  </a:cubicBezTo>
                  <a:lnTo>
                    <a:pt x="1496" y="558"/>
                  </a:lnTo>
                  <a:cubicBezTo>
                    <a:pt x="1687" y="512"/>
                    <a:pt x="1791" y="630"/>
                    <a:pt x="1822" y="787"/>
                  </a:cubicBezTo>
                  <a:lnTo>
                    <a:pt x="1822" y="787"/>
                  </a:lnTo>
                  <a:cubicBezTo>
                    <a:pt x="1785" y="794"/>
                    <a:pt x="1748" y="800"/>
                    <a:pt x="1711" y="803"/>
                  </a:cubicBezTo>
                  <a:lnTo>
                    <a:pt x="1711" y="803"/>
                  </a:lnTo>
                  <a:cubicBezTo>
                    <a:pt x="1682" y="805"/>
                    <a:pt x="1682" y="849"/>
                    <a:pt x="1711" y="847"/>
                  </a:cubicBezTo>
                  <a:close/>
                  <a:moveTo>
                    <a:pt x="1965" y="1020"/>
                  </a:moveTo>
                  <a:lnTo>
                    <a:pt x="1965" y="1020"/>
                  </a:lnTo>
                  <a:cubicBezTo>
                    <a:pt x="2066" y="759"/>
                    <a:pt x="2021" y="388"/>
                    <a:pt x="1695" y="334"/>
                  </a:cubicBezTo>
                  <a:lnTo>
                    <a:pt x="1695" y="334"/>
                  </a:lnTo>
                  <a:cubicBezTo>
                    <a:pt x="1634" y="162"/>
                    <a:pt x="1316" y="88"/>
                    <a:pt x="1113" y="181"/>
                  </a:cubicBezTo>
                  <a:lnTo>
                    <a:pt x="1113" y="181"/>
                  </a:lnTo>
                  <a:cubicBezTo>
                    <a:pt x="1068" y="0"/>
                    <a:pt x="830" y="90"/>
                    <a:pt x="725" y="172"/>
                  </a:cubicBezTo>
                  <a:lnTo>
                    <a:pt x="725" y="172"/>
                  </a:lnTo>
                  <a:cubicBezTo>
                    <a:pt x="692" y="199"/>
                    <a:pt x="663" y="231"/>
                    <a:pt x="640" y="266"/>
                  </a:cubicBezTo>
                  <a:lnTo>
                    <a:pt x="640" y="266"/>
                  </a:lnTo>
                  <a:cubicBezTo>
                    <a:pt x="636" y="264"/>
                    <a:pt x="631" y="262"/>
                    <a:pt x="624" y="263"/>
                  </a:cubicBezTo>
                  <a:lnTo>
                    <a:pt x="624" y="263"/>
                  </a:lnTo>
                  <a:cubicBezTo>
                    <a:pt x="344" y="285"/>
                    <a:pt x="0" y="661"/>
                    <a:pt x="182" y="907"/>
                  </a:cubicBezTo>
                  <a:lnTo>
                    <a:pt x="182" y="907"/>
                  </a:lnTo>
                  <a:cubicBezTo>
                    <a:pt x="36" y="1078"/>
                    <a:pt x="81" y="1307"/>
                    <a:pt x="176" y="1498"/>
                  </a:cubicBezTo>
                  <a:lnTo>
                    <a:pt x="176" y="1498"/>
                  </a:lnTo>
                  <a:cubicBezTo>
                    <a:pt x="221" y="1586"/>
                    <a:pt x="296" y="1645"/>
                    <a:pt x="390" y="1671"/>
                  </a:cubicBezTo>
                  <a:lnTo>
                    <a:pt x="390" y="1671"/>
                  </a:lnTo>
                  <a:cubicBezTo>
                    <a:pt x="412" y="1678"/>
                    <a:pt x="432" y="1679"/>
                    <a:pt x="450" y="1677"/>
                  </a:cubicBezTo>
                  <a:lnTo>
                    <a:pt x="450" y="1677"/>
                  </a:lnTo>
                  <a:cubicBezTo>
                    <a:pt x="460" y="1771"/>
                    <a:pt x="541" y="1840"/>
                    <a:pt x="636" y="1858"/>
                  </a:cubicBezTo>
                  <a:lnTo>
                    <a:pt x="636" y="1858"/>
                  </a:lnTo>
                  <a:cubicBezTo>
                    <a:pt x="695" y="1869"/>
                    <a:pt x="753" y="1852"/>
                    <a:pt x="804" y="1822"/>
                  </a:cubicBezTo>
                  <a:lnTo>
                    <a:pt x="804" y="1822"/>
                  </a:lnTo>
                  <a:cubicBezTo>
                    <a:pt x="1051" y="2114"/>
                    <a:pt x="1566" y="1911"/>
                    <a:pt x="1668" y="1576"/>
                  </a:cubicBezTo>
                  <a:lnTo>
                    <a:pt x="1668" y="1576"/>
                  </a:lnTo>
                  <a:cubicBezTo>
                    <a:pt x="1751" y="1548"/>
                    <a:pt x="1825" y="1485"/>
                    <a:pt x="1873" y="1407"/>
                  </a:cubicBezTo>
                  <a:lnTo>
                    <a:pt x="1873" y="1407"/>
                  </a:lnTo>
                  <a:cubicBezTo>
                    <a:pt x="1927" y="1320"/>
                    <a:pt x="1983" y="1155"/>
                    <a:pt x="1952" y="1036"/>
                  </a:cubicBezTo>
                  <a:lnTo>
                    <a:pt x="1952" y="1036"/>
                  </a:lnTo>
                  <a:cubicBezTo>
                    <a:pt x="1957" y="1032"/>
                    <a:pt x="1963" y="1027"/>
                    <a:pt x="1965" y="1020"/>
                  </a:cubicBezTo>
                  <a:close/>
                </a:path>
              </a:pathLst>
            </a:custGeom>
            <a:solidFill>
              <a:schemeClr val="accent5"/>
            </a:solidFill>
            <a:ln>
              <a:noFill/>
            </a:ln>
            <a:effectLst/>
          </p:spPr>
          <p:txBody>
            <a:bodyPr wrap="none" anchor="ctr"/>
            <a:lstStyle/>
            <a:p>
              <a:endParaRPr lang="es-ES_tradnl" sz="919"/>
            </a:p>
          </p:txBody>
        </p:sp>
        <p:grpSp>
          <p:nvGrpSpPr>
            <p:cNvPr id="11" name="Group 10">
              <a:extLst>
                <a:ext uri="{FF2B5EF4-FFF2-40B4-BE49-F238E27FC236}">
                  <a16:creationId xmlns:a16="http://schemas.microsoft.com/office/drawing/2014/main" id="{7680525F-A267-4146-AF78-8DE59197D72D}"/>
                </a:ext>
              </a:extLst>
            </p:cNvPr>
            <p:cNvGrpSpPr/>
            <p:nvPr/>
          </p:nvGrpSpPr>
          <p:grpSpPr>
            <a:xfrm rot="759599">
              <a:off x="243217" y="3192686"/>
              <a:ext cx="1041315" cy="1797483"/>
              <a:chOff x="2263797" y="2598086"/>
              <a:chExt cx="532496" cy="919177"/>
            </a:xfrm>
            <a:solidFill>
              <a:schemeClr val="accent5"/>
            </a:solidFill>
          </p:grpSpPr>
          <p:sp>
            <p:nvSpPr>
              <p:cNvPr id="436" name="Freeform 12">
                <a:extLst>
                  <a:ext uri="{FF2B5EF4-FFF2-40B4-BE49-F238E27FC236}">
                    <a16:creationId xmlns:a16="http://schemas.microsoft.com/office/drawing/2014/main" id="{57BD573A-1E0D-7340-A991-51E2196A5915}"/>
                  </a:ext>
                </a:extLst>
              </p:cNvPr>
              <p:cNvSpPr>
                <a:spLocks noChangeArrowheads="1"/>
              </p:cNvSpPr>
              <p:nvPr/>
            </p:nvSpPr>
            <p:spPr bwMode="auto">
              <a:xfrm>
                <a:off x="2555008" y="2944317"/>
                <a:ext cx="83169" cy="194420"/>
              </a:xfrm>
              <a:custGeom>
                <a:avLst/>
                <a:gdLst>
                  <a:gd name="T0" fmla="*/ 298 w 338"/>
                  <a:gd name="T1" fmla="*/ 19 h 792"/>
                  <a:gd name="T2" fmla="*/ 298 w 338"/>
                  <a:gd name="T3" fmla="*/ 19 h 792"/>
                  <a:gd name="T4" fmla="*/ 7 w 338"/>
                  <a:gd name="T5" fmla="*/ 760 h 792"/>
                  <a:gd name="T6" fmla="*/ 7 w 338"/>
                  <a:gd name="T7" fmla="*/ 760 h 792"/>
                  <a:gd name="T8" fmla="*/ 37 w 338"/>
                  <a:gd name="T9" fmla="*/ 771 h 792"/>
                  <a:gd name="T10" fmla="*/ 37 w 338"/>
                  <a:gd name="T11" fmla="*/ 771 h 792"/>
                  <a:gd name="T12" fmla="*/ 328 w 338"/>
                  <a:gd name="T13" fmla="*/ 31 h 792"/>
                  <a:gd name="T14" fmla="*/ 328 w 338"/>
                  <a:gd name="T15" fmla="*/ 31 h 792"/>
                  <a:gd name="T16" fmla="*/ 298 w 338"/>
                  <a:gd name="T17" fmla="*/ 19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8" h="792">
                    <a:moveTo>
                      <a:pt x="298" y="19"/>
                    </a:moveTo>
                    <a:lnTo>
                      <a:pt x="298" y="19"/>
                    </a:lnTo>
                    <a:cubicBezTo>
                      <a:pt x="187" y="260"/>
                      <a:pt x="91" y="507"/>
                      <a:pt x="7" y="760"/>
                    </a:cubicBezTo>
                    <a:lnTo>
                      <a:pt x="7" y="760"/>
                    </a:lnTo>
                    <a:cubicBezTo>
                      <a:pt x="0" y="779"/>
                      <a:pt x="31" y="791"/>
                      <a:pt x="37" y="771"/>
                    </a:cubicBezTo>
                    <a:lnTo>
                      <a:pt x="37" y="771"/>
                    </a:lnTo>
                    <a:cubicBezTo>
                      <a:pt x="121" y="519"/>
                      <a:pt x="218" y="272"/>
                      <a:pt x="328" y="31"/>
                    </a:cubicBezTo>
                    <a:lnTo>
                      <a:pt x="328" y="31"/>
                    </a:lnTo>
                    <a:cubicBezTo>
                      <a:pt x="337" y="11"/>
                      <a:pt x="307" y="0"/>
                      <a:pt x="298"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7" name="Freeform 13">
                <a:extLst>
                  <a:ext uri="{FF2B5EF4-FFF2-40B4-BE49-F238E27FC236}">
                    <a16:creationId xmlns:a16="http://schemas.microsoft.com/office/drawing/2014/main" id="{1BA699F3-A0B9-804F-A614-AF474F804D89}"/>
                  </a:ext>
                </a:extLst>
              </p:cNvPr>
              <p:cNvSpPr>
                <a:spLocks noChangeArrowheads="1"/>
              </p:cNvSpPr>
              <p:nvPr/>
            </p:nvSpPr>
            <p:spPr bwMode="auto">
              <a:xfrm>
                <a:off x="2263797" y="2598086"/>
                <a:ext cx="532496" cy="919177"/>
              </a:xfrm>
              <a:custGeom>
                <a:avLst/>
                <a:gdLst>
                  <a:gd name="T0" fmla="*/ 1449 w 2174"/>
                  <a:gd name="T1" fmla="*/ 890 h 3753"/>
                  <a:gd name="T2" fmla="*/ 1029 w 2174"/>
                  <a:gd name="T3" fmla="*/ 478 h 3753"/>
                  <a:gd name="T4" fmla="*/ 1517 w 2174"/>
                  <a:gd name="T5" fmla="*/ 1718 h 3753"/>
                  <a:gd name="T6" fmla="*/ 1598 w 2174"/>
                  <a:gd name="T7" fmla="*/ 1101 h 3753"/>
                  <a:gd name="T8" fmla="*/ 1555 w 2174"/>
                  <a:gd name="T9" fmla="*/ 2071 h 3753"/>
                  <a:gd name="T10" fmla="*/ 1304 w 2174"/>
                  <a:gd name="T11" fmla="*/ 2642 h 3753"/>
                  <a:gd name="T12" fmla="*/ 1729 w 2174"/>
                  <a:gd name="T13" fmla="*/ 1974 h 3753"/>
                  <a:gd name="T14" fmla="*/ 1555 w 2174"/>
                  <a:gd name="T15" fmla="*/ 2071 h 3753"/>
                  <a:gd name="T16" fmla="*/ 193 w 2174"/>
                  <a:gd name="T17" fmla="*/ 1300 h 3753"/>
                  <a:gd name="T18" fmla="*/ 1142 w 2174"/>
                  <a:gd name="T19" fmla="*/ 2289 h 3753"/>
                  <a:gd name="T20" fmla="*/ 420 w 2174"/>
                  <a:gd name="T21" fmla="*/ 1495 h 3753"/>
                  <a:gd name="T22" fmla="*/ 1100 w 2174"/>
                  <a:gd name="T23" fmla="*/ 2303 h 3753"/>
                  <a:gd name="T24" fmla="*/ 595 w 2174"/>
                  <a:gd name="T25" fmla="*/ 848 h 3753"/>
                  <a:gd name="T26" fmla="*/ 767 w 2174"/>
                  <a:gd name="T27" fmla="*/ 1220 h 3753"/>
                  <a:gd name="T28" fmla="*/ 1621 w 2174"/>
                  <a:gd name="T29" fmla="*/ 3049 h 3753"/>
                  <a:gd name="T30" fmla="*/ 1994 w 2174"/>
                  <a:gd name="T31" fmla="*/ 2671 h 3753"/>
                  <a:gd name="T32" fmla="*/ 2064 w 2174"/>
                  <a:gd name="T33" fmla="*/ 2166 h 3753"/>
                  <a:gd name="T34" fmla="*/ 1146 w 2174"/>
                  <a:gd name="T35" fmla="*/ 3477 h 3753"/>
                  <a:gd name="T36" fmla="*/ 881 w 2174"/>
                  <a:gd name="T37" fmla="*/ 3487 h 3753"/>
                  <a:gd name="T38" fmla="*/ 971 w 2174"/>
                  <a:gd name="T39" fmla="*/ 3356 h 3753"/>
                  <a:gd name="T40" fmla="*/ 1151 w 2174"/>
                  <a:gd name="T41" fmla="*/ 3610 h 3753"/>
                  <a:gd name="T42" fmla="*/ 119 w 2174"/>
                  <a:gd name="T43" fmla="*/ 2241 h 3753"/>
                  <a:gd name="T44" fmla="*/ 744 w 2174"/>
                  <a:gd name="T45" fmla="*/ 2594 h 3753"/>
                  <a:gd name="T46" fmla="*/ 1024 w 2174"/>
                  <a:gd name="T47" fmla="*/ 2841 h 3753"/>
                  <a:gd name="T48" fmla="*/ 1264 w 2174"/>
                  <a:gd name="T49" fmla="*/ 2975 h 3753"/>
                  <a:gd name="T50" fmla="*/ 961 w 2174"/>
                  <a:gd name="T51" fmla="*/ 2901 h 3753"/>
                  <a:gd name="T52" fmla="*/ 581 w 2174"/>
                  <a:gd name="T53" fmla="*/ 2674 h 3753"/>
                  <a:gd name="T54" fmla="*/ 629 w 2174"/>
                  <a:gd name="T55" fmla="*/ 2770 h 3753"/>
                  <a:gd name="T56" fmla="*/ 1205 w 2174"/>
                  <a:gd name="T57" fmla="*/ 1028 h 3753"/>
                  <a:gd name="T58" fmla="*/ 1249 w 2174"/>
                  <a:gd name="T59" fmla="*/ 475 h 3753"/>
                  <a:gd name="T60" fmla="*/ 1053 w 2174"/>
                  <a:gd name="T61" fmla="*/ 364 h 3753"/>
                  <a:gd name="T62" fmla="*/ 1048 w 2174"/>
                  <a:gd name="T63" fmla="*/ 47 h 3753"/>
                  <a:gd name="T64" fmla="*/ 1149 w 2174"/>
                  <a:gd name="T65" fmla="*/ 1044 h 3753"/>
                  <a:gd name="T66" fmla="*/ 1112 w 2174"/>
                  <a:gd name="T67" fmla="*/ 1524 h 3753"/>
                  <a:gd name="T68" fmla="*/ 521 w 2174"/>
                  <a:gd name="T69" fmla="*/ 821 h 3753"/>
                  <a:gd name="T70" fmla="*/ 767 w 2174"/>
                  <a:gd name="T71" fmla="*/ 1335 h 3753"/>
                  <a:gd name="T72" fmla="*/ 1129 w 2174"/>
                  <a:gd name="T73" fmla="*/ 2172 h 3753"/>
                  <a:gd name="T74" fmla="*/ 159 w 2174"/>
                  <a:gd name="T75" fmla="*/ 1235 h 3753"/>
                  <a:gd name="T76" fmla="*/ 336 w 2174"/>
                  <a:gd name="T77" fmla="*/ 1594 h 3753"/>
                  <a:gd name="T78" fmla="*/ 1153 w 2174"/>
                  <a:gd name="T79" fmla="*/ 2347 h 3753"/>
                  <a:gd name="T80" fmla="*/ 50 w 2174"/>
                  <a:gd name="T81" fmla="*/ 2170 h 3753"/>
                  <a:gd name="T82" fmla="*/ 19 w 2174"/>
                  <a:gd name="T83" fmla="*/ 2206 h 3753"/>
                  <a:gd name="T84" fmla="*/ 1570 w 2174"/>
                  <a:gd name="T85" fmla="*/ 3393 h 3753"/>
                  <a:gd name="T86" fmla="*/ 763 w 2174"/>
                  <a:gd name="T87" fmla="*/ 3365 h 3753"/>
                  <a:gd name="T88" fmla="*/ 491 w 2174"/>
                  <a:gd name="T89" fmla="*/ 3586 h 3753"/>
                  <a:gd name="T90" fmla="*/ 1634 w 2174"/>
                  <a:gd name="T91" fmla="*/ 3477 h 3753"/>
                  <a:gd name="T92" fmla="*/ 1538 w 2174"/>
                  <a:gd name="T93" fmla="*/ 3262 h 3753"/>
                  <a:gd name="T94" fmla="*/ 1997 w 2174"/>
                  <a:gd name="T95" fmla="*/ 2782 h 3753"/>
                  <a:gd name="T96" fmla="*/ 2105 w 2174"/>
                  <a:gd name="T97" fmla="*/ 1990 h 3753"/>
                  <a:gd name="T98" fmla="*/ 1467 w 2174"/>
                  <a:gd name="T99" fmla="*/ 3142 h 3753"/>
                  <a:gd name="T100" fmla="*/ 1379 w 2174"/>
                  <a:gd name="T101" fmla="*/ 2963 h 3753"/>
                  <a:gd name="T102" fmla="*/ 1926 w 2174"/>
                  <a:gd name="T103" fmla="*/ 1434 h 3753"/>
                  <a:gd name="T104" fmla="*/ 1877 w 2174"/>
                  <a:gd name="T105" fmla="*/ 1434 h 3753"/>
                  <a:gd name="T106" fmla="*/ 1254 w 2174"/>
                  <a:gd name="T107" fmla="*/ 2600 h 3753"/>
                  <a:gd name="T108" fmla="*/ 1218 w 2174"/>
                  <a:gd name="T109" fmla="*/ 2334 h 3753"/>
                  <a:gd name="T110" fmla="*/ 1650 w 2174"/>
                  <a:gd name="T111" fmla="*/ 1064 h 3753"/>
                  <a:gd name="T112" fmla="*/ 1638 w 2174"/>
                  <a:gd name="T113" fmla="*/ 1013 h 3753"/>
                  <a:gd name="T114" fmla="*/ 1155 w 2174"/>
                  <a:gd name="T115" fmla="*/ 1653 h 3753"/>
                  <a:gd name="T116" fmla="*/ 1156 w 2174"/>
                  <a:gd name="T117" fmla="*/ 1630 h 3753"/>
                  <a:gd name="T118" fmla="*/ 1617 w 2174"/>
                  <a:gd name="T119" fmla="*/ 452 h 3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74" h="3753">
                    <a:moveTo>
                      <a:pt x="1191" y="1245"/>
                    </a:moveTo>
                    <a:lnTo>
                      <a:pt x="1191" y="1245"/>
                    </a:lnTo>
                    <a:cubicBezTo>
                      <a:pt x="1245" y="978"/>
                      <a:pt x="1389" y="750"/>
                      <a:pt x="1551" y="536"/>
                    </a:cubicBezTo>
                    <a:lnTo>
                      <a:pt x="1551" y="536"/>
                    </a:lnTo>
                    <a:cubicBezTo>
                      <a:pt x="1526" y="656"/>
                      <a:pt x="1493" y="775"/>
                      <a:pt x="1449" y="890"/>
                    </a:cubicBezTo>
                    <a:lnTo>
                      <a:pt x="1449" y="890"/>
                    </a:lnTo>
                    <a:cubicBezTo>
                      <a:pt x="1402" y="1009"/>
                      <a:pt x="1324" y="1195"/>
                      <a:pt x="1191" y="1245"/>
                    </a:cubicBezTo>
                    <a:close/>
                    <a:moveTo>
                      <a:pt x="980" y="239"/>
                    </a:moveTo>
                    <a:lnTo>
                      <a:pt x="980" y="239"/>
                    </a:lnTo>
                    <a:cubicBezTo>
                      <a:pt x="988" y="324"/>
                      <a:pt x="1012" y="411"/>
                      <a:pt x="1029" y="478"/>
                    </a:cubicBezTo>
                    <a:lnTo>
                      <a:pt x="1029" y="478"/>
                    </a:lnTo>
                    <a:cubicBezTo>
                      <a:pt x="1072" y="647"/>
                      <a:pt x="1117" y="805"/>
                      <a:pt x="1139" y="978"/>
                    </a:cubicBezTo>
                    <a:lnTo>
                      <a:pt x="1139" y="978"/>
                    </a:lnTo>
                    <a:cubicBezTo>
                      <a:pt x="900" y="804"/>
                      <a:pt x="905" y="505"/>
                      <a:pt x="980" y="239"/>
                    </a:cubicBezTo>
                    <a:close/>
                    <a:moveTo>
                      <a:pt x="1517" y="1718"/>
                    </a:moveTo>
                    <a:lnTo>
                      <a:pt x="1517" y="1718"/>
                    </a:lnTo>
                    <a:cubicBezTo>
                      <a:pt x="1449" y="1910"/>
                      <a:pt x="1322" y="2089"/>
                      <a:pt x="1216" y="2264"/>
                    </a:cubicBezTo>
                    <a:lnTo>
                      <a:pt x="1216" y="2264"/>
                    </a:lnTo>
                    <a:cubicBezTo>
                      <a:pt x="1118" y="1846"/>
                      <a:pt x="1393" y="1451"/>
                      <a:pt x="1598" y="1101"/>
                    </a:cubicBezTo>
                    <a:lnTo>
                      <a:pt x="1598" y="1101"/>
                    </a:lnTo>
                    <a:lnTo>
                      <a:pt x="1598" y="1102"/>
                    </a:lnTo>
                    <a:lnTo>
                      <a:pt x="1598" y="1102"/>
                    </a:lnTo>
                    <a:cubicBezTo>
                      <a:pt x="1585" y="1307"/>
                      <a:pt x="1584" y="1524"/>
                      <a:pt x="1517" y="1718"/>
                    </a:cubicBezTo>
                    <a:close/>
                    <a:moveTo>
                      <a:pt x="1555" y="2071"/>
                    </a:moveTo>
                    <a:lnTo>
                      <a:pt x="1555" y="2071"/>
                    </a:lnTo>
                    <a:cubicBezTo>
                      <a:pt x="1661" y="1890"/>
                      <a:pt x="1768" y="1708"/>
                      <a:pt x="1874" y="1527"/>
                    </a:cubicBezTo>
                    <a:lnTo>
                      <a:pt x="1874" y="1527"/>
                    </a:lnTo>
                    <a:cubicBezTo>
                      <a:pt x="1867" y="1730"/>
                      <a:pt x="1844" y="1932"/>
                      <a:pt x="1782" y="2128"/>
                    </a:cubicBezTo>
                    <a:lnTo>
                      <a:pt x="1782" y="2128"/>
                    </a:lnTo>
                    <a:cubicBezTo>
                      <a:pt x="1715" y="2337"/>
                      <a:pt x="1552" y="2631"/>
                      <a:pt x="1304" y="2642"/>
                    </a:cubicBezTo>
                    <a:lnTo>
                      <a:pt x="1304" y="2642"/>
                    </a:lnTo>
                    <a:cubicBezTo>
                      <a:pt x="1485" y="2444"/>
                      <a:pt x="1637" y="2224"/>
                      <a:pt x="1759" y="1986"/>
                    </a:cubicBezTo>
                    <a:lnTo>
                      <a:pt x="1759" y="1986"/>
                    </a:lnTo>
                    <a:cubicBezTo>
                      <a:pt x="1769" y="1967"/>
                      <a:pt x="1739" y="1956"/>
                      <a:pt x="1729" y="1974"/>
                    </a:cubicBezTo>
                    <a:lnTo>
                      <a:pt x="1729" y="1974"/>
                    </a:lnTo>
                    <a:cubicBezTo>
                      <a:pt x="1618" y="2189"/>
                      <a:pt x="1483" y="2388"/>
                      <a:pt x="1326" y="2570"/>
                    </a:cubicBezTo>
                    <a:lnTo>
                      <a:pt x="1326" y="2570"/>
                    </a:lnTo>
                    <a:cubicBezTo>
                      <a:pt x="1321" y="2569"/>
                      <a:pt x="1316" y="2569"/>
                      <a:pt x="1312" y="2571"/>
                    </a:cubicBezTo>
                    <a:lnTo>
                      <a:pt x="1312" y="2571"/>
                    </a:lnTo>
                    <a:cubicBezTo>
                      <a:pt x="1364" y="2392"/>
                      <a:pt x="1458" y="2234"/>
                      <a:pt x="1555" y="2071"/>
                    </a:cubicBezTo>
                    <a:close/>
                    <a:moveTo>
                      <a:pt x="555" y="1855"/>
                    </a:moveTo>
                    <a:lnTo>
                      <a:pt x="555" y="1855"/>
                    </a:lnTo>
                    <a:cubicBezTo>
                      <a:pt x="511" y="1760"/>
                      <a:pt x="462" y="1671"/>
                      <a:pt x="396" y="1589"/>
                    </a:cubicBezTo>
                    <a:lnTo>
                      <a:pt x="396" y="1589"/>
                    </a:lnTo>
                    <a:cubicBezTo>
                      <a:pt x="321" y="1496"/>
                      <a:pt x="233" y="1414"/>
                      <a:pt x="193" y="1300"/>
                    </a:cubicBezTo>
                    <a:lnTo>
                      <a:pt x="193" y="1300"/>
                    </a:lnTo>
                    <a:cubicBezTo>
                      <a:pt x="418" y="1385"/>
                      <a:pt x="629" y="1489"/>
                      <a:pt x="773" y="1691"/>
                    </a:cubicBezTo>
                    <a:lnTo>
                      <a:pt x="773" y="1691"/>
                    </a:lnTo>
                    <a:cubicBezTo>
                      <a:pt x="908" y="1880"/>
                      <a:pt x="1022" y="2089"/>
                      <a:pt x="1142" y="2289"/>
                    </a:cubicBezTo>
                    <a:lnTo>
                      <a:pt x="1142" y="2289"/>
                    </a:lnTo>
                    <a:cubicBezTo>
                      <a:pt x="951" y="2186"/>
                      <a:pt x="807" y="2035"/>
                      <a:pt x="700" y="1845"/>
                    </a:cubicBezTo>
                    <a:lnTo>
                      <a:pt x="700" y="1845"/>
                    </a:lnTo>
                    <a:cubicBezTo>
                      <a:pt x="624" y="1709"/>
                      <a:pt x="559" y="1573"/>
                      <a:pt x="440" y="1469"/>
                    </a:cubicBezTo>
                    <a:lnTo>
                      <a:pt x="440" y="1469"/>
                    </a:lnTo>
                    <a:cubicBezTo>
                      <a:pt x="424" y="1455"/>
                      <a:pt x="404" y="1482"/>
                      <a:pt x="420" y="1495"/>
                    </a:cubicBezTo>
                    <a:lnTo>
                      <a:pt x="420" y="1495"/>
                    </a:lnTo>
                    <a:cubicBezTo>
                      <a:pt x="572" y="1626"/>
                      <a:pt x="637" y="1821"/>
                      <a:pt x="747" y="1984"/>
                    </a:cubicBezTo>
                    <a:lnTo>
                      <a:pt x="747" y="1984"/>
                    </a:lnTo>
                    <a:cubicBezTo>
                      <a:pt x="836" y="2117"/>
                      <a:pt x="961" y="2223"/>
                      <a:pt x="1100" y="2303"/>
                    </a:cubicBezTo>
                    <a:lnTo>
                      <a:pt x="1100" y="2303"/>
                    </a:lnTo>
                    <a:cubicBezTo>
                      <a:pt x="817" y="2315"/>
                      <a:pt x="669" y="2094"/>
                      <a:pt x="555" y="1855"/>
                    </a:cubicBezTo>
                    <a:close/>
                    <a:moveTo>
                      <a:pt x="767" y="1220"/>
                    </a:moveTo>
                    <a:lnTo>
                      <a:pt x="767" y="1220"/>
                    </a:lnTo>
                    <a:cubicBezTo>
                      <a:pt x="713" y="1092"/>
                      <a:pt x="672" y="962"/>
                      <a:pt x="595" y="848"/>
                    </a:cubicBezTo>
                    <a:lnTo>
                      <a:pt x="595" y="848"/>
                    </a:lnTo>
                    <a:cubicBezTo>
                      <a:pt x="899" y="982"/>
                      <a:pt x="983" y="1357"/>
                      <a:pt x="1108" y="1642"/>
                    </a:cubicBezTo>
                    <a:lnTo>
                      <a:pt x="1108" y="1642"/>
                    </a:lnTo>
                    <a:cubicBezTo>
                      <a:pt x="1108" y="1644"/>
                      <a:pt x="1108" y="1647"/>
                      <a:pt x="1108" y="1649"/>
                    </a:cubicBezTo>
                    <a:lnTo>
                      <a:pt x="1108" y="1649"/>
                    </a:lnTo>
                    <a:cubicBezTo>
                      <a:pt x="953" y="1539"/>
                      <a:pt x="842" y="1395"/>
                      <a:pt x="767" y="1220"/>
                    </a:cubicBezTo>
                    <a:close/>
                    <a:moveTo>
                      <a:pt x="2064" y="2166"/>
                    </a:moveTo>
                    <a:lnTo>
                      <a:pt x="2064" y="2166"/>
                    </a:lnTo>
                    <a:cubicBezTo>
                      <a:pt x="1941" y="2473"/>
                      <a:pt x="1719" y="2732"/>
                      <a:pt x="1591" y="3037"/>
                    </a:cubicBezTo>
                    <a:lnTo>
                      <a:pt x="1591" y="3037"/>
                    </a:lnTo>
                    <a:cubicBezTo>
                      <a:pt x="1583" y="3057"/>
                      <a:pt x="1614" y="3068"/>
                      <a:pt x="1621" y="3049"/>
                    </a:cubicBezTo>
                    <a:lnTo>
                      <a:pt x="1621" y="3049"/>
                    </a:lnTo>
                    <a:cubicBezTo>
                      <a:pt x="1755" y="2732"/>
                      <a:pt x="1988" y="2465"/>
                      <a:pt x="2107" y="2143"/>
                    </a:cubicBezTo>
                    <a:lnTo>
                      <a:pt x="2107" y="2143"/>
                    </a:lnTo>
                    <a:cubicBezTo>
                      <a:pt x="2101" y="2324"/>
                      <a:pt x="2062" y="2500"/>
                      <a:pt x="1994" y="2671"/>
                    </a:cubicBezTo>
                    <a:lnTo>
                      <a:pt x="1994" y="2671"/>
                    </a:lnTo>
                    <a:cubicBezTo>
                      <a:pt x="1952" y="2776"/>
                      <a:pt x="1895" y="2873"/>
                      <a:pt x="1830" y="2966"/>
                    </a:cubicBezTo>
                    <a:lnTo>
                      <a:pt x="1830" y="2966"/>
                    </a:lnTo>
                    <a:cubicBezTo>
                      <a:pt x="1768" y="3055"/>
                      <a:pt x="1648" y="3239"/>
                      <a:pt x="1523" y="3209"/>
                    </a:cubicBezTo>
                    <a:lnTo>
                      <a:pt x="1523" y="3209"/>
                    </a:lnTo>
                    <a:cubicBezTo>
                      <a:pt x="1452" y="2796"/>
                      <a:pt x="1857" y="2501"/>
                      <a:pt x="2064" y="2166"/>
                    </a:cubicBezTo>
                    <a:lnTo>
                      <a:pt x="612" y="3573"/>
                    </a:lnTo>
                    <a:lnTo>
                      <a:pt x="612" y="3573"/>
                    </a:lnTo>
                    <a:cubicBezTo>
                      <a:pt x="679" y="3572"/>
                      <a:pt x="745" y="3561"/>
                      <a:pt x="812" y="3542"/>
                    </a:cubicBezTo>
                    <a:lnTo>
                      <a:pt x="812" y="3542"/>
                    </a:lnTo>
                    <a:cubicBezTo>
                      <a:pt x="924" y="3510"/>
                      <a:pt x="1028" y="3466"/>
                      <a:pt x="1146" y="3477"/>
                    </a:cubicBezTo>
                    <a:lnTo>
                      <a:pt x="1146" y="3477"/>
                    </a:lnTo>
                    <a:cubicBezTo>
                      <a:pt x="1167" y="3479"/>
                      <a:pt x="1170" y="3446"/>
                      <a:pt x="1150" y="3444"/>
                    </a:cubicBezTo>
                    <a:lnTo>
                      <a:pt x="1150" y="3444"/>
                    </a:lnTo>
                    <a:cubicBezTo>
                      <a:pt x="1056" y="3436"/>
                      <a:pt x="969" y="3459"/>
                      <a:pt x="881" y="3487"/>
                    </a:cubicBezTo>
                    <a:lnTo>
                      <a:pt x="881" y="3487"/>
                    </a:lnTo>
                    <a:cubicBezTo>
                      <a:pt x="778" y="3518"/>
                      <a:pt x="683" y="3541"/>
                      <a:pt x="579" y="3540"/>
                    </a:cubicBezTo>
                    <a:lnTo>
                      <a:pt x="579" y="3540"/>
                    </a:lnTo>
                    <a:cubicBezTo>
                      <a:pt x="612" y="3520"/>
                      <a:pt x="643" y="3498"/>
                      <a:pt x="675" y="3475"/>
                    </a:cubicBezTo>
                    <a:lnTo>
                      <a:pt x="675" y="3475"/>
                    </a:lnTo>
                    <a:cubicBezTo>
                      <a:pt x="765" y="3410"/>
                      <a:pt x="861" y="3374"/>
                      <a:pt x="971" y="3356"/>
                    </a:cubicBezTo>
                    <a:lnTo>
                      <a:pt x="971" y="3356"/>
                    </a:lnTo>
                    <a:cubicBezTo>
                      <a:pt x="1171" y="3322"/>
                      <a:pt x="1376" y="3379"/>
                      <a:pt x="1566" y="3443"/>
                    </a:cubicBezTo>
                    <a:lnTo>
                      <a:pt x="1566" y="3443"/>
                    </a:lnTo>
                    <a:cubicBezTo>
                      <a:pt x="1423" y="3487"/>
                      <a:pt x="1299" y="3578"/>
                      <a:pt x="1151" y="3610"/>
                    </a:cubicBezTo>
                    <a:lnTo>
                      <a:pt x="1151" y="3610"/>
                    </a:lnTo>
                    <a:cubicBezTo>
                      <a:pt x="978" y="3647"/>
                      <a:pt x="786" y="3622"/>
                      <a:pt x="612" y="3573"/>
                    </a:cubicBezTo>
                    <a:lnTo>
                      <a:pt x="2064" y="2166"/>
                    </a:lnTo>
                    <a:close/>
                    <a:moveTo>
                      <a:pt x="629" y="2770"/>
                    </a:moveTo>
                    <a:lnTo>
                      <a:pt x="629" y="2770"/>
                    </a:lnTo>
                    <a:cubicBezTo>
                      <a:pt x="448" y="2607"/>
                      <a:pt x="285" y="2420"/>
                      <a:pt x="119" y="2241"/>
                    </a:cubicBezTo>
                    <a:lnTo>
                      <a:pt x="119" y="2241"/>
                    </a:lnTo>
                    <a:cubicBezTo>
                      <a:pt x="219" y="2272"/>
                      <a:pt x="317" y="2306"/>
                      <a:pt x="412" y="2352"/>
                    </a:cubicBezTo>
                    <a:lnTo>
                      <a:pt x="412" y="2352"/>
                    </a:lnTo>
                    <a:cubicBezTo>
                      <a:pt x="535" y="2412"/>
                      <a:pt x="642" y="2505"/>
                      <a:pt x="744" y="2594"/>
                    </a:cubicBezTo>
                    <a:lnTo>
                      <a:pt x="744" y="2594"/>
                    </a:lnTo>
                    <a:cubicBezTo>
                      <a:pt x="825" y="2666"/>
                      <a:pt x="905" y="2741"/>
                      <a:pt x="989" y="2807"/>
                    </a:cubicBezTo>
                    <a:lnTo>
                      <a:pt x="989" y="2807"/>
                    </a:lnTo>
                    <a:cubicBezTo>
                      <a:pt x="988" y="2809"/>
                      <a:pt x="986" y="2810"/>
                      <a:pt x="985" y="2812"/>
                    </a:cubicBezTo>
                    <a:lnTo>
                      <a:pt x="985" y="2812"/>
                    </a:lnTo>
                    <a:cubicBezTo>
                      <a:pt x="966" y="2837"/>
                      <a:pt x="1005" y="2866"/>
                      <a:pt x="1024" y="2841"/>
                    </a:cubicBezTo>
                    <a:lnTo>
                      <a:pt x="1024" y="2841"/>
                    </a:lnTo>
                    <a:cubicBezTo>
                      <a:pt x="1025" y="2839"/>
                      <a:pt x="1025" y="2837"/>
                      <a:pt x="1026" y="2836"/>
                    </a:cubicBezTo>
                    <a:lnTo>
                      <a:pt x="1026" y="2836"/>
                    </a:lnTo>
                    <a:cubicBezTo>
                      <a:pt x="1100" y="2891"/>
                      <a:pt x="1178" y="2939"/>
                      <a:pt x="1264" y="2975"/>
                    </a:cubicBezTo>
                    <a:lnTo>
                      <a:pt x="1264" y="2975"/>
                    </a:lnTo>
                    <a:cubicBezTo>
                      <a:pt x="1260" y="2975"/>
                      <a:pt x="1257" y="2975"/>
                      <a:pt x="1254" y="2975"/>
                    </a:cubicBezTo>
                    <a:lnTo>
                      <a:pt x="1254" y="2975"/>
                    </a:lnTo>
                    <a:cubicBezTo>
                      <a:pt x="1219" y="2974"/>
                      <a:pt x="1185" y="2969"/>
                      <a:pt x="1151" y="2963"/>
                    </a:cubicBezTo>
                    <a:lnTo>
                      <a:pt x="1151" y="2963"/>
                    </a:lnTo>
                    <a:cubicBezTo>
                      <a:pt x="1085" y="2953"/>
                      <a:pt x="1022" y="2929"/>
                      <a:pt x="961" y="2901"/>
                    </a:cubicBezTo>
                    <a:lnTo>
                      <a:pt x="961" y="2901"/>
                    </a:lnTo>
                    <a:cubicBezTo>
                      <a:pt x="830" y="2841"/>
                      <a:pt x="712" y="2738"/>
                      <a:pt x="600" y="2648"/>
                    </a:cubicBezTo>
                    <a:lnTo>
                      <a:pt x="600" y="2648"/>
                    </a:lnTo>
                    <a:cubicBezTo>
                      <a:pt x="584" y="2634"/>
                      <a:pt x="565" y="2661"/>
                      <a:pt x="581" y="2674"/>
                    </a:cubicBezTo>
                    <a:lnTo>
                      <a:pt x="581" y="2674"/>
                    </a:lnTo>
                    <a:cubicBezTo>
                      <a:pt x="706" y="2775"/>
                      <a:pt x="834" y="2878"/>
                      <a:pt x="981" y="2945"/>
                    </a:cubicBezTo>
                    <a:lnTo>
                      <a:pt x="981" y="2945"/>
                    </a:lnTo>
                    <a:cubicBezTo>
                      <a:pt x="1029" y="2967"/>
                      <a:pt x="1110" y="2997"/>
                      <a:pt x="1186" y="3010"/>
                    </a:cubicBezTo>
                    <a:lnTo>
                      <a:pt x="1186" y="3010"/>
                    </a:lnTo>
                    <a:cubicBezTo>
                      <a:pt x="980" y="3028"/>
                      <a:pt x="784" y="2909"/>
                      <a:pt x="629" y="2770"/>
                    </a:cubicBezTo>
                    <a:close/>
                    <a:moveTo>
                      <a:pt x="1604" y="428"/>
                    </a:moveTo>
                    <a:lnTo>
                      <a:pt x="1604" y="428"/>
                    </a:lnTo>
                    <a:cubicBezTo>
                      <a:pt x="1595" y="421"/>
                      <a:pt x="1580" y="419"/>
                      <a:pt x="1570" y="432"/>
                    </a:cubicBezTo>
                    <a:lnTo>
                      <a:pt x="1570" y="432"/>
                    </a:lnTo>
                    <a:cubicBezTo>
                      <a:pt x="1425" y="617"/>
                      <a:pt x="1290" y="810"/>
                      <a:pt x="1205" y="1028"/>
                    </a:cubicBezTo>
                    <a:lnTo>
                      <a:pt x="1205" y="1028"/>
                    </a:lnTo>
                    <a:cubicBezTo>
                      <a:pt x="1230" y="841"/>
                      <a:pt x="1262" y="657"/>
                      <a:pt x="1297" y="480"/>
                    </a:cubicBezTo>
                    <a:lnTo>
                      <a:pt x="1297" y="480"/>
                    </a:lnTo>
                    <a:cubicBezTo>
                      <a:pt x="1304" y="449"/>
                      <a:pt x="1255" y="444"/>
                      <a:pt x="1249" y="475"/>
                    </a:cubicBezTo>
                    <a:lnTo>
                      <a:pt x="1249" y="475"/>
                    </a:lnTo>
                    <a:cubicBezTo>
                      <a:pt x="1222" y="609"/>
                      <a:pt x="1197" y="746"/>
                      <a:pt x="1177" y="885"/>
                    </a:cubicBezTo>
                    <a:lnTo>
                      <a:pt x="1177" y="885"/>
                    </a:lnTo>
                    <a:cubicBezTo>
                      <a:pt x="1163" y="788"/>
                      <a:pt x="1145" y="692"/>
                      <a:pt x="1116" y="597"/>
                    </a:cubicBezTo>
                    <a:lnTo>
                      <a:pt x="1116" y="597"/>
                    </a:lnTo>
                    <a:cubicBezTo>
                      <a:pt x="1092" y="520"/>
                      <a:pt x="1069" y="444"/>
                      <a:pt x="1053" y="364"/>
                    </a:cubicBezTo>
                    <a:lnTo>
                      <a:pt x="1053" y="364"/>
                    </a:lnTo>
                    <a:cubicBezTo>
                      <a:pt x="1036" y="278"/>
                      <a:pt x="1009" y="150"/>
                      <a:pt x="1050" y="70"/>
                    </a:cubicBezTo>
                    <a:lnTo>
                      <a:pt x="1050" y="70"/>
                    </a:lnTo>
                    <a:cubicBezTo>
                      <a:pt x="1055" y="61"/>
                      <a:pt x="1053" y="52"/>
                      <a:pt x="1048" y="47"/>
                    </a:cubicBezTo>
                    <a:lnTo>
                      <a:pt x="1048" y="47"/>
                    </a:lnTo>
                    <a:lnTo>
                      <a:pt x="1048" y="47"/>
                    </a:lnTo>
                    <a:lnTo>
                      <a:pt x="1048" y="47"/>
                    </a:lnTo>
                    <a:cubicBezTo>
                      <a:pt x="1060" y="17"/>
                      <a:pt x="1014" y="0"/>
                      <a:pt x="1002" y="29"/>
                    </a:cubicBezTo>
                    <a:lnTo>
                      <a:pt x="1002" y="29"/>
                    </a:lnTo>
                    <a:cubicBezTo>
                      <a:pt x="864" y="360"/>
                      <a:pt x="785" y="823"/>
                      <a:pt x="1149" y="1044"/>
                    </a:cubicBezTo>
                    <a:lnTo>
                      <a:pt x="1149" y="1044"/>
                    </a:lnTo>
                    <a:cubicBezTo>
                      <a:pt x="1151" y="1045"/>
                      <a:pt x="1153" y="1045"/>
                      <a:pt x="1154" y="1046"/>
                    </a:cubicBezTo>
                    <a:lnTo>
                      <a:pt x="1154" y="1046"/>
                    </a:lnTo>
                    <a:cubicBezTo>
                      <a:pt x="1134" y="1204"/>
                      <a:pt x="1119" y="1364"/>
                      <a:pt x="1112" y="1524"/>
                    </a:cubicBezTo>
                    <a:lnTo>
                      <a:pt x="1112" y="1524"/>
                    </a:lnTo>
                    <a:cubicBezTo>
                      <a:pt x="990" y="1221"/>
                      <a:pt x="880" y="866"/>
                      <a:pt x="531" y="773"/>
                    </a:cubicBezTo>
                    <a:lnTo>
                      <a:pt x="531" y="773"/>
                    </a:lnTo>
                    <a:cubicBezTo>
                      <a:pt x="501" y="765"/>
                      <a:pt x="483" y="811"/>
                      <a:pt x="514" y="819"/>
                    </a:cubicBezTo>
                    <a:lnTo>
                      <a:pt x="514" y="819"/>
                    </a:lnTo>
                    <a:cubicBezTo>
                      <a:pt x="516" y="819"/>
                      <a:pt x="518" y="820"/>
                      <a:pt x="521" y="821"/>
                    </a:cubicBezTo>
                    <a:lnTo>
                      <a:pt x="521" y="821"/>
                    </a:lnTo>
                    <a:cubicBezTo>
                      <a:pt x="521" y="825"/>
                      <a:pt x="523" y="830"/>
                      <a:pt x="526" y="834"/>
                    </a:cubicBezTo>
                    <a:lnTo>
                      <a:pt x="526" y="834"/>
                    </a:lnTo>
                    <a:cubicBezTo>
                      <a:pt x="642" y="983"/>
                      <a:pt x="684" y="1169"/>
                      <a:pt x="767" y="1335"/>
                    </a:cubicBezTo>
                    <a:lnTo>
                      <a:pt x="767" y="1335"/>
                    </a:lnTo>
                    <a:cubicBezTo>
                      <a:pt x="842" y="1487"/>
                      <a:pt x="964" y="1612"/>
                      <a:pt x="1104" y="1706"/>
                    </a:cubicBezTo>
                    <a:lnTo>
                      <a:pt x="1104" y="1706"/>
                    </a:lnTo>
                    <a:cubicBezTo>
                      <a:pt x="1105" y="1706"/>
                      <a:pt x="1106" y="1706"/>
                      <a:pt x="1107" y="1707"/>
                    </a:cubicBezTo>
                    <a:lnTo>
                      <a:pt x="1107" y="1707"/>
                    </a:lnTo>
                    <a:cubicBezTo>
                      <a:pt x="1106" y="1863"/>
                      <a:pt x="1113" y="2019"/>
                      <a:pt x="1129" y="2172"/>
                    </a:cubicBezTo>
                    <a:lnTo>
                      <a:pt x="1129" y="2172"/>
                    </a:lnTo>
                    <a:cubicBezTo>
                      <a:pt x="1015" y="1975"/>
                      <a:pt x="902" y="1773"/>
                      <a:pt x="763" y="1596"/>
                    </a:cubicBezTo>
                    <a:lnTo>
                      <a:pt x="763" y="1596"/>
                    </a:lnTo>
                    <a:cubicBezTo>
                      <a:pt x="616" y="1409"/>
                      <a:pt x="375" y="1313"/>
                      <a:pt x="159" y="1235"/>
                    </a:cubicBezTo>
                    <a:lnTo>
                      <a:pt x="159" y="1235"/>
                    </a:lnTo>
                    <a:cubicBezTo>
                      <a:pt x="131" y="1225"/>
                      <a:pt x="114" y="1264"/>
                      <a:pt x="137" y="1278"/>
                    </a:cubicBezTo>
                    <a:lnTo>
                      <a:pt x="137" y="1278"/>
                    </a:lnTo>
                    <a:cubicBezTo>
                      <a:pt x="137" y="1280"/>
                      <a:pt x="137" y="1281"/>
                      <a:pt x="137" y="1282"/>
                    </a:cubicBezTo>
                    <a:lnTo>
                      <a:pt x="137" y="1282"/>
                    </a:lnTo>
                    <a:cubicBezTo>
                      <a:pt x="171" y="1407"/>
                      <a:pt x="253" y="1498"/>
                      <a:pt x="336" y="1594"/>
                    </a:cubicBezTo>
                    <a:lnTo>
                      <a:pt x="336" y="1594"/>
                    </a:lnTo>
                    <a:cubicBezTo>
                      <a:pt x="440" y="1715"/>
                      <a:pt x="500" y="1857"/>
                      <a:pt x="570" y="1997"/>
                    </a:cubicBezTo>
                    <a:lnTo>
                      <a:pt x="570" y="1997"/>
                    </a:lnTo>
                    <a:cubicBezTo>
                      <a:pt x="686" y="2228"/>
                      <a:pt x="887" y="2380"/>
                      <a:pt x="1153" y="2347"/>
                    </a:cubicBezTo>
                    <a:lnTo>
                      <a:pt x="1153" y="2347"/>
                    </a:lnTo>
                    <a:cubicBezTo>
                      <a:pt x="1187" y="2553"/>
                      <a:pt x="1241" y="2754"/>
                      <a:pt x="1319" y="2944"/>
                    </a:cubicBezTo>
                    <a:lnTo>
                      <a:pt x="1319" y="2944"/>
                    </a:lnTo>
                    <a:cubicBezTo>
                      <a:pt x="1093" y="2862"/>
                      <a:pt x="922" y="2687"/>
                      <a:pt x="744" y="2530"/>
                    </a:cubicBezTo>
                    <a:lnTo>
                      <a:pt x="744" y="2530"/>
                    </a:lnTo>
                    <a:cubicBezTo>
                      <a:pt x="536" y="2346"/>
                      <a:pt x="315" y="2247"/>
                      <a:pt x="50" y="2170"/>
                    </a:cubicBezTo>
                    <a:lnTo>
                      <a:pt x="50" y="2170"/>
                    </a:lnTo>
                    <a:cubicBezTo>
                      <a:pt x="50" y="2170"/>
                      <a:pt x="50" y="2170"/>
                      <a:pt x="49" y="2170"/>
                    </a:cubicBezTo>
                    <a:lnTo>
                      <a:pt x="49" y="2170"/>
                    </a:lnTo>
                    <a:cubicBezTo>
                      <a:pt x="27" y="2159"/>
                      <a:pt x="0" y="2186"/>
                      <a:pt x="19" y="2206"/>
                    </a:cubicBezTo>
                    <a:lnTo>
                      <a:pt x="19" y="2206"/>
                    </a:lnTo>
                    <a:cubicBezTo>
                      <a:pt x="237" y="2435"/>
                      <a:pt x="445" y="2689"/>
                      <a:pt x="692" y="2887"/>
                    </a:cubicBezTo>
                    <a:lnTo>
                      <a:pt x="692" y="2887"/>
                    </a:lnTo>
                    <a:cubicBezTo>
                      <a:pt x="876" y="3034"/>
                      <a:pt x="1126" y="3114"/>
                      <a:pt x="1351" y="3017"/>
                    </a:cubicBezTo>
                    <a:lnTo>
                      <a:pt x="1351" y="3017"/>
                    </a:lnTo>
                    <a:cubicBezTo>
                      <a:pt x="1411" y="3148"/>
                      <a:pt x="1483" y="3274"/>
                      <a:pt x="1570" y="3393"/>
                    </a:cubicBezTo>
                    <a:lnTo>
                      <a:pt x="1570" y="3393"/>
                    </a:lnTo>
                    <a:cubicBezTo>
                      <a:pt x="1395" y="3336"/>
                      <a:pt x="1217" y="3293"/>
                      <a:pt x="1031" y="3300"/>
                    </a:cubicBezTo>
                    <a:lnTo>
                      <a:pt x="1031" y="3300"/>
                    </a:lnTo>
                    <a:cubicBezTo>
                      <a:pt x="938" y="3305"/>
                      <a:pt x="848" y="3329"/>
                      <a:pt x="763" y="3365"/>
                    </a:cubicBezTo>
                    <a:lnTo>
                      <a:pt x="763" y="3365"/>
                    </a:lnTo>
                    <a:cubicBezTo>
                      <a:pt x="662" y="3409"/>
                      <a:pt x="585" y="3492"/>
                      <a:pt x="482" y="3534"/>
                    </a:cubicBezTo>
                    <a:lnTo>
                      <a:pt x="482" y="3534"/>
                    </a:lnTo>
                    <a:cubicBezTo>
                      <a:pt x="461" y="3542"/>
                      <a:pt x="465" y="3566"/>
                      <a:pt x="478" y="3576"/>
                    </a:cubicBezTo>
                    <a:lnTo>
                      <a:pt x="478" y="3576"/>
                    </a:lnTo>
                    <a:cubicBezTo>
                      <a:pt x="481" y="3581"/>
                      <a:pt x="485" y="3583"/>
                      <a:pt x="491" y="3586"/>
                    </a:cubicBezTo>
                    <a:lnTo>
                      <a:pt x="491" y="3586"/>
                    </a:lnTo>
                    <a:cubicBezTo>
                      <a:pt x="683" y="3653"/>
                      <a:pt x="885" y="3684"/>
                      <a:pt x="1089" y="3668"/>
                    </a:cubicBezTo>
                    <a:lnTo>
                      <a:pt x="1089" y="3668"/>
                    </a:lnTo>
                    <a:cubicBezTo>
                      <a:pt x="1290" y="3652"/>
                      <a:pt x="1441" y="3513"/>
                      <a:pt x="1634" y="3477"/>
                    </a:cubicBezTo>
                    <a:lnTo>
                      <a:pt x="1634" y="3477"/>
                    </a:lnTo>
                    <a:cubicBezTo>
                      <a:pt x="1705" y="3566"/>
                      <a:pt x="1786" y="3651"/>
                      <a:pt x="1876" y="3731"/>
                    </a:cubicBezTo>
                    <a:lnTo>
                      <a:pt x="1876" y="3731"/>
                    </a:lnTo>
                    <a:cubicBezTo>
                      <a:pt x="1899" y="3752"/>
                      <a:pt x="1928" y="3712"/>
                      <a:pt x="1904" y="3692"/>
                    </a:cubicBezTo>
                    <a:lnTo>
                      <a:pt x="1904" y="3692"/>
                    </a:lnTo>
                    <a:cubicBezTo>
                      <a:pt x="1758" y="3561"/>
                      <a:pt x="1637" y="3416"/>
                      <a:pt x="1538" y="3262"/>
                    </a:cubicBezTo>
                    <a:lnTo>
                      <a:pt x="1538" y="3262"/>
                    </a:lnTo>
                    <a:cubicBezTo>
                      <a:pt x="1632" y="3272"/>
                      <a:pt x="1701" y="3194"/>
                      <a:pt x="1762" y="3129"/>
                    </a:cubicBezTo>
                    <a:lnTo>
                      <a:pt x="1762" y="3129"/>
                    </a:lnTo>
                    <a:cubicBezTo>
                      <a:pt x="1858" y="3026"/>
                      <a:pt x="1933" y="2907"/>
                      <a:pt x="1997" y="2782"/>
                    </a:cubicBezTo>
                    <a:lnTo>
                      <a:pt x="1997" y="2782"/>
                    </a:lnTo>
                    <a:cubicBezTo>
                      <a:pt x="2124" y="2532"/>
                      <a:pt x="2173" y="2247"/>
                      <a:pt x="2152" y="1968"/>
                    </a:cubicBezTo>
                    <a:lnTo>
                      <a:pt x="2152" y="1968"/>
                    </a:lnTo>
                    <a:cubicBezTo>
                      <a:pt x="2150" y="1937"/>
                      <a:pt x="2102" y="1944"/>
                      <a:pt x="2104" y="1976"/>
                    </a:cubicBezTo>
                    <a:lnTo>
                      <a:pt x="2104" y="1976"/>
                    </a:lnTo>
                    <a:cubicBezTo>
                      <a:pt x="2105" y="1980"/>
                      <a:pt x="2104" y="1985"/>
                      <a:pt x="2105" y="1990"/>
                    </a:cubicBezTo>
                    <a:lnTo>
                      <a:pt x="2105" y="1990"/>
                    </a:lnTo>
                    <a:cubicBezTo>
                      <a:pt x="2099" y="1992"/>
                      <a:pt x="2095" y="1996"/>
                      <a:pt x="2092" y="2002"/>
                    </a:cubicBezTo>
                    <a:lnTo>
                      <a:pt x="2092" y="2002"/>
                    </a:lnTo>
                    <a:cubicBezTo>
                      <a:pt x="1940" y="2391"/>
                      <a:pt x="1445" y="2695"/>
                      <a:pt x="1467" y="3142"/>
                    </a:cubicBezTo>
                    <a:lnTo>
                      <a:pt x="1467" y="3142"/>
                    </a:lnTo>
                    <a:cubicBezTo>
                      <a:pt x="1440" y="3093"/>
                      <a:pt x="1415" y="3044"/>
                      <a:pt x="1393" y="2994"/>
                    </a:cubicBezTo>
                    <a:lnTo>
                      <a:pt x="1393" y="2994"/>
                    </a:lnTo>
                    <a:cubicBezTo>
                      <a:pt x="1397" y="2982"/>
                      <a:pt x="1395" y="2967"/>
                      <a:pt x="1379" y="2963"/>
                    </a:cubicBezTo>
                    <a:lnTo>
                      <a:pt x="1379" y="2963"/>
                    </a:lnTo>
                    <a:lnTo>
                      <a:pt x="1379" y="2963"/>
                    </a:lnTo>
                    <a:cubicBezTo>
                      <a:pt x="1341" y="2875"/>
                      <a:pt x="1308" y="2784"/>
                      <a:pt x="1280" y="2691"/>
                    </a:cubicBezTo>
                    <a:lnTo>
                      <a:pt x="1280" y="2691"/>
                    </a:lnTo>
                    <a:cubicBezTo>
                      <a:pt x="1506" y="2695"/>
                      <a:pt x="1659" y="2497"/>
                      <a:pt x="1757" y="2315"/>
                    </a:cubicBezTo>
                    <a:lnTo>
                      <a:pt x="1757" y="2315"/>
                    </a:lnTo>
                    <a:cubicBezTo>
                      <a:pt x="1899" y="2050"/>
                      <a:pt x="1920" y="1729"/>
                      <a:pt x="1926" y="1434"/>
                    </a:cubicBezTo>
                    <a:lnTo>
                      <a:pt x="1926" y="1434"/>
                    </a:lnTo>
                    <a:cubicBezTo>
                      <a:pt x="1927" y="1403"/>
                      <a:pt x="1878" y="1398"/>
                      <a:pt x="1877" y="1430"/>
                    </a:cubicBezTo>
                    <a:lnTo>
                      <a:pt x="1877" y="1430"/>
                    </a:lnTo>
                    <a:cubicBezTo>
                      <a:pt x="1877" y="1432"/>
                      <a:pt x="1877" y="1433"/>
                      <a:pt x="1877" y="1434"/>
                    </a:cubicBezTo>
                    <a:lnTo>
                      <a:pt x="1877" y="1434"/>
                    </a:lnTo>
                    <a:cubicBezTo>
                      <a:pt x="1873" y="1436"/>
                      <a:pt x="1870" y="1439"/>
                      <a:pt x="1867" y="1443"/>
                    </a:cubicBezTo>
                    <a:lnTo>
                      <a:pt x="1867" y="1443"/>
                    </a:lnTo>
                    <a:cubicBezTo>
                      <a:pt x="1735" y="1668"/>
                      <a:pt x="1603" y="1892"/>
                      <a:pt x="1472" y="2116"/>
                    </a:cubicBezTo>
                    <a:lnTo>
                      <a:pt x="1472" y="2116"/>
                    </a:lnTo>
                    <a:cubicBezTo>
                      <a:pt x="1379" y="2273"/>
                      <a:pt x="1298" y="2425"/>
                      <a:pt x="1254" y="2600"/>
                    </a:cubicBezTo>
                    <a:lnTo>
                      <a:pt x="1254" y="2600"/>
                    </a:lnTo>
                    <a:cubicBezTo>
                      <a:pt x="1234" y="2519"/>
                      <a:pt x="1216" y="2436"/>
                      <a:pt x="1203" y="2354"/>
                    </a:cubicBezTo>
                    <a:lnTo>
                      <a:pt x="1203" y="2354"/>
                    </a:lnTo>
                    <a:cubicBezTo>
                      <a:pt x="1210" y="2350"/>
                      <a:pt x="1216" y="2343"/>
                      <a:pt x="1218" y="2334"/>
                    </a:cubicBezTo>
                    <a:lnTo>
                      <a:pt x="1218" y="2334"/>
                    </a:lnTo>
                    <a:cubicBezTo>
                      <a:pt x="1225" y="2334"/>
                      <a:pt x="1232" y="2331"/>
                      <a:pt x="1237" y="2323"/>
                    </a:cubicBezTo>
                    <a:lnTo>
                      <a:pt x="1237" y="2323"/>
                    </a:lnTo>
                    <a:cubicBezTo>
                      <a:pt x="1350" y="2132"/>
                      <a:pt x="1479" y="1942"/>
                      <a:pt x="1562" y="1735"/>
                    </a:cubicBezTo>
                    <a:lnTo>
                      <a:pt x="1562" y="1735"/>
                    </a:lnTo>
                    <a:cubicBezTo>
                      <a:pt x="1644" y="1530"/>
                      <a:pt x="1633" y="1282"/>
                      <a:pt x="1650" y="1064"/>
                    </a:cubicBezTo>
                    <a:lnTo>
                      <a:pt x="1650" y="1064"/>
                    </a:lnTo>
                    <a:cubicBezTo>
                      <a:pt x="1651" y="1060"/>
                      <a:pt x="1649" y="1056"/>
                      <a:pt x="1648" y="1053"/>
                    </a:cubicBezTo>
                    <a:lnTo>
                      <a:pt x="1648" y="1053"/>
                    </a:lnTo>
                    <a:cubicBezTo>
                      <a:pt x="1648" y="1040"/>
                      <a:pt x="1644" y="1028"/>
                      <a:pt x="1638" y="1013"/>
                    </a:cubicBezTo>
                    <a:lnTo>
                      <a:pt x="1638" y="1013"/>
                    </a:lnTo>
                    <a:cubicBezTo>
                      <a:pt x="1631" y="998"/>
                      <a:pt x="1605" y="992"/>
                      <a:pt x="1596" y="1009"/>
                    </a:cubicBezTo>
                    <a:lnTo>
                      <a:pt x="1596" y="1009"/>
                    </a:lnTo>
                    <a:cubicBezTo>
                      <a:pt x="1436" y="1291"/>
                      <a:pt x="1214" y="1603"/>
                      <a:pt x="1159" y="1935"/>
                    </a:cubicBezTo>
                    <a:lnTo>
                      <a:pt x="1159" y="1935"/>
                    </a:lnTo>
                    <a:cubicBezTo>
                      <a:pt x="1155" y="1841"/>
                      <a:pt x="1154" y="1748"/>
                      <a:pt x="1155" y="1653"/>
                    </a:cubicBezTo>
                    <a:lnTo>
                      <a:pt x="1155" y="1653"/>
                    </a:lnTo>
                    <a:cubicBezTo>
                      <a:pt x="1160" y="1647"/>
                      <a:pt x="1161" y="1640"/>
                      <a:pt x="1157" y="1632"/>
                    </a:cubicBezTo>
                    <a:lnTo>
                      <a:pt x="1157" y="1632"/>
                    </a:lnTo>
                    <a:cubicBezTo>
                      <a:pt x="1157" y="1631"/>
                      <a:pt x="1157" y="1631"/>
                      <a:pt x="1156" y="1630"/>
                    </a:cubicBezTo>
                    <a:lnTo>
                      <a:pt x="1156" y="1630"/>
                    </a:lnTo>
                    <a:cubicBezTo>
                      <a:pt x="1159" y="1520"/>
                      <a:pt x="1165" y="1410"/>
                      <a:pt x="1175" y="1301"/>
                    </a:cubicBezTo>
                    <a:lnTo>
                      <a:pt x="1175" y="1301"/>
                    </a:lnTo>
                    <a:cubicBezTo>
                      <a:pt x="1314" y="1271"/>
                      <a:pt x="1386" y="1130"/>
                      <a:pt x="1447" y="1013"/>
                    </a:cubicBezTo>
                    <a:lnTo>
                      <a:pt x="1447" y="1013"/>
                    </a:lnTo>
                    <a:cubicBezTo>
                      <a:pt x="1537" y="839"/>
                      <a:pt x="1583" y="643"/>
                      <a:pt x="1617" y="452"/>
                    </a:cubicBezTo>
                    <a:lnTo>
                      <a:pt x="1617" y="452"/>
                    </a:lnTo>
                    <a:cubicBezTo>
                      <a:pt x="1619" y="440"/>
                      <a:pt x="1613" y="432"/>
                      <a:pt x="1604" y="42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12" name="Freeform 14">
              <a:extLst>
                <a:ext uri="{FF2B5EF4-FFF2-40B4-BE49-F238E27FC236}">
                  <a16:creationId xmlns:a16="http://schemas.microsoft.com/office/drawing/2014/main" id="{A8CC96E3-9699-2040-96C8-3F5F73C0BF88}"/>
                </a:ext>
              </a:extLst>
            </p:cNvPr>
            <p:cNvSpPr>
              <a:spLocks noChangeArrowheads="1"/>
            </p:cNvSpPr>
            <p:nvPr/>
          </p:nvSpPr>
          <p:spPr bwMode="auto">
            <a:xfrm rot="759599">
              <a:off x="800636" y="2972082"/>
              <a:ext cx="773066" cy="2078405"/>
            </a:xfrm>
            <a:custGeom>
              <a:avLst/>
              <a:gdLst>
                <a:gd name="T0" fmla="*/ 1543 w 1615"/>
                <a:gd name="T1" fmla="*/ 1190 h 4337"/>
                <a:gd name="T2" fmla="*/ 1455 w 1615"/>
                <a:gd name="T3" fmla="*/ 1828 h 4337"/>
                <a:gd name="T4" fmla="*/ 1091 w 1615"/>
                <a:gd name="T5" fmla="*/ 2545 h 4337"/>
                <a:gd name="T6" fmla="*/ 1142 w 1615"/>
                <a:gd name="T7" fmla="*/ 3076 h 4337"/>
                <a:gd name="T8" fmla="*/ 991 w 1615"/>
                <a:gd name="T9" fmla="*/ 3103 h 4337"/>
                <a:gd name="T10" fmla="*/ 227 w 1615"/>
                <a:gd name="T11" fmla="*/ 1709 h 4337"/>
                <a:gd name="T12" fmla="*/ 295 w 1615"/>
                <a:gd name="T13" fmla="*/ 2142 h 4337"/>
                <a:gd name="T14" fmla="*/ 440 w 1615"/>
                <a:gd name="T15" fmla="*/ 1817 h 4337"/>
                <a:gd name="T16" fmla="*/ 557 w 1615"/>
                <a:gd name="T17" fmla="*/ 2002 h 4337"/>
                <a:gd name="T18" fmla="*/ 518 w 1615"/>
                <a:gd name="T19" fmla="*/ 2928 h 4337"/>
                <a:gd name="T20" fmla="*/ 765 w 1615"/>
                <a:gd name="T21" fmla="*/ 1328 h 4337"/>
                <a:gd name="T22" fmla="*/ 833 w 1615"/>
                <a:gd name="T23" fmla="*/ 676 h 4337"/>
                <a:gd name="T24" fmla="*/ 1015 w 1615"/>
                <a:gd name="T25" fmla="*/ 642 h 4337"/>
                <a:gd name="T26" fmla="*/ 1314 w 1615"/>
                <a:gd name="T27" fmla="*/ 64 h 4337"/>
                <a:gd name="T28" fmla="*/ 1314 w 1615"/>
                <a:gd name="T29" fmla="*/ 64 h 4337"/>
                <a:gd name="T30" fmla="*/ 1479 w 1615"/>
                <a:gd name="T31" fmla="*/ 849 h 4337"/>
                <a:gd name="T32" fmla="*/ 1421 w 1615"/>
                <a:gd name="T33" fmla="*/ 924 h 4337"/>
                <a:gd name="T34" fmla="*/ 1563 w 1615"/>
                <a:gd name="T35" fmla="*/ 1138 h 4337"/>
                <a:gd name="T36" fmla="*/ 1212 w 1615"/>
                <a:gd name="T37" fmla="*/ 1914 h 4337"/>
                <a:gd name="T38" fmla="*/ 1123 w 1615"/>
                <a:gd name="T39" fmla="*/ 1768 h 4337"/>
                <a:gd name="T40" fmla="*/ 1108 w 1615"/>
                <a:gd name="T41" fmla="*/ 1784 h 4337"/>
                <a:gd name="T42" fmla="*/ 850 w 1615"/>
                <a:gd name="T43" fmla="*/ 2266 h 4337"/>
                <a:gd name="T44" fmla="*/ 1005 w 1615"/>
                <a:gd name="T45" fmla="*/ 1602 h 4337"/>
                <a:gd name="T46" fmla="*/ 1358 w 1615"/>
                <a:gd name="T47" fmla="*/ 1336 h 4337"/>
                <a:gd name="T48" fmla="*/ 1458 w 1615"/>
                <a:gd name="T49" fmla="*/ 971 h 4337"/>
                <a:gd name="T50" fmla="*/ 1434 w 1615"/>
                <a:gd name="T51" fmla="*/ 820 h 4337"/>
                <a:gd name="T52" fmla="*/ 1276 w 1615"/>
                <a:gd name="T53" fmla="*/ 867 h 4337"/>
                <a:gd name="T54" fmla="*/ 1361 w 1615"/>
                <a:gd name="T55" fmla="*/ 31 h 4337"/>
                <a:gd name="T56" fmla="*/ 1177 w 1615"/>
                <a:gd name="T57" fmla="*/ 404 h 4337"/>
                <a:gd name="T58" fmla="*/ 972 w 1615"/>
                <a:gd name="T59" fmla="*/ 815 h 4337"/>
                <a:gd name="T60" fmla="*/ 932 w 1615"/>
                <a:gd name="T61" fmla="*/ 637 h 4337"/>
                <a:gd name="T62" fmla="*/ 1065 w 1615"/>
                <a:gd name="T63" fmla="*/ 244 h 4337"/>
                <a:gd name="T64" fmla="*/ 884 w 1615"/>
                <a:gd name="T65" fmla="*/ 624 h 4337"/>
                <a:gd name="T66" fmla="*/ 743 w 1615"/>
                <a:gd name="T67" fmla="*/ 639 h 4337"/>
                <a:gd name="T68" fmla="*/ 633 w 1615"/>
                <a:gd name="T69" fmla="*/ 1034 h 4337"/>
                <a:gd name="T70" fmla="*/ 808 w 1615"/>
                <a:gd name="T71" fmla="*/ 2233 h 4337"/>
                <a:gd name="T72" fmla="*/ 504 w 1615"/>
                <a:gd name="T73" fmla="*/ 3106 h 4337"/>
                <a:gd name="T74" fmla="*/ 518 w 1615"/>
                <a:gd name="T75" fmla="*/ 2866 h 4337"/>
                <a:gd name="T76" fmla="*/ 548 w 1615"/>
                <a:gd name="T77" fmla="*/ 2053 h 4337"/>
                <a:gd name="T78" fmla="*/ 446 w 1615"/>
                <a:gd name="T79" fmla="*/ 1759 h 4337"/>
                <a:gd name="T80" fmla="*/ 495 w 1615"/>
                <a:gd name="T81" fmla="*/ 2050 h 4337"/>
                <a:gd name="T82" fmla="*/ 292 w 1615"/>
                <a:gd name="T83" fmla="*/ 2273 h 4337"/>
                <a:gd name="T84" fmla="*/ 201 w 1615"/>
                <a:gd name="T85" fmla="*/ 2158 h 4337"/>
                <a:gd name="T86" fmla="*/ 212 w 1615"/>
                <a:gd name="T87" fmla="*/ 1656 h 4337"/>
                <a:gd name="T88" fmla="*/ 75 w 1615"/>
                <a:gd name="T89" fmla="*/ 2085 h 4337"/>
                <a:gd name="T90" fmla="*/ 168 w 1615"/>
                <a:gd name="T91" fmla="*/ 2338 h 4337"/>
                <a:gd name="T92" fmla="*/ 328 w 1615"/>
                <a:gd name="T93" fmla="*/ 3163 h 4337"/>
                <a:gd name="T94" fmla="*/ 538 w 1615"/>
                <a:gd name="T95" fmla="*/ 3958 h 4337"/>
                <a:gd name="T96" fmla="*/ 593 w 1615"/>
                <a:gd name="T97" fmla="*/ 3534 h 4337"/>
                <a:gd name="T98" fmla="*/ 1192 w 1615"/>
                <a:gd name="T99" fmla="*/ 3051 h 4337"/>
                <a:gd name="T100" fmla="*/ 1119 w 1615"/>
                <a:gd name="T101" fmla="*/ 2615 h 4337"/>
                <a:gd name="T102" fmla="*/ 1153 w 1615"/>
                <a:gd name="T103" fmla="*/ 2456 h 4337"/>
                <a:gd name="T104" fmla="*/ 1072 w 1615"/>
                <a:gd name="T105" fmla="*/ 2600 h 4337"/>
                <a:gd name="T106" fmla="*/ 1274 w 1615"/>
                <a:gd name="T107" fmla="*/ 1906 h 4337"/>
                <a:gd name="T108" fmla="*/ 1336 w 1615"/>
                <a:gd name="T109" fmla="*/ 1800 h 4337"/>
                <a:gd name="T110" fmla="*/ 1563 w 1615"/>
                <a:gd name="T111" fmla="*/ 1138 h 4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15" h="4337">
                  <a:moveTo>
                    <a:pt x="1549" y="1327"/>
                  </a:moveTo>
                  <a:lnTo>
                    <a:pt x="1549" y="1327"/>
                  </a:lnTo>
                  <a:cubicBezTo>
                    <a:pt x="1545" y="1346"/>
                    <a:pt x="1513" y="1466"/>
                    <a:pt x="1484" y="1459"/>
                  </a:cubicBezTo>
                  <a:lnTo>
                    <a:pt x="1484" y="1459"/>
                  </a:lnTo>
                  <a:cubicBezTo>
                    <a:pt x="1442" y="1418"/>
                    <a:pt x="1435" y="1365"/>
                    <a:pt x="1451" y="1310"/>
                  </a:cubicBezTo>
                  <a:lnTo>
                    <a:pt x="1451" y="1310"/>
                  </a:lnTo>
                  <a:cubicBezTo>
                    <a:pt x="1458" y="1283"/>
                    <a:pt x="1506" y="1208"/>
                    <a:pt x="1543" y="1190"/>
                  </a:cubicBezTo>
                  <a:lnTo>
                    <a:pt x="1543" y="1190"/>
                  </a:lnTo>
                  <a:cubicBezTo>
                    <a:pt x="1547" y="1193"/>
                    <a:pt x="1552" y="1194"/>
                    <a:pt x="1558" y="1193"/>
                  </a:cubicBezTo>
                  <a:lnTo>
                    <a:pt x="1558" y="1193"/>
                  </a:lnTo>
                  <a:cubicBezTo>
                    <a:pt x="1561" y="1239"/>
                    <a:pt x="1558" y="1282"/>
                    <a:pt x="1549" y="1327"/>
                  </a:cubicBezTo>
                  <a:close/>
                  <a:moveTo>
                    <a:pt x="1455" y="1828"/>
                  </a:moveTo>
                  <a:lnTo>
                    <a:pt x="1455" y="1828"/>
                  </a:lnTo>
                  <a:cubicBezTo>
                    <a:pt x="1419" y="1863"/>
                    <a:pt x="1353" y="1910"/>
                    <a:pt x="1310" y="1872"/>
                  </a:cubicBezTo>
                  <a:lnTo>
                    <a:pt x="1310" y="1872"/>
                  </a:lnTo>
                  <a:cubicBezTo>
                    <a:pt x="1348" y="1844"/>
                    <a:pt x="1412" y="1808"/>
                    <a:pt x="1455" y="1828"/>
                  </a:cubicBezTo>
                  <a:close/>
                  <a:moveTo>
                    <a:pt x="1154" y="1959"/>
                  </a:moveTo>
                  <a:lnTo>
                    <a:pt x="1154" y="1959"/>
                  </a:lnTo>
                  <a:cubicBezTo>
                    <a:pt x="1133" y="1919"/>
                    <a:pt x="1139" y="1869"/>
                    <a:pt x="1149" y="1823"/>
                  </a:cubicBezTo>
                  <a:lnTo>
                    <a:pt x="1149" y="1823"/>
                  </a:lnTo>
                  <a:cubicBezTo>
                    <a:pt x="1179" y="1845"/>
                    <a:pt x="1167" y="1913"/>
                    <a:pt x="1154" y="1959"/>
                  </a:cubicBezTo>
                  <a:close/>
                  <a:moveTo>
                    <a:pt x="1085" y="2342"/>
                  </a:moveTo>
                  <a:lnTo>
                    <a:pt x="1085" y="2342"/>
                  </a:lnTo>
                  <a:cubicBezTo>
                    <a:pt x="1116" y="2403"/>
                    <a:pt x="1107" y="2477"/>
                    <a:pt x="1091" y="2545"/>
                  </a:cubicBezTo>
                  <a:lnTo>
                    <a:pt x="1091" y="2545"/>
                  </a:lnTo>
                  <a:cubicBezTo>
                    <a:pt x="1053" y="2487"/>
                    <a:pt x="1061" y="2406"/>
                    <a:pt x="1085" y="2342"/>
                  </a:cubicBezTo>
                  <a:close/>
                  <a:moveTo>
                    <a:pt x="1365" y="2349"/>
                  </a:moveTo>
                  <a:lnTo>
                    <a:pt x="1365" y="2349"/>
                  </a:lnTo>
                  <a:cubicBezTo>
                    <a:pt x="1323" y="2444"/>
                    <a:pt x="1245" y="2560"/>
                    <a:pt x="1142" y="2566"/>
                  </a:cubicBezTo>
                  <a:lnTo>
                    <a:pt x="1142" y="2566"/>
                  </a:lnTo>
                  <a:cubicBezTo>
                    <a:pt x="1187" y="2468"/>
                    <a:pt x="1267" y="2392"/>
                    <a:pt x="1365" y="2349"/>
                  </a:cubicBezTo>
                  <a:close/>
                  <a:moveTo>
                    <a:pt x="1142" y="3076"/>
                  </a:moveTo>
                  <a:lnTo>
                    <a:pt x="1142" y="3076"/>
                  </a:lnTo>
                  <a:cubicBezTo>
                    <a:pt x="1111" y="3113"/>
                    <a:pt x="1075" y="3141"/>
                    <a:pt x="1031" y="3163"/>
                  </a:cubicBezTo>
                  <a:lnTo>
                    <a:pt x="1031" y="3163"/>
                  </a:lnTo>
                  <a:cubicBezTo>
                    <a:pt x="998" y="3179"/>
                    <a:pt x="873" y="3221"/>
                    <a:pt x="857" y="3163"/>
                  </a:cubicBezTo>
                  <a:lnTo>
                    <a:pt x="857" y="3163"/>
                  </a:lnTo>
                  <a:lnTo>
                    <a:pt x="857" y="3162"/>
                  </a:lnTo>
                  <a:lnTo>
                    <a:pt x="857" y="3162"/>
                  </a:lnTo>
                  <a:cubicBezTo>
                    <a:pt x="898" y="3135"/>
                    <a:pt x="942" y="3117"/>
                    <a:pt x="991" y="3103"/>
                  </a:cubicBezTo>
                  <a:lnTo>
                    <a:pt x="991" y="3103"/>
                  </a:lnTo>
                  <a:cubicBezTo>
                    <a:pt x="1031" y="3092"/>
                    <a:pt x="1097" y="3067"/>
                    <a:pt x="1142" y="3076"/>
                  </a:cubicBezTo>
                  <a:close/>
                  <a:moveTo>
                    <a:pt x="71" y="2136"/>
                  </a:moveTo>
                  <a:lnTo>
                    <a:pt x="71" y="2136"/>
                  </a:lnTo>
                  <a:cubicBezTo>
                    <a:pt x="125" y="2161"/>
                    <a:pt x="144" y="2220"/>
                    <a:pt x="152" y="2276"/>
                  </a:cubicBezTo>
                  <a:lnTo>
                    <a:pt x="152" y="2276"/>
                  </a:lnTo>
                  <a:cubicBezTo>
                    <a:pt x="99" y="2253"/>
                    <a:pt x="64" y="2196"/>
                    <a:pt x="71" y="2136"/>
                  </a:cubicBezTo>
                  <a:close/>
                  <a:moveTo>
                    <a:pt x="227" y="1709"/>
                  </a:moveTo>
                  <a:lnTo>
                    <a:pt x="227" y="1709"/>
                  </a:lnTo>
                  <a:cubicBezTo>
                    <a:pt x="246" y="1804"/>
                    <a:pt x="282" y="1929"/>
                    <a:pt x="194" y="1989"/>
                  </a:cubicBezTo>
                  <a:lnTo>
                    <a:pt x="194" y="1989"/>
                  </a:lnTo>
                  <a:cubicBezTo>
                    <a:pt x="192" y="1986"/>
                    <a:pt x="190" y="1984"/>
                    <a:pt x="187" y="1982"/>
                  </a:cubicBezTo>
                  <a:lnTo>
                    <a:pt x="187" y="1982"/>
                  </a:lnTo>
                  <a:cubicBezTo>
                    <a:pt x="79" y="1906"/>
                    <a:pt x="154" y="1781"/>
                    <a:pt x="227" y="1709"/>
                  </a:cubicBezTo>
                  <a:close/>
                  <a:moveTo>
                    <a:pt x="295" y="2142"/>
                  </a:moveTo>
                  <a:lnTo>
                    <a:pt x="295" y="2142"/>
                  </a:lnTo>
                  <a:cubicBezTo>
                    <a:pt x="293" y="2163"/>
                    <a:pt x="288" y="2184"/>
                    <a:pt x="278" y="2204"/>
                  </a:cubicBezTo>
                  <a:lnTo>
                    <a:pt x="278" y="2204"/>
                  </a:lnTo>
                  <a:cubicBezTo>
                    <a:pt x="270" y="2223"/>
                    <a:pt x="240" y="2270"/>
                    <a:pt x="212" y="2283"/>
                  </a:cubicBezTo>
                  <a:lnTo>
                    <a:pt x="212" y="2283"/>
                  </a:lnTo>
                  <a:cubicBezTo>
                    <a:pt x="211" y="2282"/>
                    <a:pt x="210" y="2281"/>
                    <a:pt x="208" y="2280"/>
                  </a:cubicBezTo>
                  <a:lnTo>
                    <a:pt x="208" y="2280"/>
                  </a:lnTo>
                  <a:cubicBezTo>
                    <a:pt x="208" y="2222"/>
                    <a:pt x="242" y="2167"/>
                    <a:pt x="295" y="2142"/>
                  </a:cubicBezTo>
                  <a:close/>
                  <a:moveTo>
                    <a:pt x="440" y="1817"/>
                  </a:moveTo>
                  <a:lnTo>
                    <a:pt x="440" y="1817"/>
                  </a:lnTo>
                  <a:cubicBezTo>
                    <a:pt x="490" y="1862"/>
                    <a:pt x="515" y="1929"/>
                    <a:pt x="505" y="1998"/>
                  </a:cubicBezTo>
                  <a:lnTo>
                    <a:pt x="505" y="1998"/>
                  </a:lnTo>
                  <a:cubicBezTo>
                    <a:pt x="451" y="1955"/>
                    <a:pt x="424" y="1883"/>
                    <a:pt x="440" y="1817"/>
                  </a:cubicBezTo>
                  <a:close/>
                  <a:moveTo>
                    <a:pt x="666" y="1732"/>
                  </a:moveTo>
                  <a:lnTo>
                    <a:pt x="666" y="1732"/>
                  </a:lnTo>
                  <a:cubicBezTo>
                    <a:pt x="664" y="1828"/>
                    <a:pt x="651" y="1979"/>
                    <a:pt x="557" y="2002"/>
                  </a:cubicBezTo>
                  <a:lnTo>
                    <a:pt x="557" y="2002"/>
                  </a:lnTo>
                  <a:cubicBezTo>
                    <a:pt x="567" y="1916"/>
                    <a:pt x="595" y="1784"/>
                    <a:pt x="666" y="1732"/>
                  </a:cubicBezTo>
                  <a:close/>
                  <a:moveTo>
                    <a:pt x="518" y="2928"/>
                  </a:moveTo>
                  <a:lnTo>
                    <a:pt x="518" y="2928"/>
                  </a:lnTo>
                  <a:cubicBezTo>
                    <a:pt x="516" y="2961"/>
                    <a:pt x="509" y="2993"/>
                    <a:pt x="495" y="3025"/>
                  </a:cubicBezTo>
                  <a:lnTo>
                    <a:pt x="495" y="3025"/>
                  </a:lnTo>
                  <a:cubicBezTo>
                    <a:pt x="482" y="3056"/>
                    <a:pt x="432" y="3139"/>
                    <a:pt x="384" y="3138"/>
                  </a:cubicBezTo>
                  <a:lnTo>
                    <a:pt x="384" y="3138"/>
                  </a:lnTo>
                  <a:cubicBezTo>
                    <a:pt x="407" y="3056"/>
                    <a:pt x="453" y="2983"/>
                    <a:pt x="518" y="2928"/>
                  </a:cubicBezTo>
                  <a:lnTo>
                    <a:pt x="701" y="1250"/>
                  </a:lnTo>
                  <a:lnTo>
                    <a:pt x="701" y="1250"/>
                  </a:lnTo>
                  <a:cubicBezTo>
                    <a:pt x="669" y="1203"/>
                    <a:pt x="654" y="1150"/>
                    <a:pt x="652" y="1096"/>
                  </a:cubicBezTo>
                  <a:lnTo>
                    <a:pt x="652" y="1096"/>
                  </a:lnTo>
                  <a:cubicBezTo>
                    <a:pt x="726" y="1150"/>
                    <a:pt x="755" y="1244"/>
                    <a:pt x="770" y="1334"/>
                  </a:cubicBezTo>
                  <a:lnTo>
                    <a:pt x="770" y="1334"/>
                  </a:lnTo>
                  <a:cubicBezTo>
                    <a:pt x="768" y="1332"/>
                    <a:pt x="766" y="1330"/>
                    <a:pt x="765" y="1328"/>
                  </a:cubicBezTo>
                  <a:lnTo>
                    <a:pt x="765" y="1328"/>
                  </a:lnTo>
                  <a:cubicBezTo>
                    <a:pt x="740" y="1305"/>
                    <a:pt x="720" y="1278"/>
                    <a:pt x="701" y="1250"/>
                  </a:cubicBezTo>
                  <a:lnTo>
                    <a:pt x="518" y="2928"/>
                  </a:lnTo>
                  <a:close/>
                  <a:moveTo>
                    <a:pt x="771" y="545"/>
                  </a:moveTo>
                  <a:lnTo>
                    <a:pt x="771" y="545"/>
                  </a:lnTo>
                  <a:cubicBezTo>
                    <a:pt x="767" y="508"/>
                    <a:pt x="774" y="470"/>
                    <a:pt x="786" y="434"/>
                  </a:cubicBezTo>
                  <a:lnTo>
                    <a:pt x="786" y="434"/>
                  </a:lnTo>
                  <a:cubicBezTo>
                    <a:pt x="841" y="482"/>
                    <a:pt x="839" y="611"/>
                    <a:pt x="833" y="676"/>
                  </a:cubicBezTo>
                  <a:lnTo>
                    <a:pt x="833" y="676"/>
                  </a:lnTo>
                  <a:cubicBezTo>
                    <a:pt x="796" y="690"/>
                    <a:pt x="773" y="563"/>
                    <a:pt x="771" y="545"/>
                  </a:cubicBezTo>
                  <a:close/>
                  <a:moveTo>
                    <a:pt x="1057" y="305"/>
                  </a:moveTo>
                  <a:lnTo>
                    <a:pt x="1057" y="305"/>
                  </a:lnTo>
                  <a:cubicBezTo>
                    <a:pt x="1052" y="379"/>
                    <a:pt x="1051" y="472"/>
                    <a:pt x="981" y="478"/>
                  </a:cubicBezTo>
                  <a:lnTo>
                    <a:pt x="981" y="478"/>
                  </a:lnTo>
                  <a:cubicBezTo>
                    <a:pt x="944" y="408"/>
                    <a:pt x="998" y="345"/>
                    <a:pt x="1057" y="305"/>
                  </a:cubicBezTo>
                  <a:close/>
                  <a:moveTo>
                    <a:pt x="1015" y="642"/>
                  </a:moveTo>
                  <a:lnTo>
                    <a:pt x="1015" y="642"/>
                  </a:lnTo>
                  <a:cubicBezTo>
                    <a:pt x="1008" y="670"/>
                    <a:pt x="999" y="697"/>
                    <a:pt x="987" y="723"/>
                  </a:cubicBezTo>
                  <a:lnTo>
                    <a:pt x="987" y="723"/>
                  </a:lnTo>
                  <a:cubicBezTo>
                    <a:pt x="981" y="733"/>
                    <a:pt x="924" y="802"/>
                    <a:pt x="898" y="797"/>
                  </a:cubicBezTo>
                  <a:lnTo>
                    <a:pt x="898" y="797"/>
                  </a:lnTo>
                  <a:cubicBezTo>
                    <a:pt x="898" y="796"/>
                    <a:pt x="899" y="795"/>
                    <a:pt x="899" y="795"/>
                  </a:cubicBezTo>
                  <a:lnTo>
                    <a:pt x="899" y="795"/>
                  </a:lnTo>
                  <a:cubicBezTo>
                    <a:pt x="907" y="726"/>
                    <a:pt x="953" y="669"/>
                    <a:pt x="1015" y="642"/>
                  </a:cubicBezTo>
                  <a:close/>
                  <a:moveTo>
                    <a:pt x="1314" y="64"/>
                  </a:moveTo>
                  <a:lnTo>
                    <a:pt x="1314" y="64"/>
                  </a:lnTo>
                  <a:cubicBezTo>
                    <a:pt x="1315" y="64"/>
                    <a:pt x="1315" y="64"/>
                    <a:pt x="1315" y="63"/>
                  </a:cubicBezTo>
                  <a:lnTo>
                    <a:pt x="1315" y="63"/>
                  </a:lnTo>
                  <a:cubicBezTo>
                    <a:pt x="1325" y="184"/>
                    <a:pt x="1313" y="297"/>
                    <a:pt x="1220" y="379"/>
                  </a:cubicBezTo>
                  <a:lnTo>
                    <a:pt x="1220" y="379"/>
                  </a:lnTo>
                  <a:cubicBezTo>
                    <a:pt x="1207" y="332"/>
                    <a:pt x="1193" y="285"/>
                    <a:pt x="1193" y="235"/>
                  </a:cubicBezTo>
                  <a:lnTo>
                    <a:pt x="1193" y="235"/>
                  </a:lnTo>
                  <a:cubicBezTo>
                    <a:pt x="1192" y="159"/>
                    <a:pt x="1250" y="95"/>
                    <a:pt x="1314" y="64"/>
                  </a:cubicBezTo>
                  <a:close/>
                  <a:moveTo>
                    <a:pt x="1340" y="749"/>
                  </a:moveTo>
                  <a:lnTo>
                    <a:pt x="1340" y="749"/>
                  </a:lnTo>
                  <a:cubicBezTo>
                    <a:pt x="1387" y="786"/>
                    <a:pt x="1401" y="848"/>
                    <a:pt x="1373" y="900"/>
                  </a:cubicBezTo>
                  <a:lnTo>
                    <a:pt x="1373" y="900"/>
                  </a:lnTo>
                  <a:cubicBezTo>
                    <a:pt x="1366" y="898"/>
                    <a:pt x="1359" y="898"/>
                    <a:pt x="1353" y="901"/>
                  </a:cubicBezTo>
                  <a:lnTo>
                    <a:pt x="1353" y="901"/>
                  </a:lnTo>
                  <a:cubicBezTo>
                    <a:pt x="1308" y="871"/>
                    <a:pt x="1321" y="800"/>
                    <a:pt x="1340" y="749"/>
                  </a:cubicBezTo>
                  <a:close/>
                  <a:moveTo>
                    <a:pt x="1479" y="849"/>
                  </a:moveTo>
                  <a:lnTo>
                    <a:pt x="1479" y="849"/>
                  </a:lnTo>
                  <a:cubicBezTo>
                    <a:pt x="1500" y="836"/>
                    <a:pt x="1529" y="838"/>
                    <a:pt x="1548" y="853"/>
                  </a:cubicBezTo>
                  <a:lnTo>
                    <a:pt x="1548" y="853"/>
                  </a:lnTo>
                  <a:cubicBezTo>
                    <a:pt x="1532" y="878"/>
                    <a:pt x="1511" y="896"/>
                    <a:pt x="1485" y="910"/>
                  </a:cubicBezTo>
                  <a:lnTo>
                    <a:pt x="1485" y="910"/>
                  </a:lnTo>
                  <a:cubicBezTo>
                    <a:pt x="1480" y="913"/>
                    <a:pt x="1444" y="924"/>
                    <a:pt x="1419" y="928"/>
                  </a:cubicBezTo>
                  <a:lnTo>
                    <a:pt x="1419" y="928"/>
                  </a:lnTo>
                  <a:cubicBezTo>
                    <a:pt x="1420" y="927"/>
                    <a:pt x="1421" y="926"/>
                    <a:pt x="1421" y="924"/>
                  </a:cubicBezTo>
                  <a:lnTo>
                    <a:pt x="1421" y="924"/>
                  </a:lnTo>
                  <a:cubicBezTo>
                    <a:pt x="1433" y="894"/>
                    <a:pt x="1451" y="867"/>
                    <a:pt x="1479" y="849"/>
                  </a:cubicBezTo>
                  <a:close/>
                  <a:moveTo>
                    <a:pt x="1314" y="1370"/>
                  </a:moveTo>
                  <a:lnTo>
                    <a:pt x="1314" y="1370"/>
                  </a:lnTo>
                  <a:cubicBezTo>
                    <a:pt x="1269" y="1428"/>
                    <a:pt x="1194" y="1430"/>
                    <a:pt x="1142" y="1386"/>
                  </a:cubicBezTo>
                  <a:lnTo>
                    <a:pt x="1142" y="1386"/>
                  </a:lnTo>
                  <a:cubicBezTo>
                    <a:pt x="1194" y="1355"/>
                    <a:pt x="1257" y="1348"/>
                    <a:pt x="1314" y="1370"/>
                  </a:cubicBezTo>
                  <a:lnTo>
                    <a:pt x="1563" y="1138"/>
                  </a:lnTo>
                  <a:lnTo>
                    <a:pt x="1563" y="1138"/>
                  </a:lnTo>
                  <a:cubicBezTo>
                    <a:pt x="1562" y="1138"/>
                    <a:pt x="1561" y="1138"/>
                    <a:pt x="1560" y="1138"/>
                  </a:cubicBezTo>
                  <a:lnTo>
                    <a:pt x="1560" y="1138"/>
                  </a:lnTo>
                  <a:cubicBezTo>
                    <a:pt x="1502" y="1131"/>
                    <a:pt x="1428" y="1234"/>
                    <a:pt x="1410" y="1280"/>
                  </a:cubicBezTo>
                  <a:lnTo>
                    <a:pt x="1410" y="1280"/>
                  </a:lnTo>
                  <a:cubicBezTo>
                    <a:pt x="1383" y="1351"/>
                    <a:pt x="1390" y="1427"/>
                    <a:pt x="1441" y="1484"/>
                  </a:cubicBezTo>
                  <a:lnTo>
                    <a:pt x="1441" y="1484"/>
                  </a:lnTo>
                  <a:cubicBezTo>
                    <a:pt x="1374" y="1633"/>
                    <a:pt x="1298" y="1777"/>
                    <a:pt x="1212" y="1914"/>
                  </a:cubicBezTo>
                  <a:lnTo>
                    <a:pt x="1212" y="1914"/>
                  </a:lnTo>
                  <a:cubicBezTo>
                    <a:pt x="1220" y="1848"/>
                    <a:pt x="1207" y="1782"/>
                    <a:pt x="1139" y="1769"/>
                  </a:cubicBezTo>
                  <a:lnTo>
                    <a:pt x="1139" y="1769"/>
                  </a:lnTo>
                  <a:cubicBezTo>
                    <a:pt x="1135" y="1767"/>
                    <a:pt x="1131" y="1767"/>
                    <a:pt x="1126" y="1767"/>
                  </a:cubicBezTo>
                  <a:lnTo>
                    <a:pt x="1126" y="1767"/>
                  </a:lnTo>
                  <a:cubicBezTo>
                    <a:pt x="1126" y="1767"/>
                    <a:pt x="1125" y="1767"/>
                    <a:pt x="1124" y="1767"/>
                  </a:cubicBezTo>
                  <a:lnTo>
                    <a:pt x="1124" y="1767"/>
                  </a:lnTo>
                  <a:lnTo>
                    <a:pt x="1123" y="1768"/>
                  </a:lnTo>
                  <a:lnTo>
                    <a:pt x="1123" y="1768"/>
                  </a:lnTo>
                  <a:cubicBezTo>
                    <a:pt x="1122" y="1768"/>
                    <a:pt x="1121" y="1768"/>
                    <a:pt x="1119" y="1769"/>
                  </a:cubicBezTo>
                  <a:lnTo>
                    <a:pt x="1119" y="1769"/>
                  </a:lnTo>
                  <a:lnTo>
                    <a:pt x="1119" y="1769"/>
                  </a:lnTo>
                  <a:lnTo>
                    <a:pt x="1119" y="1769"/>
                  </a:lnTo>
                  <a:cubicBezTo>
                    <a:pt x="1118" y="1769"/>
                    <a:pt x="1117" y="1770"/>
                    <a:pt x="1116" y="1771"/>
                  </a:cubicBezTo>
                  <a:lnTo>
                    <a:pt x="1116" y="1771"/>
                  </a:lnTo>
                  <a:cubicBezTo>
                    <a:pt x="1112" y="1774"/>
                    <a:pt x="1109" y="1778"/>
                    <a:pt x="1108" y="1784"/>
                  </a:cubicBezTo>
                  <a:lnTo>
                    <a:pt x="1108" y="1784"/>
                  </a:lnTo>
                  <a:cubicBezTo>
                    <a:pt x="1089" y="1866"/>
                    <a:pt x="1075" y="1960"/>
                    <a:pt x="1141" y="2023"/>
                  </a:cubicBezTo>
                  <a:lnTo>
                    <a:pt x="1141" y="2023"/>
                  </a:lnTo>
                  <a:cubicBezTo>
                    <a:pt x="1040" y="2171"/>
                    <a:pt x="928" y="2312"/>
                    <a:pt x="805" y="2444"/>
                  </a:cubicBezTo>
                  <a:lnTo>
                    <a:pt x="805" y="2444"/>
                  </a:lnTo>
                  <a:cubicBezTo>
                    <a:pt x="809" y="2427"/>
                    <a:pt x="813" y="2410"/>
                    <a:pt x="818" y="2394"/>
                  </a:cubicBezTo>
                  <a:lnTo>
                    <a:pt x="818" y="2394"/>
                  </a:lnTo>
                  <a:cubicBezTo>
                    <a:pt x="829" y="2352"/>
                    <a:pt x="840" y="2309"/>
                    <a:pt x="850" y="2266"/>
                  </a:cubicBezTo>
                  <a:lnTo>
                    <a:pt x="850" y="2266"/>
                  </a:lnTo>
                  <a:cubicBezTo>
                    <a:pt x="856" y="2262"/>
                    <a:pt x="859" y="2256"/>
                    <a:pt x="858" y="2247"/>
                  </a:cubicBezTo>
                  <a:lnTo>
                    <a:pt x="858" y="2247"/>
                  </a:lnTo>
                  <a:cubicBezTo>
                    <a:pt x="858" y="2245"/>
                    <a:pt x="858" y="2242"/>
                    <a:pt x="857" y="2238"/>
                  </a:cubicBezTo>
                  <a:lnTo>
                    <a:pt x="857" y="2238"/>
                  </a:lnTo>
                  <a:cubicBezTo>
                    <a:pt x="910" y="2028"/>
                    <a:pt x="959" y="1817"/>
                    <a:pt x="1003" y="1604"/>
                  </a:cubicBezTo>
                  <a:lnTo>
                    <a:pt x="1003" y="1604"/>
                  </a:lnTo>
                  <a:cubicBezTo>
                    <a:pt x="1004" y="1603"/>
                    <a:pt x="1005" y="1603"/>
                    <a:pt x="1005" y="1602"/>
                  </a:cubicBezTo>
                  <a:lnTo>
                    <a:pt x="1005" y="1602"/>
                  </a:lnTo>
                  <a:cubicBezTo>
                    <a:pt x="1039" y="1542"/>
                    <a:pt x="1073" y="1482"/>
                    <a:pt x="1108" y="1422"/>
                  </a:cubicBezTo>
                  <a:lnTo>
                    <a:pt x="1108" y="1422"/>
                  </a:lnTo>
                  <a:cubicBezTo>
                    <a:pt x="1183" y="1490"/>
                    <a:pt x="1295" y="1476"/>
                    <a:pt x="1358" y="1393"/>
                  </a:cubicBezTo>
                  <a:lnTo>
                    <a:pt x="1358" y="1393"/>
                  </a:lnTo>
                  <a:cubicBezTo>
                    <a:pt x="1363" y="1386"/>
                    <a:pt x="1364" y="1380"/>
                    <a:pt x="1362" y="1374"/>
                  </a:cubicBezTo>
                  <a:lnTo>
                    <a:pt x="1362" y="1374"/>
                  </a:lnTo>
                  <a:cubicBezTo>
                    <a:pt x="1373" y="1364"/>
                    <a:pt x="1375" y="1345"/>
                    <a:pt x="1358" y="1336"/>
                  </a:cubicBezTo>
                  <a:lnTo>
                    <a:pt x="1358" y="1336"/>
                  </a:lnTo>
                  <a:cubicBezTo>
                    <a:pt x="1297" y="1305"/>
                    <a:pt x="1227" y="1300"/>
                    <a:pt x="1165" y="1322"/>
                  </a:cubicBezTo>
                  <a:lnTo>
                    <a:pt x="1165" y="1322"/>
                  </a:lnTo>
                  <a:cubicBezTo>
                    <a:pt x="1233" y="1204"/>
                    <a:pt x="1300" y="1085"/>
                    <a:pt x="1368" y="967"/>
                  </a:cubicBezTo>
                  <a:lnTo>
                    <a:pt x="1368" y="967"/>
                  </a:lnTo>
                  <a:cubicBezTo>
                    <a:pt x="1369" y="968"/>
                    <a:pt x="1372" y="968"/>
                    <a:pt x="1374" y="968"/>
                  </a:cubicBezTo>
                  <a:lnTo>
                    <a:pt x="1374" y="968"/>
                  </a:lnTo>
                  <a:cubicBezTo>
                    <a:pt x="1398" y="979"/>
                    <a:pt x="1434" y="976"/>
                    <a:pt x="1458" y="971"/>
                  </a:cubicBezTo>
                  <a:lnTo>
                    <a:pt x="1458" y="971"/>
                  </a:lnTo>
                  <a:cubicBezTo>
                    <a:pt x="1511" y="961"/>
                    <a:pt x="1557" y="926"/>
                    <a:pt x="1588" y="882"/>
                  </a:cubicBezTo>
                  <a:lnTo>
                    <a:pt x="1588" y="882"/>
                  </a:lnTo>
                  <a:cubicBezTo>
                    <a:pt x="1601" y="878"/>
                    <a:pt x="1613" y="863"/>
                    <a:pt x="1605" y="846"/>
                  </a:cubicBezTo>
                  <a:lnTo>
                    <a:pt x="1605" y="846"/>
                  </a:lnTo>
                  <a:cubicBezTo>
                    <a:pt x="1582" y="801"/>
                    <a:pt x="1534" y="787"/>
                    <a:pt x="1486" y="795"/>
                  </a:cubicBezTo>
                  <a:lnTo>
                    <a:pt x="1486" y="795"/>
                  </a:lnTo>
                  <a:cubicBezTo>
                    <a:pt x="1466" y="797"/>
                    <a:pt x="1449" y="807"/>
                    <a:pt x="1434" y="820"/>
                  </a:cubicBezTo>
                  <a:lnTo>
                    <a:pt x="1434" y="820"/>
                  </a:lnTo>
                  <a:cubicBezTo>
                    <a:pt x="1427" y="770"/>
                    <a:pt x="1397" y="723"/>
                    <a:pt x="1346" y="695"/>
                  </a:cubicBezTo>
                  <a:lnTo>
                    <a:pt x="1346" y="695"/>
                  </a:lnTo>
                  <a:cubicBezTo>
                    <a:pt x="1337" y="691"/>
                    <a:pt x="1330" y="691"/>
                    <a:pt x="1323" y="695"/>
                  </a:cubicBezTo>
                  <a:lnTo>
                    <a:pt x="1323" y="695"/>
                  </a:lnTo>
                  <a:cubicBezTo>
                    <a:pt x="1316" y="694"/>
                    <a:pt x="1308" y="698"/>
                    <a:pt x="1305" y="707"/>
                  </a:cubicBezTo>
                  <a:lnTo>
                    <a:pt x="1305" y="707"/>
                  </a:lnTo>
                  <a:cubicBezTo>
                    <a:pt x="1282" y="759"/>
                    <a:pt x="1265" y="810"/>
                    <a:pt x="1276" y="867"/>
                  </a:cubicBezTo>
                  <a:lnTo>
                    <a:pt x="1276" y="867"/>
                  </a:lnTo>
                  <a:cubicBezTo>
                    <a:pt x="1281" y="897"/>
                    <a:pt x="1301" y="924"/>
                    <a:pt x="1326" y="942"/>
                  </a:cubicBezTo>
                  <a:lnTo>
                    <a:pt x="1326" y="942"/>
                  </a:lnTo>
                  <a:cubicBezTo>
                    <a:pt x="1229" y="1112"/>
                    <a:pt x="1132" y="1281"/>
                    <a:pt x="1035" y="1451"/>
                  </a:cubicBezTo>
                  <a:lnTo>
                    <a:pt x="1035" y="1451"/>
                  </a:lnTo>
                  <a:cubicBezTo>
                    <a:pt x="1103" y="1114"/>
                    <a:pt x="1164" y="776"/>
                    <a:pt x="1224" y="438"/>
                  </a:cubicBezTo>
                  <a:lnTo>
                    <a:pt x="1224" y="438"/>
                  </a:lnTo>
                  <a:cubicBezTo>
                    <a:pt x="1361" y="338"/>
                    <a:pt x="1378" y="192"/>
                    <a:pt x="1361" y="31"/>
                  </a:cubicBezTo>
                  <a:lnTo>
                    <a:pt x="1361" y="31"/>
                  </a:lnTo>
                  <a:cubicBezTo>
                    <a:pt x="1358" y="4"/>
                    <a:pt x="1319" y="0"/>
                    <a:pt x="1313" y="22"/>
                  </a:cubicBezTo>
                  <a:lnTo>
                    <a:pt x="1313" y="22"/>
                  </a:lnTo>
                  <a:cubicBezTo>
                    <a:pt x="1306" y="18"/>
                    <a:pt x="1298" y="17"/>
                    <a:pt x="1290" y="22"/>
                  </a:cubicBezTo>
                  <a:lnTo>
                    <a:pt x="1290" y="22"/>
                  </a:lnTo>
                  <a:cubicBezTo>
                    <a:pt x="1225" y="53"/>
                    <a:pt x="1183" y="102"/>
                    <a:pt x="1156" y="168"/>
                  </a:cubicBezTo>
                  <a:lnTo>
                    <a:pt x="1156" y="168"/>
                  </a:lnTo>
                  <a:cubicBezTo>
                    <a:pt x="1126" y="245"/>
                    <a:pt x="1157" y="330"/>
                    <a:pt x="1177" y="404"/>
                  </a:cubicBezTo>
                  <a:lnTo>
                    <a:pt x="1177" y="404"/>
                  </a:lnTo>
                  <a:cubicBezTo>
                    <a:pt x="1177" y="407"/>
                    <a:pt x="1178" y="409"/>
                    <a:pt x="1179" y="411"/>
                  </a:cubicBezTo>
                  <a:lnTo>
                    <a:pt x="1179" y="411"/>
                  </a:lnTo>
                  <a:cubicBezTo>
                    <a:pt x="1081" y="969"/>
                    <a:pt x="978" y="1526"/>
                    <a:pt x="846" y="2077"/>
                  </a:cubicBezTo>
                  <a:lnTo>
                    <a:pt x="846" y="2077"/>
                  </a:lnTo>
                  <a:cubicBezTo>
                    <a:pt x="821" y="1663"/>
                    <a:pt x="830" y="1248"/>
                    <a:pt x="870" y="835"/>
                  </a:cubicBezTo>
                  <a:lnTo>
                    <a:pt x="870" y="835"/>
                  </a:lnTo>
                  <a:cubicBezTo>
                    <a:pt x="901" y="850"/>
                    <a:pt x="944" y="836"/>
                    <a:pt x="972" y="815"/>
                  </a:cubicBezTo>
                  <a:lnTo>
                    <a:pt x="972" y="815"/>
                  </a:lnTo>
                  <a:cubicBezTo>
                    <a:pt x="1033" y="770"/>
                    <a:pt x="1053" y="694"/>
                    <a:pt x="1069" y="624"/>
                  </a:cubicBezTo>
                  <a:lnTo>
                    <a:pt x="1069" y="624"/>
                  </a:lnTo>
                  <a:cubicBezTo>
                    <a:pt x="1084" y="612"/>
                    <a:pt x="1075" y="584"/>
                    <a:pt x="1055" y="581"/>
                  </a:cubicBezTo>
                  <a:lnTo>
                    <a:pt x="1055" y="581"/>
                  </a:lnTo>
                  <a:cubicBezTo>
                    <a:pt x="1046" y="578"/>
                    <a:pt x="1038" y="579"/>
                    <a:pt x="1031" y="584"/>
                  </a:cubicBezTo>
                  <a:lnTo>
                    <a:pt x="1031" y="584"/>
                  </a:lnTo>
                  <a:cubicBezTo>
                    <a:pt x="993" y="594"/>
                    <a:pt x="960" y="612"/>
                    <a:pt x="932" y="637"/>
                  </a:cubicBezTo>
                  <a:lnTo>
                    <a:pt x="932" y="637"/>
                  </a:lnTo>
                  <a:cubicBezTo>
                    <a:pt x="951" y="601"/>
                    <a:pt x="971" y="565"/>
                    <a:pt x="993" y="531"/>
                  </a:cubicBezTo>
                  <a:lnTo>
                    <a:pt x="993" y="531"/>
                  </a:lnTo>
                  <a:cubicBezTo>
                    <a:pt x="994" y="529"/>
                    <a:pt x="995" y="527"/>
                    <a:pt x="995" y="526"/>
                  </a:cubicBezTo>
                  <a:lnTo>
                    <a:pt x="995" y="526"/>
                  </a:lnTo>
                  <a:cubicBezTo>
                    <a:pt x="1118" y="510"/>
                    <a:pt x="1086" y="343"/>
                    <a:pt x="1112" y="257"/>
                  </a:cubicBezTo>
                  <a:lnTo>
                    <a:pt x="1112" y="257"/>
                  </a:lnTo>
                  <a:cubicBezTo>
                    <a:pt x="1122" y="227"/>
                    <a:pt x="1075" y="214"/>
                    <a:pt x="1065" y="244"/>
                  </a:cubicBezTo>
                  <a:lnTo>
                    <a:pt x="1065" y="244"/>
                  </a:lnTo>
                  <a:cubicBezTo>
                    <a:pt x="1065" y="244"/>
                    <a:pt x="1064" y="244"/>
                    <a:pt x="1063" y="244"/>
                  </a:cubicBezTo>
                  <a:lnTo>
                    <a:pt x="1063" y="244"/>
                  </a:lnTo>
                  <a:cubicBezTo>
                    <a:pt x="969" y="295"/>
                    <a:pt x="873" y="403"/>
                    <a:pt x="945" y="513"/>
                  </a:cubicBezTo>
                  <a:lnTo>
                    <a:pt x="945" y="513"/>
                  </a:lnTo>
                  <a:cubicBezTo>
                    <a:pt x="945" y="513"/>
                    <a:pt x="945" y="514"/>
                    <a:pt x="946" y="514"/>
                  </a:cubicBezTo>
                  <a:lnTo>
                    <a:pt x="946" y="514"/>
                  </a:lnTo>
                  <a:cubicBezTo>
                    <a:pt x="924" y="550"/>
                    <a:pt x="903" y="586"/>
                    <a:pt x="884" y="624"/>
                  </a:cubicBezTo>
                  <a:lnTo>
                    <a:pt x="884" y="624"/>
                  </a:lnTo>
                  <a:cubicBezTo>
                    <a:pt x="886" y="527"/>
                    <a:pt x="866" y="404"/>
                    <a:pt x="775" y="373"/>
                  </a:cubicBezTo>
                  <a:lnTo>
                    <a:pt x="775" y="373"/>
                  </a:lnTo>
                  <a:cubicBezTo>
                    <a:pt x="753" y="366"/>
                    <a:pt x="740" y="389"/>
                    <a:pt x="746" y="406"/>
                  </a:cubicBezTo>
                  <a:lnTo>
                    <a:pt x="746" y="406"/>
                  </a:lnTo>
                  <a:cubicBezTo>
                    <a:pt x="743" y="408"/>
                    <a:pt x="742" y="411"/>
                    <a:pt x="740" y="415"/>
                  </a:cubicBezTo>
                  <a:lnTo>
                    <a:pt x="740" y="415"/>
                  </a:lnTo>
                  <a:cubicBezTo>
                    <a:pt x="716" y="490"/>
                    <a:pt x="717" y="565"/>
                    <a:pt x="743" y="639"/>
                  </a:cubicBezTo>
                  <a:lnTo>
                    <a:pt x="743" y="639"/>
                  </a:lnTo>
                  <a:cubicBezTo>
                    <a:pt x="757" y="680"/>
                    <a:pt x="790" y="729"/>
                    <a:pt x="833" y="726"/>
                  </a:cubicBezTo>
                  <a:lnTo>
                    <a:pt x="833" y="726"/>
                  </a:lnTo>
                  <a:cubicBezTo>
                    <a:pt x="815" y="891"/>
                    <a:pt x="801" y="1057"/>
                    <a:pt x="793" y="1222"/>
                  </a:cubicBezTo>
                  <a:lnTo>
                    <a:pt x="793" y="1222"/>
                  </a:lnTo>
                  <a:cubicBezTo>
                    <a:pt x="768" y="1145"/>
                    <a:pt x="726" y="1076"/>
                    <a:pt x="649" y="1036"/>
                  </a:cubicBezTo>
                  <a:lnTo>
                    <a:pt x="649" y="1036"/>
                  </a:lnTo>
                  <a:cubicBezTo>
                    <a:pt x="644" y="1033"/>
                    <a:pt x="638" y="1032"/>
                    <a:pt x="633" y="1034"/>
                  </a:cubicBezTo>
                  <a:lnTo>
                    <a:pt x="633" y="1034"/>
                  </a:lnTo>
                  <a:cubicBezTo>
                    <a:pt x="620" y="1034"/>
                    <a:pt x="606" y="1041"/>
                    <a:pt x="605" y="1057"/>
                  </a:cubicBezTo>
                  <a:lnTo>
                    <a:pt x="605" y="1057"/>
                  </a:lnTo>
                  <a:cubicBezTo>
                    <a:pt x="596" y="1143"/>
                    <a:pt x="623" y="1221"/>
                    <a:pt x="671" y="1293"/>
                  </a:cubicBezTo>
                  <a:lnTo>
                    <a:pt x="671" y="1293"/>
                  </a:lnTo>
                  <a:cubicBezTo>
                    <a:pt x="694" y="1327"/>
                    <a:pt x="740" y="1394"/>
                    <a:pt x="786" y="1413"/>
                  </a:cubicBezTo>
                  <a:lnTo>
                    <a:pt x="786" y="1413"/>
                  </a:lnTo>
                  <a:cubicBezTo>
                    <a:pt x="779" y="1686"/>
                    <a:pt x="786" y="1960"/>
                    <a:pt x="808" y="2233"/>
                  </a:cubicBezTo>
                  <a:lnTo>
                    <a:pt x="808" y="2233"/>
                  </a:lnTo>
                  <a:cubicBezTo>
                    <a:pt x="793" y="2295"/>
                    <a:pt x="777" y="2357"/>
                    <a:pt x="760" y="2420"/>
                  </a:cubicBezTo>
                  <a:lnTo>
                    <a:pt x="760" y="2420"/>
                  </a:lnTo>
                  <a:cubicBezTo>
                    <a:pt x="641" y="2874"/>
                    <a:pt x="513" y="3347"/>
                    <a:pt x="529" y="3817"/>
                  </a:cubicBezTo>
                  <a:lnTo>
                    <a:pt x="529" y="3817"/>
                  </a:lnTo>
                  <a:cubicBezTo>
                    <a:pt x="452" y="3614"/>
                    <a:pt x="402" y="3402"/>
                    <a:pt x="379" y="3187"/>
                  </a:cubicBezTo>
                  <a:lnTo>
                    <a:pt x="379" y="3187"/>
                  </a:lnTo>
                  <a:cubicBezTo>
                    <a:pt x="429" y="3188"/>
                    <a:pt x="475" y="3146"/>
                    <a:pt x="504" y="3106"/>
                  </a:cubicBezTo>
                  <a:lnTo>
                    <a:pt x="504" y="3106"/>
                  </a:lnTo>
                  <a:cubicBezTo>
                    <a:pt x="553" y="3039"/>
                    <a:pt x="574" y="2961"/>
                    <a:pt x="565" y="2878"/>
                  </a:cubicBezTo>
                  <a:lnTo>
                    <a:pt x="565" y="2878"/>
                  </a:lnTo>
                  <a:lnTo>
                    <a:pt x="565" y="2878"/>
                  </a:lnTo>
                  <a:lnTo>
                    <a:pt x="565" y="2878"/>
                  </a:lnTo>
                  <a:cubicBezTo>
                    <a:pt x="564" y="2862"/>
                    <a:pt x="549" y="2848"/>
                    <a:pt x="533" y="2856"/>
                  </a:cubicBezTo>
                  <a:lnTo>
                    <a:pt x="533" y="2856"/>
                  </a:lnTo>
                  <a:cubicBezTo>
                    <a:pt x="527" y="2857"/>
                    <a:pt x="522" y="2861"/>
                    <a:pt x="518" y="2866"/>
                  </a:cubicBezTo>
                  <a:lnTo>
                    <a:pt x="518" y="2866"/>
                  </a:lnTo>
                  <a:cubicBezTo>
                    <a:pt x="454" y="2914"/>
                    <a:pt x="403" y="2973"/>
                    <a:pt x="369" y="3043"/>
                  </a:cubicBezTo>
                  <a:lnTo>
                    <a:pt x="369" y="3043"/>
                  </a:lnTo>
                  <a:cubicBezTo>
                    <a:pt x="363" y="2932"/>
                    <a:pt x="365" y="2821"/>
                    <a:pt x="374" y="2709"/>
                  </a:cubicBezTo>
                  <a:lnTo>
                    <a:pt x="374" y="2709"/>
                  </a:lnTo>
                  <a:cubicBezTo>
                    <a:pt x="375" y="2704"/>
                    <a:pt x="374" y="2700"/>
                    <a:pt x="372" y="2696"/>
                  </a:cubicBezTo>
                  <a:lnTo>
                    <a:pt x="372" y="2696"/>
                  </a:lnTo>
                  <a:cubicBezTo>
                    <a:pt x="443" y="2486"/>
                    <a:pt x="501" y="2271"/>
                    <a:pt x="548" y="2053"/>
                  </a:cubicBezTo>
                  <a:lnTo>
                    <a:pt x="548" y="2053"/>
                  </a:lnTo>
                  <a:cubicBezTo>
                    <a:pt x="695" y="2040"/>
                    <a:pt x="714" y="1828"/>
                    <a:pt x="716" y="1708"/>
                  </a:cubicBezTo>
                  <a:lnTo>
                    <a:pt x="716" y="1708"/>
                  </a:lnTo>
                  <a:cubicBezTo>
                    <a:pt x="731" y="1694"/>
                    <a:pt x="718" y="1660"/>
                    <a:pt x="692" y="1667"/>
                  </a:cubicBezTo>
                  <a:lnTo>
                    <a:pt x="692" y="1667"/>
                  </a:lnTo>
                  <a:cubicBezTo>
                    <a:pt x="609" y="1688"/>
                    <a:pt x="561" y="1775"/>
                    <a:pt x="534" y="1866"/>
                  </a:cubicBezTo>
                  <a:lnTo>
                    <a:pt x="534" y="1866"/>
                  </a:lnTo>
                  <a:cubicBezTo>
                    <a:pt x="515" y="1823"/>
                    <a:pt x="485" y="1787"/>
                    <a:pt x="446" y="1759"/>
                  </a:cubicBezTo>
                  <a:lnTo>
                    <a:pt x="446" y="1759"/>
                  </a:lnTo>
                  <a:cubicBezTo>
                    <a:pt x="442" y="1754"/>
                    <a:pt x="436" y="1750"/>
                    <a:pt x="430" y="1749"/>
                  </a:cubicBezTo>
                  <a:lnTo>
                    <a:pt x="430" y="1749"/>
                  </a:lnTo>
                  <a:lnTo>
                    <a:pt x="430" y="1749"/>
                  </a:lnTo>
                  <a:lnTo>
                    <a:pt x="430" y="1749"/>
                  </a:lnTo>
                  <a:cubicBezTo>
                    <a:pt x="406" y="1734"/>
                    <a:pt x="383" y="1767"/>
                    <a:pt x="399" y="1785"/>
                  </a:cubicBezTo>
                  <a:lnTo>
                    <a:pt x="399" y="1785"/>
                  </a:lnTo>
                  <a:cubicBezTo>
                    <a:pt x="368" y="1885"/>
                    <a:pt x="405" y="1993"/>
                    <a:pt x="495" y="2050"/>
                  </a:cubicBezTo>
                  <a:lnTo>
                    <a:pt x="495" y="2050"/>
                  </a:lnTo>
                  <a:cubicBezTo>
                    <a:pt x="496" y="2051"/>
                    <a:pt x="497" y="2051"/>
                    <a:pt x="498" y="2051"/>
                  </a:cubicBezTo>
                  <a:lnTo>
                    <a:pt x="498" y="2051"/>
                  </a:lnTo>
                  <a:cubicBezTo>
                    <a:pt x="455" y="2250"/>
                    <a:pt x="402" y="2446"/>
                    <a:pt x="339" y="2638"/>
                  </a:cubicBezTo>
                  <a:lnTo>
                    <a:pt x="339" y="2638"/>
                  </a:lnTo>
                  <a:cubicBezTo>
                    <a:pt x="277" y="2545"/>
                    <a:pt x="237" y="2444"/>
                    <a:pt x="216" y="2333"/>
                  </a:cubicBezTo>
                  <a:lnTo>
                    <a:pt x="216" y="2333"/>
                  </a:lnTo>
                  <a:cubicBezTo>
                    <a:pt x="245" y="2325"/>
                    <a:pt x="276" y="2291"/>
                    <a:pt x="292" y="2273"/>
                  </a:cubicBezTo>
                  <a:lnTo>
                    <a:pt x="292" y="2273"/>
                  </a:lnTo>
                  <a:cubicBezTo>
                    <a:pt x="332" y="2225"/>
                    <a:pt x="350" y="2162"/>
                    <a:pt x="344" y="2100"/>
                  </a:cubicBezTo>
                  <a:lnTo>
                    <a:pt x="344" y="2100"/>
                  </a:lnTo>
                  <a:cubicBezTo>
                    <a:pt x="342" y="2073"/>
                    <a:pt x="306" y="2070"/>
                    <a:pt x="298" y="2090"/>
                  </a:cubicBezTo>
                  <a:lnTo>
                    <a:pt x="298" y="2090"/>
                  </a:lnTo>
                  <a:cubicBezTo>
                    <a:pt x="296" y="2090"/>
                    <a:pt x="296" y="2090"/>
                    <a:pt x="295" y="2090"/>
                  </a:cubicBezTo>
                  <a:lnTo>
                    <a:pt x="295" y="2090"/>
                  </a:lnTo>
                  <a:cubicBezTo>
                    <a:pt x="256" y="2104"/>
                    <a:pt x="224" y="2128"/>
                    <a:pt x="201" y="2158"/>
                  </a:cubicBezTo>
                  <a:lnTo>
                    <a:pt x="201" y="2158"/>
                  </a:lnTo>
                  <a:cubicBezTo>
                    <a:pt x="206" y="2117"/>
                    <a:pt x="211" y="2075"/>
                    <a:pt x="215" y="2033"/>
                  </a:cubicBezTo>
                  <a:lnTo>
                    <a:pt x="215" y="2033"/>
                  </a:lnTo>
                  <a:cubicBezTo>
                    <a:pt x="344" y="1953"/>
                    <a:pt x="289" y="1792"/>
                    <a:pt x="269" y="1668"/>
                  </a:cubicBezTo>
                  <a:lnTo>
                    <a:pt x="269" y="1668"/>
                  </a:lnTo>
                  <a:cubicBezTo>
                    <a:pt x="266" y="1651"/>
                    <a:pt x="252" y="1648"/>
                    <a:pt x="240" y="1653"/>
                  </a:cubicBezTo>
                  <a:lnTo>
                    <a:pt x="240" y="1653"/>
                  </a:lnTo>
                  <a:cubicBezTo>
                    <a:pt x="231" y="1648"/>
                    <a:pt x="221" y="1649"/>
                    <a:pt x="212" y="1656"/>
                  </a:cubicBezTo>
                  <a:lnTo>
                    <a:pt x="212" y="1656"/>
                  </a:lnTo>
                  <a:cubicBezTo>
                    <a:pt x="106" y="1747"/>
                    <a:pt x="17" y="1923"/>
                    <a:pt x="162" y="2024"/>
                  </a:cubicBezTo>
                  <a:lnTo>
                    <a:pt x="162" y="2024"/>
                  </a:lnTo>
                  <a:cubicBezTo>
                    <a:pt x="164" y="2025"/>
                    <a:pt x="166" y="2026"/>
                    <a:pt x="167" y="2027"/>
                  </a:cubicBezTo>
                  <a:lnTo>
                    <a:pt x="167" y="2027"/>
                  </a:lnTo>
                  <a:cubicBezTo>
                    <a:pt x="163" y="2066"/>
                    <a:pt x="159" y="2105"/>
                    <a:pt x="154" y="2145"/>
                  </a:cubicBezTo>
                  <a:lnTo>
                    <a:pt x="154" y="2145"/>
                  </a:lnTo>
                  <a:cubicBezTo>
                    <a:pt x="136" y="2119"/>
                    <a:pt x="110" y="2098"/>
                    <a:pt x="75" y="2085"/>
                  </a:cubicBezTo>
                  <a:lnTo>
                    <a:pt x="75" y="2085"/>
                  </a:lnTo>
                  <a:cubicBezTo>
                    <a:pt x="69" y="2083"/>
                    <a:pt x="63" y="2084"/>
                    <a:pt x="59" y="2085"/>
                  </a:cubicBezTo>
                  <a:lnTo>
                    <a:pt x="59" y="2085"/>
                  </a:lnTo>
                  <a:cubicBezTo>
                    <a:pt x="47" y="2082"/>
                    <a:pt x="33" y="2087"/>
                    <a:pt x="29" y="2102"/>
                  </a:cubicBezTo>
                  <a:lnTo>
                    <a:pt x="29" y="2102"/>
                  </a:lnTo>
                  <a:cubicBezTo>
                    <a:pt x="0" y="2199"/>
                    <a:pt x="63" y="2309"/>
                    <a:pt x="161" y="2332"/>
                  </a:cubicBezTo>
                  <a:lnTo>
                    <a:pt x="161" y="2332"/>
                  </a:lnTo>
                  <a:cubicBezTo>
                    <a:pt x="163" y="2334"/>
                    <a:pt x="166" y="2336"/>
                    <a:pt x="168" y="2338"/>
                  </a:cubicBezTo>
                  <a:lnTo>
                    <a:pt x="168" y="2338"/>
                  </a:lnTo>
                  <a:cubicBezTo>
                    <a:pt x="191" y="2474"/>
                    <a:pt x="243" y="2595"/>
                    <a:pt x="327" y="2704"/>
                  </a:cubicBezTo>
                  <a:lnTo>
                    <a:pt x="327" y="2704"/>
                  </a:lnTo>
                  <a:lnTo>
                    <a:pt x="327" y="2704"/>
                  </a:lnTo>
                  <a:lnTo>
                    <a:pt x="327" y="2704"/>
                  </a:lnTo>
                  <a:cubicBezTo>
                    <a:pt x="327" y="2706"/>
                    <a:pt x="326" y="2708"/>
                    <a:pt x="326" y="2709"/>
                  </a:cubicBezTo>
                  <a:lnTo>
                    <a:pt x="326" y="2709"/>
                  </a:lnTo>
                  <a:cubicBezTo>
                    <a:pt x="313" y="2861"/>
                    <a:pt x="314" y="3013"/>
                    <a:pt x="328" y="3163"/>
                  </a:cubicBezTo>
                  <a:lnTo>
                    <a:pt x="328" y="3163"/>
                  </a:lnTo>
                  <a:cubicBezTo>
                    <a:pt x="328" y="3164"/>
                    <a:pt x="328" y="3165"/>
                    <a:pt x="328" y="3166"/>
                  </a:cubicBezTo>
                  <a:lnTo>
                    <a:pt x="328" y="3166"/>
                  </a:lnTo>
                  <a:cubicBezTo>
                    <a:pt x="326" y="3173"/>
                    <a:pt x="328" y="3178"/>
                    <a:pt x="330" y="3183"/>
                  </a:cubicBezTo>
                  <a:lnTo>
                    <a:pt x="330" y="3183"/>
                  </a:lnTo>
                  <a:cubicBezTo>
                    <a:pt x="356" y="3445"/>
                    <a:pt x="423" y="3702"/>
                    <a:pt x="529" y="3947"/>
                  </a:cubicBezTo>
                  <a:lnTo>
                    <a:pt x="529" y="3947"/>
                  </a:lnTo>
                  <a:cubicBezTo>
                    <a:pt x="531" y="3953"/>
                    <a:pt x="535" y="3956"/>
                    <a:pt x="538" y="3958"/>
                  </a:cubicBezTo>
                  <a:lnTo>
                    <a:pt x="538" y="3958"/>
                  </a:lnTo>
                  <a:cubicBezTo>
                    <a:pt x="550" y="4074"/>
                    <a:pt x="571" y="4190"/>
                    <a:pt x="605" y="4306"/>
                  </a:cubicBezTo>
                  <a:lnTo>
                    <a:pt x="605" y="4306"/>
                  </a:lnTo>
                  <a:cubicBezTo>
                    <a:pt x="614" y="4336"/>
                    <a:pt x="661" y="4323"/>
                    <a:pt x="652" y="4293"/>
                  </a:cubicBezTo>
                  <a:lnTo>
                    <a:pt x="652" y="4293"/>
                  </a:lnTo>
                  <a:cubicBezTo>
                    <a:pt x="580" y="4044"/>
                    <a:pt x="565" y="3793"/>
                    <a:pt x="583" y="3543"/>
                  </a:cubicBezTo>
                  <a:lnTo>
                    <a:pt x="583" y="3543"/>
                  </a:lnTo>
                  <a:cubicBezTo>
                    <a:pt x="587" y="3541"/>
                    <a:pt x="590" y="3539"/>
                    <a:pt x="593" y="3534"/>
                  </a:cubicBezTo>
                  <a:lnTo>
                    <a:pt x="593" y="3534"/>
                  </a:lnTo>
                  <a:cubicBezTo>
                    <a:pt x="671" y="3422"/>
                    <a:pt x="745" y="3307"/>
                    <a:pt x="815" y="3189"/>
                  </a:cubicBezTo>
                  <a:lnTo>
                    <a:pt x="815" y="3189"/>
                  </a:lnTo>
                  <a:cubicBezTo>
                    <a:pt x="840" y="3248"/>
                    <a:pt x="919" y="3241"/>
                    <a:pt x="974" y="3233"/>
                  </a:cubicBezTo>
                  <a:lnTo>
                    <a:pt x="974" y="3233"/>
                  </a:lnTo>
                  <a:cubicBezTo>
                    <a:pt x="1066" y="3217"/>
                    <a:pt x="1146" y="3156"/>
                    <a:pt x="1199" y="3082"/>
                  </a:cubicBezTo>
                  <a:lnTo>
                    <a:pt x="1199" y="3082"/>
                  </a:lnTo>
                  <a:cubicBezTo>
                    <a:pt x="1208" y="3069"/>
                    <a:pt x="1202" y="3057"/>
                    <a:pt x="1192" y="3051"/>
                  </a:cubicBezTo>
                  <a:lnTo>
                    <a:pt x="1192" y="3051"/>
                  </a:lnTo>
                  <a:cubicBezTo>
                    <a:pt x="1191" y="3046"/>
                    <a:pt x="1187" y="3041"/>
                    <a:pt x="1180" y="3038"/>
                  </a:cubicBezTo>
                  <a:lnTo>
                    <a:pt x="1180" y="3038"/>
                  </a:lnTo>
                  <a:cubicBezTo>
                    <a:pt x="1128" y="3016"/>
                    <a:pt x="1075" y="3033"/>
                    <a:pt x="1021" y="3045"/>
                  </a:cubicBezTo>
                  <a:lnTo>
                    <a:pt x="1021" y="3045"/>
                  </a:lnTo>
                  <a:cubicBezTo>
                    <a:pt x="968" y="3057"/>
                    <a:pt x="916" y="3073"/>
                    <a:pt x="868" y="3098"/>
                  </a:cubicBezTo>
                  <a:lnTo>
                    <a:pt x="868" y="3098"/>
                  </a:lnTo>
                  <a:cubicBezTo>
                    <a:pt x="959" y="2941"/>
                    <a:pt x="1042" y="2780"/>
                    <a:pt x="1119" y="2615"/>
                  </a:cubicBezTo>
                  <a:lnTo>
                    <a:pt x="1119" y="2615"/>
                  </a:lnTo>
                  <a:cubicBezTo>
                    <a:pt x="1275" y="2630"/>
                    <a:pt x="1384" y="2443"/>
                    <a:pt x="1429" y="2319"/>
                  </a:cubicBezTo>
                  <a:lnTo>
                    <a:pt x="1429" y="2319"/>
                  </a:lnTo>
                  <a:cubicBezTo>
                    <a:pt x="1431" y="2316"/>
                    <a:pt x="1431" y="2312"/>
                    <a:pt x="1431" y="2309"/>
                  </a:cubicBezTo>
                  <a:lnTo>
                    <a:pt x="1431" y="2309"/>
                  </a:lnTo>
                  <a:cubicBezTo>
                    <a:pt x="1431" y="2294"/>
                    <a:pt x="1419" y="2279"/>
                    <a:pt x="1401" y="2284"/>
                  </a:cubicBezTo>
                  <a:lnTo>
                    <a:pt x="1401" y="2284"/>
                  </a:lnTo>
                  <a:cubicBezTo>
                    <a:pt x="1300" y="2315"/>
                    <a:pt x="1214" y="2375"/>
                    <a:pt x="1153" y="2456"/>
                  </a:cubicBezTo>
                  <a:lnTo>
                    <a:pt x="1153" y="2456"/>
                  </a:lnTo>
                  <a:cubicBezTo>
                    <a:pt x="1156" y="2391"/>
                    <a:pt x="1143" y="2328"/>
                    <a:pt x="1096" y="2273"/>
                  </a:cubicBezTo>
                  <a:lnTo>
                    <a:pt x="1096" y="2273"/>
                  </a:lnTo>
                  <a:cubicBezTo>
                    <a:pt x="1083" y="2257"/>
                    <a:pt x="1063" y="2267"/>
                    <a:pt x="1057" y="2283"/>
                  </a:cubicBezTo>
                  <a:lnTo>
                    <a:pt x="1057" y="2283"/>
                  </a:lnTo>
                  <a:cubicBezTo>
                    <a:pt x="1056" y="2285"/>
                    <a:pt x="1055" y="2287"/>
                    <a:pt x="1053" y="2289"/>
                  </a:cubicBezTo>
                  <a:lnTo>
                    <a:pt x="1053" y="2289"/>
                  </a:lnTo>
                  <a:cubicBezTo>
                    <a:pt x="1009" y="2384"/>
                    <a:pt x="993" y="2518"/>
                    <a:pt x="1072" y="2600"/>
                  </a:cubicBezTo>
                  <a:lnTo>
                    <a:pt x="1072" y="2600"/>
                  </a:lnTo>
                  <a:cubicBezTo>
                    <a:pt x="934" y="2896"/>
                    <a:pt x="774" y="3179"/>
                    <a:pt x="591" y="3450"/>
                  </a:cubicBezTo>
                  <a:lnTo>
                    <a:pt x="591" y="3450"/>
                  </a:lnTo>
                  <a:cubicBezTo>
                    <a:pt x="624" y="3142"/>
                    <a:pt x="701" y="2835"/>
                    <a:pt x="780" y="2535"/>
                  </a:cubicBezTo>
                  <a:lnTo>
                    <a:pt x="780" y="2535"/>
                  </a:lnTo>
                  <a:cubicBezTo>
                    <a:pt x="784" y="2534"/>
                    <a:pt x="787" y="2532"/>
                    <a:pt x="791" y="2529"/>
                  </a:cubicBezTo>
                  <a:lnTo>
                    <a:pt x="791" y="2529"/>
                  </a:lnTo>
                  <a:cubicBezTo>
                    <a:pt x="976" y="2339"/>
                    <a:pt x="1138" y="2131"/>
                    <a:pt x="1274" y="1906"/>
                  </a:cubicBezTo>
                  <a:lnTo>
                    <a:pt x="1274" y="1906"/>
                  </a:lnTo>
                  <a:cubicBezTo>
                    <a:pt x="1339" y="1967"/>
                    <a:pt x="1438" y="1915"/>
                    <a:pt x="1494" y="1857"/>
                  </a:cubicBezTo>
                  <a:lnTo>
                    <a:pt x="1494" y="1857"/>
                  </a:lnTo>
                  <a:cubicBezTo>
                    <a:pt x="1500" y="1850"/>
                    <a:pt x="1502" y="1843"/>
                    <a:pt x="1500" y="1837"/>
                  </a:cubicBezTo>
                  <a:lnTo>
                    <a:pt x="1500" y="1837"/>
                  </a:lnTo>
                  <a:cubicBezTo>
                    <a:pt x="1511" y="1828"/>
                    <a:pt x="1516" y="1813"/>
                    <a:pt x="1502" y="1802"/>
                  </a:cubicBezTo>
                  <a:lnTo>
                    <a:pt x="1502" y="1802"/>
                  </a:lnTo>
                  <a:cubicBezTo>
                    <a:pt x="1454" y="1760"/>
                    <a:pt x="1392" y="1772"/>
                    <a:pt x="1336" y="1800"/>
                  </a:cubicBezTo>
                  <a:lnTo>
                    <a:pt x="1336" y="1800"/>
                  </a:lnTo>
                  <a:cubicBezTo>
                    <a:pt x="1389" y="1706"/>
                    <a:pt x="1439" y="1608"/>
                    <a:pt x="1483" y="1508"/>
                  </a:cubicBezTo>
                  <a:lnTo>
                    <a:pt x="1483" y="1508"/>
                  </a:lnTo>
                  <a:cubicBezTo>
                    <a:pt x="1534" y="1510"/>
                    <a:pt x="1559" y="1447"/>
                    <a:pt x="1575" y="1405"/>
                  </a:cubicBezTo>
                  <a:lnTo>
                    <a:pt x="1575" y="1405"/>
                  </a:lnTo>
                  <a:cubicBezTo>
                    <a:pt x="1606" y="1321"/>
                    <a:pt x="1614" y="1237"/>
                    <a:pt x="1602" y="1148"/>
                  </a:cubicBezTo>
                  <a:lnTo>
                    <a:pt x="1602" y="1148"/>
                  </a:lnTo>
                  <a:cubicBezTo>
                    <a:pt x="1599" y="1126"/>
                    <a:pt x="1576" y="1126"/>
                    <a:pt x="1563" y="1138"/>
                  </a:cubicBezTo>
                  <a:lnTo>
                    <a:pt x="1314" y="1370"/>
                  </a:lnTo>
                  <a:close/>
                </a:path>
              </a:pathLst>
            </a:custGeom>
            <a:solidFill>
              <a:schemeClr val="accent6"/>
            </a:solidFill>
            <a:ln>
              <a:noFill/>
            </a:ln>
            <a:effectLst/>
          </p:spPr>
          <p:txBody>
            <a:bodyPr wrap="none" anchor="ctr"/>
            <a:lstStyle/>
            <a:p>
              <a:endParaRPr lang="es-ES_tradnl" sz="919"/>
            </a:p>
          </p:txBody>
        </p:sp>
        <p:sp>
          <p:nvSpPr>
            <p:cNvPr id="13" name="Freeform 15">
              <a:extLst>
                <a:ext uri="{FF2B5EF4-FFF2-40B4-BE49-F238E27FC236}">
                  <a16:creationId xmlns:a16="http://schemas.microsoft.com/office/drawing/2014/main" id="{CCE04538-52F6-4248-AEDC-34DA872F1F32}"/>
                </a:ext>
              </a:extLst>
            </p:cNvPr>
            <p:cNvSpPr>
              <a:spLocks noChangeArrowheads="1"/>
            </p:cNvSpPr>
            <p:nvPr/>
          </p:nvSpPr>
          <p:spPr bwMode="auto">
            <a:xfrm rot="759599">
              <a:off x="-191607" y="1744079"/>
              <a:ext cx="1189169" cy="1751014"/>
            </a:xfrm>
            <a:custGeom>
              <a:avLst/>
              <a:gdLst>
                <a:gd name="T0" fmla="*/ 2156 w 2483"/>
                <a:gd name="T1" fmla="*/ 1175 h 3656"/>
                <a:gd name="T2" fmla="*/ 1809 w 2483"/>
                <a:gd name="T3" fmla="*/ 1718 h 3656"/>
                <a:gd name="T4" fmla="*/ 1180 w 2483"/>
                <a:gd name="T5" fmla="*/ 2218 h 3656"/>
                <a:gd name="T6" fmla="*/ 1005 w 2483"/>
                <a:gd name="T7" fmla="*/ 2722 h 3656"/>
                <a:gd name="T8" fmla="*/ 856 w 2483"/>
                <a:gd name="T9" fmla="*/ 2684 h 3656"/>
                <a:gd name="T10" fmla="*/ 1511 w 2483"/>
                <a:gd name="T11" fmla="*/ 2155 h 3656"/>
                <a:gd name="T12" fmla="*/ 624 w 2483"/>
                <a:gd name="T13" fmla="*/ 1520 h 3656"/>
                <a:gd name="T14" fmla="*/ 624 w 2483"/>
                <a:gd name="T15" fmla="*/ 1520 h 3656"/>
                <a:gd name="T16" fmla="*/ 921 w 2483"/>
                <a:gd name="T17" fmla="*/ 1502 h 3656"/>
                <a:gd name="T18" fmla="*/ 291 w 2483"/>
                <a:gd name="T19" fmla="*/ 2463 h 3656"/>
                <a:gd name="T20" fmla="*/ 1391 w 2483"/>
                <a:gd name="T21" fmla="*/ 976 h 3656"/>
                <a:gd name="T22" fmla="*/ 1724 w 2483"/>
                <a:gd name="T23" fmla="*/ 411 h 3656"/>
                <a:gd name="T24" fmla="*/ 1904 w 2483"/>
                <a:gd name="T25" fmla="*/ 456 h 3656"/>
                <a:gd name="T26" fmla="*/ 2417 w 2483"/>
                <a:gd name="T27" fmla="*/ 56 h 3656"/>
                <a:gd name="T28" fmla="*/ 2417 w 2483"/>
                <a:gd name="T29" fmla="*/ 56 h 3656"/>
                <a:gd name="T30" fmla="*/ 2239 w 2483"/>
                <a:gd name="T31" fmla="*/ 838 h 3656"/>
                <a:gd name="T32" fmla="*/ 2155 w 2483"/>
                <a:gd name="T33" fmla="*/ 882 h 3656"/>
                <a:gd name="T34" fmla="*/ 2196 w 2483"/>
                <a:gd name="T35" fmla="*/ 1136 h 3656"/>
                <a:gd name="T36" fmla="*/ 1553 w 2483"/>
                <a:gd name="T37" fmla="*/ 1694 h 3656"/>
                <a:gd name="T38" fmla="*/ 1533 w 2483"/>
                <a:gd name="T39" fmla="*/ 1525 h 3656"/>
                <a:gd name="T40" fmla="*/ 1512 w 2483"/>
                <a:gd name="T41" fmla="*/ 1534 h 3656"/>
                <a:gd name="T42" fmla="*/ 1078 w 2483"/>
                <a:gd name="T43" fmla="*/ 1864 h 3656"/>
                <a:gd name="T44" fmla="*/ 1495 w 2483"/>
                <a:gd name="T45" fmla="*/ 1325 h 3656"/>
                <a:gd name="T46" fmla="*/ 1927 w 2483"/>
                <a:gd name="T47" fmla="*/ 1231 h 3656"/>
                <a:gd name="T48" fmla="*/ 2170 w 2483"/>
                <a:gd name="T49" fmla="*/ 940 h 3656"/>
                <a:gd name="T50" fmla="*/ 2211 w 2483"/>
                <a:gd name="T51" fmla="*/ 793 h 3656"/>
                <a:gd name="T52" fmla="*/ 2048 w 2483"/>
                <a:gd name="T53" fmla="*/ 769 h 3656"/>
                <a:gd name="T54" fmla="*/ 2473 w 2483"/>
                <a:gd name="T55" fmla="*/ 45 h 3656"/>
                <a:gd name="T56" fmla="*/ 2150 w 2483"/>
                <a:gd name="T57" fmla="*/ 308 h 3656"/>
                <a:gd name="T58" fmla="*/ 1793 w 2483"/>
                <a:gd name="T59" fmla="*/ 596 h 3656"/>
                <a:gd name="T60" fmla="*/ 1831 w 2483"/>
                <a:gd name="T61" fmla="*/ 418 h 3656"/>
                <a:gd name="T62" fmla="*/ 2116 w 2483"/>
                <a:gd name="T63" fmla="*/ 115 h 3656"/>
                <a:gd name="T64" fmla="*/ 1793 w 2483"/>
                <a:gd name="T65" fmla="*/ 385 h 3656"/>
                <a:gd name="T66" fmla="*/ 1658 w 2483"/>
                <a:gd name="T67" fmla="*/ 341 h 3656"/>
                <a:gd name="T68" fmla="*/ 1394 w 2483"/>
                <a:gd name="T69" fmla="*/ 653 h 3656"/>
                <a:gd name="T70" fmla="*/ 1054 w 2483"/>
                <a:gd name="T71" fmla="*/ 1816 h 3656"/>
                <a:gd name="T72" fmla="*/ 413 w 2483"/>
                <a:gd name="T73" fmla="*/ 2483 h 3656"/>
                <a:gd name="T74" fmla="*/ 526 w 2483"/>
                <a:gd name="T75" fmla="*/ 2271 h 3656"/>
                <a:gd name="T76" fmla="*/ 891 w 2483"/>
                <a:gd name="T77" fmla="*/ 1545 h 3656"/>
                <a:gd name="T78" fmla="*/ 921 w 2483"/>
                <a:gd name="T79" fmla="*/ 1235 h 3656"/>
                <a:gd name="T80" fmla="*/ 845 w 2483"/>
                <a:gd name="T81" fmla="*/ 1520 h 3656"/>
                <a:gd name="T82" fmla="*/ 567 w 2483"/>
                <a:gd name="T83" fmla="*/ 1638 h 3656"/>
                <a:gd name="T84" fmla="*/ 533 w 2483"/>
                <a:gd name="T85" fmla="*/ 1496 h 3656"/>
                <a:gd name="T86" fmla="*/ 752 w 2483"/>
                <a:gd name="T87" fmla="*/ 1044 h 3656"/>
                <a:gd name="T88" fmla="*/ 448 w 2483"/>
                <a:gd name="T89" fmla="*/ 1377 h 3656"/>
                <a:gd name="T90" fmla="*/ 427 w 2483"/>
                <a:gd name="T91" fmla="*/ 1645 h 3656"/>
                <a:gd name="T92" fmla="*/ 230 w 2483"/>
                <a:gd name="T93" fmla="*/ 2462 h 3656"/>
                <a:gd name="T94" fmla="*/ 89 w 2483"/>
                <a:gd name="T95" fmla="*/ 3272 h 3656"/>
                <a:gd name="T96" fmla="*/ 315 w 2483"/>
                <a:gd name="T97" fmla="*/ 2910 h 3656"/>
                <a:gd name="T98" fmla="*/ 1061 w 2483"/>
                <a:gd name="T99" fmla="*/ 2720 h 3656"/>
                <a:gd name="T100" fmla="*/ 1177 w 2483"/>
                <a:gd name="T101" fmla="*/ 2293 h 3656"/>
                <a:gd name="T102" fmla="*/ 1274 w 2483"/>
                <a:gd name="T103" fmla="*/ 2163 h 3656"/>
                <a:gd name="T104" fmla="*/ 1140 w 2483"/>
                <a:gd name="T105" fmla="*/ 2261 h 3656"/>
                <a:gd name="T106" fmla="*/ 1613 w 2483"/>
                <a:gd name="T107" fmla="*/ 1713 h 3656"/>
                <a:gd name="T108" fmla="*/ 1714 w 2483"/>
                <a:gd name="T109" fmla="*/ 1643 h 3656"/>
                <a:gd name="T110" fmla="*/ 2196 w 2483"/>
                <a:gd name="T111" fmla="*/ 1136 h 3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83" h="3656">
                  <a:moveTo>
                    <a:pt x="2104" y="1302"/>
                  </a:moveTo>
                  <a:lnTo>
                    <a:pt x="2104" y="1302"/>
                  </a:lnTo>
                  <a:cubicBezTo>
                    <a:pt x="2092" y="1317"/>
                    <a:pt x="2013" y="1413"/>
                    <a:pt x="1989" y="1395"/>
                  </a:cubicBezTo>
                  <a:lnTo>
                    <a:pt x="1989" y="1395"/>
                  </a:lnTo>
                  <a:cubicBezTo>
                    <a:pt x="1969" y="1340"/>
                    <a:pt x="1984" y="1289"/>
                    <a:pt x="2021" y="1245"/>
                  </a:cubicBezTo>
                  <a:lnTo>
                    <a:pt x="2021" y="1245"/>
                  </a:lnTo>
                  <a:cubicBezTo>
                    <a:pt x="2040" y="1224"/>
                    <a:pt x="2115" y="1176"/>
                    <a:pt x="2156" y="1175"/>
                  </a:cubicBezTo>
                  <a:lnTo>
                    <a:pt x="2156" y="1175"/>
                  </a:lnTo>
                  <a:cubicBezTo>
                    <a:pt x="2158" y="1179"/>
                    <a:pt x="2162" y="1182"/>
                    <a:pt x="2168" y="1184"/>
                  </a:cubicBezTo>
                  <a:lnTo>
                    <a:pt x="2168" y="1184"/>
                  </a:lnTo>
                  <a:cubicBezTo>
                    <a:pt x="2152" y="1226"/>
                    <a:pt x="2131" y="1265"/>
                    <a:pt x="2104" y="1302"/>
                  </a:cubicBezTo>
                  <a:close/>
                  <a:moveTo>
                    <a:pt x="1809" y="1718"/>
                  </a:moveTo>
                  <a:lnTo>
                    <a:pt x="1809" y="1718"/>
                  </a:lnTo>
                  <a:cubicBezTo>
                    <a:pt x="1763" y="1734"/>
                    <a:pt x="1683" y="1750"/>
                    <a:pt x="1659" y="1698"/>
                  </a:cubicBezTo>
                  <a:lnTo>
                    <a:pt x="1659" y="1698"/>
                  </a:lnTo>
                  <a:cubicBezTo>
                    <a:pt x="1706" y="1688"/>
                    <a:pt x="1778" y="1682"/>
                    <a:pt x="1809" y="1718"/>
                  </a:cubicBezTo>
                  <a:close/>
                  <a:moveTo>
                    <a:pt x="1481" y="1712"/>
                  </a:moveTo>
                  <a:lnTo>
                    <a:pt x="1481" y="1712"/>
                  </a:lnTo>
                  <a:cubicBezTo>
                    <a:pt x="1479" y="1666"/>
                    <a:pt x="1505" y="1624"/>
                    <a:pt x="1534" y="1586"/>
                  </a:cubicBezTo>
                  <a:lnTo>
                    <a:pt x="1534" y="1586"/>
                  </a:lnTo>
                  <a:cubicBezTo>
                    <a:pt x="1552" y="1618"/>
                    <a:pt x="1513" y="1675"/>
                    <a:pt x="1481" y="1712"/>
                  </a:cubicBezTo>
                  <a:close/>
                  <a:moveTo>
                    <a:pt x="1259" y="2031"/>
                  </a:moveTo>
                  <a:lnTo>
                    <a:pt x="1259" y="2031"/>
                  </a:lnTo>
                  <a:cubicBezTo>
                    <a:pt x="1263" y="2100"/>
                    <a:pt x="1223" y="2163"/>
                    <a:pt x="1180" y="2218"/>
                  </a:cubicBezTo>
                  <a:lnTo>
                    <a:pt x="1180" y="2218"/>
                  </a:lnTo>
                  <a:cubicBezTo>
                    <a:pt x="1170" y="2150"/>
                    <a:pt x="1210" y="2079"/>
                    <a:pt x="1259" y="2031"/>
                  </a:cubicBezTo>
                  <a:close/>
                  <a:moveTo>
                    <a:pt x="1511" y="2155"/>
                  </a:moveTo>
                  <a:lnTo>
                    <a:pt x="1511" y="2155"/>
                  </a:lnTo>
                  <a:cubicBezTo>
                    <a:pt x="1432" y="2223"/>
                    <a:pt x="1314" y="2296"/>
                    <a:pt x="1218" y="2258"/>
                  </a:cubicBezTo>
                  <a:lnTo>
                    <a:pt x="1218" y="2258"/>
                  </a:lnTo>
                  <a:cubicBezTo>
                    <a:pt x="1300" y="2188"/>
                    <a:pt x="1404" y="2152"/>
                    <a:pt x="1511" y="2155"/>
                  </a:cubicBezTo>
                  <a:lnTo>
                    <a:pt x="1005" y="2722"/>
                  </a:lnTo>
                  <a:lnTo>
                    <a:pt x="1005" y="2722"/>
                  </a:lnTo>
                  <a:cubicBezTo>
                    <a:pt x="962" y="2743"/>
                    <a:pt x="917" y="2753"/>
                    <a:pt x="868" y="2755"/>
                  </a:cubicBezTo>
                  <a:lnTo>
                    <a:pt x="868" y="2755"/>
                  </a:lnTo>
                  <a:cubicBezTo>
                    <a:pt x="832" y="2756"/>
                    <a:pt x="700" y="2742"/>
                    <a:pt x="711" y="2682"/>
                  </a:cubicBezTo>
                  <a:lnTo>
                    <a:pt x="711" y="2682"/>
                  </a:lnTo>
                  <a:cubicBezTo>
                    <a:pt x="711" y="2682"/>
                    <a:pt x="711" y="2682"/>
                    <a:pt x="711" y="2681"/>
                  </a:cubicBezTo>
                  <a:lnTo>
                    <a:pt x="711" y="2681"/>
                  </a:lnTo>
                  <a:cubicBezTo>
                    <a:pt x="759" y="2674"/>
                    <a:pt x="807" y="2676"/>
                    <a:pt x="856" y="2684"/>
                  </a:cubicBezTo>
                  <a:lnTo>
                    <a:pt x="856" y="2684"/>
                  </a:lnTo>
                  <a:cubicBezTo>
                    <a:pt x="897" y="2690"/>
                    <a:pt x="968" y="2695"/>
                    <a:pt x="1005" y="2722"/>
                  </a:cubicBezTo>
                  <a:lnTo>
                    <a:pt x="423" y="1422"/>
                  </a:lnTo>
                  <a:lnTo>
                    <a:pt x="423" y="1422"/>
                  </a:lnTo>
                  <a:cubicBezTo>
                    <a:pt x="462" y="1467"/>
                    <a:pt x="454" y="1528"/>
                    <a:pt x="439" y="1583"/>
                  </a:cubicBezTo>
                  <a:lnTo>
                    <a:pt x="439" y="1583"/>
                  </a:lnTo>
                  <a:cubicBezTo>
                    <a:pt x="400" y="1539"/>
                    <a:pt x="392" y="1473"/>
                    <a:pt x="423" y="1422"/>
                  </a:cubicBezTo>
                  <a:lnTo>
                    <a:pt x="1511" y="2155"/>
                  </a:lnTo>
                  <a:close/>
                  <a:moveTo>
                    <a:pt x="743" y="1098"/>
                  </a:moveTo>
                  <a:lnTo>
                    <a:pt x="743" y="1098"/>
                  </a:lnTo>
                  <a:cubicBezTo>
                    <a:pt x="721" y="1192"/>
                    <a:pt x="702" y="1321"/>
                    <a:pt x="597" y="1339"/>
                  </a:cubicBezTo>
                  <a:lnTo>
                    <a:pt x="597" y="1339"/>
                  </a:lnTo>
                  <a:cubicBezTo>
                    <a:pt x="596" y="1336"/>
                    <a:pt x="595" y="1333"/>
                    <a:pt x="593" y="1330"/>
                  </a:cubicBezTo>
                  <a:lnTo>
                    <a:pt x="593" y="1330"/>
                  </a:lnTo>
                  <a:cubicBezTo>
                    <a:pt x="526" y="1215"/>
                    <a:pt x="646" y="1133"/>
                    <a:pt x="743" y="1098"/>
                  </a:cubicBezTo>
                  <a:close/>
                  <a:moveTo>
                    <a:pt x="624" y="1520"/>
                  </a:moveTo>
                  <a:lnTo>
                    <a:pt x="624" y="1520"/>
                  </a:lnTo>
                  <a:cubicBezTo>
                    <a:pt x="614" y="1538"/>
                    <a:pt x="601" y="1555"/>
                    <a:pt x="584" y="1569"/>
                  </a:cubicBezTo>
                  <a:lnTo>
                    <a:pt x="584" y="1569"/>
                  </a:lnTo>
                  <a:cubicBezTo>
                    <a:pt x="567" y="1584"/>
                    <a:pt x="521" y="1613"/>
                    <a:pt x="491" y="1614"/>
                  </a:cubicBezTo>
                  <a:lnTo>
                    <a:pt x="491" y="1614"/>
                  </a:lnTo>
                  <a:cubicBezTo>
                    <a:pt x="490" y="1613"/>
                    <a:pt x="489" y="1611"/>
                    <a:pt x="488" y="1610"/>
                  </a:cubicBezTo>
                  <a:lnTo>
                    <a:pt x="488" y="1610"/>
                  </a:lnTo>
                  <a:cubicBezTo>
                    <a:pt x="511" y="1557"/>
                    <a:pt x="566" y="1521"/>
                    <a:pt x="624" y="1520"/>
                  </a:cubicBezTo>
                  <a:close/>
                  <a:moveTo>
                    <a:pt x="891" y="1284"/>
                  </a:moveTo>
                  <a:lnTo>
                    <a:pt x="891" y="1284"/>
                  </a:lnTo>
                  <a:cubicBezTo>
                    <a:pt x="918" y="1347"/>
                    <a:pt x="914" y="1418"/>
                    <a:pt x="876" y="1477"/>
                  </a:cubicBezTo>
                  <a:lnTo>
                    <a:pt x="876" y="1477"/>
                  </a:lnTo>
                  <a:cubicBezTo>
                    <a:pt x="844" y="1415"/>
                    <a:pt x="850" y="1339"/>
                    <a:pt x="891" y="1284"/>
                  </a:cubicBezTo>
                  <a:close/>
                  <a:moveTo>
                    <a:pt x="1133" y="1302"/>
                  </a:moveTo>
                  <a:lnTo>
                    <a:pt x="1133" y="1302"/>
                  </a:lnTo>
                  <a:cubicBezTo>
                    <a:pt x="1091" y="1388"/>
                    <a:pt x="1016" y="1520"/>
                    <a:pt x="921" y="1502"/>
                  </a:cubicBezTo>
                  <a:lnTo>
                    <a:pt x="921" y="1502"/>
                  </a:lnTo>
                  <a:cubicBezTo>
                    <a:pt x="966" y="1428"/>
                    <a:pt x="1047" y="1320"/>
                    <a:pt x="1133" y="1302"/>
                  </a:cubicBezTo>
                  <a:close/>
                  <a:moveTo>
                    <a:pt x="500" y="2328"/>
                  </a:moveTo>
                  <a:lnTo>
                    <a:pt x="500" y="2328"/>
                  </a:lnTo>
                  <a:cubicBezTo>
                    <a:pt x="484" y="2357"/>
                    <a:pt x="464" y="2383"/>
                    <a:pt x="439" y="2407"/>
                  </a:cubicBezTo>
                  <a:lnTo>
                    <a:pt x="439" y="2407"/>
                  </a:lnTo>
                  <a:cubicBezTo>
                    <a:pt x="414" y="2429"/>
                    <a:pt x="333" y="2483"/>
                    <a:pt x="291" y="2463"/>
                  </a:cubicBezTo>
                  <a:lnTo>
                    <a:pt x="291" y="2463"/>
                  </a:lnTo>
                  <a:cubicBezTo>
                    <a:pt x="346" y="2398"/>
                    <a:pt x="418" y="2351"/>
                    <a:pt x="500" y="2328"/>
                  </a:cubicBezTo>
                  <a:close/>
                  <a:moveTo>
                    <a:pt x="1365" y="878"/>
                  </a:moveTo>
                  <a:lnTo>
                    <a:pt x="1365" y="878"/>
                  </a:lnTo>
                  <a:cubicBezTo>
                    <a:pt x="1356" y="823"/>
                    <a:pt x="1364" y="768"/>
                    <a:pt x="1385" y="718"/>
                  </a:cubicBezTo>
                  <a:lnTo>
                    <a:pt x="1385" y="718"/>
                  </a:lnTo>
                  <a:cubicBezTo>
                    <a:pt x="1430" y="798"/>
                    <a:pt x="1417" y="895"/>
                    <a:pt x="1393" y="984"/>
                  </a:cubicBezTo>
                  <a:lnTo>
                    <a:pt x="1393" y="984"/>
                  </a:lnTo>
                  <a:cubicBezTo>
                    <a:pt x="1392" y="981"/>
                    <a:pt x="1391" y="978"/>
                    <a:pt x="1391" y="976"/>
                  </a:cubicBezTo>
                  <a:lnTo>
                    <a:pt x="1391" y="976"/>
                  </a:lnTo>
                  <a:cubicBezTo>
                    <a:pt x="1378" y="944"/>
                    <a:pt x="1371" y="912"/>
                    <a:pt x="1365" y="878"/>
                  </a:cubicBezTo>
                  <a:close/>
                  <a:moveTo>
                    <a:pt x="1723" y="267"/>
                  </a:moveTo>
                  <a:lnTo>
                    <a:pt x="1723" y="267"/>
                  </a:lnTo>
                  <a:cubicBezTo>
                    <a:pt x="1735" y="232"/>
                    <a:pt x="1757" y="200"/>
                    <a:pt x="1782" y="172"/>
                  </a:cubicBezTo>
                  <a:lnTo>
                    <a:pt x="1782" y="172"/>
                  </a:lnTo>
                  <a:cubicBezTo>
                    <a:pt x="1813" y="239"/>
                    <a:pt x="1757" y="355"/>
                    <a:pt x="1724" y="411"/>
                  </a:cubicBezTo>
                  <a:lnTo>
                    <a:pt x="1724" y="411"/>
                  </a:lnTo>
                  <a:cubicBezTo>
                    <a:pt x="1686" y="409"/>
                    <a:pt x="1717" y="283"/>
                    <a:pt x="1723" y="267"/>
                  </a:cubicBezTo>
                  <a:close/>
                  <a:moveTo>
                    <a:pt x="2082" y="168"/>
                  </a:moveTo>
                  <a:lnTo>
                    <a:pt x="2082" y="168"/>
                  </a:lnTo>
                  <a:cubicBezTo>
                    <a:pt x="2048" y="233"/>
                    <a:pt x="2008" y="317"/>
                    <a:pt x="1941" y="293"/>
                  </a:cubicBezTo>
                  <a:lnTo>
                    <a:pt x="1941" y="293"/>
                  </a:lnTo>
                  <a:cubicBezTo>
                    <a:pt x="1937" y="214"/>
                    <a:pt x="2013" y="180"/>
                    <a:pt x="2082" y="168"/>
                  </a:cubicBezTo>
                  <a:close/>
                  <a:moveTo>
                    <a:pt x="1904" y="456"/>
                  </a:moveTo>
                  <a:lnTo>
                    <a:pt x="1904" y="456"/>
                  </a:lnTo>
                  <a:cubicBezTo>
                    <a:pt x="1886" y="479"/>
                    <a:pt x="1867" y="500"/>
                    <a:pt x="1844" y="518"/>
                  </a:cubicBezTo>
                  <a:lnTo>
                    <a:pt x="1844" y="518"/>
                  </a:lnTo>
                  <a:cubicBezTo>
                    <a:pt x="1836" y="525"/>
                    <a:pt x="1754" y="564"/>
                    <a:pt x="1734" y="549"/>
                  </a:cubicBezTo>
                  <a:lnTo>
                    <a:pt x="1734" y="549"/>
                  </a:lnTo>
                  <a:cubicBezTo>
                    <a:pt x="1734" y="548"/>
                    <a:pt x="1735" y="547"/>
                    <a:pt x="1735" y="547"/>
                  </a:cubicBezTo>
                  <a:lnTo>
                    <a:pt x="1735" y="547"/>
                  </a:lnTo>
                  <a:cubicBezTo>
                    <a:pt x="1771" y="487"/>
                    <a:pt x="1837" y="455"/>
                    <a:pt x="1904" y="456"/>
                  </a:cubicBezTo>
                  <a:close/>
                  <a:moveTo>
                    <a:pt x="2417" y="56"/>
                  </a:moveTo>
                  <a:lnTo>
                    <a:pt x="2417" y="56"/>
                  </a:lnTo>
                  <a:lnTo>
                    <a:pt x="2418" y="56"/>
                  </a:lnTo>
                  <a:lnTo>
                    <a:pt x="2418" y="56"/>
                  </a:lnTo>
                  <a:cubicBezTo>
                    <a:pt x="2377" y="169"/>
                    <a:pt x="2319" y="267"/>
                    <a:pt x="2201" y="303"/>
                  </a:cubicBezTo>
                  <a:lnTo>
                    <a:pt x="2201" y="303"/>
                  </a:lnTo>
                  <a:cubicBezTo>
                    <a:pt x="2208" y="255"/>
                    <a:pt x="2215" y="206"/>
                    <a:pt x="2235" y="161"/>
                  </a:cubicBezTo>
                  <a:lnTo>
                    <a:pt x="2235" y="161"/>
                  </a:lnTo>
                  <a:cubicBezTo>
                    <a:pt x="2266" y="91"/>
                    <a:pt x="2346" y="57"/>
                    <a:pt x="2417" y="56"/>
                  </a:cubicBezTo>
                  <a:close/>
                  <a:moveTo>
                    <a:pt x="2154" y="690"/>
                  </a:moveTo>
                  <a:lnTo>
                    <a:pt x="2154" y="690"/>
                  </a:lnTo>
                  <a:cubicBezTo>
                    <a:pt x="2182" y="743"/>
                    <a:pt x="2169" y="805"/>
                    <a:pt x="2122" y="841"/>
                  </a:cubicBezTo>
                  <a:lnTo>
                    <a:pt x="2122" y="841"/>
                  </a:lnTo>
                  <a:cubicBezTo>
                    <a:pt x="2117" y="835"/>
                    <a:pt x="2110" y="832"/>
                    <a:pt x="2102" y="833"/>
                  </a:cubicBezTo>
                  <a:lnTo>
                    <a:pt x="2102" y="833"/>
                  </a:lnTo>
                  <a:cubicBezTo>
                    <a:pt x="2075" y="787"/>
                    <a:pt x="2116" y="728"/>
                    <a:pt x="2154" y="690"/>
                  </a:cubicBezTo>
                  <a:close/>
                  <a:moveTo>
                    <a:pt x="2239" y="838"/>
                  </a:moveTo>
                  <a:lnTo>
                    <a:pt x="2239" y="838"/>
                  </a:lnTo>
                  <a:cubicBezTo>
                    <a:pt x="2265" y="835"/>
                    <a:pt x="2290" y="849"/>
                    <a:pt x="2301" y="871"/>
                  </a:cubicBezTo>
                  <a:lnTo>
                    <a:pt x="2301" y="871"/>
                  </a:lnTo>
                  <a:cubicBezTo>
                    <a:pt x="2276" y="886"/>
                    <a:pt x="2249" y="894"/>
                    <a:pt x="2219" y="896"/>
                  </a:cubicBezTo>
                  <a:lnTo>
                    <a:pt x="2219" y="896"/>
                  </a:lnTo>
                  <a:cubicBezTo>
                    <a:pt x="2213" y="896"/>
                    <a:pt x="2177" y="892"/>
                    <a:pt x="2152" y="885"/>
                  </a:cubicBezTo>
                  <a:lnTo>
                    <a:pt x="2152" y="885"/>
                  </a:lnTo>
                  <a:cubicBezTo>
                    <a:pt x="2154" y="884"/>
                    <a:pt x="2155" y="883"/>
                    <a:pt x="2155" y="882"/>
                  </a:cubicBezTo>
                  <a:lnTo>
                    <a:pt x="2155" y="882"/>
                  </a:lnTo>
                  <a:cubicBezTo>
                    <a:pt x="2180" y="859"/>
                    <a:pt x="2206" y="842"/>
                    <a:pt x="2239" y="838"/>
                  </a:cubicBezTo>
                  <a:close/>
                  <a:moveTo>
                    <a:pt x="1873" y="1244"/>
                  </a:moveTo>
                  <a:lnTo>
                    <a:pt x="1873" y="1244"/>
                  </a:lnTo>
                  <a:cubicBezTo>
                    <a:pt x="1808" y="1277"/>
                    <a:pt x="1738" y="1247"/>
                    <a:pt x="1709" y="1186"/>
                  </a:cubicBezTo>
                  <a:lnTo>
                    <a:pt x="1709" y="1186"/>
                  </a:lnTo>
                  <a:cubicBezTo>
                    <a:pt x="1770" y="1179"/>
                    <a:pt x="1829" y="1199"/>
                    <a:pt x="1873" y="1244"/>
                  </a:cubicBezTo>
                  <a:close/>
                  <a:moveTo>
                    <a:pt x="2196" y="1136"/>
                  </a:moveTo>
                  <a:lnTo>
                    <a:pt x="2196" y="1136"/>
                  </a:lnTo>
                  <a:cubicBezTo>
                    <a:pt x="2195" y="1135"/>
                    <a:pt x="2193" y="1134"/>
                    <a:pt x="2193" y="1134"/>
                  </a:cubicBezTo>
                  <a:lnTo>
                    <a:pt x="2193" y="1134"/>
                  </a:lnTo>
                  <a:cubicBezTo>
                    <a:pt x="2143" y="1104"/>
                    <a:pt x="2033" y="1166"/>
                    <a:pt x="1998" y="1201"/>
                  </a:cubicBezTo>
                  <a:lnTo>
                    <a:pt x="1998" y="1201"/>
                  </a:lnTo>
                  <a:cubicBezTo>
                    <a:pt x="1943" y="1254"/>
                    <a:pt x="1918" y="1327"/>
                    <a:pt x="1940" y="1400"/>
                  </a:cubicBezTo>
                  <a:lnTo>
                    <a:pt x="1940" y="1400"/>
                  </a:lnTo>
                  <a:cubicBezTo>
                    <a:pt x="1818" y="1507"/>
                    <a:pt x="1688" y="1606"/>
                    <a:pt x="1553" y="1694"/>
                  </a:cubicBezTo>
                  <a:lnTo>
                    <a:pt x="1553" y="1694"/>
                  </a:lnTo>
                  <a:cubicBezTo>
                    <a:pt x="1587" y="1638"/>
                    <a:pt x="1603" y="1572"/>
                    <a:pt x="1547" y="1532"/>
                  </a:cubicBezTo>
                  <a:lnTo>
                    <a:pt x="1547" y="1532"/>
                  </a:lnTo>
                  <a:cubicBezTo>
                    <a:pt x="1545" y="1529"/>
                    <a:pt x="1541" y="1527"/>
                    <a:pt x="1537" y="1526"/>
                  </a:cubicBezTo>
                  <a:lnTo>
                    <a:pt x="1537" y="1526"/>
                  </a:lnTo>
                  <a:cubicBezTo>
                    <a:pt x="1536" y="1526"/>
                    <a:pt x="1536" y="1526"/>
                    <a:pt x="1535" y="1526"/>
                  </a:cubicBezTo>
                  <a:lnTo>
                    <a:pt x="1535" y="1526"/>
                  </a:lnTo>
                  <a:cubicBezTo>
                    <a:pt x="1534" y="1525"/>
                    <a:pt x="1533" y="1525"/>
                    <a:pt x="1533" y="1525"/>
                  </a:cubicBezTo>
                  <a:lnTo>
                    <a:pt x="1533" y="1525"/>
                  </a:lnTo>
                  <a:cubicBezTo>
                    <a:pt x="1532" y="1524"/>
                    <a:pt x="1531" y="1524"/>
                    <a:pt x="1530" y="1524"/>
                  </a:cubicBezTo>
                  <a:lnTo>
                    <a:pt x="1530" y="1524"/>
                  </a:lnTo>
                  <a:cubicBezTo>
                    <a:pt x="1529" y="1524"/>
                    <a:pt x="1529" y="1524"/>
                    <a:pt x="1529" y="1524"/>
                  </a:cubicBezTo>
                  <a:lnTo>
                    <a:pt x="1529" y="1524"/>
                  </a:lnTo>
                  <a:cubicBezTo>
                    <a:pt x="1527" y="1524"/>
                    <a:pt x="1527" y="1525"/>
                    <a:pt x="1526" y="1525"/>
                  </a:cubicBezTo>
                  <a:lnTo>
                    <a:pt x="1526" y="1525"/>
                  </a:lnTo>
                  <a:cubicBezTo>
                    <a:pt x="1521" y="1526"/>
                    <a:pt x="1516" y="1528"/>
                    <a:pt x="1512" y="1534"/>
                  </a:cubicBezTo>
                  <a:lnTo>
                    <a:pt x="1512" y="1534"/>
                  </a:lnTo>
                  <a:cubicBezTo>
                    <a:pt x="1461" y="1600"/>
                    <a:pt x="1410" y="1680"/>
                    <a:pt x="1443" y="1764"/>
                  </a:cubicBezTo>
                  <a:lnTo>
                    <a:pt x="1443" y="1764"/>
                  </a:lnTo>
                  <a:cubicBezTo>
                    <a:pt x="1290" y="1857"/>
                    <a:pt x="1129" y="1938"/>
                    <a:pt x="962" y="2006"/>
                  </a:cubicBezTo>
                  <a:lnTo>
                    <a:pt x="962" y="2006"/>
                  </a:lnTo>
                  <a:cubicBezTo>
                    <a:pt x="973" y="1994"/>
                    <a:pt x="984" y="1980"/>
                    <a:pt x="995" y="1967"/>
                  </a:cubicBezTo>
                  <a:lnTo>
                    <a:pt x="995" y="1967"/>
                  </a:lnTo>
                  <a:cubicBezTo>
                    <a:pt x="1023" y="1933"/>
                    <a:pt x="1050" y="1898"/>
                    <a:pt x="1078" y="1864"/>
                  </a:cubicBezTo>
                  <a:lnTo>
                    <a:pt x="1078" y="1864"/>
                  </a:lnTo>
                  <a:cubicBezTo>
                    <a:pt x="1084" y="1863"/>
                    <a:pt x="1089" y="1859"/>
                    <a:pt x="1092" y="1851"/>
                  </a:cubicBezTo>
                  <a:lnTo>
                    <a:pt x="1092" y="1851"/>
                  </a:lnTo>
                  <a:cubicBezTo>
                    <a:pt x="1094" y="1848"/>
                    <a:pt x="1095" y="1845"/>
                    <a:pt x="1096" y="1842"/>
                  </a:cubicBezTo>
                  <a:lnTo>
                    <a:pt x="1096" y="1842"/>
                  </a:lnTo>
                  <a:cubicBezTo>
                    <a:pt x="1231" y="1673"/>
                    <a:pt x="1364" y="1501"/>
                    <a:pt x="1493" y="1326"/>
                  </a:cubicBezTo>
                  <a:lnTo>
                    <a:pt x="1493" y="1326"/>
                  </a:lnTo>
                  <a:cubicBezTo>
                    <a:pt x="1493" y="1326"/>
                    <a:pt x="1494" y="1326"/>
                    <a:pt x="1495" y="1325"/>
                  </a:cubicBezTo>
                  <a:lnTo>
                    <a:pt x="1495" y="1325"/>
                  </a:lnTo>
                  <a:cubicBezTo>
                    <a:pt x="1551" y="1285"/>
                    <a:pt x="1607" y="1245"/>
                    <a:pt x="1663" y="1204"/>
                  </a:cubicBezTo>
                  <a:lnTo>
                    <a:pt x="1663" y="1204"/>
                  </a:lnTo>
                  <a:cubicBezTo>
                    <a:pt x="1703" y="1297"/>
                    <a:pt x="1812" y="1332"/>
                    <a:pt x="1903" y="1282"/>
                  </a:cubicBezTo>
                  <a:lnTo>
                    <a:pt x="1903" y="1282"/>
                  </a:lnTo>
                  <a:cubicBezTo>
                    <a:pt x="1910" y="1278"/>
                    <a:pt x="1914" y="1273"/>
                    <a:pt x="1915" y="1267"/>
                  </a:cubicBezTo>
                  <a:lnTo>
                    <a:pt x="1915" y="1267"/>
                  </a:lnTo>
                  <a:cubicBezTo>
                    <a:pt x="1929" y="1262"/>
                    <a:pt x="1939" y="1246"/>
                    <a:pt x="1927" y="1231"/>
                  </a:cubicBezTo>
                  <a:lnTo>
                    <a:pt x="1927" y="1231"/>
                  </a:lnTo>
                  <a:cubicBezTo>
                    <a:pt x="1884" y="1176"/>
                    <a:pt x="1823" y="1144"/>
                    <a:pt x="1757" y="1137"/>
                  </a:cubicBezTo>
                  <a:lnTo>
                    <a:pt x="1757" y="1137"/>
                  </a:lnTo>
                  <a:cubicBezTo>
                    <a:pt x="1868" y="1058"/>
                    <a:pt x="1979" y="979"/>
                    <a:pt x="2089" y="899"/>
                  </a:cubicBezTo>
                  <a:lnTo>
                    <a:pt x="2089" y="899"/>
                  </a:lnTo>
                  <a:cubicBezTo>
                    <a:pt x="2091" y="900"/>
                    <a:pt x="2092" y="902"/>
                    <a:pt x="2094" y="902"/>
                  </a:cubicBezTo>
                  <a:lnTo>
                    <a:pt x="2094" y="902"/>
                  </a:lnTo>
                  <a:cubicBezTo>
                    <a:pt x="2112" y="922"/>
                    <a:pt x="2145" y="934"/>
                    <a:pt x="2170" y="940"/>
                  </a:cubicBezTo>
                  <a:lnTo>
                    <a:pt x="2170" y="940"/>
                  </a:lnTo>
                  <a:cubicBezTo>
                    <a:pt x="2222" y="954"/>
                    <a:pt x="2279" y="940"/>
                    <a:pt x="2325" y="913"/>
                  </a:cubicBezTo>
                  <a:lnTo>
                    <a:pt x="2325" y="913"/>
                  </a:lnTo>
                  <a:cubicBezTo>
                    <a:pt x="2339" y="916"/>
                    <a:pt x="2356" y="906"/>
                    <a:pt x="2355" y="888"/>
                  </a:cubicBezTo>
                  <a:lnTo>
                    <a:pt x="2355" y="888"/>
                  </a:lnTo>
                  <a:cubicBezTo>
                    <a:pt x="2353" y="837"/>
                    <a:pt x="2315" y="805"/>
                    <a:pt x="2269" y="792"/>
                  </a:cubicBezTo>
                  <a:lnTo>
                    <a:pt x="2269" y="792"/>
                  </a:lnTo>
                  <a:cubicBezTo>
                    <a:pt x="2250" y="786"/>
                    <a:pt x="2230" y="787"/>
                    <a:pt x="2211" y="793"/>
                  </a:cubicBezTo>
                  <a:lnTo>
                    <a:pt x="2211" y="793"/>
                  </a:lnTo>
                  <a:cubicBezTo>
                    <a:pt x="2225" y="744"/>
                    <a:pt x="2218" y="690"/>
                    <a:pt x="2183" y="643"/>
                  </a:cubicBezTo>
                  <a:lnTo>
                    <a:pt x="2183" y="643"/>
                  </a:lnTo>
                  <a:cubicBezTo>
                    <a:pt x="2177" y="635"/>
                    <a:pt x="2170" y="632"/>
                    <a:pt x="2162" y="633"/>
                  </a:cubicBezTo>
                  <a:lnTo>
                    <a:pt x="2162" y="633"/>
                  </a:lnTo>
                  <a:cubicBezTo>
                    <a:pt x="2156" y="630"/>
                    <a:pt x="2148" y="630"/>
                    <a:pt x="2140" y="637"/>
                  </a:cubicBezTo>
                  <a:lnTo>
                    <a:pt x="2140" y="637"/>
                  </a:lnTo>
                  <a:cubicBezTo>
                    <a:pt x="2098" y="674"/>
                    <a:pt x="2062" y="713"/>
                    <a:pt x="2048" y="769"/>
                  </a:cubicBezTo>
                  <a:lnTo>
                    <a:pt x="2048" y="769"/>
                  </a:lnTo>
                  <a:cubicBezTo>
                    <a:pt x="2040" y="799"/>
                    <a:pt x="2046" y="832"/>
                    <a:pt x="2061" y="859"/>
                  </a:cubicBezTo>
                  <a:lnTo>
                    <a:pt x="2061" y="859"/>
                  </a:lnTo>
                  <a:cubicBezTo>
                    <a:pt x="1903" y="972"/>
                    <a:pt x="1744" y="1086"/>
                    <a:pt x="1586" y="1200"/>
                  </a:cubicBezTo>
                  <a:lnTo>
                    <a:pt x="1586" y="1200"/>
                  </a:lnTo>
                  <a:cubicBezTo>
                    <a:pt x="1788" y="923"/>
                    <a:pt x="1984" y="641"/>
                    <a:pt x="2179" y="358"/>
                  </a:cubicBezTo>
                  <a:lnTo>
                    <a:pt x="2179" y="358"/>
                  </a:lnTo>
                  <a:cubicBezTo>
                    <a:pt x="2346" y="324"/>
                    <a:pt x="2422" y="199"/>
                    <a:pt x="2473" y="45"/>
                  </a:cubicBezTo>
                  <a:lnTo>
                    <a:pt x="2473" y="45"/>
                  </a:lnTo>
                  <a:cubicBezTo>
                    <a:pt x="2482" y="19"/>
                    <a:pt x="2448" y="0"/>
                    <a:pt x="2433" y="17"/>
                  </a:cubicBezTo>
                  <a:lnTo>
                    <a:pt x="2433" y="17"/>
                  </a:lnTo>
                  <a:cubicBezTo>
                    <a:pt x="2429" y="11"/>
                    <a:pt x="2422" y="7"/>
                    <a:pt x="2413" y="7"/>
                  </a:cubicBezTo>
                  <a:lnTo>
                    <a:pt x="2413" y="7"/>
                  </a:lnTo>
                  <a:cubicBezTo>
                    <a:pt x="2340" y="8"/>
                    <a:pt x="2282" y="36"/>
                    <a:pt x="2230" y="85"/>
                  </a:cubicBezTo>
                  <a:lnTo>
                    <a:pt x="2230" y="85"/>
                  </a:lnTo>
                  <a:cubicBezTo>
                    <a:pt x="2171" y="142"/>
                    <a:pt x="2164" y="232"/>
                    <a:pt x="2150" y="308"/>
                  </a:cubicBezTo>
                  <a:lnTo>
                    <a:pt x="2150" y="308"/>
                  </a:lnTo>
                  <a:cubicBezTo>
                    <a:pt x="2150" y="311"/>
                    <a:pt x="2150" y="313"/>
                    <a:pt x="2150" y="315"/>
                  </a:cubicBezTo>
                  <a:lnTo>
                    <a:pt x="2150" y="315"/>
                  </a:lnTo>
                  <a:cubicBezTo>
                    <a:pt x="1828" y="782"/>
                    <a:pt x="1502" y="1245"/>
                    <a:pt x="1153" y="1690"/>
                  </a:cubicBezTo>
                  <a:lnTo>
                    <a:pt x="1153" y="1690"/>
                  </a:lnTo>
                  <a:cubicBezTo>
                    <a:pt x="1303" y="1304"/>
                    <a:pt x="1483" y="930"/>
                    <a:pt x="1693" y="572"/>
                  </a:cubicBezTo>
                  <a:lnTo>
                    <a:pt x="1693" y="572"/>
                  </a:lnTo>
                  <a:cubicBezTo>
                    <a:pt x="1714" y="597"/>
                    <a:pt x="1758" y="603"/>
                    <a:pt x="1793" y="596"/>
                  </a:cubicBezTo>
                  <a:lnTo>
                    <a:pt x="1793" y="596"/>
                  </a:lnTo>
                  <a:cubicBezTo>
                    <a:pt x="1867" y="581"/>
                    <a:pt x="1918" y="520"/>
                    <a:pt x="1960" y="462"/>
                  </a:cubicBezTo>
                  <a:lnTo>
                    <a:pt x="1960" y="462"/>
                  </a:lnTo>
                  <a:cubicBezTo>
                    <a:pt x="1979" y="458"/>
                    <a:pt x="1983" y="429"/>
                    <a:pt x="1966" y="418"/>
                  </a:cubicBezTo>
                  <a:lnTo>
                    <a:pt x="1966" y="418"/>
                  </a:lnTo>
                  <a:cubicBezTo>
                    <a:pt x="1959" y="412"/>
                    <a:pt x="1951" y="409"/>
                    <a:pt x="1943" y="411"/>
                  </a:cubicBezTo>
                  <a:lnTo>
                    <a:pt x="1943" y="411"/>
                  </a:lnTo>
                  <a:cubicBezTo>
                    <a:pt x="1905" y="404"/>
                    <a:pt x="1867" y="406"/>
                    <a:pt x="1831" y="418"/>
                  </a:cubicBezTo>
                  <a:lnTo>
                    <a:pt x="1831" y="418"/>
                  </a:lnTo>
                  <a:cubicBezTo>
                    <a:pt x="1863" y="393"/>
                    <a:pt x="1896" y="368"/>
                    <a:pt x="1930" y="346"/>
                  </a:cubicBezTo>
                  <a:lnTo>
                    <a:pt x="1930" y="346"/>
                  </a:lnTo>
                  <a:cubicBezTo>
                    <a:pt x="1932" y="345"/>
                    <a:pt x="1933" y="344"/>
                    <a:pt x="1935" y="343"/>
                  </a:cubicBezTo>
                  <a:lnTo>
                    <a:pt x="1935" y="343"/>
                  </a:lnTo>
                  <a:cubicBezTo>
                    <a:pt x="2052" y="379"/>
                    <a:pt x="2093" y="214"/>
                    <a:pt x="2153" y="147"/>
                  </a:cubicBezTo>
                  <a:lnTo>
                    <a:pt x="2153" y="147"/>
                  </a:lnTo>
                  <a:cubicBezTo>
                    <a:pt x="2174" y="123"/>
                    <a:pt x="2137" y="92"/>
                    <a:pt x="2116" y="115"/>
                  </a:cubicBezTo>
                  <a:lnTo>
                    <a:pt x="2116" y="115"/>
                  </a:lnTo>
                  <a:cubicBezTo>
                    <a:pt x="2115" y="115"/>
                    <a:pt x="2114" y="115"/>
                    <a:pt x="2114" y="115"/>
                  </a:cubicBezTo>
                  <a:lnTo>
                    <a:pt x="2114" y="115"/>
                  </a:lnTo>
                  <a:cubicBezTo>
                    <a:pt x="2007" y="122"/>
                    <a:pt x="1874" y="180"/>
                    <a:pt x="1894" y="310"/>
                  </a:cubicBezTo>
                  <a:lnTo>
                    <a:pt x="1894" y="310"/>
                  </a:lnTo>
                  <a:cubicBezTo>
                    <a:pt x="1894" y="311"/>
                    <a:pt x="1895" y="311"/>
                    <a:pt x="1895" y="311"/>
                  </a:cubicBezTo>
                  <a:lnTo>
                    <a:pt x="1895" y="311"/>
                  </a:lnTo>
                  <a:cubicBezTo>
                    <a:pt x="1859" y="335"/>
                    <a:pt x="1826" y="360"/>
                    <a:pt x="1793" y="385"/>
                  </a:cubicBezTo>
                  <a:lnTo>
                    <a:pt x="1793" y="385"/>
                  </a:lnTo>
                  <a:cubicBezTo>
                    <a:pt x="1834" y="299"/>
                    <a:pt x="1868" y="178"/>
                    <a:pt x="1797" y="112"/>
                  </a:cubicBezTo>
                  <a:lnTo>
                    <a:pt x="1797" y="112"/>
                  </a:lnTo>
                  <a:cubicBezTo>
                    <a:pt x="1781" y="96"/>
                    <a:pt x="1759" y="112"/>
                    <a:pt x="1758" y="129"/>
                  </a:cubicBezTo>
                  <a:lnTo>
                    <a:pt x="1758" y="129"/>
                  </a:lnTo>
                  <a:cubicBezTo>
                    <a:pt x="1755" y="131"/>
                    <a:pt x="1752" y="133"/>
                    <a:pt x="1749" y="136"/>
                  </a:cubicBezTo>
                  <a:lnTo>
                    <a:pt x="1749" y="136"/>
                  </a:lnTo>
                  <a:cubicBezTo>
                    <a:pt x="1696" y="193"/>
                    <a:pt x="1665" y="263"/>
                    <a:pt x="1658" y="341"/>
                  </a:cubicBezTo>
                  <a:lnTo>
                    <a:pt x="1658" y="341"/>
                  </a:lnTo>
                  <a:cubicBezTo>
                    <a:pt x="1654" y="384"/>
                    <a:pt x="1663" y="442"/>
                    <a:pt x="1704" y="457"/>
                  </a:cubicBezTo>
                  <a:lnTo>
                    <a:pt x="1704" y="457"/>
                  </a:lnTo>
                  <a:cubicBezTo>
                    <a:pt x="1618" y="599"/>
                    <a:pt x="1537" y="744"/>
                    <a:pt x="1461" y="892"/>
                  </a:cubicBezTo>
                  <a:lnTo>
                    <a:pt x="1461" y="892"/>
                  </a:lnTo>
                  <a:cubicBezTo>
                    <a:pt x="1470" y="811"/>
                    <a:pt x="1461" y="730"/>
                    <a:pt x="1408" y="663"/>
                  </a:cubicBezTo>
                  <a:lnTo>
                    <a:pt x="1408" y="663"/>
                  </a:lnTo>
                  <a:cubicBezTo>
                    <a:pt x="1404" y="657"/>
                    <a:pt x="1398" y="655"/>
                    <a:pt x="1394" y="653"/>
                  </a:cubicBezTo>
                  <a:lnTo>
                    <a:pt x="1394" y="653"/>
                  </a:lnTo>
                  <a:cubicBezTo>
                    <a:pt x="1382" y="648"/>
                    <a:pt x="1367" y="649"/>
                    <a:pt x="1358" y="663"/>
                  </a:cubicBezTo>
                  <a:lnTo>
                    <a:pt x="1358" y="663"/>
                  </a:lnTo>
                  <a:cubicBezTo>
                    <a:pt x="1315" y="738"/>
                    <a:pt x="1307" y="820"/>
                    <a:pt x="1320" y="905"/>
                  </a:cubicBezTo>
                  <a:lnTo>
                    <a:pt x="1320" y="905"/>
                  </a:lnTo>
                  <a:cubicBezTo>
                    <a:pt x="1327" y="945"/>
                    <a:pt x="1341" y="1026"/>
                    <a:pt x="1375" y="1062"/>
                  </a:cubicBezTo>
                  <a:lnTo>
                    <a:pt x="1375" y="1062"/>
                  </a:lnTo>
                  <a:cubicBezTo>
                    <a:pt x="1255" y="1307"/>
                    <a:pt x="1148" y="1559"/>
                    <a:pt x="1054" y="1816"/>
                  </a:cubicBezTo>
                  <a:lnTo>
                    <a:pt x="1054" y="1816"/>
                  </a:lnTo>
                  <a:cubicBezTo>
                    <a:pt x="1013" y="1867"/>
                    <a:pt x="973" y="1916"/>
                    <a:pt x="932" y="1966"/>
                  </a:cubicBezTo>
                  <a:lnTo>
                    <a:pt x="932" y="1966"/>
                  </a:lnTo>
                  <a:cubicBezTo>
                    <a:pt x="633" y="2329"/>
                    <a:pt x="320" y="2706"/>
                    <a:pt x="139" y="3141"/>
                  </a:cubicBezTo>
                  <a:lnTo>
                    <a:pt x="139" y="3141"/>
                  </a:lnTo>
                  <a:cubicBezTo>
                    <a:pt x="154" y="2923"/>
                    <a:pt x="197" y="2710"/>
                    <a:pt x="266" y="2504"/>
                  </a:cubicBezTo>
                  <a:lnTo>
                    <a:pt x="266" y="2504"/>
                  </a:lnTo>
                  <a:cubicBezTo>
                    <a:pt x="310" y="2527"/>
                    <a:pt x="371" y="2508"/>
                    <a:pt x="413" y="2483"/>
                  </a:cubicBezTo>
                  <a:lnTo>
                    <a:pt x="413" y="2483"/>
                  </a:lnTo>
                  <a:cubicBezTo>
                    <a:pt x="484" y="2443"/>
                    <a:pt x="537" y="2380"/>
                    <a:pt x="563" y="2302"/>
                  </a:cubicBezTo>
                  <a:lnTo>
                    <a:pt x="563" y="2302"/>
                  </a:lnTo>
                  <a:lnTo>
                    <a:pt x="563" y="2302"/>
                  </a:lnTo>
                  <a:lnTo>
                    <a:pt x="563" y="2302"/>
                  </a:lnTo>
                  <a:cubicBezTo>
                    <a:pt x="569" y="2287"/>
                    <a:pt x="561" y="2267"/>
                    <a:pt x="543" y="2268"/>
                  </a:cubicBezTo>
                  <a:lnTo>
                    <a:pt x="543" y="2268"/>
                  </a:lnTo>
                  <a:cubicBezTo>
                    <a:pt x="537" y="2267"/>
                    <a:pt x="531" y="2267"/>
                    <a:pt x="526" y="2271"/>
                  </a:cubicBezTo>
                  <a:lnTo>
                    <a:pt x="526" y="2271"/>
                  </a:lnTo>
                  <a:cubicBezTo>
                    <a:pt x="448" y="2288"/>
                    <a:pt x="376" y="2321"/>
                    <a:pt x="316" y="2370"/>
                  </a:cubicBezTo>
                  <a:lnTo>
                    <a:pt x="316" y="2370"/>
                  </a:lnTo>
                  <a:cubicBezTo>
                    <a:pt x="358" y="2267"/>
                    <a:pt x="406" y="2166"/>
                    <a:pt x="461" y="2069"/>
                  </a:cubicBezTo>
                  <a:lnTo>
                    <a:pt x="461" y="2069"/>
                  </a:lnTo>
                  <a:cubicBezTo>
                    <a:pt x="463" y="2064"/>
                    <a:pt x="464" y="2060"/>
                    <a:pt x="464" y="2056"/>
                  </a:cubicBezTo>
                  <a:lnTo>
                    <a:pt x="464" y="2056"/>
                  </a:lnTo>
                  <a:cubicBezTo>
                    <a:pt x="615" y="1894"/>
                    <a:pt x="758" y="1723"/>
                    <a:pt x="891" y="1545"/>
                  </a:cubicBezTo>
                  <a:lnTo>
                    <a:pt x="891" y="1545"/>
                  </a:lnTo>
                  <a:cubicBezTo>
                    <a:pt x="1031" y="1594"/>
                    <a:pt x="1136" y="1409"/>
                    <a:pt x="1188" y="1301"/>
                  </a:cubicBezTo>
                  <a:lnTo>
                    <a:pt x="1188" y="1301"/>
                  </a:lnTo>
                  <a:cubicBezTo>
                    <a:pt x="1208" y="1294"/>
                    <a:pt x="1210" y="1258"/>
                    <a:pt x="1183" y="1254"/>
                  </a:cubicBezTo>
                  <a:lnTo>
                    <a:pt x="1183" y="1254"/>
                  </a:lnTo>
                  <a:cubicBezTo>
                    <a:pt x="1099" y="1238"/>
                    <a:pt x="1019" y="1297"/>
                    <a:pt x="957" y="1368"/>
                  </a:cubicBezTo>
                  <a:lnTo>
                    <a:pt x="957" y="1368"/>
                  </a:lnTo>
                  <a:cubicBezTo>
                    <a:pt x="958" y="1323"/>
                    <a:pt x="946" y="1276"/>
                    <a:pt x="921" y="1235"/>
                  </a:cubicBezTo>
                  <a:lnTo>
                    <a:pt x="921" y="1235"/>
                  </a:lnTo>
                  <a:cubicBezTo>
                    <a:pt x="920" y="1228"/>
                    <a:pt x="916" y="1223"/>
                    <a:pt x="911" y="1219"/>
                  </a:cubicBezTo>
                  <a:lnTo>
                    <a:pt x="911" y="1219"/>
                  </a:lnTo>
                  <a:lnTo>
                    <a:pt x="911" y="1219"/>
                  </a:lnTo>
                  <a:lnTo>
                    <a:pt x="911" y="1219"/>
                  </a:lnTo>
                  <a:cubicBezTo>
                    <a:pt x="895" y="1195"/>
                    <a:pt x="861" y="1216"/>
                    <a:pt x="867" y="1239"/>
                  </a:cubicBezTo>
                  <a:lnTo>
                    <a:pt x="867" y="1239"/>
                  </a:lnTo>
                  <a:cubicBezTo>
                    <a:pt x="798" y="1316"/>
                    <a:pt x="786" y="1430"/>
                    <a:pt x="845" y="1520"/>
                  </a:cubicBezTo>
                  <a:lnTo>
                    <a:pt x="845" y="1520"/>
                  </a:lnTo>
                  <a:cubicBezTo>
                    <a:pt x="846" y="1521"/>
                    <a:pt x="846" y="1522"/>
                    <a:pt x="847" y="1522"/>
                  </a:cubicBezTo>
                  <a:lnTo>
                    <a:pt x="847" y="1522"/>
                  </a:lnTo>
                  <a:cubicBezTo>
                    <a:pt x="725" y="1685"/>
                    <a:pt x="595" y="1840"/>
                    <a:pt x="458" y="1990"/>
                  </a:cubicBezTo>
                  <a:lnTo>
                    <a:pt x="458" y="1990"/>
                  </a:lnTo>
                  <a:cubicBezTo>
                    <a:pt x="440" y="1880"/>
                    <a:pt x="445" y="1770"/>
                    <a:pt x="473" y="1661"/>
                  </a:cubicBezTo>
                  <a:lnTo>
                    <a:pt x="473" y="1661"/>
                  </a:lnTo>
                  <a:cubicBezTo>
                    <a:pt x="503" y="1665"/>
                    <a:pt x="545" y="1648"/>
                    <a:pt x="567" y="1638"/>
                  </a:cubicBezTo>
                  <a:lnTo>
                    <a:pt x="567" y="1638"/>
                  </a:lnTo>
                  <a:cubicBezTo>
                    <a:pt x="623" y="1611"/>
                    <a:pt x="666" y="1561"/>
                    <a:pt x="687" y="1502"/>
                  </a:cubicBezTo>
                  <a:lnTo>
                    <a:pt x="687" y="1502"/>
                  </a:lnTo>
                  <a:cubicBezTo>
                    <a:pt x="696" y="1477"/>
                    <a:pt x="664" y="1458"/>
                    <a:pt x="649" y="1473"/>
                  </a:cubicBezTo>
                  <a:lnTo>
                    <a:pt x="649" y="1473"/>
                  </a:lnTo>
                  <a:cubicBezTo>
                    <a:pt x="648" y="1473"/>
                    <a:pt x="647" y="1473"/>
                    <a:pt x="646" y="1473"/>
                  </a:cubicBezTo>
                  <a:lnTo>
                    <a:pt x="646" y="1473"/>
                  </a:lnTo>
                  <a:cubicBezTo>
                    <a:pt x="605" y="1469"/>
                    <a:pt x="566" y="1478"/>
                    <a:pt x="533" y="1496"/>
                  </a:cubicBezTo>
                  <a:lnTo>
                    <a:pt x="533" y="1496"/>
                  </a:lnTo>
                  <a:cubicBezTo>
                    <a:pt x="554" y="1460"/>
                    <a:pt x="576" y="1424"/>
                    <a:pt x="598" y="1388"/>
                  </a:cubicBezTo>
                  <a:lnTo>
                    <a:pt x="598" y="1388"/>
                  </a:lnTo>
                  <a:cubicBezTo>
                    <a:pt x="748" y="1368"/>
                    <a:pt x="765" y="1199"/>
                    <a:pt x="798" y="1078"/>
                  </a:cubicBezTo>
                  <a:lnTo>
                    <a:pt x="798" y="1078"/>
                  </a:lnTo>
                  <a:cubicBezTo>
                    <a:pt x="803" y="1062"/>
                    <a:pt x="791" y="1053"/>
                    <a:pt x="777" y="1052"/>
                  </a:cubicBezTo>
                  <a:lnTo>
                    <a:pt x="777" y="1052"/>
                  </a:lnTo>
                  <a:cubicBezTo>
                    <a:pt x="772" y="1045"/>
                    <a:pt x="763" y="1041"/>
                    <a:pt x="752" y="1044"/>
                  </a:cubicBezTo>
                  <a:lnTo>
                    <a:pt x="752" y="1044"/>
                  </a:lnTo>
                  <a:cubicBezTo>
                    <a:pt x="618" y="1083"/>
                    <a:pt x="463" y="1205"/>
                    <a:pt x="553" y="1357"/>
                  </a:cubicBezTo>
                  <a:lnTo>
                    <a:pt x="553" y="1357"/>
                  </a:lnTo>
                  <a:cubicBezTo>
                    <a:pt x="554" y="1359"/>
                    <a:pt x="555" y="1361"/>
                    <a:pt x="557" y="1362"/>
                  </a:cubicBezTo>
                  <a:lnTo>
                    <a:pt x="557" y="1362"/>
                  </a:lnTo>
                  <a:cubicBezTo>
                    <a:pt x="536" y="1396"/>
                    <a:pt x="516" y="1430"/>
                    <a:pt x="495" y="1464"/>
                  </a:cubicBezTo>
                  <a:lnTo>
                    <a:pt x="495" y="1464"/>
                  </a:lnTo>
                  <a:cubicBezTo>
                    <a:pt x="489" y="1433"/>
                    <a:pt x="475" y="1403"/>
                    <a:pt x="448" y="1377"/>
                  </a:cubicBezTo>
                  <a:lnTo>
                    <a:pt x="448" y="1377"/>
                  </a:lnTo>
                  <a:cubicBezTo>
                    <a:pt x="443" y="1372"/>
                    <a:pt x="438" y="1370"/>
                    <a:pt x="433" y="1370"/>
                  </a:cubicBezTo>
                  <a:lnTo>
                    <a:pt x="433" y="1370"/>
                  </a:lnTo>
                  <a:cubicBezTo>
                    <a:pt x="423" y="1363"/>
                    <a:pt x="409" y="1361"/>
                    <a:pt x="399" y="1373"/>
                  </a:cubicBezTo>
                  <a:lnTo>
                    <a:pt x="399" y="1373"/>
                  </a:lnTo>
                  <a:cubicBezTo>
                    <a:pt x="332" y="1449"/>
                    <a:pt x="344" y="1575"/>
                    <a:pt x="424" y="1637"/>
                  </a:cubicBezTo>
                  <a:lnTo>
                    <a:pt x="424" y="1637"/>
                  </a:lnTo>
                  <a:cubicBezTo>
                    <a:pt x="424" y="1640"/>
                    <a:pt x="426" y="1643"/>
                    <a:pt x="427" y="1645"/>
                  </a:cubicBezTo>
                  <a:lnTo>
                    <a:pt x="427" y="1645"/>
                  </a:lnTo>
                  <a:cubicBezTo>
                    <a:pt x="392" y="1778"/>
                    <a:pt x="389" y="1910"/>
                    <a:pt x="419" y="2045"/>
                  </a:cubicBezTo>
                  <a:lnTo>
                    <a:pt x="419" y="2045"/>
                  </a:lnTo>
                  <a:lnTo>
                    <a:pt x="419" y="2045"/>
                  </a:lnTo>
                  <a:lnTo>
                    <a:pt x="419" y="2045"/>
                  </a:lnTo>
                  <a:cubicBezTo>
                    <a:pt x="418" y="2046"/>
                    <a:pt x="418" y="2047"/>
                    <a:pt x="416" y="2048"/>
                  </a:cubicBezTo>
                  <a:lnTo>
                    <a:pt x="416" y="2048"/>
                  </a:lnTo>
                  <a:cubicBezTo>
                    <a:pt x="341" y="2181"/>
                    <a:pt x="279" y="2320"/>
                    <a:pt x="230" y="2462"/>
                  </a:cubicBezTo>
                  <a:lnTo>
                    <a:pt x="230" y="2462"/>
                  </a:lnTo>
                  <a:cubicBezTo>
                    <a:pt x="229" y="2463"/>
                    <a:pt x="228" y="2464"/>
                    <a:pt x="227" y="2465"/>
                  </a:cubicBezTo>
                  <a:lnTo>
                    <a:pt x="227" y="2465"/>
                  </a:lnTo>
                  <a:cubicBezTo>
                    <a:pt x="224" y="2470"/>
                    <a:pt x="222" y="2475"/>
                    <a:pt x="222" y="2480"/>
                  </a:cubicBezTo>
                  <a:lnTo>
                    <a:pt x="222" y="2480"/>
                  </a:lnTo>
                  <a:cubicBezTo>
                    <a:pt x="137" y="2730"/>
                    <a:pt x="92" y="2991"/>
                    <a:pt x="85" y="3258"/>
                  </a:cubicBezTo>
                  <a:lnTo>
                    <a:pt x="85" y="3258"/>
                  </a:lnTo>
                  <a:cubicBezTo>
                    <a:pt x="85" y="3264"/>
                    <a:pt x="87" y="3269"/>
                    <a:pt x="89" y="3272"/>
                  </a:cubicBezTo>
                  <a:lnTo>
                    <a:pt x="89" y="3272"/>
                  </a:lnTo>
                  <a:cubicBezTo>
                    <a:pt x="52" y="3383"/>
                    <a:pt x="22" y="3497"/>
                    <a:pt x="5" y="3616"/>
                  </a:cubicBezTo>
                  <a:lnTo>
                    <a:pt x="5" y="3616"/>
                  </a:lnTo>
                  <a:cubicBezTo>
                    <a:pt x="0" y="3647"/>
                    <a:pt x="48" y="3655"/>
                    <a:pt x="53" y="3624"/>
                  </a:cubicBezTo>
                  <a:lnTo>
                    <a:pt x="53" y="3624"/>
                  </a:lnTo>
                  <a:cubicBezTo>
                    <a:pt x="91" y="3368"/>
                    <a:pt x="182" y="3134"/>
                    <a:pt x="303" y="2914"/>
                  </a:cubicBezTo>
                  <a:lnTo>
                    <a:pt x="303" y="2914"/>
                  </a:lnTo>
                  <a:cubicBezTo>
                    <a:pt x="307" y="2914"/>
                    <a:pt x="311" y="2913"/>
                    <a:pt x="315" y="2910"/>
                  </a:cubicBezTo>
                  <a:lnTo>
                    <a:pt x="315" y="2910"/>
                  </a:lnTo>
                  <a:cubicBezTo>
                    <a:pt x="433" y="2840"/>
                    <a:pt x="548" y="2766"/>
                    <a:pt x="661" y="2689"/>
                  </a:cubicBezTo>
                  <a:lnTo>
                    <a:pt x="661" y="2689"/>
                  </a:lnTo>
                  <a:cubicBezTo>
                    <a:pt x="660" y="2752"/>
                    <a:pt x="734" y="2779"/>
                    <a:pt x="787" y="2794"/>
                  </a:cubicBezTo>
                  <a:lnTo>
                    <a:pt x="787" y="2794"/>
                  </a:lnTo>
                  <a:cubicBezTo>
                    <a:pt x="877" y="2819"/>
                    <a:pt x="976" y="2797"/>
                    <a:pt x="1055" y="2751"/>
                  </a:cubicBezTo>
                  <a:lnTo>
                    <a:pt x="1055" y="2751"/>
                  </a:lnTo>
                  <a:cubicBezTo>
                    <a:pt x="1068" y="2744"/>
                    <a:pt x="1068" y="2730"/>
                    <a:pt x="1061" y="2720"/>
                  </a:cubicBezTo>
                  <a:lnTo>
                    <a:pt x="1061" y="2720"/>
                  </a:lnTo>
                  <a:cubicBezTo>
                    <a:pt x="1062" y="2715"/>
                    <a:pt x="1061" y="2709"/>
                    <a:pt x="1056" y="2704"/>
                  </a:cubicBezTo>
                  <a:lnTo>
                    <a:pt x="1056" y="2704"/>
                  </a:lnTo>
                  <a:cubicBezTo>
                    <a:pt x="1017" y="2661"/>
                    <a:pt x="963" y="2655"/>
                    <a:pt x="908" y="2644"/>
                  </a:cubicBezTo>
                  <a:lnTo>
                    <a:pt x="908" y="2644"/>
                  </a:lnTo>
                  <a:cubicBezTo>
                    <a:pt x="855" y="2632"/>
                    <a:pt x="801" y="2625"/>
                    <a:pt x="747" y="2628"/>
                  </a:cubicBezTo>
                  <a:lnTo>
                    <a:pt x="747" y="2628"/>
                  </a:lnTo>
                  <a:cubicBezTo>
                    <a:pt x="895" y="2523"/>
                    <a:pt x="1038" y="2411"/>
                    <a:pt x="1177" y="2293"/>
                  </a:cubicBezTo>
                  <a:lnTo>
                    <a:pt x="1177" y="2293"/>
                  </a:lnTo>
                  <a:cubicBezTo>
                    <a:pt x="1313" y="2372"/>
                    <a:pt x="1489" y="2247"/>
                    <a:pt x="1582" y="2154"/>
                  </a:cubicBezTo>
                  <a:lnTo>
                    <a:pt x="1582" y="2154"/>
                  </a:lnTo>
                  <a:cubicBezTo>
                    <a:pt x="1585" y="2151"/>
                    <a:pt x="1586" y="2148"/>
                    <a:pt x="1587" y="2145"/>
                  </a:cubicBezTo>
                  <a:lnTo>
                    <a:pt x="1587" y="2145"/>
                  </a:lnTo>
                  <a:cubicBezTo>
                    <a:pt x="1594" y="2132"/>
                    <a:pt x="1590" y="2113"/>
                    <a:pt x="1570" y="2110"/>
                  </a:cubicBezTo>
                  <a:lnTo>
                    <a:pt x="1570" y="2110"/>
                  </a:lnTo>
                  <a:cubicBezTo>
                    <a:pt x="1466" y="2096"/>
                    <a:pt x="1364" y="2115"/>
                    <a:pt x="1274" y="2163"/>
                  </a:cubicBezTo>
                  <a:lnTo>
                    <a:pt x="1274" y="2163"/>
                  </a:lnTo>
                  <a:cubicBezTo>
                    <a:pt x="1304" y="2105"/>
                    <a:pt x="1318" y="2043"/>
                    <a:pt x="1299" y="1974"/>
                  </a:cubicBezTo>
                  <a:lnTo>
                    <a:pt x="1299" y="1974"/>
                  </a:lnTo>
                  <a:cubicBezTo>
                    <a:pt x="1293" y="1953"/>
                    <a:pt x="1270" y="1954"/>
                    <a:pt x="1259" y="1966"/>
                  </a:cubicBezTo>
                  <a:lnTo>
                    <a:pt x="1259" y="1966"/>
                  </a:lnTo>
                  <a:cubicBezTo>
                    <a:pt x="1257" y="1967"/>
                    <a:pt x="1255" y="1968"/>
                    <a:pt x="1253" y="1969"/>
                  </a:cubicBezTo>
                  <a:lnTo>
                    <a:pt x="1253" y="1969"/>
                  </a:lnTo>
                  <a:cubicBezTo>
                    <a:pt x="1173" y="2038"/>
                    <a:pt x="1102" y="2153"/>
                    <a:pt x="1140" y="2261"/>
                  </a:cubicBezTo>
                  <a:lnTo>
                    <a:pt x="1140" y="2261"/>
                  </a:lnTo>
                  <a:cubicBezTo>
                    <a:pt x="891" y="2472"/>
                    <a:pt x="627" y="2663"/>
                    <a:pt x="349" y="2832"/>
                  </a:cubicBezTo>
                  <a:lnTo>
                    <a:pt x="349" y="2832"/>
                  </a:lnTo>
                  <a:cubicBezTo>
                    <a:pt x="507" y="2566"/>
                    <a:pt x="705" y="2319"/>
                    <a:pt x="902" y="2080"/>
                  </a:cubicBezTo>
                  <a:lnTo>
                    <a:pt x="902" y="2080"/>
                  </a:lnTo>
                  <a:cubicBezTo>
                    <a:pt x="906" y="2080"/>
                    <a:pt x="910" y="2080"/>
                    <a:pt x="914" y="2079"/>
                  </a:cubicBezTo>
                  <a:lnTo>
                    <a:pt x="914" y="2079"/>
                  </a:lnTo>
                  <a:cubicBezTo>
                    <a:pt x="1161" y="1983"/>
                    <a:pt x="1395" y="1861"/>
                    <a:pt x="1613" y="1713"/>
                  </a:cubicBezTo>
                  <a:lnTo>
                    <a:pt x="1613" y="1713"/>
                  </a:lnTo>
                  <a:cubicBezTo>
                    <a:pt x="1647" y="1795"/>
                    <a:pt x="1758" y="1790"/>
                    <a:pt x="1834" y="1761"/>
                  </a:cubicBezTo>
                  <a:lnTo>
                    <a:pt x="1834" y="1761"/>
                  </a:lnTo>
                  <a:cubicBezTo>
                    <a:pt x="1842" y="1757"/>
                    <a:pt x="1847" y="1752"/>
                    <a:pt x="1848" y="1744"/>
                  </a:cubicBezTo>
                  <a:lnTo>
                    <a:pt x="1848" y="1744"/>
                  </a:lnTo>
                  <a:cubicBezTo>
                    <a:pt x="1861" y="1742"/>
                    <a:pt x="1871" y="1729"/>
                    <a:pt x="1864" y="1714"/>
                  </a:cubicBezTo>
                  <a:lnTo>
                    <a:pt x="1864" y="1714"/>
                  </a:lnTo>
                  <a:cubicBezTo>
                    <a:pt x="1838" y="1656"/>
                    <a:pt x="1775" y="1641"/>
                    <a:pt x="1714" y="1643"/>
                  </a:cubicBezTo>
                  <a:lnTo>
                    <a:pt x="1714" y="1643"/>
                  </a:lnTo>
                  <a:cubicBezTo>
                    <a:pt x="1801" y="1579"/>
                    <a:pt x="1886" y="1511"/>
                    <a:pt x="1969" y="1439"/>
                  </a:cubicBezTo>
                  <a:lnTo>
                    <a:pt x="1969" y="1439"/>
                  </a:lnTo>
                  <a:cubicBezTo>
                    <a:pt x="2014" y="1462"/>
                    <a:pt x="2063" y="1416"/>
                    <a:pt x="2095" y="1383"/>
                  </a:cubicBezTo>
                  <a:lnTo>
                    <a:pt x="2095" y="1383"/>
                  </a:lnTo>
                  <a:cubicBezTo>
                    <a:pt x="2159" y="1320"/>
                    <a:pt x="2201" y="1247"/>
                    <a:pt x="2227" y="1161"/>
                  </a:cubicBezTo>
                  <a:lnTo>
                    <a:pt x="2227" y="1161"/>
                  </a:lnTo>
                  <a:cubicBezTo>
                    <a:pt x="2233" y="1141"/>
                    <a:pt x="2212" y="1131"/>
                    <a:pt x="2196" y="1136"/>
                  </a:cubicBezTo>
                  <a:close/>
                </a:path>
              </a:pathLst>
            </a:custGeom>
            <a:solidFill>
              <a:schemeClr val="accent5"/>
            </a:solidFill>
            <a:ln>
              <a:noFill/>
            </a:ln>
            <a:effectLst/>
          </p:spPr>
          <p:txBody>
            <a:bodyPr wrap="none" anchor="ctr"/>
            <a:lstStyle/>
            <a:p>
              <a:endParaRPr lang="es-ES_tradnl" sz="919" dirty="0"/>
            </a:p>
          </p:txBody>
        </p:sp>
        <p:grpSp>
          <p:nvGrpSpPr>
            <p:cNvPr id="14" name="Group 13">
              <a:extLst>
                <a:ext uri="{FF2B5EF4-FFF2-40B4-BE49-F238E27FC236}">
                  <a16:creationId xmlns:a16="http://schemas.microsoft.com/office/drawing/2014/main" id="{61A1B0FD-3C9F-884B-ABD1-651E1D1B6098}"/>
                </a:ext>
              </a:extLst>
            </p:cNvPr>
            <p:cNvGrpSpPr/>
            <p:nvPr/>
          </p:nvGrpSpPr>
          <p:grpSpPr>
            <a:xfrm rot="759599">
              <a:off x="5657515" y="4648323"/>
              <a:ext cx="946266" cy="1489101"/>
              <a:chOff x="5657514" y="3817121"/>
              <a:chExt cx="483891" cy="761480"/>
            </a:xfrm>
            <a:solidFill>
              <a:schemeClr val="accent5"/>
            </a:solidFill>
          </p:grpSpPr>
          <p:sp>
            <p:nvSpPr>
              <p:cNvPr id="433" name="Freeform 16">
                <a:extLst>
                  <a:ext uri="{FF2B5EF4-FFF2-40B4-BE49-F238E27FC236}">
                    <a16:creationId xmlns:a16="http://schemas.microsoft.com/office/drawing/2014/main" id="{32618F7C-0769-4547-8CA9-66D0C2AB040B}"/>
                  </a:ext>
                </a:extLst>
              </p:cNvPr>
              <p:cNvSpPr>
                <a:spLocks noChangeArrowheads="1"/>
              </p:cNvSpPr>
              <p:nvPr/>
            </p:nvSpPr>
            <p:spPr bwMode="auto">
              <a:xfrm>
                <a:off x="5657514" y="3817121"/>
                <a:ext cx="483891" cy="761480"/>
              </a:xfrm>
              <a:custGeom>
                <a:avLst/>
                <a:gdLst>
                  <a:gd name="T0" fmla="*/ 1896 w 1974"/>
                  <a:gd name="T1" fmla="*/ 723 h 3111"/>
                  <a:gd name="T2" fmla="*/ 131 w 1974"/>
                  <a:gd name="T3" fmla="*/ 1076 h 3111"/>
                  <a:gd name="T4" fmla="*/ 859 w 1974"/>
                  <a:gd name="T5" fmla="*/ 1256 h 3111"/>
                  <a:gd name="T6" fmla="*/ 931 w 1974"/>
                  <a:gd name="T7" fmla="*/ 1359 h 3111"/>
                  <a:gd name="T8" fmla="*/ 1104 w 1974"/>
                  <a:gd name="T9" fmla="*/ 1306 h 3111"/>
                  <a:gd name="T10" fmla="*/ 841 w 1974"/>
                  <a:gd name="T11" fmla="*/ 1050 h 3111"/>
                  <a:gd name="T12" fmla="*/ 723 w 1974"/>
                  <a:gd name="T13" fmla="*/ 732 h 3111"/>
                  <a:gd name="T14" fmla="*/ 841 w 1974"/>
                  <a:gd name="T15" fmla="*/ 1050 h 3111"/>
                  <a:gd name="T16" fmla="*/ 882 w 1974"/>
                  <a:gd name="T17" fmla="*/ 453 h 3111"/>
                  <a:gd name="T18" fmla="*/ 781 w 1974"/>
                  <a:gd name="T19" fmla="*/ 346 h 3111"/>
                  <a:gd name="T20" fmla="*/ 1053 w 1974"/>
                  <a:gd name="T21" fmla="*/ 206 h 3111"/>
                  <a:gd name="T22" fmla="*/ 1106 w 1974"/>
                  <a:gd name="T23" fmla="*/ 232 h 3111"/>
                  <a:gd name="T24" fmla="*/ 1141 w 1974"/>
                  <a:gd name="T25" fmla="*/ 87 h 3111"/>
                  <a:gd name="T26" fmla="*/ 1106 w 1974"/>
                  <a:gd name="T27" fmla="*/ 616 h 3111"/>
                  <a:gd name="T28" fmla="*/ 977 w 1974"/>
                  <a:gd name="T29" fmla="*/ 709 h 3111"/>
                  <a:gd name="T30" fmla="*/ 1300 w 1974"/>
                  <a:gd name="T31" fmla="*/ 348 h 3111"/>
                  <a:gd name="T32" fmla="*/ 1557 w 1974"/>
                  <a:gd name="T33" fmla="*/ 276 h 3111"/>
                  <a:gd name="T34" fmla="*/ 1459 w 1974"/>
                  <a:gd name="T35" fmla="*/ 359 h 3111"/>
                  <a:gd name="T36" fmla="*/ 1355 w 1974"/>
                  <a:gd name="T37" fmla="*/ 340 h 3111"/>
                  <a:gd name="T38" fmla="*/ 1557 w 1974"/>
                  <a:gd name="T39" fmla="*/ 276 h 3111"/>
                  <a:gd name="T40" fmla="*/ 1611 w 1974"/>
                  <a:gd name="T41" fmla="*/ 611 h 3111"/>
                  <a:gd name="T42" fmla="*/ 1660 w 1974"/>
                  <a:gd name="T43" fmla="*/ 410 h 3111"/>
                  <a:gd name="T44" fmla="*/ 1779 w 1974"/>
                  <a:gd name="T45" fmla="*/ 346 h 3111"/>
                  <a:gd name="T46" fmla="*/ 1415 w 1974"/>
                  <a:gd name="T47" fmla="*/ 936 h 3111"/>
                  <a:gd name="T48" fmla="*/ 1623 w 1974"/>
                  <a:gd name="T49" fmla="*/ 675 h 3111"/>
                  <a:gd name="T50" fmla="*/ 1128 w 1974"/>
                  <a:gd name="T51" fmla="*/ 1229 h 3111"/>
                  <a:gd name="T52" fmla="*/ 1432 w 1974"/>
                  <a:gd name="T53" fmla="*/ 728 h 3111"/>
                  <a:gd name="T54" fmla="*/ 1103 w 1974"/>
                  <a:gd name="T55" fmla="*/ 1187 h 3111"/>
                  <a:gd name="T56" fmla="*/ 1401 w 1974"/>
                  <a:gd name="T57" fmla="*/ 720 h 3111"/>
                  <a:gd name="T58" fmla="*/ 1266 w 1974"/>
                  <a:gd name="T59" fmla="*/ 398 h 3111"/>
                  <a:gd name="T60" fmla="*/ 1305 w 1974"/>
                  <a:gd name="T61" fmla="*/ 396 h 3111"/>
                  <a:gd name="T62" fmla="*/ 1296 w 1974"/>
                  <a:gd name="T63" fmla="*/ 627 h 3111"/>
                  <a:gd name="T64" fmla="*/ 1101 w 1974"/>
                  <a:gd name="T65" fmla="*/ 1028 h 3111"/>
                  <a:gd name="T66" fmla="*/ 938 w 1974"/>
                  <a:gd name="T67" fmla="*/ 1538 h 3111"/>
                  <a:gd name="T68" fmla="*/ 1916 w 1974"/>
                  <a:gd name="T69" fmla="*/ 629 h 3111"/>
                  <a:gd name="T70" fmla="*/ 1029 w 1974"/>
                  <a:gd name="T71" fmla="*/ 1640 h 3111"/>
                  <a:gd name="T72" fmla="*/ 1079 w 1974"/>
                  <a:gd name="T73" fmla="*/ 1466 h 3111"/>
                  <a:gd name="T74" fmla="*/ 1741 w 1974"/>
                  <a:gd name="T75" fmla="*/ 686 h 3111"/>
                  <a:gd name="T76" fmla="*/ 1785 w 1974"/>
                  <a:gd name="T77" fmla="*/ 296 h 3111"/>
                  <a:gd name="T78" fmla="*/ 1590 w 1974"/>
                  <a:gd name="T79" fmla="*/ 226 h 3111"/>
                  <a:gd name="T80" fmla="*/ 1329 w 1974"/>
                  <a:gd name="T81" fmla="*/ 180 h 3111"/>
                  <a:gd name="T82" fmla="*/ 1182 w 1974"/>
                  <a:gd name="T83" fmla="*/ 30 h 3111"/>
                  <a:gd name="T84" fmla="*/ 1096 w 1974"/>
                  <a:gd name="T85" fmla="*/ 47 h 3111"/>
                  <a:gd name="T86" fmla="*/ 921 w 1974"/>
                  <a:gd name="T87" fmla="*/ 99 h 3111"/>
                  <a:gd name="T88" fmla="*/ 466 w 1974"/>
                  <a:gd name="T89" fmla="*/ 279 h 3111"/>
                  <a:gd name="T90" fmla="*/ 738 w 1974"/>
                  <a:gd name="T91" fmla="*/ 273 h 3111"/>
                  <a:gd name="T92" fmla="*/ 255 w 1974"/>
                  <a:gd name="T93" fmla="*/ 433 h 3111"/>
                  <a:gd name="T94" fmla="*/ 733 w 1974"/>
                  <a:gd name="T95" fmla="*/ 350 h 3111"/>
                  <a:gd name="T96" fmla="*/ 476 w 1974"/>
                  <a:gd name="T97" fmla="*/ 524 h 3111"/>
                  <a:gd name="T98" fmla="*/ 229 w 1974"/>
                  <a:gd name="T99" fmla="*/ 658 h 3111"/>
                  <a:gd name="T100" fmla="*/ 813 w 1974"/>
                  <a:gd name="T101" fmla="*/ 1240 h 3111"/>
                  <a:gd name="T102" fmla="*/ 41 w 1974"/>
                  <a:gd name="T103" fmla="*/ 536 h 3111"/>
                  <a:gd name="T104" fmla="*/ 353 w 1974"/>
                  <a:gd name="T105" fmla="*/ 1554 h 3111"/>
                  <a:gd name="T106" fmla="*/ 881 w 1974"/>
                  <a:gd name="T107" fmla="*/ 2834 h 3111"/>
                  <a:gd name="T108" fmla="*/ 901 w 1974"/>
                  <a:gd name="T109" fmla="*/ 3079 h 3111"/>
                  <a:gd name="T110" fmla="*/ 1968 w 1974"/>
                  <a:gd name="T111" fmla="*/ 617 h 3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74" h="3111">
                    <a:moveTo>
                      <a:pt x="1023" y="1736"/>
                    </a:moveTo>
                    <a:lnTo>
                      <a:pt x="1023" y="1736"/>
                    </a:lnTo>
                    <a:cubicBezTo>
                      <a:pt x="1136" y="1539"/>
                      <a:pt x="1348" y="1439"/>
                      <a:pt x="1516" y="1298"/>
                    </a:cubicBezTo>
                    <a:lnTo>
                      <a:pt x="1516" y="1298"/>
                    </a:lnTo>
                    <a:cubicBezTo>
                      <a:pt x="1598" y="1230"/>
                      <a:pt x="1659" y="1149"/>
                      <a:pt x="1704" y="1053"/>
                    </a:cubicBezTo>
                    <a:lnTo>
                      <a:pt x="1704" y="1053"/>
                    </a:lnTo>
                    <a:cubicBezTo>
                      <a:pt x="1762" y="933"/>
                      <a:pt x="1815" y="824"/>
                      <a:pt x="1896" y="723"/>
                    </a:cubicBezTo>
                    <a:lnTo>
                      <a:pt x="1896" y="723"/>
                    </a:lnTo>
                    <a:cubicBezTo>
                      <a:pt x="1797" y="1156"/>
                      <a:pt x="1529" y="1820"/>
                      <a:pt x="1023" y="1736"/>
                    </a:cubicBezTo>
                    <a:close/>
                    <a:moveTo>
                      <a:pt x="600" y="1954"/>
                    </a:moveTo>
                    <a:lnTo>
                      <a:pt x="600" y="1954"/>
                    </a:lnTo>
                    <a:cubicBezTo>
                      <a:pt x="549" y="1800"/>
                      <a:pt x="488" y="1664"/>
                      <a:pt x="395" y="1529"/>
                    </a:cubicBezTo>
                    <a:lnTo>
                      <a:pt x="395" y="1529"/>
                    </a:lnTo>
                    <a:cubicBezTo>
                      <a:pt x="294" y="1382"/>
                      <a:pt x="194" y="1245"/>
                      <a:pt x="131" y="1076"/>
                    </a:cubicBezTo>
                    <a:lnTo>
                      <a:pt x="131" y="1076"/>
                    </a:lnTo>
                    <a:cubicBezTo>
                      <a:pt x="75" y="925"/>
                      <a:pt x="53" y="763"/>
                      <a:pt x="53" y="603"/>
                    </a:cubicBezTo>
                    <a:lnTo>
                      <a:pt x="53" y="603"/>
                    </a:lnTo>
                    <a:cubicBezTo>
                      <a:pt x="463" y="1119"/>
                      <a:pt x="691" y="1743"/>
                      <a:pt x="845" y="2378"/>
                    </a:cubicBezTo>
                    <a:lnTo>
                      <a:pt x="845" y="2378"/>
                    </a:lnTo>
                    <a:cubicBezTo>
                      <a:pt x="709" y="2275"/>
                      <a:pt x="652" y="2114"/>
                      <a:pt x="600" y="1954"/>
                    </a:cubicBezTo>
                    <a:close/>
                    <a:moveTo>
                      <a:pt x="859" y="1256"/>
                    </a:moveTo>
                    <a:lnTo>
                      <a:pt x="859" y="1256"/>
                    </a:lnTo>
                    <a:cubicBezTo>
                      <a:pt x="884" y="1280"/>
                      <a:pt x="908" y="1307"/>
                      <a:pt x="930" y="1337"/>
                    </a:cubicBezTo>
                    <a:lnTo>
                      <a:pt x="930" y="1337"/>
                    </a:lnTo>
                    <a:cubicBezTo>
                      <a:pt x="931" y="1339"/>
                      <a:pt x="932" y="1342"/>
                      <a:pt x="934" y="1345"/>
                    </a:cubicBezTo>
                    <a:lnTo>
                      <a:pt x="934" y="1345"/>
                    </a:lnTo>
                    <a:cubicBezTo>
                      <a:pt x="933" y="1349"/>
                      <a:pt x="932" y="1354"/>
                      <a:pt x="931" y="1359"/>
                    </a:cubicBezTo>
                    <a:lnTo>
                      <a:pt x="931" y="1359"/>
                    </a:lnTo>
                    <a:cubicBezTo>
                      <a:pt x="930" y="1374"/>
                      <a:pt x="940" y="1382"/>
                      <a:pt x="952" y="1382"/>
                    </a:cubicBezTo>
                    <a:lnTo>
                      <a:pt x="952" y="1382"/>
                    </a:lnTo>
                    <a:cubicBezTo>
                      <a:pt x="961" y="1389"/>
                      <a:pt x="974" y="1388"/>
                      <a:pt x="983" y="1382"/>
                    </a:cubicBezTo>
                    <a:lnTo>
                      <a:pt x="983" y="1382"/>
                    </a:lnTo>
                    <a:cubicBezTo>
                      <a:pt x="985" y="1381"/>
                      <a:pt x="986" y="1380"/>
                      <a:pt x="987" y="1379"/>
                    </a:cubicBezTo>
                    <a:lnTo>
                      <a:pt x="987" y="1379"/>
                    </a:lnTo>
                    <a:cubicBezTo>
                      <a:pt x="1026" y="1355"/>
                      <a:pt x="1065" y="1331"/>
                      <a:pt x="1104" y="1306"/>
                    </a:cubicBezTo>
                    <a:lnTo>
                      <a:pt x="1104" y="1306"/>
                    </a:lnTo>
                    <a:cubicBezTo>
                      <a:pt x="1096" y="1345"/>
                      <a:pt x="1089" y="1385"/>
                      <a:pt x="1062" y="1416"/>
                    </a:cubicBezTo>
                    <a:lnTo>
                      <a:pt x="1062" y="1416"/>
                    </a:lnTo>
                    <a:cubicBezTo>
                      <a:pt x="1018" y="1466"/>
                      <a:pt x="928" y="1510"/>
                      <a:pt x="863" y="1479"/>
                    </a:cubicBezTo>
                    <a:lnTo>
                      <a:pt x="863" y="1479"/>
                    </a:lnTo>
                    <a:cubicBezTo>
                      <a:pt x="790" y="1445"/>
                      <a:pt x="843" y="1311"/>
                      <a:pt x="859" y="1256"/>
                    </a:cubicBezTo>
                    <a:close/>
                    <a:moveTo>
                      <a:pt x="841" y="1050"/>
                    </a:moveTo>
                    <a:lnTo>
                      <a:pt x="841" y="1050"/>
                    </a:lnTo>
                    <a:cubicBezTo>
                      <a:pt x="733" y="868"/>
                      <a:pt x="607" y="696"/>
                      <a:pt x="520" y="502"/>
                    </a:cubicBezTo>
                    <a:lnTo>
                      <a:pt x="520" y="502"/>
                    </a:lnTo>
                    <a:cubicBezTo>
                      <a:pt x="558" y="478"/>
                      <a:pt x="598" y="457"/>
                      <a:pt x="639" y="438"/>
                    </a:cubicBezTo>
                    <a:lnTo>
                      <a:pt x="639" y="438"/>
                    </a:lnTo>
                    <a:cubicBezTo>
                      <a:pt x="667" y="536"/>
                      <a:pt x="695" y="633"/>
                      <a:pt x="723" y="732"/>
                    </a:cubicBezTo>
                    <a:lnTo>
                      <a:pt x="723" y="732"/>
                    </a:lnTo>
                    <a:cubicBezTo>
                      <a:pt x="729" y="751"/>
                      <a:pt x="760" y="743"/>
                      <a:pt x="755" y="723"/>
                    </a:cubicBezTo>
                    <a:lnTo>
                      <a:pt x="755" y="723"/>
                    </a:lnTo>
                    <a:cubicBezTo>
                      <a:pt x="726" y="623"/>
                      <a:pt x="698" y="524"/>
                      <a:pt x="669" y="425"/>
                    </a:cubicBezTo>
                    <a:lnTo>
                      <a:pt x="669" y="425"/>
                    </a:lnTo>
                    <a:cubicBezTo>
                      <a:pt x="695" y="415"/>
                      <a:pt x="721" y="405"/>
                      <a:pt x="748" y="397"/>
                    </a:cubicBezTo>
                    <a:lnTo>
                      <a:pt x="748" y="397"/>
                    </a:lnTo>
                    <a:cubicBezTo>
                      <a:pt x="810" y="608"/>
                      <a:pt x="789" y="836"/>
                      <a:pt x="841" y="1050"/>
                    </a:cubicBezTo>
                    <a:close/>
                    <a:moveTo>
                      <a:pt x="924" y="750"/>
                    </a:moveTo>
                    <a:lnTo>
                      <a:pt x="924" y="750"/>
                    </a:lnTo>
                    <a:cubicBezTo>
                      <a:pt x="921" y="791"/>
                      <a:pt x="915" y="834"/>
                      <a:pt x="910" y="877"/>
                    </a:cubicBezTo>
                    <a:lnTo>
                      <a:pt x="910" y="877"/>
                    </a:lnTo>
                    <a:cubicBezTo>
                      <a:pt x="911" y="736"/>
                      <a:pt x="913" y="594"/>
                      <a:pt x="914" y="453"/>
                    </a:cubicBezTo>
                    <a:lnTo>
                      <a:pt x="914" y="453"/>
                    </a:lnTo>
                    <a:cubicBezTo>
                      <a:pt x="915" y="432"/>
                      <a:pt x="882" y="432"/>
                      <a:pt x="882" y="453"/>
                    </a:cubicBezTo>
                    <a:lnTo>
                      <a:pt x="882" y="453"/>
                    </a:lnTo>
                    <a:cubicBezTo>
                      <a:pt x="880" y="632"/>
                      <a:pt x="878" y="813"/>
                      <a:pt x="876" y="992"/>
                    </a:cubicBezTo>
                    <a:lnTo>
                      <a:pt x="876" y="992"/>
                    </a:lnTo>
                    <a:cubicBezTo>
                      <a:pt x="833" y="789"/>
                      <a:pt x="850" y="574"/>
                      <a:pt x="790" y="373"/>
                    </a:cubicBezTo>
                    <a:lnTo>
                      <a:pt x="790" y="373"/>
                    </a:lnTo>
                    <a:cubicBezTo>
                      <a:pt x="793" y="363"/>
                      <a:pt x="790" y="352"/>
                      <a:pt x="781" y="346"/>
                    </a:cubicBezTo>
                    <a:lnTo>
                      <a:pt x="781" y="346"/>
                    </a:lnTo>
                    <a:cubicBezTo>
                      <a:pt x="778" y="333"/>
                      <a:pt x="773" y="322"/>
                      <a:pt x="769" y="309"/>
                    </a:cubicBezTo>
                    <a:lnTo>
                      <a:pt x="769" y="309"/>
                    </a:lnTo>
                    <a:cubicBezTo>
                      <a:pt x="818" y="272"/>
                      <a:pt x="872" y="246"/>
                      <a:pt x="931" y="230"/>
                    </a:cubicBezTo>
                    <a:lnTo>
                      <a:pt x="931" y="230"/>
                    </a:lnTo>
                    <a:cubicBezTo>
                      <a:pt x="940" y="403"/>
                      <a:pt x="938" y="577"/>
                      <a:pt x="924" y="750"/>
                    </a:cubicBezTo>
                    <a:close/>
                    <a:moveTo>
                      <a:pt x="1053" y="111"/>
                    </a:moveTo>
                    <a:lnTo>
                      <a:pt x="1053" y="206"/>
                    </a:lnTo>
                    <a:lnTo>
                      <a:pt x="1053" y="206"/>
                    </a:lnTo>
                    <a:cubicBezTo>
                      <a:pt x="1053" y="227"/>
                      <a:pt x="1086" y="227"/>
                      <a:pt x="1086" y="206"/>
                    </a:cubicBezTo>
                    <a:lnTo>
                      <a:pt x="1086" y="104"/>
                    </a:lnTo>
                    <a:lnTo>
                      <a:pt x="1086" y="104"/>
                    </a:lnTo>
                    <a:cubicBezTo>
                      <a:pt x="1087" y="104"/>
                      <a:pt x="1088" y="104"/>
                      <a:pt x="1089" y="104"/>
                    </a:cubicBezTo>
                    <a:lnTo>
                      <a:pt x="1089" y="104"/>
                    </a:lnTo>
                    <a:cubicBezTo>
                      <a:pt x="1094" y="147"/>
                      <a:pt x="1100" y="189"/>
                      <a:pt x="1106" y="232"/>
                    </a:cubicBezTo>
                    <a:lnTo>
                      <a:pt x="1106" y="232"/>
                    </a:lnTo>
                    <a:cubicBezTo>
                      <a:pt x="1108" y="252"/>
                      <a:pt x="1141" y="253"/>
                      <a:pt x="1138" y="232"/>
                    </a:cubicBezTo>
                    <a:lnTo>
                      <a:pt x="1138" y="232"/>
                    </a:lnTo>
                    <a:cubicBezTo>
                      <a:pt x="1132" y="186"/>
                      <a:pt x="1126" y="140"/>
                      <a:pt x="1121" y="94"/>
                    </a:cubicBezTo>
                    <a:lnTo>
                      <a:pt x="1121" y="94"/>
                    </a:lnTo>
                    <a:cubicBezTo>
                      <a:pt x="1127" y="93"/>
                      <a:pt x="1134" y="90"/>
                      <a:pt x="1141" y="87"/>
                    </a:cubicBezTo>
                    <a:lnTo>
                      <a:pt x="1141" y="87"/>
                    </a:lnTo>
                    <a:cubicBezTo>
                      <a:pt x="1174" y="310"/>
                      <a:pt x="1169" y="534"/>
                      <a:pt x="1125" y="756"/>
                    </a:cubicBezTo>
                    <a:lnTo>
                      <a:pt x="1125" y="756"/>
                    </a:lnTo>
                    <a:cubicBezTo>
                      <a:pt x="1103" y="869"/>
                      <a:pt x="1068" y="979"/>
                      <a:pt x="1026" y="1086"/>
                    </a:cubicBezTo>
                    <a:lnTo>
                      <a:pt x="1026" y="1086"/>
                    </a:lnTo>
                    <a:cubicBezTo>
                      <a:pt x="1012" y="1122"/>
                      <a:pt x="997" y="1156"/>
                      <a:pt x="982" y="1190"/>
                    </a:cubicBezTo>
                    <a:lnTo>
                      <a:pt x="982" y="1190"/>
                    </a:lnTo>
                    <a:cubicBezTo>
                      <a:pt x="995" y="992"/>
                      <a:pt x="1036" y="801"/>
                      <a:pt x="1106" y="616"/>
                    </a:cubicBezTo>
                    <a:lnTo>
                      <a:pt x="1106" y="616"/>
                    </a:lnTo>
                    <a:cubicBezTo>
                      <a:pt x="1113" y="596"/>
                      <a:pt x="1082" y="588"/>
                      <a:pt x="1074" y="607"/>
                    </a:cubicBezTo>
                    <a:lnTo>
                      <a:pt x="1074" y="607"/>
                    </a:lnTo>
                    <a:cubicBezTo>
                      <a:pt x="1000" y="807"/>
                      <a:pt x="958" y="1014"/>
                      <a:pt x="947" y="1226"/>
                    </a:cubicBezTo>
                    <a:lnTo>
                      <a:pt x="947" y="1226"/>
                    </a:lnTo>
                    <a:cubicBezTo>
                      <a:pt x="912" y="1059"/>
                      <a:pt x="963" y="875"/>
                      <a:pt x="977" y="709"/>
                    </a:cubicBezTo>
                    <a:lnTo>
                      <a:pt x="977" y="709"/>
                    </a:lnTo>
                    <a:cubicBezTo>
                      <a:pt x="992" y="513"/>
                      <a:pt x="988" y="315"/>
                      <a:pt x="972" y="118"/>
                    </a:cubicBezTo>
                    <a:lnTo>
                      <a:pt x="972" y="118"/>
                    </a:lnTo>
                    <a:cubicBezTo>
                      <a:pt x="1000" y="118"/>
                      <a:pt x="1027" y="116"/>
                      <a:pt x="1053" y="111"/>
                    </a:cubicBezTo>
                    <a:close/>
                    <a:moveTo>
                      <a:pt x="1305" y="235"/>
                    </a:moveTo>
                    <a:lnTo>
                      <a:pt x="1305" y="235"/>
                    </a:lnTo>
                    <a:cubicBezTo>
                      <a:pt x="1304" y="272"/>
                      <a:pt x="1301" y="310"/>
                      <a:pt x="1300" y="348"/>
                    </a:cubicBezTo>
                    <a:lnTo>
                      <a:pt x="1300" y="348"/>
                    </a:lnTo>
                    <a:cubicBezTo>
                      <a:pt x="1271" y="351"/>
                      <a:pt x="1242" y="350"/>
                      <a:pt x="1212" y="346"/>
                    </a:cubicBezTo>
                    <a:lnTo>
                      <a:pt x="1212" y="346"/>
                    </a:lnTo>
                    <a:cubicBezTo>
                      <a:pt x="1211" y="312"/>
                      <a:pt x="1209" y="277"/>
                      <a:pt x="1207" y="242"/>
                    </a:cubicBezTo>
                    <a:lnTo>
                      <a:pt x="1207" y="242"/>
                    </a:lnTo>
                    <a:cubicBezTo>
                      <a:pt x="1240" y="242"/>
                      <a:pt x="1273" y="240"/>
                      <a:pt x="1305" y="235"/>
                    </a:cubicBezTo>
                    <a:close/>
                    <a:moveTo>
                      <a:pt x="1557" y="276"/>
                    </a:moveTo>
                    <a:lnTo>
                      <a:pt x="1557" y="276"/>
                    </a:lnTo>
                    <a:cubicBezTo>
                      <a:pt x="1543" y="320"/>
                      <a:pt x="1522" y="361"/>
                      <a:pt x="1491" y="396"/>
                    </a:cubicBezTo>
                    <a:lnTo>
                      <a:pt x="1491" y="396"/>
                    </a:lnTo>
                    <a:cubicBezTo>
                      <a:pt x="1483" y="404"/>
                      <a:pt x="1483" y="413"/>
                      <a:pt x="1486" y="421"/>
                    </a:cubicBezTo>
                    <a:lnTo>
                      <a:pt x="1486" y="421"/>
                    </a:lnTo>
                    <a:cubicBezTo>
                      <a:pt x="1474" y="420"/>
                      <a:pt x="1461" y="418"/>
                      <a:pt x="1448" y="416"/>
                    </a:cubicBezTo>
                    <a:lnTo>
                      <a:pt x="1448" y="416"/>
                    </a:lnTo>
                    <a:cubicBezTo>
                      <a:pt x="1452" y="397"/>
                      <a:pt x="1456" y="378"/>
                      <a:pt x="1459" y="359"/>
                    </a:cubicBezTo>
                    <a:lnTo>
                      <a:pt x="1459" y="359"/>
                    </a:lnTo>
                    <a:cubicBezTo>
                      <a:pt x="1461" y="346"/>
                      <a:pt x="1454" y="336"/>
                      <a:pt x="1445" y="332"/>
                    </a:cubicBezTo>
                    <a:lnTo>
                      <a:pt x="1445" y="332"/>
                    </a:lnTo>
                    <a:cubicBezTo>
                      <a:pt x="1440" y="322"/>
                      <a:pt x="1430" y="316"/>
                      <a:pt x="1418" y="321"/>
                    </a:cubicBezTo>
                    <a:lnTo>
                      <a:pt x="1418" y="321"/>
                    </a:lnTo>
                    <a:cubicBezTo>
                      <a:pt x="1397" y="329"/>
                      <a:pt x="1376" y="335"/>
                      <a:pt x="1355" y="340"/>
                    </a:cubicBezTo>
                    <a:lnTo>
                      <a:pt x="1355" y="340"/>
                    </a:lnTo>
                    <a:cubicBezTo>
                      <a:pt x="1356" y="326"/>
                      <a:pt x="1356" y="311"/>
                      <a:pt x="1357" y="297"/>
                    </a:cubicBezTo>
                    <a:lnTo>
                      <a:pt x="1357" y="297"/>
                    </a:lnTo>
                    <a:cubicBezTo>
                      <a:pt x="1357" y="291"/>
                      <a:pt x="1355" y="287"/>
                      <a:pt x="1352" y="285"/>
                    </a:cubicBezTo>
                    <a:lnTo>
                      <a:pt x="1352" y="285"/>
                    </a:lnTo>
                    <a:cubicBezTo>
                      <a:pt x="1352" y="281"/>
                      <a:pt x="1352" y="276"/>
                      <a:pt x="1353" y="272"/>
                    </a:cubicBezTo>
                    <a:lnTo>
                      <a:pt x="1353" y="272"/>
                    </a:lnTo>
                    <a:cubicBezTo>
                      <a:pt x="1421" y="277"/>
                      <a:pt x="1489" y="279"/>
                      <a:pt x="1557" y="276"/>
                    </a:cubicBezTo>
                    <a:close/>
                    <a:moveTo>
                      <a:pt x="1779" y="346"/>
                    </a:moveTo>
                    <a:lnTo>
                      <a:pt x="1779" y="346"/>
                    </a:lnTo>
                    <a:cubicBezTo>
                      <a:pt x="1769" y="455"/>
                      <a:pt x="1722" y="553"/>
                      <a:pt x="1643" y="630"/>
                    </a:cubicBezTo>
                    <a:lnTo>
                      <a:pt x="1643" y="630"/>
                    </a:lnTo>
                    <a:cubicBezTo>
                      <a:pt x="1635" y="625"/>
                      <a:pt x="1627" y="620"/>
                      <a:pt x="1618" y="615"/>
                    </a:cubicBezTo>
                    <a:lnTo>
                      <a:pt x="1618" y="615"/>
                    </a:lnTo>
                    <a:cubicBezTo>
                      <a:pt x="1616" y="613"/>
                      <a:pt x="1613" y="612"/>
                      <a:pt x="1611" y="611"/>
                    </a:cubicBezTo>
                    <a:lnTo>
                      <a:pt x="1611" y="611"/>
                    </a:lnTo>
                    <a:cubicBezTo>
                      <a:pt x="1636" y="558"/>
                      <a:pt x="1660" y="504"/>
                      <a:pt x="1685" y="453"/>
                    </a:cubicBezTo>
                    <a:lnTo>
                      <a:pt x="1685" y="453"/>
                    </a:lnTo>
                    <a:cubicBezTo>
                      <a:pt x="1685" y="451"/>
                      <a:pt x="1686" y="449"/>
                      <a:pt x="1687" y="447"/>
                    </a:cubicBezTo>
                    <a:lnTo>
                      <a:pt x="1687" y="447"/>
                    </a:lnTo>
                    <a:cubicBezTo>
                      <a:pt x="1697" y="431"/>
                      <a:pt x="1683" y="405"/>
                      <a:pt x="1660" y="410"/>
                    </a:cubicBezTo>
                    <a:lnTo>
                      <a:pt x="1660" y="410"/>
                    </a:lnTo>
                    <a:cubicBezTo>
                      <a:pt x="1617" y="420"/>
                      <a:pt x="1575" y="425"/>
                      <a:pt x="1533" y="424"/>
                    </a:cubicBezTo>
                    <a:lnTo>
                      <a:pt x="1533" y="424"/>
                    </a:lnTo>
                    <a:cubicBezTo>
                      <a:pt x="1533" y="423"/>
                      <a:pt x="1533" y="423"/>
                      <a:pt x="1532" y="421"/>
                    </a:cubicBezTo>
                    <a:lnTo>
                      <a:pt x="1532" y="421"/>
                    </a:lnTo>
                    <a:cubicBezTo>
                      <a:pt x="1555" y="395"/>
                      <a:pt x="1572" y="367"/>
                      <a:pt x="1586" y="336"/>
                    </a:cubicBezTo>
                    <a:lnTo>
                      <a:pt x="1586" y="336"/>
                    </a:lnTo>
                    <a:cubicBezTo>
                      <a:pt x="1650" y="346"/>
                      <a:pt x="1714" y="349"/>
                      <a:pt x="1779" y="346"/>
                    </a:cubicBezTo>
                    <a:close/>
                    <a:moveTo>
                      <a:pt x="1206" y="1180"/>
                    </a:moveTo>
                    <a:lnTo>
                      <a:pt x="1206" y="1180"/>
                    </a:lnTo>
                    <a:cubicBezTo>
                      <a:pt x="1201" y="1177"/>
                      <a:pt x="1194" y="1176"/>
                      <a:pt x="1187" y="1179"/>
                    </a:cubicBezTo>
                    <a:lnTo>
                      <a:pt x="1187" y="1179"/>
                    </a:lnTo>
                    <a:cubicBezTo>
                      <a:pt x="1182" y="1181"/>
                      <a:pt x="1178" y="1183"/>
                      <a:pt x="1173" y="1185"/>
                    </a:cubicBezTo>
                    <a:lnTo>
                      <a:pt x="1173" y="1185"/>
                    </a:lnTo>
                    <a:cubicBezTo>
                      <a:pt x="1257" y="1105"/>
                      <a:pt x="1339" y="1024"/>
                      <a:pt x="1415" y="936"/>
                    </a:cubicBezTo>
                    <a:lnTo>
                      <a:pt x="1415" y="936"/>
                    </a:lnTo>
                    <a:cubicBezTo>
                      <a:pt x="1488" y="854"/>
                      <a:pt x="1541" y="755"/>
                      <a:pt x="1590" y="654"/>
                    </a:cubicBezTo>
                    <a:lnTo>
                      <a:pt x="1590" y="654"/>
                    </a:lnTo>
                    <a:cubicBezTo>
                      <a:pt x="1591" y="655"/>
                      <a:pt x="1593" y="657"/>
                      <a:pt x="1594" y="657"/>
                    </a:cubicBezTo>
                    <a:lnTo>
                      <a:pt x="1594" y="657"/>
                    </a:lnTo>
                    <a:cubicBezTo>
                      <a:pt x="1603" y="663"/>
                      <a:pt x="1613" y="669"/>
                      <a:pt x="1623" y="675"/>
                    </a:cubicBezTo>
                    <a:lnTo>
                      <a:pt x="1623" y="675"/>
                    </a:lnTo>
                    <a:cubicBezTo>
                      <a:pt x="1627" y="681"/>
                      <a:pt x="1634" y="686"/>
                      <a:pt x="1641" y="687"/>
                    </a:cubicBezTo>
                    <a:lnTo>
                      <a:pt x="1641" y="687"/>
                    </a:lnTo>
                    <a:cubicBezTo>
                      <a:pt x="1657" y="696"/>
                      <a:pt x="1672" y="704"/>
                      <a:pt x="1687" y="712"/>
                    </a:cubicBezTo>
                    <a:lnTo>
                      <a:pt x="1687" y="712"/>
                    </a:lnTo>
                    <a:cubicBezTo>
                      <a:pt x="1565" y="907"/>
                      <a:pt x="1392" y="1052"/>
                      <a:pt x="1206" y="1180"/>
                    </a:cubicBezTo>
                    <a:close/>
                    <a:moveTo>
                      <a:pt x="1128" y="1229"/>
                    </a:moveTo>
                    <a:lnTo>
                      <a:pt x="1128" y="1229"/>
                    </a:lnTo>
                    <a:cubicBezTo>
                      <a:pt x="1127" y="1231"/>
                      <a:pt x="1126" y="1233"/>
                      <a:pt x="1124" y="1235"/>
                    </a:cubicBezTo>
                    <a:lnTo>
                      <a:pt x="1124" y="1235"/>
                    </a:lnTo>
                    <a:cubicBezTo>
                      <a:pt x="1122" y="1237"/>
                      <a:pt x="1119" y="1238"/>
                      <a:pt x="1116" y="1241"/>
                    </a:cubicBezTo>
                    <a:lnTo>
                      <a:pt x="1116" y="1241"/>
                    </a:lnTo>
                    <a:cubicBezTo>
                      <a:pt x="1120" y="1237"/>
                      <a:pt x="1124" y="1233"/>
                      <a:pt x="1128" y="1229"/>
                    </a:cubicBezTo>
                    <a:close/>
                    <a:moveTo>
                      <a:pt x="1432" y="728"/>
                    </a:moveTo>
                    <a:lnTo>
                      <a:pt x="1432" y="728"/>
                    </a:lnTo>
                    <a:cubicBezTo>
                      <a:pt x="1461" y="643"/>
                      <a:pt x="1490" y="558"/>
                      <a:pt x="1519" y="473"/>
                    </a:cubicBezTo>
                    <a:lnTo>
                      <a:pt x="1519" y="473"/>
                    </a:lnTo>
                    <a:cubicBezTo>
                      <a:pt x="1555" y="474"/>
                      <a:pt x="1589" y="472"/>
                      <a:pt x="1624" y="467"/>
                    </a:cubicBezTo>
                    <a:lnTo>
                      <a:pt x="1624" y="467"/>
                    </a:lnTo>
                    <a:cubicBezTo>
                      <a:pt x="1553" y="617"/>
                      <a:pt x="1486" y="773"/>
                      <a:pt x="1381" y="902"/>
                    </a:cubicBezTo>
                    <a:lnTo>
                      <a:pt x="1381" y="902"/>
                    </a:lnTo>
                    <a:cubicBezTo>
                      <a:pt x="1298" y="1004"/>
                      <a:pt x="1200" y="1096"/>
                      <a:pt x="1103" y="1187"/>
                    </a:cubicBezTo>
                    <a:lnTo>
                      <a:pt x="1103" y="1187"/>
                    </a:lnTo>
                    <a:cubicBezTo>
                      <a:pt x="1247" y="961"/>
                      <a:pt x="1376" y="725"/>
                      <a:pt x="1438" y="463"/>
                    </a:cubicBezTo>
                    <a:lnTo>
                      <a:pt x="1438" y="463"/>
                    </a:lnTo>
                    <a:cubicBezTo>
                      <a:pt x="1454" y="466"/>
                      <a:pt x="1470" y="468"/>
                      <a:pt x="1486" y="470"/>
                    </a:cubicBezTo>
                    <a:lnTo>
                      <a:pt x="1486" y="470"/>
                    </a:lnTo>
                    <a:cubicBezTo>
                      <a:pt x="1457" y="553"/>
                      <a:pt x="1429" y="637"/>
                      <a:pt x="1401" y="720"/>
                    </a:cubicBezTo>
                    <a:lnTo>
                      <a:pt x="1401" y="720"/>
                    </a:lnTo>
                    <a:cubicBezTo>
                      <a:pt x="1394" y="740"/>
                      <a:pt x="1425" y="748"/>
                      <a:pt x="1432" y="728"/>
                    </a:cubicBezTo>
                    <a:lnTo>
                      <a:pt x="1186" y="693"/>
                    </a:lnTo>
                    <a:lnTo>
                      <a:pt x="1186" y="693"/>
                    </a:lnTo>
                    <a:cubicBezTo>
                      <a:pt x="1203" y="594"/>
                      <a:pt x="1212" y="495"/>
                      <a:pt x="1212" y="395"/>
                    </a:cubicBezTo>
                    <a:lnTo>
                      <a:pt x="1212" y="395"/>
                    </a:lnTo>
                    <a:cubicBezTo>
                      <a:pt x="1230" y="397"/>
                      <a:pt x="1248" y="398"/>
                      <a:pt x="1266" y="398"/>
                    </a:cubicBezTo>
                    <a:lnTo>
                      <a:pt x="1266" y="398"/>
                    </a:lnTo>
                    <a:cubicBezTo>
                      <a:pt x="1250" y="449"/>
                      <a:pt x="1235" y="500"/>
                      <a:pt x="1220" y="551"/>
                    </a:cubicBezTo>
                    <a:lnTo>
                      <a:pt x="1220" y="551"/>
                    </a:lnTo>
                    <a:cubicBezTo>
                      <a:pt x="1213" y="571"/>
                      <a:pt x="1245" y="580"/>
                      <a:pt x="1251" y="559"/>
                    </a:cubicBezTo>
                    <a:lnTo>
                      <a:pt x="1251" y="559"/>
                    </a:lnTo>
                    <a:cubicBezTo>
                      <a:pt x="1267" y="506"/>
                      <a:pt x="1284" y="451"/>
                      <a:pt x="1300" y="397"/>
                    </a:cubicBezTo>
                    <a:lnTo>
                      <a:pt x="1300" y="397"/>
                    </a:lnTo>
                    <a:cubicBezTo>
                      <a:pt x="1302" y="397"/>
                      <a:pt x="1303" y="397"/>
                      <a:pt x="1305" y="396"/>
                    </a:cubicBezTo>
                    <a:lnTo>
                      <a:pt x="1305" y="396"/>
                    </a:lnTo>
                    <a:cubicBezTo>
                      <a:pt x="1308" y="399"/>
                      <a:pt x="1311" y="401"/>
                      <a:pt x="1315" y="402"/>
                    </a:cubicBezTo>
                    <a:lnTo>
                      <a:pt x="1315" y="402"/>
                    </a:lnTo>
                    <a:cubicBezTo>
                      <a:pt x="1306" y="475"/>
                      <a:pt x="1289" y="547"/>
                      <a:pt x="1264" y="618"/>
                    </a:cubicBezTo>
                    <a:lnTo>
                      <a:pt x="1264" y="618"/>
                    </a:lnTo>
                    <a:cubicBezTo>
                      <a:pt x="1258" y="638"/>
                      <a:pt x="1289" y="647"/>
                      <a:pt x="1296" y="627"/>
                    </a:cubicBezTo>
                    <a:lnTo>
                      <a:pt x="1296" y="627"/>
                    </a:lnTo>
                    <a:cubicBezTo>
                      <a:pt x="1323" y="549"/>
                      <a:pt x="1340" y="471"/>
                      <a:pt x="1349" y="390"/>
                    </a:cubicBezTo>
                    <a:lnTo>
                      <a:pt x="1349" y="390"/>
                    </a:lnTo>
                    <a:cubicBezTo>
                      <a:pt x="1369" y="387"/>
                      <a:pt x="1388" y="383"/>
                      <a:pt x="1406" y="376"/>
                    </a:cubicBezTo>
                    <a:lnTo>
                      <a:pt x="1406" y="376"/>
                    </a:lnTo>
                    <a:cubicBezTo>
                      <a:pt x="1348" y="696"/>
                      <a:pt x="1185" y="974"/>
                      <a:pt x="1009" y="1243"/>
                    </a:cubicBezTo>
                    <a:lnTo>
                      <a:pt x="1009" y="1243"/>
                    </a:lnTo>
                    <a:cubicBezTo>
                      <a:pt x="1036" y="1170"/>
                      <a:pt x="1074" y="1099"/>
                      <a:pt x="1101" y="1028"/>
                    </a:cubicBezTo>
                    <a:lnTo>
                      <a:pt x="1101" y="1028"/>
                    </a:lnTo>
                    <a:cubicBezTo>
                      <a:pt x="1140" y="919"/>
                      <a:pt x="1167" y="806"/>
                      <a:pt x="1186" y="693"/>
                    </a:cubicBezTo>
                    <a:lnTo>
                      <a:pt x="1432" y="728"/>
                    </a:lnTo>
                    <a:close/>
                    <a:moveTo>
                      <a:pt x="901" y="2327"/>
                    </a:moveTo>
                    <a:lnTo>
                      <a:pt x="901" y="2327"/>
                    </a:lnTo>
                    <a:cubicBezTo>
                      <a:pt x="894" y="2064"/>
                      <a:pt x="901" y="1801"/>
                      <a:pt x="938" y="1538"/>
                    </a:cubicBezTo>
                    <a:lnTo>
                      <a:pt x="938" y="1538"/>
                    </a:lnTo>
                    <a:cubicBezTo>
                      <a:pt x="957" y="1535"/>
                      <a:pt x="976" y="1529"/>
                      <a:pt x="994" y="1520"/>
                    </a:cubicBezTo>
                    <a:lnTo>
                      <a:pt x="994" y="1520"/>
                    </a:lnTo>
                    <a:cubicBezTo>
                      <a:pt x="964" y="1787"/>
                      <a:pt x="925" y="2057"/>
                      <a:pt x="901" y="2327"/>
                    </a:cubicBezTo>
                    <a:close/>
                    <a:moveTo>
                      <a:pt x="1921" y="604"/>
                    </a:moveTo>
                    <a:lnTo>
                      <a:pt x="1921" y="604"/>
                    </a:lnTo>
                    <a:cubicBezTo>
                      <a:pt x="1919" y="612"/>
                      <a:pt x="1918" y="620"/>
                      <a:pt x="1916" y="629"/>
                    </a:cubicBezTo>
                    <a:lnTo>
                      <a:pt x="1916" y="629"/>
                    </a:lnTo>
                    <a:cubicBezTo>
                      <a:pt x="1914" y="630"/>
                      <a:pt x="1912" y="632"/>
                      <a:pt x="1910" y="634"/>
                    </a:cubicBezTo>
                    <a:lnTo>
                      <a:pt x="1910" y="634"/>
                    </a:lnTo>
                    <a:cubicBezTo>
                      <a:pt x="1827" y="721"/>
                      <a:pt x="1760" y="817"/>
                      <a:pt x="1708" y="925"/>
                    </a:cubicBezTo>
                    <a:lnTo>
                      <a:pt x="1708" y="925"/>
                    </a:lnTo>
                    <a:cubicBezTo>
                      <a:pt x="1644" y="1056"/>
                      <a:pt x="1593" y="1166"/>
                      <a:pt x="1482" y="1264"/>
                    </a:cubicBezTo>
                    <a:lnTo>
                      <a:pt x="1482" y="1264"/>
                    </a:lnTo>
                    <a:cubicBezTo>
                      <a:pt x="1333" y="1395"/>
                      <a:pt x="1150" y="1483"/>
                      <a:pt x="1029" y="1640"/>
                    </a:cubicBezTo>
                    <a:lnTo>
                      <a:pt x="1029" y="1640"/>
                    </a:lnTo>
                    <a:cubicBezTo>
                      <a:pt x="1035" y="1594"/>
                      <a:pt x="1040" y="1550"/>
                      <a:pt x="1045" y="1505"/>
                    </a:cubicBezTo>
                    <a:lnTo>
                      <a:pt x="1045" y="1505"/>
                    </a:lnTo>
                    <a:cubicBezTo>
                      <a:pt x="1045" y="1500"/>
                      <a:pt x="1044" y="1496"/>
                      <a:pt x="1042" y="1493"/>
                    </a:cubicBezTo>
                    <a:lnTo>
                      <a:pt x="1042" y="1493"/>
                    </a:lnTo>
                    <a:cubicBezTo>
                      <a:pt x="1056" y="1484"/>
                      <a:pt x="1068" y="1475"/>
                      <a:pt x="1079" y="1466"/>
                    </a:cubicBezTo>
                    <a:lnTo>
                      <a:pt x="1079" y="1466"/>
                    </a:lnTo>
                    <a:cubicBezTo>
                      <a:pt x="1104" y="1446"/>
                      <a:pt x="1132" y="1413"/>
                      <a:pt x="1140" y="1382"/>
                    </a:cubicBezTo>
                    <a:lnTo>
                      <a:pt x="1140" y="1382"/>
                    </a:lnTo>
                    <a:cubicBezTo>
                      <a:pt x="1149" y="1350"/>
                      <a:pt x="1147" y="1305"/>
                      <a:pt x="1160" y="1270"/>
                    </a:cubicBezTo>
                    <a:lnTo>
                      <a:pt x="1160" y="1270"/>
                    </a:lnTo>
                    <a:cubicBezTo>
                      <a:pt x="1382" y="1124"/>
                      <a:pt x="1592" y="960"/>
                      <a:pt x="1734" y="729"/>
                    </a:cubicBezTo>
                    <a:lnTo>
                      <a:pt x="1734" y="729"/>
                    </a:lnTo>
                    <a:cubicBezTo>
                      <a:pt x="1753" y="724"/>
                      <a:pt x="1763" y="696"/>
                      <a:pt x="1741" y="686"/>
                    </a:cubicBezTo>
                    <a:lnTo>
                      <a:pt x="1741" y="686"/>
                    </a:lnTo>
                    <a:cubicBezTo>
                      <a:pt x="1722" y="676"/>
                      <a:pt x="1704" y="667"/>
                      <a:pt x="1687" y="657"/>
                    </a:cubicBezTo>
                    <a:lnTo>
                      <a:pt x="1687" y="657"/>
                    </a:lnTo>
                    <a:cubicBezTo>
                      <a:pt x="1778" y="564"/>
                      <a:pt x="1828" y="441"/>
                      <a:pt x="1829" y="309"/>
                    </a:cubicBezTo>
                    <a:lnTo>
                      <a:pt x="1829" y="309"/>
                    </a:lnTo>
                    <a:cubicBezTo>
                      <a:pt x="1830" y="283"/>
                      <a:pt x="1796" y="279"/>
                      <a:pt x="1785" y="296"/>
                    </a:cubicBezTo>
                    <a:lnTo>
                      <a:pt x="1785" y="296"/>
                    </a:lnTo>
                    <a:cubicBezTo>
                      <a:pt x="1724" y="300"/>
                      <a:pt x="1664" y="298"/>
                      <a:pt x="1604" y="289"/>
                    </a:cubicBezTo>
                    <a:lnTo>
                      <a:pt x="1604" y="289"/>
                    </a:lnTo>
                    <a:cubicBezTo>
                      <a:pt x="1605" y="287"/>
                      <a:pt x="1606" y="285"/>
                      <a:pt x="1606" y="283"/>
                    </a:cubicBezTo>
                    <a:lnTo>
                      <a:pt x="1606" y="283"/>
                    </a:lnTo>
                    <a:cubicBezTo>
                      <a:pt x="1608" y="277"/>
                      <a:pt x="1607" y="272"/>
                      <a:pt x="1606" y="268"/>
                    </a:cubicBezTo>
                    <a:lnTo>
                      <a:pt x="1606" y="268"/>
                    </a:lnTo>
                    <a:cubicBezTo>
                      <a:pt x="1620" y="254"/>
                      <a:pt x="1614" y="225"/>
                      <a:pt x="1590" y="226"/>
                    </a:cubicBezTo>
                    <a:lnTo>
                      <a:pt x="1590" y="226"/>
                    </a:lnTo>
                    <a:cubicBezTo>
                      <a:pt x="1512" y="231"/>
                      <a:pt x="1433" y="229"/>
                      <a:pt x="1355" y="224"/>
                    </a:cubicBezTo>
                    <a:lnTo>
                      <a:pt x="1355" y="224"/>
                    </a:lnTo>
                    <a:cubicBezTo>
                      <a:pt x="1355" y="222"/>
                      <a:pt x="1355" y="221"/>
                      <a:pt x="1355" y="219"/>
                    </a:cubicBezTo>
                    <a:lnTo>
                      <a:pt x="1355" y="219"/>
                    </a:lnTo>
                    <a:cubicBezTo>
                      <a:pt x="1366" y="203"/>
                      <a:pt x="1353" y="174"/>
                      <a:pt x="1329" y="180"/>
                    </a:cubicBezTo>
                    <a:lnTo>
                      <a:pt x="1329" y="180"/>
                    </a:lnTo>
                    <a:cubicBezTo>
                      <a:pt x="1287" y="190"/>
                      <a:pt x="1245" y="194"/>
                      <a:pt x="1203" y="193"/>
                    </a:cubicBezTo>
                    <a:lnTo>
                      <a:pt x="1203" y="193"/>
                    </a:lnTo>
                    <a:cubicBezTo>
                      <a:pt x="1199" y="150"/>
                      <a:pt x="1193" y="108"/>
                      <a:pt x="1187" y="65"/>
                    </a:cubicBezTo>
                    <a:lnTo>
                      <a:pt x="1187" y="65"/>
                    </a:lnTo>
                    <a:cubicBezTo>
                      <a:pt x="1195" y="55"/>
                      <a:pt x="1191" y="41"/>
                      <a:pt x="1182" y="33"/>
                    </a:cubicBezTo>
                    <a:lnTo>
                      <a:pt x="1182" y="33"/>
                    </a:lnTo>
                    <a:cubicBezTo>
                      <a:pt x="1182" y="32"/>
                      <a:pt x="1182" y="31"/>
                      <a:pt x="1182" y="30"/>
                    </a:cubicBezTo>
                    <a:lnTo>
                      <a:pt x="1182" y="30"/>
                    </a:lnTo>
                    <a:cubicBezTo>
                      <a:pt x="1176" y="0"/>
                      <a:pt x="1135" y="11"/>
                      <a:pt x="1134" y="38"/>
                    </a:cubicBezTo>
                    <a:lnTo>
                      <a:pt x="1134" y="38"/>
                    </a:lnTo>
                    <a:cubicBezTo>
                      <a:pt x="1124" y="41"/>
                      <a:pt x="1115" y="46"/>
                      <a:pt x="1105" y="49"/>
                    </a:cubicBezTo>
                    <a:lnTo>
                      <a:pt x="1105" y="49"/>
                    </a:lnTo>
                    <a:cubicBezTo>
                      <a:pt x="1102" y="47"/>
                      <a:pt x="1099" y="47"/>
                      <a:pt x="1096" y="47"/>
                    </a:cubicBezTo>
                    <a:lnTo>
                      <a:pt x="1096" y="47"/>
                    </a:lnTo>
                    <a:cubicBezTo>
                      <a:pt x="1090" y="47"/>
                      <a:pt x="1084" y="50"/>
                      <a:pt x="1081" y="55"/>
                    </a:cubicBezTo>
                    <a:lnTo>
                      <a:pt x="1081" y="55"/>
                    </a:lnTo>
                    <a:cubicBezTo>
                      <a:pt x="1038" y="67"/>
                      <a:pt x="993" y="71"/>
                      <a:pt x="947" y="69"/>
                    </a:cubicBezTo>
                    <a:lnTo>
                      <a:pt x="947" y="69"/>
                    </a:lnTo>
                    <a:cubicBezTo>
                      <a:pt x="934" y="68"/>
                      <a:pt x="927" y="76"/>
                      <a:pt x="924" y="86"/>
                    </a:cubicBezTo>
                    <a:lnTo>
                      <a:pt x="924" y="86"/>
                    </a:lnTo>
                    <a:cubicBezTo>
                      <a:pt x="922" y="90"/>
                      <a:pt x="921" y="94"/>
                      <a:pt x="921" y="99"/>
                    </a:cubicBezTo>
                    <a:lnTo>
                      <a:pt x="921" y="99"/>
                    </a:lnTo>
                    <a:cubicBezTo>
                      <a:pt x="922" y="105"/>
                      <a:pt x="922" y="111"/>
                      <a:pt x="923" y="117"/>
                    </a:cubicBezTo>
                    <a:lnTo>
                      <a:pt x="923" y="117"/>
                    </a:lnTo>
                    <a:cubicBezTo>
                      <a:pt x="763" y="142"/>
                      <a:pt x="606" y="181"/>
                      <a:pt x="453" y="232"/>
                    </a:cubicBezTo>
                    <a:lnTo>
                      <a:pt x="453" y="232"/>
                    </a:lnTo>
                    <a:cubicBezTo>
                      <a:pt x="423" y="242"/>
                      <a:pt x="436" y="289"/>
                      <a:pt x="466" y="279"/>
                    </a:cubicBezTo>
                    <a:lnTo>
                      <a:pt x="466" y="279"/>
                    </a:lnTo>
                    <a:cubicBezTo>
                      <a:pt x="616" y="229"/>
                      <a:pt x="770" y="191"/>
                      <a:pt x="927" y="166"/>
                    </a:cubicBezTo>
                    <a:lnTo>
                      <a:pt x="927" y="166"/>
                    </a:lnTo>
                    <a:cubicBezTo>
                      <a:pt x="927" y="171"/>
                      <a:pt x="928" y="175"/>
                      <a:pt x="928" y="180"/>
                    </a:cubicBezTo>
                    <a:lnTo>
                      <a:pt x="928" y="180"/>
                    </a:lnTo>
                    <a:cubicBezTo>
                      <a:pt x="861" y="197"/>
                      <a:pt x="799" y="226"/>
                      <a:pt x="743" y="267"/>
                    </a:cubicBezTo>
                    <a:lnTo>
                      <a:pt x="743" y="267"/>
                    </a:lnTo>
                    <a:cubicBezTo>
                      <a:pt x="741" y="269"/>
                      <a:pt x="739" y="271"/>
                      <a:pt x="738" y="273"/>
                    </a:cubicBezTo>
                    <a:lnTo>
                      <a:pt x="738" y="273"/>
                    </a:lnTo>
                    <a:cubicBezTo>
                      <a:pt x="735" y="273"/>
                      <a:pt x="732" y="274"/>
                      <a:pt x="730" y="276"/>
                    </a:cubicBezTo>
                    <a:lnTo>
                      <a:pt x="730" y="276"/>
                    </a:lnTo>
                    <a:cubicBezTo>
                      <a:pt x="658" y="275"/>
                      <a:pt x="593" y="307"/>
                      <a:pt x="526" y="332"/>
                    </a:cubicBezTo>
                    <a:lnTo>
                      <a:pt x="526" y="332"/>
                    </a:lnTo>
                    <a:cubicBezTo>
                      <a:pt x="436" y="365"/>
                      <a:pt x="345" y="399"/>
                      <a:pt x="255" y="433"/>
                    </a:cubicBezTo>
                    <a:lnTo>
                      <a:pt x="255" y="433"/>
                    </a:lnTo>
                    <a:cubicBezTo>
                      <a:pt x="225" y="444"/>
                      <a:pt x="238" y="491"/>
                      <a:pt x="268" y="479"/>
                    </a:cubicBezTo>
                    <a:lnTo>
                      <a:pt x="268" y="479"/>
                    </a:lnTo>
                    <a:cubicBezTo>
                      <a:pt x="336" y="454"/>
                      <a:pt x="403" y="429"/>
                      <a:pt x="472" y="404"/>
                    </a:cubicBezTo>
                    <a:lnTo>
                      <a:pt x="472" y="404"/>
                    </a:lnTo>
                    <a:cubicBezTo>
                      <a:pt x="549" y="375"/>
                      <a:pt x="638" y="326"/>
                      <a:pt x="723" y="325"/>
                    </a:cubicBezTo>
                    <a:lnTo>
                      <a:pt x="723" y="325"/>
                    </a:lnTo>
                    <a:cubicBezTo>
                      <a:pt x="726" y="333"/>
                      <a:pt x="729" y="342"/>
                      <a:pt x="733" y="350"/>
                    </a:cubicBezTo>
                    <a:lnTo>
                      <a:pt x="733" y="350"/>
                    </a:lnTo>
                    <a:cubicBezTo>
                      <a:pt x="648" y="377"/>
                      <a:pt x="568" y="414"/>
                      <a:pt x="493" y="461"/>
                    </a:cubicBezTo>
                    <a:lnTo>
                      <a:pt x="493" y="461"/>
                    </a:lnTo>
                    <a:cubicBezTo>
                      <a:pt x="481" y="459"/>
                      <a:pt x="467" y="468"/>
                      <a:pt x="463" y="481"/>
                    </a:cubicBezTo>
                    <a:lnTo>
                      <a:pt x="463" y="481"/>
                    </a:lnTo>
                    <a:cubicBezTo>
                      <a:pt x="448" y="496"/>
                      <a:pt x="459" y="521"/>
                      <a:pt x="476" y="524"/>
                    </a:cubicBezTo>
                    <a:lnTo>
                      <a:pt x="476" y="524"/>
                    </a:lnTo>
                    <a:cubicBezTo>
                      <a:pt x="582" y="759"/>
                      <a:pt x="747" y="961"/>
                      <a:pt x="864" y="1189"/>
                    </a:cubicBezTo>
                    <a:lnTo>
                      <a:pt x="864" y="1189"/>
                    </a:lnTo>
                    <a:cubicBezTo>
                      <a:pt x="806" y="1133"/>
                      <a:pt x="742" y="1085"/>
                      <a:pt x="670" y="1042"/>
                    </a:cubicBezTo>
                    <a:lnTo>
                      <a:pt x="670" y="1042"/>
                    </a:lnTo>
                    <a:cubicBezTo>
                      <a:pt x="499" y="942"/>
                      <a:pt x="382" y="796"/>
                      <a:pt x="271" y="633"/>
                    </a:cubicBezTo>
                    <a:lnTo>
                      <a:pt x="271" y="633"/>
                    </a:lnTo>
                    <a:cubicBezTo>
                      <a:pt x="253" y="607"/>
                      <a:pt x="211" y="631"/>
                      <a:pt x="229" y="658"/>
                    </a:cubicBezTo>
                    <a:lnTo>
                      <a:pt x="229" y="658"/>
                    </a:lnTo>
                    <a:cubicBezTo>
                      <a:pt x="313" y="783"/>
                      <a:pt x="409" y="921"/>
                      <a:pt x="531" y="1012"/>
                    </a:cubicBezTo>
                    <a:lnTo>
                      <a:pt x="531" y="1012"/>
                    </a:lnTo>
                    <a:cubicBezTo>
                      <a:pt x="633" y="1087"/>
                      <a:pt x="736" y="1145"/>
                      <a:pt x="826" y="1225"/>
                    </a:cubicBezTo>
                    <a:lnTo>
                      <a:pt x="826" y="1225"/>
                    </a:lnTo>
                    <a:cubicBezTo>
                      <a:pt x="820" y="1227"/>
                      <a:pt x="815" y="1233"/>
                      <a:pt x="813" y="1240"/>
                    </a:cubicBezTo>
                    <a:lnTo>
                      <a:pt x="813" y="1240"/>
                    </a:lnTo>
                    <a:cubicBezTo>
                      <a:pt x="782" y="1348"/>
                      <a:pt x="743" y="1513"/>
                      <a:pt x="889" y="1537"/>
                    </a:cubicBezTo>
                    <a:lnTo>
                      <a:pt x="889" y="1537"/>
                    </a:lnTo>
                    <a:cubicBezTo>
                      <a:pt x="859" y="1758"/>
                      <a:pt x="849" y="1980"/>
                      <a:pt x="851" y="2203"/>
                    </a:cubicBezTo>
                    <a:lnTo>
                      <a:pt x="851" y="2203"/>
                    </a:lnTo>
                    <a:cubicBezTo>
                      <a:pt x="692" y="1605"/>
                      <a:pt x="460" y="1026"/>
                      <a:pt x="67" y="542"/>
                    </a:cubicBezTo>
                    <a:lnTo>
                      <a:pt x="67" y="542"/>
                    </a:lnTo>
                    <a:cubicBezTo>
                      <a:pt x="59" y="533"/>
                      <a:pt x="49" y="532"/>
                      <a:pt x="41" y="536"/>
                    </a:cubicBezTo>
                    <a:lnTo>
                      <a:pt x="41" y="536"/>
                    </a:lnTo>
                    <a:cubicBezTo>
                      <a:pt x="27" y="528"/>
                      <a:pt x="5" y="536"/>
                      <a:pt x="4" y="557"/>
                    </a:cubicBezTo>
                    <a:lnTo>
                      <a:pt x="4" y="557"/>
                    </a:lnTo>
                    <a:cubicBezTo>
                      <a:pt x="0" y="739"/>
                      <a:pt x="25" y="916"/>
                      <a:pt x="84" y="1089"/>
                    </a:cubicBezTo>
                    <a:lnTo>
                      <a:pt x="84" y="1089"/>
                    </a:lnTo>
                    <a:cubicBezTo>
                      <a:pt x="142" y="1261"/>
                      <a:pt x="250" y="1407"/>
                      <a:pt x="353" y="1554"/>
                    </a:cubicBezTo>
                    <a:lnTo>
                      <a:pt x="353" y="1554"/>
                    </a:lnTo>
                    <a:cubicBezTo>
                      <a:pt x="477" y="1730"/>
                      <a:pt x="531" y="1922"/>
                      <a:pt x="606" y="2119"/>
                    </a:cubicBezTo>
                    <a:lnTo>
                      <a:pt x="606" y="2119"/>
                    </a:lnTo>
                    <a:cubicBezTo>
                      <a:pt x="656" y="2252"/>
                      <a:pt x="735" y="2371"/>
                      <a:pt x="858" y="2445"/>
                    </a:cubicBezTo>
                    <a:lnTo>
                      <a:pt x="858" y="2445"/>
                    </a:lnTo>
                    <a:lnTo>
                      <a:pt x="858" y="2445"/>
                    </a:lnTo>
                    <a:lnTo>
                      <a:pt x="858" y="2445"/>
                    </a:lnTo>
                    <a:cubicBezTo>
                      <a:pt x="863" y="2575"/>
                      <a:pt x="872" y="2704"/>
                      <a:pt x="881" y="2834"/>
                    </a:cubicBezTo>
                    <a:lnTo>
                      <a:pt x="881" y="2834"/>
                    </a:lnTo>
                    <a:cubicBezTo>
                      <a:pt x="883" y="2905"/>
                      <a:pt x="887" y="2976"/>
                      <a:pt x="892" y="3047"/>
                    </a:cubicBezTo>
                    <a:lnTo>
                      <a:pt x="892" y="3047"/>
                    </a:lnTo>
                    <a:cubicBezTo>
                      <a:pt x="893" y="3053"/>
                      <a:pt x="896" y="3059"/>
                      <a:pt x="900" y="3062"/>
                    </a:cubicBezTo>
                    <a:lnTo>
                      <a:pt x="900" y="3062"/>
                    </a:lnTo>
                    <a:cubicBezTo>
                      <a:pt x="900" y="3068"/>
                      <a:pt x="901" y="3073"/>
                      <a:pt x="901" y="3079"/>
                    </a:cubicBezTo>
                    <a:lnTo>
                      <a:pt x="901" y="3079"/>
                    </a:lnTo>
                    <a:cubicBezTo>
                      <a:pt x="904" y="3110"/>
                      <a:pt x="953" y="3110"/>
                      <a:pt x="950" y="3079"/>
                    </a:cubicBezTo>
                    <a:lnTo>
                      <a:pt x="950" y="3079"/>
                    </a:lnTo>
                    <a:cubicBezTo>
                      <a:pt x="944" y="2998"/>
                      <a:pt x="937" y="2917"/>
                      <a:pt x="931" y="2836"/>
                    </a:cubicBezTo>
                    <a:lnTo>
                      <a:pt x="931" y="2836"/>
                    </a:lnTo>
                    <a:cubicBezTo>
                      <a:pt x="923" y="2485"/>
                      <a:pt x="968" y="2132"/>
                      <a:pt x="1012" y="1783"/>
                    </a:cubicBezTo>
                    <a:lnTo>
                      <a:pt x="1012" y="1783"/>
                    </a:lnTo>
                    <a:cubicBezTo>
                      <a:pt x="1601" y="1881"/>
                      <a:pt x="1889" y="1062"/>
                      <a:pt x="1968" y="617"/>
                    </a:cubicBezTo>
                    <a:lnTo>
                      <a:pt x="1968" y="617"/>
                    </a:lnTo>
                    <a:cubicBezTo>
                      <a:pt x="1973" y="585"/>
                      <a:pt x="1926" y="572"/>
                      <a:pt x="1921" y="60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4" name="Freeform 17">
                <a:extLst>
                  <a:ext uri="{FF2B5EF4-FFF2-40B4-BE49-F238E27FC236}">
                    <a16:creationId xmlns:a16="http://schemas.microsoft.com/office/drawing/2014/main" id="{E16D0F80-2ABA-5144-9285-03B1BEE96A57}"/>
                  </a:ext>
                </a:extLst>
              </p:cNvPr>
              <p:cNvSpPr>
                <a:spLocks noChangeArrowheads="1"/>
              </p:cNvSpPr>
              <p:nvPr/>
            </p:nvSpPr>
            <p:spPr bwMode="auto">
              <a:xfrm>
                <a:off x="5941585" y="4121713"/>
                <a:ext cx="130693" cy="110172"/>
              </a:xfrm>
              <a:custGeom>
                <a:avLst/>
                <a:gdLst>
                  <a:gd name="T0" fmla="*/ 297 w 532"/>
                  <a:gd name="T1" fmla="*/ 221 h 448"/>
                  <a:gd name="T2" fmla="*/ 297 w 532"/>
                  <a:gd name="T3" fmla="*/ 221 h 448"/>
                  <a:gd name="T4" fmla="*/ 35 w 532"/>
                  <a:gd name="T5" fmla="*/ 365 h 448"/>
                  <a:gd name="T6" fmla="*/ 35 w 532"/>
                  <a:gd name="T7" fmla="*/ 365 h 448"/>
                  <a:gd name="T8" fmla="*/ 393 w 532"/>
                  <a:gd name="T9" fmla="*/ 132 h 448"/>
                  <a:gd name="T10" fmla="*/ 393 w 532"/>
                  <a:gd name="T11" fmla="*/ 132 h 448"/>
                  <a:gd name="T12" fmla="*/ 297 w 532"/>
                  <a:gd name="T13" fmla="*/ 221 h 448"/>
                  <a:gd name="T14" fmla="*/ 501 w 532"/>
                  <a:gd name="T15" fmla="*/ 12 h 448"/>
                  <a:gd name="T16" fmla="*/ 501 w 532"/>
                  <a:gd name="T17" fmla="*/ 12 h 448"/>
                  <a:gd name="T18" fmla="*/ 9 w 532"/>
                  <a:gd name="T19" fmla="*/ 343 h 448"/>
                  <a:gd name="T20" fmla="*/ 9 w 532"/>
                  <a:gd name="T21" fmla="*/ 343 h 448"/>
                  <a:gd name="T22" fmla="*/ 2 w 532"/>
                  <a:gd name="T23" fmla="*/ 362 h 448"/>
                  <a:gd name="T24" fmla="*/ 2 w 532"/>
                  <a:gd name="T25" fmla="*/ 362 h 448"/>
                  <a:gd name="T26" fmla="*/ 1 w 532"/>
                  <a:gd name="T27" fmla="*/ 370 h 448"/>
                  <a:gd name="T28" fmla="*/ 1 w 532"/>
                  <a:gd name="T29" fmla="*/ 370 h 448"/>
                  <a:gd name="T30" fmla="*/ 173 w 532"/>
                  <a:gd name="T31" fmla="*/ 345 h 448"/>
                  <a:gd name="T32" fmla="*/ 173 w 532"/>
                  <a:gd name="T33" fmla="*/ 345 h 448"/>
                  <a:gd name="T34" fmla="*/ 458 w 532"/>
                  <a:gd name="T35" fmla="*/ 108 h 448"/>
                  <a:gd name="T36" fmla="*/ 458 w 532"/>
                  <a:gd name="T37" fmla="*/ 108 h 448"/>
                  <a:gd name="T38" fmla="*/ 467 w 532"/>
                  <a:gd name="T39" fmla="*/ 103 h 448"/>
                  <a:gd name="T40" fmla="*/ 467 w 532"/>
                  <a:gd name="T41" fmla="*/ 103 h 448"/>
                  <a:gd name="T42" fmla="*/ 520 w 532"/>
                  <a:gd name="T43" fmla="*/ 38 h 448"/>
                  <a:gd name="T44" fmla="*/ 520 w 532"/>
                  <a:gd name="T45" fmla="*/ 38 h 448"/>
                  <a:gd name="T46" fmla="*/ 501 w 532"/>
                  <a:gd name="T47" fmla="*/ 12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2" h="448">
                    <a:moveTo>
                      <a:pt x="297" y="221"/>
                    </a:moveTo>
                    <a:lnTo>
                      <a:pt x="297" y="221"/>
                    </a:lnTo>
                    <a:cubicBezTo>
                      <a:pt x="283" y="234"/>
                      <a:pt x="63" y="376"/>
                      <a:pt x="35" y="365"/>
                    </a:cubicBezTo>
                    <a:lnTo>
                      <a:pt x="35" y="365"/>
                    </a:lnTo>
                    <a:cubicBezTo>
                      <a:pt x="158" y="292"/>
                      <a:pt x="277" y="215"/>
                      <a:pt x="393" y="132"/>
                    </a:cubicBezTo>
                    <a:lnTo>
                      <a:pt x="393" y="132"/>
                    </a:lnTo>
                    <a:cubicBezTo>
                      <a:pt x="363" y="164"/>
                      <a:pt x="331" y="193"/>
                      <a:pt x="297" y="221"/>
                    </a:cubicBezTo>
                    <a:close/>
                    <a:moveTo>
                      <a:pt x="501" y="12"/>
                    </a:moveTo>
                    <a:lnTo>
                      <a:pt x="501" y="12"/>
                    </a:lnTo>
                    <a:cubicBezTo>
                      <a:pt x="343" y="132"/>
                      <a:pt x="179" y="242"/>
                      <a:pt x="9" y="343"/>
                    </a:cubicBezTo>
                    <a:lnTo>
                      <a:pt x="9" y="343"/>
                    </a:lnTo>
                    <a:cubicBezTo>
                      <a:pt x="1" y="347"/>
                      <a:pt x="0" y="355"/>
                      <a:pt x="2" y="362"/>
                    </a:cubicBezTo>
                    <a:lnTo>
                      <a:pt x="2" y="362"/>
                    </a:lnTo>
                    <a:cubicBezTo>
                      <a:pt x="1" y="365"/>
                      <a:pt x="0" y="367"/>
                      <a:pt x="1" y="370"/>
                    </a:cubicBezTo>
                    <a:lnTo>
                      <a:pt x="1" y="370"/>
                    </a:lnTo>
                    <a:cubicBezTo>
                      <a:pt x="13" y="447"/>
                      <a:pt x="146" y="359"/>
                      <a:pt x="173" y="345"/>
                    </a:cubicBezTo>
                    <a:lnTo>
                      <a:pt x="173" y="345"/>
                    </a:lnTo>
                    <a:cubicBezTo>
                      <a:pt x="282" y="285"/>
                      <a:pt x="377" y="202"/>
                      <a:pt x="458" y="108"/>
                    </a:cubicBezTo>
                    <a:lnTo>
                      <a:pt x="458" y="108"/>
                    </a:lnTo>
                    <a:cubicBezTo>
                      <a:pt x="461" y="108"/>
                      <a:pt x="464" y="106"/>
                      <a:pt x="467" y="103"/>
                    </a:cubicBezTo>
                    <a:lnTo>
                      <a:pt x="467" y="103"/>
                    </a:lnTo>
                    <a:cubicBezTo>
                      <a:pt x="484" y="81"/>
                      <a:pt x="502" y="60"/>
                      <a:pt x="520" y="38"/>
                    </a:cubicBezTo>
                    <a:lnTo>
                      <a:pt x="520" y="38"/>
                    </a:lnTo>
                    <a:cubicBezTo>
                      <a:pt x="531" y="24"/>
                      <a:pt x="517" y="0"/>
                      <a:pt x="501" y="1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5" name="Freeform 18">
                <a:extLst>
                  <a:ext uri="{FF2B5EF4-FFF2-40B4-BE49-F238E27FC236}">
                    <a16:creationId xmlns:a16="http://schemas.microsoft.com/office/drawing/2014/main" id="{D1064DF8-AFF8-F441-BAF9-F03CDE91280D}"/>
                  </a:ext>
                </a:extLst>
              </p:cNvPr>
              <p:cNvSpPr>
                <a:spLocks noChangeArrowheads="1"/>
              </p:cNvSpPr>
              <p:nvPr/>
            </p:nvSpPr>
            <p:spPr bwMode="auto">
              <a:xfrm>
                <a:off x="5752564" y="3949976"/>
                <a:ext cx="78849" cy="118812"/>
              </a:xfrm>
              <a:custGeom>
                <a:avLst/>
                <a:gdLst>
                  <a:gd name="T0" fmla="*/ 306 w 320"/>
                  <a:gd name="T1" fmla="*/ 445 h 485"/>
                  <a:gd name="T2" fmla="*/ 306 w 320"/>
                  <a:gd name="T3" fmla="*/ 445 h 485"/>
                  <a:gd name="T4" fmla="*/ 37 w 320"/>
                  <a:gd name="T5" fmla="*/ 19 h 485"/>
                  <a:gd name="T6" fmla="*/ 37 w 320"/>
                  <a:gd name="T7" fmla="*/ 19 h 485"/>
                  <a:gd name="T8" fmla="*/ 9 w 320"/>
                  <a:gd name="T9" fmla="*/ 36 h 485"/>
                  <a:gd name="T10" fmla="*/ 9 w 320"/>
                  <a:gd name="T11" fmla="*/ 36 h 485"/>
                  <a:gd name="T12" fmla="*/ 283 w 320"/>
                  <a:gd name="T13" fmla="*/ 468 h 485"/>
                  <a:gd name="T14" fmla="*/ 283 w 320"/>
                  <a:gd name="T15" fmla="*/ 468 h 485"/>
                  <a:gd name="T16" fmla="*/ 306 w 320"/>
                  <a:gd name="T17" fmla="*/ 44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485">
                    <a:moveTo>
                      <a:pt x="306" y="445"/>
                    </a:moveTo>
                    <a:lnTo>
                      <a:pt x="306" y="445"/>
                    </a:lnTo>
                    <a:cubicBezTo>
                      <a:pt x="195" y="316"/>
                      <a:pt x="106" y="174"/>
                      <a:pt x="37" y="19"/>
                    </a:cubicBezTo>
                    <a:lnTo>
                      <a:pt x="37" y="19"/>
                    </a:lnTo>
                    <a:cubicBezTo>
                      <a:pt x="29" y="0"/>
                      <a:pt x="0" y="17"/>
                      <a:pt x="9" y="36"/>
                    </a:cubicBezTo>
                    <a:lnTo>
                      <a:pt x="9" y="36"/>
                    </a:lnTo>
                    <a:cubicBezTo>
                      <a:pt x="79" y="193"/>
                      <a:pt x="170" y="337"/>
                      <a:pt x="283" y="468"/>
                    </a:cubicBezTo>
                    <a:lnTo>
                      <a:pt x="283" y="468"/>
                    </a:lnTo>
                    <a:cubicBezTo>
                      <a:pt x="297" y="484"/>
                      <a:pt x="319" y="461"/>
                      <a:pt x="306" y="4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15" name="Freeform 19">
              <a:extLst>
                <a:ext uri="{FF2B5EF4-FFF2-40B4-BE49-F238E27FC236}">
                  <a16:creationId xmlns:a16="http://schemas.microsoft.com/office/drawing/2014/main" id="{9746CE1D-2DDB-DA4A-965F-33A6710E1F61}"/>
                </a:ext>
              </a:extLst>
            </p:cNvPr>
            <p:cNvSpPr>
              <a:spLocks noChangeAspect="1" noChangeArrowheads="1"/>
            </p:cNvSpPr>
            <p:nvPr/>
          </p:nvSpPr>
          <p:spPr bwMode="auto">
            <a:xfrm rot="6678598">
              <a:off x="2078990" y="3138084"/>
              <a:ext cx="631548" cy="542835"/>
            </a:xfrm>
            <a:custGeom>
              <a:avLst/>
              <a:gdLst>
                <a:gd name="T0" fmla="*/ 1108 w 1319"/>
                <a:gd name="T1" fmla="*/ 764 h 1133"/>
                <a:gd name="T2" fmla="*/ 1133 w 1319"/>
                <a:gd name="T3" fmla="*/ 954 h 1133"/>
                <a:gd name="T4" fmla="*/ 1080 w 1319"/>
                <a:gd name="T5" fmla="*/ 910 h 1133"/>
                <a:gd name="T6" fmla="*/ 965 w 1319"/>
                <a:gd name="T7" fmla="*/ 512 h 1133"/>
                <a:gd name="T8" fmla="*/ 130 w 1319"/>
                <a:gd name="T9" fmla="*/ 137 h 1133"/>
                <a:gd name="T10" fmla="*/ 53 w 1319"/>
                <a:gd name="T11" fmla="*/ 68 h 1133"/>
                <a:gd name="T12" fmla="*/ 180 w 1319"/>
                <a:gd name="T13" fmla="*/ 138 h 1133"/>
                <a:gd name="T14" fmla="*/ 841 w 1319"/>
                <a:gd name="T15" fmla="*/ 388 h 1133"/>
                <a:gd name="T16" fmla="*/ 874 w 1319"/>
                <a:gd name="T17" fmla="*/ 554 h 1133"/>
                <a:gd name="T18" fmla="*/ 824 w 1319"/>
                <a:gd name="T19" fmla="*/ 695 h 1133"/>
                <a:gd name="T20" fmla="*/ 736 w 1319"/>
                <a:gd name="T21" fmla="*/ 309 h 1133"/>
                <a:gd name="T22" fmla="*/ 841 w 1319"/>
                <a:gd name="T23" fmla="*/ 388 h 1133"/>
                <a:gd name="T24" fmla="*/ 953 w 1319"/>
                <a:gd name="T25" fmla="*/ 805 h 1133"/>
                <a:gd name="T26" fmla="*/ 898 w 1319"/>
                <a:gd name="T27" fmla="*/ 515 h 1133"/>
                <a:gd name="T28" fmla="*/ 910 w 1319"/>
                <a:gd name="T29" fmla="*/ 452 h 1133"/>
                <a:gd name="T30" fmla="*/ 921 w 1319"/>
                <a:gd name="T31" fmla="*/ 819 h 1133"/>
                <a:gd name="T32" fmla="*/ 673 w 1319"/>
                <a:gd name="T33" fmla="*/ 855 h 1133"/>
                <a:gd name="T34" fmla="*/ 528 w 1319"/>
                <a:gd name="T35" fmla="*/ 777 h 1133"/>
                <a:gd name="T36" fmla="*/ 798 w 1319"/>
                <a:gd name="T37" fmla="*/ 715 h 1133"/>
                <a:gd name="T38" fmla="*/ 485 w 1319"/>
                <a:gd name="T39" fmla="*/ 748 h 1133"/>
                <a:gd name="T40" fmla="*/ 794 w 1319"/>
                <a:gd name="T41" fmla="*/ 715 h 1133"/>
                <a:gd name="T42" fmla="*/ 666 w 1319"/>
                <a:gd name="T43" fmla="*/ 604 h 1133"/>
                <a:gd name="T44" fmla="*/ 349 w 1319"/>
                <a:gd name="T45" fmla="*/ 638 h 1133"/>
                <a:gd name="T46" fmla="*/ 229 w 1319"/>
                <a:gd name="T47" fmla="*/ 508 h 1133"/>
                <a:gd name="T48" fmla="*/ 604 w 1319"/>
                <a:gd name="T49" fmla="*/ 552 h 1133"/>
                <a:gd name="T50" fmla="*/ 204 w 1319"/>
                <a:gd name="T51" fmla="*/ 473 h 1133"/>
                <a:gd name="T52" fmla="*/ 451 w 1319"/>
                <a:gd name="T53" fmla="*/ 419 h 1133"/>
                <a:gd name="T54" fmla="*/ 699 w 1319"/>
                <a:gd name="T55" fmla="*/ 294 h 1133"/>
                <a:gd name="T56" fmla="*/ 673 w 1319"/>
                <a:gd name="T57" fmla="*/ 568 h 1133"/>
                <a:gd name="T58" fmla="*/ 700 w 1319"/>
                <a:gd name="T59" fmla="*/ 284 h 1133"/>
                <a:gd name="T60" fmla="*/ 551 w 1319"/>
                <a:gd name="T61" fmla="*/ 218 h 1133"/>
                <a:gd name="T62" fmla="*/ 490 w 1319"/>
                <a:gd name="T63" fmla="*/ 409 h 1133"/>
                <a:gd name="T64" fmla="*/ 424 w 1319"/>
                <a:gd name="T65" fmla="*/ 143 h 1133"/>
                <a:gd name="T66" fmla="*/ 388 w 1319"/>
                <a:gd name="T67" fmla="*/ 138 h 1133"/>
                <a:gd name="T68" fmla="*/ 346 w 1319"/>
                <a:gd name="T69" fmla="*/ 284 h 1133"/>
                <a:gd name="T70" fmla="*/ 388 w 1319"/>
                <a:gd name="T71" fmla="*/ 130 h 1133"/>
                <a:gd name="T72" fmla="*/ 285 w 1319"/>
                <a:gd name="T73" fmla="*/ 230 h 1133"/>
                <a:gd name="T74" fmla="*/ 195 w 1319"/>
                <a:gd name="T75" fmla="*/ 75 h 1133"/>
                <a:gd name="T76" fmla="*/ 175 w 1319"/>
                <a:gd name="T77" fmla="*/ 177 h 1133"/>
                <a:gd name="T78" fmla="*/ 79 w 1319"/>
                <a:gd name="T79" fmla="*/ 211 h 1133"/>
                <a:gd name="T80" fmla="*/ 89 w 1319"/>
                <a:gd name="T81" fmla="*/ 244 h 1133"/>
                <a:gd name="T82" fmla="*/ 321 w 1319"/>
                <a:gd name="T83" fmla="*/ 307 h 1133"/>
                <a:gd name="T84" fmla="*/ 334 w 1319"/>
                <a:gd name="T85" fmla="*/ 317 h 1133"/>
                <a:gd name="T86" fmla="*/ 122 w 1319"/>
                <a:gd name="T87" fmla="*/ 328 h 1133"/>
                <a:gd name="T88" fmla="*/ 818 w 1319"/>
                <a:gd name="T89" fmla="*/ 924 h 1133"/>
                <a:gd name="T90" fmla="*/ 1035 w 1319"/>
                <a:gd name="T91" fmla="*/ 915 h 1133"/>
                <a:gd name="T92" fmla="*/ 1051 w 1319"/>
                <a:gd name="T93" fmla="*/ 929 h 1133"/>
                <a:gd name="T94" fmla="*/ 1078 w 1319"/>
                <a:gd name="T95" fmla="*/ 951 h 1133"/>
                <a:gd name="T96" fmla="*/ 1204 w 1319"/>
                <a:gd name="T97" fmla="*/ 1012 h 1133"/>
                <a:gd name="T98" fmla="*/ 1169 w 1319"/>
                <a:gd name="T99" fmla="*/ 976 h 1133"/>
                <a:gd name="T100" fmla="*/ 1156 w 1319"/>
                <a:gd name="T101" fmla="*/ 893 h 1133"/>
                <a:gd name="T102" fmla="*/ 940 w 1319"/>
                <a:gd name="T103" fmla="*/ 968 h 1133"/>
                <a:gd name="T104" fmla="*/ 1179 w 1319"/>
                <a:gd name="T105" fmla="*/ 1036 h 1133"/>
                <a:gd name="T106" fmla="*/ 50 w 1319"/>
                <a:gd name="T107" fmla="*/ 2 h 1133"/>
                <a:gd name="T108" fmla="*/ 1 w 1319"/>
                <a:gd name="T109" fmla="*/ 51 h 1133"/>
                <a:gd name="T110" fmla="*/ 1249 w 1319"/>
                <a:gd name="T111" fmla="*/ 1099 h 1133"/>
                <a:gd name="T112" fmla="*/ 1278 w 1319"/>
                <a:gd name="T113" fmla="*/ 1117 h 1133"/>
                <a:gd name="T114" fmla="*/ 1301 w 1319"/>
                <a:gd name="T115" fmla="*/ 1094 h 1133"/>
                <a:gd name="T116" fmla="*/ 1294 w 1319"/>
                <a:gd name="T117" fmla="*/ 1079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9" h="1133">
                  <a:moveTo>
                    <a:pt x="1093" y="726"/>
                  </a:moveTo>
                  <a:lnTo>
                    <a:pt x="1093" y="726"/>
                  </a:lnTo>
                  <a:cubicBezTo>
                    <a:pt x="1098" y="738"/>
                    <a:pt x="1103" y="751"/>
                    <a:pt x="1108" y="764"/>
                  </a:cubicBezTo>
                  <a:lnTo>
                    <a:pt x="1108" y="764"/>
                  </a:lnTo>
                  <a:cubicBezTo>
                    <a:pt x="1105" y="766"/>
                    <a:pt x="1103" y="771"/>
                    <a:pt x="1103" y="777"/>
                  </a:cubicBezTo>
                  <a:lnTo>
                    <a:pt x="1103" y="777"/>
                  </a:lnTo>
                  <a:cubicBezTo>
                    <a:pt x="1113" y="836"/>
                    <a:pt x="1123" y="895"/>
                    <a:pt x="1133" y="954"/>
                  </a:cubicBezTo>
                  <a:lnTo>
                    <a:pt x="1133" y="954"/>
                  </a:lnTo>
                  <a:cubicBezTo>
                    <a:pt x="1116" y="940"/>
                    <a:pt x="1097" y="925"/>
                    <a:pt x="1080" y="910"/>
                  </a:cubicBezTo>
                  <a:lnTo>
                    <a:pt x="1080" y="910"/>
                  </a:lnTo>
                  <a:lnTo>
                    <a:pt x="1080" y="910"/>
                  </a:lnTo>
                  <a:lnTo>
                    <a:pt x="1080" y="910"/>
                  </a:lnTo>
                  <a:cubicBezTo>
                    <a:pt x="1082" y="903"/>
                    <a:pt x="1081" y="896"/>
                    <a:pt x="1075" y="892"/>
                  </a:cubicBezTo>
                  <a:lnTo>
                    <a:pt x="1075" y="892"/>
                  </a:lnTo>
                  <a:cubicBezTo>
                    <a:pt x="1043" y="764"/>
                    <a:pt x="1007" y="637"/>
                    <a:pt x="965" y="512"/>
                  </a:cubicBezTo>
                  <a:lnTo>
                    <a:pt x="965" y="512"/>
                  </a:lnTo>
                  <a:cubicBezTo>
                    <a:pt x="1017" y="576"/>
                    <a:pt x="1061" y="646"/>
                    <a:pt x="1093" y="726"/>
                  </a:cubicBezTo>
                  <a:close/>
                  <a:moveTo>
                    <a:pt x="53" y="68"/>
                  </a:moveTo>
                  <a:lnTo>
                    <a:pt x="53" y="68"/>
                  </a:lnTo>
                  <a:cubicBezTo>
                    <a:pt x="78" y="91"/>
                    <a:pt x="104" y="114"/>
                    <a:pt x="130" y="137"/>
                  </a:cubicBezTo>
                  <a:lnTo>
                    <a:pt x="130" y="137"/>
                  </a:lnTo>
                  <a:cubicBezTo>
                    <a:pt x="108" y="135"/>
                    <a:pt x="85" y="136"/>
                    <a:pt x="63" y="139"/>
                  </a:cubicBezTo>
                  <a:lnTo>
                    <a:pt x="63" y="139"/>
                  </a:lnTo>
                  <a:cubicBezTo>
                    <a:pt x="59" y="116"/>
                    <a:pt x="55" y="92"/>
                    <a:pt x="53" y="68"/>
                  </a:cubicBezTo>
                  <a:close/>
                  <a:moveTo>
                    <a:pt x="159" y="68"/>
                  </a:moveTo>
                  <a:lnTo>
                    <a:pt x="159" y="68"/>
                  </a:lnTo>
                  <a:cubicBezTo>
                    <a:pt x="166" y="91"/>
                    <a:pt x="174" y="115"/>
                    <a:pt x="180" y="138"/>
                  </a:cubicBezTo>
                  <a:lnTo>
                    <a:pt x="180" y="138"/>
                  </a:lnTo>
                  <a:cubicBezTo>
                    <a:pt x="149" y="110"/>
                    <a:pt x="118" y="83"/>
                    <a:pt x="88" y="56"/>
                  </a:cubicBezTo>
                  <a:lnTo>
                    <a:pt x="88" y="56"/>
                  </a:lnTo>
                  <a:cubicBezTo>
                    <a:pt x="112" y="59"/>
                    <a:pt x="135" y="64"/>
                    <a:pt x="159" y="68"/>
                  </a:cubicBezTo>
                  <a:lnTo>
                    <a:pt x="841" y="388"/>
                  </a:lnTo>
                  <a:lnTo>
                    <a:pt x="841" y="388"/>
                  </a:lnTo>
                  <a:cubicBezTo>
                    <a:pt x="840" y="389"/>
                    <a:pt x="840" y="391"/>
                    <a:pt x="839" y="393"/>
                  </a:cubicBezTo>
                  <a:lnTo>
                    <a:pt x="839" y="393"/>
                  </a:lnTo>
                  <a:cubicBezTo>
                    <a:pt x="831" y="440"/>
                    <a:pt x="864" y="508"/>
                    <a:pt x="874" y="554"/>
                  </a:cubicBezTo>
                  <a:lnTo>
                    <a:pt x="874" y="554"/>
                  </a:lnTo>
                  <a:cubicBezTo>
                    <a:pt x="891" y="627"/>
                    <a:pt x="904" y="699"/>
                    <a:pt x="915" y="772"/>
                  </a:cubicBezTo>
                  <a:lnTo>
                    <a:pt x="915" y="772"/>
                  </a:lnTo>
                  <a:cubicBezTo>
                    <a:pt x="885" y="747"/>
                    <a:pt x="854" y="721"/>
                    <a:pt x="824" y="695"/>
                  </a:cubicBezTo>
                  <a:lnTo>
                    <a:pt x="824" y="695"/>
                  </a:lnTo>
                  <a:cubicBezTo>
                    <a:pt x="794" y="566"/>
                    <a:pt x="765" y="438"/>
                    <a:pt x="736" y="309"/>
                  </a:cubicBezTo>
                  <a:lnTo>
                    <a:pt x="736" y="309"/>
                  </a:lnTo>
                  <a:lnTo>
                    <a:pt x="736" y="309"/>
                  </a:lnTo>
                  <a:lnTo>
                    <a:pt x="736" y="309"/>
                  </a:lnTo>
                  <a:cubicBezTo>
                    <a:pt x="755" y="322"/>
                    <a:pt x="774" y="335"/>
                    <a:pt x="793" y="349"/>
                  </a:cubicBezTo>
                  <a:lnTo>
                    <a:pt x="793" y="349"/>
                  </a:lnTo>
                  <a:cubicBezTo>
                    <a:pt x="810" y="362"/>
                    <a:pt x="825" y="375"/>
                    <a:pt x="841" y="388"/>
                  </a:cubicBezTo>
                  <a:lnTo>
                    <a:pt x="159" y="68"/>
                  </a:lnTo>
                  <a:close/>
                  <a:moveTo>
                    <a:pt x="1037" y="875"/>
                  </a:moveTo>
                  <a:lnTo>
                    <a:pt x="1037" y="875"/>
                  </a:lnTo>
                  <a:cubicBezTo>
                    <a:pt x="1009" y="852"/>
                    <a:pt x="981" y="828"/>
                    <a:pt x="953" y="805"/>
                  </a:cubicBezTo>
                  <a:lnTo>
                    <a:pt x="953" y="805"/>
                  </a:lnTo>
                  <a:cubicBezTo>
                    <a:pt x="945" y="746"/>
                    <a:pt x="935" y="688"/>
                    <a:pt x="924" y="631"/>
                  </a:cubicBezTo>
                  <a:lnTo>
                    <a:pt x="924" y="631"/>
                  </a:lnTo>
                  <a:cubicBezTo>
                    <a:pt x="916" y="593"/>
                    <a:pt x="907" y="554"/>
                    <a:pt x="898" y="515"/>
                  </a:cubicBezTo>
                  <a:lnTo>
                    <a:pt x="898" y="515"/>
                  </a:lnTo>
                  <a:cubicBezTo>
                    <a:pt x="892" y="489"/>
                    <a:pt x="872" y="446"/>
                    <a:pt x="871" y="414"/>
                  </a:cubicBezTo>
                  <a:lnTo>
                    <a:pt x="871" y="414"/>
                  </a:lnTo>
                  <a:cubicBezTo>
                    <a:pt x="884" y="426"/>
                    <a:pt x="897" y="439"/>
                    <a:pt x="910" y="452"/>
                  </a:cubicBezTo>
                  <a:lnTo>
                    <a:pt x="910" y="452"/>
                  </a:lnTo>
                  <a:cubicBezTo>
                    <a:pt x="959" y="591"/>
                    <a:pt x="1001" y="732"/>
                    <a:pt x="1037" y="875"/>
                  </a:cubicBezTo>
                  <a:close/>
                  <a:moveTo>
                    <a:pt x="921" y="819"/>
                  </a:moveTo>
                  <a:lnTo>
                    <a:pt x="921" y="819"/>
                  </a:lnTo>
                  <a:cubicBezTo>
                    <a:pt x="942" y="837"/>
                    <a:pt x="963" y="855"/>
                    <a:pt x="985" y="873"/>
                  </a:cubicBezTo>
                  <a:lnTo>
                    <a:pt x="985" y="873"/>
                  </a:lnTo>
                  <a:cubicBezTo>
                    <a:pt x="881" y="857"/>
                    <a:pt x="777" y="850"/>
                    <a:pt x="673" y="855"/>
                  </a:cubicBezTo>
                  <a:lnTo>
                    <a:pt x="673" y="855"/>
                  </a:lnTo>
                  <a:cubicBezTo>
                    <a:pt x="670" y="855"/>
                    <a:pt x="669" y="855"/>
                    <a:pt x="667" y="856"/>
                  </a:cubicBezTo>
                  <a:lnTo>
                    <a:pt x="667" y="856"/>
                  </a:lnTo>
                  <a:cubicBezTo>
                    <a:pt x="619" y="832"/>
                    <a:pt x="573" y="805"/>
                    <a:pt x="528" y="777"/>
                  </a:cubicBezTo>
                  <a:lnTo>
                    <a:pt x="528" y="777"/>
                  </a:lnTo>
                  <a:cubicBezTo>
                    <a:pt x="661" y="767"/>
                    <a:pt x="792" y="782"/>
                    <a:pt x="921" y="819"/>
                  </a:cubicBezTo>
                  <a:close/>
                  <a:moveTo>
                    <a:pt x="794" y="715"/>
                  </a:moveTo>
                  <a:lnTo>
                    <a:pt x="794" y="715"/>
                  </a:lnTo>
                  <a:cubicBezTo>
                    <a:pt x="795" y="716"/>
                    <a:pt x="796" y="715"/>
                    <a:pt x="798" y="715"/>
                  </a:cubicBezTo>
                  <a:lnTo>
                    <a:pt x="798" y="715"/>
                  </a:lnTo>
                  <a:cubicBezTo>
                    <a:pt x="820" y="734"/>
                    <a:pt x="841" y="752"/>
                    <a:pt x="863" y="771"/>
                  </a:cubicBezTo>
                  <a:lnTo>
                    <a:pt x="863" y="771"/>
                  </a:lnTo>
                  <a:cubicBezTo>
                    <a:pt x="739" y="742"/>
                    <a:pt x="612" y="734"/>
                    <a:pt x="485" y="748"/>
                  </a:cubicBezTo>
                  <a:lnTo>
                    <a:pt x="485" y="748"/>
                  </a:lnTo>
                  <a:cubicBezTo>
                    <a:pt x="449" y="724"/>
                    <a:pt x="416" y="698"/>
                    <a:pt x="383" y="670"/>
                  </a:cubicBezTo>
                  <a:lnTo>
                    <a:pt x="383" y="670"/>
                  </a:lnTo>
                  <a:cubicBezTo>
                    <a:pt x="522" y="669"/>
                    <a:pt x="659" y="684"/>
                    <a:pt x="794" y="715"/>
                  </a:cubicBezTo>
                  <a:close/>
                  <a:moveTo>
                    <a:pt x="650" y="600"/>
                  </a:moveTo>
                  <a:lnTo>
                    <a:pt x="650" y="600"/>
                  </a:lnTo>
                  <a:cubicBezTo>
                    <a:pt x="653" y="605"/>
                    <a:pt x="660" y="605"/>
                    <a:pt x="666" y="604"/>
                  </a:cubicBezTo>
                  <a:lnTo>
                    <a:pt x="666" y="604"/>
                  </a:lnTo>
                  <a:cubicBezTo>
                    <a:pt x="692" y="627"/>
                    <a:pt x="719" y="649"/>
                    <a:pt x="745" y="671"/>
                  </a:cubicBezTo>
                  <a:lnTo>
                    <a:pt x="745" y="671"/>
                  </a:lnTo>
                  <a:cubicBezTo>
                    <a:pt x="615" y="645"/>
                    <a:pt x="483" y="634"/>
                    <a:pt x="349" y="638"/>
                  </a:cubicBezTo>
                  <a:lnTo>
                    <a:pt x="349" y="638"/>
                  </a:lnTo>
                  <a:cubicBezTo>
                    <a:pt x="348" y="638"/>
                    <a:pt x="348" y="638"/>
                    <a:pt x="347" y="639"/>
                  </a:cubicBezTo>
                  <a:lnTo>
                    <a:pt x="347" y="639"/>
                  </a:lnTo>
                  <a:cubicBezTo>
                    <a:pt x="304" y="598"/>
                    <a:pt x="264" y="555"/>
                    <a:pt x="229" y="508"/>
                  </a:cubicBezTo>
                  <a:lnTo>
                    <a:pt x="229" y="508"/>
                  </a:lnTo>
                  <a:cubicBezTo>
                    <a:pt x="372" y="522"/>
                    <a:pt x="513" y="553"/>
                    <a:pt x="650" y="600"/>
                  </a:cubicBezTo>
                  <a:lnTo>
                    <a:pt x="451" y="419"/>
                  </a:lnTo>
                  <a:lnTo>
                    <a:pt x="451" y="419"/>
                  </a:lnTo>
                  <a:cubicBezTo>
                    <a:pt x="502" y="463"/>
                    <a:pt x="553" y="507"/>
                    <a:pt x="604" y="552"/>
                  </a:cubicBezTo>
                  <a:lnTo>
                    <a:pt x="604" y="552"/>
                  </a:lnTo>
                  <a:cubicBezTo>
                    <a:pt x="475" y="511"/>
                    <a:pt x="342" y="484"/>
                    <a:pt x="206" y="473"/>
                  </a:cubicBezTo>
                  <a:lnTo>
                    <a:pt x="206" y="473"/>
                  </a:lnTo>
                  <a:cubicBezTo>
                    <a:pt x="205" y="473"/>
                    <a:pt x="204" y="473"/>
                    <a:pt x="204" y="473"/>
                  </a:cubicBezTo>
                  <a:lnTo>
                    <a:pt x="204" y="473"/>
                  </a:lnTo>
                  <a:cubicBezTo>
                    <a:pt x="179" y="438"/>
                    <a:pt x="157" y="401"/>
                    <a:pt x="137" y="362"/>
                  </a:cubicBezTo>
                  <a:lnTo>
                    <a:pt x="137" y="362"/>
                  </a:lnTo>
                  <a:cubicBezTo>
                    <a:pt x="243" y="375"/>
                    <a:pt x="348" y="393"/>
                    <a:pt x="451" y="419"/>
                  </a:cubicBezTo>
                  <a:lnTo>
                    <a:pt x="650" y="600"/>
                  </a:lnTo>
                  <a:close/>
                  <a:moveTo>
                    <a:pt x="700" y="284"/>
                  </a:moveTo>
                  <a:lnTo>
                    <a:pt x="700" y="284"/>
                  </a:lnTo>
                  <a:cubicBezTo>
                    <a:pt x="699" y="287"/>
                    <a:pt x="699" y="290"/>
                    <a:pt x="699" y="294"/>
                  </a:cubicBezTo>
                  <a:lnTo>
                    <a:pt x="699" y="294"/>
                  </a:lnTo>
                  <a:cubicBezTo>
                    <a:pt x="727" y="416"/>
                    <a:pt x="755" y="538"/>
                    <a:pt x="783" y="660"/>
                  </a:cubicBezTo>
                  <a:lnTo>
                    <a:pt x="783" y="660"/>
                  </a:lnTo>
                  <a:cubicBezTo>
                    <a:pt x="746" y="630"/>
                    <a:pt x="710" y="598"/>
                    <a:pt x="673" y="568"/>
                  </a:cubicBezTo>
                  <a:lnTo>
                    <a:pt x="673" y="568"/>
                  </a:lnTo>
                  <a:cubicBezTo>
                    <a:pt x="644" y="451"/>
                    <a:pt x="614" y="333"/>
                    <a:pt x="584" y="217"/>
                  </a:cubicBezTo>
                  <a:lnTo>
                    <a:pt x="584" y="217"/>
                  </a:lnTo>
                  <a:cubicBezTo>
                    <a:pt x="623" y="237"/>
                    <a:pt x="662" y="260"/>
                    <a:pt x="700" y="284"/>
                  </a:cubicBezTo>
                  <a:close/>
                  <a:moveTo>
                    <a:pt x="556" y="203"/>
                  </a:moveTo>
                  <a:lnTo>
                    <a:pt x="556" y="203"/>
                  </a:lnTo>
                  <a:cubicBezTo>
                    <a:pt x="552" y="206"/>
                    <a:pt x="549" y="212"/>
                    <a:pt x="551" y="218"/>
                  </a:cubicBezTo>
                  <a:lnTo>
                    <a:pt x="551" y="218"/>
                  </a:lnTo>
                  <a:cubicBezTo>
                    <a:pt x="578" y="322"/>
                    <a:pt x="604" y="426"/>
                    <a:pt x="630" y="531"/>
                  </a:cubicBezTo>
                  <a:lnTo>
                    <a:pt x="630" y="531"/>
                  </a:lnTo>
                  <a:cubicBezTo>
                    <a:pt x="583" y="490"/>
                    <a:pt x="537" y="450"/>
                    <a:pt x="490" y="409"/>
                  </a:cubicBezTo>
                  <a:lnTo>
                    <a:pt x="490" y="409"/>
                  </a:lnTo>
                  <a:lnTo>
                    <a:pt x="490" y="409"/>
                  </a:lnTo>
                  <a:lnTo>
                    <a:pt x="490" y="409"/>
                  </a:lnTo>
                  <a:cubicBezTo>
                    <a:pt x="468" y="321"/>
                    <a:pt x="446" y="232"/>
                    <a:pt x="424" y="143"/>
                  </a:cubicBezTo>
                  <a:lnTo>
                    <a:pt x="424" y="143"/>
                  </a:lnTo>
                  <a:cubicBezTo>
                    <a:pt x="469" y="161"/>
                    <a:pt x="513" y="181"/>
                    <a:pt x="556" y="203"/>
                  </a:cubicBezTo>
                  <a:close/>
                  <a:moveTo>
                    <a:pt x="388" y="130"/>
                  </a:moveTo>
                  <a:lnTo>
                    <a:pt x="388" y="130"/>
                  </a:lnTo>
                  <a:cubicBezTo>
                    <a:pt x="388" y="133"/>
                    <a:pt x="388" y="135"/>
                    <a:pt x="388" y="138"/>
                  </a:cubicBezTo>
                  <a:lnTo>
                    <a:pt x="388" y="138"/>
                  </a:lnTo>
                  <a:cubicBezTo>
                    <a:pt x="408" y="216"/>
                    <a:pt x="428" y="294"/>
                    <a:pt x="448" y="372"/>
                  </a:cubicBezTo>
                  <a:lnTo>
                    <a:pt x="448" y="372"/>
                  </a:lnTo>
                  <a:cubicBezTo>
                    <a:pt x="414" y="343"/>
                    <a:pt x="380" y="314"/>
                    <a:pt x="346" y="284"/>
                  </a:cubicBezTo>
                  <a:lnTo>
                    <a:pt x="346" y="284"/>
                  </a:lnTo>
                  <a:cubicBezTo>
                    <a:pt x="313" y="226"/>
                    <a:pt x="295" y="165"/>
                    <a:pt x="289" y="99"/>
                  </a:cubicBezTo>
                  <a:lnTo>
                    <a:pt x="289" y="99"/>
                  </a:lnTo>
                  <a:cubicBezTo>
                    <a:pt x="323" y="108"/>
                    <a:pt x="356" y="119"/>
                    <a:pt x="388" y="130"/>
                  </a:cubicBezTo>
                  <a:close/>
                  <a:moveTo>
                    <a:pt x="256" y="89"/>
                  </a:moveTo>
                  <a:lnTo>
                    <a:pt x="256" y="89"/>
                  </a:lnTo>
                  <a:cubicBezTo>
                    <a:pt x="259" y="138"/>
                    <a:pt x="269" y="186"/>
                    <a:pt x="285" y="230"/>
                  </a:cubicBezTo>
                  <a:lnTo>
                    <a:pt x="285" y="230"/>
                  </a:lnTo>
                  <a:cubicBezTo>
                    <a:pt x="266" y="214"/>
                    <a:pt x="247" y="196"/>
                    <a:pt x="227" y="180"/>
                  </a:cubicBezTo>
                  <a:lnTo>
                    <a:pt x="227" y="180"/>
                  </a:lnTo>
                  <a:cubicBezTo>
                    <a:pt x="217" y="145"/>
                    <a:pt x="206" y="110"/>
                    <a:pt x="195" y="75"/>
                  </a:cubicBezTo>
                  <a:lnTo>
                    <a:pt x="195" y="75"/>
                  </a:lnTo>
                  <a:cubicBezTo>
                    <a:pt x="216" y="79"/>
                    <a:pt x="236" y="85"/>
                    <a:pt x="256" y="89"/>
                  </a:cubicBezTo>
                  <a:close/>
                  <a:moveTo>
                    <a:pt x="70" y="171"/>
                  </a:moveTo>
                  <a:lnTo>
                    <a:pt x="70" y="171"/>
                  </a:lnTo>
                  <a:cubicBezTo>
                    <a:pt x="105" y="167"/>
                    <a:pt x="141" y="168"/>
                    <a:pt x="175" y="177"/>
                  </a:cubicBezTo>
                  <a:lnTo>
                    <a:pt x="175" y="177"/>
                  </a:lnTo>
                  <a:cubicBezTo>
                    <a:pt x="199" y="197"/>
                    <a:pt x="222" y="218"/>
                    <a:pt x="245" y="238"/>
                  </a:cubicBezTo>
                  <a:lnTo>
                    <a:pt x="245" y="238"/>
                  </a:lnTo>
                  <a:cubicBezTo>
                    <a:pt x="192" y="220"/>
                    <a:pt x="136" y="211"/>
                    <a:pt x="79" y="211"/>
                  </a:cubicBezTo>
                  <a:lnTo>
                    <a:pt x="79" y="211"/>
                  </a:lnTo>
                  <a:cubicBezTo>
                    <a:pt x="76" y="198"/>
                    <a:pt x="73" y="184"/>
                    <a:pt x="70" y="171"/>
                  </a:cubicBezTo>
                  <a:close/>
                  <a:moveTo>
                    <a:pt x="89" y="244"/>
                  </a:moveTo>
                  <a:lnTo>
                    <a:pt x="89" y="244"/>
                  </a:lnTo>
                  <a:cubicBezTo>
                    <a:pt x="169" y="246"/>
                    <a:pt x="246" y="267"/>
                    <a:pt x="317" y="305"/>
                  </a:cubicBezTo>
                  <a:lnTo>
                    <a:pt x="317" y="305"/>
                  </a:lnTo>
                  <a:cubicBezTo>
                    <a:pt x="318" y="307"/>
                    <a:pt x="320" y="307"/>
                    <a:pt x="321" y="307"/>
                  </a:cubicBezTo>
                  <a:lnTo>
                    <a:pt x="321" y="307"/>
                  </a:lnTo>
                  <a:cubicBezTo>
                    <a:pt x="322" y="308"/>
                    <a:pt x="323" y="309"/>
                    <a:pt x="323" y="310"/>
                  </a:cubicBezTo>
                  <a:lnTo>
                    <a:pt x="323" y="310"/>
                  </a:lnTo>
                  <a:cubicBezTo>
                    <a:pt x="326" y="315"/>
                    <a:pt x="330" y="317"/>
                    <a:pt x="334" y="317"/>
                  </a:cubicBezTo>
                  <a:lnTo>
                    <a:pt x="334" y="317"/>
                  </a:lnTo>
                  <a:cubicBezTo>
                    <a:pt x="356" y="336"/>
                    <a:pt x="377" y="355"/>
                    <a:pt x="399" y="373"/>
                  </a:cubicBezTo>
                  <a:lnTo>
                    <a:pt x="399" y="373"/>
                  </a:lnTo>
                  <a:cubicBezTo>
                    <a:pt x="307" y="353"/>
                    <a:pt x="215" y="338"/>
                    <a:pt x="122" y="328"/>
                  </a:cubicBezTo>
                  <a:lnTo>
                    <a:pt x="122" y="328"/>
                  </a:lnTo>
                  <a:cubicBezTo>
                    <a:pt x="109" y="301"/>
                    <a:pt x="99" y="272"/>
                    <a:pt x="89" y="244"/>
                  </a:cubicBezTo>
                  <a:close/>
                  <a:moveTo>
                    <a:pt x="825" y="923"/>
                  </a:moveTo>
                  <a:lnTo>
                    <a:pt x="825" y="923"/>
                  </a:lnTo>
                  <a:cubicBezTo>
                    <a:pt x="823" y="923"/>
                    <a:pt x="821" y="923"/>
                    <a:pt x="818" y="924"/>
                  </a:cubicBezTo>
                  <a:lnTo>
                    <a:pt x="818" y="924"/>
                  </a:lnTo>
                  <a:cubicBezTo>
                    <a:pt x="788" y="912"/>
                    <a:pt x="759" y="899"/>
                    <a:pt x="730" y="886"/>
                  </a:cubicBezTo>
                  <a:lnTo>
                    <a:pt x="730" y="886"/>
                  </a:lnTo>
                  <a:cubicBezTo>
                    <a:pt x="832" y="886"/>
                    <a:pt x="934" y="896"/>
                    <a:pt x="1035" y="915"/>
                  </a:cubicBezTo>
                  <a:lnTo>
                    <a:pt x="1035" y="915"/>
                  </a:lnTo>
                  <a:cubicBezTo>
                    <a:pt x="1040" y="920"/>
                    <a:pt x="1046" y="924"/>
                    <a:pt x="1051" y="928"/>
                  </a:cubicBezTo>
                  <a:lnTo>
                    <a:pt x="1051" y="928"/>
                  </a:lnTo>
                  <a:lnTo>
                    <a:pt x="1051" y="929"/>
                  </a:lnTo>
                  <a:lnTo>
                    <a:pt x="1051" y="929"/>
                  </a:lnTo>
                  <a:cubicBezTo>
                    <a:pt x="1053" y="937"/>
                    <a:pt x="1059" y="940"/>
                    <a:pt x="1065" y="940"/>
                  </a:cubicBezTo>
                  <a:lnTo>
                    <a:pt x="1065" y="940"/>
                  </a:lnTo>
                  <a:cubicBezTo>
                    <a:pt x="1069" y="944"/>
                    <a:pt x="1073" y="947"/>
                    <a:pt x="1078" y="951"/>
                  </a:cubicBezTo>
                  <a:lnTo>
                    <a:pt x="1078" y="951"/>
                  </a:lnTo>
                  <a:cubicBezTo>
                    <a:pt x="993" y="941"/>
                    <a:pt x="909" y="933"/>
                    <a:pt x="825" y="923"/>
                  </a:cubicBezTo>
                  <a:close/>
                  <a:moveTo>
                    <a:pt x="1204" y="1012"/>
                  </a:moveTo>
                  <a:lnTo>
                    <a:pt x="1204" y="1012"/>
                  </a:lnTo>
                  <a:cubicBezTo>
                    <a:pt x="1193" y="1004"/>
                    <a:pt x="1182" y="995"/>
                    <a:pt x="1171" y="986"/>
                  </a:cubicBezTo>
                  <a:lnTo>
                    <a:pt x="1171" y="986"/>
                  </a:lnTo>
                  <a:cubicBezTo>
                    <a:pt x="1171" y="983"/>
                    <a:pt x="1170" y="979"/>
                    <a:pt x="1169" y="976"/>
                  </a:cubicBezTo>
                  <a:lnTo>
                    <a:pt x="1169" y="976"/>
                  </a:lnTo>
                  <a:cubicBezTo>
                    <a:pt x="1169" y="972"/>
                    <a:pt x="1169" y="968"/>
                    <a:pt x="1168" y="966"/>
                  </a:cubicBezTo>
                  <a:lnTo>
                    <a:pt x="1168" y="966"/>
                  </a:lnTo>
                  <a:cubicBezTo>
                    <a:pt x="1164" y="941"/>
                    <a:pt x="1159" y="917"/>
                    <a:pt x="1156" y="893"/>
                  </a:cubicBezTo>
                  <a:lnTo>
                    <a:pt x="1156" y="893"/>
                  </a:lnTo>
                  <a:cubicBezTo>
                    <a:pt x="1170" y="933"/>
                    <a:pt x="1186" y="974"/>
                    <a:pt x="1204" y="1012"/>
                  </a:cubicBezTo>
                  <a:close/>
                  <a:moveTo>
                    <a:pt x="1179" y="1036"/>
                  </a:moveTo>
                  <a:lnTo>
                    <a:pt x="1179" y="1036"/>
                  </a:lnTo>
                  <a:cubicBezTo>
                    <a:pt x="1100" y="1017"/>
                    <a:pt x="1020" y="995"/>
                    <a:pt x="940" y="968"/>
                  </a:cubicBezTo>
                  <a:lnTo>
                    <a:pt x="940" y="968"/>
                  </a:lnTo>
                  <a:cubicBezTo>
                    <a:pt x="1001" y="975"/>
                    <a:pt x="1062" y="981"/>
                    <a:pt x="1123" y="988"/>
                  </a:cubicBezTo>
                  <a:lnTo>
                    <a:pt x="1123" y="988"/>
                  </a:lnTo>
                  <a:cubicBezTo>
                    <a:pt x="1142" y="1004"/>
                    <a:pt x="1161" y="1019"/>
                    <a:pt x="1179" y="1036"/>
                  </a:cubicBezTo>
                  <a:close/>
                  <a:moveTo>
                    <a:pt x="825" y="312"/>
                  </a:moveTo>
                  <a:lnTo>
                    <a:pt x="825" y="312"/>
                  </a:lnTo>
                  <a:cubicBezTo>
                    <a:pt x="603" y="137"/>
                    <a:pt x="329" y="34"/>
                    <a:pt x="50" y="2"/>
                  </a:cubicBezTo>
                  <a:lnTo>
                    <a:pt x="50" y="2"/>
                  </a:lnTo>
                  <a:cubicBezTo>
                    <a:pt x="33" y="0"/>
                    <a:pt x="23" y="13"/>
                    <a:pt x="21" y="26"/>
                  </a:cubicBezTo>
                  <a:lnTo>
                    <a:pt x="21" y="26"/>
                  </a:lnTo>
                  <a:cubicBezTo>
                    <a:pt x="10" y="27"/>
                    <a:pt x="0" y="36"/>
                    <a:pt x="1" y="51"/>
                  </a:cubicBezTo>
                  <a:lnTo>
                    <a:pt x="1" y="51"/>
                  </a:lnTo>
                  <a:cubicBezTo>
                    <a:pt x="60" y="689"/>
                    <a:pt x="687" y="987"/>
                    <a:pt x="1244" y="1099"/>
                  </a:cubicBezTo>
                  <a:lnTo>
                    <a:pt x="1244" y="1099"/>
                  </a:lnTo>
                  <a:cubicBezTo>
                    <a:pt x="1245" y="1099"/>
                    <a:pt x="1248" y="1099"/>
                    <a:pt x="1249" y="1099"/>
                  </a:cubicBezTo>
                  <a:lnTo>
                    <a:pt x="1249" y="1099"/>
                  </a:lnTo>
                  <a:cubicBezTo>
                    <a:pt x="1251" y="1102"/>
                    <a:pt x="1252" y="1104"/>
                    <a:pt x="1254" y="1106"/>
                  </a:cubicBezTo>
                  <a:lnTo>
                    <a:pt x="1254" y="1106"/>
                  </a:lnTo>
                  <a:cubicBezTo>
                    <a:pt x="1260" y="1116"/>
                    <a:pt x="1269" y="1118"/>
                    <a:pt x="1278" y="1117"/>
                  </a:cubicBezTo>
                  <a:lnTo>
                    <a:pt x="1278" y="1117"/>
                  </a:lnTo>
                  <a:cubicBezTo>
                    <a:pt x="1278" y="1117"/>
                    <a:pt x="1279" y="1118"/>
                    <a:pt x="1280" y="1118"/>
                  </a:cubicBezTo>
                  <a:lnTo>
                    <a:pt x="1280" y="1118"/>
                  </a:lnTo>
                  <a:cubicBezTo>
                    <a:pt x="1297" y="1132"/>
                    <a:pt x="1318" y="1107"/>
                    <a:pt x="1301" y="1094"/>
                  </a:cubicBezTo>
                  <a:lnTo>
                    <a:pt x="1301" y="1094"/>
                  </a:lnTo>
                  <a:cubicBezTo>
                    <a:pt x="1300" y="1092"/>
                    <a:pt x="1299" y="1092"/>
                    <a:pt x="1298" y="1091"/>
                  </a:cubicBezTo>
                  <a:lnTo>
                    <a:pt x="1298" y="1091"/>
                  </a:lnTo>
                  <a:cubicBezTo>
                    <a:pt x="1298" y="1087"/>
                    <a:pt x="1297" y="1083"/>
                    <a:pt x="1294" y="1079"/>
                  </a:cubicBezTo>
                  <a:lnTo>
                    <a:pt x="1294" y="1079"/>
                  </a:lnTo>
                  <a:cubicBezTo>
                    <a:pt x="1209" y="944"/>
                    <a:pt x="1176" y="787"/>
                    <a:pt x="1110" y="643"/>
                  </a:cubicBezTo>
                  <a:lnTo>
                    <a:pt x="1110" y="643"/>
                  </a:lnTo>
                  <a:cubicBezTo>
                    <a:pt x="1049" y="507"/>
                    <a:pt x="939" y="403"/>
                    <a:pt x="825" y="312"/>
                  </a:cubicBezTo>
                  <a:close/>
                </a:path>
              </a:pathLst>
            </a:custGeom>
            <a:solidFill>
              <a:schemeClr val="accent6"/>
            </a:solidFill>
            <a:ln>
              <a:noFill/>
            </a:ln>
            <a:effectLst/>
          </p:spPr>
          <p:txBody>
            <a:bodyPr wrap="none" anchor="ctr"/>
            <a:lstStyle/>
            <a:p>
              <a:endParaRPr lang="es-ES_tradnl" sz="919"/>
            </a:p>
          </p:txBody>
        </p:sp>
        <p:sp>
          <p:nvSpPr>
            <p:cNvPr id="16" name="Freeform 20">
              <a:extLst>
                <a:ext uri="{FF2B5EF4-FFF2-40B4-BE49-F238E27FC236}">
                  <a16:creationId xmlns:a16="http://schemas.microsoft.com/office/drawing/2014/main" id="{B5096B71-533B-8648-92B3-A8A2E712FC87}"/>
                </a:ext>
              </a:extLst>
            </p:cNvPr>
            <p:cNvSpPr>
              <a:spLocks noChangeArrowheads="1"/>
            </p:cNvSpPr>
            <p:nvPr/>
          </p:nvSpPr>
          <p:spPr bwMode="auto">
            <a:xfrm rot="759599">
              <a:off x="5420332" y="5521934"/>
              <a:ext cx="547061" cy="627324"/>
            </a:xfrm>
            <a:custGeom>
              <a:avLst/>
              <a:gdLst>
                <a:gd name="T0" fmla="*/ 369 w 1141"/>
                <a:gd name="T1" fmla="*/ 1103 h 1311"/>
                <a:gd name="T2" fmla="*/ 178 w 1141"/>
                <a:gd name="T3" fmla="*/ 1127 h 1311"/>
                <a:gd name="T4" fmla="*/ 223 w 1141"/>
                <a:gd name="T5" fmla="*/ 1073 h 1311"/>
                <a:gd name="T6" fmla="*/ 621 w 1141"/>
                <a:gd name="T7" fmla="*/ 962 h 1311"/>
                <a:gd name="T8" fmla="*/ 1003 w 1141"/>
                <a:gd name="T9" fmla="*/ 129 h 1311"/>
                <a:gd name="T10" fmla="*/ 1072 w 1141"/>
                <a:gd name="T11" fmla="*/ 52 h 1311"/>
                <a:gd name="T12" fmla="*/ 1001 w 1141"/>
                <a:gd name="T13" fmla="*/ 180 h 1311"/>
                <a:gd name="T14" fmla="*/ 747 w 1141"/>
                <a:gd name="T15" fmla="*/ 838 h 1311"/>
                <a:gd name="T16" fmla="*/ 580 w 1141"/>
                <a:gd name="T17" fmla="*/ 871 h 1311"/>
                <a:gd name="T18" fmla="*/ 439 w 1141"/>
                <a:gd name="T19" fmla="*/ 819 h 1311"/>
                <a:gd name="T20" fmla="*/ 826 w 1141"/>
                <a:gd name="T21" fmla="*/ 734 h 1311"/>
                <a:gd name="T22" fmla="*/ 747 w 1141"/>
                <a:gd name="T23" fmla="*/ 838 h 1311"/>
                <a:gd name="T24" fmla="*/ 329 w 1141"/>
                <a:gd name="T25" fmla="*/ 947 h 1311"/>
                <a:gd name="T26" fmla="*/ 619 w 1141"/>
                <a:gd name="T27" fmla="*/ 895 h 1311"/>
                <a:gd name="T28" fmla="*/ 681 w 1141"/>
                <a:gd name="T29" fmla="*/ 907 h 1311"/>
                <a:gd name="T30" fmla="*/ 260 w 1141"/>
                <a:gd name="T31" fmla="*/ 978 h 1311"/>
                <a:gd name="T32" fmla="*/ 280 w 1141"/>
                <a:gd name="T33" fmla="*/ 661 h 1311"/>
                <a:gd name="T34" fmla="*/ 314 w 1141"/>
                <a:gd name="T35" fmla="*/ 915 h 1311"/>
                <a:gd name="T36" fmla="*/ 419 w 1141"/>
                <a:gd name="T37" fmla="*/ 793 h 1311"/>
                <a:gd name="T38" fmla="*/ 388 w 1141"/>
                <a:gd name="T39" fmla="*/ 480 h 1311"/>
                <a:gd name="T40" fmla="*/ 536 w 1141"/>
                <a:gd name="T41" fmla="*/ 646 h 1311"/>
                <a:gd name="T42" fmla="*/ 464 w 1141"/>
                <a:gd name="T43" fmla="*/ 741 h 1311"/>
                <a:gd name="T44" fmla="*/ 499 w 1141"/>
                <a:gd name="T45" fmla="*/ 343 h 1311"/>
                <a:gd name="T46" fmla="*/ 536 w 1141"/>
                <a:gd name="T47" fmla="*/ 646 h 1311"/>
                <a:gd name="T48" fmla="*/ 585 w 1141"/>
                <a:gd name="T49" fmla="*/ 601 h 1311"/>
                <a:gd name="T50" fmla="*/ 666 w 1141"/>
                <a:gd name="T51" fmla="*/ 200 h 1311"/>
                <a:gd name="T52" fmla="*/ 851 w 1141"/>
                <a:gd name="T53" fmla="*/ 698 h 1311"/>
                <a:gd name="T54" fmla="*/ 475 w 1141"/>
                <a:gd name="T55" fmla="*/ 778 h 1311"/>
                <a:gd name="T56" fmla="*/ 919 w 1141"/>
                <a:gd name="T57" fmla="*/ 583 h 1311"/>
                <a:gd name="T58" fmla="*/ 934 w 1141"/>
                <a:gd name="T59" fmla="*/ 555 h 1311"/>
                <a:gd name="T60" fmla="*/ 605 w 1141"/>
                <a:gd name="T61" fmla="*/ 627 h 1311"/>
                <a:gd name="T62" fmla="*/ 728 w 1141"/>
                <a:gd name="T63" fmla="*/ 488 h 1311"/>
                <a:gd name="T64" fmla="*/ 1007 w 1141"/>
                <a:gd name="T65" fmla="*/ 388 h 1311"/>
                <a:gd name="T66" fmla="*/ 765 w 1141"/>
                <a:gd name="T67" fmla="*/ 445 h 1311"/>
                <a:gd name="T68" fmla="*/ 1040 w 1141"/>
                <a:gd name="T69" fmla="*/ 288 h 1311"/>
                <a:gd name="T70" fmla="*/ 1049 w 1141"/>
                <a:gd name="T71" fmla="*/ 256 h 1311"/>
                <a:gd name="T72" fmla="*/ 959 w 1141"/>
                <a:gd name="T73" fmla="*/ 226 h 1311"/>
                <a:gd name="T74" fmla="*/ 969 w 1141"/>
                <a:gd name="T75" fmla="*/ 69 h 1311"/>
                <a:gd name="T76" fmla="*/ 900 w 1141"/>
                <a:gd name="T77" fmla="*/ 243 h 1311"/>
                <a:gd name="T78" fmla="*/ 969 w 1141"/>
                <a:gd name="T79" fmla="*/ 69 h 1311"/>
                <a:gd name="T80" fmla="*/ 832 w 1141"/>
                <a:gd name="T81" fmla="*/ 315 h 1311"/>
                <a:gd name="T82" fmla="*/ 828 w 1141"/>
                <a:gd name="T83" fmla="*/ 321 h 1311"/>
                <a:gd name="T84" fmla="*/ 764 w 1141"/>
                <a:gd name="T85" fmla="*/ 397 h 1311"/>
                <a:gd name="T86" fmla="*/ 211 w 1141"/>
                <a:gd name="T87" fmla="*/ 819 h 1311"/>
                <a:gd name="T88" fmla="*/ 249 w 1141"/>
                <a:gd name="T89" fmla="*/ 723 h 1311"/>
                <a:gd name="T90" fmla="*/ 205 w 1141"/>
                <a:gd name="T91" fmla="*/ 1045 h 1311"/>
                <a:gd name="T92" fmla="*/ 193 w 1141"/>
                <a:gd name="T93" fmla="*/ 1058 h 1311"/>
                <a:gd name="T94" fmla="*/ 211 w 1141"/>
                <a:gd name="T95" fmla="*/ 819 h 1311"/>
                <a:gd name="T96" fmla="*/ 146 w 1141"/>
                <a:gd name="T97" fmla="*/ 1164 h 1311"/>
                <a:gd name="T98" fmla="*/ 166 w 1141"/>
                <a:gd name="T99" fmla="*/ 1161 h 1311"/>
                <a:gd name="T100" fmla="*/ 119 w 1141"/>
                <a:gd name="T101" fmla="*/ 1197 h 1311"/>
                <a:gd name="T102" fmla="*/ 165 w 1141"/>
                <a:gd name="T103" fmla="*/ 933 h 1311"/>
                <a:gd name="T104" fmla="*/ 822 w 1141"/>
                <a:gd name="T105" fmla="*/ 822 h 1311"/>
                <a:gd name="T106" fmla="*/ 1114 w 1141"/>
                <a:gd name="T107" fmla="*/ 21 h 1311"/>
                <a:gd name="T108" fmla="*/ 33 w 1141"/>
                <a:gd name="T109" fmla="*/ 1236 h 1311"/>
                <a:gd name="T110" fmla="*/ 25 w 1141"/>
                <a:gd name="T111" fmla="*/ 1246 h 1311"/>
                <a:gd name="T112" fmla="*/ 13 w 1141"/>
                <a:gd name="T113" fmla="*/ 1272 h 1311"/>
                <a:gd name="T114" fmla="*/ 41 w 1141"/>
                <a:gd name="T115" fmla="*/ 1290 h 1311"/>
                <a:gd name="T116" fmla="*/ 490 w 1141"/>
                <a:gd name="T117" fmla="*/ 1106 h 1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1" h="1311">
                  <a:moveTo>
                    <a:pt x="407" y="1088"/>
                  </a:moveTo>
                  <a:lnTo>
                    <a:pt x="407" y="1088"/>
                  </a:lnTo>
                  <a:cubicBezTo>
                    <a:pt x="394" y="1094"/>
                    <a:pt x="381" y="1098"/>
                    <a:pt x="369" y="1103"/>
                  </a:cubicBezTo>
                  <a:lnTo>
                    <a:pt x="369" y="1103"/>
                  </a:lnTo>
                  <a:cubicBezTo>
                    <a:pt x="366" y="1100"/>
                    <a:pt x="362" y="1097"/>
                    <a:pt x="356" y="1098"/>
                  </a:cubicBezTo>
                  <a:lnTo>
                    <a:pt x="356" y="1098"/>
                  </a:lnTo>
                  <a:cubicBezTo>
                    <a:pt x="297" y="1108"/>
                    <a:pt x="237" y="1117"/>
                    <a:pt x="178" y="1127"/>
                  </a:cubicBezTo>
                  <a:lnTo>
                    <a:pt x="178" y="1127"/>
                  </a:lnTo>
                  <a:cubicBezTo>
                    <a:pt x="193" y="1109"/>
                    <a:pt x="207" y="1091"/>
                    <a:pt x="223" y="1074"/>
                  </a:cubicBezTo>
                  <a:lnTo>
                    <a:pt x="223" y="1074"/>
                  </a:lnTo>
                  <a:lnTo>
                    <a:pt x="223" y="1073"/>
                  </a:lnTo>
                  <a:lnTo>
                    <a:pt x="223" y="1073"/>
                  </a:lnTo>
                  <a:cubicBezTo>
                    <a:pt x="230" y="1076"/>
                    <a:pt x="237" y="1075"/>
                    <a:pt x="242" y="1069"/>
                  </a:cubicBezTo>
                  <a:lnTo>
                    <a:pt x="242" y="1069"/>
                  </a:lnTo>
                  <a:cubicBezTo>
                    <a:pt x="369" y="1038"/>
                    <a:pt x="496" y="1002"/>
                    <a:pt x="621" y="962"/>
                  </a:cubicBezTo>
                  <a:lnTo>
                    <a:pt x="621" y="962"/>
                  </a:lnTo>
                  <a:cubicBezTo>
                    <a:pt x="557" y="1013"/>
                    <a:pt x="487" y="1056"/>
                    <a:pt x="407" y="1088"/>
                  </a:cubicBezTo>
                  <a:close/>
                  <a:moveTo>
                    <a:pt x="1072" y="52"/>
                  </a:moveTo>
                  <a:lnTo>
                    <a:pt x="1072" y="52"/>
                  </a:lnTo>
                  <a:cubicBezTo>
                    <a:pt x="1048" y="78"/>
                    <a:pt x="1026" y="104"/>
                    <a:pt x="1003" y="129"/>
                  </a:cubicBezTo>
                  <a:lnTo>
                    <a:pt x="1003" y="129"/>
                  </a:lnTo>
                  <a:cubicBezTo>
                    <a:pt x="1004" y="107"/>
                    <a:pt x="1003" y="85"/>
                    <a:pt x="1000" y="62"/>
                  </a:cubicBezTo>
                  <a:lnTo>
                    <a:pt x="1000" y="62"/>
                  </a:lnTo>
                  <a:cubicBezTo>
                    <a:pt x="1024" y="58"/>
                    <a:pt x="1047" y="55"/>
                    <a:pt x="1072" y="52"/>
                  </a:cubicBezTo>
                  <a:close/>
                  <a:moveTo>
                    <a:pt x="1072" y="159"/>
                  </a:moveTo>
                  <a:lnTo>
                    <a:pt x="1072" y="159"/>
                  </a:lnTo>
                  <a:cubicBezTo>
                    <a:pt x="1048" y="166"/>
                    <a:pt x="1024" y="173"/>
                    <a:pt x="1001" y="180"/>
                  </a:cubicBezTo>
                  <a:lnTo>
                    <a:pt x="1001" y="180"/>
                  </a:lnTo>
                  <a:cubicBezTo>
                    <a:pt x="1028" y="149"/>
                    <a:pt x="1056" y="118"/>
                    <a:pt x="1084" y="87"/>
                  </a:cubicBezTo>
                  <a:lnTo>
                    <a:pt x="1084" y="87"/>
                  </a:lnTo>
                  <a:cubicBezTo>
                    <a:pt x="1080" y="111"/>
                    <a:pt x="1076" y="135"/>
                    <a:pt x="1072" y="159"/>
                  </a:cubicBezTo>
                  <a:close/>
                  <a:moveTo>
                    <a:pt x="747" y="838"/>
                  </a:moveTo>
                  <a:lnTo>
                    <a:pt x="747" y="838"/>
                  </a:lnTo>
                  <a:cubicBezTo>
                    <a:pt x="745" y="838"/>
                    <a:pt x="743" y="836"/>
                    <a:pt x="741" y="836"/>
                  </a:cubicBezTo>
                  <a:lnTo>
                    <a:pt x="741" y="836"/>
                  </a:lnTo>
                  <a:cubicBezTo>
                    <a:pt x="694" y="828"/>
                    <a:pt x="626" y="860"/>
                    <a:pt x="580" y="871"/>
                  </a:cubicBezTo>
                  <a:lnTo>
                    <a:pt x="580" y="871"/>
                  </a:lnTo>
                  <a:cubicBezTo>
                    <a:pt x="508" y="886"/>
                    <a:pt x="435" y="899"/>
                    <a:pt x="361" y="910"/>
                  </a:cubicBezTo>
                  <a:lnTo>
                    <a:pt x="361" y="910"/>
                  </a:lnTo>
                  <a:cubicBezTo>
                    <a:pt x="387" y="879"/>
                    <a:pt x="414" y="849"/>
                    <a:pt x="439" y="819"/>
                  </a:cubicBezTo>
                  <a:lnTo>
                    <a:pt x="439" y="819"/>
                  </a:lnTo>
                  <a:cubicBezTo>
                    <a:pt x="568" y="791"/>
                    <a:pt x="697" y="763"/>
                    <a:pt x="826" y="734"/>
                  </a:cubicBezTo>
                  <a:lnTo>
                    <a:pt x="826" y="734"/>
                  </a:lnTo>
                  <a:lnTo>
                    <a:pt x="826" y="734"/>
                  </a:lnTo>
                  <a:lnTo>
                    <a:pt x="826" y="734"/>
                  </a:lnTo>
                  <a:cubicBezTo>
                    <a:pt x="813" y="753"/>
                    <a:pt x="800" y="772"/>
                    <a:pt x="785" y="791"/>
                  </a:cubicBezTo>
                  <a:lnTo>
                    <a:pt x="785" y="791"/>
                  </a:lnTo>
                  <a:cubicBezTo>
                    <a:pt x="772" y="807"/>
                    <a:pt x="760" y="823"/>
                    <a:pt x="747" y="838"/>
                  </a:cubicBezTo>
                  <a:close/>
                  <a:moveTo>
                    <a:pt x="258" y="1032"/>
                  </a:moveTo>
                  <a:lnTo>
                    <a:pt x="258" y="1032"/>
                  </a:lnTo>
                  <a:cubicBezTo>
                    <a:pt x="282" y="1003"/>
                    <a:pt x="306" y="975"/>
                    <a:pt x="329" y="947"/>
                  </a:cubicBezTo>
                  <a:lnTo>
                    <a:pt x="329" y="947"/>
                  </a:lnTo>
                  <a:cubicBezTo>
                    <a:pt x="387" y="939"/>
                    <a:pt x="445" y="931"/>
                    <a:pt x="503" y="919"/>
                  </a:cubicBezTo>
                  <a:lnTo>
                    <a:pt x="503" y="919"/>
                  </a:lnTo>
                  <a:cubicBezTo>
                    <a:pt x="542" y="912"/>
                    <a:pt x="580" y="904"/>
                    <a:pt x="619" y="895"/>
                  </a:cubicBezTo>
                  <a:lnTo>
                    <a:pt x="619" y="895"/>
                  </a:lnTo>
                  <a:cubicBezTo>
                    <a:pt x="645" y="889"/>
                    <a:pt x="689" y="869"/>
                    <a:pt x="720" y="868"/>
                  </a:cubicBezTo>
                  <a:lnTo>
                    <a:pt x="720" y="868"/>
                  </a:lnTo>
                  <a:cubicBezTo>
                    <a:pt x="707" y="881"/>
                    <a:pt x="695" y="894"/>
                    <a:pt x="681" y="907"/>
                  </a:cubicBezTo>
                  <a:lnTo>
                    <a:pt x="681" y="907"/>
                  </a:lnTo>
                  <a:cubicBezTo>
                    <a:pt x="542" y="955"/>
                    <a:pt x="401" y="996"/>
                    <a:pt x="258" y="1032"/>
                  </a:cubicBezTo>
                  <a:close/>
                  <a:moveTo>
                    <a:pt x="314" y="915"/>
                  </a:moveTo>
                  <a:lnTo>
                    <a:pt x="314" y="915"/>
                  </a:lnTo>
                  <a:cubicBezTo>
                    <a:pt x="296" y="936"/>
                    <a:pt x="278" y="957"/>
                    <a:pt x="260" y="978"/>
                  </a:cubicBezTo>
                  <a:lnTo>
                    <a:pt x="260" y="978"/>
                  </a:lnTo>
                  <a:cubicBezTo>
                    <a:pt x="277" y="875"/>
                    <a:pt x="285" y="771"/>
                    <a:pt x="282" y="667"/>
                  </a:cubicBezTo>
                  <a:lnTo>
                    <a:pt x="282" y="667"/>
                  </a:lnTo>
                  <a:cubicBezTo>
                    <a:pt x="282" y="664"/>
                    <a:pt x="281" y="663"/>
                    <a:pt x="280" y="661"/>
                  </a:cubicBezTo>
                  <a:lnTo>
                    <a:pt x="280" y="661"/>
                  </a:lnTo>
                  <a:cubicBezTo>
                    <a:pt x="304" y="613"/>
                    <a:pt x="331" y="567"/>
                    <a:pt x="359" y="523"/>
                  </a:cubicBezTo>
                  <a:lnTo>
                    <a:pt x="359" y="523"/>
                  </a:lnTo>
                  <a:cubicBezTo>
                    <a:pt x="368" y="656"/>
                    <a:pt x="353" y="786"/>
                    <a:pt x="314" y="915"/>
                  </a:cubicBezTo>
                  <a:close/>
                  <a:moveTo>
                    <a:pt x="419" y="790"/>
                  </a:moveTo>
                  <a:lnTo>
                    <a:pt x="419" y="790"/>
                  </a:lnTo>
                  <a:cubicBezTo>
                    <a:pt x="419" y="791"/>
                    <a:pt x="419" y="791"/>
                    <a:pt x="419" y="793"/>
                  </a:cubicBezTo>
                  <a:lnTo>
                    <a:pt x="419" y="793"/>
                  </a:lnTo>
                  <a:cubicBezTo>
                    <a:pt x="401" y="814"/>
                    <a:pt x="382" y="836"/>
                    <a:pt x="364" y="858"/>
                  </a:cubicBezTo>
                  <a:lnTo>
                    <a:pt x="364" y="858"/>
                  </a:lnTo>
                  <a:cubicBezTo>
                    <a:pt x="393" y="734"/>
                    <a:pt x="402" y="608"/>
                    <a:pt x="388" y="480"/>
                  </a:cubicBezTo>
                  <a:lnTo>
                    <a:pt x="388" y="480"/>
                  </a:lnTo>
                  <a:cubicBezTo>
                    <a:pt x="413" y="445"/>
                    <a:pt x="439" y="411"/>
                    <a:pt x="467" y="378"/>
                  </a:cubicBezTo>
                  <a:lnTo>
                    <a:pt x="467" y="378"/>
                  </a:lnTo>
                  <a:cubicBezTo>
                    <a:pt x="468" y="517"/>
                    <a:pt x="452" y="654"/>
                    <a:pt x="419" y="790"/>
                  </a:cubicBezTo>
                  <a:close/>
                  <a:moveTo>
                    <a:pt x="536" y="646"/>
                  </a:moveTo>
                  <a:lnTo>
                    <a:pt x="536" y="646"/>
                  </a:lnTo>
                  <a:cubicBezTo>
                    <a:pt x="531" y="650"/>
                    <a:pt x="530" y="656"/>
                    <a:pt x="532" y="662"/>
                  </a:cubicBezTo>
                  <a:lnTo>
                    <a:pt x="532" y="662"/>
                  </a:lnTo>
                  <a:cubicBezTo>
                    <a:pt x="509" y="688"/>
                    <a:pt x="487" y="715"/>
                    <a:pt x="464" y="741"/>
                  </a:cubicBezTo>
                  <a:lnTo>
                    <a:pt x="464" y="741"/>
                  </a:lnTo>
                  <a:cubicBezTo>
                    <a:pt x="490" y="611"/>
                    <a:pt x="502" y="478"/>
                    <a:pt x="499" y="345"/>
                  </a:cubicBezTo>
                  <a:lnTo>
                    <a:pt x="499" y="345"/>
                  </a:lnTo>
                  <a:cubicBezTo>
                    <a:pt x="499" y="344"/>
                    <a:pt x="499" y="344"/>
                    <a:pt x="499" y="343"/>
                  </a:cubicBezTo>
                  <a:lnTo>
                    <a:pt x="499" y="343"/>
                  </a:lnTo>
                  <a:cubicBezTo>
                    <a:pt x="540" y="300"/>
                    <a:pt x="583" y="260"/>
                    <a:pt x="630" y="225"/>
                  </a:cubicBezTo>
                  <a:lnTo>
                    <a:pt x="630" y="225"/>
                  </a:lnTo>
                  <a:cubicBezTo>
                    <a:pt x="616" y="369"/>
                    <a:pt x="584" y="509"/>
                    <a:pt x="536" y="646"/>
                  </a:cubicBezTo>
                  <a:close/>
                  <a:moveTo>
                    <a:pt x="719" y="449"/>
                  </a:moveTo>
                  <a:lnTo>
                    <a:pt x="719" y="449"/>
                  </a:lnTo>
                  <a:cubicBezTo>
                    <a:pt x="674" y="499"/>
                    <a:pt x="629" y="550"/>
                    <a:pt x="585" y="601"/>
                  </a:cubicBezTo>
                  <a:lnTo>
                    <a:pt x="585" y="601"/>
                  </a:lnTo>
                  <a:cubicBezTo>
                    <a:pt x="626" y="471"/>
                    <a:pt x="653" y="338"/>
                    <a:pt x="666" y="203"/>
                  </a:cubicBezTo>
                  <a:lnTo>
                    <a:pt x="666" y="203"/>
                  </a:lnTo>
                  <a:cubicBezTo>
                    <a:pt x="666" y="202"/>
                    <a:pt x="666" y="201"/>
                    <a:pt x="666" y="200"/>
                  </a:cubicBezTo>
                  <a:lnTo>
                    <a:pt x="666" y="200"/>
                  </a:lnTo>
                  <a:cubicBezTo>
                    <a:pt x="701" y="176"/>
                    <a:pt x="738" y="154"/>
                    <a:pt x="777" y="135"/>
                  </a:cubicBezTo>
                  <a:lnTo>
                    <a:pt x="777" y="135"/>
                  </a:lnTo>
                  <a:cubicBezTo>
                    <a:pt x="764" y="241"/>
                    <a:pt x="744" y="346"/>
                    <a:pt x="719" y="449"/>
                  </a:cubicBezTo>
                  <a:close/>
                  <a:moveTo>
                    <a:pt x="851" y="698"/>
                  </a:moveTo>
                  <a:lnTo>
                    <a:pt x="851" y="698"/>
                  </a:lnTo>
                  <a:cubicBezTo>
                    <a:pt x="848" y="697"/>
                    <a:pt x="845" y="697"/>
                    <a:pt x="842" y="697"/>
                  </a:cubicBezTo>
                  <a:lnTo>
                    <a:pt x="842" y="697"/>
                  </a:lnTo>
                  <a:cubicBezTo>
                    <a:pt x="720" y="724"/>
                    <a:pt x="597" y="751"/>
                    <a:pt x="475" y="778"/>
                  </a:cubicBezTo>
                  <a:lnTo>
                    <a:pt x="475" y="778"/>
                  </a:lnTo>
                  <a:cubicBezTo>
                    <a:pt x="506" y="742"/>
                    <a:pt x="537" y="705"/>
                    <a:pt x="568" y="670"/>
                  </a:cubicBezTo>
                  <a:lnTo>
                    <a:pt x="568" y="670"/>
                  </a:lnTo>
                  <a:cubicBezTo>
                    <a:pt x="685" y="641"/>
                    <a:pt x="802" y="612"/>
                    <a:pt x="919" y="583"/>
                  </a:cubicBezTo>
                  <a:lnTo>
                    <a:pt x="919" y="583"/>
                  </a:lnTo>
                  <a:cubicBezTo>
                    <a:pt x="898" y="622"/>
                    <a:pt x="875" y="660"/>
                    <a:pt x="851" y="698"/>
                  </a:cubicBezTo>
                  <a:close/>
                  <a:moveTo>
                    <a:pt x="934" y="555"/>
                  </a:moveTo>
                  <a:lnTo>
                    <a:pt x="934" y="555"/>
                  </a:lnTo>
                  <a:cubicBezTo>
                    <a:pt x="931" y="550"/>
                    <a:pt x="925" y="548"/>
                    <a:pt x="917" y="550"/>
                  </a:cubicBezTo>
                  <a:lnTo>
                    <a:pt x="917" y="550"/>
                  </a:lnTo>
                  <a:cubicBezTo>
                    <a:pt x="814" y="576"/>
                    <a:pt x="710" y="601"/>
                    <a:pt x="605" y="627"/>
                  </a:cubicBezTo>
                  <a:lnTo>
                    <a:pt x="605" y="627"/>
                  </a:lnTo>
                  <a:cubicBezTo>
                    <a:pt x="646" y="580"/>
                    <a:pt x="687" y="534"/>
                    <a:pt x="727" y="488"/>
                  </a:cubicBezTo>
                  <a:lnTo>
                    <a:pt x="727" y="488"/>
                  </a:lnTo>
                  <a:lnTo>
                    <a:pt x="728" y="488"/>
                  </a:lnTo>
                  <a:lnTo>
                    <a:pt x="728" y="488"/>
                  </a:lnTo>
                  <a:cubicBezTo>
                    <a:pt x="816" y="466"/>
                    <a:pt x="905" y="444"/>
                    <a:pt x="994" y="422"/>
                  </a:cubicBezTo>
                  <a:lnTo>
                    <a:pt x="994" y="422"/>
                  </a:lnTo>
                  <a:cubicBezTo>
                    <a:pt x="976" y="468"/>
                    <a:pt x="956" y="512"/>
                    <a:pt x="934" y="555"/>
                  </a:cubicBezTo>
                  <a:close/>
                  <a:moveTo>
                    <a:pt x="1007" y="388"/>
                  </a:moveTo>
                  <a:lnTo>
                    <a:pt x="1007" y="388"/>
                  </a:lnTo>
                  <a:cubicBezTo>
                    <a:pt x="1005" y="387"/>
                    <a:pt x="1003" y="387"/>
                    <a:pt x="1000" y="388"/>
                  </a:cubicBezTo>
                  <a:lnTo>
                    <a:pt x="1000" y="388"/>
                  </a:lnTo>
                  <a:cubicBezTo>
                    <a:pt x="922" y="407"/>
                    <a:pt x="843" y="426"/>
                    <a:pt x="765" y="445"/>
                  </a:cubicBezTo>
                  <a:lnTo>
                    <a:pt x="765" y="445"/>
                  </a:lnTo>
                  <a:cubicBezTo>
                    <a:pt x="795" y="411"/>
                    <a:pt x="824" y="377"/>
                    <a:pt x="854" y="344"/>
                  </a:cubicBezTo>
                  <a:lnTo>
                    <a:pt x="854" y="344"/>
                  </a:lnTo>
                  <a:cubicBezTo>
                    <a:pt x="912" y="312"/>
                    <a:pt x="974" y="294"/>
                    <a:pt x="1040" y="288"/>
                  </a:cubicBezTo>
                  <a:lnTo>
                    <a:pt x="1040" y="288"/>
                  </a:lnTo>
                  <a:cubicBezTo>
                    <a:pt x="1030" y="322"/>
                    <a:pt x="1019" y="355"/>
                    <a:pt x="1007" y="388"/>
                  </a:cubicBezTo>
                  <a:close/>
                  <a:moveTo>
                    <a:pt x="1049" y="256"/>
                  </a:moveTo>
                  <a:lnTo>
                    <a:pt x="1049" y="256"/>
                  </a:lnTo>
                  <a:cubicBezTo>
                    <a:pt x="1000" y="258"/>
                    <a:pt x="953" y="267"/>
                    <a:pt x="908" y="284"/>
                  </a:cubicBezTo>
                  <a:lnTo>
                    <a:pt x="908" y="284"/>
                  </a:lnTo>
                  <a:cubicBezTo>
                    <a:pt x="925" y="265"/>
                    <a:pt x="942" y="246"/>
                    <a:pt x="959" y="226"/>
                  </a:cubicBezTo>
                  <a:lnTo>
                    <a:pt x="959" y="226"/>
                  </a:lnTo>
                  <a:cubicBezTo>
                    <a:pt x="994" y="216"/>
                    <a:pt x="1029" y="206"/>
                    <a:pt x="1064" y="195"/>
                  </a:cubicBezTo>
                  <a:lnTo>
                    <a:pt x="1064" y="195"/>
                  </a:lnTo>
                  <a:cubicBezTo>
                    <a:pt x="1059" y="215"/>
                    <a:pt x="1054" y="236"/>
                    <a:pt x="1049" y="256"/>
                  </a:cubicBezTo>
                  <a:close/>
                  <a:moveTo>
                    <a:pt x="969" y="69"/>
                  </a:moveTo>
                  <a:lnTo>
                    <a:pt x="969" y="69"/>
                  </a:lnTo>
                  <a:cubicBezTo>
                    <a:pt x="973" y="104"/>
                    <a:pt x="970" y="139"/>
                    <a:pt x="962" y="175"/>
                  </a:cubicBezTo>
                  <a:lnTo>
                    <a:pt x="962" y="175"/>
                  </a:lnTo>
                  <a:cubicBezTo>
                    <a:pt x="942" y="197"/>
                    <a:pt x="921" y="220"/>
                    <a:pt x="900" y="243"/>
                  </a:cubicBezTo>
                  <a:lnTo>
                    <a:pt x="900" y="243"/>
                  </a:lnTo>
                  <a:cubicBezTo>
                    <a:pt x="919" y="190"/>
                    <a:pt x="928" y="135"/>
                    <a:pt x="929" y="78"/>
                  </a:cubicBezTo>
                  <a:lnTo>
                    <a:pt x="929" y="78"/>
                  </a:lnTo>
                  <a:cubicBezTo>
                    <a:pt x="942" y="75"/>
                    <a:pt x="955" y="72"/>
                    <a:pt x="969" y="69"/>
                  </a:cubicBezTo>
                  <a:close/>
                  <a:moveTo>
                    <a:pt x="896" y="88"/>
                  </a:moveTo>
                  <a:lnTo>
                    <a:pt x="896" y="88"/>
                  </a:lnTo>
                  <a:cubicBezTo>
                    <a:pt x="893" y="168"/>
                    <a:pt x="872" y="245"/>
                    <a:pt x="832" y="315"/>
                  </a:cubicBezTo>
                  <a:lnTo>
                    <a:pt x="832" y="315"/>
                  </a:lnTo>
                  <a:cubicBezTo>
                    <a:pt x="832" y="316"/>
                    <a:pt x="831" y="318"/>
                    <a:pt x="831" y="319"/>
                  </a:cubicBezTo>
                  <a:lnTo>
                    <a:pt x="831" y="319"/>
                  </a:lnTo>
                  <a:cubicBezTo>
                    <a:pt x="830" y="320"/>
                    <a:pt x="829" y="320"/>
                    <a:pt x="828" y="321"/>
                  </a:cubicBezTo>
                  <a:lnTo>
                    <a:pt x="828" y="321"/>
                  </a:lnTo>
                  <a:cubicBezTo>
                    <a:pt x="823" y="324"/>
                    <a:pt x="821" y="328"/>
                    <a:pt x="821" y="333"/>
                  </a:cubicBezTo>
                  <a:lnTo>
                    <a:pt x="821" y="333"/>
                  </a:lnTo>
                  <a:cubicBezTo>
                    <a:pt x="802" y="354"/>
                    <a:pt x="783" y="376"/>
                    <a:pt x="764" y="397"/>
                  </a:cubicBezTo>
                  <a:lnTo>
                    <a:pt x="764" y="397"/>
                  </a:lnTo>
                  <a:cubicBezTo>
                    <a:pt x="785" y="305"/>
                    <a:pt x="801" y="213"/>
                    <a:pt x="812" y="119"/>
                  </a:cubicBezTo>
                  <a:lnTo>
                    <a:pt x="812" y="119"/>
                  </a:lnTo>
                  <a:cubicBezTo>
                    <a:pt x="839" y="108"/>
                    <a:pt x="867" y="97"/>
                    <a:pt x="896" y="88"/>
                  </a:cubicBezTo>
                  <a:lnTo>
                    <a:pt x="211" y="819"/>
                  </a:lnTo>
                  <a:lnTo>
                    <a:pt x="211" y="819"/>
                  </a:lnTo>
                  <a:cubicBezTo>
                    <a:pt x="212" y="816"/>
                    <a:pt x="211" y="814"/>
                    <a:pt x="210" y="813"/>
                  </a:cubicBezTo>
                  <a:lnTo>
                    <a:pt x="210" y="813"/>
                  </a:lnTo>
                  <a:cubicBezTo>
                    <a:pt x="223" y="783"/>
                    <a:pt x="236" y="753"/>
                    <a:pt x="249" y="723"/>
                  </a:cubicBezTo>
                  <a:lnTo>
                    <a:pt x="249" y="723"/>
                  </a:lnTo>
                  <a:cubicBezTo>
                    <a:pt x="248" y="826"/>
                    <a:pt x="238" y="927"/>
                    <a:pt x="218" y="1028"/>
                  </a:cubicBezTo>
                  <a:lnTo>
                    <a:pt x="218" y="1028"/>
                  </a:lnTo>
                  <a:cubicBezTo>
                    <a:pt x="213" y="1034"/>
                    <a:pt x="209" y="1039"/>
                    <a:pt x="205" y="1045"/>
                  </a:cubicBezTo>
                  <a:lnTo>
                    <a:pt x="205" y="1045"/>
                  </a:lnTo>
                  <a:cubicBezTo>
                    <a:pt x="204" y="1045"/>
                    <a:pt x="204" y="1045"/>
                    <a:pt x="204" y="1045"/>
                  </a:cubicBezTo>
                  <a:lnTo>
                    <a:pt x="204" y="1045"/>
                  </a:lnTo>
                  <a:cubicBezTo>
                    <a:pt x="196" y="1047"/>
                    <a:pt x="193" y="1053"/>
                    <a:pt x="193" y="1058"/>
                  </a:cubicBezTo>
                  <a:lnTo>
                    <a:pt x="193" y="1058"/>
                  </a:lnTo>
                  <a:cubicBezTo>
                    <a:pt x="189" y="1063"/>
                    <a:pt x="186" y="1067"/>
                    <a:pt x="182" y="1071"/>
                  </a:cubicBezTo>
                  <a:lnTo>
                    <a:pt x="182" y="1071"/>
                  </a:lnTo>
                  <a:cubicBezTo>
                    <a:pt x="192" y="987"/>
                    <a:pt x="202" y="903"/>
                    <a:pt x="211" y="819"/>
                  </a:cubicBezTo>
                  <a:lnTo>
                    <a:pt x="896" y="88"/>
                  </a:lnTo>
                  <a:close/>
                  <a:moveTo>
                    <a:pt x="119" y="1197"/>
                  </a:moveTo>
                  <a:lnTo>
                    <a:pt x="119" y="1197"/>
                  </a:lnTo>
                  <a:cubicBezTo>
                    <a:pt x="128" y="1186"/>
                    <a:pt x="137" y="1176"/>
                    <a:pt x="146" y="1164"/>
                  </a:cubicBezTo>
                  <a:lnTo>
                    <a:pt x="146" y="1164"/>
                  </a:lnTo>
                  <a:cubicBezTo>
                    <a:pt x="150" y="1164"/>
                    <a:pt x="153" y="1163"/>
                    <a:pt x="156" y="1162"/>
                  </a:cubicBezTo>
                  <a:lnTo>
                    <a:pt x="156" y="1162"/>
                  </a:lnTo>
                  <a:cubicBezTo>
                    <a:pt x="160" y="1163"/>
                    <a:pt x="164" y="1162"/>
                    <a:pt x="166" y="1161"/>
                  </a:cubicBezTo>
                  <a:lnTo>
                    <a:pt x="166" y="1161"/>
                  </a:lnTo>
                  <a:cubicBezTo>
                    <a:pt x="191" y="1157"/>
                    <a:pt x="215" y="1153"/>
                    <a:pt x="239" y="1149"/>
                  </a:cubicBezTo>
                  <a:lnTo>
                    <a:pt x="239" y="1149"/>
                  </a:lnTo>
                  <a:cubicBezTo>
                    <a:pt x="199" y="1164"/>
                    <a:pt x="158" y="1179"/>
                    <a:pt x="119" y="1197"/>
                  </a:cubicBezTo>
                  <a:close/>
                  <a:moveTo>
                    <a:pt x="96" y="1172"/>
                  </a:moveTo>
                  <a:lnTo>
                    <a:pt x="96" y="1172"/>
                  </a:lnTo>
                  <a:cubicBezTo>
                    <a:pt x="115" y="1093"/>
                    <a:pt x="138" y="1013"/>
                    <a:pt x="165" y="933"/>
                  </a:cubicBezTo>
                  <a:lnTo>
                    <a:pt x="165" y="933"/>
                  </a:lnTo>
                  <a:cubicBezTo>
                    <a:pt x="158" y="994"/>
                    <a:pt x="151" y="1055"/>
                    <a:pt x="144" y="1116"/>
                  </a:cubicBezTo>
                  <a:lnTo>
                    <a:pt x="144" y="1116"/>
                  </a:lnTo>
                  <a:cubicBezTo>
                    <a:pt x="128" y="1135"/>
                    <a:pt x="112" y="1154"/>
                    <a:pt x="96" y="1172"/>
                  </a:cubicBezTo>
                  <a:close/>
                  <a:moveTo>
                    <a:pt x="822" y="822"/>
                  </a:moveTo>
                  <a:lnTo>
                    <a:pt x="822" y="822"/>
                  </a:lnTo>
                  <a:cubicBezTo>
                    <a:pt x="999" y="603"/>
                    <a:pt x="1105" y="329"/>
                    <a:pt x="1138" y="50"/>
                  </a:cubicBezTo>
                  <a:lnTo>
                    <a:pt x="1138" y="50"/>
                  </a:lnTo>
                  <a:cubicBezTo>
                    <a:pt x="1140" y="33"/>
                    <a:pt x="1127" y="23"/>
                    <a:pt x="1114" y="21"/>
                  </a:cubicBezTo>
                  <a:lnTo>
                    <a:pt x="1114" y="21"/>
                  </a:lnTo>
                  <a:cubicBezTo>
                    <a:pt x="1113" y="10"/>
                    <a:pt x="1104" y="0"/>
                    <a:pt x="1090" y="1"/>
                  </a:cubicBezTo>
                  <a:lnTo>
                    <a:pt x="1090" y="1"/>
                  </a:lnTo>
                  <a:cubicBezTo>
                    <a:pt x="451" y="55"/>
                    <a:pt x="148" y="681"/>
                    <a:pt x="33" y="1236"/>
                  </a:cubicBezTo>
                  <a:lnTo>
                    <a:pt x="33" y="1236"/>
                  </a:lnTo>
                  <a:cubicBezTo>
                    <a:pt x="32" y="1238"/>
                    <a:pt x="32" y="1240"/>
                    <a:pt x="32" y="1242"/>
                  </a:cubicBezTo>
                  <a:lnTo>
                    <a:pt x="32" y="1242"/>
                  </a:lnTo>
                  <a:cubicBezTo>
                    <a:pt x="30" y="1244"/>
                    <a:pt x="28" y="1245"/>
                    <a:pt x="25" y="1246"/>
                  </a:cubicBezTo>
                  <a:lnTo>
                    <a:pt x="25" y="1246"/>
                  </a:lnTo>
                  <a:cubicBezTo>
                    <a:pt x="15" y="1252"/>
                    <a:pt x="13" y="1261"/>
                    <a:pt x="15" y="1270"/>
                  </a:cubicBezTo>
                  <a:lnTo>
                    <a:pt x="15" y="1270"/>
                  </a:lnTo>
                  <a:cubicBezTo>
                    <a:pt x="14" y="1271"/>
                    <a:pt x="14" y="1272"/>
                    <a:pt x="13" y="1272"/>
                  </a:cubicBezTo>
                  <a:lnTo>
                    <a:pt x="13" y="1272"/>
                  </a:lnTo>
                  <a:cubicBezTo>
                    <a:pt x="0" y="1288"/>
                    <a:pt x="24" y="1310"/>
                    <a:pt x="38" y="1293"/>
                  </a:cubicBezTo>
                  <a:lnTo>
                    <a:pt x="38" y="1293"/>
                  </a:lnTo>
                  <a:cubicBezTo>
                    <a:pt x="38" y="1292"/>
                    <a:pt x="40" y="1291"/>
                    <a:pt x="41" y="1290"/>
                  </a:cubicBezTo>
                  <a:lnTo>
                    <a:pt x="41" y="1290"/>
                  </a:lnTo>
                  <a:cubicBezTo>
                    <a:pt x="44" y="1290"/>
                    <a:pt x="48" y="1289"/>
                    <a:pt x="52" y="1287"/>
                  </a:cubicBezTo>
                  <a:lnTo>
                    <a:pt x="52" y="1287"/>
                  </a:lnTo>
                  <a:cubicBezTo>
                    <a:pt x="188" y="1203"/>
                    <a:pt x="346" y="1171"/>
                    <a:pt x="490" y="1106"/>
                  </a:cubicBezTo>
                  <a:lnTo>
                    <a:pt x="490" y="1106"/>
                  </a:lnTo>
                  <a:cubicBezTo>
                    <a:pt x="626" y="1046"/>
                    <a:pt x="730" y="936"/>
                    <a:pt x="822" y="822"/>
                  </a:cubicBezTo>
                  <a:close/>
                </a:path>
              </a:pathLst>
            </a:custGeom>
            <a:solidFill>
              <a:schemeClr val="accent4"/>
            </a:solidFill>
            <a:ln>
              <a:noFill/>
            </a:ln>
            <a:effectLst/>
          </p:spPr>
          <p:txBody>
            <a:bodyPr wrap="none" anchor="ctr"/>
            <a:lstStyle/>
            <a:p>
              <a:endParaRPr lang="es-ES_tradnl" sz="919"/>
            </a:p>
          </p:txBody>
        </p:sp>
        <p:sp>
          <p:nvSpPr>
            <p:cNvPr id="17" name="Freeform 21">
              <a:extLst>
                <a:ext uri="{FF2B5EF4-FFF2-40B4-BE49-F238E27FC236}">
                  <a16:creationId xmlns:a16="http://schemas.microsoft.com/office/drawing/2014/main" id="{FBF97661-6B41-434A-A3F3-34CD116EAE64}"/>
                </a:ext>
              </a:extLst>
            </p:cNvPr>
            <p:cNvSpPr>
              <a:spLocks noChangeArrowheads="1"/>
            </p:cNvSpPr>
            <p:nvPr/>
          </p:nvSpPr>
          <p:spPr bwMode="auto">
            <a:xfrm rot="759599">
              <a:off x="1205915" y="4369227"/>
              <a:ext cx="716037" cy="923032"/>
            </a:xfrm>
            <a:custGeom>
              <a:avLst/>
              <a:gdLst>
                <a:gd name="T0" fmla="*/ 275 w 1493"/>
                <a:gd name="T1" fmla="*/ 1076 h 1925"/>
                <a:gd name="T2" fmla="*/ 501 w 1493"/>
                <a:gd name="T3" fmla="*/ 1195 h 1925"/>
                <a:gd name="T4" fmla="*/ 470 w 1493"/>
                <a:gd name="T5" fmla="*/ 1348 h 1925"/>
                <a:gd name="T6" fmla="*/ 454 w 1493"/>
                <a:gd name="T7" fmla="*/ 1377 h 1925"/>
                <a:gd name="T8" fmla="*/ 558 w 1493"/>
                <a:gd name="T9" fmla="*/ 1560 h 1925"/>
                <a:gd name="T10" fmla="*/ 205 w 1493"/>
                <a:gd name="T11" fmla="*/ 153 h 1925"/>
                <a:gd name="T12" fmla="*/ 210 w 1493"/>
                <a:gd name="T13" fmla="*/ 141 h 1925"/>
                <a:gd name="T14" fmla="*/ 486 w 1493"/>
                <a:gd name="T15" fmla="*/ 477 h 1925"/>
                <a:gd name="T16" fmla="*/ 498 w 1493"/>
                <a:gd name="T17" fmla="*/ 597 h 1925"/>
                <a:gd name="T18" fmla="*/ 364 w 1493"/>
                <a:gd name="T19" fmla="*/ 448 h 1925"/>
                <a:gd name="T20" fmla="*/ 477 w 1493"/>
                <a:gd name="T21" fmla="*/ 625 h 1925"/>
                <a:gd name="T22" fmla="*/ 205 w 1493"/>
                <a:gd name="T23" fmla="*/ 153 h 1925"/>
                <a:gd name="T24" fmla="*/ 922 w 1493"/>
                <a:gd name="T25" fmla="*/ 785 h 1925"/>
                <a:gd name="T26" fmla="*/ 709 w 1493"/>
                <a:gd name="T27" fmla="*/ 974 h 1925"/>
                <a:gd name="T28" fmla="*/ 839 w 1493"/>
                <a:gd name="T29" fmla="*/ 715 h 1925"/>
                <a:gd name="T30" fmla="*/ 853 w 1493"/>
                <a:gd name="T31" fmla="*/ 695 h 1925"/>
                <a:gd name="T32" fmla="*/ 702 w 1493"/>
                <a:gd name="T33" fmla="*/ 879 h 1925"/>
                <a:gd name="T34" fmla="*/ 781 w 1493"/>
                <a:gd name="T35" fmla="*/ 558 h 1925"/>
                <a:gd name="T36" fmla="*/ 1374 w 1493"/>
                <a:gd name="T37" fmla="*/ 1045 h 1925"/>
                <a:gd name="T38" fmla="*/ 825 w 1493"/>
                <a:gd name="T39" fmla="*/ 1603 h 1925"/>
                <a:gd name="T40" fmla="*/ 830 w 1493"/>
                <a:gd name="T41" fmla="*/ 1589 h 1925"/>
                <a:gd name="T42" fmla="*/ 988 w 1493"/>
                <a:gd name="T43" fmla="*/ 1326 h 1925"/>
                <a:gd name="T44" fmla="*/ 838 w 1493"/>
                <a:gd name="T45" fmla="*/ 1509 h 1925"/>
                <a:gd name="T46" fmla="*/ 1374 w 1493"/>
                <a:gd name="T47" fmla="*/ 1045 h 1925"/>
                <a:gd name="T48" fmla="*/ 1354 w 1493"/>
                <a:gd name="T49" fmla="*/ 931 h 1925"/>
                <a:gd name="T50" fmla="*/ 970 w 1493"/>
                <a:gd name="T51" fmla="*/ 1111 h 1925"/>
                <a:gd name="T52" fmla="*/ 705 w 1493"/>
                <a:gd name="T53" fmla="*/ 1064 h 1925"/>
                <a:gd name="T54" fmla="*/ 906 w 1493"/>
                <a:gd name="T55" fmla="*/ 868 h 1925"/>
                <a:gd name="T56" fmla="*/ 1210 w 1493"/>
                <a:gd name="T57" fmla="*/ 416 h 1925"/>
                <a:gd name="T58" fmla="*/ 1209 w 1493"/>
                <a:gd name="T59" fmla="*/ 403 h 1925"/>
                <a:gd name="T60" fmla="*/ 1172 w 1493"/>
                <a:gd name="T61" fmla="*/ 351 h 1925"/>
                <a:gd name="T62" fmla="*/ 838 w 1493"/>
                <a:gd name="T63" fmla="*/ 387 h 1925"/>
                <a:gd name="T64" fmla="*/ 557 w 1493"/>
                <a:gd name="T65" fmla="*/ 685 h 1925"/>
                <a:gd name="T66" fmla="*/ 546 w 1493"/>
                <a:gd name="T67" fmla="*/ 674 h 1925"/>
                <a:gd name="T68" fmla="*/ 452 w 1493"/>
                <a:gd name="T69" fmla="*/ 262 h 1925"/>
                <a:gd name="T70" fmla="*/ 155 w 1493"/>
                <a:gd name="T71" fmla="*/ 126 h 1925"/>
                <a:gd name="T72" fmla="*/ 165 w 1493"/>
                <a:gd name="T73" fmla="*/ 414 h 1925"/>
                <a:gd name="T74" fmla="*/ 287 w 1493"/>
                <a:gd name="T75" fmla="*/ 536 h 1925"/>
                <a:gd name="T76" fmla="*/ 512 w 1493"/>
                <a:gd name="T77" fmla="*/ 695 h 1925"/>
                <a:gd name="T78" fmla="*/ 515 w 1493"/>
                <a:gd name="T79" fmla="*/ 709 h 1925"/>
                <a:gd name="T80" fmla="*/ 134 w 1493"/>
                <a:gd name="T81" fmla="*/ 1082 h 1925"/>
                <a:gd name="T82" fmla="*/ 208 w 1493"/>
                <a:gd name="T83" fmla="*/ 1466 h 1925"/>
                <a:gd name="T84" fmla="*/ 755 w 1493"/>
                <a:gd name="T85" fmla="*/ 1654 h 1925"/>
                <a:gd name="T86" fmla="*/ 779 w 1493"/>
                <a:gd name="T87" fmla="*/ 1693 h 1925"/>
                <a:gd name="T88" fmla="*/ 803 w 1493"/>
                <a:gd name="T89" fmla="*/ 1892 h 1925"/>
                <a:gd name="T90" fmla="*/ 825 w 1493"/>
                <a:gd name="T91" fmla="*/ 167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3" h="1925">
                  <a:moveTo>
                    <a:pt x="159" y="1333"/>
                  </a:moveTo>
                  <a:lnTo>
                    <a:pt x="159" y="1333"/>
                  </a:lnTo>
                  <a:cubicBezTo>
                    <a:pt x="86" y="1224"/>
                    <a:pt x="144" y="1089"/>
                    <a:pt x="275" y="1076"/>
                  </a:cubicBezTo>
                  <a:lnTo>
                    <a:pt x="275" y="1076"/>
                  </a:lnTo>
                  <a:cubicBezTo>
                    <a:pt x="366" y="1068"/>
                    <a:pt x="443" y="1133"/>
                    <a:pt x="501" y="1195"/>
                  </a:cubicBezTo>
                  <a:lnTo>
                    <a:pt x="501" y="1195"/>
                  </a:lnTo>
                  <a:cubicBezTo>
                    <a:pt x="607" y="1307"/>
                    <a:pt x="695" y="1451"/>
                    <a:pt x="758" y="1593"/>
                  </a:cubicBezTo>
                  <a:lnTo>
                    <a:pt x="758" y="1593"/>
                  </a:lnTo>
                  <a:cubicBezTo>
                    <a:pt x="670" y="1502"/>
                    <a:pt x="574" y="1421"/>
                    <a:pt x="470" y="1348"/>
                  </a:cubicBezTo>
                  <a:lnTo>
                    <a:pt x="470" y="1348"/>
                  </a:lnTo>
                  <a:cubicBezTo>
                    <a:pt x="453" y="1337"/>
                    <a:pt x="437" y="1365"/>
                    <a:pt x="454" y="1377"/>
                  </a:cubicBezTo>
                  <a:lnTo>
                    <a:pt x="454" y="1377"/>
                  </a:lnTo>
                  <a:cubicBezTo>
                    <a:pt x="541" y="1437"/>
                    <a:pt x="621" y="1504"/>
                    <a:pt x="696" y="1578"/>
                  </a:cubicBezTo>
                  <a:lnTo>
                    <a:pt x="696" y="1578"/>
                  </a:lnTo>
                  <a:cubicBezTo>
                    <a:pt x="653" y="1567"/>
                    <a:pt x="607" y="1564"/>
                    <a:pt x="558" y="1560"/>
                  </a:cubicBezTo>
                  <a:lnTo>
                    <a:pt x="558" y="1560"/>
                  </a:lnTo>
                  <a:cubicBezTo>
                    <a:pt x="398" y="1549"/>
                    <a:pt x="247" y="1468"/>
                    <a:pt x="159" y="1333"/>
                  </a:cubicBezTo>
                  <a:close/>
                  <a:moveTo>
                    <a:pt x="205" y="153"/>
                  </a:moveTo>
                  <a:lnTo>
                    <a:pt x="205" y="153"/>
                  </a:lnTo>
                  <a:cubicBezTo>
                    <a:pt x="208" y="150"/>
                    <a:pt x="210" y="145"/>
                    <a:pt x="210" y="141"/>
                  </a:cubicBezTo>
                  <a:lnTo>
                    <a:pt x="210" y="141"/>
                  </a:lnTo>
                  <a:cubicBezTo>
                    <a:pt x="306" y="76"/>
                    <a:pt x="413" y="291"/>
                    <a:pt x="442" y="350"/>
                  </a:cubicBezTo>
                  <a:lnTo>
                    <a:pt x="442" y="350"/>
                  </a:lnTo>
                  <a:cubicBezTo>
                    <a:pt x="462" y="390"/>
                    <a:pt x="474" y="434"/>
                    <a:pt x="486" y="477"/>
                  </a:cubicBezTo>
                  <a:lnTo>
                    <a:pt x="486" y="477"/>
                  </a:lnTo>
                  <a:cubicBezTo>
                    <a:pt x="490" y="491"/>
                    <a:pt x="492" y="552"/>
                    <a:pt x="498" y="597"/>
                  </a:cubicBezTo>
                  <a:lnTo>
                    <a:pt x="498" y="597"/>
                  </a:lnTo>
                  <a:cubicBezTo>
                    <a:pt x="464" y="541"/>
                    <a:pt x="429" y="486"/>
                    <a:pt x="392" y="432"/>
                  </a:cubicBezTo>
                  <a:lnTo>
                    <a:pt x="392" y="432"/>
                  </a:lnTo>
                  <a:cubicBezTo>
                    <a:pt x="380" y="415"/>
                    <a:pt x="352" y="430"/>
                    <a:pt x="364" y="448"/>
                  </a:cubicBezTo>
                  <a:lnTo>
                    <a:pt x="364" y="448"/>
                  </a:lnTo>
                  <a:cubicBezTo>
                    <a:pt x="403" y="506"/>
                    <a:pt x="441" y="564"/>
                    <a:pt x="477" y="625"/>
                  </a:cubicBezTo>
                  <a:lnTo>
                    <a:pt x="477" y="625"/>
                  </a:lnTo>
                  <a:cubicBezTo>
                    <a:pt x="412" y="586"/>
                    <a:pt x="345" y="521"/>
                    <a:pt x="291" y="477"/>
                  </a:cubicBezTo>
                  <a:lnTo>
                    <a:pt x="291" y="477"/>
                  </a:lnTo>
                  <a:cubicBezTo>
                    <a:pt x="198" y="402"/>
                    <a:pt x="110" y="265"/>
                    <a:pt x="205" y="153"/>
                  </a:cubicBezTo>
                  <a:close/>
                  <a:moveTo>
                    <a:pt x="1162" y="417"/>
                  </a:moveTo>
                  <a:lnTo>
                    <a:pt x="1162" y="417"/>
                  </a:lnTo>
                  <a:cubicBezTo>
                    <a:pt x="1167" y="504"/>
                    <a:pt x="950" y="757"/>
                    <a:pt x="922" y="785"/>
                  </a:cubicBezTo>
                  <a:lnTo>
                    <a:pt x="922" y="785"/>
                  </a:lnTo>
                  <a:cubicBezTo>
                    <a:pt x="857" y="853"/>
                    <a:pt x="772" y="903"/>
                    <a:pt x="709" y="974"/>
                  </a:cubicBezTo>
                  <a:lnTo>
                    <a:pt x="709" y="974"/>
                  </a:lnTo>
                  <a:cubicBezTo>
                    <a:pt x="728" y="880"/>
                    <a:pt x="767" y="796"/>
                    <a:pt x="829" y="723"/>
                  </a:cubicBezTo>
                  <a:lnTo>
                    <a:pt x="829" y="723"/>
                  </a:lnTo>
                  <a:cubicBezTo>
                    <a:pt x="833" y="722"/>
                    <a:pt x="836" y="720"/>
                    <a:pt x="839" y="715"/>
                  </a:cubicBezTo>
                  <a:lnTo>
                    <a:pt x="839" y="715"/>
                  </a:lnTo>
                  <a:cubicBezTo>
                    <a:pt x="844" y="708"/>
                    <a:pt x="849" y="702"/>
                    <a:pt x="853" y="695"/>
                  </a:cubicBezTo>
                  <a:lnTo>
                    <a:pt x="853" y="695"/>
                  </a:lnTo>
                  <a:cubicBezTo>
                    <a:pt x="863" y="679"/>
                    <a:pt x="840" y="661"/>
                    <a:pt x="827" y="675"/>
                  </a:cubicBezTo>
                  <a:lnTo>
                    <a:pt x="827" y="675"/>
                  </a:lnTo>
                  <a:cubicBezTo>
                    <a:pt x="771" y="735"/>
                    <a:pt x="729" y="803"/>
                    <a:pt x="702" y="879"/>
                  </a:cubicBezTo>
                  <a:lnTo>
                    <a:pt x="702" y="879"/>
                  </a:lnTo>
                  <a:cubicBezTo>
                    <a:pt x="708" y="768"/>
                    <a:pt x="733" y="661"/>
                    <a:pt x="781" y="558"/>
                  </a:cubicBezTo>
                  <a:lnTo>
                    <a:pt x="781" y="558"/>
                  </a:lnTo>
                  <a:cubicBezTo>
                    <a:pt x="840" y="432"/>
                    <a:pt x="1051" y="225"/>
                    <a:pt x="1162" y="417"/>
                  </a:cubicBezTo>
                  <a:close/>
                  <a:moveTo>
                    <a:pt x="1374" y="1045"/>
                  </a:moveTo>
                  <a:lnTo>
                    <a:pt x="1374" y="1045"/>
                  </a:lnTo>
                  <a:cubicBezTo>
                    <a:pt x="1394" y="1198"/>
                    <a:pt x="1210" y="1331"/>
                    <a:pt x="1102" y="1402"/>
                  </a:cubicBezTo>
                  <a:lnTo>
                    <a:pt x="1102" y="1402"/>
                  </a:lnTo>
                  <a:cubicBezTo>
                    <a:pt x="1005" y="1466"/>
                    <a:pt x="907" y="1522"/>
                    <a:pt x="825" y="1603"/>
                  </a:cubicBezTo>
                  <a:lnTo>
                    <a:pt x="825" y="1603"/>
                  </a:lnTo>
                  <a:cubicBezTo>
                    <a:pt x="827" y="1599"/>
                    <a:pt x="830" y="1595"/>
                    <a:pt x="830" y="1589"/>
                  </a:cubicBezTo>
                  <a:lnTo>
                    <a:pt x="830" y="1589"/>
                  </a:lnTo>
                  <a:cubicBezTo>
                    <a:pt x="876" y="1499"/>
                    <a:pt x="936" y="1418"/>
                    <a:pt x="1011" y="1349"/>
                  </a:cubicBezTo>
                  <a:lnTo>
                    <a:pt x="1011" y="1349"/>
                  </a:lnTo>
                  <a:cubicBezTo>
                    <a:pt x="1026" y="1335"/>
                    <a:pt x="1003" y="1312"/>
                    <a:pt x="988" y="1326"/>
                  </a:cubicBezTo>
                  <a:lnTo>
                    <a:pt x="988" y="1326"/>
                  </a:lnTo>
                  <a:cubicBezTo>
                    <a:pt x="929" y="1381"/>
                    <a:pt x="879" y="1442"/>
                    <a:pt x="838" y="1509"/>
                  </a:cubicBezTo>
                  <a:lnTo>
                    <a:pt x="838" y="1509"/>
                  </a:lnTo>
                  <a:cubicBezTo>
                    <a:pt x="853" y="1404"/>
                    <a:pt x="891" y="1307"/>
                    <a:pt x="950" y="1215"/>
                  </a:cubicBezTo>
                  <a:lnTo>
                    <a:pt x="950" y="1215"/>
                  </a:lnTo>
                  <a:cubicBezTo>
                    <a:pt x="992" y="1151"/>
                    <a:pt x="1343" y="813"/>
                    <a:pt x="1374" y="1045"/>
                  </a:cubicBezTo>
                  <a:close/>
                  <a:moveTo>
                    <a:pt x="1313" y="1293"/>
                  </a:moveTo>
                  <a:lnTo>
                    <a:pt x="1313" y="1293"/>
                  </a:lnTo>
                  <a:cubicBezTo>
                    <a:pt x="1394" y="1207"/>
                    <a:pt x="1492" y="1010"/>
                    <a:pt x="1354" y="931"/>
                  </a:cubicBezTo>
                  <a:lnTo>
                    <a:pt x="1354" y="931"/>
                  </a:lnTo>
                  <a:cubicBezTo>
                    <a:pt x="1229" y="859"/>
                    <a:pt x="1045" y="1031"/>
                    <a:pt x="970" y="1111"/>
                  </a:cubicBezTo>
                  <a:lnTo>
                    <a:pt x="970" y="1111"/>
                  </a:lnTo>
                  <a:cubicBezTo>
                    <a:pt x="878" y="1210"/>
                    <a:pt x="819" y="1337"/>
                    <a:pt x="795" y="1469"/>
                  </a:cubicBezTo>
                  <a:lnTo>
                    <a:pt x="795" y="1469"/>
                  </a:lnTo>
                  <a:cubicBezTo>
                    <a:pt x="772" y="1333"/>
                    <a:pt x="744" y="1197"/>
                    <a:pt x="705" y="1064"/>
                  </a:cubicBezTo>
                  <a:lnTo>
                    <a:pt x="705" y="1064"/>
                  </a:lnTo>
                  <a:cubicBezTo>
                    <a:pt x="750" y="979"/>
                    <a:pt x="835" y="930"/>
                    <a:pt x="906" y="868"/>
                  </a:cubicBezTo>
                  <a:lnTo>
                    <a:pt x="906" y="868"/>
                  </a:lnTo>
                  <a:cubicBezTo>
                    <a:pt x="978" y="805"/>
                    <a:pt x="1039" y="731"/>
                    <a:pt x="1094" y="654"/>
                  </a:cubicBezTo>
                  <a:lnTo>
                    <a:pt x="1094" y="654"/>
                  </a:lnTo>
                  <a:cubicBezTo>
                    <a:pt x="1124" y="610"/>
                    <a:pt x="1213" y="496"/>
                    <a:pt x="1210" y="416"/>
                  </a:cubicBezTo>
                  <a:lnTo>
                    <a:pt x="1210" y="416"/>
                  </a:lnTo>
                  <a:cubicBezTo>
                    <a:pt x="1212" y="412"/>
                    <a:pt x="1211" y="407"/>
                    <a:pt x="1209" y="403"/>
                  </a:cubicBezTo>
                  <a:lnTo>
                    <a:pt x="1209" y="403"/>
                  </a:lnTo>
                  <a:cubicBezTo>
                    <a:pt x="1205" y="382"/>
                    <a:pt x="1195" y="363"/>
                    <a:pt x="1173" y="351"/>
                  </a:cubicBezTo>
                  <a:lnTo>
                    <a:pt x="1173" y="351"/>
                  </a:lnTo>
                  <a:lnTo>
                    <a:pt x="1172" y="351"/>
                  </a:lnTo>
                  <a:lnTo>
                    <a:pt x="1172" y="351"/>
                  </a:lnTo>
                  <a:cubicBezTo>
                    <a:pt x="1081" y="259"/>
                    <a:pt x="930" y="299"/>
                    <a:pt x="838" y="387"/>
                  </a:cubicBezTo>
                  <a:lnTo>
                    <a:pt x="838" y="387"/>
                  </a:lnTo>
                  <a:cubicBezTo>
                    <a:pt x="708" y="511"/>
                    <a:pt x="655" y="715"/>
                    <a:pt x="651" y="900"/>
                  </a:cubicBezTo>
                  <a:lnTo>
                    <a:pt x="651" y="900"/>
                  </a:lnTo>
                  <a:cubicBezTo>
                    <a:pt x="624" y="827"/>
                    <a:pt x="593" y="755"/>
                    <a:pt x="557" y="685"/>
                  </a:cubicBezTo>
                  <a:lnTo>
                    <a:pt x="557" y="685"/>
                  </a:lnTo>
                  <a:cubicBezTo>
                    <a:pt x="554" y="679"/>
                    <a:pt x="550" y="676"/>
                    <a:pt x="546" y="674"/>
                  </a:cubicBezTo>
                  <a:lnTo>
                    <a:pt x="546" y="674"/>
                  </a:lnTo>
                  <a:cubicBezTo>
                    <a:pt x="569" y="636"/>
                    <a:pt x="553" y="572"/>
                    <a:pt x="546" y="534"/>
                  </a:cubicBezTo>
                  <a:lnTo>
                    <a:pt x="546" y="534"/>
                  </a:lnTo>
                  <a:cubicBezTo>
                    <a:pt x="530" y="437"/>
                    <a:pt x="498" y="349"/>
                    <a:pt x="452" y="262"/>
                  </a:cubicBezTo>
                  <a:lnTo>
                    <a:pt x="452" y="262"/>
                  </a:lnTo>
                  <a:cubicBezTo>
                    <a:pt x="401" y="169"/>
                    <a:pt x="262" y="0"/>
                    <a:pt x="155" y="126"/>
                  </a:cubicBezTo>
                  <a:lnTo>
                    <a:pt x="155" y="126"/>
                  </a:lnTo>
                  <a:cubicBezTo>
                    <a:pt x="149" y="133"/>
                    <a:pt x="147" y="141"/>
                    <a:pt x="149" y="148"/>
                  </a:cubicBezTo>
                  <a:lnTo>
                    <a:pt x="149" y="148"/>
                  </a:lnTo>
                  <a:cubicBezTo>
                    <a:pt x="98" y="231"/>
                    <a:pt x="112" y="329"/>
                    <a:pt x="165" y="414"/>
                  </a:cubicBezTo>
                  <a:lnTo>
                    <a:pt x="165" y="414"/>
                  </a:lnTo>
                  <a:cubicBezTo>
                    <a:pt x="195" y="463"/>
                    <a:pt x="242" y="502"/>
                    <a:pt x="287" y="536"/>
                  </a:cubicBezTo>
                  <a:lnTo>
                    <a:pt x="287" y="536"/>
                  </a:lnTo>
                  <a:cubicBezTo>
                    <a:pt x="353" y="587"/>
                    <a:pt x="427" y="659"/>
                    <a:pt x="504" y="693"/>
                  </a:cubicBezTo>
                  <a:lnTo>
                    <a:pt x="504" y="693"/>
                  </a:lnTo>
                  <a:cubicBezTo>
                    <a:pt x="507" y="694"/>
                    <a:pt x="510" y="695"/>
                    <a:pt x="512" y="695"/>
                  </a:cubicBezTo>
                  <a:lnTo>
                    <a:pt x="512" y="695"/>
                  </a:lnTo>
                  <a:cubicBezTo>
                    <a:pt x="512" y="699"/>
                    <a:pt x="513" y="704"/>
                    <a:pt x="515" y="709"/>
                  </a:cubicBezTo>
                  <a:lnTo>
                    <a:pt x="515" y="709"/>
                  </a:lnTo>
                  <a:cubicBezTo>
                    <a:pt x="635" y="944"/>
                    <a:pt x="699" y="1196"/>
                    <a:pt x="743" y="1454"/>
                  </a:cubicBezTo>
                  <a:lnTo>
                    <a:pt x="743" y="1454"/>
                  </a:lnTo>
                  <a:cubicBezTo>
                    <a:pt x="612" y="1208"/>
                    <a:pt x="374" y="891"/>
                    <a:pt x="134" y="1082"/>
                  </a:cubicBezTo>
                  <a:lnTo>
                    <a:pt x="134" y="1082"/>
                  </a:lnTo>
                  <a:cubicBezTo>
                    <a:pt x="0" y="1189"/>
                    <a:pt x="117" y="1381"/>
                    <a:pt x="208" y="1466"/>
                  </a:cubicBezTo>
                  <a:lnTo>
                    <a:pt x="208" y="1466"/>
                  </a:lnTo>
                  <a:cubicBezTo>
                    <a:pt x="269" y="1522"/>
                    <a:pt x="345" y="1559"/>
                    <a:pt x="423" y="1585"/>
                  </a:cubicBezTo>
                  <a:lnTo>
                    <a:pt x="423" y="1585"/>
                  </a:lnTo>
                  <a:cubicBezTo>
                    <a:pt x="530" y="1621"/>
                    <a:pt x="659" y="1590"/>
                    <a:pt x="755" y="1654"/>
                  </a:cubicBezTo>
                  <a:lnTo>
                    <a:pt x="755" y="1670"/>
                  </a:lnTo>
                  <a:lnTo>
                    <a:pt x="755" y="1670"/>
                  </a:lnTo>
                  <a:cubicBezTo>
                    <a:pt x="755" y="1685"/>
                    <a:pt x="766" y="1693"/>
                    <a:pt x="779" y="1693"/>
                  </a:cubicBezTo>
                  <a:lnTo>
                    <a:pt x="779" y="1693"/>
                  </a:lnTo>
                  <a:cubicBezTo>
                    <a:pt x="787" y="1760"/>
                    <a:pt x="795" y="1826"/>
                    <a:pt x="803" y="1892"/>
                  </a:cubicBezTo>
                  <a:lnTo>
                    <a:pt x="803" y="1892"/>
                  </a:lnTo>
                  <a:cubicBezTo>
                    <a:pt x="807" y="1923"/>
                    <a:pt x="856" y="1924"/>
                    <a:pt x="851" y="1892"/>
                  </a:cubicBezTo>
                  <a:lnTo>
                    <a:pt x="851" y="1892"/>
                  </a:lnTo>
                  <a:cubicBezTo>
                    <a:pt x="843" y="1820"/>
                    <a:pt x="834" y="1747"/>
                    <a:pt x="825" y="1674"/>
                  </a:cubicBezTo>
                  <a:lnTo>
                    <a:pt x="825" y="1674"/>
                  </a:lnTo>
                  <a:cubicBezTo>
                    <a:pt x="963" y="1516"/>
                    <a:pt x="1169" y="1445"/>
                    <a:pt x="1313" y="1293"/>
                  </a:cubicBezTo>
                  <a:close/>
                </a:path>
              </a:pathLst>
            </a:custGeom>
            <a:solidFill>
              <a:schemeClr val="accent6"/>
            </a:solidFill>
            <a:ln>
              <a:noFill/>
            </a:ln>
            <a:effectLst/>
          </p:spPr>
          <p:txBody>
            <a:bodyPr wrap="none" anchor="ctr"/>
            <a:lstStyle/>
            <a:p>
              <a:endParaRPr lang="es-ES_tradnl" sz="919" dirty="0"/>
            </a:p>
          </p:txBody>
        </p:sp>
        <p:sp>
          <p:nvSpPr>
            <p:cNvPr id="18" name="Freeform 22">
              <a:extLst>
                <a:ext uri="{FF2B5EF4-FFF2-40B4-BE49-F238E27FC236}">
                  <a16:creationId xmlns:a16="http://schemas.microsoft.com/office/drawing/2014/main" id="{A4D925A0-4EBA-6D43-BBA6-584C250BA6BB}"/>
                </a:ext>
              </a:extLst>
            </p:cNvPr>
            <p:cNvSpPr>
              <a:spLocks noChangeAspect="1" noChangeArrowheads="1"/>
            </p:cNvSpPr>
            <p:nvPr/>
          </p:nvSpPr>
          <p:spPr bwMode="auto">
            <a:xfrm rot="759599">
              <a:off x="4685017" y="5041382"/>
              <a:ext cx="716037" cy="920918"/>
            </a:xfrm>
            <a:custGeom>
              <a:avLst/>
              <a:gdLst>
                <a:gd name="T0" fmla="*/ 795 w 1493"/>
                <a:gd name="T1" fmla="*/ 1577 h 1924"/>
                <a:gd name="T2" fmla="*/ 1037 w 1493"/>
                <a:gd name="T3" fmla="*/ 1376 h 1924"/>
                <a:gd name="T4" fmla="*/ 733 w 1493"/>
                <a:gd name="T5" fmla="*/ 1593 h 1924"/>
                <a:gd name="T6" fmla="*/ 991 w 1493"/>
                <a:gd name="T7" fmla="*/ 1194 h 1924"/>
                <a:gd name="T8" fmla="*/ 1333 w 1493"/>
                <a:gd name="T9" fmla="*/ 1333 h 1924"/>
                <a:gd name="T10" fmla="*/ 1200 w 1493"/>
                <a:gd name="T11" fmla="*/ 477 h 1924"/>
                <a:gd name="T12" fmla="*/ 1015 w 1493"/>
                <a:gd name="T13" fmla="*/ 624 h 1924"/>
                <a:gd name="T14" fmla="*/ 1099 w 1493"/>
                <a:gd name="T15" fmla="*/ 432 h 1924"/>
                <a:gd name="T16" fmla="*/ 994 w 1493"/>
                <a:gd name="T17" fmla="*/ 596 h 1924"/>
                <a:gd name="T18" fmla="*/ 1049 w 1493"/>
                <a:gd name="T19" fmla="*/ 349 h 1924"/>
                <a:gd name="T20" fmla="*/ 1281 w 1493"/>
                <a:gd name="T21" fmla="*/ 141 h 1924"/>
                <a:gd name="T22" fmla="*/ 1200 w 1493"/>
                <a:gd name="T23" fmla="*/ 477 h 1924"/>
                <a:gd name="T24" fmla="*/ 790 w 1493"/>
                <a:gd name="T25" fmla="*/ 878 h 1924"/>
                <a:gd name="T26" fmla="*/ 664 w 1493"/>
                <a:gd name="T27" fmla="*/ 675 h 1924"/>
                <a:gd name="T28" fmla="*/ 652 w 1493"/>
                <a:gd name="T29" fmla="*/ 715 h 1924"/>
                <a:gd name="T30" fmla="*/ 663 w 1493"/>
                <a:gd name="T31" fmla="*/ 722 h 1924"/>
                <a:gd name="T32" fmla="*/ 569 w 1493"/>
                <a:gd name="T33" fmla="*/ 785 h 1924"/>
                <a:gd name="T34" fmla="*/ 330 w 1493"/>
                <a:gd name="T35" fmla="*/ 417 h 1924"/>
                <a:gd name="T36" fmla="*/ 541 w 1493"/>
                <a:gd name="T37" fmla="*/ 1215 h 1924"/>
                <a:gd name="T38" fmla="*/ 504 w 1493"/>
                <a:gd name="T39" fmla="*/ 1326 h 1924"/>
                <a:gd name="T40" fmla="*/ 481 w 1493"/>
                <a:gd name="T41" fmla="*/ 1349 h 1924"/>
                <a:gd name="T42" fmla="*/ 666 w 1493"/>
                <a:gd name="T43" fmla="*/ 1603 h 1924"/>
                <a:gd name="T44" fmla="*/ 389 w 1493"/>
                <a:gd name="T45" fmla="*/ 1402 h 1924"/>
                <a:gd name="T46" fmla="*/ 541 w 1493"/>
                <a:gd name="T47" fmla="*/ 1215 h 1924"/>
                <a:gd name="T48" fmla="*/ 639 w 1493"/>
                <a:gd name="T49" fmla="*/ 1892 h 1924"/>
                <a:gd name="T50" fmla="*/ 688 w 1493"/>
                <a:gd name="T51" fmla="*/ 1892 h 1924"/>
                <a:gd name="T52" fmla="*/ 736 w 1493"/>
                <a:gd name="T53" fmla="*/ 1669 h 1924"/>
                <a:gd name="T54" fmla="*/ 1068 w 1493"/>
                <a:gd name="T55" fmla="*/ 1585 h 1924"/>
                <a:gd name="T56" fmla="*/ 1283 w 1493"/>
                <a:gd name="T57" fmla="*/ 1465 h 1924"/>
                <a:gd name="T58" fmla="*/ 749 w 1493"/>
                <a:gd name="T59" fmla="*/ 1453 h 1924"/>
                <a:gd name="T60" fmla="*/ 976 w 1493"/>
                <a:gd name="T61" fmla="*/ 709 h 1924"/>
                <a:gd name="T62" fmla="*/ 988 w 1493"/>
                <a:gd name="T63" fmla="*/ 692 h 1924"/>
                <a:gd name="T64" fmla="*/ 1205 w 1493"/>
                <a:gd name="T65" fmla="*/ 536 h 1924"/>
                <a:gd name="T66" fmla="*/ 1342 w 1493"/>
                <a:gd name="T67" fmla="*/ 147 h 1924"/>
                <a:gd name="T68" fmla="*/ 1337 w 1493"/>
                <a:gd name="T69" fmla="*/ 126 h 1924"/>
                <a:gd name="T70" fmla="*/ 945 w 1493"/>
                <a:gd name="T71" fmla="*/ 533 h 1924"/>
                <a:gd name="T72" fmla="*/ 945 w 1493"/>
                <a:gd name="T73" fmla="*/ 674 h 1924"/>
                <a:gd name="T74" fmla="*/ 840 w 1493"/>
                <a:gd name="T75" fmla="*/ 899 h 1924"/>
                <a:gd name="T76" fmla="*/ 653 w 1493"/>
                <a:gd name="T77" fmla="*/ 386 h 1924"/>
                <a:gd name="T78" fmla="*/ 319 w 1493"/>
                <a:gd name="T79" fmla="*/ 350 h 1924"/>
                <a:gd name="T80" fmla="*/ 282 w 1493"/>
                <a:gd name="T81" fmla="*/ 403 h 1924"/>
                <a:gd name="T82" fmla="*/ 397 w 1493"/>
                <a:gd name="T83" fmla="*/ 654 h 1924"/>
                <a:gd name="T84" fmla="*/ 585 w 1493"/>
                <a:gd name="T85" fmla="*/ 867 h 1924"/>
                <a:gd name="T86" fmla="*/ 697 w 1493"/>
                <a:gd name="T87" fmla="*/ 1469 h 1924"/>
                <a:gd name="T88" fmla="*/ 521 w 1493"/>
                <a:gd name="T89" fmla="*/ 1110 h 1924"/>
                <a:gd name="T90" fmla="*/ 179 w 1493"/>
                <a:gd name="T91" fmla="*/ 1293 h 1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3" h="1924">
                  <a:moveTo>
                    <a:pt x="933" y="1560"/>
                  </a:moveTo>
                  <a:lnTo>
                    <a:pt x="933" y="1560"/>
                  </a:lnTo>
                  <a:cubicBezTo>
                    <a:pt x="885" y="1563"/>
                    <a:pt x="839" y="1566"/>
                    <a:pt x="795" y="1577"/>
                  </a:cubicBezTo>
                  <a:lnTo>
                    <a:pt x="795" y="1577"/>
                  </a:lnTo>
                  <a:cubicBezTo>
                    <a:pt x="870" y="1504"/>
                    <a:pt x="951" y="1436"/>
                    <a:pt x="1037" y="1376"/>
                  </a:cubicBezTo>
                  <a:lnTo>
                    <a:pt x="1037" y="1376"/>
                  </a:lnTo>
                  <a:cubicBezTo>
                    <a:pt x="1055" y="1365"/>
                    <a:pt x="1039" y="1336"/>
                    <a:pt x="1021" y="1348"/>
                  </a:cubicBezTo>
                  <a:lnTo>
                    <a:pt x="1021" y="1348"/>
                  </a:lnTo>
                  <a:cubicBezTo>
                    <a:pt x="917" y="1421"/>
                    <a:pt x="822" y="1502"/>
                    <a:pt x="733" y="1593"/>
                  </a:cubicBezTo>
                  <a:lnTo>
                    <a:pt x="733" y="1593"/>
                  </a:lnTo>
                  <a:cubicBezTo>
                    <a:pt x="796" y="1451"/>
                    <a:pt x="885" y="1306"/>
                    <a:pt x="991" y="1194"/>
                  </a:cubicBezTo>
                  <a:lnTo>
                    <a:pt x="991" y="1194"/>
                  </a:lnTo>
                  <a:cubicBezTo>
                    <a:pt x="1049" y="1133"/>
                    <a:pt x="1125" y="1068"/>
                    <a:pt x="1216" y="1076"/>
                  </a:cubicBezTo>
                  <a:lnTo>
                    <a:pt x="1216" y="1076"/>
                  </a:lnTo>
                  <a:cubicBezTo>
                    <a:pt x="1347" y="1088"/>
                    <a:pt x="1405" y="1223"/>
                    <a:pt x="1333" y="1333"/>
                  </a:cubicBezTo>
                  <a:lnTo>
                    <a:pt x="1333" y="1333"/>
                  </a:lnTo>
                  <a:cubicBezTo>
                    <a:pt x="1244" y="1468"/>
                    <a:pt x="1093" y="1549"/>
                    <a:pt x="933" y="1560"/>
                  </a:cubicBezTo>
                  <a:close/>
                  <a:moveTo>
                    <a:pt x="1200" y="477"/>
                  </a:moveTo>
                  <a:lnTo>
                    <a:pt x="1200" y="477"/>
                  </a:lnTo>
                  <a:cubicBezTo>
                    <a:pt x="1146" y="521"/>
                    <a:pt x="1079" y="585"/>
                    <a:pt x="1015" y="624"/>
                  </a:cubicBezTo>
                  <a:lnTo>
                    <a:pt x="1015" y="624"/>
                  </a:lnTo>
                  <a:cubicBezTo>
                    <a:pt x="1051" y="564"/>
                    <a:pt x="1088" y="505"/>
                    <a:pt x="1127" y="448"/>
                  </a:cubicBezTo>
                  <a:lnTo>
                    <a:pt x="1127" y="448"/>
                  </a:lnTo>
                  <a:cubicBezTo>
                    <a:pt x="1139" y="430"/>
                    <a:pt x="1111" y="414"/>
                    <a:pt x="1099" y="432"/>
                  </a:cubicBezTo>
                  <a:lnTo>
                    <a:pt x="1099" y="432"/>
                  </a:lnTo>
                  <a:cubicBezTo>
                    <a:pt x="1062" y="485"/>
                    <a:pt x="1027" y="540"/>
                    <a:pt x="994" y="596"/>
                  </a:cubicBezTo>
                  <a:lnTo>
                    <a:pt x="994" y="596"/>
                  </a:lnTo>
                  <a:cubicBezTo>
                    <a:pt x="1000" y="552"/>
                    <a:pt x="1002" y="491"/>
                    <a:pt x="1006" y="477"/>
                  </a:cubicBezTo>
                  <a:lnTo>
                    <a:pt x="1006" y="477"/>
                  </a:lnTo>
                  <a:cubicBezTo>
                    <a:pt x="1017" y="434"/>
                    <a:pt x="1030" y="390"/>
                    <a:pt x="1049" y="349"/>
                  </a:cubicBezTo>
                  <a:lnTo>
                    <a:pt x="1049" y="349"/>
                  </a:lnTo>
                  <a:cubicBezTo>
                    <a:pt x="1078" y="291"/>
                    <a:pt x="1186" y="76"/>
                    <a:pt x="1281" y="141"/>
                  </a:cubicBezTo>
                  <a:lnTo>
                    <a:pt x="1281" y="141"/>
                  </a:lnTo>
                  <a:cubicBezTo>
                    <a:pt x="1282" y="145"/>
                    <a:pt x="1284" y="149"/>
                    <a:pt x="1287" y="153"/>
                  </a:cubicBezTo>
                  <a:lnTo>
                    <a:pt x="1287" y="153"/>
                  </a:lnTo>
                  <a:cubicBezTo>
                    <a:pt x="1381" y="265"/>
                    <a:pt x="1294" y="402"/>
                    <a:pt x="1200" y="477"/>
                  </a:cubicBezTo>
                  <a:close/>
                  <a:moveTo>
                    <a:pt x="709" y="557"/>
                  </a:moveTo>
                  <a:lnTo>
                    <a:pt x="709" y="557"/>
                  </a:lnTo>
                  <a:cubicBezTo>
                    <a:pt x="757" y="661"/>
                    <a:pt x="784" y="768"/>
                    <a:pt x="790" y="878"/>
                  </a:cubicBezTo>
                  <a:lnTo>
                    <a:pt x="790" y="878"/>
                  </a:lnTo>
                  <a:cubicBezTo>
                    <a:pt x="763" y="803"/>
                    <a:pt x="720" y="734"/>
                    <a:pt x="664" y="675"/>
                  </a:cubicBezTo>
                  <a:lnTo>
                    <a:pt x="664" y="675"/>
                  </a:lnTo>
                  <a:cubicBezTo>
                    <a:pt x="651" y="661"/>
                    <a:pt x="628" y="679"/>
                    <a:pt x="638" y="694"/>
                  </a:cubicBezTo>
                  <a:lnTo>
                    <a:pt x="638" y="694"/>
                  </a:lnTo>
                  <a:cubicBezTo>
                    <a:pt x="643" y="701"/>
                    <a:pt x="648" y="708"/>
                    <a:pt x="652" y="715"/>
                  </a:cubicBezTo>
                  <a:lnTo>
                    <a:pt x="652" y="715"/>
                  </a:lnTo>
                  <a:cubicBezTo>
                    <a:pt x="655" y="720"/>
                    <a:pt x="659" y="722"/>
                    <a:pt x="663" y="722"/>
                  </a:cubicBezTo>
                  <a:lnTo>
                    <a:pt x="663" y="722"/>
                  </a:lnTo>
                  <a:cubicBezTo>
                    <a:pt x="724" y="795"/>
                    <a:pt x="764" y="880"/>
                    <a:pt x="782" y="974"/>
                  </a:cubicBezTo>
                  <a:lnTo>
                    <a:pt x="782" y="974"/>
                  </a:lnTo>
                  <a:cubicBezTo>
                    <a:pt x="720" y="903"/>
                    <a:pt x="635" y="853"/>
                    <a:pt x="569" y="785"/>
                  </a:cubicBezTo>
                  <a:lnTo>
                    <a:pt x="569" y="785"/>
                  </a:lnTo>
                  <a:cubicBezTo>
                    <a:pt x="542" y="757"/>
                    <a:pt x="324" y="504"/>
                    <a:pt x="330" y="417"/>
                  </a:cubicBezTo>
                  <a:lnTo>
                    <a:pt x="330" y="417"/>
                  </a:lnTo>
                  <a:cubicBezTo>
                    <a:pt x="441" y="225"/>
                    <a:pt x="651" y="432"/>
                    <a:pt x="709" y="557"/>
                  </a:cubicBezTo>
                  <a:close/>
                  <a:moveTo>
                    <a:pt x="541" y="1215"/>
                  </a:moveTo>
                  <a:lnTo>
                    <a:pt x="541" y="1215"/>
                  </a:lnTo>
                  <a:cubicBezTo>
                    <a:pt x="600" y="1306"/>
                    <a:pt x="638" y="1404"/>
                    <a:pt x="653" y="1509"/>
                  </a:cubicBezTo>
                  <a:lnTo>
                    <a:pt x="653" y="1509"/>
                  </a:lnTo>
                  <a:cubicBezTo>
                    <a:pt x="612" y="1442"/>
                    <a:pt x="562" y="1380"/>
                    <a:pt x="504" y="1326"/>
                  </a:cubicBezTo>
                  <a:lnTo>
                    <a:pt x="504" y="1326"/>
                  </a:lnTo>
                  <a:cubicBezTo>
                    <a:pt x="488" y="1311"/>
                    <a:pt x="466" y="1334"/>
                    <a:pt x="481" y="1349"/>
                  </a:cubicBezTo>
                  <a:lnTo>
                    <a:pt x="481" y="1349"/>
                  </a:lnTo>
                  <a:cubicBezTo>
                    <a:pt x="555" y="1418"/>
                    <a:pt x="616" y="1499"/>
                    <a:pt x="661" y="1588"/>
                  </a:cubicBezTo>
                  <a:lnTo>
                    <a:pt x="661" y="1588"/>
                  </a:lnTo>
                  <a:cubicBezTo>
                    <a:pt x="662" y="1595"/>
                    <a:pt x="663" y="1599"/>
                    <a:pt x="666" y="1603"/>
                  </a:cubicBezTo>
                  <a:lnTo>
                    <a:pt x="666" y="1603"/>
                  </a:lnTo>
                  <a:cubicBezTo>
                    <a:pt x="584" y="1522"/>
                    <a:pt x="486" y="1465"/>
                    <a:pt x="389" y="1402"/>
                  </a:cubicBezTo>
                  <a:lnTo>
                    <a:pt x="389" y="1402"/>
                  </a:lnTo>
                  <a:cubicBezTo>
                    <a:pt x="281" y="1331"/>
                    <a:pt x="98" y="1198"/>
                    <a:pt x="118" y="1045"/>
                  </a:cubicBezTo>
                  <a:lnTo>
                    <a:pt x="118" y="1045"/>
                  </a:lnTo>
                  <a:cubicBezTo>
                    <a:pt x="148" y="813"/>
                    <a:pt x="500" y="1150"/>
                    <a:pt x="541" y="1215"/>
                  </a:cubicBezTo>
                  <a:close/>
                  <a:moveTo>
                    <a:pt x="666" y="1674"/>
                  </a:moveTo>
                  <a:lnTo>
                    <a:pt x="666" y="1674"/>
                  </a:lnTo>
                  <a:cubicBezTo>
                    <a:pt x="657" y="1747"/>
                    <a:pt x="648" y="1819"/>
                    <a:pt x="639" y="1892"/>
                  </a:cubicBezTo>
                  <a:lnTo>
                    <a:pt x="639" y="1892"/>
                  </a:lnTo>
                  <a:cubicBezTo>
                    <a:pt x="636" y="1923"/>
                    <a:pt x="685" y="1923"/>
                    <a:pt x="688" y="1892"/>
                  </a:cubicBezTo>
                  <a:lnTo>
                    <a:pt x="688" y="1892"/>
                  </a:lnTo>
                  <a:cubicBezTo>
                    <a:pt x="696" y="1826"/>
                    <a:pt x="704" y="1759"/>
                    <a:pt x="713" y="1693"/>
                  </a:cubicBezTo>
                  <a:lnTo>
                    <a:pt x="713" y="1693"/>
                  </a:lnTo>
                  <a:cubicBezTo>
                    <a:pt x="724" y="1693"/>
                    <a:pt x="736" y="1684"/>
                    <a:pt x="736" y="1669"/>
                  </a:cubicBezTo>
                  <a:lnTo>
                    <a:pt x="736" y="1654"/>
                  </a:lnTo>
                  <a:lnTo>
                    <a:pt x="736" y="1654"/>
                  </a:lnTo>
                  <a:cubicBezTo>
                    <a:pt x="832" y="1590"/>
                    <a:pt x="962" y="1621"/>
                    <a:pt x="1068" y="1585"/>
                  </a:cubicBezTo>
                  <a:lnTo>
                    <a:pt x="1068" y="1585"/>
                  </a:lnTo>
                  <a:cubicBezTo>
                    <a:pt x="1146" y="1559"/>
                    <a:pt x="1223" y="1522"/>
                    <a:pt x="1283" y="1465"/>
                  </a:cubicBezTo>
                  <a:lnTo>
                    <a:pt x="1283" y="1465"/>
                  </a:lnTo>
                  <a:cubicBezTo>
                    <a:pt x="1374" y="1381"/>
                    <a:pt x="1492" y="1189"/>
                    <a:pt x="1357" y="1082"/>
                  </a:cubicBezTo>
                  <a:lnTo>
                    <a:pt x="1357" y="1082"/>
                  </a:lnTo>
                  <a:cubicBezTo>
                    <a:pt x="1117" y="891"/>
                    <a:pt x="880" y="1208"/>
                    <a:pt x="749" y="1453"/>
                  </a:cubicBezTo>
                  <a:lnTo>
                    <a:pt x="749" y="1453"/>
                  </a:lnTo>
                  <a:cubicBezTo>
                    <a:pt x="792" y="1196"/>
                    <a:pt x="857" y="944"/>
                    <a:pt x="976" y="709"/>
                  </a:cubicBezTo>
                  <a:lnTo>
                    <a:pt x="976" y="709"/>
                  </a:lnTo>
                  <a:cubicBezTo>
                    <a:pt x="979" y="704"/>
                    <a:pt x="979" y="699"/>
                    <a:pt x="979" y="695"/>
                  </a:cubicBezTo>
                  <a:lnTo>
                    <a:pt x="979" y="695"/>
                  </a:lnTo>
                  <a:cubicBezTo>
                    <a:pt x="982" y="695"/>
                    <a:pt x="985" y="694"/>
                    <a:pt x="988" y="692"/>
                  </a:cubicBezTo>
                  <a:lnTo>
                    <a:pt x="988" y="692"/>
                  </a:lnTo>
                  <a:cubicBezTo>
                    <a:pt x="1064" y="659"/>
                    <a:pt x="1138" y="587"/>
                    <a:pt x="1205" y="536"/>
                  </a:cubicBezTo>
                  <a:lnTo>
                    <a:pt x="1205" y="536"/>
                  </a:lnTo>
                  <a:cubicBezTo>
                    <a:pt x="1249" y="502"/>
                    <a:pt x="1296" y="462"/>
                    <a:pt x="1326" y="414"/>
                  </a:cubicBezTo>
                  <a:lnTo>
                    <a:pt x="1326" y="414"/>
                  </a:lnTo>
                  <a:cubicBezTo>
                    <a:pt x="1379" y="328"/>
                    <a:pt x="1393" y="231"/>
                    <a:pt x="1342" y="147"/>
                  </a:cubicBezTo>
                  <a:lnTo>
                    <a:pt x="1342" y="147"/>
                  </a:lnTo>
                  <a:cubicBezTo>
                    <a:pt x="1344" y="140"/>
                    <a:pt x="1342" y="133"/>
                    <a:pt x="1337" y="126"/>
                  </a:cubicBezTo>
                  <a:lnTo>
                    <a:pt x="1337" y="126"/>
                  </a:lnTo>
                  <a:cubicBezTo>
                    <a:pt x="1228" y="0"/>
                    <a:pt x="1091" y="168"/>
                    <a:pt x="1040" y="262"/>
                  </a:cubicBezTo>
                  <a:lnTo>
                    <a:pt x="1040" y="262"/>
                  </a:lnTo>
                  <a:cubicBezTo>
                    <a:pt x="992" y="348"/>
                    <a:pt x="961" y="436"/>
                    <a:pt x="945" y="533"/>
                  </a:cubicBezTo>
                  <a:lnTo>
                    <a:pt x="945" y="533"/>
                  </a:lnTo>
                  <a:cubicBezTo>
                    <a:pt x="938" y="572"/>
                    <a:pt x="923" y="636"/>
                    <a:pt x="945" y="674"/>
                  </a:cubicBezTo>
                  <a:lnTo>
                    <a:pt x="945" y="674"/>
                  </a:lnTo>
                  <a:cubicBezTo>
                    <a:pt x="941" y="675"/>
                    <a:pt x="937" y="679"/>
                    <a:pt x="934" y="684"/>
                  </a:cubicBezTo>
                  <a:lnTo>
                    <a:pt x="934" y="684"/>
                  </a:lnTo>
                  <a:cubicBezTo>
                    <a:pt x="898" y="755"/>
                    <a:pt x="867" y="826"/>
                    <a:pt x="840" y="899"/>
                  </a:cubicBezTo>
                  <a:lnTo>
                    <a:pt x="840" y="899"/>
                  </a:lnTo>
                  <a:cubicBezTo>
                    <a:pt x="837" y="715"/>
                    <a:pt x="784" y="511"/>
                    <a:pt x="653" y="386"/>
                  </a:cubicBezTo>
                  <a:lnTo>
                    <a:pt x="653" y="386"/>
                  </a:lnTo>
                  <a:cubicBezTo>
                    <a:pt x="561" y="299"/>
                    <a:pt x="410" y="258"/>
                    <a:pt x="319" y="350"/>
                  </a:cubicBezTo>
                  <a:lnTo>
                    <a:pt x="319" y="350"/>
                  </a:lnTo>
                  <a:lnTo>
                    <a:pt x="319" y="350"/>
                  </a:lnTo>
                  <a:lnTo>
                    <a:pt x="319" y="350"/>
                  </a:lnTo>
                  <a:cubicBezTo>
                    <a:pt x="296" y="363"/>
                    <a:pt x="286" y="381"/>
                    <a:pt x="282" y="403"/>
                  </a:cubicBezTo>
                  <a:lnTo>
                    <a:pt x="282" y="403"/>
                  </a:lnTo>
                  <a:cubicBezTo>
                    <a:pt x="280" y="407"/>
                    <a:pt x="280" y="412"/>
                    <a:pt x="281" y="415"/>
                  </a:cubicBezTo>
                  <a:lnTo>
                    <a:pt x="281" y="415"/>
                  </a:lnTo>
                  <a:cubicBezTo>
                    <a:pt x="279" y="495"/>
                    <a:pt x="367" y="610"/>
                    <a:pt x="397" y="654"/>
                  </a:cubicBezTo>
                  <a:lnTo>
                    <a:pt x="397" y="654"/>
                  </a:lnTo>
                  <a:cubicBezTo>
                    <a:pt x="452" y="731"/>
                    <a:pt x="513" y="805"/>
                    <a:pt x="585" y="867"/>
                  </a:cubicBezTo>
                  <a:lnTo>
                    <a:pt x="585" y="867"/>
                  </a:lnTo>
                  <a:cubicBezTo>
                    <a:pt x="656" y="929"/>
                    <a:pt x="741" y="979"/>
                    <a:pt x="786" y="1064"/>
                  </a:cubicBezTo>
                  <a:lnTo>
                    <a:pt x="786" y="1064"/>
                  </a:lnTo>
                  <a:cubicBezTo>
                    <a:pt x="747" y="1196"/>
                    <a:pt x="719" y="1332"/>
                    <a:pt x="697" y="1469"/>
                  </a:cubicBezTo>
                  <a:lnTo>
                    <a:pt x="697" y="1469"/>
                  </a:lnTo>
                  <a:cubicBezTo>
                    <a:pt x="672" y="1337"/>
                    <a:pt x="613" y="1210"/>
                    <a:pt x="521" y="1110"/>
                  </a:cubicBezTo>
                  <a:lnTo>
                    <a:pt x="521" y="1110"/>
                  </a:lnTo>
                  <a:cubicBezTo>
                    <a:pt x="446" y="1030"/>
                    <a:pt x="263" y="859"/>
                    <a:pt x="137" y="931"/>
                  </a:cubicBezTo>
                  <a:lnTo>
                    <a:pt x="137" y="931"/>
                  </a:lnTo>
                  <a:cubicBezTo>
                    <a:pt x="0" y="1010"/>
                    <a:pt x="97" y="1208"/>
                    <a:pt x="179" y="1293"/>
                  </a:cubicBezTo>
                  <a:lnTo>
                    <a:pt x="179" y="1293"/>
                  </a:lnTo>
                  <a:cubicBezTo>
                    <a:pt x="323" y="1445"/>
                    <a:pt x="528" y="1516"/>
                    <a:pt x="666" y="1674"/>
                  </a:cubicBezTo>
                  <a:close/>
                </a:path>
              </a:pathLst>
            </a:custGeom>
            <a:solidFill>
              <a:schemeClr val="accent6"/>
            </a:solidFill>
            <a:ln>
              <a:noFill/>
            </a:ln>
            <a:effectLst/>
          </p:spPr>
          <p:txBody>
            <a:bodyPr wrap="none" anchor="ctr"/>
            <a:lstStyle/>
            <a:p>
              <a:endParaRPr lang="es-ES_tradnl" sz="919"/>
            </a:p>
          </p:txBody>
        </p:sp>
        <p:sp>
          <p:nvSpPr>
            <p:cNvPr id="19" name="Freeform 23">
              <a:extLst>
                <a:ext uri="{FF2B5EF4-FFF2-40B4-BE49-F238E27FC236}">
                  <a16:creationId xmlns:a16="http://schemas.microsoft.com/office/drawing/2014/main" id="{689A3BEA-81CB-1546-BB23-1EF85D793527}"/>
                </a:ext>
              </a:extLst>
            </p:cNvPr>
            <p:cNvSpPr>
              <a:spLocks noChangeArrowheads="1"/>
            </p:cNvSpPr>
            <p:nvPr/>
          </p:nvSpPr>
          <p:spPr bwMode="auto">
            <a:xfrm rot="759599">
              <a:off x="2047190" y="4588640"/>
              <a:ext cx="620986" cy="542835"/>
            </a:xfrm>
            <a:custGeom>
              <a:avLst/>
              <a:gdLst>
                <a:gd name="T0" fmla="*/ 858 w 1295"/>
                <a:gd name="T1" fmla="*/ 180 h 1134"/>
                <a:gd name="T2" fmla="*/ 993 w 1295"/>
                <a:gd name="T3" fmla="*/ 881 h 1134"/>
                <a:gd name="T4" fmla="*/ 628 w 1295"/>
                <a:gd name="T5" fmla="*/ 990 h 1134"/>
                <a:gd name="T6" fmla="*/ 840 w 1295"/>
                <a:gd name="T7" fmla="*/ 832 h 1134"/>
                <a:gd name="T8" fmla="*/ 505 w 1295"/>
                <a:gd name="T9" fmla="*/ 919 h 1134"/>
                <a:gd name="T10" fmla="*/ 710 w 1295"/>
                <a:gd name="T11" fmla="*/ 757 h 1134"/>
                <a:gd name="T12" fmla="*/ 669 w 1295"/>
                <a:gd name="T13" fmla="*/ 994 h 1134"/>
                <a:gd name="T14" fmla="*/ 235 w 1295"/>
                <a:gd name="T15" fmla="*/ 579 h 1134"/>
                <a:gd name="T16" fmla="*/ 322 w 1295"/>
                <a:gd name="T17" fmla="*/ 559 h 1134"/>
                <a:gd name="T18" fmla="*/ 401 w 1295"/>
                <a:gd name="T19" fmla="*/ 541 h 1134"/>
                <a:gd name="T20" fmla="*/ 424 w 1295"/>
                <a:gd name="T21" fmla="*/ 547 h 1134"/>
                <a:gd name="T22" fmla="*/ 303 w 1295"/>
                <a:gd name="T23" fmla="*/ 588 h 1134"/>
                <a:gd name="T24" fmla="*/ 365 w 1295"/>
                <a:gd name="T25" fmla="*/ 604 h 1134"/>
                <a:gd name="T26" fmla="*/ 464 w 1295"/>
                <a:gd name="T27" fmla="*/ 575 h 1134"/>
                <a:gd name="T28" fmla="*/ 286 w 1295"/>
                <a:gd name="T29" fmla="*/ 640 h 1134"/>
                <a:gd name="T30" fmla="*/ 252 w 1295"/>
                <a:gd name="T31" fmla="*/ 606 h 1134"/>
                <a:gd name="T32" fmla="*/ 128 w 1295"/>
                <a:gd name="T33" fmla="*/ 390 h 1134"/>
                <a:gd name="T34" fmla="*/ 52 w 1295"/>
                <a:gd name="T35" fmla="*/ 230 h 1134"/>
                <a:gd name="T36" fmla="*/ 152 w 1295"/>
                <a:gd name="T37" fmla="*/ 316 h 1134"/>
                <a:gd name="T38" fmla="*/ 143 w 1295"/>
                <a:gd name="T39" fmla="*/ 419 h 1134"/>
                <a:gd name="T40" fmla="*/ 369 w 1295"/>
                <a:gd name="T41" fmla="*/ 509 h 1134"/>
                <a:gd name="T42" fmla="*/ 218 w 1295"/>
                <a:gd name="T43" fmla="*/ 550 h 1134"/>
                <a:gd name="T44" fmla="*/ 415 w 1295"/>
                <a:gd name="T45" fmla="*/ 350 h 1134"/>
                <a:gd name="T46" fmla="*/ 415 w 1295"/>
                <a:gd name="T47" fmla="*/ 501 h 1134"/>
                <a:gd name="T48" fmla="*/ 297 w 1295"/>
                <a:gd name="T49" fmla="*/ 184 h 1134"/>
                <a:gd name="T50" fmla="*/ 324 w 1295"/>
                <a:gd name="T51" fmla="*/ 350 h 1134"/>
                <a:gd name="T52" fmla="*/ 223 w 1295"/>
                <a:gd name="T53" fmla="*/ 360 h 1134"/>
                <a:gd name="T54" fmla="*/ 655 w 1295"/>
                <a:gd name="T55" fmla="*/ 666 h 1134"/>
                <a:gd name="T56" fmla="*/ 534 w 1295"/>
                <a:gd name="T57" fmla="*/ 123 h 1134"/>
                <a:gd name="T58" fmla="*/ 691 w 1295"/>
                <a:gd name="T59" fmla="*/ 690 h 1134"/>
                <a:gd name="T60" fmla="*/ 691 w 1295"/>
                <a:gd name="T61" fmla="*/ 690 h 1134"/>
                <a:gd name="T62" fmla="*/ 428 w 1295"/>
                <a:gd name="T63" fmla="*/ 405 h 1134"/>
                <a:gd name="T64" fmla="*/ 501 w 1295"/>
                <a:gd name="T65" fmla="*/ 123 h 1134"/>
                <a:gd name="T66" fmla="*/ 403 w 1295"/>
                <a:gd name="T67" fmla="*/ 131 h 1134"/>
                <a:gd name="T68" fmla="*/ 500 w 1295"/>
                <a:gd name="T69" fmla="*/ 600 h 1134"/>
                <a:gd name="T70" fmla="*/ 615 w 1295"/>
                <a:gd name="T71" fmla="*/ 682 h 1134"/>
                <a:gd name="T72" fmla="*/ 480 w 1295"/>
                <a:gd name="T73" fmla="*/ 606 h 1134"/>
                <a:gd name="T74" fmla="*/ 608 w 1295"/>
                <a:gd name="T75" fmla="*/ 730 h 1134"/>
                <a:gd name="T76" fmla="*/ 405 w 1295"/>
                <a:gd name="T77" fmla="*/ 823 h 1134"/>
                <a:gd name="T78" fmla="*/ 651 w 1295"/>
                <a:gd name="T79" fmla="*/ 702 h 1134"/>
                <a:gd name="T80" fmla="*/ 662 w 1295"/>
                <a:gd name="T81" fmla="*/ 717 h 1134"/>
                <a:gd name="T82" fmla="*/ 444 w 1295"/>
                <a:gd name="T83" fmla="*/ 853 h 1134"/>
                <a:gd name="T84" fmla="*/ 423 w 1295"/>
                <a:gd name="T85" fmla="*/ 842 h 1134"/>
                <a:gd name="T86" fmla="*/ 836 w 1295"/>
                <a:gd name="T87" fmla="*/ 777 h 1134"/>
                <a:gd name="T88" fmla="*/ 586 w 1295"/>
                <a:gd name="T89" fmla="*/ 125 h 1134"/>
                <a:gd name="T90" fmla="*/ 700 w 1295"/>
                <a:gd name="T91" fmla="*/ 1013 h 1134"/>
                <a:gd name="T92" fmla="*/ 955 w 1295"/>
                <a:gd name="T93" fmla="*/ 868 h 1134"/>
                <a:gd name="T94" fmla="*/ 816 w 1295"/>
                <a:gd name="T95" fmla="*/ 165 h 1134"/>
                <a:gd name="T96" fmla="*/ 822 w 1295"/>
                <a:gd name="T97" fmla="*/ 224 h 1134"/>
                <a:gd name="T98" fmla="*/ 914 w 1295"/>
                <a:gd name="T99" fmla="*/ 815 h 1134"/>
                <a:gd name="T100" fmla="*/ 816 w 1295"/>
                <a:gd name="T101" fmla="*/ 165 h 1134"/>
                <a:gd name="T102" fmla="*/ 3 w 1295"/>
                <a:gd name="T103" fmla="*/ 240 h 1134"/>
                <a:gd name="T104" fmla="*/ 1227 w 1295"/>
                <a:gd name="T105" fmla="*/ 946 h 1134"/>
                <a:gd name="T106" fmla="*/ 928 w 1295"/>
                <a:gd name="T107" fmla="*/ 161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95" h="1134">
                  <a:moveTo>
                    <a:pt x="1212" y="890"/>
                  </a:moveTo>
                  <a:lnTo>
                    <a:pt x="1212" y="890"/>
                  </a:lnTo>
                  <a:cubicBezTo>
                    <a:pt x="1143" y="887"/>
                    <a:pt x="1077" y="874"/>
                    <a:pt x="1015" y="853"/>
                  </a:cubicBezTo>
                  <a:lnTo>
                    <a:pt x="1015" y="853"/>
                  </a:lnTo>
                  <a:cubicBezTo>
                    <a:pt x="971" y="630"/>
                    <a:pt x="945" y="392"/>
                    <a:pt x="858" y="180"/>
                  </a:cubicBezTo>
                  <a:lnTo>
                    <a:pt x="858" y="180"/>
                  </a:lnTo>
                  <a:cubicBezTo>
                    <a:pt x="1106" y="280"/>
                    <a:pt x="1235" y="639"/>
                    <a:pt x="1212" y="890"/>
                  </a:cubicBezTo>
                  <a:close/>
                  <a:moveTo>
                    <a:pt x="771" y="1028"/>
                  </a:moveTo>
                  <a:lnTo>
                    <a:pt x="771" y="1028"/>
                  </a:lnTo>
                  <a:cubicBezTo>
                    <a:pt x="848" y="986"/>
                    <a:pt x="921" y="929"/>
                    <a:pt x="993" y="881"/>
                  </a:cubicBezTo>
                  <a:lnTo>
                    <a:pt x="993" y="881"/>
                  </a:lnTo>
                  <a:cubicBezTo>
                    <a:pt x="1053" y="902"/>
                    <a:pt x="1115" y="915"/>
                    <a:pt x="1180" y="920"/>
                  </a:cubicBezTo>
                  <a:lnTo>
                    <a:pt x="1180" y="920"/>
                  </a:lnTo>
                  <a:cubicBezTo>
                    <a:pt x="1059" y="1011"/>
                    <a:pt x="912" y="1047"/>
                    <a:pt x="771" y="1028"/>
                  </a:cubicBezTo>
                  <a:close/>
                  <a:moveTo>
                    <a:pt x="628" y="990"/>
                  </a:moveTo>
                  <a:lnTo>
                    <a:pt x="628" y="990"/>
                  </a:lnTo>
                  <a:cubicBezTo>
                    <a:pt x="707" y="948"/>
                    <a:pt x="784" y="904"/>
                    <a:pt x="860" y="857"/>
                  </a:cubicBezTo>
                  <a:lnTo>
                    <a:pt x="860" y="857"/>
                  </a:lnTo>
                  <a:cubicBezTo>
                    <a:pt x="878" y="846"/>
                    <a:pt x="858" y="821"/>
                    <a:pt x="840" y="832"/>
                  </a:cubicBezTo>
                  <a:lnTo>
                    <a:pt x="840" y="832"/>
                  </a:lnTo>
                  <a:cubicBezTo>
                    <a:pt x="761" y="880"/>
                    <a:pt x="682" y="925"/>
                    <a:pt x="600" y="968"/>
                  </a:cubicBezTo>
                  <a:lnTo>
                    <a:pt x="600" y="968"/>
                  </a:lnTo>
                  <a:cubicBezTo>
                    <a:pt x="597" y="969"/>
                    <a:pt x="595" y="971"/>
                    <a:pt x="594" y="973"/>
                  </a:cubicBezTo>
                  <a:lnTo>
                    <a:pt x="594" y="973"/>
                  </a:lnTo>
                  <a:cubicBezTo>
                    <a:pt x="563" y="958"/>
                    <a:pt x="534" y="940"/>
                    <a:pt x="505" y="919"/>
                  </a:cubicBezTo>
                  <a:lnTo>
                    <a:pt x="505" y="919"/>
                  </a:lnTo>
                  <a:cubicBezTo>
                    <a:pt x="490" y="907"/>
                    <a:pt x="475" y="894"/>
                    <a:pt x="461" y="881"/>
                  </a:cubicBezTo>
                  <a:lnTo>
                    <a:pt x="461" y="881"/>
                  </a:lnTo>
                  <a:cubicBezTo>
                    <a:pt x="544" y="841"/>
                    <a:pt x="630" y="803"/>
                    <a:pt x="710" y="757"/>
                  </a:cubicBezTo>
                  <a:lnTo>
                    <a:pt x="710" y="757"/>
                  </a:lnTo>
                  <a:cubicBezTo>
                    <a:pt x="715" y="754"/>
                    <a:pt x="717" y="750"/>
                    <a:pt x="718" y="746"/>
                  </a:cubicBezTo>
                  <a:lnTo>
                    <a:pt x="718" y="746"/>
                  </a:lnTo>
                  <a:cubicBezTo>
                    <a:pt x="778" y="784"/>
                    <a:pt x="840" y="819"/>
                    <a:pt x="904" y="847"/>
                  </a:cubicBezTo>
                  <a:lnTo>
                    <a:pt x="904" y="847"/>
                  </a:lnTo>
                  <a:cubicBezTo>
                    <a:pt x="829" y="900"/>
                    <a:pt x="750" y="949"/>
                    <a:pt x="669" y="994"/>
                  </a:cubicBezTo>
                  <a:lnTo>
                    <a:pt x="669" y="994"/>
                  </a:lnTo>
                  <a:cubicBezTo>
                    <a:pt x="665" y="996"/>
                    <a:pt x="663" y="999"/>
                    <a:pt x="662" y="1002"/>
                  </a:cubicBezTo>
                  <a:lnTo>
                    <a:pt x="662" y="1002"/>
                  </a:lnTo>
                  <a:cubicBezTo>
                    <a:pt x="650" y="998"/>
                    <a:pt x="639" y="994"/>
                    <a:pt x="628" y="990"/>
                  </a:cubicBezTo>
                  <a:close/>
                  <a:moveTo>
                    <a:pt x="235" y="579"/>
                  </a:moveTo>
                  <a:lnTo>
                    <a:pt x="235" y="579"/>
                  </a:lnTo>
                  <a:cubicBezTo>
                    <a:pt x="245" y="576"/>
                    <a:pt x="262" y="574"/>
                    <a:pt x="266" y="573"/>
                  </a:cubicBezTo>
                  <a:lnTo>
                    <a:pt x="266" y="573"/>
                  </a:lnTo>
                  <a:cubicBezTo>
                    <a:pt x="284" y="569"/>
                    <a:pt x="303" y="564"/>
                    <a:pt x="322" y="559"/>
                  </a:cubicBezTo>
                  <a:lnTo>
                    <a:pt x="322" y="559"/>
                  </a:lnTo>
                  <a:cubicBezTo>
                    <a:pt x="347" y="554"/>
                    <a:pt x="372" y="547"/>
                    <a:pt x="395" y="540"/>
                  </a:cubicBezTo>
                  <a:lnTo>
                    <a:pt x="395" y="540"/>
                  </a:lnTo>
                  <a:cubicBezTo>
                    <a:pt x="397" y="540"/>
                    <a:pt x="398" y="541"/>
                    <a:pt x="400" y="541"/>
                  </a:cubicBezTo>
                  <a:lnTo>
                    <a:pt x="400" y="541"/>
                  </a:lnTo>
                  <a:cubicBezTo>
                    <a:pt x="400" y="541"/>
                    <a:pt x="400" y="541"/>
                    <a:pt x="401" y="541"/>
                  </a:cubicBezTo>
                  <a:lnTo>
                    <a:pt x="401" y="541"/>
                  </a:lnTo>
                  <a:cubicBezTo>
                    <a:pt x="404" y="540"/>
                    <a:pt x="407" y="539"/>
                    <a:pt x="409" y="536"/>
                  </a:cubicBezTo>
                  <a:lnTo>
                    <a:pt x="409" y="536"/>
                  </a:lnTo>
                  <a:cubicBezTo>
                    <a:pt x="414" y="540"/>
                    <a:pt x="420" y="544"/>
                    <a:pt x="424" y="547"/>
                  </a:cubicBezTo>
                  <a:lnTo>
                    <a:pt x="424" y="547"/>
                  </a:lnTo>
                  <a:cubicBezTo>
                    <a:pt x="425" y="549"/>
                    <a:pt x="425" y="551"/>
                    <a:pt x="426" y="554"/>
                  </a:cubicBezTo>
                  <a:lnTo>
                    <a:pt x="426" y="554"/>
                  </a:lnTo>
                  <a:lnTo>
                    <a:pt x="426" y="554"/>
                  </a:lnTo>
                  <a:cubicBezTo>
                    <a:pt x="385" y="565"/>
                    <a:pt x="344" y="576"/>
                    <a:pt x="303" y="588"/>
                  </a:cubicBezTo>
                  <a:lnTo>
                    <a:pt x="303" y="588"/>
                  </a:lnTo>
                  <a:cubicBezTo>
                    <a:pt x="283" y="594"/>
                    <a:pt x="296" y="624"/>
                    <a:pt x="316" y="618"/>
                  </a:cubicBezTo>
                  <a:lnTo>
                    <a:pt x="316" y="618"/>
                  </a:lnTo>
                  <a:cubicBezTo>
                    <a:pt x="326" y="615"/>
                    <a:pt x="336" y="612"/>
                    <a:pt x="347" y="609"/>
                  </a:cubicBezTo>
                  <a:lnTo>
                    <a:pt x="347" y="609"/>
                  </a:lnTo>
                  <a:cubicBezTo>
                    <a:pt x="353" y="612"/>
                    <a:pt x="362" y="610"/>
                    <a:pt x="365" y="604"/>
                  </a:cubicBezTo>
                  <a:lnTo>
                    <a:pt x="365" y="604"/>
                  </a:lnTo>
                  <a:cubicBezTo>
                    <a:pt x="397" y="595"/>
                    <a:pt x="428" y="586"/>
                    <a:pt x="459" y="577"/>
                  </a:cubicBezTo>
                  <a:lnTo>
                    <a:pt x="459" y="577"/>
                  </a:lnTo>
                  <a:cubicBezTo>
                    <a:pt x="461" y="577"/>
                    <a:pt x="463" y="576"/>
                    <a:pt x="464" y="575"/>
                  </a:cubicBezTo>
                  <a:lnTo>
                    <a:pt x="464" y="575"/>
                  </a:lnTo>
                  <a:cubicBezTo>
                    <a:pt x="463" y="576"/>
                    <a:pt x="463" y="576"/>
                    <a:pt x="462" y="577"/>
                  </a:cubicBezTo>
                  <a:lnTo>
                    <a:pt x="462" y="577"/>
                  </a:lnTo>
                  <a:cubicBezTo>
                    <a:pt x="404" y="600"/>
                    <a:pt x="345" y="621"/>
                    <a:pt x="287" y="640"/>
                  </a:cubicBezTo>
                  <a:lnTo>
                    <a:pt x="287" y="640"/>
                  </a:lnTo>
                  <a:cubicBezTo>
                    <a:pt x="286" y="640"/>
                    <a:pt x="286" y="640"/>
                    <a:pt x="286" y="640"/>
                  </a:cubicBezTo>
                  <a:lnTo>
                    <a:pt x="286" y="640"/>
                  </a:lnTo>
                  <a:cubicBezTo>
                    <a:pt x="282" y="640"/>
                    <a:pt x="278" y="641"/>
                    <a:pt x="275" y="641"/>
                  </a:cubicBezTo>
                  <a:lnTo>
                    <a:pt x="275" y="641"/>
                  </a:lnTo>
                  <a:cubicBezTo>
                    <a:pt x="268" y="630"/>
                    <a:pt x="260" y="617"/>
                    <a:pt x="252" y="606"/>
                  </a:cubicBezTo>
                  <a:lnTo>
                    <a:pt x="252" y="606"/>
                  </a:lnTo>
                  <a:cubicBezTo>
                    <a:pt x="246" y="597"/>
                    <a:pt x="241" y="588"/>
                    <a:pt x="235" y="579"/>
                  </a:cubicBezTo>
                  <a:close/>
                  <a:moveTo>
                    <a:pt x="180" y="376"/>
                  </a:moveTo>
                  <a:lnTo>
                    <a:pt x="180" y="376"/>
                  </a:lnTo>
                  <a:cubicBezTo>
                    <a:pt x="162" y="379"/>
                    <a:pt x="145" y="384"/>
                    <a:pt x="128" y="390"/>
                  </a:cubicBezTo>
                  <a:lnTo>
                    <a:pt x="128" y="390"/>
                  </a:lnTo>
                  <a:cubicBezTo>
                    <a:pt x="115" y="364"/>
                    <a:pt x="103" y="339"/>
                    <a:pt x="91" y="313"/>
                  </a:cubicBezTo>
                  <a:lnTo>
                    <a:pt x="91" y="313"/>
                  </a:lnTo>
                  <a:cubicBezTo>
                    <a:pt x="121" y="334"/>
                    <a:pt x="151" y="355"/>
                    <a:pt x="180" y="376"/>
                  </a:cubicBezTo>
                  <a:close/>
                  <a:moveTo>
                    <a:pt x="52" y="230"/>
                  </a:moveTo>
                  <a:lnTo>
                    <a:pt x="52" y="230"/>
                  </a:lnTo>
                  <a:cubicBezTo>
                    <a:pt x="62" y="226"/>
                    <a:pt x="71" y="221"/>
                    <a:pt x="81" y="217"/>
                  </a:cubicBezTo>
                  <a:lnTo>
                    <a:pt x="81" y="217"/>
                  </a:lnTo>
                  <a:cubicBezTo>
                    <a:pt x="81" y="219"/>
                    <a:pt x="82" y="220"/>
                    <a:pt x="83" y="222"/>
                  </a:cubicBezTo>
                  <a:lnTo>
                    <a:pt x="83" y="222"/>
                  </a:lnTo>
                  <a:cubicBezTo>
                    <a:pt x="106" y="253"/>
                    <a:pt x="129" y="284"/>
                    <a:pt x="152" y="316"/>
                  </a:cubicBezTo>
                  <a:lnTo>
                    <a:pt x="152" y="316"/>
                  </a:lnTo>
                  <a:cubicBezTo>
                    <a:pt x="122" y="295"/>
                    <a:pt x="92" y="275"/>
                    <a:pt x="63" y="254"/>
                  </a:cubicBezTo>
                  <a:lnTo>
                    <a:pt x="63" y="254"/>
                  </a:lnTo>
                  <a:cubicBezTo>
                    <a:pt x="60" y="246"/>
                    <a:pt x="56" y="238"/>
                    <a:pt x="52" y="230"/>
                  </a:cubicBezTo>
                  <a:close/>
                  <a:moveTo>
                    <a:pt x="143" y="419"/>
                  </a:moveTo>
                  <a:lnTo>
                    <a:pt x="143" y="419"/>
                  </a:lnTo>
                  <a:cubicBezTo>
                    <a:pt x="169" y="410"/>
                    <a:pt x="195" y="405"/>
                    <a:pt x="221" y="405"/>
                  </a:cubicBezTo>
                  <a:lnTo>
                    <a:pt x="221" y="405"/>
                  </a:lnTo>
                  <a:cubicBezTo>
                    <a:pt x="271" y="439"/>
                    <a:pt x="320" y="474"/>
                    <a:pt x="369" y="509"/>
                  </a:cubicBezTo>
                  <a:lnTo>
                    <a:pt x="369" y="509"/>
                  </a:lnTo>
                  <a:cubicBezTo>
                    <a:pt x="369" y="511"/>
                    <a:pt x="369" y="512"/>
                    <a:pt x="369" y="515"/>
                  </a:cubicBezTo>
                  <a:lnTo>
                    <a:pt x="369" y="515"/>
                  </a:lnTo>
                  <a:cubicBezTo>
                    <a:pt x="339" y="524"/>
                    <a:pt x="306" y="530"/>
                    <a:pt x="276" y="537"/>
                  </a:cubicBezTo>
                  <a:lnTo>
                    <a:pt x="276" y="537"/>
                  </a:lnTo>
                  <a:cubicBezTo>
                    <a:pt x="261" y="541"/>
                    <a:pt x="235" y="542"/>
                    <a:pt x="218" y="550"/>
                  </a:cubicBezTo>
                  <a:lnTo>
                    <a:pt x="218" y="550"/>
                  </a:lnTo>
                  <a:cubicBezTo>
                    <a:pt x="192" y="507"/>
                    <a:pt x="167" y="464"/>
                    <a:pt x="143" y="419"/>
                  </a:cubicBezTo>
                  <a:close/>
                  <a:moveTo>
                    <a:pt x="370" y="135"/>
                  </a:moveTo>
                  <a:lnTo>
                    <a:pt x="370" y="135"/>
                  </a:lnTo>
                  <a:cubicBezTo>
                    <a:pt x="385" y="207"/>
                    <a:pt x="400" y="279"/>
                    <a:pt x="415" y="350"/>
                  </a:cubicBezTo>
                  <a:lnTo>
                    <a:pt x="415" y="350"/>
                  </a:lnTo>
                  <a:cubicBezTo>
                    <a:pt x="409" y="333"/>
                    <a:pt x="380" y="337"/>
                    <a:pt x="384" y="357"/>
                  </a:cubicBezTo>
                  <a:lnTo>
                    <a:pt x="384" y="357"/>
                  </a:lnTo>
                  <a:cubicBezTo>
                    <a:pt x="394" y="405"/>
                    <a:pt x="404" y="452"/>
                    <a:pt x="415" y="501"/>
                  </a:cubicBezTo>
                  <a:lnTo>
                    <a:pt x="415" y="501"/>
                  </a:lnTo>
                  <a:cubicBezTo>
                    <a:pt x="410" y="497"/>
                    <a:pt x="406" y="494"/>
                    <a:pt x="402" y="491"/>
                  </a:cubicBezTo>
                  <a:lnTo>
                    <a:pt x="402" y="491"/>
                  </a:lnTo>
                  <a:cubicBezTo>
                    <a:pt x="399" y="455"/>
                    <a:pt x="386" y="423"/>
                    <a:pt x="373" y="388"/>
                  </a:cubicBezTo>
                  <a:lnTo>
                    <a:pt x="373" y="388"/>
                  </a:lnTo>
                  <a:cubicBezTo>
                    <a:pt x="348" y="320"/>
                    <a:pt x="322" y="252"/>
                    <a:pt x="297" y="184"/>
                  </a:cubicBezTo>
                  <a:lnTo>
                    <a:pt x="297" y="184"/>
                  </a:lnTo>
                  <a:cubicBezTo>
                    <a:pt x="289" y="164"/>
                    <a:pt x="259" y="177"/>
                    <a:pt x="267" y="197"/>
                  </a:cubicBezTo>
                  <a:lnTo>
                    <a:pt x="267" y="197"/>
                  </a:lnTo>
                  <a:cubicBezTo>
                    <a:pt x="286" y="247"/>
                    <a:pt x="305" y="299"/>
                    <a:pt x="324" y="350"/>
                  </a:cubicBezTo>
                  <a:lnTo>
                    <a:pt x="324" y="350"/>
                  </a:lnTo>
                  <a:cubicBezTo>
                    <a:pt x="338" y="386"/>
                    <a:pt x="357" y="426"/>
                    <a:pt x="365" y="466"/>
                  </a:cubicBezTo>
                  <a:lnTo>
                    <a:pt x="365" y="466"/>
                  </a:lnTo>
                  <a:cubicBezTo>
                    <a:pt x="319" y="434"/>
                    <a:pt x="273" y="401"/>
                    <a:pt x="226" y="368"/>
                  </a:cubicBezTo>
                  <a:lnTo>
                    <a:pt x="226" y="368"/>
                  </a:lnTo>
                  <a:cubicBezTo>
                    <a:pt x="226" y="366"/>
                    <a:pt x="226" y="363"/>
                    <a:pt x="223" y="360"/>
                  </a:cubicBezTo>
                  <a:lnTo>
                    <a:pt x="223" y="360"/>
                  </a:lnTo>
                  <a:cubicBezTo>
                    <a:pt x="186" y="309"/>
                    <a:pt x="149" y="257"/>
                    <a:pt x="111" y="205"/>
                  </a:cubicBezTo>
                  <a:lnTo>
                    <a:pt x="111" y="205"/>
                  </a:lnTo>
                  <a:cubicBezTo>
                    <a:pt x="195" y="172"/>
                    <a:pt x="282" y="149"/>
                    <a:pt x="370" y="135"/>
                  </a:cubicBezTo>
                  <a:close/>
                  <a:moveTo>
                    <a:pt x="655" y="666"/>
                  </a:moveTo>
                  <a:lnTo>
                    <a:pt x="655" y="666"/>
                  </a:lnTo>
                  <a:cubicBezTo>
                    <a:pt x="651" y="663"/>
                    <a:pt x="647" y="661"/>
                    <a:pt x="644" y="658"/>
                  </a:cubicBezTo>
                  <a:lnTo>
                    <a:pt x="644" y="658"/>
                  </a:lnTo>
                  <a:cubicBezTo>
                    <a:pt x="614" y="478"/>
                    <a:pt x="577" y="300"/>
                    <a:pt x="534" y="123"/>
                  </a:cubicBezTo>
                  <a:lnTo>
                    <a:pt x="534" y="123"/>
                  </a:lnTo>
                  <a:cubicBezTo>
                    <a:pt x="541" y="123"/>
                    <a:pt x="546" y="123"/>
                    <a:pt x="553" y="123"/>
                  </a:cubicBezTo>
                  <a:lnTo>
                    <a:pt x="553" y="123"/>
                  </a:lnTo>
                  <a:cubicBezTo>
                    <a:pt x="596" y="302"/>
                    <a:pt x="630" y="483"/>
                    <a:pt x="655" y="666"/>
                  </a:cubicBezTo>
                  <a:close/>
                  <a:moveTo>
                    <a:pt x="691" y="690"/>
                  </a:moveTo>
                  <a:lnTo>
                    <a:pt x="691" y="690"/>
                  </a:lnTo>
                  <a:cubicBezTo>
                    <a:pt x="680" y="602"/>
                    <a:pt x="666" y="515"/>
                    <a:pt x="650" y="428"/>
                  </a:cubicBezTo>
                  <a:lnTo>
                    <a:pt x="650" y="428"/>
                  </a:lnTo>
                  <a:cubicBezTo>
                    <a:pt x="675" y="516"/>
                    <a:pt x="693" y="606"/>
                    <a:pt x="694" y="691"/>
                  </a:cubicBezTo>
                  <a:lnTo>
                    <a:pt x="694" y="691"/>
                  </a:lnTo>
                  <a:cubicBezTo>
                    <a:pt x="693" y="691"/>
                    <a:pt x="692" y="690"/>
                    <a:pt x="691" y="690"/>
                  </a:cubicBezTo>
                  <a:lnTo>
                    <a:pt x="455" y="529"/>
                  </a:lnTo>
                  <a:lnTo>
                    <a:pt x="455" y="529"/>
                  </a:lnTo>
                  <a:cubicBezTo>
                    <a:pt x="454" y="528"/>
                    <a:pt x="454" y="527"/>
                    <a:pt x="454" y="527"/>
                  </a:cubicBezTo>
                  <a:lnTo>
                    <a:pt x="454" y="527"/>
                  </a:lnTo>
                  <a:cubicBezTo>
                    <a:pt x="445" y="486"/>
                    <a:pt x="436" y="446"/>
                    <a:pt x="428" y="405"/>
                  </a:cubicBezTo>
                  <a:lnTo>
                    <a:pt x="428" y="405"/>
                  </a:lnTo>
                  <a:cubicBezTo>
                    <a:pt x="437" y="446"/>
                    <a:pt x="446" y="487"/>
                    <a:pt x="455" y="529"/>
                  </a:cubicBezTo>
                  <a:lnTo>
                    <a:pt x="691" y="690"/>
                  </a:lnTo>
                  <a:close/>
                  <a:moveTo>
                    <a:pt x="501" y="123"/>
                  </a:moveTo>
                  <a:lnTo>
                    <a:pt x="501" y="123"/>
                  </a:lnTo>
                  <a:cubicBezTo>
                    <a:pt x="542" y="292"/>
                    <a:pt x="577" y="462"/>
                    <a:pt x="606" y="633"/>
                  </a:cubicBezTo>
                  <a:lnTo>
                    <a:pt x="606" y="633"/>
                  </a:lnTo>
                  <a:cubicBezTo>
                    <a:pt x="569" y="607"/>
                    <a:pt x="531" y="582"/>
                    <a:pt x="494" y="556"/>
                  </a:cubicBezTo>
                  <a:lnTo>
                    <a:pt x="494" y="556"/>
                  </a:lnTo>
                  <a:cubicBezTo>
                    <a:pt x="463" y="414"/>
                    <a:pt x="432" y="273"/>
                    <a:pt x="403" y="131"/>
                  </a:cubicBezTo>
                  <a:lnTo>
                    <a:pt x="403" y="131"/>
                  </a:lnTo>
                  <a:cubicBezTo>
                    <a:pt x="435" y="127"/>
                    <a:pt x="468" y="125"/>
                    <a:pt x="501" y="123"/>
                  </a:cubicBezTo>
                  <a:close/>
                  <a:moveTo>
                    <a:pt x="480" y="606"/>
                  </a:moveTo>
                  <a:lnTo>
                    <a:pt x="480" y="606"/>
                  </a:lnTo>
                  <a:cubicBezTo>
                    <a:pt x="488" y="608"/>
                    <a:pt x="496" y="606"/>
                    <a:pt x="500" y="600"/>
                  </a:cubicBezTo>
                  <a:lnTo>
                    <a:pt x="500" y="600"/>
                  </a:lnTo>
                  <a:cubicBezTo>
                    <a:pt x="538" y="626"/>
                    <a:pt x="576" y="651"/>
                    <a:pt x="614" y="677"/>
                  </a:cubicBezTo>
                  <a:lnTo>
                    <a:pt x="614" y="677"/>
                  </a:lnTo>
                  <a:cubicBezTo>
                    <a:pt x="614" y="678"/>
                    <a:pt x="615" y="680"/>
                    <a:pt x="615" y="682"/>
                  </a:cubicBezTo>
                  <a:lnTo>
                    <a:pt x="615" y="682"/>
                  </a:lnTo>
                  <a:cubicBezTo>
                    <a:pt x="533" y="714"/>
                    <a:pt x="450" y="745"/>
                    <a:pt x="368" y="776"/>
                  </a:cubicBezTo>
                  <a:lnTo>
                    <a:pt x="368" y="776"/>
                  </a:lnTo>
                  <a:cubicBezTo>
                    <a:pt x="342" y="742"/>
                    <a:pt x="318" y="707"/>
                    <a:pt x="295" y="672"/>
                  </a:cubicBezTo>
                  <a:lnTo>
                    <a:pt x="295" y="672"/>
                  </a:lnTo>
                  <a:cubicBezTo>
                    <a:pt x="357" y="651"/>
                    <a:pt x="419" y="629"/>
                    <a:pt x="480" y="606"/>
                  </a:cubicBezTo>
                  <a:close/>
                  <a:moveTo>
                    <a:pt x="427" y="841"/>
                  </a:moveTo>
                  <a:lnTo>
                    <a:pt x="427" y="841"/>
                  </a:lnTo>
                  <a:cubicBezTo>
                    <a:pt x="490" y="810"/>
                    <a:pt x="555" y="783"/>
                    <a:pt x="621" y="759"/>
                  </a:cubicBezTo>
                  <a:lnTo>
                    <a:pt x="621" y="759"/>
                  </a:lnTo>
                  <a:cubicBezTo>
                    <a:pt x="641" y="752"/>
                    <a:pt x="628" y="723"/>
                    <a:pt x="608" y="730"/>
                  </a:cubicBezTo>
                  <a:lnTo>
                    <a:pt x="608" y="730"/>
                  </a:lnTo>
                  <a:cubicBezTo>
                    <a:pt x="542" y="753"/>
                    <a:pt x="477" y="780"/>
                    <a:pt x="414" y="812"/>
                  </a:cubicBezTo>
                  <a:lnTo>
                    <a:pt x="414" y="812"/>
                  </a:lnTo>
                  <a:cubicBezTo>
                    <a:pt x="409" y="814"/>
                    <a:pt x="407" y="818"/>
                    <a:pt x="405" y="823"/>
                  </a:cubicBezTo>
                  <a:lnTo>
                    <a:pt x="405" y="823"/>
                  </a:lnTo>
                  <a:cubicBezTo>
                    <a:pt x="400" y="817"/>
                    <a:pt x="394" y="809"/>
                    <a:pt x="389" y="803"/>
                  </a:cubicBezTo>
                  <a:lnTo>
                    <a:pt x="389" y="803"/>
                  </a:lnTo>
                  <a:cubicBezTo>
                    <a:pt x="475" y="770"/>
                    <a:pt x="561" y="738"/>
                    <a:pt x="646" y="705"/>
                  </a:cubicBezTo>
                  <a:lnTo>
                    <a:pt x="646" y="705"/>
                  </a:lnTo>
                  <a:cubicBezTo>
                    <a:pt x="648" y="704"/>
                    <a:pt x="650" y="703"/>
                    <a:pt x="651" y="702"/>
                  </a:cubicBezTo>
                  <a:lnTo>
                    <a:pt x="651" y="702"/>
                  </a:lnTo>
                  <a:cubicBezTo>
                    <a:pt x="655" y="704"/>
                    <a:pt x="657" y="707"/>
                    <a:pt x="661" y="708"/>
                  </a:cubicBezTo>
                  <a:lnTo>
                    <a:pt x="661" y="708"/>
                  </a:lnTo>
                  <a:cubicBezTo>
                    <a:pt x="661" y="711"/>
                    <a:pt x="662" y="714"/>
                    <a:pt x="662" y="717"/>
                  </a:cubicBezTo>
                  <a:lnTo>
                    <a:pt x="662" y="717"/>
                  </a:lnTo>
                  <a:cubicBezTo>
                    <a:pt x="664" y="731"/>
                    <a:pt x="679" y="734"/>
                    <a:pt x="688" y="727"/>
                  </a:cubicBezTo>
                  <a:lnTo>
                    <a:pt x="688" y="727"/>
                  </a:lnTo>
                  <a:cubicBezTo>
                    <a:pt x="690" y="728"/>
                    <a:pt x="691" y="728"/>
                    <a:pt x="692" y="730"/>
                  </a:cubicBezTo>
                  <a:lnTo>
                    <a:pt x="692" y="730"/>
                  </a:lnTo>
                  <a:cubicBezTo>
                    <a:pt x="612" y="776"/>
                    <a:pt x="526" y="813"/>
                    <a:pt x="444" y="853"/>
                  </a:cubicBezTo>
                  <a:lnTo>
                    <a:pt x="444" y="853"/>
                  </a:lnTo>
                  <a:cubicBezTo>
                    <a:pt x="441" y="854"/>
                    <a:pt x="439" y="856"/>
                    <a:pt x="437" y="858"/>
                  </a:cubicBezTo>
                  <a:lnTo>
                    <a:pt x="437" y="858"/>
                  </a:lnTo>
                  <a:cubicBezTo>
                    <a:pt x="433" y="853"/>
                    <a:pt x="428" y="848"/>
                    <a:pt x="423" y="842"/>
                  </a:cubicBezTo>
                  <a:lnTo>
                    <a:pt x="423" y="842"/>
                  </a:lnTo>
                  <a:cubicBezTo>
                    <a:pt x="424" y="842"/>
                    <a:pt x="426" y="842"/>
                    <a:pt x="427" y="841"/>
                  </a:cubicBezTo>
                  <a:close/>
                  <a:moveTo>
                    <a:pt x="656" y="131"/>
                  </a:moveTo>
                  <a:lnTo>
                    <a:pt x="656" y="131"/>
                  </a:lnTo>
                  <a:cubicBezTo>
                    <a:pt x="732" y="341"/>
                    <a:pt x="792" y="557"/>
                    <a:pt x="836" y="777"/>
                  </a:cubicBezTo>
                  <a:lnTo>
                    <a:pt x="836" y="777"/>
                  </a:lnTo>
                  <a:cubicBezTo>
                    <a:pt x="799" y="757"/>
                    <a:pt x="763" y="735"/>
                    <a:pt x="726" y="712"/>
                  </a:cubicBezTo>
                  <a:lnTo>
                    <a:pt x="726" y="712"/>
                  </a:lnTo>
                  <a:cubicBezTo>
                    <a:pt x="727" y="519"/>
                    <a:pt x="648" y="309"/>
                    <a:pt x="588" y="128"/>
                  </a:cubicBezTo>
                  <a:lnTo>
                    <a:pt x="588" y="128"/>
                  </a:lnTo>
                  <a:cubicBezTo>
                    <a:pt x="587" y="126"/>
                    <a:pt x="587" y="126"/>
                    <a:pt x="586" y="125"/>
                  </a:cubicBezTo>
                  <a:lnTo>
                    <a:pt x="586" y="125"/>
                  </a:lnTo>
                  <a:cubicBezTo>
                    <a:pt x="586" y="125"/>
                    <a:pt x="586" y="125"/>
                    <a:pt x="586" y="124"/>
                  </a:cubicBezTo>
                  <a:lnTo>
                    <a:pt x="586" y="124"/>
                  </a:lnTo>
                  <a:cubicBezTo>
                    <a:pt x="609" y="125"/>
                    <a:pt x="633" y="128"/>
                    <a:pt x="656" y="131"/>
                  </a:cubicBezTo>
                  <a:close/>
                  <a:moveTo>
                    <a:pt x="700" y="1013"/>
                  </a:moveTo>
                  <a:lnTo>
                    <a:pt x="700" y="1013"/>
                  </a:lnTo>
                  <a:cubicBezTo>
                    <a:pt x="783" y="968"/>
                    <a:pt x="863" y="918"/>
                    <a:pt x="940" y="862"/>
                  </a:cubicBezTo>
                  <a:lnTo>
                    <a:pt x="940" y="862"/>
                  </a:lnTo>
                  <a:cubicBezTo>
                    <a:pt x="945" y="864"/>
                    <a:pt x="950" y="866"/>
                    <a:pt x="955" y="868"/>
                  </a:cubicBezTo>
                  <a:lnTo>
                    <a:pt x="955" y="868"/>
                  </a:lnTo>
                  <a:cubicBezTo>
                    <a:pt x="878" y="920"/>
                    <a:pt x="801" y="980"/>
                    <a:pt x="717" y="1019"/>
                  </a:cubicBezTo>
                  <a:lnTo>
                    <a:pt x="717" y="1019"/>
                  </a:lnTo>
                  <a:cubicBezTo>
                    <a:pt x="711" y="1017"/>
                    <a:pt x="706" y="1015"/>
                    <a:pt x="700" y="1013"/>
                  </a:cubicBezTo>
                  <a:close/>
                  <a:moveTo>
                    <a:pt x="816" y="165"/>
                  </a:moveTo>
                  <a:lnTo>
                    <a:pt x="816" y="165"/>
                  </a:lnTo>
                  <a:cubicBezTo>
                    <a:pt x="909" y="376"/>
                    <a:pt x="937" y="616"/>
                    <a:pt x="979" y="841"/>
                  </a:cubicBezTo>
                  <a:lnTo>
                    <a:pt x="979" y="841"/>
                  </a:lnTo>
                  <a:cubicBezTo>
                    <a:pt x="969" y="838"/>
                    <a:pt x="959" y="834"/>
                    <a:pt x="950" y="830"/>
                  </a:cubicBezTo>
                  <a:lnTo>
                    <a:pt x="950" y="830"/>
                  </a:lnTo>
                  <a:cubicBezTo>
                    <a:pt x="915" y="626"/>
                    <a:pt x="873" y="424"/>
                    <a:pt x="822" y="224"/>
                  </a:cubicBezTo>
                  <a:lnTo>
                    <a:pt x="822" y="224"/>
                  </a:lnTo>
                  <a:cubicBezTo>
                    <a:pt x="817" y="204"/>
                    <a:pt x="784" y="208"/>
                    <a:pt x="790" y="228"/>
                  </a:cubicBezTo>
                  <a:lnTo>
                    <a:pt x="790" y="228"/>
                  </a:lnTo>
                  <a:cubicBezTo>
                    <a:pt x="839" y="423"/>
                    <a:pt x="881" y="618"/>
                    <a:pt x="914" y="815"/>
                  </a:cubicBezTo>
                  <a:lnTo>
                    <a:pt x="914" y="815"/>
                  </a:lnTo>
                  <a:cubicBezTo>
                    <a:pt x="900" y="809"/>
                    <a:pt x="887" y="802"/>
                    <a:pt x="873" y="795"/>
                  </a:cubicBezTo>
                  <a:lnTo>
                    <a:pt x="873" y="795"/>
                  </a:lnTo>
                  <a:cubicBezTo>
                    <a:pt x="830" y="571"/>
                    <a:pt x="769" y="351"/>
                    <a:pt x="692" y="136"/>
                  </a:cubicBezTo>
                  <a:lnTo>
                    <a:pt x="692" y="136"/>
                  </a:lnTo>
                  <a:cubicBezTo>
                    <a:pt x="734" y="143"/>
                    <a:pt x="775" y="153"/>
                    <a:pt x="816" y="165"/>
                  </a:cubicBezTo>
                  <a:close/>
                  <a:moveTo>
                    <a:pt x="18" y="192"/>
                  </a:moveTo>
                  <a:lnTo>
                    <a:pt x="18" y="192"/>
                  </a:lnTo>
                  <a:cubicBezTo>
                    <a:pt x="7" y="197"/>
                    <a:pt x="3" y="208"/>
                    <a:pt x="5" y="218"/>
                  </a:cubicBezTo>
                  <a:lnTo>
                    <a:pt x="5" y="218"/>
                  </a:lnTo>
                  <a:cubicBezTo>
                    <a:pt x="1" y="224"/>
                    <a:pt x="0" y="232"/>
                    <a:pt x="3" y="240"/>
                  </a:cubicBezTo>
                  <a:lnTo>
                    <a:pt x="3" y="240"/>
                  </a:lnTo>
                  <a:cubicBezTo>
                    <a:pt x="124" y="513"/>
                    <a:pt x="289" y="857"/>
                    <a:pt x="557" y="1012"/>
                  </a:cubicBezTo>
                  <a:lnTo>
                    <a:pt x="557" y="1012"/>
                  </a:lnTo>
                  <a:cubicBezTo>
                    <a:pt x="767" y="1133"/>
                    <a:pt x="1043" y="1095"/>
                    <a:pt x="1227" y="946"/>
                  </a:cubicBezTo>
                  <a:lnTo>
                    <a:pt x="1227" y="946"/>
                  </a:lnTo>
                  <a:cubicBezTo>
                    <a:pt x="1230" y="944"/>
                    <a:pt x="1231" y="942"/>
                    <a:pt x="1233" y="940"/>
                  </a:cubicBezTo>
                  <a:lnTo>
                    <a:pt x="1233" y="940"/>
                  </a:lnTo>
                  <a:cubicBezTo>
                    <a:pt x="1244" y="940"/>
                    <a:pt x="1255" y="934"/>
                    <a:pt x="1258" y="919"/>
                  </a:cubicBezTo>
                  <a:lnTo>
                    <a:pt x="1258" y="919"/>
                  </a:lnTo>
                  <a:cubicBezTo>
                    <a:pt x="1294" y="650"/>
                    <a:pt x="1165" y="309"/>
                    <a:pt x="928" y="161"/>
                  </a:cubicBezTo>
                  <a:lnTo>
                    <a:pt x="928" y="161"/>
                  </a:lnTo>
                  <a:cubicBezTo>
                    <a:pt x="670" y="0"/>
                    <a:pt x="276" y="71"/>
                    <a:pt x="18" y="192"/>
                  </a:cubicBezTo>
                  <a:close/>
                </a:path>
              </a:pathLst>
            </a:custGeom>
            <a:solidFill>
              <a:schemeClr val="accent6"/>
            </a:solidFill>
            <a:ln>
              <a:noFill/>
            </a:ln>
            <a:effectLst/>
          </p:spPr>
          <p:txBody>
            <a:bodyPr wrap="none" anchor="ctr"/>
            <a:lstStyle/>
            <a:p>
              <a:endParaRPr lang="es-ES_tradnl" sz="919" dirty="0"/>
            </a:p>
          </p:txBody>
        </p:sp>
        <p:grpSp>
          <p:nvGrpSpPr>
            <p:cNvPr id="20" name="Group 19">
              <a:extLst>
                <a:ext uri="{FF2B5EF4-FFF2-40B4-BE49-F238E27FC236}">
                  <a16:creationId xmlns:a16="http://schemas.microsoft.com/office/drawing/2014/main" id="{D1301B29-06FC-BB49-823F-3C78A70D9C3C}"/>
                </a:ext>
              </a:extLst>
            </p:cNvPr>
            <p:cNvGrpSpPr/>
            <p:nvPr/>
          </p:nvGrpSpPr>
          <p:grpSpPr>
            <a:xfrm rot="759599">
              <a:off x="1394973" y="3709498"/>
              <a:ext cx="1522897" cy="1567252"/>
              <a:chOff x="3441122" y="3792279"/>
              <a:chExt cx="778762" cy="801444"/>
            </a:xfrm>
            <a:solidFill>
              <a:schemeClr val="accent6"/>
            </a:solidFill>
          </p:grpSpPr>
          <p:sp>
            <p:nvSpPr>
              <p:cNvPr id="354" name="Freeform 9">
                <a:extLst>
                  <a:ext uri="{FF2B5EF4-FFF2-40B4-BE49-F238E27FC236}">
                    <a16:creationId xmlns:a16="http://schemas.microsoft.com/office/drawing/2014/main" id="{5AD89304-165F-DA46-96B0-0B39E00279F1}"/>
                  </a:ext>
                </a:extLst>
              </p:cNvPr>
              <p:cNvSpPr>
                <a:spLocks noChangeArrowheads="1"/>
              </p:cNvSpPr>
              <p:nvPr/>
            </p:nvSpPr>
            <p:spPr bwMode="auto">
              <a:xfrm>
                <a:off x="4187480" y="4458709"/>
                <a:ext cx="25923" cy="12961"/>
              </a:xfrm>
              <a:custGeom>
                <a:avLst/>
                <a:gdLst>
                  <a:gd name="T0" fmla="*/ 30 w 105"/>
                  <a:gd name="T1" fmla="*/ 50 h 55"/>
                  <a:gd name="T2" fmla="*/ 30 w 105"/>
                  <a:gd name="T3" fmla="*/ 50 h 55"/>
                  <a:gd name="T4" fmla="*/ 84 w 105"/>
                  <a:gd name="T5" fmla="*/ 36 h 55"/>
                  <a:gd name="T6" fmla="*/ 84 w 105"/>
                  <a:gd name="T7" fmla="*/ 36 h 55"/>
                  <a:gd name="T8" fmla="*/ 75 w 105"/>
                  <a:gd name="T9" fmla="*/ 5 h 55"/>
                  <a:gd name="T10" fmla="*/ 75 w 105"/>
                  <a:gd name="T11" fmla="*/ 5 h 55"/>
                  <a:gd name="T12" fmla="*/ 21 w 105"/>
                  <a:gd name="T13" fmla="*/ 18 h 55"/>
                  <a:gd name="T14" fmla="*/ 21 w 105"/>
                  <a:gd name="T15" fmla="*/ 18 h 55"/>
                  <a:gd name="T16" fmla="*/ 30 w 105"/>
                  <a:gd name="T17" fmla="*/ 5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55">
                    <a:moveTo>
                      <a:pt x="30" y="50"/>
                    </a:moveTo>
                    <a:lnTo>
                      <a:pt x="30" y="50"/>
                    </a:lnTo>
                    <a:cubicBezTo>
                      <a:pt x="47" y="45"/>
                      <a:pt x="65" y="41"/>
                      <a:pt x="84" y="36"/>
                    </a:cubicBezTo>
                    <a:lnTo>
                      <a:pt x="84" y="36"/>
                    </a:lnTo>
                    <a:cubicBezTo>
                      <a:pt x="104" y="31"/>
                      <a:pt x="95" y="0"/>
                      <a:pt x="75" y="5"/>
                    </a:cubicBezTo>
                    <a:lnTo>
                      <a:pt x="75" y="5"/>
                    </a:lnTo>
                    <a:cubicBezTo>
                      <a:pt x="57" y="9"/>
                      <a:pt x="39" y="14"/>
                      <a:pt x="21" y="18"/>
                    </a:cubicBezTo>
                    <a:lnTo>
                      <a:pt x="21" y="18"/>
                    </a:lnTo>
                    <a:cubicBezTo>
                      <a:pt x="0" y="23"/>
                      <a:pt x="9" y="54"/>
                      <a:pt x="30" y="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5" name="Freeform 24">
                <a:extLst>
                  <a:ext uri="{FF2B5EF4-FFF2-40B4-BE49-F238E27FC236}">
                    <a16:creationId xmlns:a16="http://schemas.microsoft.com/office/drawing/2014/main" id="{E9C971AB-0FCA-0843-8B39-70880B3CE387}"/>
                  </a:ext>
                </a:extLst>
              </p:cNvPr>
              <p:cNvSpPr>
                <a:spLocks noChangeArrowheads="1"/>
              </p:cNvSpPr>
              <p:nvPr/>
            </p:nvSpPr>
            <p:spPr bwMode="auto">
              <a:xfrm>
                <a:off x="3495127" y="3834403"/>
                <a:ext cx="686952" cy="759320"/>
              </a:xfrm>
              <a:custGeom>
                <a:avLst/>
                <a:gdLst>
                  <a:gd name="T0" fmla="*/ 2727 w 2805"/>
                  <a:gd name="T1" fmla="*/ 219 h 3101"/>
                  <a:gd name="T2" fmla="*/ 2418 w 2805"/>
                  <a:gd name="T3" fmla="*/ 475 h 3101"/>
                  <a:gd name="T4" fmla="*/ 2538 w 2805"/>
                  <a:gd name="T5" fmla="*/ 44 h 3101"/>
                  <a:gd name="T6" fmla="*/ 2417 w 2805"/>
                  <a:gd name="T7" fmla="*/ 365 h 3101"/>
                  <a:gd name="T8" fmla="*/ 2374 w 2805"/>
                  <a:gd name="T9" fmla="*/ 30 h 3101"/>
                  <a:gd name="T10" fmla="*/ 2350 w 2805"/>
                  <a:gd name="T11" fmla="*/ 483 h 3101"/>
                  <a:gd name="T12" fmla="*/ 2334 w 2805"/>
                  <a:gd name="T13" fmla="*/ 514 h 3101"/>
                  <a:gd name="T14" fmla="*/ 1873 w 2805"/>
                  <a:gd name="T15" fmla="*/ 1145 h 3101"/>
                  <a:gd name="T16" fmla="*/ 1736 w 2805"/>
                  <a:gd name="T17" fmla="*/ 740 h 3101"/>
                  <a:gd name="T18" fmla="*/ 2115 w 2805"/>
                  <a:gd name="T19" fmla="*/ 596 h 3101"/>
                  <a:gd name="T20" fmla="*/ 1850 w 2805"/>
                  <a:gd name="T21" fmla="*/ 669 h 3101"/>
                  <a:gd name="T22" fmla="*/ 1996 w 2805"/>
                  <a:gd name="T23" fmla="*/ 478 h 3101"/>
                  <a:gd name="T24" fmla="*/ 1856 w 2805"/>
                  <a:gd name="T25" fmla="*/ 432 h 3101"/>
                  <a:gd name="T26" fmla="*/ 1725 w 2805"/>
                  <a:gd name="T27" fmla="*/ 669 h 3101"/>
                  <a:gd name="T28" fmla="*/ 1682 w 2805"/>
                  <a:gd name="T29" fmla="*/ 644 h 3101"/>
                  <a:gd name="T30" fmla="*/ 1544 w 2805"/>
                  <a:gd name="T31" fmla="*/ 349 h 3101"/>
                  <a:gd name="T32" fmla="*/ 1517 w 2805"/>
                  <a:gd name="T33" fmla="*/ 855 h 3101"/>
                  <a:gd name="T34" fmla="*/ 1557 w 2805"/>
                  <a:gd name="T35" fmla="*/ 707 h 3101"/>
                  <a:gd name="T36" fmla="*/ 1516 w 2805"/>
                  <a:gd name="T37" fmla="*/ 808 h 3101"/>
                  <a:gd name="T38" fmla="*/ 1518 w 2805"/>
                  <a:gd name="T39" fmla="*/ 718 h 3101"/>
                  <a:gd name="T40" fmla="*/ 1487 w 2805"/>
                  <a:gd name="T41" fmla="*/ 739 h 3101"/>
                  <a:gd name="T42" fmla="*/ 1485 w 2805"/>
                  <a:gd name="T43" fmla="*/ 797 h 3101"/>
                  <a:gd name="T44" fmla="*/ 1410 w 2805"/>
                  <a:gd name="T45" fmla="*/ 737 h 3101"/>
                  <a:gd name="T46" fmla="*/ 1431 w 2805"/>
                  <a:gd name="T47" fmla="*/ 809 h 3101"/>
                  <a:gd name="T48" fmla="*/ 1401 w 2805"/>
                  <a:gd name="T49" fmla="*/ 828 h 3101"/>
                  <a:gd name="T50" fmla="*/ 1529 w 2805"/>
                  <a:gd name="T51" fmla="*/ 1027 h 3101"/>
                  <a:gd name="T52" fmla="*/ 994 w 2805"/>
                  <a:gd name="T53" fmla="*/ 822 h 3101"/>
                  <a:gd name="T54" fmla="*/ 1257 w 2805"/>
                  <a:gd name="T55" fmla="*/ 612 h 3101"/>
                  <a:gd name="T56" fmla="*/ 1176 w 2805"/>
                  <a:gd name="T57" fmla="*/ 514 h 3101"/>
                  <a:gd name="T58" fmla="*/ 1044 w 2805"/>
                  <a:gd name="T59" fmla="*/ 517 h 3101"/>
                  <a:gd name="T60" fmla="*/ 787 w 2805"/>
                  <a:gd name="T61" fmla="*/ 528 h 3101"/>
                  <a:gd name="T62" fmla="*/ 934 w 2805"/>
                  <a:gd name="T63" fmla="*/ 776 h 3101"/>
                  <a:gd name="T64" fmla="*/ 708 w 2805"/>
                  <a:gd name="T65" fmla="*/ 664 h 3101"/>
                  <a:gd name="T66" fmla="*/ 948 w 2805"/>
                  <a:gd name="T67" fmla="*/ 815 h 3101"/>
                  <a:gd name="T68" fmla="*/ 1112 w 2805"/>
                  <a:gd name="T69" fmla="*/ 1582 h 3101"/>
                  <a:gd name="T70" fmla="*/ 514 w 2805"/>
                  <a:gd name="T71" fmla="*/ 754 h 3101"/>
                  <a:gd name="T72" fmla="*/ 534 w 2805"/>
                  <a:gd name="T73" fmla="*/ 689 h 3101"/>
                  <a:gd name="T74" fmla="*/ 491 w 2805"/>
                  <a:gd name="T75" fmla="*/ 679 h 3101"/>
                  <a:gd name="T76" fmla="*/ 492 w 2805"/>
                  <a:gd name="T77" fmla="*/ 570 h 3101"/>
                  <a:gd name="T78" fmla="*/ 417 w 2805"/>
                  <a:gd name="T79" fmla="*/ 746 h 3101"/>
                  <a:gd name="T80" fmla="*/ 385 w 2805"/>
                  <a:gd name="T81" fmla="*/ 708 h 3101"/>
                  <a:gd name="T82" fmla="*/ 182 w 2805"/>
                  <a:gd name="T83" fmla="*/ 396 h 3101"/>
                  <a:gd name="T84" fmla="*/ 43 w 2805"/>
                  <a:gd name="T85" fmla="*/ 488 h 3101"/>
                  <a:gd name="T86" fmla="*/ 38 w 2805"/>
                  <a:gd name="T87" fmla="*/ 646 h 3101"/>
                  <a:gd name="T88" fmla="*/ 1120 w 2805"/>
                  <a:gd name="T89" fmla="*/ 1647 h 3101"/>
                  <a:gd name="T90" fmla="*/ 1285 w 2805"/>
                  <a:gd name="T91" fmla="*/ 3070 h 3101"/>
                  <a:gd name="T92" fmla="*/ 1185 w 2805"/>
                  <a:gd name="T93" fmla="*/ 1667 h 3101"/>
                  <a:gd name="T94" fmla="*/ 1834 w 2805"/>
                  <a:gd name="T95" fmla="*/ 1252 h 3101"/>
                  <a:gd name="T96" fmla="*/ 1883 w 2805"/>
                  <a:gd name="T97" fmla="*/ 1231 h 3101"/>
                  <a:gd name="T98" fmla="*/ 2178 w 2805"/>
                  <a:gd name="T99" fmla="*/ 1185 h 3101"/>
                  <a:gd name="T100" fmla="*/ 2243 w 2805"/>
                  <a:gd name="T101" fmla="*/ 1149 h 3101"/>
                  <a:gd name="T102" fmla="*/ 2166 w 2805"/>
                  <a:gd name="T103" fmla="*/ 1138 h 3101"/>
                  <a:gd name="T104" fmla="*/ 2264 w 2805"/>
                  <a:gd name="T105" fmla="*/ 1056 h 3101"/>
                  <a:gd name="T106" fmla="*/ 2162 w 2805"/>
                  <a:gd name="T107" fmla="*/ 1107 h 3101"/>
                  <a:gd name="T108" fmla="*/ 2148 w 2805"/>
                  <a:gd name="T109" fmla="*/ 1068 h 3101"/>
                  <a:gd name="T110" fmla="*/ 2152 w 2805"/>
                  <a:gd name="T111" fmla="*/ 967 h 3101"/>
                  <a:gd name="T112" fmla="*/ 2375 w 2805"/>
                  <a:gd name="T113" fmla="*/ 541 h 3101"/>
                  <a:gd name="T114" fmla="*/ 2499 w 2805"/>
                  <a:gd name="T115" fmla="*/ 579 h 3101"/>
                  <a:gd name="T116" fmla="*/ 2577 w 2805"/>
                  <a:gd name="T117" fmla="*/ 549 h 3101"/>
                  <a:gd name="T118" fmla="*/ 2787 w 2805"/>
                  <a:gd name="T119" fmla="*/ 369 h 3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5" h="3101">
                    <a:moveTo>
                      <a:pt x="2770" y="341"/>
                    </a:moveTo>
                    <a:lnTo>
                      <a:pt x="2770" y="341"/>
                    </a:lnTo>
                    <a:cubicBezTo>
                      <a:pt x="2743" y="361"/>
                      <a:pt x="2516" y="495"/>
                      <a:pt x="2428" y="507"/>
                    </a:cubicBezTo>
                    <a:lnTo>
                      <a:pt x="2428" y="507"/>
                    </a:lnTo>
                    <a:cubicBezTo>
                      <a:pt x="2543" y="428"/>
                      <a:pt x="2643" y="332"/>
                      <a:pt x="2727" y="219"/>
                    </a:cubicBezTo>
                    <a:lnTo>
                      <a:pt x="2727" y="219"/>
                    </a:lnTo>
                    <a:cubicBezTo>
                      <a:pt x="2739" y="202"/>
                      <a:pt x="2711" y="186"/>
                      <a:pt x="2698" y="203"/>
                    </a:cubicBezTo>
                    <a:lnTo>
                      <a:pt x="2698" y="203"/>
                    </a:lnTo>
                    <a:cubicBezTo>
                      <a:pt x="2620" y="309"/>
                      <a:pt x="2526" y="400"/>
                      <a:pt x="2418" y="475"/>
                    </a:cubicBezTo>
                    <a:lnTo>
                      <a:pt x="2418" y="475"/>
                    </a:lnTo>
                    <a:cubicBezTo>
                      <a:pt x="2431" y="440"/>
                      <a:pt x="2440" y="398"/>
                      <a:pt x="2448" y="374"/>
                    </a:cubicBezTo>
                    <a:lnTo>
                      <a:pt x="2448" y="374"/>
                    </a:lnTo>
                    <a:cubicBezTo>
                      <a:pt x="2489" y="267"/>
                      <a:pt x="2529" y="159"/>
                      <a:pt x="2569" y="52"/>
                    </a:cubicBezTo>
                    <a:lnTo>
                      <a:pt x="2569" y="52"/>
                    </a:lnTo>
                    <a:cubicBezTo>
                      <a:pt x="2577" y="32"/>
                      <a:pt x="2545" y="24"/>
                      <a:pt x="2538" y="44"/>
                    </a:cubicBezTo>
                    <a:lnTo>
                      <a:pt x="2538" y="44"/>
                    </a:lnTo>
                    <a:cubicBezTo>
                      <a:pt x="2510" y="119"/>
                      <a:pt x="2482" y="194"/>
                      <a:pt x="2453" y="269"/>
                    </a:cubicBezTo>
                    <a:lnTo>
                      <a:pt x="2453" y="269"/>
                    </a:lnTo>
                    <a:cubicBezTo>
                      <a:pt x="2441" y="301"/>
                      <a:pt x="2429" y="333"/>
                      <a:pt x="2417" y="365"/>
                    </a:cubicBezTo>
                    <a:lnTo>
                      <a:pt x="2417" y="365"/>
                    </a:lnTo>
                    <a:cubicBezTo>
                      <a:pt x="2409" y="387"/>
                      <a:pt x="2401" y="408"/>
                      <a:pt x="2393" y="430"/>
                    </a:cubicBezTo>
                    <a:lnTo>
                      <a:pt x="2393" y="430"/>
                    </a:lnTo>
                    <a:cubicBezTo>
                      <a:pt x="2386" y="442"/>
                      <a:pt x="2382" y="454"/>
                      <a:pt x="2380" y="467"/>
                    </a:cubicBezTo>
                    <a:lnTo>
                      <a:pt x="2380" y="467"/>
                    </a:lnTo>
                    <a:cubicBezTo>
                      <a:pt x="2349" y="321"/>
                      <a:pt x="2347" y="176"/>
                      <a:pt x="2374" y="30"/>
                    </a:cubicBezTo>
                    <a:lnTo>
                      <a:pt x="2374" y="30"/>
                    </a:lnTo>
                    <a:cubicBezTo>
                      <a:pt x="2378" y="9"/>
                      <a:pt x="2347" y="0"/>
                      <a:pt x="2343" y="21"/>
                    </a:cubicBezTo>
                    <a:lnTo>
                      <a:pt x="2343" y="21"/>
                    </a:lnTo>
                    <a:cubicBezTo>
                      <a:pt x="2314" y="176"/>
                      <a:pt x="2316" y="329"/>
                      <a:pt x="2350" y="483"/>
                    </a:cubicBezTo>
                    <a:lnTo>
                      <a:pt x="2350" y="483"/>
                    </a:lnTo>
                    <a:cubicBezTo>
                      <a:pt x="2273" y="396"/>
                      <a:pt x="2232" y="288"/>
                      <a:pt x="2233" y="170"/>
                    </a:cubicBezTo>
                    <a:lnTo>
                      <a:pt x="2233" y="170"/>
                    </a:lnTo>
                    <a:cubicBezTo>
                      <a:pt x="2233" y="149"/>
                      <a:pt x="2201" y="149"/>
                      <a:pt x="2200" y="170"/>
                    </a:cubicBezTo>
                    <a:lnTo>
                      <a:pt x="2200" y="170"/>
                    </a:lnTo>
                    <a:cubicBezTo>
                      <a:pt x="2200" y="299"/>
                      <a:pt x="2247" y="420"/>
                      <a:pt x="2334" y="514"/>
                    </a:cubicBezTo>
                    <a:lnTo>
                      <a:pt x="2334" y="514"/>
                    </a:lnTo>
                    <a:cubicBezTo>
                      <a:pt x="2334" y="515"/>
                      <a:pt x="2334" y="515"/>
                      <a:pt x="2334" y="515"/>
                    </a:cubicBezTo>
                    <a:lnTo>
                      <a:pt x="2334" y="515"/>
                    </a:lnTo>
                    <a:cubicBezTo>
                      <a:pt x="2212" y="747"/>
                      <a:pt x="2057" y="958"/>
                      <a:pt x="1873" y="1145"/>
                    </a:cubicBezTo>
                    <a:lnTo>
                      <a:pt x="1873" y="1145"/>
                    </a:lnTo>
                    <a:cubicBezTo>
                      <a:pt x="1778" y="1242"/>
                      <a:pt x="1674" y="1329"/>
                      <a:pt x="1565" y="1410"/>
                    </a:cubicBezTo>
                    <a:lnTo>
                      <a:pt x="1565" y="1410"/>
                    </a:lnTo>
                    <a:cubicBezTo>
                      <a:pt x="1476" y="1476"/>
                      <a:pt x="1351" y="1578"/>
                      <a:pt x="1232" y="1610"/>
                    </a:cubicBezTo>
                    <a:lnTo>
                      <a:pt x="1232" y="1610"/>
                    </a:lnTo>
                    <a:cubicBezTo>
                      <a:pt x="1434" y="1336"/>
                      <a:pt x="1590" y="1046"/>
                      <a:pt x="1736" y="740"/>
                    </a:cubicBezTo>
                    <a:lnTo>
                      <a:pt x="1736" y="740"/>
                    </a:lnTo>
                    <a:cubicBezTo>
                      <a:pt x="1739" y="738"/>
                      <a:pt x="1742" y="735"/>
                      <a:pt x="1743" y="732"/>
                    </a:cubicBezTo>
                    <a:lnTo>
                      <a:pt x="1743" y="732"/>
                    </a:lnTo>
                    <a:cubicBezTo>
                      <a:pt x="1888" y="744"/>
                      <a:pt x="2004" y="689"/>
                      <a:pt x="2115" y="596"/>
                    </a:cubicBezTo>
                    <a:lnTo>
                      <a:pt x="2115" y="596"/>
                    </a:lnTo>
                    <a:cubicBezTo>
                      <a:pt x="2131" y="582"/>
                      <a:pt x="2108" y="559"/>
                      <a:pt x="2091" y="573"/>
                    </a:cubicBezTo>
                    <a:lnTo>
                      <a:pt x="2091" y="573"/>
                    </a:lnTo>
                    <a:cubicBezTo>
                      <a:pt x="2005" y="646"/>
                      <a:pt x="1916" y="692"/>
                      <a:pt x="1809" y="700"/>
                    </a:cubicBezTo>
                    <a:lnTo>
                      <a:pt x="1809" y="700"/>
                    </a:lnTo>
                    <a:cubicBezTo>
                      <a:pt x="1824" y="690"/>
                      <a:pt x="1838" y="678"/>
                      <a:pt x="1850" y="669"/>
                    </a:cubicBezTo>
                    <a:lnTo>
                      <a:pt x="1850" y="669"/>
                    </a:lnTo>
                    <a:cubicBezTo>
                      <a:pt x="1913" y="619"/>
                      <a:pt x="1970" y="564"/>
                      <a:pt x="2019" y="501"/>
                    </a:cubicBezTo>
                    <a:lnTo>
                      <a:pt x="2019" y="501"/>
                    </a:lnTo>
                    <a:cubicBezTo>
                      <a:pt x="2032" y="485"/>
                      <a:pt x="2009" y="462"/>
                      <a:pt x="1996" y="478"/>
                    </a:cubicBezTo>
                    <a:lnTo>
                      <a:pt x="1996" y="478"/>
                    </a:lnTo>
                    <a:cubicBezTo>
                      <a:pt x="1966" y="516"/>
                      <a:pt x="1933" y="553"/>
                      <a:pt x="1897" y="586"/>
                    </a:cubicBezTo>
                    <a:lnTo>
                      <a:pt x="1897" y="586"/>
                    </a:lnTo>
                    <a:cubicBezTo>
                      <a:pt x="1872" y="611"/>
                      <a:pt x="1804" y="682"/>
                      <a:pt x="1755" y="692"/>
                    </a:cubicBezTo>
                    <a:lnTo>
                      <a:pt x="1755" y="692"/>
                    </a:lnTo>
                    <a:cubicBezTo>
                      <a:pt x="1764" y="597"/>
                      <a:pt x="1797" y="509"/>
                      <a:pt x="1856" y="432"/>
                    </a:cubicBezTo>
                    <a:lnTo>
                      <a:pt x="1856" y="432"/>
                    </a:lnTo>
                    <a:cubicBezTo>
                      <a:pt x="1869" y="415"/>
                      <a:pt x="1840" y="398"/>
                      <a:pt x="1827" y="415"/>
                    </a:cubicBezTo>
                    <a:lnTo>
                      <a:pt x="1827" y="415"/>
                    </a:lnTo>
                    <a:cubicBezTo>
                      <a:pt x="1771" y="491"/>
                      <a:pt x="1736" y="577"/>
                      <a:pt x="1725" y="669"/>
                    </a:cubicBezTo>
                    <a:lnTo>
                      <a:pt x="1725" y="669"/>
                    </a:lnTo>
                    <a:cubicBezTo>
                      <a:pt x="1690" y="574"/>
                      <a:pt x="1678" y="475"/>
                      <a:pt x="1688" y="372"/>
                    </a:cubicBezTo>
                    <a:lnTo>
                      <a:pt x="1688" y="372"/>
                    </a:lnTo>
                    <a:cubicBezTo>
                      <a:pt x="1691" y="351"/>
                      <a:pt x="1658" y="351"/>
                      <a:pt x="1656" y="372"/>
                    </a:cubicBezTo>
                    <a:lnTo>
                      <a:pt x="1656" y="372"/>
                    </a:lnTo>
                    <a:cubicBezTo>
                      <a:pt x="1646" y="466"/>
                      <a:pt x="1655" y="556"/>
                      <a:pt x="1682" y="644"/>
                    </a:cubicBezTo>
                    <a:lnTo>
                      <a:pt x="1682" y="644"/>
                    </a:lnTo>
                    <a:cubicBezTo>
                      <a:pt x="1609" y="563"/>
                      <a:pt x="1564" y="465"/>
                      <a:pt x="1577" y="349"/>
                    </a:cubicBezTo>
                    <a:lnTo>
                      <a:pt x="1577" y="349"/>
                    </a:lnTo>
                    <a:cubicBezTo>
                      <a:pt x="1579" y="329"/>
                      <a:pt x="1547" y="329"/>
                      <a:pt x="1544" y="349"/>
                    </a:cubicBezTo>
                    <a:lnTo>
                      <a:pt x="1544" y="349"/>
                    </a:lnTo>
                    <a:cubicBezTo>
                      <a:pt x="1528" y="492"/>
                      <a:pt x="1597" y="613"/>
                      <a:pt x="1698" y="707"/>
                    </a:cubicBezTo>
                    <a:lnTo>
                      <a:pt x="1698" y="707"/>
                    </a:lnTo>
                    <a:cubicBezTo>
                      <a:pt x="1651" y="805"/>
                      <a:pt x="1604" y="901"/>
                      <a:pt x="1554" y="995"/>
                    </a:cubicBezTo>
                    <a:lnTo>
                      <a:pt x="1554" y="995"/>
                    </a:lnTo>
                    <a:cubicBezTo>
                      <a:pt x="1542" y="949"/>
                      <a:pt x="1530" y="902"/>
                      <a:pt x="1517" y="855"/>
                    </a:cubicBezTo>
                    <a:lnTo>
                      <a:pt x="1517" y="855"/>
                    </a:lnTo>
                    <a:cubicBezTo>
                      <a:pt x="1555" y="838"/>
                      <a:pt x="1584" y="740"/>
                      <a:pt x="1589" y="716"/>
                    </a:cubicBezTo>
                    <a:lnTo>
                      <a:pt x="1589" y="716"/>
                    </a:lnTo>
                    <a:cubicBezTo>
                      <a:pt x="1591" y="695"/>
                      <a:pt x="1560" y="687"/>
                      <a:pt x="1557" y="707"/>
                    </a:cubicBezTo>
                    <a:lnTo>
                      <a:pt x="1557" y="707"/>
                    </a:lnTo>
                    <a:cubicBezTo>
                      <a:pt x="1554" y="728"/>
                      <a:pt x="1549" y="748"/>
                      <a:pt x="1540" y="768"/>
                    </a:cubicBezTo>
                    <a:lnTo>
                      <a:pt x="1540" y="768"/>
                    </a:lnTo>
                    <a:cubicBezTo>
                      <a:pt x="1536" y="779"/>
                      <a:pt x="1530" y="788"/>
                      <a:pt x="1524" y="798"/>
                    </a:cubicBezTo>
                    <a:lnTo>
                      <a:pt x="1524" y="798"/>
                    </a:lnTo>
                    <a:cubicBezTo>
                      <a:pt x="1523" y="801"/>
                      <a:pt x="1519" y="804"/>
                      <a:pt x="1516" y="808"/>
                    </a:cubicBezTo>
                    <a:lnTo>
                      <a:pt x="1516" y="808"/>
                    </a:lnTo>
                    <a:cubicBezTo>
                      <a:pt x="1516" y="807"/>
                      <a:pt x="1516" y="806"/>
                      <a:pt x="1517" y="806"/>
                    </a:cubicBezTo>
                    <a:lnTo>
                      <a:pt x="1517" y="806"/>
                    </a:lnTo>
                    <a:cubicBezTo>
                      <a:pt x="1520" y="776"/>
                      <a:pt x="1521" y="747"/>
                      <a:pt x="1518" y="718"/>
                    </a:cubicBezTo>
                    <a:lnTo>
                      <a:pt x="1518" y="718"/>
                    </a:lnTo>
                    <a:cubicBezTo>
                      <a:pt x="1516" y="700"/>
                      <a:pt x="1492" y="695"/>
                      <a:pt x="1486" y="714"/>
                    </a:cubicBezTo>
                    <a:lnTo>
                      <a:pt x="1486" y="714"/>
                    </a:lnTo>
                    <a:cubicBezTo>
                      <a:pt x="1484" y="717"/>
                      <a:pt x="1484" y="720"/>
                      <a:pt x="1483" y="723"/>
                    </a:cubicBezTo>
                    <a:lnTo>
                      <a:pt x="1483" y="723"/>
                    </a:lnTo>
                    <a:cubicBezTo>
                      <a:pt x="1480" y="730"/>
                      <a:pt x="1483" y="735"/>
                      <a:pt x="1487" y="739"/>
                    </a:cubicBezTo>
                    <a:lnTo>
                      <a:pt x="1487" y="739"/>
                    </a:lnTo>
                    <a:cubicBezTo>
                      <a:pt x="1488" y="750"/>
                      <a:pt x="1488" y="760"/>
                      <a:pt x="1488" y="771"/>
                    </a:cubicBezTo>
                    <a:lnTo>
                      <a:pt x="1488" y="771"/>
                    </a:lnTo>
                    <a:cubicBezTo>
                      <a:pt x="1487" y="780"/>
                      <a:pt x="1486" y="788"/>
                      <a:pt x="1485" y="797"/>
                    </a:cubicBezTo>
                    <a:lnTo>
                      <a:pt x="1485" y="797"/>
                    </a:lnTo>
                    <a:cubicBezTo>
                      <a:pt x="1485" y="798"/>
                      <a:pt x="1484" y="800"/>
                      <a:pt x="1484" y="801"/>
                    </a:cubicBezTo>
                    <a:lnTo>
                      <a:pt x="1484" y="801"/>
                    </a:lnTo>
                    <a:cubicBezTo>
                      <a:pt x="1463" y="782"/>
                      <a:pt x="1448" y="756"/>
                      <a:pt x="1441" y="728"/>
                    </a:cubicBezTo>
                    <a:lnTo>
                      <a:pt x="1441" y="728"/>
                    </a:lnTo>
                    <a:cubicBezTo>
                      <a:pt x="1436" y="707"/>
                      <a:pt x="1405" y="716"/>
                      <a:pt x="1410" y="737"/>
                    </a:cubicBezTo>
                    <a:lnTo>
                      <a:pt x="1410" y="737"/>
                    </a:lnTo>
                    <a:cubicBezTo>
                      <a:pt x="1418" y="771"/>
                      <a:pt x="1436" y="801"/>
                      <a:pt x="1462" y="824"/>
                    </a:cubicBezTo>
                    <a:lnTo>
                      <a:pt x="1462" y="824"/>
                    </a:lnTo>
                    <a:cubicBezTo>
                      <a:pt x="1450" y="821"/>
                      <a:pt x="1440" y="815"/>
                      <a:pt x="1431" y="809"/>
                    </a:cubicBezTo>
                    <a:lnTo>
                      <a:pt x="1431" y="809"/>
                    </a:lnTo>
                    <a:cubicBezTo>
                      <a:pt x="1415" y="799"/>
                      <a:pt x="1381" y="779"/>
                      <a:pt x="1391" y="756"/>
                    </a:cubicBezTo>
                    <a:lnTo>
                      <a:pt x="1391" y="756"/>
                    </a:lnTo>
                    <a:cubicBezTo>
                      <a:pt x="1400" y="737"/>
                      <a:pt x="1372" y="720"/>
                      <a:pt x="1363" y="740"/>
                    </a:cubicBezTo>
                    <a:lnTo>
                      <a:pt x="1363" y="740"/>
                    </a:lnTo>
                    <a:cubicBezTo>
                      <a:pt x="1345" y="778"/>
                      <a:pt x="1371" y="806"/>
                      <a:pt x="1401" y="828"/>
                    </a:cubicBezTo>
                    <a:lnTo>
                      <a:pt x="1401" y="828"/>
                    </a:lnTo>
                    <a:cubicBezTo>
                      <a:pt x="1426" y="846"/>
                      <a:pt x="1454" y="861"/>
                      <a:pt x="1484" y="858"/>
                    </a:cubicBezTo>
                    <a:lnTo>
                      <a:pt x="1484" y="858"/>
                    </a:lnTo>
                    <a:cubicBezTo>
                      <a:pt x="1499" y="914"/>
                      <a:pt x="1514" y="970"/>
                      <a:pt x="1529" y="1027"/>
                    </a:cubicBezTo>
                    <a:lnTo>
                      <a:pt x="1529" y="1027"/>
                    </a:lnTo>
                    <a:cubicBezTo>
                      <a:pt x="1530" y="1030"/>
                      <a:pt x="1532" y="1033"/>
                      <a:pt x="1534" y="1034"/>
                    </a:cubicBezTo>
                    <a:lnTo>
                      <a:pt x="1534" y="1034"/>
                    </a:lnTo>
                    <a:cubicBezTo>
                      <a:pt x="1427" y="1233"/>
                      <a:pt x="1311" y="1426"/>
                      <a:pt x="1172" y="1610"/>
                    </a:cubicBezTo>
                    <a:lnTo>
                      <a:pt x="1172" y="1610"/>
                    </a:lnTo>
                    <a:cubicBezTo>
                      <a:pt x="1090" y="1352"/>
                      <a:pt x="1030" y="1089"/>
                      <a:pt x="994" y="822"/>
                    </a:cubicBezTo>
                    <a:lnTo>
                      <a:pt x="994" y="822"/>
                    </a:lnTo>
                    <a:cubicBezTo>
                      <a:pt x="1109" y="794"/>
                      <a:pt x="1197" y="715"/>
                      <a:pt x="1281" y="635"/>
                    </a:cubicBezTo>
                    <a:lnTo>
                      <a:pt x="1281" y="635"/>
                    </a:lnTo>
                    <a:cubicBezTo>
                      <a:pt x="1295" y="620"/>
                      <a:pt x="1272" y="598"/>
                      <a:pt x="1257" y="612"/>
                    </a:cubicBezTo>
                    <a:lnTo>
                      <a:pt x="1257" y="612"/>
                    </a:lnTo>
                    <a:cubicBezTo>
                      <a:pt x="1190" y="677"/>
                      <a:pt x="1121" y="741"/>
                      <a:pt x="1035" y="775"/>
                    </a:cubicBezTo>
                    <a:lnTo>
                      <a:pt x="1035" y="775"/>
                    </a:lnTo>
                    <a:cubicBezTo>
                      <a:pt x="1106" y="705"/>
                      <a:pt x="1164" y="623"/>
                      <a:pt x="1204" y="530"/>
                    </a:cubicBezTo>
                    <a:lnTo>
                      <a:pt x="1204" y="530"/>
                    </a:lnTo>
                    <a:cubicBezTo>
                      <a:pt x="1213" y="512"/>
                      <a:pt x="1184" y="495"/>
                      <a:pt x="1176" y="514"/>
                    </a:cubicBezTo>
                    <a:lnTo>
                      <a:pt x="1176" y="514"/>
                    </a:lnTo>
                    <a:cubicBezTo>
                      <a:pt x="1134" y="611"/>
                      <a:pt x="1074" y="695"/>
                      <a:pt x="997" y="766"/>
                    </a:cubicBezTo>
                    <a:lnTo>
                      <a:pt x="997" y="766"/>
                    </a:lnTo>
                    <a:cubicBezTo>
                      <a:pt x="1025" y="685"/>
                      <a:pt x="1040" y="603"/>
                      <a:pt x="1044" y="517"/>
                    </a:cubicBezTo>
                    <a:lnTo>
                      <a:pt x="1044" y="517"/>
                    </a:lnTo>
                    <a:cubicBezTo>
                      <a:pt x="1045" y="496"/>
                      <a:pt x="1012" y="496"/>
                      <a:pt x="1011" y="517"/>
                    </a:cubicBezTo>
                    <a:lnTo>
                      <a:pt x="1011" y="517"/>
                    </a:lnTo>
                    <a:cubicBezTo>
                      <a:pt x="1008" y="601"/>
                      <a:pt x="992" y="682"/>
                      <a:pt x="964" y="761"/>
                    </a:cubicBezTo>
                    <a:lnTo>
                      <a:pt x="964" y="761"/>
                    </a:lnTo>
                    <a:cubicBezTo>
                      <a:pt x="896" y="692"/>
                      <a:pt x="813" y="622"/>
                      <a:pt x="787" y="528"/>
                    </a:cubicBezTo>
                    <a:lnTo>
                      <a:pt x="787" y="528"/>
                    </a:lnTo>
                    <a:cubicBezTo>
                      <a:pt x="782" y="508"/>
                      <a:pt x="750" y="516"/>
                      <a:pt x="756" y="537"/>
                    </a:cubicBezTo>
                    <a:lnTo>
                      <a:pt x="756" y="537"/>
                    </a:lnTo>
                    <a:cubicBezTo>
                      <a:pt x="783" y="634"/>
                      <a:pt x="863" y="706"/>
                      <a:pt x="934" y="776"/>
                    </a:cubicBezTo>
                    <a:lnTo>
                      <a:pt x="934" y="776"/>
                    </a:lnTo>
                    <a:cubicBezTo>
                      <a:pt x="903" y="766"/>
                      <a:pt x="870" y="760"/>
                      <a:pt x="839" y="747"/>
                    </a:cubicBezTo>
                    <a:lnTo>
                      <a:pt x="839" y="747"/>
                    </a:lnTo>
                    <a:cubicBezTo>
                      <a:pt x="794" y="727"/>
                      <a:pt x="759" y="690"/>
                      <a:pt x="736" y="648"/>
                    </a:cubicBezTo>
                    <a:lnTo>
                      <a:pt x="736" y="648"/>
                    </a:lnTo>
                    <a:cubicBezTo>
                      <a:pt x="726" y="630"/>
                      <a:pt x="698" y="646"/>
                      <a:pt x="708" y="664"/>
                    </a:cubicBezTo>
                    <a:lnTo>
                      <a:pt x="708" y="664"/>
                    </a:lnTo>
                    <a:cubicBezTo>
                      <a:pt x="730" y="704"/>
                      <a:pt x="760" y="736"/>
                      <a:pt x="798" y="762"/>
                    </a:cubicBezTo>
                    <a:lnTo>
                      <a:pt x="798" y="762"/>
                    </a:lnTo>
                    <a:cubicBezTo>
                      <a:pt x="844" y="792"/>
                      <a:pt x="899" y="794"/>
                      <a:pt x="948" y="815"/>
                    </a:cubicBezTo>
                    <a:lnTo>
                      <a:pt x="948" y="815"/>
                    </a:lnTo>
                    <a:cubicBezTo>
                      <a:pt x="948" y="815"/>
                      <a:pt x="949" y="815"/>
                      <a:pt x="949" y="816"/>
                    </a:cubicBezTo>
                    <a:lnTo>
                      <a:pt x="949" y="816"/>
                    </a:lnTo>
                    <a:cubicBezTo>
                      <a:pt x="947" y="820"/>
                      <a:pt x="946" y="825"/>
                      <a:pt x="946" y="831"/>
                    </a:cubicBezTo>
                    <a:lnTo>
                      <a:pt x="946" y="831"/>
                    </a:lnTo>
                    <a:cubicBezTo>
                      <a:pt x="981" y="1086"/>
                      <a:pt x="1036" y="1336"/>
                      <a:pt x="1112" y="1582"/>
                    </a:cubicBezTo>
                    <a:lnTo>
                      <a:pt x="1112" y="1582"/>
                    </a:lnTo>
                    <a:cubicBezTo>
                      <a:pt x="827" y="1382"/>
                      <a:pt x="595" y="1121"/>
                      <a:pt x="430" y="814"/>
                    </a:cubicBezTo>
                    <a:lnTo>
                      <a:pt x="430" y="814"/>
                    </a:lnTo>
                    <a:cubicBezTo>
                      <a:pt x="462" y="802"/>
                      <a:pt x="495" y="770"/>
                      <a:pt x="514" y="754"/>
                    </a:cubicBezTo>
                    <a:lnTo>
                      <a:pt x="514" y="754"/>
                    </a:lnTo>
                    <a:cubicBezTo>
                      <a:pt x="572" y="704"/>
                      <a:pt x="618" y="639"/>
                      <a:pt x="650" y="569"/>
                    </a:cubicBezTo>
                    <a:lnTo>
                      <a:pt x="650" y="569"/>
                    </a:lnTo>
                    <a:cubicBezTo>
                      <a:pt x="659" y="550"/>
                      <a:pt x="631" y="534"/>
                      <a:pt x="622" y="553"/>
                    </a:cubicBezTo>
                    <a:lnTo>
                      <a:pt x="622" y="553"/>
                    </a:lnTo>
                    <a:cubicBezTo>
                      <a:pt x="600" y="603"/>
                      <a:pt x="570" y="648"/>
                      <a:pt x="534" y="689"/>
                    </a:cubicBezTo>
                    <a:lnTo>
                      <a:pt x="534" y="689"/>
                    </a:lnTo>
                    <a:cubicBezTo>
                      <a:pt x="524" y="700"/>
                      <a:pt x="474" y="752"/>
                      <a:pt x="437" y="775"/>
                    </a:cubicBezTo>
                    <a:lnTo>
                      <a:pt x="437" y="775"/>
                    </a:lnTo>
                    <a:cubicBezTo>
                      <a:pt x="463" y="749"/>
                      <a:pt x="483" y="698"/>
                      <a:pt x="491" y="679"/>
                    </a:cubicBezTo>
                    <a:lnTo>
                      <a:pt x="491" y="679"/>
                    </a:lnTo>
                    <a:cubicBezTo>
                      <a:pt x="535" y="576"/>
                      <a:pt x="545" y="470"/>
                      <a:pt x="520" y="361"/>
                    </a:cubicBezTo>
                    <a:lnTo>
                      <a:pt x="520" y="361"/>
                    </a:lnTo>
                    <a:cubicBezTo>
                      <a:pt x="516" y="341"/>
                      <a:pt x="484" y="349"/>
                      <a:pt x="489" y="370"/>
                    </a:cubicBezTo>
                    <a:lnTo>
                      <a:pt x="489" y="370"/>
                    </a:lnTo>
                    <a:cubicBezTo>
                      <a:pt x="504" y="438"/>
                      <a:pt x="505" y="502"/>
                      <a:pt x="492" y="570"/>
                    </a:cubicBezTo>
                    <a:lnTo>
                      <a:pt x="492" y="570"/>
                    </a:lnTo>
                    <a:cubicBezTo>
                      <a:pt x="488" y="596"/>
                      <a:pt x="479" y="621"/>
                      <a:pt x="470" y="646"/>
                    </a:cubicBezTo>
                    <a:lnTo>
                      <a:pt x="470" y="646"/>
                    </a:lnTo>
                    <a:cubicBezTo>
                      <a:pt x="459" y="679"/>
                      <a:pt x="430" y="711"/>
                      <a:pt x="417" y="746"/>
                    </a:cubicBezTo>
                    <a:lnTo>
                      <a:pt x="417" y="746"/>
                    </a:lnTo>
                    <a:cubicBezTo>
                      <a:pt x="419" y="612"/>
                      <a:pt x="396" y="482"/>
                      <a:pt x="349" y="356"/>
                    </a:cubicBezTo>
                    <a:lnTo>
                      <a:pt x="349" y="356"/>
                    </a:lnTo>
                    <a:cubicBezTo>
                      <a:pt x="341" y="337"/>
                      <a:pt x="310" y="345"/>
                      <a:pt x="317" y="364"/>
                    </a:cubicBezTo>
                    <a:lnTo>
                      <a:pt x="317" y="364"/>
                    </a:lnTo>
                    <a:cubicBezTo>
                      <a:pt x="359" y="476"/>
                      <a:pt x="381" y="590"/>
                      <a:pt x="385" y="708"/>
                    </a:cubicBezTo>
                    <a:lnTo>
                      <a:pt x="385" y="708"/>
                    </a:lnTo>
                    <a:cubicBezTo>
                      <a:pt x="326" y="599"/>
                      <a:pt x="268" y="489"/>
                      <a:pt x="210" y="379"/>
                    </a:cubicBezTo>
                    <a:lnTo>
                      <a:pt x="210" y="379"/>
                    </a:lnTo>
                    <a:cubicBezTo>
                      <a:pt x="200" y="361"/>
                      <a:pt x="172" y="378"/>
                      <a:pt x="182" y="396"/>
                    </a:cubicBezTo>
                    <a:lnTo>
                      <a:pt x="182" y="396"/>
                    </a:lnTo>
                    <a:cubicBezTo>
                      <a:pt x="245" y="515"/>
                      <a:pt x="309" y="634"/>
                      <a:pt x="372" y="754"/>
                    </a:cubicBezTo>
                    <a:lnTo>
                      <a:pt x="372" y="754"/>
                    </a:lnTo>
                    <a:cubicBezTo>
                      <a:pt x="243" y="694"/>
                      <a:pt x="140" y="598"/>
                      <a:pt x="72" y="472"/>
                    </a:cubicBezTo>
                    <a:lnTo>
                      <a:pt x="72" y="472"/>
                    </a:lnTo>
                    <a:cubicBezTo>
                      <a:pt x="62" y="453"/>
                      <a:pt x="33" y="469"/>
                      <a:pt x="43" y="488"/>
                    </a:cubicBezTo>
                    <a:lnTo>
                      <a:pt x="43" y="488"/>
                    </a:lnTo>
                    <a:cubicBezTo>
                      <a:pt x="113" y="617"/>
                      <a:pt x="219" y="717"/>
                      <a:pt x="351" y="780"/>
                    </a:cubicBezTo>
                    <a:lnTo>
                      <a:pt x="351" y="780"/>
                    </a:lnTo>
                    <a:cubicBezTo>
                      <a:pt x="272" y="858"/>
                      <a:pt x="91" y="695"/>
                      <a:pt x="38" y="646"/>
                    </a:cubicBezTo>
                    <a:lnTo>
                      <a:pt x="38" y="646"/>
                    </a:lnTo>
                    <a:cubicBezTo>
                      <a:pt x="23" y="631"/>
                      <a:pt x="0" y="654"/>
                      <a:pt x="15" y="669"/>
                    </a:cubicBezTo>
                    <a:lnTo>
                      <a:pt x="15" y="669"/>
                    </a:lnTo>
                    <a:cubicBezTo>
                      <a:pt x="87" y="737"/>
                      <a:pt x="271" y="897"/>
                      <a:pt x="371" y="806"/>
                    </a:cubicBezTo>
                    <a:lnTo>
                      <a:pt x="371" y="806"/>
                    </a:lnTo>
                    <a:cubicBezTo>
                      <a:pt x="547" y="1146"/>
                      <a:pt x="803" y="1433"/>
                      <a:pt x="1120" y="1647"/>
                    </a:cubicBezTo>
                    <a:lnTo>
                      <a:pt x="1120" y="1647"/>
                    </a:lnTo>
                    <a:cubicBezTo>
                      <a:pt x="1123" y="1649"/>
                      <a:pt x="1125" y="1650"/>
                      <a:pt x="1126" y="1651"/>
                    </a:cubicBezTo>
                    <a:lnTo>
                      <a:pt x="1126" y="1651"/>
                    </a:lnTo>
                    <a:cubicBezTo>
                      <a:pt x="1200" y="2122"/>
                      <a:pt x="1148" y="2608"/>
                      <a:pt x="1285" y="3070"/>
                    </a:cubicBezTo>
                    <a:lnTo>
                      <a:pt x="1285" y="3070"/>
                    </a:lnTo>
                    <a:cubicBezTo>
                      <a:pt x="1294" y="3100"/>
                      <a:pt x="1341" y="3087"/>
                      <a:pt x="1332" y="3057"/>
                    </a:cubicBezTo>
                    <a:lnTo>
                      <a:pt x="1332" y="3057"/>
                    </a:lnTo>
                    <a:cubicBezTo>
                      <a:pt x="1199" y="2608"/>
                      <a:pt x="1244" y="2135"/>
                      <a:pt x="1179" y="1675"/>
                    </a:cubicBezTo>
                    <a:lnTo>
                      <a:pt x="1179" y="1675"/>
                    </a:lnTo>
                    <a:cubicBezTo>
                      <a:pt x="1181" y="1673"/>
                      <a:pt x="1183" y="1671"/>
                      <a:pt x="1185" y="1667"/>
                    </a:cubicBezTo>
                    <a:lnTo>
                      <a:pt x="1185" y="1667"/>
                    </a:lnTo>
                    <a:cubicBezTo>
                      <a:pt x="1302" y="1659"/>
                      <a:pt x="1411" y="1574"/>
                      <a:pt x="1506" y="1511"/>
                    </a:cubicBezTo>
                    <a:lnTo>
                      <a:pt x="1506" y="1511"/>
                    </a:lnTo>
                    <a:cubicBezTo>
                      <a:pt x="1622" y="1434"/>
                      <a:pt x="1731" y="1346"/>
                      <a:pt x="1834" y="1252"/>
                    </a:cubicBezTo>
                    <a:lnTo>
                      <a:pt x="1834" y="1252"/>
                    </a:lnTo>
                    <a:cubicBezTo>
                      <a:pt x="1840" y="1246"/>
                      <a:pt x="1846" y="1240"/>
                      <a:pt x="1852" y="1234"/>
                    </a:cubicBezTo>
                    <a:lnTo>
                      <a:pt x="1852" y="1234"/>
                    </a:lnTo>
                    <a:cubicBezTo>
                      <a:pt x="1861" y="1235"/>
                      <a:pt x="1872" y="1232"/>
                      <a:pt x="1880" y="1231"/>
                    </a:cubicBezTo>
                    <a:lnTo>
                      <a:pt x="1880" y="1231"/>
                    </a:lnTo>
                    <a:cubicBezTo>
                      <a:pt x="1881" y="1231"/>
                      <a:pt x="1882" y="1231"/>
                      <a:pt x="1883" y="1231"/>
                    </a:cubicBezTo>
                    <a:lnTo>
                      <a:pt x="1883" y="1231"/>
                    </a:lnTo>
                    <a:cubicBezTo>
                      <a:pt x="1970" y="1215"/>
                      <a:pt x="2051" y="1182"/>
                      <a:pt x="2124" y="1134"/>
                    </a:cubicBezTo>
                    <a:lnTo>
                      <a:pt x="2124" y="1134"/>
                    </a:lnTo>
                    <a:cubicBezTo>
                      <a:pt x="2132" y="1157"/>
                      <a:pt x="2157" y="1179"/>
                      <a:pt x="2178" y="1185"/>
                    </a:cubicBezTo>
                    <a:lnTo>
                      <a:pt x="2178" y="1185"/>
                    </a:lnTo>
                    <a:cubicBezTo>
                      <a:pt x="2233" y="1202"/>
                      <a:pt x="2298" y="1164"/>
                      <a:pt x="2346" y="1139"/>
                    </a:cubicBezTo>
                    <a:lnTo>
                      <a:pt x="2346" y="1139"/>
                    </a:lnTo>
                    <a:cubicBezTo>
                      <a:pt x="2364" y="1129"/>
                      <a:pt x="2348" y="1102"/>
                      <a:pt x="2330" y="1111"/>
                    </a:cubicBezTo>
                    <a:lnTo>
                      <a:pt x="2330" y="1111"/>
                    </a:lnTo>
                    <a:cubicBezTo>
                      <a:pt x="2301" y="1126"/>
                      <a:pt x="2273" y="1138"/>
                      <a:pt x="2243" y="1149"/>
                    </a:cubicBezTo>
                    <a:lnTo>
                      <a:pt x="2243" y="1149"/>
                    </a:lnTo>
                    <a:cubicBezTo>
                      <a:pt x="2222" y="1157"/>
                      <a:pt x="2202" y="1161"/>
                      <a:pt x="2181" y="1151"/>
                    </a:cubicBezTo>
                    <a:lnTo>
                      <a:pt x="2181" y="1151"/>
                    </a:lnTo>
                    <a:cubicBezTo>
                      <a:pt x="2179" y="1150"/>
                      <a:pt x="2172" y="1144"/>
                      <a:pt x="2166" y="1138"/>
                    </a:cubicBezTo>
                    <a:lnTo>
                      <a:pt x="2166" y="1138"/>
                    </a:lnTo>
                    <a:cubicBezTo>
                      <a:pt x="2171" y="1137"/>
                      <a:pt x="2177" y="1135"/>
                      <a:pt x="2183" y="1134"/>
                    </a:cubicBezTo>
                    <a:lnTo>
                      <a:pt x="2183" y="1134"/>
                    </a:lnTo>
                    <a:cubicBezTo>
                      <a:pt x="2218" y="1123"/>
                      <a:pt x="2251" y="1105"/>
                      <a:pt x="2280" y="1083"/>
                    </a:cubicBezTo>
                    <a:lnTo>
                      <a:pt x="2280" y="1083"/>
                    </a:lnTo>
                    <a:cubicBezTo>
                      <a:pt x="2297" y="1071"/>
                      <a:pt x="2280" y="1043"/>
                      <a:pt x="2264" y="1056"/>
                    </a:cubicBezTo>
                    <a:lnTo>
                      <a:pt x="2264" y="1056"/>
                    </a:lnTo>
                    <a:cubicBezTo>
                      <a:pt x="2247" y="1068"/>
                      <a:pt x="2230" y="1078"/>
                      <a:pt x="2211" y="1088"/>
                    </a:cubicBezTo>
                    <a:lnTo>
                      <a:pt x="2211" y="1088"/>
                    </a:lnTo>
                    <a:cubicBezTo>
                      <a:pt x="2206" y="1090"/>
                      <a:pt x="2178" y="1104"/>
                      <a:pt x="2162" y="1107"/>
                    </a:cubicBezTo>
                    <a:lnTo>
                      <a:pt x="2162" y="1107"/>
                    </a:lnTo>
                    <a:cubicBezTo>
                      <a:pt x="2183" y="1074"/>
                      <a:pt x="2203" y="1038"/>
                      <a:pt x="2236" y="1016"/>
                    </a:cubicBezTo>
                    <a:lnTo>
                      <a:pt x="2236" y="1016"/>
                    </a:lnTo>
                    <a:cubicBezTo>
                      <a:pt x="2254" y="1005"/>
                      <a:pt x="2238" y="977"/>
                      <a:pt x="2220" y="988"/>
                    </a:cubicBezTo>
                    <a:lnTo>
                      <a:pt x="2220" y="988"/>
                    </a:lnTo>
                    <a:cubicBezTo>
                      <a:pt x="2189" y="1008"/>
                      <a:pt x="2168" y="1038"/>
                      <a:pt x="2148" y="1068"/>
                    </a:cubicBezTo>
                    <a:lnTo>
                      <a:pt x="2148" y="1068"/>
                    </a:lnTo>
                    <a:cubicBezTo>
                      <a:pt x="2149" y="1039"/>
                      <a:pt x="2155" y="1009"/>
                      <a:pt x="2175" y="990"/>
                    </a:cubicBezTo>
                    <a:lnTo>
                      <a:pt x="2175" y="990"/>
                    </a:lnTo>
                    <a:cubicBezTo>
                      <a:pt x="2190" y="976"/>
                      <a:pt x="2168" y="953"/>
                      <a:pt x="2152" y="967"/>
                    </a:cubicBezTo>
                    <a:lnTo>
                      <a:pt x="2152" y="967"/>
                    </a:lnTo>
                    <a:cubicBezTo>
                      <a:pt x="2118" y="1000"/>
                      <a:pt x="2113" y="1053"/>
                      <a:pt x="2118" y="1099"/>
                    </a:cubicBezTo>
                    <a:lnTo>
                      <a:pt x="2118" y="1099"/>
                    </a:lnTo>
                    <a:cubicBezTo>
                      <a:pt x="2048" y="1147"/>
                      <a:pt x="1973" y="1179"/>
                      <a:pt x="1892" y="1196"/>
                    </a:cubicBezTo>
                    <a:lnTo>
                      <a:pt x="1892" y="1196"/>
                    </a:lnTo>
                    <a:cubicBezTo>
                      <a:pt x="2086" y="1005"/>
                      <a:pt x="2249" y="782"/>
                      <a:pt x="2375" y="541"/>
                    </a:cubicBezTo>
                    <a:lnTo>
                      <a:pt x="2375" y="541"/>
                    </a:lnTo>
                    <a:cubicBezTo>
                      <a:pt x="2376" y="541"/>
                      <a:pt x="2377" y="540"/>
                      <a:pt x="2377" y="540"/>
                    </a:cubicBezTo>
                    <a:lnTo>
                      <a:pt x="2377" y="540"/>
                    </a:lnTo>
                    <a:cubicBezTo>
                      <a:pt x="2404" y="568"/>
                      <a:pt x="2466" y="574"/>
                      <a:pt x="2499" y="579"/>
                    </a:cubicBezTo>
                    <a:lnTo>
                      <a:pt x="2499" y="579"/>
                    </a:lnTo>
                    <a:cubicBezTo>
                      <a:pt x="2594" y="593"/>
                      <a:pt x="2690" y="570"/>
                      <a:pt x="2775" y="529"/>
                    </a:cubicBezTo>
                    <a:lnTo>
                      <a:pt x="2775" y="529"/>
                    </a:lnTo>
                    <a:cubicBezTo>
                      <a:pt x="2794" y="519"/>
                      <a:pt x="2777" y="491"/>
                      <a:pt x="2758" y="500"/>
                    </a:cubicBezTo>
                    <a:lnTo>
                      <a:pt x="2758" y="500"/>
                    </a:lnTo>
                    <a:cubicBezTo>
                      <a:pt x="2700" y="529"/>
                      <a:pt x="2642" y="545"/>
                      <a:pt x="2577" y="549"/>
                    </a:cubicBezTo>
                    <a:lnTo>
                      <a:pt x="2577" y="549"/>
                    </a:lnTo>
                    <a:cubicBezTo>
                      <a:pt x="2566" y="550"/>
                      <a:pt x="2496" y="548"/>
                      <a:pt x="2447" y="538"/>
                    </a:cubicBezTo>
                    <a:lnTo>
                      <a:pt x="2447" y="538"/>
                    </a:lnTo>
                    <a:cubicBezTo>
                      <a:pt x="2562" y="518"/>
                      <a:pt x="2750" y="396"/>
                      <a:pt x="2787" y="369"/>
                    </a:cubicBezTo>
                    <a:lnTo>
                      <a:pt x="2787" y="369"/>
                    </a:lnTo>
                    <a:cubicBezTo>
                      <a:pt x="2804" y="357"/>
                      <a:pt x="2787" y="328"/>
                      <a:pt x="2770" y="3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6" name="Freeform 25">
                <a:extLst>
                  <a:ext uri="{FF2B5EF4-FFF2-40B4-BE49-F238E27FC236}">
                    <a16:creationId xmlns:a16="http://schemas.microsoft.com/office/drawing/2014/main" id="{71ED521D-13E5-5E43-A86C-C55FD06AF78F}"/>
                  </a:ext>
                </a:extLst>
              </p:cNvPr>
              <p:cNvSpPr>
                <a:spLocks noChangeArrowheads="1"/>
              </p:cNvSpPr>
              <p:nvPr/>
            </p:nvSpPr>
            <p:spPr bwMode="auto">
              <a:xfrm>
                <a:off x="3683067" y="3926213"/>
                <a:ext cx="16202" cy="15122"/>
              </a:xfrm>
              <a:custGeom>
                <a:avLst/>
                <a:gdLst>
                  <a:gd name="T0" fmla="*/ 24 w 64"/>
                  <a:gd name="T1" fmla="*/ 47 h 63"/>
                  <a:gd name="T2" fmla="*/ 24 w 64"/>
                  <a:gd name="T3" fmla="*/ 47 h 63"/>
                  <a:gd name="T4" fmla="*/ 48 w 64"/>
                  <a:gd name="T5" fmla="*/ 24 h 63"/>
                  <a:gd name="T6" fmla="*/ 48 w 64"/>
                  <a:gd name="T7" fmla="*/ 24 h 63"/>
                  <a:gd name="T8" fmla="*/ 38 w 64"/>
                  <a:gd name="T9" fmla="*/ 15 h 63"/>
                  <a:gd name="T10" fmla="*/ 38 w 64"/>
                  <a:gd name="T11" fmla="*/ 15 h 63"/>
                  <a:gd name="T12" fmla="*/ 15 w 64"/>
                  <a:gd name="T13" fmla="*/ 38 h 63"/>
                  <a:gd name="T14" fmla="*/ 15 w 64"/>
                  <a:gd name="T15" fmla="*/ 38 h 63"/>
                  <a:gd name="T16" fmla="*/ 24 w 64"/>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24" y="47"/>
                    </a:moveTo>
                    <a:lnTo>
                      <a:pt x="24" y="47"/>
                    </a:lnTo>
                    <a:cubicBezTo>
                      <a:pt x="40" y="62"/>
                      <a:pt x="63" y="39"/>
                      <a:pt x="48" y="24"/>
                    </a:cubicBezTo>
                    <a:lnTo>
                      <a:pt x="48" y="24"/>
                    </a:lnTo>
                    <a:cubicBezTo>
                      <a:pt x="44" y="21"/>
                      <a:pt x="41" y="18"/>
                      <a:pt x="38" y="15"/>
                    </a:cubicBezTo>
                    <a:lnTo>
                      <a:pt x="38" y="15"/>
                    </a:lnTo>
                    <a:cubicBezTo>
                      <a:pt x="23" y="0"/>
                      <a:pt x="0" y="23"/>
                      <a:pt x="15" y="38"/>
                    </a:cubicBezTo>
                    <a:lnTo>
                      <a:pt x="15" y="38"/>
                    </a:lnTo>
                    <a:cubicBezTo>
                      <a:pt x="18" y="41"/>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7" name="Freeform 26">
                <a:extLst>
                  <a:ext uri="{FF2B5EF4-FFF2-40B4-BE49-F238E27FC236}">
                    <a16:creationId xmlns:a16="http://schemas.microsoft.com/office/drawing/2014/main" id="{4BA7D515-B3FF-4E4A-AD83-CD81B2F711BC}"/>
                  </a:ext>
                </a:extLst>
              </p:cNvPr>
              <p:cNvSpPr>
                <a:spLocks noChangeArrowheads="1"/>
              </p:cNvSpPr>
              <p:nvPr/>
            </p:nvSpPr>
            <p:spPr bwMode="auto">
              <a:xfrm>
                <a:off x="3708990" y="3911091"/>
                <a:ext cx="8641" cy="12961"/>
              </a:xfrm>
              <a:custGeom>
                <a:avLst/>
                <a:gdLst>
                  <a:gd name="T0" fmla="*/ 33 w 34"/>
                  <a:gd name="T1" fmla="*/ 30 h 52"/>
                  <a:gd name="T2" fmla="*/ 33 w 34"/>
                  <a:gd name="T3" fmla="*/ 21 h 52"/>
                  <a:gd name="T4" fmla="*/ 33 w 34"/>
                  <a:gd name="T5" fmla="*/ 21 h 52"/>
                  <a:gd name="T6" fmla="*/ 0 w 34"/>
                  <a:gd name="T7" fmla="*/ 21 h 52"/>
                  <a:gd name="T8" fmla="*/ 0 w 34"/>
                  <a:gd name="T9" fmla="*/ 30 h 52"/>
                  <a:gd name="T10" fmla="*/ 0 w 34"/>
                  <a:gd name="T11" fmla="*/ 30 h 52"/>
                  <a:gd name="T12" fmla="*/ 33 w 34"/>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4" h="52">
                    <a:moveTo>
                      <a:pt x="33" y="30"/>
                    </a:moveTo>
                    <a:lnTo>
                      <a:pt x="33" y="21"/>
                    </a:lnTo>
                    <a:lnTo>
                      <a:pt x="33" y="21"/>
                    </a:lnTo>
                    <a:cubicBezTo>
                      <a:pt x="33" y="0"/>
                      <a:pt x="0" y="0"/>
                      <a:pt x="0" y="21"/>
                    </a:cubicBezTo>
                    <a:lnTo>
                      <a:pt x="0" y="30"/>
                    </a:lnTo>
                    <a:lnTo>
                      <a:pt x="0" y="30"/>
                    </a:lnTo>
                    <a:cubicBezTo>
                      <a:pt x="0" y="51"/>
                      <a:pt x="33" y="51"/>
                      <a:pt x="3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8" name="Freeform 27">
                <a:extLst>
                  <a:ext uri="{FF2B5EF4-FFF2-40B4-BE49-F238E27FC236}">
                    <a16:creationId xmlns:a16="http://schemas.microsoft.com/office/drawing/2014/main" id="{AD66E40E-FE91-1246-9ADF-936234132954}"/>
                  </a:ext>
                </a:extLst>
              </p:cNvPr>
              <p:cNvSpPr>
                <a:spLocks noChangeArrowheads="1"/>
              </p:cNvSpPr>
              <p:nvPr/>
            </p:nvSpPr>
            <p:spPr bwMode="auto">
              <a:xfrm>
                <a:off x="3708990" y="3938094"/>
                <a:ext cx="15122" cy="16202"/>
              </a:xfrm>
              <a:custGeom>
                <a:avLst/>
                <a:gdLst>
                  <a:gd name="T0" fmla="*/ 14 w 62"/>
                  <a:gd name="T1" fmla="*/ 38 h 64"/>
                  <a:gd name="T2" fmla="*/ 14 w 62"/>
                  <a:gd name="T3" fmla="*/ 38 h 64"/>
                  <a:gd name="T4" fmla="*/ 24 w 62"/>
                  <a:gd name="T5" fmla="*/ 48 h 64"/>
                  <a:gd name="T6" fmla="*/ 24 w 62"/>
                  <a:gd name="T7" fmla="*/ 48 h 64"/>
                  <a:gd name="T8" fmla="*/ 47 w 62"/>
                  <a:gd name="T9" fmla="*/ 25 h 64"/>
                  <a:gd name="T10" fmla="*/ 47 w 62"/>
                  <a:gd name="T11" fmla="*/ 25 h 64"/>
                  <a:gd name="T12" fmla="*/ 37 w 62"/>
                  <a:gd name="T13" fmla="*/ 15 h 64"/>
                  <a:gd name="T14" fmla="*/ 37 w 62"/>
                  <a:gd name="T15" fmla="*/ 15 h 64"/>
                  <a:gd name="T16" fmla="*/ 14 w 62"/>
                  <a:gd name="T17" fmla="*/ 3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4">
                    <a:moveTo>
                      <a:pt x="14" y="38"/>
                    </a:moveTo>
                    <a:lnTo>
                      <a:pt x="14" y="38"/>
                    </a:lnTo>
                    <a:cubicBezTo>
                      <a:pt x="17" y="41"/>
                      <a:pt x="21" y="45"/>
                      <a:pt x="24" y="48"/>
                    </a:cubicBezTo>
                    <a:lnTo>
                      <a:pt x="24" y="48"/>
                    </a:lnTo>
                    <a:cubicBezTo>
                      <a:pt x="39" y="63"/>
                      <a:pt x="61" y="40"/>
                      <a:pt x="47" y="25"/>
                    </a:cubicBezTo>
                    <a:lnTo>
                      <a:pt x="47" y="25"/>
                    </a:lnTo>
                    <a:cubicBezTo>
                      <a:pt x="44" y="22"/>
                      <a:pt x="40" y="18"/>
                      <a:pt x="37" y="15"/>
                    </a:cubicBezTo>
                    <a:lnTo>
                      <a:pt x="37" y="15"/>
                    </a:lnTo>
                    <a:cubicBezTo>
                      <a:pt x="23" y="0"/>
                      <a:pt x="0" y="23"/>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9" name="Freeform 28">
                <a:extLst>
                  <a:ext uri="{FF2B5EF4-FFF2-40B4-BE49-F238E27FC236}">
                    <a16:creationId xmlns:a16="http://schemas.microsoft.com/office/drawing/2014/main" id="{01FCD7EC-9710-AB4C-96B5-A2F3DC7BC66F}"/>
                  </a:ext>
                </a:extLst>
              </p:cNvPr>
              <p:cNvSpPr>
                <a:spLocks noChangeArrowheads="1"/>
              </p:cNvSpPr>
              <p:nvPr/>
            </p:nvSpPr>
            <p:spPr bwMode="auto">
              <a:xfrm>
                <a:off x="3741394" y="3915412"/>
                <a:ext cx="7561" cy="12961"/>
              </a:xfrm>
              <a:custGeom>
                <a:avLst/>
                <a:gdLst>
                  <a:gd name="T0" fmla="*/ 32 w 33"/>
                  <a:gd name="T1" fmla="*/ 31 h 52"/>
                  <a:gd name="T2" fmla="*/ 32 w 33"/>
                  <a:gd name="T3" fmla="*/ 21 h 52"/>
                  <a:gd name="T4" fmla="*/ 32 w 33"/>
                  <a:gd name="T5" fmla="*/ 21 h 52"/>
                  <a:gd name="T6" fmla="*/ 0 w 33"/>
                  <a:gd name="T7" fmla="*/ 21 h 52"/>
                  <a:gd name="T8" fmla="*/ 0 w 33"/>
                  <a:gd name="T9" fmla="*/ 31 h 52"/>
                  <a:gd name="T10" fmla="*/ 0 w 33"/>
                  <a:gd name="T11" fmla="*/ 31 h 52"/>
                  <a:gd name="T12" fmla="*/ 32 w 33"/>
                  <a:gd name="T13" fmla="*/ 31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1"/>
                    </a:moveTo>
                    <a:lnTo>
                      <a:pt x="32" y="21"/>
                    </a:lnTo>
                    <a:lnTo>
                      <a:pt x="32" y="21"/>
                    </a:lnTo>
                    <a:cubicBezTo>
                      <a:pt x="32" y="0"/>
                      <a:pt x="0" y="0"/>
                      <a:pt x="0" y="21"/>
                    </a:cubicBezTo>
                    <a:lnTo>
                      <a:pt x="0" y="31"/>
                    </a:lnTo>
                    <a:lnTo>
                      <a:pt x="0" y="31"/>
                    </a:lnTo>
                    <a:cubicBezTo>
                      <a:pt x="0" y="51"/>
                      <a:pt x="32" y="51"/>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0" name="Freeform 29">
                <a:extLst>
                  <a:ext uri="{FF2B5EF4-FFF2-40B4-BE49-F238E27FC236}">
                    <a16:creationId xmlns:a16="http://schemas.microsoft.com/office/drawing/2014/main" id="{17F94534-8C30-4F46-AAD8-F77FC1F10D29}"/>
                  </a:ext>
                </a:extLst>
              </p:cNvPr>
              <p:cNvSpPr>
                <a:spLocks noChangeArrowheads="1"/>
              </p:cNvSpPr>
              <p:nvPr/>
            </p:nvSpPr>
            <p:spPr bwMode="auto">
              <a:xfrm>
                <a:off x="3757595" y="3931613"/>
                <a:ext cx="7560" cy="12961"/>
              </a:xfrm>
              <a:custGeom>
                <a:avLst/>
                <a:gdLst>
                  <a:gd name="T0" fmla="*/ 32 w 33"/>
                  <a:gd name="T1" fmla="*/ 31 h 52"/>
                  <a:gd name="T2" fmla="*/ 32 w 33"/>
                  <a:gd name="T3" fmla="*/ 21 h 52"/>
                  <a:gd name="T4" fmla="*/ 32 w 33"/>
                  <a:gd name="T5" fmla="*/ 21 h 52"/>
                  <a:gd name="T6" fmla="*/ 0 w 33"/>
                  <a:gd name="T7" fmla="*/ 21 h 52"/>
                  <a:gd name="T8" fmla="*/ 0 w 33"/>
                  <a:gd name="T9" fmla="*/ 31 h 52"/>
                  <a:gd name="T10" fmla="*/ 0 w 33"/>
                  <a:gd name="T11" fmla="*/ 31 h 52"/>
                  <a:gd name="T12" fmla="*/ 32 w 33"/>
                  <a:gd name="T13" fmla="*/ 31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1"/>
                    </a:moveTo>
                    <a:lnTo>
                      <a:pt x="32" y="21"/>
                    </a:lnTo>
                    <a:lnTo>
                      <a:pt x="32" y="21"/>
                    </a:lnTo>
                    <a:cubicBezTo>
                      <a:pt x="32" y="0"/>
                      <a:pt x="0" y="0"/>
                      <a:pt x="0" y="21"/>
                    </a:cubicBezTo>
                    <a:lnTo>
                      <a:pt x="0" y="31"/>
                    </a:lnTo>
                    <a:lnTo>
                      <a:pt x="0" y="31"/>
                    </a:lnTo>
                    <a:cubicBezTo>
                      <a:pt x="0" y="51"/>
                      <a:pt x="32" y="51"/>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1" name="Freeform 30">
                <a:extLst>
                  <a:ext uri="{FF2B5EF4-FFF2-40B4-BE49-F238E27FC236}">
                    <a16:creationId xmlns:a16="http://schemas.microsoft.com/office/drawing/2014/main" id="{E3911D5D-9FAB-074C-842E-652D2AAB5B91}"/>
                  </a:ext>
                </a:extLst>
              </p:cNvPr>
              <p:cNvSpPr>
                <a:spLocks noChangeArrowheads="1"/>
              </p:cNvSpPr>
              <p:nvPr/>
            </p:nvSpPr>
            <p:spPr bwMode="auto">
              <a:xfrm>
                <a:off x="3769476" y="3900290"/>
                <a:ext cx="16202" cy="15122"/>
              </a:xfrm>
              <a:custGeom>
                <a:avLst/>
                <a:gdLst>
                  <a:gd name="T0" fmla="*/ 25 w 64"/>
                  <a:gd name="T1" fmla="*/ 47 h 63"/>
                  <a:gd name="T2" fmla="*/ 25 w 64"/>
                  <a:gd name="T3" fmla="*/ 47 h 63"/>
                  <a:gd name="T4" fmla="*/ 47 w 64"/>
                  <a:gd name="T5" fmla="*/ 24 h 63"/>
                  <a:gd name="T6" fmla="*/ 47 w 64"/>
                  <a:gd name="T7" fmla="*/ 24 h 63"/>
                  <a:gd name="T8" fmla="*/ 38 w 64"/>
                  <a:gd name="T9" fmla="*/ 15 h 63"/>
                  <a:gd name="T10" fmla="*/ 38 w 64"/>
                  <a:gd name="T11" fmla="*/ 15 h 63"/>
                  <a:gd name="T12" fmla="*/ 15 w 64"/>
                  <a:gd name="T13" fmla="*/ 37 h 63"/>
                  <a:gd name="T14" fmla="*/ 15 w 64"/>
                  <a:gd name="T15" fmla="*/ 37 h 63"/>
                  <a:gd name="T16" fmla="*/ 25 w 64"/>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25" y="47"/>
                    </a:moveTo>
                    <a:lnTo>
                      <a:pt x="25" y="47"/>
                    </a:lnTo>
                    <a:cubicBezTo>
                      <a:pt x="39" y="62"/>
                      <a:pt x="63" y="38"/>
                      <a:pt x="47" y="24"/>
                    </a:cubicBezTo>
                    <a:lnTo>
                      <a:pt x="47" y="24"/>
                    </a:lnTo>
                    <a:cubicBezTo>
                      <a:pt x="45" y="21"/>
                      <a:pt x="41" y="17"/>
                      <a:pt x="38" y="15"/>
                    </a:cubicBezTo>
                    <a:lnTo>
                      <a:pt x="38" y="15"/>
                    </a:lnTo>
                    <a:cubicBezTo>
                      <a:pt x="23" y="0"/>
                      <a:pt x="0" y="23"/>
                      <a:pt x="15" y="37"/>
                    </a:cubicBezTo>
                    <a:lnTo>
                      <a:pt x="15" y="37"/>
                    </a:lnTo>
                    <a:cubicBezTo>
                      <a:pt x="18" y="41"/>
                      <a:pt x="21" y="44"/>
                      <a:pt x="25"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2" name="Freeform 31">
                <a:extLst>
                  <a:ext uri="{FF2B5EF4-FFF2-40B4-BE49-F238E27FC236}">
                    <a16:creationId xmlns:a16="http://schemas.microsoft.com/office/drawing/2014/main" id="{9F018351-D39A-024B-8096-51280B27A2F7}"/>
                  </a:ext>
                </a:extLst>
              </p:cNvPr>
              <p:cNvSpPr>
                <a:spLocks noChangeArrowheads="1"/>
              </p:cNvSpPr>
              <p:nvPr/>
            </p:nvSpPr>
            <p:spPr bwMode="auto">
              <a:xfrm>
                <a:off x="3782438" y="3927293"/>
                <a:ext cx="18362" cy="14042"/>
              </a:xfrm>
              <a:custGeom>
                <a:avLst/>
                <a:gdLst>
                  <a:gd name="T0" fmla="*/ 19 w 74"/>
                  <a:gd name="T1" fmla="*/ 38 h 57"/>
                  <a:gd name="T2" fmla="*/ 19 w 74"/>
                  <a:gd name="T3" fmla="*/ 38 h 57"/>
                  <a:gd name="T4" fmla="*/ 38 w 74"/>
                  <a:gd name="T5" fmla="*/ 47 h 57"/>
                  <a:gd name="T6" fmla="*/ 38 w 74"/>
                  <a:gd name="T7" fmla="*/ 47 h 57"/>
                  <a:gd name="T8" fmla="*/ 54 w 74"/>
                  <a:gd name="T9" fmla="*/ 19 h 57"/>
                  <a:gd name="T10" fmla="*/ 54 w 74"/>
                  <a:gd name="T11" fmla="*/ 19 h 57"/>
                  <a:gd name="T12" fmla="*/ 35 w 74"/>
                  <a:gd name="T13" fmla="*/ 9 h 57"/>
                  <a:gd name="T14" fmla="*/ 35 w 74"/>
                  <a:gd name="T15" fmla="*/ 9 h 57"/>
                  <a:gd name="T16" fmla="*/ 19 w 74"/>
                  <a:gd name="T17"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57">
                    <a:moveTo>
                      <a:pt x="19" y="38"/>
                    </a:moveTo>
                    <a:lnTo>
                      <a:pt x="19" y="38"/>
                    </a:lnTo>
                    <a:cubicBezTo>
                      <a:pt x="25" y="40"/>
                      <a:pt x="31" y="43"/>
                      <a:pt x="38" y="47"/>
                    </a:cubicBezTo>
                    <a:lnTo>
                      <a:pt x="38" y="47"/>
                    </a:lnTo>
                    <a:cubicBezTo>
                      <a:pt x="57" y="56"/>
                      <a:pt x="73" y="28"/>
                      <a:pt x="54" y="19"/>
                    </a:cubicBezTo>
                    <a:lnTo>
                      <a:pt x="54" y="19"/>
                    </a:lnTo>
                    <a:cubicBezTo>
                      <a:pt x="48" y="16"/>
                      <a:pt x="41" y="12"/>
                      <a:pt x="35" y="9"/>
                    </a:cubicBezTo>
                    <a:lnTo>
                      <a:pt x="35" y="9"/>
                    </a:lnTo>
                    <a:cubicBezTo>
                      <a:pt x="17" y="0"/>
                      <a:pt x="0" y="28"/>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3" name="Freeform 32">
                <a:extLst>
                  <a:ext uri="{FF2B5EF4-FFF2-40B4-BE49-F238E27FC236}">
                    <a16:creationId xmlns:a16="http://schemas.microsoft.com/office/drawing/2014/main" id="{4B4059D0-3019-E24F-948C-D05B8F869F3B}"/>
                  </a:ext>
                </a:extLst>
              </p:cNvPr>
              <p:cNvSpPr>
                <a:spLocks noChangeArrowheads="1"/>
              </p:cNvSpPr>
              <p:nvPr/>
            </p:nvSpPr>
            <p:spPr bwMode="auto">
              <a:xfrm>
                <a:off x="3797559" y="3956456"/>
                <a:ext cx="15122" cy="15122"/>
              </a:xfrm>
              <a:custGeom>
                <a:avLst/>
                <a:gdLst>
                  <a:gd name="T0" fmla="*/ 24 w 63"/>
                  <a:gd name="T1" fmla="*/ 48 h 63"/>
                  <a:gd name="T2" fmla="*/ 24 w 63"/>
                  <a:gd name="T3" fmla="*/ 48 h 63"/>
                  <a:gd name="T4" fmla="*/ 47 w 63"/>
                  <a:gd name="T5" fmla="*/ 25 h 63"/>
                  <a:gd name="T6" fmla="*/ 47 w 63"/>
                  <a:gd name="T7" fmla="*/ 25 h 63"/>
                  <a:gd name="T8" fmla="*/ 38 w 63"/>
                  <a:gd name="T9" fmla="*/ 15 h 63"/>
                  <a:gd name="T10" fmla="*/ 38 w 63"/>
                  <a:gd name="T11" fmla="*/ 15 h 63"/>
                  <a:gd name="T12" fmla="*/ 15 w 63"/>
                  <a:gd name="T13" fmla="*/ 38 h 63"/>
                  <a:gd name="T14" fmla="*/ 15 w 63"/>
                  <a:gd name="T15" fmla="*/ 38 h 63"/>
                  <a:gd name="T16" fmla="*/ 24 w 63"/>
                  <a:gd name="T17"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8"/>
                    </a:moveTo>
                    <a:lnTo>
                      <a:pt x="24" y="48"/>
                    </a:lnTo>
                    <a:cubicBezTo>
                      <a:pt x="39" y="62"/>
                      <a:pt x="62" y="40"/>
                      <a:pt x="47" y="25"/>
                    </a:cubicBezTo>
                    <a:lnTo>
                      <a:pt x="47" y="25"/>
                    </a:lnTo>
                    <a:cubicBezTo>
                      <a:pt x="44" y="21"/>
                      <a:pt x="41" y="18"/>
                      <a:pt x="38" y="15"/>
                    </a:cubicBezTo>
                    <a:lnTo>
                      <a:pt x="38" y="15"/>
                    </a:lnTo>
                    <a:cubicBezTo>
                      <a:pt x="23" y="0"/>
                      <a:pt x="0" y="24"/>
                      <a:pt x="15" y="38"/>
                    </a:cubicBezTo>
                    <a:lnTo>
                      <a:pt x="15" y="38"/>
                    </a:lnTo>
                    <a:cubicBezTo>
                      <a:pt x="18" y="41"/>
                      <a:pt x="21" y="45"/>
                      <a:pt x="24" y="4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4" name="Freeform 33">
                <a:extLst>
                  <a:ext uri="{FF2B5EF4-FFF2-40B4-BE49-F238E27FC236}">
                    <a16:creationId xmlns:a16="http://schemas.microsoft.com/office/drawing/2014/main" id="{ABFE20FC-24AD-5745-9153-25CF5AC94ED4}"/>
                  </a:ext>
                </a:extLst>
              </p:cNvPr>
              <p:cNvSpPr>
                <a:spLocks noChangeArrowheads="1"/>
              </p:cNvSpPr>
              <p:nvPr/>
            </p:nvSpPr>
            <p:spPr bwMode="auto">
              <a:xfrm>
                <a:off x="3814841" y="3939174"/>
                <a:ext cx="11882" cy="11881"/>
              </a:xfrm>
              <a:custGeom>
                <a:avLst/>
                <a:gdLst>
                  <a:gd name="T0" fmla="*/ 14 w 48"/>
                  <a:gd name="T1" fmla="*/ 38 h 50"/>
                  <a:gd name="T2" fmla="*/ 14 w 48"/>
                  <a:gd name="T3" fmla="*/ 38 h 50"/>
                  <a:gd name="T4" fmla="*/ 35 w 48"/>
                  <a:gd name="T5" fmla="*/ 43 h 50"/>
                  <a:gd name="T6" fmla="*/ 35 w 48"/>
                  <a:gd name="T7" fmla="*/ 43 h 50"/>
                  <a:gd name="T8" fmla="*/ 41 w 48"/>
                  <a:gd name="T9" fmla="*/ 21 h 50"/>
                  <a:gd name="T10" fmla="*/ 41 w 48"/>
                  <a:gd name="T11" fmla="*/ 21 h 50"/>
                  <a:gd name="T12" fmla="*/ 34 w 48"/>
                  <a:gd name="T13" fmla="*/ 10 h 50"/>
                  <a:gd name="T14" fmla="*/ 34 w 48"/>
                  <a:gd name="T15" fmla="*/ 10 h 50"/>
                  <a:gd name="T16" fmla="*/ 11 w 48"/>
                  <a:gd name="T17" fmla="*/ 5 h 50"/>
                  <a:gd name="T18" fmla="*/ 11 w 48"/>
                  <a:gd name="T19" fmla="*/ 5 h 50"/>
                  <a:gd name="T20" fmla="*/ 5 w 48"/>
                  <a:gd name="T21" fmla="*/ 27 h 50"/>
                  <a:gd name="T22" fmla="*/ 5 w 48"/>
                  <a:gd name="T23" fmla="*/ 27 h 50"/>
                  <a:gd name="T24" fmla="*/ 14 w 48"/>
                  <a:gd name="T25"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0">
                    <a:moveTo>
                      <a:pt x="14" y="38"/>
                    </a:moveTo>
                    <a:lnTo>
                      <a:pt x="14" y="38"/>
                    </a:lnTo>
                    <a:cubicBezTo>
                      <a:pt x="19" y="45"/>
                      <a:pt x="27" y="49"/>
                      <a:pt x="35" y="43"/>
                    </a:cubicBezTo>
                    <a:lnTo>
                      <a:pt x="35" y="43"/>
                    </a:lnTo>
                    <a:cubicBezTo>
                      <a:pt x="42" y="39"/>
                      <a:pt x="47" y="28"/>
                      <a:pt x="41" y="21"/>
                    </a:cubicBezTo>
                    <a:lnTo>
                      <a:pt x="41" y="21"/>
                    </a:lnTo>
                    <a:cubicBezTo>
                      <a:pt x="39" y="18"/>
                      <a:pt x="36" y="14"/>
                      <a:pt x="34" y="10"/>
                    </a:cubicBezTo>
                    <a:lnTo>
                      <a:pt x="34" y="10"/>
                    </a:lnTo>
                    <a:cubicBezTo>
                      <a:pt x="28" y="4"/>
                      <a:pt x="20" y="0"/>
                      <a:pt x="11" y="5"/>
                    </a:cubicBezTo>
                    <a:lnTo>
                      <a:pt x="11" y="5"/>
                    </a:lnTo>
                    <a:cubicBezTo>
                      <a:pt x="4" y="9"/>
                      <a:pt x="0" y="20"/>
                      <a:pt x="5" y="27"/>
                    </a:cubicBezTo>
                    <a:lnTo>
                      <a:pt x="5" y="27"/>
                    </a:lnTo>
                    <a:cubicBezTo>
                      <a:pt x="8" y="30"/>
                      <a:pt x="11" y="34"/>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5" name="Freeform 34">
                <a:extLst>
                  <a:ext uri="{FF2B5EF4-FFF2-40B4-BE49-F238E27FC236}">
                    <a16:creationId xmlns:a16="http://schemas.microsoft.com/office/drawing/2014/main" id="{C1CBABAB-E33F-AA42-B4CA-22DD623E1D82}"/>
                  </a:ext>
                </a:extLst>
              </p:cNvPr>
              <p:cNvSpPr>
                <a:spLocks noChangeArrowheads="1"/>
              </p:cNvSpPr>
              <p:nvPr/>
            </p:nvSpPr>
            <p:spPr bwMode="auto">
              <a:xfrm>
                <a:off x="3821322" y="3976978"/>
                <a:ext cx="12961" cy="8641"/>
              </a:xfrm>
              <a:custGeom>
                <a:avLst/>
                <a:gdLst>
                  <a:gd name="T0" fmla="*/ 21 w 53"/>
                  <a:gd name="T1" fmla="*/ 33 h 34"/>
                  <a:gd name="T2" fmla="*/ 31 w 53"/>
                  <a:gd name="T3" fmla="*/ 33 h 34"/>
                  <a:gd name="T4" fmla="*/ 31 w 53"/>
                  <a:gd name="T5" fmla="*/ 33 h 34"/>
                  <a:gd name="T6" fmla="*/ 31 w 53"/>
                  <a:gd name="T7" fmla="*/ 0 h 34"/>
                  <a:gd name="T8" fmla="*/ 21 w 53"/>
                  <a:gd name="T9" fmla="*/ 0 h 34"/>
                  <a:gd name="T10" fmla="*/ 21 w 53"/>
                  <a:gd name="T11" fmla="*/ 0 h 34"/>
                  <a:gd name="T12" fmla="*/ 21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1" y="33"/>
                    </a:moveTo>
                    <a:lnTo>
                      <a:pt x="31" y="33"/>
                    </a:lnTo>
                    <a:lnTo>
                      <a:pt x="31" y="33"/>
                    </a:lnTo>
                    <a:cubicBezTo>
                      <a:pt x="52" y="33"/>
                      <a:pt x="52" y="0"/>
                      <a:pt x="31"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6" name="Freeform 35">
                <a:extLst>
                  <a:ext uri="{FF2B5EF4-FFF2-40B4-BE49-F238E27FC236}">
                    <a16:creationId xmlns:a16="http://schemas.microsoft.com/office/drawing/2014/main" id="{FD8834DD-FB94-EA4B-915C-E64BB753C5D5}"/>
                  </a:ext>
                </a:extLst>
              </p:cNvPr>
              <p:cNvSpPr>
                <a:spLocks noChangeArrowheads="1"/>
              </p:cNvSpPr>
              <p:nvPr/>
            </p:nvSpPr>
            <p:spPr bwMode="auto">
              <a:xfrm>
                <a:off x="3885049" y="3883008"/>
                <a:ext cx="7560" cy="15122"/>
              </a:xfrm>
              <a:custGeom>
                <a:avLst/>
                <a:gdLst>
                  <a:gd name="T0" fmla="*/ 32 w 33"/>
                  <a:gd name="T1" fmla="*/ 40 h 62"/>
                  <a:gd name="T2" fmla="*/ 32 w 33"/>
                  <a:gd name="T3" fmla="*/ 21 h 62"/>
                  <a:gd name="T4" fmla="*/ 32 w 33"/>
                  <a:gd name="T5" fmla="*/ 21 h 62"/>
                  <a:gd name="T6" fmla="*/ 0 w 33"/>
                  <a:gd name="T7" fmla="*/ 21 h 62"/>
                  <a:gd name="T8" fmla="*/ 0 w 33"/>
                  <a:gd name="T9" fmla="*/ 40 h 62"/>
                  <a:gd name="T10" fmla="*/ 0 w 33"/>
                  <a:gd name="T11" fmla="*/ 40 h 62"/>
                  <a:gd name="T12" fmla="*/ 32 w 33"/>
                  <a:gd name="T13" fmla="*/ 40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2" y="40"/>
                    </a:moveTo>
                    <a:lnTo>
                      <a:pt x="32" y="21"/>
                    </a:lnTo>
                    <a:lnTo>
                      <a:pt x="32" y="21"/>
                    </a:lnTo>
                    <a:cubicBezTo>
                      <a:pt x="32" y="0"/>
                      <a:pt x="0" y="0"/>
                      <a:pt x="0" y="21"/>
                    </a:cubicBezTo>
                    <a:lnTo>
                      <a:pt x="0" y="40"/>
                    </a:lnTo>
                    <a:lnTo>
                      <a:pt x="0" y="40"/>
                    </a:lnTo>
                    <a:cubicBezTo>
                      <a:pt x="0" y="61"/>
                      <a:pt x="32" y="61"/>
                      <a:pt x="32"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7" name="Freeform 36">
                <a:extLst>
                  <a:ext uri="{FF2B5EF4-FFF2-40B4-BE49-F238E27FC236}">
                    <a16:creationId xmlns:a16="http://schemas.microsoft.com/office/drawing/2014/main" id="{5B817141-EFC1-1E49-B418-74B35D6B9636}"/>
                  </a:ext>
                </a:extLst>
              </p:cNvPr>
              <p:cNvSpPr>
                <a:spLocks noChangeArrowheads="1"/>
              </p:cNvSpPr>
              <p:nvPr/>
            </p:nvSpPr>
            <p:spPr bwMode="auto">
              <a:xfrm>
                <a:off x="3885049" y="3902451"/>
                <a:ext cx="15122" cy="16201"/>
              </a:xfrm>
              <a:custGeom>
                <a:avLst/>
                <a:gdLst>
                  <a:gd name="T0" fmla="*/ 15 w 63"/>
                  <a:gd name="T1" fmla="*/ 38 h 64"/>
                  <a:gd name="T2" fmla="*/ 15 w 63"/>
                  <a:gd name="T3" fmla="*/ 38 h 64"/>
                  <a:gd name="T4" fmla="*/ 24 w 63"/>
                  <a:gd name="T5" fmla="*/ 48 h 64"/>
                  <a:gd name="T6" fmla="*/ 24 w 63"/>
                  <a:gd name="T7" fmla="*/ 48 h 64"/>
                  <a:gd name="T8" fmla="*/ 48 w 63"/>
                  <a:gd name="T9" fmla="*/ 24 h 64"/>
                  <a:gd name="T10" fmla="*/ 48 w 63"/>
                  <a:gd name="T11" fmla="*/ 24 h 64"/>
                  <a:gd name="T12" fmla="*/ 39 w 63"/>
                  <a:gd name="T13" fmla="*/ 15 h 64"/>
                  <a:gd name="T14" fmla="*/ 39 w 63"/>
                  <a:gd name="T15" fmla="*/ 15 h 64"/>
                  <a:gd name="T16" fmla="*/ 15 w 63"/>
                  <a:gd name="T17" fmla="*/ 3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4">
                    <a:moveTo>
                      <a:pt x="15" y="38"/>
                    </a:moveTo>
                    <a:lnTo>
                      <a:pt x="15" y="38"/>
                    </a:lnTo>
                    <a:cubicBezTo>
                      <a:pt x="19" y="41"/>
                      <a:pt x="21" y="44"/>
                      <a:pt x="24" y="48"/>
                    </a:cubicBezTo>
                    <a:lnTo>
                      <a:pt x="24" y="48"/>
                    </a:lnTo>
                    <a:cubicBezTo>
                      <a:pt x="40" y="63"/>
                      <a:pt x="62" y="39"/>
                      <a:pt x="48" y="24"/>
                    </a:cubicBezTo>
                    <a:lnTo>
                      <a:pt x="48" y="24"/>
                    </a:lnTo>
                    <a:cubicBezTo>
                      <a:pt x="44" y="21"/>
                      <a:pt x="41" y="18"/>
                      <a:pt x="39" y="15"/>
                    </a:cubicBezTo>
                    <a:lnTo>
                      <a:pt x="39" y="15"/>
                    </a:lnTo>
                    <a:cubicBezTo>
                      <a:pt x="23" y="0"/>
                      <a:pt x="0" y="23"/>
                      <a:pt x="15"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8" name="Freeform 37">
                <a:extLst>
                  <a:ext uri="{FF2B5EF4-FFF2-40B4-BE49-F238E27FC236}">
                    <a16:creationId xmlns:a16="http://schemas.microsoft.com/office/drawing/2014/main" id="{6AC06BF4-BB89-4141-A208-7861A9B946F4}"/>
                  </a:ext>
                </a:extLst>
              </p:cNvPr>
              <p:cNvSpPr>
                <a:spLocks noChangeArrowheads="1"/>
              </p:cNvSpPr>
              <p:nvPr/>
            </p:nvSpPr>
            <p:spPr bwMode="auto">
              <a:xfrm>
                <a:off x="3862366" y="3891649"/>
                <a:ext cx="15122" cy="15122"/>
              </a:xfrm>
              <a:custGeom>
                <a:avLst/>
                <a:gdLst>
                  <a:gd name="T0" fmla="*/ 24 w 63"/>
                  <a:gd name="T1" fmla="*/ 47 h 63"/>
                  <a:gd name="T2" fmla="*/ 24 w 63"/>
                  <a:gd name="T3" fmla="*/ 47 h 63"/>
                  <a:gd name="T4" fmla="*/ 47 w 63"/>
                  <a:gd name="T5" fmla="*/ 24 h 63"/>
                  <a:gd name="T6" fmla="*/ 47 w 63"/>
                  <a:gd name="T7" fmla="*/ 24 h 63"/>
                  <a:gd name="T8" fmla="*/ 37 w 63"/>
                  <a:gd name="T9" fmla="*/ 14 h 63"/>
                  <a:gd name="T10" fmla="*/ 37 w 63"/>
                  <a:gd name="T11" fmla="*/ 14 h 63"/>
                  <a:gd name="T12" fmla="*/ 14 w 63"/>
                  <a:gd name="T13" fmla="*/ 38 h 63"/>
                  <a:gd name="T14" fmla="*/ 14 w 63"/>
                  <a:gd name="T15" fmla="*/ 38 h 63"/>
                  <a:gd name="T16" fmla="*/ 24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7"/>
                    </a:moveTo>
                    <a:lnTo>
                      <a:pt x="24" y="47"/>
                    </a:lnTo>
                    <a:cubicBezTo>
                      <a:pt x="39" y="62"/>
                      <a:pt x="62" y="39"/>
                      <a:pt x="47" y="24"/>
                    </a:cubicBezTo>
                    <a:lnTo>
                      <a:pt x="47" y="24"/>
                    </a:lnTo>
                    <a:cubicBezTo>
                      <a:pt x="44" y="21"/>
                      <a:pt x="40" y="18"/>
                      <a:pt x="37" y="14"/>
                    </a:cubicBezTo>
                    <a:lnTo>
                      <a:pt x="37" y="14"/>
                    </a:lnTo>
                    <a:cubicBezTo>
                      <a:pt x="23" y="0"/>
                      <a:pt x="0" y="23"/>
                      <a:pt x="14" y="38"/>
                    </a:cubicBezTo>
                    <a:lnTo>
                      <a:pt x="14" y="38"/>
                    </a:lnTo>
                    <a:cubicBezTo>
                      <a:pt x="17" y="41"/>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9" name="Freeform 38">
                <a:extLst>
                  <a:ext uri="{FF2B5EF4-FFF2-40B4-BE49-F238E27FC236}">
                    <a16:creationId xmlns:a16="http://schemas.microsoft.com/office/drawing/2014/main" id="{CE0E96B4-25C3-044F-888B-CE5648AECEF6}"/>
                  </a:ext>
                </a:extLst>
              </p:cNvPr>
              <p:cNvSpPr>
                <a:spLocks noChangeArrowheads="1"/>
              </p:cNvSpPr>
              <p:nvPr/>
            </p:nvSpPr>
            <p:spPr bwMode="auto">
              <a:xfrm>
                <a:off x="3914211" y="3891649"/>
                <a:ext cx="12961" cy="8641"/>
              </a:xfrm>
              <a:custGeom>
                <a:avLst/>
                <a:gdLst>
                  <a:gd name="T0" fmla="*/ 21 w 52"/>
                  <a:gd name="T1" fmla="*/ 33 h 34"/>
                  <a:gd name="T2" fmla="*/ 30 w 52"/>
                  <a:gd name="T3" fmla="*/ 33 h 34"/>
                  <a:gd name="T4" fmla="*/ 30 w 52"/>
                  <a:gd name="T5" fmla="*/ 33 h 34"/>
                  <a:gd name="T6" fmla="*/ 30 w 52"/>
                  <a:gd name="T7" fmla="*/ 0 h 34"/>
                  <a:gd name="T8" fmla="*/ 21 w 52"/>
                  <a:gd name="T9" fmla="*/ 0 h 34"/>
                  <a:gd name="T10" fmla="*/ 21 w 52"/>
                  <a:gd name="T11" fmla="*/ 0 h 34"/>
                  <a:gd name="T12" fmla="*/ 21 w 52"/>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2" h="34">
                    <a:moveTo>
                      <a:pt x="21" y="33"/>
                    </a:moveTo>
                    <a:lnTo>
                      <a:pt x="30" y="33"/>
                    </a:lnTo>
                    <a:lnTo>
                      <a:pt x="30" y="33"/>
                    </a:lnTo>
                    <a:cubicBezTo>
                      <a:pt x="51" y="33"/>
                      <a:pt x="51" y="0"/>
                      <a:pt x="30"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0" name="Freeform 39">
                <a:extLst>
                  <a:ext uri="{FF2B5EF4-FFF2-40B4-BE49-F238E27FC236}">
                    <a16:creationId xmlns:a16="http://schemas.microsoft.com/office/drawing/2014/main" id="{D17618B5-67EC-4142-B421-41509C0B5F09}"/>
                  </a:ext>
                </a:extLst>
              </p:cNvPr>
              <p:cNvSpPr>
                <a:spLocks noChangeArrowheads="1"/>
              </p:cNvSpPr>
              <p:nvPr/>
            </p:nvSpPr>
            <p:spPr bwMode="auto">
              <a:xfrm>
                <a:off x="3943375" y="3872207"/>
                <a:ext cx="10801" cy="15122"/>
              </a:xfrm>
              <a:custGeom>
                <a:avLst/>
                <a:gdLst>
                  <a:gd name="T0" fmla="*/ 12 w 44"/>
                  <a:gd name="T1" fmla="*/ 50 h 62"/>
                  <a:gd name="T2" fmla="*/ 12 w 44"/>
                  <a:gd name="T3" fmla="*/ 50 h 62"/>
                  <a:gd name="T4" fmla="*/ 12 w 44"/>
                  <a:gd name="T5" fmla="*/ 12 h 62"/>
                  <a:gd name="T6" fmla="*/ 12 w 44"/>
                  <a:gd name="T7" fmla="*/ 12 h 62"/>
                  <a:gd name="T8" fmla="*/ 2 w 44"/>
                  <a:gd name="T9" fmla="*/ 31 h 62"/>
                  <a:gd name="T10" fmla="*/ 2 w 44"/>
                  <a:gd name="T11" fmla="*/ 31 h 62"/>
                  <a:gd name="T12" fmla="*/ 12 w 44"/>
                  <a:gd name="T13" fmla="*/ 50 h 62"/>
                </a:gdLst>
                <a:ahLst/>
                <a:cxnLst>
                  <a:cxn ang="0">
                    <a:pos x="T0" y="T1"/>
                  </a:cxn>
                  <a:cxn ang="0">
                    <a:pos x="T2" y="T3"/>
                  </a:cxn>
                  <a:cxn ang="0">
                    <a:pos x="T4" y="T5"/>
                  </a:cxn>
                  <a:cxn ang="0">
                    <a:pos x="T6" y="T7"/>
                  </a:cxn>
                  <a:cxn ang="0">
                    <a:pos x="T8" y="T9"/>
                  </a:cxn>
                  <a:cxn ang="0">
                    <a:pos x="T10" y="T11"/>
                  </a:cxn>
                  <a:cxn ang="0">
                    <a:pos x="T12" y="T13"/>
                  </a:cxn>
                </a:cxnLst>
                <a:rect l="0" t="0" r="r" b="b"/>
                <a:pathLst>
                  <a:path w="44" h="62">
                    <a:moveTo>
                      <a:pt x="12" y="50"/>
                    </a:moveTo>
                    <a:lnTo>
                      <a:pt x="12" y="50"/>
                    </a:lnTo>
                    <a:cubicBezTo>
                      <a:pt x="43" y="61"/>
                      <a:pt x="43" y="0"/>
                      <a:pt x="12" y="12"/>
                    </a:cubicBezTo>
                    <a:lnTo>
                      <a:pt x="12" y="12"/>
                    </a:lnTo>
                    <a:cubicBezTo>
                      <a:pt x="3" y="15"/>
                      <a:pt x="0" y="23"/>
                      <a:pt x="2" y="31"/>
                    </a:cubicBezTo>
                    <a:lnTo>
                      <a:pt x="2" y="31"/>
                    </a:lnTo>
                    <a:cubicBezTo>
                      <a:pt x="0" y="39"/>
                      <a:pt x="3" y="47"/>
                      <a:pt x="12" y="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1" name="Freeform 40">
                <a:extLst>
                  <a:ext uri="{FF2B5EF4-FFF2-40B4-BE49-F238E27FC236}">
                    <a16:creationId xmlns:a16="http://schemas.microsoft.com/office/drawing/2014/main" id="{0736E49A-A94A-6D4B-A70F-FD9F4D25E6E0}"/>
                  </a:ext>
                </a:extLst>
              </p:cNvPr>
              <p:cNvSpPr>
                <a:spLocks noChangeArrowheads="1"/>
              </p:cNvSpPr>
              <p:nvPr/>
            </p:nvSpPr>
            <p:spPr bwMode="auto">
              <a:xfrm>
                <a:off x="3919612" y="3912171"/>
                <a:ext cx="16201" cy="15122"/>
              </a:xfrm>
              <a:custGeom>
                <a:avLst/>
                <a:gdLst>
                  <a:gd name="T0" fmla="*/ 16 w 64"/>
                  <a:gd name="T1" fmla="*/ 38 h 63"/>
                  <a:gd name="T2" fmla="*/ 16 w 64"/>
                  <a:gd name="T3" fmla="*/ 38 h 63"/>
                  <a:gd name="T4" fmla="*/ 25 w 64"/>
                  <a:gd name="T5" fmla="*/ 47 h 63"/>
                  <a:gd name="T6" fmla="*/ 25 w 64"/>
                  <a:gd name="T7" fmla="*/ 47 h 63"/>
                  <a:gd name="T8" fmla="*/ 48 w 64"/>
                  <a:gd name="T9" fmla="*/ 25 h 63"/>
                  <a:gd name="T10" fmla="*/ 48 w 64"/>
                  <a:gd name="T11" fmla="*/ 25 h 63"/>
                  <a:gd name="T12" fmla="*/ 39 w 64"/>
                  <a:gd name="T13" fmla="*/ 15 h 63"/>
                  <a:gd name="T14" fmla="*/ 39 w 64"/>
                  <a:gd name="T15" fmla="*/ 15 h 63"/>
                  <a:gd name="T16" fmla="*/ 16 w 64"/>
                  <a:gd name="T1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16" y="38"/>
                    </a:moveTo>
                    <a:lnTo>
                      <a:pt x="16" y="38"/>
                    </a:lnTo>
                    <a:cubicBezTo>
                      <a:pt x="19" y="41"/>
                      <a:pt x="21" y="44"/>
                      <a:pt x="25" y="47"/>
                    </a:cubicBezTo>
                    <a:lnTo>
                      <a:pt x="25" y="47"/>
                    </a:lnTo>
                    <a:cubicBezTo>
                      <a:pt x="40" y="62"/>
                      <a:pt x="63" y="39"/>
                      <a:pt x="48" y="25"/>
                    </a:cubicBezTo>
                    <a:lnTo>
                      <a:pt x="48" y="25"/>
                    </a:lnTo>
                    <a:cubicBezTo>
                      <a:pt x="45" y="21"/>
                      <a:pt x="41" y="18"/>
                      <a:pt x="39" y="15"/>
                    </a:cubicBezTo>
                    <a:lnTo>
                      <a:pt x="39" y="15"/>
                    </a:lnTo>
                    <a:cubicBezTo>
                      <a:pt x="23" y="0"/>
                      <a:pt x="0" y="23"/>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2" name="Freeform 41">
                <a:extLst>
                  <a:ext uri="{FF2B5EF4-FFF2-40B4-BE49-F238E27FC236}">
                    <a16:creationId xmlns:a16="http://schemas.microsoft.com/office/drawing/2014/main" id="{47CB9E33-987E-2149-8F87-9EDE236D3886}"/>
                  </a:ext>
                </a:extLst>
              </p:cNvPr>
              <p:cNvSpPr>
                <a:spLocks noChangeArrowheads="1"/>
              </p:cNvSpPr>
              <p:nvPr/>
            </p:nvSpPr>
            <p:spPr bwMode="auto">
              <a:xfrm>
                <a:off x="3955256" y="3898130"/>
                <a:ext cx="15122" cy="15122"/>
              </a:xfrm>
              <a:custGeom>
                <a:avLst/>
                <a:gdLst>
                  <a:gd name="T0" fmla="*/ 24 w 63"/>
                  <a:gd name="T1" fmla="*/ 47 h 63"/>
                  <a:gd name="T2" fmla="*/ 24 w 63"/>
                  <a:gd name="T3" fmla="*/ 47 h 63"/>
                  <a:gd name="T4" fmla="*/ 47 w 63"/>
                  <a:gd name="T5" fmla="*/ 25 h 63"/>
                  <a:gd name="T6" fmla="*/ 47 w 63"/>
                  <a:gd name="T7" fmla="*/ 25 h 63"/>
                  <a:gd name="T8" fmla="*/ 38 w 63"/>
                  <a:gd name="T9" fmla="*/ 15 h 63"/>
                  <a:gd name="T10" fmla="*/ 38 w 63"/>
                  <a:gd name="T11" fmla="*/ 15 h 63"/>
                  <a:gd name="T12" fmla="*/ 15 w 63"/>
                  <a:gd name="T13" fmla="*/ 38 h 63"/>
                  <a:gd name="T14" fmla="*/ 15 w 63"/>
                  <a:gd name="T15" fmla="*/ 38 h 63"/>
                  <a:gd name="T16" fmla="*/ 24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7"/>
                    </a:moveTo>
                    <a:lnTo>
                      <a:pt x="24" y="47"/>
                    </a:lnTo>
                    <a:cubicBezTo>
                      <a:pt x="39" y="62"/>
                      <a:pt x="62" y="39"/>
                      <a:pt x="47" y="25"/>
                    </a:cubicBezTo>
                    <a:lnTo>
                      <a:pt x="47" y="25"/>
                    </a:lnTo>
                    <a:cubicBezTo>
                      <a:pt x="44" y="22"/>
                      <a:pt x="41" y="18"/>
                      <a:pt x="38" y="15"/>
                    </a:cubicBezTo>
                    <a:lnTo>
                      <a:pt x="38" y="15"/>
                    </a:lnTo>
                    <a:cubicBezTo>
                      <a:pt x="23" y="0"/>
                      <a:pt x="0" y="23"/>
                      <a:pt x="15" y="38"/>
                    </a:cubicBezTo>
                    <a:lnTo>
                      <a:pt x="15" y="38"/>
                    </a:lnTo>
                    <a:cubicBezTo>
                      <a:pt x="18" y="41"/>
                      <a:pt x="21" y="45"/>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3" name="Freeform 42">
                <a:extLst>
                  <a:ext uri="{FF2B5EF4-FFF2-40B4-BE49-F238E27FC236}">
                    <a16:creationId xmlns:a16="http://schemas.microsoft.com/office/drawing/2014/main" id="{3C6953DA-1D8C-D74B-9975-8A59F95E6E2B}"/>
                  </a:ext>
                </a:extLst>
              </p:cNvPr>
              <p:cNvSpPr>
                <a:spLocks noChangeArrowheads="1"/>
              </p:cNvSpPr>
              <p:nvPr/>
            </p:nvSpPr>
            <p:spPr bwMode="auto">
              <a:xfrm>
                <a:off x="3957416" y="3932694"/>
                <a:ext cx="15122" cy="15122"/>
              </a:xfrm>
              <a:custGeom>
                <a:avLst/>
                <a:gdLst>
                  <a:gd name="T0" fmla="*/ 15 w 63"/>
                  <a:gd name="T1" fmla="*/ 37 h 63"/>
                  <a:gd name="T2" fmla="*/ 15 w 63"/>
                  <a:gd name="T3" fmla="*/ 37 h 63"/>
                  <a:gd name="T4" fmla="*/ 25 w 63"/>
                  <a:gd name="T5" fmla="*/ 46 h 63"/>
                  <a:gd name="T6" fmla="*/ 25 w 63"/>
                  <a:gd name="T7" fmla="*/ 46 h 63"/>
                  <a:gd name="T8" fmla="*/ 48 w 63"/>
                  <a:gd name="T9" fmla="*/ 24 h 63"/>
                  <a:gd name="T10" fmla="*/ 48 w 63"/>
                  <a:gd name="T11" fmla="*/ 24 h 63"/>
                  <a:gd name="T12" fmla="*/ 38 w 63"/>
                  <a:gd name="T13" fmla="*/ 14 h 63"/>
                  <a:gd name="T14" fmla="*/ 38 w 63"/>
                  <a:gd name="T15" fmla="*/ 14 h 63"/>
                  <a:gd name="T16" fmla="*/ 15 w 63"/>
                  <a:gd name="T17" fmla="*/ 3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15" y="37"/>
                    </a:moveTo>
                    <a:lnTo>
                      <a:pt x="15" y="37"/>
                    </a:lnTo>
                    <a:cubicBezTo>
                      <a:pt x="18" y="41"/>
                      <a:pt x="22" y="44"/>
                      <a:pt x="25" y="46"/>
                    </a:cubicBezTo>
                    <a:lnTo>
                      <a:pt x="25" y="46"/>
                    </a:lnTo>
                    <a:cubicBezTo>
                      <a:pt x="39" y="62"/>
                      <a:pt x="62" y="39"/>
                      <a:pt x="48" y="24"/>
                    </a:cubicBezTo>
                    <a:lnTo>
                      <a:pt x="48" y="24"/>
                    </a:lnTo>
                    <a:cubicBezTo>
                      <a:pt x="45" y="21"/>
                      <a:pt x="42" y="17"/>
                      <a:pt x="38" y="14"/>
                    </a:cubicBezTo>
                    <a:lnTo>
                      <a:pt x="38" y="14"/>
                    </a:lnTo>
                    <a:cubicBezTo>
                      <a:pt x="23" y="0"/>
                      <a:pt x="0" y="23"/>
                      <a:pt x="15"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4" name="Freeform 43">
                <a:extLst>
                  <a:ext uri="{FF2B5EF4-FFF2-40B4-BE49-F238E27FC236}">
                    <a16:creationId xmlns:a16="http://schemas.microsoft.com/office/drawing/2014/main" id="{FA5D186A-B2D6-F246-8D30-D1F87E9096E2}"/>
                  </a:ext>
                </a:extLst>
              </p:cNvPr>
              <p:cNvSpPr>
                <a:spLocks noChangeArrowheads="1"/>
              </p:cNvSpPr>
              <p:nvPr/>
            </p:nvSpPr>
            <p:spPr bwMode="auto">
              <a:xfrm>
                <a:off x="3985499" y="3914331"/>
                <a:ext cx="15122" cy="15122"/>
              </a:xfrm>
              <a:custGeom>
                <a:avLst/>
                <a:gdLst>
                  <a:gd name="T0" fmla="*/ 25 w 63"/>
                  <a:gd name="T1" fmla="*/ 47 h 63"/>
                  <a:gd name="T2" fmla="*/ 25 w 63"/>
                  <a:gd name="T3" fmla="*/ 47 h 63"/>
                  <a:gd name="T4" fmla="*/ 47 w 63"/>
                  <a:gd name="T5" fmla="*/ 24 h 63"/>
                  <a:gd name="T6" fmla="*/ 47 w 63"/>
                  <a:gd name="T7" fmla="*/ 24 h 63"/>
                  <a:gd name="T8" fmla="*/ 38 w 63"/>
                  <a:gd name="T9" fmla="*/ 15 h 63"/>
                  <a:gd name="T10" fmla="*/ 38 w 63"/>
                  <a:gd name="T11" fmla="*/ 15 h 63"/>
                  <a:gd name="T12" fmla="*/ 15 w 63"/>
                  <a:gd name="T13" fmla="*/ 37 h 63"/>
                  <a:gd name="T14" fmla="*/ 15 w 63"/>
                  <a:gd name="T15" fmla="*/ 37 h 63"/>
                  <a:gd name="T16" fmla="*/ 25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5" y="47"/>
                    </a:moveTo>
                    <a:lnTo>
                      <a:pt x="25" y="47"/>
                    </a:lnTo>
                    <a:cubicBezTo>
                      <a:pt x="39" y="62"/>
                      <a:pt x="62" y="39"/>
                      <a:pt x="47" y="24"/>
                    </a:cubicBezTo>
                    <a:lnTo>
                      <a:pt x="47" y="24"/>
                    </a:lnTo>
                    <a:cubicBezTo>
                      <a:pt x="45" y="21"/>
                      <a:pt x="41" y="18"/>
                      <a:pt x="38" y="15"/>
                    </a:cubicBezTo>
                    <a:lnTo>
                      <a:pt x="38" y="15"/>
                    </a:lnTo>
                    <a:cubicBezTo>
                      <a:pt x="24" y="0"/>
                      <a:pt x="0" y="23"/>
                      <a:pt x="15" y="37"/>
                    </a:cubicBezTo>
                    <a:lnTo>
                      <a:pt x="15" y="37"/>
                    </a:lnTo>
                    <a:cubicBezTo>
                      <a:pt x="18" y="40"/>
                      <a:pt x="22" y="44"/>
                      <a:pt x="25"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5" name="Freeform 44">
                <a:extLst>
                  <a:ext uri="{FF2B5EF4-FFF2-40B4-BE49-F238E27FC236}">
                    <a16:creationId xmlns:a16="http://schemas.microsoft.com/office/drawing/2014/main" id="{CAA3C742-C955-884D-9D55-EAF0AE49631C}"/>
                  </a:ext>
                </a:extLst>
              </p:cNvPr>
              <p:cNvSpPr>
                <a:spLocks noChangeArrowheads="1"/>
              </p:cNvSpPr>
              <p:nvPr/>
            </p:nvSpPr>
            <p:spPr bwMode="auto">
              <a:xfrm>
                <a:off x="3994140" y="3884088"/>
                <a:ext cx="15122" cy="16202"/>
              </a:xfrm>
              <a:custGeom>
                <a:avLst/>
                <a:gdLst>
                  <a:gd name="T0" fmla="*/ 24 w 63"/>
                  <a:gd name="T1" fmla="*/ 47 h 64"/>
                  <a:gd name="T2" fmla="*/ 24 w 63"/>
                  <a:gd name="T3" fmla="*/ 47 h 64"/>
                  <a:gd name="T4" fmla="*/ 48 w 63"/>
                  <a:gd name="T5" fmla="*/ 24 h 64"/>
                  <a:gd name="T6" fmla="*/ 48 w 63"/>
                  <a:gd name="T7" fmla="*/ 24 h 64"/>
                  <a:gd name="T8" fmla="*/ 38 w 63"/>
                  <a:gd name="T9" fmla="*/ 15 h 64"/>
                  <a:gd name="T10" fmla="*/ 38 w 63"/>
                  <a:gd name="T11" fmla="*/ 15 h 64"/>
                  <a:gd name="T12" fmla="*/ 15 w 63"/>
                  <a:gd name="T13" fmla="*/ 38 h 64"/>
                  <a:gd name="T14" fmla="*/ 15 w 63"/>
                  <a:gd name="T15" fmla="*/ 38 h 64"/>
                  <a:gd name="T16" fmla="*/ 24 w 63"/>
                  <a:gd name="T1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4">
                    <a:moveTo>
                      <a:pt x="24" y="47"/>
                    </a:moveTo>
                    <a:lnTo>
                      <a:pt x="24" y="47"/>
                    </a:lnTo>
                    <a:cubicBezTo>
                      <a:pt x="39" y="63"/>
                      <a:pt x="62" y="40"/>
                      <a:pt x="48" y="24"/>
                    </a:cubicBezTo>
                    <a:lnTo>
                      <a:pt x="48" y="24"/>
                    </a:lnTo>
                    <a:cubicBezTo>
                      <a:pt x="44" y="22"/>
                      <a:pt x="41" y="18"/>
                      <a:pt x="38" y="15"/>
                    </a:cubicBezTo>
                    <a:lnTo>
                      <a:pt x="38" y="15"/>
                    </a:lnTo>
                    <a:cubicBezTo>
                      <a:pt x="23" y="0"/>
                      <a:pt x="0" y="23"/>
                      <a:pt x="15" y="38"/>
                    </a:cubicBezTo>
                    <a:lnTo>
                      <a:pt x="15" y="38"/>
                    </a:lnTo>
                    <a:cubicBezTo>
                      <a:pt x="18" y="42"/>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6" name="Freeform 45">
                <a:extLst>
                  <a:ext uri="{FF2B5EF4-FFF2-40B4-BE49-F238E27FC236}">
                    <a16:creationId xmlns:a16="http://schemas.microsoft.com/office/drawing/2014/main" id="{1FE08399-9641-5E44-8EB7-F1FFE085B258}"/>
                  </a:ext>
                </a:extLst>
              </p:cNvPr>
              <p:cNvSpPr>
                <a:spLocks noChangeArrowheads="1"/>
              </p:cNvSpPr>
              <p:nvPr/>
            </p:nvSpPr>
            <p:spPr bwMode="auto">
              <a:xfrm>
                <a:off x="4003861" y="3940254"/>
                <a:ext cx="16201" cy="15122"/>
              </a:xfrm>
              <a:custGeom>
                <a:avLst/>
                <a:gdLst>
                  <a:gd name="T0" fmla="*/ 15 w 64"/>
                  <a:gd name="T1" fmla="*/ 38 h 63"/>
                  <a:gd name="T2" fmla="*/ 15 w 64"/>
                  <a:gd name="T3" fmla="*/ 38 h 63"/>
                  <a:gd name="T4" fmla="*/ 24 w 64"/>
                  <a:gd name="T5" fmla="*/ 47 h 63"/>
                  <a:gd name="T6" fmla="*/ 24 w 64"/>
                  <a:gd name="T7" fmla="*/ 47 h 63"/>
                  <a:gd name="T8" fmla="*/ 47 w 64"/>
                  <a:gd name="T9" fmla="*/ 25 h 63"/>
                  <a:gd name="T10" fmla="*/ 47 w 64"/>
                  <a:gd name="T11" fmla="*/ 25 h 63"/>
                  <a:gd name="T12" fmla="*/ 38 w 64"/>
                  <a:gd name="T13" fmla="*/ 15 h 63"/>
                  <a:gd name="T14" fmla="*/ 38 w 64"/>
                  <a:gd name="T15" fmla="*/ 15 h 63"/>
                  <a:gd name="T16" fmla="*/ 15 w 64"/>
                  <a:gd name="T1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15" y="38"/>
                    </a:moveTo>
                    <a:lnTo>
                      <a:pt x="15" y="38"/>
                    </a:lnTo>
                    <a:cubicBezTo>
                      <a:pt x="18" y="41"/>
                      <a:pt x="21" y="44"/>
                      <a:pt x="24" y="47"/>
                    </a:cubicBezTo>
                    <a:lnTo>
                      <a:pt x="24" y="47"/>
                    </a:lnTo>
                    <a:cubicBezTo>
                      <a:pt x="39" y="62"/>
                      <a:pt x="63" y="39"/>
                      <a:pt x="47" y="25"/>
                    </a:cubicBezTo>
                    <a:lnTo>
                      <a:pt x="47" y="25"/>
                    </a:lnTo>
                    <a:cubicBezTo>
                      <a:pt x="44" y="21"/>
                      <a:pt x="41" y="18"/>
                      <a:pt x="38" y="15"/>
                    </a:cubicBezTo>
                    <a:lnTo>
                      <a:pt x="38" y="15"/>
                    </a:lnTo>
                    <a:cubicBezTo>
                      <a:pt x="23" y="0"/>
                      <a:pt x="0" y="23"/>
                      <a:pt x="15"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7" name="Freeform 46">
                <a:extLst>
                  <a:ext uri="{FF2B5EF4-FFF2-40B4-BE49-F238E27FC236}">
                    <a16:creationId xmlns:a16="http://schemas.microsoft.com/office/drawing/2014/main" id="{17EB75EF-7835-0047-81E9-028D048C443A}"/>
                  </a:ext>
                </a:extLst>
              </p:cNvPr>
              <p:cNvSpPr>
                <a:spLocks noChangeArrowheads="1"/>
              </p:cNvSpPr>
              <p:nvPr/>
            </p:nvSpPr>
            <p:spPr bwMode="auto">
              <a:xfrm>
                <a:off x="3994140" y="3958616"/>
                <a:ext cx="15122" cy="15122"/>
              </a:xfrm>
              <a:custGeom>
                <a:avLst/>
                <a:gdLst>
                  <a:gd name="T0" fmla="*/ 38 w 63"/>
                  <a:gd name="T1" fmla="*/ 15 h 63"/>
                  <a:gd name="T2" fmla="*/ 38 w 63"/>
                  <a:gd name="T3" fmla="*/ 15 h 63"/>
                  <a:gd name="T4" fmla="*/ 15 w 63"/>
                  <a:gd name="T5" fmla="*/ 38 h 63"/>
                  <a:gd name="T6" fmla="*/ 15 w 63"/>
                  <a:gd name="T7" fmla="*/ 38 h 63"/>
                  <a:gd name="T8" fmla="*/ 25 w 63"/>
                  <a:gd name="T9" fmla="*/ 47 h 63"/>
                  <a:gd name="T10" fmla="*/ 25 w 63"/>
                  <a:gd name="T11" fmla="*/ 47 h 63"/>
                  <a:gd name="T12" fmla="*/ 48 w 63"/>
                  <a:gd name="T13" fmla="*/ 24 h 63"/>
                  <a:gd name="T14" fmla="*/ 48 w 63"/>
                  <a:gd name="T15" fmla="*/ 24 h 63"/>
                  <a:gd name="T16" fmla="*/ 38 w 63"/>
                  <a:gd name="T17"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38" y="15"/>
                    </a:moveTo>
                    <a:lnTo>
                      <a:pt x="38" y="15"/>
                    </a:lnTo>
                    <a:cubicBezTo>
                      <a:pt x="23" y="0"/>
                      <a:pt x="0" y="23"/>
                      <a:pt x="15" y="38"/>
                    </a:cubicBezTo>
                    <a:lnTo>
                      <a:pt x="15" y="38"/>
                    </a:lnTo>
                    <a:cubicBezTo>
                      <a:pt x="18" y="41"/>
                      <a:pt x="21" y="44"/>
                      <a:pt x="25" y="47"/>
                    </a:cubicBezTo>
                    <a:lnTo>
                      <a:pt x="25" y="47"/>
                    </a:lnTo>
                    <a:cubicBezTo>
                      <a:pt x="39" y="62"/>
                      <a:pt x="62" y="39"/>
                      <a:pt x="48" y="24"/>
                    </a:cubicBezTo>
                    <a:lnTo>
                      <a:pt x="48" y="24"/>
                    </a:lnTo>
                    <a:cubicBezTo>
                      <a:pt x="44" y="21"/>
                      <a:pt x="41" y="18"/>
                      <a:pt x="38" y="1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8" name="Freeform 47">
                <a:extLst>
                  <a:ext uri="{FF2B5EF4-FFF2-40B4-BE49-F238E27FC236}">
                    <a16:creationId xmlns:a16="http://schemas.microsoft.com/office/drawing/2014/main" id="{15BC653D-96C3-E44E-9899-23F8B55D45AB}"/>
                  </a:ext>
                </a:extLst>
              </p:cNvPr>
              <p:cNvSpPr>
                <a:spLocks noChangeArrowheads="1"/>
              </p:cNvSpPr>
              <p:nvPr/>
            </p:nvSpPr>
            <p:spPr bwMode="auto">
              <a:xfrm>
                <a:off x="4006021" y="3994260"/>
                <a:ext cx="15122" cy="10801"/>
              </a:xfrm>
              <a:custGeom>
                <a:avLst/>
                <a:gdLst>
                  <a:gd name="T0" fmla="*/ 31 w 62"/>
                  <a:gd name="T1" fmla="*/ 2 h 45"/>
                  <a:gd name="T2" fmla="*/ 31 w 62"/>
                  <a:gd name="T3" fmla="*/ 2 h 45"/>
                  <a:gd name="T4" fmla="*/ 11 w 62"/>
                  <a:gd name="T5" fmla="*/ 13 h 45"/>
                  <a:gd name="T6" fmla="*/ 11 w 62"/>
                  <a:gd name="T7" fmla="*/ 13 h 45"/>
                  <a:gd name="T8" fmla="*/ 50 w 62"/>
                  <a:gd name="T9" fmla="*/ 12 h 45"/>
                  <a:gd name="T10" fmla="*/ 50 w 62"/>
                  <a:gd name="T11" fmla="*/ 12 h 45"/>
                  <a:gd name="T12" fmla="*/ 31 w 62"/>
                  <a:gd name="T13" fmla="*/ 2 h 45"/>
                </a:gdLst>
                <a:ahLst/>
                <a:cxnLst>
                  <a:cxn ang="0">
                    <a:pos x="T0" y="T1"/>
                  </a:cxn>
                  <a:cxn ang="0">
                    <a:pos x="T2" y="T3"/>
                  </a:cxn>
                  <a:cxn ang="0">
                    <a:pos x="T4" y="T5"/>
                  </a:cxn>
                  <a:cxn ang="0">
                    <a:pos x="T6" y="T7"/>
                  </a:cxn>
                  <a:cxn ang="0">
                    <a:pos x="T8" y="T9"/>
                  </a:cxn>
                  <a:cxn ang="0">
                    <a:pos x="T10" y="T11"/>
                  </a:cxn>
                  <a:cxn ang="0">
                    <a:pos x="T12" y="T13"/>
                  </a:cxn>
                </a:cxnLst>
                <a:rect l="0" t="0" r="r" b="b"/>
                <a:pathLst>
                  <a:path w="62" h="45">
                    <a:moveTo>
                      <a:pt x="31" y="2"/>
                    </a:moveTo>
                    <a:lnTo>
                      <a:pt x="31" y="2"/>
                    </a:lnTo>
                    <a:cubicBezTo>
                      <a:pt x="23" y="0"/>
                      <a:pt x="15" y="3"/>
                      <a:pt x="11" y="13"/>
                    </a:cubicBezTo>
                    <a:lnTo>
                      <a:pt x="11" y="13"/>
                    </a:lnTo>
                    <a:cubicBezTo>
                      <a:pt x="0" y="44"/>
                      <a:pt x="61" y="43"/>
                      <a:pt x="50" y="12"/>
                    </a:cubicBezTo>
                    <a:lnTo>
                      <a:pt x="50" y="12"/>
                    </a:lnTo>
                    <a:cubicBezTo>
                      <a:pt x="47" y="4"/>
                      <a:pt x="39" y="1"/>
                      <a:pt x="31"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9" name="Freeform 48">
                <a:extLst>
                  <a:ext uri="{FF2B5EF4-FFF2-40B4-BE49-F238E27FC236}">
                    <a16:creationId xmlns:a16="http://schemas.microsoft.com/office/drawing/2014/main" id="{F51D88E8-66FE-B94D-A49A-214D83B260E9}"/>
                  </a:ext>
                </a:extLst>
              </p:cNvPr>
              <p:cNvSpPr>
                <a:spLocks noChangeArrowheads="1"/>
              </p:cNvSpPr>
              <p:nvPr/>
            </p:nvSpPr>
            <p:spPr bwMode="auto">
              <a:xfrm>
                <a:off x="3980099" y="3972658"/>
                <a:ext cx="16201" cy="16202"/>
              </a:xfrm>
              <a:custGeom>
                <a:avLst/>
                <a:gdLst>
                  <a:gd name="T0" fmla="*/ 15 w 64"/>
                  <a:gd name="T1" fmla="*/ 39 h 64"/>
                  <a:gd name="T2" fmla="*/ 15 w 64"/>
                  <a:gd name="T3" fmla="*/ 39 h 64"/>
                  <a:gd name="T4" fmla="*/ 25 w 64"/>
                  <a:gd name="T5" fmla="*/ 48 h 64"/>
                  <a:gd name="T6" fmla="*/ 25 w 64"/>
                  <a:gd name="T7" fmla="*/ 48 h 64"/>
                  <a:gd name="T8" fmla="*/ 48 w 64"/>
                  <a:gd name="T9" fmla="*/ 25 h 64"/>
                  <a:gd name="T10" fmla="*/ 48 w 64"/>
                  <a:gd name="T11" fmla="*/ 25 h 64"/>
                  <a:gd name="T12" fmla="*/ 38 w 64"/>
                  <a:gd name="T13" fmla="*/ 16 h 64"/>
                  <a:gd name="T14" fmla="*/ 38 w 64"/>
                  <a:gd name="T15" fmla="*/ 16 h 64"/>
                  <a:gd name="T16" fmla="*/ 15 w 64"/>
                  <a:gd name="T17" fmla="*/ 3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4">
                    <a:moveTo>
                      <a:pt x="15" y="39"/>
                    </a:moveTo>
                    <a:lnTo>
                      <a:pt x="15" y="39"/>
                    </a:lnTo>
                    <a:cubicBezTo>
                      <a:pt x="18" y="42"/>
                      <a:pt x="21" y="45"/>
                      <a:pt x="25" y="48"/>
                    </a:cubicBezTo>
                    <a:lnTo>
                      <a:pt x="25" y="48"/>
                    </a:lnTo>
                    <a:cubicBezTo>
                      <a:pt x="39" y="63"/>
                      <a:pt x="63" y="40"/>
                      <a:pt x="48" y="25"/>
                    </a:cubicBezTo>
                    <a:lnTo>
                      <a:pt x="48" y="25"/>
                    </a:lnTo>
                    <a:cubicBezTo>
                      <a:pt x="44" y="22"/>
                      <a:pt x="41" y="19"/>
                      <a:pt x="38" y="16"/>
                    </a:cubicBezTo>
                    <a:lnTo>
                      <a:pt x="38" y="16"/>
                    </a:lnTo>
                    <a:cubicBezTo>
                      <a:pt x="23" y="0"/>
                      <a:pt x="0" y="24"/>
                      <a:pt x="15"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0" name="Freeform 49">
                <a:extLst>
                  <a:ext uri="{FF2B5EF4-FFF2-40B4-BE49-F238E27FC236}">
                    <a16:creationId xmlns:a16="http://schemas.microsoft.com/office/drawing/2014/main" id="{FD2D5432-B5AE-664F-893E-EA017C2F5863}"/>
                  </a:ext>
                </a:extLst>
              </p:cNvPr>
              <p:cNvSpPr>
                <a:spLocks noChangeArrowheads="1"/>
              </p:cNvSpPr>
              <p:nvPr/>
            </p:nvSpPr>
            <p:spPr bwMode="auto">
              <a:xfrm>
                <a:off x="3591258" y="3930534"/>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1" name="Freeform 50">
                <a:extLst>
                  <a:ext uri="{FF2B5EF4-FFF2-40B4-BE49-F238E27FC236}">
                    <a16:creationId xmlns:a16="http://schemas.microsoft.com/office/drawing/2014/main" id="{A7B61231-8976-704C-A742-786F90270FD0}"/>
                  </a:ext>
                </a:extLst>
              </p:cNvPr>
              <p:cNvSpPr>
                <a:spLocks noChangeArrowheads="1"/>
              </p:cNvSpPr>
              <p:nvPr/>
            </p:nvSpPr>
            <p:spPr bwMode="auto">
              <a:xfrm>
                <a:off x="3579376" y="3900290"/>
                <a:ext cx="12961" cy="8641"/>
              </a:xfrm>
              <a:custGeom>
                <a:avLst/>
                <a:gdLst>
                  <a:gd name="T0" fmla="*/ 22 w 53"/>
                  <a:gd name="T1" fmla="*/ 33 h 34"/>
                  <a:gd name="T2" fmla="*/ 31 w 53"/>
                  <a:gd name="T3" fmla="*/ 33 h 34"/>
                  <a:gd name="T4" fmla="*/ 31 w 53"/>
                  <a:gd name="T5" fmla="*/ 33 h 34"/>
                  <a:gd name="T6" fmla="*/ 31 w 53"/>
                  <a:gd name="T7" fmla="*/ 0 h 34"/>
                  <a:gd name="T8" fmla="*/ 22 w 53"/>
                  <a:gd name="T9" fmla="*/ 0 h 34"/>
                  <a:gd name="T10" fmla="*/ 22 w 53"/>
                  <a:gd name="T11" fmla="*/ 0 h 34"/>
                  <a:gd name="T12" fmla="*/ 22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2" y="33"/>
                    </a:moveTo>
                    <a:lnTo>
                      <a:pt x="31" y="33"/>
                    </a:lnTo>
                    <a:lnTo>
                      <a:pt x="31" y="33"/>
                    </a:lnTo>
                    <a:cubicBezTo>
                      <a:pt x="52" y="33"/>
                      <a:pt x="52" y="0"/>
                      <a:pt x="31" y="0"/>
                    </a:cubicBezTo>
                    <a:lnTo>
                      <a:pt x="22" y="0"/>
                    </a:ln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2" name="Freeform 51">
                <a:extLst>
                  <a:ext uri="{FF2B5EF4-FFF2-40B4-BE49-F238E27FC236}">
                    <a16:creationId xmlns:a16="http://schemas.microsoft.com/office/drawing/2014/main" id="{459A20D8-F312-5F42-A276-63A9C461519D}"/>
                  </a:ext>
                </a:extLst>
              </p:cNvPr>
              <p:cNvSpPr>
                <a:spLocks noChangeArrowheads="1"/>
              </p:cNvSpPr>
              <p:nvPr/>
            </p:nvSpPr>
            <p:spPr bwMode="auto">
              <a:xfrm>
                <a:off x="3609619" y="3889489"/>
                <a:ext cx="12961" cy="7560"/>
              </a:xfrm>
              <a:custGeom>
                <a:avLst/>
                <a:gdLst>
                  <a:gd name="T0" fmla="*/ 21 w 52"/>
                  <a:gd name="T1" fmla="*/ 32 h 33"/>
                  <a:gd name="T2" fmla="*/ 30 w 52"/>
                  <a:gd name="T3" fmla="*/ 32 h 33"/>
                  <a:gd name="T4" fmla="*/ 30 w 52"/>
                  <a:gd name="T5" fmla="*/ 32 h 33"/>
                  <a:gd name="T6" fmla="*/ 30 w 52"/>
                  <a:gd name="T7" fmla="*/ 0 h 33"/>
                  <a:gd name="T8" fmla="*/ 21 w 52"/>
                  <a:gd name="T9" fmla="*/ 0 h 33"/>
                  <a:gd name="T10" fmla="*/ 21 w 52"/>
                  <a:gd name="T11" fmla="*/ 0 h 33"/>
                  <a:gd name="T12" fmla="*/ 21 w 52"/>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52" h="33">
                    <a:moveTo>
                      <a:pt x="21" y="32"/>
                    </a:moveTo>
                    <a:lnTo>
                      <a:pt x="30" y="32"/>
                    </a:lnTo>
                    <a:lnTo>
                      <a:pt x="30" y="32"/>
                    </a:lnTo>
                    <a:cubicBezTo>
                      <a:pt x="51" y="32"/>
                      <a:pt x="51" y="0"/>
                      <a:pt x="30"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3" name="Freeform 52">
                <a:extLst>
                  <a:ext uri="{FF2B5EF4-FFF2-40B4-BE49-F238E27FC236}">
                    <a16:creationId xmlns:a16="http://schemas.microsoft.com/office/drawing/2014/main" id="{6A9B9E72-7CCB-D54C-91BF-F3F22A1FAF4D}"/>
                  </a:ext>
                </a:extLst>
              </p:cNvPr>
              <p:cNvSpPr>
                <a:spLocks noChangeArrowheads="1"/>
              </p:cNvSpPr>
              <p:nvPr/>
            </p:nvSpPr>
            <p:spPr bwMode="auto">
              <a:xfrm>
                <a:off x="3594498" y="3912171"/>
                <a:ext cx="12961" cy="8641"/>
              </a:xfrm>
              <a:custGeom>
                <a:avLst/>
                <a:gdLst>
                  <a:gd name="T0" fmla="*/ 21 w 52"/>
                  <a:gd name="T1" fmla="*/ 33 h 34"/>
                  <a:gd name="T2" fmla="*/ 30 w 52"/>
                  <a:gd name="T3" fmla="*/ 33 h 34"/>
                  <a:gd name="T4" fmla="*/ 30 w 52"/>
                  <a:gd name="T5" fmla="*/ 33 h 34"/>
                  <a:gd name="T6" fmla="*/ 30 w 52"/>
                  <a:gd name="T7" fmla="*/ 0 h 34"/>
                  <a:gd name="T8" fmla="*/ 21 w 52"/>
                  <a:gd name="T9" fmla="*/ 0 h 34"/>
                  <a:gd name="T10" fmla="*/ 21 w 52"/>
                  <a:gd name="T11" fmla="*/ 0 h 34"/>
                  <a:gd name="T12" fmla="*/ 21 w 52"/>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2" h="34">
                    <a:moveTo>
                      <a:pt x="21" y="33"/>
                    </a:moveTo>
                    <a:lnTo>
                      <a:pt x="30" y="33"/>
                    </a:lnTo>
                    <a:lnTo>
                      <a:pt x="30" y="33"/>
                    </a:lnTo>
                    <a:cubicBezTo>
                      <a:pt x="51" y="33"/>
                      <a:pt x="51" y="0"/>
                      <a:pt x="30"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4" name="Freeform 53">
                <a:extLst>
                  <a:ext uri="{FF2B5EF4-FFF2-40B4-BE49-F238E27FC236}">
                    <a16:creationId xmlns:a16="http://schemas.microsoft.com/office/drawing/2014/main" id="{35AA59AB-E421-7847-83BA-92CE0AB3D5A6}"/>
                  </a:ext>
                </a:extLst>
              </p:cNvPr>
              <p:cNvSpPr>
                <a:spLocks noChangeArrowheads="1"/>
              </p:cNvSpPr>
              <p:nvPr/>
            </p:nvSpPr>
            <p:spPr bwMode="auto">
              <a:xfrm>
                <a:off x="3627982" y="3927293"/>
                <a:ext cx="8641" cy="11882"/>
              </a:xfrm>
              <a:custGeom>
                <a:avLst/>
                <a:gdLst>
                  <a:gd name="T0" fmla="*/ 33 w 34"/>
                  <a:gd name="T1" fmla="*/ 27 h 49"/>
                  <a:gd name="T2" fmla="*/ 33 w 34"/>
                  <a:gd name="T3" fmla="*/ 21 h 49"/>
                  <a:gd name="T4" fmla="*/ 33 w 34"/>
                  <a:gd name="T5" fmla="*/ 21 h 49"/>
                  <a:gd name="T6" fmla="*/ 0 w 34"/>
                  <a:gd name="T7" fmla="*/ 21 h 49"/>
                  <a:gd name="T8" fmla="*/ 0 w 34"/>
                  <a:gd name="T9" fmla="*/ 27 h 49"/>
                  <a:gd name="T10" fmla="*/ 0 w 34"/>
                  <a:gd name="T11" fmla="*/ 27 h 49"/>
                  <a:gd name="T12" fmla="*/ 33 w 34"/>
                  <a:gd name="T13" fmla="*/ 27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33" y="27"/>
                    </a:moveTo>
                    <a:lnTo>
                      <a:pt x="33" y="21"/>
                    </a:lnTo>
                    <a:lnTo>
                      <a:pt x="33" y="21"/>
                    </a:lnTo>
                    <a:cubicBezTo>
                      <a:pt x="33" y="0"/>
                      <a:pt x="0" y="0"/>
                      <a:pt x="0" y="21"/>
                    </a:cubicBezTo>
                    <a:lnTo>
                      <a:pt x="0" y="27"/>
                    </a:lnTo>
                    <a:lnTo>
                      <a:pt x="0" y="27"/>
                    </a:lnTo>
                    <a:cubicBezTo>
                      <a:pt x="0" y="48"/>
                      <a:pt x="33" y="48"/>
                      <a:pt x="3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5" name="Freeform 54">
                <a:extLst>
                  <a:ext uri="{FF2B5EF4-FFF2-40B4-BE49-F238E27FC236}">
                    <a16:creationId xmlns:a16="http://schemas.microsoft.com/office/drawing/2014/main" id="{0CB262BE-04B6-B64B-B8EE-CC59815686C3}"/>
                  </a:ext>
                </a:extLst>
              </p:cNvPr>
              <p:cNvSpPr>
                <a:spLocks noChangeArrowheads="1"/>
              </p:cNvSpPr>
              <p:nvPr/>
            </p:nvSpPr>
            <p:spPr bwMode="auto">
              <a:xfrm>
                <a:off x="3636623" y="3898130"/>
                <a:ext cx="15122" cy="15122"/>
              </a:xfrm>
              <a:custGeom>
                <a:avLst/>
                <a:gdLst>
                  <a:gd name="T0" fmla="*/ 23 w 63"/>
                  <a:gd name="T1" fmla="*/ 47 h 63"/>
                  <a:gd name="T2" fmla="*/ 23 w 63"/>
                  <a:gd name="T3" fmla="*/ 47 h 63"/>
                  <a:gd name="T4" fmla="*/ 47 w 63"/>
                  <a:gd name="T5" fmla="*/ 25 h 63"/>
                  <a:gd name="T6" fmla="*/ 47 w 63"/>
                  <a:gd name="T7" fmla="*/ 25 h 63"/>
                  <a:gd name="T8" fmla="*/ 37 w 63"/>
                  <a:gd name="T9" fmla="*/ 15 h 63"/>
                  <a:gd name="T10" fmla="*/ 37 w 63"/>
                  <a:gd name="T11" fmla="*/ 15 h 63"/>
                  <a:gd name="T12" fmla="*/ 14 w 63"/>
                  <a:gd name="T13" fmla="*/ 38 h 63"/>
                  <a:gd name="T14" fmla="*/ 14 w 63"/>
                  <a:gd name="T15" fmla="*/ 38 h 63"/>
                  <a:gd name="T16" fmla="*/ 23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3" y="47"/>
                    </a:moveTo>
                    <a:lnTo>
                      <a:pt x="23" y="47"/>
                    </a:lnTo>
                    <a:cubicBezTo>
                      <a:pt x="39" y="62"/>
                      <a:pt x="62" y="39"/>
                      <a:pt x="47" y="25"/>
                    </a:cubicBezTo>
                    <a:lnTo>
                      <a:pt x="47" y="25"/>
                    </a:lnTo>
                    <a:cubicBezTo>
                      <a:pt x="43" y="22"/>
                      <a:pt x="41" y="18"/>
                      <a:pt x="37" y="15"/>
                    </a:cubicBezTo>
                    <a:lnTo>
                      <a:pt x="37" y="15"/>
                    </a:lnTo>
                    <a:cubicBezTo>
                      <a:pt x="22" y="0"/>
                      <a:pt x="0" y="23"/>
                      <a:pt x="14" y="38"/>
                    </a:cubicBezTo>
                    <a:lnTo>
                      <a:pt x="14" y="38"/>
                    </a:lnTo>
                    <a:cubicBezTo>
                      <a:pt x="18" y="41"/>
                      <a:pt x="21" y="45"/>
                      <a:pt x="23"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6" name="Freeform 55">
                <a:extLst>
                  <a:ext uri="{FF2B5EF4-FFF2-40B4-BE49-F238E27FC236}">
                    <a16:creationId xmlns:a16="http://schemas.microsoft.com/office/drawing/2014/main" id="{0DAF5AB4-8262-B34A-9953-3527A5F799AD}"/>
                  </a:ext>
                </a:extLst>
              </p:cNvPr>
              <p:cNvSpPr>
                <a:spLocks noChangeArrowheads="1"/>
              </p:cNvSpPr>
              <p:nvPr/>
            </p:nvSpPr>
            <p:spPr bwMode="auto">
              <a:xfrm>
                <a:off x="3638783" y="3948895"/>
                <a:ext cx="7560" cy="12961"/>
              </a:xfrm>
              <a:custGeom>
                <a:avLst/>
                <a:gdLst>
                  <a:gd name="T0" fmla="*/ 32 w 33"/>
                  <a:gd name="T1" fmla="*/ 30 h 52"/>
                  <a:gd name="T2" fmla="*/ 32 w 33"/>
                  <a:gd name="T3" fmla="*/ 21 h 52"/>
                  <a:gd name="T4" fmla="*/ 32 w 33"/>
                  <a:gd name="T5" fmla="*/ 21 h 52"/>
                  <a:gd name="T6" fmla="*/ 0 w 33"/>
                  <a:gd name="T7" fmla="*/ 21 h 52"/>
                  <a:gd name="T8" fmla="*/ 0 w 33"/>
                  <a:gd name="T9" fmla="*/ 30 h 52"/>
                  <a:gd name="T10" fmla="*/ 0 w 33"/>
                  <a:gd name="T11" fmla="*/ 30 h 52"/>
                  <a:gd name="T12" fmla="*/ 32 w 33"/>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0"/>
                    </a:moveTo>
                    <a:lnTo>
                      <a:pt x="32" y="21"/>
                    </a:lnTo>
                    <a:lnTo>
                      <a:pt x="32" y="21"/>
                    </a:lnTo>
                    <a:cubicBezTo>
                      <a:pt x="32" y="0"/>
                      <a:pt x="0" y="0"/>
                      <a:pt x="0" y="21"/>
                    </a:cubicBezTo>
                    <a:lnTo>
                      <a:pt x="0" y="30"/>
                    </a:lnTo>
                    <a:lnTo>
                      <a:pt x="0" y="30"/>
                    </a:lnTo>
                    <a:cubicBezTo>
                      <a:pt x="0" y="51"/>
                      <a:pt x="32" y="51"/>
                      <a:pt x="32"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7" name="Freeform 56">
                <a:extLst>
                  <a:ext uri="{FF2B5EF4-FFF2-40B4-BE49-F238E27FC236}">
                    <a16:creationId xmlns:a16="http://schemas.microsoft.com/office/drawing/2014/main" id="{54BFFCCD-9151-FF48-A653-4B31A437CEB9}"/>
                  </a:ext>
                </a:extLst>
              </p:cNvPr>
              <p:cNvSpPr>
                <a:spLocks noChangeArrowheads="1"/>
              </p:cNvSpPr>
              <p:nvPr/>
            </p:nvSpPr>
            <p:spPr bwMode="auto">
              <a:xfrm>
                <a:off x="3650664" y="3934854"/>
                <a:ext cx="7561" cy="12961"/>
              </a:xfrm>
              <a:custGeom>
                <a:avLst/>
                <a:gdLst>
                  <a:gd name="T0" fmla="*/ 32 w 33"/>
                  <a:gd name="T1" fmla="*/ 30 h 52"/>
                  <a:gd name="T2" fmla="*/ 32 w 33"/>
                  <a:gd name="T3" fmla="*/ 21 h 52"/>
                  <a:gd name="T4" fmla="*/ 32 w 33"/>
                  <a:gd name="T5" fmla="*/ 21 h 52"/>
                  <a:gd name="T6" fmla="*/ 0 w 33"/>
                  <a:gd name="T7" fmla="*/ 21 h 52"/>
                  <a:gd name="T8" fmla="*/ 0 w 33"/>
                  <a:gd name="T9" fmla="*/ 30 h 52"/>
                  <a:gd name="T10" fmla="*/ 0 w 33"/>
                  <a:gd name="T11" fmla="*/ 30 h 52"/>
                  <a:gd name="T12" fmla="*/ 32 w 33"/>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0"/>
                    </a:moveTo>
                    <a:lnTo>
                      <a:pt x="32" y="21"/>
                    </a:lnTo>
                    <a:lnTo>
                      <a:pt x="32" y="21"/>
                    </a:lnTo>
                    <a:cubicBezTo>
                      <a:pt x="32" y="0"/>
                      <a:pt x="0" y="0"/>
                      <a:pt x="0" y="21"/>
                    </a:cubicBezTo>
                    <a:lnTo>
                      <a:pt x="0" y="30"/>
                    </a:lnTo>
                    <a:lnTo>
                      <a:pt x="0" y="30"/>
                    </a:lnTo>
                    <a:cubicBezTo>
                      <a:pt x="0" y="51"/>
                      <a:pt x="32" y="51"/>
                      <a:pt x="32"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8" name="Freeform 57">
                <a:extLst>
                  <a:ext uri="{FF2B5EF4-FFF2-40B4-BE49-F238E27FC236}">
                    <a16:creationId xmlns:a16="http://schemas.microsoft.com/office/drawing/2014/main" id="{DA5849E8-D60D-6A47-906D-DC8807DF7EB6}"/>
                  </a:ext>
                </a:extLst>
              </p:cNvPr>
              <p:cNvSpPr>
                <a:spLocks noChangeArrowheads="1"/>
              </p:cNvSpPr>
              <p:nvPr/>
            </p:nvSpPr>
            <p:spPr bwMode="auto">
              <a:xfrm>
                <a:off x="3552374" y="3907851"/>
                <a:ext cx="12961" cy="8641"/>
              </a:xfrm>
              <a:custGeom>
                <a:avLst/>
                <a:gdLst>
                  <a:gd name="T0" fmla="*/ 21 w 52"/>
                  <a:gd name="T1" fmla="*/ 34 h 35"/>
                  <a:gd name="T2" fmla="*/ 30 w 52"/>
                  <a:gd name="T3" fmla="*/ 34 h 35"/>
                  <a:gd name="T4" fmla="*/ 30 w 52"/>
                  <a:gd name="T5" fmla="*/ 34 h 35"/>
                  <a:gd name="T6" fmla="*/ 30 w 52"/>
                  <a:gd name="T7" fmla="*/ 0 h 35"/>
                  <a:gd name="T8" fmla="*/ 21 w 52"/>
                  <a:gd name="T9" fmla="*/ 0 h 35"/>
                  <a:gd name="T10" fmla="*/ 21 w 52"/>
                  <a:gd name="T11" fmla="*/ 0 h 35"/>
                  <a:gd name="T12" fmla="*/ 21 w 52"/>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52" h="35">
                    <a:moveTo>
                      <a:pt x="21" y="34"/>
                    </a:moveTo>
                    <a:lnTo>
                      <a:pt x="30" y="34"/>
                    </a:lnTo>
                    <a:lnTo>
                      <a:pt x="30" y="34"/>
                    </a:lnTo>
                    <a:cubicBezTo>
                      <a:pt x="51" y="34"/>
                      <a:pt x="51" y="0"/>
                      <a:pt x="30" y="0"/>
                    </a:cubicBezTo>
                    <a:lnTo>
                      <a:pt x="21" y="0"/>
                    </a:lnTo>
                    <a:lnTo>
                      <a:pt x="21" y="0"/>
                    </a:lnTo>
                    <a:cubicBezTo>
                      <a:pt x="0" y="0"/>
                      <a:pt x="0" y="34"/>
                      <a:pt x="21"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9" name="Freeform 58">
                <a:extLst>
                  <a:ext uri="{FF2B5EF4-FFF2-40B4-BE49-F238E27FC236}">
                    <a16:creationId xmlns:a16="http://schemas.microsoft.com/office/drawing/2014/main" id="{B6F99251-408F-904B-B9A7-C05917F2F014}"/>
                  </a:ext>
                </a:extLst>
              </p:cNvPr>
              <p:cNvSpPr>
                <a:spLocks noChangeArrowheads="1"/>
              </p:cNvSpPr>
              <p:nvPr/>
            </p:nvSpPr>
            <p:spPr bwMode="auto">
              <a:xfrm>
                <a:off x="3524291" y="3898130"/>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0" name="Freeform 59">
                <a:extLst>
                  <a:ext uri="{FF2B5EF4-FFF2-40B4-BE49-F238E27FC236}">
                    <a16:creationId xmlns:a16="http://schemas.microsoft.com/office/drawing/2014/main" id="{BC3D4250-6E9A-7848-8529-8DB508E64CAA}"/>
                  </a:ext>
                </a:extLst>
              </p:cNvPr>
              <p:cNvSpPr>
                <a:spLocks noChangeArrowheads="1"/>
              </p:cNvSpPr>
              <p:nvPr/>
            </p:nvSpPr>
            <p:spPr bwMode="auto">
              <a:xfrm>
                <a:off x="3537252" y="3865727"/>
                <a:ext cx="10801" cy="10801"/>
              </a:xfrm>
              <a:custGeom>
                <a:avLst/>
                <a:gdLst>
                  <a:gd name="T0" fmla="*/ 29 w 43"/>
                  <a:gd name="T1" fmla="*/ 9 h 45"/>
                  <a:gd name="T2" fmla="*/ 29 w 43"/>
                  <a:gd name="T3" fmla="*/ 9 h 45"/>
                  <a:gd name="T4" fmla="*/ 28 w 43"/>
                  <a:gd name="T5" fmla="*/ 8 h 45"/>
                  <a:gd name="T6" fmla="*/ 28 w 43"/>
                  <a:gd name="T7" fmla="*/ 8 h 45"/>
                  <a:gd name="T8" fmla="*/ 29 w 43"/>
                  <a:gd name="T9" fmla="*/ 9 h 45"/>
                  <a:gd name="T10" fmla="*/ 41 w 43"/>
                  <a:gd name="T11" fmla="*/ 18 h 45"/>
                  <a:gd name="T12" fmla="*/ 41 w 43"/>
                  <a:gd name="T13" fmla="*/ 18 h 45"/>
                  <a:gd name="T14" fmla="*/ 20 w 43"/>
                  <a:gd name="T15" fmla="*/ 4 h 45"/>
                  <a:gd name="T16" fmla="*/ 20 w 43"/>
                  <a:gd name="T17" fmla="*/ 4 h 45"/>
                  <a:gd name="T18" fmla="*/ 1 w 43"/>
                  <a:gd name="T19" fmla="*/ 19 h 45"/>
                  <a:gd name="T20" fmla="*/ 1 w 43"/>
                  <a:gd name="T21" fmla="*/ 19 h 45"/>
                  <a:gd name="T22" fmla="*/ 41 w 43"/>
                  <a:gd name="T2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5">
                    <a:moveTo>
                      <a:pt x="29" y="9"/>
                    </a:moveTo>
                    <a:lnTo>
                      <a:pt x="29" y="9"/>
                    </a:lnTo>
                    <a:cubicBezTo>
                      <a:pt x="29" y="9"/>
                      <a:pt x="29" y="9"/>
                      <a:pt x="28" y="8"/>
                    </a:cubicBezTo>
                    <a:lnTo>
                      <a:pt x="28" y="8"/>
                    </a:lnTo>
                    <a:cubicBezTo>
                      <a:pt x="29" y="8"/>
                      <a:pt x="29" y="9"/>
                      <a:pt x="29" y="9"/>
                    </a:cubicBezTo>
                    <a:close/>
                    <a:moveTo>
                      <a:pt x="41" y="18"/>
                    </a:moveTo>
                    <a:lnTo>
                      <a:pt x="41" y="18"/>
                    </a:lnTo>
                    <a:cubicBezTo>
                      <a:pt x="42" y="5"/>
                      <a:pt x="29" y="0"/>
                      <a:pt x="20" y="4"/>
                    </a:cubicBezTo>
                    <a:lnTo>
                      <a:pt x="20" y="4"/>
                    </a:lnTo>
                    <a:cubicBezTo>
                      <a:pt x="10" y="2"/>
                      <a:pt x="0" y="6"/>
                      <a:pt x="1" y="19"/>
                    </a:cubicBezTo>
                    <a:lnTo>
                      <a:pt x="1" y="19"/>
                    </a:lnTo>
                    <a:cubicBezTo>
                      <a:pt x="3" y="44"/>
                      <a:pt x="41" y="44"/>
                      <a:pt x="41" y="1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1" name="Freeform 60">
                <a:extLst>
                  <a:ext uri="{FF2B5EF4-FFF2-40B4-BE49-F238E27FC236}">
                    <a16:creationId xmlns:a16="http://schemas.microsoft.com/office/drawing/2014/main" id="{FAADA74D-CF4C-274B-A904-4384A0AE9F31}"/>
                  </a:ext>
                </a:extLst>
              </p:cNvPr>
              <p:cNvSpPr>
                <a:spLocks noChangeArrowheads="1"/>
              </p:cNvSpPr>
              <p:nvPr/>
            </p:nvSpPr>
            <p:spPr bwMode="auto">
              <a:xfrm>
                <a:off x="3544813" y="3891649"/>
                <a:ext cx="12961" cy="8641"/>
              </a:xfrm>
              <a:custGeom>
                <a:avLst/>
                <a:gdLst>
                  <a:gd name="T0" fmla="*/ 21 w 53"/>
                  <a:gd name="T1" fmla="*/ 33 h 34"/>
                  <a:gd name="T2" fmla="*/ 31 w 53"/>
                  <a:gd name="T3" fmla="*/ 33 h 34"/>
                  <a:gd name="T4" fmla="*/ 31 w 53"/>
                  <a:gd name="T5" fmla="*/ 33 h 34"/>
                  <a:gd name="T6" fmla="*/ 31 w 53"/>
                  <a:gd name="T7" fmla="*/ 0 h 34"/>
                  <a:gd name="T8" fmla="*/ 21 w 53"/>
                  <a:gd name="T9" fmla="*/ 0 h 34"/>
                  <a:gd name="T10" fmla="*/ 21 w 53"/>
                  <a:gd name="T11" fmla="*/ 0 h 34"/>
                  <a:gd name="T12" fmla="*/ 21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1" y="33"/>
                    </a:moveTo>
                    <a:lnTo>
                      <a:pt x="31" y="33"/>
                    </a:lnTo>
                    <a:lnTo>
                      <a:pt x="31" y="33"/>
                    </a:lnTo>
                    <a:cubicBezTo>
                      <a:pt x="52" y="33"/>
                      <a:pt x="52" y="0"/>
                      <a:pt x="31"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2" name="Freeform 61">
                <a:extLst>
                  <a:ext uri="{FF2B5EF4-FFF2-40B4-BE49-F238E27FC236}">
                    <a16:creationId xmlns:a16="http://schemas.microsoft.com/office/drawing/2014/main" id="{5AF36EAF-09EA-0F4D-B6DD-C43E476FB696}"/>
                  </a:ext>
                </a:extLst>
              </p:cNvPr>
              <p:cNvSpPr>
                <a:spLocks noChangeArrowheads="1"/>
              </p:cNvSpPr>
              <p:nvPr/>
            </p:nvSpPr>
            <p:spPr bwMode="auto">
              <a:xfrm>
                <a:off x="3569655" y="3872207"/>
                <a:ext cx="8641" cy="12961"/>
              </a:xfrm>
              <a:custGeom>
                <a:avLst/>
                <a:gdLst>
                  <a:gd name="T0" fmla="*/ 33 w 34"/>
                  <a:gd name="T1" fmla="*/ 30 h 52"/>
                  <a:gd name="T2" fmla="*/ 33 w 34"/>
                  <a:gd name="T3" fmla="*/ 21 h 52"/>
                  <a:gd name="T4" fmla="*/ 33 w 34"/>
                  <a:gd name="T5" fmla="*/ 21 h 52"/>
                  <a:gd name="T6" fmla="*/ 0 w 34"/>
                  <a:gd name="T7" fmla="*/ 21 h 52"/>
                  <a:gd name="T8" fmla="*/ 0 w 34"/>
                  <a:gd name="T9" fmla="*/ 30 h 52"/>
                  <a:gd name="T10" fmla="*/ 0 w 34"/>
                  <a:gd name="T11" fmla="*/ 30 h 52"/>
                  <a:gd name="T12" fmla="*/ 33 w 34"/>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4" h="52">
                    <a:moveTo>
                      <a:pt x="33" y="30"/>
                    </a:moveTo>
                    <a:lnTo>
                      <a:pt x="33" y="21"/>
                    </a:lnTo>
                    <a:lnTo>
                      <a:pt x="33" y="21"/>
                    </a:lnTo>
                    <a:cubicBezTo>
                      <a:pt x="33" y="0"/>
                      <a:pt x="0" y="0"/>
                      <a:pt x="0" y="21"/>
                    </a:cubicBezTo>
                    <a:lnTo>
                      <a:pt x="0" y="30"/>
                    </a:lnTo>
                    <a:lnTo>
                      <a:pt x="0" y="30"/>
                    </a:lnTo>
                    <a:cubicBezTo>
                      <a:pt x="0" y="51"/>
                      <a:pt x="33" y="51"/>
                      <a:pt x="3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3" name="Freeform 62">
                <a:extLst>
                  <a:ext uri="{FF2B5EF4-FFF2-40B4-BE49-F238E27FC236}">
                    <a16:creationId xmlns:a16="http://schemas.microsoft.com/office/drawing/2014/main" id="{D581590E-21F8-5E4C-B60E-788CC579BE1C}"/>
                  </a:ext>
                </a:extLst>
              </p:cNvPr>
              <p:cNvSpPr>
                <a:spLocks noChangeArrowheads="1"/>
              </p:cNvSpPr>
              <p:nvPr/>
            </p:nvSpPr>
            <p:spPr bwMode="auto">
              <a:xfrm>
                <a:off x="3526451" y="3952136"/>
                <a:ext cx="12961" cy="7560"/>
              </a:xfrm>
              <a:custGeom>
                <a:avLst/>
                <a:gdLst>
                  <a:gd name="T0" fmla="*/ 21 w 52"/>
                  <a:gd name="T1" fmla="*/ 32 h 33"/>
                  <a:gd name="T2" fmla="*/ 30 w 52"/>
                  <a:gd name="T3" fmla="*/ 32 h 33"/>
                  <a:gd name="T4" fmla="*/ 30 w 52"/>
                  <a:gd name="T5" fmla="*/ 32 h 33"/>
                  <a:gd name="T6" fmla="*/ 30 w 52"/>
                  <a:gd name="T7" fmla="*/ 0 h 33"/>
                  <a:gd name="T8" fmla="*/ 21 w 52"/>
                  <a:gd name="T9" fmla="*/ 0 h 33"/>
                  <a:gd name="T10" fmla="*/ 21 w 52"/>
                  <a:gd name="T11" fmla="*/ 0 h 33"/>
                  <a:gd name="T12" fmla="*/ 21 w 52"/>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52" h="33">
                    <a:moveTo>
                      <a:pt x="21" y="32"/>
                    </a:moveTo>
                    <a:lnTo>
                      <a:pt x="30" y="32"/>
                    </a:lnTo>
                    <a:lnTo>
                      <a:pt x="30" y="32"/>
                    </a:lnTo>
                    <a:cubicBezTo>
                      <a:pt x="51" y="32"/>
                      <a:pt x="51" y="0"/>
                      <a:pt x="30"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4" name="Freeform 63">
                <a:extLst>
                  <a:ext uri="{FF2B5EF4-FFF2-40B4-BE49-F238E27FC236}">
                    <a16:creationId xmlns:a16="http://schemas.microsoft.com/office/drawing/2014/main" id="{0895D630-6D1A-2C40-8A46-AA81138A8B42}"/>
                  </a:ext>
                </a:extLst>
              </p:cNvPr>
              <p:cNvSpPr>
                <a:spLocks noChangeArrowheads="1"/>
              </p:cNvSpPr>
              <p:nvPr/>
            </p:nvSpPr>
            <p:spPr bwMode="auto">
              <a:xfrm>
                <a:off x="3471365" y="3932694"/>
                <a:ext cx="15122" cy="15122"/>
              </a:xfrm>
              <a:custGeom>
                <a:avLst/>
                <a:gdLst>
                  <a:gd name="T0" fmla="*/ 25 w 63"/>
                  <a:gd name="T1" fmla="*/ 46 h 63"/>
                  <a:gd name="T2" fmla="*/ 25 w 63"/>
                  <a:gd name="T3" fmla="*/ 46 h 63"/>
                  <a:gd name="T4" fmla="*/ 47 w 63"/>
                  <a:gd name="T5" fmla="*/ 24 h 63"/>
                  <a:gd name="T6" fmla="*/ 47 w 63"/>
                  <a:gd name="T7" fmla="*/ 24 h 63"/>
                  <a:gd name="T8" fmla="*/ 38 w 63"/>
                  <a:gd name="T9" fmla="*/ 14 h 63"/>
                  <a:gd name="T10" fmla="*/ 38 w 63"/>
                  <a:gd name="T11" fmla="*/ 14 h 63"/>
                  <a:gd name="T12" fmla="*/ 15 w 63"/>
                  <a:gd name="T13" fmla="*/ 37 h 63"/>
                  <a:gd name="T14" fmla="*/ 15 w 63"/>
                  <a:gd name="T15" fmla="*/ 37 h 63"/>
                  <a:gd name="T16" fmla="*/ 25 w 63"/>
                  <a:gd name="T17"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5" y="46"/>
                    </a:moveTo>
                    <a:lnTo>
                      <a:pt x="25" y="46"/>
                    </a:lnTo>
                    <a:cubicBezTo>
                      <a:pt x="39" y="62"/>
                      <a:pt x="62" y="39"/>
                      <a:pt x="47" y="24"/>
                    </a:cubicBezTo>
                    <a:lnTo>
                      <a:pt x="47" y="24"/>
                    </a:lnTo>
                    <a:cubicBezTo>
                      <a:pt x="45" y="21"/>
                      <a:pt x="41" y="17"/>
                      <a:pt x="38" y="14"/>
                    </a:cubicBezTo>
                    <a:lnTo>
                      <a:pt x="38" y="14"/>
                    </a:lnTo>
                    <a:cubicBezTo>
                      <a:pt x="23" y="0"/>
                      <a:pt x="0" y="23"/>
                      <a:pt x="15" y="37"/>
                    </a:cubicBezTo>
                    <a:lnTo>
                      <a:pt x="15" y="37"/>
                    </a:lnTo>
                    <a:cubicBezTo>
                      <a:pt x="18" y="41"/>
                      <a:pt x="21" y="44"/>
                      <a:pt x="25"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5" name="Freeform 64">
                <a:extLst>
                  <a:ext uri="{FF2B5EF4-FFF2-40B4-BE49-F238E27FC236}">
                    <a16:creationId xmlns:a16="http://schemas.microsoft.com/office/drawing/2014/main" id="{B5B2B882-3169-C348-90F7-200AC7090C37}"/>
                  </a:ext>
                </a:extLst>
              </p:cNvPr>
              <p:cNvSpPr>
                <a:spLocks noChangeArrowheads="1"/>
              </p:cNvSpPr>
              <p:nvPr/>
            </p:nvSpPr>
            <p:spPr bwMode="auto">
              <a:xfrm>
                <a:off x="3485407" y="3893810"/>
                <a:ext cx="15122" cy="15122"/>
              </a:xfrm>
              <a:custGeom>
                <a:avLst/>
                <a:gdLst>
                  <a:gd name="T0" fmla="*/ 47 w 63"/>
                  <a:gd name="T1" fmla="*/ 25 h 63"/>
                  <a:gd name="T2" fmla="*/ 47 w 63"/>
                  <a:gd name="T3" fmla="*/ 25 h 63"/>
                  <a:gd name="T4" fmla="*/ 38 w 63"/>
                  <a:gd name="T5" fmla="*/ 15 h 63"/>
                  <a:gd name="T6" fmla="*/ 38 w 63"/>
                  <a:gd name="T7" fmla="*/ 15 h 63"/>
                  <a:gd name="T8" fmla="*/ 15 w 63"/>
                  <a:gd name="T9" fmla="*/ 38 h 63"/>
                  <a:gd name="T10" fmla="*/ 15 w 63"/>
                  <a:gd name="T11" fmla="*/ 38 h 63"/>
                  <a:gd name="T12" fmla="*/ 24 w 63"/>
                  <a:gd name="T13" fmla="*/ 48 h 63"/>
                  <a:gd name="T14" fmla="*/ 24 w 63"/>
                  <a:gd name="T15" fmla="*/ 48 h 63"/>
                  <a:gd name="T16" fmla="*/ 47 w 63"/>
                  <a:gd name="T17" fmla="*/ 2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47" y="25"/>
                    </a:moveTo>
                    <a:lnTo>
                      <a:pt x="47" y="25"/>
                    </a:lnTo>
                    <a:cubicBezTo>
                      <a:pt x="44" y="21"/>
                      <a:pt x="41" y="18"/>
                      <a:pt x="38" y="15"/>
                    </a:cubicBezTo>
                    <a:lnTo>
                      <a:pt x="38" y="15"/>
                    </a:lnTo>
                    <a:cubicBezTo>
                      <a:pt x="23" y="0"/>
                      <a:pt x="0" y="23"/>
                      <a:pt x="15" y="38"/>
                    </a:cubicBezTo>
                    <a:lnTo>
                      <a:pt x="15" y="38"/>
                    </a:lnTo>
                    <a:cubicBezTo>
                      <a:pt x="18" y="41"/>
                      <a:pt x="21" y="45"/>
                      <a:pt x="24" y="48"/>
                    </a:cubicBezTo>
                    <a:lnTo>
                      <a:pt x="24" y="48"/>
                    </a:lnTo>
                    <a:cubicBezTo>
                      <a:pt x="39" y="62"/>
                      <a:pt x="62" y="39"/>
                      <a:pt x="47"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6" name="Freeform 65">
                <a:extLst>
                  <a:ext uri="{FF2B5EF4-FFF2-40B4-BE49-F238E27FC236}">
                    <a16:creationId xmlns:a16="http://schemas.microsoft.com/office/drawing/2014/main" id="{F16CC127-3DD0-4B43-984C-35440BFB68AF}"/>
                  </a:ext>
                </a:extLst>
              </p:cNvPr>
              <p:cNvSpPr>
                <a:spLocks noChangeArrowheads="1"/>
              </p:cNvSpPr>
              <p:nvPr/>
            </p:nvSpPr>
            <p:spPr bwMode="auto">
              <a:xfrm>
                <a:off x="3497288" y="3919732"/>
                <a:ext cx="15122" cy="16201"/>
              </a:xfrm>
              <a:custGeom>
                <a:avLst/>
                <a:gdLst>
                  <a:gd name="T0" fmla="*/ 24 w 62"/>
                  <a:gd name="T1" fmla="*/ 48 h 64"/>
                  <a:gd name="T2" fmla="*/ 24 w 62"/>
                  <a:gd name="T3" fmla="*/ 48 h 64"/>
                  <a:gd name="T4" fmla="*/ 47 w 62"/>
                  <a:gd name="T5" fmla="*/ 25 h 64"/>
                  <a:gd name="T6" fmla="*/ 47 w 62"/>
                  <a:gd name="T7" fmla="*/ 25 h 64"/>
                  <a:gd name="T8" fmla="*/ 37 w 62"/>
                  <a:gd name="T9" fmla="*/ 15 h 64"/>
                  <a:gd name="T10" fmla="*/ 37 w 62"/>
                  <a:gd name="T11" fmla="*/ 15 h 64"/>
                  <a:gd name="T12" fmla="*/ 14 w 62"/>
                  <a:gd name="T13" fmla="*/ 38 h 64"/>
                  <a:gd name="T14" fmla="*/ 14 w 62"/>
                  <a:gd name="T15" fmla="*/ 38 h 64"/>
                  <a:gd name="T16" fmla="*/ 24 w 62"/>
                  <a:gd name="T17"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4">
                    <a:moveTo>
                      <a:pt x="24" y="48"/>
                    </a:moveTo>
                    <a:lnTo>
                      <a:pt x="24" y="48"/>
                    </a:lnTo>
                    <a:cubicBezTo>
                      <a:pt x="38" y="63"/>
                      <a:pt x="61" y="40"/>
                      <a:pt x="47" y="25"/>
                    </a:cubicBezTo>
                    <a:lnTo>
                      <a:pt x="47" y="25"/>
                    </a:lnTo>
                    <a:cubicBezTo>
                      <a:pt x="44" y="21"/>
                      <a:pt x="41" y="18"/>
                      <a:pt x="37" y="15"/>
                    </a:cubicBezTo>
                    <a:lnTo>
                      <a:pt x="37" y="15"/>
                    </a:lnTo>
                    <a:cubicBezTo>
                      <a:pt x="23" y="0"/>
                      <a:pt x="0" y="22"/>
                      <a:pt x="14" y="38"/>
                    </a:cubicBezTo>
                    <a:lnTo>
                      <a:pt x="14" y="38"/>
                    </a:lnTo>
                    <a:cubicBezTo>
                      <a:pt x="17" y="41"/>
                      <a:pt x="21" y="44"/>
                      <a:pt x="24" y="4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7" name="Freeform 66">
                <a:extLst>
                  <a:ext uri="{FF2B5EF4-FFF2-40B4-BE49-F238E27FC236}">
                    <a16:creationId xmlns:a16="http://schemas.microsoft.com/office/drawing/2014/main" id="{44260FF4-051B-3048-88F2-C9FC5FBEC219}"/>
                  </a:ext>
                </a:extLst>
              </p:cNvPr>
              <p:cNvSpPr>
                <a:spLocks noChangeArrowheads="1"/>
              </p:cNvSpPr>
              <p:nvPr/>
            </p:nvSpPr>
            <p:spPr bwMode="auto">
              <a:xfrm>
                <a:off x="3483247" y="3954296"/>
                <a:ext cx="10801" cy="10801"/>
              </a:xfrm>
              <a:custGeom>
                <a:avLst/>
                <a:gdLst>
                  <a:gd name="T0" fmla="*/ 30 w 43"/>
                  <a:gd name="T1" fmla="*/ 8 h 44"/>
                  <a:gd name="T2" fmla="*/ 30 w 43"/>
                  <a:gd name="T3" fmla="*/ 8 h 44"/>
                  <a:gd name="T4" fmla="*/ 29 w 43"/>
                  <a:gd name="T5" fmla="*/ 8 h 44"/>
                  <a:gd name="T6" fmla="*/ 29 w 43"/>
                  <a:gd name="T7" fmla="*/ 8 h 44"/>
                  <a:gd name="T8" fmla="*/ 29 w 43"/>
                  <a:gd name="T9" fmla="*/ 8 h 44"/>
                  <a:gd name="T10" fmla="*/ 29 w 43"/>
                  <a:gd name="T11" fmla="*/ 8 h 44"/>
                  <a:gd name="T12" fmla="*/ 30 w 43"/>
                  <a:gd name="T13" fmla="*/ 8 h 44"/>
                  <a:gd name="T14" fmla="*/ 20 w 43"/>
                  <a:gd name="T15" fmla="*/ 3 h 44"/>
                  <a:gd name="T16" fmla="*/ 20 w 43"/>
                  <a:gd name="T17" fmla="*/ 3 h 44"/>
                  <a:gd name="T18" fmla="*/ 2 w 43"/>
                  <a:gd name="T19" fmla="*/ 18 h 44"/>
                  <a:gd name="T20" fmla="*/ 2 w 43"/>
                  <a:gd name="T21" fmla="*/ 18 h 44"/>
                  <a:gd name="T22" fmla="*/ 42 w 43"/>
                  <a:gd name="T23" fmla="*/ 18 h 44"/>
                  <a:gd name="T24" fmla="*/ 42 w 43"/>
                  <a:gd name="T25" fmla="*/ 18 h 44"/>
                  <a:gd name="T26" fmla="*/ 20 w 43"/>
                  <a:gd name="T2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44">
                    <a:moveTo>
                      <a:pt x="30" y="8"/>
                    </a:moveTo>
                    <a:lnTo>
                      <a:pt x="30" y="8"/>
                    </a:lnTo>
                    <a:cubicBezTo>
                      <a:pt x="29" y="8"/>
                      <a:pt x="29" y="8"/>
                      <a:pt x="29" y="8"/>
                    </a:cubicBezTo>
                    <a:lnTo>
                      <a:pt x="29" y="8"/>
                    </a:lnTo>
                    <a:lnTo>
                      <a:pt x="29" y="8"/>
                    </a:lnTo>
                    <a:lnTo>
                      <a:pt x="29" y="8"/>
                    </a:lnTo>
                    <a:cubicBezTo>
                      <a:pt x="30" y="8"/>
                      <a:pt x="30" y="8"/>
                      <a:pt x="30" y="8"/>
                    </a:cubicBezTo>
                    <a:close/>
                    <a:moveTo>
                      <a:pt x="20" y="3"/>
                    </a:moveTo>
                    <a:lnTo>
                      <a:pt x="20" y="3"/>
                    </a:lnTo>
                    <a:cubicBezTo>
                      <a:pt x="10" y="1"/>
                      <a:pt x="0" y="6"/>
                      <a:pt x="2" y="18"/>
                    </a:cubicBezTo>
                    <a:lnTo>
                      <a:pt x="2" y="18"/>
                    </a:lnTo>
                    <a:cubicBezTo>
                      <a:pt x="4" y="43"/>
                      <a:pt x="41" y="43"/>
                      <a:pt x="42" y="18"/>
                    </a:cubicBezTo>
                    <a:lnTo>
                      <a:pt x="42" y="18"/>
                    </a:lnTo>
                    <a:cubicBezTo>
                      <a:pt x="42" y="5"/>
                      <a:pt x="30" y="0"/>
                      <a:pt x="20" y="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8" name="Freeform 67">
                <a:extLst>
                  <a:ext uri="{FF2B5EF4-FFF2-40B4-BE49-F238E27FC236}">
                    <a16:creationId xmlns:a16="http://schemas.microsoft.com/office/drawing/2014/main" id="{A393D91F-3AC7-5649-8753-E2E0C9E02E96}"/>
                  </a:ext>
                </a:extLst>
              </p:cNvPr>
              <p:cNvSpPr>
                <a:spLocks noChangeArrowheads="1"/>
              </p:cNvSpPr>
              <p:nvPr/>
            </p:nvSpPr>
            <p:spPr bwMode="auto">
              <a:xfrm>
                <a:off x="3441122" y="3965097"/>
                <a:ext cx="8641" cy="12961"/>
              </a:xfrm>
              <a:custGeom>
                <a:avLst/>
                <a:gdLst>
                  <a:gd name="T0" fmla="*/ 0 w 34"/>
                  <a:gd name="T1" fmla="*/ 21 h 53"/>
                  <a:gd name="T2" fmla="*/ 0 w 34"/>
                  <a:gd name="T3" fmla="*/ 31 h 53"/>
                  <a:gd name="T4" fmla="*/ 0 w 34"/>
                  <a:gd name="T5" fmla="*/ 31 h 53"/>
                  <a:gd name="T6" fmla="*/ 33 w 34"/>
                  <a:gd name="T7" fmla="*/ 31 h 53"/>
                  <a:gd name="T8" fmla="*/ 33 w 34"/>
                  <a:gd name="T9" fmla="*/ 21 h 53"/>
                  <a:gd name="T10" fmla="*/ 33 w 34"/>
                  <a:gd name="T11" fmla="*/ 21 h 53"/>
                  <a:gd name="T12" fmla="*/ 0 w 34"/>
                  <a:gd name="T13" fmla="*/ 21 h 53"/>
                </a:gdLst>
                <a:ahLst/>
                <a:cxnLst>
                  <a:cxn ang="0">
                    <a:pos x="T0" y="T1"/>
                  </a:cxn>
                  <a:cxn ang="0">
                    <a:pos x="T2" y="T3"/>
                  </a:cxn>
                  <a:cxn ang="0">
                    <a:pos x="T4" y="T5"/>
                  </a:cxn>
                  <a:cxn ang="0">
                    <a:pos x="T6" y="T7"/>
                  </a:cxn>
                  <a:cxn ang="0">
                    <a:pos x="T8" y="T9"/>
                  </a:cxn>
                  <a:cxn ang="0">
                    <a:pos x="T10" y="T11"/>
                  </a:cxn>
                  <a:cxn ang="0">
                    <a:pos x="T12" y="T13"/>
                  </a:cxn>
                </a:cxnLst>
                <a:rect l="0" t="0" r="r" b="b"/>
                <a:pathLst>
                  <a:path w="34" h="53">
                    <a:moveTo>
                      <a:pt x="0" y="21"/>
                    </a:moveTo>
                    <a:lnTo>
                      <a:pt x="0" y="31"/>
                    </a:lnTo>
                    <a:lnTo>
                      <a:pt x="0" y="31"/>
                    </a:lnTo>
                    <a:cubicBezTo>
                      <a:pt x="0" y="52"/>
                      <a:pt x="33" y="52"/>
                      <a:pt x="33" y="31"/>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9" name="Freeform 68">
                <a:extLst>
                  <a:ext uri="{FF2B5EF4-FFF2-40B4-BE49-F238E27FC236}">
                    <a16:creationId xmlns:a16="http://schemas.microsoft.com/office/drawing/2014/main" id="{2A06E824-F74E-5443-BCCD-2F1C73CDFC58}"/>
                  </a:ext>
                </a:extLst>
              </p:cNvPr>
              <p:cNvSpPr>
                <a:spLocks noChangeArrowheads="1"/>
              </p:cNvSpPr>
              <p:nvPr/>
            </p:nvSpPr>
            <p:spPr bwMode="auto">
              <a:xfrm>
                <a:off x="3455164" y="3993180"/>
                <a:ext cx="15122" cy="15122"/>
              </a:xfrm>
              <a:custGeom>
                <a:avLst/>
                <a:gdLst>
                  <a:gd name="T0" fmla="*/ 38 w 63"/>
                  <a:gd name="T1" fmla="*/ 15 h 63"/>
                  <a:gd name="T2" fmla="*/ 38 w 63"/>
                  <a:gd name="T3" fmla="*/ 15 h 63"/>
                  <a:gd name="T4" fmla="*/ 15 w 63"/>
                  <a:gd name="T5" fmla="*/ 38 h 63"/>
                  <a:gd name="T6" fmla="*/ 15 w 63"/>
                  <a:gd name="T7" fmla="*/ 38 h 63"/>
                  <a:gd name="T8" fmla="*/ 24 w 63"/>
                  <a:gd name="T9" fmla="*/ 47 h 63"/>
                  <a:gd name="T10" fmla="*/ 24 w 63"/>
                  <a:gd name="T11" fmla="*/ 47 h 63"/>
                  <a:gd name="T12" fmla="*/ 47 w 63"/>
                  <a:gd name="T13" fmla="*/ 24 h 63"/>
                  <a:gd name="T14" fmla="*/ 47 w 63"/>
                  <a:gd name="T15" fmla="*/ 24 h 63"/>
                  <a:gd name="T16" fmla="*/ 38 w 63"/>
                  <a:gd name="T17"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38" y="15"/>
                    </a:moveTo>
                    <a:lnTo>
                      <a:pt x="38" y="15"/>
                    </a:lnTo>
                    <a:cubicBezTo>
                      <a:pt x="22" y="0"/>
                      <a:pt x="0" y="23"/>
                      <a:pt x="15" y="38"/>
                    </a:cubicBezTo>
                    <a:lnTo>
                      <a:pt x="15" y="38"/>
                    </a:lnTo>
                    <a:cubicBezTo>
                      <a:pt x="18" y="41"/>
                      <a:pt x="21" y="44"/>
                      <a:pt x="24" y="47"/>
                    </a:cubicBezTo>
                    <a:lnTo>
                      <a:pt x="24" y="47"/>
                    </a:lnTo>
                    <a:cubicBezTo>
                      <a:pt x="39" y="62"/>
                      <a:pt x="62" y="39"/>
                      <a:pt x="47" y="24"/>
                    </a:cubicBezTo>
                    <a:lnTo>
                      <a:pt x="47" y="24"/>
                    </a:lnTo>
                    <a:cubicBezTo>
                      <a:pt x="43" y="21"/>
                      <a:pt x="41" y="18"/>
                      <a:pt x="38" y="1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0" name="Freeform 69">
                <a:extLst>
                  <a:ext uri="{FF2B5EF4-FFF2-40B4-BE49-F238E27FC236}">
                    <a16:creationId xmlns:a16="http://schemas.microsoft.com/office/drawing/2014/main" id="{4858E64D-7BCF-ED43-AE0E-68197B5E003C}"/>
                  </a:ext>
                </a:extLst>
              </p:cNvPr>
              <p:cNvSpPr>
                <a:spLocks noChangeArrowheads="1"/>
              </p:cNvSpPr>
              <p:nvPr/>
            </p:nvSpPr>
            <p:spPr bwMode="auto">
              <a:xfrm>
                <a:off x="3482166" y="4005061"/>
                <a:ext cx="12961" cy="8641"/>
              </a:xfrm>
              <a:custGeom>
                <a:avLst/>
                <a:gdLst>
                  <a:gd name="T0" fmla="*/ 31 w 53"/>
                  <a:gd name="T1" fmla="*/ 0 h 34"/>
                  <a:gd name="T2" fmla="*/ 22 w 53"/>
                  <a:gd name="T3" fmla="*/ 0 h 34"/>
                  <a:gd name="T4" fmla="*/ 22 w 53"/>
                  <a:gd name="T5" fmla="*/ 0 h 34"/>
                  <a:gd name="T6" fmla="*/ 22 w 53"/>
                  <a:gd name="T7" fmla="*/ 33 h 34"/>
                  <a:gd name="T8" fmla="*/ 31 w 53"/>
                  <a:gd name="T9" fmla="*/ 33 h 34"/>
                  <a:gd name="T10" fmla="*/ 31 w 53"/>
                  <a:gd name="T11" fmla="*/ 33 h 34"/>
                  <a:gd name="T12" fmla="*/ 31 w 5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31" y="0"/>
                    </a:moveTo>
                    <a:lnTo>
                      <a:pt x="22" y="0"/>
                    </a:lnTo>
                    <a:lnTo>
                      <a:pt x="22" y="0"/>
                    </a:lnTo>
                    <a:cubicBezTo>
                      <a:pt x="0" y="0"/>
                      <a:pt x="0" y="33"/>
                      <a:pt x="22" y="33"/>
                    </a:cubicBezTo>
                    <a:lnTo>
                      <a:pt x="31" y="33"/>
                    </a:lnTo>
                    <a:lnTo>
                      <a:pt x="31" y="33"/>
                    </a:lnTo>
                    <a:cubicBezTo>
                      <a:pt x="52" y="33"/>
                      <a:pt x="52" y="0"/>
                      <a:pt x="3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1" name="Freeform 70">
                <a:extLst>
                  <a:ext uri="{FF2B5EF4-FFF2-40B4-BE49-F238E27FC236}">
                    <a16:creationId xmlns:a16="http://schemas.microsoft.com/office/drawing/2014/main" id="{7968B7E4-C4C5-6941-AD21-217C773FCA3C}"/>
                  </a:ext>
                </a:extLst>
              </p:cNvPr>
              <p:cNvSpPr>
                <a:spLocks noChangeArrowheads="1"/>
              </p:cNvSpPr>
              <p:nvPr/>
            </p:nvSpPr>
            <p:spPr bwMode="auto">
              <a:xfrm>
                <a:off x="3473525" y="3976978"/>
                <a:ext cx="12961" cy="8641"/>
              </a:xfrm>
              <a:custGeom>
                <a:avLst/>
                <a:gdLst>
                  <a:gd name="T0" fmla="*/ 31 w 53"/>
                  <a:gd name="T1" fmla="*/ 0 h 34"/>
                  <a:gd name="T2" fmla="*/ 21 w 53"/>
                  <a:gd name="T3" fmla="*/ 0 h 34"/>
                  <a:gd name="T4" fmla="*/ 21 w 53"/>
                  <a:gd name="T5" fmla="*/ 0 h 34"/>
                  <a:gd name="T6" fmla="*/ 21 w 53"/>
                  <a:gd name="T7" fmla="*/ 33 h 34"/>
                  <a:gd name="T8" fmla="*/ 31 w 53"/>
                  <a:gd name="T9" fmla="*/ 33 h 34"/>
                  <a:gd name="T10" fmla="*/ 31 w 53"/>
                  <a:gd name="T11" fmla="*/ 33 h 34"/>
                  <a:gd name="T12" fmla="*/ 31 w 5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31" y="0"/>
                    </a:moveTo>
                    <a:lnTo>
                      <a:pt x="21" y="0"/>
                    </a:lnTo>
                    <a:lnTo>
                      <a:pt x="21" y="0"/>
                    </a:lnTo>
                    <a:cubicBezTo>
                      <a:pt x="0" y="0"/>
                      <a:pt x="0" y="33"/>
                      <a:pt x="21" y="33"/>
                    </a:cubicBezTo>
                    <a:lnTo>
                      <a:pt x="31" y="33"/>
                    </a:lnTo>
                    <a:lnTo>
                      <a:pt x="31" y="33"/>
                    </a:lnTo>
                    <a:cubicBezTo>
                      <a:pt x="52" y="33"/>
                      <a:pt x="52" y="0"/>
                      <a:pt x="3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2" name="Freeform 71">
                <a:extLst>
                  <a:ext uri="{FF2B5EF4-FFF2-40B4-BE49-F238E27FC236}">
                    <a16:creationId xmlns:a16="http://schemas.microsoft.com/office/drawing/2014/main" id="{2DBBAE4C-B965-F04C-817C-1D913E0D59F0}"/>
                  </a:ext>
                </a:extLst>
              </p:cNvPr>
              <p:cNvSpPr>
                <a:spLocks noChangeArrowheads="1"/>
              </p:cNvSpPr>
              <p:nvPr/>
            </p:nvSpPr>
            <p:spPr bwMode="auto">
              <a:xfrm>
                <a:off x="4018983" y="3844124"/>
                <a:ext cx="10801" cy="8641"/>
              </a:xfrm>
              <a:custGeom>
                <a:avLst/>
                <a:gdLst>
                  <a:gd name="T0" fmla="*/ 20 w 42"/>
                  <a:gd name="T1" fmla="*/ 33 h 34"/>
                  <a:gd name="T2" fmla="*/ 20 w 42"/>
                  <a:gd name="T3" fmla="*/ 33 h 34"/>
                  <a:gd name="T4" fmla="*/ 20 w 42"/>
                  <a:gd name="T5" fmla="*/ 0 h 34"/>
                  <a:gd name="T6" fmla="*/ 20 w 42"/>
                  <a:gd name="T7" fmla="*/ 0 h 34"/>
                  <a:gd name="T8" fmla="*/ 20 w 42"/>
                  <a:gd name="T9" fmla="*/ 33 h 34"/>
                </a:gdLst>
                <a:ahLst/>
                <a:cxnLst>
                  <a:cxn ang="0">
                    <a:pos x="T0" y="T1"/>
                  </a:cxn>
                  <a:cxn ang="0">
                    <a:pos x="T2" y="T3"/>
                  </a:cxn>
                  <a:cxn ang="0">
                    <a:pos x="T4" y="T5"/>
                  </a:cxn>
                  <a:cxn ang="0">
                    <a:pos x="T6" y="T7"/>
                  </a:cxn>
                  <a:cxn ang="0">
                    <a:pos x="T8" y="T9"/>
                  </a:cxn>
                </a:cxnLst>
                <a:rect l="0" t="0" r="r" b="b"/>
                <a:pathLst>
                  <a:path w="42" h="34">
                    <a:moveTo>
                      <a:pt x="20" y="33"/>
                    </a:moveTo>
                    <a:lnTo>
                      <a:pt x="20" y="33"/>
                    </a:lnTo>
                    <a:cubicBezTo>
                      <a:pt x="41" y="33"/>
                      <a:pt x="41" y="0"/>
                      <a:pt x="20" y="0"/>
                    </a:cubicBezTo>
                    <a:lnTo>
                      <a:pt x="20" y="0"/>
                    </a:lnTo>
                    <a:cubicBezTo>
                      <a:pt x="0" y="0"/>
                      <a:pt x="0" y="33"/>
                      <a:pt x="20"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3" name="Freeform 72">
                <a:extLst>
                  <a:ext uri="{FF2B5EF4-FFF2-40B4-BE49-F238E27FC236}">
                    <a16:creationId xmlns:a16="http://schemas.microsoft.com/office/drawing/2014/main" id="{F3D788C9-0DFE-A44C-B8A7-A5AAF6B78923}"/>
                  </a:ext>
                </a:extLst>
              </p:cNvPr>
              <p:cNvSpPr>
                <a:spLocks noChangeArrowheads="1"/>
              </p:cNvSpPr>
              <p:nvPr/>
            </p:nvSpPr>
            <p:spPr bwMode="auto">
              <a:xfrm>
                <a:off x="4017902" y="3862486"/>
                <a:ext cx="9721" cy="14042"/>
              </a:xfrm>
              <a:custGeom>
                <a:avLst/>
                <a:gdLst>
                  <a:gd name="T0" fmla="*/ 35 w 41"/>
                  <a:gd name="T1" fmla="*/ 34 h 56"/>
                  <a:gd name="T2" fmla="*/ 35 w 41"/>
                  <a:gd name="T3" fmla="*/ 34 h 56"/>
                  <a:gd name="T4" fmla="*/ 37 w 41"/>
                  <a:gd name="T5" fmla="*/ 30 h 56"/>
                  <a:gd name="T6" fmla="*/ 37 w 41"/>
                  <a:gd name="T7" fmla="*/ 30 h 56"/>
                  <a:gd name="T8" fmla="*/ 5 w 41"/>
                  <a:gd name="T9" fmla="*/ 21 h 56"/>
                  <a:gd name="T10" fmla="*/ 5 w 41"/>
                  <a:gd name="T11" fmla="*/ 21 h 56"/>
                  <a:gd name="T12" fmla="*/ 4 w 41"/>
                  <a:gd name="T13" fmla="*/ 26 h 56"/>
                  <a:gd name="T14" fmla="*/ 4 w 41"/>
                  <a:gd name="T15" fmla="*/ 26 h 56"/>
                  <a:gd name="T16" fmla="*/ 35 w 41"/>
                  <a:gd name="T17" fmla="*/ 3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56">
                    <a:moveTo>
                      <a:pt x="35" y="34"/>
                    </a:moveTo>
                    <a:lnTo>
                      <a:pt x="35" y="34"/>
                    </a:lnTo>
                    <a:cubicBezTo>
                      <a:pt x="35" y="33"/>
                      <a:pt x="36" y="31"/>
                      <a:pt x="37" y="30"/>
                    </a:cubicBezTo>
                    <a:lnTo>
                      <a:pt x="37" y="30"/>
                    </a:lnTo>
                    <a:cubicBezTo>
                      <a:pt x="40" y="9"/>
                      <a:pt x="8" y="0"/>
                      <a:pt x="5" y="21"/>
                    </a:cubicBezTo>
                    <a:lnTo>
                      <a:pt x="5" y="21"/>
                    </a:lnTo>
                    <a:cubicBezTo>
                      <a:pt x="5" y="23"/>
                      <a:pt x="4" y="24"/>
                      <a:pt x="4" y="26"/>
                    </a:cubicBezTo>
                    <a:lnTo>
                      <a:pt x="4" y="26"/>
                    </a:lnTo>
                    <a:cubicBezTo>
                      <a:pt x="0" y="47"/>
                      <a:pt x="32" y="55"/>
                      <a:pt x="35"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4" name="Freeform 73">
                <a:extLst>
                  <a:ext uri="{FF2B5EF4-FFF2-40B4-BE49-F238E27FC236}">
                    <a16:creationId xmlns:a16="http://schemas.microsoft.com/office/drawing/2014/main" id="{B3B5307D-35B4-224F-9944-D9868C6C4E4D}"/>
                  </a:ext>
                </a:extLst>
              </p:cNvPr>
              <p:cNvSpPr>
                <a:spLocks noChangeArrowheads="1"/>
              </p:cNvSpPr>
              <p:nvPr/>
            </p:nvSpPr>
            <p:spPr bwMode="auto">
              <a:xfrm>
                <a:off x="4035184" y="3841964"/>
                <a:ext cx="14042" cy="15122"/>
              </a:xfrm>
              <a:custGeom>
                <a:avLst/>
                <a:gdLst>
                  <a:gd name="T0" fmla="*/ 20 w 58"/>
                  <a:gd name="T1" fmla="*/ 43 h 60"/>
                  <a:gd name="T2" fmla="*/ 20 w 58"/>
                  <a:gd name="T3" fmla="*/ 43 h 60"/>
                  <a:gd name="T4" fmla="*/ 42 w 58"/>
                  <a:gd name="T5" fmla="*/ 20 h 60"/>
                  <a:gd name="T6" fmla="*/ 42 w 58"/>
                  <a:gd name="T7" fmla="*/ 20 h 60"/>
                  <a:gd name="T8" fmla="*/ 37 w 58"/>
                  <a:gd name="T9" fmla="*/ 15 h 60"/>
                  <a:gd name="T10" fmla="*/ 37 w 58"/>
                  <a:gd name="T11" fmla="*/ 15 h 60"/>
                  <a:gd name="T12" fmla="*/ 14 w 58"/>
                  <a:gd name="T13" fmla="*/ 38 h 60"/>
                  <a:gd name="T14" fmla="*/ 14 w 58"/>
                  <a:gd name="T15" fmla="*/ 38 h 60"/>
                  <a:gd name="T16" fmla="*/ 20 w 58"/>
                  <a:gd name="T17" fmla="*/ 4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60">
                    <a:moveTo>
                      <a:pt x="20" y="43"/>
                    </a:moveTo>
                    <a:lnTo>
                      <a:pt x="20" y="43"/>
                    </a:lnTo>
                    <a:cubicBezTo>
                      <a:pt x="34" y="59"/>
                      <a:pt x="57" y="36"/>
                      <a:pt x="42" y="20"/>
                    </a:cubicBezTo>
                    <a:lnTo>
                      <a:pt x="42" y="20"/>
                    </a:lnTo>
                    <a:cubicBezTo>
                      <a:pt x="41" y="19"/>
                      <a:pt x="39" y="17"/>
                      <a:pt x="37" y="15"/>
                    </a:cubicBezTo>
                    <a:lnTo>
                      <a:pt x="37" y="15"/>
                    </a:lnTo>
                    <a:cubicBezTo>
                      <a:pt x="23" y="0"/>
                      <a:pt x="0" y="23"/>
                      <a:pt x="14" y="38"/>
                    </a:cubicBezTo>
                    <a:lnTo>
                      <a:pt x="14" y="38"/>
                    </a:lnTo>
                    <a:cubicBezTo>
                      <a:pt x="16" y="40"/>
                      <a:pt x="18" y="41"/>
                      <a:pt x="20"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5" name="Freeform 74">
                <a:extLst>
                  <a:ext uri="{FF2B5EF4-FFF2-40B4-BE49-F238E27FC236}">
                    <a16:creationId xmlns:a16="http://schemas.microsoft.com/office/drawing/2014/main" id="{6610271B-BDE9-2846-A171-B355831C8FA3}"/>
                  </a:ext>
                </a:extLst>
              </p:cNvPr>
              <p:cNvSpPr>
                <a:spLocks noChangeArrowheads="1"/>
              </p:cNvSpPr>
              <p:nvPr/>
            </p:nvSpPr>
            <p:spPr bwMode="auto">
              <a:xfrm>
                <a:off x="4047066" y="3870047"/>
                <a:ext cx="11881" cy="8641"/>
              </a:xfrm>
              <a:custGeom>
                <a:avLst/>
                <a:gdLst>
                  <a:gd name="T0" fmla="*/ 22 w 48"/>
                  <a:gd name="T1" fmla="*/ 33 h 34"/>
                  <a:gd name="T2" fmla="*/ 27 w 48"/>
                  <a:gd name="T3" fmla="*/ 33 h 34"/>
                  <a:gd name="T4" fmla="*/ 27 w 48"/>
                  <a:gd name="T5" fmla="*/ 33 h 34"/>
                  <a:gd name="T6" fmla="*/ 27 w 48"/>
                  <a:gd name="T7" fmla="*/ 0 h 34"/>
                  <a:gd name="T8" fmla="*/ 22 w 48"/>
                  <a:gd name="T9" fmla="*/ 0 h 34"/>
                  <a:gd name="T10" fmla="*/ 22 w 48"/>
                  <a:gd name="T11" fmla="*/ 0 h 34"/>
                  <a:gd name="T12" fmla="*/ 22 w 48"/>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48" h="34">
                    <a:moveTo>
                      <a:pt x="22" y="33"/>
                    </a:moveTo>
                    <a:lnTo>
                      <a:pt x="27" y="33"/>
                    </a:lnTo>
                    <a:lnTo>
                      <a:pt x="27" y="33"/>
                    </a:lnTo>
                    <a:cubicBezTo>
                      <a:pt x="47" y="33"/>
                      <a:pt x="47" y="0"/>
                      <a:pt x="27" y="0"/>
                    </a:cubicBezTo>
                    <a:lnTo>
                      <a:pt x="22" y="0"/>
                    </a:ln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6" name="Freeform 75">
                <a:extLst>
                  <a:ext uri="{FF2B5EF4-FFF2-40B4-BE49-F238E27FC236}">
                    <a16:creationId xmlns:a16="http://schemas.microsoft.com/office/drawing/2014/main" id="{341D612A-D77B-DF4A-BD2D-9A98BA951885}"/>
                  </a:ext>
                </a:extLst>
              </p:cNvPr>
              <p:cNvSpPr>
                <a:spLocks noChangeArrowheads="1"/>
              </p:cNvSpPr>
              <p:nvPr/>
            </p:nvSpPr>
            <p:spPr bwMode="auto">
              <a:xfrm>
                <a:off x="4052466" y="3806320"/>
                <a:ext cx="7561" cy="12961"/>
              </a:xfrm>
              <a:custGeom>
                <a:avLst/>
                <a:gdLst>
                  <a:gd name="T0" fmla="*/ 32 w 33"/>
                  <a:gd name="T1" fmla="*/ 31 h 53"/>
                  <a:gd name="T2" fmla="*/ 32 w 33"/>
                  <a:gd name="T3" fmla="*/ 21 h 53"/>
                  <a:gd name="T4" fmla="*/ 32 w 33"/>
                  <a:gd name="T5" fmla="*/ 21 h 53"/>
                  <a:gd name="T6" fmla="*/ 0 w 33"/>
                  <a:gd name="T7" fmla="*/ 21 h 53"/>
                  <a:gd name="T8" fmla="*/ 0 w 33"/>
                  <a:gd name="T9" fmla="*/ 31 h 53"/>
                  <a:gd name="T10" fmla="*/ 0 w 33"/>
                  <a:gd name="T11" fmla="*/ 31 h 53"/>
                  <a:gd name="T12" fmla="*/ 32 w 33"/>
                  <a:gd name="T13" fmla="*/ 31 h 53"/>
                </a:gdLst>
                <a:ahLst/>
                <a:cxnLst>
                  <a:cxn ang="0">
                    <a:pos x="T0" y="T1"/>
                  </a:cxn>
                  <a:cxn ang="0">
                    <a:pos x="T2" y="T3"/>
                  </a:cxn>
                  <a:cxn ang="0">
                    <a:pos x="T4" y="T5"/>
                  </a:cxn>
                  <a:cxn ang="0">
                    <a:pos x="T6" y="T7"/>
                  </a:cxn>
                  <a:cxn ang="0">
                    <a:pos x="T8" y="T9"/>
                  </a:cxn>
                  <a:cxn ang="0">
                    <a:pos x="T10" y="T11"/>
                  </a:cxn>
                  <a:cxn ang="0">
                    <a:pos x="T12" y="T13"/>
                  </a:cxn>
                </a:cxnLst>
                <a:rect l="0" t="0" r="r" b="b"/>
                <a:pathLst>
                  <a:path w="33" h="53">
                    <a:moveTo>
                      <a:pt x="32" y="31"/>
                    </a:moveTo>
                    <a:lnTo>
                      <a:pt x="32" y="21"/>
                    </a:lnTo>
                    <a:lnTo>
                      <a:pt x="32" y="21"/>
                    </a:lnTo>
                    <a:cubicBezTo>
                      <a:pt x="32" y="0"/>
                      <a:pt x="0" y="0"/>
                      <a:pt x="0" y="21"/>
                    </a:cubicBezTo>
                    <a:lnTo>
                      <a:pt x="0" y="31"/>
                    </a:lnTo>
                    <a:lnTo>
                      <a:pt x="0" y="31"/>
                    </a:lnTo>
                    <a:cubicBezTo>
                      <a:pt x="0" y="52"/>
                      <a:pt x="32" y="52"/>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7" name="Freeform 76">
                <a:extLst>
                  <a:ext uri="{FF2B5EF4-FFF2-40B4-BE49-F238E27FC236}">
                    <a16:creationId xmlns:a16="http://schemas.microsoft.com/office/drawing/2014/main" id="{A3CC79DC-9450-E645-8E0B-0ECD546BFD4F}"/>
                  </a:ext>
                </a:extLst>
              </p:cNvPr>
              <p:cNvSpPr>
                <a:spLocks noChangeArrowheads="1"/>
              </p:cNvSpPr>
              <p:nvPr/>
            </p:nvSpPr>
            <p:spPr bwMode="auto">
              <a:xfrm>
                <a:off x="4085950" y="3817121"/>
                <a:ext cx="15122" cy="14042"/>
              </a:xfrm>
              <a:custGeom>
                <a:avLst/>
                <a:gdLst>
                  <a:gd name="T0" fmla="*/ 38 w 60"/>
                  <a:gd name="T1" fmla="*/ 42 h 58"/>
                  <a:gd name="T2" fmla="*/ 38 w 60"/>
                  <a:gd name="T3" fmla="*/ 42 h 58"/>
                  <a:gd name="T4" fmla="*/ 43 w 60"/>
                  <a:gd name="T5" fmla="*/ 37 h 58"/>
                  <a:gd name="T6" fmla="*/ 43 w 60"/>
                  <a:gd name="T7" fmla="*/ 37 h 58"/>
                  <a:gd name="T8" fmla="*/ 20 w 60"/>
                  <a:gd name="T9" fmla="*/ 14 h 58"/>
                  <a:gd name="T10" fmla="*/ 20 w 60"/>
                  <a:gd name="T11" fmla="*/ 14 h 58"/>
                  <a:gd name="T12" fmla="*/ 15 w 60"/>
                  <a:gd name="T13" fmla="*/ 19 h 58"/>
                  <a:gd name="T14" fmla="*/ 15 w 60"/>
                  <a:gd name="T15" fmla="*/ 19 h 58"/>
                  <a:gd name="T16" fmla="*/ 38 w 60"/>
                  <a:gd name="T17"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8">
                    <a:moveTo>
                      <a:pt x="38" y="42"/>
                    </a:moveTo>
                    <a:lnTo>
                      <a:pt x="38" y="42"/>
                    </a:lnTo>
                    <a:cubicBezTo>
                      <a:pt x="40" y="41"/>
                      <a:pt x="41" y="39"/>
                      <a:pt x="43" y="37"/>
                    </a:cubicBezTo>
                    <a:lnTo>
                      <a:pt x="43" y="37"/>
                    </a:lnTo>
                    <a:cubicBezTo>
                      <a:pt x="59" y="22"/>
                      <a:pt x="35" y="0"/>
                      <a:pt x="20" y="14"/>
                    </a:cubicBezTo>
                    <a:lnTo>
                      <a:pt x="20" y="14"/>
                    </a:lnTo>
                    <a:cubicBezTo>
                      <a:pt x="19" y="16"/>
                      <a:pt x="17" y="18"/>
                      <a:pt x="15" y="19"/>
                    </a:cubicBezTo>
                    <a:lnTo>
                      <a:pt x="15" y="19"/>
                    </a:lnTo>
                    <a:cubicBezTo>
                      <a:pt x="0" y="34"/>
                      <a:pt x="23" y="57"/>
                      <a:pt x="38"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8" name="Freeform 77">
                <a:extLst>
                  <a:ext uri="{FF2B5EF4-FFF2-40B4-BE49-F238E27FC236}">
                    <a16:creationId xmlns:a16="http://schemas.microsoft.com/office/drawing/2014/main" id="{BE7C2FC2-1669-1246-9E24-8A9B65EDA4C8}"/>
                  </a:ext>
                </a:extLst>
              </p:cNvPr>
              <p:cNvSpPr>
                <a:spLocks noChangeArrowheads="1"/>
              </p:cNvSpPr>
              <p:nvPr/>
            </p:nvSpPr>
            <p:spPr bwMode="auto">
              <a:xfrm>
                <a:off x="4082709" y="3841964"/>
                <a:ext cx="14042" cy="14041"/>
              </a:xfrm>
              <a:custGeom>
                <a:avLst/>
                <a:gdLst>
                  <a:gd name="T0" fmla="*/ 38 w 59"/>
                  <a:gd name="T1" fmla="*/ 43 h 59"/>
                  <a:gd name="T2" fmla="*/ 38 w 59"/>
                  <a:gd name="T3" fmla="*/ 43 h 59"/>
                  <a:gd name="T4" fmla="*/ 43 w 59"/>
                  <a:gd name="T5" fmla="*/ 38 h 59"/>
                  <a:gd name="T6" fmla="*/ 43 w 59"/>
                  <a:gd name="T7" fmla="*/ 38 h 59"/>
                  <a:gd name="T8" fmla="*/ 20 w 59"/>
                  <a:gd name="T9" fmla="*/ 14 h 59"/>
                  <a:gd name="T10" fmla="*/ 20 w 59"/>
                  <a:gd name="T11" fmla="*/ 14 h 59"/>
                  <a:gd name="T12" fmla="*/ 15 w 59"/>
                  <a:gd name="T13" fmla="*/ 20 h 59"/>
                  <a:gd name="T14" fmla="*/ 15 w 59"/>
                  <a:gd name="T15" fmla="*/ 20 h 59"/>
                  <a:gd name="T16" fmla="*/ 38 w 59"/>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38" y="43"/>
                    </a:moveTo>
                    <a:lnTo>
                      <a:pt x="38" y="43"/>
                    </a:lnTo>
                    <a:cubicBezTo>
                      <a:pt x="40" y="41"/>
                      <a:pt x="41" y="40"/>
                      <a:pt x="43" y="38"/>
                    </a:cubicBezTo>
                    <a:lnTo>
                      <a:pt x="43" y="38"/>
                    </a:lnTo>
                    <a:cubicBezTo>
                      <a:pt x="58" y="23"/>
                      <a:pt x="35" y="0"/>
                      <a:pt x="20" y="14"/>
                    </a:cubicBezTo>
                    <a:lnTo>
                      <a:pt x="20" y="14"/>
                    </a:lnTo>
                    <a:cubicBezTo>
                      <a:pt x="18" y="16"/>
                      <a:pt x="17" y="18"/>
                      <a:pt x="15" y="20"/>
                    </a:cubicBezTo>
                    <a:lnTo>
                      <a:pt x="15" y="20"/>
                    </a:lnTo>
                    <a:cubicBezTo>
                      <a:pt x="0" y="35"/>
                      <a:pt x="22" y="58"/>
                      <a:pt x="38"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9" name="Freeform 78">
                <a:extLst>
                  <a:ext uri="{FF2B5EF4-FFF2-40B4-BE49-F238E27FC236}">
                    <a16:creationId xmlns:a16="http://schemas.microsoft.com/office/drawing/2014/main" id="{1430C440-78A4-7648-B21C-27858077F203}"/>
                  </a:ext>
                </a:extLst>
              </p:cNvPr>
              <p:cNvSpPr>
                <a:spLocks noChangeArrowheads="1"/>
              </p:cNvSpPr>
              <p:nvPr/>
            </p:nvSpPr>
            <p:spPr bwMode="auto">
              <a:xfrm>
                <a:off x="4072989" y="3811721"/>
                <a:ext cx="10801" cy="8641"/>
              </a:xfrm>
              <a:custGeom>
                <a:avLst/>
                <a:gdLst>
                  <a:gd name="T0" fmla="*/ 21 w 42"/>
                  <a:gd name="T1" fmla="*/ 33 h 34"/>
                  <a:gd name="T2" fmla="*/ 21 w 42"/>
                  <a:gd name="T3" fmla="*/ 33 h 34"/>
                  <a:gd name="T4" fmla="*/ 21 w 42"/>
                  <a:gd name="T5" fmla="*/ 0 h 34"/>
                  <a:gd name="T6" fmla="*/ 21 w 42"/>
                  <a:gd name="T7" fmla="*/ 0 h 34"/>
                  <a:gd name="T8" fmla="*/ 21 w 42"/>
                  <a:gd name="T9" fmla="*/ 33 h 34"/>
                </a:gdLst>
                <a:ahLst/>
                <a:cxnLst>
                  <a:cxn ang="0">
                    <a:pos x="T0" y="T1"/>
                  </a:cxn>
                  <a:cxn ang="0">
                    <a:pos x="T2" y="T3"/>
                  </a:cxn>
                  <a:cxn ang="0">
                    <a:pos x="T4" y="T5"/>
                  </a:cxn>
                  <a:cxn ang="0">
                    <a:pos x="T6" y="T7"/>
                  </a:cxn>
                  <a:cxn ang="0">
                    <a:pos x="T8" y="T9"/>
                  </a:cxn>
                </a:cxnLst>
                <a:rect l="0" t="0" r="r" b="b"/>
                <a:pathLst>
                  <a:path w="42" h="34">
                    <a:moveTo>
                      <a:pt x="21" y="33"/>
                    </a:moveTo>
                    <a:lnTo>
                      <a:pt x="21" y="33"/>
                    </a:lnTo>
                    <a:cubicBezTo>
                      <a:pt x="41" y="33"/>
                      <a:pt x="41" y="0"/>
                      <a:pt x="21" y="0"/>
                    </a:cubicBez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0" name="Freeform 79">
                <a:extLst>
                  <a:ext uri="{FF2B5EF4-FFF2-40B4-BE49-F238E27FC236}">
                    <a16:creationId xmlns:a16="http://schemas.microsoft.com/office/drawing/2014/main" id="{25E53394-DB66-6442-95B0-DAE66E3DF955}"/>
                  </a:ext>
                </a:extLst>
              </p:cNvPr>
              <p:cNvSpPr>
                <a:spLocks noChangeArrowheads="1"/>
              </p:cNvSpPr>
              <p:nvPr/>
            </p:nvSpPr>
            <p:spPr bwMode="auto">
              <a:xfrm>
                <a:off x="4129155" y="3792279"/>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1" name="Freeform 80">
                <a:extLst>
                  <a:ext uri="{FF2B5EF4-FFF2-40B4-BE49-F238E27FC236}">
                    <a16:creationId xmlns:a16="http://schemas.microsoft.com/office/drawing/2014/main" id="{08325742-1D71-D048-872D-5A936E1B2714}"/>
                  </a:ext>
                </a:extLst>
              </p:cNvPr>
              <p:cNvSpPr>
                <a:spLocks noChangeArrowheads="1"/>
              </p:cNvSpPr>
              <p:nvPr/>
            </p:nvSpPr>
            <p:spPr bwMode="auto">
              <a:xfrm>
                <a:off x="4116193" y="3817121"/>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2" name="Freeform 81">
                <a:extLst>
                  <a:ext uri="{FF2B5EF4-FFF2-40B4-BE49-F238E27FC236}">
                    <a16:creationId xmlns:a16="http://schemas.microsoft.com/office/drawing/2014/main" id="{94A51FA1-6EF4-4749-ABF7-51AB63A5C03C}"/>
                  </a:ext>
                </a:extLst>
              </p:cNvPr>
              <p:cNvSpPr>
                <a:spLocks noChangeArrowheads="1"/>
              </p:cNvSpPr>
              <p:nvPr/>
            </p:nvSpPr>
            <p:spPr bwMode="auto">
              <a:xfrm>
                <a:off x="4147516" y="3806320"/>
                <a:ext cx="7561" cy="12961"/>
              </a:xfrm>
              <a:custGeom>
                <a:avLst/>
                <a:gdLst>
                  <a:gd name="T0" fmla="*/ 32 w 33"/>
                  <a:gd name="T1" fmla="*/ 31 h 53"/>
                  <a:gd name="T2" fmla="*/ 32 w 33"/>
                  <a:gd name="T3" fmla="*/ 21 h 53"/>
                  <a:gd name="T4" fmla="*/ 32 w 33"/>
                  <a:gd name="T5" fmla="*/ 21 h 53"/>
                  <a:gd name="T6" fmla="*/ 0 w 33"/>
                  <a:gd name="T7" fmla="*/ 21 h 53"/>
                  <a:gd name="T8" fmla="*/ 0 w 33"/>
                  <a:gd name="T9" fmla="*/ 31 h 53"/>
                  <a:gd name="T10" fmla="*/ 0 w 33"/>
                  <a:gd name="T11" fmla="*/ 31 h 53"/>
                  <a:gd name="T12" fmla="*/ 32 w 33"/>
                  <a:gd name="T13" fmla="*/ 31 h 53"/>
                </a:gdLst>
                <a:ahLst/>
                <a:cxnLst>
                  <a:cxn ang="0">
                    <a:pos x="T0" y="T1"/>
                  </a:cxn>
                  <a:cxn ang="0">
                    <a:pos x="T2" y="T3"/>
                  </a:cxn>
                  <a:cxn ang="0">
                    <a:pos x="T4" y="T5"/>
                  </a:cxn>
                  <a:cxn ang="0">
                    <a:pos x="T6" y="T7"/>
                  </a:cxn>
                  <a:cxn ang="0">
                    <a:pos x="T8" y="T9"/>
                  </a:cxn>
                  <a:cxn ang="0">
                    <a:pos x="T10" y="T11"/>
                  </a:cxn>
                  <a:cxn ang="0">
                    <a:pos x="T12" y="T13"/>
                  </a:cxn>
                </a:cxnLst>
                <a:rect l="0" t="0" r="r" b="b"/>
                <a:pathLst>
                  <a:path w="33" h="53">
                    <a:moveTo>
                      <a:pt x="32" y="31"/>
                    </a:moveTo>
                    <a:lnTo>
                      <a:pt x="32" y="21"/>
                    </a:lnTo>
                    <a:lnTo>
                      <a:pt x="32" y="21"/>
                    </a:lnTo>
                    <a:cubicBezTo>
                      <a:pt x="32" y="0"/>
                      <a:pt x="0" y="0"/>
                      <a:pt x="0" y="21"/>
                    </a:cubicBezTo>
                    <a:lnTo>
                      <a:pt x="0" y="31"/>
                    </a:lnTo>
                    <a:lnTo>
                      <a:pt x="0" y="31"/>
                    </a:lnTo>
                    <a:cubicBezTo>
                      <a:pt x="0" y="52"/>
                      <a:pt x="32" y="52"/>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3" name="Freeform 82">
                <a:extLst>
                  <a:ext uri="{FF2B5EF4-FFF2-40B4-BE49-F238E27FC236}">
                    <a16:creationId xmlns:a16="http://schemas.microsoft.com/office/drawing/2014/main" id="{DD1336F5-1E54-6F47-9E22-5358144688A0}"/>
                  </a:ext>
                </a:extLst>
              </p:cNvPr>
              <p:cNvSpPr>
                <a:spLocks noChangeArrowheads="1"/>
              </p:cNvSpPr>
              <p:nvPr/>
            </p:nvSpPr>
            <p:spPr bwMode="auto">
              <a:xfrm>
                <a:off x="4135635" y="3850605"/>
                <a:ext cx="8641" cy="11881"/>
              </a:xfrm>
              <a:custGeom>
                <a:avLst/>
                <a:gdLst>
                  <a:gd name="T0" fmla="*/ 0 w 34"/>
                  <a:gd name="T1" fmla="*/ 21 h 49"/>
                  <a:gd name="T2" fmla="*/ 0 w 34"/>
                  <a:gd name="T3" fmla="*/ 27 h 49"/>
                  <a:gd name="T4" fmla="*/ 0 w 34"/>
                  <a:gd name="T5" fmla="*/ 27 h 49"/>
                  <a:gd name="T6" fmla="*/ 33 w 34"/>
                  <a:gd name="T7" fmla="*/ 27 h 49"/>
                  <a:gd name="T8" fmla="*/ 33 w 34"/>
                  <a:gd name="T9" fmla="*/ 21 h 49"/>
                  <a:gd name="T10" fmla="*/ 33 w 34"/>
                  <a:gd name="T11" fmla="*/ 21 h 49"/>
                  <a:gd name="T12" fmla="*/ 0 w 34"/>
                  <a:gd name="T13" fmla="*/ 21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0" y="21"/>
                    </a:moveTo>
                    <a:lnTo>
                      <a:pt x="0" y="27"/>
                    </a:lnTo>
                    <a:lnTo>
                      <a:pt x="0" y="27"/>
                    </a:lnTo>
                    <a:cubicBezTo>
                      <a:pt x="0" y="48"/>
                      <a:pt x="33" y="48"/>
                      <a:pt x="33" y="27"/>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4" name="Freeform 83">
                <a:extLst>
                  <a:ext uri="{FF2B5EF4-FFF2-40B4-BE49-F238E27FC236}">
                    <a16:creationId xmlns:a16="http://schemas.microsoft.com/office/drawing/2014/main" id="{6D77C9B7-227E-2D4E-BE1E-4D725D5D2044}"/>
                  </a:ext>
                </a:extLst>
              </p:cNvPr>
              <p:cNvSpPr>
                <a:spLocks noChangeArrowheads="1"/>
              </p:cNvSpPr>
              <p:nvPr/>
            </p:nvSpPr>
            <p:spPr bwMode="auto">
              <a:xfrm>
                <a:off x="4190720" y="3848445"/>
                <a:ext cx="11882" cy="7560"/>
              </a:xfrm>
              <a:custGeom>
                <a:avLst/>
                <a:gdLst>
                  <a:gd name="T0" fmla="*/ 21 w 48"/>
                  <a:gd name="T1" fmla="*/ 32 h 33"/>
                  <a:gd name="T2" fmla="*/ 27 w 48"/>
                  <a:gd name="T3" fmla="*/ 32 h 33"/>
                  <a:gd name="T4" fmla="*/ 27 w 48"/>
                  <a:gd name="T5" fmla="*/ 32 h 33"/>
                  <a:gd name="T6" fmla="*/ 27 w 48"/>
                  <a:gd name="T7" fmla="*/ 0 h 33"/>
                  <a:gd name="T8" fmla="*/ 21 w 48"/>
                  <a:gd name="T9" fmla="*/ 0 h 33"/>
                  <a:gd name="T10" fmla="*/ 21 w 48"/>
                  <a:gd name="T11" fmla="*/ 0 h 33"/>
                  <a:gd name="T12" fmla="*/ 21 w 48"/>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48" h="33">
                    <a:moveTo>
                      <a:pt x="21" y="32"/>
                    </a:moveTo>
                    <a:lnTo>
                      <a:pt x="27" y="32"/>
                    </a:lnTo>
                    <a:lnTo>
                      <a:pt x="27" y="32"/>
                    </a:lnTo>
                    <a:cubicBezTo>
                      <a:pt x="47" y="32"/>
                      <a:pt x="47" y="0"/>
                      <a:pt x="27"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5" name="Freeform 85">
                <a:extLst>
                  <a:ext uri="{FF2B5EF4-FFF2-40B4-BE49-F238E27FC236}">
                    <a16:creationId xmlns:a16="http://schemas.microsoft.com/office/drawing/2014/main" id="{1A46756E-3FBF-4B46-9288-7773D4691342}"/>
                  </a:ext>
                </a:extLst>
              </p:cNvPr>
              <p:cNvSpPr>
                <a:spLocks noChangeArrowheads="1"/>
              </p:cNvSpPr>
              <p:nvPr/>
            </p:nvSpPr>
            <p:spPr bwMode="auto">
              <a:xfrm>
                <a:off x="4192881" y="3881928"/>
                <a:ext cx="10801" cy="7561"/>
              </a:xfrm>
              <a:custGeom>
                <a:avLst/>
                <a:gdLst>
                  <a:gd name="T0" fmla="*/ 20 w 42"/>
                  <a:gd name="T1" fmla="*/ 32 h 33"/>
                  <a:gd name="T2" fmla="*/ 20 w 42"/>
                  <a:gd name="T3" fmla="*/ 32 h 33"/>
                  <a:gd name="T4" fmla="*/ 20 w 42"/>
                  <a:gd name="T5" fmla="*/ 0 h 33"/>
                  <a:gd name="T6" fmla="*/ 20 w 42"/>
                  <a:gd name="T7" fmla="*/ 0 h 33"/>
                  <a:gd name="T8" fmla="*/ 20 w 42"/>
                  <a:gd name="T9" fmla="*/ 32 h 33"/>
                </a:gdLst>
                <a:ahLst/>
                <a:cxnLst>
                  <a:cxn ang="0">
                    <a:pos x="T0" y="T1"/>
                  </a:cxn>
                  <a:cxn ang="0">
                    <a:pos x="T2" y="T3"/>
                  </a:cxn>
                  <a:cxn ang="0">
                    <a:pos x="T4" y="T5"/>
                  </a:cxn>
                  <a:cxn ang="0">
                    <a:pos x="T6" y="T7"/>
                  </a:cxn>
                  <a:cxn ang="0">
                    <a:pos x="T8" y="T9"/>
                  </a:cxn>
                </a:cxnLst>
                <a:rect l="0" t="0" r="r" b="b"/>
                <a:pathLst>
                  <a:path w="42" h="33">
                    <a:moveTo>
                      <a:pt x="20" y="32"/>
                    </a:moveTo>
                    <a:lnTo>
                      <a:pt x="20" y="32"/>
                    </a:lnTo>
                    <a:cubicBezTo>
                      <a:pt x="41" y="32"/>
                      <a:pt x="41" y="0"/>
                      <a:pt x="20" y="0"/>
                    </a:cubicBezTo>
                    <a:lnTo>
                      <a:pt x="20" y="0"/>
                    </a:lnTo>
                    <a:cubicBezTo>
                      <a:pt x="0" y="0"/>
                      <a:pt x="0" y="32"/>
                      <a:pt x="2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6" name="Freeform 86">
                <a:extLst>
                  <a:ext uri="{FF2B5EF4-FFF2-40B4-BE49-F238E27FC236}">
                    <a16:creationId xmlns:a16="http://schemas.microsoft.com/office/drawing/2014/main" id="{0EAB01F7-7EEC-B741-AD86-3A140D08CA2D}"/>
                  </a:ext>
                </a:extLst>
              </p:cNvPr>
              <p:cNvSpPr>
                <a:spLocks noChangeArrowheads="1"/>
              </p:cNvSpPr>
              <p:nvPr/>
            </p:nvSpPr>
            <p:spPr bwMode="auto">
              <a:xfrm>
                <a:off x="4172359" y="3847364"/>
                <a:ext cx="11881" cy="8641"/>
              </a:xfrm>
              <a:custGeom>
                <a:avLst/>
                <a:gdLst>
                  <a:gd name="T0" fmla="*/ 27 w 49"/>
                  <a:gd name="T1" fmla="*/ 0 h 34"/>
                  <a:gd name="T2" fmla="*/ 21 w 49"/>
                  <a:gd name="T3" fmla="*/ 0 h 34"/>
                  <a:gd name="T4" fmla="*/ 21 w 49"/>
                  <a:gd name="T5" fmla="*/ 0 h 34"/>
                  <a:gd name="T6" fmla="*/ 21 w 49"/>
                  <a:gd name="T7" fmla="*/ 33 h 34"/>
                  <a:gd name="T8" fmla="*/ 27 w 49"/>
                  <a:gd name="T9" fmla="*/ 33 h 34"/>
                  <a:gd name="T10" fmla="*/ 27 w 49"/>
                  <a:gd name="T11" fmla="*/ 33 h 34"/>
                  <a:gd name="T12" fmla="*/ 27 w 49"/>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49" h="34">
                    <a:moveTo>
                      <a:pt x="27" y="0"/>
                    </a:moveTo>
                    <a:lnTo>
                      <a:pt x="21" y="0"/>
                    </a:lnTo>
                    <a:lnTo>
                      <a:pt x="21" y="0"/>
                    </a:lnTo>
                    <a:cubicBezTo>
                      <a:pt x="0" y="0"/>
                      <a:pt x="0" y="33"/>
                      <a:pt x="21" y="33"/>
                    </a:cubicBezTo>
                    <a:lnTo>
                      <a:pt x="27" y="33"/>
                    </a:lnTo>
                    <a:lnTo>
                      <a:pt x="27" y="33"/>
                    </a:lnTo>
                    <a:cubicBezTo>
                      <a:pt x="48" y="33"/>
                      <a:pt x="48" y="0"/>
                      <a:pt x="2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7" name="Freeform 87">
                <a:extLst>
                  <a:ext uri="{FF2B5EF4-FFF2-40B4-BE49-F238E27FC236}">
                    <a16:creationId xmlns:a16="http://schemas.microsoft.com/office/drawing/2014/main" id="{AEA39C6A-A8D8-E54A-B5E4-BD748AC324C3}"/>
                  </a:ext>
                </a:extLst>
              </p:cNvPr>
              <p:cNvSpPr>
                <a:spLocks noChangeArrowheads="1"/>
              </p:cNvSpPr>
              <p:nvPr/>
            </p:nvSpPr>
            <p:spPr bwMode="auto">
              <a:xfrm>
                <a:off x="4156157" y="3862486"/>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8" name="Freeform 88">
                <a:extLst>
                  <a:ext uri="{FF2B5EF4-FFF2-40B4-BE49-F238E27FC236}">
                    <a16:creationId xmlns:a16="http://schemas.microsoft.com/office/drawing/2014/main" id="{AAE0C728-DE7F-BB41-8B1D-7B8214A6BF5D}"/>
                  </a:ext>
                </a:extLst>
              </p:cNvPr>
              <p:cNvSpPr>
                <a:spLocks noChangeArrowheads="1"/>
              </p:cNvSpPr>
              <p:nvPr/>
            </p:nvSpPr>
            <p:spPr bwMode="auto">
              <a:xfrm>
                <a:off x="4166958" y="3901370"/>
                <a:ext cx="10801" cy="7561"/>
              </a:xfrm>
              <a:custGeom>
                <a:avLst/>
                <a:gdLst>
                  <a:gd name="T0" fmla="*/ 21 w 42"/>
                  <a:gd name="T1" fmla="*/ 32 h 33"/>
                  <a:gd name="T2" fmla="*/ 21 w 42"/>
                  <a:gd name="T3" fmla="*/ 32 h 33"/>
                  <a:gd name="T4" fmla="*/ 21 w 42"/>
                  <a:gd name="T5" fmla="*/ 0 h 33"/>
                  <a:gd name="T6" fmla="*/ 21 w 42"/>
                  <a:gd name="T7" fmla="*/ 0 h 33"/>
                  <a:gd name="T8" fmla="*/ 21 w 42"/>
                  <a:gd name="T9" fmla="*/ 32 h 33"/>
                </a:gdLst>
                <a:ahLst/>
                <a:cxnLst>
                  <a:cxn ang="0">
                    <a:pos x="T0" y="T1"/>
                  </a:cxn>
                  <a:cxn ang="0">
                    <a:pos x="T2" y="T3"/>
                  </a:cxn>
                  <a:cxn ang="0">
                    <a:pos x="T4" y="T5"/>
                  </a:cxn>
                  <a:cxn ang="0">
                    <a:pos x="T6" y="T7"/>
                  </a:cxn>
                  <a:cxn ang="0">
                    <a:pos x="T8" y="T9"/>
                  </a:cxn>
                </a:cxnLst>
                <a:rect l="0" t="0" r="r" b="b"/>
                <a:pathLst>
                  <a:path w="42" h="33">
                    <a:moveTo>
                      <a:pt x="21" y="32"/>
                    </a:moveTo>
                    <a:lnTo>
                      <a:pt x="21" y="32"/>
                    </a:lnTo>
                    <a:cubicBezTo>
                      <a:pt x="41" y="32"/>
                      <a:pt x="41"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9" name="Freeform 89">
                <a:extLst>
                  <a:ext uri="{FF2B5EF4-FFF2-40B4-BE49-F238E27FC236}">
                    <a16:creationId xmlns:a16="http://schemas.microsoft.com/office/drawing/2014/main" id="{5543D1D2-EA5A-4743-9A81-140A627C49E9}"/>
                  </a:ext>
                </a:extLst>
              </p:cNvPr>
              <p:cNvSpPr>
                <a:spLocks noChangeArrowheads="1"/>
              </p:cNvSpPr>
              <p:nvPr/>
            </p:nvSpPr>
            <p:spPr bwMode="auto">
              <a:xfrm>
                <a:off x="4206923" y="3915412"/>
                <a:ext cx="12961" cy="16201"/>
              </a:xfrm>
              <a:custGeom>
                <a:avLst/>
                <a:gdLst>
                  <a:gd name="T0" fmla="*/ 37 w 53"/>
                  <a:gd name="T1" fmla="*/ 18 h 65"/>
                  <a:gd name="T2" fmla="*/ 37 w 53"/>
                  <a:gd name="T3" fmla="*/ 18 h 65"/>
                  <a:gd name="T4" fmla="*/ 9 w 53"/>
                  <a:gd name="T5" fmla="*/ 35 h 65"/>
                  <a:gd name="T6" fmla="*/ 9 w 53"/>
                  <a:gd name="T7" fmla="*/ 35 h 65"/>
                  <a:gd name="T8" fmla="*/ 14 w 53"/>
                  <a:gd name="T9" fmla="*/ 45 h 65"/>
                  <a:gd name="T10" fmla="*/ 14 w 53"/>
                  <a:gd name="T11" fmla="*/ 45 h 65"/>
                  <a:gd name="T12" fmla="*/ 43 w 53"/>
                  <a:gd name="T13" fmla="*/ 29 h 65"/>
                  <a:gd name="T14" fmla="*/ 43 w 53"/>
                  <a:gd name="T15" fmla="*/ 29 h 65"/>
                  <a:gd name="T16" fmla="*/ 37 w 53"/>
                  <a:gd name="T17" fmla="*/ 1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5">
                    <a:moveTo>
                      <a:pt x="37" y="18"/>
                    </a:moveTo>
                    <a:lnTo>
                      <a:pt x="37" y="18"/>
                    </a:lnTo>
                    <a:cubicBezTo>
                      <a:pt x="27" y="0"/>
                      <a:pt x="0" y="16"/>
                      <a:pt x="9" y="35"/>
                    </a:cubicBezTo>
                    <a:lnTo>
                      <a:pt x="9" y="35"/>
                    </a:lnTo>
                    <a:cubicBezTo>
                      <a:pt x="11" y="38"/>
                      <a:pt x="13" y="42"/>
                      <a:pt x="14" y="45"/>
                    </a:cubicBezTo>
                    <a:lnTo>
                      <a:pt x="14" y="45"/>
                    </a:lnTo>
                    <a:cubicBezTo>
                      <a:pt x="24" y="64"/>
                      <a:pt x="52" y="48"/>
                      <a:pt x="43" y="29"/>
                    </a:cubicBezTo>
                    <a:lnTo>
                      <a:pt x="43" y="29"/>
                    </a:lnTo>
                    <a:cubicBezTo>
                      <a:pt x="41" y="25"/>
                      <a:pt x="39" y="22"/>
                      <a:pt x="37"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0" name="Freeform 90">
                <a:extLst>
                  <a:ext uri="{FF2B5EF4-FFF2-40B4-BE49-F238E27FC236}">
                    <a16:creationId xmlns:a16="http://schemas.microsoft.com/office/drawing/2014/main" id="{F7645061-5214-EB4E-B0E9-70538573283D}"/>
                  </a:ext>
                </a:extLst>
              </p:cNvPr>
              <p:cNvSpPr>
                <a:spLocks noChangeArrowheads="1"/>
              </p:cNvSpPr>
              <p:nvPr/>
            </p:nvSpPr>
            <p:spPr bwMode="auto">
              <a:xfrm>
                <a:off x="4161558" y="3942415"/>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1" name="Freeform 91">
                <a:extLst>
                  <a:ext uri="{FF2B5EF4-FFF2-40B4-BE49-F238E27FC236}">
                    <a16:creationId xmlns:a16="http://schemas.microsoft.com/office/drawing/2014/main" id="{15A0FA54-CF50-A14C-ACB0-9665C6949DFF}"/>
                  </a:ext>
                </a:extLst>
              </p:cNvPr>
              <p:cNvSpPr>
                <a:spLocks noChangeArrowheads="1"/>
              </p:cNvSpPr>
              <p:nvPr/>
            </p:nvSpPr>
            <p:spPr bwMode="auto">
              <a:xfrm>
                <a:off x="4164798" y="3985619"/>
                <a:ext cx="11882" cy="7561"/>
              </a:xfrm>
              <a:custGeom>
                <a:avLst/>
                <a:gdLst>
                  <a:gd name="T0" fmla="*/ 27 w 48"/>
                  <a:gd name="T1" fmla="*/ 0 h 33"/>
                  <a:gd name="T2" fmla="*/ 21 w 48"/>
                  <a:gd name="T3" fmla="*/ 0 h 33"/>
                  <a:gd name="T4" fmla="*/ 21 w 48"/>
                  <a:gd name="T5" fmla="*/ 0 h 33"/>
                  <a:gd name="T6" fmla="*/ 21 w 48"/>
                  <a:gd name="T7" fmla="*/ 32 h 33"/>
                  <a:gd name="T8" fmla="*/ 27 w 48"/>
                  <a:gd name="T9" fmla="*/ 32 h 33"/>
                  <a:gd name="T10" fmla="*/ 27 w 48"/>
                  <a:gd name="T11" fmla="*/ 32 h 33"/>
                  <a:gd name="T12" fmla="*/ 27 w 48"/>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8" h="33">
                    <a:moveTo>
                      <a:pt x="27" y="0"/>
                    </a:moveTo>
                    <a:lnTo>
                      <a:pt x="21" y="0"/>
                    </a:lnTo>
                    <a:lnTo>
                      <a:pt x="21" y="0"/>
                    </a:lnTo>
                    <a:cubicBezTo>
                      <a:pt x="0" y="0"/>
                      <a:pt x="0" y="32"/>
                      <a:pt x="21" y="32"/>
                    </a:cubicBezTo>
                    <a:lnTo>
                      <a:pt x="27" y="32"/>
                    </a:lnTo>
                    <a:lnTo>
                      <a:pt x="27" y="32"/>
                    </a:lnTo>
                    <a:cubicBezTo>
                      <a:pt x="47" y="32"/>
                      <a:pt x="47" y="0"/>
                      <a:pt x="2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2" name="Freeform 92">
                <a:extLst>
                  <a:ext uri="{FF2B5EF4-FFF2-40B4-BE49-F238E27FC236}">
                    <a16:creationId xmlns:a16="http://schemas.microsoft.com/office/drawing/2014/main" id="{520C69EB-9A3C-4145-B298-FD0300192EAA}"/>
                  </a:ext>
                </a:extLst>
              </p:cNvPr>
              <p:cNvSpPr>
                <a:spLocks noChangeArrowheads="1"/>
              </p:cNvSpPr>
              <p:nvPr/>
            </p:nvSpPr>
            <p:spPr bwMode="auto">
              <a:xfrm>
                <a:off x="4198281" y="3959696"/>
                <a:ext cx="8641" cy="11882"/>
              </a:xfrm>
              <a:custGeom>
                <a:avLst/>
                <a:gdLst>
                  <a:gd name="T0" fmla="*/ 0 w 34"/>
                  <a:gd name="T1" fmla="*/ 20 h 48"/>
                  <a:gd name="T2" fmla="*/ 0 w 34"/>
                  <a:gd name="T3" fmla="*/ 26 h 48"/>
                  <a:gd name="T4" fmla="*/ 0 w 34"/>
                  <a:gd name="T5" fmla="*/ 26 h 48"/>
                  <a:gd name="T6" fmla="*/ 33 w 34"/>
                  <a:gd name="T7" fmla="*/ 26 h 48"/>
                  <a:gd name="T8" fmla="*/ 33 w 34"/>
                  <a:gd name="T9" fmla="*/ 20 h 48"/>
                  <a:gd name="T10" fmla="*/ 33 w 34"/>
                  <a:gd name="T11" fmla="*/ 20 h 48"/>
                  <a:gd name="T12" fmla="*/ 0 w 34"/>
                  <a:gd name="T13" fmla="*/ 20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0"/>
                    </a:moveTo>
                    <a:lnTo>
                      <a:pt x="0" y="26"/>
                    </a:lnTo>
                    <a:lnTo>
                      <a:pt x="0" y="26"/>
                    </a:lnTo>
                    <a:cubicBezTo>
                      <a:pt x="0" y="47"/>
                      <a:pt x="33" y="47"/>
                      <a:pt x="33" y="26"/>
                    </a:cubicBezTo>
                    <a:lnTo>
                      <a:pt x="33" y="20"/>
                    </a:lnTo>
                    <a:lnTo>
                      <a:pt x="33" y="20"/>
                    </a:lnTo>
                    <a:cubicBezTo>
                      <a:pt x="33" y="0"/>
                      <a:pt x="0" y="0"/>
                      <a:pt x="0"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3" name="Freeform 95">
                <a:extLst>
                  <a:ext uri="{FF2B5EF4-FFF2-40B4-BE49-F238E27FC236}">
                    <a16:creationId xmlns:a16="http://schemas.microsoft.com/office/drawing/2014/main" id="{DE60C330-2E3B-A044-B25C-09B81D71B2E1}"/>
                  </a:ext>
                </a:extLst>
              </p:cNvPr>
              <p:cNvSpPr>
                <a:spLocks noChangeArrowheads="1"/>
              </p:cNvSpPr>
              <p:nvPr/>
            </p:nvSpPr>
            <p:spPr bwMode="auto">
              <a:xfrm>
                <a:off x="4188560" y="4137915"/>
                <a:ext cx="10801" cy="8641"/>
              </a:xfrm>
              <a:custGeom>
                <a:avLst/>
                <a:gdLst>
                  <a:gd name="T0" fmla="*/ 21 w 43"/>
                  <a:gd name="T1" fmla="*/ 0 h 34"/>
                  <a:gd name="T2" fmla="*/ 21 w 43"/>
                  <a:gd name="T3" fmla="*/ 0 h 34"/>
                  <a:gd name="T4" fmla="*/ 21 w 43"/>
                  <a:gd name="T5" fmla="*/ 33 h 34"/>
                  <a:gd name="T6" fmla="*/ 21 w 43"/>
                  <a:gd name="T7" fmla="*/ 33 h 34"/>
                  <a:gd name="T8" fmla="*/ 21 w 43"/>
                  <a:gd name="T9" fmla="*/ 0 h 34"/>
                </a:gdLst>
                <a:ahLst/>
                <a:cxnLst>
                  <a:cxn ang="0">
                    <a:pos x="T0" y="T1"/>
                  </a:cxn>
                  <a:cxn ang="0">
                    <a:pos x="T2" y="T3"/>
                  </a:cxn>
                  <a:cxn ang="0">
                    <a:pos x="T4" y="T5"/>
                  </a:cxn>
                  <a:cxn ang="0">
                    <a:pos x="T6" y="T7"/>
                  </a:cxn>
                  <a:cxn ang="0">
                    <a:pos x="T8" y="T9"/>
                  </a:cxn>
                </a:cxnLst>
                <a:rect l="0" t="0" r="r" b="b"/>
                <a:pathLst>
                  <a:path w="43" h="34">
                    <a:moveTo>
                      <a:pt x="21" y="0"/>
                    </a:moveTo>
                    <a:lnTo>
                      <a:pt x="21" y="0"/>
                    </a:lnTo>
                    <a:cubicBezTo>
                      <a:pt x="0" y="0"/>
                      <a:pt x="0" y="33"/>
                      <a:pt x="21" y="33"/>
                    </a:cubicBezTo>
                    <a:lnTo>
                      <a:pt x="21" y="33"/>
                    </a:lnTo>
                    <a:cubicBezTo>
                      <a:pt x="42" y="33"/>
                      <a:pt x="42" y="0"/>
                      <a:pt x="2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4" name="Freeform 96">
                <a:extLst>
                  <a:ext uri="{FF2B5EF4-FFF2-40B4-BE49-F238E27FC236}">
                    <a16:creationId xmlns:a16="http://schemas.microsoft.com/office/drawing/2014/main" id="{804E54A4-C60E-914A-9E44-318B638C636B}"/>
                  </a:ext>
                </a:extLst>
              </p:cNvPr>
              <p:cNvSpPr>
                <a:spLocks noChangeArrowheads="1"/>
              </p:cNvSpPr>
              <p:nvPr/>
            </p:nvSpPr>
            <p:spPr bwMode="auto">
              <a:xfrm>
                <a:off x="3850485" y="3987779"/>
                <a:ext cx="14041" cy="14042"/>
              </a:xfrm>
              <a:custGeom>
                <a:avLst/>
                <a:gdLst>
                  <a:gd name="T0" fmla="*/ 20 w 58"/>
                  <a:gd name="T1" fmla="*/ 42 h 57"/>
                  <a:gd name="T2" fmla="*/ 20 w 58"/>
                  <a:gd name="T3" fmla="*/ 42 h 57"/>
                  <a:gd name="T4" fmla="*/ 42 w 58"/>
                  <a:gd name="T5" fmla="*/ 19 h 57"/>
                  <a:gd name="T6" fmla="*/ 42 w 58"/>
                  <a:gd name="T7" fmla="*/ 19 h 57"/>
                  <a:gd name="T8" fmla="*/ 38 w 58"/>
                  <a:gd name="T9" fmla="*/ 15 h 57"/>
                  <a:gd name="T10" fmla="*/ 38 w 58"/>
                  <a:gd name="T11" fmla="*/ 15 h 57"/>
                  <a:gd name="T12" fmla="*/ 16 w 58"/>
                  <a:gd name="T13" fmla="*/ 38 h 57"/>
                  <a:gd name="T14" fmla="*/ 16 w 58"/>
                  <a:gd name="T15" fmla="*/ 38 h 57"/>
                  <a:gd name="T16" fmla="*/ 20 w 58"/>
                  <a:gd name="T17" fmla="*/ 4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20" y="42"/>
                    </a:moveTo>
                    <a:lnTo>
                      <a:pt x="20" y="42"/>
                    </a:lnTo>
                    <a:cubicBezTo>
                      <a:pt x="34" y="56"/>
                      <a:pt x="57" y="34"/>
                      <a:pt x="42" y="19"/>
                    </a:cubicBezTo>
                    <a:lnTo>
                      <a:pt x="42" y="19"/>
                    </a:lnTo>
                    <a:cubicBezTo>
                      <a:pt x="41" y="17"/>
                      <a:pt x="40" y="16"/>
                      <a:pt x="38" y="15"/>
                    </a:cubicBezTo>
                    <a:lnTo>
                      <a:pt x="38" y="15"/>
                    </a:lnTo>
                    <a:cubicBezTo>
                      <a:pt x="24" y="0"/>
                      <a:pt x="0" y="23"/>
                      <a:pt x="16" y="38"/>
                    </a:cubicBezTo>
                    <a:lnTo>
                      <a:pt x="16" y="38"/>
                    </a:lnTo>
                    <a:cubicBezTo>
                      <a:pt x="17" y="39"/>
                      <a:pt x="18" y="40"/>
                      <a:pt x="20"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5" name="Freeform 97">
                <a:extLst>
                  <a:ext uri="{FF2B5EF4-FFF2-40B4-BE49-F238E27FC236}">
                    <a16:creationId xmlns:a16="http://schemas.microsoft.com/office/drawing/2014/main" id="{7EA9F583-D194-CC4D-85E6-B5C1793D540A}"/>
                  </a:ext>
                </a:extLst>
              </p:cNvPr>
              <p:cNvSpPr>
                <a:spLocks noChangeArrowheads="1"/>
              </p:cNvSpPr>
              <p:nvPr/>
            </p:nvSpPr>
            <p:spPr bwMode="auto">
              <a:xfrm>
                <a:off x="3834283" y="3992100"/>
                <a:ext cx="14042" cy="9721"/>
              </a:xfrm>
              <a:custGeom>
                <a:avLst/>
                <a:gdLst>
                  <a:gd name="T0" fmla="*/ 25 w 59"/>
                  <a:gd name="T1" fmla="*/ 5 h 40"/>
                  <a:gd name="T2" fmla="*/ 26 w 59"/>
                  <a:gd name="T3" fmla="*/ 5 h 40"/>
                  <a:gd name="T4" fmla="*/ 26 w 59"/>
                  <a:gd name="T5" fmla="*/ 5 h 40"/>
                  <a:gd name="T6" fmla="*/ 21 w 59"/>
                  <a:gd name="T7" fmla="*/ 7 h 40"/>
                  <a:gd name="T8" fmla="*/ 21 w 59"/>
                  <a:gd name="T9" fmla="*/ 7 h 40"/>
                  <a:gd name="T10" fmla="*/ 25 w 59"/>
                  <a:gd name="T11" fmla="*/ 5 h 40"/>
                  <a:gd name="T12" fmla="*/ 34 w 59"/>
                  <a:gd name="T13" fmla="*/ 5 h 40"/>
                  <a:gd name="T14" fmla="*/ 34 w 59"/>
                  <a:gd name="T15" fmla="*/ 5 h 40"/>
                  <a:gd name="T16" fmla="*/ 37 w 59"/>
                  <a:gd name="T17" fmla="*/ 7 h 40"/>
                  <a:gd name="T18" fmla="*/ 37 w 59"/>
                  <a:gd name="T19" fmla="*/ 7 h 40"/>
                  <a:gd name="T20" fmla="*/ 33 w 59"/>
                  <a:gd name="T21" fmla="*/ 5 h 40"/>
                  <a:gd name="T22" fmla="*/ 34 w 59"/>
                  <a:gd name="T23" fmla="*/ 5 h 40"/>
                  <a:gd name="T24" fmla="*/ 45 w 59"/>
                  <a:gd name="T25" fmla="*/ 31 h 40"/>
                  <a:gd name="T26" fmla="*/ 45 w 59"/>
                  <a:gd name="T27" fmla="*/ 31 h 40"/>
                  <a:gd name="T28" fmla="*/ 30 w 59"/>
                  <a:gd name="T29" fmla="*/ 4 h 40"/>
                  <a:gd name="T30" fmla="*/ 30 w 59"/>
                  <a:gd name="T31" fmla="*/ 4 h 40"/>
                  <a:gd name="T32" fmla="*/ 14 w 59"/>
                  <a:gd name="T33" fmla="*/ 30 h 40"/>
                  <a:gd name="T34" fmla="*/ 14 w 59"/>
                  <a:gd name="T35" fmla="*/ 30 h 40"/>
                  <a:gd name="T36" fmla="*/ 45 w 59"/>
                  <a:gd name="T37"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40">
                    <a:moveTo>
                      <a:pt x="25" y="5"/>
                    </a:moveTo>
                    <a:lnTo>
                      <a:pt x="26" y="5"/>
                    </a:lnTo>
                    <a:lnTo>
                      <a:pt x="26" y="5"/>
                    </a:lnTo>
                    <a:cubicBezTo>
                      <a:pt x="24" y="6"/>
                      <a:pt x="23" y="6"/>
                      <a:pt x="21" y="7"/>
                    </a:cubicBezTo>
                    <a:lnTo>
                      <a:pt x="21" y="7"/>
                    </a:lnTo>
                    <a:cubicBezTo>
                      <a:pt x="23" y="7"/>
                      <a:pt x="24" y="6"/>
                      <a:pt x="25" y="5"/>
                    </a:cubicBezTo>
                    <a:close/>
                    <a:moveTo>
                      <a:pt x="34" y="5"/>
                    </a:moveTo>
                    <a:lnTo>
                      <a:pt x="34" y="5"/>
                    </a:lnTo>
                    <a:cubicBezTo>
                      <a:pt x="35" y="6"/>
                      <a:pt x="36" y="7"/>
                      <a:pt x="37" y="7"/>
                    </a:cubicBezTo>
                    <a:lnTo>
                      <a:pt x="37" y="7"/>
                    </a:lnTo>
                    <a:cubicBezTo>
                      <a:pt x="36" y="6"/>
                      <a:pt x="34" y="6"/>
                      <a:pt x="33" y="5"/>
                    </a:cubicBezTo>
                    <a:lnTo>
                      <a:pt x="34" y="5"/>
                    </a:lnTo>
                    <a:close/>
                    <a:moveTo>
                      <a:pt x="45" y="31"/>
                    </a:moveTo>
                    <a:lnTo>
                      <a:pt x="45" y="31"/>
                    </a:lnTo>
                    <a:cubicBezTo>
                      <a:pt x="58" y="19"/>
                      <a:pt x="44" y="2"/>
                      <a:pt x="30" y="4"/>
                    </a:cubicBezTo>
                    <a:lnTo>
                      <a:pt x="30" y="4"/>
                    </a:lnTo>
                    <a:cubicBezTo>
                      <a:pt x="15" y="0"/>
                      <a:pt x="0" y="19"/>
                      <a:pt x="14" y="30"/>
                    </a:cubicBezTo>
                    <a:lnTo>
                      <a:pt x="14" y="30"/>
                    </a:lnTo>
                    <a:cubicBezTo>
                      <a:pt x="24" y="39"/>
                      <a:pt x="35" y="39"/>
                      <a:pt x="45" y="3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6" name="Freeform 98">
                <a:extLst>
                  <a:ext uri="{FF2B5EF4-FFF2-40B4-BE49-F238E27FC236}">
                    <a16:creationId xmlns:a16="http://schemas.microsoft.com/office/drawing/2014/main" id="{568BA93A-F538-F74C-8667-50B9175DDEBA}"/>
                  </a:ext>
                </a:extLst>
              </p:cNvPr>
              <p:cNvSpPr>
                <a:spLocks noChangeArrowheads="1"/>
              </p:cNvSpPr>
              <p:nvPr/>
            </p:nvSpPr>
            <p:spPr bwMode="auto">
              <a:xfrm>
                <a:off x="3819161" y="3999661"/>
                <a:ext cx="14042" cy="14041"/>
              </a:xfrm>
              <a:custGeom>
                <a:avLst/>
                <a:gdLst>
                  <a:gd name="T0" fmla="*/ 14 w 56"/>
                  <a:gd name="T1" fmla="*/ 38 h 59"/>
                  <a:gd name="T2" fmla="*/ 14 w 56"/>
                  <a:gd name="T3" fmla="*/ 38 h 59"/>
                  <a:gd name="T4" fmla="*/ 18 w 56"/>
                  <a:gd name="T5" fmla="*/ 43 h 59"/>
                  <a:gd name="T6" fmla="*/ 18 w 56"/>
                  <a:gd name="T7" fmla="*/ 43 h 59"/>
                  <a:gd name="T8" fmla="*/ 41 w 56"/>
                  <a:gd name="T9" fmla="*/ 20 h 59"/>
                  <a:gd name="T10" fmla="*/ 41 w 56"/>
                  <a:gd name="T11" fmla="*/ 20 h 59"/>
                  <a:gd name="T12" fmla="*/ 37 w 56"/>
                  <a:gd name="T13" fmla="*/ 15 h 59"/>
                  <a:gd name="T14" fmla="*/ 37 w 56"/>
                  <a:gd name="T15" fmla="*/ 15 h 59"/>
                  <a:gd name="T16" fmla="*/ 14 w 56"/>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9">
                    <a:moveTo>
                      <a:pt x="14" y="38"/>
                    </a:moveTo>
                    <a:lnTo>
                      <a:pt x="14" y="38"/>
                    </a:lnTo>
                    <a:cubicBezTo>
                      <a:pt x="15" y="40"/>
                      <a:pt x="17" y="41"/>
                      <a:pt x="18" y="43"/>
                    </a:cubicBezTo>
                    <a:lnTo>
                      <a:pt x="18" y="43"/>
                    </a:lnTo>
                    <a:cubicBezTo>
                      <a:pt x="32" y="58"/>
                      <a:pt x="55" y="35"/>
                      <a:pt x="41" y="20"/>
                    </a:cubicBezTo>
                    <a:lnTo>
                      <a:pt x="41" y="20"/>
                    </a:lnTo>
                    <a:cubicBezTo>
                      <a:pt x="39" y="18"/>
                      <a:pt x="38" y="17"/>
                      <a:pt x="37" y="15"/>
                    </a:cubicBezTo>
                    <a:lnTo>
                      <a:pt x="37" y="15"/>
                    </a:lnTo>
                    <a:cubicBezTo>
                      <a:pt x="23" y="0"/>
                      <a:pt x="0" y="23"/>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7" name="Freeform 99">
                <a:extLst>
                  <a:ext uri="{FF2B5EF4-FFF2-40B4-BE49-F238E27FC236}">
                    <a16:creationId xmlns:a16="http://schemas.microsoft.com/office/drawing/2014/main" id="{3815127E-EB67-CF44-8D1F-4316BD77542B}"/>
                  </a:ext>
                </a:extLst>
              </p:cNvPr>
              <p:cNvSpPr>
                <a:spLocks noChangeArrowheads="1"/>
              </p:cNvSpPr>
              <p:nvPr/>
            </p:nvSpPr>
            <p:spPr bwMode="auto">
              <a:xfrm>
                <a:off x="3874247" y="3989939"/>
                <a:ext cx="8641" cy="8641"/>
              </a:xfrm>
              <a:custGeom>
                <a:avLst/>
                <a:gdLst>
                  <a:gd name="T0" fmla="*/ 15 w 35"/>
                  <a:gd name="T1" fmla="*/ 36 h 37"/>
                  <a:gd name="T2" fmla="*/ 15 w 35"/>
                  <a:gd name="T3" fmla="*/ 36 h 37"/>
                  <a:gd name="T4" fmla="*/ 16 w 35"/>
                  <a:gd name="T5" fmla="*/ 36 h 37"/>
                  <a:gd name="T6" fmla="*/ 16 w 35"/>
                  <a:gd name="T7" fmla="*/ 36 h 37"/>
                  <a:gd name="T8" fmla="*/ 30 w 35"/>
                  <a:gd name="T9" fmla="*/ 28 h 37"/>
                  <a:gd name="T10" fmla="*/ 30 w 35"/>
                  <a:gd name="T11" fmla="*/ 28 h 37"/>
                  <a:gd name="T12" fmla="*/ 30 w 35"/>
                  <a:gd name="T13" fmla="*/ 8 h 37"/>
                  <a:gd name="T14" fmla="*/ 30 w 35"/>
                  <a:gd name="T15" fmla="*/ 8 h 37"/>
                  <a:gd name="T16" fmla="*/ 16 w 35"/>
                  <a:gd name="T17" fmla="*/ 1 h 37"/>
                  <a:gd name="T18" fmla="*/ 16 w 35"/>
                  <a:gd name="T19" fmla="*/ 1 h 37"/>
                  <a:gd name="T20" fmla="*/ 15 w 35"/>
                  <a:gd name="T21" fmla="*/ 1 h 37"/>
                  <a:gd name="T22" fmla="*/ 15 w 35"/>
                  <a:gd name="T23" fmla="*/ 1 h 37"/>
                  <a:gd name="T24" fmla="*/ 0 w 35"/>
                  <a:gd name="T25" fmla="*/ 18 h 37"/>
                  <a:gd name="T26" fmla="*/ 0 w 35"/>
                  <a:gd name="T27" fmla="*/ 18 h 37"/>
                  <a:gd name="T28" fmla="*/ 15 w 35"/>
                  <a:gd name="T2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7">
                    <a:moveTo>
                      <a:pt x="15" y="36"/>
                    </a:moveTo>
                    <a:lnTo>
                      <a:pt x="15" y="36"/>
                    </a:lnTo>
                    <a:cubicBezTo>
                      <a:pt x="15" y="36"/>
                      <a:pt x="15" y="36"/>
                      <a:pt x="16" y="36"/>
                    </a:cubicBezTo>
                    <a:lnTo>
                      <a:pt x="16" y="36"/>
                    </a:lnTo>
                    <a:cubicBezTo>
                      <a:pt x="21" y="36"/>
                      <a:pt x="27" y="32"/>
                      <a:pt x="30" y="28"/>
                    </a:cubicBezTo>
                    <a:lnTo>
                      <a:pt x="30" y="28"/>
                    </a:lnTo>
                    <a:cubicBezTo>
                      <a:pt x="34" y="22"/>
                      <a:pt x="34" y="15"/>
                      <a:pt x="30" y="8"/>
                    </a:cubicBezTo>
                    <a:lnTo>
                      <a:pt x="30" y="8"/>
                    </a:lnTo>
                    <a:cubicBezTo>
                      <a:pt x="28" y="4"/>
                      <a:pt x="21" y="0"/>
                      <a:pt x="16" y="1"/>
                    </a:cubicBezTo>
                    <a:lnTo>
                      <a:pt x="16" y="1"/>
                    </a:lnTo>
                    <a:cubicBezTo>
                      <a:pt x="15" y="1"/>
                      <a:pt x="15" y="1"/>
                      <a:pt x="15" y="1"/>
                    </a:cubicBezTo>
                    <a:lnTo>
                      <a:pt x="15" y="1"/>
                    </a:lnTo>
                    <a:cubicBezTo>
                      <a:pt x="4" y="1"/>
                      <a:pt x="0" y="10"/>
                      <a:pt x="0" y="18"/>
                    </a:cubicBezTo>
                    <a:lnTo>
                      <a:pt x="0" y="18"/>
                    </a:lnTo>
                    <a:cubicBezTo>
                      <a:pt x="0" y="26"/>
                      <a:pt x="4" y="35"/>
                      <a:pt x="15"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8" name="Freeform 100">
                <a:extLst>
                  <a:ext uri="{FF2B5EF4-FFF2-40B4-BE49-F238E27FC236}">
                    <a16:creationId xmlns:a16="http://schemas.microsoft.com/office/drawing/2014/main" id="{49083FA7-CBFA-5540-8DF8-4924D2175012}"/>
                  </a:ext>
                </a:extLst>
              </p:cNvPr>
              <p:cNvSpPr>
                <a:spLocks noChangeArrowheads="1"/>
              </p:cNvSpPr>
              <p:nvPr/>
            </p:nvSpPr>
            <p:spPr bwMode="auto">
              <a:xfrm>
                <a:off x="4074068" y="4097951"/>
                <a:ext cx="8641" cy="10801"/>
              </a:xfrm>
              <a:custGeom>
                <a:avLst/>
                <a:gdLst>
                  <a:gd name="T0" fmla="*/ 0 w 34"/>
                  <a:gd name="T1" fmla="*/ 21 h 45"/>
                  <a:gd name="T2" fmla="*/ 0 w 34"/>
                  <a:gd name="T3" fmla="*/ 23 h 45"/>
                  <a:gd name="T4" fmla="*/ 0 w 34"/>
                  <a:gd name="T5" fmla="*/ 23 h 45"/>
                  <a:gd name="T6" fmla="*/ 33 w 34"/>
                  <a:gd name="T7" fmla="*/ 23 h 45"/>
                  <a:gd name="T8" fmla="*/ 33 w 34"/>
                  <a:gd name="T9" fmla="*/ 21 h 45"/>
                  <a:gd name="T10" fmla="*/ 33 w 34"/>
                  <a:gd name="T11" fmla="*/ 21 h 45"/>
                  <a:gd name="T12" fmla="*/ 0 w 34"/>
                  <a:gd name="T13" fmla="*/ 21 h 45"/>
                </a:gdLst>
                <a:ahLst/>
                <a:cxnLst>
                  <a:cxn ang="0">
                    <a:pos x="T0" y="T1"/>
                  </a:cxn>
                  <a:cxn ang="0">
                    <a:pos x="T2" y="T3"/>
                  </a:cxn>
                  <a:cxn ang="0">
                    <a:pos x="T4" y="T5"/>
                  </a:cxn>
                  <a:cxn ang="0">
                    <a:pos x="T6" y="T7"/>
                  </a:cxn>
                  <a:cxn ang="0">
                    <a:pos x="T8" y="T9"/>
                  </a:cxn>
                  <a:cxn ang="0">
                    <a:pos x="T10" y="T11"/>
                  </a:cxn>
                  <a:cxn ang="0">
                    <a:pos x="T12" y="T13"/>
                  </a:cxn>
                </a:cxnLst>
                <a:rect l="0" t="0" r="r" b="b"/>
                <a:pathLst>
                  <a:path w="34" h="45">
                    <a:moveTo>
                      <a:pt x="0" y="21"/>
                    </a:moveTo>
                    <a:lnTo>
                      <a:pt x="0" y="23"/>
                    </a:lnTo>
                    <a:lnTo>
                      <a:pt x="0" y="23"/>
                    </a:lnTo>
                    <a:cubicBezTo>
                      <a:pt x="0" y="44"/>
                      <a:pt x="33" y="44"/>
                      <a:pt x="33" y="23"/>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9" name="Freeform 101">
                <a:extLst>
                  <a:ext uri="{FF2B5EF4-FFF2-40B4-BE49-F238E27FC236}">
                    <a16:creationId xmlns:a16="http://schemas.microsoft.com/office/drawing/2014/main" id="{435937B6-6AD2-C24E-87A8-77884542BACF}"/>
                  </a:ext>
                </a:extLst>
              </p:cNvPr>
              <p:cNvSpPr>
                <a:spLocks noChangeArrowheads="1"/>
              </p:cNvSpPr>
              <p:nvPr/>
            </p:nvSpPr>
            <p:spPr bwMode="auto">
              <a:xfrm>
                <a:off x="4056787" y="4086070"/>
                <a:ext cx="10801" cy="8641"/>
              </a:xfrm>
              <a:custGeom>
                <a:avLst/>
                <a:gdLst>
                  <a:gd name="T0" fmla="*/ 20 w 42"/>
                  <a:gd name="T1" fmla="*/ 33 h 34"/>
                  <a:gd name="T2" fmla="*/ 20 w 42"/>
                  <a:gd name="T3" fmla="*/ 33 h 34"/>
                  <a:gd name="T4" fmla="*/ 20 w 42"/>
                  <a:gd name="T5" fmla="*/ 0 h 34"/>
                  <a:gd name="T6" fmla="*/ 20 w 42"/>
                  <a:gd name="T7" fmla="*/ 0 h 34"/>
                  <a:gd name="T8" fmla="*/ 20 w 42"/>
                  <a:gd name="T9" fmla="*/ 33 h 34"/>
                </a:gdLst>
                <a:ahLst/>
                <a:cxnLst>
                  <a:cxn ang="0">
                    <a:pos x="T0" y="T1"/>
                  </a:cxn>
                  <a:cxn ang="0">
                    <a:pos x="T2" y="T3"/>
                  </a:cxn>
                  <a:cxn ang="0">
                    <a:pos x="T4" y="T5"/>
                  </a:cxn>
                  <a:cxn ang="0">
                    <a:pos x="T6" y="T7"/>
                  </a:cxn>
                  <a:cxn ang="0">
                    <a:pos x="T8" y="T9"/>
                  </a:cxn>
                </a:cxnLst>
                <a:rect l="0" t="0" r="r" b="b"/>
                <a:pathLst>
                  <a:path w="42" h="34">
                    <a:moveTo>
                      <a:pt x="20" y="33"/>
                    </a:moveTo>
                    <a:lnTo>
                      <a:pt x="20" y="33"/>
                    </a:lnTo>
                    <a:cubicBezTo>
                      <a:pt x="41" y="33"/>
                      <a:pt x="41" y="0"/>
                      <a:pt x="20" y="0"/>
                    </a:cubicBezTo>
                    <a:lnTo>
                      <a:pt x="20" y="0"/>
                    </a:lnTo>
                    <a:cubicBezTo>
                      <a:pt x="0" y="0"/>
                      <a:pt x="0" y="33"/>
                      <a:pt x="20"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0" name="Freeform 102">
                <a:extLst>
                  <a:ext uri="{FF2B5EF4-FFF2-40B4-BE49-F238E27FC236}">
                    <a16:creationId xmlns:a16="http://schemas.microsoft.com/office/drawing/2014/main" id="{56ECBF7D-2EDB-D949-84AA-304BC7AB29C6}"/>
                  </a:ext>
                </a:extLst>
              </p:cNvPr>
              <p:cNvSpPr>
                <a:spLocks noChangeArrowheads="1"/>
              </p:cNvSpPr>
              <p:nvPr/>
            </p:nvSpPr>
            <p:spPr bwMode="auto">
              <a:xfrm>
                <a:off x="4076228" y="4059067"/>
                <a:ext cx="8641" cy="11882"/>
              </a:xfrm>
              <a:custGeom>
                <a:avLst/>
                <a:gdLst>
                  <a:gd name="T0" fmla="*/ 0 w 34"/>
                  <a:gd name="T1" fmla="*/ 21 h 48"/>
                  <a:gd name="T2" fmla="*/ 0 w 34"/>
                  <a:gd name="T3" fmla="*/ 26 h 48"/>
                  <a:gd name="T4" fmla="*/ 0 w 34"/>
                  <a:gd name="T5" fmla="*/ 26 h 48"/>
                  <a:gd name="T6" fmla="*/ 33 w 34"/>
                  <a:gd name="T7" fmla="*/ 26 h 48"/>
                  <a:gd name="T8" fmla="*/ 33 w 34"/>
                  <a:gd name="T9" fmla="*/ 21 h 48"/>
                  <a:gd name="T10" fmla="*/ 33 w 34"/>
                  <a:gd name="T11" fmla="*/ 21 h 48"/>
                  <a:gd name="T12" fmla="*/ 0 w 34"/>
                  <a:gd name="T13" fmla="*/ 21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1"/>
                    </a:moveTo>
                    <a:lnTo>
                      <a:pt x="0" y="26"/>
                    </a:lnTo>
                    <a:lnTo>
                      <a:pt x="0" y="26"/>
                    </a:lnTo>
                    <a:cubicBezTo>
                      <a:pt x="0" y="47"/>
                      <a:pt x="33" y="47"/>
                      <a:pt x="33" y="26"/>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1" name="Freeform 103">
                <a:extLst>
                  <a:ext uri="{FF2B5EF4-FFF2-40B4-BE49-F238E27FC236}">
                    <a16:creationId xmlns:a16="http://schemas.microsoft.com/office/drawing/2014/main" id="{47258001-9512-E945-B1F7-6A09F8ED7233}"/>
                  </a:ext>
                </a:extLst>
              </p:cNvPr>
              <p:cNvSpPr>
                <a:spLocks noChangeArrowheads="1"/>
              </p:cNvSpPr>
              <p:nvPr/>
            </p:nvSpPr>
            <p:spPr bwMode="auto">
              <a:xfrm>
                <a:off x="4043825" y="4065547"/>
                <a:ext cx="14042" cy="14042"/>
              </a:xfrm>
              <a:custGeom>
                <a:avLst/>
                <a:gdLst>
                  <a:gd name="T0" fmla="*/ 18 w 57"/>
                  <a:gd name="T1" fmla="*/ 14 h 56"/>
                  <a:gd name="T2" fmla="*/ 18 w 57"/>
                  <a:gd name="T3" fmla="*/ 14 h 56"/>
                  <a:gd name="T4" fmla="*/ 16 w 57"/>
                  <a:gd name="T5" fmla="*/ 17 h 56"/>
                  <a:gd name="T6" fmla="*/ 16 w 57"/>
                  <a:gd name="T7" fmla="*/ 17 h 56"/>
                  <a:gd name="T8" fmla="*/ 38 w 57"/>
                  <a:gd name="T9" fmla="*/ 40 h 56"/>
                  <a:gd name="T10" fmla="*/ 38 w 57"/>
                  <a:gd name="T11" fmla="*/ 40 h 56"/>
                  <a:gd name="T12" fmla="*/ 41 w 57"/>
                  <a:gd name="T13" fmla="*/ 38 h 56"/>
                  <a:gd name="T14" fmla="*/ 41 w 57"/>
                  <a:gd name="T15" fmla="*/ 38 h 56"/>
                  <a:gd name="T16" fmla="*/ 18 w 57"/>
                  <a:gd name="T17"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8" y="14"/>
                    </a:moveTo>
                    <a:lnTo>
                      <a:pt x="18" y="14"/>
                    </a:lnTo>
                    <a:cubicBezTo>
                      <a:pt x="17" y="16"/>
                      <a:pt x="16" y="16"/>
                      <a:pt x="16" y="17"/>
                    </a:cubicBezTo>
                    <a:lnTo>
                      <a:pt x="16" y="17"/>
                    </a:lnTo>
                    <a:cubicBezTo>
                      <a:pt x="0" y="32"/>
                      <a:pt x="24" y="55"/>
                      <a:pt x="38" y="40"/>
                    </a:cubicBezTo>
                    <a:lnTo>
                      <a:pt x="38" y="40"/>
                    </a:lnTo>
                    <a:cubicBezTo>
                      <a:pt x="39" y="39"/>
                      <a:pt x="40" y="39"/>
                      <a:pt x="41" y="38"/>
                    </a:cubicBezTo>
                    <a:lnTo>
                      <a:pt x="41" y="38"/>
                    </a:lnTo>
                    <a:cubicBezTo>
                      <a:pt x="56" y="23"/>
                      <a:pt x="33" y="0"/>
                      <a:pt x="18"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2" name="Freeform 104">
                <a:extLst>
                  <a:ext uri="{FF2B5EF4-FFF2-40B4-BE49-F238E27FC236}">
                    <a16:creationId xmlns:a16="http://schemas.microsoft.com/office/drawing/2014/main" id="{8729B244-9F18-F144-B6A7-939A95618A95}"/>
                  </a:ext>
                </a:extLst>
              </p:cNvPr>
              <p:cNvSpPr>
                <a:spLocks noChangeArrowheads="1"/>
              </p:cNvSpPr>
              <p:nvPr/>
            </p:nvSpPr>
            <p:spPr bwMode="auto">
              <a:xfrm>
                <a:off x="4027624" y="4056906"/>
                <a:ext cx="10801" cy="8641"/>
              </a:xfrm>
              <a:custGeom>
                <a:avLst/>
                <a:gdLst>
                  <a:gd name="T0" fmla="*/ 22 w 44"/>
                  <a:gd name="T1" fmla="*/ 33 h 34"/>
                  <a:gd name="T2" fmla="*/ 22 w 44"/>
                  <a:gd name="T3" fmla="*/ 33 h 34"/>
                  <a:gd name="T4" fmla="*/ 22 w 44"/>
                  <a:gd name="T5" fmla="*/ 0 h 34"/>
                  <a:gd name="T6" fmla="*/ 22 w 44"/>
                  <a:gd name="T7" fmla="*/ 0 h 34"/>
                  <a:gd name="T8" fmla="*/ 22 w 44"/>
                  <a:gd name="T9" fmla="*/ 33 h 34"/>
                </a:gdLst>
                <a:ahLst/>
                <a:cxnLst>
                  <a:cxn ang="0">
                    <a:pos x="T0" y="T1"/>
                  </a:cxn>
                  <a:cxn ang="0">
                    <a:pos x="T2" y="T3"/>
                  </a:cxn>
                  <a:cxn ang="0">
                    <a:pos x="T4" y="T5"/>
                  </a:cxn>
                  <a:cxn ang="0">
                    <a:pos x="T6" y="T7"/>
                  </a:cxn>
                  <a:cxn ang="0">
                    <a:pos x="T8" y="T9"/>
                  </a:cxn>
                </a:cxnLst>
                <a:rect l="0" t="0" r="r" b="b"/>
                <a:pathLst>
                  <a:path w="44" h="34">
                    <a:moveTo>
                      <a:pt x="22" y="33"/>
                    </a:moveTo>
                    <a:lnTo>
                      <a:pt x="22" y="33"/>
                    </a:lnTo>
                    <a:cubicBezTo>
                      <a:pt x="43" y="33"/>
                      <a:pt x="43" y="0"/>
                      <a:pt x="22" y="0"/>
                    </a:cubicBez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21" name="Group 20">
              <a:extLst>
                <a:ext uri="{FF2B5EF4-FFF2-40B4-BE49-F238E27FC236}">
                  <a16:creationId xmlns:a16="http://schemas.microsoft.com/office/drawing/2014/main" id="{CB28CB1B-8123-9540-AE38-7D8FBACD962E}"/>
                </a:ext>
              </a:extLst>
            </p:cNvPr>
            <p:cNvGrpSpPr/>
            <p:nvPr/>
          </p:nvGrpSpPr>
          <p:grpSpPr>
            <a:xfrm rot="759599">
              <a:off x="7377888" y="3708836"/>
              <a:ext cx="1522897" cy="1670749"/>
              <a:chOff x="6422235" y="3131250"/>
              <a:chExt cx="778762" cy="854369"/>
            </a:xfrm>
            <a:solidFill>
              <a:schemeClr val="accent6"/>
            </a:solidFill>
          </p:grpSpPr>
          <p:sp>
            <p:nvSpPr>
              <p:cNvPr id="274" name="Freeform 105">
                <a:extLst>
                  <a:ext uri="{FF2B5EF4-FFF2-40B4-BE49-F238E27FC236}">
                    <a16:creationId xmlns:a16="http://schemas.microsoft.com/office/drawing/2014/main" id="{4375F071-5360-FA4C-BAA9-964CABFD23E6}"/>
                  </a:ext>
                </a:extLst>
              </p:cNvPr>
              <p:cNvSpPr>
                <a:spLocks noChangeArrowheads="1"/>
              </p:cNvSpPr>
              <p:nvPr/>
            </p:nvSpPr>
            <p:spPr bwMode="auto">
              <a:xfrm>
                <a:off x="6478401" y="3182015"/>
                <a:ext cx="661029" cy="803604"/>
              </a:xfrm>
              <a:custGeom>
                <a:avLst/>
                <a:gdLst>
                  <a:gd name="T0" fmla="*/ 2565 w 2699"/>
                  <a:gd name="T1" fmla="*/ 149 h 3281"/>
                  <a:gd name="T2" fmla="*/ 2322 w 2699"/>
                  <a:gd name="T3" fmla="*/ 468 h 3281"/>
                  <a:gd name="T4" fmla="*/ 2341 w 2699"/>
                  <a:gd name="T5" fmla="*/ 21 h 3281"/>
                  <a:gd name="T6" fmla="*/ 2297 w 2699"/>
                  <a:gd name="T7" fmla="*/ 362 h 3281"/>
                  <a:gd name="T8" fmla="*/ 2179 w 2699"/>
                  <a:gd name="T9" fmla="*/ 44 h 3281"/>
                  <a:gd name="T10" fmla="*/ 2258 w 2699"/>
                  <a:gd name="T11" fmla="*/ 491 h 3281"/>
                  <a:gd name="T12" fmla="*/ 2250 w 2699"/>
                  <a:gd name="T13" fmla="*/ 525 h 3281"/>
                  <a:gd name="T14" fmla="*/ 1945 w 2699"/>
                  <a:gd name="T15" fmla="*/ 1245 h 3281"/>
                  <a:gd name="T16" fmla="*/ 1719 w 2699"/>
                  <a:gd name="T17" fmla="*/ 881 h 3281"/>
                  <a:gd name="T18" fmla="*/ 2055 w 2699"/>
                  <a:gd name="T19" fmla="*/ 655 h 3281"/>
                  <a:gd name="T20" fmla="*/ 1814 w 2699"/>
                  <a:gd name="T21" fmla="*/ 786 h 3281"/>
                  <a:gd name="T22" fmla="*/ 1913 w 2699"/>
                  <a:gd name="T23" fmla="*/ 567 h 3281"/>
                  <a:gd name="T24" fmla="*/ 1766 w 2699"/>
                  <a:gd name="T25" fmla="*/ 554 h 3281"/>
                  <a:gd name="T26" fmla="*/ 1692 w 2699"/>
                  <a:gd name="T27" fmla="*/ 815 h 3281"/>
                  <a:gd name="T28" fmla="*/ 1644 w 2699"/>
                  <a:gd name="T29" fmla="*/ 800 h 3281"/>
                  <a:gd name="T30" fmla="*/ 1443 w 2699"/>
                  <a:gd name="T31" fmla="*/ 545 h 3281"/>
                  <a:gd name="T32" fmla="*/ 1532 w 2699"/>
                  <a:gd name="T33" fmla="*/ 1043 h 3281"/>
                  <a:gd name="T34" fmla="*/ 1537 w 2699"/>
                  <a:gd name="T35" fmla="*/ 890 h 3281"/>
                  <a:gd name="T36" fmla="*/ 1521 w 2699"/>
                  <a:gd name="T37" fmla="*/ 997 h 3281"/>
                  <a:gd name="T38" fmla="*/ 1501 w 2699"/>
                  <a:gd name="T39" fmla="*/ 910 h 3281"/>
                  <a:gd name="T40" fmla="*/ 1476 w 2699"/>
                  <a:gd name="T41" fmla="*/ 937 h 3281"/>
                  <a:gd name="T42" fmla="*/ 1488 w 2699"/>
                  <a:gd name="T43" fmla="*/ 994 h 3281"/>
                  <a:gd name="T44" fmla="*/ 1400 w 2699"/>
                  <a:gd name="T45" fmla="*/ 952 h 3281"/>
                  <a:gd name="T46" fmla="*/ 1437 w 2699"/>
                  <a:gd name="T47" fmla="*/ 1017 h 3281"/>
                  <a:gd name="T48" fmla="*/ 1413 w 2699"/>
                  <a:gd name="T49" fmla="*/ 1043 h 3281"/>
                  <a:gd name="T50" fmla="*/ 1582 w 2699"/>
                  <a:gd name="T51" fmla="*/ 1208 h 3281"/>
                  <a:gd name="T52" fmla="*/ 1015 w 2699"/>
                  <a:gd name="T53" fmla="*/ 1130 h 3281"/>
                  <a:gd name="T54" fmla="*/ 1224 w 2699"/>
                  <a:gd name="T55" fmla="*/ 865 h 3281"/>
                  <a:gd name="T56" fmla="*/ 1123 w 2699"/>
                  <a:gd name="T57" fmla="*/ 789 h 3281"/>
                  <a:gd name="T58" fmla="*/ 994 w 2699"/>
                  <a:gd name="T59" fmla="*/ 821 h 3281"/>
                  <a:gd name="T60" fmla="*/ 747 w 2699"/>
                  <a:gd name="T61" fmla="*/ 891 h 3281"/>
                  <a:gd name="T62" fmla="*/ 946 w 2699"/>
                  <a:gd name="T63" fmla="*/ 1099 h 3281"/>
                  <a:gd name="T64" fmla="*/ 700 w 2699"/>
                  <a:gd name="T65" fmla="*/ 1042 h 3281"/>
                  <a:gd name="T66" fmla="*/ 968 w 2699"/>
                  <a:gd name="T67" fmla="*/ 1134 h 3281"/>
                  <a:gd name="T68" fmla="*/ 1303 w 2699"/>
                  <a:gd name="T69" fmla="*/ 1843 h 3281"/>
                  <a:gd name="T70" fmla="*/ 532 w 2699"/>
                  <a:gd name="T71" fmla="*/ 1173 h 3281"/>
                  <a:gd name="T72" fmla="*/ 537 w 2699"/>
                  <a:gd name="T73" fmla="*/ 1105 h 3281"/>
                  <a:gd name="T74" fmla="*/ 493 w 2699"/>
                  <a:gd name="T75" fmla="*/ 1104 h 3281"/>
                  <a:gd name="T76" fmla="*/ 469 w 2699"/>
                  <a:gd name="T77" fmla="*/ 999 h 3281"/>
                  <a:gd name="T78" fmla="*/ 437 w 2699"/>
                  <a:gd name="T79" fmla="*/ 1187 h 3281"/>
                  <a:gd name="T80" fmla="*/ 396 w 2699"/>
                  <a:gd name="T81" fmla="*/ 1157 h 3281"/>
                  <a:gd name="T82" fmla="*/ 127 w 2699"/>
                  <a:gd name="T83" fmla="*/ 900 h 3281"/>
                  <a:gd name="T84" fmla="*/ 14 w 2699"/>
                  <a:gd name="T85" fmla="*/ 1021 h 3281"/>
                  <a:gd name="T86" fmla="*/ 44 w 2699"/>
                  <a:gd name="T87" fmla="*/ 1176 h 3281"/>
                  <a:gd name="T88" fmla="*/ 1326 w 2699"/>
                  <a:gd name="T89" fmla="*/ 1905 h 3281"/>
                  <a:gd name="T90" fmla="*/ 1810 w 2699"/>
                  <a:gd name="T91" fmla="*/ 3252 h 3281"/>
                  <a:gd name="T92" fmla="*/ 1393 w 2699"/>
                  <a:gd name="T93" fmla="*/ 1910 h 3281"/>
                  <a:gd name="T94" fmla="*/ 1931 w 2699"/>
                  <a:gd name="T95" fmla="*/ 1357 h 3281"/>
                  <a:gd name="T96" fmla="*/ 1973 w 2699"/>
                  <a:gd name="T97" fmla="*/ 1326 h 3281"/>
                  <a:gd name="T98" fmla="*/ 2250 w 2699"/>
                  <a:gd name="T99" fmla="*/ 1214 h 3281"/>
                  <a:gd name="T100" fmla="*/ 2306 w 2699"/>
                  <a:gd name="T101" fmla="*/ 1164 h 3281"/>
                  <a:gd name="T102" fmla="*/ 2228 w 2699"/>
                  <a:gd name="T103" fmla="*/ 1171 h 3281"/>
                  <a:gd name="T104" fmla="*/ 2305 w 2699"/>
                  <a:gd name="T105" fmla="*/ 1068 h 3281"/>
                  <a:gd name="T106" fmla="*/ 2217 w 2699"/>
                  <a:gd name="T107" fmla="*/ 1142 h 3281"/>
                  <a:gd name="T108" fmla="*/ 2195 w 2699"/>
                  <a:gd name="T109" fmla="*/ 1107 h 3281"/>
                  <a:gd name="T110" fmla="*/ 2176 w 2699"/>
                  <a:gd name="T111" fmla="*/ 1008 h 3281"/>
                  <a:gd name="T112" fmla="*/ 2296 w 2699"/>
                  <a:gd name="T113" fmla="*/ 542 h 3281"/>
                  <a:gd name="T114" fmla="*/ 2425 w 2699"/>
                  <a:gd name="T115" fmla="*/ 550 h 3281"/>
                  <a:gd name="T116" fmla="*/ 2495 w 2699"/>
                  <a:gd name="T117" fmla="*/ 504 h 3281"/>
                  <a:gd name="T118" fmla="*/ 2658 w 2699"/>
                  <a:gd name="T119" fmla="*/ 281 h 3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9" h="3281">
                    <a:moveTo>
                      <a:pt x="2635" y="257"/>
                    </a:moveTo>
                    <a:lnTo>
                      <a:pt x="2635" y="257"/>
                    </a:lnTo>
                    <a:cubicBezTo>
                      <a:pt x="2613" y="283"/>
                      <a:pt x="2423" y="465"/>
                      <a:pt x="2340" y="497"/>
                    </a:cubicBezTo>
                    <a:lnTo>
                      <a:pt x="2340" y="497"/>
                    </a:lnTo>
                    <a:cubicBezTo>
                      <a:pt x="2434" y="394"/>
                      <a:pt x="2510" y="277"/>
                      <a:pt x="2565" y="149"/>
                    </a:cubicBezTo>
                    <a:lnTo>
                      <a:pt x="2565" y="149"/>
                    </a:lnTo>
                    <a:cubicBezTo>
                      <a:pt x="2573" y="130"/>
                      <a:pt x="2542" y="120"/>
                      <a:pt x="2534" y="139"/>
                    </a:cubicBezTo>
                    <a:lnTo>
                      <a:pt x="2534" y="139"/>
                    </a:lnTo>
                    <a:cubicBezTo>
                      <a:pt x="2482" y="261"/>
                      <a:pt x="2411" y="371"/>
                      <a:pt x="2322" y="468"/>
                    </a:cubicBezTo>
                    <a:lnTo>
                      <a:pt x="2322" y="468"/>
                    </a:lnTo>
                    <a:cubicBezTo>
                      <a:pt x="2328" y="431"/>
                      <a:pt x="2326" y="388"/>
                      <a:pt x="2330" y="363"/>
                    </a:cubicBezTo>
                    <a:lnTo>
                      <a:pt x="2330" y="363"/>
                    </a:lnTo>
                    <a:cubicBezTo>
                      <a:pt x="2344" y="249"/>
                      <a:pt x="2359" y="135"/>
                      <a:pt x="2374" y="22"/>
                    </a:cubicBezTo>
                    <a:lnTo>
                      <a:pt x="2374" y="22"/>
                    </a:lnTo>
                    <a:cubicBezTo>
                      <a:pt x="2377" y="1"/>
                      <a:pt x="2344" y="0"/>
                      <a:pt x="2341" y="21"/>
                    </a:cubicBezTo>
                    <a:lnTo>
                      <a:pt x="2341" y="21"/>
                    </a:lnTo>
                    <a:cubicBezTo>
                      <a:pt x="2331" y="100"/>
                      <a:pt x="2321" y="179"/>
                      <a:pt x="2310" y="259"/>
                    </a:cubicBezTo>
                    <a:lnTo>
                      <a:pt x="2310" y="259"/>
                    </a:lnTo>
                    <a:cubicBezTo>
                      <a:pt x="2306" y="293"/>
                      <a:pt x="2301" y="327"/>
                      <a:pt x="2297" y="362"/>
                    </a:cubicBezTo>
                    <a:lnTo>
                      <a:pt x="2297" y="362"/>
                    </a:lnTo>
                    <a:cubicBezTo>
                      <a:pt x="2294" y="384"/>
                      <a:pt x="2291" y="407"/>
                      <a:pt x="2288" y="429"/>
                    </a:cubicBezTo>
                    <a:lnTo>
                      <a:pt x="2288" y="429"/>
                    </a:lnTo>
                    <a:cubicBezTo>
                      <a:pt x="2284" y="443"/>
                      <a:pt x="2283" y="456"/>
                      <a:pt x="2284" y="469"/>
                    </a:cubicBezTo>
                    <a:lnTo>
                      <a:pt x="2284" y="469"/>
                    </a:lnTo>
                    <a:cubicBezTo>
                      <a:pt x="2220" y="334"/>
                      <a:pt x="2185" y="193"/>
                      <a:pt x="2179" y="44"/>
                    </a:cubicBezTo>
                    <a:lnTo>
                      <a:pt x="2179" y="44"/>
                    </a:lnTo>
                    <a:cubicBezTo>
                      <a:pt x="2177" y="23"/>
                      <a:pt x="2145" y="22"/>
                      <a:pt x="2146" y="42"/>
                    </a:cubicBezTo>
                    <a:lnTo>
                      <a:pt x="2146" y="42"/>
                    </a:lnTo>
                    <a:cubicBezTo>
                      <a:pt x="2153" y="201"/>
                      <a:pt x="2190" y="350"/>
                      <a:pt x="2258" y="491"/>
                    </a:cubicBezTo>
                    <a:lnTo>
                      <a:pt x="2258" y="491"/>
                    </a:lnTo>
                    <a:cubicBezTo>
                      <a:pt x="2164" y="424"/>
                      <a:pt x="2099" y="328"/>
                      <a:pt x="2074" y="212"/>
                    </a:cubicBezTo>
                    <a:lnTo>
                      <a:pt x="2074" y="212"/>
                    </a:lnTo>
                    <a:cubicBezTo>
                      <a:pt x="2069" y="192"/>
                      <a:pt x="2037" y="199"/>
                      <a:pt x="2042" y="220"/>
                    </a:cubicBezTo>
                    <a:lnTo>
                      <a:pt x="2042" y="220"/>
                    </a:lnTo>
                    <a:cubicBezTo>
                      <a:pt x="2071" y="347"/>
                      <a:pt x="2144" y="454"/>
                      <a:pt x="2250" y="525"/>
                    </a:cubicBezTo>
                    <a:lnTo>
                      <a:pt x="2250" y="525"/>
                    </a:lnTo>
                    <a:cubicBezTo>
                      <a:pt x="2250" y="525"/>
                      <a:pt x="2250" y="525"/>
                      <a:pt x="2250" y="526"/>
                    </a:cubicBezTo>
                    <a:lnTo>
                      <a:pt x="2250" y="526"/>
                    </a:lnTo>
                    <a:cubicBezTo>
                      <a:pt x="2184" y="780"/>
                      <a:pt x="2082" y="1021"/>
                      <a:pt x="1945" y="1245"/>
                    </a:cubicBezTo>
                    <a:lnTo>
                      <a:pt x="1945" y="1245"/>
                    </a:lnTo>
                    <a:cubicBezTo>
                      <a:pt x="1874" y="1360"/>
                      <a:pt x="1793" y="1469"/>
                      <a:pt x="1706" y="1572"/>
                    </a:cubicBezTo>
                    <a:lnTo>
                      <a:pt x="1706" y="1572"/>
                    </a:lnTo>
                    <a:cubicBezTo>
                      <a:pt x="1633" y="1657"/>
                      <a:pt x="1535" y="1785"/>
                      <a:pt x="1426" y="1843"/>
                    </a:cubicBezTo>
                    <a:lnTo>
                      <a:pt x="1426" y="1843"/>
                    </a:lnTo>
                    <a:cubicBezTo>
                      <a:pt x="1561" y="1531"/>
                      <a:pt x="1647" y="1213"/>
                      <a:pt x="1719" y="881"/>
                    </a:cubicBezTo>
                    <a:lnTo>
                      <a:pt x="1719" y="881"/>
                    </a:lnTo>
                    <a:cubicBezTo>
                      <a:pt x="1722" y="878"/>
                      <a:pt x="1723" y="875"/>
                      <a:pt x="1724" y="872"/>
                    </a:cubicBezTo>
                    <a:lnTo>
                      <a:pt x="1724" y="872"/>
                    </a:lnTo>
                    <a:cubicBezTo>
                      <a:pt x="1868" y="851"/>
                      <a:pt x="1968" y="770"/>
                      <a:pt x="2055" y="655"/>
                    </a:cubicBezTo>
                    <a:lnTo>
                      <a:pt x="2055" y="655"/>
                    </a:lnTo>
                    <a:cubicBezTo>
                      <a:pt x="2067" y="638"/>
                      <a:pt x="2039" y="621"/>
                      <a:pt x="2027" y="638"/>
                    </a:cubicBezTo>
                    <a:lnTo>
                      <a:pt x="2027" y="638"/>
                    </a:lnTo>
                    <a:cubicBezTo>
                      <a:pt x="1960" y="728"/>
                      <a:pt x="1883" y="794"/>
                      <a:pt x="1782" y="826"/>
                    </a:cubicBezTo>
                    <a:lnTo>
                      <a:pt x="1782" y="826"/>
                    </a:lnTo>
                    <a:cubicBezTo>
                      <a:pt x="1793" y="812"/>
                      <a:pt x="1804" y="797"/>
                      <a:pt x="1814" y="786"/>
                    </a:cubicBezTo>
                    <a:lnTo>
                      <a:pt x="1814" y="786"/>
                    </a:lnTo>
                    <a:cubicBezTo>
                      <a:pt x="1864" y="723"/>
                      <a:pt x="1906" y="656"/>
                      <a:pt x="1940" y="584"/>
                    </a:cubicBezTo>
                    <a:lnTo>
                      <a:pt x="1940" y="584"/>
                    </a:lnTo>
                    <a:cubicBezTo>
                      <a:pt x="1949" y="565"/>
                      <a:pt x="1921" y="548"/>
                      <a:pt x="1913" y="567"/>
                    </a:cubicBezTo>
                    <a:lnTo>
                      <a:pt x="1913" y="567"/>
                    </a:lnTo>
                    <a:cubicBezTo>
                      <a:pt x="1892" y="612"/>
                      <a:pt x="1868" y="654"/>
                      <a:pt x="1841" y="695"/>
                    </a:cubicBezTo>
                    <a:lnTo>
                      <a:pt x="1841" y="695"/>
                    </a:lnTo>
                    <a:cubicBezTo>
                      <a:pt x="1822" y="724"/>
                      <a:pt x="1772" y="810"/>
                      <a:pt x="1726" y="831"/>
                    </a:cubicBezTo>
                    <a:lnTo>
                      <a:pt x="1726" y="831"/>
                    </a:lnTo>
                    <a:cubicBezTo>
                      <a:pt x="1713" y="736"/>
                      <a:pt x="1726" y="642"/>
                      <a:pt x="1766" y="554"/>
                    </a:cubicBezTo>
                    <a:lnTo>
                      <a:pt x="1766" y="554"/>
                    </a:lnTo>
                    <a:cubicBezTo>
                      <a:pt x="1774" y="534"/>
                      <a:pt x="1743" y="525"/>
                      <a:pt x="1735" y="544"/>
                    </a:cubicBezTo>
                    <a:lnTo>
                      <a:pt x="1735" y="544"/>
                    </a:lnTo>
                    <a:cubicBezTo>
                      <a:pt x="1696" y="631"/>
                      <a:pt x="1682" y="722"/>
                      <a:pt x="1692" y="815"/>
                    </a:cubicBezTo>
                    <a:lnTo>
                      <a:pt x="1692" y="815"/>
                    </a:lnTo>
                    <a:cubicBezTo>
                      <a:pt x="1636" y="730"/>
                      <a:pt x="1601" y="636"/>
                      <a:pt x="1589" y="534"/>
                    </a:cubicBezTo>
                    <a:lnTo>
                      <a:pt x="1589" y="534"/>
                    </a:lnTo>
                    <a:cubicBezTo>
                      <a:pt x="1587" y="513"/>
                      <a:pt x="1555" y="521"/>
                      <a:pt x="1557" y="541"/>
                    </a:cubicBezTo>
                    <a:lnTo>
                      <a:pt x="1557" y="541"/>
                    </a:lnTo>
                    <a:cubicBezTo>
                      <a:pt x="1569" y="635"/>
                      <a:pt x="1598" y="721"/>
                      <a:pt x="1644" y="800"/>
                    </a:cubicBezTo>
                    <a:lnTo>
                      <a:pt x="1644" y="800"/>
                    </a:lnTo>
                    <a:cubicBezTo>
                      <a:pt x="1556" y="737"/>
                      <a:pt x="1489" y="652"/>
                      <a:pt x="1475" y="538"/>
                    </a:cubicBezTo>
                    <a:lnTo>
                      <a:pt x="1475" y="538"/>
                    </a:lnTo>
                    <a:cubicBezTo>
                      <a:pt x="1473" y="517"/>
                      <a:pt x="1441" y="524"/>
                      <a:pt x="1443" y="545"/>
                    </a:cubicBezTo>
                    <a:lnTo>
                      <a:pt x="1443" y="545"/>
                    </a:lnTo>
                    <a:cubicBezTo>
                      <a:pt x="1460" y="687"/>
                      <a:pt x="1555" y="790"/>
                      <a:pt x="1674" y="858"/>
                    </a:cubicBezTo>
                    <a:lnTo>
                      <a:pt x="1674" y="858"/>
                    </a:lnTo>
                    <a:cubicBezTo>
                      <a:pt x="1651" y="963"/>
                      <a:pt x="1627" y="1068"/>
                      <a:pt x="1600" y="1171"/>
                    </a:cubicBezTo>
                    <a:lnTo>
                      <a:pt x="1600" y="1171"/>
                    </a:lnTo>
                    <a:cubicBezTo>
                      <a:pt x="1578" y="1128"/>
                      <a:pt x="1555" y="1086"/>
                      <a:pt x="1532" y="1043"/>
                    </a:cubicBezTo>
                    <a:lnTo>
                      <a:pt x="1532" y="1043"/>
                    </a:lnTo>
                    <a:cubicBezTo>
                      <a:pt x="1565" y="1019"/>
                      <a:pt x="1571" y="915"/>
                      <a:pt x="1570" y="891"/>
                    </a:cubicBezTo>
                    <a:lnTo>
                      <a:pt x="1570" y="891"/>
                    </a:lnTo>
                    <a:cubicBezTo>
                      <a:pt x="1568" y="871"/>
                      <a:pt x="1536" y="870"/>
                      <a:pt x="1537" y="890"/>
                    </a:cubicBezTo>
                    <a:lnTo>
                      <a:pt x="1537" y="890"/>
                    </a:lnTo>
                    <a:cubicBezTo>
                      <a:pt x="1539" y="911"/>
                      <a:pt x="1538" y="932"/>
                      <a:pt x="1535" y="953"/>
                    </a:cubicBezTo>
                    <a:lnTo>
                      <a:pt x="1535" y="953"/>
                    </a:lnTo>
                    <a:cubicBezTo>
                      <a:pt x="1532" y="965"/>
                      <a:pt x="1530" y="975"/>
                      <a:pt x="1526" y="986"/>
                    </a:cubicBezTo>
                    <a:lnTo>
                      <a:pt x="1526" y="986"/>
                    </a:lnTo>
                    <a:cubicBezTo>
                      <a:pt x="1525" y="989"/>
                      <a:pt x="1523" y="993"/>
                      <a:pt x="1521" y="997"/>
                    </a:cubicBezTo>
                    <a:lnTo>
                      <a:pt x="1521" y="997"/>
                    </a:lnTo>
                    <a:cubicBezTo>
                      <a:pt x="1520" y="996"/>
                      <a:pt x="1520" y="996"/>
                      <a:pt x="1520" y="995"/>
                    </a:cubicBezTo>
                    <a:lnTo>
                      <a:pt x="1520" y="995"/>
                    </a:lnTo>
                    <a:cubicBezTo>
                      <a:pt x="1517" y="966"/>
                      <a:pt x="1511" y="938"/>
                      <a:pt x="1501" y="910"/>
                    </a:cubicBezTo>
                    <a:lnTo>
                      <a:pt x="1501" y="910"/>
                    </a:lnTo>
                    <a:cubicBezTo>
                      <a:pt x="1496" y="892"/>
                      <a:pt x="1471" y="894"/>
                      <a:pt x="1469" y="912"/>
                    </a:cubicBezTo>
                    <a:lnTo>
                      <a:pt x="1469" y="912"/>
                    </a:lnTo>
                    <a:cubicBezTo>
                      <a:pt x="1469" y="916"/>
                      <a:pt x="1469" y="920"/>
                      <a:pt x="1469" y="922"/>
                    </a:cubicBezTo>
                    <a:lnTo>
                      <a:pt x="1469" y="922"/>
                    </a:lnTo>
                    <a:cubicBezTo>
                      <a:pt x="1467" y="930"/>
                      <a:pt x="1471" y="935"/>
                      <a:pt x="1476" y="937"/>
                    </a:cubicBezTo>
                    <a:lnTo>
                      <a:pt x="1476" y="937"/>
                    </a:lnTo>
                    <a:cubicBezTo>
                      <a:pt x="1479" y="947"/>
                      <a:pt x="1481" y="958"/>
                      <a:pt x="1484" y="968"/>
                    </a:cubicBezTo>
                    <a:lnTo>
                      <a:pt x="1484" y="968"/>
                    </a:lnTo>
                    <a:cubicBezTo>
                      <a:pt x="1486" y="976"/>
                      <a:pt x="1487" y="985"/>
                      <a:pt x="1488" y="994"/>
                    </a:cubicBezTo>
                    <a:lnTo>
                      <a:pt x="1488" y="994"/>
                    </a:lnTo>
                    <a:cubicBezTo>
                      <a:pt x="1488" y="995"/>
                      <a:pt x="1488" y="996"/>
                      <a:pt x="1488" y="997"/>
                    </a:cubicBezTo>
                    <a:lnTo>
                      <a:pt x="1488" y="997"/>
                    </a:lnTo>
                    <a:cubicBezTo>
                      <a:pt x="1462" y="984"/>
                      <a:pt x="1442" y="963"/>
                      <a:pt x="1429" y="936"/>
                    </a:cubicBezTo>
                    <a:lnTo>
                      <a:pt x="1429" y="936"/>
                    </a:lnTo>
                    <a:cubicBezTo>
                      <a:pt x="1420" y="918"/>
                      <a:pt x="1391" y="933"/>
                      <a:pt x="1400" y="952"/>
                    </a:cubicBezTo>
                    <a:lnTo>
                      <a:pt x="1400" y="952"/>
                    </a:lnTo>
                    <a:cubicBezTo>
                      <a:pt x="1416" y="984"/>
                      <a:pt x="1441" y="1009"/>
                      <a:pt x="1471" y="1026"/>
                    </a:cubicBezTo>
                    <a:lnTo>
                      <a:pt x="1471" y="1026"/>
                    </a:lnTo>
                    <a:cubicBezTo>
                      <a:pt x="1460" y="1025"/>
                      <a:pt x="1448" y="1022"/>
                      <a:pt x="1437" y="1017"/>
                    </a:cubicBezTo>
                    <a:lnTo>
                      <a:pt x="1437" y="1017"/>
                    </a:lnTo>
                    <a:cubicBezTo>
                      <a:pt x="1420" y="1012"/>
                      <a:pt x="1382" y="1000"/>
                      <a:pt x="1387" y="975"/>
                    </a:cubicBezTo>
                    <a:lnTo>
                      <a:pt x="1387" y="975"/>
                    </a:lnTo>
                    <a:cubicBezTo>
                      <a:pt x="1391" y="955"/>
                      <a:pt x="1360" y="945"/>
                      <a:pt x="1356" y="965"/>
                    </a:cubicBezTo>
                    <a:lnTo>
                      <a:pt x="1356" y="965"/>
                    </a:lnTo>
                    <a:cubicBezTo>
                      <a:pt x="1347" y="1007"/>
                      <a:pt x="1379" y="1029"/>
                      <a:pt x="1413" y="1043"/>
                    </a:cubicBezTo>
                    <a:lnTo>
                      <a:pt x="1413" y="1043"/>
                    </a:lnTo>
                    <a:cubicBezTo>
                      <a:pt x="1441" y="1055"/>
                      <a:pt x="1473" y="1063"/>
                      <a:pt x="1501" y="1053"/>
                    </a:cubicBezTo>
                    <a:lnTo>
                      <a:pt x="1501" y="1053"/>
                    </a:lnTo>
                    <a:cubicBezTo>
                      <a:pt x="1528" y="1104"/>
                      <a:pt x="1556" y="1156"/>
                      <a:pt x="1582" y="1208"/>
                    </a:cubicBezTo>
                    <a:lnTo>
                      <a:pt x="1582" y="1208"/>
                    </a:lnTo>
                    <a:cubicBezTo>
                      <a:pt x="1584" y="1211"/>
                      <a:pt x="1587" y="1213"/>
                      <a:pt x="1589" y="1214"/>
                    </a:cubicBezTo>
                    <a:lnTo>
                      <a:pt x="1589" y="1214"/>
                    </a:lnTo>
                    <a:cubicBezTo>
                      <a:pt x="1531" y="1432"/>
                      <a:pt x="1461" y="1646"/>
                      <a:pt x="1368" y="1857"/>
                    </a:cubicBezTo>
                    <a:lnTo>
                      <a:pt x="1368" y="1857"/>
                    </a:lnTo>
                    <a:cubicBezTo>
                      <a:pt x="1229" y="1624"/>
                      <a:pt x="1112" y="1382"/>
                      <a:pt x="1015" y="1130"/>
                    </a:cubicBezTo>
                    <a:lnTo>
                      <a:pt x="1015" y="1130"/>
                    </a:lnTo>
                    <a:cubicBezTo>
                      <a:pt x="1121" y="1077"/>
                      <a:pt x="1188" y="980"/>
                      <a:pt x="1251" y="882"/>
                    </a:cubicBezTo>
                    <a:lnTo>
                      <a:pt x="1251" y="882"/>
                    </a:lnTo>
                    <a:cubicBezTo>
                      <a:pt x="1263" y="865"/>
                      <a:pt x="1235" y="848"/>
                      <a:pt x="1224" y="865"/>
                    </a:cubicBezTo>
                    <a:lnTo>
                      <a:pt x="1224" y="865"/>
                    </a:lnTo>
                    <a:cubicBezTo>
                      <a:pt x="1173" y="944"/>
                      <a:pt x="1120" y="1022"/>
                      <a:pt x="1044" y="1074"/>
                    </a:cubicBezTo>
                    <a:lnTo>
                      <a:pt x="1044" y="1074"/>
                    </a:lnTo>
                    <a:cubicBezTo>
                      <a:pt x="1098" y="991"/>
                      <a:pt x="1135" y="898"/>
                      <a:pt x="1154" y="799"/>
                    </a:cubicBezTo>
                    <a:lnTo>
                      <a:pt x="1154" y="799"/>
                    </a:lnTo>
                    <a:cubicBezTo>
                      <a:pt x="1157" y="778"/>
                      <a:pt x="1126" y="769"/>
                      <a:pt x="1123" y="789"/>
                    </a:cubicBezTo>
                    <a:lnTo>
                      <a:pt x="1123" y="789"/>
                    </a:lnTo>
                    <a:cubicBezTo>
                      <a:pt x="1103" y="892"/>
                      <a:pt x="1064" y="988"/>
                      <a:pt x="1005" y="1074"/>
                    </a:cubicBezTo>
                    <a:lnTo>
                      <a:pt x="1005" y="1074"/>
                    </a:lnTo>
                    <a:cubicBezTo>
                      <a:pt x="1014" y="990"/>
                      <a:pt x="1011" y="906"/>
                      <a:pt x="994" y="821"/>
                    </a:cubicBezTo>
                    <a:lnTo>
                      <a:pt x="994" y="821"/>
                    </a:lnTo>
                    <a:cubicBezTo>
                      <a:pt x="990" y="801"/>
                      <a:pt x="958" y="809"/>
                      <a:pt x="962" y="829"/>
                    </a:cubicBezTo>
                    <a:lnTo>
                      <a:pt x="962" y="829"/>
                    </a:lnTo>
                    <a:cubicBezTo>
                      <a:pt x="978" y="912"/>
                      <a:pt x="982" y="994"/>
                      <a:pt x="972" y="1077"/>
                    </a:cubicBezTo>
                    <a:lnTo>
                      <a:pt x="972" y="1077"/>
                    </a:lnTo>
                    <a:cubicBezTo>
                      <a:pt x="890" y="1026"/>
                      <a:pt x="794" y="976"/>
                      <a:pt x="747" y="891"/>
                    </a:cubicBezTo>
                    <a:lnTo>
                      <a:pt x="747" y="891"/>
                    </a:lnTo>
                    <a:cubicBezTo>
                      <a:pt x="737" y="872"/>
                      <a:pt x="708" y="888"/>
                      <a:pt x="718" y="906"/>
                    </a:cubicBezTo>
                    <a:lnTo>
                      <a:pt x="718" y="906"/>
                    </a:lnTo>
                    <a:cubicBezTo>
                      <a:pt x="767" y="995"/>
                      <a:pt x="861" y="1047"/>
                      <a:pt x="946" y="1099"/>
                    </a:cubicBezTo>
                    <a:lnTo>
                      <a:pt x="946" y="1099"/>
                    </a:lnTo>
                    <a:cubicBezTo>
                      <a:pt x="913" y="1097"/>
                      <a:pt x="880" y="1098"/>
                      <a:pt x="847" y="1092"/>
                    </a:cubicBezTo>
                    <a:lnTo>
                      <a:pt x="847" y="1092"/>
                    </a:lnTo>
                    <a:cubicBezTo>
                      <a:pt x="799" y="1083"/>
                      <a:pt x="757" y="1055"/>
                      <a:pt x="724" y="1019"/>
                    </a:cubicBezTo>
                    <a:lnTo>
                      <a:pt x="724" y="1019"/>
                    </a:lnTo>
                    <a:cubicBezTo>
                      <a:pt x="710" y="1003"/>
                      <a:pt x="686" y="1026"/>
                      <a:pt x="700" y="1042"/>
                    </a:cubicBezTo>
                    <a:lnTo>
                      <a:pt x="700" y="1042"/>
                    </a:lnTo>
                    <a:cubicBezTo>
                      <a:pt x="731" y="1076"/>
                      <a:pt x="768" y="1100"/>
                      <a:pt x="811" y="1116"/>
                    </a:cubicBezTo>
                    <a:lnTo>
                      <a:pt x="811" y="1116"/>
                    </a:lnTo>
                    <a:cubicBezTo>
                      <a:pt x="862" y="1135"/>
                      <a:pt x="916" y="1124"/>
                      <a:pt x="968" y="1134"/>
                    </a:cubicBezTo>
                    <a:lnTo>
                      <a:pt x="968" y="1134"/>
                    </a:lnTo>
                    <a:cubicBezTo>
                      <a:pt x="969" y="1134"/>
                      <a:pt x="969" y="1134"/>
                      <a:pt x="971" y="1134"/>
                    </a:cubicBezTo>
                    <a:lnTo>
                      <a:pt x="971" y="1134"/>
                    </a:lnTo>
                    <a:cubicBezTo>
                      <a:pt x="969" y="1138"/>
                      <a:pt x="969" y="1144"/>
                      <a:pt x="971" y="1149"/>
                    </a:cubicBezTo>
                    <a:lnTo>
                      <a:pt x="971" y="1149"/>
                    </a:lnTo>
                    <a:cubicBezTo>
                      <a:pt x="1063" y="1390"/>
                      <a:pt x="1173" y="1621"/>
                      <a:pt x="1303" y="1843"/>
                    </a:cubicBezTo>
                    <a:lnTo>
                      <a:pt x="1303" y="1843"/>
                    </a:lnTo>
                    <a:cubicBezTo>
                      <a:pt x="980" y="1713"/>
                      <a:pt x="695" y="1511"/>
                      <a:pt x="464" y="1251"/>
                    </a:cubicBezTo>
                    <a:lnTo>
                      <a:pt x="464" y="1251"/>
                    </a:lnTo>
                    <a:cubicBezTo>
                      <a:pt x="493" y="1231"/>
                      <a:pt x="517" y="1193"/>
                      <a:pt x="532" y="1173"/>
                    </a:cubicBezTo>
                    <a:lnTo>
                      <a:pt x="532" y="1173"/>
                    </a:lnTo>
                    <a:cubicBezTo>
                      <a:pt x="578" y="1112"/>
                      <a:pt x="608" y="1037"/>
                      <a:pt x="623" y="962"/>
                    </a:cubicBezTo>
                    <a:lnTo>
                      <a:pt x="623" y="962"/>
                    </a:lnTo>
                    <a:cubicBezTo>
                      <a:pt x="627" y="942"/>
                      <a:pt x="596" y="932"/>
                      <a:pt x="592" y="953"/>
                    </a:cubicBezTo>
                    <a:lnTo>
                      <a:pt x="592" y="953"/>
                    </a:lnTo>
                    <a:cubicBezTo>
                      <a:pt x="580" y="1006"/>
                      <a:pt x="563" y="1057"/>
                      <a:pt x="537" y="1105"/>
                    </a:cubicBezTo>
                    <a:lnTo>
                      <a:pt x="537" y="1105"/>
                    </a:lnTo>
                    <a:cubicBezTo>
                      <a:pt x="529" y="1118"/>
                      <a:pt x="493" y="1180"/>
                      <a:pt x="461" y="1211"/>
                    </a:cubicBezTo>
                    <a:lnTo>
                      <a:pt x="461" y="1211"/>
                    </a:lnTo>
                    <a:cubicBezTo>
                      <a:pt x="481" y="1180"/>
                      <a:pt x="489" y="1125"/>
                      <a:pt x="493" y="1104"/>
                    </a:cubicBezTo>
                    <a:lnTo>
                      <a:pt x="493" y="1104"/>
                    </a:lnTo>
                    <a:cubicBezTo>
                      <a:pt x="512" y="995"/>
                      <a:pt x="498" y="890"/>
                      <a:pt x="449" y="790"/>
                    </a:cubicBezTo>
                    <a:lnTo>
                      <a:pt x="449" y="790"/>
                    </a:lnTo>
                    <a:cubicBezTo>
                      <a:pt x="440" y="770"/>
                      <a:pt x="411" y="786"/>
                      <a:pt x="421" y="805"/>
                    </a:cubicBezTo>
                    <a:lnTo>
                      <a:pt x="421" y="805"/>
                    </a:lnTo>
                    <a:cubicBezTo>
                      <a:pt x="451" y="868"/>
                      <a:pt x="466" y="930"/>
                      <a:pt x="469" y="999"/>
                    </a:cubicBezTo>
                    <a:lnTo>
                      <a:pt x="469" y="999"/>
                    </a:lnTo>
                    <a:cubicBezTo>
                      <a:pt x="471" y="1025"/>
                      <a:pt x="468" y="1052"/>
                      <a:pt x="465" y="1077"/>
                    </a:cubicBezTo>
                    <a:lnTo>
                      <a:pt x="465" y="1077"/>
                    </a:lnTo>
                    <a:cubicBezTo>
                      <a:pt x="461" y="1112"/>
                      <a:pt x="441" y="1151"/>
                      <a:pt x="437" y="1187"/>
                    </a:cubicBezTo>
                    <a:lnTo>
                      <a:pt x="437" y="1187"/>
                    </a:lnTo>
                    <a:cubicBezTo>
                      <a:pt x="407" y="1056"/>
                      <a:pt x="356" y="935"/>
                      <a:pt x="281" y="823"/>
                    </a:cubicBezTo>
                    <a:lnTo>
                      <a:pt x="281" y="823"/>
                    </a:lnTo>
                    <a:cubicBezTo>
                      <a:pt x="269" y="805"/>
                      <a:pt x="240" y="821"/>
                      <a:pt x="252" y="839"/>
                    </a:cubicBezTo>
                    <a:lnTo>
                      <a:pt x="252" y="839"/>
                    </a:lnTo>
                    <a:cubicBezTo>
                      <a:pt x="319" y="938"/>
                      <a:pt x="366" y="1044"/>
                      <a:pt x="396" y="1157"/>
                    </a:cubicBezTo>
                    <a:lnTo>
                      <a:pt x="396" y="1157"/>
                    </a:lnTo>
                    <a:cubicBezTo>
                      <a:pt x="314" y="1065"/>
                      <a:pt x="232" y="971"/>
                      <a:pt x="151" y="878"/>
                    </a:cubicBezTo>
                    <a:lnTo>
                      <a:pt x="151" y="878"/>
                    </a:lnTo>
                    <a:cubicBezTo>
                      <a:pt x="137" y="862"/>
                      <a:pt x="114" y="884"/>
                      <a:pt x="127" y="900"/>
                    </a:cubicBezTo>
                    <a:lnTo>
                      <a:pt x="127" y="900"/>
                    </a:lnTo>
                    <a:cubicBezTo>
                      <a:pt x="216" y="1002"/>
                      <a:pt x="305" y="1103"/>
                      <a:pt x="394" y="1205"/>
                    </a:cubicBezTo>
                    <a:lnTo>
                      <a:pt x="394" y="1205"/>
                    </a:lnTo>
                    <a:cubicBezTo>
                      <a:pt x="255" y="1176"/>
                      <a:pt x="132" y="1106"/>
                      <a:pt x="37" y="999"/>
                    </a:cubicBezTo>
                    <a:lnTo>
                      <a:pt x="37" y="999"/>
                    </a:lnTo>
                    <a:cubicBezTo>
                      <a:pt x="23" y="983"/>
                      <a:pt x="0" y="1005"/>
                      <a:pt x="14" y="1021"/>
                    </a:cubicBezTo>
                    <a:lnTo>
                      <a:pt x="14" y="1021"/>
                    </a:lnTo>
                    <a:cubicBezTo>
                      <a:pt x="110" y="1131"/>
                      <a:pt x="237" y="1204"/>
                      <a:pt x="380" y="1235"/>
                    </a:cubicBezTo>
                    <a:lnTo>
                      <a:pt x="380" y="1235"/>
                    </a:lnTo>
                    <a:cubicBezTo>
                      <a:pt x="320" y="1329"/>
                      <a:pt x="107" y="1213"/>
                      <a:pt x="44" y="1176"/>
                    </a:cubicBezTo>
                    <a:lnTo>
                      <a:pt x="44" y="1176"/>
                    </a:lnTo>
                    <a:cubicBezTo>
                      <a:pt x="26" y="1166"/>
                      <a:pt x="9" y="1193"/>
                      <a:pt x="27" y="1204"/>
                    </a:cubicBezTo>
                    <a:lnTo>
                      <a:pt x="27" y="1204"/>
                    </a:lnTo>
                    <a:cubicBezTo>
                      <a:pt x="112" y="1254"/>
                      <a:pt x="329" y="1368"/>
                      <a:pt x="404" y="1256"/>
                    </a:cubicBezTo>
                    <a:lnTo>
                      <a:pt x="404" y="1256"/>
                    </a:lnTo>
                    <a:cubicBezTo>
                      <a:pt x="653" y="1547"/>
                      <a:pt x="968" y="1769"/>
                      <a:pt x="1326" y="1905"/>
                    </a:cubicBezTo>
                    <a:lnTo>
                      <a:pt x="1326" y="1905"/>
                    </a:lnTo>
                    <a:cubicBezTo>
                      <a:pt x="1329" y="1906"/>
                      <a:pt x="1330" y="1906"/>
                      <a:pt x="1333" y="1906"/>
                    </a:cubicBezTo>
                    <a:lnTo>
                      <a:pt x="1333" y="1906"/>
                    </a:lnTo>
                    <a:cubicBezTo>
                      <a:pt x="1511" y="2349"/>
                      <a:pt x="1572" y="2834"/>
                      <a:pt x="1810" y="3252"/>
                    </a:cubicBezTo>
                    <a:lnTo>
                      <a:pt x="1810" y="3252"/>
                    </a:lnTo>
                    <a:cubicBezTo>
                      <a:pt x="1825" y="3280"/>
                      <a:pt x="1869" y="3256"/>
                      <a:pt x="1853" y="3230"/>
                    </a:cubicBezTo>
                    <a:lnTo>
                      <a:pt x="1853" y="3230"/>
                    </a:lnTo>
                    <a:cubicBezTo>
                      <a:pt x="1621" y="2822"/>
                      <a:pt x="1557" y="2351"/>
                      <a:pt x="1389" y="1919"/>
                    </a:cubicBezTo>
                    <a:lnTo>
                      <a:pt x="1389" y="1919"/>
                    </a:lnTo>
                    <a:cubicBezTo>
                      <a:pt x="1392" y="1916"/>
                      <a:pt x="1393" y="1913"/>
                      <a:pt x="1393" y="1910"/>
                    </a:cubicBezTo>
                    <a:lnTo>
                      <a:pt x="1393" y="1910"/>
                    </a:lnTo>
                    <a:cubicBezTo>
                      <a:pt x="1506" y="1874"/>
                      <a:pt x="1592" y="1768"/>
                      <a:pt x="1671" y="1685"/>
                    </a:cubicBezTo>
                    <a:lnTo>
                      <a:pt x="1671" y="1685"/>
                    </a:lnTo>
                    <a:cubicBezTo>
                      <a:pt x="1766" y="1583"/>
                      <a:pt x="1852" y="1472"/>
                      <a:pt x="1931" y="1357"/>
                    </a:cubicBezTo>
                    <a:lnTo>
                      <a:pt x="1931" y="1357"/>
                    </a:lnTo>
                    <a:cubicBezTo>
                      <a:pt x="1935" y="1350"/>
                      <a:pt x="1940" y="1343"/>
                      <a:pt x="1944" y="1337"/>
                    </a:cubicBezTo>
                    <a:lnTo>
                      <a:pt x="1944" y="1337"/>
                    </a:lnTo>
                    <a:cubicBezTo>
                      <a:pt x="1954" y="1335"/>
                      <a:pt x="1963" y="1329"/>
                      <a:pt x="1971" y="1327"/>
                    </a:cubicBezTo>
                    <a:lnTo>
                      <a:pt x="1971" y="1327"/>
                    </a:lnTo>
                    <a:cubicBezTo>
                      <a:pt x="1972" y="1327"/>
                      <a:pt x="1973" y="1327"/>
                      <a:pt x="1973" y="1326"/>
                    </a:cubicBezTo>
                    <a:lnTo>
                      <a:pt x="1973" y="1326"/>
                    </a:lnTo>
                    <a:cubicBezTo>
                      <a:pt x="2055" y="1291"/>
                      <a:pt x="2126" y="1241"/>
                      <a:pt x="2186" y="1177"/>
                    </a:cubicBezTo>
                    <a:lnTo>
                      <a:pt x="2186" y="1177"/>
                    </a:lnTo>
                    <a:cubicBezTo>
                      <a:pt x="2200" y="1197"/>
                      <a:pt x="2229" y="1213"/>
                      <a:pt x="2250" y="1214"/>
                    </a:cubicBezTo>
                    <a:lnTo>
                      <a:pt x="2250" y="1214"/>
                    </a:lnTo>
                    <a:cubicBezTo>
                      <a:pt x="2308" y="1218"/>
                      <a:pt x="2362" y="1167"/>
                      <a:pt x="2404" y="1132"/>
                    </a:cubicBezTo>
                    <a:lnTo>
                      <a:pt x="2404" y="1132"/>
                    </a:lnTo>
                    <a:cubicBezTo>
                      <a:pt x="2419" y="1118"/>
                      <a:pt x="2397" y="1094"/>
                      <a:pt x="2381" y="1108"/>
                    </a:cubicBezTo>
                    <a:lnTo>
                      <a:pt x="2381" y="1108"/>
                    </a:lnTo>
                    <a:cubicBezTo>
                      <a:pt x="2357" y="1128"/>
                      <a:pt x="2332" y="1147"/>
                      <a:pt x="2306" y="1164"/>
                    </a:cubicBezTo>
                    <a:lnTo>
                      <a:pt x="2306" y="1164"/>
                    </a:lnTo>
                    <a:cubicBezTo>
                      <a:pt x="2287" y="1176"/>
                      <a:pt x="2269" y="1186"/>
                      <a:pt x="2246" y="1180"/>
                    </a:cubicBezTo>
                    <a:lnTo>
                      <a:pt x="2246" y="1180"/>
                    </a:lnTo>
                    <a:cubicBezTo>
                      <a:pt x="2244" y="1180"/>
                      <a:pt x="2236" y="1176"/>
                      <a:pt x="2228" y="1171"/>
                    </a:cubicBezTo>
                    <a:lnTo>
                      <a:pt x="2228" y="1171"/>
                    </a:lnTo>
                    <a:cubicBezTo>
                      <a:pt x="2233" y="1169"/>
                      <a:pt x="2238" y="1166"/>
                      <a:pt x="2244" y="1163"/>
                    </a:cubicBezTo>
                    <a:lnTo>
                      <a:pt x="2244" y="1163"/>
                    </a:lnTo>
                    <a:cubicBezTo>
                      <a:pt x="2276" y="1145"/>
                      <a:pt x="2303" y="1120"/>
                      <a:pt x="2327" y="1092"/>
                    </a:cubicBezTo>
                    <a:lnTo>
                      <a:pt x="2327" y="1092"/>
                    </a:lnTo>
                    <a:cubicBezTo>
                      <a:pt x="2340" y="1076"/>
                      <a:pt x="2318" y="1052"/>
                      <a:pt x="2305" y="1068"/>
                    </a:cubicBezTo>
                    <a:lnTo>
                      <a:pt x="2305" y="1068"/>
                    </a:lnTo>
                    <a:cubicBezTo>
                      <a:pt x="2291" y="1084"/>
                      <a:pt x="2277" y="1098"/>
                      <a:pt x="2261" y="1112"/>
                    </a:cubicBezTo>
                    <a:lnTo>
                      <a:pt x="2261" y="1112"/>
                    </a:lnTo>
                    <a:cubicBezTo>
                      <a:pt x="2257" y="1115"/>
                      <a:pt x="2233" y="1135"/>
                      <a:pt x="2217" y="1142"/>
                    </a:cubicBezTo>
                    <a:lnTo>
                      <a:pt x="2217" y="1142"/>
                    </a:lnTo>
                    <a:cubicBezTo>
                      <a:pt x="2230" y="1104"/>
                      <a:pt x="2242" y="1065"/>
                      <a:pt x="2269" y="1036"/>
                    </a:cubicBezTo>
                    <a:lnTo>
                      <a:pt x="2269" y="1036"/>
                    </a:lnTo>
                    <a:cubicBezTo>
                      <a:pt x="2284" y="1022"/>
                      <a:pt x="2261" y="997"/>
                      <a:pt x="2247" y="1013"/>
                    </a:cubicBezTo>
                    <a:lnTo>
                      <a:pt x="2247" y="1013"/>
                    </a:lnTo>
                    <a:cubicBezTo>
                      <a:pt x="2221" y="1039"/>
                      <a:pt x="2207" y="1073"/>
                      <a:pt x="2195" y="1107"/>
                    </a:cubicBezTo>
                    <a:lnTo>
                      <a:pt x="2195" y="1107"/>
                    </a:lnTo>
                    <a:cubicBezTo>
                      <a:pt x="2189" y="1079"/>
                      <a:pt x="2188" y="1048"/>
                      <a:pt x="2203" y="1025"/>
                    </a:cubicBezTo>
                    <a:lnTo>
                      <a:pt x="2203" y="1025"/>
                    </a:lnTo>
                    <a:cubicBezTo>
                      <a:pt x="2215" y="1008"/>
                      <a:pt x="2187" y="991"/>
                      <a:pt x="2176" y="1008"/>
                    </a:cubicBezTo>
                    <a:lnTo>
                      <a:pt x="2176" y="1008"/>
                    </a:lnTo>
                    <a:cubicBezTo>
                      <a:pt x="2150" y="1047"/>
                      <a:pt x="2157" y="1100"/>
                      <a:pt x="2172" y="1144"/>
                    </a:cubicBezTo>
                    <a:lnTo>
                      <a:pt x="2172" y="1144"/>
                    </a:lnTo>
                    <a:cubicBezTo>
                      <a:pt x="2116" y="1206"/>
                      <a:pt x="2050" y="1254"/>
                      <a:pt x="1974" y="1289"/>
                    </a:cubicBezTo>
                    <a:lnTo>
                      <a:pt x="1974" y="1289"/>
                    </a:lnTo>
                    <a:cubicBezTo>
                      <a:pt x="2120" y="1060"/>
                      <a:pt x="2227" y="805"/>
                      <a:pt x="2296" y="542"/>
                    </a:cubicBezTo>
                    <a:lnTo>
                      <a:pt x="2296" y="542"/>
                    </a:lnTo>
                    <a:cubicBezTo>
                      <a:pt x="2297" y="542"/>
                      <a:pt x="2297" y="541"/>
                      <a:pt x="2298" y="540"/>
                    </a:cubicBezTo>
                    <a:lnTo>
                      <a:pt x="2298" y="540"/>
                    </a:lnTo>
                    <a:cubicBezTo>
                      <a:pt x="2330" y="562"/>
                      <a:pt x="2393" y="554"/>
                      <a:pt x="2425" y="550"/>
                    </a:cubicBezTo>
                    <a:lnTo>
                      <a:pt x="2425" y="550"/>
                    </a:lnTo>
                    <a:cubicBezTo>
                      <a:pt x="2521" y="542"/>
                      <a:pt x="2609" y="499"/>
                      <a:pt x="2683" y="439"/>
                    </a:cubicBezTo>
                    <a:lnTo>
                      <a:pt x="2683" y="439"/>
                    </a:lnTo>
                    <a:cubicBezTo>
                      <a:pt x="2698" y="426"/>
                      <a:pt x="2676" y="402"/>
                      <a:pt x="2660" y="416"/>
                    </a:cubicBezTo>
                    <a:lnTo>
                      <a:pt x="2660" y="416"/>
                    </a:lnTo>
                    <a:cubicBezTo>
                      <a:pt x="2610" y="457"/>
                      <a:pt x="2557" y="485"/>
                      <a:pt x="2495" y="504"/>
                    </a:cubicBezTo>
                    <a:lnTo>
                      <a:pt x="2495" y="504"/>
                    </a:lnTo>
                    <a:cubicBezTo>
                      <a:pt x="2485" y="507"/>
                      <a:pt x="2416" y="521"/>
                      <a:pt x="2365" y="522"/>
                    </a:cubicBezTo>
                    <a:lnTo>
                      <a:pt x="2365" y="522"/>
                    </a:lnTo>
                    <a:cubicBezTo>
                      <a:pt x="2473" y="477"/>
                      <a:pt x="2628" y="315"/>
                      <a:pt x="2658" y="281"/>
                    </a:cubicBezTo>
                    <a:lnTo>
                      <a:pt x="2658" y="281"/>
                    </a:lnTo>
                    <a:cubicBezTo>
                      <a:pt x="2671" y="265"/>
                      <a:pt x="2649" y="241"/>
                      <a:pt x="2635" y="2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5" name="Freeform 106">
                <a:extLst>
                  <a:ext uri="{FF2B5EF4-FFF2-40B4-BE49-F238E27FC236}">
                    <a16:creationId xmlns:a16="http://schemas.microsoft.com/office/drawing/2014/main" id="{C21F2C2A-B74C-CC42-8741-D9A6BD9DAF12}"/>
                  </a:ext>
                </a:extLst>
              </p:cNvPr>
              <p:cNvSpPr>
                <a:spLocks noChangeArrowheads="1"/>
              </p:cNvSpPr>
              <p:nvPr/>
            </p:nvSpPr>
            <p:spPr bwMode="auto">
              <a:xfrm>
                <a:off x="6650139" y="3363473"/>
                <a:ext cx="16201" cy="14042"/>
              </a:xfrm>
              <a:custGeom>
                <a:avLst/>
                <a:gdLst>
                  <a:gd name="T0" fmla="*/ 29 w 65"/>
                  <a:gd name="T1" fmla="*/ 46 h 57"/>
                  <a:gd name="T2" fmla="*/ 29 w 65"/>
                  <a:gd name="T3" fmla="*/ 46 h 57"/>
                  <a:gd name="T4" fmla="*/ 46 w 65"/>
                  <a:gd name="T5" fmla="*/ 18 h 57"/>
                  <a:gd name="T6" fmla="*/ 46 w 65"/>
                  <a:gd name="T7" fmla="*/ 18 h 57"/>
                  <a:gd name="T8" fmla="*/ 35 w 65"/>
                  <a:gd name="T9" fmla="*/ 10 h 57"/>
                  <a:gd name="T10" fmla="*/ 35 w 65"/>
                  <a:gd name="T11" fmla="*/ 10 h 57"/>
                  <a:gd name="T12" fmla="*/ 17 w 65"/>
                  <a:gd name="T13" fmla="*/ 39 h 57"/>
                  <a:gd name="T14" fmla="*/ 17 w 65"/>
                  <a:gd name="T15" fmla="*/ 39 h 57"/>
                  <a:gd name="T16" fmla="*/ 29 w 65"/>
                  <a:gd name="T17"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29" y="46"/>
                    </a:moveTo>
                    <a:lnTo>
                      <a:pt x="29" y="46"/>
                    </a:lnTo>
                    <a:cubicBezTo>
                      <a:pt x="47" y="56"/>
                      <a:pt x="64" y="29"/>
                      <a:pt x="46" y="18"/>
                    </a:cubicBezTo>
                    <a:lnTo>
                      <a:pt x="46" y="18"/>
                    </a:lnTo>
                    <a:cubicBezTo>
                      <a:pt x="42" y="16"/>
                      <a:pt x="39" y="13"/>
                      <a:pt x="35" y="10"/>
                    </a:cubicBezTo>
                    <a:lnTo>
                      <a:pt x="35" y="10"/>
                    </a:lnTo>
                    <a:cubicBezTo>
                      <a:pt x="17" y="0"/>
                      <a:pt x="0" y="28"/>
                      <a:pt x="17" y="39"/>
                    </a:cubicBezTo>
                    <a:lnTo>
                      <a:pt x="17" y="39"/>
                    </a:lnTo>
                    <a:cubicBezTo>
                      <a:pt x="21" y="41"/>
                      <a:pt x="25"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6" name="Freeform 107">
                <a:extLst>
                  <a:ext uri="{FF2B5EF4-FFF2-40B4-BE49-F238E27FC236}">
                    <a16:creationId xmlns:a16="http://schemas.microsoft.com/office/drawing/2014/main" id="{D4BA33B3-CBC1-024F-B1C4-0ADAD03A0871}"/>
                  </a:ext>
                </a:extLst>
              </p:cNvPr>
              <p:cNvSpPr>
                <a:spLocks noChangeArrowheads="1"/>
              </p:cNvSpPr>
              <p:nvPr/>
            </p:nvSpPr>
            <p:spPr bwMode="auto">
              <a:xfrm>
                <a:off x="6669581" y="3342952"/>
                <a:ext cx="10801" cy="14041"/>
              </a:xfrm>
              <a:custGeom>
                <a:avLst/>
                <a:gdLst>
                  <a:gd name="T0" fmla="*/ 39 w 45"/>
                  <a:gd name="T1" fmla="*/ 30 h 59"/>
                  <a:gd name="T2" fmla="*/ 39 w 45"/>
                  <a:gd name="T3" fmla="*/ 30 h 59"/>
                  <a:gd name="T4" fmla="*/ 37 w 45"/>
                  <a:gd name="T5" fmla="*/ 21 h 59"/>
                  <a:gd name="T6" fmla="*/ 37 w 45"/>
                  <a:gd name="T7" fmla="*/ 21 h 59"/>
                  <a:gd name="T8" fmla="*/ 5 w 45"/>
                  <a:gd name="T9" fmla="*/ 28 h 59"/>
                  <a:gd name="T10" fmla="*/ 5 w 45"/>
                  <a:gd name="T11" fmla="*/ 28 h 59"/>
                  <a:gd name="T12" fmla="*/ 8 w 45"/>
                  <a:gd name="T13" fmla="*/ 37 h 59"/>
                  <a:gd name="T14" fmla="*/ 8 w 45"/>
                  <a:gd name="T15" fmla="*/ 37 h 59"/>
                  <a:gd name="T16" fmla="*/ 39 w 45"/>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9">
                    <a:moveTo>
                      <a:pt x="39" y="30"/>
                    </a:moveTo>
                    <a:lnTo>
                      <a:pt x="39" y="30"/>
                    </a:lnTo>
                    <a:cubicBezTo>
                      <a:pt x="39" y="26"/>
                      <a:pt x="38" y="24"/>
                      <a:pt x="37" y="21"/>
                    </a:cubicBezTo>
                    <a:lnTo>
                      <a:pt x="37" y="21"/>
                    </a:lnTo>
                    <a:cubicBezTo>
                      <a:pt x="32" y="0"/>
                      <a:pt x="0" y="8"/>
                      <a:pt x="5" y="28"/>
                    </a:cubicBezTo>
                    <a:lnTo>
                      <a:pt x="5" y="28"/>
                    </a:lnTo>
                    <a:cubicBezTo>
                      <a:pt x="7" y="31"/>
                      <a:pt x="7" y="34"/>
                      <a:pt x="8" y="37"/>
                    </a:cubicBezTo>
                    <a:lnTo>
                      <a:pt x="8" y="37"/>
                    </a:lnTo>
                    <a:cubicBezTo>
                      <a:pt x="12" y="58"/>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7" name="Freeform 108">
                <a:extLst>
                  <a:ext uri="{FF2B5EF4-FFF2-40B4-BE49-F238E27FC236}">
                    <a16:creationId xmlns:a16="http://schemas.microsoft.com/office/drawing/2014/main" id="{651001E0-F05A-074C-9FC0-B8C7AA636A02}"/>
                  </a:ext>
                </a:extLst>
              </p:cNvPr>
              <p:cNvSpPr>
                <a:spLocks noChangeArrowheads="1"/>
              </p:cNvSpPr>
              <p:nvPr/>
            </p:nvSpPr>
            <p:spPr bwMode="auto">
              <a:xfrm>
                <a:off x="6677142" y="3368875"/>
                <a:ext cx="16202" cy="14041"/>
              </a:xfrm>
              <a:custGeom>
                <a:avLst/>
                <a:gdLst>
                  <a:gd name="T0" fmla="*/ 18 w 66"/>
                  <a:gd name="T1" fmla="*/ 39 h 58"/>
                  <a:gd name="T2" fmla="*/ 18 w 66"/>
                  <a:gd name="T3" fmla="*/ 39 h 58"/>
                  <a:gd name="T4" fmla="*/ 29 w 66"/>
                  <a:gd name="T5" fmla="*/ 46 h 58"/>
                  <a:gd name="T6" fmla="*/ 29 w 66"/>
                  <a:gd name="T7" fmla="*/ 46 h 58"/>
                  <a:gd name="T8" fmla="*/ 46 w 66"/>
                  <a:gd name="T9" fmla="*/ 18 h 58"/>
                  <a:gd name="T10" fmla="*/ 46 w 66"/>
                  <a:gd name="T11" fmla="*/ 18 h 58"/>
                  <a:gd name="T12" fmla="*/ 35 w 66"/>
                  <a:gd name="T13" fmla="*/ 11 h 58"/>
                  <a:gd name="T14" fmla="*/ 35 w 66"/>
                  <a:gd name="T15" fmla="*/ 11 h 58"/>
                  <a:gd name="T16" fmla="*/ 18 w 66"/>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8" y="39"/>
                    </a:moveTo>
                    <a:lnTo>
                      <a:pt x="18" y="39"/>
                    </a:lnTo>
                    <a:cubicBezTo>
                      <a:pt x="22" y="41"/>
                      <a:pt x="26" y="44"/>
                      <a:pt x="29" y="46"/>
                    </a:cubicBezTo>
                    <a:lnTo>
                      <a:pt x="29" y="46"/>
                    </a:lnTo>
                    <a:cubicBezTo>
                      <a:pt x="47" y="57"/>
                      <a:pt x="65" y="29"/>
                      <a:pt x="46" y="18"/>
                    </a:cubicBezTo>
                    <a:lnTo>
                      <a:pt x="46" y="18"/>
                    </a:lnTo>
                    <a:cubicBezTo>
                      <a:pt x="43" y="16"/>
                      <a:pt x="39" y="14"/>
                      <a:pt x="35" y="11"/>
                    </a:cubicBezTo>
                    <a:lnTo>
                      <a:pt x="35"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8" name="Freeform 109">
                <a:extLst>
                  <a:ext uri="{FF2B5EF4-FFF2-40B4-BE49-F238E27FC236}">
                    <a16:creationId xmlns:a16="http://schemas.microsoft.com/office/drawing/2014/main" id="{3CD0B374-5B93-F244-8BF2-616A7C951069}"/>
                  </a:ext>
                </a:extLst>
              </p:cNvPr>
              <p:cNvSpPr>
                <a:spLocks noChangeArrowheads="1"/>
              </p:cNvSpPr>
              <p:nvPr/>
            </p:nvSpPr>
            <p:spPr bwMode="auto">
              <a:xfrm>
                <a:off x="6701985" y="3339711"/>
                <a:ext cx="10801" cy="14042"/>
              </a:xfrm>
              <a:custGeom>
                <a:avLst/>
                <a:gdLst>
                  <a:gd name="T0" fmla="*/ 39 w 45"/>
                  <a:gd name="T1" fmla="*/ 30 h 59"/>
                  <a:gd name="T2" fmla="*/ 39 w 45"/>
                  <a:gd name="T3" fmla="*/ 30 h 59"/>
                  <a:gd name="T4" fmla="*/ 37 w 45"/>
                  <a:gd name="T5" fmla="*/ 21 h 59"/>
                  <a:gd name="T6" fmla="*/ 37 w 45"/>
                  <a:gd name="T7" fmla="*/ 21 h 59"/>
                  <a:gd name="T8" fmla="*/ 5 w 45"/>
                  <a:gd name="T9" fmla="*/ 28 h 59"/>
                  <a:gd name="T10" fmla="*/ 5 w 45"/>
                  <a:gd name="T11" fmla="*/ 28 h 59"/>
                  <a:gd name="T12" fmla="*/ 7 w 45"/>
                  <a:gd name="T13" fmla="*/ 37 h 59"/>
                  <a:gd name="T14" fmla="*/ 7 w 45"/>
                  <a:gd name="T15" fmla="*/ 37 h 59"/>
                  <a:gd name="T16" fmla="*/ 39 w 45"/>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9">
                    <a:moveTo>
                      <a:pt x="39" y="30"/>
                    </a:moveTo>
                    <a:lnTo>
                      <a:pt x="39" y="30"/>
                    </a:lnTo>
                    <a:cubicBezTo>
                      <a:pt x="38" y="27"/>
                      <a:pt x="37" y="24"/>
                      <a:pt x="37" y="21"/>
                    </a:cubicBezTo>
                    <a:lnTo>
                      <a:pt x="37" y="21"/>
                    </a:lnTo>
                    <a:cubicBezTo>
                      <a:pt x="32" y="0"/>
                      <a:pt x="0" y="8"/>
                      <a:pt x="5" y="28"/>
                    </a:cubicBezTo>
                    <a:lnTo>
                      <a:pt x="5" y="28"/>
                    </a:lnTo>
                    <a:cubicBezTo>
                      <a:pt x="6" y="32"/>
                      <a:pt x="6" y="35"/>
                      <a:pt x="7" y="37"/>
                    </a:cubicBezTo>
                    <a:lnTo>
                      <a:pt x="7" y="37"/>
                    </a:lnTo>
                    <a:cubicBezTo>
                      <a:pt x="12" y="58"/>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9" name="Freeform 110">
                <a:extLst>
                  <a:ext uri="{FF2B5EF4-FFF2-40B4-BE49-F238E27FC236}">
                    <a16:creationId xmlns:a16="http://schemas.microsoft.com/office/drawing/2014/main" id="{170BFE61-C9BB-A442-AC06-4DF5943F9646}"/>
                  </a:ext>
                </a:extLst>
              </p:cNvPr>
              <p:cNvSpPr>
                <a:spLocks noChangeArrowheads="1"/>
              </p:cNvSpPr>
              <p:nvPr/>
            </p:nvSpPr>
            <p:spPr bwMode="auto">
              <a:xfrm>
                <a:off x="6722507" y="3351593"/>
                <a:ext cx="10801" cy="14041"/>
              </a:xfrm>
              <a:custGeom>
                <a:avLst/>
                <a:gdLst>
                  <a:gd name="T0" fmla="*/ 38 w 45"/>
                  <a:gd name="T1" fmla="*/ 30 h 58"/>
                  <a:gd name="T2" fmla="*/ 38 w 45"/>
                  <a:gd name="T3" fmla="*/ 30 h 58"/>
                  <a:gd name="T4" fmla="*/ 37 w 45"/>
                  <a:gd name="T5" fmla="*/ 20 h 58"/>
                  <a:gd name="T6" fmla="*/ 37 w 45"/>
                  <a:gd name="T7" fmla="*/ 20 h 58"/>
                  <a:gd name="T8" fmla="*/ 5 w 45"/>
                  <a:gd name="T9" fmla="*/ 28 h 58"/>
                  <a:gd name="T10" fmla="*/ 5 w 45"/>
                  <a:gd name="T11" fmla="*/ 28 h 58"/>
                  <a:gd name="T12" fmla="*/ 7 w 45"/>
                  <a:gd name="T13" fmla="*/ 37 h 58"/>
                  <a:gd name="T14" fmla="*/ 7 w 45"/>
                  <a:gd name="T15" fmla="*/ 37 h 58"/>
                  <a:gd name="T16" fmla="*/ 38 w 45"/>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8" y="30"/>
                    </a:moveTo>
                    <a:lnTo>
                      <a:pt x="38" y="30"/>
                    </a:lnTo>
                    <a:cubicBezTo>
                      <a:pt x="38" y="27"/>
                      <a:pt x="37" y="23"/>
                      <a:pt x="37" y="20"/>
                    </a:cubicBezTo>
                    <a:lnTo>
                      <a:pt x="37" y="20"/>
                    </a:lnTo>
                    <a:cubicBezTo>
                      <a:pt x="32" y="0"/>
                      <a:pt x="0" y="7"/>
                      <a:pt x="5" y="28"/>
                    </a:cubicBezTo>
                    <a:lnTo>
                      <a:pt x="5" y="28"/>
                    </a:lnTo>
                    <a:cubicBezTo>
                      <a:pt x="6" y="31"/>
                      <a:pt x="6" y="34"/>
                      <a:pt x="7" y="37"/>
                    </a:cubicBezTo>
                    <a:lnTo>
                      <a:pt x="7" y="37"/>
                    </a:lnTo>
                    <a:cubicBezTo>
                      <a:pt x="12" y="57"/>
                      <a:pt x="44" y="50"/>
                      <a:pt x="3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0" name="Freeform 111">
                <a:extLst>
                  <a:ext uri="{FF2B5EF4-FFF2-40B4-BE49-F238E27FC236}">
                    <a16:creationId xmlns:a16="http://schemas.microsoft.com/office/drawing/2014/main" id="{BA81E098-AF6E-5543-9AD2-4DC303778EF1}"/>
                  </a:ext>
                </a:extLst>
              </p:cNvPr>
              <p:cNvSpPr>
                <a:spLocks noChangeArrowheads="1"/>
              </p:cNvSpPr>
              <p:nvPr/>
            </p:nvSpPr>
            <p:spPr bwMode="auto">
              <a:xfrm>
                <a:off x="6726827" y="3319190"/>
                <a:ext cx="16202" cy="14041"/>
              </a:xfrm>
              <a:custGeom>
                <a:avLst/>
                <a:gdLst>
                  <a:gd name="T0" fmla="*/ 30 w 66"/>
                  <a:gd name="T1" fmla="*/ 46 h 58"/>
                  <a:gd name="T2" fmla="*/ 30 w 66"/>
                  <a:gd name="T3" fmla="*/ 46 h 58"/>
                  <a:gd name="T4" fmla="*/ 47 w 66"/>
                  <a:gd name="T5" fmla="*/ 19 h 58"/>
                  <a:gd name="T6" fmla="*/ 47 w 66"/>
                  <a:gd name="T7" fmla="*/ 19 h 58"/>
                  <a:gd name="T8" fmla="*/ 36 w 66"/>
                  <a:gd name="T9" fmla="*/ 11 h 58"/>
                  <a:gd name="T10" fmla="*/ 36 w 66"/>
                  <a:gd name="T11" fmla="*/ 11 h 58"/>
                  <a:gd name="T12" fmla="*/ 19 w 66"/>
                  <a:gd name="T13" fmla="*/ 39 h 58"/>
                  <a:gd name="T14" fmla="*/ 19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8" y="57"/>
                      <a:pt x="65" y="29"/>
                      <a:pt x="47" y="19"/>
                    </a:cubicBezTo>
                    <a:lnTo>
                      <a:pt x="47" y="19"/>
                    </a:lnTo>
                    <a:cubicBezTo>
                      <a:pt x="44" y="16"/>
                      <a:pt x="39" y="14"/>
                      <a:pt x="36" y="11"/>
                    </a:cubicBezTo>
                    <a:lnTo>
                      <a:pt x="36" y="11"/>
                    </a:lnTo>
                    <a:cubicBezTo>
                      <a:pt x="18" y="0"/>
                      <a:pt x="0" y="28"/>
                      <a:pt x="19" y="39"/>
                    </a:cubicBezTo>
                    <a:lnTo>
                      <a:pt x="19" y="39"/>
                    </a:lnTo>
                    <a:cubicBezTo>
                      <a:pt x="22" y="41"/>
                      <a:pt x="26" y="44"/>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1" name="Freeform 112">
                <a:extLst>
                  <a:ext uri="{FF2B5EF4-FFF2-40B4-BE49-F238E27FC236}">
                    <a16:creationId xmlns:a16="http://schemas.microsoft.com/office/drawing/2014/main" id="{91754E9B-60D7-F74C-AE36-58EC6793B40A}"/>
                  </a:ext>
                </a:extLst>
              </p:cNvPr>
              <p:cNvSpPr>
                <a:spLocks noChangeArrowheads="1"/>
              </p:cNvSpPr>
              <p:nvPr/>
            </p:nvSpPr>
            <p:spPr bwMode="auto">
              <a:xfrm>
                <a:off x="6747349" y="3341871"/>
                <a:ext cx="17282" cy="11882"/>
              </a:xfrm>
              <a:custGeom>
                <a:avLst/>
                <a:gdLst>
                  <a:gd name="T0" fmla="*/ 20 w 72"/>
                  <a:gd name="T1" fmla="*/ 36 h 47"/>
                  <a:gd name="T2" fmla="*/ 20 w 72"/>
                  <a:gd name="T3" fmla="*/ 36 h 47"/>
                  <a:gd name="T4" fmla="*/ 41 w 72"/>
                  <a:gd name="T5" fmla="*/ 41 h 47"/>
                  <a:gd name="T6" fmla="*/ 41 w 72"/>
                  <a:gd name="T7" fmla="*/ 41 h 47"/>
                  <a:gd name="T8" fmla="*/ 50 w 72"/>
                  <a:gd name="T9" fmla="*/ 10 h 47"/>
                  <a:gd name="T10" fmla="*/ 50 w 72"/>
                  <a:gd name="T11" fmla="*/ 10 h 47"/>
                  <a:gd name="T12" fmla="*/ 30 w 72"/>
                  <a:gd name="T13" fmla="*/ 5 h 47"/>
                  <a:gd name="T14" fmla="*/ 30 w 72"/>
                  <a:gd name="T15" fmla="*/ 5 h 47"/>
                  <a:gd name="T16" fmla="*/ 20 w 72"/>
                  <a:gd name="T1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47">
                    <a:moveTo>
                      <a:pt x="20" y="36"/>
                    </a:moveTo>
                    <a:lnTo>
                      <a:pt x="20" y="36"/>
                    </a:lnTo>
                    <a:cubicBezTo>
                      <a:pt x="27" y="38"/>
                      <a:pt x="34" y="40"/>
                      <a:pt x="41" y="41"/>
                    </a:cubicBezTo>
                    <a:lnTo>
                      <a:pt x="41" y="41"/>
                    </a:lnTo>
                    <a:cubicBezTo>
                      <a:pt x="61" y="46"/>
                      <a:pt x="71" y="15"/>
                      <a:pt x="50" y="10"/>
                    </a:cubicBezTo>
                    <a:lnTo>
                      <a:pt x="50" y="10"/>
                    </a:lnTo>
                    <a:cubicBezTo>
                      <a:pt x="44" y="8"/>
                      <a:pt x="37" y="7"/>
                      <a:pt x="30" y="5"/>
                    </a:cubicBezTo>
                    <a:lnTo>
                      <a:pt x="30" y="5"/>
                    </a:lnTo>
                    <a:cubicBezTo>
                      <a:pt x="9" y="0"/>
                      <a:pt x="0" y="32"/>
                      <a:pt x="20"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2" name="Freeform 113">
                <a:extLst>
                  <a:ext uri="{FF2B5EF4-FFF2-40B4-BE49-F238E27FC236}">
                    <a16:creationId xmlns:a16="http://schemas.microsoft.com/office/drawing/2014/main" id="{A6C5C77E-5979-CD45-92DB-E2B1A3E96E31}"/>
                  </a:ext>
                </a:extLst>
              </p:cNvPr>
              <p:cNvSpPr>
                <a:spLocks noChangeArrowheads="1"/>
              </p:cNvSpPr>
              <p:nvPr/>
            </p:nvSpPr>
            <p:spPr bwMode="auto">
              <a:xfrm>
                <a:off x="6766791" y="3366715"/>
                <a:ext cx="16201" cy="14041"/>
              </a:xfrm>
              <a:custGeom>
                <a:avLst/>
                <a:gdLst>
                  <a:gd name="T0" fmla="*/ 30 w 66"/>
                  <a:gd name="T1" fmla="*/ 46 h 58"/>
                  <a:gd name="T2" fmla="*/ 30 w 66"/>
                  <a:gd name="T3" fmla="*/ 46 h 58"/>
                  <a:gd name="T4" fmla="*/ 47 w 66"/>
                  <a:gd name="T5" fmla="*/ 18 h 58"/>
                  <a:gd name="T6" fmla="*/ 47 w 66"/>
                  <a:gd name="T7" fmla="*/ 18 h 58"/>
                  <a:gd name="T8" fmla="*/ 35 w 66"/>
                  <a:gd name="T9" fmla="*/ 11 h 58"/>
                  <a:gd name="T10" fmla="*/ 35 w 66"/>
                  <a:gd name="T11" fmla="*/ 11 h 58"/>
                  <a:gd name="T12" fmla="*/ 18 w 66"/>
                  <a:gd name="T13" fmla="*/ 39 h 58"/>
                  <a:gd name="T14" fmla="*/ 18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8" y="57"/>
                      <a:pt x="65" y="29"/>
                      <a:pt x="47" y="18"/>
                    </a:cubicBezTo>
                    <a:lnTo>
                      <a:pt x="47" y="18"/>
                    </a:lnTo>
                    <a:cubicBezTo>
                      <a:pt x="43" y="16"/>
                      <a:pt x="39" y="14"/>
                      <a:pt x="35" y="11"/>
                    </a:cubicBezTo>
                    <a:lnTo>
                      <a:pt x="35" y="11"/>
                    </a:lnTo>
                    <a:cubicBezTo>
                      <a:pt x="17" y="0"/>
                      <a:pt x="0" y="28"/>
                      <a:pt x="18" y="39"/>
                    </a:cubicBezTo>
                    <a:lnTo>
                      <a:pt x="18" y="39"/>
                    </a:lnTo>
                    <a:cubicBezTo>
                      <a:pt x="22" y="41"/>
                      <a:pt x="26" y="44"/>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3" name="Freeform 114">
                <a:extLst>
                  <a:ext uri="{FF2B5EF4-FFF2-40B4-BE49-F238E27FC236}">
                    <a16:creationId xmlns:a16="http://schemas.microsoft.com/office/drawing/2014/main" id="{3D01486E-2EBB-C34A-AFF7-BCAA4A5E246F}"/>
                  </a:ext>
                </a:extLst>
              </p:cNvPr>
              <p:cNvSpPr>
                <a:spLocks noChangeArrowheads="1"/>
              </p:cNvSpPr>
              <p:nvPr/>
            </p:nvSpPr>
            <p:spPr bwMode="auto">
              <a:xfrm>
                <a:off x="6780832" y="3347273"/>
                <a:ext cx="11882" cy="10801"/>
              </a:xfrm>
              <a:custGeom>
                <a:avLst/>
                <a:gdLst>
                  <a:gd name="T0" fmla="*/ 18 w 49"/>
                  <a:gd name="T1" fmla="*/ 38 h 46"/>
                  <a:gd name="T2" fmla="*/ 18 w 49"/>
                  <a:gd name="T3" fmla="*/ 38 h 46"/>
                  <a:gd name="T4" fmla="*/ 40 w 49"/>
                  <a:gd name="T5" fmla="*/ 38 h 46"/>
                  <a:gd name="T6" fmla="*/ 40 w 49"/>
                  <a:gd name="T7" fmla="*/ 38 h 46"/>
                  <a:gd name="T8" fmla="*/ 41 w 49"/>
                  <a:gd name="T9" fmla="*/ 16 h 46"/>
                  <a:gd name="T10" fmla="*/ 41 w 49"/>
                  <a:gd name="T11" fmla="*/ 16 h 46"/>
                  <a:gd name="T12" fmla="*/ 31 w 49"/>
                  <a:gd name="T13" fmla="*/ 7 h 46"/>
                  <a:gd name="T14" fmla="*/ 31 w 49"/>
                  <a:gd name="T15" fmla="*/ 7 h 46"/>
                  <a:gd name="T16" fmla="*/ 8 w 49"/>
                  <a:gd name="T17" fmla="*/ 6 h 46"/>
                  <a:gd name="T18" fmla="*/ 8 w 49"/>
                  <a:gd name="T19" fmla="*/ 6 h 46"/>
                  <a:gd name="T20" fmla="*/ 7 w 49"/>
                  <a:gd name="T21" fmla="*/ 29 h 46"/>
                  <a:gd name="T22" fmla="*/ 7 w 49"/>
                  <a:gd name="T23" fmla="*/ 29 h 46"/>
                  <a:gd name="T24" fmla="*/ 18 w 49"/>
                  <a:gd name="T25"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46">
                    <a:moveTo>
                      <a:pt x="18" y="38"/>
                    </a:moveTo>
                    <a:lnTo>
                      <a:pt x="18" y="38"/>
                    </a:lnTo>
                    <a:cubicBezTo>
                      <a:pt x="24" y="43"/>
                      <a:pt x="33" y="45"/>
                      <a:pt x="40" y="38"/>
                    </a:cubicBezTo>
                    <a:lnTo>
                      <a:pt x="40" y="38"/>
                    </a:lnTo>
                    <a:cubicBezTo>
                      <a:pt x="46" y="33"/>
                      <a:pt x="48" y="21"/>
                      <a:pt x="41" y="16"/>
                    </a:cubicBezTo>
                    <a:lnTo>
                      <a:pt x="41" y="16"/>
                    </a:lnTo>
                    <a:cubicBezTo>
                      <a:pt x="37" y="13"/>
                      <a:pt x="34" y="10"/>
                      <a:pt x="31" y="7"/>
                    </a:cubicBezTo>
                    <a:lnTo>
                      <a:pt x="31" y="7"/>
                    </a:lnTo>
                    <a:cubicBezTo>
                      <a:pt x="24" y="2"/>
                      <a:pt x="14" y="0"/>
                      <a:pt x="8" y="6"/>
                    </a:cubicBezTo>
                    <a:lnTo>
                      <a:pt x="8" y="6"/>
                    </a:lnTo>
                    <a:cubicBezTo>
                      <a:pt x="2" y="12"/>
                      <a:pt x="0" y="24"/>
                      <a:pt x="7" y="29"/>
                    </a:cubicBezTo>
                    <a:lnTo>
                      <a:pt x="7" y="29"/>
                    </a:lnTo>
                    <a:cubicBezTo>
                      <a:pt x="10" y="32"/>
                      <a:pt x="14" y="35"/>
                      <a:pt x="1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4" name="Freeform 115">
                <a:extLst>
                  <a:ext uri="{FF2B5EF4-FFF2-40B4-BE49-F238E27FC236}">
                    <a16:creationId xmlns:a16="http://schemas.microsoft.com/office/drawing/2014/main" id="{7CE8592A-6EE0-D249-8D53-CA278D8918ED}"/>
                  </a:ext>
                </a:extLst>
              </p:cNvPr>
              <p:cNvSpPr>
                <a:spLocks noChangeArrowheads="1"/>
              </p:cNvSpPr>
              <p:nvPr/>
            </p:nvSpPr>
            <p:spPr bwMode="auto">
              <a:xfrm>
                <a:off x="6794874" y="3380756"/>
                <a:ext cx="14041" cy="10801"/>
              </a:xfrm>
              <a:custGeom>
                <a:avLst/>
                <a:gdLst>
                  <a:gd name="T0" fmla="*/ 28 w 59"/>
                  <a:gd name="T1" fmla="*/ 38 h 44"/>
                  <a:gd name="T2" fmla="*/ 28 w 59"/>
                  <a:gd name="T3" fmla="*/ 38 h 44"/>
                  <a:gd name="T4" fmla="*/ 37 w 59"/>
                  <a:gd name="T5" fmla="*/ 36 h 44"/>
                  <a:gd name="T6" fmla="*/ 37 w 59"/>
                  <a:gd name="T7" fmla="*/ 36 h 44"/>
                  <a:gd name="T8" fmla="*/ 30 w 59"/>
                  <a:gd name="T9" fmla="*/ 4 h 44"/>
                  <a:gd name="T10" fmla="*/ 30 w 59"/>
                  <a:gd name="T11" fmla="*/ 4 h 44"/>
                  <a:gd name="T12" fmla="*/ 21 w 59"/>
                  <a:gd name="T13" fmla="*/ 6 h 44"/>
                  <a:gd name="T14" fmla="*/ 21 w 59"/>
                  <a:gd name="T15" fmla="*/ 6 h 44"/>
                  <a:gd name="T16" fmla="*/ 28 w 59"/>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4">
                    <a:moveTo>
                      <a:pt x="28" y="38"/>
                    </a:moveTo>
                    <a:lnTo>
                      <a:pt x="28" y="38"/>
                    </a:lnTo>
                    <a:cubicBezTo>
                      <a:pt x="31" y="37"/>
                      <a:pt x="34" y="37"/>
                      <a:pt x="37" y="36"/>
                    </a:cubicBezTo>
                    <a:lnTo>
                      <a:pt x="37" y="36"/>
                    </a:lnTo>
                    <a:cubicBezTo>
                      <a:pt x="58" y="31"/>
                      <a:pt x="50" y="0"/>
                      <a:pt x="30" y="4"/>
                    </a:cubicBezTo>
                    <a:lnTo>
                      <a:pt x="30" y="4"/>
                    </a:lnTo>
                    <a:cubicBezTo>
                      <a:pt x="27" y="5"/>
                      <a:pt x="24" y="5"/>
                      <a:pt x="21" y="6"/>
                    </a:cubicBezTo>
                    <a:lnTo>
                      <a:pt x="21" y="6"/>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5" name="Freeform 116">
                <a:extLst>
                  <a:ext uri="{FF2B5EF4-FFF2-40B4-BE49-F238E27FC236}">
                    <a16:creationId xmlns:a16="http://schemas.microsoft.com/office/drawing/2014/main" id="{BD887AF8-6047-C047-ADF3-C42AEAB61861}"/>
                  </a:ext>
                </a:extLst>
              </p:cNvPr>
              <p:cNvSpPr>
                <a:spLocks noChangeArrowheads="1"/>
              </p:cNvSpPr>
              <p:nvPr/>
            </p:nvSpPr>
            <p:spPr bwMode="auto">
              <a:xfrm>
                <a:off x="6835919" y="3274905"/>
                <a:ext cx="10801" cy="16202"/>
              </a:xfrm>
              <a:custGeom>
                <a:avLst/>
                <a:gdLst>
                  <a:gd name="T0" fmla="*/ 41 w 46"/>
                  <a:gd name="T1" fmla="*/ 39 h 68"/>
                  <a:gd name="T2" fmla="*/ 41 w 46"/>
                  <a:gd name="T3" fmla="*/ 39 h 68"/>
                  <a:gd name="T4" fmla="*/ 36 w 46"/>
                  <a:gd name="T5" fmla="*/ 21 h 68"/>
                  <a:gd name="T6" fmla="*/ 36 w 46"/>
                  <a:gd name="T7" fmla="*/ 21 h 68"/>
                  <a:gd name="T8" fmla="*/ 5 w 46"/>
                  <a:gd name="T9" fmla="*/ 28 h 68"/>
                  <a:gd name="T10" fmla="*/ 5 w 46"/>
                  <a:gd name="T11" fmla="*/ 28 h 68"/>
                  <a:gd name="T12" fmla="*/ 9 w 46"/>
                  <a:gd name="T13" fmla="*/ 47 h 68"/>
                  <a:gd name="T14" fmla="*/ 9 w 46"/>
                  <a:gd name="T15" fmla="*/ 47 h 68"/>
                  <a:gd name="T16" fmla="*/ 41 w 46"/>
                  <a:gd name="T17" fmla="*/ 3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68">
                    <a:moveTo>
                      <a:pt x="41" y="39"/>
                    </a:moveTo>
                    <a:lnTo>
                      <a:pt x="41" y="39"/>
                    </a:lnTo>
                    <a:cubicBezTo>
                      <a:pt x="39" y="33"/>
                      <a:pt x="38" y="27"/>
                      <a:pt x="36" y="21"/>
                    </a:cubicBezTo>
                    <a:lnTo>
                      <a:pt x="36" y="21"/>
                    </a:lnTo>
                    <a:cubicBezTo>
                      <a:pt x="31" y="0"/>
                      <a:pt x="0" y="8"/>
                      <a:pt x="5" y="28"/>
                    </a:cubicBezTo>
                    <a:lnTo>
                      <a:pt x="5" y="28"/>
                    </a:lnTo>
                    <a:cubicBezTo>
                      <a:pt x="6" y="34"/>
                      <a:pt x="7" y="40"/>
                      <a:pt x="9" y="47"/>
                    </a:cubicBezTo>
                    <a:lnTo>
                      <a:pt x="9" y="47"/>
                    </a:lnTo>
                    <a:cubicBezTo>
                      <a:pt x="14" y="67"/>
                      <a:pt x="45" y="59"/>
                      <a:pt x="41"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6" name="Freeform 117">
                <a:extLst>
                  <a:ext uri="{FF2B5EF4-FFF2-40B4-BE49-F238E27FC236}">
                    <a16:creationId xmlns:a16="http://schemas.microsoft.com/office/drawing/2014/main" id="{1DFC9E0F-108E-7940-BECB-80D8C16357A9}"/>
                  </a:ext>
                </a:extLst>
              </p:cNvPr>
              <p:cNvSpPr>
                <a:spLocks noChangeArrowheads="1"/>
              </p:cNvSpPr>
              <p:nvPr/>
            </p:nvSpPr>
            <p:spPr bwMode="auto">
              <a:xfrm>
                <a:off x="6841319" y="3295427"/>
                <a:ext cx="16202" cy="14041"/>
              </a:xfrm>
              <a:custGeom>
                <a:avLst/>
                <a:gdLst>
                  <a:gd name="T0" fmla="*/ 19 w 66"/>
                  <a:gd name="T1" fmla="*/ 38 h 58"/>
                  <a:gd name="T2" fmla="*/ 19 w 66"/>
                  <a:gd name="T3" fmla="*/ 38 h 58"/>
                  <a:gd name="T4" fmla="*/ 30 w 66"/>
                  <a:gd name="T5" fmla="*/ 46 h 58"/>
                  <a:gd name="T6" fmla="*/ 30 w 66"/>
                  <a:gd name="T7" fmla="*/ 46 h 58"/>
                  <a:gd name="T8" fmla="*/ 47 w 66"/>
                  <a:gd name="T9" fmla="*/ 18 h 58"/>
                  <a:gd name="T10" fmla="*/ 47 w 66"/>
                  <a:gd name="T11" fmla="*/ 18 h 58"/>
                  <a:gd name="T12" fmla="*/ 36 w 66"/>
                  <a:gd name="T13" fmla="*/ 10 h 58"/>
                  <a:gd name="T14" fmla="*/ 36 w 66"/>
                  <a:gd name="T15" fmla="*/ 10 h 58"/>
                  <a:gd name="T16" fmla="*/ 19 w 66"/>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9" y="38"/>
                    </a:moveTo>
                    <a:lnTo>
                      <a:pt x="19" y="38"/>
                    </a:lnTo>
                    <a:cubicBezTo>
                      <a:pt x="22" y="41"/>
                      <a:pt x="26" y="43"/>
                      <a:pt x="30" y="46"/>
                    </a:cubicBezTo>
                    <a:lnTo>
                      <a:pt x="30" y="46"/>
                    </a:lnTo>
                    <a:cubicBezTo>
                      <a:pt x="47" y="57"/>
                      <a:pt x="65" y="29"/>
                      <a:pt x="47" y="18"/>
                    </a:cubicBezTo>
                    <a:lnTo>
                      <a:pt x="47" y="18"/>
                    </a:lnTo>
                    <a:cubicBezTo>
                      <a:pt x="43" y="15"/>
                      <a:pt x="39" y="13"/>
                      <a:pt x="36" y="10"/>
                    </a:cubicBezTo>
                    <a:lnTo>
                      <a:pt x="36" y="10"/>
                    </a:lnTo>
                    <a:cubicBezTo>
                      <a:pt x="18" y="0"/>
                      <a:pt x="0" y="27"/>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7" name="Freeform 118">
                <a:extLst>
                  <a:ext uri="{FF2B5EF4-FFF2-40B4-BE49-F238E27FC236}">
                    <a16:creationId xmlns:a16="http://schemas.microsoft.com/office/drawing/2014/main" id="{F1C5572B-5C5C-8A43-8661-57605A49088F}"/>
                  </a:ext>
                </a:extLst>
              </p:cNvPr>
              <p:cNvSpPr>
                <a:spLocks noChangeArrowheads="1"/>
              </p:cNvSpPr>
              <p:nvPr/>
            </p:nvSpPr>
            <p:spPr bwMode="auto">
              <a:xfrm>
                <a:off x="6815396" y="3288946"/>
                <a:ext cx="16202" cy="14041"/>
              </a:xfrm>
              <a:custGeom>
                <a:avLst/>
                <a:gdLst>
                  <a:gd name="T0" fmla="*/ 28 w 65"/>
                  <a:gd name="T1" fmla="*/ 46 h 57"/>
                  <a:gd name="T2" fmla="*/ 28 w 65"/>
                  <a:gd name="T3" fmla="*/ 46 h 57"/>
                  <a:gd name="T4" fmla="*/ 46 w 65"/>
                  <a:gd name="T5" fmla="*/ 18 h 57"/>
                  <a:gd name="T6" fmla="*/ 46 w 65"/>
                  <a:gd name="T7" fmla="*/ 18 h 57"/>
                  <a:gd name="T8" fmla="*/ 34 w 65"/>
                  <a:gd name="T9" fmla="*/ 11 h 57"/>
                  <a:gd name="T10" fmla="*/ 34 w 65"/>
                  <a:gd name="T11" fmla="*/ 11 h 57"/>
                  <a:gd name="T12" fmla="*/ 17 w 65"/>
                  <a:gd name="T13" fmla="*/ 39 h 57"/>
                  <a:gd name="T14" fmla="*/ 17 w 65"/>
                  <a:gd name="T15" fmla="*/ 39 h 57"/>
                  <a:gd name="T16" fmla="*/ 28 w 65"/>
                  <a:gd name="T17"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28" y="46"/>
                    </a:moveTo>
                    <a:lnTo>
                      <a:pt x="28" y="46"/>
                    </a:lnTo>
                    <a:cubicBezTo>
                      <a:pt x="47" y="56"/>
                      <a:pt x="64" y="29"/>
                      <a:pt x="46" y="18"/>
                    </a:cubicBezTo>
                    <a:lnTo>
                      <a:pt x="46" y="18"/>
                    </a:lnTo>
                    <a:cubicBezTo>
                      <a:pt x="42" y="16"/>
                      <a:pt x="38" y="13"/>
                      <a:pt x="34" y="11"/>
                    </a:cubicBezTo>
                    <a:lnTo>
                      <a:pt x="34" y="11"/>
                    </a:lnTo>
                    <a:cubicBezTo>
                      <a:pt x="17" y="0"/>
                      <a:pt x="0" y="28"/>
                      <a:pt x="17" y="39"/>
                    </a:cubicBezTo>
                    <a:lnTo>
                      <a:pt x="17" y="39"/>
                    </a:lnTo>
                    <a:cubicBezTo>
                      <a:pt x="21" y="41"/>
                      <a:pt x="25" y="43"/>
                      <a:pt x="28"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8" name="Freeform 119">
                <a:extLst>
                  <a:ext uri="{FF2B5EF4-FFF2-40B4-BE49-F238E27FC236}">
                    <a16:creationId xmlns:a16="http://schemas.microsoft.com/office/drawing/2014/main" id="{5365E9CC-48E3-BB4B-BBC1-F4D6C33D0AB7}"/>
                  </a:ext>
                </a:extLst>
              </p:cNvPr>
              <p:cNvSpPr>
                <a:spLocks noChangeArrowheads="1"/>
              </p:cNvSpPr>
              <p:nvPr/>
            </p:nvSpPr>
            <p:spPr bwMode="auto">
              <a:xfrm>
                <a:off x="6866162" y="3275985"/>
                <a:ext cx="14041" cy="10801"/>
              </a:xfrm>
              <a:custGeom>
                <a:avLst/>
                <a:gdLst>
                  <a:gd name="T0" fmla="*/ 28 w 59"/>
                  <a:gd name="T1" fmla="*/ 39 h 45"/>
                  <a:gd name="T2" fmla="*/ 28 w 59"/>
                  <a:gd name="T3" fmla="*/ 39 h 45"/>
                  <a:gd name="T4" fmla="*/ 37 w 59"/>
                  <a:gd name="T5" fmla="*/ 37 h 45"/>
                  <a:gd name="T6" fmla="*/ 37 w 59"/>
                  <a:gd name="T7" fmla="*/ 37 h 45"/>
                  <a:gd name="T8" fmla="*/ 29 w 59"/>
                  <a:gd name="T9" fmla="*/ 5 h 45"/>
                  <a:gd name="T10" fmla="*/ 29 w 59"/>
                  <a:gd name="T11" fmla="*/ 5 h 45"/>
                  <a:gd name="T12" fmla="*/ 20 w 59"/>
                  <a:gd name="T13" fmla="*/ 7 h 45"/>
                  <a:gd name="T14" fmla="*/ 20 w 59"/>
                  <a:gd name="T15" fmla="*/ 7 h 45"/>
                  <a:gd name="T16" fmla="*/ 28 w 59"/>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5">
                    <a:moveTo>
                      <a:pt x="28" y="39"/>
                    </a:moveTo>
                    <a:lnTo>
                      <a:pt x="28" y="39"/>
                    </a:lnTo>
                    <a:cubicBezTo>
                      <a:pt x="31" y="38"/>
                      <a:pt x="34" y="37"/>
                      <a:pt x="37" y="37"/>
                    </a:cubicBezTo>
                    <a:lnTo>
                      <a:pt x="37" y="37"/>
                    </a:lnTo>
                    <a:cubicBezTo>
                      <a:pt x="58" y="32"/>
                      <a:pt x="50" y="0"/>
                      <a:pt x="29" y="5"/>
                    </a:cubicBezTo>
                    <a:lnTo>
                      <a:pt x="29" y="5"/>
                    </a:lnTo>
                    <a:cubicBezTo>
                      <a:pt x="26" y="6"/>
                      <a:pt x="23" y="6"/>
                      <a:pt x="20" y="7"/>
                    </a:cubicBezTo>
                    <a:lnTo>
                      <a:pt x="20" y="7"/>
                    </a:lnTo>
                    <a:cubicBezTo>
                      <a:pt x="0" y="12"/>
                      <a:pt x="8" y="44"/>
                      <a:pt x="2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9" name="Freeform 120">
                <a:extLst>
                  <a:ext uri="{FF2B5EF4-FFF2-40B4-BE49-F238E27FC236}">
                    <a16:creationId xmlns:a16="http://schemas.microsoft.com/office/drawing/2014/main" id="{13812CD8-7BAC-1A46-8286-5D8A4B018BD6}"/>
                  </a:ext>
                </a:extLst>
              </p:cNvPr>
              <p:cNvSpPr>
                <a:spLocks noChangeArrowheads="1"/>
              </p:cNvSpPr>
              <p:nvPr/>
            </p:nvSpPr>
            <p:spPr bwMode="auto">
              <a:xfrm>
                <a:off x="6891004" y="3251142"/>
                <a:ext cx="12961" cy="15122"/>
              </a:xfrm>
              <a:custGeom>
                <a:avLst/>
                <a:gdLst>
                  <a:gd name="T0" fmla="*/ 17 w 51"/>
                  <a:gd name="T1" fmla="*/ 55 h 61"/>
                  <a:gd name="T2" fmla="*/ 17 w 51"/>
                  <a:gd name="T3" fmla="*/ 55 h 61"/>
                  <a:gd name="T4" fmla="*/ 9 w 51"/>
                  <a:gd name="T5" fmla="*/ 18 h 61"/>
                  <a:gd name="T6" fmla="*/ 9 w 51"/>
                  <a:gd name="T7" fmla="*/ 18 h 61"/>
                  <a:gd name="T8" fmla="*/ 3 w 51"/>
                  <a:gd name="T9" fmla="*/ 40 h 61"/>
                  <a:gd name="T10" fmla="*/ 3 w 51"/>
                  <a:gd name="T11" fmla="*/ 40 h 61"/>
                  <a:gd name="T12" fmla="*/ 17 w 51"/>
                  <a:gd name="T13" fmla="*/ 55 h 61"/>
                </a:gdLst>
                <a:ahLst/>
                <a:cxnLst>
                  <a:cxn ang="0">
                    <a:pos x="T0" y="T1"/>
                  </a:cxn>
                  <a:cxn ang="0">
                    <a:pos x="T2" y="T3"/>
                  </a:cxn>
                  <a:cxn ang="0">
                    <a:pos x="T4" y="T5"/>
                  </a:cxn>
                  <a:cxn ang="0">
                    <a:pos x="T6" y="T7"/>
                  </a:cxn>
                  <a:cxn ang="0">
                    <a:pos x="T8" y="T9"/>
                  </a:cxn>
                  <a:cxn ang="0">
                    <a:pos x="T10" y="T11"/>
                  </a:cxn>
                  <a:cxn ang="0">
                    <a:pos x="T12" y="T13"/>
                  </a:cxn>
                </a:cxnLst>
                <a:rect l="0" t="0" r="r" b="b"/>
                <a:pathLst>
                  <a:path w="51" h="61">
                    <a:moveTo>
                      <a:pt x="17" y="55"/>
                    </a:moveTo>
                    <a:lnTo>
                      <a:pt x="17" y="55"/>
                    </a:lnTo>
                    <a:cubicBezTo>
                      <a:pt x="50" y="60"/>
                      <a:pt x="37" y="0"/>
                      <a:pt x="9" y="18"/>
                    </a:cubicBezTo>
                    <a:lnTo>
                      <a:pt x="9" y="18"/>
                    </a:lnTo>
                    <a:cubicBezTo>
                      <a:pt x="1" y="24"/>
                      <a:pt x="0" y="33"/>
                      <a:pt x="3" y="40"/>
                    </a:cubicBezTo>
                    <a:lnTo>
                      <a:pt x="3" y="40"/>
                    </a:lnTo>
                    <a:cubicBezTo>
                      <a:pt x="3" y="46"/>
                      <a:pt x="8" y="54"/>
                      <a:pt x="17" y="5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0" name="Freeform 121">
                <a:extLst>
                  <a:ext uri="{FF2B5EF4-FFF2-40B4-BE49-F238E27FC236}">
                    <a16:creationId xmlns:a16="http://schemas.microsoft.com/office/drawing/2014/main" id="{946F6D63-CD1B-EB45-B0D0-BE6B73E7D575}"/>
                  </a:ext>
                </a:extLst>
              </p:cNvPr>
              <p:cNvSpPr>
                <a:spLocks noChangeArrowheads="1"/>
              </p:cNvSpPr>
              <p:nvPr/>
            </p:nvSpPr>
            <p:spPr bwMode="auto">
              <a:xfrm>
                <a:off x="6876963" y="3296506"/>
                <a:ext cx="16201" cy="14042"/>
              </a:xfrm>
              <a:custGeom>
                <a:avLst/>
                <a:gdLst>
                  <a:gd name="T0" fmla="*/ 18 w 65"/>
                  <a:gd name="T1" fmla="*/ 39 h 58"/>
                  <a:gd name="T2" fmla="*/ 18 w 65"/>
                  <a:gd name="T3" fmla="*/ 39 h 58"/>
                  <a:gd name="T4" fmla="*/ 29 w 65"/>
                  <a:gd name="T5" fmla="*/ 46 h 58"/>
                  <a:gd name="T6" fmla="*/ 29 w 65"/>
                  <a:gd name="T7" fmla="*/ 46 h 58"/>
                  <a:gd name="T8" fmla="*/ 46 w 65"/>
                  <a:gd name="T9" fmla="*/ 18 h 58"/>
                  <a:gd name="T10" fmla="*/ 46 w 65"/>
                  <a:gd name="T11" fmla="*/ 18 h 58"/>
                  <a:gd name="T12" fmla="*/ 34 w 65"/>
                  <a:gd name="T13" fmla="*/ 11 h 58"/>
                  <a:gd name="T14" fmla="*/ 34 w 65"/>
                  <a:gd name="T15" fmla="*/ 11 h 58"/>
                  <a:gd name="T16" fmla="*/ 18 w 65"/>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18" y="39"/>
                    </a:moveTo>
                    <a:lnTo>
                      <a:pt x="18" y="39"/>
                    </a:lnTo>
                    <a:cubicBezTo>
                      <a:pt x="22" y="41"/>
                      <a:pt x="25" y="43"/>
                      <a:pt x="29" y="46"/>
                    </a:cubicBezTo>
                    <a:lnTo>
                      <a:pt x="29" y="46"/>
                    </a:lnTo>
                    <a:cubicBezTo>
                      <a:pt x="47" y="57"/>
                      <a:pt x="64" y="29"/>
                      <a:pt x="46" y="18"/>
                    </a:cubicBezTo>
                    <a:lnTo>
                      <a:pt x="46" y="18"/>
                    </a:lnTo>
                    <a:cubicBezTo>
                      <a:pt x="42" y="16"/>
                      <a:pt x="39" y="13"/>
                      <a:pt x="34" y="11"/>
                    </a:cubicBezTo>
                    <a:lnTo>
                      <a:pt x="34"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1" name="Freeform 122">
                <a:extLst>
                  <a:ext uri="{FF2B5EF4-FFF2-40B4-BE49-F238E27FC236}">
                    <a16:creationId xmlns:a16="http://schemas.microsoft.com/office/drawing/2014/main" id="{133271BC-39F0-994D-BD80-D6F6B6721F7D}"/>
                  </a:ext>
                </a:extLst>
              </p:cNvPr>
              <p:cNvSpPr>
                <a:spLocks noChangeArrowheads="1"/>
              </p:cNvSpPr>
              <p:nvPr/>
            </p:nvSpPr>
            <p:spPr bwMode="auto">
              <a:xfrm>
                <a:off x="6908286" y="3274904"/>
                <a:ext cx="16202" cy="14042"/>
              </a:xfrm>
              <a:custGeom>
                <a:avLst/>
                <a:gdLst>
                  <a:gd name="T0" fmla="*/ 29 w 66"/>
                  <a:gd name="T1" fmla="*/ 46 h 58"/>
                  <a:gd name="T2" fmla="*/ 29 w 66"/>
                  <a:gd name="T3" fmla="*/ 46 h 58"/>
                  <a:gd name="T4" fmla="*/ 47 w 66"/>
                  <a:gd name="T5" fmla="*/ 19 h 58"/>
                  <a:gd name="T6" fmla="*/ 47 w 66"/>
                  <a:gd name="T7" fmla="*/ 19 h 58"/>
                  <a:gd name="T8" fmla="*/ 35 w 66"/>
                  <a:gd name="T9" fmla="*/ 11 h 58"/>
                  <a:gd name="T10" fmla="*/ 35 w 66"/>
                  <a:gd name="T11" fmla="*/ 11 h 58"/>
                  <a:gd name="T12" fmla="*/ 18 w 66"/>
                  <a:gd name="T13" fmla="*/ 39 h 58"/>
                  <a:gd name="T14" fmla="*/ 18 w 66"/>
                  <a:gd name="T15" fmla="*/ 39 h 58"/>
                  <a:gd name="T16" fmla="*/ 29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29" y="46"/>
                    </a:moveTo>
                    <a:lnTo>
                      <a:pt x="29" y="46"/>
                    </a:lnTo>
                    <a:cubicBezTo>
                      <a:pt x="48" y="57"/>
                      <a:pt x="65" y="30"/>
                      <a:pt x="47" y="19"/>
                    </a:cubicBezTo>
                    <a:lnTo>
                      <a:pt x="47" y="19"/>
                    </a:lnTo>
                    <a:cubicBezTo>
                      <a:pt x="43" y="16"/>
                      <a:pt x="39" y="14"/>
                      <a:pt x="35" y="11"/>
                    </a:cubicBezTo>
                    <a:lnTo>
                      <a:pt x="35" y="11"/>
                    </a:lnTo>
                    <a:cubicBezTo>
                      <a:pt x="18" y="0"/>
                      <a:pt x="0" y="28"/>
                      <a:pt x="18" y="39"/>
                    </a:cubicBezTo>
                    <a:lnTo>
                      <a:pt x="18" y="39"/>
                    </a:lnTo>
                    <a:cubicBezTo>
                      <a:pt x="22" y="41"/>
                      <a:pt x="26" y="44"/>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2" name="Freeform 123">
                <a:extLst>
                  <a:ext uri="{FF2B5EF4-FFF2-40B4-BE49-F238E27FC236}">
                    <a16:creationId xmlns:a16="http://schemas.microsoft.com/office/drawing/2014/main" id="{37868EDC-736B-9947-ABA5-CFF936232A01}"/>
                  </a:ext>
                </a:extLst>
              </p:cNvPr>
              <p:cNvSpPr>
                <a:spLocks noChangeArrowheads="1"/>
              </p:cNvSpPr>
              <p:nvPr/>
            </p:nvSpPr>
            <p:spPr bwMode="auto">
              <a:xfrm>
                <a:off x="6918007" y="3308388"/>
                <a:ext cx="16201" cy="14041"/>
              </a:xfrm>
              <a:custGeom>
                <a:avLst/>
                <a:gdLst>
                  <a:gd name="T0" fmla="*/ 18 w 65"/>
                  <a:gd name="T1" fmla="*/ 38 h 57"/>
                  <a:gd name="T2" fmla="*/ 18 w 65"/>
                  <a:gd name="T3" fmla="*/ 38 h 57"/>
                  <a:gd name="T4" fmla="*/ 29 w 65"/>
                  <a:gd name="T5" fmla="*/ 45 h 57"/>
                  <a:gd name="T6" fmla="*/ 29 w 65"/>
                  <a:gd name="T7" fmla="*/ 45 h 57"/>
                  <a:gd name="T8" fmla="*/ 47 w 65"/>
                  <a:gd name="T9" fmla="*/ 18 h 57"/>
                  <a:gd name="T10" fmla="*/ 47 w 65"/>
                  <a:gd name="T11" fmla="*/ 18 h 57"/>
                  <a:gd name="T12" fmla="*/ 35 w 65"/>
                  <a:gd name="T13" fmla="*/ 11 h 57"/>
                  <a:gd name="T14" fmla="*/ 35 w 65"/>
                  <a:gd name="T15" fmla="*/ 11 h 57"/>
                  <a:gd name="T16" fmla="*/ 18 w 65"/>
                  <a:gd name="T17"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18" y="38"/>
                    </a:moveTo>
                    <a:lnTo>
                      <a:pt x="18" y="38"/>
                    </a:lnTo>
                    <a:cubicBezTo>
                      <a:pt x="21" y="41"/>
                      <a:pt x="26" y="43"/>
                      <a:pt x="29" y="45"/>
                    </a:cubicBezTo>
                    <a:lnTo>
                      <a:pt x="29" y="45"/>
                    </a:lnTo>
                    <a:cubicBezTo>
                      <a:pt x="47" y="56"/>
                      <a:pt x="64" y="29"/>
                      <a:pt x="47" y="18"/>
                    </a:cubicBezTo>
                    <a:lnTo>
                      <a:pt x="47" y="18"/>
                    </a:lnTo>
                    <a:cubicBezTo>
                      <a:pt x="43" y="15"/>
                      <a:pt x="39" y="13"/>
                      <a:pt x="35" y="11"/>
                    </a:cubicBezTo>
                    <a:lnTo>
                      <a:pt x="35" y="11"/>
                    </a:lnTo>
                    <a:cubicBezTo>
                      <a:pt x="17" y="0"/>
                      <a:pt x="0" y="27"/>
                      <a:pt x="1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3" name="Freeform 124">
                <a:extLst>
                  <a:ext uri="{FF2B5EF4-FFF2-40B4-BE49-F238E27FC236}">
                    <a16:creationId xmlns:a16="http://schemas.microsoft.com/office/drawing/2014/main" id="{3ADD0E9A-9325-A64F-A601-6CBC9B0BCF7A}"/>
                  </a:ext>
                </a:extLst>
              </p:cNvPr>
              <p:cNvSpPr>
                <a:spLocks noChangeArrowheads="1"/>
              </p:cNvSpPr>
              <p:nvPr/>
            </p:nvSpPr>
            <p:spPr bwMode="auto">
              <a:xfrm>
                <a:off x="6940689" y="3283545"/>
                <a:ext cx="16202" cy="14042"/>
              </a:xfrm>
              <a:custGeom>
                <a:avLst/>
                <a:gdLst>
                  <a:gd name="T0" fmla="*/ 29 w 65"/>
                  <a:gd name="T1" fmla="*/ 45 h 58"/>
                  <a:gd name="T2" fmla="*/ 29 w 65"/>
                  <a:gd name="T3" fmla="*/ 45 h 58"/>
                  <a:gd name="T4" fmla="*/ 46 w 65"/>
                  <a:gd name="T5" fmla="*/ 18 h 58"/>
                  <a:gd name="T6" fmla="*/ 46 w 65"/>
                  <a:gd name="T7" fmla="*/ 18 h 58"/>
                  <a:gd name="T8" fmla="*/ 35 w 65"/>
                  <a:gd name="T9" fmla="*/ 11 h 58"/>
                  <a:gd name="T10" fmla="*/ 35 w 65"/>
                  <a:gd name="T11" fmla="*/ 11 h 58"/>
                  <a:gd name="T12" fmla="*/ 17 w 65"/>
                  <a:gd name="T13" fmla="*/ 39 h 58"/>
                  <a:gd name="T14" fmla="*/ 17 w 65"/>
                  <a:gd name="T15" fmla="*/ 39 h 58"/>
                  <a:gd name="T16" fmla="*/ 29 w 65"/>
                  <a:gd name="T17" fmla="*/ 4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29" y="45"/>
                    </a:moveTo>
                    <a:lnTo>
                      <a:pt x="29" y="45"/>
                    </a:lnTo>
                    <a:cubicBezTo>
                      <a:pt x="47" y="57"/>
                      <a:pt x="64" y="29"/>
                      <a:pt x="46" y="18"/>
                    </a:cubicBezTo>
                    <a:lnTo>
                      <a:pt x="46" y="18"/>
                    </a:lnTo>
                    <a:cubicBezTo>
                      <a:pt x="42" y="15"/>
                      <a:pt x="38" y="13"/>
                      <a:pt x="35" y="11"/>
                    </a:cubicBezTo>
                    <a:lnTo>
                      <a:pt x="35" y="11"/>
                    </a:lnTo>
                    <a:cubicBezTo>
                      <a:pt x="17" y="0"/>
                      <a:pt x="0" y="27"/>
                      <a:pt x="17" y="39"/>
                    </a:cubicBezTo>
                    <a:lnTo>
                      <a:pt x="17" y="39"/>
                    </a:lnTo>
                    <a:cubicBezTo>
                      <a:pt x="22" y="41"/>
                      <a:pt x="25" y="43"/>
                      <a:pt x="29"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4" name="Freeform 125">
                <a:extLst>
                  <a:ext uri="{FF2B5EF4-FFF2-40B4-BE49-F238E27FC236}">
                    <a16:creationId xmlns:a16="http://schemas.microsoft.com/office/drawing/2014/main" id="{BD747D9D-5E07-9241-B3D3-886EFAC192BD}"/>
                  </a:ext>
                </a:extLst>
              </p:cNvPr>
              <p:cNvSpPr>
                <a:spLocks noChangeArrowheads="1"/>
              </p:cNvSpPr>
              <p:nvPr/>
            </p:nvSpPr>
            <p:spPr bwMode="auto">
              <a:xfrm>
                <a:off x="6942850" y="3252223"/>
                <a:ext cx="16202" cy="14041"/>
              </a:xfrm>
              <a:custGeom>
                <a:avLst/>
                <a:gdLst>
                  <a:gd name="T0" fmla="*/ 30 w 66"/>
                  <a:gd name="T1" fmla="*/ 46 h 58"/>
                  <a:gd name="T2" fmla="*/ 30 w 66"/>
                  <a:gd name="T3" fmla="*/ 46 h 58"/>
                  <a:gd name="T4" fmla="*/ 47 w 66"/>
                  <a:gd name="T5" fmla="*/ 18 h 58"/>
                  <a:gd name="T6" fmla="*/ 47 w 66"/>
                  <a:gd name="T7" fmla="*/ 18 h 58"/>
                  <a:gd name="T8" fmla="*/ 36 w 66"/>
                  <a:gd name="T9" fmla="*/ 11 h 58"/>
                  <a:gd name="T10" fmla="*/ 36 w 66"/>
                  <a:gd name="T11" fmla="*/ 11 h 58"/>
                  <a:gd name="T12" fmla="*/ 18 w 66"/>
                  <a:gd name="T13" fmla="*/ 39 h 58"/>
                  <a:gd name="T14" fmla="*/ 18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7" y="57"/>
                      <a:pt x="65" y="30"/>
                      <a:pt x="47" y="18"/>
                    </a:cubicBezTo>
                    <a:lnTo>
                      <a:pt x="47" y="18"/>
                    </a:lnTo>
                    <a:cubicBezTo>
                      <a:pt x="43" y="16"/>
                      <a:pt x="39" y="14"/>
                      <a:pt x="36" y="11"/>
                    </a:cubicBezTo>
                    <a:lnTo>
                      <a:pt x="36" y="11"/>
                    </a:lnTo>
                    <a:cubicBezTo>
                      <a:pt x="17" y="0"/>
                      <a:pt x="0" y="28"/>
                      <a:pt x="18" y="39"/>
                    </a:cubicBezTo>
                    <a:lnTo>
                      <a:pt x="18" y="39"/>
                    </a:lnTo>
                    <a:cubicBezTo>
                      <a:pt x="22" y="41"/>
                      <a:pt x="26" y="43"/>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5" name="Freeform 126">
                <a:extLst>
                  <a:ext uri="{FF2B5EF4-FFF2-40B4-BE49-F238E27FC236}">
                    <a16:creationId xmlns:a16="http://schemas.microsoft.com/office/drawing/2014/main" id="{89472D28-B533-C34C-99CC-FE2C34451C5E}"/>
                  </a:ext>
                </a:extLst>
              </p:cNvPr>
              <p:cNvSpPr>
                <a:spLocks noChangeArrowheads="1"/>
              </p:cNvSpPr>
              <p:nvPr/>
            </p:nvSpPr>
            <p:spPr bwMode="auto">
              <a:xfrm>
                <a:off x="6964452" y="3304068"/>
                <a:ext cx="16202" cy="14041"/>
              </a:xfrm>
              <a:custGeom>
                <a:avLst/>
                <a:gdLst>
                  <a:gd name="T0" fmla="*/ 18 w 65"/>
                  <a:gd name="T1" fmla="*/ 39 h 58"/>
                  <a:gd name="T2" fmla="*/ 18 w 65"/>
                  <a:gd name="T3" fmla="*/ 39 h 58"/>
                  <a:gd name="T4" fmla="*/ 29 w 65"/>
                  <a:gd name="T5" fmla="*/ 46 h 58"/>
                  <a:gd name="T6" fmla="*/ 29 w 65"/>
                  <a:gd name="T7" fmla="*/ 46 h 58"/>
                  <a:gd name="T8" fmla="*/ 47 w 65"/>
                  <a:gd name="T9" fmla="*/ 19 h 58"/>
                  <a:gd name="T10" fmla="*/ 47 w 65"/>
                  <a:gd name="T11" fmla="*/ 19 h 58"/>
                  <a:gd name="T12" fmla="*/ 36 w 65"/>
                  <a:gd name="T13" fmla="*/ 11 h 58"/>
                  <a:gd name="T14" fmla="*/ 36 w 65"/>
                  <a:gd name="T15" fmla="*/ 11 h 58"/>
                  <a:gd name="T16" fmla="*/ 18 w 65"/>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18" y="39"/>
                    </a:moveTo>
                    <a:lnTo>
                      <a:pt x="18" y="39"/>
                    </a:lnTo>
                    <a:cubicBezTo>
                      <a:pt x="22" y="41"/>
                      <a:pt x="26" y="44"/>
                      <a:pt x="29" y="46"/>
                    </a:cubicBezTo>
                    <a:lnTo>
                      <a:pt x="29" y="46"/>
                    </a:lnTo>
                    <a:cubicBezTo>
                      <a:pt x="47" y="57"/>
                      <a:pt x="64" y="30"/>
                      <a:pt x="47" y="19"/>
                    </a:cubicBezTo>
                    <a:lnTo>
                      <a:pt x="47" y="19"/>
                    </a:lnTo>
                    <a:cubicBezTo>
                      <a:pt x="43" y="16"/>
                      <a:pt x="39" y="14"/>
                      <a:pt x="36" y="11"/>
                    </a:cubicBezTo>
                    <a:lnTo>
                      <a:pt x="36"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6" name="Freeform 127">
                <a:extLst>
                  <a:ext uri="{FF2B5EF4-FFF2-40B4-BE49-F238E27FC236}">
                    <a16:creationId xmlns:a16="http://schemas.microsoft.com/office/drawing/2014/main" id="{8B2D130F-91A4-D74C-A98C-370202494D9B}"/>
                  </a:ext>
                </a:extLst>
              </p:cNvPr>
              <p:cNvSpPr>
                <a:spLocks noChangeArrowheads="1"/>
              </p:cNvSpPr>
              <p:nvPr/>
            </p:nvSpPr>
            <p:spPr bwMode="auto">
              <a:xfrm>
                <a:off x="6960131" y="3324589"/>
                <a:ext cx="16202" cy="14042"/>
              </a:xfrm>
              <a:custGeom>
                <a:avLst/>
                <a:gdLst>
                  <a:gd name="T0" fmla="*/ 35 w 65"/>
                  <a:gd name="T1" fmla="*/ 12 h 59"/>
                  <a:gd name="T2" fmla="*/ 35 w 65"/>
                  <a:gd name="T3" fmla="*/ 12 h 59"/>
                  <a:gd name="T4" fmla="*/ 17 w 65"/>
                  <a:gd name="T5" fmla="*/ 39 h 59"/>
                  <a:gd name="T6" fmla="*/ 17 w 65"/>
                  <a:gd name="T7" fmla="*/ 39 h 59"/>
                  <a:gd name="T8" fmla="*/ 28 w 65"/>
                  <a:gd name="T9" fmla="*/ 46 h 59"/>
                  <a:gd name="T10" fmla="*/ 28 w 65"/>
                  <a:gd name="T11" fmla="*/ 46 h 59"/>
                  <a:gd name="T12" fmla="*/ 46 w 65"/>
                  <a:gd name="T13" fmla="*/ 19 h 59"/>
                  <a:gd name="T14" fmla="*/ 46 w 65"/>
                  <a:gd name="T15" fmla="*/ 19 h 59"/>
                  <a:gd name="T16" fmla="*/ 35 w 65"/>
                  <a:gd name="T17" fmla="*/ 1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9">
                    <a:moveTo>
                      <a:pt x="35" y="12"/>
                    </a:moveTo>
                    <a:lnTo>
                      <a:pt x="35" y="12"/>
                    </a:lnTo>
                    <a:cubicBezTo>
                      <a:pt x="17" y="0"/>
                      <a:pt x="0" y="28"/>
                      <a:pt x="17" y="39"/>
                    </a:cubicBezTo>
                    <a:lnTo>
                      <a:pt x="17" y="39"/>
                    </a:lnTo>
                    <a:cubicBezTo>
                      <a:pt x="21" y="42"/>
                      <a:pt x="25" y="44"/>
                      <a:pt x="28" y="46"/>
                    </a:cubicBezTo>
                    <a:lnTo>
                      <a:pt x="28" y="46"/>
                    </a:lnTo>
                    <a:cubicBezTo>
                      <a:pt x="47" y="58"/>
                      <a:pt x="64" y="30"/>
                      <a:pt x="46" y="19"/>
                    </a:cubicBezTo>
                    <a:lnTo>
                      <a:pt x="46" y="19"/>
                    </a:lnTo>
                    <a:cubicBezTo>
                      <a:pt x="42" y="17"/>
                      <a:pt x="38" y="14"/>
                      <a:pt x="35" y="1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7" name="Freeform 128">
                <a:extLst>
                  <a:ext uri="{FF2B5EF4-FFF2-40B4-BE49-F238E27FC236}">
                    <a16:creationId xmlns:a16="http://schemas.microsoft.com/office/drawing/2014/main" id="{58FF64C4-3DC3-5D4D-A1ED-787C8DAA088C}"/>
                  </a:ext>
                </a:extLst>
              </p:cNvPr>
              <p:cNvSpPr>
                <a:spLocks noChangeArrowheads="1"/>
              </p:cNvSpPr>
              <p:nvPr/>
            </p:nvSpPr>
            <p:spPr bwMode="auto">
              <a:xfrm>
                <a:off x="6980654" y="3355913"/>
                <a:ext cx="15122" cy="12961"/>
              </a:xfrm>
              <a:custGeom>
                <a:avLst/>
                <a:gdLst>
                  <a:gd name="T0" fmla="*/ 20 w 60"/>
                  <a:gd name="T1" fmla="*/ 2 h 51"/>
                  <a:gd name="T2" fmla="*/ 20 w 60"/>
                  <a:gd name="T3" fmla="*/ 2 h 51"/>
                  <a:gd name="T4" fmla="*/ 4 w 60"/>
                  <a:gd name="T5" fmla="*/ 17 h 51"/>
                  <a:gd name="T6" fmla="*/ 4 w 60"/>
                  <a:gd name="T7" fmla="*/ 17 h 51"/>
                  <a:gd name="T8" fmla="*/ 41 w 60"/>
                  <a:gd name="T9" fmla="*/ 8 h 51"/>
                  <a:gd name="T10" fmla="*/ 41 w 60"/>
                  <a:gd name="T11" fmla="*/ 8 h 51"/>
                  <a:gd name="T12" fmla="*/ 20 w 60"/>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60" h="51">
                    <a:moveTo>
                      <a:pt x="20" y="2"/>
                    </a:moveTo>
                    <a:lnTo>
                      <a:pt x="20" y="2"/>
                    </a:lnTo>
                    <a:cubicBezTo>
                      <a:pt x="13" y="3"/>
                      <a:pt x="5" y="7"/>
                      <a:pt x="4" y="17"/>
                    </a:cubicBezTo>
                    <a:lnTo>
                      <a:pt x="4" y="17"/>
                    </a:lnTo>
                    <a:cubicBezTo>
                      <a:pt x="0" y="50"/>
                      <a:pt x="59" y="36"/>
                      <a:pt x="41" y="8"/>
                    </a:cubicBezTo>
                    <a:lnTo>
                      <a:pt x="41" y="8"/>
                    </a:lnTo>
                    <a:cubicBezTo>
                      <a:pt x="35" y="1"/>
                      <a:pt x="27" y="0"/>
                      <a:pt x="2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8" name="Freeform 129">
                <a:extLst>
                  <a:ext uri="{FF2B5EF4-FFF2-40B4-BE49-F238E27FC236}">
                    <a16:creationId xmlns:a16="http://schemas.microsoft.com/office/drawing/2014/main" id="{B5E73C5F-3F30-334C-95DA-AC4129517E24}"/>
                  </a:ext>
                </a:extLst>
              </p:cNvPr>
              <p:cNvSpPr>
                <a:spLocks noChangeArrowheads="1"/>
              </p:cNvSpPr>
              <p:nvPr/>
            </p:nvSpPr>
            <p:spPr bwMode="auto">
              <a:xfrm>
                <a:off x="6949330" y="3340792"/>
                <a:ext cx="16202" cy="14041"/>
              </a:xfrm>
              <a:custGeom>
                <a:avLst/>
                <a:gdLst>
                  <a:gd name="T0" fmla="*/ 18 w 66"/>
                  <a:gd name="T1" fmla="*/ 39 h 58"/>
                  <a:gd name="T2" fmla="*/ 18 w 66"/>
                  <a:gd name="T3" fmla="*/ 39 h 58"/>
                  <a:gd name="T4" fmla="*/ 29 w 66"/>
                  <a:gd name="T5" fmla="*/ 46 h 58"/>
                  <a:gd name="T6" fmla="*/ 29 w 66"/>
                  <a:gd name="T7" fmla="*/ 46 h 58"/>
                  <a:gd name="T8" fmla="*/ 46 w 66"/>
                  <a:gd name="T9" fmla="*/ 19 h 58"/>
                  <a:gd name="T10" fmla="*/ 46 w 66"/>
                  <a:gd name="T11" fmla="*/ 19 h 58"/>
                  <a:gd name="T12" fmla="*/ 35 w 66"/>
                  <a:gd name="T13" fmla="*/ 11 h 58"/>
                  <a:gd name="T14" fmla="*/ 35 w 66"/>
                  <a:gd name="T15" fmla="*/ 11 h 58"/>
                  <a:gd name="T16" fmla="*/ 18 w 66"/>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8" y="39"/>
                    </a:moveTo>
                    <a:lnTo>
                      <a:pt x="18" y="39"/>
                    </a:lnTo>
                    <a:cubicBezTo>
                      <a:pt x="22" y="41"/>
                      <a:pt x="26" y="44"/>
                      <a:pt x="29" y="46"/>
                    </a:cubicBezTo>
                    <a:lnTo>
                      <a:pt x="29" y="46"/>
                    </a:lnTo>
                    <a:cubicBezTo>
                      <a:pt x="48" y="57"/>
                      <a:pt x="65" y="29"/>
                      <a:pt x="46" y="19"/>
                    </a:cubicBezTo>
                    <a:lnTo>
                      <a:pt x="46" y="19"/>
                    </a:lnTo>
                    <a:cubicBezTo>
                      <a:pt x="43" y="16"/>
                      <a:pt x="39" y="14"/>
                      <a:pt x="35" y="11"/>
                    </a:cubicBezTo>
                    <a:lnTo>
                      <a:pt x="35" y="11"/>
                    </a:lnTo>
                    <a:cubicBezTo>
                      <a:pt x="18"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9" name="Freeform 130">
                <a:extLst>
                  <a:ext uri="{FF2B5EF4-FFF2-40B4-BE49-F238E27FC236}">
                    <a16:creationId xmlns:a16="http://schemas.microsoft.com/office/drawing/2014/main" id="{CF4E4FC4-1549-0240-8D2C-C6A690AF9B0D}"/>
                  </a:ext>
                </a:extLst>
              </p:cNvPr>
              <p:cNvSpPr>
                <a:spLocks noChangeArrowheads="1"/>
              </p:cNvSpPr>
              <p:nvPr/>
            </p:nvSpPr>
            <p:spPr bwMode="auto">
              <a:xfrm>
                <a:off x="6560489" y="3388317"/>
                <a:ext cx="11882" cy="10801"/>
              </a:xfrm>
              <a:custGeom>
                <a:avLst/>
                <a:gdLst>
                  <a:gd name="T0" fmla="*/ 29 w 50"/>
                  <a:gd name="T1" fmla="*/ 36 h 42"/>
                  <a:gd name="T2" fmla="*/ 29 w 50"/>
                  <a:gd name="T3" fmla="*/ 36 h 42"/>
                  <a:gd name="T4" fmla="*/ 21 w 50"/>
                  <a:gd name="T5" fmla="*/ 4 h 42"/>
                  <a:gd name="T6" fmla="*/ 21 w 50"/>
                  <a:gd name="T7" fmla="*/ 4 h 42"/>
                  <a:gd name="T8" fmla="*/ 29 w 50"/>
                  <a:gd name="T9" fmla="*/ 36 h 42"/>
                </a:gdLst>
                <a:ahLst/>
                <a:cxnLst>
                  <a:cxn ang="0">
                    <a:pos x="T0" y="T1"/>
                  </a:cxn>
                  <a:cxn ang="0">
                    <a:pos x="T2" y="T3"/>
                  </a:cxn>
                  <a:cxn ang="0">
                    <a:pos x="T4" y="T5"/>
                  </a:cxn>
                  <a:cxn ang="0">
                    <a:pos x="T6" y="T7"/>
                  </a:cxn>
                  <a:cxn ang="0">
                    <a:pos x="T8" y="T9"/>
                  </a:cxn>
                </a:cxnLst>
                <a:rect l="0" t="0" r="r" b="b"/>
                <a:pathLst>
                  <a:path w="50" h="42">
                    <a:moveTo>
                      <a:pt x="29" y="36"/>
                    </a:moveTo>
                    <a:lnTo>
                      <a:pt x="29" y="36"/>
                    </a:lnTo>
                    <a:cubicBezTo>
                      <a:pt x="49" y="31"/>
                      <a:pt x="42" y="0"/>
                      <a:pt x="21" y="4"/>
                    </a:cubicBezTo>
                    <a:lnTo>
                      <a:pt x="21" y="4"/>
                    </a:lnTo>
                    <a:cubicBezTo>
                      <a:pt x="0" y="9"/>
                      <a:pt x="8" y="41"/>
                      <a:pt x="29"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0" name="Freeform 131">
                <a:extLst>
                  <a:ext uri="{FF2B5EF4-FFF2-40B4-BE49-F238E27FC236}">
                    <a16:creationId xmlns:a16="http://schemas.microsoft.com/office/drawing/2014/main" id="{82D47556-F3CA-084E-B502-EEF5C85C24F2}"/>
                  </a:ext>
                </a:extLst>
              </p:cNvPr>
              <p:cNvSpPr>
                <a:spLocks noChangeArrowheads="1"/>
              </p:cNvSpPr>
              <p:nvPr/>
            </p:nvSpPr>
            <p:spPr bwMode="auto">
              <a:xfrm>
                <a:off x="6542128" y="3361314"/>
                <a:ext cx="14041" cy="10801"/>
              </a:xfrm>
              <a:custGeom>
                <a:avLst/>
                <a:gdLst>
                  <a:gd name="T0" fmla="*/ 27 w 58"/>
                  <a:gd name="T1" fmla="*/ 39 h 45"/>
                  <a:gd name="T2" fmla="*/ 27 w 58"/>
                  <a:gd name="T3" fmla="*/ 39 h 45"/>
                  <a:gd name="T4" fmla="*/ 36 w 58"/>
                  <a:gd name="T5" fmla="*/ 37 h 45"/>
                  <a:gd name="T6" fmla="*/ 36 w 58"/>
                  <a:gd name="T7" fmla="*/ 37 h 45"/>
                  <a:gd name="T8" fmla="*/ 30 w 58"/>
                  <a:gd name="T9" fmla="*/ 5 h 45"/>
                  <a:gd name="T10" fmla="*/ 30 w 58"/>
                  <a:gd name="T11" fmla="*/ 5 h 45"/>
                  <a:gd name="T12" fmla="*/ 20 w 58"/>
                  <a:gd name="T13" fmla="*/ 7 h 45"/>
                  <a:gd name="T14" fmla="*/ 20 w 58"/>
                  <a:gd name="T15" fmla="*/ 7 h 45"/>
                  <a:gd name="T16" fmla="*/ 27 w 58"/>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7" y="39"/>
                    </a:moveTo>
                    <a:lnTo>
                      <a:pt x="27" y="39"/>
                    </a:lnTo>
                    <a:cubicBezTo>
                      <a:pt x="31" y="38"/>
                      <a:pt x="33" y="37"/>
                      <a:pt x="36" y="37"/>
                    </a:cubicBezTo>
                    <a:lnTo>
                      <a:pt x="36" y="37"/>
                    </a:lnTo>
                    <a:cubicBezTo>
                      <a:pt x="57" y="32"/>
                      <a:pt x="49" y="0"/>
                      <a:pt x="30" y="5"/>
                    </a:cubicBezTo>
                    <a:lnTo>
                      <a:pt x="30" y="5"/>
                    </a:lnTo>
                    <a:cubicBezTo>
                      <a:pt x="26" y="5"/>
                      <a:pt x="23" y="7"/>
                      <a:pt x="20" y="7"/>
                    </a:cubicBezTo>
                    <a:lnTo>
                      <a:pt x="20" y="7"/>
                    </a:lnTo>
                    <a:cubicBezTo>
                      <a:pt x="0" y="12"/>
                      <a:pt x="7" y="44"/>
                      <a:pt x="2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1" name="Freeform 132">
                <a:extLst>
                  <a:ext uri="{FF2B5EF4-FFF2-40B4-BE49-F238E27FC236}">
                    <a16:creationId xmlns:a16="http://schemas.microsoft.com/office/drawing/2014/main" id="{D92CBEF5-9D5B-3C48-96A2-BE7A11C36AF7}"/>
                  </a:ext>
                </a:extLst>
              </p:cNvPr>
              <p:cNvSpPr>
                <a:spLocks noChangeArrowheads="1"/>
              </p:cNvSpPr>
              <p:nvPr/>
            </p:nvSpPr>
            <p:spPr bwMode="auto">
              <a:xfrm>
                <a:off x="6569130" y="3342952"/>
                <a:ext cx="14042" cy="10801"/>
              </a:xfrm>
              <a:custGeom>
                <a:avLst/>
                <a:gdLst>
                  <a:gd name="T0" fmla="*/ 27 w 58"/>
                  <a:gd name="T1" fmla="*/ 38 h 44"/>
                  <a:gd name="T2" fmla="*/ 27 w 58"/>
                  <a:gd name="T3" fmla="*/ 38 h 44"/>
                  <a:gd name="T4" fmla="*/ 37 w 58"/>
                  <a:gd name="T5" fmla="*/ 36 h 44"/>
                  <a:gd name="T6" fmla="*/ 37 w 58"/>
                  <a:gd name="T7" fmla="*/ 36 h 44"/>
                  <a:gd name="T8" fmla="*/ 30 w 58"/>
                  <a:gd name="T9" fmla="*/ 5 h 44"/>
                  <a:gd name="T10" fmla="*/ 30 w 58"/>
                  <a:gd name="T11" fmla="*/ 5 h 44"/>
                  <a:gd name="T12" fmla="*/ 20 w 58"/>
                  <a:gd name="T13" fmla="*/ 6 h 44"/>
                  <a:gd name="T14" fmla="*/ 20 w 58"/>
                  <a:gd name="T15" fmla="*/ 6 h 44"/>
                  <a:gd name="T16" fmla="*/ 27 w 58"/>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7" y="38"/>
                    </a:moveTo>
                    <a:lnTo>
                      <a:pt x="27" y="38"/>
                    </a:lnTo>
                    <a:cubicBezTo>
                      <a:pt x="31" y="38"/>
                      <a:pt x="34" y="37"/>
                      <a:pt x="37" y="36"/>
                    </a:cubicBezTo>
                    <a:lnTo>
                      <a:pt x="37" y="36"/>
                    </a:lnTo>
                    <a:cubicBezTo>
                      <a:pt x="57" y="32"/>
                      <a:pt x="50" y="0"/>
                      <a:pt x="30" y="5"/>
                    </a:cubicBezTo>
                    <a:lnTo>
                      <a:pt x="30" y="5"/>
                    </a:lnTo>
                    <a:cubicBezTo>
                      <a:pt x="26" y="5"/>
                      <a:pt x="23" y="6"/>
                      <a:pt x="20" y="6"/>
                    </a:cubicBezTo>
                    <a:lnTo>
                      <a:pt x="20" y="6"/>
                    </a:lnTo>
                    <a:cubicBezTo>
                      <a:pt x="0" y="11"/>
                      <a:pt x="7" y="43"/>
                      <a:pt x="2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2" name="Freeform 133">
                <a:extLst>
                  <a:ext uri="{FF2B5EF4-FFF2-40B4-BE49-F238E27FC236}">
                    <a16:creationId xmlns:a16="http://schemas.microsoft.com/office/drawing/2014/main" id="{2947FBDC-95D1-694E-AB5B-09CC8A8BC313}"/>
                  </a:ext>
                </a:extLst>
              </p:cNvPr>
              <p:cNvSpPr>
                <a:spLocks noChangeArrowheads="1"/>
              </p:cNvSpPr>
              <p:nvPr/>
            </p:nvSpPr>
            <p:spPr bwMode="auto">
              <a:xfrm>
                <a:off x="6558329" y="3368875"/>
                <a:ext cx="14042" cy="10801"/>
              </a:xfrm>
              <a:custGeom>
                <a:avLst/>
                <a:gdLst>
                  <a:gd name="T0" fmla="*/ 27 w 58"/>
                  <a:gd name="T1" fmla="*/ 39 h 44"/>
                  <a:gd name="T2" fmla="*/ 27 w 58"/>
                  <a:gd name="T3" fmla="*/ 39 h 44"/>
                  <a:gd name="T4" fmla="*/ 37 w 58"/>
                  <a:gd name="T5" fmla="*/ 37 h 44"/>
                  <a:gd name="T6" fmla="*/ 37 w 58"/>
                  <a:gd name="T7" fmla="*/ 37 h 44"/>
                  <a:gd name="T8" fmla="*/ 29 w 58"/>
                  <a:gd name="T9" fmla="*/ 5 h 44"/>
                  <a:gd name="T10" fmla="*/ 29 w 58"/>
                  <a:gd name="T11" fmla="*/ 5 h 44"/>
                  <a:gd name="T12" fmla="*/ 20 w 58"/>
                  <a:gd name="T13" fmla="*/ 7 h 44"/>
                  <a:gd name="T14" fmla="*/ 20 w 58"/>
                  <a:gd name="T15" fmla="*/ 7 h 44"/>
                  <a:gd name="T16" fmla="*/ 27 w 58"/>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7" y="39"/>
                    </a:moveTo>
                    <a:lnTo>
                      <a:pt x="27" y="39"/>
                    </a:lnTo>
                    <a:cubicBezTo>
                      <a:pt x="30" y="38"/>
                      <a:pt x="34" y="38"/>
                      <a:pt x="37" y="37"/>
                    </a:cubicBezTo>
                    <a:lnTo>
                      <a:pt x="37" y="37"/>
                    </a:lnTo>
                    <a:cubicBezTo>
                      <a:pt x="57" y="32"/>
                      <a:pt x="50" y="0"/>
                      <a:pt x="29" y="5"/>
                    </a:cubicBezTo>
                    <a:lnTo>
                      <a:pt x="29" y="5"/>
                    </a:lnTo>
                    <a:cubicBezTo>
                      <a:pt x="26" y="6"/>
                      <a:pt x="23" y="7"/>
                      <a:pt x="20" y="7"/>
                    </a:cubicBezTo>
                    <a:lnTo>
                      <a:pt x="20" y="7"/>
                    </a:lnTo>
                    <a:cubicBezTo>
                      <a:pt x="0" y="12"/>
                      <a:pt x="7" y="43"/>
                      <a:pt x="2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3" name="Freeform 134">
                <a:extLst>
                  <a:ext uri="{FF2B5EF4-FFF2-40B4-BE49-F238E27FC236}">
                    <a16:creationId xmlns:a16="http://schemas.microsoft.com/office/drawing/2014/main" id="{97FCA7EE-20B4-AB49-97D2-D72523AF3BFB}"/>
                  </a:ext>
                </a:extLst>
              </p:cNvPr>
              <p:cNvSpPr>
                <a:spLocks noChangeArrowheads="1"/>
              </p:cNvSpPr>
              <p:nvPr/>
            </p:nvSpPr>
            <p:spPr bwMode="auto">
              <a:xfrm>
                <a:off x="6593973" y="3377516"/>
                <a:ext cx="10801" cy="14041"/>
              </a:xfrm>
              <a:custGeom>
                <a:avLst/>
                <a:gdLst>
                  <a:gd name="T0" fmla="*/ 37 w 43"/>
                  <a:gd name="T1" fmla="*/ 26 h 56"/>
                  <a:gd name="T2" fmla="*/ 37 w 43"/>
                  <a:gd name="T3" fmla="*/ 26 h 56"/>
                  <a:gd name="T4" fmla="*/ 36 w 43"/>
                  <a:gd name="T5" fmla="*/ 21 h 56"/>
                  <a:gd name="T6" fmla="*/ 36 w 43"/>
                  <a:gd name="T7" fmla="*/ 21 h 56"/>
                  <a:gd name="T8" fmla="*/ 4 w 43"/>
                  <a:gd name="T9" fmla="*/ 28 h 56"/>
                  <a:gd name="T10" fmla="*/ 4 w 43"/>
                  <a:gd name="T11" fmla="*/ 28 h 56"/>
                  <a:gd name="T12" fmla="*/ 6 w 43"/>
                  <a:gd name="T13" fmla="*/ 34 h 56"/>
                  <a:gd name="T14" fmla="*/ 6 w 43"/>
                  <a:gd name="T15" fmla="*/ 34 h 56"/>
                  <a:gd name="T16" fmla="*/ 37 w 43"/>
                  <a:gd name="T17" fmla="*/ 2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6">
                    <a:moveTo>
                      <a:pt x="37" y="26"/>
                    </a:moveTo>
                    <a:lnTo>
                      <a:pt x="37" y="26"/>
                    </a:lnTo>
                    <a:cubicBezTo>
                      <a:pt x="37" y="25"/>
                      <a:pt x="36" y="23"/>
                      <a:pt x="36" y="21"/>
                    </a:cubicBezTo>
                    <a:lnTo>
                      <a:pt x="36" y="21"/>
                    </a:lnTo>
                    <a:cubicBezTo>
                      <a:pt x="32" y="0"/>
                      <a:pt x="0" y="7"/>
                      <a:pt x="4" y="28"/>
                    </a:cubicBezTo>
                    <a:lnTo>
                      <a:pt x="4" y="28"/>
                    </a:lnTo>
                    <a:cubicBezTo>
                      <a:pt x="5" y="30"/>
                      <a:pt x="5" y="32"/>
                      <a:pt x="6" y="34"/>
                    </a:cubicBezTo>
                    <a:lnTo>
                      <a:pt x="6" y="34"/>
                    </a:lnTo>
                    <a:cubicBezTo>
                      <a:pt x="10" y="55"/>
                      <a:pt x="42" y="47"/>
                      <a:pt x="37"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4" name="Freeform 135">
                <a:extLst>
                  <a:ext uri="{FF2B5EF4-FFF2-40B4-BE49-F238E27FC236}">
                    <a16:creationId xmlns:a16="http://schemas.microsoft.com/office/drawing/2014/main" id="{0494804C-0AE2-5548-B415-62E68501E132}"/>
                  </a:ext>
                </a:extLst>
              </p:cNvPr>
              <p:cNvSpPr>
                <a:spLocks noChangeArrowheads="1"/>
              </p:cNvSpPr>
              <p:nvPr/>
            </p:nvSpPr>
            <p:spPr bwMode="auto">
              <a:xfrm>
                <a:off x="6598294" y="3347273"/>
                <a:ext cx="16201" cy="14041"/>
              </a:xfrm>
              <a:custGeom>
                <a:avLst/>
                <a:gdLst>
                  <a:gd name="T0" fmla="*/ 29 w 66"/>
                  <a:gd name="T1" fmla="*/ 46 h 58"/>
                  <a:gd name="T2" fmla="*/ 29 w 66"/>
                  <a:gd name="T3" fmla="*/ 46 h 58"/>
                  <a:gd name="T4" fmla="*/ 46 w 66"/>
                  <a:gd name="T5" fmla="*/ 18 h 58"/>
                  <a:gd name="T6" fmla="*/ 46 w 66"/>
                  <a:gd name="T7" fmla="*/ 18 h 58"/>
                  <a:gd name="T8" fmla="*/ 35 w 66"/>
                  <a:gd name="T9" fmla="*/ 11 h 58"/>
                  <a:gd name="T10" fmla="*/ 35 w 66"/>
                  <a:gd name="T11" fmla="*/ 11 h 58"/>
                  <a:gd name="T12" fmla="*/ 18 w 66"/>
                  <a:gd name="T13" fmla="*/ 38 h 58"/>
                  <a:gd name="T14" fmla="*/ 18 w 66"/>
                  <a:gd name="T15" fmla="*/ 38 h 58"/>
                  <a:gd name="T16" fmla="*/ 29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29" y="46"/>
                    </a:moveTo>
                    <a:lnTo>
                      <a:pt x="29" y="46"/>
                    </a:lnTo>
                    <a:cubicBezTo>
                      <a:pt x="47" y="57"/>
                      <a:pt x="65" y="29"/>
                      <a:pt x="46" y="18"/>
                    </a:cubicBezTo>
                    <a:lnTo>
                      <a:pt x="46" y="18"/>
                    </a:lnTo>
                    <a:cubicBezTo>
                      <a:pt x="43" y="16"/>
                      <a:pt x="39" y="13"/>
                      <a:pt x="35" y="11"/>
                    </a:cubicBezTo>
                    <a:lnTo>
                      <a:pt x="35" y="11"/>
                    </a:lnTo>
                    <a:cubicBezTo>
                      <a:pt x="18" y="0"/>
                      <a:pt x="0" y="27"/>
                      <a:pt x="18" y="38"/>
                    </a:cubicBezTo>
                    <a:lnTo>
                      <a:pt x="18" y="38"/>
                    </a:lnTo>
                    <a:cubicBezTo>
                      <a:pt x="22" y="41"/>
                      <a:pt x="26"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5" name="Freeform 136">
                <a:extLst>
                  <a:ext uri="{FF2B5EF4-FFF2-40B4-BE49-F238E27FC236}">
                    <a16:creationId xmlns:a16="http://schemas.microsoft.com/office/drawing/2014/main" id="{A9CA2E10-DF75-1143-B3D3-77E8D1D453CC}"/>
                  </a:ext>
                </a:extLst>
              </p:cNvPr>
              <p:cNvSpPr>
                <a:spLocks noChangeArrowheads="1"/>
              </p:cNvSpPr>
              <p:nvPr/>
            </p:nvSpPr>
            <p:spPr bwMode="auto">
              <a:xfrm>
                <a:off x="6610175" y="3394797"/>
                <a:ext cx="10801" cy="14041"/>
              </a:xfrm>
              <a:custGeom>
                <a:avLst/>
                <a:gdLst>
                  <a:gd name="T0" fmla="*/ 39 w 45"/>
                  <a:gd name="T1" fmla="*/ 30 h 58"/>
                  <a:gd name="T2" fmla="*/ 39 w 45"/>
                  <a:gd name="T3" fmla="*/ 30 h 58"/>
                  <a:gd name="T4" fmla="*/ 36 w 45"/>
                  <a:gd name="T5" fmla="*/ 20 h 58"/>
                  <a:gd name="T6" fmla="*/ 36 w 45"/>
                  <a:gd name="T7" fmla="*/ 20 h 58"/>
                  <a:gd name="T8" fmla="*/ 5 w 45"/>
                  <a:gd name="T9" fmla="*/ 27 h 58"/>
                  <a:gd name="T10" fmla="*/ 5 w 45"/>
                  <a:gd name="T11" fmla="*/ 27 h 58"/>
                  <a:gd name="T12" fmla="*/ 7 w 45"/>
                  <a:gd name="T13" fmla="*/ 37 h 58"/>
                  <a:gd name="T14" fmla="*/ 7 w 45"/>
                  <a:gd name="T15" fmla="*/ 37 h 58"/>
                  <a:gd name="T16" fmla="*/ 39 w 45"/>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9" y="30"/>
                    </a:moveTo>
                    <a:lnTo>
                      <a:pt x="39" y="30"/>
                    </a:lnTo>
                    <a:cubicBezTo>
                      <a:pt x="38" y="26"/>
                      <a:pt x="38" y="23"/>
                      <a:pt x="36" y="20"/>
                    </a:cubicBezTo>
                    <a:lnTo>
                      <a:pt x="36" y="20"/>
                    </a:lnTo>
                    <a:cubicBezTo>
                      <a:pt x="32" y="0"/>
                      <a:pt x="0" y="7"/>
                      <a:pt x="5" y="27"/>
                    </a:cubicBezTo>
                    <a:lnTo>
                      <a:pt x="5" y="27"/>
                    </a:lnTo>
                    <a:cubicBezTo>
                      <a:pt x="6" y="31"/>
                      <a:pt x="7" y="34"/>
                      <a:pt x="7" y="37"/>
                    </a:cubicBezTo>
                    <a:lnTo>
                      <a:pt x="7" y="37"/>
                    </a:lnTo>
                    <a:cubicBezTo>
                      <a:pt x="12" y="57"/>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6" name="Freeform 137">
                <a:extLst>
                  <a:ext uri="{FF2B5EF4-FFF2-40B4-BE49-F238E27FC236}">
                    <a16:creationId xmlns:a16="http://schemas.microsoft.com/office/drawing/2014/main" id="{3633015A-FB3A-1541-9F9F-05D98B369585}"/>
                  </a:ext>
                </a:extLst>
              </p:cNvPr>
              <p:cNvSpPr>
                <a:spLocks noChangeArrowheads="1"/>
              </p:cNvSpPr>
              <p:nvPr/>
            </p:nvSpPr>
            <p:spPr bwMode="auto">
              <a:xfrm>
                <a:off x="6618816" y="3378595"/>
                <a:ext cx="10801" cy="14042"/>
              </a:xfrm>
              <a:custGeom>
                <a:avLst/>
                <a:gdLst>
                  <a:gd name="T0" fmla="*/ 38 w 44"/>
                  <a:gd name="T1" fmla="*/ 30 h 59"/>
                  <a:gd name="T2" fmla="*/ 38 w 44"/>
                  <a:gd name="T3" fmla="*/ 30 h 59"/>
                  <a:gd name="T4" fmla="*/ 36 w 44"/>
                  <a:gd name="T5" fmla="*/ 21 h 59"/>
                  <a:gd name="T6" fmla="*/ 36 w 44"/>
                  <a:gd name="T7" fmla="*/ 21 h 59"/>
                  <a:gd name="T8" fmla="*/ 4 w 44"/>
                  <a:gd name="T9" fmla="*/ 29 h 59"/>
                  <a:gd name="T10" fmla="*/ 4 w 44"/>
                  <a:gd name="T11" fmla="*/ 29 h 59"/>
                  <a:gd name="T12" fmla="*/ 6 w 44"/>
                  <a:gd name="T13" fmla="*/ 38 h 59"/>
                  <a:gd name="T14" fmla="*/ 6 w 44"/>
                  <a:gd name="T15" fmla="*/ 38 h 59"/>
                  <a:gd name="T16" fmla="*/ 38 w 44"/>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9">
                    <a:moveTo>
                      <a:pt x="38" y="30"/>
                    </a:moveTo>
                    <a:lnTo>
                      <a:pt x="38" y="30"/>
                    </a:lnTo>
                    <a:cubicBezTo>
                      <a:pt x="37" y="28"/>
                      <a:pt x="36" y="24"/>
                      <a:pt x="36" y="21"/>
                    </a:cubicBezTo>
                    <a:lnTo>
                      <a:pt x="36" y="21"/>
                    </a:lnTo>
                    <a:cubicBezTo>
                      <a:pt x="31" y="0"/>
                      <a:pt x="0" y="8"/>
                      <a:pt x="4" y="29"/>
                    </a:cubicBezTo>
                    <a:lnTo>
                      <a:pt x="4" y="29"/>
                    </a:lnTo>
                    <a:cubicBezTo>
                      <a:pt x="5" y="31"/>
                      <a:pt x="6" y="34"/>
                      <a:pt x="6" y="38"/>
                    </a:cubicBezTo>
                    <a:lnTo>
                      <a:pt x="6" y="38"/>
                    </a:lnTo>
                    <a:cubicBezTo>
                      <a:pt x="11" y="58"/>
                      <a:pt x="43" y="51"/>
                      <a:pt x="3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7" name="Freeform 138">
                <a:extLst>
                  <a:ext uri="{FF2B5EF4-FFF2-40B4-BE49-F238E27FC236}">
                    <a16:creationId xmlns:a16="http://schemas.microsoft.com/office/drawing/2014/main" id="{C6E36187-2A24-F748-B617-8FDDFCBB302E}"/>
                  </a:ext>
                </a:extLst>
              </p:cNvPr>
              <p:cNvSpPr>
                <a:spLocks noChangeArrowheads="1"/>
              </p:cNvSpPr>
              <p:nvPr/>
            </p:nvSpPr>
            <p:spPr bwMode="auto">
              <a:xfrm>
                <a:off x="6516205" y="3374275"/>
                <a:ext cx="14041" cy="10801"/>
              </a:xfrm>
              <a:custGeom>
                <a:avLst/>
                <a:gdLst>
                  <a:gd name="T0" fmla="*/ 28 w 58"/>
                  <a:gd name="T1" fmla="*/ 38 h 44"/>
                  <a:gd name="T2" fmla="*/ 28 w 58"/>
                  <a:gd name="T3" fmla="*/ 38 h 44"/>
                  <a:gd name="T4" fmla="*/ 37 w 58"/>
                  <a:gd name="T5" fmla="*/ 36 h 44"/>
                  <a:gd name="T6" fmla="*/ 37 w 58"/>
                  <a:gd name="T7" fmla="*/ 36 h 44"/>
                  <a:gd name="T8" fmla="*/ 30 w 58"/>
                  <a:gd name="T9" fmla="*/ 4 h 44"/>
                  <a:gd name="T10" fmla="*/ 30 w 58"/>
                  <a:gd name="T11" fmla="*/ 4 h 44"/>
                  <a:gd name="T12" fmla="*/ 20 w 58"/>
                  <a:gd name="T13" fmla="*/ 7 h 44"/>
                  <a:gd name="T14" fmla="*/ 20 w 58"/>
                  <a:gd name="T15" fmla="*/ 7 h 44"/>
                  <a:gd name="T16" fmla="*/ 28 w 58"/>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8" y="38"/>
                    </a:moveTo>
                    <a:lnTo>
                      <a:pt x="28" y="38"/>
                    </a:lnTo>
                    <a:cubicBezTo>
                      <a:pt x="31" y="38"/>
                      <a:pt x="34" y="37"/>
                      <a:pt x="37" y="36"/>
                    </a:cubicBezTo>
                    <a:lnTo>
                      <a:pt x="37" y="36"/>
                    </a:lnTo>
                    <a:cubicBezTo>
                      <a:pt x="57" y="31"/>
                      <a:pt x="50" y="0"/>
                      <a:pt x="30" y="4"/>
                    </a:cubicBezTo>
                    <a:lnTo>
                      <a:pt x="30" y="4"/>
                    </a:lnTo>
                    <a:cubicBezTo>
                      <a:pt x="27" y="6"/>
                      <a:pt x="24" y="6"/>
                      <a:pt x="20" y="7"/>
                    </a:cubicBezTo>
                    <a:lnTo>
                      <a:pt x="20" y="7"/>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8" name="Freeform 139">
                <a:extLst>
                  <a:ext uri="{FF2B5EF4-FFF2-40B4-BE49-F238E27FC236}">
                    <a16:creationId xmlns:a16="http://schemas.microsoft.com/office/drawing/2014/main" id="{17BB9059-999C-C745-A9E9-95E056905200}"/>
                  </a:ext>
                </a:extLst>
              </p:cNvPr>
              <p:cNvSpPr>
                <a:spLocks noChangeArrowheads="1"/>
              </p:cNvSpPr>
              <p:nvPr/>
            </p:nvSpPr>
            <p:spPr bwMode="auto">
              <a:xfrm>
                <a:off x="6487042" y="3372115"/>
                <a:ext cx="11882" cy="10801"/>
              </a:xfrm>
              <a:custGeom>
                <a:avLst/>
                <a:gdLst>
                  <a:gd name="T0" fmla="*/ 27 w 49"/>
                  <a:gd name="T1" fmla="*/ 36 h 42"/>
                  <a:gd name="T2" fmla="*/ 27 w 49"/>
                  <a:gd name="T3" fmla="*/ 36 h 42"/>
                  <a:gd name="T4" fmla="*/ 20 w 49"/>
                  <a:gd name="T5" fmla="*/ 5 h 42"/>
                  <a:gd name="T6" fmla="*/ 20 w 49"/>
                  <a:gd name="T7" fmla="*/ 5 h 42"/>
                  <a:gd name="T8" fmla="*/ 27 w 49"/>
                  <a:gd name="T9" fmla="*/ 36 h 42"/>
                </a:gdLst>
                <a:ahLst/>
                <a:cxnLst>
                  <a:cxn ang="0">
                    <a:pos x="T0" y="T1"/>
                  </a:cxn>
                  <a:cxn ang="0">
                    <a:pos x="T2" y="T3"/>
                  </a:cxn>
                  <a:cxn ang="0">
                    <a:pos x="T4" y="T5"/>
                  </a:cxn>
                  <a:cxn ang="0">
                    <a:pos x="T6" y="T7"/>
                  </a:cxn>
                  <a:cxn ang="0">
                    <a:pos x="T8" y="T9"/>
                  </a:cxn>
                </a:cxnLst>
                <a:rect l="0" t="0" r="r" b="b"/>
                <a:pathLst>
                  <a:path w="49" h="42">
                    <a:moveTo>
                      <a:pt x="27" y="36"/>
                    </a:moveTo>
                    <a:lnTo>
                      <a:pt x="27" y="36"/>
                    </a:lnTo>
                    <a:cubicBezTo>
                      <a:pt x="48" y="31"/>
                      <a:pt x="40" y="0"/>
                      <a:pt x="20" y="5"/>
                    </a:cubicBezTo>
                    <a:lnTo>
                      <a:pt x="20" y="5"/>
                    </a:lnTo>
                    <a:cubicBezTo>
                      <a:pt x="0" y="9"/>
                      <a:pt x="7" y="41"/>
                      <a:pt x="27"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9" name="Freeform 140">
                <a:extLst>
                  <a:ext uri="{FF2B5EF4-FFF2-40B4-BE49-F238E27FC236}">
                    <a16:creationId xmlns:a16="http://schemas.microsoft.com/office/drawing/2014/main" id="{B90E4867-E452-E343-814F-19088D745EC3}"/>
                  </a:ext>
                </a:extLst>
              </p:cNvPr>
              <p:cNvSpPr>
                <a:spLocks noChangeArrowheads="1"/>
              </p:cNvSpPr>
              <p:nvPr/>
            </p:nvSpPr>
            <p:spPr bwMode="auto">
              <a:xfrm>
                <a:off x="6492442" y="3337551"/>
                <a:ext cx="11881" cy="11882"/>
              </a:xfrm>
              <a:custGeom>
                <a:avLst/>
                <a:gdLst>
                  <a:gd name="T0" fmla="*/ 29 w 49"/>
                  <a:gd name="T1" fmla="*/ 8 h 49"/>
                  <a:gd name="T2" fmla="*/ 29 w 49"/>
                  <a:gd name="T3" fmla="*/ 8 h 49"/>
                  <a:gd name="T4" fmla="*/ 28 w 49"/>
                  <a:gd name="T5" fmla="*/ 8 h 49"/>
                  <a:gd name="T6" fmla="*/ 28 w 49"/>
                  <a:gd name="T7" fmla="*/ 8 h 49"/>
                  <a:gd name="T8" fmla="*/ 28 w 49"/>
                  <a:gd name="T9" fmla="*/ 8 h 49"/>
                  <a:gd name="T10" fmla="*/ 28 w 49"/>
                  <a:gd name="T11" fmla="*/ 8 h 49"/>
                  <a:gd name="T12" fmla="*/ 29 w 49"/>
                  <a:gd name="T13" fmla="*/ 8 h 49"/>
                  <a:gd name="T14" fmla="*/ 43 w 49"/>
                  <a:gd name="T15" fmla="*/ 15 h 49"/>
                  <a:gd name="T16" fmla="*/ 43 w 49"/>
                  <a:gd name="T17" fmla="*/ 15 h 49"/>
                  <a:gd name="T18" fmla="*/ 18 w 49"/>
                  <a:gd name="T19" fmla="*/ 5 h 49"/>
                  <a:gd name="T20" fmla="*/ 18 w 49"/>
                  <a:gd name="T21" fmla="*/ 5 h 49"/>
                  <a:gd name="T22" fmla="*/ 3 w 49"/>
                  <a:gd name="T23" fmla="*/ 24 h 49"/>
                  <a:gd name="T24" fmla="*/ 3 w 49"/>
                  <a:gd name="T25" fmla="*/ 24 h 49"/>
                  <a:gd name="T26" fmla="*/ 43 w 49"/>
                  <a:gd name="T27" fmla="*/ 1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9">
                    <a:moveTo>
                      <a:pt x="29" y="8"/>
                    </a:moveTo>
                    <a:lnTo>
                      <a:pt x="29" y="8"/>
                    </a:lnTo>
                    <a:cubicBezTo>
                      <a:pt x="28" y="8"/>
                      <a:pt x="28" y="8"/>
                      <a:pt x="28" y="8"/>
                    </a:cubicBezTo>
                    <a:lnTo>
                      <a:pt x="28" y="8"/>
                    </a:lnTo>
                    <a:lnTo>
                      <a:pt x="28" y="8"/>
                    </a:lnTo>
                    <a:lnTo>
                      <a:pt x="28" y="8"/>
                    </a:lnTo>
                    <a:lnTo>
                      <a:pt x="29" y="8"/>
                    </a:lnTo>
                    <a:close/>
                    <a:moveTo>
                      <a:pt x="43" y="15"/>
                    </a:moveTo>
                    <a:lnTo>
                      <a:pt x="43" y="15"/>
                    </a:lnTo>
                    <a:cubicBezTo>
                      <a:pt x="40" y="2"/>
                      <a:pt x="27" y="0"/>
                      <a:pt x="18" y="5"/>
                    </a:cubicBezTo>
                    <a:lnTo>
                      <a:pt x="18" y="5"/>
                    </a:lnTo>
                    <a:cubicBezTo>
                      <a:pt x="9" y="5"/>
                      <a:pt x="0" y="12"/>
                      <a:pt x="3" y="24"/>
                    </a:cubicBezTo>
                    <a:lnTo>
                      <a:pt x="3" y="24"/>
                    </a:lnTo>
                    <a:cubicBezTo>
                      <a:pt x="12" y="48"/>
                      <a:pt x="48" y="40"/>
                      <a:pt x="43" y="1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0" name="Freeform 141">
                <a:extLst>
                  <a:ext uri="{FF2B5EF4-FFF2-40B4-BE49-F238E27FC236}">
                    <a16:creationId xmlns:a16="http://schemas.microsoft.com/office/drawing/2014/main" id="{013B98CA-9C0B-C844-B916-38E667EBB999}"/>
                  </a:ext>
                </a:extLst>
              </p:cNvPr>
              <p:cNvSpPr>
                <a:spLocks noChangeArrowheads="1"/>
              </p:cNvSpPr>
              <p:nvPr/>
            </p:nvSpPr>
            <p:spPr bwMode="auto">
              <a:xfrm>
                <a:off x="6505404" y="3359153"/>
                <a:ext cx="14041" cy="10801"/>
              </a:xfrm>
              <a:custGeom>
                <a:avLst/>
                <a:gdLst>
                  <a:gd name="T0" fmla="*/ 28 w 59"/>
                  <a:gd name="T1" fmla="*/ 39 h 45"/>
                  <a:gd name="T2" fmla="*/ 28 w 59"/>
                  <a:gd name="T3" fmla="*/ 39 h 45"/>
                  <a:gd name="T4" fmla="*/ 38 w 59"/>
                  <a:gd name="T5" fmla="*/ 37 h 45"/>
                  <a:gd name="T6" fmla="*/ 38 w 59"/>
                  <a:gd name="T7" fmla="*/ 37 h 45"/>
                  <a:gd name="T8" fmla="*/ 30 w 59"/>
                  <a:gd name="T9" fmla="*/ 5 h 45"/>
                  <a:gd name="T10" fmla="*/ 30 w 59"/>
                  <a:gd name="T11" fmla="*/ 5 h 45"/>
                  <a:gd name="T12" fmla="*/ 21 w 59"/>
                  <a:gd name="T13" fmla="*/ 7 h 45"/>
                  <a:gd name="T14" fmla="*/ 21 w 59"/>
                  <a:gd name="T15" fmla="*/ 7 h 45"/>
                  <a:gd name="T16" fmla="*/ 28 w 59"/>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5">
                    <a:moveTo>
                      <a:pt x="28" y="39"/>
                    </a:moveTo>
                    <a:lnTo>
                      <a:pt x="28" y="39"/>
                    </a:lnTo>
                    <a:cubicBezTo>
                      <a:pt x="31" y="39"/>
                      <a:pt x="34" y="38"/>
                      <a:pt x="38" y="37"/>
                    </a:cubicBezTo>
                    <a:lnTo>
                      <a:pt x="38" y="37"/>
                    </a:lnTo>
                    <a:cubicBezTo>
                      <a:pt x="58" y="32"/>
                      <a:pt x="50" y="0"/>
                      <a:pt x="30" y="5"/>
                    </a:cubicBezTo>
                    <a:lnTo>
                      <a:pt x="30" y="5"/>
                    </a:lnTo>
                    <a:cubicBezTo>
                      <a:pt x="27" y="6"/>
                      <a:pt x="24" y="7"/>
                      <a:pt x="21" y="7"/>
                    </a:cubicBezTo>
                    <a:lnTo>
                      <a:pt x="21" y="7"/>
                    </a:lnTo>
                    <a:cubicBezTo>
                      <a:pt x="0" y="12"/>
                      <a:pt x="8" y="44"/>
                      <a:pt x="2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1" name="Freeform 142">
                <a:extLst>
                  <a:ext uri="{FF2B5EF4-FFF2-40B4-BE49-F238E27FC236}">
                    <a16:creationId xmlns:a16="http://schemas.microsoft.com/office/drawing/2014/main" id="{D816DDC6-6A6B-4845-B8BB-2FAFECC6FC4F}"/>
                  </a:ext>
                </a:extLst>
              </p:cNvPr>
              <p:cNvSpPr>
                <a:spLocks noChangeArrowheads="1"/>
              </p:cNvSpPr>
              <p:nvPr/>
            </p:nvSpPr>
            <p:spPr bwMode="auto">
              <a:xfrm>
                <a:off x="6524846" y="3336471"/>
                <a:ext cx="10801" cy="14041"/>
              </a:xfrm>
              <a:custGeom>
                <a:avLst/>
                <a:gdLst>
                  <a:gd name="T0" fmla="*/ 39 w 44"/>
                  <a:gd name="T1" fmla="*/ 30 h 58"/>
                  <a:gd name="T2" fmla="*/ 39 w 44"/>
                  <a:gd name="T3" fmla="*/ 30 h 58"/>
                  <a:gd name="T4" fmla="*/ 36 w 44"/>
                  <a:gd name="T5" fmla="*/ 20 h 58"/>
                  <a:gd name="T6" fmla="*/ 36 w 44"/>
                  <a:gd name="T7" fmla="*/ 20 h 58"/>
                  <a:gd name="T8" fmla="*/ 4 w 44"/>
                  <a:gd name="T9" fmla="*/ 28 h 58"/>
                  <a:gd name="T10" fmla="*/ 4 w 44"/>
                  <a:gd name="T11" fmla="*/ 28 h 58"/>
                  <a:gd name="T12" fmla="*/ 7 w 44"/>
                  <a:gd name="T13" fmla="*/ 37 h 58"/>
                  <a:gd name="T14" fmla="*/ 7 w 44"/>
                  <a:gd name="T15" fmla="*/ 37 h 58"/>
                  <a:gd name="T16" fmla="*/ 39 w 44"/>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8">
                    <a:moveTo>
                      <a:pt x="39" y="30"/>
                    </a:moveTo>
                    <a:lnTo>
                      <a:pt x="39" y="30"/>
                    </a:lnTo>
                    <a:cubicBezTo>
                      <a:pt x="38" y="27"/>
                      <a:pt x="37" y="23"/>
                      <a:pt x="36" y="20"/>
                    </a:cubicBezTo>
                    <a:lnTo>
                      <a:pt x="36" y="20"/>
                    </a:lnTo>
                    <a:cubicBezTo>
                      <a:pt x="31" y="0"/>
                      <a:pt x="0" y="7"/>
                      <a:pt x="4" y="28"/>
                    </a:cubicBezTo>
                    <a:lnTo>
                      <a:pt x="4" y="28"/>
                    </a:lnTo>
                    <a:cubicBezTo>
                      <a:pt x="6" y="31"/>
                      <a:pt x="6" y="33"/>
                      <a:pt x="7" y="37"/>
                    </a:cubicBezTo>
                    <a:lnTo>
                      <a:pt x="7" y="37"/>
                    </a:lnTo>
                    <a:cubicBezTo>
                      <a:pt x="11" y="57"/>
                      <a:pt x="43"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2" name="Freeform 143">
                <a:extLst>
                  <a:ext uri="{FF2B5EF4-FFF2-40B4-BE49-F238E27FC236}">
                    <a16:creationId xmlns:a16="http://schemas.microsoft.com/office/drawing/2014/main" id="{28BEF4E3-17C1-5640-B1C6-00256890DF48}"/>
                  </a:ext>
                </a:extLst>
              </p:cNvPr>
              <p:cNvSpPr>
                <a:spLocks noChangeArrowheads="1"/>
              </p:cNvSpPr>
              <p:nvPr/>
            </p:nvSpPr>
            <p:spPr bwMode="auto">
              <a:xfrm>
                <a:off x="6501084" y="3422880"/>
                <a:ext cx="14041" cy="10801"/>
              </a:xfrm>
              <a:custGeom>
                <a:avLst/>
                <a:gdLst>
                  <a:gd name="T0" fmla="*/ 29 w 59"/>
                  <a:gd name="T1" fmla="*/ 39 h 44"/>
                  <a:gd name="T2" fmla="*/ 29 w 59"/>
                  <a:gd name="T3" fmla="*/ 39 h 44"/>
                  <a:gd name="T4" fmla="*/ 37 w 59"/>
                  <a:gd name="T5" fmla="*/ 37 h 44"/>
                  <a:gd name="T6" fmla="*/ 37 w 59"/>
                  <a:gd name="T7" fmla="*/ 37 h 44"/>
                  <a:gd name="T8" fmla="*/ 30 w 59"/>
                  <a:gd name="T9" fmla="*/ 5 h 44"/>
                  <a:gd name="T10" fmla="*/ 30 w 59"/>
                  <a:gd name="T11" fmla="*/ 5 h 44"/>
                  <a:gd name="T12" fmla="*/ 21 w 59"/>
                  <a:gd name="T13" fmla="*/ 7 h 44"/>
                  <a:gd name="T14" fmla="*/ 21 w 59"/>
                  <a:gd name="T15" fmla="*/ 7 h 44"/>
                  <a:gd name="T16" fmla="*/ 29 w 59"/>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4">
                    <a:moveTo>
                      <a:pt x="29" y="39"/>
                    </a:moveTo>
                    <a:lnTo>
                      <a:pt x="29" y="39"/>
                    </a:lnTo>
                    <a:cubicBezTo>
                      <a:pt x="32" y="38"/>
                      <a:pt x="35" y="37"/>
                      <a:pt x="37" y="37"/>
                    </a:cubicBezTo>
                    <a:lnTo>
                      <a:pt x="37" y="37"/>
                    </a:lnTo>
                    <a:cubicBezTo>
                      <a:pt x="58" y="31"/>
                      <a:pt x="50" y="0"/>
                      <a:pt x="30" y="5"/>
                    </a:cubicBezTo>
                    <a:lnTo>
                      <a:pt x="30" y="5"/>
                    </a:lnTo>
                    <a:cubicBezTo>
                      <a:pt x="27" y="6"/>
                      <a:pt x="24" y="6"/>
                      <a:pt x="21" y="7"/>
                    </a:cubicBezTo>
                    <a:lnTo>
                      <a:pt x="21" y="7"/>
                    </a:lnTo>
                    <a:cubicBezTo>
                      <a:pt x="0" y="11"/>
                      <a:pt x="8" y="43"/>
                      <a:pt x="29"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3" name="Freeform 144">
                <a:extLst>
                  <a:ext uri="{FF2B5EF4-FFF2-40B4-BE49-F238E27FC236}">
                    <a16:creationId xmlns:a16="http://schemas.microsoft.com/office/drawing/2014/main" id="{6B81CD5B-EA19-FF49-BDFF-CA273A551828}"/>
                  </a:ext>
                </a:extLst>
              </p:cNvPr>
              <p:cNvSpPr>
                <a:spLocks noChangeArrowheads="1"/>
              </p:cNvSpPr>
              <p:nvPr/>
            </p:nvSpPr>
            <p:spPr bwMode="auto">
              <a:xfrm>
                <a:off x="6444917" y="3418560"/>
                <a:ext cx="16201" cy="14041"/>
              </a:xfrm>
              <a:custGeom>
                <a:avLst/>
                <a:gdLst>
                  <a:gd name="T0" fmla="*/ 29 w 65"/>
                  <a:gd name="T1" fmla="*/ 46 h 58"/>
                  <a:gd name="T2" fmla="*/ 29 w 65"/>
                  <a:gd name="T3" fmla="*/ 46 h 58"/>
                  <a:gd name="T4" fmla="*/ 46 w 65"/>
                  <a:gd name="T5" fmla="*/ 18 h 58"/>
                  <a:gd name="T6" fmla="*/ 46 w 65"/>
                  <a:gd name="T7" fmla="*/ 18 h 58"/>
                  <a:gd name="T8" fmla="*/ 34 w 65"/>
                  <a:gd name="T9" fmla="*/ 11 h 58"/>
                  <a:gd name="T10" fmla="*/ 34 w 65"/>
                  <a:gd name="T11" fmla="*/ 11 h 58"/>
                  <a:gd name="T12" fmla="*/ 17 w 65"/>
                  <a:gd name="T13" fmla="*/ 38 h 58"/>
                  <a:gd name="T14" fmla="*/ 17 w 65"/>
                  <a:gd name="T15" fmla="*/ 38 h 58"/>
                  <a:gd name="T16" fmla="*/ 29 w 65"/>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29" y="46"/>
                    </a:moveTo>
                    <a:lnTo>
                      <a:pt x="29" y="46"/>
                    </a:lnTo>
                    <a:cubicBezTo>
                      <a:pt x="47" y="57"/>
                      <a:pt x="64" y="29"/>
                      <a:pt x="46" y="18"/>
                    </a:cubicBezTo>
                    <a:lnTo>
                      <a:pt x="46" y="18"/>
                    </a:lnTo>
                    <a:cubicBezTo>
                      <a:pt x="42" y="16"/>
                      <a:pt x="39" y="13"/>
                      <a:pt x="34" y="11"/>
                    </a:cubicBezTo>
                    <a:lnTo>
                      <a:pt x="34" y="11"/>
                    </a:lnTo>
                    <a:cubicBezTo>
                      <a:pt x="17" y="0"/>
                      <a:pt x="0" y="28"/>
                      <a:pt x="17" y="38"/>
                    </a:cubicBezTo>
                    <a:lnTo>
                      <a:pt x="17" y="38"/>
                    </a:lnTo>
                    <a:cubicBezTo>
                      <a:pt x="22" y="41"/>
                      <a:pt x="25"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4" name="Freeform 145">
                <a:extLst>
                  <a:ext uri="{FF2B5EF4-FFF2-40B4-BE49-F238E27FC236}">
                    <a16:creationId xmlns:a16="http://schemas.microsoft.com/office/drawing/2014/main" id="{AB3D1CEC-6CC0-F141-A53F-8B592603C8DF}"/>
                  </a:ext>
                </a:extLst>
              </p:cNvPr>
              <p:cNvSpPr>
                <a:spLocks noChangeArrowheads="1"/>
              </p:cNvSpPr>
              <p:nvPr/>
            </p:nvSpPr>
            <p:spPr bwMode="auto">
              <a:xfrm>
                <a:off x="6450318" y="3377516"/>
                <a:ext cx="16202" cy="14041"/>
              </a:xfrm>
              <a:custGeom>
                <a:avLst/>
                <a:gdLst>
                  <a:gd name="T0" fmla="*/ 46 w 65"/>
                  <a:gd name="T1" fmla="*/ 18 h 58"/>
                  <a:gd name="T2" fmla="*/ 46 w 65"/>
                  <a:gd name="T3" fmla="*/ 18 h 58"/>
                  <a:gd name="T4" fmla="*/ 34 w 65"/>
                  <a:gd name="T5" fmla="*/ 11 h 58"/>
                  <a:gd name="T6" fmla="*/ 34 w 65"/>
                  <a:gd name="T7" fmla="*/ 11 h 58"/>
                  <a:gd name="T8" fmla="*/ 17 w 65"/>
                  <a:gd name="T9" fmla="*/ 39 h 58"/>
                  <a:gd name="T10" fmla="*/ 17 w 65"/>
                  <a:gd name="T11" fmla="*/ 39 h 58"/>
                  <a:gd name="T12" fmla="*/ 29 w 65"/>
                  <a:gd name="T13" fmla="*/ 46 h 58"/>
                  <a:gd name="T14" fmla="*/ 29 w 65"/>
                  <a:gd name="T15" fmla="*/ 46 h 58"/>
                  <a:gd name="T16" fmla="*/ 46 w 65"/>
                  <a:gd name="T17" fmla="*/ 1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46" y="18"/>
                    </a:moveTo>
                    <a:lnTo>
                      <a:pt x="46" y="18"/>
                    </a:lnTo>
                    <a:cubicBezTo>
                      <a:pt x="42" y="16"/>
                      <a:pt x="38" y="14"/>
                      <a:pt x="34" y="11"/>
                    </a:cubicBezTo>
                    <a:lnTo>
                      <a:pt x="34" y="11"/>
                    </a:lnTo>
                    <a:cubicBezTo>
                      <a:pt x="16" y="0"/>
                      <a:pt x="0" y="27"/>
                      <a:pt x="17" y="39"/>
                    </a:cubicBezTo>
                    <a:lnTo>
                      <a:pt x="17" y="39"/>
                    </a:lnTo>
                    <a:cubicBezTo>
                      <a:pt x="21" y="41"/>
                      <a:pt x="25" y="44"/>
                      <a:pt x="29" y="46"/>
                    </a:cubicBezTo>
                    <a:lnTo>
                      <a:pt x="29" y="46"/>
                    </a:lnTo>
                    <a:cubicBezTo>
                      <a:pt x="46" y="57"/>
                      <a:pt x="64" y="29"/>
                      <a:pt x="46"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5" name="Freeform 146">
                <a:extLst>
                  <a:ext uri="{FF2B5EF4-FFF2-40B4-BE49-F238E27FC236}">
                    <a16:creationId xmlns:a16="http://schemas.microsoft.com/office/drawing/2014/main" id="{09D0787F-9D86-B444-9798-33C7E8C980C9}"/>
                  </a:ext>
                </a:extLst>
              </p:cNvPr>
              <p:cNvSpPr>
                <a:spLocks noChangeArrowheads="1"/>
              </p:cNvSpPr>
              <p:nvPr/>
            </p:nvSpPr>
            <p:spPr bwMode="auto">
              <a:xfrm>
                <a:off x="6466520" y="3399118"/>
                <a:ext cx="16201" cy="15122"/>
              </a:xfrm>
              <a:custGeom>
                <a:avLst/>
                <a:gdLst>
                  <a:gd name="T0" fmla="*/ 29 w 64"/>
                  <a:gd name="T1" fmla="*/ 46 h 60"/>
                  <a:gd name="T2" fmla="*/ 29 w 64"/>
                  <a:gd name="T3" fmla="*/ 46 h 60"/>
                  <a:gd name="T4" fmla="*/ 46 w 64"/>
                  <a:gd name="T5" fmla="*/ 19 h 60"/>
                  <a:gd name="T6" fmla="*/ 46 w 64"/>
                  <a:gd name="T7" fmla="*/ 19 h 60"/>
                  <a:gd name="T8" fmla="*/ 35 w 64"/>
                  <a:gd name="T9" fmla="*/ 11 h 60"/>
                  <a:gd name="T10" fmla="*/ 35 w 64"/>
                  <a:gd name="T11" fmla="*/ 11 h 60"/>
                  <a:gd name="T12" fmla="*/ 17 w 64"/>
                  <a:gd name="T13" fmla="*/ 39 h 60"/>
                  <a:gd name="T14" fmla="*/ 17 w 64"/>
                  <a:gd name="T15" fmla="*/ 39 h 60"/>
                  <a:gd name="T16" fmla="*/ 29 w 64"/>
                  <a:gd name="T17" fmla="*/ 4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0">
                    <a:moveTo>
                      <a:pt x="29" y="46"/>
                    </a:moveTo>
                    <a:lnTo>
                      <a:pt x="29" y="46"/>
                    </a:lnTo>
                    <a:cubicBezTo>
                      <a:pt x="46" y="59"/>
                      <a:pt x="63" y="30"/>
                      <a:pt x="46" y="19"/>
                    </a:cubicBezTo>
                    <a:lnTo>
                      <a:pt x="46" y="19"/>
                    </a:lnTo>
                    <a:cubicBezTo>
                      <a:pt x="42" y="16"/>
                      <a:pt x="39" y="14"/>
                      <a:pt x="35" y="11"/>
                    </a:cubicBezTo>
                    <a:lnTo>
                      <a:pt x="35" y="11"/>
                    </a:lnTo>
                    <a:cubicBezTo>
                      <a:pt x="17" y="0"/>
                      <a:pt x="0" y="28"/>
                      <a:pt x="17" y="39"/>
                    </a:cubicBezTo>
                    <a:lnTo>
                      <a:pt x="17" y="39"/>
                    </a:lnTo>
                    <a:cubicBezTo>
                      <a:pt x="22" y="42"/>
                      <a:pt x="25" y="44"/>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6" name="Freeform 147">
                <a:extLst>
                  <a:ext uri="{FF2B5EF4-FFF2-40B4-BE49-F238E27FC236}">
                    <a16:creationId xmlns:a16="http://schemas.microsoft.com/office/drawing/2014/main" id="{A3D1CF8C-F000-E142-BF1B-75AE272F7FE6}"/>
                  </a:ext>
                </a:extLst>
              </p:cNvPr>
              <p:cNvSpPr>
                <a:spLocks noChangeArrowheads="1"/>
              </p:cNvSpPr>
              <p:nvPr/>
            </p:nvSpPr>
            <p:spPr bwMode="auto">
              <a:xfrm>
                <a:off x="6461119" y="3435841"/>
                <a:ext cx="11882" cy="11881"/>
              </a:xfrm>
              <a:custGeom>
                <a:avLst/>
                <a:gdLst>
                  <a:gd name="T0" fmla="*/ 29 w 49"/>
                  <a:gd name="T1" fmla="*/ 8 h 49"/>
                  <a:gd name="T2" fmla="*/ 29 w 49"/>
                  <a:gd name="T3" fmla="*/ 8 h 49"/>
                  <a:gd name="T4" fmla="*/ 27 w 49"/>
                  <a:gd name="T5" fmla="*/ 7 h 49"/>
                  <a:gd name="T6" fmla="*/ 27 w 49"/>
                  <a:gd name="T7" fmla="*/ 7 h 49"/>
                  <a:gd name="T8" fmla="*/ 28 w 49"/>
                  <a:gd name="T9" fmla="*/ 8 h 49"/>
                  <a:gd name="T10" fmla="*/ 28 w 49"/>
                  <a:gd name="T11" fmla="*/ 8 h 49"/>
                  <a:gd name="T12" fmla="*/ 29 w 49"/>
                  <a:gd name="T13" fmla="*/ 8 h 49"/>
                  <a:gd name="T14" fmla="*/ 18 w 49"/>
                  <a:gd name="T15" fmla="*/ 5 h 49"/>
                  <a:gd name="T16" fmla="*/ 18 w 49"/>
                  <a:gd name="T17" fmla="*/ 5 h 49"/>
                  <a:gd name="T18" fmla="*/ 3 w 49"/>
                  <a:gd name="T19" fmla="*/ 24 h 49"/>
                  <a:gd name="T20" fmla="*/ 3 w 49"/>
                  <a:gd name="T21" fmla="*/ 24 h 49"/>
                  <a:gd name="T22" fmla="*/ 42 w 49"/>
                  <a:gd name="T23" fmla="*/ 14 h 49"/>
                  <a:gd name="T24" fmla="*/ 42 w 49"/>
                  <a:gd name="T25" fmla="*/ 14 h 49"/>
                  <a:gd name="T26" fmla="*/ 18 w 49"/>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9">
                    <a:moveTo>
                      <a:pt x="29" y="8"/>
                    </a:moveTo>
                    <a:lnTo>
                      <a:pt x="29" y="8"/>
                    </a:lnTo>
                    <a:cubicBezTo>
                      <a:pt x="28" y="8"/>
                      <a:pt x="28" y="7"/>
                      <a:pt x="27" y="7"/>
                    </a:cubicBezTo>
                    <a:lnTo>
                      <a:pt x="27" y="7"/>
                    </a:lnTo>
                    <a:cubicBezTo>
                      <a:pt x="28" y="7"/>
                      <a:pt x="28" y="7"/>
                      <a:pt x="28" y="8"/>
                    </a:cubicBezTo>
                    <a:lnTo>
                      <a:pt x="28" y="8"/>
                    </a:lnTo>
                    <a:cubicBezTo>
                      <a:pt x="29" y="8"/>
                      <a:pt x="29" y="8"/>
                      <a:pt x="29" y="8"/>
                    </a:cubicBezTo>
                    <a:close/>
                    <a:moveTo>
                      <a:pt x="18" y="5"/>
                    </a:moveTo>
                    <a:lnTo>
                      <a:pt x="18" y="5"/>
                    </a:lnTo>
                    <a:cubicBezTo>
                      <a:pt x="9" y="6"/>
                      <a:pt x="0" y="12"/>
                      <a:pt x="3" y="24"/>
                    </a:cubicBezTo>
                    <a:lnTo>
                      <a:pt x="3" y="24"/>
                    </a:lnTo>
                    <a:cubicBezTo>
                      <a:pt x="11" y="48"/>
                      <a:pt x="48" y="39"/>
                      <a:pt x="42" y="14"/>
                    </a:cubicBezTo>
                    <a:lnTo>
                      <a:pt x="42" y="14"/>
                    </a:lnTo>
                    <a:cubicBezTo>
                      <a:pt x="40" y="1"/>
                      <a:pt x="26" y="0"/>
                      <a:pt x="18" y="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7" name="Freeform 148">
                <a:extLst>
                  <a:ext uri="{FF2B5EF4-FFF2-40B4-BE49-F238E27FC236}">
                    <a16:creationId xmlns:a16="http://schemas.microsoft.com/office/drawing/2014/main" id="{189480B7-2153-1942-9599-8C6854162F21}"/>
                  </a:ext>
                </a:extLst>
              </p:cNvPr>
              <p:cNvSpPr>
                <a:spLocks noChangeArrowheads="1"/>
              </p:cNvSpPr>
              <p:nvPr/>
            </p:nvSpPr>
            <p:spPr bwMode="auto">
              <a:xfrm>
                <a:off x="6422235" y="3455284"/>
                <a:ext cx="10801" cy="14041"/>
              </a:xfrm>
              <a:custGeom>
                <a:avLst/>
                <a:gdLst>
                  <a:gd name="T0" fmla="*/ 5 w 45"/>
                  <a:gd name="T1" fmla="*/ 28 h 58"/>
                  <a:gd name="T2" fmla="*/ 5 w 45"/>
                  <a:gd name="T3" fmla="*/ 28 h 58"/>
                  <a:gd name="T4" fmla="*/ 7 w 45"/>
                  <a:gd name="T5" fmla="*/ 37 h 58"/>
                  <a:gd name="T6" fmla="*/ 7 w 45"/>
                  <a:gd name="T7" fmla="*/ 37 h 58"/>
                  <a:gd name="T8" fmla="*/ 39 w 45"/>
                  <a:gd name="T9" fmla="*/ 30 h 58"/>
                  <a:gd name="T10" fmla="*/ 39 w 45"/>
                  <a:gd name="T11" fmla="*/ 30 h 58"/>
                  <a:gd name="T12" fmla="*/ 37 w 45"/>
                  <a:gd name="T13" fmla="*/ 20 h 58"/>
                  <a:gd name="T14" fmla="*/ 37 w 45"/>
                  <a:gd name="T15" fmla="*/ 20 h 58"/>
                  <a:gd name="T16" fmla="*/ 5 w 45"/>
                  <a:gd name="T17"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5" y="28"/>
                    </a:moveTo>
                    <a:lnTo>
                      <a:pt x="5" y="28"/>
                    </a:lnTo>
                    <a:cubicBezTo>
                      <a:pt x="6" y="31"/>
                      <a:pt x="7" y="34"/>
                      <a:pt x="7" y="37"/>
                    </a:cubicBezTo>
                    <a:lnTo>
                      <a:pt x="7" y="37"/>
                    </a:lnTo>
                    <a:cubicBezTo>
                      <a:pt x="12" y="57"/>
                      <a:pt x="44" y="50"/>
                      <a:pt x="39" y="30"/>
                    </a:cubicBezTo>
                    <a:lnTo>
                      <a:pt x="39" y="30"/>
                    </a:lnTo>
                    <a:cubicBezTo>
                      <a:pt x="38" y="27"/>
                      <a:pt x="38" y="24"/>
                      <a:pt x="37" y="20"/>
                    </a:cubicBezTo>
                    <a:lnTo>
                      <a:pt x="37" y="20"/>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8" name="Freeform 149">
                <a:extLst>
                  <a:ext uri="{FF2B5EF4-FFF2-40B4-BE49-F238E27FC236}">
                    <a16:creationId xmlns:a16="http://schemas.microsoft.com/office/drawing/2014/main" id="{1ED31303-EC51-CF48-B2A6-125EFC404E53}"/>
                  </a:ext>
                </a:extLst>
              </p:cNvPr>
              <p:cNvSpPr>
                <a:spLocks noChangeArrowheads="1"/>
              </p:cNvSpPr>
              <p:nvPr/>
            </p:nvSpPr>
            <p:spPr bwMode="auto">
              <a:xfrm>
                <a:off x="6442757" y="3481207"/>
                <a:ext cx="16201" cy="14041"/>
              </a:xfrm>
              <a:custGeom>
                <a:avLst/>
                <a:gdLst>
                  <a:gd name="T0" fmla="*/ 35 w 65"/>
                  <a:gd name="T1" fmla="*/ 11 h 58"/>
                  <a:gd name="T2" fmla="*/ 35 w 65"/>
                  <a:gd name="T3" fmla="*/ 11 h 58"/>
                  <a:gd name="T4" fmla="*/ 18 w 65"/>
                  <a:gd name="T5" fmla="*/ 39 h 58"/>
                  <a:gd name="T6" fmla="*/ 18 w 65"/>
                  <a:gd name="T7" fmla="*/ 39 h 58"/>
                  <a:gd name="T8" fmla="*/ 29 w 65"/>
                  <a:gd name="T9" fmla="*/ 46 h 58"/>
                  <a:gd name="T10" fmla="*/ 29 w 65"/>
                  <a:gd name="T11" fmla="*/ 46 h 58"/>
                  <a:gd name="T12" fmla="*/ 46 w 65"/>
                  <a:gd name="T13" fmla="*/ 18 h 58"/>
                  <a:gd name="T14" fmla="*/ 46 w 65"/>
                  <a:gd name="T15" fmla="*/ 18 h 58"/>
                  <a:gd name="T16" fmla="*/ 35 w 65"/>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35" y="11"/>
                    </a:moveTo>
                    <a:lnTo>
                      <a:pt x="35" y="11"/>
                    </a:lnTo>
                    <a:cubicBezTo>
                      <a:pt x="18" y="0"/>
                      <a:pt x="0" y="28"/>
                      <a:pt x="18" y="39"/>
                    </a:cubicBezTo>
                    <a:lnTo>
                      <a:pt x="18" y="39"/>
                    </a:lnTo>
                    <a:cubicBezTo>
                      <a:pt x="22" y="41"/>
                      <a:pt x="26" y="44"/>
                      <a:pt x="29" y="46"/>
                    </a:cubicBezTo>
                    <a:lnTo>
                      <a:pt x="29" y="46"/>
                    </a:lnTo>
                    <a:cubicBezTo>
                      <a:pt x="48" y="57"/>
                      <a:pt x="64" y="29"/>
                      <a:pt x="46" y="18"/>
                    </a:cubicBezTo>
                    <a:lnTo>
                      <a:pt x="46" y="18"/>
                    </a:lnTo>
                    <a:cubicBezTo>
                      <a:pt x="43" y="16"/>
                      <a:pt x="39" y="14"/>
                      <a:pt x="35"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9" name="Freeform 150">
                <a:extLst>
                  <a:ext uri="{FF2B5EF4-FFF2-40B4-BE49-F238E27FC236}">
                    <a16:creationId xmlns:a16="http://schemas.microsoft.com/office/drawing/2014/main" id="{B2930900-089A-B546-9033-0E09769B758B}"/>
                  </a:ext>
                </a:extLst>
              </p:cNvPr>
              <p:cNvSpPr>
                <a:spLocks noChangeArrowheads="1"/>
              </p:cNvSpPr>
              <p:nvPr/>
            </p:nvSpPr>
            <p:spPr bwMode="auto">
              <a:xfrm>
                <a:off x="6470840" y="3484447"/>
                <a:ext cx="14041" cy="10801"/>
              </a:xfrm>
              <a:custGeom>
                <a:avLst/>
                <a:gdLst>
                  <a:gd name="T0" fmla="*/ 29 w 58"/>
                  <a:gd name="T1" fmla="*/ 5 h 45"/>
                  <a:gd name="T2" fmla="*/ 29 w 58"/>
                  <a:gd name="T3" fmla="*/ 5 h 45"/>
                  <a:gd name="T4" fmla="*/ 20 w 58"/>
                  <a:gd name="T5" fmla="*/ 8 h 45"/>
                  <a:gd name="T6" fmla="*/ 20 w 58"/>
                  <a:gd name="T7" fmla="*/ 8 h 45"/>
                  <a:gd name="T8" fmla="*/ 27 w 58"/>
                  <a:gd name="T9" fmla="*/ 39 h 45"/>
                  <a:gd name="T10" fmla="*/ 27 w 58"/>
                  <a:gd name="T11" fmla="*/ 39 h 45"/>
                  <a:gd name="T12" fmla="*/ 37 w 58"/>
                  <a:gd name="T13" fmla="*/ 37 h 45"/>
                  <a:gd name="T14" fmla="*/ 37 w 58"/>
                  <a:gd name="T15" fmla="*/ 37 h 45"/>
                  <a:gd name="T16" fmla="*/ 29 w 58"/>
                  <a:gd name="T1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9" y="5"/>
                    </a:moveTo>
                    <a:lnTo>
                      <a:pt x="29" y="5"/>
                    </a:lnTo>
                    <a:cubicBezTo>
                      <a:pt x="26" y="6"/>
                      <a:pt x="23" y="7"/>
                      <a:pt x="20" y="8"/>
                    </a:cubicBezTo>
                    <a:lnTo>
                      <a:pt x="20" y="8"/>
                    </a:lnTo>
                    <a:cubicBezTo>
                      <a:pt x="0" y="12"/>
                      <a:pt x="7" y="44"/>
                      <a:pt x="27" y="39"/>
                    </a:cubicBezTo>
                    <a:lnTo>
                      <a:pt x="27" y="39"/>
                    </a:lnTo>
                    <a:cubicBezTo>
                      <a:pt x="31" y="39"/>
                      <a:pt x="34" y="37"/>
                      <a:pt x="37" y="37"/>
                    </a:cubicBezTo>
                    <a:lnTo>
                      <a:pt x="37" y="37"/>
                    </a:lnTo>
                    <a:cubicBezTo>
                      <a:pt x="57" y="32"/>
                      <a:pt x="50" y="0"/>
                      <a:pt x="29"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0" name="Freeform 151">
                <a:extLst>
                  <a:ext uri="{FF2B5EF4-FFF2-40B4-BE49-F238E27FC236}">
                    <a16:creationId xmlns:a16="http://schemas.microsoft.com/office/drawing/2014/main" id="{4FF0ABC6-E983-7344-ADAC-C00AEB69EA50}"/>
                  </a:ext>
                </a:extLst>
              </p:cNvPr>
              <p:cNvSpPr>
                <a:spLocks noChangeArrowheads="1"/>
              </p:cNvSpPr>
              <p:nvPr/>
            </p:nvSpPr>
            <p:spPr bwMode="auto">
              <a:xfrm>
                <a:off x="6455719" y="3459604"/>
                <a:ext cx="14041" cy="10801"/>
              </a:xfrm>
              <a:custGeom>
                <a:avLst/>
                <a:gdLst>
                  <a:gd name="T0" fmla="*/ 29 w 58"/>
                  <a:gd name="T1" fmla="*/ 5 h 45"/>
                  <a:gd name="T2" fmla="*/ 29 w 58"/>
                  <a:gd name="T3" fmla="*/ 5 h 45"/>
                  <a:gd name="T4" fmla="*/ 21 w 58"/>
                  <a:gd name="T5" fmla="*/ 7 h 45"/>
                  <a:gd name="T6" fmla="*/ 21 w 58"/>
                  <a:gd name="T7" fmla="*/ 7 h 45"/>
                  <a:gd name="T8" fmla="*/ 27 w 58"/>
                  <a:gd name="T9" fmla="*/ 39 h 45"/>
                  <a:gd name="T10" fmla="*/ 27 w 58"/>
                  <a:gd name="T11" fmla="*/ 39 h 45"/>
                  <a:gd name="T12" fmla="*/ 37 w 58"/>
                  <a:gd name="T13" fmla="*/ 37 h 45"/>
                  <a:gd name="T14" fmla="*/ 37 w 58"/>
                  <a:gd name="T15" fmla="*/ 37 h 45"/>
                  <a:gd name="T16" fmla="*/ 29 w 58"/>
                  <a:gd name="T1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9" y="5"/>
                    </a:moveTo>
                    <a:lnTo>
                      <a:pt x="29" y="5"/>
                    </a:lnTo>
                    <a:cubicBezTo>
                      <a:pt x="26" y="5"/>
                      <a:pt x="23" y="7"/>
                      <a:pt x="21" y="7"/>
                    </a:cubicBezTo>
                    <a:lnTo>
                      <a:pt x="21" y="7"/>
                    </a:lnTo>
                    <a:cubicBezTo>
                      <a:pt x="0" y="12"/>
                      <a:pt x="7" y="44"/>
                      <a:pt x="27" y="39"/>
                    </a:cubicBezTo>
                    <a:lnTo>
                      <a:pt x="27" y="39"/>
                    </a:lnTo>
                    <a:cubicBezTo>
                      <a:pt x="31" y="38"/>
                      <a:pt x="34" y="37"/>
                      <a:pt x="37" y="37"/>
                    </a:cubicBezTo>
                    <a:lnTo>
                      <a:pt x="37" y="37"/>
                    </a:lnTo>
                    <a:cubicBezTo>
                      <a:pt x="57" y="32"/>
                      <a:pt x="50" y="0"/>
                      <a:pt x="29"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1" name="Freeform 152">
                <a:extLst>
                  <a:ext uri="{FF2B5EF4-FFF2-40B4-BE49-F238E27FC236}">
                    <a16:creationId xmlns:a16="http://schemas.microsoft.com/office/drawing/2014/main" id="{1158B2AF-2A85-CC4F-8546-FE2BBAA5003D}"/>
                  </a:ext>
                </a:extLst>
              </p:cNvPr>
              <p:cNvSpPr>
                <a:spLocks noChangeArrowheads="1"/>
              </p:cNvSpPr>
              <p:nvPr/>
            </p:nvSpPr>
            <p:spPr bwMode="auto">
              <a:xfrm>
                <a:off x="6956891" y="3206858"/>
                <a:ext cx="11881" cy="10801"/>
              </a:xfrm>
              <a:custGeom>
                <a:avLst/>
                <a:gdLst>
                  <a:gd name="T0" fmla="*/ 28 w 49"/>
                  <a:gd name="T1" fmla="*/ 36 h 42"/>
                  <a:gd name="T2" fmla="*/ 28 w 49"/>
                  <a:gd name="T3" fmla="*/ 36 h 42"/>
                  <a:gd name="T4" fmla="*/ 20 w 49"/>
                  <a:gd name="T5" fmla="*/ 5 h 42"/>
                  <a:gd name="T6" fmla="*/ 20 w 49"/>
                  <a:gd name="T7" fmla="*/ 5 h 42"/>
                  <a:gd name="T8" fmla="*/ 28 w 49"/>
                  <a:gd name="T9" fmla="*/ 36 h 42"/>
                </a:gdLst>
                <a:ahLst/>
                <a:cxnLst>
                  <a:cxn ang="0">
                    <a:pos x="T0" y="T1"/>
                  </a:cxn>
                  <a:cxn ang="0">
                    <a:pos x="T2" y="T3"/>
                  </a:cxn>
                  <a:cxn ang="0">
                    <a:pos x="T4" y="T5"/>
                  </a:cxn>
                  <a:cxn ang="0">
                    <a:pos x="T6" y="T7"/>
                  </a:cxn>
                  <a:cxn ang="0">
                    <a:pos x="T8" y="T9"/>
                  </a:cxn>
                </a:cxnLst>
                <a:rect l="0" t="0" r="r" b="b"/>
                <a:pathLst>
                  <a:path w="49" h="42">
                    <a:moveTo>
                      <a:pt x="28" y="36"/>
                    </a:moveTo>
                    <a:lnTo>
                      <a:pt x="28" y="36"/>
                    </a:lnTo>
                    <a:cubicBezTo>
                      <a:pt x="48" y="32"/>
                      <a:pt x="41" y="0"/>
                      <a:pt x="20" y="5"/>
                    </a:cubicBezTo>
                    <a:lnTo>
                      <a:pt x="20" y="5"/>
                    </a:lnTo>
                    <a:cubicBezTo>
                      <a:pt x="0" y="10"/>
                      <a:pt x="7"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2" name="Freeform 153">
                <a:extLst>
                  <a:ext uri="{FF2B5EF4-FFF2-40B4-BE49-F238E27FC236}">
                    <a16:creationId xmlns:a16="http://schemas.microsoft.com/office/drawing/2014/main" id="{3172FFE6-F654-144B-9859-236E8D6D852F}"/>
                  </a:ext>
                </a:extLst>
              </p:cNvPr>
              <p:cNvSpPr>
                <a:spLocks noChangeArrowheads="1"/>
              </p:cNvSpPr>
              <p:nvPr/>
            </p:nvSpPr>
            <p:spPr bwMode="auto">
              <a:xfrm>
                <a:off x="6961211" y="3226299"/>
                <a:ext cx="8641" cy="11881"/>
              </a:xfrm>
              <a:custGeom>
                <a:avLst/>
                <a:gdLst>
                  <a:gd name="T0" fmla="*/ 34 w 36"/>
                  <a:gd name="T1" fmla="*/ 27 h 49"/>
                  <a:gd name="T2" fmla="*/ 34 w 36"/>
                  <a:gd name="T3" fmla="*/ 27 h 49"/>
                  <a:gd name="T4" fmla="*/ 34 w 36"/>
                  <a:gd name="T5" fmla="*/ 22 h 49"/>
                  <a:gd name="T6" fmla="*/ 34 w 36"/>
                  <a:gd name="T7" fmla="*/ 22 h 49"/>
                  <a:gd name="T8" fmla="*/ 1 w 36"/>
                  <a:gd name="T9" fmla="*/ 21 h 49"/>
                  <a:gd name="T10" fmla="*/ 1 w 36"/>
                  <a:gd name="T11" fmla="*/ 21 h 49"/>
                  <a:gd name="T12" fmla="*/ 1 w 36"/>
                  <a:gd name="T13" fmla="*/ 26 h 49"/>
                  <a:gd name="T14" fmla="*/ 1 w 36"/>
                  <a:gd name="T15" fmla="*/ 26 h 49"/>
                  <a:gd name="T16" fmla="*/ 34 w 36"/>
                  <a:gd name="T17"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49">
                    <a:moveTo>
                      <a:pt x="34" y="27"/>
                    </a:moveTo>
                    <a:lnTo>
                      <a:pt x="34" y="27"/>
                    </a:lnTo>
                    <a:cubicBezTo>
                      <a:pt x="34" y="26"/>
                      <a:pt x="34" y="24"/>
                      <a:pt x="34" y="22"/>
                    </a:cubicBezTo>
                    <a:lnTo>
                      <a:pt x="34" y="22"/>
                    </a:lnTo>
                    <a:cubicBezTo>
                      <a:pt x="32" y="1"/>
                      <a:pt x="0" y="0"/>
                      <a:pt x="1" y="21"/>
                    </a:cubicBezTo>
                    <a:lnTo>
                      <a:pt x="1" y="21"/>
                    </a:lnTo>
                    <a:cubicBezTo>
                      <a:pt x="1" y="22"/>
                      <a:pt x="1" y="24"/>
                      <a:pt x="1" y="26"/>
                    </a:cubicBezTo>
                    <a:lnTo>
                      <a:pt x="1" y="26"/>
                    </a:lnTo>
                    <a:cubicBezTo>
                      <a:pt x="2" y="47"/>
                      <a:pt x="35" y="48"/>
                      <a:pt x="34"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3" name="Freeform 154">
                <a:extLst>
                  <a:ext uri="{FF2B5EF4-FFF2-40B4-BE49-F238E27FC236}">
                    <a16:creationId xmlns:a16="http://schemas.microsoft.com/office/drawing/2014/main" id="{1E14D4C4-B31C-7743-963B-E99E2E4CF193}"/>
                  </a:ext>
                </a:extLst>
              </p:cNvPr>
              <p:cNvSpPr>
                <a:spLocks noChangeArrowheads="1"/>
              </p:cNvSpPr>
              <p:nvPr/>
            </p:nvSpPr>
            <p:spPr bwMode="auto">
              <a:xfrm>
                <a:off x="6974173" y="3201456"/>
                <a:ext cx="14041" cy="14042"/>
              </a:xfrm>
              <a:custGeom>
                <a:avLst/>
                <a:gdLst>
                  <a:gd name="T0" fmla="*/ 23 w 59"/>
                  <a:gd name="T1" fmla="*/ 43 h 56"/>
                  <a:gd name="T2" fmla="*/ 23 w 59"/>
                  <a:gd name="T3" fmla="*/ 43 h 56"/>
                  <a:gd name="T4" fmla="*/ 41 w 59"/>
                  <a:gd name="T5" fmla="*/ 15 h 56"/>
                  <a:gd name="T6" fmla="*/ 41 w 59"/>
                  <a:gd name="T7" fmla="*/ 15 h 56"/>
                  <a:gd name="T8" fmla="*/ 34 w 59"/>
                  <a:gd name="T9" fmla="*/ 12 h 56"/>
                  <a:gd name="T10" fmla="*/ 34 w 59"/>
                  <a:gd name="T11" fmla="*/ 12 h 56"/>
                  <a:gd name="T12" fmla="*/ 17 w 59"/>
                  <a:gd name="T13" fmla="*/ 39 h 56"/>
                  <a:gd name="T14" fmla="*/ 17 w 59"/>
                  <a:gd name="T15" fmla="*/ 39 h 56"/>
                  <a:gd name="T16" fmla="*/ 23 w 59"/>
                  <a:gd name="T17" fmla="*/ 4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6">
                    <a:moveTo>
                      <a:pt x="23" y="43"/>
                    </a:moveTo>
                    <a:lnTo>
                      <a:pt x="23" y="43"/>
                    </a:lnTo>
                    <a:cubicBezTo>
                      <a:pt x="41" y="55"/>
                      <a:pt x="58" y="27"/>
                      <a:pt x="41" y="15"/>
                    </a:cubicBezTo>
                    <a:lnTo>
                      <a:pt x="41" y="15"/>
                    </a:lnTo>
                    <a:cubicBezTo>
                      <a:pt x="38" y="14"/>
                      <a:pt x="36" y="13"/>
                      <a:pt x="34" y="12"/>
                    </a:cubicBezTo>
                    <a:lnTo>
                      <a:pt x="34" y="12"/>
                    </a:lnTo>
                    <a:cubicBezTo>
                      <a:pt x="16" y="0"/>
                      <a:pt x="0" y="28"/>
                      <a:pt x="17" y="39"/>
                    </a:cubicBezTo>
                    <a:lnTo>
                      <a:pt x="17" y="39"/>
                    </a:lnTo>
                    <a:cubicBezTo>
                      <a:pt x="19" y="41"/>
                      <a:pt x="21" y="42"/>
                      <a:pt x="2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4" name="Freeform 155">
                <a:extLst>
                  <a:ext uri="{FF2B5EF4-FFF2-40B4-BE49-F238E27FC236}">
                    <a16:creationId xmlns:a16="http://schemas.microsoft.com/office/drawing/2014/main" id="{843CE523-FC27-DD40-8C27-14FA3F34C21C}"/>
                  </a:ext>
                </a:extLst>
              </p:cNvPr>
              <p:cNvSpPr>
                <a:spLocks noChangeArrowheads="1"/>
              </p:cNvSpPr>
              <p:nvPr/>
            </p:nvSpPr>
            <p:spPr bwMode="auto">
              <a:xfrm>
                <a:off x="6989295" y="3225219"/>
                <a:ext cx="12961" cy="10801"/>
              </a:xfrm>
              <a:custGeom>
                <a:avLst/>
                <a:gdLst>
                  <a:gd name="T0" fmla="*/ 27 w 54"/>
                  <a:gd name="T1" fmla="*/ 38 h 43"/>
                  <a:gd name="T2" fmla="*/ 27 w 54"/>
                  <a:gd name="T3" fmla="*/ 38 h 43"/>
                  <a:gd name="T4" fmla="*/ 33 w 54"/>
                  <a:gd name="T5" fmla="*/ 37 h 43"/>
                  <a:gd name="T6" fmla="*/ 33 w 54"/>
                  <a:gd name="T7" fmla="*/ 37 h 43"/>
                  <a:gd name="T8" fmla="*/ 25 w 54"/>
                  <a:gd name="T9" fmla="*/ 5 h 43"/>
                  <a:gd name="T10" fmla="*/ 25 w 54"/>
                  <a:gd name="T11" fmla="*/ 5 h 43"/>
                  <a:gd name="T12" fmla="*/ 20 w 54"/>
                  <a:gd name="T13" fmla="*/ 6 h 43"/>
                  <a:gd name="T14" fmla="*/ 20 w 54"/>
                  <a:gd name="T15" fmla="*/ 6 h 43"/>
                  <a:gd name="T16" fmla="*/ 27 w 54"/>
                  <a:gd name="T17"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3">
                    <a:moveTo>
                      <a:pt x="27" y="38"/>
                    </a:moveTo>
                    <a:lnTo>
                      <a:pt x="27" y="38"/>
                    </a:lnTo>
                    <a:cubicBezTo>
                      <a:pt x="29" y="37"/>
                      <a:pt x="31" y="37"/>
                      <a:pt x="33" y="37"/>
                    </a:cubicBezTo>
                    <a:lnTo>
                      <a:pt x="33" y="37"/>
                    </a:lnTo>
                    <a:cubicBezTo>
                      <a:pt x="53" y="32"/>
                      <a:pt x="46" y="0"/>
                      <a:pt x="25" y="5"/>
                    </a:cubicBezTo>
                    <a:lnTo>
                      <a:pt x="25" y="5"/>
                    </a:lnTo>
                    <a:cubicBezTo>
                      <a:pt x="23" y="5"/>
                      <a:pt x="22" y="5"/>
                      <a:pt x="20" y="6"/>
                    </a:cubicBezTo>
                    <a:lnTo>
                      <a:pt x="20" y="6"/>
                    </a:lnTo>
                    <a:cubicBezTo>
                      <a:pt x="0" y="11"/>
                      <a:pt x="7" y="42"/>
                      <a:pt x="2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5" name="Freeform 156">
                <a:extLst>
                  <a:ext uri="{FF2B5EF4-FFF2-40B4-BE49-F238E27FC236}">
                    <a16:creationId xmlns:a16="http://schemas.microsoft.com/office/drawing/2014/main" id="{3342ACB4-2997-9044-ACE4-DF5BC8E55703}"/>
                  </a:ext>
                </a:extLst>
              </p:cNvPr>
              <p:cNvSpPr>
                <a:spLocks noChangeArrowheads="1"/>
              </p:cNvSpPr>
              <p:nvPr/>
            </p:nvSpPr>
            <p:spPr bwMode="auto">
              <a:xfrm>
                <a:off x="6979574" y="3162573"/>
                <a:ext cx="10801" cy="15122"/>
              </a:xfrm>
              <a:custGeom>
                <a:avLst/>
                <a:gdLst>
                  <a:gd name="T0" fmla="*/ 39 w 45"/>
                  <a:gd name="T1" fmla="*/ 31 h 60"/>
                  <a:gd name="T2" fmla="*/ 39 w 45"/>
                  <a:gd name="T3" fmla="*/ 31 h 60"/>
                  <a:gd name="T4" fmla="*/ 37 w 45"/>
                  <a:gd name="T5" fmla="*/ 21 h 60"/>
                  <a:gd name="T6" fmla="*/ 37 w 45"/>
                  <a:gd name="T7" fmla="*/ 21 h 60"/>
                  <a:gd name="T8" fmla="*/ 5 w 45"/>
                  <a:gd name="T9" fmla="*/ 28 h 60"/>
                  <a:gd name="T10" fmla="*/ 5 w 45"/>
                  <a:gd name="T11" fmla="*/ 28 h 60"/>
                  <a:gd name="T12" fmla="*/ 7 w 45"/>
                  <a:gd name="T13" fmla="*/ 39 h 60"/>
                  <a:gd name="T14" fmla="*/ 7 w 45"/>
                  <a:gd name="T15" fmla="*/ 39 h 60"/>
                  <a:gd name="T16" fmla="*/ 39 w 45"/>
                  <a:gd name="T17"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0">
                    <a:moveTo>
                      <a:pt x="39" y="31"/>
                    </a:moveTo>
                    <a:lnTo>
                      <a:pt x="39" y="31"/>
                    </a:lnTo>
                    <a:cubicBezTo>
                      <a:pt x="38" y="28"/>
                      <a:pt x="38" y="24"/>
                      <a:pt x="37" y="21"/>
                    </a:cubicBezTo>
                    <a:lnTo>
                      <a:pt x="37" y="21"/>
                    </a:lnTo>
                    <a:cubicBezTo>
                      <a:pt x="32" y="0"/>
                      <a:pt x="0" y="8"/>
                      <a:pt x="5" y="28"/>
                    </a:cubicBezTo>
                    <a:lnTo>
                      <a:pt x="5" y="28"/>
                    </a:lnTo>
                    <a:cubicBezTo>
                      <a:pt x="6" y="31"/>
                      <a:pt x="7" y="35"/>
                      <a:pt x="7" y="39"/>
                    </a:cubicBezTo>
                    <a:lnTo>
                      <a:pt x="7" y="39"/>
                    </a:lnTo>
                    <a:cubicBezTo>
                      <a:pt x="12" y="59"/>
                      <a:pt x="44" y="51"/>
                      <a:pt x="39"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6" name="Freeform 157">
                <a:extLst>
                  <a:ext uri="{FF2B5EF4-FFF2-40B4-BE49-F238E27FC236}">
                    <a16:creationId xmlns:a16="http://schemas.microsoft.com/office/drawing/2014/main" id="{CA7FA371-F353-D14F-A662-1354D07A1C06}"/>
                  </a:ext>
                </a:extLst>
              </p:cNvPr>
              <p:cNvSpPr>
                <a:spLocks noChangeArrowheads="1"/>
              </p:cNvSpPr>
              <p:nvPr/>
            </p:nvSpPr>
            <p:spPr bwMode="auto">
              <a:xfrm>
                <a:off x="7017378" y="3164733"/>
                <a:ext cx="12961" cy="15122"/>
              </a:xfrm>
              <a:custGeom>
                <a:avLst/>
                <a:gdLst>
                  <a:gd name="T0" fmla="*/ 39 w 55"/>
                  <a:gd name="T1" fmla="*/ 41 h 60"/>
                  <a:gd name="T2" fmla="*/ 39 w 55"/>
                  <a:gd name="T3" fmla="*/ 41 h 60"/>
                  <a:gd name="T4" fmla="*/ 43 w 55"/>
                  <a:gd name="T5" fmla="*/ 35 h 60"/>
                  <a:gd name="T6" fmla="*/ 43 w 55"/>
                  <a:gd name="T7" fmla="*/ 35 h 60"/>
                  <a:gd name="T8" fmla="*/ 15 w 55"/>
                  <a:gd name="T9" fmla="*/ 18 h 60"/>
                  <a:gd name="T10" fmla="*/ 15 w 55"/>
                  <a:gd name="T11" fmla="*/ 18 h 60"/>
                  <a:gd name="T12" fmla="*/ 12 w 55"/>
                  <a:gd name="T13" fmla="*/ 24 h 60"/>
                  <a:gd name="T14" fmla="*/ 12 w 55"/>
                  <a:gd name="T15" fmla="*/ 24 h 60"/>
                  <a:gd name="T16" fmla="*/ 39 w 55"/>
                  <a:gd name="T1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9" y="41"/>
                    </a:moveTo>
                    <a:lnTo>
                      <a:pt x="39" y="41"/>
                    </a:lnTo>
                    <a:cubicBezTo>
                      <a:pt x="41" y="39"/>
                      <a:pt x="42" y="37"/>
                      <a:pt x="43" y="35"/>
                    </a:cubicBezTo>
                    <a:lnTo>
                      <a:pt x="43" y="35"/>
                    </a:lnTo>
                    <a:cubicBezTo>
                      <a:pt x="54" y="17"/>
                      <a:pt x="27" y="0"/>
                      <a:pt x="15" y="18"/>
                    </a:cubicBezTo>
                    <a:lnTo>
                      <a:pt x="15" y="18"/>
                    </a:lnTo>
                    <a:cubicBezTo>
                      <a:pt x="14" y="20"/>
                      <a:pt x="13" y="22"/>
                      <a:pt x="12" y="24"/>
                    </a:cubicBezTo>
                    <a:lnTo>
                      <a:pt x="12" y="24"/>
                    </a:lnTo>
                    <a:cubicBezTo>
                      <a:pt x="0" y="42"/>
                      <a:pt x="28" y="59"/>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7" name="Freeform 158">
                <a:extLst>
                  <a:ext uri="{FF2B5EF4-FFF2-40B4-BE49-F238E27FC236}">
                    <a16:creationId xmlns:a16="http://schemas.microsoft.com/office/drawing/2014/main" id="{A37C85D1-A146-BA43-A9D5-3428D2EAAD16}"/>
                  </a:ext>
                </a:extLst>
              </p:cNvPr>
              <p:cNvSpPr>
                <a:spLocks noChangeArrowheads="1"/>
              </p:cNvSpPr>
              <p:nvPr/>
            </p:nvSpPr>
            <p:spPr bwMode="auto">
              <a:xfrm>
                <a:off x="7019538" y="3190655"/>
                <a:ext cx="12961" cy="15122"/>
              </a:xfrm>
              <a:custGeom>
                <a:avLst/>
                <a:gdLst>
                  <a:gd name="T0" fmla="*/ 39 w 55"/>
                  <a:gd name="T1" fmla="*/ 41 h 60"/>
                  <a:gd name="T2" fmla="*/ 39 w 55"/>
                  <a:gd name="T3" fmla="*/ 41 h 60"/>
                  <a:gd name="T4" fmla="*/ 43 w 55"/>
                  <a:gd name="T5" fmla="*/ 35 h 60"/>
                  <a:gd name="T6" fmla="*/ 43 w 55"/>
                  <a:gd name="T7" fmla="*/ 35 h 60"/>
                  <a:gd name="T8" fmla="*/ 15 w 55"/>
                  <a:gd name="T9" fmla="*/ 18 h 60"/>
                  <a:gd name="T10" fmla="*/ 15 w 55"/>
                  <a:gd name="T11" fmla="*/ 18 h 60"/>
                  <a:gd name="T12" fmla="*/ 11 w 55"/>
                  <a:gd name="T13" fmla="*/ 24 h 60"/>
                  <a:gd name="T14" fmla="*/ 11 w 55"/>
                  <a:gd name="T15" fmla="*/ 24 h 60"/>
                  <a:gd name="T16" fmla="*/ 39 w 55"/>
                  <a:gd name="T1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9" y="41"/>
                    </a:moveTo>
                    <a:lnTo>
                      <a:pt x="39" y="41"/>
                    </a:lnTo>
                    <a:cubicBezTo>
                      <a:pt x="40" y="39"/>
                      <a:pt x="41" y="37"/>
                      <a:pt x="43" y="35"/>
                    </a:cubicBezTo>
                    <a:lnTo>
                      <a:pt x="43" y="35"/>
                    </a:lnTo>
                    <a:cubicBezTo>
                      <a:pt x="54" y="17"/>
                      <a:pt x="26" y="0"/>
                      <a:pt x="15" y="18"/>
                    </a:cubicBezTo>
                    <a:lnTo>
                      <a:pt x="15" y="18"/>
                    </a:lnTo>
                    <a:cubicBezTo>
                      <a:pt x="14" y="19"/>
                      <a:pt x="13" y="22"/>
                      <a:pt x="11" y="24"/>
                    </a:cubicBezTo>
                    <a:lnTo>
                      <a:pt x="11" y="24"/>
                    </a:lnTo>
                    <a:cubicBezTo>
                      <a:pt x="0" y="42"/>
                      <a:pt x="28" y="59"/>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8" name="Freeform 159">
                <a:extLst>
                  <a:ext uri="{FF2B5EF4-FFF2-40B4-BE49-F238E27FC236}">
                    <a16:creationId xmlns:a16="http://schemas.microsoft.com/office/drawing/2014/main" id="{510852C9-A596-264B-B44D-F84A197EE761}"/>
                  </a:ext>
                </a:extLst>
              </p:cNvPr>
              <p:cNvSpPr>
                <a:spLocks noChangeArrowheads="1"/>
              </p:cNvSpPr>
              <p:nvPr/>
            </p:nvSpPr>
            <p:spPr bwMode="auto">
              <a:xfrm>
                <a:off x="7001176" y="3162573"/>
                <a:ext cx="11882" cy="10801"/>
              </a:xfrm>
              <a:custGeom>
                <a:avLst/>
                <a:gdLst>
                  <a:gd name="T0" fmla="*/ 28 w 50"/>
                  <a:gd name="T1" fmla="*/ 37 h 42"/>
                  <a:gd name="T2" fmla="*/ 28 w 50"/>
                  <a:gd name="T3" fmla="*/ 37 h 42"/>
                  <a:gd name="T4" fmla="*/ 21 w 50"/>
                  <a:gd name="T5" fmla="*/ 5 h 42"/>
                  <a:gd name="T6" fmla="*/ 21 w 50"/>
                  <a:gd name="T7" fmla="*/ 5 h 42"/>
                  <a:gd name="T8" fmla="*/ 28 w 50"/>
                  <a:gd name="T9" fmla="*/ 37 h 42"/>
                </a:gdLst>
                <a:ahLst/>
                <a:cxnLst>
                  <a:cxn ang="0">
                    <a:pos x="T0" y="T1"/>
                  </a:cxn>
                  <a:cxn ang="0">
                    <a:pos x="T2" y="T3"/>
                  </a:cxn>
                  <a:cxn ang="0">
                    <a:pos x="T4" y="T5"/>
                  </a:cxn>
                  <a:cxn ang="0">
                    <a:pos x="T6" y="T7"/>
                  </a:cxn>
                  <a:cxn ang="0">
                    <a:pos x="T8" y="T9"/>
                  </a:cxn>
                </a:cxnLst>
                <a:rect l="0" t="0" r="r" b="b"/>
                <a:pathLst>
                  <a:path w="50" h="42">
                    <a:moveTo>
                      <a:pt x="28" y="37"/>
                    </a:moveTo>
                    <a:lnTo>
                      <a:pt x="28" y="37"/>
                    </a:lnTo>
                    <a:cubicBezTo>
                      <a:pt x="49" y="31"/>
                      <a:pt x="41" y="0"/>
                      <a:pt x="21" y="5"/>
                    </a:cubicBezTo>
                    <a:lnTo>
                      <a:pt x="21" y="5"/>
                    </a:lnTo>
                    <a:cubicBezTo>
                      <a:pt x="0" y="10"/>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9" name="Freeform 160">
                <a:extLst>
                  <a:ext uri="{FF2B5EF4-FFF2-40B4-BE49-F238E27FC236}">
                    <a16:creationId xmlns:a16="http://schemas.microsoft.com/office/drawing/2014/main" id="{DEAF0E8B-C754-2A4B-9E83-2B813804D51C}"/>
                  </a:ext>
                </a:extLst>
              </p:cNvPr>
              <p:cNvSpPr>
                <a:spLocks noChangeArrowheads="1"/>
              </p:cNvSpPr>
              <p:nvPr/>
            </p:nvSpPr>
            <p:spPr bwMode="auto">
              <a:xfrm>
                <a:off x="7053021" y="3131250"/>
                <a:ext cx="11882" cy="10801"/>
              </a:xfrm>
              <a:custGeom>
                <a:avLst/>
                <a:gdLst>
                  <a:gd name="T0" fmla="*/ 27 w 49"/>
                  <a:gd name="T1" fmla="*/ 37 h 42"/>
                  <a:gd name="T2" fmla="*/ 27 w 49"/>
                  <a:gd name="T3" fmla="*/ 37 h 42"/>
                  <a:gd name="T4" fmla="*/ 19 w 49"/>
                  <a:gd name="T5" fmla="*/ 5 h 42"/>
                  <a:gd name="T6" fmla="*/ 19 w 49"/>
                  <a:gd name="T7" fmla="*/ 5 h 42"/>
                  <a:gd name="T8" fmla="*/ 27 w 49"/>
                  <a:gd name="T9" fmla="*/ 37 h 42"/>
                </a:gdLst>
                <a:ahLst/>
                <a:cxnLst>
                  <a:cxn ang="0">
                    <a:pos x="T0" y="T1"/>
                  </a:cxn>
                  <a:cxn ang="0">
                    <a:pos x="T2" y="T3"/>
                  </a:cxn>
                  <a:cxn ang="0">
                    <a:pos x="T4" y="T5"/>
                  </a:cxn>
                  <a:cxn ang="0">
                    <a:pos x="T6" y="T7"/>
                  </a:cxn>
                  <a:cxn ang="0">
                    <a:pos x="T8" y="T9"/>
                  </a:cxn>
                </a:cxnLst>
                <a:rect l="0" t="0" r="r" b="b"/>
                <a:pathLst>
                  <a:path w="49" h="42">
                    <a:moveTo>
                      <a:pt x="27" y="37"/>
                    </a:moveTo>
                    <a:lnTo>
                      <a:pt x="27" y="37"/>
                    </a:lnTo>
                    <a:cubicBezTo>
                      <a:pt x="48" y="32"/>
                      <a:pt x="40" y="0"/>
                      <a:pt x="19" y="5"/>
                    </a:cubicBezTo>
                    <a:lnTo>
                      <a:pt x="19" y="5"/>
                    </a:lnTo>
                    <a:cubicBezTo>
                      <a:pt x="0" y="9"/>
                      <a:pt x="6" y="41"/>
                      <a:pt x="27"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0" name="Freeform 161">
                <a:extLst>
                  <a:ext uri="{FF2B5EF4-FFF2-40B4-BE49-F238E27FC236}">
                    <a16:creationId xmlns:a16="http://schemas.microsoft.com/office/drawing/2014/main" id="{6D765028-0553-3643-A7A5-DCF66F5ACF82}"/>
                  </a:ext>
                </a:extLst>
              </p:cNvPr>
              <p:cNvSpPr>
                <a:spLocks noChangeArrowheads="1"/>
              </p:cNvSpPr>
              <p:nvPr/>
            </p:nvSpPr>
            <p:spPr bwMode="auto">
              <a:xfrm>
                <a:off x="7044380" y="3157173"/>
                <a:ext cx="11882" cy="10801"/>
              </a:xfrm>
              <a:custGeom>
                <a:avLst/>
                <a:gdLst>
                  <a:gd name="T0" fmla="*/ 28 w 49"/>
                  <a:gd name="T1" fmla="*/ 37 h 42"/>
                  <a:gd name="T2" fmla="*/ 28 w 49"/>
                  <a:gd name="T3" fmla="*/ 37 h 42"/>
                  <a:gd name="T4" fmla="*/ 20 w 49"/>
                  <a:gd name="T5" fmla="*/ 5 h 42"/>
                  <a:gd name="T6" fmla="*/ 20 w 49"/>
                  <a:gd name="T7" fmla="*/ 5 h 42"/>
                  <a:gd name="T8" fmla="*/ 28 w 49"/>
                  <a:gd name="T9" fmla="*/ 37 h 42"/>
                </a:gdLst>
                <a:ahLst/>
                <a:cxnLst>
                  <a:cxn ang="0">
                    <a:pos x="T0" y="T1"/>
                  </a:cxn>
                  <a:cxn ang="0">
                    <a:pos x="T2" y="T3"/>
                  </a:cxn>
                  <a:cxn ang="0">
                    <a:pos x="T4" y="T5"/>
                  </a:cxn>
                  <a:cxn ang="0">
                    <a:pos x="T6" y="T7"/>
                  </a:cxn>
                  <a:cxn ang="0">
                    <a:pos x="T8" y="T9"/>
                  </a:cxn>
                </a:cxnLst>
                <a:rect l="0" t="0" r="r" b="b"/>
                <a:pathLst>
                  <a:path w="49" h="42">
                    <a:moveTo>
                      <a:pt x="28" y="37"/>
                    </a:moveTo>
                    <a:lnTo>
                      <a:pt x="28" y="37"/>
                    </a:lnTo>
                    <a:cubicBezTo>
                      <a:pt x="48" y="31"/>
                      <a:pt x="41" y="0"/>
                      <a:pt x="20" y="5"/>
                    </a:cubicBezTo>
                    <a:lnTo>
                      <a:pt x="20" y="5"/>
                    </a:lnTo>
                    <a:cubicBezTo>
                      <a:pt x="0" y="10"/>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1" name="Freeform 162">
                <a:extLst>
                  <a:ext uri="{FF2B5EF4-FFF2-40B4-BE49-F238E27FC236}">
                    <a16:creationId xmlns:a16="http://schemas.microsoft.com/office/drawing/2014/main" id="{75DBF34C-13EF-284C-A048-B93ED9E03A3C}"/>
                  </a:ext>
                </a:extLst>
              </p:cNvPr>
              <p:cNvSpPr>
                <a:spLocks noChangeArrowheads="1"/>
              </p:cNvSpPr>
              <p:nvPr/>
            </p:nvSpPr>
            <p:spPr bwMode="auto">
              <a:xfrm>
                <a:off x="7073544" y="3140970"/>
                <a:ext cx="10801" cy="14042"/>
              </a:xfrm>
              <a:custGeom>
                <a:avLst/>
                <a:gdLst>
                  <a:gd name="T0" fmla="*/ 39 w 44"/>
                  <a:gd name="T1" fmla="*/ 30 h 59"/>
                  <a:gd name="T2" fmla="*/ 39 w 44"/>
                  <a:gd name="T3" fmla="*/ 30 h 59"/>
                  <a:gd name="T4" fmla="*/ 36 w 44"/>
                  <a:gd name="T5" fmla="*/ 20 h 59"/>
                  <a:gd name="T6" fmla="*/ 36 w 44"/>
                  <a:gd name="T7" fmla="*/ 20 h 59"/>
                  <a:gd name="T8" fmla="*/ 4 w 44"/>
                  <a:gd name="T9" fmla="*/ 27 h 59"/>
                  <a:gd name="T10" fmla="*/ 4 w 44"/>
                  <a:gd name="T11" fmla="*/ 27 h 59"/>
                  <a:gd name="T12" fmla="*/ 7 w 44"/>
                  <a:gd name="T13" fmla="*/ 38 h 59"/>
                  <a:gd name="T14" fmla="*/ 7 w 44"/>
                  <a:gd name="T15" fmla="*/ 38 h 59"/>
                  <a:gd name="T16" fmla="*/ 39 w 44"/>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9">
                    <a:moveTo>
                      <a:pt x="39" y="30"/>
                    </a:moveTo>
                    <a:lnTo>
                      <a:pt x="39" y="30"/>
                    </a:lnTo>
                    <a:cubicBezTo>
                      <a:pt x="37" y="27"/>
                      <a:pt x="37" y="24"/>
                      <a:pt x="36" y="20"/>
                    </a:cubicBezTo>
                    <a:lnTo>
                      <a:pt x="36" y="20"/>
                    </a:lnTo>
                    <a:cubicBezTo>
                      <a:pt x="32" y="0"/>
                      <a:pt x="0" y="7"/>
                      <a:pt x="4" y="27"/>
                    </a:cubicBezTo>
                    <a:lnTo>
                      <a:pt x="4" y="27"/>
                    </a:lnTo>
                    <a:cubicBezTo>
                      <a:pt x="5" y="31"/>
                      <a:pt x="6" y="34"/>
                      <a:pt x="7" y="38"/>
                    </a:cubicBezTo>
                    <a:lnTo>
                      <a:pt x="7" y="38"/>
                    </a:lnTo>
                    <a:cubicBezTo>
                      <a:pt x="12" y="58"/>
                      <a:pt x="43" y="51"/>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2" name="Freeform 163">
                <a:extLst>
                  <a:ext uri="{FF2B5EF4-FFF2-40B4-BE49-F238E27FC236}">
                    <a16:creationId xmlns:a16="http://schemas.microsoft.com/office/drawing/2014/main" id="{A396C717-D742-F34C-9313-C0B0B5227A21}"/>
                  </a:ext>
                </a:extLst>
              </p:cNvPr>
              <p:cNvSpPr>
                <a:spLocks noChangeArrowheads="1"/>
              </p:cNvSpPr>
              <p:nvPr/>
            </p:nvSpPr>
            <p:spPr bwMode="auto">
              <a:xfrm>
                <a:off x="7072463" y="3187415"/>
                <a:ext cx="10801" cy="12961"/>
              </a:xfrm>
              <a:custGeom>
                <a:avLst/>
                <a:gdLst>
                  <a:gd name="T0" fmla="*/ 4 w 43"/>
                  <a:gd name="T1" fmla="*/ 28 h 54"/>
                  <a:gd name="T2" fmla="*/ 4 w 43"/>
                  <a:gd name="T3" fmla="*/ 28 h 54"/>
                  <a:gd name="T4" fmla="*/ 6 w 43"/>
                  <a:gd name="T5" fmla="*/ 33 h 54"/>
                  <a:gd name="T6" fmla="*/ 6 w 43"/>
                  <a:gd name="T7" fmla="*/ 33 h 54"/>
                  <a:gd name="T8" fmla="*/ 37 w 43"/>
                  <a:gd name="T9" fmla="*/ 26 h 54"/>
                  <a:gd name="T10" fmla="*/ 37 w 43"/>
                  <a:gd name="T11" fmla="*/ 26 h 54"/>
                  <a:gd name="T12" fmla="*/ 36 w 43"/>
                  <a:gd name="T13" fmla="*/ 21 h 54"/>
                  <a:gd name="T14" fmla="*/ 36 w 43"/>
                  <a:gd name="T15" fmla="*/ 21 h 54"/>
                  <a:gd name="T16" fmla="*/ 4 w 43"/>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4">
                    <a:moveTo>
                      <a:pt x="4" y="28"/>
                    </a:moveTo>
                    <a:lnTo>
                      <a:pt x="4" y="28"/>
                    </a:lnTo>
                    <a:cubicBezTo>
                      <a:pt x="4" y="30"/>
                      <a:pt x="5" y="31"/>
                      <a:pt x="6" y="33"/>
                    </a:cubicBezTo>
                    <a:lnTo>
                      <a:pt x="6" y="33"/>
                    </a:lnTo>
                    <a:cubicBezTo>
                      <a:pt x="10" y="53"/>
                      <a:pt x="42" y="46"/>
                      <a:pt x="37" y="26"/>
                    </a:cubicBezTo>
                    <a:lnTo>
                      <a:pt x="37" y="26"/>
                    </a:lnTo>
                    <a:cubicBezTo>
                      <a:pt x="37" y="24"/>
                      <a:pt x="36" y="22"/>
                      <a:pt x="36" y="21"/>
                    </a:cubicBezTo>
                    <a:lnTo>
                      <a:pt x="36" y="21"/>
                    </a:lnTo>
                    <a:cubicBezTo>
                      <a:pt x="31" y="0"/>
                      <a:pt x="0" y="8"/>
                      <a:pt x="4"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3" name="Freeform 164">
                <a:extLst>
                  <a:ext uri="{FF2B5EF4-FFF2-40B4-BE49-F238E27FC236}">
                    <a16:creationId xmlns:a16="http://schemas.microsoft.com/office/drawing/2014/main" id="{B1D73B51-310C-1744-9850-7258E448D61C}"/>
                  </a:ext>
                </a:extLst>
              </p:cNvPr>
              <p:cNvSpPr>
                <a:spLocks noChangeArrowheads="1"/>
              </p:cNvSpPr>
              <p:nvPr/>
            </p:nvSpPr>
            <p:spPr bwMode="auto">
              <a:xfrm>
                <a:off x="7124308" y="3171214"/>
                <a:ext cx="12961" cy="10801"/>
              </a:xfrm>
              <a:custGeom>
                <a:avLst/>
                <a:gdLst>
                  <a:gd name="T0" fmla="*/ 28 w 54"/>
                  <a:gd name="T1" fmla="*/ 38 h 44"/>
                  <a:gd name="T2" fmla="*/ 28 w 54"/>
                  <a:gd name="T3" fmla="*/ 38 h 44"/>
                  <a:gd name="T4" fmla="*/ 33 w 54"/>
                  <a:gd name="T5" fmla="*/ 37 h 44"/>
                  <a:gd name="T6" fmla="*/ 33 w 54"/>
                  <a:gd name="T7" fmla="*/ 37 h 44"/>
                  <a:gd name="T8" fmla="*/ 25 w 54"/>
                  <a:gd name="T9" fmla="*/ 5 h 44"/>
                  <a:gd name="T10" fmla="*/ 25 w 54"/>
                  <a:gd name="T11" fmla="*/ 5 h 44"/>
                  <a:gd name="T12" fmla="*/ 20 w 54"/>
                  <a:gd name="T13" fmla="*/ 6 h 44"/>
                  <a:gd name="T14" fmla="*/ 20 w 54"/>
                  <a:gd name="T15" fmla="*/ 6 h 44"/>
                  <a:gd name="T16" fmla="*/ 28 w 54"/>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4">
                    <a:moveTo>
                      <a:pt x="28" y="38"/>
                    </a:moveTo>
                    <a:lnTo>
                      <a:pt x="28" y="38"/>
                    </a:lnTo>
                    <a:cubicBezTo>
                      <a:pt x="30" y="37"/>
                      <a:pt x="31" y="37"/>
                      <a:pt x="33" y="37"/>
                    </a:cubicBezTo>
                    <a:lnTo>
                      <a:pt x="33" y="37"/>
                    </a:lnTo>
                    <a:cubicBezTo>
                      <a:pt x="53" y="32"/>
                      <a:pt x="46" y="0"/>
                      <a:pt x="25" y="5"/>
                    </a:cubicBezTo>
                    <a:lnTo>
                      <a:pt x="25" y="5"/>
                    </a:lnTo>
                    <a:cubicBezTo>
                      <a:pt x="24" y="6"/>
                      <a:pt x="22" y="6"/>
                      <a:pt x="20" y="6"/>
                    </a:cubicBezTo>
                    <a:lnTo>
                      <a:pt x="20" y="6"/>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4" name="Freeform 165">
                <a:extLst>
                  <a:ext uri="{FF2B5EF4-FFF2-40B4-BE49-F238E27FC236}">
                    <a16:creationId xmlns:a16="http://schemas.microsoft.com/office/drawing/2014/main" id="{E4098117-D964-6B48-9237-4BD24599636D}"/>
                  </a:ext>
                </a:extLst>
              </p:cNvPr>
              <p:cNvSpPr>
                <a:spLocks noChangeArrowheads="1"/>
              </p:cNvSpPr>
              <p:nvPr/>
            </p:nvSpPr>
            <p:spPr bwMode="auto">
              <a:xfrm>
                <a:off x="7157793" y="3153932"/>
                <a:ext cx="10801" cy="12961"/>
              </a:xfrm>
              <a:custGeom>
                <a:avLst/>
                <a:gdLst>
                  <a:gd name="T0" fmla="*/ 5 w 44"/>
                  <a:gd name="T1" fmla="*/ 28 h 55"/>
                  <a:gd name="T2" fmla="*/ 5 w 44"/>
                  <a:gd name="T3" fmla="*/ 28 h 55"/>
                  <a:gd name="T4" fmla="*/ 6 w 44"/>
                  <a:gd name="T5" fmla="*/ 33 h 55"/>
                  <a:gd name="T6" fmla="*/ 6 w 44"/>
                  <a:gd name="T7" fmla="*/ 33 h 55"/>
                  <a:gd name="T8" fmla="*/ 38 w 44"/>
                  <a:gd name="T9" fmla="*/ 26 h 55"/>
                  <a:gd name="T10" fmla="*/ 38 w 44"/>
                  <a:gd name="T11" fmla="*/ 26 h 55"/>
                  <a:gd name="T12" fmla="*/ 37 w 44"/>
                  <a:gd name="T13" fmla="*/ 21 h 55"/>
                  <a:gd name="T14" fmla="*/ 37 w 44"/>
                  <a:gd name="T15" fmla="*/ 21 h 55"/>
                  <a:gd name="T16" fmla="*/ 5 w 44"/>
                  <a:gd name="T17"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5">
                    <a:moveTo>
                      <a:pt x="5" y="28"/>
                    </a:moveTo>
                    <a:lnTo>
                      <a:pt x="5" y="28"/>
                    </a:lnTo>
                    <a:cubicBezTo>
                      <a:pt x="6" y="30"/>
                      <a:pt x="6" y="32"/>
                      <a:pt x="6" y="33"/>
                    </a:cubicBezTo>
                    <a:lnTo>
                      <a:pt x="6" y="33"/>
                    </a:lnTo>
                    <a:cubicBezTo>
                      <a:pt x="12" y="54"/>
                      <a:pt x="43" y="47"/>
                      <a:pt x="38" y="26"/>
                    </a:cubicBezTo>
                    <a:lnTo>
                      <a:pt x="38" y="26"/>
                    </a:lnTo>
                    <a:cubicBezTo>
                      <a:pt x="38" y="25"/>
                      <a:pt x="38" y="23"/>
                      <a:pt x="37" y="21"/>
                    </a:cubicBezTo>
                    <a:lnTo>
                      <a:pt x="37" y="21"/>
                    </a:lnTo>
                    <a:cubicBezTo>
                      <a:pt x="32" y="0"/>
                      <a:pt x="0" y="8"/>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5" name="Freeform 166">
                <a:extLst>
                  <a:ext uri="{FF2B5EF4-FFF2-40B4-BE49-F238E27FC236}">
                    <a16:creationId xmlns:a16="http://schemas.microsoft.com/office/drawing/2014/main" id="{8C2EE564-3921-AE4A-85F4-C9D5DCED6BA0}"/>
                  </a:ext>
                </a:extLst>
              </p:cNvPr>
              <p:cNvSpPr>
                <a:spLocks noChangeArrowheads="1"/>
              </p:cNvSpPr>
              <p:nvPr/>
            </p:nvSpPr>
            <p:spPr bwMode="auto">
              <a:xfrm>
                <a:off x="7135110" y="3202537"/>
                <a:ext cx="11882" cy="10801"/>
              </a:xfrm>
              <a:custGeom>
                <a:avLst/>
                <a:gdLst>
                  <a:gd name="T0" fmla="*/ 27 w 49"/>
                  <a:gd name="T1" fmla="*/ 36 h 42"/>
                  <a:gd name="T2" fmla="*/ 27 w 49"/>
                  <a:gd name="T3" fmla="*/ 36 h 42"/>
                  <a:gd name="T4" fmla="*/ 20 w 49"/>
                  <a:gd name="T5" fmla="*/ 5 h 42"/>
                  <a:gd name="T6" fmla="*/ 20 w 49"/>
                  <a:gd name="T7" fmla="*/ 5 h 42"/>
                  <a:gd name="T8" fmla="*/ 27 w 49"/>
                  <a:gd name="T9" fmla="*/ 36 h 42"/>
                </a:gdLst>
                <a:ahLst/>
                <a:cxnLst>
                  <a:cxn ang="0">
                    <a:pos x="T0" y="T1"/>
                  </a:cxn>
                  <a:cxn ang="0">
                    <a:pos x="T2" y="T3"/>
                  </a:cxn>
                  <a:cxn ang="0">
                    <a:pos x="T4" y="T5"/>
                  </a:cxn>
                  <a:cxn ang="0">
                    <a:pos x="T6" y="T7"/>
                  </a:cxn>
                  <a:cxn ang="0">
                    <a:pos x="T8" y="T9"/>
                  </a:cxn>
                </a:cxnLst>
                <a:rect l="0" t="0" r="r" b="b"/>
                <a:pathLst>
                  <a:path w="49" h="42">
                    <a:moveTo>
                      <a:pt x="27" y="36"/>
                    </a:moveTo>
                    <a:lnTo>
                      <a:pt x="27" y="36"/>
                    </a:lnTo>
                    <a:cubicBezTo>
                      <a:pt x="48" y="32"/>
                      <a:pt x="40" y="0"/>
                      <a:pt x="20" y="5"/>
                    </a:cubicBezTo>
                    <a:lnTo>
                      <a:pt x="20" y="5"/>
                    </a:lnTo>
                    <a:cubicBezTo>
                      <a:pt x="0" y="9"/>
                      <a:pt x="7" y="41"/>
                      <a:pt x="27"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6" name="Freeform 167">
                <a:extLst>
                  <a:ext uri="{FF2B5EF4-FFF2-40B4-BE49-F238E27FC236}">
                    <a16:creationId xmlns:a16="http://schemas.microsoft.com/office/drawing/2014/main" id="{D30D1067-112F-0949-82F9-DF91B88FC68E}"/>
                  </a:ext>
                </a:extLst>
              </p:cNvPr>
              <p:cNvSpPr>
                <a:spLocks noChangeArrowheads="1"/>
              </p:cNvSpPr>
              <p:nvPr/>
            </p:nvSpPr>
            <p:spPr bwMode="auto">
              <a:xfrm>
                <a:off x="7107027" y="3174454"/>
                <a:ext cx="12961" cy="10801"/>
              </a:xfrm>
              <a:custGeom>
                <a:avLst/>
                <a:gdLst>
                  <a:gd name="T0" fmla="*/ 25 w 54"/>
                  <a:gd name="T1" fmla="*/ 5 h 44"/>
                  <a:gd name="T2" fmla="*/ 25 w 54"/>
                  <a:gd name="T3" fmla="*/ 5 h 44"/>
                  <a:gd name="T4" fmla="*/ 21 w 54"/>
                  <a:gd name="T5" fmla="*/ 6 h 44"/>
                  <a:gd name="T6" fmla="*/ 21 w 54"/>
                  <a:gd name="T7" fmla="*/ 6 h 44"/>
                  <a:gd name="T8" fmla="*/ 28 w 54"/>
                  <a:gd name="T9" fmla="*/ 38 h 44"/>
                  <a:gd name="T10" fmla="*/ 28 w 54"/>
                  <a:gd name="T11" fmla="*/ 38 h 44"/>
                  <a:gd name="T12" fmla="*/ 33 w 54"/>
                  <a:gd name="T13" fmla="*/ 37 h 44"/>
                  <a:gd name="T14" fmla="*/ 33 w 54"/>
                  <a:gd name="T15" fmla="*/ 37 h 44"/>
                  <a:gd name="T16" fmla="*/ 25 w 54"/>
                  <a:gd name="T1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4">
                    <a:moveTo>
                      <a:pt x="25" y="5"/>
                    </a:moveTo>
                    <a:lnTo>
                      <a:pt x="25" y="5"/>
                    </a:lnTo>
                    <a:cubicBezTo>
                      <a:pt x="24" y="5"/>
                      <a:pt x="22" y="5"/>
                      <a:pt x="21" y="6"/>
                    </a:cubicBezTo>
                    <a:lnTo>
                      <a:pt x="21" y="6"/>
                    </a:lnTo>
                    <a:cubicBezTo>
                      <a:pt x="0" y="11"/>
                      <a:pt x="7" y="43"/>
                      <a:pt x="28" y="38"/>
                    </a:cubicBezTo>
                    <a:lnTo>
                      <a:pt x="28" y="38"/>
                    </a:lnTo>
                    <a:cubicBezTo>
                      <a:pt x="29" y="37"/>
                      <a:pt x="31" y="37"/>
                      <a:pt x="33" y="37"/>
                    </a:cubicBezTo>
                    <a:lnTo>
                      <a:pt x="33" y="37"/>
                    </a:lnTo>
                    <a:cubicBezTo>
                      <a:pt x="53" y="32"/>
                      <a:pt x="46" y="0"/>
                      <a:pt x="25"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7" name="Freeform 168">
                <a:extLst>
                  <a:ext uri="{FF2B5EF4-FFF2-40B4-BE49-F238E27FC236}">
                    <a16:creationId xmlns:a16="http://schemas.microsoft.com/office/drawing/2014/main" id="{725CBBA6-08C9-B540-81D3-273342B8CEF9}"/>
                  </a:ext>
                </a:extLst>
              </p:cNvPr>
              <p:cNvSpPr>
                <a:spLocks noChangeArrowheads="1"/>
              </p:cNvSpPr>
              <p:nvPr/>
            </p:nvSpPr>
            <p:spPr bwMode="auto">
              <a:xfrm>
                <a:off x="7094065" y="3192816"/>
                <a:ext cx="11882" cy="10801"/>
              </a:xfrm>
              <a:custGeom>
                <a:avLst/>
                <a:gdLst>
                  <a:gd name="T0" fmla="*/ 28 w 49"/>
                  <a:gd name="T1" fmla="*/ 37 h 42"/>
                  <a:gd name="T2" fmla="*/ 28 w 49"/>
                  <a:gd name="T3" fmla="*/ 37 h 42"/>
                  <a:gd name="T4" fmla="*/ 21 w 49"/>
                  <a:gd name="T5" fmla="*/ 5 h 42"/>
                  <a:gd name="T6" fmla="*/ 21 w 49"/>
                  <a:gd name="T7" fmla="*/ 5 h 42"/>
                  <a:gd name="T8" fmla="*/ 28 w 49"/>
                  <a:gd name="T9" fmla="*/ 37 h 42"/>
                </a:gdLst>
                <a:ahLst/>
                <a:cxnLst>
                  <a:cxn ang="0">
                    <a:pos x="T0" y="T1"/>
                  </a:cxn>
                  <a:cxn ang="0">
                    <a:pos x="T2" y="T3"/>
                  </a:cxn>
                  <a:cxn ang="0">
                    <a:pos x="T4" y="T5"/>
                  </a:cxn>
                  <a:cxn ang="0">
                    <a:pos x="T6" y="T7"/>
                  </a:cxn>
                  <a:cxn ang="0">
                    <a:pos x="T8" y="T9"/>
                  </a:cxn>
                </a:cxnLst>
                <a:rect l="0" t="0" r="r" b="b"/>
                <a:pathLst>
                  <a:path w="49" h="42">
                    <a:moveTo>
                      <a:pt x="28" y="37"/>
                    </a:moveTo>
                    <a:lnTo>
                      <a:pt x="28" y="37"/>
                    </a:lnTo>
                    <a:cubicBezTo>
                      <a:pt x="48" y="32"/>
                      <a:pt x="42" y="0"/>
                      <a:pt x="21" y="5"/>
                    </a:cubicBezTo>
                    <a:lnTo>
                      <a:pt x="21" y="5"/>
                    </a:lnTo>
                    <a:cubicBezTo>
                      <a:pt x="0" y="9"/>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8" name="Freeform 169">
                <a:extLst>
                  <a:ext uri="{FF2B5EF4-FFF2-40B4-BE49-F238E27FC236}">
                    <a16:creationId xmlns:a16="http://schemas.microsoft.com/office/drawing/2014/main" id="{A5D1593B-59F1-5C49-9125-EA70104ACA83}"/>
                  </a:ext>
                </a:extLst>
              </p:cNvPr>
              <p:cNvSpPr>
                <a:spLocks noChangeArrowheads="1"/>
              </p:cNvSpPr>
              <p:nvPr/>
            </p:nvSpPr>
            <p:spPr bwMode="auto">
              <a:xfrm>
                <a:off x="7113507" y="3229540"/>
                <a:ext cx="11882" cy="10801"/>
              </a:xfrm>
              <a:custGeom>
                <a:avLst/>
                <a:gdLst>
                  <a:gd name="T0" fmla="*/ 28 w 50"/>
                  <a:gd name="T1" fmla="*/ 36 h 42"/>
                  <a:gd name="T2" fmla="*/ 28 w 50"/>
                  <a:gd name="T3" fmla="*/ 36 h 42"/>
                  <a:gd name="T4" fmla="*/ 21 w 50"/>
                  <a:gd name="T5" fmla="*/ 4 h 42"/>
                  <a:gd name="T6" fmla="*/ 21 w 50"/>
                  <a:gd name="T7" fmla="*/ 4 h 42"/>
                  <a:gd name="T8" fmla="*/ 28 w 50"/>
                  <a:gd name="T9" fmla="*/ 36 h 42"/>
                </a:gdLst>
                <a:ahLst/>
                <a:cxnLst>
                  <a:cxn ang="0">
                    <a:pos x="T0" y="T1"/>
                  </a:cxn>
                  <a:cxn ang="0">
                    <a:pos x="T2" y="T3"/>
                  </a:cxn>
                  <a:cxn ang="0">
                    <a:pos x="T4" y="T5"/>
                  </a:cxn>
                  <a:cxn ang="0">
                    <a:pos x="T6" y="T7"/>
                  </a:cxn>
                  <a:cxn ang="0">
                    <a:pos x="T8" y="T9"/>
                  </a:cxn>
                </a:cxnLst>
                <a:rect l="0" t="0" r="r" b="b"/>
                <a:pathLst>
                  <a:path w="50" h="42">
                    <a:moveTo>
                      <a:pt x="28" y="36"/>
                    </a:moveTo>
                    <a:lnTo>
                      <a:pt x="28" y="36"/>
                    </a:lnTo>
                    <a:cubicBezTo>
                      <a:pt x="49" y="31"/>
                      <a:pt x="41" y="0"/>
                      <a:pt x="21" y="4"/>
                    </a:cubicBezTo>
                    <a:lnTo>
                      <a:pt x="21" y="4"/>
                    </a:lnTo>
                    <a:cubicBezTo>
                      <a:pt x="0" y="9"/>
                      <a:pt x="8"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9" name="Freeform 170">
                <a:extLst>
                  <a:ext uri="{FF2B5EF4-FFF2-40B4-BE49-F238E27FC236}">
                    <a16:creationId xmlns:a16="http://schemas.microsoft.com/office/drawing/2014/main" id="{447246D6-67EA-5240-B1F2-6AA1383FDCD5}"/>
                  </a:ext>
                </a:extLst>
              </p:cNvPr>
              <p:cNvSpPr>
                <a:spLocks noChangeArrowheads="1"/>
              </p:cNvSpPr>
              <p:nvPr/>
            </p:nvSpPr>
            <p:spPr bwMode="auto">
              <a:xfrm>
                <a:off x="7156712" y="3233860"/>
                <a:ext cx="14042" cy="16202"/>
              </a:xfrm>
              <a:custGeom>
                <a:avLst/>
                <a:gdLst>
                  <a:gd name="T0" fmla="*/ 37 w 59"/>
                  <a:gd name="T1" fmla="*/ 16 h 64"/>
                  <a:gd name="T2" fmla="*/ 37 w 59"/>
                  <a:gd name="T3" fmla="*/ 16 h 64"/>
                  <a:gd name="T4" fmla="*/ 13 w 59"/>
                  <a:gd name="T5" fmla="*/ 39 h 64"/>
                  <a:gd name="T6" fmla="*/ 13 w 59"/>
                  <a:gd name="T7" fmla="*/ 39 h 64"/>
                  <a:gd name="T8" fmla="*/ 21 w 59"/>
                  <a:gd name="T9" fmla="*/ 47 h 64"/>
                  <a:gd name="T10" fmla="*/ 21 w 59"/>
                  <a:gd name="T11" fmla="*/ 47 h 64"/>
                  <a:gd name="T12" fmla="*/ 45 w 59"/>
                  <a:gd name="T13" fmla="*/ 25 h 64"/>
                  <a:gd name="T14" fmla="*/ 45 w 59"/>
                  <a:gd name="T15" fmla="*/ 25 h 64"/>
                  <a:gd name="T16" fmla="*/ 37 w 59"/>
                  <a:gd name="T17"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4">
                    <a:moveTo>
                      <a:pt x="37" y="16"/>
                    </a:moveTo>
                    <a:lnTo>
                      <a:pt x="37" y="16"/>
                    </a:lnTo>
                    <a:cubicBezTo>
                      <a:pt x="23" y="0"/>
                      <a:pt x="0" y="23"/>
                      <a:pt x="13" y="39"/>
                    </a:cubicBezTo>
                    <a:lnTo>
                      <a:pt x="13" y="39"/>
                    </a:lnTo>
                    <a:cubicBezTo>
                      <a:pt x="16" y="41"/>
                      <a:pt x="18" y="44"/>
                      <a:pt x="21" y="47"/>
                    </a:cubicBezTo>
                    <a:lnTo>
                      <a:pt x="21" y="47"/>
                    </a:lnTo>
                    <a:cubicBezTo>
                      <a:pt x="35" y="63"/>
                      <a:pt x="58" y="41"/>
                      <a:pt x="45" y="25"/>
                    </a:cubicBezTo>
                    <a:lnTo>
                      <a:pt x="45" y="25"/>
                    </a:lnTo>
                    <a:cubicBezTo>
                      <a:pt x="42" y="22"/>
                      <a:pt x="40" y="19"/>
                      <a:pt x="37"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0" name="Freeform 171">
                <a:extLst>
                  <a:ext uri="{FF2B5EF4-FFF2-40B4-BE49-F238E27FC236}">
                    <a16:creationId xmlns:a16="http://schemas.microsoft.com/office/drawing/2014/main" id="{9CFEE6B4-588C-F84A-B848-FEA06DA3D01E}"/>
                  </a:ext>
                </a:extLst>
              </p:cNvPr>
              <p:cNvSpPr>
                <a:spLocks noChangeArrowheads="1"/>
              </p:cNvSpPr>
              <p:nvPr/>
            </p:nvSpPr>
            <p:spPr bwMode="auto">
              <a:xfrm>
                <a:off x="7117828" y="3269504"/>
                <a:ext cx="11882" cy="10801"/>
              </a:xfrm>
              <a:custGeom>
                <a:avLst/>
                <a:gdLst>
                  <a:gd name="T0" fmla="*/ 28 w 49"/>
                  <a:gd name="T1" fmla="*/ 36 h 42"/>
                  <a:gd name="T2" fmla="*/ 28 w 49"/>
                  <a:gd name="T3" fmla="*/ 36 h 42"/>
                  <a:gd name="T4" fmla="*/ 20 w 49"/>
                  <a:gd name="T5" fmla="*/ 5 h 42"/>
                  <a:gd name="T6" fmla="*/ 20 w 49"/>
                  <a:gd name="T7" fmla="*/ 5 h 42"/>
                  <a:gd name="T8" fmla="*/ 28 w 49"/>
                  <a:gd name="T9" fmla="*/ 36 h 42"/>
                </a:gdLst>
                <a:ahLst/>
                <a:cxnLst>
                  <a:cxn ang="0">
                    <a:pos x="T0" y="T1"/>
                  </a:cxn>
                  <a:cxn ang="0">
                    <a:pos x="T2" y="T3"/>
                  </a:cxn>
                  <a:cxn ang="0">
                    <a:pos x="T4" y="T5"/>
                  </a:cxn>
                  <a:cxn ang="0">
                    <a:pos x="T6" y="T7"/>
                  </a:cxn>
                  <a:cxn ang="0">
                    <a:pos x="T8" y="T9"/>
                  </a:cxn>
                </a:cxnLst>
                <a:rect l="0" t="0" r="r" b="b"/>
                <a:pathLst>
                  <a:path w="49" h="42">
                    <a:moveTo>
                      <a:pt x="28" y="36"/>
                    </a:moveTo>
                    <a:lnTo>
                      <a:pt x="28" y="36"/>
                    </a:lnTo>
                    <a:cubicBezTo>
                      <a:pt x="48" y="31"/>
                      <a:pt x="41" y="0"/>
                      <a:pt x="20" y="5"/>
                    </a:cubicBezTo>
                    <a:lnTo>
                      <a:pt x="20" y="5"/>
                    </a:lnTo>
                    <a:cubicBezTo>
                      <a:pt x="0" y="10"/>
                      <a:pt x="8"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1" name="Freeform 172">
                <a:extLst>
                  <a:ext uri="{FF2B5EF4-FFF2-40B4-BE49-F238E27FC236}">
                    <a16:creationId xmlns:a16="http://schemas.microsoft.com/office/drawing/2014/main" id="{B360EF6D-F06B-DC48-A158-63BD45923D7D}"/>
                  </a:ext>
                </a:extLst>
              </p:cNvPr>
              <p:cNvSpPr>
                <a:spLocks noChangeArrowheads="1"/>
              </p:cNvSpPr>
              <p:nvPr/>
            </p:nvSpPr>
            <p:spPr bwMode="auto">
              <a:xfrm>
                <a:off x="7130789" y="3310549"/>
                <a:ext cx="12961" cy="10801"/>
              </a:xfrm>
              <a:custGeom>
                <a:avLst/>
                <a:gdLst>
                  <a:gd name="T0" fmla="*/ 26 w 55"/>
                  <a:gd name="T1" fmla="*/ 5 h 44"/>
                  <a:gd name="T2" fmla="*/ 26 w 55"/>
                  <a:gd name="T3" fmla="*/ 5 h 44"/>
                  <a:gd name="T4" fmla="*/ 21 w 55"/>
                  <a:gd name="T5" fmla="*/ 6 h 44"/>
                  <a:gd name="T6" fmla="*/ 21 w 55"/>
                  <a:gd name="T7" fmla="*/ 6 h 44"/>
                  <a:gd name="T8" fmla="*/ 28 w 55"/>
                  <a:gd name="T9" fmla="*/ 38 h 44"/>
                  <a:gd name="T10" fmla="*/ 28 w 55"/>
                  <a:gd name="T11" fmla="*/ 38 h 44"/>
                  <a:gd name="T12" fmla="*/ 33 w 55"/>
                  <a:gd name="T13" fmla="*/ 36 h 44"/>
                  <a:gd name="T14" fmla="*/ 33 w 55"/>
                  <a:gd name="T15" fmla="*/ 36 h 44"/>
                  <a:gd name="T16" fmla="*/ 26 w 55"/>
                  <a:gd name="T1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44">
                    <a:moveTo>
                      <a:pt x="26" y="5"/>
                    </a:moveTo>
                    <a:lnTo>
                      <a:pt x="26" y="5"/>
                    </a:lnTo>
                    <a:cubicBezTo>
                      <a:pt x="24" y="5"/>
                      <a:pt x="22" y="5"/>
                      <a:pt x="21" y="6"/>
                    </a:cubicBezTo>
                    <a:lnTo>
                      <a:pt x="21" y="6"/>
                    </a:lnTo>
                    <a:cubicBezTo>
                      <a:pt x="0" y="11"/>
                      <a:pt x="8" y="43"/>
                      <a:pt x="28" y="38"/>
                    </a:cubicBezTo>
                    <a:lnTo>
                      <a:pt x="28" y="38"/>
                    </a:lnTo>
                    <a:cubicBezTo>
                      <a:pt x="30" y="37"/>
                      <a:pt x="32" y="37"/>
                      <a:pt x="33" y="36"/>
                    </a:cubicBezTo>
                    <a:lnTo>
                      <a:pt x="33" y="36"/>
                    </a:lnTo>
                    <a:cubicBezTo>
                      <a:pt x="54" y="32"/>
                      <a:pt x="47" y="0"/>
                      <a:pt x="26"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2" name="Freeform 173">
                <a:extLst>
                  <a:ext uri="{FF2B5EF4-FFF2-40B4-BE49-F238E27FC236}">
                    <a16:creationId xmlns:a16="http://schemas.microsoft.com/office/drawing/2014/main" id="{6E3983B9-66C0-5647-B6FD-B56690D5D3EB}"/>
                  </a:ext>
                </a:extLst>
              </p:cNvPr>
              <p:cNvSpPr>
                <a:spLocks noChangeArrowheads="1"/>
              </p:cNvSpPr>
              <p:nvPr/>
            </p:nvSpPr>
            <p:spPr bwMode="auto">
              <a:xfrm>
                <a:off x="7156712" y="3278145"/>
                <a:ext cx="10801" cy="12961"/>
              </a:xfrm>
              <a:custGeom>
                <a:avLst/>
                <a:gdLst>
                  <a:gd name="T0" fmla="*/ 5 w 44"/>
                  <a:gd name="T1" fmla="*/ 28 h 54"/>
                  <a:gd name="T2" fmla="*/ 5 w 44"/>
                  <a:gd name="T3" fmla="*/ 28 h 54"/>
                  <a:gd name="T4" fmla="*/ 7 w 44"/>
                  <a:gd name="T5" fmla="*/ 33 h 54"/>
                  <a:gd name="T6" fmla="*/ 7 w 44"/>
                  <a:gd name="T7" fmla="*/ 33 h 54"/>
                  <a:gd name="T8" fmla="*/ 38 w 44"/>
                  <a:gd name="T9" fmla="*/ 26 h 54"/>
                  <a:gd name="T10" fmla="*/ 38 w 44"/>
                  <a:gd name="T11" fmla="*/ 26 h 54"/>
                  <a:gd name="T12" fmla="*/ 37 w 44"/>
                  <a:gd name="T13" fmla="*/ 20 h 54"/>
                  <a:gd name="T14" fmla="*/ 37 w 44"/>
                  <a:gd name="T15" fmla="*/ 20 h 54"/>
                  <a:gd name="T16" fmla="*/ 5 w 44"/>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4">
                    <a:moveTo>
                      <a:pt x="5" y="28"/>
                    </a:moveTo>
                    <a:lnTo>
                      <a:pt x="5" y="28"/>
                    </a:lnTo>
                    <a:cubicBezTo>
                      <a:pt x="6" y="30"/>
                      <a:pt x="6" y="32"/>
                      <a:pt x="7" y="33"/>
                    </a:cubicBezTo>
                    <a:lnTo>
                      <a:pt x="7" y="33"/>
                    </a:lnTo>
                    <a:cubicBezTo>
                      <a:pt x="12" y="53"/>
                      <a:pt x="43" y="46"/>
                      <a:pt x="38" y="26"/>
                    </a:cubicBezTo>
                    <a:lnTo>
                      <a:pt x="38" y="26"/>
                    </a:lnTo>
                    <a:cubicBezTo>
                      <a:pt x="38" y="24"/>
                      <a:pt x="37" y="22"/>
                      <a:pt x="37" y="20"/>
                    </a:cubicBezTo>
                    <a:lnTo>
                      <a:pt x="37" y="20"/>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3" name="Freeform 175">
                <a:extLst>
                  <a:ext uri="{FF2B5EF4-FFF2-40B4-BE49-F238E27FC236}">
                    <a16:creationId xmlns:a16="http://schemas.microsoft.com/office/drawing/2014/main" id="{90568E0E-8803-A840-B171-814A246DDE5E}"/>
                  </a:ext>
                </a:extLst>
              </p:cNvPr>
              <p:cNvSpPr>
                <a:spLocks noChangeArrowheads="1"/>
              </p:cNvSpPr>
              <p:nvPr/>
            </p:nvSpPr>
            <p:spPr bwMode="auto">
              <a:xfrm>
                <a:off x="7178314" y="3250062"/>
                <a:ext cx="11882" cy="10801"/>
              </a:xfrm>
              <a:custGeom>
                <a:avLst/>
                <a:gdLst>
                  <a:gd name="T0" fmla="*/ 20 w 49"/>
                  <a:gd name="T1" fmla="*/ 5 h 43"/>
                  <a:gd name="T2" fmla="*/ 20 w 49"/>
                  <a:gd name="T3" fmla="*/ 5 h 43"/>
                  <a:gd name="T4" fmla="*/ 28 w 49"/>
                  <a:gd name="T5" fmla="*/ 37 h 43"/>
                  <a:gd name="T6" fmla="*/ 28 w 49"/>
                  <a:gd name="T7" fmla="*/ 37 h 43"/>
                  <a:gd name="T8" fmla="*/ 20 w 49"/>
                  <a:gd name="T9" fmla="*/ 5 h 43"/>
                </a:gdLst>
                <a:ahLst/>
                <a:cxnLst>
                  <a:cxn ang="0">
                    <a:pos x="T0" y="T1"/>
                  </a:cxn>
                  <a:cxn ang="0">
                    <a:pos x="T2" y="T3"/>
                  </a:cxn>
                  <a:cxn ang="0">
                    <a:pos x="T4" y="T5"/>
                  </a:cxn>
                  <a:cxn ang="0">
                    <a:pos x="T6" y="T7"/>
                  </a:cxn>
                  <a:cxn ang="0">
                    <a:pos x="T8" y="T9"/>
                  </a:cxn>
                </a:cxnLst>
                <a:rect l="0" t="0" r="r" b="b"/>
                <a:pathLst>
                  <a:path w="49" h="43">
                    <a:moveTo>
                      <a:pt x="20" y="5"/>
                    </a:moveTo>
                    <a:lnTo>
                      <a:pt x="20" y="5"/>
                    </a:lnTo>
                    <a:cubicBezTo>
                      <a:pt x="0" y="10"/>
                      <a:pt x="7" y="42"/>
                      <a:pt x="28" y="37"/>
                    </a:cubicBezTo>
                    <a:lnTo>
                      <a:pt x="28" y="37"/>
                    </a:lnTo>
                    <a:cubicBezTo>
                      <a:pt x="48" y="32"/>
                      <a:pt x="41" y="0"/>
                      <a:pt x="20"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4" name="Freeform 176">
                <a:extLst>
                  <a:ext uri="{FF2B5EF4-FFF2-40B4-BE49-F238E27FC236}">
                    <a16:creationId xmlns:a16="http://schemas.microsoft.com/office/drawing/2014/main" id="{6EAE3DC8-162B-0840-9EC0-D61CCB90084B}"/>
                  </a:ext>
                </a:extLst>
              </p:cNvPr>
              <p:cNvSpPr>
                <a:spLocks noChangeArrowheads="1"/>
              </p:cNvSpPr>
              <p:nvPr/>
            </p:nvSpPr>
            <p:spPr bwMode="auto">
              <a:xfrm>
                <a:off x="7189115" y="3454203"/>
                <a:ext cx="11882" cy="10801"/>
              </a:xfrm>
              <a:custGeom>
                <a:avLst/>
                <a:gdLst>
                  <a:gd name="T0" fmla="*/ 21 w 49"/>
                  <a:gd name="T1" fmla="*/ 5 h 42"/>
                  <a:gd name="T2" fmla="*/ 21 w 49"/>
                  <a:gd name="T3" fmla="*/ 5 h 42"/>
                  <a:gd name="T4" fmla="*/ 28 w 49"/>
                  <a:gd name="T5" fmla="*/ 37 h 42"/>
                  <a:gd name="T6" fmla="*/ 28 w 49"/>
                  <a:gd name="T7" fmla="*/ 37 h 42"/>
                  <a:gd name="T8" fmla="*/ 21 w 49"/>
                  <a:gd name="T9" fmla="*/ 5 h 42"/>
                </a:gdLst>
                <a:ahLst/>
                <a:cxnLst>
                  <a:cxn ang="0">
                    <a:pos x="T0" y="T1"/>
                  </a:cxn>
                  <a:cxn ang="0">
                    <a:pos x="T2" y="T3"/>
                  </a:cxn>
                  <a:cxn ang="0">
                    <a:pos x="T4" y="T5"/>
                  </a:cxn>
                  <a:cxn ang="0">
                    <a:pos x="T6" y="T7"/>
                  </a:cxn>
                  <a:cxn ang="0">
                    <a:pos x="T8" y="T9"/>
                  </a:cxn>
                </a:cxnLst>
                <a:rect l="0" t="0" r="r" b="b"/>
                <a:pathLst>
                  <a:path w="49" h="42">
                    <a:moveTo>
                      <a:pt x="21" y="5"/>
                    </a:moveTo>
                    <a:lnTo>
                      <a:pt x="21" y="5"/>
                    </a:lnTo>
                    <a:cubicBezTo>
                      <a:pt x="0" y="9"/>
                      <a:pt x="7" y="41"/>
                      <a:pt x="28" y="37"/>
                    </a:cubicBezTo>
                    <a:lnTo>
                      <a:pt x="28" y="37"/>
                    </a:lnTo>
                    <a:cubicBezTo>
                      <a:pt x="48" y="32"/>
                      <a:pt x="41" y="0"/>
                      <a:pt x="21"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5" name="Freeform 177">
                <a:extLst>
                  <a:ext uri="{FF2B5EF4-FFF2-40B4-BE49-F238E27FC236}">
                    <a16:creationId xmlns:a16="http://schemas.microsoft.com/office/drawing/2014/main" id="{565F56F7-D37A-9149-AC84-7EC49D59BE88}"/>
                  </a:ext>
                </a:extLst>
              </p:cNvPr>
              <p:cNvSpPr>
                <a:spLocks noChangeArrowheads="1"/>
              </p:cNvSpPr>
              <p:nvPr/>
            </p:nvSpPr>
            <p:spPr bwMode="auto">
              <a:xfrm>
                <a:off x="6826197" y="3385076"/>
                <a:ext cx="14042" cy="12961"/>
              </a:xfrm>
              <a:custGeom>
                <a:avLst/>
                <a:gdLst>
                  <a:gd name="T0" fmla="*/ 23 w 59"/>
                  <a:gd name="T1" fmla="*/ 41 h 53"/>
                  <a:gd name="T2" fmla="*/ 23 w 59"/>
                  <a:gd name="T3" fmla="*/ 41 h 53"/>
                  <a:gd name="T4" fmla="*/ 40 w 59"/>
                  <a:gd name="T5" fmla="*/ 13 h 53"/>
                  <a:gd name="T6" fmla="*/ 40 w 59"/>
                  <a:gd name="T7" fmla="*/ 13 h 53"/>
                  <a:gd name="T8" fmla="*/ 35 w 59"/>
                  <a:gd name="T9" fmla="*/ 11 h 53"/>
                  <a:gd name="T10" fmla="*/ 35 w 59"/>
                  <a:gd name="T11" fmla="*/ 11 h 53"/>
                  <a:gd name="T12" fmla="*/ 18 w 59"/>
                  <a:gd name="T13" fmla="*/ 38 h 53"/>
                  <a:gd name="T14" fmla="*/ 18 w 59"/>
                  <a:gd name="T15" fmla="*/ 38 h 53"/>
                  <a:gd name="T16" fmla="*/ 23 w 59"/>
                  <a:gd name="T17"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3">
                    <a:moveTo>
                      <a:pt x="23" y="41"/>
                    </a:moveTo>
                    <a:lnTo>
                      <a:pt x="23" y="41"/>
                    </a:lnTo>
                    <a:cubicBezTo>
                      <a:pt x="41" y="52"/>
                      <a:pt x="58" y="25"/>
                      <a:pt x="40" y="13"/>
                    </a:cubicBezTo>
                    <a:lnTo>
                      <a:pt x="40" y="13"/>
                    </a:lnTo>
                    <a:cubicBezTo>
                      <a:pt x="38" y="12"/>
                      <a:pt x="37" y="11"/>
                      <a:pt x="35" y="11"/>
                    </a:cubicBezTo>
                    <a:lnTo>
                      <a:pt x="35" y="11"/>
                    </a:lnTo>
                    <a:cubicBezTo>
                      <a:pt x="17" y="0"/>
                      <a:pt x="0" y="27"/>
                      <a:pt x="18" y="38"/>
                    </a:cubicBezTo>
                    <a:lnTo>
                      <a:pt x="18" y="38"/>
                    </a:lnTo>
                    <a:cubicBezTo>
                      <a:pt x="19" y="39"/>
                      <a:pt x="21" y="40"/>
                      <a:pt x="23"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6" name="Freeform 178">
                <a:extLst>
                  <a:ext uri="{FF2B5EF4-FFF2-40B4-BE49-F238E27FC236}">
                    <a16:creationId xmlns:a16="http://schemas.microsoft.com/office/drawing/2014/main" id="{7EDD1E3D-195A-3942-A7C6-0C768244027B}"/>
                  </a:ext>
                </a:extLst>
              </p:cNvPr>
              <p:cNvSpPr>
                <a:spLocks noChangeArrowheads="1"/>
              </p:cNvSpPr>
              <p:nvPr/>
            </p:nvSpPr>
            <p:spPr bwMode="auto">
              <a:xfrm>
                <a:off x="6811075" y="3392637"/>
                <a:ext cx="14042" cy="10801"/>
              </a:xfrm>
              <a:custGeom>
                <a:avLst/>
                <a:gdLst>
                  <a:gd name="T0" fmla="*/ 21 w 57"/>
                  <a:gd name="T1" fmla="*/ 8 h 43"/>
                  <a:gd name="T2" fmla="*/ 21 w 57"/>
                  <a:gd name="T3" fmla="*/ 8 h 43"/>
                  <a:gd name="T4" fmla="*/ 22 w 57"/>
                  <a:gd name="T5" fmla="*/ 8 h 43"/>
                  <a:gd name="T6" fmla="*/ 22 w 57"/>
                  <a:gd name="T7" fmla="*/ 8 h 43"/>
                  <a:gd name="T8" fmla="*/ 18 w 57"/>
                  <a:gd name="T9" fmla="*/ 11 h 43"/>
                  <a:gd name="T10" fmla="*/ 18 w 57"/>
                  <a:gd name="T11" fmla="*/ 11 h 43"/>
                  <a:gd name="T12" fmla="*/ 21 w 57"/>
                  <a:gd name="T13" fmla="*/ 8 h 43"/>
                  <a:gd name="T14" fmla="*/ 29 w 57"/>
                  <a:gd name="T15" fmla="*/ 6 h 43"/>
                  <a:gd name="T16" fmla="*/ 29 w 57"/>
                  <a:gd name="T17" fmla="*/ 6 h 43"/>
                  <a:gd name="T18" fmla="*/ 33 w 57"/>
                  <a:gd name="T19" fmla="*/ 8 h 43"/>
                  <a:gd name="T20" fmla="*/ 33 w 57"/>
                  <a:gd name="T21" fmla="*/ 8 h 43"/>
                  <a:gd name="T22" fmla="*/ 29 w 57"/>
                  <a:gd name="T23" fmla="*/ 6 h 43"/>
                  <a:gd name="T24" fmla="*/ 46 w 57"/>
                  <a:gd name="T25" fmla="*/ 28 h 43"/>
                  <a:gd name="T26" fmla="*/ 46 w 57"/>
                  <a:gd name="T27" fmla="*/ 28 h 43"/>
                  <a:gd name="T28" fmla="*/ 25 w 57"/>
                  <a:gd name="T29" fmla="*/ 6 h 43"/>
                  <a:gd name="T30" fmla="*/ 25 w 57"/>
                  <a:gd name="T31" fmla="*/ 6 h 43"/>
                  <a:gd name="T32" fmla="*/ 16 w 57"/>
                  <a:gd name="T33" fmla="*/ 35 h 43"/>
                  <a:gd name="T34" fmla="*/ 16 w 57"/>
                  <a:gd name="T35" fmla="*/ 35 h 43"/>
                  <a:gd name="T36" fmla="*/ 46 w 57"/>
                  <a:gd name="T37"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43">
                    <a:moveTo>
                      <a:pt x="21" y="8"/>
                    </a:moveTo>
                    <a:lnTo>
                      <a:pt x="21" y="8"/>
                    </a:lnTo>
                    <a:cubicBezTo>
                      <a:pt x="21" y="8"/>
                      <a:pt x="21" y="8"/>
                      <a:pt x="22" y="8"/>
                    </a:cubicBezTo>
                    <a:lnTo>
                      <a:pt x="22" y="8"/>
                    </a:lnTo>
                    <a:cubicBezTo>
                      <a:pt x="20" y="9"/>
                      <a:pt x="19" y="10"/>
                      <a:pt x="18" y="11"/>
                    </a:cubicBezTo>
                    <a:lnTo>
                      <a:pt x="18" y="11"/>
                    </a:lnTo>
                    <a:cubicBezTo>
                      <a:pt x="19" y="10"/>
                      <a:pt x="20" y="9"/>
                      <a:pt x="21" y="8"/>
                    </a:cubicBezTo>
                    <a:close/>
                    <a:moveTo>
                      <a:pt x="29" y="6"/>
                    </a:moveTo>
                    <a:lnTo>
                      <a:pt x="29" y="6"/>
                    </a:lnTo>
                    <a:cubicBezTo>
                      <a:pt x="30" y="7"/>
                      <a:pt x="32" y="7"/>
                      <a:pt x="33" y="8"/>
                    </a:cubicBezTo>
                    <a:lnTo>
                      <a:pt x="33" y="8"/>
                    </a:lnTo>
                    <a:cubicBezTo>
                      <a:pt x="32" y="7"/>
                      <a:pt x="30" y="6"/>
                      <a:pt x="29" y="6"/>
                    </a:cubicBezTo>
                    <a:close/>
                    <a:moveTo>
                      <a:pt x="46" y="28"/>
                    </a:moveTo>
                    <a:lnTo>
                      <a:pt x="46" y="28"/>
                    </a:lnTo>
                    <a:cubicBezTo>
                      <a:pt x="56" y="14"/>
                      <a:pt x="38" y="0"/>
                      <a:pt x="25" y="6"/>
                    </a:cubicBezTo>
                    <a:lnTo>
                      <a:pt x="25" y="6"/>
                    </a:lnTo>
                    <a:cubicBezTo>
                      <a:pt x="10" y="6"/>
                      <a:pt x="0" y="27"/>
                      <a:pt x="16" y="35"/>
                    </a:cubicBezTo>
                    <a:lnTo>
                      <a:pt x="16" y="35"/>
                    </a:lnTo>
                    <a:cubicBezTo>
                      <a:pt x="27" y="42"/>
                      <a:pt x="38" y="39"/>
                      <a:pt x="46" y="2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7" name="Freeform 179">
                <a:extLst>
                  <a:ext uri="{FF2B5EF4-FFF2-40B4-BE49-F238E27FC236}">
                    <a16:creationId xmlns:a16="http://schemas.microsoft.com/office/drawing/2014/main" id="{CB529D0C-7AD2-4143-8435-BA132CAC1E52}"/>
                  </a:ext>
                </a:extLst>
              </p:cNvPr>
              <p:cNvSpPr>
                <a:spLocks noChangeArrowheads="1"/>
              </p:cNvSpPr>
              <p:nvPr/>
            </p:nvSpPr>
            <p:spPr bwMode="auto">
              <a:xfrm>
                <a:off x="6799195" y="3404518"/>
                <a:ext cx="14041" cy="14042"/>
              </a:xfrm>
              <a:custGeom>
                <a:avLst/>
                <a:gdLst>
                  <a:gd name="T0" fmla="*/ 17 w 57"/>
                  <a:gd name="T1" fmla="*/ 40 h 56"/>
                  <a:gd name="T2" fmla="*/ 17 w 57"/>
                  <a:gd name="T3" fmla="*/ 40 h 56"/>
                  <a:gd name="T4" fmla="*/ 21 w 57"/>
                  <a:gd name="T5" fmla="*/ 43 h 56"/>
                  <a:gd name="T6" fmla="*/ 21 w 57"/>
                  <a:gd name="T7" fmla="*/ 43 h 56"/>
                  <a:gd name="T8" fmla="*/ 39 w 57"/>
                  <a:gd name="T9" fmla="*/ 16 h 56"/>
                  <a:gd name="T10" fmla="*/ 39 w 57"/>
                  <a:gd name="T11" fmla="*/ 16 h 56"/>
                  <a:gd name="T12" fmla="*/ 34 w 57"/>
                  <a:gd name="T13" fmla="*/ 12 h 56"/>
                  <a:gd name="T14" fmla="*/ 34 w 57"/>
                  <a:gd name="T15" fmla="*/ 12 h 56"/>
                  <a:gd name="T16" fmla="*/ 17 w 57"/>
                  <a:gd name="T17" fmla="*/ 4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7" y="40"/>
                    </a:moveTo>
                    <a:lnTo>
                      <a:pt x="17" y="40"/>
                    </a:lnTo>
                    <a:cubicBezTo>
                      <a:pt x="19" y="41"/>
                      <a:pt x="20" y="42"/>
                      <a:pt x="21" y="43"/>
                    </a:cubicBezTo>
                    <a:lnTo>
                      <a:pt x="21" y="43"/>
                    </a:lnTo>
                    <a:cubicBezTo>
                      <a:pt x="39" y="55"/>
                      <a:pt x="56" y="27"/>
                      <a:pt x="39" y="16"/>
                    </a:cubicBezTo>
                    <a:lnTo>
                      <a:pt x="39" y="16"/>
                    </a:lnTo>
                    <a:cubicBezTo>
                      <a:pt x="37" y="14"/>
                      <a:pt x="36" y="13"/>
                      <a:pt x="34" y="12"/>
                    </a:cubicBezTo>
                    <a:lnTo>
                      <a:pt x="34" y="12"/>
                    </a:lnTo>
                    <a:cubicBezTo>
                      <a:pt x="17" y="0"/>
                      <a:pt x="0" y="28"/>
                      <a:pt x="17"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8" name="Freeform 180">
                <a:extLst>
                  <a:ext uri="{FF2B5EF4-FFF2-40B4-BE49-F238E27FC236}">
                    <a16:creationId xmlns:a16="http://schemas.microsoft.com/office/drawing/2014/main" id="{37C373ED-88B2-EC48-A6A5-8DF63B6CA95F}"/>
                  </a:ext>
                </a:extLst>
              </p:cNvPr>
              <p:cNvSpPr>
                <a:spLocks noChangeArrowheads="1"/>
              </p:cNvSpPr>
              <p:nvPr/>
            </p:nvSpPr>
            <p:spPr bwMode="auto">
              <a:xfrm>
                <a:off x="6848880" y="3381836"/>
                <a:ext cx="9721" cy="9721"/>
              </a:xfrm>
              <a:custGeom>
                <a:avLst/>
                <a:gdLst>
                  <a:gd name="T0" fmla="*/ 22 w 38"/>
                  <a:gd name="T1" fmla="*/ 36 h 39"/>
                  <a:gd name="T2" fmla="*/ 22 w 38"/>
                  <a:gd name="T3" fmla="*/ 36 h 39"/>
                  <a:gd name="T4" fmla="*/ 23 w 38"/>
                  <a:gd name="T5" fmla="*/ 36 h 39"/>
                  <a:gd name="T6" fmla="*/ 23 w 38"/>
                  <a:gd name="T7" fmla="*/ 36 h 39"/>
                  <a:gd name="T8" fmla="*/ 34 w 38"/>
                  <a:gd name="T9" fmla="*/ 25 h 39"/>
                  <a:gd name="T10" fmla="*/ 34 w 38"/>
                  <a:gd name="T11" fmla="*/ 25 h 39"/>
                  <a:gd name="T12" fmla="*/ 30 w 38"/>
                  <a:gd name="T13" fmla="*/ 6 h 39"/>
                  <a:gd name="T14" fmla="*/ 30 w 38"/>
                  <a:gd name="T15" fmla="*/ 6 h 39"/>
                  <a:gd name="T16" fmla="*/ 14 w 38"/>
                  <a:gd name="T17" fmla="*/ 2 h 39"/>
                  <a:gd name="T18" fmla="*/ 14 w 38"/>
                  <a:gd name="T19" fmla="*/ 2 h 39"/>
                  <a:gd name="T20" fmla="*/ 14 w 38"/>
                  <a:gd name="T21" fmla="*/ 2 h 39"/>
                  <a:gd name="T22" fmla="*/ 14 w 38"/>
                  <a:gd name="T23" fmla="*/ 2 h 39"/>
                  <a:gd name="T24" fmla="*/ 3 w 38"/>
                  <a:gd name="T25" fmla="*/ 23 h 39"/>
                  <a:gd name="T26" fmla="*/ 3 w 38"/>
                  <a:gd name="T27" fmla="*/ 23 h 39"/>
                  <a:gd name="T28" fmla="*/ 22 w 38"/>
                  <a:gd name="T29"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9">
                    <a:moveTo>
                      <a:pt x="22" y="36"/>
                    </a:moveTo>
                    <a:lnTo>
                      <a:pt x="22" y="36"/>
                    </a:lnTo>
                    <a:lnTo>
                      <a:pt x="23" y="36"/>
                    </a:lnTo>
                    <a:lnTo>
                      <a:pt x="23" y="36"/>
                    </a:lnTo>
                    <a:cubicBezTo>
                      <a:pt x="28" y="35"/>
                      <a:pt x="33" y="30"/>
                      <a:pt x="34" y="25"/>
                    </a:cubicBezTo>
                    <a:lnTo>
                      <a:pt x="34" y="25"/>
                    </a:lnTo>
                    <a:cubicBezTo>
                      <a:pt x="37" y="18"/>
                      <a:pt x="35" y="12"/>
                      <a:pt x="30" y="6"/>
                    </a:cubicBezTo>
                    <a:lnTo>
                      <a:pt x="30" y="6"/>
                    </a:lnTo>
                    <a:cubicBezTo>
                      <a:pt x="27" y="2"/>
                      <a:pt x="20" y="0"/>
                      <a:pt x="14" y="2"/>
                    </a:cubicBezTo>
                    <a:lnTo>
                      <a:pt x="14" y="2"/>
                    </a:lnTo>
                    <a:lnTo>
                      <a:pt x="14" y="2"/>
                    </a:lnTo>
                    <a:lnTo>
                      <a:pt x="14" y="2"/>
                    </a:lnTo>
                    <a:cubicBezTo>
                      <a:pt x="3" y="5"/>
                      <a:pt x="0" y="14"/>
                      <a:pt x="3" y="23"/>
                    </a:cubicBezTo>
                    <a:lnTo>
                      <a:pt x="3" y="23"/>
                    </a:lnTo>
                    <a:cubicBezTo>
                      <a:pt x="4" y="30"/>
                      <a:pt x="12" y="38"/>
                      <a:pt x="22"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9" name="Freeform 181">
                <a:extLst>
                  <a:ext uri="{FF2B5EF4-FFF2-40B4-BE49-F238E27FC236}">
                    <a16:creationId xmlns:a16="http://schemas.microsoft.com/office/drawing/2014/main" id="{1C94DE2A-1A54-5445-87D8-027FA825D96A}"/>
                  </a:ext>
                </a:extLst>
              </p:cNvPr>
              <p:cNvSpPr>
                <a:spLocks noChangeArrowheads="1"/>
              </p:cNvSpPr>
              <p:nvPr/>
            </p:nvSpPr>
            <p:spPr bwMode="auto">
              <a:xfrm>
                <a:off x="7068143" y="3441242"/>
                <a:ext cx="10801" cy="12961"/>
              </a:xfrm>
              <a:custGeom>
                <a:avLst/>
                <a:gdLst>
                  <a:gd name="T0" fmla="*/ 5 w 43"/>
                  <a:gd name="T1" fmla="*/ 28 h 52"/>
                  <a:gd name="T2" fmla="*/ 5 w 43"/>
                  <a:gd name="T3" fmla="*/ 28 h 52"/>
                  <a:gd name="T4" fmla="*/ 5 w 43"/>
                  <a:gd name="T5" fmla="*/ 31 h 52"/>
                  <a:gd name="T6" fmla="*/ 5 w 43"/>
                  <a:gd name="T7" fmla="*/ 31 h 52"/>
                  <a:gd name="T8" fmla="*/ 37 w 43"/>
                  <a:gd name="T9" fmla="*/ 23 h 52"/>
                  <a:gd name="T10" fmla="*/ 37 w 43"/>
                  <a:gd name="T11" fmla="*/ 23 h 52"/>
                  <a:gd name="T12" fmla="*/ 37 w 43"/>
                  <a:gd name="T13" fmla="*/ 21 h 52"/>
                  <a:gd name="T14" fmla="*/ 37 w 43"/>
                  <a:gd name="T15" fmla="*/ 21 h 52"/>
                  <a:gd name="T16" fmla="*/ 5 w 43"/>
                  <a:gd name="T17"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2">
                    <a:moveTo>
                      <a:pt x="5" y="28"/>
                    </a:moveTo>
                    <a:lnTo>
                      <a:pt x="5" y="28"/>
                    </a:lnTo>
                    <a:cubicBezTo>
                      <a:pt x="5" y="29"/>
                      <a:pt x="5" y="30"/>
                      <a:pt x="5" y="31"/>
                    </a:cubicBezTo>
                    <a:lnTo>
                      <a:pt x="5" y="31"/>
                    </a:lnTo>
                    <a:cubicBezTo>
                      <a:pt x="10" y="51"/>
                      <a:pt x="42" y="44"/>
                      <a:pt x="37" y="23"/>
                    </a:cubicBezTo>
                    <a:lnTo>
                      <a:pt x="37" y="23"/>
                    </a:lnTo>
                    <a:lnTo>
                      <a:pt x="37" y="21"/>
                    </a:lnTo>
                    <a:lnTo>
                      <a:pt x="37" y="21"/>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0" name="Freeform 182">
                <a:extLst>
                  <a:ext uri="{FF2B5EF4-FFF2-40B4-BE49-F238E27FC236}">
                    <a16:creationId xmlns:a16="http://schemas.microsoft.com/office/drawing/2014/main" id="{86DE0E0E-EDDB-E246-BD39-51987B15EA62}"/>
                  </a:ext>
                </a:extLst>
              </p:cNvPr>
              <p:cNvSpPr>
                <a:spLocks noChangeArrowheads="1"/>
              </p:cNvSpPr>
              <p:nvPr/>
            </p:nvSpPr>
            <p:spPr bwMode="auto">
              <a:xfrm>
                <a:off x="7048700" y="3433682"/>
                <a:ext cx="11882" cy="10801"/>
              </a:xfrm>
              <a:custGeom>
                <a:avLst/>
                <a:gdLst>
                  <a:gd name="T0" fmla="*/ 28 w 49"/>
                  <a:gd name="T1" fmla="*/ 37 h 43"/>
                  <a:gd name="T2" fmla="*/ 28 w 49"/>
                  <a:gd name="T3" fmla="*/ 37 h 43"/>
                  <a:gd name="T4" fmla="*/ 20 w 49"/>
                  <a:gd name="T5" fmla="*/ 5 h 43"/>
                  <a:gd name="T6" fmla="*/ 20 w 49"/>
                  <a:gd name="T7" fmla="*/ 5 h 43"/>
                  <a:gd name="T8" fmla="*/ 28 w 49"/>
                  <a:gd name="T9" fmla="*/ 37 h 43"/>
                </a:gdLst>
                <a:ahLst/>
                <a:cxnLst>
                  <a:cxn ang="0">
                    <a:pos x="T0" y="T1"/>
                  </a:cxn>
                  <a:cxn ang="0">
                    <a:pos x="T2" y="T3"/>
                  </a:cxn>
                  <a:cxn ang="0">
                    <a:pos x="T4" y="T5"/>
                  </a:cxn>
                  <a:cxn ang="0">
                    <a:pos x="T6" y="T7"/>
                  </a:cxn>
                  <a:cxn ang="0">
                    <a:pos x="T8" y="T9"/>
                  </a:cxn>
                </a:cxnLst>
                <a:rect l="0" t="0" r="r" b="b"/>
                <a:pathLst>
                  <a:path w="49" h="43">
                    <a:moveTo>
                      <a:pt x="28" y="37"/>
                    </a:moveTo>
                    <a:lnTo>
                      <a:pt x="28" y="37"/>
                    </a:lnTo>
                    <a:cubicBezTo>
                      <a:pt x="48" y="32"/>
                      <a:pt x="41" y="0"/>
                      <a:pt x="20" y="5"/>
                    </a:cubicBezTo>
                    <a:lnTo>
                      <a:pt x="20" y="5"/>
                    </a:lnTo>
                    <a:cubicBezTo>
                      <a:pt x="0" y="10"/>
                      <a:pt x="7" y="42"/>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1" name="Freeform 183">
                <a:extLst>
                  <a:ext uri="{FF2B5EF4-FFF2-40B4-BE49-F238E27FC236}">
                    <a16:creationId xmlns:a16="http://schemas.microsoft.com/office/drawing/2014/main" id="{1BA4C525-9A9A-7446-A9E7-1F90FF40D2F4}"/>
                  </a:ext>
                </a:extLst>
              </p:cNvPr>
              <p:cNvSpPr>
                <a:spLocks noChangeArrowheads="1"/>
              </p:cNvSpPr>
              <p:nvPr/>
            </p:nvSpPr>
            <p:spPr bwMode="auto">
              <a:xfrm>
                <a:off x="7061662" y="3403438"/>
                <a:ext cx="10801" cy="12961"/>
              </a:xfrm>
              <a:custGeom>
                <a:avLst/>
                <a:gdLst>
                  <a:gd name="T0" fmla="*/ 5 w 43"/>
                  <a:gd name="T1" fmla="*/ 28 h 54"/>
                  <a:gd name="T2" fmla="*/ 5 w 43"/>
                  <a:gd name="T3" fmla="*/ 28 h 54"/>
                  <a:gd name="T4" fmla="*/ 6 w 43"/>
                  <a:gd name="T5" fmla="*/ 32 h 54"/>
                  <a:gd name="T6" fmla="*/ 6 w 43"/>
                  <a:gd name="T7" fmla="*/ 32 h 54"/>
                  <a:gd name="T8" fmla="*/ 37 w 43"/>
                  <a:gd name="T9" fmla="*/ 25 h 54"/>
                  <a:gd name="T10" fmla="*/ 37 w 43"/>
                  <a:gd name="T11" fmla="*/ 25 h 54"/>
                  <a:gd name="T12" fmla="*/ 36 w 43"/>
                  <a:gd name="T13" fmla="*/ 20 h 54"/>
                  <a:gd name="T14" fmla="*/ 36 w 43"/>
                  <a:gd name="T15" fmla="*/ 20 h 54"/>
                  <a:gd name="T16" fmla="*/ 5 w 43"/>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4">
                    <a:moveTo>
                      <a:pt x="5" y="28"/>
                    </a:moveTo>
                    <a:lnTo>
                      <a:pt x="5" y="28"/>
                    </a:lnTo>
                    <a:cubicBezTo>
                      <a:pt x="5" y="30"/>
                      <a:pt x="5" y="31"/>
                      <a:pt x="6" y="32"/>
                    </a:cubicBezTo>
                    <a:lnTo>
                      <a:pt x="6" y="32"/>
                    </a:lnTo>
                    <a:cubicBezTo>
                      <a:pt x="10" y="53"/>
                      <a:pt x="42" y="45"/>
                      <a:pt x="37" y="25"/>
                    </a:cubicBezTo>
                    <a:lnTo>
                      <a:pt x="37" y="25"/>
                    </a:lnTo>
                    <a:cubicBezTo>
                      <a:pt x="37" y="24"/>
                      <a:pt x="37" y="22"/>
                      <a:pt x="36" y="20"/>
                    </a:cubicBezTo>
                    <a:lnTo>
                      <a:pt x="36" y="20"/>
                    </a:lnTo>
                    <a:cubicBezTo>
                      <a:pt x="31"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2" name="Freeform 184">
                <a:extLst>
                  <a:ext uri="{FF2B5EF4-FFF2-40B4-BE49-F238E27FC236}">
                    <a16:creationId xmlns:a16="http://schemas.microsoft.com/office/drawing/2014/main" id="{12A426C8-19C0-284F-9D76-0E004DAA83A2}"/>
                  </a:ext>
                </a:extLst>
              </p:cNvPr>
              <p:cNvSpPr>
                <a:spLocks noChangeArrowheads="1"/>
              </p:cNvSpPr>
              <p:nvPr/>
            </p:nvSpPr>
            <p:spPr bwMode="auto">
              <a:xfrm>
                <a:off x="7033579" y="3416400"/>
                <a:ext cx="12961" cy="14041"/>
              </a:xfrm>
              <a:custGeom>
                <a:avLst/>
                <a:gdLst>
                  <a:gd name="T0" fmla="*/ 13 w 52"/>
                  <a:gd name="T1" fmla="*/ 17 h 57"/>
                  <a:gd name="T2" fmla="*/ 13 w 52"/>
                  <a:gd name="T3" fmla="*/ 17 h 57"/>
                  <a:gd name="T4" fmla="*/ 11 w 52"/>
                  <a:gd name="T5" fmla="*/ 21 h 57"/>
                  <a:gd name="T6" fmla="*/ 11 w 52"/>
                  <a:gd name="T7" fmla="*/ 21 h 57"/>
                  <a:gd name="T8" fmla="*/ 39 w 52"/>
                  <a:gd name="T9" fmla="*/ 38 h 57"/>
                  <a:gd name="T10" fmla="*/ 39 w 52"/>
                  <a:gd name="T11" fmla="*/ 38 h 57"/>
                  <a:gd name="T12" fmla="*/ 40 w 52"/>
                  <a:gd name="T13" fmla="*/ 35 h 57"/>
                  <a:gd name="T14" fmla="*/ 40 w 52"/>
                  <a:gd name="T15" fmla="*/ 35 h 57"/>
                  <a:gd name="T16" fmla="*/ 13 w 52"/>
                  <a:gd name="T17"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13" y="17"/>
                    </a:moveTo>
                    <a:lnTo>
                      <a:pt x="13" y="17"/>
                    </a:lnTo>
                    <a:cubicBezTo>
                      <a:pt x="12" y="19"/>
                      <a:pt x="11" y="20"/>
                      <a:pt x="11" y="21"/>
                    </a:cubicBezTo>
                    <a:lnTo>
                      <a:pt x="11" y="21"/>
                    </a:lnTo>
                    <a:cubicBezTo>
                      <a:pt x="0" y="39"/>
                      <a:pt x="27" y="56"/>
                      <a:pt x="39" y="38"/>
                    </a:cubicBezTo>
                    <a:lnTo>
                      <a:pt x="39" y="38"/>
                    </a:lnTo>
                    <a:cubicBezTo>
                      <a:pt x="39" y="37"/>
                      <a:pt x="40" y="36"/>
                      <a:pt x="40" y="35"/>
                    </a:cubicBezTo>
                    <a:lnTo>
                      <a:pt x="40" y="35"/>
                    </a:lnTo>
                    <a:cubicBezTo>
                      <a:pt x="51" y="17"/>
                      <a:pt x="24" y="0"/>
                      <a:pt x="13"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3" name="Freeform 185">
                <a:extLst>
                  <a:ext uri="{FF2B5EF4-FFF2-40B4-BE49-F238E27FC236}">
                    <a16:creationId xmlns:a16="http://schemas.microsoft.com/office/drawing/2014/main" id="{AAEA27C7-74A0-1449-B4F4-570771D5F371}"/>
                  </a:ext>
                </a:extLst>
              </p:cNvPr>
              <p:cNvSpPr>
                <a:spLocks noChangeArrowheads="1"/>
              </p:cNvSpPr>
              <p:nvPr/>
            </p:nvSpPr>
            <p:spPr bwMode="auto">
              <a:xfrm>
                <a:off x="7013057" y="3410999"/>
                <a:ext cx="11881" cy="10801"/>
              </a:xfrm>
              <a:custGeom>
                <a:avLst/>
                <a:gdLst>
                  <a:gd name="T0" fmla="*/ 29 w 50"/>
                  <a:gd name="T1" fmla="*/ 36 h 42"/>
                  <a:gd name="T2" fmla="*/ 29 w 50"/>
                  <a:gd name="T3" fmla="*/ 36 h 42"/>
                  <a:gd name="T4" fmla="*/ 21 w 50"/>
                  <a:gd name="T5" fmla="*/ 5 h 42"/>
                  <a:gd name="T6" fmla="*/ 21 w 50"/>
                  <a:gd name="T7" fmla="*/ 5 h 42"/>
                  <a:gd name="T8" fmla="*/ 29 w 50"/>
                  <a:gd name="T9" fmla="*/ 36 h 42"/>
                </a:gdLst>
                <a:ahLst/>
                <a:cxnLst>
                  <a:cxn ang="0">
                    <a:pos x="T0" y="T1"/>
                  </a:cxn>
                  <a:cxn ang="0">
                    <a:pos x="T2" y="T3"/>
                  </a:cxn>
                  <a:cxn ang="0">
                    <a:pos x="T4" y="T5"/>
                  </a:cxn>
                  <a:cxn ang="0">
                    <a:pos x="T6" y="T7"/>
                  </a:cxn>
                  <a:cxn ang="0">
                    <a:pos x="T8" y="T9"/>
                  </a:cxn>
                </a:cxnLst>
                <a:rect l="0" t="0" r="r" b="b"/>
                <a:pathLst>
                  <a:path w="50" h="42">
                    <a:moveTo>
                      <a:pt x="29" y="36"/>
                    </a:moveTo>
                    <a:lnTo>
                      <a:pt x="29" y="36"/>
                    </a:lnTo>
                    <a:cubicBezTo>
                      <a:pt x="49" y="32"/>
                      <a:pt x="41" y="0"/>
                      <a:pt x="21" y="5"/>
                    </a:cubicBezTo>
                    <a:lnTo>
                      <a:pt x="21" y="5"/>
                    </a:lnTo>
                    <a:cubicBezTo>
                      <a:pt x="0" y="9"/>
                      <a:pt x="8" y="41"/>
                      <a:pt x="29"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22" name="Group 21">
              <a:extLst>
                <a:ext uri="{FF2B5EF4-FFF2-40B4-BE49-F238E27FC236}">
                  <a16:creationId xmlns:a16="http://schemas.microsoft.com/office/drawing/2014/main" id="{0F119927-DBE0-0249-9AA1-D93A203928A7}"/>
                </a:ext>
              </a:extLst>
            </p:cNvPr>
            <p:cNvGrpSpPr/>
            <p:nvPr/>
          </p:nvGrpSpPr>
          <p:grpSpPr>
            <a:xfrm rot="759599">
              <a:off x="87817" y="1974707"/>
              <a:ext cx="1575702" cy="1467979"/>
              <a:chOff x="2593233" y="3069683"/>
              <a:chExt cx="805765" cy="750679"/>
            </a:xfrm>
            <a:solidFill>
              <a:schemeClr val="accent6"/>
            </a:solidFill>
          </p:grpSpPr>
          <p:sp>
            <p:nvSpPr>
              <p:cNvPr id="193" name="Freeform 186">
                <a:extLst>
                  <a:ext uri="{FF2B5EF4-FFF2-40B4-BE49-F238E27FC236}">
                    <a16:creationId xmlns:a16="http://schemas.microsoft.com/office/drawing/2014/main" id="{906B25C2-5F30-214C-AB03-EE428040AE6B}"/>
                  </a:ext>
                </a:extLst>
              </p:cNvPr>
              <p:cNvSpPr>
                <a:spLocks noChangeArrowheads="1"/>
              </p:cNvSpPr>
              <p:nvPr/>
            </p:nvSpPr>
            <p:spPr bwMode="auto">
              <a:xfrm>
                <a:off x="2593233" y="3120449"/>
                <a:ext cx="722596" cy="699913"/>
              </a:xfrm>
              <a:custGeom>
                <a:avLst/>
                <a:gdLst>
                  <a:gd name="T0" fmla="*/ 2929 w 2951"/>
                  <a:gd name="T1" fmla="*/ 1505 h 2856"/>
                  <a:gd name="T2" fmla="*/ 2528 w 2951"/>
                  <a:gd name="T3" fmla="*/ 1509 h 2856"/>
                  <a:gd name="T4" fmla="*/ 2894 w 2951"/>
                  <a:gd name="T5" fmla="*/ 1250 h 2856"/>
                  <a:gd name="T6" fmla="*/ 2597 w 2951"/>
                  <a:gd name="T7" fmla="*/ 1423 h 2856"/>
                  <a:gd name="T8" fmla="*/ 2776 w 2951"/>
                  <a:gd name="T9" fmla="*/ 1136 h 2856"/>
                  <a:gd name="T10" fmla="*/ 2471 w 2951"/>
                  <a:gd name="T11" fmla="*/ 1472 h 2856"/>
                  <a:gd name="T12" fmla="*/ 2440 w 2951"/>
                  <a:gd name="T13" fmla="*/ 1486 h 2856"/>
                  <a:gd name="T14" fmla="*/ 1683 w 2951"/>
                  <a:gd name="T15" fmla="*/ 1685 h 2856"/>
                  <a:gd name="T16" fmla="*/ 1833 w 2951"/>
                  <a:gd name="T17" fmla="*/ 1284 h 2856"/>
                  <a:gd name="T18" fmla="*/ 2217 w 2951"/>
                  <a:gd name="T19" fmla="*/ 1411 h 2856"/>
                  <a:gd name="T20" fmla="*/ 1966 w 2951"/>
                  <a:gd name="T21" fmla="*/ 1301 h 2856"/>
                  <a:gd name="T22" fmla="*/ 2199 w 2951"/>
                  <a:gd name="T23" fmla="*/ 1245 h 2856"/>
                  <a:gd name="T24" fmla="*/ 2120 w 2951"/>
                  <a:gd name="T25" fmla="*/ 1120 h 2856"/>
                  <a:gd name="T26" fmla="*/ 1868 w 2951"/>
                  <a:gd name="T27" fmla="*/ 1222 h 2856"/>
                  <a:gd name="T28" fmla="*/ 1851 w 2951"/>
                  <a:gd name="T29" fmla="*/ 1175 h 2856"/>
                  <a:gd name="T30" fmla="*/ 1930 w 2951"/>
                  <a:gd name="T31" fmla="*/ 860 h 2856"/>
                  <a:gd name="T32" fmla="*/ 1590 w 2951"/>
                  <a:gd name="T33" fmla="*/ 1235 h 2856"/>
                  <a:gd name="T34" fmla="*/ 1714 w 2951"/>
                  <a:gd name="T35" fmla="*/ 1146 h 2856"/>
                  <a:gd name="T36" fmla="*/ 1619 w 2951"/>
                  <a:gd name="T37" fmla="*/ 1198 h 2856"/>
                  <a:gd name="T38" fmla="*/ 1677 w 2951"/>
                  <a:gd name="T39" fmla="*/ 1129 h 2856"/>
                  <a:gd name="T40" fmla="*/ 1640 w 2951"/>
                  <a:gd name="T41" fmla="*/ 1126 h 2856"/>
                  <a:gd name="T42" fmla="*/ 1601 w 2951"/>
                  <a:gd name="T43" fmla="*/ 1170 h 2856"/>
                  <a:gd name="T44" fmla="*/ 1581 w 2951"/>
                  <a:gd name="T45" fmla="*/ 1075 h 2856"/>
                  <a:gd name="T46" fmla="*/ 1552 w 2951"/>
                  <a:gd name="T47" fmla="*/ 1144 h 2856"/>
                  <a:gd name="T48" fmla="*/ 1517 w 2951"/>
                  <a:gd name="T49" fmla="*/ 1141 h 2856"/>
                  <a:gd name="T50" fmla="*/ 1491 w 2951"/>
                  <a:gd name="T51" fmla="*/ 1376 h 2856"/>
                  <a:gd name="T52" fmla="*/ 1206 w 2951"/>
                  <a:gd name="T53" fmla="*/ 879 h 2856"/>
                  <a:gd name="T54" fmla="*/ 1542 w 2951"/>
                  <a:gd name="T55" fmla="*/ 882 h 2856"/>
                  <a:gd name="T56" fmla="*/ 1540 w 2951"/>
                  <a:gd name="T57" fmla="*/ 756 h 2856"/>
                  <a:gd name="T58" fmla="*/ 1437 w 2951"/>
                  <a:gd name="T59" fmla="*/ 674 h 2856"/>
                  <a:gd name="T60" fmla="*/ 1230 w 2951"/>
                  <a:gd name="T61" fmla="*/ 521 h 2856"/>
                  <a:gd name="T62" fmla="*/ 1187 w 2951"/>
                  <a:gd name="T63" fmla="*/ 806 h 2856"/>
                  <a:gd name="T64" fmla="*/ 1082 w 2951"/>
                  <a:gd name="T65" fmla="*/ 576 h 2856"/>
                  <a:gd name="T66" fmla="*/ 1173 w 2951"/>
                  <a:gd name="T67" fmla="*/ 845 h 2856"/>
                  <a:gd name="T68" fmla="*/ 817 w 2951"/>
                  <a:gd name="T69" fmla="*/ 1543 h 2856"/>
                  <a:gd name="T70" fmla="*/ 876 w 2951"/>
                  <a:gd name="T71" fmla="*/ 524 h 2856"/>
                  <a:gd name="T72" fmla="*/ 933 w 2951"/>
                  <a:gd name="T73" fmla="*/ 485 h 2856"/>
                  <a:gd name="T74" fmla="*/ 906 w 2951"/>
                  <a:gd name="T75" fmla="*/ 451 h 2856"/>
                  <a:gd name="T76" fmla="*/ 975 w 2951"/>
                  <a:gd name="T77" fmla="*/ 367 h 2856"/>
                  <a:gd name="T78" fmla="*/ 806 w 2951"/>
                  <a:gd name="T79" fmla="*/ 457 h 2856"/>
                  <a:gd name="T80" fmla="*/ 804 w 2951"/>
                  <a:gd name="T81" fmla="*/ 406 h 2856"/>
                  <a:gd name="T82" fmla="*/ 844 w 2951"/>
                  <a:gd name="T83" fmla="*/ 36 h 2856"/>
                  <a:gd name="T84" fmla="*/ 679 w 2951"/>
                  <a:gd name="T85" fmla="*/ 20 h 2856"/>
                  <a:gd name="T86" fmla="*/ 574 w 2951"/>
                  <a:gd name="T87" fmla="*/ 140 h 2856"/>
                  <a:gd name="T88" fmla="*/ 782 w 2951"/>
                  <a:gd name="T89" fmla="*/ 1600 h 2856"/>
                  <a:gd name="T90" fmla="*/ 12 w 2951"/>
                  <a:gd name="T91" fmla="*/ 2807 h 2856"/>
                  <a:gd name="T92" fmla="*/ 820 w 2951"/>
                  <a:gd name="T93" fmla="*/ 1655 h 2856"/>
                  <a:gd name="T94" fmla="*/ 1586 w 2951"/>
                  <a:gd name="T95" fmla="*/ 1742 h 2856"/>
                  <a:gd name="T96" fmla="*/ 1636 w 2951"/>
                  <a:gd name="T97" fmla="*/ 1757 h 2856"/>
                  <a:gd name="T98" fmla="*/ 1894 w 2951"/>
                  <a:gd name="T99" fmla="*/ 1908 h 2856"/>
                  <a:gd name="T100" fmla="*/ 1968 w 2951"/>
                  <a:gd name="T101" fmla="*/ 1922 h 2856"/>
                  <a:gd name="T102" fmla="*/ 1915 w 2951"/>
                  <a:gd name="T103" fmla="*/ 1864 h 2856"/>
                  <a:gd name="T104" fmla="*/ 2043 w 2951"/>
                  <a:gd name="T105" fmla="*/ 1862 h 2856"/>
                  <a:gd name="T106" fmla="*/ 1932 w 2951"/>
                  <a:gd name="T107" fmla="*/ 1837 h 2856"/>
                  <a:gd name="T108" fmla="*/ 1945 w 2951"/>
                  <a:gd name="T109" fmla="*/ 1799 h 2856"/>
                  <a:gd name="T110" fmla="*/ 2012 w 2951"/>
                  <a:gd name="T111" fmla="*/ 1723 h 2856"/>
                  <a:gd name="T112" fmla="*/ 2454 w 2951"/>
                  <a:gd name="T113" fmla="*/ 1533 h 2856"/>
                  <a:gd name="T114" fmla="*/ 2526 w 2951"/>
                  <a:gd name="T115" fmla="*/ 1641 h 2856"/>
                  <a:gd name="T116" fmla="*/ 2605 w 2951"/>
                  <a:gd name="T117" fmla="*/ 1667 h 2856"/>
                  <a:gd name="T118" fmla="*/ 2882 w 2951"/>
                  <a:gd name="T119" fmla="*/ 1660 h 2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51" h="2856">
                    <a:moveTo>
                      <a:pt x="2887" y="1627"/>
                    </a:moveTo>
                    <a:lnTo>
                      <a:pt x="2887" y="1627"/>
                    </a:lnTo>
                    <a:cubicBezTo>
                      <a:pt x="2853" y="1625"/>
                      <a:pt x="2593" y="1586"/>
                      <a:pt x="2516" y="1540"/>
                    </a:cubicBezTo>
                    <a:lnTo>
                      <a:pt x="2516" y="1540"/>
                    </a:lnTo>
                    <a:cubicBezTo>
                      <a:pt x="2655" y="1552"/>
                      <a:pt x="2794" y="1540"/>
                      <a:pt x="2929" y="1505"/>
                    </a:cubicBezTo>
                    <a:lnTo>
                      <a:pt x="2929" y="1505"/>
                    </a:lnTo>
                    <a:cubicBezTo>
                      <a:pt x="2950" y="1500"/>
                      <a:pt x="2938" y="1470"/>
                      <a:pt x="2918" y="1475"/>
                    </a:cubicBezTo>
                    <a:lnTo>
                      <a:pt x="2918" y="1475"/>
                    </a:lnTo>
                    <a:cubicBezTo>
                      <a:pt x="2790" y="1507"/>
                      <a:pt x="2659" y="1519"/>
                      <a:pt x="2528" y="1509"/>
                    </a:cubicBezTo>
                    <a:lnTo>
                      <a:pt x="2528" y="1509"/>
                    </a:lnTo>
                    <a:cubicBezTo>
                      <a:pt x="2561" y="1490"/>
                      <a:pt x="2594" y="1463"/>
                      <a:pt x="2616" y="1450"/>
                    </a:cubicBezTo>
                    <a:lnTo>
                      <a:pt x="2616" y="1450"/>
                    </a:lnTo>
                    <a:cubicBezTo>
                      <a:pt x="2715" y="1392"/>
                      <a:pt x="2814" y="1334"/>
                      <a:pt x="2913" y="1277"/>
                    </a:cubicBezTo>
                    <a:lnTo>
                      <a:pt x="2913" y="1277"/>
                    </a:lnTo>
                    <a:cubicBezTo>
                      <a:pt x="2931" y="1266"/>
                      <a:pt x="2912" y="1240"/>
                      <a:pt x="2894" y="1250"/>
                    </a:cubicBezTo>
                    <a:lnTo>
                      <a:pt x="2894" y="1250"/>
                    </a:lnTo>
                    <a:cubicBezTo>
                      <a:pt x="2825" y="1290"/>
                      <a:pt x="2756" y="1331"/>
                      <a:pt x="2686" y="1371"/>
                    </a:cubicBezTo>
                    <a:lnTo>
                      <a:pt x="2686" y="1371"/>
                    </a:lnTo>
                    <a:cubicBezTo>
                      <a:pt x="2656" y="1389"/>
                      <a:pt x="2627" y="1406"/>
                      <a:pt x="2597" y="1423"/>
                    </a:cubicBezTo>
                    <a:lnTo>
                      <a:pt x="2597" y="1423"/>
                    </a:lnTo>
                    <a:cubicBezTo>
                      <a:pt x="2577" y="1435"/>
                      <a:pt x="2558" y="1446"/>
                      <a:pt x="2538" y="1458"/>
                    </a:cubicBezTo>
                    <a:lnTo>
                      <a:pt x="2538" y="1458"/>
                    </a:lnTo>
                    <a:cubicBezTo>
                      <a:pt x="2525" y="1463"/>
                      <a:pt x="2514" y="1470"/>
                      <a:pt x="2504" y="1479"/>
                    </a:cubicBezTo>
                    <a:lnTo>
                      <a:pt x="2504" y="1479"/>
                    </a:lnTo>
                    <a:cubicBezTo>
                      <a:pt x="2572" y="1346"/>
                      <a:pt x="2662" y="1232"/>
                      <a:pt x="2776" y="1136"/>
                    </a:cubicBezTo>
                    <a:lnTo>
                      <a:pt x="2776" y="1136"/>
                    </a:lnTo>
                    <a:cubicBezTo>
                      <a:pt x="2792" y="1122"/>
                      <a:pt x="2773" y="1095"/>
                      <a:pt x="2757" y="1109"/>
                    </a:cubicBezTo>
                    <a:lnTo>
                      <a:pt x="2757" y="1109"/>
                    </a:lnTo>
                    <a:cubicBezTo>
                      <a:pt x="2636" y="1211"/>
                      <a:pt x="2542" y="1332"/>
                      <a:pt x="2471" y="1472"/>
                    </a:cubicBezTo>
                    <a:lnTo>
                      <a:pt x="2471" y="1472"/>
                    </a:lnTo>
                    <a:cubicBezTo>
                      <a:pt x="2466" y="1356"/>
                      <a:pt x="2503" y="1247"/>
                      <a:pt x="2578" y="1156"/>
                    </a:cubicBezTo>
                    <a:lnTo>
                      <a:pt x="2578" y="1156"/>
                    </a:lnTo>
                    <a:cubicBezTo>
                      <a:pt x="2592" y="1139"/>
                      <a:pt x="2566" y="1119"/>
                      <a:pt x="2553" y="1135"/>
                    </a:cubicBezTo>
                    <a:lnTo>
                      <a:pt x="2553" y="1135"/>
                    </a:lnTo>
                    <a:cubicBezTo>
                      <a:pt x="2470" y="1235"/>
                      <a:pt x="2431" y="1358"/>
                      <a:pt x="2440" y="1486"/>
                    </a:cubicBezTo>
                    <a:lnTo>
                      <a:pt x="2440" y="1486"/>
                    </a:lnTo>
                    <a:cubicBezTo>
                      <a:pt x="2439" y="1486"/>
                      <a:pt x="2439" y="1486"/>
                      <a:pt x="2439" y="1487"/>
                    </a:cubicBezTo>
                    <a:lnTo>
                      <a:pt x="2439" y="1487"/>
                    </a:lnTo>
                    <a:cubicBezTo>
                      <a:pt x="2197" y="1590"/>
                      <a:pt x="1944" y="1656"/>
                      <a:pt x="1683" y="1685"/>
                    </a:cubicBezTo>
                    <a:lnTo>
                      <a:pt x="1683" y="1685"/>
                    </a:lnTo>
                    <a:cubicBezTo>
                      <a:pt x="1549" y="1700"/>
                      <a:pt x="1413" y="1702"/>
                      <a:pt x="1278" y="1696"/>
                    </a:cubicBezTo>
                    <a:lnTo>
                      <a:pt x="1278" y="1696"/>
                    </a:lnTo>
                    <a:cubicBezTo>
                      <a:pt x="1166" y="1691"/>
                      <a:pt x="1005" y="1691"/>
                      <a:pt x="893" y="1641"/>
                    </a:cubicBezTo>
                    <a:lnTo>
                      <a:pt x="893" y="1641"/>
                    </a:lnTo>
                    <a:cubicBezTo>
                      <a:pt x="1222" y="1556"/>
                      <a:pt x="1526" y="1429"/>
                      <a:pt x="1833" y="1284"/>
                    </a:cubicBezTo>
                    <a:lnTo>
                      <a:pt x="1833" y="1284"/>
                    </a:lnTo>
                    <a:cubicBezTo>
                      <a:pt x="1836" y="1284"/>
                      <a:pt x="1839" y="1284"/>
                      <a:pt x="1843" y="1283"/>
                    </a:cubicBezTo>
                    <a:lnTo>
                      <a:pt x="1843" y="1283"/>
                    </a:lnTo>
                    <a:cubicBezTo>
                      <a:pt x="1948" y="1383"/>
                      <a:pt x="2073" y="1413"/>
                      <a:pt x="2217" y="1411"/>
                    </a:cubicBezTo>
                    <a:lnTo>
                      <a:pt x="2217" y="1411"/>
                    </a:lnTo>
                    <a:cubicBezTo>
                      <a:pt x="2238" y="1410"/>
                      <a:pt x="2235" y="1378"/>
                      <a:pt x="2214" y="1379"/>
                    </a:cubicBezTo>
                    <a:lnTo>
                      <a:pt x="2214" y="1379"/>
                    </a:lnTo>
                    <a:cubicBezTo>
                      <a:pt x="2101" y="1380"/>
                      <a:pt x="2002" y="1360"/>
                      <a:pt x="1915" y="1299"/>
                    </a:cubicBezTo>
                    <a:lnTo>
                      <a:pt x="1915" y="1299"/>
                    </a:lnTo>
                    <a:cubicBezTo>
                      <a:pt x="1933" y="1301"/>
                      <a:pt x="1951" y="1300"/>
                      <a:pt x="1966" y="1301"/>
                    </a:cubicBezTo>
                    <a:lnTo>
                      <a:pt x="1966" y="1301"/>
                    </a:lnTo>
                    <a:cubicBezTo>
                      <a:pt x="2046" y="1302"/>
                      <a:pt x="2125" y="1295"/>
                      <a:pt x="2203" y="1277"/>
                    </a:cubicBezTo>
                    <a:lnTo>
                      <a:pt x="2203" y="1277"/>
                    </a:lnTo>
                    <a:cubicBezTo>
                      <a:pt x="2223" y="1273"/>
                      <a:pt x="2220" y="1241"/>
                      <a:pt x="2199" y="1245"/>
                    </a:cubicBezTo>
                    <a:lnTo>
                      <a:pt x="2199" y="1245"/>
                    </a:lnTo>
                    <a:cubicBezTo>
                      <a:pt x="2152" y="1255"/>
                      <a:pt x="2104" y="1263"/>
                      <a:pt x="2055" y="1267"/>
                    </a:cubicBezTo>
                    <a:lnTo>
                      <a:pt x="2055" y="1267"/>
                    </a:lnTo>
                    <a:cubicBezTo>
                      <a:pt x="2019" y="1269"/>
                      <a:pt x="1921" y="1282"/>
                      <a:pt x="1877" y="1259"/>
                    </a:cubicBezTo>
                    <a:lnTo>
                      <a:pt x="1877" y="1259"/>
                    </a:lnTo>
                    <a:cubicBezTo>
                      <a:pt x="1945" y="1190"/>
                      <a:pt x="2026" y="1144"/>
                      <a:pt x="2120" y="1120"/>
                    </a:cubicBezTo>
                    <a:lnTo>
                      <a:pt x="2120" y="1120"/>
                    </a:lnTo>
                    <a:cubicBezTo>
                      <a:pt x="2141" y="1115"/>
                      <a:pt x="2129" y="1084"/>
                      <a:pt x="2109" y="1090"/>
                    </a:cubicBezTo>
                    <a:lnTo>
                      <a:pt x="2109" y="1090"/>
                    </a:lnTo>
                    <a:cubicBezTo>
                      <a:pt x="2017" y="1113"/>
                      <a:pt x="1936" y="1157"/>
                      <a:pt x="1868" y="1222"/>
                    </a:cubicBezTo>
                    <a:lnTo>
                      <a:pt x="1868" y="1222"/>
                    </a:lnTo>
                    <a:cubicBezTo>
                      <a:pt x="1901" y="1126"/>
                      <a:pt x="1955" y="1041"/>
                      <a:pt x="2028" y="969"/>
                    </a:cubicBezTo>
                    <a:lnTo>
                      <a:pt x="2028" y="969"/>
                    </a:lnTo>
                    <a:cubicBezTo>
                      <a:pt x="2043" y="953"/>
                      <a:pt x="2017" y="933"/>
                      <a:pt x="2003" y="948"/>
                    </a:cubicBezTo>
                    <a:lnTo>
                      <a:pt x="2003" y="948"/>
                    </a:lnTo>
                    <a:cubicBezTo>
                      <a:pt x="1936" y="1014"/>
                      <a:pt x="1885" y="1091"/>
                      <a:pt x="1851" y="1175"/>
                    </a:cubicBezTo>
                    <a:lnTo>
                      <a:pt x="1851" y="1175"/>
                    </a:lnTo>
                    <a:cubicBezTo>
                      <a:pt x="1846" y="1066"/>
                      <a:pt x="1873" y="962"/>
                      <a:pt x="1955" y="881"/>
                    </a:cubicBezTo>
                    <a:lnTo>
                      <a:pt x="1955" y="881"/>
                    </a:lnTo>
                    <a:cubicBezTo>
                      <a:pt x="1970" y="866"/>
                      <a:pt x="1945" y="846"/>
                      <a:pt x="1930" y="860"/>
                    </a:cubicBezTo>
                    <a:lnTo>
                      <a:pt x="1930" y="860"/>
                    </a:lnTo>
                    <a:cubicBezTo>
                      <a:pt x="1828" y="961"/>
                      <a:pt x="1805" y="1098"/>
                      <a:pt x="1824" y="1234"/>
                    </a:cubicBezTo>
                    <a:lnTo>
                      <a:pt x="1824" y="1234"/>
                    </a:lnTo>
                    <a:cubicBezTo>
                      <a:pt x="1726" y="1281"/>
                      <a:pt x="1629" y="1325"/>
                      <a:pt x="1530" y="1368"/>
                    </a:cubicBezTo>
                    <a:lnTo>
                      <a:pt x="1530" y="1368"/>
                    </a:lnTo>
                    <a:cubicBezTo>
                      <a:pt x="1550" y="1323"/>
                      <a:pt x="1570" y="1279"/>
                      <a:pt x="1590" y="1235"/>
                    </a:cubicBezTo>
                    <a:lnTo>
                      <a:pt x="1590" y="1235"/>
                    </a:lnTo>
                    <a:cubicBezTo>
                      <a:pt x="1630" y="1246"/>
                      <a:pt x="1715" y="1188"/>
                      <a:pt x="1733" y="1172"/>
                    </a:cubicBezTo>
                    <a:lnTo>
                      <a:pt x="1733" y="1172"/>
                    </a:lnTo>
                    <a:cubicBezTo>
                      <a:pt x="1748" y="1158"/>
                      <a:pt x="1730" y="1132"/>
                      <a:pt x="1714" y="1146"/>
                    </a:cubicBezTo>
                    <a:lnTo>
                      <a:pt x="1714" y="1146"/>
                    </a:lnTo>
                    <a:cubicBezTo>
                      <a:pt x="1699" y="1160"/>
                      <a:pt x="1681" y="1172"/>
                      <a:pt x="1663" y="1182"/>
                    </a:cubicBezTo>
                    <a:lnTo>
                      <a:pt x="1663" y="1182"/>
                    </a:lnTo>
                    <a:cubicBezTo>
                      <a:pt x="1653" y="1187"/>
                      <a:pt x="1642" y="1192"/>
                      <a:pt x="1631" y="1195"/>
                    </a:cubicBezTo>
                    <a:lnTo>
                      <a:pt x="1631" y="1195"/>
                    </a:lnTo>
                    <a:cubicBezTo>
                      <a:pt x="1629" y="1196"/>
                      <a:pt x="1624" y="1197"/>
                      <a:pt x="1619" y="1198"/>
                    </a:cubicBezTo>
                    <a:lnTo>
                      <a:pt x="1619" y="1198"/>
                    </a:lnTo>
                    <a:cubicBezTo>
                      <a:pt x="1620" y="1197"/>
                      <a:pt x="1620" y="1197"/>
                      <a:pt x="1621" y="1197"/>
                    </a:cubicBezTo>
                    <a:lnTo>
                      <a:pt x="1621" y="1197"/>
                    </a:lnTo>
                    <a:cubicBezTo>
                      <a:pt x="1642" y="1176"/>
                      <a:pt x="1661" y="1154"/>
                      <a:pt x="1677" y="1129"/>
                    </a:cubicBezTo>
                    <a:lnTo>
                      <a:pt x="1677" y="1129"/>
                    </a:lnTo>
                    <a:cubicBezTo>
                      <a:pt x="1687" y="1114"/>
                      <a:pt x="1671" y="1096"/>
                      <a:pt x="1655" y="1106"/>
                    </a:cubicBezTo>
                    <a:lnTo>
                      <a:pt x="1655" y="1106"/>
                    </a:lnTo>
                    <a:cubicBezTo>
                      <a:pt x="1652" y="1107"/>
                      <a:pt x="1649" y="1109"/>
                      <a:pt x="1646" y="1111"/>
                    </a:cubicBezTo>
                    <a:lnTo>
                      <a:pt x="1646" y="1111"/>
                    </a:lnTo>
                    <a:cubicBezTo>
                      <a:pt x="1640" y="1115"/>
                      <a:pt x="1639" y="1120"/>
                      <a:pt x="1640" y="1126"/>
                    </a:cubicBezTo>
                    <a:lnTo>
                      <a:pt x="1640" y="1126"/>
                    </a:lnTo>
                    <a:cubicBezTo>
                      <a:pt x="1633" y="1134"/>
                      <a:pt x="1627" y="1143"/>
                      <a:pt x="1620" y="1151"/>
                    </a:cubicBezTo>
                    <a:lnTo>
                      <a:pt x="1620" y="1151"/>
                    </a:lnTo>
                    <a:cubicBezTo>
                      <a:pt x="1614" y="1157"/>
                      <a:pt x="1608" y="1164"/>
                      <a:pt x="1601" y="1170"/>
                    </a:cubicBezTo>
                    <a:lnTo>
                      <a:pt x="1601" y="1170"/>
                    </a:lnTo>
                    <a:cubicBezTo>
                      <a:pt x="1601" y="1171"/>
                      <a:pt x="1600" y="1172"/>
                      <a:pt x="1599" y="1173"/>
                    </a:cubicBezTo>
                    <a:lnTo>
                      <a:pt x="1599" y="1173"/>
                    </a:lnTo>
                    <a:cubicBezTo>
                      <a:pt x="1594" y="1144"/>
                      <a:pt x="1598" y="1115"/>
                      <a:pt x="1611" y="1088"/>
                    </a:cubicBezTo>
                    <a:lnTo>
                      <a:pt x="1611" y="1088"/>
                    </a:lnTo>
                    <a:cubicBezTo>
                      <a:pt x="1621" y="1069"/>
                      <a:pt x="1591" y="1056"/>
                      <a:pt x="1581" y="1075"/>
                    </a:cubicBezTo>
                    <a:lnTo>
                      <a:pt x="1581" y="1075"/>
                    </a:lnTo>
                    <a:cubicBezTo>
                      <a:pt x="1566" y="1107"/>
                      <a:pt x="1561" y="1142"/>
                      <a:pt x="1567" y="1177"/>
                    </a:cubicBezTo>
                    <a:lnTo>
                      <a:pt x="1567" y="1177"/>
                    </a:lnTo>
                    <a:cubicBezTo>
                      <a:pt x="1560" y="1167"/>
                      <a:pt x="1556" y="1155"/>
                      <a:pt x="1552" y="1144"/>
                    </a:cubicBezTo>
                    <a:lnTo>
                      <a:pt x="1552" y="1144"/>
                    </a:lnTo>
                    <a:cubicBezTo>
                      <a:pt x="1546" y="1127"/>
                      <a:pt x="1532" y="1090"/>
                      <a:pt x="1555" y="1079"/>
                    </a:cubicBezTo>
                    <a:lnTo>
                      <a:pt x="1555" y="1079"/>
                    </a:lnTo>
                    <a:cubicBezTo>
                      <a:pt x="1574" y="1069"/>
                      <a:pt x="1562" y="1039"/>
                      <a:pt x="1543" y="1048"/>
                    </a:cubicBezTo>
                    <a:lnTo>
                      <a:pt x="1543" y="1048"/>
                    </a:lnTo>
                    <a:cubicBezTo>
                      <a:pt x="1506" y="1067"/>
                      <a:pt x="1508" y="1105"/>
                      <a:pt x="1517" y="1141"/>
                    </a:cubicBezTo>
                    <a:lnTo>
                      <a:pt x="1517" y="1141"/>
                    </a:lnTo>
                    <a:cubicBezTo>
                      <a:pt x="1525" y="1171"/>
                      <a:pt x="1538" y="1200"/>
                      <a:pt x="1563" y="1216"/>
                    </a:cubicBezTo>
                    <a:lnTo>
                      <a:pt x="1563" y="1216"/>
                    </a:lnTo>
                    <a:cubicBezTo>
                      <a:pt x="1539" y="1269"/>
                      <a:pt x="1515" y="1322"/>
                      <a:pt x="1491" y="1376"/>
                    </a:cubicBezTo>
                    <a:lnTo>
                      <a:pt x="1491" y="1376"/>
                    </a:lnTo>
                    <a:cubicBezTo>
                      <a:pt x="1489" y="1379"/>
                      <a:pt x="1489" y="1382"/>
                      <a:pt x="1490" y="1385"/>
                    </a:cubicBezTo>
                    <a:lnTo>
                      <a:pt x="1490" y="1385"/>
                    </a:lnTo>
                    <a:cubicBezTo>
                      <a:pt x="1281" y="1472"/>
                      <a:pt x="1069" y="1547"/>
                      <a:pt x="846" y="1602"/>
                    </a:cubicBezTo>
                    <a:lnTo>
                      <a:pt x="846" y="1602"/>
                    </a:lnTo>
                    <a:cubicBezTo>
                      <a:pt x="945" y="1351"/>
                      <a:pt x="1065" y="1110"/>
                      <a:pt x="1206" y="879"/>
                    </a:cubicBezTo>
                    <a:lnTo>
                      <a:pt x="1206" y="879"/>
                    </a:lnTo>
                    <a:cubicBezTo>
                      <a:pt x="1312" y="931"/>
                      <a:pt x="1429" y="924"/>
                      <a:pt x="1546" y="915"/>
                    </a:cubicBezTo>
                    <a:lnTo>
                      <a:pt x="1546" y="915"/>
                    </a:lnTo>
                    <a:cubicBezTo>
                      <a:pt x="1566" y="913"/>
                      <a:pt x="1563" y="881"/>
                      <a:pt x="1542" y="882"/>
                    </a:cubicBezTo>
                    <a:lnTo>
                      <a:pt x="1542" y="882"/>
                    </a:lnTo>
                    <a:cubicBezTo>
                      <a:pt x="1449" y="890"/>
                      <a:pt x="1355" y="896"/>
                      <a:pt x="1267" y="868"/>
                    </a:cubicBezTo>
                    <a:lnTo>
                      <a:pt x="1267" y="868"/>
                    </a:lnTo>
                    <a:cubicBezTo>
                      <a:pt x="1366" y="860"/>
                      <a:pt x="1462" y="832"/>
                      <a:pt x="1552" y="786"/>
                    </a:cubicBezTo>
                    <a:lnTo>
                      <a:pt x="1552" y="786"/>
                    </a:lnTo>
                    <a:cubicBezTo>
                      <a:pt x="1570" y="776"/>
                      <a:pt x="1559" y="746"/>
                      <a:pt x="1540" y="756"/>
                    </a:cubicBezTo>
                    <a:lnTo>
                      <a:pt x="1540" y="756"/>
                    </a:lnTo>
                    <a:cubicBezTo>
                      <a:pt x="1447" y="804"/>
                      <a:pt x="1347" y="831"/>
                      <a:pt x="1243" y="837"/>
                    </a:cubicBezTo>
                    <a:lnTo>
                      <a:pt x="1243" y="837"/>
                    </a:lnTo>
                    <a:cubicBezTo>
                      <a:pt x="1316" y="792"/>
                      <a:pt x="1379" y="739"/>
                      <a:pt x="1437" y="674"/>
                    </a:cubicBezTo>
                    <a:lnTo>
                      <a:pt x="1437" y="674"/>
                    </a:lnTo>
                    <a:cubicBezTo>
                      <a:pt x="1450" y="658"/>
                      <a:pt x="1425" y="638"/>
                      <a:pt x="1411" y="653"/>
                    </a:cubicBezTo>
                    <a:lnTo>
                      <a:pt x="1411" y="653"/>
                    </a:lnTo>
                    <a:cubicBezTo>
                      <a:pt x="1356" y="717"/>
                      <a:pt x="1292" y="770"/>
                      <a:pt x="1221" y="813"/>
                    </a:cubicBezTo>
                    <a:lnTo>
                      <a:pt x="1221" y="813"/>
                    </a:lnTo>
                    <a:cubicBezTo>
                      <a:pt x="1211" y="717"/>
                      <a:pt x="1191" y="610"/>
                      <a:pt x="1230" y="521"/>
                    </a:cubicBezTo>
                    <a:lnTo>
                      <a:pt x="1230" y="521"/>
                    </a:lnTo>
                    <a:cubicBezTo>
                      <a:pt x="1238" y="501"/>
                      <a:pt x="1208" y="488"/>
                      <a:pt x="1200" y="508"/>
                    </a:cubicBezTo>
                    <a:lnTo>
                      <a:pt x="1200" y="508"/>
                    </a:lnTo>
                    <a:cubicBezTo>
                      <a:pt x="1160" y="600"/>
                      <a:pt x="1177" y="707"/>
                      <a:pt x="1187" y="806"/>
                    </a:cubicBezTo>
                    <a:lnTo>
                      <a:pt x="1187" y="806"/>
                    </a:lnTo>
                    <a:cubicBezTo>
                      <a:pt x="1169" y="779"/>
                      <a:pt x="1147" y="753"/>
                      <a:pt x="1132" y="723"/>
                    </a:cubicBezTo>
                    <a:lnTo>
                      <a:pt x="1132" y="723"/>
                    </a:lnTo>
                    <a:cubicBezTo>
                      <a:pt x="1110" y="680"/>
                      <a:pt x="1106" y="629"/>
                      <a:pt x="1115" y="581"/>
                    </a:cubicBezTo>
                    <a:lnTo>
                      <a:pt x="1115" y="581"/>
                    </a:lnTo>
                    <a:cubicBezTo>
                      <a:pt x="1118" y="561"/>
                      <a:pt x="1086" y="555"/>
                      <a:pt x="1082" y="576"/>
                    </a:cubicBezTo>
                    <a:lnTo>
                      <a:pt x="1082" y="576"/>
                    </a:lnTo>
                    <a:cubicBezTo>
                      <a:pt x="1075" y="622"/>
                      <a:pt x="1078" y="665"/>
                      <a:pt x="1091" y="709"/>
                    </a:cubicBezTo>
                    <a:lnTo>
                      <a:pt x="1091" y="709"/>
                    </a:lnTo>
                    <a:cubicBezTo>
                      <a:pt x="1107" y="761"/>
                      <a:pt x="1149" y="797"/>
                      <a:pt x="1173" y="845"/>
                    </a:cubicBezTo>
                    <a:lnTo>
                      <a:pt x="1173" y="845"/>
                    </a:lnTo>
                    <a:cubicBezTo>
                      <a:pt x="1174" y="845"/>
                      <a:pt x="1174" y="845"/>
                      <a:pt x="1175" y="846"/>
                    </a:cubicBezTo>
                    <a:lnTo>
                      <a:pt x="1175" y="846"/>
                    </a:lnTo>
                    <a:cubicBezTo>
                      <a:pt x="1170" y="849"/>
                      <a:pt x="1166" y="851"/>
                      <a:pt x="1163" y="856"/>
                    </a:cubicBezTo>
                    <a:lnTo>
                      <a:pt x="1163" y="856"/>
                    </a:lnTo>
                    <a:cubicBezTo>
                      <a:pt x="1029" y="1076"/>
                      <a:pt x="913" y="1305"/>
                      <a:pt x="817" y="1543"/>
                    </a:cubicBezTo>
                    <a:lnTo>
                      <a:pt x="817" y="1543"/>
                    </a:lnTo>
                    <a:cubicBezTo>
                      <a:pt x="722" y="1208"/>
                      <a:pt x="707" y="859"/>
                      <a:pt x="773" y="517"/>
                    </a:cubicBezTo>
                    <a:lnTo>
                      <a:pt x="773" y="517"/>
                    </a:lnTo>
                    <a:cubicBezTo>
                      <a:pt x="805" y="528"/>
                      <a:pt x="851" y="524"/>
                      <a:pt x="876" y="524"/>
                    </a:cubicBezTo>
                    <a:lnTo>
                      <a:pt x="876" y="524"/>
                    </a:lnTo>
                    <a:cubicBezTo>
                      <a:pt x="953" y="522"/>
                      <a:pt x="1029" y="500"/>
                      <a:pt x="1098" y="466"/>
                    </a:cubicBezTo>
                    <a:lnTo>
                      <a:pt x="1098" y="466"/>
                    </a:lnTo>
                    <a:cubicBezTo>
                      <a:pt x="1116" y="457"/>
                      <a:pt x="1105" y="427"/>
                      <a:pt x="1086" y="436"/>
                    </a:cubicBezTo>
                    <a:lnTo>
                      <a:pt x="1086" y="436"/>
                    </a:lnTo>
                    <a:cubicBezTo>
                      <a:pt x="1037" y="460"/>
                      <a:pt x="987" y="477"/>
                      <a:pt x="933" y="485"/>
                    </a:cubicBezTo>
                    <a:lnTo>
                      <a:pt x="933" y="485"/>
                    </a:lnTo>
                    <a:cubicBezTo>
                      <a:pt x="917" y="488"/>
                      <a:pt x="846" y="497"/>
                      <a:pt x="802" y="491"/>
                    </a:cubicBezTo>
                    <a:lnTo>
                      <a:pt x="802" y="491"/>
                    </a:lnTo>
                    <a:cubicBezTo>
                      <a:pt x="839" y="487"/>
                      <a:pt x="887" y="461"/>
                      <a:pt x="906" y="451"/>
                    </a:cubicBezTo>
                    <a:lnTo>
                      <a:pt x="906" y="451"/>
                    </a:lnTo>
                    <a:cubicBezTo>
                      <a:pt x="1004" y="398"/>
                      <a:pt x="1078" y="323"/>
                      <a:pt x="1128" y="223"/>
                    </a:cubicBezTo>
                    <a:lnTo>
                      <a:pt x="1128" y="223"/>
                    </a:lnTo>
                    <a:cubicBezTo>
                      <a:pt x="1137" y="205"/>
                      <a:pt x="1107" y="191"/>
                      <a:pt x="1098" y="210"/>
                    </a:cubicBezTo>
                    <a:lnTo>
                      <a:pt x="1098" y="210"/>
                    </a:lnTo>
                    <a:cubicBezTo>
                      <a:pt x="1068" y="272"/>
                      <a:pt x="1028" y="322"/>
                      <a:pt x="975" y="367"/>
                    </a:cubicBezTo>
                    <a:lnTo>
                      <a:pt x="975" y="367"/>
                    </a:lnTo>
                    <a:cubicBezTo>
                      <a:pt x="955" y="384"/>
                      <a:pt x="933" y="398"/>
                      <a:pt x="910" y="412"/>
                    </a:cubicBezTo>
                    <a:lnTo>
                      <a:pt x="910" y="412"/>
                    </a:lnTo>
                    <a:cubicBezTo>
                      <a:pt x="880" y="430"/>
                      <a:pt x="838" y="438"/>
                      <a:pt x="806" y="457"/>
                    </a:cubicBezTo>
                    <a:lnTo>
                      <a:pt x="806" y="457"/>
                    </a:lnTo>
                    <a:cubicBezTo>
                      <a:pt x="891" y="353"/>
                      <a:pt x="956" y="239"/>
                      <a:pt x="998" y="110"/>
                    </a:cubicBezTo>
                    <a:lnTo>
                      <a:pt x="998" y="110"/>
                    </a:lnTo>
                    <a:cubicBezTo>
                      <a:pt x="1005" y="91"/>
                      <a:pt x="975" y="77"/>
                      <a:pt x="969" y="97"/>
                    </a:cubicBezTo>
                    <a:lnTo>
                      <a:pt x="969" y="97"/>
                    </a:lnTo>
                    <a:cubicBezTo>
                      <a:pt x="931" y="211"/>
                      <a:pt x="876" y="313"/>
                      <a:pt x="804" y="406"/>
                    </a:cubicBezTo>
                    <a:lnTo>
                      <a:pt x="804" y="406"/>
                    </a:lnTo>
                    <a:cubicBezTo>
                      <a:pt x="828" y="285"/>
                      <a:pt x="852" y="163"/>
                      <a:pt x="876" y="41"/>
                    </a:cubicBezTo>
                    <a:lnTo>
                      <a:pt x="876" y="41"/>
                    </a:lnTo>
                    <a:cubicBezTo>
                      <a:pt x="880" y="21"/>
                      <a:pt x="848" y="16"/>
                      <a:pt x="844" y="36"/>
                    </a:cubicBezTo>
                    <a:lnTo>
                      <a:pt x="844" y="36"/>
                    </a:lnTo>
                    <a:cubicBezTo>
                      <a:pt x="818" y="169"/>
                      <a:pt x="792" y="302"/>
                      <a:pt x="766" y="434"/>
                    </a:cubicBezTo>
                    <a:lnTo>
                      <a:pt x="766" y="434"/>
                    </a:lnTo>
                    <a:cubicBezTo>
                      <a:pt x="703" y="306"/>
                      <a:pt x="684" y="166"/>
                      <a:pt x="711" y="25"/>
                    </a:cubicBezTo>
                    <a:lnTo>
                      <a:pt x="711" y="25"/>
                    </a:lnTo>
                    <a:cubicBezTo>
                      <a:pt x="715" y="4"/>
                      <a:pt x="682" y="0"/>
                      <a:pt x="679" y="20"/>
                    </a:cubicBezTo>
                    <a:lnTo>
                      <a:pt x="679" y="20"/>
                    </a:lnTo>
                    <a:cubicBezTo>
                      <a:pt x="651" y="164"/>
                      <a:pt x="670" y="309"/>
                      <a:pt x="733" y="441"/>
                    </a:cubicBezTo>
                    <a:lnTo>
                      <a:pt x="733" y="441"/>
                    </a:lnTo>
                    <a:cubicBezTo>
                      <a:pt x="623" y="451"/>
                      <a:pt x="584" y="211"/>
                      <a:pt x="574" y="140"/>
                    </a:cubicBezTo>
                    <a:lnTo>
                      <a:pt x="574" y="140"/>
                    </a:lnTo>
                    <a:cubicBezTo>
                      <a:pt x="572" y="118"/>
                      <a:pt x="540" y="122"/>
                      <a:pt x="542" y="142"/>
                    </a:cubicBezTo>
                    <a:lnTo>
                      <a:pt x="542" y="142"/>
                    </a:lnTo>
                    <a:cubicBezTo>
                      <a:pt x="556" y="241"/>
                      <a:pt x="597" y="482"/>
                      <a:pt x="732" y="473"/>
                    </a:cubicBezTo>
                    <a:lnTo>
                      <a:pt x="732" y="473"/>
                    </a:lnTo>
                    <a:cubicBezTo>
                      <a:pt x="654" y="849"/>
                      <a:pt x="671" y="1233"/>
                      <a:pt x="782" y="1600"/>
                    </a:cubicBezTo>
                    <a:lnTo>
                      <a:pt x="782" y="1600"/>
                    </a:lnTo>
                    <a:cubicBezTo>
                      <a:pt x="783" y="1602"/>
                      <a:pt x="784" y="1604"/>
                      <a:pt x="785" y="1606"/>
                    </a:cubicBezTo>
                    <a:lnTo>
                      <a:pt x="785" y="1606"/>
                    </a:lnTo>
                    <a:cubicBezTo>
                      <a:pt x="544" y="2017"/>
                      <a:pt x="198" y="2362"/>
                      <a:pt x="12" y="2807"/>
                    </a:cubicBezTo>
                    <a:lnTo>
                      <a:pt x="12" y="2807"/>
                    </a:lnTo>
                    <a:cubicBezTo>
                      <a:pt x="0" y="2835"/>
                      <a:pt x="44" y="2855"/>
                      <a:pt x="57" y="2826"/>
                    </a:cubicBezTo>
                    <a:lnTo>
                      <a:pt x="57" y="2826"/>
                    </a:lnTo>
                    <a:cubicBezTo>
                      <a:pt x="237" y="2394"/>
                      <a:pt x="570" y="2055"/>
                      <a:pt x="810" y="1658"/>
                    </a:cubicBezTo>
                    <a:lnTo>
                      <a:pt x="810" y="1658"/>
                    </a:lnTo>
                    <a:cubicBezTo>
                      <a:pt x="813" y="1658"/>
                      <a:pt x="816" y="1657"/>
                      <a:pt x="820" y="1655"/>
                    </a:cubicBezTo>
                    <a:lnTo>
                      <a:pt x="820" y="1655"/>
                    </a:lnTo>
                    <a:cubicBezTo>
                      <a:pt x="917" y="1723"/>
                      <a:pt x="1054" y="1725"/>
                      <a:pt x="1167" y="1737"/>
                    </a:cubicBezTo>
                    <a:lnTo>
                      <a:pt x="1167" y="1737"/>
                    </a:lnTo>
                    <a:cubicBezTo>
                      <a:pt x="1306" y="1751"/>
                      <a:pt x="1447" y="1751"/>
                      <a:pt x="1586" y="1742"/>
                    </a:cubicBezTo>
                    <a:lnTo>
                      <a:pt x="1586" y="1742"/>
                    </a:lnTo>
                    <a:cubicBezTo>
                      <a:pt x="1594" y="1742"/>
                      <a:pt x="1602" y="1741"/>
                      <a:pt x="1610" y="1741"/>
                    </a:cubicBezTo>
                    <a:lnTo>
                      <a:pt x="1610" y="1741"/>
                    </a:lnTo>
                    <a:cubicBezTo>
                      <a:pt x="1617" y="1747"/>
                      <a:pt x="1627" y="1751"/>
                      <a:pt x="1635" y="1756"/>
                    </a:cubicBezTo>
                    <a:lnTo>
                      <a:pt x="1635" y="1756"/>
                    </a:lnTo>
                    <a:lnTo>
                      <a:pt x="1636" y="1757"/>
                    </a:lnTo>
                    <a:lnTo>
                      <a:pt x="1636" y="1757"/>
                    </a:lnTo>
                    <a:cubicBezTo>
                      <a:pt x="1714" y="1800"/>
                      <a:pt x="1797" y="1826"/>
                      <a:pt x="1885" y="1834"/>
                    </a:cubicBezTo>
                    <a:lnTo>
                      <a:pt x="1885" y="1834"/>
                    </a:lnTo>
                    <a:cubicBezTo>
                      <a:pt x="1876" y="1857"/>
                      <a:pt x="1882" y="1890"/>
                      <a:pt x="1894" y="1908"/>
                    </a:cubicBezTo>
                    <a:lnTo>
                      <a:pt x="1894" y="1908"/>
                    </a:lnTo>
                    <a:cubicBezTo>
                      <a:pt x="1926" y="1956"/>
                      <a:pt x="2000" y="1968"/>
                      <a:pt x="2054" y="1978"/>
                    </a:cubicBezTo>
                    <a:lnTo>
                      <a:pt x="2054" y="1978"/>
                    </a:lnTo>
                    <a:cubicBezTo>
                      <a:pt x="2074" y="1983"/>
                      <a:pt x="2079" y="1951"/>
                      <a:pt x="2058" y="1947"/>
                    </a:cubicBezTo>
                    <a:lnTo>
                      <a:pt x="2058" y="1947"/>
                    </a:lnTo>
                    <a:cubicBezTo>
                      <a:pt x="2027" y="1940"/>
                      <a:pt x="1997" y="1932"/>
                      <a:pt x="1968" y="1922"/>
                    </a:cubicBezTo>
                    <a:lnTo>
                      <a:pt x="1968" y="1922"/>
                    </a:lnTo>
                    <a:cubicBezTo>
                      <a:pt x="1947" y="1914"/>
                      <a:pt x="1928" y="1905"/>
                      <a:pt x="1919" y="1883"/>
                    </a:cubicBezTo>
                    <a:lnTo>
                      <a:pt x="1919" y="1883"/>
                    </a:lnTo>
                    <a:cubicBezTo>
                      <a:pt x="1917" y="1882"/>
                      <a:pt x="1916" y="1873"/>
                      <a:pt x="1915" y="1864"/>
                    </a:cubicBezTo>
                    <a:lnTo>
                      <a:pt x="1915" y="1864"/>
                    </a:lnTo>
                    <a:cubicBezTo>
                      <a:pt x="1920" y="1867"/>
                      <a:pt x="1925" y="1869"/>
                      <a:pt x="1930" y="1872"/>
                    </a:cubicBezTo>
                    <a:lnTo>
                      <a:pt x="1930" y="1872"/>
                    </a:lnTo>
                    <a:cubicBezTo>
                      <a:pt x="1964" y="1886"/>
                      <a:pt x="2002" y="1892"/>
                      <a:pt x="2038" y="1894"/>
                    </a:cubicBezTo>
                    <a:lnTo>
                      <a:pt x="2038" y="1894"/>
                    </a:lnTo>
                    <a:cubicBezTo>
                      <a:pt x="2058" y="1894"/>
                      <a:pt x="2064" y="1863"/>
                      <a:pt x="2043" y="1862"/>
                    </a:cubicBezTo>
                    <a:lnTo>
                      <a:pt x="2043" y="1862"/>
                    </a:lnTo>
                    <a:cubicBezTo>
                      <a:pt x="2022" y="1861"/>
                      <a:pt x="2002" y="1858"/>
                      <a:pt x="1982" y="1854"/>
                    </a:cubicBezTo>
                    <a:lnTo>
                      <a:pt x="1982" y="1854"/>
                    </a:lnTo>
                    <a:cubicBezTo>
                      <a:pt x="1976" y="1853"/>
                      <a:pt x="1946" y="1846"/>
                      <a:pt x="1932" y="1837"/>
                    </a:cubicBezTo>
                    <a:lnTo>
                      <a:pt x="1932" y="1837"/>
                    </a:lnTo>
                    <a:cubicBezTo>
                      <a:pt x="1969" y="1825"/>
                      <a:pt x="2007" y="1810"/>
                      <a:pt x="2046" y="1814"/>
                    </a:cubicBezTo>
                    <a:lnTo>
                      <a:pt x="2046" y="1814"/>
                    </a:lnTo>
                    <a:cubicBezTo>
                      <a:pt x="2067" y="1816"/>
                      <a:pt x="2072" y="1784"/>
                      <a:pt x="2051" y="1782"/>
                    </a:cubicBezTo>
                    <a:lnTo>
                      <a:pt x="2051" y="1782"/>
                    </a:lnTo>
                    <a:cubicBezTo>
                      <a:pt x="2014" y="1778"/>
                      <a:pt x="1980" y="1788"/>
                      <a:pt x="1945" y="1799"/>
                    </a:cubicBezTo>
                    <a:lnTo>
                      <a:pt x="1945" y="1799"/>
                    </a:lnTo>
                    <a:cubicBezTo>
                      <a:pt x="1964" y="1776"/>
                      <a:pt x="1987" y="1757"/>
                      <a:pt x="2015" y="1755"/>
                    </a:cubicBezTo>
                    <a:lnTo>
                      <a:pt x="2015" y="1755"/>
                    </a:lnTo>
                    <a:cubicBezTo>
                      <a:pt x="2036" y="1754"/>
                      <a:pt x="2033" y="1722"/>
                      <a:pt x="2012" y="1723"/>
                    </a:cubicBezTo>
                    <a:lnTo>
                      <a:pt x="2012" y="1723"/>
                    </a:lnTo>
                    <a:cubicBezTo>
                      <a:pt x="1964" y="1726"/>
                      <a:pt x="1927" y="1765"/>
                      <a:pt x="1902" y="1803"/>
                    </a:cubicBezTo>
                    <a:lnTo>
                      <a:pt x="1902" y="1803"/>
                    </a:lnTo>
                    <a:cubicBezTo>
                      <a:pt x="1818" y="1796"/>
                      <a:pt x="1740" y="1774"/>
                      <a:pt x="1666" y="1736"/>
                    </a:cubicBezTo>
                    <a:lnTo>
                      <a:pt x="1666" y="1736"/>
                    </a:lnTo>
                    <a:cubicBezTo>
                      <a:pt x="1937" y="1711"/>
                      <a:pt x="2204" y="1640"/>
                      <a:pt x="2454" y="1533"/>
                    </a:cubicBezTo>
                    <a:lnTo>
                      <a:pt x="2454" y="1533"/>
                    </a:lnTo>
                    <a:cubicBezTo>
                      <a:pt x="2454" y="1533"/>
                      <a:pt x="2455" y="1533"/>
                      <a:pt x="2456" y="1534"/>
                    </a:cubicBezTo>
                    <a:lnTo>
                      <a:pt x="2456" y="1534"/>
                    </a:lnTo>
                    <a:cubicBezTo>
                      <a:pt x="2459" y="1572"/>
                      <a:pt x="2504" y="1617"/>
                      <a:pt x="2526" y="1641"/>
                    </a:cubicBezTo>
                    <a:lnTo>
                      <a:pt x="2526" y="1641"/>
                    </a:lnTo>
                    <a:cubicBezTo>
                      <a:pt x="2591" y="1711"/>
                      <a:pt x="2679" y="1754"/>
                      <a:pt x="2772" y="1775"/>
                    </a:cubicBezTo>
                    <a:lnTo>
                      <a:pt x="2772" y="1775"/>
                    </a:lnTo>
                    <a:cubicBezTo>
                      <a:pt x="2792" y="1780"/>
                      <a:pt x="2797" y="1748"/>
                      <a:pt x="2777" y="1743"/>
                    </a:cubicBezTo>
                    <a:lnTo>
                      <a:pt x="2777" y="1743"/>
                    </a:lnTo>
                    <a:cubicBezTo>
                      <a:pt x="2713" y="1729"/>
                      <a:pt x="2659" y="1704"/>
                      <a:pt x="2605" y="1667"/>
                    </a:cubicBezTo>
                    <a:lnTo>
                      <a:pt x="2605" y="1667"/>
                    </a:lnTo>
                    <a:cubicBezTo>
                      <a:pt x="2596" y="1661"/>
                      <a:pt x="2543" y="1615"/>
                      <a:pt x="2512" y="1576"/>
                    </a:cubicBezTo>
                    <a:lnTo>
                      <a:pt x="2512" y="1576"/>
                    </a:lnTo>
                    <a:cubicBezTo>
                      <a:pt x="2613" y="1633"/>
                      <a:pt x="2836" y="1657"/>
                      <a:pt x="2882" y="1660"/>
                    </a:cubicBezTo>
                    <a:lnTo>
                      <a:pt x="2882" y="1660"/>
                    </a:lnTo>
                    <a:cubicBezTo>
                      <a:pt x="2903" y="1660"/>
                      <a:pt x="2908" y="1628"/>
                      <a:pt x="2887" y="16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4" name="Freeform 187">
                <a:extLst>
                  <a:ext uri="{FF2B5EF4-FFF2-40B4-BE49-F238E27FC236}">
                    <a16:creationId xmlns:a16="http://schemas.microsoft.com/office/drawing/2014/main" id="{D17748B0-4054-0F4E-90A6-0160340B6199}"/>
                  </a:ext>
                </a:extLst>
              </p:cNvPr>
              <p:cNvSpPr>
                <a:spLocks noChangeArrowheads="1"/>
              </p:cNvSpPr>
              <p:nvPr/>
            </p:nvSpPr>
            <p:spPr bwMode="auto">
              <a:xfrm>
                <a:off x="2910786" y="3219819"/>
                <a:ext cx="9721" cy="15122"/>
              </a:xfrm>
              <a:custGeom>
                <a:avLst/>
                <a:gdLst>
                  <a:gd name="T0" fmla="*/ 4 w 40"/>
                  <a:gd name="T1" fmla="*/ 38 h 60"/>
                  <a:gd name="T2" fmla="*/ 4 w 40"/>
                  <a:gd name="T3" fmla="*/ 38 h 60"/>
                  <a:gd name="T4" fmla="*/ 36 w 40"/>
                  <a:gd name="T5" fmla="*/ 35 h 60"/>
                  <a:gd name="T6" fmla="*/ 36 w 40"/>
                  <a:gd name="T7" fmla="*/ 35 h 60"/>
                  <a:gd name="T8" fmla="*/ 35 w 40"/>
                  <a:gd name="T9" fmla="*/ 21 h 60"/>
                  <a:gd name="T10" fmla="*/ 35 w 40"/>
                  <a:gd name="T11" fmla="*/ 21 h 60"/>
                  <a:gd name="T12" fmla="*/ 2 w 40"/>
                  <a:gd name="T13" fmla="*/ 25 h 60"/>
                  <a:gd name="T14" fmla="*/ 2 w 40"/>
                  <a:gd name="T15" fmla="*/ 25 h 60"/>
                  <a:gd name="T16" fmla="*/ 4 w 40"/>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0">
                    <a:moveTo>
                      <a:pt x="4" y="38"/>
                    </a:moveTo>
                    <a:lnTo>
                      <a:pt x="4" y="38"/>
                    </a:lnTo>
                    <a:cubicBezTo>
                      <a:pt x="6" y="59"/>
                      <a:pt x="39" y="55"/>
                      <a:pt x="36" y="35"/>
                    </a:cubicBezTo>
                    <a:lnTo>
                      <a:pt x="36" y="35"/>
                    </a:lnTo>
                    <a:cubicBezTo>
                      <a:pt x="36" y="30"/>
                      <a:pt x="35" y="26"/>
                      <a:pt x="35" y="21"/>
                    </a:cubicBezTo>
                    <a:lnTo>
                      <a:pt x="35" y="21"/>
                    </a:lnTo>
                    <a:cubicBezTo>
                      <a:pt x="33" y="0"/>
                      <a:pt x="0" y="3"/>
                      <a:pt x="2" y="25"/>
                    </a:cubicBezTo>
                    <a:lnTo>
                      <a:pt x="2" y="25"/>
                    </a:lnTo>
                    <a:cubicBezTo>
                      <a:pt x="3" y="29"/>
                      <a:pt x="3"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5" name="Freeform 188">
                <a:extLst>
                  <a:ext uri="{FF2B5EF4-FFF2-40B4-BE49-F238E27FC236}">
                    <a16:creationId xmlns:a16="http://schemas.microsoft.com/office/drawing/2014/main" id="{D9D53884-56D8-7C45-9C42-498A9DBB3579}"/>
                  </a:ext>
                </a:extLst>
              </p:cNvPr>
              <p:cNvSpPr>
                <a:spLocks noChangeArrowheads="1"/>
              </p:cNvSpPr>
              <p:nvPr/>
            </p:nvSpPr>
            <p:spPr bwMode="auto">
              <a:xfrm>
                <a:off x="2935628" y="3220899"/>
                <a:ext cx="14042" cy="15122"/>
              </a:xfrm>
              <a:custGeom>
                <a:avLst/>
                <a:gdLst>
                  <a:gd name="T0" fmla="*/ 39 w 59"/>
                  <a:gd name="T1" fmla="*/ 44 h 61"/>
                  <a:gd name="T2" fmla="*/ 39 w 59"/>
                  <a:gd name="T3" fmla="*/ 44 h 61"/>
                  <a:gd name="T4" fmla="*/ 45 w 59"/>
                  <a:gd name="T5" fmla="*/ 36 h 61"/>
                  <a:gd name="T6" fmla="*/ 45 w 59"/>
                  <a:gd name="T7" fmla="*/ 36 h 61"/>
                  <a:gd name="T8" fmla="*/ 19 w 59"/>
                  <a:gd name="T9" fmla="*/ 16 h 61"/>
                  <a:gd name="T10" fmla="*/ 19 w 59"/>
                  <a:gd name="T11" fmla="*/ 16 h 61"/>
                  <a:gd name="T12" fmla="*/ 14 w 59"/>
                  <a:gd name="T13" fmla="*/ 23 h 61"/>
                  <a:gd name="T14" fmla="*/ 14 w 59"/>
                  <a:gd name="T15" fmla="*/ 23 h 61"/>
                  <a:gd name="T16" fmla="*/ 39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9" y="44"/>
                    </a:moveTo>
                    <a:lnTo>
                      <a:pt x="39" y="44"/>
                    </a:lnTo>
                    <a:cubicBezTo>
                      <a:pt x="40" y="41"/>
                      <a:pt x="43" y="39"/>
                      <a:pt x="45" y="36"/>
                    </a:cubicBezTo>
                    <a:lnTo>
                      <a:pt x="45" y="36"/>
                    </a:lnTo>
                    <a:cubicBezTo>
                      <a:pt x="58" y="20"/>
                      <a:pt x="33" y="0"/>
                      <a:pt x="19" y="16"/>
                    </a:cubicBezTo>
                    <a:lnTo>
                      <a:pt x="19" y="16"/>
                    </a:lnTo>
                    <a:cubicBezTo>
                      <a:pt x="18" y="18"/>
                      <a:pt x="15" y="21"/>
                      <a:pt x="14" y="23"/>
                    </a:cubicBezTo>
                    <a:lnTo>
                      <a:pt x="14" y="23"/>
                    </a:lnTo>
                    <a:cubicBezTo>
                      <a:pt x="0" y="40"/>
                      <a:pt x="25" y="60"/>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6" name="Freeform 189">
                <a:extLst>
                  <a:ext uri="{FF2B5EF4-FFF2-40B4-BE49-F238E27FC236}">
                    <a16:creationId xmlns:a16="http://schemas.microsoft.com/office/drawing/2014/main" id="{DFF3AB10-6B94-984D-97DA-715FC5C6F31E}"/>
                  </a:ext>
                </a:extLst>
              </p:cNvPr>
              <p:cNvSpPr>
                <a:spLocks noChangeArrowheads="1"/>
              </p:cNvSpPr>
              <p:nvPr/>
            </p:nvSpPr>
            <p:spPr bwMode="auto">
              <a:xfrm>
                <a:off x="2923748" y="3244661"/>
                <a:ext cx="9721" cy="15122"/>
              </a:xfrm>
              <a:custGeom>
                <a:avLst/>
                <a:gdLst>
                  <a:gd name="T0" fmla="*/ 2 w 39"/>
                  <a:gd name="T1" fmla="*/ 24 h 60"/>
                  <a:gd name="T2" fmla="*/ 2 w 39"/>
                  <a:gd name="T3" fmla="*/ 24 h 60"/>
                  <a:gd name="T4" fmla="*/ 4 w 39"/>
                  <a:gd name="T5" fmla="*/ 37 h 60"/>
                  <a:gd name="T6" fmla="*/ 4 w 39"/>
                  <a:gd name="T7" fmla="*/ 37 h 60"/>
                  <a:gd name="T8" fmla="*/ 37 w 39"/>
                  <a:gd name="T9" fmla="*/ 34 h 60"/>
                  <a:gd name="T10" fmla="*/ 37 w 39"/>
                  <a:gd name="T11" fmla="*/ 34 h 60"/>
                  <a:gd name="T12" fmla="*/ 35 w 39"/>
                  <a:gd name="T13" fmla="*/ 21 h 60"/>
                  <a:gd name="T14" fmla="*/ 35 w 39"/>
                  <a:gd name="T15" fmla="*/ 21 h 60"/>
                  <a:gd name="T16" fmla="*/ 2 w 39"/>
                  <a:gd name="T17"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4"/>
                    </a:moveTo>
                    <a:lnTo>
                      <a:pt x="2" y="24"/>
                    </a:lnTo>
                    <a:cubicBezTo>
                      <a:pt x="3" y="29"/>
                      <a:pt x="4" y="33"/>
                      <a:pt x="4" y="37"/>
                    </a:cubicBezTo>
                    <a:lnTo>
                      <a:pt x="4" y="37"/>
                    </a:lnTo>
                    <a:cubicBezTo>
                      <a:pt x="6" y="59"/>
                      <a:pt x="38" y="55"/>
                      <a:pt x="37" y="34"/>
                    </a:cubicBezTo>
                    <a:lnTo>
                      <a:pt x="37" y="34"/>
                    </a:lnTo>
                    <a:cubicBezTo>
                      <a:pt x="36" y="30"/>
                      <a:pt x="35" y="25"/>
                      <a:pt x="35" y="21"/>
                    </a:cubicBezTo>
                    <a:lnTo>
                      <a:pt x="35" y="21"/>
                    </a:lnTo>
                    <a:cubicBezTo>
                      <a:pt x="33" y="0"/>
                      <a:pt x="0" y="3"/>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7" name="Freeform 190">
                <a:extLst>
                  <a:ext uri="{FF2B5EF4-FFF2-40B4-BE49-F238E27FC236}">
                    <a16:creationId xmlns:a16="http://schemas.microsoft.com/office/drawing/2014/main" id="{AE6F4BB9-22FA-894A-8BA4-D27B8551B924}"/>
                  </a:ext>
                </a:extLst>
              </p:cNvPr>
              <p:cNvSpPr>
                <a:spLocks noChangeArrowheads="1"/>
              </p:cNvSpPr>
              <p:nvPr/>
            </p:nvSpPr>
            <p:spPr bwMode="auto">
              <a:xfrm>
                <a:off x="2958312" y="3244661"/>
                <a:ext cx="14041" cy="15122"/>
              </a:xfrm>
              <a:custGeom>
                <a:avLst/>
                <a:gdLst>
                  <a:gd name="T0" fmla="*/ 39 w 59"/>
                  <a:gd name="T1" fmla="*/ 44 h 61"/>
                  <a:gd name="T2" fmla="*/ 39 w 59"/>
                  <a:gd name="T3" fmla="*/ 44 h 61"/>
                  <a:gd name="T4" fmla="*/ 45 w 59"/>
                  <a:gd name="T5" fmla="*/ 37 h 61"/>
                  <a:gd name="T6" fmla="*/ 45 w 59"/>
                  <a:gd name="T7" fmla="*/ 37 h 61"/>
                  <a:gd name="T8" fmla="*/ 19 w 59"/>
                  <a:gd name="T9" fmla="*/ 16 h 61"/>
                  <a:gd name="T10" fmla="*/ 19 w 59"/>
                  <a:gd name="T11" fmla="*/ 16 h 61"/>
                  <a:gd name="T12" fmla="*/ 14 w 59"/>
                  <a:gd name="T13" fmla="*/ 24 h 61"/>
                  <a:gd name="T14" fmla="*/ 14 w 59"/>
                  <a:gd name="T15" fmla="*/ 24 h 61"/>
                  <a:gd name="T16" fmla="*/ 39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9" y="44"/>
                    </a:moveTo>
                    <a:lnTo>
                      <a:pt x="39" y="44"/>
                    </a:lnTo>
                    <a:cubicBezTo>
                      <a:pt x="41" y="42"/>
                      <a:pt x="43" y="39"/>
                      <a:pt x="45" y="37"/>
                    </a:cubicBezTo>
                    <a:lnTo>
                      <a:pt x="45" y="37"/>
                    </a:lnTo>
                    <a:cubicBezTo>
                      <a:pt x="58" y="21"/>
                      <a:pt x="33" y="0"/>
                      <a:pt x="19" y="16"/>
                    </a:cubicBezTo>
                    <a:lnTo>
                      <a:pt x="19" y="16"/>
                    </a:lnTo>
                    <a:cubicBezTo>
                      <a:pt x="18" y="19"/>
                      <a:pt x="16" y="21"/>
                      <a:pt x="14" y="24"/>
                    </a:cubicBezTo>
                    <a:lnTo>
                      <a:pt x="14" y="24"/>
                    </a:lnTo>
                    <a:cubicBezTo>
                      <a:pt x="0" y="40"/>
                      <a:pt x="25" y="60"/>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8" name="Freeform 191">
                <a:extLst>
                  <a:ext uri="{FF2B5EF4-FFF2-40B4-BE49-F238E27FC236}">
                    <a16:creationId xmlns:a16="http://schemas.microsoft.com/office/drawing/2014/main" id="{4659E589-FD4E-3C4D-BB87-414A2A9F49B3}"/>
                  </a:ext>
                </a:extLst>
              </p:cNvPr>
              <p:cNvSpPr>
                <a:spLocks noChangeArrowheads="1"/>
              </p:cNvSpPr>
              <p:nvPr/>
            </p:nvSpPr>
            <p:spPr bwMode="auto">
              <a:xfrm>
                <a:off x="2960472" y="3268424"/>
                <a:ext cx="14041" cy="15122"/>
              </a:xfrm>
              <a:custGeom>
                <a:avLst/>
                <a:gdLst>
                  <a:gd name="T0" fmla="*/ 38 w 59"/>
                  <a:gd name="T1" fmla="*/ 44 h 61"/>
                  <a:gd name="T2" fmla="*/ 38 w 59"/>
                  <a:gd name="T3" fmla="*/ 44 h 61"/>
                  <a:gd name="T4" fmla="*/ 44 w 59"/>
                  <a:gd name="T5" fmla="*/ 36 h 61"/>
                  <a:gd name="T6" fmla="*/ 44 w 59"/>
                  <a:gd name="T7" fmla="*/ 36 h 61"/>
                  <a:gd name="T8" fmla="*/ 19 w 59"/>
                  <a:gd name="T9" fmla="*/ 16 h 61"/>
                  <a:gd name="T10" fmla="*/ 19 w 59"/>
                  <a:gd name="T11" fmla="*/ 16 h 61"/>
                  <a:gd name="T12" fmla="*/ 13 w 59"/>
                  <a:gd name="T13" fmla="*/ 23 h 61"/>
                  <a:gd name="T14" fmla="*/ 13 w 59"/>
                  <a:gd name="T15" fmla="*/ 23 h 61"/>
                  <a:gd name="T16" fmla="*/ 38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8" y="44"/>
                    </a:moveTo>
                    <a:lnTo>
                      <a:pt x="38" y="44"/>
                    </a:lnTo>
                    <a:cubicBezTo>
                      <a:pt x="41" y="41"/>
                      <a:pt x="42" y="38"/>
                      <a:pt x="44" y="36"/>
                    </a:cubicBezTo>
                    <a:lnTo>
                      <a:pt x="44" y="36"/>
                    </a:lnTo>
                    <a:cubicBezTo>
                      <a:pt x="58" y="20"/>
                      <a:pt x="32" y="0"/>
                      <a:pt x="19" y="16"/>
                    </a:cubicBezTo>
                    <a:lnTo>
                      <a:pt x="19" y="16"/>
                    </a:lnTo>
                    <a:cubicBezTo>
                      <a:pt x="17" y="18"/>
                      <a:pt x="15" y="21"/>
                      <a:pt x="13" y="23"/>
                    </a:cubicBezTo>
                    <a:lnTo>
                      <a:pt x="13" y="23"/>
                    </a:lnTo>
                    <a:cubicBezTo>
                      <a:pt x="0" y="40"/>
                      <a:pt x="25" y="60"/>
                      <a:pt x="38"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9" name="Freeform 192">
                <a:extLst>
                  <a:ext uri="{FF2B5EF4-FFF2-40B4-BE49-F238E27FC236}">
                    <a16:creationId xmlns:a16="http://schemas.microsoft.com/office/drawing/2014/main" id="{49FE3934-D577-2741-ABCC-A630B15FCD4F}"/>
                  </a:ext>
                </a:extLst>
              </p:cNvPr>
              <p:cNvSpPr>
                <a:spLocks noChangeArrowheads="1"/>
              </p:cNvSpPr>
              <p:nvPr/>
            </p:nvSpPr>
            <p:spPr bwMode="auto">
              <a:xfrm>
                <a:off x="2993955" y="3254383"/>
                <a:ext cx="9721" cy="14041"/>
              </a:xfrm>
              <a:custGeom>
                <a:avLst/>
                <a:gdLst>
                  <a:gd name="T0" fmla="*/ 4 w 39"/>
                  <a:gd name="T1" fmla="*/ 38 h 59"/>
                  <a:gd name="T2" fmla="*/ 4 w 39"/>
                  <a:gd name="T3" fmla="*/ 38 h 59"/>
                  <a:gd name="T4" fmla="*/ 36 w 39"/>
                  <a:gd name="T5" fmla="*/ 34 h 59"/>
                  <a:gd name="T6" fmla="*/ 36 w 39"/>
                  <a:gd name="T7" fmla="*/ 34 h 59"/>
                  <a:gd name="T8" fmla="*/ 35 w 39"/>
                  <a:gd name="T9" fmla="*/ 21 h 59"/>
                  <a:gd name="T10" fmla="*/ 35 w 39"/>
                  <a:gd name="T11" fmla="*/ 21 h 59"/>
                  <a:gd name="T12" fmla="*/ 3 w 39"/>
                  <a:gd name="T13" fmla="*/ 24 h 59"/>
                  <a:gd name="T14" fmla="*/ 3 w 39"/>
                  <a:gd name="T15" fmla="*/ 24 h 59"/>
                  <a:gd name="T16" fmla="*/ 4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8"/>
                    </a:moveTo>
                    <a:lnTo>
                      <a:pt x="4" y="38"/>
                    </a:lnTo>
                    <a:cubicBezTo>
                      <a:pt x="6" y="58"/>
                      <a:pt x="38" y="55"/>
                      <a:pt x="36" y="34"/>
                    </a:cubicBezTo>
                    <a:lnTo>
                      <a:pt x="36" y="34"/>
                    </a:lnTo>
                    <a:cubicBezTo>
                      <a:pt x="36" y="29"/>
                      <a:pt x="35" y="25"/>
                      <a:pt x="35" y="21"/>
                    </a:cubicBezTo>
                    <a:lnTo>
                      <a:pt x="35" y="21"/>
                    </a:lnTo>
                    <a:cubicBezTo>
                      <a:pt x="33" y="0"/>
                      <a:pt x="0" y="3"/>
                      <a:pt x="3" y="24"/>
                    </a:cubicBezTo>
                    <a:lnTo>
                      <a:pt x="3" y="24"/>
                    </a:lnTo>
                    <a:cubicBezTo>
                      <a:pt x="3" y="28"/>
                      <a:pt x="4"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0" name="Freeform 193">
                <a:extLst>
                  <a:ext uri="{FF2B5EF4-FFF2-40B4-BE49-F238E27FC236}">
                    <a16:creationId xmlns:a16="http://schemas.microsoft.com/office/drawing/2014/main" id="{9F83FC49-4FF6-4A40-A9DA-D25F4AF42862}"/>
                  </a:ext>
                </a:extLst>
              </p:cNvPr>
              <p:cNvSpPr>
                <a:spLocks noChangeArrowheads="1"/>
              </p:cNvSpPr>
              <p:nvPr/>
            </p:nvSpPr>
            <p:spPr bwMode="auto">
              <a:xfrm>
                <a:off x="2986395" y="3282465"/>
                <a:ext cx="14041" cy="17282"/>
              </a:xfrm>
              <a:custGeom>
                <a:avLst/>
                <a:gdLst>
                  <a:gd name="T0" fmla="*/ 9 w 57"/>
                  <a:gd name="T1" fmla="*/ 31 h 71"/>
                  <a:gd name="T2" fmla="*/ 9 w 57"/>
                  <a:gd name="T3" fmla="*/ 31 h 71"/>
                  <a:gd name="T4" fmla="*/ 18 w 57"/>
                  <a:gd name="T5" fmla="*/ 50 h 71"/>
                  <a:gd name="T6" fmla="*/ 18 w 57"/>
                  <a:gd name="T7" fmla="*/ 50 h 71"/>
                  <a:gd name="T8" fmla="*/ 48 w 57"/>
                  <a:gd name="T9" fmla="*/ 39 h 71"/>
                  <a:gd name="T10" fmla="*/ 48 w 57"/>
                  <a:gd name="T11" fmla="*/ 39 h 71"/>
                  <a:gd name="T12" fmla="*/ 39 w 57"/>
                  <a:gd name="T13" fmla="*/ 20 h 71"/>
                  <a:gd name="T14" fmla="*/ 39 w 57"/>
                  <a:gd name="T15" fmla="*/ 20 h 71"/>
                  <a:gd name="T16" fmla="*/ 9 w 57"/>
                  <a:gd name="T17" fmla="*/ 3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71">
                    <a:moveTo>
                      <a:pt x="9" y="31"/>
                    </a:moveTo>
                    <a:lnTo>
                      <a:pt x="9" y="31"/>
                    </a:lnTo>
                    <a:cubicBezTo>
                      <a:pt x="12" y="38"/>
                      <a:pt x="15" y="44"/>
                      <a:pt x="18" y="50"/>
                    </a:cubicBezTo>
                    <a:lnTo>
                      <a:pt x="18" y="50"/>
                    </a:lnTo>
                    <a:cubicBezTo>
                      <a:pt x="26" y="70"/>
                      <a:pt x="56" y="59"/>
                      <a:pt x="48" y="39"/>
                    </a:cubicBezTo>
                    <a:lnTo>
                      <a:pt x="48" y="39"/>
                    </a:lnTo>
                    <a:cubicBezTo>
                      <a:pt x="45" y="33"/>
                      <a:pt x="42" y="26"/>
                      <a:pt x="39" y="20"/>
                    </a:cubicBezTo>
                    <a:lnTo>
                      <a:pt x="39" y="20"/>
                    </a:lnTo>
                    <a:cubicBezTo>
                      <a:pt x="31" y="0"/>
                      <a:pt x="0" y="12"/>
                      <a:pt x="9"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1" name="Freeform 194">
                <a:extLst>
                  <a:ext uri="{FF2B5EF4-FFF2-40B4-BE49-F238E27FC236}">
                    <a16:creationId xmlns:a16="http://schemas.microsoft.com/office/drawing/2014/main" id="{228FABD5-EAF6-584D-BE78-7244CA022BDB}"/>
                  </a:ext>
                </a:extLst>
              </p:cNvPr>
              <p:cNvSpPr>
                <a:spLocks noChangeArrowheads="1"/>
              </p:cNvSpPr>
              <p:nvPr/>
            </p:nvSpPr>
            <p:spPr bwMode="auto">
              <a:xfrm>
                <a:off x="2979914" y="3314869"/>
                <a:ext cx="9721" cy="14041"/>
              </a:xfrm>
              <a:custGeom>
                <a:avLst/>
                <a:gdLst>
                  <a:gd name="T0" fmla="*/ 3 w 39"/>
                  <a:gd name="T1" fmla="*/ 38 h 59"/>
                  <a:gd name="T2" fmla="*/ 3 w 39"/>
                  <a:gd name="T3" fmla="*/ 38 h 59"/>
                  <a:gd name="T4" fmla="*/ 36 w 39"/>
                  <a:gd name="T5" fmla="*/ 35 h 59"/>
                  <a:gd name="T6" fmla="*/ 36 w 39"/>
                  <a:gd name="T7" fmla="*/ 35 h 59"/>
                  <a:gd name="T8" fmla="*/ 35 w 39"/>
                  <a:gd name="T9" fmla="*/ 21 h 59"/>
                  <a:gd name="T10" fmla="*/ 35 w 39"/>
                  <a:gd name="T11" fmla="*/ 21 h 59"/>
                  <a:gd name="T12" fmla="*/ 2 w 39"/>
                  <a:gd name="T13" fmla="*/ 25 h 59"/>
                  <a:gd name="T14" fmla="*/ 2 w 39"/>
                  <a:gd name="T15" fmla="*/ 25 h 59"/>
                  <a:gd name="T16" fmla="*/ 3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8"/>
                    </a:moveTo>
                    <a:lnTo>
                      <a:pt x="3" y="38"/>
                    </a:lnTo>
                    <a:cubicBezTo>
                      <a:pt x="6" y="58"/>
                      <a:pt x="38" y="56"/>
                      <a:pt x="36" y="35"/>
                    </a:cubicBezTo>
                    <a:lnTo>
                      <a:pt x="36" y="35"/>
                    </a:lnTo>
                    <a:cubicBezTo>
                      <a:pt x="35" y="30"/>
                      <a:pt x="35" y="26"/>
                      <a:pt x="35" y="21"/>
                    </a:cubicBezTo>
                    <a:lnTo>
                      <a:pt x="35" y="21"/>
                    </a:lnTo>
                    <a:cubicBezTo>
                      <a:pt x="32" y="0"/>
                      <a:pt x="0" y="3"/>
                      <a:pt x="2" y="25"/>
                    </a:cubicBezTo>
                    <a:lnTo>
                      <a:pt x="2" y="25"/>
                    </a:lnTo>
                    <a:cubicBezTo>
                      <a:pt x="3" y="28"/>
                      <a:pt x="3" y="33"/>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2" name="Freeform 195">
                <a:extLst>
                  <a:ext uri="{FF2B5EF4-FFF2-40B4-BE49-F238E27FC236}">
                    <a16:creationId xmlns:a16="http://schemas.microsoft.com/office/drawing/2014/main" id="{3BF94D24-C17A-D340-A477-F5CAC2CB4759}"/>
                  </a:ext>
                </a:extLst>
              </p:cNvPr>
              <p:cNvSpPr>
                <a:spLocks noChangeArrowheads="1"/>
              </p:cNvSpPr>
              <p:nvPr/>
            </p:nvSpPr>
            <p:spPr bwMode="auto">
              <a:xfrm>
                <a:off x="3004756" y="3311628"/>
                <a:ext cx="8641" cy="11882"/>
              </a:xfrm>
              <a:custGeom>
                <a:avLst/>
                <a:gdLst>
                  <a:gd name="T0" fmla="*/ 1 w 35"/>
                  <a:gd name="T1" fmla="*/ 29 h 49"/>
                  <a:gd name="T2" fmla="*/ 1 w 35"/>
                  <a:gd name="T3" fmla="*/ 29 h 49"/>
                  <a:gd name="T4" fmla="*/ 14 w 35"/>
                  <a:gd name="T5" fmla="*/ 47 h 49"/>
                  <a:gd name="T6" fmla="*/ 14 w 35"/>
                  <a:gd name="T7" fmla="*/ 47 h 49"/>
                  <a:gd name="T8" fmla="*/ 33 w 35"/>
                  <a:gd name="T9" fmla="*/ 34 h 49"/>
                  <a:gd name="T10" fmla="*/ 33 w 35"/>
                  <a:gd name="T11" fmla="*/ 34 h 49"/>
                  <a:gd name="T12" fmla="*/ 33 w 35"/>
                  <a:gd name="T13" fmla="*/ 20 h 49"/>
                  <a:gd name="T14" fmla="*/ 33 w 35"/>
                  <a:gd name="T15" fmla="*/ 20 h 49"/>
                  <a:gd name="T16" fmla="*/ 20 w 35"/>
                  <a:gd name="T17" fmla="*/ 2 h 49"/>
                  <a:gd name="T18" fmla="*/ 20 w 35"/>
                  <a:gd name="T19" fmla="*/ 2 h 49"/>
                  <a:gd name="T20" fmla="*/ 1 w 35"/>
                  <a:gd name="T21" fmla="*/ 15 h 49"/>
                  <a:gd name="T22" fmla="*/ 1 w 35"/>
                  <a:gd name="T23" fmla="*/ 15 h 49"/>
                  <a:gd name="T24" fmla="*/ 1 w 35"/>
                  <a:gd name="T25" fmla="*/ 2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49">
                    <a:moveTo>
                      <a:pt x="1" y="29"/>
                    </a:moveTo>
                    <a:lnTo>
                      <a:pt x="1" y="29"/>
                    </a:lnTo>
                    <a:cubicBezTo>
                      <a:pt x="0" y="38"/>
                      <a:pt x="5" y="46"/>
                      <a:pt x="14" y="47"/>
                    </a:cubicBezTo>
                    <a:lnTo>
                      <a:pt x="14" y="47"/>
                    </a:lnTo>
                    <a:cubicBezTo>
                      <a:pt x="22" y="48"/>
                      <a:pt x="33" y="42"/>
                      <a:pt x="33" y="34"/>
                    </a:cubicBezTo>
                    <a:lnTo>
                      <a:pt x="33" y="34"/>
                    </a:lnTo>
                    <a:cubicBezTo>
                      <a:pt x="33" y="29"/>
                      <a:pt x="33" y="25"/>
                      <a:pt x="33" y="20"/>
                    </a:cubicBezTo>
                    <a:lnTo>
                      <a:pt x="33" y="20"/>
                    </a:lnTo>
                    <a:cubicBezTo>
                      <a:pt x="34" y="11"/>
                      <a:pt x="29" y="3"/>
                      <a:pt x="20" y="2"/>
                    </a:cubicBezTo>
                    <a:lnTo>
                      <a:pt x="20" y="2"/>
                    </a:lnTo>
                    <a:cubicBezTo>
                      <a:pt x="12" y="0"/>
                      <a:pt x="2" y="7"/>
                      <a:pt x="1" y="15"/>
                    </a:cubicBezTo>
                    <a:lnTo>
                      <a:pt x="1" y="15"/>
                    </a:lnTo>
                    <a:cubicBezTo>
                      <a:pt x="1" y="19"/>
                      <a:pt x="1" y="24"/>
                      <a:pt x="1"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3" name="Freeform 196">
                <a:extLst>
                  <a:ext uri="{FF2B5EF4-FFF2-40B4-BE49-F238E27FC236}">
                    <a16:creationId xmlns:a16="http://schemas.microsoft.com/office/drawing/2014/main" id="{2A7BEF7A-ACD2-7B43-B0A8-65CD549077E7}"/>
                  </a:ext>
                </a:extLst>
              </p:cNvPr>
              <p:cNvSpPr>
                <a:spLocks noChangeArrowheads="1"/>
              </p:cNvSpPr>
              <p:nvPr/>
            </p:nvSpPr>
            <p:spPr bwMode="auto">
              <a:xfrm>
                <a:off x="2984234" y="3342952"/>
                <a:ext cx="15122" cy="14041"/>
              </a:xfrm>
              <a:custGeom>
                <a:avLst/>
                <a:gdLst>
                  <a:gd name="T0" fmla="*/ 16 w 61"/>
                  <a:gd name="T1" fmla="*/ 38 h 58"/>
                  <a:gd name="T2" fmla="*/ 16 w 61"/>
                  <a:gd name="T3" fmla="*/ 38 h 58"/>
                  <a:gd name="T4" fmla="*/ 23 w 61"/>
                  <a:gd name="T5" fmla="*/ 44 h 58"/>
                  <a:gd name="T6" fmla="*/ 23 w 61"/>
                  <a:gd name="T7" fmla="*/ 44 h 58"/>
                  <a:gd name="T8" fmla="*/ 44 w 61"/>
                  <a:gd name="T9" fmla="*/ 19 h 58"/>
                  <a:gd name="T10" fmla="*/ 44 w 61"/>
                  <a:gd name="T11" fmla="*/ 19 h 58"/>
                  <a:gd name="T12" fmla="*/ 37 w 61"/>
                  <a:gd name="T13" fmla="*/ 13 h 58"/>
                  <a:gd name="T14" fmla="*/ 37 w 61"/>
                  <a:gd name="T15" fmla="*/ 13 h 58"/>
                  <a:gd name="T16" fmla="*/ 16 w 61"/>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8">
                    <a:moveTo>
                      <a:pt x="16" y="38"/>
                    </a:moveTo>
                    <a:lnTo>
                      <a:pt x="16" y="38"/>
                    </a:lnTo>
                    <a:cubicBezTo>
                      <a:pt x="18" y="40"/>
                      <a:pt x="21" y="42"/>
                      <a:pt x="23" y="44"/>
                    </a:cubicBezTo>
                    <a:lnTo>
                      <a:pt x="23" y="44"/>
                    </a:lnTo>
                    <a:cubicBezTo>
                      <a:pt x="40" y="57"/>
                      <a:pt x="60" y="32"/>
                      <a:pt x="44" y="19"/>
                    </a:cubicBezTo>
                    <a:lnTo>
                      <a:pt x="44" y="19"/>
                    </a:lnTo>
                    <a:cubicBezTo>
                      <a:pt x="41" y="17"/>
                      <a:pt x="39" y="15"/>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4" name="Freeform 197">
                <a:extLst>
                  <a:ext uri="{FF2B5EF4-FFF2-40B4-BE49-F238E27FC236}">
                    <a16:creationId xmlns:a16="http://schemas.microsoft.com/office/drawing/2014/main" id="{D1A7EE1F-307A-E149-B838-DE3E785D7BAC}"/>
                  </a:ext>
                </a:extLst>
              </p:cNvPr>
              <p:cNvSpPr>
                <a:spLocks noChangeArrowheads="1"/>
              </p:cNvSpPr>
              <p:nvPr/>
            </p:nvSpPr>
            <p:spPr bwMode="auto">
              <a:xfrm>
                <a:off x="3089005" y="3310548"/>
                <a:ext cx="16202" cy="17282"/>
              </a:xfrm>
              <a:custGeom>
                <a:avLst/>
                <a:gdLst>
                  <a:gd name="T0" fmla="*/ 38 w 64"/>
                  <a:gd name="T1" fmla="*/ 52 h 69"/>
                  <a:gd name="T2" fmla="*/ 38 w 64"/>
                  <a:gd name="T3" fmla="*/ 52 h 69"/>
                  <a:gd name="T4" fmla="*/ 50 w 64"/>
                  <a:gd name="T5" fmla="*/ 37 h 69"/>
                  <a:gd name="T6" fmla="*/ 50 w 64"/>
                  <a:gd name="T7" fmla="*/ 37 h 69"/>
                  <a:gd name="T8" fmla="*/ 25 w 64"/>
                  <a:gd name="T9" fmla="*/ 16 h 69"/>
                  <a:gd name="T10" fmla="*/ 25 w 64"/>
                  <a:gd name="T11" fmla="*/ 16 h 69"/>
                  <a:gd name="T12" fmla="*/ 12 w 64"/>
                  <a:gd name="T13" fmla="*/ 31 h 69"/>
                  <a:gd name="T14" fmla="*/ 12 w 64"/>
                  <a:gd name="T15" fmla="*/ 31 h 69"/>
                  <a:gd name="T16" fmla="*/ 38 w 64"/>
                  <a:gd name="T17" fmla="*/ 5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9">
                    <a:moveTo>
                      <a:pt x="38" y="52"/>
                    </a:moveTo>
                    <a:lnTo>
                      <a:pt x="38" y="52"/>
                    </a:lnTo>
                    <a:cubicBezTo>
                      <a:pt x="42" y="46"/>
                      <a:pt x="46" y="42"/>
                      <a:pt x="50" y="37"/>
                    </a:cubicBezTo>
                    <a:lnTo>
                      <a:pt x="50" y="37"/>
                    </a:lnTo>
                    <a:cubicBezTo>
                      <a:pt x="63" y="21"/>
                      <a:pt x="38" y="0"/>
                      <a:pt x="25" y="16"/>
                    </a:cubicBezTo>
                    <a:lnTo>
                      <a:pt x="25" y="16"/>
                    </a:lnTo>
                    <a:cubicBezTo>
                      <a:pt x="21" y="21"/>
                      <a:pt x="17" y="26"/>
                      <a:pt x="12" y="31"/>
                    </a:cubicBezTo>
                    <a:lnTo>
                      <a:pt x="12" y="31"/>
                    </a:lnTo>
                    <a:cubicBezTo>
                      <a:pt x="0" y="48"/>
                      <a:pt x="25" y="68"/>
                      <a:pt x="38"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5" name="Freeform 198">
                <a:extLst>
                  <a:ext uri="{FF2B5EF4-FFF2-40B4-BE49-F238E27FC236}">
                    <a16:creationId xmlns:a16="http://schemas.microsoft.com/office/drawing/2014/main" id="{3FEC7A38-D022-6C4D-8291-94EBE88AB761}"/>
                  </a:ext>
                </a:extLst>
              </p:cNvPr>
              <p:cNvSpPr>
                <a:spLocks noChangeArrowheads="1"/>
              </p:cNvSpPr>
              <p:nvPr/>
            </p:nvSpPr>
            <p:spPr bwMode="auto">
              <a:xfrm>
                <a:off x="3082524" y="3328910"/>
                <a:ext cx="9721" cy="15122"/>
              </a:xfrm>
              <a:custGeom>
                <a:avLst/>
                <a:gdLst>
                  <a:gd name="T0" fmla="*/ 2 w 39"/>
                  <a:gd name="T1" fmla="*/ 25 h 60"/>
                  <a:gd name="T2" fmla="*/ 2 w 39"/>
                  <a:gd name="T3" fmla="*/ 25 h 60"/>
                  <a:gd name="T4" fmla="*/ 4 w 39"/>
                  <a:gd name="T5" fmla="*/ 38 h 60"/>
                  <a:gd name="T6" fmla="*/ 4 w 39"/>
                  <a:gd name="T7" fmla="*/ 38 h 60"/>
                  <a:gd name="T8" fmla="*/ 36 w 39"/>
                  <a:gd name="T9" fmla="*/ 35 h 60"/>
                  <a:gd name="T10" fmla="*/ 36 w 39"/>
                  <a:gd name="T11" fmla="*/ 35 h 60"/>
                  <a:gd name="T12" fmla="*/ 35 w 39"/>
                  <a:gd name="T13" fmla="*/ 21 h 60"/>
                  <a:gd name="T14" fmla="*/ 35 w 39"/>
                  <a:gd name="T15" fmla="*/ 21 h 60"/>
                  <a:gd name="T16" fmla="*/ 2 w 39"/>
                  <a:gd name="T17"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5"/>
                    </a:moveTo>
                    <a:lnTo>
                      <a:pt x="2" y="25"/>
                    </a:lnTo>
                    <a:cubicBezTo>
                      <a:pt x="3" y="29"/>
                      <a:pt x="4" y="33"/>
                      <a:pt x="4" y="38"/>
                    </a:cubicBezTo>
                    <a:lnTo>
                      <a:pt x="4" y="38"/>
                    </a:lnTo>
                    <a:cubicBezTo>
                      <a:pt x="6" y="59"/>
                      <a:pt x="38" y="56"/>
                      <a:pt x="36" y="35"/>
                    </a:cubicBezTo>
                    <a:lnTo>
                      <a:pt x="36" y="35"/>
                    </a:lnTo>
                    <a:cubicBezTo>
                      <a:pt x="36" y="30"/>
                      <a:pt x="35" y="26"/>
                      <a:pt x="35" y="21"/>
                    </a:cubicBezTo>
                    <a:lnTo>
                      <a:pt x="35" y="21"/>
                    </a:lnTo>
                    <a:cubicBezTo>
                      <a:pt x="33" y="0"/>
                      <a:pt x="0" y="3"/>
                      <a:pt x="2"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6" name="Freeform 199">
                <a:extLst>
                  <a:ext uri="{FF2B5EF4-FFF2-40B4-BE49-F238E27FC236}">
                    <a16:creationId xmlns:a16="http://schemas.microsoft.com/office/drawing/2014/main" id="{7A50BF64-A64A-0A4F-9B55-53F2AC6E1ABD}"/>
                  </a:ext>
                </a:extLst>
              </p:cNvPr>
              <p:cNvSpPr>
                <a:spLocks noChangeArrowheads="1"/>
              </p:cNvSpPr>
              <p:nvPr/>
            </p:nvSpPr>
            <p:spPr bwMode="auto">
              <a:xfrm>
                <a:off x="3071723" y="3306228"/>
                <a:ext cx="9721" cy="14041"/>
              </a:xfrm>
              <a:custGeom>
                <a:avLst/>
                <a:gdLst>
                  <a:gd name="T0" fmla="*/ 3 w 39"/>
                  <a:gd name="T1" fmla="*/ 37 h 59"/>
                  <a:gd name="T2" fmla="*/ 3 w 39"/>
                  <a:gd name="T3" fmla="*/ 37 h 59"/>
                  <a:gd name="T4" fmla="*/ 35 w 39"/>
                  <a:gd name="T5" fmla="*/ 34 h 59"/>
                  <a:gd name="T6" fmla="*/ 35 w 39"/>
                  <a:gd name="T7" fmla="*/ 34 h 59"/>
                  <a:gd name="T8" fmla="*/ 34 w 39"/>
                  <a:gd name="T9" fmla="*/ 21 h 59"/>
                  <a:gd name="T10" fmla="*/ 34 w 39"/>
                  <a:gd name="T11" fmla="*/ 21 h 59"/>
                  <a:gd name="T12" fmla="*/ 2 w 39"/>
                  <a:gd name="T13" fmla="*/ 24 h 59"/>
                  <a:gd name="T14" fmla="*/ 2 w 39"/>
                  <a:gd name="T15" fmla="*/ 24 h 59"/>
                  <a:gd name="T16" fmla="*/ 3 w 39"/>
                  <a:gd name="T17"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7"/>
                    </a:moveTo>
                    <a:lnTo>
                      <a:pt x="3" y="37"/>
                    </a:lnTo>
                    <a:cubicBezTo>
                      <a:pt x="5" y="58"/>
                      <a:pt x="38" y="55"/>
                      <a:pt x="35" y="34"/>
                    </a:cubicBezTo>
                    <a:lnTo>
                      <a:pt x="35" y="34"/>
                    </a:lnTo>
                    <a:cubicBezTo>
                      <a:pt x="35" y="30"/>
                      <a:pt x="35" y="25"/>
                      <a:pt x="34" y="21"/>
                    </a:cubicBezTo>
                    <a:lnTo>
                      <a:pt x="34" y="21"/>
                    </a:lnTo>
                    <a:cubicBezTo>
                      <a:pt x="32" y="0"/>
                      <a:pt x="0" y="3"/>
                      <a:pt x="2" y="24"/>
                    </a:cubicBezTo>
                    <a:lnTo>
                      <a:pt x="2" y="24"/>
                    </a:lnTo>
                    <a:cubicBezTo>
                      <a:pt x="2" y="28"/>
                      <a:pt x="2" y="33"/>
                      <a:pt x="3"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7" name="Freeform 200">
                <a:extLst>
                  <a:ext uri="{FF2B5EF4-FFF2-40B4-BE49-F238E27FC236}">
                    <a16:creationId xmlns:a16="http://schemas.microsoft.com/office/drawing/2014/main" id="{6A112C56-C35B-4D46-891E-09B9A8E8120A}"/>
                  </a:ext>
                </a:extLst>
              </p:cNvPr>
              <p:cNvSpPr>
                <a:spLocks noChangeArrowheads="1"/>
              </p:cNvSpPr>
              <p:nvPr/>
            </p:nvSpPr>
            <p:spPr bwMode="auto">
              <a:xfrm>
                <a:off x="3110607" y="3335390"/>
                <a:ext cx="15122" cy="14042"/>
              </a:xfrm>
              <a:custGeom>
                <a:avLst/>
                <a:gdLst>
                  <a:gd name="T0" fmla="*/ 17 w 62"/>
                  <a:gd name="T1" fmla="*/ 38 h 59"/>
                  <a:gd name="T2" fmla="*/ 17 w 62"/>
                  <a:gd name="T3" fmla="*/ 38 h 59"/>
                  <a:gd name="T4" fmla="*/ 24 w 62"/>
                  <a:gd name="T5" fmla="*/ 44 h 59"/>
                  <a:gd name="T6" fmla="*/ 24 w 62"/>
                  <a:gd name="T7" fmla="*/ 44 h 59"/>
                  <a:gd name="T8" fmla="*/ 44 w 62"/>
                  <a:gd name="T9" fmla="*/ 19 h 59"/>
                  <a:gd name="T10" fmla="*/ 44 w 62"/>
                  <a:gd name="T11" fmla="*/ 19 h 59"/>
                  <a:gd name="T12" fmla="*/ 37 w 62"/>
                  <a:gd name="T13" fmla="*/ 13 h 59"/>
                  <a:gd name="T14" fmla="*/ 37 w 62"/>
                  <a:gd name="T15" fmla="*/ 13 h 59"/>
                  <a:gd name="T16" fmla="*/ 17 w 62"/>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8"/>
                    </a:moveTo>
                    <a:lnTo>
                      <a:pt x="17" y="38"/>
                    </a:lnTo>
                    <a:cubicBezTo>
                      <a:pt x="19" y="40"/>
                      <a:pt x="21" y="43"/>
                      <a:pt x="24" y="44"/>
                    </a:cubicBezTo>
                    <a:lnTo>
                      <a:pt x="24" y="44"/>
                    </a:lnTo>
                    <a:cubicBezTo>
                      <a:pt x="40" y="58"/>
                      <a:pt x="61" y="33"/>
                      <a:pt x="44" y="19"/>
                    </a:cubicBezTo>
                    <a:lnTo>
                      <a:pt x="44" y="19"/>
                    </a:lnTo>
                    <a:cubicBezTo>
                      <a:pt x="42" y="17"/>
                      <a:pt x="40" y="15"/>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8" name="Freeform 201">
                <a:extLst>
                  <a:ext uri="{FF2B5EF4-FFF2-40B4-BE49-F238E27FC236}">
                    <a16:creationId xmlns:a16="http://schemas.microsoft.com/office/drawing/2014/main" id="{5FCCE6B4-3F30-E44D-B1AC-1E5389D9B5DA}"/>
                  </a:ext>
                </a:extLst>
              </p:cNvPr>
              <p:cNvSpPr>
                <a:spLocks noChangeArrowheads="1"/>
              </p:cNvSpPr>
              <p:nvPr/>
            </p:nvSpPr>
            <p:spPr bwMode="auto">
              <a:xfrm>
                <a:off x="3143010" y="3342952"/>
                <a:ext cx="15122" cy="15122"/>
              </a:xfrm>
              <a:custGeom>
                <a:avLst/>
                <a:gdLst>
                  <a:gd name="T0" fmla="*/ 5 w 62"/>
                  <a:gd name="T1" fmla="*/ 33 h 62"/>
                  <a:gd name="T2" fmla="*/ 5 w 62"/>
                  <a:gd name="T3" fmla="*/ 33 h 62"/>
                  <a:gd name="T4" fmla="*/ 30 w 62"/>
                  <a:gd name="T5" fmla="*/ 3 h 62"/>
                  <a:gd name="T6" fmla="*/ 30 w 62"/>
                  <a:gd name="T7" fmla="*/ 3 h 62"/>
                  <a:gd name="T8" fmla="*/ 9 w 62"/>
                  <a:gd name="T9" fmla="*/ 11 h 62"/>
                  <a:gd name="T10" fmla="*/ 9 w 62"/>
                  <a:gd name="T11" fmla="*/ 11 h 62"/>
                  <a:gd name="T12" fmla="*/ 5 w 62"/>
                  <a:gd name="T13" fmla="*/ 33 h 62"/>
                </a:gdLst>
                <a:ahLst/>
                <a:cxnLst>
                  <a:cxn ang="0">
                    <a:pos x="T0" y="T1"/>
                  </a:cxn>
                  <a:cxn ang="0">
                    <a:pos x="T2" y="T3"/>
                  </a:cxn>
                  <a:cxn ang="0">
                    <a:pos x="T4" y="T5"/>
                  </a:cxn>
                  <a:cxn ang="0">
                    <a:pos x="T6" y="T7"/>
                  </a:cxn>
                  <a:cxn ang="0">
                    <a:pos x="T8" y="T9"/>
                  </a:cxn>
                  <a:cxn ang="0">
                    <a:pos x="T10" y="T11"/>
                  </a:cxn>
                  <a:cxn ang="0">
                    <a:pos x="T12" y="T13"/>
                  </a:cxn>
                </a:cxnLst>
                <a:rect l="0" t="0" r="r" b="b"/>
                <a:pathLst>
                  <a:path w="62" h="62">
                    <a:moveTo>
                      <a:pt x="5" y="33"/>
                    </a:moveTo>
                    <a:lnTo>
                      <a:pt x="5" y="33"/>
                    </a:lnTo>
                    <a:cubicBezTo>
                      <a:pt x="22" y="61"/>
                      <a:pt x="61" y="14"/>
                      <a:pt x="30" y="3"/>
                    </a:cubicBezTo>
                    <a:lnTo>
                      <a:pt x="30" y="3"/>
                    </a:lnTo>
                    <a:cubicBezTo>
                      <a:pt x="20" y="0"/>
                      <a:pt x="13" y="4"/>
                      <a:pt x="9" y="11"/>
                    </a:cubicBezTo>
                    <a:lnTo>
                      <a:pt x="9" y="11"/>
                    </a:lnTo>
                    <a:cubicBezTo>
                      <a:pt x="4" y="16"/>
                      <a:pt x="0" y="24"/>
                      <a:pt x="5"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9" name="Freeform 202">
                <a:extLst>
                  <a:ext uri="{FF2B5EF4-FFF2-40B4-BE49-F238E27FC236}">
                    <a16:creationId xmlns:a16="http://schemas.microsoft.com/office/drawing/2014/main" id="{6A042A69-F47F-4F46-9EDB-EF7A52F8137D}"/>
                  </a:ext>
                </a:extLst>
              </p:cNvPr>
              <p:cNvSpPr>
                <a:spLocks noChangeArrowheads="1"/>
              </p:cNvSpPr>
              <p:nvPr/>
            </p:nvSpPr>
            <p:spPr bwMode="auto">
              <a:xfrm>
                <a:off x="3104126" y="3358074"/>
                <a:ext cx="9721" cy="14041"/>
              </a:xfrm>
              <a:custGeom>
                <a:avLst/>
                <a:gdLst>
                  <a:gd name="T0" fmla="*/ 2 w 39"/>
                  <a:gd name="T1" fmla="*/ 24 h 59"/>
                  <a:gd name="T2" fmla="*/ 2 w 39"/>
                  <a:gd name="T3" fmla="*/ 24 h 59"/>
                  <a:gd name="T4" fmla="*/ 3 w 39"/>
                  <a:gd name="T5" fmla="*/ 37 h 59"/>
                  <a:gd name="T6" fmla="*/ 3 w 39"/>
                  <a:gd name="T7" fmla="*/ 37 h 59"/>
                  <a:gd name="T8" fmla="*/ 36 w 39"/>
                  <a:gd name="T9" fmla="*/ 34 h 59"/>
                  <a:gd name="T10" fmla="*/ 36 w 39"/>
                  <a:gd name="T11" fmla="*/ 34 h 59"/>
                  <a:gd name="T12" fmla="*/ 34 w 39"/>
                  <a:gd name="T13" fmla="*/ 20 h 59"/>
                  <a:gd name="T14" fmla="*/ 34 w 39"/>
                  <a:gd name="T15" fmla="*/ 20 h 59"/>
                  <a:gd name="T16" fmla="*/ 2 w 39"/>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2" y="24"/>
                    </a:moveTo>
                    <a:lnTo>
                      <a:pt x="2" y="24"/>
                    </a:lnTo>
                    <a:cubicBezTo>
                      <a:pt x="2" y="29"/>
                      <a:pt x="3" y="33"/>
                      <a:pt x="3" y="37"/>
                    </a:cubicBezTo>
                    <a:lnTo>
                      <a:pt x="3" y="37"/>
                    </a:lnTo>
                    <a:cubicBezTo>
                      <a:pt x="5" y="58"/>
                      <a:pt x="38" y="55"/>
                      <a:pt x="36" y="34"/>
                    </a:cubicBezTo>
                    <a:lnTo>
                      <a:pt x="36" y="34"/>
                    </a:lnTo>
                    <a:cubicBezTo>
                      <a:pt x="35" y="30"/>
                      <a:pt x="34" y="25"/>
                      <a:pt x="34" y="20"/>
                    </a:cubicBezTo>
                    <a:lnTo>
                      <a:pt x="34" y="20"/>
                    </a:lnTo>
                    <a:cubicBezTo>
                      <a:pt x="32" y="0"/>
                      <a:pt x="0" y="3"/>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0" name="Freeform 203">
                <a:extLst>
                  <a:ext uri="{FF2B5EF4-FFF2-40B4-BE49-F238E27FC236}">
                    <a16:creationId xmlns:a16="http://schemas.microsoft.com/office/drawing/2014/main" id="{6A7E7621-1564-FC4C-AD78-5E27991A2E42}"/>
                  </a:ext>
                </a:extLst>
              </p:cNvPr>
              <p:cNvSpPr>
                <a:spLocks noChangeArrowheads="1"/>
              </p:cNvSpPr>
              <p:nvPr/>
            </p:nvSpPr>
            <p:spPr bwMode="auto">
              <a:xfrm>
                <a:off x="3139770" y="3369954"/>
                <a:ext cx="9721" cy="14042"/>
              </a:xfrm>
              <a:custGeom>
                <a:avLst/>
                <a:gdLst>
                  <a:gd name="T0" fmla="*/ 4 w 39"/>
                  <a:gd name="T1" fmla="*/ 36 h 59"/>
                  <a:gd name="T2" fmla="*/ 4 w 39"/>
                  <a:gd name="T3" fmla="*/ 36 h 59"/>
                  <a:gd name="T4" fmla="*/ 36 w 39"/>
                  <a:gd name="T5" fmla="*/ 34 h 59"/>
                  <a:gd name="T6" fmla="*/ 36 w 39"/>
                  <a:gd name="T7" fmla="*/ 34 h 59"/>
                  <a:gd name="T8" fmla="*/ 35 w 39"/>
                  <a:gd name="T9" fmla="*/ 20 h 59"/>
                  <a:gd name="T10" fmla="*/ 35 w 39"/>
                  <a:gd name="T11" fmla="*/ 20 h 59"/>
                  <a:gd name="T12" fmla="*/ 2 w 39"/>
                  <a:gd name="T13" fmla="*/ 24 h 59"/>
                  <a:gd name="T14" fmla="*/ 2 w 39"/>
                  <a:gd name="T15" fmla="*/ 24 h 59"/>
                  <a:gd name="T16" fmla="*/ 4 w 39"/>
                  <a:gd name="T17"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6"/>
                    </a:moveTo>
                    <a:lnTo>
                      <a:pt x="4" y="36"/>
                    </a:lnTo>
                    <a:cubicBezTo>
                      <a:pt x="5" y="58"/>
                      <a:pt x="38" y="54"/>
                      <a:pt x="36" y="34"/>
                    </a:cubicBezTo>
                    <a:lnTo>
                      <a:pt x="36" y="34"/>
                    </a:lnTo>
                    <a:cubicBezTo>
                      <a:pt x="35" y="29"/>
                      <a:pt x="35" y="25"/>
                      <a:pt x="35" y="20"/>
                    </a:cubicBezTo>
                    <a:lnTo>
                      <a:pt x="35" y="20"/>
                    </a:lnTo>
                    <a:cubicBezTo>
                      <a:pt x="32" y="0"/>
                      <a:pt x="0" y="3"/>
                      <a:pt x="2" y="24"/>
                    </a:cubicBezTo>
                    <a:lnTo>
                      <a:pt x="2" y="24"/>
                    </a:lnTo>
                    <a:cubicBezTo>
                      <a:pt x="3" y="28"/>
                      <a:pt x="3" y="33"/>
                      <a:pt x="4"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1" name="Freeform 204">
                <a:extLst>
                  <a:ext uri="{FF2B5EF4-FFF2-40B4-BE49-F238E27FC236}">
                    <a16:creationId xmlns:a16="http://schemas.microsoft.com/office/drawing/2014/main" id="{DA447588-A06D-F343-8FC8-62AA7E61F914}"/>
                  </a:ext>
                </a:extLst>
              </p:cNvPr>
              <p:cNvSpPr>
                <a:spLocks noChangeArrowheads="1"/>
              </p:cNvSpPr>
              <p:nvPr/>
            </p:nvSpPr>
            <p:spPr bwMode="auto">
              <a:xfrm>
                <a:off x="3119248" y="3398037"/>
                <a:ext cx="9721" cy="14042"/>
              </a:xfrm>
              <a:custGeom>
                <a:avLst/>
                <a:gdLst>
                  <a:gd name="T0" fmla="*/ 3 w 40"/>
                  <a:gd name="T1" fmla="*/ 24 h 59"/>
                  <a:gd name="T2" fmla="*/ 3 w 40"/>
                  <a:gd name="T3" fmla="*/ 24 h 59"/>
                  <a:gd name="T4" fmla="*/ 4 w 40"/>
                  <a:gd name="T5" fmla="*/ 38 h 59"/>
                  <a:gd name="T6" fmla="*/ 4 w 40"/>
                  <a:gd name="T7" fmla="*/ 38 h 59"/>
                  <a:gd name="T8" fmla="*/ 37 w 40"/>
                  <a:gd name="T9" fmla="*/ 34 h 59"/>
                  <a:gd name="T10" fmla="*/ 37 w 40"/>
                  <a:gd name="T11" fmla="*/ 34 h 59"/>
                  <a:gd name="T12" fmla="*/ 35 w 40"/>
                  <a:gd name="T13" fmla="*/ 20 h 59"/>
                  <a:gd name="T14" fmla="*/ 35 w 40"/>
                  <a:gd name="T15" fmla="*/ 20 h 59"/>
                  <a:gd name="T16" fmla="*/ 3 w 40"/>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59">
                    <a:moveTo>
                      <a:pt x="3" y="24"/>
                    </a:moveTo>
                    <a:lnTo>
                      <a:pt x="3" y="24"/>
                    </a:lnTo>
                    <a:cubicBezTo>
                      <a:pt x="3" y="28"/>
                      <a:pt x="4" y="33"/>
                      <a:pt x="4" y="38"/>
                    </a:cubicBezTo>
                    <a:lnTo>
                      <a:pt x="4" y="38"/>
                    </a:lnTo>
                    <a:cubicBezTo>
                      <a:pt x="6" y="58"/>
                      <a:pt x="39" y="54"/>
                      <a:pt x="37" y="34"/>
                    </a:cubicBezTo>
                    <a:lnTo>
                      <a:pt x="37" y="34"/>
                    </a:lnTo>
                    <a:cubicBezTo>
                      <a:pt x="36" y="29"/>
                      <a:pt x="36" y="25"/>
                      <a:pt x="35" y="20"/>
                    </a:cubicBezTo>
                    <a:lnTo>
                      <a:pt x="35" y="20"/>
                    </a:lnTo>
                    <a:cubicBezTo>
                      <a:pt x="33" y="0"/>
                      <a:pt x="0" y="3"/>
                      <a:pt x="3"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2" name="Freeform 205">
                <a:extLst>
                  <a:ext uri="{FF2B5EF4-FFF2-40B4-BE49-F238E27FC236}">
                    <a16:creationId xmlns:a16="http://schemas.microsoft.com/office/drawing/2014/main" id="{8146508E-95AC-4749-B435-EA81FEBF12DC}"/>
                  </a:ext>
                </a:extLst>
              </p:cNvPr>
              <p:cNvSpPr>
                <a:spLocks noChangeArrowheads="1"/>
              </p:cNvSpPr>
              <p:nvPr/>
            </p:nvSpPr>
            <p:spPr bwMode="auto">
              <a:xfrm>
                <a:off x="3152732" y="3401278"/>
                <a:ext cx="9721" cy="14041"/>
              </a:xfrm>
              <a:custGeom>
                <a:avLst/>
                <a:gdLst>
                  <a:gd name="T0" fmla="*/ 3 w 39"/>
                  <a:gd name="T1" fmla="*/ 37 h 59"/>
                  <a:gd name="T2" fmla="*/ 3 w 39"/>
                  <a:gd name="T3" fmla="*/ 37 h 59"/>
                  <a:gd name="T4" fmla="*/ 35 w 39"/>
                  <a:gd name="T5" fmla="*/ 34 h 59"/>
                  <a:gd name="T6" fmla="*/ 35 w 39"/>
                  <a:gd name="T7" fmla="*/ 34 h 59"/>
                  <a:gd name="T8" fmla="*/ 34 w 39"/>
                  <a:gd name="T9" fmla="*/ 20 h 59"/>
                  <a:gd name="T10" fmla="*/ 34 w 39"/>
                  <a:gd name="T11" fmla="*/ 20 h 59"/>
                  <a:gd name="T12" fmla="*/ 2 w 39"/>
                  <a:gd name="T13" fmla="*/ 24 h 59"/>
                  <a:gd name="T14" fmla="*/ 2 w 39"/>
                  <a:gd name="T15" fmla="*/ 24 h 59"/>
                  <a:gd name="T16" fmla="*/ 3 w 39"/>
                  <a:gd name="T17"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7"/>
                    </a:moveTo>
                    <a:lnTo>
                      <a:pt x="3" y="37"/>
                    </a:lnTo>
                    <a:cubicBezTo>
                      <a:pt x="5" y="58"/>
                      <a:pt x="38" y="55"/>
                      <a:pt x="35" y="34"/>
                    </a:cubicBezTo>
                    <a:lnTo>
                      <a:pt x="35" y="34"/>
                    </a:lnTo>
                    <a:cubicBezTo>
                      <a:pt x="35" y="29"/>
                      <a:pt x="35" y="25"/>
                      <a:pt x="34" y="20"/>
                    </a:cubicBezTo>
                    <a:lnTo>
                      <a:pt x="34" y="20"/>
                    </a:lnTo>
                    <a:cubicBezTo>
                      <a:pt x="32" y="0"/>
                      <a:pt x="0" y="3"/>
                      <a:pt x="2" y="24"/>
                    </a:cubicBezTo>
                    <a:lnTo>
                      <a:pt x="2" y="24"/>
                    </a:lnTo>
                    <a:cubicBezTo>
                      <a:pt x="3" y="29"/>
                      <a:pt x="3" y="33"/>
                      <a:pt x="3"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3" name="Freeform 206">
                <a:extLst>
                  <a:ext uri="{FF2B5EF4-FFF2-40B4-BE49-F238E27FC236}">
                    <a16:creationId xmlns:a16="http://schemas.microsoft.com/office/drawing/2014/main" id="{B75D6B79-4D53-A948-80C6-EB6FAD601ABA}"/>
                  </a:ext>
                </a:extLst>
              </p:cNvPr>
              <p:cNvSpPr>
                <a:spLocks noChangeArrowheads="1"/>
              </p:cNvSpPr>
              <p:nvPr/>
            </p:nvSpPr>
            <p:spPr bwMode="auto">
              <a:xfrm>
                <a:off x="3178655" y="3383996"/>
                <a:ext cx="9721" cy="14041"/>
              </a:xfrm>
              <a:custGeom>
                <a:avLst/>
                <a:gdLst>
                  <a:gd name="T0" fmla="*/ 4 w 39"/>
                  <a:gd name="T1" fmla="*/ 38 h 59"/>
                  <a:gd name="T2" fmla="*/ 4 w 39"/>
                  <a:gd name="T3" fmla="*/ 38 h 59"/>
                  <a:gd name="T4" fmla="*/ 36 w 39"/>
                  <a:gd name="T5" fmla="*/ 34 h 59"/>
                  <a:gd name="T6" fmla="*/ 36 w 39"/>
                  <a:gd name="T7" fmla="*/ 34 h 59"/>
                  <a:gd name="T8" fmla="*/ 35 w 39"/>
                  <a:gd name="T9" fmla="*/ 21 h 59"/>
                  <a:gd name="T10" fmla="*/ 35 w 39"/>
                  <a:gd name="T11" fmla="*/ 21 h 59"/>
                  <a:gd name="T12" fmla="*/ 2 w 39"/>
                  <a:gd name="T13" fmla="*/ 24 h 59"/>
                  <a:gd name="T14" fmla="*/ 2 w 39"/>
                  <a:gd name="T15" fmla="*/ 24 h 59"/>
                  <a:gd name="T16" fmla="*/ 4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8"/>
                    </a:moveTo>
                    <a:lnTo>
                      <a:pt x="4" y="38"/>
                    </a:lnTo>
                    <a:cubicBezTo>
                      <a:pt x="5" y="58"/>
                      <a:pt x="38" y="55"/>
                      <a:pt x="36" y="34"/>
                    </a:cubicBezTo>
                    <a:lnTo>
                      <a:pt x="36" y="34"/>
                    </a:lnTo>
                    <a:cubicBezTo>
                      <a:pt x="35" y="29"/>
                      <a:pt x="35" y="25"/>
                      <a:pt x="35" y="21"/>
                    </a:cubicBezTo>
                    <a:lnTo>
                      <a:pt x="35" y="21"/>
                    </a:lnTo>
                    <a:cubicBezTo>
                      <a:pt x="32" y="0"/>
                      <a:pt x="0" y="3"/>
                      <a:pt x="2" y="24"/>
                    </a:cubicBezTo>
                    <a:lnTo>
                      <a:pt x="2" y="24"/>
                    </a:lnTo>
                    <a:cubicBezTo>
                      <a:pt x="2" y="28"/>
                      <a:pt x="3"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4" name="Freeform 207">
                <a:extLst>
                  <a:ext uri="{FF2B5EF4-FFF2-40B4-BE49-F238E27FC236}">
                    <a16:creationId xmlns:a16="http://schemas.microsoft.com/office/drawing/2014/main" id="{A0AF89D4-87D5-5246-B067-96DF2DFCCBDC}"/>
                  </a:ext>
                </a:extLst>
              </p:cNvPr>
              <p:cNvSpPr>
                <a:spLocks noChangeArrowheads="1"/>
              </p:cNvSpPr>
              <p:nvPr/>
            </p:nvSpPr>
            <p:spPr bwMode="auto">
              <a:xfrm>
                <a:off x="3150572" y="3432601"/>
                <a:ext cx="9721" cy="15122"/>
              </a:xfrm>
              <a:custGeom>
                <a:avLst/>
                <a:gdLst>
                  <a:gd name="T0" fmla="*/ 2 w 39"/>
                  <a:gd name="T1" fmla="*/ 24 h 60"/>
                  <a:gd name="T2" fmla="*/ 2 w 39"/>
                  <a:gd name="T3" fmla="*/ 24 h 60"/>
                  <a:gd name="T4" fmla="*/ 3 w 39"/>
                  <a:gd name="T5" fmla="*/ 38 h 60"/>
                  <a:gd name="T6" fmla="*/ 3 w 39"/>
                  <a:gd name="T7" fmla="*/ 38 h 60"/>
                  <a:gd name="T8" fmla="*/ 36 w 39"/>
                  <a:gd name="T9" fmla="*/ 34 h 60"/>
                  <a:gd name="T10" fmla="*/ 36 w 39"/>
                  <a:gd name="T11" fmla="*/ 34 h 60"/>
                  <a:gd name="T12" fmla="*/ 34 w 39"/>
                  <a:gd name="T13" fmla="*/ 22 h 60"/>
                  <a:gd name="T14" fmla="*/ 34 w 39"/>
                  <a:gd name="T15" fmla="*/ 22 h 60"/>
                  <a:gd name="T16" fmla="*/ 2 w 39"/>
                  <a:gd name="T17"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4"/>
                    </a:moveTo>
                    <a:lnTo>
                      <a:pt x="2" y="24"/>
                    </a:lnTo>
                    <a:cubicBezTo>
                      <a:pt x="2" y="29"/>
                      <a:pt x="3" y="33"/>
                      <a:pt x="3" y="38"/>
                    </a:cubicBezTo>
                    <a:lnTo>
                      <a:pt x="3" y="38"/>
                    </a:lnTo>
                    <a:cubicBezTo>
                      <a:pt x="5" y="59"/>
                      <a:pt x="38" y="56"/>
                      <a:pt x="36" y="34"/>
                    </a:cubicBezTo>
                    <a:lnTo>
                      <a:pt x="36" y="34"/>
                    </a:lnTo>
                    <a:cubicBezTo>
                      <a:pt x="35" y="30"/>
                      <a:pt x="35" y="26"/>
                      <a:pt x="34" y="22"/>
                    </a:cubicBezTo>
                    <a:lnTo>
                      <a:pt x="34" y="22"/>
                    </a:lnTo>
                    <a:cubicBezTo>
                      <a:pt x="32" y="0"/>
                      <a:pt x="0" y="4"/>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5" name="Freeform 208">
                <a:extLst>
                  <a:ext uri="{FF2B5EF4-FFF2-40B4-BE49-F238E27FC236}">
                    <a16:creationId xmlns:a16="http://schemas.microsoft.com/office/drawing/2014/main" id="{F38BD215-6CED-154F-A477-6E8B9E80859F}"/>
                  </a:ext>
                </a:extLst>
              </p:cNvPr>
              <p:cNvSpPr>
                <a:spLocks noChangeArrowheads="1"/>
              </p:cNvSpPr>
              <p:nvPr/>
            </p:nvSpPr>
            <p:spPr bwMode="auto">
              <a:xfrm>
                <a:off x="3132209" y="3441242"/>
                <a:ext cx="9721" cy="14042"/>
              </a:xfrm>
              <a:custGeom>
                <a:avLst/>
                <a:gdLst>
                  <a:gd name="T0" fmla="*/ 35 w 39"/>
                  <a:gd name="T1" fmla="*/ 20 h 59"/>
                  <a:gd name="T2" fmla="*/ 35 w 39"/>
                  <a:gd name="T3" fmla="*/ 20 h 59"/>
                  <a:gd name="T4" fmla="*/ 2 w 39"/>
                  <a:gd name="T5" fmla="*/ 24 h 59"/>
                  <a:gd name="T6" fmla="*/ 2 w 39"/>
                  <a:gd name="T7" fmla="*/ 24 h 59"/>
                  <a:gd name="T8" fmla="*/ 4 w 39"/>
                  <a:gd name="T9" fmla="*/ 37 h 59"/>
                  <a:gd name="T10" fmla="*/ 4 w 39"/>
                  <a:gd name="T11" fmla="*/ 37 h 59"/>
                  <a:gd name="T12" fmla="*/ 36 w 39"/>
                  <a:gd name="T13" fmla="*/ 34 h 59"/>
                  <a:gd name="T14" fmla="*/ 36 w 39"/>
                  <a:gd name="T15" fmla="*/ 34 h 59"/>
                  <a:gd name="T16" fmla="*/ 35 w 39"/>
                  <a:gd name="T17"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5" y="20"/>
                    </a:moveTo>
                    <a:lnTo>
                      <a:pt x="35" y="20"/>
                    </a:lnTo>
                    <a:cubicBezTo>
                      <a:pt x="33" y="0"/>
                      <a:pt x="0" y="3"/>
                      <a:pt x="2" y="24"/>
                    </a:cubicBezTo>
                    <a:lnTo>
                      <a:pt x="2" y="24"/>
                    </a:lnTo>
                    <a:cubicBezTo>
                      <a:pt x="3" y="28"/>
                      <a:pt x="4" y="33"/>
                      <a:pt x="4" y="37"/>
                    </a:cubicBezTo>
                    <a:lnTo>
                      <a:pt x="4" y="37"/>
                    </a:lnTo>
                    <a:cubicBezTo>
                      <a:pt x="6" y="58"/>
                      <a:pt x="38" y="54"/>
                      <a:pt x="36" y="34"/>
                    </a:cubicBezTo>
                    <a:lnTo>
                      <a:pt x="36" y="34"/>
                    </a:lnTo>
                    <a:cubicBezTo>
                      <a:pt x="36" y="29"/>
                      <a:pt x="35" y="25"/>
                      <a:pt x="35"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6" name="Freeform 209">
                <a:extLst>
                  <a:ext uri="{FF2B5EF4-FFF2-40B4-BE49-F238E27FC236}">
                    <a16:creationId xmlns:a16="http://schemas.microsoft.com/office/drawing/2014/main" id="{F361A613-DDFF-8840-B52F-25E362CD2E28}"/>
                  </a:ext>
                </a:extLst>
              </p:cNvPr>
              <p:cNvSpPr>
                <a:spLocks noChangeArrowheads="1"/>
              </p:cNvSpPr>
              <p:nvPr/>
            </p:nvSpPr>
            <p:spPr bwMode="auto">
              <a:xfrm>
                <a:off x="3116008" y="3475805"/>
                <a:ext cx="15122" cy="15122"/>
              </a:xfrm>
              <a:custGeom>
                <a:avLst/>
                <a:gdLst>
                  <a:gd name="T0" fmla="*/ 51 w 62"/>
                  <a:gd name="T1" fmla="*/ 9 h 61"/>
                  <a:gd name="T2" fmla="*/ 51 w 62"/>
                  <a:gd name="T3" fmla="*/ 9 h 61"/>
                  <a:gd name="T4" fmla="*/ 29 w 62"/>
                  <a:gd name="T5" fmla="*/ 5 h 61"/>
                  <a:gd name="T6" fmla="*/ 29 w 62"/>
                  <a:gd name="T7" fmla="*/ 5 h 61"/>
                  <a:gd name="T8" fmla="*/ 58 w 62"/>
                  <a:gd name="T9" fmla="*/ 29 h 61"/>
                  <a:gd name="T10" fmla="*/ 58 w 62"/>
                  <a:gd name="T11" fmla="*/ 29 h 61"/>
                  <a:gd name="T12" fmla="*/ 51 w 62"/>
                  <a:gd name="T13" fmla="*/ 9 h 61"/>
                </a:gdLst>
                <a:ahLst/>
                <a:cxnLst>
                  <a:cxn ang="0">
                    <a:pos x="T0" y="T1"/>
                  </a:cxn>
                  <a:cxn ang="0">
                    <a:pos x="T2" y="T3"/>
                  </a:cxn>
                  <a:cxn ang="0">
                    <a:pos x="T4" y="T5"/>
                  </a:cxn>
                  <a:cxn ang="0">
                    <a:pos x="T6" y="T7"/>
                  </a:cxn>
                  <a:cxn ang="0">
                    <a:pos x="T8" y="T9"/>
                  </a:cxn>
                  <a:cxn ang="0">
                    <a:pos x="T10" y="T11"/>
                  </a:cxn>
                  <a:cxn ang="0">
                    <a:pos x="T12" y="T13"/>
                  </a:cxn>
                </a:cxnLst>
                <a:rect l="0" t="0" r="r" b="b"/>
                <a:pathLst>
                  <a:path w="62" h="61">
                    <a:moveTo>
                      <a:pt x="51" y="9"/>
                    </a:moveTo>
                    <a:lnTo>
                      <a:pt x="51" y="9"/>
                    </a:lnTo>
                    <a:cubicBezTo>
                      <a:pt x="45" y="3"/>
                      <a:pt x="37" y="0"/>
                      <a:pt x="29" y="5"/>
                    </a:cubicBezTo>
                    <a:lnTo>
                      <a:pt x="29" y="5"/>
                    </a:lnTo>
                    <a:cubicBezTo>
                      <a:pt x="0" y="22"/>
                      <a:pt x="48" y="60"/>
                      <a:pt x="58" y="29"/>
                    </a:cubicBezTo>
                    <a:lnTo>
                      <a:pt x="58" y="29"/>
                    </a:lnTo>
                    <a:cubicBezTo>
                      <a:pt x="61" y="20"/>
                      <a:pt x="57" y="13"/>
                      <a:pt x="51"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7" name="Freeform 210">
                <a:extLst>
                  <a:ext uri="{FF2B5EF4-FFF2-40B4-BE49-F238E27FC236}">
                    <a16:creationId xmlns:a16="http://schemas.microsoft.com/office/drawing/2014/main" id="{84C6B6BE-B375-364E-9E18-BCB7E30760D9}"/>
                  </a:ext>
                </a:extLst>
              </p:cNvPr>
              <p:cNvSpPr>
                <a:spLocks noChangeArrowheads="1"/>
              </p:cNvSpPr>
              <p:nvPr/>
            </p:nvSpPr>
            <p:spPr bwMode="auto">
              <a:xfrm>
                <a:off x="3111688" y="3443402"/>
                <a:ext cx="9721" cy="14042"/>
              </a:xfrm>
              <a:custGeom>
                <a:avLst/>
                <a:gdLst>
                  <a:gd name="T0" fmla="*/ 3 w 39"/>
                  <a:gd name="T1" fmla="*/ 24 h 59"/>
                  <a:gd name="T2" fmla="*/ 3 w 39"/>
                  <a:gd name="T3" fmla="*/ 24 h 59"/>
                  <a:gd name="T4" fmla="*/ 4 w 39"/>
                  <a:gd name="T5" fmla="*/ 37 h 59"/>
                  <a:gd name="T6" fmla="*/ 4 w 39"/>
                  <a:gd name="T7" fmla="*/ 37 h 59"/>
                  <a:gd name="T8" fmla="*/ 37 w 39"/>
                  <a:gd name="T9" fmla="*/ 34 h 59"/>
                  <a:gd name="T10" fmla="*/ 37 w 39"/>
                  <a:gd name="T11" fmla="*/ 34 h 59"/>
                  <a:gd name="T12" fmla="*/ 35 w 39"/>
                  <a:gd name="T13" fmla="*/ 20 h 59"/>
                  <a:gd name="T14" fmla="*/ 35 w 39"/>
                  <a:gd name="T15" fmla="*/ 20 h 59"/>
                  <a:gd name="T16" fmla="*/ 3 w 39"/>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24"/>
                    </a:moveTo>
                    <a:lnTo>
                      <a:pt x="3" y="24"/>
                    </a:lnTo>
                    <a:cubicBezTo>
                      <a:pt x="3" y="28"/>
                      <a:pt x="4" y="33"/>
                      <a:pt x="4" y="37"/>
                    </a:cubicBezTo>
                    <a:lnTo>
                      <a:pt x="4" y="37"/>
                    </a:lnTo>
                    <a:cubicBezTo>
                      <a:pt x="6" y="58"/>
                      <a:pt x="38" y="55"/>
                      <a:pt x="37" y="34"/>
                    </a:cubicBezTo>
                    <a:lnTo>
                      <a:pt x="37" y="34"/>
                    </a:lnTo>
                    <a:cubicBezTo>
                      <a:pt x="36" y="29"/>
                      <a:pt x="35" y="25"/>
                      <a:pt x="35" y="20"/>
                    </a:cubicBezTo>
                    <a:lnTo>
                      <a:pt x="35" y="20"/>
                    </a:lnTo>
                    <a:cubicBezTo>
                      <a:pt x="33" y="0"/>
                      <a:pt x="0" y="3"/>
                      <a:pt x="3"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8" name="Freeform 211">
                <a:extLst>
                  <a:ext uri="{FF2B5EF4-FFF2-40B4-BE49-F238E27FC236}">
                    <a16:creationId xmlns:a16="http://schemas.microsoft.com/office/drawing/2014/main" id="{542A7A76-65B7-9043-8D25-2B59E23B1824}"/>
                  </a:ext>
                </a:extLst>
              </p:cNvPr>
              <p:cNvSpPr>
                <a:spLocks noChangeArrowheads="1"/>
              </p:cNvSpPr>
              <p:nvPr/>
            </p:nvSpPr>
            <p:spPr bwMode="auto">
              <a:xfrm>
                <a:off x="2835179" y="3162573"/>
                <a:ext cx="12961" cy="12961"/>
              </a:xfrm>
              <a:custGeom>
                <a:avLst/>
                <a:gdLst>
                  <a:gd name="T0" fmla="*/ 16 w 54"/>
                  <a:gd name="T1" fmla="*/ 38 h 53"/>
                  <a:gd name="T2" fmla="*/ 16 w 54"/>
                  <a:gd name="T3" fmla="*/ 38 h 53"/>
                  <a:gd name="T4" fmla="*/ 36 w 54"/>
                  <a:gd name="T5" fmla="*/ 13 h 53"/>
                  <a:gd name="T6" fmla="*/ 36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2" y="52"/>
                      <a:pt x="53" y="26"/>
                      <a:pt x="36" y="13"/>
                    </a:cubicBezTo>
                    <a:lnTo>
                      <a:pt x="36"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9" name="Freeform 212">
                <a:extLst>
                  <a:ext uri="{FF2B5EF4-FFF2-40B4-BE49-F238E27FC236}">
                    <a16:creationId xmlns:a16="http://schemas.microsoft.com/office/drawing/2014/main" id="{C522BD7A-F0BA-654B-AE41-DDD168A6030A}"/>
                  </a:ext>
                </a:extLst>
              </p:cNvPr>
              <p:cNvSpPr>
                <a:spLocks noChangeArrowheads="1"/>
              </p:cNvSpPr>
              <p:nvPr/>
            </p:nvSpPr>
            <p:spPr bwMode="auto">
              <a:xfrm>
                <a:off x="2845980" y="3131250"/>
                <a:ext cx="15122" cy="14041"/>
              </a:xfrm>
              <a:custGeom>
                <a:avLst/>
                <a:gdLst>
                  <a:gd name="T0" fmla="*/ 16 w 61"/>
                  <a:gd name="T1" fmla="*/ 38 h 59"/>
                  <a:gd name="T2" fmla="*/ 16 w 61"/>
                  <a:gd name="T3" fmla="*/ 38 h 59"/>
                  <a:gd name="T4" fmla="*/ 24 w 61"/>
                  <a:gd name="T5" fmla="*/ 45 h 59"/>
                  <a:gd name="T6" fmla="*/ 24 w 61"/>
                  <a:gd name="T7" fmla="*/ 45 h 59"/>
                  <a:gd name="T8" fmla="*/ 44 w 61"/>
                  <a:gd name="T9" fmla="*/ 20 h 59"/>
                  <a:gd name="T10" fmla="*/ 44 w 61"/>
                  <a:gd name="T11" fmla="*/ 20 h 59"/>
                  <a:gd name="T12" fmla="*/ 37 w 61"/>
                  <a:gd name="T13" fmla="*/ 13 h 59"/>
                  <a:gd name="T14" fmla="*/ 37 w 61"/>
                  <a:gd name="T15" fmla="*/ 13 h 59"/>
                  <a:gd name="T16" fmla="*/ 16 w 61"/>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9">
                    <a:moveTo>
                      <a:pt x="16" y="38"/>
                    </a:moveTo>
                    <a:lnTo>
                      <a:pt x="16" y="38"/>
                    </a:lnTo>
                    <a:cubicBezTo>
                      <a:pt x="18" y="41"/>
                      <a:pt x="21" y="43"/>
                      <a:pt x="24" y="45"/>
                    </a:cubicBezTo>
                    <a:lnTo>
                      <a:pt x="24" y="45"/>
                    </a:lnTo>
                    <a:cubicBezTo>
                      <a:pt x="40" y="58"/>
                      <a:pt x="60" y="33"/>
                      <a:pt x="44" y="20"/>
                    </a:cubicBezTo>
                    <a:lnTo>
                      <a:pt x="44" y="20"/>
                    </a:lnTo>
                    <a:cubicBezTo>
                      <a:pt x="41" y="17"/>
                      <a:pt x="39" y="16"/>
                      <a:pt x="37" y="13"/>
                    </a:cubicBezTo>
                    <a:lnTo>
                      <a:pt x="37" y="13"/>
                    </a:lnTo>
                    <a:cubicBezTo>
                      <a:pt x="20" y="0"/>
                      <a:pt x="0" y="26"/>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0" name="Freeform 213">
                <a:extLst>
                  <a:ext uri="{FF2B5EF4-FFF2-40B4-BE49-F238E27FC236}">
                    <a16:creationId xmlns:a16="http://schemas.microsoft.com/office/drawing/2014/main" id="{857057A8-9B02-E648-9453-2EBBE183E931}"/>
                  </a:ext>
                </a:extLst>
              </p:cNvPr>
              <p:cNvSpPr>
                <a:spLocks noChangeArrowheads="1"/>
              </p:cNvSpPr>
              <p:nvPr/>
            </p:nvSpPr>
            <p:spPr bwMode="auto">
              <a:xfrm>
                <a:off x="2876223" y="3140970"/>
                <a:ext cx="15122" cy="14042"/>
              </a:xfrm>
              <a:custGeom>
                <a:avLst/>
                <a:gdLst>
                  <a:gd name="T0" fmla="*/ 17 w 62"/>
                  <a:gd name="T1" fmla="*/ 39 h 59"/>
                  <a:gd name="T2" fmla="*/ 17 w 62"/>
                  <a:gd name="T3" fmla="*/ 39 h 59"/>
                  <a:gd name="T4" fmla="*/ 24 w 62"/>
                  <a:gd name="T5" fmla="*/ 45 h 59"/>
                  <a:gd name="T6" fmla="*/ 24 w 62"/>
                  <a:gd name="T7" fmla="*/ 45 h 59"/>
                  <a:gd name="T8" fmla="*/ 44 w 62"/>
                  <a:gd name="T9" fmla="*/ 19 h 59"/>
                  <a:gd name="T10" fmla="*/ 44 w 62"/>
                  <a:gd name="T11" fmla="*/ 19 h 59"/>
                  <a:gd name="T12" fmla="*/ 37 w 62"/>
                  <a:gd name="T13" fmla="*/ 14 h 59"/>
                  <a:gd name="T14" fmla="*/ 37 w 62"/>
                  <a:gd name="T15" fmla="*/ 14 h 59"/>
                  <a:gd name="T16" fmla="*/ 17 w 62"/>
                  <a:gd name="T17"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9"/>
                    </a:moveTo>
                    <a:lnTo>
                      <a:pt x="17" y="39"/>
                    </a:lnTo>
                    <a:cubicBezTo>
                      <a:pt x="19" y="41"/>
                      <a:pt x="21" y="43"/>
                      <a:pt x="24" y="45"/>
                    </a:cubicBezTo>
                    <a:lnTo>
                      <a:pt x="24" y="45"/>
                    </a:lnTo>
                    <a:cubicBezTo>
                      <a:pt x="40" y="58"/>
                      <a:pt x="61" y="33"/>
                      <a:pt x="44" y="19"/>
                    </a:cubicBezTo>
                    <a:lnTo>
                      <a:pt x="44" y="19"/>
                    </a:lnTo>
                    <a:cubicBezTo>
                      <a:pt x="42" y="17"/>
                      <a:pt x="40" y="16"/>
                      <a:pt x="37" y="14"/>
                    </a:cubicBezTo>
                    <a:lnTo>
                      <a:pt x="37" y="14"/>
                    </a:lnTo>
                    <a:cubicBezTo>
                      <a:pt x="21" y="0"/>
                      <a:pt x="0" y="26"/>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1" name="Freeform 214">
                <a:extLst>
                  <a:ext uri="{FF2B5EF4-FFF2-40B4-BE49-F238E27FC236}">
                    <a16:creationId xmlns:a16="http://schemas.microsoft.com/office/drawing/2014/main" id="{41B1E5FC-8057-EE48-8F1A-BA8B04A1FA68}"/>
                  </a:ext>
                </a:extLst>
              </p:cNvPr>
              <p:cNvSpPr>
                <a:spLocks noChangeArrowheads="1"/>
              </p:cNvSpPr>
              <p:nvPr/>
            </p:nvSpPr>
            <p:spPr bwMode="auto">
              <a:xfrm>
                <a:off x="2849220" y="3149611"/>
                <a:ext cx="15122" cy="14042"/>
              </a:xfrm>
              <a:custGeom>
                <a:avLst/>
                <a:gdLst>
                  <a:gd name="T0" fmla="*/ 16 w 61"/>
                  <a:gd name="T1" fmla="*/ 38 h 59"/>
                  <a:gd name="T2" fmla="*/ 16 w 61"/>
                  <a:gd name="T3" fmla="*/ 38 h 59"/>
                  <a:gd name="T4" fmla="*/ 24 w 61"/>
                  <a:gd name="T5" fmla="*/ 44 h 59"/>
                  <a:gd name="T6" fmla="*/ 24 w 61"/>
                  <a:gd name="T7" fmla="*/ 44 h 59"/>
                  <a:gd name="T8" fmla="*/ 44 w 61"/>
                  <a:gd name="T9" fmla="*/ 19 h 59"/>
                  <a:gd name="T10" fmla="*/ 44 w 61"/>
                  <a:gd name="T11" fmla="*/ 19 h 59"/>
                  <a:gd name="T12" fmla="*/ 37 w 61"/>
                  <a:gd name="T13" fmla="*/ 13 h 59"/>
                  <a:gd name="T14" fmla="*/ 37 w 61"/>
                  <a:gd name="T15" fmla="*/ 13 h 59"/>
                  <a:gd name="T16" fmla="*/ 16 w 61"/>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9">
                    <a:moveTo>
                      <a:pt x="16" y="38"/>
                    </a:moveTo>
                    <a:lnTo>
                      <a:pt x="16" y="38"/>
                    </a:lnTo>
                    <a:cubicBezTo>
                      <a:pt x="19" y="40"/>
                      <a:pt x="21" y="43"/>
                      <a:pt x="24" y="44"/>
                    </a:cubicBezTo>
                    <a:lnTo>
                      <a:pt x="24" y="44"/>
                    </a:lnTo>
                    <a:cubicBezTo>
                      <a:pt x="40" y="58"/>
                      <a:pt x="60" y="33"/>
                      <a:pt x="44" y="19"/>
                    </a:cubicBezTo>
                    <a:lnTo>
                      <a:pt x="44" y="19"/>
                    </a:lnTo>
                    <a:cubicBezTo>
                      <a:pt x="42" y="17"/>
                      <a:pt x="39" y="15"/>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2" name="Freeform 215">
                <a:extLst>
                  <a:ext uri="{FF2B5EF4-FFF2-40B4-BE49-F238E27FC236}">
                    <a16:creationId xmlns:a16="http://schemas.microsoft.com/office/drawing/2014/main" id="{74D36F2C-EA68-7243-9544-5DBA602E7F16}"/>
                  </a:ext>
                </a:extLst>
              </p:cNvPr>
              <p:cNvSpPr>
                <a:spLocks noChangeArrowheads="1"/>
              </p:cNvSpPr>
              <p:nvPr/>
            </p:nvSpPr>
            <p:spPr bwMode="auto">
              <a:xfrm>
                <a:off x="2863262" y="3182014"/>
                <a:ext cx="14041" cy="14042"/>
              </a:xfrm>
              <a:custGeom>
                <a:avLst/>
                <a:gdLst>
                  <a:gd name="T0" fmla="*/ 39 w 57"/>
                  <a:gd name="T1" fmla="*/ 41 h 58"/>
                  <a:gd name="T2" fmla="*/ 39 w 57"/>
                  <a:gd name="T3" fmla="*/ 41 h 58"/>
                  <a:gd name="T4" fmla="*/ 42 w 57"/>
                  <a:gd name="T5" fmla="*/ 36 h 58"/>
                  <a:gd name="T6" fmla="*/ 42 w 57"/>
                  <a:gd name="T7" fmla="*/ 36 h 58"/>
                  <a:gd name="T8" fmla="*/ 17 w 57"/>
                  <a:gd name="T9" fmla="*/ 15 h 58"/>
                  <a:gd name="T10" fmla="*/ 17 w 57"/>
                  <a:gd name="T11" fmla="*/ 15 h 58"/>
                  <a:gd name="T12" fmla="*/ 13 w 57"/>
                  <a:gd name="T13" fmla="*/ 20 h 58"/>
                  <a:gd name="T14" fmla="*/ 13 w 57"/>
                  <a:gd name="T15" fmla="*/ 20 h 58"/>
                  <a:gd name="T16" fmla="*/ 39 w 57"/>
                  <a:gd name="T17"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8">
                    <a:moveTo>
                      <a:pt x="39" y="41"/>
                    </a:moveTo>
                    <a:lnTo>
                      <a:pt x="39" y="41"/>
                    </a:lnTo>
                    <a:cubicBezTo>
                      <a:pt x="40" y="40"/>
                      <a:pt x="41" y="38"/>
                      <a:pt x="42" y="36"/>
                    </a:cubicBezTo>
                    <a:lnTo>
                      <a:pt x="42" y="36"/>
                    </a:lnTo>
                    <a:cubicBezTo>
                      <a:pt x="56" y="20"/>
                      <a:pt x="30" y="0"/>
                      <a:pt x="17" y="15"/>
                    </a:cubicBezTo>
                    <a:lnTo>
                      <a:pt x="17" y="15"/>
                    </a:lnTo>
                    <a:cubicBezTo>
                      <a:pt x="16" y="17"/>
                      <a:pt x="14" y="19"/>
                      <a:pt x="13" y="20"/>
                    </a:cubicBezTo>
                    <a:lnTo>
                      <a:pt x="13" y="20"/>
                    </a:lnTo>
                    <a:cubicBezTo>
                      <a:pt x="0" y="37"/>
                      <a:pt x="25" y="57"/>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3" name="Freeform 216">
                <a:extLst>
                  <a:ext uri="{FF2B5EF4-FFF2-40B4-BE49-F238E27FC236}">
                    <a16:creationId xmlns:a16="http://schemas.microsoft.com/office/drawing/2014/main" id="{D663892F-A235-2842-AEF8-36320A6D1E62}"/>
                  </a:ext>
                </a:extLst>
              </p:cNvPr>
              <p:cNvSpPr>
                <a:spLocks noChangeArrowheads="1"/>
              </p:cNvSpPr>
              <p:nvPr/>
            </p:nvSpPr>
            <p:spPr bwMode="auto">
              <a:xfrm>
                <a:off x="2892424" y="3169053"/>
                <a:ext cx="9721" cy="15122"/>
              </a:xfrm>
              <a:custGeom>
                <a:avLst/>
                <a:gdLst>
                  <a:gd name="T0" fmla="*/ 3 w 39"/>
                  <a:gd name="T1" fmla="*/ 38 h 60"/>
                  <a:gd name="T2" fmla="*/ 3 w 39"/>
                  <a:gd name="T3" fmla="*/ 38 h 60"/>
                  <a:gd name="T4" fmla="*/ 36 w 39"/>
                  <a:gd name="T5" fmla="*/ 34 h 60"/>
                  <a:gd name="T6" fmla="*/ 36 w 39"/>
                  <a:gd name="T7" fmla="*/ 34 h 60"/>
                  <a:gd name="T8" fmla="*/ 34 w 39"/>
                  <a:gd name="T9" fmla="*/ 21 h 60"/>
                  <a:gd name="T10" fmla="*/ 34 w 39"/>
                  <a:gd name="T11" fmla="*/ 21 h 60"/>
                  <a:gd name="T12" fmla="*/ 2 w 39"/>
                  <a:gd name="T13" fmla="*/ 24 h 60"/>
                  <a:gd name="T14" fmla="*/ 2 w 39"/>
                  <a:gd name="T15" fmla="*/ 24 h 60"/>
                  <a:gd name="T16" fmla="*/ 3 w 39"/>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3" y="38"/>
                    </a:moveTo>
                    <a:lnTo>
                      <a:pt x="3" y="38"/>
                    </a:lnTo>
                    <a:cubicBezTo>
                      <a:pt x="5" y="59"/>
                      <a:pt x="38" y="55"/>
                      <a:pt x="36" y="34"/>
                    </a:cubicBezTo>
                    <a:lnTo>
                      <a:pt x="36" y="34"/>
                    </a:lnTo>
                    <a:cubicBezTo>
                      <a:pt x="35" y="30"/>
                      <a:pt x="35" y="25"/>
                      <a:pt x="34" y="21"/>
                    </a:cubicBezTo>
                    <a:lnTo>
                      <a:pt x="34" y="21"/>
                    </a:lnTo>
                    <a:cubicBezTo>
                      <a:pt x="33" y="0"/>
                      <a:pt x="0" y="4"/>
                      <a:pt x="2" y="24"/>
                    </a:cubicBezTo>
                    <a:lnTo>
                      <a:pt x="2" y="24"/>
                    </a:lnTo>
                    <a:cubicBezTo>
                      <a:pt x="3" y="29"/>
                      <a:pt x="3" y="34"/>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4" name="Freeform 217">
                <a:extLst>
                  <a:ext uri="{FF2B5EF4-FFF2-40B4-BE49-F238E27FC236}">
                    <a16:creationId xmlns:a16="http://schemas.microsoft.com/office/drawing/2014/main" id="{DC2861B6-AF36-E348-8E2F-FC35F723AB7C}"/>
                  </a:ext>
                </a:extLst>
              </p:cNvPr>
              <p:cNvSpPr>
                <a:spLocks noChangeArrowheads="1"/>
              </p:cNvSpPr>
              <p:nvPr/>
            </p:nvSpPr>
            <p:spPr bwMode="auto">
              <a:xfrm>
                <a:off x="2858941" y="3205777"/>
                <a:ext cx="14041" cy="15122"/>
              </a:xfrm>
              <a:custGeom>
                <a:avLst/>
                <a:gdLst>
                  <a:gd name="T0" fmla="*/ 38 w 59"/>
                  <a:gd name="T1" fmla="*/ 45 h 62"/>
                  <a:gd name="T2" fmla="*/ 38 w 59"/>
                  <a:gd name="T3" fmla="*/ 45 h 62"/>
                  <a:gd name="T4" fmla="*/ 44 w 59"/>
                  <a:gd name="T5" fmla="*/ 37 h 62"/>
                  <a:gd name="T6" fmla="*/ 44 w 59"/>
                  <a:gd name="T7" fmla="*/ 37 h 62"/>
                  <a:gd name="T8" fmla="*/ 19 w 59"/>
                  <a:gd name="T9" fmla="*/ 17 h 62"/>
                  <a:gd name="T10" fmla="*/ 19 w 59"/>
                  <a:gd name="T11" fmla="*/ 17 h 62"/>
                  <a:gd name="T12" fmla="*/ 13 w 59"/>
                  <a:gd name="T13" fmla="*/ 25 h 62"/>
                  <a:gd name="T14" fmla="*/ 13 w 59"/>
                  <a:gd name="T15" fmla="*/ 25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0" y="43"/>
                      <a:pt x="42" y="40"/>
                      <a:pt x="44" y="37"/>
                    </a:cubicBezTo>
                    <a:lnTo>
                      <a:pt x="44" y="37"/>
                    </a:lnTo>
                    <a:cubicBezTo>
                      <a:pt x="58" y="21"/>
                      <a:pt x="32" y="0"/>
                      <a:pt x="19" y="17"/>
                    </a:cubicBezTo>
                    <a:lnTo>
                      <a:pt x="19" y="17"/>
                    </a:lnTo>
                    <a:cubicBezTo>
                      <a:pt x="17" y="19"/>
                      <a:pt x="15" y="22"/>
                      <a:pt x="13" y="25"/>
                    </a:cubicBezTo>
                    <a:lnTo>
                      <a:pt x="13" y="25"/>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5" name="Freeform 218">
                <a:extLst>
                  <a:ext uri="{FF2B5EF4-FFF2-40B4-BE49-F238E27FC236}">
                    <a16:creationId xmlns:a16="http://schemas.microsoft.com/office/drawing/2014/main" id="{A6C25DBA-AE0A-7B4C-91A0-AECA61034099}"/>
                  </a:ext>
                </a:extLst>
              </p:cNvPr>
              <p:cNvSpPr>
                <a:spLocks noChangeArrowheads="1"/>
              </p:cNvSpPr>
              <p:nvPr/>
            </p:nvSpPr>
            <p:spPr bwMode="auto">
              <a:xfrm>
                <a:off x="2876223" y="3202537"/>
                <a:ext cx="14041" cy="15122"/>
              </a:xfrm>
              <a:custGeom>
                <a:avLst/>
                <a:gdLst>
                  <a:gd name="T0" fmla="*/ 39 w 59"/>
                  <a:gd name="T1" fmla="*/ 44 h 62"/>
                  <a:gd name="T2" fmla="*/ 39 w 59"/>
                  <a:gd name="T3" fmla="*/ 44 h 62"/>
                  <a:gd name="T4" fmla="*/ 45 w 59"/>
                  <a:gd name="T5" fmla="*/ 37 h 62"/>
                  <a:gd name="T6" fmla="*/ 45 w 59"/>
                  <a:gd name="T7" fmla="*/ 37 h 62"/>
                  <a:gd name="T8" fmla="*/ 20 w 59"/>
                  <a:gd name="T9" fmla="*/ 17 h 62"/>
                  <a:gd name="T10" fmla="*/ 20 w 59"/>
                  <a:gd name="T11" fmla="*/ 17 h 62"/>
                  <a:gd name="T12" fmla="*/ 14 w 59"/>
                  <a:gd name="T13" fmla="*/ 24 h 62"/>
                  <a:gd name="T14" fmla="*/ 14 w 59"/>
                  <a:gd name="T15" fmla="*/ 24 h 62"/>
                  <a:gd name="T16" fmla="*/ 39 w 59"/>
                  <a:gd name="T17"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9" y="44"/>
                    </a:moveTo>
                    <a:lnTo>
                      <a:pt x="39" y="44"/>
                    </a:lnTo>
                    <a:cubicBezTo>
                      <a:pt x="41" y="42"/>
                      <a:pt x="43" y="40"/>
                      <a:pt x="45" y="37"/>
                    </a:cubicBezTo>
                    <a:lnTo>
                      <a:pt x="45" y="37"/>
                    </a:lnTo>
                    <a:cubicBezTo>
                      <a:pt x="58" y="21"/>
                      <a:pt x="33" y="0"/>
                      <a:pt x="20" y="17"/>
                    </a:cubicBezTo>
                    <a:lnTo>
                      <a:pt x="20" y="17"/>
                    </a:lnTo>
                    <a:cubicBezTo>
                      <a:pt x="18" y="19"/>
                      <a:pt x="16" y="21"/>
                      <a:pt x="14" y="24"/>
                    </a:cubicBezTo>
                    <a:lnTo>
                      <a:pt x="14" y="24"/>
                    </a:lnTo>
                    <a:cubicBezTo>
                      <a:pt x="0" y="40"/>
                      <a:pt x="26" y="61"/>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6" name="Freeform 219">
                <a:extLst>
                  <a:ext uri="{FF2B5EF4-FFF2-40B4-BE49-F238E27FC236}">
                    <a16:creationId xmlns:a16="http://schemas.microsoft.com/office/drawing/2014/main" id="{B37F5C40-1539-5B43-A654-0CCF76A1D8A8}"/>
                  </a:ext>
                </a:extLst>
              </p:cNvPr>
              <p:cNvSpPr>
                <a:spLocks noChangeArrowheads="1"/>
              </p:cNvSpPr>
              <p:nvPr/>
            </p:nvSpPr>
            <p:spPr bwMode="auto">
              <a:xfrm>
                <a:off x="2818976" y="3119368"/>
                <a:ext cx="15122" cy="14042"/>
              </a:xfrm>
              <a:custGeom>
                <a:avLst/>
                <a:gdLst>
                  <a:gd name="T0" fmla="*/ 17 w 62"/>
                  <a:gd name="T1" fmla="*/ 39 h 59"/>
                  <a:gd name="T2" fmla="*/ 17 w 62"/>
                  <a:gd name="T3" fmla="*/ 39 h 59"/>
                  <a:gd name="T4" fmla="*/ 24 w 62"/>
                  <a:gd name="T5" fmla="*/ 45 h 59"/>
                  <a:gd name="T6" fmla="*/ 24 w 62"/>
                  <a:gd name="T7" fmla="*/ 45 h 59"/>
                  <a:gd name="T8" fmla="*/ 45 w 62"/>
                  <a:gd name="T9" fmla="*/ 20 h 59"/>
                  <a:gd name="T10" fmla="*/ 45 w 62"/>
                  <a:gd name="T11" fmla="*/ 20 h 59"/>
                  <a:gd name="T12" fmla="*/ 37 w 62"/>
                  <a:gd name="T13" fmla="*/ 14 h 59"/>
                  <a:gd name="T14" fmla="*/ 37 w 62"/>
                  <a:gd name="T15" fmla="*/ 14 h 59"/>
                  <a:gd name="T16" fmla="*/ 17 w 62"/>
                  <a:gd name="T17"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9"/>
                    </a:moveTo>
                    <a:lnTo>
                      <a:pt x="17" y="39"/>
                    </a:lnTo>
                    <a:cubicBezTo>
                      <a:pt x="19" y="41"/>
                      <a:pt x="21" y="43"/>
                      <a:pt x="24" y="45"/>
                    </a:cubicBezTo>
                    <a:lnTo>
                      <a:pt x="24" y="45"/>
                    </a:lnTo>
                    <a:cubicBezTo>
                      <a:pt x="40" y="58"/>
                      <a:pt x="61" y="33"/>
                      <a:pt x="45" y="20"/>
                    </a:cubicBezTo>
                    <a:lnTo>
                      <a:pt x="45" y="20"/>
                    </a:lnTo>
                    <a:cubicBezTo>
                      <a:pt x="42" y="17"/>
                      <a:pt x="40" y="16"/>
                      <a:pt x="37" y="14"/>
                    </a:cubicBezTo>
                    <a:lnTo>
                      <a:pt x="37" y="14"/>
                    </a:lnTo>
                    <a:cubicBezTo>
                      <a:pt x="21" y="0"/>
                      <a:pt x="0" y="26"/>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7" name="Freeform 220">
                <a:extLst>
                  <a:ext uri="{FF2B5EF4-FFF2-40B4-BE49-F238E27FC236}">
                    <a16:creationId xmlns:a16="http://schemas.microsoft.com/office/drawing/2014/main" id="{948A8BC2-8394-F64F-BADB-D54C13471DD6}"/>
                  </a:ext>
                </a:extLst>
              </p:cNvPr>
              <p:cNvSpPr>
                <a:spLocks noChangeArrowheads="1"/>
              </p:cNvSpPr>
              <p:nvPr/>
            </p:nvSpPr>
            <p:spPr bwMode="auto">
              <a:xfrm>
                <a:off x="2803855" y="3094526"/>
                <a:ext cx="12961" cy="12961"/>
              </a:xfrm>
              <a:custGeom>
                <a:avLst/>
                <a:gdLst>
                  <a:gd name="T0" fmla="*/ 17 w 54"/>
                  <a:gd name="T1" fmla="*/ 38 h 53"/>
                  <a:gd name="T2" fmla="*/ 17 w 54"/>
                  <a:gd name="T3" fmla="*/ 38 h 53"/>
                  <a:gd name="T4" fmla="*/ 37 w 54"/>
                  <a:gd name="T5" fmla="*/ 13 h 53"/>
                  <a:gd name="T6" fmla="*/ 37 w 54"/>
                  <a:gd name="T7" fmla="*/ 13 h 53"/>
                  <a:gd name="T8" fmla="*/ 17 w 54"/>
                  <a:gd name="T9" fmla="*/ 38 h 53"/>
                </a:gdLst>
                <a:ahLst/>
                <a:cxnLst>
                  <a:cxn ang="0">
                    <a:pos x="T0" y="T1"/>
                  </a:cxn>
                  <a:cxn ang="0">
                    <a:pos x="T2" y="T3"/>
                  </a:cxn>
                  <a:cxn ang="0">
                    <a:pos x="T4" y="T5"/>
                  </a:cxn>
                  <a:cxn ang="0">
                    <a:pos x="T6" y="T7"/>
                  </a:cxn>
                  <a:cxn ang="0">
                    <a:pos x="T8" y="T9"/>
                  </a:cxn>
                </a:cxnLst>
                <a:rect l="0" t="0" r="r" b="b"/>
                <a:pathLst>
                  <a:path w="54" h="53">
                    <a:moveTo>
                      <a:pt x="17" y="38"/>
                    </a:moveTo>
                    <a:lnTo>
                      <a:pt x="17" y="38"/>
                    </a:lnTo>
                    <a:cubicBezTo>
                      <a:pt x="33" y="52"/>
                      <a:pt x="53" y="27"/>
                      <a:pt x="37" y="13"/>
                    </a:cubicBezTo>
                    <a:lnTo>
                      <a:pt x="37" y="13"/>
                    </a:lnTo>
                    <a:cubicBezTo>
                      <a:pt x="21" y="0"/>
                      <a:pt x="0" y="26"/>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8" name="Freeform 221">
                <a:extLst>
                  <a:ext uri="{FF2B5EF4-FFF2-40B4-BE49-F238E27FC236}">
                    <a16:creationId xmlns:a16="http://schemas.microsoft.com/office/drawing/2014/main" id="{B12C210D-9565-F94F-B92F-15156EB374EB}"/>
                  </a:ext>
                </a:extLst>
              </p:cNvPr>
              <p:cNvSpPr>
                <a:spLocks noChangeArrowheads="1"/>
              </p:cNvSpPr>
              <p:nvPr/>
            </p:nvSpPr>
            <p:spPr bwMode="auto">
              <a:xfrm>
                <a:off x="2833018" y="3078323"/>
                <a:ext cx="12961" cy="14042"/>
              </a:xfrm>
              <a:custGeom>
                <a:avLst/>
                <a:gdLst>
                  <a:gd name="T0" fmla="*/ 42 w 55"/>
                  <a:gd name="T1" fmla="*/ 20 h 56"/>
                  <a:gd name="T2" fmla="*/ 42 w 55"/>
                  <a:gd name="T3" fmla="*/ 20 h 56"/>
                  <a:gd name="T4" fmla="*/ 42 w 55"/>
                  <a:gd name="T5" fmla="*/ 19 h 56"/>
                  <a:gd name="T6" fmla="*/ 42 w 55"/>
                  <a:gd name="T7" fmla="*/ 19 h 56"/>
                  <a:gd name="T8" fmla="*/ 42 w 55"/>
                  <a:gd name="T9" fmla="*/ 20 h 56"/>
                  <a:gd name="T10" fmla="*/ 45 w 55"/>
                  <a:gd name="T11" fmla="*/ 35 h 56"/>
                  <a:gd name="T12" fmla="*/ 45 w 55"/>
                  <a:gd name="T13" fmla="*/ 35 h 56"/>
                  <a:gd name="T14" fmla="*/ 38 w 55"/>
                  <a:gd name="T15" fmla="*/ 10 h 56"/>
                  <a:gd name="T16" fmla="*/ 38 w 55"/>
                  <a:gd name="T17" fmla="*/ 10 h 56"/>
                  <a:gd name="T18" fmla="*/ 14 w 55"/>
                  <a:gd name="T19" fmla="*/ 10 h 56"/>
                  <a:gd name="T20" fmla="*/ 14 w 55"/>
                  <a:gd name="T21" fmla="*/ 10 h 56"/>
                  <a:gd name="T22" fmla="*/ 45 w 55"/>
                  <a:gd name="T23" fmla="*/ 3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6">
                    <a:moveTo>
                      <a:pt x="42" y="20"/>
                    </a:moveTo>
                    <a:lnTo>
                      <a:pt x="42" y="20"/>
                    </a:lnTo>
                    <a:lnTo>
                      <a:pt x="42" y="19"/>
                    </a:lnTo>
                    <a:lnTo>
                      <a:pt x="42" y="19"/>
                    </a:lnTo>
                    <a:lnTo>
                      <a:pt x="42" y="20"/>
                    </a:lnTo>
                    <a:close/>
                    <a:moveTo>
                      <a:pt x="45" y="35"/>
                    </a:moveTo>
                    <a:lnTo>
                      <a:pt x="45" y="35"/>
                    </a:lnTo>
                    <a:cubicBezTo>
                      <a:pt x="54" y="25"/>
                      <a:pt x="48" y="13"/>
                      <a:pt x="38" y="10"/>
                    </a:cubicBezTo>
                    <a:lnTo>
                      <a:pt x="38" y="10"/>
                    </a:lnTo>
                    <a:cubicBezTo>
                      <a:pt x="32" y="3"/>
                      <a:pt x="20" y="0"/>
                      <a:pt x="14" y="10"/>
                    </a:cubicBezTo>
                    <a:lnTo>
                      <a:pt x="14" y="10"/>
                    </a:lnTo>
                    <a:cubicBezTo>
                      <a:pt x="0" y="31"/>
                      <a:pt x="29" y="55"/>
                      <a:pt x="45" y="3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9" name="Freeform 222">
                <a:extLst>
                  <a:ext uri="{FF2B5EF4-FFF2-40B4-BE49-F238E27FC236}">
                    <a16:creationId xmlns:a16="http://schemas.microsoft.com/office/drawing/2014/main" id="{42F2208A-11C3-4A46-8829-37386375E469}"/>
                  </a:ext>
                </a:extLst>
              </p:cNvPr>
              <p:cNvSpPr>
                <a:spLocks noChangeArrowheads="1"/>
              </p:cNvSpPr>
              <p:nvPr/>
            </p:nvSpPr>
            <p:spPr bwMode="auto">
              <a:xfrm>
                <a:off x="2824377" y="3102086"/>
                <a:ext cx="15122" cy="14042"/>
              </a:xfrm>
              <a:custGeom>
                <a:avLst/>
                <a:gdLst>
                  <a:gd name="T0" fmla="*/ 17 w 62"/>
                  <a:gd name="T1" fmla="*/ 38 h 59"/>
                  <a:gd name="T2" fmla="*/ 17 w 62"/>
                  <a:gd name="T3" fmla="*/ 38 h 59"/>
                  <a:gd name="T4" fmla="*/ 24 w 62"/>
                  <a:gd name="T5" fmla="*/ 44 h 59"/>
                  <a:gd name="T6" fmla="*/ 24 w 62"/>
                  <a:gd name="T7" fmla="*/ 44 h 59"/>
                  <a:gd name="T8" fmla="*/ 44 w 62"/>
                  <a:gd name="T9" fmla="*/ 20 h 59"/>
                  <a:gd name="T10" fmla="*/ 44 w 62"/>
                  <a:gd name="T11" fmla="*/ 20 h 59"/>
                  <a:gd name="T12" fmla="*/ 37 w 62"/>
                  <a:gd name="T13" fmla="*/ 13 h 59"/>
                  <a:gd name="T14" fmla="*/ 37 w 62"/>
                  <a:gd name="T15" fmla="*/ 13 h 59"/>
                  <a:gd name="T16" fmla="*/ 17 w 62"/>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8"/>
                    </a:moveTo>
                    <a:lnTo>
                      <a:pt x="17" y="38"/>
                    </a:lnTo>
                    <a:cubicBezTo>
                      <a:pt x="19" y="41"/>
                      <a:pt x="21" y="42"/>
                      <a:pt x="24" y="44"/>
                    </a:cubicBezTo>
                    <a:lnTo>
                      <a:pt x="24" y="44"/>
                    </a:lnTo>
                    <a:cubicBezTo>
                      <a:pt x="40" y="58"/>
                      <a:pt x="61" y="33"/>
                      <a:pt x="44" y="20"/>
                    </a:cubicBezTo>
                    <a:lnTo>
                      <a:pt x="44" y="20"/>
                    </a:lnTo>
                    <a:cubicBezTo>
                      <a:pt x="42" y="17"/>
                      <a:pt x="40" y="15"/>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0" name="Freeform 223">
                <a:extLst>
                  <a:ext uri="{FF2B5EF4-FFF2-40B4-BE49-F238E27FC236}">
                    <a16:creationId xmlns:a16="http://schemas.microsoft.com/office/drawing/2014/main" id="{964C802F-2047-1843-9662-6741529E718C}"/>
                  </a:ext>
                </a:extLst>
              </p:cNvPr>
              <p:cNvSpPr>
                <a:spLocks noChangeArrowheads="1"/>
              </p:cNvSpPr>
              <p:nvPr/>
            </p:nvSpPr>
            <p:spPr bwMode="auto">
              <a:xfrm>
                <a:off x="2852461" y="3102086"/>
                <a:ext cx="14041" cy="15122"/>
              </a:xfrm>
              <a:custGeom>
                <a:avLst/>
                <a:gdLst>
                  <a:gd name="T0" fmla="*/ 38 w 58"/>
                  <a:gd name="T1" fmla="*/ 45 h 62"/>
                  <a:gd name="T2" fmla="*/ 38 w 58"/>
                  <a:gd name="T3" fmla="*/ 45 h 62"/>
                  <a:gd name="T4" fmla="*/ 44 w 58"/>
                  <a:gd name="T5" fmla="*/ 37 h 62"/>
                  <a:gd name="T6" fmla="*/ 44 w 58"/>
                  <a:gd name="T7" fmla="*/ 37 h 62"/>
                  <a:gd name="T8" fmla="*/ 19 w 58"/>
                  <a:gd name="T9" fmla="*/ 16 h 62"/>
                  <a:gd name="T10" fmla="*/ 19 w 58"/>
                  <a:gd name="T11" fmla="*/ 16 h 62"/>
                  <a:gd name="T12" fmla="*/ 13 w 58"/>
                  <a:gd name="T13" fmla="*/ 24 h 62"/>
                  <a:gd name="T14" fmla="*/ 13 w 58"/>
                  <a:gd name="T15" fmla="*/ 24 h 62"/>
                  <a:gd name="T16" fmla="*/ 38 w 58"/>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62">
                    <a:moveTo>
                      <a:pt x="38" y="45"/>
                    </a:moveTo>
                    <a:lnTo>
                      <a:pt x="38" y="45"/>
                    </a:lnTo>
                    <a:cubicBezTo>
                      <a:pt x="40" y="42"/>
                      <a:pt x="42" y="39"/>
                      <a:pt x="44" y="37"/>
                    </a:cubicBezTo>
                    <a:lnTo>
                      <a:pt x="44" y="37"/>
                    </a:lnTo>
                    <a:cubicBezTo>
                      <a:pt x="57" y="21"/>
                      <a:pt x="32" y="0"/>
                      <a:pt x="19" y="16"/>
                    </a:cubicBezTo>
                    <a:lnTo>
                      <a:pt x="19" y="16"/>
                    </a:lnTo>
                    <a:cubicBezTo>
                      <a:pt x="17" y="19"/>
                      <a:pt x="15" y="21"/>
                      <a:pt x="13" y="24"/>
                    </a:cubicBezTo>
                    <a:lnTo>
                      <a:pt x="13" y="24"/>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1" name="Freeform 224">
                <a:extLst>
                  <a:ext uri="{FF2B5EF4-FFF2-40B4-BE49-F238E27FC236}">
                    <a16:creationId xmlns:a16="http://schemas.microsoft.com/office/drawing/2014/main" id="{C4AA03E7-66F7-834A-BA4C-5C7D0E69E464}"/>
                  </a:ext>
                </a:extLst>
              </p:cNvPr>
              <p:cNvSpPr>
                <a:spLocks noChangeArrowheads="1"/>
              </p:cNvSpPr>
              <p:nvPr/>
            </p:nvSpPr>
            <p:spPr bwMode="auto">
              <a:xfrm>
                <a:off x="2771451" y="3137731"/>
                <a:ext cx="15122" cy="14041"/>
              </a:xfrm>
              <a:custGeom>
                <a:avLst/>
                <a:gdLst>
                  <a:gd name="T0" fmla="*/ 16 w 61"/>
                  <a:gd name="T1" fmla="*/ 38 h 58"/>
                  <a:gd name="T2" fmla="*/ 16 w 61"/>
                  <a:gd name="T3" fmla="*/ 38 h 58"/>
                  <a:gd name="T4" fmla="*/ 23 w 61"/>
                  <a:gd name="T5" fmla="*/ 44 h 58"/>
                  <a:gd name="T6" fmla="*/ 23 w 61"/>
                  <a:gd name="T7" fmla="*/ 44 h 58"/>
                  <a:gd name="T8" fmla="*/ 44 w 61"/>
                  <a:gd name="T9" fmla="*/ 19 h 58"/>
                  <a:gd name="T10" fmla="*/ 44 w 61"/>
                  <a:gd name="T11" fmla="*/ 19 h 58"/>
                  <a:gd name="T12" fmla="*/ 37 w 61"/>
                  <a:gd name="T13" fmla="*/ 13 h 58"/>
                  <a:gd name="T14" fmla="*/ 37 w 61"/>
                  <a:gd name="T15" fmla="*/ 13 h 58"/>
                  <a:gd name="T16" fmla="*/ 16 w 61"/>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8">
                    <a:moveTo>
                      <a:pt x="16" y="38"/>
                    </a:moveTo>
                    <a:lnTo>
                      <a:pt x="16" y="38"/>
                    </a:lnTo>
                    <a:cubicBezTo>
                      <a:pt x="19" y="40"/>
                      <a:pt x="21" y="42"/>
                      <a:pt x="23" y="44"/>
                    </a:cubicBezTo>
                    <a:lnTo>
                      <a:pt x="23" y="44"/>
                    </a:lnTo>
                    <a:cubicBezTo>
                      <a:pt x="40" y="57"/>
                      <a:pt x="60" y="32"/>
                      <a:pt x="44" y="19"/>
                    </a:cubicBezTo>
                    <a:lnTo>
                      <a:pt x="44" y="19"/>
                    </a:lnTo>
                    <a:cubicBezTo>
                      <a:pt x="42" y="16"/>
                      <a:pt x="39" y="15"/>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2" name="Freeform 225">
                <a:extLst>
                  <a:ext uri="{FF2B5EF4-FFF2-40B4-BE49-F238E27FC236}">
                    <a16:creationId xmlns:a16="http://schemas.microsoft.com/office/drawing/2014/main" id="{139E7A30-4A60-5144-8241-EE10CA69EB4D}"/>
                  </a:ext>
                </a:extLst>
              </p:cNvPr>
              <p:cNvSpPr>
                <a:spLocks noChangeArrowheads="1"/>
              </p:cNvSpPr>
              <p:nvPr/>
            </p:nvSpPr>
            <p:spPr bwMode="auto">
              <a:xfrm>
                <a:off x="2742289" y="3091285"/>
                <a:ext cx="9721" cy="15122"/>
              </a:xfrm>
              <a:custGeom>
                <a:avLst/>
                <a:gdLst>
                  <a:gd name="T0" fmla="*/ 3 w 39"/>
                  <a:gd name="T1" fmla="*/ 38 h 60"/>
                  <a:gd name="T2" fmla="*/ 3 w 39"/>
                  <a:gd name="T3" fmla="*/ 38 h 60"/>
                  <a:gd name="T4" fmla="*/ 36 w 39"/>
                  <a:gd name="T5" fmla="*/ 35 h 60"/>
                  <a:gd name="T6" fmla="*/ 36 w 39"/>
                  <a:gd name="T7" fmla="*/ 35 h 60"/>
                  <a:gd name="T8" fmla="*/ 34 w 39"/>
                  <a:gd name="T9" fmla="*/ 21 h 60"/>
                  <a:gd name="T10" fmla="*/ 34 w 39"/>
                  <a:gd name="T11" fmla="*/ 21 h 60"/>
                  <a:gd name="T12" fmla="*/ 2 w 39"/>
                  <a:gd name="T13" fmla="*/ 25 h 60"/>
                  <a:gd name="T14" fmla="*/ 2 w 39"/>
                  <a:gd name="T15" fmla="*/ 25 h 60"/>
                  <a:gd name="T16" fmla="*/ 3 w 39"/>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3" y="38"/>
                    </a:moveTo>
                    <a:lnTo>
                      <a:pt x="3" y="38"/>
                    </a:lnTo>
                    <a:cubicBezTo>
                      <a:pt x="6" y="59"/>
                      <a:pt x="38" y="56"/>
                      <a:pt x="36" y="35"/>
                    </a:cubicBezTo>
                    <a:lnTo>
                      <a:pt x="36" y="35"/>
                    </a:lnTo>
                    <a:cubicBezTo>
                      <a:pt x="35" y="30"/>
                      <a:pt x="35" y="26"/>
                      <a:pt x="34" y="21"/>
                    </a:cubicBezTo>
                    <a:lnTo>
                      <a:pt x="34" y="21"/>
                    </a:lnTo>
                    <a:cubicBezTo>
                      <a:pt x="32" y="0"/>
                      <a:pt x="0" y="4"/>
                      <a:pt x="2" y="25"/>
                    </a:cubicBezTo>
                    <a:lnTo>
                      <a:pt x="2" y="25"/>
                    </a:lnTo>
                    <a:cubicBezTo>
                      <a:pt x="3" y="29"/>
                      <a:pt x="3" y="34"/>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3" name="Freeform 226">
                <a:extLst>
                  <a:ext uri="{FF2B5EF4-FFF2-40B4-BE49-F238E27FC236}">
                    <a16:creationId xmlns:a16="http://schemas.microsoft.com/office/drawing/2014/main" id="{897542EA-1A0A-834F-A67F-DAD5C629D3A5}"/>
                  </a:ext>
                </a:extLst>
              </p:cNvPr>
              <p:cNvSpPr>
                <a:spLocks noChangeArrowheads="1"/>
              </p:cNvSpPr>
              <p:nvPr/>
            </p:nvSpPr>
            <p:spPr bwMode="auto">
              <a:xfrm>
                <a:off x="2777932" y="3069683"/>
                <a:ext cx="9721" cy="14042"/>
              </a:xfrm>
              <a:custGeom>
                <a:avLst/>
                <a:gdLst>
                  <a:gd name="T0" fmla="*/ 36 w 38"/>
                  <a:gd name="T1" fmla="*/ 34 h 59"/>
                  <a:gd name="T2" fmla="*/ 36 w 38"/>
                  <a:gd name="T3" fmla="*/ 34 h 59"/>
                  <a:gd name="T4" fmla="*/ 34 w 38"/>
                  <a:gd name="T5" fmla="*/ 20 h 59"/>
                  <a:gd name="T6" fmla="*/ 34 w 38"/>
                  <a:gd name="T7" fmla="*/ 20 h 59"/>
                  <a:gd name="T8" fmla="*/ 2 w 38"/>
                  <a:gd name="T9" fmla="*/ 24 h 59"/>
                  <a:gd name="T10" fmla="*/ 2 w 38"/>
                  <a:gd name="T11" fmla="*/ 24 h 59"/>
                  <a:gd name="T12" fmla="*/ 3 w 38"/>
                  <a:gd name="T13" fmla="*/ 37 h 59"/>
                  <a:gd name="T14" fmla="*/ 3 w 38"/>
                  <a:gd name="T15" fmla="*/ 37 h 59"/>
                  <a:gd name="T16" fmla="*/ 36 w 38"/>
                  <a:gd name="T17"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59">
                    <a:moveTo>
                      <a:pt x="36" y="34"/>
                    </a:moveTo>
                    <a:lnTo>
                      <a:pt x="36" y="34"/>
                    </a:lnTo>
                    <a:cubicBezTo>
                      <a:pt x="35" y="29"/>
                      <a:pt x="35" y="25"/>
                      <a:pt x="34" y="20"/>
                    </a:cubicBezTo>
                    <a:lnTo>
                      <a:pt x="34" y="20"/>
                    </a:lnTo>
                    <a:cubicBezTo>
                      <a:pt x="32" y="0"/>
                      <a:pt x="0" y="3"/>
                      <a:pt x="2" y="24"/>
                    </a:cubicBezTo>
                    <a:lnTo>
                      <a:pt x="2" y="24"/>
                    </a:lnTo>
                    <a:cubicBezTo>
                      <a:pt x="2" y="28"/>
                      <a:pt x="3" y="32"/>
                      <a:pt x="3" y="37"/>
                    </a:cubicBezTo>
                    <a:lnTo>
                      <a:pt x="3" y="37"/>
                    </a:lnTo>
                    <a:cubicBezTo>
                      <a:pt x="5" y="58"/>
                      <a:pt x="37" y="54"/>
                      <a:pt x="36"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4" name="Freeform 227">
                <a:extLst>
                  <a:ext uri="{FF2B5EF4-FFF2-40B4-BE49-F238E27FC236}">
                    <a16:creationId xmlns:a16="http://schemas.microsoft.com/office/drawing/2014/main" id="{3F4E1A3F-AABA-D044-AF15-A9FA7FC2B69E}"/>
                  </a:ext>
                </a:extLst>
              </p:cNvPr>
              <p:cNvSpPr>
                <a:spLocks noChangeArrowheads="1"/>
              </p:cNvSpPr>
              <p:nvPr/>
            </p:nvSpPr>
            <p:spPr bwMode="auto">
              <a:xfrm>
                <a:off x="2771451" y="3096686"/>
                <a:ext cx="8641" cy="15122"/>
              </a:xfrm>
              <a:custGeom>
                <a:avLst/>
                <a:gdLst>
                  <a:gd name="T0" fmla="*/ 2 w 36"/>
                  <a:gd name="T1" fmla="*/ 38 h 60"/>
                  <a:gd name="T2" fmla="*/ 2 w 36"/>
                  <a:gd name="T3" fmla="*/ 38 h 60"/>
                  <a:gd name="T4" fmla="*/ 34 w 36"/>
                  <a:gd name="T5" fmla="*/ 35 h 60"/>
                  <a:gd name="T6" fmla="*/ 34 w 36"/>
                  <a:gd name="T7" fmla="*/ 35 h 60"/>
                  <a:gd name="T8" fmla="*/ 33 w 36"/>
                  <a:gd name="T9" fmla="*/ 21 h 60"/>
                  <a:gd name="T10" fmla="*/ 33 w 36"/>
                  <a:gd name="T11" fmla="*/ 21 h 60"/>
                  <a:gd name="T12" fmla="*/ 1 w 36"/>
                  <a:gd name="T13" fmla="*/ 25 h 60"/>
                  <a:gd name="T14" fmla="*/ 1 w 36"/>
                  <a:gd name="T15" fmla="*/ 25 h 60"/>
                  <a:gd name="T16" fmla="*/ 2 w 36"/>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60">
                    <a:moveTo>
                      <a:pt x="2" y="38"/>
                    </a:moveTo>
                    <a:lnTo>
                      <a:pt x="2" y="38"/>
                    </a:lnTo>
                    <a:cubicBezTo>
                      <a:pt x="3" y="59"/>
                      <a:pt x="35" y="55"/>
                      <a:pt x="34" y="35"/>
                    </a:cubicBezTo>
                    <a:lnTo>
                      <a:pt x="34" y="35"/>
                    </a:lnTo>
                    <a:cubicBezTo>
                      <a:pt x="34" y="30"/>
                      <a:pt x="34" y="26"/>
                      <a:pt x="33" y="21"/>
                    </a:cubicBezTo>
                    <a:lnTo>
                      <a:pt x="33" y="21"/>
                    </a:lnTo>
                    <a:cubicBezTo>
                      <a:pt x="32" y="0"/>
                      <a:pt x="0" y="4"/>
                      <a:pt x="1" y="25"/>
                    </a:cubicBezTo>
                    <a:lnTo>
                      <a:pt x="1" y="25"/>
                    </a:lnTo>
                    <a:cubicBezTo>
                      <a:pt x="1" y="29"/>
                      <a:pt x="1" y="34"/>
                      <a:pt x="2"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5" name="Freeform 228">
                <a:extLst>
                  <a:ext uri="{FF2B5EF4-FFF2-40B4-BE49-F238E27FC236}">
                    <a16:creationId xmlns:a16="http://schemas.microsoft.com/office/drawing/2014/main" id="{0DE31FE8-EE60-9D46-9379-2EFB708078DA}"/>
                  </a:ext>
                </a:extLst>
              </p:cNvPr>
              <p:cNvSpPr>
                <a:spLocks noChangeArrowheads="1"/>
              </p:cNvSpPr>
              <p:nvPr/>
            </p:nvSpPr>
            <p:spPr bwMode="auto">
              <a:xfrm>
                <a:off x="2735808" y="3112887"/>
                <a:ext cx="12961" cy="14042"/>
              </a:xfrm>
              <a:custGeom>
                <a:avLst/>
                <a:gdLst>
                  <a:gd name="T0" fmla="*/ 42 w 55"/>
                  <a:gd name="T1" fmla="*/ 20 h 56"/>
                  <a:gd name="T2" fmla="*/ 42 w 55"/>
                  <a:gd name="T3" fmla="*/ 20 h 56"/>
                  <a:gd name="T4" fmla="*/ 42 w 55"/>
                  <a:gd name="T5" fmla="*/ 19 h 56"/>
                  <a:gd name="T6" fmla="*/ 42 w 55"/>
                  <a:gd name="T7" fmla="*/ 19 h 56"/>
                  <a:gd name="T8" fmla="*/ 42 w 55"/>
                  <a:gd name="T9" fmla="*/ 20 h 56"/>
                  <a:gd name="T10" fmla="*/ 38 w 55"/>
                  <a:gd name="T11" fmla="*/ 10 h 56"/>
                  <a:gd name="T12" fmla="*/ 38 w 55"/>
                  <a:gd name="T13" fmla="*/ 10 h 56"/>
                  <a:gd name="T14" fmla="*/ 14 w 55"/>
                  <a:gd name="T15" fmla="*/ 10 h 56"/>
                  <a:gd name="T16" fmla="*/ 14 w 55"/>
                  <a:gd name="T17" fmla="*/ 10 h 56"/>
                  <a:gd name="T18" fmla="*/ 46 w 55"/>
                  <a:gd name="T19" fmla="*/ 35 h 56"/>
                  <a:gd name="T20" fmla="*/ 46 w 55"/>
                  <a:gd name="T21" fmla="*/ 35 h 56"/>
                  <a:gd name="T22" fmla="*/ 38 w 55"/>
                  <a:gd name="T23" fmla="*/ 1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6">
                    <a:moveTo>
                      <a:pt x="42" y="20"/>
                    </a:moveTo>
                    <a:lnTo>
                      <a:pt x="42" y="20"/>
                    </a:lnTo>
                    <a:cubicBezTo>
                      <a:pt x="42" y="20"/>
                      <a:pt x="42" y="20"/>
                      <a:pt x="42" y="19"/>
                    </a:cubicBezTo>
                    <a:lnTo>
                      <a:pt x="42" y="19"/>
                    </a:lnTo>
                    <a:cubicBezTo>
                      <a:pt x="42" y="20"/>
                      <a:pt x="42" y="20"/>
                      <a:pt x="42" y="20"/>
                    </a:cubicBezTo>
                    <a:close/>
                    <a:moveTo>
                      <a:pt x="38" y="10"/>
                    </a:moveTo>
                    <a:lnTo>
                      <a:pt x="38" y="10"/>
                    </a:lnTo>
                    <a:cubicBezTo>
                      <a:pt x="32" y="2"/>
                      <a:pt x="21" y="0"/>
                      <a:pt x="14" y="10"/>
                    </a:cubicBezTo>
                    <a:lnTo>
                      <a:pt x="14" y="10"/>
                    </a:lnTo>
                    <a:cubicBezTo>
                      <a:pt x="0" y="31"/>
                      <a:pt x="29" y="55"/>
                      <a:pt x="46" y="35"/>
                    </a:cubicBezTo>
                    <a:lnTo>
                      <a:pt x="46" y="35"/>
                    </a:lnTo>
                    <a:cubicBezTo>
                      <a:pt x="54" y="25"/>
                      <a:pt x="47" y="13"/>
                      <a:pt x="38" y="1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6" name="Freeform 229">
                <a:extLst>
                  <a:ext uri="{FF2B5EF4-FFF2-40B4-BE49-F238E27FC236}">
                    <a16:creationId xmlns:a16="http://schemas.microsoft.com/office/drawing/2014/main" id="{97C15664-FAB5-4346-B76F-9EA5CB955653}"/>
                  </a:ext>
                </a:extLst>
              </p:cNvPr>
              <p:cNvSpPr>
                <a:spLocks noChangeArrowheads="1"/>
              </p:cNvSpPr>
              <p:nvPr/>
            </p:nvSpPr>
            <p:spPr bwMode="auto">
              <a:xfrm>
                <a:off x="2694764" y="3093445"/>
                <a:ext cx="14041" cy="15122"/>
              </a:xfrm>
              <a:custGeom>
                <a:avLst/>
                <a:gdLst>
                  <a:gd name="T0" fmla="*/ 20 w 59"/>
                  <a:gd name="T1" fmla="*/ 17 h 62"/>
                  <a:gd name="T2" fmla="*/ 20 w 59"/>
                  <a:gd name="T3" fmla="*/ 17 h 62"/>
                  <a:gd name="T4" fmla="*/ 14 w 59"/>
                  <a:gd name="T5" fmla="*/ 24 h 62"/>
                  <a:gd name="T6" fmla="*/ 14 w 59"/>
                  <a:gd name="T7" fmla="*/ 24 h 62"/>
                  <a:gd name="T8" fmla="*/ 39 w 59"/>
                  <a:gd name="T9" fmla="*/ 45 h 62"/>
                  <a:gd name="T10" fmla="*/ 39 w 59"/>
                  <a:gd name="T11" fmla="*/ 45 h 62"/>
                  <a:gd name="T12" fmla="*/ 45 w 59"/>
                  <a:gd name="T13" fmla="*/ 38 h 62"/>
                  <a:gd name="T14" fmla="*/ 45 w 59"/>
                  <a:gd name="T15" fmla="*/ 38 h 62"/>
                  <a:gd name="T16" fmla="*/ 20 w 59"/>
                  <a:gd name="T17" fmla="*/ 1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20" y="17"/>
                    </a:moveTo>
                    <a:lnTo>
                      <a:pt x="20" y="17"/>
                    </a:lnTo>
                    <a:cubicBezTo>
                      <a:pt x="18" y="19"/>
                      <a:pt x="16" y="21"/>
                      <a:pt x="14" y="24"/>
                    </a:cubicBezTo>
                    <a:lnTo>
                      <a:pt x="14" y="24"/>
                    </a:lnTo>
                    <a:cubicBezTo>
                      <a:pt x="0" y="40"/>
                      <a:pt x="26" y="61"/>
                      <a:pt x="39" y="45"/>
                    </a:cubicBezTo>
                    <a:lnTo>
                      <a:pt x="39" y="45"/>
                    </a:lnTo>
                    <a:cubicBezTo>
                      <a:pt x="41" y="42"/>
                      <a:pt x="43" y="40"/>
                      <a:pt x="45" y="38"/>
                    </a:cubicBezTo>
                    <a:lnTo>
                      <a:pt x="45" y="38"/>
                    </a:lnTo>
                    <a:cubicBezTo>
                      <a:pt x="58" y="21"/>
                      <a:pt x="33" y="0"/>
                      <a:pt x="20"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7" name="Freeform 230">
                <a:extLst>
                  <a:ext uri="{FF2B5EF4-FFF2-40B4-BE49-F238E27FC236}">
                    <a16:creationId xmlns:a16="http://schemas.microsoft.com/office/drawing/2014/main" id="{E1E0DBE1-5398-324C-B8B6-C4CE6A4A3F9D}"/>
                  </a:ext>
                </a:extLst>
              </p:cNvPr>
              <p:cNvSpPr>
                <a:spLocks noChangeArrowheads="1"/>
              </p:cNvSpPr>
              <p:nvPr/>
            </p:nvSpPr>
            <p:spPr bwMode="auto">
              <a:xfrm>
                <a:off x="2691523" y="3128009"/>
                <a:ext cx="9721" cy="14042"/>
              </a:xfrm>
              <a:custGeom>
                <a:avLst/>
                <a:gdLst>
                  <a:gd name="T0" fmla="*/ 34 w 39"/>
                  <a:gd name="T1" fmla="*/ 20 h 59"/>
                  <a:gd name="T2" fmla="*/ 34 w 39"/>
                  <a:gd name="T3" fmla="*/ 20 h 59"/>
                  <a:gd name="T4" fmla="*/ 2 w 39"/>
                  <a:gd name="T5" fmla="*/ 24 h 59"/>
                  <a:gd name="T6" fmla="*/ 2 w 39"/>
                  <a:gd name="T7" fmla="*/ 24 h 59"/>
                  <a:gd name="T8" fmla="*/ 3 w 39"/>
                  <a:gd name="T9" fmla="*/ 38 h 59"/>
                  <a:gd name="T10" fmla="*/ 3 w 39"/>
                  <a:gd name="T11" fmla="*/ 38 h 59"/>
                  <a:gd name="T12" fmla="*/ 36 w 39"/>
                  <a:gd name="T13" fmla="*/ 34 h 59"/>
                  <a:gd name="T14" fmla="*/ 36 w 39"/>
                  <a:gd name="T15" fmla="*/ 34 h 59"/>
                  <a:gd name="T16" fmla="*/ 34 w 39"/>
                  <a:gd name="T17"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4" y="20"/>
                    </a:moveTo>
                    <a:lnTo>
                      <a:pt x="34" y="20"/>
                    </a:lnTo>
                    <a:cubicBezTo>
                      <a:pt x="32" y="0"/>
                      <a:pt x="0" y="4"/>
                      <a:pt x="2" y="24"/>
                    </a:cubicBezTo>
                    <a:lnTo>
                      <a:pt x="2" y="24"/>
                    </a:lnTo>
                    <a:cubicBezTo>
                      <a:pt x="2" y="29"/>
                      <a:pt x="3" y="33"/>
                      <a:pt x="3" y="38"/>
                    </a:cubicBezTo>
                    <a:lnTo>
                      <a:pt x="3" y="38"/>
                    </a:lnTo>
                    <a:cubicBezTo>
                      <a:pt x="5" y="58"/>
                      <a:pt x="38" y="55"/>
                      <a:pt x="36" y="34"/>
                    </a:cubicBezTo>
                    <a:lnTo>
                      <a:pt x="36" y="34"/>
                    </a:lnTo>
                    <a:cubicBezTo>
                      <a:pt x="35" y="30"/>
                      <a:pt x="35" y="25"/>
                      <a:pt x="34"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8" name="Freeform 231">
                <a:extLst>
                  <a:ext uri="{FF2B5EF4-FFF2-40B4-BE49-F238E27FC236}">
                    <a16:creationId xmlns:a16="http://schemas.microsoft.com/office/drawing/2014/main" id="{EFBD62A0-4725-FD45-AA23-76A013C4B179}"/>
                  </a:ext>
                </a:extLst>
              </p:cNvPr>
              <p:cNvSpPr>
                <a:spLocks noChangeArrowheads="1"/>
              </p:cNvSpPr>
              <p:nvPr/>
            </p:nvSpPr>
            <p:spPr bwMode="auto">
              <a:xfrm>
                <a:off x="2703405" y="3150692"/>
                <a:ext cx="15122" cy="14041"/>
              </a:xfrm>
              <a:custGeom>
                <a:avLst/>
                <a:gdLst>
                  <a:gd name="T0" fmla="*/ 45 w 62"/>
                  <a:gd name="T1" fmla="*/ 19 h 59"/>
                  <a:gd name="T2" fmla="*/ 45 w 62"/>
                  <a:gd name="T3" fmla="*/ 19 h 59"/>
                  <a:gd name="T4" fmla="*/ 37 w 62"/>
                  <a:gd name="T5" fmla="*/ 13 h 59"/>
                  <a:gd name="T6" fmla="*/ 37 w 62"/>
                  <a:gd name="T7" fmla="*/ 13 h 59"/>
                  <a:gd name="T8" fmla="*/ 16 w 62"/>
                  <a:gd name="T9" fmla="*/ 38 h 59"/>
                  <a:gd name="T10" fmla="*/ 16 w 62"/>
                  <a:gd name="T11" fmla="*/ 38 h 59"/>
                  <a:gd name="T12" fmla="*/ 24 w 62"/>
                  <a:gd name="T13" fmla="*/ 44 h 59"/>
                  <a:gd name="T14" fmla="*/ 24 w 62"/>
                  <a:gd name="T15" fmla="*/ 44 h 59"/>
                  <a:gd name="T16" fmla="*/ 45 w 62"/>
                  <a:gd name="T17" fmla="*/ 1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45" y="19"/>
                    </a:moveTo>
                    <a:lnTo>
                      <a:pt x="45" y="19"/>
                    </a:lnTo>
                    <a:cubicBezTo>
                      <a:pt x="43" y="17"/>
                      <a:pt x="39" y="15"/>
                      <a:pt x="37" y="13"/>
                    </a:cubicBezTo>
                    <a:lnTo>
                      <a:pt x="37" y="13"/>
                    </a:lnTo>
                    <a:cubicBezTo>
                      <a:pt x="21" y="0"/>
                      <a:pt x="0" y="25"/>
                      <a:pt x="16" y="38"/>
                    </a:cubicBezTo>
                    <a:lnTo>
                      <a:pt x="16" y="38"/>
                    </a:lnTo>
                    <a:cubicBezTo>
                      <a:pt x="19" y="40"/>
                      <a:pt x="22" y="42"/>
                      <a:pt x="24" y="44"/>
                    </a:cubicBezTo>
                    <a:lnTo>
                      <a:pt x="24" y="44"/>
                    </a:lnTo>
                    <a:cubicBezTo>
                      <a:pt x="40" y="58"/>
                      <a:pt x="61" y="33"/>
                      <a:pt x="45"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9" name="Freeform 232">
                <a:extLst>
                  <a:ext uri="{FF2B5EF4-FFF2-40B4-BE49-F238E27FC236}">
                    <a16:creationId xmlns:a16="http://schemas.microsoft.com/office/drawing/2014/main" id="{BA3F8E66-22D9-464C-ADE0-3C945AA72CDD}"/>
                  </a:ext>
                </a:extLst>
              </p:cNvPr>
              <p:cNvSpPr>
                <a:spLocks noChangeArrowheads="1"/>
              </p:cNvSpPr>
              <p:nvPr/>
            </p:nvSpPr>
            <p:spPr bwMode="auto">
              <a:xfrm>
                <a:off x="2714206" y="3123688"/>
                <a:ext cx="15122" cy="15122"/>
              </a:xfrm>
              <a:custGeom>
                <a:avLst/>
                <a:gdLst>
                  <a:gd name="T0" fmla="*/ 44 w 62"/>
                  <a:gd name="T1" fmla="*/ 20 h 60"/>
                  <a:gd name="T2" fmla="*/ 44 w 62"/>
                  <a:gd name="T3" fmla="*/ 20 h 60"/>
                  <a:gd name="T4" fmla="*/ 36 w 62"/>
                  <a:gd name="T5" fmla="*/ 14 h 60"/>
                  <a:gd name="T6" fmla="*/ 36 w 62"/>
                  <a:gd name="T7" fmla="*/ 14 h 60"/>
                  <a:gd name="T8" fmla="*/ 16 w 62"/>
                  <a:gd name="T9" fmla="*/ 39 h 60"/>
                  <a:gd name="T10" fmla="*/ 16 w 62"/>
                  <a:gd name="T11" fmla="*/ 39 h 60"/>
                  <a:gd name="T12" fmla="*/ 23 w 62"/>
                  <a:gd name="T13" fmla="*/ 45 h 60"/>
                  <a:gd name="T14" fmla="*/ 23 w 62"/>
                  <a:gd name="T15" fmla="*/ 45 h 60"/>
                  <a:gd name="T16" fmla="*/ 44 w 62"/>
                  <a:gd name="T17" fmla="*/ 2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0">
                    <a:moveTo>
                      <a:pt x="44" y="20"/>
                    </a:moveTo>
                    <a:lnTo>
                      <a:pt x="44" y="20"/>
                    </a:lnTo>
                    <a:cubicBezTo>
                      <a:pt x="42" y="18"/>
                      <a:pt x="39" y="16"/>
                      <a:pt x="36" y="14"/>
                    </a:cubicBezTo>
                    <a:lnTo>
                      <a:pt x="36" y="14"/>
                    </a:lnTo>
                    <a:cubicBezTo>
                      <a:pt x="21" y="0"/>
                      <a:pt x="0" y="26"/>
                      <a:pt x="16" y="39"/>
                    </a:cubicBezTo>
                    <a:lnTo>
                      <a:pt x="16" y="39"/>
                    </a:lnTo>
                    <a:cubicBezTo>
                      <a:pt x="19" y="41"/>
                      <a:pt x="21" y="43"/>
                      <a:pt x="23" y="45"/>
                    </a:cubicBezTo>
                    <a:lnTo>
                      <a:pt x="23" y="45"/>
                    </a:lnTo>
                    <a:cubicBezTo>
                      <a:pt x="40" y="59"/>
                      <a:pt x="61" y="33"/>
                      <a:pt x="44"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0" name="Freeform 233">
                <a:extLst>
                  <a:ext uri="{FF2B5EF4-FFF2-40B4-BE49-F238E27FC236}">
                    <a16:creationId xmlns:a16="http://schemas.microsoft.com/office/drawing/2014/main" id="{C2C8B6A3-0DBF-EA48-BA20-6D049992158B}"/>
                  </a:ext>
                </a:extLst>
              </p:cNvPr>
              <p:cNvSpPr>
                <a:spLocks noChangeArrowheads="1"/>
              </p:cNvSpPr>
              <p:nvPr/>
            </p:nvSpPr>
            <p:spPr bwMode="auto">
              <a:xfrm>
                <a:off x="3221859" y="3364554"/>
                <a:ext cx="12961" cy="12961"/>
              </a:xfrm>
              <a:custGeom>
                <a:avLst/>
                <a:gdLst>
                  <a:gd name="T0" fmla="*/ 16 w 54"/>
                  <a:gd name="T1" fmla="*/ 38 h 52"/>
                  <a:gd name="T2" fmla="*/ 16 w 54"/>
                  <a:gd name="T3" fmla="*/ 38 h 52"/>
                  <a:gd name="T4" fmla="*/ 37 w 54"/>
                  <a:gd name="T5" fmla="*/ 13 h 52"/>
                  <a:gd name="T6" fmla="*/ 37 w 54"/>
                  <a:gd name="T7" fmla="*/ 13 h 52"/>
                  <a:gd name="T8" fmla="*/ 16 w 54"/>
                  <a:gd name="T9" fmla="*/ 38 h 52"/>
                </a:gdLst>
                <a:ahLst/>
                <a:cxnLst>
                  <a:cxn ang="0">
                    <a:pos x="T0" y="T1"/>
                  </a:cxn>
                  <a:cxn ang="0">
                    <a:pos x="T2" y="T3"/>
                  </a:cxn>
                  <a:cxn ang="0">
                    <a:pos x="T4" y="T5"/>
                  </a:cxn>
                  <a:cxn ang="0">
                    <a:pos x="T6" y="T7"/>
                  </a:cxn>
                  <a:cxn ang="0">
                    <a:pos x="T8" y="T9"/>
                  </a:cxn>
                </a:cxnLst>
                <a:rect l="0" t="0" r="r" b="b"/>
                <a:pathLst>
                  <a:path w="54" h="52">
                    <a:moveTo>
                      <a:pt x="16" y="38"/>
                    </a:moveTo>
                    <a:lnTo>
                      <a:pt x="16" y="38"/>
                    </a:lnTo>
                    <a:cubicBezTo>
                      <a:pt x="33" y="51"/>
                      <a:pt x="53" y="26"/>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1" name="Freeform 234">
                <a:extLst>
                  <a:ext uri="{FF2B5EF4-FFF2-40B4-BE49-F238E27FC236}">
                    <a16:creationId xmlns:a16="http://schemas.microsoft.com/office/drawing/2014/main" id="{27C91D09-75B7-844C-8772-DF045101530C}"/>
                  </a:ext>
                </a:extLst>
              </p:cNvPr>
              <p:cNvSpPr>
                <a:spLocks noChangeArrowheads="1"/>
              </p:cNvSpPr>
              <p:nvPr/>
            </p:nvSpPr>
            <p:spPr bwMode="auto">
              <a:xfrm>
                <a:off x="3206738" y="3379676"/>
                <a:ext cx="12961" cy="14041"/>
              </a:xfrm>
              <a:custGeom>
                <a:avLst/>
                <a:gdLst>
                  <a:gd name="T0" fmla="*/ 34 w 55"/>
                  <a:gd name="T1" fmla="*/ 44 h 58"/>
                  <a:gd name="T2" fmla="*/ 34 w 55"/>
                  <a:gd name="T3" fmla="*/ 44 h 58"/>
                  <a:gd name="T4" fmla="*/ 38 w 55"/>
                  <a:gd name="T5" fmla="*/ 40 h 58"/>
                  <a:gd name="T6" fmla="*/ 38 w 55"/>
                  <a:gd name="T7" fmla="*/ 40 h 58"/>
                  <a:gd name="T8" fmla="*/ 20 w 55"/>
                  <a:gd name="T9" fmla="*/ 14 h 58"/>
                  <a:gd name="T10" fmla="*/ 20 w 55"/>
                  <a:gd name="T11" fmla="*/ 14 h 58"/>
                  <a:gd name="T12" fmla="*/ 15 w 55"/>
                  <a:gd name="T13" fmla="*/ 17 h 58"/>
                  <a:gd name="T14" fmla="*/ 15 w 55"/>
                  <a:gd name="T15" fmla="*/ 17 h 58"/>
                  <a:gd name="T16" fmla="*/ 34 w 55"/>
                  <a:gd name="T17"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8">
                    <a:moveTo>
                      <a:pt x="34" y="44"/>
                    </a:moveTo>
                    <a:lnTo>
                      <a:pt x="34" y="44"/>
                    </a:lnTo>
                    <a:cubicBezTo>
                      <a:pt x="36" y="43"/>
                      <a:pt x="37" y="42"/>
                      <a:pt x="38" y="40"/>
                    </a:cubicBezTo>
                    <a:lnTo>
                      <a:pt x="38" y="40"/>
                    </a:lnTo>
                    <a:cubicBezTo>
                      <a:pt x="54" y="27"/>
                      <a:pt x="35" y="0"/>
                      <a:pt x="20" y="14"/>
                    </a:cubicBezTo>
                    <a:lnTo>
                      <a:pt x="20" y="14"/>
                    </a:lnTo>
                    <a:cubicBezTo>
                      <a:pt x="18" y="15"/>
                      <a:pt x="17" y="16"/>
                      <a:pt x="15" y="17"/>
                    </a:cubicBezTo>
                    <a:lnTo>
                      <a:pt x="15" y="17"/>
                    </a:lnTo>
                    <a:cubicBezTo>
                      <a:pt x="0" y="31"/>
                      <a:pt x="18" y="57"/>
                      <a:pt x="34"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2" name="Freeform 235">
                <a:extLst>
                  <a:ext uri="{FF2B5EF4-FFF2-40B4-BE49-F238E27FC236}">
                    <a16:creationId xmlns:a16="http://schemas.microsoft.com/office/drawing/2014/main" id="{AFE15F4A-C6FB-6542-9C56-CEAD2832C557}"/>
                  </a:ext>
                </a:extLst>
              </p:cNvPr>
              <p:cNvSpPr>
                <a:spLocks noChangeArrowheads="1"/>
              </p:cNvSpPr>
              <p:nvPr/>
            </p:nvSpPr>
            <p:spPr bwMode="auto">
              <a:xfrm>
                <a:off x="3236980" y="3377515"/>
                <a:ext cx="8641" cy="12961"/>
              </a:xfrm>
              <a:custGeom>
                <a:avLst/>
                <a:gdLst>
                  <a:gd name="T0" fmla="*/ 2 w 37"/>
                  <a:gd name="T1" fmla="*/ 32 h 53"/>
                  <a:gd name="T2" fmla="*/ 2 w 37"/>
                  <a:gd name="T3" fmla="*/ 32 h 53"/>
                  <a:gd name="T4" fmla="*/ 35 w 37"/>
                  <a:gd name="T5" fmla="*/ 28 h 53"/>
                  <a:gd name="T6" fmla="*/ 35 w 37"/>
                  <a:gd name="T7" fmla="*/ 28 h 53"/>
                  <a:gd name="T8" fmla="*/ 34 w 37"/>
                  <a:gd name="T9" fmla="*/ 21 h 53"/>
                  <a:gd name="T10" fmla="*/ 34 w 37"/>
                  <a:gd name="T11" fmla="*/ 21 h 53"/>
                  <a:gd name="T12" fmla="*/ 1 w 37"/>
                  <a:gd name="T13" fmla="*/ 24 h 53"/>
                  <a:gd name="T14" fmla="*/ 1 w 37"/>
                  <a:gd name="T15" fmla="*/ 24 h 53"/>
                  <a:gd name="T16" fmla="*/ 2 w 37"/>
                  <a:gd name="T17"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53">
                    <a:moveTo>
                      <a:pt x="2" y="32"/>
                    </a:moveTo>
                    <a:lnTo>
                      <a:pt x="2" y="32"/>
                    </a:lnTo>
                    <a:cubicBezTo>
                      <a:pt x="4" y="52"/>
                      <a:pt x="36" y="49"/>
                      <a:pt x="35" y="28"/>
                    </a:cubicBezTo>
                    <a:lnTo>
                      <a:pt x="35" y="28"/>
                    </a:lnTo>
                    <a:cubicBezTo>
                      <a:pt x="34" y="26"/>
                      <a:pt x="34" y="24"/>
                      <a:pt x="34" y="21"/>
                    </a:cubicBezTo>
                    <a:lnTo>
                      <a:pt x="34" y="21"/>
                    </a:lnTo>
                    <a:cubicBezTo>
                      <a:pt x="32" y="0"/>
                      <a:pt x="0" y="4"/>
                      <a:pt x="1" y="24"/>
                    </a:cubicBezTo>
                    <a:lnTo>
                      <a:pt x="1" y="24"/>
                    </a:lnTo>
                    <a:cubicBezTo>
                      <a:pt x="2" y="26"/>
                      <a:pt x="2" y="29"/>
                      <a:pt x="2"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3" name="Freeform 236">
                <a:extLst>
                  <a:ext uri="{FF2B5EF4-FFF2-40B4-BE49-F238E27FC236}">
                    <a16:creationId xmlns:a16="http://schemas.microsoft.com/office/drawing/2014/main" id="{7160732A-BEB3-E44F-BEB1-8DE3BCD0812C}"/>
                  </a:ext>
                </a:extLst>
              </p:cNvPr>
              <p:cNvSpPr>
                <a:spLocks noChangeArrowheads="1"/>
              </p:cNvSpPr>
              <p:nvPr/>
            </p:nvSpPr>
            <p:spPr bwMode="auto">
              <a:xfrm>
                <a:off x="3227259" y="3402357"/>
                <a:ext cx="14042" cy="14042"/>
              </a:xfrm>
              <a:custGeom>
                <a:avLst/>
                <a:gdLst>
                  <a:gd name="T0" fmla="*/ 15 w 57"/>
                  <a:gd name="T1" fmla="*/ 39 h 56"/>
                  <a:gd name="T2" fmla="*/ 15 w 57"/>
                  <a:gd name="T3" fmla="*/ 39 h 56"/>
                  <a:gd name="T4" fmla="*/ 19 w 57"/>
                  <a:gd name="T5" fmla="*/ 42 h 56"/>
                  <a:gd name="T6" fmla="*/ 19 w 57"/>
                  <a:gd name="T7" fmla="*/ 42 h 56"/>
                  <a:gd name="T8" fmla="*/ 40 w 57"/>
                  <a:gd name="T9" fmla="*/ 17 h 56"/>
                  <a:gd name="T10" fmla="*/ 40 w 57"/>
                  <a:gd name="T11" fmla="*/ 17 h 56"/>
                  <a:gd name="T12" fmla="*/ 36 w 57"/>
                  <a:gd name="T13" fmla="*/ 14 h 56"/>
                  <a:gd name="T14" fmla="*/ 36 w 57"/>
                  <a:gd name="T15" fmla="*/ 14 h 56"/>
                  <a:gd name="T16" fmla="*/ 15 w 57"/>
                  <a:gd name="T17" fmla="*/ 3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5" y="39"/>
                    </a:moveTo>
                    <a:lnTo>
                      <a:pt x="15" y="39"/>
                    </a:lnTo>
                    <a:cubicBezTo>
                      <a:pt x="17" y="40"/>
                      <a:pt x="18" y="41"/>
                      <a:pt x="19" y="42"/>
                    </a:cubicBezTo>
                    <a:lnTo>
                      <a:pt x="19" y="42"/>
                    </a:lnTo>
                    <a:cubicBezTo>
                      <a:pt x="36" y="55"/>
                      <a:pt x="56" y="30"/>
                      <a:pt x="40" y="17"/>
                    </a:cubicBezTo>
                    <a:lnTo>
                      <a:pt x="40" y="17"/>
                    </a:lnTo>
                    <a:cubicBezTo>
                      <a:pt x="39" y="16"/>
                      <a:pt x="38" y="14"/>
                      <a:pt x="36" y="14"/>
                    </a:cubicBezTo>
                    <a:lnTo>
                      <a:pt x="36" y="14"/>
                    </a:lnTo>
                    <a:cubicBezTo>
                      <a:pt x="20" y="0"/>
                      <a:pt x="0" y="26"/>
                      <a:pt x="15"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4" name="Freeform 237">
                <a:extLst>
                  <a:ext uri="{FF2B5EF4-FFF2-40B4-BE49-F238E27FC236}">
                    <a16:creationId xmlns:a16="http://schemas.microsoft.com/office/drawing/2014/main" id="{B9BA5C5B-3569-0E49-B48E-A88F0099F84B}"/>
                  </a:ext>
                </a:extLst>
              </p:cNvPr>
              <p:cNvSpPr>
                <a:spLocks noChangeArrowheads="1"/>
              </p:cNvSpPr>
              <p:nvPr/>
            </p:nvSpPr>
            <p:spPr bwMode="auto">
              <a:xfrm>
                <a:off x="3268303" y="3355913"/>
                <a:ext cx="14042" cy="15122"/>
              </a:xfrm>
              <a:custGeom>
                <a:avLst/>
                <a:gdLst>
                  <a:gd name="T0" fmla="*/ 38 w 59"/>
                  <a:gd name="T1" fmla="*/ 45 h 62"/>
                  <a:gd name="T2" fmla="*/ 38 w 59"/>
                  <a:gd name="T3" fmla="*/ 45 h 62"/>
                  <a:gd name="T4" fmla="*/ 45 w 59"/>
                  <a:gd name="T5" fmla="*/ 37 h 62"/>
                  <a:gd name="T6" fmla="*/ 45 w 59"/>
                  <a:gd name="T7" fmla="*/ 37 h 62"/>
                  <a:gd name="T8" fmla="*/ 20 w 59"/>
                  <a:gd name="T9" fmla="*/ 16 h 62"/>
                  <a:gd name="T10" fmla="*/ 20 w 59"/>
                  <a:gd name="T11" fmla="*/ 16 h 62"/>
                  <a:gd name="T12" fmla="*/ 13 w 59"/>
                  <a:gd name="T13" fmla="*/ 24 h 62"/>
                  <a:gd name="T14" fmla="*/ 13 w 59"/>
                  <a:gd name="T15" fmla="*/ 24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1" y="43"/>
                      <a:pt x="42" y="40"/>
                      <a:pt x="45" y="37"/>
                    </a:cubicBezTo>
                    <a:lnTo>
                      <a:pt x="45" y="37"/>
                    </a:lnTo>
                    <a:cubicBezTo>
                      <a:pt x="58" y="21"/>
                      <a:pt x="33" y="0"/>
                      <a:pt x="20" y="16"/>
                    </a:cubicBezTo>
                    <a:lnTo>
                      <a:pt x="20" y="16"/>
                    </a:lnTo>
                    <a:cubicBezTo>
                      <a:pt x="17" y="19"/>
                      <a:pt x="16" y="22"/>
                      <a:pt x="13" y="24"/>
                    </a:cubicBezTo>
                    <a:lnTo>
                      <a:pt x="13" y="24"/>
                    </a:lnTo>
                    <a:cubicBezTo>
                      <a:pt x="0" y="41"/>
                      <a:pt x="26"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5" name="Freeform 238">
                <a:extLst>
                  <a:ext uri="{FF2B5EF4-FFF2-40B4-BE49-F238E27FC236}">
                    <a16:creationId xmlns:a16="http://schemas.microsoft.com/office/drawing/2014/main" id="{AC8AF8DF-379F-9645-84D6-BB3D61A7786D}"/>
                  </a:ext>
                </a:extLst>
              </p:cNvPr>
              <p:cNvSpPr>
                <a:spLocks noChangeArrowheads="1"/>
              </p:cNvSpPr>
              <p:nvPr/>
            </p:nvSpPr>
            <p:spPr bwMode="auto">
              <a:xfrm>
                <a:off x="3290986" y="3391557"/>
                <a:ext cx="12961" cy="9721"/>
              </a:xfrm>
              <a:custGeom>
                <a:avLst/>
                <a:gdLst>
                  <a:gd name="T0" fmla="*/ 24 w 54"/>
                  <a:gd name="T1" fmla="*/ 35 h 38"/>
                  <a:gd name="T2" fmla="*/ 24 w 54"/>
                  <a:gd name="T3" fmla="*/ 35 h 38"/>
                  <a:gd name="T4" fmla="*/ 31 w 54"/>
                  <a:gd name="T5" fmla="*/ 34 h 38"/>
                  <a:gd name="T6" fmla="*/ 31 w 54"/>
                  <a:gd name="T7" fmla="*/ 34 h 38"/>
                  <a:gd name="T8" fmla="*/ 28 w 54"/>
                  <a:gd name="T9" fmla="*/ 2 h 38"/>
                  <a:gd name="T10" fmla="*/ 28 w 54"/>
                  <a:gd name="T11" fmla="*/ 2 h 38"/>
                  <a:gd name="T12" fmla="*/ 21 w 54"/>
                  <a:gd name="T13" fmla="*/ 3 h 38"/>
                  <a:gd name="T14" fmla="*/ 21 w 54"/>
                  <a:gd name="T15" fmla="*/ 3 h 38"/>
                  <a:gd name="T16" fmla="*/ 24 w 54"/>
                  <a:gd name="T1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8">
                    <a:moveTo>
                      <a:pt x="24" y="35"/>
                    </a:moveTo>
                    <a:lnTo>
                      <a:pt x="24" y="35"/>
                    </a:lnTo>
                    <a:cubicBezTo>
                      <a:pt x="27" y="35"/>
                      <a:pt x="29" y="35"/>
                      <a:pt x="31" y="34"/>
                    </a:cubicBezTo>
                    <a:lnTo>
                      <a:pt x="31" y="34"/>
                    </a:lnTo>
                    <a:cubicBezTo>
                      <a:pt x="53" y="32"/>
                      <a:pt x="49" y="0"/>
                      <a:pt x="28" y="2"/>
                    </a:cubicBezTo>
                    <a:lnTo>
                      <a:pt x="28" y="2"/>
                    </a:lnTo>
                    <a:cubicBezTo>
                      <a:pt x="25" y="2"/>
                      <a:pt x="23" y="2"/>
                      <a:pt x="21" y="3"/>
                    </a:cubicBezTo>
                    <a:lnTo>
                      <a:pt x="21" y="3"/>
                    </a:lnTo>
                    <a:cubicBezTo>
                      <a:pt x="0" y="5"/>
                      <a:pt x="3" y="37"/>
                      <a:pt x="24"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6" name="Freeform 239">
                <a:extLst>
                  <a:ext uri="{FF2B5EF4-FFF2-40B4-BE49-F238E27FC236}">
                    <a16:creationId xmlns:a16="http://schemas.microsoft.com/office/drawing/2014/main" id="{B50CEE9D-DD87-0A47-BEC3-E6826FB2FF76}"/>
                  </a:ext>
                </a:extLst>
              </p:cNvPr>
              <p:cNvSpPr>
                <a:spLocks noChangeArrowheads="1"/>
              </p:cNvSpPr>
              <p:nvPr/>
            </p:nvSpPr>
            <p:spPr bwMode="auto">
              <a:xfrm>
                <a:off x="3271544" y="3408838"/>
                <a:ext cx="12961" cy="9721"/>
              </a:xfrm>
              <a:custGeom>
                <a:avLst/>
                <a:gdLst>
                  <a:gd name="T0" fmla="*/ 24 w 54"/>
                  <a:gd name="T1" fmla="*/ 35 h 38"/>
                  <a:gd name="T2" fmla="*/ 24 w 54"/>
                  <a:gd name="T3" fmla="*/ 35 h 38"/>
                  <a:gd name="T4" fmla="*/ 32 w 54"/>
                  <a:gd name="T5" fmla="*/ 34 h 38"/>
                  <a:gd name="T6" fmla="*/ 32 w 54"/>
                  <a:gd name="T7" fmla="*/ 34 h 38"/>
                  <a:gd name="T8" fmla="*/ 28 w 54"/>
                  <a:gd name="T9" fmla="*/ 2 h 38"/>
                  <a:gd name="T10" fmla="*/ 28 w 54"/>
                  <a:gd name="T11" fmla="*/ 2 h 38"/>
                  <a:gd name="T12" fmla="*/ 21 w 54"/>
                  <a:gd name="T13" fmla="*/ 2 h 38"/>
                  <a:gd name="T14" fmla="*/ 21 w 54"/>
                  <a:gd name="T15" fmla="*/ 2 h 38"/>
                  <a:gd name="T16" fmla="*/ 24 w 54"/>
                  <a:gd name="T1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8">
                    <a:moveTo>
                      <a:pt x="24" y="35"/>
                    </a:moveTo>
                    <a:lnTo>
                      <a:pt x="24" y="35"/>
                    </a:lnTo>
                    <a:cubicBezTo>
                      <a:pt x="27" y="35"/>
                      <a:pt x="30" y="34"/>
                      <a:pt x="32" y="34"/>
                    </a:cubicBezTo>
                    <a:lnTo>
                      <a:pt x="32" y="34"/>
                    </a:lnTo>
                    <a:cubicBezTo>
                      <a:pt x="53" y="32"/>
                      <a:pt x="49" y="0"/>
                      <a:pt x="28" y="2"/>
                    </a:cubicBezTo>
                    <a:lnTo>
                      <a:pt x="28" y="2"/>
                    </a:lnTo>
                    <a:cubicBezTo>
                      <a:pt x="26" y="2"/>
                      <a:pt x="23" y="2"/>
                      <a:pt x="21" y="2"/>
                    </a:cubicBezTo>
                    <a:lnTo>
                      <a:pt x="21" y="2"/>
                    </a:lnTo>
                    <a:cubicBezTo>
                      <a:pt x="0" y="5"/>
                      <a:pt x="4" y="37"/>
                      <a:pt x="24"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7" name="Freeform 240">
                <a:extLst>
                  <a:ext uri="{FF2B5EF4-FFF2-40B4-BE49-F238E27FC236}">
                    <a16:creationId xmlns:a16="http://schemas.microsoft.com/office/drawing/2014/main" id="{DB549C53-2BFB-E749-BF98-477597A7D22E}"/>
                  </a:ext>
                </a:extLst>
              </p:cNvPr>
              <p:cNvSpPr>
                <a:spLocks noChangeArrowheads="1"/>
              </p:cNvSpPr>
              <p:nvPr/>
            </p:nvSpPr>
            <p:spPr bwMode="auto">
              <a:xfrm>
                <a:off x="3283425" y="3373195"/>
                <a:ext cx="12961" cy="12961"/>
              </a:xfrm>
              <a:custGeom>
                <a:avLst/>
                <a:gdLst>
                  <a:gd name="T0" fmla="*/ 17 w 55"/>
                  <a:gd name="T1" fmla="*/ 38 h 52"/>
                  <a:gd name="T2" fmla="*/ 17 w 55"/>
                  <a:gd name="T3" fmla="*/ 38 h 52"/>
                  <a:gd name="T4" fmla="*/ 37 w 55"/>
                  <a:gd name="T5" fmla="*/ 13 h 52"/>
                  <a:gd name="T6" fmla="*/ 37 w 55"/>
                  <a:gd name="T7" fmla="*/ 13 h 52"/>
                  <a:gd name="T8" fmla="*/ 17 w 55"/>
                  <a:gd name="T9" fmla="*/ 38 h 52"/>
                </a:gdLst>
                <a:ahLst/>
                <a:cxnLst>
                  <a:cxn ang="0">
                    <a:pos x="T0" y="T1"/>
                  </a:cxn>
                  <a:cxn ang="0">
                    <a:pos x="T2" y="T3"/>
                  </a:cxn>
                  <a:cxn ang="0">
                    <a:pos x="T4" y="T5"/>
                  </a:cxn>
                  <a:cxn ang="0">
                    <a:pos x="T6" y="T7"/>
                  </a:cxn>
                  <a:cxn ang="0">
                    <a:pos x="T8" y="T9"/>
                  </a:cxn>
                </a:cxnLst>
                <a:rect l="0" t="0" r="r" b="b"/>
                <a:pathLst>
                  <a:path w="55" h="52">
                    <a:moveTo>
                      <a:pt x="17" y="38"/>
                    </a:moveTo>
                    <a:lnTo>
                      <a:pt x="17" y="38"/>
                    </a:lnTo>
                    <a:cubicBezTo>
                      <a:pt x="33" y="51"/>
                      <a:pt x="54" y="26"/>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8" name="Freeform 241">
                <a:extLst>
                  <a:ext uri="{FF2B5EF4-FFF2-40B4-BE49-F238E27FC236}">
                    <a16:creationId xmlns:a16="http://schemas.microsoft.com/office/drawing/2014/main" id="{4C98F276-384D-6440-A4CF-7DA09690FAEC}"/>
                  </a:ext>
                </a:extLst>
              </p:cNvPr>
              <p:cNvSpPr>
                <a:spLocks noChangeArrowheads="1"/>
              </p:cNvSpPr>
              <p:nvPr/>
            </p:nvSpPr>
            <p:spPr bwMode="auto">
              <a:xfrm>
                <a:off x="3340672" y="3393717"/>
                <a:ext cx="12961" cy="12961"/>
              </a:xfrm>
              <a:custGeom>
                <a:avLst/>
                <a:gdLst>
                  <a:gd name="T0" fmla="*/ 16 w 54"/>
                  <a:gd name="T1" fmla="*/ 39 h 54"/>
                  <a:gd name="T2" fmla="*/ 16 w 54"/>
                  <a:gd name="T3" fmla="*/ 39 h 54"/>
                  <a:gd name="T4" fmla="*/ 36 w 54"/>
                  <a:gd name="T5" fmla="*/ 14 h 54"/>
                  <a:gd name="T6" fmla="*/ 36 w 54"/>
                  <a:gd name="T7" fmla="*/ 14 h 54"/>
                  <a:gd name="T8" fmla="*/ 16 w 54"/>
                  <a:gd name="T9" fmla="*/ 39 h 54"/>
                </a:gdLst>
                <a:ahLst/>
                <a:cxnLst>
                  <a:cxn ang="0">
                    <a:pos x="T0" y="T1"/>
                  </a:cxn>
                  <a:cxn ang="0">
                    <a:pos x="T2" y="T3"/>
                  </a:cxn>
                  <a:cxn ang="0">
                    <a:pos x="T4" y="T5"/>
                  </a:cxn>
                  <a:cxn ang="0">
                    <a:pos x="T6" y="T7"/>
                  </a:cxn>
                  <a:cxn ang="0">
                    <a:pos x="T8" y="T9"/>
                  </a:cxn>
                </a:cxnLst>
                <a:rect l="0" t="0" r="r" b="b"/>
                <a:pathLst>
                  <a:path w="54" h="54">
                    <a:moveTo>
                      <a:pt x="16" y="39"/>
                    </a:moveTo>
                    <a:lnTo>
                      <a:pt x="16" y="39"/>
                    </a:lnTo>
                    <a:cubicBezTo>
                      <a:pt x="32" y="53"/>
                      <a:pt x="53" y="27"/>
                      <a:pt x="36" y="14"/>
                    </a:cubicBezTo>
                    <a:lnTo>
                      <a:pt x="36" y="14"/>
                    </a:lnTo>
                    <a:cubicBezTo>
                      <a:pt x="20" y="0"/>
                      <a:pt x="0" y="26"/>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9" name="Freeform 242">
                <a:extLst>
                  <a:ext uri="{FF2B5EF4-FFF2-40B4-BE49-F238E27FC236}">
                    <a16:creationId xmlns:a16="http://schemas.microsoft.com/office/drawing/2014/main" id="{6E50ED76-95BB-8441-8032-6DFB4C27BD8D}"/>
                  </a:ext>
                </a:extLst>
              </p:cNvPr>
              <p:cNvSpPr>
                <a:spLocks noChangeArrowheads="1"/>
              </p:cNvSpPr>
              <p:nvPr/>
            </p:nvSpPr>
            <p:spPr bwMode="auto">
              <a:xfrm>
                <a:off x="3313668" y="3404518"/>
                <a:ext cx="12961" cy="12961"/>
              </a:xfrm>
              <a:custGeom>
                <a:avLst/>
                <a:gdLst>
                  <a:gd name="T0" fmla="*/ 16 w 55"/>
                  <a:gd name="T1" fmla="*/ 39 h 53"/>
                  <a:gd name="T2" fmla="*/ 16 w 55"/>
                  <a:gd name="T3" fmla="*/ 39 h 53"/>
                  <a:gd name="T4" fmla="*/ 37 w 55"/>
                  <a:gd name="T5" fmla="*/ 14 h 53"/>
                  <a:gd name="T6" fmla="*/ 37 w 55"/>
                  <a:gd name="T7" fmla="*/ 14 h 53"/>
                  <a:gd name="T8" fmla="*/ 16 w 55"/>
                  <a:gd name="T9" fmla="*/ 39 h 53"/>
                </a:gdLst>
                <a:ahLst/>
                <a:cxnLst>
                  <a:cxn ang="0">
                    <a:pos x="T0" y="T1"/>
                  </a:cxn>
                  <a:cxn ang="0">
                    <a:pos x="T2" y="T3"/>
                  </a:cxn>
                  <a:cxn ang="0">
                    <a:pos x="T4" y="T5"/>
                  </a:cxn>
                  <a:cxn ang="0">
                    <a:pos x="T6" y="T7"/>
                  </a:cxn>
                  <a:cxn ang="0">
                    <a:pos x="T8" y="T9"/>
                  </a:cxn>
                </a:cxnLst>
                <a:rect l="0" t="0" r="r" b="b"/>
                <a:pathLst>
                  <a:path w="55" h="53">
                    <a:moveTo>
                      <a:pt x="16" y="39"/>
                    </a:moveTo>
                    <a:lnTo>
                      <a:pt x="16" y="39"/>
                    </a:lnTo>
                    <a:cubicBezTo>
                      <a:pt x="33" y="52"/>
                      <a:pt x="54" y="26"/>
                      <a:pt x="37" y="14"/>
                    </a:cubicBezTo>
                    <a:lnTo>
                      <a:pt x="37" y="14"/>
                    </a:lnTo>
                    <a:cubicBezTo>
                      <a:pt x="21"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0" name="Freeform 243">
                <a:extLst>
                  <a:ext uri="{FF2B5EF4-FFF2-40B4-BE49-F238E27FC236}">
                    <a16:creationId xmlns:a16="http://schemas.microsoft.com/office/drawing/2014/main" id="{A9EA97C0-98C8-E84A-B91B-409198108716}"/>
                  </a:ext>
                </a:extLst>
              </p:cNvPr>
              <p:cNvSpPr>
                <a:spLocks noChangeArrowheads="1"/>
              </p:cNvSpPr>
              <p:nvPr/>
            </p:nvSpPr>
            <p:spPr bwMode="auto">
              <a:xfrm>
                <a:off x="3341751" y="3416399"/>
                <a:ext cx="14042" cy="15122"/>
              </a:xfrm>
              <a:custGeom>
                <a:avLst/>
                <a:gdLst>
                  <a:gd name="T0" fmla="*/ 38 w 59"/>
                  <a:gd name="T1" fmla="*/ 45 h 62"/>
                  <a:gd name="T2" fmla="*/ 38 w 59"/>
                  <a:gd name="T3" fmla="*/ 45 h 62"/>
                  <a:gd name="T4" fmla="*/ 45 w 59"/>
                  <a:gd name="T5" fmla="*/ 37 h 62"/>
                  <a:gd name="T6" fmla="*/ 45 w 59"/>
                  <a:gd name="T7" fmla="*/ 37 h 62"/>
                  <a:gd name="T8" fmla="*/ 19 w 59"/>
                  <a:gd name="T9" fmla="*/ 16 h 62"/>
                  <a:gd name="T10" fmla="*/ 19 w 59"/>
                  <a:gd name="T11" fmla="*/ 16 h 62"/>
                  <a:gd name="T12" fmla="*/ 13 w 59"/>
                  <a:gd name="T13" fmla="*/ 24 h 62"/>
                  <a:gd name="T14" fmla="*/ 13 w 59"/>
                  <a:gd name="T15" fmla="*/ 24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1" y="42"/>
                      <a:pt x="43" y="39"/>
                      <a:pt x="45" y="37"/>
                    </a:cubicBezTo>
                    <a:lnTo>
                      <a:pt x="45" y="37"/>
                    </a:lnTo>
                    <a:cubicBezTo>
                      <a:pt x="58" y="20"/>
                      <a:pt x="33" y="0"/>
                      <a:pt x="19" y="16"/>
                    </a:cubicBezTo>
                    <a:lnTo>
                      <a:pt x="19" y="16"/>
                    </a:lnTo>
                    <a:cubicBezTo>
                      <a:pt x="18" y="19"/>
                      <a:pt x="15" y="22"/>
                      <a:pt x="13" y="24"/>
                    </a:cubicBezTo>
                    <a:lnTo>
                      <a:pt x="13" y="24"/>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1" name="Freeform 244">
                <a:extLst>
                  <a:ext uri="{FF2B5EF4-FFF2-40B4-BE49-F238E27FC236}">
                    <a16:creationId xmlns:a16="http://schemas.microsoft.com/office/drawing/2014/main" id="{9B175F55-D4AE-7848-ADBF-BC276A894BD2}"/>
                  </a:ext>
                </a:extLst>
              </p:cNvPr>
              <p:cNvSpPr>
                <a:spLocks noChangeArrowheads="1"/>
              </p:cNvSpPr>
              <p:nvPr/>
            </p:nvSpPr>
            <p:spPr bwMode="auto">
              <a:xfrm>
                <a:off x="3306108" y="3443402"/>
                <a:ext cx="14041" cy="14042"/>
              </a:xfrm>
              <a:custGeom>
                <a:avLst/>
                <a:gdLst>
                  <a:gd name="T0" fmla="*/ 17 w 56"/>
                  <a:gd name="T1" fmla="*/ 17 h 58"/>
                  <a:gd name="T2" fmla="*/ 17 w 56"/>
                  <a:gd name="T3" fmla="*/ 17 h 58"/>
                  <a:gd name="T4" fmla="*/ 14 w 56"/>
                  <a:gd name="T5" fmla="*/ 20 h 58"/>
                  <a:gd name="T6" fmla="*/ 14 w 56"/>
                  <a:gd name="T7" fmla="*/ 20 h 58"/>
                  <a:gd name="T8" fmla="*/ 39 w 56"/>
                  <a:gd name="T9" fmla="*/ 41 h 58"/>
                  <a:gd name="T10" fmla="*/ 39 w 56"/>
                  <a:gd name="T11" fmla="*/ 41 h 58"/>
                  <a:gd name="T12" fmla="*/ 42 w 56"/>
                  <a:gd name="T13" fmla="*/ 37 h 58"/>
                  <a:gd name="T14" fmla="*/ 42 w 56"/>
                  <a:gd name="T15" fmla="*/ 37 h 58"/>
                  <a:gd name="T16" fmla="*/ 17 w 56"/>
                  <a:gd name="T17"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7" y="17"/>
                    </a:moveTo>
                    <a:lnTo>
                      <a:pt x="17" y="17"/>
                    </a:lnTo>
                    <a:cubicBezTo>
                      <a:pt x="16" y="18"/>
                      <a:pt x="15" y="19"/>
                      <a:pt x="14" y="20"/>
                    </a:cubicBezTo>
                    <a:lnTo>
                      <a:pt x="14" y="20"/>
                    </a:lnTo>
                    <a:cubicBezTo>
                      <a:pt x="0" y="37"/>
                      <a:pt x="25" y="57"/>
                      <a:pt x="39" y="41"/>
                    </a:cubicBezTo>
                    <a:lnTo>
                      <a:pt x="39" y="41"/>
                    </a:lnTo>
                    <a:cubicBezTo>
                      <a:pt x="40" y="40"/>
                      <a:pt x="41" y="39"/>
                      <a:pt x="42" y="37"/>
                    </a:cubicBezTo>
                    <a:lnTo>
                      <a:pt x="42" y="37"/>
                    </a:lnTo>
                    <a:cubicBezTo>
                      <a:pt x="55" y="21"/>
                      <a:pt x="30" y="0"/>
                      <a:pt x="17"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2" name="Freeform 245">
                <a:extLst>
                  <a:ext uri="{FF2B5EF4-FFF2-40B4-BE49-F238E27FC236}">
                    <a16:creationId xmlns:a16="http://schemas.microsoft.com/office/drawing/2014/main" id="{38DE8D2B-6C55-F24E-B0BF-9AD1E65A3E20}"/>
                  </a:ext>
                </a:extLst>
              </p:cNvPr>
              <p:cNvSpPr>
                <a:spLocks noChangeArrowheads="1"/>
              </p:cNvSpPr>
              <p:nvPr/>
            </p:nvSpPr>
            <p:spPr bwMode="auto">
              <a:xfrm>
                <a:off x="3352552" y="3475805"/>
                <a:ext cx="14042" cy="14042"/>
              </a:xfrm>
              <a:custGeom>
                <a:avLst/>
                <a:gdLst>
                  <a:gd name="T0" fmla="*/ 16 w 58"/>
                  <a:gd name="T1" fmla="*/ 38 h 56"/>
                  <a:gd name="T2" fmla="*/ 16 w 58"/>
                  <a:gd name="T3" fmla="*/ 38 h 56"/>
                  <a:gd name="T4" fmla="*/ 20 w 58"/>
                  <a:gd name="T5" fmla="*/ 42 h 56"/>
                  <a:gd name="T6" fmla="*/ 20 w 58"/>
                  <a:gd name="T7" fmla="*/ 42 h 56"/>
                  <a:gd name="T8" fmla="*/ 41 w 58"/>
                  <a:gd name="T9" fmla="*/ 17 h 56"/>
                  <a:gd name="T10" fmla="*/ 41 w 58"/>
                  <a:gd name="T11" fmla="*/ 17 h 56"/>
                  <a:gd name="T12" fmla="*/ 37 w 58"/>
                  <a:gd name="T13" fmla="*/ 13 h 56"/>
                  <a:gd name="T14" fmla="*/ 37 w 58"/>
                  <a:gd name="T15" fmla="*/ 13 h 56"/>
                  <a:gd name="T16" fmla="*/ 16 w 58"/>
                  <a:gd name="T1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6">
                    <a:moveTo>
                      <a:pt x="16" y="38"/>
                    </a:moveTo>
                    <a:lnTo>
                      <a:pt x="16" y="38"/>
                    </a:lnTo>
                    <a:cubicBezTo>
                      <a:pt x="17" y="39"/>
                      <a:pt x="19" y="41"/>
                      <a:pt x="20" y="42"/>
                    </a:cubicBezTo>
                    <a:lnTo>
                      <a:pt x="20" y="42"/>
                    </a:lnTo>
                    <a:cubicBezTo>
                      <a:pt x="37" y="55"/>
                      <a:pt x="57" y="30"/>
                      <a:pt x="41" y="17"/>
                    </a:cubicBezTo>
                    <a:lnTo>
                      <a:pt x="41" y="17"/>
                    </a:lnTo>
                    <a:cubicBezTo>
                      <a:pt x="40" y="16"/>
                      <a:pt x="38" y="14"/>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3" name="Freeform 246">
                <a:extLst>
                  <a:ext uri="{FF2B5EF4-FFF2-40B4-BE49-F238E27FC236}">
                    <a16:creationId xmlns:a16="http://schemas.microsoft.com/office/drawing/2014/main" id="{0794B10A-490A-5C47-B4BB-B891CE1646DA}"/>
                  </a:ext>
                </a:extLst>
              </p:cNvPr>
              <p:cNvSpPr>
                <a:spLocks noChangeArrowheads="1"/>
              </p:cNvSpPr>
              <p:nvPr/>
            </p:nvSpPr>
            <p:spPr bwMode="auto">
              <a:xfrm>
                <a:off x="3384956" y="3492008"/>
                <a:ext cx="14042" cy="14041"/>
              </a:xfrm>
              <a:custGeom>
                <a:avLst/>
                <a:gdLst>
                  <a:gd name="T0" fmla="*/ 17 w 56"/>
                  <a:gd name="T1" fmla="*/ 16 h 58"/>
                  <a:gd name="T2" fmla="*/ 17 w 56"/>
                  <a:gd name="T3" fmla="*/ 16 h 58"/>
                  <a:gd name="T4" fmla="*/ 13 w 56"/>
                  <a:gd name="T5" fmla="*/ 20 h 58"/>
                  <a:gd name="T6" fmla="*/ 13 w 56"/>
                  <a:gd name="T7" fmla="*/ 20 h 58"/>
                  <a:gd name="T8" fmla="*/ 38 w 56"/>
                  <a:gd name="T9" fmla="*/ 41 h 58"/>
                  <a:gd name="T10" fmla="*/ 38 w 56"/>
                  <a:gd name="T11" fmla="*/ 41 h 58"/>
                  <a:gd name="T12" fmla="*/ 42 w 56"/>
                  <a:gd name="T13" fmla="*/ 37 h 58"/>
                  <a:gd name="T14" fmla="*/ 42 w 56"/>
                  <a:gd name="T15" fmla="*/ 37 h 58"/>
                  <a:gd name="T16" fmla="*/ 17 w 56"/>
                  <a:gd name="T17" fmla="*/ 1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7" y="16"/>
                    </a:moveTo>
                    <a:lnTo>
                      <a:pt x="17" y="16"/>
                    </a:lnTo>
                    <a:cubicBezTo>
                      <a:pt x="15" y="18"/>
                      <a:pt x="14" y="19"/>
                      <a:pt x="13" y="20"/>
                    </a:cubicBezTo>
                    <a:lnTo>
                      <a:pt x="13" y="20"/>
                    </a:lnTo>
                    <a:cubicBezTo>
                      <a:pt x="0" y="36"/>
                      <a:pt x="25" y="57"/>
                      <a:pt x="38" y="41"/>
                    </a:cubicBezTo>
                    <a:lnTo>
                      <a:pt x="38" y="41"/>
                    </a:lnTo>
                    <a:cubicBezTo>
                      <a:pt x="39" y="39"/>
                      <a:pt x="40" y="38"/>
                      <a:pt x="42" y="37"/>
                    </a:cubicBezTo>
                    <a:lnTo>
                      <a:pt x="42" y="37"/>
                    </a:lnTo>
                    <a:cubicBezTo>
                      <a:pt x="55" y="21"/>
                      <a:pt x="30" y="0"/>
                      <a:pt x="17"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4" name="Freeform 247">
                <a:extLst>
                  <a:ext uri="{FF2B5EF4-FFF2-40B4-BE49-F238E27FC236}">
                    <a16:creationId xmlns:a16="http://schemas.microsoft.com/office/drawing/2014/main" id="{AA9CE41D-456A-B946-93AF-9009510AF8C1}"/>
                  </a:ext>
                </a:extLst>
              </p:cNvPr>
              <p:cNvSpPr>
                <a:spLocks noChangeArrowheads="1"/>
              </p:cNvSpPr>
              <p:nvPr/>
            </p:nvSpPr>
            <p:spPr bwMode="auto">
              <a:xfrm>
                <a:off x="3333110" y="3503888"/>
                <a:ext cx="12961" cy="12961"/>
              </a:xfrm>
              <a:custGeom>
                <a:avLst/>
                <a:gdLst>
                  <a:gd name="T0" fmla="*/ 16 w 54"/>
                  <a:gd name="T1" fmla="*/ 39 h 53"/>
                  <a:gd name="T2" fmla="*/ 16 w 54"/>
                  <a:gd name="T3" fmla="*/ 39 h 53"/>
                  <a:gd name="T4" fmla="*/ 37 w 54"/>
                  <a:gd name="T5" fmla="*/ 14 h 53"/>
                  <a:gd name="T6" fmla="*/ 37 w 54"/>
                  <a:gd name="T7" fmla="*/ 14 h 53"/>
                  <a:gd name="T8" fmla="*/ 16 w 54"/>
                  <a:gd name="T9" fmla="*/ 39 h 53"/>
                </a:gdLst>
                <a:ahLst/>
                <a:cxnLst>
                  <a:cxn ang="0">
                    <a:pos x="T0" y="T1"/>
                  </a:cxn>
                  <a:cxn ang="0">
                    <a:pos x="T2" y="T3"/>
                  </a:cxn>
                  <a:cxn ang="0">
                    <a:pos x="T4" y="T5"/>
                  </a:cxn>
                  <a:cxn ang="0">
                    <a:pos x="T6" y="T7"/>
                  </a:cxn>
                  <a:cxn ang="0">
                    <a:pos x="T8" y="T9"/>
                  </a:cxn>
                </a:cxnLst>
                <a:rect l="0" t="0" r="r" b="b"/>
                <a:pathLst>
                  <a:path w="54" h="53">
                    <a:moveTo>
                      <a:pt x="16" y="39"/>
                    </a:moveTo>
                    <a:lnTo>
                      <a:pt x="16" y="39"/>
                    </a:lnTo>
                    <a:cubicBezTo>
                      <a:pt x="32" y="52"/>
                      <a:pt x="53" y="27"/>
                      <a:pt x="37" y="14"/>
                    </a:cubicBezTo>
                    <a:lnTo>
                      <a:pt x="37" y="14"/>
                    </a:lnTo>
                    <a:cubicBezTo>
                      <a:pt x="20" y="0"/>
                      <a:pt x="0" y="26"/>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5" name="Freeform 248">
                <a:extLst>
                  <a:ext uri="{FF2B5EF4-FFF2-40B4-BE49-F238E27FC236}">
                    <a16:creationId xmlns:a16="http://schemas.microsoft.com/office/drawing/2014/main" id="{AD2A80F6-8B68-9040-9486-B12385922748}"/>
                  </a:ext>
                </a:extLst>
              </p:cNvPr>
              <p:cNvSpPr>
                <a:spLocks noChangeArrowheads="1"/>
              </p:cNvSpPr>
              <p:nvPr/>
            </p:nvSpPr>
            <p:spPr bwMode="auto">
              <a:xfrm>
                <a:off x="3339591" y="3463925"/>
                <a:ext cx="14042" cy="14041"/>
              </a:xfrm>
              <a:custGeom>
                <a:avLst/>
                <a:gdLst>
                  <a:gd name="T0" fmla="*/ 40 w 58"/>
                  <a:gd name="T1" fmla="*/ 17 h 57"/>
                  <a:gd name="T2" fmla="*/ 40 w 58"/>
                  <a:gd name="T3" fmla="*/ 17 h 57"/>
                  <a:gd name="T4" fmla="*/ 36 w 58"/>
                  <a:gd name="T5" fmla="*/ 13 h 57"/>
                  <a:gd name="T6" fmla="*/ 36 w 58"/>
                  <a:gd name="T7" fmla="*/ 13 h 57"/>
                  <a:gd name="T8" fmla="*/ 16 w 58"/>
                  <a:gd name="T9" fmla="*/ 38 h 57"/>
                  <a:gd name="T10" fmla="*/ 16 w 58"/>
                  <a:gd name="T11" fmla="*/ 38 h 57"/>
                  <a:gd name="T12" fmla="*/ 20 w 58"/>
                  <a:gd name="T13" fmla="*/ 42 h 57"/>
                  <a:gd name="T14" fmla="*/ 20 w 58"/>
                  <a:gd name="T15" fmla="*/ 42 h 57"/>
                  <a:gd name="T16" fmla="*/ 40 w 58"/>
                  <a:gd name="T17"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40" y="17"/>
                    </a:moveTo>
                    <a:lnTo>
                      <a:pt x="40" y="17"/>
                    </a:lnTo>
                    <a:cubicBezTo>
                      <a:pt x="39" y="16"/>
                      <a:pt x="38" y="14"/>
                      <a:pt x="36" y="13"/>
                    </a:cubicBezTo>
                    <a:lnTo>
                      <a:pt x="36" y="13"/>
                    </a:lnTo>
                    <a:cubicBezTo>
                      <a:pt x="20" y="0"/>
                      <a:pt x="0" y="26"/>
                      <a:pt x="16" y="38"/>
                    </a:cubicBezTo>
                    <a:lnTo>
                      <a:pt x="16" y="38"/>
                    </a:lnTo>
                    <a:cubicBezTo>
                      <a:pt x="18" y="40"/>
                      <a:pt x="19" y="41"/>
                      <a:pt x="20" y="42"/>
                    </a:cubicBezTo>
                    <a:lnTo>
                      <a:pt x="20" y="42"/>
                    </a:lnTo>
                    <a:cubicBezTo>
                      <a:pt x="36" y="56"/>
                      <a:pt x="57" y="30"/>
                      <a:pt x="40"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6" name="Freeform 249">
                <a:extLst>
                  <a:ext uri="{FF2B5EF4-FFF2-40B4-BE49-F238E27FC236}">
                    <a16:creationId xmlns:a16="http://schemas.microsoft.com/office/drawing/2014/main" id="{BB3CF11B-8E62-B14A-880A-AA9654E46D1A}"/>
                  </a:ext>
                </a:extLst>
              </p:cNvPr>
              <p:cNvSpPr>
                <a:spLocks noChangeArrowheads="1"/>
              </p:cNvSpPr>
              <p:nvPr/>
            </p:nvSpPr>
            <p:spPr bwMode="auto">
              <a:xfrm>
                <a:off x="3316909" y="3465004"/>
                <a:ext cx="12961" cy="12961"/>
              </a:xfrm>
              <a:custGeom>
                <a:avLst/>
                <a:gdLst>
                  <a:gd name="T0" fmla="*/ 16 w 54"/>
                  <a:gd name="T1" fmla="*/ 38 h 53"/>
                  <a:gd name="T2" fmla="*/ 16 w 54"/>
                  <a:gd name="T3" fmla="*/ 38 h 53"/>
                  <a:gd name="T4" fmla="*/ 37 w 54"/>
                  <a:gd name="T5" fmla="*/ 13 h 53"/>
                  <a:gd name="T6" fmla="*/ 37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3" y="52"/>
                      <a:pt x="53" y="27"/>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7" name="Freeform 250">
                <a:extLst>
                  <a:ext uri="{FF2B5EF4-FFF2-40B4-BE49-F238E27FC236}">
                    <a16:creationId xmlns:a16="http://schemas.microsoft.com/office/drawing/2014/main" id="{EF6BBC98-66DD-D745-99D6-9C825EDD3FEB}"/>
                  </a:ext>
                </a:extLst>
              </p:cNvPr>
              <p:cNvSpPr>
                <a:spLocks noChangeArrowheads="1"/>
              </p:cNvSpPr>
              <p:nvPr/>
            </p:nvSpPr>
            <p:spPr bwMode="auto">
              <a:xfrm>
                <a:off x="3299627" y="3502809"/>
                <a:ext cx="12961" cy="12961"/>
              </a:xfrm>
              <a:custGeom>
                <a:avLst/>
                <a:gdLst>
                  <a:gd name="T0" fmla="*/ 16 w 54"/>
                  <a:gd name="T1" fmla="*/ 38 h 53"/>
                  <a:gd name="T2" fmla="*/ 16 w 54"/>
                  <a:gd name="T3" fmla="*/ 38 h 53"/>
                  <a:gd name="T4" fmla="*/ 36 w 54"/>
                  <a:gd name="T5" fmla="*/ 13 h 53"/>
                  <a:gd name="T6" fmla="*/ 36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2" y="52"/>
                      <a:pt x="53" y="27"/>
                      <a:pt x="36" y="13"/>
                    </a:cubicBezTo>
                    <a:lnTo>
                      <a:pt x="36"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8" name="Freeform 251">
                <a:extLst>
                  <a:ext uri="{FF2B5EF4-FFF2-40B4-BE49-F238E27FC236}">
                    <a16:creationId xmlns:a16="http://schemas.microsoft.com/office/drawing/2014/main" id="{3A5D0F9A-810C-0B43-BFC6-E63690C551EB}"/>
                  </a:ext>
                </a:extLst>
              </p:cNvPr>
              <p:cNvSpPr>
                <a:spLocks noChangeArrowheads="1"/>
              </p:cNvSpPr>
              <p:nvPr/>
            </p:nvSpPr>
            <p:spPr bwMode="auto">
              <a:xfrm>
                <a:off x="3321230" y="3541693"/>
                <a:ext cx="10801" cy="14041"/>
              </a:xfrm>
              <a:custGeom>
                <a:avLst/>
                <a:gdLst>
                  <a:gd name="T0" fmla="*/ 39 w 45"/>
                  <a:gd name="T1" fmla="*/ 26 h 58"/>
                  <a:gd name="T2" fmla="*/ 39 w 45"/>
                  <a:gd name="T3" fmla="*/ 26 h 58"/>
                  <a:gd name="T4" fmla="*/ 7 w 45"/>
                  <a:gd name="T5" fmla="*/ 21 h 58"/>
                  <a:gd name="T6" fmla="*/ 7 w 45"/>
                  <a:gd name="T7" fmla="*/ 21 h 58"/>
                  <a:gd name="T8" fmla="*/ 4 w 45"/>
                  <a:gd name="T9" fmla="*/ 32 h 58"/>
                  <a:gd name="T10" fmla="*/ 4 w 45"/>
                  <a:gd name="T11" fmla="*/ 32 h 58"/>
                  <a:gd name="T12" fmla="*/ 37 w 45"/>
                  <a:gd name="T13" fmla="*/ 37 h 58"/>
                  <a:gd name="T14" fmla="*/ 37 w 45"/>
                  <a:gd name="T15" fmla="*/ 37 h 58"/>
                  <a:gd name="T16" fmla="*/ 39 w 45"/>
                  <a:gd name="T17" fmla="*/ 2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9" y="26"/>
                    </a:moveTo>
                    <a:lnTo>
                      <a:pt x="39" y="26"/>
                    </a:lnTo>
                    <a:cubicBezTo>
                      <a:pt x="44" y="5"/>
                      <a:pt x="11" y="0"/>
                      <a:pt x="7" y="21"/>
                    </a:cubicBezTo>
                    <a:lnTo>
                      <a:pt x="7" y="21"/>
                    </a:lnTo>
                    <a:cubicBezTo>
                      <a:pt x="6" y="24"/>
                      <a:pt x="5" y="28"/>
                      <a:pt x="4" y="32"/>
                    </a:cubicBezTo>
                    <a:lnTo>
                      <a:pt x="4" y="32"/>
                    </a:lnTo>
                    <a:cubicBezTo>
                      <a:pt x="0" y="52"/>
                      <a:pt x="33" y="57"/>
                      <a:pt x="37" y="37"/>
                    </a:cubicBezTo>
                    <a:lnTo>
                      <a:pt x="37" y="37"/>
                    </a:lnTo>
                    <a:cubicBezTo>
                      <a:pt x="37" y="33"/>
                      <a:pt x="38" y="29"/>
                      <a:pt x="39"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9" name="Freeform 252">
                <a:extLst>
                  <a:ext uri="{FF2B5EF4-FFF2-40B4-BE49-F238E27FC236}">
                    <a16:creationId xmlns:a16="http://schemas.microsoft.com/office/drawing/2014/main" id="{18CB8CE0-BFAC-0149-BC7E-75A375031303}"/>
                  </a:ext>
                </a:extLst>
              </p:cNvPr>
              <p:cNvSpPr>
                <a:spLocks noChangeArrowheads="1"/>
              </p:cNvSpPr>
              <p:nvPr/>
            </p:nvSpPr>
            <p:spPr bwMode="auto">
              <a:xfrm>
                <a:off x="3270464" y="3530892"/>
                <a:ext cx="12961" cy="12961"/>
              </a:xfrm>
              <a:custGeom>
                <a:avLst/>
                <a:gdLst>
                  <a:gd name="T0" fmla="*/ 16 w 54"/>
                  <a:gd name="T1" fmla="*/ 38 h 52"/>
                  <a:gd name="T2" fmla="*/ 16 w 54"/>
                  <a:gd name="T3" fmla="*/ 38 h 52"/>
                  <a:gd name="T4" fmla="*/ 37 w 54"/>
                  <a:gd name="T5" fmla="*/ 13 h 52"/>
                  <a:gd name="T6" fmla="*/ 37 w 54"/>
                  <a:gd name="T7" fmla="*/ 13 h 52"/>
                  <a:gd name="T8" fmla="*/ 16 w 54"/>
                  <a:gd name="T9" fmla="*/ 38 h 52"/>
                </a:gdLst>
                <a:ahLst/>
                <a:cxnLst>
                  <a:cxn ang="0">
                    <a:pos x="T0" y="T1"/>
                  </a:cxn>
                  <a:cxn ang="0">
                    <a:pos x="T2" y="T3"/>
                  </a:cxn>
                  <a:cxn ang="0">
                    <a:pos x="T4" y="T5"/>
                  </a:cxn>
                  <a:cxn ang="0">
                    <a:pos x="T6" y="T7"/>
                  </a:cxn>
                  <a:cxn ang="0">
                    <a:pos x="T8" y="T9"/>
                  </a:cxn>
                </a:cxnLst>
                <a:rect l="0" t="0" r="r" b="b"/>
                <a:pathLst>
                  <a:path w="54" h="52">
                    <a:moveTo>
                      <a:pt x="16" y="38"/>
                    </a:moveTo>
                    <a:lnTo>
                      <a:pt x="16" y="38"/>
                    </a:lnTo>
                    <a:cubicBezTo>
                      <a:pt x="32" y="51"/>
                      <a:pt x="53" y="26"/>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0" name="Freeform 253">
                <a:extLst>
                  <a:ext uri="{FF2B5EF4-FFF2-40B4-BE49-F238E27FC236}">
                    <a16:creationId xmlns:a16="http://schemas.microsoft.com/office/drawing/2014/main" id="{A9A90F94-F5DE-C440-A8E6-E50D4B7A6FAD}"/>
                  </a:ext>
                </a:extLst>
              </p:cNvPr>
              <p:cNvSpPr>
                <a:spLocks noChangeArrowheads="1"/>
              </p:cNvSpPr>
              <p:nvPr/>
            </p:nvSpPr>
            <p:spPr bwMode="auto">
              <a:xfrm>
                <a:off x="3245622" y="3566535"/>
                <a:ext cx="14041" cy="14042"/>
              </a:xfrm>
              <a:custGeom>
                <a:avLst/>
                <a:gdLst>
                  <a:gd name="T0" fmla="*/ 40 w 58"/>
                  <a:gd name="T1" fmla="*/ 16 h 56"/>
                  <a:gd name="T2" fmla="*/ 40 w 58"/>
                  <a:gd name="T3" fmla="*/ 16 h 56"/>
                  <a:gd name="T4" fmla="*/ 36 w 58"/>
                  <a:gd name="T5" fmla="*/ 12 h 56"/>
                  <a:gd name="T6" fmla="*/ 36 w 58"/>
                  <a:gd name="T7" fmla="*/ 12 h 56"/>
                  <a:gd name="T8" fmla="*/ 16 w 58"/>
                  <a:gd name="T9" fmla="*/ 38 h 56"/>
                  <a:gd name="T10" fmla="*/ 16 w 58"/>
                  <a:gd name="T11" fmla="*/ 38 h 56"/>
                  <a:gd name="T12" fmla="*/ 20 w 58"/>
                  <a:gd name="T13" fmla="*/ 41 h 56"/>
                  <a:gd name="T14" fmla="*/ 20 w 58"/>
                  <a:gd name="T15" fmla="*/ 41 h 56"/>
                  <a:gd name="T16" fmla="*/ 40 w 58"/>
                  <a:gd name="T17"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6">
                    <a:moveTo>
                      <a:pt x="40" y="16"/>
                    </a:moveTo>
                    <a:lnTo>
                      <a:pt x="40" y="16"/>
                    </a:lnTo>
                    <a:cubicBezTo>
                      <a:pt x="39" y="15"/>
                      <a:pt x="38" y="14"/>
                      <a:pt x="36" y="12"/>
                    </a:cubicBezTo>
                    <a:lnTo>
                      <a:pt x="36" y="12"/>
                    </a:lnTo>
                    <a:cubicBezTo>
                      <a:pt x="20" y="0"/>
                      <a:pt x="0" y="25"/>
                      <a:pt x="16" y="38"/>
                    </a:cubicBezTo>
                    <a:lnTo>
                      <a:pt x="16" y="38"/>
                    </a:lnTo>
                    <a:cubicBezTo>
                      <a:pt x="17" y="39"/>
                      <a:pt x="18" y="40"/>
                      <a:pt x="20" y="41"/>
                    </a:cubicBezTo>
                    <a:lnTo>
                      <a:pt x="20" y="41"/>
                    </a:lnTo>
                    <a:cubicBezTo>
                      <a:pt x="36" y="55"/>
                      <a:pt x="57" y="30"/>
                      <a:pt x="40"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1" name="Freeform 254">
                <a:extLst>
                  <a:ext uri="{FF2B5EF4-FFF2-40B4-BE49-F238E27FC236}">
                    <a16:creationId xmlns:a16="http://schemas.microsoft.com/office/drawing/2014/main" id="{0AABEE58-6124-6A4C-B7C7-6C5934C6E685}"/>
                  </a:ext>
                </a:extLst>
              </p:cNvPr>
              <p:cNvSpPr>
                <a:spLocks noChangeArrowheads="1"/>
              </p:cNvSpPr>
              <p:nvPr/>
            </p:nvSpPr>
            <p:spPr bwMode="auto">
              <a:xfrm>
                <a:off x="3285585" y="3566535"/>
                <a:ext cx="14042" cy="14042"/>
              </a:xfrm>
              <a:custGeom>
                <a:avLst/>
                <a:gdLst>
                  <a:gd name="T0" fmla="*/ 16 w 56"/>
                  <a:gd name="T1" fmla="*/ 17 h 58"/>
                  <a:gd name="T2" fmla="*/ 16 w 56"/>
                  <a:gd name="T3" fmla="*/ 17 h 58"/>
                  <a:gd name="T4" fmla="*/ 14 w 56"/>
                  <a:gd name="T5" fmla="*/ 21 h 58"/>
                  <a:gd name="T6" fmla="*/ 14 w 56"/>
                  <a:gd name="T7" fmla="*/ 21 h 58"/>
                  <a:gd name="T8" fmla="*/ 39 w 56"/>
                  <a:gd name="T9" fmla="*/ 41 h 58"/>
                  <a:gd name="T10" fmla="*/ 39 w 56"/>
                  <a:gd name="T11" fmla="*/ 41 h 58"/>
                  <a:gd name="T12" fmla="*/ 42 w 56"/>
                  <a:gd name="T13" fmla="*/ 37 h 58"/>
                  <a:gd name="T14" fmla="*/ 42 w 56"/>
                  <a:gd name="T15" fmla="*/ 37 h 58"/>
                  <a:gd name="T16" fmla="*/ 16 w 56"/>
                  <a:gd name="T17"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6" y="17"/>
                    </a:moveTo>
                    <a:lnTo>
                      <a:pt x="16" y="17"/>
                    </a:lnTo>
                    <a:cubicBezTo>
                      <a:pt x="15" y="18"/>
                      <a:pt x="15" y="19"/>
                      <a:pt x="14" y="21"/>
                    </a:cubicBezTo>
                    <a:lnTo>
                      <a:pt x="14" y="21"/>
                    </a:lnTo>
                    <a:cubicBezTo>
                      <a:pt x="0" y="37"/>
                      <a:pt x="25" y="57"/>
                      <a:pt x="39" y="41"/>
                    </a:cubicBezTo>
                    <a:lnTo>
                      <a:pt x="39" y="41"/>
                    </a:lnTo>
                    <a:cubicBezTo>
                      <a:pt x="40" y="40"/>
                      <a:pt x="40" y="39"/>
                      <a:pt x="42" y="37"/>
                    </a:cubicBezTo>
                    <a:lnTo>
                      <a:pt x="42" y="37"/>
                    </a:lnTo>
                    <a:cubicBezTo>
                      <a:pt x="55" y="21"/>
                      <a:pt x="30" y="0"/>
                      <a:pt x="16"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2" name="Freeform 255">
                <a:extLst>
                  <a:ext uri="{FF2B5EF4-FFF2-40B4-BE49-F238E27FC236}">
                    <a16:creationId xmlns:a16="http://schemas.microsoft.com/office/drawing/2014/main" id="{7E745E75-DD18-D24E-8DD8-E8D192C6D1A7}"/>
                  </a:ext>
                </a:extLst>
              </p:cNvPr>
              <p:cNvSpPr>
                <a:spLocks noChangeArrowheads="1"/>
              </p:cNvSpPr>
              <p:nvPr/>
            </p:nvSpPr>
            <p:spPr bwMode="auto">
              <a:xfrm>
                <a:off x="3313668" y="3614060"/>
                <a:ext cx="12961" cy="15122"/>
              </a:xfrm>
              <a:custGeom>
                <a:avLst/>
                <a:gdLst>
                  <a:gd name="T0" fmla="*/ 44 w 53"/>
                  <a:gd name="T1" fmla="*/ 29 h 60"/>
                  <a:gd name="T2" fmla="*/ 44 w 53"/>
                  <a:gd name="T3" fmla="*/ 29 h 60"/>
                  <a:gd name="T4" fmla="*/ 39 w 53"/>
                  <a:gd name="T5" fmla="*/ 18 h 60"/>
                  <a:gd name="T6" fmla="*/ 39 w 53"/>
                  <a:gd name="T7" fmla="*/ 18 h 60"/>
                  <a:gd name="T8" fmla="*/ 9 w 53"/>
                  <a:gd name="T9" fmla="*/ 30 h 60"/>
                  <a:gd name="T10" fmla="*/ 9 w 53"/>
                  <a:gd name="T11" fmla="*/ 30 h 60"/>
                  <a:gd name="T12" fmla="*/ 13 w 53"/>
                  <a:gd name="T13" fmla="*/ 41 h 60"/>
                  <a:gd name="T14" fmla="*/ 13 w 53"/>
                  <a:gd name="T15" fmla="*/ 41 h 60"/>
                  <a:gd name="T16" fmla="*/ 44 w 53"/>
                  <a:gd name="T17"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0">
                    <a:moveTo>
                      <a:pt x="44" y="29"/>
                    </a:moveTo>
                    <a:lnTo>
                      <a:pt x="44" y="29"/>
                    </a:lnTo>
                    <a:cubicBezTo>
                      <a:pt x="42" y="25"/>
                      <a:pt x="40" y="22"/>
                      <a:pt x="39" y="18"/>
                    </a:cubicBezTo>
                    <a:lnTo>
                      <a:pt x="39" y="18"/>
                    </a:lnTo>
                    <a:cubicBezTo>
                      <a:pt x="30" y="0"/>
                      <a:pt x="0" y="11"/>
                      <a:pt x="9" y="30"/>
                    </a:cubicBezTo>
                    <a:lnTo>
                      <a:pt x="9" y="30"/>
                    </a:lnTo>
                    <a:cubicBezTo>
                      <a:pt x="10" y="34"/>
                      <a:pt x="12" y="37"/>
                      <a:pt x="13" y="41"/>
                    </a:cubicBezTo>
                    <a:lnTo>
                      <a:pt x="13" y="41"/>
                    </a:lnTo>
                    <a:cubicBezTo>
                      <a:pt x="22" y="59"/>
                      <a:pt x="52" y="48"/>
                      <a:pt x="44"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3" name="Freeform 256">
                <a:extLst>
                  <a:ext uri="{FF2B5EF4-FFF2-40B4-BE49-F238E27FC236}">
                    <a16:creationId xmlns:a16="http://schemas.microsoft.com/office/drawing/2014/main" id="{D5F0677A-B00E-914C-A0EF-2AFCE987CC28}"/>
                  </a:ext>
                </a:extLst>
              </p:cNvPr>
              <p:cNvSpPr>
                <a:spLocks noChangeArrowheads="1"/>
              </p:cNvSpPr>
              <p:nvPr/>
            </p:nvSpPr>
            <p:spPr bwMode="auto">
              <a:xfrm>
                <a:off x="3322309" y="3566535"/>
                <a:ext cx="12961" cy="12961"/>
              </a:xfrm>
              <a:custGeom>
                <a:avLst/>
                <a:gdLst>
                  <a:gd name="T0" fmla="*/ 37 w 54"/>
                  <a:gd name="T1" fmla="*/ 13 h 52"/>
                  <a:gd name="T2" fmla="*/ 37 w 54"/>
                  <a:gd name="T3" fmla="*/ 13 h 52"/>
                  <a:gd name="T4" fmla="*/ 17 w 54"/>
                  <a:gd name="T5" fmla="*/ 38 h 52"/>
                  <a:gd name="T6" fmla="*/ 17 w 54"/>
                  <a:gd name="T7" fmla="*/ 38 h 52"/>
                  <a:gd name="T8" fmla="*/ 37 w 54"/>
                  <a:gd name="T9" fmla="*/ 13 h 52"/>
                </a:gdLst>
                <a:ahLst/>
                <a:cxnLst>
                  <a:cxn ang="0">
                    <a:pos x="T0" y="T1"/>
                  </a:cxn>
                  <a:cxn ang="0">
                    <a:pos x="T2" y="T3"/>
                  </a:cxn>
                  <a:cxn ang="0">
                    <a:pos x="T4" y="T5"/>
                  </a:cxn>
                  <a:cxn ang="0">
                    <a:pos x="T6" y="T7"/>
                  </a:cxn>
                  <a:cxn ang="0">
                    <a:pos x="T8" y="T9"/>
                  </a:cxn>
                </a:cxnLst>
                <a:rect l="0" t="0" r="r" b="b"/>
                <a:pathLst>
                  <a:path w="54" h="52">
                    <a:moveTo>
                      <a:pt x="37" y="13"/>
                    </a:moveTo>
                    <a:lnTo>
                      <a:pt x="37" y="13"/>
                    </a:lnTo>
                    <a:cubicBezTo>
                      <a:pt x="21" y="0"/>
                      <a:pt x="0" y="25"/>
                      <a:pt x="17" y="38"/>
                    </a:cubicBezTo>
                    <a:lnTo>
                      <a:pt x="17" y="38"/>
                    </a:lnTo>
                    <a:cubicBezTo>
                      <a:pt x="33" y="51"/>
                      <a:pt x="53" y="26"/>
                      <a:pt x="37"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4" name="Freeform 257">
                <a:extLst>
                  <a:ext uri="{FF2B5EF4-FFF2-40B4-BE49-F238E27FC236}">
                    <a16:creationId xmlns:a16="http://schemas.microsoft.com/office/drawing/2014/main" id="{B7111783-1201-7C46-BA1E-2ABD3DBF1CC4}"/>
                  </a:ext>
                </a:extLst>
              </p:cNvPr>
              <p:cNvSpPr>
                <a:spLocks noChangeArrowheads="1"/>
              </p:cNvSpPr>
              <p:nvPr/>
            </p:nvSpPr>
            <p:spPr bwMode="auto">
              <a:xfrm>
                <a:off x="3167853" y="3699389"/>
                <a:ext cx="12961" cy="12961"/>
              </a:xfrm>
              <a:custGeom>
                <a:avLst/>
                <a:gdLst>
                  <a:gd name="T0" fmla="*/ 37 w 54"/>
                  <a:gd name="T1" fmla="*/ 13 h 53"/>
                  <a:gd name="T2" fmla="*/ 37 w 54"/>
                  <a:gd name="T3" fmla="*/ 13 h 53"/>
                  <a:gd name="T4" fmla="*/ 16 w 54"/>
                  <a:gd name="T5" fmla="*/ 39 h 53"/>
                  <a:gd name="T6" fmla="*/ 16 w 54"/>
                  <a:gd name="T7" fmla="*/ 39 h 53"/>
                  <a:gd name="T8" fmla="*/ 37 w 54"/>
                  <a:gd name="T9" fmla="*/ 13 h 53"/>
                </a:gdLst>
                <a:ahLst/>
                <a:cxnLst>
                  <a:cxn ang="0">
                    <a:pos x="T0" y="T1"/>
                  </a:cxn>
                  <a:cxn ang="0">
                    <a:pos x="T2" y="T3"/>
                  </a:cxn>
                  <a:cxn ang="0">
                    <a:pos x="T4" y="T5"/>
                  </a:cxn>
                  <a:cxn ang="0">
                    <a:pos x="T6" y="T7"/>
                  </a:cxn>
                  <a:cxn ang="0">
                    <a:pos x="T8" y="T9"/>
                  </a:cxn>
                </a:cxnLst>
                <a:rect l="0" t="0" r="r" b="b"/>
                <a:pathLst>
                  <a:path w="54" h="53">
                    <a:moveTo>
                      <a:pt x="37" y="13"/>
                    </a:moveTo>
                    <a:lnTo>
                      <a:pt x="37" y="13"/>
                    </a:lnTo>
                    <a:cubicBezTo>
                      <a:pt x="21" y="0"/>
                      <a:pt x="0" y="25"/>
                      <a:pt x="16" y="39"/>
                    </a:cubicBezTo>
                    <a:lnTo>
                      <a:pt x="16" y="39"/>
                    </a:lnTo>
                    <a:cubicBezTo>
                      <a:pt x="33" y="52"/>
                      <a:pt x="53" y="26"/>
                      <a:pt x="37"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5" name="Freeform 258">
                <a:extLst>
                  <a:ext uri="{FF2B5EF4-FFF2-40B4-BE49-F238E27FC236}">
                    <a16:creationId xmlns:a16="http://schemas.microsoft.com/office/drawing/2014/main" id="{C5F4F2BA-AF5E-D54C-B30B-81DEDB7B56A7}"/>
                  </a:ext>
                </a:extLst>
              </p:cNvPr>
              <p:cNvSpPr>
                <a:spLocks noChangeArrowheads="1"/>
              </p:cNvSpPr>
              <p:nvPr/>
            </p:nvSpPr>
            <p:spPr bwMode="auto">
              <a:xfrm>
                <a:off x="3002596" y="3373195"/>
                <a:ext cx="9721" cy="12961"/>
              </a:xfrm>
              <a:custGeom>
                <a:avLst/>
                <a:gdLst>
                  <a:gd name="T0" fmla="*/ 3 w 39"/>
                  <a:gd name="T1" fmla="*/ 30 h 52"/>
                  <a:gd name="T2" fmla="*/ 3 w 39"/>
                  <a:gd name="T3" fmla="*/ 30 h 52"/>
                  <a:gd name="T4" fmla="*/ 35 w 39"/>
                  <a:gd name="T5" fmla="*/ 27 h 52"/>
                  <a:gd name="T6" fmla="*/ 35 w 39"/>
                  <a:gd name="T7" fmla="*/ 27 h 52"/>
                  <a:gd name="T8" fmla="*/ 34 w 39"/>
                  <a:gd name="T9" fmla="*/ 21 h 52"/>
                  <a:gd name="T10" fmla="*/ 34 w 39"/>
                  <a:gd name="T11" fmla="*/ 21 h 52"/>
                  <a:gd name="T12" fmla="*/ 2 w 39"/>
                  <a:gd name="T13" fmla="*/ 24 h 52"/>
                  <a:gd name="T14" fmla="*/ 2 w 39"/>
                  <a:gd name="T15" fmla="*/ 24 h 52"/>
                  <a:gd name="T16" fmla="*/ 3 w 39"/>
                  <a:gd name="T17" fmla="*/ 3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2">
                    <a:moveTo>
                      <a:pt x="3" y="30"/>
                    </a:moveTo>
                    <a:lnTo>
                      <a:pt x="3" y="30"/>
                    </a:lnTo>
                    <a:cubicBezTo>
                      <a:pt x="5" y="51"/>
                      <a:pt x="38" y="47"/>
                      <a:pt x="35" y="27"/>
                    </a:cubicBezTo>
                    <a:lnTo>
                      <a:pt x="35" y="27"/>
                    </a:lnTo>
                    <a:cubicBezTo>
                      <a:pt x="34" y="25"/>
                      <a:pt x="34" y="23"/>
                      <a:pt x="34" y="21"/>
                    </a:cubicBezTo>
                    <a:lnTo>
                      <a:pt x="34" y="21"/>
                    </a:lnTo>
                    <a:cubicBezTo>
                      <a:pt x="32" y="0"/>
                      <a:pt x="0" y="3"/>
                      <a:pt x="2" y="24"/>
                    </a:cubicBezTo>
                    <a:lnTo>
                      <a:pt x="2" y="24"/>
                    </a:lnTo>
                    <a:cubicBezTo>
                      <a:pt x="2" y="26"/>
                      <a:pt x="2" y="28"/>
                      <a:pt x="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6" name="Freeform 259">
                <a:extLst>
                  <a:ext uri="{FF2B5EF4-FFF2-40B4-BE49-F238E27FC236}">
                    <a16:creationId xmlns:a16="http://schemas.microsoft.com/office/drawing/2014/main" id="{6FCA26A8-1017-B44C-B559-3A7459FE3FC0}"/>
                  </a:ext>
                </a:extLst>
              </p:cNvPr>
              <p:cNvSpPr>
                <a:spLocks noChangeArrowheads="1"/>
              </p:cNvSpPr>
              <p:nvPr/>
            </p:nvSpPr>
            <p:spPr bwMode="auto">
              <a:xfrm>
                <a:off x="2987474" y="3364554"/>
                <a:ext cx="10801" cy="10801"/>
              </a:xfrm>
              <a:custGeom>
                <a:avLst/>
                <a:gdLst>
                  <a:gd name="T0" fmla="*/ 28 w 46"/>
                  <a:gd name="T1" fmla="*/ 10 h 44"/>
                  <a:gd name="T2" fmla="*/ 28 w 46"/>
                  <a:gd name="T3" fmla="*/ 10 h 44"/>
                  <a:gd name="T4" fmla="*/ 28 w 46"/>
                  <a:gd name="T5" fmla="*/ 10 h 44"/>
                  <a:gd name="T6" fmla="*/ 28 w 46"/>
                  <a:gd name="T7" fmla="*/ 10 h 44"/>
                  <a:gd name="T8" fmla="*/ 24 w 46"/>
                  <a:gd name="T9" fmla="*/ 10 h 44"/>
                  <a:gd name="T10" fmla="*/ 24 w 46"/>
                  <a:gd name="T11" fmla="*/ 10 h 44"/>
                  <a:gd name="T12" fmla="*/ 28 w 46"/>
                  <a:gd name="T13" fmla="*/ 10 h 44"/>
                  <a:gd name="T14" fmla="*/ 34 w 46"/>
                  <a:gd name="T15" fmla="*/ 15 h 44"/>
                  <a:gd name="T16" fmla="*/ 34 w 46"/>
                  <a:gd name="T17" fmla="*/ 15 h 44"/>
                  <a:gd name="T18" fmla="*/ 35 w 46"/>
                  <a:gd name="T19" fmla="*/ 19 h 44"/>
                  <a:gd name="T20" fmla="*/ 35 w 46"/>
                  <a:gd name="T21" fmla="*/ 19 h 44"/>
                  <a:gd name="T22" fmla="*/ 34 w 46"/>
                  <a:gd name="T23" fmla="*/ 15 h 44"/>
                  <a:gd name="T24" fmla="*/ 27 w 46"/>
                  <a:gd name="T25" fmla="*/ 42 h 44"/>
                  <a:gd name="T26" fmla="*/ 27 w 46"/>
                  <a:gd name="T27" fmla="*/ 42 h 44"/>
                  <a:gd name="T28" fmla="*/ 32 w 46"/>
                  <a:gd name="T29" fmla="*/ 12 h 44"/>
                  <a:gd name="T30" fmla="*/ 32 w 46"/>
                  <a:gd name="T31" fmla="*/ 12 h 44"/>
                  <a:gd name="T32" fmla="*/ 3 w 46"/>
                  <a:gd name="T33" fmla="*/ 23 h 44"/>
                  <a:gd name="T34" fmla="*/ 3 w 46"/>
                  <a:gd name="T35" fmla="*/ 23 h 44"/>
                  <a:gd name="T36" fmla="*/ 27 w 46"/>
                  <a:gd name="T37"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4">
                    <a:moveTo>
                      <a:pt x="28" y="10"/>
                    </a:moveTo>
                    <a:lnTo>
                      <a:pt x="28" y="10"/>
                    </a:lnTo>
                    <a:lnTo>
                      <a:pt x="28" y="10"/>
                    </a:lnTo>
                    <a:lnTo>
                      <a:pt x="28" y="10"/>
                    </a:lnTo>
                    <a:cubicBezTo>
                      <a:pt x="27" y="10"/>
                      <a:pt x="25" y="10"/>
                      <a:pt x="24" y="10"/>
                    </a:cubicBezTo>
                    <a:lnTo>
                      <a:pt x="24" y="10"/>
                    </a:lnTo>
                    <a:cubicBezTo>
                      <a:pt x="25" y="10"/>
                      <a:pt x="27" y="10"/>
                      <a:pt x="28" y="10"/>
                    </a:cubicBezTo>
                    <a:close/>
                    <a:moveTo>
                      <a:pt x="34" y="15"/>
                    </a:moveTo>
                    <a:lnTo>
                      <a:pt x="34" y="15"/>
                    </a:lnTo>
                    <a:cubicBezTo>
                      <a:pt x="35" y="17"/>
                      <a:pt x="35" y="18"/>
                      <a:pt x="35" y="19"/>
                    </a:cubicBezTo>
                    <a:lnTo>
                      <a:pt x="35" y="19"/>
                    </a:lnTo>
                    <a:cubicBezTo>
                      <a:pt x="35" y="18"/>
                      <a:pt x="35" y="17"/>
                      <a:pt x="34" y="15"/>
                    </a:cubicBezTo>
                    <a:close/>
                    <a:moveTo>
                      <a:pt x="27" y="42"/>
                    </a:moveTo>
                    <a:lnTo>
                      <a:pt x="27" y="42"/>
                    </a:lnTo>
                    <a:cubicBezTo>
                      <a:pt x="45" y="41"/>
                      <a:pt x="45" y="19"/>
                      <a:pt x="32" y="12"/>
                    </a:cubicBezTo>
                    <a:lnTo>
                      <a:pt x="32" y="12"/>
                    </a:lnTo>
                    <a:cubicBezTo>
                      <a:pt x="23" y="0"/>
                      <a:pt x="0" y="5"/>
                      <a:pt x="3" y="23"/>
                    </a:cubicBezTo>
                    <a:lnTo>
                      <a:pt x="3" y="23"/>
                    </a:lnTo>
                    <a:cubicBezTo>
                      <a:pt x="5" y="35"/>
                      <a:pt x="14" y="43"/>
                      <a:pt x="27" y="4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7" name="Freeform 260">
                <a:extLst>
                  <a:ext uri="{FF2B5EF4-FFF2-40B4-BE49-F238E27FC236}">
                    <a16:creationId xmlns:a16="http://schemas.microsoft.com/office/drawing/2014/main" id="{0992D6AF-F779-144A-8FCC-39C88D1FF902}"/>
                  </a:ext>
                </a:extLst>
              </p:cNvPr>
              <p:cNvSpPr>
                <a:spLocks noChangeArrowheads="1"/>
              </p:cNvSpPr>
              <p:nvPr/>
            </p:nvSpPr>
            <p:spPr bwMode="auto">
              <a:xfrm>
                <a:off x="2969112" y="3362394"/>
                <a:ext cx="8641" cy="12961"/>
              </a:xfrm>
              <a:custGeom>
                <a:avLst/>
                <a:gdLst>
                  <a:gd name="T0" fmla="*/ 1 w 36"/>
                  <a:gd name="T1" fmla="*/ 24 h 53"/>
                  <a:gd name="T2" fmla="*/ 1 w 36"/>
                  <a:gd name="T3" fmla="*/ 24 h 53"/>
                  <a:gd name="T4" fmla="*/ 1 w 36"/>
                  <a:gd name="T5" fmla="*/ 30 h 53"/>
                  <a:gd name="T6" fmla="*/ 1 w 36"/>
                  <a:gd name="T7" fmla="*/ 30 h 53"/>
                  <a:gd name="T8" fmla="*/ 34 w 36"/>
                  <a:gd name="T9" fmla="*/ 27 h 53"/>
                  <a:gd name="T10" fmla="*/ 34 w 36"/>
                  <a:gd name="T11" fmla="*/ 27 h 53"/>
                  <a:gd name="T12" fmla="*/ 33 w 36"/>
                  <a:gd name="T13" fmla="*/ 22 h 53"/>
                  <a:gd name="T14" fmla="*/ 33 w 36"/>
                  <a:gd name="T15" fmla="*/ 22 h 53"/>
                  <a:gd name="T16" fmla="*/ 1 w 36"/>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3">
                    <a:moveTo>
                      <a:pt x="1" y="24"/>
                    </a:moveTo>
                    <a:lnTo>
                      <a:pt x="1" y="24"/>
                    </a:lnTo>
                    <a:cubicBezTo>
                      <a:pt x="1" y="27"/>
                      <a:pt x="1" y="29"/>
                      <a:pt x="1" y="30"/>
                    </a:cubicBezTo>
                    <a:lnTo>
                      <a:pt x="1" y="30"/>
                    </a:lnTo>
                    <a:cubicBezTo>
                      <a:pt x="2" y="52"/>
                      <a:pt x="35" y="48"/>
                      <a:pt x="34" y="27"/>
                    </a:cubicBezTo>
                    <a:lnTo>
                      <a:pt x="34" y="27"/>
                    </a:lnTo>
                    <a:cubicBezTo>
                      <a:pt x="33" y="25"/>
                      <a:pt x="33" y="23"/>
                      <a:pt x="33" y="22"/>
                    </a:cubicBezTo>
                    <a:lnTo>
                      <a:pt x="33" y="22"/>
                    </a:lnTo>
                    <a:cubicBezTo>
                      <a:pt x="32" y="0"/>
                      <a:pt x="0" y="4"/>
                      <a:pt x="1"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8" name="Freeform 261">
                <a:extLst>
                  <a:ext uri="{FF2B5EF4-FFF2-40B4-BE49-F238E27FC236}">
                    <a16:creationId xmlns:a16="http://schemas.microsoft.com/office/drawing/2014/main" id="{89E836D4-3DE5-D441-9375-3C095294BF0A}"/>
                  </a:ext>
                </a:extLst>
              </p:cNvPr>
              <p:cNvSpPr>
                <a:spLocks noChangeArrowheads="1"/>
              </p:cNvSpPr>
              <p:nvPr/>
            </p:nvSpPr>
            <p:spPr bwMode="auto">
              <a:xfrm>
                <a:off x="3017717" y="3387236"/>
                <a:ext cx="9721" cy="9721"/>
              </a:xfrm>
              <a:custGeom>
                <a:avLst/>
                <a:gdLst>
                  <a:gd name="T0" fmla="*/ 7 w 38"/>
                  <a:gd name="T1" fmla="*/ 34 h 40"/>
                  <a:gd name="T2" fmla="*/ 7 w 38"/>
                  <a:gd name="T3" fmla="*/ 34 h 40"/>
                  <a:gd name="T4" fmla="*/ 9 w 38"/>
                  <a:gd name="T5" fmla="*/ 35 h 40"/>
                  <a:gd name="T6" fmla="*/ 9 w 38"/>
                  <a:gd name="T7" fmla="*/ 35 h 40"/>
                  <a:gd name="T8" fmla="*/ 25 w 38"/>
                  <a:gd name="T9" fmla="*/ 37 h 40"/>
                  <a:gd name="T10" fmla="*/ 25 w 38"/>
                  <a:gd name="T11" fmla="*/ 37 h 40"/>
                  <a:gd name="T12" fmla="*/ 37 w 38"/>
                  <a:gd name="T13" fmla="*/ 22 h 40"/>
                  <a:gd name="T14" fmla="*/ 37 w 38"/>
                  <a:gd name="T15" fmla="*/ 22 h 40"/>
                  <a:gd name="T16" fmla="*/ 31 w 38"/>
                  <a:gd name="T17" fmla="*/ 7 h 40"/>
                  <a:gd name="T18" fmla="*/ 31 w 38"/>
                  <a:gd name="T19" fmla="*/ 7 h 40"/>
                  <a:gd name="T20" fmla="*/ 30 w 38"/>
                  <a:gd name="T21" fmla="*/ 6 h 40"/>
                  <a:gd name="T22" fmla="*/ 30 w 38"/>
                  <a:gd name="T23" fmla="*/ 6 h 40"/>
                  <a:gd name="T24" fmla="*/ 7 w 38"/>
                  <a:gd name="T25" fmla="*/ 10 h 40"/>
                  <a:gd name="T26" fmla="*/ 7 w 38"/>
                  <a:gd name="T27" fmla="*/ 10 h 40"/>
                  <a:gd name="T28" fmla="*/ 7 w 38"/>
                  <a:gd name="T29"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0">
                    <a:moveTo>
                      <a:pt x="7" y="34"/>
                    </a:moveTo>
                    <a:lnTo>
                      <a:pt x="7" y="34"/>
                    </a:lnTo>
                    <a:cubicBezTo>
                      <a:pt x="8" y="34"/>
                      <a:pt x="8" y="34"/>
                      <a:pt x="9" y="35"/>
                    </a:cubicBezTo>
                    <a:lnTo>
                      <a:pt x="9" y="35"/>
                    </a:lnTo>
                    <a:cubicBezTo>
                      <a:pt x="12" y="38"/>
                      <a:pt x="19" y="39"/>
                      <a:pt x="25" y="37"/>
                    </a:cubicBezTo>
                    <a:lnTo>
                      <a:pt x="25" y="37"/>
                    </a:lnTo>
                    <a:cubicBezTo>
                      <a:pt x="31" y="34"/>
                      <a:pt x="35" y="29"/>
                      <a:pt x="37" y="22"/>
                    </a:cubicBezTo>
                    <a:lnTo>
                      <a:pt x="37" y="22"/>
                    </a:lnTo>
                    <a:cubicBezTo>
                      <a:pt x="37" y="16"/>
                      <a:pt x="35" y="10"/>
                      <a:pt x="31" y="7"/>
                    </a:cubicBezTo>
                    <a:lnTo>
                      <a:pt x="31" y="7"/>
                    </a:lnTo>
                    <a:cubicBezTo>
                      <a:pt x="30" y="6"/>
                      <a:pt x="30" y="6"/>
                      <a:pt x="30" y="6"/>
                    </a:cubicBezTo>
                    <a:lnTo>
                      <a:pt x="30" y="6"/>
                    </a:lnTo>
                    <a:cubicBezTo>
                      <a:pt x="22" y="0"/>
                      <a:pt x="12" y="4"/>
                      <a:pt x="7" y="10"/>
                    </a:cubicBezTo>
                    <a:lnTo>
                      <a:pt x="7" y="10"/>
                    </a:lnTo>
                    <a:cubicBezTo>
                      <a:pt x="2" y="16"/>
                      <a:pt x="0" y="26"/>
                      <a:pt x="7"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9" name="Freeform 262">
                <a:extLst>
                  <a:ext uri="{FF2B5EF4-FFF2-40B4-BE49-F238E27FC236}">
                    <a16:creationId xmlns:a16="http://schemas.microsoft.com/office/drawing/2014/main" id="{84969CEB-CEF9-E949-86A4-7CE97401F940}"/>
                  </a:ext>
                </a:extLst>
              </p:cNvPr>
              <p:cNvSpPr>
                <a:spLocks noChangeArrowheads="1"/>
              </p:cNvSpPr>
              <p:nvPr/>
            </p:nvSpPr>
            <p:spPr bwMode="auto">
              <a:xfrm>
                <a:off x="3103047" y="3595699"/>
                <a:ext cx="12961" cy="14041"/>
              </a:xfrm>
              <a:custGeom>
                <a:avLst/>
                <a:gdLst>
                  <a:gd name="T0" fmla="*/ 15 w 54"/>
                  <a:gd name="T1" fmla="*/ 16 h 56"/>
                  <a:gd name="T2" fmla="*/ 15 w 54"/>
                  <a:gd name="T3" fmla="*/ 16 h 56"/>
                  <a:gd name="T4" fmla="*/ 13 w 54"/>
                  <a:gd name="T5" fmla="*/ 18 h 56"/>
                  <a:gd name="T6" fmla="*/ 13 w 54"/>
                  <a:gd name="T7" fmla="*/ 18 h 56"/>
                  <a:gd name="T8" fmla="*/ 38 w 54"/>
                  <a:gd name="T9" fmla="*/ 39 h 56"/>
                  <a:gd name="T10" fmla="*/ 38 w 54"/>
                  <a:gd name="T11" fmla="*/ 39 h 56"/>
                  <a:gd name="T12" fmla="*/ 40 w 54"/>
                  <a:gd name="T13" fmla="*/ 37 h 56"/>
                  <a:gd name="T14" fmla="*/ 40 w 54"/>
                  <a:gd name="T15" fmla="*/ 37 h 56"/>
                  <a:gd name="T16" fmla="*/ 15 w 54"/>
                  <a:gd name="T17"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6">
                    <a:moveTo>
                      <a:pt x="15" y="16"/>
                    </a:moveTo>
                    <a:lnTo>
                      <a:pt x="15" y="16"/>
                    </a:lnTo>
                    <a:cubicBezTo>
                      <a:pt x="14" y="17"/>
                      <a:pt x="14" y="18"/>
                      <a:pt x="13" y="18"/>
                    </a:cubicBezTo>
                    <a:lnTo>
                      <a:pt x="13" y="18"/>
                    </a:lnTo>
                    <a:cubicBezTo>
                      <a:pt x="0" y="35"/>
                      <a:pt x="25" y="55"/>
                      <a:pt x="38" y="39"/>
                    </a:cubicBezTo>
                    <a:lnTo>
                      <a:pt x="38" y="39"/>
                    </a:lnTo>
                    <a:cubicBezTo>
                      <a:pt x="39" y="38"/>
                      <a:pt x="40" y="38"/>
                      <a:pt x="40" y="37"/>
                    </a:cubicBezTo>
                    <a:lnTo>
                      <a:pt x="40" y="37"/>
                    </a:lnTo>
                    <a:cubicBezTo>
                      <a:pt x="53" y="21"/>
                      <a:pt x="28" y="0"/>
                      <a:pt x="15"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0" name="Freeform 263">
                <a:extLst>
                  <a:ext uri="{FF2B5EF4-FFF2-40B4-BE49-F238E27FC236}">
                    <a16:creationId xmlns:a16="http://schemas.microsoft.com/office/drawing/2014/main" id="{6836073D-2884-DB4D-8966-62C131D392A5}"/>
                  </a:ext>
                </a:extLst>
              </p:cNvPr>
              <p:cNvSpPr>
                <a:spLocks noChangeArrowheads="1"/>
              </p:cNvSpPr>
              <p:nvPr/>
            </p:nvSpPr>
            <p:spPr bwMode="auto">
              <a:xfrm>
                <a:off x="3098726" y="3576256"/>
                <a:ext cx="12961" cy="12961"/>
              </a:xfrm>
              <a:custGeom>
                <a:avLst/>
                <a:gdLst>
                  <a:gd name="T0" fmla="*/ 16 w 53"/>
                  <a:gd name="T1" fmla="*/ 39 h 53"/>
                  <a:gd name="T2" fmla="*/ 16 w 53"/>
                  <a:gd name="T3" fmla="*/ 39 h 53"/>
                  <a:gd name="T4" fmla="*/ 36 w 53"/>
                  <a:gd name="T5" fmla="*/ 14 h 53"/>
                  <a:gd name="T6" fmla="*/ 36 w 53"/>
                  <a:gd name="T7" fmla="*/ 14 h 53"/>
                  <a:gd name="T8" fmla="*/ 16 w 53"/>
                  <a:gd name="T9" fmla="*/ 39 h 53"/>
                </a:gdLst>
                <a:ahLst/>
                <a:cxnLst>
                  <a:cxn ang="0">
                    <a:pos x="T0" y="T1"/>
                  </a:cxn>
                  <a:cxn ang="0">
                    <a:pos x="T2" y="T3"/>
                  </a:cxn>
                  <a:cxn ang="0">
                    <a:pos x="T4" y="T5"/>
                  </a:cxn>
                  <a:cxn ang="0">
                    <a:pos x="T6" y="T7"/>
                  </a:cxn>
                  <a:cxn ang="0">
                    <a:pos x="T8" y="T9"/>
                  </a:cxn>
                </a:cxnLst>
                <a:rect l="0" t="0" r="r" b="b"/>
                <a:pathLst>
                  <a:path w="53" h="53">
                    <a:moveTo>
                      <a:pt x="16" y="39"/>
                    </a:moveTo>
                    <a:lnTo>
                      <a:pt x="16" y="39"/>
                    </a:lnTo>
                    <a:cubicBezTo>
                      <a:pt x="32" y="52"/>
                      <a:pt x="52" y="27"/>
                      <a:pt x="36" y="14"/>
                    </a:cubicBezTo>
                    <a:lnTo>
                      <a:pt x="36" y="14"/>
                    </a:lnTo>
                    <a:cubicBezTo>
                      <a:pt x="20"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1" name="Freeform 264">
                <a:extLst>
                  <a:ext uri="{FF2B5EF4-FFF2-40B4-BE49-F238E27FC236}">
                    <a16:creationId xmlns:a16="http://schemas.microsoft.com/office/drawing/2014/main" id="{33F2D4E6-DC9E-224B-8941-17A111C11360}"/>
                  </a:ext>
                </a:extLst>
              </p:cNvPr>
              <p:cNvSpPr>
                <a:spLocks noChangeArrowheads="1"/>
              </p:cNvSpPr>
              <p:nvPr/>
            </p:nvSpPr>
            <p:spPr bwMode="auto">
              <a:xfrm>
                <a:off x="3128970" y="3567616"/>
                <a:ext cx="14041" cy="14041"/>
              </a:xfrm>
              <a:custGeom>
                <a:avLst/>
                <a:gdLst>
                  <a:gd name="T0" fmla="*/ 17 w 56"/>
                  <a:gd name="T1" fmla="*/ 17 h 59"/>
                  <a:gd name="T2" fmla="*/ 17 w 56"/>
                  <a:gd name="T3" fmla="*/ 17 h 59"/>
                  <a:gd name="T4" fmla="*/ 13 w 56"/>
                  <a:gd name="T5" fmla="*/ 21 h 59"/>
                  <a:gd name="T6" fmla="*/ 13 w 56"/>
                  <a:gd name="T7" fmla="*/ 21 h 59"/>
                  <a:gd name="T8" fmla="*/ 38 w 56"/>
                  <a:gd name="T9" fmla="*/ 42 h 59"/>
                  <a:gd name="T10" fmla="*/ 38 w 56"/>
                  <a:gd name="T11" fmla="*/ 42 h 59"/>
                  <a:gd name="T12" fmla="*/ 42 w 56"/>
                  <a:gd name="T13" fmla="*/ 38 h 59"/>
                  <a:gd name="T14" fmla="*/ 42 w 56"/>
                  <a:gd name="T15" fmla="*/ 38 h 59"/>
                  <a:gd name="T16" fmla="*/ 17 w 56"/>
                  <a:gd name="T1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9">
                    <a:moveTo>
                      <a:pt x="17" y="17"/>
                    </a:moveTo>
                    <a:lnTo>
                      <a:pt x="17" y="17"/>
                    </a:lnTo>
                    <a:cubicBezTo>
                      <a:pt x="15" y="18"/>
                      <a:pt x="14" y="20"/>
                      <a:pt x="13" y="21"/>
                    </a:cubicBezTo>
                    <a:lnTo>
                      <a:pt x="13" y="21"/>
                    </a:lnTo>
                    <a:cubicBezTo>
                      <a:pt x="0" y="38"/>
                      <a:pt x="25" y="58"/>
                      <a:pt x="38" y="42"/>
                    </a:cubicBezTo>
                    <a:lnTo>
                      <a:pt x="38" y="42"/>
                    </a:lnTo>
                    <a:cubicBezTo>
                      <a:pt x="40" y="40"/>
                      <a:pt x="41" y="39"/>
                      <a:pt x="42" y="38"/>
                    </a:cubicBezTo>
                    <a:lnTo>
                      <a:pt x="42" y="38"/>
                    </a:lnTo>
                    <a:cubicBezTo>
                      <a:pt x="55" y="21"/>
                      <a:pt x="30" y="0"/>
                      <a:pt x="17"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2" name="Freeform 265">
                <a:extLst>
                  <a:ext uri="{FF2B5EF4-FFF2-40B4-BE49-F238E27FC236}">
                    <a16:creationId xmlns:a16="http://schemas.microsoft.com/office/drawing/2014/main" id="{8F309271-FCE5-844F-AFE7-3AA460FDA5CC}"/>
                  </a:ext>
                </a:extLst>
              </p:cNvPr>
              <p:cNvSpPr>
                <a:spLocks noChangeArrowheads="1"/>
              </p:cNvSpPr>
              <p:nvPr/>
            </p:nvSpPr>
            <p:spPr bwMode="auto">
              <a:xfrm>
                <a:off x="3101966" y="3556814"/>
                <a:ext cx="11882" cy="9721"/>
              </a:xfrm>
              <a:custGeom>
                <a:avLst/>
                <a:gdLst>
                  <a:gd name="T0" fmla="*/ 25 w 50"/>
                  <a:gd name="T1" fmla="*/ 2 h 38"/>
                  <a:gd name="T2" fmla="*/ 25 w 50"/>
                  <a:gd name="T3" fmla="*/ 2 h 38"/>
                  <a:gd name="T4" fmla="*/ 21 w 50"/>
                  <a:gd name="T5" fmla="*/ 3 h 38"/>
                  <a:gd name="T6" fmla="*/ 21 w 50"/>
                  <a:gd name="T7" fmla="*/ 3 h 38"/>
                  <a:gd name="T8" fmla="*/ 24 w 50"/>
                  <a:gd name="T9" fmla="*/ 35 h 38"/>
                  <a:gd name="T10" fmla="*/ 24 w 50"/>
                  <a:gd name="T11" fmla="*/ 35 h 38"/>
                  <a:gd name="T12" fmla="*/ 27 w 50"/>
                  <a:gd name="T13" fmla="*/ 34 h 38"/>
                  <a:gd name="T14" fmla="*/ 27 w 50"/>
                  <a:gd name="T15" fmla="*/ 34 h 38"/>
                  <a:gd name="T16" fmla="*/ 25 w 50"/>
                  <a:gd name="T1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38">
                    <a:moveTo>
                      <a:pt x="25" y="2"/>
                    </a:moveTo>
                    <a:lnTo>
                      <a:pt x="25" y="2"/>
                    </a:lnTo>
                    <a:cubicBezTo>
                      <a:pt x="23" y="2"/>
                      <a:pt x="22" y="3"/>
                      <a:pt x="21" y="3"/>
                    </a:cubicBezTo>
                    <a:lnTo>
                      <a:pt x="21" y="3"/>
                    </a:lnTo>
                    <a:cubicBezTo>
                      <a:pt x="0" y="5"/>
                      <a:pt x="3" y="37"/>
                      <a:pt x="24" y="35"/>
                    </a:cubicBezTo>
                    <a:lnTo>
                      <a:pt x="24" y="35"/>
                    </a:lnTo>
                    <a:cubicBezTo>
                      <a:pt x="25" y="35"/>
                      <a:pt x="26" y="34"/>
                      <a:pt x="27" y="34"/>
                    </a:cubicBezTo>
                    <a:lnTo>
                      <a:pt x="27" y="34"/>
                    </a:lnTo>
                    <a:cubicBezTo>
                      <a:pt x="49" y="32"/>
                      <a:pt x="45" y="0"/>
                      <a:pt x="25"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3" name="Freeform 266">
                <a:extLst>
                  <a:ext uri="{FF2B5EF4-FFF2-40B4-BE49-F238E27FC236}">
                    <a16:creationId xmlns:a16="http://schemas.microsoft.com/office/drawing/2014/main" id="{D2D69C40-D347-1045-8A88-27BF8F33903B}"/>
                  </a:ext>
                </a:extLst>
              </p:cNvPr>
              <p:cNvSpPr>
                <a:spLocks noChangeArrowheads="1"/>
              </p:cNvSpPr>
              <p:nvPr/>
            </p:nvSpPr>
            <p:spPr bwMode="auto">
              <a:xfrm>
                <a:off x="3094406" y="3535212"/>
                <a:ext cx="12961" cy="12961"/>
              </a:xfrm>
              <a:custGeom>
                <a:avLst/>
                <a:gdLst>
                  <a:gd name="T0" fmla="*/ 16 w 54"/>
                  <a:gd name="T1" fmla="*/ 39 h 53"/>
                  <a:gd name="T2" fmla="*/ 16 w 54"/>
                  <a:gd name="T3" fmla="*/ 39 h 53"/>
                  <a:gd name="T4" fmla="*/ 37 w 54"/>
                  <a:gd name="T5" fmla="*/ 14 h 53"/>
                  <a:gd name="T6" fmla="*/ 37 w 54"/>
                  <a:gd name="T7" fmla="*/ 14 h 53"/>
                  <a:gd name="T8" fmla="*/ 16 w 54"/>
                  <a:gd name="T9" fmla="*/ 39 h 53"/>
                </a:gdLst>
                <a:ahLst/>
                <a:cxnLst>
                  <a:cxn ang="0">
                    <a:pos x="T0" y="T1"/>
                  </a:cxn>
                  <a:cxn ang="0">
                    <a:pos x="T2" y="T3"/>
                  </a:cxn>
                  <a:cxn ang="0">
                    <a:pos x="T4" y="T5"/>
                  </a:cxn>
                  <a:cxn ang="0">
                    <a:pos x="T6" y="T7"/>
                  </a:cxn>
                  <a:cxn ang="0">
                    <a:pos x="T8" y="T9"/>
                  </a:cxn>
                </a:cxnLst>
                <a:rect l="0" t="0" r="r" b="b"/>
                <a:pathLst>
                  <a:path w="54" h="53">
                    <a:moveTo>
                      <a:pt x="16" y="39"/>
                    </a:moveTo>
                    <a:lnTo>
                      <a:pt x="16" y="39"/>
                    </a:lnTo>
                    <a:cubicBezTo>
                      <a:pt x="33" y="52"/>
                      <a:pt x="53" y="27"/>
                      <a:pt x="37" y="14"/>
                    </a:cubicBezTo>
                    <a:lnTo>
                      <a:pt x="37" y="14"/>
                    </a:lnTo>
                    <a:cubicBezTo>
                      <a:pt x="21"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23" name="Group 22">
              <a:extLst>
                <a:ext uri="{FF2B5EF4-FFF2-40B4-BE49-F238E27FC236}">
                  <a16:creationId xmlns:a16="http://schemas.microsoft.com/office/drawing/2014/main" id="{78866BBF-C5B7-0D45-8FB3-FE74DCDCCC77}"/>
                </a:ext>
              </a:extLst>
            </p:cNvPr>
            <p:cNvGrpSpPr/>
            <p:nvPr/>
          </p:nvGrpSpPr>
          <p:grpSpPr>
            <a:xfrm rot="759599">
              <a:off x="5391156" y="3366207"/>
              <a:ext cx="1068772" cy="2669822"/>
              <a:chOff x="5454454" y="3202537"/>
              <a:chExt cx="546537" cy="1365264"/>
            </a:xfrm>
            <a:solidFill>
              <a:schemeClr val="accent6"/>
            </a:solidFill>
          </p:grpSpPr>
          <p:sp>
            <p:nvSpPr>
              <p:cNvPr id="144" name="Freeform 348">
                <a:extLst>
                  <a:ext uri="{FF2B5EF4-FFF2-40B4-BE49-F238E27FC236}">
                    <a16:creationId xmlns:a16="http://schemas.microsoft.com/office/drawing/2014/main" id="{B983CCAB-8826-B54F-8115-3353C0AC4E12}"/>
                  </a:ext>
                </a:extLst>
              </p:cNvPr>
              <p:cNvSpPr>
                <a:spLocks noChangeArrowheads="1"/>
              </p:cNvSpPr>
              <p:nvPr/>
            </p:nvSpPr>
            <p:spPr bwMode="auto">
              <a:xfrm>
                <a:off x="5454454" y="3381836"/>
                <a:ext cx="546537" cy="1185965"/>
              </a:xfrm>
              <a:custGeom>
                <a:avLst/>
                <a:gdLst>
                  <a:gd name="T0" fmla="*/ 1622 w 2231"/>
                  <a:gd name="T1" fmla="*/ 3446 h 4842"/>
                  <a:gd name="T2" fmla="*/ 1425 w 2231"/>
                  <a:gd name="T3" fmla="*/ 3401 h 4842"/>
                  <a:gd name="T4" fmla="*/ 1801 w 2231"/>
                  <a:gd name="T5" fmla="*/ 3389 h 4842"/>
                  <a:gd name="T6" fmla="*/ 1701 w 2231"/>
                  <a:gd name="T7" fmla="*/ 3498 h 4842"/>
                  <a:gd name="T8" fmla="*/ 117 w 2231"/>
                  <a:gd name="T9" fmla="*/ 2849 h 4842"/>
                  <a:gd name="T10" fmla="*/ 403 w 2231"/>
                  <a:gd name="T11" fmla="*/ 2908 h 4842"/>
                  <a:gd name="T12" fmla="*/ 730 w 2231"/>
                  <a:gd name="T13" fmla="*/ 3132 h 4842"/>
                  <a:gd name="T14" fmla="*/ 664 w 2231"/>
                  <a:gd name="T15" fmla="*/ 3178 h 4842"/>
                  <a:gd name="T16" fmla="*/ 755 w 2231"/>
                  <a:gd name="T17" fmla="*/ 3334 h 4842"/>
                  <a:gd name="T18" fmla="*/ 750 w 2231"/>
                  <a:gd name="T19" fmla="*/ 3442 h 4842"/>
                  <a:gd name="T20" fmla="*/ 757 w 2231"/>
                  <a:gd name="T21" fmla="*/ 528 h 4842"/>
                  <a:gd name="T22" fmla="*/ 777 w 2231"/>
                  <a:gd name="T23" fmla="*/ 477 h 4842"/>
                  <a:gd name="T24" fmla="*/ 1017 w 2231"/>
                  <a:gd name="T25" fmla="*/ 745 h 4842"/>
                  <a:gd name="T26" fmla="*/ 937 w 2231"/>
                  <a:gd name="T27" fmla="*/ 754 h 4842"/>
                  <a:gd name="T28" fmla="*/ 1034 w 2231"/>
                  <a:gd name="T29" fmla="*/ 443 h 4842"/>
                  <a:gd name="T30" fmla="*/ 1084 w 2231"/>
                  <a:gd name="T31" fmla="*/ 404 h 4842"/>
                  <a:gd name="T32" fmla="*/ 1109 w 2231"/>
                  <a:gd name="T33" fmla="*/ 661 h 4842"/>
                  <a:gd name="T34" fmla="*/ 1048 w 2231"/>
                  <a:gd name="T35" fmla="*/ 594 h 4842"/>
                  <a:gd name="T36" fmla="*/ 1504 w 2231"/>
                  <a:gd name="T37" fmla="*/ 364 h 4842"/>
                  <a:gd name="T38" fmla="*/ 1501 w 2231"/>
                  <a:gd name="T39" fmla="*/ 422 h 4842"/>
                  <a:gd name="T40" fmla="*/ 1408 w 2231"/>
                  <a:gd name="T41" fmla="*/ 563 h 4842"/>
                  <a:gd name="T42" fmla="*/ 1222 w 2231"/>
                  <a:gd name="T43" fmla="*/ 647 h 4842"/>
                  <a:gd name="T44" fmla="*/ 1560 w 2231"/>
                  <a:gd name="T45" fmla="*/ 633 h 4842"/>
                  <a:gd name="T46" fmla="*/ 1355 w 2231"/>
                  <a:gd name="T47" fmla="*/ 743 h 4842"/>
                  <a:gd name="T48" fmla="*/ 1752 w 2231"/>
                  <a:gd name="T49" fmla="*/ 411 h 4842"/>
                  <a:gd name="T50" fmla="*/ 1753 w 2231"/>
                  <a:gd name="T51" fmla="*/ 431 h 4842"/>
                  <a:gd name="T52" fmla="*/ 1781 w 2231"/>
                  <a:gd name="T53" fmla="*/ 267 h 4842"/>
                  <a:gd name="T54" fmla="*/ 2203 w 2231"/>
                  <a:gd name="T55" fmla="*/ 3261 h 4842"/>
                  <a:gd name="T56" fmla="*/ 1103 w 2231"/>
                  <a:gd name="T57" fmla="*/ 3446 h 4842"/>
                  <a:gd name="T58" fmla="*/ 1450 w 2231"/>
                  <a:gd name="T59" fmla="*/ 809 h 4842"/>
                  <a:gd name="T60" fmla="*/ 1877 w 2231"/>
                  <a:gd name="T61" fmla="*/ 422 h 4842"/>
                  <a:gd name="T62" fmla="*/ 1808 w 2231"/>
                  <a:gd name="T63" fmla="*/ 365 h 4842"/>
                  <a:gd name="T64" fmla="*/ 1845 w 2231"/>
                  <a:gd name="T65" fmla="*/ 340 h 4842"/>
                  <a:gd name="T66" fmla="*/ 1886 w 2231"/>
                  <a:gd name="T67" fmla="*/ 380 h 4842"/>
                  <a:gd name="T68" fmla="*/ 1831 w 2231"/>
                  <a:gd name="T69" fmla="*/ 309 h 4842"/>
                  <a:gd name="T70" fmla="*/ 1812 w 2231"/>
                  <a:gd name="T71" fmla="*/ 292 h 4842"/>
                  <a:gd name="T72" fmla="*/ 1794 w 2231"/>
                  <a:gd name="T73" fmla="*/ 202 h 4842"/>
                  <a:gd name="T74" fmla="*/ 1758 w 2231"/>
                  <a:gd name="T75" fmla="*/ 171 h 4842"/>
                  <a:gd name="T76" fmla="*/ 1771 w 2231"/>
                  <a:gd name="T77" fmla="*/ 123 h 4842"/>
                  <a:gd name="T78" fmla="*/ 1745 w 2231"/>
                  <a:gd name="T79" fmla="*/ 174 h 4842"/>
                  <a:gd name="T80" fmla="*/ 1762 w 2231"/>
                  <a:gd name="T81" fmla="*/ 214 h 4842"/>
                  <a:gd name="T82" fmla="*/ 1766 w 2231"/>
                  <a:gd name="T83" fmla="*/ 306 h 4842"/>
                  <a:gd name="T84" fmla="*/ 1756 w 2231"/>
                  <a:gd name="T85" fmla="*/ 348 h 4842"/>
                  <a:gd name="T86" fmla="*/ 1719 w 2231"/>
                  <a:gd name="T87" fmla="*/ 427 h 4842"/>
                  <a:gd name="T88" fmla="*/ 1577 w 2231"/>
                  <a:gd name="T89" fmla="*/ 340 h 4842"/>
                  <a:gd name="T90" fmla="*/ 1639 w 2231"/>
                  <a:gd name="T91" fmla="*/ 256 h 4842"/>
                  <a:gd name="T92" fmla="*/ 1380 w 2231"/>
                  <a:gd name="T93" fmla="*/ 399 h 4842"/>
                  <a:gd name="T94" fmla="*/ 1325 w 2231"/>
                  <a:gd name="T95" fmla="*/ 428 h 4842"/>
                  <a:gd name="T96" fmla="*/ 1530 w 2231"/>
                  <a:gd name="T97" fmla="*/ 22 h 4842"/>
                  <a:gd name="T98" fmla="*/ 1489 w 2231"/>
                  <a:gd name="T99" fmla="*/ 41 h 4842"/>
                  <a:gd name="T100" fmla="*/ 1159 w 2231"/>
                  <a:gd name="T101" fmla="*/ 351 h 4842"/>
                  <a:gd name="T102" fmla="*/ 955 w 2231"/>
                  <a:gd name="T103" fmla="*/ 169 h 4842"/>
                  <a:gd name="T104" fmla="*/ 832 w 2231"/>
                  <a:gd name="T105" fmla="*/ 445 h 4842"/>
                  <a:gd name="T106" fmla="*/ 602 w 2231"/>
                  <a:gd name="T107" fmla="*/ 331 h 4842"/>
                  <a:gd name="T108" fmla="*/ 569 w 2231"/>
                  <a:gd name="T109" fmla="*/ 394 h 4842"/>
                  <a:gd name="T110" fmla="*/ 692 w 2231"/>
                  <a:gd name="T111" fmla="*/ 2989 h 4842"/>
                  <a:gd name="T112" fmla="*/ 336 w 2231"/>
                  <a:gd name="T113" fmla="*/ 3094 h 4842"/>
                  <a:gd name="T114" fmla="*/ 975 w 2231"/>
                  <a:gd name="T115" fmla="*/ 3583 h 4842"/>
                  <a:gd name="T116" fmla="*/ 1064 w 2231"/>
                  <a:gd name="T117" fmla="*/ 3588 h 4842"/>
                  <a:gd name="T118" fmla="*/ 2131 w 2231"/>
                  <a:gd name="T119" fmla="*/ 3332 h 4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31" h="4842">
                    <a:moveTo>
                      <a:pt x="1727" y="3551"/>
                    </a:moveTo>
                    <a:lnTo>
                      <a:pt x="1727" y="3551"/>
                    </a:lnTo>
                    <a:cubicBezTo>
                      <a:pt x="1604" y="3584"/>
                      <a:pt x="1465" y="3538"/>
                      <a:pt x="1344" y="3519"/>
                    </a:cubicBezTo>
                    <a:lnTo>
                      <a:pt x="1344" y="3519"/>
                    </a:lnTo>
                    <a:cubicBezTo>
                      <a:pt x="1319" y="3515"/>
                      <a:pt x="1294" y="3512"/>
                      <a:pt x="1270" y="3511"/>
                    </a:cubicBezTo>
                    <a:lnTo>
                      <a:pt x="1270" y="3511"/>
                    </a:lnTo>
                    <a:cubicBezTo>
                      <a:pt x="1388" y="3490"/>
                      <a:pt x="1505" y="3468"/>
                      <a:pt x="1622" y="3446"/>
                    </a:cubicBezTo>
                    <a:lnTo>
                      <a:pt x="1622" y="3446"/>
                    </a:lnTo>
                    <a:cubicBezTo>
                      <a:pt x="1643" y="3443"/>
                      <a:pt x="1634" y="3411"/>
                      <a:pt x="1614" y="3415"/>
                    </a:cubicBezTo>
                    <a:lnTo>
                      <a:pt x="1614" y="3415"/>
                    </a:lnTo>
                    <a:cubicBezTo>
                      <a:pt x="1465" y="3443"/>
                      <a:pt x="1315" y="3470"/>
                      <a:pt x="1166" y="3497"/>
                    </a:cubicBezTo>
                    <a:lnTo>
                      <a:pt x="1166" y="3497"/>
                    </a:lnTo>
                    <a:cubicBezTo>
                      <a:pt x="1244" y="3454"/>
                      <a:pt x="1332" y="3432"/>
                      <a:pt x="1425" y="3433"/>
                    </a:cubicBezTo>
                    <a:lnTo>
                      <a:pt x="1425" y="3433"/>
                    </a:lnTo>
                    <a:cubicBezTo>
                      <a:pt x="1446" y="3434"/>
                      <a:pt x="1446" y="3401"/>
                      <a:pt x="1425" y="3401"/>
                    </a:cubicBezTo>
                    <a:lnTo>
                      <a:pt x="1425" y="3401"/>
                    </a:lnTo>
                    <a:cubicBezTo>
                      <a:pt x="1325" y="3399"/>
                      <a:pt x="1231" y="3424"/>
                      <a:pt x="1147" y="3470"/>
                    </a:cubicBezTo>
                    <a:lnTo>
                      <a:pt x="1147" y="3470"/>
                    </a:lnTo>
                    <a:cubicBezTo>
                      <a:pt x="1271" y="3352"/>
                      <a:pt x="1434" y="3337"/>
                      <a:pt x="1612" y="3360"/>
                    </a:cubicBezTo>
                    <a:lnTo>
                      <a:pt x="1612" y="3360"/>
                    </a:lnTo>
                    <a:cubicBezTo>
                      <a:pt x="1724" y="3375"/>
                      <a:pt x="1833" y="3372"/>
                      <a:pt x="1942" y="3360"/>
                    </a:cubicBezTo>
                    <a:lnTo>
                      <a:pt x="1942" y="3360"/>
                    </a:lnTo>
                    <a:cubicBezTo>
                      <a:pt x="1895" y="3375"/>
                      <a:pt x="1849" y="3384"/>
                      <a:pt x="1801" y="3389"/>
                    </a:cubicBezTo>
                    <a:lnTo>
                      <a:pt x="1801" y="3389"/>
                    </a:lnTo>
                    <a:cubicBezTo>
                      <a:pt x="1780" y="3390"/>
                      <a:pt x="1780" y="3423"/>
                      <a:pt x="1801" y="3421"/>
                    </a:cubicBezTo>
                    <a:lnTo>
                      <a:pt x="1801" y="3421"/>
                    </a:lnTo>
                    <a:cubicBezTo>
                      <a:pt x="1833" y="3418"/>
                      <a:pt x="1866" y="3413"/>
                      <a:pt x="1897" y="3406"/>
                    </a:cubicBezTo>
                    <a:lnTo>
                      <a:pt x="1897" y="3406"/>
                    </a:lnTo>
                    <a:cubicBezTo>
                      <a:pt x="1852" y="3430"/>
                      <a:pt x="1746" y="3492"/>
                      <a:pt x="1717" y="3470"/>
                    </a:cubicBezTo>
                    <a:lnTo>
                      <a:pt x="1717" y="3470"/>
                    </a:lnTo>
                    <a:cubicBezTo>
                      <a:pt x="1700" y="3458"/>
                      <a:pt x="1684" y="3486"/>
                      <a:pt x="1701" y="3498"/>
                    </a:cubicBezTo>
                    <a:lnTo>
                      <a:pt x="1701" y="3498"/>
                    </a:lnTo>
                    <a:cubicBezTo>
                      <a:pt x="1741" y="3528"/>
                      <a:pt x="1809" y="3479"/>
                      <a:pt x="1849" y="3462"/>
                    </a:cubicBezTo>
                    <a:lnTo>
                      <a:pt x="1849" y="3462"/>
                    </a:lnTo>
                    <a:cubicBezTo>
                      <a:pt x="1888" y="3446"/>
                      <a:pt x="1927" y="3427"/>
                      <a:pt x="1965" y="3408"/>
                    </a:cubicBezTo>
                    <a:lnTo>
                      <a:pt x="1965" y="3408"/>
                    </a:lnTo>
                    <a:cubicBezTo>
                      <a:pt x="1893" y="3469"/>
                      <a:pt x="1822" y="3526"/>
                      <a:pt x="1727" y="3551"/>
                    </a:cubicBezTo>
                    <a:close/>
                    <a:moveTo>
                      <a:pt x="447" y="3186"/>
                    </a:moveTo>
                    <a:lnTo>
                      <a:pt x="447" y="3186"/>
                    </a:lnTo>
                    <a:cubicBezTo>
                      <a:pt x="373" y="3037"/>
                      <a:pt x="262" y="2923"/>
                      <a:pt x="117" y="2849"/>
                    </a:cubicBezTo>
                    <a:lnTo>
                      <a:pt x="117" y="2849"/>
                    </a:lnTo>
                    <a:cubicBezTo>
                      <a:pt x="199" y="2873"/>
                      <a:pt x="274" y="2911"/>
                      <a:pt x="341" y="2965"/>
                    </a:cubicBezTo>
                    <a:lnTo>
                      <a:pt x="341" y="2965"/>
                    </a:lnTo>
                    <a:cubicBezTo>
                      <a:pt x="357" y="2979"/>
                      <a:pt x="380" y="2956"/>
                      <a:pt x="364" y="2942"/>
                    </a:cubicBezTo>
                    <a:lnTo>
                      <a:pt x="364" y="2942"/>
                    </a:lnTo>
                    <a:cubicBezTo>
                      <a:pt x="320" y="2907"/>
                      <a:pt x="273" y="2878"/>
                      <a:pt x="223" y="2855"/>
                    </a:cubicBezTo>
                    <a:lnTo>
                      <a:pt x="223" y="2855"/>
                    </a:lnTo>
                    <a:cubicBezTo>
                      <a:pt x="285" y="2864"/>
                      <a:pt x="344" y="2882"/>
                      <a:pt x="403" y="2908"/>
                    </a:cubicBezTo>
                    <a:lnTo>
                      <a:pt x="403" y="2908"/>
                    </a:lnTo>
                    <a:cubicBezTo>
                      <a:pt x="422" y="2917"/>
                      <a:pt x="438" y="2889"/>
                      <a:pt x="419" y="2880"/>
                    </a:cubicBezTo>
                    <a:lnTo>
                      <a:pt x="419" y="2880"/>
                    </a:lnTo>
                    <a:cubicBezTo>
                      <a:pt x="390" y="2867"/>
                      <a:pt x="362" y="2856"/>
                      <a:pt x="332" y="2847"/>
                    </a:cubicBezTo>
                    <a:lnTo>
                      <a:pt x="332" y="2847"/>
                    </a:lnTo>
                    <a:cubicBezTo>
                      <a:pt x="386" y="2853"/>
                      <a:pt x="439" y="2865"/>
                      <a:pt x="491" y="2887"/>
                    </a:cubicBezTo>
                    <a:lnTo>
                      <a:pt x="491" y="2887"/>
                    </a:lnTo>
                    <a:cubicBezTo>
                      <a:pt x="599" y="2933"/>
                      <a:pt x="671" y="3035"/>
                      <a:pt x="730" y="3132"/>
                    </a:cubicBezTo>
                    <a:lnTo>
                      <a:pt x="730" y="3132"/>
                    </a:lnTo>
                    <a:cubicBezTo>
                      <a:pt x="817" y="3273"/>
                      <a:pt x="884" y="3427"/>
                      <a:pt x="1011" y="3532"/>
                    </a:cubicBezTo>
                    <a:lnTo>
                      <a:pt x="1011" y="3532"/>
                    </a:lnTo>
                    <a:cubicBezTo>
                      <a:pt x="982" y="3519"/>
                      <a:pt x="954" y="3504"/>
                      <a:pt x="928" y="3488"/>
                    </a:cubicBezTo>
                    <a:lnTo>
                      <a:pt x="928" y="3488"/>
                    </a:lnTo>
                    <a:cubicBezTo>
                      <a:pt x="853" y="3381"/>
                      <a:pt x="770" y="3282"/>
                      <a:pt x="678" y="3191"/>
                    </a:cubicBezTo>
                    <a:lnTo>
                      <a:pt x="678" y="3191"/>
                    </a:lnTo>
                    <a:cubicBezTo>
                      <a:pt x="676" y="3185"/>
                      <a:pt x="672" y="3179"/>
                      <a:pt x="664" y="3178"/>
                    </a:cubicBezTo>
                    <a:lnTo>
                      <a:pt x="664" y="3178"/>
                    </a:lnTo>
                    <a:cubicBezTo>
                      <a:pt x="630" y="3146"/>
                      <a:pt x="595" y="3114"/>
                      <a:pt x="559" y="3083"/>
                    </a:cubicBezTo>
                    <a:lnTo>
                      <a:pt x="559" y="3083"/>
                    </a:lnTo>
                    <a:cubicBezTo>
                      <a:pt x="543" y="3070"/>
                      <a:pt x="520" y="3093"/>
                      <a:pt x="536" y="3106"/>
                    </a:cubicBezTo>
                    <a:lnTo>
                      <a:pt x="536" y="3106"/>
                    </a:lnTo>
                    <a:cubicBezTo>
                      <a:pt x="648" y="3200"/>
                      <a:pt x="747" y="3305"/>
                      <a:pt x="836" y="3418"/>
                    </a:cubicBezTo>
                    <a:lnTo>
                      <a:pt x="836" y="3418"/>
                    </a:lnTo>
                    <a:cubicBezTo>
                      <a:pt x="807" y="3393"/>
                      <a:pt x="780" y="3365"/>
                      <a:pt x="755" y="3334"/>
                    </a:cubicBezTo>
                    <a:lnTo>
                      <a:pt x="755" y="3334"/>
                    </a:lnTo>
                    <a:cubicBezTo>
                      <a:pt x="742" y="3318"/>
                      <a:pt x="719" y="3341"/>
                      <a:pt x="732" y="3357"/>
                    </a:cubicBezTo>
                    <a:lnTo>
                      <a:pt x="732" y="3357"/>
                    </a:lnTo>
                    <a:cubicBezTo>
                      <a:pt x="771" y="3406"/>
                      <a:pt x="816" y="3447"/>
                      <a:pt x="864" y="3483"/>
                    </a:cubicBezTo>
                    <a:lnTo>
                      <a:pt x="864" y="3483"/>
                    </a:lnTo>
                    <a:cubicBezTo>
                      <a:pt x="830" y="3470"/>
                      <a:pt x="799" y="3448"/>
                      <a:pt x="773" y="3419"/>
                    </a:cubicBezTo>
                    <a:lnTo>
                      <a:pt x="773" y="3419"/>
                    </a:lnTo>
                    <a:cubicBezTo>
                      <a:pt x="759" y="3403"/>
                      <a:pt x="736" y="3427"/>
                      <a:pt x="750" y="3442"/>
                    </a:cubicBezTo>
                    <a:lnTo>
                      <a:pt x="750" y="3442"/>
                    </a:lnTo>
                    <a:cubicBezTo>
                      <a:pt x="775" y="3470"/>
                      <a:pt x="804" y="3491"/>
                      <a:pt x="837" y="3507"/>
                    </a:cubicBezTo>
                    <a:lnTo>
                      <a:pt x="837" y="3507"/>
                    </a:lnTo>
                    <a:cubicBezTo>
                      <a:pt x="789" y="3495"/>
                      <a:pt x="741" y="3480"/>
                      <a:pt x="696" y="3461"/>
                    </a:cubicBezTo>
                    <a:lnTo>
                      <a:pt x="696" y="3461"/>
                    </a:lnTo>
                    <a:cubicBezTo>
                      <a:pt x="571" y="3406"/>
                      <a:pt x="505" y="3304"/>
                      <a:pt x="447" y="3186"/>
                    </a:cubicBezTo>
                    <a:close/>
                    <a:moveTo>
                      <a:pt x="757" y="528"/>
                    </a:moveTo>
                    <a:lnTo>
                      <a:pt x="757" y="528"/>
                    </a:lnTo>
                    <a:cubicBezTo>
                      <a:pt x="745" y="499"/>
                      <a:pt x="730" y="472"/>
                      <a:pt x="714" y="448"/>
                    </a:cubicBezTo>
                    <a:lnTo>
                      <a:pt x="714" y="448"/>
                    </a:lnTo>
                    <a:cubicBezTo>
                      <a:pt x="758" y="498"/>
                      <a:pt x="793" y="555"/>
                      <a:pt x="816" y="619"/>
                    </a:cubicBezTo>
                    <a:lnTo>
                      <a:pt x="816" y="619"/>
                    </a:lnTo>
                    <a:cubicBezTo>
                      <a:pt x="824" y="638"/>
                      <a:pt x="855" y="630"/>
                      <a:pt x="848" y="610"/>
                    </a:cubicBezTo>
                    <a:lnTo>
                      <a:pt x="848" y="610"/>
                    </a:lnTo>
                    <a:cubicBezTo>
                      <a:pt x="830" y="562"/>
                      <a:pt x="806" y="517"/>
                      <a:pt x="777" y="477"/>
                    </a:cubicBezTo>
                    <a:lnTo>
                      <a:pt x="777" y="477"/>
                    </a:lnTo>
                    <a:cubicBezTo>
                      <a:pt x="795" y="493"/>
                      <a:pt x="811" y="512"/>
                      <a:pt x="826" y="532"/>
                    </a:cubicBezTo>
                    <a:lnTo>
                      <a:pt x="826" y="532"/>
                    </a:lnTo>
                    <a:cubicBezTo>
                      <a:pt x="829" y="535"/>
                      <a:pt x="831" y="537"/>
                      <a:pt x="833" y="537"/>
                    </a:cubicBezTo>
                    <a:lnTo>
                      <a:pt x="833" y="537"/>
                    </a:lnTo>
                    <a:cubicBezTo>
                      <a:pt x="855" y="577"/>
                      <a:pt x="872" y="619"/>
                      <a:pt x="902" y="653"/>
                    </a:cubicBezTo>
                    <a:lnTo>
                      <a:pt x="902" y="653"/>
                    </a:lnTo>
                    <a:cubicBezTo>
                      <a:pt x="937" y="692"/>
                      <a:pt x="975" y="722"/>
                      <a:pt x="1017" y="745"/>
                    </a:cubicBezTo>
                    <a:lnTo>
                      <a:pt x="1017" y="745"/>
                    </a:lnTo>
                    <a:cubicBezTo>
                      <a:pt x="968" y="732"/>
                      <a:pt x="923" y="703"/>
                      <a:pt x="890" y="661"/>
                    </a:cubicBezTo>
                    <a:lnTo>
                      <a:pt x="890" y="661"/>
                    </a:lnTo>
                    <a:cubicBezTo>
                      <a:pt x="877" y="644"/>
                      <a:pt x="854" y="668"/>
                      <a:pt x="867" y="684"/>
                    </a:cubicBezTo>
                    <a:lnTo>
                      <a:pt x="867" y="684"/>
                    </a:lnTo>
                    <a:cubicBezTo>
                      <a:pt x="892" y="716"/>
                      <a:pt x="924" y="740"/>
                      <a:pt x="959" y="758"/>
                    </a:cubicBezTo>
                    <a:lnTo>
                      <a:pt x="959" y="758"/>
                    </a:lnTo>
                    <a:cubicBezTo>
                      <a:pt x="952" y="757"/>
                      <a:pt x="944" y="755"/>
                      <a:pt x="937" y="754"/>
                    </a:cubicBezTo>
                    <a:lnTo>
                      <a:pt x="937" y="754"/>
                    </a:lnTo>
                    <a:cubicBezTo>
                      <a:pt x="831" y="730"/>
                      <a:pt x="793" y="615"/>
                      <a:pt x="757" y="528"/>
                    </a:cubicBezTo>
                    <a:close/>
                    <a:moveTo>
                      <a:pt x="958" y="504"/>
                    </a:moveTo>
                    <a:lnTo>
                      <a:pt x="958" y="504"/>
                    </a:lnTo>
                    <a:cubicBezTo>
                      <a:pt x="980" y="477"/>
                      <a:pt x="992" y="449"/>
                      <a:pt x="1002" y="417"/>
                    </a:cubicBezTo>
                    <a:lnTo>
                      <a:pt x="1002" y="417"/>
                    </a:lnTo>
                    <a:cubicBezTo>
                      <a:pt x="1002" y="426"/>
                      <a:pt x="1002" y="434"/>
                      <a:pt x="1002" y="443"/>
                    </a:cubicBezTo>
                    <a:lnTo>
                      <a:pt x="1002" y="443"/>
                    </a:lnTo>
                    <a:cubicBezTo>
                      <a:pt x="1001" y="464"/>
                      <a:pt x="1033" y="464"/>
                      <a:pt x="1034" y="443"/>
                    </a:cubicBezTo>
                    <a:lnTo>
                      <a:pt x="1034" y="443"/>
                    </a:lnTo>
                    <a:cubicBezTo>
                      <a:pt x="1035" y="417"/>
                      <a:pt x="1035" y="391"/>
                      <a:pt x="1034" y="366"/>
                    </a:cubicBezTo>
                    <a:lnTo>
                      <a:pt x="1034" y="366"/>
                    </a:lnTo>
                    <a:cubicBezTo>
                      <a:pt x="1045" y="392"/>
                      <a:pt x="1055" y="419"/>
                      <a:pt x="1063" y="447"/>
                    </a:cubicBezTo>
                    <a:lnTo>
                      <a:pt x="1063" y="447"/>
                    </a:lnTo>
                    <a:cubicBezTo>
                      <a:pt x="1069" y="467"/>
                      <a:pt x="1101" y="458"/>
                      <a:pt x="1095" y="438"/>
                    </a:cubicBezTo>
                    <a:lnTo>
                      <a:pt x="1095" y="438"/>
                    </a:lnTo>
                    <a:cubicBezTo>
                      <a:pt x="1092" y="427"/>
                      <a:pt x="1087" y="416"/>
                      <a:pt x="1084" y="404"/>
                    </a:cubicBezTo>
                    <a:lnTo>
                      <a:pt x="1084" y="404"/>
                    </a:lnTo>
                    <a:cubicBezTo>
                      <a:pt x="1149" y="492"/>
                      <a:pt x="1165" y="576"/>
                      <a:pt x="1149" y="676"/>
                    </a:cubicBezTo>
                    <a:lnTo>
                      <a:pt x="1149" y="676"/>
                    </a:lnTo>
                    <a:cubicBezTo>
                      <a:pt x="1134" y="636"/>
                      <a:pt x="1126" y="594"/>
                      <a:pt x="1125" y="549"/>
                    </a:cubicBezTo>
                    <a:lnTo>
                      <a:pt x="1125" y="549"/>
                    </a:lnTo>
                    <a:cubicBezTo>
                      <a:pt x="1125" y="529"/>
                      <a:pt x="1092" y="529"/>
                      <a:pt x="1093" y="549"/>
                    </a:cubicBezTo>
                    <a:lnTo>
                      <a:pt x="1093" y="549"/>
                    </a:lnTo>
                    <a:cubicBezTo>
                      <a:pt x="1093" y="588"/>
                      <a:pt x="1099" y="625"/>
                      <a:pt x="1109" y="661"/>
                    </a:cubicBezTo>
                    <a:lnTo>
                      <a:pt x="1109" y="661"/>
                    </a:lnTo>
                    <a:cubicBezTo>
                      <a:pt x="1089" y="622"/>
                      <a:pt x="1076" y="579"/>
                      <a:pt x="1075" y="533"/>
                    </a:cubicBezTo>
                    <a:lnTo>
                      <a:pt x="1075" y="533"/>
                    </a:lnTo>
                    <a:cubicBezTo>
                      <a:pt x="1074" y="512"/>
                      <a:pt x="1042" y="512"/>
                      <a:pt x="1042" y="533"/>
                    </a:cubicBezTo>
                    <a:lnTo>
                      <a:pt x="1042" y="533"/>
                    </a:lnTo>
                    <a:cubicBezTo>
                      <a:pt x="1044" y="582"/>
                      <a:pt x="1056" y="628"/>
                      <a:pt x="1077" y="669"/>
                    </a:cubicBezTo>
                    <a:lnTo>
                      <a:pt x="1077" y="669"/>
                    </a:lnTo>
                    <a:cubicBezTo>
                      <a:pt x="1063" y="647"/>
                      <a:pt x="1053" y="622"/>
                      <a:pt x="1048" y="594"/>
                    </a:cubicBezTo>
                    <a:lnTo>
                      <a:pt x="1048" y="594"/>
                    </a:lnTo>
                    <a:cubicBezTo>
                      <a:pt x="1043" y="574"/>
                      <a:pt x="1012" y="583"/>
                      <a:pt x="1016" y="603"/>
                    </a:cubicBezTo>
                    <a:lnTo>
                      <a:pt x="1016" y="603"/>
                    </a:lnTo>
                    <a:cubicBezTo>
                      <a:pt x="1023" y="642"/>
                      <a:pt x="1040" y="676"/>
                      <a:pt x="1063" y="706"/>
                    </a:cubicBezTo>
                    <a:lnTo>
                      <a:pt x="1063" y="706"/>
                    </a:lnTo>
                    <a:cubicBezTo>
                      <a:pt x="986" y="669"/>
                      <a:pt x="891" y="592"/>
                      <a:pt x="958" y="504"/>
                    </a:cubicBezTo>
                    <a:close/>
                    <a:moveTo>
                      <a:pt x="1504" y="364"/>
                    </a:moveTo>
                    <a:lnTo>
                      <a:pt x="1504" y="364"/>
                    </a:lnTo>
                    <a:cubicBezTo>
                      <a:pt x="1484" y="384"/>
                      <a:pt x="1465" y="406"/>
                      <a:pt x="1448" y="428"/>
                    </a:cubicBezTo>
                    <a:lnTo>
                      <a:pt x="1448" y="428"/>
                    </a:lnTo>
                    <a:cubicBezTo>
                      <a:pt x="1435" y="445"/>
                      <a:pt x="1463" y="461"/>
                      <a:pt x="1476" y="445"/>
                    </a:cubicBezTo>
                    <a:lnTo>
                      <a:pt x="1476" y="445"/>
                    </a:lnTo>
                    <a:cubicBezTo>
                      <a:pt x="1485" y="434"/>
                      <a:pt x="1495" y="422"/>
                      <a:pt x="1504" y="411"/>
                    </a:cubicBezTo>
                    <a:lnTo>
                      <a:pt x="1504" y="411"/>
                    </a:lnTo>
                    <a:cubicBezTo>
                      <a:pt x="1503" y="415"/>
                      <a:pt x="1502" y="418"/>
                      <a:pt x="1501" y="422"/>
                    </a:cubicBezTo>
                    <a:lnTo>
                      <a:pt x="1501" y="422"/>
                    </a:lnTo>
                    <a:cubicBezTo>
                      <a:pt x="1482" y="513"/>
                      <a:pt x="1476" y="609"/>
                      <a:pt x="1395" y="672"/>
                    </a:cubicBezTo>
                    <a:lnTo>
                      <a:pt x="1395" y="672"/>
                    </a:lnTo>
                    <a:cubicBezTo>
                      <a:pt x="1355" y="702"/>
                      <a:pt x="1301" y="709"/>
                      <a:pt x="1248" y="709"/>
                    </a:cubicBezTo>
                    <a:lnTo>
                      <a:pt x="1248" y="709"/>
                    </a:lnTo>
                    <a:cubicBezTo>
                      <a:pt x="1314" y="676"/>
                      <a:pt x="1375" y="636"/>
                      <a:pt x="1431" y="586"/>
                    </a:cubicBezTo>
                    <a:lnTo>
                      <a:pt x="1431" y="586"/>
                    </a:lnTo>
                    <a:cubicBezTo>
                      <a:pt x="1446" y="572"/>
                      <a:pt x="1424" y="549"/>
                      <a:pt x="1408" y="563"/>
                    </a:cubicBezTo>
                    <a:lnTo>
                      <a:pt x="1408" y="563"/>
                    </a:lnTo>
                    <a:cubicBezTo>
                      <a:pt x="1356" y="609"/>
                      <a:pt x="1299" y="647"/>
                      <a:pt x="1237" y="678"/>
                    </a:cubicBezTo>
                    <a:lnTo>
                      <a:pt x="1237" y="678"/>
                    </a:lnTo>
                    <a:cubicBezTo>
                      <a:pt x="1273" y="639"/>
                      <a:pt x="1311" y="604"/>
                      <a:pt x="1355" y="573"/>
                    </a:cubicBezTo>
                    <a:lnTo>
                      <a:pt x="1355" y="573"/>
                    </a:lnTo>
                    <a:cubicBezTo>
                      <a:pt x="1371" y="561"/>
                      <a:pt x="1355" y="533"/>
                      <a:pt x="1338" y="545"/>
                    </a:cubicBezTo>
                    <a:lnTo>
                      <a:pt x="1338" y="545"/>
                    </a:lnTo>
                    <a:cubicBezTo>
                      <a:pt x="1295" y="576"/>
                      <a:pt x="1257" y="610"/>
                      <a:pt x="1222" y="647"/>
                    </a:cubicBezTo>
                    <a:lnTo>
                      <a:pt x="1222" y="647"/>
                    </a:lnTo>
                    <a:cubicBezTo>
                      <a:pt x="1281" y="528"/>
                      <a:pt x="1394" y="445"/>
                      <a:pt x="1504" y="364"/>
                    </a:cubicBezTo>
                    <a:close/>
                    <a:moveTo>
                      <a:pt x="1517" y="599"/>
                    </a:moveTo>
                    <a:lnTo>
                      <a:pt x="1517" y="599"/>
                    </a:lnTo>
                    <a:cubicBezTo>
                      <a:pt x="1560" y="561"/>
                      <a:pt x="1609" y="531"/>
                      <a:pt x="1661" y="510"/>
                    </a:cubicBezTo>
                    <a:lnTo>
                      <a:pt x="1661" y="510"/>
                    </a:lnTo>
                    <a:cubicBezTo>
                      <a:pt x="1616" y="538"/>
                      <a:pt x="1574" y="571"/>
                      <a:pt x="1537" y="611"/>
                    </a:cubicBezTo>
                    <a:lnTo>
                      <a:pt x="1537" y="611"/>
                    </a:lnTo>
                    <a:cubicBezTo>
                      <a:pt x="1522" y="626"/>
                      <a:pt x="1545" y="649"/>
                      <a:pt x="1560" y="633"/>
                    </a:cubicBezTo>
                    <a:lnTo>
                      <a:pt x="1560" y="633"/>
                    </a:lnTo>
                    <a:cubicBezTo>
                      <a:pt x="1586" y="606"/>
                      <a:pt x="1615" y="581"/>
                      <a:pt x="1645" y="559"/>
                    </a:cubicBezTo>
                    <a:lnTo>
                      <a:pt x="1645" y="559"/>
                    </a:lnTo>
                    <a:cubicBezTo>
                      <a:pt x="1601" y="603"/>
                      <a:pt x="1549" y="666"/>
                      <a:pt x="1490" y="716"/>
                    </a:cubicBezTo>
                    <a:lnTo>
                      <a:pt x="1490" y="716"/>
                    </a:lnTo>
                    <a:cubicBezTo>
                      <a:pt x="1488" y="707"/>
                      <a:pt x="1478" y="700"/>
                      <a:pt x="1467" y="706"/>
                    </a:cubicBezTo>
                    <a:lnTo>
                      <a:pt x="1467" y="706"/>
                    </a:lnTo>
                    <a:cubicBezTo>
                      <a:pt x="1431" y="727"/>
                      <a:pt x="1394" y="739"/>
                      <a:pt x="1355" y="743"/>
                    </a:cubicBezTo>
                    <a:lnTo>
                      <a:pt x="1355" y="743"/>
                    </a:lnTo>
                    <a:cubicBezTo>
                      <a:pt x="1400" y="731"/>
                      <a:pt x="1442" y="707"/>
                      <a:pt x="1472" y="666"/>
                    </a:cubicBezTo>
                    <a:lnTo>
                      <a:pt x="1472" y="666"/>
                    </a:lnTo>
                    <a:cubicBezTo>
                      <a:pt x="1484" y="648"/>
                      <a:pt x="1494" y="628"/>
                      <a:pt x="1502" y="605"/>
                    </a:cubicBezTo>
                    <a:lnTo>
                      <a:pt x="1502" y="605"/>
                    </a:lnTo>
                    <a:cubicBezTo>
                      <a:pt x="1507" y="605"/>
                      <a:pt x="1512" y="603"/>
                      <a:pt x="1517" y="599"/>
                    </a:cubicBezTo>
                    <a:close/>
                    <a:moveTo>
                      <a:pt x="1752" y="411"/>
                    </a:moveTo>
                    <a:lnTo>
                      <a:pt x="1752" y="411"/>
                    </a:lnTo>
                    <a:cubicBezTo>
                      <a:pt x="1753" y="410"/>
                      <a:pt x="1755" y="408"/>
                      <a:pt x="1756" y="407"/>
                    </a:cubicBezTo>
                    <a:lnTo>
                      <a:pt x="1756" y="407"/>
                    </a:lnTo>
                    <a:cubicBezTo>
                      <a:pt x="1759" y="406"/>
                      <a:pt x="1762" y="405"/>
                      <a:pt x="1764" y="404"/>
                    </a:cubicBezTo>
                    <a:lnTo>
                      <a:pt x="1764" y="404"/>
                    </a:lnTo>
                    <a:cubicBezTo>
                      <a:pt x="1772" y="407"/>
                      <a:pt x="1776" y="419"/>
                      <a:pt x="1773" y="428"/>
                    </a:cubicBezTo>
                    <a:lnTo>
                      <a:pt x="1773" y="428"/>
                    </a:lnTo>
                    <a:cubicBezTo>
                      <a:pt x="1767" y="429"/>
                      <a:pt x="1761" y="430"/>
                      <a:pt x="1753" y="431"/>
                    </a:cubicBezTo>
                    <a:lnTo>
                      <a:pt x="1753" y="431"/>
                    </a:lnTo>
                    <a:cubicBezTo>
                      <a:pt x="1751" y="426"/>
                      <a:pt x="1749" y="417"/>
                      <a:pt x="1752" y="411"/>
                    </a:cubicBezTo>
                    <a:close/>
                    <a:moveTo>
                      <a:pt x="1796" y="281"/>
                    </a:moveTo>
                    <a:lnTo>
                      <a:pt x="1796" y="281"/>
                    </a:lnTo>
                    <a:cubicBezTo>
                      <a:pt x="1793" y="280"/>
                      <a:pt x="1790" y="280"/>
                      <a:pt x="1788" y="281"/>
                    </a:cubicBezTo>
                    <a:lnTo>
                      <a:pt x="1788" y="281"/>
                    </a:lnTo>
                    <a:cubicBezTo>
                      <a:pt x="1784" y="277"/>
                      <a:pt x="1782" y="273"/>
                      <a:pt x="1781" y="267"/>
                    </a:cubicBezTo>
                    <a:lnTo>
                      <a:pt x="1781" y="267"/>
                    </a:lnTo>
                    <a:lnTo>
                      <a:pt x="1781" y="267"/>
                    </a:lnTo>
                    <a:lnTo>
                      <a:pt x="1781" y="267"/>
                    </a:lnTo>
                    <a:cubicBezTo>
                      <a:pt x="1785" y="272"/>
                      <a:pt x="1791" y="277"/>
                      <a:pt x="1796" y="281"/>
                    </a:cubicBezTo>
                    <a:close/>
                    <a:moveTo>
                      <a:pt x="1228" y="760"/>
                    </a:moveTo>
                    <a:lnTo>
                      <a:pt x="1228" y="760"/>
                    </a:lnTo>
                    <a:cubicBezTo>
                      <a:pt x="1299" y="784"/>
                      <a:pt x="1374" y="782"/>
                      <a:pt x="1442" y="754"/>
                    </a:cubicBezTo>
                    <a:lnTo>
                      <a:pt x="1442" y="754"/>
                    </a:lnTo>
                    <a:cubicBezTo>
                      <a:pt x="1372" y="801"/>
                      <a:pt x="1299" y="820"/>
                      <a:pt x="1228" y="760"/>
                    </a:cubicBezTo>
                    <a:close/>
                    <a:moveTo>
                      <a:pt x="2203" y="3261"/>
                    </a:moveTo>
                    <a:lnTo>
                      <a:pt x="2203" y="3261"/>
                    </a:lnTo>
                    <a:cubicBezTo>
                      <a:pt x="2173" y="3263"/>
                      <a:pt x="2146" y="3272"/>
                      <a:pt x="2122" y="3285"/>
                    </a:cubicBezTo>
                    <a:lnTo>
                      <a:pt x="2122" y="3285"/>
                    </a:lnTo>
                    <a:cubicBezTo>
                      <a:pt x="2018" y="3304"/>
                      <a:pt x="1913" y="3319"/>
                      <a:pt x="1807" y="3323"/>
                    </a:cubicBezTo>
                    <a:lnTo>
                      <a:pt x="1807" y="3323"/>
                    </a:lnTo>
                    <a:cubicBezTo>
                      <a:pt x="1690" y="3328"/>
                      <a:pt x="1576" y="3301"/>
                      <a:pt x="1460" y="3296"/>
                    </a:cubicBezTo>
                    <a:lnTo>
                      <a:pt x="1460" y="3296"/>
                    </a:lnTo>
                    <a:cubicBezTo>
                      <a:pt x="1324" y="3290"/>
                      <a:pt x="1196" y="3351"/>
                      <a:pt x="1103" y="3446"/>
                    </a:cubicBezTo>
                    <a:lnTo>
                      <a:pt x="1103" y="3446"/>
                    </a:lnTo>
                    <a:cubicBezTo>
                      <a:pt x="1318" y="2596"/>
                      <a:pt x="1254" y="1654"/>
                      <a:pt x="1179" y="793"/>
                    </a:cubicBezTo>
                    <a:lnTo>
                      <a:pt x="1179" y="793"/>
                    </a:lnTo>
                    <a:cubicBezTo>
                      <a:pt x="1182" y="792"/>
                      <a:pt x="1183" y="792"/>
                      <a:pt x="1185" y="792"/>
                    </a:cubicBezTo>
                    <a:lnTo>
                      <a:pt x="1185" y="792"/>
                    </a:lnTo>
                    <a:cubicBezTo>
                      <a:pt x="1186" y="791"/>
                      <a:pt x="1187" y="791"/>
                      <a:pt x="1188" y="790"/>
                    </a:cubicBezTo>
                    <a:lnTo>
                      <a:pt x="1188" y="790"/>
                    </a:lnTo>
                    <a:cubicBezTo>
                      <a:pt x="1260" y="850"/>
                      <a:pt x="1366" y="855"/>
                      <a:pt x="1450" y="809"/>
                    </a:cubicBezTo>
                    <a:lnTo>
                      <a:pt x="1450" y="809"/>
                    </a:lnTo>
                    <a:cubicBezTo>
                      <a:pt x="1617" y="716"/>
                      <a:pt x="1725" y="437"/>
                      <a:pt x="1948" y="483"/>
                    </a:cubicBezTo>
                    <a:lnTo>
                      <a:pt x="1948" y="483"/>
                    </a:lnTo>
                    <a:cubicBezTo>
                      <a:pt x="1978" y="490"/>
                      <a:pt x="1991" y="442"/>
                      <a:pt x="1961" y="436"/>
                    </a:cubicBezTo>
                    <a:lnTo>
                      <a:pt x="1961" y="436"/>
                    </a:lnTo>
                    <a:cubicBezTo>
                      <a:pt x="1938" y="431"/>
                      <a:pt x="1915" y="430"/>
                      <a:pt x="1894" y="430"/>
                    </a:cubicBezTo>
                    <a:lnTo>
                      <a:pt x="1894" y="430"/>
                    </a:lnTo>
                    <a:cubicBezTo>
                      <a:pt x="1890" y="426"/>
                      <a:pt x="1884" y="422"/>
                      <a:pt x="1877" y="422"/>
                    </a:cubicBezTo>
                    <a:lnTo>
                      <a:pt x="1877" y="422"/>
                    </a:lnTo>
                    <a:cubicBezTo>
                      <a:pt x="1853" y="421"/>
                      <a:pt x="1829" y="422"/>
                      <a:pt x="1806" y="424"/>
                    </a:cubicBezTo>
                    <a:lnTo>
                      <a:pt x="1806" y="424"/>
                    </a:lnTo>
                    <a:cubicBezTo>
                      <a:pt x="1808" y="404"/>
                      <a:pt x="1800" y="384"/>
                      <a:pt x="1782" y="375"/>
                    </a:cubicBezTo>
                    <a:lnTo>
                      <a:pt x="1782" y="375"/>
                    </a:lnTo>
                    <a:cubicBezTo>
                      <a:pt x="1784" y="376"/>
                      <a:pt x="1786" y="376"/>
                      <a:pt x="1788" y="377"/>
                    </a:cubicBezTo>
                    <a:lnTo>
                      <a:pt x="1788" y="377"/>
                    </a:lnTo>
                    <a:cubicBezTo>
                      <a:pt x="1796" y="380"/>
                      <a:pt x="1805" y="373"/>
                      <a:pt x="1808" y="365"/>
                    </a:cubicBezTo>
                    <a:lnTo>
                      <a:pt x="1808" y="365"/>
                    </a:lnTo>
                    <a:cubicBezTo>
                      <a:pt x="1809" y="362"/>
                      <a:pt x="1808" y="359"/>
                      <a:pt x="1808" y="357"/>
                    </a:cubicBezTo>
                    <a:lnTo>
                      <a:pt x="1808" y="357"/>
                    </a:lnTo>
                    <a:cubicBezTo>
                      <a:pt x="1814" y="356"/>
                      <a:pt x="1821" y="353"/>
                      <a:pt x="1827" y="351"/>
                    </a:cubicBezTo>
                    <a:lnTo>
                      <a:pt x="1827" y="351"/>
                    </a:lnTo>
                    <a:cubicBezTo>
                      <a:pt x="1834" y="352"/>
                      <a:pt x="1841" y="349"/>
                      <a:pt x="1844" y="343"/>
                    </a:cubicBezTo>
                    <a:lnTo>
                      <a:pt x="1844" y="343"/>
                    </a:lnTo>
                    <a:cubicBezTo>
                      <a:pt x="1844" y="342"/>
                      <a:pt x="1845" y="341"/>
                      <a:pt x="1845" y="340"/>
                    </a:cubicBezTo>
                    <a:lnTo>
                      <a:pt x="1845" y="340"/>
                    </a:lnTo>
                    <a:cubicBezTo>
                      <a:pt x="1848" y="337"/>
                      <a:pt x="1851" y="335"/>
                      <a:pt x="1853" y="332"/>
                    </a:cubicBezTo>
                    <a:lnTo>
                      <a:pt x="1853" y="332"/>
                    </a:lnTo>
                    <a:cubicBezTo>
                      <a:pt x="1856" y="330"/>
                      <a:pt x="1857" y="327"/>
                      <a:pt x="1857" y="325"/>
                    </a:cubicBezTo>
                    <a:lnTo>
                      <a:pt x="1857" y="325"/>
                    </a:lnTo>
                    <a:cubicBezTo>
                      <a:pt x="1858" y="340"/>
                      <a:pt x="1857" y="356"/>
                      <a:pt x="1855" y="371"/>
                    </a:cubicBezTo>
                    <a:lnTo>
                      <a:pt x="1855" y="371"/>
                    </a:lnTo>
                    <a:cubicBezTo>
                      <a:pt x="1852" y="392"/>
                      <a:pt x="1883" y="401"/>
                      <a:pt x="1886" y="380"/>
                    </a:cubicBezTo>
                    <a:lnTo>
                      <a:pt x="1886" y="380"/>
                    </a:lnTo>
                    <a:cubicBezTo>
                      <a:pt x="1892" y="350"/>
                      <a:pt x="1892" y="321"/>
                      <a:pt x="1886" y="291"/>
                    </a:cubicBezTo>
                    <a:lnTo>
                      <a:pt x="1886" y="291"/>
                    </a:lnTo>
                    <a:cubicBezTo>
                      <a:pt x="1883" y="270"/>
                      <a:pt x="1852" y="279"/>
                      <a:pt x="1855" y="300"/>
                    </a:cubicBezTo>
                    <a:lnTo>
                      <a:pt x="1855" y="300"/>
                    </a:lnTo>
                    <a:cubicBezTo>
                      <a:pt x="1856" y="305"/>
                      <a:pt x="1857" y="311"/>
                      <a:pt x="1857" y="316"/>
                    </a:cubicBezTo>
                    <a:lnTo>
                      <a:pt x="1857" y="316"/>
                    </a:lnTo>
                    <a:cubicBezTo>
                      <a:pt x="1853" y="306"/>
                      <a:pt x="1840" y="299"/>
                      <a:pt x="1831" y="309"/>
                    </a:cubicBezTo>
                    <a:lnTo>
                      <a:pt x="1831" y="309"/>
                    </a:lnTo>
                    <a:cubicBezTo>
                      <a:pt x="1829" y="310"/>
                      <a:pt x="1828" y="311"/>
                      <a:pt x="1827" y="312"/>
                    </a:cubicBezTo>
                    <a:lnTo>
                      <a:pt x="1827" y="312"/>
                    </a:lnTo>
                    <a:cubicBezTo>
                      <a:pt x="1825" y="311"/>
                      <a:pt x="1823" y="310"/>
                      <a:pt x="1821" y="308"/>
                    </a:cubicBezTo>
                    <a:lnTo>
                      <a:pt x="1821" y="308"/>
                    </a:lnTo>
                    <a:cubicBezTo>
                      <a:pt x="1821" y="306"/>
                      <a:pt x="1821" y="305"/>
                      <a:pt x="1820" y="303"/>
                    </a:cubicBezTo>
                    <a:lnTo>
                      <a:pt x="1820" y="303"/>
                    </a:lnTo>
                    <a:cubicBezTo>
                      <a:pt x="1819" y="298"/>
                      <a:pt x="1816" y="295"/>
                      <a:pt x="1812" y="292"/>
                    </a:cubicBezTo>
                    <a:lnTo>
                      <a:pt x="1804" y="286"/>
                    </a:lnTo>
                    <a:lnTo>
                      <a:pt x="1804" y="286"/>
                    </a:lnTo>
                    <a:cubicBezTo>
                      <a:pt x="1819" y="289"/>
                      <a:pt x="1830" y="265"/>
                      <a:pt x="1815" y="255"/>
                    </a:cubicBezTo>
                    <a:lnTo>
                      <a:pt x="1815" y="255"/>
                    </a:lnTo>
                    <a:cubicBezTo>
                      <a:pt x="1799" y="244"/>
                      <a:pt x="1793" y="226"/>
                      <a:pt x="1794" y="208"/>
                    </a:cubicBezTo>
                    <a:lnTo>
                      <a:pt x="1794" y="208"/>
                    </a:lnTo>
                    <a:cubicBezTo>
                      <a:pt x="1794" y="206"/>
                      <a:pt x="1794" y="204"/>
                      <a:pt x="1794" y="202"/>
                    </a:cubicBezTo>
                    <a:lnTo>
                      <a:pt x="1794" y="202"/>
                    </a:lnTo>
                    <a:cubicBezTo>
                      <a:pt x="1801" y="201"/>
                      <a:pt x="1807" y="199"/>
                      <a:pt x="1813" y="196"/>
                    </a:cubicBezTo>
                    <a:lnTo>
                      <a:pt x="1813" y="196"/>
                    </a:lnTo>
                    <a:cubicBezTo>
                      <a:pt x="1821" y="193"/>
                      <a:pt x="1823" y="181"/>
                      <a:pt x="1819" y="174"/>
                    </a:cubicBezTo>
                    <a:lnTo>
                      <a:pt x="1819" y="174"/>
                    </a:lnTo>
                    <a:cubicBezTo>
                      <a:pt x="1814" y="166"/>
                      <a:pt x="1804" y="165"/>
                      <a:pt x="1796" y="168"/>
                    </a:cubicBezTo>
                    <a:lnTo>
                      <a:pt x="1796" y="168"/>
                    </a:lnTo>
                    <a:cubicBezTo>
                      <a:pt x="1784" y="174"/>
                      <a:pt x="1771" y="174"/>
                      <a:pt x="1758" y="171"/>
                    </a:cubicBezTo>
                    <a:lnTo>
                      <a:pt x="1758" y="171"/>
                    </a:lnTo>
                    <a:cubicBezTo>
                      <a:pt x="1756" y="170"/>
                      <a:pt x="1754" y="170"/>
                      <a:pt x="1752" y="171"/>
                    </a:cubicBezTo>
                    <a:lnTo>
                      <a:pt x="1752" y="171"/>
                    </a:lnTo>
                    <a:cubicBezTo>
                      <a:pt x="1789" y="149"/>
                      <a:pt x="1827" y="128"/>
                      <a:pt x="1864" y="107"/>
                    </a:cubicBezTo>
                    <a:lnTo>
                      <a:pt x="1864" y="107"/>
                    </a:lnTo>
                    <a:cubicBezTo>
                      <a:pt x="1883" y="96"/>
                      <a:pt x="1866" y="68"/>
                      <a:pt x="1848" y="78"/>
                    </a:cubicBezTo>
                    <a:lnTo>
                      <a:pt x="1848" y="78"/>
                    </a:lnTo>
                    <a:cubicBezTo>
                      <a:pt x="1822" y="93"/>
                      <a:pt x="1797" y="108"/>
                      <a:pt x="1771" y="123"/>
                    </a:cubicBezTo>
                    <a:lnTo>
                      <a:pt x="1771" y="123"/>
                    </a:lnTo>
                    <a:cubicBezTo>
                      <a:pt x="1774" y="107"/>
                      <a:pt x="1751" y="97"/>
                      <a:pt x="1741" y="112"/>
                    </a:cubicBezTo>
                    <a:lnTo>
                      <a:pt x="1741" y="112"/>
                    </a:lnTo>
                    <a:cubicBezTo>
                      <a:pt x="1732" y="124"/>
                      <a:pt x="1723" y="137"/>
                      <a:pt x="1715" y="149"/>
                    </a:cubicBezTo>
                    <a:lnTo>
                      <a:pt x="1715" y="149"/>
                    </a:lnTo>
                    <a:cubicBezTo>
                      <a:pt x="1706" y="164"/>
                      <a:pt x="1722" y="176"/>
                      <a:pt x="1735" y="172"/>
                    </a:cubicBezTo>
                    <a:lnTo>
                      <a:pt x="1735" y="172"/>
                    </a:lnTo>
                    <a:cubicBezTo>
                      <a:pt x="1738" y="174"/>
                      <a:pt x="1741" y="174"/>
                      <a:pt x="1745" y="174"/>
                    </a:cubicBezTo>
                    <a:lnTo>
                      <a:pt x="1745" y="174"/>
                    </a:lnTo>
                    <a:cubicBezTo>
                      <a:pt x="1735" y="181"/>
                      <a:pt x="1735" y="198"/>
                      <a:pt x="1749" y="202"/>
                    </a:cubicBezTo>
                    <a:lnTo>
                      <a:pt x="1749" y="202"/>
                    </a:lnTo>
                    <a:cubicBezTo>
                      <a:pt x="1754" y="204"/>
                      <a:pt x="1758" y="204"/>
                      <a:pt x="1763" y="205"/>
                    </a:cubicBezTo>
                    <a:lnTo>
                      <a:pt x="1763" y="205"/>
                    </a:lnTo>
                    <a:cubicBezTo>
                      <a:pt x="1762" y="206"/>
                      <a:pt x="1762" y="206"/>
                      <a:pt x="1762" y="208"/>
                    </a:cubicBezTo>
                    <a:lnTo>
                      <a:pt x="1762" y="208"/>
                    </a:lnTo>
                    <a:cubicBezTo>
                      <a:pt x="1762" y="210"/>
                      <a:pt x="1762" y="212"/>
                      <a:pt x="1762" y="214"/>
                    </a:cubicBezTo>
                    <a:lnTo>
                      <a:pt x="1762" y="214"/>
                    </a:lnTo>
                    <a:cubicBezTo>
                      <a:pt x="1752" y="206"/>
                      <a:pt x="1733" y="215"/>
                      <a:pt x="1737" y="231"/>
                    </a:cubicBezTo>
                    <a:lnTo>
                      <a:pt x="1737" y="231"/>
                    </a:lnTo>
                    <a:cubicBezTo>
                      <a:pt x="1741" y="251"/>
                      <a:pt x="1745" y="272"/>
                      <a:pt x="1749" y="292"/>
                    </a:cubicBezTo>
                    <a:lnTo>
                      <a:pt x="1749" y="292"/>
                    </a:lnTo>
                    <a:cubicBezTo>
                      <a:pt x="1751" y="300"/>
                      <a:pt x="1757" y="303"/>
                      <a:pt x="1763" y="303"/>
                    </a:cubicBezTo>
                    <a:lnTo>
                      <a:pt x="1763" y="303"/>
                    </a:lnTo>
                    <a:cubicBezTo>
                      <a:pt x="1764" y="305"/>
                      <a:pt x="1765" y="305"/>
                      <a:pt x="1766" y="306"/>
                    </a:cubicBezTo>
                    <a:lnTo>
                      <a:pt x="1766" y="306"/>
                    </a:lnTo>
                    <a:cubicBezTo>
                      <a:pt x="1767" y="308"/>
                      <a:pt x="1769" y="310"/>
                      <a:pt x="1771" y="311"/>
                    </a:cubicBezTo>
                    <a:lnTo>
                      <a:pt x="1771" y="311"/>
                    </a:lnTo>
                    <a:cubicBezTo>
                      <a:pt x="1777" y="316"/>
                      <a:pt x="1783" y="321"/>
                      <a:pt x="1790" y="325"/>
                    </a:cubicBezTo>
                    <a:lnTo>
                      <a:pt x="1790" y="325"/>
                    </a:lnTo>
                    <a:cubicBezTo>
                      <a:pt x="1783" y="325"/>
                      <a:pt x="1777" y="323"/>
                      <a:pt x="1771" y="321"/>
                    </a:cubicBezTo>
                    <a:lnTo>
                      <a:pt x="1771" y="321"/>
                    </a:lnTo>
                    <a:cubicBezTo>
                      <a:pt x="1753" y="314"/>
                      <a:pt x="1745" y="337"/>
                      <a:pt x="1756" y="348"/>
                    </a:cubicBezTo>
                    <a:lnTo>
                      <a:pt x="1756" y="348"/>
                    </a:lnTo>
                    <a:cubicBezTo>
                      <a:pt x="1742" y="356"/>
                      <a:pt x="1730" y="369"/>
                      <a:pt x="1727" y="385"/>
                    </a:cubicBezTo>
                    <a:lnTo>
                      <a:pt x="1727" y="385"/>
                    </a:lnTo>
                    <a:cubicBezTo>
                      <a:pt x="1712" y="392"/>
                      <a:pt x="1697" y="401"/>
                      <a:pt x="1684" y="412"/>
                    </a:cubicBezTo>
                    <a:lnTo>
                      <a:pt x="1684" y="412"/>
                    </a:lnTo>
                    <a:cubicBezTo>
                      <a:pt x="1667" y="424"/>
                      <a:pt x="1683" y="452"/>
                      <a:pt x="1700" y="440"/>
                    </a:cubicBezTo>
                    <a:lnTo>
                      <a:pt x="1700" y="440"/>
                    </a:lnTo>
                    <a:cubicBezTo>
                      <a:pt x="1706" y="435"/>
                      <a:pt x="1712" y="431"/>
                      <a:pt x="1719" y="427"/>
                    </a:cubicBezTo>
                    <a:lnTo>
                      <a:pt x="1719" y="427"/>
                    </a:lnTo>
                    <a:cubicBezTo>
                      <a:pt x="1719" y="431"/>
                      <a:pt x="1721" y="434"/>
                      <a:pt x="1722" y="438"/>
                    </a:cubicBezTo>
                    <a:lnTo>
                      <a:pt x="1722" y="438"/>
                    </a:lnTo>
                    <a:cubicBezTo>
                      <a:pt x="1651" y="456"/>
                      <a:pt x="1584" y="487"/>
                      <a:pt x="1523" y="532"/>
                    </a:cubicBezTo>
                    <a:lnTo>
                      <a:pt x="1523" y="532"/>
                    </a:lnTo>
                    <a:cubicBezTo>
                      <a:pt x="1538" y="468"/>
                      <a:pt x="1548" y="401"/>
                      <a:pt x="1571" y="346"/>
                    </a:cubicBezTo>
                    <a:lnTo>
                      <a:pt x="1571" y="346"/>
                    </a:lnTo>
                    <a:cubicBezTo>
                      <a:pt x="1574" y="344"/>
                      <a:pt x="1576" y="342"/>
                      <a:pt x="1577" y="340"/>
                    </a:cubicBezTo>
                    <a:lnTo>
                      <a:pt x="1577" y="340"/>
                    </a:lnTo>
                    <a:cubicBezTo>
                      <a:pt x="1583" y="336"/>
                      <a:pt x="1584" y="330"/>
                      <a:pt x="1581" y="325"/>
                    </a:cubicBezTo>
                    <a:lnTo>
                      <a:pt x="1581" y="325"/>
                    </a:lnTo>
                    <a:cubicBezTo>
                      <a:pt x="1589" y="310"/>
                      <a:pt x="1598" y="297"/>
                      <a:pt x="1608" y="285"/>
                    </a:cubicBezTo>
                    <a:lnTo>
                      <a:pt x="1608" y="285"/>
                    </a:lnTo>
                    <a:cubicBezTo>
                      <a:pt x="1616" y="278"/>
                      <a:pt x="1625" y="271"/>
                      <a:pt x="1632" y="265"/>
                    </a:cubicBezTo>
                    <a:lnTo>
                      <a:pt x="1632" y="265"/>
                    </a:lnTo>
                    <a:cubicBezTo>
                      <a:pt x="1636" y="262"/>
                      <a:pt x="1638" y="259"/>
                      <a:pt x="1639" y="256"/>
                    </a:cubicBezTo>
                    <a:lnTo>
                      <a:pt x="1639" y="256"/>
                    </a:lnTo>
                    <a:cubicBezTo>
                      <a:pt x="1649" y="249"/>
                      <a:pt x="1660" y="242"/>
                      <a:pt x="1672" y="237"/>
                    </a:cubicBezTo>
                    <a:lnTo>
                      <a:pt x="1672" y="237"/>
                    </a:lnTo>
                    <a:cubicBezTo>
                      <a:pt x="1701" y="225"/>
                      <a:pt x="1688" y="178"/>
                      <a:pt x="1660" y="190"/>
                    </a:cubicBezTo>
                    <a:lnTo>
                      <a:pt x="1660" y="190"/>
                    </a:lnTo>
                    <a:cubicBezTo>
                      <a:pt x="1628" y="203"/>
                      <a:pt x="1602" y="221"/>
                      <a:pt x="1583" y="243"/>
                    </a:cubicBezTo>
                    <a:lnTo>
                      <a:pt x="1583" y="243"/>
                    </a:lnTo>
                    <a:cubicBezTo>
                      <a:pt x="1519" y="296"/>
                      <a:pt x="1447" y="346"/>
                      <a:pt x="1380" y="399"/>
                    </a:cubicBezTo>
                    <a:lnTo>
                      <a:pt x="1380" y="399"/>
                    </a:lnTo>
                    <a:cubicBezTo>
                      <a:pt x="1395" y="373"/>
                      <a:pt x="1412" y="349"/>
                      <a:pt x="1429" y="326"/>
                    </a:cubicBezTo>
                    <a:lnTo>
                      <a:pt x="1429" y="326"/>
                    </a:lnTo>
                    <a:cubicBezTo>
                      <a:pt x="1442" y="309"/>
                      <a:pt x="1414" y="293"/>
                      <a:pt x="1401" y="310"/>
                    </a:cubicBezTo>
                    <a:lnTo>
                      <a:pt x="1401" y="310"/>
                    </a:lnTo>
                    <a:cubicBezTo>
                      <a:pt x="1373" y="346"/>
                      <a:pt x="1348" y="386"/>
                      <a:pt x="1327" y="427"/>
                    </a:cubicBezTo>
                    <a:lnTo>
                      <a:pt x="1327" y="427"/>
                    </a:lnTo>
                    <a:cubicBezTo>
                      <a:pt x="1326" y="427"/>
                      <a:pt x="1326" y="427"/>
                      <a:pt x="1325" y="428"/>
                    </a:cubicBezTo>
                    <a:lnTo>
                      <a:pt x="1325" y="428"/>
                    </a:lnTo>
                    <a:cubicBezTo>
                      <a:pt x="1318" y="436"/>
                      <a:pt x="1315" y="444"/>
                      <a:pt x="1314" y="454"/>
                    </a:cubicBezTo>
                    <a:lnTo>
                      <a:pt x="1314" y="454"/>
                    </a:lnTo>
                    <a:cubicBezTo>
                      <a:pt x="1296" y="470"/>
                      <a:pt x="1279" y="487"/>
                      <a:pt x="1263" y="504"/>
                    </a:cubicBezTo>
                    <a:lnTo>
                      <a:pt x="1263" y="504"/>
                    </a:lnTo>
                    <a:cubicBezTo>
                      <a:pt x="1335" y="339"/>
                      <a:pt x="1424" y="185"/>
                      <a:pt x="1532" y="41"/>
                    </a:cubicBezTo>
                    <a:lnTo>
                      <a:pt x="1532" y="41"/>
                    </a:lnTo>
                    <a:cubicBezTo>
                      <a:pt x="1537" y="34"/>
                      <a:pt x="1535" y="27"/>
                      <a:pt x="1530" y="22"/>
                    </a:cubicBezTo>
                    <a:lnTo>
                      <a:pt x="1530" y="22"/>
                    </a:lnTo>
                    <a:cubicBezTo>
                      <a:pt x="1531" y="15"/>
                      <a:pt x="1528" y="8"/>
                      <a:pt x="1522" y="5"/>
                    </a:cubicBezTo>
                    <a:lnTo>
                      <a:pt x="1522" y="5"/>
                    </a:lnTo>
                    <a:cubicBezTo>
                      <a:pt x="1514" y="0"/>
                      <a:pt x="1505" y="4"/>
                      <a:pt x="1500" y="11"/>
                    </a:cubicBezTo>
                    <a:lnTo>
                      <a:pt x="1500" y="11"/>
                    </a:lnTo>
                    <a:cubicBezTo>
                      <a:pt x="1500" y="11"/>
                      <a:pt x="1499" y="10"/>
                      <a:pt x="1497" y="10"/>
                    </a:cubicBezTo>
                    <a:lnTo>
                      <a:pt x="1497" y="10"/>
                    </a:lnTo>
                    <a:cubicBezTo>
                      <a:pt x="1477" y="3"/>
                      <a:pt x="1469" y="34"/>
                      <a:pt x="1489" y="41"/>
                    </a:cubicBezTo>
                    <a:lnTo>
                      <a:pt x="1489" y="41"/>
                    </a:lnTo>
                    <a:cubicBezTo>
                      <a:pt x="1490" y="41"/>
                      <a:pt x="1491" y="41"/>
                      <a:pt x="1491" y="41"/>
                    </a:cubicBezTo>
                    <a:lnTo>
                      <a:pt x="1491" y="41"/>
                    </a:lnTo>
                    <a:cubicBezTo>
                      <a:pt x="1389" y="180"/>
                      <a:pt x="1304" y="329"/>
                      <a:pt x="1235" y="488"/>
                    </a:cubicBezTo>
                    <a:lnTo>
                      <a:pt x="1235" y="488"/>
                    </a:lnTo>
                    <a:cubicBezTo>
                      <a:pt x="1224" y="438"/>
                      <a:pt x="1209" y="390"/>
                      <a:pt x="1191" y="343"/>
                    </a:cubicBezTo>
                    <a:lnTo>
                      <a:pt x="1191" y="343"/>
                    </a:lnTo>
                    <a:cubicBezTo>
                      <a:pt x="1183" y="323"/>
                      <a:pt x="1152" y="331"/>
                      <a:pt x="1159" y="351"/>
                    </a:cubicBezTo>
                    <a:lnTo>
                      <a:pt x="1159" y="351"/>
                    </a:lnTo>
                    <a:cubicBezTo>
                      <a:pt x="1185" y="419"/>
                      <a:pt x="1205" y="489"/>
                      <a:pt x="1217" y="561"/>
                    </a:cubicBezTo>
                    <a:lnTo>
                      <a:pt x="1217" y="561"/>
                    </a:lnTo>
                    <a:cubicBezTo>
                      <a:pt x="1214" y="564"/>
                      <a:pt x="1212" y="568"/>
                      <a:pt x="1210" y="571"/>
                    </a:cubicBezTo>
                    <a:lnTo>
                      <a:pt x="1210" y="571"/>
                    </a:lnTo>
                    <a:cubicBezTo>
                      <a:pt x="1207" y="538"/>
                      <a:pt x="1200" y="505"/>
                      <a:pt x="1184" y="474"/>
                    </a:cubicBezTo>
                    <a:lnTo>
                      <a:pt x="1184" y="474"/>
                    </a:lnTo>
                    <a:cubicBezTo>
                      <a:pt x="1127" y="361"/>
                      <a:pt x="1034" y="266"/>
                      <a:pt x="955" y="169"/>
                    </a:cubicBezTo>
                    <a:lnTo>
                      <a:pt x="955" y="169"/>
                    </a:lnTo>
                    <a:cubicBezTo>
                      <a:pt x="937" y="148"/>
                      <a:pt x="901" y="176"/>
                      <a:pt x="916" y="199"/>
                    </a:cubicBezTo>
                    <a:lnTo>
                      <a:pt x="916" y="199"/>
                    </a:lnTo>
                    <a:cubicBezTo>
                      <a:pt x="971" y="277"/>
                      <a:pt x="978" y="364"/>
                      <a:pt x="936" y="450"/>
                    </a:cubicBezTo>
                    <a:lnTo>
                      <a:pt x="936" y="450"/>
                    </a:lnTo>
                    <a:cubicBezTo>
                      <a:pt x="922" y="479"/>
                      <a:pt x="893" y="504"/>
                      <a:pt x="884" y="536"/>
                    </a:cubicBezTo>
                    <a:lnTo>
                      <a:pt x="884" y="536"/>
                    </a:lnTo>
                    <a:cubicBezTo>
                      <a:pt x="867" y="505"/>
                      <a:pt x="851" y="474"/>
                      <a:pt x="832" y="445"/>
                    </a:cubicBezTo>
                    <a:lnTo>
                      <a:pt x="832" y="445"/>
                    </a:lnTo>
                    <a:cubicBezTo>
                      <a:pt x="786" y="380"/>
                      <a:pt x="711" y="347"/>
                      <a:pt x="635" y="335"/>
                    </a:cubicBezTo>
                    <a:lnTo>
                      <a:pt x="635" y="335"/>
                    </a:lnTo>
                    <a:cubicBezTo>
                      <a:pt x="634" y="334"/>
                      <a:pt x="634" y="334"/>
                      <a:pt x="633" y="334"/>
                    </a:cubicBezTo>
                    <a:lnTo>
                      <a:pt x="633" y="334"/>
                    </a:lnTo>
                    <a:cubicBezTo>
                      <a:pt x="627" y="330"/>
                      <a:pt x="621" y="330"/>
                      <a:pt x="617" y="333"/>
                    </a:cubicBezTo>
                    <a:lnTo>
                      <a:pt x="617" y="333"/>
                    </a:lnTo>
                    <a:cubicBezTo>
                      <a:pt x="612" y="333"/>
                      <a:pt x="607" y="332"/>
                      <a:pt x="602" y="331"/>
                    </a:cubicBezTo>
                    <a:lnTo>
                      <a:pt x="602" y="331"/>
                    </a:lnTo>
                    <a:cubicBezTo>
                      <a:pt x="597" y="331"/>
                      <a:pt x="593" y="333"/>
                      <a:pt x="590" y="334"/>
                    </a:cubicBezTo>
                    <a:lnTo>
                      <a:pt x="590" y="334"/>
                    </a:lnTo>
                    <a:cubicBezTo>
                      <a:pt x="588" y="334"/>
                      <a:pt x="585" y="333"/>
                      <a:pt x="582" y="332"/>
                    </a:cubicBezTo>
                    <a:lnTo>
                      <a:pt x="582" y="332"/>
                    </a:lnTo>
                    <a:cubicBezTo>
                      <a:pt x="570" y="329"/>
                      <a:pt x="562" y="340"/>
                      <a:pt x="562" y="349"/>
                    </a:cubicBezTo>
                    <a:lnTo>
                      <a:pt x="562" y="349"/>
                    </a:lnTo>
                    <a:cubicBezTo>
                      <a:pt x="548" y="359"/>
                      <a:pt x="546" y="387"/>
                      <a:pt x="569" y="394"/>
                    </a:cubicBezTo>
                    <a:lnTo>
                      <a:pt x="569" y="394"/>
                    </a:lnTo>
                    <a:cubicBezTo>
                      <a:pt x="737" y="445"/>
                      <a:pt x="708" y="666"/>
                      <a:pt x="839" y="758"/>
                    </a:cubicBezTo>
                    <a:lnTo>
                      <a:pt x="839" y="758"/>
                    </a:lnTo>
                    <a:cubicBezTo>
                      <a:pt x="928" y="820"/>
                      <a:pt x="1029" y="818"/>
                      <a:pt x="1132" y="801"/>
                    </a:cubicBezTo>
                    <a:lnTo>
                      <a:pt x="1132" y="801"/>
                    </a:lnTo>
                    <a:cubicBezTo>
                      <a:pt x="1207" y="1675"/>
                      <a:pt x="1273" y="2636"/>
                      <a:pt x="1041" y="3494"/>
                    </a:cubicBezTo>
                    <a:lnTo>
                      <a:pt x="1041" y="3494"/>
                    </a:lnTo>
                    <a:cubicBezTo>
                      <a:pt x="881" y="3362"/>
                      <a:pt x="823" y="3147"/>
                      <a:pt x="692" y="2989"/>
                    </a:cubicBezTo>
                    <a:lnTo>
                      <a:pt x="692" y="2989"/>
                    </a:lnTo>
                    <a:cubicBezTo>
                      <a:pt x="524" y="2788"/>
                      <a:pt x="293" y="2781"/>
                      <a:pt x="48" y="2804"/>
                    </a:cubicBezTo>
                    <a:lnTo>
                      <a:pt x="48" y="2804"/>
                    </a:lnTo>
                    <a:cubicBezTo>
                      <a:pt x="40" y="2805"/>
                      <a:pt x="34" y="2808"/>
                      <a:pt x="30" y="2813"/>
                    </a:cubicBezTo>
                    <a:lnTo>
                      <a:pt x="30" y="2813"/>
                    </a:lnTo>
                    <a:cubicBezTo>
                      <a:pt x="8" y="2813"/>
                      <a:pt x="0" y="2852"/>
                      <a:pt x="26" y="2862"/>
                    </a:cubicBezTo>
                    <a:lnTo>
                      <a:pt x="26" y="2862"/>
                    </a:lnTo>
                    <a:cubicBezTo>
                      <a:pt x="151" y="2909"/>
                      <a:pt x="255" y="2987"/>
                      <a:pt x="336" y="3094"/>
                    </a:cubicBezTo>
                    <a:lnTo>
                      <a:pt x="336" y="3094"/>
                    </a:lnTo>
                    <a:cubicBezTo>
                      <a:pt x="408" y="3188"/>
                      <a:pt x="440" y="3305"/>
                      <a:pt x="519" y="3395"/>
                    </a:cubicBezTo>
                    <a:lnTo>
                      <a:pt x="519" y="3395"/>
                    </a:lnTo>
                    <a:cubicBezTo>
                      <a:pt x="623" y="3516"/>
                      <a:pt x="793" y="3556"/>
                      <a:pt x="950" y="3579"/>
                    </a:cubicBezTo>
                    <a:lnTo>
                      <a:pt x="950" y="3579"/>
                    </a:lnTo>
                    <a:cubicBezTo>
                      <a:pt x="950" y="3579"/>
                      <a:pt x="950" y="3579"/>
                      <a:pt x="950" y="3580"/>
                    </a:cubicBezTo>
                    <a:lnTo>
                      <a:pt x="950" y="3580"/>
                    </a:lnTo>
                    <a:cubicBezTo>
                      <a:pt x="957" y="3590"/>
                      <a:pt x="968" y="3589"/>
                      <a:pt x="975" y="3583"/>
                    </a:cubicBezTo>
                    <a:lnTo>
                      <a:pt x="975" y="3583"/>
                    </a:lnTo>
                    <a:cubicBezTo>
                      <a:pt x="988" y="3585"/>
                      <a:pt x="1002" y="3587"/>
                      <a:pt x="1015" y="3588"/>
                    </a:cubicBezTo>
                    <a:lnTo>
                      <a:pt x="1015" y="3588"/>
                    </a:lnTo>
                    <a:cubicBezTo>
                      <a:pt x="884" y="4024"/>
                      <a:pt x="673" y="4431"/>
                      <a:pt x="342" y="4784"/>
                    </a:cubicBezTo>
                    <a:lnTo>
                      <a:pt x="342" y="4784"/>
                    </a:lnTo>
                    <a:cubicBezTo>
                      <a:pt x="320" y="4806"/>
                      <a:pt x="354" y="4841"/>
                      <a:pt x="376" y="4817"/>
                    </a:cubicBezTo>
                    <a:lnTo>
                      <a:pt x="376" y="4817"/>
                    </a:lnTo>
                    <a:cubicBezTo>
                      <a:pt x="717" y="4455"/>
                      <a:pt x="932" y="4036"/>
                      <a:pt x="1064" y="3588"/>
                    </a:cubicBezTo>
                    <a:lnTo>
                      <a:pt x="1064" y="3588"/>
                    </a:lnTo>
                    <a:cubicBezTo>
                      <a:pt x="1066" y="3587"/>
                      <a:pt x="1068" y="3585"/>
                      <a:pt x="1068" y="3583"/>
                    </a:cubicBezTo>
                    <a:lnTo>
                      <a:pt x="1068" y="3583"/>
                    </a:lnTo>
                    <a:cubicBezTo>
                      <a:pt x="1281" y="3521"/>
                      <a:pt x="1483" y="3623"/>
                      <a:pt x="1698" y="3605"/>
                    </a:cubicBezTo>
                    <a:lnTo>
                      <a:pt x="1698" y="3605"/>
                    </a:lnTo>
                    <a:cubicBezTo>
                      <a:pt x="1782" y="3598"/>
                      <a:pt x="1856" y="3556"/>
                      <a:pt x="1923" y="3507"/>
                    </a:cubicBezTo>
                    <a:lnTo>
                      <a:pt x="1923" y="3507"/>
                    </a:lnTo>
                    <a:cubicBezTo>
                      <a:pt x="1984" y="3463"/>
                      <a:pt x="2055" y="3373"/>
                      <a:pt x="2131" y="3332"/>
                    </a:cubicBezTo>
                    <a:lnTo>
                      <a:pt x="2131" y="3332"/>
                    </a:lnTo>
                    <a:cubicBezTo>
                      <a:pt x="2156" y="3327"/>
                      <a:pt x="2180" y="3323"/>
                      <a:pt x="2205" y="3319"/>
                    </a:cubicBezTo>
                    <a:lnTo>
                      <a:pt x="2205" y="3319"/>
                    </a:lnTo>
                    <a:cubicBezTo>
                      <a:pt x="2217" y="3316"/>
                      <a:pt x="2223" y="3307"/>
                      <a:pt x="2223" y="3297"/>
                    </a:cubicBezTo>
                    <a:lnTo>
                      <a:pt x="2223" y="3297"/>
                    </a:lnTo>
                    <a:cubicBezTo>
                      <a:pt x="2230" y="3283"/>
                      <a:pt x="2225" y="3261"/>
                      <a:pt x="2203" y="326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5" name="Freeform 349">
                <a:extLst>
                  <a:ext uri="{FF2B5EF4-FFF2-40B4-BE49-F238E27FC236}">
                    <a16:creationId xmlns:a16="http://schemas.microsoft.com/office/drawing/2014/main" id="{92A1923F-0828-5B4B-80E2-98E19E37BF02}"/>
                  </a:ext>
                </a:extLst>
              </p:cNvPr>
              <p:cNvSpPr>
                <a:spLocks noChangeArrowheads="1"/>
              </p:cNvSpPr>
              <p:nvPr/>
            </p:nvSpPr>
            <p:spPr bwMode="auto">
              <a:xfrm>
                <a:off x="5606749" y="3403438"/>
                <a:ext cx="65887" cy="60486"/>
              </a:xfrm>
              <a:custGeom>
                <a:avLst/>
                <a:gdLst>
                  <a:gd name="T0" fmla="*/ 38 w 271"/>
                  <a:gd name="T1" fmla="*/ 38 h 248"/>
                  <a:gd name="T2" fmla="*/ 46 w 271"/>
                  <a:gd name="T3" fmla="*/ 43 h 248"/>
                  <a:gd name="T4" fmla="*/ 28 w 271"/>
                  <a:gd name="T5" fmla="*/ 39 h 248"/>
                  <a:gd name="T6" fmla="*/ 20 w 271"/>
                  <a:gd name="T7" fmla="*/ 70 h 248"/>
                  <a:gd name="T8" fmla="*/ 27 w 271"/>
                  <a:gd name="T9" fmla="*/ 72 h 248"/>
                  <a:gd name="T10" fmla="*/ 72 w 271"/>
                  <a:gd name="T11" fmla="*/ 88 h 248"/>
                  <a:gd name="T12" fmla="*/ 72 w 271"/>
                  <a:gd name="T13" fmla="*/ 108 h 248"/>
                  <a:gd name="T14" fmla="*/ 61 w 271"/>
                  <a:gd name="T15" fmla="*/ 105 h 248"/>
                  <a:gd name="T16" fmla="*/ 41 w 271"/>
                  <a:gd name="T17" fmla="*/ 123 h 248"/>
                  <a:gd name="T18" fmla="*/ 37 w 271"/>
                  <a:gd name="T19" fmla="*/ 133 h 248"/>
                  <a:gd name="T20" fmla="*/ 44 w 271"/>
                  <a:gd name="T21" fmla="*/ 169 h 248"/>
                  <a:gd name="T22" fmla="*/ 48 w 271"/>
                  <a:gd name="T23" fmla="*/ 200 h 248"/>
                  <a:gd name="T24" fmla="*/ 74 w 271"/>
                  <a:gd name="T25" fmla="*/ 202 h 248"/>
                  <a:gd name="T26" fmla="*/ 33 w 271"/>
                  <a:gd name="T27" fmla="*/ 212 h 248"/>
                  <a:gd name="T28" fmla="*/ 41 w 271"/>
                  <a:gd name="T29" fmla="*/ 243 h 248"/>
                  <a:gd name="T30" fmla="*/ 116 w 271"/>
                  <a:gd name="T31" fmla="*/ 226 h 248"/>
                  <a:gd name="T32" fmla="*/ 119 w 271"/>
                  <a:gd name="T33" fmla="*/ 224 h 248"/>
                  <a:gd name="T34" fmla="*/ 135 w 271"/>
                  <a:gd name="T35" fmla="*/ 198 h 248"/>
                  <a:gd name="T36" fmla="*/ 84 w 271"/>
                  <a:gd name="T37" fmla="*/ 170 h 248"/>
                  <a:gd name="T38" fmla="*/ 111 w 271"/>
                  <a:gd name="T39" fmla="*/ 163 h 248"/>
                  <a:gd name="T40" fmla="*/ 123 w 271"/>
                  <a:gd name="T41" fmla="*/ 158 h 248"/>
                  <a:gd name="T42" fmla="*/ 187 w 271"/>
                  <a:gd name="T43" fmla="*/ 178 h 248"/>
                  <a:gd name="T44" fmla="*/ 206 w 271"/>
                  <a:gd name="T45" fmla="*/ 168 h 248"/>
                  <a:gd name="T46" fmla="*/ 228 w 271"/>
                  <a:gd name="T47" fmla="*/ 168 h 248"/>
                  <a:gd name="T48" fmla="*/ 263 w 271"/>
                  <a:gd name="T49" fmla="*/ 109 h 248"/>
                  <a:gd name="T50" fmla="*/ 232 w 271"/>
                  <a:gd name="T51" fmla="*/ 101 h 248"/>
                  <a:gd name="T52" fmla="*/ 205 w 271"/>
                  <a:gd name="T53" fmla="*/ 145 h 248"/>
                  <a:gd name="T54" fmla="*/ 202 w 271"/>
                  <a:gd name="T55" fmla="*/ 151 h 248"/>
                  <a:gd name="T56" fmla="*/ 195 w 271"/>
                  <a:gd name="T57" fmla="*/ 146 h 248"/>
                  <a:gd name="T58" fmla="*/ 111 w 271"/>
                  <a:gd name="T59" fmla="*/ 120 h 248"/>
                  <a:gd name="T60" fmla="*/ 147 w 271"/>
                  <a:gd name="T61" fmla="*/ 94 h 248"/>
                  <a:gd name="T62" fmla="*/ 141 w 271"/>
                  <a:gd name="T63" fmla="*/ 67 h 248"/>
                  <a:gd name="T64" fmla="*/ 138 w 271"/>
                  <a:gd name="T65" fmla="*/ 65 h 248"/>
                  <a:gd name="T66" fmla="*/ 130 w 271"/>
                  <a:gd name="T67" fmla="*/ 52 h 248"/>
                  <a:gd name="T68" fmla="*/ 54 w 271"/>
                  <a:gd name="T69" fmla="*/ 1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48">
                    <a:moveTo>
                      <a:pt x="38" y="38"/>
                    </a:moveTo>
                    <a:lnTo>
                      <a:pt x="38" y="38"/>
                    </a:lnTo>
                    <a:cubicBezTo>
                      <a:pt x="40" y="40"/>
                      <a:pt x="43" y="41"/>
                      <a:pt x="46" y="43"/>
                    </a:cubicBezTo>
                    <a:lnTo>
                      <a:pt x="46" y="43"/>
                    </a:lnTo>
                    <a:cubicBezTo>
                      <a:pt x="40" y="41"/>
                      <a:pt x="34" y="40"/>
                      <a:pt x="28" y="39"/>
                    </a:cubicBezTo>
                    <a:lnTo>
                      <a:pt x="28" y="39"/>
                    </a:lnTo>
                    <a:cubicBezTo>
                      <a:pt x="8" y="34"/>
                      <a:pt x="0" y="65"/>
                      <a:pt x="20" y="70"/>
                    </a:cubicBezTo>
                    <a:lnTo>
                      <a:pt x="20" y="70"/>
                    </a:lnTo>
                    <a:cubicBezTo>
                      <a:pt x="22" y="71"/>
                      <a:pt x="24" y="71"/>
                      <a:pt x="27" y="72"/>
                    </a:cubicBezTo>
                    <a:lnTo>
                      <a:pt x="27" y="72"/>
                    </a:lnTo>
                    <a:cubicBezTo>
                      <a:pt x="40" y="82"/>
                      <a:pt x="56" y="88"/>
                      <a:pt x="72" y="88"/>
                    </a:cubicBezTo>
                    <a:lnTo>
                      <a:pt x="72" y="88"/>
                    </a:lnTo>
                    <a:cubicBezTo>
                      <a:pt x="67" y="93"/>
                      <a:pt x="66" y="102"/>
                      <a:pt x="72" y="108"/>
                    </a:cubicBezTo>
                    <a:lnTo>
                      <a:pt x="72" y="108"/>
                    </a:lnTo>
                    <a:cubicBezTo>
                      <a:pt x="68" y="107"/>
                      <a:pt x="65" y="106"/>
                      <a:pt x="61" y="105"/>
                    </a:cubicBezTo>
                    <a:lnTo>
                      <a:pt x="61" y="105"/>
                    </a:lnTo>
                    <a:cubicBezTo>
                      <a:pt x="48" y="101"/>
                      <a:pt x="40" y="113"/>
                      <a:pt x="41" y="123"/>
                    </a:cubicBezTo>
                    <a:lnTo>
                      <a:pt x="41" y="123"/>
                    </a:lnTo>
                    <a:cubicBezTo>
                      <a:pt x="40" y="126"/>
                      <a:pt x="38" y="129"/>
                      <a:pt x="37" y="133"/>
                    </a:cubicBezTo>
                    <a:lnTo>
                      <a:pt x="37" y="133"/>
                    </a:lnTo>
                    <a:cubicBezTo>
                      <a:pt x="37" y="146"/>
                      <a:pt x="39" y="158"/>
                      <a:pt x="44" y="169"/>
                    </a:cubicBezTo>
                    <a:lnTo>
                      <a:pt x="44" y="169"/>
                    </a:lnTo>
                    <a:cubicBezTo>
                      <a:pt x="28" y="175"/>
                      <a:pt x="29" y="202"/>
                      <a:pt x="48" y="200"/>
                    </a:cubicBezTo>
                    <a:lnTo>
                      <a:pt x="48" y="200"/>
                    </a:lnTo>
                    <a:cubicBezTo>
                      <a:pt x="57" y="200"/>
                      <a:pt x="66" y="200"/>
                      <a:pt x="74" y="202"/>
                    </a:cubicBezTo>
                    <a:lnTo>
                      <a:pt x="74" y="202"/>
                    </a:lnTo>
                    <a:cubicBezTo>
                      <a:pt x="60" y="205"/>
                      <a:pt x="47" y="209"/>
                      <a:pt x="33" y="212"/>
                    </a:cubicBezTo>
                    <a:lnTo>
                      <a:pt x="33" y="212"/>
                    </a:lnTo>
                    <a:cubicBezTo>
                      <a:pt x="12" y="216"/>
                      <a:pt x="21" y="247"/>
                      <a:pt x="41" y="243"/>
                    </a:cubicBezTo>
                    <a:lnTo>
                      <a:pt x="41" y="243"/>
                    </a:lnTo>
                    <a:cubicBezTo>
                      <a:pt x="66" y="238"/>
                      <a:pt x="91" y="232"/>
                      <a:pt x="116" y="226"/>
                    </a:cubicBezTo>
                    <a:lnTo>
                      <a:pt x="116" y="226"/>
                    </a:lnTo>
                    <a:cubicBezTo>
                      <a:pt x="117" y="226"/>
                      <a:pt x="118" y="225"/>
                      <a:pt x="119" y="224"/>
                    </a:cubicBezTo>
                    <a:lnTo>
                      <a:pt x="119" y="224"/>
                    </a:lnTo>
                    <a:cubicBezTo>
                      <a:pt x="134" y="229"/>
                      <a:pt x="149" y="210"/>
                      <a:pt x="135" y="198"/>
                    </a:cubicBezTo>
                    <a:lnTo>
                      <a:pt x="135" y="198"/>
                    </a:lnTo>
                    <a:cubicBezTo>
                      <a:pt x="121" y="185"/>
                      <a:pt x="103" y="175"/>
                      <a:pt x="84" y="170"/>
                    </a:cubicBezTo>
                    <a:lnTo>
                      <a:pt x="84" y="170"/>
                    </a:lnTo>
                    <a:cubicBezTo>
                      <a:pt x="81" y="168"/>
                      <a:pt x="79" y="165"/>
                      <a:pt x="77" y="163"/>
                    </a:cubicBezTo>
                    <a:lnTo>
                      <a:pt x="111" y="163"/>
                    </a:lnTo>
                    <a:lnTo>
                      <a:pt x="111" y="163"/>
                    </a:lnTo>
                    <a:cubicBezTo>
                      <a:pt x="117" y="163"/>
                      <a:pt x="120" y="161"/>
                      <a:pt x="123" y="158"/>
                    </a:cubicBezTo>
                    <a:lnTo>
                      <a:pt x="123" y="158"/>
                    </a:lnTo>
                    <a:cubicBezTo>
                      <a:pt x="144" y="165"/>
                      <a:pt x="165" y="171"/>
                      <a:pt x="187" y="178"/>
                    </a:cubicBezTo>
                    <a:lnTo>
                      <a:pt x="187" y="178"/>
                    </a:lnTo>
                    <a:cubicBezTo>
                      <a:pt x="197" y="181"/>
                      <a:pt x="204" y="175"/>
                      <a:pt x="206" y="168"/>
                    </a:cubicBezTo>
                    <a:lnTo>
                      <a:pt x="206" y="168"/>
                    </a:lnTo>
                    <a:cubicBezTo>
                      <a:pt x="212" y="173"/>
                      <a:pt x="221" y="175"/>
                      <a:pt x="228" y="168"/>
                    </a:cubicBezTo>
                    <a:lnTo>
                      <a:pt x="228" y="168"/>
                    </a:lnTo>
                    <a:cubicBezTo>
                      <a:pt x="245" y="151"/>
                      <a:pt x="256" y="132"/>
                      <a:pt x="263" y="109"/>
                    </a:cubicBezTo>
                    <a:lnTo>
                      <a:pt x="263" y="109"/>
                    </a:lnTo>
                    <a:cubicBezTo>
                      <a:pt x="270" y="89"/>
                      <a:pt x="239" y="81"/>
                      <a:pt x="232" y="101"/>
                    </a:cubicBezTo>
                    <a:lnTo>
                      <a:pt x="232" y="101"/>
                    </a:lnTo>
                    <a:cubicBezTo>
                      <a:pt x="227" y="118"/>
                      <a:pt x="218" y="132"/>
                      <a:pt x="205" y="145"/>
                    </a:cubicBezTo>
                    <a:lnTo>
                      <a:pt x="205" y="145"/>
                    </a:lnTo>
                    <a:cubicBezTo>
                      <a:pt x="204" y="146"/>
                      <a:pt x="203" y="148"/>
                      <a:pt x="202" y="151"/>
                    </a:cubicBezTo>
                    <a:lnTo>
                      <a:pt x="202" y="151"/>
                    </a:lnTo>
                    <a:cubicBezTo>
                      <a:pt x="200" y="149"/>
                      <a:pt x="198" y="148"/>
                      <a:pt x="195" y="146"/>
                    </a:cubicBezTo>
                    <a:lnTo>
                      <a:pt x="195" y="146"/>
                    </a:lnTo>
                    <a:cubicBezTo>
                      <a:pt x="167" y="138"/>
                      <a:pt x="139" y="129"/>
                      <a:pt x="111" y="120"/>
                    </a:cubicBezTo>
                    <a:lnTo>
                      <a:pt x="111" y="120"/>
                    </a:lnTo>
                    <a:cubicBezTo>
                      <a:pt x="126" y="118"/>
                      <a:pt x="140" y="109"/>
                      <a:pt x="147" y="94"/>
                    </a:cubicBezTo>
                    <a:lnTo>
                      <a:pt x="147" y="94"/>
                    </a:lnTo>
                    <a:cubicBezTo>
                      <a:pt x="155" y="87"/>
                      <a:pt x="155" y="70"/>
                      <a:pt x="141" y="67"/>
                    </a:cubicBezTo>
                    <a:lnTo>
                      <a:pt x="138" y="65"/>
                    </a:lnTo>
                    <a:lnTo>
                      <a:pt x="138" y="65"/>
                    </a:lnTo>
                    <a:cubicBezTo>
                      <a:pt x="138" y="60"/>
                      <a:pt x="136" y="55"/>
                      <a:pt x="130" y="52"/>
                    </a:cubicBezTo>
                    <a:lnTo>
                      <a:pt x="130" y="52"/>
                    </a:lnTo>
                    <a:cubicBezTo>
                      <a:pt x="105" y="38"/>
                      <a:pt x="80" y="24"/>
                      <a:pt x="54" y="11"/>
                    </a:cubicBezTo>
                    <a:lnTo>
                      <a:pt x="54" y="11"/>
                    </a:lnTo>
                    <a:cubicBezTo>
                      <a:pt x="36" y="0"/>
                      <a:pt x="19" y="28"/>
                      <a:pt x="3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6" name="Freeform 350">
                <a:extLst>
                  <a:ext uri="{FF2B5EF4-FFF2-40B4-BE49-F238E27FC236}">
                    <a16:creationId xmlns:a16="http://schemas.microsoft.com/office/drawing/2014/main" id="{7B18497D-7BE9-A14B-B246-1E2B1106FE4F}"/>
                  </a:ext>
                </a:extLst>
              </p:cNvPr>
              <p:cNvSpPr>
                <a:spLocks noChangeArrowheads="1"/>
              </p:cNvSpPr>
              <p:nvPr/>
            </p:nvSpPr>
            <p:spPr bwMode="auto">
              <a:xfrm>
                <a:off x="5649954" y="3448803"/>
                <a:ext cx="23762" cy="31323"/>
              </a:xfrm>
              <a:custGeom>
                <a:avLst/>
                <a:gdLst>
                  <a:gd name="T0" fmla="*/ 58 w 98"/>
                  <a:gd name="T1" fmla="*/ 18 h 129"/>
                  <a:gd name="T2" fmla="*/ 58 w 98"/>
                  <a:gd name="T3" fmla="*/ 18 h 129"/>
                  <a:gd name="T4" fmla="*/ 11 w 98"/>
                  <a:gd name="T5" fmla="*/ 93 h 129"/>
                  <a:gd name="T6" fmla="*/ 11 w 98"/>
                  <a:gd name="T7" fmla="*/ 93 h 129"/>
                  <a:gd name="T8" fmla="*/ 39 w 98"/>
                  <a:gd name="T9" fmla="*/ 110 h 129"/>
                  <a:gd name="T10" fmla="*/ 39 w 98"/>
                  <a:gd name="T11" fmla="*/ 110 h 129"/>
                  <a:gd name="T12" fmla="*/ 86 w 98"/>
                  <a:gd name="T13" fmla="*/ 34 h 129"/>
                  <a:gd name="T14" fmla="*/ 86 w 98"/>
                  <a:gd name="T15" fmla="*/ 34 h 129"/>
                  <a:gd name="T16" fmla="*/ 58 w 98"/>
                  <a:gd name="T17" fmla="*/ 1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129">
                    <a:moveTo>
                      <a:pt x="58" y="18"/>
                    </a:moveTo>
                    <a:lnTo>
                      <a:pt x="58" y="18"/>
                    </a:lnTo>
                    <a:cubicBezTo>
                      <a:pt x="42" y="43"/>
                      <a:pt x="26" y="68"/>
                      <a:pt x="11" y="93"/>
                    </a:cubicBezTo>
                    <a:lnTo>
                      <a:pt x="11" y="93"/>
                    </a:lnTo>
                    <a:cubicBezTo>
                      <a:pt x="0" y="111"/>
                      <a:pt x="28" y="128"/>
                      <a:pt x="39" y="110"/>
                    </a:cubicBezTo>
                    <a:lnTo>
                      <a:pt x="39" y="110"/>
                    </a:lnTo>
                    <a:cubicBezTo>
                      <a:pt x="54" y="85"/>
                      <a:pt x="70" y="59"/>
                      <a:pt x="86" y="34"/>
                    </a:cubicBezTo>
                    <a:lnTo>
                      <a:pt x="86" y="34"/>
                    </a:lnTo>
                    <a:cubicBezTo>
                      <a:pt x="97" y="16"/>
                      <a:pt x="69" y="0"/>
                      <a:pt x="58"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7" name="Freeform 351">
                <a:extLst>
                  <a:ext uri="{FF2B5EF4-FFF2-40B4-BE49-F238E27FC236}">
                    <a16:creationId xmlns:a16="http://schemas.microsoft.com/office/drawing/2014/main" id="{47826821-69B8-4E40-990A-BA397B2D46ED}"/>
                  </a:ext>
                </a:extLst>
              </p:cNvPr>
              <p:cNvSpPr>
                <a:spLocks noChangeArrowheads="1"/>
              </p:cNvSpPr>
              <p:nvPr/>
            </p:nvSpPr>
            <p:spPr bwMode="auto">
              <a:xfrm>
                <a:off x="5641313" y="3405598"/>
                <a:ext cx="29163" cy="15122"/>
              </a:xfrm>
              <a:custGeom>
                <a:avLst/>
                <a:gdLst>
                  <a:gd name="T0" fmla="*/ 84 w 120"/>
                  <a:gd name="T1" fmla="*/ 19 h 62"/>
                  <a:gd name="T2" fmla="*/ 84 w 120"/>
                  <a:gd name="T3" fmla="*/ 19 h 62"/>
                  <a:gd name="T4" fmla="*/ 39 w 120"/>
                  <a:gd name="T5" fmla="*/ 14 h 62"/>
                  <a:gd name="T6" fmla="*/ 39 w 120"/>
                  <a:gd name="T7" fmla="*/ 14 h 62"/>
                  <a:gd name="T8" fmla="*/ 16 w 120"/>
                  <a:gd name="T9" fmla="*/ 37 h 62"/>
                  <a:gd name="T10" fmla="*/ 16 w 120"/>
                  <a:gd name="T11" fmla="*/ 37 h 62"/>
                  <a:gd name="T12" fmla="*/ 100 w 120"/>
                  <a:gd name="T13" fmla="*/ 47 h 62"/>
                  <a:gd name="T14" fmla="*/ 100 w 120"/>
                  <a:gd name="T15" fmla="*/ 47 h 62"/>
                  <a:gd name="T16" fmla="*/ 84 w 120"/>
                  <a:gd name="T17" fmla="*/ 1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62">
                    <a:moveTo>
                      <a:pt x="84" y="19"/>
                    </a:moveTo>
                    <a:lnTo>
                      <a:pt x="84" y="19"/>
                    </a:lnTo>
                    <a:cubicBezTo>
                      <a:pt x="69" y="26"/>
                      <a:pt x="51" y="24"/>
                      <a:pt x="39" y="14"/>
                    </a:cubicBezTo>
                    <a:lnTo>
                      <a:pt x="39" y="14"/>
                    </a:lnTo>
                    <a:cubicBezTo>
                      <a:pt x="24" y="0"/>
                      <a:pt x="0" y="23"/>
                      <a:pt x="16" y="37"/>
                    </a:cubicBezTo>
                    <a:lnTo>
                      <a:pt x="16" y="37"/>
                    </a:lnTo>
                    <a:cubicBezTo>
                      <a:pt x="40" y="57"/>
                      <a:pt x="72" y="61"/>
                      <a:pt x="100" y="47"/>
                    </a:cubicBezTo>
                    <a:lnTo>
                      <a:pt x="100" y="47"/>
                    </a:lnTo>
                    <a:cubicBezTo>
                      <a:pt x="119" y="38"/>
                      <a:pt x="102" y="10"/>
                      <a:pt x="84"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8" name="Freeform 352">
                <a:extLst>
                  <a:ext uri="{FF2B5EF4-FFF2-40B4-BE49-F238E27FC236}">
                    <a16:creationId xmlns:a16="http://schemas.microsoft.com/office/drawing/2014/main" id="{491BB573-D8DB-954D-8724-0BE313ABB90E}"/>
                  </a:ext>
                </a:extLst>
              </p:cNvPr>
              <p:cNvSpPr>
                <a:spLocks noChangeArrowheads="1"/>
              </p:cNvSpPr>
              <p:nvPr/>
            </p:nvSpPr>
            <p:spPr bwMode="auto">
              <a:xfrm>
                <a:off x="5688838" y="3398037"/>
                <a:ext cx="25923" cy="36724"/>
              </a:xfrm>
              <a:custGeom>
                <a:avLst/>
                <a:gdLst>
                  <a:gd name="T0" fmla="*/ 41 w 104"/>
                  <a:gd name="T1" fmla="*/ 34 h 148"/>
                  <a:gd name="T2" fmla="*/ 41 w 104"/>
                  <a:gd name="T3" fmla="*/ 34 h 148"/>
                  <a:gd name="T4" fmla="*/ 34 w 104"/>
                  <a:gd name="T5" fmla="*/ 18 h 148"/>
                  <a:gd name="T6" fmla="*/ 34 w 104"/>
                  <a:gd name="T7" fmla="*/ 18 h 148"/>
                  <a:gd name="T8" fmla="*/ 4 w 104"/>
                  <a:gd name="T9" fmla="*/ 30 h 148"/>
                  <a:gd name="T10" fmla="*/ 4 w 104"/>
                  <a:gd name="T11" fmla="*/ 30 h 148"/>
                  <a:gd name="T12" fmla="*/ 64 w 104"/>
                  <a:gd name="T13" fmla="*/ 133 h 148"/>
                  <a:gd name="T14" fmla="*/ 64 w 104"/>
                  <a:gd name="T15" fmla="*/ 133 h 148"/>
                  <a:gd name="T16" fmla="*/ 87 w 104"/>
                  <a:gd name="T17" fmla="*/ 110 h 148"/>
                  <a:gd name="T18" fmla="*/ 87 w 104"/>
                  <a:gd name="T19" fmla="*/ 110 h 148"/>
                  <a:gd name="T20" fmla="*/ 42 w 104"/>
                  <a:gd name="T21" fmla="*/ 42 h 148"/>
                  <a:gd name="T22" fmla="*/ 42 w 104"/>
                  <a:gd name="T23" fmla="*/ 42 h 148"/>
                  <a:gd name="T24" fmla="*/ 41 w 104"/>
                  <a:gd name="T25" fmla="*/ 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48">
                    <a:moveTo>
                      <a:pt x="41" y="34"/>
                    </a:moveTo>
                    <a:lnTo>
                      <a:pt x="41" y="34"/>
                    </a:lnTo>
                    <a:cubicBezTo>
                      <a:pt x="38" y="28"/>
                      <a:pt x="36" y="23"/>
                      <a:pt x="34" y="18"/>
                    </a:cubicBezTo>
                    <a:lnTo>
                      <a:pt x="34" y="18"/>
                    </a:lnTo>
                    <a:cubicBezTo>
                      <a:pt x="26" y="0"/>
                      <a:pt x="0" y="13"/>
                      <a:pt x="4" y="30"/>
                    </a:cubicBezTo>
                    <a:lnTo>
                      <a:pt x="4" y="30"/>
                    </a:lnTo>
                    <a:cubicBezTo>
                      <a:pt x="14" y="70"/>
                      <a:pt x="34" y="105"/>
                      <a:pt x="64" y="133"/>
                    </a:cubicBezTo>
                    <a:lnTo>
                      <a:pt x="64" y="133"/>
                    </a:lnTo>
                    <a:cubicBezTo>
                      <a:pt x="79" y="147"/>
                      <a:pt x="103" y="125"/>
                      <a:pt x="87" y="110"/>
                    </a:cubicBezTo>
                    <a:lnTo>
                      <a:pt x="87" y="110"/>
                    </a:lnTo>
                    <a:cubicBezTo>
                      <a:pt x="67" y="91"/>
                      <a:pt x="51" y="68"/>
                      <a:pt x="42" y="42"/>
                    </a:cubicBezTo>
                    <a:lnTo>
                      <a:pt x="42" y="42"/>
                    </a:lnTo>
                    <a:cubicBezTo>
                      <a:pt x="42" y="40"/>
                      <a:pt x="42" y="36"/>
                      <a:pt x="41"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9" name="Freeform 353">
                <a:extLst>
                  <a:ext uri="{FF2B5EF4-FFF2-40B4-BE49-F238E27FC236}">
                    <a16:creationId xmlns:a16="http://schemas.microsoft.com/office/drawing/2014/main" id="{E094A595-6F0E-B947-B914-E3E7D603C71F}"/>
                  </a:ext>
                </a:extLst>
              </p:cNvPr>
              <p:cNvSpPr>
                <a:spLocks noChangeArrowheads="1"/>
              </p:cNvSpPr>
              <p:nvPr/>
            </p:nvSpPr>
            <p:spPr bwMode="auto">
              <a:xfrm>
                <a:off x="5724482" y="3373195"/>
                <a:ext cx="36724" cy="70207"/>
              </a:xfrm>
              <a:custGeom>
                <a:avLst/>
                <a:gdLst>
                  <a:gd name="T0" fmla="*/ 38 w 149"/>
                  <a:gd name="T1" fmla="*/ 264 h 285"/>
                  <a:gd name="T2" fmla="*/ 38 w 149"/>
                  <a:gd name="T3" fmla="*/ 264 h 285"/>
                  <a:gd name="T4" fmla="*/ 138 w 149"/>
                  <a:gd name="T5" fmla="*/ 35 h 285"/>
                  <a:gd name="T6" fmla="*/ 138 w 149"/>
                  <a:gd name="T7" fmla="*/ 35 h 285"/>
                  <a:gd name="T8" fmla="*/ 110 w 149"/>
                  <a:gd name="T9" fmla="*/ 18 h 285"/>
                  <a:gd name="T10" fmla="*/ 110 w 149"/>
                  <a:gd name="T11" fmla="*/ 18 h 285"/>
                  <a:gd name="T12" fmla="*/ 6 w 149"/>
                  <a:gd name="T13" fmla="*/ 256 h 285"/>
                  <a:gd name="T14" fmla="*/ 6 w 149"/>
                  <a:gd name="T15" fmla="*/ 256 h 285"/>
                  <a:gd name="T16" fmla="*/ 38 w 149"/>
                  <a:gd name="T17" fmla="*/ 26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285">
                    <a:moveTo>
                      <a:pt x="38" y="264"/>
                    </a:moveTo>
                    <a:lnTo>
                      <a:pt x="38" y="264"/>
                    </a:lnTo>
                    <a:cubicBezTo>
                      <a:pt x="65" y="184"/>
                      <a:pt x="99" y="108"/>
                      <a:pt x="138" y="35"/>
                    </a:cubicBezTo>
                    <a:lnTo>
                      <a:pt x="138" y="35"/>
                    </a:lnTo>
                    <a:cubicBezTo>
                      <a:pt x="148" y="16"/>
                      <a:pt x="120" y="0"/>
                      <a:pt x="110" y="18"/>
                    </a:cubicBezTo>
                    <a:lnTo>
                      <a:pt x="110" y="18"/>
                    </a:lnTo>
                    <a:cubicBezTo>
                      <a:pt x="69" y="94"/>
                      <a:pt x="34" y="173"/>
                      <a:pt x="6" y="256"/>
                    </a:cubicBezTo>
                    <a:lnTo>
                      <a:pt x="6" y="256"/>
                    </a:lnTo>
                    <a:cubicBezTo>
                      <a:pt x="0" y="276"/>
                      <a:pt x="31" y="284"/>
                      <a:pt x="38" y="26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0" name="Freeform 354">
                <a:extLst>
                  <a:ext uri="{FF2B5EF4-FFF2-40B4-BE49-F238E27FC236}">
                    <a16:creationId xmlns:a16="http://schemas.microsoft.com/office/drawing/2014/main" id="{0F42758C-C878-B042-B4B3-0E626F43402A}"/>
                  </a:ext>
                </a:extLst>
              </p:cNvPr>
              <p:cNvSpPr>
                <a:spLocks noChangeArrowheads="1"/>
              </p:cNvSpPr>
              <p:nvPr/>
            </p:nvSpPr>
            <p:spPr bwMode="auto">
              <a:xfrm>
                <a:off x="5734203" y="3408838"/>
                <a:ext cx="27002" cy="50766"/>
              </a:xfrm>
              <a:custGeom>
                <a:avLst/>
                <a:gdLst>
                  <a:gd name="T0" fmla="*/ 36 w 109"/>
                  <a:gd name="T1" fmla="*/ 186 h 207"/>
                  <a:gd name="T2" fmla="*/ 36 w 109"/>
                  <a:gd name="T3" fmla="*/ 186 h 207"/>
                  <a:gd name="T4" fmla="*/ 100 w 109"/>
                  <a:gd name="T5" fmla="*/ 36 h 207"/>
                  <a:gd name="T6" fmla="*/ 100 w 109"/>
                  <a:gd name="T7" fmla="*/ 36 h 207"/>
                  <a:gd name="T8" fmla="*/ 71 w 109"/>
                  <a:gd name="T9" fmla="*/ 19 h 207"/>
                  <a:gd name="T10" fmla="*/ 71 w 109"/>
                  <a:gd name="T11" fmla="*/ 19 h 207"/>
                  <a:gd name="T12" fmla="*/ 8 w 109"/>
                  <a:gd name="T13" fmla="*/ 170 h 207"/>
                  <a:gd name="T14" fmla="*/ 8 w 109"/>
                  <a:gd name="T15" fmla="*/ 170 h 207"/>
                  <a:gd name="T16" fmla="*/ 36 w 109"/>
                  <a:gd name="T17" fmla="*/ 18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207">
                    <a:moveTo>
                      <a:pt x="36" y="186"/>
                    </a:moveTo>
                    <a:lnTo>
                      <a:pt x="36" y="186"/>
                    </a:lnTo>
                    <a:cubicBezTo>
                      <a:pt x="58" y="136"/>
                      <a:pt x="79" y="86"/>
                      <a:pt x="100" y="36"/>
                    </a:cubicBezTo>
                    <a:lnTo>
                      <a:pt x="100" y="36"/>
                    </a:lnTo>
                    <a:cubicBezTo>
                      <a:pt x="108" y="17"/>
                      <a:pt x="80" y="0"/>
                      <a:pt x="71" y="19"/>
                    </a:cubicBezTo>
                    <a:lnTo>
                      <a:pt x="71" y="19"/>
                    </a:lnTo>
                    <a:cubicBezTo>
                      <a:pt x="50" y="70"/>
                      <a:pt x="29" y="120"/>
                      <a:pt x="8" y="170"/>
                    </a:cubicBezTo>
                    <a:lnTo>
                      <a:pt x="8" y="170"/>
                    </a:lnTo>
                    <a:cubicBezTo>
                      <a:pt x="0" y="189"/>
                      <a:pt x="28" y="206"/>
                      <a:pt x="36" y="1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1" name="Freeform 355">
                <a:extLst>
                  <a:ext uri="{FF2B5EF4-FFF2-40B4-BE49-F238E27FC236}">
                    <a16:creationId xmlns:a16="http://schemas.microsoft.com/office/drawing/2014/main" id="{93019767-E108-9E40-90CF-14EAA6854EAE}"/>
                  </a:ext>
                </a:extLst>
              </p:cNvPr>
              <p:cNvSpPr>
                <a:spLocks noChangeArrowheads="1"/>
              </p:cNvSpPr>
              <p:nvPr/>
            </p:nvSpPr>
            <p:spPr bwMode="auto">
              <a:xfrm>
                <a:off x="5723402" y="3352672"/>
                <a:ext cx="16201" cy="30243"/>
              </a:xfrm>
              <a:custGeom>
                <a:avLst/>
                <a:gdLst>
                  <a:gd name="T0" fmla="*/ 59 w 66"/>
                  <a:gd name="T1" fmla="*/ 95 h 125"/>
                  <a:gd name="T2" fmla="*/ 59 w 66"/>
                  <a:gd name="T3" fmla="*/ 95 h 125"/>
                  <a:gd name="T4" fmla="*/ 37 w 66"/>
                  <a:gd name="T5" fmla="*/ 20 h 125"/>
                  <a:gd name="T6" fmla="*/ 37 w 66"/>
                  <a:gd name="T7" fmla="*/ 20 h 125"/>
                  <a:gd name="T8" fmla="*/ 6 w 66"/>
                  <a:gd name="T9" fmla="*/ 29 h 125"/>
                  <a:gd name="T10" fmla="*/ 6 w 66"/>
                  <a:gd name="T11" fmla="*/ 29 h 125"/>
                  <a:gd name="T12" fmla="*/ 27 w 66"/>
                  <a:gd name="T13" fmla="*/ 104 h 125"/>
                  <a:gd name="T14" fmla="*/ 27 w 66"/>
                  <a:gd name="T15" fmla="*/ 104 h 125"/>
                  <a:gd name="T16" fmla="*/ 59 w 66"/>
                  <a:gd name="T17" fmla="*/ 9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25">
                    <a:moveTo>
                      <a:pt x="59" y="95"/>
                    </a:moveTo>
                    <a:lnTo>
                      <a:pt x="59" y="95"/>
                    </a:lnTo>
                    <a:cubicBezTo>
                      <a:pt x="52" y="70"/>
                      <a:pt x="44" y="45"/>
                      <a:pt x="37" y="20"/>
                    </a:cubicBezTo>
                    <a:lnTo>
                      <a:pt x="37" y="20"/>
                    </a:lnTo>
                    <a:cubicBezTo>
                      <a:pt x="31" y="0"/>
                      <a:pt x="0" y="9"/>
                      <a:pt x="6" y="29"/>
                    </a:cubicBezTo>
                    <a:lnTo>
                      <a:pt x="6" y="29"/>
                    </a:lnTo>
                    <a:cubicBezTo>
                      <a:pt x="13" y="54"/>
                      <a:pt x="20" y="79"/>
                      <a:pt x="27" y="104"/>
                    </a:cubicBezTo>
                    <a:lnTo>
                      <a:pt x="27" y="104"/>
                    </a:lnTo>
                    <a:cubicBezTo>
                      <a:pt x="33" y="124"/>
                      <a:pt x="65" y="116"/>
                      <a:pt x="59" y="9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2" name="Freeform 356">
                <a:extLst>
                  <a:ext uri="{FF2B5EF4-FFF2-40B4-BE49-F238E27FC236}">
                    <a16:creationId xmlns:a16="http://schemas.microsoft.com/office/drawing/2014/main" id="{C0F69F04-93EF-064B-83ED-050D5B451D53}"/>
                  </a:ext>
                </a:extLst>
              </p:cNvPr>
              <p:cNvSpPr>
                <a:spLocks noChangeArrowheads="1"/>
              </p:cNvSpPr>
              <p:nvPr/>
            </p:nvSpPr>
            <p:spPr bwMode="auto">
              <a:xfrm>
                <a:off x="5764446" y="3361314"/>
                <a:ext cx="23762" cy="23762"/>
              </a:xfrm>
              <a:custGeom>
                <a:avLst/>
                <a:gdLst>
                  <a:gd name="T0" fmla="*/ 36 w 99"/>
                  <a:gd name="T1" fmla="*/ 81 h 98"/>
                  <a:gd name="T2" fmla="*/ 36 w 99"/>
                  <a:gd name="T3" fmla="*/ 81 h 98"/>
                  <a:gd name="T4" fmla="*/ 81 w 99"/>
                  <a:gd name="T5" fmla="*/ 40 h 98"/>
                  <a:gd name="T6" fmla="*/ 81 w 99"/>
                  <a:gd name="T7" fmla="*/ 40 h 98"/>
                  <a:gd name="T8" fmla="*/ 64 w 99"/>
                  <a:gd name="T9" fmla="*/ 12 h 98"/>
                  <a:gd name="T10" fmla="*/ 64 w 99"/>
                  <a:gd name="T11" fmla="*/ 12 h 98"/>
                  <a:gd name="T12" fmla="*/ 13 w 99"/>
                  <a:gd name="T13" fmla="*/ 57 h 98"/>
                  <a:gd name="T14" fmla="*/ 13 w 99"/>
                  <a:gd name="T15" fmla="*/ 57 h 98"/>
                  <a:gd name="T16" fmla="*/ 36 w 99"/>
                  <a:gd name="T17" fmla="*/ 8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98">
                    <a:moveTo>
                      <a:pt x="36" y="81"/>
                    </a:moveTo>
                    <a:lnTo>
                      <a:pt x="36" y="81"/>
                    </a:lnTo>
                    <a:cubicBezTo>
                      <a:pt x="50" y="65"/>
                      <a:pt x="64" y="51"/>
                      <a:pt x="81" y="40"/>
                    </a:cubicBezTo>
                    <a:lnTo>
                      <a:pt x="81" y="40"/>
                    </a:lnTo>
                    <a:cubicBezTo>
                      <a:pt x="98" y="28"/>
                      <a:pt x="82" y="0"/>
                      <a:pt x="64" y="12"/>
                    </a:cubicBezTo>
                    <a:lnTo>
                      <a:pt x="64" y="12"/>
                    </a:lnTo>
                    <a:cubicBezTo>
                      <a:pt x="46" y="25"/>
                      <a:pt x="28" y="40"/>
                      <a:pt x="13" y="57"/>
                    </a:cubicBezTo>
                    <a:lnTo>
                      <a:pt x="13" y="57"/>
                    </a:lnTo>
                    <a:cubicBezTo>
                      <a:pt x="0" y="74"/>
                      <a:pt x="23" y="97"/>
                      <a:pt x="36" y="8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3" name="Freeform 357">
                <a:extLst>
                  <a:ext uri="{FF2B5EF4-FFF2-40B4-BE49-F238E27FC236}">
                    <a16:creationId xmlns:a16="http://schemas.microsoft.com/office/drawing/2014/main" id="{A3EA846E-FFE3-714A-8432-E3A86964D5BD}"/>
                  </a:ext>
                </a:extLst>
              </p:cNvPr>
              <p:cNvSpPr>
                <a:spLocks noChangeArrowheads="1"/>
              </p:cNvSpPr>
              <p:nvPr/>
            </p:nvSpPr>
            <p:spPr bwMode="auto">
              <a:xfrm>
                <a:off x="5740684" y="3312709"/>
                <a:ext cx="113412" cy="81008"/>
              </a:xfrm>
              <a:custGeom>
                <a:avLst/>
                <a:gdLst>
                  <a:gd name="T0" fmla="*/ 100 w 462"/>
                  <a:gd name="T1" fmla="*/ 131 h 330"/>
                  <a:gd name="T2" fmla="*/ 327 w 462"/>
                  <a:gd name="T3" fmla="*/ 191 h 330"/>
                  <a:gd name="T4" fmla="*/ 314 w 462"/>
                  <a:gd name="T5" fmla="*/ 200 h 330"/>
                  <a:gd name="T6" fmla="*/ 382 w 462"/>
                  <a:gd name="T7" fmla="*/ 217 h 330"/>
                  <a:gd name="T8" fmla="*/ 380 w 462"/>
                  <a:gd name="T9" fmla="*/ 224 h 330"/>
                  <a:gd name="T10" fmla="*/ 376 w 462"/>
                  <a:gd name="T11" fmla="*/ 212 h 330"/>
                  <a:gd name="T12" fmla="*/ 11 w 462"/>
                  <a:gd name="T13" fmla="*/ 123 h 330"/>
                  <a:gd name="T14" fmla="*/ 6 w 462"/>
                  <a:gd name="T15" fmla="*/ 132 h 330"/>
                  <a:gd name="T16" fmla="*/ 32 w 462"/>
                  <a:gd name="T17" fmla="*/ 186 h 330"/>
                  <a:gd name="T18" fmla="*/ 63 w 462"/>
                  <a:gd name="T19" fmla="*/ 177 h 330"/>
                  <a:gd name="T20" fmla="*/ 61 w 462"/>
                  <a:gd name="T21" fmla="*/ 166 h 330"/>
                  <a:gd name="T22" fmla="*/ 66 w 462"/>
                  <a:gd name="T23" fmla="*/ 123 h 330"/>
                  <a:gd name="T24" fmla="*/ 98 w 462"/>
                  <a:gd name="T25" fmla="*/ 149 h 330"/>
                  <a:gd name="T26" fmla="*/ 96 w 462"/>
                  <a:gd name="T27" fmla="*/ 171 h 330"/>
                  <a:gd name="T28" fmla="*/ 131 w 462"/>
                  <a:gd name="T29" fmla="*/ 143 h 330"/>
                  <a:gd name="T30" fmla="*/ 141 w 462"/>
                  <a:gd name="T31" fmla="*/ 141 h 330"/>
                  <a:gd name="T32" fmla="*/ 150 w 462"/>
                  <a:gd name="T33" fmla="*/ 138 h 330"/>
                  <a:gd name="T34" fmla="*/ 167 w 462"/>
                  <a:gd name="T35" fmla="*/ 166 h 330"/>
                  <a:gd name="T36" fmla="*/ 180 w 462"/>
                  <a:gd name="T37" fmla="*/ 156 h 330"/>
                  <a:gd name="T38" fmla="*/ 206 w 462"/>
                  <a:gd name="T39" fmla="*/ 175 h 330"/>
                  <a:gd name="T40" fmla="*/ 238 w 462"/>
                  <a:gd name="T41" fmla="*/ 178 h 330"/>
                  <a:gd name="T42" fmla="*/ 249 w 462"/>
                  <a:gd name="T43" fmla="*/ 158 h 330"/>
                  <a:gd name="T44" fmla="*/ 247 w 462"/>
                  <a:gd name="T45" fmla="*/ 213 h 330"/>
                  <a:gd name="T46" fmla="*/ 280 w 462"/>
                  <a:gd name="T47" fmla="*/ 231 h 330"/>
                  <a:gd name="T48" fmla="*/ 283 w 462"/>
                  <a:gd name="T49" fmla="*/ 224 h 330"/>
                  <a:gd name="T50" fmla="*/ 306 w 462"/>
                  <a:gd name="T51" fmla="*/ 229 h 330"/>
                  <a:gd name="T52" fmla="*/ 316 w 462"/>
                  <a:gd name="T53" fmla="*/ 257 h 330"/>
                  <a:gd name="T54" fmla="*/ 336 w 462"/>
                  <a:gd name="T55" fmla="*/ 245 h 330"/>
                  <a:gd name="T56" fmla="*/ 348 w 462"/>
                  <a:gd name="T57" fmla="*/ 232 h 330"/>
                  <a:gd name="T58" fmla="*/ 373 w 462"/>
                  <a:gd name="T59" fmla="*/ 240 h 330"/>
                  <a:gd name="T60" fmla="*/ 401 w 462"/>
                  <a:gd name="T61" fmla="*/ 258 h 330"/>
                  <a:gd name="T62" fmla="*/ 414 w 462"/>
                  <a:gd name="T63" fmla="*/ 224 h 330"/>
                  <a:gd name="T64" fmla="*/ 407 w 462"/>
                  <a:gd name="T65" fmla="*/ 300 h 330"/>
                  <a:gd name="T66" fmla="*/ 438 w 462"/>
                  <a:gd name="T67" fmla="*/ 309 h 330"/>
                  <a:gd name="T68" fmla="*/ 450 w 462"/>
                  <a:gd name="T69" fmla="*/ 251 h 330"/>
                  <a:gd name="T70" fmla="*/ 455 w 462"/>
                  <a:gd name="T71" fmla="*/ 223 h 330"/>
                  <a:gd name="T72" fmla="*/ 425 w 462"/>
                  <a:gd name="T73" fmla="*/ 196 h 330"/>
                  <a:gd name="T74" fmla="*/ 429 w 462"/>
                  <a:gd name="T75" fmla="*/ 187 h 330"/>
                  <a:gd name="T76" fmla="*/ 420 w 462"/>
                  <a:gd name="T77" fmla="*/ 150 h 330"/>
                  <a:gd name="T78" fmla="*/ 376 w 462"/>
                  <a:gd name="T79" fmla="*/ 190 h 330"/>
                  <a:gd name="T80" fmla="*/ 367 w 462"/>
                  <a:gd name="T81" fmla="*/ 186 h 330"/>
                  <a:gd name="T82" fmla="*/ 346 w 462"/>
                  <a:gd name="T83" fmla="*/ 175 h 330"/>
                  <a:gd name="T84" fmla="*/ 313 w 462"/>
                  <a:gd name="T85" fmla="*/ 161 h 330"/>
                  <a:gd name="T86" fmla="*/ 283 w 462"/>
                  <a:gd name="T87" fmla="*/ 158 h 330"/>
                  <a:gd name="T88" fmla="*/ 267 w 462"/>
                  <a:gd name="T89" fmla="*/ 127 h 330"/>
                  <a:gd name="T90" fmla="*/ 272 w 462"/>
                  <a:gd name="T91" fmla="*/ 113 h 330"/>
                  <a:gd name="T92" fmla="*/ 246 w 462"/>
                  <a:gd name="T93" fmla="*/ 64 h 330"/>
                  <a:gd name="T94" fmla="*/ 235 w 462"/>
                  <a:gd name="T95" fmla="*/ 84 h 330"/>
                  <a:gd name="T96" fmla="*/ 242 w 462"/>
                  <a:gd name="T97" fmla="*/ 126 h 330"/>
                  <a:gd name="T98" fmla="*/ 230 w 462"/>
                  <a:gd name="T99" fmla="*/ 132 h 330"/>
                  <a:gd name="T100" fmla="*/ 207 w 462"/>
                  <a:gd name="T101" fmla="*/ 106 h 330"/>
                  <a:gd name="T102" fmla="*/ 188 w 462"/>
                  <a:gd name="T103" fmla="*/ 141 h 330"/>
                  <a:gd name="T104" fmla="*/ 166 w 462"/>
                  <a:gd name="T105" fmla="*/ 88 h 330"/>
                  <a:gd name="T106" fmla="*/ 162 w 462"/>
                  <a:gd name="T107" fmla="*/ 73 h 330"/>
                  <a:gd name="T108" fmla="*/ 134 w 462"/>
                  <a:gd name="T109" fmla="*/ 67 h 330"/>
                  <a:gd name="T110" fmla="*/ 133 w 462"/>
                  <a:gd name="T111" fmla="*/ 20 h 330"/>
                  <a:gd name="T112" fmla="*/ 101 w 462"/>
                  <a:gd name="T113" fmla="*/ 75 h 330"/>
                  <a:gd name="T114" fmla="*/ 66 w 462"/>
                  <a:gd name="T115" fmla="*/ 122 h 330"/>
                  <a:gd name="T116" fmla="*/ 50 w 462"/>
                  <a:gd name="T117" fmla="*/ 99 h 330"/>
                  <a:gd name="T118" fmla="*/ 41 w 462"/>
                  <a:gd name="T119" fmla="*/ 102 h 330"/>
                  <a:gd name="T120" fmla="*/ 27 w 462"/>
                  <a:gd name="T121" fmla="*/ 91 h 330"/>
                  <a:gd name="T122" fmla="*/ 7 w 462"/>
                  <a:gd name="T123" fmla="*/ 94 h 330"/>
                  <a:gd name="T124" fmla="*/ 11 w 462"/>
                  <a:gd name="T125" fmla="*/ 12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2" h="330">
                    <a:moveTo>
                      <a:pt x="100" y="119"/>
                    </a:moveTo>
                    <a:lnTo>
                      <a:pt x="100" y="119"/>
                    </a:lnTo>
                    <a:cubicBezTo>
                      <a:pt x="100" y="123"/>
                      <a:pt x="100" y="127"/>
                      <a:pt x="100" y="131"/>
                    </a:cubicBezTo>
                    <a:lnTo>
                      <a:pt x="100" y="131"/>
                    </a:lnTo>
                    <a:cubicBezTo>
                      <a:pt x="99" y="127"/>
                      <a:pt x="99" y="123"/>
                      <a:pt x="100" y="119"/>
                    </a:cubicBezTo>
                    <a:close/>
                    <a:moveTo>
                      <a:pt x="327" y="191"/>
                    </a:moveTo>
                    <a:lnTo>
                      <a:pt x="327" y="191"/>
                    </a:lnTo>
                    <a:cubicBezTo>
                      <a:pt x="322" y="196"/>
                      <a:pt x="318" y="202"/>
                      <a:pt x="314" y="209"/>
                    </a:cubicBezTo>
                    <a:lnTo>
                      <a:pt x="314" y="200"/>
                    </a:lnTo>
                    <a:lnTo>
                      <a:pt x="314" y="200"/>
                    </a:lnTo>
                    <a:cubicBezTo>
                      <a:pt x="319" y="197"/>
                      <a:pt x="323" y="194"/>
                      <a:pt x="327" y="191"/>
                    </a:cubicBezTo>
                    <a:close/>
                    <a:moveTo>
                      <a:pt x="382" y="217"/>
                    </a:moveTo>
                    <a:lnTo>
                      <a:pt x="382" y="217"/>
                    </a:lnTo>
                    <a:cubicBezTo>
                      <a:pt x="382" y="219"/>
                      <a:pt x="380" y="221"/>
                      <a:pt x="380" y="224"/>
                    </a:cubicBezTo>
                    <a:lnTo>
                      <a:pt x="380" y="224"/>
                    </a:lnTo>
                    <a:cubicBezTo>
                      <a:pt x="379" y="224"/>
                      <a:pt x="380" y="224"/>
                      <a:pt x="379" y="223"/>
                    </a:cubicBezTo>
                    <a:lnTo>
                      <a:pt x="379" y="223"/>
                    </a:lnTo>
                    <a:cubicBezTo>
                      <a:pt x="378" y="219"/>
                      <a:pt x="377" y="216"/>
                      <a:pt x="376" y="212"/>
                    </a:cubicBezTo>
                    <a:lnTo>
                      <a:pt x="376" y="212"/>
                    </a:lnTo>
                    <a:cubicBezTo>
                      <a:pt x="377" y="214"/>
                      <a:pt x="380" y="215"/>
                      <a:pt x="382" y="217"/>
                    </a:cubicBezTo>
                    <a:close/>
                    <a:moveTo>
                      <a:pt x="11" y="123"/>
                    </a:moveTo>
                    <a:lnTo>
                      <a:pt x="11" y="123"/>
                    </a:lnTo>
                    <a:cubicBezTo>
                      <a:pt x="9" y="126"/>
                      <a:pt x="8" y="129"/>
                      <a:pt x="6" y="132"/>
                    </a:cubicBezTo>
                    <a:lnTo>
                      <a:pt x="6" y="132"/>
                    </a:lnTo>
                    <a:cubicBezTo>
                      <a:pt x="0" y="145"/>
                      <a:pt x="11" y="157"/>
                      <a:pt x="22" y="157"/>
                    </a:cubicBezTo>
                    <a:lnTo>
                      <a:pt x="22" y="157"/>
                    </a:lnTo>
                    <a:cubicBezTo>
                      <a:pt x="26" y="166"/>
                      <a:pt x="28" y="176"/>
                      <a:pt x="32" y="186"/>
                    </a:cubicBezTo>
                    <a:lnTo>
                      <a:pt x="32" y="186"/>
                    </a:lnTo>
                    <a:cubicBezTo>
                      <a:pt x="38" y="205"/>
                      <a:pt x="70" y="197"/>
                      <a:pt x="63" y="177"/>
                    </a:cubicBezTo>
                    <a:lnTo>
                      <a:pt x="63" y="177"/>
                    </a:lnTo>
                    <a:cubicBezTo>
                      <a:pt x="63" y="174"/>
                      <a:pt x="61" y="171"/>
                      <a:pt x="60" y="168"/>
                    </a:cubicBezTo>
                    <a:lnTo>
                      <a:pt x="60" y="168"/>
                    </a:lnTo>
                    <a:cubicBezTo>
                      <a:pt x="61" y="167"/>
                      <a:pt x="61" y="167"/>
                      <a:pt x="61" y="166"/>
                    </a:cubicBezTo>
                    <a:lnTo>
                      <a:pt x="61" y="166"/>
                    </a:lnTo>
                    <a:cubicBezTo>
                      <a:pt x="63" y="151"/>
                      <a:pt x="64" y="137"/>
                      <a:pt x="66" y="123"/>
                    </a:cubicBezTo>
                    <a:lnTo>
                      <a:pt x="66" y="123"/>
                    </a:lnTo>
                    <a:cubicBezTo>
                      <a:pt x="66" y="129"/>
                      <a:pt x="66" y="137"/>
                      <a:pt x="69" y="144"/>
                    </a:cubicBezTo>
                    <a:lnTo>
                      <a:pt x="69" y="144"/>
                    </a:lnTo>
                    <a:cubicBezTo>
                      <a:pt x="74" y="158"/>
                      <a:pt x="91" y="158"/>
                      <a:pt x="98" y="149"/>
                    </a:cubicBezTo>
                    <a:lnTo>
                      <a:pt x="98" y="149"/>
                    </a:lnTo>
                    <a:cubicBezTo>
                      <a:pt x="97" y="157"/>
                      <a:pt x="97" y="164"/>
                      <a:pt x="96" y="171"/>
                    </a:cubicBezTo>
                    <a:lnTo>
                      <a:pt x="96" y="171"/>
                    </a:lnTo>
                    <a:cubicBezTo>
                      <a:pt x="94" y="191"/>
                      <a:pt x="126" y="191"/>
                      <a:pt x="128" y="171"/>
                    </a:cubicBezTo>
                    <a:lnTo>
                      <a:pt x="128" y="171"/>
                    </a:lnTo>
                    <a:cubicBezTo>
                      <a:pt x="130" y="161"/>
                      <a:pt x="130" y="152"/>
                      <a:pt x="131" y="143"/>
                    </a:cubicBezTo>
                    <a:lnTo>
                      <a:pt x="131" y="143"/>
                    </a:lnTo>
                    <a:cubicBezTo>
                      <a:pt x="135" y="144"/>
                      <a:pt x="138" y="143"/>
                      <a:pt x="141" y="141"/>
                    </a:cubicBezTo>
                    <a:lnTo>
                      <a:pt x="141" y="141"/>
                    </a:lnTo>
                    <a:cubicBezTo>
                      <a:pt x="149" y="135"/>
                      <a:pt x="156" y="127"/>
                      <a:pt x="161" y="118"/>
                    </a:cubicBezTo>
                    <a:lnTo>
                      <a:pt x="161" y="118"/>
                    </a:lnTo>
                    <a:cubicBezTo>
                      <a:pt x="161" y="126"/>
                      <a:pt x="157" y="134"/>
                      <a:pt x="150" y="138"/>
                    </a:cubicBezTo>
                    <a:lnTo>
                      <a:pt x="150" y="138"/>
                    </a:lnTo>
                    <a:cubicBezTo>
                      <a:pt x="132" y="149"/>
                      <a:pt x="149" y="177"/>
                      <a:pt x="167" y="166"/>
                    </a:cubicBezTo>
                    <a:lnTo>
                      <a:pt x="167" y="166"/>
                    </a:lnTo>
                    <a:cubicBezTo>
                      <a:pt x="174" y="161"/>
                      <a:pt x="180" y="154"/>
                      <a:pt x="184" y="147"/>
                    </a:cubicBezTo>
                    <a:lnTo>
                      <a:pt x="184" y="147"/>
                    </a:lnTo>
                    <a:cubicBezTo>
                      <a:pt x="183" y="150"/>
                      <a:pt x="181" y="153"/>
                      <a:pt x="180" y="156"/>
                    </a:cubicBezTo>
                    <a:lnTo>
                      <a:pt x="180" y="156"/>
                    </a:lnTo>
                    <a:cubicBezTo>
                      <a:pt x="171" y="173"/>
                      <a:pt x="194" y="188"/>
                      <a:pt x="206" y="175"/>
                    </a:cubicBezTo>
                    <a:lnTo>
                      <a:pt x="206" y="175"/>
                    </a:lnTo>
                    <a:cubicBezTo>
                      <a:pt x="206" y="176"/>
                      <a:pt x="206" y="177"/>
                      <a:pt x="206" y="178"/>
                    </a:cubicBezTo>
                    <a:lnTo>
                      <a:pt x="206" y="178"/>
                    </a:lnTo>
                    <a:cubicBezTo>
                      <a:pt x="208" y="199"/>
                      <a:pt x="240" y="199"/>
                      <a:pt x="238" y="178"/>
                    </a:cubicBezTo>
                    <a:lnTo>
                      <a:pt x="238" y="178"/>
                    </a:lnTo>
                    <a:cubicBezTo>
                      <a:pt x="238" y="169"/>
                      <a:pt x="241" y="162"/>
                      <a:pt x="249" y="158"/>
                    </a:cubicBezTo>
                    <a:lnTo>
                      <a:pt x="249" y="158"/>
                    </a:lnTo>
                    <a:cubicBezTo>
                      <a:pt x="254" y="170"/>
                      <a:pt x="253" y="183"/>
                      <a:pt x="245" y="194"/>
                    </a:cubicBezTo>
                    <a:lnTo>
                      <a:pt x="245" y="194"/>
                    </a:lnTo>
                    <a:cubicBezTo>
                      <a:pt x="241" y="202"/>
                      <a:pt x="242" y="208"/>
                      <a:pt x="247" y="213"/>
                    </a:cubicBezTo>
                    <a:lnTo>
                      <a:pt x="247" y="213"/>
                    </a:lnTo>
                    <a:cubicBezTo>
                      <a:pt x="238" y="231"/>
                      <a:pt x="265" y="253"/>
                      <a:pt x="280" y="231"/>
                    </a:cubicBezTo>
                    <a:lnTo>
                      <a:pt x="280" y="231"/>
                    </a:lnTo>
                    <a:cubicBezTo>
                      <a:pt x="282" y="229"/>
                      <a:pt x="282" y="227"/>
                      <a:pt x="282" y="225"/>
                    </a:cubicBezTo>
                    <a:lnTo>
                      <a:pt x="282" y="225"/>
                    </a:lnTo>
                    <a:cubicBezTo>
                      <a:pt x="283" y="225"/>
                      <a:pt x="283" y="224"/>
                      <a:pt x="283" y="224"/>
                    </a:cubicBezTo>
                    <a:lnTo>
                      <a:pt x="283" y="224"/>
                    </a:lnTo>
                    <a:cubicBezTo>
                      <a:pt x="288" y="232"/>
                      <a:pt x="299" y="234"/>
                      <a:pt x="306" y="229"/>
                    </a:cubicBezTo>
                    <a:lnTo>
                      <a:pt x="306" y="229"/>
                    </a:lnTo>
                    <a:cubicBezTo>
                      <a:pt x="306" y="232"/>
                      <a:pt x="305" y="234"/>
                      <a:pt x="305" y="237"/>
                    </a:cubicBezTo>
                    <a:lnTo>
                      <a:pt x="305" y="237"/>
                    </a:lnTo>
                    <a:cubicBezTo>
                      <a:pt x="303" y="245"/>
                      <a:pt x="306" y="254"/>
                      <a:pt x="316" y="257"/>
                    </a:cubicBezTo>
                    <a:lnTo>
                      <a:pt x="316" y="257"/>
                    </a:lnTo>
                    <a:cubicBezTo>
                      <a:pt x="323" y="259"/>
                      <a:pt x="334" y="254"/>
                      <a:pt x="336" y="245"/>
                    </a:cubicBezTo>
                    <a:lnTo>
                      <a:pt x="336" y="245"/>
                    </a:lnTo>
                    <a:cubicBezTo>
                      <a:pt x="337" y="237"/>
                      <a:pt x="340" y="228"/>
                      <a:pt x="344" y="221"/>
                    </a:cubicBezTo>
                    <a:lnTo>
                      <a:pt x="344" y="221"/>
                    </a:lnTo>
                    <a:cubicBezTo>
                      <a:pt x="346" y="225"/>
                      <a:pt x="347" y="228"/>
                      <a:pt x="348" y="232"/>
                    </a:cubicBezTo>
                    <a:lnTo>
                      <a:pt x="348" y="232"/>
                    </a:lnTo>
                    <a:cubicBezTo>
                      <a:pt x="352" y="244"/>
                      <a:pt x="365" y="245"/>
                      <a:pt x="373" y="240"/>
                    </a:cubicBezTo>
                    <a:lnTo>
                      <a:pt x="373" y="240"/>
                    </a:lnTo>
                    <a:cubicBezTo>
                      <a:pt x="372" y="244"/>
                      <a:pt x="371" y="247"/>
                      <a:pt x="370" y="249"/>
                    </a:cubicBezTo>
                    <a:lnTo>
                      <a:pt x="370" y="249"/>
                    </a:lnTo>
                    <a:cubicBezTo>
                      <a:pt x="363" y="269"/>
                      <a:pt x="394" y="277"/>
                      <a:pt x="401" y="258"/>
                    </a:cubicBezTo>
                    <a:lnTo>
                      <a:pt x="401" y="258"/>
                    </a:lnTo>
                    <a:cubicBezTo>
                      <a:pt x="406" y="247"/>
                      <a:pt x="410" y="235"/>
                      <a:pt x="414" y="224"/>
                    </a:cubicBezTo>
                    <a:lnTo>
                      <a:pt x="414" y="224"/>
                    </a:lnTo>
                    <a:cubicBezTo>
                      <a:pt x="413" y="232"/>
                      <a:pt x="414" y="242"/>
                      <a:pt x="417" y="251"/>
                    </a:cubicBezTo>
                    <a:lnTo>
                      <a:pt x="417" y="251"/>
                    </a:lnTo>
                    <a:cubicBezTo>
                      <a:pt x="413" y="268"/>
                      <a:pt x="410" y="283"/>
                      <a:pt x="407" y="300"/>
                    </a:cubicBezTo>
                    <a:lnTo>
                      <a:pt x="407" y="300"/>
                    </a:lnTo>
                    <a:cubicBezTo>
                      <a:pt x="402" y="320"/>
                      <a:pt x="434" y="329"/>
                      <a:pt x="438" y="309"/>
                    </a:cubicBezTo>
                    <a:lnTo>
                      <a:pt x="438" y="309"/>
                    </a:lnTo>
                    <a:cubicBezTo>
                      <a:pt x="441" y="293"/>
                      <a:pt x="444" y="278"/>
                      <a:pt x="447" y="263"/>
                    </a:cubicBezTo>
                    <a:lnTo>
                      <a:pt x="447" y="263"/>
                    </a:lnTo>
                    <a:cubicBezTo>
                      <a:pt x="450" y="259"/>
                      <a:pt x="450" y="255"/>
                      <a:pt x="450" y="251"/>
                    </a:cubicBezTo>
                    <a:lnTo>
                      <a:pt x="450" y="251"/>
                    </a:lnTo>
                    <a:cubicBezTo>
                      <a:pt x="451" y="242"/>
                      <a:pt x="454" y="232"/>
                      <a:pt x="455" y="223"/>
                    </a:cubicBezTo>
                    <a:lnTo>
                      <a:pt x="455" y="223"/>
                    </a:lnTo>
                    <a:cubicBezTo>
                      <a:pt x="457" y="218"/>
                      <a:pt x="455" y="214"/>
                      <a:pt x="453" y="211"/>
                    </a:cubicBezTo>
                    <a:lnTo>
                      <a:pt x="453" y="211"/>
                    </a:lnTo>
                    <a:cubicBezTo>
                      <a:pt x="461" y="194"/>
                      <a:pt x="437" y="181"/>
                      <a:pt x="425" y="196"/>
                    </a:cubicBezTo>
                    <a:lnTo>
                      <a:pt x="425" y="196"/>
                    </a:lnTo>
                    <a:cubicBezTo>
                      <a:pt x="426" y="192"/>
                      <a:pt x="427" y="189"/>
                      <a:pt x="429" y="187"/>
                    </a:cubicBezTo>
                    <a:lnTo>
                      <a:pt x="429" y="187"/>
                    </a:lnTo>
                    <a:cubicBezTo>
                      <a:pt x="433" y="182"/>
                      <a:pt x="438" y="178"/>
                      <a:pt x="443" y="174"/>
                    </a:cubicBezTo>
                    <a:lnTo>
                      <a:pt x="443" y="174"/>
                    </a:lnTo>
                    <a:cubicBezTo>
                      <a:pt x="459" y="159"/>
                      <a:pt x="435" y="137"/>
                      <a:pt x="420" y="150"/>
                    </a:cubicBezTo>
                    <a:lnTo>
                      <a:pt x="420" y="150"/>
                    </a:lnTo>
                    <a:cubicBezTo>
                      <a:pt x="405" y="164"/>
                      <a:pt x="390" y="177"/>
                      <a:pt x="376" y="190"/>
                    </a:cubicBezTo>
                    <a:lnTo>
                      <a:pt x="376" y="190"/>
                    </a:lnTo>
                    <a:cubicBezTo>
                      <a:pt x="373" y="192"/>
                      <a:pt x="372" y="195"/>
                      <a:pt x="371" y="198"/>
                    </a:cubicBezTo>
                    <a:lnTo>
                      <a:pt x="371" y="198"/>
                    </a:lnTo>
                    <a:cubicBezTo>
                      <a:pt x="369" y="194"/>
                      <a:pt x="368" y="189"/>
                      <a:pt x="367" y="186"/>
                    </a:cubicBezTo>
                    <a:lnTo>
                      <a:pt x="367" y="186"/>
                    </a:lnTo>
                    <a:cubicBezTo>
                      <a:pt x="363" y="176"/>
                      <a:pt x="353" y="172"/>
                      <a:pt x="346" y="175"/>
                    </a:cubicBezTo>
                    <a:lnTo>
                      <a:pt x="346" y="175"/>
                    </a:lnTo>
                    <a:cubicBezTo>
                      <a:pt x="353" y="161"/>
                      <a:pt x="339" y="141"/>
                      <a:pt x="324" y="153"/>
                    </a:cubicBezTo>
                    <a:lnTo>
                      <a:pt x="324" y="153"/>
                    </a:lnTo>
                    <a:cubicBezTo>
                      <a:pt x="320" y="155"/>
                      <a:pt x="317" y="158"/>
                      <a:pt x="313" y="161"/>
                    </a:cubicBezTo>
                    <a:lnTo>
                      <a:pt x="313" y="161"/>
                    </a:lnTo>
                    <a:cubicBezTo>
                      <a:pt x="309" y="147"/>
                      <a:pt x="289" y="146"/>
                      <a:pt x="283" y="158"/>
                    </a:cubicBezTo>
                    <a:lnTo>
                      <a:pt x="283" y="158"/>
                    </a:lnTo>
                    <a:cubicBezTo>
                      <a:pt x="282" y="149"/>
                      <a:pt x="278" y="140"/>
                      <a:pt x="273" y="133"/>
                    </a:cubicBezTo>
                    <a:lnTo>
                      <a:pt x="273" y="133"/>
                    </a:lnTo>
                    <a:cubicBezTo>
                      <a:pt x="272" y="130"/>
                      <a:pt x="269" y="128"/>
                      <a:pt x="267" y="127"/>
                    </a:cubicBezTo>
                    <a:lnTo>
                      <a:pt x="267" y="127"/>
                    </a:lnTo>
                    <a:cubicBezTo>
                      <a:pt x="270" y="124"/>
                      <a:pt x="273" y="119"/>
                      <a:pt x="272" y="113"/>
                    </a:cubicBezTo>
                    <a:lnTo>
                      <a:pt x="272" y="113"/>
                    </a:lnTo>
                    <a:cubicBezTo>
                      <a:pt x="270" y="100"/>
                      <a:pt x="268" y="88"/>
                      <a:pt x="266" y="76"/>
                    </a:cubicBezTo>
                    <a:lnTo>
                      <a:pt x="266" y="76"/>
                    </a:lnTo>
                    <a:cubicBezTo>
                      <a:pt x="265" y="67"/>
                      <a:pt x="253" y="62"/>
                      <a:pt x="246" y="64"/>
                    </a:cubicBezTo>
                    <a:lnTo>
                      <a:pt x="246" y="64"/>
                    </a:lnTo>
                    <a:cubicBezTo>
                      <a:pt x="237" y="67"/>
                      <a:pt x="233" y="75"/>
                      <a:pt x="235" y="84"/>
                    </a:cubicBezTo>
                    <a:lnTo>
                      <a:pt x="235" y="84"/>
                    </a:lnTo>
                    <a:cubicBezTo>
                      <a:pt x="237" y="97"/>
                      <a:pt x="239" y="109"/>
                      <a:pt x="241" y="121"/>
                    </a:cubicBezTo>
                    <a:lnTo>
                      <a:pt x="241" y="121"/>
                    </a:lnTo>
                    <a:cubicBezTo>
                      <a:pt x="241" y="123"/>
                      <a:pt x="242" y="125"/>
                      <a:pt x="242" y="126"/>
                    </a:cubicBezTo>
                    <a:lnTo>
                      <a:pt x="242" y="126"/>
                    </a:lnTo>
                    <a:cubicBezTo>
                      <a:pt x="238" y="127"/>
                      <a:pt x="234" y="129"/>
                      <a:pt x="230" y="132"/>
                    </a:cubicBezTo>
                    <a:lnTo>
                      <a:pt x="230" y="132"/>
                    </a:lnTo>
                    <a:cubicBezTo>
                      <a:pt x="232" y="128"/>
                      <a:pt x="233" y="126"/>
                      <a:pt x="235" y="123"/>
                    </a:cubicBezTo>
                    <a:lnTo>
                      <a:pt x="235" y="123"/>
                    </a:lnTo>
                    <a:cubicBezTo>
                      <a:pt x="245" y="104"/>
                      <a:pt x="217" y="88"/>
                      <a:pt x="207" y="106"/>
                    </a:cubicBezTo>
                    <a:lnTo>
                      <a:pt x="207" y="106"/>
                    </a:lnTo>
                    <a:cubicBezTo>
                      <a:pt x="201" y="118"/>
                      <a:pt x="194" y="129"/>
                      <a:pt x="188" y="141"/>
                    </a:cubicBezTo>
                    <a:lnTo>
                      <a:pt x="188" y="141"/>
                    </a:lnTo>
                    <a:cubicBezTo>
                      <a:pt x="194" y="127"/>
                      <a:pt x="194" y="110"/>
                      <a:pt x="187" y="94"/>
                    </a:cubicBezTo>
                    <a:lnTo>
                      <a:pt x="187" y="94"/>
                    </a:lnTo>
                    <a:cubicBezTo>
                      <a:pt x="182" y="84"/>
                      <a:pt x="173" y="84"/>
                      <a:pt x="166" y="88"/>
                    </a:cubicBezTo>
                    <a:lnTo>
                      <a:pt x="166" y="88"/>
                    </a:lnTo>
                    <a:cubicBezTo>
                      <a:pt x="165" y="83"/>
                      <a:pt x="165" y="77"/>
                      <a:pt x="162" y="73"/>
                    </a:cubicBezTo>
                    <a:lnTo>
                      <a:pt x="162" y="73"/>
                    </a:lnTo>
                    <a:cubicBezTo>
                      <a:pt x="159" y="65"/>
                      <a:pt x="152" y="58"/>
                      <a:pt x="142" y="61"/>
                    </a:cubicBezTo>
                    <a:lnTo>
                      <a:pt x="142" y="61"/>
                    </a:lnTo>
                    <a:cubicBezTo>
                      <a:pt x="139" y="62"/>
                      <a:pt x="137" y="65"/>
                      <a:pt x="134" y="67"/>
                    </a:cubicBezTo>
                    <a:lnTo>
                      <a:pt x="134" y="67"/>
                    </a:lnTo>
                    <a:cubicBezTo>
                      <a:pt x="134" y="52"/>
                      <a:pt x="134" y="36"/>
                      <a:pt x="133" y="20"/>
                    </a:cubicBezTo>
                    <a:lnTo>
                      <a:pt x="133" y="20"/>
                    </a:lnTo>
                    <a:cubicBezTo>
                      <a:pt x="132" y="0"/>
                      <a:pt x="100" y="0"/>
                      <a:pt x="101" y="20"/>
                    </a:cubicBezTo>
                    <a:lnTo>
                      <a:pt x="101" y="20"/>
                    </a:lnTo>
                    <a:cubicBezTo>
                      <a:pt x="101" y="38"/>
                      <a:pt x="102" y="57"/>
                      <a:pt x="101" y="75"/>
                    </a:cubicBezTo>
                    <a:lnTo>
                      <a:pt x="101" y="75"/>
                    </a:lnTo>
                    <a:cubicBezTo>
                      <a:pt x="82" y="83"/>
                      <a:pt x="68" y="101"/>
                      <a:pt x="66" y="122"/>
                    </a:cubicBezTo>
                    <a:lnTo>
                      <a:pt x="66" y="122"/>
                    </a:lnTo>
                    <a:cubicBezTo>
                      <a:pt x="66" y="120"/>
                      <a:pt x="67" y="118"/>
                      <a:pt x="67" y="116"/>
                    </a:cubicBezTo>
                    <a:lnTo>
                      <a:pt x="67" y="116"/>
                    </a:lnTo>
                    <a:cubicBezTo>
                      <a:pt x="68" y="107"/>
                      <a:pt x="58" y="99"/>
                      <a:pt x="50" y="99"/>
                    </a:cubicBezTo>
                    <a:lnTo>
                      <a:pt x="50" y="99"/>
                    </a:lnTo>
                    <a:cubicBezTo>
                      <a:pt x="47" y="99"/>
                      <a:pt x="44" y="101"/>
                      <a:pt x="41" y="102"/>
                    </a:cubicBezTo>
                    <a:lnTo>
                      <a:pt x="41" y="102"/>
                    </a:lnTo>
                    <a:cubicBezTo>
                      <a:pt x="40" y="101"/>
                      <a:pt x="38" y="100"/>
                      <a:pt x="36" y="99"/>
                    </a:cubicBezTo>
                    <a:lnTo>
                      <a:pt x="36" y="99"/>
                    </a:lnTo>
                    <a:cubicBezTo>
                      <a:pt x="33" y="96"/>
                      <a:pt x="31" y="93"/>
                      <a:pt x="27" y="91"/>
                    </a:cubicBezTo>
                    <a:lnTo>
                      <a:pt x="27" y="91"/>
                    </a:lnTo>
                    <a:cubicBezTo>
                      <a:pt x="20" y="88"/>
                      <a:pt x="13" y="88"/>
                      <a:pt x="7" y="94"/>
                    </a:cubicBezTo>
                    <a:lnTo>
                      <a:pt x="7" y="94"/>
                    </a:lnTo>
                    <a:cubicBezTo>
                      <a:pt x="2" y="100"/>
                      <a:pt x="0" y="105"/>
                      <a:pt x="2" y="113"/>
                    </a:cubicBezTo>
                    <a:lnTo>
                      <a:pt x="2" y="113"/>
                    </a:lnTo>
                    <a:cubicBezTo>
                      <a:pt x="3" y="118"/>
                      <a:pt x="7" y="121"/>
                      <a:pt x="11" y="12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4" name="Freeform 358">
                <a:extLst>
                  <a:ext uri="{FF2B5EF4-FFF2-40B4-BE49-F238E27FC236}">
                    <a16:creationId xmlns:a16="http://schemas.microsoft.com/office/drawing/2014/main" id="{3FC84BCD-2C70-B54A-80F3-3F1FCF6C721B}"/>
                  </a:ext>
                </a:extLst>
              </p:cNvPr>
              <p:cNvSpPr>
                <a:spLocks noChangeArrowheads="1"/>
              </p:cNvSpPr>
              <p:nvPr/>
            </p:nvSpPr>
            <p:spPr bwMode="auto">
              <a:xfrm>
                <a:off x="5756885" y="3416399"/>
                <a:ext cx="14042" cy="64807"/>
              </a:xfrm>
              <a:custGeom>
                <a:avLst/>
                <a:gdLst>
                  <a:gd name="T0" fmla="*/ 36 w 58"/>
                  <a:gd name="T1" fmla="*/ 245 h 266"/>
                  <a:gd name="T2" fmla="*/ 36 w 58"/>
                  <a:gd name="T3" fmla="*/ 245 h 266"/>
                  <a:gd name="T4" fmla="*/ 50 w 58"/>
                  <a:gd name="T5" fmla="*/ 20 h 266"/>
                  <a:gd name="T6" fmla="*/ 50 w 58"/>
                  <a:gd name="T7" fmla="*/ 20 h 266"/>
                  <a:gd name="T8" fmla="*/ 18 w 58"/>
                  <a:gd name="T9" fmla="*/ 20 h 266"/>
                  <a:gd name="T10" fmla="*/ 18 w 58"/>
                  <a:gd name="T11" fmla="*/ 20 h 266"/>
                  <a:gd name="T12" fmla="*/ 4 w 58"/>
                  <a:gd name="T13" fmla="*/ 236 h 266"/>
                  <a:gd name="T14" fmla="*/ 4 w 58"/>
                  <a:gd name="T15" fmla="*/ 236 h 266"/>
                  <a:gd name="T16" fmla="*/ 36 w 58"/>
                  <a:gd name="T17" fmla="*/ 24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6">
                    <a:moveTo>
                      <a:pt x="36" y="245"/>
                    </a:moveTo>
                    <a:lnTo>
                      <a:pt x="36" y="245"/>
                    </a:lnTo>
                    <a:cubicBezTo>
                      <a:pt x="51" y="171"/>
                      <a:pt x="57" y="96"/>
                      <a:pt x="50" y="20"/>
                    </a:cubicBezTo>
                    <a:lnTo>
                      <a:pt x="50" y="20"/>
                    </a:lnTo>
                    <a:cubicBezTo>
                      <a:pt x="48" y="0"/>
                      <a:pt x="16" y="0"/>
                      <a:pt x="18" y="20"/>
                    </a:cubicBezTo>
                    <a:lnTo>
                      <a:pt x="18" y="20"/>
                    </a:lnTo>
                    <a:cubicBezTo>
                      <a:pt x="24" y="93"/>
                      <a:pt x="19" y="164"/>
                      <a:pt x="4" y="236"/>
                    </a:cubicBezTo>
                    <a:lnTo>
                      <a:pt x="4" y="236"/>
                    </a:lnTo>
                    <a:cubicBezTo>
                      <a:pt x="0" y="256"/>
                      <a:pt x="31" y="265"/>
                      <a:pt x="36" y="2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5" name="Freeform 359">
                <a:extLst>
                  <a:ext uri="{FF2B5EF4-FFF2-40B4-BE49-F238E27FC236}">
                    <a16:creationId xmlns:a16="http://schemas.microsoft.com/office/drawing/2014/main" id="{77C827DE-B469-564D-83AE-D4B59EA1FC56}"/>
                  </a:ext>
                </a:extLst>
              </p:cNvPr>
              <p:cNvSpPr>
                <a:spLocks noChangeArrowheads="1"/>
              </p:cNvSpPr>
              <p:nvPr/>
            </p:nvSpPr>
            <p:spPr bwMode="auto">
              <a:xfrm>
                <a:off x="5774166" y="3398038"/>
                <a:ext cx="14042" cy="37804"/>
              </a:xfrm>
              <a:custGeom>
                <a:avLst/>
                <a:gdLst>
                  <a:gd name="T0" fmla="*/ 9 w 56"/>
                  <a:gd name="T1" fmla="*/ 35 h 153"/>
                  <a:gd name="T2" fmla="*/ 9 w 56"/>
                  <a:gd name="T3" fmla="*/ 35 h 153"/>
                  <a:gd name="T4" fmla="*/ 10 w 56"/>
                  <a:gd name="T5" fmla="*/ 50 h 153"/>
                  <a:gd name="T6" fmla="*/ 10 w 56"/>
                  <a:gd name="T7" fmla="*/ 50 h 153"/>
                  <a:gd name="T8" fmla="*/ 13 w 56"/>
                  <a:gd name="T9" fmla="*/ 75 h 153"/>
                  <a:gd name="T10" fmla="*/ 13 w 56"/>
                  <a:gd name="T11" fmla="*/ 75 h 153"/>
                  <a:gd name="T12" fmla="*/ 21 w 56"/>
                  <a:gd name="T13" fmla="*/ 131 h 153"/>
                  <a:gd name="T14" fmla="*/ 21 w 56"/>
                  <a:gd name="T15" fmla="*/ 131 h 153"/>
                  <a:gd name="T16" fmla="*/ 52 w 56"/>
                  <a:gd name="T17" fmla="*/ 122 h 153"/>
                  <a:gd name="T18" fmla="*/ 52 w 56"/>
                  <a:gd name="T19" fmla="*/ 122 h 153"/>
                  <a:gd name="T20" fmla="*/ 42 w 56"/>
                  <a:gd name="T21" fmla="*/ 50 h 153"/>
                  <a:gd name="T22" fmla="*/ 42 w 56"/>
                  <a:gd name="T23" fmla="*/ 50 h 153"/>
                  <a:gd name="T24" fmla="*/ 30 w 56"/>
                  <a:gd name="T25" fmla="*/ 6 h 153"/>
                  <a:gd name="T26" fmla="*/ 30 w 56"/>
                  <a:gd name="T27" fmla="*/ 6 h 153"/>
                  <a:gd name="T28" fmla="*/ 11 w 56"/>
                  <a:gd name="T29" fmla="*/ 4 h 153"/>
                  <a:gd name="T30" fmla="*/ 11 w 56"/>
                  <a:gd name="T31" fmla="*/ 4 h 153"/>
                  <a:gd name="T32" fmla="*/ 1 w 56"/>
                  <a:gd name="T33" fmla="*/ 21 h 153"/>
                  <a:gd name="T34" fmla="*/ 1 w 56"/>
                  <a:gd name="T35" fmla="*/ 21 h 153"/>
                  <a:gd name="T36" fmla="*/ 9 w 56"/>
                  <a:gd name="T37" fmla="*/ 3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153">
                    <a:moveTo>
                      <a:pt x="9" y="35"/>
                    </a:moveTo>
                    <a:lnTo>
                      <a:pt x="9" y="35"/>
                    </a:lnTo>
                    <a:cubicBezTo>
                      <a:pt x="10" y="40"/>
                      <a:pt x="10" y="48"/>
                      <a:pt x="10" y="50"/>
                    </a:cubicBezTo>
                    <a:lnTo>
                      <a:pt x="10" y="50"/>
                    </a:lnTo>
                    <a:cubicBezTo>
                      <a:pt x="11" y="59"/>
                      <a:pt x="12" y="67"/>
                      <a:pt x="13" y="75"/>
                    </a:cubicBezTo>
                    <a:lnTo>
                      <a:pt x="13" y="75"/>
                    </a:lnTo>
                    <a:cubicBezTo>
                      <a:pt x="15" y="94"/>
                      <a:pt x="19" y="112"/>
                      <a:pt x="21" y="131"/>
                    </a:cubicBezTo>
                    <a:lnTo>
                      <a:pt x="21" y="131"/>
                    </a:lnTo>
                    <a:cubicBezTo>
                      <a:pt x="24" y="152"/>
                      <a:pt x="55" y="142"/>
                      <a:pt x="52" y="122"/>
                    </a:cubicBezTo>
                    <a:lnTo>
                      <a:pt x="52" y="122"/>
                    </a:lnTo>
                    <a:cubicBezTo>
                      <a:pt x="49" y="98"/>
                      <a:pt x="45" y="74"/>
                      <a:pt x="42" y="50"/>
                    </a:cubicBezTo>
                    <a:lnTo>
                      <a:pt x="42" y="50"/>
                    </a:lnTo>
                    <a:cubicBezTo>
                      <a:pt x="40" y="36"/>
                      <a:pt x="42" y="16"/>
                      <a:pt x="30" y="6"/>
                    </a:cubicBezTo>
                    <a:lnTo>
                      <a:pt x="30" y="6"/>
                    </a:lnTo>
                    <a:cubicBezTo>
                      <a:pt x="25" y="1"/>
                      <a:pt x="17" y="0"/>
                      <a:pt x="11" y="4"/>
                    </a:cubicBezTo>
                    <a:lnTo>
                      <a:pt x="11" y="4"/>
                    </a:lnTo>
                    <a:cubicBezTo>
                      <a:pt x="4" y="8"/>
                      <a:pt x="1" y="13"/>
                      <a:pt x="1" y="21"/>
                    </a:cubicBezTo>
                    <a:lnTo>
                      <a:pt x="1" y="21"/>
                    </a:lnTo>
                    <a:cubicBezTo>
                      <a:pt x="0" y="27"/>
                      <a:pt x="4" y="32"/>
                      <a:pt x="9"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6" name="Freeform 360">
                <a:extLst>
                  <a:ext uri="{FF2B5EF4-FFF2-40B4-BE49-F238E27FC236}">
                    <a16:creationId xmlns:a16="http://schemas.microsoft.com/office/drawing/2014/main" id="{CAFADB30-10F5-DC41-8472-CD3D85007612}"/>
                  </a:ext>
                </a:extLst>
              </p:cNvPr>
              <p:cNvSpPr>
                <a:spLocks noChangeArrowheads="1"/>
              </p:cNvSpPr>
              <p:nvPr/>
            </p:nvSpPr>
            <p:spPr bwMode="auto">
              <a:xfrm>
                <a:off x="5811971" y="3426120"/>
                <a:ext cx="23762" cy="16202"/>
              </a:xfrm>
              <a:custGeom>
                <a:avLst/>
                <a:gdLst>
                  <a:gd name="T0" fmla="*/ 67 w 96"/>
                  <a:gd name="T1" fmla="*/ 7 h 64"/>
                  <a:gd name="T2" fmla="*/ 67 w 96"/>
                  <a:gd name="T3" fmla="*/ 7 h 64"/>
                  <a:gd name="T4" fmla="*/ 20 w 96"/>
                  <a:gd name="T5" fmla="*/ 25 h 64"/>
                  <a:gd name="T6" fmla="*/ 20 w 96"/>
                  <a:gd name="T7" fmla="*/ 25 h 64"/>
                  <a:gd name="T8" fmla="*/ 28 w 96"/>
                  <a:gd name="T9" fmla="*/ 56 h 64"/>
                  <a:gd name="T10" fmla="*/ 28 w 96"/>
                  <a:gd name="T11" fmla="*/ 56 h 64"/>
                  <a:gd name="T12" fmla="*/ 76 w 96"/>
                  <a:gd name="T13" fmla="*/ 39 h 64"/>
                  <a:gd name="T14" fmla="*/ 76 w 96"/>
                  <a:gd name="T15" fmla="*/ 39 h 64"/>
                  <a:gd name="T16" fmla="*/ 67 w 96"/>
                  <a:gd name="T17"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64">
                    <a:moveTo>
                      <a:pt x="67" y="7"/>
                    </a:moveTo>
                    <a:lnTo>
                      <a:pt x="67" y="7"/>
                    </a:lnTo>
                    <a:cubicBezTo>
                      <a:pt x="51" y="13"/>
                      <a:pt x="36" y="19"/>
                      <a:pt x="20" y="25"/>
                    </a:cubicBezTo>
                    <a:lnTo>
                      <a:pt x="20" y="25"/>
                    </a:lnTo>
                    <a:cubicBezTo>
                      <a:pt x="0" y="31"/>
                      <a:pt x="8" y="63"/>
                      <a:pt x="28" y="56"/>
                    </a:cubicBezTo>
                    <a:lnTo>
                      <a:pt x="28" y="56"/>
                    </a:lnTo>
                    <a:cubicBezTo>
                      <a:pt x="44" y="50"/>
                      <a:pt x="60" y="44"/>
                      <a:pt x="76" y="39"/>
                    </a:cubicBezTo>
                    <a:lnTo>
                      <a:pt x="76" y="39"/>
                    </a:lnTo>
                    <a:cubicBezTo>
                      <a:pt x="95" y="31"/>
                      <a:pt x="87" y="0"/>
                      <a:pt x="67"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7" name="Freeform 361">
                <a:extLst>
                  <a:ext uri="{FF2B5EF4-FFF2-40B4-BE49-F238E27FC236}">
                    <a16:creationId xmlns:a16="http://schemas.microsoft.com/office/drawing/2014/main" id="{40AFCC93-5317-4744-8913-D69A8537C102}"/>
                  </a:ext>
                </a:extLst>
              </p:cNvPr>
              <p:cNvSpPr>
                <a:spLocks noChangeArrowheads="1"/>
              </p:cNvSpPr>
              <p:nvPr/>
            </p:nvSpPr>
            <p:spPr bwMode="auto">
              <a:xfrm>
                <a:off x="5830333" y="3401278"/>
                <a:ext cx="12961" cy="18362"/>
              </a:xfrm>
              <a:custGeom>
                <a:avLst/>
                <a:gdLst>
                  <a:gd name="T0" fmla="*/ 32 w 53"/>
                  <a:gd name="T1" fmla="*/ 63 h 74"/>
                  <a:gd name="T2" fmla="*/ 32 w 53"/>
                  <a:gd name="T3" fmla="*/ 63 h 74"/>
                  <a:gd name="T4" fmla="*/ 48 w 53"/>
                  <a:gd name="T5" fmla="*/ 26 h 74"/>
                  <a:gd name="T6" fmla="*/ 48 w 53"/>
                  <a:gd name="T7" fmla="*/ 26 h 74"/>
                  <a:gd name="T8" fmla="*/ 42 w 53"/>
                  <a:gd name="T9" fmla="*/ 4 h 74"/>
                  <a:gd name="T10" fmla="*/ 42 w 53"/>
                  <a:gd name="T11" fmla="*/ 4 h 74"/>
                  <a:gd name="T12" fmla="*/ 20 w 53"/>
                  <a:gd name="T13" fmla="*/ 10 h 74"/>
                  <a:gd name="T14" fmla="*/ 20 w 53"/>
                  <a:gd name="T15" fmla="*/ 10 h 74"/>
                  <a:gd name="T16" fmla="*/ 4 w 53"/>
                  <a:gd name="T17" fmla="*/ 47 h 74"/>
                  <a:gd name="T18" fmla="*/ 4 w 53"/>
                  <a:gd name="T19" fmla="*/ 47 h 74"/>
                  <a:gd name="T20" fmla="*/ 9 w 53"/>
                  <a:gd name="T21" fmla="*/ 69 h 74"/>
                  <a:gd name="T22" fmla="*/ 9 w 53"/>
                  <a:gd name="T23" fmla="*/ 69 h 74"/>
                  <a:gd name="T24" fmla="*/ 32 w 53"/>
                  <a:gd name="T25" fmla="*/ 6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74">
                    <a:moveTo>
                      <a:pt x="32" y="63"/>
                    </a:moveTo>
                    <a:lnTo>
                      <a:pt x="32" y="63"/>
                    </a:lnTo>
                    <a:cubicBezTo>
                      <a:pt x="37" y="51"/>
                      <a:pt x="42" y="38"/>
                      <a:pt x="48" y="26"/>
                    </a:cubicBezTo>
                    <a:lnTo>
                      <a:pt x="48" y="26"/>
                    </a:lnTo>
                    <a:cubicBezTo>
                      <a:pt x="52" y="18"/>
                      <a:pt x="51" y="8"/>
                      <a:pt x="42" y="4"/>
                    </a:cubicBezTo>
                    <a:lnTo>
                      <a:pt x="42" y="4"/>
                    </a:lnTo>
                    <a:cubicBezTo>
                      <a:pt x="35" y="0"/>
                      <a:pt x="24" y="1"/>
                      <a:pt x="20" y="10"/>
                    </a:cubicBezTo>
                    <a:lnTo>
                      <a:pt x="20" y="10"/>
                    </a:lnTo>
                    <a:cubicBezTo>
                      <a:pt x="15" y="22"/>
                      <a:pt x="9" y="34"/>
                      <a:pt x="4" y="47"/>
                    </a:cubicBezTo>
                    <a:lnTo>
                      <a:pt x="4" y="47"/>
                    </a:lnTo>
                    <a:cubicBezTo>
                      <a:pt x="0" y="55"/>
                      <a:pt x="1" y="64"/>
                      <a:pt x="9" y="69"/>
                    </a:cubicBezTo>
                    <a:lnTo>
                      <a:pt x="9" y="69"/>
                    </a:lnTo>
                    <a:cubicBezTo>
                      <a:pt x="16" y="73"/>
                      <a:pt x="28" y="71"/>
                      <a:pt x="32" y="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8" name="Freeform 362">
                <a:extLst>
                  <a:ext uri="{FF2B5EF4-FFF2-40B4-BE49-F238E27FC236}">
                    <a16:creationId xmlns:a16="http://schemas.microsoft.com/office/drawing/2014/main" id="{A72BAF98-7D75-304B-8B5D-56A4B220D6AF}"/>
                  </a:ext>
                </a:extLst>
              </p:cNvPr>
              <p:cNvSpPr>
                <a:spLocks noChangeArrowheads="1"/>
              </p:cNvSpPr>
              <p:nvPr/>
            </p:nvSpPr>
            <p:spPr bwMode="auto">
              <a:xfrm>
                <a:off x="5791449" y="3378595"/>
                <a:ext cx="11882" cy="17282"/>
              </a:xfrm>
              <a:custGeom>
                <a:avLst/>
                <a:gdLst>
                  <a:gd name="T0" fmla="*/ 5 w 48"/>
                  <a:gd name="T1" fmla="*/ 29 h 72"/>
                  <a:gd name="T2" fmla="*/ 5 w 48"/>
                  <a:gd name="T3" fmla="*/ 29 h 72"/>
                  <a:gd name="T4" fmla="*/ 10 w 48"/>
                  <a:gd name="T5" fmla="*/ 50 h 72"/>
                  <a:gd name="T6" fmla="*/ 10 w 48"/>
                  <a:gd name="T7" fmla="*/ 50 h 72"/>
                  <a:gd name="T8" fmla="*/ 42 w 48"/>
                  <a:gd name="T9" fmla="*/ 42 h 72"/>
                  <a:gd name="T10" fmla="*/ 42 w 48"/>
                  <a:gd name="T11" fmla="*/ 42 h 72"/>
                  <a:gd name="T12" fmla="*/ 36 w 48"/>
                  <a:gd name="T13" fmla="*/ 20 h 72"/>
                  <a:gd name="T14" fmla="*/ 36 w 48"/>
                  <a:gd name="T15" fmla="*/ 20 h 72"/>
                  <a:gd name="T16" fmla="*/ 5 w 48"/>
                  <a:gd name="T17" fmla="*/ 2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72">
                    <a:moveTo>
                      <a:pt x="5" y="29"/>
                    </a:moveTo>
                    <a:lnTo>
                      <a:pt x="5" y="29"/>
                    </a:lnTo>
                    <a:cubicBezTo>
                      <a:pt x="7" y="36"/>
                      <a:pt x="9" y="43"/>
                      <a:pt x="10" y="50"/>
                    </a:cubicBezTo>
                    <a:lnTo>
                      <a:pt x="10" y="50"/>
                    </a:lnTo>
                    <a:cubicBezTo>
                      <a:pt x="15" y="71"/>
                      <a:pt x="47" y="62"/>
                      <a:pt x="42" y="42"/>
                    </a:cubicBezTo>
                    <a:lnTo>
                      <a:pt x="42" y="42"/>
                    </a:lnTo>
                    <a:cubicBezTo>
                      <a:pt x="40" y="35"/>
                      <a:pt x="38" y="28"/>
                      <a:pt x="36" y="20"/>
                    </a:cubicBezTo>
                    <a:lnTo>
                      <a:pt x="36" y="20"/>
                    </a:lnTo>
                    <a:cubicBezTo>
                      <a:pt x="31" y="0"/>
                      <a:pt x="0" y="9"/>
                      <a:pt x="5"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9" name="Freeform 363">
                <a:extLst>
                  <a:ext uri="{FF2B5EF4-FFF2-40B4-BE49-F238E27FC236}">
                    <a16:creationId xmlns:a16="http://schemas.microsoft.com/office/drawing/2014/main" id="{3AD46C1C-4767-BB41-919B-AD0BC73640CC}"/>
                  </a:ext>
                </a:extLst>
              </p:cNvPr>
              <p:cNvSpPr>
                <a:spLocks noChangeArrowheads="1"/>
              </p:cNvSpPr>
              <p:nvPr/>
            </p:nvSpPr>
            <p:spPr bwMode="auto">
              <a:xfrm>
                <a:off x="5678037" y="3321350"/>
                <a:ext cx="23762" cy="18362"/>
              </a:xfrm>
              <a:custGeom>
                <a:avLst/>
                <a:gdLst>
                  <a:gd name="T0" fmla="*/ 17 w 96"/>
                  <a:gd name="T1" fmla="*/ 39 h 77"/>
                  <a:gd name="T2" fmla="*/ 17 w 96"/>
                  <a:gd name="T3" fmla="*/ 39 h 77"/>
                  <a:gd name="T4" fmla="*/ 61 w 96"/>
                  <a:gd name="T5" fmla="*/ 66 h 77"/>
                  <a:gd name="T6" fmla="*/ 61 w 96"/>
                  <a:gd name="T7" fmla="*/ 66 h 77"/>
                  <a:gd name="T8" fmla="*/ 77 w 96"/>
                  <a:gd name="T9" fmla="*/ 37 h 77"/>
                  <a:gd name="T10" fmla="*/ 77 w 96"/>
                  <a:gd name="T11" fmla="*/ 37 h 77"/>
                  <a:gd name="T12" fmla="*/ 34 w 96"/>
                  <a:gd name="T13" fmla="*/ 11 h 77"/>
                  <a:gd name="T14" fmla="*/ 34 w 96"/>
                  <a:gd name="T15" fmla="*/ 11 h 77"/>
                  <a:gd name="T16" fmla="*/ 17 w 96"/>
                  <a:gd name="T17"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77">
                    <a:moveTo>
                      <a:pt x="17" y="39"/>
                    </a:moveTo>
                    <a:lnTo>
                      <a:pt x="17" y="39"/>
                    </a:lnTo>
                    <a:cubicBezTo>
                      <a:pt x="32" y="48"/>
                      <a:pt x="46" y="57"/>
                      <a:pt x="61" y="66"/>
                    </a:cubicBezTo>
                    <a:lnTo>
                      <a:pt x="61" y="66"/>
                    </a:lnTo>
                    <a:cubicBezTo>
                      <a:pt x="78" y="76"/>
                      <a:pt x="95" y="49"/>
                      <a:pt x="77" y="37"/>
                    </a:cubicBezTo>
                    <a:lnTo>
                      <a:pt x="77" y="37"/>
                    </a:lnTo>
                    <a:cubicBezTo>
                      <a:pt x="63" y="29"/>
                      <a:pt x="48" y="20"/>
                      <a:pt x="34" y="11"/>
                    </a:cubicBezTo>
                    <a:lnTo>
                      <a:pt x="34" y="11"/>
                    </a:lnTo>
                    <a:cubicBezTo>
                      <a:pt x="16" y="0"/>
                      <a:pt x="0" y="28"/>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0" name="Freeform 364">
                <a:extLst>
                  <a:ext uri="{FF2B5EF4-FFF2-40B4-BE49-F238E27FC236}">
                    <a16:creationId xmlns:a16="http://schemas.microsoft.com/office/drawing/2014/main" id="{D0C61979-EA9C-2947-83A0-D3AB9A99A7D2}"/>
                  </a:ext>
                </a:extLst>
              </p:cNvPr>
              <p:cNvSpPr>
                <a:spLocks noChangeArrowheads="1"/>
              </p:cNvSpPr>
              <p:nvPr/>
            </p:nvSpPr>
            <p:spPr bwMode="auto">
              <a:xfrm>
                <a:off x="5710441" y="3314869"/>
                <a:ext cx="32403" cy="36724"/>
              </a:xfrm>
              <a:custGeom>
                <a:avLst/>
                <a:gdLst>
                  <a:gd name="T0" fmla="*/ 12 w 131"/>
                  <a:gd name="T1" fmla="*/ 34 h 151"/>
                  <a:gd name="T2" fmla="*/ 12 w 131"/>
                  <a:gd name="T3" fmla="*/ 34 h 151"/>
                  <a:gd name="T4" fmla="*/ 65 w 131"/>
                  <a:gd name="T5" fmla="*/ 98 h 151"/>
                  <a:gd name="T6" fmla="*/ 65 w 131"/>
                  <a:gd name="T7" fmla="*/ 98 h 151"/>
                  <a:gd name="T8" fmla="*/ 65 w 131"/>
                  <a:gd name="T9" fmla="*/ 129 h 151"/>
                  <a:gd name="T10" fmla="*/ 65 w 131"/>
                  <a:gd name="T11" fmla="*/ 129 h 151"/>
                  <a:gd name="T12" fmla="*/ 96 w 131"/>
                  <a:gd name="T13" fmla="*/ 132 h 151"/>
                  <a:gd name="T14" fmla="*/ 96 w 131"/>
                  <a:gd name="T15" fmla="*/ 132 h 151"/>
                  <a:gd name="T16" fmla="*/ 110 w 131"/>
                  <a:gd name="T17" fmla="*/ 122 h 151"/>
                  <a:gd name="T18" fmla="*/ 110 w 131"/>
                  <a:gd name="T19" fmla="*/ 122 h 151"/>
                  <a:gd name="T20" fmla="*/ 123 w 131"/>
                  <a:gd name="T21" fmla="*/ 84 h 151"/>
                  <a:gd name="T22" fmla="*/ 123 w 131"/>
                  <a:gd name="T23" fmla="*/ 84 h 151"/>
                  <a:gd name="T24" fmla="*/ 95 w 131"/>
                  <a:gd name="T25" fmla="*/ 71 h 151"/>
                  <a:gd name="T26" fmla="*/ 95 w 131"/>
                  <a:gd name="T27" fmla="*/ 71 h 151"/>
                  <a:gd name="T28" fmla="*/ 76 w 131"/>
                  <a:gd name="T29" fmla="*/ 64 h 151"/>
                  <a:gd name="T30" fmla="*/ 76 w 131"/>
                  <a:gd name="T31" fmla="*/ 64 h 151"/>
                  <a:gd name="T32" fmla="*/ 40 w 131"/>
                  <a:gd name="T33" fmla="*/ 17 h 151"/>
                  <a:gd name="T34" fmla="*/ 40 w 131"/>
                  <a:gd name="T35" fmla="*/ 17 h 151"/>
                  <a:gd name="T36" fmla="*/ 12 w 131"/>
                  <a:gd name="T37" fmla="*/ 3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51">
                    <a:moveTo>
                      <a:pt x="12" y="34"/>
                    </a:moveTo>
                    <a:lnTo>
                      <a:pt x="12" y="34"/>
                    </a:lnTo>
                    <a:cubicBezTo>
                      <a:pt x="27" y="57"/>
                      <a:pt x="44" y="79"/>
                      <a:pt x="65" y="98"/>
                    </a:cubicBezTo>
                    <a:lnTo>
                      <a:pt x="65" y="98"/>
                    </a:lnTo>
                    <a:cubicBezTo>
                      <a:pt x="65" y="108"/>
                      <a:pt x="65" y="118"/>
                      <a:pt x="65" y="129"/>
                    </a:cubicBezTo>
                    <a:lnTo>
                      <a:pt x="65" y="129"/>
                    </a:lnTo>
                    <a:cubicBezTo>
                      <a:pt x="65" y="149"/>
                      <a:pt x="93" y="150"/>
                      <a:pt x="96" y="132"/>
                    </a:cubicBezTo>
                    <a:lnTo>
                      <a:pt x="96" y="132"/>
                    </a:lnTo>
                    <a:cubicBezTo>
                      <a:pt x="102" y="132"/>
                      <a:pt x="108" y="128"/>
                      <a:pt x="110" y="122"/>
                    </a:cubicBezTo>
                    <a:lnTo>
                      <a:pt x="110" y="122"/>
                    </a:lnTo>
                    <a:cubicBezTo>
                      <a:pt x="115" y="109"/>
                      <a:pt x="119" y="96"/>
                      <a:pt x="123" y="84"/>
                    </a:cubicBezTo>
                    <a:lnTo>
                      <a:pt x="123" y="84"/>
                    </a:lnTo>
                    <a:cubicBezTo>
                      <a:pt x="130" y="66"/>
                      <a:pt x="105" y="57"/>
                      <a:pt x="95" y="71"/>
                    </a:cubicBezTo>
                    <a:lnTo>
                      <a:pt x="95" y="71"/>
                    </a:lnTo>
                    <a:cubicBezTo>
                      <a:pt x="91" y="65"/>
                      <a:pt x="83" y="62"/>
                      <a:pt x="76" y="64"/>
                    </a:cubicBezTo>
                    <a:lnTo>
                      <a:pt x="76" y="64"/>
                    </a:lnTo>
                    <a:cubicBezTo>
                      <a:pt x="63" y="50"/>
                      <a:pt x="50" y="35"/>
                      <a:pt x="40" y="17"/>
                    </a:cubicBezTo>
                    <a:lnTo>
                      <a:pt x="40" y="17"/>
                    </a:lnTo>
                    <a:cubicBezTo>
                      <a:pt x="29" y="0"/>
                      <a:pt x="0" y="16"/>
                      <a:pt x="12"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1" name="Freeform 365">
                <a:extLst>
                  <a:ext uri="{FF2B5EF4-FFF2-40B4-BE49-F238E27FC236}">
                    <a16:creationId xmlns:a16="http://schemas.microsoft.com/office/drawing/2014/main" id="{B75584FA-B37D-514F-A16A-A6345F625653}"/>
                  </a:ext>
                </a:extLst>
              </p:cNvPr>
              <p:cNvSpPr>
                <a:spLocks noChangeArrowheads="1"/>
              </p:cNvSpPr>
              <p:nvPr/>
            </p:nvSpPr>
            <p:spPr bwMode="auto">
              <a:xfrm>
                <a:off x="5624031" y="3333231"/>
                <a:ext cx="50765" cy="48605"/>
              </a:xfrm>
              <a:custGeom>
                <a:avLst/>
                <a:gdLst>
                  <a:gd name="T0" fmla="*/ 154 w 206"/>
                  <a:gd name="T1" fmla="*/ 166 h 200"/>
                  <a:gd name="T2" fmla="*/ 154 w 206"/>
                  <a:gd name="T3" fmla="*/ 166 h 200"/>
                  <a:gd name="T4" fmla="*/ 155 w 206"/>
                  <a:gd name="T5" fmla="*/ 167 h 200"/>
                  <a:gd name="T6" fmla="*/ 155 w 206"/>
                  <a:gd name="T7" fmla="*/ 167 h 200"/>
                  <a:gd name="T8" fmla="*/ 145 w 206"/>
                  <a:gd name="T9" fmla="*/ 171 h 200"/>
                  <a:gd name="T10" fmla="*/ 145 w 206"/>
                  <a:gd name="T11" fmla="*/ 171 h 200"/>
                  <a:gd name="T12" fmla="*/ 147 w 206"/>
                  <a:gd name="T13" fmla="*/ 157 h 200"/>
                  <a:gd name="T14" fmla="*/ 147 w 206"/>
                  <a:gd name="T15" fmla="*/ 157 h 200"/>
                  <a:gd name="T16" fmla="*/ 154 w 206"/>
                  <a:gd name="T17" fmla="*/ 166 h 200"/>
                  <a:gd name="T18" fmla="*/ 80 w 206"/>
                  <a:gd name="T19" fmla="*/ 130 h 200"/>
                  <a:gd name="T20" fmla="*/ 80 w 206"/>
                  <a:gd name="T21" fmla="*/ 130 h 200"/>
                  <a:gd name="T22" fmla="*/ 102 w 206"/>
                  <a:gd name="T23" fmla="*/ 123 h 200"/>
                  <a:gd name="T24" fmla="*/ 102 w 206"/>
                  <a:gd name="T25" fmla="*/ 123 h 200"/>
                  <a:gd name="T26" fmla="*/ 106 w 206"/>
                  <a:gd name="T27" fmla="*/ 132 h 200"/>
                  <a:gd name="T28" fmla="*/ 106 w 206"/>
                  <a:gd name="T29" fmla="*/ 132 h 200"/>
                  <a:gd name="T30" fmla="*/ 114 w 206"/>
                  <a:gd name="T31" fmla="*/ 166 h 200"/>
                  <a:gd name="T32" fmla="*/ 114 w 206"/>
                  <a:gd name="T33" fmla="*/ 166 h 200"/>
                  <a:gd name="T34" fmla="*/ 139 w 206"/>
                  <a:gd name="T35" fmla="*/ 184 h 200"/>
                  <a:gd name="T36" fmla="*/ 139 w 206"/>
                  <a:gd name="T37" fmla="*/ 184 h 200"/>
                  <a:gd name="T38" fmla="*/ 155 w 206"/>
                  <a:gd name="T39" fmla="*/ 199 h 200"/>
                  <a:gd name="T40" fmla="*/ 168 w 206"/>
                  <a:gd name="T41" fmla="*/ 199 h 200"/>
                  <a:gd name="T42" fmla="*/ 168 w 206"/>
                  <a:gd name="T43" fmla="*/ 199 h 200"/>
                  <a:gd name="T44" fmla="*/ 177 w 206"/>
                  <a:gd name="T45" fmla="*/ 171 h 200"/>
                  <a:gd name="T46" fmla="*/ 177 w 206"/>
                  <a:gd name="T47" fmla="*/ 171 h 200"/>
                  <a:gd name="T48" fmla="*/ 182 w 206"/>
                  <a:gd name="T49" fmla="*/ 150 h 200"/>
                  <a:gd name="T50" fmla="*/ 182 w 206"/>
                  <a:gd name="T51" fmla="*/ 150 h 200"/>
                  <a:gd name="T52" fmla="*/ 160 w 206"/>
                  <a:gd name="T53" fmla="*/ 118 h 200"/>
                  <a:gd name="T54" fmla="*/ 160 w 206"/>
                  <a:gd name="T55" fmla="*/ 118 h 200"/>
                  <a:gd name="T56" fmla="*/ 172 w 206"/>
                  <a:gd name="T57" fmla="*/ 107 h 200"/>
                  <a:gd name="T58" fmla="*/ 172 w 206"/>
                  <a:gd name="T59" fmla="*/ 107 h 200"/>
                  <a:gd name="T60" fmla="*/ 199 w 206"/>
                  <a:gd name="T61" fmla="*/ 28 h 200"/>
                  <a:gd name="T62" fmla="*/ 199 w 206"/>
                  <a:gd name="T63" fmla="*/ 28 h 200"/>
                  <a:gd name="T64" fmla="*/ 168 w 206"/>
                  <a:gd name="T65" fmla="*/ 20 h 200"/>
                  <a:gd name="T66" fmla="*/ 168 w 206"/>
                  <a:gd name="T67" fmla="*/ 20 h 200"/>
                  <a:gd name="T68" fmla="*/ 141 w 206"/>
                  <a:gd name="T69" fmla="*/ 98 h 200"/>
                  <a:gd name="T70" fmla="*/ 141 w 206"/>
                  <a:gd name="T71" fmla="*/ 98 h 200"/>
                  <a:gd name="T72" fmla="*/ 140 w 206"/>
                  <a:gd name="T73" fmla="*/ 105 h 200"/>
                  <a:gd name="T74" fmla="*/ 140 w 206"/>
                  <a:gd name="T75" fmla="*/ 105 h 200"/>
                  <a:gd name="T76" fmla="*/ 130 w 206"/>
                  <a:gd name="T77" fmla="*/ 110 h 200"/>
                  <a:gd name="T78" fmla="*/ 130 w 206"/>
                  <a:gd name="T79" fmla="*/ 110 h 200"/>
                  <a:gd name="T80" fmla="*/ 129 w 206"/>
                  <a:gd name="T81" fmla="*/ 108 h 200"/>
                  <a:gd name="T82" fmla="*/ 129 w 206"/>
                  <a:gd name="T83" fmla="*/ 108 h 200"/>
                  <a:gd name="T84" fmla="*/ 104 w 206"/>
                  <a:gd name="T85" fmla="*/ 112 h 200"/>
                  <a:gd name="T86" fmla="*/ 104 w 206"/>
                  <a:gd name="T87" fmla="*/ 112 h 200"/>
                  <a:gd name="T88" fmla="*/ 97 w 206"/>
                  <a:gd name="T89" fmla="*/ 102 h 200"/>
                  <a:gd name="T90" fmla="*/ 97 w 206"/>
                  <a:gd name="T91" fmla="*/ 102 h 200"/>
                  <a:gd name="T92" fmla="*/ 39 w 206"/>
                  <a:gd name="T93" fmla="*/ 53 h 200"/>
                  <a:gd name="T94" fmla="*/ 39 w 206"/>
                  <a:gd name="T95" fmla="*/ 53 h 200"/>
                  <a:gd name="T96" fmla="*/ 11 w 206"/>
                  <a:gd name="T97" fmla="*/ 69 h 200"/>
                  <a:gd name="T98" fmla="*/ 11 w 206"/>
                  <a:gd name="T99" fmla="*/ 69 h 200"/>
                  <a:gd name="T100" fmla="*/ 80 w 206"/>
                  <a:gd name="T101" fmla="*/ 13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200">
                    <a:moveTo>
                      <a:pt x="154" y="166"/>
                    </a:moveTo>
                    <a:lnTo>
                      <a:pt x="154" y="166"/>
                    </a:lnTo>
                    <a:cubicBezTo>
                      <a:pt x="154" y="166"/>
                      <a:pt x="154" y="167"/>
                      <a:pt x="155" y="167"/>
                    </a:cubicBezTo>
                    <a:lnTo>
                      <a:pt x="155" y="167"/>
                    </a:lnTo>
                    <a:cubicBezTo>
                      <a:pt x="150" y="167"/>
                      <a:pt x="148" y="169"/>
                      <a:pt x="145" y="171"/>
                    </a:cubicBezTo>
                    <a:lnTo>
                      <a:pt x="145" y="171"/>
                    </a:lnTo>
                    <a:cubicBezTo>
                      <a:pt x="147" y="166"/>
                      <a:pt x="147" y="161"/>
                      <a:pt x="147" y="157"/>
                    </a:cubicBezTo>
                    <a:lnTo>
                      <a:pt x="147" y="157"/>
                    </a:lnTo>
                    <a:cubicBezTo>
                      <a:pt x="149" y="160"/>
                      <a:pt x="152" y="163"/>
                      <a:pt x="154" y="166"/>
                    </a:cubicBezTo>
                    <a:close/>
                    <a:moveTo>
                      <a:pt x="80" y="130"/>
                    </a:moveTo>
                    <a:lnTo>
                      <a:pt x="80" y="130"/>
                    </a:lnTo>
                    <a:cubicBezTo>
                      <a:pt x="89" y="135"/>
                      <a:pt x="98" y="130"/>
                      <a:pt x="102" y="123"/>
                    </a:cubicBezTo>
                    <a:lnTo>
                      <a:pt x="102" y="123"/>
                    </a:lnTo>
                    <a:cubicBezTo>
                      <a:pt x="102" y="126"/>
                      <a:pt x="104" y="129"/>
                      <a:pt x="106" y="132"/>
                    </a:cubicBezTo>
                    <a:lnTo>
                      <a:pt x="106" y="132"/>
                    </a:lnTo>
                    <a:cubicBezTo>
                      <a:pt x="114" y="141"/>
                      <a:pt x="117" y="154"/>
                      <a:pt x="114" y="166"/>
                    </a:cubicBezTo>
                    <a:lnTo>
                      <a:pt x="114" y="166"/>
                    </a:lnTo>
                    <a:cubicBezTo>
                      <a:pt x="109" y="183"/>
                      <a:pt x="129" y="191"/>
                      <a:pt x="139" y="184"/>
                    </a:cubicBezTo>
                    <a:lnTo>
                      <a:pt x="139" y="184"/>
                    </a:lnTo>
                    <a:cubicBezTo>
                      <a:pt x="139" y="191"/>
                      <a:pt x="145" y="199"/>
                      <a:pt x="155" y="199"/>
                    </a:cubicBezTo>
                    <a:lnTo>
                      <a:pt x="168" y="199"/>
                    </a:lnTo>
                    <a:lnTo>
                      <a:pt x="168" y="199"/>
                    </a:lnTo>
                    <a:cubicBezTo>
                      <a:pt x="185" y="199"/>
                      <a:pt x="188" y="179"/>
                      <a:pt x="177" y="171"/>
                    </a:cubicBezTo>
                    <a:lnTo>
                      <a:pt x="177" y="171"/>
                    </a:lnTo>
                    <a:cubicBezTo>
                      <a:pt x="183" y="166"/>
                      <a:pt x="187" y="158"/>
                      <a:pt x="182" y="150"/>
                    </a:cubicBezTo>
                    <a:lnTo>
                      <a:pt x="182" y="150"/>
                    </a:lnTo>
                    <a:cubicBezTo>
                      <a:pt x="175" y="139"/>
                      <a:pt x="167" y="128"/>
                      <a:pt x="160" y="118"/>
                    </a:cubicBezTo>
                    <a:lnTo>
                      <a:pt x="160" y="118"/>
                    </a:lnTo>
                    <a:cubicBezTo>
                      <a:pt x="165" y="116"/>
                      <a:pt x="170" y="113"/>
                      <a:pt x="172" y="107"/>
                    </a:cubicBezTo>
                    <a:lnTo>
                      <a:pt x="172" y="107"/>
                    </a:lnTo>
                    <a:cubicBezTo>
                      <a:pt x="183" y="81"/>
                      <a:pt x="192" y="55"/>
                      <a:pt x="199" y="28"/>
                    </a:cubicBezTo>
                    <a:lnTo>
                      <a:pt x="199" y="28"/>
                    </a:lnTo>
                    <a:cubicBezTo>
                      <a:pt x="205" y="8"/>
                      <a:pt x="173" y="0"/>
                      <a:pt x="168" y="20"/>
                    </a:cubicBezTo>
                    <a:lnTo>
                      <a:pt x="168" y="20"/>
                    </a:lnTo>
                    <a:cubicBezTo>
                      <a:pt x="160" y="46"/>
                      <a:pt x="151" y="73"/>
                      <a:pt x="141" y="98"/>
                    </a:cubicBezTo>
                    <a:lnTo>
                      <a:pt x="141" y="98"/>
                    </a:lnTo>
                    <a:cubicBezTo>
                      <a:pt x="140" y="101"/>
                      <a:pt x="140" y="103"/>
                      <a:pt x="140" y="105"/>
                    </a:cubicBezTo>
                    <a:lnTo>
                      <a:pt x="140" y="105"/>
                    </a:lnTo>
                    <a:cubicBezTo>
                      <a:pt x="136" y="106"/>
                      <a:pt x="133" y="108"/>
                      <a:pt x="130" y="110"/>
                    </a:cubicBezTo>
                    <a:lnTo>
                      <a:pt x="130" y="110"/>
                    </a:lnTo>
                    <a:cubicBezTo>
                      <a:pt x="129" y="109"/>
                      <a:pt x="129" y="109"/>
                      <a:pt x="129" y="108"/>
                    </a:cubicBezTo>
                    <a:lnTo>
                      <a:pt x="129" y="108"/>
                    </a:lnTo>
                    <a:cubicBezTo>
                      <a:pt x="120" y="99"/>
                      <a:pt x="109" y="104"/>
                      <a:pt x="104" y="112"/>
                    </a:cubicBezTo>
                    <a:lnTo>
                      <a:pt x="104" y="112"/>
                    </a:lnTo>
                    <a:cubicBezTo>
                      <a:pt x="104" y="108"/>
                      <a:pt x="101" y="104"/>
                      <a:pt x="97" y="102"/>
                    </a:cubicBezTo>
                    <a:lnTo>
                      <a:pt x="97" y="102"/>
                    </a:lnTo>
                    <a:cubicBezTo>
                      <a:pt x="73" y="91"/>
                      <a:pt x="53" y="74"/>
                      <a:pt x="39" y="53"/>
                    </a:cubicBezTo>
                    <a:lnTo>
                      <a:pt x="39" y="53"/>
                    </a:lnTo>
                    <a:cubicBezTo>
                      <a:pt x="28" y="35"/>
                      <a:pt x="0" y="51"/>
                      <a:pt x="11" y="69"/>
                    </a:cubicBezTo>
                    <a:lnTo>
                      <a:pt x="11" y="69"/>
                    </a:lnTo>
                    <a:cubicBezTo>
                      <a:pt x="28" y="95"/>
                      <a:pt x="51" y="116"/>
                      <a:pt x="80" y="13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2" name="Freeform 366">
                <a:extLst>
                  <a:ext uri="{FF2B5EF4-FFF2-40B4-BE49-F238E27FC236}">
                    <a16:creationId xmlns:a16="http://schemas.microsoft.com/office/drawing/2014/main" id="{A8BA49BA-9A0B-0246-B030-6619B277AB16}"/>
                  </a:ext>
                </a:extLst>
              </p:cNvPr>
              <p:cNvSpPr>
                <a:spLocks noChangeArrowheads="1"/>
              </p:cNvSpPr>
              <p:nvPr/>
            </p:nvSpPr>
            <p:spPr bwMode="auto">
              <a:xfrm>
                <a:off x="5862736" y="3345112"/>
                <a:ext cx="21602" cy="31323"/>
              </a:xfrm>
              <a:custGeom>
                <a:avLst/>
                <a:gdLst>
                  <a:gd name="T0" fmla="*/ 48 w 86"/>
                  <a:gd name="T1" fmla="*/ 19 h 130"/>
                  <a:gd name="T2" fmla="*/ 48 w 86"/>
                  <a:gd name="T3" fmla="*/ 19 h 130"/>
                  <a:gd name="T4" fmla="*/ 9 w 86"/>
                  <a:gd name="T5" fmla="*/ 94 h 130"/>
                  <a:gd name="T6" fmla="*/ 9 w 86"/>
                  <a:gd name="T7" fmla="*/ 94 h 130"/>
                  <a:gd name="T8" fmla="*/ 37 w 86"/>
                  <a:gd name="T9" fmla="*/ 110 h 130"/>
                  <a:gd name="T10" fmla="*/ 37 w 86"/>
                  <a:gd name="T11" fmla="*/ 110 h 130"/>
                  <a:gd name="T12" fmla="*/ 75 w 86"/>
                  <a:gd name="T13" fmla="*/ 35 h 130"/>
                  <a:gd name="T14" fmla="*/ 75 w 86"/>
                  <a:gd name="T15" fmla="*/ 35 h 130"/>
                  <a:gd name="T16" fmla="*/ 48 w 86"/>
                  <a:gd name="T17" fmla="*/ 1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130">
                    <a:moveTo>
                      <a:pt x="48" y="19"/>
                    </a:moveTo>
                    <a:lnTo>
                      <a:pt x="48" y="19"/>
                    </a:lnTo>
                    <a:cubicBezTo>
                      <a:pt x="35" y="44"/>
                      <a:pt x="22" y="69"/>
                      <a:pt x="9" y="94"/>
                    </a:cubicBezTo>
                    <a:lnTo>
                      <a:pt x="9" y="94"/>
                    </a:lnTo>
                    <a:cubicBezTo>
                      <a:pt x="0" y="112"/>
                      <a:pt x="28" y="129"/>
                      <a:pt x="37" y="110"/>
                    </a:cubicBezTo>
                    <a:lnTo>
                      <a:pt x="37" y="110"/>
                    </a:lnTo>
                    <a:cubicBezTo>
                      <a:pt x="50" y="85"/>
                      <a:pt x="63" y="60"/>
                      <a:pt x="75" y="35"/>
                    </a:cubicBezTo>
                    <a:lnTo>
                      <a:pt x="75" y="35"/>
                    </a:lnTo>
                    <a:cubicBezTo>
                      <a:pt x="85" y="16"/>
                      <a:pt x="57" y="0"/>
                      <a:pt x="48"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3" name="Freeform 367">
                <a:extLst>
                  <a:ext uri="{FF2B5EF4-FFF2-40B4-BE49-F238E27FC236}">
                    <a16:creationId xmlns:a16="http://schemas.microsoft.com/office/drawing/2014/main" id="{B90A94E2-C526-D54E-9293-D6DFB84F3450}"/>
                  </a:ext>
                </a:extLst>
              </p:cNvPr>
              <p:cNvSpPr>
                <a:spLocks noChangeArrowheads="1"/>
              </p:cNvSpPr>
              <p:nvPr/>
            </p:nvSpPr>
            <p:spPr bwMode="auto">
              <a:xfrm>
                <a:off x="5818451" y="3295427"/>
                <a:ext cx="11881" cy="39964"/>
              </a:xfrm>
              <a:custGeom>
                <a:avLst/>
                <a:gdLst>
                  <a:gd name="T0" fmla="*/ 35 w 48"/>
                  <a:gd name="T1" fmla="*/ 140 h 161"/>
                  <a:gd name="T2" fmla="*/ 35 w 48"/>
                  <a:gd name="T3" fmla="*/ 140 h 161"/>
                  <a:gd name="T4" fmla="*/ 44 w 48"/>
                  <a:gd name="T5" fmla="*/ 21 h 161"/>
                  <a:gd name="T6" fmla="*/ 44 w 48"/>
                  <a:gd name="T7" fmla="*/ 21 h 161"/>
                  <a:gd name="T8" fmla="*/ 11 w 48"/>
                  <a:gd name="T9" fmla="*/ 21 h 161"/>
                  <a:gd name="T10" fmla="*/ 11 w 48"/>
                  <a:gd name="T11" fmla="*/ 21 h 161"/>
                  <a:gd name="T12" fmla="*/ 4 w 48"/>
                  <a:gd name="T13" fmla="*/ 132 h 161"/>
                  <a:gd name="T14" fmla="*/ 4 w 48"/>
                  <a:gd name="T15" fmla="*/ 132 h 161"/>
                  <a:gd name="T16" fmla="*/ 35 w 48"/>
                  <a:gd name="T17" fmla="*/ 14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1">
                    <a:moveTo>
                      <a:pt x="35" y="140"/>
                    </a:moveTo>
                    <a:lnTo>
                      <a:pt x="35" y="140"/>
                    </a:lnTo>
                    <a:cubicBezTo>
                      <a:pt x="44" y="101"/>
                      <a:pt x="47" y="61"/>
                      <a:pt x="44" y="21"/>
                    </a:cubicBezTo>
                    <a:lnTo>
                      <a:pt x="44" y="21"/>
                    </a:lnTo>
                    <a:cubicBezTo>
                      <a:pt x="42" y="0"/>
                      <a:pt x="9" y="0"/>
                      <a:pt x="11" y="21"/>
                    </a:cubicBezTo>
                    <a:lnTo>
                      <a:pt x="11" y="21"/>
                    </a:lnTo>
                    <a:cubicBezTo>
                      <a:pt x="14" y="58"/>
                      <a:pt x="11" y="95"/>
                      <a:pt x="4" y="132"/>
                    </a:cubicBezTo>
                    <a:lnTo>
                      <a:pt x="4" y="132"/>
                    </a:lnTo>
                    <a:cubicBezTo>
                      <a:pt x="0" y="152"/>
                      <a:pt x="31" y="160"/>
                      <a:pt x="35" y="1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4" name="Freeform 368">
                <a:extLst>
                  <a:ext uri="{FF2B5EF4-FFF2-40B4-BE49-F238E27FC236}">
                    <a16:creationId xmlns:a16="http://schemas.microsoft.com/office/drawing/2014/main" id="{2C00C7BE-6F20-AF43-839D-1D8B91CF62EA}"/>
                  </a:ext>
                </a:extLst>
              </p:cNvPr>
              <p:cNvSpPr>
                <a:spLocks noChangeArrowheads="1"/>
              </p:cNvSpPr>
              <p:nvPr/>
            </p:nvSpPr>
            <p:spPr bwMode="auto">
              <a:xfrm>
                <a:off x="5739603" y="3295427"/>
                <a:ext cx="15122" cy="21602"/>
              </a:xfrm>
              <a:custGeom>
                <a:avLst/>
                <a:gdLst>
                  <a:gd name="T0" fmla="*/ 37 w 62"/>
                  <a:gd name="T1" fmla="*/ 69 h 89"/>
                  <a:gd name="T2" fmla="*/ 37 w 62"/>
                  <a:gd name="T3" fmla="*/ 69 h 89"/>
                  <a:gd name="T4" fmla="*/ 52 w 62"/>
                  <a:gd name="T5" fmla="*/ 35 h 89"/>
                  <a:gd name="T6" fmla="*/ 52 w 62"/>
                  <a:gd name="T7" fmla="*/ 35 h 89"/>
                  <a:gd name="T8" fmla="*/ 24 w 62"/>
                  <a:gd name="T9" fmla="*/ 18 h 89"/>
                  <a:gd name="T10" fmla="*/ 24 w 62"/>
                  <a:gd name="T11" fmla="*/ 18 h 89"/>
                  <a:gd name="T12" fmla="*/ 8 w 62"/>
                  <a:gd name="T13" fmla="*/ 53 h 89"/>
                  <a:gd name="T14" fmla="*/ 8 w 62"/>
                  <a:gd name="T15" fmla="*/ 53 h 89"/>
                  <a:gd name="T16" fmla="*/ 37 w 62"/>
                  <a:gd name="T17" fmla="*/ 6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89">
                    <a:moveTo>
                      <a:pt x="37" y="69"/>
                    </a:moveTo>
                    <a:lnTo>
                      <a:pt x="37" y="69"/>
                    </a:lnTo>
                    <a:cubicBezTo>
                      <a:pt x="42" y="58"/>
                      <a:pt x="47" y="47"/>
                      <a:pt x="52" y="35"/>
                    </a:cubicBezTo>
                    <a:lnTo>
                      <a:pt x="52" y="35"/>
                    </a:lnTo>
                    <a:cubicBezTo>
                      <a:pt x="61" y="16"/>
                      <a:pt x="33" y="0"/>
                      <a:pt x="24" y="18"/>
                    </a:cubicBezTo>
                    <a:lnTo>
                      <a:pt x="24" y="18"/>
                    </a:lnTo>
                    <a:cubicBezTo>
                      <a:pt x="19" y="30"/>
                      <a:pt x="14" y="41"/>
                      <a:pt x="8" y="53"/>
                    </a:cubicBezTo>
                    <a:lnTo>
                      <a:pt x="8" y="53"/>
                    </a:lnTo>
                    <a:cubicBezTo>
                      <a:pt x="0" y="72"/>
                      <a:pt x="28" y="88"/>
                      <a:pt x="37" y="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5" name="Freeform 369">
                <a:extLst>
                  <a:ext uri="{FF2B5EF4-FFF2-40B4-BE49-F238E27FC236}">
                    <a16:creationId xmlns:a16="http://schemas.microsoft.com/office/drawing/2014/main" id="{8B9FF46C-5EF1-C945-ACA2-9CDF332AF63A}"/>
                  </a:ext>
                </a:extLst>
              </p:cNvPr>
              <p:cNvSpPr>
                <a:spLocks noChangeArrowheads="1"/>
              </p:cNvSpPr>
              <p:nvPr/>
            </p:nvSpPr>
            <p:spPr bwMode="auto">
              <a:xfrm>
                <a:off x="5777407" y="3308388"/>
                <a:ext cx="12961" cy="14041"/>
              </a:xfrm>
              <a:custGeom>
                <a:avLst/>
                <a:gdLst>
                  <a:gd name="T0" fmla="*/ 20 w 55"/>
                  <a:gd name="T1" fmla="*/ 47 h 58"/>
                  <a:gd name="T2" fmla="*/ 20 w 55"/>
                  <a:gd name="T3" fmla="*/ 47 h 58"/>
                  <a:gd name="T4" fmla="*/ 42 w 55"/>
                  <a:gd name="T5" fmla="*/ 53 h 58"/>
                  <a:gd name="T6" fmla="*/ 42 w 55"/>
                  <a:gd name="T7" fmla="*/ 53 h 58"/>
                  <a:gd name="T8" fmla="*/ 48 w 55"/>
                  <a:gd name="T9" fmla="*/ 30 h 58"/>
                  <a:gd name="T10" fmla="*/ 48 w 55"/>
                  <a:gd name="T11" fmla="*/ 30 h 58"/>
                  <a:gd name="T12" fmla="*/ 34 w 55"/>
                  <a:gd name="T13" fmla="*/ 11 h 58"/>
                  <a:gd name="T14" fmla="*/ 34 w 55"/>
                  <a:gd name="T15" fmla="*/ 11 h 58"/>
                  <a:gd name="T16" fmla="*/ 11 w 55"/>
                  <a:gd name="T17" fmla="*/ 5 h 58"/>
                  <a:gd name="T18" fmla="*/ 11 w 55"/>
                  <a:gd name="T19" fmla="*/ 5 h 58"/>
                  <a:gd name="T20" fmla="*/ 5 w 55"/>
                  <a:gd name="T21" fmla="*/ 27 h 58"/>
                  <a:gd name="T22" fmla="*/ 5 w 55"/>
                  <a:gd name="T23" fmla="*/ 27 h 58"/>
                  <a:gd name="T24" fmla="*/ 20 w 55"/>
                  <a:gd name="T25" fmla="*/ 4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58">
                    <a:moveTo>
                      <a:pt x="20" y="47"/>
                    </a:moveTo>
                    <a:lnTo>
                      <a:pt x="20" y="47"/>
                    </a:lnTo>
                    <a:cubicBezTo>
                      <a:pt x="25" y="54"/>
                      <a:pt x="34" y="57"/>
                      <a:pt x="42" y="53"/>
                    </a:cubicBezTo>
                    <a:lnTo>
                      <a:pt x="42" y="53"/>
                    </a:lnTo>
                    <a:cubicBezTo>
                      <a:pt x="49" y="49"/>
                      <a:pt x="54" y="37"/>
                      <a:pt x="48" y="30"/>
                    </a:cubicBezTo>
                    <a:lnTo>
                      <a:pt x="48" y="30"/>
                    </a:lnTo>
                    <a:cubicBezTo>
                      <a:pt x="43" y="24"/>
                      <a:pt x="38" y="17"/>
                      <a:pt x="34" y="11"/>
                    </a:cubicBezTo>
                    <a:lnTo>
                      <a:pt x="34" y="11"/>
                    </a:lnTo>
                    <a:cubicBezTo>
                      <a:pt x="28" y="4"/>
                      <a:pt x="19" y="0"/>
                      <a:pt x="11" y="5"/>
                    </a:cubicBezTo>
                    <a:lnTo>
                      <a:pt x="11" y="5"/>
                    </a:lnTo>
                    <a:cubicBezTo>
                      <a:pt x="4" y="9"/>
                      <a:pt x="0" y="20"/>
                      <a:pt x="5" y="27"/>
                    </a:cubicBezTo>
                    <a:lnTo>
                      <a:pt x="5" y="27"/>
                    </a:lnTo>
                    <a:cubicBezTo>
                      <a:pt x="10" y="34"/>
                      <a:pt x="15" y="40"/>
                      <a:pt x="20"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6" name="Freeform 370">
                <a:extLst>
                  <a:ext uri="{FF2B5EF4-FFF2-40B4-BE49-F238E27FC236}">
                    <a16:creationId xmlns:a16="http://schemas.microsoft.com/office/drawing/2014/main" id="{6D87D70A-E08B-0B45-80D9-4454618B12F2}"/>
                  </a:ext>
                </a:extLst>
              </p:cNvPr>
              <p:cNvSpPr>
                <a:spLocks noChangeArrowheads="1"/>
              </p:cNvSpPr>
              <p:nvPr/>
            </p:nvSpPr>
            <p:spPr bwMode="auto">
              <a:xfrm>
                <a:off x="5708280" y="3255462"/>
                <a:ext cx="7560" cy="11882"/>
              </a:xfrm>
              <a:custGeom>
                <a:avLst/>
                <a:gdLst>
                  <a:gd name="T0" fmla="*/ 32 w 33"/>
                  <a:gd name="T1" fmla="*/ 28 h 50"/>
                  <a:gd name="T2" fmla="*/ 32 w 33"/>
                  <a:gd name="T3" fmla="*/ 21 h 50"/>
                  <a:gd name="T4" fmla="*/ 32 w 33"/>
                  <a:gd name="T5" fmla="*/ 21 h 50"/>
                  <a:gd name="T6" fmla="*/ 0 w 33"/>
                  <a:gd name="T7" fmla="*/ 21 h 50"/>
                  <a:gd name="T8" fmla="*/ 0 w 33"/>
                  <a:gd name="T9" fmla="*/ 28 h 50"/>
                  <a:gd name="T10" fmla="*/ 0 w 33"/>
                  <a:gd name="T11" fmla="*/ 28 h 50"/>
                  <a:gd name="T12" fmla="*/ 32 w 33"/>
                  <a:gd name="T13" fmla="*/ 28 h 50"/>
                </a:gdLst>
                <a:ahLst/>
                <a:cxnLst>
                  <a:cxn ang="0">
                    <a:pos x="T0" y="T1"/>
                  </a:cxn>
                  <a:cxn ang="0">
                    <a:pos x="T2" y="T3"/>
                  </a:cxn>
                  <a:cxn ang="0">
                    <a:pos x="T4" y="T5"/>
                  </a:cxn>
                  <a:cxn ang="0">
                    <a:pos x="T6" y="T7"/>
                  </a:cxn>
                  <a:cxn ang="0">
                    <a:pos x="T8" y="T9"/>
                  </a:cxn>
                  <a:cxn ang="0">
                    <a:pos x="T10" y="T11"/>
                  </a:cxn>
                  <a:cxn ang="0">
                    <a:pos x="T12" y="T13"/>
                  </a:cxn>
                </a:cxnLst>
                <a:rect l="0" t="0" r="r" b="b"/>
                <a:pathLst>
                  <a:path w="33" h="50">
                    <a:moveTo>
                      <a:pt x="32" y="28"/>
                    </a:moveTo>
                    <a:lnTo>
                      <a:pt x="32" y="21"/>
                    </a:lnTo>
                    <a:lnTo>
                      <a:pt x="32" y="21"/>
                    </a:lnTo>
                    <a:cubicBezTo>
                      <a:pt x="32" y="0"/>
                      <a:pt x="0" y="0"/>
                      <a:pt x="0" y="21"/>
                    </a:cubicBezTo>
                    <a:lnTo>
                      <a:pt x="0" y="28"/>
                    </a:lnTo>
                    <a:lnTo>
                      <a:pt x="0" y="28"/>
                    </a:lnTo>
                    <a:cubicBezTo>
                      <a:pt x="0" y="49"/>
                      <a:pt x="32" y="49"/>
                      <a:pt x="32"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7" name="Freeform 371">
                <a:extLst>
                  <a:ext uri="{FF2B5EF4-FFF2-40B4-BE49-F238E27FC236}">
                    <a16:creationId xmlns:a16="http://schemas.microsoft.com/office/drawing/2014/main" id="{292336D6-5F94-1343-B6E3-9A5AE3EAD2CF}"/>
                  </a:ext>
                </a:extLst>
              </p:cNvPr>
              <p:cNvSpPr>
                <a:spLocks noChangeArrowheads="1"/>
              </p:cNvSpPr>
              <p:nvPr/>
            </p:nvSpPr>
            <p:spPr bwMode="auto">
              <a:xfrm>
                <a:off x="5681277" y="3255462"/>
                <a:ext cx="14042" cy="24843"/>
              </a:xfrm>
              <a:custGeom>
                <a:avLst/>
                <a:gdLst>
                  <a:gd name="T0" fmla="*/ 48 w 58"/>
                  <a:gd name="T1" fmla="*/ 65 h 101"/>
                  <a:gd name="T2" fmla="*/ 48 w 58"/>
                  <a:gd name="T3" fmla="*/ 65 h 101"/>
                  <a:gd name="T4" fmla="*/ 40 w 58"/>
                  <a:gd name="T5" fmla="*/ 46 h 101"/>
                  <a:gd name="T6" fmla="*/ 40 w 58"/>
                  <a:gd name="T7" fmla="*/ 46 h 101"/>
                  <a:gd name="T8" fmla="*/ 37 w 58"/>
                  <a:gd name="T9" fmla="*/ 35 h 101"/>
                  <a:gd name="T10" fmla="*/ 37 w 58"/>
                  <a:gd name="T11" fmla="*/ 35 h 101"/>
                  <a:gd name="T12" fmla="*/ 36 w 58"/>
                  <a:gd name="T13" fmla="*/ 32 h 101"/>
                  <a:gd name="T14" fmla="*/ 36 w 58"/>
                  <a:gd name="T15" fmla="*/ 32 h 101"/>
                  <a:gd name="T16" fmla="*/ 38 w 58"/>
                  <a:gd name="T17" fmla="*/ 19 h 101"/>
                  <a:gd name="T18" fmla="*/ 38 w 58"/>
                  <a:gd name="T19" fmla="*/ 19 h 101"/>
                  <a:gd name="T20" fmla="*/ 3 w 58"/>
                  <a:gd name="T21" fmla="*/ 21 h 101"/>
                  <a:gd name="T22" fmla="*/ 3 w 58"/>
                  <a:gd name="T23" fmla="*/ 21 h 101"/>
                  <a:gd name="T24" fmla="*/ 20 w 58"/>
                  <a:gd name="T25" fmla="*/ 81 h 101"/>
                  <a:gd name="T26" fmla="*/ 20 w 58"/>
                  <a:gd name="T27" fmla="*/ 81 h 101"/>
                  <a:gd name="T28" fmla="*/ 48 w 58"/>
                  <a:gd name="T29" fmla="*/ 6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01">
                    <a:moveTo>
                      <a:pt x="48" y="65"/>
                    </a:moveTo>
                    <a:lnTo>
                      <a:pt x="48" y="65"/>
                    </a:lnTo>
                    <a:cubicBezTo>
                      <a:pt x="45" y="59"/>
                      <a:pt x="43" y="52"/>
                      <a:pt x="40" y="46"/>
                    </a:cubicBezTo>
                    <a:lnTo>
                      <a:pt x="40" y="46"/>
                    </a:lnTo>
                    <a:cubicBezTo>
                      <a:pt x="39" y="42"/>
                      <a:pt x="38" y="38"/>
                      <a:pt x="37" y="35"/>
                    </a:cubicBezTo>
                    <a:lnTo>
                      <a:pt x="37" y="35"/>
                    </a:lnTo>
                    <a:cubicBezTo>
                      <a:pt x="37" y="33"/>
                      <a:pt x="37" y="32"/>
                      <a:pt x="36" y="32"/>
                    </a:cubicBezTo>
                    <a:lnTo>
                      <a:pt x="36" y="32"/>
                    </a:lnTo>
                    <a:cubicBezTo>
                      <a:pt x="38" y="28"/>
                      <a:pt x="40" y="24"/>
                      <a:pt x="38" y="19"/>
                    </a:cubicBezTo>
                    <a:lnTo>
                      <a:pt x="38" y="19"/>
                    </a:lnTo>
                    <a:cubicBezTo>
                      <a:pt x="35" y="0"/>
                      <a:pt x="6" y="1"/>
                      <a:pt x="3" y="21"/>
                    </a:cubicBezTo>
                    <a:lnTo>
                      <a:pt x="3" y="21"/>
                    </a:lnTo>
                    <a:cubicBezTo>
                      <a:pt x="0" y="40"/>
                      <a:pt x="12" y="64"/>
                      <a:pt x="20" y="81"/>
                    </a:cubicBezTo>
                    <a:lnTo>
                      <a:pt x="20" y="81"/>
                    </a:lnTo>
                    <a:cubicBezTo>
                      <a:pt x="28" y="100"/>
                      <a:pt x="57" y="83"/>
                      <a:pt x="48" y="6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8" name="Freeform 372">
                <a:extLst>
                  <a:ext uri="{FF2B5EF4-FFF2-40B4-BE49-F238E27FC236}">
                    <a16:creationId xmlns:a16="http://schemas.microsoft.com/office/drawing/2014/main" id="{F1A439C2-B2F3-9248-9C2C-37A63C9EC1B9}"/>
                  </a:ext>
                </a:extLst>
              </p:cNvPr>
              <p:cNvSpPr>
                <a:spLocks noChangeArrowheads="1"/>
              </p:cNvSpPr>
              <p:nvPr/>
            </p:nvSpPr>
            <p:spPr bwMode="auto">
              <a:xfrm>
                <a:off x="5808731" y="3202537"/>
                <a:ext cx="10801" cy="16201"/>
              </a:xfrm>
              <a:custGeom>
                <a:avLst/>
                <a:gdLst>
                  <a:gd name="T0" fmla="*/ 18 w 45"/>
                  <a:gd name="T1" fmla="*/ 66 h 67"/>
                  <a:gd name="T2" fmla="*/ 18 w 45"/>
                  <a:gd name="T3" fmla="*/ 66 h 67"/>
                  <a:gd name="T4" fmla="*/ 33 w 45"/>
                  <a:gd name="T5" fmla="*/ 50 h 67"/>
                  <a:gd name="T6" fmla="*/ 33 w 45"/>
                  <a:gd name="T7" fmla="*/ 50 h 67"/>
                  <a:gd name="T8" fmla="*/ 35 w 45"/>
                  <a:gd name="T9" fmla="*/ 35 h 67"/>
                  <a:gd name="T10" fmla="*/ 35 w 45"/>
                  <a:gd name="T11" fmla="*/ 35 h 67"/>
                  <a:gd name="T12" fmla="*/ 7 w 45"/>
                  <a:gd name="T13" fmla="*/ 19 h 67"/>
                  <a:gd name="T14" fmla="*/ 7 w 45"/>
                  <a:gd name="T15" fmla="*/ 19 h 67"/>
                  <a:gd name="T16" fmla="*/ 1 w 45"/>
                  <a:gd name="T17" fmla="*/ 50 h 67"/>
                  <a:gd name="T18" fmla="*/ 1 w 45"/>
                  <a:gd name="T19" fmla="*/ 50 h 67"/>
                  <a:gd name="T20" fmla="*/ 18 w 45"/>
                  <a:gd name="T21"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67">
                    <a:moveTo>
                      <a:pt x="18" y="66"/>
                    </a:moveTo>
                    <a:lnTo>
                      <a:pt x="18" y="66"/>
                    </a:lnTo>
                    <a:cubicBezTo>
                      <a:pt x="25" y="66"/>
                      <a:pt x="35" y="59"/>
                      <a:pt x="33" y="50"/>
                    </a:cubicBezTo>
                    <a:lnTo>
                      <a:pt x="33" y="50"/>
                    </a:lnTo>
                    <a:cubicBezTo>
                      <a:pt x="33" y="44"/>
                      <a:pt x="33" y="40"/>
                      <a:pt x="35" y="35"/>
                    </a:cubicBezTo>
                    <a:lnTo>
                      <a:pt x="35" y="35"/>
                    </a:lnTo>
                    <a:cubicBezTo>
                      <a:pt x="44" y="16"/>
                      <a:pt x="16" y="0"/>
                      <a:pt x="7" y="19"/>
                    </a:cubicBezTo>
                    <a:lnTo>
                      <a:pt x="7" y="19"/>
                    </a:lnTo>
                    <a:cubicBezTo>
                      <a:pt x="2" y="29"/>
                      <a:pt x="0" y="39"/>
                      <a:pt x="1" y="50"/>
                    </a:cubicBezTo>
                    <a:lnTo>
                      <a:pt x="1" y="50"/>
                    </a:lnTo>
                    <a:cubicBezTo>
                      <a:pt x="2" y="59"/>
                      <a:pt x="8" y="66"/>
                      <a:pt x="18" y="6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9" name="Freeform 373">
                <a:extLst>
                  <a:ext uri="{FF2B5EF4-FFF2-40B4-BE49-F238E27FC236}">
                    <a16:creationId xmlns:a16="http://schemas.microsoft.com/office/drawing/2014/main" id="{D62DBCFA-02F1-C243-A981-B30921736759}"/>
                  </a:ext>
                </a:extLst>
              </p:cNvPr>
              <p:cNvSpPr>
                <a:spLocks noChangeArrowheads="1"/>
              </p:cNvSpPr>
              <p:nvPr/>
            </p:nvSpPr>
            <p:spPr bwMode="auto">
              <a:xfrm>
                <a:off x="5787128" y="3236020"/>
                <a:ext cx="11882" cy="17282"/>
              </a:xfrm>
              <a:custGeom>
                <a:avLst/>
                <a:gdLst>
                  <a:gd name="T0" fmla="*/ 35 w 48"/>
                  <a:gd name="T1" fmla="*/ 41 h 71"/>
                  <a:gd name="T2" fmla="*/ 35 w 48"/>
                  <a:gd name="T3" fmla="*/ 41 h 71"/>
                  <a:gd name="T4" fmla="*/ 36 w 48"/>
                  <a:gd name="T5" fmla="*/ 34 h 71"/>
                  <a:gd name="T6" fmla="*/ 36 w 48"/>
                  <a:gd name="T7" fmla="*/ 34 h 71"/>
                  <a:gd name="T8" fmla="*/ 8 w 48"/>
                  <a:gd name="T9" fmla="*/ 17 h 71"/>
                  <a:gd name="T10" fmla="*/ 8 w 48"/>
                  <a:gd name="T11" fmla="*/ 17 h 71"/>
                  <a:gd name="T12" fmla="*/ 3 w 48"/>
                  <a:gd name="T13" fmla="*/ 50 h 71"/>
                  <a:gd name="T14" fmla="*/ 3 w 48"/>
                  <a:gd name="T15" fmla="*/ 50 h 71"/>
                  <a:gd name="T16" fmla="*/ 35 w 48"/>
                  <a:gd name="T17" fmla="*/ 4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71">
                    <a:moveTo>
                      <a:pt x="35" y="41"/>
                    </a:moveTo>
                    <a:lnTo>
                      <a:pt x="35" y="41"/>
                    </a:lnTo>
                    <a:cubicBezTo>
                      <a:pt x="34" y="38"/>
                      <a:pt x="35" y="36"/>
                      <a:pt x="36" y="34"/>
                    </a:cubicBezTo>
                    <a:lnTo>
                      <a:pt x="36" y="34"/>
                    </a:lnTo>
                    <a:cubicBezTo>
                      <a:pt x="47" y="16"/>
                      <a:pt x="19" y="0"/>
                      <a:pt x="8" y="17"/>
                    </a:cubicBezTo>
                    <a:lnTo>
                      <a:pt x="8" y="17"/>
                    </a:lnTo>
                    <a:cubicBezTo>
                      <a:pt x="2" y="28"/>
                      <a:pt x="0" y="38"/>
                      <a:pt x="3" y="50"/>
                    </a:cubicBezTo>
                    <a:lnTo>
                      <a:pt x="3" y="50"/>
                    </a:lnTo>
                    <a:cubicBezTo>
                      <a:pt x="7" y="70"/>
                      <a:pt x="38" y="61"/>
                      <a:pt x="35"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0" name="Freeform 374">
                <a:extLst>
                  <a:ext uri="{FF2B5EF4-FFF2-40B4-BE49-F238E27FC236}">
                    <a16:creationId xmlns:a16="http://schemas.microsoft.com/office/drawing/2014/main" id="{1806273D-03DF-A244-9B3A-4BF52BB4566E}"/>
                  </a:ext>
                </a:extLst>
              </p:cNvPr>
              <p:cNvSpPr>
                <a:spLocks noChangeArrowheads="1"/>
              </p:cNvSpPr>
              <p:nvPr/>
            </p:nvSpPr>
            <p:spPr bwMode="auto">
              <a:xfrm>
                <a:off x="5846535" y="3456364"/>
                <a:ext cx="28083" cy="24843"/>
              </a:xfrm>
              <a:custGeom>
                <a:avLst/>
                <a:gdLst>
                  <a:gd name="T0" fmla="*/ 75 w 114"/>
                  <a:gd name="T1" fmla="*/ 14 h 103"/>
                  <a:gd name="T2" fmla="*/ 75 w 114"/>
                  <a:gd name="T3" fmla="*/ 14 h 103"/>
                  <a:gd name="T4" fmla="*/ 17 w 114"/>
                  <a:gd name="T5" fmla="*/ 62 h 103"/>
                  <a:gd name="T6" fmla="*/ 17 w 114"/>
                  <a:gd name="T7" fmla="*/ 62 h 103"/>
                  <a:gd name="T8" fmla="*/ 34 w 114"/>
                  <a:gd name="T9" fmla="*/ 90 h 103"/>
                  <a:gd name="T10" fmla="*/ 34 w 114"/>
                  <a:gd name="T11" fmla="*/ 90 h 103"/>
                  <a:gd name="T12" fmla="*/ 98 w 114"/>
                  <a:gd name="T13" fmla="*/ 37 h 103"/>
                  <a:gd name="T14" fmla="*/ 98 w 114"/>
                  <a:gd name="T15" fmla="*/ 37 h 103"/>
                  <a:gd name="T16" fmla="*/ 75 w 114"/>
                  <a:gd name="T1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03">
                    <a:moveTo>
                      <a:pt x="75" y="14"/>
                    </a:moveTo>
                    <a:lnTo>
                      <a:pt x="75" y="14"/>
                    </a:lnTo>
                    <a:cubicBezTo>
                      <a:pt x="56" y="31"/>
                      <a:pt x="37" y="47"/>
                      <a:pt x="17" y="62"/>
                    </a:cubicBezTo>
                    <a:lnTo>
                      <a:pt x="17" y="62"/>
                    </a:lnTo>
                    <a:cubicBezTo>
                      <a:pt x="0" y="74"/>
                      <a:pt x="17" y="102"/>
                      <a:pt x="34" y="90"/>
                    </a:cubicBezTo>
                    <a:lnTo>
                      <a:pt x="34" y="90"/>
                    </a:lnTo>
                    <a:cubicBezTo>
                      <a:pt x="56" y="73"/>
                      <a:pt x="77" y="56"/>
                      <a:pt x="98" y="37"/>
                    </a:cubicBezTo>
                    <a:lnTo>
                      <a:pt x="98" y="37"/>
                    </a:lnTo>
                    <a:cubicBezTo>
                      <a:pt x="113" y="23"/>
                      <a:pt x="90" y="0"/>
                      <a:pt x="75"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1" name="Freeform 375">
                <a:extLst>
                  <a:ext uri="{FF2B5EF4-FFF2-40B4-BE49-F238E27FC236}">
                    <a16:creationId xmlns:a16="http://schemas.microsoft.com/office/drawing/2014/main" id="{66C179A0-86F8-1949-9AC8-578D43C9E0F7}"/>
                  </a:ext>
                </a:extLst>
              </p:cNvPr>
              <p:cNvSpPr>
                <a:spLocks noChangeArrowheads="1"/>
              </p:cNvSpPr>
              <p:nvPr/>
            </p:nvSpPr>
            <p:spPr bwMode="auto">
              <a:xfrm>
                <a:off x="5832493" y="3479046"/>
                <a:ext cx="16202" cy="22682"/>
              </a:xfrm>
              <a:custGeom>
                <a:avLst/>
                <a:gdLst>
                  <a:gd name="T0" fmla="*/ 33 w 64"/>
                  <a:gd name="T1" fmla="*/ 1 h 93"/>
                  <a:gd name="T2" fmla="*/ 33 w 64"/>
                  <a:gd name="T3" fmla="*/ 1 h 93"/>
                  <a:gd name="T4" fmla="*/ 20 w 64"/>
                  <a:gd name="T5" fmla="*/ 46 h 93"/>
                  <a:gd name="T6" fmla="*/ 20 w 64"/>
                  <a:gd name="T7" fmla="*/ 46 h 93"/>
                  <a:gd name="T8" fmla="*/ 22 w 64"/>
                  <a:gd name="T9" fmla="*/ 47 h 93"/>
                  <a:gd name="T10" fmla="*/ 22 w 64"/>
                  <a:gd name="T11" fmla="*/ 47 h 93"/>
                  <a:gd name="T12" fmla="*/ 27 w 64"/>
                  <a:gd name="T13" fmla="*/ 72 h 93"/>
                  <a:gd name="T14" fmla="*/ 27 w 64"/>
                  <a:gd name="T15" fmla="*/ 72 h 93"/>
                  <a:gd name="T16" fmla="*/ 58 w 64"/>
                  <a:gd name="T17" fmla="*/ 63 h 93"/>
                  <a:gd name="T18" fmla="*/ 58 w 64"/>
                  <a:gd name="T19" fmla="*/ 63 h 93"/>
                  <a:gd name="T20" fmla="*/ 48 w 64"/>
                  <a:gd name="T21" fmla="*/ 13 h 93"/>
                  <a:gd name="T22" fmla="*/ 48 w 64"/>
                  <a:gd name="T23" fmla="*/ 13 h 93"/>
                  <a:gd name="T24" fmla="*/ 33 w 64"/>
                  <a:gd name="T25"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93">
                    <a:moveTo>
                      <a:pt x="33" y="1"/>
                    </a:moveTo>
                    <a:lnTo>
                      <a:pt x="33" y="1"/>
                    </a:lnTo>
                    <a:cubicBezTo>
                      <a:pt x="9" y="4"/>
                      <a:pt x="0" y="32"/>
                      <a:pt x="20" y="46"/>
                    </a:cubicBezTo>
                    <a:lnTo>
                      <a:pt x="20" y="46"/>
                    </a:lnTo>
                    <a:cubicBezTo>
                      <a:pt x="21" y="47"/>
                      <a:pt x="22" y="47"/>
                      <a:pt x="22" y="47"/>
                    </a:cubicBezTo>
                    <a:lnTo>
                      <a:pt x="22" y="47"/>
                    </a:lnTo>
                    <a:cubicBezTo>
                      <a:pt x="24" y="55"/>
                      <a:pt x="26" y="63"/>
                      <a:pt x="27" y="72"/>
                    </a:cubicBezTo>
                    <a:lnTo>
                      <a:pt x="27" y="72"/>
                    </a:lnTo>
                    <a:cubicBezTo>
                      <a:pt x="32" y="92"/>
                      <a:pt x="63" y="84"/>
                      <a:pt x="58" y="63"/>
                    </a:cubicBezTo>
                    <a:lnTo>
                      <a:pt x="58" y="63"/>
                    </a:lnTo>
                    <a:cubicBezTo>
                      <a:pt x="55" y="47"/>
                      <a:pt x="52" y="29"/>
                      <a:pt x="48" y="13"/>
                    </a:cubicBezTo>
                    <a:lnTo>
                      <a:pt x="48" y="13"/>
                    </a:lnTo>
                    <a:cubicBezTo>
                      <a:pt x="47" y="7"/>
                      <a:pt x="39" y="0"/>
                      <a:pt x="33" y="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2" name="Freeform 376">
                <a:extLst>
                  <a:ext uri="{FF2B5EF4-FFF2-40B4-BE49-F238E27FC236}">
                    <a16:creationId xmlns:a16="http://schemas.microsoft.com/office/drawing/2014/main" id="{412216E2-6937-4044-BFF4-F41A6DF9676D}"/>
                  </a:ext>
                </a:extLst>
              </p:cNvPr>
              <p:cNvSpPr>
                <a:spLocks noChangeArrowheads="1"/>
              </p:cNvSpPr>
              <p:nvPr/>
            </p:nvSpPr>
            <p:spPr bwMode="auto">
              <a:xfrm>
                <a:off x="5849775" y="3400198"/>
                <a:ext cx="16202" cy="23762"/>
              </a:xfrm>
              <a:custGeom>
                <a:avLst/>
                <a:gdLst>
                  <a:gd name="T0" fmla="*/ 9 w 67"/>
                  <a:gd name="T1" fmla="*/ 35 h 97"/>
                  <a:gd name="T2" fmla="*/ 9 w 67"/>
                  <a:gd name="T3" fmla="*/ 35 h 97"/>
                  <a:gd name="T4" fmla="*/ 28 w 67"/>
                  <a:gd name="T5" fmla="*/ 78 h 97"/>
                  <a:gd name="T6" fmla="*/ 28 w 67"/>
                  <a:gd name="T7" fmla="*/ 78 h 97"/>
                  <a:gd name="T8" fmla="*/ 57 w 67"/>
                  <a:gd name="T9" fmla="*/ 61 h 97"/>
                  <a:gd name="T10" fmla="*/ 57 w 67"/>
                  <a:gd name="T11" fmla="*/ 61 h 97"/>
                  <a:gd name="T12" fmla="*/ 37 w 67"/>
                  <a:gd name="T13" fmla="*/ 19 h 97"/>
                  <a:gd name="T14" fmla="*/ 37 w 67"/>
                  <a:gd name="T15" fmla="*/ 19 h 97"/>
                  <a:gd name="T16" fmla="*/ 9 w 67"/>
                  <a:gd name="T17" fmla="*/ 3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97">
                    <a:moveTo>
                      <a:pt x="9" y="35"/>
                    </a:moveTo>
                    <a:lnTo>
                      <a:pt x="9" y="35"/>
                    </a:lnTo>
                    <a:cubicBezTo>
                      <a:pt x="16" y="50"/>
                      <a:pt x="22" y="63"/>
                      <a:pt x="28" y="78"/>
                    </a:cubicBezTo>
                    <a:lnTo>
                      <a:pt x="28" y="78"/>
                    </a:lnTo>
                    <a:cubicBezTo>
                      <a:pt x="37" y="96"/>
                      <a:pt x="66" y="80"/>
                      <a:pt x="57" y="61"/>
                    </a:cubicBezTo>
                    <a:lnTo>
                      <a:pt x="57" y="61"/>
                    </a:lnTo>
                    <a:cubicBezTo>
                      <a:pt x="50" y="47"/>
                      <a:pt x="44" y="33"/>
                      <a:pt x="37" y="19"/>
                    </a:cubicBezTo>
                    <a:lnTo>
                      <a:pt x="37" y="19"/>
                    </a:lnTo>
                    <a:cubicBezTo>
                      <a:pt x="28" y="0"/>
                      <a:pt x="0" y="16"/>
                      <a:pt x="9"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3" name="Freeform 377">
                <a:extLst>
                  <a:ext uri="{FF2B5EF4-FFF2-40B4-BE49-F238E27FC236}">
                    <a16:creationId xmlns:a16="http://schemas.microsoft.com/office/drawing/2014/main" id="{004025AD-8D7C-E346-A7D9-23A5110893D5}"/>
                  </a:ext>
                </a:extLst>
              </p:cNvPr>
              <p:cNvSpPr>
                <a:spLocks noChangeArrowheads="1"/>
              </p:cNvSpPr>
              <p:nvPr/>
            </p:nvSpPr>
            <p:spPr bwMode="auto">
              <a:xfrm>
                <a:off x="5890819" y="3355913"/>
                <a:ext cx="18362" cy="30243"/>
              </a:xfrm>
              <a:custGeom>
                <a:avLst/>
                <a:gdLst>
                  <a:gd name="T0" fmla="*/ 39 w 76"/>
                  <a:gd name="T1" fmla="*/ 19 h 125"/>
                  <a:gd name="T2" fmla="*/ 39 w 76"/>
                  <a:gd name="T3" fmla="*/ 19 h 125"/>
                  <a:gd name="T4" fmla="*/ 8 w 76"/>
                  <a:gd name="T5" fmla="*/ 88 h 125"/>
                  <a:gd name="T6" fmla="*/ 8 w 76"/>
                  <a:gd name="T7" fmla="*/ 88 h 125"/>
                  <a:gd name="T8" fmla="*/ 36 w 76"/>
                  <a:gd name="T9" fmla="*/ 104 h 125"/>
                  <a:gd name="T10" fmla="*/ 36 w 76"/>
                  <a:gd name="T11" fmla="*/ 104 h 125"/>
                  <a:gd name="T12" fmla="*/ 67 w 76"/>
                  <a:gd name="T13" fmla="*/ 36 h 125"/>
                  <a:gd name="T14" fmla="*/ 67 w 76"/>
                  <a:gd name="T15" fmla="*/ 36 h 125"/>
                  <a:gd name="T16" fmla="*/ 39 w 76"/>
                  <a:gd name="T17" fmla="*/ 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125">
                    <a:moveTo>
                      <a:pt x="39" y="19"/>
                    </a:moveTo>
                    <a:lnTo>
                      <a:pt x="39" y="19"/>
                    </a:lnTo>
                    <a:cubicBezTo>
                      <a:pt x="28" y="42"/>
                      <a:pt x="18" y="65"/>
                      <a:pt x="8" y="88"/>
                    </a:cubicBezTo>
                    <a:lnTo>
                      <a:pt x="8" y="88"/>
                    </a:lnTo>
                    <a:cubicBezTo>
                      <a:pt x="0" y="107"/>
                      <a:pt x="27" y="124"/>
                      <a:pt x="36" y="104"/>
                    </a:cubicBezTo>
                    <a:lnTo>
                      <a:pt x="36" y="104"/>
                    </a:lnTo>
                    <a:cubicBezTo>
                      <a:pt x="47" y="81"/>
                      <a:pt x="57" y="59"/>
                      <a:pt x="67" y="36"/>
                    </a:cubicBezTo>
                    <a:lnTo>
                      <a:pt x="67" y="36"/>
                    </a:lnTo>
                    <a:cubicBezTo>
                      <a:pt x="75" y="17"/>
                      <a:pt x="47" y="0"/>
                      <a:pt x="39"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4" name="Freeform 378">
                <a:extLst>
                  <a:ext uri="{FF2B5EF4-FFF2-40B4-BE49-F238E27FC236}">
                    <a16:creationId xmlns:a16="http://schemas.microsoft.com/office/drawing/2014/main" id="{3247124C-8791-2D47-9AFC-103335BE3545}"/>
                  </a:ext>
                </a:extLst>
              </p:cNvPr>
              <p:cNvSpPr>
                <a:spLocks noChangeArrowheads="1"/>
              </p:cNvSpPr>
              <p:nvPr/>
            </p:nvSpPr>
            <p:spPr bwMode="auto">
              <a:xfrm>
                <a:off x="5899460" y="3419639"/>
                <a:ext cx="65887" cy="25923"/>
              </a:xfrm>
              <a:custGeom>
                <a:avLst/>
                <a:gdLst>
                  <a:gd name="T0" fmla="*/ 11 w 271"/>
                  <a:gd name="T1" fmla="*/ 70 h 107"/>
                  <a:gd name="T2" fmla="*/ 11 w 271"/>
                  <a:gd name="T3" fmla="*/ 70 h 107"/>
                  <a:gd name="T4" fmla="*/ 8 w 271"/>
                  <a:gd name="T5" fmla="*/ 71 h 107"/>
                  <a:gd name="T6" fmla="*/ 8 w 271"/>
                  <a:gd name="T7" fmla="*/ 71 h 107"/>
                  <a:gd name="T8" fmla="*/ 0 w 271"/>
                  <a:gd name="T9" fmla="*/ 84 h 107"/>
                  <a:gd name="T10" fmla="*/ 0 w 271"/>
                  <a:gd name="T11" fmla="*/ 84 h 107"/>
                  <a:gd name="T12" fmla="*/ 1 w 271"/>
                  <a:gd name="T13" fmla="*/ 88 h 107"/>
                  <a:gd name="T14" fmla="*/ 1 w 271"/>
                  <a:gd name="T15" fmla="*/ 88 h 107"/>
                  <a:gd name="T16" fmla="*/ 17 w 271"/>
                  <a:gd name="T17" fmla="*/ 104 h 107"/>
                  <a:gd name="T18" fmla="*/ 17 w 271"/>
                  <a:gd name="T19" fmla="*/ 104 h 107"/>
                  <a:gd name="T20" fmla="*/ 114 w 271"/>
                  <a:gd name="T21" fmla="*/ 80 h 107"/>
                  <a:gd name="T22" fmla="*/ 114 w 271"/>
                  <a:gd name="T23" fmla="*/ 80 h 107"/>
                  <a:gd name="T24" fmla="*/ 250 w 271"/>
                  <a:gd name="T25" fmla="*/ 38 h 107"/>
                  <a:gd name="T26" fmla="*/ 250 w 271"/>
                  <a:gd name="T27" fmla="*/ 38 h 107"/>
                  <a:gd name="T28" fmla="*/ 242 w 271"/>
                  <a:gd name="T29" fmla="*/ 7 h 107"/>
                  <a:gd name="T30" fmla="*/ 242 w 271"/>
                  <a:gd name="T31" fmla="*/ 7 h 107"/>
                  <a:gd name="T32" fmla="*/ 139 w 271"/>
                  <a:gd name="T33" fmla="*/ 38 h 107"/>
                  <a:gd name="T34" fmla="*/ 139 w 271"/>
                  <a:gd name="T35" fmla="*/ 38 h 107"/>
                  <a:gd name="T36" fmla="*/ 28 w 271"/>
                  <a:gd name="T37" fmla="*/ 72 h 107"/>
                  <a:gd name="T38" fmla="*/ 28 w 271"/>
                  <a:gd name="T39" fmla="*/ 72 h 107"/>
                  <a:gd name="T40" fmla="*/ 11 w 271"/>
                  <a:gd name="T41" fmla="*/ 7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107">
                    <a:moveTo>
                      <a:pt x="11" y="70"/>
                    </a:moveTo>
                    <a:lnTo>
                      <a:pt x="11" y="70"/>
                    </a:lnTo>
                    <a:cubicBezTo>
                      <a:pt x="10" y="70"/>
                      <a:pt x="9" y="70"/>
                      <a:pt x="8" y="71"/>
                    </a:cubicBezTo>
                    <a:lnTo>
                      <a:pt x="8" y="71"/>
                    </a:lnTo>
                    <a:cubicBezTo>
                      <a:pt x="4" y="73"/>
                      <a:pt x="0" y="80"/>
                      <a:pt x="0" y="84"/>
                    </a:cubicBezTo>
                    <a:lnTo>
                      <a:pt x="0" y="84"/>
                    </a:lnTo>
                    <a:cubicBezTo>
                      <a:pt x="0" y="86"/>
                      <a:pt x="1" y="87"/>
                      <a:pt x="1" y="88"/>
                    </a:cubicBezTo>
                    <a:lnTo>
                      <a:pt x="1" y="88"/>
                    </a:lnTo>
                    <a:cubicBezTo>
                      <a:pt x="2" y="97"/>
                      <a:pt x="7" y="104"/>
                      <a:pt x="17" y="104"/>
                    </a:cubicBezTo>
                    <a:lnTo>
                      <a:pt x="17" y="104"/>
                    </a:lnTo>
                    <a:cubicBezTo>
                      <a:pt x="48" y="106"/>
                      <a:pt x="85" y="88"/>
                      <a:pt x="114" y="80"/>
                    </a:cubicBezTo>
                    <a:lnTo>
                      <a:pt x="114" y="80"/>
                    </a:lnTo>
                    <a:cubicBezTo>
                      <a:pt x="160" y="67"/>
                      <a:pt x="205" y="53"/>
                      <a:pt x="250" y="38"/>
                    </a:cubicBezTo>
                    <a:lnTo>
                      <a:pt x="250" y="38"/>
                    </a:lnTo>
                    <a:cubicBezTo>
                      <a:pt x="270" y="32"/>
                      <a:pt x="262" y="0"/>
                      <a:pt x="242" y="7"/>
                    </a:cubicBezTo>
                    <a:lnTo>
                      <a:pt x="242" y="7"/>
                    </a:lnTo>
                    <a:cubicBezTo>
                      <a:pt x="208" y="18"/>
                      <a:pt x="174" y="28"/>
                      <a:pt x="139" y="38"/>
                    </a:cubicBezTo>
                    <a:lnTo>
                      <a:pt x="139" y="38"/>
                    </a:lnTo>
                    <a:cubicBezTo>
                      <a:pt x="108" y="48"/>
                      <a:pt x="63" y="69"/>
                      <a:pt x="28" y="72"/>
                    </a:cubicBezTo>
                    <a:lnTo>
                      <a:pt x="28" y="72"/>
                    </a:lnTo>
                    <a:cubicBezTo>
                      <a:pt x="23" y="68"/>
                      <a:pt x="17" y="67"/>
                      <a:pt x="11" y="7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5" name="Freeform 379">
                <a:extLst>
                  <a:ext uri="{FF2B5EF4-FFF2-40B4-BE49-F238E27FC236}">
                    <a16:creationId xmlns:a16="http://schemas.microsoft.com/office/drawing/2014/main" id="{C0A7BD60-6900-2C40-818F-FCD687CAAA6A}"/>
                  </a:ext>
                </a:extLst>
              </p:cNvPr>
              <p:cNvSpPr>
                <a:spLocks noChangeArrowheads="1"/>
              </p:cNvSpPr>
              <p:nvPr/>
            </p:nvSpPr>
            <p:spPr bwMode="auto">
              <a:xfrm>
                <a:off x="5923223" y="3359153"/>
                <a:ext cx="10801" cy="8641"/>
              </a:xfrm>
              <a:custGeom>
                <a:avLst/>
                <a:gdLst>
                  <a:gd name="T0" fmla="*/ 22 w 43"/>
                  <a:gd name="T1" fmla="*/ 33 h 34"/>
                  <a:gd name="T2" fmla="*/ 22 w 43"/>
                  <a:gd name="T3" fmla="*/ 33 h 34"/>
                  <a:gd name="T4" fmla="*/ 22 w 43"/>
                  <a:gd name="T5" fmla="*/ 0 h 34"/>
                  <a:gd name="T6" fmla="*/ 22 w 43"/>
                  <a:gd name="T7" fmla="*/ 0 h 34"/>
                  <a:gd name="T8" fmla="*/ 22 w 43"/>
                  <a:gd name="T9" fmla="*/ 33 h 34"/>
                </a:gdLst>
                <a:ahLst/>
                <a:cxnLst>
                  <a:cxn ang="0">
                    <a:pos x="T0" y="T1"/>
                  </a:cxn>
                  <a:cxn ang="0">
                    <a:pos x="T2" y="T3"/>
                  </a:cxn>
                  <a:cxn ang="0">
                    <a:pos x="T4" y="T5"/>
                  </a:cxn>
                  <a:cxn ang="0">
                    <a:pos x="T6" y="T7"/>
                  </a:cxn>
                  <a:cxn ang="0">
                    <a:pos x="T8" y="T9"/>
                  </a:cxn>
                </a:cxnLst>
                <a:rect l="0" t="0" r="r" b="b"/>
                <a:pathLst>
                  <a:path w="43" h="34">
                    <a:moveTo>
                      <a:pt x="22" y="33"/>
                    </a:moveTo>
                    <a:lnTo>
                      <a:pt x="22" y="33"/>
                    </a:lnTo>
                    <a:cubicBezTo>
                      <a:pt x="42" y="33"/>
                      <a:pt x="42" y="0"/>
                      <a:pt x="22" y="0"/>
                    </a:cubicBez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6" name="Freeform 380">
                <a:extLst>
                  <a:ext uri="{FF2B5EF4-FFF2-40B4-BE49-F238E27FC236}">
                    <a16:creationId xmlns:a16="http://schemas.microsoft.com/office/drawing/2014/main" id="{9513205B-9306-8E46-8A33-9EB57022C0E0}"/>
                  </a:ext>
                </a:extLst>
              </p:cNvPr>
              <p:cNvSpPr>
                <a:spLocks noChangeArrowheads="1"/>
              </p:cNvSpPr>
              <p:nvPr/>
            </p:nvSpPr>
            <p:spPr bwMode="auto">
              <a:xfrm>
                <a:off x="5888659" y="3299747"/>
                <a:ext cx="7561" cy="11881"/>
              </a:xfrm>
              <a:custGeom>
                <a:avLst/>
                <a:gdLst>
                  <a:gd name="T0" fmla="*/ 32 w 33"/>
                  <a:gd name="T1" fmla="*/ 26 h 47"/>
                  <a:gd name="T2" fmla="*/ 32 w 33"/>
                  <a:gd name="T3" fmla="*/ 21 h 47"/>
                  <a:gd name="T4" fmla="*/ 32 w 33"/>
                  <a:gd name="T5" fmla="*/ 21 h 47"/>
                  <a:gd name="T6" fmla="*/ 0 w 33"/>
                  <a:gd name="T7" fmla="*/ 21 h 47"/>
                  <a:gd name="T8" fmla="*/ 0 w 33"/>
                  <a:gd name="T9" fmla="*/ 26 h 47"/>
                  <a:gd name="T10" fmla="*/ 0 w 33"/>
                  <a:gd name="T11" fmla="*/ 26 h 47"/>
                  <a:gd name="T12" fmla="*/ 32 w 33"/>
                  <a:gd name="T13" fmla="*/ 26 h 47"/>
                </a:gdLst>
                <a:ahLst/>
                <a:cxnLst>
                  <a:cxn ang="0">
                    <a:pos x="T0" y="T1"/>
                  </a:cxn>
                  <a:cxn ang="0">
                    <a:pos x="T2" y="T3"/>
                  </a:cxn>
                  <a:cxn ang="0">
                    <a:pos x="T4" y="T5"/>
                  </a:cxn>
                  <a:cxn ang="0">
                    <a:pos x="T6" y="T7"/>
                  </a:cxn>
                  <a:cxn ang="0">
                    <a:pos x="T8" y="T9"/>
                  </a:cxn>
                  <a:cxn ang="0">
                    <a:pos x="T10" y="T11"/>
                  </a:cxn>
                  <a:cxn ang="0">
                    <a:pos x="T12" y="T13"/>
                  </a:cxn>
                </a:cxnLst>
                <a:rect l="0" t="0" r="r" b="b"/>
                <a:pathLst>
                  <a:path w="33" h="47">
                    <a:moveTo>
                      <a:pt x="32" y="26"/>
                    </a:moveTo>
                    <a:lnTo>
                      <a:pt x="32" y="21"/>
                    </a:lnTo>
                    <a:lnTo>
                      <a:pt x="32" y="21"/>
                    </a:lnTo>
                    <a:cubicBezTo>
                      <a:pt x="32" y="0"/>
                      <a:pt x="0" y="0"/>
                      <a:pt x="0" y="21"/>
                    </a:cubicBezTo>
                    <a:lnTo>
                      <a:pt x="0" y="26"/>
                    </a:lnTo>
                    <a:lnTo>
                      <a:pt x="0" y="26"/>
                    </a:lnTo>
                    <a:cubicBezTo>
                      <a:pt x="0" y="46"/>
                      <a:pt x="32" y="46"/>
                      <a:pt x="32"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7" name="Freeform 381">
                <a:extLst>
                  <a:ext uri="{FF2B5EF4-FFF2-40B4-BE49-F238E27FC236}">
                    <a16:creationId xmlns:a16="http://schemas.microsoft.com/office/drawing/2014/main" id="{0830B842-4B00-054E-B557-600FBF96631B}"/>
                  </a:ext>
                </a:extLst>
              </p:cNvPr>
              <p:cNvSpPr>
                <a:spLocks noChangeArrowheads="1"/>
              </p:cNvSpPr>
              <p:nvPr/>
            </p:nvSpPr>
            <p:spPr bwMode="auto">
              <a:xfrm>
                <a:off x="5909181" y="3327830"/>
                <a:ext cx="15122" cy="15122"/>
              </a:xfrm>
              <a:custGeom>
                <a:avLst/>
                <a:gdLst>
                  <a:gd name="T0" fmla="*/ 23 w 62"/>
                  <a:gd name="T1" fmla="*/ 45 h 61"/>
                  <a:gd name="T2" fmla="*/ 23 w 62"/>
                  <a:gd name="T3" fmla="*/ 45 h 61"/>
                  <a:gd name="T4" fmla="*/ 46 w 62"/>
                  <a:gd name="T5" fmla="*/ 22 h 61"/>
                  <a:gd name="T6" fmla="*/ 46 w 62"/>
                  <a:gd name="T7" fmla="*/ 22 h 61"/>
                  <a:gd name="T8" fmla="*/ 38 w 62"/>
                  <a:gd name="T9" fmla="*/ 14 h 61"/>
                  <a:gd name="T10" fmla="*/ 38 w 62"/>
                  <a:gd name="T11" fmla="*/ 14 h 61"/>
                  <a:gd name="T12" fmla="*/ 16 w 62"/>
                  <a:gd name="T13" fmla="*/ 37 h 61"/>
                  <a:gd name="T14" fmla="*/ 23 w 62"/>
                  <a:gd name="T15" fmla="*/ 45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61">
                    <a:moveTo>
                      <a:pt x="23" y="45"/>
                    </a:moveTo>
                    <a:lnTo>
                      <a:pt x="23" y="45"/>
                    </a:lnTo>
                    <a:cubicBezTo>
                      <a:pt x="38" y="60"/>
                      <a:pt x="61" y="37"/>
                      <a:pt x="46" y="22"/>
                    </a:cubicBezTo>
                    <a:lnTo>
                      <a:pt x="46" y="22"/>
                    </a:lnTo>
                    <a:cubicBezTo>
                      <a:pt x="44" y="20"/>
                      <a:pt x="41" y="17"/>
                      <a:pt x="38" y="14"/>
                    </a:cubicBezTo>
                    <a:lnTo>
                      <a:pt x="38" y="14"/>
                    </a:lnTo>
                    <a:cubicBezTo>
                      <a:pt x="24" y="0"/>
                      <a:pt x="0" y="23"/>
                      <a:pt x="16" y="37"/>
                    </a:cubicBezTo>
                    <a:lnTo>
                      <a:pt x="2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8" name="Freeform 382">
                <a:extLst>
                  <a:ext uri="{FF2B5EF4-FFF2-40B4-BE49-F238E27FC236}">
                    <a16:creationId xmlns:a16="http://schemas.microsoft.com/office/drawing/2014/main" id="{562C804D-715D-9C4C-A643-CC3040A99641}"/>
                  </a:ext>
                </a:extLst>
              </p:cNvPr>
              <p:cNvSpPr>
                <a:spLocks noChangeArrowheads="1"/>
              </p:cNvSpPr>
              <p:nvPr/>
            </p:nvSpPr>
            <p:spPr bwMode="auto">
              <a:xfrm>
                <a:off x="5896220" y="3335391"/>
                <a:ext cx="19442" cy="29163"/>
              </a:xfrm>
              <a:custGeom>
                <a:avLst/>
                <a:gdLst>
                  <a:gd name="T0" fmla="*/ 40 w 79"/>
                  <a:gd name="T1" fmla="*/ 98 h 118"/>
                  <a:gd name="T2" fmla="*/ 40 w 79"/>
                  <a:gd name="T3" fmla="*/ 98 h 118"/>
                  <a:gd name="T4" fmla="*/ 68 w 79"/>
                  <a:gd name="T5" fmla="*/ 82 h 118"/>
                  <a:gd name="T6" fmla="*/ 68 w 79"/>
                  <a:gd name="T7" fmla="*/ 82 h 118"/>
                  <a:gd name="T8" fmla="*/ 38 w 79"/>
                  <a:gd name="T9" fmla="*/ 18 h 118"/>
                  <a:gd name="T10" fmla="*/ 38 w 79"/>
                  <a:gd name="T11" fmla="*/ 18 h 118"/>
                  <a:gd name="T12" fmla="*/ 9 w 79"/>
                  <a:gd name="T13" fmla="*/ 35 h 118"/>
                  <a:gd name="T14" fmla="*/ 9 w 79"/>
                  <a:gd name="T15" fmla="*/ 35 h 118"/>
                  <a:gd name="T16" fmla="*/ 40 w 79"/>
                  <a:gd name="T17" fmla="*/ 9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18">
                    <a:moveTo>
                      <a:pt x="40" y="98"/>
                    </a:moveTo>
                    <a:lnTo>
                      <a:pt x="40" y="98"/>
                    </a:lnTo>
                    <a:cubicBezTo>
                      <a:pt x="49" y="117"/>
                      <a:pt x="78" y="101"/>
                      <a:pt x="68" y="82"/>
                    </a:cubicBezTo>
                    <a:lnTo>
                      <a:pt x="68" y="82"/>
                    </a:lnTo>
                    <a:cubicBezTo>
                      <a:pt x="58" y="61"/>
                      <a:pt x="48" y="40"/>
                      <a:pt x="38" y="18"/>
                    </a:cubicBezTo>
                    <a:lnTo>
                      <a:pt x="38" y="18"/>
                    </a:lnTo>
                    <a:cubicBezTo>
                      <a:pt x="28" y="0"/>
                      <a:pt x="0" y="16"/>
                      <a:pt x="9" y="35"/>
                    </a:cubicBezTo>
                    <a:lnTo>
                      <a:pt x="9" y="35"/>
                    </a:lnTo>
                    <a:cubicBezTo>
                      <a:pt x="19" y="56"/>
                      <a:pt x="30" y="77"/>
                      <a:pt x="40" y="9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9" name="Freeform 383">
                <a:extLst>
                  <a:ext uri="{FF2B5EF4-FFF2-40B4-BE49-F238E27FC236}">
                    <a16:creationId xmlns:a16="http://schemas.microsoft.com/office/drawing/2014/main" id="{1A5454A0-5D24-5A40-B5ED-72C459C25F99}"/>
                  </a:ext>
                </a:extLst>
              </p:cNvPr>
              <p:cNvSpPr>
                <a:spLocks noChangeArrowheads="1"/>
              </p:cNvSpPr>
              <p:nvPr/>
            </p:nvSpPr>
            <p:spPr bwMode="auto">
              <a:xfrm>
                <a:off x="5913502" y="3396958"/>
                <a:ext cx="15122" cy="27002"/>
              </a:xfrm>
              <a:custGeom>
                <a:avLst/>
                <a:gdLst>
                  <a:gd name="T0" fmla="*/ 4 w 61"/>
                  <a:gd name="T1" fmla="*/ 34 h 111"/>
                  <a:gd name="T2" fmla="*/ 4 w 61"/>
                  <a:gd name="T3" fmla="*/ 34 h 111"/>
                  <a:gd name="T4" fmla="*/ 11 w 61"/>
                  <a:gd name="T5" fmla="*/ 43 h 111"/>
                  <a:gd name="T6" fmla="*/ 11 w 61"/>
                  <a:gd name="T7" fmla="*/ 43 h 111"/>
                  <a:gd name="T8" fmla="*/ 11 w 61"/>
                  <a:gd name="T9" fmla="*/ 44 h 111"/>
                  <a:gd name="T10" fmla="*/ 11 w 61"/>
                  <a:gd name="T11" fmla="*/ 44 h 111"/>
                  <a:gd name="T12" fmla="*/ 15 w 61"/>
                  <a:gd name="T13" fmla="*/ 58 h 111"/>
                  <a:gd name="T14" fmla="*/ 15 w 61"/>
                  <a:gd name="T15" fmla="*/ 58 h 111"/>
                  <a:gd name="T16" fmla="*/ 23 w 61"/>
                  <a:gd name="T17" fmla="*/ 89 h 111"/>
                  <a:gd name="T18" fmla="*/ 23 w 61"/>
                  <a:gd name="T19" fmla="*/ 89 h 111"/>
                  <a:gd name="T20" fmla="*/ 55 w 61"/>
                  <a:gd name="T21" fmla="*/ 81 h 111"/>
                  <a:gd name="T22" fmla="*/ 55 w 61"/>
                  <a:gd name="T23" fmla="*/ 81 h 111"/>
                  <a:gd name="T24" fmla="*/ 47 w 61"/>
                  <a:gd name="T25" fmla="*/ 49 h 111"/>
                  <a:gd name="T26" fmla="*/ 47 w 61"/>
                  <a:gd name="T27" fmla="*/ 49 h 111"/>
                  <a:gd name="T28" fmla="*/ 37 w 61"/>
                  <a:gd name="T29" fmla="*/ 19 h 111"/>
                  <a:gd name="T30" fmla="*/ 37 w 61"/>
                  <a:gd name="T31" fmla="*/ 19 h 111"/>
                  <a:gd name="T32" fmla="*/ 4 w 61"/>
                  <a:gd name="T33" fmla="*/ 3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111">
                    <a:moveTo>
                      <a:pt x="4" y="34"/>
                    </a:moveTo>
                    <a:lnTo>
                      <a:pt x="4" y="34"/>
                    </a:lnTo>
                    <a:cubicBezTo>
                      <a:pt x="5" y="37"/>
                      <a:pt x="8" y="41"/>
                      <a:pt x="11" y="43"/>
                    </a:cubicBezTo>
                    <a:lnTo>
                      <a:pt x="11" y="43"/>
                    </a:lnTo>
                    <a:cubicBezTo>
                      <a:pt x="11" y="44"/>
                      <a:pt x="11" y="44"/>
                      <a:pt x="11" y="44"/>
                    </a:cubicBezTo>
                    <a:lnTo>
                      <a:pt x="11" y="44"/>
                    </a:lnTo>
                    <a:cubicBezTo>
                      <a:pt x="12" y="48"/>
                      <a:pt x="14" y="53"/>
                      <a:pt x="15" y="58"/>
                    </a:cubicBezTo>
                    <a:lnTo>
                      <a:pt x="15" y="58"/>
                    </a:lnTo>
                    <a:cubicBezTo>
                      <a:pt x="18" y="68"/>
                      <a:pt x="20" y="78"/>
                      <a:pt x="23" y="89"/>
                    </a:cubicBezTo>
                    <a:lnTo>
                      <a:pt x="23" y="89"/>
                    </a:lnTo>
                    <a:cubicBezTo>
                      <a:pt x="29" y="110"/>
                      <a:pt x="60" y="101"/>
                      <a:pt x="55" y="81"/>
                    </a:cubicBezTo>
                    <a:lnTo>
                      <a:pt x="55" y="81"/>
                    </a:lnTo>
                    <a:cubicBezTo>
                      <a:pt x="52" y="70"/>
                      <a:pt x="49" y="60"/>
                      <a:pt x="47" y="49"/>
                    </a:cubicBezTo>
                    <a:lnTo>
                      <a:pt x="47" y="49"/>
                    </a:lnTo>
                    <a:cubicBezTo>
                      <a:pt x="44" y="39"/>
                      <a:pt x="42" y="27"/>
                      <a:pt x="37" y="19"/>
                    </a:cubicBezTo>
                    <a:lnTo>
                      <a:pt x="37" y="19"/>
                    </a:lnTo>
                    <a:cubicBezTo>
                      <a:pt x="25" y="0"/>
                      <a:pt x="0" y="14"/>
                      <a:pt x="4"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0" name="Freeform 384">
                <a:extLst>
                  <a:ext uri="{FF2B5EF4-FFF2-40B4-BE49-F238E27FC236}">
                    <a16:creationId xmlns:a16="http://schemas.microsoft.com/office/drawing/2014/main" id="{C9FAC377-52C9-E74F-A515-9FBA03DE0EDF}"/>
                  </a:ext>
                </a:extLst>
              </p:cNvPr>
              <p:cNvSpPr>
                <a:spLocks noChangeArrowheads="1"/>
              </p:cNvSpPr>
              <p:nvPr/>
            </p:nvSpPr>
            <p:spPr bwMode="auto">
              <a:xfrm>
                <a:off x="5927543" y="3450963"/>
                <a:ext cx="22683" cy="16201"/>
              </a:xfrm>
              <a:custGeom>
                <a:avLst/>
                <a:gdLst>
                  <a:gd name="T0" fmla="*/ 52 w 91"/>
                  <a:gd name="T1" fmla="*/ 14 h 67"/>
                  <a:gd name="T2" fmla="*/ 52 w 91"/>
                  <a:gd name="T3" fmla="*/ 14 h 67"/>
                  <a:gd name="T4" fmla="*/ 21 w 91"/>
                  <a:gd name="T5" fmla="*/ 29 h 67"/>
                  <a:gd name="T6" fmla="*/ 21 w 91"/>
                  <a:gd name="T7" fmla="*/ 29 h 67"/>
                  <a:gd name="T8" fmla="*/ 29 w 91"/>
                  <a:gd name="T9" fmla="*/ 61 h 67"/>
                  <a:gd name="T10" fmla="*/ 29 w 91"/>
                  <a:gd name="T11" fmla="*/ 61 h 67"/>
                  <a:gd name="T12" fmla="*/ 74 w 91"/>
                  <a:gd name="T13" fmla="*/ 37 h 67"/>
                  <a:gd name="T14" fmla="*/ 74 w 91"/>
                  <a:gd name="T15" fmla="*/ 37 h 67"/>
                  <a:gd name="T16" fmla="*/ 52 w 91"/>
                  <a:gd name="T17" fmla="*/ 1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67">
                    <a:moveTo>
                      <a:pt x="52" y="14"/>
                    </a:moveTo>
                    <a:lnTo>
                      <a:pt x="52" y="14"/>
                    </a:lnTo>
                    <a:cubicBezTo>
                      <a:pt x="42" y="22"/>
                      <a:pt x="32" y="27"/>
                      <a:pt x="21" y="29"/>
                    </a:cubicBezTo>
                    <a:lnTo>
                      <a:pt x="21" y="29"/>
                    </a:lnTo>
                    <a:cubicBezTo>
                      <a:pt x="0" y="35"/>
                      <a:pt x="9" y="66"/>
                      <a:pt x="29" y="61"/>
                    </a:cubicBezTo>
                    <a:lnTo>
                      <a:pt x="29" y="61"/>
                    </a:lnTo>
                    <a:cubicBezTo>
                      <a:pt x="46" y="57"/>
                      <a:pt x="61" y="49"/>
                      <a:pt x="74" y="37"/>
                    </a:cubicBezTo>
                    <a:lnTo>
                      <a:pt x="74" y="37"/>
                    </a:lnTo>
                    <a:cubicBezTo>
                      <a:pt x="90" y="24"/>
                      <a:pt x="67" y="0"/>
                      <a:pt x="52"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1" name="Freeform 385">
                <a:extLst>
                  <a:ext uri="{FF2B5EF4-FFF2-40B4-BE49-F238E27FC236}">
                    <a16:creationId xmlns:a16="http://schemas.microsoft.com/office/drawing/2014/main" id="{DA472DA9-9BA4-AD46-9FFE-132946389B97}"/>
                  </a:ext>
                </a:extLst>
              </p:cNvPr>
              <p:cNvSpPr>
                <a:spLocks noChangeArrowheads="1"/>
              </p:cNvSpPr>
              <p:nvPr/>
            </p:nvSpPr>
            <p:spPr bwMode="auto">
              <a:xfrm>
                <a:off x="5582987" y="3417479"/>
                <a:ext cx="19442" cy="30243"/>
              </a:xfrm>
              <a:custGeom>
                <a:avLst/>
                <a:gdLst>
                  <a:gd name="T0" fmla="*/ 10 w 81"/>
                  <a:gd name="T1" fmla="*/ 35 h 122"/>
                  <a:gd name="T2" fmla="*/ 10 w 81"/>
                  <a:gd name="T3" fmla="*/ 35 h 122"/>
                  <a:gd name="T4" fmla="*/ 42 w 81"/>
                  <a:gd name="T5" fmla="*/ 103 h 122"/>
                  <a:gd name="T6" fmla="*/ 42 w 81"/>
                  <a:gd name="T7" fmla="*/ 103 h 122"/>
                  <a:gd name="T8" fmla="*/ 71 w 81"/>
                  <a:gd name="T9" fmla="*/ 86 h 122"/>
                  <a:gd name="T10" fmla="*/ 71 w 81"/>
                  <a:gd name="T11" fmla="*/ 86 h 122"/>
                  <a:gd name="T12" fmla="*/ 38 w 81"/>
                  <a:gd name="T13" fmla="*/ 19 h 122"/>
                  <a:gd name="T14" fmla="*/ 38 w 81"/>
                  <a:gd name="T15" fmla="*/ 19 h 122"/>
                  <a:gd name="T16" fmla="*/ 10 w 81"/>
                  <a:gd name="T17" fmla="*/ 3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22">
                    <a:moveTo>
                      <a:pt x="10" y="35"/>
                    </a:moveTo>
                    <a:lnTo>
                      <a:pt x="10" y="35"/>
                    </a:lnTo>
                    <a:cubicBezTo>
                      <a:pt x="21" y="58"/>
                      <a:pt x="31" y="80"/>
                      <a:pt x="42" y="103"/>
                    </a:cubicBezTo>
                    <a:lnTo>
                      <a:pt x="42" y="103"/>
                    </a:lnTo>
                    <a:cubicBezTo>
                      <a:pt x="52" y="121"/>
                      <a:pt x="80" y="105"/>
                      <a:pt x="71" y="86"/>
                    </a:cubicBezTo>
                    <a:lnTo>
                      <a:pt x="71" y="86"/>
                    </a:lnTo>
                    <a:cubicBezTo>
                      <a:pt x="60" y="64"/>
                      <a:pt x="48" y="41"/>
                      <a:pt x="38" y="19"/>
                    </a:cubicBezTo>
                    <a:lnTo>
                      <a:pt x="38" y="19"/>
                    </a:lnTo>
                    <a:cubicBezTo>
                      <a:pt x="28" y="0"/>
                      <a:pt x="0" y="17"/>
                      <a:pt x="10"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2" name="Freeform 386">
                <a:extLst>
                  <a:ext uri="{FF2B5EF4-FFF2-40B4-BE49-F238E27FC236}">
                    <a16:creationId xmlns:a16="http://schemas.microsoft.com/office/drawing/2014/main" id="{588903BC-4C7C-924B-9198-7D9B06C40B7F}"/>
                  </a:ext>
                </a:extLst>
              </p:cNvPr>
              <p:cNvSpPr>
                <a:spLocks noChangeArrowheads="1"/>
              </p:cNvSpPr>
              <p:nvPr/>
            </p:nvSpPr>
            <p:spPr bwMode="auto">
              <a:xfrm>
                <a:off x="5582987" y="3393717"/>
                <a:ext cx="27002" cy="23762"/>
              </a:xfrm>
              <a:custGeom>
                <a:avLst/>
                <a:gdLst>
                  <a:gd name="T0" fmla="*/ 93 w 111"/>
                  <a:gd name="T1" fmla="*/ 54 h 95"/>
                  <a:gd name="T2" fmla="*/ 93 w 111"/>
                  <a:gd name="T3" fmla="*/ 54 h 95"/>
                  <a:gd name="T4" fmla="*/ 34 w 111"/>
                  <a:gd name="T5" fmla="*/ 13 h 95"/>
                  <a:gd name="T6" fmla="*/ 34 w 111"/>
                  <a:gd name="T7" fmla="*/ 13 h 95"/>
                  <a:gd name="T8" fmla="*/ 18 w 111"/>
                  <a:gd name="T9" fmla="*/ 40 h 95"/>
                  <a:gd name="T10" fmla="*/ 18 w 111"/>
                  <a:gd name="T11" fmla="*/ 40 h 95"/>
                  <a:gd name="T12" fmla="*/ 77 w 111"/>
                  <a:gd name="T13" fmla="*/ 82 h 95"/>
                  <a:gd name="T14" fmla="*/ 77 w 111"/>
                  <a:gd name="T15" fmla="*/ 82 h 95"/>
                  <a:gd name="T16" fmla="*/ 93 w 111"/>
                  <a:gd name="T17" fmla="*/ 5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95">
                    <a:moveTo>
                      <a:pt x="93" y="54"/>
                    </a:moveTo>
                    <a:lnTo>
                      <a:pt x="93" y="54"/>
                    </a:lnTo>
                    <a:cubicBezTo>
                      <a:pt x="74" y="40"/>
                      <a:pt x="54" y="26"/>
                      <a:pt x="34" y="13"/>
                    </a:cubicBezTo>
                    <a:lnTo>
                      <a:pt x="34" y="13"/>
                    </a:lnTo>
                    <a:cubicBezTo>
                      <a:pt x="17" y="0"/>
                      <a:pt x="0" y="29"/>
                      <a:pt x="18" y="40"/>
                    </a:cubicBezTo>
                    <a:lnTo>
                      <a:pt x="18" y="40"/>
                    </a:lnTo>
                    <a:cubicBezTo>
                      <a:pt x="37" y="54"/>
                      <a:pt x="57" y="68"/>
                      <a:pt x="77" y="82"/>
                    </a:cubicBezTo>
                    <a:lnTo>
                      <a:pt x="77" y="82"/>
                    </a:lnTo>
                    <a:cubicBezTo>
                      <a:pt x="94" y="94"/>
                      <a:pt x="110" y="66"/>
                      <a:pt x="93"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3" name="Freeform 387">
                <a:extLst>
                  <a:ext uri="{FF2B5EF4-FFF2-40B4-BE49-F238E27FC236}">
                    <a16:creationId xmlns:a16="http://schemas.microsoft.com/office/drawing/2014/main" id="{F3B1E023-F5DC-884A-B18A-2FBB7B0A06AF}"/>
                  </a:ext>
                </a:extLst>
              </p:cNvPr>
              <p:cNvSpPr>
                <a:spLocks noChangeArrowheads="1"/>
              </p:cNvSpPr>
              <p:nvPr/>
            </p:nvSpPr>
            <p:spPr bwMode="auto">
              <a:xfrm>
                <a:off x="5580826" y="3356993"/>
                <a:ext cx="37804" cy="21602"/>
              </a:xfrm>
              <a:custGeom>
                <a:avLst/>
                <a:gdLst>
                  <a:gd name="T0" fmla="*/ 18 w 156"/>
                  <a:gd name="T1" fmla="*/ 37 h 88"/>
                  <a:gd name="T2" fmla="*/ 18 w 156"/>
                  <a:gd name="T3" fmla="*/ 37 h 88"/>
                  <a:gd name="T4" fmla="*/ 119 w 156"/>
                  <a:gd name="T5" fmla="*/ 79 h 88"/>
                  <a:gd name="T6" fmla="*/ 119 w 156"/>
                  <a:gd name="T7" fmla="*/ 79 h 88"/>
                  <a:gd name="T8" fmla="*/ 135 w 156"/>
                  <a:gd name="T9" fmla="*/ 51 h 88"/>
                  <a:gd name="T10" fmla="*/ 135 w 156"/>
                  <a:gd name="T11" fmla="*/ 51 h 88"/>
                  <a:gd name="T12" fmla="*/ 35 w 156"/>
                  <a:gd name="T13" fmla="*/ 8 h 88"/>
                  <a:gd name="T14" fmla="*/ 35 w 156"/>
                  <a:gd name="T15" fmla="*/ 8 h 88"/>
                  <a:gd name="T16" fmla="*/ 18 w 156"/>
                  <a:gd name="T17" fmla="*/ 3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88">
                    <a:moveTo>
                      <a:pt x="18" y="37"/>
                    </a:moveTo>
                    <a:lnTo>
                      <a:pt x="18" y="37"/>
                    </a:lnTo>
                    <a:cubicBezTo>
                      <a:pt x="52" y="51"/>
                      <a:pt x="85" y="65"/>
                      <a:pt x="119" y="79"/>
                    </a:cubicBezTo>
                    <a:lnTo>
                      <a:pt x="119" y="79"/>
                    </a:lnTo>
                    <a:cubicBezTo>
                      <a:pt x="138" y="87"/>
                      <a:pt x="155" y="59"/>
                      <a:pt x="135" y="51"/>
                    </a:cubicBezTo>
                    <a:lnTo>
                      <a:pt x="135" y="51"/>
                    </a:lnTo>
                    <a:cubicBezTo>
                      <a:pt x="102" y="37"/>
                      <a:pt x="68" y="22"/>
                      <a:pt x="35" y="8"/>
                    </a:cubicBezTo>
                    <a:lnTo>
                      <a:pt x="35" y="8"/>
                    </a:lnTo>
                    <a:cubicBezTo>
                      <a:pt x="16" y="0"/>
                      <a:pt x="0" y="28"/>
                      <a:pt x="1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4" name="Freeform 388">
                <a:extLst>
                  <a:ext uri="{FF2B5EF4-FFF2-40B4-BE49-F238E27FC236}">
                    <a16:creationId xmlns:a16="http://schemas.microsoft.com/office/drawing/2014/main" id="{3E9EFC8E-18DD-4145-B3E0-797F4960F2FC}"/>
                  </a:ext>
                </a:extLst>
              </p:cNvPr>
              <p:cNvSpPr>
                <a:spLocks noChangeArrowheads="1"/>
              </p:cNvSpPr>
              <p:nvPr/>
            </p:nvSpPr>
            <p:spPr bwMode="auto">
              <a:xfrm>
                <a:off x="5633752" y="3307307"/>
                <a:ext cx="15122" cy="25923"/>
              </a:xfrm>
              <a:custGeom>
                <a:avLst/>
                <a:gdLst>
                  <a:gd name="T0" fmla="*/ 47 w 62"/>
                  <a:gd name="T1" fmla="*/ 66 h 106"/>
                  <a:gd name="T2" fmla="*/ 47 w 62"/>
                  <a:gd name="T3" fmla="*/ 66 h 106"/>
                  <a:gd name="T4" fmla="*/ 36 w 62"/>
                  <a:gd name="T5" fmla="*/ 23 h 106"/>
                  <a:gd name="T6" fmla="*/ 36 w 62"/>
                  <a:gd name="T7" fmla="*/ 23 h 106"/>
                  <a:gd name="T8" fmla="*/ 24 w 62"/>
                  <a:gd name="T9" fmla="*/ 3 h 106"/>
                  <a:gd name="T10" fmla="*/ 24 w 62"/>
                  <a:gd name="T11" fmla="*/ 3 h 106"/>
                  <a:gd name="T12" fmla="*/ 4 w 62"/>
                  <a:gd name="T13" fmla="*/ 14 h 106"/>
                  <a:gd name="T14" fmla="*/ 4 w 62"/>
                  <a:gd name="T15" fmla="*/ 14 h 106"/>
                  <a:gd name="T16" fmla="*/ 24 w 62"/>
                  <a:gd name="T17" fmla="*/ 89 h 106"/>
                  <a:gd name="T18" fmla="*/ 24 w 62"/>
                  <a:gd name="T19" fmla="*/ 89 h 106"/>
                  <a:gd name="T20" fmla="*/ 47 w 62"/>
                  <a:gd name="T21" fmla="*/ 6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106">
                    <a:moveTo>
                      <a:pt x="47" y="66"/>
                    </a:moveTo>
                    <a:lnTo>
                      <a:pt x="47" y="66"/>
                    </a:lnTo>
                    <a:cubicBezTo>
                      <a:pt x="38" y="54"/>
                      <a:pt x="33" y="38"/>
                      <a:pt x="36" y="23"/>
                    </a:cubicBezTo>
                    <a:lnTo>
                      <a:pt x="36" y="23"/>
                    </a:lnTo>
                    <a:cubicBezTo>
                      <a:pt x="37" y="14"/>
                      <a:pt x="33" y="5"/>
                      <a:pt x="24" y="3"/>
                    </a:cubicBezTo>
                    <a:lnTo>
                      <a:pt x="24" y="3"/>
                    </a:lnTo>
                    <a:cubicBezTo>
                      <a:pt x="16" y="0"/>
                      <a:pt x="6" y="5"/>
                      <a:pt x="4" y="14"/>
                    </a:cubicBezTo>
                    <a:lnTo>
                      <a:pt x="4" y="14"/>
                    </a:lnTo>
                    <a:cubicBezTo>
                      <a:pt x="0" y="41"/>
                      <a:pt x="7" y="67"/>
                      <a:pt x="24" y="89"/>
                    </a:cubicBezTo>
                    <a:lnTo>
                      <a:pt x="24" y="89"/>
                    </a:lnTo>
                    <a:cubicBezTo>
                      <a:pt x="38" y="105"/>
                      <a:pt x="61" y="81"/>
                      <a:pt x="47" y="6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5" name="Freeform 389">
                <a:extLst>
                  <a:ext uri="{FF2B5EF4-FFF2-40B4-BE49-F238E27FC236}">
                    <a16:creationId xmlns:a16="http://schemas.microsoft.com/office/drawing/2014/main" id="{DDA18AD9-A06E-F04B-AB58-CFE08E887767}"/>
                  </a:ext>
                </a:extLst>
              </p:cNvPr>
              <p:cNvSpPr>
                <a:spLocks noChangeArrowheads="1"/>
              </p:cNvSpPr>
              <p:nvPr/>
            </p:nvSpPr>
            <p:spPr bwMode="auto">
              <a:xfrm>
                <a:off x="5708280" y="3413159"/>
                <a:ext cx="12961" cy="28083"/>
              </a:xfrm>
              <a:custGeom>
                <a:avLst/>
                <a:gdLst>
                  <a:gd name="T0" fmla="*/ 53 w 55"/>
                  <a:gd name="T1" fmla="*/ 94 h 116"/>
                  <a:gd name="T2" fmla="*/ 53 w 55"/>
                  <a:gd name="T3" fmla="*/ 94 h 116"/>
                  <a:gd name="T4" fmla="*/ 40 w 55"/>
                  <a:gd name="T5" fmla="*/ 19 h 116"/>
                  <a:gd name="T6" fmla="*/ 40 w 55"/>
                  <a:gd name="T7" fmla="*/ 19 h 116"/>
                  <a:gd name="T8" fmla="*/ 8 w 55"/>
                  <a:gd name="T9" fmla="*/ 28 h 116"/>
                  <a:gd name="T10" fmla="*/ 8 w 55"/>
                  <a:gd name="T11" fmla="*/ 28 h 116"/>
                  <a:gd name="T12" fmla="*/ 21 w 55"/>
                  <a:gd name="T13" fmla="*/ 94 h 116"/>
                  <a:gd name="T14" fmla="*/ 21 w 55"/>
                  <a:gd name="T15" fmla="*/ 94 h 116"/>
                  <a:gd name="T16" fmla="*/ 53 w 55"/>
                  <a:gd name="T17" fmla="*/ 9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16">
                    <a:moveTo>
                      <a:pt x="53" y="94"/>
                    </a:moveTo>
                    <a:lnTo>
                      <a:pt x="53" y="94"/>
                    </a:lnTo>
                    <a:cubicBezTo>
                      <a:pt x="54" y="69"/>
                      <a:pt x="50" y="43"/>
                      <a:pt x="40" y="19"/>
                    </a:cubicBezTo>
                    <a:lnTo>
                      <a:pt x="40" y="19"/>
                    </a:lnTo>
                    <a:cubicBezTo>
                      <a:pt x="32" y="0"/>
                      <a:pt x="0" y="8"/>
                      <a:pt x="8" y="28"/>
                    </a:cubicBezTo>
                    <a:lnTo>
                      <a:pt x="8" y="28"/>
                    </a:lnTo>
                    <a:cubicBezTo>
                      <a:pt x="17" y="49"/>
                      <a:pt x="22" y="71"/>
                      <a:pt x="21" y="94"/>
                    </a:cubicBezTo>
                    <a:lnTo>
                      <a:pt x="21" y="94"/>
                    </a:lnTo>
                    <a:cubicBezTo>
                      <a:pt x="20" y="115"/>
                      <a:pt x="53" y="115"/>
                      <a:pt x="53" y="9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6" name="Freeform 390">
                <a:extLst>
                  <a:ext uri="{FF2B5EF4-FFF2-40B4-BE49-F238E27FC236}">
                    <a16:creationId xmlns:a16="http://schemas.microsoft.com/office/drawing/2014/main" id="{38EE991D-396A-4445-9E92-965F0B2B16A3}"/>
                  </a:ext>
                </a:extLst>
              </p:cNvPr>
              <p:cNvSpPr>
                <a:spLocks noChangeArrowheads="1"/>
              </p:cNvSpPr>
              <p:nvPr/>
            </p:nvSpPr>
            <p:spPr bwMode="auto">
              <a:xfrm>
                <a:off x="5851935" y="3322429"/>
                <a:ext cx="8641" cy="11882"/>
              </a:xfrm>
              <a:custGeom>
                <a:avLst/>
                <a:gdLst>
                  <a:gd name="T0" fmla="*/ 33 w 34"/>
                  <a:gd name="T1" fmla="*/ 27 h 49"/>
                  <a:gd name="T2" fmla="*/ 33 w 34"/>
                  <a:gd name="T3" fmla="*/ 21 h 49"/>
                  <a:gd name="T4" fmla="*/ 33 w 34"/>
                  <a:gd name="T5" fmla="*/ 21 h 49"/>
                  <a:gd name="T6" fmla="*/ 0 w 34"/>
                  <a:gd name="T7" fmla="*/ 21 h 49"/>
                  <a:gd name="T8" fmla="*/ 0 w 34"/>
                  <a:gd name="T9" fmla="*/ 27 h 49"/>
                  <a:gd name="T10" fmla="*/ 0 w 34"/>
                  <a:gd name="T11" fmla="*/ 27 h 49"/>
                  <a:gd name="T12" fmla="*/ 33 w 34"/>
                  <a:gd name="T13" fmla="*/ 27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33" y="27"/>
                    </a:moveTo>
                    <a:lnTo>
                      <a:pt x="33" y="21"/>
                    </a:lnTo>
                    <a:lnTo>
                      <a:pt x="33" y="21"/>
                    </a:lnTo>
                    <a:cubicBezTo>
                      <a:pt x="33" y="0"/>
                      <a:pt x="0" y="0"/>
                      <a:pt x="0" y="21"/>
                    </a:cubicBezTo>
                    <a:lnTo>
                      <a:pt x="0" y="27"/>
                    </a:lnTo>
                    <a:lnTo>
                      <a:pt x="0" y="27"/>
                    </a:lnTo>
                    <a:cubicBezTo>
                      <a:pt x="0" y="48"/>
                      <a:pt x="33" y="48"/>
                      <a:pt x="3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7" name="Freeform 392">
                <a:extLst>
                  <a:ext uri="{FF2B5EF4-FFF2-40B4-BE49-F238E27FC236}">
                    <a16:creationId xmlns:a16="http://schemas.microsoft.com/office/drawing/2014/main" id="{7F2C1475-BFA0-A04C-9FDC-0207142C6814}"/>
                  </a:ext>
                </a:extLst>
              </p:cNvPr>
              <p:cNvSpPr>
                <a:spLocks noChangeArrowheads="1"/>
              </p:cNvSpPr>
              <p:nvPr/>
            </p:nvSpPr>
            <p:spPr bwMode="auto">
              <a:xfrm>
                <a:off x="5862736" y="3229539"/>
                <a:ext cx="19442" cy="17282"/>
              </a:xfrm>
              <a:custGeom>
                <a:avLst/>
                <a:gdLst>
                  <a:gd name="T0" fmla="*/ 54 w 81"/>
                  <a:gd name="T1" fmla="*/ 65 h 72"/>
                  <a:gd name="T2" fmla="*/ 54 w 81"/>
                  <a:gd name="T3" fmla="*/ 65 h 72"/>
                  <a:gd name="T4" fmla="*/ 49 w 81"/>
                  <a:gd name="T5" fmla="*/ 2 h 72"/>
                  <a:gd name="T6" fmla="*/ 49 w 81"/>
                  <a:gd name="T7" fmla="*/ 2 h 72"/>
                  <a:gd name="T8" fmla="*/ 26 w 81"/>
                  <a:gd name="T9" fmla="*/ 5 h 72"/>
                  <a:gd name="T10" fmla="*/ 26 w 81"/>
                  <a:gd name="T11" fmla="*/ 5 h 72"/>
                  <a:gd name="T12" fmla="*/ 23 w 81"/>
                  <a:gd name="T13" fmla="*/ 5 h 72"/>
                  <a:gd name="T14" fmla="*/ 23 w 81"/>
                  <a:gd name="T15" fmla="*/ 5 h 72"/>
                  <a:gd name="T16" fmla="*/ 9 w 81"/>
                  <a:gd name="T17" fmla="*/ 12 h 72"/>
                  <a:gd name="T18" fmla="*/ 9 w 81"/>
                  <a:gd name="T19" fmla="*/ 12 h 72"/>
                  <a:gd name="T20" fmla="*/ 13 w 81"/>
                  <a:gd name="T21" fmla="*/ 56 h 72"/>
                  <a:gd name="T22" fmla="*/ 13 w 81"/>
                  <a:gd name="T23" fmla="*/ 56 h 72"/>
                  <a:gd name="T24" fmla="*/ 54 w 81"/>
                  <a:gd name="T2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72">
                    <a:moveTo>
                      <a:pt x="54" y="65"/>
                    </a:moveTo>
                    <a:lnTo>
                      <a:pt x="54" y="65"/>
                    </a:lnTo>
                    <a:cubicBezTo>
                      <a:pt x="80" y="54"/>
                      <a:pt x="74" y="8"/>
                      <a:pt x="49" y="2"/>
                    </a:cubicBezTo>
                    <a:lnTo>
                      <a:pt x="49" y="2"/>
                    </a:lnTo>
                    <a:cubicBezTo>
                      <a:pt x="40" y="0"/>
                      <a:pt x="32" y="1"/>
                      <a:pt x="26" y="5"/>
                    </a:cubicBezTo>
                    <a:lnTo>
                      <a:pt x="26" y="5"/>
                    </a:lnTo>
                    <a:cubicBezTo>
                      <a:pt x="25" y="5"/>
                      <a:pt x="24" y="5"/>
                      <a:pt x="23" y="5"/>
                    </a:cubicBezTo>
                    <a:lnTo>
                      <a:pt x="23" y="5"/>
                    </a:lnTo>
                    <a:cubicBezTo>
                      <a:pt x="17" y="4"/>
                      <a:pt x="12" y="8"/>
                      <a:pt x="9" y="12"/>
                    </a:cubicBezTo>
                    <a:lnTo>
                      <a:pt x="9" y="12"/>
                    </a:lnTo>
                    <a:cubicBezTo>
                      <a:pt x="0" y="27"/>
                      <a:pt x="3" y="44"/>
                      <a:pt x="13" y="56"/>
                    </a:cubicBezTo>
                    <a:lnTo>
                      <a:pt x="13" y="56"/>
                    </a:lnTo>
                    <a:cubicBezTo>
                      <a:pt x="24" y="68"/>
                      <a:pt x="40" y="71"/>
                      <a:pt x="54" y="6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8" name="Freeform 393">
                <a:extLst>
                  <a:ext uri="{FF2B5EF4-FFF2-40B4-BE49-F238E27FC236}">
                    <a16:creationId xmlns:a16="http://schemas.microsoft.com/office/drawing/2014/main" id="{6C17B4EF-7015-C040-AC3E-A3F4910CC5AD}"/>
                  </a:ext>
                </a:extLst>
              </p:cNvPr>
              <p:cNvSpPr>
                <a:spLocks noChangeArrowheads="1"/>
              </p:cNvSpPr>
              <p:nvPr/>
            </p:nvSpPr>
            <p:spPr bwMode="auto">
              <a:xfrm>
                <a:off x="5969668" y="3318109"/>
                <a:ext cx="22682" cy="23762"/>
              </a:xfrm>
              <a:custGeom>
                <a:avLst/>
                <a:gdLst>
                  <a:gd name="T0" fmla="*/ 3 w 94"/>
                  <a:gd name="T1" fmla="*/ 63 h 98"/>
                  <a:gd name="T2" fmla="*/ 3 w 94"/>
                  <a:gd name="T3" fmla="*/ 63 h 98"/>
                  <a:gd name="T4" fmla="*/ 66 w 94"/>
                  <a:gd name="T5" fmla="*/ 86 h 98"/>
                  <a:gd name="T6" fmla="*/ 66 w 94"/>
                  <a:gd name="T7" fmla="*/ 86 h 98"/>
                  <a:gd name="T8" fmla="*/ 79 w 94"/>
                  <a:gd name="T9" fmla="*/ 22 h 98"/>
                  <a:gd name="T10" fmla="*/ 79 w 94"/>
                  <a:gd name="T11" fmla="*/ 22 h 98"/>
                  <a:gd name="T12" fmla="*/ 13 w 94"/>
                  <a:gd name="T13" fmla="*/ 18 h 98"/>
                  <a:gd name="T14" fmla="*/ 13 w 94"/>
                  <a:gd name="T15" fmla="*/ 18 h 98"/>
                  <a:gd name="T16" fmla="*/ 2 w 94"/>
                  <a:gd name="T17" fmla="*/ 49 h 98"/>
                  <a:gd name="T18" fmla="*/ 2 w 94"/>
                  <a:gd name="T19" fmla="*/ 49 h 98"/>
                  <a:gd name="T20" fmla="*/ 3 w 94"/>
                  <a:gd name="T21" fmla="*/ 6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8">
                    <a:moveTo>
                      <a:pt x="3" y="63"/>
                    </a:moveTo>
                    <a:lnTo>
                      <a:pt x="3" y="63"/>
                    </a:lnTo>
                    <a:cubicBezTo>
                      <a:pt x="13" y="88"/>
                      <a:pt x="42" y="97"/>
                      <a:pt x="66" y="86"/>
                    </a:cubicBezTo>
                    <a:lnTo>
                      <a:pt x="66" y="86"/>
                    </a:lnTo>
                    <a:cubicBezTo>
                      <a:pt x="89" y="76"/>
                      <a:pt x="93" y="42"/>
                      <a:pt x="79" y="22"/>
                    </a:cubicBezTo>
                    <a:lnTo>
                      <a:pt x="79" y="22"/>
                    </a:lnTo>
                    <a:cubicBezTo>
                      <a:pt x="63" y="0"/>
                      <a:pt x="32" y="1"/>
                      <a:pt x="13" y="18"/>
                    </a:cubicBezTo>
                    <a:lnTo>
                      <a:pt x="13" y="18"/>
                    </a:lnTo>
                    <a:cubicBezTo>
                      <a:pt x="3" y="26"/>
                      <a:pt x="0" y="38"/>
                      <a:pt x="2" y="49"/>
                    </a:cubicBezTo>
                    <a:lnTo>
                      <a:pt x="2" y="49"/>
                    </a:lnTo>
                    <a:cubicBezTo>
                      <a:pt x="2" y="54"/>
                      <a:pt x="2" y="59"/>
                      <a:pt x="3" y="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9" name="Freeform 394">
                <a:extLst>
                  <a:ext uri="{FF2B5EF4-FFF2-40B4-BE49-F238E27FC236}">
                    <a16:creationId xmlns:a16="http://schemas.microsoft.com/office/drawing/2014/main" id="{9C6EA2AD-B156-9244-B965-C24ACEFD5AFF}"/>
                  </a:ext>
                </a:extLst>
              </p:cNvPr>
              <p:cNvSpPr>
                <a:spLocks noChangeArrowheads="1"/>
              </p:cNvSpPr>
              <p:nvPr/>
            </p:nvSpPr>
            <p:spPr bwMode="auto">
              <a:xfrm>
                <a:off x="5622951" y="3369955"/>
                <a:ext cx="50766" cy="37804"/>
              </a:xfrm>
              <a:custGeom>
                <a:avLst/>
                <a:gdLst>
                  <a:gd name="T0" fmla="*/ 57 w 206"/>
                  <a:gd name="T1" fmla="*/ 89 h 155"/>
                  <a:gd name="T2" fmla="*/ 52 w 206"/>
                  <a:gd name="T3" fmla="*/ 90 h 155"/>
                  <a:gd name="T4" fmla="*/ 49 w 206"/>
                  <a:gd name="T5" fmla="*/ 87 h 155"/>
                  <a:gd name="T6" fmla="*/ 47 w 206"/>
                  <a:gd name="T7" fmla="*/ 73 h 155"/>
                  <a:gd name="T8" fmla="*/ 47 w 206"/>
                  <a:gd name="T9" fmla="*/ 73 h 155"/>
                  <a:gd name="T10" fmla="*/ 70 w 206"/>
                  <a:gd name="T11" fmla="*/ 97 h 155"/>
                  <a:gd name="T12" fmla="*/ 72 w 206"/>
                  <a:gd name="T13" fmla="*/ 96 h 155"/>
                  <a:gd name="T14" fmla="*/ 75 w 206"/>
                  <a:gd name="T15" fmla="*/ 103 h 155"/>
                  <a:gd name="T16" fmla="*/ 71 w 206"/>
                  <a:gd name="T17" fmla="*/ 102 h 155"/>
                  <a:gd name="T18" fmla="*/ 70 w 206"/>
                  <a:gd name="T19" fmla="*/ 97 h 155"/>
                  <a:gd name="T20" fmla="*/ 4 w 206"/>
                  <a:gd name="T21" fmla="*/ 124 h 155"/>
                  <a:gd name="T22" fmla="*/ 48 w 206"/>
                  <a:gd name="T23" fmla="*/ 147 h 155"/>
                  <a:gd name="T24" fmla="*/ 60 w 206"/>
                  <a:gd name="T25" fmla="*/ 133 h 155"/>
                  <a:gd name="T26" fmla="*/ 77 w 206"/>
                  <a:gd name="T27" fmla="*/ 138 h 155"/>
                  <a:gd name="T28" fmla="*/ 97 w 206"/>
                  <a:gd name="T29" fmla="*/ 121 h 155"/>
                  <a:gd name="T30" fmla="*/ 108 w 206"/>
                  <a:gd name="T31" fmla="*/ 124 h 155"/>
                  <a:gd name="T32" fmla="*/ 123 w 206"/>
                  <a:gd name="T33" fmla="*/ 108 h 155"/>
                  <a:gd name="T34" fmla="*/ 108 w 206"/>
                  <a:gd name="T35" fmla="*/ 91 h 155"/>
                  <a:gd name="T36" fmla="*/ 102 w 206"/>
                  <a:gd name="T37" fmla="*/ 74 h 155"/>
                  <a:gd name="T38" fmla="*/ 105 w 206"/>
                  <a:gd name="T39" fmla="*/ 77 h 155"/>
                  <a:gd name="T40" fmla="*/ 170 w 206"/>
                  <a:gd name="T41" fmla="*/ 110 h 155"/>
                  <a:gd name="T42" fmla="*/ 186 w 206"/>
                  <a:gd name="T43" fmla="*/ 82 h 155"/>
                  <a:gd name="T44" fmla="*/ 122 w 206"/>
                  <a:gd name="T45" fmla="*/ 49 h 155"/>
                  <a:gd name="T46" fmla="*/ 108 w 206"/>
                  <a:gd name="T47" fmla="*/ 48 h 155"/>
                  <a:gd name="T48" fmla="*/ 91 w 206"/>
                  <a:gd name="T49" fmla="*/ 43 h 155"/>
                  <a:gd name="T50" fmla="*/ 81 w 206"/>
                  <a:gd name="T51" fmla="*/ 33 h 155"/>
                  <a:gd name="T52" fmla="*/ 66 w 206"/>
                  <a:gd name="T53" fmla="*/ 28 h 155"/>
                  <a:gd name="T54" fmla="*/ 58 w 206"/>
                  <a:gd name="T55" fmla="*/ 33 h 155"/>
                  <a:gd name="T56" fmla="*/ 46 w 206"/>
                  <a:gd name="T57" fmla="*/ 62 h 155"/>
                  <a:gd name="T58" fmla="*/ 46 w 206"/>
                  <a:gd name="T59" fmla="*/ 62 h 155"/>
                  <a:gd name="T60" fmla="*/ 42 w 206"/>
                  <a:gd name="T61" fmla="*/ 35 h 155"/>
                  <a:gd name="T62" fmla="*/ 14 w 206"/>
                  <a:gd name="T63" fmla="*/ 19 h 155"/>
                  <a:gd name="T64" fmla="*/ 17 w 206"/>
                  <a:gd name="T65" fmla="*/ 78 h 155"/>
                  <a:gd name="T66" fmla="*/ 17 w 206"/>
                  <a:gd name="T67" fmla="*/ 78 h 155"/>
                  <a:gd name="T68" fmla="*/ 20 w 206"/>
                  <a:gd name="T69" fmla="*/ 10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6" h="155">
                    <a:moveTo>
                      <a:pt x="57" y="89"/>
                    </a:moveTo>
                    <a:lnTo>
                      <a:pt x="57" y="89"/>
                    </a:lnTo>
                    <a:cubicBezTo>
                      <a:pt x="56" y="89"/>
                      <a:pt x="54" y="89"/>
                      <a:pt x="52" y="90"/>
                    </a:cubicBezTo>
                    <a:lnTo>
                      <a:pt x="52" y="90"/>
                    </a:lnTo>
                    <a:cubicBezTo>
                      <a:pt x="50" y="91"/>
                      <a:pt x="48" y="89"/>
                      <a:pt x="49" y="87"/>
                    </a:cubicBezTo>
                    <a:lnTo>
                      <a:pt x="49" y="87"/>
                    </a:lnTo>
                    <a:cubicBezTo>
                      <a:pt x="51" y="81"/>
                      <a:pt x="50" y="77"/>
                      <a:pt x="47" y="73"/>
                    </a:cubicBezTo>
                    <a:lnTo>
                      <a:pt x="47" y="73"/>
                    </a:lnTo>
                    <a:lnTo>
                      <a:pt x="47" y="73"/>
                    </a:lnTo>
                    <a:lnTo>
                      <a:pt x="47" y="73"/>
                    </a:lnTo>
                    <a:cubicBezTo>
                      <a:pt x="49" y="78"/>
                      <a:pt x="52" y="84"/>
                      <a:pt x="57" y="89"/>
                    </a:cubicBezTo>
                    <a:close/>
                    <a:moveTo>
                      <a:pt x="70" y="97"/>
                    </a:moveTo>
                    <a:lnTo>
                      <a:pt x="70" y="97"/>
                    </a:lnTo>
                    <a:cubicBezTo>
                      <a:pt x="71" y="97"/>
                      <a:pt x="71" y="96"/>
                      <a:pt x="72" y="96"/>
                    </a:cubicBezTo>
                    <a:lnTo>
                      <a:pt x="72" y="96"/>
                    </a:lnTo>
                    <a:cubicBezTo>
                      <a:pt x="74" y="98"/>
                      <a:pt x="74" y="101"/>
                      <a:pt x="75" y="103"/>
                    </a:cubicBezTo>
                    <a:lnTo>
                      <a:pt x="75" y="103"/>
                    </a:lnTo>
                    <a:cubicBezTo>
                      <a:pt x="74" y="103"/>
                      <a:pt x="73" y="103"/>
                      <a:pt x="71" y="102"/>
                    </a:cubicBezTo>
                    <a:lnTo>
                      <a:pt x="71" y="102"/>
                    </a:lnTo>
                    <a:cubicBezTo>
                      <a:pt x="71" y="100"/>
                      <a:pt x="71" y="98"/>
                      <a:pt x="70" y="97"/>
                    </a:cubicBezTo>
                    <a:close/>
                    <a:moveTo>
                      <a:pt x="4" y="124"/>
                    </a:moveTo>
                    <a:lnTo>
                      <a:pt x="4" y="124"/>
                    </a:lnTo>
                    <a:cubicBezTo>
                      <a:pt x="10" y="142"/>
                      <a:pt x="30" y="154"/>
                      <a:pt x="48" y="147"/>
                    </a:cubicBezTo>
                    <a:lnTo>
                      <a:pt x="48" y="147"/>
                    </a:lnTo>
                    <a:cubicBezTo>
                      <a:pt x="55" y="144"/>
                      <a:pt x="60" y="139"/>
                      <a:pt x="60" y="133"/>
                    </a:cubicBezTo>
                    <a:lnTo>
                      <a:pt x="60" y="133"/>
                    </a:lnTo>
                    <a:cubicBezTo>
                      <a:pt x="66" y="134"/>
                      <a:pt x="71" y="136"/>
                      <a:pt x="77" y="138"/>
                    </a:cubicBezTo>
                    <a:lnTo>
                      <a:pt x="77" y="138"/>
                    </a:lnTo>
                    <a:cubicBezTo>
                      <a:pt x="90" y="143"/>
                      <a:pt x="98" y="131"/>
                      <a:pt x="97" y="121"/>
                    </a:cubicBezTo>
                    <a:lnTo>
                      <a:pt x="97" y="121"/>
                    </a:lnTo>
                    <a:cubicBezTo>
                      <a:pt x="100" y="123"/>
                      <a:pt x="104" y="124"/>
                      <a:pt x="108" y="124"/>
                    </a:cubicBezTo>
                    <a:lnTo>
                      <a:pt x="108" y="124"/>
                    </a:lnTo>
                    <a:cubicBezTo>
                      <a:pt x="117" y="125"/>
                      <a:pt x="123" y="116"/>
                      <a:pt x="123" y="108"/>
                    </a:cubicBezTo>
                    <a:lnTo>
                      <a:pt x="123" y="108"/>
                    </a:lnTo>
                    <a:cubicBezTo>
                      <a:pt x="123" y="98"/>
                      <a:pt x="117" y="93"/>
                      <a:pt x="108" y="91"/>
                    </a:cubicBezTo>
                    <a:lnTo>
                      <a:pt x="108" y="91"/>
                    </a:lnTo>
                    <a:cubicBezTo>
                      <a:pt x="102" y="91"/>
                      <a:pt x="100" y="80"/>
                      <a:pt x="102" y="74"/>
                    </a:cubicBezTo>
                    <a:lnTo>
                      <a:pt x="102" y="74"/>
                    </a:lnTo>
                    <a:cubicBezTo>
                      <a:pt x="103" y="75"/>
                      <a:pt x="104" y="76"/>
                      <a:pt x="105" y="77"/>
                    </a:cubicBezTo>
                    <a:lnTo>
                      <a:pt x="105" y="77"/>
                    </a:lnTo>
                    <a:cubicBezTo>
                      <a:pt x="127" y="88"/>
                      <a:pt x="148" y="99"/>
                      <a:pt x="170" y="110"/>
                    </a:cubicBezTo>
                    <a:lnTo>
                      <a:pt x="170" y="110"/>
                    </a:lnTo>
                    <a:cubicBezTo>
                      <a:pt x="188" y="120"/>
                      <a:pt x="205" y="91"/>
                      <a:pt x="186" y="82"/>
                    </a:cubicBezTo>
                    <a:lnTo>
                      <a:pt x="186" y="82"/>
                    </a:lnTo>
                    <a:cubicBezTo>
                      <a:pt x="165" y="71"/>
                      <a:pt x="143" y="60"/>
                      <a:pt x="122" y="49"/>
                    </a:cubicBezTo>
                    <a:lnTo>
                      <a:pt x="122" y="49"/>
                    </a:lnTo>
                    <a:cubicBezTo>
                      <a:pt x="117" y="46"/>
                      <a:pt x="112" y="47"/>
                      <a:pt x="108" y="48"/>
                    </a:cubicBezTo>
                    <a:lnTo>
                      <a:pt x="108" y="48"/>
                    </a:lnTo>
                    <a:cubicBezTo>
                      <a:pt x="104" y="43"/>
                      <a:pt x="98" y="40"/>
                      <a:pt x="91" y="43"/>
                    </a:cubicBezTo>
                    <a:lnTo>
                      <a:pt x="91" y="43"/>
                    </a:lnTo>
                    <a:cubicBezTo>
                      <a:pt x="88" y="39"/>
                      <a:pt x="85" y="35"/>
                      <a:pt x="81" y="33"/>
                    </a:cubicBezTo>
                    <a:lnTo>
                      <a:pt x="81" y="33"/>
                    </a:lnTo>
                    <a:cubicBezTo>
                      <a:pt x="76" y="27"/>
                      <a:pt x="70" y="27"/>
                      <a:pt x="66" y="28"/>
                    </a:cubicBezTo>
                    <a:lnTo>
                      <a:pt x="66" y="28"/>
                    </a:lnTo>
                    <a:cubicBezTo>
                      <a:pt x="62" y="30"/>
                      <a:pt x="60" y="31"/>
                      <a:pt x="58" y="33"/>
                    </a:cubicBezTo>
                    <a:lnTo>
                      <a:pt x="58" y="33"/>
                    </a:lnTo>
                    <a:cubicBezTo>
                      <a:pt x="48" y="40"/>
                      <a:pt x="45" y="51"/>
                      <a:pt x="46" y="62"/>
                    </a:cubicBezTo>
                    <a:lnTo>
                      <a:pt x="46" y="62"/>
                    </a:lnTo>
                    <a:lnTo>
                      <a:pt x="46" y="62"/>
                    </a:lnTo>
                    <a:lnTo>
                      <a:pt x="46" y="62"/>
                    </a:lnTo>
                    <a:cubicBezTo>
                      <a:pt x="40" y="54"/>
                      <a:pt x="37" y="45"/>
                      <a:pt x="42" y="35"/>
                    </a:cubicBezTo>
                    <a:lnTo>
                      <a:pt x="42" y="35"/>
                    </a:lnTo>
                    <a:cubicBezTo>
                      <a:pt x="51" y="17"/>
                      <a:pt x="23" y="0"/>
                      <a:pt x="14" y="19"/>
                    </a:cubicBezTo>
                    <a:lnTo>
                      <a:pt x="14" y="19"/>
                    </a:lnTo>
                    <a:cubicBezTo>
                      <a:pt x="4" y="38"/>
                      <a:pt x="4" y="61"/>
                      <a:pt x="17" y="78"/>
                    </a:cubicBezTo>
                    <a:lnTo>
                      <a:pt x="17" y="78"/>
                    </a:lnTo>
                    <a:lnTo>
                      <a:pt x="17" y="78"/>
                    </a:lnTo>
                    <a:lnTo>
                      <a:pt x="17" y="78"/>
                    </a:lnTo>
                    <a:cubicBezTo>
                      <a:pt x="14" y="87"/>
                      <a:pt x="16" y="97"/>
                      <a:pt x="20" y="104"/>
                    </a:cubicBezTo>
                    <a:lnTo>
                      <a:pt x="20" y="104"/>
                    </a:lnTo>
                    <a:cubicBezTo>
                      <a:pt x="10" y="103"/>
                      <a:pt x="0" y="111"/>
                      <a:pt x="4" y="1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0" name="Freeform 395">
                <a:extLst>
                  <a:ext uri="{FF2B5EF4-FFF2-40B4-BE49-F238E27FC236}">
                    <a16:creationId xmlns:a16="http://schemas.microsoft.com/office/drawing/2014/main" id="{660D0DE8-9480-1545-A368-D9CD279C5312}"/>
                  </a:ext>
                </a:extLst>
              </p:cNvPr>
              <p:cNvSpPr>
                <a:spLocks noChangeArrowheads="1"/>
              </p:cNvSpPr>
              <p:nvPr/>
            </p:nvSpPr>
            <p:spPr bwMode="auto">
              <a:xfrm>
                <a:off x="5666155" y="3345112"/>
                <a:ext cx="45365" cy="59406"/>
              </a:xfrm>
              <a:custGeom>
                <a:avLst/>
                <a:gdLst>
                  <a:gd name="T0" fmla="*/ 17 w 184"/>
                  <a:gd name="T1" fmla="*/ 18 h 242"/>
                  <a:gd name="T2" fmla="*/ 17 w 184"/>
                  <a:gd name="T3" fmla="*/ 18 h 242"/>
                  <a:gd name="T4" fmla="*/ 17 w 184"/>
                  <a:gd name="T5" fmla="*/ 44 h 242"/>
                  <a:gd name="T6" fmla="*/ 17 w 184"/>
                  <a:gd name="T7" fmla="*/ 44 h 242"/>
                  <a:gd name="T8" fmla="*/ 6 w 184"/>
                  <a:gd name="T9" fmla="*/ 68 h 242"/>
                  <a:gd name="T10" fmla="*/ 6 w 184"/>
                  <a:gd name="T11" fmla="*/ 68 h 242"/>
                  <a:gd name="T12" fmla="*/ 17 w 184"/>
                  <a:gd name="T13" fmla="*/ 91 h 242"/>
                  <a:gd name="T14" fmla="*/ 17 w 184"/>
                  <a:gd name="T15" fmla="*/ 114 h 242"/>
                  <a:gd name="T16" fmla="*/ 17 w 184"/>
                  <a:gd name="T17" fmla="*/ 114 h 242"/>
                  <a:gd name="T18" fmla="*/ 50 w 184"/>
                  <a:gd name="T19" fmla="*/ 114 h 242"/>
                  <a:gd name="T20" fmla="*/ 50 w 184"/>
                  <a:gd name="T21" fmla="*/ 75 h 242"/>
                  <a:gd name="T22" fmla="*/ 50 w 184"/>
                  <a:gd name="T23" fmla="*/ 75 h 242"/>
                  <a:gd name="T24" fmla="*/ 56 w 184"/>
                  <a:gd name="T25" fmla="*/ 76 h 242"/>
                  <a:gd name="T26" fmla="*/ 56 w 184"/>
                  <a:gd name="T27" fmla="*/ 76 h 242"/>
                  <a:gd name="T28" fmla="*/ 87 w 184"/>
                  <a:gd name="T29" fmla="*/ 76 h 242"/>
                  <a:gd name="T30" fmla="*/ 87 w 184"/>
                  <a:gd name="T31" fmla="*/ 76 h 242"/>
                  <a:gd name="T32" fmla="*/ 144 w 184"/>
                  <a:gd name="T33" fmla="*/ 222 h 242"/>
                  <a:gd name="T34" fmla="*/ 144 w 184"/>
                  <a:gd name="T35" fmla="*/ 222 h 242"/>
                  <a:gd name="T36" fmla="*/ 175 w 184"/>
                  <a:gd name="T37" fmla="*/ 213 h 242"/>
                  <a:gd name="T38" fmla="*/ 175 w 184"/>
                  <a:gd name="T39" fmla="*/ 213 h 242"/>
                  <a:gd name="T40" fmla="*/ 115 w 184"/>
                  <a:gd name="T41" fmla="*/ 58 h 242"/>
                  <a:gd name="T42" fmla="*/ 115 w 184"/>
                  <a:gd name="T43" fmla="*/ 58 h 242"/>
                  <a:gd name="T44" fmla="*/ 94 w 184"/>
                  <a:gd name="T45" fmla="*/ 48 h 242"/>
                  <a:gd name="T46" fmla="*/ 94 w 184"/>
                  <a:gd name="T47" fmla="*/ 48 h 242"/>
                  <a:gd name="T48" fmla="*/ 75 w 184"/>
                  <a:gd name="T49" fmla="*/ 46 h 242"/>
                  <a:gd name="T50" fmla="*/ 75 w 184"/>
                  <a:gd name="T51" fmla="*/ 46 h 242"/>
                  <a:gd name="T52" fmla="*/ 66 w 184"/>
                  <a:gd name="T53" fmla="*/ 41 h 242"/>
                  <a:gd name="T54" fmla="*/ 66 w 184"/>
                  <a:gd name="T55" fmla="*/ 41 h 242"/>
                  <a:gd name="T56" fmla="*/ 50 w 184"/>
                  <a:gd name="T57" fmla="*/ 21 h 242"/>
                  <a:gd name="T58" fmla="*/ 50 w 184"/>
                  <a:gd name="T59" fmla="*/ 21 h 242"/>
                  <a:gd name="T60" fmla="*/ 17 w 184"/>
                  <a:gd name="T61" fmla="*/ 1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242">
                    <a:moveTo>
                      <a:pt x="17" y="18"/>
                    </a:moveTo>
                    <a:lnTo>
                      <a:pt x="17" y="18"/>
                    </a:lnTo>
                    <a:cubicBezTo>
                      <a:pt x="14" y="27"/>
                      <a:pt x="15" y="36"/>
                      <a:pt x="17" y="44"/>
                    </a:cubicBezTo>
                    <a:lnTo>
                      <a:pt x="17" y="44"/>
                    </a:lnTo>
                    <a:cubicBezTo>
                      <a:pt x="8" y="47"/>
                      <a:pt x="0" y="57"/>
                      <a:pt x="6" y="68"/>
                    </a:cubicBezTo>
                    <a:lnTo>
                      <a:pt x="6" y="68"/>
                    </a:lnTo>
                    <a:cubicBezTo>
                      <a:pt x="10" y="76"/>
                      <a:pt x="13" y="83"/>
                      <a:pt x="17" y="91"/>
                    </a:cubicBezTo>
                    <a:lnTo>
                      <a:pt x="17" y="114"/>
                    </a:lnTo>
                    <a:lnTo>
                      <a:pt x="17" y="114"/>
                    </a:lnTo>
                    <a:cubicBezTo>
                      <a:pt x="17" y="136"/>
                      <a:pt x="50" y="136"/>
                      <a:pt x="50" y="114"/>
                    </a:cubicBezTo>
                    <a:lnTo>
                      <a:pt x="50" y="75"/>
                    </a:lnTo>
                    <a:lnTo>
                      <a:pt x="50" y="75"/>
                    </a:lnTo>
                    <a:cubicBezTo>
                      <a:pt x="52" y="75"/>
                      <a:pt x="54" y="76"/>
                      <a:pt x="56" y="76"/>
                    </a:cubicBezTo>
                    <a:lnTo>
                      <a:pt x="56" y="76"/>
                    </a:lnTo>
                    <a:cubicBezTo>
                      <a:pt x="66" y="81"/>
                      <a:pt x="77" y="81"/>
                      <a:pt x="87" y="76"/>
                    </a:cubicBezTo>
                    <a:lnTo>
                      <a:pt x="87" y="76"/>
                    </a:lnTo>
                    <a:cubicBezTo>
                      <a:pt x="106" y="124"/>
                      <a:pt x="125" y="173"/>
                      <a:pt x="144" y="222"/>
                    </a:cubicBezTo>
                    <a:lnTo>
                      <a:pt x="144" y="222"/>
                    </a:lnTo>
                    <a:cubicBezTo>
                      <a:pt x="151" y="241"/>
                      <a:pt x="183" y="233"/>
                      <a:pt x="175" y="213"/>
                    </a:cubicBezTo>
                    <a:lnTo>
                      <a:pt x="175" y="213"/>
                    </a:lnTo>
                    <a:cubicBezTo>
                      <a:pt x="155" y="161"/>
                      <a:pt x="135" y="110"/>
                      <a:pt x="115" y="58"/>
                    </a:cubicBezTo>
                    <a:lnTo>
                      <a:pt x="115" y="58"/>
                    </a:lnTo>
                    <a:cubicBezTo>
                      <a:pt x="111" y="48"/>
                      <a:pt x="101" y="46"/>
                      <a:pt x="94" y="48"/>
                    </a:cubicBezTo>
                    <a:lnTo>
                      <a:pt x="94" y="48"/>
                    </a:lnTo>
                    <a:cubicBezTo>
                      <a:pt x="88" y="43"/>
                      <a:pt x="80" y="41"/>
                      <a:pt x="75" y="46"/>
                    </a:cubicBezTo>
                    <a:lnTo>
                      <a:pt x="75" y="46"/>
                    </a:lnTo>
                    <a:cubicBezTo>
                      <a:pt x="71" y="48"/>
                      <a:pt x="64" y="46"/>
                      <a:pt x="66" y="41"/>
                    </a:cubicBezTo>
                    <a:lnTo>
                      <a:pt x="66" y="41"/>
                    </a:lnTo>
                    <a:cubicBezTo>
                      <a:pt x="70" y="28"/>
                      <a:pt x="60" y="21"/>
                      <a:pt x="50" y="21"/>
                    </a:cubicBezTo>
                    <a:lnTo>
                      <a:pt x="50" y="21"/>
                    </a:lnTo>
                    <a:cubicBezTo>
                      <a:pt x="50" y="6"/>
                      <a:pt x="25" y="0"/>
                      <a:pt x="17"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1" name="Freeform 396">
                <a:extLst>
                  <a:ext uri="{FF2B5EF4-FFF2-40B4-BE49-F238E27FC236}">
                    <a16:creationId xmlns:a16="http://schemas.microsoft.com/office/drawing/2014/main" id="{8A122136-77EE-1540-9415-217F474367AE}"/>
                  </a:ext>
                </a:extLst>
              </p:cNvPr>
              <p:cNvSpPr>
                <a:spLocks noChangeArrowheads="1"/>
              </p:cNvSpPr>
              <p:nvPr/>
            </p:nvSpPr>
            <p:spPr bwMode="auto">
              <a:xfrm>
                <a:off x="5685598" y="3329990"/>
                <a:ext cx="41044" cy="81008"/>
              </a:xfrm>
              <a:custGeom>
                <a:avLst/>
                <a:gdLst>
                  <a:gd name="T0" fmla="*/ 73 w 166"/>
                  <a:gd name="T1" fmla="*/ 56 h 331"/>
                  <a:gd name="T2" fmla="*/ 73 w 166"/>
                  <a:gd name="T3" fmla="*/ 56 h 331"/>
                  <a:gd name="T4" fmla="*/ 73 w 166"/>
                  <a:gd name="T5" fmla="*/ 56 h 331"/>
                  <a:gd name="T6" fmla="*/ 73 w 166"/>
                  <a:gd name="T7" fmla="*/ 56 h 331"/>
                  <a:gd name="T8" fmla="*/ 76 w 166"/>
                  <a:gd name="T9" fmla="*/ 54 h 331"/>
                  <a:gd name="T10" fmla="*/ 76 w 166"/>
                  <a:gd name="T11" fmla="*/ 54 h 331"/>
                  <a:gd name="T12" fmla="*/ 73 w 166"/>
                  <a:gd name="T13" fmla="*/ 56 h 331"/>
                  <a:gd name="T14" fmla="*/ 85 w 166"/>
                  <a:gd name="T15" fmla="*/ 60 h 331"/>
                  <a:gd name="T16" fmla="*/ 85 w 166"/>
                  <a:gd name="T17" fmla="*/ 60 h 331"/>
                  <a:gd name="T18" fmla="*/ 82 w 166"/>
                  <a:gd name="T19" fmla="*/ 57 h 331"/>
                  <a:gd name="T20" fmla="*/ 82 w 166"/>
                  <a:gd name="T21" fmla="*/ 57 h 331"/>
                  <a:gd name="T22" fmla="*/ 85 w 166"/>
                  <a:gd name="T23" fmla="*/ 60 h 331"/>
                  <a:gd name="T24" fmla="*/ 52 w 166"/>
                  <a:gd name="T25" fmla="*/ 60 h 331"/>
                  <a:gd name="T26" fmla="*/ 52 w 166"/>
                  <a:gd name="T27" fmla="*/ 60 h 331"/>
                  <a:gd name="T28" fmla="*/ 46 w 166"/>
                  <a:gd name="T29" fmla="*/ 49 h 331"/>
                  <a:gd name="T30" fmla="*/ 46 w 166"/>
                  <a:gd name="T31" fmla="*/ 49 h 331"/>
                  <a:gd name="T32" fmla="*/ 28 w 166"/>
                  <a:gd name="T33" fmla="*/ 42 h 331"/>
                  <a:gd name="T34" fmla="*/ 28 w 166"/>
                  <a:gd name="T35" fmla="*/ 42 h 331"/>
                  <a:gd name="T36" fmla="*/ 16 w 166"/>
                  <a:gd name="T37" fmla="*/ 50 h 331"/>
                  <a:gd name="T38" fmla="*/ 16 w 166"/>
                  <a:gd name="T39" fmla="*/ 50 h 331"/>
                  <a:gd name="T40" fmla="*/ 39 w 166"/>
                  <a:gd name="T41" fmla="*/ 110 h 331"/>
                  <a:gd name="T42" fmla="*/ 39 w 166"/>
                  <a:gd name="T43" fmla="*/ 110 h 331"/>
                  <a:gd name="T44" fmla="*/ 47 w 166"/>
                  <a:gd name="T45" fmla="*/ 110 h 331"/>
                  <a:gd name="T46" fmla="*/ 47 w 166"/>
                  <a:gd name="T47" fmla="*/ 110 h 331"/>
                  <a:gd name="T48" fmla="*/ 71 w 166"/>
                  <a:gd name="T49" fmla="*/ 97 h 331"/>
                  <a:gd name="T50" fmla="*/ 71 w 166"/>
                  <a:gd name="T51" fmla="*/ 97 h 331"/>
                  <a:gd name="T52" fmla="*/ 93 w 166"/>
                  <a:gd name="T53" fmla="*/ 92 h 331"/>
                  <a:gd name="T54" fmla="*/ 93 w 166"/>
                  <a:gd name="T55" fmla="*/ 92 h 331"/>
                  <a:gd name="T56" fmla="*/ 128 w 166"/>
                  <a:gd name="T57" fmla="*/ 309 h 331"/>
                  <a:gd name="T58" fmla="*/ 128 w 166"/>
                  <a:gd name="T59" fmla="*/ 309 h 331"/>
                  <a:gd name="T60" fmla="*/ 160 w 166"/>
                  <a:gd name="T61" fmla="*/ 301 h 331"/>
                  <a:gd name="T62" fmla="*/ 160 w 166"/>
                  <a:gd name="T63" fmla="*/ 301 h 331"/>
                  <a:gd name="T64" fmla="*/ 131 w 166"/>
                  <a:gd name="T65" fmla="*/ 150 h 331"/>
                  <a:gd name="T66" fmla="*/ 131 w 166"/>
                  <a:gd name="T67" fmla="*/ 150 h 331"/>
                  <a:gd name="T68" fmla="*/ 131 w 166"/>
                  <a:gd name="T69" fmla="*/ 118 h 331"/>
                  <a:gd name="T70" fmla="*/ 128 w 166"/>
                  <a:gd name="T71" fmla="*/ 118 h 331"/>
                  <a:gd name="T72" fmla="*/ 128 w 166"/>
                  <a:gd name="T73" fmla="*/ 118 h 331"/>
                  <a:gd name="T74" fmla="*/ 126 w 166"/>
                  <a:gd name="T75" fmla="*/ 86 h 331"/>
                  <a:gd name="T76" fmla="*/ 126 w 166"/>
                  <a:gd name="T77" fmla="*/ 86 h 331"/>
                  <a:gd name="T78" fmla="*/ 127 w 166"/>
                  <a:gd name="T79" fmla="*/ 87 h 331"/>
                  <a:gd name="T80" fmla="*/ 127 w 166"/>
                  <a:gd name="T81" fmla="*/ 87 h 331"/>
                  <a:gd name="T82" fmla="*/ 127 w 166"/>
                  <a:gd name="T83" fmla="*/ 87 h 331"/>
                  <a:gd name="T84" fmla="*/ 127 w 166"/>
                  <a:gd name="T85" fmla="*/ 87 h 331"/>
                  <a:gd name="T86" fmla="*/ 159 w 166"/>
                  <a:gd name="T87" fmla="*/ 88 h 331"/>
                  <a:gd name="T88" fmla="*/ 159 w 166"/>
                  <a:gd name="T89" fmla="*/ 88 h 331"/>
                  <a:gd name="T90" fmla="*/ 143 w 166"/>
                  <a:gd name="T91" fmla="*/ 22 h 331"/>
                  <a:gd name="T92" fmla="*/ 143 w 166"/>
                  <a:gd name="T93" fmla="*/ 22 h 331"/>
                  <a:gd name="T94" fmla="*/ 122 w 166"/>
                  <a:gd name="T95" fmla="*/ 21 h 331"/>
                  <a:gd name="T96" fmla="*/ 122 w 166"/>
                  <a:gd name="T97" fmla="*/ 21 h 331"/>
                  <a:gd name="T98" fmla="*/ 89 w 166"/>
                  <a:gd name="T99" fmla="*/ 21 h 331"/>
                  <a:gd name="T100" fmla="*/ 89 w 166"/>
                  <a:gd name="T101" fmla="*/ 35 h 331"/>
                  <a:gd name="T102" fmla="*/ 89 w 166"/>
                  <a:gd name="T103" fmla="*/ 35 h 331"/>
                  <a:gd name="T104" fmla="*/ 87 w 166"/>
                  <a:gd name="T105" fmla="*/ 33 h 331"/>
                  <a:gd name="T106" fmla="*/ 87 w 166"/>
                  <a:gd name="T107" fmla="*/ 33 h 331"/>
                  <a:gd name="T108" fmla="*/ 52 w 166"/>
                  <a:gd name="T109" fmla="*/ 6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6" h="331">
                    <a:moveTo>
                      <a:pt x="73" y="56"/>
                    </a:moveTo>
                    <a:lnTo>
                      <a:pt x="73" y="56"/>
                    </a:lnTo>
                    <a:lnTo>
                      <a:pt x="73" y="56"/>
                    </a:lnTo>
                    <a:lnTo>
                      <a:pt x="73" y="56"/>
                    </a:lnTo>
                    <a:cubicBezTo>
                      <a:pt x="74" y="55"/>
                      <a:pt x="75" y="55"/>
                      <a:pt x="76" y="54"/>
                    </a:cubicBezTo>
                    <a:lnTo>
                      <a:pt x="76" y="54"/>
                    </a:lnTo>
                    <a:cubicBezTo>
                      <a:pt x="75" y="55"/>
                      <a:pt x="75" y="55"/>
                      <a:pt x="73" y="56"/>
                    </a:cubicBezTo>
                    <a:close/>
                    <a:moveTo>
                      <a:pt x="85" y="60"/>
                    </a:moveTo>
                    <a:lnTo>
                      <a:pt x="85" y="60"/>
                    </a:lnTo>
                    <a:cubicBezTo>
                      <a:pt x="84" y="59"/>
                      <a:pt x="83" y="58"/>
                      <a:pt x="82" y="57"/>
                    </a:cubicBezTo>
                    <a:lnTo>
                      <a:pt x="82" y="57"/>
                    </a:lnTo>
                    <a:cubicBezTo>
                      <a:pt x="84" y="58"/>
                      <a:pt x="85" y="59"/>
                      <a:pt x="85" y="60"/>
                    </a:cubicBezTo>
                    <a:close/>
                    <a:moveTo>
                      <a:pt x="52" y="60"/>
                    </a:moveTo>
                    <a:lnTo>
                      <a:pt x="52" y="60"/>
                    </a:lnTo>
                    <a:cubicBezTo>
                      <a:pt x="50" y="57"/>
                      <a:pt x="48" y="53"/>
                      <a:pt x="46" y="49"/>
                    </a:cubicBezTo>
                    <a:lnTo>
                      <a:pt x="46" y="49"/>
                    </a:lnTo>
                    <a:cubicBezTo>
                      <a:pt x="42" y="42"/>
                      <a:pt x="35" y="41"/>
                      <a:pt x="28" y="42"/>
                    </a:cubicBezTo>
                    <a:lnTo>
                      <a:pt x="28" y="42"/>
                    </a:lnTo>
                    <a:cubicBezTo>
                      <a:pt x="23" y="43"/>
                      <a:pt x="19" y="46"/>
                      <a:pt x="16" y="50"/>
                    </a:cubicBezTo>
                    <a:lnTo>
                      <a:pt x="16" y="50"/>
                    </a:lnTo>
                    <a:cubicBezTo>
                      <a:pt x="0" y="72"/>
                      <a:pt x="14" y="104"/>
                      <a:pt x="39" y="110"/>
                    </a:cubicBezTo>
                    <a:lnTo>
                      <a:pt x="39" y="110"/>
                    </a:lnTo>
                    <a:cubicBezTo>
                      <a:pt x="42" y="111"/>
                      <a:pt x="44" y="111"/>
                      <a:pt x="47" y="110"/>
                    </a:cubicBezTo>
                    <a:lnTo>
                      <a:pt x="47" y="110"/>
                    </a:lnTo>
                    <a:cubicBezTo>
                      <a:pt x="57" y="117"/>
                      <a:pt x="71" y="108"/>
                      <a:pt x="71" y="97"/>
                    </a:cubicBezTo>
                    <a:lnTo>
                      <a:pt x="71" y="97"/>
                    </a:lnTo>
                    <a:cubicBezTo>
                      <a:pt x="79" y="103"/>
                      <a:pt x="89" y="99"/>
                      <a:pt x="93" y="92"/>
                    </a:cubicBezTo>
                    <a:lnTo>
                      <a:pt x="93" y="92"/>
                    </a:lnTo>
                    <a:cubicBezTo>
                      <a:pt x="98" y="166"/>
                      <a:pt x="109" y="238"/>
                      <a:pt x="128" y="309"/>
                    </a:cubicBezTo>
                    <a:lnTo>
                      <a:pt x="128" y="309"/>
                    </a:lnTo>
                    <a:cubicBezTo>
                      <a:pt x="133" y="330"/>
                      <a:pt x="165" y="321"/>
                      <a:pt x="160" y="301"/>
                    </a:cubicBezTo>
                    <a:lnTo>
                      <a:pt x="160" y="301"/>
                    </a:lnTo>
                    <a:cubicBezTo>
                      <a:pt x="146" y="251"/>
                      <a:pt x="138" y="201"/>
                      <a:pt x="131" y="150"/>
                    </a:cubicBezTo>
                    <a:lnTo>
                      <a:pt x="131" y="150"/>
                    </a:lnTo>
                    <a:cubicBezTo>
                      <a:pt x="152" y="150"/>
                      <a:pt x="152" y="118"/>
                      <a:pt x="131" y="118"/>
                    </a:cubicBezTo>
                    <a:lnTo>
                      <a:pt x="128" y="118"/>
                    </a:lnTo>
                    <a:lnTo>
                      <a:pt x="128" y="118"/>
                    </a:lnTo>
                    <a:cubicBezTo>
                      <a:pt x="127" y="108"/>
                      <a:pt x="126" y="97"/>
                      <a:pt x="126" y="86"/>
                    </a:cubicBezTo>
                    <a:lnTo>
                      <a:pt x="126" y="86"/>
                    </a:lnTo>
                    <a:cubicBezTo>
                      <a:pt x="126" y="87"/>
                      <a:pt x="126" y="87"/>
                      <a:pt x="127" y="87"/>
                    </a:cubicBezTo>
                    <a:lnTo>
                      <a:pt x="127" y="87"/>
                    </a:lnTo>
                    <a:lnTo>
                      <a:pt x="127" y="87"/>
                    </a:lnTo>
                    <a:lnTo>
                      <a:pt x="127" y="87"/>
                    </a:lnTo>
                    <a:cubicBezTo>
                      <a:pt x="130" y="101"/>
                      <a:pt x="154" y="106"/>
                      <a:pt x="159" y="88"/>
                    </a:cubicBezTo>
                    <a:lnTo>
                      <a:pt x="159" y="88"/>
                    </a:lnTo>
                    <a:cubicBezTo>
                      <a:pt x="165" y="64"/>
                      <a:pt x="159" y="41"/>
                      <a:pt x="143" y="22"/>
                    </a:cubicBezTo>
                    <a:lnTo>
                      <a:pt x="143" y="22"/>
                    </a:lnTo>
                    <a:cubicBezTo>
                      <a:pt x="136" y="14"/>
                      <a:pt x="128" y="15"/>
                      <a:pt x="122" y="21"/>
                    </a:cubicBezTo>
                    <a:lnTo>
                      <a:pt x="122" y="21"/>
                    </a:lnTo>
                    <a:cubicBezTo>
                      <a:pt x="121" y="0"/>
                      <a:pt x="89" y="0"/>
                      <a:pt x="89" y="21"/>
                    </a:cubicBezTo>
                    <a:lnTo>
                      <a:pt x="89" y="35"/>
                    </a:lnTo>
                    <a:lnTo>
                      <a:pt x="89" y="35"/>
                    </a:lnTo>
                    <a:cubicBezTo>
                      <a:pt x="89" y="34"/>
                      <a:pt x="88" y="34"/>
                      <a:pt x="87" y="33"/>
                    </a:cubicBezTo>
                    <a:lnTo>
                      <a:pt x="87" y="33"/>
                    </a:lnTo>
                    <a:cubicBezTo>
                      <a:pt x="68" y="26"/>
                      <a:pt x="52" y="43"/>
                      <a:pt x="52" y="6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2" name="Freeform 397">
                <a:extLst>
                  <a:ext uri="{FF2B5EF4-FFF2-40B4-BE49-F238E27FC236}">
                    <a16:creationId xmlns:a16="http://schemas.microsoft.com/office/drawing/2014/main" id="{AC55F283-D19A-824A-82AD-2D556E6B7192}"/>
                  </a:ext>
                </a:extLst>
              </p:cNvPr>
              <p:cNvSpPr>
                <a:spLocks noChangeArrowheads="1"/>
              </p:cNvSpPr>
              <p:nvPr/>
            </p:nvSpPr>
            <p:spPr bwMode="auto">
              <a:xfrm>
                <a:off x="5850855" y="3363473"/>
                <a:ext cx="35643" cy="52926"/>
              </a:xfrm>
              <a:custGeom>
                <a:avLst/>
                <a:gdLst>
                  <a:gd name="T0" fmla="*/ 90 w 147"/>
                  <a:gd name="T1" fmla="*/ 146 h 217"/>
                  <a:gd name="T2" fmla="*/ 90 w 147"/>
                  <a:gd name="T3" fmla="*/ 146 h 217"/>
                  <a:gd name="T4" fmla="*/ 90 w 147"/>
                  <a:gd name="T5" fmla="*/ 145 h 217"/>
                  <a:gd name="T6" fmla="*/ 90 w 147"/>
                  <a:gd name="T7" fmla="*/ 145 h 217"/>
                  <a:gd name="T8" fmla="*/ 91 w 147"/>
                  <a:gd name="T9" fmla="*/ 145 h 217"/>
                  <a:gd name="T10" fmla="*/ 91 w 147"/>
                  <a:gd name="T11" fmla="*/ 145 h 217"/>
                  <a:gd name="T12" fmla="*/ 90 w 147"/>
                  <a:gd name="T13" fmla="*/ 146 h 217"/>
                  <a:gd name="T14" fmla="*/ 19 w 147"/>
                  <a:gd name="T15" fmla="*/ 20 h 217"/>
                  <a:gd name="T16" fmla="*/ 19 w 147"/>
                  <a:gd name="T17" fmla="*/ 68 h 217"/>
                  <a:gd name="T18" fmla="*/ 19 w 147"/>
                  <a:gd name="T19" fmla="*/ 68 h 217"/>
                  <a:gd name="T20" fmla="*/ 14 w 147"/>
                  <a:gd name="T21" fmla="*/ 97 h 217"/>
                  <a:gd name="T22" fmla="*/ 14 w 147"/>
                  <a:gd name="T23" fmla="*/ 97 h 217"/>
                  <a:gd name="T24" fmla="*/ 54 w 147"/>
                  <a:gd name="T25" fmla="*/ 110 h 217"/>
                  <a:gd name="T26" fmla="*/ 54 w 147"/>
                  <a:gd name="T27" fmla="*/ 110 h 217"/>
                  <a:gd name="T28" fmla="*/ 56 w 147"/>
                  <a:gd name="T29" fmla="*/ 133 h 217"/>
                  <a:gd name="T30" fmla="*/ 56 w 147"/>
                  <a:gd name="T31" fmla="*/ 133 h 217"/>
                  <a:gd name="T32" fmla="*/ 56 w 147"/>
                  <a:gd name="T33" fmla="*/ 134 h 217"/>
                  <a:gd name="T34" fmla="*/ 56 w 147"/>
                  <a:gd name="T35" fmla="*/ 134 h 217"/>
                  <a:gd name="T36" fmla="*/ 57 w 147"/>
                  <a:gd name="T37" fmla="*/ 136 h 217"/>
                  <a:gd name="T38" fmla="*/ 57 w 147"/>
                  <a:gd name="T39" fmla="*/ 136 h 217"/>
                  <a:gd name="T40" fmla="*/ 61 w 147"/>
                  <a:gd name="T41" fmla="*/ 171 h 217"/>
                  <a:gd name="T42" fmla="*/ 61 w 147"/>
                  <a:gd name="T43" fmla="*/ 171 h 217"/>
                  <a:gd name="T44" fmla="*/ 65 w 147"/>
                  <a:gd name="T45" fmla="*/ 181 h 217"/>
                  <a:gd name="T46" fmla="*/ 65 w 147"/>
                  <a:gd name="T47" fmla="*/ 181 h 217"/>
                  <a:gd name="T48" fmla="*/ 59 w 147"/>
                  <a:gd name="T49" fmla="*/ 189 h 217"/>
                  <a:gd name="T50" fmla="*/ 59 w 147"/>
                  <a:gd name="T51" fmla="*/ 189 h 217"/>
                  <a:gd name="T52" fmla="*/ 65 w 147"/>
                  <a:gd name="T53" fmla="*/ 211 h 217"/>
                  <a:gd name="T54" fmla="*/ 65 w 147"/>
                  <a:gd name="T55" fmla="*/ 211 h 217"/>
                  <a:gd name="T56" fmla="*/ 87 w 147"/>
                  <a:gd name="T57" fmla="*/ 205 h 217"/>
                  <a:gd name="T58" fmla="*/ 87 w 147"/>
                  <a:gd name="T59" fmla="*/ 205 h 217"/>
                  <a:gd name="T60" fmla="*/ 124 w 147"/>
                  <a:gd name="T61" fmla="*/ 155 h 217"/>
                  <a:gd name="T62" fmla="*/ 124 w 147"/>
                  <a:gd name="T63" fmla="*/ 155 h 217"/>
                  <a:gd name="T64" fmla="*/ 119 w 147"/>
                  <a:gd name="T65" fmla="*/ 132 h 217"/>
                  <a:gd name="T66" fmla="*/ 119 w 147"/>
                  <a:gd name="T67" fmla="*/ 132 h 217"/>
                  <a:gd name="T68" fmla="*/ 116 w 147"/>
                  <a:gd name="T69" fmla="*/ 131 h 217"/>
                  <a:gd name="T70" fmla="*/ 116 w 147"/>
                  <a:gd name="T71" fmla="*/ 131 h 217"/>
                  <a:gd name="T72" fmla="*/ 137 w 147"/>
                  <a:gd name="T73" fmla="*/ 105 h 217"/>
                  <a:gd name="T74" fmla="*/ 137 w 147"/>
                  <a:gd name="T75" fmla="*/ 105 h 217"/>
                  <a:gd name="T76" fmla="*/ 111 w 147"/>
                  <a:gd name="T77" fmla="*/ 86 h 217"/>
                  <a:gd name="T78" fmla="*/ 111 w 147"/>
                  <a:gd name="T79" fmla="*/ 86 h 217"/>
                  <a:gd name="T80" fmla="*/ 98 w 147"/>
                  <a:gd name="T81" fmla="*/ 80 h 217"/>
                  <a:gd name="T82" fmla="*/ 98 w 147"/>
                  <a:gd name="T83" fmla="*/ 80 h 217"/>
                  <a:gd name="T84" fmla="*/ 51 w 147"/>
                  <a:gd name="T85" fmla="*/ 76 h 217"/>
                  <a:gd name="T86" fmla="*/ 51 w 147"/>
                  <a:gd name="T87" fmla="*/ 20 h 217"/>
                  <a:gd name="T88" fmla="*/ 51 w 147"/>
                  <a:gd name="T89" fmla="*/ 20 h 217"/>
                  <a:gd name="T90" fmla="*/ 19 w 147"/>
                  <a:gd name="T91" fmla="*/ 2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7" h="217">
                    <a:moveTo>
                      <a:pt x="90" y="146"/>
                    </a:moveTo>
                    <a:lnTo>
                      <a:pt x="90" y="146"/>
                    </a:lnTo>
                    <a:cubicBezTo>
                      <a:pt x="90" y="146"/>
                      <a:pt x="90" y="146"/>
                      <a:pt x="90" y="145"/>
                    </a:cubicBezTo>
                    <a:lnTo>
                      <a:pt x="90" y="145"/>
                    </a:lnTo>
                    <a:lnTo>
                      <a:pt x="91" y="145"/>
                    </a:lnTo>
                    <a:lnTo>
                      <a:pt x="91" y="145"/>
                    </a:lnTo>
                    <a:cubicBezTo>
                      <a:pt x="91" y="145"/>
                      <a:pt x="91" y="146"/>
                      <a:pt x="90" y="146"/>
                    </a:cubicBezTo>
                    <a:close/>
                    <a:moveTo>
                      <a:pt x="19" y="20"/>
                    </a:moveTo>
                    <a:lnTo>
                      <a:pt x="19" y="68"/>
                    </a:lnTo>
                    <a:lnTo>
                      <a:pt x="19" y="68"/>
                    </a:lnTo>
                    <a:cubicBezTo>
                      <a:pt x="7" y="72"/>
                      <a:pt x="0" y="90"/>
                      <a:pt x="14" y="97"/>
                    </a:cubicBezTo>
                    <a:lnTo>
                      <a:pt x="14" y="97"/>
                    </a:lnTo>
                    <a:cubicBezTo>
                      <a:pt x="27" y="103"/>
                      <a:pt x="41" y="107"/>
                      <a:pt x="54" y="110"/>
                    </a:cubicBezTo>
                    <a:lnTo>
                      <a:pt x="54" y="110"/>
                    </a:lnTo>
                    <a:cubicBezTo>
                      <a:pt x="55" y="118"/>
                      <a:pt x="56" y="125"/>
                      <a:pt x="56" y="133"/>
                    </a:cubicBezTo>
                    <a:lnTo>
                      <a:pt x="56" y="133"/>
                    </a:lnTo>
                    <a:cubicBezTo>
                      <a:pt x="56" y="133"/>
                      <a:pt x="56" y="133"/>
                      <a:pt x="56" y="134"/>
                    </a:cubicBezTo>
                    <a:lnTo>
                      <a:pt x="56" y="134"/>
                    </a:lnTo>
                    <a:cubicBezTo>
                      <a:pt x="56" y="134"/>
                      <a:pt x="57" y="135"/>
                      <a:pt x="57" y="136"/>
                    </a:cubicBezTo>
                    <a:lnTo>
                      <a:pt x="57" y="136"/>
                    </a:lnTo>
                    <a:cubicBezTo>
                      <a:pt x="58" y="148"/>
                      <a:pt x="59" y="160"/>
                      <a:pt x="61" y="171"/>
                    </a:cubicBezTo>
                    <a:lnTo>
                      <a:pt x="61" y="171"/>
                    </a:lnTo>
                    <a:cubicBezTo>
                      <a:pt x="61" y="175"/>
                      <a:pt x="63" y="178"/>
                      <a:pt x="65" y="181"/>
                    </a:cubicBezTo>
                    <a:lnTo>
                      <a:pt x="65" y="181"/>
                    </a:lnTo>
                    <a:cubicBezTo>
                      <a:pt x="63" y="183"/>
                      <a:pt x="61" y="186"/>
                      <a:pt x="59" y="189"/>
                    </a:cubicBezTo>
                    <a:lnTo>
                      <a:pt x="59" y="189"/>
                    </a:lnTo>
                    <a:cubicBezTo>
                      <a:pt x="53" y="196"/>
                      <a:pt x="58" y="207"/>
                      <a:pt x="65" y="211"/>
                    </a:cubicBezTo>
                    <a:lnTo>
                      <a:pt x="65" y="211"/>
                    </a:lnTo>
                    <a:cubicBezTo>
                      <a:pt x="73" y="216"/>
                      <a:pt x="82" y="212"/>
                      <a:pt x="87" y="205"/>
                    </a:cubicBezTo>
                    <a:lnTo>
                      <a:pt x="87" y="205"/>
                    </a:lnTo>
                    <a:cubicBezTo>
                      <a:pt x="99" y="188"/>
                      <a:pt x="112" y="172"/>
                      <a:pt x="124" y="155"/>
                    </a:cubicBezTo>
                    <a:lnTo>
                      <a:pt x="124" y="155"/>
                    </a:lnTo>
                    <a:cubicBezTo>
                      <a:pt x="130" y="148"/>
                      <a:pt x="126" y="137"/>
                      <a:pt x="119" y="132"/>
                    </a:cubicBezTo>
                    <a:lnTo>
                      <a:pt x="119" y="132"/>
                    </a:lnTo>
                    <a:cubicBezTo>
                      <a:pt x="118" y="132"/>
                      <a:pt x="117" y="132"/>
                      <a:pt x="116" y="131"/>
                    </a:cubicBezTo>
                    <a:lnTo>
                      <a:pt x="116" y="131"/>
                    </a:lnTo>
                    <a:cubicBezTo>
                      <a:pt x="124" y="124"/>
                      <a:pt x="133" y="115"/>
                      <a:pt x="137" y="105"/>
                    </a:cubicBezTo>
                    <a:lnTo>
                      <a:pt x="137" y="105"/>
                    </a:lnTo>
                    <a:cubicBezTo>
                      <a:pt x="146" y="87"/>
                      <a:pt x="121" y="71"/>
                      <a:pt x="111" y="86"/>
                    </a:cubicBezTo>
                    <a:lnTo>
                      <a:pt x="111" y="86"/>
                    </a:lnTo>
                    <a:cubicBezTo>
                      <a:pt x="109" y="82"/>
                      <a:pt x="104" y="79"/>
                      <a:pt x="98" y="80"/>
                    </a:cubicBezTo>
                    <a:lnTo>
                      <a:pt x="98" y="80"/>
                    </a:lnTo>
                    <a:cubicBezTo>
                      <a:pt x="82" y="81"/>
                      <a:pt x="66" y="80"/>
                      <a:pt x="51" y="76"/>
                    </a:cubicBezTo>
                    <a:lnTo>
                      <a:pt x="51" y="20"/>
                    </a:lnTo>
                    <a:lnTo>
                      <a:pt x="51" y="20"/>
                    </a:lnTo>
                    <a:cubicBezTo>
                      <a:pt x="51" y="0"/>
                      <a:pt x="19" y="0"/>
                      <a:pt x="19" y="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24" name="Freeform 398">
              <a:extLst>
                <a:ext uri="{FF2B5EF4-FFF2-40B4-BE49-F238E27FC236}">
                  <a16:creationId xmlns:a16="http://schemas.microsoft.com/office/drawing/2014/main" id="{D89CAFC7-7BA8-1F4E-BEF7-C1253D32916F}"/>
                </a:ext>
              </a:extLst>
            </p:cNvPr>
            <p:cNvSpPr>
              <a:spLocks noChangeArrowheads="1"/>
            </p:cNvSpPr>
            <p:nvPr/>
          </p:nvSpPr>
          <p:spPr bwMode="auto">
            <a:xfrm rot="759599">
              <a:off x="6122886" y="5166261"/>
              <a:ext cx="549171" cy="973725"/>
            </a:xfrm>
            <a:custGeom>
              <a:avLst/>
              <a:gdLst>
                <a:gd name="T0" fmla="*/ 1036 w 1147"/>
                <a:gd name="T1" fmla="*/ 674 h 2033"/>
                <a:gd name="T2" fmla="*/ 572 w 1147"/>
                <a:gd name="T3" fmla="*/ 1214 h 2033"/>
                <a:gd name="T4" fmla="*/ 573 w 1147"/>
                <a:gd name="T5" fmla="*/ 1166 h 2033"/>
                <a:gd name="T6" fmla="*/ 575 w 1147"/>
                <a:gd name="T7" fmla="*/ 1168 h 2033"/>
                <a:gd name="T8" fmla="*/ 64 w 1147"/>
                <a:gd name="T9" fmla="*/ 1025 h 2033"/>
                <a:gd name="T10" fmla="*/ 116 w 1147"/>
                <a:gd name="T11" fmla="*/ 968 h 2033"/>
                <a:gd name="T12" fmla="*/ 127 w 1147"/>
                <a:gd name="T13" fmla="*/ 1006 h 2033"/>
                <a:gd name="T14" fmla="*/ 102 w 1147"/>
                <a:gd name="T15" fmla="*/ 1046 h 2033"/>
                <a:gd name="T16" fmla="*/ 416 w 1147"/>
                <a:gd name="T17" fmla="*/ 99 h 2033"/>
                <a:gd name="T18" fmla="*/ 442 w 1147"/>
                <a:gd name="T19" fmla="*/ 97 h 2033"/>
                <a:gd name="T20" fmla="*/ 459 w 1147"/>
                <a:gd name="T21" fmla="*/ 115 h 2033"/>
                <a:gd name="T22" fmla="*/ 416 w 1147"/>
                <a:gd name="T23" fmla="*/ 99 h 2033"/>
                <a:gd name="T24" fmla="*/ 718 w 1147"/>
                <a:gd name="T25" fmla="*/ 122 h 2033"/>
                <a:gd name="T26" fmla="*/ 700 w 1147"/>
                <a:gd name="T27" fmla="*/ 95 h 2033"/>
                <a:gd name="T28" fmla="*/ 733 w 1147"/>
                <a:gd name="T29" fmla="*/ 67 h 2033"/>
                <a:gd name="T30" fmla="*/ 796 w 1147"/>
                <a:gd name="T31" fmla="*/ 337 h 2033"/>
                <a:gd name="T32" fmla="*/ 827 w 1147"/>
                <a:gd name="T33" fmla="*/ 358 h 2033"/>
                <a:gd name="T34" fmla="*/ 778 w 1147"/>
                <a:gd name="T35" fmla="*/ 408 h 2033"/>
                <a:gd name="T36" fmla="*/ 773 w 1147"/>
                <a:gd name="T37" fmla="*/ 356 h 2033"/>
                <a:gd name="T38" fmla="*/ 1059 w 1147"/>
                <a:gd name="T39" fmla="*/ 597 h 2033"/>
                <a:gd name="T40" fmla="*/ 988 w 1147"/>
                <a:gd name="T41" fmla="*/ 676 h 2033"/>
                <a:gd name="T42" fmla="*/ 757 w 1147"/>
                <a:gd name="T43" fmla="*/ 458 h 2033"/>
                <a:gd name="T44" fmla="*/ 876 w 1147"/>
                <a:gd name="T45" fmla="*/ 364 h 2033"/>
                <a:gd name="T46" fmla="*/ 789 w 1147"/>
                <a:gd name="T47" fmla="*/ 315 h 2033"/>
                <a:gd name="T48" fmla="*/ 723 w 1147"/>
                <a:gd name="T49" fmla="*/ 421 h 2033"/>
                <a:gd name="T50" fmla="*/ 615 w 1147"/>
                <a:gd name="T51" fmla="*/ 613 h 2033"/>
                <a:gd name="T52" fmla="*/ 556 w 1147"/>
                <a:gd name="T53" fmla="*/ 362 h 2033"/>
                <a:gd name="T54" fmla="*/ 743 w 1147"/>
                <a:gd name="T55" fmla="*/ 165 h 2033"/>
                <a:gd name="T56" fmla="*/ 661 w 1147"/>
                <a:gd name="T57" fmla="*/ 42 h 2033"/>
                <a:gd name="T58" fmla="*/ 650 w 1147"/>
                <a:gd name="T59" fmla="*/ 82 h 2033"/>
                <a:gd name="T60" fmla="*/ 651 w 1147"/>
                <a:gd name="T61" fmla="*/ 118 h 2033"/>
                <a:gd name="T62" fmla="*/ 480 w 1147"/>
                <a:gd name="T63" fmla="*/ 181 h 2033"/>
                <a:gd name="T64" fmla="*/ 442 w 1147"/>
                <a:gd name="T65" fmla="*/ 47 h 2033"/>
                <a:gd name="T66" fmla="*/ 439 w 1147"/>
                <a:gd name="T67" fmla="*/ 208 h 2033"/>
                <a:gd name="T68" fmla="*/ 577 w 1147"/>
                <a:gd name="T69" fmla="*/ 679 h 2033"/>
                <a:gd name="T70" fmla="*/ 258 w 1147"/>
                <a:gd name="T71" fmla="*/ 1340 h 2033"/>
                <a:gd name="T72" fmla="*/ 156 w 1147"/>
                <a:gd name="T73" fmla="*/ 1056 h 2033"/>
                <a:gd name="T74" fmla="*/ 74 w 1147"/>
                <a:gd name="T75" fmla="*/ 946 h 2033"/>
                <a:gd name="T76" fmla="*/ 29 w 1147"/>
                <a:gd name="T77" fmla="*/ 1075 h 2033"/>
                <a:gd name="T78" fmla="*/ 212 w 1147"/>
                <a:gd name="T79" fmla="*/ 1282 h 2033"/>
                <a:gd name="T80" fmla="*/ 223 w 1147"/>
                <a:gd name="T81" fmla="*/ 1465 h 2033"/>
                <a:gd name="T82" fmla="*/ 231 w 1147"/>
                <a:gd name="T83" fmla="*/ 2001 h 2033"/>
                <a:gd name="T84" fmla="*/ 537 w 1147"/>
                <a:gd name="T85" fmla="*/ 1257 h 2033"/>
                <a:gd name="T86" fmla="*/ 608 w 1147"/>
                <a:gd name="T87" fmla="*/ 1131 h 2033"/>
                <a:gd name="T88" fmla="*/ 514 w 1147"/>
                <a:gd name="T89" fmla="*/ 1157 h 2033"/>
                <a:gd name="T90" fmla="*/ 302 w 1147"/>
                <a:gd name="T91" fmla="*/ 1368 h 2033"/>
                <a:gd name="T92" fmla="*/ 406 w 1147"/>
                <a:gd name="T93" fmla="*/ 1105 h 2033"/>
                <a:gd name="T94" fmla="*/ 1004 w 1147"/>
                <a:gd name="T95" fmla="*/ 722 h 2033"/>
                <a:gd name="T96" fmla="*/ 1132 w 1147"/>
                <a:gd name="T97" fmla="*/ 701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47" h="2033">
                  <a:moveTo>
                    <a:pt x="1060" y="703"/>
                  </a:moveTo>
                  <a:lnTo>
                    <a:pt x="1060" y="703"/>
                  </a:lnTo>
                  <a:cubicBezTo>
                    <a:pt x="1045" y="704"/>
                    <a:pt x="1037" y="687"/>
                    <a:pt x="1036" y="674"/>
                  </a:cubicBezTo>
                  <a:lnTo>
                    <a:pt x="1036" y="674"/>
                  </a:lnTo>
                  <a:cubicBezTo>
                    <a:pt x="1036" y="657"/>
                    <a:pt x="1053" y="646"/>
                    <a:pt x="1069" y="645"/>
                  </a:cubicBezTo>
                  <a:lnTo>
                    <a:pt x="1069" y="645"/>
                  </a:lnTo>
                  <a:cubicBezTo>
                    <a:pt x="1086" y="668"/>
                    <a:pt x="1099" y="702"/>
                    <a:pt x="1060" y="703"/>
                  </a:cubicBezTo>
                  <a:close/>
                  <a:moveTo>
                    <a:pt x="572" y="1214"/>
                  </a:moveTo>
                  <a:lnTo>
                    <a:pt x="572" y="1214"/>
                  </a:lnTo>
                  <a:cubicBezTo>
                    <a:pt x="564" y="1220"/>
                    <a:pt x="553" y="1209"/>
                    <a:pt x="551" y="1203"/>
                  </a:cubicBezTo>
                  <a:lnTo>
                    <a:pt x="551" y="1203"/>
                  </a:lnTo>
                  <a:cubicBezTo>
                    <a:pt x="546" y="1188"/>
                    <a:pt x="561" y="1173"/>
                    <a:pt x="573" y="1166"/>
                  </a:cubicBezTo>
                  <a:lnTo>
                    <a:pt x="573" y="1166"/>
                  </a:lnTo>
                  <a:lnTo>
                    <a:pt x="573" y="1166"/>
                  </a:lnTo>
                  <a:lnTo>
                    <a:pt x="573" y="1166"/>
                  </a:lnTo>
                  <a:cubicBezTo>
                    <a:pt x="574" y="1166"/>
                    <a:pt x="574" y="1167"/>
                    <a:pt x="575" y="1168"/>
                  </a:cubicBezTo>
                  <a:lnTo>
                    <a:pt x="575" y="1168"/>
                  </a:lnTo>
                  <a:cubicBezTo>
                    <a:pt x="578" y="1178"/>
                    <a:pt x="582" y="1207"/>
                    <a:pt x="572" y="1214"/>
                  </a:cubicBezTo>
                  <a:close/>
                  <a:moveTo>
                    <a:pt x="64" y="1025"/>
                  </a:moveTo>
                  <a:lnTo>
                    <a:pt x="64" y="1025"/>
                  </a:lnTo>
                  <a:cubicBezTo>
                    <a:pt x="66" y="1010"/>
                    <a:pt x="75" y="1000"/>
                    <a:pt x="86" y="991"/>
                  </a:cubicBezTo>
                  <a:lnTo>
                    <a:pt x="86" y="991"/>
                  </a:lnTo>
                  <a:cubicBezTo>
                    <a:pt x="99" y="992"/>
                    <a:pt x="114" y="985"/>
                    <a:pt x="116" y="968"/>
                  </a:cubicBezTo>
                  <a:lnTo>
                    <a:pt x="116" y="968"/>
                  </a:lnTo>
                  <a:cubicBezTo>
                    <a:pt x="117" y="955"/>
                    <a:pt x="127" y="975"/>
                    <a:pt x="130" y="979"/>
                  </a:cubicBezTo>
                  <a:lnTo>
                    <a:pt x="130" y="979"/>
                  </a:lnTo>
                  <a:cubicBezTo>
                    <a:pt x="132" y="988"/>
                    <a:pt x="129" y="997"/>
                    <a:pt x="127" y="1006"/>
                  </a:cubicBezTo>
                  <a:lnTo>
                    <a:pt x="127" y="1006"/>
                  </a:lnTo>
                  <a:cubicBezTo>
                    <a:pt x="122" y="1018"/>
                    <a:pt x="115" y="1031"/>
                    <a:pt x="107" y="1042"/>
                  </a:cubicBezTo>
                  <a:lnTo>
                    <a:pt x="107" y="1042"/>
                  </a:lnTo>
                  <a:cubicBezTo>
                    <a:pt x="105" y="1043"/>
                    <a:pt x="103" y="1045"/>
                    <a:pt x="102" y="1046"/>
                  </a:cubicBezTo>
                  <a:lnTo>
                    <a:pt x="102" y="1046"/>
                  </a:lnTo>
                  <a:cubicBezTo>
                    <a:pt x="101" y="1048"/>
                    <a:pt x="100" y="1049"/>
                    <a:pt x="99" y="1050"/>
                  </a:cubicBezTo>
                  <a:lnTo>
                    <a:pt x="99" y="1050"/>
                  </a:lnTo>
                  <a:cubicBezTo>
                    <a:pt x="80" y="1069"/>
                    <a:pt x="61" y="1043"/>
                    <a:pt x="64" y="1025"/>
                  </a:cubicBezTo>
                  <a:close/>
                  <a:moveTo>
                    <a:pt x="416" y="99"/>
                  </a:moveTo>
                  <a:lnTo>
                    <a:pt x="416" y="99"/>
                  </a:lnTo>
                  <a:cubicBezTo>
                    <a:pt x="423" y="103"/>
                    <a:pt x="432" y="104"/>
                    <a:pt x="440" y="98"/>
                  </a:cubicBezTo>
                  <a:lnTo>
                    <a:pt x="440" y="98"/>
                  </a:lnTo>
                  <a:cubicBezTo>
                    <a:pt x="440" y="98"/>
                    <a:pt x="441" y="98"/>
                    <a:pt x="442" y="97"/>
                  </a:cubicBezTo>
                  <a:lnTo>
                    <a:pt x="442" y="97"/>
                  </a:lnTo>
                  <a:cubicBezTo>
                    <a:pt x="444" y="98"/>
                    <a:pt x="447" y="97"/>
                    <a:pt x="449" y="97"/>
                  </a:cubicBezTo>
                  <a:lnTo>
                    <a:pt x="449" y="97"/>
                  </a:lnTo>
                  <a:cubicBezTo>
                    <a:pt x="456" y="100"/>
                    <a:pt x="459" y="109"/>
                    <a:pt x="459" y="115"/>
                  </a:cubicBezTo>
                  <a:lnTo>
                    <a:pt x="459" y="115"/>
                  </a:lnTo>
                  <a:cubicBezTo>
                    <a:pt x="460" y="132"/>
                    <a:pt x="443" y="151"/>
                    <a:pt x="430" y="159"/>
                  </a:cubicBezTo>
                  <a:lnTo>
                    <a:pt x="430" y="159"/>
                  </a:lnTo>
                  <a:cubicBezTo>
                    <a:pt x="413" y="171"/>
                    <a:pt x="398" y="115"/>
                    <a:pt x="416" y="99"/>
                  </a:cubicBezTo>
                  <a:close/>
                  <a:moveTo>
                    <a:pt x="726" y="112"/>
                  </a:moveTo>
                  <a:lnTo>
                    <a:pt x="726" y="112"/>
                  </a:lnTo>
                  <a:cubicBezTo>
                    <a:pt x="724" y="115"/>
                    <a:pt x="721" y="119"/>
                    <a:pt x="718" y="122"/>
                  </a:cubicBezTo>
                  <a:lnTo>
                    <a:pt x="718" y="122"/>
                  </a:lnTo>
                  <a:cubicBezTo>
                    <a:pt x="716" y="123"/>
                    <a:pt x="715" y="124"/>
                    <a:pt x="715" y="125"/>
                  </a:cubicBezTo>
                  <a:lnTo>
                    <a:pt x="715" y="125"/>
                  </a:lnTo>
                  <a:cubicBezTo>
                    <a:pt x="707" y="117"/>
                    <a:pt x="703" y="105"/>
                    <a:pt x="700" y="95"/>
                  </a:cubicBezTo>
                  <a:lnTo>
                    <a:pt x="700" y="95"/>
                  </a:lnTo>
                  <a:cubicBezTo>
                    <a:pt x="697" y="84"/>
                    <a:pt x="705" y="56"/>
                    <a:pt x="722" y="64"/>
                  </a:cubicBezTo>
                  <a:lnTo>
                    <a:pt x="722" y="64"/>
                  </a:lnTo>
                  <a:cubicBezTo>
                    <a:pt x="726" y="66"/>
                    <a:pt x="729" y="66"/>
                    <a:pt x="733" y="67"/>
                  </a:cubicBezTo>
                  <a:lnTo>
                    <a:pt x="733" y="67"/>
                  </a:lnTo>
                  <a:cubicBezTo>
                    <a:pt x="741" y="79"/>
                    <a:pt x="732" y="102"/>
                    <a:pt x="726" y="112"/>
                  </a:cubicBezTo>
                  <a:close/>
                  <a:moveTo>
                    <a:pt x="773" y="356"/>
                  </a:moveTo>
                  <a:lnTo>
                    <a:pt x="773" y="356"/>
                  </a:lnTo>
                  <a:cubicBezTo>
                    <a:pt x="786" y="357"/>
                    <a:pt x="794" y="347"/>
                    <a:pt x="796" y="337"/>
                  </a:cubicBezTo>
                  <a:lnTo>
                    <a:pt x="796" y="337"/>
                  </a:lnTo>
                  <a:cubicBezTo>
                    <a:pt x="799" y="340"/>
                    <a:pt x="804" y="341"/>
                    <a:pt x="811" y="341"/>
                  </a:cubicBezTo>
                  <a:lnTo>
                    <a:pt x="811" y="341"/>
                  </a:lnTo>
                  <a:cubicBezTo>
                    <a:pt x="822" y="339"/>
                    <a:pt x="826" y="348"/>
                    <a:pt x="827" y="358"/>
                  </a:cubicBezTo>
                  <a:lnTo>
                    <a:pt x="827" y="358"/>
                  </a:lnTo>
                  <a:cubicBezTo>
                    <a:pt x="828" y="374"/>
                    <a:pt x="807" y="388"/>
                    <a:pt x="796" y="396"/>
                  </a:cubicBezTo>
                  <a:lnTo>
                    <a:pt x="796" y="396"/>
                  </a:lnTo>
                  <a:cubicBezTo>
                    <a:pt x="790" y="400"/>
                    <a:pt x="785" y="404"/>
                    <a:pt x="778" y="408"/>
                  </a:cubicBezTo>
                  <a:lnTo>
                    <a:pt x="778" y="408"/>
                  </a:lnTo>
                  <a:cubicBezTo>
                    <a:pt x="770" y="413"/>
                    <a:pt x="770" y="408"/>
                    <a:pt x="767" y="401"/>
                  </a:cubicBezTo>
                  <a:lnTo>
                    <a:pt x="767" y="401"/>
                  </a:lnTo>
                  <a:cubicBezTo>
                    <a:pt x="763" y="391"/>
                    <a:pt x="755" y="355"/>
                    <a:pt x="773" y="356"/>
                  </a:cubicBezTo>
                  <a:close/>
                  <a:moveTo>
                    <a:pt x="1092" y="598"/>
                  </a:moveTo>
                  <a:lnTo>
                    <a:pt x="1092" y="598"/>
                  </a:lnTo>
                  <a:cubicBezTo>
                    <a:pt x="1082" y="588"/>
                    <a:pt x="1068" y="590"/>
                    <a:pt x="1059" y="597"/>
                  </a:cubicBezTo>
                  <a:lnTo>
                    <a:pt x="1059" y="597"/>
                  </a:lnTo>
                  <a:cubicBezTo>
                    <a:pt x="1025" y="602"/>
                    <a:pt x="995" y="626"/>
                    <a:pt x="989" y="662"/>
                  </a:cubicBezTo>
                  <a:lnTo>
                    <a:pt x="989" y="662"/>
                  </a:lnTo>
                  <a:cubicBezTo>
                    <a:pt x="988" y="667"/>
                    <a:pt x="988" y="671"/>
                    <a:pt x="988" y="676"/>
                  </a:cubicBezTo>
                  <a:lnTo>
                    <a:pt x="988" y="676"/>
                  </a:lnTo>
                  <a:cubicBezTo>
                    <a:pt x="793" y="729"/>
                    <a:pt x="619" y="827"/>
                    <a:pt x="475" y="964"/>
                  </a:cubicBezTo>
                  <a:lnTo>
                    <a:pt x="475" y="964"/>
                  </a:lnTo>
                  <a:cubicBezTo>
                    <a:pt x="565" y="793"/>
                    <a:pt x="665" y="626"/>
                    <a:pt x="757" y="458"/>
                  </a:cubicBezTo>
                  <a:lnTo>
                    <a:pt x="757" y="458"/>
                  </a:lnTo>
                  <a:cubicBezTo>
                    <a:pt x="768" y="462"/>
                    <a:pt x="781" y="462"/>
                    <a:pt x="796" y="454"/>
                  </a:cubicBezTo>
                  <a:lnTo>
                    <a:pt x="796" y="454"/>
                  </a:lnTo>
                  <a:cubicBezTo>
                    <a:pt x="830" y="436"/>
                    <a:pt x="872" y="405"/>
                    <a:pt x="876" y="364"/>
                  </a:cubicBezTo>
                  <a:lnTo>
                    <a:pt x="876" y="364"/>
                  </a:lnTo>
                  <a:cubicBezTo>
                    <a:pt x="878" y="328"/>
                    <a:pt x="851" y="287"/>
                    <a:pt x="811" y="292"/>
                  </a:cubicBezTo>
                  <a:lnTo>
                    <a:pt x="811" y="292"/>
                  </a:lnTo>
                  <a:cubicBezTo>
                    <a:pt x="798" y="294"/>
                    <a:pt x="790" y="304"/>
                    <a:pt x="789" y="315"/>
                  </a:cubicBezTo>
                  <a:lnTo>
                    <a:pt x="789" y="315"/>
                  </a:lnTo>
                  <a:cubicBezTo>
                    <a:pt x="785" y="310"/>
                    <a:pt x="779" y="308"/>
                    <a:pt x="773" y="307"/>
                  </a:cubicBezTo>
                  <a:lnTo>
                    <a:pt x="773" y="307"/>
                  </a:lnTo>
                  <a:cubicBezTo>
                    <a:pt x="712" y="304"/>
                    <a:pt x="702" y="374"/>
                    <a:pt x="723" y="421"/>
                  </a:cubicBezTo>
                  <a:lnTo>
                    <a:pt x="723" y="421"/>
                  </a:lnTo>
                  <a:cubicBezTo>
                    <a:pt x="721" y="422"/>
                    <a:pt x="719" y="424"/>
                    <a:pt x="718" y="427"/>
                  </a:cubicBezTo>
                  <a:lnTo>
                    <a:pt x="718" y="427"/>
                  </a:lnTo>
                  <a:cubicBezTo>
                    <a:pt x="684" y="489"/>
                    <a:pt x="649" y="550"/>
                    <a:pt x="615" y="613"/>
                  </a:cubicBezTo>
                  <a:lnTo>
                    <a:pt x="615" y="613"/>
                  </a:lnTo>
                  <a:cubicBezTo>
                    <a:pt x="600" y="529"/>
                    <a:pt x="580" y="448"/>
                    <a:pt x="554" y="368"/>
                  </a:cubicBezTo>
                  <a:lnTo>
                    <a:pt x="554" y="368"/>
                  </a:lnTo>
                  <a:cubicBezTo>
                    <a:pt x="555" y="367"/>
                    <a:pt x="555" y="364"/>
                    <a:pt x="556" y="362"/>
                  </a:cubicBezTo>
                  <a:lnTo>
                    <a:pt x="556" y="362"/>
                  </a:lnTo>
                  <a:cubicBezTo>
                    <a:pt x="575" y="281"/>
                    <a:pt x="617" y="212"/>
                    <a:pt x="680" y="158"/>
                  </a:cubicBezTo>
                  <a:lnTo>
                    <a:pt x="680" y="158"/>
                  </a:lnTo>
                  <a:cubicBezTo>
                    <a:pt x="697" y="174"/>
                    <a:pt x="720" y="180"/>
                    <a:pt x="743" y="165"/>
                  </a:cubicBezTo>
                  <a:lnTo>
                    <a:pt x="743" y="165"/>
                  </a:lnTo>
                  <a:cubicBezTo>
                    <a:pt x="781" y="139"/>
                    <a:pt x="801" y="68"/>
                    <a:pt x="767" y="32"/>
                  </a:cubicBezTo>
                  <a:lnTo>
                    <a:pt x="767" y="32"/>
                  </a:lnTo>
                  <a:cubicBezTo>
                    <a:pt x="739" y="2"/>
                    <a:pt x="679" y="0"/>
                    <a:pt x="661" y="42"/>
                  </a:cubicBezTo>
                  <a:lnTo>
                    <a:pt x="661" y="42"/>
                  </a:lnTo>
                  <a:cubicBezTo>
                    <a:pt x="659" y="47"/>
                    <a:pt x="659" y="51"/>
                    <a:pt x="659" y="55"/>
                  </a:cubicBezTo>
                  <a:lnTo>
                    <a:pt x="659" y="55"/>
                  </a:lnTo>
                  <a:cubicBezTo>
                    <a:pt x="655" y="63"/>
                    <a:pt x="652" y="72"/>
                    <a:pt x="650" y="82"/>
                  </a:cubicBezTo>
                  <a:lnTo>
                    <a:pt x="650" y="82"/>
                  </a:lnTo>
                  <a:cubicBezTo>
                    <a:pt x="649" y="93"/>
                    <a:pt x="650" y="105"/>
                    <a:pt x="654" y="116"/>
                  </a:cubicBezTo>
                  <a:lnTo>
                    <a:pt x="654" y="116"/>
                  </a:lnTo>
                  <a:cubicBezTo>
                    <a:pt x="653" y="117"/>
                    <a:pt x="652" y="118"/>
                    <a:pt x="651" y="118"/>
                  </a:cubicBezTo>
                  <a:lnTo>
                    <a:pt x="651" y="118"/>
                  </a:lnTo>
                  <a:cubicBezTo>
                    <a:pt x="595" y="165"/>
                    <a:pt x="553" y="225"/>
                    <a:pt x="527" y="292"/>
                  </a:cubicBezTo>
                  <a:lnTo>
                    <a:pt x="527" y="292"/>
                  </a:lnTo>
                  <a:cubicBezTo>
                    <a:pt x="513" y="255"/>
                    <a:pt x="497" y="217"/>
                    <a:pt x="480" y="181"/>
                  </a:cubicBezTo>
                  <a:lnTo>
                    <a:pt x="480" y="181"/>
                  </a:lnTo>
                  <a:cubicBezTo>
                    <a:pt x="500" y="159"/>
                    <a:pt x="511" y="128"/>
                    <a:pt x="507" y="102"/>
                  </a:cubicBezTo>
                  <a:lnTo>
                    <a:pt x="507" y="102"/>
                  </a:lnTo>
                  <a:cubicBezTo>
                    <a:pt x="502" y="71"/>
                    <a:pt x="472" y="46"/>
                    <a:pt x="442" y="47"/>
                  </a:cubicBezTo>
                  <a:lnTo>
                    <a:pt x="442" y="47"/>
                  </a:lnTo>
                  <a:cubicBezTo>
                    <a:pt x="339" y="27"/>
                    <a:pt x="332" y="220"/>
                    <a:pt x="429" y="211"/>
                  </a:cubicBezTo>
                  <a:lnTo>
                    <a:pt x="429" y="211"/>
                  </a:lnTo>
                  <a:cubicBezTo>
                    <a:pt x="433" y="210"/>
                    <a:pt x="436" y="209"/>
                    <a:pt x="439" y="208"/>
                  </a:cubicBezTo>
                  <a:lnTo>
                    <a:pt x="439" y="208"/>
                  </a:lnTo>
                  <a:cubicBezTo>
                    <a:pt x="507" y="357"/>
                    <a:pt x="552" y="511"/>
                    <a:pt x="575" y="673"/>
                  </a:cubicBezTo>
                  <a:lnTo>
                    <a:pt x="575" y="673"/>
                  </a:lnTo>
                  <a:cubicBezTo>
                    <a:pt x="575" y="675"/>
                    <a:pt x="577" y="677"/>
                    <a:pt x="577" y="679"/>
                  </a:cubicBezTo>
                  <a:lnTo>
                    <a:pt x="577" y="679"/>
                  </a:lnTo>
                  <a:cubicBezTo>
                    <a:pt x="483" y="847"/>
                    <a:pt x="390" y="1017"/>
                    <a:pt x="313" y="1193"/>
                  </a:cubicBezTo>
                  <a:lnTo>
                    <a:pt x="313" y="1193"/>
                  </a:lnTo>
                  <a:cubicBezTo>
                    <a:pt x="292" y="1241"/>
                    <a:pt x="273" y="1290"/>
                    <a:pt x="258" y="1340"/>
                  </a:cubicBezTo>
                  <a:lnTo>
                    <a:pt x="258" y="1340"/>
                  </a:lnTo>
                  <a:cubicBezTo>
                    <a:pt x="258" y="1300"/>
                    <a:pt x="259" y="1259"/>
                    <a:pt x="251" y="1221"/>
                  </a:cubicBezTo>
                  <a:lnTo>
                    <a:pt x="251" y="1221"/>
                  </a:lnTo>
                  <a:cubicBezTo>
                    <a:pt x="239" y="1157"/>
                    <a:pt x="201" y="1101"/>
                    <a:pt x="156" y="1056"/>
                  </a:cubicBezTo>
                  <a:lnTo>
                    <a:pt x="156" y="1056"/>
                  </a:lnTo>
                  <a:cubicBezTo>
                    <a:pt x="178" y="1022"/>
                    <a:pt x="191" y="974"/>
                    <a:pt x="164" y="941"/>
                  </a:cubicBezTo>
                  <a:lnTo>
                    <a:pt x="164" y="941"/>
                  </a:lnTo>
                  <a:cubicBezTo>
                    <a:pt x="137" y="908"/>
                    <a:pt x="92" y="914"/>
                    <a:pt x="74" y="946"/>
                  </a:cubicBezTo>
                  <a:lnTo>
                    <a:pt x="74" y="946"/>
                  </a:lnTo>
                  <a:cubicBezTo>
                    <a:pt x="69" y="945"/>
                    <a:pt x="63" y="947"/>
                    <a:pt x="57" y="951"/>
                  </a:cubicBezTo>
                  <a:lnTo>
                    <a:pt x="57" y="951"/>
                  </a:lnTo>
                  <a:cubicBezTo>
                    <a:pt x="19" y="981"/>
                    <a:pt x="0" y="1032"/>
                    <a:pt x="29" y="1075"/>
                  </a:cubicBezTo>
                  <a:lnTo>
                    <a:pt x="29" y="1075"/>
                  </a:lnTo>
                  <a:cubicBezTo>
                    <a:pt x="52" y="1110"/>
                    <a:pt x="92" y="1111"/>
                    <a:pt x="122" y="1092"/>
                  </a:cubicBezTo>
                  <a:lnTo>
                    <a:pt x="122" y="1092"/>
                  </a:lnTo>
                  <a:cubicBezTo>
                    <a:pt x="174" y="1145"/>
                    <a:pt x="202" y="1207"/>
                    <a:pt x="212" y="1282"/>
                  </a:cubicBezTo>
                  <a:lnTo>
                    <a:pt x="212" y="1282"/>
                  </a:lnTo>
                  <a:cubicBezTo>
                    <a:pt x="219" y="1340"/>
                    <a:pt x="205" y="1400"/>
                    <a:pt x="221" y="1458"/>
                  </a:cubicBezTo>
                  <a:lnTo>
                    <a:pt x="221" y="1458"/>
                  </a:lnTo>
                  <a:cubicBezTo>
                    <a:pt x="221" y="1460"/>
                    <a:pt x="222" y="1463"/>
                    <a:pt x="223" y="1465"/>
                  </a:cubicBezTo>
                  <a:lnTo>
                    <a:pt x="223" y="1465"/>
                  </a:lnTo>
                  <a:cubicBezTo>
                    <a:pt x="182" y="1640"/>
                    <a:pt x="170" y="1822"/>
                    <a:pt x="182" y="2001"/>
                  </a:cubicBezTo>
                  <a:lnTo>
                    <a:pt x="182" y="2001"/>
                  </a:lnTo>
                  <a:cubicBezTo>
                    <a:pt x="184" y="2032"/>
                    <a:pt x="233" y="2032"/>
                    <a:pt x="231" y="2001"/>
                  </a:cubicBezTo>
                  <a:lnTo>
                    <a:pt x="231" y="2001"/>
                  </a:lnTo>
                  <a:cubicBezTo>
                    <a:pt x="219" y="1828"/>
                    <a:pt x="232" y="1657"/>
                    <a:pt x="270" y="1491"/>
                  </a:cubicBezTo>
                  <a:lnTo>
                    <a:pt x="270" y="1491"/>
                  </a:lnTo>
                  <a:cubicBezTo>
                    <a:pt x="335" y="1387"/>
                    <a:pt x="426" y="1308"/>
                    <a:pt x="537" y="1257"/>
                  </a:cubicBezTo>
                  <a:lnTo>
                    <a:pt x="537" y="1257"/>
                  </a:lnTo>
                  <a:cubicBezTo>
                    <a:pt x="559" y="1268"/>
                    <a:pt x="588" y="1268"/>
                    <a:pt x="605" y="1250"/>
                  </a:cubicBezTo>
                  <a:lnTo>
                    <a:pt x="605" y="1250"/>
                  </a:lnTo>
                  <a:cubicBezTo>
                    <a:pt x="633" y="1221"/>
                    <a:pt x="635" y="1162"/>
                    <a:pt x="608" y="1131"/>
                  </a:cubicBezTo>
                  <a:lnTo>
                    <a:pt x="608" y="1131"/>
                  </a:lnTo>
                  <a:cubicBezTo>
                    <a:pt x="583" y="1100"/>
                    <a:pt x="524" y="1103"/>
                    <a:pt x="514" y="1147"/>
                  </a:cubicBezTo>
                  <a:lnTo>
                    <a:pt x="514" y="1147"/>
                  </a:lnTo>
                  <a:cubicBezTo>
                    <a:pt x="514" y="1151"/>
                    <a:pt x="514" y="1154"/>
                    <a:pt x="514" y="1157"/>
                  </a:cubicBezTo>
                  <a:lnTo>
                    <a:pt x="514" y="1157"/>
                  </a:lnTo>
                  <a:cubicBezTo>
                    <a:pt x="503" y="1176"/>
                    <a:pt x="500" y="1197"/>
                    <a:pt x="505" y="1218"/>
                  </a:cubicBezTo>
                  <a:lnTo>
                    <a:pt x="505" y="1218"/>
                  </a:lnTo>
                  <a:cubicBezTo>
                    <a:pt x="428" y="1255"/>
                    <a:pt x="359" y="1306"/>
                    <a:pt x="302" y="1368"/>
                  </a:cubicBezTo>
                  <a:lnTo>
                    <a:pt x="302" y="1368"/>
                  </a:lnTo>
                  <a:cubicBezTo>
                    <a:pt x="321" y="1305"/>
                    <a:pt x="344" y="1242"/>
                    <a:pt x="371" y="1181"/>
                  </a:cubicBezTo>
                  <a:lnTo>
                    <a:pt x="371" y="1181"/>
                  </a:lnTo>
                  <a:cubicBezTo>
                    <a:pt x="382" y="1156"/>
                    <a:pt x="394" y="1130"/>
                    <a:pt x="406" y="1105"/>
                  </a:cubicBezTo>
                  <a:lnTo>
                    <a:pt x="406" y="1105"/>
                  </a:lnTo>
                  <a:cubicBezTo>
                    <a:pt x="410" y="1104"/>
                    <a:pt x="414" y="1102"/>
                    <a:pt x="419" y="1097"/>
                  </a:cubicBezTo>
                  <a:lnTo>
                    <a:pt x="419" y="1097"/>
                  </a:lnTo>
                  <a:cubicBezTo>
                    <a:pt x="573" y="912"/>
                    <a:pt x="771" y="784"/>
                    <a:pt x="1004" y="722"/>
                  </a:cubicBezTo>
                  <a:lnTo>
                    <a:pt x="1004" y="722"/>
                  </a:lnTo>
                  <a:cubicBezTo>
                    <a:pt x="1013" y="734"/>
                    <a:pt x="1026" y="744"/>
                    <a:pt x="1042" y="750"/>
                  </a:cubicBezTo>
                  <a:lnTo>
                    <a:pt x="1042" y="750"/>
                  </a:lnTo>
                  <a:cubicBezTo>
                    <a:pt x="1081" y="762"/>
                    <a:pt x="1119" y="736"/>
                    <a:pt x="1132" y="701"/>
                  </a:cubicBezTo>
                  <a:lnTo>
                    <a:pt x="1132" y="701"/>
                  </a:lnTo>
                  <a:cubicBezTo>
                    <a:pt x="1146" y="664"/>
                    <a:pt x="1119" y="621"/>
                    <a:pt x="1092" y="598"/>
                  </a:cubicBezTo>
                  <a:close/>
                </a:path>
              </a:pathLst>
            </a:custGeom>
            <a:solidFill>
              <a:schemeClr val="accent6"/>
            </a:solidFill>
            <a:ln>
              <a:noFill/>
            </a:ln>
            <a:effectLst/>
          </p:spPr>
          <p:txBody>
            <a:bodyPr wrap="none" anchor="ctr"/>
            <a:lstStyle/>
            <a:p>
              <a:endParaRPr lang="es-ES_tradnl" sz="919"/>
            </a:p>
          </p:txBody>
        </p:sp>
        <p:sp>
          <p:nvSpPr>
            <p:cNvPr id="25" name="Freeform 399">
              <a:extLst>
                <a:ext uri="{FF2B5EF4-FFF2-40B4-BE49-F238E27FC236}">
                  <a16:creationId xmlns:a16="http://schemas.microsoft.com/office/drawing/2014/main" id="{1E0A8E5F-CAEA-4143-AC85-3AB444A2533C}"/>
                </a:ext>
              </a:extLst>
            </p:cNvPr>
            <p:cNvSpPr>
              <a:spLocks noChangeAspect="1" noChangeArrowheads="1"/>
            </p:cNvSpPr>
            <p:nvPr/>
          </p:nvSpPr>
          <p:spPr bwMode="auto">
            <a:xfrm rot="759599">
              <a:off x="6291060" y="5676433"/>
              <a:ext cx="726597" cy="749830"/>
            </a:xfrm>
            <a:custGeom>
              <a:avLst/>
              <a:gdLst>
                <a:gd name="T0" fmla="*/ 878 w 1518"/>
                <a:gd name="T1" fmla="*/ 827 h 1565"/>
                <a:gd name="T2" fmla="*/ 857 w 1518"/>
                <a:gd name="T3" fmla="*/ 774 h 1565"/>
                <a:gd name="T4" fmla="*/ 807 w 1518"/>
                <a:gd name="T5" fmla="*/ 741 h 1565"/>
                <a:gd name="T6" fmla="*/ 1365 w 1518"/>
                <a:gd name="T7" fmla="*/ 1228 h 1565"/>
                <a:gd name="T8" fmla="*/ 1320 w 1518"/>
                <a:gd name="T9" fmla="*/ 1220 h 1565"/>
                <a:gd name="T10" fmla="*/ 1267 w 1518"/>
                <a:gd name="T11" fmla="*/ 1229 h 1565"/>
                <a:gd name="T12" fmla="*/ 1261 w 1518"/>
                <a:gd name="T13" fmla="*/ 1268 h 1565"/>
                <a:gd name="T14" fmla="*/ 1036 w 1518"/>
                <a:gd name="T15" fmla="*/ 1035 h 1565"/>
                <a:gd name="T16" fmla="*/ 782 w 1518"/>
                <a:gd name="T17" fmla="*/ 1469 h 1565"/>
                <a:gd name="T18" fmla="*/ 690 w 1518"/>
                <a:gd name="T19" fmla="*/ 1014 h 1565"/>
                <a:gd name="T20" fmla="*/ 804 w 1518"/>
                <a:gd name="T21" fmla="*/ 1044 h 1565"/>
                <a:gd name="T22" fmla="*/ 962 w 1518"/>
                <a:gd name="T23" fmla="*/ 1238 h 1565"/>
                <a:gd name="T24" fmla="*/ 236 w 1518"/>
                <a:gd name="T25" fmla="*/ 1251 h 1565"/>
                <a:gd name="T26" fmla="*/ 168 w 1518"/>
                <a:gd name="T27" fmla="*/ 1194 h 1565"/>
                <a:gd name="T28" fmla="*/ 181 w 1518"/>
                <a:gd name="T29" fmla="*/ 1126 h 1565"/>
                <a:gd name="T30" fmla="*/ 272 w 1518"/>
                <a:gd name="T31" fmla="*/ 891 h 1565"/>
                <a:gd name="T32" fmla="*/ 640 w 1518"/>
                <a:gd name="T33" fmla="*/ 779 h 1565"/>
                <a:gd name="T34" fmla="*/ 499 w 1518"/>
                <a:gd name="T35" fmla="*/ 1121 h 1565"/>
                <a:gd name="T36" fmla="*/ 166 w 1518"/>
                <a:gd name="T37" fmla="*/ 678 h 1565"/>
                <a:gd name="T38" fmla="*/ 194 w 1518"/>
                <a:gd name="T39" fmla="*/ 580 h 1565"/>
                <a:gd name="T40" fmla="*/ 512 w 1518"/>
                <a:gd name="T41" fmla="*/ 655 h 1565"/>
                <a:gd name="T42" fmla="*/ 509 w 1518"/>
                <a:gd name="T43" fmla="*/ 715 h 1565"/>
                <a:gd name="T44" fmla="*/ 434 w 1518"/>
                <a:gd name="T45" fmla="*/ 842 h 1565"/>
                <a:gd name="T46" fmla="*/ 344 w 1518"/>
                <a:gd name="T47" fmla="*/ 192 h 1565"/>
                <a:gd name="T48" fmla="*/ 388 w 1518"/>
                <a:gd name="T49" fmla="*/ 229 h 1565"/>
                <a:gd name="T50" fmla="*/ 614 w 1518"/>
                <a:gd name="T51" fmla="*/ 298 h 1565"/>
                <a:gd name="T52" fmla="*/ 553 w 1518"/>
                <a:gd name="T53" fmla="*/ 448 h 1565"/>
                <a:gd name="T54" fmla="*/ 496 w 1518"/>
                <a:gd name="T55" fmla="*/ 429 h 1565"/>
                <a:gd name="T56" fmla="*/ 451 w 1518"/>
                <a:gd name="T57" fmla="*/ 489 h 1565"/>
                <a:gd name="T58" fmla="*/ 310 w 1518"/>
                <a:gd name="T59" fmla="*/ 476 h 1565"/>
                <a:gd name="T60" fmla="*/ 482 w 1518"/>
                <a:gd name="T61" fmla="*/ 477 h 1565"/>
                <a:gd name="T62" fmla="*/ 808 w 1518"/>
                <a:gd name="T63" fmla="*/ 262 h 1565"/>
                <a:gd name="T64" fmla="*/ 1037 w 1518"/>
                <a:gd name="T65" fmla="*/ 358 h 1565"/>
                <a:gd name="T66" fmla="*/ 789 w 1518"/>
                <a:gd name="T67" fmla="*/ 609 h 1565"/>
                <a:gd name="T68" fmla="*/ 796 w 1518"/>
                <a:gd name="T69" fmla="*/ 491 h 1565"/>
                <a:gd name="T70" fmla="*/ 700 w 1518"/>
                <a:gd name="T71" fmla="*/ 664 h 1565"/>
                <a:gd name="T72" fmla="*/ 1313 w 1518"/>
                <a:gd name="T73" fmla="*/ 236 h 1565"/>
                <a:gd name="T74" fmla="*/ 1291 w 1518"/>
                <a:gd name="T75" fmla="*/ 286 h 1565"/>
                <a:gd name="T76" fmla="*/ 1338 w 1518"/>
                <a:gd name="T77" fmla="*/ 413 h 1565"/>
                <a:gd name="T78" fmla="*/ 1248 w 1518"/>
                <a:gd name="T79" fmla="*/ 509 h 1565"/>
                <a:gd name="T80" fmla="*/ 1046 w 1518"/>
                <a:gd name="T81" fmla="*/ 562 h 1565"/>
                <a:gd name="T82" fmla="*/ 1129 w 1518"/>
                <a:gd name="T83" fmla="*/ 461 h 1565"/>
                <a:gd name="T84" fmla="*/ 1089 w 1518"/>
                <a:gd name="T85" fmla="*/ 419 h 1565"/>
                <a:gd name="T86" fmla="*/ 1309 w 1518"/>
                <a:gd name="T87" fmla="*/ 479 h 1565"/>
                <a:gd name="T88" fmla="*/ 1325 w 1518"/>
                <a:gd name="T89" fmla="*/ 468 h 1565"/>
                <a:gd name="T90" fmla="*/ 1311 w 1518"/>
                <a:gd name="T91" fmla="*/ 476 h 1565"/>
                <a:gd name="T92" fmla="*/ 1287 w 1518"/>
                <a:gd name="T93" fmla="*/ 530 h 1565"/>
                <a:gd name="T94" fmla="*/ 1375 w 1518"/>
                <a:gd name="T95" fmla="*/ 477 h 1565"/>
                <a:gd name="T96" fmla="*/ 1390 w 1518"/>
                <a:gd name="T97" fmla="*/ 405 h 1565"/>
                <a:gd name="T98" fmla="*/ 1456 w 1518"/>
                <a:gd name="T99" fmla="*/ 208 h 1565"/>
                <a:gd name="T100" fmla="*/ 1045 w 1518"/>
                <a:gd name="T101" fmla="*/ 262 h 1565"/>
                <a:gd name="T102" fmla="*/ 659 w 1518"/>
                <a:gd name="T103" fmla="*/ 277 h 1565"/>
                <a:gd name="T104" fmla="*/ 263 w 1518"/>
                <a:gd name="T105" fmla="*/ 501 h 1565"/>
                <a:gd name="T106" fmla="*/ 220 w 1518"/>
                <a:gd name="T107" fmla="*/ 872 h 1565"/>
                <a:gd name="T108" fmla="*/ 337 w 1518"/>
                <a:gd name="T109" fmla="*/ 1307 h 1565"/>
                <a:gd name="T110" fmla="*/ 815 w 1518"/>
                <a:gd name="T111" fmla="*/ 1532 h 1565"/>
                <a:gd name="T112" fmla="*/ 1403 w 1518"/>
                <a:gd name="T113" fmla="*/ 1349 h 1565"/>
                <a:gd name="T114" fmla="*/ 1299 w 1518"/>
                <a:gd name="T115" fmla="*/ 914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8" h="1565">
                  <a:moveTo>
                    <a:pt x="1274" y="872"/>
                  </a:moveTo>
                  <a:lnTo>
                    <a:pt x="1274" y="872"/>
                  </a:lnTo>
                  <a:cubicBezTo>
                    <a:pt x="1180" y="920"/>
                    <a:pt x="1142" y="1005"/>
                    <a:pt x="1016" y="981"/>
                  </a:cubicBezTo>
                  <a:lnTo>
                    <a:pt x="1016" y="981"/>
                  </a:lnTo>
                  <a:cubicBezTo>
                    <a:pt x="922" y="963"/>
                    <a:pt x="858" y="878"/>
                    <a:pt x="807" y="798"/>
                  </a:cubicBezTo>
                  <a:lnTo>
                    <a:pt x="807" y="798"/>
                  </a:lnTo>
                  <a:cubicBezTo>
                    <a:pt x="828" y="811"/>
                    <a:pt x="852" y="821"/>
                    <a:pt x="878" y="827"/>
                  </a:cubicBezTo>
                  <a:lnTo>
                    <a:pt x="878" y="827"/>
                  </a:lnTo>
                  <a:cubicBezTo>
                    <a:pt x="899" y="831"/>
                    <a:pt x="907" y="799"/>
                    <a:pt x="887" y="795"/>
                  </a:cubicBezTo>
                  <a:lnTo>
                    <a:pt x="887" y="795"/>
                  </a:lnTo>
                  <a:cubicBezTo>
                    <a:pt x="867" y="792"/>
                    <a:pt x="848" y="784"/>
                    <a:pt x="831" y="775"/>
                  </a:cubicBezTo>
                  <a:lnTo>
                    <a:pt x="831" y="775"/>
                  </a:lnTo>
                  <a:cubicBezTo>
                    <a:pt x="839" y="774"/>
                    <a:pt x="848" y="774"/>
                    <a:pt x="857" y="774"/>
                  </a:cubicBezTo>
                  <a:lnTo>
                    <a:pt x="857" y="774"/>
                  </a:lnTo>
                  <a:cubicBezTo>
                    <a:pt x="897" y="773"/>
                    <a:pt x="935" y="770"/>
                    <a:pt x="974" y="766"/>
                  </a:cubicBezTo>
                  <a:lnTo>
                    <a:pt x="974" y="766"/>
                  </a:lnTo>
                  <a:cubicBezTo>
                    <a:pt x="994" y="764"/>
                    <a:pt x="995" y="732"/>
                    <a:pt x="974" y="733"/>
                  </a:cubicBezTo>
                  <a:lnTo>
                    <a:pt x="974" y="733"/>
                  </a:lnTo>
                  <a:cubicBezTo>
                    <a:pt x="945" y="736"/>
                    <a:pt x="916" y="739"/>
                    <a:pt x="887" y="740"/>
                  </a:cubicBezTo>
                  <a:lnTo>
                    <a:pt x="887" y="740"/>
                  </a:lnTo>
                  <a:cubicBezTo>
                    <a:pt x="861" y="742"/>
                    <a:pt x="833" y="745"/>
                    <a:pt x="807" y="741"/>
                  </a:cubicBezTo>
                  <a:lnTo>
                    <a:pt x="807" y="741"/>
                  </a:lnTo>
                  <a:cubicBezTo>
                    <a:pt x="878" y="660"/>
                    <a:pt x="1004" y="627"/>
                    <a:pt x="1104" y="601"/>
                  </a:cubicBezTo>
                  <a:lnTo>
                    <a:pt x="1104" y="601"/>
                  </a:lnTo>
                  <a:cubicBezTo>
                    <a:pt x="1274" y="557"/>
                    <a:pt x="1405" y="669"/>
                    <a:pt x="1455" y="819"/>
                  </a:cubicBezTo>
                  <a:lnTo>
                    <a:pt x="1455" y="819"/>
                  </a:lnTo>
                  <a:cubicBezTo>
                    <a:pt x="1395" y="815"/>
                    <a:pt x="1306" y="856"/>
                    <a:pt x="1274" y="872"/>
                  </a:cubicBezTo>
                  <a:close/>
                  <a:moveTo>
                    <a:pt x="1365" y="1228"/>
                  </a:moveTo>
                  <a:lnTo>
                    <a:pt x="1365" y="1228"/>
                  </a:lnTo>
                  <a:cubicBezTo>
                    <a:pt x="1347" y="1201"/>
                    <a:pt x="1330" y="1176"/>
                    <a:pt x="1312" y="1149"/>
                  </a:cubicBezTo>
                  <a:lnTo>
                    <a:pt x="1312" y="1149"/>
                  </a:lnTo>
                  <a:cubicBezTo>
                    <a:pt x="1301" y="1132"/>
                    <a:pt x="1273" y="1148"/>
                    <a:pt x="1285" y="1166"/>
                  </a:cubicBezTo>
                  <a:lnTo>
                    <a:pt x="1285" y="1166"/>
                  </a:lnTo>
                  <a:cubicBezTo>
                    <a:pt x="1296" y="1184"/>
                    <a:pt x="1308" y="1201"/>
                    <a:pt x="1320" y="1220"/>
                  </a:cubicBezTo>
                  <a:lnTo>
                    <a:pt x="1320" y="1220"/>
                  </a:lnTo>
                  <a:cubicBezTo>
                    <a:pt x="1297" y="1200"/>
                    <a:pt x="1274" y="1179"/>
                    <a:pt x="1251" y="1160"/>
                  </a:cubicBezTo>
                  <a:lnTo>
                    <a:pt x="1251" y="1160"/>
                  </a:lnTo>
                  <a:cubicBezTo>
                    <a:pt x="1234" y="1146"/>
                    <a:pt x="1211" y="1169"/>
                    <a:pt x="1227" y="1183"/>
                  </a:cubicBezTo>
                  <a:lnTo>
                    <a:pt x="1227" y="1183"/>
                  </a:lnTo>
                  <a:cubicBezTo>
                    <a:pt x="1258" y="1208"/>
                    <a:pt x="1288" y="1234"/>
                    <a:pt x="1317" y="1260"/>
                  </a:cubicBezTo>
                  <a:lnTo>
                    <a:pt x="1317" y="1260"/>
                  </a:lnTo>
                  <a:cubicBezTo>
                    <a:pt x="1299" y="1253"/>
                    <a:pt x="1282" y="1242"/>
                    <a:pt x="1267" y="1229"/>
                  </a:cubicBezTo>
                  <a:lnTo>
                    <a:pt x="1267" y="1229"/>
                  </a:lnTo>
                  <a:cubicBezTo>
                    <a:pt x="1251" y="1216"/>
                    <a:pt x="1228" y="1238"/>
                    <a:pt x="1244" y="1252"/>
                  </a:cubicBezTo>
                  <a:lnTo>
                    <a:pt x="1244" y="1252"/>
                  </a:lnTo>
                  <a:cubicBezTo>
                    <a:pt x="1251" y="1257"/>
                    <a:pt x="1257" y="1263"/>
                    <a:pt x="1264" y="1268"/>
                  </a:cubicBezTo>
                  <a:lnTo>
                    <a:pt x="1264" y="1268"/>
                  </a:lnTo>
                  <a:cubicBezTo>
                    <a:pt x="1263" y="1268"/>
                    <a:pt x="1262" y="1268"/>
                    <a:pt x="1261" y="1268"/>
                  </a:cubicBezTo>
                  <a:lnTo>
                    <a:pt x="1261" y="1268"/>
                  </a:lnTo>
                  <a:cubicBezTo>
                    <a:pt x="1212" y="1269"/>
                    <a:pt x="1040" y="1320"/>
                    <a:pt x="1007" y="1261"/>
                  </a:cubicBezTo>
                  <a:lnTo>
                    <a:pt x="1007" y="1261"/>
                  </a:lnTo>
                  <a:cubicBezTo>
                    <a:pt x="1019" y="1239"/>
                    <a:pt x="1027" y="1214"/>
                    <a:pt x="1028" y="1185"/>
                  </a:cubicBezTo>
                  <a:lnTo>
                    <a:pt x="1028" y="1185"/>
                  </a:lnTo>
                  <a:cubicBezTo>
                    <a:pt x="1031" y="1113"/>
                    <a:pt x="990" y="1055"/>
                    <a:pt x="939" y="999"/>
                  </a:cubicBezTo>
                  <a:lnTo>
                    <a:pt x="939" y="999"/>
                  </a:lnTo>
                  <a:cubicBezTo>
                    <a:pt x="968" y="1015"/>
                    <a:pt x="1000" y="1027"/>
                    <a:pt x="1036" y="1035"/>
                  </a:cubicBezTo>
                  <a:lnTo>
                    <a:pt x="1036" y="1035"/>
                  </a:lnTo>
                  <a:cubicBezTo>
                    <a:pt x="1097" y="1046"/>
                    <a:pt x="1154" y="1025"/>
                    <a:pt x="1202" y="989"/>
                  </a:cubicBezTo>
                  <a:lnTo>
                    <a:pt x="1202" y="989"/>
                  </a:lnTo>
                  <a:cubicBezTo>
                    <a:pt x="1218" y="978"/>
                    <a:pt x="1232" y="965"/>
                    <a:pt x="1247" y="953"/>
                  </a:cubicBezTo>
                  <a:lnTo>
                    <a:pt x="1247" y="953"/>
                  </a:lnTo>
                  <a:cubicBezTo>
                    <a:pt x="1293" y="1042"/>
                    <a:pt x="1332" y="1134"/>
                    <a:pt x="1365" y="1228"/>
                  </a:cubicBezTo>
                  <a:close/>
                  <a:moveTo>
                    <a:pt x="782" y="1469"/>
                  </a:moveTo>
                  <a:lnTo>
                    <a:pt x="782" y="1469"/>
                  </a:lnTo>
                  <a:cubicBezTo>
                    <a:pt x="726" y="1391"/>
                    <a:pt x="636" y="1342"/>
                    <a:pt x="585" y="1256"/>
                  </a:cubicBezTo>
                  <a:lnTo>
                    <a:pt x="585" y="1256"/>
                  </a:lnTo>
                  <a:cubicBezTo>
                    <a:pt x="486" y="1088"/>
                    <a:pt x="582" y="949"/>
                    <a:pt x="691" y="830"/>
                  </a:cubicBezTo>
                  <a:lnTo>
                    <a:pt x="691" y="830"/>
                  </a:lnTo>
                  <a:cubicBezTo>
                    <a:pt x="672" y="890"/>
                    <a:pt x="663" y="951"/>
                    <a:pt x="690" y="1014"/>
                  </a:cubicBezTo>
                  <a:lnTo>
                    <a:pt x="690" y="1014"/>
                  </a:lnTo>
                  <a:cubicBezTo>
                    <a:pt x="698" y="1033"/>
                    <a:pt x="726" y="1016"/>
                    <a:pt x="718" y="997"/>
                  </a:cubicBezTo>
                  <a:lnTo>
                    <a:pt x="718" y="997"/>
                  </a:lnTo>
                  <a:cubicBezTo>
                    <a:pt x="699" y="953"/>
                    <a:pt x="703" y="908"/>
                    <a:pt x="714" y="864"/>
                  </a:cubicBezTo>
                  <a:lnTo>
                    <a:pt x="714" y="864"/>
                  </a:lnTo>
                  <a:cubicBezTo>
                    <a:pt x="730" y="927"/>
                    <a:pt x="762" y="986"/>
                    <a:pt x="773" y="1052"/>
                  </a:cubicBezTo>
                  <a:lnTo>
                    <a:pt x="773" y="1052"/>
                  </a:lnTo>
                  <a:cubicBezTo>
                    <a:pt x="777" y="1073"/>
                    <a:pt x="808" y="1065"/>
                    <a:pt x="804" y="1044"/>
                  </a:cubicBezTo>
                  <a:lnTo>
                    <a:pt x="804" y="1044"/>
                  </a:lnTo>
                  <a:cubicBezTo>
                    <a:pt x="792" y="969"/>
                    <a:pt x="750" y="903"/>
                    <a:pt x="741" y="829"/>
                  </a:cubicBezTo>
                  <a:lnTo>
                    <a:pt x="741" y="829"/>
                  </a:lnTo>
                  <a:cubicBezTo>
                    <a:pt x="786" y="928"/>
                    <a:pt x="890" y="1018"/>
                    <a:pt x="945" y="1097"/>
                  </a:cubicBezTo>
                  <a:lnTo>
                    <a:pt x="945" y="1097"/>
                  </a:lnTo>
                  <a:cubicBezTo>
                    <a:pt x="982" y="1151"/>
                    <a:pt x="980" y="1196"/>
                    <a:pt x="962" y="1238"/>
                  </a:cubicBezTo>
                  <a:lnTo>
                    <a:pt x="962" y="1238"/>
                  </a:lnTo>
                  <a:cubicBezTo>
                    <a:pt x="958" y="1241"/>
                    <a:pt x="956" y="1246"/>
                    <a:pt x="955" y="1251"/>
                  </a:cubicBezTo>
                  <a:lnTo>
                    <a:pt x="955" y="1251"/>
                  </a:lnTo>
                  <a:cubicBezTo>
                    <a:pt x="914" y="1325"/>
                    <a:pt x="821" y="1389"/>
                    <a:pt x="782" y="1469"/>
                  </a:cubicBezTo>
                  <a:close/>
                  <a:moveTo>
                    <a:pt x="506" y="1191"/>
                  </a:moveTo>
                  <a:lnTo>
                    <a:pt x="506" y="1191"/>
                  </a:lnTo>
                  <a:cubicBezTo>
                    <a:pt x="423" y="1252"/>
                    <a:pt x="336" y="1267"/>
                    <a:pt x="236" y="1251"/>
                  </a:cubicBezTo>
                  <a:lnTo>
                    <a:pt x="236" y="1251"/>
                  </a:lnTo>
                  <a:cubicBezTo>
                    <a:pt x="210" y="1247"/>
                    <a:pt x="185" y="1243"/>
                    <a:pt x="161" y="1243"/>
                  </a:cubicBezTo>
                  <a:lnTo>
                    <a:pt x="161" y="1243"/>
                  </a:lnTo>
                  <a:cubicBezTo>
                    <a:pt x="173" y="1232"/>
                    <a:pt x="186" y="1221"/>
                    <a:pt x="199" y="1210"/>
                  </a:cubicBezTo>
                  <a:lnTo>
                    <a:pt x="199" y="1210"/>
                  </a:lnTo>
                  <a:cubicBezTo>
                    <a:pt x="214" y="1196"/>
                    <a:pt x="192" y="1173"/>
                    <a:pt x="176" y="1186"/>
                  </a:cubicBezTo>
                  <a:lnTo>
                    <a:pt x="176" y="1186"/>
                  </a:lnTo>
                  <a:cubicBezTo>
                    <a:pt x="173" y="1189"/>
                    <a:pt x="170" y="1191"/>
                    <a:pt x="168" y="1194"/>
                  </a:cubicBezTo>
                  <a:lnTo>
                    <a:pt x="168" y="1194"/>
                  </a:lnTo>
                  <a:cubicBezTo>
                    <a:pt x="217" y="1127"/>
                    <a:pt x="276" y="1070"/>
                    <a:pt x="345" y="1022"/>
                  </a:cubicBezTo>
                  <a:lnTo>
                    <a:pt x="345" y="1022"/>
                  </a:lnTo>
                  <a:cubicBezTo>
                    <a:pt x="362" y="1010"/>
                    <a:pt x="346" y="982"/>
                    <a:pt x="329" y="994"/>
                  </a:cubicBezTo>
                  <a:lnTo>
                    <a:pt x="329" y="994"/>
                  </a:lnTo>
                  <a:cubicBezTo>
                    <a:pt x="274" y="1032"/>
                    <a:pt x="224" y="1076"/>
                    <a:pt x="181" y="1126"/>
                  </a:cubicBezTo>
                  <a:lnTo>
                    <a:pt x="181" y="1126"/>
                  </a:lnTo>
                  <a:cubicBezTo>
                    <a:pt x="200" y="1097"/>
                    <a:pt x="222" y="1070"/>
                    <a:pt x="249" y="1046"/>
                  </a:cubicBezTo>
                  <a:lnTo>
                    <a:pt x="249" y="1046"/>
                  </a:lnTo>
                  <a:cubicBezTo>
                    <a:pt x="264" y="1032"/>
                    <a:pt x="241" y="1009"/>
                    <a:pt x="226" y="1023"/>
                  </a:cubicBezTo>
                  <a:lnTo>
                    <a:pt x="226" y="1023"/>
                  </a:lnTo>
                  <a:cubicBezTo>
                    <a:pt x="193" y="1053"/>
                    <a:pt x="166" y="1087"/>
                    <a:pt x="143" y="1123"/>
                  </a:cubicBezTo>
                  <a:lnTo>
                    <a:pt x="143" y="1123"/>
                  </a:lnTo>
                  <a:cubicBezTo>
                    <a:pt x="167" y="1032"/>
                    <a:pt x="201" y="943"/>
                    <a:pt x="272" y="891"/>
                  </a:cubicBezTo>
                  <a:lnTo>
                    <a:pt x="272" y="891"/>
                  </a:lnTo>
                  <a:cubicBezTo>
                    <a:pt x="273" y="890"/>
                    <a:pt x="274" y="890"/>
                    <a:pt x="275" y="888"/>
                  </a:cubicBezTo>
                  <a:lnTo>
                    <a:pt x="275" y="888"/>
                  </a:lnTo>
                  <a:cubicBezTo>
                    <a:pt x="331" y="901"/>
                    <a:pt x="387" y="901"/>
                    <a:pt x="447" y="889"/>
                  </a:cubicBezTo>
                  <a:lnTo>
                    <a:pt x="447" y="889"/>
                  </a:lnTo>
                  <a:cubicBezTo>
                    <a:pt x="508" y="877"/>
                    <a:pt x="577" y="807"/>
                    <a:pt x="640" y="779"/>
                  </a:cubicBezTo>
                  <a:lnTo>
                    <a:pt x="640" y="779"/>
                  </a:lnTo>
                  <a:cubicBezTo>
                    <a:pt x="602" y="807"/>
                    <a:pt x="564" y="835"/>
                    <a:pt x="525" y="863"/>
                  </a:cubicBezTo>
                  <a:lnTo>
                    <a:pt x="525" y="863"/>
                  </a:lnTo>
                  <a:cubicBezTo>
                    <a:pt x="509" y="875"/>
                    <a:pt x="525" y="904"/>
                    <a:pt x="542" y="891"/>
                  </a:cubicBezTo>
                  <a:lnTo>
                    <a:pt x="542" y="891"/>
                  </a:lnTo>
                  <a:cubicBezTo>
                    <a:pt x="568" y="871"/>
                    <a:pt x="595" y="852"/>
                    <a:pt x="620" y="833"/>
                  </a:cubicBezTo>
                  <a:lnTo>
                    <a:pt x="620" y="833"/>
                  </a:lnTo>
                  <a:cubicBezTo>
                    <a:pt x="550" y="913"/>
                    <a:pt x="498" y="995"/>
                    <a:pt x="499" y="1121"/>
                  </a:cubicBezTo>
                  <a:lnTo>
                    <a:pt x="499" y="1121"/>
                  </a:lnTo>
                  <a:cubicBezTo>
                    <a:pt x="500" y="1145"/>
                    <a:pt x="503" y="1167"/>
                    <a:pt x="509" y="1190"/>
                  </a:cubicBezTo>
                  <a:lnTo>
                    <a:pt x="509" y="1190"/>
                  </a:lnTo>
                  <a:cubicBezTo>
                    <a:pt x="507" y="1190"/>
                    <a:pt x="507" y="1191"/>
                    <a:pt x="506" y="1191"/>
                  </a:cubicBezTo>
                  <a:close/>
                  <a:moveTo>
                    <a:pt x="64" y="628"/>
                  </a:moveTo>
                  <a:lnTo>
                    <a:pt x="64" y="628"/>
                  </a:lnTo>
                  <a:cubicBezTo>
                    <a:pt x="93" y="652"/>
                    <a:pt x="128" y="669"/>
                    <a:pt x="166" y="678"/>
                  </a:cubicBezTo>
                  <a:lnTo>
                    <a:pt x="166" y="678"/>
                  </a:lnTo>
                  <a:cubicBezTo>
                    <a:pt x="186" y="683"/>
                    <a:pt x="194" y="651"/>
                    <a:pt x="175" y="647"/>
                  </a:cubicBezTo>
                  <a:lnTo>
                    <a:pt x="175" y="647"/>
                  </a:lnTo>
                  <a:cubicBezTo>
                    <a:pt x="139" y="638"/>
                    <a:pt x="106" y="622"/>
                    <a:pt x="79" y="598"/>
                  </a:cubicBezTo>
                  <a:lnTo>
                    <a:pt x="79" y="598"/>
                  </a:lnTo>
                  <a:cubicBezTo>
                    <a:pt x="116" y="607"/>
                    <a:pt x="156" y="598"/>
                    <a:pt x="194" y="580"/>
                  </a:cubicBezTo>
                  <a:lnTo>
                    <a:pt x="194" y="580"/>
                  </a:lnTo>
                  <a:cubicBezTo>
                    <a:pt x="311" y="526"/>
                    <a:pt x="484" y="549"/>
                    <a:pt x="598" y="632"/>
                  </a:cubicBezTo>
                  <a:lnTo>
                    <a:pt x="598" y="632"/>
                  </a:lnTo>
                  <a:cubicBezTo>
                    <a:pt x="610" y="649"/>
                    <a:pt x="623" y="664"/>
                    <a:pt x="638" y="678"/>
                  </a:cubicBezTo>
                  <a:lnTo>
                    <a:pt x="638" y="678"/>
                  </a:lnTo>
                  <a:cubicBezTo>
                    <a:pt x="635" y="676"/>
                    <a:pt x="632" y="675"/>
                    <a:pt x="628" y="674"/>
                  </a:cubicBezTo>
                  <a:lnTo>
                    <a:pt x="628" y="674"/>
                  </a:lnTo>
                  <a:cubicBezTo>
                    <a:pt x="591" y="663"/>
                    <a:pt x="549" y="661"/>
                    <a:pt x="512" y="655"/>
                  </a:cubicBezTo>
                  <a:lnTo>
                    <a:pt x="512" y="655"/>
                  </a:lnTo>
                  <a:cubicBezTo>
                    <a:pt x="491" y="652"/>
                    <a:pt x="482" y="684"/>
                    <a:pt x="503" y="687"/>
                  </a:cubicBezTo>
                  <a:lnTo>
                    <a:pt x="503" y="687"/>
                  </a:lnTo>
                  <a:cubicBezTo>
                    <a:pt x="519" y="689"/>
                    <a:pt x="536" y="692"/>
                    <a:pt x="552" y="694"/>
                  </a:cubicBezTo>
                  <a:lnTo>
                    <a:pt x="552" y="694"/>
                  </a:lnTo>
                  <a:cubicBezTo>
                    <a:pt x="537" y="698"/>
                    <a:pt x="522" y="705"/>
                    <a:pt x="509" y="715"/>
                  </a:cubicBezTo>
                  <a:lnTo>
                    <a:pt x="509" y="715"/>
                  </a:lnTo>
                  <a:cubicBezTo>
                    <a:pt x="493" y="728"/>
                    <a:pt x="509" y="756"/>
                    <a:pt x="526" y="743"/>
                  </a:cubicBezTo>
                  <a:lnTo>
                    <a:pt x="526" y="743"/>
                  </a:lnTo>
                  <a:cubicBezTo>
                    <a:pt x="557" y="719"/>
                    <a:pt x="596" y="715"/>
                    <a:pt x="630" y="729"/>
                  </a:cubicBezTo>
                  <a:lnTo>
                    <a:pt x="630" y="729"/>
                  </a:lnTo>
                  <a:cubicBezTo>
                    <a:pt x="623" y="732"/>
                    <a:pt x="616" y="736"/>
                    <a:pt x="609" y="740"/>
                  </a:cubicBezTo>
                  <a:lnTo>
                    <a:pt x="609" y="740"/>
                  </a:lnTo>
                  <a:cubicBezTo>
                    <a:pt x="546" y="777"/>
                    <a:pt x="507" y="821"/>
                    <a:pt x="434" y="842"/>
                  </a:cubicBezTo>
                  <a:lnTo>
                    <a:pt x="434" y="842"/>
                  </a:lnTo>
                  <a:cubicBezTo>
                    <a:pt x="269" y="890"/>
                    <a:pt x="113" y="779"/>
                    <a:pt x="64" y="628"/>
                  </a:cubicBezTo>
                  <a:close/>
                  <a:moveTo>
                    <a:pt x="327" y="232"/>
                  </a:moveTo>
                  <a:lnTo>
                    <a:pt x="327" y="232"/>
                  </a:lnTo>
                  <a:cubicBezTo>
                    <a:pt x="333" y="216"/>
                    <a:pt x="337" y="202"/>
                    <a:pt x="341" y="187"/>
                  </a:cubicBezTo>
                  <a:lnTo>
                    <a:pt x="341" y="187"/>
                  </a:lnTo>
                  <a:cubicBezTo>
                    <a:pt x="341" y="189"/>
                    <a:pt x="343" y="191"/>
                    <a:pt x="344" y="192"/>
                  </a:cubicBezTo>
                  <a:lnTo>
                    <a:pt x="344" y="192"/>
                  </a:lnTo>
                  <a:cubicBezTo>
                    <a:pt x="351" y="216"/>
                    <a:pt x="357" y="241"/>
                    <a:pt x="364" y="265"/>
                  </a:cubicBezTo>
                  <a:lnTo>
                    <a:pt x="364" y="265"/>
                  </a:lnTo>
                  <a:cubicBezTo>
                    <a:pt x="370" y="285"/>
                    <a:pt x="401" y="277"/>
                    <a:pt x="395" y="256"/>
                  </a:cubicBezTo>
                  <a:lnTo>
                    <a:pt x="395" y="256"/>
                  </a:lnTo>
                  <a:cubicBezTo>
                    <a:pt x="393" y="247"/>
                    <a:pt x="390" y="238"/>
                    <a:pt x="388" y="229"/>
                  </a:cubicBezTo>
                  <a:lnTo>
                    <a:pt x="388" y="229"/>
                  </a:lnTo>
                  <a:cubicBezTo>
                    <a:pt x="391" y="234"/>
                    <a:pt x="395" y="239"/>
                    <a:pt x="398" y="245"/>
                  </a:cubicBezTo>
                  <a:lnTo>
                    <a:pt x="398" y="245"/>
                  </a:lnTo>
                  <a:cubicBezTo>
                    <a:pt x="411" y="261"/>
                    <a:pt x="439" y="245"/>
                    <a:pt x="426" y="228"/>
                  </a:cubicBezTo>
                  <a:lnTo>
                    <a:pt x="426" y="228"/>
                  </a:lnTo>
                  <a:cubicBezTo>
                    <a:pt x="410" y="204"/>
                    <a:pt x="394" y="180"/>
                    <a:pt x="381" y="154"/>
                  </a:cubicBezTo>
                  <a:lnTo>
                    <a:pt x="381" y="154"/>
                  </a:lnTo>
                  <a:cubicBezTo>
                    <a:pt x="476" y="189"/>
                    <a:pt x="597" y="198"/>
                    <a:pt x="614" y="298"/>
                  </a:cubicBezTo>
                  <a:lnTo>
                    <a:pt x="614" y="298"/>
                  </a:lnTo>
                  <a:cubicBezTo>
                    <a:pt x="615" y="306"/>
                    <a:pt x="619" y="310"/>
                    <a:pt x="625" y="314"/>
                  </a:cubicBezTo>
                  <a:lnTo>
                    <a:pt x="625" y="314"/>
                  </a:lnTo>
                  <a:cubicBezTo>
                    <a:pt x="594" y="347"/>
                    <a:pt x="569" y="384"/>
                    <a:pt x="557" y="428"/>
                  </a:cubicBezTo>
                  <a:lnTo>
                    <a:pt x="557" y="428"/>
                  </a:lnTo>
                  <a:cubicBezTo>
                    <a:pt x="555" y="435"/>
                    <a:pt x="554" y="441"/>
                    <a:pt x="553" y="448"/>
                  </a:cubicBezTo>
                  <a:lnTo>
                    <a:pt x="553" y="448"/>
                  </a:lnTo>
                  <a:cubicBezTo>
                    <a:pt x="549" y="436"/>
                    <a:pt x="546" y="423"/>
                    <a:pt x="542" y="411"/>
                  </a:cubicBezTo>
                  <a:lnTo>
                    <a:pt x="542" y="411"/>
                  </a:lnTo>
                  <a:cubicBezTo>
                    <a:pt x="537" y="391"/>
                    <a:pt x="505" y="399"/>
                    <a:pt x="511" y="420"/>
                  </a:cubicBezTo>
                  <a:lnTo>
                    <a:pt x="511" y="420"/>
                  </a:lnTo>
                  <a:cubicBezTo>
                    <a:pt x="517" y="440"/>
                    <a:pt x="522" y="460"/>
                    <a:pt x="528" y="481"/>
                  </a:cubicBezTo>
                  <a:lnTo>
                    <a:pt x="528" y="481"/>
                  </a:lnTo>
                  <a:cubicBezTo>
                    <a:pt x="517" y="464"/>
                    <a:pt x="506" y="447"/>
                    <a:pt x="496" y="429"/>
                  </a:cubicBezTo>
                  <a:lnTo>
                    <a:pt x="496" y="429"/>
                  </a:lnTo>
                  <a:cubicBezTo>
                    <a:pt x="486" y="411"/>
                    <a:pt x="458" y="427"/>
                    <a:pt x="468" y="446"/>
                  </a:cubicBezTo>
                  <a:lnTo>
                    <a:pt x="468" y="446"/>
                  </a:lnTo>
                  <a:cubicBezTo>
                    <a:pt x="470" y="448"/>
                    <a:pt x="472" y="451"/>
                    <a:pt x="474" y="454"/>
                  </a:cubicBezTo>
                  <a:lnTo>
                    <a:pt x="474" y="454"/>
                  </a:lnTo>
                  <a:cubicBezTo>
                    <a:pt x="454" y="443"/>
                    <a:pt x="434" y="470"/>
                    <a:pt x="451" y="489"/>
                  </a:cubicBezTo>
                  <a:lnTo>
                    <a:pt x="451" y="489"/>
                  </a:lnTo>
                  <a:cubicBezTo>
                    <a:pt x="464" y="504"/>
                    <a:pt x="478" y="518"/>
                    <a:pt x="494" y="531"/>
                  </a:cubicBezTo>
                  <a:lnTo>
                    <a:pt x="494" y="531"/>
                  </a:lnTo>
                  <a:cubicBezTo>
                    <a:pt x="493" y="531"/>
                    <a:pt x="493" y="531"/>
                    <a:pt x="493" y="531"/>
                  </a:cubicBezTo>
                  <a:lnTo>
                    <a:pt x="493" y="531"/>
                  </a:lnTo>
                  <a:cubicBezTo>
                    <a:pt x="438" y="512"/>
                    <a:pt x="380" y="500"/>
                    <a:pt x="321" y="496"/>
                  </a:cubicBezTo>
                  <a:lnTo>
                    <a:pt x="321" y="496"/>
                  </a:lnTo>
                  <a:cubicBezTo>
                    <a:pt x="322" y="488"/>
                    <a:pt x="319" y="481"/>
                    <a:pt x="310" y="476"/>
                  </a:cubicBezTo>
                  <a:lnTo>
                    <a:pt x="310" y="476"/>
                  </a:lnTo>
                  <a:cubicBezTo>
                    <a:pt x="213" y="416"/>
                    <a:pt x="301" y="303"/>
                    <a:pt x="327" y="232"/>
                  </a:cubicBezTo>
                  <a:close/>
                  <a:moveTo>
                    <a:pt x="484" y="471"/>
                  </a:moveTo>
                  <a:lnTo>
                    <a:pt x="484" y="471"/>
                  </a:lnTo>
                  <a:cubicBezTo>
                    <a:pt x="486" y="476"/>
                    <a:pt x="489" y="480"/>
                    <a:pt x="491" y="484"/>
                  </a:cubicBezTo>
                  <a:lnTo>
                    <a:pt x="491" y="484"/>
                  </a:lnTo>
                  <a:cubicBezTo>
                    <a:pt x="488" y="482"/>
                    <a:pt x="485" y="479"/>
                    <a:pt x="482" y="477"/>
                  </a:cubicBezTo>
                  <a:lnTo>
                    <a:pt x="482" y="477"/>
                  </a:lnTo>
                  <a:cubicBezTo>
                    <a:pt x="483" y="475"/>
                    <a:pt x="484" y="473"/>
                    <a:pt x="484" y="471"/>
                  </a:cubicBezTo>
                  <a:close/>
                  <a:moveTo>
                    <a:pt x="721" y="275"/>
                  </a:moveTo>
                  <a:lnTo>
                    <a:pt x="721" y="275"/>
                  </a:lnTo>
                  <a:cubicBezTo>
                    <a:pt x="770" y="233"/>
                    <a:pt x="816" y="192"/>
                    <a:pt x="844" y="141"/>
                  </a:cubicBezTo>
                  <a:lnTo>
                    <a:pt x="844" y="141"/>
                  </a:lnTo>
                  <a:cubicBezTo>
                    <a:pt x="842" y="183"/>
                    <a:pt x="829" y="224"/>
                    <a:pt x="808" y="262"/>
                  </a:cubicBezTo>
                  <a:lnTo>
                    <a:pt x="808" y="262"/>
                  </a:lnTo>
                  <a:cubicBezTo>
                    <a:pt x="797" y="281"/>
                    <a:pt x="825" y="297"/>
                    <a:pt x="836" y="279"/>
                  </a:cubicBezTo>
                  <a:lnTo>
                    <a:pt x="836" y="279"/>
                  </a:lnTo>
                  <a:cubicBezTo>
                    <a:pt x="861" y="234"/>
                    <a:pt x="874" y="186"/>
                    <a:pt x="876" y="138"/>
                  </a:cubicBezTo>
                  <a:lnTo>
                    <a:pt x="876" y="138"/>
                  </a:lnTo>
                  <a:cubicBezTo>
                    <a:pt x="927" y="212"/>
                    <a:pt x="1003" y="269"/>
                    <a:pt x="1037" y="358"/>
                  </a:cubicBezTo>
                  <a:lnTo>
                    <a:pt x="1037" y="358"/>
                  </a:lnTo>
                  <a:cubicBezTo>
                    <a:pt x="1076" y="462"/>
                    <a:pt x="945" y="579"/>
                    <a:pt x="871" y="619"/>
                  </a:cubicBezTo>
                  <a:lnTo>
                    <a:pt x="871" y="619"/>
                  </a:lnTo>
                  <a:cubicBezTo>
                    <a:pt x="842" y="634"/>
                    <a:pt x="817" y="649"/>
                    <a:pt x="793" y="666"/>
                  </a:cubicBezTo>
                  <a:lnTo>
                    <a:pt x="793" y="666"/>
                  </a:lnTo>
                  <a:cubicBezTo>
                    <a:pt x="801" y="652"/>
                    <a:pt x="809" y="639"/>
                    <a:pt x="817" y="625"/>
                  </a:cubicBezTo>
                  <a:lnTo>
                    <a:pt x="817" y="625"/>
                  </a:lnTo>
                  <a:cubicBezTo>
                    <a:pt x="828" y="608"/>
                    <a:pt x="799" y="591"/>
                    <a:pt x="789" y="609"/>
                  </a:cubicBezTo>
                  <a:lnTo>
                    <a:pt x="789" y="609"/>
                  </a:lnTo>
                  <a:cubicBezTo>
                    <a:pt x="779" y="625"/>
                    <a:pt x="770" y="641"/>
                    <a:pt x="761" y="656"/>
                  </a:cubicBezTo>
                  <a:lnTo>
                    <a:pt x="761" y="656"/>
                  </a:lnTo>
                  <a:cubicBezTo>
                    <a:pt x="764" y="605"/>
                    <a:pt x="784" y="556"/>
                    <a:pt x="818" y="515"/>
                  </a:cubicBezTo>
                  <a:lnTo>
                    <a:pt x="818" y="515"/>
                  </a:lnTo>
                  <a:cubicBezTo>
                    <a:pt x="832" y="498"/>
                    <a:pt x="809" y="476"/>
                    <a:pt x="796" y="491"/>
                  </a:cubicBezTo>
                  <a:lnTo>
                    <a:pt x="796" y="491"/>
                  </a:lnTo>
                  <a:cubicBezTo>
                    <a:pt x="758" y="536"/>
                    <a:pt x="736" y="588"/>
                    <a:pt x="729" y="643"/>
                  </a:cubicBezTo>
                  <a:lnTo>
                    <a:pt x="729" y="643"/>
                  </a:lnTo>
                  <a:cubicBezTo>
                    <a:pt x="727" y="625"/>
                    <a:pt x="728" y="606"/>
                    <a:pt x="733" y="587"/>
                  </a:cubicBezTo>
                  <a:lnTo>
                    <a:pt x="733" y="587"/>
                  </a:lnTo>
                  <a:cubicBezTo>
                    <a:pt x="738" y="566"/>
                    <a:pt x="707" y="558"/>
                    <a:pt x="701" y="578"/>
                  </a:cubicBezTo>
                  <a:lnTo>
                    <a:pt x="701" y="578"/>
                  </a:lnTo>
                  <a:cubicBezTo>
                    <a:pt x="695" y="607"/>
                    <a:pt x="694" y="636"/>
                    <a:pt x="700" y="664"/>
                  </a:cubicBezTo>
                  <a:lnTo>
                    <a:pt x="700" y="664"/>
                  </a:lnTo>
                  <a:cubicBezTo>
                    <a:pt x="681" y="640"/>
                    <a:pt x="660" y="619"/>
                    <a:pt x="636" y="602"/>
                  </a:cubicBezTo>
                  <a:lnTo>
                    <a:pt x="636" y="602"/>
                  </a:lnTo>
                  <a:cubicBezTo>
                    <a:pt x="570" y="501"/>
                    <a:pt x="616" y="366"/>
                    <a:pt x="721" y="275"/>
                  </a:cubicBezTo>
                  <a:close/>
                  <a:moveTo>
                    <a:pt x="1269" y="244"/>
                  </a:moveTo>
                  <a:lnTo>
                    <a:pt x="1269" y="244"/>
                  </a:lnTo>
                  <a:cubicBezTo>
                    <a:pt x="1284" y="241"/>
                    <a:pt x="1299" y="239"/>
                    <a:pt x="1313" y="236"/>
                  </a:cubicBezTo>
                  <a:lnTo>
                    <a:pt x="1313" y="236"/>
                  </a:lnTo>
                  <a:cubicBezTo>
                    <a:pt x="1316" y="246"/>
                    <a:pt x="1326" y="254"/>
                    <a:pt x="1337" y="246"/>
                  </a:cubicBezTo>
                  <a:lnTo>
                    <a:pt x="1337" y="246"/>
                  </a:lnTo>
                  <a:cubicBezTo>
                    <a:pt x="1339" y="245"/>
                    <a:pt x="1340" y="244"/>
                    <a:pt x="1342" y="243"/>
                  </a:cubicBezTo>
                  <a:lnTo>
                    <a:pt x="1342" y="243"/>
                  </a:lnTo>
                  <a:cubicBezTo>
                    <a:pt x="1325" y="257"/>
                    <a:pt x="1307" y="271"/>
                    <a:pt x="1291" y="286"/>
                  </a:cubicBezTo>
                  <a:lnTo>
                    <a:pt x="1291" y="286"/>
                  </a:lnTo>
                  <a:cubicBezTo>
                    <a:pt x="1275" y="300"/>
                    <a:pt x="1298" y="323"/>
                    <a:pt x="1313" y="309"/>
                  </a:cubicBezTo>
                  <a:lnTo>
                    <a:pt x="1313" y="309"/>
                  </a:lnTo>
                  <a:cubicBezTo>
                    <a:pt x="1333" y="292"/>
                    <a:pt x="1352" y="276"/>
                    <a:pt x="1372" y="261"/>
                  </a:cubicBezTo>
                  <a:lnTo>
                    <a:pt x="1372" y="261"/>
                  </a:lnTo>
                  <a:cubicBezTo>
                    <a:pt x="1362" y="286"/>
                    <a:pt x="1356" y="314"/>
                    <a:pt x="1350" y="342"/>
                  </a:cubicBezTo>
                  <a:lnTo>
                    <a:pt x="1350" y="342"/>
                  </a:lnTo>
                  <a:cubicBezTo>
                    <a:pt x="1346" y="366"/>
                    <a:pt x="1342" y="389"/>
                    <a:pt x="1338" y="413"/>
                  </a:cubicBezTo>
                  <a:lnTo>
                    <a:pt x="1338" y="413"/>
                  </a:lnTo>
                  <a:cubicBezTo>
                    <a:pt x="1308" y="441"/>
                    <a:pt x="1274" y="463"/>
                    <a:pt x="1236" y="480"/>
                  </a:cubicBezTo>
                  <a:lnTo>
                    <a:pt x="1236" y="480"/>
                  </a:lnTo>
                  <a:cubicBezTo>
                    <a:pt x="1217" y="488"/>
                    <a:pt x="1232" y="515"/>
                    <a:pt x="1251" y="508"/>
                  </a:cubicBezTo>
                  <a:lnTo>
                    <a:pt x="1251" y="508"/>
                  </a:lnTo>
                  <a:cubicBezTo>
                    <a:pt x="1250" y="508"/>
                    <a:pt x="1249" y="509"/>
                    <a:pt x="1248" y="509"/>
                  </a:cubicBezTo>
                  <a:lnTo>
                    <a:pt x="1248" y="509"/>
                  </a:lnTo>
                  <a:cubicBezTo>
                    <a:pt x="1232" y="513"/>
                    <a:pt x="1235" y="534"/>
                    <a:pt x="1246" y="539"/>
                  </a:cubicBezTo>
                  <a:lnTo>
                    <a:pt x="1246" y="539"/>
                  </a:lnTo>
                  <a:cubicBezTo>
                    <a:pt x="1244" y="541"/>
                    <a:pt x="1243" y="544"/>
                    <a:pt x="1242" y="546"/>
                  </a:cubicBezTo>
                  <a:lnTo>
                    <a:pt x="1242" y="546"/>
                  </a:lnTo>
                  <a:cubicBezTo>
                    <a:pt x="1232" y="544"/>
                    <a:pt x="1222" y="543"/>
                    <a:pt x="1211" y="543"/>
                  </a:cubicBezTo>
                  <a:lnTo>
                    <a:pt x="1211" y="543"/>
                  </a:lnTo>
                  <a:cubicBezTo>
                    <a:pt x="1161" y="542"/>
                    <a:pt x="1104" y="548"/>
                    <a:pt x="1046" y="562"/>
                  </a:cubicBezTo>
                  <a:lnTo>
                    <a:pt x="1046" y="562"/>
                  </a:lnTo>
                  <a:cubicBezTo>
                    <a:pt x="1096" y="524"/>
                    <a:pt x="1147" y="487"/>
                    <a:pt x="1199" y="451"/>
                  </a:cubicBezTo>
                  <a:lnTo>
                    <a:pt x="1199" y="451"/>
                  </a:lnTo>
                  <a:cubicBezTo>
                    <a:pt x="1216" y="440"/>
                    <a:pt x="1200" y="411"/>
                    <a:pt x="1182" y="423"/>
                  </a:cubicBezTo>
                  <a:lnTo>
                    <a:pt x="1182" y="423"/>
                  </a:lnTo>
                  <a:cubicBezTo>
                    <a:pt x="1164" y="436"/>
                    <a:pt x="1147" y="448"/>
                    <a:pt x="1129" y="461"/>
                  </a:cubicBezTo>
                  <a:lnTo>
                    <a:pt x="1129" y="461"/>
                  </a:lnTo>
                  <a:cubicBezTo>
                    <a:pt x="1142" y="447"/>
                    <a:pt x="1155" y="433"/>
                    <a:pt x="1167" y="418"/>
                  </a:cubicBezTo>
                  <a:lnTo>
                    <a:pt x="1167" y="418"/>
                  </a:lnTo>
                  <a:cubicBezTo>
                    <a:pt x="1181" y="402"/>
                    <a:pt x="1158" y="379"/>
                    <a:pt x="1144" y="395"/>
                  </a:cubicBezTo>
                  <a:lnTo>
                    <a:pt x="1144" y="395"/>
                  </a:lnTo>
                  <a:cubicBezTo>
                    <a:pt x="1121" y="423"/>
                    <a:pt x="1096" y="449"/>
                    <a:pt x="1071" y="475"/>
                  </a:cubicBezTo>
                  <a:lnTo>
                    <a:pt x="1071" y="475"/>
                  </a:lnTo>
                  <a:cubicBezTo>
                    <a:pt x="1079" y="457"/>
                    <a:pt x="1084" y="438"/>
                    <a:pt x="1089" y="419"/>
                  </a:cubicBezTo>
                  <a:lnTo>
                    <a:pt x="1089" y="419"/>
                  </a:lnTo>
                  <a:cubicBezTo>
                    <a:pt x="1098" y="380"/>
                    <a:pt x="1091" y="344"/>
                    <a:pt x="1074" y="310"/>
                  </a:cubicBezTo>
                  <a:lnTo>
                    <a:pt x="1074" y="310"/>
                  </a:lnTo>
                  <a:cubicBezTo>
                    <a:pt x="1103" y="255"/>
                    <a:pt x="1224" y="252"/>
                    <a:pt x="1269" y="244"/>
                  </a:cubicBezTo>
                  <a:close/>
                  <a:moveTo>
                    <a:pt x="1311" y="476"/>
                  </a:moveTo>
                  <a:lnTo>
                    <a:pt x="1311" y="476"/>
                  </a:lnTo>
                  <a:cubicBezTo>
                    <a:pt x="1310" y="477"/>
                    <a:pt x="1309" y="478"/>
                    <a:pt x="1309" y="479"/>
                  </a:cubicBezTo>
                  <a:lnTo>
                    <a:pt x="1309" y="479"/>
                  </a:lnTo>
                  <a:cubicBezTo>
                    <a:pt x="1309" y="480"/>
                    <a:pt x="1308" y="481"/>
                    <a:pt x="1307" y="482"/>
                  </a:cubicBezTo>
                  <a:lnTo>
                    <a:pt x="1307" y="482"/>
                  </a:lnTo>
                  <a:cubicBezTo>
                    <a:pt x="1291" y="494"/>
                    <a:pt x="1273" y="502"/>
                    <a:pt x="1253" y="508"/>
                  </a:cubicBezTo>
                  <a:lnTo>
                    <a:pt x="1253" y="508"/>
                  </a:lnTo>
                  <a:cubicBezTo>
                    <a:pt x="1274" y="498"/>
                    <a:pt x="1292" y="487"/>
                    <a:pt x="1311" y="476"/>
                  </a:cubicBezTo>
                  <a:lnTo>
                    <a:pt x="1325" y="468"/>
                  </a:lnTo>
                  <a:lnTo>
                    <a:pt x="1325" y="468"/>
                  </a:lnTo>
                  <a:cubicBezTo>
                    <a:pt x="1324" y="468"/>
                    <a:pt x="1323" y="468"/>
                    <a:pt x="1322" y="468"/>
                  </a:cubicBezTo>
                  <a:lnTo>
                    <a:pt x="1322" y="468"/>
                  </a:lnTo>
                  <a:cubicBezTo>
                    <a:pt x="1323" y="467"/>
                    <a:pt x="1325" y="466"/>
                    <a:pt x="1326" y="466"/>
                  </a:cubicBezTo>
                  <a:lnTo>
                    <a:pt x="1326" y="466"/>
                  </a:lnTo>
                  <a:cubicBezTo>
                    <a:pt x="1325" y="466"/>
                    <a:pt x="1325" y="467"/>
                    <a:pt x="1325" y="468"/>
                  </a:cubicBezTo>
                  <a:lnTo>
                    <a:pt x="1311" y="476"/>
                  </a:lnTo>
                  <a:close/>
                  <a:moveTo>
                    <a:pt x="1285" y="536"/>
                  </a:moveTo>
                  <a:lnTo>
                    <a:pt x="1285" y="536"/>
                  </a:lnTo>
                  <a:cubicBezTo>
                    <a:pt x="1281" y="537"/>
                    <a:pt x="1276" y="539"/>
                    <a:pt x="1272" y="540"/>
                  </a:cubicBezTo>
                  <a:lnTo>
                    <a:pt x="1272" y="540"/>
                  </a:lnTo>
                  <a:cubicBezTo>
                    <a:pt x="1271" y="539"/>
                    <a:pt x="1269" y="538"/>
                    <a:pt x="1268" y="537"/>
                  </a:cubicBezTo>
                  <a:lnTo>
                    <a:pt x="1268" y="537"/>
                  </a:lnTo>
                  <a:cubicBezTo>
                    <a:pt x="1275" y="535"/>
                    <a:pt x="1281" y="532"/>
                    <a:pt x="1287" y="530"/>
                  </a:cubicBezTo>
                  <a:lnTo>
                    <a:pt x="1287" y="530"/>
                  </a:lnTo>
                  <a:cubicBezTo>
                    <a:pt x="1286" y="532"/>
                    <a:pt x="1286" y="534"/>
                    <a:pt x="1285" y="536"/>
                  </a:cubicBezTo>
                  <a:close/>
                  <a:moveTo>
                    <a:pt x="1511" y="839"/>
                  </a:moveTo>
                  <a:lnTo>
                    <a:pt x="1511" y="839"/>
                  </a:lnTo>
                  <a:cubicBezTo>
                    <a:pt x="1487" y="740"/>
                    <a:pt x="1422" y="631"/>
                    <a:pt x="1329" y="577"/>
                  </a:cubicBezTo>
                  <a:lnTo>
                    <a:pt x="1329" y="577"/>
                  </a:lnTo>
                  <a:cubicBezTo>
                    <a:pt x="1355" y="552"/>
                    <a:pt x="1366" y="509"/>
                    <a:pt x="1375" y="477"/>
                  </a:cubicBezTo>
                  <a:lnTo>
                    <a:pt x="1375" y="477"/>
                  </a:lnTo>
                  <a:cubicBezTo>
                    <a:pt x="1377" y="468"/>
                    <a:pt x="1379" y="460"/>
                    <a:pt x="1381" y="452"/>
                  </a:cubicBezTo>
                  <a:lnTo>
                    <a:pt x="1381" y="452"/>
                  </a:lnTo>
                  <a:cubicBezTo>
                    <a:pt x="1381" y="451"/>
                    <a:pt x="1382" y="450"/>
                    <a:pt x="1382" y="448"/>
                  </a:cubicBezTo>
                  <a:lnTo>
                    <a:pt x="1382" y="448"/>
                  </a:lnTo>
                  <a:cubicBezTo>
                    <a:pt x="1385" y="435"/>
                    <a:pt x="1387" y="420"/>
                    <a:pt x="1390" y="405"/>
                  </a:cubicBezTo>
                  <a:lnTo>
                    <a:pt x="1390" y="405"/>
                  </a:lnTo>
                  <a:lnTo>
                    <a:pt x="1390" y="405"/>
                  </a:lnTo>
                  <a:lnTo>
                    <a:pt x="1390" y="405"/>
                  </a:lnTo>
                  <a:cubicBezTo>
                    <a:pt x="1395" y="399"/>
                    <a:pt x="1396" y="392"/>
                    <a:pt x="1393" y="387"/>
                  </a:cubicBezTo>
                  <a:lnTo>
                    <a:pt x="1393" y="387"/>
                  </a:lnTo>
                  <a:cubicBezTo>
                    <a:pt x="1403" y="326"/>
                    <a:pt x="1413" y="266"/>
                    <a:pt x="1453" y="214"/>
                  </a:cubicBezTo>
                  <a:lnTo>
                    <a:pt x="1453" y="214"/>
                  </a:lnTo>
                  <a:cubicBezTo>
                    <a:pt x="1454" y="212"/>
                    <a:pt x="1455" y="210"/>
                    <a:pt x="1456" y="208"/>
                  </a:cubicBezTo>
                  <a:lnTo>
                    <a:pt x="1456" y="208"/>
                  </a:lnTo>
                  <a:cubicBezTo>
                    <a:pt x="1472" y="195"/>
                    <a:pt x="1458" y="161"/>
                    <a:pt x="1432" y="166"/>
                  </a:cubicBezTo>
                  <a:lnTo>
                    <a:pt x="1432" y="166"/>
                  </a:lnTo>
                  <a:cubicBezTo>
                    <a:pt x="1335" y="183"/>
                    <a:pt x="1237" y="201"/>
                    <a:pt x="1140" y="218"/>
                  </a:cubicBezTo>
                  <a:lnTo>
                    <a:pt x="1140" y="218"/>
                  </a:lnTo>
                  <a:cubicBezTo>
                    <a:pt x="1101" y="224"/>
                    <a:pt x="1067" y="236"/>
                    <a:pt x="1045" y="262"/>
                  </a:cubicBezTo>
                  <a:lnTo>
                    <a:pt x="1045" y="262"/>
                  </a:lnTo>
                  <a:cubicBezTo>
                    <a:pt x="988" y="183"/>
                    <a:pt x="899" y="112"/>
                    <a:pt x="880" y="30"/>
                  </a:cubicBezTo>
                  <a:lnTo>
                    <a:pt x="880" y="30"/>
                  </a:lnTo>
                  <a:cubicBezTo>
                    <a:pt x="878" y="20"/>
                    <a:pt x="871" y="14"/>
                    <a:pt x="863" y="13"/>
                  </a:cubicBezTo>
                  <a:lnTo>
                    <a:pt x="863" y="13"/>
                  </a:lnTo>
                  <a:cubicBezTo>
                    <a:pt x="850" y="0"/>
                    <a:pt x="821" y="5"/>
                    <a:pt x="822" y="29"/>
                  </a:cubicBezTo>
                  <a:lnTo>
                    <a:pt x="822" y="29"/>
                  </a:lnTo>
                  <a:cubicBezTo>
                    <a:pt x="823" y="137"/>
                    <a:pt x="736" y="202"/>
                    <a:pt x="659" y="277"/>
                  </a:cubicBezTo>
                  <a:lnTo>
                    <a:pt x="659" y="277"/>
                  </a:lnTo>
                  <a:cubicBezTo>
                    <a:pt x="625" y="118"/>
                    <a:pt x="409" y="168"/>
                    <a:pt x="324" y="61"/>
                  </a:cubicBezTo>
                  <a:lnTo>
                    <a:pt x="324" y="61"/>
                  </a:lnTo>
                  <a:cubicBezTo>
                    <a:pt x="306" y="38"/>
                    <a:pt x="276" y="67"/>
                    <a:pt x="286" y="91"/>
                  </a:cubicBezTo>
                  <a:lnTo>
                    <a:pt x="286" y="91"/>
                  </a:lnTo>
                  <a:cubicBezTo>
                    <a:pt x="344" y="219"/>
                    <a:pt x="131" y="390"/>
                    <a:pt x="263" y="501"/>
                  </a:cubicBezTo>
                  <a:lnTo>
                    <a:pt x="263" y="501"/>
                  </a:lnTo>
                  <a:cubicBezTo>
                    <a:pt x="192" y="523"/>
                    <a:pt x="114" y="587"/>
                    <a:pt x="54" y="531"/>
                  </a:cubicBezTo>
                  <a:lnTo>
                    <a:pt x="54" y="531"/>
                  </a:lnTo>
                  <a:cubicBezTo>
                    <a:pt x="37" y="515"/>
                    <a:pt x="15" y="528"/>
                    <a:pt x="12" y="546"/>
                  </a:cubicBezTo>
                  <a:lnTo>
                    <a:pt x="12" y="546"/>
                  </a:lnTo>
                  <a:cubicBezTo>
                    <a:pt x="5" y="549"/>
                    <a:pt x="0" y="556"/>
                    <a:pt x="1" y="567"/>
                  </a:cubicBezTo>
                  <a:lnTo>
                    <a:pt x="1" y="567"/>
                  </a:lnTo>
                  <a:cubicBezTo>
                    <a:pt x="18" y="695"/>
                    <a:pt x="93" y="824"/>
                    <a:pt x="220" y="872"/>
                  </a:cubicBezTo>
                  <a:lnTo>
                    <a:pt x="220" y="872"/>
                  </a:lnTo>
                  <a:cubicBezTo>
                    <a:pt x="112" y="972"/>
                    <a:pt x="93" y="1142"/>
                    <a:pt x="58" y="1278"/>
                  </a:cubicBezTo>
                  <a:lnTo>
                    <a:pt x="58" y="1278"/>
                  </a:lnTo>
                  <a:cubicBezTo>
                    <a:pt x="52" y="1299"/>
                    <a:pt x="75" y="1314"/>
                    <a:pt x="93" y="1306"/>
                  </a:cubicBezTo>
                  <a:lnTo>
                    <a:pt x="93" y="1306"/>
                  </a:lnTo>
                  <a:cubicBezTo>
                    <a:pt x="168" y="1269"/>
                    <a:pt x="259" y="1309"/>
                    <a:pt x="337" y="1307"/>
                  </a:cubicBezTo>
                  <a:lnTo>
                    <a:pt x="337" y="1307"/>
                  </a:lnTo>
                  <a:cubicBezTo>
                    <a:pt x="405" y="1306"/>
                    <a:pt x="469" y="1277"/>
                    <a:pt x="524" y="1238"/>
                  </a:cubicBezTo>
                  <a:lnTo>
                    <a:pt x="524" y="1238"/>
                  </a:lnTo>
                  <a:cubicBezTo>
                    <a:pt x="537" y="1272"/>
                    <a:pt x="555" y="1303"/>
                    <a:pt x="576" y="1332"/>
                  </a:cubicBezTo>
                  <a:lnTo>
                    <a:pt x="576" y="1332"/>
                  </a:lnTo>
                  <a:cubicBezTo>
                    <a:pt x="633" y="1410"/>
                    <a:pt x="730" y="1445"/>
                    <a:pt x="767" y="1539"/>
                  </a:cubicBezTo>
                  <a:lnTo>
                    <a:pt x="767" y="1539"/>
                  </a:lnTo>
                  <a:cubicBezTo>
                    <a:pt x="777" y="1564"/>
                    <a:pt x="814" y="1561"/>
                    <a:pt x="815" y="1532"/>
                  </a:cubicBezTo>
                  <a:lnTo>
                    <a:pt x="815" y="1532"/>
                  </a:lnTo>
                  <a:cubicBezTo>
                    <a:pt x="819" y="1428"/>
                    <a:pt x="916" y="1378"/>
                    <a:pt x="978" y="1304"/>
                  </a:cubicBezTo>
                  <a:lnTo>
                    <a:pt x="978" y="1304"/>
                  </a:lnTo>
                  <a:cubicBezTo>
                    <a:pt x="994" y="1321"/>
                    <a:pt x="1017" y="1331"/>
                    <a:pt x="1042" y="1333"/>
                  </a:cubicBezTo>
                  <a:lnTo>
                    <a:pt x="1042" y="1333"/>
                  </a:lnTo>
                  <a:cubicBezTo>
                    <a:pt x="1162" y="1344"/>
                    <a:pt x="1295" y="1279"/>
                    <a:pt x="1403" y="1349"/>
                  </a:cubicBezTo>
                  <a:lnTo>
                    <a:pt x="1403" y="1349"/>
                  </a:lnTo>
                  <a:cubicBezTo>
                    <a:pt x="1416" y="1373"/>
                    <a:pt x="1456" y="1360"/>
                    <a:pt x="1448" y="1331"/>
                  </a:cubicBezTo>
                  <a:lnTo>
                    <a:pt x="1448" y="1331"/>
                  </a:lnTo>
                  <a:cubicBezTo>
                    <a:pt x="1408" y="1190"/>
                    <a:pt x="1355" y="1055"/>
                    <a:pt x="1287" y="925"/>
                  </a:cubicBezTo>
                  <a:lnTo>
                    <a:pt x="1287" y="925"/>
                  </a:lnTo>
                  <a:cubicBezTo>
                    <a:pt x="1287" y="924"/>
                    <a:pt x="1286" y="924"/>
                    <a:pt x="1286" y="923"/>
                  </a:cubicBezTo>
                  <a:lnTo>
                    <a:pt x="1286" y="923"/>
                  </a:lnTo>
                  <a:cubicBezTo>
                    <a:pt x="1291" y="920"/>
                    <a:pt x="1295" y="917"/>
                    <a:pt x="1299" y="914"/>
                  </a:cubicBezTo>
                  <a:lnTo>
                    <a:pt x="1299" y="914"/>
                  </a:lnTo>
                  <a:cubicBezTo>
                    <a:pt x="1311" y="907"/>
                    <a:pt x="1457" y="852"/>
                    <a:pt x="1462" y="867"/>
                  </a:cubicBezTo>
                  <a:lnTo>
                    <a:pt x="1462" y="867"/>
                  </a:lnTo>
                  <a:cubicBezTo>
                    <a:pt x="1471" y="897"/>
                    <a:pt x="1517" y="885"/>
                    <a:pt x="1509" y="856"/>
                  </a:cubicBezTo>
                  <a:lnTo>
                    <a:pt x="1509" y="856"/>
                  </a:lnTo>
                  <a:cubicBezTo>
                    <a:pt x="1512" y="851"/>
                    <a:pt x="1513" y="845"/>
                    <a:pt x="1511" y="839"/>
                  </a:cubicBezTo>
                  <a:close/>
                </a:path>
              </a:pathLst>
            </a:custGeom>
            <a:solidFill>
              <a:schemeClr val="accent6"/>
            </a:solidFill>
            <a:ln>
              <a:noFill/>
            </a:ln>
            <a:effectLst/>
          </p:spPr>
          <p:txBody>
            <a:bodyPr wrap="none" anchor="ctr"/>
            <a:lstStyle/>
            <a:p>
              <a:endParaRPr lang="es-ES_tradnl" sz="919" dirty="0"/>
            </a:p>
          </p:txBody>
        </p:sp>
        <p:grpSp>
          <p:nvGrpSpPr>
            <p:cNvPr id="26" name="Group 25">
              <a:extLst>
                <a:ext uri="{FF2B5EF4-FFF2-40B4-BE49-F238E27FC236}">
                  <a16:creationId xmlns:a16="http://schemas.microsoft.com/office/drawing/2014/main" id="{44919132-B862-EA41-A1EB-CF3BD8483AB6}"/>
                </a:ext>
              </a:extLst>
            </p:cNvPr>
            <p:cNvGrpSpPr/>
            <p:nvPr/>
          </p:nvGrpSpPr>
          <p:grpSpPr>
            <a:xfrm rot="759599">
              <a:off x="4255492" y="3949389"/>
              <a:ext cx="745606" cy="1153261"/>
              <a:chOff x="4870112" y="3645384"/>
              <a:chExt cx="381280" cy="589742"/>
            </a:xfrm>
            <a:solidFill>
              <a:schemeClr val="accent5"/>
            </a:solidFill>
          </p:grpSpPr>
          <p:sp>
            <p:nvSpPr>
              <p:cNvPr id="138" name="Freeform 401">
                <a:extLst>
                  <a:ext uri="{FF2B5EF4-FFF2-40B4-BE49-F238E27FC236}">
                    <a16:creationId xmlns:a16="http://schemas.microsoft.com/office/drawing/2014/main" id="{5A95FCAA-B8DA-C14E-96C9-7C47DED595C9}"/>
                  </a:ext>
                </a:extLst>
              </p:cNvPr>
              <p:cNvSpPr>
                <a:spLocks noChangeArrowheads="1"/>
              </p:cNvSpPr>
              <p:nvPr/>
            </p:nvSpPr>
            <p:spPr bwMode="auto">
              <a:xfrm>
                <a:off x="5185505" y="3739353"/>
                <a:ext cx="19442" cy="25923"/>
              </a:xfrm>
              <a:custGeom>
                <a:avLst/>
                <a:gdLst>
                  <a:gd name="T0" fmla="*/ 38 w 81"/>
                  <a:gd name="T1" fmla="*/ 86 h 105"/>
                  <a:gd name="T2" fmla="*/ 38 w 81"/>
                  <a:gd name="T3" fmla="*/ 86 h 105"/>
                  <a:gd name="T4" fmla="*/ 69 w 81"/>
                  <a:gd name="T5" fmla="*/ 34 h 105"/>
                  <a:gd name="T6" fmla="*/ 69 w 81"/>
                  <a:gd name="T7" fmla="*/ 34 h 105"/>
                  <a:gd name="T8" fmla="*/ 41 w 81"/>
                  <a:gd name="T9" fmla="*/ 18 h 105"/>
                  <a:gd name="T10" fmla="*/ 41 w 81"/>
                  <a:gd name="T11" fmla="*/ 18 h 105"/>
                  <a:gd name="T12" fmla="*/ 10 w 81"/>
                  <a:gd name="T13" fmla="*/ 70 h 105"/>
                  <a:gd name="T14" fmla="*/ 10 w 81"/>
                  <a:gd name="T15" fmla="*/ 70 h 105"/>
                  <a:gd name="T16" fmla="*/ 38 w 81"/>
                  <a:gd name="T17" fmla="*/ 8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05">
                    <a:moveTo>
                      <a:pt x="38" y="86"/>
                    </a:moveTo>
                    <a:lnTo>
                      <a:pt x="38" y="86"/>
                    </a:lnTo>
                    <a:cubicBezTo>
                      <a:pt x="48" y="69"/>
                      <a:pt x="59" y="52"/>
                      <a:pt x="69" y="34"/>
                    </a:cubicBezTo>
                    <a:lnTo>
                      <a:pt x="69" y="34"/>
                    </a:lnTo>
                    <a:cubicBezTo>
                      <a:pt x="80" y="16"/>
                      <a:pt x="52" y="0"/>
                      <a:pt x="41" y="18"/>
                    </a:cubicBezTo>
                    <a:lnTo>
                      <a:pt x="41" y="18"/>
                    </a:lnTo>
                    <a:cubicBezTo>
                      <a:pt x="31" y="35"/>
                      <a:pt x="21" y="53"/>
                      <a:pt x="10" y="70"/>
                    </a:cubicBezTo>
                    <a:lnTo>
                      <a:pt x="10" y="70"/>
                    </a:lnTo>
                    <a:cubicBezTo>
                      <a:pt x="0" y="88"/>
                      <a:pt x="28" y="104"/>
                      <a:pt x="38"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nvGrpSpPr>
              <p:cNvPr id="139" name="Group 138">
                <a:extLst>
                  <a:ext uri="{FF2B5EF4-FFF2-40B4-BE49-F238E27FC236}">
                    <a16:creationId xmlns:a16="http://schemas.microsoft.com/office/drawing/2014/main" id="{0506544E-D1BF-E24F-80F1-B82F229529B1}"/>
                  </a:ext>
                </a:extLst>
              </p:cNvPr>
              <p:cNvGrpSpPr/>
              <p:nvPr/>
            </p:nvGrpSpPr>
            <p:grpSpPr>
              <a:xfrm>
                <a:off x="4870112" y="3645384"/>
                <a:ext cx="381280" cy="589742"/>
                <a:chOff x="4870112" y="3645384"/>
                <a:chExt cx="381280" cy="589742"/>
              </a:xfrm>
              <a:grpFill/>
            </p:grpSpPr>
            <p:sp>
              <p:nvSpPr>
                <p:cNvPr id="140" name="Freeform 402">
                  <a:extLst>
                    <a:ext uri="{FF2B5EF4-FFF2-40B4-BE49-F238E27FC236}">
                      <a16:creationId xmlns:a16="http://schemas.microsoft.com/office/drawing/2014/main" id="{D34D581B-EB76-2147-9677-10B3734B7495}"/>
                    </a:ext>
                  </a:extLst>
                </p:cNvPr>
                <p:cNvSpPr>
                  <a:spLocks noChangeArrowheads="1"/>
                </p:cNvSpPr>
                <p:nvPr/>
              </p:nvSpPr>
              <p:spPr bwMode="auto">
                <a:xfrm>
                  <a:off x="5194146" y="3746914"/>
                  <a:ext cx="17282" cy="24842"/>
                </a:xfrm>
                <a:custGeom>
                  <a:avLst/>
                  <a:gdLst>
                    <a:gd name="T0" fmla="*/ 10 w 72"/>
                    <a:gd name="T1" fmla="*/ 64 h 101"/>
                    <a:gd name="T2" fmla="*/ 10 w 72"/>
                    <a:gd name="T3" fmla="*/ 64 h 101"/>
                    <a:gd name="T4" fmla="*/ 39 w 72"/>
                    <a:gd name="T5" fmla="*/ 81 h 101"/>
                    <a:gd name="T6" fmla="*/ 39 w 72"/>
                    <a:gd name="T7" fmla="*/ 81 h 101"/>
                    <a:gd name="T8" fmla="*/ 61 w 72"/>
                    <a:gd name="T9" fmla="*/ 35 h 101"/>
                    <a:gd name="T10" fmla="*/ 61 w 72"/>
                    <a:gd name="T11" fmla="*/ 35 h 101"/>
                    <a:gd name="T12" fmla="*/ 33 w 72"/>
                    <a:gd name="T13" fmla="*/ 19 h 101"/>
                    <a:gd name="T14" fmla="*/ 33 w 72"/>
                    <a:gd name="T15" fmla="*/ 19 h 101"/>
                    <a:gd name="T16" fmla="*/ 10 w 72"/>
                    <a:gd name="T17" fmla="*/ 6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01">
                      <a:moveTo>
                        <a:pt x="10" y="64"/>
                      </a:moveTo>
                      <a:lnTo>
                        <a:pt x="10" y="64"/>
                      </a:lnTo>
                      <a:cubicBezTo>
                        <a:pt x="0" y="83"/>
                        <a:pt x="29" y="100"/>
                        <a:pt x="39" y="81"/>
                      </a:cubicBezTo>
                      <a:lnTo>
                        <a:pt x="39" y="81"/>
                      </a:lnTo>
                      <a:cubicBezTo>
                        <a:pt x="46" y="65"/>
                        <a:pt x="54" y="50"/>
                        <a:pt x="61" y="35"/>
                      </a:cubicBezTo>
                      <a:lnTo>
                        <a:pt x="61" y="35"/>
                      </a:lnTo>
                      <a:cubicBezTo>
                        <a:pt x="71" y="17"/>
                        <a:pt x="43" y="0"/>
                        <a:pt x="33" y="19"/>
                      </a:cubicBezTo>
                      <a:lnTo>
                        <a:pt x="33" y="19"/>
                      </a:lnTo>
                      <a:cubicBezTo>
                        <a:pt x="26" y="34"/>
                        <a:pt x="18" y="49"/>
                        <a:pt x="10" y="6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nvGrpSpPr>
                <p:cNvPr id="141" name="Group 140">
                  <a:extLst>
                    <a:ext uri="{FF2B5EF4-FFF2-40B4-BE49-F238E27FC236}">
                      <a16:creationId xmlns:a16="http://schemas.microsoft.com/office/drawing/2014/main" id="{4F01096A-DA12-7D4F-B841-08EC04454DA9}"/>
                    </a:ext>
                  </a:extLst>
                </p:cNvPr>
                <p:cNvGrpSpPr/>
                <p:nvPr/>
              </p:nvGrpSpPr>
              <p:grpSpPr>
                <a:xfrm>
                  <a:off x="4870112" y="3645384"/>
                  <a:ext cx="381280" cy="589742"/>
                  <a:chOff x="4870112" y="3645384"/>
                  <a:chExt cx="381280" cy="589742"/>
                </a:xfrm>
                <a:grpFill/>
              </p:grpSpPr>
              <p:sp>
                <p:nvSpPr>
                  <p:cNvPr id="142" name="Freeform 400">
                    <a:extLst>
                      <a:ext uri="{FF2B5EF4-FFF2-40B4-BE49-F238E27FC236}">
                        <a16:creationId xmlns:a16="http://schemas.microsoft.com/office/drawing/2014/main" id="{CC0E3B0B-39C8-5D4D-85D7-C5CE8D9AC935}"/>
                      </a:ext>
                    </a:extLst>
                  </p:cNvPr>
                  <p:cNvSpPr>
                    <a:spLocks noChangeArrowheads="1"/>
                  </p:cNvSpPr>
                  <p:nvPr/>
                </p:nvSpPr>
                <p:spPr bwMode="auto">
                  <a:xfrm>
                    <a:off x="4870112" y="3645384"/>
                    <a:ext cx="381280" cy="589742"/>
                  </a:xfrm>
                  <a:custGeom>
                    <a:avLst/>
                    <a:gdLst>
                      <a:gd name="T0" fmla="*/ 1213 w 1556"/>
                      <a:gd name="T1" fmla="*/ 681 h 2407"/>
                      <a:gd name="T2" fmla="*/ 1115 w 1556"/>
                      <a:gd name="T3" fmla="*/ 639 h 2407"/>
                      <a:gd name="T4" fmla="*/ 1269 w 1556"/>
                      <a:gd name="T5" fmla="*/ 414 h 2407"/>
                      <a:gd name="T6" fmla="*/ 1399 w 1556"/>
                      <a:gd name="T7" fmla="*/ 608 h 2407"/>
                      <a:gd name="T8" fmla="*/ 130 w 1556"/>
                      <a:gd name="T9" fmla="*/ 401 h 2407"/>
                      <a:gd name="T10" fmla="*/ 194 w 1556"/>
                      <a:gd name="T11" fmla="*/ 473 h 2407"/>
                      <a:gd name="T12" fmla="*/ 146 w 1556"/>
                      <a:gd name="T13" fmla="*/ 335 h 2407"/>
                      <a:gd name="T14" fmla="*/ 243 w 1556"/>
                      <a:gd name="T15" fmla="*/ 316 h 2407"/>
                      <a:gd name="T16" fmla="*/ 376 w 1556"/>
                      <a:gd name="T17" fmla="*/ 568 h 2407"/>
                      <a:gd name="T18" fmla="*/ 402 w 1556"/>
                      <a:gd name="T19" fmla="*/ 646 h 2407"/>
                      <a:gd name="T20" fmla="*/ 130 w 1556"/>
                      <a:gd name="T21" fmla="*/ 347 h 2407"/>
                      <a:gd name="T22" fmla="*/ 385 w 1556"/>
                      <a:gd name="T23" fmla="*/ 205 h 2407"/>
                      <a:gd name="T24" fmla="*/ 569 w 1556"/>
                      <a:gd name="T25" fmla="*/ 131 h 2407"/>
                      <a:gd name="T26" fmla="*/ 530 w 1556"/>
                      <a:gd name="T27" fmla="*/ 191 h 2407"/>
                      <a:gd name="T28" fmla="*/ 365 w 1556"/>
                      <a:gd name="T29" fmla="*/ 306 h 2407"/>
                      <a:gd name="T30" fmla="*/ 998 w 1556"/>
                      <a:gd name="T31" fmla="*/ 125 h 2407"/>
                      <a:gd name="T32" fmla="*/ 911 w 1556"/>
                      <a:gd name="T33" fmla="*/ 159 h 2407"/>
                      <a:gd name="T34" fmla="*/ 886 w 1556"/>
                      <a:gd name="T35" fmla="*/ 111 h 2407"/>
                      <a:gd name="T36" fmla="*/ 832 w 1556"/>
                      <a:gd name="T37" fmla="*/ 90 h 2407"/>
                      <a:gd name="T38" fmla="*/ 790 w 1556"/>
                      <a:gd name="T39" fmla="*/ 166 h 2407"/>
                      <a:gd name="T40" fmla="*/ 995 w 1556"/>
                      <a:gd name="T41" fmla="*/ 65 h 2407"/>
                      <a:gd name="T42" fmla="*/ 937 w 1556"/>
                      <a:gd name="T43" fmla="*/ 180 h 2407"/>
                      <a:gd name="T44" fmla="*/ 829 w 1556"/>
                      <a:gd name="T45" fmla="*/ 570 h 2407"/>
                      <a:gd name="T46" fmla="*/ 771 w 1556"/>
                      <a:gd name="T47" fmla="*/ 514 h 2407"/>
                      <a:gd name="T48" fmla="*/ 668 w 1556"/>
                      <a:gd name="T49" fmla="*/ 465 h 2407"/>
                      <a:gd name="T50" fmla="*/ 539 w 1556"/>
                      <a:gd name="T51" fmla="*/ 462 h 2407"/>
                      <a:gd name="T52" fmla="*/ 558 w 1556"/>
                      <a:gd name="T53" fmla="*/ 498 h 2407"/>
                      <a:gd name="T54" fmla="*/ 587 w 1556"/>
                      <a:gd name="T55" fmla="*/ 569 h 2407"/>
                      <a:gd name="T56" fmla="*/ 545 w 1556"/>
                      <a:gd name="T57" fmla="*/ 267 h 2407"/>
                      <a:gd name="T58" fmla="*/ 622 w 1556"/>
                      <a:gd name="T59" fmla="*/ 326 h 2407"/>
                      <a:gd name="T60" fmla="*/ 722 w 1556"/>
                      <a:gd name="T61" fmla="*/ 248 h 2407"/>
                      <a:gd name="T62" fmla="*/ 814 w 1556"/>
                      <a:gd name="T63" fmla="*/ 213 h 2407"/>
                      <a:gd name="T64" fmla="*/ 847 w 1556"/>
                      <a:gd name="T65" fmla="*/ 208 h 2407"/>
                      <a:gd name="T66" fmla="*/ 915 w 1556"/>
                      <a:gd name="T67" fmla="*/ 221 h 2407"/>
                      <a:gd name="T68" fmla="*/ 974 w 1556"/>
                      <a:gd name="T69" fmla="*/ 265 h 2407"/>
                      <a:gd name="T70" fmla="*/ 1009 w 1556"/>
                      <a:gd name="T71" fmla="*/ 289 h 2407"/>
                      <a:gd name="T72" fmla="*/ 1115 w 1556"/>
                      <a:gd name="T73" fmla="*/ 305 h 2407"/>
                      <a:gd name="T74" fmla="*/ 1163 w 1556"/>
                      <a:gd name="T75" fmla="*/ 472 h 2407"/>
                      <a:gd name="T76" fmla="*/ 689 w 1556"/>
                      <a:gd name="T77" fmla="*/ 702 h 2407"/>
                      <a:gd name="T78" fmla="*/ 1301 w 1556"/>
                      <a:gd name="T79" fmla="*/ 242 h 2407"/>
                      <a:gd name="T80" fmla="*/ 1252 w 1556"/>
                      <a:gd name="T81" fmla="*/ 215 h 2407"/>
                      <a:gd name="T82" fmla="*/ 1233 w 1556"/>
                      <a:gd name="T83" fmla="*/ 190 h 2407"/>
                      <a:gd name="T84" fmla="*/ 1112 w 1556"/>
                      <a:gd name="T85" fmla="*/ 214 h 2407"/>
                      <a:gd name="T86" fmla="*/ 982 w 1556"/>
                      <a:gd name="T87" fmla="*/ 211 h 2407"/>
                      <a:gd name="T88" fmla="*/ 1090 w 1556"/>
                      <a:gd name="T89" fmla="*/ 1049 h 2407"/>
                      <a:gd name="T90" fmla="*/ 1054 w 1556"/>
                      <a:gd name="T91" fmla="*/ 1138 h 2407"/>
                      <a:gd name="T92" fmla="*/ 284 w 1556"/>
                      <a:gd name="T93" fmla="*/ 1368 h 2407"/>
                      <a:gd name="T94" fmla="*/ 359 w 1556"/>
                      <a:gd name="T95" fmla="*/ 1316 h 2407"/>
                      <a:gd name="T96" fmla="*/ 1441 w 1556"/>
                      <a:gd name="T97" fmla="*/ 358 h 2407"/>
                      <a:gd name="T98" fmla="*/ 692 w 1556"/>
                      <a:gd name="T99" fmla="*/ 88 h 2407"/>
                      <a:gd name="T100" fmla="*/ 252 w 1556"/>
                      <a:gd name="T101" fmla="*/ 260 h 2407"/>
                      <a:gd name="T102" fmla="*/ 538 w 1556"/>
                      <a:gd name="T103" fmla="*/ 740 h 2407"/>
                      <a:gd name="T104" fmla="*/ 529 w 1556"/>
                      <a:gd name="T105" fmla="*/ 1598 h 2407"/>
                      <a:gd name="T106" fmla="*/ 449 w 1556"/>
                      <a:gd name="T107" fmla="*/ 1482 h 2407"/>
                      <a:gd name="T108" fmla="*/ 258 w 1556"/>
                      <a:gd name="T109" fmla="*/ 1090 h 2407"/>
                      <a:gd name="T110" fmla="*/ 406 w 1556"/>
                      <a:gd name="T111" fmla="*/ 1506 h 2407"/>
                      <a:gd name="T112" fmla="*/ 610 w 1556"/>
                      <a:gd name="T113" fmla="*/ 1427 h 2407"/>
                      <a:gd name="T114" fmla="*/ 980 w 1556"/>
                      <a:gd name="T115" fmla="*/ 1040 h 2407"/>
                      <a:gd name="T116" fmla="*/ 1452 w 1556"/>
                      <a:gd name="T117" fmla="*/ 630 h 2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6" h="2407">
                        <a:moveTo>
                          <a:pt x="904" y="678"/>
                        </a:moveTo>
                        <a:lnTo>
                          <a:pt x="904" y="678"/>
                        </a:lnTo>
                        <a:cubicBezTo>
                          <a:pt x="906" y="677"/>
                          <a:pt x="907" y="677"/>
                          <a:pt x="908" y="677"/>
                        </a:cubicBezTo>
                        <a:lnTo>
                          <a:pt x="908" y="677"/>
                        </a:lnTo>
                        <a:cubicBezTo>
                          <a:pt x="962" y="668"/>
                          <a:pt x="1016" y="659"/>
                          <a:pt x="1070" y="651"/>
                        </a:cubicBezTo>
                        <a:lnTo>
                          <a:pt x="1070" y="651"/>
                        </a:lnTo>
                        <a:cubicBezTo>
                          <a:pt x="1017" y="664"/>
                          <a:pt x="958" y="678"/>
                          <a:pt x="904" y="678"/>
                        </a:cubicBezTo>
                        <a:close/>
                        <a:moveTo>
                          <a:pt x="1399" y="608"/>
                        </a:moveTo>
                        <a:lnTo>
                          <a:pt x="1399" y="608"/>
                        </a:lnTo>
                        <a:cubicBezTo>
                          <a:pt x="1344" y="645"/>
                          <a:pt x="1276" y="663"/>
                          <a:pt x="1213" y="681"/>
                        </a:cubicBezTo>
                        <a:lnTo>
                          <a:pt x="1213" y="681"/>
                        </a:lnTo>
                        <a:cubicBezTo>
                          <a:pt x="1155" y="696"/>
                          <a:pt x="1095" y="706"/>
                          <a:pt x="1037" y="717"/>
                        </a:cubicBezTo>
                        <a:lnTo>
                          <a:pt x="1037" y="717"/>
                        </a:lnTo>
                        <a:cubicBezTo>
                          <a:pt x="984" y="726"/>
                          <a:pt x="938" y="722"/>
                          <a:pt x="894" y="709"/>
                        </a:cubicBezTo>
                        <a:lnTo>
                          <a:pt x="894" y="709"/>
                        </a:lnTo>
                        <a:cubicBezTo>
                          <a:pt x="979" y="712"/>
                          <a:pt x="1074" y="682"/>
                          <a:pt x="1146" y="664"/>
                        </a:cubicBezTo>
                        <a:lnTo>
                          <a:pt x="1146" y="664"/>
                        </a:lnTo>
                        <a:cubicBezTo>
                          <a:pt x="1166" y="659"/>
                          <a:pt x="1158" y="628"/>
                          <a:pt x="1137" y="633"/>
                        </a:cubicBezTo>
                        <a:lnTo>
                          <a:pt x="1137" y="633"/>
                        </a:lnTo>
                        <a:cubicBezTo>
                          <a:pt x="1130" y="635"/>
                          <a:pt x="1122" y="636"/>
                          <a:pt x="1115" y="639"/>
                        </a:cubicBezTo>
                        <a:lnTo>
                          <a:pt x="1115" y="639"/>
                        </a:lnTo>
                        <a:cubicBezTo>
                          <a:pt x="1121" y="629"/>
                          <a:pt x="1112" y="611"/>
                          <a:pt x="1096" y="613"/>
                        </a:cubicBezTo>
                        <a:lnTo>
                          <a:pt x="1096" y="613"/>
                        </a:lnTo>
                        <a:cubicBezTo>
                          <a:pt x="1053" y="621"/>
                          <a:pt x="1009" y="628"/>
                          <a:pt x="965" y="635"/>
                        </a:cubicBezTo>
                        <a:lnTo>
                          <a:pt x="965" y="635"/>
                        </a:lnTo>
                        <a:cubicBezTo>
                          <a:pt x="926" y="642"/>
                          <a:pt x="874" y="659"/>
                          <a:pt x="832" y="652"/>
                        </a:cubicBezTo>
                        <a:lnTo>
                          <a:pt x="832" y="652"/>
                        </a:lnTo>
                        <a:cubicBezTo>
                          <a:pt x="1006" y="631"/>
                          <a:pt x="1204" y="578"/>
                          <a:pt x="1267" y="419"/>
                        </a:cubicBezTo>
                        <a:lnTo>
                          <a:pt x="1267" y="419"/>
                        </a:lnTo>
                        <a:cubicBezTo>
                          <a:pt x="1267" y="417"/>
                          <a:pt x="1268" y="415"/>
                          <a:pt x="1269" y="414"/>
                        </a:cubicBezTo>
                        <a:lnTo>
                          <a:pt x="1269" y="414"/>
                        </a:lnTo>
                        <a:cubicBezTo>
                          <a:pt x="1271" y="413"/>
                          <a:pt x="1274" y="412"/>
                          <a:pt x="1276" y="410"/>
                        </a:cubicBezTo>
                        <a:lnTo>
                          <a:pt x="1276" y="410"/>
                        </a:lnTo>
                        <a:cubicBezTo>
                          <a:pt x="1310" y="381"/>
                          <a:pt x="1349" y="372"/>
                          <a:pt x="1393" y="384"/>
                        </a:cubicBezTo>
                        <a:lnTo>
                          <a:pt x="1393" y="384"/>
                        </a:lnTo>
                        <a:cubicBezTo>
                          <a:pt x="1396" y="384"/>
                          <a:pt x="1400" y="386"/>
                          <a:pt x="1402" y="386"/>
                        </a:cubicBezTo>
                        <a:lnTo>
                          <a:pt x="1402" y="386"/>
                        </a:lnTo>
                        <a:cubicBezTo>
                          <a:pt x="1406" y="388"/>
                          <a:pt x="1410" y="389"/>
                          <a:pt x="1415" y="389"/>
                        </a:cubicBezTo>
                        <a:lnTo>
                          <a:pt x="1415" y="389"/>
                        </a:lnTo>
                        <a:cubicBezTo>
                          <a:pt x="1532" y="428"/>
                          <a:pt x="1456" y="570"/>
                          <a:pt x="1399" y="608"/>
                        </a:cubicBezTo>
                        <a:close/>
                        <a:moveTo>
                          <a:pt x="307" y="691"/>
                        </a:moveTo>
                        <a:lnTo>
                          <a:pt x="307" y="691"/>
                        </a:lnTo>
                        <a:cubicBezTo>
                          <a:pt x="228" y="667"/>
                          <a:pt x="166" y="606"/>
                          <a:pt x="126" y="537"/>
                        </a:cubicBezTo>
                        <a:lnTo>
                          <a:pt x="126" y="537"/>
                        </a:lnTo>
                        <a:cubicBezTo>
                          <a:pt x="99" y="493"/>
                          <a:pt x="83" y="424"/>
                          <a:pt x="110" y="373"/>
                        </a:cubicBezTo>
                        <a:lnTo>
                          <a:pt x="110" y="373"/>
                        </a:lnTo>
                        <a:cubicBezTo>
                          <a:pt x="110" y="373"/>
                          <a:pt x="110" y="374"/>
                          <a:pt x="111" y="374"/>
                        </a:cubicBezTo>
                        <a:lnTo>
                          <a:pt x="111" y="374"/>
                        </a:lnTo>
                        <a:cubicBezTo>
                          <a:pt x="117" y="384"/>
                          <a:pt x="123" y="393"/>
                          <a:pt x="130" y="401"/>
                        </a:cubicBezTo>
                        <a:lnTo>
                          <a:pt x="130" y="401"/>
                        </a:lnTo>
                        <a:cubicBezTo>
                          <a:pt x="118" y="399"/>
                          <a:pt x="104" y="411"/>
                          <a:pt x="111" y="426"/>
                        </a:cubicBezTo>
                        <a:lnTo>
                          <a:pt x="111" y="426"/>
                        </a:lnTo>
                        <a:cubicBezTo>
                          <a:pt x="129" y="461"/>
                          <a:pt x="154" y="490"/>
                          <a:pt x="186" y="514"/>
                        </a:cubicBezTo>
                        <a:lnTo>
                          <a:pt x="186" y="514"/>
                        </a:lnTo>
                        <a:cubicBezTo>
                          <a:pt x="203" y="526"/>
                          <a:pt x="219" y="498"/>
                          <a:pt x="203" y="485"/>
                        </a:cubicBezTo>
                        <a:lnTo>
                          <a:pt x="203" y="485"/>
                        </a:lnTo>
                        <a:cubicBezTo>
                          <a:pt x="180" y="469"/>
                          <a:pt x="162" y="447"/>
                          <a:pt x="148" y="424"/>
                        </a:cubicBezTo>
                        <a:lnTo>
                          <a:pt x="148" y="424"/>
                        </a:lnTo>
                        <a:cubicBezTo>
                          <a:pt x="162" y="441"/>
                          <a:pt x="178" y="458"/>
                          <a:pt x="194" y="473"/>
                        </a:cubicBezTo>
                        <a:lnTo>
                          <a:pt x="194" y="473"/>
                        </a:lnTo>
                        <a:cubicBezTo>
                          <a:pt x="209" y="488"/>
                          <a:pt x="232" y="465"/>
                          <a:pt x="218" y="451"/>
                        </a:cubicBezTo>
                        <a:lnTo>
                          <a:pt x="218" y="451"/>
                        </a:lnTo>
                        <a:cubicBezTo>
                          <a:pt x="221" y="453"/>
                          <a:pt x="223" y="455"/>
                          <a:pt x="227" y="458"/>
                        </a:cubicBezTo>
                        <a:lnTo>
                          <a:pt x="227" y="458"/>
                        </a:lnTo>
                        <a:cubicBezTo>
                          <a:pt x="243" y="471"/>
                          <a:pt x="259" y="442"/>
                          <a:pt x="242" y="430"/>
                        </a:cubicBezTo>
                        <a:lnTo>
                          <a:pt x="242" y="430"/>
                        </a:lnTo>
                        <a:cubicBezTo>
                          <a:pt x="211" y="405"/>
                          <a:pt x="183" y="376"/>
                          <a:pt x="160" y="341"/>
                        </a:cubicBezTo>
                        <a:lnTo>
                          <a:pt x="160" y="341"/>
                        </a:lnTo>
                        <a:cubicBezTo>
                          <a:pt x="157" y="336"/>
                          <a:pt x="151" y="335"/>
                          <a:pt x="146" y="335"/>
                        </a:cubicBezTo>
                        <a:lnTo>
                          <a:pt x="146" y="335"/>
                        </a:lnTo>
                        <a:cubicBezTo>
                          <a:pt x="153" y="330"/>
                          <a:pt x="161" y="325"/>
                          <a:pt x="171" y="321"/>
                        </a:cubicBezTo>
                        <a:lnTo>
                          <a:pt x="171" y="321"/>
                        </a:lnTo>
                        <a:cubicBezTo>
                          <a:pt x="182" y="318"/>
                          <a:pt x="193" y="315"/>
                          <a:pt x="204" y="315"/>
                        </a:cubicBezTo>
                        <a:lnTo>
                          <a:pt x="204" y="315"/>
                        </a:lnTo>
                        <a:cubicBezTo>
                          <a:pt x="262" y="409"/>
                          <a:pt x="335" y="490"/>
                          <a:pt x="423" y="556"/>
                        </a:cubicBezTo>
                        <a:lnTo>
                          <a:pt x="423" y="556"/>
                        </a:lnTo>
                        <a:cubicBezTo>
                          <a:pt x="440" y="570"/>
                          <a:pt x="456" y="541"/>
                          <a:pt x="440" y="528"/>
                        </a:cubicBezTo>
                        <a:lnTo>
                          <a:pt x="440" y="528"/>
                        </a:lnTo>
                        <a:cubicBezTo>
                          <a:pt x="362" y="470"/>
                          <a:pt x="297" y="398"/>
                          <a:pt x="243" y="316"/>
                        </a:cubicBezTo>
                        <a:lnTo>
                          <a:pt x="243" y="316"/>
                        </a:lnTo>
                        <a:cubicBezTo>
                          <a:pt x="284" y="323"/>
                          <a:pt x="325" y="341"/>
                          <a:pt x="359" y="356"/>
                        </a:cubicBezTo>
                        <a:lnTo>
                          <a:pt x="359" y="356"/>
                        </a:lnTo>
                        <a:cubicBezTo>
                          <a:pt x="362" y="445"/>
                          <a:pt x="429" y="527"/>
                          <a:pt x="509" y="585"/>
                        </a:cubicBezTo>
                        <a:lnTo>
                          <a:pt x="509" y="585"/>
                        </a:lnTo>
                        <a:cubicBezTo>
                          <a:pt x="455" y="572"/>
                          <a:pt x="413" y="565"/>
                          <a:pt x="409" y="573"/>
                        </a:cubicBezTo>
                        <a:lnTo>
                          <a:pt x="409" y="573"/>
                        </a:lnTo>
                        <a:cubicBezTo>
                          <a:pt x="417" y="553"/>
                          <a:pt x="386" y="545"/>
                          <a:pt x="378" y="564"/>
                        </a:cubicBezTo>
                        <a:lnTo>
                          <a:pt x="378" y="564"/>
                        </a:lnTo>
                        <a:cubicBezTo>
                          <a:pt x="378" y="565"/>
                          <a:pt x="377" y="566"/>
                          <a:pt x="376" y="568"/>
                        </a:cubicBezTo>
                        <a:lnTo>
                          <a:pt x="376" y="568"/>
                        </a:lnTo>
                        <a:cubicBezTo>
                          <a:pt x="375" y="573"/>
                          <a:pt x="377" y="580"/>
                          <a:pt x="380" y="583"/>
                        </a:cubicBezTo>
                        <a:lnTo>
                          <a:pt x="380" y="583"/>
                        </a:lnTo>
                        <a:cubicBezTo>
                          <a:pt x="413" y="612"/>
                          <a:pt x="483" y="615"/>
                          <a:pt x="524" y="626"/>
                        </a:cubicBezTo>
                        <a:lnTo>
                          <a:pt x="524" y="626"/>
                        </a:lnTo>
                        <a:cubicBezTo>
                          <a:pt x="540" y="630"/>
                          <a:pt x="555" y="634"/>
                          <a:pt x="571" y="638"/>
                        </a:cubicBezTo>
                        <a:lnTo>
                          <a:pt x="571" y="638"/>
                        </a:lnTo>
                        <a:cubicBezTo>
                          <a:pt x="517" y="631"/>
                          <a:pt x="464" y="623"/>
                          <a:pt x="411" y="614"/>
                        </a:cubicBezTo>
                        <a:lnTo>
                          <a:pt x="411" y="614"/>
                        </a:lnTo>
                        <a:cubicBezTo>
                          <a:pt x="390" y="611"/>
                          <a:pt x="382" y="642"/>
                          <a:pt x="402" y="646"/>
                        </a:cubicBezTo>
                        <a:lnTo>
                          <a:pt x="402" y="646"/>
                        </a:lnTo>
                        <a:cubicBezTo>
                          <a:pt x="459" y="655"/>
                          <a:pt x="516" y="663"/>
                          <a:pt x="572" y="671"/>
                        </a:cubicBezTo>
                        <a:lnTo>
                          <a:pt x="572" y="671"/>
                        </a:lnTo>
                        <a:cubicBezTo>
                          <a:pt x="577" y="672"/>
                          <a:pt x="582" y="673"/>
                          <a:pt x="587" y="673"/>
                        </a:cubicBezTo>
                        <a:lnTo>
                          <a:pt x="587" y="673"/>
                        </a:lnTo>
                        <a:cubicBezTo>
                          <a:pt x="570" y="672"/>
                          <a:pt x="553" y="669"/>
                          <a:pt x="536" y="666"/>
                        </a:cubicBezTo>
                        <a:lnTo>
                          <a:pt x="536" y="666"/>
                        </a:lnTo>
                        <a:cubicBezTo>
                          <a:pt x="520" y="664"/>
                          <a:pt x="512" y="681"/>
                          <a:pt x="517" y="691"/>
                        </a:cubicBezTo>
                        <a:lnTo>
                          <a:pt x="517" y="691"/>
                        </a:lnTo>
                        <a:cubicBezTo>
                          <a:pt x="445" y="692"/>
                          <a:pt x="383" y="714"/>
                          <a:pt x="307" y="691"/>
                        </a:cubicBezTo>
                        <a:close/>
                        <a:moveTo>
                          <a:pt x="130" y="347"/>
                        </a:moveTo>
                        <a:lnTo>
                          <a:pt x="130" y="347"/>
                        </a:lnTo>
                        <a:cubicBezTo>
                          <a:pt x="130" y="348"/>
                          <a:pt x="130" y="350"/>
                          <a:pt x="130" y="351"/>
                        </a:cubicBezTo>
                        <a:lnTo>
                          <a:pt x="130" y="351"/>
                        </a:lnTo>
                        <a:cubicBezTo>
                          <a:pt x="128" y="351"/>
                          <a:pt x="127" y="351"/>
                          <a:pt x="126" y="350"/>
                        </a:cubicBezTo>
                        <a:lnTo>
                          <a:pt x="126" y="350"/>
                        </a:lnTo>
                        <a:cubicBezTo>
                          <a:pt x="127" y="349"/>
                          <a:pt x="128" y="348"/>
                          <a:pt x="130" y="347"/>
                        </a:cubicBezTo>
                        <a:close/>
                        <a:moveTo>
                          <a:pt x="375" y="209"/>
                        </a:moveTo>
                        <a:lnTo>
                          <a:pt x="375" y="209"/>
                        </a:lnTo>
                        <a:cubicBezTo>
                          <a:pt x="378" y="209"/>
                          <a:pt x="382" y="207"/>
                          <a:pt x="385" y="205"/>
                        </a:cubicBezTo>
                        <a:lnTo>
                          <a:pt x="385" y="205"/>
                        </a:lnTo>
                        <a:cubicBezTo>
                          <a:pt x="465" y="141"/>
                          <a:pt x="580" y="60"/>
                          <a:pt x="675" y="147"/>
                        </a:cubicBezTo>
                        <a:lnTo>
                          <a:pt x="675" y="147"/>
                        </a:lnTo>
                        <a:cubicBezTo>
                          <a:pt x="693" y="163"/>
                          <a:pt x="708" y="179"/>
                          <a:pt x="724" y="191"/>
                        </a:cubicBezTo>
                        <a:lnTo>
                          <a:pt x="724" y="191"/>
                        </a:lnTo>
                        <a:cubicBezTo>
                          <a:pt x="686" y="207"/>
                          <a:pt x="650" y="224"/>
                          <a:pt x="612" y="228"/>
                        </a:cubicBezTo>
                        <a:lnTo>
                          <a:pt x="612" y="228"/>
                        </a:lnTo>
                        <a:cubicBezTo>
                          <a:pt x="609" y="195"/>
                          <a:pt x="605" y="164"/>
                          <a:pt x="601" y="131"/>
                        </a:cubicBezTo>
                        <a:lnTo>
                          <a:pt x="601" y="131"/>
                        </a:lnTo>
                        <a:cubicBezTo>
                          <a:pt x="599" y="111"/>
                          <a:pt x="567" y="111"/>
                          <a:pt x="569" y="131"/>
                        </a:cubicBezTo>
                        <a:lnTo>
                          <a:pt x="569" y="131"/>
                        </a:lnTo>
                        <a:cubicBezTo>
                          <a:pt x="572" y="164"/>
                          <a:pt x="577" y="195"/>
                          <a:pt x="580" y="228"/>
                        </a:cubicBezTo>
                        <a:lnTo>
                          <a:pt x="580" y="228"/>
                        </a:lnTo>
                        <a:cubicBezTo>
                          <a:pt x="580" y="228"/>
                          <a:pt x="578" y="228"/>
                          <a:pt x="578" y="227"/>
                        </a:cubicBezTo>
                        <a:lnTo>
                          <a:pt x="578" y="227"/>
                        </a:lnTo>
                        <a:cubicBezTo>
                          <a:pt x="567" y="210"/>
                          <a:pt x="561" y="193"/>
                          <a:pt x="561" y="173"/>
                        </a:cubicBezTo>
                        <a:lnTo>
                          <a:pt x="561" y="173"/>
                        </a:lnTo>
                        <a:cubicBezTo>
                          <a:pt x="560" y="152"/>
                          <a:pt x="528" y="152"/>
                          <a:pt x="529" y="173"/>
                        </a:cubicBezTo>
                        <a:lnTo>
                          <a:pt x="529" y="173"/>
                        </a:lnTo>
                        <a:cubicBezTo>
                          <a:pt x="529" y="179"/>
                          <a:pt x="529" y="185"/>
                          <a:pt x="530" y="191"/>
                        </a:cubicBezTo>
                        <a:lnTo>
                          <a:pt x="530" y="191"/>
                        </a:lnTo>
                        <a:cubicBezTo>
                          <a:pt x="527" y="187"/>
                          <a:pt x="525" y="181"/>
                          <a:pt x="522" y="176"/>
                        </a:cubicBezTo>
                        <a:lnTo>
                          <a:pt x="522" y="176"/>
                        </a:lnTo>
                        <a:cubicBezTo>
                          <a:pt x="513" y="157"/>
                          <a:pt x="485" y="174"/>
                          <a:pt x="494" y="192"/>
                        </a:cubicBezTo>
                        <a:lnTo>
                          <a:pt x="494" y="192"/>
                        </a:lnTo>
                        <a:cubicBezTo>
                          <a:pt x="497" y="199"/>
                          <a:pt x="500" y="205"/>
                          <a:pt x="503" y="210"/>
                        </a:cubicBezTo>
                        <a:lnTo>
                          <a:pt x="503" y="210"/>
                        </a:lnTo>
                        <a:cubicBezTo>
                          <a:pt x="458" y="201"/>
                          <a:pt x="415" y="200"/>
                          <a:pt x="385" y="255"/>
                        </a:cubicBezTo>
                        <a:lnTo>
                          <a:pt x="385" y="255"/>
                        </a:lnTo>
                        <a:cubicBezTo>
                          <a:pt x="375" y="272"/>
                          <a:pt x="369" y="289"/>
                          <a:pt x="365" y="306"/>
                        </a:cubicBezTo>
                        <a:lnTo>
                          <a:pt x="365" y="306"/>
                        </a:lnTo>
                        <a:cubicBezTo>
                          <a:pt x="343" y="297"/>
                          <a:pt x="320" y="289"/>
                          <a:pt x="299" y="283"/>
                        </a:cubicBezTo>
                        <a:lnTo>
                          <a:pt x="299" y="283"/>
                        </a:lnTo>
                        <a:cubicBezTo>
                          <a:pt x="324" y="259"/>
                          <a:pt x="349" y="234"/>
                          <a:pt x="375" y="209"/>
                        </a:cubicBezTo>
                        <a:lnTo>
                          <a:pt x="995" y="65"/>
                        </a:lnTo>
                        <a:lnTo>
                          <a:pt x="995" y="65"/>
                        </a:lnTo>
                        <a:cubicBezTo>
                          <a:pt x="1018" y="72"/>
                          <a:pt x="1038" y="84"/>
                          <a:pt x="1057" y="95"/>
                        </a:cubicBezTo>
                        <a:lnTo>
                          <a:pt x="1057" y="95"/>
                        </a:lnTo>
                        <a:cubicBezTo>
                          <a:pt x="1035" y="105"/>
                          <a:pt x="1014" y="118"/>
                          <a:pt x="993" y="135"/>
                        </a:cubicBezTo>
                        <a:lnTo>
                          <a:pt x="993" y="135"/>
                        </a:lnTo>
                        <a:cubicBezTo>
                          <a:pt x="995" y="131"/>
                          <a:pt x="997" y="128"/>
                          <a:pt x="998" y="125"/>
                        </a:cubicBezTo>
                        <a:lnTo>
                          <a:pt x="998" y="125"/>
                        </a:lnTo>
                        <a:cubicBezTo>
                          <a:pt x="1007" y="106"/>
                          <a:pt x="979" y="89"/>
                          <a:pt x="970" y="108"/>
                        </a:cubicBezTo>
                        <a:lnTo>
                          <a:pt x="970" y="108"/>
                        </a:lnTo>
                        <a:cubicBezTo>
                          <a:pt x="965" y="119"/>
                          <a:pt x="960" y="130"/>
                          <a:pt x="955" y="141"/>
                        </a:cubicBezTo>
                        <a:lnTo>
                          <a:pt x="955" y="141"/>
                        </a:lnTo>
                        <a:cubicBezTo>
                          <a:pt x="956" y="134"/>
                          <a:pt x="957" y="128"/>
                          <a:pt x="958" y="121"/>
                        </a:cubicBezTo>
                        <a:lnTo>
                          <a:pt x="958" y="121"/>
                        </a:lnTo>
                        <a:cubicBezTo>
                          <a:pt x="958" y="100"/>
                          <a:pt x="925" y="100"/>
                          <a:pt x="925" y="121"/>
                        </a:cubicBezTo>
                        <a:lnTo>
                          <a:pt x="925" y="121"/>
                        </a:lnTo>
                        <a:cubicBezTo>
                          <a:pt x="924" y="135"/>
                          <a:pt x="920" y="148"/>
                          <a:pt x="911" y="159"/>
                        </a:cubicBezTo>
                        <a:lnTo>
                          <a:pt x="911" y="159"/>
                        </a:lnTo>
                        <a:cubicBezTo>
                          <a:pt x="910" y="162"/>
                          <a:pt x="909" y="165"/>
                          <a:pt x="909" y="167"/>
                        </a:cubicBezTo>
                        <a:lnTo>
                          <a:pt x="909" y="167"/>
                        </a:lnTo>
                        <a:cubicBezTo>
                          <a:pt x="908" y="167"/>
                          <a:pt x="908" y="167"/>
                          <a:pt x="907" y="167"/>
                        </a:cubicBezTo>
                        <a:lnTo>
                          <a:pt x="907" y="167"/>
                        </a:lnTo>
                        <a:cubicBezTo>
                          <a:pt x="908" y="165"/>
                          <a:pt x="910" y="164"/>
                          <a:pt x="910" y="162"/>
                        </a:cubicBezTo>
                        <a:lnTo>
                          <a:pt x="910" y="162"/>
                        </a:lnTo>
                        <a:cubicBezTo>
                          <a:pt x="916" y="145"/>
                          <a:pt x="918" y="128"/>
                          <a:pt x="918" y="111"/>
                        </a:cubicBezTo>
                        <a:lnTo>
                          <a:pt x="918" y="111"/>
                        </a:lnTo>
                        <a:cubicBezTo>
                          <a:pt x="918" y="89"/>
                          <a:pt x="886" y="89"/>
                          <a:pt x="886" y="111"/>
                        </a:cubicBezTo>
                        <a:lnTo>
                          <a:pt x="886" y="111"/>
                        </a:lnTo>
                        <a:cubicBezTo>
                          <a:pt x="886" y="125"/>
                          <a:pt x="883" y="139"/>
                          <a:pt x="878" y="153"/>
                        </a:cubicBezTo>
                        <a:lnTo>
                          <a:pt x="878" y="153"/>
                        </a:lnTo>
                        <a:cubicBezTo>
                          <a:pt x="878" y="155"/>
                          <a:pt x="878" y="157"/>
                          <a:pt x="878" y="158"/>
                        </a:cubicBezTo>
                        <a:lnTo>
                          <a:pt x="878" y="158"/>
                        </a:lnTo>
                        <a:cubicBezTo>
                          <a:pt x="874" y="157"/>
                          <a:pt x="870" y="157"/>
                          <a:pt x="865" y="156"/>
                        </a:cubicBezTo>
                        <a:lnTo>
                          <a:pt x="865" y="156"/>
                        </a:lnTo>
                        <a:cubicBezTo>
                          <a:pt x="863" y="134"/>
                          <a:pt x="863" y="113"/>
                          <a:pt x="864" y="90"/>
                        </a:cubicBezTo>
                        <a:lnTo>
                          <a:pt x="864" y="90"/>
                        </a:lnTo>
                        <a:cubicBezTo>
                          <a:pt x="866" y="69"/>
                          <a:pt x="834" y="70"/>
                          <a:pt x="832" y="90"/>
                        </a:cubicBezTo>
                        <a:lnTo>
                          <a:pt x="832" y="90"/>
                        </a:lnTo>
                        <a:cubicBezTo>
                          <a:pt x="830" y="113"/>
                          <a:pt x="830" y="135"/>
                          <a:pt x="833" y="157"/>
                        </a:cubicBezTo>
                        <a:lnTo>
                          <a:pt x="833" y="157"/>
                        </a:lnTo>
                        <a:cubicBezTo>
                          <a:pt x="829" y="157"/>
                          <a:pt x="826" y="158"/>
                          <a:pt x="823" y="158"/>
                        </a:cubicBezTo>
                        <a:lnTo>
                          <a:pt x="823" y="158"/>
                        </a:lnTo>
                        <a:cubicBezTo>
                          <a:pt x="820" y="151"/>
                          <a:pt x="817" y="144"/>
                          <a:pt x="816" y="137"/>
                        </a:cubicBezTo>
                        <a:lnTo>
                          <a:pt x="816" y="137"/>
                        </a:lnTo>
                        <a:cubicBezTo>
                          <a:pt x="815" y="116"/>
                          <a:pt x="782" y="116"/>
                          <a:pt x="784" y="137"/>
                        </a:cubicBezTo>
                        <a:lnTo>
                          <a:pt x="784" y="137"/>
                        </a:lnTo>
                        <a:cubicBezTo>
                          <a:pt x="785" y="147"/>
                          <a:pt x="787" y="157"/>
                          <a:pt x="790" y="166"/>
                        </a:cubicBezTo>
                        <a:lnTo>
                          <a:pt x="790" y="166"/>
                        </a:lnTo>
                        <a:cubicBezTo>
                          <a:pt x="790" y="166"/>
                          <a:pt x="789" y="166"/>
                          <a:pt x="789" y="167"/>
                        </a:cubicBezTo>
                        <a:lnTo>
                          <a:pt x="789" y="167"/>
                        </a:lnTo>
                        <a:lnTo>
                          <a:pt x="789" y="166"/>
                        </a:lnTo>
                        <a:lnTo>
                          <a:pt x="789" y="166"/>
                        </a:lnTo>
                        <a:cubicBezTo>
                          <a:pt x="759" y="165"/>
                          <a:pt x="741" y="145"/>
                          <a:pt x="722" y="125"/>
                        </a:cubicBezTo>
                        <a:lnTo>
                          <a:pt x="722" y="125"/>
                        </a:lnTo>
                        <a:cubicBezTo>
                          <a:pt x="723" y="124"/>
                          <a:pt x="725" y="124"/>
                          <a:pt x="726" y="123"/>
                        </a:cubicBezTo>
                        <a:lnTo>
                          <a:pt x="726" y="123"/>
                        </a:lnTo>
                        <a:cubicBezTo>
                          <a:pt x="802" y="53"/>
                          <a:pt x="898" y="34"/>
                          <a:pt x="995" y="65"/>
                        </a:cubicBezTo>
                        <a:lnTo>
                          <a:pt x="375" y="209"/>
                        </a:lnTo>
                        <a:close/>
                        <a:moveTo>
                          <a:pt x="937" y="180"/>
                        </a:moveTo>
                        <a:lnTo>
                          <a:pt x="937" y="180"/>
                        </a:lnTo>
                        <a:cubicBezTo>
                          <a:pt x="937" y="181"/>
                          <a:pt x="937" y="181"/>
                          <a:pt x="937" y="181"/>
                        </a:cubicBezTo>
                        <a:lnTo>
                          <a:pt x="937" y="181"/>
                        </a:lnTo>
                        <a:cubicBezTo>
                          <a:pt x="936" y="181"/>
                          <a:pt x="936" y="180"/>
                          <a:pt x="935" y="180"/>
                        </a:cubicBezTo>
                        <a:lnTo>
                          <a:pt x="935" y="180"/>
                        </a:lnTo>
                        <a:cubicBezTo>
                          <a:pt x="936" y="179"/>
                          <a:pt x="937" y="179"/>
                          <a:pt x="938" y="178"/>
                        </a:cubicBezTo>
                        <a:lnTo>
                          <a:pt x="938" y="178"/>
                        </a:lnTo>
                        <a:cubicBezTo>
                          <a:pt x="937" y="179"/>
                          <a:pt x="937" y="179"/>
                          <a:pt x="937" y="180"/>
                        </a:cubicBezTo>
                        <a:close/>
                        <a:moveTo>
                          <a:pt x="1021" y="471"/>
                        </a:moveTo>
                        <a:lnTo>
                          <a:pt x="1021" y="471"/>
                        </a:lnTo>
                        <a:cubicBezTo>
                          <a:pt x="982" y="499"/>
                          <a:pt x="944" y="524"/>
                          <a:pt x="903" y="549"/>
                        </a:cubicBezTo>
                        <a:lnTo>
                          <a:pt x="903" y="549"/>
                        </a:lnTo>
                        <a:cubicBezTo>
                          <a:pt x="921" y="534"/>
                          <a:pt x="938" y="518"/>
                          <a:pt x="955" y="503"/>
                        </a:cubicBezTo>
                        <a:lnTo>
                          <a:pt x="955" y="503"/>
                        </a:lnTo>
                        <a:cubicBezTo>
                          <a:pt x="970" y="489"/>
                          <a:pt x="947" y="465"/>
                          <a:pt x="932" y="480"/>
                        </a:cubicBezTo>
                        <a:lnTo>
                          <a:pt x="932" y="480"/>
                        </a:lnTo>
                        <a:cubicBezTo>
                          <a:pt x="899" y="511"/>
                          <a:pt x="864" y="541"/>
                          <a:pt x="829" y="570"/>
                        </a:cubicBezTo>
                        <a:lnTo>
                          <a:pt x="829" y="570"/>
                        </a:lnTo>
                        <a:cubicBezTo>
                          <a:pt x="853" y="532"/>
                          <a:pt x="877" y="497"/>
                          <a:pt x="903" y="461"/>
                        </a:cubicBezTo>
                        <a:lnTo>
                          <a:pt x="903" y="461"/>
                        </a:lnTo>
                        <a:cubicBezTo>
                          <a:pt x="915" y="444"/>
                          <a:pt x="887" y="428"/>
                          <a:pt x="874" y="445"/>
                        </a:cubicBezTo>
                        <a:lnTo>
                          <a:pt x="874" y="445"/>
                        </a:lnTo>
                        <a:cubicBezTo>
                          <a:pt x="848" y="480"/>
                          <a:pt x="824" y="516"/>
                          <a:pt x="801" y="552"/>
                        </a:cubicBezTo>
                        <a:lnTo>
                          <a:pt x="801" y="552"/>
                        </a:lnTo>
                        <a:cubicBezTo>
                          <a:pt x="802" y="540"/>
                          <a:pt x="803" y="527"/>
                          <a:pt x="804" y="514"/>
                        </a:cubicBezTo>
                        <a:lnTo>
                          <a:pt x="804" y="514"/>
                        </a:lnTo>
                        <a:cubicBezTo>
                          <a:pt x="805" y="493"/>
                          <a:pt x="772" y="493"/>
                          <a:pt x="771" y="514"/>
                        </a:cubicBezTo>
                        <a:lnTo>
                          <a:pt x="771" y="514"/>
                        </a:lnTo>
                        <a:lnTo>
                          <a:pt x="771" y="515"/>
                        </a:lnTo>
                        <a:lnTo>
                          <a:pt x="771" y="515"/>
                        </a:lnTo>
                        <a:cubicBezTo>
                          <a:pt x="767" y="504"/>
                          <a:pt x="763" y="492"/>
                          <a:pt x="761" y="480"/>
                        </a:cubicBezTo>
                        <a:lnTo>
                          <a:pt x="761" y="480"/>
                        </a:lnTo>
                        <a:cubicBezTo>
                          <a:pt x="755" y="460"/>
                          <a:pt x="724" y="469"/>
                          <a:pt x="729" y="489"/>
                        </a:cubicBezTo>
                        <a:lnTo>
                          <a:pt x="729" y="489"/>
                        </a:lnTo>
                        <a:cubicBezTo>
                          <a:pt x="734" y="511"/>
                          <a:pt x="740" y="532"/>
                          <a:pt x="747" y="553"/>
                        </a:cubicBezTo>
                        <a:lnTo>
                          <a:pt x="747" y="553"/>
                        </a:lnTo>
                        <a:cubicBezTo>
                          <a:pt x="719" y="526"/>
                          <a:pt x="692" y="497"/>
                          <a:pt x="668" y="465"/>
                        </a:cubicBezTo>
                        <a:lnTo>
                          <a:pt x="668" y="465"/>
                        </a:lnTo>
                        <a:cubicBezTo>
                          <a:pt x="655" y="449"/>
                          <a:pt x="632" y="472"/>
                          <a:pt x="645" y="489"/>
                        </a:cubicBezTo>
                        <a:lnTo>
                          <a:pt x="645" y="489"/>
                        </a:lnTo>
                        <a:cubicBezTo>
                          <a:pt x="677" y="530"/>
                          <a:pt x="712" y="567"/>
                          <a:pt x="751" y="602"/>
                        </a:cubicBezTo>
                        <a:lnTo>
                          <a:pt x="751" y="602"/>
                        </a:lnTo>
                        <a:cubicBezTo>
                          <a:pt x="751" y="603"/>
                          <a:pt x="751" y="605"/>
                          <a:pt x="751" y="606"/>
                        </a:cubicBezTo>
                        <a:lnTo>
                          <a:pt x="751" y="606"/>
                        </a:lnTo>
                        <a:cubicBezTo>
                          <a:pt x="681" y="559"/>
                          <a:pt x="618" y="504"/>
                          <a:pt x="562" y="440"/>
                        </a:cubicBezTo>
                        <a:lnTo>
                          <a:pt x="562" y="440"/>
                        </a:lnTo>
                        <a:cubicBezTo>
                          <a:pt x="548" y="424"/>
                          <a:pt x="525" y="447"/>
                          <a:pt x="539" y="462"/>
                        </a:cubicBezTo>
                        <a:lnTo>
                          <a:pt x="539" y="462"/>
                        </a:lnTo>
                        <a:cubicBezTo>
                          <a:pt x="588" y="520"/>
                          <a:pt x="644" y="570"/>
                          <a:pt x="704" y="613"/>
                        </a:cubicBezTo>
                        <a:lnTo>
                          <a:pt x="704" y="613"/>
                        </a:lnTo>
                        <a:cubicBezTo>
                          <a:pt x="704" y="614"/>
                          <a:pt x="703" y="614"/>
                          <a:pt x="703" y="614"/>
                        </a:cubicBezTo>
                        <a:lnTo>
                          <a:pt x="703" y="614"/>
                        </a:lnTo>
                        <a:cubicBezTo>
                          <a:pt x="676" y="598"/>
                          <a:pt x="651" y="581"/>
                          <a:pt x="626" y="560"/>
                        </a:cubicBezTo>
                        <a:lnTo>
                          <a:pt x="626" y="560"/>
                        </a:lnTo>
                        <a:cubicBezTo>
                          <a:pt x="615" y="551"/>
                          <a:pt x="604" y="541"/>
                          <a:pt x="594" y="531"/>
                        </a:cubicBezTo>
                        <a:lnTo>
                          <a:pt x="594" y="531"/>
                        </a:lnTo>
                        <a:cubicBezTo>
                          <a:pt x="589" y="527"/>
                          <a:pt x="564" y="507"/>
                          <a:pt x="558" y="498"/>
                        </a:cubicBezTo>
                        <a:lnTo>
                          <a:pt x="558" y="498"/>
                        </a:lnTo>
                        <a:cubicBezTo>
                          <a:pt x="560" y="489"/>
                          <a:pt x="555" y="478"/>
                          <a:pt x="543" y="479"/>
                        </a:cubicBezTo>
                        <a:lnTo>
                          <a:pt x="543" y="479"/>
                        </a:lnTo>
                        <a:cubicBezTo>
                          <a:pt x="542" y="479"/>
                          <a:pt x="541" y="479"/>
                          <a:pt x="541" y="479"/>
                        </a:cubicBezTo>
                        <a:lnTo>
                          <a:pt x="541" y="479"/>
                        </a:lnTo>
                        <a:cubicBezTo>
                          <a:pt x="531" y="480"/>
                          <a:pt x="525" y="486"/>
                          <a:pt x="524" y="495"/>
                        </a:cubicBezTo>
                        <a:lnTo>
                          <a:pt x="524" y="495"/>
                        </a:lnTo>
                        <a:cubicBezTo>
                          <a:pt x="523" y="508"/>
                          <a:pt x="530" y="515"/>
                          <a:pt x="539" y="523"/>
                        </a:cubicBezTo>
                        <a:lnTo>
                          <a:pt x="539" y="523"/>
                        </a:lnTo>
                        <a:cubicBezTo>
                          <a:pt x="554" y="538"/>
                          <a:pt x="570" y="553"/>
                          <a:pt x="587" y="569"/>
                        </a:cubicBezTo>
                        <a:lnTo>
                          <a:pt x="587" y="569"/>
                        </a:lnTo>
                        <a:cubicBezTo>
                          <a:pt x="595" y="576"/>
                          <a:pt x="604" y="584"/>
                          <a:pt x="612" y="591"/>
                        </a:cubicBezTo>
                        <a:lnTo>
                          <a:pt x="612" y="591"/>
                        </a:lnTo>
                        <a:cubicBezTo>
                          <a:pt x="566" y="571"/>
                          <a:pt x="526" y="543"/>
                          <a:pt x="487" y="505"/>
                        </a:cubicBezTo>
                        <a:lnTo>
                          <a:pt x="487" y="505"/>
                        </a:lnTo>
                        <a:cubicBezTo>
                          <a:pt x="451" y="470"/>
                          <a:pt x="428" y="424"/>
                          <a:pt x="412" y="376"/>
                        </a:cubicBezTo>
                        <a:lnTo>
                          <a:pt x="412" y="376"/>
                        </a:lnTo>
                        <a:cubicBezTo>
                          <a:pt x="448" y="337"/>
                          <a:pt x="484" y="298"/>
                          <a:pt x="520" y="259"/>
                        </a:cubicBezTo>
                        <a:lnTo>
                          <a:pt x="520" y="259"/>
                        </a:lnTo>
                        <a:cubicBezTo>
                          <a:pt x="529" y="262"/>
                          <a:pt x="537" y="264"/>
                          <a:pt x="545" y="267"/>
                        </a:cubicBezTo>
                        <a:lnTo>
                          <a:pt x="545" y="267"/>
                        </a:lnTo>
                        <a:cubicBezTo>
                          <a:pt x="552" y="293"/>
                          <a:pt x="565" y="318"/>
                          <a:pt x="587" y="335"/>
                        </a:cubicBezTo>
                        <a:lnTo>
                          <a:pt x="587" y="335"/>
                        </a:lnTo>
                        <a:cubicBezTo>
                          <a:pt x="588" y="336"/>
                          <a:pt x="589" y="336"/>
                          <a:pt x="590" y="336"/>
                        </a:cubicBezTo>
                        <a:lnTo>
                          <a:pt x="590" y="336"/>
                        </a:lnTo>
                        <a:cubicBezTo>
                          <a:pt x="591" y="338"/>
                          <a:pt x="592" y="340"/>
                          <a:pt x="594" y="343"/>
                        </a:cubicBezTo>
                        <a:lnTo>
                          <a:pt x="594" y="343"/>
                        </a:lnTo>
                        <a:cubicBezTo>
                          <a:pt x="600" y="350"/>
                          <a:pt x="608" y="353"/>
                          <a:pt x="617" y="349"/>
                        </a:cubicBezTo>
                        <a:lnTo>
                          <a:pt x="617" y="349"/>
                        </a:lnTo>
                        <a:cubicBezTo>
                          <a:pt x="624" y="344"/>
                          <a:pt x="628" y="333"/>
                          <a:pt x="622" y="326"/>
                        </a:cubicBezTo>
                        <a:lnTo>
                          <a:pt x="622" y="326"/>
                        </a:lnTo>
                        <a:cubicBezTo>
                          <a:pt x="611" y="311"/>
                          <a:pt x="604" y="296"/>
                          <a:pt x="600" y="278"/>
                        </a:cubicBezTo>
                        <a:lnTo>
                          <a:pt x="600" y="278"/>
                        </a:lnTo>
                        <a:cubicBezTo>
                          <a:pt x="631" y="280"/>
                          <a:pt x="661" y="272"/>
                          <a:pt x="691" y="260"/>
                        </a:cubicBezTo>
                        <a:lnTo>
                          <a:pt x="691" y="260"/>
                        </a:lnTo>
                        <a:cubicBezTo>
                          <a:pt x="693" y="266"/>
                          <a:pt x="694" y="271"/>
                          <a:pt x="696" y="276"/>
                        </a:cubicBezTo>
                        <a:lnTo>
                          <a:pt x="696" y="276"/>
                        </a:lnTo>
                        <a:cubicBezTo>
                          <a:pt x="702" y="296"/>
                          <a:pt x="733" y="288"/>
                          <a:pt x="727" y="268"/>
                        </a:cubicBezTo>
                        <a:lnTo>
                          <a:pt x="727" y="268"/>
                        </a:lnTo>
                        <a:cubicBezTo>
                          <a:pt x="725" y="262"/>
                          <a:pt x="724" y="255"/>
                          <a:pt x="722" y="248"/>
                        </a:cubicBezTo>
                        <a:lnTo>
                          <a:pt x="722" y="248"/>
                        </a:lnTo>
                        <a:cubicBezTo>
                          <a:pt x="731" y="244"/>
                          <a:pt x="740" y="240"/>
                          <a:pt x="749" y="236"/>
                        </a:cubicBezTo>
                        <a:lnTo>
                          <a:pt x="749" y="236"/>
                        </a:lnTo>
                        <a:cubicBezTo>
                          <a:pt x="749" y="247"/>
                          <a:pt x="747" y="257"/>
                          <a:pt x="745" y="268"/>
                        </a:cubicBezTo>
                        <a:lnTo>
                          <a:pt x="745" y="268"/>
                        </a:lnTo>
                        <a:cubicBezTo>
                          <a:pt x="739" y="288"/>
                          <a:pt x="771" y="296"/>
                          <a:pt x="776" y="276"/>
                        </a:cubicBezTo>
                        <a:lnTo>
                          <a:pt x="776" y="276"/>
                        </a:lnTo>
                        <a:cubicBezTo>
                          <a:pt x="781" y="259"/>
                          <a:pt x="782" y="241"/>
                          <a:pt x="781" y="224"/>
                        </a:cubicBezTo>
                        <a:lnTo>
                          <a:pt x="781" y="224"/>
                        </a:lnTo>
                        <a:cubicBezTo>
                          <a:pt x="792" y="219"/>
                          <a:pt x="803" y="216"/>
                          <a:pt x="814" y="213"/>
                        </a:cubicBezTo>
                        <a:lnTo>
                          <a:pt x="814" y="213"/>
                        </a:lnTo>
                        <a:cubicBezTo>
                          <a:pt x="813" y="220"/>
                          <a:pt x="812" y="229"/>
                          <a:pt x="810" y="236"/>
                        </a:cubicBezTo>
                        <a:lnTo>
                          <a:pt x="810" y="236"/>
                        </a:lnTo>
                        <a:cubicBezTo>
                          <a:pt x="809" y="245"/>
                          <a:pt x="813" y="253"/>
                          <a:pt x="822" y="256"/>
                        </a:cubicBezTo>
                        <a:lnTo>
                          <a:pt x="822" y="256"/>
                        </a:lnTo>
                        <a:cubicBezTo>
                          <a:pt x="830" y="258"/>
                          <a:pt x="840" y="253"/>
                          <a:pt x="842" y="245"/>
                        </a:cubicBezTo>
                        <a:lnTo>
                          <a:pt x="842" y="245"/>
                        </a:lnTo>
                        <a:cubicBezTo>
                          <a:pt x="844" y="233"/>
                          <a:pt x="846" y="220"/>
                          <a:pt x="847" y="209"/>
                        </a:cubicBezTo>
                        <a:lnTo>
                          <a:pt x="847" y="209"/>
                        </a:lnTo>
                        <a:cubicBezTo>
                          <a:pt x="847" y="208"/>
                          <a:pt x="847" y="208"/>
                          <a:pt x="847" y="208"/>
                        </a:cubicBezTo>
                        <a:lnTo>
                          <a:pt x="847" y="208"/>
                        </a:lnTo>
                        <a:cubicBezTo>
                          <a:pt x="856" y="208"/>
                          <a:pt x="866" y="208"/>
                          <a:pt x="874" y="209"/>
                        </a:cubicBezTo>
                        <a:lnTo>
                          <a:pt x="874" y="209"/>
                        </a:lnTo>
                        <a:cubicBezTo>
                          <a:pt x="876" y="220"/>
                          <a:pt x="876" y="230"/>
                          <a:pt x="873" y="241"/>
                        </a:cubicBezTo>
                        <a:lnTo>
                          <a:pt x="873" y="241"/>
                        </a:lnTo>
                        <a:cubicBezTo>
                          <a:pt x="868" y="262"/>
                          <a:pt x="899" y="270"/>
                          <a:pt x="904" y="250"/>
                        </a:cubicBezTo>
                        <a:lnTo>
                          <a:pt x="904" y="250"/>
                        </a:lnTo>
                        <a:cubicBezTo>
                          <a:pt x="907" y="239"/>
                          <a:pt x="907" y="229"/>
                          <a:pt x="907" y="218"/>
                        </a:cubicBezTo>
                        <a:lnTo>
                          <a:pt x="907" y="218"/>
                        </a:lnTo>
                        <a:cubicBezTo>
                          <a:pt x="910" y="219"/>
                          <a:pt x="913" y="220"/>
                          <a:pt x="915" y="221"/>
                        </a:cubicBezTo>
                        <a:lnTo>
                          <a:pt x="915" y="221"/>
                        </a:lnTo>
                        <a:cubicBezTo>
                          <a:pt x="922" y="224"/>
                          <a:pt x="928" y="229"/>
                          <a:pt x="935" y="233"/>
                        </a:cubicBezTo>
                        <a:lnTo>
                          <a:pt x="935" y="233"/>
                        </a:lnTo>
                        <a:cubicBezTo>
                          <a:pt x="924" y="273"/>
                          <a:pt x="908" y="311"/>
                          <a:pt x="887" y="348"/>
                        </a:cubicBezTo>
                        <a:lnTo>
                          <a:pt x="887" y="348"/>
                        </a:lnTo>
                        <a:cubicBezTo>
                          <a:pt x="876" y="366"/>
                          <a:pt x="904" y="381"/>
                          <a:pt x="915" y="364"/>
                        </a:cubicBezTo>
                        <a:lnTo>
                          <a:pt x="915" y="364"/>
                        </a:lnTo>
                        <a:cubicBezTo>
                          <a:pt x="935" y="330"/>
                          <a:pt x="951" y="293"/>
                          <a:pt x="963" y="255"/>
                        </a:cubicBezTo>
                        <a:lnTo>
                          <a:pt x="963" y="255"/>
                        </a:lnTo>
                        <a:cubicBezTo>
                          <a:pt x="966" y="258"/>
                          <a:pt x="970" y="261"/>
                          <a:pt x="974" y="265"/>
                        </a:cubicBezTo>
                        <a:lnTo>
                          <a:pt x="974" y="265"/>
                        </a:lnTo>
                        <a:cubicBezTo>
                          <a:pt x="970" y="271"/>
                          <a:pt x="967" y="278"/>
                          <a:pt x="964" y="285"/>
                        </a:cubicBezTo>
                        <a:lnTo>
                          <a:pt x="964" y="285"/>
                        </a:lnTo>
                        <a:cubicBezTo>
                          <a:pt x="960" y="293"/>
                          <a:pt x="961" y="301"/>
                          <a:pt x="969" y="307"/>
                        </a:cubicBezTo>
                        <a:lnTo>
                          <a:pt x="969" y="307"/>
                        </a:lnTo>
                        <a:cubicBezTo>
                          <a:pt x="977" y="311"/>
                          <a:pt x="988" y="309"/>
                          <a:pt x="992" y="301"/>
                        </a:cubicBezTo>
                        <a:lnTo>
                          <a:pt x="992" y="301"/>
                        </a:lnTo>
                        <a:cubicBezTo>
                          <a:pt x="994" y="295"/>
                          <a:pt x="997" y="290"/>
                          <a:pt x="1000" y="284"/>
                        </a:cubicBezTo>
                        <a:lnTo>
                          <a:pt x="1000" y="284"/>
                        </a:lnTo>
                        <a:cubicBezTo>
                          <a:pt x="1003" y="286"/>
                          <a:pt x="1006" y="287"/>
                          <a:pt x="1009" y="289"/>
                        </a:cubicBezTo>
                        <a:lnTo>
                          <a:pt x="1009" y="289"/>
                        </a:lnTo>
                        <a:cubicBezTo>
                          <a:pt x="1005" y="296"/>
                          <a:pt x="1002" y="303"/>
                          <a:pt x="999" y="310"/>
                        </a:cubicBezTo>
                        <a:lnTo>
                          <a:pt x="999" y="310"/>
                        </a:lnTo>
                        <a:cubicBezTo>
                          <a:pt x="996" y="318"/>
                          <a:pt x="997" y="328"/>
                          <a:pt x="1005" y="332"/>
                        </a:cubicBezTo>
                        <a:lnTo>
                          <a:pt x="1005" y="332"/>
                        </a:lnTo>
                        <a:cubicBezTo>
                          <a:pt x="1012" y="336"/>
                          <a:pt x="1024" y="335"/>
                          <a:pt x="1027" y="326"/>
                        </a:cubicBezTo>
                        <a:lnTo>
                          <a:pt x="1027" y="326"/>
                        </a:lnTo>
                        <a:cubicBezTo>
                          <a:pt x="1031" y="318"/>
                          <a:pt x="1035" y="308"/>
                          <a:pt x="1039" y="299"/>
                        </a:cubicBezTo>
                        <a:lnTo>
                          <a:pt x="1039" y="299"/>
                        </a:lnTo>
                        <a:cubicBezTo>
                          <a:pt x="1074" y="305"/>
                          <a:pt x="1078" y="305"/>
                          <a:pt x="1115" y="305"/>
                        </a:cubicBezTo>
                        <a:lnTo>
                          <a:pt x="1115" y="305"/>
                        </a:lnTo>
                        <a:cubicBezTo>
                          <a:pt x="1123" y="305"/>
                          <a:pt x="1130" y="306"/>
                          <a:pt x="1138" y="308"/>
                        </a:cubicBezTo>
                        <a:lnTo>
                          <a:pt x="1138" y="308"/>
                        </a:lnTo>
                        <a:cubicBezTo>
                          <a:pt x="1125" y="327"/>
                          <a:pt x="1108" y="343"/>
                          <a:pt x="1088" y="356"/>
                        </a:cubicBezTo>
                        <a:lnTo>
                          <a:pt x="1088" y="356"/>
                        </a:lnTo>
                        <a:cubicBezTo>
                          <a:pt x="1070" y="367"/>
                          <a:pt x="1087" y="395"/>
                          <a:pt x="1105" y="384"/>
                        </a:cubicBezTo>
                        <a:lnTo>
                          <a:pt x="1105" y="384"/>
                        </a:lnTo>
                        <a:cubicBezTo>
                          <a:pt x="1130" y="368"/>
                          <a:pt x="1150" y="348"/>
                          <a:pt x="1167" y="323"/>
                        </a:cubicBezTo>
                        <a:lnTo>
                          <a:pt x="1167" y="323"/>
                        </a:lnTo>
                        <a:cubicBezTo>
                          <a:pt x="1205" y="358"/>
                          <a:pt x="1204" y="430"/>
                          <a:pt x="1163" y="472"/>
                        </a:cubicBezTo>
                        <a:lnTo>
                          <a:pt x="1163" y="472"/>
                        </a:lnTo>
                        <a:cubicBezTo>
                          <a:pt x="1090" y="545"/>
                          <a:pt x="991" y="579"/>
                          <a:pt x="887" y="596"/>
                        </a:cubicBezTo>
                        <a:lnTo>
                          <a:pt x="887" y="596"/>
                        </a:lnTo>
                        <a:cubicBezTo>
                          <a:pt x="939" y="566"/>
                          <a:pt x="989" y="534"/>
                          <a:pt x="1037" y="500"/>
                        </a:cubicBezTo>
                        <a:lnTo>
                          <a:pt x="1037" y="500"/>
                        </a:lnTo>
                        <a:cubicBezTo>
                          <a:pt x="1054" y="487"/>
                          <a:pt x="1038" y="459"/>
                          <a:pt x="1021" y="471"/>
                        </a:cubicBezTo>
                        <a:close/>
                        <a:moveTo>
                          <a:pt x="689" y="682"/>
                        </a:moveTo>
                        <a:lnTo>
                          <a:pt x="689" y="682"/>
                        </a:lnTo>
                        <a:cubicBezTo>
                          <a:pt x="701" y="683"/>
                          <a:pt x="712" y="685"/>
                          <a:pt x="721" y="689"/>
                        </a:cubicBezTo>
                        <a:lnTo>
                          <a:pt x="721" y="689"/>
                        </a:lnTo>
                        <a:cubicBezTo>
                          <a:pt x="711" y="694"/>
                          <a:pt x="700" y="699"/>
                          <a:pt x="689" y="702"/>
                        </a:cubicBezTo>
                        <a:lnTo>
                          <a:pt x="689" y="702"/>
                        </a:lnTo>
                        <a:cubicBezTo>
                          <a:pt x="693" y="696"/>
                          <a:pt x="693" y="687"/>
                          <a:pt x="689" y="682"/>
                        </a:cubicBezTo>
                        <a:close/>
                        <a:moveTo>
                          <a:pt x="1392" y="336"/>
                        </a:moveTo>
                        <a:lnTo>
                          <a:pt x="1392" y="336"/>
                        </a:lnTo>
                        <a:cubicBezTo>
                          <a:pt x="1363" y="329"/>
                          <a:pt x="1332" y="330"/>
                          <a:pt x="1300" y="342"/>
                        </a:cubicBezTo>
                        <a:lnTo>
                          <a:pt x="1300" y="342"/>
                        </a:lnTo>
                        <a:cubicBezTo>
                          <a:pt x="1312" y="313"/>
                          <a:pt x="1324" y="282"/>
                          <a:pt x="1333" y="250"/>
                        </a:cubicBezTo>
                        <a:lnTo>
                          <a:pt x="1333" y="250"/>
                        </a:lnTo>
                        <a:cubicBezTo>
                          <a:pt x="1339" y="230"/>
                          <a:pt x="1307" y="222"/>
                          <a:pt x="1301" y="242"/>
                        </a:cubicBezTo>
                        <a:lnTo>
                          <a:pt x="1301" y="242"/>
                        </a:lnTo>
                        <a:cubicBezTo>
                          <a:pt x="1294" y="269"/>
                          <a:pt x="1284" y="295"/>
                          <a:pt x="1274" y="319"/>
                        </a:cubicBezTo>
                        <a:lnTo>
                          <a:pt x="1274" y="319"/>
                        </a:lnTo>
                        <a:cubicBezTo>
                          <a:pt x="1269" y="303"/>
                          <a:pt x="1259" y="288"/>
                          <a:pt x="1242" y="278"/>
                        </a:cubicBezTo>
                        <a:lnTo>
                          <a:pt x="1242" y="278"/>
                        </a:lnTo>
                        <a:cubicBezTo>
                          <a:pt x="1254" y="265"/>
                          <a:pt x="1265" y="251"/>
                          <a:pt x="1276" y="238"/>
                        </a:cubicBezTo>
                        <a:lnTo>
                          <a:pt x="1276" y="238"/>
                        </a:lnTo>
                        <a:cubicBezTo>
                          <a:pt x="1281" y="230"/>
                          <a:pt x="1282" y="221"/>
                          <a:pt x="1276" y="215"/>
                        </a:cubicBezTo>
                        <a:lnTo>
                          <a:pt x="1276" y="215"/>
                        </a:lnTo>
                        <a:cubicBezTo>
                          <a:pt x="1270" y="209"/>
                          <a:pt x="1259" y="208"/>
                          <a:pt x="1252" y="215"/>
                        </a:cubicBezTo>
                        <a:lnTo>
                          <a:pt x="1252" y="215"/>
                        </a:lnTo>
                        <a:cubicBezTo>
                          <a:pt x="1239" y="231"/>
                          <a:pt x="1226" y="248"/>
                          <a:pt x="1212" y="265"/>
                        </a:cubicBezTo>
                        <a:lnTo>
                          <a:pt x="1212" y="265"/>
                        </a:lnTo>
                        <a:cubicBezTo>
                          <a:pt x="1206" y="263"/>
                          <a:pt x="1200" y="262"/>
                          <a:pt x="1193" y="260"/>
                        </a:cubicBezTo>
                        <a:lnTo>
                          <a:pt x="1193" y="260"/>
                        </a:lnTo>
                        <a:cubicBezTo>
                          <a:pt x="1196" y="258"/>
                          <a:pt x="1199" y="255"/>
                          <a:pt x="1201" y="252"/>
                        </a:cubicBezTo>
                        <a:lnTo>
                          <a:pt x="1201" y="252"/>
                        </a:lnTo>
                        <a:cubicBezTo>
                          <a:pt x="1210" y="242"/>
                          <a:pt x="1203" y="228"/>
                          <a:pt x="1194" y="225"/>
                        </a:cubicBezTo>
                        <a:lnTo>
                          <a:pt x="1194" y="225"/>
                        </a:lnTo>
                        <a:cubicBezTo>
                          <a:pt x="1207" y="214"/>
                          <a:pt x="1220" y="202"/>
                          <a:pt x="1233" y="190"/>
                        </a:cubicBezTo>
                        <a:lnTo>
                          <a:pt x="1233" y="190"/>
                        </a:lnTo>
                        <a:cubicBezTo>
                          <a:pt x="1249" y="177"/>
                          <a:pt x="1226" y="154"/>
                          <a:pt x="1210" y="168"/>
                        </a:cubicBezTo>
                        <a:lnTo>
                          <a:pt x="1210" y="168"/>
                        </a:lnTo>
                        <a:cubicBezTo>
                          <a:pt x="1190" y="185"/>
                          <a:pt x="1169" y="204"/>
                          <a:pt x="1148" y="222"/>
                        </a:cubicBezTo>
                        <a:lnTo>
                          <a:pt x="1148" y="222"/>
                        </a:lnTo>
                        <a:cubicBezTo>
                          <a:pt x="1150" y="208"/>
                          <a:pt x="1133" y="195"/>
                          <a:pt x="1120" y="208"/>
                        </a:cubicBezTo>
                        <a:lnTo>
                          <a:pt x="1120" y="208"/>
                        </a:lnTo>
                        <a:cubicBezTo>
                          <a:pt x="1120" y="208"/>
                          <a:pt x="1119" y="209"/>
                          <a:pt x="1118" y="210"/>
                        </a:cubicBezTo>
                        <a:lnTo>
                          <a:pt x="1118" y="210"/>
                        </a:lnTo>
                        <a:cubicBezTo>
                          <a:pt x="1116" y="211"/>
                          <a:pt x="1114" y="212"/>
                          <a:pt x="1112" y="214"/>
                        </a:cubicBezTo>
                        <a:lnTo>
                          <a:pt x="1112" y="214"/>
                        </a:lnTo>
                        <a:cubicBezTo>
                          <a:pt x="1105" y="221"/>
                          <a:pt x="1098" y="228"/>
                          <a:pt x="1091" y="235"/>
                        </a:cubicBezTo>
                        <a:lnTo>
                          <a:pt x="1091" y="235"/>
                        </a:lnTo>
                        <a:cubicBezTo>
                          <a:pt x="1089" y="237"/>
                          <a:pt x="1088" y="239"/>
                          <a:pt x="1087" y="242"/>
                        </a:cubicBezTo>
                        <a:lnTo>
                          <a:pt x="1087" y="242"/>
                        </a:lnTo>
                        <a:cubicBezTo>
                          <a:pt x="1083" y="245"/>
                          <a:pt x="1080" y="248"/>
                          <a:pt x="1076" y="252"/>
                        </a:cubicBezTo>
                        <a:lnTo>
                          <a:pt x="1076" y="252"/>
                        </a:lnTo>
                        <a:cubicBezTo>
                          <a:pt x="1052" y="249"/>
                          <a:pt x="1028" y="242"/>
                          <a:pt x="1006" y="228"/>
                        </a:cubicBezTo>
                        <a:lnTo>
                          <a:pt x="1006" y="228"/>
                        </a:lnTo>
                        <a:cubicBezTo>
                          <a:pt x="998" y="222"/>
                          <a:pt x="990" y="217"/>
                          <a:pt x="982" y="211"/>
                        </a:cubicBezTo>
                        <a:lnTo>
                          <a:pt x="982" y="211"/>
                        </a:lnTo>
                        <a:cubicBezTo>
                          <a:pt x="986" y="210"/>
                          <a:pt x="989" y="208"/>
                          <a:pt x="992" y="204"/>
                        </a:cubicBezTo>
                        <a:lnTo>
                          <a:pt x="992" y="204"/>
                        </a:lnTo>
                        <a:cubicBezTo>
                          <a:pt x="1133" y="41"/>
                          <a:pt x="1381" y="131"/>
                          <a:pt x="1392" y="336"/>
                        </a:cubicBezTo>
                        <a:close/>
                        <a:moveTo>
                          <a:pt x="988" y="1086"/>
                        </a:moveTo>
                        <a:lnTo>
                          <a:pt x="988" y="1086"/>
                        </a:lnTo>
                        <a:cubicBezTo>
                          <a:pt x="996" y="1088"/>
                          <a:pt x="1004" y="1086"/>
                          <a:pt x="1010" y="1080"/>
                        </a:cubicBezTo>
                        <a:lnTo>
                          <a:pt x="1010" y="1080"/>
                        </a:lnTo>
                        <a:cubicBezTo>
                          <a:pt x="1032" y="1075"/>
                          <a:pt x="1053" y="1071"/>
                          <a:pt x="1072" y="1068"/>
                        </a:cubicBezTo>
                        <a:lnTo>
                          <a:pt x="1072" y="1068"/>
                        </a:lnTo>
                        <a:cubicBezTo>
                          <a:pt x="1083" y="1066"/>
                          <a:pt x="1089" y="1058"/>
                          <a:pt x="1090" y="1049"/>
                        </a:cubicBezTo>
                        <a:lnTo>
                          <a:pt x="1090" y="1049"/>
                        </a:lnTo>
                        <a:cubicBezTo>
                          <a:pt x="1119" y="1060"/>
                          <a:pt x="1143" y="1090"/>
                          <a:pt x="1147" y="1124"/>
                        </a:cubicBezTo>
                        <a:lnTo>
                          <a:pt x="1147" y="1124"/>
                        </a:lnTo>
                        <a:cubicBezTo>
                          <a:pt x="1155" y="1195"/>
                          <a:pt x="1089" y="1239"/>
                          <a:pt x="1029" y="1254"/>
                        </a:cubicBezTo>
                        <a:lnTo>
                          <a:pt x="1029" y="1254"/>
                        </a:lnTo>
                        <a:cubicBezTo>
                          <a:pt x="980" y="1266"/>
                          <a:pt x="917" y="1250"/>
                          <a:pt x="900" y="1208"/>
                        </a:cubicBezTo>
                        <a:lnTo>
                          <a:pt x="900" y="1208"/>
                        </a:lnTo>
                        <a:cubicBezTo>
                          <a:pt x="902" y="1207"/>
                          <a:pt x="904" y="1207"/>
                          <a:pt x="906" y="1206"/>
                        </a:cubicBezTo>
                        <a:lnTo>
                          <a:pt x="906" y="1206"/>
                        </a:lnTo>
                        <a:cubicBezTo>
                          <a:pt x="955" y="1184"/>
                          <a:pt x="1005" y="1161"/>
                          <a:pt x="1054" y="1138"/>
                        </a:cubicBezTo>
                        <a:lnTo>
                          <a:pt x="1054" y="1138"/>
                        </a:lnTo>
                        <a:cubicBezTo>
                          <a:pt x="1074" y="1130"/>
                          <a:pt x="1056" y="1101"/>
                          <a:pt x="1038" y="1110"/>
                        </a:cubicBezTo>
                        <a:lnTo>
                          <a:pt x="1038" y="1110"/>
                        </a:lnTo>
                        <a:cubicBezTo>
                          <a:pt x="991" y="1131"/>
                          <a:pt x="944" y="1153"/>
                          <a:pt x="897" y="1174"/>
                        </a:cubicBezTo>
                        <a:lnTo>
                          <a:pt x="897" y="1174"/>
                        </a:lnTo>
                        <a:cubicBezTo>
                          <a:pt x="899" y="1167"/>
                          <a:pt x="901" y="1159"/>
                          <a:pt x="905" y="1150"/>
                        </a:cubicBezTo>
                        <a:lnTo>
                          <a:pt x="905" y="1150"/>
                        </a:lnTo>
                        <a:cubicBezTo>
                          <a:pt x="920" y="1116"/>
                          <a:pt x="953" y="1098"/>
                          <a:pt x="988" y="1086"/>
                        </a:cubicBezTo>
                        <a:close/>
                        <a:moveTo>
                          <a:pt x="284" y="1368"/>
                        </a:moveTo>
                        <a:lnTo>
                          <a:pt x="284" y="1368"/>
                        </a:lnTo>
                        <a:cubicBezTo>
                          <a:pt x="159" y="1365"/>
                          <a:pt x="176" y="1192"/>
                          <a:pt x="273" y="1159"/>
                        </a:cubicBezTo>
                        <a:lnTo>
                          <a:pt x="273" y="1159"/>
                        </a:lnTo>
                        <a:cubicBezTo>
                          <a:pt x="274" y="1159"/>
                          <a:pt x="275" y="1159"/>
                          <a:pt x="277" y="1158"/>
                        </a:cubicBezTo>
                        <a:lnTo>
                          <a:pt x="277" y="1158"/>
                        </a:lnTo>
                        <a:cubicBezTo>
                          <a:pt x="287" y="1164"/>
                          <a:pt x="297" y="1170"/>
                          <a:pt x="302" y="1174"/>
                        </a:cubicBezTo>
                        <a:lnTo>
                          <a:pt x="302" y="1174"/>
                        </a:lnTo>
                        <a:cubicBezTo>
                          <a:pt x="327" y="1196"/>
                          <a:pt x="346" y="1222"/>
                          <a:pt x="358" y="1252"/>
                        </a:cubicBezTo>
                        <a:lnTo>
                          <a:pt x="358" y="1252"/>
                        </a:lnTo>
                        <a:cubicBezTo>
                          <a:pt x="366" y="1275"/>
                          <a:pt x="366" y="1297"/>
                          <a:pt x="359" y="1316"/>
                        </a:cubicBezTo>
                        <a:lnTo>
                          <a:pt x="359" y="1316"/>
                        </a:lnTo>
                        <a:cubicBezTo>
                          <a:pt x="351" y="1305"/>
                          <a:pt x="343" y="1293"/>
                          <a:pt x="335" y="1281"/>
                        </a:cubicBezTo>
                        <a:lnTo>
                          <a:pt x="335" y="1281"/>
                        </a:lnTo>
                        <a:cubicBezTo>
                          <a:pt x="322" y="1264"/>
                          <a:pt x="294" y="1281"/>
                          <a:pt x="307" y="1298"/>
                        </a:cubicBezTo>
                        <a:lnTo>
                          <a:pt x="307" y="1298"/>
                        </a:lnTo>
                        <a:cubicBezTo>
                          <a:pt x="318" y="1313"/>
                          <a:pt x="329" y="1329"/>
                          <a:pt x="339" y="1345"/>
                        </a:cubicBezTo>
                        <a:lnTo>
                          <a:pt x="339" y="1345"/>
                        </a:lnTo>
                        <a:cubicBezTo>
                          <a:pt x="339" y="1346"/>
                          <a:pt x="339" y="1347"/>
                          <a:pt x="338" y="1348"/>
                        </a:cubicBezTo>
                        <a:lnTo>
                          <a:pt x="338" y="1348"/>
                        </a:lnTo>
                        <a:cubicBezTo>
                          <a:pt x="325" y="1361"/>
                          <a:pt x="306" y="1368"/>
                          <a:pt x="284" y="1368"/>
                        </a:cubicBezTo>
                        <a:close/>
                        <a:moveTo>
                          <a:pt x="1441" y="358"/>
                        </a:moveTo>
                        <a:lnTo>
                          <a:pt x="1441" y="358"/>
                        </a:lnTo>
                        <a:cubicBezTo>
                          <a:pt x="1446" y="185"/>
                          <a:pt x="1309" y="71"/>
                          <a:pt x="1165" y="71"/>
                        </a:cubicBezTo>
                        <a:lnTo>
                          <a:pt x="1165" y="71"/>
                        </a:lnTo>
                        <a:cubicBezTo>
                          <a:pt x="1161" y="57"/>
                          <a:pt x="1146" y="47"/>
                          <a:pt x="1130" y="57"/>
                        </a:cubicBezTo>
                        <a:lnTo>
                          <a:pt x="1130" y="57"/>
                        </a:lnTo>
                        <a:cubicBezTo>
                          <a:pt x="1100" y="77"/>
                          <a:pt x="1038" y="30"/>
                          <a:pt x="1009" y="18"/>
                        </a:cubicBezTo>
                        <a:lnTo>
                          <a:pt x="1009" y="18"/>
                        </a:lnTo>
                        <a:cubicBezTo>
                          <a:pt x="969" y="2"/>
                          <a:pt x="924" y="0"/>
                          <a:pt x="883" y="2"/>
                        </a:cubicBezTo>
                        <a:lnTo>
                          <a:pt x="883" y="2"/>
                        </a:lnTo>
                        <a:cubicBezTo>
                          <a:pt x="810" y="4"/>
                          <a:pt x="744" y="40"/>
                          <a:pt x="692" y="88"/>
                        </a:cubicBezTo>
                        <a:lnTo>
                          <a:pt x="692" y="88"/>
                        </a:lnTo>
                        <a:cubicBezTo>
                          <a:pt x="690" y="89"/>
                          <a:pt x="688" y="91"/>
                          <a:pt x="687" y="93"/>
                        </a:cubicBezTo>
                        <a:lnTo>
                          <a:pt x="687" y="93"/>
                        </a:lnTo>
                        <a:cubicBezTo>
                          <a:pt x="655" y="72"/>
                          <a:pt x="625" y="64"/>
                          <a:pt x="587" y="60"/>
                        </a:cubicBezTo>
                        <a:lnTo>
                          <a:pt x="587" y="60"/>
                        </a:lnTo>
                        <a:cubicBezTo>
                          <a:pt x="507" y="53"/>
                          <a:pt x="433" y="105"/>
                          <a:pt x="372" y="153"/>
                        </a:cubicBezTo>
                        <a:lnTo>
                          <a:pt x="372" y="153"/>
                        </a:lnTo>
                        <a:cubicBezTo>
                          <a:pt x="366" y="153"/>
                          <a:pt x="360" y="155"/>
                          <a:pt x="355" y="160"/>
                        </a:cubicBezTo>
                        <a:lnTo>
                          <a:pt x="355" y="160"/>
                        </a:lnTo>
                        <a:cubicBezTo>
                          <a:pt x="321" y="194"/>
                          <a:pt x="287" y="226"/>
                          <a:pt x="252" y="260"/>
                        </a:cubicBezTo>
                        <a:lnTo>
                          <a:pt x="252" y="260"/>
                        </a:lnTo>
                        <a:cubicBezTo>
                          <a:pt x="248" y="263"/>
                          <a:pt x="247" y="268"/>
                          <a:pt x="245" y="272"/>
                        </a:cubicBezTo>
                        <a:lnTo>
                          <a:pt x="245" y="272"/>
                        </a:lnTo>
                        <a:cubicBezTo>
                          <a:pt x="188" y="264"/>
                          <a:pt x="131" y="275"/>
                          <a:pt x="80" y="321"/>
                        </a:cubicBezTo>
                        <a:lnTo>
                          <a:pt x="80" y="321"/>
                        </a:lnTo>
                        <a:cubicBezTo>
                          <a:pt x="0" y="395"/>
                          <a:pt x="62" y="549"/>
                          <a:pt x="119" y="615"/>
                        </a:cubicBezTo>
                        <a:lnTo>
                          <a:pt x="119" y="615"/>
                        </a:lnTo>
                        <a:cubicBezTo>
                          <a:pt x="202" y="712"/>
                          <a:pt x="315" y="765"/>
                          <a:pt x="444" y="754"/>
                        </a:cubicBezTo>
                        <a:lnTo>
                          <a:pt x="444" y="754"/>
                        </a:lnTo>
                        <a:cubicBezTo>
                          <a:pt x="475" y="752"/>
                          <a:pt x="507" y="744"/>
                          <a:pt x="538" y="740"/>
                        </a:cubicBezTo>
                        <a:lnTo>
                          <a:pt x="538" y="740"/>
                        </a:lnTo>
                        <a:cubicBezTo>
                          <a:pt x="577" y="737"/>
                          <a:pt x="622" y="758"/>
                          <a:pt x="663" y="759"/>
                        </a:cubicBezTo>
                        <a:lnTo>
                          <a:pt x="663" y="759"/>
                        </a:lnTo>
                        <a:cubicBezTo>
                          <a:pt x="700" y="760"/>
                          <a:pt x="736" y="740"/>
                          <a:pt x="769" y="717"/>
                        </a:cubicBezTo>
                        <a:lnTo>
                          <a:pt x="769" y="717"/>
                        </a:lnTo>
                        <a:cubicBezTo>
                          <a:pt x="774" y="848"/>
                          <a:pt x="725" y="973"/>
                          <a:pt x="675" y="1096"/>
                        </a:cubicBezTo>
                        <a:lnTo>
                          <a:pt x="675" y="1096"/>
                        </a:lnTo>
                        <a:cubicBezTo>
                          <a:pt x="617" y="1236"/>
                          <a:pt x="567" y="1373"/>
                          <a:pt x="540" y="1523"/>
                        </a:cubicBezTo>
                        <a:lnTo>
                          <a:pt x="540" y="1523"/>
                        </a:lnTo>
                        <a:cubicBezTo>
                          <a:pt x="535" y="1548"/>
                          <a:pt x="532" y="1573"/>
                          <a:pt x="529" y="1598"/>
                        </a:cubicBezTo>
                        <a:lnTo>
                          <a:pt x="529" y="1598"/>
                        </a:lnTo>
                        <a:cubicBezTo>
                          <a:pt x="527" y="1597"/>
                          <a:pt x="525" y="1596"/>
                          <a:pt x="523" y="1595"/>
                        </a:cubicBezTo>
                        <a:lnTo>
                          <a:pt x="523" y="1595"/>
                        </a:lnTo>
                        <a:cubicBezTo>
                          <a:pt x="521" y="1595"/>
                          <a:pt x="519" y="1594"/>
                          <a:pt x="517" y="1593"/>
                        </a:cubicBezTo>
                        <a:lnTo>
                          <a:pt x="517" y="1593"/>
                        </a:lnTo>
                        <a:cubicBezTo>
                          <a:pt x="511" y="1591"/>
                          <a:pt x="506" y="1591"/>
                          <a:pt x="501" y="1593"/>
                        </a:cubicBezTo>
                        <a:lnTo>
                          <a:pt x="501" y="1593"/>
                        </a:lnTo>
                        <a:cubicBezTo>
                          <a:pt x="496" y="1583"/>
                          <a:pt x="491" y="1573"/>
                          <a:pt x="486" y="1562"/>
                        </a:cubicBezTo>
                        <a:lnTo>
                          <a:pt x="486" y="1562"/>
                        </a:lnTo>
                        <a:cubicBezTo>
                          <a:pt x="474" y="1535"/>
                          <a:pt x="461" y="1508"/>
                          <a:pt x="449" y="1482"/>
                        </a:cubicBezTo>
                        <a:lnTo>
                          <a:pt x="449" y="1482"/>
                        </a:lnTo>
                        <a:cubicBezTo>
                          <a:pt x="438" y="1459"/>
                          <a:pt x="428" y="1436"/>
                          <a:pt x="417" y="1414"/>
                        </a:cubicBezTo>
                        <a:lnTo>
                          <a:pt x="417" y="1414"/>
                        </a:lnTo>
                        <a:cubicBezTo>
                          <a:pt x="417" y="1411"/>
                          <a:pt x="416" y="1406"/>
                          <a:pt x="414" y="1402"/>
                        </a:cubicBezTo>
                        <a:lnTo>
                          <a:pt x="414" y="1402"/>
                        </a:lnTo>
                        <a:cubicBezTo>
                          <a:pt x="407" y="1388"/>
                          <a:pt x="400" y="1374"/>
                          <a:pt x="393" y="1361"/>
                        </a:cubicBezTo>
                        <a:lnTo>
                          <a:pt x="393" y="1361"/>
                        </a:lnTo>
                        <a:cubicBezTo>
                          <a:pt x="426" y="1305"/>
                          <a:pt x="411" y="1226"/>
                          <a:pt x="369" y="1175"/>
                        </a:cubicBezTo>
                        <a:lnTo>
                          <a:pt x="369" y="1175"/>
                        </a:lnTo>
                        <a:cubicBezTo>
                          <a:pt x="344" y="1145"/>
                          <a:pt x="299" y="1094"/>
                          <a:pt x="258" y="1090"/>
                        </a:cubicBezTo>
                        <a:lnTo>
                          <a:pt x="258" y="1090"/>
                        </a:lnTo>
                        <a:cubicBezTo>
                          <a:pt x="224" y="1086"/>
                          <a:pt x="196" y="1110"/>
                          <a:pt x="203" y="1145"/>
                        </a:cubicBezTo>
                        <a:lnTo>
                          <a:pt x="203" y="1145"/>
                        </a:lnTo>
                        <a:cubicBezTo>
                          <a:pt x="156" y="1186"/>
                          <a:pt x="134" y="1250"/>
                          <a:pt x="150" y="1315"/>
                        </a:cubicBezTo>
                        <a:lnTo>
                          <a:pt x="150" y="1315"/>
                        </a:lnTo>
                        <a:cubicBezTo>
                          <a:pt x="168" y="1391"/>
                          <a:pt x="270" y="1441"/>
                          <a:pt x="342" y="1407"/>
                        </a:cubicBezTo>
                        <a:lnTo>
                          <a:pt x="342" y="1407"/>
                        </a:lnTo>
                        <a:cubicBezTo>
                          <a:pt x="347" y="1404"/>
                          <a:pt x="352" y="1402"/>
                          <a:pt x="356" y="1399"/>
                        </a:cubicBezTo>
                        <a:lnTo>
                          <a:pt x="356" y="1399"/>
                        </a:lnTo>
                        <a:cubicBezTo>
                          <a:pt x="373" y="1435"/>
                          <a:pt x="390" y="1471"/>
                          <a:pt x="406" y="1506"/>
                        </a:cubicBezTo>
                        <a:lnTo>
                          <a:pt x="406" y="1506"/>
                        </a:lnTo>
                        <a:cubicBezTo>
                          <a:pt x="426" y="1547"/>
                          <a:pt x="442" y="1608"/>
                          <a:pt x="473" y="1643"/>
                        </a:cubicBezTo>
                        <a:lnTo>
                          <a:pt x="473" y="1643"/>
                        </a:lnTo>
                        <a:cubicBezTo>
                          <a:pt x="489" y="1659"/>
                          <a:pt x="508" y="1663"/>
                          <a:pt x="522" y="1656"/>
                        </a:cubicBezTo>
                        <a:lnTo>
                          <a:pt x="522" y="1656"/>
                        </a:lnTo>
                        <a:cubicBezTo>
                          <a:pt x="501" y="1900"/>
                          <a:pt x="541" y="2149"/>
                          <a:pt x="630" y="2377"/>
                        </a:cubicBezTo>
                        <a:lnTo>
                          <a:pt x="630" y="2377"/>
                        </a:lnTo>
                        <a:cubicBezTo>
                          <a:pt x="641" y="2406"/>
                          <a:pt x="688" y="2394"/>
                          <a:pt x="677" y="2364"/>
                        </a:cubicBezTo>
                        <a:lnTo>
                          <a:pt x="677" y="2364"/>
                        </a:lnTo>
                        <a:cubicBezTo>
                          <a:pt x="560" y="2063"/>
                          <a:pt x="537" y="1741"/>
                          <a:pt x="610" y="1427"/>
                        </a:cubicBezTo>
                        <a:lnTo>
                          <a:pt x="610" y="1427"/>
                        </a:lnTo>
                        <a:cubicBezTo>
                          <a:pt x="615" y="1402"/>
                          <a:pt x="622" y="1377"/>
                          <a:pt x="630" y="1352"/>
                        </a:cubicBezTo>
                        <a:lnTo>
                          <a:pt x="630" y="1352"/>
                        </a:lnTo>
                        <a:cubicBezTo>
                          <a:pt x="705" y="1312"/>
                          <a:pt x="780" y="1271"/>
                          <a:pt x="856" y="1230"/>
                        </a:cubicBezTo>
                        <a:lnTo>
                          <a:pt x="856" y="1230"/>
                        </a:lnTo>
                        <a:cubicBezTo>
                          <a:pt x="891" y="1314"/>
                          <a:pt x="1009" y="1318"/>
                          <a:pt x="1086" y="1287"/>
                        </a:cubicBezTo>
                        <a:lnTo>
                          <a:pt x="1086" y="1287"/>
                        </a:lnTo>
                        <a:cubicBezTo>
                          <a:pt x="1178" y="1249"/>
                          <a:pt x="1221" y="1147"/>
                          <a:pt x="1178" y="1058"/>
                        </a:cubicBezTo>
                        <a:lnTo>
                          <a:pt x="1178" y="1058"/>
                        </a:lnTo>
                        <a:cubicBezTo>
                          <a:pt x="1140" y="980"/>
                          <a:pt x="1031" y="982"/>
                          <a:pt x="980" y="1040"/>
                        </a:cubicBezTo>
                        <a:lnTo>
                          <a:pt x="980" y="1040"/>
                        </a:lnTo>
                        <a:cubicBezTo>
                          <a:pt x="911" y="1064"/>
                          <a:pt x="845" y="1106"/>
                          <a:pt x="846" y="1180"/>
                        </a:cubicBezTo>
                        <a:lnTo>
                          <a:pt x="846" y="1180"/>
                        </a:lnTo>
                        <a:cubicBezTo>
                          <a:pt x="782" y="1214"/>
                          <a:pt x="718" y="1249"/>
                          <a:pt x="654" y="1284"/>
                        </a:cubicBezTo>
                        <a:lnTo>
                          <a:pt x="654" y="1284"/>
                        </a:lnTo>
                        <a:cubicBezTo>
                          <a:pt x="722" y="1102"/>
                          <a:pt x="820" y="922"/>
                          <a:pt x="819" y="732"/>
                        </a:cubicBezTo>
                        <a:lnTo>
                          <a:pt x="819" y="732"/>
                        </a:lnTo>
                        <a:cubicBezTo>
                          <a:pt x="903" y="767"/>
                          <a:pt x="983" y="776"/>
                          <a:pt x="1085" y="757"/>
                        </a:cubicBezTo>
                        <a:lnTo>
                          <a:pt x="1085" y="757"/>
                        </a:lnTo>
                        <a:cubicBezTo>
                          <a:pt x="1203" y="736"/>
                          <a:pt x="1358" y="712"/>
                          <a:pt x="1452" y="630"/>
                        </a:cubicBezTo>
                        <a:lnTo>
                          <a:pt x="1452" y="630"/>
                        </a:lnTo>
                        <a:cubicBezTo>
                          <a:pt x="1555" y="541"/>
                          <a:pt x="1523" y="411"/>
                          <a:pt x="1441" y="3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3" name="Freeform 403">
                    <a:extLst>
                      <a:ext uri="{FF2B5EF4-FFF2-40B4-BE49-F238E27FC236}">
                        <a16:creationId xmlns:a16="http://schemas.microsoft.com/office/drawing/2014/main" id="{E7B8B56C-447C-EA46-B98E-A0F36ED8BABB}"/>
                      </a:ext>
                    </a:extLst>
                  </p:cNvPr>
                  <p:cNvSpPr>
                    <a:spLocks noChangeArrowheads="1"/>
                  </p:cNvSpPr>
                  <p:nvPr/>
                </p:nvSpPr>
                <p:spPr bwMode="auto">
                  <a:xfrm>
                    <a:off x="5174704" y="3749075"/>
                    <a:ext cx="56166" cy="49685"/>
                  </a:xfrm>
                  <a:custGeom>
                    <a:avLst/>
                    <a:gdLst>
                      <a:gd name="T0" fmla="*/ 191 w 228"/>
                      <a:gd name="T1" fmla="*/ 16 h 201"/>
                      <a:gd name="T2" fmla="*/ 191 w 228"/>
                      <a:gd name="T3" fmla="*/ 16 h 201"/>
                      <a:gd name="T4" fmla="*/ 19 w 228"/>
                      <a:gd name="T5" fmla="*/ 162 h 201"/>
                      <a:gd name="T6" fmla="*/ 19 w 228"/>
                      <a:gd name="T7" fmla="*/ 162 h 201"/>
                      <a:gd name="T8" fmla="*/ 36 w 228"/>
                      <a:gd name="T9" fmla="*/ 190 h 201"/>
                      <a:gd name="T10" fmla="*/ 36 w 228"/>
                      <a:gd name="T11" fmla="*/ 190 h 201"/>
                      <a:gd name="T12" fmla="*/ 214 w 228"/>
                      <a:gd name="T13" fmla="*/ 39 h 201"/>
                      <a:gd name="T14" fmla="*/ 214 w 228"/>
                      <a:gd name="T15" fmla="*/ 39 h 201"/>
                      <a:gd name="T16" fmla="*/ 191 w 228"/>
                      <a:gd name="T17" fmla="*/ 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201">
                        <a:moveTo>
                          <a:pt x="191" y="16"/>
                        </a:moveTo>
                        <a:lnTo>
                          <a:pt x="191" y="16"/>
                        </a:lnTo>
                        <a:cubicBezTo>
                          <a:pt x="145" y="77"/>
                          <a:pt x="87" y="125"/>
                          <a:pt x="19" y="162"/>
                        </a:cubicBezTo>
                        <a:lnTo>
                          <a:pt x="19" y="162"/>
                        </a:lnTo>
                        <a:cubicBezTo>
                          <a:pt x="0" y="172"/>
                          <a:pt x="17" y="200"/>
                          <a:pt x="36" y="190"/>
                        </a:cubicBezTo>
                        <a:lnTo>
                          <a:pt x="36" y="190"/>
                        </a:lnTo>
                        <a:cubicBezTo>
                          <a:pt x="106" y="152"/>
                          <a:pt x="166" y="102"/>
                          <a:pt x="214" y="39"/>
                        </a:cubicBezTo>
                        <a:lnTo>
                          <a:pt x="214" y="39"/>
                        </a:lnTo>
                        <a:cubicBezTo>
                          <a:pt x="227" y="23"/>
                          <a:pt x="204" y="0"/>
                          <a:pt x="191"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grpSp>
        <p:sp>
          <p:nvSpPr>
            <p:cNvPr id="27" name="Freeform 415">
              <a:extLst>
                <a:ext uri="{FF2B5EF4-FFF2-40B4-BE49-F238E27FC236}">
                  <a16:creationId xmlns:a16="http://schemas.microsoft.com/office/drawing/2014/main" id="{CDAC1AEE-4703-CF4E-8324-D2E0A994A79D}"/>
                </a:ext>
              </a:extLst>
            </p:cNvPr>
            <p:cNvSpPr>
              <a:spLocks noChangeAspect="1" noChangeArrowheads="1"/>
            </p:cNvSpPr>
            <p:nvPr/>
          </p:nvSpPr>
          <p:spPr bwMode="auto">
            <a:xfrm rot="759599">
              <a:off x="7113695" y="5072166"/>
              <a:ext cx="1541906" cy="1404612"/>
            </a:xfrm>
            <a:custGeom>
              <a:avLst/>
              <a:gdLst>
                <a:gd name="T0" fmla="*/ 2743 w 3218"/>
                <a:gd name="T1" fmla="*/ 877 h 2931"/>
                <a:gd name="T2" fmla="*/ 2828 w 3218"/>
                <a:gd name="T3" fmla="*/ 294 h 2931"/>
                <a:gd name="T4" fmla="*/ 2115 w 3218"/>
                <a:gd name="T5" fmla="*/ 1420 h 2931"/>
                <a:gd name="T6" fmla="*/ 2660 w 3218"/>
                <a:gd name="T7" fmla="*/ 1122 h 2931"/>
                <a:gd name="T8" fmla="*/ 1853 w 3218"/>
                <a:gd name="T9" fmla="*/ 1660 h 2931"/>
                <a:gd name="T10" fmla="*/ 1243 w 3218"/>
                <a:gd name="T11" fmla="*/ 1796 h 2931"/>
                <a:gd name="T12" fmla="*/ 2033 w 3218"/>
                <a:gd name="T13" fmla="*/ 1744 h 2931"/>
                <a:gd name="T14" fmla="*/ 1853 w 3218"/>
                <a:gd name="T15" fmla="*/ 1660 h 2931"/>
                <a:gd name="T16" fmla="*/ 1670 w 3218"/>
                <a:gd name="T17" fmla="*/ 105 h 2931"/>
                <a:gd name="T18" fmla="*/ 1433 w 3218"/>
                <a:gd name="T19" fmla="*/ 1456 h 2931"/>
                <a:gd name="T20" fmla="*/ 1646 w 3218"/>
                <a:gd name="T21" fmla="*/ 405 h 2931"/>
                <a:gd name="T22" fmla="*/ 1397 w 3218"/>
                <a:gd name="T23" fmla="*/ 1429 h 2931"/>
                <a:gd name="T24" fmla="*/ 2272 w 3218"/>
                <a:gd name="T25" fmla="*/ 163 h 2931"/>
                <a:gd name="T26" fmla="*/ 2074 w 3218"/>
                <a:gd name="T27" fmla="*/ 521 h 2931"/>
                <a:gd name="T28" fmla="*/ 1103 w 3218"/>
                <a:gd name="T29" fmla="*/ 2292 h 2931"/>
                <a:gd name="T30" fmla="*/ 1628 w 3218"/>
                <a:gd name="T31" fmla="*/ 2369 h 2931"/>
                <a:gd name="T32" fmla="*/ 2076 w 3218"/>
                <a:gd name="T33" fmla="*/ 2127 h 2931"/>
                <a:gd name="T34" fmla="*/ 477 w 3218"/>
                <a:gd name="T35" fmla="*/ 2160 h 2931"/>
                <a:gd name="T36" fmla="*/ 312 w 3218"/>
                <a:gd name="T37" fmla="*/ 1952 h 2931"/>
                <a:gd name="T38" fmla="*/ 471 w 3218"/>
                <a:gd name="T39" fmla="*/ 1947 h 2931"/>
                <a:gd name="T40" fmla="*/ 372 w 3218"/>
                <a:gd name="T41" fmla="*/ 2243 h 2931"/>
                <a:gd name="T42" fmla="*/ 867 w 3218"/>
                <a:gd name="T43" fmla="*/ 602 h 2931"/>
                <a:gd name="T44" fmla="*/ 924 w 3218"/>
                <a:gd name="T45" fmla="*/ 1639 h 2931"/>
                <a:gd name="T46" fmla="*/ 918 w 3218"/>
                <a:gd name="T47" fmla="*/ 1686 h 2931"/>
                <a:gd name="T48" fmla="*/ 945 w 3218"/>
                <a:gd name="T49" fmla="*/ 1951 h 2931"/>
                <a:gd name="T50" fmla="*/ 833 w 3218"/>
                <a:gd name="T51" fmla="*/ 1671 h 2931"/>
                <a:gd name="T52" fmla="*/ 808 w 3218"/>
                <a:gd name="T53" fmla="*/ 1713 h 2931"/>
                <a:gd name="T54" fmla="*/ 84 w 3218"/>
                <a:gd name="T55" fmla="*/ 1786 h 2931"/>
                <a:gd name="T56" fmla="*/ 2488 w 3218"/>
                <a:gd name="T57" fmla="*/ 762 h 2931"/>
                <a:gd name="T58" fmla="*/ 2959 w 3218"/>
                <a:gd name="T59" fmla="*/ 470 h 2931"/>
                <a:gd name="T60" fmla="*/ 2933 w 3218"/>
                <a:gd name="T61" fmla="*/ 247 h 2931"/>
                <a:gd name="T62" fmla="*/ 3186 w 3218"/>
                <a:gd name="T63" fmla="*/ 55 h 2931"/>
                <a:gd name="T64" fmla="*/ 2441 w 3218"/>
                <a:gd name="T65" fmla="*/ 726 h 2931"/>
                <a:gd name="T66" fmla="*/ 2032 w 3218"/>
                <a:gd name="T67" fmla="*/ 980 h 2931"/>
                <a:gd name="T68" fmla="*/ 2250 w 3218"/>
                <a:gd name="T69" fmla="*/ 87 h 2931"/>
                <a:gd name="T70" fmla="*/ 1981 w 3218"/>
                <a:gd name="T71" fmla="*/ 589 h 2931"/>
                <a:gd name="T72" fmla="*/ 1520 w 3218"/>
                <a:gd name="T73" fmla="*/ 1377 h 2931"/>
                <a:gd name="T74" fmla="*/ 1702 w 3218"/>
                <a:gd name="T75" fmla="*/ 40 h 2931"/>
                <a:gd name="T76" fmla="*/ 1517 w 3218"/>
                <a:gd name="T77" fmla="*/ 395 h 2931"/>
                <a:gd name="T78" fmla="*/ 1393 w 3218"/>
                <a:gd name="T79" fmla="*/ 1499 h 2931"/>
                <a:gd name="T80" fmla="*/ 884 w 3218"/>
                <a:gd name="T81" fmla="*/ 504 h 2931"/>
                <a:gd name="T82" fmla="*/ 837 w 3218"/>
                <a:gd name="T83" fmla="*/ 500 h 2931"/>
                <a:gd name="T84" fmla="*/ 794 w 3218"/>
                <a:gd name="T85" fmla="*/ 2453 h 2931"/>
                <a:gd name="T86" fmla="*/ 340 w 3218"/>
                <a:gd name="T87" fmla="*/ 1786 h 2931"/>
                <a:gd name="T88" fmla="*/ 2 w 3218"/>
                <a:gd name="T89" fmla="*/ 1696 h 2931"/>
                <a:gd name="T90" fmla="*/ 764 w 3218"/>
                <a:gd name="T91" fmla="*/ 2554 h 2931"/>
                <a:gd name="T92" fmla="*/ 881 w 3218"/>
                <a:gd name="T93" fmla="*/ 2349 h 2931"/>
                <a:gd name="T94" fmla="*/ 1539 w 3218"/>
                <a:gd name="T95" fmla="*/ 2437 h 2931"/>
                <a:gd name="T96" fmla="*/ 2243 w 3218"/>
                <a:gd name="T97" fmla="*/ 2056 h 2931"/>
                <a:gd name="T98" fmla="*/ 936 w 3218"/>
                <a:gd name="T99" fmla="*/ 2221 h 2931"/>
                <a:gd name="T100" fmla="*/ 1029 w 3218"/>
                <a:gd name="T101" fmla="*/ 2046 h 2931"/>
                <a:gd name="T102" fmla="*/ 2585 w 3218"/>
                <a:gd name="T103" fmla="*/ 1583 h 2931"/>
                <a:gd name="T104" fmla="*/ 2556 w 3218"/>
                <a:gd name="T105" fmla="*/ 1544 h 2931"/>
                <a:gd name="T106" fmla="*/ 1248 w 3218"/>
                <a:gd name="T107" fmla="*/ 1730 h 2931"/>
                <a:gd name="T108" fmla="*/ 1441 w 3218"/>
                <a:gd name="T109" fmla="*/ 1543 h 2931"/>
                <a:gd name="T110" fmla="*/ 2721 w 3218"/>
                <a:gd name="T111" fmla="*/ 1142 h 2931"/>
                <a:gd name="T112" fmla="*/ 2755 w 3218"/>
                <a:gd name="T113" fmla="*/ 1102 h 2931"/>
                <a:gd name="T114" fmla="*/ 1954 w 3218"/>
                <a:gd name="T115" fmla="*/ 1091 h 2931"/>
                <a:gd name="T116" fmla="*/ 1972 w 3218"/>
                <a:gd name="T117" fmla="*/ 1078 h 2931"/>
                <a:gd name="T118" fmla="*/ 3195 w 3218"/>
                <a:gd name="T119" fmla="*/ 753 h 2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18" h="2931">
                  <a:moveTo>
                    <a:pt x="2304" y="879"/>
                  </a:moveTo>
                  <a:lnTo>
                    <a:pt x="2304" y="879"/>
                  </a:lnTo>
                  <a:cubicBezTo>
                    <a:pt x="2551" y="765"/>
                    <a:pt x="2820" y="746"/>
                    <a:pt x="3088" y="750"/>
                  </a:cubicBezTo>
                  <a:lnTo>
                    <a:pt x="3088" y="750"/>
                  </a:lnTo>
                  <a:cubicBezTo>
                    <a:pt x="2976" y="801"/>
                    <a:pt x="2862" y="845"/>
                    <a:pt x="2743" y="877"/>
                  </a:cubicBezTo>
                  <a:lnTo>
                    <a:pt x="2743" y="877"/>
                  </a:lnTo>
                  <a:cubicBezTo>
                    <a:pt x="2620" y="910"/>
                    <a:pt x="2422" y="956"/>
                    <a:pt x="2304" y="879"/>
                  </a:cubicBezTo>
                  <a:close/>
                  <a:moveTo>
                    <a:pt x="2991" y="114"/>
                  </a:moveTo>
                  <a:lnTo>
                    <a:pt x="2991" y="114"/>
                  </a:lnTo>
                  <a:cubicBezTo>
                    <a:pt x="2928" y="171"/>
                    <a:pt x="2872" y="241"/>
                    <a:pt x="2828" y="294"/>
                  </a:cubicBezTo>
                  <a:lnTo>
                    <a:pt x="2828" y="294"/>
                  </a:lnTo>
                  <a:cubicBezTo>
                    <a:pt x="2716" y="428"/>
                    <a:pt x="2616" y="559"/>
                    <a:pt x="2488" y="678"/>
                  </a:cubicBezTo>
                  <a:lnTo>
                    <a:pt x="2488" y="678"/>
                  </a:lnTo>
                  <a:cubicBezTo>
                    <a:pt x="2488" y="383"/>
                    <a:pt x="2732" y="211"/>
                    <a:pt x="2991" y="114"/>
                  </a:cubicBezTo>
                  <a:close/>
                  <a:moveTo>
                    <a:pt x="2115" y="1420"/>
                  </a:moveTo>
                  <a:lnTo>
                    <a:pt x="2115" y="1420"/>
                  </a:lnTo>
                  <a:cubicBezTo>
                    <a:pt x="1920" y="1480"/>
                    <a:pt x="1700" y="1482"/>
                    <a:pt x="1497" y="1500"/>
                  </a:cubicBezTo>
                  <a:lnTo>
                    <a:pt x="1497" y="1500"/>
                  </a:lnTo>
                  <a:cubicBezTo>
                    <a:pt x="1775" y="1175"/>
                    <a:pt x="2257" y="1163"/>
                    <a:pt x="2660" y="1122"/>
                  </a:cubicBezTo>
                  <a:lnTo>
                    <a:pt x="2660" y="1122"/>
                  </a:lnTo>
                  <a:lnTo>
                    <a:pt x="2660" y="1123"/>
                  </a:lnTo>
                  <a:lnTo>
                    <a:pt x="2660" y="1123"/>
                  </a:lnTo>
                  <a:cubicBezTo>
                    <a:pt x="2486" y="1233"/>
                    <a:pt x="2311" y="1361"/>
                    <a:pt x="2115" y="1420"/>
                  </a:cubicBezTo>
                  <a:close/>
                  <a:moveTo>
                    <a:pt x="1853" y="1660"/>
                  </a:moveTo>
                  <a:lnTo>
                    <a:pt x="1853" y="1660"/>
                  </a:lnTo>
                  <a:cubicBezTo>
                    <a:pt x="2062" y="1639"/>
                    <a:pt x="2271" y="1617"/>
                    <a:pt x="2480" y="1597"/>
                  </a:cubicBezTo>
                  <a:lnTo>
                    <a:pt x="2480" y="1597"/>
                  </a:lnTo>
                  <a:cubicBezTo>
                    <a:pt x="2311" y="1711"/>
                    <a:pt x="2135" y="1812"/>
                    <a:pt x="1940" y="1877"/>
                  </a:cubicBezTo>
                  <a:lnTo>
                    <a:pt x="1940" y="1877"/>
                  </a:lnTo>
                  <a:cubicBezTo>
                    <a:pt x="1733" y="1947"/>
                    <a:pt x="1399" y="1988"/>
                    <a:pt x="1243" y="1796"/>
                  </a:cubicBezTo>
                  <a:lnTo>
                    <a:pt x="1243" y="1796"/>
                  </a:lnTo>
                  <a:cubicBezTo>
                    <a:pt x="1510" y="1824"/>
                    <a:pt x="1776" y="1816"/>
                    <a:pt x="2042" y="1775"/>
                  </a:cubicBezTo>
                  <a:lnTo>
                    <a:pt x="2042" y="1775"/>
                  </a:lnTo>
                  <a:cubicBezTo>
                    <a:pt x="2062" y="1772"/>
                    <a:pt x="2054" y="1740"/>
                    <a:pt x="2033" y="1744"/>
                  </a:cubicBezTo>
                  <a:lnTo>
                    <a:pt x="2033" y="1744"/>
                  </a:lnTo>
                  <a:cubicBezTo>
                    <a:pt x="1795" y="1781"/>
                    <a:pt x="1554" y="1789"/>
                    <a:pt x="1314" y="1770"/>
                  </a:cubicBezTo>
                  <a:lnTo>
                    <a:pt x="1314" y="1770"/>
                  </a:lnTo>
                  <a:cubicBezTo>
                    <a:pt x="1313" y="1765"/>
                    <a:pt x="1310" y="1762"/>
                    <a:pt x="1305" y="1760"/>
                  </a:cubicBezTo>
                  <a:lnTo>
                    <a:pt x="1305" y="1760"/>
                  </a:lnTo>
                  <a:cubicBezTo>
                    <a:pt x="1481" y="1695"/>
                    <a:pt x="1664" y="1678"/>
                    <a:pt x="1853" y="1660"/>
                  </a:cubicBezTo>
                  <a:close/>
                  <a:moveTo>
                    <a:pt x="1436" y="726"/>
                  </a:moveTo>
                  <a:lnTo>
                    <a:pt x="1436" y="726"/>
                  </a:lnTo>
                  <a:cubicBezTo>
                    <a:pt x="1486" y="634"/>
                    <a:pt x="1529" y="542"/>
                    <a:pt x="1556" y="441"/>
                  </a:cubicBezTo>
                  <a:lnTo>
                    <a:pt x="1556" y="441"/>
                  </a:lnTo>
                  <a:cubicBezTo>
                    <a:pt x="1587" y="325"/>
                    <a:pt x="1601" y="206"/>
                    <a:pt x="1670" y="105"/>
                  </a:cubicBezTo>
                  <a:lnTo>
                    <a:pt x="1670" y="105"/>
                  </a:lnTo>
                  <a:cubicBezTo>
                    <a:pt x="1735" y="337"/>
                    <a:pt x="1775" y="569"/>
                    <a:pt x="1697" y="804"/>
                  </a:cubicBezTo>
                  <a:lnTo>
                    <a:pt x="1697" y="804"/>
                  </a:lnTo>
                  <a:cubicBezTo>
                    <a:pt x="1624" y="1025"/>
                    <a:pt x="1523" y="1241"/>
                    <a:pt x="1433" y="1456"/>
                  </a:cubicBezTo>
                  <a:lnTo>
                    <a:pt x="1433" y="1456"/>
                  </a:lnTo>
                  <a:cubicBezTo>
                    <a:pt x="1403" y="1241"/>
                    <a:pt x="1439" y="1035"/>
                    <a:pt x="1530" y="837"/>
                  </a:cubicBezTo>
                  <a:lnTo>
                    <a:pt x="1530" y="837"/>
                  </a:lnTo>
                  <a:cubicBezTo>
                    <a:pt x="1594" y="695"/>
                    <a:pt x="1666" y="562"/>
                    <a:pt x="1679" y="405"/>
                  </a:cubicBezTo>
                  <a:lnTo>
                    <a:pt x="1679" y="405"/>
                  </a:lnTo>
                  <a:cubicBezTo>
                    <a:pt x="1681" y="383"/>
                    <a:pt x="1648" y="383"/>
                    <a:pt x="1646" y="405"/>
                  </a:cubicBezTo>
                  <a:lnTo>
                    <a:pt x="1646" y="405"/>
                  </a:lnTo>
                  <a:cubicBezTo>
                    <a:pt x="1631" y="604"/>
                    <a:pt x="1513" y="772"/>
                    <a:pt x="1446" y="956"/>
                  </a:cubicBezTo>
                  <a:lnTo>
                    <a:pt x="1446" y="956"/>
                  </a:lnTo>
                  <a:cubicBezTo>
                    <a:pt x="1390" y="1107"/>
                    <a:pt x="1379" y="1271"/>
                    <a:pt x="1397" y="1429"/>
                  </a:cubicBezTo>
                  <a:lnTo>
                    <a:pt x="1397" y="1429"/>
                  </a:lnTo>
                  <a:cubicBezTo>
                    <a:pt x="1219" y="1208"/>
                    <a:pt x="1310" y="958"/>
                    <a:pt x="1436" y="726"/>
                  </a:cubicBezTo>
                  <a:close/>
                  <a:moveTo>
                    <a:pt x="2074" y="521"/>
                  </a:moveTo>
                  <a:lnTo>
                    <a:pt x="2074" y="521"/>
                  </a:lnTo>
                  <a:cubicBezTo>
                    <a:pt x="2145" y="402"/>
                    <a:pt x="2225" y="292"/>
                    <a:pt x="2272" y="163"/>
                  </a:cubicBezTo>
                  <a:lnTo>
                    <a:pt x="2272" y="163"/>
                  </a:lnTo>
                  <a:cubicBezTo>
                    <a:pt x="2344" y="488"/>
                    <a:pt x="2090" y="777"/>
                    <a:pt x="1935" y="1046"/>
                  </a:cubicBezTo>
                  <a:lnTo>
                    <a:pt x="1935" y="1046"/>
                  </a:lnTo>
                  <a:cubicBezTo>
                    <a:pt x="1933" y="1047"/>
                    <a:pt x="1931" y="1049"/>
                    <a:pt x="1928" y="1050"/>
                  </a:cubicBezTo>
                  <a:lnTo>
                    <a:pt x="1928" y="1050"/>
                  </a:lnTo>
                  <a:cubicBezTo>
                    <a:pt x="1926" y="860"/>
                    <a:pt x="1977" y="686"/>
                    <a:pt x="2074" y="521"/>
                  </a:cubicBezTo>
                  <a:close/>
                  <a:moveTo>
                    <a:pt x="2076" y="2127"/>
                  </a:moveTo>
                  <a:lnTo>
                    <a:pt x="2076" y="2127"/>
                  </a:lnTo>
                  <a:cubicBezTo>
                    <a:pt x="1756" y="2209"/>
                    <a:pt x="1416" y="2183"/>
                    <a:pt x="1094" y="2260"/>
                  </a:cubicBezTo>
                  <a:lnTo>
                    <a:pt x="1094" y="2260"/>
                  </a:lnTo>
                  <a:cubicBezTo>
                    <a:pt x="1073" y="2265"/>
                    <a:pt x="1082" y="2296"/>
                    <a:pt x="1103" y="2292"/>
                  </a:cubicBezTo>
                  <a:lnTo>
                    <a:pt x="1103" y="2292"/>
                  </a:lnTo>
                  <a:cubicBezTo>
                    <a:pt x="1438" y="2212"/>
                    <a:pt x="1790" y="2242"/>
                    <a:pt x="2120" y="2148"/>
                  </a:cubicBezTo>
                  <a:lnTo>
                    <a:pt x="2120" y="2148"/>
                  </a:lnTo>
                  <a:cubicBezTo>
                    <a:pt x="1971" y="2250"/>
                    <a:pt x="1805" y="2323"/>
                    <a:pt x="1628" y="2369"/>
                  </a:cubicBezTo>
                  <a:lnTo>
                    <a:pt x="1628" y="2369"/>
                  </a:lnTo>
                  <a:cubicBezTo>
                    <a:pt x="1518" y="2397"/>
                    <a:pt x="1406" y="2409"/>
                    <a:pt x="1293" y="2411"/>
                  </a:cubicBezTo>
                  <a:lnTo>
                    <a:pt x="1293" y="2411"/>
                  </a:lnTo>
                  <a:cubicBezTo>
                    <a:pt x="1184" y="2414"/>
                    <a:pt x="965" y="2425"/>
                    <a:pt x="915" y="2307"/>
                  </a:cubicBezTo>
                  <a:lnTo>
                    <a:pt x="915" y="2307"/>
                  </a:lnTo>
                  <a:cubicBezTo>
                    <a:pt x="1207" y="2005"/>
                    <a:pt x="1684" y="2158"/>
                    <a:pt x="2076" y="2127"/>
                  </a:cubicBezTo>
                  <a:close/>
                  <a:moveTo>
                    <a:pt x="84" y="1786"/>
                  </a:moveTo>
                  <a:lnTo>
                    <a:pt x="84" y="1786"/>
                  </a:lnTo>
                  <a:cubicBezTo>
                    <a:pt x="124" y="1840"/>
                    <a:pt x="172" y="1887"/>
                    <a:pt x="227" y="1929"/>
                  </a:cubicBezTo>
                  <a:lnTo>
                    <a:pt x="227" y="1929"/>
                  </a:lnTo>
                  <a:cubicBezTo>
                    <a:pt x="318" y="2000"/>
                    <a:pt x="416" y="2059"/>
                    <a:pt x="477" y="2160"/>
                  </a:cubicBezTo>
                  <a:lnTo>
                    <a:pt x="477" y="2160"/>
                  </a:lnTo>
                  <a:cubicBezTo>
                    <a:pt x="487" y="2179"/>
                    <a:pt x="515" y="2162"/>
                    <a:pt x="505" y="2144"/>
                  </a:cubicBezTo>
                  <a:lnTo>
                    <a:pt x="505" y="2144"/>
                  </a:lnTo>
                  <a:cubicBezTo>
                    <a:pt x="457" y="2064"/>
                    <a:pt x="387" y="2007"/>
                    <a:pt x="312" y="1952"/>
                  </a:cubicBezTo>
                  <a:lnTo>
                    <a:pt x="312" y="1952"/>
                  </a:lnTo>
                  <a:cubicBezTo>
                    <a:pt x="226" y="1889"/>
                    <a:pt x="151" y="1825"/>
                    <a:pt x="91" y="1740"/>
                  </a:cubicBezTo>
                  <a:lnTo>
                    <a:pt x="91" y="1740"/>
                  </a:lnTo>
                  <a:cubicBezTo>
                    <a:pt x="126" y="1755"/>
                    <a:pt x="163" y="1767"/>
                    <a:pt x="199" y="1779"/>
                  </a:cubicBezTo>
                  <a:lnTo>
                    <a:pt x="199" y="1779"/>
                  </a:lnTo>
                  <a:cubicBezTo>
                    <a:pt x="305" y="1814"/>
                    <a:pt x="391" y="1870"/>
                    <a:pt x="471" y="1947"/>
                  </a:cubicBezTo>
                  <a:lnTo>
                    <a:pt x="471" y="1947"/>
                  </a:lnTo>
                  <a:cubicBezTo>
                    <a:pt x="616" y="2089"/>
                    <a:pt x="690" y="2288"/>
                    <a:pt x="751" y="2480"/>
                  </a:cubicBezTo>
                  <a:lnTo>
                    <a:pt x="751" y="2480"/>
                  </a:lnTo>
                  <a:cubicBezTo>
                    <a:pt x="632" y="2390"/>
                    <a:pt x="485" y="2344"/>
                    <a:pt x="372" y="2243"/>
                  </a:cubicBezTo>
                  <a:lnTo>
                    <a:pt x="372" y="2243"/>
                  </a:lnTo>
                  <a:cubicBezTo>
                    <a:pt x="239" y="2125"/>
                    <a:pt x="146" y="1956"/>
                    <a:pt x="84" y="1786"/>
                  </a:cubicBezTo>
                  <a:lnTo>
                    <a:pt x="742" y="1326"/>
                  </a:lnTo>
                  <a:lnTo>
                    <a:pt x="742" y="1326"/>
                  </a:lnTo>
                  <a:cubicBezTo>
                    <a:pt x="766" y="1083"/>
                    <a:pt x="821" y="841"/>
                    <a:pt x="867" y="602"/>
                  </a:cubicBezTo>
                  <a:lnTo>
                    <a:pt x="867" y="602"/>
                  </a:lnTo>
                  <a:cubicBezTo>
                    <a:pt x="901" y="700"/>
                    <a:pt x="932" y="800"/>
                    <a:pt x="951" y="904"/>
                  </a:cubicBezTo>
                  <a:lnTo>
                    <a:pt x="951" y="904"/>
                  </a:lnTo>
                  <a:cubicBezTo>
                    <a:pt x="975" y="1039"/>
                    <a:pt x="963" y="1179"/>
                    <a:pt x="951" y="1314"/>
                  </a:cubicBezTo>
                  <a:lnTo>
                    <a:pt x="951" y="1314"/>
                  </a:lnTo>
                  <a:cubicBezTo>
                    <a:pt x="941" y="1423"/>
                    <a:pt x="928" y="1531"/>
                    <a:pt x="924" y="1639"/>
                  </a:cubicBezTo>
                  <a:lnTo>
                    <a:pt x="924" y="1639"/>
                  </a:lnTo>
                  <a:cubicBezTo>
                    <a:pt x="922" y="1638"/>
                    <a:pt x="920" y="1637"/>
                    <a:pt x="918" y="1637"/>
                  </a:cubicBezTo>
                  <a:lnTo>
                    <a:pt x="918" y="1637"/>
                  </a:lnTo>
                  <a:cubicBezTo>
                    <a:pt x="886" y="1637"/>
                    <a:pt x="886" y="1686"/>
                    <a:pt x="918" y="1686"/>
                  </a:cubicBezTo>
                  <a:lnTo>
                    <a:pt x="918" y="1686"/>
                  </a:lnTo>
                  <a:cubicBezTo>
                    <a:pt x="920" y="1686"/>
                    <a:pt x="921" y="1685"/>
                    <a:pt x="923" y="1685"/>
                  </a:cubicBezTo>
                  <a:lnTo>
                    <a:pt x="923" y="1685"/>
                  </a:lnTo>
                  <a:cubicBezTo>
                    <a:pt x="922" y="1777"/>
                    <a:pt x="929" y="1869"/>
                    <a:pt x="951" y="1959"/>
                  </a:cubicBezTo>
                  <a:lnTo>
                    <a:pt x="951" y="1959"/>
                  </a:lnTo>
                  <a:cubicBezTo>
                    <a:pt x="949" y="1956"/>
                    <a:pt x="947" y="1953"/>
                    <a:pt x="945" y="1951"/>
                  </a:cubicBezTo>
                  <a:lnTo>
                    <a:pt x="945" y="1951"/>
                  </a:lnTo>
                  <a:cubicBezTo>
                    <a:pt x="925" y="1923"/>
                    <a:pt x="909" y="1892"/>
                    <a:pt x="894" y="1862"/>
                  </a:cubicBezTo>
                  <a:lnTo>
                    <a:pt x="894" y="1862"/>
                  </a:lnTo>
                  <a:cubicBezTo>
                    <a:pt x="864" y="1802"/>
                    <a:pt x="846" y="1736"/>
                    <a:pt x="833" y="1671"/>
                  </a:cubicBezTo>
                  <a:lnTo>
                    <a:pt x="833" y="1671"/>
                  </a:lnTo>
                  <a:cubicBezTo>
                    <a:pt x="803" y="1530"/>
                    <a:pt x="816" y="1374"/>
                    <a:pt x="823" y="1230"/>
                  </a:cubicBezTo>
                  <a:lnTo>
                    <a:pt x="823" y="1230"/>
                  </a:lnTo>
                  <a:cubicBezTo>
                    <a:pt x="824" y="1209"/>
                    <a:pt x="791" y="1209"/>
                    <a:pt x="790" y="1230"/>
                  </a:cubicBezTo>
                  <a:lnTo>
                    <a:pt x="790" y="1230"/>
                  </a:lnTo>
                  <a:cubicBezTo>
                    <a:pt x="783" y="1391"/>
                    <a:pt x="775" y="1555"/>
                    <a:pt x="808" y="1713"/>
                  </a:cubicBezTo>
                  <a:lnTo>
                    <a:pt x="808" y="1713"/>
                  </a:lnTo>
                  <a:cubicBezTo>
                    <a:pt x="818" y="1766"/>
                    <a:pt x="843" y="1847"/>
                    <a:pt x="877" y="1917"/>
                  </a:cubicBezTo>
                  <a:lnTo>
                    <a:pt x="877" y="1917"/>
                  </a:lnTo>
                  <a:cubicBezTo>
                    <a:pt x="740" y="1762"/>
                    <a:pt x="722" y="1533"/>
                    <a:pt x="742" y="1326"/>
                  </a:cubicBezTo>
                  <a:lnTo>
                    <a:pt x="84" y="1786"/>
                  </a:lnTo>
                  <a:close/>
                  <a:moveTo>
                    <a:pt x="3207" y="730"/>
                  </a:moveTo>
                  <a:lnTo>
                    <a:pt x="3207" y="730"/>
                  </a:lnTo>
                  <a:cubicBezTo>
                    <a:pt x="3208" y="717"/>
                    <a:pt x="3200" y="704"/>
                    <a:pt x="3183" y="703"/>
                  </a:cubicBezTo>
                  <a:lnTo>
                    <a:pt x="3183" y="703"/>
                  </a:lnTo>
                  <a:cubicBezTo>
                    <a:pt x="2949" y="696"/>
                    <a:pt x="2713" y="701"/>
                    <a:pt x="2488" y="762"/>
                  </a:cubicBezTo>
                  <a:lnTo>
                    <a:pt x="2488" y="762"/>
                  </a:lnTo>
                  <a:cubicBezTo>
                    <a:pt x="2653" y="671"/>
                    <a:pt x="2820" y="588"/>
                    <a:pt x="2984" y="513"/>
                  </a:cubicBezTo>
                  <a:lnTo>
                    <a:pt x="2984" y="513"/>
                  </a:lnTo>
                  <a:cubicBezTo>
                    <a:pt x="3012" y="499"/>
                    <a:pt x="2988" y="457"/>
                    <a:pt x="2959" y="470"/>
                  </a:cubicBezTo>
                  <a:lnTo>
                    <a:pt x="2959" y="470"/>
                  </a:lnTo>
                  <a:cubicBezTo>
                    <a:pt x="2836" y="528"/>
                    <a:pt x="2711" y="589"/>
                    <a:pt x="2586" y="654"/>
                  </a:cubicBezTo>
                  <a:lnTo>
                    <a:pt x="2586" y="654"/>
                  </a:lnTo>
                  <a:cubicBezTo>
                    <a:pt x="2657" y="586"/>
                    <a:pt x="2723" y="516"/>
                    <a:pt x="2782" y="436"/>
                  </a:cubicBezTo>
                  <a:lnTo>
                    <a:pt x="2782" y="436"/>
                  </a:lnTo>
                  <a:cubicBezTo>
                    <a:pt x="2830" y="370"/>
                    <a:pt x="2879" y="307"/>
                    <a:pt x="2933" y="247"/>
                  </a:cubicBezTo>
                  <a:lnTo>
                    <a:pt x="2933" y="247"/>
                  </a:lnTo>
                  <a:cubicBezTo>
                    <a:pt x="2993" y="183"/>
                    <a:pt x="3080" y="85"/>
                    <a:pt x="3169" y="71"/>
                  </a:cubicBezTo>
                  <a:lnTo>
                    <a:pt x="3169" y="71"/>
                  </a:lnTo>
                  <a:cubicBezTo>
                    <a:pt x="3180" y="69"/>
                    <a:pt x="3184" y="63"/>
                    <a:pt x="3186" y="55"/>
                  </a:cubicBezTo>
                  <a:lnTo>
                    <a:pt x="3186" y="55"/>
                  </a:lnTo>
                  <a:lnTo>
                    <a:pt x="3186" y="54"/>
                  </a:lnTo>
                  <a:lnTo>
                    <a:pt x="3186" y="54"/>
                  </a:lnTo>
                  <a:cubicBezTo>
                    <a:pt x="3217" y="47"/>
                    <a:pt x="3204" y="0"/>
                    <a:pt x="3173" y="8"/>
                  </a:cubicBezTo>
                  <a:lnTo>
                    <a:pt x="3173" y="8"/>
                  </a:lnTo>
                  <a:cubicBezTo>
                    <a:pt x="2825" y="92"/>
                    <a:pt x="2405" y="302"/>
                    <a:pt x="2441" y="726"/>
                  </a:cubicBezTo>
                  <a:lnTo>
                    <a:pt x="2441" y="726"/>
                  </a:lnTo>
                  <a:cubicBezTo>
                    <a:pt x="2442" y="728"/>
                    <a:pt x="2442" y="729"/>
                    <a:pt x="2443" y="731"/>
                  </a:cubicBezTo>
                  <a:lnTo>
                    <a:pt x="2443" y="731"/>
                  </a:lnTo>
                  <a:cubicBezTo>
                    <a:pt x="2303" y="809"/>
                    <a:pt x="2165" y="891"/>
                    <a:pt x="2032" y="980"/>
                  </a:cubicBezTo>
                  <a:lnTo>
                    <a:pt x="2032" y="980"/>
                  </a:lnTo>
                  <a:cubicBezTo>
                    <a:pt x="2204" y="702"/>
                    <a:pt x="2426" y="403"/>
                    <a:pt x="2295" y="67"/>
                  </a:cubicBezTo>
                  <a:lnTo>
                    <a:pt x="2295" y="67"/>
                  </a:lnTo>
                  <a:cubicBezTo>
                    <a:pt x="2284" y="38"/>
                    <a:pt x="2236" y="51"/>
                    <a:pt x="2248" y="80"/>
                  </a:cubicBezTo>
                  <a:lnTo>
                    <a:pt x="2248" y="80"/>
                  </a:lnTo>
                  <a:cubicBezTo>
                    <a:pt x="2249" y="83"/>
                    <a:pt x="2250" y="85"/>
                    <a:pt x="2250" y="87"/>
                  </a:cubicBezTo>
                  <a:lnTo>
                    <a:pt x="2250" y="87"/>
                  </a:lnTo>
                  <a:cubicBezTo>
                    <a:pt x="2247" y="90"/>
                    <a:pt x="2244" y="94"/>
                    <a:pt x="2243" y="100"/>
                  </a:cubicBezTo>
                  <a:lnTo>
                    <a:pt x="2243" y="100"/>
                  </a:lnTo>
                  <a:cubicBezTo>
                    <a:pt x="2191" y="281"/>
                    <a:pt x="2067" y="425"/>
                    <a:pt x="1981" y="589"/>
                  </a:cubicBezTo>
                  <a:lnTo>
                    <a:pt x="1981" y="589"/>
                  </a:lnTo>
                  <a:cubicBezTo>
                    <a:pt x="1902" y="740"/>
                    <a:pt x="1873" y="913"/>
                    <a:pt x="1881" y="1081"/>
                  </a:cubicBezTo>
                  <a:lnTo>
                    <a:pt x="1881" y="1081"/>
                  </a:lnTo>
                  <a:cubicBezTo>
                    <a:pt x="1881" y="1082"/>
                    <a:pt x="1881" y="1083"/>
                    <a:pt x="1881" y="1083"/>
                  </a:cubicBezTo>
                  <a:lnTo>
                    <a:pt x="1881" y="1083"/>
                  </a:lnTo>
                  <a:cubicBezTo>
                    <a:pt x="1755" y="1175"/>
                    <a:pt x="1633" y="1273"/>
                    <a:pt x="1520" y="1377"/>
                  </a:cubicBezTo>
                  <a:lnTo>
                    <a:pt x="1520" y="1377"/>
                  </a:lnTo>
                  <a:cubicBezTo>
                    <a:pt x="1610" y="1167"/>
                    <a:pt x="1707" y="956"/>
                    <a:pt x="1768" y="740"/>
                  </a:cubicBezTo>
                  <a:lnTo>
                    <a:pt x="1768" y="740"/>
                  </a:lnTo>
                  <a:cubicBezTo>
                    <a:pt x="1832" y="511"/>
                    <a:pt x="1767" y="261"/>
                    <a:pt x="1702" y="40"/>
                  </a:cubicBezTo>
                  <a:lnTo>
                    <a:pt x="1702" y="40"/>
                  </a:lnTo>
                  <a:cubicBezTo>
                    <a:pt x="1694" y="12"/>
                    <a:pt x="1652" y="21"/>
                    <a:pt x="1654" y="47"/>
                  </a:cubicBezTo>
                  <a:lnTo>
                    <a:pt x="1654" y="47"/>
                  </a:lnTo>
                  <a:cubicBezTo>
                    <a:pt x="1654" y="48"/>
                    <a:pt x="1652" y="49"/>
                    <a:pt x="1652" y="50"/>
                  </a:cubicBezTo>
                  <a:lnTo>
                    <a:pt x="1652" y="50"/>
                  </a:lnTo>
                  <a:cubicBezTo>
                    <a:pt x="1571" y="151"/>
                    <a:pt x="1545" y="271"/>
                    <a:pt x="1517" y="395"/>
                  </a:cubicBezTo>
                  <a:lnTo>
                    <a:pt x="1517" y="395"/>
                  </a:lnTo>
                  <a:cubicBezTo>
                    <a:pt x="1481" y="550"/>
                    <a:pt x="1402" y="682"/>
                    <a:pt x="1330" y="821"/>
                  </a:cubicBezTo>
                  <a:lnTo>
                    <a:pt x="1330" y="821"/>
                  </a:lnTo>
                  <a:cubicBezTo>
                    <a:pt x="1212" y="1051"/>
                    <a:pt x="1208" y="1304"/>
                    <a:pt x="1393" y="1499"/>
                  </a:cubicBezTo>
                  <a:lnTo>
                    <a:pt x="1393" y="1499"/>
                  </a:lnTo>
                  <a:cubicBezTo>
                    <a:pt x="1246" y="1647"/>
                    <a:pt x="1116" y="1809"/>
                    <a:pt x="1009" y="1986"/>
                  </a:cubicBezTo>
                  <a:lnTo>
                    <a:pt x="1009" y="1986"/>
                  </a:lnTo>
                  <a:cubicBezTo>
                    <a:pt x="941" y="1755"/>
                    <a:pt x="981" y="1514"/>
                    <a:pt x="1003" y="1277"/>
                  </a:cubicBezTo>
                  <a:lnTo>
                    <a:pt x="1003" y="1277"/>
                  </a:lnTo>
                  <a:cubicBezTo>
                    <a:pt x="1029" y="1000"/>
                    <a:pt x="977" y="763"/>
                    <a:pt x="884" y="504"/>
                  </a:cubicBezTo>
                  <a:lnTo>
                    <a:pt x="884" y="504"/>
                  </a:lnTo>
                  <a:cubicBezTo>
                    <a:pt x="884" y="504"/>
                    <a:pt x="884" y="504"/>
                    <a:pt x="884" y="503"/>
                  </a:cubicBezTo>
                  <a:lnTo>
                    <a:pt x="884" y="503"/>
                  </a:lnTo>
                  <a:cubicBezTo>
                    <a:pt x="879" y="480"/>
                    <a:pt x="841" y="473"/>
                    <a:pt x="837" y="500"/>
                  </a:cubicBezTo>
                  <a:lnTo>
                    <a:pt x="837" y="500"/>
                  </a:lnTo>
                  <a:cubicBezTo>
                    <a:pt x="780" y="811"/>
                    <a:pt x="699" y="1129"/>
                    <a:pt x="684" y="1446"/>
                  </a:cubicBezTo>
                  <a:lnTo>
                    <a:pt x="684" y="1446"/>
                  </a:lnTo>
                  <a:cubicBezTo>
                    <a:pt x="674" y="1681"/>
                    <a:pt x="757" y="1930"/>
                    <a:pt x="968" y="2055"/>
                  </a:cubicBezTo>
                  <a:lnTo>
                    <a:pt x="968" y="2055"/>
                  </a:lnTo>
                  <a:cubicBezTo>
                    <a:pt x="898" y="2180"/>
                    <a:pt x="839" y="2313"/>
                    <a:pt x="794" y="2453"/>
                  </a:cubicBezTo>
                  <a:lnTo>
                    <a:pt x="794" y="2453"/>
                  </a:lnTo>
                  <a:cubicBezTo>
                    <a:pt x="737" y="2278"/>
                    <a:pt x="668" y="2109"/>
                    <a:pt x="551" y="1963"/>
                  </a:cubicBezTo>
                  <a:lnTo>
                    <a:pt x="551" y="1963"/>
                  </a:lnTo>
                  <a:cubicBezTo>
                    <a:pt x="493" y="1891"/>
                    <a:pt x="420" y="1833"/>
                    <a:pt x="340" y="1786"/>
                  </a:cubicBezTo>
                  <a:lnTo>
                    <a:pt x="340" y="1786"/>
                  </a:lnTo>
                  <a:cubicBezTo>
                    <a:pt x="245" y="1730"/>
                    <a:pt x="133" y="1717"/>
                    <a:pt x="38" y="1659"/>
                  </a:cubicBezTo>
                  <a:lnTo>
                    <a:pt x="38" y="1659"/>
                  </a:lnTo>
                  <a:cubicBezTo>
                    <a:pt x="19" y="1647"/>
                    <a:pt x="2" y="1664"/>
                    <a:pt x="2" y="1681"/>
                  </a:cubicBezTo>
                  <a:lnTo>
                    <a:pt x="2" y="1681"/>
                  </a:lnTo>
                  <a:cubicBezTo>
                    <a:pt x="0" y="1685"/>
                    <a:pt x="0" y="1690"/>
                    <a:pt x="2" y="1696"/>
                  </a:cubicBezTo>
                  <a:lnTo>
                    <a:pt x="2" y="1696"/>
                  </a:lnTo>
                  <a:cubicBezTo>
                    <a:pt x="61" y="1891"/>
                    <a:pt x="155" y="2073"/>
                    <a:pt x="289" y="2228"/>
                  </a:cubicBezTo>
                  <a:lnTo>
                    <a:pt x="289" y="2228"/>
                  </a:lnTo>
                  <a:cubicBezTo>
                    <a:pt x="420" y="2380"/>
                    <a:pt x="622" y="2420"/>
                    <a:pt x="764" y="2554"/>
                  </a:cubicBezTo>
                  <a:lnTo>
                    <a:pt x="764" y="2554"/>
                  </a:lnTo>
                  <a:cubicBezTo>
                    <a:pt x="735" y="2665"/>
                    <a:pt x="714" y="2779"/>
                    <a:pt x="702" y="2899"/>
                  </a:cubicBezTo>
                  <a:lnTo>
                    <a:pt x="702" y="2899"/>
                  </a:lnTo>
                  <a:cubicBezTo>
                    <a:pt x="699" y="2930"/>
                    <a:pt x="749" y="2930"/>
                    <a:pt x="751" y="2899"/>
                  </a:cubicBezTo>
                  <a:lnTo>
                    <a:pt x="751" y="2899"/>
                  </a:lnTo>
                  <a:cubicBezTo>
                    <a:pt x="770" y="2703"/>
                    <a:pt x="815" y="2520"/>
                    <a:pt x="881" y="2349"/>
                  </a:cubicBezTo>
                  <a:lnTo>
                    <a:pt x="881" y="2349"/>
                  </a:lnTo>
                  <a:cubicBezTo>
                    <a:pt x="929" y="2432"/>
                    <a:pt x="1032" y="2441"/>
                    <a:pt x="1121" y="2452"/>
                  </a:cubicBezTo>
                  <a:lnTo>
                    <a:pt x="1121" y="2452"/>
                  </a:lnTo>
                  <a:cubicBezTo>
                    <a:pt x="1260" y="2468"/>
                    <a:pt x="1401" y="2459"/>
                    <a:pt x="1539" y="2437"/>
                  </a:cubicBezTo>
                  <a:lnTo>
                    <a:pt x="1539" y="2437"/>
                  </a:lnTo>
                  <a:cubicBezTo>
                    <a:pt x="1816" y="2392"/>
                    <a:pt x="2076" y="2263"/>
                    <a:pt x="2288" y="2081"/>
                  </a:cubicBezTo>
                  <a:lnTo>
                    <a:pt x="2288" y="2081"/>
                  </a:lnTo>
                  <a:cubicBezTo>
                    <a:pt x="2312" y="2061"/>
                    <a:pt x="2277" y="2027"/>
                    <a:pt x="2254" y="2047"/>
                  </a:cubicBezTo>
                  <a:lnTo>
                    <a:pt x="2254" y="2047"/>
                  </a:lnTo>
                  <a:cubicBezTo>
                    <a:pt x="2250" y="2049"/>
                    <a:pt x="2246" y="2053"/>
                    <a:pt x="2243" y="2056"/>
                  </a:cubicBezTo>
                  <a:lnTo>
                    <a:pt x="2243" y="2056"/>
                  </a:lnTo>
                  <a:cubicBezTo>
                    <a:pt x="2238" y="2053"/>
                    <a:pt x="2232" y="2051"/>
                    <a:pt x="2225" y="2053"/>
                  </a:cubicBezTo>
                  <a:lnTo>
                    <a:pt x="2225" y="2053"/>
                  </a:lnTo>
                  <a:cubicBezTo>
                    <a:pt x="1822" y="2160"/>
                    <a:pt x="1284" y="1939"/>
                    <a:pt x="936" y="2221"/>
                  </a:cubicBezTo>
                  <a:lnTo>
                    <a:pt x="936" y="2221"/>
                  </a:lnTo>
                  <a:cubicBezTo>
                    <a:pt x="959" y="2171"/>
                    <a:pt x="985" y="2122"/>
                    <a:pt x="1012" y="2074"/>
                  </a:cubicBezTo>
                  <a:lnTo>
                    <a:pt x="1012" y="2074"/>
                  </a:lnTo>
                  <a:cubicBezTo>
                    <a:pt x="1025" y="2071"/>
                    <a:pt x="1035" y="2061"/>
                    <a:pt x="1029" y="2046"/>
                  </a:cubicBezTo>
                  <a:lnTo>
                    <a:pt x="1029" y="2046"/>
                  </a:lnTo>
                  <a:lnTo>
                    <a:pt x="1029" y="2046"/>
                  </a:lnTo>
                  <a:cubicBezTo>
                    <a:pt x="1077" y="1962"/>
                    <a:pt x="1131" y="1882"/>
                    <a:pt x="1189" y="1805"/>
                  </a:cubicBezTo>
                  <a:lnTo>
                    <a:pt x="1189" y="1805"/>
                  </a:lnTo>
                  <a:cubicBezTo>
                    <a:pt x="1319" y="1989"/>
                    <a:pt x="1570" y="1996"/>
                    <a:pt x="1775" y="1967"/>
                  </a:cubicBezTo>
                  <a:lnTo>
                    <a:pt x="1775" y="1967"/>
                  </a:lnTo>
                  <a:cubicBezTo>
                    <a:pt x="2073" y="1925"/>
                    <a:pt x="2344" y="1753"/>
                    <a:pt x="2585" y="1583"/>
                  </a:cubicBezTo>
                  <a:lnTo>
                    <a:pt x="2585" y="1583"/>
                  </a:lnTo>
                  <a:cubicBezTo>
                    <a:pt x="2610" y="1566"/>
                    <a:pt x="2586" y="1523"/>
                    <a:pt x="2560" y="1542"/>
                  </a:cubicBezTo>
                  <a:lnTo>
                    <a:pt x="2560" y="1542"/>
                  </a:lnTo>
                  <a:cubicBezTo>
                    <a:pt x="2559" y="1542"/>
                    <a:pt x="2557" y="1543"/>
                    <a:pt x="2556" y="1544"/>
                  </a:cubicBezTo>
                  <a:lnTo>
                    <a:pt x="2556" y="1544"/>
                  </a:lnTo>
                  <a:cubicBezTo>
                    <a:pt x="2553" y="1542"/>
                    <a:pt x="2549" y="1541"/>
                    <a:pt x="2543" y="1542"/>
                  </a:cubicBezTo>
                  <a:lnTo>
                    <a:pt x="2543" y="1542"/>
                  </a:lnTo>
                  <a:cubicBezTo>
                    <a:pt x="2284" y="1567"/>
                    <a:pt x="2025" y="1593"/>
                    <a:pt x="1766" y="1620"/>
                  </a:cubicBezTo>
                  <a:lnTo>
                    <a:pt x="1766" y="1620"/>
                  </a:lnTo>
                  <a:cubicBezTo>
                    <a:pt x="1586" y="1638"/>
                    <a:pt x="1414" y="1662"/>
                    <a:pt x="1248" y="1730"/>
                  </a:cubicBezTo>
                  <a:lnTo>
                    <a:pt x="1248" y="1730"/>
                  </a:lnTo>
                  <a:cubicBezTo>
                    <a:pt x="1301" y="1665"/>
                    <a:pt x="1357" y="1603"/>
                    <a:pt x="1416" y="1542"/>
                  </a:cubicBezTo>
                  <a:lnTo>
                    <a:pt x="1416" y="1542"/>
                  </a:lnTo>
                  <a:cubicBezTo>
                    <a:pt x="1423" y="1546"/>
                    <a:pt x="1433" y="1547"/>
                    <a:pt x="1441" y="1543"/>
                  </a:cubicBezTo>
                  <a:lnTo>
                    <a:pt x="1441" y="1543"/>
                  </a:lnTo>
                  <a:cubicBezTo>
                    <a:pt x="1445" y="1549"/>
                    <a:pt x="1451" y="1553"/>
                    <a:pt x="1461" y="1552"/>
                  </a:cubicBezTo>
                  <a:lnTo>
                    <a:pt x="1461" y="1552"/>
                  </a:lnTo>
                  <a:cubicBezTo>
                    <a:pt x="1682" y="1530"/>
                    <a:pt x="1911" y="1523"/>
                    <a:pt x="2128" y="1468"/>
                  </a:cubicBezTo>
                  <a:lnTo>
                    <a:pt x="2128" y="1468"/>
                  </a:lnTo>
                  <a:cubicBezTo>
                    <a:pt x="2342" y="1412"/>
                    <a:pt x="2535" y="1257"/>
                    <a:pt x="2721" y="1142"/>
                  </a:cubicBezTo>
                  <a:lnTo>
                    <a:pt x="2721" y="1142"/>
                  </a:lnTo>
                  <a:cubicBezTo>
                    <a:pt x="2724" y="1140"/>
                    <a:pt x="2727" y="1137"/>
                    <a:pt x="2729" y="1134"/>
                  </a:cubicBezTo>
                  <a:lnTo>
                    <a:pt x="2729" y="1134"/>
                  </a:lnTo>
                  <a:cubicBezTo>
                    <a:pt x="2738" y="1126"/>
                    <a:pt x="2747" y="1116"/>
                    <a:pt x="2755" y="1102"/>
                  </a:cubicBezTo>
                  <a:lnTo>
                    <a:pt x="2755" y="1102"/>
                  </a:lnTo>
                  <a:cubicBezTo>
                    <a:pt x="2763" y="1087"/>
                    <a:pt x="2752" y="1064"/>
                    <a:pt x="2734" y="1065"/>
                  </a:cubicBezTo>
                  <a:lnTo>
                    <a:pt x="2734" y="1065"/>
                  </a:lnTo>
                  <a:cubicBezTo>
                    <a:pt x="2412" y="1103"/>
                    <a:pt x="2028" y="1109"/>
                    <a:pt x="1728" y="1260"/>
                  </a:cubicBezTo>
                  <a:lnTo>
                    <a:pt x="1728" y="1260"/>
                  </a:lnTo>
                  <a:cubicBezTo>
                    <a:pt x="1801" y="1201"/>
                    <a:pt x="1877" y="1145"/>
                    <a:pt x="1954" y="1091"/>
                  </a:cubicBezTo>
                  <a:lnTo>
                    <a:pt x="1954" y="1091"/>
                  </a:lnTo>
                  <a:cubicBezTo>
                    <a:pt x="1961" y="1091"/>
                    <a:pt x="1967" y="1087"/>
                    <a:pt x="1972" y="1079"/>
                  </a:cubicBezTo>
                  <a:lnTo>
                    <a:pt x="1972" y="1079"/>
                  </a:lnTo>
                  <a:lnTo>
                    <a:pt x="1972" y="1078"/>
                  </a:lnTo>
                  <a:lnTo>
                    <a:pt x="1972" y="1078"/>
                  </a:lnTo>
                  <a:cubicBezTo>
                    <a:pt x="2063" y="1015"/>
                    <a:pt x="2156" y="955"/>
                    <a:pt x="2250" y="899"/>
                  </a:cubicBezTo>
                  <a:lnTo>
                    <a:pt x="2250" y="899"/>
                  </a:lnTo>
                  <a:cubicBezTo>
                    <a:pt x="2355" y="992"/>
                    <a:pt x="2512" y="968"/>
                    <a:pt x="2642" y="948"/>
                  </a:cubicBezTo>
                  <a:lnTo>
                    <a:pt x="2642" y="948"/>
                  </a:lnTo>
                  <a:cubicBezTo>
                    <a:pt x="2836" y="918"/>
                    <a:pt x="3020" y="839"/>
                    <a:pt x="3195" y="753"/>
                  </a:cubicBezTo>
                  <a:lnTo>
                    <a:pt x="3195" y="753"/>
                  </a:lnTo>
                  <a:cubicBezTo>
                    <a:pt x="3206" y="748"/>
                    <a:pt x="3209" y="739"/>
                    <a:pt x="3207" y="730"/>
                  </a:cubicBezTo>
                  <a:close/>
                </a:path>
              </a:pathLst>
            </a:custGeom>
            <a:solidFill>
              <a:schemeClr val="accent6"/>
            </a:solidFill>
            <a:ln>
              <a:noFill/>
            </a:ln>
            <a:effectLst/>
          </p:spPr>
          <p:txBody>
            <a:bodyPr wrap="none" anchor="ctr"/>
            <a:lstStyle/>
            <a:p>
              <a:endParaRPr lang="es-ES_tradnl" sz="919"/>
            </a:p>
          </p:txBody>
        </p:sp>
        <p:grpSp>
          <p:nvGrpSpPr>
            <p:cNvPr id="28" name="Group 27">
              <a:extLst>
                <a:ext uri="{FF2B5EF4-FFF2-40B4-BE49-F238E27FC236}">
                  <a16:creationId xmlns:a16="http://schemas.microsoft.com/office/drawing/2014/main" id="{E21C9A1A-E688-9443-ACB3-8734E808FF8B}"/>
                </a:ext>
              </a:extLst>
            </p:cNvPr>
            <p:cNvGrpSpPr>
              <a:grpSpLocks noChangeAspect="1"/>
            </p:cNvGrpSpPr>
            <p:nvPr/>
          </p:nvGrpSpPr>
          <p:grpSpPr>
            <a:xfrm rot="759599">
              <a:off x="-197418" y="3264006"/>
              <a:ext cx="1030753" cy="1846062"/>
              <a:chOff x="1887379" y="3556297"/>
              <a:chExt cx="527095" cy="944019"/>
            </a:xfrm>
            <a:solidFill>
              <a:schemeClr val="accent4"/>
            </a:solidFill>
          </p:grpSpPr>
          <p:sp>
            <p:nvSpPr>
              <p:cNvPr id="136" name="Freeform 416">
                <a:extLst>
                  <a:ext uri="{FF2B5EF4-FFF2-40B4-BE49-F238E27FC236}">
                    <a16:creationId xmlns:a16="http://schemas.microsoft.com/office/drawing/2014/main" id="{38188925-DEB8-844D-A299-0C74E38D2BA5}"/>
                  </a:ext>
                </a:extLst>
              </p:cNvPr>
              <p:cNvSpPr>
                <a:spLocks noChangeArrowheads="1"/>
              </p:cNvSpPr>
              <p:nvPr/>
            </p:nvSpPr>
            <p:spPr bwMode="auto">
              <a:xfrm>
                <a:off x="2180559" y="3908931"/>
                <a:ext cx="123133" cy="173899"/>
              </a:xfrm>
              <a:custGeom>
                <a:avLst/>
                <a:gdLst>
                  <a:gd name="T0" fmla="*/ 462 w 503"/>
                  <a:gd name="T1" fmla="*/ 16 h 708"/>
                  <a:gd name="T2" fmla="*/ 462 w 503"/>
                  <a:gd name="T3" fmla="*/ 16 h 708"/>
                  <a:gd name="T4" fmla="*/ 11 w 503"/>
                  <a:gd name="T5" fmla="*/ 672 h 708"/>
                  <a:gd name="T6" fmla="*/ 11 w 503"/>
                  <a:gd name="T7" fmla="*/ 672 h 708"/>
                  <a:gd name="T8" fmla="*/ 38 w 503"/>
                  <a:gd name="T9" fmla="*/ 690 h 708"/>
                  <a:gd name="T10" fmla="*/ 38 w 503"/>
                  <a:gd name="T11" fmla="*/ 690 h 708"/>
                  <a:gd name="T12" fmla="*/ 489 w 503"/>
                  <a:gd name="T13" fmla="*/ 34 h 708"/>
                  <a:gd name="T14" fmla="*/ 489 w 503"/>
                  <a:gd name="T15" fmla="*/ 34 h 708"/>
                  <a:gd name="T16" fmla="*/ 462 w 503"/>
                  <a:gd name="T17" fmla="*/ 16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3" h="708">
                    <a:moveTo>
                      <a:pt x="462" y="16"/>
                    </a:moveTo>
                    <a:lnTo>
                      <a:pt x="462" y="16"/>
                    </a:lnTo>
                    <a:cubicBezTo>
                      <a:pt x="300" y="227"/>
                      <a:pt x="149" y="445"/>
                      <a:pt x="11" y="672"/>
                    </a:cubicBezTo>
                    <a:lnTo>
                      <a:pt x="11" y="672"/>
                    </a:lnTo>
                    <a:cubicBezTo>
                      <a:pt x="0" y="689"/>
                      <a:pt x="27" y="707"/>
                      <a:pt x="38" y="690"/>
                    </a:cubicBezTo>
                    <a:lnTo>
                      <a:pt x="38" y="690"/>
                    </a:lnTo>
                    <a:cubicBezTo>
                      <a:pt x="176" y="463"/>
                      <a:pt x="327" y="245"/>
                      <a:pt x="489" y="34"/>
                    </a:cubicBezTo>
                    <a:lnTo>
                      <a:pt x="489" y="34"/>
                    </a:lnTo>
                    <a:cubicBezTo>
                      <a:pt x="502" y="17"/>
                      <a:pt x="475" y="0"/>
                      <a:pt x="462"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7" name="Freeform 417">
                <a:extLst>
                  <a:ext uri="{FF2B5EF4-FFF2-40B4-BE49-F238E27FC236}">
                    <a16:creationId xmlns:a16="http://schemas.microsoft.com/office/drawing/2014/main" id="{1A2E580A-D0E3-D94E-84D8-56931ECB699F}"/>
                  </a:ext>
                </a:extLst>
              </p:cNvPr>
              <p:cNvSpPr>
                <a:spLocks noChangeArrowheads="1"/>
              </p:cNvSpPr>
              <p:nvPr/>
            </p:nvSpPr>
            <p:spPr bwMode="auto">
              <a:xfrm>
                <a:off x="1887379" y="3556297"/>
                <a:ext cx="527095" cy="944019"/>
              </a:xfrm>
              <a:custGeom>
                <a:avLst/>
                <a:gdLst>
                  <a:gd name="T0" fmla="*/ 1704 w 2152"/>
                  <a:gd name="T1" fmla="*/ 965 h 3856"/>
                  <a:gd name="T2" fmla="*/ 1389 w 2152"/>
                  <a:gd name="T3" fmla="*/ 468 h 3856"/>
                  <a:gd name="T4" fmla="*/ 1583 w 2152"/>
                  <a:gd name="T5" fmla="*/ 1787 h 3856"/>
                  <a:gd name="T6" fmla="*/ 1802 w 2152"/>
                  <a:gd name="T7" fmla="*/ 1205 h 3856"/>
                  <a:gd name="T8" fmla="*/ 1541 w 2152"/>
                  <a:gd name="T9" fmla="*/ 2139 h 3856"/>
                  <a:gd name="T10" fmla="*/ 1167 w 2152"/>
                  <a:gd name="T11" fmla="*/ 2640 h 3856"/>
                  <a:gd name="T12" fmla="*/ 1732 w 2152"/>
                  <a:gd name="T13" fmla="*/ 2085 h 3856"/>
                  <a:gd name="T14" fmla="*/ 1541 w 2152"/>
                  <a:gd name="T15" fmla="*/ 2139 h 3856"/>
                  <a:gd name="T16" fmla="*/ 389 w 2152"/>
                  <a:gd name="T17" fmla="*/ 1081 h 3856"/>
                  <a:gd name="T18" fmla="*/ 1089 w 2152"/>
                  <a:gd name="T19" fmla="*/ 2258 h 3856"/>
                  <a:gd name="T20" fmla="*/ 565 w 2152"/>
                  <a:gd name="T21" fmla="*/ 1322 h 3856"/>
                  <a:gd name="T22" fmla="*/ 1045 w 2152"/>
                  <a:gd name="T23" fmla="*/ 2262 h 3856"/>
                  <a:gd name="T24" fmla="*/ 883 w 2152"/>
                  <a:gd name="T25" fmla="*/ 731 h 3856"/>
                  <a:gd name="T26" fmla="*/ 966 w 2152"/>
                  <a:gd name="T27" fmla="*/ 1132 h 3856"/>
                  <a:gd name="T28" fmla="*/ 1385 w 2152"/>
                  <a:gd name="T29" fmla="*/ 3108 h 3856"/>
                  <a:gd name="T30" fmla="*/ 1833 w 2152"/>
                  <a:gd name="T31" fmla="*/ 2823 h 3856"/>
                  <a:gd name="T32" fmla="*/ 2015 w 2152"/>
                  <a:gd name="T33" fmla="*/ 2347 h 3856"/>
                  <a:gd name="T34" fmla="*/ 825 w 2152"/>
                  <a:gd name="T35" fmla="*/ 3416 h 3856"/>
                  <a:gd name="T36" fmla="*/ 564 w 2152"/>
                  <a:gd name="T37" fmla="*/ 3366 h 3856"/>
                  <a:gd name="T38" fmla="*/ 681 w 2152"/>
                  <a:gd name="T39" fmla="*/ 3259 h 3856"/>
                  <a:gd name="T40" fmla="*/ 800 w 2152"/>
                  <a:gd name="T41" fmla="*/ 3547 h 3856"/>
                  <a:gd name="T42" fmla="*/ 104 w 2152"/>
                  <a:gd name="T43" fmla="*/ 1980 h 3856"/>
                  <a:gd name="T44" fmla="*/ 632 w 2152"/>
                  <a:gd name="T45" fmla="*/ 2466 h 3856"/>
                  <a:gd name="T46" fmla="*/ 850 w 2152"/>
                  <a:gd name="T47" fmla="*/ 2769 h 3856"/>
                  <a:gd name="T48" fmla="*/ 1053 w 2152"/>
                  <a:gd name="T49" fmla="*/ 2954 h 3856"/>
                  <a:gd name="T50" fmla="*/ 775 w 2152"/>
                  <a:gd name="T51" fmla="*/ 2813 h 3856"/>
                  <a:gd name="T52" fmla="*/ 456 w 2152"/>
                  <a:gd name="T53" fmla="*/ 2507 h 3856"/>
                  <a:gd name="T54" fmla="*/ 482 w 2152"/>
                  <a:gd name="T55" fmla="*/ 2611 h 3856"/>
                  <a:gd name="T56" fmla="*/ 1436 w 2152"/>
                  <a:gd name="T57" fmla="*/ 1044 h 3856"/>
                  <a:gd name="T58" fmla="*/ 1603 w 2152"/>
                  <a:gd name="T59" fmla="*/ 516 h 3856"/>
                  <a:gd name="T60" fmla="*/ 1438 w 2152"/>
                  <a:gd name="T61" fmla="*/ 363 h 3856"/>
                  <a:gd name="T62" fmla="*/ 1504 w 2152"/>
                  <a:gd name="T63" fmla="*/ 53 h 3856"/>
                  <a:gd name="T64" fmla="*/ 1378 w 2152"/>
                  <a:gd name="T65" fmla="*/ 1047 h 3856"/>
                  <a:gd name="T66" fmla="*/ 1233 w 2152"/>
                  <a:gd name="T67" fmla="*/ 1507 h 3856"/>
                  <a:gd name="T68" fmla="*/ 816 w 2152"/>
                  <a:gd name="T69" fmla="*/ 688 h 3856"/>
                  <a:gd name="T70" fmla="*/ 940 w 2152"/>
                  <a:gd name="T71" fmla="*/ 1245 h 3856"/>
                  <a:gd name="T72" fmla="*/ 1103 w 2152"/>
                  <a:gd name="T73" fmla="*/ 2141 h 3856"/>
                  <a:gd name="T74" fmla="*/ 370 w 2152"/>
                  <a:gd name="T75" fmla="*/ 1010 h 3856"/>
                  <a:gd name="T76" fmla="*/ 462 w 2152"/>
                  <a:gd name="T77" fmla="*/ 1399 h 3856"/>
                  <a:gd name="T78" fmla="*/ 1087 w 2152"/>
                  <a:gd name="T79" fmla="*/ 2317 h 3856"/>
                  <a:gd name="T80" fmla="*/ 53 w 2152"/>
                  <a:gd name="T81" fmla="*/ 1895 h 3856"/>
                  <a:gd name="T82" fmla="*/ 14 w 2152"/>
                  <a:gd name="T83" fmla="*/ 1923 h 3856"/>
                  <a:gd name="T84" fmla="*/ 1256 w 2152"/>
                  <a:gd name="T85" fmla="*/ 3431 h 3856"/>
                  <a:gd name="T86" fmla="*/ 477 w 2152"/>
                  <a:gd name="T87" fmla="*/ 3221 h 3856"/>
                  <a:gd name="T88" fmla="*/ 162 w 2152"/>
                  <a:gd name="T89" fmla="*/ 3374 h 3856"/>
                  <a:gd name="T90" fmla="*/ 1300 w 2152"/>
                  <a:gd name="T91" fmla="*/ 3526 h 3856"/>
                  <a:gd name="T92" fmla="*/ 1255 w 2152"/>
                  <a:gd name="T93" fmla="*/ 3295 h 3856"/>
                  <a:gd name="T94" fmla="*/ 1811 w 2152"/>
                  <a:gd name="T95" fmla="*/ 2933 h 3856"/>
                  <a:gd name="T96" fmla="*/ 2095 w 2152"/>
                  <a:gd name="T97" fmla="*/ 2184 h 3856"/>
                  <a:gd name="T98" fmla="*/ 1213 w 2152"/>
                  <a:gd name="T99" fmla="*/ 3163 h 3856"/>
                  <a:gd name="T100" fmla="*/ 1168 w 2152"/>
                  <a:gd name="T101" fmla="*/ 2969 h 3856"/>
                  <a:gd name="T102" fmla="*/ 2046 w 2152"/>
                  <a:gd name="T103" fmla="*/ 1603 h 3856"/>
                  <a:gd name="T104" fmla="*/ 1999 w 2152"/>
                  <a:gd name="T105" fmla="*/ 1592 h 3856"/>
                  <a:gd name="T106" fmla="*/ 1129 w 2152"/>
                  <a:gd name="T107" fmla="*/ 2587 h 3856"/>
                  <a:gd name="T108" fmla="*/ 1153 w 2152"/>
                  <a:gd name="T109" fmla="*/ 2319 h 3856"/>
                  <a:gd name="T110" fmla="*/ 1861 w 2152"/>
                  <a:gd name="T111" fmla="*/ 1181 h 3856"/>
                  <a:gd name="T112" fmla="*/ 1860 w 2152"/>
                  <a:gd name="T113" fmla="*/ 1128 h 3856"/>
                  <a:gd name="T114" fmla="*/ 1247 w 2152"/>
                  <a:gd name="T115" fmla="*/ 1642 h 3856"/>
                  <a:gd name="T116" fmla="*/ 1252 w 2152"/>
                  <a:gd name="T117" fmla="*/ 1620 h 3856"/>
                  <a:gd name="T118" fmla="*/ 1967 w 2152"/>
                  <a:gd name="T119" fmla="*/ 576 h 3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52" h="3856">
                    <a:moveTo>
                      <a:pt x="1373" y="1253"/>
                    </a:moveTo>
                    <a:lnTo>
                      <a:pt x="1373" y="1253"/>
                    </a:lnTo>
                    <a:cubicBezTo>
                      <a:pt x="1486" y="1005"/>
                      <a:pt x="1678" y="815"/>
                      <a:pt x="1884" y="643"/>
                    </a:cubicBezTo>
                    <a:lnTo>
                      <a:pt x="1884" y="643"/>
                    </a:lnTo>
                    <a:cubicBezTo>
                      <a:pt x="1832" y="755"/>
                      <a:pt x="1774" y="863"/>
                      <a:pt x="1704" y="965"/>
                    </a:cubicBezTo>
                    <a:lnTo>
                      <a:pt x="1704" y="965"/>
                    </a:lnTo>
                    <a:cubicBezTo>
                      <a:pt x="1633" y="1070"/>
                      <a:pt x="1513" y="1235"/>
                      <a:pt x="1373" y="1253"/>
                    </a:cubicBezTo>
                    <a:close/>
                    <a:moveTo>
                      <a:pt x="1395" y="225"/>
                    </a:moveTo>
                    <a:lnTo>
                      <a:pt x="1395" y="225"/>
                    </a:lnTo>
                    <a:cubicBezTo>
                      <a:pt x="1384" y="310"/>
                      <a:pt x="1388" y="399"/>
                      <a:pt x="1389" y="468"/>
                    </a:cubicBezTo>
                    <a:lnTo>
                      <a:pt x="1389" y="468"/>
                    </a:lnTo>
                    <a:cubicBezTo>
                      <a:pt x="1392" y="643"/>
                      <a:pt x="1401" y="807"/>
                      <a:pt x="1383" y="981"/>
                    </a:cubicBezTo>
                    <a:lnTo>
                      <a:pt x="1383" y="981"/>
                    </a:lnTo>
                    <a:cubicBezTo>
                      <a:pt x="1190" y="757"/>
                      <a:pt x="1262" y="467"/>
                      <a:pt x="1395" y="225"/>
                    </a:cubicBezTo>
                    <a:close/>
                    <a:moveTo>
                      <a:pt x="1583" y="1787"/>
                    </a:moveTo>
                    <a:lnTo>
                      <a:pt x="1583" y="1787"/>
                    </a:lnTo>
                    <a:cubicBezTo>
                      <a:pt x="1475" y="1959"/>
                      <a:pt x="1310" y="2104"/>
                      <a:pt x="1167" y="2250"/>
                    </a:cubicBezTo>
                    <a:lnTo>
                      <a:pt x="1167" y="2250"/>
                    </a:lnTo>
                    <a:cubicBezTo>
                      <a:pt x="1166" y="1822"/>
                      <a:pt x="1523" y="1499"/>
                      <a:pt x="1802" y="1205"/>
                    </a:cubicBezTo>
                    <a:lnTo>
                      <a:pt x="1802" y="1205"/>
                    </a:lnTo>
                    <a:cubicBezTo>
                      <a:pt x="1802" y="1205"/>
                      <a:pt x="1802" y="1205"/>
                      <a:pt x="1802" y="1206"/>
                    </a:cubicBezTo>
                    <a:lnTo>
                      <a:pt x="1802" y="1206"/>
                    </a:lnTo>
                    <a:cubicBezTo>
                      <a:pt x="1743" y="1402"/>
                      <a:pt x="1693" y="1613"/>
                      <a:pt x="1583" y="1787"/>
                    </a:cubicBezTo>
                    <a:close/>
                    <a:moveTo>
                      <a:pt x="1541" y="2139"/>
                    </a:moveTo>
                    <a:lnTo>
                      <a:pt x="1541" y="2139"/>
                    </a:lnTo>
                    <a:cubicBezTo>
                      <a:pt x="1686" y="1987"/>
                      <a:pt x="1831" y="1834"/>
                      <a:pt x="1975" y="1681"/>
                    </a:cubicBezTo>
                    <a:lnTo>
                      <a:pt x="1975" y="1681"/>
                    </a:lnTo>
                    <a:cubicBezTo>
                      <a:pt x="1922" y="1878"/>
                      <a:pt x="1854" y="2070"/>
                      <a:pt x="1749" y="2247"/>
                    </a:cubicBezTo>
                    <a:lnTo>
                      <a:pt x="1749" y="2247"/>
                    </a:lnTo>
                    <a:cubicBezTo>
                      <a:pt x="1637" y="2434"/>
                      <a:pt x="1412" y="2685"/>
                      <a:pt x="1167" y="2640"/>
                    </a:cubicBezTo>
                    <a:lnTo>
                      <a:pt x="1167" y="2640"/>
                    </a:lnTo>
                    <a:cubicBezTo>
                      <a:pt x="1388" y="2487"/>
                      <a:pt x="1586" y="2308"/>
                      <a:pt x="1759" y="2103"/>
                    </a:cubicBezTo>
                    <a:lnTo>
                      <a:pt x="1759" y="2103"/>
                    </a:lnTo>
                    <a:cubicBezTo>
                      <a:pt x="1773" y="2087"/>
                      <a:pt x="1746" y="2069"/>
                      <a:pt x="1732" y="2085"/>
                    </a:cubicBezTo>
                    <a:lnTo>
                      <a:pt x="1732" y="2085"/>
                    </a:lnTo>
                    <a:cubicBezTo>
                      <a:pt x="1576" y="2269"/>
                      <a:pt x="1399" y="2432"/>
                      <a:pt x="1204" y="2574"/>
                    </a:cubicBezTo>
                    <a:lnTo>
                      <a:pt x="1204" y="2574"/>
                    </a:lnTo>
                    <a:cubicBezTo>
                      <a:pt x="1201" y="2571"/>
                      <a:pt x="1196" y="2571"/>
                      <a:pt x="1192" y="2572"/>
                    </a:cubicBezTo>
                    <a:lnTo>
                      <a:pt x="1192" y="2572"/>
                    </a:lnTo>
                    <a:cubicBezTo>
                      <a:pt x="1283" y="2409"/>
                      <a:pt x="1410" y="2277"/>
                      <a:pt x="1541" y="2139"/>
                    </a:cubicBezTo>
                    <a:close/>
                    <a:moveTo>
                      <a:pt x="616" y="1703"/>
                    </a:moveTo>
                    <a:lnTo>
                      <a:pt x="616" y="1703"/>
                    </a:lnTo>
                    <a:cubicBezTo>
                      <a:pt x="594" y="1601"/>
                      <a:pt x="567" y="1503"/>
                      <a:pt x="521" y="1408"/>
                    </a:cubicBezTo>
                    <a:lnTo>
                      <a:pt x="521" y="1408"/>
                    </a:lnTo>
                    <a:cubicBezTo>
                      <a:pt x="469" y="1300"/>
                      <a:pt x="402" y="1201"/>
                      <a:pt x="389" y="1081"/>
                    </a:cubicBezTo>
                    <a:lnTo>
                      <a:pt x="389" y="1081"/>
                    </a:lnTo>
                    <a:cubicBezTo>
                      <a:pt x="588" y="1214"/>
                      <a:pt x="770" y="1363"/>
                      <a:pt x="865" y="1593"/>
                    </a:cubicBezTo>
                    <a:lnTo>
                      <a:pt x="865" y="1593"/>
                    </a:lnTo>
                    <a:cubicBezTo>
                      <a:pt x="954" y="1808"/>
                      <a:pt x="1018" y="2036"/>
                      <a:pt x="1089" y="2258"/>
                    </a:cubicBezTo>
                    <a:lnTo>
                      <a:pt x="1089" y="2258"/>
                    </a:lnTo>
                    <a:cubicBezTo>
                      <a:pt x="927" y="2114"/>
                      <a:pt x="820" y="1935"/>
                      <a:pt x="759" y="1726"/>
                    </a:cubicBezTo>
                    <a:lnTo>
                      <a:pt x="759" y="1726"/>
                    </a:lnTo>
                    <a:cubicBezTo>
                      <a:pt x="716" y="1577"/>
                      <a:pt x="684" y="1429"/>
                      <a:pt x="590" y="1301"/>
                    </a:cubicBezTo>
                    <a:lnTo>
                      <a:pt x="590" y="1301"/>
                    </a:lnTo>
                    <a:cubicBezTo>
                      <a:pt x="578" y="1284"/>
                      <a:pt x="554" y="1305"/>
                      <a:pt x="565" y="1322"/>
                    </a:cubicBezTo>
                    <a:lnTo>
                      <a:pt x="565" y="1322"/>
                    </a:lnTo>
                    <a:cubicBezTo>
                      <a:pt x="684" y="1484"/>
                      <a:pt x="704" y="1689"/>
                      <a:pt x="773" y="1872"/>
                    </a:cubicBezTo>
                    <a:lnTo>
                      <a:pt x="773" y="1872"/>
                    </a:lnTo>
                    <a:cubicBezTo>
                      <a:pt x="830" y="2022"/>
                      <a:pt x="928" y="2153"/>
                      <a:pt x="1045" y="2262"/>
                    </a:cubicBezTo>
                    <a:lnTo>
                      <a:pt x="1045" y="2262"/>
                    </a:lnTo>
                    <a:cubicBezTo>
                      <a:pt x="766" y="2210"/>
                      <a:pt x="672" y="1962"/>
                      <a:pt x="616" y="1703"/>
                    </a:cubicBezTo>
                    <a:close/>
                    <a:moveTo>
                      <a:pt x="966" y="1132"/>
                    </a:moveTo>
                    <a:lnTo>
                      <a:pt x="966" y="1132"/>
                    </a:lnTo>
                    <a:cubicBezTo>
                      <a:pt x="942" y="995"/>
                      <a:pt x="931" y="860"/>
                      <a:pt x="883" y="731"/>
                    </a:cubicBezTo>
                    <a:lnTo>
                      <a:pt x="883" y="731"/>
                    </a:lnTo>
                    <a:cubicBezTo>
                      <a:pt x="1149" y="931"/>
                      <a:pt x="1145" y="1315"/>
                      <a:pt x="1203" y="1620"/>
                    </a:cubicBezTo>
                    <a:lnTo>
                      <a:pt x="1203" y="1620"/>
                    </a:lnTo>
                    <a:cubicBezTo>
                      <a:pt x="1202" y="1623"/>
                      <a:pt x="1202" y="1625"/>
                      <a:pt x="1201" y="1628"/>
                    </a:cubicBezTo>
                    <a:lnTo>
                      <a:pt x="1201" y="1628"/>
                    </a:lnTo>
                    <a:cubicBezTo>
                      <a:pt x="1075" y="1485"/>
                      <a:pt x="1000" y="1320"/>
                      <a:pt x="966" y="1132"/>
                    </a:cubicBezTo>
                    <a:close/>
                    <a:moveTo>
                      <a:pt x="2015" y="2347"/>
                    </a:moveTo>
                    <a:lnTo>
                      <a:pt x="2015" y="2347"/>
                    </a:lnTo>
                    <a:cubicBezTo>
                      <a:pt x="1826" y="2618"/>
                      <a:pt x="1552" y="2820"/>
                      <a:pt x="1358" y="3089"/>
                    </a:cubicBezTo>
                    <a:lnTo>
                      <a:pt x="1358" y="3089"/>
                    </a:lnTo>
                    <a:cubicBezTo>
                      <a:pt x="1345" y="3106"/>
                      <a:pt x="1373" y="3125"/>
                      <a:pt x="1385" y="3108"/>
                    </a:cubicBezTo>
                    <a:lnTo>
                      <a:pt x="1385" y="3108"/>
                    </a:lnTo>
                    <a:cubicBezTo>
                      <a:pt x="1586" y="2828"/>
                      <a:pt x="1874" y="2621"/>
                      <a:pt x="2063" y="2334"/>
                    </a:cubicBezTo>
                    <a:lnTo>
                      <a:pt x="2063" y="2334"/>
                    </a:lnTo>
                    <a:cubicBezTo>
                      <a:pt x="2015" y="2509"/>
                      <a:pt x="1938" y="2673"/>
                      <a:pt x="1833" y="2823"/>
                    </a:cubicBezTo>
                    <a:lnTo>
                      <a:pt x="1833" y="2823"/>
                    </a:lnTo>
                    <a:cubicBezTo>
                      <a:pt x="1768" y="2915"/>
                      <a:pt x="1690" y="2998"/>
                      <a:pt x="1607" y="3073"/>
                    </a:cubicBezTo>
                    <a:lnTo>
                      <a:pt x="1607" y="3073"/>
                    </a:lnTo>
                    <a:cubicBezTo>
                      <a:pt x="1526" y="3146"/>
                      <a:pt x="1368" y="3299"/>
                      <a:pt x="1253" y="3241"/>
                    </a:cubicBezTo>
                    <a:lnTo>
                      <a:pt x="1253" y="3241"/>
                    </a:lnTo>
                    <a:cubicBezTo>
                      <a:pt x="1277" y="2823"/>
                      <a:pt x="1738" y="2626"/>
                      <a:pt x="2015" y="2347"/>
                    </a:cubicBezTo>
                    <a:lnTo>
                      <a:pt x="283" y="3390"/>
                    </a:lnTo>
                    <a:lnTo>
                      <a:pt x="283" y="3390"/>
                    </a:lnTo>
                    <a:cubicBezTo>
                      <a:pt x="349" y="3403"/>
                      <a:pt x="415" y="3408"/>
                      <a:pt x="485" y="3404"/>
                    </a:cubicBezTo>
                    <a:lnTo>
                      <a:pt x="485" y="3404"/>
                    </a:lnTo>
                    <a:cubicBezTo>
                      <a:pt x="600" y="3398"/>
                      <a:pt x="712" y="3379"/>
                      <a:pt x="825" y="3416"/>
                    </a:cubicBezTo>
                    <a:lnTo>
                      <a:pt x="825" y="3416"/>
                    </a:lnTo>
                    <a:cubicBezTo>
                      <a:pt x="845" y="3423"/>
                      <a:pt x="856" y="3392"/>
                      <a:pt x="836" y="3386"/>
                    </a:cubicBezTo>
                    <a:lnTo>
                      <a:pt x="836" y="3386"/>
                    </a:lnTo>
                    <a:cubicBezTo>
                      <a:pt x="746" y="3356"/>
                      <a:pt x="656" y="3359"/>
                      <a:pt x="564" y="3366"/>
                    </a:cubicBezTo>
                    <a:lnTo>
                      <a:pt x="564" y="3366"/>
                    </a:lnTo>
                    <a:cubicBezTo>
                      <a:pt x="457" y="3374"/>
                      <a:pt x="359" y="3375"/>
                      <a:pt x="258" y="3350"/>
                    </a:cubicBezTo>
                    <a:lnTo>
                      <a:pt x="258" y="3350"/>
                    </a:lnTo>
                    <a:cubicBezTo>
                      <a:pt x="295" y="3338"/>
                      <a:pt x="330" y="3323"/>
                      <a:pt x="366" y="3309"/>
                    </a:cubicBezTo>
                    <a:lnTo>
                      <a:pt x="366" y="3309"/>
                    </a:lnTo>
                    <a:cubicBezTo>
                      <a:pt x="469" y="3265"/>
                      <a:pt x="571" y="3251"/>
                      <a:pt x="681" y="3259"/>
                    </a:cubicBezTo>
                    <a:lnTo>
                      <a:pt x="681" y="3259"/>
                    </a:lnTo>
                    <a:cubicBezTo>
                      <a:pt x="884" y="3272"/>
                      <a:pt x="1071" y="3373"/>
                      <a:pt x="1241" y="3479"/>
                    </a:cubicBezTo>
                    <a:lnTo>
                      <a:pt x="1241" y="3479"/>
                    </a:lnTo>
                    <a:cubicBezTo>
                      <a:pt x="1093" y="3489"/>
                      <a:pt x="951" y="3550"/>
                      <a:pt x="800" y="3547"/>
                    </a:cubicBezTo>
                    <a:lnTo>
                      <a:pt x="800" y="3547"/>
                    </a:lnTo>
                    <a:cubicBezTo>
                      <a:pt x="623" y="3544"/>
                      <a:pt x="441" y="3476"/>
                      <a:pt x="283" y="3390"/>
                    </a:cubicBezTo>
                    <a:lnTo>
                      <a:pt x="2015" y="2347"/>
                    </a:lnTo>
                    <a:close/>
                    <a:moveTo>
                      <a:pt x="482" y="2611"/>
                    </a:moveTo>
                    <a:lnTo>
                      <a:pt x="482" y="2611"/>
                    </a:lnTo>
                    <a:cubicBezTo>
                      <a:pt x="342" y="2411"/>
                      <a:pt x="225" y="2192"/>
                      <a:pt x="104" y="1980"/>
                    </a:cubicBezTo>
                    <a:lnTo>
                      <a:pt x="104" y="1980"/>
                    </a:lnTo>
                    <a:cubicBezTo>
                      <a:pt x="194" y="2033"/>
                      <a:pt x="282" y="2088"/>
                      <a:pt x="364" y="2155"/>
                    </a:cubicBezTo>
                    <a:lnTo>
                      <a:pt x="364" y="2155"/>
                    </a:lnTo>
                    <a:cubicBezTo>
                      <a:pt x="471" y="2241"/>
                      <a:pt x="553" y="2355"/>
                      <a:pt x="632" y="2466"/>
                    </a:cubicBezTo>
                    <a:lnTo>
                      <a:pt x="632" y="2466"/>
                    </a:lnTo>
                    <a:cubicBezTo>
                      <a:pt x="695" y="2554"/>
                      <a:pt x="756" y="2645"/>
                      <a:pt x="823" y="2729"/>
                    </a:cubicBezTo>
                    <a:lnTo>
                      <a:pt x="823" y="2729"/>
                    </a:lnTo>
                    <a:cubicBezTo>
                      <a:pt x="821" y="2730"/>
                      <a:pt x="820" y="2731"/>
                      <a:pt x="818" y="2732"/>
                    </a:cubicBezTo>
                    <a:lnTo>
                      <a:pt x="818" y="2732"/>
                    </a:lnTo>
                    <a:cubicBezTo>
                      <a:pt x="794" y="2753"/>
                      <a:pt x="826" y="2790"/>
                      <a:pt x="850" y="2769"/>
                    </a:cubicBezTo>
                    <a:lnTo>
                      <a:pt x="850" y="2769"/>
                    </a:lnTo>
                    <a:cubicBezTo>
                      <a:pt x="851" y="2767"/>
                      <a:pt x="852" y="2766"/>
                      <a:pt x="853" y="2764"/>
                    </a:cubicBezTo>
                    <a:lnTo>
                      <a:pt x="853" y="2764"/>
                    </a:lnTo>
                    <a:cubicBezTo>
                      <a:pt x="912" y="2835"/>
                      <a:pt x="977" y="2900"/>
                      <a:pt x="1053" y="2954"/>
                    </a:cubicBezTo>
                    <a:lnTo>
                      <a:pt x="1053" y="2954"/>
                    </a:lnTo>
                    <a:cubicBezTo>
                      <a:pt x="1049" y="2954"/>
                      <a:pt x="1046" y="2953"/>
                      <a:pt x="1043" y="2952"/>
                    </a:cubicBezTo>
                    <a:lnTo>
                      <a:pt x="1043" y="2952"/>
                    </a:lnTo>
                    <a:cubicBezTo>
                      <a:pt x="1010" y="2944"/>
                      <a:pt x="978" y="2931"/>
                      <a:pt x="946" y="2918"/>
                    </a:cubicBezTo>
                    <a:lnTo>
                      <a:pt x="946" y="2918"/>
                    </a:lnTo>
                    <a:cubicBezTo>
                      <a:pt x="884" y="2892"/>
                      <a:pt x="828" y="2854"/>
                      <a:pt x="775" y="2813"/>
                    </a:cubicBezTo>
                    <a:lnTo>
                      <a:pt x="775" y="2813"/>
                    </a:lnTo>
                    <a:cubicBezTo>
                      <a:pt x="661" y="2725"/>
                      <a:pt x="568" y="2598"/>
                      <a:pt x="480" y="2486"/>
                    </a:cubicBezTo>
                    <a:lnTo>
                      <a:pt x="480" y="2486"/>
                    </a:lnTo>
                    <a:cubicBezTo>
                      <a:pt x="467" y="2469"/>
                      <a:pt x="443" y="2490"/>
                      <a:pt x="456" y="2507"/>
                    </a:cubicBezTo>
                    <a:lnTo>
                      <a:pt x="456" y="2507"/>
                    </a:lnTo>
                    <a:cubicBezTo>
                      <a:pt x="554" y="2633"/>
                      <a:pt x="656" y="2763"/>
                      <a:pt x="784" y="2861"/>
                    </a:cubicBezTo>
                    <a:lnTo>
                      <a:pt x="784" y="2861"/>
                    </a:lnTo>
                    <a:cubicBezTo>
                      <a:pt x="826" y="2894"/>
                      <a:pt x="898" y="2941"/>
                      <a:pt x="970" y="2971"/>
                    </a:cubicBezTo>
                    <a:lnTo>
                      <a:pt x="970" y="2971"/>
                    </a:lnTo>
                    <a:cubicBezTo>
                      <a:pt x="764" y="2942"/>
                      <a:pt x="601" y="2781"/>
                      <a:pt x="482" y="2611"/>
                    </a:cubicBezTo>
                    <a:lnTo>
                      <a:pt x="1960" y="550"/>
                    </a:lnTo>
                    <a:lnTo>
                      <a:pt x="1960" y="550"/>
                    </a:lnTo>
                    <a:cubicBezTo>
                      <a:pt x="1953" y="541"/>
                      <a:pt x="1939" y="536"/>
                      <a:pt x="1926" y="546"/>
                    </a:cubicBezTo>
                    <a:lnTo>
                      <a:pt x="1926" y="546"/>
                    </a:lnTo>
                    <a:cubicBezTo>
                      <a:pt x="1742" y="694"/>
                      <a:pt x="1567" y="851"/>
                      <a:pt x="1436" y="1044"/>
                    </a:cubicBezTo>
                    <a:lnTo>
                      <a:pt x="1436" y="1044"/>
                    </a:lnTo>
                    <a:cubicBezTo>
                      <a:pt x="1503" y="868"/>
                      <a:pt x="1575" y="696"/>
                      <a:pt x="1650" y="531"/>
                    </a:cubicBezTo>
                    <a:lnTo>
                      <a:pt x="1650" y="531"/>
                    </a:lnTo>
                    <a:cubicBezTo>
                      <a:pt x="1662" y="503"/>
                      <a:pt x="1616" y="487"/>
                      <a:pt x="1603" y="516"/>
                    </a:cubicBezTo>
                    <a:lnTo>
                      <a:pt x="1603" y="516"/>
                    </a:lnTo>
                    <a:cubicBezTo>
                      <a:pt x="1547" y="639"/>
                      <a:pt x="1492" y="768"/>
                      <a:pt x="1441" y="899"/>
                    </a:cubicBezTo>
                    <a:lnTo>
                      <a:pt x="1441" y="899"/>
                    </a:lnTo>
                    <a:cubicBezTo>
                      <a:pt x="1449" y="801"/>
                      <a:pt x="1454" y="704"/>
                      <a:pt x="1446" y="605"/>
                    </a:cubicBezTo>
                    <a:lnTo>
                      <a:pt x="1446" y="605"/>
                    </a:lnTo>
                    <a:cubicBezTo>
                      <a:pt x="1441" y="524"/>
                      <a:pt x="1436" y="445"/>
                      <a:pt x="1438" y="363"/>
                    </a:cubicBezTo>
                    <a:lnTo>
                      <a:pt x="1438" y="363"/>
                    </a:lnTo>
                    <a:cubicBezTo>
                      <a:pt x="1441" y="276"/>
                      <a:pt x="1443" y="145"/>
                      <a:pt x="1502" y="76"/>
                    </a:cubicBezTo>
                    <a:lnTo>
                      <a:pt x="1502" y="76"/>
                    </a:lnTo>
                    <a:cubicBezTo>
                      <a:pt x="1509" y="68"/>
                      <a:pt x="1508" y="60"/>
                      <a:pt x="1504" y="53"/>
                    </a:cubicBezTo>
                    <a:lnTo>
                      <a:pt x="1504" y="53"/>
                    </a:lnTo>
                    <a:cubicBezTo>
                      <a:pt x="1504" y="53"/>
                      <a:pt x="1504" y="53"/>
                      <a:pt x="1505" y="52"/>
                    </a:cubicBezTo>
                    <a:lnTo>
                      <a:pt x="1505" y="52"/>
                    </a:lnTo>
                    <a:cubicBezTo>
                      <a:pt x="1523" y="27"/>
                      <a:pt x="1482" y="0"/>
                      <a:pt x="1464" y="25"/>
                    </a:cubicBezTo>
                    <a:lnTo>
                      <a:pt x="1464" y="25"/>
                    </a:lnTo>
                    <a:cubicBezTo>
                      <a:pt x="1254" y="317"/>
                      <a:pt x="1073" y="750"/>
                      <a:pt x="1378" y="1047"/>
                    </a:cubicBezTo>
                    <a:lnTo>
                      <a:pt x="1378" y="1047"/>
                    </a:lnTo>
                    <a:cubicBezTo>
                      <a:pt x="1379" y="1048"/>
                      <a:pt x="1381" y="1049"/>
                      <a:pt x="1383" y="1050"/>
                    </a:cubicBezTo>
                    <a:lnTo>
                      <a:pt x="1383" y="1050"/>
                    </a:lnTo>
                    <a:cubicBezTo>
                      <a:pt x="1326" y="1200"/>
                      <a:pt x="1276" y="1353"/>
                      <a:pt x="1233" y="1507"/>
                    </a:cubicBezTo>
                    <a:lnTo>
                      <a:pt x="1233" y="1507"/>
                    </a:lnTo>
                    <a:cubicBezTo>
                      <a:pt x="1183" y="1183"/>
                      <a:pt x="1156" y="813"/>
                      <a:pt x="837" y="644"/>
                    </a:cubicBezTo>
                    <a:lnTo>
                      <a:pt x="837" y="644"/>
                    </a:lnTo>
                    <a:cubicBezTo>
                      <a:pt x="810" y="629"/>
                      <a:pt x="782" y="669"/>
                      <a:pt x="810" y="684"/>
                    </a:cubicBezTo>
                    <a:lnTo>
                      <a:pt x="810" y="684"/>
                    </a:lnTo>
                    <a:cubicBezTo>
                      <a:pt x="812" y="685"/>
                      <a:pt x="814" y="687"/>
                      <a:pt x="816" y="688"/>
                    </a:cubicBezTo>
                    <a:lnTo>
                      <a:pt x="816" y="688"/>
                    </a:lnTo>
                    <a:cubicBezTo>
                      <a:pt x="816" y="692"/>
                      <a:pt x="816" y="697"/>
                      <a:pt x="819" y="702"/>
                    </a:cubicBezTo>
                    <a:lnTo>
                      <a:pt x="819" y="702"/>
                    </a:lnTo>
                    <a:cubicBezTo>
                      <a:pt x="897" y="873"/>
                      <a:pt x="897" y="1064"/>
                      <a:pt x="940" y="1245"/>
                    </a:cubicBezTo>
                    <a:lnTo>
                      <a:pt x="940" y="1245"/>
                    </a:lnTo>
                    <a:cubicBezTo>
                      <a:pt x="978" y="1409"/>
                      <a:pt x="1069" y="1559"/>
                      <a:pt x="1184" y="1682"/>
                    </a:cubicBezTo>
                    <a:lnTo>
                      <a:pt x="1184" y="1682"/>
                    </a:lnTo>
                    <a:cubicBezTo>
                      <a:pt x="1185" y="1683"/>
                      <a:pt x="1186" y="1683"/>
                      <a:pt x="1187" y="1684"/>
                    </a:cubicBezTo>
                    <a:lnTo>
                      <a:pt x="1187" y="1684"/>
                    </a:lnTo>
                    <a:cubicBezTo>
                      <a:pt x="1150" y="1835"/>
                      <a:pt x="1122" y="1989"/>
                      <a:pt x="1103" y="2141"/>
                    </a:cubicBezTo>
                    <a:lnTo>
                      <a:pt x="1103" y="2141"/>
                    </a:lnTo>
                    <a:cubicBezTo>
                      <a:pt x="1036" y="1924"/>
                      <a:pt x="972" y="1701"/>
                      <a:pt x="877" y="1498"/>
                    </a:cubicBezTo>
                    <a:lnTo>
                      <a:pt x="877" y="1498"/>
                    </a:lnTo>
                    <a:cubicBezTo>
                      <a:pt x="776" y="1282"/>
                      <a:pt x="563" y="1135"/>
                      <a:pt x="370" y="1010"/>
                    </a:cubicBezTo>
                    <a:lnTo>
                      <a:pt x="370" y="1010"/>
                    </a:lnTo>
                    <a:cubicBezTo>
                      <a:pt x="345" y="993"/>
                      <a:pt x="319" y="1028"/>
                      <a:pt x="338" y="1046"/>
                    </a:cubicBezTo>
                    <a:lnTo>
                      <a:pt x="338" y="1046"/>
                    </a:lnTo>
                    <a:cubicBezTo>
                      <a:pt x="338" y="1048"/>
                      <a:pt x="338" y="1049"/>
                      <a:pt x="338" y="1050"/>
                    </a:cubicBezTo>
                    <a:lnTo>
                      <a:pt x="338" y="1050"/>
                    </a:lnTo>
                    <a:cubicBezTo>
                      <a:pt x="343" y="1180"/>
                      <a:pt x="402" y="1287"/>
                      <a:pt x="462" y="1399"/>
                    </a:cubicBezTo>
                    <a:lnTo>
                      <a:pt x="462" y="1399"/>
                    </a:lnTo>
                    <a:cubicBezTo>
                      <a:pt x="535" y="1540"/>
                      <a:pt x="561" y="1692"/>
                      <a:pt x="598" y="1845"/>
                    </a:cubicBezTo>
                    <a:lnTo>
                      <a:pt x="598" y="1845"/>
                    </a:lnTo>
                    <a:cubicBezTo>
                      <a:pt x="659" y="2096"/>
                      <a:pt x="820" y="2290"/>
                      <a:pt x="1087" y="2317"/>
                    </a:cubicBezTo>
                    <a:lnTo>
                      <a:pt x="1087" y="2317"/>
                    </a:lnTo>
                    <a:cubicBezTo>
                      <a:pt x="1073" y="2525"/>
                      <a:pt x="1081" y="2733"/>
                      <a:pt x="1114" y="2937"/>
                    </a:cubicBezTo>
                    <a:lnTo>
                      <a:pt x="1114" y="2937"/>
                    </a:lnTo>
                    <a:cubicBezTo>
                      <a:pt x="912" y="2806"/>
                      <a:pt x="785" y="2597"/>
                      <a:pt x="647" y="2403"/>
                    </a:cubicBezTo>
                    <a:lnTo>
                      <a:pt x="647" y="2403"/>
                    </a:lnTo>
                    <a:cubicBezTo>
                      <a:pt x="486" y="2177"/>
                      <a:pt x="293" y="2031"/>
                      <a:pt x="53" y="1895"/>
                    </a:cubicBezTo>
                    <a:lnTo>
                      <a:pt x="53" y="1895"/>
                    </a:lnTo>
                    <a:cubicBezTo>
                      <a:pt x="53" y="1895"/>
                      <a:pt x="52" y="1895"/>
                      <a:pt x="51" y="1895"/>
                    </a:cubicBezTo>
                    <a:lnTo>
                      <a:pt x="51" y="1895"/>
                    </a:lnTo>
                    <a:cubicBezTo>
                      <a:pt x="33" y="1881"/>
                      <a:pt x="0" y="1899"/>
                      <a:pt x="14" y="1923"/>
                    </a:cubicBezTo>
                    <a:lnTo>
                      <a:pt x="14" y="1923"/>
                    </a:lnTo>
                    <a:cubicBezTo>
                      <a:pt x="175" y="2196"/>
                      <a:pt x="320" y="2490"/>
                      <a:pt x="516" y="2739"/>
                    </a:cubicBezTo>
                    <a:lnTo>
                      <a:pt x="516" y="2739"/>
                    </a:lnTo>
                    <a:cubicBezTo>
                      <a:pt x="662" y="2924"/>
                      <a:pt x="887" y="3058"/>
                      <a:pt x="1129" y="3015"/>
                    </a:cubicBezTo>
                    <a:lnTo>
                      <a:pt x="1129" y="3015"/>
                    </a:lnTo>
                    <a:cubicBezTo>
                      <a:pt x="1157" y="3156"/>
                      <a:pt x="1199" y="3295"/>
                      <a:pt x="1256" y="3431"/>
                    </a:cubicBezTo>
                    <a:lnTo>
                      <a:pt x="1256" y="3431"/>
                    </a:lnTo>
                    <a:cubicBezTo>
                      <a:pt x="1099" y="3335"/>
                      <a:pt x="936" y="3253"/>
                      <a:pt x="752" y="3219"/>
                    </a:cubicBezTo>
                    <a:lnTo>
                      <a:pt x="752" y="3219"/>
                    </a:lnTo>
                    <a:cubicBezTo>
                      <a:pt x="661" y="3201"/>
                      <a:pt x="568" y="3205"/>
                      <a:pt x="477" y="3221"/>
                    </a:cubicBezTo>
                    <a:lnTo>
                      <a:pt x="477" y="3221"/>
                    </a:lnTo>
                    <a:cubicBezTo>
                      <a:pt x="368" y="3241"/>
                      <a:pt x="275" y="3305"/>
                      <a:pt x="165" y="3322"/>
                    </a:cubicBezTo>
                    <a:lnTo>
                      <a:pt x="165" y="3322"/>
                    </a:lnTo>
                    <a:cubicBezTo>
                      <a:pt x="143" y="3325"/>
                      <a:pt x="141" y="3350"/>
                      <a:pt x="152" y="3363"/>
                    </a:cubicBezTo>
                    <a:lnTo>
                      <a:pt x="152" y="3363"/>
                    </a:lnTo>
                    <a:cubicBezTo>
                      <a:pt x="154" y="3367"/>
                      <a:pt x="157" y="3371"/>
                      <a:pt x="162" y="3374"/>
                    </a:cubicBezTo>
                    <a:lnTo>
                      <a:pt x="162" y="3374"/>
                    </a:lnTo>
                    <a:cubicBezTo>
                      <a:pt x="334" y="3483"/>
                      <a:pt x="524" y="3560"/>
                      <a:pt x="726" y="3590"/>
                    </a:cubicBezTo>
                    <a:lnTo>
                      <a:pt x="726" y="3590"/>
                    </a:lnTo>
                    <a:cubicBezTo>
                      <a:pt x="926" y="3620"/>
                      <a:pt x="1104" y="3518"/>
                      <a:pt x="1300" y="3526"/>
                    </a:cubicBezTo>
                    <a:lnTo>
                      <a:pt x="1300" y="3526"/>
                    </a:lnTo>
                    <a:cubicBezTo>
                      <a:pt x="1349" y="3630"/>
                      <a:pt x="1408" y="3731"/>
                      <a:pt x="1478" y="3829"/>
                    </a:cubicBezTo>
                    <a:lnTo>
                      <a:pt x="1478" y="3829"/>
                    </a:lnTo>
                    <a:cubicBezTo>
                      <a:pt x="1496" y="3855"/>
                      <a:pt x="1533" y="3822"/>
                      <a:pt x="1515" y="3797"/>
                    </a:cubicBezTo>
                    <a:lnTo>
                      <a:pt x="1515" y="3797"/>
                    </a:lnTo>
                    <a:cubicBezTo>
                      <a:pt x="1401" y="3636"/>
                      <a:pt x="1316" y="3468"/>
                      <a:pt x="1255" y="3295"/>
                    </a:cubicBezTo>
                    <a:lnTo>
                      <a:pt x="1255" y="3295"/>
                    </a:lnTo>
                    <a:cubicBezTo>
                      <a:pt x="1344" y="3327"/>
                      <a:pt x="1429" y="3267"/>
                      <a:pt x="1503" y="3217"/>
                    </a:cubicBezTo>
                    <a:lnTo>
                      <a:pt x="1503" y="3217"/>
                    </a:lnTo>
                    <a:cubicBezTo>
                      <a:pt x="1620" y="3138"/>
                      <a:pt x="1720" y="3039"/>
                      <a:pt x="1811" y="2933"/>
                    </a:cubicBezTo>
                    <a:lnTo>
                      <a:pt x="1811" y="2933"/>
                    </a:lnTo>
                    <a:cubicBezTo>
                      <a:pt x="1991" y="2717"/>
                      <a:pt x="2104" y="2450"/>
                      <a:pt x="2146" y="2174"/>
                    </a:cubicBezTo>
                    <a:lnTo>
                      <a:pt x="2146" y="2174"/>
                    </a:lnTo>
                    <a:cubicBezTo>
                      <a:pt x="2151" y="2143"/>
                      <a:pt x="2102" y="2139"/>
                      <a:pt x="2097" y="2171"/>
                    </a:cubicBezTo>
                    <a:lnTo>
                      <a:pt x="2097" y="2171"/>
                    </a:lnTo>
                    <a:cubicBezTo>
                      <a:pt x="2096" y="2175"/>
                      <a:pt x="2095" y="2179"/>
                      <a:pt x="2095" y="2184"/>
                    </a:cubicBezTo>
                    <a:lnTo>
                      <a:pt x="2095" y="2184"/>
                    </a:lnTo>
                    <a:cubicBezTo>
                      <a:pt x="2090" y="2185"/>
                      <a:pt x="2084" y="2188"/>
                      <a:pt x="2080" y="2194"/>
                    </a:cubicBezTo>
                    <a:lnTo>
                      <a:pt x="2080" y="2194"/>
                    </a:lnTo>
                    <a:cubicBezTo>
                      <a:pt x="1844" y="2539"/>
                      <a:pt x="1292" y="2722"/>
                      <a:pt x="1213" y="3163"/>
                    </a:cubicBezTo>
                    <a:lnTo>
                      <a:pt x="1213" y="3163"/>
                    </a:lnTo>
                    <a:cubicBezTo>
                      <a:pt x="1198" y="3109"/>
                      <a:pt x="1185" y="3055"/>
                      <a:pt x="1174" y="3001"/>
                    </a:cubicBezTo>
                    <a:lnTo>
                      <a:pt x="1174" y="3001"/>
                    </a:lnTo>
                    <a:cubicBezTo>
                      <a:pt x="1182" y="2991"/>
                      <a:pt x="1182" y="2977"/>
                      <a:pt x="1168" y="2969"/>
                    </a:cubicBezTo>
                    <a:lnTo>
                      <a:pt x="1168" y="2969"/>
                    </a:lnTo>
                    <a:lnTo>
                      <a:pt x="1168" y="2969"/>
                    </a:lnTo>
                    <a:cubicBezTo>
                      <a:pt x="1150" y="2874"/>
                      <a:pt x="1139" y="2778"/>
                      <a:pt x="1133" y="2682"/>
                    </a:cubicBezTo>
                    <a:lnTo>
                      <a:pt x="1133" y="2682"/>
                    </a:lnTo>
                    <a:cubicBezTo>
                      <a:pt x="1352" y="2736"/>
                      <a:pt x="1546" y="2578"/>
                      <a:pt x="1682" y="2423"/>
                    </a:cubicBezTo>
                    <a:lnTo>
                      <a:pt x="1682" y="2423"/>
                    </a:lnTo>
                    <a:cubicBezTo>
                      <a:pt x="1881" y="2197"/>
                      <a:pt x="1974" y="1889"/>
                      <a:pt x="2046" y="1603"/>
                    </a:cubicBezTo>
                    <a:lnTo>
                      <a:pt x="2046" y="1603"/>
                    </a:lnTo>
                    <a:cubicBezTo>
                      <a:pt x="2054" y="1573"/>
                      <a:pt x="2007" y="1557"/>
                      <a:pt x="2000" y="1588"/>
                    </a:cubicBezTo>
                    <a:lnTo>
                      <a:pt x="2000" y="1588"/>
                    </a:lnTo>
                    <a:cubicBezTo>
                      <a:pt x="2000" y="1589"/>
                      <a:pt x="1999" y="1591"/>
                      <a:pt x="1999" y="1592"/>
                    </a:cubicBezTo>
                    <a:lnTo>
                      <a:pt x="1999" y="1592"/>
                    </a:lnTo>
                    <a:cubicBezTo>
                      <a:pt x="1995" y="1593"/>
                      <a:pt x="1991" y="1595"/>
                      <a:pt x="1987" y="1599"/>
                    </a:cubicBezTo>
                    <a:lnTo>
                      <a:pt x="1987" y="1599"/>
                    </a:lnTo>
                    <a:cubicBezTo>
                      <a:pt x="1808" y="1787"/>
                      <a:pt x="1628" y="1976"/>
                      <a:pt x="1449" y="2165"/>
                    </a:cubicBezTo>
                    <a:lnTo>
                      <a:pt x="1449" y="2165"/>
                    </a:lnTo>
                    <a:cubicBezTo>
                      <a:pt x="1324" y="2296"/>
                      <a:pt x="1210" y="2427"/>
                      <a:pt x="1129" y="2587"/>
                    </a:cubicBezTo>
                    <a:lnTo>
                      <a:pt x="1129" y="2587"/>
                    </a:lnTo>
                    <a:cubicBezTo>
                      <a:pt x="1126" y="2503"/>
                      <a:pt x="1128" y="2419"/>
                      <a:pt x="1133" y="2335"/>
                    </a:cubicBezTo>
                    <a:lnTo>
                      <a:pt x="1133" y="2335"/>
                    </a:lnTo>
                    <a:cubicBezTo>
                      <a:pt x="1142" y="2333"/>
                      <a:pt x="1149" y="2328"/>
                      <a:pt x="1153" y="2319"/>
                    </a:cubicBezTo>
                    <a:lnTo>
                      <a:pt x="1153" y="2319"/>
                    </a:lnTo>
                    <a:cubicBezTo>
                      <a:pt x="1160" y="2321"/>
                      <a:pt x="1167" y="2320"/>
                      <a:pt x="1174" y="2313"/>
                    </a:cubicBezTo>
                    <a:lnTo>
                      <a:pt x="1174" y="2313"/>
                    </a:lnTo>
                    <a:cubicBezTo>
                      <a:pt x="1327" y="2152"/>
                      <a:pt x="1496" y="1997"/>
                      <a:pt x="1624" y="1814"/>
                    </a:cubicBezTo>
                    <a:lnTo>
                      <a:pt x="1624" y="1814"/>
                    </a:lnTo>
                    <a:cubicBezTo>
                      <a:pt x="1751" y="1632"/>
                      <a:pt x="1795" y="1389"/>
                      <a:pt x="1861" y="1181"/>
                    </a:cubicBezTo>
                    <a:lnTo>
                      <a:pt x="1861" y="1181"/>
                    </a:lnTo>
                    <a:cubicBezTo>
                      <a:pt x="1862" y="1176"/>
                      <a:pt x="1862" y="1172"/>
                      <a:pt x="1862" y="1169"/>
                    </a:cubicBezTo>
                    <a:lnTo>
                      <a:pt x="1862" y="1169"/>
                    </a:lnTo>
                    <a:cubicBezTo>
                      <a:pt x="1864" y="1156"/>
                      <a:pt x="1863" y="1144"/>
                      <a:pt x="1860" y="1128"/>
                    </a:cubicBezTo>
                    <a:lnTo>
                      <a:pt x="1860" y="1128"/>
                    </a:lnTo>
                    <a:cubicBezTo>
                      <a:pt x="1858" y="1111"/>
                      <a:pt x="1834" y="1099"/>
                      <a:pt x="1821" y="1113"/>
                    </a:cubicBezTo>
                    <a:lnTo>
                      <a:pt x="1821" y="1113"/>
                    </a:lnTo>
                    <a:cubicBezTo>
                      <a:pt x="1601" y="1352"/>
                      <a:pt x="1315" y="1607"/>
                      <a:pt x="1186" y="1918"/>
                    </a:cubicBezTo>
                    <a:lnTo>
                      <a:pt x="1186" y="1918"/>
                    </a:lnTo>
                    <a:cubicBezTo>
                      <a:pt x="1203" y="1825"/>
                      <a:pt x="1223" y="1733"/>
                      <a:pt x="1247" y="1642"/>
                    </a:cubicBezTo>
                    <a:lnTo>
                      <a:pt x="1247" y="1642"/>
                    </a:lnTo>
                    <a:cubicBezTo>
                      <a:pt x="1252" y="1638"/>
                      <a:pt x="1254" y="1630"/>
                      <a:pt x="1253" y="1621"/>
                    </a:cubicBezTo>
                    <a:lnTo>
                      <a:pt x="1253" y="1621"/>
                    </a:lnTo>
                    <a:lnTo>
                      <a:pt x="1252" y="1620"/>
                    </a:lnTo>
                    <a:lnTo>
                      <a:pt x="1252" y="1620"/>
                    </a:lnTo>
                    <a:cubicBezTo>
                      <a:pt x="1280" y="1513"/>
                      <a:pt x="1311" y="1408"/>
                      <a:pt x="1345" y="1303"/>
                    </a:cubicBezTo>
                    <a:lnTo>
                      <a:pt x="1345" y="1303"/>
                    </a:lnTo>
                    <a:cubicBezTo>
                      <a:pt x="1486" y="1306"/>
                      <a:pt x="1589" y="1185"/>
                      <a:pt x="1674" y="1084"/>
                    </a:cubicBezTo>
                    <a:lnTo>
                      <a:pt x="1674" y="1084"/>
                    </a:lnTo>
                    <a:cubicBezTo>
                      <a:pt x="1802" y="936"/>
                      <a:pt x="1890" y="755"/>
                      <a:pt x="1967" y="576"/>
                    </a:cubicBezTo>
                    <a:lnTo>
                      <a:pt x="1967" y="576"/>
                    </a:lnTo>
                    <a:cubicBezTo>
                      <a:pt x="1972" y="565"/>
                      <a:pt x="1968" y="556"/>
                      <a:pt x="1960" y="550"/>
                    </a:cubicBezTo>
                    <a:lnTo>
                      <a:pt x="482" y="261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29" name="Freeform 418">
              <a:extLst>
                <a:ext uri="{FF2B5EF4-FFF2-40B4-BE49-F238E27FC236}">
                  <a16:creationId xmlns:a16="http://schemas.microsoft.com/office/drawing/2014/main" id="{F7195710-B862-444A-945C-4E253F303F51}"/>
                </a:ext>
              </a:extLst>
            </p:cNvPr>
            <p:cNvSpPr>
              <a:spLocks noChangeArrowheads="1"/>
            </p:cNvSpPr>
            <p:nvPr/>
          </p:nvSpPr>
          <p:spPr bwMode="auto">
            <a:xfrm rot="759599">
              <a:off x="3136147" y="3420291"/>
              <a:ext cx="1070884" cy="2154444"/>
            </a:xfrm>
            <a:custGeom>
              <a:avLst/>
              <a:gdLst>
                <a:gd name="T0" fmla="*/ 1964 w 2236"/>
                <a:gd name="T1" fmla="*/ 3355 h 4497"/>
                <a:gd name="T2" fmla="*/ 1637 w 2236"/>
                <a:gd name="T3" fmla="*/ 1132 h 4497"/>
                <a:gd name="T4" fmla="*/ 1639 w 2236"/>
                <a:gd name="T5" fmla="*/ 2044 h 4497"/>
                <a:gd name="T6" fmla="*/ 1563 w 2236"/>
                <a:gd name="T7" fmla="*/ 1715 h 4497"/>
                <a:gd name="T8" fmla="*/ 1590 w 2236"/>
                <a:gd name="T9" fmla="*/ 2044 h 4497"/>
                <a:gd name="T10" fmla="*/ 1457 w 2236"/>
                <a:gd name="T11" fmla="*/ 2017 h 4497"/>
                <a:gd name="T12" fmla="*/ 1381 w 2236"/>
                <a:gd name="T13" fmla="*/ 2067 h 4497"/>
                <a:gd name="T14" fmla="*/ 1139 w 2236"/>
                <a:gd name="T15" fmla="*/ 2678 h 4497"/>
                <a:gd name="T16" fmla="*/ 1236 w 2236"/>
                <a:gd name="T17" fmla="*/ 2092 h 4497"/>
                <a:gd name="T18" fmla="*/ 1193 w 2236"/>
                <a:gd name="T19" fmla="*/ 2069 h 4497"/>
                <a:gd name="T20" fmla="*/ 1362 w 2236"/>
                <a:gd name="T21" fmla="*/ 1389 h 4497"/>
                <a:gd name="T22" fmla="*/ 1605 w 2236"/>
                <a:gd name="T23" fmla="*/ 1057 h 4497"/>
                <a:gd name="T24" fmla="*/ 1370 w 2236"/>
                <a:gd name="T25" fmla="*/ 1318 h 4497"/>
                <a:gd name="T26" fmla="*/ 1283 w 2236"/>
                <a:gd name="T27" fmla="*/ 1163 h 4497"/>
                <a:gd name="T28" fmla="*/ 1320 w 2236"/>
                <a:gd name="T29" fmla="*/ 1365 h 4497"/>
                <a:gd name="T30" fmla="*/ 798 w 2236"/>
                <a:gd name="T31" fmla="*/ 714 h 4497"/>
                <a:gd name="T32" fmla="*/ 739 w 2236"/>
                <a:gd name="T33" fmla="*/ 737 h 4497"/>
                <a:gd name="T34" fmla="*/ 446 w 2236"/>
                <a:gd name="T35" fmla="*/ 90 h 4497"/>
                <a:gd name="T36" fmla="*/ 369 w 2236"/>
                <a:gd name="T37" fmla="*/ 223 h 4497"/>
                <a:gd name="T38" fmla="*/ 247 w 2236"/>
                <a:gd name="T39" fmla="*/ 535 h 4497"/>
                <a:gd name="T40" fmla="*/ 107 w 2236"/>
                <a:gd name="T41" fmla="*/ 535 h 4497"/>
                <a:gd name="T42" fmla="*/ 806 w 2236"/>
                <a:gd name="T43" fmla="*/ 1368 h 4497"/>
                <a:gd name="T44" fmla="*/ 353 w 2236"/>
                <a:gd name="T45" fmla="*/ 1137 h 4497"/>
                <a:gd name="T46" fmla="*/ 953 w 2236"/>
                <a:gd name="T47" fmla="*/ 1931 h 4497"/>
                <a:gd name="T48" fmla="*/ 775 w 2236"/>
                <a:gd name="T49" fmla="*/ 2116 h 4497"/>
                <a:gd name="T50" fmla="*/ 406 w 2236"/>
                <a:gd name="T51" fmla="*/ 1569 h 4497"/>
                <a:gd name="T52" fmla="*/ 717 w 2236"/>
                <a:gd name="T53" fmla="*/ 2119 h 4497"/>
                <a:gd name="T54" fmla="*/ 243 w 2236"/>
                <a:gd name="T55" fmla="*/ 2008 h 4497"/>
                <a:gd name="T56" fmla="*/ 1152 w 2236"/>
                <a:gd name="T57" fmla="*/ 3079 h 4497"/>
                <a:gd name="T58" fmla="*/ 569 w 2236"/>
                <a:gd name="T59" fmla="*/ 2700 h 4497"/>
                <a:gd name="T60" fmla="*/ 432 w 2236"/>
                <a:gd name="T61" fmla="*/ 2783 h 4497"/>
                <a:gd name="T62" fmla="*/ 579 w 2236"/>
                <a:gd name="T63" fmla="*/ 3068 h 4497"/>
                <a:gd name="T64" fmla="*/ 608 w 2236"/>
                <a:gd name="T65" fmla="*/ 3114 h 4497"/>
                <a:gd name="T66" fmla="*/ 440 w 2236"/>
                <a:gd name="T67" fmla="*/ 3255 h 4497"/>
                <a:gd name="T68" fmla="*/ 374 w 2236"/>
                <a:gd name="T69" fmla="*/ 3323 h 4497"/>
                <a:gd name="T70" fmla="*/ 1182 w 2236"/>
                <a:gd name="T71" fmla="*/ 3276 h 4497"/>
                <a:gd name="T72" fmla="*/ 892 w 2236"/>
                <a:gd name="T73" fmla="*/ 3473 h 4497"/>
                <a:gd name="T74" fmla="*/ 872 w 2236"/>
                <a:gd name="T75" fmla="*/ 3627 h 4497"/>
                <a:gd name="T76" fmla="*/ 741 w 2236"/>
                <a:gd name="T77" fmla="*/ 3750 h 4497"/>
                <a:gd name="T78" fmla="*/ 803 w 2236"/>
                <a:gd name="T79" fmla="*/ 3816 h 4497"/>
                <a:gd name="T80" fmla="*/ 930 w 2236"/>
                <a:gd name="T81" fmla="*/ 3907 h 4497"/>
                <a:gd name="T82" fmla="*/ 1281 w 2236"/>
                <a:gd name="T83" fmla="*/ 4135 h 4497"/>
                <a:gd name="T84" fmla="*/ 1332 w 2236"/>
                <a:gd name="T85" fmla="*/ 3889 h 4497"/>
                <a:gd name="T86" fmla="*/ 1680 w 2236"/>
                <a:gd name="T87" fmla="*/ 3631 h 4497"/>
                <a:gd name="T88" fmla="*/ 1653 w 2236"/>
                <a:gd name="T89" fmla="*/ 3548 h 4497"/>
                <a:gd name="T90" fmla="*/ 1912 w 2236"/>
                <a:gd name="T91" fmla="*/ 3264 h 4497"/>
                <a:gd name="T92" fmla="*/ 1755 w 2236"/>
                <a:gd name="T93" fmla="*/ 3281 h 4497"/>
                <a:gd name="T94" fmla="*/ 1648 w 2236"/>
                <a:gd name="T95" fmla="*/ 3163 h 4497"/>
                <a:gd name="T96" fmla="*/ 1227 w 2236"/>
                <a:gd name="T97" fmla="*/ 3248 h 4497"/>
                <a:gd name="T98" fmla="*/ 1585 w 2236"/>
                <a:gd name="T99" fmla="*/ 2736 h 4497"/>
                <a:gd name="T100" fmla="*/ 1908 w 2236"/>
                <a:gd name="T101" fmla="*/ 2518 h 4497"/>
                <a:gd name="T102" fmla="*/ 1714 w 2236"/>
                <a:gd name="T103" fmla="*/ 2488 h 4497"/>
                <a:gd name="T104" fmla="*/ 1564 w 2236"/>
                <a:gd name="T105" fmla="*/ 2689 h 4497"/>
                <a:gd name="T106" fmla="*/ 1197 w 2236"/>
                <a:gd name="T107" fmla="*/ 3038 h 4497"/>
                <a:gd name="T108" fmla="*/ 1185 w 2236"/>
                <a:gd name="T109" fmla="*/ 2699 h 4497"/>
                <a:gd name="T110" fmla="*/ 2048 w 2236"/>
                <a:gd name="T111" fmla="*/ 1886 h 4497"/>
                <a:gd name="T112" fmla="*/ 2046 w 2236"/>
                <a:gd name="T113" fmla="*/ 1667 h 4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6" h="4497">
                  <a:moveTo>
                    <a:pt x="1607" y="1835"/>
                  </a:moveTo>
                  <a:lnTo>
                    <a:pt x="1607" y="1835"/>
                  </a:lnTo>
                  <a:cubicBezTo>
                    <a:pt x="1608" y="1835"/>
                    <a:pt x="1608" y="1835"/>
                    <a:pt x="1609" y="1835"/>
                  </a:cubicBezTo>
                  <a:lnTo>
                    <a:pt x="1609" y="1835"/>
                  </a:lnTo>
                  <a:cubicBezTo>
                    <a:pt x="1608" y="1836"/>
                    <a:pt x="1608" y="1836"/>
                    <a:pt x="1607" y="1837"/>
                  </a:cubicBezTo>
                  <a:lnTo>
                    <a:pt x="1607" y="1837"/>
                  </a:lnTo>
                  <a:cubicBezTo>
                    <a:pt x="1607" y="1836"/>
                    <a:pt x="1607" y="1836"/>
                    <a:pt x="1607" y="1835"/>
                  </a:cubicBezTo>
                  <a:close/>
                  <a:moveTo>
                    <a:pt x="1964" y="3355"/>
                  </a:moveTo>
                  <a:lnTo>
                    <a:pt x="1964" y="3355"/>
                  </a:lnTo>
                  <a:cubicBezTo>
                    <a:pt x="1964" y="3355"/>
                    <a:pt x="1965" y="3355"/>
                    <a:pt x="1965" y="3354"/>
                  </a:cubicBezTo>
                  <a:lnTo>
                    <a:pt x="1965" y="3354"/>
                  </a:lnTo>
                  <a:cubicBezTo>
                    <a:pt x="1965" y="3355"/>
                    <a:pt x="1964" y="3355"/>
                    <a:pt x="1963" y="3355"/>
                  </a:cubicBezTo>
                  <a:lnTo>
                    <a:pt x="1963" y="3355"/>
                  </a:lnTo>
                  <a:lnTo>
                    <a:pt x="1964" y="3355"/>
                  </a:lnTo>
                  <a:close/>
                  <a:moveTo>
                    <a:pt x="1634" y="1137"/>
                  </a:moveTo>
                  <a:lnTo>
                    <a:pt x="1634" y="1137"/>
                  </a:lnTo>
                  <a:cubicBezTo>
                    <a:pt x="1635" y="1136"/>
                    <a:pt x="1636" y="1134"/>
                    <a:pt x="1637" y="1132"/>
                  </a:cubicBezTo>
                  <a:lnTo>
                    <a:pt x="1637" y="1132"/>
                  </a:lnTo>
                  <a:cubicBezTo>
                    <a:pt x="1639" y="1127"/>
                    <a:pt x="1644" y="1133"/>
                    <a:pt x="1634" y="1137"/>
                  </a:cubicBezTo>
                  <a:close/>
                  <a:moveTo>
                    <a:pt x="2046" y="1667"/>
                  </a:moveTo>
                  <a:lnTo>
                    <a:pt x="2046" y="1667"/>
                  </a:lnTo>
                  <a:cubicBezTo>
                    <a:pt x="1978" y="1698"/>
                    <a:pt x="1970" y="1777"/>
                    <a:pt x="2001" y="1836"/>
                  </a:cubicBezTo>
                  <a:lnTo>
                    <a:pt x="2001" y="1836"/>
                  </a:lnTo>
                  <a:cubicBezTo>
                    <a:pt x="1893" y="1928"/>
                    <a:pt x="1772" y="1998"/>
                    <a:pt x="1638" y="2047"/>
                  </a:cubicBezTo>
                  <a:lnTo>
                    <a:pt x="1638" y="2047"/>
                  </a:lnTo>
                  <a:cubicBezTo>
                    <a:pt x="1639" y="2046"/>
                    <a:pt x="1639" y="2045"/>
                    <a:pt x="1639" y="2044"/>
                  </a:cubicBezTo>
                  <a:lnTo>
                    <a:pt x="1639" y="2044"/>
                  </a:lnTo>
                  <a:cubicBezTo>
                    <a:pt x="1645" y="1996"/>
                    <a:pt x="1643" y="1948"/>
                    <a:pt x="1632" y="1900"/>
                  </a:cubicBezTo>
                  <a:lnTo>
                    <a:pt x="1632" y="1900"/>
                  </a:lnTo>
                  <a:cubicBezTo>
                    <a:pt x="1630" y="1896"/>
                    <a:pt x="1627" y="1892"/>
                    <a:pt x="1624" y="1888"/>
                  </a:cubicBezTo>
                  <a:lnTo>
                    <a:pt x="1624" y="1888"/>
                  </a:lnTo>
                  <a:cubicBezTo>
                    <a:pt x="1670" y="1859"/>
                    <a:pt x="1683" y="1788"/>
                    <a:pt x="1656" y="1742"/>
                  </a:cubicBezTo>
                  <a:lnTo>
                    <a:pt x="1656" y="1742"/>
                  </a:lnTo>
                  <a:cubicBezTo>
                    <a:pt x="1641" y="1716"/>
                    <a:pt x="1611" y="1706"/>
                    <a:pt x="1584" y="1711"/>
                  </a:cubicBezTo>
                  <a:lnTo>
                    <a:pt x="1584" y="1711"/>
                  </a:lnTo>
                  <a:cubicBezTo>
                    <a:pt x="1578" y="1709"/>
                    <a:pt x="1570" y="1710"/>
                    <a:pt x="1563" y="1715"/>
                  </a:cubicBezTo>
                  <a:lnTo>
                    <a:pt x="1563" y="1715"/>
                  </a:lnTo>
                  <a:cubicBezTo>
                    <a:pt x="1535" y="1733"/>
                    <a:pt x="1504" y="1761"/>
                    <a:pt x="1494" y="1794"/>
                  </a:cubicBezTo>
                  <a:lnTo>
                    <a:pt x="1494" y="1794"/>
                  </a:lnTo>
                  <a:cubicBezTo>
                    <a:pt x="1473" y="1855"/>
                    <a:pt x="1524" y="1907"/>
                    <a:pt x="1584" y="1902"/>
                  </a:cubicBezTo>
                  <a:lnTo>
                    <a:pt x="1584" y="1902"/>
                  </a:lnTo>
                  <a:cubicBezTo>
                    <a:pt x="1583" y="1906"/>
                    <a:pt x="1583" y="1909"/>
                    <a:pt x="1584" y="1913"/>
                  </a:cubicBezTo>
                  <a:lnTo>
                    <a:pt x="1584" y="1913"/>
                  </a:lnTo>
                  <a:cubicBezTo>
                    <a:pt x="1594" y="1957"/>
                    <a:pt x="1596" y="2000"/>
                    <a:pt x="1590" y="2044"/>
                  </a:cubicBezTo>
                  <a:lnTo>
                    <a:pt x="1590" y="2044"/>
                  </a:lnTo>
                  <a:cubicBezTo>
                    <a:pt x="1590" y="2049"/>
                    <a:pt x="1590" y="2053"/>
                    <a:pt x="1592" y="2057"/>
                  </a:cubicBezTo>
                  <a:lnTo>
                    <a:pt x="1592" y="2057"/>
                  </a:lnTo>
                  <a:cubicBezTo>
                    <a:pt x="1592" y="2057"/>
                    <a:pt x="1590" y="2058"/>
                    <a:pt x="1590" y="2059"/>
                  </a:cubicBezTo>
                  <a:lnTo>
                    <a:pt x="1590" y="2059"/>
                  </a:lnTo>
                  <a:cubicBezTo>
                    <a:pt x="1547" y="2103"/>
                    <a:pt x="1508" y="2148"/>
                    <a:pt x="1469" y="2195"/>
                  </a:cubicBezTo>
                  <a:lnTo>
                    <a:pt x="1469" y="2195"/>
                  </a:lnTo>
                  <a:cubicBezTo>
                    <a:pt x="1462" y="2149"/>
                    <a:pt x="1456" y="2102"/>
                    <a:pt x="1450" y="2057"/>
                  </a:cubicBezTo>
                  <a:lnTo>
                    <a:pt x="1450" y="2057"/>
                  </a:lnTo>
                  <a:cubicBezTo>
                    <a:pt x="1457" y="2044"/>
                    <a:pt x="1460" y="2029"/>
                    <a:pt x="1457" y="2017"/>
                  </a:cubicBezTo>
                  <a:lnTo>
                    <a:pt x="1457" y="2017"/>
                  </a:lnTo>
                  <a:cubicBezTo>
                    <a:pt x="1453" y="2001"/>
                    <a:pt x="1443" y="1994"/>
                    <a:pt x="1430" y="1991"/>
                  </a:cubicBezTo>
                  <a:lnTo>
                    <a:pt x="1430" y="1991"/>
                  </a:lnTo>
                  <a:cubicBezTo>
                    <a:pt x="1426" y="1987"/>
                    <a:pt x="1421" y="1985"/>
                    <a:pt x="1413" y="1985"/>
                  </a:cubicBezTo>
                  <a:lnTo>
                    <a:pt x="1413" y="1985"/>
                  </a:lnTo>
                  <a:cubicBezTo>
                    <a:pt x="1387" y="1985"/>
                    <a:pt x="1370" y="2008"/>
                    <a:pt x="1368" y="2034"/>
                  </a:cubicBezTo>
                  <a:lnTo>
                    <a:pt x="1368" y="2034"/>
                  </a:lnTo>
                  <a:cubicBezTo>
                    <a:pt x="1367" y="2046"/>
                    <a:pt x="1372" y="2058"/>
                    <a:pt x="1381" y="2067"/>
                  </a:cubicBezTo>
                  <a:lnTo>
                    <a:pt x="1381" y="2067"/>
                  </a:lnTo>
                  <a:cubicBezTo>
                    <a:pt x="1387" y="2074"/>
                    <a:pt x="1395" y="2077"/>
                    <a:pt x="1404" y="2078"/>
                  </a:cubicBezTo>
                  <a:lnTo>
                    <a:pt x="1404" y="2078"/>
                  </a:lnTo>
                  <a:cubicBezTo>
                    <a:pt x="1412" y="2134"/>
                    <a:pt x="1419" y="2190"/>
                    <a:pt x="1426" y="2246"/>
                  </a:cubicBezTo>
                  <a:lnTo>
                    <a:pt x="1426" y="2246"/>
                  </a:lnTo>
                  <a:cubicBezTo>
                    <a:pt x="1322" y="2376"/>
                    <a:pt x="1230" y="2515"/>
                    <a:pt x="1149" y="2662"/>
                  </a:cubicBezTo>
                  <a:lnTo>
                    <a:pt x="1149" y="2662"/>
                  </a:lnTo>
                  <a:cubicBezTo>
                    <a:pt x="1146" y="2665"/>
                    <a:pt x="1143" y="2668"/>
                    <a:pt x="1140" y="2674"/>
                  </a:cubicBezTo>
                  <a:lnTo>
                    <a:pt x="1140" y="2674"/>
                  </a:lnTo>
                  <a:cubicBezTo>
                    <a:pt x="1140" y="2676"/>
                    <a:pt x="1139" y="2677"/>
                    <a:pt x="1139" y="2678"/>
                  </a:cubicBezTo>
                  <a:lnTo>
                    <a:pt x="1139" y="2678"/>
                  </a:lnTo>
                  <a:cubicBezTo>
                    <a:pt x="1123" y="2581"/>
                    <a:pt x="1107" y="2484"/>
                    <a:pt x="1090" y="2387"/>
                  </a:cubicBezTo>
                  <a:lnTo>
                    <a:pt x="1090" y="2387"/>
                  </a:lnTo>
                  <a:cubicBezTo>
                    <a:pt x="1096" y="2380"/>
                    <a:pt x="1099" y="2369"/>
                    <a:pt x="1096" y="2360"/>
                  </a:cubicBezTo>
                  <a:lnTo>
                    <a:pt x="1096" y="2360"/>
                  </a:lnTo>
                  <a:cubicBezTo>
                    <a:pt x="1099" y="2358"/>
                    <a:pt x="1100" y="2355"/>
                    <a:pt x="1102" y="2353"/>
                  </a:cubicBezTo>
                  <a:lnTo>
                    <a:pt x="1102" y="2353"/>
                  </a:lnTo>
                  <a:cubicBezTo>
                    <a:pt x="1147" y="2266"/>
                    <a:pt x="1191" y="2179"/>
                    <a:pt x="1236" y="2092"/>
                  </a:cubicBezTo>
                  <a:lnTo>
                    <a:pt x="1236" y="2092"/>
                  </a:lnTo>
                  <a:cubicBezTo>
                    <a:pt x="1241" y="2094"/>
                    <a:pt x="1247" y="2094"/>
                    <a:pt x="1253" y="2094"/>
                  </a:cubicBezTo>
                  <a:lnTo>
                    <a:pt x="1253" y="2094"/>
                  </a:lnTo>
                  <a:cubicBezTo>
                    <a:pt x="1289" y="2094"/>
                    <a:pt x="1322" y="2059"/>
                    <a:pt x="1323" y="2024"/>
                  </a:cubicBezTo>
                  <a:lnTo>
                    <a:pt x="1323" y="2024"/>
                  </a:lnTo>
                  <a:cubicBezTo>
                    <a:pt x="1325" y="1982"/>
                    <a:pt x="1290" y="1955"/>
                    <a:pt x="1251" y="1950"/>
                  </a:cubicBezTo>
                  <a:lnTo>
                    <a:pt x="1251" y="1950"/>
                  </a:lnTo>
                  <a:cubicBezTo>
                    <a:pt x="1210" y="1946"/>
                    <a:pt x="1181" y="1986"/>
                    <a:pt x="1177" y="2023"/>
                  </a:cubicBezTo>
                  <a:lnTo>
                    <a:pt x="1177" y="2023"/>
                  </a:lnTo>
                  <a:cubicBezTo>
                    <a:pt x="1176" y="2041"/>
                    <a:pt x="1182" y="2057"/>
                    <a:pt x="1193" y="2069"/>
                  </a:cubicBezTo>
                  <a:lnTo>
                    <a:pt x="1193" y="2069"/>
                  </a:lnTo>
                  <a:cubicBezTo>
                    <a:pt x="1154" y="2146"/>
                    <a:pt x="1114" y="2223"/>
                    <a:pt x="1075" y="2300"/>
                  </a:cubicBezTo>
                  <a:lnTo>
                    <a:pt x="1075" y="2300"/>
                  </a:lnTo>
                  <a:cubicBezTo>
                    <a:pt x="1051" y="2173"/>
                    <a:pt x="1027" y="2046"/>
                    <a:pt x="1000" y="1918"/>
                  </a:cubicBezTo>
                  <a:lnTo>
                    <a:pt x="1000" y="1918"/>
                  </a:lnTo>
                  <a:cubicBezTo>
                    <a:pt x="999" y="1914"/>
                    <a:pt x="998" y="1910"/>
                    <a:pt x="997" y="1906"/>
                  </a:cubicBezTo>
                  <a:lnTo>
                    <a:pt x="997" y="1906"/>
                  </a:lnTo>
                  <a:cubicBezTo>
                    <a:pt x="1119" y="1734"/>
                    <a:pt x="1241" y="1561"/>
                    <a:pt x="1362" y="1389"/>
                  </a:cubicBezTo>
                  <a:lnTo>
                    <a:pt x="1362" y="1389"/>
                  </a:lnTo>
                  <a:cubicBezTo>
                    <a:pt x="1364" y="1387"/>
                    <a:pt x="1365" y="1385"/>
                    <a:pt x="1366" y="1382"/>
                  </a:cubicBezTo>
                  <a:lnTo>
                    <a:pt x="1366" y="1382"/>
                  </a:lnTo>
                  <a:cubicBezTo>
                    <a:pt x="1440" y="1325"/>
                    <a:pt x="1514" y="1268"/>
                    <a:pt x="1589" y="1212"/>
                  </a:cubicBezTo>
                  <a:lnTo>
                    <a:pt x="1589" y="1212"/>
                  </a:lnTo>
                  <a:cubicBezTo>
                    <a:pt x="1597" y="1216"/>
                    <a:pt x="1605" y="1218"/>
                    <a:pt x="1614" y="1220"/>
                  </a:cubicBezTo>
                  <a:lnTo>
                    <a:pt x="1614" y="1220"/>
                  </a:lnTo>
                  <a:cubicBezTo>
                    <a:pt x="1708" y="1234"/>
                    <a:pt x="1760" y="1104"/>
                    <a:pt x="1684" y="1048"/>
                  </a:cubicBezTo>
                  <a:lnTo>
                    <a:pt x="1684" y="1048"/>
                  </a:lnTo>
                  <a:cubicBezTo>
                    <a:pt x="1660" y="1031"/>
                    <a:pt x="1628" y="1040"/>
                    <a:pt x="1605" y="1057"/>
                  </a:cubicBezTo>
                  <a:lnTo>
                    <a:pt x="1605" y="1057"/>
                  </a:lnTo>
                  <a:cubicBezTo>
                    <a:pt x="1603" y="1058"/>
                    <a:pt x="1602" y="1058"/>
                    <a:pt x="1599" y="1059"/>
                  </a:cubicBezTo>
                  <a:lnTo>
                    <a:pt x="1599" y="1059"/>
                  </a:lnTo>
                  <a:cubicBezTo>
                    <a:pt x="1562" y="1070"/>
                    <a:pt x="1540" y="1105"/>
                    <a:pt x="1541" y="1144"/>
                  </a:cubicBezTo>
                  <a:lnTo>
                    <a:pt x="1541" y="1144"/>
                  </a:lnTo>
                  <a:cubicBezTo>
                    <a:pt x="1541" y="1157"/>
                    <a:pt x="1545" y="1168"/>
                    <a:pt x="1552" y="1179"/>
                  </a:cubicBezTo>
                  <a:lnTo>
                    <a:pt x="1552" y="1179"/>
                  </a:lnTo>
                  <a:cubicBezTo>
                    <a:pt x="1491" y="1226"/>
                    <a:pt x="1431" y="1272"/>
                    <a:pt x="1370" y="1318"/>
                  </a:cubicBezTo>
                  <a:lnTo>
                    <a:pt x="1370" y="1318"/>
                  </a:lnTo>
                  <a:cubicBezTo>
                    <a:pt x="1372" y="1258"/>
                    <a:pt x="1362" y="1201"/>
                    <a:pt x="1337" y="1146"/>
                  </a:cubicBezTo>
                  <a:lnTo>
                    <a:pt x="1337" y="1146"/>
                  </a:lnTo>
                  <a:cubicBezTo>
                    <a:pt x="1367" y="1117"/>
                    <a:pt x="1372" y="1063"/>
                    <a:pt x="1337" y="1032"/>
                  </a:cubicBezTo>
                  <a:lnTo>
                    <a:pt x="1337" y="1032"/>
                  </a:lnTo>
                  <a:cubicBezTo>
                    <a:pt x="1304" y="1005"/>
                    <a:pt x="1267" y="1024"/>
                    <a:pt x="1249" y="1054"/>
                  </a:cubicBezTo>
                  <a:lnTo>
                    <a:pt x="1249" y="1054"/>
                  </a:lnTo>
                  <a:cubicBezTo>
                    <a:pt x="1234" y="1063"/>
                    <a:pt x="1224" y="1079"/>
                    <a:pt x="1224" y="1097"/>
                  </a:cubicBezTo>
                  <a:lnTo>
                    <a:pt x="1224" y="1097"/>
                  </a:lnTo>
                  <a:cubicBezTo>
                    <a:pt x="1222" y="1132"/>
                    <a:pt x="1250" y="1160"/>
                    <a:pt x="1283" y="1163"/>
                  </a:cubicBezTo>
                  <a:lnTo>
                    <a:pt x="1283" y="1163"/>
                  </a:lnTo>
                  <a:cubicBezTo>
                    <a:pt x="1286" y="1163"/>
                    <a:pt x="1289" y="1163"/>
                    <a:pt x="1292" y="1163"/>
                  </a:cubicBezTo>
                  <a:lnTo>
                    <a:pt x="1292" y="1163"/>
                  </a:lnTo>
                  <a:cubicBezTo>
                    <a:pt x="1318" y="1220"/>
                    <a:pt x="1328" y="1282"/>
                    <a:pt x="1320" y="1345"/>
                  </a:cubicBezTo>
                  <a:lnTo>
                    <a:pt x="1320" y="1345"/>
                  </a:lnTo>
                  <a:cubicBezTo>
                    <a:pt x="1319" y="1351"/>
                    <a:pt x="1321" y="1357"/>
                    <a:pt x="1323" y="1361"/>
                  </a:cubicBezTo>
                  <a:lnTo>
                    <a:pt x="1323" y="1361"/>
                  </a:lnTo>
                  <a:cubicBezTo>
                    <a:pt x="1322" y="1362"/>
                    <a:pt x="1321" y="1363"/>
                    <a:pt x="1320" y="1365"/>
                  </a:cubicBezTo>
                  <a:lnTo>
                    <a:pt x="1320" y="1365"/>
                  </a:lnTo>
                  <a:cubicBezTo>
                    <a:pt x="1208" y="1523"/>
                    <a:pt x="1096" y="1682"/>
                    <a:pt x="983" y="1841"/>
                  </a:cubicBezTo>
                  <a:lnTo>
                    <a:pt x="983" y="1841"/>
                  </a:lnTo>
                  <a:cubicBezTo>
                    <a:pt x="931" y="1609"/>
                    <a:pt x="868" y="1377"/>
                    <a:pt x="785" y="1152"/>
                  </a:cubicBezTo>
                  <a:lnTo>
                    <a:pt x="785" y="1152"/>
                  </a:lnTo>
                  <a:cubicBezTo>
                    <a:pt x="790" y="1148"/>
                    <a:pt x="793" y="1143"/>
                    <a:pt x="793" y="1135"/>
                  </a:cubicBezTo>
                  <a:lnTo>
                    <a:pt x="793" y="1135"/>
                  </a:lnTo>
                  <a:cubicBezTo>
                    <a:pt x="804" y="998"/>
                    <a:pt x="802" y="862"/>
                    <a:pt x="786" y="726"/>
                  </a:cubicBezTo>
                  <a:lnTo>
                    <a:pt x="786" y="726"/>
                  </a:lnTo>
                  <a:cubicBezTo>
                    <a:pt x="791" y="722"/>
                    <a:pt x="794" y="719"/>
                    <a:pt x="798" y="714"/>
                  </a:cubicBezTo>
                  <a:lnTo>
                    <a:pt x="798" y="714"/>
                  </a:lnTo>
                  <a:cubicBezTo>
                    <a:pt x="840" y="666"/>
                    <a:pt x="847" y="574"/>
                    <a:pt x="769" y="560"/>
                  </a:cubicBezTo>
                  <a:lnTo>
                    <a:pt x="769" y="560"/>
                  </a:lnTo>
                  <a:cubicBezTo>
                    <a:pt x="714" y="551"/>
                    <a:pt x="686" y="607"/>
                    <a:pt x="699" y="652"/>
                  </a:cubicBezTo>
                  <a:lnTo>
                    <a:pt x="699" y="652"/>
                  </a:lnTo>
                  <a:cubicBezTo>
                    <a:pt x="693" y="676"/>
                    <a:pt x="696" y="701"/>
                    <a:pt x="715" y="722"/>
                  </a:cubicBezTo>
                  <a:lnTo>
                    <a:pt x="715" y="722"/>
                  </a:lnTo>
                  <a:cubicBezTo>
                    <a:pt x="722" y="730"/>
                    <a:pt x="731" y="734"/>
                    <a:pt x="739" y="737"/>
                  </a:cubicBezTo>
                  <a:lnTo>
                    <a:pt x="739" y="737"/>
                  </a:lnTo>
                  <a:cubicBezTo>
                    <a:pt x="751" y="844"/>
                    <a:pt x="754" y="951"/>
                    <a:pt x="749" y="1059"/>
                  </a:cubicBezTo>
                  <a:lnTo>
                    <a:pt x="749" y="1059"/>
                  </a:lnTo>
                  <a:cubicBezTo>
                    <a:pt x="659" y="832"/>
                    <a:pt x="547" y="615"/>
                    <a:pt x="408" y="416"/>
                  </a:cubicBezTo>
                  <a:lnTo>
                    <a:pt x="408" y="416"/>
                  </a:lnTo>
                  <a:cubicBezTo>
                    <a:pt x="410" y="413"/>
                    <a:pt x="413" y="408"/>
                    <a:pt x="413" y="403"/>
                  </a:cubicBezTo>
                  <a:lnTo>
                    <a:pt x="413" y="403"/>
                  </a:lnTo>
                  <a:cubicBezTo>
                    <a:pt x="419" y="345"/>
                    <a:pt x="421" y="288"/>
                    <a:pt x="419" y="231"/>
                  </a:cubicBezTo>
                  <a:lnTo>
                    <a:pt x="419" y="231"/>
                  </a:lnTo>
                  <a:cubicBezTo>
                    <a:pt x="483" y="221"/>
                    <a:pt x="507" y="128"/>
                    <a:pt x="446" y="90"/>
                  </a:cubicBezTo>
                  <a:lnTo>
                    <a:pt x="446" y="90"/>
                  </a:lnTo>
                  <a:cubicBezTo>
                    <a:pt x="430" y="78"/>
                    <a:pt x="408" y="77"/>
                    <a:pt x="388" y="83"/>
                  </a:cubicBezTo>
                  <a:lnTo>
                    <a:pt x="388" y="83"/>
                  </a:lnTo>
                  <a:cubicBezTo>
                    <a:pt x="383" y="81"/>
                    <a:pt x="378" y="82"/>
                    <a:pt x="372" y="84"/>
                  </a:cubicBezTo>
                  <a:lnTo>
                    <a:pt x="372" y="84"/>
                  </a:lnTo>
                  <a:cubicBezTo>
                    <a:pt x="343" y="98"/>
                    <a:pt x="325" y="132"/>
                    <a:pt x="328" y="165"/>
                  </a:cubicBezTo>
                  <a:lnTo>
                    <a:pt x="328" y="165"/>
                  </a:lnTo>
                  <a:cubicBezTo>
                    <a:pt x="331" y="191"/>
                    <a:pt x="347" y="212"/>
                    <a:pt x="369" y="223"/>
                  </a:cubicBezTo>
                  <a:lnTo>
                    <a:pt x="369" y="223"/>
                  </a:lnTo>
                  <a:cubicBezTo>
                    <a:pt x="372" y="269"/>
                    <a:pt x="371" y="316"/>
                    <a:pt x="368" y="362"/>
                  </a:cubicBezTo>
                  <a:lnTo>
                    <a:pt x="368" y="362"/>
                  </a:lnTo>
                  <a:cubicBezTo>
                    <a:pt x="277" y="240"/>
                    <a:pt x="174" y="125"/>
                    <a:pt x="58" y="21"/>
                  </a:cubicBezTo>
                  <a:lnTo>
                    <a:pt x="58" y="21"/>
                  </a:lnTo>
                  <a:cubicBezTo>
                    <a:pt x="35" y="0"/>
                    <a:pt x="0" y="34"/>
                    <a:pt x="23" y="55"/>
                  </a:cubicBezTo>
                  <a:lnTo>
                    <a:pt x="23" y="55"/>
                  </a:lnTo>
                  <a:cubicBezTo>
                    <a:pt x="237" y="247"/>
                    <a:pt x="403" y="473"/>
                    <a:pt x="536" y="718"/>
                  </a:cubicBezTo>
                  <a:lnTo>
                    <a:pt x="536" y="718"/>
                  </a:lnTo>
                  <a:cubicBezTo>
                    <a:pt x="440" y="657"/>
                    <a:pt x="343" y="597"/>
                    <a:pt x="247" y="535"/>
                  </a:cubicBezTo>
                  <a:lnTo>
                    <a:pt x="247" y="535"/>
                  </a:lnTo>
                  <a:cubicBezTo>
                    <a:pt x="251" y="522"/>
                    <a:pt x="254" y="509"/>
                    <a:pt x="251" y="496"/>
                  </a:cubicBezTo>
                  <a:lnTo>
                    <a:pt x="251" y="496"/>
                  </a:lnTo>
                  <a:cubicBezTo>
                    <a:pt x="244" y="451"/>
                    <a:pt x="197" y="427"/>
                    <a:pt x="154" y="435"/>
                  </a:cubicBezTo>
                  <a:lnTo>
                    <a:pt x="154" y="435"/>
                  </a:lnTo>
                  <a:cubicBezTo>
                    <a:pt x="114" y="443"/>
                    <a:pt x="91" y="489"/>
                    <a:pt x="106" y="525"/>
                  </a:cubicBezTo>
                  <a:lnTo>
                    <a:pt x="106" y="525"/>
                  </a:lnTo>
                  <a:cubicBezTo>
                    <a:pt x="106" y="528"/>
                    <a:pt x="106" y="531"/>
                    <a:pt x="107" y="535"/>
                  </a:cubicBezTo>
                  <a:lnTo>
                    <a:pt x="107" y="535"/>
                  </a:lnTo>
                  <a:cubicBezTo>
                    <a:pt x="116" y="574"/>
                    <a:pt x="153" y="593"/>
                    <a:pt x="190" y="586"/>
                  </a:cubicBezTo>
                  <a:lnTo>
                    <a:pt x="190" y="586"/>
                  </a:lnTo>
                  <a:cubicBezTo>
                    <a:pt x="199" y="584"/>
                    <a:pt x="209" y="580"/>
                    <a:pt x="217" y="574"/>
                  </a:cubicBezTo>
                  <a:lnTo>
                    <a:pt x="217" y="574"/>
                  </a:lnTo>
                  <a:cubicBezTo>
                    <a:pt x="330" y="646"/>
                    <a:pt x="444" y="718"/>
                    <a:pt x="558" y="790"/>
                  </a:cubicBezTo>
                  <a:lnTo>
                    <a:pt x="558" y="790"/>
                  </a:lnTo>
                  <a:cubicBezTo>
                    <a:pt x="564" y="793"/>
                    <a:pt x="570" y="794"/>
                    <a:pt x="575" y="793"/>
                  </a:cubicBezTo>
                  <a:lnTo>
                    <a:pt x="575" y="793"/>
                  </a:lnTo>
                  <a:cubicBezTo>
                    <a:pt x="668" y="976"/>
                    <a:pt x="743" y="1170"/>
                    <a:pt x="806" y="1368"/>
                  </a:cubicBezTo>
                  <a:lnTo>
                    <a:pt x="806" y="1368"/>
                  </a:lnTo>
                  <a:cubicBezTo>
                    <a:pt x="696" y="1313"/>
                    <a:pt x="589" y="1252"/>
                    <a:pt x="486" y="1185"/>
                  </a:cubicBezTo>
                  <a:lnTo>
                    <a:pt x="486" y="1185"/>
                  </a:lnTo>
                  <a:cubicBezTo>
                    <a:pt x="495" y="1158"/>
                    <a:pt x="493" y="1127"/>
                    <a:pt x="476" y="1105"/>
                  </a:cubicBezTo>
                  <a:lnTo>
                    <a:pt x="476" y="1105"/>
                  </a:lnTo>
                  <a:cubicBezTo>
                    <a:pt x="450" y="1073"/>
                    <a:pt x="401" y="1067"/>
                    <a:pt x="372" y="1096"/>
                  </a:cubicBezTo>
                  <a:lnTo>
                    <a:pt x="372" y="1096"/>
                  </a:lnTo>
                  <a:cubicBezTo>
                    <a:pt x="362" y="1105"/>
                    <a:pt x="356" y="1120"/>
                    <a:pt x="353" y="1137"/>
                  </a:cubicBezTo>
                  <a:lnTo>
                    <a:pt x="353" y="1137"/>
                  </a:lnTo>
                  <a:cubicBezTo>
                    <a:pt x="339" y="1163"/>
                    <a:pt x="336" y="1192"/>
                    <a:pt x="353" y="1221"/>
                  </a:cubicBezTo>
                  <a:lnTo>
                    <a:pt x="353" y="1221"/>
                  </a:lnTo>
                  <a:cubicBezTo>
                    <a:pt x="378" y="1262"/>
                    <a:pt x="429" y="1254"/>
                    <a:pt x="459" y="1226"/>
                  </a:cubicBezTo>
                  <a:lnTo>
                    <a:pt x="459" y="1226"/>
                  </a:lnTo>
                  <a:cubicBezTo>
                    <a:pt x="574" y="1301"/>
                    <a:pt x="693" y="1368"/>
                    <a:pt x="816" y="1427"/>
                  </a:cubicBezTo>
                  <a:lnTo>
                    <a:pt x="816" y="1427"/>
                  </a:lnTo>
                  <a:cubicBezTo>
                    <a:pt x="819" y="1429"/>
                    <a:pt x="822" y="1429"/>
                    <a:pt x="825" y="1430"/>
                  </a:cubicBezTo>
                  <a:lnTo>
                    <a:pt x="825" y="1430"/>
                  </a:lnTo>
                  <a:cubicBezTo>
                    <a:pt x="875" y="1595"/>
                    <a:pt x="917" y="1764"/>
                    <a:pt x="953" y="1931"/>
                  </a:cubicBezTo>
                  <a:lnTo>
                    <a:pt x="953" y="1931"/>
                  </a:lnTo>
                  <a:cubicBezTo>
                    <a:pt x="980" y="2056"/>
                    <a:pt x="1004" y="2180"/>
                    <a:pt x="1026" y="2306"/>
                  </a:cubicBezTo>
                  <a:lnTo>
                    <a:pt x="1026" y="2306"/>
                  </a:lnTo>
                  <a:cubicBezTo>
                    <a:pt x="961" y="2262"/>
                    <a:pt x="894" y="2220"/>
                    <a:pt x="826" y="2180"/>
                  </a:cubicBezTo>
                  <a:lnTo>
                    <a:pt x="826" y="2180"/>
                  </a:lnTo>
                  <a:cubicBezTo>
                    <a:pt x="825" y="2176"/>
                    <a:pt x="823" y="2172"/>
                    <a:pt x="820" y="2169"/>
                  </a:cubicBezTo>
                  <a:lnTo>
                    <a:pt x="820" y="2169"/>
                  </a:lnTo>
                  <a:cubicBezTo>
                    <a:pt x="803" y="2153"/>
                    <a:pt x="788" y="2135"/>
                    <a:pt x="775" y="2116"/>
                  </a:cubicBezTo>
                  <a:lnTo>
                    <a:pt x="775" y="2116"/>
                  </a:lnTo>
                  <a:cubicBezTo>
                    <a:pt x="773" y="2113"/>
                    <a:pt x="771" y="2111"/>
                    <a:pt x="769" y="2109"/>
                  </a:cubicBezTo>
                  <a:lnTo>
                    <a:pt x="769" y="2109"/>
                  </a:lnTo>
                  <a:cubicBezTo>
                    <a:pt x="673" y="1967"/>
                    <a:pt x="578" y="1825"/>
                    <a:pt x="482" y="1683"/>
                  </a:cubicBezTo>
                  <a:lnTo>
                    <a:pt x="482" y="1683"/>
                  </a:lnTo>
                  <a:cubicBezTo>
                    <a:pt x="495" y="1666"/>
                    <a:pt x="500" y="1645"/>
                    <a:pt x="496" y="1623"/>
                  </a:cubicBezTo>
                  <a:lnTo>
                    <a:pt x="496" y="1623"/>
                  </a:lnTo>
                  <a:cubicBezTo>
                    <a:pt x="489" y="1587"/>
                    <a:pt x="453" y="1560"/>
                    <a:pt x="417" y="1565"/>
                  </a:cubicBezTo>
                  <a:lnTo>
                    <a:pt x="417" y="1565"/>
                  </a:lnTo>
                  <a:cubicBezTo>
                    <a:pt x="413" y="1566"/>
                    <a:pt x="409" y="1567"/>
                    <a:pt x="406" y="1569"/>
                  </a:cubicBezTo>
                  <a:lnTo>
                    <a:pt x="406" y="1569"/>
                  </a:lnTo>
                  <a:cubicBezTo>
                    <a:pt x="400" y="1566"/>
                    <a:pt x="393" y="1566"/>
                    <a:pt x="386" y="1570"/>
                  </a:cubicBezTo>
                  <a:lnTo>
                    <a:pt x="386" y="1570"/>
                  </a:lnTo>
                  <a:cubicBezTo>
                    <a:pt x="353" y="1590"/>
                    <a:pt x="339" y="1631"/>
                    <a:pt x="353" y="1666"/>
                  </a:cubicBezTo>
                  <a:lnTo>
                    <a:pt x="353" y="1666"/>
                  </a:lnTo>
                  <a:cubicBezTo>
                    <a:pt x="367" y="1702"/>
                    <a:pt x="405" y="1717"/>
                    <a:pt x="441" y="1709"/>
                  </a:cubicBezTo>
                  <a:lnTo>
                    <a:pt x="441" y="1709"/>
                  </a:lnTo>
                  <a:cubicBezTo>
                    <a:pt x="533" y="1846"/>
                    <a:pt x="625" y="1983"/>
                    <a:pt x="717" y="2119"/>
                  </a:cubicBezTo>
                  <a:lnTo>
                    <a:pt x="717" y="2119"/>
                  </a:lnTo>
                  <a:cubicBezTo>
                    <a:pt x="622" y="2068"/>
                    <a:pt x="524" y="2021"/>
                    <a:pt x="425" y="1977"/>
                  </a:cubicBezTo>
                  <a:lnTo>
                    <a:pt x="425" y="1977"/>
                  </a:lnTo>
                  <a:cubicBezTo>
                    <a:pt x="425" y="1971"/>
                    <a:pt x="423" y="1964"/>
                    <a:pt x="421" y="1957"/>
                  </a:cubicBezTo>
                  <a:lnTo>
                    <a:pt x="421" y="1957"/>
                  </a:lnTo>
                  <a:cubicBezTo>
                    <a:pt x="410" y="1909"/>
                    <a:pt x="357" y="1882"/>
                    <a:pt x="312" y="1903"/>
                  </a:cubicBezTo>
                  <a:lnTo>
                    <a:pt x="312" y="1903"/>
                  </a:lnTo>
                  <a:cubicBezTo>
                    <a:pt x="300" y="1908"/>
                    <a:pt x="289" y="1917"/>
                    <a:pt x="281" y="1927"/>
                  </a:cubicBezTo>
                  <a:lnTo>
                    <a:pt x="281" y="1927"/>
                  </a:lnTo>
                  <a:cubicBezTo>
                    <a:pt x="254" y="1942"/>
                    <a:pt x="235" y="1976"/>
                    <a:pt x="243" y="2008"/>
                  </a:cubicBezTo>
                  <a:lnTo>
                    <a:pt x="243" y="2008"/>
                  </a:lnTo>
                  <a:cubicBezTo>
                    <a:pt x="255" y="2059"/>
                    <a:pt x="309" y="2082"/>
                    <a:pt x="357" y="2071"/>
                  </a:cubicBezTo>
                  <a:lnTo>
                    <a:pt x="357" y="2071"/>
                  </a:lnTo>
                  <a:cubicBezTo>
                    <a:pt x="384" y="2065"/>
                    <a:pt x="403" y="2048"/>
                    <a:pt x="414" y="2026"/>
                  </a:cubicBezTo>
                  <a:lnTo>
                    <a:pt x="414" y="2026"/>
                  </a:lnTo>
                  <a:cubicBezTo>
                    <a:pt x="633" y="2122"/>
                    <a:pt x="842" y="2238"/>
                    <a:pt x="1038" y="2373"/>
                  </a:cubicBezTo>
                  <a:lnTo>
                    <a:pt x="1038" y="2373"/>
                  </a:lnTo>
                  <a:cubicBezTo>
                    <a:pt x="1079" y="2607"/>
                    <a:pt x="1115" y="2844"/>
                    <a:pt x="1152" y="3079"/>
                  </a:cubicBezTo>
                  <a:lnTo>
                    <a:pt x="1152" y="3079"/>
                  </a:lnTo>
                  <a:cubicBezTo>
                    <a:pt x="1159" y="3123"/>
                    <a:pt x="1166" y="3167"/>
                    <a:pt x="1173" y="3211"/>
                  </a:cubicBezTo>
                  <a:lnTo>
                    <a:pt x="1173" y="3211"/>
                  </a:lnTo>
                  <a:cubicBezTo>
                    <a:pt x="1024" y="3116"/>
                    <a:pt x="867" y="3041"/>
                    <a:pt x="699" y="2985"/>
                  </a:cubicBezTo>
                  <a:lnTo>
                    <a:pt x="699" y="2985"/>
                  </a:lnTo>
                  <a:cubicBezTo>
                    <a:pt x="698" y="2985"/>
                    <a:pt x="698" y="2985"/>
                    <a:pt x="697" y="2985"/>
                  </a:cubicBezTo>
                  <a:lnTo>
                    <a:pt x="697" y="2985"/>
                  </a:lnTo>
                  <a:cubicBezTo>
                    <a:pt x="656" y="2923"/>
                    <a:pt x="615" y="2862"/>
                    <a:pt x="573" y="2801"/>
                  </a:cubicBezTo>
                  <a:lnTo>
                    <a:pt x="573" y="2801"/>
                  </a:lnTo>
                  <a:cubicBezTo>
                    <a:pt x="597" y="2773"/>
                    <a:pt x="595" y="2731"/>
                    <a:pt x="569" y="2700"/>
                  </a:cubicBezTo>
                  <a:lnTo>
                    <a:pt x="569" y="2700"/>
                  </a:lnTo>
                  <a:cubicBezTo>
                    <a:pt x="557" y="2686"/>
                    <a:pt x="541" y="2678"/>
                    <a:pt x="526" y="2676"/>
                  </a:cubicBezTo>
                  <a:lnTo>
                    <a:pt x="526" y="2676"/>
                  </a:lnTo>
                  <a:cubicBezTo>
                    <a:pt x="522" y="2670"/>
                    <a:pt x="516" y="2666"/>
                    <a:pt x="507" y="2666"/>
                  </a:cubicBezTo>
                  <a:lnTo>
                    <a:pt x="506" y="2666"/>
                  </a:lnTo>
                  <a:lnTo>
                    <a:pt x="506" y="2666"/>
                  </a:lnTo>
                  <a:cubicBezTo>
                    <a:pt x="500" y="2656"/>
                    <a:pt x="487" y="2649"/>
                    <a:pt x="473" y="2658"/>
                  </a:cubicBezTo>
                  <a:lnTo>
                    <a:pt x="473" y="2658"/>
                  </a:lnTo>
                  <a:cubicBezTo>
                    <a:pt x="432" y="2683"/>
                    <a:pt x="411" y="2738"/>
                    <a:pt x="432" y="2783"/>
                  </a:cubicBezTo>
                  <a:lnTo>
                    <a:pt x="432" y="2783"/>
                  </a:lnTo>
                  <a:cubicBezTo>
                    <a:pt x="449" y="2821"/>
                    <a:pt x="492" y="2838"/>
                    <a:pt x="531" y="2827"/>
                  </a:cubicBezTo>
                  <a:lnTo>
                    <a:pt x="531" y="2827"/>
                  </a:lnTo>
                  <a:cubicBezTo>
                    <a:pt x="574" y="2889"/>
                    <a:pt x="615" y="2950"/>
                    <a:pt x="656" y="3013"/>
                  </a:cubicBezTo>
                  <a:lnTo>
                    <a:pt x="656" y="3013"/>
                  </a:lnTo>
                  <a:cubicBezTo>
                    <a:pt x="635" y="3036"/>
                    <a:pt x="611" y="3056"/>
                    <a:pt x="584" y="3071"/>
                  </a:cubicBezTo>
                  <a:lnTo>
                    <a:pt x="584" y="3071"/>
                  </a:lnTo>
                  <a:cubicBezTo>
                    <a:pt x="582" y="3070"/>
                    <a:pt x="581" y="3069"/>
                    <a:pt x="579" y="3068"/>
                  </a:cubicBezTo>
                  <a:lnTo>
                    <a:pt x="579" y="3068"/>
                  </a:lnTo>
                  <a:cubicBezTo>
                    <a:pt x="557" y="3054"/>
                    <a:pt x="527" y="3059"/>
                    <a:pt x="510" y="3076"/>
                  </a:cubicBezTo>
                  <a:lnTo>
                    <a:pt x="510" y="3076"/>
                  </a:lnTo>
                  <a:cubicBezTo>
                    <a:pt x="500" y="3077"/>
                    <a:pt x="491" y="3081"/>
                    <a:pt x="487" y="3093"/>
                  </a:cubicBezTo>
                  <a:lnTo>
                    <a:pt x="487" y="3093"/>
                  </a:lnTo>
                  <a:cubicBezTo>
                    <a:pt x="479" y="3123"/>
                    <a:pt x="492" y="3153"/>
                    <a:pt x="517" y="3169"/>
                  </a:cubicBezTo>
                  <a:lnTo>
                    <a:pt x="517" y="3169"/>
                  </a:lnTo>
                  <a:cubicBezTo>
                    <a:pt x="547" y="3188"/>
                    <a:pt x="584" y="3171"/>
                    <a:pt x="600" y="3144"/>
                  </a:cubicBezTo>
                  <a:lnTo>
                    <a:pt x="600" y="3144"/>
                  </a:lnTo>
                  <a:cubicBezTo>
                    <a:pt x="606" y="3135"/>
                    <a:pt x="608" y="3125"/>
                    <a:pt x="608" y="3114"/>
                  </a:cubicBezTo>
                  <a:lnTo>
                    <a:pt x="608" y="3114"/>
                  </a:lnTo>
                  <a:cubicBezTo>
                    <a:pt x="637" y="3097"/>
                    <a:pt x="665" y="3076"/>
                    <a:pt x="688" y="3050"/>
                  </a:cubicBezTo>
                  <a:lnTo>
                    <a:pt x="688" y="3050"/>
                  </a:lnTo>
                  <a:cubicBezTo>
                    <a:pt x="698" y="3053"/>
                    <a:pt x="709" y="3050"/>
                    <a:pt x="716" y="3043"/>
                  </a:cubicBezTo>
                  <a:lnTo>
                    <a:pt x="716" y="3043"/>
                  </a:lnTo>
                  <a:cubicBezTo>
                    <a:pt x="763" y="3059"/>
                    <a:pt x="809" y="3077"/>
                    <a:pt x="854" y="3097"/>
                  </a:cubicBezTo>
                  <a:lnTo>
                    <a:pt x="854" y="3097"/>
                  </a:lnTo>
                  <a:cubicBezTo>
                    <a:pt x="754" y="3150"/>
                    <a:pt x="514" y="3272"/>
                    <a:pt x="440" y="3255"/>
                  </a:cubicBezTo>
                  <a:lnTo>
                    <a:pt x="440" y="3255"/>
                  </a:lnTo>
                  <a:cubicBezTo>
                    <a:pt x="440" y="3247"/>
                    <a:pt x="440" y="3240"/>
                    <a:pt x="438" y="3231"/>
                  </a:cubicBezTo>
                  <a:lnTo>
                    <a:pt x="438" y="3231"/>
                  </a:lnTo>
                  <a:cubicBezTo>
                    <a:pt x="431" y="3198"/>
                    <a:pt x="399" y="3174"/>
                    <a:pt x="366" y="3170"/>
                  </a:cubicBezTo>
                  <a:lnTo>
                    <a:pt x="366" y="3170"/>
                  </a:lnTo>
                  <a:cubicBezTo>
                    <a:pt x="363" y="3160"/>
                    <a:pt x="353" y="3152"/>
                    <a:pt x="339" y="3157"/>
                  </a:cubicBezTo>
                  <a:lnTo>
                    <a:pt x="339" y="3157"/>
                  </a:lnTo>
                  <a:cubicBezTo>
                    <a:pt x="297" y="3172"/>
                    <a:pt x="269" y="3217"/>
                    <a:pt x="278" y="3262"/>
                  </a:cubicBezTo>
                  <a:lnTo>
                    <a:pt x="278" y="3262"/>
                  </a:lnTo>
                  <a:cubicBezTo>
                    <a:pt x="287" y="3307"/>
                    <a:pt x="330" y="3332"/>
                    <a:pt x="374" y="3323"/>
                  </a:cubicBezTo>
                  <a:lnTo>
                    <a:pt x="374" y="3323"/>
                  </a:lnTo>
                  <a:cubicBezTo>
                    <a:pt x="391" y="3320"/>
                    <a:pt x="406" y="3312"/>
                    <a:pt x="418" y="3302"/>
                  </a:cubicBezTo>
                  <a:lnTo>
                    <a:pt x="418" y="3302"/>
                  </a:lnTo>
                  <a:cubicBezTo>
                    <a:pt x="456" y="3312"/>
                    <a:pt x="509" y="3292"/>
                    <a:pt x="545" y="3282"/>
                  </a:cubicBezTo>
                  <a:lnTo>
                    <a:pt x="545" y="3282"/>
                  </a:lnTo>
                  <a:cubicBezTo>
                    <a:pt x="672" y="3245"/>
                    <a:pt x="794" y="3188"/>
                    <a:pt x="910" y="3122"/>
                  </a:cubicBezTo>
                  <a:lnTo>
                    <a:pt x="910" y="3122"/>
                  </a:lnTo>
                  <a:cubicBezTo>
                    <a:pt x="1004" y="3166"/>
                    <a:pt x="1095" y="3217"/>
                    <a:pt x="1182" y="3276"/>
                  </a:cubicBezTo>
                  <a:lnTo>
                    <a:pt x="1182" y="3276"/>
                  </a:lnTo>
                  <a:cubicBezTo>
                    <a:pt x="1221" y="3536"/>
                    <a:pt x="1256" y="3796"/>
                    <a:pt x="1282" y="4058"/>
                  </a:cubicBezTo>
                  <a:lnTo>
                    <a:pt x="1282" y="4058"/>
                  </a:lnTo>
                  <a:cubicBezTo>
                    <a:pt x="1198" y="3954"/>
                    <a:pt x="1103" y="3860"/>
                    <a:pt x="997" y="3777"/>
                  </a:cubicBezTo>
                  <a:lnTo>
                    <a:pt x="997" y="3777"/>
                  </a:lnTo>
                  <a:cubicBezTo>
                    <a:pt x="968" y="3724"/>
                    <a:pt x="942" y="3669"/>
                    <a:pt x="920" y="3614"/>
                  </a:cubicBezTo>
                  <a:lnTo>
                    <a:pt x="920" y="3614"/>
                  </a:lnTo>
                  <a:cubicBezTo>
                    <a:pt x="959" y="3585"/>
                    <a:pt x="969" y="3518"/>
                    <a:pt x="924" y="3485"/>
                  </a:cubicBezTo>
                  <a:lnTo>
                    <a:pt x="924" y="3485"/>
                  </a:lnTo>
                  <a:cubicBezTo>
                    <a:pt x="915" y="3478"/>
                    <a:pt x="904" y="3474"/>
                    <a:pt x="892" y="3473"/>
                  </a:cubicBezTo>
                  <a:lnTo>
                    <a:pt x="892" y="3473"/>
                  </a:lnTo>
                  <a:cubicBezTo>
                    <a:pt x="904" y="3454"/>
                    <a:pt x="874" y="3427"/>
                    <a:pt x="852" y="3445"/>
                  </a:cubicBezTo>
                  <a:lnTo>
                    <a:pt x="852" y="3445"/>
                  </a:lnTo>
                  <a:cubicBezTo>
                    <a:pt x="819" y="3471"/>
                    <a:pt x="787" y="3504"/>
                    <a:pt x="793" y="3549"/>
                  </a:cubicBezTo>
                  <a:lnTo>
                    <a:pt x="793" y="3549"/>
                  </a:lnTo>
                  <a:cubicBezTo>
                    <a:pt x="797" y="3587"/>
                    <a:pt x="824" y="3617"/>
                    <a:pt x="861" y="3626"/>
                  </a:cubicBezTo>
                  <a:lnTo>
                    <a:pt x="861" y="3626"/>
                  </a:lnTo>
                  <a:cubicBezTo>
                    <a:pt x="865" y="3627"/>
                    <a:pt x="868" y="3627"/>
                    <a:pt x="872" y="3627"/>
                  </a:cubicBezTo>
                  <a:lnTo>
                    <a:pt x="872" y="3627"/>
                  </a:lnTo>
                  <a:cubicBezTo>
                    <a:pt x="872" y="3629"/>
                    <a:pt x="873" y="3631"/>
                    <a:pt x="873" y="3632"/>
                  </a:cubicBezTo>
                  <a:lnTo>
                    <a:pt x="873" y="3632"/>
                  </a:lnTo>
                  <a:cubicBezTo>
                    <a:pt x="873" y="3642"/>
                    <a:pt x="877" y="3648"/>
                    <a:pt x="883" y="3652"/>
                  </a:cubicBezTo>
                  <a:lnTo>
                    <a:pt x="883" y="3652"/>
                  </a:lnTo>
                  <a:cubicBezTo>
                    <a:pt x="897" y="3687"/>
                    <a:pt x="913" y="3722"/>
                    <a:pt x="930" y="3756"/>
                  </a:cubicBezTo>
                  <a:lnTo>
                    <a:pt x="930" y="3756"/>
                  </a:lnTo>
                  <a:cubicBezTo>
                    <a:pt x="880" y="3760"/>
                    <a:pt x="831" y="3765"/>
                    <a:pt x="782" y="3770"/>
                  </a:cubicBezTo>
                  <a:lnTo>
                    <a:pt x="782" y="3770"/>
                  </a:lnTo>
                  <a:cubicBezTo>
                    <a:pt x="771" y="3759"/>
                    <a:pt x="756" y="3752"/>
                    <a:pt x="741" y="3750"/>
                  </a:cubicBezTo>
                  <a:lnTo>
                    <a:pt x="741" y="3750"/>
                  </a:lnTo>
                  <a:cubicBezTo>
                    <a:pt x="738" y="3745"/>
                    <a:pt x="733" y="3740"/>
                    <a:pt x="726" y="3737"/>
                  </a:cubicBezTo>
                  <a:lnTo>
                    <a:pt x="726" y="3737"/>
                  </a:lnTo>
                  <a:cubicBezTo>
                    <a:pt x="682" y="3719"/>
                    <a:pt x="652" y="3781"/>
                    <a:pt x="645" y="3816"/>
                  </a:cubicBezTo>
                  <a:lnTo>
                    <a:pt x="645" y="3816"/>
                  </a:lnTo>
                  <a:cubicBezTo>
                    <a:pt x="638" y="3853"/>
                    <a:pt x="663" y="3887"/>
                    <a:pt x="696" y="3902"/>
                  </a:cubicBezTo>
                  <a:lnTo>
                    <a:pt x="696" y="3902"/>
                  </a:lnTo>
                  <a:cubicBezTo>
                    <a:pt x="758" y="3930"/>
                    <a:pt x="809" y="3873"/>
                    <a:pt x="803" y="3816"/>
                  </a:cubicBezTo>
                  <a:lnTo>
                    <a:pt x="803" y="3816"/>
                  </a:lnTo>
                  <a:cubicBezTo>
                    <a:pt x="847" y="3812"/>
                    <a:pt x="892" y="3808"/>
                    <a:pt x="937" y="3804"/>
                  </a:cubicBezTo>
                  <a:lnTo>
                    <a:pt x="937" y="3804"/>
                  </a:lnTo>
                  <a:cubicBezTo>
                    <a:pt x="940" y="3803"/>
                    <a:pt x="943" y="3802"/>
                    <a:pt x="946" y="3801"/>
                  </a:cubicBezTo>
                  <a:lnTo>
                    <a:pt x="946" y="3801"/>
                  </a:lnTo>
                  <a:cubicBezTo>
                    <a:pt x="944" y="3803"/>
                    <a:pt x="943" y="3806"/>
                    <a:pt x="941" y="3809"/>
                  </a:cubicBezTo>
                  <a:lnTo>
                    <a:pt x="941" y="3809"/>
                  </a:lnTo>
                  <a:cubicBezTo>
                    <a:pt x="932" y="3831"/>
                    <a:pt x="923" y="3854"/>
                    <a:pt x="913" y="3877"/>
                  </a:cubicBezTo>
                  <a:lnTo>
                    <a:pt x="913" y="3877"/>
                  </a:lnTo>
                  <a:cubicBezTo>
                    <a:pt x="908" y="3889"/>
                    <a:pt x="918" y="3904"/>
                    <a:pt x="930" y="3907"/>
                  </a:cubicBezTo>
                  <a:lnTo>
                    <a:pt x="930" y="3907"/>
                  </a:lnTo>
                  <a:cubicBezTo>
                    <a:pt x="944" y="3911"/>
                    <a:pt x="955" y="3902"/>
                    <a:pt x="960" y="3890"/>
                  </a:cubicBezTo>
                  <a:lnTo>
                    <a:pt x="960" y="3890"/>
                  </a:lnTo>
                  <a:cubicBezTo>
                    <a:pt x="968" y="3871"/>
                    <a:pt x="975" y="3853"/>
                    <a:pt x="983" y="3836"/>
                  </a:cubicBezTo>
                  <a:lnTo>
                    <a:pt x="983" y="3836"/>
                  </a:lnTo>
                  <a:cubicBezTo>
                    <a:pt x="986" y="3836"/>
                    <a:pt x="989" y="3836"/>
                    <a:pt x="992" y="3835"/>
                  </a:cubicBezTo>
                  <a:lnTo>
                    <a:pt x="992" y="3835"/>
                  </a:lnTo>
                  <a:cubicBezTo>
                    <a:pt x="1100" y="3923"/>
                    <a:pt x="1197" y="4023"/>
                    <a:pt x="1281" y="4135"/>
                  </a:cubicBezTo>
                  <a:lnTo>
                    <a:pt x="1281" y="4135"/>
                  </a:lnTo>
                  <a:cubicBezTo>
                    <a:pt x="1284" y="4138"/>
                    <a:pt x="1287" y="4141"/>
                    <a:pt x="1291" y="4143"/>
                  </a:cubicBezTo>
                  <a:lnTo>
                    <a:pt x="1291" y="4143"/>
                  </a:lnTo>
                  <a:cubicBezTo>
                    <a:pt x="1301" y="4250"/>
                    <a:pt x="1310" y="4357"/>
                    <a:pt x="1318" y="4464"/>
                  </a:cubicBezTo>
                  <a:lnTo>
                    <a:pt x="1318" y="4464"/>
                  </a:lnTo>
                  <a:cubicBezTo>
                    <a:pt x="1320" y="4496"/>
                    <a:pt x="1368" y="4496"/>
                    <a:pt x="1367" y="4464"/>
                  </a:cubicBezTo>
                  <a:lnTo>
                    <a:pt x="1367" y="4464"/>
                  </a:lnTo>
                  <a:cubicBezTo>
                    <a:pt x="1354" y="4277"/>
                    <a:pt x="1336" y="4091"/>
                    <a:pt x="1315" y="3905"/>
                  </a:cubicBezTo>
                  <a:lnTo>
                    <a:pt x="1315" y="3905"/>
                  </a:lnTo>
                  <a:cubicBezTo>
                    <a:pt x="1322" y="3903"/>
                    <a:pt x="1329" y="3898"/>
                    <a:pt x="1332" y="3889"/>
                  </a:cubicBezTo>
                  <a:lnTo>
                    <a:pt x="1332" y="3889"/>
                  </a:lnTo>
                  <a:cubicBezTo>
                    <a:pt x="1335" y="3876"/>
                    <a:pt x="1338" y="3864"/>
                    <a:pt x="1341" y="3851"/>
                  </a:cubicBezTo>
                  <a:lnTo>
                    <a:pt x="1341" y="3851"/>
                  </a:lnTo>
                  <a:cubicBezTo>
                    <a:pt x="1422" y="3753"/>
                    <a:pt x="1507" y="3660"/>
                    <a:pt x="1597" y="3571"/>
                  </a:cubicBezTo>
                  <a:lnTo>
                    <a:pt x="1597" y="3571"/>
                  </a:lnTo>
                  <a:cubicBezTo>
                    <a:pt x="1624" y="3587"/>
                    <a:pt x="1652" y="3603"/>
                    <a:pt x="1680" y="3619"/>
                  </a:cubicBezTo>
                  <a:lnTo>
                    <a:pt x="1680" y="3619"/>
                  </a:lnTo>
                  <a:cubicBezTo>
                    <a:pt x="1680" y="3623"/>
                    <a:pt x="1680" y="3627"/>
                    <a:pt x="1680" y="3631"/>
                  </a:cubicBezTo>
                  <a:lnTo>
                    <a:pt x="1680" y="3631"/>
                  </a:lnTo>
                  <a:cubicBezTo>
                    <a:pt x="1687" y="3659"/>
                    <a:pt x="1718" y="3672"/>
                    <a:pt x="1744" y="3665"/>
                  </a:cubicBezTo>
                  <a:lnTo>
                    <a:pt x="1744" y="3665"/>
                  </a:lnTo>
                  <a:cubicBezTo>
                    <a:pt x="1768" y="3659"/>
                    <a:pt x="1786" y="3632"/>
                    <a:pt x="1783" y="3607"/>
                  </a:cubicBezTo>
                  <a:lnTo>
                    <a:pt x="1783" y="3607"/>
                  </a:lnTo>
                  <a:cubicBezTo>
                    <a:pt x="1780" y="3581"/>
                    <a:pt x="1758" y="3562"/>
                    <a:pt x="1731" y="3564"/>
                  </a:cubicBezTo>
                  <a:lnTo>
                    <a:pt x="1731" y="3564"/>
                  </a:lnTo>
                  <a:cubicBezTo>
                    <a:pt x="1720" y="3566"/>
                    <a:pt x="1710" y="3569"/>
                    <a:pt x="1703" y="3576"/>
                  </a:cubicBezTo>
                  <a:lnTo>
                    <a:pt x="1703" y="3576"/>
                  </a:lnTo>
                  <a:cubicBezTo>
                    <a:pt x="1686" y="3567"/>
                    <a:pt x="1670" y="3557"/>
                    <a:pt x="1653" y="3548"/>
                  </a:cubicBezTo>
                  <a:lnTo>
                    <a:pt x="1653" y="3548"/>
                  </a:lnTo>
                  <a:cubicBezTo>
                    <a:pt x="1726" y="3515"/>
                    <a:pt x="1797" y="3478"/>
                    <a:pt x="1865" y="3437"/>
                  </a:cubicBezTo>
                  <a:lnTo>
                    <a:pt x="1865" y="3437"/>
                  </a:lnTo>
                  <a:cubicBezTo>
                    <a:pt x="1900" y="3467"/>
                    <a:pt x="1956" y="3471"/>
                    <a:pt x="1997" y="3454"/>
                  </a:cubicBezTo>
                  <a:lnTo>
                    <a:pt x="1997" y="3454"/>
                  </a:lnTo>
                  <a:cubicBezTo>
                    <a:pt x="2062" y="3425"/>
                    <a:pt x="2072" y="3334"/>
                    <a:pt x="2044" y="3277"/>
                  </a:cubicBezTo>
                  <a:lnTo>
                    <a:pt x="2044" y="3277"/>
                  </a:lnTo>
                  <a:cubicBezTo>
                    <a:pt x="2013" y="3213"/>
                    <a:pt x="1955" y="3227"/>
                    <a:pt x="1912" y="3264"/>
                  </a:cubicBezTo>
                  <a:lnTo>
                    <a:pt x="1912" y="3264"/>
                  </a:lnTo>
                  <a:cubicBezTo>
                    <a:pt x="1857" y="3276"/>
                    <a:pt x="1822" y="3338"/>
                    <a:pt x="1838" y="3394"/>
                  </a:cubicBezTo>
                  <a:lnTo>
                    <a:pt x="1838" y="3394"/>
                  </a:lnTo>
                  <a:cubicBezTo>
                    <a:pt x="1838" y="3395"/>
                    <a:pt x="1838" y="3396"/>
                    <a:pt x="1838" y="3397"/>
                  </a:cubicBezTo>
                  <a:lnTo>
                    <a:pt x="1838" y="3397"/>
                  </a:lnTo>
                  <a:cubicBezTo>
                    <a:pt x="1779" y="3432"/>
                    <a:pt x="1719" y="3464"/>
                    <a:pt x="1657" y="3493"/>
                  </a:cubicBezTo>
                  <a:lnTo>
                    <a:pt x="1657" y="3493"/>
                  </a:lnTo>
                  <a:cubicBezTo>
                    <a:pt x="1673" y="3437"/>
                    <a:pt x="1684" y="3380"/>
                    <a:pt x="1693" y="3323"/>
                  </a:cubicBezTo>
                  <a:lnTo>
                    <a:pt x="1693" y="3323"/>
                  </a:lnTo>
                  <a:cubicBezTo>
                    <a:pt x="1718" y="3318"/>
                    <a:pt x="1741" y="3303"/>
                    <a:pt x="1755" y="3281"/>
                  </a:cubicBezTo>
                  <a:lnTo>
                    <a:pt x="1755" y="3281"/>
                  </a:lnTo>
                  <a:cubicBezTo>
                    <a:pt x="1779" y="3245"/>
                    <a:pt x="1764" y="3198"/>
                    <a:pt x="1739" y="3168"/>
                  </a:cubicBezTo>
                  <a:lnTo>
                    <a:pt x="1739" y="3168"/>
                  </a:lnTo>
                  <a:cubicBezTo>
                    <a:pt x="1729" y="3156"/>
                    <a:pt x="1708" y="3141"/>
                    <a:pt x="1691" y="3141"/>
                  </a:cubicBezTo>
                  <a:lnTo>
                    <a:pt x="1691" y="3141"/>
                  </a:lnTo>
                  <a:cubicBezTo>
                    <a:pt x="1678" y="3141"/>
                    <a:pt x="1665" y="3151"/>
                    <a:pt x="1654" y="3162"/>
                  </a:cubicBezTo>
                  <a:lnTo>
                    <a:pt x="1654" y="3162"/>
                  </a:lnTo>
                  <a:cubicBezTo>
                    <a:pt x="1652" y="3163"/>
                    <a:pt x="1650" y="3163"/>
                    <a:pt x="1648" y="3163"/>
                  </a:cubicBezTo>
                  <a:lnTo>
                    <a:pt x="1648" y="3163"/>
                  </a:lnTo>
                  <a:cubicBezTo>
                    <a:pt x="1578" y="3190"/>
                    <a:pt x="1576" y="3294"/>
                    <a:pt x="1644" y="3319"/>
                  </a:cubicBezTo>
                  <a:lnTo>
                    <a:pt x="1644" y="3319"/>
                  </a:lnTo>
                  <a:cubicBezTo>
                    <a:pt x="1635" y="3378"/>
                    <a:pt x="1623" y="3436"/>
                    <a:pt x="1606" y="3493"/>
                  </a:cubicBezTo>
                  <a:lnTo>
                    <a:pt x="1606" y="3493"/>
                  </a:lnTo>
                  <a:cubicBezTo>
                    <a:pt x="1499" y="3596"/>
                    <a:pt x="1399" y="3704"/>
                    <a:pt x="1305" y="3819"/>
                  </a:cubicBezTo>
                  <a:lnTo>
                    <a:pt x="1305" y="3819"/>
                  </a:lnTo>
                  <a:cubicBezTo>
                    <a:pt x="1283" y="3637"/>
                    <a:pt x="1258" y="3455"/>
                    <a:pt x="1231" y="3274"/>
                  </a:cubicBezTo>
                  <a:lnTo>
                    <a:pt x="1231" y="3274"/>
                  </a:lnTo>
                  <a:cubicBezTo>
                    <a:pt x="1234" y="3265"/>
                    <a:pt x="1234" y="3255"/>
                    <a:pt x="1227" y="3248"/>
                  </a:cubicBezTo>
                  <a:lnTo>
                    <a:pt x="1227" y="3248"/>
                  </a:lnTo>
                  <a:cubicBezTo>
                    <a:pt x="1220" y="3201"/>
                    <a:pt x="1213" y="3154"/>
                    <a:pt x="1206" y="3108"/>
                  </a:cubicBezTo>
                  <a:lnTo>
                    <a:pt x="1206" y="3108"/>
                  </a:lnTo>
                  <a:cubicBezTo>
                    <a:pt x="1204" y="3097"/>
                    <a:pt x="1202" y="3085"/>
                    <a:pt x="1200" y="3074"/>
                  </a:cubicBezTo>
                  <a:lnTo>
                    <a:pt x="1200" y="3074"/>
                  </a:lnTo>
                  <a:cubicBezTo>
                    <a:pt x="1209" y="3080"/>
                    <a:pt x="1222" y="3082"/>
                    <a:pt x="1232" y="3072"/>
                  </a:cubicBezTo>
                  <a:lnTo>
                    <a:pt x="1232" y="3072"/>
                  </a:lnTo>
                  <a:cubicBezTo>
                    <a:pt x="1350" y="2960"/>
                    <a:pt x="1468" y="2848"/>
                    <a:pt x="1585" y="2736"/>
                  </a:cubicBezTo>
                  <a:lnTo>
                    <a:pt x="1585" y="2736"/>
                  </a:lnTo>
                  <a:cubicBezTo>
                    <a:pt x="1656" y="2716"/>
                    <a:pt x="1726" y="2696"/>
                    <a:pt x="1798" y="2676"/>
                  </a:cubicBezTo>
                  <a:lnTo>
                    <a:pt x="1798" y="2676"/>
                  </a:lnTo>
                  <a:cubicBezTo>
                    <a:pt x="1832" y="2738"/>
                    <a:pt x="1923" y="2753"/>
                    <a:pt x="1974" y="2702"/>
                  </a:cubicBezTo>
                  <a:lnTo>
                    <a:pt x="1974" y="2702"/>
                  </a:lnTo>
                  <a:cubicBezTo>
                    <a:pt x="2023" y="2652"/>
                    <a:pt x="2001" y="2562"/>
                    <a:pt x="1944" y="2529"/>
                  </a:cubicBezTo>
                  <a:lnTo>
                    <a:pt x="1944" y="2529"/>
                  </a:lnTo>
                  <a:cubicBezTo>
                    <a:pt x="1933" y="2523"/>
                    <a:pt x="1922" y="2520"/>
                    <a:pt x="1911" y="2519"/>
                  </a:cubicBezTo>
                  <a:lnTo>
                    <a:pt x="1911" y="2519"/>
                  </a:lnTo>
                  <a:cubicBezTo>
                    <a:pt x="1910" y="2519"/>
                    <a:pt x="1909" y="2519"/>
                    <a:pt x="1908" y="2518"/>
                  </a:cubicBezTo>
                  <a:lnTo>
                    <a:pt x="1908" y="2518"/>
                  </a:lnTo>
                  <a:cubicBezTo>
                    <a:pt x="1845" y="2512"/>
                    <a:pt x="1786" y="2568"/>
                    <a:pt x="1785" y="2629"/>
                  </a:cubicBezTo>
                  <a:lnTo>
                    <a:pt x="1785" y="2629"/>
                  </a:lnTo>
                  <a:cubicBezTo>
                    <a:pt x="1730" y="2645"/>
                    <a:pt x="1675" y="2660"/>
                    <a:pt x="1620" y="2676"/>
                  </a:cubicBezTo>
                  <a:lnTo>
                    <a:pt x="1620" y="2676"/>
                  </a:lnTo>
                  <a:cubicBezTo>
                    <a:pt x="1637" y="2624"/>
                    <a:pt x="1650" y="2571"/>
                    <a:pt x="1659" y="2517"/>
                  </a:cubicBezTo>
                  <a:lnTo>
                    <a:pt x="1659" y="2517"/>
                  </a:lnTo>
                  <a:cubicBezTo>
                    <a:pt x="1680" y="2514"/>
                    <a:pt x="1700" y="2504"/>
                    <a:pt x="1714" y="2488"/>
                  </a:cubicBezTo>
                  <a:lnTo>
                    <a:pt x="1714" y="2488"/>
                  </a:lnTo>
                  <a:cubicBezTo>
                    <a:pt x="1750" y="2446"/>
                    <a:pt x="1733" y="2373"/>
                    <a:pt x="1679" y="2355"/>
                  </a:cubicBezTo>
                  <a:lnTo>
                    <a:pt x="1679" y="2355"/>
                  </a:lnTo>
                  <a:cubicBezTo>
                    <a:pt x="1637" y="2341"/>
                    <a:pt x="1592" y="2364"/>
                    <a:pt x="1577" y="2404"/>
                  </a:cubicBezTo>
                  <a:lnTo>
                    <a:pt x="1577" y="2404"/>
                  </a:lnTo>
                  <a:cubicBezTo>
                    <a:pt x="1567" y="2425"/>
                    <a:pt x="1566" y="2450"/>
                    <a:pt x="1577" y="2475"/>
                  </a:cubicBezTo>
                  <a:lnTo>
                    <a:pt x="1577" y="2475"/>
                  </a:lnTo>
                  <a:cubicBezTo>
                    <a:pt x="1584" y="2492"/>
                    <a:pt x="1596" y="2503"/>
                    <a:pt x="1611" y="2510"/>
                  </a:cubicBezTo>
                  <a:lnTo>
                    <a:pt x="1611" y="2510"/>
                  </a:lnTo>
                  <a:cubicBezTo>
                    <a:pt x="1600" y="2571"/>
                    <a:pt x="1585" y="2630"/>
                    <a:pt x="1564" y="2689"/>
                  </a:cubicBezTo>
                  <a:lnTo>
                    <a:pt x="1564" y="2689"/>
                  </a:lnTo>
                  <a:cubicBezTo>
                    <a:pt x="1564" y="2690"/>
                    <a:pt x="1564" y="2691"/>
                    <a:pt x="1564" y="2693"/>
                  </a:cubicBezTo>
                  <a:lnTo>
                    <a:pt x="1564" y="2693"/>
                  </a:lnTo>
                  <a:cubicBezTo>
                    <a:pt x="1562" y="2693"/>
                    <a:pt x="1561" y="2694"/>
                    <a:pt x="1560" y="2695"/>
                  </a:cubicBezTo>
                  <a:lnTo>
                    <a:pt x="1560" y="2695"/>
                  </a:lnTo>
                  <a:cubicBezTo>
                    <a:pt x="1557" y="2696"/>
                    <a:pt x="1555" y="2698"/>
                    <a:pt x="1553" y="2700"/>
                  </a:cubicBezTo>
                  <a:lnTo>
                    <a:pt x="1553" y="2700"/>
                  </a:lnTo>
                  <a:cubicBezTo>
                    <a:pt x="1434" y="2812"/>
                    <a:pt x="1316" y="2925"/>
                    <a:pt x="1197" y="3038"/>
                  </a:cubicBezTo>
                  <a:lnTo>
                    <a:pt x="1197" y="3038"/>
                  </a:lnTo>
                  <a:cubicBezTo>
                    <a:pt x="1197" y="3039"/>
                    <a:pt x="1196" y="3039"/>
                    <a:pt x="1196" y="3040"/>
                  </a:cubicBezTo>
                  <a:lnTo>
                    <a:pt x="1196" y="3040"/>
                  </a:lnTo>
                  <a:cubicBezTo>
                    <a:pt x="1181" y="2945"/>
                    <a:pt x="1166" y="2851"/>
                    <a:pt x="1151" y="2756"/>
                  </a:cubicBezTo>
                  <a:lnTo>
                    <a:pt x="1151" y="2756"/>
                  </a:lnTo>
                  <a:cubicBezTo>
                    <a:pt x="1159" y="2754"/>
                    <a:pt x="1165" y="2748"/>
                    <a:pt x="1167" y="2740"/>
                  </a:cubicBezTo>
                  <a:lnTo>
                    <a:pt x="1167" y="2740"/>
                  </a:lnTo>
                  <a:cubicBezTo>
                    <a:pt x="1172" y="2727"/>
                    <a:pt x="1177" y="2716"/>
                    <a:pt x="1181" y="2703"/>
                  </a:cubicBezTo>
                  <a:lnTo>
                    <a:pt x="1181" y="2703"/>
                  </a:lnTo>
                  <a:cubicBezTo>
                    <a:pt x="1182" y="2702"/>
                    <a:pt x="1183" y="2701"/>
                    <a:pt x="1185" y="2699"/>
                  </a:cubicBezTo>
                  <a:lnTo>
                    <a:pt x="1185" y="2699"/>
                  </a:lnTo>
                  <a:cubicBezTo>
                    <a:pt x="1301" y="2484"/>
                    <a:pt x="1443" y="2286"/>
                    <a:pt x="1611" y="2108"/>
                  </a:cubicBezTo>
                  <a:lnTo>
                    <a:pt x="1611" y="2108"/>
                  </a:lnTo>
                  <a:cubicBezTo>
                    <a:pt x="1612" y="2108"/>
                    <a:pt x="1612" y="2108"/>
                    <a:pt x="1613" y="2107"/>
                  </a:cubicBezTo>
                  <a:lnTo>
                    <a:pt x="1613" y="2107"/>
                  </a:lnTo>
                  <a:cubicBezTo>
                    <a:pt x="1768" y="2058"/>
                    <a:pt x="1908" y="1979"/>
                    <a:pt x="2032" y="1874"/>
                  </a:cubicBezTo>
                  <a:lnTo>
                    <a:pt x="2032" y="1874"/>
                  </a:lnTo>
                  <a:cubicBezTo>
                    <a:pt x="2037" y="1878"/>
                    <a:pt x="2042" y="1883"/>
                    <a:pt x="2048" y="1886"/>
                  </a:cubicBezTo>
                  <a:lnTo>
                    <a:pt x="2048" y="1886"/>
                  </a:lnTo>
                  <a:cubicBezTo>
                    <a:pt x="2051" y="1887"/>
                    <a:pt x="2053" y="1888"/>
                    <a:pt x="2056" y="1889"/>
                  </a:cubicBezTo>
                  <a:lnTo>
                    <a:pt x="2056" y="1889"/>
                  </a:lnTo>
                  <a:cubicBezTo>
                    <a:pt x="2070" y="1900"/>
                    <a:pt x="2092" y="1902"/>
                    <a:pt x="2107" y="1891"/>
                  </a:cubicBezTo>
                  <a:lnTo>
                    <a:pt x="2107" y="1891"/>
                  </a:lnTo>
                  <a:cubicBezTo>
                    <a:pt x="2108" y="1890"/>
                    <a:pt x="2108" y="1889"/>
                    <a:pt x="2109" y="1888"/>
                  </a:cubicBezTo>
                  <a:lnTo>
                    <a:pt x="2109" y="1888"/>
                  </a:lnTo>
                  <a:cubicBezTo>
                    <a:pt x="2165" y="1887"/>
                    <a:pt x="2217" y="1843"/>
                    <a:pt x="2224" y="1779"/>
                  </a:cubicBezTo>
                  <a:lnTo>
                    <a:pt x="2224" y="1779"/>
                  </a:lnTo>
                  <a:cubicBezTo>
                    <a:pt x="2235" y="1678"/>
                    <a:pt x="2128" y="1630"/>
                    <a:pt x="2046" y="1667"/>
                  </a:cubicBezTo>
                  <a:close/>
                </a:path>
              </a:pathLst>
            </a:custGeom>
            <a:solidFill>
              <a:schemeClr val="accent6"/>
            </a:solidFill>
            <a:ln>
              <a:noFill/>
            </a:ln>
            <a:effectLst/>
          </p:spPr>
          <p:txBody>
            <a:bodyPr wrap="none" anchor="ctr"/>
            <a:lstStyle/>
            <a:p>
              <a:endParaRPr lang="es-ES_tradnl" sz="919"/>
            </a:p>
          </p:txBody>
        </p:sp>
        <p:grpSp>
          <p:nvGrpSpPr>
            <p:cNvPr id="30" name="Group 29">
              <a:extLst>
                <a:ext uri="{FF2B5EF4-FFF2-40B4-BE49-F238E27FC236}">
                  <a16:creationId xmlns:a16="http://schemas.microsoft.com/office/drawing/2014/main" id="{07BD79E1-B58B-1E48-8B1D-39B5AF54AB93}"/>
                </a:ext>
              </a:extLst>
            </p:cNvPr>
            <p:cNvGrpSpPr/>
            <p:nvPr/>
          </p:nvGrpSpPr>
          <p:grpSpPr>
            <a:xfrm rot="759599">
              <a:off x="3899396" y="4553531"/>
              <a:ext cx="1161709" cy="1195507"/>
              <a:chOff x="4762101" y="3958616"/>
              <a:chExt cx="594062" cy="611345"/>
            </a:xfrm>
            <a:solidFill>
              <a:schemeClr val="accent4"/>
            </a:solidFill>
          </p:grpSpPr>
          <p:sp>
            <p:nvSpPr>
              <p:cNvPr id="123" name="Freeform 404">
                <a:extLst>
                  <a:ext uri="{FF2B5EF4-FFF2-40B4-BE49-F238E27FC236}">
                    <a16:creationId xmlns:a16="http://schemas.microsoft.com/office/drawing/2014/main" id="{9C1A7068-F2BD-1642-825D-4FE6329511A5}"/>
                  </a:ext>
                </a:extLst>
              </p:cNvPr>
              <p:cNvSpPr>
                <a:spLocks noChangeArrowheads="1"/>
              </p:cNvSpPr>
              <p:nvPr/>
            </p:nvSpPr>
            <p:spPr bwMode="auto">
              <a:xfrm>
                <a:off x="4822587" y="4000741"/>
                <a:ext cx="533576" cy="569220"/>
              </a:xfrm>
              <a:custGeom>
                <a:avLst/>
                <a:gdLst>
                  <a:gd name="T0" fmla="*/ 1891 w 2180"/>
                  <a:gd name="T1" fmla="*/ 347 h 2322"/>
                  <a:gd name="T2" fmla="*/ 1634 w 2180"/>
                  <a:gd name="T3" fmla="*/ 101 h 2322"/>
                  <a:gd name="T4" fmla="*/ 1753 w 2180"/>
                  <a:gd name="T5" fmla="*/ 186 h 2322"/>
                  <a:gd name="T6" fmla="*/ 1963 w 2180"/>
                  <a:gd name="T7" fmla="*/ 212 h 2322"/>
                  <a:gd name="T8" fmla="*/ 1851 w 2180"/>
                  <a:gd name="T9" fmla="*/ 319 h 2322"/>
                  <a:gd name="T10" fmla="*/ 1803 w 2180"/>
                  <a:gd name="T11" fmla="*/ 329 h 2322"/>
                  <a:gd name="T12" fmla="*/ 1770 w 2180"/>
                  <a:gd name="T13" fmla="*/ 323 h 2322"/>
                  <a:gd name="T14" fmla="*/ 1760 w 2180"/>
                  <a:gd name="T15" fmla="*/ 261 h 2322"/>
                  <a:gd name="T16" fmla="*/ 1753 w 2180"/>
                  <a:gd name="T17" fmla="*/ 186 h 2322"/>
                  <a:gd name="T18" fmla="*/ 1022 w 2180"/>
                  <a:gd name="T19" fmla="*/ 241 h 2322"/>
                  <a:gd name="T20" fmla="*/ 1259 w 2180"/>
                  <a:gd name="T21" fmla="*/ 312 h 2322"/>
                  <a:gd name="T22" fmla="*/ 1202 w 2180"/>
                  <a:gd name="T23" fmla="*/ 302 h 2322"/>
                  <a:gd name="T24" fmla="*/ 1170 w 2180"/>
                  <a:gd name="T25" fmla="*/ 292 h 2322"/>
                  <a:gd name="T26" fmla="*/ 1131 w 2180"/>
                  <a:gd name="T27" fmla="*/ 319 h 2322"/>
                  <a:gd name="T28" fmla="*/ 1147 w 2180"/>
                  <a:gd name="T29" fmla="*/ 507 h 2322"/>
                  <a:gd name="T30" fmla="*/ 1352 w 2180"/>
                  <a:gd name="T31" fmla="*/ 330 h 2322"/>
                  <a:gd name="T32" fmla="*/ 976 w 2180"/>
                  <a:gd name="T33" fmla="*/ 1281 h 2322"/>
                  <a:gd name="T34" fmla="*/ 956 w 2180"/>
                  <a:gd name="T35" fmla="*/ 1338 h 2322"/>
                  <a:gd name="T36" fmla="*/ 1057 w 2180"/>
                  <a:gd name="T37" fmla="*/ 1304 h 2322"/>
                  <a:gd name="T38" fmla="*/ 1164 w 2180"/>
                  <a:gd name="T39" fmla="*/ 1338 h 2322"/>
                  <a:gd name="T40" fmla="*/ 1057 w 2180"/>
                  <a:gd name="T41" fmla="*/ 1304 h 2322"/>
                  <a:gd name="T42" fmla="*/ 1064 w 2180"/>
                  <a:gd name="T43" fmla="*/ 1425 h 2322"/>
                  <a:gd name="T44" fmla="*/ 1052 w 2180"/>
                  <a:gd name="T45" fmla="*/ 1455 h 2322"/>
                  <a:gd name="T46" fmla="*/ 75 w 2180"/>
                  <a:gd name="T47" fmla="*/ 820 h 2322"/>
                  <a:gd name="T48" fmla="*/ 304 w 2180"/>
                  <a:gd name="T49" fmla="*/ 1205 h 2322"/>
                  <a:gd name="T50" fmla="*/ 194 w 2180"/>
                  <a:gd name="T51" fmla="*/ 713 h 2322"/>
                  <a:gd name="T52" fmla="*/ 250 w 2180"/>
                  <a:gd name="T53" fmla="*/ 652 h 2322"/>
                  <a:gd name="T54" fmla="*/ 247 w 2180"/>
                  <a:gd name="T55" fmla="*/ 912 h 2322"/>
                  <a:gd name="T56" fmla="*/ 300 w 2180"/>
                  <a:gd name="T57" fmla="*/ 706 h 2322"/>
                  <a:gd name="T58" fmla="*/ 310 w 2180"/>
                  <a:gd name="T59" fmla="*/ 638 h 2322"/>
                  <a:gd name="T60" fmla="*/ 308 w 2180"/>
                  <a:gd name="T61" fmla="*/ 1035 h 2322"/>
                  <a:gd name="T62" fmla="*/ 170 w 2180"/>
                  <a:gd name="T63" fmla="*/ 820 h 2322"/>
                  <a:gd name="T64" fmla="*/ 445 w 2180"/>
                  <a:gd name="T65" fmla="*/ 1094 h 2322"/>
                  <a:gd name="T66" fmla="*/ 418 w 2180"/>
                  <a:gd name="T67" fmla="*/ 992 h 2322"/>
                  <a:gd name="T68" fmla="*/ 365 w 2180"/>
                  <a:gd name="T69" fmla="*/ 1145 h 2322"/>
                  <a:gd name="T70" fmla="*/ 2121 w 2180"/>
                  <a:gd name="T71" fmla="*/ 147 h 2322"/>
                  <a:gd name="T72" fmla="*/ 2015 w 2180"/>
                  <a:gd name="T73" fmla="*/ 205 h 2322"/>
                  <a:gd name="T74" fmla="*/ 1647 w 2180"/>
                  <a:gd name="T75" fmla="*/ 41 h 2322"/>
                  <a:gd name="T76" fmla="*/ 1604 w 2180"/>
                  <a:gd name="T77" fmla="*/ 51 h 2322"/>
                  <a:gd name="T78" fmla="*/ 786 w 2180"/>
                  <a:gd name="T79" fmla="*/ 1152 h 2322"/>
                  <a:gd name="T80" fmla="*/ 1289 w 2180"/>
                  <a:gd name="T81" fmla="*/ 527 h 2322"/>
                  <a:gd name="T82" fmla="*/ 1310 w 2180"/>
                  <a:gd name="T83" fmla="*/ 291 h 2322"/>
                  <a:gd name="T84" fmla="*/ 1085 w 2180"/>
                  <a:gd name="T85" fmla="*/ 238 h 2322"/>
                  <a:gd name="T86" fmla="*/ 995 w 2180"/>
                  <a:gd name="T87" fmla="*/ 195 h 2322"/>
                  <a:gd name="T88" fmla="*/ 631 w 2180"/>
                  <a:gd name="T89" fmla="*/ 1654 h 2322"/>
                  <a:gd name="T90" fmla="*/ 388 w 2180"/>
                  <a:gd name="T91" fmla="*/ 1210 h 2322"/>
                  <a:gd name="T92" fmla="*/ 559 w 2180"/>
                  <a:gd name="T93" fmla="*/ 652 h 2322"/>
                  <a:gd name="T94" fmla="*/ 259 w 2180"/>
                  <a:gd name="T95" fmla="*/ 596 h 2322"/>
                  <a:gd name="T96" fmla="*/ 60 w 2180"/>
                  <a:gd name="T97" fmla="*/ 749 h 2322"/>
                  <a:gd name="T98" fmla="*/ 3 w 2180"/>
                  <a:gd name="T99" fmla="*/ 962 h 2322"/>
                  <a:gd name="T100" fmla="*/ 12 w 2180"/>
                  <a:gd name="T101" fmla="*/ 991 h 2322"/>
                  <a:gd name="T102" fmla="*/ 328 w 2180"/>
                  <a:gd name="T103" fmla="*/ 1247 h 2322"/>
                  <a:gd name="T104" fmla="*/ 620 w 2180"/>
                  <a:gd name="T105" fmla="*/ 1715 h 2322"/>
                  <a:gd name="T106" fmla="*/ 669 w 2180"/>
                  <a:gd name="T107" fmla="*/ 1722 h 2322"/>
                  <a:gd name="T108" fmla="*/ 1100 w 2180"/>
                  <a:gd name="T109" fmla="*/ 1506 h 2322"/>
                  <a:gd name="T110" fmla="*/ 1239 w 2180"/>
                  <a:gd name="T111" fmla="*/ 1348 h 2322"/>
                  <a:gd name="T112" fmla="*/ 1147 w 2180"/>
                  <a:gd name="T113" fmla="*/ 1223 h 2322"/>
                  <a:gd name="T114" fmla="*/ 970 w 2180"/>
                  <a:gd name="T115" fmla="*/ 1227 h 2322"/>
                  <a:gd name="T116" fmla="*/ 854 w 2180"/>
                  <a:gd name="T117" fmla="*/ 1570 h 2322"/>
                  <a:gd name="T118" fmla="*/ 1282 w 2180"/>
                  <a:gd name="T119" fmla="*/ 986 h 2322"/>
                  <a:gd name="T120" fmla="*/ 1928 w 2180"/>
                  <a:gd name="T121" fmla="*/ 473 h 2322"/>
                  <a:gd name="T122" fmla="*/ 2145 w 2180"/>
                  <a:gd name="T123" fmla="*/ 193 h 2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80" h="2322">
                    <a:moveTo>
                      <a:pt x="1988" y="339"/>
                    </a:moveTo>
                    <a:lnTo>
                      <a:pt x="1988" y="339"/>
                    </a:lnTo>
                    <a:cubicBezTo>
                      <a:pt x="1946" y="391"/>
                      <a:pt x="1842" y="516"/>
                      <a:pt x="1758" y="534"/>
                    </a:cubicBezTo>
                    <a:lnTo>
                      <a:pt x="1758" y="534"/>
                    </a:lnTo>
                    <a:cubicBezTo>
                      <a:pt x="1794" y="466"/>
                      <a:pt x="1832" y="401"/>
                      <a:pt x="1891" y="347"/>
                    </a:cubicBezTo>
                    <a:lnTo>
                      <a:pt x="1891" y="347"/>
                    </a:lnTo>
                    <a:cubicBezTo>
                      <a:pt x="1936" y="306"/>
                      <a:pt x="1991" y="272"/>
                      <a:pt x="2048" y="242"/>
                    </a:cubicBezTo>
                    <a:lnTo>
                      <a:pt x="2048" y="242"/>
                    </a:lnTo>
                    <a:cubicBezTo>
                      <a:pt x="2028" y="276"/>
                      <a:pt x="2010" y="311"/>
                      <a:pt x="1988" y="339"/>
                    </a:cubicBezTo>
                    <a:close/>
                    <a:moveTo>
                      <a:pt x="1634" y="101"/>
                    </a:moveTo>
                    <a:lnTo>
                      <a:pt x="1634" y="101"/>
                    </a:lnTo>
                    <a:cubicBezTo>
                      <a:pt x="1735" y="228"/>
                      <a:pt x="1713" y="369"/>
                      <a:pt x="1694" y="521"/>
                    </a:cubicBezTo>
                    <a:lnTo>
                      <a:pt x="1694" y="521"/>
                    </a:lnTo>
                    <a:cubicBezTo>
                      <a:pt x="1596" y="403"/>
                      <a:pt x="1573" y="242"/>
                      <a:pt x="1634" y="101"/>
                    </a:cubicBezTo>
                    <a:close/>
                    <a:moveTo>
                      <a:pt x="1753" y="186"/>
                    </a:moveTo>
                    <a:lnTo>
                      <a:pt x="1753" y="186"/>
                    </a:lnTo>
                    <a:cubicBezTo>
                      <a:pt x="1768" y="125"/>
                      <a:pt x="1808" y="77"/>
                      <a:pt x="1869" y="59"/>
                    </a:cubicBezTo>
                    <a:lnTo>
                      <a:pt x="1869" y="59"/>
                    </a:lnTo>
                    <a:cubicBezTo>
                      <a:pt x="1962" y="30"/>
                      <a:pt x="1983" y="151"/>
                      <a:pt x="1963" y="212"/>
                    </a:cubicBezTo>
                    <a:lnTo>
                      <a:pt x="1963" y="212"/>
                    </a:lnTo>
                    <a:cubicBezTo>
                      <a:pt x="1960" y="221"/>
                      <a:pt x="1962" y="228"/>
                      <a:pt x="1966" y="234"/>
                    </a:cubicBezTo>
                    <a:lnTo>
                      <a:pt x="1966" y="234"/>
                    </a:lnTo>
                    <a:cubicBezTo>
                      <a:pt x="1935" y="253"/>
                      <a:pt x="1904" y="274"/>
                      <a:pt x="1876" y="297"/>
                    </a:cubicBezTo>
                    <a:lnTo>
                      <a:pt x="1876" y="297"/>
                    </a:lnTo>
                    <a:cubicBezTo>
                      <a:pt x="1867" y="304"/>
                      <a:pt x="1859" y="312"/>
                      <a:pt x="1851" y="319"/>
                    </a:cubicBezTo>
                    <a:lnTo>
                      <a:pt x="1851" y="319"/>
                    </a:lnTo>
                    <a:cubicBezTo>
                      <a:pt x="1857" y="304"/>
                      <a:pt x="1837" y="286"/>
                      <a:pt x="1825" y="301"/>
                    </a:cubicBezTo>
                    <a:lnTo>
                      <a:pt x="1825" y="301"/>
                    </a:lnTo>
                    <a:cubicBezTo>
                      <a:pt x="1818" y="310"/>
                      <a:pt x="1810" y="319"/>
                      <a:pt x="1803" y="329"/>
                    </a:cubicBezTo>
                    <a:lnTo>
                      <a:pt x="1803" y="329"/>
                    </a:lnTo>
                    <a:cubicBezTo>
                      <a:pt x="1820" y="292"/>
                      <a:pt x="1838" y="256"/>
                      <a:pt x="1855" y="220"/>
                    </a:cubicBezTo>
                    <a:lnTo>
                      <a:pt x="1855" y="220"/>
                    </a:lnTo>
                    <a:cubicBezTo>
                      <a:pt x="1865" y="201"/>
                      <a:pt x="1837" y="184"/>
                      <a:pt x="1827" y="203"/>
                    </a:cubicBezTo>
                    <a:lnTo>
                      <a:pt x="1827" y="203"/>
                    </a:lnTo>
                    <a:cubicBezTo>
                      <a:pt x="1808" y="243"/>
                      <a:pt x="1788" y="283"/>
                      <a:pt x="1770" y="323"/>
                    </a:cubicBezTo>
                    <a:lnTo>
                      <a:pt x="1770" y="323"/>
                    </a:lnTo>
                    <a:cubicBezTo>
                      <a:pt x="1775" y="307"/>
                      <a:pt x="1781" y="292"/>
                      <a:pt x="1788" y="277"/>
                    </a:cubicBezTo>
                    <a:lnTo>
                      <a:pt x="1788" y="277"/>
                    </a:lnTo>
                    <a:cubicBezTo>
                      <a:pt x="1797" y="258"/>
                      <a:pt x="1770" y="242"/>
                      <a:pt x="1760" y="261"/>
                    </a:cubicBezTo>
                    <a:lnTo>
                      <a:pt x="1760" y="261"/>
                    </a:lnTo>
                    <a:cubicBezTo>
                      <a:pt x="1758" y="265"/>
                      <a:pt x="1756" y="270"/>
                      <a:pt x="1754" y="275"/>
                    </a:cubicBezTo>
                    <a:lnTo>
                      <a:pt x="1754" y="275"/>
                    </a:lnTo>
                    <a:cubicBezTo>
                      <a:pt x="1751" y="250"/>
                      <a:pt x="1747" y="226"/>
                      <a:pt x="1740" y="202"/>
                    </a:cubicBezTo>
                    <a:lnTo>
                      <a:pt x="1740" y="202"/>
                    </a:lnTo>
                    <a:cubicBezTo>
                      <a:pt x="1746" y="200"/>
                      <a:pt x="1751" y="194"/>
                      <a:pt x="1753" y="186"/>
                    </a:cubicBezTo>
                    <a:close/>
                    <a:moveTo>
                      <a:pt x="1022" y="241"/>
                    </a:moveTo>
                    <a:lnTo>
                      <a:pt x="1022" y="241"/>
                    </a:lnTo>
                    <a:cubicBezTo>
                      <a:pt x="1090" y="308"/>
                      <a:pt x="1118" y="402"/>
                      <a:pt x="1095" y="496"/>
                    </a:cubicBezTo>
                    <a:lnTo>
                      <a:pt x="1095" y="496"/>
                    </a:lnTo>
                    <a:cubicBezTo>
                      <a:pt x="999" y="443"/>
                      <a:pt x="970" y="333"/>
                      <a:pt x="1022" y="241"/>
                    </a:cubicBezTo>
                    <a:close/>
                    <a:moveTo>
                      <a:pt x="1129" y="286"/>
                    </a:moveTo>
                    <a:lnTo>
                      <a:pt x="1129" y="286"/>
                    </a:lnTo>
                    <a:cubicBezTo>
                      <a:pt x="1123" y="238"/>
                      <a:pt x="1162" y="204"/>
                      <a:pt x="1209" y="215"/>
                    </a:cubicBezTo>
                    <a:lnTo>
                      <a:pt x="1209" y="215"/>
                    </a:lnTo>
                    <a:cubicBezTo>
                      <a:pt x="1254" y="226"/>
                      <a:pt x="1267" y="272"/>
                      <a:pt x="1259" y="312"/>
                    </a:cubicBezTo>
                    <a:lnTo>
                      <a:pt x="1259" y="312"/>
                    </a:lnTo>
                    <a:cubicBezTo>
                      <a:pt x="1222" y="331"/>
                      <a:pt x="1189" y="357"/>
                      <a:pt x="1162" y="388"/>
                    </a:cubicBezTo>
                    <a:lnTo>
                      <a:pt x="1162" y="388"/>
                    </a:lnTo>
                    <a:cubicBezTo>
                      <a:pt x="1175" y="359"/>
                      <a:pt x="1189" y="331"/>
                      <a:pt x="1202" y="302"/>
                    </a:cubicBezTo>
                    <a:lnTo>
                      <a:pt x="1202" y="302"/>
                    </a:lnTo>
                    <a:cubicBezTo>
                      <a:pt x="1211" y="282"/>
                      <a:pt x="1182" y="266"/>
                      <a:pt x="1173" y="285"/>
                    </a:cubicBezTo>
                    <a:lnTo>
                      <a:pt x="1173" y="285"/>
                    </a:lnTo>
                    <a:cubicBezTo>
                      <a:pt x="1172" y="288"/>
                      <a:pt x="1171" y="291"/>
                      <a:pt x="1169" y="294"/>
                    </a:cubicBezTo>
                    <a:lnTo>
                      <a:pt x="1169" y="294"/>
                    </a:lnTo>
                    <a:cubicBezTo>
                      <a:pt x="1169" y="293"/>
                      <a:pt x="1169" y="293"/>
                      <a:pt x="1170" y="292"/>
                    </a:cubicBezTo>
                    <a:lnTo>
                      <a:pt x="1170" y="292"/>
                    </a:lnTo>
                    <a:cubicBezTo>
                      <a:pt x="1174" y="272"/>
                      <a:pt x="1143" y="263"/>
                      <a:pt x="1138" y="283"/>
                    </a:cubicBezTo>
                    <a:lnTo>
                      <a:pt x="1138" y="283"/>
                    </a:lnTo>
                    <a:cubicBezTo>
                      <a:pt x="1136" y="295"/>
                      <a:pt x="1133" y="307"/>
                      <a:pt x="1131" y="319"/>
                    </a:cubicBezTo>
                    <a:lnTo>
                      <a:pt x="1131" y="319"/>
                    </a:lnTo>
                    <a:cubicBezTo>
                      <a:pt x="1129" y="313"/>
                      <a:pt x="1127" y="308"/>
                      <a:pt x="1124" y="303"/>
                    </a:cubicBezTo>
                    <a:lnTo>
                      <a:pt x="1124" y="303"/>
                    </a:lnTo>
                    <a:cubicBezTo>
                      <a:pt x="1128" y="299"/>
                      <a:pt x="1130" y="293"/>
                      <a:pt x="1129" y="286"/>
                    </a:cubicBezTo>
                    <a:lnTo>
                      <a:pt x="1147" y="507"/>
                    </a:lnTo>
                    <a:lnTo>
                      <a:pt x="1147" y="507"/>
                    </a:lnTo>
                    <a:cubicBezTo>
                      <a:pt x="1171" y="441"/>
                      <a:pt x="1218" y="388"/>
                      <a:pt x="1278" y="357"/>
                    </a:cubicBezTo>
                    <a:lnTo>
                      <a:pt x="1278" y="357"/>
                    </a:lnTo>
                    <a:cubicBezTo>
                      <a:pt x="1286" y="357"/>
                      <a:pt x="1293" y="354"/>
                      <a:pt x="1299" y="347"/>
                    </a:cubicBezTo>
                    <a:lnTo>
                      <a:pt x="1299" y="347"/>
                    </a:lnTo>
                    <a:cubicBezTo>
                      <a:pt x="1316" y="339"/>
                      <a:pt x="1333" y="333"/>
                      <a:pt x="1352" y="330"/>
                    </a:cubicBezTo>
                    <a:lnTo>
                      <a:pt x="1352" y="330"/>
                    </a:lnTo>
                    <a:cubicBezTo>
                      <a:pt x="1322" y="423"/>
                      <a:pt x="1253" y="552"/>
                      <a:pt x="1147" y="507"/>
                    </a:cubicBezTo>
                    <a:lnTo>
                      <a:pt x="1129" y="286"/>
                    </a:lnTo>
                    <a:close/>
                    <a:moveTo>
                      <a:pt x="976" y="1281"/>
                    </a:moveTo>
                    <a:lnTo>
                      <a:pt x="976" y="1281"/>
                    </a:lnTo>
                    <a:cubicBezTo>
                      <a:pt x="1006" y="1314"/>
                      <a:pt x="1014" y="1362"/>
                      <a:pt x="996" y="1402"/>
                    </a:cubicBezTo>
                    <a:lnTo>
                      <a:pt x="996" y="1402"/>
                    </a:lnTo>
                    <a:cubicBezTo>
                      <a:pt x="990" y="1382"/>
                      <a:pt x="987" y="1361"/>
                      <a:pt x="988" y="1338"/>
                    </a:cubicBezTo>
                    <a:lnTo>
                      <a:pt x="988" y="1338"/>
                    </a:lnTo>
                    <a:cubicBezTo>
                      <a:pt x="990" y="1318"/>
                      <a:pt x="957" y="1318"/>
                      <a:pt x="956" y="1338"/>
                    </a:cubicBezTo>
                    <a:lnTo>
                      <a:pt x="956" y="1338"/>
                    </a:lnTo>
                    <a:cubicBezTo>
                      <a:pt x="955" y="1357"/>
                      <a:pt x="956" y="1375"/>
                      <a:pt x="960" y="1392"/>
                    </a:cubicBezTo>
                    <a:lnTo>
                      <a:pt x="960" y="1392"/>
                    </a:lnTo>
                    <a:cubicBezTo>
                      <a:pt x="935" y="1359"/>
                      <a:pt x="941" y="1311"/>
                      <a:pt x="976" y="1281"/>
                    </a:cubicBezTo>
                    <a:close/>
                    <a:moveTo>
                      <a:pt x="1057" y="1304"/>
                    </a:moveTo>
                    <a:lnTo>
                      <a:pt x="1057" y="1304"/>
                    </a:lnTo>
                    <a:cubicBezTo>
                      <a:pt x="1068" y="1274"/>
                      <a:pt x="1105" y="1258"/>
                      <a:pt x="1135" y="1271"/>
                    </a:cubicBezTo>
                    <a:lnTo>
                      <a:pt x="1135" y="1271"/>
                    </a:lnTo>
                    <a:cubicBezTo>
                      <a:pt x="1161" y="1283"/>
                      <a:pt x="1169" y="1312"/>
                      <a:pt x="1164" y="1338"/>
                    </a:cubicBezTo>
                    <a:lnTo>
                      <a:pt x="1164" y="1338"/>
                    </a:lnTo>
                    <a:cubicBezTo>
                      <a:pt x="1125" y="1340"/>
                      <a:pt x="1087" y="1352"/>
                      <a:pt x="1053" y="1373"/>
                    </a:cubicBezTo>
                    <a:lnTo>
                      <a:pt x="1053" y="1373"/>
                    </a:lnTo>
                    <a:cubicBezTo>
                      <a:pt x="1056" y="1354"/>
                      <a:pt x="1054" y="1334"/>
                      <a:pt x="1049" y="1314"/>
                    </a:cubicBezTo>
                    <a:lnTo>
                      <a:pt x="1049" y="1314"/>
                    </a:lnTo>
                    <a:cubicBezTo>
                      <a:pt x="1052" y="1312"/>
                      <a:pt x="1055" y="1308"/>
                      <a:pt x="1057" y="1304"/>
                    </a:cubicBezTo>
                    <a:close/>
                    <a:moveTo>
                      <a:pt x="1141" y="1437"/>
                    </a:moveTo>
                    <a:lnTo>
                      <a:pt x="1141" y="1437"/>
                    </a:lnTo>
                    <a:cubicBezTo>
                      <a:pt x="1148" y="1423"/>
                      <a:pt x="1133" y="1404"/>
                      <a:pt x="1119" y="1414"/>
                    </a:cubicBezTo>
                    <a:lnTo>
                      <a:pt x="1119" y="1414"/>
                    </a:lnTo>
                    <a:cubicBezTo>
                      <a:pt x="1102" y="1426"/>
                      <a:pt x="1083" y="1430"/>
                      <a:pt x="1064" y="1425"/>
                    </a:cubicBezTo>
                    <a:lnTo>
                      <a:pt x="1064" y="1425"/>
                    </a:lnTo>
                    <a:cubicBezTo>
                      <a:pt x="1101" y="1395"/>
                      <a:pt x="1148" y="1383"/>
                      <a:pt x="1195" y="1389"/>
                    </a:cubicBezTo>
                    <a:lnTo>
                      <a:pt x="1195" y="1389"/>
                    </a:lnTo>
                    <a:cubicBezTo>
                      <a:pt x="1180" y="1405"/>
                      <a:pt x="1161" y="1422"/>
                      <a:pt x="1141" y="1437"/>
                    </a:cubicBezTo>
                    <a:close/>
                    <a:moveTo>
                      <a:pt x="1052" y="1455"/>
                    </a:moveTo>
                    <a:lnTo>
                      <a:pt x="1052" y="1455"/>
                    </a:lnTo>
                    <a:cubicBezTo>
                      <a:pt x="1067" y="1459"/>
                      <a:pt x="1081" y="1460"/>
                      <a:pt x="1095" y="1458"/>
                    </a:cubicBezTo>
                    <a:lnTo>
                      <a:pt x="1095" y="1458"/>
                    </a:lnTo>
                    <a:cubicBezTo>
                      <a:pt x="1081" y="1462"/>
                      <a:pt x="1066" y="1461"/>
                      <a:pt x="1052" y="1455"/>
                    </a:cubicBezTo>
                    <a:close/>
                    <a:moveTo>
                      <a:pt x="75" y="820"/>
                    </a:moveTo>
                    <a:lnTo>
                      <a:pt x="75" y="820"/>
                    </a:lnTo>
                    <a:cubicBezTo>
                      <a:pt x="200" y="916"/>
                      <a:pt x="282" y="1052"/>
                      <a:pt x="313" y="1207"/>
                    </a:cubicBezTo>
                    <a:lnTo>
                      <a:pt x="313" y="1207"/>
                    </a:lnTo>
                    <a:cubicBezTo>
                      <a:pt x="310" y="1206"/>
                      <a:pt x="307" y="1205"/>
                      <a:pt x="304" y="1205"/>
                    </a:cubicBezTo>
                    <a:lnTo>
                      <a:pt x="304" y="1205"/>
                    </a:lnTo>
                    <a:cubicBezTo>
                      <a:pt x="114" y="1183"/>
                      <a:pt x="6" y="995"/>
                      <a:pt x="75" y="820"/>
                    </a:cubicBezTo>
                    <a:close/>
                    <a:moveTo>
                      <a:pt x="196" y="704"/>
                    </a:moveTo>
                    <a:lnTo>
                      <a:pt x="196" y="704"/>
                    </a:lnTo>
                    <a:cubicBezTo>
                      <a:pt x="196" y="707"/>
                      <a:pt x="194" y="710"/>
                      <a:pt x="194" y="713"/>
                    </a:cubicBezTo>
                    <a:lnTo>
                      <a:pt x="194" y="713"/>
                    </a:lnTo>
                    <a:cubicBezTo>
                      <a:pt x="189" y="733"/>
                      <a:pt x="220" y="742"/>
                      <a:pt x="226" y="722"/>
                    </a:cubicBezTo>
                    <a:lnTo>
                      <a:pt x="226" y="722"/>
                    </a:lnTo>
                    <a:cubicBezTo>
                      <a:pt x="230" y="700"/>
                      <a:pt x="236" y="680"/>
                      <a:pt x="240" y="659"/>
                    </a:cubicBezTo>
                    <a:lnTo>
                      <a:pt x="240" y="659"/>
                    </a:lnTo>
                    <a:cubicBezTo>
                      <a:pt x="244" y="657"/>
                      <a:pt x="246" y="654"/>
                      <a:pt x="250" y="652"/>
                    </a:cubicBezTo>
                    <a:lnTo>
                      <a:pt x="250" y="652"/>
                    </a:lnTo>
                    <a:cubicBezTo>
                      <a:pt x="250" y="652"/>
                      <a:pt x="251" y="651"/>
                      <a:pt x="252" y="650"/>
                    </a:cubicBezTo>
                    <a:lnTo>
                      <a:pt x="252" y="650"/>
                    </a:lnTo>
                    <a:cubicBezTo>
                      <a:pt x="235" y="738"/>
                      <a:pt x="233" y="824"/>
                      <a:pt x="247" y="912"/>
                    </a:cubicBezTo>
                    <a:lnTo>
                      <a:pt x="247" y="912"/>
                    </a:lnTo>
                    <a:cubicBezTo>
                      <a:pt x="250" y="932"/>
                      <a:pt x="281" y="924"/>
                      <a:pt x="278" y="903"/>
                    </a:cubicBezTo>
                    <a:lnTo>
                      <a:pt x="278" y="903"/>
                    </a:lnTo>
                    <a:cubicBezTo>
                      <a:pt x="266" y="821"/>
                      <a:pt x="267" y="740"/>
                      <a:pt x="284" y="659"/>
                    </a:cubicBezTo>
                    <a:lnTo>
                      <a:pt x="284" y="659"/>
                    </a:lnTo>
                    <a:cubicBezTo>
                      <a:pt x="291" y="674"/>
                      <a:pt x="296" y="690"/>
                      <a:pt x="300" y="706"/>
                    </a:cubicBezTo>
                    <a:lnTo>
                      <a:pt x="300" y="706"/>
                    </a:lnTo>
                    <a:cubicBezTo>
                      <a:pt x="304" y="727"/>
                      <a:pt x="335" y="718"/>
                      <a:pt x="331" y="698"/>
                    </a:cubicBezTo>
                    <a:lnTo>
                      <a:pt x="331" y="698"/>
                    </a:lnTo>
                    <a:cubicBezTo>
                      <a:pt x="327" y="677"/>
                      <a:pt x="320" y="657"/>
                      <a:pt x="310" y="638"/>
                    </a:cubicBezTo>
                    <a:lnTo>
                      <a:pt x="310" y="638"/>
                    </a:lnTo>
                    <a:cubicBezTo>
                      <a:pt x="358" y="639"/>
                      <a:pt x="406" y="671"/>
                      <a:pt x="424" y="716"/>
                    </a:cubicBezTo>
                    <a:lnTo>
                      <a:pt x="424" y="716"/>
                    </a:lnTo>
                    <a:cubicBezTo>
                      <a:pt x="424" y="716"/>
                      <a:pt x="424" y="716"/>
                      <a:pt x="424" y="717"/>
                    </a:cubicBezTo>
                    <a:lnTo>
                      <a:pt x="424" y="717"/>
                    </a:lnTo>
                    <a:cubicBezTo>
                      <a:pt x="342" y="800"/>
                      <a:pt x="310" y="915"/>
                      <a:pt x="308" y="1035"/>
                    </a:cubicBezTo>
                    <a:lnTo>
                      <a:pt x="308" y="1035"/>
                    </a:lnTo>
                    <a:cubicBezTo>
                      <a:pt x="274" y="960"/>
                      <a:pt x="226" y="892"/>
                      <a:pt x="166" y="834"/>
                    </a:cubicBezTo>
                    <a:lnTo>
                      <a:pt x="166" y="834"/>
                    </a:lnTo>
                    <a:cubicBezTo>
                      <a:pt x="169" y="831"/>
                      <a:pt x="170" y="826"/>
                      <a:pt x="170" y="820"/>
                    </a:cubicBezTo>
                    <a:lnTo>
                      <a:pt x="170" y="820"/>
                    </a:lnTo>
                    <a:cubicBezTo>
                      <a:pt x="166" y="778"/>
                      <a:pt x="175" y="737"/>
                      <a:pt x="196" y="704"/>
                    </a:cubicBezTo>
                    <a:lnTo>
                      <a:pt x="420" y="1146"/>
                    </a:lnTo>
                    <a:lnTo>
                      <a:pt x="420" y="1146"/>
                    </a:lnTo>
                    <a:cubicBezTo>
                      <a:pt x="428" y="1129"/>
                      <a:pt x="437" y="1111"/>
                      <a:pt x="445" y="1094"/>
                    </a:cubicBezTo>
                    <a:lnTo>
                      <a:pt x="445" y="1094"/>
                    </a:lnTo>
                    <a:cubicBezTo>
                      <a:pt x="453" y="1079"/>
                      <a:pt x="436" y="1066"/>
                      <a:pt x="425" y="1071"/>
                    </a:cubicBezTo>
                    <a:lnTo>
                      <a:pt x="425" y="1071"/>
                    </a:lnTo>
                    <a:cubicBezTo>
                      <a:pt x="433" y="1047"/>
                      <a:pt x="442" y="1024"/>
                      <a:pt x="449" y="1000"/>
                    </a:cubicBezTo>
                    <a:lnTo>
                      <a:pt x="449" y="1000"/>
                    </a:lnTo>
                    <a:cubicBezTo>
                      <a:pt x="456" y="980"/>
                      <a:pt x="425" y="972"/>
                      <a:pt x="418" y="992"/>
                    </a:cubicBezTo>
                    <a:lnTo>
                      <a:pt x="418" y="992"/>
                    </a:lnTo>
                    <a:cubicBezTo>
                      <a:pt x="406" y="1027"/>
                      <a:pt x="393" y="1063"/>
                      <a:pt x="381" y="1099"/>
                    </a:cubicBezTo>
                    <a:lnTo>
                      <a:pt x="381" y="1099"/>
                    </a:lnTo>
                    <a:cubicBezTo>
                      <a:pt x="375" y="1114"/>
                      <a:pt x="370" y="1129"/>
                      <a:pt x="365" y="1145"/>
                    </a:cubicBezTo>
                    <a:lnTo>
                      <a:pt x="365" y="1145"/>
                    </a:lnTo>
                    <a:cubicBezTo>
                      <a:pt x="340" y="974"/>
                      <a:pt x="368" y="793"/>
                      <a:pt x="527" y="700"/>
                    </a:cubicBezTo>
                    <a:lnTo>
                      <a:pt x="527" y="700"/>
                    </a:lnTo>
                    <a:cubicBezTo>
                      <a:pt x="533" y="824"/>
                      <a:pt x="535" y="1073"/>
                      <a:pt x="420" y="1146"/>
                    </a:cubicBezTo>
                    <a:lnTo>
                      <a:pt x="196" y="704"/>
                    </a:lnTo>
                    <a:close/>
                    <a:moveTo>
                      <a:pt x="2121" y="147"/>
                    </a:moveTo>
                    <a:lnTo>
                      <a:pt x="2121" y="147"/>
                    </a:lnTo>
                    <a:cubicBezTo>
                      <a:pt x="2119" y="150"/>
                      <a:pt x="2115" y="152"/>
                      <a:pt x="2113" y="155"/>
                    </a:cubicBezTo>
                    <a:lnTo>
                      <a:pt x="2113" y="155"/>
                    </a:lnTo>
                    <a:cubicBezTo>
                      <a:pt x="2080" y="171"/>
                      <a:pt x="2048" y="188"/>
                      <a:pt x="2015" y="205"/>
                    </a:cubicBezTo>
                    <a:lnTo>
                      <a:pt x="2015" y="205"/>
                    </a:lnTo>
                    <a:cubicBezTo>
                      <a:pt x="2033" y="123"/>
                      <a:pt x="2002" y="18"/>
                      <a:pt x="1905" y="9"/>
                    </a:cubicBezTo>
                    <a:lnTo>
                      <a:pt x="1905" y="9"/>
                    </a:lnTo>
                    <a:cubicBezTo>
                      <a:pt x="1819" y="0"/>
                      <a:pt x="1747" y="65"/>
                      <a:pt x="1716" y="141"/>
                    </a:cubicBezTo>
                    <a:lnTo>
                      <a:pt x="1716" y="141"/>
                    </a:lnTo>
                    <a:cubicBezTo>
                      <a:pt x="1700" y="107"/>
                      <a:pt x="1677" y="73"/>
                      <a:pt x="1647" y="41"/>
                    </a:cubicBezTo>
                    <a:lnTo>
                      <a:pt x="1647" y="41"/>
                    </a:lnTo>
                    <a:cubicBezTo>
                      <a:pt x="1636" y="29"/>
                      <a:pt x="1622" y="32"/>
                      <a:pt x="1614" y="41"/>
                    </a:cubicBezTo>
                    <a:lnTo>
                      <a:pt x="1614" y="41"/>
                    </a:lnTo>
                    <a:cubicBezTo>
                      <a:pt x="1610" y="43"/>
                      <a:pt x="1606" y="46"/>
                      <a:pt x="1604" y="51"/>
                    </a:cubicBezTo>
                    <a:lnTo>
                      <a:pt x="1604" y="51"/>
                    </a:lnTo>
                    <a:cubicBezTo>
                      <a:pt x="1515" y="226"/>
                      <a:pt x="1543" y="431"/>
                      <a:pt x="1676" y="574"/>
                    </a:cubicBezTo>
                    <a:lnTo>
                      <a:pt x="1676" y="574"/>
                    </a:lnTo>
                    <a:cubicBezTo>
                      <a:pt x="1572" y="714"/>
                      <a:pt x="1424" y="822"/>
                      <a:pt x="1286" y="924"/>
                    </a:cubicBezTo>
                    <a:lnTo>
                      <a:pt x="1286" y="924"/>
                    </a:lnTo>
                    <a:cubicBezTo>
                      <a:pt x="1137" y="1034"/>
                      <a:pt x="971" y="1125"/>
                      <a:pt x="786" y="1152"/>
                    </a:cubicBezTo>
                    <a:lnTo>
                      <a:pt x="786" y="1152"/>
                    </a:lnTo>
                    <a:cubicBezTo>
                      <a:pt x="862" y="935"/>
                      <a:pt x="974" y="730"/>
                      <a:pt x="1119" y="547"/>
                    </a:cubicBezTo>
                    <a:lnTo>
                      <a:pt x="1119" y="547"/>
                    </a:lnTo>
                    <a:cubicBezTo>
                      <a:pt x="1175" y="572"/>
                      <a:pt x="1237" y="561"/>
                      <a:pt x="1289" y="527"/>
                    </a:cubicBezTo>
                    <a:lnTo>
                      <a:pt x="1289" y="527"/>
                    </a:lnTo>
                    <a:cubicBezTo>
                      <a:pt x="1357" y="483"/>
                      <a:pt x="1385" y="396"/>
                      <a:pt x="1405" y="321"/>
                    </a:cubicBezTo>
                    <a:lnTo>
                      <a:pt x="1405" y="321"/>
                    </a:lnTo>
                    <a:cubicBezTo>
                      <a:pt x="1425" y="310"/>
                      <a:pt x="1422" y="274"/>
                      <a:pt x="1394" y="275"/>
                    </a:cubicBezTo>
                    <a:lnTo>
                      <a:pt x="1394" y="275"/>
                    </a:lnTo>
                    <a:cubicBezTo>
                      <a:pt x="1365" y="276"/>
                      <a:pt x="1337" y="282"/>
                      <a:pt x="1310" y="291"/>
                    </a:cubicBezTo>
                    <a:lnTo>
                      <a:pt x="1310" y="291"/>
                    </a:lnTo>
                    <a:cubicBezTo>
                      <a:pt x="1310" y="233"/>
                      <a:pt x="1274" y="181"/>
                      <a:pt x="1213" y="166"/>
                    </a:cubicBezTo>
                    <a:lnTo>
                      <a:pt x="1213" y="166"/>
                    </a:lnTo>
                    <a:cubicBezTo>
                      <a:pt x="1157" y="152"/>
                      <a:pt x="1103" y="188"/>
                      <a:pt x="1085" y="238"/>
                    </a:cubicBezTo>
                    <a:lnTo>
                      <a:pt x="1085" y="238"/>
                    </a:lnTo>
                    <a:cubicBezTo>
                      <a:pt x="1071" y="220"/>
                      <a:pt x="1054" y="202"/>
                      <a:pt x="1036" y="187"/>
                    </a:cubicBezTo>
                    <a:lnTo>
                      <a:pt x="1036" y="187"/>
                    </a:lnTo>
                    <a:cubicBezTo>
                      <a:pt x="1024" y="177"/>
                      <a:pt x="1008" y="181"/>
                      <a:pt x="1000" y="190"/>
                    </a:cubicBezTo>
                    <a:lnTo>
                      <a:pt x="1000" y="190"/>
                    </a:lnTo>
                    <a:cubicBezTo>
                      <a:pt x="998" y="191"/>
                      <a:pt x="996" y="192"/>
                      <a:pt x="995" y="195"/>
                    </a:cubicBezTo>
                    <a:lnTo>
                      <a:pt x="995" y="195"/>
                    </a:lnTo>
                    <a:cubicBezTo>
                      <a:pt x="909" y="310"/>
                      <a:pt x="945" y="466"/>
                      <a:pt x="1067" y="536"/>
                    </a:cubicBezTo>
                    <a:lnTo>
                      <a:pt x="1067" y="536"/>
                    </a:lnTo>
                    <a:cubicBezTo>
                      <a:pt x="816" y="860"/>
                      <a:pt x="665" y="1246"/>
                      <a:pt x="631" y="1654"/>
                    </a:cubicBezTo>
                    <a:lnTo>
                      <a:pt x="631" y="1654"/>
                    </a:lnTo>
                    <a:cubicBezTo>
                      <a:pt x="630" y="1654"/>
                      <a:pt x="628" y="1655"/>
                      <a:pt x="627" y="1655"/>
                    </a:cubicBezTo>
                    <a:lnTo>
                      <a:pt x="627" y="1655"/>
                    </a:lnTo>
                    <a:cubicBezTo>
                      <a:pt x="506" y="1539"/>
                      <a:pt x="421" y="1398"/>
                      <a:pt x="376" y="1236"/>
                    </a:cubicBezTo>
                    <a:lnTo>
                      <a:pt x="376" y="1236"/>
                    </a:lnTo>
                    <a:cubicBezTo>
                      <a:pt x="380" y="1227"/>
                      <a:pt x="384" y="1219"/>
                      <a:pt x="388" y="1210"/>
                    </a:cubicBezTo>
                    <a:lnTo>
                      <a:pt x="388" y="1210"/>
                    </a:lnTo>
                    <a:cubicBezTo>
                      <a:pt x="587" y="1161"/>
                      <a:pt x="584" y="831"/>
                      <a:pt x="574" y="673"/>
                    </a:cubicBezTo>
                    <a:lnTo>
                      <a:pt x="574" y="673"/>
                    </a:lnTo>
                    <a:cubicBezTo>
                      <a:pt x="573" y="663"/>
                      <a:pt x="567" y="656"/>
                      <a:pt x="559" y="652"/>
                    </a:cubicBezTo>
                    <a:lnTo>
                      <a:pt x="559" y="652"/>
                    </a:lnTo>
                    <a:cubicBezTo>
                      <a:pt x="553" y="643"/>
                      <a:pt x="541" y="638"/>
                      <a:pt x="527" y="643"/>
                    </a:cubicBezTo>
                    <a:lnTo>
                      <a:pt x="527" y="643"/>
                    </a:lnTo>
                    <a:cubicBezTo>
                      <a:pt x="503" y="655"/>
                      <a:pt x="482" y="669"/>
                      <a:pt x="462" y="684"/>
                    </a:cubicBezTo>
                    <a:lnTo>
                      <a:pt x="462" y="684"/>
                    </a:lnTo>
                    <a:cubicBezTo>
                      <a:pt x="424" y="610"/>
                      <a:pt x="342" y="577"/>
                      <a:pt x="259" y="596"/>
                    </a:cubicBezTo>
                    <a:lnTo>
                      <a:pt x="259" y="596"/>
                    </a:lnTo>
                    <a:cubicBezTo>
                      <a:pt x="172" y="616"/>
                      <a:pt x="123" y="709"/>
                      <a:pt x="120" y="793"/>
                    </a:cubicBezTo>
                    <a:lnTo>
                      <a:pt x="120" y="793"/>
                    </a:lnTo>
                    <a:cubicBezTo>
                      <a:pt x="101" y="778"/>
                      <a:pt x="81" y="763"/>
                      <a:pt x="60" y="749"/>
                    </a:cubicBezTo>
                    <a:lnTo>
                      <a:pt x="60" y="749"/>
                    </a:lnTo>
                    <a:cubicBezTo>
                      <a:pt x="35" y="732"/>
                      <a:pt x="11" y="773"/>
                      <a:pt x="36" y="790"/>
                    </a:cubicBezTo>
                    <a:lnTo>
                      <a:pt x="36" y="790"/>
                    </a:lnTo>
                    <a:cubicBezTo>
                      <a:pt x="13" y="843"/>
                      <a:pt x="4" y="897"/>
                      <a:pt x="7" y="948"/>
                    </a:cubicBezTo>
                    <a:lnTo>
                      <a:pt x="7" y="948"/>
                    </a:lnTo>
                    <a:cubicBezTo>
                      <a:pt x="5" y="952"/>
                      <a:pt x="3" y="956"/>
                      <a:pt x="3" y="962"/>
                    </a:cubicBezTo>
                    <a:lnTo>
                      <a:pt x="3" y="962"/>
                    </a:lnTo>
                    <a:lnTo>
                      <a:pt x="4" y="963"/>
                    </a:lnTo>
                    <a:lnTo>
                      <a:pt x="4" y="963"/>
                    </a:lnTo>
                    <a:cubicBezTo>
                      <a:pt x="0" y="972"/>
                      <a:pt x="3" y="984"/>
                      <a:pt x="12" y="991"/>
                    </a:cubicBezTo>
                    <a:lnTo>
                      <a:pt x="12" y="991"/>
                    </a:lnTo>
                    <a:cubicBezTo>
                      <a:pt x="38" y="1126"/>
                      <a:pt x="148" y="1236"/>
                      <a:pt x="304" y="1254"/>
                    </a:cubicBezTo>
                    <a:lnTo>
                      <a:pt x="304" y="1254"/>
                    </a:lnTo>
                    <a:cubicBezTo>
                      <a:pt x="314" y="1255"/>
                      <a:pt x="321" y="1250"/>
                      <a:pt x="324" y="1244"/>
                    </a:cubicBezTo>
                    <a:lnTo>
                      <a:pt x="324" y="1244"/>
                    </a:lnTo>
                    <a:cubicBezTo>
                      <a:pt x="325" y="1245"/>
                      <a:pt x="327" y="1246"/>
                      <a:pt x="328" y="1247"/>
                    </a:cubicBezTo>
                    <a:lnTo>
                      <a:pt x="328" y="1247"/>
                    </a:lnTo>
                    <a:cubicBezTo>
                      <a:pt x="378" y="1427"/>
                      <a:pt x="475" y="1586"/>
                      <a:pt x="615" y="1711"/>
                    </a:cubicBezTo>
                    <a:lnTo>
                      <a:pt x="615" y="1711"/>
                    </a:lnTo>
                    <a:cubicBezTo>
                      <a:pt x="617" y="1713"/>
                      <a:pt x="618" y="1714"/>
                      <a:pt x="620" y="1715"/>
                    </a:cubicBezTo>
                    <a:lnTo>
                      <a:pt x="620" y="1715"/>
                    </a:lnTo>
                    <a:cubicBezTo>
                      <a:pt x="623" y="1912"/>
                      <a:pt x="654" y="2104"/>
                      <a:pt x="717" y="2292"/>
                    </a:cubicBezTo>
                    <a:lnTo>
                      <a:pt x="717" y="2292"/>
                    </a:lnTo>
                    <a:cubicBezTo>
                      <a:pt x="727" y="2321"/>
                      <a:pt x="775" y="2309"/>
                      <a:pt x="765" y="2279"/>
                    </a:cubicBezTo>
                    <a:lnTo>
                      <a:pt x="765" y="2279"/>
                    </a:lnTo>
                    <a:cubicBezTo>
                      <a:pt x="704" y="2098"/>
                      <a:pt x="673" y="1913"/>
                      <a:pt x="669" y="1722"/>
                    </a:cubicBezTo>
                    <a:lnTo>
                      <a:pt x="669" y="1722"/>
                    </a:lnTo>
                    <a:cubicBezTo>
                      <a:pt x="805" y="1741"/>
                      <a:pt x="925" y="1569"/>
                      <a:pt x="1008" y="1482"/>
                    </a:cubicBezTo>
                    <a:lnTo>
                      <a:pt x="1008" y="1482"/>
                    </a:lnTo>
                    <a:cubicBezTo>
                      <a:pt x="1034" y="1501"/>
                      <a:pt x="1066" y="1509"/>
                      <a:pt x="1100" y="1506"/>
                    </a:cubicBezTo>
                    <a:lnTo>
                      <a:pt x="1100" y="1506"/>
                    </a:lnTo>
                    <a:cubicBezTo>
                      <a:pt x="1162" y="1500"/>
                      <a:pt x="1209" y="1450"/>
                      <a:pt x="1245" y="1405"/>
                    </a:cubicBezTo>
                    <a:lnTo>
                      <a:pt x="1245" y="1405"/>
                    </a:lnTo>
                    <a:cubicBezTo>
                      <a:pt x="1250" y="1399"/>
                      <a:pt x="1252" y="1393"/>
                      <a:pt x="1251" y="1387"/>
                    </a:cubicBezTo>
                    <a:lnTo>
                      <a:pt x="1251" y="1387"/>
                    </a:lnTo>
                    <a:cubicBezTo>
                      <a:pt x="1260" y="1375"/>
                      <a:pt x="1258" y="1354"/>
                      <a:pt x="1239" y="1348"/>
                    </a:cubicBezTo>
                    <a:lnTo>
                      <a:pt x="1239" y="1348"/>
                    </a:lnTo>
                    <a:cubicBezTo>
                      <a:pt x="1231" y="1346"/>
                      <a:pt x="1222" y="1344"/>
                      <a:pt x="1213" y="1342"/>
                    </a:cubicBezTo>
                    <a:lnTo>
                      <a:pt x="1213" y="1342"/>
                    </a:lnTo>
                    <a:cubicBezTo>
                      <a:pt x="1221" y="1294"/>
                      <a:pt x="1195" y="1239"/>
                      <a:pt x="1147" y="1223"/>
                    </a:cubicBezTo>
                    <a:lnTo>
                      <a:pt x="1147" y="1223"/>
                    </a:lnTo>
                    <a:cubicBezTo>
                      <a:pt x="1100" y="1208"/>
                      <a:pt x="1052" y="1227"/>
                      <a:pt x="1025" y="1264"/>
                    </a:cubicBezTo>
                    <a:lnTo>
                      <a:pt x="1025" y="1264"/>
                    </a:lnTo>
                    <a:cubicBezTo>
                      <a:pt x="1020" y="1256"/>
                      <a:pt x="1013" y="1249"/>
                      <a:pt x="1006" y="1243"/>
                    </a:cubicBezTo>
                    <a:lnTo>
                      <a:pt x="1006" y="1243"/>
                    </a:lnTo>
                    <a:cubicBezTo>
                      <a:pt x="1001" y="1229"/>
                      <a:pt x="987" y="1219"/>
                      <a:pt x="970" y="1227"/>
                    </a:cubicBezTo>
                    <a:lnTo>
                      <a:pt x="970" y="1227"/>
                    </a:lnTo>
                    <a:cubicBezTo>
                      <a:pt x="870" y="1276"/>
                      <a:pt x="876" y="1407"/>
                      <a:pt x="963" y="1458"/>
                    </a:cubicBezTo>
                    <a:lnTo>
                      <a:pt x="963" y="1458"/>
                    </a:lnTo>
                    <a:cubicBezTo>
                      <a:pt x="927" y="1495"/>
                      <a:pt x="890" y="1532"/>
                      <a:pt x="854" y="1570"/>
                    </a:cubicBezTo>
                    <a:lnTo>
                      <a:pt x="854" y="1570"/>
                    </a:lnTo>
                    <a:cubicBezTo>
                      <a:pt x="807" y="1618"/>
                      <a:pt x="749" y="1681"/>
                      <a:pt x="678" y="1674"/>
                    </a:cubicBezTo>
                    <a:lnTo>
                      <a:pt x="678" y="1674"/>
                    </a:lnTo>
                    <a:cubicBezTo>
                      <a:pt x="690" y="1513"/>
                      <a:pt x="721" y="1355"/>
                      <a:pt x="769" y="1203"/>
                    </a:cubicBezTo>
                    <a:lnTo>
                      <a:pt x="769" y="1203"/>
                    </a:lnTo>
                    <a:cubicBezTo>
                      <a:pt x="960" y="1179"/>
                      <a:pt x="1125" y="1096"/>
                      <a:pt x="1282" y="986"/>
                    </a:cubicBezTo>
                    <a:lnTo>
                      <a:pt x="1282" y="986"/>
                    </a:lnTo>
                    <a:cubicBezTo>
                      <a:pt x="1443" y="875"/>
                      <a:pt x="1615" y="748"/>
                      <a:pt x="1728" y="585"/>
                    </a:cubicBezTo>
                    <a:lnTo>
                      <a:pt x="1728" y="585"/>
                    </a:lnTo>
                    <a:cubicBezTo>
                      <a:pt x="1804" y="591"/>
                      <a:pt x="1874" y="520"/>
                      <a:pt x="1928" y="473"/>
                    </a:cubicBezTo>
                    <a:lnTo>
                      <a:pt x="1928" y="473"/>
                    </a:lnTo>
                    <a:cubicBezTo>
                      <a:pt x="1970" y="436"/>
                      <a:pt x="2009" y="392"/>
                      <a:pt x="2043" y="346"/>
                    </a:cubicBezTo>
                    <a:lnTo>
                      <a:pt x="2043" y="346"/>
                    </a:lnTo>
                    <a:cubicBezTo>
                      <a:pt x="2076" y="301"/>
                      <a:pt x="2101" y="236"/>
                      <a:pt x="2141" y="195"/>
                    </a:cubicBezTo>
                    <a:lnTo>
                      <a:pt x="2141" y="195"/>
                    </a:lnTo>
                    <a:cubicBezTo>
                      <a:pt x="2143" y="195"/>
                      <a:pt x="2144" y="194"/>
                      <a:pt x="2145" y="193"/>
                    </a:cubicBezTo>
                    <a:lnTo>
                      <a:pt x="2145" y="193"/>
                    </a:lnTo>
                    <a:cubicBezTo>
                      <a:pt x="2152" y="190"/>
                      <a:pt x="2155" y="185"/>
                      <a:pt x="2157" y="181"/>
                    </a:cubicBezTo>
                    <a:lnTo>
                      <a:pt x="2157" y="181"/>
                    </a:lnTo>
                    <a:cubicBezTo>
                      <a:pt x="2179" y="161"/>
                      <a:pt x="2145" y="128"/>
                      <a:pt x="2121" y="14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4" name="Freeform 405">
                <a:extLst>
                  <a:ext uri="{FF2B5EF4-FFF2-40B4-BE49-F238E27FC236}">
                    <a16:creationId xmlns:a16="http://schemas.microsoft.com/office/drawing/2014/main" id="{1A0C0270-FE8F-0745-B77A-1AF0BDCC22F9}"/>
                  </a:ext>
                </a:extLst>
              </p:cNvPr>
              <p:cNvSpPr>
                <a:spLocks noChangeArrowheads="1"/>
              </p:cNvSpPr>
              <p:nvPr/>
            </p:nvSpPr>
            <p:spPr bwMode="auto">
              <a:xfrm>
                <a:off x="5237351" y="3973738"/>
                <a:ext cx="16201" cy="18362"/>
              </a:xfrm>
              <a:custGeom>
                <a:avLst/>
                <a:gdLst>
                  <a:gd name="T0" fmla="*/ 6 w 64"/>
                  <a:gd name="T1" fmla="*/ 61 h 74"/>
                  <a:gd name="T2" fmla="*/ 6 w 64"/>
                  <a:gd name="T3" fmla="*/ 61 h 74"/>
                  <a:gd name="T4" fmla="*/ 34 w 64"/>
                  <a:gd name="T5" fmla="*/ 71 h 74"/>
                  <a:gd name="T6" fmla="*/ 34 w 64"/>
                  <a:gd name="T7" fmla="*/ 71 h 74"/>
                  <a:gd name="T8" fmla="*/ 54 w 64"/>
                  <a:gd name="T9" fmla="*/ 25 h 74"/>
                  <a:gd name="T10" fmla="*/ 54 w 64"/>
                  <a:gd name="T11" fmla="*/ 25 h 74"/>
                  <a:gd name="T12" fmla="*/ 3 w 64"/>
                  <a:gd name="T13" fmla="*/ 32 h 74"/>
                  <a:gd name="T14" fmla="*/ 3 w 64"/>
                  <a:gd name="T15" fmla="*/ 32 h 74"/>
                  <a:gd name="T16" fmla="*/ 2 w 64"/>
                  <a:gd name="T17" fmla="*/ 45 h 74"/>
                  <a:gd name="T18" fmla="*/ 2 w 64"/>
                  <a:gd name="T19" fmla="*/ 45 h 74"/>
                  <a:gd name="T20" fmla="*/ 6 w 64"/>
                  <a:gd name="T21" fmla="*/ 6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74">
                    <a:moveTo>
                      <a:pt x="6" y="61"/>
                    </a:moveTo>
                    <a:lnTo>
                      <a:pt x="6" y="61"/>
                    </a:lnTo>
                    <a:cubicBezTo>
                      <a:pt x="11" y="70"/>
                      <a:pt x="24" y="73"/>
                      <a:pt x="34" y="71"/>
                    </a:cubicBezTo>
                    <a:lnTo>
                      <a:pt x="34" y="71"/>
                    </a:lnTo>
                    <a:cubicBezTo>
                      <a:pt x="56" y="67"/>
                      <a:pt x="63" y="44"/>
                      <a:pt x="54" y="25"/>
                    </a:cubicBezTo>
                    <a:lnTo>
                      <a:pt x="54" y="25"/>
                    </a:lnTo>
                    <a:cubicBezTo>
                      <a:pt x="43" y="0"/>
                      <a:pt x="14" y="17"/>
                      <a:pt x="3" y="32"/>
                    </a:cubicBezTo>
                    <a:lnTo>
                      <a:pt x="3" y="32"/>
                    </a:lnTo>
                    <a:cubicBezTo>
                      <a:pt x="1" y="37"/>
                      <a:pt x="0" y="42"/>
                      <a:pt x="2" y="45"/>
                    </a:cubicBezTo>
                    <a:lnTo>
                      <a:pt x="2" y="45"/>
                    </a:lnTo>
                    <a:cubicBezTo>
                      <a:pt x="2" y="51"/>
                      <a:pt x="3" y="57"/>
                      <a:pt x="6" y="6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5" name="Freeform 406">
                <a:extLst>
                  <a:ext uri="{FF2B5EF4-FFF2-40B4-BE49-F238E27FC236}">
                    <a16:creationId xmlns:a16="http://schemas.microsoft.com/office/drawing/2014/main" id="{E58FE494-A485-2F47-BB07-9A827B85FCA1}"/>
                  </a:ext>
                </a:extLst>
              </p:cNvPr>
              <p:cNvSpPr>
                <a:spLocks noChangeArrowheads="1"/>
              </p:cNvSpPr>
              <p:nvPr/>
            </p:nvSpPr>
            <p:spPr bwMode="auto">
              <a:xfrm>
                <a:off x="5285955" y="3958616"/>
                <a:ext cx="17282" cy="17282"/>
              </a:xfrm>
              <a:custGeom>
                <a:avLst/>
                <a:gdLst>
                  <a:gd name="T0" fmla="*/ 62 w 72"/>
                  <a:gd name="T1" fmla="*/ 52 h 71"/>
                  <a:gd name="T2" fmla="*/ 62 w 72"/>
                  <a:gd name="T3" fmla="*/ 52 h 71"/>
                  <a:gd name="T4" fmla="*/ 59 w 72"/>
                  <a:gd name="T5" fmla="*/ 9 h 71"/>
                  <a:gd name="T6" fmla="*/ 59 w 72"/>
                  <a:gd name="T7" fmla="*/ 9 h 71"/>
                  <a:gd name="T8" fmla="*/ 26 w 72"/>
                  <a:gd name="T9" fmla="*/ 5 h 71"/>
                  <a:gd name="T10" fmla="*/ 26 w 72"/>
                  <a:gd name="T11" fmla="*/ 5 h 71"/>
                  <a:gd name="T12" fmla="*/ 9 w 72"/>
                  <a:gd name="T13" fmla="*/ 12 h 71"/>
                  <a:gd name="T14" fmla="*/ 9 w 72"/>
                  <a:gd name="T15" fmla="*/ 12 h 71"/>
                  <a:gd name="T16" fmla="*/ 17 w 72"/>
                  <a:gd name="T17" fmla="*/ 58 h 71"/>
                  <a:gd name="T18" fmla="*/ 17 w 72"/>
                  <a:gd name="T19" fmla="*/ 58 h 71"/>
                  <a:gd name="T20" fmla="*/ 62 w 72"/>
                  <a:gd name="T21" fmla="*/ 5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71">
                    <a:moveTo>
                      <a:pt x="62" y="52"/>
                    </a:moveTo>
                    <a:lnTo>
                      <a:pt x="62" y="52"/>
                    </a:lnTo>
                    <a:cubicBezTo>
                      <a:pt x="71" y="38"/>
                      <a:pt x="71" y="19"/>
                      <a:pt x="59" y="9"/>
                    </a:cubicBezTo>
                    <a:lnTo>
                      <a:pt x="59" y="9"/>
                    </a:lnTo>
                    <a:cubicBezTo>
                      <a:pt x="49" y="0"/>
                      <a:pt x="36" y="0"/>
                      <a:pt x="26" y="5"/>
                    </a:cubicBezTo>
                    <a:lnTo>
                      <a:pt x="26" y="5"/>
                    </a:lnTo>
                    <a:cubicBezTo>
                      <a:pt x="19" y="3"/>
                      <a:pt x="13" y="5"/>
                      <a:pt x="9" y="12"/>
                    </a:cubicBezTo>
                    <a:lnTo>
                      <a:pt x="9" y="12"/>
                    </a:lnTo>
                    <a:cubicBezTo>
                      <a:pt x="0" y="27"/>
                      <a:pt x="3" y="47"/>
                      <a:pt x="17" y="58"/>
                    </a:cubicBezTo>
                    <a:lnTo>
                      <a:pt x="17" y="58"/>
                    </a:lnTo>
                    <a:cubicBezTo>
                      <a:pt x="32" y="70"/>
                      <a:pt x="52" y="67"/>
                      <a:pt x="62"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6" name="Freeform 407">
                <a:extLst>
                  <a:ext uri="{FF2B5EF4-FFF2-40B4-BE49-F238E27FC236}">
                    <a16:creationId xmlns:a16="http://schemas.microsoft.com/office/drawing/2014/main" id="{6CDF3A68-41CE-B642-89A9-AC0C5D97DC8D}"/>
                  </a:ext>
                </a:extLst>
              </p:cNvPr>
              <p:cNvSpPr>
                <a:spLocks noChangeArrowheads="1"/>
              </p:cNvSpPr>
              <p:nvPr/>
            </p:nvSpPr>
            <p:spPr bwMode="auto">
              <a:xfrm>
                <a:off x="5310798" y="3986699"/>
                <a:ext cx="8641" cy="12961"/>
              </a:xfrm>
              <a:custGeom>
                <a:avLst/>
                <a:gdLst>
                  <a:gd name="T0" fmla="*/ 33 w 35"/>
                  <a:gd name="T1" fmla="*/ 33 h 55"/>
                  <a:gd name="T2" fmla="*/ 33 w 35"/>
                  <a:gd name="T3" fmla="*/ 33 h 55"/>
                  <a:gd name="T4" fmla="*/ 33 w 35"/>
                  <a:gd name="T5" fmla="*/ 21 h 55"/>
                  <a:gd name="T6" fmla="*/ 33 w 35"/>
                  <a:gd name="T7" fmla="*/ 21 h 55"/>
                  <a:gd name="T8" fmla="*/ 1 w 35"/>
                  <a:gd name="T9" fmla="*/ 21 h 55"/>
                  <a:gd name="T10" fmla="*/ 1 w 35"/>
                  <a:gd name="T11" fmla="*/ 21 h 55"/>
                  <a:gd name="T12" fmla="*/ 1 w 35"/>
                  <a:gd name="T13" fmla="*/ 33 h 55"/>
                  <a:gd name="T14" fmla="*/ 1 w 35"/>
                  <a:gd name="T15" fmla="*/ 33 h 55"/>
                  <a:gd name="T16" fmla="*/ 33 w 35"/>
                  <a:gd name="T17"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55">
                    <a:moveTo>
                      <a:pt x="33" y="33"/>
                    </a:moveTo>
                    <a:lnTo>
                      <a:pt x="33" y="33"/>
                    </a:lnTo>
                    <a:cubicBezTo>
                      <a:pt x="33" y="29"/>
                      <a:pt x="33" y="25"/>
                      <a:pt x="33" y="21"/>
                    </a:cubicBezTo>
                    <a:lnTo>
                      <a:pt x="33" y="21"/>
                    </a:lnTo>
                    <a:cubicBezTo>
                      <a:pt x="33" y="0"/>
                      <a:pt x="0" y="0"/>
                      <a:pt x="1" y="21"/>
                    </a:cubicBezTo>
                    <a:lnTo>
                      <a:pt x="1" y="21"/>
                    </a:lnTo>
                    <a:cubicBezTo>
                      <a:pt x="1" y="25"/>
                      <a:pt x="1" y="29"/>
                      <a:pt x="1" y="33"/>
                    </a:cubicBezTo>
                    <a:lnTo>
                      <a:pt x="1" y="33"/>
                    </a:lnTo>
                    <a:cubicBezTo>
                      <a:pt x="1" y="54"/>
                      <a:pt x="34" y="54"/>
                      <a:pt x="33"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7" name="Freeform 408">
                <a:extLst>
                  <a:ext uri="{FF2B5EF4-FFF2-40B4-BE49-F238E27FC236}">
                    <a16:creationId xmlns:a16="http://schemas.microsoft.com/office/drawing/2014/main" id="{FEF21EBD-965A-5348-86C2-9483305EAB82}"/>
                  </a:ext>
                </a:extLst>
              </p:cNvPr>
              <p:cNvSpPr>
                <a:spLocks noChangeArrowheads="1"/>
              </p:cNvSpPr>
              <p:nvPr/>
            </p:nvSpPr>
            <p:spPr bwMode="auto">
              <a:xfrm>
                <a:off x="5142300" y="4042865"/>
                <a:ext cx="17282" cy="16201"/>
              </a:xfrm>
              <a:custGeom>
                <a:avLst/>
                <a:gdLst>
                  <a:gd name="T0" fmla="*/ 53 w 69"/>
                  <a:gd name="T1" fmla="*/ 54 h 67"/>
                  <a:gd name="T2" fmla="*/ 53 w 69"/>
                  <a:gd name="T3" fmla="*/ 54 h 67"/>
                  <a:gd name="T4" fmla="*/ 45 w 69"/>
                  <a:gd name="T5" fmla="*/ 5 h 67"/>
                  <a:gd name="T6" fmla="*/ 45 w 69"/>
                  <a:gd name="T7" fmla="*/ 5 h 67"/>
                  <a:gd name="T8" fmla="*/ 23 w 69"/>
                  <a:gd name="T9" fmla="*/ 12 h 67"/>
                  <a:gd name="T10" fmla="*/ 23 w 69"/>
                  <a:gd name="T11" fmla="*/ 12 h 67"/>
                  <a:gd name="T12" fmla="*/ 4 w 69"/>
                  <a:gd name="T13" fmla="*/ 32 h 67"/>
                  <a:gd name="T14" fmla="*/ 4 w 69"/>
                  <a:gd name="T15" fmla="*/ 32 h 67"/>
                  <a:gd name="T16" fmla="*/ 6 w 69"/>
                  <a:gd name="T17" fmla="*/ 52 h 67"/>
                  <a:gd name="T18" fmla="*/ 6 w 69"/>
                  <a:gd name="T19" fmla="*/ 52 h 67"/>
                  <a:gd name="T20" fmla="*/ 53 w 69"/>
                  <a:gd name="T21" fmla="*/ 5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67">
                    <a:moveTo>
                      <a:pt x="53" y="54"/>
                    </a:moveTo>
                    <a:lnTo>
                      <a:pt x="53" y="54"/>
                    </a:lnTo>
                    <a:cubicBezTo>
                      <a:pt x="68" y="40"/>
                      <a:pt x="60" y="15"/>
                      <a:pt x="45" y="5"/>
                    </a:cubicBezTo>
                    <a:lnTo>
                      <a:pt x="45" y="5"/>
                    </a:lnTo>
                    <a:cubicBezTo>
                      <a:pt x="36" y="0"/>
                      <a:pt x="27" y="4"/>
                      <a:pt x="23" y="12"/>
                    </a:cubicBezTo>
                    <a:lnTo>
                      <a:pt x="23" y="12"/>
                    </a:lnTo>
                    <a:cubicBezTo>
                      <a:pt x="15" y="17"/>
                      <a:pt x="8" y="24"/>
                      <a:pt x="4" y="32"/>
                    </a:cubicBezTo>
                    <a:lnTo>
                      <a:pt x="4" y="32"/>
                    </a:lnTo>
                    <a:cubicBezTo>
                      <a:pt x="0" y="39"/>
                      <a:pt x="1" y="46"/>
                      <a:pt x="6" y="52"/>
                    </a:cubicBezTo>
                    <a:lnTo>
                      <a:pt x="6" y="52"/>
                    </a:lnTo>
                    <a:cubicBezTo>
                      <a:pt x="18" y="66"/>
                      <a:pt x="39" y="65"/>
                      <a:pt x="53"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8" name="Freeform 409">
                <a:extLst>
                  <a:ext uri="{FF2B5EF4-FFF2-40B4-BE49-F238E27FC236}">
                    <a16:creationId xmlns:a16="http://schemas.microsoft.com/office/drawing/2014/main" id="{B228B7ED-D367-034A-8CF0-F43ACBE4E8EA}"/>
                  </a:ext>
                </a:extLst>
              </p:cNvPr>
              <p:cNvSpPr>
                <a:spLocks noChangeArrowheads="1"/>
              </p:cNvSpPr>
              <p:nvPr/>
            </p:nvSpPr>
            <p:spPr bwMode="auto">
              <a:xfrm>
                <a:off x="5123938" y="4014782"/>
                <a:ext cx="14042" cy="16201"/>
              </a:xfrm>
              <a:custGeom>
                <a:avLst/>
                <a:gdLst>
                  <a:gd name="T0" fmla="*/ 11 w 56"/>
                  <a:gd name="T1" fmla="*/ 56 h 64"/>
                  <a:gd name="T2" fmla="*/ 11 w 56"/>
                  <a:gd name="T3" fmla="*/ 56 h 64"/>
                  <a:gd name="T4" fmla="*/ 53 w 56"/>
                  <a:gd name="T5" fmla="*/ 23 h 64"/>
                  <a:gd name="T6" fmla="*/ 53 w 56"/>
                  <a:gd name="T7" fmla="*/ 23 h 64"/>
                  <a:gd name="T8" fmla="*/ 39 w 56"/>
                  <a:gd name="T9" fmla="*/ 7 h 64"/>
                  <a:gd name="T10" fmla="*/ 39 w 56"/>
                  <a:gd name="T11" fmla="*/ 7 h 64"/>
                  <a:gd name="T12" fmla="*/ 19 w 56"/>
                  <a:gd name="T13" fmla="*/ 5 h 64"/>
                  <a:gd name="T14" fmla="*/ 19 w 56"/>
                  <a:gd name="T15" fmla="*/ 5 h 64"/>
                  <a:gd name="T16" fmla="*/ 0 w 56"/>
                  <a:gd name="T17" fmla="*/ 40 h 64"/>
                  <a:gd name="T18" fmla="*/ 0 w 56"/>
                  <a:gd name="T19" fmla="*/ 40 h 64"/>
                  <a:gd name="T20" fmla="*/ 11 w 56"/>
                  <a:gd name="T21"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64">
                    <a:moveTo>
                      <a:pt x="11" y="56"/>
                    </a:moveTo>
                    <a:lnTo>
                      <a:pt x="11" y="56"/>
                    </a:lnTo>
                    <a:cubicBezTo>
                      <a:pt x="32" y="63"/>
                      <a:pt x="55" y="45"/>
                      <a:pt x="53" y="23"/>
                    </a:cubicBezTo>
                    <a:lnTo>
                      <a:pt x="53" y="23"/>
                    </a:lnTo>
                    <a:cubicBezTo>
                      <a:pt x="52" y="16"/>
                      <a:pt x="46" y="9"/>
                      <a:pt x="39" y="7"/>
                    </a:cubicBezTo>
                    <a:lnTo>
                      <a:pt x="39" y="7"/>
                    </a:lnTo>
                    <a:cubicBezTo>
                      <a:pt x="34" y="2"/>
                      <a:pt x="27" y="0"/>
                      <a:pt x="19" y="5"/>
                    </a:cubicBezTo>
                    <a:lnTo>
                      <a:pt x="19" y="5"/>
                    </a:lnTo>
                    <a:cubicBezTo>
                      <a:pt x="7" y="12"/>
                      <a:pt x="0" y="25"/>
                      <a:pt x="0" y="40"/>
                    </a:cubicBezTo>
                    <a:lnTo>
                      <a:pt x="0" y="40"/>
                    </a:lnTo>
                    <a:cubicBezTo>
                      <a:pt x="0" y="47"/>
                      <a:pt x="5" y="53"/>
                      <a:pt x="11" y="5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9" name="Freeform 410">
                <a:extLst>
                  <a:ext uri="{FF2B5EF4-FFF2-40B4-BE49-F238E27FC236}">
                    <a16:creationId xmlns:a16="http://schemas.microsoft.com/office/drawing/2014/main" id="{2E7EED1E-3A8F-8941-B7FF-ED0B2D0E7AC2}"/>
                  </a:ext>
                </a:extLst>
              </p:cNvPr>
              <p:cNvSpPr>
                <a:spLocks noChangeArrowheads="1"/>
              </p:cNvSpPr>
              <p:nvPr/>
            </p:nvSpPr>
            <p:spPr bwMode="auto">
              <a:xfrm>
                <a:off x="5088295" y="3989939"/>
                <a:ext cx="14041" cy="15122"/>
              </a:xfrm>
              <a:custGeom>
                <a:avLst/>
                <a:gdLst>
                  <a:gd name="T0" fmla="*/ 21 w 59"/>
                  <a:gd name="T1" fmla="*/ 44 h 60"/>
                  <a:gd name="T2" fmla="*/ 21 w 59"/>
                  <a:gd name="T3" fmla="*/ 44 h 60"/>
                  <a:gd name="T4" fmla="*/ 44 w 59"/>
                  <a:gd name="T5" fmla="*/ 21 h 60"/>
                  <a:gd name="T6" fmla="*/ 44 w 59"/>
                  <a:gd name="T7" fmla="*/ 21 h 60"/>
                  <a:gd name="T8" fmla="*/ 38 w 59"/>
                  <a:gd name="T9" fmla="*/ 15 h 60"/>
                  <a:gd name="T10" fmla="*/ 38 w 59"/>
                  <a:gd name="T11" fmla="*/ 15 h 60"/>
                  <a:gd name="T12" fmla="*/ 15 w 59"/>
                  <a:gd name="T13" fmla="*/ 38 h 60"/>
                  <a:gd name="T14" fmla="*/ 21 w 59"/>
                  <a:gd name="T15" fmla="*/ 44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60">
                    <a:moveTo>
                      <a:pt x="21" y="44"/>
                    </a:moveTo>
                    <a:lnTo>
                      <a:pt x="21" y="44"/>
                    </a:lnTo>
                    <a:cubicBezTo>
                      <a:pt x="36" y="59"/>
                      <a:pt x="58" y="36"/>
                      <a:pt x="44" y="21"/>
                    </a:cubicBezTo>
                    <a:lnTo>
                      <a:pt x="44" y="21"/>
                    </a:lnTo>
                    <a:cubicBezTo>
                      <a:pt x="42" y="19"/>
                      <a:pt x="40" y="17"/>
                      <a:pt x="38" y="15"/>
                    </a:cubicBezTo>
                    <a:lnTo>
                      <a:pt x="38" y="15"/>
                    </a:lnTo>
                    <a:cubicBezTo>
                      <a:pt x="23" y="0"/>
                      <a:pt x="0" y="23"/>
                      <a:pt x="15" y="38"/>
                    </a:cubicBezTo>
                    <a:lnTo>
                      <a:pt x="21" y="4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0" name="Freeform 411">
                <a:extLst>
                  <a:ext uri="{FF2B5EF4-FFF2-40B4-BE49-F238E27FC236}">
                    <a16:creationId xmlns:a16="http://schemas.microsoft.com/office/drawing/2014/main" id="{522BEDB6-5CF7-484F-A858-C94F44D017E8}"/>
                  </a:ext>
                </a:extLst>
              </p:cNvPr>
              <p:cNvSpPr>
                <a:spLocks noChangeArrowheads="1"/>
              </p:cNvSpPr>
              <p:nvPr/>
            </p:nvSpPr>
            <p:spPr bwMode="auto">
              <a:xfrm>
                <a:off x="5079654" y="4025584"/>
                <a:ext cx="19442" cy="19442"/>
              </a:xfrm>
              <a:custGeom>
                <a:avLst/>
                <a:gdLst>
                  <a:gd name="T0" fmla="*/ 8 w 78"/>
                  <a:gd name="T1" fmla="*/ 49 h 78"/>
                  <a:gd name="T2" fmla="*/ 8 w 78"/>
                  <a:gd name="T3" fmla="*/ 49 h 78"/>
                  <a:gd name="T4" fmla="*/ 64 w 78"/>
                  <a:gd name="T5" fmla="*/ 54 h 78"/>
                  <a:gd name="T6" fmla="*/ 64 w 78"/>
                  <a:gd name="T7" fmla="*/ 54 h 78"/>
                  <a:gd name="T8" fmla="*/ 43 w 78"/>
                  <a:gd name="T9" fmla="*/ 2 h 78"/>
                  <a:gd name="T10" fmla="*/ 43 w 78"/>
                  <a:gd name="T11" fmla="*/ 2 h 78"/>
                  <a:gd name="T12" fmla="*/ 42 w 78"/>
                  <a:gd name="T13" fmla="*/ 2 h 78"/>
                  <a:gd name="T14" fmla="*/ 42 w 78"/>
                  <a:gd name="T15" fmla="*/ 2 h 78"/>
                  <a:gd name="T16" fmla="*/ 38 w 78"/>
                  <a:gd name="T17" fmla="*/ 1 h 78"/>
                  <a:gd name="T18" fmla="*/ 38 w 78"/>
                  <a:gd name="T19" fmla="*/ 1 h 78"/>
                  <a:gd name="T20" fmla="*/ 7 w 78"/>
                  <a:gd name="T21" fmla="*/ 44 h 78"/>
                  <a:gd name="T22" fmla="*/ 7 w 78"/>
                  <a:gd name="T23" fmla="*/ 44 h 78"/>
                  <a:gd name="T24" fmla="*/ 8 w 78"/>
                  <a:gd name="T25" fmla="*/ 4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78">
                    <a:moveTo>
                      <a:pt x="8" y="49"/>
                    </a:moveTo>
                    <a:lnTo>
                      <a:pt x="8" y="49"/>
                    </a:lnTo>
                    <a:cubicBezTo>
                      <a:pt x="14" y="77"/>
                      <a:pt x="50" y="73"/>
                      <a:pt x="64" y="54"/>
                    </a:cubicBezTo>
                    <a:lnTo>
                      <a:pt x="64" y="54"/>
                    </a:lnTo>
                    <a:cubicBezTo>
                      <a:pt x="77" y="35"/>
                      <a:pt x="66" y="6"/>
                      <a:pt x="43" y="2"/>
                    </a:cubicBezTo>
                    <a:lnTo>
                      <a:pt x="43" y="2"/>
                    </a:lnTo>
                    <a:lnTo>
                      <a:pt x="42" y="2"/>
                    </a:lnTo>
                    <a:lnTo>
                      <a:pt x="42" y="2"/>
                    </a:lnTo>
                    <a:cubicBezTo>
                      <a:pt x="40" y="1"/>
                      <a:pt x="39" y="1"/>
                      <a:pt x="38" y="1"/>
                    </a:cubicBezTo>
                    <a:lnTo>
                      <a:pt x="38" y="1"/>
                    </a:lnTo>
                    <a:cubicBezTo>
                      <a:pt x="14" y="0"/>
                      <a:pt x="0" y="23"/>
                      <a:pt x="7" y="44"/>
                    </a:cubicBezTo>
                    <a:lnTo>
                      <a:pt x="7" y="44"/>
                    </a:lnTo>
                    <a:cubicBezTo>
                      <a:pt x="7" y="46"/>
                      <a:pt x="8" y="47"/>
                      <a:pt x="8" y="4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1" name="Freeform 412">
                <a:extLst>
                  <a:ext uri="{FF2B5EF4-FFF2-40B4-BE49-F238E27FC236}">
                    <a16:creationId xmlns:a16="http://schemas.microsoft.com/office/drawing/2014/main" id="{CF17BA14-87FF-7C41-B262-60E2E74604B8}"/>
                  </a:ext>
                </a:extLst>
              </p:cNvPr>
              <p:cNvSpPr>
                <a:spLocks noChangeArrowheads="1"/>
              </p:cNvSpPr>
              <p:nvPr/>
            </p:nvSpPr>
            <p:spPr bwMode="auto">
              <a:xfrm>
                <a:off x="4880913" y="4114153"/>
                <a:ext cx="12961" cy="12961"/>
              </a:xfrm>
              <a:custGeom>
                <a:avLst/>
                <a:gdLst>
                  <a:gd name="T0" fmla="*/ 14 w 54"/>
                  <a:gd name="T1" fmla="*/ 31 h 54"/>
                  <a:gd name="T2" fmla="*/ 14 w 54"/>
                  <a:gd name="T3" fmla="*/ 31 h 54"/>
                  <a:gd name="T4" fmla="*/ 17 w 54"/>
                  <a:gd name="T5" fmla="*/ 35 h 54"/>
                  <a:gd name="T6" fmla="*/ 17 w 54"/>
                  <a:gd name="T7" fmla="*/ 35 h 54"/>
                  <a:gd name="T8" fmla="*/ 17 w 54"/>
                  <a:gd name="T9" fmla="*/ 35 h 54"/>
                  <a:gd name="T10" fmla="*/ 17 w 54"/>
                  <a:gd name="T11" fmla="*/ 35 h 54"/>
                  <a:gd name="T12" fmla="*/ 14 w 54"/>
                  <a:gd name="T13" fmla="*/ 31 h 54"/>
                  <a:gd name="T14" fmla="*/ 45 w 54"/>
                  <a:gd name="T15" fmla="*/ 40 h 54"/>
                  <a:gd name="T16" fmla="*/ 45 w 54"/>
                  <a:gd name="T17" fmla="*/ 40 h 54"/>
                  <a:gd name="T18" fmla="*/ 35 w 54"/>
                  <a:gd name="T19" fmla="*/ 4 h 54"/>
                  <a:gd name="T20" fmla="*/ 35 w 54"/>
                  <a:gd name="T21" fmla="*/ 4 h 54"/>
                  <a:gd name="T22" fmla="*/ 16 w 54"/>
                  <a:gd name="T23" fmla="*/ 7 h 54"/>
                  <a:gd name="T24" fmla="*/ 16 w 54"/>
                  <a:gd name="T25" fmla="*/ 7 h 54"/>
                  <a:gd name="T26" fmla="*/ 12 w 54"/>
                  <a:gd name="T27" fmla="*/ 9 h 54"/>
                  <a:gd name="T28" fmla="*/ 12 w 54"/>
                  <a:gd name="T29" fmla="*/ 9 h 54"/>
                  <a:gd name="T30" fmla="*/ 13 w 54"/>
                  <a:gd name="T31" fmla="*/ 45 h 54"/>
                  <a:gd name="T32" fmla="*/ 13 w 54"/>
                  <a:gd name="T33" fmla="*/ 45 h 54"/>
                  <a:gd name="T34" fmla="*/ 45 w 54"/>
                  <a:gd name="T35"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54">
                    <a:moveTo>
                      <a:pt x="14" y="31"/>
                    </a:moveTo>
                    <a:lnTo>
                      <a:pt x="14" y="31"/>
                    </a:lnTo>
                    <a:cubicBezTo>
                      <a:pt x="15" y="33"/>
                      <a:pt x="16" y="34"/>
                      <a:pt x="17" y="35"/>
                    </a:cubicBezTo>
                    <a:lnTo>
                      <a:pt x="17" y="35"/>
                    </a:lnTo>
                    <a:lnTo>
                      <a:pt x="17" y="35"/>
                    </a:lnTo>
                    <a:lnTo>
                      <a:pt x="17" y="35"/>
                    </a:lnTo>
                    <a:cubicBezTo>
                      <a:pt x="16" y="34"/>
                      <a:pt x="15" y="33"/>
                      <a:pt x="14" y="31"/>
                    </a:cubicBezTo>
                    <a:close/>
                    <a:moveTo>
                      <a:pt x="45" y="40"/>
                    </a:moveTo>
                    <a:lnTo>
                      <a:pt x="45" y="40"/>
                    </a:lnTo>
                    <a:cubicBezTo>
                      <a:pt x="53" y="26"/>
                      <a:pt x="46" y="11"/>
                      <a:pt x="35" y="4"/>
                    </a:cubicBezTo>
                    <a:lnTo>
                      <a:pt x="35" y="4"/>
                    </a:lnTo>
                    <a:cubicBezTo>
                      <a:pt x="27" y="0"/>
                      <a:pt x="21" y="2"/>
                      <a:pt x="16" y="7"/>
                    </a:cubicBezTo>
                    <a:lnTo>
                      <a:pt x="16" y="7"/>
                    </a:lnTo>
                    <a:cubicBezTo>
                      <a:pt x="14" y="7"/>
                      <a:pt x="13" y="8"/>
                      <a:pt x="12" y="9"/>
                    </a:cubicBezTo>
                    <a:lnTo>
                      <a:pt x="12" y="9"/>
                    </a:lnTo>
                    <a:cubicBezTo>
                      <a:pt x="0" y="18"/>
                      <a:pt x="0" y="35"/>
                      <a:pt x="13" y="45"/>
                    </a:cubicBezTo>
                    <a:lnTo>
                      <a:pt x="13" y="45"/>
                    </a:lnTo>
                    <a:cubicBezTo>
                      <a:pt x="24" y="53"/>
                      <a:pt x="39" y="51"/>
                      <a:pt x="45" y="4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2" name="Freeform 413">
                <a:extLst>
                  <a:ext uri="{FF2B5EF4-FFF2-40B4-BE49-F238E27FC236}">
                    <a16:creationId xmlns:a16="http://schemas.microsoft.com/office/drawing/2014/main" id="{690B55DE-9170-6F4A-878C-C65262E8A6B8}"/>
                  </a:ext>
                </a:extLst>
              </p:cNvPr>
              <p:cNvSpPr>
                <a:spLocks noChangeArrowheads="1"/>
              </p:cNvSpPr>
              <p:nvPr/>
            </p:nvSpPr>
            <p:spPr bwMode="auto">
              <a:xfrm>
                <a:off x="4910076" y="4110912"/>
                <a:ext cx="17282" cy="16202"/>
              </a:xfrm>
              <a:custGeom>
                <a:avLst/>
                <a:gdLst>
                  <a:gd name="T0" fmla="*/ 25 w 70"/>
                  <a:gd name="T1" fmla="*/ 60 h 67"/>
                  <a:gd name="T2" fmla="*/ 25 w 70"/>
                  <a:gd name="T3" fmla="*/ 60 h 67"/>
                  <a:gd name="T4" fmla="*/ 57 w 70"/>
                  <a:gd name="T5" fmla="*/ 55 h 67"/>
                  <a:gd name="T6" fmla="*/ 57 w 70"/>
                  <a:gd name="T7" fmla="*/ 55 h 67"/>
                  <a:gd name="T8" fmla="*/ 69 w 70"/>
                  <a:gd name="T9" fmla="*/ 19 h 67"/>
                  <a:gd name="T10" fmla="*/ 69 w 70"/>
                  <a:gd name="T11" fmla="*/ 19 h 67"/>
                  <a:gd name="T12" fmla="*/ 57 w 70"/>
                  <a:gd name="T13" fmla="*/ 3 h 67"/>
                  <a:gd name="T14" fmla="*/ 57 w 70"/>
                  <a:gd name="T15" fmla="*/ 3 h 67"/>
                  <a:gd name="T16" fmla="*/ 49 w 70"/>
                  <a:gd name="T17" fmla="*/ 2 h 67"/>
                  <a:gd name="T18" fmla="*/ 49 w 70"/>
                  <a:gd name="T19" fmla="*/ 2 h 67"/>
                  <a:gd name="T20" fmla="*/ 35 w 70"/>
                  <a:gd name="T21" fmla="*/ 3 h 67"/>
                  <a:gd name="T22" fmla="*/ 35 w 70"/>
                  <a:gd name="T23" fmla="*/ 3 h 67"/>
                  <a:gd name="T24" fmla="*/ 25 w 70"/>
                  <a:gd name="T25"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67">
                    <a:moveTo>
                      <a:pt x="25" y="60"/>
                    </a:moveTo>
                    <a:lnTo>
                      <a:pt x="25" y="60"/>
                    </a:lnTo>
                    <a:cubicBezTo>
                      <a:pt x="35" y="66"/>
                      <a:pt x="49" y="62"/>
                      <a:pt x="57" y="55"/>
                    </a:cubicBezTo>
                    <a:lnTo>
                      <a:pt x="57" y="55"/>
                    </a:lnTo>
                    <a:cubicBezTo>
                      <a:pt x="68" y="46"/>
                      <a:pt x="69" y="32"/>
                      <a:pt x="69" y="19"/>
                    </a:cubicBezTo>
                    <a:lnTo>
                      <a:pt x="69" y="19"/>
                    </a:lnTo>
                    <a:cubicBezTo>
                      <a:pt x="69" y="12"/>
                      <a:pt x="64" y="6"/>
                      <a:pt x="57" y="3"/>
                    </a:cubicBezTo>
                    <a:lnTo>
                      <a:pt x="57" y="3"/>
                    </a:lnTo>
                    <a:cubicBezTo>
                      <a:pt x="54" y="2"/>
                      <a:pt x="51" y="2"/>
                      <a:pt x="49" y="2"/>
                    </a:cubicBezTo>
                    <a:lnTo>
                      <a:pt x="49" y="2"/>
                    </a:lnTo>
                    <a:cubicBezTo>
                      <a:pt x="45" y="0"/>
                      <a:pt x="40" y="0"/>
                      <a:pt x="35" y="3"/>
                    </a:cubicBezTo>
                    <a:lnTo>
                      <a:pt x="35" y="3"/>
                    </a:lnTo>
                    <a:cubicBezTo>
                      <a:pt x="16" y="16"/>
                      <a:pt x="0" y="43"/>
                      <a:pt x="25" y="6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3" name="Freeform 419">
                <a:extLst>
                  <a:ext uri="{FF2B5EF4-FFF2-40B4-BE49-F238E27FC236}">
                    <a16:creationId xmlns:a16="http://schemas.microsoft.com/office/drawing/2014/main" id="{4AD02FC1-3A7A-8A48-B05A-1CE6FDC07C82}"/>
                  </a:ext>
                </a:extLst>
              </p:cNvPr>
              <p:cNvSpPr>
                <a:spLocks noChangeArrowheads="1"/>
              </p:cNvSpPr>
              <p:nvPr/>
            </p:nvSpPr>
            <p:spPr bwMode="auto">
              <a:xfrm>
                <a:off x="4762101" y="4188680"/>
                <a:ext cx="23762" cy="25923"/>
              </a:xfrm>
              <a:custGeom>
                <a:avLst/>
                <a:gdLst>
                  <a:gd name="T0" fmla="*/ 12 w 99"/>
                  <a:gd name="T1" fmla="*/ 86 h 107"/>
                  <a:gd name="T2" fmla="*/ 12 w 99"/>
                  <a:gd name="T3" fmla="*/ 86 h 107"/>
                  <a:gd name="T4" fmla="*/ 35 w 99"/>
                  <a:gd name="T5" fmla="*/ 105 h 107"/>
                  <a:gd name="T6" fmla="*/ 35 w 99"/>
                  <a:gd name="T7" fmla="*/ 105 h 107"/>
                  <a:gd name="T8" fmla="*/ 85 w 99"/>
                  <a:gd name="T9" fmla="*/ 76 h 107"/>
                  <a:gd name="T10" fmla="*/ 85 w 99"/>
                  <a:gd name="T11" fmla="*/ 76 h 107"/>
                  <a:gd name="T12" fmla="*/ 80 w 99"/>
                  <a:gd name="T13" fmla="*/ 17 h 107"/>
                  <a:gd name="T14" fmla="*/ 80 w 99"/>
                  <a:gd name="T15" fmla="*/ 17 h 107"/>
                  <a:gd name="T16" fmla="*/ 42 w 99"/>
                  <a:gd name="T17" fmla="*/ 2 h 107"/>
                  <a:gd name="T18" fmla="*/ 42 w 99"/>
                  <a:gd name="T19" fmla="*/ 2 h 107"/>
                  <a:gd name="T20" fmla="*/ 28 w 99"/>
                  <a:gd name="T21" fmla="*/ 6 h 107"/>
                  <a:gd name="T22" fmla="*/ 28 w 99"/>
                  <a:gd name="T23" fmla="*/ 6 h 107"/>
                  <a:gd name="T24" fmla="*/ 25 w 99"/>
                  <a:gd name="T25" fmla="*/ 8 h 107"/>
                  <a:gd name="T26" fmla="*/ 25 w 99"/>
                  <a:gd name="T27" fmla="*/ 8 h 107"/>
                  <a:gd name="T28" fmla="*/ 9 w 99"/>
                  <a:gd name="T29" fmla="*/ 64 h 107"/>
                  <a:gd name="T30" fmla="*/ 9 w 99"/>
                  <a:gd name="T31" fmla="*/ 64 h 107"/>
                  <a:gd name="T32" fmla="*/ 9 w 99"/>
                  <a:gd name="T33" fmla="*/ 64 h 107"/>
                  <a:gd name="T34" fmla="*/ 9 w 99"/>
                  <a:gd name="T35" fmla="*/ 64 h 107"/>
                  <a:gd name="T36" fmla="*/ 12 w 99"/>
                  <a:gd name="T37" fmla="*/ 8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07">
                    <a:moveTo>
                      <a:pt x="12" y="86"/>
                    </a:moveTo>
                    <a:lnTo>
                      <a:pt x="12" y="86"/>
                    </a:lnTo>
                    <a:cubicBezTo>
                      <a:pt x="13" y="96"/>
                      <a:pt x="24" y="106"/>
                      <a:pt x="35" y="105"/>
                    </a:cubicBezTo>
                    <a:lnTo>
                      <a:pt x="35" y="105"/>
                    </a:lnTo>
                    <a:cubicBezTo>
                      <a:pt x="56" y="102"/>
                      <a:pt x="73" y="94"/>
                      <a:pt x="85" y="76"/>
                    </a:cubicBezTo>
                    <a:lnTo>
                      <a:pt x="85" y="76"/>
                    </a:lnTo>
                    <a:cubicBezTo>
                      <a:pt x="98" y="58"/>
                      <a:pt x="93" y="34"/>
                      <a:pt x="80" y="17"/>
                    </a:cubicBezTo>
                    <a:lnTo>
                      <a:pt x="80" y="17"/>
                    </a:lnTo>
                    <a:cubicBezTo>
                      <a:pt x="71" y="5"/>
                      <a:pt x="56" y="0"/>
                      <a:pt x="42" y="2"/>
                    </a:cubicBezTo>
                    <a:lnTo>
                      <a:pt x="42" y="2"/>
                    </a:lnTo>
                    <a:cubicBezTo>
                      <a:pt x="37" y="2"/>
                      <a:pt x="32" y="3"/>
                      <a:pt x="28" y="6"/>
                    </a:cubicBezTo>
                    <a:lnTo>
                      <a:pt x="28" y="6"/>
                    </a:lnTo>
                    <a:cubicBezTo>
                      <a:pt x="27" y="6"/>
                      <a:pt x="26" y="7"/>
                      <a:pt x="25" y="8"/>
                    </a:cubicBezTo>
                    <a:lnTo>
                      <a:pt x="25" y="8"/>
                    </a:lnTo>
                    <a:cubicBezTo>
                      <a:pt x="4" y="19"/>
                      <a:pt x="0" y="44"/>
                      <a:pt x="9" y="64"/>
                    </a:cubicBezTo>
                    <a:lnTo>
                      <a:pt x="9" y="64"/>
                    </a:lnTo>
                    <a:lnTo>
                      <a:pt x="9" y="64"/>
                    </a:lnTo>
                    <a:lnTo>
                      <a:pt x="9" y="64"/>
                    </a:lnTo>
                    <a:cubicBezTo>
                      <a:pt x="9" y="71"/>
                      <a:pt x="10" y="79"/>
                      <a:pt x="12"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4" name="Freeform 420">
                <a:extLst>
                  <a:ext uri="{FF2B5EF4-FFF2-40B4-BE49-F238E27FC236}">
                    <a16:creationId xmlns:a16="http://schemas.microsoft.com/office/drawing/2014/main" id="{179D52FF-7111-024E-914E-208781B48EA5}"/>
                  </a:ext>
                </a:extLst>
              </p:cNvPr>
              <p:cNvSpPr>
                <a:spLocks noChangeArrowheads="1"/>
              </p:cNvSpPr>
              <p:nvPr/>
            </p:nvSpPr>
            <p:spPr bwMode="auto">
              <a:xfrm>
                <a:off x="4810706" y="4030984"/>
                <a:ext cx="20522" cy="19442"/>
              </a:xfrm>
              <a:custGeom>
                <a:avLst/>
                <a:gdLst>
                  <a:gd name="T0" fmla="*/ 69 w 82"/>
                  <a:gd name="T1" fmla="*/ 13 h 78"/>
                  <a:gd name="T2" fmla="*/ 69 w 82"/>
                  <a:gd name="T3" fmla="*/ 13 h 78"/>
                  <a:gd name="T4" fmla="*/ 38 w 82"/>
                  <a:gd name="T5" fmla="*/ 3 h 78"/>
                  <a:gd name="T6" fmla="*/ 38 w 82"/>
                  <a:gd name="T7" fmla="*/ 3 h 78"/>
                  <a:gd name="T8" fmla="*/ 26 w 82"/>
                  <a:gd name="T9" fmla="*/ 0 h 78"/>
                  <a:gd name="T10" fmla="*/ 26 w 82"/>
                  <a:gd name="T11" fmla="*/ 0 h 78"/>
                  <a:gd name="T12" fmla="*/ 1 w 82"/>
                  <a:gd name="T13" fmla="*/ 24 h 78"/>
                  <a:gd name="T14" fmla="*/ 1 w 82"/>
                  <a:gd name="T15" fmla="*/ 24 h 78"/>
                  <a:gd name="T16" fmla="*/ 3 w 82"/>
                  <a:gd name="T17" fmla="*/ 52 h 78"/>
                  <a:gd name="T18" fmla="*/ 3 w 82"/>
                  <a:gd name="T19" fmla="*/ 52 h 78"/>
                  <a:gd name="T20" fmla="*/ 34 w 82"/>
                  <a:gd name="T21" fmla="*/ 75 h 78"/>
                  <a:gd name="T22" fmla="*/ 34 w 82"/>
                  <a:gd name="T23" fmla="*/ 75 h 78"/>
                  <a:gd name="T24" fmla="*/ 71 w 82"/>
                  <a:gd name="T25" fmla="*/ 55 h 78"/>
                  <a:gd name="T26" fmla="*/ 71 w 82"/>
                  <a:gd name="T27" fmla="*/ 55 h 78"/>
                  <a:gd name="T28" fmla="*/ 69 w 82"/>
                  <a:gd name="T29" fmla="*/ 1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78">
                    <a:moveTo>
                      <a:pt x="69" y="13"/>
                    </a:moveTo>
                    <a:lnTo>
                      <a:pt x="69" y="13"/>
                    </a:lnTo>
                    <a:cubicBezTo>
                      <a:pt x="61" y="4"/>
                      <a:pt x="49" y="1"/>
                      <a:pt x="38" y="3"/>
                    </a:cubicBezTo>
                    <a:lnTo>
                      <a:pt x="38" y="3"/>
                    </a:lnTo>
                    <a:cubicBezTo>
                      <a:pt x="35" y="1"/>
                      <a:pt x="30" y="0"/>
                      <a:pt x="26" y="0"/>
                    </a:cubicBezTo>
                    <a:lnTo>
                      <a:pt x="26" y="0"/>
                    </a:lnTo>
                    <a:cubicBezTo>
                      <a:pt x="13" y="0"/>
                      <a:pt x="0" y="11"/>
                      <a:pt x="1" y="24"/>
                    </a:cubicBezTo>
                    <a:lnTo>
                      <a:pt x="1" y="24"/>
                    </a:lnTo>
                    <a:cubicBezTo>
                      <a:pt x="1" y="33"/>
                      <a:pt x="2" y="42"/>
                      <a:pt x="3" y="52"/>
                    </a:cubicBezTo>
                    <a:lnTo>
                      <a:pt x="3" y="52"/>
                    </a:lnTo>
                    <a:cubicBezTo>
                      <a:pt x="4" y="69"/>
                      <a:pt x="17" y="77"/>
                      <a:pt x="34" y="75"/>
                    </a:cubicBezTo>
                    <a:lnTo>
                      <a:pt x="34" y="75"/>
                    </a:lnTo>
                    <a:cubicBezTo>
                      <a:pt x="49" y="73"/>
                      <a:pt x="62" y="67"/>
                      <a:pt x="71" y="55"/>
                    </a:cubicBezTo>
                    <a:lnTo>
                      <a:pt x="71" y="55"/>
                    </a:lnTo>
                    <a:cubicBezTo>
                      <a:pt x="81" y="42"/>
                      <a:pt x="79" y="25"/>
                      <a:pt x="69"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5" name="Freeform 422">
                <a:extLst>
                  <a:ext uri="{FF2B5EF4-FFF2-40B4-BE49-F238E27FC236}">
                    <a16:creationId xmlns:a16="http://schemas.microsoft.com/office/drawing/2014/main" id="{E8CCAF3D-A7A5-9346-AE13-6CB68E1B6C6C}"/>
                  </a:ext>
                </a:extLst>
              </p:cNvPr>
              <p:cNvSpPr>
                <a:spLocks noChangeArrowheads="1"/>
              </p:cNvSpPr>
              <p:nvPr/>
            </p:nvSpPr>
            <p:spPr bwMode="auto">
              <a:xfrm>
                <a:off x="4825828" y="4210283"/>
                <a:ext cx="20522" cy="24843"/>
              </a:xfrm>
              <a:custGeom>
                <a:avLst/>
                <a:gdLst>
                  <a:gd name="T0" fmla="*/ 59 w 85"/>
                  <a:gd name="T1" fmla="*/ 42 h 100"/>
                  <a:gd name="T2" fmla="*/ 59 w 85"/>
                  <a:gd name="T3" fmla="*/ 42 h 100"/>
                  <a:gd name="T4" fmla="*/ 60 w 85"/>
                  <a:gd name="T5" fmla="*/ 46 h 100"/>
                  <a:gd name="T6" fmla="*/ 60 w 85"/>
                  <a:gd name="T7" fmla="*/ 46 h 100"/>
                  <a:gd name="T8" fmla="*/ 59 w 85"/>
                  <a:gd name="T9" fmla="*/ 42 h 100"/>
                  <a:gd name="T10" fmla="*/ 45 w 85"/>
                  <a:gd name="T11" fmla="*/ 5 h 100"/>
                  <a:gd name="T12" fmla="*/ 45 w 85"/>
                  <a:gd name="T13" fmla="*/ 5 h 100"/>
                  <a:gd name="T14" fmla="*/ 45 w 85"/>
                  <a:gd name="T15" fmla="*/ 5 h 100"/>
                  <a:gd name="T16" fmla="*/ 45 w 85"/>
                  <a:gd name="T17" fmla="*/ 5 h 100"/>
                  <a:gd name="T18" fmla="*/ 16 w 85"/>
                  <a:gd name="T19" fmla="*/ 15 h 100"/>
                  <a:gd name="T20" fmla="*/ 16 w 85"/>
                  <a:gd name="T21" fmla="*/ 15 h 100"/>
                  <a:gd name="T22" fmla="*/ 12 w 85"/>
                  <a:gd name="T23" fmla="*/ 86 h 100"/>
                  <a:gd name="T24" fmla="*/ 12 w 85"/>
                  <a:gd name="T25" fmla="*/ 86 h 100"/>
                  <a:gd name="T26" fmla="*/ 32 w 85"/>
                  <a:gd name="T27" fmla="*/ 99 h 100"/>
                  <a:gd name="T28" fmla="*/ 32 w 85"/>
                  <a:gd name="T29" fmla="*/ 99 h 100"/>
                  <a:gd name="T30" fmla="*/ 75 w 85"/>
                  <a:gd name="T31" fmla="*/ 70 h 100"/>
                  <a:gd name="T32" fmla="*/ 75 w 85"/>
                  <a:gd name="T33" fmla="*/ 70 h 100"/>
                  <a:gd name="T34" fmla="*/ 73 w 85"/>
                  <a:gd name="T35" fmla="*/ 16 h 100"/>
                  <a:gd name="T36" fmla="*/ 73 w 85"/>
                  <a:gd name="T37" fmla="*/ 16 h 100"/>
                  <a:gd name="T38" fmla="*/ 45 w 85"/>
                  <a:gd name="T39" fmla="*/ 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100">
                    <a:moveTo>
                      <a:pt x="59" y="42"/>
                    </a:moveTo>
                    <a:lnTo>
                      <a:pt x="59" y="42"/>
                    </a:lnTo>
                    <a:cubicBezTo>
                      <a:pt x="60" y="44"/>
                      <a:pt x="60" y="45"/>
                      <a:pt x="60" y="46"/>
                    </a:cubicBezTo>
                    <a:lnTo>
                      <a:pt x="60" y="46"/>
                    </a:lnTo>
                    <a:cubicBezTo>
                      <a:pt x="60" y="45"/>
                      <a:pt x="60" y="44"/>
                      <a:pt x="59" y="42"/>
                    </a:cubicBezTo>
                    <a:close/>
                    <a:moveTo>
                      <a:pt x="45" y="5"/>
                    </a:moveTo>
                    <a:lnTo>
                      <a:pt x="45" y="5"/>
                    </a:lnTo>
                    <a:lnTo>
                      <a:pt x="45" y="5"/>
                    </a:lnTo>
                    <a:lnTo>
                      <a:pt x="45" y="5"/>
                    </a:lnTo>
                    <a:cubicBezTo>
                      <a:pt x="34" y="0"/>
                      <a:pt x="24" y="5"/>
                      <a:pt x="16" y="15"/>
                    </a:cubicBezTo>
                    <a:lnTo>
                      <a:pt x="16" y="15"/>
                    </a:lnTo>
                    <a:cubicBezTo>
                      <a:pt x="0" y="36"/>
                      <a:pt x="0" y="63"/>
                      <a:pt x="12" y="86"/>
                    </a:cubicBezTo>
                    <a:lnTo>
                      <a:pt x="12" y="86"/>
                    </a:lnTo>
                    <a:cubicBezTo>
                      <a:pt x="15" y="93"/>
                      <a:pt x="25" y="99"/>
                      <a:pt x="32" y="99"/>
                    </a:cubicBezTo>
                    <a:lnTo>
                      <a:pt x="32" y="99"/>
                    </a:lnTo>
                    <a:cubicBezTo>
                      <a:pt x="50" y="96"/>
                      <a:pt x="66" y="87"/>
                      <a:pt x="75" y="70"/>
                    </a:cubicBezTo>
                    <a:lnTo>
                      <a:pt x="75" y="70"/>
                    </a:lnTo>
                    <a:cubicBezTo>
                      <a:pt x="83" y="53"/>
                      <a:pt x="84" y="32"/>
                      <a:pt x="73" y="16"/>
                    </a:cubicBezTo>
                    <a:lnTo>
                      <a:pt x="73" y="16"/>
                    </a:lnTo>
                    <a:cubicBezTo>
                      <a:pt x="66" y="6"/>
                      <a:pt x="57" y="3"/>
                      <a:pt x="45" y="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31" name="Group 30">
              <a:extLst>
                <a:ext uri="{FF2B5EF4-FFF2-40B4-BE49-F238E27FC236}">
                  <a16:creationId xmlns:a16="http://schemas.microsoft.com/office/drawing/2014/main" id="{E584C43A-ACED-A748-8FCA-22580A074FEA}"/>
                </a:ext>
              </a:extLst>
            </p:cNvPr>
            <p:cNvGrpSpPr/>
            <p:nvPr/>
          </p:nvGrpSpPr>
          <p:grpSpPr>
            <a:xfrm rot="759599">
              <a:off x="3054078" y="3228395"/>
              <a:ext cx="1463755" cy="1691874"/>
              <a:chOff x="4227444" y="3369954"/>
              <a:chExt cx="748519" cy="865172"/>
            </a:xfrm>
            <a:solidFill>
              <a:schemeClr val="accent5"/>
            </a:solidFill>
          </p:grpSpPr>
          <p:sp>
            <p:nvSpPr>
              <p:cNvPr id="34" name="Freeform 2">
                <a:extLst>
                  <a:ext uri="{FF2B5EF4-FFF2-40B4-BE49-F238E27FC236}">
                    <a16:creationId xmlns:a16="http://schemas.microsoft.com/office/drawing/2014/main" id="{A5505E18-E793-6A46-B891-0607597D9F16}"/>
                  </a:ext>
                </a:extLst>
              </p:cNvPr>
              <p:cNvSpPr>
                <a:spLocks noChangeArrowheads="1"/>
              </p:cNvSpPr>
              <p:nvPr/>
            </p:nvSpPr>
            <p:spPr bwMode="auto">
              <a:xfrm>
                <a:off x="4653009" y="3709110"/>
                <a:ext cx="10801" cy="8641"/>
              </a:xfrm>
              <a:custGeom>
                <a:avLst/>
                <a:gdLst>
                  <a:gd name="T0" fmla="*/ 8 w 42"/>
                  <a:gd name="T1" fmla="*/ 16 h 37"/>
                  <a:gd name="T2" fmla="*/ 8 w 42"/>
                  <a:gd name="T3" fmla="*/ 16 h 37"/>
                  <a:gd name="T4" fmla="*/ 40 w 42"/>
                  <a:gd name="T5" fmla="*/ 20 h 37"/>
                  <a:gd name="T6" fmla="*/ 40 w 42"/>
                  <a:gd name="T7" fmla="*/ 20 h 37"/>
                  <a:gd name="T8" fmla="*/ 8 w 42"/>
                  <a:gd name="T9" fmla="*/ 33 h 37"/>
                  <a:gd name="T10" fmla="*/ 8 w 42"/>
                  <a:gd name="T11" fmla="*/ 33 h 37"/>
                  <a:gd name="T12" fmla="*/ 8 w 42"/>
                  <a:gd name="T13" fmla="*/ 16 h 37"/>
                </a:gdLst>
                <a:ahLst/>
                <a:cxnLst>
                  <a:cxn ang="0">
                    <a:pos x="T0" y="T1"/>
                  </a:cxn>
                  <a:cxn ang="0">
                    <a:pos x="T2" y="T3"/>
                  </a:cxn>
                  <a:cxn ang="0">
                    <a:pos x="T4" y="T5"/>
                  </a:cxn>
                  <a:cxn ang="0">
                    <a:pos x="T6" y="T7"/>
                  </a:cxn>
                  <a:cxn ang="0">
                    <a:pos x="T8" y="T9"/>
                  </a:cxn>
                  <a:cxn ang="0">
                    <a:pos x="T10" y="T11"/>
                  </a:cxn>
                  <a:cxn ang="0">
                    <a:pos x="T12" y="T13"/>
                  </a:cxn>
                </a:cxnLst>
                <a:rect l="0" t="0" r="r" b="b"/>
                <a:pathLst>
                  <a:path w="42" h="37">
                    <a:moveTo>
                      <a:pt x="8" y="16"/>
                    </a:moveTo>
                    <a:lnTo>
                      <a:pt x="8" y="16"/>
                    </a:lnTo>
                    <a:cubicBezTo>
                      <a:pt x="20" y="14"/>
                      <a:pt x="38" y="0"/>
                      <a:pt x="40" y="20"/>
                    </a:cubicBezTo>
                    <a:lnTo>
                      <a:pt x="40" y="20"/>
                    </a:lnTo>
                    <a:cubicBezTo>
                      <a:pt x="41" y="36"/>
                      <a:pt x="19" y="27"/>
                      <a:pt x="8" y="33"/>
                    </a:cubicBezTo>
                    <a:lnTo>
                      <a:pt x="8" y="33"/>
                    </a:lnTo>
                    <a:cubicBezTo>
                      <a:pt x="1" y="27"/>
                      <a:pt x="0" y="22"/>
                      <a:pt x="8"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 name="Freeform 84">
                <a:extLst>
                  <a:ext uri="{FF2B5EF4-FFF2-40B4-BE49-F238E27FC236}">
                    <a16:creationId xmlns:a16="http://schemas.microsoft.com/office/drawing/2014/main" id="{BF9D98FF-EC1A-3940-AF87-DF2BFBED5C38}"/>
                  </a:ext>
                </a:extLst>
              </p:cNvPr>
              <p:cNvSpPr>
                <a:spLocks noChangeArrowheads="1"/>
              </p:cNvSpPr>
              <p:nvPr/>
            </p:nvSpPr>
            <p:spPr bwMode="auto">
              <a:xfrm>
                <a:off x="4227444" y="3838723"/>
                <a:ext cx="8641" cy="11882"/>
              </a:xfrm>
              <a:custGeom>
                <a:avLst/>
                <a:gdLst>
                  <a:gd name="T0" fmla="*/ 0 w 34"/>
                  <a:gd name="T1" fmla="*/ 22 h 48"/>
                  <a:gd name="T2" fmla="*/ 0 w 34"/>
                  <a:gd name="T3" fmla="*/ 27 h 48"/>
                  <a:gd name="T4" fmla="*/ 0 w 34"/>
                  <a:gd name="T5" fmla="*/ 27 h 48"/>
                  <a:gd name="T6" fmla="*/ 33 w 34"/>
                  <a:gd name="T7" fmla="*/ 27 h 48"/>
                  <a:gd name="T8" fmla="*/ 33 w 34"/>
                  <a:gd name="T9" fmla="*/ 22 h 48"/>
                  <a:gd name="T10" fmla="*/ 33 w 34"/>
                  <a:gd name="T11" fmla="*/ 22 h 48"/>
                  <a:gd name="T12" fmla="*/ 0 w 34"/>
                  <a:gd name="T13" fmla="*/ 22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2"/>
                    </a:moveTo>
                    <a:lnTo>
                      <a:pt x="0" y="27"/>
                    </a:lnTo>
                    <a:lnTo>
                      <a:pt x="0" y="27"/>
                    </a:lnTo>
                    <a:cubicBezTo>
                      <a:pt x="0" y="47"/>
                      <a:pt x="33" y="47"/>
                      <a:pt x="33" y="27"/>
                    </a:cubicBezTo>
                    <a:lnTo>
                      <a:pt x="33" y="22"/>
                    </a:lnTo>
                    <a:lnTo>
                      <a:pt x="33" y="22"/>
                    </a:lnTo>
                    <a:cubicBezTo>
                      <a:pt x="33" y="0"/>
                      <a:pt x="0" y="0"/>
                      <a:pt x="0" y="2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 name="Freeform 267">
                <a:extLst>
                  <a:ext uri="{FF2B5EF4-FFF2-40B4-BE49-F238E27FC236}">
                    <a16:creationId xmlns:a16="http://schemas.microsoft.com/office/drawing/2014/main" id="{6C4E839C-4B7E-4849-85C2-F30A099EA948}"/>
                  </a:ext>
                </a:extLst>
              </p:cNvPr>
              <p:cNvSpPr>
                <a:spLocks noChangeArrowheads="1"/>
              </p:cNvSpPr>
              <p:nvPr/>
            </p:nvSpPr>
            <p:spPr bwMode="auto">
              <a:xfrm>
                <a:off x="4276050" y="3420720"/>
                <a:ext cx="616744" cy="814406"/>
              </a:xfrm>
              <a:custGeom>
                <a:avLst/>
                <a:gdLst>
                  <a:gd name="T0" fmla="*/ 2326 w 2516"/>
                  <a:gd name="T1" fmla="*/ 105 h 3323"/>
                  <a:gd name="T2" fmla="*/ 2157 w 2516"/>
                  <a:gd name="T3" fmla="*/ 468 h 3323"/>
                  <a:gd name="T4" fmla="*/ 2081 w 2516"/>
                  <a:gd name="T5" fmla="*/ 27 h 3323"/>
                  <a:gd name="T6" fmla="*/ 2110 w 2516"/>
                  <a:gd name="T7" fmla="*/ 370 h 3323"/>
                  <a:gd name="T8" fmla="*/ 1927 w 2516"/>
                  <a:gd name="T9" fmla="*/ 84 h 3323"/>
                  <a:gd name="T10" fmla="*/ 2100 w 2516"/>
                  <a:gd name="T11" fmla="*/ 504 h 3323"/>
                  <a:gd name="T12" fmla="*/ 2099 w 2516"/>
                  <a:gd name="T13" fmla="*/ 539 h 3323"/>
                  <a:gd name="T14" fmla="*/ 1952 w 2516"/>
                  <a:gd name="T15" fmla="*/ 1307 h 3323"/>
                  <a:gd name="T16" fmla="*/ 1654 w 2516"/>
                  <a:gd name="T17" fmla="*/ 999 h 3323"/>
                  <a:gd name="T18" fmla="*/ 1935 w 2516"/>
                  <a:gd name="T19" fmla="*/ 707 h 3323"/>
                  <a:gd name="T20" fmla="*/ 1727 w 2516"/>
                  <a:gd name="T21" fmla="*/ 885 h 3323"/>
                  <a:gd name="T22" fmla="*/ 1778 w 2516"/>
                  <a:gd name="T23" fmla="*/ 652 h 3323"/>
                  <a:gd name="T24" fmla="*/ 1631 w 2516"/>
                  <a:gd name="T25" fmla="*/ 669 h 3323"/>
                  <a:gd name="T26" fmla="*/ 1614 w 2516"/>
                  <a:gd name="T27" fmla="*/ 940 h 3323"/>
                  <a:gd name="T28" fmla="*/ 1564 w 2516"/>
                  <a:gd name="T29" fmla="*/ 936 h 3323"/>
                  <a:gd name="T30" fmla="*/ 1314 w 2516"/>
                  <a:gd name="T31" fmla="*/ 728 h 3323"/>
                  <a:gd name="T32" fmla="*/ 1506 w 2516"/>
                  <a:gd name="T33" fmla="*/ 1197 h 3323"/>
                  <a:gd name="T34" fmla="*/ 1478 w 2516"/>
                  <a:gd name="T35" fmla="*/ 1046 h 3323"/>
                  <a:gd name="T36" fmla="*/ 1485 w 2516"/>
                  <a:gd name="T37" fmla="*/ 1154 h 3323"/>
                  <a:gd name="T38" fmla="*/ 1448 w 2516"/>
                  <a:gd name="T39" fmla="*/ 1073 h 3323"/>
                  <a:gd name="T40" fmla="*/ 1429 w 2516"/>
                  <a:gd name="T41" fmla="*/ 1105 h 3323"/>
                  <a:gd name="T42" fmla="*/ 1452 w 2516"/>
                  <a:gd name="T43" fmla="*/ 1158 h 3323"/>
                  <a:gd name="T44" fmla="*/ 1358 w 2516"/>
                  <a:gd name="T45" fmla="*/ 1135 h 3323"/>
                  <a:gd name="T46" fmla="*/ 1408 w 2516"/>
                  <a:gd name="T47" fmla="*/ 1192 h 3323"/>
                  <a:gd name="T48" fmla="*/ 1390 w 2516"/>
                  <a:gd name="T49" fmla="*/ 1222 h 3323"/>
                  <a:gd name="T50" fmla="*/ 1590 w 2516"/>
                  <a:gd name="T51" fmla="*/ 1347 h 3323"/>
                  <a:gd name="T52" fmla="*/ 1019 w 2516"/>
                  <a:gd name="T53" fmla="*/ 1390 h 3323"/>
                  <a:gd name="T54" fmla="*/ 1167 w 2516"/>
                  <a:gd name="T55" fmla="*/ 1088 h 3323"/>
                  <a:gd name="T56" fmla="*/ 1052 w 2516"/>
                  <a:gd name="T57" fmla="*/ 1034 h 3323"/>
                  <a:gd name="T58" fmla="*/ 933 w 2516"/>
                  <a:gd name="T59" fmla="*/ 1094 h 3323"/>
                  <a:gd name="T60" fmla="*/ 706 w 2516"/>
                  <a:gd name="T61" fmla="*/ 1214 h 3323"/>
                  <a:gd name="T62" fmla="*/ 945 w 2516"/>
                  <a:gd name="T63" fmla="*/ 1375 h 3323"/>
                  <a:gd name="T64" fmla="*/ 692 w 2516"/>
                  <a:gd name="T65" fmla="*/ 1370 h 3323"/>
                  <a:gd name="T66" fmla="*/ 974 w 2516"/>
                  <a:gd name="T67" fmla="*/ 1405 h 3323"/>
                  <a:gd name="T68" fmla="*/ 1451 w 2516"/>
                  <a:gd name="T69" fmla="*/ 2027 h 3323"/>
                  <a:gd name="T70" fmla="*/ 556 w 2516"/>
                  <a:gd name="T71" fmla="*/ 1535 h 3323"/>
                  <a:gd name="T72" fmla="*/ 546 w 2516"/>
                  <a:gd name="T73" fmla="*/ 1467 h 3323"/>
                  <a:gd name="T74" fmla="*/ 503 w 2516"/>
                  <a:gd name="T75" fmla="*/ 1476 h 3323"/>
                  <a:gd name="T76" fmla="*/ 458 w 2516"/>
                  <a:gd name="T77" fmla="*/ 1377 h 3323"/>
                  <a:gd name="T78" fmla="*/ 465 w 2516"/>
                  <a:gd name="T79" fmla="*/ 1568 h 3323"/>
                  <a:gd name="T80" fmla="*/ 419 w 2516"/>
                  <a:gd name="T81" fmla="*/ 1548 h 3323"/>
                  <a:gd name="T82" fmla="*/ 102 w 2516"/>
                  <a:gd name="T83" fmla="*/ 1354 h 3323"/>
                  <a:gd name="T84" fmla="*/ 16 w 2516"/>
                  <a:gd name="T85" fmla="*/ 1496 h 3323"/>
                  <a:gd name="T86" fmla="*/ 79 w 2516"/>
                  <a:gd name="T87" fmla="*/ 1641 h 3323"/>
                  <a:gd name="T88" fmla="*/ 1486 w 2516"/>
                  <a:gd name="T89" fmla="*/ 2083 h 3323"/>
                  <a:gd name="T90" fmla="*/ 2243 w 2516"/>
                  <a:gd name="T91" fmla="*/ 3298 h 3323"/>
                  <a:gd name="T92" fmla="*/ 1553 w 2516"/>
                  <a:gd name="T93" fmla="*/ 2074 h 3323"/>
                  <a:gd name="T94" fmla="*/ 1962 w 2516"/>
                  <a:gd name="T95" fmla="*/ 1420 h 3323"/>
                  <a:gd name="T96" fmla="*/ 1997 w 2516"/>
                  <a:gd name="T97" fmla="*/ 1380 h 3323"/>
                  <a:gd name="T98" fmla="*/ 2244 w 2516"/>
                  <a:gd name="T99" fmla="*/ 1213 h 3323"/>
                  <a:gd name="T100" fmla="*/ 2287 w 2516"/>
                  <a:gd name="T101" fmla="*/ 1152 h 3323"/>
                  <a:gd name="T102" fmla="*/ 2213 w 2516"/>
                  <a:gd name="T103" fmla="*/ 1175 h 3323"/>
                  <a:gd name="T104" fmla="*/ 2266 w 2516"/>
                  <a:gd name="T105" fmla="*/ 1059 h 3323"/>
                  <a:gd name="T106" fmla="*/ 2197 w 2516"/>
                  <a:gd name="T107" fmla="*/ 1149 h 3323"/>
                  <a:gd name="T108" fmla="*/ 2168 w 2516"/>
                  <a:gd name="T109" fmla="*/ 1120 h 3323"/>
                  <a:gd name="T110" fmla="*/ 2128 w 2516"/>
                  <a:gd name="T111" fmla="*/ 1027 h 3323"/>
                  <a:gd name="T112" fmla="*/ 2147 w 2516"/>
                  <a:gd name="T113" fmla="*/ 546 h 3323"/>
                  <a:gd name="T114" fmla="*/ 2274 w 2516"/>
                  <a:gd name="T115" fmla="*/ 527 h 3323"/>
                  <a:gd name="T116" fmla="*/ 2332 w 2516"/>
                  <a:gd name="T117" fmla="*/ 467 h 3323"/>
                  <a:gd name="T118" fmla="*/ 2444 w 2516"/>
                  <a:gd name="T119" fmla="*/ 215 h 3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16" h="3323">
                    <a:moveTo>
                      <a:pt x="2418" y="196"/>
                    </a:moveTo>
                    <a:lnTo>
                      <a:pt x="2418" y="196"/>
                    </a:lnTo>
                    <a:cubicBezTo>
                      <a:pt x="2401" y="226"/>
                      <a:pt x="2255" y="444"/>
                      <a:pt x="2180" y="493"/>
                    </a:cubicBezTo>
                    <a:lnTo>
                      <a:pt x="2180" y="493"/>
                    </a:lnTo>
                    <a:cubicBezTo>
                      <a:pt x="2251" y="373"/>
                      <a:pt x="2299" y="243"/>
                      <a:pt x="2326" y="105"/>
                    </a:cubicBezTo>
                    <a:lnTo>
                      <a:pt x="2326" y="105"/>
                    </a:lnTo>
                    <a:cubicBezTo>
                      <a:pt x="2330" y="84"/>
                      <a:pt x="2298" y="82"/>
                      <a:pt x="2293" y="102"/>
                    </a:cubicBezTo>
                    <a:lnTo>
                      <a:pt x="2293" y="102"/>
                    </a:lnTo>
                    <a:cubicBezTo>
                      <a:pt x="2269" y="232"/>
                      <a:pt x="2223" y="354"/>
                      <a:pt x="2157" y="468"/>
                    </a:cubicBezTo>
                    <a:lnTo>
                      <a:pt x="2157" y="468"/>
                    </a:lnTo>
                    <a:cubicBezTo>
                      <a:pt x="2155" y="431"/>
                      <a:pt x="2144" y="389"/>
                      <a:pt x="2142" y="364"/>
                    </a:cubicBezTo>
                    <a:lnTo>
                      <a:pt x="2142" y="364"/>
                    </a:lnTo>
                    <a:cubicBezTo>
                      <a:pt x="2132" y="250"/>
                      <a:pt x="2123" y="135"/>
                      <a:pt x="2114" y="21"/>
                    </a:cubicBezTo>
                    <a:lnTo>
                      <a:pt x="2114" y="21"/>
                    </a:lnTo>
                    <a:cubicBezTo>
                      <a:pt x="2112" y="0"/>
                      <a:pt x="2080" y="6"/>
                      <a:pt x="2081" y="27"/>
                    </a:cubicBezTo>
                    <a:lnTo>
                      <a:pt x="2081" y="27"/>
                    </a:lnTo>
                    <a:cubicBezTo>
                      <a:pt x="2088" y="107"/>
                      <a:pt x="2095" y="187"/>
                      <a:pt x="2101" y="267"/>
                    </a:cubicBezTo>
                    <a:lnTo>
                      <a:pt x="2101" y="267"/>
                    </a:lnTo>
                    <a:cubicBezTo>
                      <a:pt x="2104" y="301"/>
                      <a:pt x="2107" y="335"/>
                      <a:pt x="2110" y="370"/>
                    </a:cubicBezTo>
                    <a:lnTo>
                      <a:pt x="2110" y="370"/>
                    </a:lnTo>
                    <a:cubicBezTo>
                      <a:pt x="2111" y="393"/>
                      <a:pt x="2114" y="415"/>
                      <a:pt x="2116" y="438"/>
                    </a:cubicBezTo>
                    <a:lnTo>
                      <a:pt x="2116" y="438"/>
                    </a:lnTo>
                    <a:cubicBezTo>
                      <a:pt x="2114" y="452"/>
                      <a:pt x="2116" y="465"/>
                      <a:pt x="2119" y="477"/>
                    </a:cubicBezTo>
                    <a:lnTo>
                      <a:pt x="2119" y="477"/>
                    </a:lnTo>
                    <a:cubicBezTo>
                      <a:pt x="2030" y="359"/>
                      <a:pt x="1965" y="229"/>
                      <a:pt x="1927" y="84"/>
                    </a:cubicBezTo>
                    <a:lnTo>
                      <a:pt x="1927" y="84"/>
                    </a:lnTo>
                    <a:cubicBezTo>
                      <a:pt x="1922" y="64"/>
                      <a:pt x="1890" y="70"/>
                      <a:pt x="1895" y="90"/>
                    </a:cubicBezTo>
                    <a:lnTo>
                      <a:pt x="1895" y="90"/>
                    </a:lnTo>
                    <a:cubicBezTo>
                      <a:pt x="1935" y="242"/>
                      <a:pt x="2003" y="380"/>
                      <a:pt x="2100" y="504"/>
                    </a:cubicBezTo>
                    <a:lnTo>
                      <a:pt x="2100" y="504"/>
                    </a:lnTo>
                    <a:cubicBezTo>
                      <a:pt x="1993" y="459"/>
                      <a:pt x="1910" y="379"/>
                      <a:pt x="1860" y="271"/>
                    </a:cubicBezTo>
                    <a:lnTo>
                      <a:pt x="1860" y="271"/>
                    </a:lnTo>
                    <a:cubicBezTo>
                      <a:pt x="1851" y="252"/>
                      <a:pt x="1822" y="266"/>
                      <a:pt x="1831" y="285"/>
                    </a:cubicBezTo>
                    <a:lnTo>
                      <a:pt x="1831" y="285"/>
                    </a:lnTo>
                    <a:cubicBezTo>
                      <a:pt x="1885" y="403"/>
                      <a:pt x="1979" y="492"/>
                      <a:pt x="2099" y="539"/>
                    </a:cubicBezTo>
                    <a:lnTo>
                      <a:pt x="2099" y="539"/>
                    </a:lnTo>
                    <a:cubicBezTo>
                      <a:pt x="2099" y="539"/>
                      <a:pt x="2098" y="539"/>
                      <a:pt x="2098" y="540"/>
                    </a:cubicBezTo>
                    <a:lnTo>
                      <a:pt x="2098" y="540"/>
                    </a:lnTo>
                    <a:cubicBezTo>
                      <a:pt x="2087" y="802"/>
                      <a:pt x="2038" y="1059"/>
                      <a:pt x="1952" y="1307"/>
                    </a:cubicBezTo>
                    <a:lnTo>
                      <a:pt x="1952" y="1307"/>
                    </a:lnTo>
                    <a:cubicBezTo>
                      <a:pt x="1907" y="1435"/>
                      <a:pt x="1851" y="1558"/>
                      <a:pt x="1787" y="1678"/>
                    </a:cubicBezTo>
                    <a:lnTo>
                      <a:pt x="1787" y="1678"/>
                    </a:lnTo>
                    <a:cubicBezTo>
                      <a:pt x="1734" y="1776"/>
                      <a:pt x="1665" y="1922"/>
                      <a:pt x="1571" y="2001"/>
                    </a:cubicBezTo>
                    <a:lnTo>
                      <a:pt x="1571" y="2001"/>
                    </a:lnTo>
                    <a:cubicBezTo>
                      <a:pt x="1637" y="1668"/>
                      <a:pt x="1653" y="1338"/>
                      <a:pt x="1654" y="999"/>
                    </a:cubicBezTo>
                    <a:lnTo>
                      <a:pt x="1654" y="999"/>
                    </a:lnTo>
                    <a:cubicBezTo>
                      <a:pt x="1656" y="996"/>
                      <a:pt x="1657" y="993"/>
                      <a:pt x="1658" y="989"/>
                    </a:cubicBezTo>
                    <a:lnTo>
                      <a:pt x="1658" y="989"/>
                    </a:lnTo>
                    <a:cubicBezTo>
                      <a:pt x="1794" y="938"/>
                      <a:pt x="1875" y="838"/>
                      <a:pt x="1935" y="707"/>
                    </a:cubicBezTo>
                    <a:lnTo>
                      <a:pt x="1935" y="707"/>
                    </a:lnTo>
                    <a:cubicBezTo>
                      <a:pt x="1943" y="688"/>
                      <a:pt x="1913" y="677"/>
                      <a:pt x="1904" y="696"/>
                    </a:cubicBezTo>
                    <a:lnTo>
                      <a:pt x="1904" y="696"/>
                    </a:lnTo>
                    <a:cubicBezTo>
                      <a:pt x="1857" y="799"/>
                      <a:pt x="1796" y="880"/>
                      <a:pt x="1704" y="932"/>
                    </a:cubicBezTo>
                    <a:lnTo>
                      <a:pt x="1704" y="932"/>
                    </a:lnTo>
                    <a:cubicBezTo>
                      <a:pt x="1713" y="916"/>
                      <a:pt x="1720" y="899"/>
                      <a:pt x="1727" y="885"/>
                    </a:cubicBezTo>
                    <a:lnTo>
                      <a:pt x="1727" y="885"/>
                    </a:lnTo>
                    <a:cubicBezTo>
                      <a:pt x="1763" y="814"/>
                      <a:pt x="1790" y="740"/>
                      <a:pt x="1808" y="662"/>
                    </a:cubicBezTo>
                    <a:lnTo>
                      <a:pt x="1808" y="662"/>
                    </a:lnTo>
                    <a:cubicBezTo>
                      <a:pt x="1813" y="642"/>
                      <a:pt x="1783" y="631"/>
                      <a:pt x="1778" y="652"/>
                    </a:cubicBezTo>
                    <a:lnTo>
                      <a:pt x="1778" y="652"/>
                    </a:lnTo>
                    <a:cubicBezTo>
                      <a:pt x="1766" y="699"/>
                      <a:pt x="1753" y="746"/>
                      <a:pt x="1734" y="791"/>
                    </a:cubicBezTo>
                    <a:lnTo>
                      <a:pt x="1734" y="791"/>
                    </a:lnTo>
                    <a:cubicBezTo>
                      <a:pt x="1722" y="824"/>
                      <a:pt x="1691" y="919"/>
                      <a:pt x="1651" y="948"/>
                    </a:cubicBezTo>
                    <a:lnTo>
                      <a:pt x="1651" y="948"/>
                    </a:lnTo>
                    <a:cubicBezTo>
                      <a:pt x="1618" y="858"/>
                      <a:pt x="1612" y="764"/>
                      <a:pt x="1631" y="669"/>
                    </a:cubicBezTo>
                    <a:lnTo>
                      <a:pt x="1631" y="669"/>
                    </a:lnTo>
                    <a:cubicBezTo>
                      <a:pt x="1635" y="649"/>
                      <a:pt x="1603" y="646"/>
                      <a:pt x="1599" y="666"/>
                    </a:cubicBezTo>
                    <a:lnTo>
                      <a:pt x="1599" y="666"/>
                    </a:lnTo>
                    <a:cubicBezTo>
                      <a:pt x="1579" y="759"/>
                      <a:pt x="1585" y="851"/>
                      <a:pt x="1614" y="940"/>
                    </a:cubicBezTo>
                    <a:lnTo>
                      <a:pt x="1614" y="940"/>
                    </a:lnTo>
                    <a:cubicBezTo>
                      <a:pt x="1541" y="869"/>
                      <a:pt x="1488" y="784"/>
                      <a:pt x="1454" y="687"/>
                    </a:cubicBezTo>
                    <a:lnTo>
                      <a:pt x="1454" y="687"/>
                    </a:lnTo>
                    <a:cubicBezTo>
                      <a:pt x="1447" y="667"/>
                      <a:pt x="1418" y="682"/>
                      <a:pt x="1425" y="701"/>
                    </a:cubicBezTo>
                    <a:lnTo>
                      <a:pt x="1425" y="701"/>
                    </a:lnTo>
                    <a:cubicBezTo>
                      <a:pt x="1455" y="790"/>
                      <a:pt x="1502" y="868"/>
                      <a:pt x="1564" y="936"/>
                    </a:cubicBezTo>
                    <a:lnTo>
                      <a:pt x="1564" y="936"/>
                    </a:lnTo>
                    <a:cubicBezTo>
                      <a:pt x="1464" y="894"/>
                      <a:pt x="1381" y="824"/>
                      <a:pt x="1344" y="715"/>
                    </a:cubicBezTo>
                    <a:lnTo>
                      <a:pt x="1344" y="715"/>
                    </a:lnTo>
                    <a:cubicBezTo>
                      <a:pt x="1337" y="695"/>
                      <a:pt x="1307" y="709"/>
                      <a:pt x="1314" y="728"/>
                    </a:cubicBezTo>
                    <a:lnTo>
                      <a:pt x="1314" y="728"/>
                    </a:lnTo>
                    <a:cubicBezTo>
                      <a:pt x="1360" y="864"/>
                      <a:pt x="1475" y="944"/>
                      <a:pt x="1605" y="986"/>
                    </a:cubicBezTo>
                    <a:lnTo>
                      <a:pt x="1605" y="986"/>
                    </a:lnTo>
                    <a:cubicBezTo>
                      <a:pt x="1605" y="1094"/>
                      <a:pt x="1604" y="1201"/>
                      <a:pt x="1599" y="1308"/>
                    </a:cubicBezTo>
                    <a:lnTo>
                      <a:pt x="1599" y="1308"/>
                    </a:lnTo>
                    <a:cubicBezTo>
                      <a:pt x="1568" y="1271"/>
                      <a:pt x="1537" y="1234"/>
                      <a:pt x="1506" y="1197"/>
                    </a:cubicBezTo>
                    <a:lnTo>
                      <a:pt x="1506" y="1197"/>
                    </a:lnTo>
                    <a:cubicBezTo>
                      <a:pt x="1533" y="1166"/>
                      <a:pt x="1518" y="1064"/>
                      <a:pt x="1511" y="1041"/>
                    </a:cubicBezTo>
                    <a:lnTo>
                      <a:pt x="1511" y="1041"/>
                    </a:lnTo>
                    <a:cubicBezTo>
                      <a:pt x="1504" y="1021"/>
                      <a:pt x="1472" y="1026"/>
                      <a:pt x="1478" y="1046"/>
                    </a:cubicBezTo>
                    <a:lnTo>
                      <a:pt x="1478" y="1046"/>
                    </a:lnTo>
                    <a:cubicBezTo>
                      <a:pt x="1485" y="1067"/>
                      <a:pt x="1489" y="1087"/>
                      <a:pt x="1489" y="1109"/>
                    </a:cubicBezTo>
                    <a:lnTo>
                      <a:pt x="1489" y="1109"/>
                    </a:lnTo>
                    <a:cubicBezTo>
                      <a:pt x="1490" y="1120"/>
                      <a:pt x="1489" y="1131"/>
                      <a:pt x="1488" y="1143"/>
                    </a:cubicBezTo>
                    <a:lnTo>
                      <a:pt x="1488" y="1143"/>
                    </a:lnTo>
                    <a:cubicBezTo>
                      <a:pt x="1488" y="1145"/>
                      <a:pt x="1486" y="1150"/>
                      <a:pt x="1485" y="1154"/>
                    </a:cubicBezTo>
                    <a:lnTo>
                      <a:pt x="1485" y="1154"/>
                    </a:lnTo>
                    <a:cubicBezTo>
                      <a:pt x="1485" y="1154"/>
                      <a:pt x="1485" y="1153"/>
                      <a:pt x="1484" y="1153"/>
                    </a:cubicBezTo>
                    <a:lnTo>
                      <a:pt x="1484" y="1153"/>
                    </a:lnTo>
                    <a:cubicBezTo>
                      <a:pt x="1475" y="1124"/>
                      <a:pt x="1463" y="1098"/>
                      <a:pt x="1448" y="1073"/>
                    </a:cubicBezTo>
                    <a:lnTo>
                      <a:pt x="1448" y="1073"/>
                    </a:lnTo>
                    <a:cubicBezTo>
                      <a:pt x="1438" y="1057"/>
                      <a:pt x="1415" y="1063"/>
                      <a:pt x="1417" y="1082"/>
                    </a:cubicBezTo>
                    <a:lnTo>
                      <a:pt x="1417" y="1082"/>
                    </a:lnTo>
                    <a:cubicBezTo>
                      <a:pt x="1417" y="1086"/>
                      <a:pt x="1418" y="1089"/>
                      <a:pt x="1418" y="1093"/>
                    </a:cubicBezTo>
                    <a:lnTo>
                      <a:pt x="1418" y="1093"/>
                    </a:lnTo>
                    <a:cubicBezTo>
                      <a:pt x="1419" y="1100"/>
                      <a:pt x="1423" y="1104"/>
                      <a:pt x="1429" y="1105"/>
                    </a:cubicBezTo>
                    <a:lnTo>
                      <a:pt x="1429" y="1105"/>
                    </a:lnTo>
                    <a:cubicBezTo>
                      <a:pt x="1433" y="1114"/>
                      <a:pt x="1438" y="1124"/>
                      <a:pt x="1443" y="1134"/>
                    </a:cubicBezTo>
                    <a:lnTo>
                      <a:pt x="1443" y="1134"/>
                    </a:lnTo>
                    <a:cubicBezTo>
                      <a:pt x="1447" y="1141"/>
                      <a:pt x="1449" y="1150"/>
                      <a:pt x="1452" y="1158"/>
                    </a:cubicBezTo>
                    <a:lnTo>
                      <a:pt x="1452" y="1158"/>
                    </a:lnTo>
                    <a:cubicBezTo>
                      <a:pt x="1452" y="1160"/>
                      <a:pt x="1453" y="1161"/>
                      <a:pt x="1453" y="1161"/>
                    </a:cubicBezTo>
                    <a:lnTo>
                      <a:pt x="1453" y="1161"/>
                    </a:lnTo>
                    <a:cubicBezTo>
                      <a:pt x="1425" y="1154"/>
                      <a:pt x="1401" y="1138"/>
                      <a:pt x="1382" y="1114"/>
                    </a:cubicBezTo>
                    <a:lnTo>
                      <a:pt x="1382" y="1114"/>
                    </a:lnTo>
                    <a:cubicBezTo>
                      <a:pt x="1370" y="1098"/>
                      <a:pt x="1345" y="1119"/>
                      <a:pt x="1358" y="1135"/>
                    </a:cubicBezTo>
                    <a:lnTo>
                      <a:pt x="1358" y="1135"/>
                    </a:lnTo>
                    <a:cubicBezTo>
                      <a:pt x="1380" y="1164"/>
                      <a:pt x="1410" y="1183"/>
                      <a:pt x="1443" y="1193"/>
                    </a:cubicBezTo>
                    <a:lnTo>
                      <a:pt x="1443" y="1193"/>
                    </a:lnTo>
                    <a:cubicBezTo>
                      <a:pt x="1431" y="1195"/>
                      <a:pt x="1419" y="1194"/>
                      <a:pt x="1408" y="1192"/>
                    </a:cubicBezTo>
                    <a:lnTo>
                      <a:pt x="1408" y="1192"/>
                    </a:lnTo>
                    <a:cubicBezTo>
                      <a:pt x="1390" y="1190"/>
                      <a:pt x="1350" y="1186"/>
                      <a:pt x="1350" y="1161"/>
                    </a:cubicBezTo>
                    <a:lnTo>
                      <a:pt x="1350" y="1161"/>
                    </a:lnTo>
                    <a:cubicBezTo>
                      <a:pt x="1349" y="1140"/>
                      <a:pt x="1317" y="1137"/>
                      <a:pt x="1317" y="1158"/>
                    </a:cubicBezTo>
                    <a:lnTo>
                      <a:pt x="1317" y="1158"/>
                    </a:lnTo>
                    <a:cubicBezTo>
                      <a:pt x="1317" y="1200"/>
                      <a:pt x="1353" y="1215"/>
                      <a:pt x="1390" y="1222"/>
                    </a:cubicBezTo>
                    <a:lnTo>
                      <a:pt x="1390" y="1222"/>
                    </a:lnTo>
                    <a:cubicBezTo>
                      <a:pt x="1420" y="1228"/>
                      <a:pt x="1452" y="1229"/>
                      <a:pt x="1477" y="1213"/>
                    </a:cubicBezTo>
                    <a:lnTo>
                      <a:pt x="1477" y="1213"/>
                    </a:lnTo>
                    <a:cubicBezTo>
                      <a:pt x="1514" y="1258"/>
                      <a:pt x="1552" y="1302"/>
                      <a:pt x="1590" y="1347"/>
                    </a:cubicBezTo>
                    <a:lnTo>
                      <a:pt x="1590" y="1347"/>
                    </a:lnTo>
                    <a:cubicBezTo>
                      <a:pt x="1592" y="1350"/>
                      <a:pt x="1594" y="1351"/>
                      <a:pt x="1597" y="1352"/>
                    </a:cubicBezTo>
                    <a:lnTo>
                      <a:pt x="1597" y="1352"/>
                    </a:lnTo>
                    <a:cubicBezTo>
                      <a:pt x="1586" y="1578"/>
                      <a:pt x="1563" y="1801"/>
                      <a:pt x="1516" y="2027"/>
                    </a:cubicBezTo>
                    <a:lnTo>
                      <a:pt x="1516" y="2027"/>
                    </a:lnTo>
                    <a:cubicBezTo>
                      <a:pt x="1332" y="1829"/>
                      <a:pt x="1166" y="1617"/>
                      <a:pt x="1019" y="1390"/>
                    </a:cubicBezTo>
                    <a:lnTo>
                      <a:pt x="1019" y="1390"/>
                    </a:lnTo>
                    <a:cubicBezTo>
                      <a:pt x="1111" y="1316"/>
                      <a:pt x="1156" y="1208"/>
                      <a:pt x="1197" y="1099"/>
                    </a:cubicBezTo>
                    <a:lnTo>
                      <a:pt x="1197" y="1099"/>
                    </a:lnTo>
                    <a:cubicBezTo>
                      <a:pt x="1205" y="1080"/>
                      <a:pt x="1175" y="1069"/>
                      <a:pt x="1167" y="1088"/>
                    </a:cubicBezTo>
                    <a:lnTo>
                      <a:pt x="1167" y="1088"/>
                    </a:lnTo>
                    <a:cubicBezTo>
                      <a:pt x="1134" y="1175"/>
                      <a:pt x="1098" y="1263"/>
                      <a:pt x="1035" y="1331"/>
                    </a:cubicBezTo>
                    <a:lnTo>
                      <a:pt x="1035" y="1331"/>
                    </a:lnTo>
                    <a:cubicBezTo>
                      <a:pt x="1071" y="1237"/>
                      <a:pt x="1087" y="1139"/>
                      <a:pt x="1084" y="1038"/>
                    </a:cubicBezTo>
                    <a:lnTo>
                      <a:pt x="1084" y="1038"/>
                    </a:lnTo>
                    <a:cubicBezTo>
                      <a:pt x="1084" y="1017"/>
                      <a:pt x="1051" y="1014"/>
                      <a:pt x="1052" y="1034"/>
                    </a:cubicBezTo>
                    <a:lnTo>
                      <a:pt x="1052" y="1034"/>
                    </a:lnTo>
                    <a:cubicBezTo>
                      <a:pt x="1055" y="1140"/>
                      <a:pt x="1036" y="1242"/>
                      <a:pt x="997" y="1339"/>
                    </a:cubicBezTo>
                    <a:lnTo>
                      <a:pt x="997" y="1339"/>
                    </a:lnTo>
                    <a:cubicBezTo>
                      <a:pt x="988" y="1254"/>
                      <a:pt x="967" y="1173"/>
                      <a:pt x="933" y="1094"/>
                    </a:cubicBezTo>
                    <a:lnTo>
                      <a:pt x="933" y="1094"/>
                    </a:lnTo>
                    <a:cubicBezTo>
                      <a:pt x="925" y="1074"/>
                      <a:pt x="895" y="1089"/>
                      <a:pt x="904" y="1107"/>
                    </a:cubicBezTo>
                    <a:lnTo>
                      <a:pt x="904" y="1107"/>
                    </a:lnTo>
                    <a:cubicBezTo>
                      <a:pt x="937" y="1185"/>
                      <a:pt x="957" y="1265"/>
                      <a:pt x="966" y="1348"/>
                    </a:cubicBezTo>
                    <a:lnTo>
                      <a:pt x="966" y="1348"/>
                    </a:lnTo>
                    <a:cubicBezTo>
                      <a:pt x="875" y="1316"/>
                      <a:pt x="770" y="1288"/>
                      <a:pt x="706" y="1214"/>
                    </a:cubicBezTo>
                    <a:lnTo>
                      <a:pt x="706" y="1214"/>
                    </a:lnTo>
                    <a:cubicBezTo>
                      <a:pt x="692" y="1198"/>
                      <a:pt x="668" y="1219"/>
                      <a:pt x="681" y="1235"/>
                    </a:cubicBezTo>
                    <a:lnTo>
                      <a:pt x="681" y="1235"/>
                    </a:lnTo>
                    <a:cubicBezTo>
                      <a:pt x="748" y="1311"/>
                      <a:pt x="851" y="1342"/>
                      <a:pt x="945" y="1375"/>
                    </a:cubicBezTo>
                    <a:lnTo>
                      <a:pt x="945" y="1375"/>
                    </a:lnTo>
                    <a:cubicBezTo>
                      <a:pt x="912" y="1380"/>
                      <a:pt x="880" y="1388"/>
                      <a:pt x="847" y="1389"/>
                    </a:cubicBezTo>
                    <a:lnTo>
                      <a:pt x="847" y="1389"/>
                    </a:lnTo>
                    <a:cubicBezTo>
                      <a:pt x="797" y="1391"/>
                      <a:pt x="750" y="1372"/>
                      <a:pt x="711" y="1344"/>
                    </a:cubicBezTo>
                    <a:lnTo>
                      <a:pt x="711" y="1344"/>
                    </a:lnTo>
                    <a:cubicBezTo>
                      <a:pt x="693" y="1332"/>
                      <a:pt x="675" y="1358"/>
                      <a:pt x="692" y="1370"/>
                    </a:cubicBezTo>
                    <a:lnTo>
                      <a:pt x="692" y="1370"/>
                    </a:lnTo>
                    <a:cubicBezTo>
                      <a:pt x="730" y="1397"/>
                      <a:pt x="771" y="1413"/>
                      <a:pt x="816" y="1420"/>
                    </a:cubicBezTo>
                    <a:lnTo>
                      <a:pt x="816" y="1420"/>
                    </a:lnTo>
                    <a:cubicBezTo>
                      <a:pt x="870" y="1428"/>
                      <a:pt x="920" y="1406"/>
                      <a:pt x="974" y="1405"/>
                    </a:cubicBezTo>
                    <a:lnTo>
                      <a:pt x="974" y="1405"/>
                    </a:lnTo>
                    <a:cubicBezTo>
                      <a:pt x="975" y="1405"/>
                      <a:pt x="975" y="1404"/>
                      <a:pt x="975" y="1404"/>
                    </a:cubicBezTo>
                    <a:lnTo>
                      <a:pt x="975" y="1404"/>
                    </a:lnTo>
                    <a:cubicBezTo>
                      <a:pt x="975" y="1409"/>
                      <a:pt x="977" y="1414"/>
                      <a:pt x="980" y="1419"/>
                    </a:cubicBezTo>
                    <a:lnTo>
                      <a:pt x="980" y="1419"/>
                    </a:lnTo>
                    <a:cubicBezTo>
                      <a:pt x="1120" y="1635"/>
                      <a:pt x="1277" y="1837"/>
                      <a:pt x="1451" y="2027"/>
                    </a:cubicBezTo>
                    <a:lnTo>
                      <a:pt x="1451" y="2027"/>
                    </a:lnTo>
                    <a:cubicBezTo>
                      <a:pt x="1107" y="1969"/>
                      <a:pt x="786" y="1832"/>
                      <a:pt x="506" y="1625"/>
                    </a:cubicBezTo>
                    <a:lnTo>
                      <a:pt x="506" y="1625"/>
                    </a:lnTo>
                    <a:cubicBezTo>
                      <a:pt x="529" y="1600"/>
                      <a:pt x="545" y="1557"/>
                      <a:pt x="556" y="1535"/>
                    </a:cubicBezTo>
                    <a:lnTo>
                      <a:pt x="556" y="1535"/>
                    </a:lnTo>
                    <a:cubicBezTo>
                      <a:pt x="588" y="1465"/>
                      <a:pt x="601" y="1386"/>
                      <a:pt x="600" y="1309"/>
                    </a:cubicBezTo>
                    <a:lnTo>
                      <a:pt x="600" y="1309"/>
                    </a:lnTo>
                    <a:cubicBezTo>
                      <a:pt x="600" y="1289"/>
                      <a:pt x="567" y="1286"/>
                      <a:pt x="567" y="1307"/>
                    </a:cubicBezTo>
                    <a:lnTo>
                      <a:pt x="567" y="1307"/>
                    </a:lnTo>
                    <a:cubicBezTo>
                      <a:pt x="569" y="1362"/>
                      <a:pt x="561" y="1415"/>
                      <a:pt x="546" y="1467"/>
                    </a:cubicBezTo>
                    <a:lnTo>
                      <a:pt x="546" y="1467"/>
                    </a:lnTo>
                    <a:cubicBezTo>
                      <a:pt x="541" y="1481"/>
                      <a:pt x="519" y="1550"/>
                      <a:pt x="494" y="1587"/>
                    </a:cubicBezTo>
                    <a:lnTo>
                      <a:pt x="494" y="1587"/>
                    </a:lnTo>
                    <a:cubicBezTo>
                      <a:pt x="507" y="1552"/>
                      <a:pt x="504" y="1497"/>
                      <a:pt x="503" y="1476"/>
                    </a:cubicBezTo>
                    <a:lnTo>
                      <a:pt x="503" y="1476"/>
                    </a:lnTo>
                    <a:cubicBezTo>
                      <a:pt x="499" y="1365"/>
                      <a:pt x="462" y="1265"/>
                      <a:pt x="393" y="1177"/>
                    </a:cubicBezTo>
                    <a:lnTo>
                      <a:pt x="393" y="1177"/>
                    </a:lnTo>
                    <a:cubicBezTo>
                      <a:pt x="380" y="1161"/>
                      <a:pt x="356" y="1182"/>
                      <a:pt x="369" y="1198"/>
                    </a:cubicBezTo>
                    <a:lnTo>
                      <a:pt x="369" y="1198"/>
                    </a:lnTo>
                    <a:cubicBezTo>
                      <a:pt x="412" y="1254"/>
                      <a:pt x="440" y="1311"/>
                      <a:pt x="458" y="1377"/>
                    </a:cubicBezTo>
                    <a:lnTo>
                      <a:pt x="458" y="1377"/>
                    </a:lnTo>
                    <a:cubicBezTo>
                      <a:pt x="465" y="1403"/>
                      <a:pt x="467" y="1429"/>
                      <a:pt x="470" y="1455"/>
                    </a:cubicBezTo>
                    <a:lnTo>
                      <a:pt x="470" y="1455"/>
                    </a:lnTo>
                    <a:cubicBezTo>
                      <a:pt x="473" y="1490"/>
                      <a:pt x="461" y="1532"/>
                      <a:pt x="465" y="1568"/>
                    </a:cubicBezTo>
                    <a:lnTo>
                      <a:pt x="465" y="1568"/>
                    </a:lnTo>
                    <a:cubicBezTo>
                      <a:pt x="409" y="1447"/>
                      <a:pt x="333" y="1339"/>
                      <a:pt x="236" y="1245"/>
                    </a:cubicBezTo>
                    <a:lnTo>
                      <a:pt x="236" y="1245"/>
                    </a:lnTo>
                    <a:cubicBezTo>
                      <a:pt x="221" y="1231"/>
                      <a:pt x="196" y="1253"/>
                      <a:pt x="211" y="1266"/>
                    </a:cubicBezTo>
                    <a:lnTo>
                      <a:pt x="211" y="1266"/>
                    </a:lnTo>
                    <a:cubicBezTo>
                      <a:pt x="297" y="1349"/>
                      <a:pt x="366" y="1443"/>
                      <a:pt x="419" y="1548"/>
                    </a:cubicBezTo>
                    <a:lnTo>
                      <a:pt x="419" y="1548"/>
                    </a:lnTo>
                    <a:cubicBezTo>
                      <a:pt x="319" y="1475"/>
                      <a:pt x="220" y="1400"/>
                      <a:pt x="121" y="1326"/>
                    </a:cubicBezTo>
                    <a:lnTo>
                      <a:pt x="121" y="1326"/>
                    </a:lnTo>
                    <a:cubicBezTo>
                      <a:pt x="104" y="1314"/>
                      <a:pt x="86" y="1341"/>
                      <a:pt x="102" y="1354"/>
                    </a:cubicBezTo>
                    <a:lnTo>
                      <a:pt x="102" y="1354"/>
                    </a:lnTo>
                    <a:cubicBezTo>
                      <a:pt x="211" y="1434"/>
                      <a:pt x="319" y="1514"/>
                      <a:pt x="428" y="1596"/>
                    </a:cubicBezTo>
                    <a:lnTo>
                      <a:pt x="428" y="1596"/>
                    </a:lnTo>
                    <a:cubicBezTo>
                      <a:pt x="285" y="1596"/>
                      <a:pt x="150" y="1553"/>
                      <a:pt x="35" y="1468"/>
                    </a:cubicBezTo>
                    <a:lnTo>
                      <a:pt x="35" y="1468"/>
                    </a:lnTo>
                    <a:cubicBezTo>
                      <a:pt x="18" y="1456"/>
                      <a:pt x="0" y="1483"/>
                      <a:pt x="16" y="1496"/>
                    </a:cubicBezTo>
                    <a:lnTo>
                      <a:pt x="16" y="1496"/>
                    </a:lnTo>
                    <a:cubicBezTo>
                      <a:pt x="134" y="1582"/>
                      <a:pt x="274" y="1628"/>
                      <a:pt x="419" y="1628"/>
                    </a:cubicBezTo>
                    <a:lnTo>
                      <a:pt x="419" y="1628"/>
                    </a:lnTo>
                    <a:cubicBezTo>
                      <a:pt x="382" y="1732"/>
                      <a:pt x="148" y="1663"/>
                      <a:pt x="79" y="1641"/>
                    </a:cubicBezTo>
                    <a:lnTo>
                      <a:pt x="79" y="1641"/>
                    </a:lnTo>
                    <a:cubicBezTo>
                      <a:pt x="59" y="1634"/>
                      <a:pt x="48" y="1665"/>
                      <a:pt x="68" y="1671"/>
                    </a:cubicBezTo>
                    <a:lnTo>
                      <a:pt x="68" y="1671"/>
                    </a:lnTo>
                    <a:cubicBezTo>
                      <a:pt x="163" y="1702"/>
                      <a:pt x="398" y="1768"/>
                      <a:pt x="449" y="1642"/>
                    </a:cubicBezTo>
                    <a:lnTo>
                      <a:pt x="449" y="1642"/>
                    </a:lnTo>
                    <a:cubicBezTo>
                      <a:pt x="753" y="1875"/>
                      <a:pt x="1108" y="2025"/>
                      <a:pt x="1486" y="2083"/>
                    </a:cubicBezTo>
                    <a:lnTo>
                      <a:pt x="1486" y="2083"/>
                    </a:lnTo>
                    <a:cubicBezTo>
                      <a:pt x="1489" y="2083"/>
                      <a:pt x="1491" y="2083"/>
                      <a:pt x="1493" y="2083"/>
                    </a:cubicBezTo>
                    <a:lnTo>
                      <a:pt x="1493" y="2083"/>
                    </a:lnTo>
                    <a:cubicBezTo>
                      <a:pt x="1761" y="2478"/>
                      <a:pt x="1922" y="2939"/>
                      <a:pt x="2243" y="3298"/>
                    </a:cubicBezTo>
                    <a:lnTo>
                      <a:pt x="2243" y="3298"/>
                    </a:lnTo>
                    <a:cubicBezTo>
                      <a:pt x="2264" y="3322"/>
                      <a:pt x="2300" y="3290"/>
                      <a:pt x="2279" y="3267"/>
                    </a:cubicBezTo>
                    <a:lnTo>
                      <a:pt x="2279" y="3267"/>
                    </a:lnTo>
                    <a:cubicBezTo>
                      <a:pt x="1968" y="2917"/>
                      <a:pt x="1806" y="2471"/>
                      <a:pt x="1551" y="2083"/>
                    </a:cubicBezTo>
                    <a:lnTo>
                      <a:pt x="1551" y="2083"/>
                    </a:lnTo>
                    <a:cubicBezTo>
                      <a:pt x="1552" y="2080"/>
                      <a:pt x="1553" y="2077"/>
                      <a:pt x="1553" y="2074"/>
                    </a:cubicBezTo>
                    <a:lnTo>
                      <a:pt x="1553" y="2074"/>
                    </a:lnTo>
                    <a:cubicBezTo>
                      <a:pt x="1655" y="2015"/>
                      <a:pt x="1717" y="1893"/>
                      <a:pt x="1776" y="1794"/>
                    </a:cubicBezTo>
                    <a:lnTo>
                      <a:pt x="1776" y="1794"/>
                    </a:lnTo>
                    <a:cubicBezTo>
                      <a:pt x="1848" y="1675"/>
                      <a:pt x="1909" y="1549"/>
                      <a:pt x="1962" y="1420"/>
                    </a:cubicBezTo>
                    <a:lnTo>
                      <a:pt x="1962" y="1420"/>
                    </a:lnTo>
                    <a:cubicBezTo>
                      <a:pt x="1965" y="1412"/>
                      <a:pt x="1967" y="1405"/>
                      <a:pt x="1970" y="1397"/>
                    </a:cubicBezTo>
                    <a:lnTo>
                      <a:pt x="1970" y="1397"/>
                    </a:lnTo>
                    <a:cubicBezTo>
                      <a:pt x="1979" y="1394"/>
                      <a:pt x="1987" y="1386"/>
                      <a:pt x="1995" y="1381"/>
                    </a:cubicBezTo>
                    <a:lnTo>
                      <a:pt x="1995" y="1381"/>
                    </a:lnTo>
                    <a:cubicBezTo>
                      <a:pt x="1996" y="1381"/>
                      <a:pt x="1996" y="1381"/>
                      <a:pt x="1997" y="1380"/>
                    </a:cubicBezTo>
                    <a:lnTo>
                      <a:pt x="1997" y="1380"/>
                    </a:lnTo>
                    <a:cubicBezTo>
                      <a:pt x="2069" y="1329"/>
                      <a:pt x="2128" y="1265"/>
                      <a:pt x="2173" y="1190"/>
                    </a:cubicBezTo>
                    <a:lnTo>
                      <a:pt x="2173" y="1190"/>
                    </a:lnTo>
                    <a:cubicBezTo>
                      <a:pt x="2191" y="1206"/>
                      <a:pt x="2223" y="1216"/>
                      <a:pt x="2244" y="1213"/>
                    </a:cubicBezTo>
                    <a:lnTo>
                      <a:pt x="2244" y="1213"/>
                    </a:lnTo>
                    <a:cubicBezTo>
                      <a:pt x="2300" y="1204"/>
                      <a:pt x="2343" y="1143"/>
                      <a:pt x="2375" y="1100"/>
                    </a:cubicBezTo>
                    <a:lnTo>
                      <a:pt x="2375" y="1100"/>
                    </a:lnTo>
                    <a:cubicBezTo>
                      <a:pt x="2388" y="1083"/>
                      <a:pt x="2361" y="1064"/>
                      <a:pt x="2349" y="1081"/>
                    </a:cubicBezTo>
                    <a:lnTo>
                      <a:pt x="2349" y="1081"/>
                    </a:lnTo>
                    <a:cubicBezTo>
                      <a:pt x="2329" y="1106"/>
                      <a:pt x="2309" y="1130"/>
                      <a:pt x="2287" y="1152"/>
                    </a:cubicBezTo>
                    <a:lnTo>
                      <a:pt x="2287" y="1152"/>
                    </a:lnTo>
                    <a:cubicBezTo>
                      <a:pt x="2271" y="1168"/>
                      <a:pt x="2256" y="1181"/>
                      <a:pt x="2232" y="1180"/>
                    </a:cubicBezTo>
                    <a:lnTo>
                      <a:pt x="2232" y="1180"/>
                    </a:lnTo>
                    <a:cubicBezTo>
                      <a:pt x="2231" y="1180"/>
                      <a:pt x="2222" y="1178"/>
                      <a:pt x="2213" y="1175"/>
                    </a:cubicBezTo>
                    <a:lnTo>
                      <a:pt x="2213" y="1175"/>
                    </a:lnTo>
                    <a:cubicBezTo>
                      <a:pt x="2218" y="1172"/>
                      <a:pt x="2222" y="1168"/>
                      <a:pt x="2226" y="1164"/>
                    </a:cubicBezTo>
                    <a:lnTo>
                      <a:pt x="2226" y="1164"/>
                    </a:lnTo>
                    <a:cubicBezTo>
                      <a:pt x="2254" y="1140"/>
                      <a:pt x="2275" y="1109"/>
                      <a:pt x="2292" y="1077"/>
                    </a:cubicBezTo>
                    <a:lnTo>
                      <a:pt x="2292" y="1077"/>
                    </a:lnTo>
                    <a:cubicBezTo>
                      <a:pt x="2302" y="1059"/>
                      <a:pt x="2275" y="1040"/>
                      <a:pt x="2266" y="1059"/>
                    </a:cubicBezTo>
                    <a:lnTo>
                      <a:pt x="2266" y="1059"/>
                    </a:lnTo>
                    <a:cubicBezTo>
                      <a:pt x="2256" y="1077"/>
                      <a:pt x="2245" y="1094"/>
                      <a:pt x="2233" y="1110"/>
                    </a:cubicBezTo>
                    <a:lnTo>
                      <a:pt x="2233" y="1110"/>
                    </a:lnTo>
                    <a:cubicBezTo>
                      <a:pt x="2229" y="1114"/>
                      <a:pt x="2210" y="1139"/>
                      <a:pt x="2197" y="1149"/>
                    </a:cubicBezTo>
                    <a:lnTo>
                      <a:pt x="2197" y="1149"/>
                    </a:lnTo>
                    <a:cubicBezTo>
                      <a:pt x="2201" y="1110"/>
                      <a:pt x="2204" y="1069"/>
                      <a:pt x="2225" y="1035"/>
                    </a:cubicBezTo>
                    <a:lnTo>
                      <a:pt x="2225" y="1035"/>
                    </a:lnTo>
                    <a:cubicBezTo>
                      <a:pt x="2236" y="1018"/>
                      <a:pt x="2209" y="999"/>
                      <a:pt x="2198" y="1017"/>
                    </a:cubicBezTo>
                    <a:lnTo>
                      <a:pt x="2198" y="1017"/>
                    </a:lnTo>
                    <a:cubicBezTo>
                      <a:pt x="2179" y="1048"/>
                      <a:pt x="2172" y="1084"/>
                      <a:pt x="2168" y="1120"/>
                    </a:cubicBezTo>
                    <a:lnTo>
                      <a:pt x="2168" y="1120"/>
                    </a:lnTo>
                    <a:cubicBezTo>
                      <a:pt x="2155" y="1093"/>
                      <a:pt x="2148" y="1064"/>
                      <a:pt x="2158" y="1038"/>
                    </a:cubicBezTo>
                    <a:lnTo>
                      <a:pt x="2158" y="1038"/>
                    </a:lnTo>
                    <a:cubicBezTo>
                      <a:pt x="2166" y="1019"/>
                      <a:pt x="2135" y="1008"/>
                      <a:pt x="2128" y="1027"/>
                    </a:cubicBezTo>
                    <a:lnTo>
                      <a:pt x="2128" y="1027"/>
                    </a:lnTo>
                    <a:cubicBezTo>
                      <a:pt x="2110" y="1071"/>
                      <a:pt x="2129" y="1121"/>
                      <a:pt x="2153" y="1161"/>
                    </a:cubicBezTo>
                    <a:lnTo>
                      <a:pt x="2153" y="1161"/>
                    </a:lnTo>
                    <a:cubicBezTo>
                      <a:pt x="2111" y="1233"/>
                      <a:pt x="2056" y="1294"/>
                      <a:pt x="1990" y="1345"/>
                    </a:cubicBezTo>
                    <a:lnTo>
                      <a:pt x="1990" y="1345"/>
                    </a:lnTo>
                    <a:cubicBezTo>
                      <a:pt x="2084" y="1089"/>
                      <a:pt x="2135" y="818"/>
                      <a:pt x="2147" y="546"/>
                    </a:cubicBezTo>
                    <a:lnTo>
                      <a:pt x="2147" y="546"/>
                    </a:lnTo>
                    <a:cubicBezTo>
                      <a:pt x="2148" y="545"/>
                      <a:pt x="2148" y="545"/>
                      <a:pt x="2148" y="545"/>
                    </a:cubicBezTo>
                    <a:lnTo>
                      <a:pt x="2148" y="545"/>
                    </a:lnTo>
                    <a:cubicBezTo>
                      <a:pt x="2184" y="559"/>
                      <a:pt x="2244" y="537"/>
                      <a:pt x="2274" y="527"/>
                    </a:cubicBezTo>
                    <a:lnTo>
                      <a:pt x="2274" y="527"/>
                    </a:lnTo>
                    <a:cubicBezTo>
                      <a:pt x="2366" y="499"/>
                      <a:pt x="2443" y="438"/>
                      <a:pt x="2502" y="364"/>
                    </a:cubicBezTo>
                    <a:lnTo>
                      <a:pt x="2502" y="364"/>
                    </a:lnTo>
                    <a:cubicBezTo>
                      <a:pt x="2515" y="347"/>
                      <a:pt x="2488" y="329"/>
                      <a:pt x="2475" y="345"/>
                    </a:cubicBezTo>
                    <a:lnTo>
                      <a:pt x="2475" y="345"/>
                    </a:lnTo>
                    <a:cubicBezTo>
                      <a:pt x="2434" y="397"/>
                      <a:pt x="2389" y="435"/>
                      <a:pt x="2332" y="467"/>
                    </a:cubicBezTo>
                    <a:lnTo>
                      <a:pt x="2332" y="467"/>
                    </a:lnTo>
                    <a:cubicBezTo>
                      <a:pt x="2323" y="473"/>
                      <a:pt x="2260" y="501"/>
                      <a:pt x="2211" y="512"/>
                    </a:cubicBezTo>
                    <a:lnTo>
                      <a:pt x="2211" y="512"/>
                    </a:lnTo>
                    <a:cubicBezTo>
                      <a:pt x="2305" y="445"/>
                      <a:pt x="2423" y="254"/>
                      <a:pt x="2444" y="215"/>
                    </a:cubicBezTo>
                    <a:lnTo>
                      <a:pt x="2444" y="215"/>
                    </a:lnTo>
                    <a:cubicBezTo>
                      <a:pt x="2454" y="196"/>
                      <a:pt x="2427" y="178"/>
                      <a:pt x="2418" y="19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 name="Freeform 268">
                <a:extLst>
                  <a:ext uri="{FF2B5EF4-FFF2-40B4-BE49-F238E27FC236}">
                    <a16:creationId xmlns:a16="http://schemas.microsoft.com/office/drawing/2014/main" id="{BB456C25-8C4D-874B-B839-F1901A96EFC6}"/>
                  </a:ext>
                </a:extLst>
              </p:cNvPr>
              <p:cNvSpPr>
                <a:spLocks noChangeArrowheads="1"/>
              </p:cNvSpPr>
              <p:nvPr/>
            </p:nvSpPr>
            <p:spPr bwMode="auto">
              <a:xfrm>
                <a:off x="4431586" y="3684267"/>
                <a:ext cx="16201" cy="11881"/>
              </a:xfrm>
              <a:custGeom>
                <a:avLst/>
                <a:gdLst>
                  <a:gd name="T0" fmla="*/ 33 w 64"/>
                  <a:gd name="T1" fmla="*/ 42 h 50"/>
                  <a:gd name="T2" fmla="*/ 33 w 64"/>
                  <a:gd name="T3" fmla="*/ 42 h 50"/>
                  <a:gd name="T4" fmla="*/ 44 w 64"/>
                  <a:gd name="T5" fmla="*/ 11 h 50"/>
                  <a:gd name="T6" fmla="*/ 44 w 64"/>
                  <a:gd name="T7" fmla="*/ 11 h 50"/>
                  <a:gd name="T8" fmla="*/ 31 w 64"/>
                  <a:gd name="T9" fmla="*/ 7 h 50"/>
                  <a:gd name="T10" fmla="*/ 31 w 64"/>
                  <a:gd name="T11" fmla="*/ 7 h 50"/>
                  <a:gd name="T12" fmla="*/ 20 w 64"/>
                  <a:gd name="T13" fmla="*/ 38 h 50"/>
                  <a:gd name="T14" fmla="*/ 20 w 64"/>
                  <a:gd name="T15" fmla="*/ 38 h 50"/>
                  <a:gd name="T16" fmla="*/ 33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3" y="42"/>
                    </a:moveTo>
                    <a:lnTo>
                      <a:pt x="33" y="42"/>
                    </a:lnTo>
                    <a:cubicBezTo>
                      <a:pt x="52" y="49"/>
                      <a:pt x="63" y="19"/>
                      <a:pt x="44" y="11"/>
                    </a:cubicBezTo>
                    <a:lnTo>
                      <a:pt x="44" y="11"/>
                    </a:lnTo>
                    <a:cubicBezTo>
                      <a:pt x="39" y="10"/>
                      <a:pt x="35" y="9"/>
                      <a:pt x="31" y="7"/>
                    </a:cubicBezTo>
                    <a:lnTo>
                      <a:pt x="31" y="7"/>
                    </a:lnTo>
                    <a:cubicBezTo>
                      <a:pt x="11" y="0"/>
                      <a:pt x="0" y="31"/>
                      <a:pt x="20" y="38"/>
                    </a:cubicBezTo>
                    <a:lnTo>
                      <a:pt x="20" y="38"/>
                    </a:lnTo>
                    <a:cubicBezTo>
                      <a:pt x="24"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 name="Freeform 269">
                <a:extLst>
                  <a:ext uri="{FF2B5EF4-FFF2-40B4-BE49-F238E27FC236}">
                    <a16:creationId xmlns:a16="http://schemas.microsoft.com/office/drawing/2014/main" id="{2DE2BCE6-8F77-A548-9BDD-CAB83C2F6D0A}"/>
                  </a:ext>
                </a:extLst>
              </p:cNvPr>
              <p:cNvSpPr>
                <a:spLocks noChangeArrowheads="1"/>
              </p:cNvSpPr>
              <p:nvPr/>
            </p:nvSpPr>
            <p:spPr bwMode="auto">
              <a:xfrm>
                <a:off x="4445627" y="3658345"/>
                <a:ext cx="12961" cy="15122"/>
              </a:xfrm>
              <a:custGeom>
                <a:avLst/>
                <a:gdLst>
                  <a:gd name="T0" fmla="*/ 43 w 53"/>
                  <a:gd name="T1" fmla="*/ 27 h 61"/>
                  <a:gd name="T2" fmla="*/ 43 w 53"/>
                  <a:gd name="T3" fmla="*/ 27 h 61"/>
                  <a:gd name="T4" fmla="*/ 39 w 53"/>
                  <a:gd name="T5" fmla="*/ 19 h 61"/>
                  <a:gd name="T6" fmla="*/ 39 w 53"/>
                  <a:gd name="T7" fmla="*/ 19 h 61"/>
                  <a:gd name="T8" fmla="*/ 9 w 53"/>
                  <a:gd name="T9" fmla="*/ 33 h 61"/>
                  <a:gd name="T10" fmla="*/ 9 w 53"/>
                  <a:gd name="T11" fmla="*/ 33 h 61"/>
                  <a:gd name="T12" fmla="*/ 13 w 53"/>
                  <a:gd name="T13" fmla="*/ 41 h 61"/>
                  <a:gd name="T14" fmla="*/ 13 w 53"/>
                  <a:gd name="T15" fmla="*/ 41 h 61"/>
                  <a:gd name="T16" fmla="*/ 43 w 53"/>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43" y="27"/>
                    </a:moveTo>
                    <a:lnTo>
                      <a:pt x="43" y="27"/>
                    </a:lnTo>
                    <a:cubicBezTo>
                      <a:pt x="41" y="24"/>
                      <a:pt x="40" y="22"/>
                      <a:pt x="39" y="19"/>
                    </a:cubicBezTo>
                    <a:lnTo>
                      <a:pt x="39" y="19"/>
                    </a:lnTo>
                    <a:cubicBezTo>
                      <a:pt x="29" y="0"/>
                      <a:pt x="0" y="14"/>
                      <a:pt x="9" y="33"/>
                    </a:cubicBezTo>
                    <a:lnTo>
                      <a:pt x="9" y="33"/>
                    </a:lnTo>
                    <a:cubicBezTo>
                      <a:pt x="10" y="35"/>
                      <a:pt x="12" y="39"/>
                      <a:pt x="13" y="41"/>
                    </a:cubicBezTo>
                    <a:lnTo>
                      <a:pt x="13" y="41"/>
                    </a:lnTo>
                    <a:cubicBezTo>
                      <a:pt x="22" y="60"/>
                      <a:pt x="52" y="47"/>
                      <a:pt x="4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 name="Freeform 270">
                <a:extLst>
                  <a:ext uri="{FF2B5EF4-FFF2-40B4-BE49-F238E27FC236}">
                    <a16:creationId xmlns:a16="http://schemas.microsoft.com/office/drawing/2014/main" id="{80BA0CA6-46BE-F847-911A-1397861706B1}"/>
                  </a:ext>
                </a:extLst>
              </p:cNvPr>
              <p:cNvSpPr>
                <a:spLocks noChangeArrowheads="1"/>
              </p:cNvSpPr>
              <p:nvPr/>
            </p:nvSpPr>
            <p:spPr bwMode="auto">
              <a:xfrm>
                <a:off x="4459669" y="3683187"/>
                <a:ext cx="16201" cy="11882"/>
              </a:xfrm>
              <a:custGeom>
                <a:avLst/>
                <a:gdLst>
                  <a:gd name="T0" fmla="*/ 20 w 64"/>
                  <a:gd name="T1" fmla="*/ 37 h 50"/>
                  <a:gd name="T2" fmla="*/ 20 w 64"/>
                  <a:gd name="T3" fmla="*/ 37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20 w 64"/>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7"/>
                    </a:moveTo>
                    <a:lnTo>
                      <a:pt x="20" y="37"/>
                    </a:lnTo>
                    <a:cubicBezTo>
                      <a:pt x="24" y="38"/>
                      <a:pt x="28" y="40"/>
                      <a:pt x="32" y="42"/>
                    </a:cubicBezTo>
                    <a:lnTo>
                      <a:pt x="32" y="42"/>
                    </a:lnTo>
                    <a:cubicBezTo>
                      <a:pt x="52" y="49"/>
                      <a:pt x="63" y="18"/>
                      <a:pt x="43" y="11"/>
                    </a:cubicBezTo>
                    <a:lnTo>
                      <a:pt x="43" y="11"/>
                    </a:lnTo>
                    <a:cubicBezTo>
                      <a:pt x="39" y="10"/>
                      <a:pt x="34" y="8"/>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 name="Freeform 271">
                <a:extLst>
                  <a:ext uri="{FF2B5EF4-FFF2-40B4-BE49-F238E27FC236}">
                    <a16:creationId xmlns:a16="http://schemas.microsoft.com/office/drawing/2014/main" id="{95927688-6A34-E048-9643-240716848582}"/>
                  </a:ext>
                </a:extLst>
              </p:cNvPr>
              <p:cNvSpPr>
                <a:spLocks noChangeArrowheads="1"/>
              </p:cNvSpPr>
              <p:nvPr/>
            </p:nvSpPr>
            <p:spPr bwMode="auto">
              <a:xfrm>
                <a:off x="4476951" y="3648624"/>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3 w 53"/>
                  <a:gd name="T13" fmla="*/ 42 h 62"/>
                  <a:gd name="T14" fmla="*/ 13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1" y="25"/>
                      <a:pt x="40" y="22"/>
                      <a:pt x="39" y="19"/>
                    </a:cubicBezTo>
                    <a:lnTo>
                      <a:pt x="39" y="19"/>
                    </a:lnTo>
                    <a:cubicBezTo>
                      <a:pt x="30" y="0"/>
                      <a:pt x="0" y="14"/>
                      <a:pt x="9" y="33"/>
                    </a:cubicBezTo>
                    <a:lnTo>
                      <a:pt x="9" y="33"/>
                    </a:lnTo>
                    <a:cubicBezTo>
                      <a:pt x="11" y="36"/>
                      <a:pt x="12" y="39"/>
                      <a:pt x="13" y="42"/>
                    </a:cubicBezTo>
                    <a:lnTo>
                      <a:pt x="13" y="42"/>
                    </a:lnTo>
                    <a:cubicBezTo>
                      <a:pt x="22" y="61"/>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 name="Freeform 272">
                <a:extLst>
                  <a:ext uri="{FF2B5EF4-FFF2-40B4-BE49-F238E27FC236}">
                    <a16:creationId xmlns:a16="http://schemas.microsoft.com/office/drawing/2014/main" id="{AFBA9F75-C7B6-F045-B3B8-727A1FCBE6F5}"/>
                  </a:ext>
                </a:extLst>
              </p:cNvPr>
              <p:cNvSpPr>
                <a:spLocks noChangeArrowheads="1"/>
              </p:cNvSpPr>
              <p:nvPr/>
            </p:nvSpPr>
            <p:spPr bwMode="auto">
              <a:xfrm>
                <a:off x="4498553" y="3656185"/>
                <a:ext cx="12961" cy="15122"/>
              </a:xfrm>
              <a:custGeom>
                <a:avLst/>
                <a:gdLst>
                  <a:gd name="T0" fmla="*/ 42 w 52"/>
                  <a:gd name="T1" fmla="*/ 28 h 62"/>
                  <a:gd name="T2" fmla="*/ 42 w 52"/>
                  <a:gd name="T3" fmla="*/ 28 h 62"/>
                  <a:gd name="T4" fmla="*/ 38 w 52"/>
                  <a:gd name="T5" fmla="*/ 19 h 62"/>
                  <a:gd name="T6" fmla="*/ 38 w 52"/>
                  <a:gd name="T7" fmla="*/ 19 h 62"/>
                  <a:gd name="T8" fmla="*/ 8 w 52"/>
                  <a:gd name="T9" fmla="*/ 33 h 62"/>
                  <a:gd name="T10" fmla="*/ 8 w 52"/>
                  <a:gd name="T11" fmla="*/ 33 h 62"/>
                  <a:gd name="T12" fmla="*/ 13 w 52"/>
                  <a:gd name="T13" fmla="*/ 41 h 62"/>
                  <a:gd name="T14" fmla="*/ 13 w 52"/>
                  <a:gd name="T15" fmla="*/ 41 h 62"/>
                  <a:gd name="T16" fmla="*/ 42 w 52"/>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2">
                    <a:moveTo>
                      <a:pt x="42" y="28"/>
                    </a:moveTo>
                    <a:lnTo>
                      <a:pt x="42" y="28"/>
                    </a:lnTo>
                    <a:cubicBezTo>
                      <a:pt x="41" y="25"/>
                      <a:pt x="40" y="22"/>
                      <a:pt x="38" y="19"/>
                    </a:cubicBezTo>
                    <a:lnTo>
                      <a:pt x="38" y="19"/>
                    </a:lnTo>
                    <a:cubicBezTo>
                      <a:pt x="29" y="0"/>
                      <a:pt x="0" y="14"/>
                      <a:pt x="8" y="33"/>
                    </a:cubicBezTo>
                    <a:lnTo>
                      <a:pt x="8" y="33"/>
                    </a:lnTo>
                    <a:cubicBezTo>
                      <a:pt x="10" y="36"/>
                      <a:pt x="12" y="38"/>
                      <a:pt x="13" y="41"/>
                    </a:cubicBezTo>
                    <a:lnTo>
                      <a:pt x="13" y="41"/>
                    </a:lnTo>
                    <a:cubicBezTo>
                      <a:pt x="22" y="61"/>
                      <a:pt x="51" y="47"/>
                      <a:pt x="42"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 name="Freeform 273">
                <a:extLst>
                  <a:ext uri="{FF2B5EF4-FFF2-40B4-BE49-F238E27FC236}">
                    <a16:creationId xmlns:a16="http://schemas.microsoft.com/office/drawing/2014/main" id="{867E83F1-D91C-B54D-825C-C6C4FC9924D4}"/>
                  </a:ext>
                </a:extLst>
              </p:cNvPr>
              <p:cNvSpPr>
                <a:spLocks noChangeArrowheads="1"/>
              </p:cNvSpPr>
              <p:nvPr/>
            </p:nvSpPr>
            <p:spPr bwMode="auto">
              <a:xfrm>
                <a:off x="4498553" y="3623781"/>
                <a:ext cx="16201" cy="12961"/>
              </a:xfrm>
              <a:custGeom>
                <a:avLst/>
                <a:gdLst>
                  <a:gd name="T0" fmla="*/ 32 w 64"/>
                  <a:gd name="T1" fmla="*/ 43 h 51"/>
                  <a:gd name="T2" fmla="*/ 32 w 64"/>
                  <a:gd name="T3" fmla="*/ 43 h 51"/>
                  <a:gd name="T4" fmla="*/ 43 w 64"/>
                  <a:gd name="T5" fmla="*/ 12 h 51"/>
                  <a:gd name="T6" fmla="*/ 43 w 64"/>
                  <a:gd name="T7" fmla="*/ 12 h 51"/>
                  <a:gd name="T8" fmla="*/ 30 w 64"/>
                  <a:gd name="T9" fmla="*/ 8 h 51"/>
                  <a:gd name="T10" fmla="*/ 30 w 64"/>
                  <a:gd name="T11" fmla="*/ 8 h 51"/>
                  <a:gd name="T12" fmla="*/ 20 w 64"/>
                  <a:gd name="T13" fmla="*/ 39 h 51"/>
                  <a:gd name="T14" fmla="*/ 20 w 64"/>
                  <a:gd name="T15" fmla="*/ 39 h 51"/>
                  <a:gd name="T16" fmla="*/ 32 w 64"/>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2" y="43"/>
                    </a:moveTo>
                    <a:lnTo>
                      <a:pt x="32" y="43"/>
                    </a:lnTo>
                    <a:cubicBezTo>
                      <a:pt x="52" y="50"/>
                      <a:pt x="63" y="19"/>
                      <a:pt x="43" y="12"/>
                    </a:cubicBezTo>
                    <a:lnTo>
                      <a:pt x="43" y="12"/>
                    </a:lnTo>
                    <a:cubicBezTo>
                      <a:pt x="39" y="11"/>
                      <a:pt x="35" y="9"/>
                      <a:pt x="30" y="8"/>
                    </a:cubicBezTo>
                    <a:lnTo>
                      <a:pt x="30" y="8"/>
                    </a:lnTo>
                    <a:cubicBezTo>
                      <a:pt x="11" y="0"/>
                      <a:pt x="0" y="31"/>
                      <a:pt x="20" y="39"/>
                    </a:cubicBezTo>
                    <a:lnTo>
                      <a:pt x="20" y="39"/>
                    </a:lnTo>
                    <a:cubicBezTo>
                      <a:pt x="24" y="40"/>
                      <a:pt x="28" y="41"/>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 name="Freeform 274">
                <a:extLst>
                  <a:ext uri="{FF2B5EF4-FFF2-40B4-BE49-F238E27FC236}">
                    <a16:creationId xmlns:a16="http://schemas.microsoft.com/office/drawing/2014/main" id="{69CE6292-40DF-D642-83B3-4816C82715B0}"/>
                  </a:ext>
                </a:extLst>
              </p:cNvPr>
              <p:cNvSpPr>
                <a:spLocks noChangeArrowheads="1"/>
              </p:cNvSpPr>
              <p:nvPr/>
            </p:nvSpPr>
            <p:spPr bwMode="auto">
              <a:xfrm>
                <a:off x="4522316" y="3643223"/>
                <a:ext cx="16201" cy="8641"/>
              </a:xfrm>
              <a:custGeom>
                <a:avLst/>
                <a:gdLst>
                  <a:gd name="T0" fmla="*/ 21 w 68"/>
                  <a:gd name="T1" fmla="*/ 33 h 35"/>
                  <a:gd name="T2" fmla="*/ 21 w 68"/>
                  <a:gd name="T3" fmla="*/ 33 h 35"/>
                  <a:gd name="T4" fmla="*/ 43 w 68"/>
                  <a:gd name="T5" fmla="*/ 34 h 35"/>
                  <a:gd name="T6" fmla="*/ 43 w 68"/>
                  <a:gd name="T7" fmla="*/ 34 h 35"/>
                  <a:gd name="T8" fmla="*/ 46 w 68"/>
                  <a:gd name="T9" fmla="*/ 2 h 35"/>
                  <a:gd name="T10" fmla="*/ 46 w 68"/>
                  <a:gd name="T11" fmla="*/ 2 h 35"/>
                  <a:gd name="T12" fmla="*/ 24 w 68"/>
                  <a:gd name="T13" fmla="*/ 1 h 35"/>
                  <a:gd name="T14" fmla="*/ 24 w 68"/>
                  <a:gd name="T15" fmla="*/ 1 h 35"/>
                  <a:gd name="T16" fmla="*/ 21 w 68"/>
                  <a:gd name="T17"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35">
                    <a:moveTo>
                      <a:pt x="21" y="33"/>
                    </a:moveTo>
                    <a:lnTo>
                      <a:pt x="21" y="33"/>
                    </a:lnTo>
                    <a:cubicBezTo>
                      <a:pt x="29" y="33"/>
                      <a:pt x="36" y="34"/>
                      <a:pt x="43" y="34"/>
                    </a:cubicBezTo>
                    <a:lnTo>
                      <a:pt x="43" y="34"/>
                    </a:lnTo>
                    <a:cubicBezTo>
                      <a:pt x="64" y="34"/>
                      <a:pt x="67" y="2"/>
                      <a:pt x="46" y="2"/>
                    </a:cubicBezTo>
                    <a:lnTo>
                      <a:pt x="46" y="2"/>
                    </a:lnTo>
                    <a:cubicBezTo>
                      <a:pt x="39" y="1"/>
                      <a:pt x="31" y="1"/>
                      <a:pt x="24" y="1"/>
                    </a:cubicBezTo>
                    <a:lnTo>
                      <a:pt x="24" y="1"/>
                    </a:lnTo>
                    <a:cubicBezTo>
                      <a:pt x="3"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 name="Freeform 275">
                <a:extLst>
                  <a:ext uri="{FF2B5EF4-FFF2-40B4-BE49-F238E27FC236}">
                    <a16:creationId xmlns:a16="http://schemas.microsoft.com/office/drawing/2014/main" id="{F740EBA9-ACB2-8445-B928-9E602580A9CA}"/>
                  </a:ext>
                </a:extLst>
              </p:cNvPr>
              <p:cNvSpPr>
                <a:spLocks noChangeArrowheads="1"/>
              </p:cNvSpPr>
              <p:nvPr/>
            </p:nvSpPr>
            <p:spPr bwMode="auto">
              <a:xfrm>
                <a:off x="4547158" y="3662665"/>
                <a:ext cx="16202" cy="11881"/>
              </a:xfrm>
              <a:custGeom>
                <a:avLst/>
                <a:gdLst>
                  <a:gd name="T0" fmla="*/ 32 w 64"/>
                  <a:gd name="T1" fmla="*/ 42 h 50"/>
                  <a:gd name="T2" fmla="*/ 32 w 64"/>
                  <a:gd name="T3" fmla="*/ 42 h 50"/>
                  <a:gd name="T4" fmla="*/ 43 w 64"/>
                  <a:gd name="T5" fmla="*/ 12 h 50"/>
                  <a:gd name="T6" fmla="*/ 43 w 64"/>
                  <a:gd name="T7" fmla="*/ 12 h 50"/>
                  <a:gd name="T8" fmla="*/ 31 w 64"/>
                  <a:gd name="T9" fmla="*/ 7 h 50"/>
                  <a:gd name="T10" fmla="*/ 31 w 64"/>
                  <a:gd name="T11" fmla="*/ 7 h 50"/>
                  <a:gd name="T12" fmla="*/ 20 w 64"/>
                  <a:gd name="T13" fmla="*/ 37 h 50"/>
                  <a:gd name="T14" fmla="*/ 20 w 64"/>
                  <a:gd name="T15" fmla="*/ 37 h 50"/>
                  <a:gd name="T16" fmla="*/ 32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2" y="42"/>
                    </a:moveTo>
                    <a:lnTo>
                      <a:pt x="32" y="42"/>
                    </a:lnTo>
                    <a:cubicBezTo>
                      <a:pt x="52" y="49"/>
                      <a:pt x="63" y="18"/>
                      <a:pt x="43" y="12"/>
                    </a:cubicBezTo>
                    <a:lnTo>
                      <a:pt x="43" y="12"/>
                    </a:lnTo>
                    <a:cubicBezTo>
                      <a:pt x="39" y="10"/>
                      <a:pt x="35" y="9"/>
                      <a:pt x="31" y="7"/>
                    </a:cubicBezTo>
                    <a:lnTo>
                      <a:pt x="31" y="7"/>
                    </a:lnTo>
                    <a:cubicBezTo>
                      <a:pt x="11" y="0"/>
                      <a:pt x="0" y="30"/>
                      <a:pt x="20" y="37"/>
                    </a:cubicBezTo>
                    <a:lnTo>
                      <a:pt x="20" y="37"/>
                    </a:lnTo>
                    <a:cubicBezTo>
                      <a:pt x="24" y="39"/>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5" name="Freeform 276">
                <a:extLst>
                  <a:ext uri="{FF2B5EF4-FFF2-40B4-BE49-F238E27FC236}">
                    <a16:creationId xmlns:a16="http://schemas.microsoft.com/office/drawing/2014/main" id="{5C5638EB-DFAD-7543-8042-375C7FDD4A65}"/>
                  </a:ext>
                </a:extLst>
              </p:cNvPr>
              <p:cNvSpPr>
                <a:spLocks noChangeArrowheads="1"/>
              </p:cNvSpPr>
              <p:nvPr/>
            </p:nvSpPr>
            <p:spPr bwMode="auto">
              <a:xfrm>
                <a:off x="4555799" y="3639983"/>
                <a:ext cx="11882" cy="10801"/>
              </a:xfrm>
              <a:custGeom>
                <a:avLst/>
                <a:gdLst>
                  <a:gd name="T0" fmla="*/ 20 w 48"/>
                  <a:gd name="T1" fmla="*/ 37 h 42"/>
                  <a:gd name="T2" fmla="*/ 20 w 48"/>
                  <a:gd name="T3" fmla="*/ 37 h 42"/>
                  <a:gd name="T4" fmla="*/ 43 w 48"/>
                  <a:gd name="T5" fmla="*/ 33 h 42"/>
                  <a:gd name="T6" fmla="*/ 43 w 48"/>
                  <a:gd name="T7" fmla="*/ 33 h 42"/>
                  <a:gd name="T8" fmla="*/ 38 w 48"/>
                  <a:gd name="T9" fmla="*/ 10 h 42"/>
                  <a:gd name="T10" fmla="*/ 38 w 48"/>
                  <a:gd name="T11" fmla="*/ 10 h 42"/>
                  <a:gd name="T12" fmla="*/ 27 w 48"/>
                  <a:gd name="T13" fmla="*/ 4 h 42"/>
                  <a:gd name="T14" fmla="*/ 27 w 48"/>
                  <a:gd name="T15" fmla="*/ 4 h 42"/>
                  <a:gd name="T16" fmla="*/ 4 w 48"/>
                  <a:gd name="T17" fmla="*/ 8 h 42"/>
                  <a:gd name="T18" fmla="*/ 4 w 48"/>
                  <a:gd name="T19" fmla="*/ 8 h 42"/>
                  <a:gd name="T20" fmla="*/ 8 w 48"/>
                  <a:gd name="T21" fmla="*/ 31 h 42"/>
                  <a:gd name="T22" fmla="*/ 8 w 48"/>
                  <a:gd name="T23" fmla="*/ 31 h 42"/>
                  <a:gd name="T24" fmla="*/ 20 w 48"/>
                  <a:gd name="T25"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42">
                    <a:moveTo>
                      <a:pt x="20" y="37"/>
                    </a:moveTo>
                    <a:lnTo>
                      <a:pt x="20" y="37"/>
                    </a:lnTo>
                    <a:cubicBezTo>
                      <a:pt x="28" y="41"/>
                      <a:pt x="37" y="41"/>
                      <a:pt x="43" y="33"/>
                    </a:cubicBezTo>
                    <a:lnTo>
                      <a:pt x="43" y="33"/>
                    </a:lnTo>
                    <a:cubicBezTo>
                      <a:pt x="47" y="26"/>
                      <a:pt x="47" y="14"/>
                      <a:pt x="38" y="10"/>
                    </a:cubicBezTo>
                    <a:lnTo>
                      <a:pt x="38" y="10"/>
                    </a:lnTo>
                    <a:cubicBezTo>
                      <a:pt x="35" y="8"/>
                      <a:pt x="31" y="6"/>
                      <a:pt x="27" y="4"/>
                    </a:cubicBezTo>
                    <a:lnTo>
                      <a:pt x="27" y="4"/>
                    </a:lnTo>
                    <a:cubicBezTo>
                      <a:pt x="19" y="0"/>
                      <a:pt x="10" y="0"/>
                      <a:pt x="4" y="8"/>
                    </a:cubicBezTo>
                    <a:lnTo>
                      <a:pt x="4" y="8"/>
                    </a:lnTo>
                    <a:cubicBezTo>
                      <a:pt x="0" y="15"/>
                      <a:pt x="0" y="27"/>
                      <a:pt x="8" y="31"/>
                    </a:cubicBezTo>
                    <a:lnTo>
                      <a:pt x="8" y="31"/>
                    </a:lnTo>
                    <a:cubicBezTo>
                      <a:pt x="13" y="33"/>
                      <a:pt x="16" y="35"/>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6" name="Freeform 277">
                <a:extLst>
                  <a:ext uri="{FF2B5EF4-FFF2-40B4-BE49-F238E27FC236}">
                    <a16:creationId xmlns:a16="http://schemas.microsoft.com/office/drawing/2014/main" id="{4D0333A4-36A4-5C4A-9ADE-1B05EDBA0F7A}"/>
                  </a:ext>
                </a:extLst>
              </p:cNvPr>
              <p:cNvSpPr>
                <a:spLocks noChangeArrowheads="1"/>
              </p:cNvSpPr>
              <p:nvPr/>
            </p:nvSpPr>
            <p:spPr bwMode="auto">
              <a:xfrm>
                <a:off x="4576321" y="3668066"/>
                <a:ext cx="15122" cy="12961"/>
              </a:xfrm>
              <a:custGeom>
                <a:avLst/>
                <a:gdLst>
                  <a:gd name="T0" fmla="*/ 32 w 61"/>
                  <a:gd name="T1" fmla="*/ 42 h 52"/>
                  <a:gd name="T2" fmla="*/ 32 w 61"/>
                  <a:gd name="T3" fmla="*/ 42 h 52"/>
                  <a:gd name="T4" fmla="*/ 41 w 61"/>
                  <a:gd name="T5" fmla="*/ 38 h 52"/>
                  <a:gd name="T6" fmla="*/ 41 w 61"/>
                  <a:gd name="T7" fmla="*/ 38 h 52"/>
                  <a:gd name="T8" fmla="*/ 27 w 61"/>
                  <a:gd name="T9" fmla="*/ 9 h 52"/>
                  <a:gd name="T10" fmla="*/ 27 w 61"/>
                  <a:gd name="T11" fmla="*/ 9 h 52"/>
                  <a:gd name="T12" fmla="*/ 18 w 61"/>
                  <a:gd name="T13" fmla="*/ 13 h 52"/>
                  <a:gd name="T14" fmla="*/ 18 w 61"/>
                  <a:gd name="T15" fmla="*/ 13 h 52"/>
                  <a:gd name="T16" fmla="*/ 32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2" y="42"/>
                    </a:moveTo>
                    <a:lnTo>
                      <a:pt x="32" y="42"/>
                    </a:lnTo>
                    <a:cubicBezTo>
                      <a:pt x="35" y="41"/>
                      <a:pt x="38" y="39"/>
                      <a:pt x="41" y="38"/>
                    </a:cubicBezTo>
                    <a:lnTo>
                      <a:pt x="41" y="38"/>
                    </a:lnTo>
                    <a:cubicBezTo>
                      <a:pt x="60" y="29"/>
                      <a:pt x="46" y="0"/>
                      <a:pt x="27" y="9"/>
                    </a:cubicBezTo>
                    <a:lnTo>
                      <a:pt x="27" y="9"/>
                    </a:lnTo>
                    <a:cubicBezTo>
                      <a:pt x="24" y="10"/>
                      <a:pt x="21" y="11"/>
                      <a:pt x="18" y="13"/>
                    </a:cubicBezTo>
                    <a:lnTo>
                      <a:pt x="18" y="13"/>
                    </a:lnTo>
                    <a:cubicBezTo>
                      <a:pt x="0" y="21"/>
                      <a:pt x="14" y="51"/>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7" name="Freeform 278">
                <a:extLst>
                  <a:ext uri="{FF2B5EF4-FFF2-40B4-BE49-F238E27FC236}">
                    <a16:creationId xmlns:a16="http://schemas.microsoft.com/office/drawing/2014/main" id="{E2B80E8F-0118-9C4A-B563-87DE746B679F}"/>
                  </a:ext>
                </a:extLst>
              </p:cNvPr>
              <p:cNvSpPr>
                <a:spLocks noChangeArrowheads="1"/>
              </p:cNvSpPr>
              <p:nvPr/>
            </p:nvSpPr>
            <p:spPr bwMode="auto">
              <a:xfrm>
                <a:off x="4593603" y="3557894"/>
                <a:ext cx="14041" cy="17282"/>
              </a:xfrm>
              <a:custGeom>
                <a:avLst/>
                <a:gdLst>
                  <a:gd name="T0" fmla="*/ 46 w 56"/>
                  <a:gd name="T1" fmla="*/ 36 h 70"/>
                  <a:gd name="T2" fmla="*/ 46 w 56"/>
                  <a:gd name="T3" fmla="*/ 36 h 70"/>
                  <a:gd name="T4" fmla="*/ 38 w 56"/>
                  <a:gd name="T5" fmla="*/ 19 h 70"/>
                  <a:gd name="T6" fmla="*/ 38 w 56"/>
                  <a:gd name="T7" fmla="*/ 19 h 70"/>
                  <a:gd name="T8" fmla="*/ 9 w 56"/>
                  <a:gd name="T9" fmla="*/ 32 h 70"/>
                  <a:gd name="T10" fmla="*/ 9 w 56"/>
                  <a:gd name="T11" fmla="*/ 32 h 70"/>
                  <a:gd name="T12" fmla="*/ 17 w 56"/>
                  <a:gd name="T13" fmla="*/ 49 h 70"/>
                  <a:gd name="T14" fmla="*/ 17 w 56"/>
                  <a:gd name="T15" fmla="*/ 49 h 70"/>
                  <a:gd name="T16" fmla="*/ 46 w 56"/>
                  <a:gd name="T17"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0">
                    <a:moveTo>
                      <a:pt x="46" y="36"/>
                    </a:moveTo>
                    <a:lnTo>
                      <a:pt x="46" y="36"/>
                    </a:lnTo>
                    <a:cubicBezTo>
                      <a:pt x="44" y="30"/>
                      <a:pt x="41" y="24"/>
                      <a:pt x="38" y="19"/>
                    </a:cubicBezTo>
                    <a:lnTo>
                      <a:pt x="38" y="19"/>
                    </a:lnTo>
                    <a:cubicBezTo>
                      <a:pt x="30" y="0"/>
                      <a:pt x="0" y="14"/>
                      <a:pt x="9" y="32"/>
                    </a:cubicBezTo>
                    <a:lnTo>
                      <a:pt x="9" y="32"/>
                    </a:lnTo>
                    <a:cubicBezTo>
                      <a:pt x="12" y="38"/>
                      <a:pt x="14" y="44"/>
                      <a:pt x="17" y="49"/>
                    </a:cubicBezTo>
                    <a:lnTo>
                      <a:pt x="17" y="49"/>
                    </a:lnTo>
                    <a:cubicBezTo>
                      <a:pt x="26" y="69"/>
                      <a:pt x="55" y="55"/>
                      <a:pt x="46"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8" name="Freeform 279">
                <a:extLst>
                  <a:ext uri="{FF2B5EF4-FFF2-40B4-BE49-F238E27FC236}">
                    <a16:creationId xmlns:a16="http://schemas.microsoft.com/office/drawing/2014/main" id="{540970A1-327C-224A-9D27-7E323A19D06F}"/>
                  </a:ext>
                </a:extLst>
              </p:cNvPr>
              <p:cNvSpPr>
                <a:spLocks noChangeArrowheads="1"/>
              </p:cNvSpPr>
              <p:nvPr/>
            </p:nvSpPr>
            <p:spPr bwMode="auto">
              <a:xfrm>
                <a:off x="4604404" y="3576256"/>
                <a:ext cx="15122" cy="11881"/>
              </a:xfrm>
              <a:custGeom>
                <a:avLst/>
                <a:gdLst>
                  <a:gd name="T0" fmla="*/ 20 w 63"/>
                  <a:gd name="T1" fmla="*/ 37 h 50"/>
                  <a:gd name="T2" fmla="*/ 20 w 63"/>
                  <a:gd name="T3" fmla="*/ 37 h 50"/>
                  <a:gd name="T4" fmla="*/ 32 w 63"/>
                  <a:gd name="T5" fmla="*/ 42 h 50"/>
                  <a:gd name="T6" fmla="*/ 32 w 63"/>
                  <a:gd name="T7" fmla="*/ 42 h 50"/>
                  <a:gd name="T8" fmla="*/ 43 w 63"/>
                  <a:gd name="T9" fmla="*/ 11 h 50"/>
                  <a:gd name="T10" fmla="*/ 43 w 63"/>
                  <a:gd name="T11" fmla="*/ 11 h 50"/>
                  <a:gd name="T12" fmla="*/ 30 w 63"/>
                  <a:gd name="T13" fmla="*/ 7 h 50"/>
                  <a:gd name="T14" fmla="*/ 30 w 63"/>
                  <a:gd name="T15" fmla="*/ 7 h 50"/>
                  <a:gd name="T16" fmla="*/ 20 w 63"/>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0">
                    <a:moveTo>
                      <a:pt x="20" y="37"/>
                    </a:moveTo>
                    <a:lnTo>
                      <a:pt x="20" y="37"/>
                    </a:lnTo>
                    <a:cubicBezTo>
                      <a:pt x="24" y="38"/>
                      <a:pt x="28" y="40"/>
                      <a:pt x="32" y="42"/>
                    </a:cubicBezTo>
                    <a:lnTo>
                      <a:pt x="32" y="42"/>
                    </a:lnTo>
                    <a:cubicBezTo>
                      <a:pt x="52" y="49"/>
                      <a:pt x="62" y="18"/>
                      <a:pt x="43" y="11"/>
                    </a:cubicBezTo>
                    <a:lnTo>
                      <a:pt x="43" y="11"/>
                    </a:lnTo>
                    <a:cubicBezTo>
                      <a:pt x="39" y="10"/>
                      <a:pt x="34" y="8"/>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9" name="Freeform 280">
                <a:extLst>
                  <a:ext uri="{FF2B5EF4-FFF2-40B4-BE49-F238E27FC236}">
                    <a16:creationId xmlns:a16="http://schemas.microsoft.com/office/drawing/2014/main" id="{2324BFE3-6738-3547-8098-0D7A2346B33D}"/>
                  </a:ext>
                </a:extLst>
              </p:cNvPr>
              <p:cNvSpPr>
                <a:spLocks noChangeArrowheads="1"/>
              </p:cNvSpPr>
              <p:nvPr/>
            </p:nvSpPr>
            <p:spPr bwMode="auto">
              <a:xfrm>
                <a:off x="4577401" y="3576256"/>
                <a:ext cx="16202" cy="12961"/>
              </a:xfrm>
              <a:custGeom>
                <a:avLst/>
                <a:gdLst>
                  <a:gd name="T0" fmla="*/ 33 w 65"/>
                  <a:gd name="T1" fmla="*/ 43 h 51"/>
                  <a:gd name="T2" fmla="*/ 33 w 65"/>
                  <a:gd name="T3" fmla="*/ 43 h 51"/>
                  <a:gd name="T4" fmla="*/ 44 w 65"/>
                  <a:gd name="T5" fmla="*/ 12 h 51"/>
                  <a:gd name="T6" fmla="*/ 44 w 65"/>
                  <a:gd name="T7" fmla="*/ 12 h 51"/>
                  <a:gd name="T8" fmla="*/ 31 w 65"/>
                  <a:gd name="T9" fmla="*/ 7 h 51"/>
                  <a:gd name="T10" fmla="*/ 31 w 65"/>
                  <a:gd name="T11" fmla="*/ 7 h 51"/>
                  <a:gd name="T12" fmla="*/ 20 w 65"/>
                  <a:gd name="T13" fmla="*/ 38 h 51"/>
                  <a:gd name="T14" fmla="*/ 20 w 65"/>
                  <a:gd name="T15" fmla="*/ 38 h 51"/>
                  <a:gd name="T16" fmla="*/ 33 w 65"/>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1">
                    <a:moveTo>
                      <a:pt x="33" y="43"/>
                    </a:moveTo>
                    <a:lnTo>
                      <a:pt x="33" y="43"/>
                    </a:lnTo>
                    <a:cubicBezTo>
                      <a:pt x="53" y="50"/>
                      <a:pt x="64" y="18"/>
                      <a:pt x="44" y="12"/>
                    </a:cubicBezTo>
                    <a:lnTo>
                      <a:pt x="44" y="12"/>
                    </a:lnTo>
                    <a:cubicBezTo>
                      <a:pt x="40" y="10"/>
                      <a:pt x="36" y="8"/>
                      <a:pt x="31" y="7"/>
                    </a:cubicBezTo>
                    <a:lnTo>
                      <a:pt x="31" y="7"/>
                    </a:lnTo>
                    <a:cubicBezTo>
                      <a:pt x="11" y="0"/>
                      <a:pt x="0" y="31"/>
                      <a:pt x="20" y="38"/>
                    </a:cubicBezTo>
                    <a:lnTo>
                      <a:pt x="20" y="38"/>
                    </a:lnTo>
                    <a:cubicBezTo>
                      <a:pt x="24" y="40"/>
                      <a:pt x="28" y="41"/>
                      <a:pt x="3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0" name="Freeform 281">
                <a:extLst>
                  <a:ext uri="{FF2B5EF4-FFF2-40B4-BE49-F238E27FC236}">
                    <a16:creationId xmlns:a16="http://schemas.microsoft.com/office/drawing/2014/main" id="{571B601A-7FF1-F148-9B52-3BC9FDE759C8}"/>
                  </a:ext>
                </a:extLst>
              </p:cNvPr>
              <p:cNvSpPr>
                <a:spLocks noChangeArrowheads="1"/>
              </p:cNvSpPr>
              <p:nvPr/>
            </p:nvSpPr>
            <p:spPr bwMode="auto">
              <a:xfrm>
                <a:off x="4622766" y="3550334"/>
                <a:ext cx="15122" cy="12961"/>
              </a:xfrm>
              <a:custGeom>
                <a:avLst/>
                <a:gdLst>
                  <a:gd name="T0" fmla="*/ 33 w 61"/>
                  <a:gd name="T1" fmla="*/ 42 h 53"/>
                  <a:gd name="T2" fmla="*/ 33 w 61"/>
                  <a:gd name="T3" fmla="*/ 42 h 53"/>
                  <a:gd name="T4" fmla="*/ 41 w 61"/>
                  <a:gd name="T5" fmla="*/ 38 h 53"/>
                  <a:gd name="T6" fmla="*/ 41 w 61"/>
                  <a:gd name="T7" fmla="*/ 38 h 53"/>
                  <a:gd name="T8" fmla="*/ 27 w 61"/>
                  <a:gd name="T9" fmla="*/ 9 h 53"/>
                  <a:gd name="T10" fmla="*/ 27 w 61"/>
                  <a:gd name="T11" fmla="*/ 9 h 53"/>
                  <a:gd name="T12" fmla="*/ 19 w 61"/>
                  <a:gd name="T13" fmla="*/ 13 h 53"/>
                  <a:gd name="T14" fmla="*/ 19 w 61"/>
                  <a:gd name="T15" fmla="*/ 13 h 53"/>
                  <a:gd name="T16" fmla="*/ 33 w 61"/>
                  <a:gd name="T17"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33" y="42"/>
                    </a:moveTo>
                    <a:lnTo>
                      <a:pt x="33" y="42"/>
                    </a:lnTo>
                    <a:cubicBezTo>
                      <a:pt x="35" y="41"/>
                      <a:pt x="38" y="40"/>
                      <a:pt x="41" y="38"/>
                    </a:cubicBezTo>
                    <a:lnTo>
                      <a:pt x="41" y="38"/>
                    </a:lnTo>
                    <a:cubicBezTo>
                      <a:pt x="60" y="29"/>
                      <a:pt x="46" y="0"/>
                      <a:pt x="27" y="9"/>
                    </a:cubicBezTo>
                    <a:lnTo>
                      <a:pt x="27" y="9"/>
                    </a:lnTo>
                    <a:cubicBezTo>
                      <a:pt x="24" y="10"/>
                      <a:pt x="21" y="12"/>
                      <a:pt x="19" y="13"/>
                    </a:cubicBezTo>
                    <a:lnTo>
                      <a:pt x="19" y="13"/>
                    </a:lnTo>
                    <a:cubicBezTo>
                      <a:pt x="0" y="22"/>
                      <a:pt x="13" y="52"/>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1" name="Freeform 282">
                <a:extLst>
                  <a:ext uri="{FF2B5EF4-FFF2-40B4-BE49-F238E27FC236}">
                    <a16:creationId xmlns:a16="http://schemas.microsoft.com/office/drawing/2014/main" id="{D49AB788-EA43-C54D-A0BE-2771A1363330}"/>
                  </a:ext>
                </a:extLst>
              </p:cNvPr>
              <p:cNvSpPr>
                <a:spLocks noChangeArrowheads="1"/>
              </p:cNvSpPr>
              <p:nvPr/>
            </p:nvSpPr>
            <p:spPr bwMode="auto">
              <a:xfrm>
                <a:off x="4643289" y="3522251"/>
                <a:ext cx="14041" cy="15122"/>
              </a:xfrm>
              <a:custGeom>
                <a:avLst/>
                <a:gdLst>
                  <a:gd name="T0" fmla="*/ 23 w 56"/>
                  <a:gd name="T1" fmla="*/ 58 h 60"/>
                  <a:gd name="T2" fmla="*/ 23 w 56"/>
                  <a:gd name="T3" fmla="*/ 58 h 60"/>
                  <a:gd name="T4" fmla="*/ 7 w 56"/>
                  <a:gd name="T5" fmla="*/ 23 h 60"/>
                  <a:gd name="T6" fmla="*/ 7 w 56"/>
                  <a:gd name="T7" fmla="*/ 23 h 60"/>
                  <a:gd name="T8" fmla="*/ 5 w 56"/>
                  <a:gd name="T9" fmla="*/ 45 h 60"/>
                  <a:gd name="T10" fmla="*/ 5 w 56"/>
                  <a:gd name="T11" fmla="*/ 45 h 60"/>
                  <a:gd name="T12" fmla="*/ 23 w 56"/>
                  <a:gd name="T13" fmla="*/ 58 h 60"/>
                </a:gdLst>
                <a:ahLst/>
                <a:cxnLst>
                  <a:cxn ang="0">
                    <a:pos x="T0" y="T1"/>
                  </a:cxn>
                  <a:cxn ang="0">
                    <a:pos x="T2" y="T3"/>
                  </a:cxn>
                  <a:cxn ang="0">
                    <a:pos x="T4" y="T5"/>
                  </a:cxn>
                  <a:cxn ang="0">
                    <a:pos x="T6" y="T7"/>
                  </a:cxn>
                  <a:cxn ang="0">
                    <a:pos x="T8" y="T9"/>
                  </a:cxn>
                  <a:cxn ang="0">
                    <a:pos x="T10" y="T11"/>
                  </a:cxn>
                  <a:cxn ang="0">
                    <a:pos x="T12" y="T13"/>
                  </a:cxn>
                </a:cxnLst>
                <a:rect l="0" t="0" r="r" b="b"/>
                <a:pathLst>
                  <a:path w="56" h="60">
                    <a:moveTo>
                      <a:pt x="23" y="58"/>
                    </a:moveTo>
                    <a:lnTo>
                      <a:pt x="23" y="58"/>
                    </a:lnTo>
                    <a:cubicBezTo>
                      <a:pt x="55" y="55"/>
                      <a:pt x="30" y="0"/>
                      <a:pt x="7" y="23"/>
                    </a:cubicBezTo>
                    <a:lnTo>
                      <a:pt x="7" y="23"/>
                    </a:lnTo>
                    <a:cubicBezTo>
                      <a:pt x="0" y="30"/>
                      <a:pt x="1" y="39"/>
                      <a:pt x="5" y="45"/>
                    </a:cubicBezTo>
                    <a:lnTo>
                      <a:pt x="5" y="45"/>
                    </a:lnTo>
                    <a:cubicBezTo>
                      <a:pt x="7" y="52"/>
                      <a:pt x="13" y="59"/>
                      <a:pt x="23"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2" name="Freeform 283">
                <a:extLst>
                  <a:ext uri="{FF2B5EF4-FFF2-40B4-BE49-F238E27FC236}">
                    <a16:creationId xmlns:a16="http://schemas.microsoft.com/office/drawing/2014/main" id="{A5E1F6BF-0AD5-F04D-94F3-6DB8A7D041EB}"/>
                  </a:ext>
                </a:extLst>
              </p:cNvPr>
              <p:cNvSpPr>
                <a:spLocks noChangeArrowheads="1"/>
              </p:cNvSpPr>
              <p:nvPr/>
            </p:nvSpPr>
            <p:spPr bwMode="auto">
              <a:xfrm>
                <a:off x="4640048" y="3569775"/>
                <a:ext cx="16202" cy="11881"/>
              </a:xfrm>
              <a:custGeom>
                <a:avLst/>
                <a:gdLst>
                  <a:gd name="T0" fmla="*/ 19 w 64"/>
                  <a:gd name="T1" fmla="*/ 38 h 50"/>
                  <a:gd name="T2" fmla="*/ 19 w 64"/>
                  <a:gd name="T3" fmla="*/ 38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19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19" y="38"/>
                    </a:moveTo>
                    <a:lnTo>
                      <a:pt x="19" y="38"/>
                    </a:lnTo>
                    <a:cubicBezTo>
                      <a:pt x="23" y="39"/>
                      <a:pt x="28" y="41"/>
                      <a:pt x="32" y="42"/>
                    </a:cubicBezTo>
                    <a:lnTo>
                      <a:pt x="32" y="42"/>
                    </a:lnTo>
                    <a:cubicBezTo>
                      <a:pt x="51" y="49"/>
                      <a:pt x="63" y="18"/>
                      <a:pt x="43" y="11"/>
                    </a:cubicBezTo>
                    <a:lnTo>
                      <a:pt x="43" y="11"/>
                    </a:lnTo>
                    <a:cubicBezTo>
                      <a:pt x="38" y="10"/>
                      <a:pt x="34" y="8"/>
                      <a:pt x="30" y="7"/>
                    </a:cubicBezTo>
                    <a:lnTo>
                      <a:pt x="30" y="7"/>
                    </a:lnTo>
                    <a:cubicBezTo>
                      <a:pt x="10" y="0"/>
                      <a:pt x="0" y="31"/>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3" name="Freeform 284">
                <a:extLst>
                  <a:ext uri="{FF2B5EF4-FFF2-40B4-BE49-F238E27FC236}">
                    <a16:creationId xmlns:a16="http://schemas.microsoft.com/office/drawing/2014/main" id="{7B896533-93FC-B74A-ABE4-248F40326CD6}"/>
                  </a:ext>
                </a:extLst>
              </p:cNvPr>
              <p:cNvSpPr>
                <a:spLocks noChangeArrowheads="1"/>
              </p:cNvSpPr>
              <p:nvPr/>
            </p:nvSpPr>
            <p:spPr bwMode="auto">
              <a:xfrm>
                <a:off x="4664891" y="3542772"/>
                <a:ext cx="16201" cy="12961"/>
              </a:xfrm>
              <a:custGeom>
                <a:avLst/>
                <a:gdLst>
                  <a:gd name="T0" fmla="*/ 32 w 64"/>
                  <a:gd name="T1" fmla="*/ 43 h 51"/>
                  <a:gd name="T2" fmla="*/ 32 w 64"/>
                  <a:gd name="T3" fmla="*/ 43 h 51"/>
                  <a:gd name="T4" fmla="*/ 43 w 64"/>
                  <a:gd name="T5" fmla="*/ 12 h 51"/>
                  <a:gd name="T6" fmla="*/ 43 w 64"/>
                  <a:gd name="T7" fmla="*/ 12 h 51"/>
                  <a:gd name="T8" fmla="*/ 30 w 64"/>
                  <a:gd name="T9" fmla="*/ 8 h 51"/>
                  <a:gd name="T10" fmla="*/ 30 w 64"/>
                  <a:gd name="T11" fmla="*/ 8 h 51"/>
                  <a:gd name="T12" fmla="*/ 20 w 64"/>
                  <a:gd name="T13" fmla="*/ 38 h 51"/>
                  <a:gd name="T14" fmla="*/ 20 w 64"/>
                  <a:gd name="T15" fmla="*/ 38 h 51"/>
                  <a:gd name="T16" fmla="*/ 32 w 64"/>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2" y="43"/>
                    </a:moveTo>
                    <a:lnTo>
                      <a:pt x="32" y="43"/>
                    </a:lnTo>
                    <a:cubicBezTo>
                      <a:pt x="52" y="50"/>
                      <a:pt x="63" y="19"/>
                      <a:pt x="43" y="12"/>
                    </a:cubicBezTo>
                    <a:lnTo>
                      <a:pt x="43" y="12"/>
                    </a:lnTo>
                    <a:cubicBezTo>
                      <a:pt x="39" y="10"/>
                      <a:pt x="34" y="9"/>
                      <a:pt x="30" y="8"/>
                    </a:cubicBezTo>
                    <a:lnTo>
                      <a:pt x="30" y="8"/>
                    </a:lnTo>
                    <a:cubicBezTo>
                      <a:pt x="11" y="0"/>
                      <a:pt x="0" y="31"/>
                      <a:pt x="20" y="38"/>
                    </a:cubicBezTo>
                    <a:lnTo>
                      <a:pt x="20" y="38"/>
                    </a:lnTo>
                    <a:cubicBezTo>
                      <a:pt x="24" y="40"/>
                      <a:pt x="28" y="41"/>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4" name="Freeform 285">
                <a:extLst>
                  <a:ext uri="{FF2B5EF4-FFF2-40B4-BE49-F238E27FC236}">
                    <a16:creationId xmlns:a16="http://schemas.microsoft.com/office/drawing/2014/main" id="{5A900971-8203-4A43-8015-57215EC8E188}"/>
                  </a:ext>
                </a:extLst>
              </p:cNvPr>
              <p:cNvSpPr>
                <a:spLocks noChangeArrowheads="1"/>
              </p:cNvSpPr>
              <p:nvPr/>
            </p:nvSpPr>
            <p:spPr bwMode="auto">
              <a:xfrm>
                <a:off x="4682172" y="3573016"/>
                <a:ext cx="16201" cy="11882"/>
              </a:xfrm>
              <a:custGeom>
                <a:avLst/>
                <a:gdLst>
                  <a:gd name="T0" fmla="*/ 20 w 64"/>
                  <a:gd name="T1" fmla="*/ 38 h 50"/>
                  <a:gd name="T2" fmla="*/ 20 w 64"/>
                  <a:gd name="T3" fmla="*/ 38 h 50"/>
                  <a:gd name="T4" fmla="*/ 32 w 64"/>
                  <a:gd name="T5" fmla="*/ 42 h 50"/>
                  <a:gd name="T6" fmla="*/ 32 w 64"/>
                  <a:gd name="T7" fmla="*/ 42 h 50"/>
                  <a:gd name="T8" fmla="*/ 43 w 64"/>
                  <a:gd name="T9" fmla="*/ 12 h 50"/>
                  <a:gd name="T10" fmla="*/ 43 w 64"/>
                  <a:gd name="T11" fmla="*/ 12 h 50"/>
                  <a:gd name="T12" fmla="*/ 31 w 64"/>
                  <a:gd name="T13" fmla="*/ 7 h 50"/>
                  <a:gd name="T14" fmla="*/ 31 w 64"/>
                  <a:gd name="T15" fmla="*/ 7 h 50"/>
                  <a:gd name="T16" fmla="*/ 20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8"/>
                    </a:moveTo>
                    <a:lnTo>
                      <a:pt x="20" y="38"/>
                    </a:lnTo>
                    <a:cubicBezTo>
                      <a:pt x="24" y="39"/>
                      <a:pt x="28" y="41"/>
                      <a:pt x="32" y="42"/>
                    </a:cubicBezTo>
                    <a:lnTo>
                      <a:pt x="32" y="42"/>
                    </a:lnTo>
                    <a:cubicBezTo>
                      <a:pt x="52" y="49"/>
                      <a:pt x="63" y="19"/>
                      <a:pt x="43" y="12"/>
                    </a:cubicBezTo>
                    <a:lnTo>
                      <a:pt x="43" y="12"/>
                    </a:lnTo>
                    <a:cubicBezTo>
                      <a:pt x="39" y="10"/>
                      <a:pt x="35" y="9"/>
                      <a:pt x="31" y="7"/>
                    </a:cubicBezTo>
                    <a:lnTo>
                      <a:pt x="31" y="7"/>
                    </a:lnTo>
                    <a:cubicBezTo>
                      <a:pt x="11" y="0"/>
                      <a:pt x="0" y="31"/>
                      <a:pt x="20"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5" name="Freeform 286">
                <a:extLst>
                  <a:ext uri="{FF2B5EF4-FFF2-40B4-BE49-F238E27FC236}">
                    <a16:creationId xmlns:a16="http://schemas.microsoft.com/office/drawing/2014/main" id="{0487AC24-8CDD-7B4A-B44F-0C1AFD4C8E2A}"/>
                  </a:ext>
                </a:extLst>
              </p:cNvPr>
              <p:cNvSpPr>
                <a:spLocks noChangeArrowheads="1"/>
              </p:cNvSpPr>
              <p:nvPr/>
            </p:nvSpPr>
            <p:spPr bwMode="auto">
              <a:xfrm>
                <a:off x="4699454" y="3543853"/>
                <a:ext cx="16201" cy="11881"/>
              </a:xfrm>
              <a:custGeom>
                <a:avLst/>
                <a:gdLst>
                  <a:gd name="T0" fmla="*/ 33 w 65"/>
                  <a:gd name="T1" fmla="*/ 42 h 50"/>
                  <a:gd name="T2" fmla="*/ 33 w 65"/>
                  <a:gd name="T3" fmla="*/ 42 h 50"/>
                  <a:gd name="T4" fmla="*/ 44 w 65"/>
                  <a:gd name="T5" fmla="*/ 12 h 50"/>
                  <a:gd name="T6" fmla="*/ 44 w 65"/>
                  <a:gd name="T7" fmla="*/ 12 h 50"/>
                  <a:gd name="T8" fmla="*/ 31 w 65"/>
                  <a:gd name="T9" fmla="*/ 7 h 50"/>
                  <a:gd name="T10" fmla="*/ 31 w 65"/>
                  <a:gd name="T11" fmla="*/ 7 h 50"/>
                  <a:gd name="T12" fmla="*/ 20 w 65"/>
                  <a:gd name="T13" fmla="*/ 38 h 50"/>
                  <a:gd name="T14" fmla="*/ 20 w 65"/>
                  <a:gd name="T15" fmla="*/ 38 h 50"/>
                  <a:gd name="T16" fmla="*/ 33 w 65"/>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0">
                    <a:moveTo>
                      <a:pt x="33" y="42"/>
                    </a:moveTo>
                    <a:lnTo>
                      <a:pt x="33" y="42"/>
                    </a:lnTo>
                    <a:cubicBezTo>
                      <a:pt x="53" y="49"/>
                      <a:pt x="64" y="19"/>
                      <a:pt x="44" y="12"/>
                    </a:cubicBezTo>
                    <a:lnTo>
                      <a:pt x="44" y="12"/>
                    </a:lnTo>
                    <a:cubicBezTo>
                      <a:pt x="40" y="10"/>
                      <a:pt x="36" y="8"/>
                      <a:pt x="31" y="7"/>
                    </a:cubicBezTo>
                    <a:lnTo>
                      <a:pt x="31" y="7"/>
                    </a:lnTo>
                    <a:cubicBezTo>
                      <a:pt x="12" y="0"/>
                      <a:pt x="0" y="31"/>
                      <a:pt x="20" y="38"/>
                    </a:cubicBezTo>
                    <a:lnTo>
                      <a:pt x="20" y="38"/>
                    </a:lnTo>
                    <a:cubicBezTo>
                      <a:pt x="25"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6" name="Freeform 287">
                <a:extLst>
                  <a:ext uri="{FF2B5EF4-FFF2-40B4-BE49-F238E27FC236}">
                    <a16:creationId xmlns:a16="http://schemas.microsoft.com/office/drawing/2014/main" id="{A9EE38BA-DE48-024A-846D-D485E900167A}"/>
                  </a:ext>
                </a:extLst>
              </p:cNvPr>
              <p:cNvSpPr>
                <a:spLocks noChangeArrowheads="1"/>
              </p:cNvSpPr>
              <p:nvPr/>
            </p:nvSpPr>
            <p:spPr bwMode="auto">
              <a:xfrm>
                <a:off x="4695134" y="3512529"/>
                <a:ext cx="16201" cy="11882"/>
              </a:xfrm>
              <a:custGeom>
                <a:avLst/>
                <a:gdLst>
                  <a:gd name="T0" fmla="*/ 33 w 64"/>
                  <a:gd name="T1" fmla="*/ 42 h 50"/>
                  <a:gd name="T2" fmla="*/ 33 w 64"/>
                  <a:gd name="T3" fmla="*/ 42 h 50"/>
                  <a:gd name="T4" fmla="*/ 44 w 64"/>
                  <a:gd name="T5" fmla="*/ 12 h 50"/>
                  <a:gd name="T6" fmla="*/ 44 w 64"/>
                  <a:gd name="T7" fmla="*/ 12 h 50"/>
                  <a:gd name="T8" fmla="*/ 31 w 64"/>
                  <a:gd name="T9" fmla="*/ 7 h 50"/>
                  <a:gd name="T10" fmla="*/ 31 w 64"/>
                  <a:gd name="T11" fmla="*/ 7 h 50"/>
                  <a:gd name="T12" fmla="*/ 20 w 64"/>
                  <a:gd name="T13" fmla="*/ 38 h 50"/>
                  <a:gd name="T14" fmla="*/ 20 w 64"/>
                  <a:gd name="T15" fmla="*/ 38 h 50"/>
                  <a:gd name="T16" fmla="*/ 33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3" y="42"/>
                    </a:moveTo>
                    <a:lnTo>
                      <a:pt x="33" y="42"/>
                    </a:lnTo>
                    <a:cubicBezTo>
                      <a:pt x="53" y="49"/>
                      <a:pt x="63" y="19"/>
                      <a:pt x="44" y="12"/>
                    </a:cubicBezTo>
                    <a:lnTo>
                      <a:pt x="44" y="12"/>
                    </a:lnTo>
                    <a:cubicBezTo>
                      <a:pt x="39" y="10"/>
                      <a:pt x="35" y="9"/>
                      <a:pt x="31" y="7"/>
                    </a:cubicBezTo>
                    <a:lnTo>
                      <a:pt x="31" y="7"/>
                    </a:lnTo>
                    <a:cubicBezTo>
                      <a:pt x="11" y="0"/>
                      <a:pt x="0" y="30"/>
                      <a:pt x="20" y="38"/>
                    </a:cubicBezTo>
                    <a:lnTo>
                      <a:pt x="20" y="38"/>
                    </a:lnTo>
                    <a:cubicBezTo>
                      <a:pt x="24"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7" name="Freeform 288">
                <a:extLst>
                  <a:ext uri="{FF2B5EF4-FFF2-40B4-BE49-F238E27FC236}">
                    <a16:creationId xmlns:a16="http://schemas.microsoft.com/office/drawing/2014/main" id="{5D002600-00DF-2345-BACE-0846CB8FF42E}"/>
                  </a:ext>
                </a:extLst>
              </p:cNvPr>
              <p:cNvSpPr>
                <a:spLocks noChangeArrowheads="1"/>
              </p:cNvSpPr>
              <p:nvPr/>
            </p:nvSpPr>
            <p:spPr bwMode="auto">
              <a:xfrm>
                <a:off x="4727537" y="3558974"/>
                <a:ext cx="16201" cy="11881"/>
              </a:xfrm>
              <a:custGeom>
                <a:avLst/>
                <a:gdLst>
                  <a:gd name="T0" fmla="*/ 20 w 64"/>
                  <a:gd name="T1" fmla="*/ 37 h 50"/>
                  <a:gd name="T2" fmla="*/ 20 w 64"/>
                  <a:gd name="T3" fmla="*/ 37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20 w 64"/>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7"/>
                    </a:moveTo>
                    <a:lnTo>
                      <a:pt x="20" y="37"/>
                    </a:lnTo>
                    <a:cubicBezTo>
                      <a:pt x="24" y="39"/>
                      <a:pt x="28" y="40"/>
                      <a:pt x="32" y="42"/>
                    </a:cubicBezTo>
                    <a:lnTo>
                      <a:pt x="32" y="42"/>
                    </a:lnTo>
                    <a:cubicBezTo>
                      <a:pt x="52" y="49"/>
                      <a:pt x="63" y="19"/>
                      <a:pt x="43" y="11"/>
                    </a:cubicBezTo>
                    <a:lnTo>
                      <a:pt x="43" y="11"/>
                    </a:lnTo>
                    <a:cubicBezTo>
                      <a:pt x="39" y="10"/>
                      <a:pt x="34" y="9"/>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8" name="Freeform 289">
                <a:extLst>
                  <a:ext uri="{FF2B5EF4-FFF2-40B4-BE49-F238E27FC236}">
                    <a16:creationId xmlns:a16="http://schemas.microsoft.com/office/drawing/2014/main" id="{351C0589-7784-8740-A04D-468F614D8789}"/>
                  </a:ext>
                </a:extLst>
              </p:cNvPr>
              <p:cNvSpPr>
                <a:spLocks noChangeArrowheads="1"/>
              </p:cNvSpPr>
              <p:nvPr/>
            </p:nvSpPr>
            <p:spPr bwMode="auto">
              <a:xfrm>
                <a:off x="4726457" y="3579496"/>
                <a:ext cx="16202" cy="12961"/>
              </a:xfrm>
              <a:custGeom>
                <a:avLst/>
                <a:gdLst>
                  <a:gd name="T0" fmla="*/ 30 w 64"/>
                  <a:gd name="T1" fmla="*/ 7 h 51"/>
                  <a:gd name="T2" fmla="*/ 30 w 64"/>
                  <a:gd name="T3" fmla="*/ 7 h 51"/>
                  <a:gd name="T4" fmla="*/ 19 w 64"/>
                  <a:gd name="T5" fmla="*/ 38 h 51"/>
                  <a:gd name="T6" fmla="*/ 19 w 64"/>
                  <a:gd name="T7" fmla="*/ 38 h 51"/>
                  <a:gd name="T8" fmla="*/ 32 w 64"/>
                  <a:gd name="T9" fmla="*/ 42 h 51"/>
                  <a:gd name="T10" fmla="*/ 32 w 64"/>
                  <a:gd name="T11" fmla="*/ 42 h 51"/>
                  <a:gd name="T12" fmla="*/ 44 w 64"/>
                  <a:gd name="T13" fmla="*/ 12 h 51"/>
                  <a:gd name="T14" fmla="*/ 44 w 64"/>
                  <a:gd name="T15" fmla="*/ 12 h 51"/>
                  <a:gd name="T16" fmla="*/ 30 w 64"/>
                  <a:gd name="T1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0" y="7"/>
                    </a:moveTo>
                    <a:lnTo>
                      <a:pt x="30" y="7"/>
                    </a:lnTo>
                    <a:cubicBezTo>
                      <a:pt x="11" y="0"/>
                      <a:pt x="0" y="31"/>
                      <a:pt x="19" y="38"/>
                    </a:cubicBezTo>
                    <a:lnTo>
                      <a:pt x="19" y="38"/>
                    </a:lnTo>
                    <a:cubicBezTo>
                      <a:pt x="24" y="40"/>
                      <a:pt x="28" y="41"/>
                      <a:pt x="32" y="42"/>
                    </a:cubicBezTo>
                    <a:lnTo>
                      <a:pt x="32" y="42"/>
                    </a:lnTo>
                    <a:cubicBezTo>
                      <a:pt x="52" y="50"/>
                      <a:pt x="63" y="19"/>
                      <a:pt x="44" y="12"/>
                    </a:cubicBezTo>
                    <a:lnTo>
                      <a:pt x="44" y="12"/>
                    </a:lnTo>
                    <a:cubicBezTo>
                      <a:pt x="39" y="11"/>
                      <a:pt x="35" y="9"/>
                      <a:pt x="30"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9" name="Freeform 290">
                <a:extLst>
                  <a:ext uri="{FF2B5EF4-FFF2-40B4-BE49-F238E27FC236}">
                    <a16:creationId xmlns:a16="http://schemas.microsoft.com/office/drawing/2014/main" id="{E3F43F71-B8B8-C443-93B6-2098F12F4DEC}"/>
                  </a:ext>
                </a:extLst>
              </p:cNvPr>
              <p:cNvSpPr>
                <a:spLocks noChangeArrowheads="1"/>
              </p:cNvSpPr>
              <p:nvPr/>
            </p:nvSpPr>
            <p:spPr bwMode="auto">
              <a:xfrm>
                <a:off x="4753460" y="3605419"/>
                <a:ext cx="15122" cy="14042"/>
              </a:xfrm>
              <a:custGeom>
                <a:avLst/>
                <a:gdLst>
                  <a:gd name="T0" fmla="*/ 14 w 60"/>
                  <a:gd name="T1" fmla="*/ 6 h 58"/>
                  <a:gd name="T2" fmla="*/ 14 w 60"/>
                  <a:gd name="T3" fmla="*/ 6 h 58"/>
                  <a:gd name="T4" fmla="*/ 1 w 60"/>
                  <a:gd name="T5" fmla="*/ 23 h 58"/>
                  <a:gd name="T6" fmla="*/ 1 w 60"/>
                  <a:gd name="T7" fmla="*/ 23 h 58"/>
                  <a:gd name="T8" fmla="*/ 36 w 60"/>
                  <a:gd name="T9" fmla="*/ 7 h 58"/>
                  <a:gd name="T10" fmla="*/ 36 w 60"/>
                  <a:gd name="T11" fmla="*/ 7 h 58"/>
                  <a:gd name="T12" fmla="*/ 14 w 60"/>
                  <a:gd name="T13" fmla="*/ 6 h 58"/>
                </a:gdLst>
                <a:ahLst/>
                <a:cxnLst>
                  <a:cxn ang="0">
                    <a:pos x="T0" y="T1"/>
                  </a:cxn>
                  <a:cxn ang="0">
                    <a:pos x="T2" y="T3"/>
                  </a:cxn>
                  <a:cxn ang="0">
                    <a:pos x="T4" y="T5"/>
                  </a:cxn>
                  <a:cxn ang="0">
                    <a:pos x="T6" y="T7"/>
                  </a:cxn>
                  <a:cxn ang="0">
                    <a:pos x="T8" y="T9"/>
                  </a:cxn>
                  <a:cxn ang="0">
                    <a:pos x="T10" y="T11"/>
                  </a:cxn>
                  <a:cxn ang="0">
                    <a:pos x="T12" y="T13"/>
                  </a:cxn>
                </a:cxnLst>
                <a:rect l="0" t="0" r="r" b="b"/>
                <a:pathLst>
                  <a:path w="60" h="58">
                    <a:moveTo>
                      <a:pt x="14" y="6"/>
                    </a:moveTo>
                    <a:lnTo>
                      <a:pt x="14" y="6"/>
                    </a:lnTo>
                    <a:cubicBezTo>
                      <a:pt x="7" y="7"/>
                      <a:pt x="0" y="14"/>
                      <a:pt x="1" y="23"/>
                    </a:cubicBezTo>
                    <a:lnTo>
                      <a:pt x="1" y="23"/>
                    </a:lnTo>
                    <a:cubicBezTo>
                      <a:pt x="5" y="57"/>
                      <a:pt x="59" y="30"/>
                      <a:pt x="36" y="7"/>
                    </a:cubicBezTo>
                    <a:lnTo>
                      <a:pt x="36" y="7"/>
                    </a:lnTo>
                    <a:cubicBezTo>
                      <a:pt x="29" y="0"/>
                      <a:pt x="21" y="2"/>
                      <a:pt x="14" y="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0" name="Freeform 291">
                <a:extLst>
                  <a:ext uri="{FF2B5EF4-FFF2-40B4-BE49-F238E27FC236}">
                    <a16:creationId xmlns:a16="http://schemas.microsoft.com/office/drawing/2014/main" id="{35E8DAC3-834C-E940-921D-362FB0D4A9B7}"/>
                  </a:ext>
                </a:extLst>
              </p:cNvPr>
              <p:cNvSpPr>
                <a:spLocks noChangeArrowheads="1"/>
              </p:cNvSpPr>
              <p:nvPr/>
            </p:nvSpPr>
            <p:spPr bwMode="auto">
              <a:xfrm>
                <a:off x="4719976" y="3598938"/>
                <a:ext cx="16202" cy="11882"/>
              </a:xfrm>
              <a:custGeom>
                <a:avLst/>
                <a:gdLst>
                  <a:gd name="T0" fmla="*/ 19 w 64"/>
                  <a:gd name="T1" fmla="*/ 38 h 50"/>
                  <a:gd name="T2" fmla="*/ 19 w 64"/>
                  <a:gd name="T3" fmla="*/ 38 h 50"/>
                  <a:gd name="T4" fmla="*/ 32 w 64"/>
                  <a:gd name="T5" fmla="*/ 42 h 50"/>
                  <a:gd name="T6" fmla="*/ 32 w 64"/>
                  <a:gd name="T7" fmla="*/ 42 h 50"/>
                  <a:gd name="T8" fmla="*/ 43 w 64"/>
                  <a:gd name="T9" fmla="*/ 12 h 50"/>
                  <a:gd name="T10" fmla="*/ 43 w 64"/>
                  <a:gd name="T11" fmla="*/ 12 h 50"/>
                  <a:gd name="T12" fmla="*/ 31 w 64"/>
                  <a:gd name="T13" fmla="*/ 8 h 50"/>
                  <a:gd name="T14" fmla="*/ 31 w 64"/>
                  <a:gd name="T15" fmla="*/ 8 h 50"/>
                  <a:gd name="T16" fmla="*/ 19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19" y="38"/>
                    </a:moveTo>
                    <a:lnTo>
                      <a:pt x="19" y="38"/>
                    </a:lnTo>
                    <a:cubicBezTo>
                      <a:pt x="24" y="39"/>
                      <a:pt x="28" y="41"/>
                      <a:pt x="32" y="42"/>
                    </a:cubicBezTo>
                    <a:lnTo>
                      <a:pt x="32" y="42"/>
                    </a:lnTo>
                    <a:cubicBezTo>
                      <a:pt x="52" y="49"/>
                      <a:pt x="63" y="19"/>
                      <a:pt x="43" y="12"/>
                    </a:cubicBezTo>
                    <a:lnTo>
                      <a:pt x="43" y="12"/>
                    </a:lnTo>
                    <a:cubicBezTo>
                      <a:pt x="39" y="11"/>
                      <a:pt x="35" y="9"/>
                      <a:pt x="31" y="8"/>
                    </a:cubicBezTo>
                    <a:lnTo>
                      <a:pt x="31" y="8"/>
                    </a:lnTo>
                    <a:cubicBezTo>
                      <a:pt x="11" y="0"/>
                      <a:pt x="0" y="31"/>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1" name="Freeform 292">
                <a:extLst>
                  <a:ext uri="{FF2B5EF4-FFF2-40B4-BE49-F238E27FC236}">
                    <a16:creationId xmlns:a16="http://schemas.microsoft.com/office/drawing/2014/main" id="{85AF1DC7-7390-D148-8080-9F98FF8ED627}"/>
                  </a:ext>
                </a:extLst>
              </p:cNvPr>
              <p:cNvSpPr>
                <a:spLocks noChangeArrowheads="1"/>
              </p:cNvSpPr>
              <p:nvPr/>
            </p:nvSpPr>
            <p:spPr bwMode="auto">
              <a:xfrm>
                <a:off x="4348417" y="3725312"/>
                <a:ext cx="12961" cy="11881"/>
              </a:xfrm>
              <a:custGeom>
                <a:avLst/>
                <a:gdLst>
                  <a:gd name="T0" fmla="*/ 33 w 52"/>
                  <a:gd name="T1" fmla="*/ 38 h 48"/>
                  <a:gd name="T2" fmla="*/ 33 w 52"/>
                  <a:gd name="T3" fmla="*/ 38 h 48"/>
                  <a:gd name="T4" fmla="*/ 19 w 52"/>
                  <a:gd name="T5" fmla="*/ 9 h 48"/>
                  <a:gd name="T6" fmla="*/ 19 w 52"/>
                  <a:gd name="T7" fmla="*/ 9 h 48"/>
                  <a:gd name="T8" fmla="*/ 33 w 52"/>
                  <a:gd name="T9" fmla="*/ 38 h 48"/>
                </a:gdLst>
                <a:ahLst/>
                <a:cxnLst>
                  <a:cxn ang="0">
                    <a:pos x="T0" y="T1"/>
                  </a:cxn>
                  <a:cxn ang="0">
                    <a:pos x="T2" y="T3"/>
                  </a:cxn>
                  <a:cxn ang="0">
                    <a:pos x="T4" y="T5"/>
                  </a:cxn>
                  <a:cxn ang="0">
                    <a:pos x="T6" y="T7"/>
                  </a:cxn>
                  <a:cxn ang="0">
                    <a:pos x="T8" y="T9"/>
                  </a:cxn>
                </a:cxnLst>
                <a:rect l="0" t="0" r="r" b="b"/>
                <a:pathLst>
                  <a:path w="52" h="48">
                    <a:moveTo>
                      <a:pt x="33" y="38"/>
                    </a:moveTo>
                    <a:lnTo>
                      <a:pt x="33" y="38"/>
                    </a:lnTo>
                    <a:cubicBezTo>
                      <a:pt x="51" y="29"/>
                      <a:pt x="37" y="0"/>
                      <a:pt x="19" y="9"/>
                    </a:cubicBezTo>
                    <a:lnTo>
                      <a:pt x="19" y="9"/>
                    </a:lnTo>
                    <a:cubicBezTo>
                      <a:pt x="0" y="18"/>
                      <a:pt x="13"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2" name="Freeform 293">
                <a:extLst>
                  <a:ext uri="{FF2B5EF4-FFF2-40B4-BE49-F238E27FC236}">
                    <a16:creationId xmlns:a16="http://schemas.microsoft.com/office/drawing/2014/main" id="{C5DF1E40-46CB-9440-919E-D1BF233BFFBE}"/>
                  </a:ext>
                </a:extLst>
              </p:cNvPr>
              <p:cNvSpPr>
                <a:spLocks noChangeArrowheads="1"/>
              </p:cNvSpPr>
              <p:nvPr/>
            </p:nvSpPr>
            <p:spPr bwMode="auto">
              <a:xfrm>
                <a:off x="4324655" y="3701549"/>
                <a:ext cx="15122" cy="12961"/>
              </a:xfrm>
              <a:custGeom>
                <a:avLst/>
                <a:gdLst>
                  <a:gd name="T0" fmla="*/ 33 w 61"/>
                  <a:gd name="T1" fmla="*/ 43 h 53"/>
                  <a:gd name="T2" fmla="*/ 33 w 61"/>
                  <a:gd name="T3" fmla="*/ 43 h 53"/>
                  <a:gd name="T4" fmla="*/ 42 w 61"/>
                  <a:gd name="T5" fmla="*/ 39 h 53"/>
                  <a:gd name="T6" fmla="*/ 42 w 61"/>
                  <a:gd name="T7" fmla="*/ 39 h 53"/>
                  <a:gd name="T8" fmla="*/ 28 w 61"/>
                  <a:gd name="T9" fmla="*/ 9 h 53"/>
                  <a:gd name="T10" fmla="*/ 28 w 61"/>
                  <a:gd name="T11" fmla="*/ 9 h 53"/>
                  <a:gd name="T12" fmla="*/ 19 w 61"/>
                  <a:gd name="T13" fmla="*/ 13 h 53"/>
                  <a:gd name="T14" fmla="*/ 19 w 61"/>
                  <a:gd name="T15" fmla="*/ 13 h 53"/>
                  <a:gd name="T16" fmla="*/ 33 w 61"/>
                  <a:gd name="T17"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33" y="43"/>
                    </a:moveTo>
                    <a:lnTo>
                      <a:pt x="33" y="43"/>
                    </a:lnTo>
                    <a:cubicBezTo>
                      <a:pt x="36" y="41"/>
                      <a:pt x="39" y="40"/>
                      <a:pt x="42" y="39"/>
                    </a:cubicBezTo>
                    <a:lnTo>
                      <a:pt x="42" y="39"/>
                    </a:lnTo>
                    <a:cubicBezTo>
                      <a:pt x="60" y="30"/>
                      <a:pt x="46" y="0"/>
                      <a:pt x="28" y="9"/>
                    </a:cubicBezTo>
                    <a:lnTo>
                      <a:pt x="28" y="9"/>
                    </a:lnTo>
                    <a:cubicBezTo>
                      <a:pt x="25" y="11"/>
                      <a:pt x="22" y="12"/>
                      <a:pt x="19" y="13"/>
                    </a:cubicBezTo>
                    <a:lnTo>
                      <a:pt x="19" y="13"/>
                    </a:lnTo>
                    <a:cubicBezTo>
                      <a:pt x="0" y="23"/>
                      <a:pt x="14" y="52"/>
                      <a:pt x="3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3" name="Freeform 294">
                <a:extLst>
                  <a:ext uri="{FF2B5EF4-FFF2-40B4-BE49-F238E27FC236}">
                    <a16:creationId xmlns:a16="http://schemas.microsoft.com/office/drawing/2014/main" id="{B9CD7EA0-C7EF-7B4D-9AC8-639F8F363D64}"/>
                  </a:ext>
                </a:extLst>
              </p:cNvPr>
              <p:cNvSpPr>
                <a:spLocks noChangeArrowheads="1"/>
              </p:cNvSpPr>
              <p:nvPr/>
            </p:nvSpPr>
            <p:spPr bwMode="auto">
              <a:xfrm>
                <a:off x="4347337" y="3678867"/>
                <a:ext cx="15122" cy="12961"/>
              </a:xfrm>
              <a:custGeom>
                <a:avLst/>
                <a:gdLst>
                  <a:gd name="T0" fmla="*/ 33 w 61"/>
                  <a:gd name="T1" fmla="*/ 42 h 52"/>
                  <a:gd name="T2" fmla="*/ 33 w 61"/>
                  <a:gd name="T3" fmla="*/ 42 h 52"/>
                  <a:gd name="T4" fmla="*/ 42 w 61"/>
                  <a:gd name="T5" fmla="*/ 38 h 52"/>
                  <a:gd name="T6" fmla="*/ 42 w 61"/>
                  <a:gd name="T7" fmla="*/ 38 h 52"/>
                  <a:gd name="T8" fmla="*/ 28 w 61"/>
                  <a:gd name="T9" fmla="*/ 9 h 52"/>
                  <a:gd name="T10" fmla="*/ 28 w 61"/>
                  <a:gd name="T11" fmla="*/ 9 h 52"/>
                  <a:gd name="T12" fmla="*/ 19 w 61"/>
                  <a:gd name="T13" fmla="*/ 13 h 52"/>
                  <a:gd name="T14" fmla="*/ 19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9" y="40"/>
                      <a:pt x="42" y="38"/>
                    </a:cubicBezTo>
                    <a:lnTo>
                      <a:pt x="42" y="38"/>
                    </a:lnTo>
                    <a:cubicBezTo>
                      <a:pt x="60" y="29"/>
                      <a:pt x="46" y="0"/>
                      <a:pt x="28" y="9"/>
                    </a:cubicBezTo>
                    <a:lnTo>
                      <a:pt x="28" y="9"/>
                    </a:lnTo>
                    <a:cubicBezTo>
                      <a:pt x="25" y="10"/>
                      <a:pt x="22" y="11"/>
                      <a:pt x="19" y="13"/>
                    </a:cubicBezTo>
                    <a:lnTo>
                      <a:pt x="19"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4" name="Freeform 295">
                <a:extLst>
                  <a:ext uri="{FF2B5EF4-FFF2-40B4-BE49-F238E27FC236}">
                    <a16:creationId xmlns:a16="http://schemas.microsoft.com/office/drawing/2014/main" id="{88DE6EAE-C271-254C-A95D-7FAFBB0C7FDB}"/>
                  </a:ext>
                </a:extLst>
              </p:cNvPr>
              <p:cNvSpPr>
                <a:spLocks noChangeArrowheads="1"/>
              </p:cNvSpPr>
              <p:nvPr/>
            </p:nvSpPr>
            <p:spPr bwMode="auto">
              <a:xfrm>
                <a:off x="4341936" y="3706950"/>
                <a:ext cx="15122" cy="12961"/>
              </a:xfrm>
              <a:custGeom>
                <a:avLst/>
                <a:gdLst>
                  <a:gd name="T0" fmla="*/ 33 w 61"/>
                  <a:gd name="T1" fmla="*/ 42 h 52"/>
                  <a:gd name="T2" fmla="*/ 33 w 61"/>
                  <a:gd name="T3" fmla="*/ 42 h 52"/>
                  <a:gd name="T4" fmla="*/ 41 w 61"/>
                  <a:gd name="T5" fmla="*/ 38 h 52"/>
                  <a:gd name="T6" fmla="*/ 41 w 61"/>
                  <a:gd name="T7" fmla="*/ 38 h 52"/>
                  <a:gd name="T8" fmla="*/ 27 w 61"/>
                  <a:gd name="T9" fmla="*/ 9 h 52"/>
                  <a:gd name="T10" fmla="*/ 27 w 61"/>
                  <a:gd name="T11" fmla="*/ 9 h 52"/>
                  <a:gd name="T12" fmla="*/ 18 w 61"/>
                  <a:gd name="T13" fmla="*/ 13 h 52"/>
                  <a:gd name="T14" fmla="*/ 18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8" y="39"/>
                      <a:pt x="41" y="38"/>
                    </a:cubicBezTo>
                    <a:lnTo>
                      <a:pt x="41" y="38"/>
                    </a:lnTo>
                    <a:cubicBezTo>
                      <a:pt x="60" y="29"/>
                      <a:pt x="46" y="0"/>
                      <a:pt x="27" y="9"/>
                    </a:cubicBezTo>
                    <a:lnTo>
                      <a:pt x="27" y="9"/>
                    </a:lnTo>
                    <a:cubicBezTo>
                      <a:pt x="24" y="10"/>
                      <a:pt x="21" y="12"/>
                      <a:pt x="18" y="13"/>
                    </a:cubicBezTo>
                    <a:lnTo>
                      <a:pt x="18"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5" name="Freeform 296">
                <a:extLst>
                  <a:ext uri="{FF2B5EF4-FFF2-40B4-BE49-F238E27FC236}">
                    <a16:creationId xmlns:a16="http://schemas.microsoft.com/office/drawing/2014/main" id="{ECB1BDFB-D3AA-024E-9A89-ECB963FDCF99}"/>
                  </a:ext>
                </a:extLst>
              </p:cNvPr>
              <p:cNvSpPr>
                <a:spLocks noChangeArrowheads="1"/>
              </p:cNvSpPr>
              <p:nvPr/>
            </p:nvSpPr>
            <p:spPr bwMode="auto">
              <a:xfrm>
                <a:off x="4378660" y="3708030"/>
                <a:ext cx="12961" cy="14041"/>
              </a:xfrm>
              <a:custGeom>
                <a:avLst/>
                <a:gdLst>
                  <a:gd name="T0" fmla="*/ 41 w 51"/>
                  <a:gd name="T1" fmla="*/ 24 h 58"/>
                  <a:gd name="T2" fmla="*/ 41 w 51"/>
                  <a:gd name="T3" fmla="*/ 24 h 58"/>
                  <a:gd name="T4" fmla="*/ 39 w 51"/>
                  <a:gd name="T5" fmla="*/ 19 h 58"/>
                  <a:gd name="T6" fmla="*/ 39 w 51"/>
                  <a:gd name="T7" fmla="*/ 19 h 58"/>
                  <a:gd name="T8" fmla="*/ 9 w 51"/>
                  <a:gd name="T9" fmla="*/ 33 h 58"/>
                  <a:gd name="T10" fmla="*/ 9 w 51"/>
                  <a:gd name="T11" fmla="*/ 33 h 58"/>
                  <a:gd name="T12" fmla="*/ 12 w 51"/>
                  <a:gd name="T13" fmla="*/ 38 h 58"/>
                  <a:gd name="T14" fmla="*/ 12 w 51"/>
                  <a:gd name="T15" fmla="*/ 38 h 58"/>
                  <a:gd name="T16" fmla="*/ 41 w 51"/>
                  <a:gd name="T17" fmla="*/ 2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8">
                    <a:moveTo>
                      <a:pt x="41" y="24"/>
                    </a:moveTo>
                    <a:lnTo>
                      <a:pt x="41" y="24"/>
                    </a:lnTo>
                    <a:cubicBezTo>
                      <a:pt x="40" y="23"/>
                      <a:pt x="39" y="21"/>
                      <a:pt x="39" y="19"/>
                    </a:cubicBezTo>
                    <a:lnTo>
                      <a:pt x="39" y="19"/>
                    </a:lnTo>
                    <a:cubicBezTo>
                      <a:pt x="30" y="0"/>
                      <a:pt x="0" y="14"/>
                      <a:pt x="9" y="33"/>
                    </a:cubicBezTo>
                    <a:lnTo>
                      <a:pt x="9" y="33"/>
                    </a:lnTo>
                    <a:cubicBezTo>
                      <a:pt x="10" y="34"/>
                      <a:pt x="11" y="36"/>
                      <a:pt x="12" y="38"/>
                    </a:cubicBezTo>
                    <a:lnTo>
                      <a:pt x="12" y="38"/>
                    </a:lnTo>
                    <a:cubicBezTo>
                      <a:pt x="20" y="57"/>
                      <a:pt x="50" y="43"/>
                      <a:pt x="41"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6" name="Freeform 297">
                <a:extLst>
                  <a:ext uri="{FF2B5EF4-FFF2-40B4-BE49-F238E27FC236}">
                    <a16:creationId xmlns:a16="http://schemas.microsoft.com/office/drawing/2014/main" id="{C5427DD7-ECFB-AF49-A955-C3F882281C87}"/>
                  </a:ext>
                </a:extLst>
              </p:cNvPr>
              <p:cNvSpPr>
                <a:spLocks noChangeArrowheads="1"/>
              </p:cNvSpPr>
              <p:nvPr/>
            </p:nvSpPr>
            <p:spPr bwMode="auto">
              <a:xfrm>
                <a:off x="4377580" y="3678867"/>
                <a:ext cx="16201" cy="11882"/>
              </a:xfrm>
              <a:custGeom>
                <a:avLst/>
                <a:gdLst>
                  <a:gd name="T0" fmla="*/ 32 w 64"/>
                  <a:gd name="T1" fmla="*/ 42 h 50"/>
                  <a:gd name="T2" fmla="*/ 32 w 64"/>
                  <a:gd name="T3" fmla="*/ 42 h 50"/>
                  <a:gd name="T4" fmla="*/ 43 w 64"/>
                  <a:gd name="T5" fmla="*/ 11 h 50"/>
                  <a:gd name="T6" fmla="*/ 43 w 64"/>
                  <a:gd name="T7" fmla="*/ 11 h 50"/>
                  <a:gd name="T8" fmla="*/ 31 w 64"/>
                  <a:gd name="T9" fmla="*/ 7 h 50"/>
                  <a:gd name="T10" fmla="*/ 31 w 64"/>
                  <a:gd name="T11" fmla="*/ 7 h 50"/>
                  <a:gd name="T12" fmla="*/ 20 w 64"/>
                  <a:gd name="T13" fmla="*/ 37 h 50"/>
                  <a:gd name="T14" fmla="*/ 20 w 64"/>
                  <a:gd name="T15" fmla="*/ 37 h 50"/>
                  <a:gd name="T16" fmla="*/ 32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2" y="42"/>
                    </a:moveTo>
                    <a:lnTo>
                      <a:pt x="32" y="42"/>
                    </a:lnTo>
                    <a:cubicBezTo>
                      <a:pt x="52" y="49"/>
                      <a:pt x="63" y="18"/>
                      <a:pt x="43" y="11"/>
                    </a:cubicBezTo>
                    <a:lnTo>
                      <a:pt x="43" y="11"/>
                    </a:lnTo>
                    <a:cubicBezTo>
                      <a:pt x="39" y="10"/>
                      <a:pt x="35" y="8"/>
                      <a:pt x="31" y="7"/>
                    </a:cubicBezTo>
                    <a:lnTo>
                      <a:pt x="31" y="7"/>
                    </a:lnTo>
                    <a:cubicBezTo>
                      <a:pt x="11" y="0"/>
                      <a:pt x="0" y="30"/>
                      <a:pt x="20" y="37"/>
                    </a:cubicBezTo>
                    <a:lnTo>
                      <a:pt x="20" y="37"/>
                    </a:lnTo>
                    <a:cubicBezTo>
                      <a:pt x="24" y="38"/>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7" name="Freeform 298">
                <a:extLst>
                  <a:ext uri="{FF2B5EF4-FFF2-40B4-BE49-F238E27FC236}">
                    <a16:creationId xmlns:a16="http://schemas.microsoft.com/office/drawing/2014/main" id="{3B63D244-43D5-FC44-AEEA-57D984BD8C54}"/>
                  </a:ext>
                </a:extLst>
              </p:cNvPr>
              <p:cNvSpPr>
                <a:spLocks noChangeArrowheads="1"/>
              </p:cNvSpPr>
              <p:nvPr/>
            </p:nvSpPr>
            <p:spPr bwMode="auto">
              <a:xfrm>
                <a:off x="4398102" y="3722071"/>
                <a:ext cx="12961" cy="15122"/>
              </a:xfrm>
              <a:custGeom>
                <a:avLst/>
                <a:gdLst>
                  <a:gd name="T0" fmla="*/ 42 w 52"/>
                  <a:gd name="T1" fmla="*/ 27 h 61"/>
                  <a:gd name="T2" fmla="*/ 42 w 52"/>
                  <a:gd name="T3" fmla="*/ 27 h 61"/>
                  <a:gd name="T4" fmla="*/ 38 w 52"/>
                  <a:gd name="T5" fmla="*/ 18 h 61"/>
                  <a:gd name="T6" fmla="*/ 38 w 52"/>
                  <a:gd name="T7" fmla="*/ 18 h 61"/>
                  <a:gd name="T8" fmla="*/ 9 w 52"/>
                  <a:gd name="T9" fmla="*/ 33 h 61"/>
                  <a:gd name="T10" fmla="*/ 9 w 52"/>
                  <a:gd name="T11" fmla="*/ 33 h 61"/>
                  <a:gd name="T12" fmla="*/ 13 w 52"/>
                  <a:gd name="T13" fmla="*/ 41 h 61"/>
                  <a:gd name="T14" fmla="*/ 13 w 52"/>
                  <a:gd name="T15" fmla="*/ 41 h 61"/>
                  <a:gd name="T16" fmla="*/ 42 w 52"/>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1">
                    <a:moveTo>
                      <a:pt x="42" y="27"/>
                    </a:moveTo>
                    <a:lnTo>
                      <a:pt x="42" y="27"/>
                    </a:lnTo>
                    <a:cubicBezTo>
                      <a:pt x="41" y="25"/>
                      <a:pt x="39" y="22"/>
                      <a:pt x="38" y="18"/>
                    </a:cubicBezTo>
                    <a:lnTo>
                      <a:pt x="38" y="18"/>
                    </a:lnTo>
                    <a:cubicBezTo>
                      <a:pt x="29" y="0"/>
                      <a:pt x="0" y="14"/>
                      <a:pt x="9" y="33"/>
                    </a:cubicBezTo>
                    <a:lnTo>
                      <a:pt x="9" y="33"/>
                    </a:lnTo>
                    <a:cubicBezTo>
                      <a:pt x="10" y="36"/>
                      <a:pt x="12" y="38"/>
                      <a:pt x="13" y="41"/>
                    </a:cubicBezTo>
                    <a:lnTo>
                      <a:pt x="13" y="41"/>
                    </a:lnTo>
                    <a:cubicBezTo>
                      <a:pt x="21" y="60"/>
                      <a:pt x="51" y="46"/>
                      <a:pt x="42"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8" name="Freeform 299">
                <a:extLst>
                  <a:ext uri="{FF2B5EF4-FFF2-40B4-BE49-F238E27FC236}">
                    <a16:creationId xmlns:a16="http://schemas.microsoft.com/office/drawing/2014/main" id="{DD139F11-3B5B-1E41-A6A8-E6755D7D8008}"/>
                  </a:ext>
                </a:extLst>
              </p:cNvPr>
              <p:cNvSpPr>
                <a:spLocks noChangeArrowheads="1"/>
              </p:cNvSpPr>
              <p:nvPr/>
            </p:nvSpPr>
            <p:spPr bwMode="auto">
              <a:xfrm>
                <a:off x="4403503" y="3703710"/>
                <a:ext cx="12961" cy="15122"/>
              </a:xfrm>
              <a:custGeom>
                <a:avLst/>
                <a:gdLst>
                  <a:gd name="T0" fmla="*/ 43 w 53"/>
                  <a:gd name="T1" fmla="*/ 28 h 61"/>
                  <a:gd name="T2" fmla="*/ 43 w 53"/>
                  <a:gd name="T3" fmla="*/ 28 h 61"/>
                  <a:gd name="T4" fmla="*/ 39 w 53"/>
                  <a:gd name="T5" fmla="*/ 19 h 61"/>
                  <a:gd name="T6" fmla="*/ 39 w 53"/>
                  <a:gd name="T7" fmla="*/ 19 h 61"/>
                  <a:gd name="T8" fmla="*/ 10 w 53"/>
                  <a:gd name="T9" fmla="*/ 33 h 61"/>
                  <a:gd name="T10" fmla="*/ 10 w 53"/>
                  <a:gd name="T11" fmla="*/ 33 h 61"/>
                  <a:gd name="T12" fmla="*/ 13 w 53"/>
                  <a:gd name="T13" fmla="*/ 42 h 61"/>
                  <a:gd name="T14" fmla="*/ 13 w 53"/>
                  <a:gd name="T15" fmla="*/ 42 h 61"/>
                  <a:gd name="T16" fmla="*/ 43 w 53"/>
                  <a:gd name="T17" fmla="*/ 2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43" y="28"/>
                    </a:moveTo>
                    <a:lnTo>
                      <a:pt x="43" y="28"/>
                    </a:lnTo>
                    <a:cubicBezTo>
                      <a:pt x="41" y="25"/>
                      <a:pt x="40" y="22"/>
                      <a:pt x="39" y="19"/>
                    </a:cubicBezTo>
                    <a:lnTo>
                      <a:pt x="39" y="19"/>
                    </a:lnTo>
                    <a:cubicBezTo>
                      <a:pt x="30" y="0"/>
                      <a:pt x="0" y="14"/>
                      <a:pt x="10" y="33"/>
                    </a:cubicBezTo>
                    <a:lnTo>
                      <a:pt x="10" y="33"/>
                    </a:lnTo>
                    <a:cubicBezTo>
                      <a:pt x="11" y="36"/>
                      <a:pt x="12" y="39"/>
                      <a:pt x="13" y="42"/>
                    </a:cubicBezTo>
                    <a:lnTo>
                      <a:pt x="13" y="42"/>
                    </a:lnTo>
                    <a:cubicBezTo>
                      <a:pt x="22" y="60"/>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9" name="Freeform 300">
                <a:extLst>
                  <a:ext uri="{FF2B5EF4-FFF2-40B4-BE49-F238E27FC236}">
                    <a16:creationId xmlns:a16="http://schemas.microsoft.com/office/drawing/2014/main" id="{4FDA0FAC-9066-B242-AC0E-95879EA08FD5}"/>
                  </a:ext>
                </a:extLst>
              </p:cNvPr>
              <p:cNvSpPr>
                <a:spLocks noChangeArrowheads="1"/>
              </p:cNvSpPr>
              <p:nvPr/>
            </p:nvSpPr>
            <p:spPr bwMode="auto">
              <a:xfrm>
                <a:off x="4301972" y="3719911"/>
                <a:ext cx="15122" cy="12961"/>
              </a:xfrm>
              <a:custGeom>
                <a:avLst/>
                <a:gdLst>
                  <a:gd name="T0" fmla="*/ 34 w 61"/>
                  <a:gd name="T1" fmla="*/ 42 h 52"/>
                  <a:gd name="T2" fmla="*/ 34 w 61"/>
                  <a:gd name="T3" fmla="*/ 42 h 52"/>
                  <a:gd name="T4" fmla="*/ 42 w 61"/>
                  <a:gd name="T5" fmla="*/ 38 h 52"/>
                  <a:gd name="T6" fmla="*/ 42 w 61"/>
                  <a:gd name="T7" fmla="*/ 38 h 52"/>
                  <a:gd name="T8" fmla="*/ 28 w 61"/>
                  <a:gd name="T9" fmla="*/ 9 h 52"/>
                  <a:gd name="T10" fmla="*/ 28 w 61"/>
                  <a:gd name="T11" fmla="*/ 9 h 52"/>
                  <a:gd name="T12" fmla="*/ 19 w 61"/>
                  <a:gd name="T13" fmla="*/ 13 h 52"/>
                  <a:gd name="T14" fmla="*/ 19 w 61"/>
                  <a:gd name="T15" fmla="*/ 13 h 52"/>
                  <a:gd name="T16" fmla="*/ 34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4" y="42"/>
                    </a:moveTo>
                    <a:lnTo>
                      <a:pt x="34" y="42"/>
                    </a:lnTo>
                    <a:cubicBezTo>
                      <a:pt x="36" y="41"/>
                      <a:pt x="39" y="40"/>
                      <a:pt x="42" y="38"/>
                    </a:cubicBezTo>
                    <a:lnTo>
                      <a:pt x="42" y="38"/>
                    </a:lnTo>
                    <a:cubicBezTo>
                      <a:pt x="60" y="29"/>
                      <a:pt x="47" y="0"/>
                      <a:pt x="28" y="9"/>
                    </a:cubicBezTo>
                    <a:lnTo>
                      <a:pt x="28" y="9"/>
                    </a:lnTo>
                    <a:cubicBezTo>
                      <a:pt x="25" y="10"/>
                      <a:pt x="22" y="12"/>
                      <a:pt x="19" y="13"/>
                    </a:cubicBezTo>
                    <a:lnTo>
                      <a:pt x="19" y="13"/>
                    </a:lnTo>
                    <a:cubicBezTo>
                      <a:pt x="0" y="22"/>
                      <a:pt x="14" y="51"/>
                      <a:pt x="34"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0" name="Freeform 301">
                <a:extLst>
                  <a:ext uri="{FF2B5EF4-FFF2-40B4-BE49-F238E27FC236}">
                    <a16:creationId xmlns:a16="http://schemas.microsoft.com/office/drawing/2014/main" id="{CB3FD752-63B1-434A-A10D-C685830BD605}"/>
                  </a:ext>
                </a:extLst>
              </p:cNvPr>
              <p:cNvSpPr>
                <a:spLocks noChangeArrowheads="1"/>
              </p:cNvSpPr>
              <p:nvPr/>
            </p:nvSpPr>
            <p:spPr bwMode="auto">
              <a:xfrm>
                <a:off x="4272809" y="3725312"/>
                <a:ext cx="12961" cy="11881"/>
              </a:xfrm>
              <a:custGeom>
                <a:avLst/>
                <a:gdLst>
                  <a:gd name="T0" fmla="*/ 33 w 53"/>
                  <a:gd name="T1" fmla="*/ 39 h 49"/>
                  <a:gd name="T2" fmla="*/ 33 w 53"/>
                  <a:gd name="T3" fmla="*/ 39 h 49"/>
                  <a:gd name="T4" fmla="*/ 19 w 53"/>
                  <a:gd name="T5" fmla="*/ 10 h 49"/>
                  <a:gd name="T6" fmla="*/ 19 w 53"/>
                  <a:gd name="T7" fmla="*/ 10 h 49"/>
                  <a:gd name="T8" fmla="*/ 33 w 53"/>
                  <a:gd name="T9" fmla="*/ 39 h 49"/>
                </a:gdLst>
                <a:ahLst/>
                <a:cxnLst>
                  <a:cxn ang="0">
                    <a:pos x="T0" y="T1"/>
                  </a:cxn>
                  <a:cxn ang="0">
                    <a:pos x="T2" y="T3"/>
                  </a:cxn>
                  <a:cxn ang="0">
                    <a:pos x="T4" y="T5"/>
                  </a:cxn>
                  <a:cxn ang="0">
                    <a:pos x="T6" y="T7"/>
                  </a:cxn>
                  <a:cxn ang="0">
                    <a:pos x="T8" y="T9"/>
                  </a:cxn>
                </a:cxnLst>
                <a:rect l="0" t="0" r="r" b="b"/>
                <a:pathLst>
                  <a:path w="53" h="49">
                    <a:moveTo>
                      <a:pt x="33" y="39"/>
                    </a:moveTo>
                    <a:lnTo>
                      <a:pt x="33" y="39"/>
                    </a:lnTo>
                    <a:cubicBezTo>
                      <a:pt x="52" y="29"/>
                      <a:pt x="38" y="0"/>
                      <a:pt x="19" y="10"/>
                    </a:cubicBezTo>
                    <a:lnTo>
                      <a:pt x="19" y="10"/>
                    </a:lnTo>
                    <a:cubicBezTo>
                      <a:pt x="0" y="18"/>
                      <a:pt x="14" y="48"/>
                      <a:pt x="33"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1" name="Freeform 302">
                <a:extLst>
                  <a:ext uri="{FF2B5EF4-FFF2-40B4-BE49-F238E27FC236}">
                    <a16:creationId xmlns:a16="http://schemas.microsoft.com/office/drawing/2014/main" id="{B94164E6-28BE-6543-9947-7CAA394298C0}"/>
                  </a:ext>
                </a:extLst>
              </p:cNvPr>
              <p:cNvSpPr>
                <a:spLocks noChangeArrowheads="1"/>
              </p:cNvSpPr>
              <p:nvPr/>
            </p:nvSpPr>
            <p:spPr bwMode="auto">
              <a:xfrm>
                <a:off x="4271729" y="3690748"/>
                <a:ext cx="12961" cy="12961"/>
              </a:xfrm>
              <a:custGeom>
                <a:avLst/>
                <a:gdLst>
                  <a:gd name="T0" fmla="*/ 27 w 54"/>
                  <a:gd name="T1" fmla="*/ 8 h 52"/>
                  <a:gd name="T2" fmla="*/ 27 w 54"/>
                  <a:gd name="T3" fmla="*/ 8 h 52"/>
                  <a:gd name="T4" fmla="*/ 43 w 54"/>
                  <a:gd name="T5" fmla="*/ 12 h 52"/>
                  <a:gd name="T6" fmla="*/ 43 w 54"/>
                  <a:gd name="T7" fmla="*/ 12 h 52"/>
                  <a:gd name="T8" fmla="*/ 16 w 54"/>
                  <a:gd name="T9" fmla="*/ 8 h 52"/>
                  <a:gd name="T10" fmla="*/ 16 w 54"/>
                  <a:gd name="T11" fmla="*/ 8 h 52"/>
                  <a:gd name="T12" fmla="*/ 6 w 54"/>
                  <a:gd name="T13" fmla="*/ 29 h 52"/>
                  <a:gd name="T14" fmla="*/ 6 w 54"/>
                  <a:gd name="T15" fmla="*/ 29 h 52"/>
                  <a:gd name="T16" fmla="*/ 43 w 54"/>
                  <a:gd name="T17"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8"/>
                    </a:moveTo>
                    <a:lnTo>
                      <a:pt x="27" y="8"/>
                    </a:lnTo>
                    <a:close/>
                    <a:moveTo>
                      <a:pt x="43" y="12"/>
                    </a:moveTo>
                    <a:lnTo>
                      <a:pt x="43" y="12"/>
                    </a:lnTo>
                    <a:cubicBezTo>
                      <a:pt x="37" y="0"/>
                      <a:pt x="24" y="1"/>
                      <a:pt x="16" y="8"/>
                    </a:cubicBezTo>
                    <a:lnTo>
                      <a:pt x="16" y="8"/>
                    </a:lnTo>
                    <a:cubicBezTo>
                      <a:pt x="7" y="10"/>
                      <a:pt x="0" y="19"/>
                      <a:pt x="6" y="29"/>
                    </a:cubicBezTo>
                    <a:lnTo>
                      <a:pt x="6" y="29"/>
                    </a:lnTo>
                    <a:cubicBezTo>
                      <a:pt x="19" y="51"/>
                      <a:pt x="53" y="35"/>
                      <a:pt x="43" y="1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2" name="Freeform 303">
                <a:extLst>
                  <a:ext uri="{FF2B5EF4-FFF2-40B4-BE49-F238E27FC236}">
                    <a16:creationId xmlns:a16="http://schemas.microsoft.com/office/drawing/2014/main" id="{336A1EFD-E302-C94B-8BEF-9DB96E03132B}"/>
                  </a:ext>
                </a:extLst>
              </p:cNvPr>
              <p:cNvSpPr>
                <a:spLocks noChangeArrowheads="1"/>
              </p:cNvSpPr>
              <p:nvPr/>
            </p:nvSpPr>
            <p:spPr bwMode="auto">
              <a:xfrm>
                <a:off x="4289011" y="3709110"/>
                <a:ext cx="15122" cy="12961"/>
              </a:xfrm>
              <a:custGeom>
                <a:avLst/>
                <a:gdLst>
                  <a:gd name="T0" fmla="*/ 33 w 61"/>
                  <a:gd name="T1" fmla="*/ 42 h 52"/>
                  <a:gd name="T2" fmla="*/ 33 w 61"/>
                  <a:gd name="T3" fmla="*/ 42 h 52"/>
                  <a:gd name="T4" fmla="*/ 42 w 61"/>
                  <a:gd name="T5" fmla="*/ 39 h 52"/>
                  <a:gd name="T6" fmla="*/ 42 w 61"/>
                  <a:gd name="T7" fmla="*/ 39 h 52"/>
                  <a:gd name="T8" fmla="*/ 28 w 61"/>
                  <a:gd name="T9" fmla="*/ 9 h 52"/>
                  <a:gd name="T10" fmla="*/ 28 w 61"/>
                  <a:gd name="T11" fmla="*/ 9 h 52"/>
                  <a:gd name="T12" fmla="*/ 19 w 61"/>
                  <a:gd name="T13" fmla="*/ 13 h 52"/>
                  <a:gd name="T14" fmla="*/ 19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9" y="40"/>
                      <a:pt x="42" y="39"/>
                    </a:cubicBezTo>
                    <a:lnTo>
                      <a:pt x="42" y="39"/>
                    </a:lnTo>
                    <a:cubicBezTo>
                      <a:pt x="60" y="29"/>
                      <a:pt x="47" y="0"/>
                      <a:pt x="28" y="9"/>
                    </a:cubicBezTo>
                    <a:lnTo>
                      <a:pt x="28" y="9"/>
                    </a:lnTo>
                    <a:cubicBezTo>
                      <a:pt x="25" y="10"/>
                      <a:pt x="22" y="11"/>
                      <a:pt x="19" y="13"/>
                    </a:cubicBezTo>
                    <a:lnTo>
                      <a:pt x="19"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3" name="Freeform 304">
                <a:extLst>
                  <a:ext uri="{FF2B5EF4-FFF2-40B4-BE49-F238E27FC236}">
                    <a16:creationId xmlns:a16="http://schemas.microsoft.com/office/drawing/2014/main" id="{3B748CC3-48E7-9945-80F9-CC67503F9336}"/>
                  </a:ext>
                </a:extLst>
              </p:cNvPr>
              <p:cNvSpPr>
                <a:spLocks noChangeArrowheads="1"/>
              </p:cNvSpPr>
              <p:nvPr/>
            </p:nvSpPr>
            <p:spPr bwMode="auto">
              <a:xfrm>
                <a:off x="4303052" y="3682107"/>
                <a:ext cx="12961" cy="15122"/>
              </a:xfrm>
              <a:custGeom>
                <a:avLst/>
                <a:gdLst>
                  <a:gd name="T0" fmla="*/ 42 w 52"/>
                  <a:gd name="T1" fmla="*/ 27 h 61"/>
                  <a:gd name="T2" fmla="*/ 42 w 52"/>
                  <a:gd name="T3" fmla="*/ 27 h 61"/>
                  <a:gd name="T4" fmla="*/ 38 w 52"/>
                  <a:gd name="T5" fmla="*/ 19 h 61"/>
                  <a:gd name="T6" fmla="*/ 38 w 52"/>
                  <a:gd name="T7" fmla="*/ 19 h 61"/>
                  <a:gd name="T8" fmla="*/ 8 w 52"/>
                  <a:gd name="T9" fmla="*/ 33 h 61"/>
                  <a:gd name="T10" fmla="*/ 8 w 52"/>
                  <a:gd name="T11" fmla="*/ 33 h 61"/>
                  <a:gd name="T12" fmla="*/ 13 w 52"/>
                  <a:gd name="T13" fmla="*/ 41 h 61"/>
                  <a:gd name="T14" fmla="*/ 13 w 52"/>
                  <a:gd name="T15" fmla="*/ 41 h 61"/>
                  <a:gd name="T16" fmla="*/ 42 w 52"/>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1">
                    <a:moveTo>
                      <a:pt x="42" y="27"/>
                    </a:moveTo>
                    <a:lnTo>
                      <a:pt x="42" y="27"/>
                    </a:lnTo>
                    <a:cubicBezTo>
                      <a:pt x="41" y="25"/>
                      <a:pt x="40" y="22"/>
                      <a:pt x="38" y="19"/>
                    </a:cubicBezTo>
                    <a:lnTo>
                      <a:pt x="38" y="19"/>
                    </a:lnTo>
                    <a:cubicBezTo>
                      <a:pt x="29" y="0"/>
                      <a:pt x="0" y="13"/>
                      <a:pt x="8" y="33"/>
                    </a:cubicBezTo>
                    <a:lnTo>
                      <a:pt x="8" y="33"/>
                    </a:lnTo>
                    <a:cubicBezTo>
                      <a:pt x="10" y="36"/>
                      <a:pt x="12" y="38"/>
                      <a:pt x="13" y="41"/>
                    </a:cubicBezTo>
                    <a:lnTo>
                      <a:pt x="13" y="41"/>
                    </a:lnTo>
                    <a:cubicBezTo>
                      <a:pt x="22" y="60"/>
                      <a:pt x="51" y="46"/>
                      <a:pt x="42"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4" name="Freeform 305">
                <a:extLst>
                  <a:ext uri="{FF2B5EF4-FFF2-40B4-BE49-F238E27FC236}">
                    <a16:creationId xmlns:a16="http://schemas.microsoft.com/office/drawing/2014/main" id="{F6E827E3-64DE-364F-A5E7-C7B5E2FD4FEE}"/>
                  </a:ext>
                </a:extLst>
              </p:cNvPr>
              <p:cNvSpPr>
                <a:spLocks noChangeArrowheads="1"/>
              </p:cNvSpPr>
              <p:nvPr/>
            </p:nvSpPr>
            <p:spPr bwMode="auto">
              <a:xfrm>
                <a:off x="4297652" y="3770677"/>
                <a:ext cx="15122" cy="12961"/>
              </a:xfrm>
              <a:custGeom>
                <a:avLst/>
                <a:gdLst>
                  <a:gd name="T0" fmla="*/ 33 w 62"/>
                  <a:gd name="T1" fmla="*/ 42 h 53"/>
                  <a:gd name="T2" fmla="*/ 33 w 62"/>
                  <a:gd name="T3" fmla="*/ 42 h 53"/>
                  <a:gd name="T4" fmla="*/ 42 w 62"/>
                  <a:gd name="T5" fmla="*/ 39 h 53"/>
                  <a:gd name="T6" fmla="*/ 42 w 62"/>
                  <a:gd name="T7" fmla="*/ 39 h 53"/>
                  <a:gd name="T8" fmla="*/ 27 w 62"/>
                  <a:gd name="T9" fmla="*/ 10 h 53"/>
                  <a:gd name="T10" fmla="*/ 27 w 62"/>
                  <a:gd name="T11" fmla="*/ 10 h 53"/>
                  <a:gd name="T12" fmla="*/ 19 w 62"/>
                  <a:gd name="T13" fmla="*/ 13 h 53"/>
                  <a:gd name="T14" fmla="*/ 19 w 62"/>
                  <a:gd name="T15" fmla="*/ 13 h 53"/>
                  <a:gd name="T16" fmla="*/ 33 w 62"/>
                  <a:gd name="T17"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3">
                    <a:moveTo>
                      <a:pt x="33" y="42"/>
                    </a:moveTo>
                    <a:lnTo>
                      <a:pt x="33" y="42"/>
                    </a:lnTo>
                    <a:cubicBezTo>
                      <a:pt x="36" y="41"/>
                      <a:pt x="39" y="40"/>
                      <a:pt x="42" y="39"/>
                    </a:cubicBezTo>
                    <a:lnTo>
                      <a:pt x="42" y="39"/>
                    </a:lnTo>
                    <a:cubicBezTo>
                      <a:pt x="61" y="30"/>
                      <a:pt x="46" y="0"/>
                      <a:pt x="27" y="10"/>
                    </a:cubicBezTo>
                    <a:lnTo>
                      <a:pt x="27" y="10"/>
                    </a:lnTo>
                    <a:cubicBezTo>
                      <a:pt x="25" y="11"/>
                      <a:pt x="22" y="12"/>
                      <a:pt x="19" y="13"/>
                    </a:cubicBezTo>
                    <a:lnTo>
                      <a:pt x="19" y="13"/>
                    </a:lnTo>
                    <a:cubicBezTo>
                      <a:pt x="0" y="23"/>
                      <a:pt x="14" y="52"/>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5" name="Freeform 306">
                <a:extLst>
                  <a:ext uri="{FF2B5EF4-FFF2-40B4-BE49-F238E27FC236}">
                    <a16:creationId xmlns:a16="http://schemas.microsoft.com/office/drawing/2014/main" id="{9D20DADF-B247-564D-B093-FF70758652E5}"/>
                  </a:ext>
                </a:extLst>
              </p:cNvPr>
              <p:cNvSpPr>
                <a:spLocks noChangeArrowheads="1"/>
              </p:cNvSpPr>
              <p:nvPr/>
            </p:nvSpPr>
            <p:spPr bwMode="auto">
              <a:xfrm>
                <a:off x="4242566" y="3780397"/>
                <a:ext cx="16202" cy="11882"/>
              </a:xfrm>
              <a:custGeom>
                <a:avLst/>
                <a:gdLst>
                  <a:gd name="T0" fmla="*/ 32 w 65"/>
                  <a:gd name="T1" fmla="*/ 42 h 50"/>
                  <a:gd name="T2" fmla="*/ 32 w 65"/>
                  <a:gd name="T3" fmla="*/ 42 h 50"/>
                  <a:gd name="T4" fmla="*/ 44 w 65"/>
                  <a:gd name="T5" fmla="*/ 12 h 50"/>
                  <a:gd name="T6" fmla="*/ 44 w 65"/>
                  <a:gd name="T7" fmla="*/ 12 h 50"/>
                  <a:gd name="T8" fmla="*/ 31 w 65"/>
                  <a:gd name="T9" fmla="*/ 7 h 50"/>
                  <a:gd name="T10" fmla="*/ 31 w 65"/>
                  <a:gd name="T11" fmla="*/ 7 h 50"/>
                  <a:gd name="T12" fmla="*/ 20 w 65"/>
                  <a:gd name="T13" fmla="*/ 38 h 50"/>
                  <a:gd name="T14" fmla="*/ 20 w 65"/>
                  <a:gd name="T15" fmla="*/ 38 h 50"/>
                  <a:gd name="T16" fmla="*/ 32 w 65"/>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0">
                    <a:moveTo>
                      <a:pt x="32" y="42"/>
                    </a:moveTo>
                    <a:lnTo>
                      <a:pt x="32" y="42"/>
                    </a:lnTo>
                    <a:cubicBezTo>
                      <a:pt x="52" y="49"/>
                      <a:pt x="64" y="19"/>
                      <a:pt x="44" y="12"/>
                    </a:cubicBezTo>
                    <a:lnTo>
                      <a:pt x="44" y="12"/>
                    </a:lnTo>
                    <a:cubicBezTo>
                      <a:pt x="39" y="10"/>
                      <a:pt x="35" y="9"/>
                      <a:pt x="31" y="7"/>
                    </a:cubicBezTo>
                    <a:lnTo>
                      <a:pt x="31" y="7"/>
                    </a:lnTo>
                    <a:cubicBezTo>
                      <a:pt x="11" y="0"/>
                      <a:pt x="0" y="30"/>
                      <a:pt x="20" y="38"/>
                    </a:cubicBezTo>
                    <a:lnTo>
                      <a:pt x="20" y="38"/>
                    </a:lnTo>
                    <a:cubicBezTo>
                      <a:pt x="24" y="39"/>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6" name="Freeform 307">
                <a:extLst>
                  <a:ext uri="{FF2B5EF4-FFF2-40B4-BE49-F238E27FC236}">
                    <a16:creationId xmlns:a16="http://schemas.microsoft.com/office/drawing/2014/main" id="{9E27CF47-E87D-B044-999B-08F7BFF66482}"/>
                  </a:ext>
                </a:extLst>
              </p:cNvPr>
              <p:cNvSpPr>
                <a:spLocks noChangeArrowheads="1"/>
              </p:cNvSpPr>
              <p:nvPr/>
            </p:nvSpPr>
            <p:spPr bwMode="auto">
              <a:xfrm>
                <a:off x="4239326" y="3739353"/>
                <a:ext cx="16201" cy="11882"/>
              </a:xfrm>
              <a:custGeom>
                <a:avLst/>
                <a:gdLst>
                  <a:gd name="T0" fmla="*/ 43 w 64"/>
                  <a:gd name="T1" fmla="*/ 11 h 50"/>
                  <a:gd name="T2" fmla="*/ 43 w 64"/>
                  <a:gd name="T3" fmla="*/ 11 h 50"/>
                  <a:gd name="T4" fmla="*/ 31 w 64"/>
                  <a:gd name="T5" fmla="*/ 7 h 50"/>
                  <a:gd name="T6" fmla="*/ 31 w 64"/>
                  <a:gd name="T7" fmla="*/ 7 h 50"/>
                  <a:gd name="T8" fmla="*/ 19 w 64"/>
                  <a:gd name="T9" fmla="*/ 38 h 50"/>
                  <a:gd name="T10" fmla="*/ 19 w 64"/>
                  <a:gd name="T11" fmla="*/ 38 h 50"/>
                  <a:gd name="T12" fmla="*/ 32 w 64"/>
                  <a:gd name="T13" fmla="*/ 42 h 50"/>
                  <a:gd name="T14" fmla="*/ 32 w 64"/>
                  <a:gd name="T15" fmla="*/ 42 h 50"/>
                  <a:gd name="T16" fmla="*/ 43 w 64"/>
                  <a:gd name="T1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43" y="11"/>
                    </a:moveTo>
                    <a:lnTo>
                      <a:pt x="43" y="11"/>
                    </a:lnTo>
                    <a:cubicBezTo>
                      <a:pt x="39" y="10"/>
                      <a:pt x="35" y="8"/>
                      <a:pt x="31" y="7"/>
                    </a:cubicBezTo>
                    <a:lnTo>
                      <a:pt x="31" y="7"/>
                    </a:lnTo>
                    <a:cubicBezTo>
                      <a:pt x="11" y="0"/>
                      <a:pt x="0" y="30"/>
                      <a:pt x="19" y="38"/>
                    </a:cubicBezTo>
                    <a:lnTo>
                      <a:pt x="19" y="38"/>
                    </a:lnTo>
                    <a:cubicBezTo>
                      <a:pt x="23" y="39"/>
                      <a:pt x="28" y="41"/>
                      <a:pt x="32" y="42"/>
                    </a:cubicBezTo>
                    <a:lnTo>
                      <a:pt x="32" y="42"/>
                    </a:lnTo>
                    <a:cubicBezTo>
                      <a:pt x="52" y="49"/>
                      <a:pt x="63" y="18"/>
                      <a:pt x="43"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7" name="Freeform 308">
                <a:extLst>
                  <a:ext uri="{FF2B5EF4-FFF2-40B4-BE49-F238E27FC236}">
                    <a16:creationId xmlns:a16="http://schemas.microsoft.com/office/drawing/2014/main" id="{BF70FA40-F3FB-2143-8BB1-91160E8D5EDC}"/>
                  </a:ext>
                </a:extLst>
              </p:cNvPr>
              <p:cNvSpPr>
                <a:spLocks noChangeArrowheads="1"/>
              </p:cNvSpPr>
              <p:nvPr/>
            </p:nvSpPr>
            <p:spPr bwMode="auto">
              <a:xfrm>
                <a:off x="4259848" y="3756635"/>
                <a:ext cx="15122" cy="12961"/>
              </a:xfrm>
              <a:custGeom>
                <a:avLst/>
                <a:gdLst>
                  <a:gd name="T0" fmla="*/ 32 w 63"/>
                  <a:gd name="T1" fmla="*/ 43 h 52"/>
                  <a:gd name="T2" fmla="*/ 32 w 63"/>
                  <a:gd name="T3" fmla="*/ 43 h 52"/>
                  <a:gd name="T4" fmla="*/ 43 w 63"/>
                  <a:gd name="T5" fmla="*/ 13 h 52"/>
                  <a:gd name="T6" fmla="*/ 43 w 63"/>
                  <a:gd name="T7" fmla="*/ 13 h 52"/>
                  <a:gd name="T8" fmla="*/ 30 w 63"/>
                  <a:gd name="T9" fmla="*/ 8 h 52"/>
                  <a:gd name="T10" fmla="*/ 30 w 63"/>
                  <a:gd name="T11" fmla="*/ 8 h 52"/>
                  <a:gd name="T12" fmla="*/ 19 w 63"/>
                  <a:gd name="T13" fmla="*/ 38 h 52"/>
                  <a:gd name="T14" fmla="*/ 19 w 63"/>
                  <a:gd name="T15" fmla="*/ 38 h 52"/>
                  <a:gd name="T16" fmla="*/ 32 w 63"/>
                  <a:gd name="T17"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2">
                    <a:moveTo>
                      <a:pt x="32" y="43"/>
                    </a:moveTo>
                    <a:lnTo>
                      <a:pt x="32" y="43"/>
                    </a:lnTo>
                    <a:cubicBezTo>
                      <a:pt x="52" y="51"/>
                      <a:pt x="62" y="21"/>
                      <a:pt x="43" y="13"/>
                    </a:cubicBezTo>
                    <a:lnTo>
                      <a:pt x="43" y="13"/>
                    </a:lnTo>
                    <a:cubicBezTo>
                      <a:pt x="39" y="11"/>
                      <a:pt x="35" y="9"/>
                      <a:pt x="30" y="8"/>
                    </a:cubicBezTo>
                    <a:lnTo>
                      <a:pt x="30" y="8"/>
                    </a:lnTo>
                    <a:cubicBezTo>
                      <a:pt x="11" y="0"/>
                      <a:pt x="0" y="31"/>
                      <a:pt x="19" y="38"/>
                    </a:cubicBezTo>
                    <a:lnTo>
                      <a:pt x="19" y="38"/>
                    </a:lnTo>
                    <a:cubicBezTo>
                      <a:pt x="24" y="40"/>
                      <a:pt x="28" y="42"/>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8" name="Freeform 309">
                <a:extLst>
                  <a:ext uri="{FF2B5EF4-FFF2-40B4-BE49-F238E27FC236}">
                    <a16:creationId xmlns:a16="http://schemas.microsoft.com/office/drawing/2014/main" id="{5F60D422-5983-D147-9814-5FADFEA2ABA5}"/>
                  </a:ext>
                </a:extLst>
              </p:cNvPr>
              <p:cNvSpPr>
                <a:spLocks noChangeArrowheads="1"/>
              </p:cNvSpPr>
              <p:nvPr/>
            </p:nvSpPr>
            <p:spPr bwMode="auto">
              <a:xfrm>
                <a:off x="4260928" y="3793359"/>
                <a:ext cx="12961" cy="12961"/>
              </a:xfrm>
              <a:custGeom>
                <a:avLst/>
                <a:gdLst>
                  <a:gd name="T0" fmla="*/ 27 w 54"/>
                  <a:gd name="T1" fmla="*/ 8 h 52"/>
                  <a:gd name="T2" fmla="*/ 27 w 54"/>
                  <a:gd name="T3" fmla="*/ 8 h 52"/>
                  <a:gd name="T4" fmla="*/ 26 w 54"/>
                  <a:gd name="T5" fmla="*/ 8 h 52"/>
                  <a:gd name="T6" fmla="*/ 26 w 54"/>
                  <a:gd name="T7" fmla="*/ 8 h 52"/>
                  <a:gd name="T8" fmla="*/ 27 w 54"/>
                  <a:gd name="T9" fmla="*/ 8 h 52"/>
                  <a:gd name="T10" fmla="*/ 16 w 54"/>
                  <a:gd name="T11" fmla="*/ 8 h 52"/>
                  <a:gd name="T12" fmla="*/ 16 w 54"/>
                  <a:gd name="T13" fmla="*/ 8 h 52"/>
                  <a:gd name="T14" fmla="*/ 6 w 54"/>
                  <a:gd name="T15" fmla="*/ 29 h 52"/>
                  <a:gd name="T16" fmla="*/ 6 w 54"/>
                  <a:gd name="T17" fmla="*/ 29 h 52"/>
                  <a:gd name="T18" fmla="*/ 42 w 54"/>
                  <a:gd name="T19" fmla="*/ 12 h 52"/>
                  <a:gd name="T20" fmla="*/ 42 w 54"/>
                  <a:gd name="T21" fmla="*/ 12 h 52"/>
                  <a:gd name="T22" fmla="*/ 16 w 54"/>
                  <a:gd name="T2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2">
                    <a:moveTo>
                      <a:pt x="27" y="8"/>
                    </a:moveTo>
                    <a:lnTo>
                      <a:pt x="27" y="8"/>
                    </a:lnTo>
                    <a:cubicBezTo>
                      <a:pt x="27" y="8"/>
                      <a:pt x="27" y="8"/>
                      <a:pt x="26" y="8"/>
                    </a:cubicBezTo>
                    <a:lnTo>
                      <a:pt x="26" y="8"/>
                    </a:lnTo>
                    <a:lnTo>
                      <a:pt x="27" y="8"/>
                    </a:lnTo>
                    <a:close/>
                    <a:moveTo>
                      <a:pt x="16" y="8"/>
                    </a:moveTo>
                    <a:lnTo>
                      <a:pt x="16" y="8"/>
                    </a:lnTo>
                    <a:cubicBezTo>
                      <a:pt x="7" y="10"/>
                      <a:pt x="0" y="19"/>
                      <a:pt x="6" y="29"/>
                    </a:cubicBezTo>
                    <a:lnTo>
                      <a:pt x="6" y="29"/>
                    </a:lnTo>
                    <a:cubicBezTo>
                      <a:pt x="19" y="51"/>
                      <a:pt x="53" y="36"/>
                      <a:pt x="42" y="12"/>
                    </a:cubicBezTo>
                    <a:lnTo>
                      <a:pt x="42" y="12"/>
                    </a:lnTo>
                    <a:cubicBezTo>
                      <a:pt x="37" y="0"/>
                      <a:pt x="23" y="1"/>
                      <a:pt x="16" y="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9" name="Freeform 310">
                <a:extLst>
                  <a:ext uri="{FF2B5EF4-FFF2-40B4-BE49-F238E27FC236}">
                    <a16:creationId xmlns:a16="http://schemas.microsoft.com/office/drawing/2014/main" id="{44C1E5FE-B3F5-DD4B-9180-472013493EA4}"/>
                  </a:ext>
                </a:extLst>
              </p:cNvPr>
              <p:cNvSpPr>
                <a:spLocks noChangeArrowheads="1"/>
              </p:cNvSpPr>
              <p:nvPr/>
            </p:nvSpPr>
            <p:spPr bwMode="auto">
              <a:xfrm>
                <a:off x="4227444" y="3821442"/>
                <a:ext cx="12961" cy="15122"/>
              </a:xfrm>
              <a:custGeom>
                <a:avLst/>
                <a:gdLst>
                  <a:gd name="T0" fmla="*/ 10 w 53"/>
                  <a:gd name="T1" fmla="*/ 32 h 61"/>
                  <a:gd name="T2" fmla="*/ 10 w 53"/>
                  <a:gd name="T3" fmla="*/ 32 h 61"/>
                  <a:gd name="T4" fmla="*/ 13 w 53"/>
                  <a:gd name="T5" fmla="*/ 41 h 61"/>
                  <a:gd name="T6" fmla="*/ 13 w 53"/>
                  <a:gd name="T7" fmla="*/ 41 h 61"/>
                  <a:gd name="T8" fmla="*/ 43 w 53"/>
                  <a:gd name="T9" fmla="*/ 27 h 61"/>
                  <a:gd name="T10" fmla="*/ 43 w 53"/>
                  <a:gd name="T11" fmla="*/ 27 h 61"/>
                  <a:gd name="T12" fmla="*/ 39 w 53"/>
                  <a:gd name="T13" fmla="*/ 19 h 61"/>
                  <a:gd name="T14" fmla="*/ 39 w 53"/>
                  <a:gd name="T15" fmla="*/ 19 h 61"/>
                  <a:gd name="T16" fmla="*/ 10 w 53"/>
                  <a:gd name="T17"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10" y="32"/>
                    </a:moveTo>
                    <a:lnTo>
                      <a:pt x="10" y="32"/>
                    </a:lnTo>
                    <a:cubicBezTo>
                      <a:pt x="11" y="35"/>
                      <a:pt x="12" y="38"/>
                      <a:pt x="13" y="41"/>
                    </a:cubicBezTo>
                    <a:lnTo>
                      <a:pt x="13" y="41"/>
                    </a:lnTo>
                    <a:cubicBezTo>
                      <a:pt x="22" y="60"/>
                      <a:pt x="52" y="46"/>
                      <a:pt x="43" y="27"/>
                    </a:cubicBezTo>
                    <a:lnTo>
                      <a:pt x="43" y="27"/>
                    </a:lnTo>
                    <a:cubicBezTo>
                      <a:pt x="41" y="25"/>
                      <a:pt x="40" y="22"/>
                      <a:pt x="39" y="19"/>
                    </a:cubicBezTo>
                    <a:lnTo>
                      <a:pt x="39" y="19"/>
                    </a:lnTo>
                    <a:cubicBezTo>
                      <a:pt x="30" y="0"/>
                      <a:pt x="0" y="14"/>
                      <a:pt x="1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0" name="Freeform 311">
                <a:extLst>
                  <a:ext uri="{FF2B5EF4-FFF2-40B4-BE49-F238E27FC236}">
                    <a16:creationId xmlns:a16="http://schemas.microsoft.com/office/drawing/2014/main" id="{F8C804D6-6391-DD42-B621-0AB926C64CE8}"/>
                  </a:ext>
                </a:extLst>
              </p:cNvPr>
              <p:cNvSpPr>
                <a:spLocks noChangeArrowheads="1"/>
              </p:cNvSpPr>
              <p:nvPr/>
            </p:nvSpPr>
            <p:spPr bwMode="auto">
              <a:xfrm>
                <a:off x="4254448" y="3841964"/>
                <a:ext cx="16201" cy="12961"/>
              </a:xfrm>
              <a:custGeom>
                <a:avLst/>
                <a:gdLst>
                  <a:gd name="T0" fmla="*/ 30 w 64"/>
                  <a:gd name="T1" fmla="*/ 7 h 51"/>
                  <a:gd name="T2" fmla="*/ 30 w 64"/>
                  <a:gd name="T3" fmla="*/ 7 h 51"/>
                  <a:gd name="T4" fmla="*/ 19 w 64"/>
                  <a:gd name="T5" fmla="*/ 38 h 51"/>
                  <a:gd name="T6" fmla="*/ 19 w 64"/>
                  <a:gd name="T7" fmla="*/ 38 h 51"/>
                  <a:gd name="T8" fmla="*/ 32 w 64"/>
                  <a:gd name="T9" fmla="*/ 43 h 51"/>
                  <a:gd name="T10" fmla="*/ 32 w 64"/>
                  <a:gd name="T11" fmla="*/ 43 h 51"/>
                  <a:gd name="T12" fmla="*/ 43 w 64"/>
                  <a:gd name="T13" fmla="*/ 12 h 51"/>
                  <a:gd name="T14" fmla="*/ 43 w 64"/>
                  <a:gd name="T15" fmla="*/ 12 h 51"/>
                  <a:gd name="T16" fmla="*/ 30 w 64"/>
                  <a:gd name="T1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0" y="7"/>
                    </a:moveTo>
                    <a:lnTo>
                      <a:pt x="30" y="7"/>
                    </a:lnTo>
                    <a:cubicBezTo>
                      <a:pt x="10" y="0"/>
                      <a:pt x="0" y="31"/>
                      <a:pt x="19" y="38"/>
                    </a:cubicBezTo>
                    <a:lnTo>
                      <a:pt x="19" y="38"/>
                    </a:lnTo>
                    <a:cubicBezTo>
                      <a:pt x="23" y="40"/>
                      <a:pt x="28" y="41"/>
                      <a:pt x="32" y="43"/>
                    </a:cubicBezTo>
                    <a:lnTo>
                      <a:pt x="32" y="43"/>
                    </a:lnTo>
                    <a:cubicBezTo>
                      <a:pt x="52" y="50"/>
                      <a:pt x="63" y="19"/>
                      <a:pt x="43" y="12"/>
                    </a:cubicBezTo>
                    <a:lnTo>
                      <a:pt x="43" y="12"/>
                    </a:lnTo>
                    <a:cubicBezTo>
                      <a:pt x="39" y="10"/>
                      <a:pt x="34" y="9"/>
                      <a:pt x="30"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1" name="Freeform 312">
                <a:extLst>
                  <a:ext uri="{FF2B5EF4-FFF2-40B4-BE49-F238E27FC236}">
                    <a16:creationId xmlns:a16="http://schemas.microsoft.com/office/drawing/2014/main" id="{59E21C7E-30EC-864F-ADD2-F9CECD1EACAD}"/>
                  </a:ext>
                </a:extLst>
              </p:cNvPr>
              <p:cNvSpPr>
                <a:spLocks noChangeArrowheads="1"/>
              </p:cNvSpPr>
              <p:nvPr/>
            </p:nvSpPr>
            <p:spPr bwMode="auto">
              <a:xfrm>
                <a:off x="4281450" y="3838724"/>
                <a:ext cx="15122" cy="12961"/>
              </a:xfrm>
              <a:custGeom>
                <a:avLst/>
                <a:gdLst>
                  <a:gd name="T0" fmla="*/ 27 w 61"/>
                  <a:gd name="T1" fmla="*/ 9 h 53"/>
                  <a:gd name="T2" fmla="*/ 27 w 61"/>
                  <a:gd name="T3" fmla="*/ 9 h 53"/>
                  <a:gd name="T4" fmla="*/ 19 w 61"/>
                  <a:gd name="T5" fmla="*/ 14 h 53"/>
                  <a:gd name="T6" fmla="*/ 19 w 61"/>
                  <a:gd name="T7" fmla="*/ 14 h 53"/>
                  <a:gd name="T8" fmla="*/ 32 w 61"/>
                  <a:gd name="T9" fmla="*/ 43 h 53"/>
                  <a:gd name="T10" fmla="*/ 32 w 61"/>
                  <a:gd name="T11" fmla="*/ 43 h 53"/>
                  <a:gd name="T12" fmla="*/ 41 w 61"/>
                  <a:gd name="T13" fmla="*/ 39 h 53"/>
                  <a:gd name="T14" fmla="*/ 41 w 61"/>
                  <a:gd name="T15" fmla="*/ 39 h 53"/>
                  <a:gd name="T16" fmla="*/ 27 w 61"/>
                  <a:gd name="T17" fmla="*/ 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27" y="9"/>
                    </a:moveTo>
                    <a:lnTo>
                      <a:pt x="27" y="9"/>
                    </a:lnTo>
                    <a:cubicBezTo>
                      <a:pt x="24" y="11"/>
                      <a:pt x="21" y="12"/>
                      <a:pt x="19" y="14"/>
                    </a:cubicBezTo>
                    <a:lnTo>
                      <a:pt x="19" y="14"/>
                    </a:lnTo>
                    <a:cubicBezTo>
                      <a:pt x="0" y="23"/>
                      <a:pt x="13" y="52"/>
                      <a:pt x="32" y="43"/>
                    </a:cubicBezTo>
                    <a:lnTo>
                      <a:pt x="32" y="43"/>
                    </a:lnTo>
                    <a:cubicBezTo>
                      <a:pt x="35" y="42"/>
                      <a:pt x="38" y="40"/>
                      <a:pt x="41" y="39"/>
                    </a:cubicBezTo>
                    <a:lnTo>
                      <a:pt x="41" y="39"/>
                    </a:lnTo>
                    <a:cubicBezTo>
                      <a:pt x="60" y="30"/>
                      <a:pt x="46" y="0"/>
                      <a:pt x="27"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2" name="Freeform 313">
                <a:extLst>
                  <a:ext uri="{FF2B5EF4-FFF2-40B4-BE49-F238E27FC236}">
                    <a16:creationId xmlns:a16="http://schemas.microsoft.com/office/drawing/2014/main" id="{A554CB91-D0E7-0541-922A-E46E0AF21F39}"/>
                  </a:ext>
                </a:extLst>
              </p:cNvPr>
              <p:cNvSpPr>
                <a:spLocks noChangeArrowheads="1"/>
              </p:cNvSpPr>
              <p:nvPr/>
            </p:nvSpPr>
            <p:spPr bwMode="auto">
              <a:xfrm>
                <a:off x="4260928" y="3817121"/>
                <a:ext cx="15122" cy="12961"/>
              </a:xfrm>
              <a:custGeom>
                <a:avLst/>
                <a:gdLst>
                  <a:gd name="T0" fmla="*/ 28 w 62"/>
                  <a:gd name="T1" fmla="*/ 9 h 52"/>
                  <a:gd name="T2" fmla="*/ 28 w 62"/>
                  <a:gd name="T3" fmla="*/ 9 h 52"/>
                  <a:gd name="T4" fmla="*/ 20 w 62"/>
                  <a:gd name="T5" fmla="*/ 13 h 52"/>
                  <a:gd name="T6" fmla="*/ 20 w 62"/>
                  <a:gd name="T7" fmla="*/ 13 h 52"/>
                  <a:gd name="T8" fmla="*/ 33 w 62"/>
                  <a:gd name="T9" fmla="*/ 42 h 52"/>
                  <a:gd name="T10" fmla="*/ 33 w 62"/>
                  <a:gd name="T11" fmla="*/ 42 h 52"/>
                  <a:gd name="T12" fmla="*/ 42 w 62"/>
                  <a:gd name="T13" fmla="*/ 38 h 52"/>
                  <a:gd name="T14" fmla="*/ 42 w 62"/>
                  <a:gd name="T15" fmla="*/ 38 h 52"/>
                  <a:gd name="T16" fmla="*/ 28 w 62"/>
                  <a:gd name="T17"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2">
                    <a:moveTo>
                      <a:pt x="28" y="9"/>
                    </a:moveTo>
                    <a:lnTo>
                      <a:pt x="28" y="9"/>
                    </a:lnTo>
                    <a:cubicBezTo>
                      <a:pt x="25" y="10"/>
                      <a:pt x="23" y="12"/>
                      <a:pt x="20" y="13"/>
                    </a:cubicBezTo>
                    <a:lnTo>
                      <a:pt x="20" y="13"/>
                    </a:lnTo>
                    <a:cubicBezTo>
                      <a:pt x="0" y="22"/>
                      <a:pt x="14" y="51"/>
                      <a:pt x="33" y="42"/>
                    </a:cubicBezTo>
                    <a:lnTo>
                      <a:pt x="33" y="42"/>
                    </a:lnTo>
                    <a:cubicBezTo>
                      <a:pt x="36" y="41"/>
                      <a:pt x="39" y="40"/>
                      <a:pt x="42" y="38"/>
                    </a:cubicBezTo>
                    <a:lnTo>
                      <a:pt x="42" y="38"/>
                    </a:lnTo>
                    <a:cubicBezTo>
                      <a:pt x="61" y="30"/>
                      <a:pt x="47" y="0"/>
                      <a:pt x="28"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3" name="Freeform 314">
                <a:extLst>
                  <a:ext uri="{FF2B5EF4-FFF2-40B4-BE49-F238E27FC236}">
                    <a16:creationId xmlns:a16="http://schemas.microsoft.com/office/drawing/2014/main" id="{513F573D-38C1-AE44-A44C-5B14D951C495}"/>
                  </a:ext>
                </a:extLst>
              </p:cNvPr>
              <p:cNvSpPr>
                <a:spLocks noChangeArrowheads="1"/>
              </p:cNvSpPr>
              <p:nvPr/>
            </p:nvSpPr>
            <p:spPr bwMode="auto">
              <a:xfrm>
                <a:off x="4697294" y="3465004"/>
                <a:ext cx="12961" cy="11882"/>
              </a:xfrm>
              <a:custGeom>
                <a:avLst/>
                <a:gdLst>
                  <a:gd name="T0" fmla="*/ 33 w 53"/>
                  <a:gd name="T1" fmla="*/ 38 h 48"/>
                  <a:gd name="T2" fmla="*/ 33 w 53"/>
                  <a:gd name="T3" fmla="*/ 38 h 48"/>
                  <a:gd name="T4" fmla="*/ 19 w 53"/>
                  <a:gd name="T5" fmla="*/ 8 h 48"/>
                  <a:gd name="T6" fmla="*/ 19 w 53"/>
                  <a:gd name="T7" fmla="*/ 8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8"/>
                    </a:cubicBezTo>
                    <a:lnTo>
                      <a:pt x="19" y="8"/>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4" name="Freeform 315">
                <a:extLst>
                  <a:ext uri="{FF2B5EF4-FFF2-40B4-BE49-F238E27FC236}">
                    <a16:creationId xmlns:a16="http://schemas.microsoft.com/office/drawing/2014/main" id="{96AF3FF4-6892-FC4C-B305-7F50AC16ED90}"/>
                  </a:ext>
                </a:extLst>
              </p:cNvPr>
              <p:cNvSpPr>
                <a:spLocks noChangeArrowheads="1"/>
              </p:cNvSpPr>
              <p:nvPr/>
            </p:nvSpPr>
            <p:spPr bwMode="auto">
              <a:xfrm>
                <a:off x="4705935" y="3483367"/>
                <a:ext cx="10801" cy="12961"/>
              </a:xfrm>
              <a:custGeom>
                <a:avLst/>
                <a:gdLst>
                  <a:gd name="T0" fmla="*/ 39 w 46"/>
                  <a:gd name="T1" fmla="*/ 25 h 51"/>
                  <a:gd name="T2" fmla="*/ 39 w 46"/>
                  <a:gd name="T3" fmla="*/ 25 h 51"/>
                  <a:gd name="T4" fmla="*/ 38 w 46"/>
                  <a:gd name="T5" fmla="*/ 20 h 51"/>
                  <a:gd name="T6" fmla="*/ 38 w 46"/>
                  <a:gd name="T7" fmla="*/ 20 h 51"/>
                  <a:gd name="T8" fmla="*/ 6 w 46"/>
                  <a:gd name="T9" fmla="*/ 26 h 51"/>
                  <a:gd name="T10" fmla="*/ 6 w 46"/>
                  <a:gd name="T11" fmla="*/ 26 h 51"/>
                  <a:gd name="T12" fmla="*/ 7 w 46"/>
                  <a:gd name="T13" fmla="*/ 30 h 51"/>
                  <a:gd name="T14" fmla="*/ 7 w 46"/>
                  <a:gd name="T15" fmla="*/ 30 h 51"/>
                  <a:gd name="T16" fmla="*/ 39 w 46"/>
                  <a:gd name="T17"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1">
                    <a:moveTo>
                      <a:pt x="39" y="25"/>
                    </a:moveTo>
                    <a:lnTo>
                      <a:pt x="39" y="25"/>
                    </a:lnTo>
                    <a:cubicBezTo>
                      <a:pt x="39" y="23"/>
                      <a:pt x="38" y="21"/>
                      <a:pt x="38" y="20"/>
                    </a:cubicBezTo>
                    <a:lnTo>
                      <a:pt x="38" y="20"/>
                    </a:lnTo>
                    <a:cubicBezTo>
                      <a:pt x="32" y="0"/>
                      <a:pt x="0" y="5"/>
                      <a:pt x="6" y="26"/>
                    </a:cubicBezTo>
                    <a:lnTo>
                      <a:pt x="6" y="26"/>
                    </a:lnTo>
                    <a:cubicBezTo>
                      <a:pt x="6" y="27"/>
                      <a:pt x="7" y="28"/>
                      <a:pt x="7" y="30"/>
                    </a:cubicBezTo>
                    <a:lnTo>
                      <a:pt x="7" y="30"/>
                    </a:lnTo>
                    <a:cubicBezTo>
                      <a:pt x="12" y="50"/>
                      <a:pt x="45" y="45"/>
                      <a:pt x="39"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5" name="Freeform 316">
                <a:extLst>
                  <a:ext uri="{FF2B5EF4-FFF2-40B4-BE49-F238E27FC236}">
                    <a16:creationId xmlns:a16="http://schemas.microsoft.com/office/drawing/2014/main" id="{EB2E4630-7305-DB40-AD24-AFE6757C4147}"/>
                  </a:ext>
                </a:extLst>
              </p:cNvPr>
              <p:cNvSpPr>
                <a:spLocks noChangeArrowheads="1"/>
              </p:cNvSpPr>
              <p:nvPr/>
            </p:nvSpPr>
            <p:spPr bwMode="auto">
              <a:xfrm>
                <a:off x="4713495" y="3457444"/>
                <a:ext cx="14042" cy="11881"/>
              </a:xfrm>
              <a:custGeom>
                <a:avLst/>
                <a:gdLst>
                  <a:gd name="T0" fmla="*/ 26 w 58"/>
                  <a:gd name="T1" fmla="*/ 40 h 49"/>
                  <a:gd name="T2" fmla="*/ 26 w 58"/>
                  <a:gd name="T3" fmla="*/ 40 h 49"/>
                  <a:gd name="T4" fmla="*/ 37 w 58"/>
                  <a:gd name="T5" fmla="*/ 10 h 49"/>
                  <a:gd name="T6" fmla="*/ 37 w 58"/>
                  <a:gd name="T7" fmla="*/ 10 h 49"/>
                  <a:gd name="T8" fmla="*/ 30 w 58"/>
                  <a:gd name="T9" fmla="*/ 7 h 49"/>
                  <a:gd name="T10" fmla="*/ 30 w 58"/>
                  <a:gd name="T11" fmla="*/ 7 h 49"/>
                  <a:gd name="T12" fmla="*/ 20 w 58"/>
                  <a:gd name="T13" fmla="*/ 38 h 49"/>
                  <a:gd name="T14" fmla="*/ 20 w 58"/>
                  <a:gd name="T15" fmla="*/ 38 h 49"/>
                  <a:gd name="T16" fmla="*/ 26 w 58"/>
                  <a:gd name="T17"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9">
                    <a:moveTo>
                      <a:pt x="26" y="40"/>
                    </a:moveTo>
                    <a:lnTo>
                      <a:pt x="26" y="40"/>
                    </a:lnTo>
                    <a:cubicBezTo>
                      <a:pt x="46" y="48"/>
                      <a:pt x="57" y="17"/>
                      <a:pt x="37" y="10"/>
                    </a:cubicBezTo>
                    <a:lnTo>
                      <a:pt x="37" y="10"/>
                    </a:lnTo>
                    <a:cubicBezTo>
                      <a:pt x="35" y="9"/>
                      <a:pt x="33" y="8"/>
                      <a:pt x="30" y="7"/>
                    </a:cubicBezTo>
                    <a:lnTo>
                      <a:pt x="30" y="7"/>
                    </a:lnTo>
                    <a:cubicBezTo>
                      <a:pt x="11" y="0"/>
                      <a:pt x="0" y="30"/>
                      <a:pt x="20" y="38"/>
                    </a:cubicBezTo>
                    <a:lnTo>
                      <a:pt x="20" y="38"/>
                    </a:lnTo>
                    <a:cubicBezTo>
                      <a:pt x="21" y="38"/>
                      <a:pt x="24" y="40"/>
                      <a:pt x="26"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6" name="Freeform 317">
                <a:extLst>
                  <a:ext uri="{FF2B5EF4-FFF2-40B4-BE49-F238E27FC236}">
                    <a16:creationId xmlns:a16="http://schemas.microsoft.com/office/drawing/2014/main" id="{7FDBDA6E-2EB6-FD4E-B099-CA31EE8D16CC}"/>
                  </a:ext>
                </a:extLst>
              </p:cNvPr>
              <p:cNvSpPr>
                <a:spLocks noChangeArrowheads="1"/>
              </p:cNvSpPr>
              <p:nvPr/>
            </p:nvSpPr>
            <p:spPr bwMode="auto">
              <a:xfrm>
                <a:off x="4734018" y="3474725"/>
                <a:ext cx="14041" cy="11881"/>
              </a:xfrm>
              <a:custGeom>
                <a:avLst/>
                <a:gdLst>
                  <a:gd name="T0" fmla="*/ 33 w 58"/>
                  <a:gd name="T1" fmla="*/ 40 h 50"/>
                  <a:gd name="T2" fmla="*/ 33 w 58"/>
                  <a:gd name="T3" fmla="*/ 40 h 50"/>
                  <a:gd name="T4" fmla="*/ 37 w 58"/>
                  <a:gd name="T5" fmla="*/ 38 h 50"/>
                  <a:gd name="T6" fmla="*/ 37 w 58"/>
                  <a:gd name="T7" fmla="*/ 38 h 50"/>
                  <a:gd name="T8" fmla="*/ 24 w 58"/>
                  <a:gd name="T9" fmla="*/ 8 h 50"/>
                  <a:gd name="T10" fmla="*/ 24 w 58"/>
                  <a:gd name="T11" fmla="*/ 8 h 50"/>
                  <a:gd name="T12" fmla="*/ 19 w 58"/>
                  <a:gd name="T13" fmla="*/ 11 h 50"/>
                  <a:gd name="T14" fmla="*/ 19 w 58"/>
                  <a:gd name="T15" fmla="*/ 11 h 50"/>
                  <a:gd name="T16" fmla="*/ 33 w 58"/>
                  <a:gd name="T17"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0">
                    <a:moveTo>
                      <a:pt x="33" y="40"/>
                    </a:moveTo>
                    <a:lnTo>
                      <a:pt x="33" y="40"/>
                    </a:lnTo>
                    <a:cubicBezTo>
                      <a:pt x="35" y="39"/>
                      <a:pt x="36" y="38"/>
                      <a:pt x="37" y="38"/>
                    </a:cubicBezTo>
                    <a:lnTo>
                      <a:pt x="37" y="38"/>
                    </a:lnTo>
                    <a:cubicBezTo>
                      <a:pt x="57" y="29"/>
                      <a:pt x="43" y="0"/>
                      <a:pt x="24" y="8"/>
                    </a:cubicBezTo>
                    <a:lnTo>
                      <a:pt x="24" y="8"/>
                    </a:lnTo>
                    <a:cubicBezTo>
                      <a:pt x="22" y="9"/>
                      <a:pt x="20" y="10"/>
                      <a:pt x="19" y="11"/>
                    </a:cubicBezTo>
                    <a:lnTo>
                      <a:pt x="19" y="11"/>
                    </a:lnTo>
                    <a:cubicBezTo>
                      <a:pt x="0" y="20"/>
                      <a:pt x="14" y="49"/>
                      <a:pt x="33"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7" name="Freeform 318">
                <a:extLst>
                  <a:ext uri="{FF2B5EF4-FFF2-40B4-BE49-F238E27FC236}">
                    <a16:creationId xmlns:a16="http://schemas.microsoft.com/office/drawing/2014/main" id="{65C79DAE-34CA-894E-B0BE-181F50F9FC1C}"/>
                  </a:ext>
                </a:extLst>
              </p:cNvPr>
              <p:cNvSpPr>
                <a:spLocks noChangeArrowheads="1"/>
              </p:cNvSpPr>
              <p:nvPr/>
            </p:nvSpPr>
            <p:spPr bwMode="auto">
              <a:xfrm>
                <a:off x="4711335" y="3417479"/>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4 w 53"/>
                  <a:gd name="T13" fmla="*/ 42 h 62"/>
                  <a:gd name="T14" fmla="*/ 14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2" y="25"/>
                      <a:pt x="40" y="22"/>
                      <a:pt x="39" y="19"/>
                    </a:cubicBezTo>
                    <a:lnTo>
                      <a:pt x="39" y="19"/>
                    </a:lnTo>
                    <a:cubicBezTo>
                      <a:pt x="30" y="0"/>
                      <a:pt x="0" y="13"/>
                      <a:pt x="9" y="33"/>
                    </a:cubicBezTo>
                    <a:lnTo>
                      <a:pt x="9" y="33"/>
                    </a:lnTo>
                    <a:cubicBezTo>
                      <a:pt x="11" y="36"/>
                      <a:pt x="12" y="38"/>
                      <a:pt x="14" y="42"/>
                    </a:cubicBezTo>
                    <a:lnTo>
                      <a:pt x="14" y="42"/>
                    </a:lnTo>
                    <a:cubicBezTo>
                      <a:pt x="23" y="61"/>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8" name="Freeform 319">
                <a:extLst>
                  <a:ext uri="{FF2B5EF4-FFF2-40B4-BE49-F238E27FC236}">
                    <a16:creationId xmlns:a16="http://schemas.microsoft.com/office/drawing/2014/main" id="{4F389739-F370-CD4E-9D30-B9918A0EA9A3}"/>
                  </a:ext>
                </a:extLst>
              </p:cNvPr>
              <p:cNvSpPr>
                <a:spLocks noChangeArrowheads="1"/>
              </p:cNvSpPr>
              <p:nvPr/>
            </p:nvSpPr>
            <p:spPr bwMode="auto">
              <a:xfrm>
                <a:off x="4750219" y="3410998"/>
                <a:ext cx="11882" cy="14042"/>
              </a:xfrm>
              <a:custGeom>
                <a:avLst/>
                <a:gdLst>
                  <a:gd name="T0" fmla="*/ 38 w 48"/>
                  <a:gd name="T1" fmla="*/ 37 h 58"/>
                  <a:gd name="T2" fmla="*/ 38 w 48"/>
                  <a:gd name="T3" fmla="*/ 37 h 58"/>
                  <a:gd name="T4" fmla="*/ 40 w 48"/>
                  <a:gd name="T5" fmla="*/ 31 h 58"/>
                  <a:gd name="T6" fmla="*/ 40 w 48"/>
                  <a:gd name="T7" fmla="*/ 31 h 58"/>
                  <a:gd name="T8" fmla="*/ 10 w 48"/>
                  <a:gd name="T9" fmla="*/ 20 h 58"/>
                  <a:gd name="T10" fmla="*/ 10 w 48"/>
                  <a:gd name="T11" fmla="*/ 20 h 58"/>
                  <a:gd name="T12" fmla="*/ 7 w 48"/>
                  <a:gd name="T13" fmla="*/ 27 h 58"/>
                  <a:gd name="T14" fmla="*/ 7 w 48"/>
                  <a:gd name="T15" fmla="*/ 27 h 58"/>
                  <a:gd name="T16" fmla="*/ 38 w 48"/>
                  <a:gd name="T17"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58">
                    <a:moveTo>
                      <a:pt x="38" y="37"/>
                    </a:moveTo>
                    <a:lnTo>
                      <a:pt x="38" y="37"/>
                    </a:lnTo>
                    <a:cubicBezTo>
                      <a:pt x="39" y="36"/>
                      <a:pt x="40" y="33"/>
                      <a:pt x="40" y="31"/>
                    </a:cubicBezTo>
                    <a:lnTo>
                      <a:pt x="40" y="31"/>
                    </a:lnTo>
                    <a:cubicBezTo>
                      <a:pt x="47" y="11"/>
                      <a:pt x="17" y="0"/>
                      <a:pt x="10" y="20"/>
                    </a:cubicBezTo>
                    <a:lnTo>
                      <a:pt x="10" y="20"/>
                    </a:lnTo>
                    <a:cubicBezTo>
                      <a:pt x="9" y="22"/>
                      <a:pt x="8" y="24"/>
                      <a:pt x="7" y="27"/>
                    </a:cubicBezTo>
                    <a:lnTo>
                      <a:pt x="7" y="27"/>
                    </a:lnTo>
                    <a:cubicBezTo>
                      <a:pt x="0" y="46"/>
                      <a:pt x="31" y="57"/>
                      <a:pt x="3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9" name="Freeform 320">
                <a:extLst>
                  <a:ext uri="{FF2B5EF4-FFF2-40B4-BE49-F238E27FC236}">
                    <a16:creationId xmlns:a16="http://schemas.microsoft.com/office/drawing/2014/main" id="{7DA01FF0-2C05-E948-978E-96E44803E6CD}"/>
                  </a:ext>
                </a:extLst>
              </p:cNvPr>
              <p:cNvSpPr>
                <a:spLocks noChangeArrowheads="1"/>
              </p:cNvSpPr>
              <p:nvPr/>
            </p:nvSpPr>
            <p:spPr bwMode="auto">
              <a:xfrm>
                <a:off x="4757780" y="3435842"/>
                <a:ext cx="11881" cy="14041"/>
              </a:xfrm>
              <a:custGeom>
                <a:avLst/>
                <a:gdLst>
                  <a:gd name="T0" fmla="*/ 39 w 49"/>
                  <a:gd name="T1" fmla="*/ 37 h 58"/>
                  <a:gd name="T2" fmla="*/ 39 w 49"/>
                  <a:gd name="T3" fmla="*/ 37 h 58"/>
                  <a:gd name="T4" fmla="*/ 41 w 49"/>
                  <a:gd name="T5" fmla="*/ 30 h 58"/>
                  <a:gd name="T6" fmla="*/ 41 w 49"/>
                  <a:gd name="T7" fmla="*/ 30 h 58"/>
                  <a:gd name="T8" fmla="*/ 10 w 49"/>
                  <a:gd name="T9" fmla="*/ 19 h 58"/>
                  <a:gd name="T10" fmla="*/ 10 w 49"/>
                  <a:gd name="T11" fmla="*/ 19 h 58"/>
                  <a:gd name="T12" fmla="*/ 7 w 49"/>
                  <a:gd name="T13" fmla="*/ 26 h 58"/>
                  <a:gd name="T14" fmla="*/ 7 w 49"/>
                  <a:gd name="T15" fmla="*/ 26 h 58"/>
                  <a:gd name="T16" fmla="*/ 39 w 49"/>
                  <a:gd name="T17"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8">
                    <a:moveTo>
                      <a:pt x="39" y="37"/>
                    </a:moveTo>
                    <a:lnTo>
                      <a:pt x="39" y="37"/>
                    </a:lnTo>
                    <a:cubicBezTo>
                      <a:pt x="39" y="35"/>
                      <a:pt x="40" y="33"/>
                      <a:pt x="41" y="30"/>
                    </a:cubicBezTo>
                    <a:lnTo>
                      <a:pt x="41" y="30"/>
                    </a:lnTo>
                    <a:cubicBezTo>
                      <a:pt x="48" y="10"/>
                      <a:pt x="17" y="0"/>
                      <a:pt x="10" y="19"/>
                    </a:cubicBezTo>
                    <a:lnTo>
                      <a:pt x="10" y="19"/>
                    </a:lnTo>
                    <a:cubicBezTo>
                      <a:pt x="9" y="21"/>
                      <a:pt x="9" y="24"/>
                      <a:pt x="7" y="26"/>
                    </a:cubicBezTo>
                    <a:lnTo>
                      <a:pt x="7" y="26"/>
                    </a:lnTo>
                    <a:cubicBezTo>
                      <a:pt x="0" y="46"/>
                      <a:pt x="31" y="57"/>
                      <a:pt x="39"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0" name="Freeform 321">
                <a:extLst>
                  <a:ext uri="{FF2B5EF4-FFF2-40B4-BE49-F238E27FC236}">
                    <a16:creationId xmlns:a16="http://schemas.microsoft.com/office/drawing/2014/main" id="{3879CFF1-8B05-EF42-A0FB-121707AFDAAD}"/>
                  </a:ext>
                </a:extLst>
              </p:cNvPr>
              <p:cNvSpPr>
                <a:spLocks noChangeArrowheads="1"/>
              </p:cNvSpPr>
              <p:nvPr/>
            </p:nvSpPr>
            <p:spPr bwMode="auto">
              <a:xfrm>
                <a:off x="4731858" y="3412079"/>
                <a:ext cx="12961" cy="11881"/>
              </a:xfrm>
              <a:custGeom>
                <a:avLst/>
                <a:gdLst>
                  <a:gd name="T0" fmla="*/ 34 w 54"/>
                  <a:gd name="T1" fmla="*/ 39 h 49"/>
                  <a:gd name="T2" fmla="*/ 34 w 54"/>
                  <a:gd name="T3" fmla="*/ 39 h 49"/>
                  <a:gd name="T4" fmla="*/ 20 w 54"/>
                  <a:gd name="T5" fmla="*/ 9 h 49"/>
                  <a:gd name="T6" fmla="*/ 20 w 54"/>
                  <a:gd name="T7" fmla="*/ 9 h 49"/>
                  <a:gd name="T8" fmla="*/ 34 w 54"/>
                  <a:gd name="T9" fmla="*/ 39 h 49"/>
                </a:gdLst>
                <a:ahLst/>
                <a:cxnLst>
                  <a:cxn ang="0">
                    <a:pos x="T0" y="T1"/>
                  </a:cxn>
                  <a:cxn ang="0">
                    <a:pos x="T2" y="T3"/>
                  </a:cxn>
                  <a:cxn ang="0">
                    <a:pos x="T4" y="T5"/>
                  </a:cxn>
                  <a:cxn ang="0">
                    <a:pos x="T6" y="T7"/>
                  </a:cxn>
                  <a:cxn ang="0">
                    <a:pos x="T8" y="T9"/>
                  </a:cxn>
                </a:cxnLst>
                <a:rect l="0" t="0" r="r" b="b"/>
                <a:pathLst>
                  <a:path w="54" h="49">
                    <a:moveTo>
                      <a:pt x="34" y="39"/>
                    </a:moveTo>
                    <a:lnTo>
                      <a:pt x="34" y="39"/>
                    </a:lnTo>
                    <a:cubicBezTo>
                      <a:pt x="53" y="29"/>
                      <a:pt x="39" y="0"/>
                      <a:pt x="20" y="9"/>
                    </a:cubicBezTo>
                    <a:lnTo>
                      <a:pt x="20" y="9"/>
                    </a:lnTo>
                    <a:cubicBezTo>
                      <a:pt x="0" y="18"/>
                      <a:pt x="15" y="48"/>
                      <a:pt x="34"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1" name="Freeform 322">
                <a:extLst>
                  <a:ext uri="{FF2B5EF4-FFF2-40B4-BE49-F238E27FC236}">
                    <a16:creationId xmlns:a16="http://schemas.microsoft.com/office/drawing/2014/main" id="{5DEA7401-2A2F-E340-9FC1-C49E0A50F86B}"/>
                  </a:ext>
                </a:extLst>
              </p:cNvPr>
              <p:cNvSpPr>
                <a:spLocks noChangeArrowheads="1"/>
              </p:cNvSpPr>
              <p:nvPr/>
            </p:nvSpPr>
            <p:spPr bwMode="auto">
              <a:xfrm>
                <a:off x="4775062" y="3369954"/>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9" y="0"/>
                      <a:pt x="19" y="9"/>
                    </a:cubicBezTo>
                    <a:lnTo>
                      <a:pt x="19" y="9"/>
                    </a:lnTo>
                    <a:cubicBezTo>
                      <a:pt x="0" y="18"/>
                      <a:pt x="15"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2" name="Freeform 323">
                <a:extLst>
                  <a:ext uri="{FF2B5EF4-FFF2-40B4-BE49-F238E27FC236}">
                    <a16:creationId xmlns:a16="http://schemas.microsoft.com/office/drawing/2014/main" id="{42C4C440-CCEA-1046-91ED-9AE9B5F6BE05}"/>
                  </a:ext>
                </a:extLst>
              </p:cNvPr>
              <p:cNvSpPr>
                <a:spLocks noChangeArrowheads="1"/>
              </p:cNvSpPr>
              <p:nvPr/>
            </p:nvSpPr>
            <p:spPr bwMode="auto">
              <a:xfrm>
                <a:off x="4772902" y="3398037"/>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9"/>
                    </a:cubicBezTo>
                    <a:lnTo>
                      <a:pt x="19" y="9"/>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3" name="Freeform 324">
                <a:extLst>
                  <a:ext uri="{FF2B5EF4-FFF2-40B4-BE49-F238E27FC236}">
                    <a16:creationId xmlns:a16="http://schemas.microsoft.com/office/drawing/2014/main" id="{3F8C8F5B-66C4-7748-B222-2F05C48D41B8}"/>
                  </a:ext>
                </a:extLst>
              </p:cNvPr>
              <p:cNvSpPr>
                <a:spLocks noChangeArrowheads="1"/>
              </p:cNvSpPr>
              <p:nvPr/>
            </p:nvSpPr>
            <p:spPr bwMode="auto">
              <a:xfrm>
                <a:off x="4796664" y="3376435"/>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4 w 53"/>
                  <a:gd name="T13" fmla="*/ 42 h 62"/>
                  <a:gd name="T14" fmla="*/ 14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2" y="25"/>
                      <a:pt x="40" y="22"/>
                      <a:pt x="39" y="19"/>
                    </a:cubicBezTo>
                    <a:lnTo>
                      <a:pt x="39" y="19"/>
                    </a:lnTo>
                    <a:cubicBezTo>
                      <a:pt x="30" y="0"/>
                      <a:pt x="0" y="14"/>
                      <a:pt x="9" y="33"/>
                    </a:cubicBezTo>
                    <a:lnTo>
                      <a:pt x="9" y="33"/>
                    </a:lnTo>
                    <a:cubicBezTo>
                      <a:pt x="11" y="37"/>
                      <a:pt x="13" y="39"/>
                      <a:pt x="14" y="42"/>
                    </a:cubicBezTo>
                    <a:lnTo>
                      <a:pt x="14" y="42"/>
                    </a:lnTo>
                    <a:cubicBezTo>
                      <a:pt x="23" y="61"/>
                      <a:pt x="52" y="48"/>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4" name="Freeform 325">
                <a:extLst>
                  <a:ext uri="{FF2B5EF4-FFF2-40B4-BE49-F238E27FC236}">
                    <a16:creationId xmlns:a16="http://schemas.microsoft.com/office/drawing/2014/main" id="{E5DFBFF5-6F82-9F4D-A426-D3F896325D66}"/>
                  </a:ext>
                </a:extLst>
              </p:cNvPr>
              <p:cNvSpPr>
                <a:spLocks noChangeArrowheads="1"/>
              </p:cNvSpPr>
              <p:nvPr/>
            </p:nvSpPr>
            <p:spPr bwMode="auto">
              <a:xfrm>
                <a:off x="4806385" y="3421799"/>
                <a:ext cx="11882" cy="14042"/>
              </a:xfrm>
              <a:custGeom>
                <a:avLst/>
                <a:gdLst>
                  <a:gd name="T0" fmla="*/ 9 w 50"/>
                  <a:gd name="T1" fmla="*/ 33 h 58"/>
                  <a:gd name="T2" fmla="*/ 11 w 50"/>
                  <a:gd name="T3" fmla="*/ 38 h 58"/>
                  <a:gd name="T4" fmla="*/ 11 w 50"/>
                  <a:gd name="T5" fmla="*/ 38 h 58"/>
                  <a:gd name="T6" fmla="*/ 41 w 50"/>
                  <a:gd name="T7" fmla="*/ 24 h 58"/>
                  <a:gd name="T8" fmla="*/ 41 w 50"/>
                  <a:gd name="T9" fmla="*/ 24 h 58"/>
                  <a:gd name="T10" fmla="*/ 38 w 50"/>
                  <a:gd name="T11" fmla="*/ 19 h 58"/>
                  <a:gd name="T12" fmla="*/ 38 w 50"/>
                  <a:gd name="T13" fmla="*/ 19 h 58"/>
                  <a:gd name="T14" fmla="*/ 9 w 50"/>
                  <a:gd name="T15" fmla="*/ 33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8">
                    <a:moveTo>
                      <a:pt x="9" y="33"/>
                    </a:moveTo>
                    <a:lnTo>
                      <a:pt x="11" y="38"/>
                    </a:lnTo>
                    <a:lnTo>
                      <a:pt x="11" y="38"/>
                    </a:lnTo>
                    <a:cubicBezTo>
                      <a:pt x="20" y="57"/>
                      <a:pt x="49" y="43"/>
                      <a:pt x="41" y="24"/>
                    </a:cubicBezTo>
                    <a:lnTo>
                      <a:pt x="41" y="24"/>
                    </a:lnTo>
                    <a:cubicBezTo>
                      <a:pt x="40" y="22"/>
                      <a:pt x="39" y="21"/>
                      <a:pt x="38" y="19"/>
                    </a:cubicBezTo>
                    <a:lnTo>
                      <a:pt x="38" y="19"/>
                    </a:lnTo>
                    <a:cubicBezTo>
                      <a:pt x="29" y="0"/>
                      <a:pt x="0" y="15"/>
                      <a:pt x="9"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5" name="Freeform 326">
                <a:extLst>
                  <a:ext uri="{FF2B5EF4-FFF2-40B4-BE49-F238E27FC236}">
                    <a16:creationId xmlns:a16="http://schemas.microsoft.com/office/drawing/2014/main" id="{639A5FF6-5759-3F4F-B8A7-2B72EA2616AC}"/>
                  </a:ext>
                </a:extLst>
              </p:cNvPr>
              <p:cNvSpPr>
                <a:spLocks noChangeArrowheads="1"/>
              </p:cNvSpPr>
              <p:nvPr/>
            </p:nvSpPr>
            <p:spPr bwMode="auto">
              <a:xfrm>
                <a:off x="4853910" y="3393717"/>
                <a:ext cx="14042" cy="11882"/>
              </a:xfrm>
              <a:custGeom>
                <a:avLst/>
                <a:gdLst>
                  <a:gd name="T0" fmla="*/ 32 w 57"/>
                  <a:gd name="T1" fmla="*/ 40 h 50"/>
                  <a:gd name="T2" fmla="*/ 32 w 57"/>
                  <a:gd name="T3" fmla="*/ 40 h 50"/>
                  <a:gd name="T4" fmla="*/ 37 w 57"/>
                  <a:gd name="T5" fmla="*/ 38 h 50"/>
                  <a:gd name="T6" fmla="*/ 37 w 57"/>
                  <a:gd name="T7" fmla="*/ 38 h 50"/>
                  <a:gd name="T8" fmla="*/ 23 w 57"/>
                  <a:gd name="T9" fmla="*/ 9 h 50"/>
                  <a:gd name="T10" fmla="*/ 23 w 57"/>
                  <a:gd name="T11" fmla="*/ 9 h 50"/>
                  <a:gd name="T12" fmla="*/ 18 w 57"/>
                  <a:gd name="T13" fmla="*/ 11 h 50"/>
                  <a:gd name="T14" fmla="*/ 18 w 57"/>
                  <a:gd name="T15" fmla="*/ 11 h 50"/>
                  <a:gd name="T16" fmla="*/ 32 w 57"/>
                  <a:gd name="T17"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0">
                    <a:moveTo>
                      <a:pt x="32" y="40"/>
                    </a:moveTo>
                    <a:lnTo>
                      <a:pt x="32" y="40"/>
                    </a:lnTo>
                    <a:cubicBezTo>
                      <a:pt x="34" y="39"/>
                      <a:pt x="35" y="39"/>
                      <a:pt x="37" y="38"/>
                    </a:cubicBezTo>
                    <a:lnTo>
                      <a:pt x="37" y="38"/>
                    </a:lnTo>
                    <a:cubicBezTo>
                      <a:pt x="56" y="29"/>
                      <a:pt x="42" y="0"/>
                      <a:pt x="23" y="9"/>
                    </a:cubicBezTo>
                    <a:lnTo>
                      <a:pt x="23" y="9"/>
                    </a:lnTo>
                    <a:cubicBezTo>
                      <a:pt x="22" y="9"/>
                      <a:pt x="20" y="10"/>
                      <a:pt x="18" y="11"/>
                    </a:cubicBezTo>
                    <a:lnTo>
                      <a:pt x="18" y="11"/>
                    </a:lnTo>
                    <a:cubicBezTo>
                      <a:pt x="0" y="20"/>
                      <a:pt x="13" y="49"/>
                      <a:pt x="32"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6" name="Freeform 327">
                <a:extLst>
                  <a:ext uri="{FF2B5EF4-FFF2-40B4-BE49-F238E27FC236}">
                    <a16:creationId xmlns:a16="http://schemas.microsoft.com/office/drawing/2014/main" id="{B15AC6E2-B1D5-7F4D-8AC6-51BCA7E2A11F}"/>
                  </a:ext>
                </a:extLst>
              </p:cNvPr>
              <p:cNvSpPr>
                <a:spLocks noChangeArrowheads="1"/>
              </p:cNvSpPr>
              <p:nvPr/>
            </p:nvSpPr>
            <p:spPr bwMode="auto">
              <a:xfrm>
                <a:off x="4883074" y="3371035"/>
                <a:ext cx="12961" cy="14041"/>
              </a:xfrm>
              <a:custGeom>
                <a:avLst/>
                <a:gdLst>
                  <a:gd name="T0" fmla="*/ 8 w 51"/>
                  <a:gd name="T1" fmla="*/ 32 h 57"/>
                  <a:gd name="T2" fmla="*/ 8 w 51"/>
                  <a:gd name="T3" fmla="*/ 32 h 57"/>
                  <a:gd name="T4" fmla="*/ 11 w 51"/>
                  <a:gd name="T5" fmla="*/ 37 h 57"/>
                  <a:gd name="T6" fmla="*/ 11 w 51"/>
                  <a:gd name="T7" fmla="*/ 37 h 57"/>
                  <a:gd name="T8" fmla="*/ 40 w 51"/>
                  <a:gd name="T9" fmla="*/ 23 h 57"/>
                  <a:gd name="T10" fmla="*/ 40 w 51"/>
                  <a:gd name="T11" fmla="*/ 23 h 57"/>
                  <a:gd name="T12" fmla="*/ 38 w 51"/>
                  <a:gd name="T13" fmla="*/ 19 h 57"/>
                  <a:gd name="T14" fmla="*/ 38 w 51"/>
                  <a:gd name="T15" fmla="*/ 19 h 57"/>
                  <a:gd name="T16" fmla="*/ 8 w 51"/>
                  <a:gd name="T17"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7">
                    <a:moveTo>
                      <a:pt x="8" y="32"/>
                    </a:moveTo>
                    <a:lnTo>
                      <a:pt x="8" y="32"/>
                    </a:lnTo>
                    <a:cubicBezTo>
                      <a:pt x="10" y="34"/>
                      <a:pt x="10" y="35"/>
                      <a:pt x="11" y="37"/>
                    </a:cubicBezTo>
                    <a:lnTo>
                      <a:pt x="11" y="37"/>
                    </a:lnTo>
                    <a:cubicBezTo>
                      <a:pt x="20" y="56"/>
                      <a:pt x="50" y="42"/>
                      <a:pt x="40" y="23"/>
                    </a:cubicBezTo>
                    <a:lnTo>
                      <a:pt x="40" y="23"/>
                    </a:lnTo>
                    <a:cubicBezTo>
                      <a:pt x="40" y="21"/>
                      <a:pt x="39" y="20"/>
                      <a:pt x="38" y="19"/>
                    </a:cubicBezTo>
                    <a:lnTo>
                      <a:pt x="38" y="19"/>
                    </a:lnTo>
                    <a:cubicBezTo>
                      <a:pt x="29" y="0"/>
                      <a:pt x="0" y="14"/>
                      <a:pt x="8"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7" name="Freeform 328">
                <a:extLst>
                  <a:ext uri="{FF2B5EF4-FFF2-40B4-BE49-F238E27FC236}">
                    <a16:creationId xmlns:a16="http://schemas.microsoft.com/office/drawing/2014/main" id="{A4D2559E-F03C-8445-8727-60A7CE58A810}"/>
                  </a:ext>
                </a:extLst>
              </p:cNvPr>
              <p:cNvSpPr>
                <a:spLocks noChangeArrowheads="1"/>
              </p:cNvSpPr>
              <p:nvPr/>
            </p:nvSpPr>
            <p:spPr bwMode="auto">
              <a:xfrm>
                <a:off x="4870112" y="3423960"/>
                <a:ext cx="12961" cy="11882"/>
              </a:xfrm>
              <a:custGeom>
                <a:avLst/>
                <a:gdLst>
                  <a:gd name="T0" fmla="*/ 33 w 54"/>
                  <a:gd name="T1" fmla="*/ 38 h 48"/>
                  <a:gd name="T2" fmla="*/ 33 w 54"/>
                  <a:gd name="T3" fmla="*/ 38 h 48"/>
                  <a:gd name="T4" fmla="*/ 20 w 54"/>
                  <a:gd name="T5" fmla="*/ 8 h 48"/>
                  <a:gd name="T6" fmla="*/ 20 w 54"/>
                  <a:gd name="T7" fmla="*/ 8 h 48"/>
                  <a:gd name="T8" fmla="*/ 33 w 54"/>
                  <a:gd name="T9" fmla="*/ 38 h 48"/>
                </a:gdLst>
                <a:ahLst/>
                <a:cxnLst>
                  <a:cxn ang="0">
                    <a:pos x="T0" y="T1"/>
                  </a:cxn>
                  <a:cxn ang="0">
                    <a:pos x="T2" y="T3"/>
                  </a:cxn>
                  <a:cxn ang="0">
                    <a:pos x="T4" y="T5"/>
                  </a:cxn>
                  <a:cxn ang="0">
                    <a:pos x="T6" y="T7"/>
                  </a:cxn>
                  <a:cxn ang="0">
                    <a:pos x="T8" y="T9"/>
                  </a:cxn>
                </a:cxnLst>
                <a:rect l="0" t="0" r="r" b="b"/>
                <a:pathLst>
                  <a:path w="54" h="48">
                    <a:moveTo>
                      <a:pt x="33" y="38"/>
                    </a:moveTo>
                    <a:lnTo>
                      <a:pt x="33" y="38"/>
                    </a:lnTo>
                    <a:cubicBezTo>
                      <a:pt x="53" y="29"/>
                      <a:pt x="39" y="0"/>
                      <a:pt x="20" y="8"/>
                    </a:cubicBezTo>
                    <a:lnTo>
                      <a:pt x="20" y="8"/>
                    </a:lnTo>
                    <a:cubicBezTo>
                      <a:pt x="0" y="17"/>
                      <a:pt x="15"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8" name="Freeform 329">
                <a:extLst>
                  <a:ext uri="{FF2B5EF4-FFF2-40B4-BE49-F238E27FC236}">
                    <a16:creationId xmlns:a16="http://schemas.microsoft.com/office/drawing/2014/main" id="{25C8920C-CD16-7F48-958F-F3B0657A0E38}"/>
                  </a:ext>
                </a:extLst>
              </p:cNvPr>
              <p:cNvSpPr>
                <a:spLocks noChangeArrowheads="1"/>
              </p:cNvSpPr>
              <p:nvPr/>
            </p:nvSpPr>
            <p:spPr bwMode="auto">
              <a:xfrm>
                <a:off x="4837709" y="3400197"/>
                <a:ext cx="14041" cy="12961"/>
              </a:xfrm>
              <a:custGeom>
                <a:avLst/>
                <a:gdLst>
                  <a:gd name="T0" fmla="*/ 25 w 58"/>
                  <a:gd name="T1" fmla="*/ 9 h 51"/>
                  <a:gd name="T2" fmla="*/ 25 w 58"/>
                  <a:gd name="T3" fmla="*/ 9 h 51"/>
                  <a:gd name="T4" fmla="*/ 20 w 58"/>
                  <a:gd name="T5" fmla="*/ 11 h 51"/>
                  <a:gd name="T6" fmla="*/ 20 w 58"/>
                  <a:gd name="T7" fmla="*/ 11 h 51"/>
                  <a:gd name="T8" fmla="*/ 33 w 58"/>
                  <a:gd name="T9" fmla="*/ 41 h 51"/>
                  <a:gd name="T10" fmla="*/ 33 w 58"/>
                  <a:gd name="T11" fmla="*/ 41 h 51"/>
                  <a:gd name="T12" fmla="*/ 38 w 58"/>
                  <a:gd name="T13" fmla="*/ 39 h 51"/>
                  <a:gd name="T14" fmla="*/ 38 w 58"/>
                  <a:gd name="T15" fmla="*/ 39 h 51"/>
                  <a:gd name="T16" fmla="*/ 25 w 58"/>
                  <a:gd name="T17"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5" y="9"/>
                    </a:moveTo>
                    <a:lnTo>
                      <a:pt x="25" y="9"/>
                    </a:lnTo>
                    <a:cubicBezTo>
                      <a:pt x="23" y="10"/>
                      <a:pt x="21" y="10"/>
                      <a:pt x="20" y="11"/>
                    </a:cubicBezTo>
                    <a:lnTo>
                      <a:pt x="20" y="11"/>
                    </a:lnTo>
                    <a:cubicBezTo>
                      <a:pt x="0" y="20"/>
                      <a:pt x="15" y="50"/>
                      <a:pt x="33" y="41"/>
                    </a:cubicBezTo>
                    <a:lnTo>
                      <a:pt x="33" y="41"/>
                    </a:lnTo>
                    <a:cubicBezTo>
                      <a:pt x="35" y="40"/>
                      <a:pt x="37" y="39"/>
                      <a:pt x="38" y="39"/>
                    </a:cubicBezTo>
                    <a:lnTo>
                      <a:pt x="38" y="39"/>
                    </a:lnTo>
                    <a:cubicBezTo>
                      <a:pt x="57" y="30"/>
                      <a:pt x="43" y="0"/>
                      <a:pt x="25"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9" name="Freeform 330">
                <a:extLst>
                  <a:ext uri="{FF2B5EF4-FFF2-40B4-BE49-F238E27FC236}">
                    <a16:creationId xmlns:a16="http://schemas.microsoft.com/office/drawing/2014/main" id="{430D3D99-F664-FE47-A3B2-2482DF472253}"/>
                  </a:ext>
                </a:extLst>
              </p:cNvPr>
              <p:cNvSpPr>
                <a:spLocks noChangeArrowheads="1"/>
              </p:cNvSpPr>
              <p:nvPr/>
            </p:nvSpPr>
            <p:spPr bwMode="auto">
              <a:xfrm>
                <a:off x="4829068" y="3421800"/>
                <a:ext cx="12961" cy="11882"/>
              </a:xfrm>
              <a:custGeom>
                <a:avLst/>
                <a:gdLst>
                  <a:gd name="T0" fmla="*/ 32 w 52"/>
                  <a:gd name="T1" fmla="*/ 39 h 49"/>
                  <a:gd name="T2" fmla="*/ 32 w 52"/>
                  <a:gd name="T3" fmla="*/ 39 h 49"/>
                  <a:gd name="T4" fmla="*/ 18 w 52"/>
                  <a:gd name="T5" fmla="*/ 10 h 49"/>
                  <a:gd name="T6" fmla="*/ 18 w 52"/>
                  <a:gd name="T7" fmla="*/ 10 h 49"/>
                  <a:gd name="T8" fmla="*/ 32 w 52"/>
                  <a:gd name="T9" fmla="*/ 39 h 49"/>
                </a:gdLst>
                <a:ahLst/>
                <a:cxnLst>
                  <a:cxn ang="0">
                    <a:pos x="T0" y="T1"/>
                  </a:cxn>
                  <a:cxn ang="0">
                    <a:pos x="T2" y="T3"/>
                  </a:cxn>
                  <a:cxn ang="0">
                    <a:pos x="T4" y="T5"/>
                  </a:cxn>
                  <a:cxn ang="0">
                    <a:pos x="T6" y="T7"/>
                  </a:cxn>
                  <a:cxn ang="0">
                    <a:pos x="T8" y="T9"/>
                  </a:cxn>
                </a:cxnLst>
                <a:rect l="0" t="0" r="r" b="b"/>
                <a:pathLst>
                  <a:path w="52" h="49">
                    <a:moveTo>
                      <a:pt x="32" y="39"/>
                    </a:moveTo>
                    <a:lnTo>
                      <a:pt x="32" y="39"/>
                    </a:lnTo>
                    <a:cubicBezTo>
                      <a:pt x="51" y="29"/>
                      <a:pt x="38" y="0"/>
                      <a:pt x="18" y="10"/>
                    </a:cubicBezTo>
                    <a:lnTo>
                      <a:pt x="18" y="10"/>
                    </a:lnTo>
                    <a:cubicBezTo>
                      <a:pt x="0" y="18"/>
                      <a:pt x="13" y="48"/>
                      <a:pt x="32"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0" name="Freeform 331">
                <a:extLst>
                  <a:ext uri="{FF2B5EF4-FFF2-40B4-BE49-F238E27FC236}">
                    <a16:creationId xmlns:a16="http://schemas.microsoft.com/office/drawing/2014/main" id="{9585050F-38FC-DB4E-A1B3-A03A500D72F2}"/>
                  </a:ext>
                </a:extLst>
              </p:cNvPr>
              <p:cNvSpPr>
                <a:spLocks noChangeArrowheads="1"/>
              </p:cNvSpPr>
              <p:nvPr/>
            </p:nvSpPr>
            <p:spPr bwMode="auto">
              <a:xfrm>
                <a:off x="4854991" y="3453123"/>
                <a:ext cx="12961" cy="11881"/>
              </a:xfrm>
              <a:custGeom>
                <a:avLst/>
                <a:gdLst>
                  <a:gd name="T0" fmla="*/ 33 w 52"/>
                  <a:gd name="T1" fmla="*/ 38 h 48"/>
                  <a:gd name="T2" fmla="*/ 33 w 52"/>
                  <a:gd name="T3" fmla="*/ 38 h 48"/>
                  <a:gd name="T4" fmla="*/ 18 w 52"/>
                  <a:gd name="T5" fmla="*/ 9 h 48"/>
                  <a:gd name="T6" fmla="*/ 18 w 52"/>
                  <a:gd name="T7" fmla="*/ 9 h 48"/>
                  <a:gd name="T8" fmla="*/ 33 w 52"/>
                  <a:gd name="T9" fmla="*/ 38 h 48"/>
                </a:gdLst>
                <a:ahLst/>
                <a:cxnLst>
                  <a:cxn ang="0">
                    <a:pos x="T0" y="T1"/>
                  </a:cxn>
                  <a:cxn ang="0">
                    <a:pos x="T2" y="T3"/>
                  </a:cxn>
                  <a:cxn ang="0">
                    <a:pos x="T4" y="T5"/>
                  </a:cxn>
                  <a:cxn ang="0">
                    <a:pos x="T6" y="T7"/>
                  </a:cxn>
                  <a:cxn ang="0">
                    <a:pos x="T8" y="T9"/>
                  </a:cxn>
                </a:cxnLst>
                <a:rect l="0" t="0" r="r" b="b"/>
                <a:pathLst>
                  <a:path w="52" h="48">
                    <a:moveTo>
                      <a:pt x="33" y="38"/>
                    </a:moveTo>
                    <a:lnTo>
                      <a:pt x="33" y="38"/>
                    </a:lnTo>
                    <a:cubicBezTo>
                      <a:pt x="51" y="30"/>
                      <a:pt x="38" y="0"/>
                      <a:pt x="18" y="9"/>
                    </a:cubicBezTo>
                    <a:lnTo>
                      <a:pt x="18" y="9"/>
                    </a:lnTo>
                    <a:cubicBezTo>
                      <a:pt x="0" y="18"/>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1" name="Freeform 332">
                <a:extLst>
                  <a:ext uri="{FF2B5EF4-FFF2-40B4-BE49-F238E27FC236}">
                    <a16:creationId xmlns:a16="http://schemas.microsoft.com/office/drawing/2014/main" id="{4848D9A6-3150-9E4A-B5AB-C4EA1B683F8A}"/>
                  </a:ext>
                </a:extLst>
              </p:cNvPr>
              <p:cNvSpPr>
                <a:spLocks noChangeArrowheads="1"/>
              </p:cNvSpPr>
              <p:nvPr/>
            </p:nvSpPr>
            <p:spPr bwMode="auto">
              <a:xfrm>
                <a:off x="4899275" y="3449883"/>
                <a:ext cx="15122" cy="15122"/>
              </a:xfrm>
              <a:custGeom>
                <a:avLst/>
                <a:gdLst>
                  <a:gd name="T0" fmla="*/ 34 w 61"/>
                  <a:gd name="T1" fmla="*/ 13 h 61"/>
                  <a:gd name="T2" fmla="*/ 34 w 61"/>
                  <a:gd name="T3" fmla="*/ 13 h 61"/>
                  <a:gd name="T4" fmla="*/ 16 w 61"/>
                  <a:gd name="T5" fmla="*/ 40 h 61"/>
                  <a:gd name="T6" fmla="*/ 16 w 61"/>
                  <a:gd name="T7" fmla="*/ 40 h 61"/>
                  <a:gd name="T8" fmla="*/ 25 w 61"/>
                  <a:gd name="T9" fmla="*/ 47 h 61"/>
                  <a:gd name="T10" fmla="*/ 25 w 61"/>
                  <a:gd name="T11" fmla="*/ 47 h 61"/>
                  <a:gd name="T12" fmla="*/ 44 w 61"/>
                  <a:gd name="T13" fmla="*/ 20 h 61"/>
                  <a:gd name="T14" fmla="*/ 44 w 61"/>
                  <a:gd name="T15" fmla="*/ 20 h 61"/>
                  <a:gd name="T16" fmla="*/ 34 w 61"/>
                  <a:gd name="T17"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61">
                    <a:moveTo>
                      <a:pt x="34" y="13"/>
                    </a:moveTo>
                    <a:lnTo>
                      <a:pt x="34" y="13"/>
                    </a:lnTo>
                    <a:cubicBezTo>
                      <a:pt x="18" y="0"/>
                      <a:pt x="0" y="27"/>
                      <a:pt x="16" y="40"/>
                    </a:cubicBezTo>
                    <a:lnTo>
                      <a:pt x="16" y="40"/>
                    </a:lnTo>
                    <a:cubicBezTo>
                      <a:pt x="19" y="42"/>
                      <a:pt x="22" y="44"/>
                      <a:pt x="25" y="47"/>
                    </a:cubicBezTo>
                    <a:lnTo>
                      <a:pt x="25" y="47"/>
                    </a:lnTo>
                    <a:cubicBezTo>
                      <a:pt x="42" y="60"/>
                      <a:pt x="60" y="33"/>
                      <a:pt x="44" y="20"/>
                    </a:cubicBezTo>
                    <a:lnTo>
                      <a:pt x="44" y="20"/>
                    </a:lnTo>
                    <a:cubicBezTo>
                      <a:pt x="40" y="18"/>
                      <a:pt x="37" y="15"/>
                      <a:pt x="34"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2" name="Freeform 333">
                <a:extLst>
                  <a:ext uri="{FF2B5EF4-FFF2-40B4-BE49-F238E27FC236}">
                    <a16:creationId xmlns:a16="http://schemas.microsoft.com/office/drawing/2014/main" id="{DC7C677B-8DEB-1F4B-9397-95930F7A650B}"/>
                  </a:ext>
                </a:extLst>
              </p:cNvPr>
              <p:cNvSpPr>
                <a:spLocks noChangeArrowheads="1"/>
              </p:cNvSpPr>
              <p:nvPr/>
            </p:nvSpPr>
            <p:spPr bwMode="auto">
              <a:xfrm>
                <a:off x="4867952" y="3492007"/>
                <a:ext cx="12961" cy="11881"/>
              </a:xfrm>
              <a:custGeom>
                <a:avLst/>
                <a:gdLst>
                  <a:gd name="T0" fmla="*/ 33 w 53"/>
                  <a:gd name="T1" fmla="*/ 39 h 48"/>
                  <a:gd name="T2" fmla="*/ 33 w 53"/>
                  <a:gd name="T3" fmla="*/ 39 h 48"/>
                  <a:gd name="T4" fmla="*/ 19 w 53"/>
                  <a:gd name="T5" fmla="*/ 9 h 48"/>
                  <a:gd name="T6" fmla="*/ 19 w 53"/>
                  <a:gd name="T7" fmla="*/ 9 h 48"/>
                  <a:gd name="T8" fmla="*/ 33 w 53"/>
                  <a:gd name="T9" fmla="*/ 39 h 48"/>
                </a:gdLst>
                <a:ahLst/>
                <a:cxnLst>
                  <a:cxn ang="0">
                    <a:pos x="T0" y="T1"/>
                  </a:cxn>
                  <a:cxn ang="0">
                    <a:pos x="T2" y="T3"/>
                  </a:cxn>
                  <a:cxn ang="0">
                    <a:pos x="T4" y="T5"/>
                  </a:cxn>
                  <a:cxn ang="0">
                    <a:pos x="T6" y="T7"/>
                  </a:cxn>
                  <a:cxn ang="0">
                    <a:pos x="T8" y="T9"/>
                  </a:cxn>
                </a:cxnLst>
                <a:rect l="0" t="0" r="r" b="b"/>
                <a:pathLst>
                  <a:path w="53" h="48">
                    <a:moveTo>
                      <a:pt x="33" y="39"/>
                    </a:moveTo>
                    <a:lnTo>
                      <a:pt x="33" y="39"/>
                    </a:lnTo>
                    <a:cubicBezTo>
                      <a:pt x="52" y="30"/>
                      <a:pt x="38" y="0"/>
                      <a:pt x="19" y="9"/>
                    </a:cubicBezTo>
                    <a:lnTo>
                      <a:pt x="19" y="9"/>
                    </a:lnTo>
                    <a:cubicBezTo>
                      <a:pt x="0" y="18"/>
                      <a:pt x="14" y="47"/>
                      <a:pt x="33"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3" name="Freeform 334">
                <a:extLst>
                  <a:ext uri="{FF2B5EF4-FFF2-40B4-BE49-F238E27FC236}">
                    <a16:creationId xmlns:a16="http://schemas.microsoft.com/office/drawing/2014/main" id="{094EB7CB-2F25-2D43-B5BA-BEE81307336B}"/>
                  </a:ext>
                </a:extLst>
              </p:cNvPr>
              <p:cNvSpPr>
                <a:spLocks noChangeArrowheads="1"/>
              </p:cNvSpPr>
              <p:nvPr/>
            </p:nvSpPr>
            <p:spPr bwMode="auto">
              <a:xfrm>
                <a:off x="4889554" y="3528731"/>
                <a:ext cx="14041" cy="12961"/>
              </a:xfrm>
              <a:custGeom>
                <a:avLst/>
                <a:gdLst>
                  <a:gd name="T0" fmla="*/ 23 w 57"/>
                  <a:gd name="T1" fmla="*/ 9 h 51"/>
                  <a:gd name="T2" fmla="*/ 23 w 57"/>
                  <a:gd name="T3" fmla="*/ 9 h 51"/>
                  <a:gd name="T4" fmla="*/ 18 w 57"/>
                  <a:gd name="T5" fmla="*/ 11 h 51"/>
                  <a:gd name="T6" fmla="*/ 18 w 57"/>
                  <a:gd name="T7" fmla="*/ 11 h 51"/>
                  <a:gd name="T8" fmla="*/ 33 w 57"/>
                  <a:gd name="T9" fmla="*/ 40 h 51"/>
                  <a:gd name="T10" fmla="*/ 33 w 57"/>
                  <a:gd name="T11" fmla="*/ 40 h 51"/>
                  <a:gd name="T12" fmla="*/ 37 w 57"/>
                  <a:gd name="T13" fmla="*/ 39 h 51"/>
                  <a:gd name="T14" fmla="*/ 37 w 57"/>
                  <a:gd name="T15" fmla="*/ 39 h 51"/>
                  <a:gd name="T16" fmla="*/ 23 w 57"/>
                  <a:gd name="T17"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3" y="9"/>
                    </a:moveTo>
                    <a:lnTo>
                      <a:pt x="23" y="9"/>
                    </a:lnTo>
                    <a:cubicBezTo>
                      <a:pt x="22" y="10"/>
                      <a:pt x="20" y="10"/>
                      <a:pt x="18" y="11"/>
                    </a:cubicBezTo>
                    <a:lnTo>
                      <a:pt x="18" y="11"/>
                    </a:lnTo>
                    <a:cubicBezTo>
                      <a:pt x="0" y="20"/>
                      <a:pt x="13" y="50"/>
                      <a:pt x="33" y="40"/>
                    </a:cubicBezTo>
                    <a:lnTo>
                      <a:pt x="33" y="40"/>
                    </a:lnTo>
                    <a:cubicBezTo>
                      <a:pt x="34" y="40"/>
                      <a:pt x="36" y="39"/>
                      <a:pt x="37" y="39"/>
                    </a:cubicBezTo>
                    <a:lnTo>
                      <a:pt x="37" y="39"/>
                    </a:lnTo>
                    <a:cubicBezTo>
                      <a:pt x="56" y="29"/>
                      <a:pt x="42" y="0"/>
                      <a:pt x="23"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4" name="Freeform 335">
                <a:extLst>
                  <a:ext uri="{FF2B5EF4-FFF2-40B4-BE49-F238E27FC236}">
                    <a16:creationId xmlns:a16="http://schemas.microsoft.com/office/drawing/2014/main" id="{45E67729-2A25-FC48-88FD-C7C246DAB457}"/>
                  </a:ext>
                </a:extLst>
              </p:cNvPr>
              <p:cNvSpPr>
                <a:spLocks noChangeArrowheads="1"/>
              </p:cNvSpPr>
              <p:nvPr/>
            </p:nvSpPr>
            <p:spPr bwMode="auto">
              <a:xfrm>
                <a:off x="4907916" y="3493087"/>
                <a:ext cx="12961" cy="14042"/>
              </a:xfrm>
              <a:custGeom>
                <a:avLst/>
                <a:gdLst>
                  <a:gd name="T0" fmla="*/ 10 w 51"/>
                  <a:gd name="T1" fmla="*/ 32 h 57"/>
                  <a:gd name="T2" fmla="*/ 10 w 51"/>
                  <a:gd name="T3" fmla="*/ 32 h 57"/>
                  <a:gd name="T4" fmla="*/ 12 w 51"/>
                  <a:gd name="T5" fmla="*/ 37 h 57"/>
                  <a:gd name="T6" fmla="*/ 12 w 51"/>
                  <a:gd name="T7" fmla="*/ 37 h 57"/>
                  <a:gd name="T8" fmla="*/ 42 w 51"/>
                  <a:gd name="T9" fmla="*/ 23 h 57"/>
                  <a:gd name="T10" fmla="*/ 42 w 51"/>
                  <a:gd name="T11" fmla="*/ 23 h 57"/>
                  <a:gd name="T12" fmla="*/ 39 w 51"/>
                  <a:gd name="T13" fmla="*/ 18 h 57"/>
                  <a:gd name="T14" fmla="*/ 39 w 51"/>
                  <a:gd name="T15" fmla="*/ 18 h 57"/>
                  <a:gd name="T16" fmla="*/ 10 w 51"/>
                  <a:gd name="T17"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7">
                    <a:moveTo>
                      <a:pt x="10" y="32"/>
                    </a:moveTo>
                    <a:lnTo>
                      <a:pt x="10" y="32"/>
                    </a:lnTo>
                    <a:cubicBezTo>
                      <a:pt x="10" y="34"/>
                      <a:pt x="11" y="35"/>
                      <a:pt x="12" y="37"/>
                    </a:cubicBezTo>
                    <a:lnTo>
                      <a:pt x="12" y="37"/>
                    </a:lnTo>
                    <a:cubicBezTo>
                      <a:pt x="21" y="56"/>
                      <a:pt x="50" y="42"/>
                      <a:pt x="42" y="23"/>
                    </a:cubicBezTo>
                    <a:lnTo>
                      <a:pt x="42" y="23"/>
                    </a:lnTo>
                    <a:cubicBezTo>
                      <a:pt x="40" y="21"/>
                      <a:pt x="40" y="20"/>
                      <a:pt x="39" y="18"/>
                    </a:cubicBezTo>
                    <a:lnTo>
                      <a:pt x="39" y="18"/>
                    </a:lnTo>
                    <a:cubicBezTo>
                      <a:pt x="30" y="0"/>
                      <a:pt x="0" y="13"/>
                      <a:pt x="1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5" name="Freeform 336">
                <a:extLst>
                  <a:ext uri="{FF2B5EF4-FFF2-40B4-BE49-F238E27FC236}">
                    <a16:creationId xmlns:a16="http://schemas.microsoft.com/office/drawing/2014/main" id="{D9045C68-C235-7A4D-B9AA-76209C265BE5}"/>
                  </a:ext>
                </a:extLst>
              </p:cNvPr>
              <p:cNvSpPr>
                <a:spLocks noChangeArrowheads="1"/>
              </p:cNvSpPr>
              <p:nvPr/>
            </p:nvSpPr>
            <p:spPr bwMode="auto">
              <a:xfrm>
                <a:off x="4961921" y="3490927"/>
                <a:ext cx="14042" cy="8641"/>
              </a:xfrm>
              <a:custGeom>
                <a:avLst/>
                <a:gdLst>
                  <a:gd name="T0" fmla="*/ 36 w 58"/>
                  <a:gd name="T1" fmla="*/ 1 h 35"/>
                  <a:gd name="T2" fmla="*/ 36 w 58"/>
                  <a:gd name="T3" fmla="*/ 1 h 35"/>
                  <a:gd name="T4" fmla="*/ 24 w 58"/>
                  <a:gd name="T5" fmla="*/ 1 h 35"/>
                  <a:gd name="T6" fmla="*/ 24 w 58"/>
                  <a:gd name="T7" fmla="*/ 1 h 35"/>
                  <a:gd name="T8" fmla="*/ 21 w 58"/>
                  <a:gd name="T9" fmla="*/ 33 h 35"/>
                  <a:gd name="T10" fmla="*/ 21 w 58"/>
                  <a:gd name="T11" fmla="*/ 33 h 35"/>
                  <a:gd name="T12" fmla="*/ 33 w 58"/>
                  <a:gd name="T13" fmla="*/ 33 h 35"/>
                  <a:gd name="T14" fmla="*/ 33 w 58"/>
                  <a:gd name="T15" fmla="*/ 33 h 35"/>
                  <a:gd name="T16" fmla="*/ 36 w 58"/>
                  <a:gd name="T1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5">
                    <a:moveTo>
                      <a:pt x="36" y="1"/>
                    </a:moveTo>
                    <a:lnTo>
                      <a:pt x="36" y="1"/>
                    </a:lnTo>
                    <a:cubicBezTo>
                      <a:pt x="32" y="1"/>
                      <a:pt x="28" y="1"/>
                      <a:pt x="24" y="1"/>
                    </a:cubicBezTo>
                    <a:lnTo>
                      <a:pt x="24" y="1"/>
                    </a:lnTo>
                    <a:cubicBezTo>
                      <a:pt x="3" y="0"/>
                      <a:pt x="0" y="32"/>
                      <a:pt x="21" y="33"/>
                    </a:cubicBezTo>
                    <a:lnTo>
                      <a:pt x="21" y="33"/>
                    </a:lnTo>
                    <a:cubicBezTo>
                      <a:pt x="25" y="33"/>
                      <a:pt x="29" y="33"/>
                      <a:pt x="33" y="33"/>
                    </a:cubicBezTo>
                    <a:lnTo>
                      <a:pt x="33" y="33"/>
                    </a:lnTo>
                    <a:cubicBezTo>
                      <a:pt x="54" y="34"/>
                      <a:pt x="57" y="1"/>
                      <a:pt x="36" y="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6" name="Freeform 337">
                <a:extLst>
                  <a:ext uri="{FF2B5EF4-FFF2-40B4-BE49-F238E27FC236}">
                    <a16:creationId xmlns:a16="http://schemas.microsoft.com/office/drawing/2014/main" id="{596D306E-9900-AF44-A36A-68A1F63ACB7E}"/>
                  </a:ext>
                </a:extLst>
              </p:cNvPr>
              <p:cNvSpPr>
                <a:spLocks noChangeArrowheads="1"/>
              </p:cNvSpPr>
              <p:nvPr/>
            </p:nvSpPr>
            <p:spPr bwMode="auto">
              <a:xfrm>
                <a:off x="4923037" y="3460684"/>
                <a:ext cx="12961" cy="11882"/>
              </a:xfrm>
              <a:custGeom>
                <a:avLst/>
                <a:gdLst>
                  <a:gd name="T0" fmla="*/ 19 w 53"/>
                  <a:gd name="T1" fmla="*/ 8 h 48"/>
                  <a:gd name="T2" fmla="*/ 19 w 53"/>
                  <a:gd name="T3" fmla="*/ 8 h 48"/>
                  <a:gd name="T4" fmla="*/ 32 w 53"/>
                  <a:gd name="T5" fmla="*/ 38 h 48"/>
                  <a:gd name="T6" fmla="*/ 32 w 53"/>
                  <a:gd name="T7" fmla="*/ 38 h 48"/>
                  <a:gd name="T8" fmla="*/ 19 w 53"/>
                  <a:gd name="T9" fmla="*/ 8 h 48"/>
                </a:gdLst>
                <a:ahLst/>
                <a:cxnLst>
                  <a:cxn ang="0">
                    <a:pos x="T0" y="T1"/>
                  </a:cxn>
                  <a:cxn ang="0">
                    <a:pos x="T2" y="T3"/>
                  </a:cxn>
                  <a:cxn ang="0">
                    <a:pos x="T4" y="T5"/>
                  </a:cxn>
                  <a:cxn ang="0">
                    <a:pos x="T6" y="T7"/>
                  </a:cxn>
                  <a:cxn ang="0">
                    <a:pos x="T8" y="T9"/>
                  </a:cxn>
                </a:cxnLst>
                <a:rect l="0" t="0" r="r" b="b"/>
                <a:pathLst>
                  <a:path w="53" h="48">
                    <a:moveTo>
                      <a:pt x="19" y="8"/>
                    </a:moveTo>
                    <a:lnTo>
                      <a:pt x="19" y="8"/>
                    </a:lnTo>
                    <a:cubicBezTo>
                      <a:pt x="0" y="17"/>
                      <a:pt x="13" y="47"/>
                      <a:pt x="32" y="38"/>
                    </a:cubicBezTo>
                    <a:lnTo>
                      <a:pt x="32" y="38"/>
                    </a:lnTo>
                    <a:cubicBezTo>
                      <a:pt x="52" y="29"/>
                      <a:pt x="38" y="0"/>
                      <a:pt x="19" y="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7" name="Freeform 339">
                <a:extLst>
                  <a:ext uri="{FF2B5EF4-FFF2-40B4-BE49-F238E27FC236}">
                    <a16:creationId xmlns:a16="http://schemas.microsoft.com/office/drawing/2014/main" id="{4D039DA5-2EDD-6D47-B18F-1196B47987C4}"/>
                  </a:ext>
                </a:extLst>
              </p:cNvPr>
              <p:cNvSpPr>
                <a:spLocks noChangeArrowheads="1"/>
              </p:cNvSpPr>
              <p:nvPr/>
            </p:nvSpPr>
            <p:spPr bwMode="auto">
              <a:xfrm>
                <a:off x="4608725" y="3666986"/>
                <a:ext cx="14041" cy="11881"/>
              </a:xfrm>
              <a:custGeom>
                <a:avLst/>
                <a:gdLst>
                  <a:gd name="T0" fmla="*/ 26 w 58"/>
                  <a:gd name="T1" fmla="*/ 40 h 48"/>
                  <a:gd name="T2" fmla="*/ 26 w 58"/>
                  <a:gd name="T3" fmla="*/ 40 h 48"/>
                  <a:gd name="T4" fmla="*/ 37 w 58"/>
                  <a:gd name="T5" fmla="*/ 10 h 48"/>
                  <a:gd name="T6" fmla="*/ 37 w 58"/>
                  <a:gd name="T7" fmla="*/ 10 h 48"/>
                  <a:gd name="T8" fmla="*/ 32 w 58"/>
                  <a:gd name="T9" fmla="*/ 7 h 48"/>
                  <a:gd name="T10" fmla="*/ 32 w 58"/>
                  <a:gd name="T11" fmla="*/ 7 h 48"/>
                  <a:gd name="T12" fmla="*/ 20 w 58"/>
                  <a:gd name="T13" fmla="*/ 38 h 48"/>
                  <a:gd name="T14" fmla="*/ 20 w 58"/>
                  <a:gd name="T15" fmla="*/ 38 h 48"/>
                  <a:gd name="T16" fmla="*/ 26 w 58"/>
                  <a:gd name="T17"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8">
                    <a:moveTo>
                      <a:pt x="26" y="40"/>
                    </a:moveTo>
                    <a:lnTo>
                      <a:pt x="26" y="40"/>
                    </a:lnTo>
                    <a:cubicBezTo>
                      <a:pt x="45" y="47"/>
                      <a:pt x="57" y="17"/>
                      <a:pt x="37" y="10"/>
                    </a:cubicBezTo>
                    <a:lnTo>
                      <a:pt x="37" y="10"/>
                    </a:lnTo>
                    <a:cubicBezTo>
                      <a:pt x="35" y="9"/>
                      <a:pt x="33" y="8"/>
                      <a:pt x="32" y="7"/>
                    </a:cubicBezTo>
                    <a:lnTo>
                      <a:pt x="32" y="7"/>
                    </a:lnTo>
                    <a:cubicBezTo>
                      <a:pt x="12" y="0"/>
                      <a:pt x="0" y="32"/>
                      <a:pt x="20" y="38"/>
                    </a:cubicBezTo>
                    <a:lnTo>
                      <a:pt x="20" y="38"/>
                    </a:lnTo>
                    <a:cubicBezTo>
                      <a:pt x="22" y="39"/>
                      <a:pt x="24" y="40"/>
                      <a:pt x="26"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8" name="Freeform 340">
                <a:extLst>
                  <a:ext uri="{FF2B5EF4-FFF2-40B4-BE49-F238E27FC236}">
                    <a16:creationId xmlns:a16="http://schemas.microsoft.com/office/drawing/2014/main" id="{D8481D92-C74B-284B-A729-1B410FA2CF7F}"/>
                  </a:ext>
                </a:extLst>
              </p:cNvPr>
              <p:cNvSpPr>
                <a:spLocks noChangeArrowheads="1"/>
              </p:cNvSpPr>
              <p:nvPr/>
            </p:nvSpPr>
            <p:spPr bwMode="auto">
              <a:xfrm>
                <a:off x="4595763" y="3676707"/>
                <a:ext cx="12961" cy="10801"/>
              </a:xfrm>
              <a:custGeom>
                <a:avLst/>
                <a:gdLst>
                  <a:gd name="T0" fmla="*/ 17 w 54"/>
                  <a:gd name="T1" fmla="*/ 12 h 44"/>
                  <a:gd name="T2" fmla="*/ 17 w 54"/>
                  <a:gd name="T3" fmla="*/ 12 h 44"/>
                  <a:gd name="T4" fmla="*/ 17 w 54"/>
                  <a:gd name="T5" fmla="*/ 11 h 44"/>
                  <a:gd name="T6" fmla="*/ 17 w 54"/>
                  <a:gd name="T7" fmla="*/ 11 h 44"/>
                  <a:gd name="T8" fmla="*/ 15 w 54"/>
                  <a:gd name="T9" fmla="*/ 15 h 44"/>
                  <a:gd name="T10" fmla="*/ 15 w 54"/>
                  <a:gd name="T11" fmla="*/ 15 h 44"/>
                  <a:gd name="T12" fmla="*/ 17 w 54"/>
                  <a:gd name="T13" fmla="*/ 12 h 44"/>
                  <a:gd name="T14" fmla="*/ 25 w 54"/>
                  <a:gd name="T15" fmla="*/ 8 h 44"/>
                  <a:gd name="T16" fmla="*/ 25 w 54"/>
                  <a:gd name="T17" fmla="*/ 8 h 44"/>
                  <a:gd name="T18" fmla="*/ 28 w 54"/>
                  <a:gd name="T19" fmla="*/ 9 h 44"/>
                  <a:gd name="T20" fmla="*/ 28 w 54"/>
                  <a:gd name="T21" fmla="*/ 9 h 44"/>
                  <a:gd name="T22" fmla="*/ 24 w 54"/>
                  <a:gd name="T23" fmla="*/ 8 h 44"/>
                  <a:gd name="T24" fmla="*/ 24 w 54"/>
                  <a:gd name="T25" fmla="*/ 8 h 44"/>
                  <a:gd name="T26" fmla="*/ 25 w 54"/>
                  <a:gd name="T27" fmla="*/ 8 h 44"/>
                  <a:gd name="T28" fmla="*/ 46 w 54"/>
                  <a:gd name="T29" fmla="*/ 27 h 44"/>
                  <a:gd name="T30" fmla="*/ 46 w 54"/>
                  <a:gd name="T31" fmla="*/ 27 h 44"/>
                  <a:gd name="T32" fmla="*/ 20 w 54"/>
                  <a:gd name="T33" fmla="*/ 8 h 44"/>
                  <a:gd name="T34" fmla="*/ 20 w 54"/>
                  <a:gd name="T35" fmla="*/ 8 h 44"/>
                  <a:gd name="T36" fmla="*/ 18 w 54"/>
                  <a:gd name="T37" fmla="*/ 39 h 44"/>
                  <a:gd name="T38" fmla="*/ 18 w 54"/>
                  <a:gd name="T39" fmla="*/ 39 h 44"/>
                  <a:gd name="T40" fmla="*/ 46 w 54"/>
                  <a:gd name="T41"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44">
                    <a:moveTo>
                      <a:pt x="17" y="12"/>
                    </a:moveTo>
                    <a:lnTo>
                      <a:pt x="17" y="12"/>
                    </a:lnTo>
                    <a:cubicBezTo>
                      <a:pt x="17" y="12"/>
                      <a:pt x="17" y="12"/>
                      <a:pt x="17" y="11"/>
                    </a:cubicBezTo>
                    <a:lnTo>
                      <a:pt x="17" y="11"/>
                    </a:lnTo>
                    <a:cubicBezTo>
                      <a:pt x="17" y="12"/>
                      <a:pt x="16" y="14"/>
                      <a:pt x="15" y="15"/>
                    </a:cubicBezTo>
                    <a:lnTo>
                      <a:pt x="15" y="15"/>
                    </a:lnTo>
                    <a:cubicBezTo>
                      <a:pt x="16" y="14"/>
                      <a:pt x="16" y="13"/>
                      <a:pt x="17" y="12"/>
                    </a:cubicBezTo>
                    <a:close/>
                    <a:moveTo>
                      <a:pt x="25" y="8"/>
                    </a:moveTo>
                    <a:lnTo>
                      <a:pt x="25" y="8"/>
                    </a:lnTo>
                    <a:cubicBezTo>
                      <a:pt x="26" y="8"/>
                      <a:pt x="27" y="8"/>
                      <a:pt x="28" y="9"/>
                    </a:cubicBezTo>
                    <a:lnTo>
                      <a:pt x="28" y="9"/>
                    </a:lnTo>
                    <a:cubicBezTo>
                      <a:pt x="27" y="8"/>
                      <a:pt x="26" y="8"/>
                      <a:pt x="24" y="8"/>
                    </a:cubicBezTo>
                    <a:lnTo>
                      <a:pt x="24" y="8"/>
                    </a:lnTo>
                    <a:cubicBezTo>
                      <a:pt x="24" y="8"/>
                      <a:pt x="24" y="8"/>
                      <a:pt x="25" y="8"/>
                    </a:cubicBezTo>
                    <a:close/>
                    <a:moveTo>
                      <a:pt x="46" y="27"/>
                    </a:moveTo>
                    <a:lnTo>
                      <a:pt x="46" y="27"/>
                    </a:lnTo>
                    <a:cubicBezTo>
                      <a:pt x="53" y="10"/>
                      <a:pt x="32" y="0"/>
                      <a:pt x="20" y="8"/>
                    </a:cubicBezTo>
                    <a:lnTo>
                      <a:pt x="20" y="8"/>
                    </a:lnTo>
                    <a:cubicBezTo>
                      <a:pt x="6" y="12"/>
                      <a:pt x="0" y="34"/>
                      <a:pt x="18" y="39"/>
                    </a:cubicBezTo>
                    <a:lnTo>
                      <a:pt x="18" y="39"/>
                    </a:lnTo>
                    <a:cubicBezTo>
                      <a:pt x="30" y="43"/>
                      <a:pt x="40" y="38"/>
                      <a:pt x="46" y="2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9" name="Freeform 341">
                <a:extLst>
                  <a:ext uri="{FF2B5EF4-FFF2-40B4-BE49-F238E27FC236}">
                    <a16:creationId xmlns:a16="http://schemas.microsoft.com/office/drawing/2014/main" id="{5BE36F7D-3FD8-0846-BA1D-37C141C2B53C}"/>
                  </a:ext>
                </a:extLst>
              </p:cNvPr>
              <p:cNvSpPr>
                <a:spLocks noChangeArrowheads="1"/>
              </p:cNvSpPr>
              <p:nvPr/>
            </p:nvSpPr>
            <p:spPr bwMode="auto">
              <a:xfrm>
                <a:off x="4586042" y="3692908"/>
                <a:ext cx="14042" cy="11881"/>
              </a:xfrm>
              <a:custGeom>
                <a:avLst/>
                <a:gdLst>
                  <a:gd name="T0" fmla="*/ 19 w 56"/>
                  <a:gd name="T1" fmla="*/ 38 h 50"/>
                  <a:gd name="T2" fmla="*/ 19 w 56"/>
                  <a:gd name="T3" fmla="*/ 38 h 50"/>
                  <a:gd name="T4" fmla="*/ 24 w 56"/>
                  <a:gd name="T5" fmla="*/ 41 h 50"/>
                  <a:gd name="T6" fmla="*/ 24 w 56"/>
                  <a:gd name="T7" fmla="*/ 41 h 50"/>
                  <a:gd name="T8" fmla="*/ 35 w 56"/>
                  <a:gd name="T9" fmla="*/ 10 h 50"/>
                  <a:gd name="T10" fmla="*/ 35 w 56"/>
                  <a:gd name="T11" fmla="*/ 10 h 50"/>
                  <a:gd name="T12" fmla="*/ 30 w 56"/>
                  <a:gd name="T13" fmla="*/ 8 h 50"/>
                  <a:gd name="T14" fmla="*/ 30 w 56"/>
                  <a:gd name="T15" fmla="*/ 8 h 50"/>
                  <a:gd name="T16" fmla="*/ 19 w 56"/>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0">
                    <a:moveTo>
                      <a:pt x="19" y="38"/>
                    </a:moveTo>
                    <a:lnTo>
                      <a:pt x="19" y="38"/>
                    </a:lnTo>
                    <a:cubicBezTo>
                      <a:pt x="21" y="39"/>
                      <a:pt x="22" y="40"/>
                      <a:pt x="24" y="41"/>
                    </a:cubicBezTo>
                    <a:lnTo>
                      <a:pt x="24" y="41"/>
                    </a:lnTo>
                    <a:cubicBezTo>
                      <a:pt x="43" y="49"/>
                      <a:pt x="55" y="18"/>
                      <a:pt x="35" y="10"/>
                    </a:cubicBezTo>
                    <a:lnTo>
                      <a:pt x="35" y="10"/>
                    </a:lnTo>
                    <a:cubicBezTo>
                      <a:pt x="33" y="9"/>
                      <a:pt x="32" y="8"/>
                      <a:pt x="30" y="8"/>
                    </a:cubicBezTo>
                    <a:lnTo>
                      <a:pt x="30" y="8"/>
                    </a:lnTo>
                    <a:cubicBezTo>
                      <a:pt x="11" y="0"/>
                      <a:pt x="0" y="30"/>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0" name="Freeform 342">
                <a:extLst>
                  <a:ext uri="{FF2B5EF4-FFF2-40B4-BE49-F238E27FC236}">
                    <a16:creationId xmlns:a16="http://schemas.microsoft.com/office/drawing/2014/main" id="{AAC3F9CD-2351-8C4A-9E58-D75222FDE81E}"/>
                  </a:ext>
                </a:extLst>
              </p:cNvPr>
              <p:cNvSpPr>
                <a:spLocks noChangeArrowheads="1"/>
              </p:cNvSpPr>
              <p:nvPr/>
            </p:nvSpPr>
            <p:spPr bwMode="auto">
              <a:xfrm>
                <a:off x="4629246" y="3659425"/>
                <a:ext cx="8641" cy="9721"/>
              </a:xfrm>
              <a:custGeom>
                <a:avLst/>
                <a:gdLst>
                  <a:gd name="T0" fmla="*/ 25 w 37"/>
                  <a:gd name="T1" fmla="*/ 35 h 40"/>
                  <a:gd name="T2" fmla="*/ 25 w 37"/>
                  <a:gd name="T3" fmla="*/ 35 h 40"/>
                  <a:gd name="T4" fmla="*/ 27 w 37"/>
                  <a:gd name="T5" fmla="*/ 35 h 40"/>
                  <a:gd name="T6" fmla="*/ 27 w 37"/>
                  <a:gd name="T7" fmla="*/ 35 h 40"/>
                  <a:gd name="T8" fmla="*/ 35 w 37"/>
                  <a:gd name="T9" fmla="*/ 22 h 40"/>
                  <a:gd name="T10" fmla="*/ 35 w 37"/>
                  <a:gd name="T11" fmla="*/ 22 h 40"/>
                  <a:gd name="T12" fmla="*/ 27 w 37"/>
                  <a:gd name="T13" fmla="*/ 4 h 40"/>
                  <a:gd name="T14" fmla="*/ 27 w 37"/>
                  <a:gd name="T15" fmla="*/ 4 h 40"/>
                  <a:gd name="T16" fmla="*/ 11 w 37"/>
                  <a:gd name="T17" fmla="*/ 3 h 40"/>
                  <a:gd name="T18" fmla="*/ 11 w 37"/>
                  <a:gd name="T19" fmla="*/ 3 h 40"/>
                  <a:gd name="T20" fmla="*/ 10 w 37"/>
                  <a:gd name="T21" fmla="*/ 3 h 40"/>
                  <a:gd name="T22" fmla="*/ 10 w 37"/>
                  <a:gd name="T23" fmla="*/ 3 h 40"/>
                  <a:gd name="T24" fmla="*/ 4 w 37"/>
                  <a:gd name="T25" fmla="*/ 26 h 40"/>
                  <a:gd name="T26" fmla="*/ 4 w 37"/>
                  <a:gd name="T27" fmla="*/ 26 h 40"/>
                  <a:gd name="T28" fmla="*/ 25 w 37"/>
                  <a:gd name="T29"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0">
                    <a:moveTo>
                      <a:pt x="25" y="35"/>
                    </a:moveTo>
                    <a:lnTo>
                      <a:pt x="25" y="35"/>
                    </a:lnTo>
                    <a:cubicBezTo>
                      <a:pt x="25" y="35"/>
                      <a:pt x="26" y="35"/>
                      <a:pt x="27" y="35"/>
                    </a:cubicBezTo>
                    <a:lnTo>
                      <a:pt x="27" y="35"/>
                    </a:lnTo>
                    <a:cubicBezTo>
                      <a:pt x="31" y="33"/>
                      <a:pt x="35" y="27"/>
                      <a:pt x="35" y="22"/>
                    </a:cubicBezTo>
                    <a:lnTo>
                      <a:pt x="35" y="22"/>
                    </a:lnTo>
                    <a:cubicBezTo>
                      <a:pt x="36" y="14"/>
                      <a:pt x="33" y="8"/>
                      <a:pt x="27" y="4"/>
                    </a:cubicBezTo>
                    <a:lnTo>
                      <a:pt x="27" y="4"/>
                    </a:lnTo>
                    <a:cubicBezTo>
                      <a:pt x="23" y="1"/>
                      <a:pt x="16" y="0"/>
                      <a:pt x="11" y="3"/>
                    </a:cubicBezTo>
                    <a:lnTo>
                      <a:pt x="11" y="3"/>
                    </a:lnTo>
                    <a:cubicBezTo>
                      <a:pt x="11" y="3"/>
                      <a:pt x="11" y="3"/>
                      <a:pt x="10" y="3"/>
                    </a:cubicBezTo>
                    <a:lnTo>
                      <a:pt x="10" y="3"/>
                    </a:lnTo>
                    <a:cubicBezTo>
                      <a:pt x="1" y="8"/>
                      <a:pt x="0" y="18"/>
                      <a:pt x="4" y="26"/>
                    </a:cubicBezTo>
                    <a:lnTo>
                      <a:pt x="4" y="26"/>
                    </a:lnTo>
                    <a:cubicBezTo>
                      <a:pt x="7" y="34"/>
                      <a:pt x="15" y="39"/>
                      <a:pt x="25"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1" name="Freeform 343">
                <a:extLst>
                  <a:ext uri="{FF2B5EF4-FFF2-40B4-BE49-F238E27FC236}">
                    <a16:creationId xmlns:a16="http://schemas.microsoft.com/office/drawing/2014/main" id="{651FA929-2EE5-1C4B-BF63-272A7B3FF16A}"/>
                  </a:ext>
                </a:extLst>
              </p:cNvPr>
              <p:cNvSpPr>
                <a:spLocks noChangeArrowheads="1"/>
              </p:cNvSpPr>
              <p:nvPr/>
            </p:nvSpPr>
            <p:spPr bwMode="auto">
              <a:xfrm>
                <a:off x="4856070" y="3670226"/>
                <a:ext cx="11882" cy="12961"/>
              </a:xfrm>
              <a:custGeom>
                <a:avLst/>
                <a:gdLst>
                  <a:gd name="T0" fmla="*/ 8 w 49"/>
                  <a:gd name="T1" fmla="*/ 33 h 55"/>
                  <a:gd name="T2" fmla="*/ 8 w 49"/>
                  <a:gd name="T3" fmla="*/ 33 h 55"/>
                  <a:gd name="T4" fmla="*/ 10 w 49"/>
                  <a:gd name="T5" fmla="*/ 35 h 55"/>
                  <a:gd name="T6" fmla="*/ 10 w 49"/>
                  <a:gd name="T7" fmla="*/ 35 h 55"/>
                  <a:gd name="T8" fmla="*/ 39 w 49"/>
                  <a:gd name="T9" fmla="*/ 21 h 55"/>
                  <a:gd name="T10" fmla="*/ 39 w 49"/>
                  <a:gd name="T11" fmla="*/ 21 h 55"/>
                  <a:gd name="T12" fmla="*/ 38 w 49"/>
                  <a:gd name="T13" fmla="*/ 19 h 55"/>
                  <a:gd name="T14" fmla="*/ 38 w 49"/>
                  <a:gd name="T15" fmla="*/ 19 h 55"/>
                  <a:gd name="T16" fmla="*/ 8 w 49"/>
                  <a:gd name="T17"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8" y="33"/>
                    </a:moveTo>
                    <a:lnTo>
                      <a:pt x="8" y="33"/>
                    </a:lnTo>
                    <a:cubicBezTo>
                      <a:pt x="9" y="34"/>
                      <a:pt x="9" y="35"/>
                      <a:pt x="10" y="35"/>
                    </a:cubicBezTo>
                    <a:lnTo>
                      <a:pt x="10" y="35"/>
                    </a:lnTo>
                    <a:cubicBezTo>
                      <a:pt x="18" y="54"/>
                      <a:pt x="48" y="41"/>
                      <a:pt x="39" y="21"/>
                    </a:cubicBezTo>
                    <a:lnTo>
                      <a:pt x="39" y="21"/>
                    </a:lnTo>
                    <a:cubicBezTo>
                      <a:pt x="38" y="21"/>
                      <a:pt x="38" y="20"/>
                      <a:pt x="38" y="19"/>
                    </a:cubicBezTo>
                    <a:lnTo>
                      <a:pt x="38" y="19"/>
                    </a:lnTo>
                    <a:cubicBezTo>
                      <a:pt x="29" y="0"/>
                      <a:pt x="0" y="14"/>
                      <a:pt x="8"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2" name="Freeform 344">
                <a:extLst>
                  <a:ext uri="{FF2B5EF4-FFF2-40B4-BE49-F238E27FC236}">
                    <a16:creationId xmlns:a16="http://schemas.microsoft.com/office/drawing/2014/main" id="{F360ABE3-7794-6F4D-A0DC-91DC07718D44}"/>
                  </a:ext>
                </a:extLst>
              </p:cNvPr>
              <p:cNvSpPr>
                <a:spLocks noChangeArrowheads="1"/>
              </p:cNvSpPr>
              <p:nvPr/>
            </p:nvSpPr>
            <p:spPr bwMode="auto">
              <a:xfrm>
                <a:off x="4835549" y="3666986"/>
                <a:ext cx="12961" cy="11881"/>
              </a:xfrm>
              <a:custGeom>
                <a:avLst/>
                <a:gdLst>
                  <a:gd name="T0" fmla="*/ 34 w 53"/>
                  <a:gd name="T1" fmla="*/ 39 h 49"/>
                  <a:gd name="T2" fmla="*/ 34 w 53"/>
                  <a:gd name="T3" fmla="*/ 39 h 49"/>
                  <a:gd name="T4" fmla="*/ 19 w 53"/>
                  <a:gd name="T5" fmla="*/ 9 h 49"/>
                  <a:gd name="T6" fmla="*/ 19 w 53"/>
                  <a:gd name="T7" fmla="*/ 9 h 49"/>
                  <a:gd name="T8" fmla="*/ 34 w 53"/>
                  <a:gd name="T9" fmla="*/ 39 h 49"/>
                </a:gdLst>
                <a:ahLst/>
                <a:cxnLst>
                  <a:cxn ang="0">
                    <a:pos x="T0" y="T1"/>
                  </a:cxn>
                  <a:cxn ang="0">
                    <a:pos x="T2" y="T3"/>
                  </a:cxn>
                  <a:cxn ang="0">
                    <a:pos x="T4" y="T5"/>
                  </a:cxn>
                  <a:cxn ang="0">
                    <a:pos x="T6" y="T7"/>
                  </a:cxn>
                  <a:cxn ang="0">
                    <a:pos x="T8" y="T9"/>
                  </a:cxn>
                </a:cxnLst>
                <a:rect l="0" t="0" r="r" b="b"/>
                <a:pathLst>
                  <a:path w="53" h="49">
                    <a:moveTo>
                      <a:pt x="34" y="39"/>
                    </a:moveTo>
                    <a:lnTo>
                      <a:pt x="34" y="39"/>
                    </a:lnTo>
                    <a:cubicBezTo>
                      <a:pt x="52" y="30"/>
                      <a:pt x="38" y="0"/>
                      <a:pt x="19" y="9"/>
                    </a:cubicBezTo>
                    <a:lnTo>
                      <a:pt x="19" y="9"/>
                    </a:lnTo>
                    <a:cubicBezTo>
                      <a:pt x="0" y="19"/>
                      <a:pt x="14" y="48"/>
                      <a:pt x="34"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3" name="Freeform 345">
                <a:extLst>
                  <a:ext uri="{FF2B5EF4-FFF2-40B4-BE49-F238E27FC236}">
                    <a16:creationId xmlns:a16="http://schemas.microsoft.com/office/drawing/2014/main" id="{AAE6E251-EA3C-3D4D-984D-EE6AA82A0A06}"/>
                  </a:ext>
                </a:extLst>
              </p:cNvPr>
              <p:cNvSpPr>
                <a:spLocks noChangeArrowheads="1"/>
              </p:cNvSpPr>
              <p:nvPr/>
            </p:nvSpPr>
            <p:spPr bwMode="auto">
              <a:xfrm>
                <a:off x="4840949" y="3634583"/>
                <a:ext cx="11882" cy="14041"/>
              </a:xfrm>
              <a:custGeom>
                <a:avLst/>
                <a:gdLst>
                  <a:gd name="T0" fmla="*/ 9 w 50"/>
                  <a:gd name="T1" fmla="*/ 33 h 58"/>
                  <a:gd name="T2" fmla="*/ 9 w 50"/>
                  <a:gd name="T3" fmla="*/ 33 h 58"/>
                  <a:gd name="T4" fmla="*/ 11 w 50"/>
                  <a:gd name="T5" fmla="*/ 37 h 58"/>
                  <a:gd name="T6" fmla="*/ 11 w 50"/>
                  <a:gd name="T7" fmla="*/ 37 h 58"/>
                  <a:gd name="T8" fmla="*/ 41 w 50"/>
                  <a:gd name="T9" fmla="*/ 24 h 58"/>
                  <a:gd name="T10" fmla="*/ 41 w 50"/>
                  <a:gd name="T11" fmla="*/ 24 h 58"/>
                  <a:gd name="T12" fmla="*/ 38 w 50"/>
                  <a:gd name="T13" fmla="*/ 19 h 58"/>
                  <a:gd name="T14" fmla="*/ 38 w 50"/>
                  <a:gd name="T15" fmla="*/ 19 h 58"/>
                  <a:gd name="T16" fmla="*/ 9 w 50"/>
                  <a:gd name="T17" fmla="*/ 3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8">
                    <a:moveTo>
                      <a:pt x="9" y="33"/>
                    </a:moveTo>
                    <a:lnTo>
                      <a:pt x="9" y="33"/>
                    </a:lnTo>
                    <a:cubicBezTo>
                      <a:pt x="10" y="35"/>
                      <a:pt x="10" y="36"/>
                      <a:pt x="11" y="37"/>
                    </a:cubicBezTo>
                    <a:lnTo>
                      <a:pt x="11" y="37"/>
                    </a:lnTo>
                    <a:cubicBezTo>
                      <a:pt x="20" y="57"/>
                      <a:pt x="49" y="43"/>
                      <a:pt x="41" y="24"/>
                    </a:cubicBezTo>
                    <a:lnTo>
                      <a:pt x="41" y="24"/>
                    </a:lnTo>
                    <a:cubicBezTo>
                      <a:pt x="40" y="22"/>
                      <a:pt x="39" y="20"/>
                      <a:pt x="38" y="19"/>
                    </a:cubicBezTo>
                    <a:lnTo>
                      <a:pt x="38" y="19"/>
                    </a:lnTo>
                    <a:cubicBezTo>
                      <a:pt x="29" y="0"/>
                      <a:pt x="0" y="14"/>
                      <a:pt x="9"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4" name="Freeform 346">
                <a:extLst>
                  <a:ext uri="{FF2B5EF4-FFF2-40B4-BE49-F238E27FC236}">
                    <a16:creationId xmlns:a16="http://schemas.microsoft.com/office/drawing/2014/main" id="{862F57B2-7093-3A48-8078-9CF69BFEEBFF}"/>
                  </a:ext>
                </a:extLst>
              </p:cNvPr>
              <p:cNvSpPr>
                <a:spLocks noChangeArrowheads="1"/>
              </p:cNvSpPr>
              <p:nvPr/>
            </p:nvSpPr>
            <p:spPr bwMode="auto">
              <a:xfrm>
                <a:off x="4818266" y="3654024"/>
                <a:ext cx="11881" cy="12961"/>
              </a:xfrm>
              <a:custGeom>
                <a:avLst/>
                <a:gdLst>
                  <a:gd name="T0" fmla="*/ 9 w 47"/>
                  <a:gd name="T1" fmla="*/ 20 h 55"/>
                  <a:gd name="T2" fmla="*/ 9 w 47"/>
                  <a:gd name="T3" fmla="*/ 20 h 55"/>
                  <a:gd name="T4" fmla="*/ 8 w 47"/>
                  <a:gd name="T5" fmla="*/ 23 h 55"/>
                  <a:gd name="T6" fmla="*/ 8 w 47"/>
                  <a:gd name="T7" fmla="*/ 23 h 55"/>
                  <a:gd name="T8" fmla="*/ 38 w 47"/>
                  <a:gd name="T9" fmla="*/ 34 h 55"/>
                  <a:gd name="T10" fmla="*/ 38 w 47"/>
                  <a:gd name="T11" fmla="*/ 34 h 55"/>
                  <a:gd name="T12" fmla="*/ 40 w 47"/>
                  <a:gd name="T13" fmla="*/ 30 h 55"/>
                  <a:gd name="T14" fmla="*/ 40 w 47"/>
                  <a:gd name="T15" fmla="*/ 30 h 55"/>
                  <a:gd name="T16" fmla="*/ 9 w 47"/>
                  <a:gd name="T17" fmla="*/ 2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5">
                    <a:moveTo>
                      <a:pt x="9" y="20"/>
                    </a:moveTo>
                    <a:lnTo>
                      <a:pt x="9" y="20"/>
                    </a:lnTo>
                    <a:cubicBezTo>
                      <a:pt x="9" y="21"/>
                      <a:pt x="8" y="22"/>
                      <a:pt x="8" y="23"/>
                    </a:cubicBezTo>
                    <a:lnTo>
                      <a:pt x="8" y="23"/>
                    </a:lnTo>
                    <a:cubicBezTo>
                      <a:pt x="0" y="43"/>
                      <a:pt x="32" y="54"/>
                      <a:pt x="38" y="34"/>
                    </a:cubicBezTo>
                    <a:lnTo>
                      <a:pt x="38" y="34"/>
                    </a:lnTo>
                    <a:cubicBezTo>
                      <a:pt x="39" y="33"/>
                      <a:pt x="39" y="31"/>
                      <a:pt x="40" y="30"/>
                    </a:cubicBezTo>
                    <a:lnTo>
                      <a:pt x="40" y="30"/>
                    </a:lnTo>
                    <a:cubicBezTo>
                      <a:pt x="46" y="11"/>
                      <a:pt x="16" y="0"/>
                      <a:pt x="9"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5" name="Freeform 347">
                <a:extLst>
                  <a:ext uri="{FF2B5EF4-FFF2-40B4-BE49-F238E27FC236}">
                    <a16:creationId xmlns:a16="http://schemas.microsoft.com/office/drawing/2014/main" id="{6F614C04-24C8-BE41-A69B-459787F0AC4B}"/>
                  </a:ext>
                </a:extLst>
              </p:cNvPr>
              <p:cNvSpPr>
                <a:spLocks noChangeArrowheads="1"/>
              </p:cNvSpPr>
              <p:nvPr/>
            </p:nvSpPr>
            <p:spPr bwMode="auto">
              <a:xfrm>
                <a:off x="4796664" y="3652944"/>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9"/>
                    </a:cubicBezTo>
                    <a:lnTo>
                      <a:pt x="19" y="9"/>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6" name="Freeform 421">
                <a:extLst>
                  <a:ext uri="{FF2B5EF4-FFF2-40B4-BE49-F238E27FC236}">
                    <a16:creationId xmlns:a16="http://schemas.microsoft.com/office/drawing/2014/main" id="{5F4494DC-AD6D-3D47-8969-012BEF804136}"/>
                  </a:ext>
                </a:extLst>
              </p:cNvPr>
              <p:cNvSpPr>
                <a:spLocks noChangeArrowheads="1"/>
              </p:cNvSpPr>
              <p:nvPr/>
            </p:nvSpPr>
            <p:spPr bwMode="auto">
              <a:xfrm>
                <a:off x="4677852" y="4204882"/>
                <a:ext cx="11881" cy="18362"/>
              </a:xfrm>
              <a:custGeom>
                <a:avLst/>
                <a:gdLst>
                  <a:gd name="T0" fmla="*/ 0 w 50"/>
                  <a:gd name="T1" fmla="*/ 31 h 73"/>
                  <a:gd name="T2" fmla="*/ 0 w 50"/>
                  <a:gd name="T3" fmla="*/ 40 h 73"/>
                  <a:gd name="T4" fmla="*/ 0 w 50"/>
                  <a:gd name="T5" fmla="*/ 40 h 73"/>
                  <a:gd name="T6" fmla="*/ 49 w 50"/>
                  <a:gd name="T7" fmla="*/ 40 h 73"/>
                  <a:gd name="T8" fmla="*/ 49 w 50"/>
                  <a:gd name="T9" fmla="*/ 31 h 73"/>
                  <a:gd name="T10" fmla="*/ 49 w 50"/>
                  <a:gd name="T11" fmla="*/ 31 h 73"/>
                  <a:gd name="T12" fmla="*/ 0 w 50"/>
                  <a:gd name="T13" fmla="*/ 31 h 73"/>
                </a:gdLst>
                <a:ahLst/>
                <a:cxnLst>
                  <a:cxn ang="0">
                    <a:pos x="T0" y="T1"/>
                  </a:cxn>
                  <a:cxn ang="0">
                    <a:pos x="T2" y="T3"/>
                  </a:cxn>
                  <a:cxn ang="0">
                    <a:pos x="T4" y="T5"/>
                  </a:cxn>
                  <a:cxn ang="0">
                    <a:pos x="T6" y="T7"/>
                  </a:cxn>
                  <a:cxn ang="0">
                    <a:pos x="T8" y="T9"/>
                  </a:cxn>
                  <a:cxn ang="0">
                    <a:pos x="T10" y="T11"/>
                  </a:cxn>
                  <a:cxn ang="0">
                    <a:pos x="T12" y="T13"/>
                  </a:cxn>
                </a:cxnLst>
                <a:rect l="0" t="0" r="r" b="b"/>
                <a:pathLst>
                  <a:path w="50" h="73">
                    <a:moveTo>
                      <a:pt x="0" y="31"/>
                    </a:moveTo>
                    <a:lnTo>
                      <a:pt x="0" y="40"/>
                    </a:lnTo>
                    <a:lnTo>
                      <a:pt x="0" y="40"/>
                    </a:lnTo>
                    <a:cubicBezTo>
                      <a:pt x="0" y="72"/>
                      <a:pt x="49" y="72"/>
                      <a:pt x="49" y="40"/>
                    </a:cubicBezTo>
                    <a:lnTo>
                      <a:pt x="49" y="31"/>
                    </a:lnTo>
                    <a:lnTo>
                      <a:pt x="49" y="31"/>
                    </a:lnTo>
                    <a:cubicBezTo>
                      <a:pt x="49" y="0"/>
                      <a:pt x="0" y="0"/>
                      <a:pt x="0"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7" name="Freeform 423">
                <a:extLst>
                  <a:ext uri="{FF2B5EF4-FFF2-40B4-BE49-F238E27FC236}">
                    <a16:creationId xmlns:a16="http://schemas.microsoft.com/office/drawing/2014/main" id="{2A542CA2-855B-6C46-99D4-80A2022EBB7F}"/>
                  </a:ext>
                </a:extLst>
              </p:cNvPr>
              <p:cNvSpPr>
                <a:spLocks noChangeArrowheads="1"/>
              </p:cNvSpPr>
              <p:nvPr/>
            </p:nvSpPr>
            <p:spPr bwMode="auto">
              <a:xfrm>
                <a:off x="4624926" y="3897049"/>
                <a:ext cx="28083" cy="25923"/>
              </a:xfrm>
              <a:custGeom>
                <a:avLst/>
                <a:gdLst>
                  <a:gd name="T0" fmla="*/ 59 w 115"/>
                  <a:gd name="T1" fmla="*/ 53 h 108"/>
                  <a:gd name="T2" fmla="*/ 59 w 115"/>
                  <a:gd name="T3" fmla="*/ 53 h 108"/>
                  <a:gd name="T4" fmla="*/ 58 w 115"/>
                  <a:gd name="T5" fmla="*/ 51 h 108"/>
                  <a:gd name="T6" fmla="*/ 58 w 115"/>
                  <a:gd name="T7" fmla="*/ 51 h 108"/>
                  <a:gd name="T8" fmla="*/ 58 w 115"/>
                  <a:gd name="T9" fmla="*/ 51 h 108"/>
                  <a:gd name="T10" fmla="*/ 58 w 115"/>
                  <a:gd name="T11" fmla="*/ 51 h 108"/>
                  <a:gd name="T12" fmla="*/ 58 w 115"/>
                  <a:gd name="T13" fmla="*/ 50 h 108"/>
                  <a:gd name="T14" fmla="*/ 58 w 115"/>
                  <a:gd name="T15" fmla="*/ 50 h 108"/>
                  <a:gd name="T16" fmla="*/ 58 w 115"/>
                  <a:gd name="T17" fmla="*/ 51 h 108"/>
                  <a:gd name="T18" fmla="*/ 52 w 115"/>
                  <a:gd name="T19" fmla="*/ 4 h 108"/>
                  <a:gd name="T20" fmla="*/ 52 w 115"/>
                  <a:gd name="T21" fmla="*/ 4 h 108"/>
                  <a:gd name="T22" fmla="*/ 24 w 115"/>
                  <a:gd name="T23" fmla="*/ 9 h 108"/>
                  <a:gd name="T24" fmla="*/ 24 w 115"/>
                  <a:gd name="T25" fmla="*/ 9 h 108"/>
                  <a:gd name="T26" fmla="*/ 16 w 115"/>
                  <a:gd name="T27" fmla="*/ 80 h 108"/>
                  <a:gd name="T28" fmla="*/ 16 w 115"/>
                  <a:gd name="T29" fmla="*/ 80 h 108"/>
                  <a:gd name="T30" fmla="*/ 94 w 115"/>
                  <a:gd name="T31" fmla="*/ 81 h 108"/>
                  <a:gd name="T32" fmla="*/ 94 w 115"/>
                  <a:gd name="T33" fmla="*/ 81 h 108"/>
                  <a:gd name="T34" fmla="*/ 75 w 115"/>
                  <a:gd name="T35" fmla="*/ 6 h 108"/>
                  <a:gd name="T36" fmla="*/ 75 w 115"/>
                  <a:gd name="T37" fmla="*/ 6 h 108"/>
                  <a:gd name="T38" fmla="*/ 52 w 115"/>
                  <a:gd name="T39"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108">
                    <a:moveTo>
                      <a:pt x="59" y="53"/>
                    </a:moveTo>
                    <a:lnTo>
                      <a:pt x="59" y="53"/>
                    </a:lnTo>
                    <a:close/>
                    <a:moveTo>
                      <a:pt x="58" y="51"/>
                    </a:moveTo>
                    <a:lnTo>
                      <a:pt x="58" y="51"/>
                    </a:lnTo>
                    <a:lnTo>
                      <a:pt x="58" y="51"/>
                    </a:lnTo>
                    <a:lnTo>
                      <a:pt x="58" y="51"/>
                    </a:lnTo>
                    <a:cubicBezTo>
                      <a:pt x="58" y="50"/>
                      <a:pt x="58" y="50"/>
                      <a:pt x="58" y="50"/>
                    </a:cubicBezTo>
                    <a:lnTo>
                      <a:pt x="58" y="50"/>
                    </a:lnTo>
                    <a:cubicBezTo>
                      <a:pt x="58" y="51"/>
                      <a:pt x="58" y="51"/>
                      <a:pt x="58" y="51"/>
                    </a:cubicBezTo>
                    <a:close/>
                    <a:moveTo>
                      <a:pt x="52" y="4"/>
                    </a:moveTo>
                    <a:lnTo>
                      <a:pt x="52" y="4"/>
                    </a:lnTo>
                    <a:cubicBezTo>
                      <a:pt x="43" y="0"/>
                      <a:pt x="32" y="2"/>
                      <a:pt x="24" y="9"/>
                    </a:cubicBezTo>
                    <a:lnTo>
                      <a:pt x="24" y="9"/>
                    </a:lnTo>
                    <a:cubicBezTo>
                      <a:pt x="3" y="25"/>
                      <a:pt x="0" y="60"/>
                      <a:pt x="16" y="80"/>
                    </a:cubicBezTo>
                    <a:lnTo>
                      <a:pt x="16" y="80"/>
                    </a:lnTo>
                    <a:cubicBezTo>
                      <a:pt x="36" y="106"/>
                      <a:pt x="73" y="107"/>
                      <a:pt x="94" y="81"/>
                    </a:cubicBezTo>
                    <a:lnTo>
                      <a:pt x="94" y="81"/>
                    </a:lnTo>
                    <a:cubicBezTo>
                      <a:pt x="114" y="55"/>
                      <a:pt x="108" y="18"/>
                      <a:pt x="75" y="6"/>
                    </a:cubicBezTo>
                    <a:lnTo>
                      <a:pt x="75" y="6"/>
                    </a:lnTo>
                    <a:cubicBezTo>
                      <a:pt x="67" y="4"/>
                      <a:pt x="59" y="3"/>
                      <a:pt x="52" y="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8" name="Freeform 427">
                <a:extLst>
                  <a:ext uri="{FF2B5EF4-FFF2-40B4-BE49-F238E27FC236}">
                    <a16:creationId xmlns:a16="http://schemas.microsoft.com/office/drawing/2014/main" id="{4F775950-D5AC-384E-B301-E56D3E9E53B4}"/>
                  </a:ext>
                </a:extLst>
              </p:cNvPr>
              <p:cNvSpPr>
                <a:spLocks noChangeArrowheads="1"/>
              </p:cNvSpPr>
              <p:nvPr/>
            </p:nvSpPr>
            <p:spPr bwMode="auto">
              <a:xfrm>
                <a:off x="4474791" y="3873287"/>
                <a:ext cx="14041" cy="12961"/>
              </a:xfrm>
              <a:custGeom>
                <a:avLst/>
                <a:gdLst>
                  <a:gd name="T0" fmla="*/ 29 w 58"/>
                  <a:gd name="T1" fmla="*/ 52 h 53"/>
                  <a:gd name="T2" fmla="*/ 29 w 58"/>
                  <a:gd name="T3" fmla="*/ 52 h 53"/>
                  <a:gd name="T4" fmla="*/ 56 w 58"/>
                  <a:gd name="T5" fmla="*/ 25 h 53"/>
                  <a:gd name="T6" fmla="*/ 56 w 58"/>
                  <a:gd name="T7" fmla="*/ 25 h 53"/>
                  <a:gd name="T8" fmla="*/ 31 w 58"/>
                  <a:gd name="T9" fmla="*/ 0 h 53"/>
                  <a:gd name="T10" fmla="*/ 31 w 58"/>
                  <a:gd name="T11" fmla="*/ 0 h 53"/>
                  <a:gd name="T12" fmla="*/ 28 w 58"/>
                  <a:gd name="T13" fmla="*/ 1 h 53"/>
                  <a:gd name="T14" fmla="*/ 28 w 58"/>
                  <a:gd name="T15" fmla="*/ 1 h 53"/>
                  <a:gd name="T16" fmla="*/ 18 w 58"/>
                  <a:gd name="T17" fmla="*/ 1 h 53"/>
                  <a:gd name="T18" fmla="*/ 18 w 58"/>
                  <a:gd name="T19" fmla="*/ 1 h 53"/>
                  <a:gd name="T20" fmla="*/ 1 w 58"/>
                  <a:gd name="T21" fmla="*/ 31 h 53"/>
                  <a:gd name="T22" fmla="*/ 1 w 58"/>
                  <a:gd name="T23" fmla="*/ 31 h 53"/>
                  <a:gd name="T24" fmla="*/ 29 w 58"/>
                  <a:gd name="T25"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53">
                    <a:moveTo>
                      <a:pt x="29" y="52"/>
                    </a:moveTo>
                    <a:lnTo>
                      <a:pt x="29" y="52"/>
                    </a:lnTo>
                    <a:cubicBezTo>
                      <a:pt x="45" y="51"/>
                      <a:pt x="55" y="39"/>
                      <a:pt x="56" y="25"/>
                    </a:cubicBezTo>
                    <a:lnTo>
                      <a:pt x="56" y="25"/>
                    </a:lnTo>
                    <a:cubicBezTo>
                      <a:pt x="57" y="11"/>
                      <a:pt x="44" y="0"/>
                      <a:pt x="31" y="0"/>
                    </a:cubicBezTo>
                    <a:lnTo>
                      <a:pt x="31" y="0"/>
                    </a:lnTo>
                    <a:cubicBezTo>
                      <a:pt x="30" y="0"/>
                      <a:pt x="30" y="1"/>
                      <a:pt x="28" y="1"/>
                    </a:cubicBezTo>
                    <a:lnTo>
                      <a:pt x="28" y="1"/>
                    </a:lnTo>
                    <a:cubicBezTo>
                      <a:pt x="25" y="1"/>
                      <a:pt x="21" y="1"/>
                      <a:pt x="18" y="1"/>
                    </a:cubicBezTo>
                    <a:lnTo>
                      <a:pt x="18" y="1"/>
                    </a:lnTo>
                    <a:cubicBezTo>
                      <a:pt x="4" y="5"/>
                      <a:pt x="0" y="18"/>
                      <a:pt x="1" y="31"/>
                    </a:cubicBezTo>
                    <a:lnTo>
                      <a:pt x="1" y="31"/>
                    </a:lnTo>
                    <a:cubicBezTo>
                      <a:pt x="3" y="44"/>
                      <a:pt x="17" y="52"/>
                      <a:pt x="29"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9" name="Freeform 428">
                <a:extLst>
                  <a:ext uri="{FF2B5EF4-FFF2-40B4-BE49-F238E27FC236}">
                    <a16:creationId xmlns:a16="http://schemas.microsoft.com/office/drawing/2014/main" id="{FC10F7ED-0F0E-384E-8130-EDB613B6062F}"/>
                  </a:ext>
                </a:extLst>
              </p:cNvPr>
              <p:cNvSpPr>
                <a:spLocks noChangeArrowheads="1"/>
              </p:cNvSpPr>
              <p:nvPr/>
            </p:nvSpPr>
            <p:spPr bwMode="auto">
              <a:xfrm>
                <a:off x="4332216" y="3700469"/>
                <a:ext cx="21602" cy="22683"/>
              </a:xfrm>
              <a:custGeom>
                <a:avLst/>
                <a:gdLst>
                  <a:gd name="T0" fmla="*/ 47 w 88"/>
                  <a:gd name="T1" fmla="*/ 10 h 94"/>
                  <a:gd name="T2" fmla="*/ 47 w 88"/>
                  <a:gd name="T3" fmla="*/ 10 h 94"/>
                  <a:gd name="T4" fmla="*/ 36 w 88"/>
                  <a:gd name="T5" fmla="*/ 3 h 94"/>
                  <a:gd name="T6" fmla="*/ 36 w 88"/>
                  <a:gd name="T7" fmla="*/ 3 h 94"/>
                  <a:gd name="T8" fmla="*/ 6 w 88"/>
                  <a:gd name="T9" fmla="*/ 20 h 94"/>
                  <a:gd name="T10" fmla="*/ 6 w 88"/>
                  <a:gd name="T11" fmla="*/ 20 h 94"/>
                  <a:gd name="T12" fmla="*/ 12 w 88"/>
                  <a:gd name="T13" fmla="*/ 71 h 94"/>
                  <a:gd name="T14" fmla="*/ 12 w 88"/>
                  <a:gd name="T15" fmla="*/ 71 h 94"/>
                  <a:gd name="T16" fmla="*/ 20 w 88"/>
                  <a:gd name="T17" fmla="*/ 81 h 94"/>
                  <a:gd name="T18" fmla="*/ 20 w 88"/>
                  <a:gd name="T19" fmla="*/ 81 h 94"/>
                  <a:gd name="T20" fmla="*/ 22 w 88"/>
                  <a:gd name="T21" fmla="*/ 82 h 94"/>
                  <a:gd name="T22" fmla="*/ 22 w 88"/>
                  <a:gd name="T23" fmla="*/ 82 h 94"/>
                  <a:gd name="T24" fmla="*/ 28 w 88"/>
                  <a:gd name="T25" fmla="*/ 86 h 94"/>
                  <a:gd name="T26" fmla="*/ 28 w 88"/>
                  <a:gd name="T27" fmla="*/ 86 h 94"/>
                  <a:gd name="T28" fmla="*/ 67 w 88"/>
                  <a:gd name="T29" fmla="*/ 85 h 94"/>
                  <a:gd name="T30" fmla="*/ 67 w 88"/>
                  <a:gd name="T31" fmla="*/ 85 h 94"/>
                  <a:gd name="T32" fmla="*/ 85 w 88"/>
                  <a:gd name="T33" fmla="*/ 51 h 94"/>
                  <a:gd name="T34" fmla="*/ 85 w 88"/>
                  <a:gd name="T35" fmla="*/ 51 h 94"/>
                  <a:gd name="T36" fmla="*/ 47 w 88"/>
                  <a:gd name="T37"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 h="94">
                    <a:moveTo>
                      <a:pt x="47" y="10"/>
                    </a:moveTo>
                    <a:lnTo>
                      <a:pt x="47" y="10"/>
                    </a:lnTo>
                    <a:cubicBezTo>
                      <a:pt x="44" y="7"/>
                      <a:pt x="40" y="4"/>
                      <a:pt x="36" y="3"/>
                    </a:cubicBezTo>
                    <a:lnTo>
                      <a:pt x="36" y="3"/>
                    </a:lnTo>
                    <a:cubicBezTo>
                      <a:pt x="23" y="0"/>
                      <a:pt x="10" y="8"/>
                      <a:pt x="6" y="20"/>
                    </a:cubicBezTo>
                    <a:lnTo>
                      <a:pt x="6" y="20"/>
                    </a:lnTo>
                    <a:cubicBezTo>
                      <a:pt x="0" y="37"/>
                      <a:pt x="3" y="57"/>
                      <a:pt x="12" y="71"/>
                    </a:cubicBezTo>
                    <a:lnTo>
                      <a:pt x="12" y="71"/>
                    </a:lnTo>
                    <a:cubicBezTo>
                      <a:pt x="15" y="75"/>
                      <a:pt x="17" y="78"/>
                      <a:pt x="20" y="81"/>
                    </a:cubicBezTo>
                    <a:lnTo>
                      <a:pt x="20" y="81"/>
                    </a:lnTo>
                    <a:cubicBezTo>
                      <a:pt x="21" y="82"/>
                      <a:pt x="21" y="82"/>
                      <a:pt x="22" y="82"/>
                    </a:cubicBezTo>
                    <a:lnTo>
                      <a:pt x="22" y="82"/>
                    </a:lnTo>
                    <a:cubicBezTo>
                      <a:pt x="24" y="84"/>
                      <a:pt x="26" y="85"/>
                      <a:pt x="28" y="86"/>
                    </a:cubicBezTo>
                    <a:lnTo>
                      <a:pt x="28" y="86"/>
                    </a:lnTo>
                    <a:cubicBezTo>
                      <a:pt x="40" y="93"/>
                      <a:pt x="55" y="93"/>
                      <a:pt x="67" y="85"/>
                    </a:cubicBezTo>
                    <a:lnTo>
                      <a:pt x="67" y="85"/>
                    </a:lnTo>
                    <a:cubicBezTo>
                      <a:pt x="79" y="78"/>
                      <a:pt x="84" y="65"/>
                      <a:pt x="85" y="51"/>
                    </a:cubicBezTo>
                    <a:lnTo>
                      <a:pt x="85" y="51"/>
                    </a:lnTo>
                    <a:cubicBezTo>
                      <a:pt x="87" y="29"/>
                      <a:pt x="67" y="10"/>
                      <a:pt x="47" y="1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0" name="Freeform 429">
                <a:extLst>
                  <a:ext uri="{FF2B5EF4-FFF2-40B4-BE49-F238E27FC236}">
                    <a16:creationId xmlns:a16="http://schemas.microsoft.com/office/drawing/2014/main" id="{DF54AA4E-48AE-4E4B-B243-B85E7E3A3BC4}"/>
                  </a:ext>
                </a:extLst>
              </p:cNvPr>
              <p:cNvSpPr>
                <a:spLocks noChangeArrowheads="1"/>
              </p:cNvSpPr>
              <p:nvPr/>
            </p:nvSpPr>
            <p:spPr bwMode="auto">
              <a:xfrm>
                <a:off x="4557959" y="3633502"/>
                <a:ext cx="25923" cy="23762"/>
              </a:xfrm>
              <a:custGeom>
                <a:avLst/>
                <a:gdLst>
                  <a:gd name="T0" fmla="*/ 51 w 105"/>
                  <a:gd name="T1" fmla="*/ 48 h 96"/>
                  <a:gd name="T2" fmla="*/ 51 w 105"/>
                  <a:gd name="T3" fmla="*/ 48 h 96"/>
                  <a:gd name="T4" fmla="*/ 51 w 105"/>
                  <a:gd name="T5" fmla="*/ 48 h 96"/>
                  <a:gd name="T6" fmla="*/ 51 w 105"/>
                  <a:gd name="T7" fmla="*/ 48 h 96"/>
                  <a:gd name="T8" fmla="*/ 51 w 105"/>
                  <a:gd name="T9" fmla="*/ 49 h 96"/>
                  <a:gd name="T10" fmla="*/ 51 w 105"/>
                  <a:gd name="T11" fmla="*/ 49 h 96"/>
                  <a:gd name="T12" fmla="*/ 51 w 105"/>
                  <a:gd name="T13" fmla="*/ 48 h 96"/>
                  <a:gd name="T14" fmla="*/ 46 w 105"/>
                  <a:gd name="T15" fmla="*/ 93 h 96"/>
                  <a:gd name="T16" fmla="*/ 46 w 105"/>
                  <a:gd name="T17" fmla="*/ 93 h 96"/>
                  <a:gd name="T18" fmla="*/ 94 w 105"/>
                  <a:gd name="T19" fmla="*/ 59 h 96"/>
                  <a:gd name="T20" fmla="*/ 94 w 105"/>
                  <a:gd name="T21" fmla="*/ 59 h 96"/>
                  <a:gd name="T22" fmla="*/ 65 w 105"/>
                  <a:gd name="T23" fmla="*/ 3 h 96"/>
                  <a:gd name="T24" fmla="*/ 65 w 105"/>
                  <a:gd name="T25" fmla="*/ 3 h 96"/>
                  <a:gd name="T26" fmla="*/ 46 w 105"/>
                  <a:gd name="T27" fmla="*/ 1 h 96"/>
                  <a:gd name="T28" fmla="*/ 46 w 105"/>
                  <a:gd name="T29" fmla="*/ 1 h 96"/>
                  <a:gd name="T30" fmla="*/ 29 w 105"/>
                  <a:gd name="T31" fmla="*/ 3 h 96"/>
                  <a:gd name="T32" fmla="*/ 29 w 105"/>
                  <a:gd name="T33" fmla="*/ 3 h 96"/>
                  <a:gd name="T34" fmla="*/ 3 w 105"/>
                  <a:gd name="T35" fmla="*/ 52 h 96"/>
                  <a:gd name="T36" fmla="*/ 3 w 105"/>
                  <a:gd name="T37" fmla="*/ 52 h 96"/>
                  <a:gd name="T38" fmla="*/ 46 w 105"/>
                  <a:gd name="T39" fmla="*/ 9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96">
                    <a:moveTo>
                      <a:pt x="51" y="48"/>
                    </a:moveTo>
                    <a:lnTo>
                      <a:pt x="51" y="48"/>
                    </a:lnTo>
                    <a:lnTo>
                      <a:pt x="51" y="48"/>
                    </a:lnTo>
                    <a:lnTo>
                      <a:pt x="51" y="48"/>
                    </a:lnTo>
                    <a:cubicBezTo>
                      <a:pt x="51" y="48"/>
                      <a:pt x="51" y="48"/>
                      <a:pt x="51" y="49"/>
                    </a:cubicBezTo>
                    <a:lnTo>
                      <a:pt x="51" y="49"/>
                    </a:lnTo>
                    <a:cubicBezTo>
                      <a:pt x="51" y="48"/>
                      <a:pt x="51" y="48"/>
                      <a:pt x="51" y="48"/>
                    </a:cubicBezTo>
                    <a:close/>
                    <a:moveTo>
                      <a:pt x="46" y="93"/>
                    </a:moveTo>
                    <a:lnTo>
                      <a:pt x="46" y="93"/>
                    </a:lnTo>
                    <a:cubicBezTo>
                      <a:pt x="69" y="95"/>
                      <a:pt x="87" y="78"/>
                      <a:pt x="94" y="59"/>
                    </a:cubicBezTo>
                    <a:lnTo>
                      <a:pt x="94" y="59"/>
                    </a:lnTo>
                    <a:cubicBezTo>
                      <a:pt x="104" y="36"/>
                      <a:pt x="85" y="10"/>
                      <a:pt x="65" y="3"/>
                    </a:cubicBezTo>
                    <a:lnTo>
                      <a:pt x="65" y="3"/>
                    </a:lnTo>
                    <a:cubicBezTo>
                      <a:pt x="58" y="1"/>
                      <a:pt x="51" y="0"/>
                      <a:pt x="46" y="1"/>
                    </a:cubicBezTo>
                    <a:lnTo>
                      <a:pt x="46" y="1"/>
                    </a:lnTo>
                    <a:cubicBezTo>
                      <a:pt x="40" y="0"/>
                      <a:pt x="35" y="1"/>
                      <a:pt x="29" y="3"/>
                    </a:cubicBezTo>
                    <a:lnTo>
                      <a:pt x="29" y="3"/>
                    </a:lnTo>
                    <a:cubicBezTo>
                      <a:pt x="11" y="11"/>
                      <a:pt x="0" y="33"/>
                      <a:pt x="3" y="52"/>
                    </a:cubicBezTo>
                    <a:lnTo>
                      <a:pt x="3" y="52"/>
                    </a:lnTo>
                    <a:cubicBezTo>
                      <a:pt x="6" y="76"/>
                      <a:pt x="22" y="91"/>
                      <a:pt x="46" y="9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1" name="Freeform 430">
                <a:extLst>
                  <a:ext uri="{FF2B5EF4-FFF2-40B4-BE49-F238E27FC236}">
                    <a16:creationId xmlns:a16="http://schemas.microsoft.com/office/drawing/2014/main" id="{9DCCE9C9-29FF-0044-BA54-02EA440E930B}"/>
                  </a:ext>
                </a:extLst>
              </p:cNvPr>
              <p:cNvSpPr>
                <a:spLocks noChangeArrowheads="1"/>
              </p:cNvSpPr>
              <p:nvPr/>
            </p:nvSpPr>
            <p:spPr bwMode="auto">
              <a:xfrm>
                <a:off x="4580642" y="3802000"/>
                <a:ext cx="16201" cy="11882"/>
              </a:xfrm>
              <a:custGeom>
                <a:avLst/>
                <a:gdLst>
                  <a:gd name="T0" fmla="*/ 31 w 64"/>
                  <a:gd name="T1" fmla="*/ 49 h 50"/>
                  <a:gd name="T2" fmla="*/ 31 w 64"/>
                  <a:gd name="T3" fmla="*/ 49 h 50"/>
                  <a:gd name="T4" fmla="*/ 31 w 64"/>
                  <a:gd name="T5" fmla="*/ 0 h 50"/>
                  <a:gd name="T6" fmla="*/ 31 w 64"/>
                  <a:gd name="T7" fmla="*/ 0 h 50"/>
                  <a:gd name="T8" fmla="*/ 31 w 64"/>
                  <a:gd name="T9" fmla="*/ 49 h 50"/>
                </a:gdLst>
                <a:ahLst/>
                <a:cxnLst>
                  <a:cxn ang="0">
                    <a:pos x="T0" y="T1"/>
                  </a:cxn>
                  <a:cxn ang="0">
                    <a:pos x="T2" y="T3"/>
                  </a:cxn>
                  <a:cxn ang="0">
                    <a:pos x="T4" y="T5"/>
                  </a:cxn>
                  <a:cxn ang="0">
                    <a:pos x="T6" y="T7"/>
                  </a:cxn>
                  <a:cxn ang="0">
                    <a:pos x="T8" y="T9"/>
                  </a:cxn>
                </a:cxnLst>
                <a:rect l="0" t="0" r="r" b="b"/>
                <a:pathLst>
                  <a:path w="64" h="50">
                    <a:moveTo>
                      <a:pt x="31" y="49"/>
                    </a:moveTo>
                    <a:lnTo>
                      <a:pt x="31" y="49"/>
                    </a:lnTo>
                    <a:cubicBezTo>
                      <a:pt x="63" y="49"/>
                      <a:pt x="63" y="0"/>
                      <a:pt x="31" y="0"/>
                    </a:cubicBezTo>
                    <a:lnTo>
                      <a:pt x="31" y="0"/>
                    </a:lnTo>
                    <a:cubicBezTo>
                      <a:pt x="0" y="0"/>
                      <a:pt x="0" y="49"/>
                      <a:pt x="31" y="4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2" name="Freeform 431">
                <a:extLst>
                  <a:ext uri="{FF2B5EF4-FFF2-40B4-BE49-F238E27FC236}">
                    <a16:creationId xmlns:a16="http://schemas.microsoft.com/office/drawing/2014/main" id="{24C0376E-F0B4-F041-96A4-0762CEDFDAFD}"/>
                  </a:ext>
                </a:extLst>
              </p:cNvPr>
              <p:cNvSpPr>
                <a:spLocks noChangeArrowheads="1"/>
              </p:cNvSpPr>
              <p:nvPr/>
            </p:nvSpPr>
            <p:spPr bwMode="auto">
              <a:xfrm>
                <a:off x="4674611" y="3671306"/>
                <a:ext cx="24843" cy="24842"/>
              </a:xfrm>
              <a:custGeom>
                <a:avLst/>
                <a:gdLst>
                  <a:gd name="T0" fmla="*/ 62 w 103"/>
                  <a:gd name="T1" fmla="*/ 49 h 103"/>
                  <a:gd name="T2" fmla="*/ 62 w 103"/>
                  <a:gd name="T3" fmla="*/ 49 h 103"/>
                  <a:gd name="T4" fmla="*/ 57 w 103"/>
                  <a:gd name="T5" fmla="*/ 44 h 103"/>
                  <a:gd name="T6" fmla="*/ 57 w 103"/>
                  <a:gd name="T7" fmla="*/ 44 h 103"/>
                  <a:gd name="T8" fmla="*/ 62 w 103"/>
                  <a:gd name="T9" fmla="*/ 49 h 103"/>
                  <a:gd name="T10" fmla="*/ 54 w 103"/>
                  <a:gd name="T11" fmla="*/ 99 h 103"/>
                  <a:gd name="T12" fmla="*/ 54 w 103"/>
                  <a:gd name="T13" fmla="*/ 99 h 103"/>
                  <a:gd name="T14" fmla="*/ 97 w 103"/>
                  <a:gd name="T15" fmla="*/ 42 h 103"/>
                  <a:gd name="T16" fmla="*/ 97 w 103"/>
                  <a:gd name="T17" fmla="*/ 42 h 103"/>
                  <a:gd name="T18" fmla="*/ 36 w 103"/>
                  <a:gd name="T19" fmla="*/ 16 h 103"/>
                  <a:gd name="T20" fmla="*/ 36 w 103"/>
                  <a:gd name="T21" fmla="*/ 16 h 103"/>
                  <a:gd name="T22" fmla="*/ 34 w 103"/>
                  <a:gd name="T23" fmla="*/ 18 h 103"/>
                  <a:gd name="T24" fmla="*/ 34 w 103"/>
                  <a:gd name="T25" fmla="*/ 18 h 103"/>
                  <a:gd name="T26" fmla="*/ 6 w 103"/>
                  <a:gd name="T27" fmla="*/ 36 h 103"/>
                  <a:gd name="T28" fmla="*/ 6 w 103"/>
                  <a:gd name="T29" fmla="*/ 36 h 103"/>
                  <a:gd name="T30" fmla="*/ 54 w 103"/>
                  <a:gd name="T31" fmla="*/ 9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103">
                    <a:moveTo>
                      <a:pt x="62" y="49"/>
                    </a:moveTo>
                    <a:lnTo>
                      <a:pt x="62" y="49"/>
                    </a:lnTo>
                    <a:cubicBezTo>
                      <a:pt x="61" y="47"/>
                      <a:pt x="59" y="46"/>
                      <a:pt x="57" y="44"/>
                    </a:cubicBezTo>
                    <a:lnTo>
                      <a:pt x="57" y="44"/>
                    </a:lnTo>
                    <a:cubicBezTo>
                      <a:pt x="60" y="46"/>
                      <a:pt x="62" y="47"/>
                      <a:pt x="62" y="49"/>
                    </a:cubicBezTo>
                    <a:close/>
                    <a:moveTo>
                      <a:pt x="54" y="99"/>
                    </a:moveTo>
                    <a:lnTo>
                      <a:pt x="54" y="99"/>
                    </a:lnTo>
                    <a:cubicBezTo>
                      <a:pt x="83" y="102"/>
                      <a:pt x="102" y="68"/>
                      <a:pt x="97" y="42"/>
                    </a:cubicBezTo>
                    <a:lnTo>
                      <a:pt x="97" y="42"/>
                    </a:lnTo>
                    <a:cubicBezTo>
                      <a:pt x="92" y="15"/>
                      <a:pt x="60" y="0"/>
                      <a:pt x="36" y="16"/>
                    </a:cubicBezTo>
                    <a:lnTo>
                      <a:pt x="36" y="16"/>
                    </a:lnTo>
                    <a:cubicBezTo>
                      <a:pt x="35" y="16"/>
                      <a:pt x="35" y="17"/>
                      <a:pt x="34" y="18"/>
                    </a:cubicBezTo>
                    <a:lnTo>
                      <a:pt x="34" y="18"/>
                    </a:lnTo>
                    <a:cubicBezTo>
                      <a:pt x="22" y="17"/>
                      <a:pt x="8" y="23"/>
                      <a:pt x="6" y="36"/>
                    </a:cubicBezTo>
                    <a:lnTo>
                      <a:pt x="6" y="36"/>
                    </a:lnTo>
                    <a:cubicBezTo>
                      <a:pt x="0" y="68"/>
                      <a:pt x="21" y="96"/>
                      <a:pt x="54" y="9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32" name="Freeform 442">
              <a:extLst>
                <a:ext uri="{FF2B5EF4-FFF2-40B4-BE49-F238E27FC236}">
                  <a16:creationId xmlns:a16="http://schemas.microsoft.com/office/drawing/2014/main" id="{F6543D74-13CB-D445-B4E3-B46ED5509F6A}"/>
                </a:ext>
              </a:extLst>
            </p:cNvPr>
            <p:cNvSpPr>
              <a:spLocks noChangeArrowheads="1"/>
            </p:cNvSpPr>
            <p:nvPr/>
          </p:nvSpPr>
          <p:spPr bwMode="auto">
            <a:xfrm rot="759599">
              <a:off x="1425197" y="2525429"/>
              <a:ext cx="994845" cy="1015969"/>
            </a:xfrm>
            <a:custGeom>
              <a:avLst/>
              <a:gdLst>
                <a:gd name="T0" fmla="*/ 235 w 2075"/>
                <a:gd name="T1" fmla="*/ 1636 h 2122"/>
                <a:gd name="T2" fmla="*/ 385 w 2075"/>
                <a:gd name="T3" fmla="*/ 1632 h 2122"/>
                <a:gd name="T4" fmla="*/ 447 w 2075"/>
                <a:gd name="T5" fmla="*/ 596 h 2122"/>
                <a:gd name="T6" fmla="*/ 414 w 2075"/>
                <a:gd name="T7" fmla="*/ 644 h 2122"/>
                <a:gd name="T8" fmla="*/ 338 w 2075"/>
                <a:gd name="T9" fmla="*/ 760 h 2122"/>
                <a:gd name="T10" fmla="*/ 1152 w 2075"/>
                <a:gd name="T11" fmla="*/ 383 h 2122"/>
                <a:gd name="T12" fmla="*/ 1402 w 2075"/>
                <a:gd name="T13" fmla="*/ 534 h 2122"/>
                <a:gd name="T14" fmla="*/ 1785 w 2075"/>
                <a:gd name="T15" fmla="*/ 1117 h 2122"/>
                <a:gd name="T16" fmla="*/ 1611 w 2075"/>
                <a:gd name="T17" fmla="*/ 786 h 2122"/>
                <a:gd name="T18" fmla="*/ 1561 w 2075"/>
                <a:gd name="T19" fmla="*/ 742 h 2122"/>
                <a:gd name="T20" fmla="*/ 1578 w 2075"/>
                <a:gd name="T21" fmla="*/ 1674 h 2122"/>
                <a:gd name="T22" fmla="*/ 1633 w 2075"/>
                <a:gd name="T23" fmla="*/ 1596 h 2122"/>
                <a:gd name="T24" fmla="*/ 1342 w 2075"/>
                <a:gd name="T25" fmla="*/ 1864 h 2122"/>
                <a:gd name="T26" fmla="*/ 1148 w 2075"/>
                <a:gd name="T27" fmla="*/ 1972 h 2122"/>
                <a:gd name="T28" fmla="*/ 1018 w 2075"/>
                <a:gd name="T29" fmla="*/ 1903 h 2122"/>
                <a:gd name="T30" fmla="*/ 603 w 2075"/>
                <a:gd name="T31" fmla="*/ 1620 h 2122"/>
                <a:gd name="T32" fmla="*/ 514 w 2075"/>
                <a:gd name="T33" fmla="*/ 1768 h 2122"/>
                <a:gd name="T34" fmla="*/ 655 w 2075"/>
                <a:gd name="T35" fmla="*/ 1794 h 2122"/>
                <a:gd name="T36" fmla="*/ 944 w 2075"/>
                <a:gd name="T37" fmla="*/ 412 h 2122"/>
                <a:gd name="T38" fmla="*/ 646 w 2075"/>
                <a:gd name="T39" fmla="*/ 579 h 2122"/>
                <a:gd name="T40" fmla="*/ 1175 w 2075"/>
                <a:gd name="T41" fmla="*/ 1291 h 2122"/>
                <a:gd name="T42" fmla="*/ 1024 w 2075"/>
                <a:gd name="T43" fmla="*/ 1152 h 2122"/>
                <a:gd name="T44" fmla="*/ 995 w 2075"/>
                <a:gd name="T45" fmla="*/ 1113 h 2122"/>
                <a:gd name="T46" fmla="*/ 982 w 2075"/>
                <a:gd name="T47" fmla="*/ 1429 h 2122"/>
                <a:gd name="T48" fmla="*/ 900 w 2075"/>
                <a:gd name="T49" fmla="*/ 1425 h 2122"/>
                <a:gd name="T50" fmla="*/ 1324 w 2075"/>
                <a:gd name="T51" fmla="*/ 1253 h 2122"/>
                <a:gd name="T52" fmla="*/ 1125 w 2075"/>
                <a:gd name="T53" fmla="*/ 1256 h 2122"/>
                <a:gd name="T54" fmla="*/ 1176 w 2075"/>
                <a:gd name="T55" fmla="*/ 1237 h 2122"/>
                <a:gd name="T56" fmla="*/ 1187 w 2075"/>
                <a:gd name="T57" fmla="*/ 987 h 2122"/>
                <a:gd name="T58" fmla="*/ 1025 w 2075"/>
                <a:gd name="T59" fmla="*/ 946 h 2122"/>
                <a:gd name="T60" fmla="*/ 812 w 2075"/>
                <a:gd name="T61" fmla="*/ 1208 h 2122"/>
                <a:gd name="T62" fmla="*/ 1028 w 2075"/>
                <a:gd name="T63" fmla="*/ 823 h 2122"/>
                <a:gd name="T64" fmla="*/ 825 w 2075"/>
                <a:gd name="T65" fmla="*/ 942 h 2122"/>
                <a:gd name="T66" fmla="*/ 801 w 2075"/>
                <a:gd name="T67" fmla="*/ 987 h 2122"/>
                <a:gd name="T68" fmla="*/ 767 w 2075"/>
                <a:gd name="T69" fmla="*/ 1080 h 2122"/>
                <a:gd name="T70" fmla="*/ 589 w 2075"/>
                <a:gd name="T71" fmla="*/ 1301 h 2122"/>
                <a:gd name="T72" fmla="*/ 630 w 2075"/>
                <a:gd name="T73" fmla="*/ 1674 h 2122"/>
                <a:gd name="T74" fmla="*/ 950 w 2075"/>
                <a:gd name="T75" fmla="*/ 1521 h 2122"/>
                <a:gd name="T76" fmla="*/ 1021 w 2075"/>
                <a:gd name="T77" fmla="*/ 1493 h 2122"/>
                <a:gd name="T78" fmla="*/ 1060 w 2075"/>
                <a:gd name="T79" fmla="*/ 1470 h 2122"/>
                <a:gd name="T80" fmla="*/ 1247 w 2075"/>
                <a:gd name="T81" fmla="*/ 1407 h 2122"/>
                <a:gd name="T82" fmla="*/ 1568 w 2075"/>
                <a:gd name="T83" fmla="*/ 1124 h 2122"/>
                <a:gd name="T84" fmla="*/ 1594 w 2075"/>
                <a:gd name="T85" fmla="*/ 1235 h 2122"/>
                <a:gd name="T86" fmla="*/ 1659 w 2075"/>
                <a:gd name="T87" fmla="*/ 1349 h 2122"/>
                <a:gd name="T88" fmla="*/ 1452 w 2075"/>
                <a:gd name="T89" fmla="*/ 1500 h 2122"/>
                <a:gd name="T90" fmla="*/ 1373 w 2075"/>
                <a:gd name="T91" fmla="*/ 1018 h 2122"/>
                <a:gd name="T92" fmla="*/ 948 w 2075"/>
                <a:gd name="T93" fmla="*/ 1757 h 2122"/>
                <a:gd name="T94" fmla="*/ 1150 w 2075"/>
                <a:gd name="T95" fmla="*/ 816 h 2122"/>
                <a:gd name="T96" fmla="*/ 957 w 2075"/>
                <a:gd name="T97" fmla="*/ 564 h 2122"/>
                <a:gd name="T98" fmla="*/ 1125 w 2075"/>
                <a:gd name="T99" fmla="*/ 454 h 2122"/>
                <a:gd name="T100" fmla="*/ 1185 w 2075"/>
                <a:gd name="T101" fmla="*/ 455 h 2122"/>
                <a:gd name="T102" fmla="*/ 238 w 2075"/>
                <a:gd name="T103" fmla="*/ 1271 h 2122"/>
                <a:gd name="T104" fmla="*/ 339 w 2075"/>
                <a:gd name="T105" fmla="*/ 1162 h 2122"/>
                <a:gd name="T106" fmla="*/ 475 w 2075"/>
                <a:gd name="T107" fmla="*/ 888 h 2122"/>
                <a:gd name="T108" fmla="*/ 443 w 2075"/>
                <a:gd name="T109" fmla="*/ 1040 h 2122"/>
                <a:gd name="T110" fmla="*/ 456 w 2075"/>
                <a:gd name="T111" fmla="*/ 1144 h 2122"/>
                <a:gd name="T112" fmla="*/ 446 w 2075"/>
                <a:gd name="T113" fmla="*/ 1446 h 2122"/>
                <a:gd name="T114" fmla="*/ 584 w 2075"/>
                <a:gd name="T115" fmla="*/ 1560 h 2122"/>
                <a:gd name="T116" fmla="*/ 373 w 2075"/>
                <a:gd name="T117" fmla="*/ 1786 h 2122"/>
                <a:gd name="T118" fmla="*/ 1897 w 2075"/>
                <a:gd name="T119" fmla="*/ 618 h 2122"/>
                <a:gd name="T120" fmla="*/ 400 w 2075"/>
                <a:gd name="T121" fmla="*/ 541 h 2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5" h="2122">
                  <a:moveTo>
                    <a:pt x="172" y="1174"/>
                  </a:moveTo>
                  <a:lnTo>
                    <a:pt x="172" y="1174"/>
                  </a:lnTo>
                  <a:cubicBezTo>
                    <a:pt x="169" y="1219"/>
                    <a:pt x="170" y="1263"/>
                    <a:pt x="175" y="1306"/>
                  </a:cubicBezTo>
                  <a:lnTo>
                    <a:pt x="175" y="1306"/>
                  </a:lnTo>
                  <a:cubicBezTo>
                    <a:pt x="170" y="1315"/>
                    <a:pt x="173" y="1327"/>
                    <a:pt x="180" y="1335"/>
                  </a:cubicBezTo>
                  <a:lnTo>
                    <a:pt x="180" y="1335"/>
                  </a:lnTo>
                  <a:cubicBezTo>
                    <a:pt x="199" y="1436"/>
                    <a:pt x="242" y="1526"/>
                    <a:pt x="314" y="1581"/>
                  </a:cubicBezTo>
                  <a:lnTo>
                    <a:pt x="314" y="1581"/>
                  </a:lnTo>
                  <a:cubicBezTo>
                    <a:pt x="288" y="1584"/>
                    <a:pt x="261" y="1588"/>
                    <a:pt x="235" y="1591"/>
                  </a:cubicBezTo>
                  <a:lnTo>
                    <a:pt x="235" y="1591"/>
                  </a:lnTo>
                  <a:cubicBezTo>
                    <a:pt x="207" y="1594"/>
                    <a:pt x="207" y="1639"/>
                    <a:pt x="235" y="1636"/>
                  </a:cubicBezTo>
                  <a:lnTo>
                    <a:pt x="235" y="1636"/>
                  </a:lnTo>
                  <a:cubicBezTo>
                    <a:pt x="260" y="1632"/>
                    <a:pt x="285" y="1629"/>
                    <a:pt x="310" y="1626"/>
                  </a:cubicBezTo>
                  <a:lnTo>
                    <a:pt x="310" y="1626"/>
                  </a:lnTo>
                  <a:cubicBezTo>
                    <a:pt x="303" y="1632"/>
                    <a:pt x="297" y="1638"/>
                    <a:pt x="295" y="1645"/>
                  </a:cubicBezTo>
                  <a:lnTo>
                    <a:pt x="295" y="1645"/>
                  </a:lnTo>
                  <a:cubicBezTo>
                    <a:pt x="285" y="1684"/>
                    <a:pt x="345" y="1689"/>
                    <a:pt x="345" y="1655"/>
                  </a:cubicBezTo>
                  <a:lnTo>
                    <a:pt x="345" y="1655"/>
                  </a:lnTo>
                  <a:cubicBezTo>
                    <a:pt x="351" y="1650"/>
                    <a:pt x="359" y="1647"/>
                    <a:pt x="364" y="1643"/>
                  </a:cubicBezTo>
                  <a:lnTo>
                    <a:pt x="364" y="1643"/>
                  </a:lnTo>
                  <a:cubicBezTo>
                    <a:pt x="371" y="1639"/>
                    <a:pt x="377" y="1636"/>
                    <a:pt x="385" y="1632"/>
                  </a:cubicBezTo>
                  <a:lnTo>
                    <a:pt x="385" y="1632"/>
                  </a:lnTo>
                  <a:cubicBezTo>
                    <a:pt x="371" y="1661"/>
                    <a:pt x="365" y="1689"/>
                    <a:pt x="364" y="1716"/>
                  </a:cubicBezTo>
                  <a:lnTo>
                    <a:pt x="364" y="1716"/>
                  </a:lnTo>
                  <a:cubicBezTo>
                    <a:pt x="112" y="1655"/>
                    <a:pt x="83" y="1373"/>
                    <a:pt x="153" y="1155"/>
                  </a:cubicBezTo>
                  <a:lnTo>
                    <a:pt x="153" y="1155"/>
                  </a:lnTo>
                  <a:cubicBezTo>
                    <a:pt x="159" y="1162"/>
                    <a:pt x="165" y="1168"/>
                    <a:pt x="172" y="1174"/>
                  </a:cubicBezTo>
                  <a:close/>
                  <a:moveTo>
                    <a:pt x="237" y="773"/>
                  </a:moveTo>
                  <a:lnTo>
                    <a:pt x="237" y="773"/>
                  </a:lnTo>
                  <a:cubicBezTo>
                    <a:pt x="272" y="692"/>
                    <a:pt x="344" y="625"/>
                    <a:pt x="424" y="602"/>
                  </a:cubicBezTo>
                  <a:lnTo>
                    <a:pt x="424" y="602"/>
                  </a:lnTo>
                  <a:cubicBezTo>
                    <a:pt x="432" y="603"/>
                    <a:pt x="440" y="601"/>
                    <a:pt x="447" y="596"/>
                  </a:cubicBezTo>
                  <a:lnTo>
                    <a:pt x="447" y="596"/>
                  </a:lnTo>
                  <a:cubicBezTo>
                    <a:pt x="491" y="588"/>
                    <a:pt x="537" y="593"/>
                    <a:pt x="581" y="615"/>
                  </a:cubicBezTo>
                  <a:lnTo>
                    <a:pt x="581" y="615"/>
                  </a:lnTo>
                  <a:cubicBezTo>
                    <a:pt x="582" y="619"/>
                    <a:pt x="583" y="622"/>
                    <a:pt x="583" y="625"/>
                  </a:cubicBezTo>
                  <a:lnTo>
                    <a:pt x="583" y="625"/>
                  </a:lnTo>
                  <a:cubicBezTo>
                    <a:pt x="584" y="630"/>
                    <a:pt x="586" y="634"/>
                    <a:pt x="588" y="637"/>
                  </a:cubicBezTo>
                  <a:lnTo>
                    <a:pt x="588" y="637"/>
                  </a:lnTo>
                  <a:cubicBezTo>
                    <a:pt x="573" y="657"/>
                    <a:pt x="561" y="677"/>
                    <a:pt x="553" y="698"/>
                  </a:cubicBezTo>
                  <a:lnTo>
                    <a:pt x="553" y="698"/>
                  </a:lnTo>
                  <a:cubicBezTo>
                    <a:pt x="517" y="669"/>
                    <a:pt x="481" y="641"/>
                    <a:pt x="445" y="612"/>
                  </a:cubicBezTo>
                  <a:lnTo>
                    <a:pt x="445" y="612"/>
                  </a:lnTo>
                  <a:cubicBezTo>
                    <a:pt x="423" y="595"/>
                    <a:pt x="392" y="626"/>
                    <a:pt x="414" y="644"/>
                  </a:cubicBezTo>
                  <a:lnTo>
                    <a:pt x="414" y="644"/>
                  </a:lnTo>
                  <a:cubicBezTo>
                    <a:pt x="440" y="665"/>
                    <a:pt x="466" y="685"/>
                    <a:pt x="492" y="706"/>
                  </a:cubicBezTo>
                  <a:lnTo>
                    <a:pt x="492" y="706"/>
                  </a:lnTo>
                  <a:cubicBezTo>
                    <a:pt x="455" y="713"/>
                    <a:pt x="422" y="726"/>
                    <a:pt x="391" y="745"/>
                  </a:cubicBezTo>
                  <a:lnTo>
                    <a:pt x="391" y="745"/>
                  </a:lnTo>
                  <a:cubicBezTo>
                    <a:pt x="381" y="737"/>
                    <a:pt x="371" y="729"/>
                    <a:pt x="361" y="721"/>
                  </a:cubicBezTo>
                  <a:lnTo>
                    <a:pt x="361" y="721"/>
                  </a:lnTo>
                  <a:cubicBezTo>
                    <a:pt x="351" y="715"/>
                    <a:pt x="336" y="720"/>
                    <a:pt x="330" y="730"/>
                  </a:cubicBezTo>
                  <a:lnTo>
                    <a:pt x="330" y="730"/>
                  </a:lnTo>
                  <a:cubicBezTo>
                    <a:pt x="324" y="741"/>
                    <a:pt x="328" y="753"/>
                    <a:pt x="338" y="760"/>
                  </a:cubicBezTo>
                  <a:lnTo>
                    <a:pt x="338" y="760"/>
                  </a:lnTo>
                  <a:cubicBezTo>
                    <a:pt x="343" y="764"/>
                    <a:pt x="348" y="767"/>
                    <a:pt x="353" y="771"/>
                  </a:cubicBezTo>
                  <a:lnTo>
                    <a:pt x="353" y="771"/>
                  </a:lnTo>
                  <a:cubicBezTo>
                    <a:pt x="266" y="842"/>
                    <a:pt x="209" y="959"/>
                    <a:pt x="184" y="1083"/>
                  </a:cubicBezTo>
                  <a:lnTo>
                    <a:pt x="184" y="1083"/>
                  </a:lnTo>
                  <a:cubicBezTo>
                    <a:pt x="149" y="997"/>
                    <a:pt x="207" y="841"/>
                    <a:pt x="237" y="773"/>
                  </a:cubicBezTo>
                  <a:close/>
                  <a:moveTo>
                    <a:pt x="1212" y="332"/>
                  </a:moveTo>
                  <a:lnTo>
                    <a:pt x="1212" y="332"/>
                  </a:lnTo>
                  <a:cubicBezTo>
                    <a:pt x="1193" y="348"/>
                    <a:pt x="1175" y="365"/>
                    <a:pt x="1159" y="383"/>
                  </a:cubicBezTo>
                  <a:lnTo>
                    <a:pt x="1159" y="383"/>
                  </a:lnTo>
                  <a:cubicBezTo>
                    <a:pt x="1157" y="383"/>
                    <a:pt x="1155" y="383"/>
                    <a:pt x="1152" y="383"/>
                  </a:cubicBezTo>
                  <a:lnTo>
                    <a:pt x="1152" y="383"/>
                  </a:lnTo>
                  <a:cubicBezTo>
                    <a:pt x="1050" y="299"/>
                    <a:pt x="918" y="277"/>
                    <a:pt x="789" y="314"/>
                  </a:cubicBezTo>
                  <a:lnTo>
                    <a:pt x="789" y="314"/>
                  </a:lnTo>
                  <a:cubicBezTo>
                    <a:pt x="682" y="346"/>
                    <a:pt x="595" y="435"/>
                    <a:pt x="580" y="542"/>
                  </a:cubicBezTo>
                  <a:lnTo>
                    <a:pt x="580" y="542"/>
                  </a:lnTo>
                  <a:cubicBezTo>
                    <a:pt x="546" y="529"/>
                    <a:pt x="510" y="524"/>
                    <a:pt x="476" y="525"/>
                  </a:cubicBezTo>
                  <a:lnTo>
                    <a:pt x="476" y="525"/>
                  </a:lnTo>
                  <a:cubicBezTo>
                    <a:pt x="587" y="256"/>
                    <a:pt x="1002" y="101"/>
                    <a:pt x="1212" y="332"/>
                  </a:cubicBezTo>
                  <a:close/>
                  <a:moveTo>
                    <a:pt x="1556" y="459"/>
                  </a:moveTo>
                  <a:lnTo>
                    <a:pt x="1556" y="459"/>
                  </a:lnTo>
                  <a:cubicBezTo>
                    <a:pt x="1506" y="484"/>
                    <a:pt x="1461" y="523"/>
                    <a:pt x="1402" y="534"/>
                  </a:cubicBezTo>
                  <a:lnTo>
                    <a:pt x="1402" y="534"/>
                  </a:lnTo>
                  <a:cubicBezTo>
                    <a:pt x="1350" y="480"/>
                    <a:pt x="1291" y="436"/>
                    <a:pt x="1224" y="411"/>
                  </a:cubicBezTo>
                  <a:lnTo>
                    <a:pt x="1224" y="411"/>
                  </a:lnTo>
                  <a:cubicBezTo>
                    <a:pt x="1263" y="373"/>
                    <a:pt x="1308" y="343"/>
                    <a:pt x="1363" y="327"/>
                  </a:cubicBezTo>
                  <a:lnTo>
                    <a:pt x="1363" y="327"/>
                  </a:lnTo>
                  <a:cubicBezTo>
                    <a:pt x="1454" y="301"/>
                    <a:pt x="1553" y="367"/>
                    <a:pt x="1556" y="459"/>
                  </a:cubicBezTo>
                  <a:close/>
                  <a:moveTo>
                    <a:pt x="1791" y="582"/>
                  </a:moveTo>
                  <a:lnTo>
                    <a:pt x="1791" y="582"/>
                  </a:lnTo>
                  <a:cubicBezTo>
                    <a:pt x="1935" y="719"/>
                    <a:pt x="1967" y="1004"/>
                    <a:pt x="1845" y="1161"/>
                  </a:cubicBezTo>
                  <a:lnTo>
                    <a:pt x="1845" y="1161"/>
                  </a:lnTo>
                  <a:cubicBezTo>
                    <a:pt x="1828" y="1145"/>
                    <a:pt x="1808" y="1132"/>
                    <a:pt x="1785" y="1117"/>
                  </a:cubicBezTo>
                  <a:lnTo>
                    <a:pt x="1785" y="1117"/>
                  </a:lnTo>
                  <a:cubicBezTo>
                    <a:pt x="1785" y="1114"/>
                    <a:pt x="1785" y="1112"/>
                    <a:pt x="1784" y="1109"/>
                  </a:cubicBezTo>
                  <a:lnTo>
                    <a:pt x="1784" y="1109"/>
                  </a:lnTo>
                  <a:cubicBezTo>
                    <a:pt x="1775" y="1002"/>
                    <a:pt x="1728" y="893"/>
                    <a:pt x="1650" y="818"/>
                  </a:cubicBezTo>
                  <a:lnTo>
                    <a:pt x="1650" y="818"/>
                  </a:lnTo>
                  <a:cubicBezTo>
                    <a:pt x="1679" y="809"/>
                    <a:pt x="1706" y="800"/>
                    <a:pt x="1734" y="791"/>
                  </a:cubicBezTo>
                  <a:lnTo>
                    <a:pt x="1734" y="791"/>
                  </a:lnTo>
                  <a:cubicBezTo>
                    <a:pt x="1761" y="781"/>
                    <a:pt x="1750" y="739"/>
                    <a:pt x="1722" y="748"/>
                  </a:cubicBezTo>
                  <a:lnTo>
                    <a:pt x="1722" y="748"/>
                  </a:lnTo>
                  <a:cubicBezTo>
                    <a:pt x="1687" y="759"/>
                    <a:pt x="1652" y="771"/>
                    <a:pt x="1616" y="783"/>
                  </a:cubicBezTo>
                  <a:lnTo>
                    <a:pt x="1616" y="783"/>
                  </a:lnTo>
                  <a:cubicBezTo>
                    <a:pt x="1614" y="784"/>
                    <a:pt x="1613" y="785"/>
                    <a:pt x="1611" y="786"/>
                  </a:cubicBezTo>
                  <a:lnTo>
                    <a:pt x="1611" y="786"/>
                  </a:lnTo>
                  <a:cubicBezTo>
                    <a:pt x="1606" y="782"/>
                    <a:pt x="1601" y="778"/>
                    <a:pt x="1596" y="774"/>
                  </a:cubicBezTo>
                  <a:lnTo>
                    <a:pt x="1596" y="774"/>
                  </a:lnTo>
                  <a:cubicBezTo>
                    <a:pt x="1595" y="774"/>
                    <a:pt x="1595" y="773"/>
                    <a:pt x="1594" y="773"/>
                  </a:cubicBezTo>
                  <a:lnTo>
                    <a:pt x="1594" y="773"/>
                  </a:lnTo>
                  <a:cubicBezTo>
                    <a:pt x="1623" y="746"/>
                    <a:pt x="1652" y="719"/>
                    <a:pt x="1681" y="692"/>
                  </a:cubicBezTo>
                  <a:lnTo>
                    <a:pt x="1681" y="692"/>
                  </a:lnTo>
                  <a:cubicBezTo>
                    <a:pt x="1702" y="673"/>
                    <a:pt x="1671" y="642"/>
                    <a:pt x="1650" y="661"/>
                  </a:cubicBezTo>
                  <a:lnTo>
                    <a:pt x="1650" y="661"/>
                  </a:lnTo>
                  <a:cubicBezTo>
                    <a:pt x="1620" y="688"/>
                    <a:pt x="1591" y="715"/>
                    <a:pt x="1561" y="742"/>
                  </a:cubicBezTo>
                  <a:lnTo>
                    <a:pt x="1561" y="742"/>
                  </a:lnTo>
                  <a:cubicBezTo>
                    <a:pt x="1528" y="689"/>
                    <a:pt x="1492" y="636"/>
                    <a:pt x="1452" y="589"/>
                  </a:cubicBezTo>
                  <a:lnTo>
                    <a:pt x="1452" y="589"/>
                  </a:lnTo>
                  <a:cubicBezTo>
                    <a:pt x="1475" y="582"/>
                    <a:pt x="1495" y="571"/>
                    <a:pt x="1518" y="555"/>
                  </a:cubicBezTo>
                  <a:lnTo>
                    <a:pt x="1518" y="555"/>
                  </a:lnTo>
                  <a:cubicBezTo>
                    <a:pt x="1619" y="488"/>
                    <a:pt x="1703" y="499"/>
                    <a:pt x="1791" y="582"/>
                  </a:cubicBezTo>
                  <a:close/>
                  <a:moveTo>
                    <a:pt x="1464" y="1788"/>
                  </a:moveTo>
                  <a:lnTo>
                    <a:pt x="1464" y="1788"/>
                  </a:lnTo>
                  <a:cubicBezTo>
                    <a:pt x="1483" y="1739"/>
                    <a:pt x="1488" y="1687"/>
                    <a:pt x="1477" y="1636"/>
                  </a:cubicBezTo>
                  <a:lnTo>
                    <a:pt x="1477" y="1636"/>
                  </a:lnTo>
                  <a:cubicBezTo>
                    <a:pt x="1510" y="1649"/>
                    <a:pt x="1544" y="1661"/>
                    <a:pt x="1578" y="1674"/>
                  </a:cubicBezTo>
                  <a:lnTo>
                    <a:pt x="1578" y="1674"/>
                  </a:lnTo>
                  <a:cubicBezTo>
                    <a:pt x="1605" y="1684"/>
                    <a:pt x="1616" y="1641"/>
                    <a:pt x="1589" y="1631"/>
                  </a:cubicBezTo>
                  <a:lnTo>
                    <a:pt x="1589" y="1631"/>
                  </a:lnTo>
                  <a:cubicBezTo>
                    <a:pt x="1545" y="1615"/>
                    <a:pt x="1501" y="1598"/>
                    <a:pt x="1457" y="1581"/>
                  </a:cubicBezTo>
                  <a:lnTo>
                    <a:pt x="1457" y="1581"/>
                  </a:lnTo>
                  <a:lnTo>
                    <a:pt x="1457" y="1581"/>
                  </a:lnTo>
                  <a:lnTo>
                    <a:pt x="1457" y="1581"/>
                  </a:lnTo>
                  <a:cubicBezTo>
                    <a:pt x="1502" y="1590"/>
                    <a:pt x="1554" y="1567"/>
                    <a:pt x="1596" y="1532"/>
                  </a:cubicBezTo>
                  <a:lnTo>
                    <a:pt x="1596" y="1532"/>
                  </a:lnTo>
                  <a:cubicBezTo>
                    <a:pt x="1597" y="1535"/>
                    <a:pt x="1597" y="1537"/>
                    <a:pt x="1599" y="1539"/>
                  </a:cubicBezTo>
                  <a:lnTo>
                    <a:pt x="1599" y="1539"/>
                  </a:lnTo>
                  <a:cubicBezTo>
                    <a:pt x="1610" y="1558"/>
                    <a:pt x="1621" y="1577"/>
                    <a:pt x="1633" y="1596"/>
                  </a:cubicBezTo>
                  <a:lnTo>
                    <a:pt x="1633" y="1596"/>
                  </a:lnTo>
                  <a:cubicBezTo>
                    <a:pt x="1647" y="1620"/>
                    <a:pt x="1686" y="1598"/>
                    <a:pt x="1671" y="1573"/>
                  </a:cubicBezTo>
                  <a:lnTo>
                    <a:pt x="1671" y="1573"/>
                  </a:lnTo>
                  <a:cubicBezTo>
                    <a:pt x="1660" y="1554"/>
                    <a:pt x="1648" y="1536"/>
                    <a:pt x="1637" y="1516"/>
                  </a:cubicBezTo>
                  <a:lnTo>
                    <a:pt x="1637" y="1516"/>
                  </a:lnTo>
                  <a:cubicBezTo>
                    <a:pt x="1633" y="1511"/>
                    <a:pt x="1629" y="1508"/>
                    <a:pt x="1624" y="1507"/>
                  </a:cubicBezTo>
                  <a:lnTo>
                    <a:pt x="1624" y="1507"/>
                  </a:lnTo>
                  <a:cubicBezTo>
                    <a:pt x="1709" y="1424"/>
                    <a:pt x="1769" y="1313"/>
                    <a:pt x="1783" y="1197"/>
                  </a:cubicBezTo>
                  <a:lnTo>
                    <a:pt x="1783" y="1197"/>
                  </a:lnTo>
                  <a:cubicBezTo>
                    <a:pt x="2042" y="1392"/>
                    <a:pt x="1709" y="1754"/>
                    <a:pt x="1464" y="1788"/>
                  </a:cubicBezTo>
                  <a:close/>
                  <a:moveTo>
                    <a:pt x="1342" y="1864"/>
                  </a:moveTo>
                  <a:lnTo>
                    <a:pt x="1342" y="1864"/>
                  </a:lnTo>
                  <a:cubicBezTo>
                    <a:pt x="1324" y="1884"/>
                    <a:pt x="1287" y="1911"/>
                    <a:pt x="1244" y="1934"/>
                  </a:cubicBezTo>
                  <a:lnTo>
                    <a:pt x="1244" y="1934"/>
                  </a:lnTo>
                  <a:cubicBezTo>
                    <a:pt x="1244" y="1904"/>
                    <a:pt x="1242" y="1873"/>
                    <a:pt x="1236" y="1843"/>
                  </a:cubicBezTo>
                  <a:lnTo>
                    <a:pt x="1236" y="1843"/>
                  </a:lnTo>
                  <a:cubicBezTo>
                    <a:pt x="1230" y="1815"/>
                    <a:pt x="1187" y="1827"/>
                    <a:pt x="1193" y="1855"/>
                  </a:cubicBezTo>
                  <a:lnTo>
                    <a:pt x="1193" y="1855"/>
                  </a:lnTo>
                  <a:cubicBezTo>
                    <a:pt x="1200" y="1889"/>
                    <a:pt x="1201" y="1922"/>
                    <a:pt x="1198" y="1956"/>
                  </a:cubicBezTo>
                  <a:lnTo>
                    <a:pt x="1198" y="1956"/>
                  </a:lnTo>
                  <a:cubicBezTo>
                    <a:pt x="1182" y="1963"/>
                    <a:pt x="1165" y="1968"/>
                    <a:pt x="1148" y="1972"/>
                  </a:cubicBezTo>
                  <a:lnTo>
                    <a:pt x="1148" y="1972"/>
                  </a:lnTo>
                  <a:cubicBezTo>
                    <a:pt x="1149" y="1963"/>
                    <a:pt x="1149" y="1954"/>
                    <a:pt x="1150" y="1945"/>
                  </a:cubicBezTo>
                  <a:lnTo>
                    <a:pt x="1150" y="1945"/>
                  </a:lnTo>
                  <a:cubicBezTo>
                    <a:pt x="1152" y="1924"/>
                    <a:pt x="1153" y="1904"/>
                    <a:pt x="1154" y="1883"/>
                  </a:cubicBezTo>
                  <a:lnTo>
                    <a:pt x="1154" y="1883"/>
                  </a:lnTo>
                  <a:cubicBezTo>
                    <a:pt x="1156" y="1854"/>
                    <a:pt x="1112" y="1854"/>
                    <a:pt x="1110" y="1883"/>
                  </a:cubicBezTo>
                  <a:lnTo>
                    <a:pt x="1110" y="1883"/>
                  </a:lnTo>
                  <a:cubicBezTo>
                    <a:pt x="1108" y="1904"/>
                    <a:pt x="1107" y="1924"/>
                    <a:pt x="1105" y="1945"/>
                  </a:cubicBezTo>
                  <a:lnTo>
                    <a:pt x="1105" y="1945"/>
                  </a:lnTo>
                  <a:cubicBezTo>
                    <a:pt x="1105" y="1955"/>
                    <a:pt x="1103" y="1967"/>
                    <a:pt x="1102" y="1978"/>
                  </a:cubicBezTo>
                  <a:lnTo>
                    <a:pt x="1102" y="1978"/>
                  </a:lnTo>
                  <a:cubicBezTo>
                    <a:pt x="1060" y="1977"/>
                    <a:pt x="1027" y="1957"/>
                    <a:pt x="1018" y="1903"/>
                  </a:cubicBezTo>
                  <a:lnTo>
                    <a:pt x="1018" y="1903"/>
                  </a:lnTo>
                  <a:cubicBezTo>
                    <a:pt x="1056" y="1874"/>
                    <a:pt x="1087" y="1838"/>
                    <a:pt x="1106" y="1791"/>
                  </a:cubicBezTo>
                  <a:lnTo>
                    <a:pt x="1106" y="1791"/>
                  </a:lnTo>
                  <a:cubicBezTo>
                    <a:pt x="1207" y="1759"/>
                    <a:pt x="1331" y="1697"/>
                    <a:pt x="1396" y="1610"/>
                  </a:cubicBezTo>
                  <a:lnTo>
                    <a:pt x="1396" y="1610"/>
                  </a:lnTo>
                  <a:cubicBezTo>
                    <a:pt x="1441" y="1692"/>
                    <a:pt x="1408" y="1793"/>
                    <a:pt x="1342" y="1864"/>
                  </a:cubicBezTo>
                  <a:lnTo>
                    <a:pt x="457" y="1636"/>
                  </a:lnTo>
                  <a:lnTo>
                    <a:pt x="457" y="1636"/>
                  </a:lnTo>
                  <a:cubicBezTo>
                    <a:pt x="497" y="1640"/>
                    <a:pt x="542" y="1637"/>
                    <a:pt x="591" y="1625"/>
                  </a:cubicBezTo>
                  <a:lnTo>
                    <a:pt x="591" y="1625"/>
                  </a:lnTo>
                  <a:cubicBezTo>
                    <a:pt x="596" y="1624"/>
                    <a:pt x="599" y="1622"/>
                    <a:pt x="603" y="1620"/>
                  </a:cubicBezTo>
                  <a:lnTo>
                    <a:pt x="603" y="1620"/>
                  </a:lnTo>
                  <a:cubicBezTo>
                    <a:pt x="604" y="1622"/>
                    <a:pt x="606" y="1626"/>
                    <a:pt x="607" y="1629"/>
                  </a:cubicBezTo>
                  <a:lnTo>
                    <a:pt x="607" y="1629"/>
                  </a:lnTo>
                  <a:cubicBezTo>
                    <a:pt x="563" y="1650"/>
                    <a:pt x="520" y="1673"/>
                    <a:pt x="479" y="1701"/>
                  </a:cubicBezTo>
                  <a:lnTo>
                    <a:pt x="479" y="1701"/>
                  </a:lnTo>
                  <a:cubicBezTo>
                    <a:pt x="455" y="1716"/>
                    <a:pt x="477" y="1755"/>
                    <a:pt x="502" y="1739"/>
                  </a:cubicBezTo>
                  <a:lnTo>
                    <a:pt x="502" y="1739"/>
                  </a:lnTo>
                  <a:cubicBezTo>
                    <a:pt x="534" y="1717"/>
                    <a:pt x="568" y="1698"/>
                    <a:pt x="603" y="1681"/>
                  </a:cubicBezTo>
                  <a:lnTo>
                    <a:pt x="603" y="1681"/>
                  </a:lnTo>
                  <a:cubicBezTo>
                    <a:pt x="573" y="1709"/>
                    <a:pt x="543" y="1739"/>
                    <a:pt x="514" y="1768"/>
                  </a:cubicBezTo>
                  <a:lnTo>
                    <a:pt x="514" y="1768"/>
                  </a:lnTo>
                  <a:cubicBezTo>
                    <a:pt x="493" y="1788"/>
                    <a:pt x="525" y="1819"/>
                    <a:pt x="546" y="1799"/>
                  </a:cubicBezTo>
                  <a:lnTo>
                    <a:pt x="546" y="1799"/>
                  </a:lnTo>
                  <a:cubicBezTo>
                    <a:pt x="576" y="1769"/>
                    <a:pt x="606" y="1739"/>
                    <a:pt x="637" y="1709"/>
                  </a:cubicBezTo>
                  <a:lnTo>
                    <a:pt x="637" y="1709"/>
                  </a:lnTo>
                  <a:cubicBezTo>
                    <a:pt x="642" y="1704"/>
                    <a:pt x="644" y="1698"/>
                    <a:pt x="643" y="1693"/>
                  </a:cubicBezTo>
                  <a:lnTo>
                    <a:pt x="643" y="1693"/>
                  </a:lnTo>
                  <a:cubicBezTo>
                    <a:pt x="654" y="1708"/>
                    <a:pt x="667" y="1721"/>
                    <a:pt x="681" y="1733"/>
                  </a:cubicBezTo>
                  <a:lnTo>
                    <a:pt x="681" y="1733"/>
                  </a:lnTo>
                  <a:cubicBezTo>
                    <a:pt x="677" y="1737"/>
                    <a:pt x="674" y="1739"/>
                    <a:pt x="672" y="1745"/>
                  </a:cubicBezTo>
                  <a:lnTo>
                    <a:pt x="672" y="1745"/>
                  </a:lnTo>
                  <a:cubicBezTo>
                    <a:pt x="667" y="1761"/>
                    <a:pt x="661" y="1778"/>
                    <a:pt x="655" y="1794"/>
                  </a:cubicBezTo>
                  <a:lnTo>
                    <a:pt x="655" y="1794"/>
                  </a:lnTo>
                  <a:cubicBezTo>
                    <a:pt x="646" y="1821"/>
                    <a:pt x="689" y="1833"/>
                    <a:pt x="698" y="1806"/>
                  </a:cubicBezTo>
                  <a:lnTo>
                    <a:pt x="698" y="1806"/>
                  </a:lnTo>
                  <a:cubicBezTo>
                    <a:pt x="704" y="1790"/>
                    <a:pt x="709" y="1774"/>
                    <a:pt x="714" y="1759"/>
                  </a:cubicBezTo>
                  <a:lnTo>
                    <a:pt x="714" y="1759"/>
                  </a:lnTo>
                  <a:cubicBezTo>
                    <a:pt x="810" y="1820"/>
                    <a:pt x="913" y="1832"/>
                    <a:pt x="1019" y="1813"/>
                  </a:cubicBezTo>
                  <a:lnTo>
                    <a:pt x="1019" y="1813"/>
                  </a:lnTo>
                  <a:cubicBezTo>
                    <a:pt x="864" y="2015"/>
                    <a:pt x="307" y="1897"/>
                    <a:pt x="457" y="1636"/>
                  </a:cubicBezTo>
                  <a:lnTo>
                    <a:pt x="1342" y="1864"/>
                  </a:lnTo>
                  <a:close/>
                  <a:moveTo>
                    <a:pt x="944" y="412"/>
                  </a:moveTo>
                  <a:lnTo>
                    <a:pt x="944" y="412"/>
                  </a:lnTo>
                  <a:cubicBezTo>
                    <a:pt x="911" y="423"/>
                    <a:pt x="866" y="442"/>
                    <a:pt x="818" y="467"/>
                  </a:cubicBezTo>
                  <a:lnTo>
                    <a:pt x="818" y="467"/>
                  </a:lnTo>
                  <a:cubicBezTo>
                    <a:pt x="815" y="447"/>
                    <a:pt x="805" y="430"/>
                    <a:pt x="788" y="418"/>
                  </a:cubicBezTo>
                  <a:lnTo>
                    <a:pt x="788" y="418"/>
                  </a:lnTo>
                  <a:cubicBezTo>
                    <a:pt x="763" y="403"/>
                    <a:pt x="741" y="441"/>
                    <a:pt x="765" y="457"/>
                  </a:cubicBezTo>
                  <a:lnTo>
                    <a:pt x="765" y="457"/>
                  </a:lnTo>
                  <a:cubicBezTo>
                    <a:pt x="773" y="462"/>
                    <a:pt x="777" y="471"/>
                    <a:pt x="775" y="481"/>
                  </a:cubicBezTo>
                  <a:lnTo>
                    <a:pt x="775" y="481"/>
                  </a:lnTo>
                  <a:cubicBezTo>
                    <a:pt x="775" y="484"/>
                    <a:pt x="775" y="487"/>
                    <a:pt x="776" y="490"/>
                  </a:cubicBezTo>
                  <a:lnTo>
                    <a:pt x="776" y="490"/>
                  </a:lnTo>
                  <a:cubicBezTo>
                    <a:pt x="730" y="515"/>
                    <a:pt x="685" y="545"/>
                    <a:pt x="646" y="579"/>
                  </a:cubicBezTo>
                  <a:lnTo>
                    <a:pt x="646" y="579"/>
                  </a:lnTo>
                  <a:cubicBezTo>
                    <a:pt x="646" y="578"/>
                    <a:pt x="644" y="576"/>
                    <a:pt x="644" y="575"/>
                  </a:cubicBezTo>
                  <a:lnTo>
                    <a:pt x="644" y="575"/>
                  </a:lnTo>
                  <a:cubicBezTo>
                    <a:pt x="638" y="453"/>
                    <a:pt x="768" y="377"/>
                    <a:pt x="878" y="363"/>
                  </a:cubicBezTo>
                  <a:lnTo>
                    <a:pt x="878" y="363"/>
                  </a:lnTo>
                  <a:cubicBezTo>
                    <a:pt x="933" y="356"/>
                    <a:pt x="989" y="366"/>
                    <a:pt x="1038" y="389"/>
                  </a:cubicBezTo>
                  <a:lnTo>
                    <a:pt x="1038" y="389"/>
                  </a:lnTo>
                  <a:cubicBezTo>
                    <a:pt x="1008" y="393"/>
                    <a:pt x="977" y="400"/>
                    <a:pt x="944" y="412"/>
                  </a:cubicBezTo>
                  <a:lnTo>
                    <a:pt x="1175" y="1291"/>
                  </a:lnTo>
                  <a:lnTo>
                    <a:pt x="1175" y="1291"/>
                  </a:lnTo>
                  <a:cubicBezTo>
                    <a:pt x="1177" y="1294"/>
                    <a:pt x="1177" y="1294"/>
                    <a:pt x="1175" y="1291"/>
                  </a:cubicBezTo>
                  <a:lnTo>
                    <a:pt x="944" y="412"/>
                  </a:lnTo>
                  <a:close/>
                  <a:moveTo>
                    <a:pt x="1055" y="1128"/>
                  </a:moveTo>
                  <a:lnTo>
                    <a:pt x="1055" y="1128"/>
                  </a:lnTo>
                  <a:cubicBezTo>
                    <a:pt x="1071" y="1133"/>
                    <a:pt x="1087" y="1143"/>
                    <a:pt x="1096" y="1155"/>
                  </a:cubicBezTo>
                  <a:lnTo>
                    <a:pt x="1096" y="1155"/>
                  </a:lnTo>
                  <a:cubicBezTo>
                    <a:pt x="1102" y="1164"/>
                    <a:pt x="1099" y="1173"/>
                    <a:pt x="1092" y="1182"/>
                  </a:cubicBezTo>
                  <a:lnTo>
                    <a:pt x="1092" y="1182"/>
                  </a:lnTo>
                  <a:cubicBezTo>
                    <a:pt x="1080" y="1172"/>
                    <a:pt x="1068" y="1162"/>
                    <a:pt x="1055" y="1152"/>
                  </a:cubicBezTo>
                  <a:lnTo>
                    <a:pt x="1055" y="1152"/>
                  </a:lnTo>
                  <a:cubicBezTo>
                    <a:pt x="1046" y="1144"/>
                    <a:pt x="1033" y="1143"/>
                    <a:pt x="1024" y="1152"/>
                  </a:cubicBezTo>
                  <a:lnTo>
                    <a:pt x="1024" y="1152"/>
                  </a:lnTo>
                  <a:cubicBezTo>
                    <a:pt x="1023" y="1153"/>
                    <a:pt x="1023" y="1154"/>
                    <a:pt x="1022" y="1154"/>
                  </a:cubicBezTo>
                  <a:lnTo>
                    <a:pt x="1022" y="1154"/>
                  </a:lnTo>
                  <a:cubicBezTo>
                    <a:pt x="1007" y="1135"/>
                    <a:pt x="973" y="1156"/>
                    <a:pt x="987" y="1180"/>
                  </a:cubicBezTo>
                  <a:lnTo>
                    <a:pt x="987" y="1180"/>
                  </a:lnTo>
                  <a:cubicBezTo>
                    <a:pt x="998" y="1200"/>
                    <a:pt x="1009" y="1220"/>
                    <a:pt x="1021" y="1241"/>
                  </a:cubicBezTo>
                  <a:lnTo>
                    <a:pt x="1021" y="1241"/>
                  </a:lnTo>
                  <a:cubicBezTo>
                    <a:pt x="998" y="1256"/>
                    <a:pt x="977" y="1273"/>
                    <a:pt x="954" y="1289"/>
                  </a:cubicBezTo>
                  <a:lnTo>
                    <a:pt x="954" y="1289"/>
                  </a:lnTo>
                  <a:cubicBezTo>
                    <a:pt x="957" y="1251"/>
                    <a:pt x="961" y="1212"/>
                    <a:pt x="966" y="1174"/>
                  </a:cubicBezTo>
                  <a:lnTo>
                    <a:pt x="966" y="1174"/>
                  </a:lnTo>
                  <a:cubicBezTo>
                    <a:pt x="969" y="1157"/>
                    <a:pt x="970" y="1116"/>
                    <a:pt x="995" y="1113"/>
                  </a:cubicBezTo>
                  <a:lnTo>
                    <a:pt x="995" y="1113"/>
                  </a:lnTo>
                  <a:cubicBezTo>
                    <a:pt x="1015" y="1111"/>
                    <a:pt x="1038" y="1122"/>
                    <a:pt x="1055" y="1128"/>
                  </a:cubicBezTo>
                  <a:close/>
                  <a:moveTo>
                    <a:pt x="1052" y="1207"/>
                  </a:moveTo>
                  <a:lnTo>
                    <a:pt x="1052" y="1207"/>
                  </a:lnTo>
                  <a:cubicBezTo>
                    <a:pt x="1055" y="1208"/>
                    <a:pt x="1057" y="1210"/>
                    <a:pt x="1060" y="1212"/>
                  </a:cubicBezTo>
                  <a:lnTo>
                    <a:pt x="1060" y="1212"/>
                  </a:lnTo>
                  <a:cubicBezTo>
                    <a:pt x="1058" y="1213"/>
                    <a:pt x="1058" y="1214"/>
                    <a:pt x="1056" y="1214"/>
                  </a:cubicBezTo>
                  <a:lnTo>
                    <a:pt x="1056" y="1214"/>
                  </a:lnTo>
                  <a:cubicBezTo>
                    <a:pt x="1055" y="1212"/>
                    <a:pt x="1054" y="1209"/>
                    <a:pt x="1052" y="1207"/>
                  </a:cubicBezTo>
                  <a:close/>
                  <a:moveTo>
                    <a:pt x="982" y="1429"/>
                  </a:moveTo>
                  <a:lnTo>
                    <a:pt x="982" y="1429"/>
                  </a:lnTo>
                  <a:cubicBezTo>
                    <a:pt x="971" y="1485"/>
                    <a:pt x="836" y="1463"/>
                    <a:pt x="803" y="1446"/>
                  </a:cubicBezTo>
                  <a:lnTo>
                    <a:pt x="803" y="1446"/>
                  </a:lnTo>
                  <a:cubicBezTo>
                    <a:pt x="704" y="1394"/>
                    <a:pt x="815" y="1288"/>
                    <a:pt x="890" y="1231"/>
                  </a:cubicBezTo>
                  <a:lnTo>
                    <a:pt x="890" y="1231"/>
                  </a:lnTo>
                  <a:cubicBezTo>
                    <a:pt x="888" y="1261"/>
                    <a:pt x="887" y="1291"/>
                    <a:pt x="886" y="1316"/>
                  </a:cubicBezTo>
                  <a:lnTo>
                    <a:pt x="886" y="1316"/>
                  </a:lnTo>
                  <a:cubicBezTo>
                    <a:pt x="886" y="1324"/>
                    <a:pt x="888" y="1330"/>
                    <a:pt x="891" y="1335"/>
                  </a:cubicBezTo>
                  <a:lnTo>
                    <a:pt x="891" y="1335"/>
                  </a:lnTo>
                  <a:cubicBezTo>
                    <a:pt x="881" y="1358"/>
                    <a:pt x="872" y="1380"/>
                    <a:pt x="862" y="1402"/>
                  </a:cubicBezTo>
                  <a:lnTo>
                    <a:pt x="862" y="1402"/>
                  </a:lnTo>
                  <a:cubicBezTo>
                    <a:pt x="850" y="1428"/>
                    <a:pt x="889" y="1450"/>
                    <a:pt x="900" y="1425"/>
                  </a:cubicBezTo>
                  <a:lnTo>
                    <a:pt x="900" y="1425"/>
                  </a:lnTo>
                  <a:cubicBezTo>
                    <a:pt x="909" y="1406"/>
                    <a:pt x="916" y="1389"/>
                    <a:pt x="924" y="1371"/>
                  </a:cubicBezTo>
                  <a:lnTo>
                    <a:pt x="924" y="1371"/>
                  </a:lnTo>
                  <a:cubicBezTo>
                    <a:pt x="933" y="1378"/>
                    <a:pt x="945" y="1379"/>
                    <a:pt x="957" y="1370"/>
                  </a:cubicBezTo>
                  <a:lnTo>
                    <a:pt x="957" y="1370"/>
                  </a:lnTo>
                  <a:cubicBezTo>
                    <a:pt x="971" y="1359"/>
                    <a:pt x="985" y="1349"/>
                    <a:pt x="1000" y="1338"/>
                  </a:cubicBezTo>
                  <a:lnTo>
                    <a:pt x="1000" y="1338"/>
                  </a:lnTo>
                  <a:cubicBezTo>
                    <a:pt x="994" y="1368"/>
                    <a:pt x="988" y="1398"/>
                    <a:pt x="982" y="1429"/>
                  </a:cubicBezTo>
                  <a:lnTo>
                    <a:pt x="1263" y="969"/>
                  </a:lnTo>
                  <a:lnTo>
                    <a:pt x="1263" y="969"/>
                  </a:lnTo>
                  <a:cubicBezTo>
                    <a:pt x="1322" y="1048"/>
                    <a:pt x="1375" y="1159"/>
                    <a:pt x="1324" y="1253"/>
                  </a:cubicBezTo>
                  <a:lnTo>
                    <a:pt x="1324" y="1253"/>
                  </a:lnTo>
                  <a:cubicBezTo>
                    <a:pt x="1276" y="1342"/>
                    <a:pt x="1155" y="1383"/>
                    <a:pt x="1060" y="1402"/>
                  </a:cubicBezTo>
                  <a:lnTo>
                    <a:pt x="1060" y="1402"/>
                  </a:lnTo>
                  <a:cubicBezTo>
                    <a:pt x="1065" y="1369"/>
                    <a:pt x="1068" y="1335"/>
                    <a:pt x="1074" y="1308"/>
                  </a:cubicBezTo>
                  <a:lnTo>
                    <a:pt x="1074" y="1308"/>
                  </a:lnTo>
                  <a:cubicBezTo>
                    <a:pt x="1075" y="1299"/>
                    <a:pt x="1074" y="1292"/>
                    <a:pt x="1071" y="1286"/>
                  </a:cubicBezTo>
                  <a:lnTo>
                    <a:pt x="1071" y="1286"/>
                  </a:lnTo>
                  <a:cubicBezTo>
                    <a:pt x="1086" y="1275"/>
                    <a:pt x="1102" y="1264"/>
                    <a:pt x="1117" y="1252"/>
                  </a:cubicBezTo>
                  <a:lnTo>
                    <a:pt x="1117" y="1252"/>
                  </a:lnTo>
                  <a:cubicBezTo>
                    <a:pt x="1120" y="1253"/>
                    <a:pt x="1122" y="1255"/>
                    <a:pt x="1125" y="1256"/>
                  </a:cubicBezTo>
                  <a:lnTo>
                    <a:pt x="1125" y="1256"/>
                  </a:lnTo>
                  <a:cubicBezTo>
                    <a:pt x="1133" y="1261"/>
                    <a:pt x="1141" y="1266"/>
                    <a:pt x="1149" y="1273"/>
                  </a:cubicBezTo>
                  <a:lnTo>
                    <a:pt x="1149" y="1273"/>
                  </a:lnTo>
                  <a:cubicBezTo>
                    <a:pt x="1156" y="1277"/>
                    <a:pt x="1163" y="1282"/>
                    <a:pt x="1169" y="1287"/>
                  </a:cubicBezTo>
                  <a:lnTo>
                    <a:pt x="1169" y="1287"/>
                  </a:lnTo>
                  <a:cubicBezTo>
                    <a:pt x="1171" y="1289"/>
                    <a:pt x="1173" y="1292"/>
                    <a:pt x="1176" y="1294"/>
                  </a:cubicBezTo>
                  <a:lnTo>
                    <a:pt x="1176" y="1294"/>
                  </a:lnTo>
                  <a:cubicBezTo>
                    <a:pt x="1182" y="1297"/>
                    <a:pt x="1187" y="1299"/>
                    <a:pt x="1193" y="1300"/>
                  </a:cubicBezTo>
                  <a:lnTo>
                    <a:pt x="1193" y="1300"/>
                  </a:lnTo>
                  <a:cubicBezTo>
                    <a:pt x="1209" y="1301"/>
                    <a:pt x="1217" y="1285"/>
                    <a:pt x="1215" y="1272"/>
                  </a:cubicBezTo>
                  <a:lnTo>
                    <a:pt x="1215" y="1272"/>
                  </a:lnTo>
                  <a:cubicBezTo>
                    <a:pt x="1212" y="1257"/>
                    <a:pt x="1187" y="1245"/>
                    <a:pt x="1176" y="1237"/>
                  </a:cubicBezTo>
                  <a:lnTo>
                    <a:pt x="1176" y="1237"/>
                  </a:lnTo>
                  <a:cubicBezTo>
                    <a:pt x="1167" y="1231"/>
                    <a:pt x="1157" y="1224"/>
                    <a:pt x="1148" y="1218"/>
                  </a:cubicBezTo>
                  <a:lnTo>
                    <a:pt x="1148" y="1218"/>
                  </a:lnTo>
                  <a:cubicBezTo>
                    <a:pt x="1148" y="1217"/>
                    <a:pt x="1149" y="1217"/>
                    <a:pt x="1149" y="1216"/>
                  </a:cubicBezTo>
                  <a:lnTo>
                    <a:pt x="1149" y="1216"/>
                  </a:lnTo>
                  <a:cubicBezTo>
                    <a:pt x="1175" y="1171"/>
                    <a:pt x="1165" y="1129"/>
                    <a:pt x="1132" y="1099"/>
                  </a:cubicBezTo>
                  <a:lnTo>
                    <a:pt x="1132" y="1099"/>
                  </a:lnTo>
                  <a:cubicBezTo>
                    <a:pt x="1161" y="1072"/>
                    <a:pt x="1190" y="1045"/>
                    <a:pt x="1219" y="1018"/>
                  </a:cubicBezTo>
                  <a:lnTo>
                    <a:pt x="1219" y="1018"/>
                  </a:lnTo>
                  <a:cubicBezTo>
                    <a:pt x="1240" y="999"/>
                    <a:pt x="1209" y="968"/>
                    <a:pt x="1187" y="987"/>
                  </a:cubicBezTo>
                  <a:lnTo>
                    <a:pt x="1187" y="987"/>
                  </a:lnTo>
                  <a:cubicBezTo>
                    <a:pt x="1164" y="1009"/>
                    <a:pt x="1140" y="1031"/>
                    <a:pt x="1116" y="1052"/>
                  </a:cubicBezTo>
                  <a:lnTo>
                    <a:pt x="1116" y="1052"/>
                  </a:lnTo>
                  <a:cubicBezTo>
                    <a:pt x="1131" y="1026"/>
                    <a:pt x="1145" y="1001"/>
                    <a:pt x="1160" y="975"/>
                  </a:cubicBezTo>
                  <a:lnTo>
                    <a:pt x="1160" y="975"/>
                  </a:lnTo>
                  <a:cubicBezTo>
                    <a:pt x="1174" y="950"/>
                    <a:pt x="1136" y="928"/>
                    <a:pt x="1122" y="952"/>
                  </a:cubicBezTo>
                  <a:lnTo>
                    <a:pt x="1122" y="952"/>
                  </a:lnTo>
                  <a:cubicBezTo>
                    <a:pt x="1105" y="982"/>
                    <a:pt x="1088" y="1012"/>
                    <a:pt x="1071" y="1042"/>
                  </a:cubicBezTo>
                  <a:lnTo>
                    <a:pt x="1071" y="1042"/>
                  </a:lnTo>
                  <a:cubicBezTo>
                    <a:pt x="1071" y="1010"/>
                    <a:pt x="1070" y="978"/>
                    <a:pt x="1070" y="946"/>
                  </a:cubicBezTo>
                  <a:lnTo>
                    <a:pt x="1070" y="946"/>
                  </a:lnTo>
                  <a:cubicBezTo>
                    <a:pt x="1070" y="917"/>
                    <a:pt x="1025" y="917"/>
                    <a:pt x="1025" y="946"/>
                  </a:cubicBezTo>
                  <a:lnTo>
                    <a:pt x="1025" y="946"/>
                  </a:lnTo>
                  <a:cubicBezTo>
                    <a:pt x="1026" y="980"/>
                    <a:pt x="1027" y="1015"/>
                    <a:pt x="1027" y="1049"/>
                  </a:cubicBezTo>
                  <a:lnTo>
                    <a:pt x="1027" y="1049"/>
                  </a:lnTo>
                  <a:cubicBezTo>
                    <a:pt x="991" y="1042"/>
                    <a:pt x="955" y="1044"/>
                    <a:pt x="934" y="1070"/>
                  </a:cubicBezTo>
                  <a:lnTo>
                    <a:pt x="934" y="1070"/>
                  </a:lnTo>
                  <a:cubicBezTo>
                    <a:pt x="919" y="1090"/>
                    <a:pt x="909" y="1116"/>
                    <a:pt x="902" y="1143"/>
                  </a:cubicBezTo>
                  <a:lnTo>
                    <a:pt x="902" y="1143"/>
                  </a:lnTo>
                  <a:cubicBezTo>
                    <a:pt x="901" y="1143"/>
                    <a:pt x="900" y="1143"/>
                    <a:pt x="900" y="1144"/>
                  </a:cubicBezTo>
                  <a:lnTo>
                    <a:pt x="900" y="1144"/>
                  </a:lnTo>
                  <a:cubicBezTo>
                    <a:pt x="873" y="1160"/>
                    <a:pt x="842" y="1182"/>
                    <a:pt x="812" y="1208"/>
                  </a:cubicBezTo>
                  <a:lnTo>
                    <a:pt x="812" y="1208"/>
                  </a:lnTo>
                  <a:cubicBezTo>
                    <a:pt x="812" y="1137"/>
                    <a:pt x="834" y="1071"/>
                    <a:pt x="874" y="1008"/>
                  </a:cubicBezTo>
                  <a:lnTo>
                    <a:pt x="874" y="1008"/>
                  </a:lnTo>
                  <a:cubicBezTo>
                    <a:pt x="960" y="874"/>
                    <a:pt x="1159" y="830"/>
                    <a:pt x="1263" y="969"/>
                  </a:cubicBezTo>
                  <a:lnTo>
                    <a:pt x="982" y="1429"/>
                  </a:lnTo>
                  <a:close/>
                  <a:moveTo>
                    <a:pt x="669" y="880"/>
                  </a:moveTo>
                  <a:lnTo>
                    <a:pt x="669" y="880"/>
                  </a:lnTo>
                  <a:cubicBezTo>
                    <a:pt x="700" y="818"/>
                    <a:pt x="745" y="767"/>
                    <a:pt x="795" y="720"/>
                  </a:cubicBezTo>
                  <a:lnTo>
                    <a:pt x="795" y="720"/>
                  </a:lnTo>
                  <a:cubicBezTo>
                    <a:pt x="824" y="694"/>
                    <a:pt x="856" y="672"/>
                    <a:pt x="891" y="654"/>
                  </a:cubicBezTo>
                  <a:lnTo>
                    <a:pt x="891" y="654"/>
                  </a:lnTo>
                  <a:cubicBezTo>
                    <a:pt x="1000" y="590"/>
                    <a:pt x="1021" y="756"/>
                    <a:pt x="1028" y="823"/>
                  </a:cubicBezTo>
                  <a:lnTo>
                    <a:pt x="1028" y="823"/>
                  </a:lnTo>
                  <a:cubicBezTo>
                    <a:pt x="975" y="836"/>
                    <a:pt x="926" y="862"/>
                    <a:pt x="890" y="895"/>
                  </a:cubicBezTo>
                  <a:lnTo>
                    <a:pt x="890" y="895"/>
                  </a:lnTo>
                  <a:cubicBezTo>
                    <a:pt x="881" y="902"/>
                    <a:pt x="873" y="911"/>
                    <a:pt x="864" y="920"/>
                  </a:cubicBezTo>
                  <a:lnTo>
                    <a:pt x="864" y="920"/>
                  </a:lnTo>
                  <a:cubicBezTo>
                    <a:pt x="858" y="896"/>
                    <a:pt x="851" y="873"/>
                    <a:pt x="846" y="850"/>
                  </a:cubicBezTo>
                  <a:lnTo>
                    <a:pt x="846" y="850"/>
                  </a:lnTo>
                  <a:cubicBezTo>
                    <a:pt x="838" y="822"/>
                    <a:pt x="795" y="834"/>
                    <a:pt x="803" y="862"/>
                  </a:cubicBezTo>
                  <a:lnTo>
                    <a:pt x="803" y="862"/>
                  </a:lnTo>
                  <a:cubicBezTo>
                    <a:pt x="810" y="889"/>
                    <a:pt x="818" y="916"/>
                    <a:pt x="825" y="942"/>
                  </a:cubicBezTo>
                  <a:lnTo>
                    <a:pt x="825" y="942"/>
                  </a:lnTo>
                  <a:cubicBezTo>
                    <a:pt x="826" y="948"/>
                    <a:pt x="830" y="952"/>
                    <a:pt x="833" y="955"/>
                  </a:cubicBezTo>
                  <a:lnTo>
                    <a:pt x="833" y="955"/>
                  </a:lnTo>
                  <a:cubicBezTo>
                    <a:pt x="833" y="955"/>
                    <a:pt x="833" y="955"/>
                    <a:pt x="833" y="956"/>
                  </a:cubicBezTo>
                  <a:lnTo>
                    <a:pt x="833" y="956"/>
                  </a:lnTo>
                  <a:lnTo>
                    <a:pt x="833" y="956"/>
                  </a:lnTo>
                  <a:lnTo>
                    <a:pt x="833" y="956"/>
                  </a:lnTo>
                  <a:cubicBezTo>
                    <a:pt x="817" y="938"/>
                    <a:pt x="802" y="921"/>
                    <a:pt x="786" y="904"/>
                  </a:cubicBezTo>
                  <a:lnTo>
                    <a:pt x="786" y="904"/>
                  </a:lnTo>
                  <a:cubicBezTo>
                    <a:pt x="767" y="882"/>
                    <a:pt x="736" y="914"/>
                    <a:pt x="755" y="935"/>
                  </a:cubicBezTo>
                  <a:lnTo>
                    <a:pt x="755" y="935"/>
                  </a:lnTo>
                  <a:cubicBezTo>
                    <a:pt x="770" y="952"/>
                    <a:pt x="786" y="970"/>
                    <a:pt x="801" y="987"/>
                  </a:cubicBezTo>
                  <a:lnTo>
                    <a:pt x="801" y="987"/>
                  </a:lnTo>
                  <a:cubicBezTo>
                    <a:pt x="803" y="989"/>
                    <a:pt x="805" y="991"/>
                    <a:pt x="808" y="992"/>
                  </a:cubicBezTo>
                  <a:lnTo>
                    <a:pt x="808" y="992"/>
                  </a:lnTo>
                  <a:cubicBezTo>
                    <a:pt x="799" y="1007"/>
                    <a:pt x="790" y="1022"/>
                    <a:pt x="783" y="1038"/>
                  </a:cubicBezTo>
                  <a:lnTo>
                    <a:pt x="783" y="1038"/>
                  </a:lnTo>
                  <a:cubicBezTo>
                    <a:pt x="758" y="1026"/>
                    <a:pt x="730" y="1021"/>
                    <a:pt x="703" y="1022"/>
                  </a:cubicBezTo>
                  <a:lnTo>
                    <a:pt x="703" y="1022"/>
                  </a:lnTo>
                  <a:cubicBezTo>
                    <a:pt x="674" y="1024"/>
                    <a:pt x="674" y="1069"/>
                    <a:pt x="703" y="1067"/>
                  </a:cubicBezTo>
                  <a:lnTo>
                    <a:pt x="703" y="1067"/>
                  </a:lnTo>
                  <a:cubicBezTo>
                    <a:pt x="726" y="1065"/>
                    <a:pt x="747" y="1070"/>
                    <a:pt x="767" y="1080"/>
                  </a:cubicBezTo>
                  <a:lnTo>
                    <a:pt x="767" y="1080"/>
                  </a:lnTo>
                  <a:cubicBezTo>
                    <a:pt x="747" y="1139"/>
                    <a:pt x="742" y="1204"/>
                    <a:pt x="750" y="1271"/>
                  </a:cubicBezTo>
                  <a:lnTo>
                    <a:pt x="750" y="1271"/>
                  </a:lnTo>
                  <a:cubicBezTo>
                    <a:pt x="727" y="1302"/>
                    <a:pt x="708" y="1335"/>
                    <a:pt x="702" y="1368"/>
                  </a:cubicBezTo>
                  <a:lnTo>
                    <a:pt x="702" y="1368"/>
                  </a:lnTo>
                  <a:cubicBezTo>
                    <a:pt x="657" y="1379"/>
                    <a:pt x="627" y="1366"/>
                    <a:pt x="608" y="1342"/>
                  </a:cubicBezTo>
                  <a:lnTo>
                    <a:pt x="608" y="1342"/>
                  </a:lnTo>
                  <a:cubicBezTo>
                    <a:pt x="625" y="1333"/>
                    <a:pt x="642" y="1327"/>
                    <a:pt x="661" y="1325"/>
                  </a:cubicBezTo>
                  <a:lnTo>
                    <a:pt x="661" y="1325"/>
                  </a:lnTo>
                  <a:cubicBezTo>
                    <a:pt x="689" y="1322"/>
                    <a:pt x="690" y="1277"/>
                    <a:pt x="661" y="1281"/>
                  </a:cubicBezTo>
                  <a:lnTo>
                    <a:pt x="661" y="1281"/>
                  </a:lnTo>
                  <a:cubicBezTo>
                    <a:pt x="636" y="1283"/>
                    <a:pt x="612" y="1290"/>
                    <a:pt x="589" y="1301"/>
                  </a:cubicBezTo>
                  <a:lnTo>
                    <a:pt x="589" y="1301"/>
                  </a:lnTo>
                  <a:cubicBezTo>
                    <a:pt x="567" y="1224"/>
                    <a:pt x="590" y="1107"/>
                    <a:pt x="597" y="1073"/>
                  </a:cubicBezTo>
                  <a:lnTo>
                    <a:pt x="597" y="1073"/>
                  </a:lnTo>
                  <a:cubicBezTo>
                    <a:pt x="610" y="1005"/>
                    <a:pt x="638" y="941"/>
                    <a:pt x="669" y="880"/>
                  </a:cubicBezTo>
                  <a:lnTo>
                    <a:pt x="630" y="1674"/>
                  </a:lnTo>
                  <a:lnTo>
                    <a:pt x="630" y="1674"/>
                  </a:lnTo>
                  <a:cubicBezTo>
                    <a:pt x="627" y="1673"/>
                    <a:pt x="624" y="1672"/>
                    <a:pt x="620" y="1672"/>
                  </a:cubicBezTo>
                  <a:lnTo>
                    <a:pt x="620" y="1672"/>
                  </a:lnTo>
                  <a:cubicBezTo>
                    <a:pt x="623" y="1671"/>
                    <a:pt x="625" y="1670"/>
                    <a:pt x="627" y="1668"/>
                  </a:cubicBezTo>
                  <a:lnTo>
                    <a:pt x="627" y="1668"/>
                  </a:lnTo>
                  <a:cubicBezTo>
                    <a:pt x="628" y="1671"/>
                    <a:pt x="629" y="1672"/>
                    <a:pt x="630" y="1674"/>
                  </a:cubicBezTo>
                  <a:lnTo>
                    <a:pt x="669" y="880"/>
                  </a:lnTo>
                  <a:close/>
                  <a:moveTo>
                    <a:pt x="948" y="1757"/>
                  </a:moveTo>
                  <a:lnTo>
                    <a:pt x="948" y="1757"/>
                  </a:lnTo>
                  <a:cubicBezTo>
                    <a:pt x="737" y="1778"/>
                    <a:pt x="655" y="1610"/>
                    <a:pt x="628" y="1437"/>
                  </a:cubicBezTo>
                  <a:lnTo>
                    <a:pt x="628" y="1437"/>
                  </a:lnTo>
                  <a:cubicBezTo>
                    <a:pt x="651" y="1442"/>
                    <a:pt x="678" y="1442"/>
                    <a:pt x="709" y="1435"/>
                  </a:cubicBezTo>
                  <a:lnTo>
                    <a:pt x="709" y="1435"/>
                  </a:lnTo>
                  <a:cubicBezTo>
                    <a:pt x="717" y="1453"/>
                    <a:pt x="730" y="1472"/>
                    <a:pt x="749" y="1489"/>
                  </a:cubicBezTo>
                  <a:lnTo>
                    <a:pt x="749" y="1489"/>
                  </a:lnTo>
                  <a:cubicBezTo>
                    <a:pt x="804" y="1538"/>
                    <a:pt x="881" y="1533"/>
                    <a:pt x="950" y="1521"/>
                  </a:cubicBezTo>
                  <a:lnTo>
                    <a:pt x="950" y="1521"/>
                  </a:lnTo>
                  <a:cubicBezTo>
                    <a:pt x="947" y="1543"/>
                    <a:pt x="944" y="1565"/>
                    <a:pt x="942" y="1587"/>
                  </a:cubicBezTo>
                  <a:lnTo>
                    <a:pt x="942" y="1587"/>
                  </a:lnTo>
                  <a:cubicBezTo>
                    <a:pt x="941" y="1598"/>
                    <a:pt x="953" y="1609"/>
                    <a:pt x="964" y="1609"/>
                  </a:cubicBezTo>
                  <a:lnTo>
                    <a:pt x="964" y="1609"/>
                  </a:lnTo>
                  <a:cubicBezTo>
                    <a:pt x="977" y="1609"/>
                    <a:pt x="985" y="1598"/>
                    <a:pt x="987" y="1587"/>
                  </a:cubicBezTo>
                  <a:lnTo>
                    <a:pt x="987" y="1587"/>
                  </a:lnTo>
                  <a:cubicBezTo>
                    <a:pt x="989" y="1562"/>
                    <a:pt x="992" y="1537"/>
                    <a:pt x="995" y="1513"/>
                  </a:cubicBezTo>
                  <a:lnTo>
                    <a:pt x="995" y="1513"/>
                  </a:lnTo>
                  <a:cubicBezTo>
                    <a:pt x="995" y="1512"/>
                    <a:pt x="994" y="1511"/>
                    <a:pt x="994" y="1511"/>
                  </a:cubicBezTo>
                  <a:lnTo>
                    <a:pt x="994" y="1511"/>
                  </a:lnTo>
                  <a:cubicBezTo>
                    <a:pt x="1005" y="1507"/>
                    <a:pt x="1013" y="1500"/>
                    <a:pt x="1021" y="1493"/>
                  </a:cubicBezTo>
                  <a:lnTo>
                    <a:pt x="1021" y="1493"/>
                  </a:lnTo>
                  <a:cubicBezTo>
                    <a:pt x="1034" y="1539"/>
                    <a:pt x="1045" y="1586"/>
                    <a:pt x="1055" y="1632"/>
                  </a:cubicBezTo>
                  <a:lnTo>
                    <a:pt x="1055" y="1632"/>
                  </a:lnTo>
                  <a:cubicBezTo>
                    <a:pt x="1059" y="1648"/>
                    <a:pt x="1082" y="1655"/>
                    <a:pt x="1092" y="1642"/>
                  </a:cubicBezTo>
                  <a:lnTo>
                    <a:pt x="1092" y="1642"/>
                  </a:lnTo>
                  <a:cubicBezTo>
                    <a:pt x="1096" y="1637"/>
                    <a:pt x="1101" y="1632"/>
                    <a:pt x="1105" y="1627"/>
                  </a:cubicBezTo>
                  <a:lnTo>
                    <a:pt x="1105" y="1627"/>
                  </a:lnTo>
                  <a:cubicBezTo>
                    <a:pt x="1118" y="1611"/>
                    <a:pt x="1105" y="1591"/>
                    <a:pt x="1091" y="1589"/>
                  </a:cubicBezTo>
                  <a:lnTo>
                    <a:pt x="1091" y="1589"/>
                  </a:lnTo>
                  <a:cubicBezTo>
                    <a:pt x="1082" y="1548"/>
                    <a:pt x="1071" y="1509"/>
                    <a:pt x="1060" y="1470"/>
                  </a:cubicBezTo>
                  <a:lnTo>
                    <a:pt x="1060" y="1470"/>
                  </a:lnTo>
                  <a:cubicBezTo>
                    <a:pt x="1065" y="1469"/>
                    <a:pt x="1070" y="1467"/>
                    <a:pt x="1075" y="1467"/>
                  </a:cubicBezTo>
                  <a:lnTo>
                    <a:pt x="1075" y="1467"/>
                  </a:lnTo>
                  <a:cubicBezTo>
                    <a:pt x="1075" y="1471"/>
                    <a:pt x="1077" y="1476"/>
                    <a:pt x="1081" y="1479"/>
                  </a:cubicBezTo>
                  <a:lnTo>
                    <a:pt x="1081" y="1479"/>
                  </a:lnTo>
                  <a:cubicBezTo>
                    <a:pt x="1107" y="1501"/>
                    <a:pt x="1128" y="1527"/>
                    <a:pt x="1144" y="1557"/>
                  </a:cubicBezTo>
                  <a:lnTo>
                    <a:pt x="1144" y="1557"/>
                  </a:lnTo>
                  <a:cubicBezTo>
                    <a:pt x="1157" y="1582"/>
                    <a:pt x="1196" y="1560"/>
                    <a:pt x="1182" y="1535"/>
                  </a:cubicBezTo>
                  <a:lnTo>
                    <a:pt x="1182" y="1535"/>
                  </a:lnTo>
                  <a:cubicBezTo>
                    <a:pt x="1166" y="1505"/>
                    <a:pt x="1145" y="1479"/>
                    <a:pt x="1121" y="1456"/>
                  </a:cubicBezTo>
                  <a:lnTo>
                    <a:pt x="1121" y="1456"/>
                  </a:lnTo>
                  <a:cubicBezTo>
                    <a:pt x="1163" y="1444"/>
                    <a:pt x="1206" y="1428"/>
                    <a:pt x="1247" y="1407"/>
                  </a:cubicBezTo>
                  <a:lnTo>
                    <a:pt x="1247" y="1407"/>
                  </a:lnTo>
                  <a:cubicBezTo>
                    <a:pt x="1249" y="1410"/>
                    <a:pt x="1252" y="1414"/>
                    <a:pt x="1256" y="1416"/>
                  </a:cubicBezTo>
                  <a:lnTo>
                    <a:pt x="1256" y="1416"/>
                  </a:lnTo>
                  <a:cubicBezTo>
                    <a:pt x="1499" y="1591"/>
                    <a:pt x="1075" y="1744"/>
                    <a:pt x="948" y="1757"/>
                  </a:cubicBezTo>
                  <a:lnTo>
                    <a:pt x="1613" y="871"/>
                  </a:lnTo>
                  <a:lnTo>
                    <a:pt x="1613" y="871"/>
                  </a:lnTo>
                  <a:cubicBezTo>
                    <a:pt x="1669" y="920"/>
                    <a:pt x="1691" y="1003"/>
                    <a:pt x="1710" y="1071"/>
                  </a:cubicBezTo>
                  <a:lnTo>
                    <a:pt x="1710" y="1071"/>
                  </a:lnTo>
                  <a:cubicBezTo>
                    <a:pt x="1714" y="1087"/>
                    <a:pt x="1717" y="1102"/>
                    <a:pt x="1719" y="1117"/>
                  </a:cubicBezTo>
                  <a:lnTo>
                    <a:pt x="1719" y="1117"/>
                  </a:lnTo>
                  <a:cubicBezTo>
                    <a:pt x="1669" y="1113"/>
                    <a:pt x="1619" y="1116"/>
                    <a:pt x="1568" y="1124"/>
                  </a:cubicBezTo>
                  <a:lnTo>
                    <a:pt x="1568" y="1124"/>
                  </a:lnTo>
                  <a:cubicBezTo>
                    <a:pt x="1540" y="1128"/>
                    <a:pt x="1552" y="1171"/>
                    <a:pt x="1580" y="1167"/>
                  </a:cubicBezTo>
                  <a:lnTo>
                    <a:pt x="1580" y="1167"/>
                  </a:lnTo>
                  <a:cubicBezTo>
                    <a:pt x="1627" y="1159"/>
                    <a:pt x="1674" y="1158"/>
                    <a:pt x="1721" y="1162"/>
                  </a:cubicBezTo>
                  <a:lnTo>
                    <a:pt x="1721" y="1162"/>
                  </a:lnTo>
                  <a:cubicBezTo>
                    <a:pt x="1720" y="1178"/>
                    <a:pt x="1719" y="1194"/>
                    <a:pt x="1715" y="1210"/>
                  </a:cubicBezTo>
                  <a:lnTo>
                    <a:pt x="1715" y="1210"/>
                  </a:lnTo>
                  <a:cubicBezTo>
                    <a:pt x="1699" y="1207"/>
                    <a:pt x="1680" y="1210"/>
                    <a:pt x="1665" y="1213"/>
                  </a:cubicBezTo>
                  <a:lnTo>
                    <a:pt x="1665" y="1213"/>
                  </a:lnTo>
                  <a:cubicBezTo>
                    <a:pt x="1640" y="1217"/>
                    <a:pt x="1617" y="1224"/>
                    <a:pt x="1594" y="1235"/>
                  </a:cubicBezTo>
                  <a:lnTo>
                    <a:pt x="1594" y="1235"/>
                  </a:lnTo>
                  <a:cubicBezTo>
                    <a:pt x="1569" y="1248"/>
                    <a:pt x="1591" y="1286"/>
                    <a:pt x="1616" y="1274"/>
                  </a:cubicBezTo>
                  <a:lnTo>
                    <a:pt x="1616" y="1274"/>
                  </a:lnTo>
                  <a:cubicBezTo>
                    <a:pt x="1633" y="1266"/>
                    <a:pt x="1650" y="1261"/>
                    <a:pt x="1668" y="1256"/>
                  </a:cubicBezTo>
                  <a:lnTo>
                    <a:pt x="1668" y="1256"/>
                  </a:lnTo>
                  <a:cubicBezTo>
                    <a:pt x="1677" y="1255"/>
                    <a:pt x="1687" y="1254"/>
                    <a:pt x="1696" y="1254"/>
                  </a:cubicBezTo>
                  <a:lnTo>
                    <a:pt x="1696" y="1254"/>
                  </a:lnTo>
                  <a:cubicBezTo>
                    <a:pt x="1697" y="1254"/>
                    <a:pt x="1699" y="1254"/>
                    <a:pt x="1701" y="1254"/>
                  </a:cubicBezTo>
                  <a:lnTo>
                    <a:pt x="1701" y="1254"/>
                  </a:lnTo>
                  <a:cubicBezTo>
                    <a:pt x="1701" y="1256"/>
                    <a:pt x="1701" y="1257"/>
                    <a:pt x="1702" y="1259"/>
                  </a:cubicBezTo>
                  <a:lnTo>
                    <a:pt x="1702" y="1259"/>
                  </a:lnTo>
                  <a:cubicBezTo>
                    <a:pt x="1691" y="1289"/>
                    <a:pt x="1677" y="1319"/>
                    <a:pt x="1659" y="1349"/>
                  </a:cubicBezTo>
                  <a:lnTo>
                    <a:pt x="1659" y="1349"/>
                  </a:lnTo>
                  <a:cubicBezTo>
                    <a:pt x="1653" y="1358"/>
                    <a:pt x="1611" y="1422"/>
                    <a:pt x="1564" y="1467"/>
                  </a:cubicBezTo>
                  <a:lnTo>
                    <a:pt x="1564" y="1467"/>
                  </a:lnTo>
                  <a:cubicBezTo>
                    <a:pt x="1545" y="1436"/>
                    <a:pt x="1530" y="1404"/>
                    <a:pt x="1520" y="1368"/>
                  </a:cubicBezTo>
                  <a:lnTo>
                    <a:pt x="1520" y="1368"/>
                  </a:lnTo>
                  <a:cubicBezTo>
                    <a:pt x="1513" y="1340"/>
                    <a:pt x="1470" y="1352"/>
                    <a:pt x="1478" y="1379"/>
                  </a:cubicBezTo>
                  <a:lnTo>
                    <a:pt x="1478" y="1379"/>
                  </a:lnTo>
                  <a:cubicBezTo>
                    <a:pt x="1489" y="1421"/>
                    <a:pt x="1506" y="1460"/>
                    <a:pt x="1530" y="1496"/>
                  </a:cubicBezTo>
                  <a:lnTo>
                    <a:pt x="1530" y="1496"/>
                  </a:lnTo>
                  <a:cubicBezTo>
                    <a:pt x="1500" y="1516"/>
                    <a:pt x="1472" y="1523"/>
                    <a:pt x="1452" y="1500"/>
                  </a:cubicBezTo>
                  <a:lnTo>
                    <a:pt x="1452" y="1500"/>
                  </a:lnTo>
                  <a:cubicBezTo>
                    <a:pt x="1441" y="1462"/>
                    <a:pt x="1431" y="1424"/>
                    <a:pt x="1419" y="1385"/>
                  </a:cubicBezTo>
                  <a:lnTo>
                    <a:pt x="1419" y="1385"/>
                  </a:lnTo>
                  <a:cubicBezTo>
                    <a:pt x="1412" y="1357"/>
                    <a:pt x="1369" y="1369"/>
                    <a:pt x="1377" y="1396"/>
                  </a:cubicBezTo>
                  <a:lnTo>
                    <a:pt x="1377" y="1396"/>
                  </a:lnTo>
                  <a:cubicBezTo>
                    <a:pt x="1383" y="1417"/>
                    <a:pt x="1388" y="1438"/>
                    <a:pt x="1394" y="1459"/>
                  </a:cubicBezTo>
                  <a:lnTo>
                    <a:pt x="1394" y="1459"/>
                  </a:lnTo>
                  <a:cubicBezTo>
                    <a:pt x="1370" y="1424"/>
                    <a:pt x="1335" y="1394"/>
                    <a:pt x="1306" y="1371"/>
                  </a:cubicBezTo>
                  <a:lnTo>
                    <a:pt x="1306" y="1371"/>
                  </a:lnTo>
                  <a:cubicBezTo>
                    <a:pt x="1350" y="1339"/>
                    <a:pt x="1384" y="1299"/>
                    <a:pt x="1401" y="1249"/>
                  </a:cubicBezTo>
                  <a:lnTo>
                    <a:pt x="1401" y="1249"/>
                  </a:lnTo>
                  <a:cubicBezTo>
                    <a:pt x="1425" y="1176"/>
                    <a:pt x="1409" y="1093"/>
                    <a:pt x="1373" y="1018"/>
                  </a:cubicBezTo>
                  <a:lnTo>
                    <a:pt x="1373" y="1018"/>
                  </a:lnTo>
                  <a:cubicBezTo>
                    <a:pt x="1399" y="1000"/>
                    <a:pt x="1426" y="982"/>
                    <a:pt x="1453" y="965"/>
                  </a:cubicBezTo>
                  <a:lnTo>
                    <a:pt x="1453" y="965"/>
                  </a:lnTo>
                  <a:cubicBezTo>
                    <a:pt x="1477" y="949"/>
                    <a:pt x="1455" y="911"/>
                    <a:pt x="1431" y="927"/>
                  </a:cubicBezTo>
                  <a:lnTo>
                    <a:pt x="1431" y="927"/>
                  </a:lnTo>
                  <a:cubicBezTo>
                    <a:pt x="1404" y="943"/>
                    <a:pt x="1378" y="961"/>
                    <a:pt x="1351" y="978"/>
                  </a:cubicBezTo>
                  <a:lnTo>
                    <a:pt x="1351" y="978"/>
                  </a:lnTo>
                  <a:cubicBezTo>
                    <a:pt x="1340" y="961"/>
                    <a:pt x="1328" y="943"/>
                    <a:pt x="1316" y="928"/>
                  </a:cubicBezTo>
                  <a:lnTo>
                    <a:pt x="1316" y="928"/>
                  </a:lnTo>
                  <a:cubicBezTo>
                    <a:pt x="1402" y="847"/>
                    <a:pt x="1506" y="773"/>
                    <a:pt x="1613" y="871"/>
                  </a:cubicBezTo>
                  <a:lnTo>
                    <a:pt x="948" y="1757"/>
                  </a:lnTo>
                  <a:close/>
                  <a:moveTo>
                    <a:pt x="1247" y="620"/>
                  </a:moveTo>
                  <a:lnTo>
                    <a:pt x="1247" y="620"/>
                  </a:lnTo>
                  <a:cubicBezTo>
                    <a:pt x="1267" y="589"/>
                    <a:pt x="1287" y="557"/>
                    <a:pt x="1307" y="526"/>
                  </a:cubicBezTo>
                  <a:lnTo>
                    <a:pt x="1307" y="526"/>
                  </a:lnTo>
                  <a:cubicBezTo>
                    <a:pt x="1380" y="588"/>
                    <a:pt x="1440" y="675"/>
                    <a:pt x="1488" y="750"/>
                  </a:cubicBezTo>
                  <a:lnTo>
                    <a:pt x="1488" y="750"/>
                  </a:lnTo>
                  <a:cubicBezTo>
                    <a:pt x="1406" y="760"/>
                    <a:pt x="1327" y="826"/>
                    <a:pt x="1271" y="879"/>
                  </a:cubicBezTo>
                  <a:lnTo>
                    <a:pt x="1271" y="879"/>
                  </a:lnTo>
                  <a:cubicBezTo>
                    <a:pt x="1262" y="871"/>
                    <a:pt x="1254" y="863"/>
                    <a:pt x="1244" y="856"/>
                  </a:cubicBezTo>
                  <a:lnTo>
                    <a:pt x="1244" y="856"/>
                  </a:lnTo>
                  <a:cubicBezTo>
                    <a:pt x="1217" y="834"/>
                    <a:pt x="1184" y="822"/>
                    <a:pt x="1150" y="816"/>
                  </a:cubicBezTo>
                  <a:lnTo>
                    <a:pt x="1150" y="816"/>
                  </a:lnTo>
                  <a:cubicBezTo>
                    <a:pt x="1159" y="776"/>
                    <a:pt x="1167" y="737"/>
                    <a:pt x="1176" y="697"/>
                  </a:cubicBezTo>
                  <a:lnTo>
                    <a:pt x="1176" y="697"/>
                  </a:lnTo>
                  <a:cubicBezTo>
                    <a:pt x="1182" y="669"/>
                    <a:pt x="1139" y="657"/>
                    <a:pt x="1133" y="685"/>
                  </a:cubicBezTo>
                  <a:lnTo>
                    <a:pt x="1133" y="685"/>
                  </a:lnTo>
                  <a:cubicBezTo>
                    <a:pt x="1123" y="728"/>
                    <a:pt x="1115" y="770"/>
                    <a:pt x="1105" y="813"/>
                  </a:cubicBezTo>
                  <a:lnTo>
                    <a:pt x="1105" y="813"/>
                  </a:lnTo>
                  <a:cubicBezTo>
                    <a:pt x="1101" y="813"/>
                    <a:pt x="1098" y="813"/>
                    <a:pt x="1093" y="813"/>
                  </a:cubicBezTo>
                  <a:lnTo>
                    <a:pt x="1093" y="813"/>
                  </a:lnTo>
                  <a:cubicBezTo>
                    <a:pt x="1083" y="729"/>
                    <a:pt x="1053" y="564"/>
                    <a:pt x="957" y="564"/>
                  </a:cubicBezTo>
                  <a:lnTo>
                    <a:pt x="957" y="564"/>
                  </a:lnTo>
                  <a:cubicBezTo>
                    <a:pt x="823" y="564"/>
                    <a:pt x="700" y="711"/>
                    <a:pt x="634" y="809"/>
                  </a:cubicBezTo>
                  <a:lnTo>
                    <a:pt x="634" y="809"/>
                  </a:lnTo>
                  <a:cubicBezTo>
                    <a:pt x="634" y="810"/>
                    <a:pt x="634" y="810"/>
                    <a:pt x="633" y="810"/>
                  </a:cubicBezTo>
                  <a:lnTo>
                    <a:pt x="633" y="810"/>
                  </a:lnTo>
                  <a:cubicBezTo>
                    <a:pt x="505" y="644"/>
                    <a:pt x="964" y="472"/>
                    <a:pt x="1042" y="452"/>
                  </a:cubicBezTo>
                  <a:lnTo>
                    <a:pt x="1042" y="452"/>
                  </a:lnTo>
                  <a:cubicBezTo>
                    <a:pt x="1069" y="444"/>
                    <a:pt x="1095" y="442"/>
                    <a:pt x="1119" y="443"/>
                  </a:cubicBezTo>
                  <a:lnTo>
                    <a:pt x="1119" y="443"/>
                  </a:lnTo>
                  <a:cubicBezTo>
                    <a:pt x="1121" y="444"/>
                    <a:pt x="1122" y="444"/>
                    <a:pt x="1123" y="445"/>
                  </a:cubicBezTo>
                  <a:lnTo>
                    <a:pt x="1123" y="445"/>
                  </a:lnTo>
                  <a:cubicBezTo>
                    <a:pt x="1123" y="448"/>
                    <a:pt x="1124" y="452"/>
                    <a:pt x="1125" y="454"/>
                  </a:cubicBezTo>
                  <a:lnTo>
                    <a:pt x="1125" y="454"/>
                  </a:lnTo>
                  <a:cubicBezTo>
                    <a:pt x="1119" y="503"/>
                    <a:pt x="1113" y="552"/>
                    <a:pt x="1107" y="601"/>
                  </a:cubicBezTo>
                  <a:lnTo>
                    <a:pt x="1107" y="601"/>
                  </a:lnTo>
                  <a:cubicBezTo>
                    <a:pt x="1103" y="629"/>
                    <a:pt x="1147" y="629"/>
                    <a:pt x="1151" y="601"/>
                  </a:cubicBezTo>
                  <a:lnTo>
                    <a:pt x="1151" y="601"/>
                  </a:lnTo>
                  <a:cubicBezTo>
                    <a:pt x="1157" y="558"/>
                    <a:pt x="1162" y="515"/>
                    <a:pt x="1167" y="473"/>
                  </a:cubicBezTo>
                  <a:lnTo>
                    <a:pt x="1167" y="473"/>
                  </a:lnTo>
                  <a:cubicBezTo>
                    <a:pt x="1171" y="470"/>
                    <a:pt x="1174" y="468"/>
                    <a:pt x="1177" y="464"/>
                  </a:cubicBezTo>
                  <a:lnTo>
                    <a:pt x="1177" y="464"/>
                  </a:lnTo>
                  <a:cubicBezTo>
                    <a:pt x="1179" y="461"/>
                    <a:pt x="1182" y="458"/>
                    <a:pt x="1185" y="455"/>
                  </a:cubicBezTo>
                  <a:lnTo>
                    <a:pt x="1185" y="455"/>
                  </a:lnTo>
                  <a:cubicBezTo>
                    <a:pt x="1215" y="464"/>
                    <a:pt x="1244" y="480"/>
                    <a:pt x="1272" y="499"/>
                  </a:cubicBezTo>
                  <a:lnTo>
                    <a:pt x="1272" y="499"/>
                  </a:lnTo>
                  <a:cubicBezTo>
                    <a:pt x="1251" y="532"/>
                    <a:pt x="1230" y="565"/>
                    <a:pt x="1209" y="598"/>
                  </a:cubicBezTo>
                  <a:lnTo>
                    <a:pt x="1209" y="598"/>
                  </a:lnTo>
                  <a:cubicBezTo>
                    <a:pt x="1193" y="622"/>
                    <a:pt x="1232" y="644"/>
                    <a:pt x="1247" y="620"/>
                  </a:cubicBezTo>
                  <a:lnTo>
                    <a:pt x="358" y="1271"/>
                  </a:lnTo>
                  <a:lnTo>
                    <a:pt x="358" y="1271"/>
                  </a:lnTo>
                  <a:cubicBezTo>
                    <a:pt x="318" y="1274"/>
                    <a:pt x="278" y="1280"/>
                    <a:pt x="240" y="1288"/>
                  </a:cubicBezTo>
                  <a:lnTo>
                    <a:pt x="240" y="1288"/>
                  </a:lnTo>
                  <a:cubicBezTo>
                    <a:pt x="239" y="1282"/>
                    <a:pt x="238" y="1276"/>
                    <a:pt x="238" y="1271"/>
                  </a:cubicBezTo>
                  <a:lnTo>
                    <a:pt x="238" y="1271"/>
                  </a:lnTo>
                  <a:cubicBezTo>
                    <a:pt x="248" y="1274"/>
                    <a:pt x="260" y="1276"/>
                    <a:pt x="270" y="1278"/>
                  </a:cubicBezTo>
                  <a:lnTo>
                    <a:pt x="270" y="1278"/>
                  </a:lnTo>
                  <a:cubicBezTo>
                    <a:pt x="298" y="1284"/>
                    <a:pt x="310" y="1241"/>
                    <a:pt x="282" y="1235"/>
                  </a:cubicBezTo>
                  <a:lnTo>
                    <a:pt x="282" y="1235"/>
                  </a:lnTo>
                  <a:cubicBezTo>
                    <a:pt x="267" y="1232"/>
                    <a:pt x="251" y="1228"/>
                    <a:pt x="236" y="1225"/>
                  </a:cubicBezTo>
                  <a:lnTo>
                    <a:pt x="236" y="1225"/>
                  </a:lnTo>
                  <a:cubicBezTo>
                    <a:pt x="236" y="1211"/>
                    <a:pt x="237" y="1197"/>
                    <a:pt x="238" y="1182"/>
                  </a:cubicBezTo>
                  <a:lnTo>
                    <a:pt x="238" y="1182"/>
                  </a:lnTo>
                  <a:cubicBezTo>
                    <a:pt x="267" y="1192"/>
                    <a:pt x="296" y="1200"/>
                    <a:pt x="328" y="1205"/>
                  </a:cubicBezTo>
                  <a:lnTo>
                    <a:pt x="328" y="1205"/>
                  </a:lnTo>
                  <a:cubicBezTo>
                    <a:pt x="355" y="1209"/>
                    <a:pt x="368" y="1167"/>
                    <a:pt x="339" y="1162"/>
                  </a:cubicBezTo>
                  <a:lnTo>
                    <a:pt x="339" y="1162"/>
                  </a:lnTo>
                  <a:cubicBezTo>
                    <a:pt x="306" y="1157"/>
                    <a:pt x="274" y="1149"/>
                    <a:pt x="242" y="1137"/>
                  </a:cubicBezTo>
                  <a:lnTo>
                    <a:pt x="242" y="1137"/>
                  </a:lnTo>
                  <a:cubicBezTo>
                    <a:pt x="268" y="952"/>
                    <a:pt x="374" y="776"/>
                    <a:pt x="542" y="768"/>
                  </a:cubicBezTo>
                  <a:lnTo>
                    <a:pt x="542" y="768"/>
                  </a:lnTo>
                  <a:cubicBezTo>
                    <a:pt x="546" y="803"/>
                    <a:pt x="564" y="837"/>
                    <a:pt x="600" y="872"/>
                  </a:cubicBezTo>
                  <a:lnTo>
                    <a:pt x="600" y="872"/>
                  </a:lnTo>
                  <a:cubicBezTo>
                    <a:pt x="589" y="896"/>
                    <a:pt x="579" y="923"/>
                    <a:pt x="570" y="952"/>
                  </a:cubicBezTo>
                  <a:lnTo>
                    <a:pt x="570" y="952"/>
                  </a:lnTo>
                  <a:cubicBezTo>
                    <a:pt x="541" y="927"/>
                    <a:pt x="509" y="905"/>
                    <a:pt x="475" y="888"/>
                  </a:cubicBezTo>
                  <a:lnTo>
                    <a:pt x="475" y="888"/>
                  </a:lnTo>
                  <a:cubicBezTo>
                    <a:pt x="449" y="876"/>
                    <a:pt x="426" y="914"/>
                    <a:pt x="452" y="927"/>
                  </a:cubicBezTo>
                  <a:lnTo>
                    <a:pt x="452" y="927"/>
                  </a:lnTo>
                  <a:cubicBezTo>
                    <a:pt x="488" y="944"/>
                    <a:pt x="520" y="966"/>
                    <a:pt x="549" y="993"/>
                  </a:cubicBezTo>
                  <a:lnTo>
                    <a:pt x="549" y="993"/>
                  </a:lnTo>
                  <a:cubicBezTo>
                    <a:pt x="551" y="995"/>
                    <a:pt x="554" y="996"/>
                    <a:pt x="556" y="997"/>
                  </a:cubicBezTo>
                  <a:lnTo>
                    <a:pt x="556" y="997"/>
                  </a:lnTo>
                  <a:cubicBezTo>
                    <a:pt x="554" y="1005"/>
                    <a:pt x="551" y="1013"/>
                    <a:pt x="549" y="1022"/>
                  </a:cubicBezTo>
                  <a:lnTo>
                    <a:pt x="549" y="1022"/>
                  </a:lnTo>
                  <a:cubicBezTo>
                    <a:pt x="518" y="1013"/>
                    <a:pt x="486" y="1005"/>
                    <a:pt x="455" y="997"/>
                  </a:cubicBezTo>
                  <a:lnTo>
                    <a:pt x="455" y="997"/>
                  </a:lnTo>
                  <a:cubicBezTo>
                    <a:pt x="427" y="990"/>
                    <a:pt x="415" y="1033"/>
                    <a:pt x="443" y="1040"/>
                  </a:cubicBezTo>
                  <a:lnTo>
                    <a:pt x="443" y="1040"/>
                  </a:lnTo>
                  <a:cubicBezTo>
                    <a:pt x="475" y="1048"/>
                    <a:pt x="507" y="1056"/>
                    <a:pt x="539" y="1064"/>
                  </a:cubicBezTo>
                  <a:lnTo>
                    <a:pt x="539" y="1064"/>
                  </a:lnTo>
                  <a:cubicBezTo>
                    <a:pt x="536" y="1076"/>
                    <a:pt x="534" y="1088"/>
                    <a:pt x="532" y="1099"/>
                  </a:cubicBezTo>
                  <a:lnTo>
                    <a:pt x="532" y="1099"/>
                  </a:lnTo>
                  <a:cubicBezTo>
                    <a:pt x="531" y="1099"/>
                    <a:pt x="531" y="1099"/>
                    <a:pt x="530" y="1099"/>
                  </a:cubicBezTo>
                  <a:lnTo>
                    <a:pt x="530" y="1099"/>
                  </a:lnTo>
                  <a:cubicBezTo>
                    <a:pt x="506" y="1099"/>
                    <a:pt x="481" y="1100"/>
                    <a:pt x="456" y="1100"/>
                  </a:cubicBezTo>
                  <a:lnTo>
                    <a:pt x="456" y="1100"/>
                  </a:lnTo>
                  <a:cubicBezTo>
                    <a:pt x="427" y="1100"/>
                    <a:pt x="427" y="1144"/>
                    <a:pt x="456" y="1144"/>
                  </a:cubicBezTo>
                  <a:lnTo>
                    <a:pt x="456" y="1144"/>
                  </a:lnTo>
                  <a:cubicBezTo>
                    <a:pt x="479" y="1144"/>
                    <a:pt x="502" y="1144"/>
                    <a:pt x="525" y="1143"/>
                  </a:cubicBezTo>
                  <a:lnTo>
                    <a:pt x="525" y="1143"/>
                  </a:lnTo>
                  <a:cubicBezTo>
                    <a:pt x="516" y="1213"/>
                    <a:pt x="515" y="1280"/>
                    <a:pt x="530" y="1333"/>
                  </a:cubicBezTo>
                  <a:lnTo>
                    <a:pt x="530" y="1333"/>
                  </a:lnTo>
                  <a:cubicBezTo>
                    <a:pt x="477" y="1344"/>
                    <a:pt x="426" y="1358"/>
                    <a:pt x="377" y="1377"/>
                  </a:cubicBezTo>
                  <a:lnTo>
                    <a:pt x="377" y="1377"/>
                  </a:lnTo>
                  <a:cubicBezTo>
                    <a:pt x="350" y="1386"/>
                    <a:pt x="362" y="1430"/>
                    <a:pt x="389" y="1419"/>
                  </a:cubicBezTo>
                  <a:lnTo>
                    <a:pt x="389" y="1419"/>
                  </a:lnTo>
                  <a:cubicBezTo>
                    <a:pt x="437" y="1401"/>
                    <a:pt x="487" y="1387"/>
                    <a:pt x="538" y="1376"/>
                  </a:cubicBezTo>
                  <a:lnTo>
                    <a:pt x="538" y="1376"/>
                  </a:lnTo>
                  <a:cubicBezTo>
                    <a:pt x="508" y="1399"/>
                    <a:pt x="477" y="1422"/>
                    <a:pt x="446" y="1446"/>
                  </a:cubicBezTo>
                  <a:lnTo>
                    <a:pt x="446" y="1446"/>
                  </a:lnTo>
                  <a:cubicBezTo>
                    <a:pt x="423" y="1463"/>
                    <a:pt x="446" y="1501"/>
                    <a:pt x="469" y="1484"/>
                  </a:cubicBezTo>
                  <a:lnTo>
                    <a:pt x="469" y="1484"/>
                  </a:lnTo>
                  <a:cubicBezTo>
                    <a:pt x="503" y="1459"/>
                    <a:pt x="537" y="1433"/>
                    <a:pt x="570" y="1407"/>
                  </a:cubicBezTo>
                  <a:lnTo>
                    <a:pt x="570" y="1407"/>
                  </a:lnTo>
                  <a:cubicBezTo>
                    <a:pt x="571" y="1408"/>
                    <a:pt x="571" y="1409"/>
                    <a:pt x="572" y="1409"/>
                  </a:cubicBezTo>
                  <a:lnTo>
                    <a:pt x="572" y="1409"/>
                  </a:lnTo>
                  <a:cubicBezTo>
                    <a:pt x="564" y="1416"/>
                    <a:pt x="560" y="1426"/>
                    <a:pt x="561" y="1439"/>
                  </a:cubicBezTo>
                  <a:lnTo>
                    <a:pt x="561" y="1439"/>
                  </a:lnTo>
                  <a:cubicBezTo>
                    <a:pt x="567" y="1479"/>
                    <a:pt x="573" y="1520"/>
                    <a:pt x="584" y="1560"/>
                  </a:cubicBezTo>
                  <a:lnTo>
                    <a:pt x="584" y="1560"/>
                  </a:lnTo>
                  <a:cubicBezTo>
                    <a:pt x="580" y="1560"/>
                    <a:pt x="577" y="1560"/>
                    <a:pt x="573" y="1561"/>
                  </a:cubicBezTo>
                  <a:lnTo>
                    <a:pt x="573" y="1561"/>
                  </a:lnTo>
                  <a:cubicBezTo>
                    <a:pt x="381" y="1607"/>
                    <a:pt x="277" y="1489"/>
                    <a:pt x="246" y="1331"/>
                  </a:cubicBezTo>
                  <a:lnTo>
                    <a:pt x="246" y="1331"/>
                  </a:lnTo>
                  <a:cubicBezTo>
                    <a:pt x="283" y="1324"/>
                    <a:pt x="320" y="1318"/>
                    <a:pt x="358" y="1315"/>
                  </a:cubicBezTo>
                  <a:lnTo>
                    <a:pt x="358" y="1315"/>
                  </a:lnTo>
                  <a:cubicBezTo>
                    <a:pt x="386" y="1313"/>
                    <a:pt x="386" y="1268"/>
                    <a:pt x="358" y="1271"/>
                  </a:cubicBezTo>
                  <a:lnTo>
                    <a:pt x="102" y="1098"/>
                  </a:lnTo>
                  <a:lnTo>
                    <a:pt x="102" y="1098"/>
                  </a:lnTo>
                  <a:cubicBezTo>
                    <a:pt x="0" y="1359"/>
                    <a:pt x="46" y="1732"/>
                    <a:pt x="373" y="1786"/>
                  </a:cubicBezTo>
                  <a:lnTo>
                    <a:pt x="373" y="1786"/>
                  </a:lnTo>
                  <a:cubicBezTo>
                    <a:pt x="434" y="1958"/>
                    <a:pt x="753" y="2033"/>
                    <a:pt x="957" y="1939"/>
                  </a:cubicBezTo>
                  <a:lnTo>
                    <a:pt x="957" y="1939"/>
                  </a:lnTo>
                  <a:cubicBezTo>
                    <a:pt x="1002" y="2121"/>
                    <a:pt x="1240" y="2031"/>
                    <a:pt x="1346" y="1948"/>
                  </a:cubicBezTo>
                  <a:lnTo>
                    <a:pt x="1346" y="1948"/>
                  </a:lnTo>
                  <a:cubicBezTo>
                    <a:pt x="1379" y="1922"/>
                    <a:pt x="1409" y="1889"/>
                    <a:pt x="1431" y="1854"/>
                  </a:cubicBezTo>
                  <a:lnTo>
                    <a:pt x="1431" y="1854"/>
                  </a:lnTo>
                  <a:cubicBezTo>
                    <a:pt x="1436" y="1856"/>
                    <a:pt x="1441" y="1857"/>
                    <a:pt x="1447" y="1857"/>
                  </a:cubicBezTo>
                  <a:lnTo>
                    <a:pt x="1447" y="1857"/>
                  </a:lnTo>
                  <a:cubicBezTo>
                    <a:pt x="1728" y="1835"/>
                    <a:pt x="2074" y="1457"/>
                    <a:pt x="1891" y="1211"/>
                  </a:cubicBezTo>
                  <a:lnTo>
                    <a:pt x="1891" y="1211"/>
                  </a:lnTo>
                  <a:cubicBezTo>
                    <a:pt x="2037" y="1039"/>
                    <a:pt x="1992" y="810"/>
                    <a:pt x="1897" y="618"/>
                  </a:cubicBezTo>
                  <a:lnTo>
                    <a:pt x="1897" y="618"/>
                  </a:lnTo>
                  <a:cubicBezTo>
                    <a:pt x="1852" y="529"/>
                    <a:pt x="1776" y="471"/>
                    <a:pt x="1682" y="444"/>
                  </a:cubicBezTo>
                  <a:lnTo>
                    <a:pt x="1682" y="444"/>
                  </a:lnTo>
                  <a:cubicBezTo>
                    <a:pt x="1661" y="438"/>
                    <a:pt x="1641" y="436"/>
                    <a:pt x="1622" y="438"/>
                  </a:cubicBezTo>
                  <a:lnTo>
                    <a:pt x="1622" y="438"/>
                  </a:lnTo>
                  <a:cubicBezTo>
                    <a:pt x="1612" y="344"/>
                    <a:pt x="1530" y="275"/>
                    <a:pt x="1436" y="258"/>
                  </a:cubicBezTo>
                  <a:lnTo>
                    <a:pt x="1436" y="258"/>
                  </a:lnTo>
                  <a:cubicBezTo>
                    <a:pt x="1376" y="246"/>
                    <a:pt x="1318" y="263"/>
                    <a:pt x="1267" y="293"/>
                  </a:cubicBezTo>
                  <a:lnTo>
                    <a:pt x="1267" y="293"/>
                  </a:lnTo>
                  <a:cubicBezTo>
                    <a:pt x="1020" y="0"/>
                    <a:pt x="503" y="203"/>
                    <a:pt x="400" y="541"/>
                  </a:cubicBezTo>
                  <a:lnTo>
                    <a:pt x="400" y="541"/>
                  </a:lnTo>
                  <a:cubicBezTo>
                    <a:pt x="318" y="568"/>
                    <a:pt x="244" y="631"/>
                    <a:pt x="194" y="710"/>
                  </a:cubicBezTo>
                  <a:lnTo>
                    <a:pt x="194" y="710"/>
                  </a:lnTo>
                  <a:cubicBezTo>
                    <a:pt x="140" y="796"/>
                    <a:pt x="84" y="962"/>
                    <a:pt x="116" y="1081"/>
                  </a:cubicBezTo>
                  <a:lnTo>
                    <a:pt x="116" y="1081"/>
                  </a:lnTo>
                  <a:cubicBezTo>
                    <a:pt x="110" y="1085"/>
                    <a:pt x="105" y="1090"/>
                    <a:pt x="102" y="1098"/>
                  </a:cubicBezTo>
                  <a:lnTo>
                    <a:pt x="1247" y="620"/>
                  </a:lnTo>
                  <a:close/>
                </a:path>
              </a:pathLst>
            </a:custGeom>
            <a:solidFill>
              <a:schemeClr val="accent5"/>
            </a:solidFill>
            <a:ln>
              <a:noFill/>
            </a:ln>
            <a:effectLst/>
          </p:spPr>
          <p:txBody>
            <a:bodyPr wrap="none" anchor="ctr"/>
            <a:lstStyle/>
            <a:p>
              <a:endParaRPr lang="es-ES_tradnl" sz="919"/>
            </a:p>
          </p:txBody>
        </p:sp>
        <p:sp>
          <p:nvSpPr>
            <p:cNvPr id="33" name="Freeform 452">
              <a:extLst>
                <a:ext uri="{FF2B5EF4-FFF2-40B4-BE49-F238E27FC236}">
                  <a16:creationId xmlns:a16="http://schemas.microsoft.com/office/drawing/2014/main" id="{401D69B2-FFA6-B546-B56B-BDAD89F31ACF}"/>
                </a:ext>
              </a:extLst>
            </p:cNvPr>
            <p:cNvSpPr>
              <a:spLocks noChangeArrowheads="1"/>
            </p:cNvSpPr>
            <p:nvPr/>
          </p:nvSpPr>
          <p:spPr bwMode="auto">
            <a:xfrm rot="11559599">
              <a:off x="5470738" y="4243042"/>
              <a:ext cx="513265" cy="705475"/>
            </a:xfrm>
            <a:custGeom>
              <a:avLst/>
              <a:gdLst>
                <a:gd name="T0" fmla="*/ 93 w 1070"/>
                <a:gd name="T1" fmla="*/ 410 h 1474"/>
                <a:gd name="T2" fmla="*/ 129 w 1070"/>
                <a:gd name="T3" fmla="*/ 221 h 1474"/>
                <a:gd name="T4" fmla="*/ 166 w 1070"/>
                <a:gd name="T5" fmla="*/ 279 h 1474"/>
                <a:gd name="T6" fmla="*/ 151 w 1070"/>
                <a:gd name="T7" fmla="*/ 694 h 1474"/>
                <a:gd name="T8" fmla="*/ 830 w 1070"/>
                <a:gd name="T9" fmla="*/ 1312 h 1474"/>
                <a:gd name="T10" fmla="*/ 883 w 1070"/>
                <a:gd name="T11" fmla="*/ 1402 h 1474"/>
                <a:gd name="T12" fmla="*/ 782 w 1070"/>
                <a:gd name="T13" fmla="*/ 1295 h 1474"/>
                <a:gd name="T14" fmla="*/ 231 w 1070"/>
                <a:gd name="T15" fmla="*/ 851 h 1474"/>
                <a:gd name="T16" fmla="*/ 251 w 1070"/>
                <a:gd name="T17" fmla="*/ 682 h 1474"/>
                <a:gd name="T18" fmla="*/ 342 w 1070"/>
                <a:gd name="T19" fmla="*/ 564 h 1474"/>
                <a:gd name="T20" fmla="*/ 306 w 1070"/>
                <a:gd name="T21" fmla="*/ 960 h 1474"/>
                <a:gd name="T22" fmla="*/ 231 w 1070"/>
                <a:gd name="T23" fmla="*/ 851 h 1474"/>
                <a:gd name="T24" fmla="*/ 254 w 1070"/>
                <a:gd name="T25" fmla="*/ 419 h 1474"/>
                <a:gd name="T26" fmla="*/ 216 w 1070"/>
                <a:gd name="T27" fmla="*/ 712 h 1474"/>
                <a:gd name="T28" fmla="*/ 184 w 1070"/>
                <a:gd name="T29" fmla="*/ 768 h 1474"/>
                <a:gd name="T30" fmla="*/ 245 w 1070"/>
                <a:gd name="T31" fmla="*/ 344 h 1474"/>
                <a:gd name="T32" fmla="*/ 543 w 1070"/>
                <a:gd name="T33" fmla="*/ 460 h 1474"/>
                <a:gd name="T34" fmla="*/ 290 w 1070"/>
                <a:gd name="T35" fmla="*/ 415 h 1474"/>
                <a:gd name="T36" fmla="*/ 374 w 1070"/>
                <a:gd name="T37" fmla="*/ 552 h 1474"/>
                <a:gd name="T38" fmla="*/ 682 w 1070"/>
                <a:gd name="T39" fmla="*/ 618 h 1474"/>
                <a:gd name="T40" fmla="*/ 479 w 1070"/>
                <a:gd name="T41" fmla="*/ 709 h 1474"/>
                <a:gd name="T42" fmla="*/ 410 w 1070"/>
                <a:gd name="T43" fmla="*/ 611 h 1474"/>
                <a:gd name="T44" fmla="*/ 779 w 1070"/>
                <a:gd name="T45" fmla="*/ 766 h 1474"/>
                <a:gd name="T46" fmla="*/ 479 w 1070"/>
                <a:gd name="T47" fmla="*/ 709 h 1474"/>
                <a:gd name="T48" fmla="*/ 507 w 1070"/>
                <a:gd name="T49" fmla="*/ 769 h 1474"/>
                <a:gd name="T50" fmla="*/ 865 w 1070"/>
                <a:gd name="T51" fmla="*/ 968 h 1474"/>
                <a:gd name="T52" fmla="*/ 333 w 1070"/>
                <a:gd name="T53" fmla="*/ 994 h 1474"/>
                <a:gd name="T54" fmla="*/ 371 w 1070"/>
                <a:gd name="T55" fmla="*/ 610 h 1474"/>
                <a:gd name="T56" fmla="*/ 422 w 1070"/>
                <a:gd name="T57" fmla="*/ 1095 h 1474"/>
                <a:gd name="T58" fmla="*/ 444 w 1070"/>
                <a:gd name="T59" fmla="*/ 1117 h 1474"/>
                <a:gd name="T60" fmla="*/ 476 w 1070"/>
                <a:gd name="T61" fmla="*/ 781 h 1474"/>
                <a:gd name="T62" fmla="*/ 572 w 1070"/>
                <a:gd name="T63" fmla="*/ 940 h 1474"/>
                <a:gd name="T64" fmla="*/ 581 w 1070"/>
                <a:gd name="T65" fmla="*/ 1238 h 1474"/>
                <a:gd name="T66" fmla="*/ 601 w 1070"/>
                <a:gd name="T67" fmla="*/ 989 h 1474"/>
                <a:gd name="T68" fmla="*/ 666 w 1070"/>
                <a:gd name="T69" fmla="*/ 1299 h 1474"/>
                <a:gd name="T70" fmla="*/ 695 w 1070"/>
                <a:gd name="T71" fmla="*/ 1318 h 1474"/>
                <a:gd name="T72" fmla="*/ 750 w 1070"/>
                <a:gd name="T73" fmla="*/ 1241 h 1474"/>
                <a:gd name="T74" fmla="*/ 899 w 1070"/>
                <a:gd name="T75" fmla="*/ 1298 h 1474"/>
                <a:gd name="T76" fmla="*/ 752 w 1070"/>
                <a:gd name="T77" fmla="*/ 1179 h 1474"/>
                <a:gd name="T78" fmla="*/ 899 w 1070"/>
                <a:gd name="T79" fmla="*/ 1298 h 1474"/>
                <a:gd name="T80" fmla="*/ 705 w 1070"/>
                <a:gd name="T81" fmla="*/ 1094 h 1474"/>
                <a:gd name="T82" fmla="*/ 700 w 1070"/>
                <a:gd name="T83" fmla="*/ 1087 h 1474"/>
                <a:gd name="T84" fmla="*/ 647 w 1070"/>
                <a:gd name="T85" fmla="*/ 1003 h 1474"/>
                <a:gd name="T86" fmla="*/ 412 w 1070"/>
                <a:gd name="T87" fmla="*/ 346 h 1474"/>
                <a:gd name="T88" fmla="*/ 492 w 1070"/>
                <a:gd name="T89" fmla="*/ 411 h 1474"/>
                <a:gd name="T90" fmla="*/ 199 w 1070"/>
                <a:gd name="T91" fmla="*/ 271 h 1474"/>
                <a:gd name="T92" fmla="*/ 189 w 1070"/>
                <a:gd name="T93" fmla="*/ 255 h 1474"/>
                <a:gd name="T94" fmla="*/ 412 w 1070"/>
                <a:gd name="T95" fmla="*/ 346 h 1474"/>
                <a:gd name="T96" fmla="*/ 102 w 1070"/>
                <a:gd name="T97" fmla="*/ 178 h 1474"/>
                <a:gd name="T98" fmla="*/ 99 w 1070"/>
                <a:gd name="T99" fmla="*/ 198 h 1474"/>
                <a:gd name="T100" fmla="*/ 109 w 1070"/>
                <a:gd name="T101" fmla="*/ 128 h 1474"/>
                <a:gd name="T102" fmla="*/ 149 w 1070"/>
                <a:gd name="T103" fmla="*/ 191 h 1474"/>
                <a:gd name="T104" fmla="*/ 222 w 1070"/>
                <a:gd name="T105" fmla="*/ 928 h 1474"/>
                <a:gd name="T106" fmla="*/ 899 w 1070"/>
                <a:gd name="T107" fmla="*/ 1452 h 1474"/>
                <a:gd name="T108" fmla="*/ 68 w 1070"/>
                <a:gd name="T109" fmla="*/ 48 h 1474"/>
                <a:gd name="T110" fmla="*/ 61 w 1070"/>
                <a:gd name="T111" fmla="*/ 38 h 1474"/>
                <a:gd name="T112" fmla="*/ 39 w 1070"/>
                <a:gd name="T113" fmla="*/ 18 h 1474"/>
                <a:gd name="T114" fmla="*/ 14 w 1070"/>
                <a:gd name="T115" fmla="*/ 39 h 1474"/>
                <a:gd name="T116" fmla="*/ 53 w 1070"/>
                <a:gd name="T117" fmla="*/ 524 h 1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70" h="1474">
                  <a:moveTo>
                    <a:pt x="95" y="450"/>
                  </a:moveTo>
                  <a:lnTo>
                    <a:pt x="95" y="450"/>
                  </a:lnTo>
                  <a:cubicBezTo>
                    <a:pt x="94" y="437"/>
                    <a:pt x="93" y="423"/>
                    <a:pt x="93" y="410"/>
                  </a:cubicBezTo>
                  <a:lnTo>
                    <a:pt x="93" y="410"/>
                  </a:lnTo>
                  <a:cubicBezTo>
                    <a:pt x="97" y="408"/>
                    <a:pt x="100" y="405"/>
                    <a:pt x="101" y="398"/>
                  </a:cubicBezTo>
                  <a:lnTo>
                    <a:pt x="101" y="398"/>
                  </a:lnTo>
                  <a:cubicBezTo>
                    <a:pt x="110" y="339"/>
                    <a:pt x="120" y="280"/>
                    <a:pt x="129" y="221"/>
                  </a:cubicBezTo>
                  <a:lnTo>
                    <a:pt x="129" y="221"/>
                  </a:lnTo>
                  <a:cubicBezTo>
                    <a:pt x="141" y="240"/>
                    <a:pt x="153" y="259"/>
                    <a:pt x="166" y="279"/>
                  </a:cubicBezTo>
                  <a:lnTo>
                    <a:pt x="166" y="279"/>
                  </a:lnTo>
                  <a:lnTo>
                    <a:pt x="166" y="279"/>
                  </a:lnTo>
                  <a:lnTo>
                    <a:pt x="166" y="279"/>
                  </a:lnTo>
                  <a:cubicBezTo>
                    <a:pt x="161" y="285"/>
                    <a:pt x="160" y="292"/>
                    <a:pt x="164" y="298"/>
                  </a:cubicBezTo>
                  <a:lnTo>
                    <a:pt x="164" y="298"/>
                  </a:lnTo>
                  <a:cubicBezTo>
                    <a:pt x="154" y="430"/>
                    <a:pt x="150" y="562"/>
                    <a:pt x="151" y="694"/>
                  </a:cubicBezTo>
                  <a:lnTo>
                    <a:pt x="151" y="694"/>
                  </a:lnTo>
                  <a:cubicBezTo>
                    <a:pt x="121" y="617"/>
                    <a:pt x="101" y="536"/>
                    <a:pt x="95" y="450"/>
                  </a:cubicBezTo>
                  <a:close/>
                  <a:moveTo>
                    <a:pt x="883" y="1402"/>
                  </a:moveTo>
                  <a:lnTo>
                    <a:pt x="883" y="1402"/>
                  </a:lnTo>
                  <a:cubicBezTo>
                    <a:pt x="866" y="1372"/>
                    <a:pt x="848" y="1342"/>
                    <a:pt x="830" y="1312"/>
                  </a:cubicBezTo>
                  <a:lnTo>
                    <a:pt x="830" y="1312"/>
                  </a:lnTo>
                  <a:cubicBezTo>
                    <a:pt x="851" y="1321"/>
                    <a:pt x="873" y="1327"/>
                    <a:pt x="895" y="1331"/>
                  </a:cubicBezTo>
                  <a:lnTo>
                    <a:pt x="895" y="1331"/>
                  </a:lnTo>
                  <a:cubicBezTo>
                    <a:pt x="891" y="1354"/>
                    <a:pt x="888" y="1378"/>
                    <a:pt x="883" y="1402"/>
                  </a:cubicBezTo>
                  <a:close/>
                  <a:moveTo>
                    <a:pt x="781" y="1369"/>
                  </a:moveTo>
                  <a:lnTo>
                    <a:pt x="781" y="1369"/>
                  </a:lnTo>
                  <a:cubicBezTo>
                    <a:pt x="781" y="1344"/>
                    <a:pt x="782" y="1319"/>
                    <a:pt x="782" y="1295"/>
                  </a:cubicBezTo>
                  <a:lnTo>
                    <a:pt x="782" y="1295"/>
                  </a:lnTo>
                  <a:cubicBezTo>
                    <a:pt x="803" y="1331"/>
                    <a:pt x="825" y="1367"/>
                    <a:pt x="846" y="1403"/>
                  </a:cubicBezTo>
                  <a:lnTo>
                    <a:pt x="846" y="1403"/>
                  </a:lnTo>
                  <a:cubicBezTo>
                    <a:pt x="823" y="1392"/>
                    <a:pt x="802" y="1381"/>
                    <a:pt x="781" y="1369"/>
                  </a:cubicBezTo>
                  <a:close/>
                  <a:moveTo>
                    <a:pt x="231" y="851"/>
                  </a:moveTo>
                  <a:lnTo>
                    <a:pt x="231" y="851"/>
                  </a:lnTo>
                  <a:cubicBezTo>
                    <a:pt x="232" y="850"/>
                    <a:pt x="233" y="849"/>
                    <a:pt x="234" y="847"/>
                  </a:cubicBezTo>
                  <a:lnTo>
                    <a:pt x="234" y="847"/>
                  </a:lnTo>
                  <a:cubicBezTo>
                    <a:pt x="257" y="804"/>
                    <a:pt x="247" y="730"/>
                    <a:pt x="251" y="682"/>
                  </a:cubicBezTo>
                  <a:lnTo>
                    <a:pt x="251" y="682"/>
                  </a:lnTo>
                  <a:cubicBezTo>
                    <a:pt x="257" y="608"/>
                    <a:pt x="267" y="535"/>
                    <a:pt x="280" y="461"/>
                  </a:cubicBezTo>
                  <a:lnTo>
                    <a:pt x="280" y="461"/>
                  </a:lnTo>
                  <a:cubicBezTo>
                    <a:pt x="301" y="496"/>
                    <a:pt x="322" y="530"/>
                    <a:pt x="342" y="564"/>
                  </a:cubicBezTo>
                  <a:lnTo>
                    <a:pt x="342" y="564"/>
                  </a:lnTo>
                  <a:cubicBezTo>
                    <a:pt x="331" y="695"/>
                    <a:pt x="318" y="827"/>
                    <a:pt x="306" y="959"/>
                  </a:cubicBezTo>
                  <a:lnTo>
                    <a:pt x="306" y="959"/>
                  </a:lnTo>
                  <a:lnTo>
                    <a:pt x="306" y="960"/>
                  </a:lnTo>
                  <a:lnTo>
                    <a:pt x="306" y="960"/>
                  </a:lnTo>
                  <a:cubicBezTo>
                    <a:pt x="292" y="941"/>
                    <a:pt x="278" y="922"/>
                    <a:pt x="264" y="903"/>
                  </a:cubicBezTo>
                  <a:lnTo>
                    <a:pt x="264" y="903"/>
                  </a:lnTo>
                  <a:cubicBezTo>
                    <a:pt x="252" y="885"/>
                    <a:pt x="241" y="869"/>
                    <a:pt x="231" y="851"/>
                  </a:cubicBezTo>
                  <a:close/>
                  <a:moveTo>
                    <a:pt x="195" y="326"/>
                  </a:moveTo>
                  <a:lnTo>
                    <a:pt x="195" y="326"/>
                  </a:lnTo>
                  <a:cubicBezTo>
                    <a:pt x="214" y="357"/>
                    <a:pt x="234" y="388"/>
                    <a:pt x="254" y="419"/>
                  </a:cubicBezTo>
                  <a:lnTo>
                    <a:pt x="254" y="419"/>
                  </a:lnTo>
                  <a:cubicBezTo>
                    <a:pt x="244" y="477"/>
                    <a:pt x="234" y="535"/>
                    <a:pt x="228" y="594"/>
                  </a:cubicBezTo>
                  <a:lnTo>
                    <a:pt x="228" y="594"/>
                  </a:lnTo>
                  <a:cubicBezTo>
                    <a:pt x="223" y="633"/>
                    <a:pt x="219" y="672"/>
                    <a:pt x="216" y="712"/>
                  </a:cubicBezTo>
                  <a:lnTo>
                    <a:pt x="216" y="712"/>
                  </a:lnTo>
                  <a:cubicBezTo>
                    <a:pt x="213" y="739"/>
                    <a:pt x="219" y="786"/>
                    <a:pt x="211" y="817"/>
                  </a:cubicBezTo>
                  <a:lnTo>
                    <a:pt x="211" y="817"/>
                  </a:lnTo>
                  <a:cubicBezTo>
                    <a:pt x="201" y="801"/>
                    <a:pt x="192" y="784"/>
                    <a:pt x="184" y="768"/>
                  </a:cubicBezTo>
                  <a:lnTo>
                    <a:pt x="184" y="768"/>
                  </a:lnTo>
                  <a:cubicBezTo>
                    <a:pt x="181" y="621"/>
                    <a:pt x="185" y="473"/>
                    <a:pt x="195" y="326"/>
                  </a:cubicBezTo>
                  <a:close/>
                  <a:moveTo>
                    <a:pt x="290" y="415"/>
                  </a:moveTo>
                  <a:lnTo>
                    <a:pt x="290" y="415"/>
                  </a:lnTo>
                  <a:cubicBezTo>
                    <a:pt x="275" y="392"/>
                    <a:pt x="260" y="367"/>
                    <a:pt x="245" y="344"/>
                  </a:cubicBezTo>
                  <a:lnTo>
                    <a:pt x="245" y="344"/>
                  </a:lnTo>
                  <a:cubicBezTo>
                    <a:pt x="338" y="391"/>
                    <a:pt x="436" y="430"/>
                    <a:pt x="537" y="459"/>
                  </a:cubicBezTo>
                  <a:lnTo>
                    <a:pt x="537" y="459"/>
                  </a:lnTo>
                  <a:cubicBezTo>
                    <a:pt x="538" y="460"/>
                    <a:pt x="541" y="460"/>
                    <a:pt x="543" y="460"/>
                  </a:cubicBezTo>
                  <a:lnTo>
                    <a:pt x="543" y="460"/>
                  </a:lnTo>
                  <a:cubicBezTo>
                    <a:pt x="580" y="497"/>
                    <a:pt x="617" y="537"/>
                    <a:pt x="650" y="578"/>
                  </a:cubicBezTo>
                  <a:lnTo>
                    <a:pt x="650" y="578"/>
                  </a:lnTo>
                  <a:cubicBezTo>
                    <a:pt x="520" y="546"/>
                    <a:pt x="400" y="491"/>
                    <a:pt x="290" y="415"/>
                  </a:cubicBezTo>
                  <a:close/>
                  <a:moveTo>
                    <a:pt x="377" y="554"/>
                  </a:moveTo>
                  <a:lnTo>
                    <a:pt x="377" y="554"/>
                  </a:lnTo>
                  <a:cubicBezTo>
                    <a:pt x="376" y="553"/>
                    <a:pt x="375" y="553"/>
                    <a:pt x="374" y="552"/>
                  </a:cubicBezTo>
                  <a:lnTo>
                    <a:pt x="374" y="552"/>
                  </a:lnTo>
                  <a:cubicBezTo>
                    <a:pt x="359" y="528"/>
                    <a:pt x="344" y="504"/>
                    <a:pt x="329" y="480"/>
                  </a:cubicBezTo>
                  <a:lnTo>
                    <a:pt x="329" y="480"/>
                  </a:lnTo>
                  <a:cubicBezTo>
                    <a:pt x="438" y="546"/>
                    <a:pt x="556" y="592"/>
                    <a:pt x="682" y="618"/>
                  </a:cubicBezTo>
                  <a:lnTo>
                    <a:pt x="682" y="618"/>
                  </a:lnTo>
                  <a:cubicBezTo>
                    <a:pt x="708" y="653"/>
                    <a:pt x="733" y="688"/>
                    <a:pt x="755" y="724"/>
                  </a:cubicBezTo>
                  <a:lnTo>
                    <a:pt x="755" y="724"/>
                  </a:lnTo>
                  <a:cubicBezTo>
                    <a:pt x="623" y="683"/>
                    <a:pt x="496" y="626"/>
                    <a:pt x="377" y="554"/>
                  </a:cubicBezTo>
                  <a:close/>
                  <a:moveTo>
                    <a:pt x="479" y="709"/>
                  </a:moveTo>
                  <a:lnTo>
                    <a:pt x="479" y="709"/>
                  </a:lnTo>
                  <a:cubicBezTo>
                    <a:pt x="477" y="703"/>
                    <a:pt x="471" y="700"/>
                    <a:pt x="465" y="700"/>
                  </a:cubicBezTo>
                  <a:lnTo>
                    <a:pt x="465" y="700"/>
                  </a:lnTo>
                  <a:cubicBezTo>
                    <a:pt x="447" y="670"/>
                    <a:pt x="428" y="640"/>
                    <a:pt x="410" y="611"/>
                  </a:cubicBezTo>
                  <a:lnTo>
                    <a:pt x="410" y="611"/>
                  </a:lnTo>
                  <a:cubicBezTo>
                    <a:pt x="526" y="676"/>
                    <a:pt x="649" y="728"/>
                    <a:pt x="778" y="766"/>
                  </a:cubicBezTo>
                  <a:lnTo>
                    <a:pt x="778" y="766"/>
                  </a:lnTo>
                  <a:lnTo>
                    <a:pt x="779" y="766"/>
                  </a:lnTo>
                  <a:lnTo>
                    <a:pt x="779" y="766"/>
                  </a:lnTo>
                  <a:cubicBezTo>
                    <a:pt x="808" y="818"/>
                    <a:pt x="833" y="872"/>
                    <a:pt x="852" y="927"/>
                  </a:cubicBezTo>
                  <a:lnTo>
                    <a:pt x="852" y="927"/>
                  </a:lnTo>
                  <a:cubicBezTo>
                    <a:pt x="719" y="869"/>
                    <a:pt x="595" y="796"/>
                    <a:pt x="479" y="709"/>
                  </a:cubicBezTo>
                  <a:close/>
                  <a:moveTo>
                    <a:pt x="611" y="943"/>
                  </a:moveTo>
                  <a:lnTo>
                    <a:pt x="611" y="943"/>
                  </a:lnTo>
                  <a:cubicBezTo>
                    <a:pt x="577" y="885"/>
                    <a:pt x="542" y="827"/>
                    <a:pt x="507" y="769"/>
                  </a:cubicBezTo>
                  <a:lnTo>
                    <a:pt x="507" y="769"/>
                  </a:lnTo>
                  <a:cubicBezTo>
                    <a:pt x="618" y="848"/>
                    <a:pt x="736" y="915"/>
                    <a:pt x="863" y="968"/>
                  </a:cubicBezTo>
                  <a:lnTo>
                    <a:pt x="863" y="968"/>
                  </a:lnTo>
                  <a:lnTo>
                    <a:pt x="865" y="968"/>
                  </a:lnTo>
                  <a:lnTo>
                    <a:pt x="865" y="968"/>
                  </a:lnTo>
                  <a:cubicBezTo>
                    <a:pt x="877" y="1009"/>
                    <a:pt x="887" y="1052"/>
                    <a:pt x="893" y="1095"/>
                  </a:cubicBezTo>
                  <a:lnTo>
                    <a:pt x="893" y="1095"/>
                  </a:lnTo>
                  <a:cubicBezTo>
                    <a:pt x="796" y="1050"/>
                    <a:pt x="702" y="999"/>
                    <a:pt x="611" y="943"/>
                  </a:cubicBezTo>
                  <a:close/>
                  <a:moveTo>
                    <a:pt x="333" y="994"/>
                  </a:moveTo>
                  <a:lnTo>
                    <a:pt x="333" y="994"/>
                  </a:lnTo>
                  <a:cubicBezTo>
                    <a:pt x="335" y="991"/>
                    <a:pt x="336" y="989"/>
                    <a:pt x="336" y="985"/>
                  </a:cubicBezTo>
                  <a:lnTo>
                    <a:pt x="336" y="985"/>
                  </a:lnTo>
                  <a:cubicBezTo>
                    <a:pt x="348" y="860"/>
                    <a:pt x="359" y="735"/>
                    <a:pt x="371" y="610"/>
                  </a:cubicBezTo>
                  <a:lnTo>
                    <a:pt x="371" y="610"/>
                  </a:lnTo>
                  <a:cubicBezTo>
                    <a:pt x="396" y="651"/>
                    <a:pt x="422" y="691"/>
                    <a:pt x="446" y="732"/>
                  </a:cubicBezTo>
                  <a:lnTo>
                    <a:pt x="446" y="732"/>
                  </a:lnTo>
                  <a:cubicBezTo>
                    <a:pt x="438" y="853"/>
                    <a:pt x="430" y="974"/>
                    <a:pt x="422" y="1095"/>
                  </a:cubicBezTo>
                  <a:lnTo>
                    <a:pt x="422" y="1095"/>
                  </a:lnTo>
                  <a:cubicBezTo>
                    <a:pt x="391" y="1062"/>
                    <a:pt x="361" y="1029"/>
                    <a:pt x="333" y="994"/>
                  </a:cubicBezTo>
                  <a:close/>
                  <a:moveTo>
                    <a:pt x="444" y="1117"/>
                  </a:moveTo>
                  <a:lnTo>
                    <a:pt x="444" y="1117"/>
                  </a:lnTo>
                  <a:cubicBezTo>
                    <a:pt x="449" y="1115"/>
                    <a:pt x="454" y="1110"/>
                    <a:pt x="454" y="1103"/>
                  </a:cubicBezTo>
                  <a:lnTo>
                    <a:pt x="454" y="1103"/>
                  </a:lnTo>
                  <a:cubicBezTo>
                    <a:pt x="462" y="995"/>
                    <a:pt x="469" y="888"/>
                    <a:pt x="476" y="781"/>
                  </a:cubicBezTo>
                  <a:lnTo>
                    <a:pt x="476" y="781"/>
                  </a:lnTo>
                  <a:cubicBezTo>
                    <a:pt x="508" y="834"/>
                    <a:pt x="540" y="887"/>
                    <a:pt x="572" y="940"/>
                  </a:cubicBezTo>
                  <a:lnTo>
                    <a:pt x="572" y="940"/>
                  </a:lnTo>
                  <a:lnTo>
                    <a:pt x="572" y="940"/>
                  </a:lnTo>
                  <a:lnTo>
                    <a:pt x="572" y="940"/>
                  </a:lnTo>
                  <a:cubicBezTo>
                    <a:pt x="565" y="1032"/>
                    <a:pt x="559" y="1123"/>
                    <a:pt x="553" y="1215"/>
                  </a:cubicBezTo>
                  <a:lnTo>
                    <a:pt x="553" y="1215"/>
                  </a:lnTo>
                  <a:cubicBezTo>
                    <a:pt x="515" y="1184"/>
                    <a:pt x="479" y="1151"/>
                    <a:pt x="444" y="1117"/>
                  </a:cubicBezTo>
                  <a:close/>
                  <a:moveTo>
                    <a:pt x="581" y="1238"/>
                  </a:moveTo>
                  <a:lnTo>
                    <a:pt x="581" y="1238"/>
                  </a:lnTo>
                  <a:cubicBezTo>
                    <a:pt x="583" y="1236"/>
                    <a:pt x="584" y="1233"/>
                    <a:pt x="584" y="1231"/>
                  </a:cubicBezTo>
                  <a:lnTo>
                    <a:pt x="584" y="1231"/>
                  </a:lnTo>
                  <a:cubicBezTo>
                    <a:pt x="590" y="1150"/>
                    <a:pt x="595" y="1069"/>
                    <a:pt x="601" y="989"/>
                  </a:cubicBezTo>
                  <a:lnTo>
                    <a:pt x="601" y="989"/>
                  </a:lnTo>
                  <a:cubicBezTo>
                    <a:pt x="624" y="1028"/>
                    <a:pt x="647" y="1066"/>
                    <a:pt x="671" y="1105"/>
                  </a:cubicBezTo>
                  <a:lnTo>
                    <a:pt x="671" y="1105"/>
                  </a:lnTo>
                  <a:cubicBezTo>
                    <a:pt x="684" y="1170"/>
                    <a:pt x="682" y="1235"/>
                    <a:pt x="666" y="1299"/>
                  </a:cubicBezTo>
                  <a:lnTo>
                    <a:pt x="666" y="1299"/>
                  </a:lnTo>
                  <a:cubicBezTo>
                    <a:pt x="637" y="1280"/>
                    <a:pt x="609" y="1259"/>
                    <a:pt x="581" y="1238"/>
                  </a:cubicBezTo>
                  <a:close/>
                  <a:moveTo>
                    <a:pt x="695" y="1318"/>
                  </a:moveTo>
                  <a:lnTo>
                    <a:pt x="695" y="1318"/>
                  </a:lnTo>
                  <a:cubicBezTo>
                    <a:pt x="708" y="1270"/>
                    <a:pt x="714" y="1223"/>
                    <a:pt x="711" y="1175"/>
                  </a:cubicBezTo>
                  <a:lnTo>
                    <a:pt x="711" y="1175"/>
                  </a:lnTo>
                  <a:cubicBezTo>
                    <a:pt x="725" y="1197"/>
                    <a:pt x="738" y="1219"/>
                    <a:pt x="750" y="1241"/>
                  </a:cubicBezTo>
                  <a:lnTo>
                    <a:pt x="750" y="1241"/>
                  </a:lnTo>
                  <a:cubicBezTo>
                    <a:pt x="750" y="1278"/>
                    <a:pt x="749" y="1314"/>
                    <a:pt x="749" y="1351"/>
                  </a:cubicBezTo>
                  <a:lnTo>
                    <a:pt x="749" y="1351"/>
                  </a:lnTo>
                  <a:cubicBezTo>
                    <a:pt x="731" y="1340"/>
                    <a:pt x="713" y="1329"/>
                    <a:pt x="695" y="1318"/>
                  </a:cubicBezTo>
                  <a:close/>
                  <a:moveTo>
                    <a:pt x="899" y="1298"/>
                  </a:moveTo>
                  <a:lnTo>
                    <a:pt x="899" y="1298"/>
                  </a:lnTo>
                  <a:cubicBezTo>
                    <a:pt x="863" y="1291"/>
                    <a:pt x="830" y="1278"/>
                    <a:pt x="799" y="1260"/>
                  </a:cubicBezTo>
                  <a:lnTo>
                    <a:pt x="799" y="1260"/>
                  </a:lnTo>
                  <a:cubicBezTo>
                    <a:pt x="784" y="1233"/>
                    <a:pt x="768" y="1206"/>
                    <a:pt x="752" y="1179"/>
                  </a:cubicBezTo>
                  <a:lnTo>
                    <a:pt x="752" y="1179"/>
                  </a:lnTo>
                  <a:cubicBezTo>
                    <a:pt x="797" y="1213"/>
                    <a:pt x="847" y="1239"/>
                    <a:pt x="901" y="1257"/>
                  </a:cubicBezTo>
                  <a:lnTo>
                    <a:pt x="901" y="1257"/>
                  </a:lnTo>
                  <a:cubicBezTo>
                    <a:pt x="901" y="1271"/>
                    <a:pt x="900" y="1284"/>
                    <a:pt x="899" y="1298"/>
                  </a:cubicBezTo>
                  <a:close/>
                  <a:moveTo>
                    <a:pt x="902" y="1223"/>
                  </a:moveTo>
                  <a:lnTo>
                    <a:pt x="902" y="1223"/>
                  </a:lnTo>
                  <a:cubicBezTo>
                    <a:pt x="826" y="1196"/>
                    <a:pt x="760" y="1152"/>
                    <a:pt x="705" y="1094"/>
                  </a:cubicBezTo>
                  <a:lnTo>
                    <a:pt x="705" y="1094"/>
                  </a:lnTo>
                  <a:cubicBezTo>
                    <a:pt x="704" y="1092"/>
                    <a:pt x="702" y="1091"/>
                    <a:pt x="701" y="1090"/>
                  </a:cubicBezTo>
                  <a:lnTo>
                    <a:pt x="701" y="1090"/>
                  </a:lnTo>
                  <a:cubicBezTo>
                    <a:pt x="701" y="1089"/>
                    <a:pt x="701" y="1088"/>
                    <a:pt x="700" y="1087"/>
                  </a:cubicBezTo>
                  <a:lnTo>
                    <a:pt x="700" y="1087"/>
                  </a:lnTo>
                  <a:cubicBezTo>
                    <a:pt x="699" y="1081"/>
                    <a:pt x="695" y="1078"/>
                    <a:pt x="692" y="1076"/>
                  </a:cubicBezTo>
                  <a:lnTo>
                    <a:pt x="692" y="1076"/>
                  </a:lnTo>
                  <a:cubicBezTo>
                    <a:pt x="677" y="1052"/>
                    <a:pt x="662" y="1027"/>
                    <a:pt x="647" y="1003"/>
                  </a:cubicBezTo>
                  <a:lnTo>
                    <a:pt x="647" y="1003"/>
                  </a:lnTo>
                  <a:cubicBezTo>
                    <a:pt x="728" y="1051"/>
                    <a:pt x="812" y="1094"/>
                    <a:pt x="898" y="1133"/>
                  </a:cubicBezTo>
                  <a:lnTo>
                    <a:pt x="898" y="1133"/>
                  </a:lnTo>
                  <a:cubicBezTo>
                    <a:pt x="901" y="1162"/>
                    <a:pt x="902" y="1192"/>
                    <a:pt x="902" y="1223"/>
                  </a:cubicBezTo>
                  <a:close/>
                  <a:moveTo>
                    <a:pt x="412" y="346"/>
                  </a:moveTo>
                  <a:lnTo>
                    <a:pt x="412" y="346"/>
                  </a:lnTo>
                  <a:cubicBezTo>
                    <a:pt x="414" y="346"/>
                    <a:pt x="417" y="347"/>
                    <a:pt x="419" y="347"/>
                  </a:cubicBezTo>
                  <a:lnTo>
                    <a:pt x="419" y="347"/>
                  </a:lnTo>
                  <a:cubicBezTo>
                    <a:pt x="444" y="368"/>
                    <a:pt x="468" y="389"/>
                    <a:pt x="492" y="411"/>
                  </a:cubicBezTo>
                  <a:lnTo>
                    <a:pt x="492" y="411"/>
                  </a:lnTo>
                  <a:cubicBezTo>
                    <a:pt x="394" y="379"/>
                    <a:pt x="300" y="338"/>
                    <a:pt x="210" y="288"/>
                  </a:cubicBezTo>
                  <a:lnTo>
                    <a:pt x="210" y="288"/>
                  </a:lnTo>
                  <a:cubicBezTo>
                    <a:pt x="206" y="282"/>
                    <a:pt x="202" y="276"/>
                    <a:pt x="199" y="271"/>
                  </a:cubicBezTo>
                  <a:lnTo>
                    <a:pt x="199" y="271"/>
                  </a:lnTo>
                  <a:cubicBezTo>
                    <a:pt x="199" y="270"/>
                    <a:pt x="199" y="270"/>
                    <a:pt x="199" y="269"/>
                  </a:cubicBezTo>
                  <a:lnTo>
                    <a:pt x="199" y="269"/>
                  </a:lnTo>
                  <a:cubicBezTo>
                    <a:pt x="200" y="262"/>
                    <a:pt x="195" y="256"/>
                    <a:pt x="189" y="255"/>
                  </a:cubicBezTo>
                  <a:lnTo>
                    <a:pt x="189" y="255"/>
                  </a:lnTo>
                  <a:cubicBezTo>
                    <a:pt x="186" y="250"/>
                    <a:pt x="183" y="245"/>
                    <a:pt x="180" y="241"/>
                  </a:cubicBezTo>
                  <a:lnTo>
                    <a:pt x="180" y="241"/>
                  </a:lnTo>
                  <a:cubicBezTo>
                    <a:pt x="257" y="276"/>
                    <a:pt x="335" y="310"/>
                    <a:pt x="412" y="346"/>
                  </a:cubicBezTo>
                  <a:close/>
                  <a:moveTo>
                    <a:pt x="79" y="143"/>
                  </a:moveTo>
                  <a:lnTo>
                    <a:pt x="79" y="143"/>
                  </a:lnTo>
                  <a:cubicBezTo>
                    <a:pt x="87" y="154"/>
                    <a:pt x="95" y="166"/>
                    <a:pt x="102" y="178"/>
                  </a:cubicBezTo>
                  <a:lnTo>
                    <a:pt x="102" y="178"/>
                  </a:lnTo>
                  <a:cubicBezTo>
                    <a:pt x="101" y="182"/>
                    <a:pt x="101" y="185"/>
                    <a:pt x="100" y="188"/>
                  </a:cubicBezTo>
                  <a:lnTo>
                    <a:pt x="100" y="188"/>
                  </a:lnTo>
                  <a:cubicBezTo>
                    <a:pt x="99" y="192"/>
                    <a:pt x="99" y="195"/>
                    <a:pt x="99" y="198"/>
                  </a:cubicBezTo>
                  <a:lnTo>
                    <a:pt x="99" y="198"/>
                  </a:lnTo>
                  <a:cubicBezTo>
                    <a:pt x="95" y="223"/>
                    <a:pt x="91" y="247"/>
                    <a:pt x="88" y="272"/>
                  </a:cubicBezTo>
                  <a:lnTo>
                    <a:pt x="88" y="272"/>
                  </a:lnTo>
                  <a:cubicBezTo>
                    <a:pt x="86" y="229"/>
                    <a:pt x="84" y="185"/>
                    <a:pt x="79" y="143"/>
                  </a:cubicBezTo>
                  <a:close/>
                  <a:moveTo>
                    <a:pt x="109" y="128"/>
                  </a:moveTo>
                  <a:lnTo>
                    <a:pt x="109" y="128"/>
                  </a:lnTo>
                  <a:cubicBezTo>
                    <a:pt x="179" y="171"/>
                    <a:pt x="250" y="216"/>
                    <a:pt x="317" y="267"/>
                  </a:cubicBezTo>
                  <a:lnTo>
                    <a:pt x="317" y="267"/>
                  </a:lnTo>
                  <a:cubicBezTo>
                    <a:pt x="261" y="242"/>
                    <a:pt x="205" y="216"/>
                    <a:pt x="149" y="191"/>
                  </a:cubicBezTo>
                  <a:lnTo>
                    <a:pt x="149" y="191"/>
                  </a:lnTo>
                  <a:cubicBezTo>
                    <a:pt x="136" y="170"/>
                    <a:pt x="122" y="149"/>
                    <a:pt x="109" y="128"/>
                  </a:cubicBezTo>
                  <a:close/>
                  <a:moveTo>
                    <a:pt x="222" y="928"/>
                  </a:moveTo>
                  <a:lnTo>
                    <a:pt x="222" y="928"/>
                  </a:lnTo>
                  <a:cubicBezTo>
                    <a:pt x="379" y="1165"/>
                    <a:pt x="608" y="1349"/>
                    <a:pt x="865" y="1466"/>
                  </a:cubicBezTo>
                  <a:lnTo>
                    <a:pt x="865" y="1466"/>
                  </a:lnTo>
                  <a:cubicBezTo>
                    <a:pt x="880" y="1473"/>
                    <a:pt x="894" y="1463"/>
                    <a:pt x="899" y="1452"/>
                  </a:cubicBezTo>
                  <a:lnTo>
                    <a:pt x="899" y="1452"/>
                  </a:lnTo>
                  <a:cubicBezTo>
                    <a:pt x="911" y="1453"/>
                    <a:pt x="923" y="1449"/>
                    <a:pt x="926" y="1434"/>
                  </a:cubicBezTo>
                  <a:lnTo>
                    <a:pt x="926" y="1434"/>
                  </a:lnTo>
                  <a:cubicBezTo>
                    <a:pt x="1069" y="807"/>
                    <a:pt x="564" y="327"/>
                    <a:pt x="68" y="48"/>
                  </a:cubicBezTo>
                  <a:lnTo>
                    <a:pt x="68" y="48"/>
                  </a:lnTo>
                  <a:cubicBezTo>
                    <a:pt x="66" y="47"/>
                    <a:pt x="65" y="46"/>
                    <a:pt x="63" y="46"/>
                  </a:cubicBezTo>
                  <a:lnTo>
                    <a:pt x="63" y="46"/>
                  </a:lnTo>
                  <a:cubicBezTo>
                    <a:pt x="62" y="43"/>
                    <a:pt x="62" y="40"/>
                    <a:pt x="61" y="38"/>
                  </a:cubicBezTo>
                  <a:lnTo>
                    <a:pt x="61" y="38"/>
                  </a:lnTo>
                  <a:cubicBezTo>
                    <a:pt x="58" y="26"/>
                    <a:pt x="50" y="21"/>
                    <a:pt x="41" y="20"/>
                  </a:cubicBezTo>
                  <a:lnTo>
                    <a:pt x="41" y="20"/>
                  </a:lnTo>
                  <a:cubicBezTo>
                    <a:pt x="40" y="20"/>
                    <a:pt x="40" y="19"/>
                    <a:pt x="39" y="18"/>
                  </a:cubicBezTo>
                  <a:lnTo>
                    <a:pt x="39" y="18"/>
                  </a:lnTo>
                  <a:cubicBezTo>
                    <a:pt x="28" y="0"/>
                    <a:pt x="0" y="17"/>
                    <a:pt x="12" y="35"/>
                  </a:cubicBezTo>
                  <a:lnTo>
                    <a:pt x="12" y="35"/>
                  </a:lnTo>
                  <a:cubicBezTo>
                    <a:pt x="12" y="36"/>
                    <a:pt x="13" y="37"/>
                    <a:pt x="14" y="39"/>
                  </a:cubicBezTo>
                  <a:lnTo>
                    <a:pt x="14" y="39"/>
                  </a:lnTo>
                  <a:cubicBezTo>
                    <a:pt x="13" y="43"/>
                    <a:pt x="13" y="47"/>
                    <a:pt x="14" y="52"/>
                  </a:cubicBezTo>
                  <a:lnTo>
                    <a:pt x="14" y="52"/>
                  </a:lnTo>
                  <a:cubicBezTo>
                    <a:pt x="52" y="206"/>
                    <a:pt x="36" y="366"/>
                    <a:pt x="53" y="524"/>
                  </a:cubicBezTo>
                  <a:lnTo>
                    <a:pt x="53" y="524"/>
                  </a:lnTo>
                  <a:cubicBezTo>
                    <a:pt x="69" y="673"/>
                    <a:pt x="141" y="806"/>
                    <a:pt x="222" y="928"/>
                  </a:cubicBezTo>
                  <a:close/>
                </a:path>
              </a:pathLst>
            </a:custGeom>
            <a:solidFill>
              <a:schemeClr val="accent6"/>
            </a:solidFill>
            <a:ln>
              <a:noFill/>
            </a:ln>
            <a:effectLst/>
          </p:spPr>
          <p:txBody>
            <a:bodyPr wrap="none" anchor="ctr"/>
            <a:lstStyle/>
            <a:p>
              <a:endParaRPr lang="es-ES_tradnl" sz="919"/>
            </a:p>
          </p:txBody>
        </p:sp>
      </p:grpSp>
      <p:pic>
        <p:nvPicPr>
          <p:cNvPr id="447" name="Picture 446" descr="A picture containing outdoor, grass, food, sitting&#10;&#10;Description automatically generated">
            <a:extLst>
              <a:ext uri="{FF2B5EF4-FFF2-40B4-BE49-F238E27FC236}">
                <a16:creationId xmlns:a16="http://schemas.microsoft.com/office/drawing/2014/main" id="{498B8677-374F-2242-B241-E1A2E027749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67328" y="3028977"/>
            <a:ext cx="3009343" cy="2013123"/>
          </a:xfrm>
          <a:prstGeom prst="rect">
            <a:avLst/>
          </a:prstGeom>
        </p:spPr>
      </p:pic>
    </p:spTree>
    <p:extLst>
      <p:ext uri="{BB962C8B-B14F-4D97-AF65-F5344CB8AC3E}">
        <p14:creationId xmlns:p14="http://schemas.microsoft.com/office/powerpoint/2010/main" val="88473564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485900" y="1200151"/>
            <a:ext cx="3489960" cy="3394472"/>
          </a:xfrm>
        </p:spPr>
        <p:txBody>
          <a:bodyPr>
            <a:normAutofit fontScale="92500" lnSpcReduction="10000"/>
          </a:bodyPr>
          <a:lstStyle/>
          <a:p>
            <a:pPr>
              <a:lnSpc>
                <a:spcPct val="100000"/>
              </a:lnSpc>
              <a:spcBef>
                <a:spcPts val="0"/>
              </a:spcBef>
            </a:pPr>
            <a:r>
              <a:rPr lang="en-US" sz="2800" dirty="0">
                <a:solidFill>
                  <a:schemeClr val="tx2"/>
                </a:solidFill>
                <a:latin typeface="Handlee" panose="02000000000000000000" pitchFamily="2" charset="77"/>
              </a:rPr>
              <a:t>Clinical studies in various mental disorders</a:t>
            </a:r>
          </a:p>
          <a:p>
            <a:pPr lvl="1">
              <a:lnSpc>
                <a:spcPct val="100000"/>
              </a:lnSpc>
              <a:spcBef>
                <a:spcPts val="0"/>
              </a:spcBef>
            </a:pPr>
            <a:r>
              <a:rPr lang="en-US" sz="2400" dirty="0">
                <a:solidFill>
                  <a:schemeClr val="tx2"/>
                </a:solidFill>
                <a:latin typeface="Handlee" panose="02000000000000000000" pitchFamily="2" charset="77"/>
              </a:rPr>
              <a:t>OCD </a:t>
            </a:r>
          </a:p>
          <a:p>
            <a:pPr lvl="1">
              <a:lnSpc>
                <a:spcPct val="100000"/>
              </a:lnSpc>
              <a:spcBef>
                <a:spcPts val="0"/>
              </a:spcBef>
            </a:pPr>
            <a:r>
              <a:rPr lang="en-US" sz="2400" dirty="0">
                <a:solidFill>
                  <a:schemeClr val="tx2"/>
                </a:solidFill>
                <a:latin typeface="Handlee" panose="02000000000000000000" pitchFamily="2" charset="77"/>
              </a:rPr>
              <a:t>Substance use disorders</a:t>
            </a:r>
          </a:p>
          <a:p>
            <a:pPr lvl="1">
              <a:lnSpc>
                <a:spcPct val="100000"/>
              </a:lnSpc>
              <a:spcBef>
                <a:spcPts val="0"/>
              </a:spcBef>
            </a:pPr>
            <a:r>
              <a:rPr lang="en-US" sz="2400" dirty="0">
                <a:solidFill>
                  <a:schemeClr val="tx2"/>
                </a:solidFill>
                <a:latin typeface="Handlee" panose="02000000000000000000" pitchFamily="2" charset="77"/>
              </a:rPr>
              <a:t>Anxiety and depression in cancer patients</a:t>
            </a:r>
          </a:p>
          <a:p>
            <a:pPr lvl="1">
              <a:lnSpc>
                <a:spcPct val="100000"/>
              </a:lnSpc>
              <a:spcBef>
                <a:spcPts val="0"/>
              </a:spcBef>
            </a:pPr>
            <a:r>
              <a:rPr lang="en-US" sz="2400" dirty="0">
                <a:solidFill>
                  <a:schemeClr val="tx2"/>
                </a:solidFill>
                <a:latin typeface="Handlee" panose="02000000000000000000" pitchFamily="2" charset="77"/>
              </a:rPr>
              <a:t>Treatment-refractory depression</a:t>
            </a:r>
          </a:p>
          <a:p>
            <a:pPr>
              <a:lnSpc>
                <a:spcPct val="100000"/>
              </a:lnSpc>
              <a:spcBef>
                <a:spcPts val="0"/>
              </a:spcBef>
            </a:pPr>
            <a:r>
              <a:rPr lang="en-US" sz="2400" dirty="0">
                <a:solidFill>
                  <a:schemeClr val="tx2"/>
                </a:solidFill>
                <a:latin typeface="Handlee" panose="02000000000000000000" pitchFamily="2" charset="77"/>
              </a:rPr>
              <a:t>Non-clinical research</a:t>
            </a:r>
          </a:p>
          <a:p>
            <a:pPr lvl="1"/>
            <a:endParaRPr lang="en-US" dirty="0">
              <a:solidFill>
                <a:schemeClr val="tx2"/>
              </a:solidFill>
              <a:latin typeface="Handlee" panose="02000000000000000000" pitchFamily="2" charset="77"/>
            </a:endParaRPr>
          </a:p>
        </p:txBody>
      </p:sp>
      <p:pic>
        <p:nvPicPr>
          <p:cNvPr id="3074" name="Picture 2" descr="http://images.counselheal.com/data/images/full/3100/magic-mushrooms.jpg?w=60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43470" y="1338094"/>
            <a:ext cx="3118586" cy="3118586"/>
          </a:xfrm>
          <a:prstGeom prst="rect">
            <a:avLst/>
          </a:prstGeom>
          <a:noFill/>
          <a:extLst>
            <a:ext uri="{909E8E84-426E-40dd-AFC4-6F175D3DCCD1}">
              <a14:hiddenFill xmlns=""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8ED35141-FCAB-D948-BC19-9896621745E9}"/>
              </a:ext>
            </a:extLst>
          </p:cNvPr>
          <p:cNvSpPr txBox="1"/>
          <p:nvPr/>
        </p:nvSpPr>
        <p:spPr>
          <a:xfrm>
            <a:off x="2671677" y="415775"/>
            <a:ext cx="3800657" cy="584775"/>
          </a:xfrm>
          <a:prstGeom prst="rect">
            <a:avLst/>
          </a:prstGeom>
          <a:noFill/>
        </p:spPr>
        <p:txBody>
          <a:bodyPr wrap="none" rtlCol="0">
            <a:spAutoFit/>
          </a:bodyPr>
          <a:lstStyle/>
          <a:p>
            <a:pPr algn="ctr"/>
            <a:r>
              <a:rPr lang="en-US" sz="3200" b="1" spc="113" dirty="0">
                <a:solidFill>
                  <a:schemeClr val="tx2"/>
                </a:solidFill>
                <a:latin typeface="Handlee" panose="02000000000000000000" pitchFamily="2" charset="77"/>
                <a:ea typeface="Nunito Bold" charset="0"/>
                <a:cs typeface="Nunito Bold" charset="0"/>
              </a:rPr>
              <a:t>Psilocybin Research</a:t>
            </a:r>
          </a:p>
        </p:txBody>
      </p:sp>
      <p:grpSp>
        <p:nvGrpSpPr>
          <p:cNvPr id="8" name="Group 7">
            <a:extLst>
              <a:ext uri="{FF2B5EF4-FFF2-40B4-BE49-F238E27FC236}">
                <a16:creationId xmlns:a16="http://schemas.microsoft.com/office/drawing/2014/main" id="{98A117E3-5A34-784D-B448-610EC92280DC}"/>
              </a:ext>
            </a:extLst>
          </p:cNvPr>
          <p:cNvGrpSpPr/>
          <p:nvPr/>
        </p:nvGrpSpPr>
        <p:grpSpPr>
          <a:xfrm rot="4785233">
            <a:off x="-4163118" y="1174262"/>
            <a:ext cx="9098203" cy="4817894"/>
            <a:chOff x="-197418" y="1744079"/>
            <a:chExt cx="9098203" cy="4817894"/>
          </a:xfrm>
        </p:grpSpPr>
        <p:sp>
          <p:nvSpPr>
            <p:cNvPr id="9" name="Freeform 391">
              <a:extLst>
                <a:ext uri="{FF2B5EF4-FFF2-40B4-BE49-F238E27FC236}">
                  <a16:creationId xmlns:a16="http://schemas.microsoft.com/office/drawing/2014/main" id="{77C49EA9-070F-484F-9D47-90F328355EFD}"/>
                </a:ext>
              </a:extLst>
            </p:cNvPr>
            <p:cNvSpPr>
              <a:spLocks noChangeArrowheads="1"/>
            </p:cNvSpPr>
            <p:nvPr/>
          </p:nvSpPr>
          <p:spPr bwMode="auto">
            <a:xfrm rot="759599">
              <a:off x="6317398" y="4923149"/>
              <a:ext cx="29572" cy="29572"/>
            </a:xfrm>
            <a:custGeom>
              <a:avLst/>
              <a:gdLst>
                <a:gd name="T0" fmla="*/ 25 w 61"/>
                <a:gd name="T1" fmla="*/ 60 h 63"/>
                <a:gd name="T2" fmla="*/ 25 w 61"/>
                <a:gd name="T3" fmla="*/ 60 h 63"/>
                <a:gd name="T4" fmla="*/ 38 w 61"/>
                <a:gd name="T5" fmla="*/ 60 h 63"/>
                <a:gd name="T6" fmla="*/ 38 w 61"/>
                <a:gd name="T7" fmla="*/ 60 h 63"/>
                <a:gd name="T8" fmla="*/ 49 w 61"/>
                <a:gd name="T9" fmla="*/ 57 h 63"/>
                <a:gd name="T10" fmla="*/ 49 w 61"/>
                <a:gd name="T11" fmla="*/ 57 h 63"/>
                <a:gd name="T12" fmla="*/ 58 w 61"/>
                <a:gd name="T13" fmla="*/ 26 h 63"/>
                <a:gd name="T14" fmla="*/ 58 w 61"/>
                <a:gd name="T15" fmla="*/ 26 h 63"/>
                <a:gd name="T16" fmla="*/ 33 w 61"/>
                <a:gd name="T17" fmla="*/ 2 h 63"/>
                <a:gd name="T18" fmla="*/ 33 w 61"/>
                <a:gd name="T19" fmla="*/ 2 h 63"/>
                <a:gd name="T20" fmla="*/ 15 w 61"/>
                <a:gd name="T21" fmla="*/ 9 h 63"/>
                <a:gd name="T22" fmla="*/ 15 w 61"/>
                <a:gd name="T23" fmla="*/ 9 h 63"/>
                <a:gd name="T24" fmla="*/ 25 w 61"/>
                <a:gd name="T25"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63">
                  <a:moveTo>
                    <a:pt x="25" y="60"/>
                  </a:moveTo>
                  <a:lnTo>
                    <a:pt x="25" y="60"/>
                  </a:lnTo>
                  <a:cubicBezTo>
                    <a:pt x="29" y="62"/>
                    <a:pt x="33" y="61"/>
                    <a:pt x="38" y="60"/>
                  </a:cubicBezTo>
                  <a:lnTo>
                    <a:pt x="38" y="60"/>
                  </a:lnTo>
                  <a:cubicBezTo>
                    <a:pt x="41" y="60"/>
                    <a:pt x="46" y="59"/>
                    <a:pt x="49" y="57"/>
                  </a:cubicBezTo>
                  <a:lnTo>
                    <a:pt x="49" y="57"/>
                  </a:lnTo>
                  <a:cubicBezTo>
                    <a:pt x="60" y="50"/>
                    <a:pt x="60" y="36"/>
                    <a:pt x="58" y="26"/>
                  </a:cubicBezTo>
                  <a:lnTo>
                    <a:pt x="58" y="26"/>
                  </a:lnTo>
                  <a:cubicBezTo>
                    <a:pt x="54" y="14"/>
                    <a:pt x="44" y="5"/>
                    <a:pt x="33" y="2"/>
                  </a:cubicBezTo>
                  <a:lnTo>
                    <a:pt x="33" y="2"/>
                  </a:lnTo>
                  <a:cubicBezTo>
                    <a:pt x="26" y="0"/>
                    <a:pt x="18" y="4"/>
                    <a:pt x="15" y="9"/>
                  </a:cubicBezTo>
                  <a:lnTo>
                    <a:pt x="15" y="9"/>
                  </a:lnTo>
                  <a:cubicBezTo>
                    <a:pt x="5" y="26"/>
                    <a:pt x="0" y="54"/>
                    <a:pt x="25" y="60"/>
                  </a:cubicBezTo>
                </a:path>
              </a:pathLst>
            </a:custGeom>
            <a:solidFill>
              <a:srgbClr val="45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 name="Freeform 3">
              <a:extLst>
                <a:ext uri="{FF2B5EF4-FFF2-40B4-BE49-F238E27FC236}">
                  <a16:creationId xmlns:a16="http://schemas.microsoft.com/office/drawing/2014/main" id="{C5E00358-1E14-C345-A837-0103BDA237F7}"/>
                </a:ext>
              </a:extLst>
            </p:cNvPr>
            <p:cNvSpPr>
              <a:spLocks noChangeArrowheads="1"/>
            </p:cNvSpPr>
            <p:nvPr/>
          </p:nvSpPr>
          <p:spPr bwMode="auto">
            <a:xfrm rot="759599">
              <a:off x="6858493" y="4734971"/>
              <a:ext cx="798412" cy="1567252"/>
            </a:xfrm>
            <a:custGeom>
              <a:avLst/>
              <a:gdLst>
                <a:gd name="T0" fmla="*/ 669 w 1666"/>
                <a:gd name="T1" fmla="*/ 172 h 3270"/>
                <a:gd name="T2" fmla="*/ 1243 w 1666"/>
                <a:gd name="T3" fmla="*/ 417 h 3270"/>
                <a:gd name="T4" fmla="*/ 1127 w 1666"/>
                <a:gd name="T5" fmla="*/ 669 h 3270"/>
                <a:gd name="T6" fmla="*/ 793 w 1666"/>
                <a:gd name="T7" fmla="*/ 1253 h 3270"/>
                <a:gd name="T8" fmla="*/ 761 w 1666"/>
                <a:gd name="T9" fmla="*/ 1247 h 3270"/>
                <a:gd name="T10" fmla="*/ 613 w 1666"/>
                <a:gd name="T11" fmla="*/ 448 h 3270"/>
                <a:gd name="T12" fmla="*/ 485 w 1666"/>
                <a:gd name="T13" fmla="*/ 586 h 3270"/>
                <a:gd name="T14" fmla="*/ 688 w 1666"/>
                <a:gd name="T15" fmla="*/ 1269 h 3270"/>
                <a:gd name="T16" fmla="*/ 481 w 1666"/>
                <a:gd name="T17" fmla="*/ 1160 h 3270"/>
                <a:gd name="T18" fmla="*/ 416 w 1666"/>
                <a:gd name="T19" fmla="*/ 1129 h 3270"/>
                <a:gd name="T20" fmla="*/ 77 w 1666"/>
                <a:gd name="T21" fmla="*/ 231 h 3270"/>
                <a:gd name="T22" fmla="*/ 511 w 1666"/>
                <a:gd name="T23" fmla="*/ 1180 h 3270"/>
                <a:gd name="T24" fmla="*/ 505 w 1666"/>
                <a:gd name="T25" fmla="*/ 186 h 3270"/>
                <a:gd name="T26" fmla="*/ 470 w 1666"/>
                <a:gd name="T27" fmla="*/ 156 h 3270"/>
                <a:gd name="T28" fmla="*/ 442 w 1666"/>
                <a:gd name="T29" fmla="*/ 228 h 3270"/>
                <a:gd name="T30" fmla="*/ 411 w 1666"/>
                <a:gd name="T31" fmla="*/ 140 h 3270"/>
                <a:gd name="T32" fmla="*/ 374 w 1666"/>
                <a:gd name="T33" fmla="*/ 291 h 3270"/>
                <a:gd name="T34" fmla="*/ 339 w 1666"/>
                <a:gd name="T35" fmla="*/ 200 h 3270"/>
                <a:gd name="T36" fmla="*/ 307 w 1666"/>
                <a:gd name="T37" fmla="*/ 194 h 3270"/>
                <a:gd name="T38" fmla="*/ 280 w 1666"/>
                <a:gd name="T39" fmla="*/ 254 h 3270"/>
                <a:gd name="T40" fmla="*/ 1220 w 1666"/>
                <a:gd name="T41" fmla="*/ 116 h 3270"/>
                <a:gd name="T42" fmla="*/ 1349 w 1666"/>
                <a:gd name="T43" fmla="*/ 259 h 3270"/>
                <a:gd name="T44" fmla="*/ 1283 w 1666"/>
                <a:gd name="T45" fmla="*/ 354 h 3270"/>
                <a:gd name="T46" fmla="*/ 1272 w 1666"/>
                <a:gd name="T47" fmla="*/ 372 h 3270"/>
                <a:gd name="T48" fmla="*/ 1278 w 1666"/>
                <a:gd name="T49" fmla="*/ 176 h 3270"/>
                <a:gd name="T50" fmla="*/ 1218 w 1666"/>
                <a:gd name="T51" fmla="*/ 300 h 3270"/>
                <a:gd name="T52" fmla="*/ 1158 w 1666"/>
                <a:gd name="T53" fmla="*/ 156 h 3270"/>
                <a:gd name="T54" fmla="*/ 1145 w 1666"/>
                <a:gd name="T55" fmla="*/ 221 h 3270"/>
                <a:gd name="T56" fmla="*/ 1134 w 1666"/>
                <a:gd name="T57" fmla="*/ 202 h 3270"/>
                <a:gd name="T58" fmla="*/ 1101 w 1666"/>
                <a:gd name="T59" fmla="*/ 200 h 3270"/>
                <a:gd name="T60" fmla="*/ 1601 w 1666"/>
                <a:gd name="T61" fmla="*/ 328 h 3270"/>
                <a:gd name="T62" fmla="*/ 1458 w 1666"/>
                <a:gd name="T63" fmla="*/ 772 h 3270"/>
                <a:gd name="T64" fmla="*/ 1468 w 1666"/>
                <a:gd name="T65" fmla="*/ 493 h 3270"/>
                <a:gd name="T66" fmla="*/ 1131 w 1666"/>
                <a:gd name="T67" fmla="*/ 1145 h 3270"/>
                <a:gd name="T68" fmla="*/ 1304 w 1666"/>
                <a:gd name="T69" fmla="*/ 414 h 3270"/>
                <a:gd name="T70" fmla="*/ 739 w 1666"/>
                <a:gd name="T71" fmla="*/ 2069 h 3270"/>
                <a:gd name="T72" fmla="*/ 1079 w 1666"/>
                <a:gd name="T73" fmla="*/ 1791 h 3270"/>
                <a:gd name="T74" fmla="*/ 317 w 1666"/>
                <a:gd name="T75" fmla="*/ 2297 h 3270"/>
                <a:gd name="T76" fmla="*/ 296 w 1666"/>
                <a:gd name="T77" fmla="*/ 2050 h 3270"/>
                <a:gd name="T78" fmla="*/ 568 w 1666"/>
                <a:gd name="T79" fmla="*/ 2577 h 3270"/>
                <a:gd name="T80" fmla="*/ 1048 w 1666"/>
                <a:gd name="T81" fmla="*/ 1206 h 3270"/>
                <a:gd name="T82" fmla="*/ 1644 w 1666"/>
                <a:gd name="T83" fmla="*/ 303 h 3270"/>
                <a:gd name="T84" fmla="*/ 1233 w 1666"/>
                <a:gd name="T85" fmla="*/ 68 h 3270"/>
                <a:gd name="T86" fmla="*/ 677 w 1666"/>
                <a:gd name="T87" fmla="*/ 120 h 3270"/>
                <a:gd name="T88" fmla="*/ 135 w 1666"/>
                <a:gd name="T89" fmla="*/ 191 h 3270"/>
                <a:gd name="T90" fmla="*/ 149 w 1666"/>
                <a:gd name="T91" fmla="*/ 838 h 3270"/>
                <a:gd name="T92" fmla="*/ 558 w 1666"/>
                <a:gd name="T93" fmla="*/ 1237 h 3270"/>
                <a:gd name="T94" fmla="*/ 643 w 1666"/>
                <a:gd name="T95" fmla="*/ 2066 h 3270"/>
                <a:gd name="T96" fmla="*/ 655 w 1666"/>
                <a:gd name="T97" fmla="*/ 2116 h 3270"/>
                <a:gd name="T98" fmla="*/ 193 w 1666"/>
                <a:gd name="T99" fmla="*/ 1820 h 3270"/>
                <a:gd name="T100" fmla="*/ 149 w 1666"/>
                <a:gd name="T101" fmla="*/ 1851 h 3270"/>
                <a:gd name="T102" fmla="*/ 633 w 1666"/>
                <a:gd name="T103" fmla="*/ 2667 h 3270"/>
                <a:gd name="T104" fmla="*/ 946 w 1666"/>
                <a:gd name="T105" fmla="*/ 3249 h 3270"/>
                <a:gd name="T106" fmla="*/ 704 w 1666"/>
                <a:gd name="T107" fmla="*/ 2121 h 3270"/>
                <a:gd name="T108" fmla="*/ 1375 w 1666"/>
                <a:gd name="T109" fmla="*/ 1616 h 3270"/>
                <a:gd name="T110" fmla="*/ 782 w 1666"/>
                <a:gd name="T111" fmla="*/ 1327 h 3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6" h="3270">
                  <a:moveTo>
                    <a:pt x="416" y="858"/>
                  </a:moveTo>
                  <a:lnTo>
                    <a:pt x="416" y="858"/>
                  </a:lnTo>
                  <a:cubicBezTo>
                    <a:pt x="365" y="699"/>
                    <a:pt x="357" y="530"/>
                    <a:pt x="374" y="365"/>
                  </a:cubicBezTo>
                  <a:lnTo>
                    <a:pt x="374" y="365"/>
                  </a:lnTo>
                  <a:cubicBezTo>
                    <a:pt x="453" y="264"/>
                    <a:pt x="558" y="199"/>
                    <a:pt x="669" y="172"/>
                  </a:cubicBezTo>
                  <a:lnTo>
                    <a:pt x="669" y="172"/>
                  </a:lnTo>
                  <a:cubicBezTo>
                    <a:pt x="676" y="176"/>
                    <a:pt x="683" y="173"/>
                    <a:pt x="688" y="168"/>
                  </a:cubicBezTo>
                  <a:lnTo>
                    <a:pt x="688" y="168"/>
                  </a:lnTo>
                  <a:cubicBezTo>
                    <a:pt x="895" y="126"/>
                    <a:pt x="1120" y="210"/>
                    <a:pt x="1243" y="417"/>
                  </a:cubicBezTo>
                  <a:lnTo>
                    <a:pt x="1243" y="417"/>
                  </a:lnTo>
                  <a:cubicBezTo>
                    <a:pt x="1245" y="420"/>
                    <a:pt x="1248" y="423"/>
                    <a:pt x="1250" y="424"/>
                  </a:cubicBezTo>
                  <a:lnTo>
                    <a:pt x="1250" y="424"/>
                  </a:lnTo>
                  <a:cubicBezTo>
                    <a:pt x="1233" y="707"/>
                    <a:pt x="1139" y="1207"/>
                    <a:pt x="819" y="1273"/>
                  </a:cubicBezTo>
                  <a:lnTo>
                    <a:pt x="819" y="1273"/>
                  </a:lnTo>
                  <a:cubicBezTo>
                    <a:pt x="970" y="1099"/>
                    <a:pt x="1075" y="896"/>
                    <a:pt x="1127" y="669"/>
                  </a:cubicBezTo>
                  <a:lnTo>
                    <a:pt x="1127" y="669"/>
                  </a:lnTo>
                  <a:cubicBezTo>
                    <a:pt x="1132" y="649"/>
                    <a:pt x="1101" y="640"/>
                    <a:pt x="1096" y="661"/>
                  </a:cubicBezTo>
                  <a:lnTo>
                    <a:pt x="1096" y="661"/>
                  </a:lnTo>
                  <a:cubicBezTo>
                    <a:pt x="1044" y="883"/>
                    <a:pt x="942" y="1082"/>
                    <a:pt x="793" y="1253"/>
                  </a:cubicBezTo>
                  <a:lnTo>
                    <a:pt x="793" y="1253"/>
                  </a:lnTo>
                  <a:cubicBezTo>
                    <a:pt x="886" y="984"/>
                    <a:pt x="928" y="704"/>
                    <a:pt x="919" y="418"/>
                  </a:cubicBezTo>
                  <a:lnTo>
                    <a:pt x="919" y="418"/>
                  </a:lnTo>
                  <a:cubicBezTo>
                    <a:pt x="917" y="397"/>
                    <a:pt x="885" y="397"/>
                    <a:pt x="886" y="418"/>
                  </a:cubicBezTo>
                  <a:lnTo>
                    <a:pt x="886" y="418"/>
                  </a:lnTo>
                  <a:cubicBezTo>
                    <a:pt x="895" y="701"/>
                    <a:pt x="854" y="979"/>
                    <a:pt x="761" y="1247"/>
                  </a:cubicBezTo>
                  <a:lnTo>
                    <a:pt x="761" y="1247"/>
                  </a:lnTo>
                  <a:cubicBezTo>
                    <a:pt x="677" y="988"/>
                    <a:pt x="638" y="721"/>
                    <a:pt x="646" y="448"/>
                  </a:cubicBezTo>
                  <a:lnTo>
                    <a:pt x="646" y="448"/>
                  </a:lnTo>
                  <a:cubicBezTo>
                    <a:pt x="647" y="427"/>
                    <a:pt x="614" y="427"/>
                    <a:pt x="613" y="448"/>
                  </a:cubicBezTo>
                  <a:lnTo>
                    <a:pt x="613" y="448"/>
                  </a:lnTo>
                  <a:cubicBezTo>
                    <a:pt x="605" y="732"/>
                    <a:pt x="647" y="1010"/>
                    <a:pt x="737" y="1279"/>
                  </a:cubicBezTo>
                  <a:lnTo>
                    <a:pt x="737" y="1279"/>
                  </a:lnTo>
                  <a:cubicBezTo>
                    <a:pt x="736" y="1279"/>
                    <a:pt x="736" y="1279"/>
                    <a:pt x="735" y="1279"/>
                  </a:cubicBezTo>
                  <a:lnTo>
                    <a:pt x="735" y="1279"/>
                  </a:lnTo>
                  <a:cubicBezTo>
                    <a:pt x="583" y="1077"/>
                    <a:pt x="498" y="840"/>
                    <a:pt x="485" y="586"/>
                  </a:cubicBezTo>
                  <a:lnTo>
                    <a:pt x="485" y="586"/>
                  </a:lnTo>
                  <a:cubicBezTo>
                    <a:pt x="483" y="565"/>
                    <a:pt x="451" y="565"/>
                    <a:pt x="452" y="586"/>
                  </a:cubicBezTo>
                  <a:lnTo>
                    <a:pt x="452" y="586"/>
                  </a:lnTo>
                  <a:cubicBezTo>
                    <a:pt x="465" y="835"/>
                    <a:pt x="546" y="1067"/>
                    <a:pt x="688" y="1269"/>
                  </a:cubicBezTo>
                  <a:lnTo>
                    <a:pt x="688" y="1269"/>
                  </a:lnTo>
                  <a:cubicBezTo>
                    <a:pt x="538" y="1214"/>
                    <a:pt x="457" y="988"/>
                    <a:pt x="416" y="858"/>
                  </a:cubicBezTo>
                  <a:close/>
                  <a:moveTo>
                    <a:pt x="484" y="1169"/>
                  </a:moveTo>
                  <a:lnTo>
                    <a:pt x="484" y="1169"/>
                  </a:lnTo>
                  <a:cubicBezTo>
                    <a:pt x="483" y="1166"/>
                    <a:pt x="483" y="1163"/>
                    <a:pt x="481" y="1160"/>
                  </a:cubicBezTo>
                  <a:lnTo>
                    <a:pt x="481" y="1160"/>
                  </a:lnTo>
                  <a:cubicBezTo>
                    <a:pt x="294" y="937"/>
                    <a:pt x="235" y="650"/>
                    <a:pt x="197" y="369"/>
                  </a:cubicBezTo>
                  <a:lnTo>
                    <a:pt x="197" y="369"/>
                  </a:lnTo>
                  <a:cubicBezTo>
                    <a:pt x="195" y="348"/>
                    <a:pt x="162" y="348"/>
                    <a:pt x="165" y="369"/>
                  </a:cubicBezTo>
                  <a:lnTo>
                    <a:pt x="165" y="369"/>
                  </a:lnTo>
                  <a:cubicBezTo>
                    <a:pt x="200" y="638"/>
                    <a:pt x="256" y="908"/>
                    <a:pt x="416" y="1129"/>
                  </a:cubicBezTo>
                  <a:lnTo>
                    <a:pt x="416" y="1129"/>
                  </a:lnTo>
                  <a:cubicBezTo>
                    <a:pt x="312" y="1054"/>
                    <a:pt x="249" y="931"/>
                    <a:pt x="192" y="814"/>
                  </a:cubicBezTo>
                  <a:lnTo>
                    <a:pt x="192" y="814"/>
                  </a:lnTo>
                  <a:cubicBezTo>
                    <a:pt x="99" y="626"/>
                    <a:pt x="53" y="438"/>
                    <a:pt x="77" y="231"/>
                  </a:cubicBezTo>
                  <a:lnTo>
                    <a:pt x="77" y="231"/>
                  </a:lnTo>
                  <a:cubicBezTo>
                    <a:pt x="174" y="241"/>
                    <a:pt x="260" y="286"/>
                    <a:pt x="326" y="359"/>
                  </a:cubicBezTo>
                  <a:lnTo>
                    <a:pt x="326" y="359"/>
                  </a:lnTo>
                  <a:cubicBezTo>
                    <a:pt x="303" y="570"/>
                    <a:pt x="329" y="777"/>
                    <a:pt x="405" y="976"/>
                  </a:cubicBezTo>
                  <a:lnTo>
                    <a:pt x="405" y="976"/>
                  </a:lnTo>
                  <a:cubicBezTo>
                    <a:pt x="429" y="1039"/>
                    <a:pt x="464" y="1115"/>
                    <a:pt x="511" y="1180"/>
                  </a:cubicBezTo>
                  <a:lnTo>
                    <a:pt x="511" y="1180"/>
                  </a:lnTo>
                  <a:cubicBezTo>
                    <a:pt x="502" y="1177"/>
                    <a:pt x="493" y="1173"/>
                    <a:pt x="484" y="1169"/>
                  </a:cubicBezTo>
                  <a:close/>
                  <a:moveTo>
                    <a:pt x="612" y="137"/>
                  </a:moveTo>
                  <a:lnTo>
                    <a:pt x="612" y="137"/>
                  </a:lnTo>
                  <a:cubicBezTo>
                    <a:pt x="575" y="149"/>
                    <a:pt x="539" y="166"/>
                    <a:pt x="505" y="186"/>
                  </a:cubicBezTo>
                  <a:lnTo>
                    <a:pt x="505" y="186"/>
                  </a:lnTo>
                  <a:cubicBezTo>
                    <a:pt x="507" y="173"/>
                    <a:pt x="506" y="160"/>
                    <a:pt x="501" y="147"/>
                  </a:cubicBezTo>
                  <a:lnTo>
                    <a:pt x="501" y="147"/>
                  </a:lnTo>
                  <a:cubicBezTo>
                    <a:pt x="495" y="127"/>
                    <a:pt x="463" y="136"/>
                    <a:pt x="470" y="156"/>
                  </a:cubicBezTo>
                  <a:lnTo>
                    <a:pt x="470" y="156"/>
                  </a:lnTo>
                  <a:cubicBezTo>
                    <a:pt x="476" y="173"/>
                    <a:pt x="473" y="188"/>
                    <a:pt x="463" y="203"/>
                  </a:cubicBezTo>
                  <a:lnTo>
                    <a:pt x="463" y="203"/>
                  </a:lnTo>
                  <a:cubicBezTo>
                    <a:pt x="460" y="207"/>
                    <a:pt x="459" y="211"/>
                    <a:pt x="460" y="215"/>
                  </a:cubicBezTo>
                  <a:lnTo>
                    <a:pt x="460" y="215"/>
                  </a:lnTo>
                  <a:cubicBezTo>
                    <a:pt x="454" y="219"/>
                    <a:pt x="448" y="223"/>
                    <a:pt x="442" y="228"/>
                  </a:cubicBezTo>
                  <a:lnTo>
                    <a:pt x="442" y="228"/>
                  </a:lnTo>
                  <a:cubicBezTo>
                    <a:pt x="445" y="198"/>
                    <a:pt x="446" y="169"/>
                    <a:pt x="443" y="140"/>
                  </a:cubicBezTo>
                  <a:lnTo>
                    <a:pt x="443" y="140"/>
                  </a:lnTo>
                  <a:cubicBezTo>
                    <a:pt x="442" y="118"/>
                    <a:pt x="410" y="118"/>
                    <a:pt x="411" y="140"/>
                  </a:cubicBezTo>
                  <a:lnTo>
                    <a:pt x="411" y="140"/>
                  </a:lnTo>
                  <a:cubicBezTo>
                    <a:pt x="414" y="177"/>
                    <a:pt x="412" y="213"/>
                    <a:pt x="407" y="250"/>
                  </a:cubicBezTo>
                  <a:lnTo>
                    <a:pt x="407" y="250"/>
                  </a:lnTo>
                  <a:cubicBezTo>
                    <a:pt x="406" y="253"/>
                    <a:pt x="407" y="255"/>
                    <a:pt x="407" y="258"/>
                  </a:cubicBezTo>
                  <a:lnTo>
                    <a:pt x="407" y="258"/>
                  </a:lnTo>
                  <a:cubicBezTo>
                    <a:pt x="395" y="268"/>
                    <a:pt x="384" y="279"/>
                    <a:pt x="374" y="291"/>
                  </a:cubicBezTo>
                  <a:lnTo>
                    <a:pt x="374" y="291"/>
                  </a:lnTo>
                  <a:cubicBezTo>
                    <a:pt x="369" y="261"/>
                    <a:pt x="368" y="231"/>
                    <a:pt x="371" y="200"/>
                  </a:cubicBezTo>
                  <a:lnTo>
                    <a:pt x="371" y="200"/>
                  </a:lnTo>
                  <a:cubicBezTo>
                    <a:pt x="374" y="179"/>
                    <a:pt x="341" y="179"/>
                    <a:pt x="339" y="200"/>
                  </a:cubicBezTo>
                  <a:lnTo>
                    <a:pt x="339" y="200"/>
                  </a:lnTo>
                  <a:cubicBezTo>
                    <a:pt x="336" y="235"/>
                    <a:pt x="337" y="270"/>
                    <a:pt x="342" y="305"/>
                  </a:cubicBezTo>
                  <a:lnTo>
                    <a:pt x="342" y="305"/>
                  </a:lnTo>
                  <a:cubicBezTo>
                    <a:pt x="335" y="298"/>
                    <a:pt x="327" y="291"/>
                    <a:pt x="319" y="284"/>
                  </a:cubicBezTo>
                  <a:lnTo>
                    <a:pt x="319" y="284"/>
                  </a:lnTo>
                  <a:cubicBezTo>
                    <a:pt x="312" y="255"/>
                    <a:pt x="308" y="225"/>
                    <a:pt x="307" y="194"/>
                  </a:cubicBezTo>
                  <a:lnTo>
                    <a:pt x="307" y="194"/>
                  </a:lnTo>
                  <a:cubicBezTo>
                    <a:pt x="306" y="173"/>
                    <a:pt x="274" y="173"/>
                    <a:pt x="274" y="194"/>
                  </a:cubicBezTo>
                  <a:lnTo>
                    <a:pt x="274" y="194"/>
                  </a:lnTo>
                  <a:cubicBezTo>
                    <a:pt x="275" y="214"/>
                    <a:pt x="277" y="234"/>
                    <a:pt x="280" y="254"/>
                  </a:cubicBezTo>
                  <a:lnTo>
                    <a:pt x="280" y="254"/>
                  </a:lnTo>
                  <a:cubicBezTo>
                    <a:pt x="251" y="235"/>
                    <a:pt x="219" y="218"/>
                    <a:pt x="186" y="207"/>
                  </a:cubicBezTo>
                  <a:lnTo>
                    <a:pt x="186" y="207"/>
                  </a:lnTo>
                  <a:cubicBezTo>
                    <a:pt x="298" y="88"/>
                    <a:pt x="472" y="63"/>
                    <a:pt x="612" y="137"/>
                  </a:cubicBezTo>
                  <a:close/>
                  <a:moveTo>
                    <a:pt x="1220" y="116"/>
                  </a:moveTo>
                  <a:lnTo>
                    <a:pt x="1220" y="116"/>
                  </a:lnTo>
                  <a:cubicBezTo>
                    <a:pt x="1306" y="136"/>
                    <a:pt x="1354" y="203"/>
                    <a:pt x="1394" y="276"/>
                  </a:cubicBezTo>
                  <a:lnTo>
                    <a:pt x="1394" y="276"/>
                  </a:lnTo>
                  <a:cubicBezTo>
                    <a:pt x="1372" y="289"/>
                    <a:pt x="1350" y="305"/>
                    <a:pt x="1331" y="321"/>
                  </a:cubicBezTo>
                  <a:lnTo>
                    <a:pt x="1331" y="321"/>
                  </a:lnTo>
                  <a:cubicBezTo>
                    <a:pt x="1338" y="301"/>
                    <a:pt x="1344" y="281"/>
                    <a:pt x="1349" y="259"/>
                  </a:cubicBezTo>
                  <a:lnTo>
                    <a:pt x="1349" y="259"/>
                  </a:lnTo>
                  <a:cubicBezTo>
                    <a:pt x="1353" y="239"/>
                    <a:pt x="1322" y="231"/>
                    <a:pt x="1318" y="251"/>
                  </a:cubicBezTo>
                  <a:lnTo>
                    <a:pt x="1318" y="251"/>
                  </a:lnTo>
                  <a:cubicBezTo>
                    <a:pt x="1309" y="287"/>
                    <a:pt x="1298" y="321"/>
                    <a:pt x="1283" y="354"/>
                  </a:cubicBezTo>
                  <a:lnTo>
                    <a:pt x="1283" y="354"/>
                  </a:lnTo>
                  <a:cubicBezTo>
                    <a:pt x="1281" y="358"/>
                    <a:pt x="1281" y="363"/>
                    <a:pt x="1282" y="366"/>
                  </a:cubicBezTo>
                  <a:lnTo>
                    <a:pt x="1282" y="366"/>
                  </a:lnTo>
                  <a:cubicBezTo>
                    <a:pt x="1280" y="368"/>
                    <a:pt x="1279" y="369"/>
                    <a:pt x="1278" y="371"/>
                  </a:cubicBezTo>
                  <a:lnTo>
                    <a:pt x="1278" y="371"/>
                  </a:lnTo>
                  <a:cubicBezTo>
                    <a:pt x="1276" y="371"/>
                    <a:pt x="1274" y="371"/>
                    <a:pt x="1272" y="372"/>
                  </a:cubicBezTo>
                  <a:lnTo>
                    <a:pt x="1272" y="372"/>
                  </a:lnTo>
                  <a:cubicBezTo>
                    <a:pt x="1272" y="372"/>
                    <a:pt x="1272" y="372"/>
                    <a:pt x="1272" y="371"/>
                  </a:cubicBezTo>
                  <a:lnTo>
                    <a:pt x="1272" y="371"/>
                  </a:lnTo>
                  <a:cubicBezTo>
                    <a:pt x="1273" y="307"/>
                    <a:pt x="1276" y="241"/>
                    <a:pt x="1278" y="176"/>
                  </a:cubicBezTo>
                  <a:lnTo>
                    <a:pt x="1278" y="176"/>
                  </a:lnTo>
                  <a:cubicBezTo>
                    <a:pt x="1278" y="155"/>
                    <a:pt x="1245" y="156"/>
                    <a:pt x="1245" y="176"/>
                  </a:cubicBezTo>
                  <a:lnTo>
                    <a:pt x="1245" y="176"/>
                  </a:lnTo>
                  <a:cubicBezTo>
                    <a:pt x="1243" y="227"/>
                    <a:pt x="1242" y="277"/>
                    <a:pt x="1241" y="328"/>
                  </a:cubicBezTo>
                  <a:lnTo>
                    <a:pt x="1241" y="328"/>
                  </a:lnTo>
                  <a:cubicBezTo>
                    <a:pt x="1233" y="318"/>
                    <a:pt x="1225" y="309"/>
                    <a:pt x="1218" y="300"/>
                  </a:cubicBezTo>
                  <a:lnTo>
                    <a:pt x="1218" y="300"/>
                  </a:lnTo>
                  <a:cubicBezTo>
                    <a:pt x="1208" y="249"/>
                    <a:pt x="1199" y="198"/>
                    <a:pt x="1189" y="147"/>
                  </a:cubicBezTo>
                  <a:lnTo>
                    <a:pt x="1189" y="147"/>
                  </a:lnTo>
                  <a:cubicBezTo>
                    <a:pt x="1185" y="127"/>
                    <a:pt x="1154" y="136"/>
                    <a:pt x="1158" y="156"/>
                  </a:cubicBezTo>
                  <a:lnTo>
                    <a:pt x="1158" y="156"/>
                  </a:lnTo>
                  <a:cubicBezTo>
                    <a:pt x="1164" y="190"/>
                    <a:pt x="1171" y="225"/>
                    <a:pt x="1177" y="259"/>
                  </a:cubicBezTo>
                  <a:lnTo>
                    <a:pt x="1177" y="259"/>
                  </a:lnTo>
                  <a:cubicBezTo>
                    <a:pt x="1167" y="250"/>
                    <a:pt x="1158" y="242"/>
                    <a:pt x="1148" y="234"/>
                  </a:cubicBezTo>
                  <a:lnTo>
                    <a:pt x="1148" y="234"/>
                  </a:lnTo>
                  <a:cubicBezTo>
                    <a:pt x="1149" y="230"/>
                    <a:pt x="1148" y="226"/>
                    <a:pt x="1145" y="221"/>
                  </a:cubicBezTo>
                  <a:lnTo>
                    <a:pt x="1145" y="221"/>
                  </a:lnTo>
                  <a:cubicBezTo>
                    <a:pt x="1142" y="216"/>
                    <a:pt x="1138" y="211"/>
                    <a:pt x="1134" y="206"/>
                  </a:cubicBezTo>
                  <a:lnTo>
                    <a:pt x="1134" y="206"/>
                  </a:lnTo>
                  <a:cubicBezTo>
                    <a:pt x="1134" y="204"/>
                    <a:pt x="1135" y="203"/>
                    <a:pt x="1134" y="202"/>
                  </a:cubicBezTo>
                  <a:lnTo>
                    <a:pt x="1134" y="202"/>
                  </a:lnTo>
                  <a:cubicBezTo>
                    <a:pt x="1132" y="188"/>
                    <a:pt x="1129" y="174"/>
                    <a:pt x="1127" y="160"/>
                  </a:cubicBezTo>
                  <a:lnTo>
                    <a:pt x="1127" y="160"/>
                  </a:lnTo>
                  <a:cubicBezTo>
                    <a:pt x="1124" y="139"/>
                    <a:pt x="1092" y="148"/>
                    <a:pt x="1096" y="168"/>
                  </a:cubicBezTo>
                  <a:lnTo>
                    <a:pt x="1096" y="168"/>
                  </a:lnTo>
                  <a:cubicBezTo>
                    <a:pt x="1098" y="179"/>
                    <a:pt x="1100" y="189"/>
                    <a:pt x="1101" y="200"/>
                  </a:cubicBezTo>
                  <a:lnTo>
                    <a:pt x="1101" y="200"/>
                  </a:lnTo>
                  <a:cubicBezTo>
                    <a:pt x="1063" y="176"/>
                    <a:pt x="1023" y="156"/>
                    <a:pt x="981" y="141"/>
                  </a:cubicBezTo>
                  <a:lnTo>
                    <a:pt x="981" y="141"/>
                  </a:lnTo>
                  <a:cubicBezTo>
                    <a:pt x="1057" y="105"/>
                    <a:pt x="1136" y="96"/>
                    <a:pt x="1220" y="116"/>
                  </a:cubicBezTo>
                  <a:close/>
                  <a:moveTo>
                    <a:pt x="1601" y="328"/>
                  </a:moveTo>
                  <a:lnTo>
                    <a:pt x="1601" y="328"/>
                  </a:lnTo>
                  <a:cubicBezTo>
                    <a:pt x="1604" y="331"/>
                    <a:pt x="1606" y="333"/>
                    <a:pt x="1609" y="335"/>
                  </a:cubicBezTo>
                  <a:lnTo>
                    <a:pt x="1609" y="335"/>
                  </a:lnTo>
                  <a:cubicBezTo>
                    <a:pt x="1559" y="481"/>
                    <a:pt x="1511" y="628"/>
                    <a:pt x="1458" y="772"/>
                  </a:cubicBezTo>
                  <a:lnTo>
                    <a:pt x="1458" y="772"/>
                  </a:lnTo>
                  <a:cubicBezTo>
                    <a:pt x="1407" y="913"/>
                    <a:pt x="1323" y="1059"/>
                    <a:pt x="1189" y="1123"/>
                  </a:cubicBezTo>
                  <a:lnTo>
                    <a:pt x="1189" y="1123"/>
                  </a:lnTo>
                  <a:cubicBezTo>
                    <a:pt x="1336" y="938"/>
                    <a:pt x="1420" y="723"/>
                    <a:pt x="1500" y="501"/>
                  </a:cubicBezTo>
                  <a:lnTo>
                    <a:pt x="1500" y="501"/>
                  </a:lnTo>
                  <a:cubicBezTo>
                    <a:pt x="1507" y="482"/>
                    <a:pt x="1475" y="473"/>
                    <a:pt x="1468" y="493"/>
                  </a:cubicBezTo>
                  <a:lnTo>
                    <a:pt x="1468" y="493"/>
                  </a:lnTo>
                  <a:cubicBezTo>
                    <a:pt x="1385" y="725"/>
                    <a:pt x="1296" y="951"/>
                    <a:pt x="1134" y="1140"/>
                  </a:cubicBezTo>
                  <a:lnTo>
                    <a:pt x="1134" y="1140"/>
                  </a:lnTo>
                  <a:cubicBezTo>
                    <a:pt x="1132" y="1142"/>
                    <a:pt x="1131" y="1143"/>
                    <a:pt x="1131" y="1145"/>
                  </a:cubicBezTo>
                  <a:lnTo>
                    <a:pt x="1131" y="1145"/>
                  </a:lnTo>
                  <a:cubicBezTo>
                    <a:pt x="1115" y="1150"/>
                    <a:pt x="1098" y="1153"/>
                    <a:pt x="1081" y="1154"/>
                  </a:cubicBezTo>
                  <a:lnTo>
                    <a:pt x="1081" y="1154"/>
                  </a:lnTo>
                  <a:cubicBezTo>
                    <a:pt x="1231" y="955"/>
                    <a:pt x="1287" y="626"/>
                    <a:pt x="1299" y="418"/>
                  </a:cubicBezTo>
                  <a:lnTo>
                    <a:pt x="1299" y="418"/>
                  </a:lnTo>
                  <a:cubicBezTo>
                    <a:pt x="1301" y="417"/>
                    <a:pt x="1303" y="416"/>
                    <a:pt x="1304" y="414"/>
                  </a:cubicBezTo>
                  <a:lnTo>
                    <a:pt x="1304" y="414"/>
                  </a:lnTo>
                  <a:cubicBezTo>
                    <a:pt x="1369" y="344"/>
                    <a:pt x="1511" y="211"/>
                    <a:pt x="1601" y="328"/>
                  </a:cubicBezTo>
                  <a:close/>
                  <a:moveTo>
                    <a:pt x="1316" y="1650"/>
                  </a:moveTo>
                  <a:lnTo>
                    <a:pt x="1316" y="1650"/>
                  </a:lnTo>
                  <a:cubicBezTo>
                    <a:pt x="1170" y="1824"/>
                    <a:pt x="970" y="2039"/>
                    <a:pt x="739" y="2069"/>
                  </a:cubicBezTo>
                  <a:lnTo>
                    <a:pt x="739" y="2069"/>
                  </a:lnTo>
                  <a:cubicBezTo>
                    <a:pt x="858" y="1986"/>
                    <a:pt x="976" y="1902"/>
                    <a:pt x="1096" y="1819"/>
                  </a:cubicBezTo>
                  <a:lnTo>
                    <a:pt x="1096" y="1819"/>
                  </a:lnTo>
                  <a:cubicBezTo>
                    <a:pt x="1112" y="1807"/>
                    <a:pt x="1096" y="1779"/>
                    <a:pt x="1079" y="1791"/>
                  </a:cubicBezTo>
                  <a:lnTo>
                    <a:pt x="1079" y="1791"/>
                  </a:lnTo>
                  <a:cubicBezTo>
                    <a:pt x="960" y="1874"/>
                    <a:pt x="841" y="1958"/>
                    <a:pt x="722" y="2041"/>
                  </a:cubicBezTo>
                  <a:lnTo>
                    <a:pt x="722" y="2041"/>
                  </a:lnTo>
                  <a:cubicBezTo>
                    <a:pt x="872" y="1847"/>
                    <a:pt x="1079" y="1711"/>
                    <a:pt x="1316" y="1650"/>
                  </a:cubicBezTo>
                  <a:close/>
                  <a:moveTo>
                    <a:pt x="317" y="2297"/>
                  </a:moveTo>
                  <a:lnTo>
                    <a:pt x="317" y="2297"/>
                  </a:lnTo>
                  <a:cubicBezTo>
                    <a:pt x="241" y="2175"/>
                    <a:pt x="203" y="2033"/>
                    <a:pt x="199" y="1889"/>
                  </a:cubicBezTo>
                  <a:lnTo>
                    <a:pt x="199" y="1889"/>
                  </a:lnTo>
                  <a:cubicBezTo>
                    <a:pt x="400" y="2069"/>
                    <a:pt x="498" y="2306"/>
                    <a:pt x="590" y="2554"/>
                  </a:cubicBezTo>
                  <a:lnTo>
                    <a:pt x="590" y="2554"/>
                  </a:lnTo>
                  <a:cubicBezTo>
                    <a:pt x="473" y="2397"/>
                    <a:pt x="375" y="2229"/>
                    <a:pt x="296" y="2050"/>
                  </a:cubicBezTo>
                  <a:lnTo>
                    <a:pt x="296" y="2050"/>
                  </a:lnTo>
                  <a:cubicBezTo>
                    <a:pt x="287" y="2031"/>
                    <a:pt x="260" y="2047"/>
                    <a:pt x="268" y="2067"/>
                  </a:cubicBezTo>
                  <a:lnTo>
                    <a:pt x="268" y="2067"/>
                  </a:lnTo>
                  <a:cubicBezTo>
                    <a:pt x="348" y="2249"/>
                    <a:pt x="448" y="2418"/>
                    <a:pt x="568" y="2577"/>
                  </a:cubicBezTo>
                  <a:lnTo>
                    <a:pt x="568" y="2577"/>
                  </a:lnTo>
                  <a:cubicBezTo>
                    <a:pt x="463" y="2511"/>
                    <a:pt x="369" y="2382"/>
                    <a:pt x="317" y="2297"/>
                  </a:cubicBezTo>
                  <a:close/>
                  <a:moveTo>
                    <a:pt x="1038" y="1204"/>
                  </a:moveTo>
                  <a:lnTo>
                    <a:pt x="1038" y="1204"/>
                  </a:lnTo>
                  <a:cubicBezTo>
                    <a:pt x="1041" y="1206"/>
                    <a:pt x="1044" y="1206"/>
                    <a:pt x="1048" y="1206"/>
                  </a:cubicBezTo>
                  <a:lnTo>
                    <a:pt x="1048" y="1206"/>
                  </a:lnTo>
                  <a:cubicBezTo>
                    <a:pt x="1462" y="1195"/>
                    <a:pt x="1555" y="642"/>
                    <a:pt x="1660" y="337"/>
                  </a:cubicBezTo>
                  <a:lnTo>
                    <a:pt x="1660" y="337"/>
                  </a:lnTo>
                  <a:cubicBezTo>
                    <a:pt x="1665" y="323"/>
                    <a:pt x="1657" y="313"/>
                    <a:pt x="1646" y="309"/>
                  </a:cubicBezTo>
                  <a:lnTo>
                    <a:pt x="1646" y="309"/>
                  </a:lnTo>
                  <a:cubicBezTo>
                    <a:pt x="1646" y="307"/>
                    <a:pt x="1645" y="305"/>
                    <a:pt x="1644" y="303"/>
                  </a:cubicBezTo>
                  <a:lnTo>
                    <a:pt x="1644" y="303"/>
                  </a:lnTo>
                  <a:cubicBezTo>
                    <a:pt x="1584" y="226"/>
                    <a:pt x="1509" y="224"/>
                    <a:pt x="1437" y="254"/>
                  </a:cubicBezTo>
                  <a:lnTo>
                    <a:pt x="1437" y="254"/>
                  </a:lnTo>
                  <a:cubicBezTo>
                    <a:pt x="1389" y="164"/>
                    <a:pt x="1334" y="102"/>
                    <a:pt x="1233" y="68"/>
                  </a:cubicBezTo>
                  <a:lnTo>
                    <a:pt x="1233" y="68"/>
                  </a:lnTo>
                  <a:cubicBezTo>
                    <a:pt x="1132" y="36"/>
                    <a:pt x="1020" y="61"/>
                    <a:pt x="931" y="112"/>
                  </a:cubicBezTo>
                  <a:lnTo>
                    <a:pt x="931" y="112"/>
                  </a:lnTo>
                  <a:cubicBezTo>
                    <a:pt x="926" y="115"/>
                    <a:pt x="922" y="119"/>
                    <a:pt x="920" y="124"/>
                  </a:cubicBezTo>
                  <a:lnTo>
                    <a:pt x="920" y="124"/>
                  </a:lnTo>
                  <a:cubicBezTo>
                    <a:pt x="841" y="105"/>
                    <a:pt x="758" y="104"/>
                    <a:pt x="677" y="120"/>
                  </a:cubicBezTo>
                  <a:lnTo>
                    <a:pt x="677" y="120"/>
                  </a:lnTo>
                  <a:cubicBezTo>
                    <a:pt x="511" y="0"/>
                    <a:pt x="274" y="28"/>
                    <a:pt x="140" y="184"/>
                  </a:cubicBezTo>
                  <a:lnTo>
                    <a:pt x="140" y="184"/>
                  </a:lnTo>
                  <a:cubicBezTo>
                    <a:pt x="138" y="187"/>
                    <a:pt x="136" y="189"/>
                    <a:pt x="135" y="191"/>
                  </a:cubicBezTo>
                  <a:lnTo>
                    <a:pt x="135" y="191"/>
                  </a:lnTo>
                  <a:cubicBezTo>
                    <a:pt x="115" y="187"/>
                    <a:pt x="94" y="184"/>
                    <a:pt x="72" y="181"/>
                  </a:cubicBezTo>
                  <a:lnTo>
                    <a:pt x="72" y="181"/>
                  </a:lnTo>
                  <a:cubicBezTo>
                    <a:pt x="59" y="170"/>
                    <a:pt x="36" y="170"/>
                    <a:pt x="33" y="191"/>
                  </a:cubicBezTo>
                  <a:lnTo>
                    <a:pt x="33" y="191"/>
                  </a:lnTo>
                  <a:cubicBezTo>
                    <a:pt x="0" y="423"/>
                    <a:pt x="47" y="630"/>
                    <a:pt x="149" y="838"/>
                  </a:cubicBezTo>
                  <a:lnTo>
                    <a:pt x="149" y="838"/>
                  </a:lnTo>
                  <a:cubicBezTo>
                    <a:pt x="235" y="1012"/>
                    <a:pt x="337" y="1193"/>
                    <a:pt x="540" y="1240"/>
                  </a:cubicBezTo>
                  <a:lnTo>
                    <a:pt x="540" y="1240"/>
                  </a:lnTo>
                  <a:cubicBezTo>
                    <a:pt x="547" y="1241"/>
                    <a:pt x="553" y="1240"/>
                    <a:pt x="558" y="1237"/>
                  </a:cubicBezTo>
                  <a:lnTo>
                    <a:pt x="558" y="1237"/>
                  </a:lnTo>
                  <a:cubicBezTo>
                    <a:pt x="606" y="1285"/>
                    <a:pt x="664" y="1321"/>
                    <a:pt x="733" y="1326"/>
                  </a:cubicBezTo>
                  <a:lnTo>
                    <a:pt x="733" y="1326"/>
                  </a:lnTo>
                  <a:cubicBezTo>
                    <a:pt x="699" y="1565"/>
                    <a:pt x="674" y="1804"/>
                    <a:pt x="660" y="2044"/>
                  </a:cubicBezTo>
                  <a:lnTo>
                    <a:pt x="660" y="2044"/>
                  </a:lnTo>
                  <a:cubicBezTo>
                    <a:pt x="654" y="2051"/>
                    <a:pt x="649" y="2059"/>
                    <a:pt x="643" y="2066"/>
                  </a:cubicBezTo>
                  <a:lnTo>
                    <a:pt x="643" y="2066"/>
                  </a:lnTo>
                  <a:cubicBezTo>
                    <a:pt x="636" y="2077"/>
                    <a:pt x="639" y="2087"/>
                    <a:pt x="646" y="2094"/>
                  </a:cubicBezTo>
                  <a:lnTo>
                    <a:pt x="646" y="2094"/>
                  </a:lnTo>
                  <a:cubicBezTo>
                    <a:pt x="645" y="2102"/>
                    <a:pt x="649" y="2111"/>
                    <a:pt x="655" y="2116"/>
                  </a:cubicBezTo>
                  <a:lnTo>
                    <a:pt x="655" y="2116"/>
                  </a:lnTo>
                  <a:cubicBezTo>
                    <a:pt x="650" y="2218"/>
                    <a:pt x="646" y="2320"/>
                    <a:pt x="644" y="2422"/>
                  </a:cubicBezTo>
                  <a:lnTo>
                    <a:pt x="644" y="2422"/>
                  </a:lnTo>
                  <a:cubicBezTo>
                    <a:pt x="644" y="2470"/>
                    <a:pt x="644" y="2518"/>
                    <a:pt x="647" y="2567"/>
                  </a:cubicBezTo>
                  <a:lnTo>
                    <a:pt x="647" y="2567"/>
                  </a:lnTo>
                  <a:cubicBezTo>
                    <a:pt x="543" y="2286"/>
                    <a:pt x="436" y="2014"/>
                    <a:pt x="193" y="1820"/>
                  </a:cubicBezTo>
                  <a:lnTo>
                    <a:pt x="193" y="1820"/>
                  </a:lnTo>
                  <a:cubicBezTo>
                    <a:pt x="172" y="1805"/>
                    <a:pt x="145" y="1825"/>
                    <a:pt x="150" y="1844"/>
                  </a:cubicBezTo>
                  <a:lnTo>
                    <a:pt x="150" y="1844"/>
                  </a:lnTo>
                  <a:cubicBezTo>
                    <a:pt x="149" y="1847"/>
                    <a:pt x="149" y="1849"/>
                    <a:pt x="149" y="1851"/>
                  </a:cubicBezTo>
                  <a:lnTo>
                    <a:pt x="149" y="1851"/>
                  </a:lnTo>
                  <a:cubicBezTo>
                    <a:pt x="148" y="2030"/>
                    <a:pt x="198" y="2197"/>
                    <a:pt x="291" y="2349"/>
                  </a:cubicBezTo>
                  <a:lnTo>
                    <a:pt x="291" y="2349"/>
                  </a:lnTo>
                  <a:cubicBezTo>
                    <a:pt x="357" y="2455"/>
                    <a:pt x="496" y="2623"/>
                    <a:pt x="629" y="2658"/>
                  </a:cubicBezTo>
                  <a:lnTo>
                    <a:pt x="629" y="2658"/>
                  </a:lnTo>
                  <a:cubicBezTo>
                    <a:pt x="630" y="2660"/>
                    <a:pt x="632" y="2664"/>
                    <a:pt x="633" y="2667"/>
                  </a:cubicBezTo>
                  <a:lnTo>
                    <a:pt x="633" y="2667"/>
                  </a:lnTo>
                  <a:cubicBezTo>
                    <a:pt x="637" y="2679"/>
                    <a:pt x="647" y="2684"/>
                    <a:pt x="657" y="2683"/>
                  </a:cubicBezTo>
                  <a:lnTo>
                    <a:pt x="657" y="2683"/>
                  </a:lnTo>
                  <a:cubicBezTo>
                    <a:pt x="685" y="2901"/>
                    <a:pt x="763" y="3109"/>
                    <a:pt x="946" y="3249"/>
                  </a:cubicBezTo>
                  <a:lnTo>
                    <a:pt x="946" y="3249"/>
                  </a:lnTo>
                  <a:cubicBezTo>
                    <a:pt x="971" y="3269"/>
                    <a:pt x="995" y="3227"/>
                    <a:pt x="970" y="3208"/>
                  </a:cubicBezTo>
                  <a:lnTo>
                    <a:pt x="970" y="3208"/>
                  </a:lnTo>
                  <a:cubicBezTo>
                    <a:pt x="704" y="3002"/>
                    <a:pt x="688" y="2650"/>
                    <a:pt x="695" y="2341"/>
                  </a:cubicBezTo>
                  <a:lnTo>
                    <a:pt x="695" y="2341"/>
                  </a:lnTo>
                  <a:cubicBezTo>
                    <a:pt x="697" y="2267"/>
                    <a:pt x="700" y="2194"/>
                    <a:pt x="704" y="2121"/>
                  </a:cubicBezTo>
                  <a:lnTo>
                    <a:pt x="704" y="2121"/>
                  </a:lnTo>
                  <a:cubicBezTo>
                    <a:pt x="980" y="2110"/>
                    <a:pt x="1214" y="1849"/>
                    <a:pt x="1378" y="1652"/>
                  </a:cubicBezTo>
                  <a:lnTo>
                    <a:pt x="1378" y="1652"/>
                  </a:lnTo>
                  <a:cubicBezTo>
                    <a:pt x="1389" y="1640"/>
                    <a:pt x="1384" y="1625"/>
                    <a:pt x="1375" y="1616"/>
                  </a:cubicBezTo>
                  <a:lnTo>
                    <a:pt x="1375" y="1616"/>
                  </a:lnTo>
                  <a:cubicBezTo>
                    <a:pt x="1374" y="1603"/>
                    <a:pt x="1362" y="1589"/>
                    <a:pt x="1344" y="1593"/>
                  </a:cubicBezTo>
                  <a:lnTo>
                    <a:pt x="1344" y="1593"/>
                  </a:lnTo>
                  <a:cubicBezTo>
                    <a:pt x="1094" y="1648"/>
                    <a:pt x="875" y="1782"/>
                    <a:pt x="712" y="1976"/>
                  </a:cubicBezTo>
                  <a:lnTo>
                    <a:pt x="712" y="1976"/>
                  </a:lnTo>
                  <a:cubicBezTo>
                    <a:pt x="727" y="1759"/>
                    <a:pt x="751" y="1542"/>
                    <a:pt x="782" y="1327"/>
                  </a:cubicBezTo>
                  <a:lnTo>
                    <a:pt x="782" y="1327"/>
                  </a:lnTo>
                  <a:cubicBezTo>
                    <a:pt x="886" y="1322"/>
                    <a:pt x="970" y="1275"/>
                    <a:pt x="1038" y="1204"/>
                  </a:cubicBezTo>
                  <a:close/>
                </a:path>
              </a:pathLst>
            </a:custGeom>
            <a:solidFill>
              <a:schemeClr val="accent4"/>
            </a:solidFill>
            <a:ln>
              <a:noFill/>
            </a:ln>
            <a:effectLst/>
          </p:spPr>
          <p:txBody>
            <a:bodyPr wrap="none" anchor="ctr"/>
            <a:lstStyle/>
            <a:p>
              <a:endParaRPr lang="es-ES_tradnl" sz="919"/>
            </a:p>
          </p:txBody>
        </p:sp>
        <p:grpSp>
          <p:nvGrpSpPr>
            <p:cNvPr id="11" name="Group 10">
              <a:extLst>
                <a:ext uri="{FF2B5EF4-FFF2-40B4-BE49-F238E27FC236}">
                  <a16:creationId xmlns:a16="http://schemas.microsoft.com/office/drawing/2014/main" id="{662D4AEA-F040-6F4B-82CA-BD79ADC5A025}"/>
                </a:ext>
              </a:extLst>
            </p:cNvPr>
            <p:cNvGrpSpPr/>
            <p:nvPr/>
          </p:nvGrpSpPr>
          <p:grpSpPr>
            <a:xfrm rot="759599">
              <a:off x="4776803" y="4846867"/>
              <a:ext cx="718149" cy="1715106"/>
              <a:chOff x="3917452" y="3752314"/>
              <a:chExt cx="367239" cy="877052"/>
            </a:xfrm>
            <a:solidFill>
              <a:schemeClr val="accent5"/>
            </a:solidFill>
          </p:grpSpPr>
          <p:sp>
            <p:nvSpPr>
              <p:cNvPr id="444" name="Freeform 4">
                <a:extLst>
                  <a:ext uri="{FF2B5EF4-FFF2-40B4-BE49-F238E27FC236}">
                    <a16:creationId xmlns:a16="http://schemas.microsoft.com/office/drawing/2014/main" id="{106BAB50-E15D-F142-9CA4-B70ADDB9A278}"/>
                  </a:ext>
                </a:extLst>
              </p:cNvPr>
              <p:cNvSpPr>
                <a:spLocks noChangeArrowheads="1"/>
              </p:cNvSpPr>
              <p:nvPr/>
            </p:nvSpPr>
            <p:spPr bwMode="auto">
              <a:xfrm>
                <a:off x="3917452" y="3752314"/>
                <a:ext cx="367239" cy="877052"/>
              </a:xfrm>
              <a:custGeom>
                <a:avLst/>
                <a:gdLst>
                  <a:gd name="T0" fmla="*/ 1253 w 1498"/>
                  <a:gd name="T1" fmla="*/ 2533 h 3582"/>
                  <a:gd name="T2" fmla="*/ 759 w 1498"/>
                  <a:gd name="T3" fmla="*/ 3401 h 3582"/>
                  <a:gd name="T4" fmla="*/ 742 w 1498"/>
                  <a:gd name="T5" fmla="*/ 3324 h 3582"/>
                  <a:gd name="T6" fmla="*/ 1010 w 1498"/>
                  <a:gd name="T7" fmla="*/ 2457 h 3582"/>
                  <a:gd name="T8" fmla="*/ 1308 w 1498"/>
                  <a:gd name="T9" fmla="*/ 2212 h 3582"/>
                  <a:gd name="T10" fmla="*/ 1315 w 1498"/>
                  <a:gd name="T11" fmla="*/ 2423 h 3582"/>
                  <a:gd name="T12" fmla="*/ 751 w 1498"/>
                  <a:gd name="T13" fmla="*/ 3496 h 3582"/>
                  <a:gd name="T14" fmla="*/ 207 w 1498"/>
                  <a:gd name="T15" fmla="*/ 1533 h 3582"/>
                  <a:gd name="T16" fmla="*/ 148 w 1498"/>
                  <a:gd name="T17" fmla="*/ 1135 h 3582"/>
                  <a:gd name="T18" fmla="*/ 301 w 1498"/>
                  <a:gd name="T19" fmla="*/ 1818 h 3582"/>
                  <a:gd name="T20" fmla="*/ 168 w 1498"/>
                  <a:gd name="T21" fmla="*/ 1094 h 3582"/>
                  <a:gd name="T22" fmla="*/ 590 w 1498"/>
                  <a:gd name="T23" fmla="*/ 2934 h 3582"/>
                  <a:gd name="T24" fmla="*/ 648 w 1498"/>
                  <a:gd name="T25" fmla="*/ 3451 h 3582"/>
                  <a:gd name="T26" fmla="*/ 540 w 1498"/>
                  <a:gd name="T27" fmla="*/ 3280 h 3582"/>
                  <a:gd name="T28" fmla="*/ 379 w 1498"/>
                  <a:gd name="T29" fmla="*/ 3017 h 3582"/>
                  <a:gd name="T30" fmla="*/ 848 w 1498"/>
                  <a:gd name="T31" fmla="*/ 949 h 3582"/>
                  <a:gd name="T32" fmla="*/ 993 w 1498"/>
                  <a:gd name="T33" fmla="*/ 875 h 3582"/>
                  <a:gd name="T34" fmla="*/ 115 w 1498"/>
                  <a:gd name="T35" fmla="*/ 2302 h 3582"/>
                  <a:gd name="T36" fmla="*/ 699 w 1498"/>
                  <a:gd name="T37" fmla="*/ 404 h 3582"/>
                  <a:gd name="T38" fmla="*/ 738 w 1498"/>
                  <a:gd name="T39" fmla="*/ 329 h 3582"/>
                  <a:gd name="T40" fmla="*/ 663 w 1498"/>
                  <a:gd name="T41" fmla="*/ 371 h 3582"/>
                  <a:gd name="T42" fmla="*/ 877 w 1498"/>
                  <a:gd name="T43" fmla="*/ 331 h 3582"/>
                  <a:gd name="T44" fmla="*/ 941 w 1498"/>
                  <a:gd name="T45" fmla="*/ 349 h 3582"/>
                  <a:gd name="T46" fmla="*/ 1018 w 1498"/>
                  <a:gd name="T47" fmla="*/ 825 h 3582"/>
                  <a:gd name="T48" fmla="*/ 1001 w 1498"/>
                  <a:gd name="T49" fmla="*/ 774 h 3582"/>
                  <a:gd name="T50" fmla="*/ 980 w 1498"/>
                  <a:gd name="T51" fmla="*/ 733 h 3582"/>
                  <a:gd name="T52" fmla="*/ 959 w 1498"/>
                  <a:gd name="T53" fmla="*/ 800 h 3582"/>
                  <a:gd name="T54" fmla="*/ 941 w 1498"/>
                  <a:gd name="T55" fmla="*/ 817 h 3582"/>
                  <a:gd name="T56" fmla="*/ 934 w 1498"/>
                  <a:gd name="T57" fmla="*/ 828 h 3582"/>
                  <a:gd name="T58" fmla="*/ 903 w 1498"/>
                  <a:gd name="T59" fmla="*/ 821 h 3582"/>
                  <a:gd name="T60" fmla="*/ 891 w 1498"/>
                  <a:gd name="T61" fmla="*/ 828 h 3582"/>
                  <a:gd name="T62" fmla="*/ 809 w 1498"/>
                  <a:gd name="T63" fmla="*/ 617 h 3582"/>
                  <a:gd name="T64" fmla="*/ 812 w 1498"/>
                  <a:gd name="T65" fmla="*/ 823 h 3582"/>
                  <a:gd name="T66" fmla="*/ 1123 w 1498"/>
                  <a:gd name="T67" fmla="*/ 344 h 3582"/>
                  <a:gd name="T68" fmla="*/ 1192 w 1498"/>
                  <a:gd name="T69" fmla="*/ 450 h 3582"/>
                  <a:gd name="T70" fmla="*/ 1243 w 1498"/>
                  <a:gd name="T71" fmla="*/ 258 h 3582"/>
                  <a:gd name="T72" fmla="*/ 1225 w 1498"/>
                  <a:gd name="T73" fmla="*/ 577 h 3582"/>
                  <a:gd name="T74" fmla="*/ 1069 w 1498"/>
                  <a:gd name="T75" fmla="*/ 828 h 3582"/>
                  <a:gd name="T76" fmla="*/ 1152 w 1498"/>
                  <a:gd name="T77" fmla="*/ 553 h 3582"/>
                  <a:gd name="T78" fmla="*/ 1117 w 1498"/>
                  <a:gd name="T79" fmla="*/ 348 h 3582"/>
                  <a:gd name="T80" fmla="*/ 1429 w 1498"/>
                  <a:gd name="T81" fmla="*/ 1673 h 3582"/>
                  <a:gd name="T82" fmla="*/ 731 w 1498"/>
                  <a:gd name="T83" fmla="*/ 2904 h 3582"/>
                  <a:gd name="T84" fmla="*/ 953 w 1498"/>
                  <a:gd name="T85" fmla="*/ 1018 h 3582"/>
                  <a:gd name="T86" fmla="*/ 1300 w 1498"/>
                  <a:gd name="T87" fmla="*/ 259 h 3582"/>
                  <a:gd name="T88" fmla="*/ 1257 w 1498"/>
                  <a:gd name="T89" fmla="*/ 203 h 3582"/>
                  <a:gd name="T90" fmla="*/ 947 w 1498"/>
                  <a:gd name="T91" fmla="*/ 12 h 3582"/>
                  <a:gd name="T92" fmla="*/ 913 w 1498"/>
                  <a:gd name="T93" fmla="*/ 52 h 3582"/>
                  <a:gd name="T94" fmla="*/ 667 w 1498"/>
                  <a:gd name="T95" fmla="*/ 243 h 3582"/>
                  <a:gd name="T96" fmla="*/ 748 w 1498"/>
                  <a:gd name="T97" fmla="*/ 836 h 3582"/>
                  <a:gd name="T98" fmla="*/ 768 w 1498"/>
                  <a:gd name="T99" fmla="*/ 846 h 3582"/>
                  <a:gd name="T100" fmla="*/ 814 w 1498"/>
                  <a:gd name="T101" fmla="*/ 988 h 3582"/>
                  <a:gd name="T102" fmla="*/ 635 w 1498"/>
                  <a:gd name="T103" fmla="*/ 2853 h 3582"/>
                  <a:gd name="T104" fmla="*/ 383 w 1498"/>
                  <a:gd name="T105" fmla="*/ 1463 h 3582"/>
                  <a:gd name="T106" fmla="*/ 71 w 1498"/>
                  <a:gd name="T107" fmla="*/ 973 h 3582"/>
                  <a:gd name="T108" fmla="*/ 605 w 1498"/>
                  <a:gd name="T109" fmla="*/ 3476 h 3582"/>
                  <a:gd name="T110" fmla="*/ 686 w 1498"/>
                  <a:gd name="T111" fmla="*/ 3567 h 3582"/>
                  <a:gd name="T112" fmla="*/ 734 w 1498"/>
                  <a:gd name="T113" fmla="*/ 3543 h 3582"/>
                  <a:gd name="T114" fmla="*/ 1463 w 1498"/>
                  <a:gd name="T115" fmla="*/ 1658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98" h="3582">
                    <a:moveTo>
                      <a:pt x="751" y="3496"/>
                    </a:moveTo>
                    <a:lnTo>
                      <a:pt x="751" y="3496"/>
                    </a:lnTo>
                    <a:cubicBezTo>
                      <a:pt x="750" y="3491"/>
                      <a:pt x="750" y="3485"/>
                      <a:pt x="750" y="3479"/>
                    </a:cubicBezTo>
                    <a:lnTo>
                      <a:pt x="750" y="3479"/>
                    </a:lnTo>
                    <a:cubicBezTo>
                      <a:pt x="938" y="3174"/>
                      <a:pt x="1106" y="2859"/>
                      <a:pt x="1253" y="2533"/>
                    </a:cubicBezTo>
                    <a:lnTo>
                      <a:pt x="1253" y="2533"/>
                    </a:lnTo>
                    <a:cubicBezTo>
                      <a:pt x="1261" y="2514"/>
                      <a:pt x="1233" y="2497"/>
                      <a:pt x="1224" y="2517"/>
                    </a:cubicBezTo>
                    <a:lnTo>
                      <a:pt x="1224" y="2517"/>
                    </a:lnTo>
                    <a:cubicBezTo>
                      <a:pt x="1088" y="2821"/>
                      <a:pt x="932" y="3116"/>
                      <a:pt x="759" y="3401"/>
                    </a:cubicBezTo>
                    <a:lnTo>
                      <a:pt x="759" y="3401"/>
                    </a:lnTo>
                    <a:cubicBezTo>
                      <a:pt x="806" y="3133"/>
                      <a:pt x="925" y="2886"/>
                      <a:pt x="1107" y="2681"/>
                    </a:cubicBezTo>
                    <a:lnTo>
                      <a:pt x="1107" y="2681"/>
                    </a:lnTo>
                    <a:cubicBezTo>
                      <a:pt x="1121" y="2665"/>
                      <a:pt x="1098" y="2642"/>
                      <a:pt x="1084" y="2658"/>
                    </a:cubicBezTo>
                    <a:lnTo>
                      <a:pt x="1084" y="2658"/>
                    </a:lnTo>
                    <a:cubicBezTo>
                      <a:pt x="913" y="2850"/>
                      <a:pt x="798" y="3077"/>
                      <a:pt x="742" y="3324"/>
                    </a:cubicBezTo>
                    <a:lnTo>
                      <a:pt x="742" y="3324"/>
                    </a:lnTo>
                    <a:cubicBezTo>
                      <a:pt x="739" y="3182"/>
                      <a:pt x="747" y="3041"/>
                      <a:pt x="783" y="2901"/>
                    </a:cubicBezTo>
                    <a:lnTo>
                      <a:pt x="783" y="2901"/>
                    </a:lnTo>
                    <a:cubicBezTo>
                      <a:pt x="825" y="2740"/>
                      <a:pt x="917" y="2594"/>
                      <a:pt x="1010" y="2457"/>
                    </a:cubicBezTo>
                    <a:lnTo>
                      <a:pt x="1010" y="2457"/>
                    </a:lnTo>
                    <a:cubicBezTo>
                      <a:pt x="1129" y="2283"/>
                      <a:pt x="1266" y="2117"/>
                      <a:pt x="1369" y="1933"/>
                    </a:cubicBezTo>
                    <a:lnTo>
                      <a:pt x="1369" y="1933"/>
                    </a:lnTo>
                    <a:cubicBezTo>
                      <a:pt x="1346" y="2022"/>
                      <a:pt x="1316" y="2110"/>
                      <a:pt x="1279" y="2196"/>
                    </a:cubicBezTo>
                    <a:lnTo>
                      <a:pt x="1279" y="2196"/>
                    </a:lnTo>
                    <a:cubicBezTo>
                      <a:pt x="1272" y="2215"/>
                      <a:pt x="1299" y="2231"/>
                      <a:pt x="1308" y="2212"/>
                    </a:cubicBezTo>
                    <a:lnTo>
                      <a:pt x="1308" y="2212"/>
                    </a:lnTo>
                    <a:cubicBezTo>
                      <a:pt x="1356" y="2097"/>
                      <a:pt x="1394" y="1980"/>
                      <a:pt x="1420" y="1860"/>
                    </a:cubicBezTo>
                    <a:lnTo>
                      <a:pt x="1420" y="1860"/>
                    </a:lnTo>
                    <a:cubicBezTo>
                      <a:pt x="1406" y="2051"/>
                      <a:pt x="1370" y="2238"/>
                      <a:pt x="1315" y="2423"/>
                    </a:cubicBezTo>
                    <a:lnTo>
                      <a:pt x="1315" y="2423"/>
                    </a:lnTo>
                    <a:cubicBezTo>
                      <a:pt x="1309" y="2443"/>
                      <a:pt x="1340" y="2452"/>
                      <a:pt x="1346" y="2432"/>
                    </a:cubicBezTo>
                    <a:lnTo>
                      <a:pt x="1346" y="2432"/>
                    </a:lnTo>
                    <a:cubicBezTo>
                      <a:pt x="1395" y="2273"/>
                      <a:pt x="1427" y="2112"/>
                      <a:pt x="1445" y="1949"/>
                    </a:cubicBezTo>
                    <a:lnTo>
                      <a:pt x="1445" y="1949"/>
                    </a:lnTo>
                    <a:cubicBezTo>
                      <a:pt x="1428" y="2544"/>
                      <a:pt x="1326" y="3206"/>
                      <a:pt x="751" y="3496"/>
                    </a:cubicBezTo>
                    <a:close/>
                    <a:moveTo>
                      <a:pt x="115" y="2302"/>
                    </a:moveTo>
                    <a:lnTo>
                      <a:pt x="115" y="2302"/>
                    </a:lnTo>
                    <a:cubicBezTo>
                      <a:pt x="80" y="1968"/>
                      <a:pt x="154" y="1634"/>
                      <a:pt x="153" y="1301"/>
                    </a:cubicBezTo>
                    <a:lnTo>
                      <a:pt x="153" y="1301"/>
                    </a:lnTo>
                    <a:cubicBezTo>
                      <a:pt x="171" y="1379"/>
                      <a:pt x="190" y="1456"/>
                      <a:pt x="207" y="1533"/>
                    </a:cubicBezTo>
                    <a:lnTo>
                      <a:pt x="207" y="1533"/>
                    </a:lnTo>
                    <a:cubicBezTo>
                      <a:pt x="212" y="1553"/>
                      <a:pt x="243" y="1545"/>
                      <a:pt x="239" y="1525"/>
                    </a:cubicBezTo>
                    <a:lnTo>
                      <a:pt x="239" y="1525"/>
                    </a:lnTo>
                    <a:cubicBezTo>
                      <a:pt x="208" y="1394"/>
                      <a:pt x="178" y="1265"/>
                      <a:pt x="148" y="1135"/>
                    </a:cubicBezTo>
                    <a:lnTo>
                      <a:pt x="148" y="1135"/>
                    </a:lnTo>
                    <a:cubicBezTo>
                      <a:pt x="178" y="1213"/>
                      <a:pt x="206" y="1292"/>
                      <a:pt x="226" y="1373"/>
                    </a:cubicBezTo>
                    <a:lnTo>
                      <a:pt x="226" y="1373"/>
                    </a:lnTo>
                    <a:cubicBezTo>
                      <a:pt x="264" y="1518"/>
                      <a:pt x="265" y="1670"/>
                      <a:pt x="268" y="1818"/>
                    </a:cubicBezTo>
                    <a:lnTo>
                      <a:pt x="268" y="1818"/>
                    </a:lnTo>
                    <a:cubicBezTo>
                      <a:pt x="268" y="1840"/>
                      <a:pt x="301" y="1840"/>
                      <a:pt x="301" y="1818"/>
                    </a:cubicBezTo>
                    <a:lnTo>
                      <a:pt x="301" y="1818"/>
                    </a:lnTo>
                    <a:cubicBezTo>
                      <a:pt x="298" y="1679"/>
                      <a:pt x="292" y="1541"/>
                      <a:pt x="267" y="1403"/>
                    </a:cubicBezTo>
                    <a:lnTo>
                      <a:pt x="267" y="1403"/>
                    </a:lnTo>
                    <a:cubicBezTo>
                      <a:pt x="247" y="1297"/>
                      <a:pt x="209" y="1194"/>
                      <a:pt x="168" y="1094"/>
                    </a:cubicBezTo>
                    <a:lnTo>
                      <a:pt x="168" y="1094"/>
                    </a:lnTo>
                    <a:cubicBezTo>
                      <a:pt x="252" y="1234"/>
                      <a:pt x="309" y="1389"/>
                      <a:pt x="358" y="1546"/>
                    </a:cubicBezTo>
                    <a:lnTo>
                      <a:pt x="358" y="1546"/>
                    </a:lnTo>
                    <a:cubicBezTo>
                      <a:pt x="427" y="1764"/>
                      <a:pt x="491" y="1985"/>
                      <a:pt x="533" y="2210"/>
                    </a:cubicBezTo>
                    <a:lnTo>
                      <a:pt x="533" y="2210"/>
                    </a:lnTo>
                    <a:cubicBezTo>
                      <a:pt x="576" y="2449"/>
                      <a:pt x="579" y="2693"/>
                      <a:pt x="590" y="2934"/>
                    </a:cubicBezTo>
                    <a:lnTo>
                      <a:pt x="590" y="2934"/>
                    </a:lnTo>
                    <a:cubicBezTo>
                      <a:pt x="598" y="3109"/>
                      <a:pt x="604" y="3289"/>
                      <a:pt x="653" y="3456"/>
                    </a:cubicBezTo>
                    <a:lnTo>
                      <a:pt x="653" y="3456"/>
                    </a:lnTo>
                    <a:cubicBezTo>
                      <a:pt x="651" y="3455"/>
                      <a:pt x="649" y="3453"/>
                      <a:pt x="648" y="3451"/>
                    </a:cubicBezTo>
                    <a:lnTo>
                      <a:pt x="648" y="3451"/>
                    </a:lnTo>
                    <a:cubicBezTo>
                      <a:pt x="549" y="3219"/>
                      <a:pt x="451" y="2987"/>
                      <a:pt x="353" y="2754"/>
                    </a:cubicBezTo>
                    <a:lnTo>
                      <a:pt x="353" y="2754"/>
                    </a:lnTo>
                    <a:cubicBezTo>
                      <a:pt x="345" y="2735"/>
                      <a:pt x="317" y="2752"/>
                      <a:pt x="325" y="2770"/>
                    </a:cubicBezTo>
                    <a:lnTo>
                      <a:pt x="325" y="2770"/>
                    </a:lnTo>
                    <a:cubicBezTo>
                      <a:pt x="397" y="2940"/>
                      <a:pt x="468" y="3110"/>
                      <a:pt x="540" y="3280"/>
                    </a:cubicBezTo>
                    <a:lnTo>
                      <a:pt x="540" y="3280"/>
                    </a:lnTo>
                    <a:cubicBezTo>
                      <a:pt x="494" y="3188"/>
                      <a:pt x="450" y="3095"/>
                      <a:pt x="407" y="3000"/>
                    </a:cubicBezTo>
                    <a:lnTo>
                      <a:pt x="407" y="3000"/>
                    </a:lnTo>
                    <a:cubicBezTo>
                      <a:pt x="398" y="2981"/>
                      <a:pt x="371" y="2998"/>
                      <a:pt x="379" y="3017"/>
                    </a:cubicBezTo>
                    <a:lnTo>
                      <a:pt x="379" y="3017"/>
                    </a:lnTo>
                    <a:cubicBezTo>
                      <a:pt x="412" y="3091"/>
                      <a:pt x="447" y="3163"/>
                      <a:pt x="482" y="3236"/>
                    </a:cubicBezTo>
                    <a:lnTo>
                      <a:pt x="482" y="3236"/>
                    </a:lnTo>
                    <a:cubicBezTo>
                      <a:pt x="290" y="2957"/>
                      <a:pt x="151" y="2637"/>
                      <a:pt x="115" y="2302"/>
                    </a:cubicBezTo>
                    <a:lnTo>
                      <a:pt x="848" y="949"/>
                    </a:lnTo>
                    <a:lnTo>
                      <a:pt x="848" y="949"/>
                    </a:lnTo>
                    <a:cubicBezTo>
                      <a:pt x="837" y="925"/>
                      <a:pt x="828" y="899"/>
                      <a:pt x="822" y="873"/>
                    </a:cubicBezTo>
                    <a:lnTo>
                      <a:pt x="822" y="873"/>
                    </a:lnTo>
                    <a:cubicBezTo>
                      <a:pt x="832" y="874"/>
                      <a:pt x="843" y="873"/>
                      <a:pt x="852" y="874"/>
                    </a:cubicBezTo>
                    <a:lnTo>
                      <a:pt x="852" y="874"/>
                    </a:lnTo>
                    <a:cubicBezTo>
                      <a:pt x="899" y="878"/>
                      <a:pt x="947" y="877"/>
                      <a:pt x="993" y="875"/>
                    </a:cubicBezTo>
                    <a:lnTo>
                      <a:pt x="993" y="875"/>
                    </a:lnTo>
                    <a:cubicBezTo>
                      <a:pt x="962" y="919"/>
                      <a:pt x="931" y="964"/>
                      <a:pt x="901" y="1008"/>
                    </a:cubicBezTo>
                    <a:lnTo>
                      <a:pt x="901" y="1008"/>
                    </a:lnTo>
                    <a:cubicBezTo>
                      <a:pt x="886" y="1029"/>
                      <a:pt x="852" y="956"/>
                      <a:pt x="848" y="949"/>
                    </a:cubicBezTo>
                    <a:lnTo>
                      <a:pt x="115" y="2302"/>
                    </a:lnTo>
                    <a:close/>
                    <a:moveTo>
                      <a:pt x="663" y="371"/>
                    </a:moveTo>
                    <a:lnTo>
                      <a:pt x="663" y="371"/>
                    </a:lnTo>
                    <a:cubicBezTo>
                      <a:pt x="665" y="382"/>
                      <a:pt x="665" y="392"/>
                      <a:pt x="666" y="404"/>
                    </a:cubicBezTo>
                    <a:lnTo>
                      <a:pt x="666" y="404"/>
                    </a:lnTo>
                    <a:cubicBezTo>
                      <a:pt x="669" y="424"/>
                      <a:pt x="701" y="424"/>
                      <a:pt x="699" y="404"/>
                    </a:cubicBezTo>
                    <a:lnTo>
                      <a:pt x="699" y="404"/>
                    </a:lnTo>
                    <a:cubicBezTo>
                      <a:pt x="696" y="371"/>
                      <a:pt x="693" y="339"/>
                      <a:pt x="690" y="307"/>
                    </a:cubicBezTo>
                    <a:lnTo>
                      <a:pt x="690" y="307"/>
                    </a:lnTo>
                    <a:cubicBezTo>
                      <a:pt x="706" y="314"/>
                      <a:pt x="722" y="322"/>
                      <a:pt x="738" y="329"/>
                    </a:cubicBezTo>
                    <a:lnTo>
                      <a:pt x="738" y="329"/>
                    </a:lnTo>
                    <a:cubicBezTo>
                      <a:pt x="739" y="329"/>
                      <a:pt x="740" y="329"/>
                      <a:pt x="740" y="330"/>
                    </a:cubicBezTo>
                    <a:lnTo>
                      <a:pt x="740" y="330"/>
                    </a:lnTo>
                    <a:cubicBezTo>
                      <a:pt x="697" y="468"/>
                      <a:pt x="696" y="618"/>
                      <a:pt x="739" y="761"/>
                    </a:cubicBezTo>
                    <a:lnTo>
                      <a:pt x="739" y="761"/>
                    </a:lnTo>
                    <a:cubicBezTo>
                      <a:pt x="644" y="654"/>
                      <a:pt x="644" y="510"/>
                      <a:pt x="663" y="371"/>
                    </a:cubicBezTo>
                    <a:close/>
                    <a:moveTo>
                      <a:pt x="907" y="122"/>
                    </a:moveTo>
                    <a:lnTo>
                      <a:pt x="907" y="122"/>
                    </a:lnTo>
                    <a:cubicBezTo>
                      <a:pt x="886" y="189"/>
                      <a:pt x="866" y="255"/>
                      <a:pt x="846" y="323"/>
                    </a:cubicBezTo>
                    <a:lnTo>
                      <a:pt x="846" y="323"/>
                    </a:lnTo>
                    <a:cubicBezTo>
                      <a:pt x="840" y="343"/>
                      <a:pt x="871" y="351"/>
                      <a:pt x="877" y="331"/>
                    </a:cubicBezTo>
                    <a:lnTo>
                      <a:pt x="877" y="331"/>
                    </a:lnTo>
                    <a:cubicBezTo>
                      <a:pt x="898" y="262"/>
                      <a:pt x="920" y="192"/>
                      <a:pt x="941" y="122"/>
                    </a:cubicBezTo>
                    <a:lnTo>
                      <a:pt x="941" y="122"/>
                    </a:lnTo>
                    <a:cubicBezTo>
                      <a:pt x="941" y="198"/>
                      <a:pt x="941" y="274"/>
                      <a:pt x="941" y="349"/>
                    </a:cubicBezTo>
                    <a:lnTo>
                      <a:pt x="941" y="349"/>
                    </a:lnTo>
                    <a:cubicBezTo>
                      <a:pt x="941" y="371"/>
                      <a:pt x="973" y="371"/>
                      <a:pt x="973" y="349"/>
                    </a:cubicBezTo>
                    <a:lnTo>
                      <a:pt x="973" y="349"/>
                    </a:lnTo>
                    <a:cubicBezTo>
                      <a:pt x="973" y="263"/>
                      <a:pt x="973" y="177"/>
                      <a:pt x="973" y="91"/>
                    </a:cubicBezTo>
                    <a:lnTo>
                      <a:pt x="973" y="91"/>
                    </a:lnTo>
                    <a:cubicBezTo>
                      <a:pt x="1101" y="315"/>
                      <a:pt x="1119" y="584"/>
                      <a:pt x="1018" y="825"/>
                    </a:cubicBezTo>
                    <a:lnTo>
                      <a:pt x="1018" y="825"/>
                    </a:lnTo>
                    <a:cubicBezTo>
                      <a:pt x="1005" y="825"/>
                      <a:pt x="993" y="826"/>
                      <a:pt x="981" y="826"/>
                    </a:cubicBezTo>
                    <a:lnTo>
                      <a:pt x="981" y="826"/>
                    </a:lnTo>
                    <a:cubicBezTo>
                      <a:pt x="992" y="812"/>
                      <a:pt x="995" y="791"/>
                      <a:pt x="1001" y="774"/>
                    </a:cubicBezTo>
                    <a:lnTo>
                      <a:pt x="1001" y="774"/>
                    </a:lnTo>
                    <a:cubicBezTo>
                      <a:pt x="1012" y="741"/>
                      <a:pt x="1023" y="709"/>
                      <a:pt x="1033" y="676"/>
                    </a:cubicBezTo>
                    <a:lnTo>
                      <a:pt x="1033" y="676"/>
                    </a:lnTo>
                    <a:cubicBezTo>
                      <a:pt x="1041" y="656"/>
                      <a:pt x="1009" y="648"/>
                      <a:pt x="1002" y="668"/>
                    </a:cubicBezTo>
                    <a:lnTo>
                      <a:pt x="1002" y="668"/>
                    </a:lnTo>
                    <a:cubicBezTo>
                      <a:pt x="995" y="690"/>
                      <a:pt x="988" y="711"/>
                      <a:pt x="980" y="733"/>
                    </a:cubicBezTo>
                    <a:lnTo>
                      <a:pt x="980" y="733"/>
                    </a:lnTo>
                    <a:cubicBezTo>
                      <a:pt x="976" y="743"/>
                      <a:pt x="973" y="755"/>
                      <a:pt x="969" y="765"/>
                    </a:cubicBezTo>
                    <a:lnTo>
                      <a:pt x="969" y="765"/>
                    </a:lnTo>
                    <a:cubicBezTo>
                      <a:pt x="967" y="772"/>
                      <a:pt x="964" y="788"/>
                      <a:pt x="959" y="800"/>
                    </a:cubicBezTo>
                    <a:lnTo>
                      <a:pt x="959" y="800"/>
                    </a:lnTo>
                    <a:cubicBezTo>
                      <a:pt x="958" y="800"/>
                      <a:pt x="957" y="800"/>
                      <a:pt x="956" y="800"/>
                    </a:cubicBezTo>
                    <a:lnTo>
                      <a:pt x="956" y="800"/>
                    </a:lnTo>
                    <a:cubicBezTo>
                      <a:pt x="955" y="801"/>
                      <a:pt x="954" y="801"/>
                      <a:pt x="953" y="801"/>
                    </a:cubicBezTo>
                    <a:lnTo>
                      <a:pt x="953" y="801"/>
                    </a:lnTo>
                    <a:cubicBezTo>
                      <a:pt x="947" y="803"/>
                      <a:pt x="941" y="810"/>
                      <a:pt x="941" y="817"/>
                    </a:cubicBezTo>
                    <a:lnTo>
                      <a:pt x="941" y="817"/>
                    </a:lnTo>
                    <a:cubicBezTo>
                      <a:pt x="941" y="821"/>
                      <a:pt x="942" y="825"/>
                      <a:pt x="943" y="828"/>
                    </a:cubicBezTo>
                    <a:lnTo>
                      <a:pt x="943" y="828"/>
                    </a:lnTo>
                    <a:cubicBezTo>
                      <a:pt x="940" y="828"/>
                      <a:pt x="937" y="828"/>
                      <a:pt x="934" y="828"/>
                    </a:cubicBezTo>
                    <a:lnTo>
                      <a:pt x="934" y="828"/>
                    </a:lnTo>
                    <a:cubicBezTo>
                      <a:pt x="935" y="826"/>
                      <a:pt x="936" y="823"/>
                      <a:pt x="936" y="821"/>
                    </a:cubicBezTo>
                    <a:lnTo>
                      <a:pt x="936" y="468"/>
                    </a:lnTo>
                    <a:lnTo>
                      <a:pt x="936" y="468"/>
                    </a:lnTo>
                    <a:cubicBezTo>
                      <a:pt x="936" y="446"/>
                      <a:pt x="903" y="446"/>
                      <a:pt x="903" y="468"/>
                    </a:cubicBezTo>
                    <a:lnTo>
                      <a:pt x="903" y="821"/>
                    </a:lnTo>
                    <a:lnTo>
                      <a:pt x="903" y="821"/>
                    </a:lnTo>
                    <a:cubicBezTo>
                      <a:pt x="903" y="824"/>
                      <a:pt x="903" y="826"/>
                      <a:pt x="904" y="828"/>
                    </a:cubicBezTo>
                    <a:lnTo>
                      <a:pt x="904" y="828"/>
                    </a:lnTo>
                    <a:cubicBezTo>
                      <a:pt x="900" y="828"/>
                      <a:pt x="896" y="828"/>
                      <a:pt x="891" y="828"/>
                    </a:cubicBezTo>
                    <a:lnTo>
                      <a:pt x="891" y="828"/>
                    </a:lnTo>
                    <a:lnTo>
                      <a:pt x="891" y="828"/>
                    </a:lnTo>
                    <a:lnTo>
                      <a:pt x="891" y="828"/>
                    </a:lnTo>
                    <a:cubicBezTo>
                      <a:pt x="865" y="760"/>
                      <a:pt x="848" y="690"/>
                      <a:pt x="841" y="617"/>
                    </a:cubicBezTo>
                    <a:lnTo>
                      <a:pt x="841" y="617"/>
                    </a:lnTo>
                    <a:cubicBezTo>
                      <a:pt x="839" y="597"/>
                      <a:pt x="807" y="597"/>
                      <a:pt x="809" y="617"/>
                    </a:cubicBezTo>
                    <a:lnTo>
                      <a:pt x="809" y="617"/>
                    </a:lnTo>
                    <a:cubicBezTo>
                      <a:pt x="816" y="690"/>
                      <a:pt x="831" y="760"/>
                      <a:pt x="857" y="828"/>
                    </a:cubicBezTo>
                    <a:lnTo>
                      <a:pt x="857" y="828"/>
                    </a:lnTo>
                    <a:cubicBezTo>
                      <a:pt x="841" y="828"/>
                      <a:pt x="826" y="826"/>
                      <a:pt x="812" y="823"/>
                    </a:cubicBezTo>
                    <a:lnTo>
                      <a:pt x="812" y="823"/>
                    </a:lnTo>
                    <a:cubicBezTo>
                      <a:pt x="811" y="821"/>
                      <a:pt x="811" y="819"/>
                      <a:pt x="810" y="816"/>
                    </a:cubicBezTo>
                    <a:lnTo>
                      <a:pt x="810" y="816"/>
                    </a:lnTo>
                    <a:cubicBezTo>
                      <a:pt x="710" y="584"/>
                      <a:pt x="749" y="317"/>
                      <a:pt x="907" y="122"/>
                    </a:cubicBezTo>
                    <a:close/>
                    <a:moveTo>
                      <a:pt x="1123" y="344"/>
                    </a:moveTo>
                    <a:lnTo>
                      <a:pt x="1123" y="344"/>
                    </a:lnTo>
                    <a:cubicBezTo>
                      <a:pt x="1146" y="315"/>
                      <a:pt x="1174" y="293"/>
                      <a:pt x="1204" y="276"/>
                    </a:cubicBezTo>
                    <a:lnTo>
                      <a:pt x="1204" y="276"/>
                    </a:lnTo>
                    <a:cubicBezTo>
                      <a:pt x="1190" y="331"/>
                      <a:pt x="1175" y="387"/>
                      <a:pt x="1160" y="442"/>
                    </a:cubicBezTo>
                    <a:lnTo>
                      <a:pt x="1160" y="442"/>
                    </a:lnTo>
                    <a:cubicBezTo>
                      <a:pt x="1155" y="462"/>
                      <a:pt x="1186" y="470"/>
                      <a:pt x="1192" y="450"/>
                    </a:cubicBezTo>
                    <a:lnTo>
                      <a:pt x="1192" y="450"/>
                    </a:lnTo>
                    <a:cubicBezTo>
                      <a:pt x="1208" y="387"/>
                      <a:pt x="1225" y="323"/>
                      <a:pt x="1243" y="260"/>
                    </a:cubicBezTo>
                    <a:lnTo>
                      <a:pt x="1243" y="260"/>
                    </a:lnTo>
                    <a:cubicBezTo>
                      <a:pt x="1243" y="259"/>
                      <a:pt x="1243" y="259"/>
                      <a:pt x="1243" y="258"/>
                    </a:cubicBezTo>
                    <a:lnTo>
                      <a:pt x="1243" y="258"/>
                    </a:lnTo>
                    <a:cubicBezTo>
                      <a:pt x="1245" y="257"/>
                      <a:pt x="1249" y="256"/>
                      <a:pt x="1252" y="255"/>
                    </a:cubicBezTo>
                    <a:lnTo>
                      <a:pt x="1252" y="255"/>
                    </a:lnTo>
                    <a:cubicBezTo>
                      <a:pt x="1251" y="257"/>
                      <a:pt x="1251" y="258"/>
                      <a:pt x="1251" y="259"/>
                    </a:cubicBezTo>
                    <a:lnTo>
                      <a:pt x="1251" y="259"/>
                    </a:lnTo>
                    <a:cubicBezTo>
                      <a:pt x="1252" y="367"/>
                      <a:pt x="1249" y="471"/>
                      <a:pt x="1225" y="577"/>
                    </a:cubicBezTo>
                    <a:lnTo>
                      <a:pt x="1225" y="577"/>
                    </a:lnTo>
                    <a:cubicBezTo>
                      <a:pt x="1220" y="601"/>
                      <a:pt x="1119" y="830"/>
                      <a:pt x="1067" y="831"/>
                    </a:cubicBezTo>
                    <a:lnTo>
                      <a:pt x="1067" y="831"/>
                    </a:lnTo>
                    <a:cubicBezTo>
                      <a:pt x="1067" y="829"/>
                      <a:pt x="1068" y="828"/>
                      <a:pt x="1069" y="828"/>
                    </a:cubicBezTo>
                    <a:lnTo>
                      <a:pt x="1069" y="828"/>
                    </a:lnTo>
                    <a:cubicBezTo>
                      <a:pt x="1073" y="828"/>
                      <a:pt x="1077" y="826"/>
                      <a:pt x="1081" y="822"/>
                    </a:cubicBezTo>
                    <a:lnTo>
                      <a:pt x="1081" y="822"/>
                    </a:lnTo>
                    <a:cubicBezTo>
                      <a:pt x="1142" y="743"/>
                      <a:pt x="1177" y="653"/>
                      <a:pt x="1184" y="553"/>
                    </a:cubicBezTo>
                    <a:lnTo>
                      <a:pt x="1184" y="553"/>
                    </a:lnTo>
                    <a:cubicBezTo>
                      <a:pt x="1185" y="533"/>
                      <a:pt x="1153" y="533"/>
                      <a:pt x="1152" y="553"/>
                    </a:cubicBezTo>
                    <a:lnTo>
                      <a:pt x="1152" y="553"/>
                    </a:lnTo>
                    <a:cubicBezTo>
                      <a:pt x="1147" y="617"/>
                      <a:pt x="1129" y="678"/>
                      <a:pt x="1100" y="733"/>
                    </a:cubicBezTo>
                    <a:lnTo>
                      <a:pt x="1100" y="733"/>
                    </a:lnTo>
                    <a:cubicBezTo>
                      <a:pt x="1134" y="607"/>
                      <a:pt x="1140" y="475"/>
                      <a:pt x="1117" y="348"/>
                    </a:cubicBezTo>
                    <a:lnTo>
                      <a:pt x="1117" y="348"/>
                    </a:lnTo>
                    <a:cubicBezTo>
                      <a:pt x="1119" y="347"/>
                      <a:pt x="1121" y="345"/>
                      <a:pt x="1123" y="344"/>
                    </a:cubicBezTo>
                    <a:lnTo>
                      <a:pt x="1463" y="1658"/>
                    </a:lnTo>
                    <a:lnTo>
                      <a:pt x="1463" y="1658"/>
                    </a:lnTo>
                    <a:cubicBezTo>
                      <a:pt x="1451" y="1652"/>
                      <a:pt x="1435" y="1656"/>
                      <a:pt x="1429" y="1673"/>
                    </a:cubicBezTo>
                    <a:lnTo>
                      <a:pt x="1429" y="1673"/>
                    </a:lnTo>
                    <a:cubicBezTo>
                      <a:pt x="1336" y="1980"/>
                      <a:pt x="1108" y="2223"/>
                      <a:pt x="932" y="2486"/>
                    </a:cubicBezTo>
                    <a:lnTo>
                      <a:pt x="932" y="2486"/>
                    </a:lnTo>
                    <a:cubicBezTo>
                      <a:pt x="848" y="2611"/>
                      <a:pt x="779" y="2744"/>
                      <a:pt x="736" y="2889"/>
                    </a:cubicBezTo>
                    <a:lnTo>
                      <a:pt x="736" y="2889"/>
                    </a:lnTo>
                    <a:cubicBezTo>
                      <a:pt x="735" y="2894"/>
                      <a:pt x="733" y="2899"/>
                      <a:pt x="731" y="2904"/>
                    </a:cubicBezTo>
                    <a:lnTo>
                      <a:pt x="731" y="2904"/>
                    </a:lnTo>
                    <a:cubicBezTo>
                      <a:pt x="767" y="2288"/>
                      <a:pt x="828" y="1674"/>
                      <a:pt x="917" y="1064"/>
                    </a:cubicBezTo>
                    <a:lnTo>
                      <a:pt x="917" y="1064"/>
                    </a:lnTo>
                    <a:cubicBezTo>
                      <a:pt x="932" y="1053"/>
                      <a:pt x="942" y="1034"/>
                      <a:pt x="953" y="1018"/>
                    </a:cubicBezTo>
                    <a:lnTo>
                      <a:pt x="953" y="1018"/>
                    </a:lnTo>
                    <a:cubicBezTo>
                      <a:pt x="986" y="970"/>
                      <a:pt x="1019" y="922"/>
                      <a:pt x="1053" y="874"/>
                    </a:cubicBezTo>
                    <a:lnTo>
                      <a:pt x="1053" y="874"/>
                    </a:lnTo>
                    <a:cubicBezTo>
                      <a:pt x="1113" y="882"/>
                      <a:pt x="1177" y="787"/>
                      <a:pt x="1205" y="745"/>
                    </a:cubicBezTo>
                    <a:lnTo>
                      <a:pt x="1205" y="745"/>
                    </a:lnTo>
                    <a:cubicBezTo>
                      <a:pt x="1301" y="607"/>
                      <a:pt x="1301" y="420"/>
                      <a:pt x="1300" y="259"/>
                    </a:cubicBezTo>
                    <a:lnTo>
                      <a:pt x="1300" y="259"/>
                    </a:lnTo>
                    <a:cubicBezTo>
                      <a:pt x="1299" y="248"/>
                      <a:pt x="1294" y="242"/>
                      <a:pt x="1285" y="238"/>
                    </a:cubicBezTo>
                    <a:lnTo>
                      <a:pt x="1285" y="238"/>
                    </a:lnTo>
                    <a:cubicBezTo>
                      <a:pt x="1293" y="222"/>
                      <a:pt x="1280" y="197"/>
                      <a:pt x="1257" y="203"/>
                    </a:cubicBezTo>
                    <a:lnTo>
                      <a:pt x="1257" y="203"/>
                    </a:lnTo>
                    <a:cubicBezTo>
                      <a:pt x="1199" y="218"/>
                      <a:pt x="1147" y="248"/>
                      <a:pt x="1105" y="290"/>
                    </a:cubicBezTo>
                    <a:lnTo>
                      <a:pt x="1105" y="290"/>
                    </a:lnTo>
                    <a:cubicBezTo>
                      <a:pt x="1082" y="194"/>
                      <a:pt x="1042" y="102"/>
                      <a:pt x="985" y="16"/>
                    </a:cubicBezTo>
                    <a:lnTo>
                      <a:pt x="985" y="16"/>
                    </a:lnTo>
                    <a:cubicBezTo>
                      <a:pt x="976" y="3"/>
                      <a:pt x="958" y="0"/>
                      <a:pt x="947" y="12"/>
                    </a:cubicBezTo>
                    <a:lnTo>
                      <a:pt x="947" y="12"/>
                    </a:lnTo>
                    <a:cubicBezTo>
                      <a:pt x="938" y="21"/>
                      <a:pt x="929" y="30"/>
                      <a:pt x="920" y="39"/>
                    </a:cubicBezTo>
                    <a:lnTo>
                      <a:pt x="920" y="39"/>
                    </a:lnTo>
                    <a:cubicBezTo>
                      <a:pt x="917" y="43"/>
                      <a:pt x="914" y="48"/>
                      <a:pt x="913" y="52"/>
                    </a:cubicBezTo>
                    <a:lnTo>
                      <a:pt x="913" y="52"/>
                    </a:lnTo>
                    <a:cubicBezTo>
                      <a:pt x="907" y="52"/>
                      <a:pt x="901" y="53"/>
                      <a:pt x="895" y="60"/>
                    </a:cubicBezTo>
                    <a:lnTo>
                      <a:pt x="895" y="60"/>
                    </a:lnTo>
                    <a:cubicBezTo>
                      <a:pt x="834" y="127"/>
                      <a:pt x="789" y="203"/>
                      <a:pt x="757" y="284"/>
                    </a:cubicBezTo>
                    <a:lnTo>
                      <a:pt x="757" y="284"/>
                    </a:lnTo>
                    <a:cubicBezTo>
                      <a:pt x="727" y="270"/>
                      <a:pt x="697" y="257"/>
                      <a:pt x="667" y="243"/>
                    </a:cubicBezTo>
                    <a:lnTo>
                      <a:pt x="667" y="243"/>
                    </a:lnTo>
                    <a:cubicBezTo>
                      <a:pt x="646" y="233"/>
                      <a:pt x="626" y="254"/>
                      <a:pt x="630" y="271"/>
                    </a:cubicBezTo>
                    <a:lnTo>
                      <a:pt x="630" y="271"/>
                    </a:lnTo>
                    <a:cubicBezTo>
                      <a:pt x="595" y="470"/>
                      <a:pt x="571" y="698"/>
                      <a:pt x="748" y="836"/>
                    </a:cubicBezTo>
                    <a:lnTo>
                      <a:pt x="748" y="836"/>
                    </a:lnTo>
                    <a:cubicBezTo>
                      <a:pt x="754" y="841"/>
                      <a:pt x="760" y="842"/>
                      <a:pt x="767" y="842"/>
                    </a:cubicBezTo>
                    <a:lnTo>
                      <a:pt x="767" y="842"/>
                    </a:lnTo>
                    <a:lnTo>
                      <a:pt x="767" y="843"/>
                    </a:lnTo>
                    <a:lnTo>
                      <a:pt x="767" y="843"/>
                    </a:lnTo>
                    <a:cubicBezTo>
                      <a:pt x="767" y="844"/>
                      <a:pt x="768" y="845"/>
                      <a:pt x="768" y="846"/>
                    </a:cubicBezTo>
                    <a:lnTo>
                      <a:pt x="768" y="846"/>
                    </a:lnTo>
                    <a:cubicBezTo>
                      <a:pt x="768" y="849"/>
                      <a:pt x="768" y="852"/>
                      <a:pt x="769" y="855"/>
                    </a:cubicBezTo>
                    <a:lnTo>
                      <a:pt x="769" y="855"/>
                    </a:lnTo>
                    <a:cubicBezTo>
                      <a:pt x="777" y="902"/>
                      <a:pt x="793" y="946"/>
                      <a:pt x="814" y="988"/>
                    </a:cubicBezTo>
                    <a:lnTo>
                      <a:pt x="814" y="988"/>
                    </a:lnTo>
                    <a:cubicBezTo>
                      <a:pt x="824" y="1008"/>
                      <a:pt x="843" y="1049"/>
                      <a:pt x="868" y="1065"/>
                    </a:cubicBezTo>
                    <a:lnTo>
                      <a:pt x="868" y="1065"/>
                    </a:lnTo>
                    <a:cubicBezTo>
                      <a:pt x="762" y="1800"/>
                      <a:pt x="694" y="2540"/>
                      <a:pt x="665" y="3283"/>
                    </a:cubicBezTo>
                    <a:lnTo>
                      <a:pt x="665" y="3283"/>
                    </a:lnTo>
                    <a:cubicBezTo>
                      <a:pt x="643" y="3141"/>
                      <a:pt x="642" y="2995"/>
                      <a:pt x="635" y="2853"/>
                    </a:cubicBezTo>
                    <a:lnTo>
                      <a:pt x="635" y="2853"/>
                    </a:lnTo>
                    <a:cubicBezTo>
                      <a:pt x="626" y="2620"/>
                      <a:pt x="615" y="2386"/>
                      <a:pt x="572" y="2156"/>
                    </a:cubicBezTo>
                    <a:lnTo>
                      <a:pt x="572" y="2156"/>
                    </a:lnTo>
                    <a:cubicBezTo>
                      <a:pt x="529" y="1922"/>
                      <a:pt x="456" y="1690"/>
                      <a:pt x="383" y="1463"/>
                    </a:cubicBezTo>
                    <a:lnTo>
                      <a:pt x="383" y="1463"/>
                    </a:lnTo>
                    <a:cubicBezTo>
                      <a:pt x="322" y="1273"/>
                      <a:pt x="242" y="1093"/>
                      <a:pt x="117" y="936"/>
                    </a:cubicBezTo>
                    <a:lnTo>
                      <a:pt x="117" y="936"/>
                    </a:lnTo>
                    <a:cubicBezTo>
                      <a:pt x="102" y="918"/>
                      <a:pt x="80" y="933"/>
                      <a:pt x="77" y="952"/>
                    </a:cubicBezTo>
                    <a:lnTo>
                      <a:pt x="77" y="952"/>
                    </a:lnTo>
                    <a:cubicBezTo>
                      <a:pt x="72" y="957"/>
                      <a:pt x="70" y="964"/>
                      <a:pt x="71" y="973"/>
                    </a:cubicBezTo>
                    <a:lnTo>
                      <a:pt x="71" y="973"/>
                    </a:lnTo>
                    <a:cubicBezTo>
                      <a:pt x="176" y="1442"/>
                      <a:pt x="0" y="1916"/>
                      <a:pt x="77" y="2388"/>
                    </a:cubicBezTo>
                    <a:lnTo>
                      <a:pt x="77" y="2388"/>
                    </a:lnTo>
                    <a:cubicBezTo>
                      <a:pt x="142" y="2789"/>
                      <a:pt x="342" y="3166"/>
                      <a:pt x="605" y="3476"/>
                    </a:cubicBezTo>
                    <a:lnTo>
                      <a:pt x="605" y="3476"/>
                    </a:lnTo>
                    <a:cubicBezTo>
                      <a:pt x="608" y="3481"/>
                      <a:pt x="610" y="3485"/>
                      <a:pt x="612" y="3490"/>
                    </a:cubicBezTo>
                    <a:lnTo>
                      <a:pt x="612" y="3490"/>
                    </a:lnTo>
                    <a:cubicBezTo>
                      <a:pt x="615" y="3495"/>
                      <a:pt x="619" y="3497"/>
                      <a:pt x="624" y="3498"/>
                    </a:cubicBezTo>
                    <a:lnTo>
                      <a:pt x="624" y="3498"/>
                    </a:lnTo>
                    <a:cubicBezTo>
                      <a:pt x="644" y="3522"/>
                      <a:pt x="665" y="3545"/>
                      <a:pt x="686" y="3567"/>
                    </a:cubicBezTo>
                    <a:lnTo>
                      <a:pt x="686" y="3567"/>
                    </a:lnTo>
                    <a:cubicBezTo>
                      <a:pt x="699" y="3581"/>
                      <a:pt x="716" y="3575"/>
                      <a:pt x="723" y="3563"/>
                    </a:cubicBezTo>
                    <a:lnTo>
                      <a:pt x="723" y="3563"/>
                    </a:lnTo>
                    <a:cubicBezTo>
                      <a:pt x="730" y="3559"/>
                      <a:pt x="735" y="3552"/>
                      <a:pt x="734" y="3543"/>
                    </a:cubicBezTo>
                    <a:lnTo>
                      <a:pt x="734" y="3543"/>
                    </a:lnTo>
                    <a:cubicBezTo>
                      <a:pt x="741" y="3549"/>
                      <a:pt x="750" y="3551"/>
                      <a:pt x="761" y="3546"/>
                    </a:cubicBezTo>
                    <a:lnTo>
                      <a:pt x="761" y="3546"/>
                    </a:lnTo>
                    <a:cubicBezTo>
                      <a:pt x="1456" y="3208"/>
                      <a:pt x="1497" y="2352"/>
                      <a:pt x="1497" y="1680"/>
                    </a:cubicBezTo>
                    <a:lnTo>
                      <a:pt x="1497" y="1680"/>
                    </a:lnTo>
                    <a:cubicBezTo>
                      <a:pt x="1497" y="1661"/>
                      <a:pt x="1477" y="1653"/>
                      <a:pt x="1463" y="1658"/>
                    </a:cubicBezTo>
                    <a:lnTo>
                      <a:pt x="1123" y="34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5" name="Freeform 5">
                <a:extLst>
                  <a:ext uri="{FF2B5EF4-FFF2-40B4-BE49-F238E27FC236}">
                    <a16:creationId xmlns:a16="http://schemas.microsoft.com/office/drawing/2014/main" id="{9D60B310-432E-2F4B-9306-D323FB3A600E}"/>
                  </a:ext>
                </a:extLst>
              </p:cNvPr>
              <p:cNvSpPr>
                <a:spLocks noChangeArrowheads="1"/>
              </p:cNvSpPr>
              <p:nvPr/>
            </p:nvSpPr>
            <p:spPr bwMode="auto">
              <a:xfrm>
                <a:off x="3991980" y="4242686"/>
                <a:ext cx="72368" cy="301352"/>
              </a:xfrm>
              <a:custGeom>
                <a:avLst/>
                <a:gdLst>
                  <a:gd name="T0" fmla="*/ 286 w 295"/>
                  <a:gd name="T1" fmla="*/ 1192 h 1229"/>
                  <a:gd name="T2" fmla="*/ 286 w 295"/>
                  <a:gd name="T3" fmla="*/ 1192 h 1229"/>
                  <a:gd name="T4" fmla="*/ 34 w 295"/>
                  <a:gd name="T5" fmla="*/ 21 h 1229"/>
                  <a:gd name="T6" fmla="*/ 34 w 295"/>
                  <a:gd name="T7" fmla="*/ 21 h 1229"/>
                  <a:gd name="T8" fmla="*/ 1 w 295"/>
                  <a:gd name="T9" fmla="*/ 21 h 1229"/>
                  <a:gd name="T10" fmla="*/ 1 w 295"/>
                  <a:gd name="T11" fmla="*/ 21 h 1229"/>
                  <a:gd name="T12" fmla="*/ 258 w 295"/>
                  <a:gd name="T13" fmla="*/ 1208 h 1229"/>
                  <a:gd name="T14" fmla="*/ 258 w 295"/>
                  <a:gd name="T15" fmla="*/ 1208 h 1229"/>
                  <a:gd name="T16" fmla="*/ 286 w 295"/>
                  <a:gd name="T17" fmla="*/ 1192 h 1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 h="1229">
                    <a:moveTo>
                      <a:pt x="286" y="1192"/>
                    </a:moveTo>
                    <a:lnTo>
                      <a:pt x="286" y="1192"/>
                    </a:lnTo>
                    <a:cubicBezTo>
                      <a:pt x="127" y="821"/>
                      <a:pt x="41" y="425"/>
                      <a:pt x="34" y="21"/>
                    </a:cubicBezTo>
                    <a:lnTo>
                      <a:pt x="34" y="21"/>
                    </a:lnTo>
                    <a:cubicBezTo>
                      <a:pt x="33" y="0"/>
                      <a:pt x="0" y="0"/>
                      <a:pt x="1" y="21"/>
                    </a:cubicBezTo>
                    <a:lnTo>
                      <a:pt x="1" y="21"/>
                    </a:lnTo>
                    <a:cubicBezTo>
                      <a:pt x="9" y="431"/>
                      <a:pt x="96" y="831"/>
                      <a:pt x="258" y="1208"/>
                    </a:cubicBezTo>
                    <a:lnTo>
                      <a:pt x="258" y="1208"/>
                    </a:lnTo>
                    <a:cubicBezTo>
                      <a:pt x="266" y="1228"/>
                      <a:pt x="294" y="1211"/>
                      <a:pt x="286" y="119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12" name="Group 11">
              <a:extLst>
                <a:ext uri="{FF2B5EF4-FFF2-40B4-BE49-F238E27FC236}">
                  <a16:creationId xmlns:a16="http://schemas.microsoft.com/office/drawing/2014/main" id="{3024590C-7731-7D42-A1D5-A3B9EFCE04CD}"/>
                </a:ext>
              </a:extLst>
            </p:cNvPr>
            <p:cNvGrpSpPr/>
            <p:nvPr/>
          </p:nvGrpSpPr>
          <p:grpSpPr>
            <a:xfrm rot="759599">
              <a:off x="2324040" y="3744070"/>
              <a:ext cx="716035" cy="1715106"/>
              <a:chOff x="5263273" y="4027744"/>
              <a:chExt cx="366158" cy="877052"/>
            </a:xfrm>
            <a:solidFill>
              <a:schemeClr val="accent5"/>
            </a:solidFill>
          </p:grpSpPr>
          <p:sp>
            <p:nvSpPr>
              <p:cNvPr id="442" name="Freeform 6">
                <a:extLst>
                  <a:ext uri="{FF2B5EF4-FFF2-40B4-BE49-F238E27FC236}">
                    <a16:creationId xmlns:a16="http://schemas.microsoft.com/office/drawing/2014/main" id="{FCEC58FD-05C4-884B-A5D4-A2F1D79E5996}"/>
                  </a:ext>
                </a:extLst>
              </p:cNvPr>
              <p:cNvSpPr>
                <a:spLocks noChangeArrowheads="1"/>
              </p:cNvSpPr>
              <p:nvPr/>
            </p:nvSpPr>
            <p:spPr bwMode="auto">
              <a:xfrm>
                <a:off x="5263273" y="4027744"/>
                <a:ext cx="366158" cy="877052"/>
              </a:xfrm>
              <a:custGeom>
                <a:avLst/>
                <a:gdLst>
                  <a:gd name="T0" fmla="*/ 1251 w 1497"/>
                  <a:gd name="T1" fmla="*/ 2533 h 3582"/>
                  <a:gd name="T2" fmla="*/ 759 w 1497"/>
                  <a:gd name="T3" fmla="*/ 3401 h 3582"/>
                  <a:gd name="T4" fmla="*/ 741 w 1497"/>
                  <a:gd name="T5" fmla="*/ 3324 h 3582"/>
                  <a:gd name="T6" fmla="*/ 1010 w 1497"/>
                  <a:gd name="T7" fmla="*/ 2457 h 3582"/>
                  <a:gd name="T8" fmla="*/ 1307 w 1497"/>
                  <a:gd name="T9" fmla="*/ 2212 h 3582"/>
                  <a:gd name="T10" fmla="*/ 1314 w 1497"/>
                  <a:gd name="T11" fmla="*/ 2423 h 3582"/>
                  <a:gd name="T12" fmla="*/ 750 w 1497"/>
                  <a:gd name="T13" fmla="*/ 3496 h 3582"/>
                  <a:gd name="T14" fmla="*/ 206 w 1497"/>
                  <a:gd name="T15" fmla="*/ 1533 h 3582"/>
                  <a:gd name="T16" fmla="*/ 147 w 1497"/>
                  <a:gd name="T17" fmla="*/ 1135 h 3582"/>
                  <a:gd name="T18" fmla="*/ 300 w 1497"/>
                  <a:gd name="T19" fmla="*/ 1819 h 3582"/>
                  <a:gd name="T20" fmla="*/ 167 w 1497"/>
                  <a:gd name="T21" fmla="*/ 1094 h 3582"/>
                  <a:gd name="T22" fmla="*/ 589 w 1497"/>
                  <a:gd name="T23" fmla="*/ 2935 h 3582"/>
                  <a:gd name="T24" fmla="*/ 647 w 1497"/>
                  <a:gd name="T25" fmla="*/ 3451 h 3582"/>
                  <a:gd name="T26" fmla="*/ 539 w 1497"/>
                  <a:gd name="T27" fmla="*/ 3280 h 3582"/>
                  <a:gd name="T28" fmla="*/ 379 w 1497"/>
                  <a:gd name="T29" fmla="*/ 3017 h 3582"/>
                  <a:gd name="T30" fmla="*/ 847 w 1497"/>
                  <a:gd name="T31" fmla="*/ 949 h 3582"/>
                  <a:gd name="T32" fmla="*/ 992 w 1497"/>
                  <a:gd name="T33" fmla="*/ 875 h 3582"/>
                  <a:gd name="T34" fmla="*/ 114 w 1497"/>
                  <a:gd name="T35" fmla="*/ 2303 h 3582"/>
                  <a:gd name="T36" fmla="*/ 698 w 1497"/>
                  <a:gd name="T37" fmla="*/ 403 h 3582"/>
                  <a:gd name="T38" fmla="*/ 738 w 1497"/>
                  <a:gd name="T39" fmla="*/ 329 h 3582"/>
                  <a:gd name="T40" fmla="*/ 662 w 1497"/>
                  <a:gd name="T41" fmla="*/ 371 h 3582"/>
                  <a:gd name="T42" fmla="*/ 876 w 1497"/>
                  <a:gd name="T43" fmla="*/ 331 h 3582"/>
                  <a:gd name="T44" fmla="*/ 940 w 1497"/>
                  <a:gd name="T45" fmla="*/ 350 h 3582"/>
                  <a:gd name="T46" fmla="*/ 1016 w 1497"/>
                  <a:gd name="T47" fmla="*/ 825 h 3582"/>
                  <a:gd name="T48" fmla="*/ 1000 w 1497"/>
                  <a:gd name="T49" fmla="*/ 774 h 3582"/>
                  <a:gd name="T50" fmla="*/ 980 w 1497"/>
                  <a:gd name="T51" fmla="*/ 733 h 3582"/>
                  <a:gd name="T52" fmla="*/ 958 w 1497"/>
                  <a:gd name="T53" fmla="*/ 800 h 3582"/>
                  <a:gd name="T54" fmla="*/ 940 w 1497"/>
                  <a:gd name="T55" fmla="*/ 817 h 3582"/>
                  <a:gd name="T56" fmla="*/ 934 w 1497"/>
                  <a:gd name="T57" fmla="*/ 828 h 3582"/>
                  <a:gd name="T58" fmla="*/ 902 w 1497"/>
                  <a:gd name="T59" fmla="*/ 822 h 3582"/>
                  <a:gd name="T60" fmla="*/ 890 w 1497"/>
                  <a:gd name="T61" fmla="*/ 829 h 3582"/>
                  <a:gd name="T62" fmla="*/ 808 w 1497"/>
                  <a:gd name="T63" fmla="*/ 618 h 3582"/>
                  <a:gd name="T64" fmla="*/ 811 w 1497"/>
                  <a:gd name="T65" fmla="*/ 823 h 3582"/>
                  <a:gd name="T66" fmla="*/ 1122 w 1497"/>
                  <a:gd name="T67" fmla="*/ 343 h 3582"/>
                  <a:gd name="T68" fmla="*/ 1191 w 1497"/>
                  <a:gd name="T69" fmla="*/ 450 h 3582"/>
                  <a:gd name="T70" fmla="*/ 1242 w 1497"/>
                  <a:gd name="T71" fmla="*/ 259 h 3582"/>
                  <a:gd name="T72" fmla="*/ 1224 w 1497"/>
                  <a:gd name="T73" fmla="*/ 577 h 3582"/>
                  <a:gd name="T74" fmla="*/ 1068 w 1497"/>
                  <a:gd name="T75" fmla="*/ 827 h 3582"/>
                  <a:gd name="T76" fmla="*/ 1150 w 1497"/>
                  <a:gd name="T77" fmla="*/ 554 h 3582"/>
                  <a:gd name="T78" fmla="*/ 1116 w 1497"/>
                  <a:gd name="T79" fmla="*/ 348 h 3582"/>
                  <a:gd name="T80" fmla="*/ 1428 w 1497"/>
                  <a:gd name="T81" fmla="*/ 1673 h 3582"/>
                  <a:gd name="T82" fmla="*/ 731 w 1497"/>
                  <a:gd name="T83" fmla="*/ 2904 h 3582"/>
                  <a:gd name="T84" fmla="*/ 952 w 1497"/>
                  <a:gd name="T85" fmla="*/ 1018 h 3582"/>
                  <a:gd name="T86" fmla="*/ 1299 w 1497"/>
                  <a:gd name="T87" fmla="*/ 259 h 3582"/>
                  <a:gd name="T88" fmla="*/ 1257 w 1497"/>
                  <a:gd name="T89" fmla="*/ 203 h 3582"/>
                  <a:gd name="T90" fmla="*/ 945 w 1497"/>
                  <a:gd name="T91" fmla="*/ 12 h 3582"/>
                  <a:gd name="T92" fmla="*/ 912 w 1497"/>
                  <a:gd name="T93" fmla="*/ 52 h 3582"/>
                  <a:gd name="T94" fmla="*/ 667 w 1497"/>
                  <a:gd name="T95" fmla="*/ 243 h 3582"/>
                  <a:gd name="T96" fmla="*/ 748 w 1497"/>
                  <a:gd name="T97" fmla="*/ 837 h 3582"/>
                  <a:gd name="T98" fmla="*/ 768 w 1497"/>
                  <a:gd name="T99" fmla="*/ 846 h 3582"/>
                  <a:gd name="T100" fmla="*/ 813 w 1497"/>
                  <a:gd name="T101" fmla="*/ 989 h 3582"/>
                  <a:gd name="T102" fmla="*/ 635 w 1497"/>
                  <a:gd name="T103" fmla="*/ 2853 h 3582"/>
                  <a:gd name="T104" fmla="*/ 382 w 1497"/>
                  <a:gd name="T105" fmla="*/ 1463 h 3582"/>
                  <a:gd name="T106" fmla="*/ 71 w 1497"/>
                  <a:gd name="T107" fmla="*/ 973 h 3582"/>
                  <a:gd name="T108" fmla="*/ 605 w 1497"/>
                  <a:gd name="T109" fmla="*/ 3476 h 3582"/>
                  <a:gd name="T110" fmla="*/ 685 w 1497"/>
                  <a:gd name="T111" fmla="*/ 3568 h 3582"/>
                  <a:gd name="T112" fmla="*/ 733 w 1497"/>
                  <a:gd name="T113" fmla="*/ 3543 h 3582"/>
                  <a:gd name="T114" fmla="*/ 1463 w 1497"/>
                  <a:gd name="T115" fmla="*/ 1658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97" h="3582">
                    <a:moveTo>
                      <a:pt x="750" y="3496"/>
                    </a:moveTo>
                    <a:lnTo>
                      <a:pt x="750" y="3496"/>
                    </a:lnTo>
                    <a:cubicBezTo>
                      <a:pt x="750" y="3490"/>
                      <a:pt x="749" y="3485"/>
                      <a:pt x="749" y="3479"/>
                    </a:cubicBezTo>
                    <a:lnTo>
                      <a:pt x="749" y="3479"/>
                    </a:lnTo>
                    <a:cubicBezTo>
                      <a:pt x="937" y="3175"/>
                      <a:pt x="1105" y="2860"/>
                      <a:pt x="1251" y="2533"/>
                    </a:cubicBezTo>
                    <a:lnTo>
                      <a:pt x="1251" y="2533"/>
                    </a:lnTo>
                    <a:cubicBezTo>
                      <a:pt x="1260" y="2514"/>
                      <a:pt x="1232" y="2498"/>
                      <a:pt x="1223" y="2517"/>
                    </a:cubicBezTo>
                    <a:lnTo>
                      <a:pt x="1223" y="2517"/>
                    </a:lnTo>
                    <a:cubicBezTo>
                      <a:pt x="1087" y="2821"/>
                      <a:pt x="932" y="3116"/>
                      <a:pt x="759" y="3401"/>
                    </a:cubicBezTo>
                    <a:lnTo>
                      <a:pt x="759" y="3401"/>
                    </a:lnTo>
                    <a:cubicBezTo>
                      <a:pt x="806" y="3133"/>
                      <a:pt x="924" y="2886"/>
                      <a:pt x="1106" y="2681"/>
                    </a:cubicBezTo>
                    <a:lnTo>
                      <a:pt x="1106" y="2681"/>
                    </a:lnTo>
                    <a:cubicBezTo>
                      <a:pt x="1120" y="2665"/>
                      <a:pt x="1097" y="2642"/>
                      <a:pt x="1083" y="2658"/>
                    </a:cubicBezTo>
                    <a:lnTo>
                      <a:pt x="1083" y="2658"/>
                    </a:lnTo>
                    <a:cubicBezTo>
                      <a:pt x="912" y="2850"/>
                      <a:pt x="797" y="3077"/>
                      <a:pt x="741" y="3324"/>
                    </a:cubicBezTo>
                    <a:lnTo>
                      <a:pt x="741" y="3324"/>
                    </a:lnTo>
                    <a:cubicBezTo>
                      <a:pt x="738" y="3182"/>
                      <a:pt x="746" y="3041"/>
                      <a:pt x="782" y="2902"/>
                    </a:cubicBezTo>
                    <a:lnTo>
                      <a:pt x="782" y="2902"/>
                    </a:lnTo>
                    <a:cubicBezTo>
                      <a:pt x="824" y="2740"/>
                      <a:pt x="915" y="2594"/>
                      <a:pt x="1010" y="2457"/>
                    </a:cubicBezTo>
                    <a:lnTo>
                      <a:pt x="1010" y="2457"/>
                    </a:lnTo>
                    <a:cubicBezTo>
                      <a:pt x="1129" y="2283"/>
                      <a:pt x="1266" y="2118"/>
                      <a:pt x="1368" y="1933"/>
                    </a:cubicBezTo>
                    <a:lnTo>
                      <a:pt x="1368" y="1933"/>
                    </a:lnTo>
                    <a:cubicBezTo>
                      <a:pt x="1345" y="2023"/>
                      <a:pt x="1315" y="2110"/>
                      <a:pt x="1279" y="2196"/>
                    </a:cubicBezTo>
                    <a:lnTo>
                      <a:pt x="1279" y="2196"/>
                    </a:lnTo>
                    <a:cubicBezTo>
                      <a:pt x="1271" y="2215"/>
                      <a:pt x="1299" y="2232"/>
                      <a:pt x="1307" y="2212"/>
                    </a:cubicBezTo>
                    <a:lnTo>
                      <a:pt x="1307" y="2212"/>
                    </a:lnTo>
                    <a:cubicBezTo>
                      <a:pt x="1356" y="2098"/>
                      <a:pt x="1393" y="1981"/>
                      <a:pt x="1419" y="1860"/>
                    </a:cubicBezTo>
                    <a:lnTo>
                      <a:pt x="1419" y="1860"/>
                    </a:lnTo>
                    <a:cubicBezTo>
                      <a:pt x="1405" y="2051"/>
                      <a:pt x="1370" y="2239"/>
                      <a:pt x="1314" y="2423"/>
                    </a:cubicBezTo>
                    <a:lnTo>
                      <a:pt x="1314" y="2423"/>
                    </a:lnTo>
                    <a:cubicBezTo>
                      <a:pt x="1308" y="2443"/>
                      <a:pt x="1339" y="2452"/>
                      <a:pt x="1345" y="2432"/>
                    </a:cubicBezTo>
                    <a:lnTo>
                      <a:pt x="1345" y="2432"/>
                    </a:lnTo>
                    <a:cubicBezTo>
                      <a:pt x="1394" y="2273"/>
                      <a:pt x="1426" y="2112"/>
                      <a:pt x="1444" y="1949"/>
                    </a:cubicBezTo>
                    <a:lnTo>
                      <a:pt x="1444" y="1949"/>
                    </a:lnTo>
                    <a:cubicBezTo>
                      <a:pt x="1427" y="2544"/>
                      <a:pt x="1325" y="3206"/>
                      <a:pt x="750" y="3496"/>
                    </a:cubicBezTo>
                    <a:close/>
                    <a:moveTo>
                      <a:pt x="114" y="2303"/>
                    </a:moveTo>
                    <a:lnTo>
                      <a:pt x="114" y="2303"/>
                    </a:lnTo>
                    <a:cubicBezTo>
                      <a:pt x="79" y="1968"/>
                      <a:pt x="154" y="1634"/>
                      <a:pt x="152" y="1301"/>
                    </a:cubicBezTo>
                    <a:lnTo>
                      <a:pt x="152" y="1301"/>
                    </a:lnTo>
                    <a:cubicBezTo>
                      <a:pt x="171" y="1378"/>
                      <a:pt x="188" y="1456"/>
                      <a:pt x="206" y="1533"/>
                    </a:cubicBezTo>
                    <a:lnTo>
                      <a:pt x="206" y="1533"/>
                    </a:lnTo>
                    <a:cubicBezTo>
                      <a:pt x="211" y="1554"/>
                      <a:pt x="242" y="1545"/>
                      <a:pt x="238" y="1525"/>
                    </a:cubicBezTo>
                    <a:lnTo>
                      <a:pt x="238" y="1525"/>
                    </a:lnTo>
                    <a:cubicBezTo>
                      <a:pt x="208" y="1395"/>
                      <a:pt x="178" y="1265"/>
                      <a:pt x="147" y="1135"/>
                    </a:cubicBezTo>
                    <a:lnTo>
                      <a:pt x="147" y="1135"/>
                    </a:lnTo>
                    <a:cubicBezTo>
                      <a:pt x="178" y="1213"/>
                      <a:pt x="205" y="1291"/>
                      <a:pt x="226" y="1372"/>
                    </a:cubicBezTo>
                    <a:lnTo>
                      <a:pt x="226" y="1372"/>
                    </a:lnTo>
                    <a:cubicBezTo>
                      <a:pt x="263" y="1517"/>
                      <a:pt x="265" y="1670"/>
                      <a:pt x="267" y="1819"/>
                    </a:cubicBezTo>
                    <a:lnTo>
                      <a:pt x="267" y="1819"/>
                    </a:lnTo>
                    <a:cubicBezTo>
                      <a:pt x="268" y="1840"/>
                      <a:pt x="300" y="1840"/>
                      <a:pt x="300" y="1819"/>
                    </a:cubicBezTo>
                    <a:lnTo>
                      <a:pt x="300" y="1819"/>
                    </a:lnTo>
                    <a:cubicBezTo>
                      <a:pt x="297" y="1679"/>
                      <a:pt x="292" y="1541"/>
                      <a:pt x="266" y="1403"/>
                    </a:cubicBezTo>
                    <a:lnTo>
                      <a:pt x="266" y="1403"/>
                    </a:lnTo>
                    <a:cubicBezTo>
                      <a:pt x="246" y="1297"/>
                      <a:pt x="208" y="1195"/>
                      <a:pt x="167" y="1094"/>
                    </a:cubicBezTo>
                    <a:lnTo>
                      <a:pt x="167" y="1094"/>
                    </a:lnTo>
                    <a:cubicBezTo>
                      <a:pt x="252" y="1234"/>
                      <a:pt x="308" y="1388"/>
                      <a:pt x="357" y="1546"/>
                    </a:cubicBezTo>
                    <a:lnTo>
                      <a:pt x="357" y="1546"/>
                    </a:lnTo>
                    <a:cubicBezTo>
                      <a:pt x="426" y="1764"/>
                      <a:pt x="491" y="1985"/>
                      <a:pt x="532" y="2211"/>
                    </a:cubicBezTo>
                    <a:lnTo>
                      <a:pt x="532" y="2211"/>
                    </a:lnTo>
                    <a:cubicBezTo>
                      <a:pt x="575" y="2448"/>
                      <a:pt x="579" y="2693"/>
                      <a:pt x="589" y="2935"/>
                    </a:cubicBezTo>
                    <a:lnTo>
                      <a:pt x="589" y="2935"/>
                    </a:lnTo>
                    <a:cubicBezTo>
                      <a:pt x="597" y="3109"/>
                      <a:pt x="602" y="3288"/>
                      <a:pt x="652" y="3457"/>
                    </a:cubicBezTo>
                    <a:lnTo>
                      <a:pt x="652" y="3457"/>
                    </a:lnTo>
                    <a:cubicBezTo>
                      <a:pt x="650" y="3455"/>
                      <a:pt x="649" y="3453"/>
                      <a:pt x="647" y="3451"/>
                    </a:cubicBezTo>
                    <a:lnTo>
                      <a:pt x="647" y="3451"/>
                    </a:lnTo>
                    <a:cubicBezTo>
                      <a:pt x="548" y="3219"/>
                      <a:pt x="450" y="2986"/>
                      <a:pt x="352" y="2754"/>
                    </a:cubicBezTo>
                    <a:lnTo>
                      <a:pt x="352" y="2754"/>
                    </a:lnTo>
                    <a:cubicBezTo>
                      <a:pt x="344" y="2735"/>
                      <a:pt x="316" y="2751"/>
                      <a:pt x="324" y="2771"/>
                    </a:cubicBezTo>
                    <a:lnTo>
                      <a:pt x="324" y="2771"/>
                    </a:lnTo>
                    <a:cubicBezTo>
                      <a:pt x="396" y="2941"/>
                      <a:pt x="468" y="3111"/>
                      <a:pt x="539" y="3280"/>
                    </a:cubicBezTo>
                    <a:lnTo>
                      <a:pt x="539" y="3280"/>
                    </a:lnTo>
                    <a:cubicBezTo>
                      <a:pt x="493" y="3188"/>
                      <a:pt x="448" y="3094"/>
                      <a:pt x="406" y="3001"/>
                    </a:cubicBezTo>
                    <a:lnTo>
                      <a:pt x="406" y="3001"/>
                    </a:lnTo>
                    <a:cubicBezTo>
                      <a:pt x="398" y="2982"/>
                      <a:pt x="370" y="2998"/>
                      <a:pt x="379" y="3017"/>
                    </a:cubicBezTo>
                    <a:lnTo>
                      <a:pt x="379" y="3017"/>
                    </a:lnTo>
                    <a:cubicBezTo>
                      <a:pt x="412" y="3091"/>
                      <a:pt x="446" y="3164"/>
                      <a:pt x="481" y="3236"/>
                    </a:cubicBezTo>
                    <a:lnTo>
                      <a:pt x="481" y="3236"/>
                    </a:lnTo>
                    <a:cubicBezTo>
                      <a:pt x="289" y="2957"/>
                      <a:pt x="150" y="2637"/>
                      <a:pt x="114" y="2303"/>
                    </a:cubicBezTo>
                    <a:lnTo>
                      <a:pt x="847" y="949"/>
                    </a:lnTo>
                    <a:lnTo>
                      <a:pt x="847" y="949"/>
                    </a:lnTo>
                    <a:cubicBezTo>
                      <a:pt x="836" y="925"/>
                      <a:pt x="827" y="900"/>
                      <a:pt x="821" y="873"/>
                    </a:cubicBezTo>
                    <a:lnTo>
                      <a:pt x="821" y="873"/>
                    </a:lnTo>
                    <a:cubicBezTo>
                      <a:pt x="831" y="874"/>
                      <a:pt x="842" y="874"/>
                      <a:pt x="851" y="874"/>
                    </a:cubicBezTo>
                    <a:lnTo>
                      <a:pt x="851" y="874"/>
                    </a:lnTo>
                    <a:cubicBezTo>
                      <a:pt x="899" y="877"/>
                      <a:pt x="945" y="877"/>
                      <a:pt x="992" y="875"/>
                    </a:cubicBezTo>
                    <a:lnTo>
                      <a:pt x="992" y="875"/>
                    </a:lnTo>
                    <a:cubicBezTo>
                      <a:pt x="961" y="920"/>
                      <a:pt x="931" y="964"/>
                      <a:pt x="900" y="1009"/>
                    </a:cubicBezTo>
                    <a:lnTo>
                      <a:pt x="900" y="1009"/>
                    </a:lnTo>
                    <a:cubicBezTo>
                      <a:pt x="885" y="1029"/>
                      <a:pt x="851" y="955"/>
                      <a:pt x="847" y="949"/>
                    </a:cubicBezTo>
                    <a:lnTo>
                      <a:pt x="114" y="2303"/>
                    </a:lnTo>
                    <a:close/>
                    <a:moveTo>
                      <a:pt x="662" y="371"/>
                    </a:moveTo>
                    <a:lnTo>
                      <a:pt x="662" y="371"/>
                    </a:lnTo>
                    <a:cubicBezTo>
                      <a:pt x="663" y="382"/>
                      <a:pt x="665" y="393"/>
                      <a:pt x="666" y="403"/>
                    </a:cubicBezTo>
                    <a:lnTo>
                      <a:pt x="666" y="403"/>
                    </a:lnTo>
                    <a:cubicBezTo>
                      <a:pt x="668" y="425"/>
                      <a:pt x="700" y="425"/>
                      <a:pt x="698" y="403"/>
                    </a:cubicBezTo>
                    <a:lnTo>
                      <a:pt x="698" y="403"/>
                    </a:lnTo>
                    <a:cubicBezTo>
                      <a:pt x="695" y="372"/>
                      <a:pt x="692" y="339"/>
                      <a:pt x="689" y="307"/>
                    </a:cubicBezTo>
                    <a:lnTo>
                      <a:pt x="689" y="307"/>
                    </a:lnTo>
                    <a:cubicBezTo>
                      <a:pt x="705" y="315"/>
                      <a:pt x="721" y="322"/>
                      <a:pt x="738" y="329"/>
                    </a:cubicBezTo>
                    <a:lnTo>
                      <a:pt x="738" y="329"/>
                    </a:lnTo>
                    <a:cubicBezTo>
                      <a:pt x="738" y="330"/>
                      <a:pt x="739" y="330"/>
                      <a:pt x="740" y="330"/>
                    </a:cubicBezTo>
                    <a:lnTo>
                      <a:pt x="740" y="330"/>
                    </a:lnTo>
                    <a:cubicBezTo>
                      <a:pt x="696" y="469"/>
                      <a:pt x="695" y="618"/>
                      <a:pt x="738" y="761"/>
                    </a:cubicBezTo>
                    <a:lnTo>
                      <a:pt x="738" y="761"/>
                    </a:lnTo>
                    <a:cubicBezTo>
                      <a:pt x="644" y="655"/>
                      <a:pt x="643" y="510"/>
                      <a:pt x="662" y="371"/>
                    </a:cubicBezTo>
                    <a:close/>
                    <a:moveTo>
                      <a:pt x="906" y="122"/>
                    </a:moveTo>
                    <a:lnTo>
                      <a:pt x="906" y="122"/>
                    </a:lnTo>
                    <a:cubicBezTo>
                      <a:pt x="885" y="189"/>
                      <a:pt x="865" y="256"/>
                      <a:pt x="844" y="323"/>
                    </a:cubicBezTo>
                    <a:lnTo>
                      <a:pt x="844" y="323"/>
                    </a:lnTo>
                    <a:cubicBezTo>
                      <a:pt x="839" y="343"/>
                      <a:pt x="870" y="352"/>
                      <a:pt x="876" y="331"/>
                    </a:cubicBezTo>
                    <a:lnTo>
                      <a:pt x="876" y="331"/>
                    </a:lnTo>
                    <a:cubicBezTo>
                      <a:pt x="897" y="262"/>
                      <a:pt x="919" y="192"/>
                      <a:pt x="940" y="123"/>
                    </a:cubicBezTo>
                    <a:lnTo>
                      <a:pt x="940" y="123"/>
                    </a:lnTo>
                    <a:cubicBezTo>
                      <a:pt x="940" y="198"/>
                      <a:pt x="940" y="274"/>
                      <a:pt x="940" y="350"/>
                    </a:cubicBezTo>
                    <a:lnTo>
                      <a:pt x="940" y="350"/>
                    </a:lnTo>
                    <a:cubicBezTo>
                      <a:pt x="940" y="371"/>
                      <a:pt x="972" y="371"/>
                      <a:pt x="972" y="350"/>
                    </a:cubicBezTo>
                    <a:lnTo>
                      <a:pt x="972" y="350"/>
                    </a:lnTo>
                    <a:cubicBezTo>
                      <a:pt x="972" y="264"/>
                      <a:pt x="972" y="177"/>
                      <a:pt x="972" y="91"/>
                    </a:cubicBezTo>
                    <a:lnTo>
                      <a:pt x="972" y="91"/>
                    </a:lnTo>
                    <a:cubicBezTo>
                      <a:pt x="1100" y="315"/>
                      <a:pt x="1118" y="585"/>
                      <a:pt x="1016" y="825"/>
                    </a:cubicBezTo>
                    <a:lnTo>
                      <a:pt x="1016" y="825"/>
                    </a:lnTo>
                    <a:cubicBezTo>
                      <a:pt x="1005" y="826"/>
                      <a:pt x="992" y="826"/>
                      <a:pt x="980" y="827"/>
                    </a:cubicBezTo>
                    <a:lnTo>
                      <a:pt x="980" y="827"/>
                    </a:lnTo>
                    <a:cubicBezTo>
                      <a:pt x="991" y="812"/>
                      <a:pt x="994" y="791"/>
                      <a:pt x="1000" y="774"/>
                    </a:cubicBezTo>
                    <a:lnTo>
                      <a:pt x="1000" y="774"/>
                    </a:lnTo>
                    <a:cubicBezTo>
                      <a:pt x="1011" y="742"/>
                      <a:pt x="1022" y="709"/>
                      <a:pt x="1033" y="676"/>
                    </a:cubicBezTo>
                    <a:lnTo>
                      <a:pt x="1033" y="676"/>
                    </a:lnTo>
                    <a:cubicBezTo>
                      <a:pt x="1039" y="656"/>
                      <a:pt x="1008" y="648"/>
                      <a:pt x="1001" y="668"/>
                    </a:cubicBezTo>
                    <a:lnTo>
                      <a:pt x="1001" y="668"/>
                    </a:lnTo>
                    <a:cubicBezTo>
                      <a:pt x="994" y="689"/>
                      <a:pt x="986" y="711"/>
                      <a:pt x="980" y="733"/>
                    </a:cubicBezTo>
                    <a:lnTo>
                      <a:pt x="980" y="733"/>
                    </a:lnTo>
                    <a:cubicBezTo>
                      <a:pt x="976" y="744"/>
                      <a:pt x="972" y="755"/>
                      <a:pt x="968" y="766"/>
                    </a:cubicBezTo>
                    <a:lnTo>
                      <a:pt x="968" y="766"/>
                    </a:lnTo>
                    <a:cubicBezTo>
                      <a:pt x="967" y="772"/>
                      <a:pt x="963" y="789"/>
                      <a:pt x="958" y="800"/>
                    </a:cubicBezTo>
                    <a:lnTo>
                      <a:pt x="958" y="800"/>
                    </a:lnTo>
                    <a:cubicBezTo>
                      <a:pt x="957" y="800"/>
                      <a:pt x="957" y="800"/>
                      <a:pt x="955" y="800"/>
                    </a:cubicBezTo>
                    <a:lnTo>
                      <a:pt x="955" y="800"/>
                    </a:lnTo>
                    <a:cubicBezTo>
                      <a:pt x="954" y="800"/>
                      <a:pt x="954" y="801"/>
                      <a:pt x="952" y="802"/>
                    </a:cubicBezTo>
                    <a:lnTo>
                      <a:pt x="952" y="802"/>
                    </a:lnTo>
                    <a:cubicBezTo>
                      <a:pt x="945" y="804"/>
                      <a:pt x="941" y="809"/>
                      <a:pt x="940" y="817"/>
                    </a:cubicBezTo>
                    <a:lnTo>
                      <a:pt x="940" y="817"/>
                    </a:lnTo>
                    <a:cubicBezTo>
                      <a:pt x="940" y="821"/>
                      <a:pt x="941" y="824"/>
                      <a:pt x="942" y="827"/>
                    </a:cubicBezTo>
                    <a:lnTo>
                      <a:pt x="942" y="827"/>
                    </a:lnTo>
                    <a:cubicBezTo>
                      <a:pt x="939" y="827"/>
                      <a:pt x="937" y="828"/>
                      <a:pt x="934" y="828"/>
                    </a:cubicBezTo>
                    <a:lnTo>
                      <a:pt x="934" y="828"/>
                    </a:lnTo>
                    <a:cubicBezTo>
                      <a:pt x="934" y="826"/>
                      <a:pt x="935" y="824"/>
                      <a:pt x="935" y="822"/>
                    </a:cubicBezTo>
                    <a:lnTo>
                      <a:pt x="935" y="468"/>
                    </a:lnTo>
                    <a:lnTo>
                      <a:pt x="935" y="468"/>
                    </a:lnTo>
                    <a:cubicBezTo>
                      <a:pt x="935" y="447"/>
                      <a:pt x="902" y="447"/>
                      <a:pt x="902" y="468"/>
                    </a:cubicBezTo>
                    <a:lnTo>
                      <a:pt x="902" y="822"/>
                    </a:lnTo>
                    <a:lnTo>
                      <a:pt x="902" y="822"/>
                    </a:lnTo>
                    <a:cubicBezTo>
                      <a:pt x="902" y="824"/>
                      <a:pt x="902" y="826"/>
                      <a:pt x="904" y="828"/>
                    </a:cubicBezTo>
                    <a:lnTo>
                      <a:pt x="904" y="828"/>
                    </a:lnTo>
                    <a:cubicBezTo>
                      <a:pt x="899" y="828"/>
                      <a:pt x="895" y="829"/>
                      <a:pt x="890" y="829"/>
                    </a:cubicBezTo>
                    <a:lnTo>
                      <a:pt x="890" y="829"/>
                    </a:lnTo>
                    <a:lnTo>
                      <a:pt x="890" y="829"/>
                    </a:lnTo>
                    <a:lnTo>
                      <a:pt x="890" y="829"/>
                    </a:lnTo>
                    <a:cubicBezTo>
                      <a:pt x="864" y="761"/>
                      <a:pt x="847" y="691"/>
                      <a:pt x="840" y="618"/>
                    </a:cubicBezTo>
                    <a:lnTo>
                      <a:pt x="840" y="618"/>
                    </a:lnTo>
                    <a:cubicBezTo>
                      <a:pt x="838" y="597"/>
                      <a:pt x="806" y="597"/>
                      <a:pt x="808" y="618"/>
                    </a:cubicBezTo>
                    <a:lnTo>
                      <a:pt x="808" y="618"/>
                    </a:lnTo>
                    <a:cubicBezTo>
                      <a:pt x="814" y="691"/>
                      <a:pt x="830" y="761"/>
                      <a:pt x="856" y="829"/>
                    </a:cubicBezTo>
                    <a:lnTo>
                      <a:pt x="856" y="829"/>
                    </a:lnTo>
                    <a:cubicBezTo>
                      <a:pt x="840" y="828"/>
                      <a:pt x="825" y="827"/>
                      <a:pt x="811" y="823"/>
                    </a:cubicBezTo>
                    <a:lnTo>
                      <a:pt x="811" y="823"/>
                    </a:lnTo>
                    <a:cubicBezTo>
                      <a:pt x="811" y="821"/>
                      <a:pt x="810" y="819"/>
                      <a:pt x="809" y="816"/>
                    </a:cubicBezTo>
                    <a:lnTo>
                      <a:pt x="809" y="816"/>
                    </a:lnTo>
                    <a:cubicBezTo>
                      <a:pt x="709" y="584"/>
                      <a:pt x="748" y="316"/>
                      <a:pt x="906" y="122"/>
                    </a:cubicBezTo>
                    <a:close/>
                    <a:moveTo>
                      <a:pt x="1122" y="343"/>
                    </a:moveTo>
                    <a:lnTo>
                      <a:pt x="1122" y="343"/>
                    </a:lnTo>
                    <a:cubicBezTo>
                      <a:pt x="1146" y="315"/>
                      <a:pt x="1173" y="293"/>
                      <a:pt x="1204" y="276"/>
                    </a:cubicBezTo>
                    <a:lnTo>
                      <a:pt x="1204" y="276"/>
                    </a:lnTo>
                    <a:cubicBezTo>
                      <a:pt x="1189" y="331"/>
                      <a:pt x="1174" y="386"/>
                      <a:pt x="1159" y="442"/>
                    </a:cubicBezTo>
                    <a:lnTo>
                      <a:pt x="1159" y="442"/>
                    </a:lnTo>
                    <a:cubicBezTo>
                      <a:pt x="1154" y="462"/>
                      <a:pt x="1185" y="471"/>
                      <a:pt x="1191" y="450"/>
                    </a:cubicBezTo>
                    <a:lnTo>
                      <a:pt x="1191" y="450"/>
                    </a:lnTo>
                    <a:cubicBezTo>
                      <a:pt x="1208" y="387"/>
                      <a:pt x="1225" y="324"/>
                      <a:pt x="1242" y="259"/>
                    </a:cubicBezTo>
                    <a:lnTo>
                      <a:pt x="1242" y="259"/>
                    </a:lnTo>
                    <a:lnTo>
                      <a:pt x="1242" y="259"/>
                    </a:lnTo>
                    <a:lnTo>
                      <a:pt x="1242" y="259"/>
                    </a:lnTo>
                    <a:cubicBezTo>
                      <a:pt x="1245" y="258"/>
                      <a:pt x="1248" y="257"/>
                      <a:pt x="1251" y="255"/>
                    </a:cubicBezTo>
                    <a:lnTo>
                      <a:pt x="1251" y="255"/>
                    </a:lnTo>
                    <a:cubicBezTo>
                      <a:pt x="1251" y="257"/>
                      <a:pt x="1250" y="258"/>
                      <a:pt x="1250" y="259"/>
                    </a:cubicBezTo>
                    <a:lnTo>
                      <a:pt x="1250" y="259"/>
                    </a:lnTo>
                    <a:cubicBezTo>
                      <a:pt x="1251" y="367"/>
                      <a:pt x="1248" y="471"/>
                      <a:pt x="1224" y="577"/>
                    </a:cubicBezTo>
                    <a:lnTo>
                      <a:pt x="1224" y="577"/>
                    </a:lnTo>
                    <a:cubicBezTo>
                      <a:pt x="1218" y="601"/>
                      <a:pt x="1117" y="830"/>
                      <a:pt x="1066" y="831"/>
                    </a:cubicBezTo>
                    <a:lnTo>
                      <a:pt x="1066" y="831"/>
                    </a:lnTo>
                    <a:cubicBezTo>
                      <a:pt x="1067" y="830"/>
                      <a:pt x="1067" y="829"/>
                      <a:pt x="1068" y="827"/>
                    </a:cubicBezTo>
                    <a:lnTo>
                      <a:pt x="1068" y="827"/>
                    </a:lnTo>
                    <a:cubicBezTo>
                      <a:pt x="1072" y="828"/>
                      <a:pt x="1076" y="827"/>
                      <a:pt x="1080" y="822"/>
                    </a:cubicBezTo>
                    <a:lnTo>
                      <a:pt x="1080" y="822"/>
                    </a:lnTo>
                    <a:cubicBezTo>
                      <a:pt x="1141" y="743"/>
                      <a:pt x="1176" y="653"/>
                      <a:pt x="1183" y="554"/>
                    </a:cubicBezTo>
                    <a:lnTo>
                      <a:pt x="1183" y="554"/>
                    </a:lnTo>
                    <a:cubicBezTo>
                      <a:pt x="1184" y="532"/>
                      <a:pt x="1152" y="533"/>
                      <a:pt x="1150" y="554"/>
                    </a:cubicBezTo>
                    <a:lnTo>
                      <a:pt x="1150" y="554"/>
                    </a:lnTo>
                    <a:cubicBezTo>
                      <a:pt x="1146" y="618"/>
                      <a:pt x="1128" y="678"/>
                      <a:pt x="1099" y="734"/>
                    </a:cubicBezTo>
                    <a:lnTo>
                      <a:pt x="1099" y="734"/>
                    </a:lnTo>
                    <a:cubicBezTo>
                      <a:pt x="1133" y="607"/>
                      <a:pt x="1139" y="476"/>
                      <a:pt x="1116" y="348"/>
                    </a:cubicBezTo>
                    <a:lnTo>
                      <a:pt x="1116" y="348"/>
                    </a:lnTo>
                    <a:cubicBezTo>
                      <a:pt x="1119" y="347"/>
                      <a:pt x="1121" y="346"/>
                      <a:pt x="1122" y="343"/>
                    </a:cubicBezTo>
                    <a:close/>
                    <a:moveTo>
                      <a:pt x="1463" y="1658"/>
                    </a:moveTo>
                    <a:lnTo>
                      <a:pt x="1463" y="1658"/>
                    </a:lnTo>
                    <a:cubicBezTo>
                      <a:pt x="1450" y="1653"/>
                      <a:pt x="1434" y="1656"/>
                      <a:pt x="1428" y="1673"/>
                    </a:cubicBezTo>
                    <a:lnTo>
                      <a:pt x="1428" y="1673"/>
                    </a:lnTo>
                    <a:cubicBezTo>
                      <a:pt x="1335" y="1981"/>
                      <a:pt x="1107" y="2223"/>
                      <a:pt x="931" y="2485"/>
                    </a:cubicBezTo>
                    <a:lnTo>
                      <a:pt x="931" y="2485"/>
                    </a:lnTo>
                    <a:cubicBezTo>
                      <a:pt x="847" y="2610"/>
                      <a:pt x="778" y="2745"/>
                      <a:pt x="735" y="2889"/>
                    </a:cubicBezTo>
                    <a:lnTo>
                      <a:pt x="735" y="2889"/>
                    </a:lnTo>
                    <a:cubicBezTo>
                      <a:pt x="733" y="2894"/>
                      <a:pt x="732" y="2899"/>
                      <a:pt x="731" y="2904"/>
                    </a:cubicBezTo>
                    <a:lnTo>
                      <a:pt x="731" y="2904"/>
                    </a:lnTo>
                    <a:cubicBezTo>
                      <a:pt x="766" y="2288"/>
                      <a:pt x="828" y="1674"/>
                      <a:pt x="917" y="1064"/>
                    </a:cubicBezTo>
                    <a:lnTo>
                      <a:pt x="917" y="1064"/>
                    </a:lnTo>
                    <a:cubicBezTo>
                      <a:pt x="931" y="1053"/>
                      <a:pt x="941" y="1035"/>
                      <a:pt x="952" y="1018"/>
                    </a:cubicBezTo>
                    <a:lnTo>
                      <a:pt x="952" y="1018"/>
                    </a:lnTo>
                    <a:cubicBezTo>
                      <a:pt x="985" y="971"/>
                      <a:pt x="1019" y="923"/>
                      <a:pt x="1052" y="875"/>
                    </a:cubicBezTo>
                    <a:lnTo>
                      <a:pt x="1052" y="875"/>
                    </a:lnTo>
                    <a:cubicBezTo>
                      <a:pt x="1112" y="882"/>
                      <a:pt x="1176" y="787"/>
                      <a:pt x="1204" y="746"/>
                    </a:cubicBezTo>
                    <a:lnTo>
                      <a:pt x="1204" y="746"/>
                    </a:lnTo>
                    <a:cubicBezTo>
                      <a:pt x="1300" y="607"/>
                      <a:pt x="1300" y="420"/>
                      <a:pt x="1299" y="259"/>
                    </a:cubicBezTo>
                    <a:lnTo>
                      <a:pt x="1299" y="259"/>
                    </a:lnTo>
                    <a:cubicBezTo>
                      <a:pt x="1299" y="248"/>
                      <a:pt x="1293" y="241"/>
                      <a:pt x="1285" y="238"/>
                    </a:cubicBezTo>
                    <a:lnTo>
                      <a:pt x="1285" y="238"/>
                    </a:lnTo>
                    <a:cubicBezTo>
                      <a:pt x="1293" y="222"/>
                      <a:pt x="1280" y="197"/>
                      <a:pt x="1257" y="203"/>
                    </a:cubicBezTo>
                    <a:lnTo>
                      <a:pt x="1257" y="203"/>
                    </a:lnTo>
                    <a:cubicBezTo>
                      <a:pt x="1198" y="218"/>
                      <a:pt x="1146" y="248"/>
                      <a:pt x="1105" y="290"/>
                    </a:cubicBezTo>
                    <a:lnTo>
                      <a:pt x="1105" y="290"/>
                    </a:lnTo>
                    <a:cubicBezTo>
                      <a:pt x="1081" y="195"/>
                      <a:pt x="1041" y="102"/>
                      <a:pt x="984" y="17"/>
                    </a:cubicBezTo>
                    <a:lnTo>
                      <a:pt x="984" y="17"/>
                    </a:lnTo>
                    <a:cubicBezTo>
                      <a:pt x="975" y="4"/>
                      <a:pt x="957" y="0"/>
                      <a:pt x="945" y="12"/>
                    </a:cubicBezTo>
                    <a:lnTo>
                      <a:pt x="945" y="12"/>
                    </a:lnTo>
                    <a:cubicBezTo>
                      <a:pt x="937" y="21"/>
                      <a:pt x="928" y="30"/>
                      <a:pt x="920" y="39"/>
                    </a:cubicBezTo>
                    <a:lnTo>
                      <a:pt x="920" y="39"/>
                    </a:lnTo>
                    <a:cubicBezTo>
                      <a:pt x="915" y="43"/>
                      <a:pt x="914" y="48"/>
                      <a:pt x="912" y="52"/>
                    </a:cubicBezTo>
                    <a:lnTo>
                      <a:pt x="912" y="52"/>
                    </a:lnTo>
                    <a:cubicBezTo>
                      <a:pt x="907" y="52"/>
                      <a:pt x="900" y="54"/>
                      <a:pt x="894" y="60"/>
                    </a:cubicBezTo>
                    <a:lnTo>
                      <a:pt x="894" y="60"/>
                    </a:lnTo>
                    <a:cubicBezTo>
                      <a:pt x="834" y="127"/>
                      <a:pt x="788" y="204"/>
                      <a:pt x="756" y="285"/>
                    </a:cubicBezTo>
                    <a:lnTo>
                      <a:pt x="756" y="285"/>
                    </a:lnTo>
                    <a:cubicBezTo>
                      <a:pt x="726" y="271"/>
                      <a:pt x="696" y="257"/>
                      <a:pt x="667" y="243"/>
                    </a:cubicBezTo>
                    <a:lnTo>
                      <a:pt x="667" y="243"/>
                    </a:lnTo>
                    <a:cubicBezTo>
                      <a:pt x="645" y="234"/>
                      <a:pt x="626" y="255"/>
                      <a:pt x="629" y="272"/>
                    </a:cubicBezTo>
                    <a:lnTo>
                      <a:pt x="629" y="272"/>
                    </a:lnTo>
                    <a:cubicBezTo>
                      <a:pt x="594" y="470"/>
                      <a:pt x="569" y="698"/>
                      <a:pt x="748" y="837"/>
                    </a:cubicBezTo>
                    <a:lnTo>
                      <a:pt x="748" y="837"/>
                    </a:lnTo>
                    <a:cubicBezTo>
                      <a:pt x="753" y="842"/>
                      <a:pt x="760" y="843"/>
                      <a:pt x="766" y="842"/>
                    </a:cubicBezTo>
                    <a:lnTo>
                      <a:pt x="766" y="842"/>
                    </a:lnTo>
                    <a:cubicBezTo>
                      <a:pt x="766" y="843"/>
                      <a:pt x="766" y="843"/>
                      <a:pt x="766" y="843"/>
                    </a:cubicBezTo>
                    <a:lnTo>
                      <a:pt x="766" y="843"/>
                    </a:lnTo>
                    <a:cubicBezTo>
                      <a:pt x="766" y="844"/>
                      <a:pt x="767" y="845"/>
                      <a:pt x="768" y="846"/>
                    </a:cubicBezTo>
                    <a:lnTo>
                      <a:pt x="768" y="846"/>
                    </a:lnTo>
                    <a:cubicBezTo>
                      <a:pt x="767" y="848"/>
                      <a:pt x="767" y="852"/>
                      <a:pt x="768" y="855"/>
                    </a:cubicBezTo>
                    <a:lnTo>
                      <a:pt x="768" y="855"/>
                    </a:lnTo>
                    <a:cubicBezTo>
                      <a:pt x="776" y="902"/>
                      <a:pt x="791" y="946"/>
                      <a:pt x="813" y="989"/>
                    </a:cubicBezTo>
                    <a:lnTo>
                      <a:pt x="813" y="989"/>
                    </a:lnTo>
                    <a:cubicBezTo>
                      <a:pt x="823" y="1009"/>
                      <a:pt x="843" y="1049"/>
                      <a:pt x="867" y="1065"/>
                    </a:cubicBezTo>
                    <a:lnTo>
                      <a:pt x="867" y="1065"/>
                    </a:lnTo>
                    <a:cubicBezTo>
                      <a:pt x="761" y="1801"/>
                      <a:pt x="693" y="2541"/>
                      <a:pt x="664" y="3283"/>
                    </a:cubicBezTo>
                    <a:lnTo>
                      <a:pt x="664" y="3283"/>
                    </a:lnTo>
                    <a:cubicBezTo>
                      <a:pt x="642" y="3141"/>
                      <a:pt x="640" y="2995"/>
                      <a:pt x="635" y="2853"/>
                    </a:cubicBezTo>
                    <a:lnTo>
                      <a:pt x="635" y="2853"/>
                    </a:lnTo>
                    <a:cubicBezTo>
                      <a:pt x="625" y="2619"/>
                      <a:pt x="614" y="2387"/>
                      <a:pt x="571" y="2157"/>
                    </a:cubicBezTo>
                    <a:lnTo>
                      <a:pt x="571" y="2157"/>
                    </a:lnTo>
                    <a:cubicBezTo>
                      <a:pt x="528" y="1922"/>
                      <a:pt x="456" y="1690"/>
                      <a:pt x="382" y="1463"/>
                    </a:cubicBezTo>
                    <a:lnTo>
                      <a:pt x="382" y="1463"/>
                    </a:lnTo>
                    <a:cubicBezTo>
                      <a:pt x="321" y="1274"/>
                      <a:pt x="241" y="1093"/>
                      <a:pt x="117" y="937"/>
                    </a:cubicBezTo>
                    <a:lnTo>
                      <a:pt x="117" y="937"/>
                    </a:lnTo>
                    <a:cubicBezTo>
                      <a:pt x="102" y="918"/>
                      <a:pt x="79" y="933"/>
                      <a:pt x="77" y="951"/>
                    </a:cubicBezTo>
                    <a:lnTo>
                      <a:pt x="77" y="951"/>
                    </a:lnTo>
                    <a:cubicBezTo>
                      <a:pt x="71" y="957"/>
                      <a:pt x="69" y="964"/>
                      <a:pt x="71" y="973"/>
                    </a:cubicBezTo>
                    <a:lnTo>
                      <a:pt x="71" y="973"/>
                    </a:lnTo>
                    <a:cubicBezTo>
                      <a:pt x="175" y="1443"/>
                      <a:pt x="0" y="1917"/>
                      <a:pt x="76" y="2387"/>
                    </a:cubicBezTo>
                    <a:lnTo>
                      <a:pt x="76" y="2387"/>
                    </a:lnTo>
                    <a:cubicBezTo>
                      <a:pt x="141" y="2790"/>
                      <a:pt x="342" y="3166"/>
                      <a:pt x="605" y="3476"/>
                    </a:cubicBezTo>
                    <a:lnTo>
                      <a:pt x="605" y="3476"/>
                    </a:lnTo>
                    <a:cubicBezTo>
                      <a:pt x="607" y="3481"/>
                      <a:pt x="609" y="3486"/>
                      <a:pt x="612" y="3490"/>
                    </a:cubicBezTo>
                    <a:lnTo>
                      <a:pt x="612" y="3490"/>
                    </a:lnTo>
                    <a:cubicBezTo>
                      <a:pt x="615" y="3495"/>
                      <a:pt x="618" y="3497"/>
                      <a:pt x="623" y="3498"/>
                    </a:cubicBezTo>
                    <a:lnTo>
                      <a:pt x="623" y="3498"/>
                    </a:lnTo>
                    <a:cubicBezTo>
                      <a:pt x="644" y="3521"/>
                      <a:pt x="664" y="3545"/>
                      <a:pt x="685" y="3568"/>
                    </a:cubicBezTo>
                    <a:lnTo>
                      <a:pt x="685" y="3568"/>
                    </a:lnTo>
                    <a:cubicBezTo>
                      <a:pt x="698" y="3581"/>
                      <a:pt x="715" y="3576"/>
                      <a:pt x="722" y="3563"/>
                    </a:cubicBezTo>
                    <a:lnTo>
                      <a:pt x="722" y="3563"/>
                    </a:lnTo>
                    <a:cubicBezTo>
                      <a:pt x="730" y="3560"/>
                      <a:pt x="735" y="3553"/>
                      <a:pt x="733" y="3543"/>
                    </a:cubicBezTo>
                    <a:lnTo>
                      <a:pt x="733" y="3543"/>
                    </a:lnTo>
                    <a:cubicBezTo>
                      <a:pt x="740" y="3549"/>
                      <a:pt x="750" y="3551"/>
                      <a:pt x="760" y="3546"/>
                    </a:cubicBezTo>
                    <a:lnTo>
                      <a:pt x="760" y="3546"/>
                    </a:lnTo>
                    <a:cubicBezTo>
                      <a:pt x="1455" y="3208"/>
                      <a:pt x="1496" y="2352"/>
                      <a:pt x="1496" y="1680"/>
                    </a:cubicBezTo>
                    <a:lnTo>
                      <a:pt x="1496" y="1680"/>
                    </a:lnTo>
                    <a:cubicBezTo>
                      <a:pt x="1496" y="1661"/>
                      <a:pt x="1477" y="1653"/>
                      <a:pt x="1463" y="16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3" name="Freeform 7">
                <a:extLst>
                  <a:ext uri="{FF2B5EF4-FFF2-40B4-BE49-F238E27FC236}">
                    <a16:creationId xmlns:a16="http://schemas.microsoft.com/office/drawing/2014/main" id="{E3539D04-A38F-CF4B-9068-18EC595F930E}"/>
                  </a:ext>
                </a:extLst>
              </p:cNvPr>
              <p:cNvSpPr>
                <a:spLocks noChangeArrowheads="1"/>
              </p:cNvSpPr>
              <p:nvPr/>
            </p:nvSpPr>
            <p:spPr bwMode="auto">
              <a:xfrm>
                <a:off x="5337801" y="4518115"/>
                <a:ext cx="72368" cy="300272"/>
              </a:xfrm>
              <a:custGeom>
                <a:avLst/>
                <a:gdLst>
                  <a:gd name="T0" fmla="*/ 285 w 294"/>
                  <a:gd name="T1" fmla="*/ 1192 h 1228"/>
                  <a:gd name="T2" fmla="*/ 285 w 294"/>
                  <a:gd name="T3" fmla="*/ 1192 h 1228"/>
                  <a:gd name="T4" fmla="*/ 32 w 294"/>
                  <a:gd name="T5" fmla="*/ 21 h 1228"/>
                  <a:gd name="T6" fmla="*/ 32 w 294"/>
                  <a:gd name="T7" fmla="*/ 21 h 1228"/>
                  <a:gd name="T8" fmla="*/ 0 w 294"/>
                  <a:gd name="T9" fmla="*/ 21 h 1228"/>
                  <a:gd name="T10" fmla="*/ 0 w 294"/>
                  <a:gd name="T11" fmla="*/ 21 h 1228"/>
                  <a:gd name="T12" fmla="*/ 257 w 294"/>
                  <a:gd name="T13" fmla="*/ 1209 h 1228"/>
                  <a:gd name="T14" fmla="*/ 257 w 294"/>
                  <a:gd name="T15" fmla="*/ 1209 h 1228"/>
                  <a:gd name="T16" fmla="*/ 285 w 294"/>
                  <a:gd name="T17" fmla="*/ 1192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4" h="1228">
                    <a:moveTo>
                      <a:pt x="285" y="1192"/>
                    </a:moveTo>
                    <a:lnTo>
                      <a:pt x="285" y="1192"/>
                    </a:lnTo>
                    <a:cubicBezTo>
                      <a:pt x="126" y="820"/>
                      <a:pt x="41" y="425"/>
                      <a:pt x="32" y="21"/>
                    </a:cubicBezTo>
                    <a:lnTo>
                      <a:pt x="32" y="21"/>
                    </a:lnTo>
                    <a:cubicBezTo>
                      <a:pt x="32" y="0"/>
                      <a:pt x="0" y="0"/>
                      <a:pt x="0" y="21"/>
                    </a:cubicBezTo>
                    <a:lnTo>
                      <a:pt x="0" y="21"/>
                    </a:lnTo>
                    <a:cubicBezTo>
                      <a:pt x="8" y="432"/>
                      <a:pt x="95" y="831"/>
                      <a:pt x="257" y="1209"/>
                    </a:cubicBezTo>
                    <a:lnTo>
                      <a:pt x="257" y="1209"/>
                    </a:lnTo>
                    <a:cubicBezTo>
                      <a:pt x="265" y="1227"/>
                      <a:pt x="293" y="1211"/>
                      <a:pt x="285" y="119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13" name="Freeform 8">
              <a:extLst>
                <a:ext uri="{FF2B5EF4-FFF2-40B4-BE49-F238E27FC236}">
                  <a16:creationId xmlns:a16="http://schemas.microsoft.com/office/drawing/2014/main" id="{781CE1D3-9DCA-B94B-87B5-87579FB429C0}"/>
                </a:ext>
              </a:extLst>
            </p:cNvPr>
            <p:cNvSpPr>
              <a:spLocks noChangeArrowheads="1"/>
            </p:cNvSpPr>
            <p:nvPr/>
          </p:nvSpPr>
          <p:spPr bwMode="auto">
            <a:xfrm rot="759599">
              <a:off x="2525982" y="4798964"/>
              <a:ext cx="728709" cy="745606"/>
            </a:xfrm>
            <a:custGeom>
              <a:avLst/>
              <a:gdLst>
                <a:gd name="T0" fmla="*/ 1348 w 1521"/>
                <a:gd name="T1" fmla="*/ 355 h 1555"/>
                <a:gd name="T2" fmla="*/ 1239 w 1521"/>
                <a:gd name="T3" fmla="*/ 358 h 1555"/>
                <a:gd name="T4" fmla="*/ 1193 w 1521"/>
                <a:gd name="T5" fmla="*/ 1117 h 1555"/>
                <a:gd name="T6" fmla="*/ 1217 w 1521"/>
                <a:gd name="T7" fmla="*/ 1082 h 1555"/>
                <a:gd name="T8" fmla="*/ 1273 w 1521"/>
                <a:gd name="T9" fmla="*/ 997 h 1555"/>
                <a:gd name="T10" fmla="*/ 675 w 1521"/>
                <a:gd name="T11" fmla="*/ 1274 h 1555"/>
                <a:gd name="T12" fmla="*/ 492 w 1521"/>
                <a:gd name="T13" fmla="*/ 1163 h 1555"/>
                <a:gd name="T14" fmla="*/ 212 w 1521"/>
                <a:gd name="T15" fmla="*/ 735 h 1555"/>
                <a:gd name="T16" fmla="*/ 339 w 1521"/>
                <a:gd name="T17" fmla="*/ 978 h 1555"/>
                <a:gd name="T18" fmla="*/ 376 w 1521"/>
                <a:gd name="T19" fmla="*/ 1010 h 1555"/>
                <a:gd name="T20" fmla="*/ 363 w 1521"/>
                <a:gd name="T21" fmla="*/ 327 h 1555"/>
                <a:gd name="T22" fmla="*/ 323 w 1521"/>
                <a:gd name="T23" fmla="*/ 384 h 1555"/>
                <a:gd name="T24" fmla="*/ 537 w 1521"/>
                <a:gd name="T25" fmla="*/ 188 h 1555"/>
                <a:gd name="T26" fmla="*/ 679 w 1521"/>
                <a:gd name="T27" fmla="*/ 108 h 1555"/>
                <a:gd name="T28" fmla="*/ 775 w 1521"/>
                <a:gd name="T29" fmla="*/ 159 h 1555"/>
                <a:gd name="T30" fmla="*/ 1079 w 1521"/>
                <a:gd name="T31" fmla="*/ 367 h 1555"/>
                <a:gd name="T32" fmla="*/ 1143 w 1521"/>
                <a:gd name="T33" fmla="*/ 259 h 1555"/>
                <a:gd name="T34" fmla="*/ 1040 w 1521"/>
                <a:gd name="T35" fmla="*/ 239 h 1555"/>
                <a:gd name="T36" fmla="*/ 921 w 1521"/>
                <a:gd name="T37" fmla="*/ 1213 h 1555"/>
                <a:gd name="T38" fmla="*/ 1047 w 1521"/>
                <a:gd name="T39" fmla="*/ 1130 h 1555"/>
                <a:gd name="T40" fmla="*/ 747 w 1521"/>
                <a:gd name="T41" fmla="*/ 727 h 1555"/>
                <a:gd name="T42" fmla="*/ 798 w 1521"/>
                <a:gd name="T43" fmla="*/ 689 h 1555"/>
                <a:gd name="T44" fmla="*/ 749 w 1521"/>
                <a:gd name="T45" fmla="*/ 670 h 1555"/>
                <a:gd name="T46" fmla="*/ 868 w 1521"/>
                <a:gd name="T47" fmla="*/ 651 h 1555"/>
                <a:gd name="T48" fmla="*/ 843 w 1521"/>
                <a:gd name="T49" fmla="*/ 549 h 1555"/>
                <a:gd name="T50" fmla="*/ 744 w 1521"/>
                <a:gd name="T51" fmla="*/ 526 h 1555"/>
                <a:gd name="T52" fmla="*/ 663 w 1521"/>
                <a:gd name="T53" fmla="*/ 611 h 1555"/>
                <a:gd name="T54" fmla="*/ 679 w 1521"/>
                <a:gd name="T55" fmla="*/ 661 h 1555"/>
                <a:gd name="T56" fmla="*/ 670 w 1521"/>
                <a:gd name="T57" fmla="*/ 839 h 1555"/>
                <a:gd name="T58" fmla="*/ 768 w 1521"/>
                <a:gd name="T59" fmla="*/ 785 h 1555"/>
                <a:gd name="T60" fmla="*/ 595 w 1521"/>
                <a:gd name="T61" fmla="*/ 844 h 1555"/>
                <a:gd name="T62" fmla="*/ 887 w 1521"/>
                <a:gd name="T63" fmla="*/ 880 h 1555"/>
                <a:gd name="T64" fmla="*/ 910 w 1521"/>
                <a:gd name="T65" fmla="*/ 853 h 1555"/>
                <a:gd name="T66" fmla="*/ 946 w 1521"/>
                <a:gd name="T67" fmla="*/ 793 h 1555"/>
                <a:gd name="T68" fmla="*/ 1075 w 1521"/>
                <a:gd name="T69" fmla="*/ 570 h 1555"/>
                <a:gd name="T70" fmla="*/ 1058 w 1521"/>
                <a:gd name="T71" fmla="*/ 327 h 1555"/>
                <a:gd name="T72" fmla="*/ 1001 w 1521"/>
                <a:gd name="T73" fmla="*/ 502 h 1555"/>
                <a:gd name="T74" fmla="*/ 797 w 1521"/>
                <a:gd name="T75" fmla="*/ 391 h 1555"/>
                <a:gd name="T76" fmla="*/ 710 w 1521"/>
                <a:gd name="T77" fmla="*/ 362 h 1555"/>
                <a:gd name="T78" fmla="*/ 682 w 1521"/>
                <a:gd name="T79" fmla="*/ 413 h 1555"/>
                <a:gd name="T80" fmla="*/ 338 w 1521"/>
                <a:gd name="T81" fmla="*/ 916 h 1555"/>
                <a:gd name="T82" fmla="*/ 262 w 1521"/>
                <a:gd name="T83" fmla="*/ 667 h 1555"/>
                <a:gd name="T84" fmla="*/ 277 w 1521"/>
                <a:gd name="T85" fmla="*/ 635 h 1555"/>
                <a:gd name="T86" fmla="*/ 437 w 1521"/>
                <a:gd name="T87" fmla="*/ 543 h 1555"/>
                <a:gd name="T88" fmla="*/ 498 w 1521"/>
                <a:gd name="T89" fmla="*/ 485 h 1555"/>
                <a:gd name="T90" fmla="*/ 530 w 1521"/>
                <a:gd name="T91" fmla="*/ 837 h 1555"/>
                <a:gd name="T92" fmla="*/ 588 w 1521"/>
                <a:gd name="T93" fmla="*/ 910 h 1555"/>
                <a:gd name="T94" fmla="*/ 710 w 1521"/>
                <a:gd name="T95" fmla="*/ 958 h 1555"/>
                <a:gd name="T96" fmla="*/ 700 w 1521"/>
                <a:gd name="T97" fmla="*/ 1229 h 1555"/>
                <a:gd name="T98" fmla="*/ 664 w 1521"/>
                <a:gd name="T99" fmla="*/ 1208 h 1555"/>
                <a:gd name="T100" fmla="*/ 1259 w 1521"/>
                <a:gd name="T101" fmla="*/ 622 h 1555"/>
                <a:gd name="T102" fmla="*/ 1346 w 1521"/>
                <a:gd name="T103" fmla="*/ 687 h 1555"/>
                <a:gd name="T104" fmla="*/ 1081 w 1521"/>
                <a:gd name="T105" fmla="*/ 915 h 1555"/>
                <a:gd name="T106" fmla="*/ 1118 w 1521"/>
                <a:gd name="T107" fmla="*/ 805 h 1555"/>
                <a:gd name="T108" fmla="*/ 1132 w 1521"/>
                <a:gd name="T109" fmla="*/ 748 h 1555"/>
                <a:gd name="T110" fmla="*/ 1236 w 1521"/>
                <a:gd name="T111" fmla="*/ 514 h 1555"/>
                <a:gd name="T112" fmla="*/ 1101 w 1521"/>
                <a:gd name="T113" fmla="*/ 521 h 1555"/>
                <a:gd name="T114" fmla="*/ 1259 w 1521"/>
                <a:gd name="T115" fmla="*/ 622 h 1555"/>
                <a:gd name="T116" fmla="*/ 459 w 1521"/>
                <a:gd name="T117" fmla="*/ 193 h 1555"/>
                <a:gd name="T118" fmla="*/ 467 w 1521"/>
                <a:gd name="T119" fmla="*/ 1366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21" h="1555">
                  <a:moveTo>
                    <a:pt x="1394" y="693"/>
                  </a:moveTo>
                  <a:lnTo>
                    <a:pt x="1394" y="693"/>
                  </a:lnTo>
                  <a:cubicBezTo>
                    <a:pt x="1396" y="661"/>
                    <a:pt x="1396" y="628"/>
                    <a:pt x="1392" y="596"/>
                  </a:cubicBezTo>
                  <a:lnTo>
                    <a:pt x="1392" y="596"/>
                  </a:lnTo>
                  <a:cubicBezTo>
                    <a:pt x="1395" y="590"/>
                    <a:pt x="1394" y="581"/>
                    <a:pt x="1388" y="576"/>
                  </a:cubicBezTo>
                  <a:lnTo>
                    <a:pt x="1388" y="576"/>
                  </a:lnTo>
                  <a:cubicBezTo>
                    <a:pt x="1375" y="501"/>
                    <a:pt x="1343" y="435"/>
                    <a:pt x="1290" y="395"/>
                  </a:cubicBezTo>
                  <a:lnTo>
                    <a:pt x="1290" y="395"/>
                  </a:lnTo>
                  <a:cubicBezTo>
                    <a:pt x="1310" y="393"/>
                    <a:pt x="1329" y="390"/>
                    <a:pt x="1348" y="388"/>
                  </a:cubicBezTo>
                  <a:lnTo>
                    <a:pt x="1348" y="388"/>
                  </a:lnTo>
                  <a:cubicBezTo>
                    <a:pt x="1369" y="385"/>
                    <a:pt x="1369" y="353"/>
                    <a:pt x="1348" y="355"/>
                  </a:cubicBezTo>
                  <a:lnTo>
                    <a:pt x="1348" y="355"/>
                  </a:lnTo>
                  <a:cubicBezTo>
                    <a:pt x="1330" y="358"/>
                    <a:pt x="1312" y="360"/>
                    <a:pt x="1293" y="362"/>
                  </a:cubicBezTo>
                  <a:lnTo>
                    <a:pt x="1293" y="362"/>
                  </a:lnTo>
                  <a:cubicBezTo>
                    <a:pt x="1298" y="358"/>
                    <a:pt x="1303" y="353"/>
                    <a:pt x="1304" y="348"/>
                  </a:cubicBezTo>
                  <a:lnTo>
                    <a:pt x="1304" y="348"/>
                  </a:lnTo>
                  <a:cubicBezTo>
                    <a:pt x="1312" y="319"/>
                    <a:pt x="1267" y="316"/>
                    <a:pt x="1268" y="341"/>
                  </a:cubicBezTo>
                  <a:lnTo>
                    <a:pt x="1268" y="341"/>
                  </a:lnTo>
                  <a:cubicBezTo>
                    <a:pt x="1263" y="344"/>
                    <a:pt x="1257" y="347"/>
                    <a:pt x="1254" y="350"/>
                  </a:cubicBezTo>
                  <a:lnTo>
                    <a:pt x="1254" y="350"/>
                  </a:lnTo>
                  <a:cubicBezTo>
                    <a:pt x="1249" y="353"/>
                    <a:pt x="1243" y="355"/>
                    <a:pt x="1239" y="358"/>
                  </a:cubicBezTo>
                  <a:lnTo>
                    <a:pt x="1239" y="358"/>
                  </a:lnTo>
                  <a:cubicBezTo>
                    <a:pt x="1248" y="336"/>
                    <a:pt x="1253" y="315"/>
                    <a:pt x="1254" y="296"/>
                  </a:cubicBezTo>
                  <a:lnTo>
                    <a:pt x="1254" y="296"/>
                  </a:lnTo>
                  <a:cubicBezTo>
                    <a:pt x="1438" y="341"/>
                    <a:pt x="1459" y="547"/>
                    <a:pt x="1409" y="707"/>
                  </a:cubicBezTo>
                  <a:lnTo>
                    <a:pt x="1409" y="707"/>
                  </a:lnTo>
                  <a:cubicBezTo>
                    <a:pt x="1404" y="703"/>
                    <a:pt x="1400" y="698"/>
                    <a:pt x="1394" y="693"/>
                  </a:cubicBezTo>
                  <a:close/>
                  <a:moveTo>
                    <a:pt x="1347" y="988"/>
                  </a:moveTo>
                  <a:lnTo>
                    <a:pt x="1347" y="988"/>
                  </a:lnTo>
                  <a:cubicBezTo>
                    <a:pt x="1321" y="1047"/>
                    <a:pt x="1269" y="1095"/>
                    <a:pt x="1209" y="1113"/>
                  </a:cubicBezTo>
                  <a:lnTo>
                    <a:pt x="1209" y="1113"/>
                  </a:lnTo>
                  <a:cubicBezTo>
                    <a:pt x="1203" y="1113"/>
                    <a:pt x="1198" y="1114"/>
                    <a:pt x="1193" y="1117"/>
                  </a:cubicBezTo>
                  <a:lnTo>
                    <a:pt x="1193" y="1117"/>
                  </a:lnTo>
                  <a:cubicBezTo>
                    <a:pt x="1161" y="1123"/>
                    <a:pt x="1127" y="1120"/>
                    <a:pt x="1094" y="1103"/>
                  </a:cubicBezTo>
                  <a:lnTo>
                    <a:pt x="1094" y="1103"/>
                  </a:lnTo>
                  <a:cubicBezTo>
                    <a:pt x="1093" y="1100"/>
                    <a:pt x="1093" y="1098"/>
                    <a:pt x="1093" y="1095"/>
                  </a:cubicBezTo>
                  <a:lnTo>
                    <a:pt x="1093" y="1095"/>
                  </a:lnTo>
                  <a:cubicBezTo>
                    <a:pt x="1092" y="1092"/>
                    <a:pt x="1091" y="1089"/>
                    <a:pt x="1089" y="1087"/>
                  </a:cubicBezTo>
                  <a:lnTo>
                    <a:pt x="1089" y="1087"/>
                  </a:lnTo>
                  <a:cubicBezTo>
                    <a:pt x="1101" y="1073"/>
                    <a:pt x="1109" y="1058"/>
                    <a:pt x="1115" y="1043"/>
                  </a:cubicBezTo>
                  <a:lnTo>
                    <a:pt x="1115" y="1043"/>
                  </a:lnTo>
                  <a:cubicBezTo>
                    <a:pt x="1142" y="1063"/>
                    <a:pt x="1168" y="1084"/>
                    <a:pt x="1194" y="1105"/>
                  </a:cubicBezTo>
                  <a:lnTo>
                    <a:pt x="1194" y="1105"/>
                  </a:lnTo>
                  <a:cubicBezTo>
                    <a:pt x="1211" y="1118"/>
                    <a:pt x="1233" y="1095"/>
                    <a:pt x="1217" y="1082"/>
                  </a:cubicBezTo>
                  <a:lnTo>
                    <a:pt x="1217" y="1082"/>
                  </a:lnTo>
                  <a:cubicBezTo>
                    <a:pt x="1198" y="1067"/>
                    <a:pt x="1179" y="1052"/>
                    <a:pt x="1160" y="1037"/>
                  </a:cubicBezTo>
                  <a:lnTo>
                    <a:pt x="1160" y="1037"/>
                  </a:lnTo>
                  <a:cubicBezTo>
                    <a:pt x="1187" y="1032"/>
                    <a:pt x="1212" y="1022"/>
                    <a:pt x="1234" y="1009"/>
                  </a:cubicBezTo>
                  <a:lnTo>
                    <a:pt x="1234" y="1009"/>
                  </a:lnTo>
                  <a:cubicBezTo>
                    <a:pt x="1242" y="1014"/>
                    <a:pt x="1249" y="1019"/>
                    <a:pt x="1256" y="1025"/>
                  </a:cubicBezTo>
                  <a:lnTo>
                    <a:pt x="1256" y="1025"/>
                  </a:lnTo>
                  <a:cubicBezTo>
                    <a:pt x="1263" y="1030"/>
                    <a:pt x="1274" y="1026"/>
                    <a:pt x="1279" y="1019"/>
                  </a:cubicBezTo>
                  <a:lnTo>
                    <a:pt x="1279" y="1019"/>
                  </a:lnTo>
                  <a:cubicBezTo>
                    <a:pt x="1283" y="1011"/>
                    <a:pt x="1280" y="1002"/>
                    <a:pt x="1273" y="997"/>
                  </a:cubicBezTo>
                  <a:lnTo>
                    <a:pt x="1273" y="997"/>
                  </a:lnTo>
                  <a:cubicBezTo>
                    <a:pt x="1269" y="994"/>
                    <a:pt x="1266" y="992"/>
                    <a:pt x="1262" y="989"/>
                  </a:cubicBezTo>
                  <a:lnTo>
                    <a:pt x="1262" y="989"/>
                  </a:lnTo>
                  <a:cubicBezTo>
                    <a:pt x="1325" y="937"/>
                    <a:pt x="1368" y="851"/>
                    <a:pt x="1385" y="760"/>
                  </a:cubicBezTo>
                  <a:lnTo>
                    <a:pt x="1385" y="760"/>
                  </a:lnTo>
                  <a:cubicBezTo>
                    <a:pt x="1412" y="824"/>
                    <a:pt x="1369" y="938"/>
                    <a:pt x="1347" y="988"/>
                  </a:cubicBezTo>
                  <a:close/>
                  <a:moveTo>
                    <a:pt x="632" y="1311"/>
                  </a:moveTo>
                  <a:lnTo>
                    <a:pt x="632" y="1311"/>
                  </a:lnTo>
                  <a:cubicBezTo>
                    <a:pt x="646" y="1299"/>
                    <a:pt x="659" y="1286"/>
                    <a:pt x="671" y="1274"/>
                  </a:cubicBezTo>
                  <a:lnTo>
                    <a:pt x="671" y="1274"/>
                  </a:lnTo>
                  <a:cubicBezTo>
                    <a:pt x="673" y="1274"/>
                    <a:pt x="674" y="1274"/>
                    <a:pt x="675" y="1274"/>
                  </a:cubicBezTo>
                  <a:lnTo>
                    <a:pt x="675" y="1274"/>
                  </a:lnTo>
                  <a:cubicBezTo>
                    <a:pt x="751" y="1335"/>
                    <a:pt x="847" y="1351"/>
                    <a:pt x="943" y="1324"/>
                  </a:cubicBezTo>
                  <a:lnTo>
                    <a:pt x="943" y="1324"/>
                  </a:lnTo>
                  <a:cubicBezTo>
                    <a:pt x="1021" y="1301"/>
                    <a:pt x="1084" y="1235"/>
                    <a:pt x="1095" y="1157"/>
                  </a:cubicBezTo>
                  <a:lnTo>
                    <a:pt x="1095" y="1157"/>
                  </a:lnTo>
                  <a:cubicBezTo>
                    <a:pt x="1121" y="1166"/>
                    <a:pt x="1146" y="1170"/>
                    <a:pt x="1172" y="1169"/>
                  </a:cubicBezTo>
                  <a:lnTo>
                    <a:pt x="1172" y="1169"/>
                  </a:lnTo>
                  <a:cubicBezTo>
                    <a:pt x="1090" y="1366"/>
                    <a:pt x="786" y="1480"/>
                    <a:pt x="632" y="1311"/>
                  </a:cubicBezTo>
                  <a:close/>
                  <a:moveTo>
                    <a:pt x="380" y="1218"/>
                  </a:moveTo>
                  <a:lnTo>
                    <a:pt x="380" y="1218"/>
                  </a:lnTo>
                  <a:cubicBezTo>
                    <a:pt x="416" y="1199"/>
                    <a:pt x="449" y="1171"/>
                    <a:pt x="492" y="1163"/>
                  </a:cubicBezTo>
                  <a:lnTo>
                    <a:pt x="492" y="1163"/>
                  </a:lnTo>
                  <a:cubicBezTo>
                    <a:pt x="531" y="1203"/>
                    <a:pt x="574" y="1234"/>
                    <a:pt x="623" y="1253"/>
                  </a:cubicBezTo>
                  <a:lnTo>
                    <a:pt x="623" y="1253"/>
                  </a:lnTo>
                  <a:cubicBezTo>
                    <a:pt x="594" y="1281"/>
                    <a:pt x="562" y="1303"/>
                    <a:pt x="521" y="1315"/>
                  </a:cubicBezTo>
                  <a:lnTo>
                    <a:pt x="521" y="1315"/>
                  </a:lnTo>
                  <a:cubicBezTo>
                    <a:pt x="454" y="1334"/>
                    <a:pt x="382" y="1285"/>
                    <a:pt x="380" y="1218"/>
                  </a:cubicBezTo>
                  <a:close/>
                  <a:moveTo>
                    <a:pt x="208" y="1128"/>
                  </a:moveTo>
                  <a:lnTo>
                    <a:pt x="208" y="1128"/>
                  </a:lnTo>
                  <a:cubicBezTo>
                    <a:pt x="101" y="1027"/>
                    <a:pt x="78" y="818"/>
                    <a:pt x="167" y="703"/>
                  </a:cubicBezTo>
                  <a:lnTo>
                    <a:pt x="167" y="703"/>
                  </a:lnTo>
                  <a:cubicBezTo>
                    <a:pt x="180" y="714"/>
                    <a:pt x="195" y="725"/>
                    <a:pt x="212" y="735"/>
                  </a:cubicBezTo>
                  <a:lnTo>
                    <a:pt x="212" y="735"/>
                  </a:lnTo>
                  <a:cubicBezTo>
                    <a:pt x="212" y="737"/>
                    <a:pt x="212" y="740"/>
                    <a:pt x="212" y="741"/>
                  </a:cubicBezTo>
                  <a:lnTo>
                    <a:pt x="212" y="741"/>
                  </a:lnTo>
                  <a:cubicBezTo>
                    <a:pt x="220" y="820"/>
                    <a:pt x="254" y="899"/>
                    <a:pt x="311" y="954"/>
                  </a:cubicBezTo>
                  <a:lnTo>
                    <a:pt x="311" y="954"/>
                  </a:lnTo>
                  <a:cubicBezTo>
                    <a:pt x="290" y="961"/>
                    <a:pt x="270" y="968"/>
                    <a:pt x="249" y="974"/>
                  </a:cubicBezTo>
                  <a:lnTo>
                    <a:pt x="249" y="974"/>
                  </a:lnTo>
                  <a:cubicBezTo>
                    <a:pt x="229" y="981"/>
                    <a:pt x="238" y="1013"/>
                    <a:pt x="258" y="1006"/>
                  </a:cubicBezTo>
                  <a:lnTo>
                    <a:pt x="258" y="1006"/>
                  </a:lnTo>
                  <a:cubicBezTo>
                    <a:pt x="284" y="997"/>
                    <a:pt x="310" y="989"/>
                    <a:pt x="335" y="980"/>
                  </a:cubicBezTo>
                  <a:lnTo>
                    <a:pt x="335" y="980"/>
                  </a:lnTo>
                  <a:cubicBezTo>
                    <a:pt x="337" y="980"/>
                    <a:pt x="338" y="979"/>
                    <a:pt x="339" y="978"/>
                  </a:cubicBezTo>
                  <a:lnTo>
                    <a:pt x="339" y="978"/>
                  </a:lnTo>
                  <a:cubicBezTo>
                    <a:pt x="343" y="981"/>
                    <a:pt x="347" y="984"/>
                    <a:pt x="351" y="987"/>
                  </a:cubicBezTo>
                  <a:lnTo>
                    <a:pt x="351" y="987"/>
                  </a:lnTo>
                  <a:lnTo>
                    <a:pt x="352" y="988"/>
                  </a:lnTo>
                  <a:lnTo>
                    <a:pt x="352" y="988"/>
                  </a:lnTo>
                  <a:cubicBezTo>
                    <a:pt x="331" y="1007"/>
                    <a:pt x="309" y="1027"/>
                    <a:pt x="288" y="1047"/>
                  </a:cubicBezTo>
                  <a:lnTo>
                    <a:pt x="288" y="1047"/>
                  </a:lnTo>
                  <a:cubicBezTo>
                    <a:pt x="272" y="1061"/>
                    <a:pt x="295" y="1084"/>
                    <a:pt x="311" y="1070"/>
                  </a:cubicBezTo>
                  <a:lnTo>
                    <a:pt x="311" y="1070"/>
                  </a:lnTo>
                  <a:cubicBezTo>
                    <a:pt x="332" y="1050"/>
                    <a:pt x="354" y="1030"/>
                    <a:pt x="376" y="1010"/>
                  </a:cubicBezTo>
                  <a:lnTo>
                    <a:pt x="376" y="1010"/>
                  </a:lnTo>
                  <a:cubicBezTo>
                    <a:pt x="401" y="1049"/>
                    <a:pt x="427" y="1087"/>
                    <a:pt x="456" y="1122"/>
                  </a:cubicBezTo>
                  <a:lnTo>
                    <a:pt x="456" y="1122"/>
                  </a:lnTo>
                  <a:cubicBezTo>
                    <a:pt x="439" y="1128"/>
                    <a:pt x="424" y="1136"/>
                    <a:pt x="408" y="1147"/>
                  </a:cubicBezTo>
                  <a:lnTo>
                    <a:pt x="408" y="1147"/>
                  </a:lnTo>
                  <a:cubicBezTo>
                    <a:pt x="333" y="1196"/>
                    <a:pt x="272" y="1188"/>
                    <a:pt x="208" y="1128"/>
                  </a:cubicBezTo>
                  <a:close/>
                  <a:moveTo>
                    <a:pt x="447" y="243"/>
                  </a:moveTo>
                  <a:lnTo>
                    <a:pt x="447" y="243"/>
                  </a:lnTo>
                  <a:cubicBezTo>
                    <a:pt x="433" y="279"/>
                    <a:pt x="429" y="318"/>
                    <a:pt x="438" y="354"/>
                  </a:cubicBezTo>
                  <a:lnTo>
                    <a:pt x="438" y="354"/>
                  </a:lnTo>
                  <a:cubicBezTo>
                    <a:pt x="413" y="345"/>
                    <a:pt x="388" y="336"/>
                    <a:pt x="363" y="327"/>
                  </a:cubicBezTo>
                  <a:lnTo>
                    <a:pt x="363" y="327"/>
                  </a:lnTo>
                  <a:cubicBezTo>
                    <a:pt x="344" y="320"/>
                    <a:pt x="336" y="351"/>
                    <a:pt x="355" y="358"/>
                  </a:cubicBezTo>
                  <a:lnTo>
                    <a:pt x="355" y="358"/>
                  </a:lnTo>
                  <a:cubicBezTo>
                    <a:pt x="388" y="370"/>
                    <a:pt x="420" y="383"/>
                    <a:pt x="452" y="395"/>
                  </a:cubicBezTo>
                  <a:lnTo>
                    <a:pt x="452" y="395"/>
                  </a:lnTo>
                  <a:lnTo>
                    <a:pt x="453" y="395"/>
                  </a:lnTo>
                  <a:lnTo>
                    <a:pt x="453" y="395"/>
                  </a:lnTo>
                  <a:cubicBezTo>
                    <a:pt x="419" y="388"/>
                    <a:pt x="381" y="405"/>
                    <a:pt x="351" y="431"/>
                  </a:cubicBezTo>
                  <a:lnTo>
                    <a:pt x="351" y="431"/>
                  </a:lnTo>
                  <a:cubicBezTo>
                    <a:pt x="350" y="429"/>
                    <a:pt x="350" y="428"/>
                    <a:pt x="348" y="426"/>
                  </a:cubicBezTo>
                  <a:lnTo>
                    <a:pt x="348" y="426"/>
                  </a:lnTo>
                  <a:cubicBezTo>
                    <a:pt x="340" y="412"/>
                    <a:pt x="332" y="398"/>
                    <a:pt x="323" y="384"/>
                  </a:cubicBezTo>
                  <a:lnTo>
                    <a:pt x="323" y="384"/>
                  </a:lnTo>
                  <a:cubicBezTo>
                    <a:pt x="313" y="367"/>
                    <a:pt x="285" y="383"/>
                    <a:pt x="295" y="401"/>
                  </a:cubicBezTo>
                  <a:lnTo>
                    <a:pt x="295" y="401"/>
                  </a:lnTo>
                  <a:cubicBezTo>
                    <a:pt x="303" y="415"/>
                    <a:pt x="312" y="428"/>
                    <a:pt x="321" y="443"/>
                  </a:cubicBezTo>
                  <a:lnTo>
                    <a:pt x="321" y="443"/>
                  </a:lnTo>
                  <a:cubicBezTo>
                    <a:pt x="323" y="446"/>
                    <a:pt x="327" y="449"/>
                    <a:pt x="330" y="449"/>
                  </a:cubicBezTo>
                  <a:lnTo>
                    <a:pt x="330" y="449"/>
                  </a:lnTo>
                  <a:cubicBezTo>
                    <a:pt x="268" y="510"/>
                    <a:pt x="223" y="592"/>
                    <a:pt x="213" y="677"/>
                  </a:cubicBezTo>
                  <a:lnTo>
                    <a:pt x="213" y="677"/>
                  </a:lnTo>
                  <a:cubicBezTo>
                    <a:pt x="24" y="534"/>
                    <a:pt x="268" y="268"/>
                    <a:pt x="447" y="243"/>
                  </a:cubicBezTo>
                  <a:close/>
                  <a:moveTo>
                    <a:pt x="537" y="188"/>
                  </a:moveTo>
                  <a:lnTo>
                    <a:pt x="537" y="188"/>
                  </a:lnTo>
                  <a:cubicBezTo>
                    <a:pt x="550" y="173"/>
                    <a:pt x="577" y="153"/>
                    <a:pt x="608" y="136"/>
                  </a:cubicBezTo>
                  <a:lnTo>
                    <a:pt x="608" y="136"/>
                  </a:lnTo>
                  <a:cubicBezTo>
                    <a:pt x="608" y="159"/>
                    <a:pt x="610" y="181"/>
                    <a:pt x="614" y="203"/>
                  </a:cubicBezTo>
                  <a:lnTo>
                    <a:pt x="614" y="203"/>
                  </a:lnTo>
                  <a:cubicBezTo>
                    <a:pt x="618" y="223"/>
                    <a:pt x="650" y="214"/>
                    <a:pt x="646" y="194"/>
                  </a:cubicBezTo>
                  <a:lnTo>
                    <a:pt x="646" y="194"/>
                  </a:lnTo>
                  <a:cubicBezTo>
                    <a:pt x="641" y="169"/>
                    <a:pt x="640" y="145"/>
                    <a:pt x="642" y="120"/>
                  </a:cubicBezTo>
                  <a:lnTo>
                    <a:pt x="642" y="120"/>
                  </a:lnTo>
                  <a:cubicBezTo>
                    <a:pt x="654" y="115"/>
                    <a:pt x="667" y="111"/>
                    <a:pt x="679" y="108"/>
                  </a:cubicBezTo>
                  <a:lnTo>
                    <a:pt x="679" y="108"/>
                  </a:lnTo>
                  <a:cubicBezTo>
                    <a:pt x="678" y="115"/>
                    <a:pt x="678" y="121"/>
                    <a:pt x="677" y="128"/>
                  </a:cubicBezTo>
                  <a:lnTo>
                    <a:pt x="677" y="128"/>
                  </a:lnTo>
                  <a:cubicBezTo>
                    <a:pt x="677" y="143"/>
                    <a:pt x="675" y="159"/>
                    <a:pt x="674" y="174"/>
                  </a:cubicBezTo>
                  <a:lnTo>
                    <a:pt x="674" y="174"/>
                  </a:lnTo>
                  <a:cubicBezTo>
                    <a:pt x="673" y="194"/>
                    <a:pt x="705" y="194"/>
                    <a:pt x="707" y="174"/>
                  </a:cubicBezTo>
                  <a:lnTo>
                    <a:pt x="707" y="174"/>
                  </a:lnTo>
                  <a:cubicBezTo>
                    <a:pt x="708" y="159"/>
                    <a:pt x="709" y="143"/>
                    <a:pt x="710" y="128"/>
                  </a:cubicBezTo>
                  <a:lnTo>
                    <a:pt x="710" y="128"/>
                  </a:lnTo>
                  <a:cubicBezTo>
                    <a:pt x="711" y="120"/>
                    <a:pt x="712" y="112"/>
                    <a:pt x="713" y="104"/>
                  </a:cubicBezTo>
                  <a:lnTo>
                    <a:pt x="713" y="104"/>
                  </a:lnTo>
                  <a:cubicBezTo>
                    <a:pt x="744" y="105"/>
                    <a:pt x="768" y="119"/>
                    <a:pt x="775" y="159"/>
                  </a:cubicBezTo>
                  <a:lnTo>
                    <a:pt x="775" y="159"/>
                  </a:lnTo>
                  <a:cubicBezTo>
                    <a:pt x="746" y="180"/>
                    <a:pt x="724" y="207"/>
                    <a:pt x="709" y="241"/>
                  </a:cubicBezTo>
                  <a:lnTo>
                    <a:pt x="709" y="241"/>
                  </a:lnTo>
                  <a:cubicBezTo>
                    <a:pt x="635" y="264"/>
                    <a:pt x="545" y="310"/>
                    <a:pt x="497" y="374"/>
                  </a:cubicBezTo>
                  <a:lnTo>
                    <a:pt x="497" y="374"/>
                  </a:lnTo>
                  <a:cubicBezTo>
                    <a:pt x="464" y="313"/>
                    <a:pt x="488" y="239"/>
                    <a:pt x="537" y="188"/>
                  </a:cubicBezTo>
                  <a:close/>
                  <a:moveTo>
                    <a:pt x="1185" y="355"/>
                  </a:moveTo>
                  <a:lnTo>
                    <a:pt x="1185" y="355"/>
                  </a:lnTo>
                  <a:cubicBezTo>
                    <a:pt x="1156" y="352"/>
                    <a:pt x="1123" y="354"/>
                    <a:pt x="1087" y="363"/>
                  </a:cubicBezTo>
                  <a:lnTo>
                    <a:pt x="1087" y="363"/>
                  </a:lnTo>
                  <a:cubicBezTo>
                    <a:pt x="1083" y="364"/>
                    <a:pt x="1081" y="365"/>
                    <a:pt x="1079" y="367"/>
                  </a:cubicBezTo>
                  <a:lnTo>
                    <a:pt x="1079" y="367"/>
                  </a:lnTo>
                  <a:cubicBezTo>
                    <a:pt x="1078" y="364"/>
                    <a:pt x="1077" y="362"/>
                    <a:pt x="1076" y="360"/>
                  </a:cubicBezTo>
                  <a:lnTo>
                    <a:pt x="1076" y="360"/>
                  </a:lnTo>
                  <a:cubicBezTo>
                    <a:pt x="1108" y="344"/>
                    <a:pt x="1139" y="327"/>
                    <a:pt x="1169" y="307"/>
                  </a:cubicBezTo>
                  <a:lnTo>
                    <a:pt x="1169" y="307"/>
                  </a:lnTo>
                  <a:cubicBezTo>
                    <a:pt x="1187" y="296"/>
                    <a:pt x="1171" y="268"/>
                    <a:pt x="1153" y="280"/>
                  </a:cubicBezTo>
                  <a:lnTo>
                    <a:pt x="1153" y="280"/>
                  </a:lnTo>
                  <a:cubicBezTo>
                    <a:pt x="1129" y="295"/>
                    <a:pt x="1104" y="309"/>
                    <a:pt x="1079" y="322"/>
                  </a:cubicBezTo>
                  <a:lnTo>
                    <a:pt x="1079" y="322"/>
                  </a:lnTo>
                  <a:cubicBezTo>
                    <a:pt x="1101" y="301"/>
                    <a:pt x="1122" y="280"/>
                    <a:pt x="1143" y="259"/>
                  </a:cubicBezTo>
                  <a:lnTo>
                    <a:pt x="1143" y="259"/>
                  </a:lnTo>
                  <a:cubicBezTo>
                    <a:pt x="1159" y="244"/>
                    <a:pt x="1136" y="220"/>
                    <a:pt x="1121" y="235"/>
                  </a:cubicBezTo>
                  <a:lnTo>
                    <a:pt x="1121" y="235"/>
                  </a:lnTo>
                  <a:cubicBezTo>
                    <a:pt x="1098" y="257"/>
                    <a:pt x="1076" y="279"/>
                    <a:pt x="1054" y="301"/>
                  </a:cubicBezTo>
                  <a:lnTo>
                    <a:pt x="1054" y="301"/>
                  </a:lnTo>
                  <a:cubicBezTo>
                    <a:pt x="1050" y="304"/>
                    <a:pt x="1049" y="309"/>
                    <a:pt x="1049" y="313"/>
                  </a:cubicBezTo>
                  <a:lnTo>
                    <a:pt x="1049" y="313"/>
                  </a:lnTo>
                  <a:cubicBezTo>
                    <a:pt x="1041" y="302"/>
                    <a:pt x="1032" y="292"/>
                    <a:pt x="1021" y="283"/>
                  </a:cubicBezTo>
                  <a:lnTo>
                    <a:pt x="1021" y="283"/>
                  </a:lnTo>
                  <a:cubicBezTo>
                    <a:pt x="1024" y="282"/>
                    <a:pt x="1027" y="279"/>
                    <a:pt x="1028" y="275"/>
                  </a:cubicBezTo>
                  <a:lnTo>
                    <a:pt x="1028" y="275"/>
                  </a:lnTo>
                  <a:cubicBezTo>
                    <a:pt x="1032" y="263"/>
                    <a:pt x="1036" y="251"/>
                    <a:pt x="1040" y="239"/>
                  </a:cubicBezTo>
                  <a:lnTo>
                    <a:pt x="1040" y="239"/>
                  </a:lnTo>
                  <a:cubicBezTo>
                    <a:pt x="1047" y="219"/>
                    <a:pt x="1016" y="211"/>
                    <a:pt x="1009" y="230"/>
                  </a:cubicBezTo>
                  <a:lnTo>
                    <a:pt x="1009" y="230"/>
                  </a:lnTo>
                  <a:cubicBezTo>
                    <a:pt x="1005" y="242"/>
                    <a:pt x="1001" y="253"/>
                    <a:pt x="997" y="265"/>
                  </a:cubicBezTo>
                  <a:lnTo>
                    <a:pt x="997" y="265"/>
                  </a:lnTo>
                  <a:cubicBezTo>
                    <a:pt x="926" y="220"/>
                    <a:pt x="851" y="211"/>
                    <a:pt x="774" y="225"/>
                  </a:cubicBezTo>
                  <a:lnTo>
                    <a:pt x="774" y="225"/>
                  </a:lnTo>
                  <a:cubicBezTo>
                    <a:pt x="887" y="77"/>
                    <a:pt x="1295" y="163"/>
                    <a:pt x="1185" y="355"/>
                  </a:cubicBezTo>
                  <a:close/>
                  <a:moveTo>
                    <a:pt x="829" y="1252"/>
                  </a:moveTo>
                  <a:lnTo>
                    <a:pt x="829" y="1252"/>
                  </a:lnTo>
                  <a:cubicBezTo>
                    <a:pt x="853" y="1244"/>
                    <a:pt x="886" y="1230"/>
                    <a:pt x="921" y="1213"/>
                  </a:cubicBezTo>
                  <a:lnTo>
                    <a:pt x="921" y="1213"/>
                  </a:lnTo>
                  <a:cubicBezTo>
                    <a:pt x="923" y="1226"/>
                    <a:pt x="930" y="1239"/>
                    <a:pt x="943" y="1248"/>
                  </a:cubicBezTo>
                  <a:lnTo>
                    <a:pt x="943" y="1248"/>
                  </a:lnTo>
                  <a:cubicBezTo>
                    <a:pt x="961" y="1259"/>
                    <a:pt x="977" y="1231"/>
                    <a:pt x="960" y="1219"/>
                  </a:cubicBezTo>
                  <a:lnTo>
                    <a:pt x="960" y="1219"/>
                  </a:lnTo>
                  <a:cubicBezTo>
                    <a:pt x="954" y="1215"/>
                    <a:pt x="951" y="1208"/>
                    <a:pt x="952" y="1202"/>
                  </a:cubicBezTo>
                  <a:lnTo>
                    <a:pt x="952" y="1202"/>
                  </a:lnTo>
                  <a:cubicBezTo>
                    <a:pt x="953" y="1199"/>
                    <a:pt x="952" y="1197"/>
                    <a:pt x="952" y="1195"/>
                  </a:cubicBezTo>
                  <a:lnTo>
                    <a:pt x="952" y="1195"/>
                  </a:lnTo>
                  <a:cubicBezTo>
                    <a:pt x="985" y="1176"/>
                    <a:pt x="1018" y="1154"/>
                    <a:pt x="1047" y="1130"/>
                  </a:cubicBezTo>
                  <a:lnTo>
                    <a:pt x="1047" y="1130"/>
                  </a:lnTo>
                  <a:cubicBezTo>
                    <a:pt x="1048" y="1131"/>
                    <a:pt x="1048" y="1131"/>
                    <a:pt x="1049" y="1133"/>
                  </a:cubicBezTo>
                  <a:lnTo>
                    <a:pt x="1049" y="1133"/>
                  </a:lnTo>
                  <a:cubicBezTo>
                    <a:pt x="1052" y="1222"/>
                    <a:pt x="958" y="1278"/>
                    <a:pt x="877" y="1288"/>
                  </a:cubicBezTo>
                  <a:lnTo>
                    <a:pt x="877" y="1288"/>
                  </a:lnTo>
                  <a:cubicBezTo>
                    <a:pt x="836" y="1293"/>
                    <a:pt x="796" y="1286"/>
                    <a:pt x="759" y="1269"/>
                  </a:cubicBezTo>
                  <a:lnTo>
                    <a:pt x="759" y="1269"/>
                  </a:lnTo>
                  <a:cubicBezTo>
                    <a:pt x="782" y="1266"/>
                    <a:pt x="805" y="1261"/>
                    <a:pt x="829" y="1252"/>
                  </a:cubicBezTo>
                  <a:close/>
                  <a:moveTo>
                    <a:pt x="659" y="607"/>
                  </a:moveTo>
                  <a:cubicBezTo>
                    <a:pt x="659" y="607"/>
                    <a:pt x="658" y="606"/>
                    <a:pt x="659" y="607"/>
                  </a:cubicBezTo>
                  <a:close/>
                  <a:moveTo>
                    <a:pt x="747" y="727"/>
                  </a:moveTo>
                  <a:lnTo>
                    <a:pt x="747" y="727"/>
                  </a:lnTo>
                  <a:cubicBezTo>
                    <a:pt x="736" y="723"/>
                    <a:pt x="724" y="717"/>
                    <a:pt x="716" y="707"/>
                  </a:cubicBezTo>
                  <a:lnTo>
                    <a:pt x="716" y="707"/>
                  </a:lnTo>
                  <a:cubicBezTo>
                    <a:pt x="713" y="701"/>
                    <a:pt x="715" y="694"/>
                    <a:pt x="719" y="687"/>
                  </a:cubicBezTo>
                  <a:lnTo>
                    <a:pt x="719" y="687"/>
                  </a:lnTo>
                  <a:cubicBezTo>
                    <a:pt x="729" y="695"/>
                    <a:pt x="738" y="702"/>
                    <a:pt x="747" y="710"/>
                  </a:cubicBezTo>
                  <a:lnTo>
                    <a:pt x="747" y="710"/>
                  </a:lnTo>
                  <a:cubicBezTo>
                    <a:pt x="754" y="715"/>
                    <a:pt x="763" y="716"/>
                    <a:pt x="770" y="710"/>
                  </a:cubicBezTo>
                  <a:lnTo>
                    <a:pt x="770" y="710"/>
                  </a:lnTo>
                  <a:cubicBezTo>
                    <a:pt x="770" y="709"/>
                    <a:pt x="770" y="708"/>
                    <a:pt x="771" y="708"/>
                  </a:cubicBezTo>
                  <a:lnTo>
                    <a:pt x="771" y="708"/>
                  </a:lnTo>
                  <a:cubicBezTo>
                    <a:pt x="782" y="722"/>
                    <a:pt x="807" y="707"/>
                    <a:pt x="798" y="689"/>
                  </a:cubicBezTo>
                  <a:lnTo>
                    <a:pt x="798" y="689"/>
                  </a:lnTo>
                  <a:cubicBezTo>
                    <a:pt x="789" y="675"/>
                    <a:pt x="780" y="660"/>
                    <a:pt x="772" y="645"/>
                  </a:cubicBezTo>
                  <a:lnTo>
                    <a:pt x="772" y="645"/>
                  </a:lnTo>
                  <a:cubicBezTo>
                    <a:pt x="788" y="633"/>
                    <a:pt x="805" y="621"/>
                    <a:pt x="820" y="609"/>
                  </a:cubicBezTo>
                  <a:lnTo>
                    <a:pt x="820" y="609"/>
                  </a:lnTo>
                  <a:cubicBezTo>
                    <a:pt x="819" y="637"/>
                    <a:pt x="816" y="666"/>
                    <a:pt x="812" y="694"/>
                  </a:cubicBezTo>
                  <a:lnTo>
                    <a:pt x="812" y="694"/>
                  </a:lnTo>
                  <a:cubicBezTo>
                    <a:pt x="810" y="706"/>
                    <a:pt x="809" y="736"/>
                    <a:pt x="790" y="738"/>
                  </a:cubicBezTo>
                  <a:lnTo>
                    <a:pt x="790" y="738"/>
                  </a:lnTo>
                  <a:cubicBezTo>
                    <a:pt x="776" y="740"/>
                    <a:pt x="760" y="732"/>
                    <a:pt x="747" y="727"/>
                  </a:cubicBezTo>
                  <a:close/>
                  <a:moveTo>
                    <a:pt x="749" y="670"/>
                  </a:moveTo>
                  <a:lnTo>
                    <a:pt x="749" y="670"/>
                  </a:lnTo>
                  <a:cubicBezTo>
                    <a:pt x="747" y="668"/>
                    <a:pt x="745" y="667"/>
                    <a:pt x="744" y="666"/>
                  </a:cubicBezTo>
                  <a:lnTo>
                    <a:pt x="744" y="666"/>
                  </a:lnTo>
                  <a:cubicBezTo>
                    <a:pt x="745" y="665"/>
                    <a:pt x="745" y="665"/>
                    <a:pt x="746" y="664"/>
                  </a:cubicBezTo>
                  <a:lnTo>
                    <a:pt x="746" y="664"/>
                  </a:lnTo>
                  <a:cubicBezTo>
                    <a:pt x="747" y="666"/>
                    <a:pt x="748" y="668"/>
                    <a:pt x="749" y="670"/>
                  </a:cubicBezTo>
                  <a:close/>
                  <a:moveTo>
                    <a:pt x="800" y="507"/>
                  </a:moveTo>
                  <a:lnTo>
                    <a:pt x="800" y="507"/>
                  </a:lnTo>
                  <a:cubicBezTo>
                    <a:pt x="809" y="466"/>
                    <a:pt x="907" y="482"/>
                    <a:pt x="931" y="494"/>
                  </a:cubicBezTo>
                  <a:lnTo>
                    <a:pt x="931" y="494"/>
                  </a:lnTo>
                  <a:cubicBezTo>
                    <a:pt x="1005" y="532"/>
                    <a:pt x="923" y="610"/>
                    <a:pt x="868" y="651"/>
                  </a:cubicBezTo>
                  <a:lnTo>
                    <a:pt x="868" y="651"/>
                  </a:lnTo>
                  <a:cubicBezTo>
                    <a:pt x="870" y="630"/>
                    <a:pt x="870" y="608"/>
                    <a:pt x="871" y="589"/>
                  </a:cubicBezTo>
                  <a:lnTo>
                    <a:pt x="871" y="589"/>
                  </a:lnTo>
                  <a:cubicBezTo>
                    <a:pt x="871" y="583"/>
                    <a:pt x="870" y="579"/>
                    <a:pt x="867" y="575"/>
                  </a:cubicBezTo>
                  <a:lnTo>
                    <a:pt x="867" y="575"/>
                  </a:lnTo>
                  <a:cubicBezTo>
                    <a:pt x="874" y="559"/>
                    <a:pt x="881" y="543"/>
                    <a:pt x="889" y="526"/>
                  </a:cubicBezTo>
                  <a:lnTo>
                    <a:pt x="889" y="526"/>
                  </a:lnTo>
                  <a:cubicBezTo>
                    <a:pt x="897" y="507"/>
                    <a:pt x="869" y="491"/>
                    <a:pt x="860" y="510"/>
                  </a:cubicBezTo>
                  <a:lnTo>
                    <a:pt x="860" y="510"/>
                  </a:lnTo>
                  <a:cubicBezTo>
                    <a:pt x="855" y="523"/>
                    <a:pt x="849" y="536"/>
                    <a:pt x="843" y="549"/>
                  </a:cubicBezTo>
                  <a:lnTo>
                    <a:pt x="843" y="549"/>
                  </a:lnTo>
                  <a:cubicBezTo>
                    <a:pt x="836" y="545"/>
                    <a:pt x="828" y="544"/>
                    <a:pt x="819" y="550"/>
                  </a:cubicBezTo>
                  <a:lnTo>
                    <a:pt x="819" y="550"/>
                  </a:lnTo>
                  <a:cubicBezTo>
                    <a:pt x="809" y="557"/>
                    <a:pt x="798" y="565"/>
                    <a:pt x="788" y="573"/>
                  </a:cubicBezTo>
                  <a:lnTo>
                    <a:pt x="788" y="573"/>
                  </a:lnTo>
                  <a:cubicBezTo>
                    <a:pt x="792" y="551"/>
                    <a:pt x="796" y="529"/>
                    <a:pt x="800" y="507"/>
                  </a:cubicBezTo>
                  <a:close/>
                  <a:moveTo>
                    <a:pt x="595" y="844"/>
                  </a:moveTo>
                  <a:lnTo>
                    <a:pt x="595" y="844"/>
                  </a:lnTo>
                  <a:cubicBezTo>
                    <a:pt x="552" y="786"/>
                    <a:pt x="513" y="704"/>
                    <a:pt x="550" y="636"/>
                  </a:cubicBezTo>
                  <a:lnTo>
                    <a:pt x="550" y="636"/>
                  </a:lnTo>
                  <a:cubicBezTo>
                    <a:pt x="585" y="570"/>
                    <a:pt x="674" y="540"/>
                    <a:pt x="744" y="526"/>
                  </a:cubicBezTo>
                  <a:lnTo>
                    <a:pt x="744" y="526"/>
                  </a:lnTo>
                  <a:cubicBezTo>
                    <a:pt x="739" y="550"/>
                    <a:pt x="737" y="576"/>
                    <a:pt x="734" y="596"/>
                  </a:cubicBezTo>
                  <a:lnTo>
                    <a:pt x="734" y="596"/>
                  </a:lnTo>
                  <a:cubicBezTo>
                    <a:pt x="732" y="602"/>
                    <a:pt x="733" y="607"/>
                    <a:pt x="735" y="612"/>
                  </a:cubicBezTo>
                  <a:lnTo>
                    <a:pt x="735" y="612"/>
                  </a:lnTo>
                  <a:cubicBezTo>
                    <a:pt x="725" y="619"/>
                    <a:pt x="713" y="627"/>
                    <a:pt x="701" y="636"/>
                  </a:cubicBezTo>
                  <a:lnTo>
                    <a:pt x="701" y="636"/>
                  </a:lnTo>
                  <a:cubicBezTo>
                    <a:pt x="699" y="635"/>
                    <a:pt x="698" y="635"/>
                    <a:pt x="696" y="633"/>
                  </a:cubicBezTo>
                  <a:lnTo>
                    <a:pt x="696" y="633"/>
                  </a:lnTo>
                  <a:cubicBezTo>
                    <a:pt x="690" y="630"/>
                    <a:pt x="684" y="626"/>
                    <a:pt x="678" y="622"/>
                  </a:cubicBezTo>
                  <a:lnTo>
                    <a:pt x="678" y="622"/>
                  </a:lnTo>
                  <a:cubicBezTo>
                    <a:pt x="673" y="618"/>
                    <a:pt x="668" y="615"/>
                    <a:pt x="663" y="611"/>
                  </a:cubicBezTo>
                  <a:lnTo>
                    <a:pt x="663" y="611"/>
                  </a:lnTo>
                  <a:cubicBezTo>
                    <a:pt x="662" y="609"/>
                    <a:pt x="660" y="607"/>
                    <a:pt x="658" y="606"/>
                  </a:cubicBezTo>
                  <a:lnTo>
                    <a:pt x="658" y="606"/>
                  </a:lnTo>
                  <a:cubicBezTo>
                    <a:pt x="654" y="603"/>
                    <a:pt x="651" y="602"/>
                    <a:pt x="645" y="601"/>
                  </a:cubicBezTo>
                  <a:lnTo>
                    <a:pt x="645" y="601"/>
                  </a:lnTo>
                  <a:cubicBezTo>
                    <a:pt x="634" y="600"/>
                    <a:pt x="628" y="612"/>
                    <a:pt x="630" y="622"/>
                  </a:cubicBezTo>
                  <a:lnTo>
                    <a:pt x="630" y="622"/>
                  </a:lnTo>
                  <a:cubicBezTo>
                    <a:pt x="632" y="633"/>
                    <a:pt x="650" y="641"/>
                    <a:pt x="658" y="647"/>
                  </a:cubicBezTo>
                  <a:lnTo>
                    <a:pt x="658" y="647"/>
                  </a:lnTo>
                  <a:cubicBezTo>
                    <a:pt x="665" y="651"/>
                    <a:pt x="672" y="657"/>
                    <a:pt x="679" y="661"/>
                  </a:cubicBezTo>
                  <a:lnTo>
                    <a:pt x="679" y="661"/>
                  </a:lnTo>
                  <a:cubicBezTo>
                    <a:pt x="678" y="661"/>
                    <a:pt x="678" y="662"/>
                    <a:pt x="678" y="663"/>
                  </a:cubicBezTo>
                  <a:lnTo>
                    <a:pt x="678" y="663"/>
                  </a:lnTo>
                  <a:cubicBezTo>
                    <a:pt x="659" y="696"/>
                    <a:pt x="667" y="726"/>
                    <a:pt x="691" y="749"/>
                  </a:cubicBezTo>
                  <a:lnTo>
                    <a:pt x="691" y="749"/>
                  </a:lnTo>
                  <a:cubicBezTo>
                    <a:pt x="669" y="768"/>
                    <a:pt x="648" y="788"/>
                    <a:pt x="627" y="808"/>
                  </a:cubicBezTo>
                  <a:lnTo>
                    <a:pt x="627" y="808"/>
                  </a:lnTo>
                  <a:cubicBezTo>
                    <a:pt x="612" y="822"/>
                    <a:pt x="634" y="845"/>
                    <a:pt x="650" y="831"/>
                  </a:cubicBezTo>
                  <a:lnTo>
                    <a:pt x="650" y="831"/>
                  </a:lnTo>
                  <a:cubicBezTo>
                    <a:pt x="667" y="815"/>
                    <a:pt x="685" y="798"/>
                    <a:pt x="702" y="782"/>
                  </a:cubicBezTo>
                  <a:lnTo>
                    <a:pt x="702" y="782"/>
                  </a:lnTo>
                  <a:cubicBezTo>
                    <a:pt x="691" y="801"/>
                    <a:pt x="681" y="821"/>
                    <a:pt x="670" y="839"/>
                  </a:cubicBezTo>
                  <a:lnTo>
                    <a:pt x="670" y="839"/>
                  </a:lnTo>
                  <a:cubicBezTo>
                    <a:pt x="660" y="858"/>
                    <a:pt x="688" y="874"/>
                    <a:pt x="698" y="856"/>
                  </a:cubicBezTo>
                  <a:lnTo>
                    <a:pt x="698" y="856"/>
                  </a:lnTo>
                  <a:cubicBezTo>
                    <a:pt x="711" y="834"/>
                    <a:pt x="723" y="812"/>
                    <a:pt x="735" y="790"/>
                  </a:cubicBezTo>
                  <a:lnTo>
                    <a:pt x="735" y="790"/>
                  </a:lnTo>
                  <a:cubicBezTo>
                    <a:pt x="735" y="814"/>
                    <a:pt x="736" y="837"/>
                    <a:pt x="736" y="861"/>
                  </a:cubicBezTo>
                  <a:lnTo>
                    <a:pt x="736" y="861"/>
                  </a:lnTo>
                  <a:cubicBezTo>
                    <a:pt x="736" y="882"/>
                    <a:pt x="769" y="882"/>
                    <a:pt x="769" y="861"/>
                  </a:cubicBezTo>
                  <a:lnTo>
                    <a:pt x="769" y="861"/>
                  </a:lnTo>
                  <a:cubicBezTo>
                    <a:pt x="768" y="835"/>
                    <a:pt x="768" y="811"/>
                    <a:pt x="768" y="785"/>
                  </a:cubicBezTo>
                  <a:lnTo>
                    <a:pt x="768" y="785"/>
                  </a:lnTo>
                  <a:cubicBezTo>
                    <a:pt x="794" y="791"/>
                    <a:pt x="820" y="788"/>
                    <a:pt x="835" y="770"/>
                  </a:cubicBezTo>
                  <a:lnTo>
                    <a:pt x="835" y="770"/>
                  </a:lnTo>
                  <a:cubicBezTo>
                    <a:pt x="847" y="755"/>
                    <a:pt x="854" y="737"/>
                    <a:pt x="859" y="717"/>
                  </a:cubicBezTo>
                  <a:lnTo>
                    <a:pt x="859" y="717"/>
                  </a:lnTo>
                  <a:cubicBezTo>
                    <a:pt x="860" y="716"/>
                    <a:pt x="860" y="716"/>
                    <a:pt x="861" y="716"/>
                  </a:cubicBezTo>
                  <a:lnTo>
                    <a:pt x="861" y="716"/>
                  </a:lnTo>
                  <a:cubicBezTo>
                    <a:pt x="880" y="704"/>
                    <a:pt x="903" y="688"/>
                    <a:pt x="925" y="669"/>
                  </a:cubicBezTo>
                  <a:lnTo>
                    <a:pt x="925" y="669"/>
                  </a:lnTo>
                  <a:cubicBezTo>
                    <a:pt x="925" y="721"/>
                    <a:pt x="909" y="769"/>
                    <a:pt x="879" y="815"/>
                  </a:cubicBezTo>
                  <a:lnTo>
                    <a:pt x="879" y="815"/>
                  </a:lnTo>
                  <a:cubicBezTo>
                    <a:pt x="817" y="913"/>
                    <a:pt x="671" y="946"/>
                    <a:pt x="595" y="844"/>
                  </a:cubicBezTo>
                  <a:close/>
                  <a:moveTo>
                    <a:pt x="1030" y="909"/>
                  </a:moveTo>
                  <a:lnTo>
                    <a:pt x="1030" y="909"/>
                  </a:lnTo>
                  <a:cubicBezTo>
                    <a:pt x="1007" y="954"/>
                    <a:pt x="974" y="992"/>
                    <a:pt x="938" y="1026"/>
                  </a:cubicBezTo>
                  <a:lnTo>
                    <a:pt x="938" y="1026"/>
                  </a:lnTo>
                  <a:cubicBezTo>
                    <a:pt x="916" y="1045"/>
                    <a:pt x="893" y="1062"/>
                    <a:pt x="867" y="1075"/>
                  </a:cubicBezTo>
                  <a:lnTo>
                    <a:pt x="867" y="1075"/>
                  </a:lnTo>
                  <a:cubicBezTo>
                    <a:pt x="788" y="1122"/>
                    <a:pt x="772" y="1000"/>
                    <a:pt x="766" y="951"/>
                  </a:cubicBezTo>
                  <a:lnTo>
                    <a:pt x="766" y="951"/>
                  </a:lnTo>
                  <a:cubicBezTo>
                    <a:pt x="805" y="941"/>
                    <a:pt x="842" y="922"/>
                    <a:pt x="868" y="898"/>
                  </a:cubicBezTo>
                  <a:lnTo>
                    <a:pt x="868" y="898"/>
                  </a:lnTo>
                  <a:cubicBezTo>
                    <a:pt x="875" y="892"/>
                    <a:pt x="881" y="887"/>
                    <a:pt x="887" y="880"/>
                  </a:cubicBezTo>
                  <a:lnTo>
                    <a:pt x="887" y="880"/>
                  </a:lnTo>
                  <a:cubicBezTo>
                    <a:pt x="891" y="897"/>
                    <a:pt x="896" y="914"/>
                    <a:pt x="901" y="931"/>
                  </a:cubicBezTo>
                  <a:lnTo>
                    <a:pt x="901" y="931"/>
                  </a:lnTo>
                  <a:cubicBezTo>
                    <a:pt x="906" y="951"/>
                    <a:pt x="937" y="942"/>
                    <a:pt x="932" y="922"/>
                  </a:cubicBezTo>
                  <a:lnTo>
                    <a:pt x="932" y="922"/>
                  </a:lnTo>
                  <a:cubicBezTo>
                    <a:pt x="927" y="902"/>
                    <a:pt x="921" y="883"/>
                    <a:pt x="916" y="863"/>
                  </a:cubicBezTo>
                  <a:lnTo>
                    <a:pt x="916" y="863"/>
                  </a:lnTo>
                  <a:cubicBezTo>
                    <a:pt x="915" y="859"/>
                    <a:pt x="912" y="856"/>
                    <a:pt x="909" y="854"/>
                  </a:cubicBezTo>
                  <a:lnTo>
                    <a:pt x="909" y="854"/>
                  </a:lnTo>
                  <a:cubicBezTo>
                    <a:pt x="910" y="854"/>
                    <a:pt x="910" y="853"/>
                    <a:pt x="910" y="853"/>
                  </a:cubicBezTo>
                  <a:lnTo>
                    <a:pt x="910" y="853"/>
                  </a:lnTo>
                  <a:lnTo>
                    <a:pt x="910" y="853"/>
                  </a:lnTo>
                  <a:lnTo>
                    <a:pt x="910" y="853"/>
                  </a:lnTo>
                  <a:cubicBezTo>
                    <a:pt x="921" y="866"/>
                    <a:pt x="933" y="879"/>
                    <a:pt x="944" y="892"/>
                  </a:cubicBezTo>
                  <a:lnTo>
                    <a:pt x="944" y="892"/>
                  </a:lnTo>
                  <a:cubicBezTo>
                    <a:pt x="958" y="907"/>
                    <a:pt x="981" y="884"/>
                    <a:pt x="967" y="868"/>
                  </a:cubicBezTo>
                  <a:lnTo>
                    <a:pt x="933" y="831"/>
                  </a:lnTo>
                  <a:lnTo>
                    <a:pt x="933" y="831"/>
                  </a:lnTo>
                  <a:cubicBezTo>
                    <a:pt x="931" y="829"/>
                    <a:pt x="930" y="828"/>
                    <a:pt x="929" y="827"/>
                  </a:cubicBezTo>
                  <a:lnTo>
                    <a:pt x="929" y="827"/>
                  </a:lnTo>
                  <a:cubicBezTo>
                    <a:pt x="935" y="816"/>
                    <a:pt x="941" y="805"/>
                    <a:pt x="946" y="793"/>
                  </a:cubicBezTo>
                  <a:lnTo>
                    <a:pt x="946" y="793"/>
                  </a:lnTo>
                  <a:cubicBezTo>
                    <a:pt x="964" y="802"/>
                    <a:pt x="985" y="806"/>
                    <a:pt x="1006" y="805"/>
                  </a:cubicBezTo>
                  <a:lnTo>
                    <a:pt x="1006" y="805"/>
                  </a:lnTo>
                  <a:cubicBezTo>
                    <a:pt x="1026" y="803"/>
                    <a:pt x="1026" y="771"/>
                    <a:pt x="1006" y="772"/>
                  </a:cubicBezTo>
                  <a:lnTo>
                    <a:pt x="1006" y="772"/>
                  </a:lnTo>
                  <a:cubicBezTo>
                    <a:pt x="988" y="773"/>
                    <a:pt x="973" y="770"/>
                    <a:pt x="958" y="762"/>
                  </a:cubicBezTo>
                  <a:lnTo>
                    <a:pt x="958" y="762"/>
                  </a:lnTo>
                  <a:cubicBezTo>
                    <a:pt x="973" y="719"/>
                    <a:pt x="977" y="671"/>
                    <a:pt x="970" y="622"/>
                  </a:cubicBezTo>
                  <a:lnTo>
                    <a:pt x="970" y="622"/>
                  </a:lnTo>
                  <a:cubicBezTo>
                    <a:pt x="988" y="600"/>
                    <a:pt x="1001" y="576"/>
                    <a:pt x="1006" y="551"/>
                  </a:cubicBezTo>
                  <a:lnTo>
                    <a:pt x="1006" y="551"/>
                  </a:lnTo>
                  <a:cubicBezTo>
                    <a:pt x="1040" y="544"/>
                    <a:pt x="1061" y="552"/>
                    <a:pt x="1075" y="570"/>
                  </a:cubicBezTo>
                  <a:lnTo>
                    <a:pt x="1075" y="570"/>
                  </a:lnTo>
                  <a:cubicBezTo>
                    <a:pt x="1062" y="577"/>
                    <a:pt x="1050" y="582"/>
                    <a:pt x="1035" y="583"/>
                  </a:cubicBezTo>
                  <a:lnTo>
                    <a:pt x="1035" y="583"/>
                  </a:lnTo>
                  <a:cubicBezTo>
                    <a:pt x="1015" y="585"/>
                    <a:pt x="1015" y="618"/>
                    <a:pt x="1035" y="616"/>
                  </a:cubicBezTo>
                  <a:lnTo>
                    <a:pt x="1035" y="616"/>
                  </a:lnTo>
                  <a:cubicBezTo>
                    <a:pt x="1054" y="613"/>
                    <a:pt x="1072" y="609"/>
                    <a:pt x="1088" y="600"/>
                  </a:cubicBezTo>
                  <a:lnTo>
                    <a:pt x="1088" y="600"/>
                  </a:lnTo>
                  <a:cubicBezTo>
                    <a:pt x="1105" y="657"/>
                    <a:pt x="1088" y="742"/>
                    <a:pt x="1083" y="767"/>
                  </a:cubicBezTo>
                  <a:lnTo>
                    <a:pt x="1083" y="767"/>
                  </a:lnTo>
                  <a:cubicBezTo>
                    <a:pt x="1073" y="817"/>
                    <a:pt x="1053" y="864"/>
                    <a:pt x="1030" y="909"/>
                  </a:cubicBezTo>
                  <a:close/>
                  <a:moveTo>
                    <a:pt x="1058" y="327"/>
                  </a:moveTo>
                  <a:lnTo>
                    <a:pt x="1058" y="327"/>
                  </a:lnTo>
                  <a:cubicBezTo>
                    <a:pt x="1061" y="328"/>
                    <a:pt x="1063" y="328"/>
                    <a:pt x="1066" y="328"/>
                  </a:cubicBezTo>
                  <a:lnTo>
                    <a:pt x="1066" y="328"/>
                  </a:lnTo>
                  <a:cubicBezTo>
                    <a:pt x="1064" y="329"/>
                    <a:pt x="1062" y="330"/>
                    <a:pt x="1061" y="331"/>
                  </a:cubicBezTo>
                  <a:lnTo>
                    <a:pt x="1061" y="331"/>
                  </a:lnTo>
                  <a:cubicBezTo>
                    <a:pt x="1060" y="330"/>
                    <a:pt x="1060" y="328"/>
                    <a:pt x="1058" y="327"/>
                  </a:cubicBezTo>
                  <a:close/>
                  <a:moveTo>
                    <a:pt x="826" y="266"/>
                  </a:moveTo>
                  <a:lnTo>
                    <a:pt x="826" y="266"/>
                  </a:lnTo>
                  <a:cubicBezTo>
                    <a:pt x="981" y="251"/>
                    <a:pt x="1040" y="374"/>
                    <a:pt x="1060" y="501"/>
                  </a:cubicBezTo>
                  <a:lnTo>
                    <a:pt x="1060" y="501"/>
                  </a:lnTo>
                  <a:cubicBezTo>
                    <a:pt x="1044" y="497"/>
                    <a:pt x="1024" y="498"/>
                    <a:pt x="1001" y="502"/>
                  </a:cubicBezTo>
                  <a:lnTo>
                    <a:pt x="1001" y="502"/>
                  </a:lnTo>
                  <a:cubicBezTo>
                    <a:pt x="995" y="489"/>
                    <a:pt x="986" y="475"/>
                    <a:pt x="971" y="463"/>
                  </a:cubicBezTo>
                  <a:lnTo>
                    <a:pt x="971" y="463"/>
                  </a:lnTo>
                  <a:cubicBezTo>
                    <a:pt x="931" y="426"/>
                    <a:pt x="875" y="431"/>
                    <a:pt x="825" y="438"/>
                  </a:cubicBezTo>
                  <a:lnTo>
                    <a:pt x="825" y="438"/>
                  </a:lnTo>
                  <a:cubicBezTo>
                    <a:pt x="826" y="423"/>
                    <a:pt x="828" y="406"/>
                    <a:pt x="830" y="391"/>
                  </a:cubicBezTo>
                  <a:lnTo>
                    <a:pt x="830" y="391"/>
                  </a:lnTo>
                  <a:cubicBezTo>
                    <a:pt x="831" y="382"/>
                    <a:pt x="822" y="375"/>
                    <a:pt x="814" y="375"/>
                  </a:cubicBezTo>
                  <a:lnTo>
                    <a:pt x="814" y="375"/>
                  </a:lnTo>
                  <a:cubicBezTo>
                    <a:pt x="804" y="375"/>
                    <a:pt x="798" y="382"/>
                    <a:pt x="797" y="391"/>
                  </a:cubicBezTo>
                  <a:lnTo>
                    <a:pt x="797" y="391"/>
                  </a:lnTo>
                  <a:cubicBezTo>
                    <a:pt x="795" y="409"/>
                    <a:pt x="794" y="427"/>
                    <a:pt x="791" y="445"/>
                  </a:cubicBezTo>
                  <a:lnTo>
                    <a:pt x="791" y="445"/>
                  </a:lnTo>
                  <a:lnTo>
                    <a:pt x="791" y="446"/>
                  </a:lnTo>
                  <a:lnTo>
                    <a:pt x="791" y="446"/>
                  </a:lnTo>
                  <a:cubicBezTo>
                    <a:pt x="784" y="449"/>
                    <a:pt x="778" y="454"/>
                    <a:pt x="772" y="459"/>
                  </a:cubicBezTo>
                  <a:lnTo>
                    <a:pt x="772" y="459"/>
                  </a:lnTo>
                  <a:cubicBezTo>
                    <a:pt x="763" y="425"/>
                    <a:pt x="754" y="392"/>
                    <a:pt x="747" y="357"/>
                  </a:cubicBezTo>
                  <a:lnTo>
                    <a:pt x="747" y="357"/>
                  </a:lnTo>
                  <a:cubicBezTo>
                    <a:pt x="744" y="346"/>
                    <a:pt x="727" y="341"/>
                    <a:pt x="719" y="350"/>
                  </a:cubicBezTo>
                  <a:lnTo>
                    <a:pt x="719" y="350"/>
                  </a:lnTo>
                  <a:cubicBezTo>
                    <a:pt x="716" y="354"/>
                    <a:pt x="714" y="357"/>
                    <a:pt x="710" y="362"/>
                  </a:cubicBezTo>
                  <a:lnTo>
                    <a:pt x="710" y="362"/>
                  </a:lnTo>
                  <a:cubicBezTo>
                    <a:pt x="701" y="373"/>
                    <a:pt x="710" y="388"/>
                    <a:pt x="721" y="390"/>
                  </a:cubicBezTo>
                  <a:lnTo>
                    <a:pt x="721" y="390"/>
                  </a:lnTo>
                  <a:cubicBezTo>
                    <a:pt x="728" y="419"/>
                    <a:pt x="735" y="448"/>
                    <a:pt x="743" y="476"/>
                  </a:cubicBezTo>
                  <a:lnTo>
                    <a:pt x="743" y="476"/>
                  </a:lnTo>
                  <a:cubicBezTo>
                    <a:pt x="739" y="478"/>
                    <a:pt x="736" y="478"/>
                    <a:pt x="732" y="479"/>
                  </a:cubicBezTo>
                  <a:lnTo>
                    <a:pt x="732" y="479"/>
                  </a:lnTo>
                  <a:cubicBezTo>
                    <a:pt x="732" y="476"/>
                    <a:pt x="731" y="473"/>
                    <a:pt x="728" y="469"/>
                  </a:cubicBezTo>
                  <a:lnTo>
                    <a:pt x="728" y="469"/>
                  </a:lnTo>
                  <a:cubicBezTo>
                    <a:pt x="709" y="453"/>
                    <a:pt x="694" y="434"/>
                    <a:pt x="682" y="413"/>
                  </a:cubicBezTo>
                  <a:lnTo>
                    <a:pt x="682" y="413"/>
                  </a:lnTo>
                  <a:cubicBezTo>
                    <a:pt x="672" y="394"/>
                    <a:pt x="644" y="411"/>
                    <a:pt x="654" y="429"/>
                  </a:cubicBezTo>
                  <a:lnTo>
                    <a:pt x="654" y="429"/>
                  </a:lnTo>
                  <a:cubicBezTo>
                    <a:pt x="665" y="451"/>
                    <a:pt x="681" y="470"/>
                    <a:pt x="699" y="487"/>
                  </a:cubicBezTo>
                  <a:lnTo>
                    <a:pt x="699" y="487"/>
                  </a:lnTo>
                  <a:cubicBezTo>
                    <a:pt x="668" y="495"/>
                    <a:pt x="636" y="507"/>
                    <a:pt x="606" y="522"/>
                  </a:cubicBezTo>
                  <a:lnTo>
                    <a:pt x="606" y="522"/>
                  </a:lnTo>
                  <a:cubicBezTo>
                    <a:pt x="604" y="520"/>
                    <a:pt x="603" y="518"/>
                    <a:pt x="600" y="516"/>
                  </a:cubicBezTo>
                  <a:lnTo>
                    <a:pt x="600" y="516"/>
                  </a:lnTo>
                  <a:cubicBezTo>
                    <a:pt x="421" y="387"/>
                    <a:pt x="732" y="275"/>
                    <a:pt x="826" y="266"/>
                  </a:cubicBezTo>
                  <a:close/>
                  <a:moveTo>
                    <a:pt x="338" y="916"/>
                  </a:moveTo>
                  <a:lnTo>
                    <a:pt x="338" y="916"/>
                  </a:lnTo>
                  <a:cubicBezTo>
                    <a:pt x="297" y="879"/>
                    <a:pt x="280" y="818"/>
                    <a:pt x="267" y="769"/>
                  </a:cubicBezTo>
                  <a:lnTo>
                    <a:pt x="267" y="769"/>
                  </a:lnTo>
                  <a:cubicBezTo>
                    <a:pt x="264" y="757"/>
                    <a:pt x="262" y="746"/>
                    <a:pt x="260" y="735"/>
                  </a:cubicBezTo>
                  <a:lnTo>
                    <a:pt x="260" y="735"/>
                  </a:lnTo>
                  <a:cubicBezTo>
                    <a:pt x="297" y="738"/>
                    <a:pt x="334" y="736"/>
                    <a:pt x="371" y="730"/>
                  </a:cubicBezTo>
                  <a:lnTo>
                    <a:pt x="371" y="730"/>
                  </a:lnTo>
                  <a:cubicBezTo>
                    <a:pt x="392" y="727"/>
                    <a:pt x="383" y="696"/>
                    <a:pt x="362" y="699"/>
                  </a:cubicBezTo>
                  <a:lnTo>
                    <a:pt x="362" y="699"/>
                  </a:lnTo>
                  <a:cubicBezTo>
                    <a:pt x="328" y="704"/>
                    <a:pt x="294" y="705"/>
                    <a:pt x="259" y="703"/>
                  </a:cubicBezTo>
                  <a:lnTo>
                    <a:pt x="259" y="703"/>
                  </a:lnTo>
                  <a:cubicBezTo>
                    <a:pt x="259" y="691"/>
                    <a:pt x="260" y="679"/>
                    <a:pt x="262" y="667"/>
                  </a:cubicBezTo>
                  <a:lnTo>
                    <a:pt x="262" y="667"/>
                  </a:lnTo>
                  <a:cubicBezTo>
                    <a:pt x="275" y="669"/>
                    <a:pt x="289" y="667"/>
                    <a:pt x="300" y="665"/>
                  </a:cubicBezTo>
                  <a:lnTo>
                    <a:pt x="300" y="665"/>
                  </a:lnTo>
                  <a:cubicBezTo>
                    <a:pt x="318" y="662"/>
                    <a:pt x="335" y="656"/>
                    <a:pt x="352" y="648"/>
                  </a:cubicBezTo>
                  <a:lnTo>
                    <a:pt x="352" y="648"/>
                  </a:lnTo>
                  <a:cubicBezTo>
                    <a:pt x="371" y="639"/>
                    <a:pt x="354" y="611"/>
                    <a:pt x="335" y="620"/>
                  </a:cubicBezTo>
                  <a:lnTo>
                    <a:pt x="335" y="620"/>
                  </a:lnTo>
                  <a:cubicBezTo>
                    <a:pt x="323" y="626"/>
                    <a:pt x="311" y="630"/>
                    <a:pt x="298" y="633"/>
                  </a:cubicBezTo>
                  <a:lnTo>
                    <a:pt x="298" y="633"/>
                  </a:lnTo>
                  <a:cubicBezTo>
                    <a:pt x="291" y="635"/>
                    <a:pt x="284" y="635"/>
                    <a:pt x="277" y="635"/>
                  </a:cubicBezTo>
                  <a:lnTo>
                    <a:pt x="277" y="635"/>
                  </a:lnTo>
                  <a:cubicBezTo>
                    <a:pt x="277" y="635"/>
                    <a:pt x="275" y="635"/>
                    <a:pt x="274" y="635"/>
                  </a:cubicBezTo>
                  <a:lnTo>
                    <a:pt x="274" y="635"/>
                  </a:lnTo>
                  <a:cubicBezTo>
                    <a:pt x="274" y="633"/>
                    <a:pt x="273" y="632"/>
                    <a:pt x="272" y="631"/>
                  </a:cubicBezTo>
                  <a:lnTo>
                    <a:pt x="272" y="631"/>
                  </a:lnTo>
                  <a:cubicBezTo>
                    <a:pt x="281" y="609"/>
                    <a:pt x="291" y="587"/>
                    <a:pt x="304" y="565"/>
                  </a:cubicBezTo>
                  <a:lnTo>
                    <a:pt x="304" y="565"/>
                  </a:lnTo>
                  <a:cubicBezTo>
                    <a:pt x="308" y="559"/>
                    <a:pt x="340" y="512"/>
                    <a:pt x="374" y="478"/>
                  </a:cubicBezTo>
                  <a:lnTo>
                    <a:pt x="374" y="478"/>
                  </a:lnTo>
                  <a:cubicBezTo>
                    <a:pt x="388" y="501"/>
                    <a:pt x="399" y="525"/>
                    <a:pt x="406" y="552"/>
                  </a:cubicBezTo>
                  <a:lnTo>
                    <a:pt x="406" y="552"/>
                  </a:lnTo>
                  <a:cubicBezTo>
                    <a:pt x="411" y="572"/>
                    <a:pt x="442" y="564"/>
                    <a:pt x="437" y="543"/>
                  </a:cubicBezTo>
                  <a:lnTo>
                    <a:pt x="437" y="543"/>
                  </a:lnTo>
                  <a:cubicBezTo>
                    <a:pt x="429" y="512"/>
                    <a:pt x="416" y="484"/>
                    <a:pt x="399" y="457"/>
                  </a:cubicBezTo>
                  <a:lnTo>
                    <a:pt x="399" y="457"/>
                  </a:lnTo>
                  <a:cubicBezTo>
                    <a:pt x="421" y="443"/>
                    <a:pt x="441" y="438"/>
                    <a:pt x="456" y="454"/>
                  </a:cubicBezTo>
                  <a:lnTo>
                    <a:pt x="456" y="454"/>
                  </a:lnTo>
                  <a:cubicBezTo>
                    <a:pt x="464" y="482"/>
                    <a:pt x="472" y="511"/>
                    <a:pt x="480" y="539"/>
                  </a:cubicBezTo>
                  <a:lnTo>
                    <a:pt x="480" y="539"/>
                  </a:lnTo>
                  <a:cubicBezTo>
                    <a:pt x="485" y="559"/>
                    <a:pt x="517" y="550"/>
                    <a:pt x="511" y="530"/>
                  </a:cubicBezTo>
                  <a:lnTo>
                    <a:pt x="511" y="530"/>
                  </a:lnTo>
                  <a:cubicBezTo>
                    <a:pt x="507" y="515"/>
                    <a:pt x="503" y="500"/>
                    <a:pt x="498" y="485"/>
                  </a:cubicBezTo>
                  <a:lnTo>
                    <a:pt x="498" y="485"/>
                  </a:lnTo>
                  <a:cubicBezTo>
                    <a:pt x="516" y="510"/>
                    <a:pt x="542" y="532"/>
                    <a:pt x="563" y="549"/>
                  </a:cubicBezTo>
                  <a:lnTo>
                    <a:pt x="563" y="549"/>
                  </a:lnTo>
                  <a:cubicBezTo>
                    <a:pt x="531" y="572"/>
                    <a:pt x="506" y="602"/>
                    <a:pt x="493" y="639"/>
                  </a:cubicBezTo>
                  <a:lnTo>
                    <a:pt x="493" y="639"/>
                  </a:lnTo>
                  <a:cubicBezTo>
                    <a:pt x="476" y="692"/>
                    <a:pt x="487" y="753"/>
                    <a:pt x="514" y="808"/>
                  </a:cubicBezTo>
                  <a:lnTo>
                    <a:pt x="514" y="808"/>
                  </a:lnTo>
                  <a:cubicBezTo>
                    <a:pt x="494" y="821"/>
                    <a:pt x="475" y="834"/>
                    <a:pt x="455" y="847"/>
                  </a:cubicBezTo>
                  <a:lnTo>
                    <a:pt x="455" y="847"/>
                  </a:lnTo>
                  <a:cubicBezTo>
                    <a:pt x="438" y="858"/>
                    <a:pt x="454" y="887"/>
                    <a:pt x="472" y="875"/>
                  </a:cubicBezTo>
                  <a:lnTo>
                    <a:pt x="472" y="875"/>
                  </a:lnTo>
                  <a:cubicBezTo>
                    <a:pt x="491" y="862"/>
                    <a:pt x="510" y="849"/>
                    <a:pt x="530" y="837"/>
                  </a:cubicBezTo>
                  <a:lnTo>
                    <a:pt x="530" y="837"/>
                  </a:lnTo>
                  <a:cubicBezTo>
                    <a:pt x="538" y="850"/>
                    <a:pt x="546" y="862"/>
                    <a:pt x="555" y="874"/>
                  </a:cubicBezTo>
                  <a:lnTo>
                    <a:pt x="555" y="874"/>
                  </a:lnTo>
                  <a:cubicBezTo>
                    <a:pt x="493" y="933"/>
                    <a:pt x="416" y="987"/>
                    <a:pt x="338" y="916"/>
                  </a:cubicBezTo>
                  <a:close/>
                  <a:moveTo>
                    <a:pt x="606" y="1100"/>
                  </a:moveTo>
                  <a:lnTo>
                    <a:pt x="606" y="1100"/>
                  </a:lnTo>
                  <a:cubicBezTo>
                    <a:pt x="592" y="1123"/>
                    <a:pt x="577" y="1145"/>
                    <a:pt x="562" y="1168"/>
                  </a:cubicBezTo>
                  <a:lnTo>
                    <a:pt x="562" y="1168"/>
                  </a:lnTo>
                  <a:cubicBezTo>
                    <a:pt x="509" y="1123"/>
                    <a:pt x="464" y="1059"/>
                    <a:pt x="430" y="1004"/>
                  </a:cubicBezTo>
                  <a:lnTo>
                    <a:pt x="430" y="1004"/>
                  </a:lnTo>
                  <a:cubicBezTo>
                    <a:pt x="490" y="997"/>
                    <a:pt x="547" y="949"/>
                    <a:pt x="588" y="910"/>
                  </a:cubicBezTo>
                  <a:lnTo>
                    <a:pt x="588" y="910"/>
                  </a:lnTo>
                  <a:cubicBezTo>
                    <a:pt x="595" y="916"/>
                    <a:pt x="602" y="922"/>
                    <a:pt x="608" y="927"/>
                  </a:cubicBezTo>
                  <a:lnTo>
                    <a:pt x="608" y="927"/>
                  </a:lnTo>
                  <a:cubicBezTo>
                    <a:pt x="628" y="943"/>
                    <a:pt x="653" y="952"/>
                    <a:pt x="678" y="956"/>
                  </a:cubicBezTo>
                  <a:lnTo>
                    <a:pt x="678" y="956"/>
                  </a:lnTo>
                  <a:cubicBezTo>
                    <a:pt x="671" y="985"/>
                    <a:pt x="665" y="1014"/>
                    <a:pt x="658" y="1043"/>
                  </a:cubicBezTo>
                  <a:lnTo>
                    <a:pt x="658" y="1043"/>
                  </a:lnTo>
                  <a:cubicBezTo>
                    <a:pt x="654" y="1064"/>
                    <a:pt x="685" y="1072"/>
                    <a:pt x="689" y="1052"/>
                  </a:cubicBezTo>
                  <a:lnTo>
                    <a:pt x="689" y="1052"/>
                  </a:lnTo>
                  <a:cubicBezTo>
                    <a:pt x="696" y="1020"/>
                    <a:pt x="704" y="989"/>
                    <a:pt x="710" y="958"/>
                  </a:cubicBezTo>
                  <a:lnTo>
                    <a:pt x="710" y="958"/>
                  </a:lnTo>
                  <a:cubicBezTo>
                    <a:pt x="713" y="958"/>
                    <a:pt x="716" y="958"/>
                    <a:pt x="719" y="958"/>
                  </a:cubicBezTo>
                  <a:lnTo>
                    <a:pt x="719" y="958"/>
                  </a:lnTo>
                  <a:cubicBezTo>
                    <a:pt x="726" y="1020"/>
                    <a:pt x="748" y="1141"/>
                    <a:pt x="819" y="1141"/>
                  </a:cubicBezTo>
                  <a:lnTo>
                    <a:pt x="819" y="1141"/>
                  </a:lnTo>
                  <a:cubicBezTo>
                    <a:pt x="917" y="1141"/>
                    <a:pt x="1007" y="1033"/>
                    <a:pt x="1056" y="961"/>
                  </a:cubicBezTo>
                  <a:lnTo>
                    <a:pt x="1056" y="961"/>
                  </a:lnTo>
                  <a:lnTo>
                    <a:pt x="1056" y="961"/>
                  </a:lnTo>
                  <a:lnTo>
                    <a:pt x="1056" y="961"/>
                  </a:lnTo>
                  <a:cubicBezTo>
                    <a:pt x="1151" y="1083"/>
                    <a:pt x="814" y="1208"/>
                    <a:pt x="756" y="1224"/>
                  </a:cubicBezTo>
                  <a:lnTo>
                    <a:pt x="756" y="1224"/>
                  </a:lnTo>
                  <a:cubicBezTo>
                    <a:pt x="737" y="1229"/>
                    <a:pt x="718" y="1231"/>
                    <a:pt x="700" y="1229"/>
                  </a:cubicBezTo>
                  <a:lnTo>
                    <a:pt x="700" y="1229"/>
                  </a:lnTo>
                  <a:cubicBezTo>
                    <a:pt x="699" y="1229"/>
                    <a:pt x="698" y="1228"/>
                    <a:pt x="697" y="1228"/>
                  </a:cubicBezTo>
                  <a:lnTo>
                    <a:pt x="697" y="1228"/>
                  </a:lnTo>
                  <a:cubicBezTo>
                    <a:pt x="697" y="1225"/>
                    <a:pt x="696" y="1223"/>
                    <a:pt x="695" y="1221"/>
                  </a:cubicBezTo>
                  <a:lnTo>
                    <a:pt x="695" y="1221"/>
                  </a:lnTo>
                  <a:cubicBezTo>
                    <a:pt x="700" y="1185"/>
                    <a:pt x="704" y="1150"/>
                    <a:pt x="709" y="1114"/>
                  </a:cubicBezTo>
                  <a:lnTo>
                    <a:pt x="709" y="1114"/>
                  </a:lnTo>
                  <a:cubicBezTo>
                    <a:pt x="712" y="1093"/>
                    <a:pt x="679" y="1093"/>
                    <a:pt x="677" y="1114"/>
                  </a:cubicBezTo>
                  <a:lnTo>
                    <a:pt x="677" y="1114"/>
                  </a:lnTo>
                  <a:cubicBezTo>
                    <a:pt x="673" y="1145"/>
                    <a:pt x="668" y="1176"/>
                    <a:pt x="664" y="1208"/>
                  </a:cubicBezTo>
                  <a:lnTo>
                    <a:pt x="664" y="1208"/>
                  </a:lnTo>
                  <a:cubicBezTo>
                    <a:pt x="662" y="1209"/>
                    <a:pt x="660" y="1211"/>
                    <a:pt x="658" y="1214"/>
                  </a:cubicBezTo>
                  <a:lnTo>
                    <a:pt x="658" y="1214"/>
                  </a:lnTo>
                  <a:cubicBezTo>
                    <a:pt x="656" y="1216"/>
                    <a:pt x="654" y="1218"/>
                    <a:pt x="652" y="1221"/>
                  </a:cubicBezTo>
                  <a:lnTo>
                    <a:pt x="652" y="1221"/>
                  </a:lnTo>
                  <a:cubicBezTo>
                    <a:pt x="630" y="1214"/>
                    <a:pt x="608" y="1203"/>
                    <a:pt x="588" y="1188"/>
                  </a:cubicBezTo>
                  <a:lnTo>
                    <a:pt x="588" y="1188"/>
                  </a:lnTo>
                  <a:cubicBezTo>
                    <a:pt x="604" y="1164"/>
                    <a:pt x="619" y="1140"/>
                    <a:pt x="634" y="1116"/>
                  </a:cubicBezTo>
                  <a:lnTo>
                    <a:pt x="634" y="1116"/>
                  </a:lnTo>
                  <a:cubicBezTo>
                    <a:pt x="645" y="1098"/>
                    <a:pt x="617" y="1082"/>
                    <a:pt x="606" y="1100"/>
                  </a:cubicBezTo>
                  <a:close/>
                  <a:moveTo>
                    <a:pt x="1259" y="622"/>
                  </a:moveTo>
                  <a:lnTo>
                    <a:pt x="1259" y="622"/>
                  </a:lnTo>
                  <a:cubicBezTo>
                    <a:pt x="1287" y="620"/>
                    <a:pt x="1316" y="616"/>
                    <a:pt x="1345" y="610"/>
                  </a:cubicBezTo>
                  <a:lnTo>
                    <a:pt x="1345" y="610"/>
                  </a:lnTo>
                  <a:cubicBezTo>
                    <a:pt x="1345" y="615"/>
                    <a:pt x="1346" y="618"/>
                    <a:pt x="1346" y="622"/>
                  </a:cubicBezTo>
                  <a:lnTo>
                    <a:pt x="1346" y="622"/>
                  </a:lnTo>
                  <a:cubicBezTo>
                    <a:pt x="1338" y="620"/>
                    <a:pt x="1330" y="619"/>
                    <a:pt x="1323" y="617"/>
                  </a:cubicBezTo>
                  <a:lnTo>
                    <a:pt x="1323" y="617"/>
                  </a:lnTo>
                  <a:cubicBezTo>
                    <a:pt x="1302" y="613"/>
                    <a:pt x="1293" y="644"/>
                    <a:pt x="1314" y="649"/>
                  </a:cubicBezTo>
                  <a:lnTo>
                    <a:pt x="1314" y="649"/>
                  </a:lnTo>
                  <a:cubicBezTo>
                    <a:pt x="1325" y="651"/>
                    <a:pt x="1336" y="653"/>
                    <a:pt x="1347" y="656"/>
                  </a:cubicBezTo>
                  <a:lnTo>
                    <a:pt x="1347" y="656"/>
                  </a:lnTo>
                  <a:cubicBezTo>
                    <a:pt x="1347" y="666"/>
                    <a:pt x="1347" y="677"/>
                    <a:pt x="1346" y="687"/>
                  </a:cubicBezTo>
                  <a:lnTo>
                    <a:pt x="1346" y="687"/>
                  </a:lnTo>
                  <a:cubicBezTo>
                    <a:pt x="1325" y="680"/>
                    <a:pt x="1303" y="675"/>
                    <a:pt x="1280" y="671"/>
                  </a:cubicBezTo>
                  <a:lnTo>
                    <a:pt x="1280" y="671"/>
                  </a:lnTo>
                  <a:cubicBezTo>
                    <a:pt x="1260" y="667"/>
                    <a:pt x="1251" y="699"/>
                    <a:pt x="1272" y="702"/>
                  </a:cubicBezTo>
                  <a:lnTo>
                    <a:pt x="1272" y="702"/>
                  </a:lnTo>
                  <a:cubicBezTo>
                    <a:pt x="1296" y="706"/>
                    <a:pt x="1320" y="712"/>
                    <a:pt x="1343" y="720"/>
                  </a:cubicBezTo>
                  <a:lnTo>
                    <a:pt x="1343" y="720"/>
                  </a:lnTo>
                  <a:cubicBezTo>
                    <a:pt x="1324" y="857"/>
                    <a:pt x="1246" y="986"/>
                    <a:pt x="1123" y="991"/>
                  </a:cubicBezTo>
                  <a:lnTo>
                    <a:pt x="1123" y="991"/>
                  </a:lnTo>
                  <a:cubicBezTo>
                    <a:pt x="1120" y="966"/>
                    <a:pt x="1107" y="941"/>
                    <a:pt x="1081" y="915"/>
                  </a:cubicBezTo>
                  <a:lnTo>
                    <a:pt x="1081" y="915"/>
                  </a:lnTo>
                  <a:cubicBezTo>
                    <a:pt x="1088" y="898"/>
                    <a:pt x="1096" y="878"/>
                    <a:pt x="1103" y="856"/>
                  </a:cubicBezTo>
                  <a:lnTo>
                    <a:pt x="1103" y="856"/>
                  </a:lnTo>
                  <a:cubicBezTo>
                    <a:pt x="1124" y="875"/>
                    <a:pt x="1147" y="891"/>
                    <a:pt x="1173" y="903"/>
                  </a:cubicBezTo>
                  <a:lnTo>
                    <a:pt x="1173" y="903"/>
                  </a:lnTo>
                  <a:cubicBezTo>
                    <a:pt x="1191" y="912"/>
                    <a:pt x="1208" y="884"/>
                    <a:pt x="1189" y="875"/>
                  </a:cubicBezTo>
                  <a:lnTo>
                    <a:pt x="1189" y="875"/>
                  </a:lnTo>
                  <a:cubicBezTo>
                    <a:pt x="1163" y="862"/>
                    <a:pt x="1139" y="846"/>
                    <a:pt x="1118" y="826"/>
                  </a:cubicBezTo>
                  <a:lnTo>
                    <a:pt x="1118" y="826"/>
                  </a:lnTo>
                  <a:cubicBezTo>
                    <a:pt x="1117" y="825"/>
                    <a:pt x="1115" y="824"/>
                    <a:pt x="1113" y="823"/>
                  </a:cubicBezTo>
                  <a:lnTo>
                    <a:pt x="1113" y="823"/>
                  </a:lnTo>
                  <a:cubicBezTo>
                    <a:pt x="1115" y="817"/>
                    <a:pt x="1117" y="811"/>
                    <a:pt x="1118" y="805"/>
                  </a:cubicBezTo>
                  <a:lnTo>
                    <a:pt x="1118" y="805"/>
                  </a:lnTo>
                  <a:cubicBezTo>
                    <a:pt x="1141" y="811"/>
                    <a:pt x="1164" y="817"/>
                    <a:pt x="1188" y="823"/>
                  </a:cubicBezTo>
                  <a:lnTo>
                    <a:pt x="1188" y="823"/>
                  </a:lnTo>
                  <a:cubicBezTo>
                    <a:pt x="1208" y="828"/>
                    <a:pt x="1216" y="797"/>
                    <a:pt x="1196" y="792"/>
                  </a:cubicBezTo>
                  <a:lnTo>
                    <a:pt x="1196" y="792"/>
                  </a:lnTo>
                  <a:cubicBezTo>
                    <a:pt x="1172" y="785"/>
                    <a:pt x="1149" y="780"/>
                    <a:pt x="1125" y="774"/>
                  </a:cubicBezTo>
                  <a:lnTo>
                    <a:pt x="1125" y="774"/>
                  </a:lnTo>
                  <a:cubicBezTo>
                    <a:pt x="1127" y="766"/>
                    <a:pt x="1129" y="757"/>
                    <a:pt x="1131" y="748"/>
                  </a:cubicBezTo>
                  <a:lnTo>
                    <a:pt x="1131" y="748"/>
                  </a:lnTo>
                  <a:cubicBezTo>
                    <a:pt x="1131" y="748"/>
                    <a:pt x="1131" y="748"/>
                    <a:pt x="1132" y="748"/>
                  </a:cubicBezTo>
                  <a:lnTo>
                    <a:pt x="1132" y="748"/>
                  </a:lnTo>
                  <a:cubicBezTo>
                    <a:pt x="1150" y="748"/>
                    <a:pt x="1168" y="748"/>
                    <a:pt x="1186" y="748"/>
                  </a:cubicBezTo>
                  <a:lnTo>
                    <a:pt x="1186" y="748"/>
                  </a:lnTo>
                  <a:cubicBezTo>
                    <a:pt x="1207" y="747"/>
                    <a:pt x="1207" y="715"/>
                    <a:pt x="1186" y="715"/>
                  </a:cubicBezTo>
                  <a:lnTo>
                    <a:pt x="1186" y="715"/>
                  </a:lnTo>
                  <a:cubicBezTo>
                    <a:pt x="1169" y="716"/>
                    <a:pt x="1152" y="716"/>
                    <a:pt x="1136" y="716"/>
                  </a:cubicBezTo>
                  <a:lnTo>
                    <a:pt x="1136" y="716"/>
                  </a:lnTo>
                  <a:cubicBezTo>
                    <a:pt x="1142" y="665"/>
                    <a:pt x="1143" y="616"/>
                    <a:pt x="1132" y="577"/>
                  </a:cubicBezTo>
                  <a:lnTo>
                    <a:pt x="1132" y="577"/>
                  </a:lnTo>
                  <a:cubicBezTo>
                    <a:pt x="1171" y="569"/>
                    <a:pt x="1208" y="559"/>
                    <a:pt x="1244" y="545"/>
                  </a:cubicBezTo>
                  <a:lnTo>
                    <a:pt x="1244" y="545"/>
                  </a:lnTo>
                  <a:cubicBezTo>
                    <a:pt x="1264" y="538"/>
                    <a:pt x="1255" y="506"/>
                    <a:pt x="1236" y="514"/>
                  </a:cubicBezTo>
                  <a:lnTo>
                    <a:pt x="1236" y="514"/>
                  </a:lnTo>
                  <a:cubicBezTo>
                    <a:pt x="1200" y="527"/>
                    <a:pt x="1163" y="537"/>
                    <a:pt x="1126" y="545"/>
                  </a:cubicBezTo>
                  <a:lnTo>
                    <a:pt x="1126" y="545"/>
                  </a:lnTo>
                  <a:cubicBezTo>
                    <a:pt x="1148" y="528"/>
                    <a:pt x="1171" y="511"/>
                    <a:pt x="1193" y="494"/>
                  </a:cubicBezTo>
                  <a:lnTo>
                    <a:pt x="1193" y="494"/>
                  </a:lnTo>
                  <a:cubicBezTo>
                    <a:pt x="1210" y="482"/>
                    <a:pt x="1194" y="454"/>
                    <a:pt x="1177" y="466"/>
                  </a:cubicBezTo>
                  <a:lnTo>
                    <a:pt x="1177" y="466"/>
                  </a:lnTo>
                  <a:cubicBezTo>
                    <a:pt x="1152" y="485"/>
                    <a:pt x="1127" y="504"/>
                    <a:pt x="1102" y="522"/>
                  </a:cubicBezTo>
                  <a:lnTo>
                    <a:pt x="1102" y="522"/>
                  </a:lnTo>
                  <a:cubicBezTo>
                    <a:pt x="1102" y="522"/>
                    <a:pt x="1101" y="522"/>
                    <a:pt x="1101" y="521"/>
                  </a:cubicBezTo>
                  <a:lnTo>
                    <a:pt x="1101" y="521"/>
                  </a:lnTo>
                  <a:cubicBezTo>
                    <a:pt x="1107" y="516"/>
                    <a:pt x="1111" y="508"/>
                    <a:pt x="1109" y="499"/>
                  </a:cubicBezTo>
                  <a:lnTo>
                    <a:pt x="1109" y="499"/>
                  </a:lnTo>
                  <a:cubicBezTo>
                    <a:pt x="1105" y="470"/>
                    <a:pt x="1100" y="439"/>
                    <a:pt x="1093" y="411"/>
                  </a:cubicBezTo>
                  <a:lnTo>
                    <a:pt x="1093" y="411"/>
                  </a:lnTo>
                  <a:cubicBezTo>
                    <a:pt x="1095" y="411"/>
                    <a:pt x="1098" y="411"/>
                    <a:pt x="1100" y="410"/>
                  </a:cubicBezTo>
                  <a:lnTo>
                    <a:pt x="1100" y="410"/>
                  </a:lnTo>
                  <a:cubicBezTo>
                    <a:pt x="1241" y="376"/>
                    <a:pt x="1317" y="463"/>
                    <a:pt x="1340" y="578"/>
                  </a:cubicBezTo>
                  <a:lnTo>
                    <a:pt x="1340" y="578"/>
                  </a:lnTo>
                  <a:cubicBezTo>
                    <a:pt x="1313" y="583"/>
                    <a:pt x="1286" y="587"/>
                    <a:pt x="1259" y="590"/>
                  </a:cubicBezTo>
                  <a:lnTo>
                    <a:pt x="1259" y="590"/>
                  </a:lnTo>
                  <a:cubicBezTo>
                    <a:pt x="1237" y="592"/>
                    <a:pt x="1237" y="624"/>
                    <a:pt x="1259" y="622"/>
                  </a:cubicBezTo>
                  <a:close/>
                  <a:moveTo>
                    <a:pt x="1446" y="749"/>
                  </a:moveTo>
                  <a:lnTo>
                    <a:pt x="1446" y="749"/>
                  </a:lnTo>
                  <a:cubicBezTo>
                    <a:pt x="1520" y="557"/>
                    <a:pt x="1486" y="284"/>
                    <a:pt x="1247" y="245"/>
                  </a:cubicBezTo>
                  <a:lnTo>
                    <a:pt x="1247" y="245"/>
                  </a:lnTo>
                  <a:cubicBezTo>
                    <a:pt x="1202" y="118"/>
                    <a:pt x="968" y="63"/>
                    <a:pt x="819" y="133"/>
                  </a:cubicBezTo>
                  <a:lnTo>
                    <a:pt x="819" y="133"/>
                  </a:lnTo>
                  <a:cubicBezTo>
                    <a:pt x="785" y="0"/>
                    <a:pt x="611" y="65"/>
                    <a:pt x="534" y="126"/>
                  </a:cubicBezTo>
                  <a:lnTo>
                    <a:pt x="534" y="126"/>
                  </a:lnTo>
                  <a:cubicBezTo>
                    <a:pt x="509" y="145"/>
                    <a:pt x="487" y="169"/>
                    <a:pt x="471" y="195"/>
                  </a:cubicBezTo>
                  <a:lnTo>
                    <a:pt x="471" y="195"/>
                  </a:lnTo>
                  <a:cubicBezTo>
                    <a:pt x="468" y="193"/>
                    <a:pt x="464" y="192"/>
                    <a:pt x="459" y="193"/>
                  </a:cubicBezTo>
                  <a:lnTo>
                    <a:pt x="459" y="193"/>
                  </a:lnTo>
                  <a:cubicBezTo>
                    <a:pt x="254" y="209"/>
                    <a:pt x="0" y="485"/>
                    <a:pt x="134" y="667"/>
                  </a:cubicBezTo>
                  <a:lnTo>
                    <a:pt x="134" y="667"/>
                  </a:lnTo>
                  <a:cubicBezTo>
                    <a:pt x="27" y="792"/>
                    <a:pt x="60" y="961"/>
                    <a:pt x="130" y="1101"/>
                  </a:cubicBezTo>
                  <a:lnTo>
                    <a:pt x="130" y="1101"/>
                  </a:lnTo>
                  <a:cubicBezTo>
                    <a:pt x="162" y="1166"/>
                    <a:pt x="219" y="1209"/>
                    <a:pt x="287" y="1229"/>
                  </a:cubicBezTo>
                  <a:lnTo>
                    <a:pt x="287" y="1229"/>
                  </a:lnTo>
                  <a:cubicBezTo>
                    <a:pt x="303" y="1233"/>
                    <a:pt x="318" y="1234"/>
                    <a:pt x="331" y="1233"/>
                  </a:cubicBezTo>
                  <a:lnTo>
                    <a:pt x="331" y="1233"/>
                  </a:lnTo>
                  <a:cubicBezTo>
                    <a:pt x="339" y="1302"/>
                    <a:pt x="399" y="1352"/>
                    <a:pt x="467" y="1366"/>
                  </a:cubicBezTo>
                  <a:lnTo>
                    <a:pt x="467" y="1366"/>
                  </a:lnTo>
                  <a:cubicBezTo>
                    <a:pt x="512" y="1374"/>
                    <a:pt x="554" y="1362"/>
                    <a:pt x="592" y="1339"/>
                  </a:cubicBezTo>
                  <a:lnTo>
                    <a:pt x="592" y="1339"/>
                  </a:lnTo>
                  <a:cubicBezTo>
                    <a:pt x="773" y="1554"/>
                    <a:pt x="1152" y="1405"/>
                    <a:pt x="1227" y="1158"/>
                  </a:cubicBezTo>
                  <a:lnTo>
                    <a:pt x="1227" y="1158"/>
                  </a:lnTo>
                  <a:cubicBezTo>
                    <a:pt x="1288" y="1138"/>
                    <a:pt x="1342" y="1092"/>
                    <a:pt x="1378" y="1034"/>
                  </a:cubicBezTo>
                  <a:lnTo>
                    <a:pt x="1378" y="1034"/>
                  </a:lnTo>
                  <a:cubicBezTo>
                    <a:pt x="1418" y="971"/>
                    <a:pt x="1458" y="849"/>
                    <a:pt x="1436" y="761"/>
                  </a:cubicBezTo>
                  <a:lnTo>
                    <a:pt x="1436" y="761"/>
                  </a:lnTo>
                  <a:cubicBezTo>
                    <a:pt x="1440" y="759"/>
                    <a:pt x="1444" y="755"/>
                    <a:pt x="1446" y="749"/>
                  </a:cubicBezTo>
                  <a:close/>
                </a:path>
              </a:pathLst>
            </a:custGeom>
            <a:solidFill>
              <a:schemeClr val="accent4"/>
            </a:solidFill>
            <a:ln>
              <a:noFill/>
            </a:ln>
            <a:effectLst/>
          </p:spPr>
          <p:txBody>
            <a:bodyPr wrap="none" anchor="ctr"/>
            <a:lstStyle/>
            <a:p>
              <a:endParaRPr lang="es-ES_tradnl" sz="919" dirty="0"/>
            </a:p>
          </p:txBody>
        </p:sp>
        <p:sp>
          <p:nvSpPr>
            <p:cNvPr id="14" name="Freeform 10">
              <a:extLst>
                <a:ext uri="{FF2B5EF4-FFF2-40B4-BE49-F238E27FC236}">
                  <a16:creationId xmlns:a16="http://schemas.microsoft.com/office/drawing/2014/main" id="{9EAD0FE6-2445-6B4C-91BF-A34D4401446C}"/>
                </a:ext>
              </a:extLst>
            </p:cNvPr>
            <p:cNvSpPr>
              <a:spLocks noChangeArrowheads="1"/>
            </p:cNvSpPr>
            <p:nvPr/>
          </p:nvSpPr>
          <p:spPr bwMode="auto">
            <a:xfrm rot="759599">
              <a:off x="6197315" y="3832205"/>
              <a:ext cx="990623" cy="1013855"/>
            </a:xfrm>
            <a:custGeom>
              <a:avLst/>
              <a:gdLst>
                <a:gd name="T0" fmla="*/ 1833 w 2067"/>
                <a:gd name="T1" fmla="*/ 484 h 2115"/>
                <a:gd name="T2" fmla="*/ 1684 w 2067"/>
                <a:gd name="T3" fmla="*/ 487 h 2115"/>
                <a:gd name="T4" fmla="*/ 1621 w 2067"/>
                <a:gd name="T5" fmla="*/ 1520 h 2115"/>
                <a:gd name="T6" fmla="*/ 1654 w 2067"/>
                <a:gd name="T7" fmla="*/ 1472 h 2115"/>
                <a:gd name="T8" fmla="*/ 1730 w 2067"/>
                <a:gd name="T9" fmla="*/ 1356 h 2115"/>
                <a:gd name="T10" fmla="*/ 918 w 2067"/>
                <a:gd name="T11" fmla="*/ 1732 h 2115"/>
                <a:gd name="T12" fmla="*/ 669 w 2067"/>
                <a:gd name="T13" fmla="*/ 1582 h 2115"/>
                <a:gd name="T14" fmla="*/ 288 w 2067"/>
                <a:gd name="T15" fmla="*/ 1000 h 2115"/>
                <a:gd name="T16" fmla="*/ 460 w 2067"/>
                <a:gd name="T17" fmla="*/ 1331 h 2115"/>
                <a:gd name="T18" fmla="*/ 510 w 2067"/>
                <a:gd name="T19" fmla="*/ 1374 h 2115"/>
                <a:gd name="T20" fmla="*/ 494 w 2067"/>
                <a:gd name="T21" fmla="*/ 445 h 2115"/>
                <a:gd name="T22" fmla="*/ 440 w 2067"/>
                <a:gd name="T23" fmla="*/ 524 h 2115"/>
                <a:gd name="T24" fmla="*/ 729 w 2067"/>
                <a:gd name="T25" fmla="*/ 255 h 2115"/>
                <a:gd name="T26" fmla="*/ 922 w 2067"/>
                <a:gd name="T27" fmla="*/ 148 h 2115"/>
                <a:gd name="T28" fmla="*/ 1053 w 2067"/>
                <a:gd name="T29" fmla="*/ 217 h 2115"/>
                <a:gd name="T30" fmla="*/ 1478 w 2067"/>
                <a:gd name="T31" fmla="*/ 494 h 2115"/>
                <a:gd name="T32" fmla="*/ 1555 w 2067"/>
                <a:gd name="T33" fmla="*/ 352 h 2115"/>
                <a:gd name="T34" fmla="*/ 1397 w 2067"/>
                <a:gd name="T35" fmla="*/ 375 h 2115"/>
                <a:gd name="T36" fmla="*/ 1126 w 2067"/>
                <a:gd name="T37" fmla="*/ 1704 h 2115"/>
                <a:gd name="T38" fmla="*/ 1423 w 2067"/>
                <a:gd name="T39" fmla="*/ 1538 h 2115"/>
                <a:gd name="T40" fmla="*/ 896 w 2067"/>
                <a:gd name="T41" fmla="*/ 827 h 2115"/>
                <a:gd name="T42" fmla="*/ 1046 w 2067"/>
                <a:gd name="T43" fmla="*/ 966 h 2115"/>
                <a:gd name="T44" fmla="*/ 1074 w 2067"/>
                <a:gd name="T45" fmla="*/ 1005 h 2115"/>
                <a:gd name="T46" fmla="*/ 1088 w 2067"/>
                <a:gd name="T47" fmla="*/ 690 h 2115"/>
                <a:gd name="T48" fmla="*/ 1170 w 2067"/>
                <a:gd name="T49" fmla="*/ 694 h 2115"/>
                <a:gd name="T50" fmla="*/ 747 w 2067"/>
                <a:gd name="T51" fmla="*/ 865 h 2115"/>
                <a:gd name="T52" fmla="*/ 946 w 2067"/>
                <a:gd name="T53" fmla="*/ 862 h 2115"/>
                <a:gd name="T54" fmla="*/ 894 w 2067"/>
                <a:gd name="T55" fmla="*/ 880 h 2115"/>
                <a:gd name="T56" fmla="*/ 883 w 2067"/>
                <a:gd name="T57" fmla="*/ 1131 h 2115"/>
                <a:gd name="T58" fmla="*/ 1045 w 2067"/>
                <a:gd name="T59" fmla="*/ 1171 h 2115"/>
                <a:gd name="T60" fmla="*/ 1257 w 2067"/>
                <a:gd name="T61" fmla="*/ 910 h 2115"/>
                <a:gd name="T62" fmla="*/ 1042 w 2067"/>
                <a:gd name="T63" fmla="*/ 1294 h 2115"/>
                <a:gd name="T64" fmla="*/ 1236 w 2067"/>
                <a:gd name="T65" fmla="*/ 1162 h 2115"/>
                <a:gd name="T66" fmla="*/ 1268 w 2067"/>
                <a:gd name="T67" fmla="*/ 1130 h 2115"/>
                <a:gd name="T68" fmla="*/ 1319 w 2067"/>
                <a:gd name="T69" fmla="*/ 847 h 2115"/>
                <a:gd name="T70" fmla="*/ 1480 w 2067"/>
                <a:gd name="T71" fmla="*/ 817 h 2115"/>
                <a:gd name="T72" fmla="*/ 1122 w 2067"/>
                <a:gd name="T73" fmla="*/ 363 h 2115"/>
                <a:gd name="T74" fmla="*/ 1128 w 2067"/>
                <a:gd name="T75" fmla="*/ 533 h 2115"/>
                <a:gd name="T76" fmla="*/ 1015 w 2067"/>
                <a:gd name="T77" fmla="*/ 487 h 2115"/>
                <a:gd name="T78" fmla="*/ 995 w 2067"/>
                <a:gd name="T79" fmla="*/ 652 h 2115"/>
                <a:gd name="T80" fmla="*/ 815 w 2067"/>
                <a:gd name="T81" fmla="*/ 702 h 2115"/>
                <a:gd name="T82" fmla="*/ 492 w 2067"/>
                <a:gd name="T83" fmla="*/ 951 h 2115"/>
                <a:gd name="T84" fmla="*/ 455 w 2067"/>
                <a:gd name="T85" fmla="*/ 844 h 2115"/>
                <a:gd name="T86" fmla="*/ 508 w 2067"/>
                <a:gd name="T87" fmla="*/ 651 h 2115"/>
                <a:gd name="T88" fmla="*/ 652 w 2067"/>
                <a:gd name="T89" fmla="*/ 734 h 2115"/>
                <a:gd name="T90" fmla="*/ 618 w 2067"/>
                <a:gd name="T91" fmla="*/ 1152 h 2115"/>
                <a:gd name="T92" fmla="*/ 765 w 2067"/>
                <a:gd name="T93" fmla="*/ 1590 h 2115"/>
                <a:gd name="T94" fmla="*/ 895 w 2067"/>
                <a:gd name="T95" fmla="*/ 1419 h 2115"/>
                <a:gd name="T96" fmla="*/ 1436 w 2067"/>
                <a:gd name="T97" fmla="*/ 1307 h 2115"/>
                <a:gd name="T98" fmla="*/ 963 w 2067"/>
                <a:gd name="T99" fmla="*/ 1515 h 2115"/>
                <a:gd name="T100" fmla="*/ 862 w 2067"/>
                <a:gd name="T101" fmla="*/ 1519 h 2115"/>
                <a:gd name="T102" fmla="*/ 1786 w 2067"/>
                <a:gd name="T103" fmla="*/ 883 h 2115"/>
                <a:gd name="T104" fmla="*/ 1826 w 2067"/>
                <a:gd name="T105" fmla="*/ 980 h 2115"/>
                <a:gd name="T106" fmla="*/ 1520 w 2067"/>
                <a:gd name="T107" fmla="*/ 1124 h 2115"/>
                <a:gd name="T108" fmla="*/ 1530 w 2067"/>
                <a:gd name="T109" fmla="*/ 1053 h 2115"/>
                <a:gd name="T110" fmla="*/ 1539 w 2067"/>
                <a:gd name="T111" fmla="*/ 786 h 2115"/>
                <a:gd name="T112" fmla="*/ 1600 w 2067"/>
                <a:gd name="T113" fmla="*/ 635 h 2115"/>
                <a:gd name="T114" fmla="*/ 1822 w 2067"/>
                <a:gd name="T115" fmla="*/ 787 h 2115"/>
                <a:gd name="T116" fmla="*/ 725 w 2067"/>
                <a:gd name="T117" fmla="*/ 172 h 2115"/>
                <a:gd name="T118" fmla="*/ 390 w 2067"/>
                <a:gd name="T119" fmla="*/ 1671 h 2115"/>
                <a:gd name="T120" fmla="*/ 1952 w 2067"/>
                <a:gd name="T121" fmla="*/ 1036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67" h="2115">
                  <a:moveTo>
                    <a:pt x="1896" y="944"/>
                  </a:moveTo>
                  <a:lnTo>
                    <a:pt x="1896" y="944"/>
                  </a:lnTo>
                  <a:cubicBezTo>
                    <a:pt x="1899" y="899"/>
                    <a:pt x="1897" y="855"/>
                    <a:pt x="1892" y="812"/>
                  </a:cubicBezTo>
                  <a:lnTo>
                    <a:pt x="1892" y="812"/>
                  </a:lnTo>
                  <a:cubicBezTo>
                    <a:pt x="1897" y="803"/>
                    <a:pt x="1895" y="791"/>
                    <a:pt x="1887" y="784"/>
                  </a:cubicBezTo>
                  <a:lnTo>
                    <a:pt x="1887" y="784"/>
                  </a:lnTo>
                  <a:cubicBezTo>
                    <a:pt x="1869" y="683"/>
                    <a:pt x="1826" y="593"/>
                    <a:pt x="1754" y="538"/>
                  </a:cubicBezTo>
                  <a:lnTo>
                    <a:pt x="1754" y="538"/>
                  </a:lnTo>
                  <a:cubicBezTo>
                    <a:pt x="1781" y="534"/>
                    <a:pt x="1806" y="532"/>
                    <a:pt x="1833" y="529"/>
                  </a:cubicBezTo>
                  <a:lnTo>
                    <a:pt x="1833" y="529"/>
                  </a:lnTo>
                  <a:cubicBezTo>
                    <a:pt x="1861" y="525"/>
                    <a:pt x="1861" y="480"/>
                    <a:pt x="1833" y="484"/>
                  </a:cubicBezTo>
                  <a:lnTo>
                    <a:pt x="1833" y="484"/>
                  </a:lnTo>
                  <a:cubicBezTo>
                    <a:pt x="1808" y="487"/>
                    <a:pt x="1783" y="490"/>
                    <a:pt x="1758" y="493"/>
                  </a:cubicBezTo>
                  <a:lnTo>
                    <a:pt x="1758" y="493"/>
                  </a:lnTo>
                  <a:cubicBezTo>
                    <a:pt x="1765" y="487"/>
                    <a:pt x="1771" y="482"/>
                    <a:pt x="1773" y="474"/>
                  </a:cubicBezTo>
                  <a:lnTo>
                    <a:pt x="1773" y="474"/>
                  </a:lnTo>
                  <a:cubicBezTo>
                    <a:pt x="1783" y="435"/>
                    <a:pt x="1723" y="431"/>
                    <a:pt x="1724" y="464"/>
                  </a:cubicBezTo>
                  <a:lnTo>
                    <a:pt x="1724" y="464"/>
                  </a:lnTo>
                  <a:cubicBezTo>
                    <a:pt x="1717" y="469"/>
                    <a:pt x="1709" y="473"/>
                    <a:pt x="1704" y="476"/>
                  </a:cubicBezTo>
                  <a:lnTo>
                    <a:pt x="1704" y="476"/>
                  </a:lnTo>
                  <a:cubicBezTo>
                    <a:pt x="1698" y="480"/>
                    <a:pt x="1691" y="483"/>
                    <a:pt x="1684" y="487"/>
                  </a:cubicBezTo>
                  <a:lnTo>
                    <a:pt x="1684" y="487"/>
                  </a:lnTo>
                  <a:cubicBezTo>
                    <a:pt x="1697" y="458"/>
                    <a:pt x="1703" y="430"/>
                    <a:pt x="1705" y="403"/>
                  </a:cubicBezTo>
                  <a:lnTo>
                    <a:pt x="1705" y="403"/>
                  </a:lnTo>
                  <a:cubicBezTo>
                    <a:pt x="1955" y="464"/>
                    <a:pt x="1984" y="745"/>
                    <a:pt x="1915" y="963"/>
                  </a:cubicBezTo>
                  <a:lnTo>
                    <a:pt x="1915" y="963"/>
                  </a:lnTo>
                  <a:cubicBezTo>
                    <a:pt x="1909" y="956"/>
                    <a:pt x="1903" y="950"/>
                    <a:pt x="1896" y="944"/>
                  </a:cubicBezTo>
                  <a:close/>
                  <a:moveTo>
                    <a:pt x="1831" y="1344"/>
                  </a:moveTo>
                  <a:lnTo>
                    <a:pt x="1831" y="1344"/>
                  </a:lnTo>
                  <a:cubicBezTo>
                    <a:pt x="1796" y="1425"/>
                    <a:pt x="1725" y="1491"/>
                    <a:pt x="1644" y="1514"/>
                  </a:cubicBezTo>
                  <a:lnTo>
                    <a:pt x="1644" y="1514"/>
                  </a:lnTo>
                  <a:cubicBezTo>
                    <a:pt x="1636" y="1514"/>
                    <a:pt x="1628" y="1515"/>
                    <a:pt x="1621" y="1520"/>
                  </a:cubicBezTo>
                  <a:lnTo>
                    <a:pt x="1621" y="1520"/>
                  </a:lnTo>
                  <a:cubicBezTo>
                    <a:pt x="1577" y="1528"/>
                    <a:pt x="1531" y="1523"/>
                    <a:pt x="1487" y="1501"/>
                  </a:cubicBezTo>
                  <a:lnTo>
                    <a:pt x="1487" y="1501"/>
                  </a:lnTo>
                  <a:cubicBezTo>
                    <a:pt x="1487" y="1497"/>
                    <a:pt x="1486" y="1494"/>
                    <a:pt x="1486" y="1491"/>
                  </a:cubicBezTo>
                  <a:lnTo>
                    <a:pt x="1486" y="1491"/>
                  </a:lnTo>
                  <a:cubicBezTo>
                    <a:pt x="1485" y="1486"/>
                    <a:pt x="1483" y="1482"/>
                    <a:pt x="1480" y="1479"/>
                  </a:cubicBezTo>
                  <a:lnTo>
                    <a:pt x="1480" y="1479"/>
                  </a:lnTo>
                  <a:cubicBezTo>
                    <a:pt x="1496" y="1459"/>
                    <a:pt x="1508" y="1439"/>
                    <a:pt x="1516" y="1418"/>
                  </a:cubicBezTo>
                  <a:lnTo>
                    <a:pt x="1516" y="1418"/>
                  </a:lnTo>
                  <a:cubicBezTo>
                    <a:pt x="1552" y="1447"/>
                    <a:pt x="1587" y="1475"/>
                    <a:pt x="1623" y="1504"/>
                  </a:cubicBezTo>
                  <a:lnTo>
                    <a:pt x="1623" y="1504"/>
                  </a:lnTo>
                  <a:cubicBezTo>
                    <a:pt x="1645" y="1521"/>
                    <a:pt x="1677" y="1490"/>
                    <a:pt x="1654" y="1472"/>
                  </a:cubicBezTo>
                  <a:lnTo>
                    <a:pt x="1654" y="1472"/>
                  </a:lnTo>
                  <a:cubicBezTo>
                    <a:pt x="1628" y="1452"/>
                    <a:pt x="1603" y="1431"/>
                    <a:pt x="1577" y="1411"/>
                  </a:cubicBezTo>
                  <a:lnTo>
                    <a:pt x="1577" y="1411"/>
                  </a:lnTo>
                  <a:cubicBezTo>
                    <a:pt x="1613" y="1404"/>
                    <a:pt x="1647" y="1391"/>
                    <a:pt x="1678" y="1372"/>
                  </a:cubicBezTo>
                  <a:lnTo>
                    <a:pt x="1678" y="1372"/>
                  </a:lnTo>
                  <a:cubicBezTo>
                    <a:pt x="1688" y="1380"/>
                    <a:pt x="1698" y="1387"/>
                    <a:pt x="1708" y="1395"/>
                  </a:cubicBezTo>
                  <a:lnTo>
                    <a:pt x="1708" y="1395"/>
                  </a:lnTo>
                  <a:cubicBezTo>
                    <a:pt x="1717" y="1402"/>
                    <a:pt x="1732" y="1396"/>
                    <a:pt x="1738" y="1387"/>
                  </a:cubicBezTo>
                  <a:lnTo>
                    <a:pt x="1738" y="1387"/>
                  </a:lnTo>
                  <a:cubicBezTo>
                    <a:pt x="1745" y="1375"/>
                    <a:pt x="1739" y="1364"/>
                    <a:pt x="1730" y="1356"/>
                  </a:cubicBezTo>
                  <a:lnTo>
                    <a:pt x="1730" y="1356"/>
                  </a:lnTo>
                  <a:cubicBezTo>
                    <a:pt x="1725" y="1353"/>
                    <a:pt x="1720" y="1349"/>
                    <a:pt x="1715" y="1345"/>
                  </a:cubicBezTo>
                  <a:lnTo>
                    <a:pt x="1715" y="1345"/>
                  </a:lnTo>
                  <a:cubicBezTo>
                    <a:pt x="1802" y="1274"/>
                    <a:pt x="1859" y="1159"/>
                    <a:pt x="1884" y="1034"/>
                  </a:cubicBezTo>
                  <a:lnTo>
                    <a:pt x="1884" y="1034"/>
                  </a:lnTo>
                  <a:cubicBezTo>
                    <a:pt x="1919" y="1121"/>
                    <a:pt x="1861" y="1276"/>
                    <a:pt x="1831" y="1344"/>
                  </a:cubicBezTo>
                  <a:close/>
                  <a:moveTo>
                    <a:pt x="858" y="1783"/>
                  </a:moveTo>
                  <a:lnTo>
                    <a:pt x="858" y="1783"/>
                  </a:lnTo>
                  <a:cubicBezTo>
                    <a:pt x="878" y="1767"/>
                    <a:pt x="896" y="1750"/>
                    <a:pt x="912" y="1732"/>
                  </a:cubicBezTo>
                  <a:lnTo>
                    <a:pt x="912" y="1732"/>
                  </a:lnTo>
                  <a:cubicBezTo>
                    <a:pt x="914" y="1732"/>
                    <a:pt x="916" y="1732"/>
                    <a:pt x="918" y="1732"/>
                  </a:cubicBezTo>
                  <a:lnTo>
                    <a:pt x="918" y="1732"/>
                  </a:lnTo>
                  <a:cubicBezTo>
                    <a:pt x="1021" y="1816"/>
                    <a:pt x="1152" y="1838"/>
                    <a:pt x="1281" y="1801"/>
                  </a:cubicBezTo>
                  <a:lnTo>
                    <a:pt x="1281" y="1801"/>
                  </a:lnTo>
                  <a:cubicBezTo>
                    <a:pt x="1388" y="1770"/>
                    <a:pt x="1474" y="1680"/>
                    <a:pt x="1489" y="1574"/>
                  </a:cubicBezTo>
                  <a:lnTo>
                    <a:pt x="1489" y="1574"/>
                  </a:lnTo>
                  <a:cubicBezTo>
                    <a:pt x="1523" y="1587"/>
                    <a:pt x="1558" y="1592"/>
                    <a:pt x="1593" y="1590"/>
                  </a:cubicBezTo>
                  <a:lnTo>
                    <a:pt x="1593" y="1590"/>
                  </a:lnTo>
                  <a:cubicBezTo>
                    <a:pt x="1482" y="1858"/>
                    <a:pt x="1068" y="2013"/>
                    <a:pt x="858" y="1783"/>
                  </a:cubicBezTo>
                  <a:close/>
                  <a:moveTo>
                    <a:pt x="516" y="1657"/>
                  </a:moveTo>
                  <a:lnTo>
                    <a:pt x="516" y="1657"/>
                  </a:lnTo>
                  <a:cubicBezTo>
                    <a:pt x="565" y="1632"/>
                    <a:pt x="610" y="1593"/>
                    <a:pt x="669" y="1582"/>
                  </a:cubicBezTo>
                  <a:lnTo>
                    <a:pt x="669" y="1582"/>
                  </a:lnTo>
                  <a:cubicBezTo>
                    <a:pt x="722" y="1636"/>
                    <a:pt x="780" y="1679"/>
                    <a:pt x="846" y="1705"/>
                  </a:cubicBezTo>
                  <a:lnTo>
                    <a:pt x="846" y="1705"/>
                  </a:lnTo>
                  <a:cubicBezTo>
                    <a:pt x="807" y="1742"/>
                    <a:pt x="763" y="1772"/>
                    <a:pt x="708" y="1788"/>
                  </a:cubicBezTo>
                  <a:lnTo>
                    <a:pt x="708" y="1788"/>
                  </a:lnTo>
                  <a:cubicBezTo>
                    <a:pt x="618" y="1815"/>
                    <a:pt x="519" y="1749"/>
                    <a:pt x="516" y="1657"/>
                  </a:cubicBezTo>
                  <a:close/>
                  <a:moveTo>
                    <a:pt x="282" y="1534"/>
                  </a:moveTo>
                  <a:lnTo>
                    <a:pt x="282" y="1534"/>
                  </a:lnTo>
                  <a:cubicBezTo>
                    <a:pt x="138" y="1398"/>
                    <a:pt x="106" y="1113"/>
                    <a:pt x="227" y="957"/>
                  </a:cubicBezTo>
                  <a:lnTo>
                    <a:pt x="227" y="957"/>
                  </a:lnTo>
                  <a:cubicBezTo>
                    <a:pt x="245" y="972"/>
                    <a:pt x="265" y="987"/>
                    <a:pt x="288" y="1000"/>
                  </a:cubicBezTo>
                  <a:lnTo>
                    <a:pt x="288" y="1000"/>
                  </a:lnTo>
                  <a:cubicBezTo>
                    <a:pt x="288" y="1003"/>
                    <a:pt x="288" y="1006"/>
                    <a:pt x="288" y="1010"/>
                  </a:cubicBezTo>
                  <a:lnTo>
                    <a:pt x="288" y="1010"/>
                  </a:lnTo>
                  <a:cubicBezTo>
                    <a:pt x="298" y="1115"/>
                    <a:pt x="344" y="1224"/>
                    <a:pt x="422" y="1299"/>
                  </a:cubicBezTo>
                  <a:lnTo>
                    <a:pt x="422" y="1299"/>
                  </a:lnTo>
                  <a:cubicBezTo>
                    <a:pt x="394" y="1307"/>
                    <a:pt x="366" y="1317"/>
                    <a:pt x="338" y="1326"/>
                  </a:cubicBezTo>
                  <a:lnTo>
                    <a:pt x="338" y="1326"/>
                  </a:lnTo>
                  <a:cubicBezTo>
                    <a:pt x="311" y="1335"/>
                    <a:pt x="323" y="1378"/>
                    <a:pt x="350" y="1369"/>
                  </a:cubicBezTo>
                  <a:lnTo>
                    <a:pt x="350" y="1369"/>
                  </a:lnTo>
                  <a:cubicBezTo>
                    <a:pt x="385" y="1357"/>
                    <a:pt x="420" y="1345"/>
                    <a:pt x="455" y="1334"/>
                  </a:cubicBezTo>
                  <a:lnTo>
                    <a:pt x="455" y="1334"/>
                  </a:lnTo>
                  <a:cubicBezTo>
                    <a:pt x="457" y="1333"/>
                    <a:pt x="459" y="1332"/>
                    <a:pt x="460" y="1331"/>
                  </a:cubicBezTo>
                  <a:lnTo>
                    <a:pt x="460" y="1331"/>
                  </a:lnTo>
                  <a:cubicBezTo>
                    <a:pt x="465" y="1334"/>
                    <a:pt x="471" y="1339"/>
                    <a:pt x="476" y="1343"/>
                  </a:cubicBezTo>
                  <a:lnTo>
                    <a:pt x="476" y="1343"/>
                  </a:lnTo>
                  <a:cubicBezTo>
                    <a:pt x="477" y="1343"/>
                    <a:pt x="477" y="1343"/>
                    <a:pt x="478" y="1344"/>
                  </a:cubicBezTo>
                  <a:lnTo>
                    <a:pt x="478" y="1344"/>
                  </a:lnTo>
                  <a:cubicBezTo>
                    <a:pt x="449" y="1370"/>
                    <a:pt x="420" y="1397"/>
                    <a:pt x="391" y="1424"/>
                  </a:cubicBezTo>
                  <a:lnTo>
                    <a:pt x="391" y="1424"/>
                  </a:lnTo>
                  <a:cubicBezTo>
                    <a:pt x="370" y="1444"/>
                    <a:pt x="401" y="1475"/>
                    <a:pt x="422" y="1455"/>
                  </a:cubicBezTo>
                  <a:lnTo>
                    <a:pt x="422" y="1455"/>
                  </a:lnTo>
                  <a:cubicBezTo>
                    <a:pt x="452" y="1428"/>
                    <a:pt x="481" y="1401"/>
                    <a:pt x="510" y="1374"/>
                  </a:cubicBezTo>
                  <a:lnTo>
                    <a:pt x="510" y="1374"/>
                  </a:lnTo>
                  <a:cubicBezTo>
                    <a:pt x="544" y="1428"/>
                    <a:pt x="580" y="1479"/>
                    <a:pt x="619" y="1526"/>
                  </a:cubicBezTo>
                  <a:lnTo>
                    <a:pt x="619" y="1526"/>
                  </a:lnTo>
                  <a:cubicBezTo>
                    <a:pt x="596" y="1535"/>
                    <a:pt x="577" y="1545"/>
                    <a:pt x="554" y="1560"/>
                  </a:cubicBezTo>
                  <a:lnTo>
                    <a:pt x="554" y="1560"/>
                  </a:lnTo>
                  <a:cubicBezTo>
                    <a:pt x="453" y="1628"/>
                    <a:pt x="369" y="1616"/>
                    <a:pt x="282" y="1534"/>
                  </a:cubicBezTo>
                  <a:close/>
                  <a:moveTo>
                    <a:pt x="608" y="331"/>
                  </a:moveTo>
                  <a:lnTo>
                    <a:pt x="608" y="331"/>
                  </a:lnTo>
                  <a:cubicBezTo>
                    <a:pt x="589" y="381"/>
                    <a:pt x="583" y="433"/>
                    <a:pt x="595" y="483"/>
                  </a:cubicBezTo>
                  <a:lnTo>
                    <a:pt x="595" y="483"/>
                  </a:lnTo>
                  <a:cubicBezTo>
                    <a:pt x="561" y="471"/>
                    <a:pt x="528" y="458"/>
                    <a:pt x="494" y="445"/>
                  </a:cubicBezTo>
                  <a:lnTo>
                    <a:pt x="494" y="445"/>
                  </a:lnTo>
                  <a:cubicBezTo>
                    <a:pt x="467" y="435"/>
                    <a:pt x="456" y="478"/>
                    <a:pt x="483" y="488"/>
                  </a:cubicBezTo>
                  <a:lnTo>
                    <a:pt x="483" y="488"/>
                  </a:lnTo>
                  <a:cubicBezTo>
                    <a:pt x="527" y="504"/>
                    <a:pt x="571" y="521"/>
                    <a:pt x="615" y="538"/>
                  </a:cubicBezTo>
                  <a:lnTo>
                    <a:pt x="615" y="538"/>
                  </a:lnTo>
                  <a:lnTo>
                    <a:pt x="615" y="538"/>
                  </a:lnTo>
                  <a:lnTo>
                    <a:pt x="615" y="538"/>
                  </a:lnTo>
                  <a:cubicBezTo>
                    <a:pt x="570" y="529"/>
                    <a:pt x="518" y="552"/>
                    <a:pt x="476" y="587"/>
                  </a:cubicBezTo>
                  <a:lnTo>
                    <a:pt x="476" y="587"/>
                  </a:lnTo>
                  <a:cubicBezTo>
                    <a:pt x="475" y="585"/>
                    <a:pt x="475" y="583"/>
                    <a:pt x="474" y="580"/>
                  </a:cubicBezTo>
                  <a:lnTo>
                    <a:pt x="474" y="580"/>
                  </a:lnTo>
                  <a:cubicBezTo>
                    <a:pt x="462" y="562"/>
                    <a:pt x="451" y="543"/>
                    <a:pt x="440" y="524"/>
                  </a:cubicBezTo>
                  <a:lnTo>
                    <a:pt x="440" y="524"/>
                  </a:lnTo>
                  <a:cubicBezTo>
                    <a:pt x="425" y="499"/>
                    <a:pt x="387" y="522"/>
                    <a:pt x="402" y="546"/>
                  </a:cubicBezTo>
                  <a:lnTo>
                    <a:pt x="402" y="546"/>
                  </a:lnTo>
                  <a:cubicBezTo>
                    <a:pt x="413" y="565"/>
                    <a:pt x="424" y="584"/>
                    <a:pt x="435" y="603"/>
                  </a:cubicBezTo>
                  <a:lnTo>
                    <a:pt x="435" y="603"/>
                  </a:lnTo>
                  <a:cubicBezTo>
                    <a:pt x="438" y="608"/>
                    <a:pt x="443" y="611"/>
                    <a:pt x="448" y="612"/>
                  </a:cubicBezTo>
                  <a:lnTo>
                    <a:pt x="448" y="612"/>
                  </a:lnTo>
                  <a:cubicBezTo>
                    <a:pt x="364" y="695"/>
                    <a:pt x="303" y="805"/>
                    <a:pt x="289" y="921"/>
                  </a:cubicBezTo>
                  <a:lnTo>
                    <a:pt x="289" y="921"/>
                  </a:lnTo>
                  <a:cubicBezTo>
                    <a:pt x="31" y="727"/>
                    <a:pt x="363" y="365"/>
                    <a:pt x="608" y="331"/>
                  </a:cubicBezTo>
                  <a:lnTo>
                    <a:pt x="729" y="255"/>
                  </a:lnTo>
                  <a:lnTo>
                    <a:pt x="729" y="255"/>
                  </a:lnTo>
                  <a:cubicBezTo>
                    <a:pt x="747" y="237"/>
                    <a:pt x="785" y="209"/>
                    <a:pt x="827" y="186"/>
                  </a:cubicBezTo>
                  <a:lnTo>
                    <a:pt x="827" y="186"/>
                  </a:lnTo>
                  <a:cubicBezTo>
                    <a:pt x="826" y="217"/>
                    <a:pt x="829" y="247"/>
                    <a:pt x="835" y="277"/>
                  </a:cubicBezTo>
                  <a:lnTo>
                    <a:pt x="835" y="277"/>
                  </a:lnTo>
                  <a:cubicBezTo>
                    <a:pt x="840" y="305"/>
                    <a:pt x="883" y="293"/>
                    <a:pt x="878" y="265"/>
                  </a:cubicBezTo>
                  <a:lnTo>
                    <a:pt x="878" y="265"/>
                  </a:lnTo>
                  <a:cubicBezTo>
                    <a:pt x="871" y="231"/>
                    <a:pt x="870" y="198"/>
                    <a:pt x="872" y="164"/>
                  </a:cubicBezTo>
                  <a:lnTo>
                    <a:pt x="872" y="164"/>
                  </a:lnTo>
                  <a:cubicBezTo>
                    <a:pt x="890" y="157"/>
                    <a:pt x="906" y="152"/>
                    <a:pt x="922" y="148"/>
                  </a:cubicBezTo>
                  <a:lnTo>
                    <a:pt x="922" y="148"/>
                  </a:lnTo>
                  <a:cubicBezTo>
                    <a:pt x="922" y="157"/>
                    <a:pt x="921" y="166"/>
                    <a:pt x="921" y="174"/>
                  </a:cubicBezTo>
                  <a:lnTo>
                    <a:pt x="921" y="174"/>
                  </a:lnTo>
                  <a:cubicBezTo>
                    <a:pt x="920" y="196"/>
                    <a:pt x="918" y="217"/>
                    <a:pt x="917" y="237"/>
                  </a:cubicBezTo>
                  <a:lnTo>
                    <a:pt x="917" y="237"/>
                  </a:lnTo>
                  <a:cubicBezTo>
                    <a:pt x="914" y="266"/>
                    <a:pt x="959" y="265"/>
                    <a:pt x="961" y="237"/>
                  </a:cubicBezTo>
                  <a:lnTo>
                    <a:pt x="961" y="237"/>
                  </a:lnTo>
                  <a:cubicBezTo>
                    <a:pt x="962" y="217"/>
                    <a:pt x="963" y="196"/>
                    <a:pt x="965" y="174"/>
                  </a:cubicBezTo>
                  <a:lnTo>
                    <a:pt x="965" y="174"/>
                  </a:lnTo>
                  <a:cubicBezTo>
                    <a:pt x="965" y="164"/>
                    <a:pt x="967" y="153"/>
                    <a:pt x="968" y="143"/>
                  </a:cubicBezTo>
                  <a:lnTo>
                    <a:pt x="968" y="143"/>
                  </a:lnTo>
                  <a:cubicBezTo>
                    <a:pt x="1010" y="143"/>
                    <a:pt x="1043" y="163"/>
                    <a:pt x="1053" y="217"/>
                  </a:cubicBezTo>
                  <a:lnTo>
                    <a:pt x="1053" y="217"/>
                  </a:lnTo>
                  <a:cubicBezTo>
                    <a:pt x="1015" y="245"/>
                    <a:pt x="983" y="282"/>
                    <a:pt x="964" y="328"/>
                  </a:cubicBezTo>
                  <a:lnTo>
                    <a:pt x="964" y="328"/>
                  </a:lnTo>
                  <a:cubicBezTo>
                    <a:pt x="864" y="360"/>
                    <a:pt x="740" y="423"/>
                    <a:pt x="675" y="510"/>
                  </a:cubicBezTo>
                  <a:lnTo>
                    <a:pt x="675" y="510"/>
                  </a:lnTo>
                  <a:cubicBezTo>
                    <a:pt x="631" y="427"/>
                    <a:pt x="664" y="326"/>
                    <a:pt x="729" y="255"/>
                  </a:cubicBezTo>
                  <a:lnTo>
                    <a:pt x="608" y="331"/>
                  </a:lnTo>
                  <a:close/>
                  <a:moveTo>
                    <a:pt x="1611" y="483"/>
                  </a:moveTo>
                  <a:lnTo>
                    <a:pt x="1611" y="483"/>
                  </a:lnTo>
                  <a:cubicBezTo>
                    <a:pt x="1571" y="479"/>
                    <a:pt x="1527" y="483"/>
                    <a:pt x="1478" y="494"/>
                  </a:cubicBezTo>
                  <a:lnTo>
                    <a:pt x="1478" y="494"/>
                  </a:lnTo>
                  <a:cubicBezTo>
                    <a:pt x="1473" y="496"/>
                    <a:pt x="1469" y="497"/>
                    <a:pt x="1466" y="500"/>
                  </a:cubicBezTo>
                  <a:lnTo>
                    <a:pt x="1466" y="500"/>
                  </a:lnTo>
                  <a:cubicBezTo>
                    <a:pt x="1465" y="497"/>
                    <a:pt x="1464" y="493"/>
                    <a:pt x="1462" y="490"/>
                  </a:cubicBezTo>
                  <a:lnTo>
                    <a:pt x="1462" y="490"/>
                  </a:lnTo>
                  <a:cubicBezTo>
                    <a:pt x="1506" y="469"/>
                    <a:pt x="1549" y="446"/>
                    <a:pt x="1590" y="419"/>
                  </a:cubicBezTo>
                  <a:lnTo>
                    <a:pt x="1590" y="419"/>
                  </a:lnTo>
                  <a:cubicBezTo>
                    <a:pt x="1613" y="403"/>
                    <a:pt x="1591" y="365"/>
                    <a:pt x="1567" y="381"/>
                  </a:cubicBezTo>
                  <a:lnTo>
                    <a:pt x="1567" y="381"/>
                  </a:lnTo>
                  <a:cubicBezTo>
                    <a:pt x="1535" y="402"/>
                    <a:pt x="1501" y="421"/>
                    <a:pt x="1466" y="439"/>
                  </a:cubicBezTo>
                  <a:lnTo>
                    <a:pt x="1466" y="439"/>
                  </a:lnTo>
                  <a:cubicBezTo>
                    <a:pt x="1496" y="410"/>
                    <a:pt x="1525" y="381"/>
                    <a:pt x="1555" y="352"/>
                  </a:cubicBezTo>
                  <a:lnTo>
                    <a:pt x="1555" y="352"/>
                  </a:lnTo>
                  <a:cubicBezTo>
                    <a:pt x="1575" y="332"/>
                    <a:pt x="1544" y="301"/>
                    <a:pt x="1523" y="321"/>
                  </a:cubicBezTo>
                  <a:lnTo>
                    <a:pt x="1523" y="321"/>
                  </a:lnTo>
                  <a:cubicBezTo>
                    <a:pt x="1493" y="351"/>
                    <a:pt x="1463" y="381"/>
                    <a:pt x="1432" y="410"/>
                  </a:cubicBezTo>
                  <a:lnTo>
                    <a:pt x="1432" y="410"/>
                  </a:lnTo>
                  <a:cubicBezTo>
                    <a:pt x="1427" y="415"/>
                    <a:pt x="1425" y="421"/>
                    <a:pt x="1426" y="426"/>
                  </a:cubicBezTo>
                  <a:lnTo>
                    <a:pt x="1426" y="426"/>
                  </a:lnTo>
                  <a:cubicBezTo>
                    <a:pt x="1415" y="412"/>
                    <a:pt x="1402" y="398"/>
                    <a:pt x="1388" y="386"/>
                  </a:cubicBezTo>
                  <a:lnTo>
                    <a:pt x="1388" y="386"/>
                  </a:lnTo>
                  <a:cubicBezTo>
                    <a:pt x="1392" y="383"/>
                    <a:pt x="1395" y="380"/>
                    <a:pt x="1397" y="375"/>
                  </a:cubicBezTo>
                  <a:lnTo>
                    <a:pt x="1397" y="375"/>
                  </a:lnTo>
                  <a:cubicBezTo>
                    <a:pt x="1402" y="358"/>
                    <a:pt x="1408" y="342"/>
                    <a:pt x="1414" y="326"/>
                  </a:cubicBezTo>
                  <a:lnTo>
                    <a:pt x="1414" y="326"/>
                  </a:lnTo>
                  <a:cubicBezTo>
                    <a:pt x="1423" y="299"/>
                    <a:pt x="1381" y="287"/>
                    <a:pt x="1371" y="314"/>
                  </a:cubicBezTo>
                  <a:lnTo>
                    <a:pt x="1371" y="314"/>
                  </a:lnTo>
                  <a:cubicBezTo>
                    <a:pt x="1366" y="330"/>
                    <a:pt x="1361" y="345"/>
                    <a:pt x="1355" y="361"/>
                  </a:cubicBezTo>
                  <a:lnTo>
                    <a:pt x="1355" y="361"/>
                  </a:lnTo>
                  <a:cubicBezTo>
                    <a:pt x="1259" y="300"/>
                    <a:pt x="1157" y="288"/>
                    <a:pt x="1051" y="307"/>
                  </a:cubicBezTo>
                  <a:lnTo>
                    <a:pt x="1051" y="307"/>
                  </a:lnTo>
                  <a:cubicBezTo>
                    <a:pt x="1205" y="105"/>
                    <a:pt x="1761" y="223"/>
                    <a:pt x="1611" y="483"/>
                  </a:cubicBezTo>
                  <a:close/>
                  <a:moveTo>
                    <a:pt x="1126" y="1704"/>
                  </a:moveTo>
                  <a:lnTo>
                    <a:pt x="1126" y="1704"/>
                  </a:lnTo>
                  <a:cubicBezTo>
                    <a:pt x="1159" y="1693"/>
                    <a:pt x="1204" y="1674"/>
                    <a:pt x="1251" y="1649"/>
                  </a:cubicBezTo>
                  <a:lnTo>
                    <a:pt x="1251" y="1649"/>
                  </a:lnTo>
                  <a:cubicBezTo>
                    <a:pt x="1254" y="1668"/>
                    <a:pt x="1264" y="1685"/>
                    <a:pt x="1282" y="1697"/>
                  </a:cubicBezTo>
                  <a:lnTo>
                    <a:pt x="1282" y="1697"/>
                  </a:lnTo>
                  <a:cubicBezTo>
                    <a:pt x="1306" y="1713"/>
                    <a:pt x="1328" y="1674"/>
                    <a:pt x="1304" y="1659"/>
                  </a:cubicBezTo>
                  <a:lnTo>
                    <a:pt x="1304" y="1659"/>
                  </a:lnTo>
                  <a:cubicBezTo>
                    <a:pt x="1296" y="1654"/>
                    <a:pt x="1293" y="1644"/>
                    <a:pt x="1294" y="1635"/>
                  </a:cubicBezTo>
                  <a:lnTo>
                    <a:pt x="1294" y="1635"/>
                  </a:lnTo>
                  <a:cubicBezTo>
                    <a:pt x="1294" y="1631"/>
                    <a:pt x="1294" y="1629"/>
                    <a:pt x="1294" y="1626"/>
                  </a:cubicBezTo>
                  <a:lnTo>
                    <a:pt x="1294" y="1626"/>
                  </a:lnTo>
                  <a:cubicBezTo>
                    <a:pt x="1339" y="1600"/>
                    <a:pt x="1384" y="1570"/>
                    <a:pt x="1423" y="1538"/>
                  </a:cubicBezTo>
                  <a:lnTo>
                    <a:pt x="1423" y="1538"/>
                  </a:lnTo>
                  <a:cubicBezTo>
                    <a:pt x="1424" y="1538"/>
                    <a:pt x="1425" y="1539"/>
                    <a:pt x="1426" y="1540"/>
                  </a:cubicBezTo>
                  <a:lnTo>
                    <a:pt x="1426" y="1540"/>
                  </a:lnTo>
                  <a:cubicBezTo>
                    <a:pt x="1430" y="1662"/>
                    <a:pt x="1302" y="1738"/>
                    <a:pt x="1192" y="1752"/>
                  </a:cubicBezTo>
                  <a:lnTo>
                    <a:pt x="1192" y="1752"/>
                  </a:lnTo>
                  <a:cubicBezTo>
                    <a:pt x="1137" y="1759"/>
                    <a:pt x="1082" y="1749"/>
                    <a:pt x="1032" y="1726"/>
                  </a:cubicBezTo>
                  <a:lnTo>
                    <a:pt x="1032" y="1726"/>
                  </a:lnTo>
                  <a:cubicBezTo>
                    <a:pt x="1062" y="1722"/>
                    <a:pt x="1093" y="1715"/>
                    <a:pt x="1126" y="1704"/>
                  </a:cubicBezTo>
                  <a:lnTo>
                    <a:pt x="896" y="827"/>
                  </a:lnTo>
                  <a:lnTo>
                    <a:pt x="896" y="827"/>
                  </a:lnTo>
                  <a:cubicBezTo>
                    <a:pt x="893" y="825"/>
                    <a:pt x="894" y="825"/>
                    <a:pt x="896" y="827"/>
                  </a:cubicBezTo>
                  <a:lnTo>
                    <a:pt x="1126" y="1704"/>
                  </a:lnTo>
                  <a:close/>
                  <a:moveTo>
                    <a:pt x="1015" y="990"/>
                  </a:moveTo>
                  <a:lnTo>
                    <a:pt x="1015" y="990"/>
                  </a:lnTo>
                  <a:cubicBezTo>
                    <a:pt x="1000" y="984"/>
                    <a:pt x="983" y="975"/>
                    <a:pt x="974" y="962"/>
                  </a:cubicBezTo>
                  <a:lnTo>
                    <a:pt x="974" y="962"/>
                  </a:lnTo>
                  <a:cubicBezTo>
                    <a:pt x="968" y="954"/>
                    <a:pt x="971" y="945"/>
                    <a:pt x="978" y="936"/>
                  </a:cubicBezTo>
                  <a:lnTo>
                    <a:pt x="978" y="936"/>
                  </a:lnTo>
                  <a:cubicBezTo>
                    <a:pt x="991" y="946"/>
                    <a:pt x="1003" y="956"/>
                    <a:pt x="1015" y="966"/>
                  </a:cubicBezTo>
                  <a:lnTo>
                    <a:pt x="1015" y="966"/>
                  </a:lnTo>
                  <a:cubicBezTo>
                    <a:pt x="1025" y="973"/>
                    <a:pt x="1037" y="975"/>
                    <a:pt x="1046" y="966"/>
                  </a:cubicBezTo>
                  <a:lnTo>
                    <a:pt x="1046" y="966"/>
                  </a:lnTo>
                  <a:cubicBezTo>
                    <a:pt x="1047" y="965"/>
                    <a:pt x="1047" y="964"/>
                    <a:pt x="1048" y="963"/>
                  </a:cubicBezTo>
                  <a:lnTo>
                    <a:pt x="1048" y="963"/>
                  </a:lnTo>
                  <a:cubicBezTo>
                    <a:pt x="1063" y="982"/>
                    <a:pt x="1097" y="962"/>
                    <a:pt x="1084" y="938"/>
                  </a:cubicBezTo>
                  <a:lnTo>
                    <a:pt x="1084" y="938"/>
                  </a:lnTo>
                  <a:cubicBezTo>
                    <a:pt x="1072" y="918"/>
                    <a:pt x="1061" y="898"/>
                    <a:pt x="1049" y="878"/>
                  </a:cubicBezTo>
                  <a:lnTo>
                    <a:pt x="1049" y="878"/>
                  </a:lnTo>
                  <a:cubicBezTo>
                    <a:pt x="1072" y="861"/>
                    <a:pt x="1093" y="845"/>
                    <a:pt x="1116" y="829"/>
                  </a:cubicBezTo>
                  <a:lnTo>
                    <a:pt x="1116" y="829"/>
                  </a:lnTo>
                  <a:cubicBezTo>
                    <a:pt x="1113" y="868"/>
                    <a:pt x="1109" y="906"/>
                    <a:pt x="1104" y="944"/>
                  </a:cubicBezTo>
                  <a:lnTo>
                    <a:pt x="1104" y="944"/>
                  </a:lnTo>
                  <a:cubicBezTo>
                    <a:pt x="1102" y="961"/>
                    <a:pt x="1100" y="1002"/>
                    <a:pt x="1074" y="1005"/>
                  </a:cubicBezTo>
                  <a:lnTo>
                    <a:pt x="1074" y="1005"/>
                  </a:lnTo>
                  <a:cubicBezTo>
                    <a:pt x="1055" y="1007"/>
                    <a:pt x="1033" y="997"/>
                    <a:pt x="1015" y="990"/>
                  </a:cubicBezTo>
                  <a:close/>
                  <a:moveTo>
                    <a:pt x="1018" y="911"/>
                  </a:moveTo>
                  <a:lnTo>
                    <a:pt x="1018" y="911"/>
                  </a:lnTo>
                  <a:cubicBezTo>
                    <a:pt x="1015" y="909"/>
                    <a:pt x="1013" y="907"/>
                    <a:pt x="1011" y="906"/>
                  </a:cubicBezTo>
                  <a:lnTo>
                    <a:pt x="1011" y="906"/>
                  </a:lnTo>
                  <a:cubicBezTo>
                    <a:pt x="1012" y="905"/>
                    <a:pt x="1013" y="904"/>
                    <a:pt x="1013" y="904"/>
                  </a:cubicBezTo>
                  <a:lnTo>
                    <a:pt x="1013" y="904"/>
                  </a:lnTo>
                  <a:cubicBezTo>
                    <a:pt x="1015" y="906"/>
                    <a:pt x="1016" y="909"/>
                    <a:pt x="1018" y="911"/>
                  </a:cubicBezTo>
                  <a:close/>
                  <a:moveTo>
                    <a:pt x="1088" y="690"/>
                  </a:moveTo>
                  <a:lnTo>
                    <a:pt x="1088" y="690"/>
                  </a:lnTo>
                  <a:cubicBezTo>
                    <a:pt x="1099" y="634"/>
                    <a:pt x="1234" y="656"/>
                    <a:pt x="1266" y="673"/>
                  </a:cubicBezTo>
                  <a:lnTo>
                    <a:pt x="1266" y="673"/>
                  </a:lnTo>
                  <a:cubicBezTo>
                    <a:pt x="1365" y="724"/>
                    <a:pt x="1254" y="830"/>
                    <a:pt x="1180" y="887"/>
                  </a:cubicBezTo>
                  <a:lnTo>
                    <a:pt x="1180" y="887"/>
                  </a:lnTo>
                  <a:cubicBezTo>
                    <a:pt x="1182" y="857"/>
                    <a:pt x="1183" y="828"/>
                    <a:pt x="1184" y="802"/>
                  </a:cubicBezTo>
                  <a:lnTo>
                    <a:pt x="1184" y="802"/>
                  </a:lnTo>
                  <a:cubicBezTo>
                    <a:pt x="1184" y="794"/>
                    <a:pt x="1182" y="788"/>
                    <a:pt x="1179" y="783"/>
                  </a:cubicBezTo>
                  <a:lnTo>
                    <a:pt x="1179" y="783"/>
                  </a:lnTo>
                  <a:cubicBezTo>
                    <a:pt x="1188" y="761"/>
                    <a:pt x="1198" y="739"/>
                    <a:pt x="1208" y="717"/>
                  </a:cubicBezTo>
                  <a:lnTo>
                    <a:pt x="1208" y="717"/>
                  </a:lnTo>
                  <a:cubicBezTo>
                    <a:pt x="1219" y="691"/>
                    <a:pt x="1181" y="668"/>
                    <a:pt x="1170" y="694"/>
                  </a:cubicBezTo>
                  <a:lnTo>
                    <a:pt x="1170" y="694"/>
                  </a:lnTo>
                  <a:cubicBezTo>
                    <a:pt x="1162" y="712"/>
                    <a:pt x="1154" y="730"/>
                    <a:pt x="1146" y="748"/>
                  </a:cubicBezTo>
                  <a:lnTo>
                    <a:pt x="1146" y="748"/>
                  </a:lnTo>
                  <a:cubicBezTo>
                    <a:pt x="1137" y="741"/>
                    <a:pt x="1125" y="740"/>
                    <a:pt x="1113" y="749"/>
                  </a:cubicBezTo>
                  <a:lnTo>
                    <a:pt x="1113" y="749"/>
                  </a:lnTo>
                  <a:cubicBezTo>
                    <a:pt x="1099" y="759"/>
                    <a:pt x="1084" y="769"/>
                    <a:pt x="1071" y="780"/>
                  </a:cubicBezTo>
                  <a:lnTo>
                    <a:pt x="1071" y="780"/>
                  </a:lnTo>
                  <a:cubicBezTo>
                    <a:pt x="1076" y="750"/>
                    <a:pt x="1082" y="720"/>
                    <a:pt x="1088" y="690"/>
                  </a:cubicBezTo>
                  <a:close/>
                  <a:moveTo>
                    <a:pt x="809" y="1149"/>
                  </a:moveTo>
                  <a:lnTo>
                    <a:pt x="809" y="1149"/>
                  </a:lnTo>
                  <a:cubicBezTo>
                    <a:pt x="749" y="1070"/>
                    <a:pt x="696" y="959"/>
                    <a:pt x="747" y="865"/>
                  </a:cubicBezTo>
                  <a:lnTo>
                    <a:pt x="747" y="865"/>
                  </a:lnTo>
                  <a:cubicBezTo>
                    <a:pt x="795" y="777"/>
                    <a:pt x="916" y="736"/>
                    <a:pt x="1011" y="717"/>
                  </a:cubicBezTo>
                  <a:lnTo>
                    <a:pt x="1011" y="717"/>
                  </a:lnTo>
                  <a:cubicBezTo>
                    <a:pt x="1005" y="749"/>
                    <a:pt x="1002" y="784"/>
                    <a:pt x="997" y="811"/>
                  </a:cubicBezTo>
                  <a:lnTo>
                    <a:pt x="997" y="811"/>
                  </a:lnTo>
                  <a:cubicBezTo>
                    <a:pt x="995" y="819"/>
                    <a:pt x="997" y="826"/>
                    <a:pt x="999" y="832"/>
                  </a:cubicBezTo>
                  <a:lnTo>
                    <a:pt x="999" y="832"/>
                  </a:lnTo>
                  <a:cubicBezTo>
                    <a:pt x="985" y="843"/>
                    <a:pt x="968" y="854"/>
                    <a:pt x="953" y="866"/>
                  </a:cubicBezTo>
                  <a:lnTo>
                    <a:pt x="953" y="866"/>
                  </a:lnTo>
                  <a:cubicBezTo>
                    <a:pt x="951" y="865"/>
                    <a:pt x="948" y="863"/>
                    <a:pt x="946" y="862"/>
                  </a:cubicBezTo>
                  <a:lnTo>
                    <a:pt x="946" y="862"/>
                  </a:lnTo>
                  <a:cubicBezTo>
                    <a:pt x="938" y="857"/>
                    <a:pt x="930" y="851"/>
                    <a:pt x="921" y="846"/>
                  </a:cubicBezTo>
                  <a:lnTo>
                    <a:pt x="921" y="846"/>
                  </a:lnTo>
                  <a:cubicBezTo>
                    <a:pt x="914" y="841"/>
                    <a:pt x="908" y="836"/>
                    <a:pt x="901" y="831"/>
                  </a:cubicBezTo>
                  <a:lnTo>
                    <a:pt x="901" y="831"/>
                  </a:lnTo>
                  <a:cubicBezTo>
                    <a:pt x="900" y="829"/>
                    <a:pt x="897" y="826"/>
                    <a:pt x="894" y="825"/>
                  </a:cubicBezTo>
                  <a:lnTo>
                    <a:pt x="894" y="825"/>
                  </a:lnTo>
                  <a:cubicBezTo>
                    <a:pt x="889" y="821"/>
                    <a:pt x="884" y="819"/>
                    <a:pt x="877" y="818"/>
                  </a:cubicBezTo>
                  <a:lnTo>
                    <a:pt x="877" y="818"/>
                  </a:lnTo>
                  <a:cubicBezTo>
                    <a:pt x="862" y="817"/>
                    <a:pt x="854" y="833"/>
                    <a:pt x="856" y="846"/>
                  </a:cubicBezTo>
                  <a:lnTo>
                    <a:pt x="856" y="846"/>
                  </a:lnTo>
                  <a:cubicBezTo>
                    <a:pt x="858" y="861"/>
                    <a:pt x="883" y="873"/>
                    <a:pt x="894" y="880"/>
                  </a:cubicBezTo>
                  <a:lnTo>
                    <a:pt x="894" y="880"/>
                  </a:lnTo>
                  <a:cubicBezTo>
                    <a:pt x="904" y="887"/>
                    <a:pt x="913" y="894"/>
                    <a:pt x="922" y="900"/>
                  </a:cubicBezTo>
                  <a:lnTo>
                    <a:pt x="922" y="900"/>
                  </a:lnTo>
                  <a:cubicBezTo>
                    <a:pt x="922" y="900"/>
                    <a:pt x="922" y="901"/>
                    <a:pt x="921" y="902"/>
                  </a:cubicBezTo>
                  <a:lnTo>
                    <a:pt x="921" y="902"/>
                  </a:lnTo>
                  <a:cubicBezTo>
                    <a:pt x="896" y="947"/>
                    <a:pt x="906" y="989"/>
                    <a:pt x="939" y="1019"/>
                  </a:cubicBezTo>
                  <a:lnTo>
                    <a:pt x="939" y="1019"/>
                  </a:lnTo>
                  <a:cubicBezTo>
                    <a:pt x="910" y="1046"/>
                    <a:pt x="881" y="1072"/>
                    <a:pt x="852" y="1099"/>
                  </a:cubicBezTo>
                  <a:lnTo>
                    <a:pt x="852" y="1099"/>
                  </a:lnTo>
                  <a:cubicBezTo>
                    <a:pt x="831" y="1118"/>
                    <a:pt x="862" y="1150"/>
                    <a:pt x="883" y="1131"/>
                  </a:cubicBezTo>
                  <a:lnTo>
                    <a:pt x="883" y="1131"/>
                  </a:lnTo>
                  <a:cubicBezTo>
                    <a:pt x="907" y="1109"/>
                    <a:pt x="931" y="1087"/>
                    <a:pt x="954" y="1065"/>
                  </a:cubicBezTo>
                  <a:lnTo>
                    <a:pt x="954" y="1065"/>
                  </a:lnTo>
                  <a:cubicBezTo>
                    <a:pt x="940" y="1091"/>
                    <a:pt x="925" y="1116"/>
                    <a:pt x="911" y="1142"/>
                  </a:cubicBezTo>
                  <a:lnTo>
                    <a:pt x="911" y="1142"/>
                  </a:lnTo>
                  <a:cubicBezTo>
                    <a:pt x="897" y="1167"/>
                    <a:pt x="935" y="1189"/>
                    <a:pt x="949" y="1165"/>
                  </a:cubicBezTo>
                  <a:lnTo>
                    <a:pt x="949" y="1165"/>
                  </a:lnTo>
                  <a:cubicBezTo>
                    <a:pt x="966" y="1135"/>
                    <a:pt x="982" y="1105"/>
                    <a:pt x="999" y="1075"/>
                  </a:cubicBezTo>
                  <a:lnTo>
                    <a:pt x="999" y="1075"/>
                  </a:lnTo>
                  <a:cubicBezTo>
                    <a:pt x="1000" y="1107"/>
                    <a:pt x="1000" y="1140"/>
                    <a:pt x="1001" y="1171"/>
                  </a:cubicBezTo>
                  <a:lnTo>
                    <a:pt x="1001" y="1171"/>
                  </a:lnTo>
                  <a:cubicBezTo>
                    <a:pt x="1001" y="1200"/>
                    <a:pt x="1045" y="1200"/>
                    <a:pt x="1045" y="1171"/>
                  </a:cubicBezTo>
                  <a:lnTo>
                    <a:pt x="1045" y="1171"/>
                  </a:lnTo>
                  <a:cubicBezTo>
                    <a:pt x="1045" y="1137"/>
                    <a:pt x="1044" y="1103"/>
                    <a:pt x="1043" y="1069"/>
                  </a:cubicBezTo>
                  <a:lnTo>
                    <a:pt x="1043" y="1069"/>
                  </a:lnTo>
                  <a:cubicBezTo>
                    <a:pt x="1079" y="1076"/>
                    <a:pt x="1115" y="1073"/>
                    <a:pt x="1136" y="1047"/>
                  </a:cubicBezTo>
                  <a:lnTo>
                    <a:pt x="1136" y="1047"/>
                  </a:lnTo>
                  <a:cubicBezTo>
                    <a:pt x="1151" y="1027"/>
                    <a:pt x="1161" y="1002"/>
                    <a:pt x="1168" y="976"/>
                  </a:cubicBezTo>
                  <a:lnTo>
                    <a:pt x="1168" y="976"/>
                  </a:lnTo>
                  <a:cubicBezTo>
                    <a:pt x="1169" y="975"/>
                    <a:pt x="1169" y="975"/>
                    <a:pt x="1170" y="974"/>
                  </a:cubicBezTo>
                  <a:lnTo>
                    <a:pt x="1170" y="974"/>
                  </a:lnTo>
                  <a:cubicBezTo>
                    <a:pt x="1197" y="958"/>
                    <a:pt x="1228" y="936"/>
                    <a:pt x="1257" y="910"/>
                  </a:cubicBezTo>
                  <a:lnTo>
                    <a:pt x="1257" y="910"/>
                  </a:lnTo>
                  <a:cubicBezTo>
                    <a:pt x="1257" y="981"/>
                    <a:pt x="1235" y="1046"/>
                    <a:pt x="1195" y="1110"/>
                  </a:cubicBezTo>
                  <a:lnTo>
                    <a:pt x="1195" y="1110"/>
                  </a:lnTo>
                  <a:cubicBezTo>
                    <a:pt x="1110" y="1243"/>
                    <a:pt x="911" y="1287"/>
                    <a:pt x="809" y="1149"/>
                  </a:cubicBezTo>
                  <a:close/>
                  <a:moveTo>
                    <a:pt x="1400" y="1237"/>
                  </a:moveTo>
                  <a:lnTo>
                    <a:pt x="1400" y="1237"/>
                  </a:lnTo>
                  <a:cubicBezTo>
                    <a:pt x="1369" y="1298"/>
                    <a:pt x="1324" y="1349"/>
                    <a:pt x="1275" y="1396"/>
                  </a:cubicBezTo>
                  <a:lnTo>
                    <a:pt x="1275" y="1396"/>
                  </a:lnTo>
                  <a:cubicBezTo>
                    <a:pt x="1245" y="1423"/>
                    <a:pt x="1213" y="1444"/>
                    <a:pt x="1179" y="1463"/>
                  </a:cubicBezTo>
                  <a:lnTo>
                    <a:pt x="1179" y="1463"/>
                  </a:lnTo>
                  <a:cubicBezTo>
                    <a:pt x="1071" y="1526"/>
                    <a:pt x="1049" y="1361"/>
                    <a:pt x="1042" y="1294"/>
                  </a:cubicBezTo>
                  <a:lnTo>
                    <a:pt x="1042" y="1294"/>
                  </a:lnTo>
                  <a:cubicBezTo>
                    <a:pt x="1094" y="1280"/>
                    <a:pt x="1144" y="1255"/>
                    <a:pt x="1180" y="1222"/>
                  </a:cubicBezTo>
                  <a:lnTo>
                    <a:pt x="1180" y="1222"/>
                  </a:lnTo>
                  <a:cubicBezTo>
                    <a:pt x="1189" y="1214"/>
                    <a:pt x="1197" y="1206"/>
                    <a:pt x="1205" y="1198"/>
                  </a:cubicBezTo>
                  <a:lnTo>
                    <a:pt x="1205" y="1198"/>
                  </a:lnTo>
                  <a:cubicBezTo>
                    <a:pt x="1212" y="1221"/>
                    <a:pt x="1218" y="1243"/>
                    <a:pt x="1224" y="1267"/>
                  </a:cubicBezTo>
                  <a:lnTo>
                    <a:pt x="1224" y="1267"/>
                  </a:lnTo>
                  <a:cubicBezTo>
                    <a:pt x="1232" y="1294"/>
                    <a:pt x="1274" y="1282"/>
                    <a:pt x="1267" y="1255"/>
                  </a:cubicBezTo>
                  <a:lnTo>
                    <a:pt x="1267" y="1255"/>
                  </a:lnTo>
                  <a:cubicBezTo>
                    <a:pt x="1260" y="1228"/>
                    <a:pt x="1252" y="1201"/>
                    <a:pt x="1245" y="1175"/>
                  </a:cubicBezTo>
                  <a:lnTo>
                    <a:pt x="1245" y="1175"/>
                  </a:lnTo>
                  <a:cubicBezTo>
                    <a:pt x="1243" y="1169"/>
                    <a:pt x="1240" y="1165"/>
                    <a:pt x="1236" y="1162"/>
                  </a:cubicBezTo>
                  <a:lnTo>
                    <a:pt x="1236" y="1162"/>
                  </a:lnTo>
                  <a:cubicBezTo>
                    <a:pt x="1237" y="1162"/>
                    <a:pt x="1237" y="1162"/>
                    <a:pt x="1237" y="1161"/>
                  </a:cubicBezTo>
                  <a:lnTo>
                    <a:pt x="1237" y="1161"/>
                  </a:lnTo>
                  <a:lnTo>
                    <a:pt x="1237" y="1161"/>
                  </a:lnTo>
                  <a:lnTo>
                    <a:pt x="1237" y="1161"/>
                  </a:lnTo>
                  <a:cubicBezTo>
                    <a:pt x="1253" y="1179"/>
                    <a:pt x="1268" y="1196"/>
                    <a:pt x="1283" y="1213"/>
                  </a:cubicBezTo>
                  <a:lnTo>
                    <a:pt x="1283" y="1213"/>
                  </a:lnTo>
                  <a:cubicBezTo>
                    <a:pt x="1303" y="1234"/>
                    <a:pt x="1334" y="1203"/>
                    <a:pt x="1315" y="1182"/>
                  </a:cubicBezTo>
                  <a:lnTo>
                    <a:pt x="1315" y="1182"/>
                  </a:lnTo>
                  <a:cubicBezTo>
                    <a:pt x="1299" y="1165"/>
                    <a:pt x="1284" y="1147"/>
                    <a:pt x="1268" y="1130"/>
                  </a:cubicBezTo>
                  <a:lnTo>
                    <a:pt x="1268" y="1130"/>
                  </a:lnTo>
                  <a:cubicBezTo>
                    <a:pt x="1267" y="1128"/>
                    <a:pt x="1264" y="1126"/>
                    <a:pt x="1262" y="1125"/>
                  </a:cubicBezTo>
                  <a:lnTo>
                    <a:pt x="1262" y="1125"/>
                  </a:lnTo>
                  <a:cubicBezTo>
                    <a:pt x="1271" y="1111"/>
                    <a:pt x="1279" y="1095"/>
                    <a:pt x="1286" y="1080"/>
                  </a:cubicBezTo>
                  <a:lnTo>
                    <a:pt x="1286" y="1080"/>
                  </a:lnTo>
                  <a:cubicBezTo>
                    <a:pt x="1311" y="1091"/>
                    <a:pt x="1338" y="1097"/>
                    <a:pt x="1366" y="1095"/>
                  </a:cubicBezTo>
                  <a:lnTo>
                    <a:pt x="1366" y="1095"/>
                  </a:lnTo>
                  <a:cubicBezTo>
                    <a:pt x="1395" y="1093"/>
                    <a:pt x="1395" y="1049"/>
                    <a:pt x="1366" y="1051"/>
                  </a:cubicBezTo>
                  <a:lnTo>
                    <a:pt x="1366" y="1051"/>
                  </a:lnTo>
                  <a:cubicBezTo>
                    <a:pt x="1344" y="1052"/>
                    <a:pt x="1323" y="1048"/>
                    <a:pt x="1303" y="1038"/>
                  </a:cubicBezTo>
                  <a:lnTo>
                    <a:pt x="1303" y="1038"/>
                  </a:lnTo>
                  <a:cubicBezTo>
                    <a:pt x="1322" y="979"/>
                    <a:pt x="1328" y="914"/>
                    <a:pt x="1319" y="847"/>
                  </a:cubicBezTo>
                  <a:lnTo>
                    <a:pt x="1319" y="847"/>
                  </a:lnTo>
                  <a:cubicBezTo>
                    <a:pt x="1343" y="816"/>
                    <a:pt x="1361" y="784"/>
                    <a:pt x="1367" y="750"/>
                  </a:cubicBezTo>
                  <a:lnTo>
                    <a:pt x="1367" y="750"/>
                  </a:lnTo>
                  <a:cubicBezTo>
                    <a:pt x="1413" y="739"/>
                    <a:pt x="1442" y="752"/>
                    <a:pt x="1461" y="777"/>
                  </a:cubicBezTo>
                  <a:lnTo>
                    <a:pt x="1461" y="777"/>
                  </a:lnTo>
                  <a:cubicBezTo>
                    <a:pt x="1445" y="785"/>
                    <a:pt x="1426" y="792"/>
                    <a:pt x="1407" y="793"/>
                  </a:cubicBezTo>
                  <a:lnTo>
                    <a:pt x="1407" y="793"/>
                  </a:lnTo>
                  <a:cubicBezTo>
                    <a:pt x="1379" y="796"/>
                    <a:pt x="1379" y="841"/>
                    <a:pt x="1407" y="838"/>
                  </a:cubicBezTo>
                  <a:lnTo>
                    <a:pt x="1407" y="838"/>
                  </a:lnTo>
                  <a:cubicBezTo>
                    <a:pt x="1434" y="835"/>
                    <a:pt x="1457" y="828"/>
                    <a:pt x="1480" y="817"/>
                  </a:cubicBezTo>
                  <a:lnTo>
                    <a:pt x="1480" y="817"/>
                  </a:lnTo>
                  <a:cubicBezTo>
                    <a:pt x="1502" y="894"/>
                    <a:pt x="1479" y="1010"/>
                    <a:pt x="1472" y="1044"/>
                  </a:cubicBezTo>
                  <a:lnTo>
                    <a:pt x="1472" y="1044"/>
                  </a:lnTo>
                  <a:cubicBezTo>
                    <a:pt x="1459" y="1112"/>
                    <a:pt x="1431" y="1176"/>
                    <a:pt x="1400" y="1237"/>
                  </a:cubicBezTo>
                  <a:close/>
                  <a:moveTo>
                    <a:pt x="1439" y="445"/>
                  </a:moveTo>
                  <a:lnTo>
                    <a:pt x="1439" y="445"/>
                  </a:lnTo>
                  <a:cubicBezTo>
                    <a:pt x="1442" y="447"/>
                    <a:pt x="1445" y="447"/>
                    <a:pt x="1449" y="447"/>
                  </a:cubicBezTo>
                  <a:lnTo>
                    <a:pt x="1449" y="447"/>
                  </a:lnTo>
                  <a:cubicBezTo>
                    <a:pt x="1446" y="449"/>
                    <a:pt x="1445" y="450"/>
                    <a:pt x="1442" y="451"/>
                  </a:cubicBezTo>
                  <a:lnTo>
                    <a:pt x="1442" y="451"/>
                  </a:lnTo>
                  <a:cubicBezTo>
                    <a:pt x="1441" y="449"/>
                    <a:pt x="1440" y="447"/>
                    <a:pt x="1439" y="445"/>
                  </a:cubicBezTo>
                  <a:close/>
                  <a:moveTo>
                    <a:pt x="1122" y="363"/>
                  </a:moveTo>
                  <a:lnTo>
                    <a:pt x="1122" y="363"/>
                  </a:lnTo>
                  <a:cubicBezTo>
                    <a:pt x="1333" y="342"/>
                    <a:pt x="1414" y="510"/>
                    <a:pt x="1441" y="681"/>
                  </a:cubicBezTo>
                  <a:lnTo>
                    <a:pt x="1441" y="681"/>
                  </a:lnTo>
                  <a:cubicBezTo>
                    <a:pt x="1418" y="677"/>
                    <a:pt x="1392" y="677"/>
                    <a:pt x="1360" y="684"/>
                  </a:cubicBezTo>
                  <a:lnTo>
                    <a:pt x="1360" y="684"/>
                  </a:lnTo>
                  <a:cubicBezTo>
                    <a:pt x="1353" y="665"/>
                    <a:pt x="1339" y="647"/>
                    <a:pt x="1320" y="630"/>
                  </a:cubicBezTo>
                  <a:lnTo>
                    <a:pt x="1320" y="630"/>
                  </a:lnTo>
                  <a:cubicBezTo>
                    <a:pt x="1265" y="582"/>
                    <a:pt x="1189" y="587"/>
                    <a:pt x="1120" y="597"/>
                  </a:cubicBezTo>
                  <a:lnTo>
                    <a:pt x="1120" y="597"/>
                  </a:lnTo>
                  <a:cubicBezTo>
                    <a:pt x="1123" y="576"/>
                    <a:pt x="1126" y="554"/>
                    <a:pt x="1128" y="533"/>
                  </a:cubicBezTo>
                  <a:lnTo>
                    <a:pt x="1128" y="533"/>
                  </a:lnTo>
                  <a:cubicBezTo>
                    <a:pt x="1129" y="520"/>
                    <a:pt x="1117" y="510"/>
                    <a:pt x="1106" y="510"/>
                  </a:cubicBezTo>
                  <a:lnTo>
                    <a:pt x="1106" y="510"/>
                  </a:lnTo>
                  <a:cubicBezTo>
                    <a:pt x="1093" y="510"/>
                    <a:pt x="1085" y="520"/>
                    <a:pt x="1083" y="533"/>
                  </a:cubicBezTo>
                  <a:lnTo>
                    <a:pt x="1083" y="533"/>
                  </a:lnTo>
                  <a:cubicBezTo>
                    <a:pt x="1081" y="557"/>
                    <a:pt x="1078" y="582"/>
                    <a:pt x="1075" y="606"/>
                  </a:cubicBezTo>
                  <a:lnTo>
                    <a:pt x="1075" y="606"/>
                  </a:lnTo>
                  <a:cubicBezTo>
                    <a:pt x="1075" y="607"/>
                    <a:pt x="1076" y="607"/>
                    <a:pt x="1076" y="608"/>
                  </a:cubicBezTo>
                  <a:lnTo>
                    <a:pt x="1076" y="608"/>
                  </a:lnTo>
                  <a:cubicBezTo>
                    <a:pt x="1065" y="612"/>
                    <a:pt x="1057" y="618"/>
                    <a:pt x="1049" y="625"/>
                  </a:cubicBezTo>
                  <a:lnTo>
                    <a:pt x="1049" y="625"/>
                  </a:lnTo>
                  <a:cubicBezTo>
                    <a:pt x="1036" y="580"/>
                    <a:pt x="1025" y="533"/>
                    <a:pt x="1015" y="487"/>
                  </a:cubicBezTo>
                  <a:lnTo>
                    <a:pt x="1015" y="487"/>
                  </a:lnTo>
                  <a:cubicBezTo>
                    <a:pt x="1012" y="471"/>
                    <a:pt x="988" y="464"/>
                    <a:pt x="978" y="477"/>
                  </a:cubicBezTo>
                  <a:lnTo>
                    <a:pt x="978" y="477"/>
                  </a:lnTo>
                  <a:cubicBezTo>
                    <a:pt x="973" y="482"/>
                    <a:pt x="969" y="487"/>
                    <a:pt x="965" y="492"/>
                  </a:cubicBezTo>
                  <a:lnTo>
                    <a:pt x="965" y="492"/>
                  </a:lnTo>
                  <a:cubicBezTo>
                    <a:pt x="952" y="508"/>
                    <a:pt x="965" y="528"/>
                    <a:pt x="979" y="530"/>
                  </a:cubicBezTo>
                  <a:lnTo>
                    <a:pt x="979" y="530"/>
                  </a:lnTo>
                  <a:cubicBezTo>
                    <a:pt x="989" y="570"/>
                    <a:pt x="999" y="610"/>
                    <a:pt x="1010" y="649"/>
                  </a:cubicBezTo>
                  <a:lnTo>
                    <a:pt x="1010" y="649"/>
                  </a:lnTo>
                  <a:cubicBezTo>
                    <a:pt x="1005" y="650"/>
                    <a:pt x="1001" y="651"/>
                    <a:pt x="995" y="652"/>
                  </a:cubicBezTo>
                  <a:lnTo>
                    <a:pt x="995" y="652"/>
                  </a:lnTo>
                  <a:cubicBezTo>
                    <a:pt x="995" y="648"/>
                    <a:pt x="993" y="643"/>
                    <a:pt x="989" y="639"/>
                  </a:cubicBezTo>
                  <a:lnTo>
                    <a:pt x="989" y="639"/>
                  </a:lnTo>
                  <a:cubicBezTo>
                    <a:pt x="963" y="617"/>
                    <a:pt x="943" y="591"/>
                    <a:pt x="927" y="562"/>
                  </a:cubicBezTo>
                  <a:lnTo>
                    <a:pt x="927" y="562"/>
                  </a:lnTo>
                  <a:cubicBezTo>
                    <a:pt x="913" y="537"/>
                    <a:pt x="875" y="560"/>
                    <a:pt x="888" y="584"/>
                  </a:cubicBezTo>
                  <a:lnTo>
                    <a:pt x="888" y="584"/>
                  </a:lnTo>
                  <a:cubicBezTo>
                    <a:pt x="905" y="614"/>
                    <a:pt x="925" y="640"/>
                    <a:pt x="950" y="663"/>
                  </a:cubicBezTo>
                  <a:lnTo>
                    <a:pt x="950" y="663"/>
                  </a:lnTo>
                  <a:cubicBezTo>
                    <a:pt x="908" y="674"/>
                    <a:pt x="864" y="690"/>
                    <a:pt x="824" y="711"/>
                  </a:cubicBezTo>
                  <a:lnTo>
                    <a:pt x="824" y="711"/>
                  </a:lnTo>
                  <a:cubicBezTo>
                    <a:pt x="821" y="708"/>
                    <a:pt x="819" y="705"/>
                    <a:pt x="815" y="702"/>
                  </a:cubicBezTo>
                  <a:lnTo>
                    <a:pt x="815" y="702"/>
                  </a:lnTo>
                  <a:cubicBezTo>
                    <a:pt x="573" y="528"/>
                    <a:pt x="995" y="375"/>
                    <a:pt x="1122" y="363"/>
                  </a:cubicBezTo>
                  <a:close/>
                  <a:moveTo>
                    <a:pt x="458" y="1246"/>
                  </a:moveTo>
                  <a:lnTo>
                    <a:pt x="458" y="1246"/>
                  </a:lnTo>
                  <a:cubicBezTo>
                    <a:pt x="404" y="1197"/>
                    <a:pt x="381" y="1113"/>
                    <a:pt x="362" y="1046"/>
                  </a:cubicBezTo>
                  <a:lnTo>
                    <a:pt x="362" y="1046"/>
                  </a:lnTo>
                  <a:cubicBezTo>
                    <a:pt x="358" y="1031"/>
                    <a:pt x="356" y="1015"/>
                    <a:pt x="353" y="1001"/>
                  </a:cubicBezTo>
                  <a:lnTo>
                    <a:pt x="353" y="1001"/>
                  </a:lnTo>
                  <a:cubicBezTo>
                    <a:pt x="404" y="1004"/>
                    <a:pt x="454" y="1002"/>
                    <a:pt x="504" y="994"/>
                  </a:cubicBezTo>
                  <a:lnTo>
                    <a:pt x="504" y="994"/>
                  </a:lnTo>
                  <a:cubicBezTo>
                    <a:pt x="532" y="990"/>
                    <a:pt x="520" y="947"/>
                    <a:pt x="492" y="951"/>
                  </a:cubicBezTo>
                  <a:lnTo>
                    <a:pt x="492" y="951"/>
                  </a:lnTo>
                  <a:cubicBezTo>
                    <a:pt x="445" y="959"/>
                    <a:pt x="399" y="960"/>
                    <a:pt x="352" y="956"/>
                  </a:cubicBezTo>
                  <a:lnTo>
                    <a:pt x="352" y="956"/>
                  </a:lnTo>
                  <a:cubicBezTo>
                    <a:pt x="352" y="940"/>
                    <a:pt x="354" y="924"/>
                    <a:pt x="357" y="909"/>
                  </a:cubicBezTo>
                  <a:lnTo>
                    <a:pt x="357" y="909"/>
                  </a:lnTo>
                  <a:cubicBezTo>
                    <a:pt x="373" y="911"/>
                    <a:pt x="393" y="908"/>
                    <a:pt x="407" y="906"/>
                  </a:cubicBezTo>
                  <a:lnTo>
                    <a:pt x="407" y="906"/>
                  </a:lnTo>
                  <a:cubicBezTo>
                    <a:pt x="433" y="901"/>
                    <a:pt x="455" y="893"/>
                    <a:pt x="478" y="882"/>
                  </a:cubicBezTo>
                  <a:lnTo>
                    <a:pt x="478" y="882"/>
                  </a:lnTo>
                  <a:cubicBezTo>
                    <a:pt x="504" y="870"/>
                    <a:pt x="481" y="832"/>
                    <a:pt x="455" y="844"/>
                  </a:cubicBezTo>
                  <a:lnTo>
                    <a:pt x="455" y="844"/>
                  </a:lnTo>
                  <a:cubicBezTo>
                    <a:pt x="439" y="852"/>
                    <a:pt x="422" y="858"/>
                    <a:pt x="404" y="861"/>
                  </a:cubicBezTo>
                  <a:lnTo>
                    <a:pt x="404" y="861"/>
                  </a:lnTo>
                  <a:cubicBezTo>
                    <a:pt x="395" y="863"/>
                    <a:pt x="386" y="864"/>
                    <a:pt x="376" y="864"/>
                  </a:cubicBezTo>
                  <a:lnTo>
                    <a:pt x="376" y="864"/>
                  </a:lnTo>
                  <a:cubicBezTo>
                    <a:pt x="376" y="864"/>
                    <a:pt x="374" y="864"/>
                    <a:pt x="372" y="864"/>
                  </a:cubicBezTo>
                  <a:lnTo>
                    <a:pt x="372" y="864"/>
                  </a:lnTo>
                  <a:cubicBezTo>
                    <a:pt x="372" y="862"/>
                    <a:pt x="371" y="860"/>
                    <a:pt x="371" y="859"/>
                  </a:cubicBezTo>
                  <a:lnTo>
                    <a:pt x="371" y="859"/>
                  </a:lnTo>
                  <a:cubicBezTo>
                    <a:pt x="381" y="829"/>
                    <a:pt x="396" y="799"/>
                    <a:pt x="413" y="770"/>
                  </a:cubicBezTo>
                  <a:lnTo>
                    <a:pt x="413" y="770"/>
                  </a:lnTo>
                  <a:cubicBezTo>
                    <a:pt x="419" y="760"/>
                    <a:pt x="461" y="697"/>
                    <a:pt x="508" y="651"/>
                  </a:cubicBezTo>
                  <a:lnTo>
                    <a:pt x="508" y="651"/>
                  </a:lnTo>
                  <a:cubicBezTo>
                    <a:pt x="527" y="683"/>
                    <a:pt x="542" y="715"/>
                    <a:pt x="551" y="751"/>
                  </a:cubicBezTo>
                  <a:lnTo>
                    <a:pt x="551" y="751"/>
                  </a:lnTo>
                  <a:cubicBezTo>
                    <a:pt x="558" y="779"/>
                    <a:pt x="601" y="767"/>
                    <a:pt x="594" y="739"/>
                  </a:cubicBezTo>
                  <a:lnTo>
                    <a:pt x="594" y="739"/>
                  </a:lnTo>
                  <a:cubicBezTo>
                    <a:pt x="583" y="698"/>
                    <a:pt x="565" y="659"/>
                    <a:pt x="542" y="623"/>
                  </a:cubicBezTo>
                  <a:lnTo>
                    <a:pt x="542" y="623"/>
                  </a:lnTo>
                  <a:cubicBezTo>
                    <a:pt x="571" y="603"/>
                    <a:pt x="599" y="595"/>
                    <a:pt x="619" y="618"/>
                  </a:cubicBezTo>
                  <a:lnTo>
                    <a:pt x="619" y="618"/>
                  </a:lnTo>
                  <a:cubicBezTo>
                    <a:pt x="631" y="657"/>
                    <a:pt x="641" y="695"/>
                    <a:pt x="652" y="734"/>
                  </a:cubicBezTo>
                  <a:lnTo>
                    <a:pt x="652" y="734"/>
                  </a:lnTo>
                  <a:cubicBezTo>
                    <a:pt x="659" y="762"/>
                    <a:pt x="702" y="750"/>
                    <a:pt x="695" y="722"/>
                  </a:cubicBezTo>
                  <a:lnTo>
                    <a:pt x="695" y="722"/>
                  </a:lnTo>
                  <a:cubicBezTo>
                    <a:pt x="689" y="701"/>
                    <a:pt x="683" y="681"/>
                    <a:pt x="677" y="659"/>
                  </a:cubicBezTo>
                  <a:lnTo>
                    <a:pt x="677" y="659"/>
                  </a:lnTo>
                  <a:cubicBezTo>
                    <a:pt x="701" y="695"/>
                    <a:pt x="736" y="725"/>
                    <a:pt x="765" y="747"/>
                  </a:cubicBezTo>
                  <a:lnTo>
                    <a:pt x="765" y="747"/>
                  </a:lnTo>
                  <a:cubicBezTo>
                    <a:pt x="722" y="779"/>
                    <a:pt x="687" y="819"/>
                    <a:pt x="670" y="869"/>
                  </a:cubicBezTo>
                  <a:lnTo>
                    <a:pt x="670" y="869"/>
                  </a:lnTo>
                  <a:cubicBezTo>
                    <a:pt x="647" y="941"/>
                    <a:pt x="663" y="1025"/>
                    <a:pt x="699" y="1100"/>
                  </a:cubicBezTo>
                  <a:lnTo>
                    <a:pt x="699" y="1100"/>
                  </a:lnTo>
                  <a:cubicBezTo>
                    <a:pt x="672" y="1118"/>
                    <a:pt x="645" y="1135"/>
                    <a:pt x="618" y="1152"/>
                  </a:cubicBezTo>
                  <a:lnTo>
                    <a:pt x="618" y="1152"/>
                  </a:lnTo>
                  <a:cubicBezTo>
                    <a:pt x="595" y="1168"/>
                    <a:pt x="616" y="1206"/>
                    <a:pt x="641" y="1191"/>
                  </a:cubicBezTo>
                  <a:lnTo>
                    <a:pt x="641" y="1191"/>
                  </a:lnTo>
                  <a:cubicBezTo>
                    <a:pt x="667" y="1173"/>
                    <a:pt x="694" y="1156"/>
                    <a:pt x="720" y="1139"/>
                  </a:cubicBezTo>
                  <a:lnTo>
                    <a:pt x="720" y="1139"/>
                  </a:lnTo>
                  <a:cubicBezTo>
                    <a:pt x="731" y="1156"/>
                    <a:pt x="743" y="1173"/>
                    <a:pt x="755" y="1189"/>
                  </a:cubicBezTo>
                  <a:lnTo>
                    <a:pt x="755" y="1189"/>
                  </a:lnTo>
                  <a:cubicBezTo>
                    <a:pt x="670" y="1270"/>
                    <a:pt x="565" y="1343"/>
                    <a:pt x="458" y="1246"/>
                  </a:cubicBezTo>
                  <a:close/>
                  <a:moveTo>
                    <a:pt x="824" y="1496"/>
                  </a:moveTo>
                  <a:lnTo>
                    <a:pt x="824" y="1496"/>
                  </a:lnTo>
                  <a:cubicBezTo>
                    <a:pt x="804" y="1528"/>
                    <a:pt x="784" y="1559"/>
                    <a:pt x="765" y="1590"/>
                  </a:cubicBezTo>
                  <a:lnTo>
                    <a:pt x="765" y="1590"/>
                  </a:lnTo>
                  <a:cubicBezTo>
                    <a:pt x="692" y="1528"/>
                    <a:pt x="632" y="1441"/>
                    <a:pt x="584" y="1367"/>
                  </a:cubicBezTo>
                  <a:lnTo>
                    <a:pt x="584" y="1367"/>
                  </a:lnTo>
                  <a:cubicBezTo>
                    <a:pt x="666" y="1356"/>
                    <a:pt x="744" y="1292"/>
                    <a:pt x="800" y="1238"/>
                  </a:cubicBezTo>
                  <a:lnTo>
                    <a:pt x="800" y="1238"/>
                  </a:lnTo>
                  <a:cubicBezTo>
                    <a:pt x="809" y="1246"/>
                    <a:pt x="817" y="1254"/>
                    <a:pt x="826" y="1261"/>
                  </a:cubicBezTo>
                  <a:lnTo>
                    <a:pt x="826" y="1261"/>
                  </a:lnTo>
                  <a:cubicBezTo>
                    <a:pt x="854" y="1283"/>
                    <a:pt x="887" y="1295"/>
                    <a:pt x="921" y="1300"/>
                  </a:cubicBezTo>
                  <a:lnTo>
                    <a:pt x="921" y="1300"/>
                  </a:lnTo>
                  <a:cubicBezTo>
                    <a:pt x="912" y="1340"/>
                    <a:pt x="904" y="1380"/>
                    <a:pt x="895" y="1419"/>
                  </a:cubicBezTo>
                  <a:lnTo>
                    <a:pt x="895" y="1419"/>
                  </a:lnTo>
                  <a:cubicBezTo>
                    <a:pt x="888" y="1447"/>
                    <a:pt x="931" y="1459"/>
                    <a:pt x="937" y="1431"/>
                  </a:cubicBezTo>
                  <a:lnTo>
                    <a:pt x="937" y="1431"/>
                  </a:lnTo>
                  <a:cubicBezTo>
                    <a:pt x="947" y="1388"/>
                    <a:pt x="956" y="1346"/>
                    <a:pt x="965" y="1304"/>
                  </a:cubicBezTo>
                  <a:lnTo>
                    <a:pt x="965" y="1304"/>
                  </a:lnTo>
                  <a:cubicBezTo>
                    <a:pt x="969" y="1304"/>
                    <a:pt x="973" y="1304"/>
                    <a:pt x="977" y="1304"/>
                  </a:cubicBezTo>
                  <a:lnTo>
                    <a:pt x="977" y="1304"/>
                  </a:lnTo>
                  <a:cubicBezTo>
                    <a:pt x="988" y="1388"/>
                    <a:pt x="1017" y="1552"/>
                    <a:pt x="1113" y="1552"/>
                  </a:cubicBezTo>
                  <a:lnTo>
                    <a:pt x="1113" y="1552"/>
                  </a:lnTo>
                  <a:cubicBezTo>
                    <a:pt x="1247" y="1552"/>
                    <a:pt x="1369" y="1405"/>
                    <a:pt x="1436" y="1307"/>
                  </a:cubicBezTo>
                  <a:lnTo>
                    <a:pt x="1436" y="1307"/>
                  </a:lnTo>
                  <a:lnTo>
                    <a:pt x="1436" y="1307"/>
                  </a:lnTo>
                  <a:lnTo>
                    <a:pt x="1436" y="1307"/>
                  </a:lnTo>
                  <a:cubicBezTo>
                    <a:pt x="1564" y="1473"/>
                    <a:pt x="1106" y="1643"/>
                    <a:pt x="1028" y="1665"/>
                  </a:cubicBezTo>
                  <a:lnTo>
                    <a:pt x="1028" y="1665"/>
                  </a:lnTo>
                  <a:cubicBezTo>
                    <a:pt x="1002" y="1671"/>
                    <a:pt x="976" y="1674"/>
                    <a:pt x="951" y="1673"/>
                  </a:cubicBezTo>
                  <a:lnTo>
                    <a:pt x="951" y="1673"/>
                  </a:lnTo>
                  <a:cubicBezTo>
                    <a:pt x="950" y="1672"/>
                    <a:pt x="949" y="1671"/>
                    <a:pt x="948" y="1670"/>
                  </a:cubicBezTo>
                  <a:lnTo>
                    <a:pt x="948" y="1670"/>
                  </a:lnTo>
                  <a:cubicBezTo>
                    <a:pt x="947" y="1667"/>
                    <a:pt x="947" y="1664"/>
                    <a:pt x="945" y="1661"/>
                  </a:cubicBezTo>
                  <a:lnTo>
                    <a:pt x="945" y="1661"/>
                  </a:lnTo>
                  <a:cubicBezTo>
                    <a:pt x="951" y="1613"/>
                    <a:pt x="957" y="1564"/>
                    <a:pt x="963" y="1515"/>
                  </a:cubicBezTo>
                  <a:lnTo>
                    <a:pt x="963" y="1515"/>
                  </a:lnTo>
                  <a:cubicBezTo>
                    <a:pt x="967" y="1487"/>
                    <a:pt x="923" y="1487"/>
                    <a:pt x="920" y="1515"/>
                  </a:cubicBezTo>
                  <a:lnTo>
                    <a:pt x="920" y="1515"/>
                  </a:lnTo>
                  <a:cubicBezTo>
                    <a:pt x="914" y="1558"/>
                    <a:pt x="908" y="1600"/>
                    <a:pt x="903" y="1643"/>
                  </a:cubicBezTo>
                  <a:lnTo>
                    <a:pt x="903" y="1643"/>
                  </a:lnTo>
                  <a:cubicBezTo>
                    <a:pt x="900" y="1645"/>
                    <a:pt x="897" y="1647"/>
                    <a:pt x="894" y="1651"/>
                  </a:cubicBezTo>
                  <a:lnTo>
                    <a:pt x="894" y="1651"/>
                  </a:lnTo>
                  <a:cubicBezTo>
                    <a:pt x="891" y="1655"/>
                    <a:pt x="888" y="1658"/>
                    <a:pt x="886" y="1661"/>
                  </a:cubicBezTo>
                  <a:lnTo>
                    <a:pt x="886" y="1661"/>
                  </a:lnTo>
                  <a:cubicBezTo>
                    <a:pt x="856" y="1651"/>
                    <a:pt x="827" y="1636"/>
                    <a:pt x="799" y="1617"/>
                  </a:cubicBezTo>
                  <a:lnTo>
                    <a:pt x="799" y="1617"/>
                  </a:lnTo>
                  <a:cubicBezTo>
                    <a:pt x="820" y="1584"/>
                    <a:pt x="841" y="1551"/>
                    <a:pt x="862" y="1519"/>
                  </a:cubicBezTo>
                  <a:lnTo>
                    <a:pt x="862" y="1519"/>
                  </a:lnTo>
                  <a:cubicBezTo>
                    <a:pt x="877" y="1494"/>
                    <a:pt x="839" y="1472"/>
                    <a:pt x="824" y="1496"/>
                  </a:cubicBezTo>
                  <a:close/>
                  <a:moveTo>
                    <a:pt x="1711" y="847"/>
                  </a:moveTo>
                  <a:lnTo>
                    <a:pt x="1711" y="847"/>
                  </a:lnTo>
                  <a:cubicBezTo>
                    <a:pt x="1751" y="844"/>
                    <a:pt x="1789" y="838"/>
                    <a:pt x="1829" y="830"/>
                  </a:cubicBezTo>
                  <a:lnTo>
                    <a:pt x="1829" y="830"/>
                  </a:lnTo>
                  <a:cubicBezTo>
                    <a:pt x="1829" y="836"/>
                    <a:pt x="1830" y="841"/>
                    <a:pt x="1830" y="847"/>
                  </a:cubicBezTo>
                  <a:lnTo>
                    <a:pt x="1830" y="847"/>
                  </a:lnTo>
                  <a:cubicBezTo>
                    <a:pt x="1819" y="845"/>
                    <a:pt x="1809" y="842"/>
                    <a:pt x="1798" y="840"/>
                  </a:cubicBezTo>
                  <a:lnTo>
                    <a:pt x="1798" y="840"/>
                  </a:lnTo>
                  <a:cubicBezTo>
                    <a:pt x="1770" y="834"/>
                    <a:pt x="1758" y="877"/>
                    <a:pt x="1786" y="883"/>
                  </a:cubicBezTo>
                  <a:lnTo>
                    <a:pt x="1786" y="883"/>
                  </a:lnTo>
                  <a:cubicBezTo>
                    <a:pt x="1801" y="886"/>
                    <a:pt x="1816" y="889"/>
                    <a:pt x="1832" y="893"/>
                  </a:cubicBezTo>
                  <a:lnTo>
                    <a:pt x="1832" y="893"/>
                  </a:lnTo>
                  <a:cubicBezTo>
                    <a:pt x="1832" y="907"/>
                    <a:pt x="1831" y="921"/>
                    <a:pt x="1830" y="936"/>
                  </a:cubicBezTo>
                  <a:lnTo>
                    <a:pt x="1830" y="936"/>
                  </a:lnTo>
                  <a:cubicBezTo>
                    <a:pt x="1801" y="926"/>
                    <a:pt x="1771" y="918"/>
                    <a:pt x="1741" y="913"/>
                  </a:cubicBezTo>
                  <a:lnTo>
                    <a:pt x="1741" y="913"/>
                  </a:lnTo>
                  <a:cubicBezTo>
                    <a:pt x="1712" y="909"/>
                    <a:pt x="1701" y="951"/>
                    <a:pt x="1729" y="956"/>
                  </a:cubicBezTo>
                  <a:lnTo>
                    <a:pt x="1729" y="956"/>
                  </a:lnTo>
                  <a:cubicBezTo>
                    <a:pt x="1762" y="961"/>
                    <a:pt x="1794" y="969"/>
                    <a:pt x="1826" y="980"/>
                  </a:cubicBezTo>
                  <a:lnTo>
                    <a:pt x="1826" y="980"/>
                  </a:lnTo>
                  <a:cubicBezTo>
                    <a:pt x="1800" y="1165"/>
                    <a:pt x="1694" y="1341"/>
                    <a:pt x="1526" y="1348"/>
                  </a:cubicBezTo>
                  <a:lnTo>
                    <a:pt x="1526" y="1348"/>
                  </a:lnTo>
                  <a:cubicBezTo>
                    <a:pt x="1523" y="1314"/>
                    <a:pt x="1505" y="1279"/>
                    <a:pt x="1469" y="1244"/>
                  </a:cubicBezTo>
                  <a:lnTo>
                    <a:pt x="1469" y="1244"/>
                  </a:lnTo>
                  <a:cubicBezTo>
                    <a:pt x="1479" y="1221"/>
                    <a:pt x="1489" y="1194"/>
                    <a:pt x="1499" y="1165"/>
                  </a:cubicBezTo>
                  <a:lnTo>
                    <a:pt x="1499" y="1165"/>
                  </a:lnTo>
                  <a:cubicBezTo>
                    <a:pt x="1528" y="1190"/>
                    <a:pt x="1559" y="1212"/>
                    <a:pt x="1594" y="1229"/>
                  </a:cubicBezTo>
                  <a:lnTo>
                    <a:pt x="1594" y="1229"/>
                  </a:lnTo>
                  <a:cubicBezTo>
                    <a:pt x="1620" y="1241"/>
                    <a:pt x="1642" y="1203"/>
                    <a:pt x="1616" y="1191"/>
                  </a:cubicBezTo>
                  <a:lnTo>
                    <a:pt x="1616" y="1191"/>
                  </a:lnTo>
                  <a:cubicBezTo>
                    <a:pt x="1581" y="1173"/>
                    <a:pt x="1548" y="1151"/>
                    <a:pt x="1520" y="1124"/>
                  </a:cubicBezTo>
                  <a:lnTo>
                    <a:pt x="1520" y="1124"/>
                  </a:lnTo>
                  <a:cubicBezTo>
                    <a:pt x="1517" y="1122"/>
                    <a:pt x="1515" y="1121"/>
                    <a:pt x="1513" y="1120"/>
                  </a:cubicBezTo>
                  <a:lnTo>
                    <a:pt x="1513" y="1120"/>
                  </a:lnTo>
                  <a:cubicBezTo>
                    <a:pt x="1515" y="1112"/>
                    <a:pt x="1517" y="1104"/>
                    <a:pt x="1519" y="1096"/>
                  </a:cubicBezTo>
                  <a:lnTo>
                    <a:pt x="1519" y="1096"/>
                  </a:lnTo>
                  <a:cubicBezTo>
                    <a:pt x="1551" y="1104"/>
                    <a:pt x="1583" y="1112"/>
                    <a:pt x="1614" y="1120"/>
                  </a:cubicBezTo>
                  <a:lnTo>
                    <a:pt x="1614" y="1120"/>
                  </a:lnTo>
                  <a:cubicBezTo>
                    <a:pt x="1642" y="1127"/>
                    <a:pt x="1654" y="1084"/>
                    <a:pt x="1626" y="1077"/>
                  </a:cubicBezTo>
                  <a:lnTo>
                    <a:pt x="1626" y="1077"/>
                  </a:lnTo>
                  <a:cubicBezTo>
                    <a:pt x="1594" y="1070"/>
                    <a:pt x="1562" y="1061"/>
                    <a:pt x="1530" y="1053"/>
                  </a:cubicBezTo>
                  <a:lnTo>
                    <a:pt x="1530" y="1053"/>
                  </a:lnTo>
                  <a:cubicBezTo>
                    <a:pt x="1532" y="1041"/>
                    <a:pt x="1535" y="1030"/>
                    <a:pt x="1537" y="1019"/>
                  </a:cubicBezTo>
                  <a:lnTo>
                    <a:pt x="1537" y="1019"/>
                  </a:lnTo>
                  <a:lnTo>
                    <a:pt x="1538" y="1019"/>
                  </a:lnTo>
                  <a:lnTo>
                    <a:pt x="1538" y="1019"/>
                  </a:lnTo>
                  <a:cubicBezTo>
                    <a:pt x="1563" y="1019"/>
                    <a:pt x="1587" y="1018"/>
                    <a:pt x="1612" y="1018"/>
                  </a:cubicBezTo>
                  <a:lnTo>
                    <a:pt x="1612" y="1018"/>
                  </a:lnTo>
                  <a:cubicBezTo>
                    <a:pt x="1641" y="1017"/>
                    <a:pt x="1641" y="973"/>
                    <a:pt x="1612" y="973"/>
                  </a:cubicBezTo>
                  <a:lnTo>
                    <a:pt x="1612" y="973"/>
                  </a:lnTo>
                  <a:cubicBezTo>
                    <a:pt x="1589" y="974"/>
                    <a:pt x="1567" y="974"/>
                    <a:pt x="1544" y="974"/>
                  </a:cubicBezTo>
                  <a:lnTo>
                    <a:pt x="1544" y="974"/>
                  </a:lnTo>
                  <a:cubicBezTo>
                    <a:pt x="1553" y="905"/>
                    <a:pt x="1554" y="838"/>
                    <a:pt x="1539" y="786"/>
                  </a:cubicBezTo>
                  <a:lnTo>
                    <a:pt x="1539" y="786"/>
                  </a:lnTo>
                  <a:cubicBezTo>
                    <a:pt x="1591" y="775"/>
                    <a:pt x="1642" y="760"/>
                    <a:pt x="1691" y="742"/>
                  </a:cubicBezTo>
                  <a:lnTo>
                    <a:pt x="1691" y="742"/>
                  </a:lnTo>
                  <a:cubicBezTo>
                    <a:pt x="1718" y="732"/>
                    <a:pt x="1707" y="689"/>
                    <a:pt x="1679" y="699"/>
                  </a:cubicBezTo>
                  <a:lnTo>
                    <a:pt x="1679" y="699"/>
                  </a:lnTo>
                  <a:cubicBezTo>
                    <a:pt x="1631" y="717"/>
                    <a:pt x="1581" y="731"/>
                    <a:pt x="1530" y="742"/>
                  </a:cubicBezTo>
                  <a:lnTo>
                    <a:pt x="1530" y="742"/>
                  </a:lnTo>
                  <a:cubicBezTo>
                    <a:pt x="1561" y="719"/>
                    <a:pt x="1591" y="696"/>
                    <a:pt x="1622" y="673"/>
                  </a:cubicBezTo>
                  <a:lnTo>
                    <a:pt x="1622" y="673"/>
                  </a:lnTo>
                  <a:cubicBezTo>
                    <a:pt x="1645" y="656"/>
                    <a:pt x="1622" y="618"/>
                    <a:pt x="1600" y="635"/>
                  </a:cubicBezTo>
                  <a:lnTo>
                    <a:pt x="1600" y="635"/>
                  </a:lnTo>
                  <a:cubicBezTo>
                    <a:pt x="1566" y="660"/>
                    <a:pt x="1532" y="685"/>
                    <a:pt x="1499" y="711"/>
                  </a:cubicBezTo>
                  <a:lnTo>
                    <a:pt x="1499" y="711"/>
                  </a:lnTo>
                  <a:cubicBezTo>
                    <a:pt x="1498" y="711"/>
                    <a:pt x="1497" y="710"/>
                    <a:pt x="1497" y="709"/>
                  </a:cubicBezTo>
                  <a:lnTo>
                    <a:pt x="1497" y="709"/>
                  </a:lnTo>
                  <a:cubicBezTo>
                    <a:pt x="1505" y="702"/>
                    <a:pt x="1509" y="692"/>
                    <a:pt x="1507" y="679"/>
                  </a:cubicBezTo>
                  <a:lnTo>
                    <a:pt x="1507" y="679"/>
                  </a:lnTo>
                  <a:cubicBezTo>
                    <a:pt x="1502" y="639"/>
                    <a:pt x="1496" y="599"/>
                    <a:pt x="1485" y="559"/>
                  </a:cubicBezTo>
                  <a:lnTo>
                    <a:pt x="1485" y="559"/>
                  </a:lnTo>
                  <a:cubicBezTo>
                    <a:pt x="1489" y="560"/>
                    <a:pt x="1492" y="559"/>
                    <a:pt x="1496" y="558"/>
                  </a:cubicBezTo>
                  <a:lnTo>
                    <a:pt x="1496" y="558"/>
                  </a:lnTo>
                  <a:cubicBezTo>
                    <a:pt x="1687" y="512"/>
                    <a:pt x="1791" y="630"/>
                    <a:pt x="1822" y="787"/>
                  </a:cubicBezTo>
                  <a:lnTo>
                    <a:pt x="1822" y="787"/>
                  </a:lnTo>
                  <a:cubicBezTo>
                    <a:pt x="1785" y="794"/>
                    <a:pt x="1748" y="800"/>
                    <a:pt x="1711" y="803"/>
                  </a:cubicBezTo>
                  <a:lnTo>
                    <a:pt x="1711" y="803"/>
                  </a:lnTo>
                  <a:cubicBezTo>
                    <a:pt x="1682" y="805"/>
                    <a:pt x="1682" y="849"/>
                    <a:pt x="1711" y="847"/>
                  </a:cubicBezTo>
                  <a:close/>
                  <a:moveTo>
                    <a:pt x="1965" y="1020"/>
                  </a:moveTo>
                  <a:lnTo>
                    <a:pt x="1965" y="1020"/>
                  </a:lnTo>
                  <a:cubicBezTo>
                    <a:pt x="2066" y="759"/>
                    <a:pt x="2021" y="388"/>
                    <a:pt x="1695" y="334"/>
                  </a:cubicBezTo>
                  <a:lnTo>
                    <a:pt x="1695" y="334"/>
                  </a:lnTo>
                  <a:cubicBezTo>
                    <a:pt x="1634" y="162"/>
                    <a:pt x="1316" y="88"/>
                    <a:pt x="1113" y="181"/>
                  </a:cubicBezTo>
                  <a:lnTo>
                    <a:pt x="1113" y="181"/>
                  </a:lnTo>
                  <a:cubicBezTo>
                    <a:pt x="1068" y="0"/>
                    <a:pt x="830" y="90"/>
                    <a:pt x="725" y="172"/>
                  </a:cubicBezTo>
                  <a:lnTo>
                    <a:pt x="725" y="172"/>
                  </a:lnTo>
                  <a:cubicBezTo>
                    <a:pt x="692" y="199"/>
                    <a:pt x="663" y="231"/>
                    <a:pt x="640" y="266"/>
                  </a:cubicBezTo>
                  <a:lnTo>
                    <a:pt x="640" y="266"/>
                  </a:lnTo>
                  <a:cubicBezTo>
                    <a:pt x="636" y="264"/>
                    <a:pt x="631" y="262"/>
                    <a:pt x="624" y="263"/>
                  </a:cubicBezTo>
                  <a:lnTo>
                    <a:pt x="624" y="263"/>
                  </a:lnTo>
                  <a:cubicBezTo>
                    <a:pt x="344" y="285"/>
                    <a:pt x="0" y="661"/>
                    <a:pt x="182" y="907"/>
                  </a:cubicBezTo>
                  <a:lnTo>
                    <a:pt x="182" y="907"/>
                  </a:lnTo>
                  <a:cubicBezTo>
                    <a:pt x="36" y="1078"/>
                    <a:pt x="81" y="1307"/>
                    <a:pt x="176" y="1498"/>
                  </a:cubicBezTo>
                  <a:lnTo>
                    <a:pt x="176" y="1498"/>
                  </a:lnTo>
                  <a:cubicBezTo>
                    <a:pt x="221" y="1586"/>
                    <a:pt x="296" y="1645"/>
                    <a:pt x="390" y="1671"/>
                  </a:cubicBezTo>
                  <a:lnTo>
                    <a:pt x="390" y="1671"/>
                  </a:lnTo>
                  <a:cubicBezTo>
                    <a:pt x="412" y="1678"/>
                    <a:pt x="432" y="1679"/>
                    <a:pt x="450" y="1677"/>
                  </a:cubicBezTo>
                  <a:lnTo>
                    <a:pt x="450" y="1677"/>
                  </a:lnTo>
                  <a:cubicBezTo>
                    <a:pt x="460" y="1771"/>
                    <a:pt x="541" y="1840"/>
                    <a:pt x="636" y="1858"/>
                  </a:cubicBezTo>
                  <a:lnTo>
                    <a:pt x="636" y="1858"/>
                  </a:lnTo>
                  <a:cubicBezTo>
                    <a:pt x="695" y="1869"/>
                    <a:pt x="753" y="1852"/>
                    <a:pt x="804" y="1822"/>
                  </a:cubicBezTo>
                  <a:lnTo>
                    <a:pt x="804" y="1822"/>
                  </a:lnTo>
                  <a:cubicBezTo>
                    <a:pt x="1051" y="2114"/>
                    <a:pt x="1566" y="1911"/>
                    <a:pt x="1668" y="1576"/>
                  </a:cubicBezTo>
                  <a:lnTo>
                    <a:pt x="1668" y="1576"/>
                  </a:lnTo>
                  <a:cubicBezTo>
                    <a:pt x="1751" y="1548"/>
                    <a:pt x="1825" y="1485"/>
                    <a:pt x="1873" y="1407"/>
                  </a:cubicBezTo>
                  <a:lnTo>
                    <a:pt x="1873" y="1407"/>
                  </a:lnTo>
                  <a:cubicBezTo>
                    <a:pt x="1927" y="1320"/>
                    <a:pt x="1983" y="1155"/>
                    <a:pt x="1952" y="1036"/>
                  </a:cubicBezTo>
                  <a:lnTo>
                    <a:pt x="1952" y="1036"/>
                  </a:lnTo>
                  <a:cubicBezTo>
                    <a:pt x="1957" y="1032"/>
                    <a:pt x="1963" y="1027"/>
                    <a:pt x="1965" y="1020"/>
                  </a:cubicBezTo>
                  <a:close/>
                </a:path>
              </a:pathLst>
            </a:custGeom>
            <a:solidFill>
              <a:schemeClr val="accent5"/>
            </a:solidFill>
            <a:ln>
              <a:noFill/>
            </a:ln>
            <a:effectLst/>
          </p:spPr>
          <p:txBody>
            <a:bodyPr wrap="none" anchor="ctr"/>
            <a:lstStyle/>
            <a:p>
              <a:endParaRPr lang="es-ES_tradnl" sz="919"/>
            </a:p>
          </p:txBody>
        </p:sp>
        <p:grpSp>
          <p:nvGrpSpPr>
            <p:cNvPr id="15" name="Group 14">
              <a:extLst>
                <a:ext uri="{FF2B5EF4-FFF2-40B4-BE49-F238E27FC236}">
                  <a16:creationId xmlns:a16="http://schemas.microsoft.com/office/drawing/2014/main" id="{C1F1C4BD-F8EA-AF4B-B3F4-2208E305705E}"/>
                </a:ext>
              </a:extLst>
            </p:cNvPr>
            <p:cNvGrpSpPr/>
            <p:nvPr/>
          </p:nvGrpSpPr>
          <p:grpSpPr>
            <a:xfrm rot="759599">
              <a:off x="243217" y="3192686"/>
              <a:ext cx="1041315" cy="1797483"/>
              <a:chOff x="2263797" y="2598086"/>
              <a:chExt cx="532496" cy="919177"/>
            </a:xfrm>
            <a:solidFill>
              <a:schemeClr val="accent5"/>
            </a:solidFill>
          </p:grpSpPr>
          <p:sp>
            <p:nvSpPr>
              <p:cNvPr id="440" name="Freeform 12">
                <a:extLst>
                  <a:ext uri="{FF2B5EF4-FFF2-40B4-BE49-F238E27FC236}">
                    <a16:creationId xmlns:a16="http://schemas.microsoft.com/office/drawing/2014/main" id="{B08FBB68-48D5-634C-A659-ECAFA60E9703}"/>
                  </a:ext>
                </a:extLst>
              </p:cNvPr>
              <p:cNvSpPr>
                <a:spLocks noChangeArrowheads="1"/>
              </p:cNvSpPr>
              <p:nvPr/>
            </p:nvSpPr>
            <p:spPr bwMode="auto">
              <a:xfrm>
                <a:off x="2555008" y="2944317"/>
                <a:ext cx="83169" cy="194420"/>
              </a:xfrm>
              <a:custGeom>
                <a:avLst/>
                <a:gdLst>
                  <a:gd name="T0" fmla="*/ 298 w 338"/>
                  <a:gd name="T1" fmla="*/ 19 h 792"/>
                  <a:gd name="T2" fmla="*/ 298 w 338"/>
                  <a:gd name="T3" fmla="*/ 19 h 792"/>
                  <a:gd name="T4" fmla="*/ 7 w 338"/>
                  <a:gd name="T5" fmla="*/ 760 h 792"/>
                  <a:gd name="T6" fmla="*/ 7 w 338"/>
                  <a:gd name="T7" fmla="*/ 760 h 792"/>
                  <a:gd name="T8" fmla="*/ 37 w 338"/>
                  <a:gd name="T9" fmla="*/ 771 h 792"/>
                  <a:gd name="T10" fmla="*/ 37 w 338"/>
                  <a:gd name="T11" fmla="*/ 771 h 792"/>
                  <a:gd name="T12" fmla="*/ 328 w 338"/>
                  <a:gd name="T13" fmla="*/ 31 h 792"/>
                  <a:gd name="T14" fmla="*/ 328 w 338"/>
                  <a:gd name="T15" fmla="*/ 31 h 792"/>
                  <a:gd name="T16" fmla="*/ 298 w 338"/>
                  <a:gd name="T17" fmla="*/ 19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8" h="792">
                    <a:moveTo>
                      <a:pt x="298" y="19"/>
                    </a:moveTo>
                    <a:lnTo>
                      <a:pt x="298" y="19"/>
                    </a:lnTo>
                    <a:cubicBezTo>
                      <a:pt x="187" y="260"/>
                      <a:pt x="91" y="507"/>
                      <a:pt x="7" y="760"/>
                    </a:cubicBezTo>
                    <a:lnTo>
                      <a:pt x="7" y="760"/>
                    </a:lnTo>
                    <a:cubicBezTo>
                      <a:pt x="0" y="779"/>
                      <a:pt x="31" y="791"/>
                      <a:pt x="37" y="771"/>
                    </a:cubicBezTo>
                    <a:lnTo>
                      <a:pt x="37" y="771"/>
                    </a:lnTo>
                    <a:cubicBezTo>
                      <a:pt x="121" y="519"/>
                      <a:pt x="218" y="272"/>
                      <a:pt x="328" y="31"/>
                    </a:cubicBezTo>
                    <a:lnTo>
                      <a:pt x="328" y="31"/>
                    </a:lnTo>
                    <a:cubicBezTo>
                      <a:pt x="337" y="11"/>
                      <a:pt x="307" y="0"/>
                      <a:pt x="298"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1" name="Freeform 13">
                <a:extLst>
                  <a:ext uri="{FF2B5EF4-FFF2-40B4-BE49-F238E27FC236}">
                    <a16:creationId xmlns:a16="http://schemas.microsoft.com/office/drawing/2014/main" id="{DB491F53-39C5-FB4F-95F5-19A16719C313}"/>
                  </a:ext>
                </a:extLst>
              </p:cNvPr>
              <p:cNvSpPr>
                <a:spLocks noChangeArrowheads="1"/>
              </p:cNvSpPr>
              <p:nvPr/>
            </p:nvSpPr>
            <p:spPr bwMode="auto">
              <a:xfrm>
                <a:off x="2263797" y="2598086"/>
                <a:ext cx="532496" cy="919177"/>
              </a:xfrm>
              <a:custGeom>
                <a:avLst/>
                <a:gdLst>
                  <a:gd name="T0" fmla="*/ 1449 w 2174"/>
                  <a:gd name="T1" fmla="*/ 890 h 3753"/>
                  <a:gd name="T2" fmla="*/ 1029 w 2174"/>
                  <a:gd name="T3" fmla="*/ 478 h 3753"/>
                  <a:gd name="T4" fmla="*/ 1517 w 2174"/>
                  <a:gd name="T5" fmla="*/ 1718 h 3753"/>
                  <a:gd name="T6" fmla="*/ 1598 w 2174"/>
                  <a:gd name="T7" fmla="*/ 1101 h 3753"/>
                  <a:gd name="T8" fmla="*/ 1555 w 2174"/>
                  <a:gd name="T9" fmla="*/ 2071 h 3753"/>
                  <a:gd name="T10" fmla="*/ 1304 w 2174"/>
                  <a:gd name="T11" fmla="*/ 2642 h 3753"/>
                  <a:gd name="T12" fmla="*/ 1729 w 2174"/>
                  <a:gd name="T13" fmla="*/ 1974 h 3753"/>
                  <a:gd name="T14" fmla="*/ 1555 w 2174"/>
                  <a:gd name="T15" fmla="*/ 2071 h 3753"/>
                  <a:gd name="T16" fmla="*/ 193 w 2174"/>
                  <a:gd name="T17" fmla="*/ 1300 h 3753"/>
                  <a:gd name="T18" fmla="*/ 1142 w 2174"/>
                  <a:gd name="T19" fmla="*/ 2289 h 3753"/>
                  <a:gd name="T20" fmla="*/ 420 w 2174"/>
                  <a:gd name="T21" fmla="*/ 1495 h 3753"/>
                  <a:gd name="T22" fmla="*/ 1100 w 2174"/>
                  <a:gd name="T23" fmla="*/ 2303 h 3753"/>
                  <a:gd name="T24" fmla="*/ 595 w 2174"/>
                  <a:gd name="T25" fmla="*/ 848 h 3753"/>
                  <a:gd name="T26" fmla="*/ 767 w 2174"/>
                  <a:gd name="T27" fmla="*/ 1220 h 3753"/>
                  <a:gd name="T28" fmla="*/ 1621 w 2174"/>
                  <a:gd name="T29" fmla="*/ 3049 h 3753"/>
                  <a:gd name="T30" fmla="*/ 1994 w 2174"/>
                  <a:gd name="T31" fmla="*/ 2671 h 3753"/>
                  <a:gd name="T32" fmla="*/ 2064 w 2174"/>
                  <a:gd name="T33" fmla="*/ 2166 h 3753"/>
                  <a:gd name="T34" fmla="*/ 1146 w 2174"/>
                  <a:gd name="T35" fmla="*/ 3477 h 3753"/>
                  <a:gd name="T36" fmla="*/ 881 w 2174"/>
                  <a:gd name="T37" fmla="*/ 3487 h 3753"/>
                  <a:gd name="T38" fmla="*/ 971 w 2174"/>
                  <a:gd name="T39" fmla="*/ 3356 h 3753"/>
                  <a:gd name="T40" fmla="*/ 1151 w 2174"/>
                  <a:gd name="T41" fmla="*/ 3610 h 3753"/>
                  <a:gd name="T42" fmla="*/ 119 w 2174"/>
                  <a:gd name="T43" fmla="*/ 2241 h 3753"/>
                  <a:gd name="T44" fmla="*/ 744 w 2174"/>
                  <a:gd name="T45" fmla="*/ 2594 h 3753"/>
                  <a:gd name="T46" fmla="*/ 1024 w 2174"/>
                  <a:gd name="T47" fmla="*/ 2841 h 3753"/>
                  <a:gd name="T48" fmla="*/ 1264 w 2174"/>
                  <a:gd name="T49" fmla="*/ 2975 h 3753"/>
                  <a:gd name="T50" fmla="*/ 961 w 2174"/>
                  <a:gd name="T51" fmla="*/ 2901 h 3753"/>
                  <a:gd name="T52" fmla="*/ 581 w 2174"/>
                  <a:gd name="T53" fmla="*/ 2674 h 3753"/>
                  <a:gd name="T54" fmla="*/ 629 w 2174"/>
                  <a:gd name="T55" fmla="*/ 2770 h 3753"/>
                  <a:gd name="T56" fmla="*/ 1205 w 2174"/>
                  <a:gd name="T57" fmla="*/ 1028 h 3753"/>
                  <a:gd name="T58" fmla="*/ 1249 w 2174"/>
                  <a:gd name="T59" fmla="*/ 475 h 3753"/>
                  <a:gd name="T60" fmla="*/ 1053 w 2174"/>
                  <a:gd name="T61" fmla="*/ 364 h 3753"/>
                  <a:gd name="T62" fmla="*/ 1048 w 2174"/>
                  <a:gd name="T63" fmla="*/ 47 h 3753"/>
                  <a:gd name="T64" fmla="*/ 1149 w 2174"/>
                  <a:gd name="T65" fmla="*/ 1044 h 3753"/>
                  <a:gd name="T66" fmla="*/ 1112 w 2174"/>
                  <a:gd name="T67" fmla="*/ 1524 h 3753"/>
                  <a:gd name="T68" fmla="*/ 521 w 2174"/>
                  <a:gd name="T69" fmla="*/ 821 h 3753"/>
                  <a:gd name="T70" fmla="*/ 767 w 2174"/>
                  <a:gd name="T71" fmla="*/ 1335 h 3753"/>
                  <a:gd name="T72" fmla="*/ 1129 w 2174"/>
                  <a:gd name="T73" fmla="*/ 2172 h 3753"/>
                  <a:gd name="T74" fmla="*/ 159 w 2174"/>
                  <a:gd name="T75" fmla="*/ 1235 h 3753"/>
                  <a:gd name="T76" fmla="*/ 336 w 2174"/>
                  <a:gd name="T77" fmla="*/ 1594 h 3753"/>
                  <a:gd name="T78" fmla="*/ 1153 w 2174"/>
                  <a:gd name="T79" fmla="*/ 2347 h 3753"/>
                  <a:gd name="T80" fmla="*/ 50 w 2174"/>
                  <a:gd name="T81" fmla="*/ 2170 h 3753"/>
                  <a:gd name="T82" fmla="*/ 19 w 2174"/>
                  <a:gd name="T83" fmla="*/ 2206 h 3753"/>
                  <a:gd name="T84" fmla="*/ 1570 w 2174"/>
                  <a:gd name="T85" fmla="*/ 3393 h 3753"/>
                  <a:gd name="T86" fmla="*/ 763 w 2174"/>
                  <a:gd name="T87" fmla="*/ 3365 h 3753"/>
                  <a:gd name="T88" fmla="*/ 491 w 2174"/>
                  <a:gd name="T89" fmla="*/ 3586 h 3753"/>
                  <a:gd name="T90" fmla="*/ 1634 w 2174"/>
                  <a:gd name="T91" fmla="*/ 3477 h 3753"/>
                  <a:gd name="T92" fmla="*/ 1538 w 2174"/>
                  <a:gd name="T93" fmla="*/ 3262 h 3753"/>
                  <a:gd name="T94" fmla="*/ 1997 w 2174"/>
                  <a:gd name="T95" fmla="*/ 2782 h 3753"/>
                  <a:gd name="T96" fmla="*/ 2105 w 2174"/>
                  <a:gd name="T97" fmla="*/ 1990 h 3753"/>
                  <a:gd name="T98" fmla="*/ 1467 w 2174"/>
                  <a:gd name="T99" fmla="*/ 3142 h 3753"/>
                  <a:gd name="T100" fmla="*/ 1379 w 2174"/>
                  <a:gd name="T101" fmla="*/ 2963 h 3753"/>
                  <a:gd name="T102" fmla="*/ 1926 w 2174"/>
                  <a:gd name="T103" fmla="*/ 1434 h 3753"/>
                  <a:gd name="T104" fmla="*/ 1877 w 2174"/>
                  <a:gd name="T105" fmla="*/ 1434 h 3753"/>
                  <a:gd name="T106" fmla="*/ 1254 w 2174"/>
                  <a:gd name="T107" fmla="*/ 2600 h 3753"/>
                  <a:gd name="T108" fmla="*/ 1218 w 2174"/>
                  <a:gd name="T109" fmla="*/ 2334 h 3753"/>
                  <a:gd name="T110" fmla="*/ 1650 w 2174"/>
                  <a:gd name="T111" fmla="*/ 1064 h 3753"/>
                  <a:gd name="T112" fmla="*/ 1638 w 2174"/>
                  <a:gd name="T113" fmla="*/ 1013 h 3753"/>
                  <a:gd name="T114" fmla="*/ 1155 w 2174"/>
                  <a:gd name="T115" fmla="*/ 1653 h 3753"/>
                  <a:gd name="T116" fmla="*/ 1156 w 2174"/>
                  <a:gd name="T117" fmla="*/ 1630 h 3753"/>
                  <a:gd name="T118" fmla="*/ 1617 w 2174"/>
                  <a:gd name="T119" fmla="*/ 452 h 3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74" h="3753">
                    <a:moveTo>
                      <a:pt x="1191" y="1245"/>
                    </a:moveTo>
                    <a:lnTo>
                      <a:pt x="1191" y="1245"/>
                    </a:lnTo>
                    <a:cubicBezTo>
                      <a:pt x="1245" y="978"/>
                      <a:pt x="1389" y="750"/>
                      <a:pt x="1551" y="536"/>
                    </a:cubicBezTo>
                    <a:lnTo>
                      <a:pt x="1551" y="536"/>
                    </a:lnTo>
                    <a:cubicBezTo>
                      <a:pt x="1526" y="656"/>
                      <a:pt x="1493" y="775"/>
                      <a:pt x="1449" y="890"/>
                    </a:cubicBezTo>
                    <a:lnTo>
                      <a:pt x="1449" y="890"/>
                    </a:lnTo>
                    <a:cubicBezTo>
                      <a:pt x="1402" y="1009"/>
                      <a:pt x="1324" y="1195"/>
                      <a:pt x="1191" y="1245"/>
                    </a:cubicBezTo>
                    <a:close/>
                    <a:moveTo>
                      <a:pt x="980" y="239"/>
                    </a:moveTo>
                    <a:lnTo>
                      <a:pt x="980" y="239"/>
                    </a:lnTo>
                    <a:cubicBezTo>
                      <a:pt x="988" y="324"/>
                      <a:pt x="1012" y="411"/>
                      <a:pt x="1029" y="478"/>
                    </a:cubicBezTo>
                    <a:lnTo>
                      <a:pt x="1029" y="478"/>
                    </a:lnTo>
                    <a:cubicBezTo>
                      <a:pt x="1072" y="647"/>
                      <a:pt x="1117" y="805"/>
                      <a:pt x="1139" y="978"/>
                    </a:cubicBezTo>
                    <a:lnTo>
                      <a:pt x="1139" y="978"/>
                    </a:lnTo>
                    <a:cubicBezTo>
                      <a:pt x="900" y="804"/>
                      <a:pt x="905" y="505"/>
                      <a:pt x="980" y="239"/>
                    </a:cubicBezTo>
                    <a:close/>
                    <a:moveTo>
                      <a:pt x="1517" y="1718"/>
                    </a:moveTo>
                    <a:lnTo>
                      <a:pt x="1517" y="1718"/>
                    </a:lnTo>
                    <a:cubicBezTo>
                      <a:pt x="1449" y="1910"/>
                      <a:pt x="1322" y="2089"/>
                      <a:pt x="1216" y="2264"/>
                    </a:cubicBezTo>
                    <a:lnTo>
                      <a:pt x="1216" y="2264"/>
                    </a:lnTo>
                    <a:cubicBezTo>
                      <a:pt x="1118" y="1846"/>
                      <a:pt x="1393" y="1451"/>
                      <a:pt x="1598" y="1101"/>
                    </a:cubicBezTo>
                    <a:lnTo>
                      <a:pt x="1598" y="1101"/>
                    </a:lnTo>
                    <a:lnTo>
                      <a:pt x="1598" y="1102"/>
                    </a:lnTo>
                    <a:lnTo>
                      <a:pt x="1598" y="1102"/>
                    </a:lnTo>
                    <a:cubicBezTo>
                      <a:pt x="1585" y="1307"/>
                      <a:pt x="1584" y="1524"/>
                      <a:pt x="1517" y="1718"/>
                    </a:cubicBezTo>
                    <a:close/>
                    <a:moveTo>
                      <a:pt x="1555" y="2071"/>
                    </a:moveTo>
                    <a:lnTo>
                      <a:pt x="1555" y="2071"/>
                    </a:lnTo>
                    <a:cubicBezTo>
                      <a:pt x="1661" y="1890"/>
                      <a:pt x="1768" y="1708"/>
                      <a:pt x="1874" y="1527"/>
                    </a:cubicBezTo>
                    <a:lnTo>
                      <a:pt x="1874" y="1527"/>
                    </a:lnTo>
                    <a:cubicBezTo>
                      <a:pt x="1867" y="1730"/>
                      <a:pt x="1844" y="1932"/>
                      <a:pt x="1782" y="2128"/>
                    </a:cubicBezTo>
                    <a:lnTo>
                      <a:pt x="1782" y="2128"/>
                    </a:lnTo>
                    <a:cubicBezTo>
                      <a:pt x="1715" y="2337"/>
                      <a:pt x="1552" y="2631"/>
                      <a:pt x="1304" y="2642"/>
                    </a:cubicBezTo>
                    <a:lnTo>
                      <a:pt x="1304" y="2642"/>
                    </a:lnTo>
                    <a:cubicBezTo>
                      <a:pt x="1485" y="2444"/>
                      <a:pt x="1637" y="2224"/>
                      <a:pt x="1759" y="1986"/>
                    </a:cubicBezTo>
                    <a:lnTo>
                      <a:pt x="1759" y="1986"/>
                    </a:lnTo>
                    <a:cubicBezTo>
                      <a:pt x="1769" y="1967"/>
                      <a:pt x="1739" y="1956"/>
                      <a:pt x="1729" y="1974"/>
                    </a:cubicBezTo>
                    <a:lnTo>
                      <a:pt x="1729" y="1974"/>
                    </a:lnTo>
                    <a:cubicBezTo>
                      <a:pt x="1618" y="2189"/>
                      <a:pt x="1483" y="2388"/>
                      <a:pt x="1326" y="2570"/>
                    </a:cubicBezTo>
                    <a:lnTo>
                      <a:pt x="1326" y="2570"/>
                    </a:lnTo>
                    <a:cubicBezTo>
                      <a:pt x="1321" y="2569"/>
                      <a:pt x="1316" y="2569"/>
                      <a:pt x="1312" y="2571"/>
                    </a:cubicBezTo>
                    <a:lnTo>
                      <a:pt x="1312" y="2571"/>
                    </a:lnTo>
                    <a:cubicBezTo>
                      <a:pt x="1364" y="2392"/>
                      <a:pt x="1458" y="2234"/>
                      <a:pt x="1555" y="2071"/>
                    </a:cubicBezTo>
                    <a:close/>
                    <a:moveTo>
                      <a:pt x="555" y="1855"/>
                    </a:moveTo>
                    <a:lnTo>
                      <a:pt x="555" y="1855"/>
                    </a:lnTo>
                    <a:cubicBezTo>
                      <a:pt x="511" y="1760"/>
                      <a:pt x="462" y="1671"/>
                      <a:pt x="396" y="1589"/>
                    </a:cubicBezTo>
                    <a:lnTo>
                      <a:pt x="396" y="1589"/>
                    </a:lnTo>
                    <a:cubicBezTo>
                      <a:pt x="321" y="1496"/>
                      <a:pt x="233" y="1414"/>
                      <a:pt x="193" y="1300"/>
                    </a:cubicBezTo>
                    <a:lnTo>
                      <a:pt x="193" y="1300"/>
                    </a:lnTo>
                    <a:cubicBezTo>
                      <a:pt x="418" y="1385"/>
                      <a:pt x="629" y="1489"/>
                      <a:pt x="773" y="1691"/>
                    </a:cubicBezTo>
                    <a:lnTo>
                      <a:pt x="773" y="1691"/>
                    </a:lnTo>
                    <a:cubicBezTo>
                      <a:pt x="908" y="1880"/>
                      <a:pt x="1022" y="2089"/>
                      <a:pt x="1142" y="2289"/>
                    </a:cubicBezTo>
                    <a:lnTo>
                      <a:pt x="1142" y="2289"/>
                    </a:lnTo>
                    <a:cubicBezTo>
                      <a:pt x="951" y="2186"/>
                      <a:pt x="807" y="2035"/>
                      <a:pt x="700" y="1845"/>
                    </a:cubicBezTo>
                    <a:lnTo>
                      <a:pt x="700" y="1845"/>
                    </a:lnTo>
                    <a:cubicBezTo>
                      <a:pt x="624" y="1709"/>
                      <a:pt x="559" y="1573"/>
                      <a:pt x="440" y="1469"/>
                    </a:cubicBezTo>
                    <a:lnTo>
                      <a:pt x="440" y="1469"/>
                    </a:lnTo>
                    <a:cubicBezTo>
                      <a:pt x="424" y="1455"/>
                      <a:pt x="404" y="1482"/>
                      <a:pt x="420" y="1495"/>
                    </a:cubicBezTo>
                    <a:lnTo>
                      <a:pt x="420" y="1495"/>
                    </a:lnTo>
                    <a:cubicBezTo>
                      <a:pt x="572" y="1626"/>
                      <a:pt x="637" y="1821"/>
                      <a:pt x="747" y="1984"/>
                    </a:cubicBezTo>
                    <a:lnTo>
                      <a:pt x="747" y="1984"/>
                    </a:lnTo>
                    <a:cubicBezTo>
                      <a:pt x="836" y="2117"/>
                      <a:pt x="961" y="2223"/>
                      <a:pt x="1100" y="2303"/>
                    </a:cubicBezTo>
                    <a:lnTo>
                      <a:pt x="1100" y="2303"/>
                    </a:lnTo>
                    <a:cubicBezTo>
                      <a:pt x="817" y="2315"/>
                      <a:pt x="669" y="2094"/>
                      <a:pt x="555" y="1855"/>
                    </a:cubicBezTo>
                    <a:close/>
                    <a:moveTo>
                      <a:pt x="767" y="1220"/>
                    </a:moveTo>
                    <a:lnTo>
                      <a:pt x="767" y="1220"/>
                    </a:lnTo>
                    <a:cubicBezTo>
                      <a:pt x="713" y="1092"/>
                      <a:pt x="672" y="962"/>
                      <a:pt x="595" y="848"/>
                    </a:cubicBezTo>
                    <a:lnTo>
                      <a:pt x="595" y="848"/>
                    </a:lnTo>
                    <a:cubicBezTo>
                      <a:pt x="899" y="982"/>
                      <a:pt x="983" y="1357"/>
                      <a:pt x="1108" y="1642"/>
                    </a:cubicBezTo>
                    <a:lnTo>
                      <a:pt x="1108" y="1642"/>
                    </a:lnTo>
                    <a:cubicBezTo>
                      <a:pt x="1108" y="1644"/>
                      <a:pt x="1108" y="1647"/>
                      <a:pt x="1108" y="1649"/>
                    </a:cubicBezTo>
                    <a:lnTo>
                      <a:pt x="1108" y="1649"/>
                    </a:lnTo>
                    <a:cubicBezTo>
                      <a:pt x="953" y="1539"/>
                      <a:pt x="842" y="1395"/>
                      <a:pt x="767" y="1220"/>
                    </a:cubicBezTo>
                    <a:close/>
                    <a:moveTo>
                      <a:pt x="2064" y="2166"/>
                    </a:moveTo>
                    <a:lnTo>
                      <a:pt x="2064" y="2166"/>
                    </a:lnTo>
                    <a:cubicBezTo>
                      <a:pt x="1941" y="2473"/>
                      <a:pt x="1719" y="2732"/>
                      <a:pt x="1591" y="3037"/>
                    </a:cubicBezTo>
                    <a:lnTo>
                      <a:pt x="1591" y="3037"/>
                    </a:lnTo>
                    <a:cubicBezTo>
                      <a:pt x="1583" y="3057"/>
                      <a:pt x="1614" y="3068"/>
                      <a:pt x="1621" y="3049"/>
                    </a:cubicBezTo>
                    <a:lnTo>
                      <a:pt x="1621" y="3049"/>
                    </a:lnTo>
                    <a:cubicBezTo>
                      <a:pt x="1755" y="2732"/>
                      <a:pt x="1988" y="2465"/>
                      <a:pt x="2107" y="2143"/>
                    </a:cubicBezTo>
                    <a:lnTo>
                      <a:pt x="2107" y="2143"/>
                    </a:lnTo>
                    <a:cubicBezTo>
                      <a:pt x="2101" y="2324"/>
                      <a:pt x="2062" y="2500"/>
                      <a:pt x="1994" y="2671"/>
                    </a:cubicBezTo>
                    <a:lnTo>
                      <a:pt x="1994" y="2671"/>
                    </a:lnTo>
                    <a:cubicBezTo>
                      <a:pt x="1952" y="2776"/>
                      <a:pt x="1895" y="2873"/>
                      <a:pt x="1830" y="2966"/>
                    </a:cubicBezTo>
                    <a:lnTo>
                      <a:pt x="1830" y="2966"/>
                    </a:lnTo>
                    <a:cubicBezTo>
                      <a:pt x="1768" y="3055"/>
                      <a:pt x="1648" y="3239"/>
                      <a:pt x="1523" y="3209"/>
                    </a:cubicBezTo>
                    <a:lnTo>
                      <a:pt x="1523" y="3209"/>
                    </a:lnTo>
                    <a:cubicBezTo>
                      <a:pt x="1452" y="2796"/>
                      <a:pt x="1857" y="2501"/>
                      <a:pt x="2064" y="2166"/>
                    </a:cubicBezTo>
                    <a:lnTo>
                      <a:pt x="612" y="3573"/>
                    </a:lnTo>
                    <a:lnTo>
                      <a:pt x="612" y="3573"/>
                    </a:lnTo>
                    <a:cubicBezTo>
                      <a:pt x="679" y="3572"/>
                      <a:pt x="745" y="3561"/>
                      <a:pt x="812" y="3542"/>
                    </a:cubicBezTo>
                    <a:lnTo>
                      <a:pt x="812" y="3542"/>
                    </a:lnTo>
                    <a:cubicBezTo>
                      <a:pt x="924" y="3510"/>
                      <a:pt x="1028" y="3466"/>
                      <a:pt x="1146" y="3477"/>
                    </a:cubicBezTo>
                    <a:lnTo>
                      <a:pt x="1146" y="3477"/>
                    </a:lnTo>
                    <a:cubicBezTo>
                      <a:pt x="1167" y="3479"/>
                      <a:pt x="1170" y="3446"/>
                      <a:pt x="1150" y="3444"/>
                    </a:cubicBezTo>
                    <a:lnTo>
                      <a:pt x="1150" y="3444"/>
                    </a:lnTo>
                    <a:cubicBezTo>
                      <a:pt x="1056" y="3436"/>
                      <a:pt x="969" y="3459"/>
                      <a:pt x="881" y="3487"/>
                    </a:cubicBezTo>
                    <a:lnTo>
                      <a:pt x="881" y="3487"/>
                    </a:lnTo>
                    <a:cubicBezTo>
                      <a:pt x="778" y="3518"/>
                      <a:pt x="683" y="3541"/>
                      <a:pt x="579" y="3540"/>
                    </a:cubicBezTo>
                    <a:lnTo>
                      <a:pt x="579" y="3540"/>
                    </a:lnTo>
                    <a:cubicBezTo>
                      <a:pt x="612" y="3520"/>
                      <a:pt x="643" y="3498"/>
                      <a:pt x="675" y="3475"/>
                    </a:cubicBezTo>
                    <a:lnTo>
                      <a:pt x="675" y="3475"/>
                    </a:lnTo>
                    <a:cubicBezTo>
                      <a:pt x="765" y="3410"/>
                      <a:pt x="861" y="3374"/>
                      <a:pt x="971" y="3356"/>
                    </a:cubicBezTo>
                    <a:lnTo>
                      <a:pt x="971" y="3356"/>
                    </a:lnTo>
                    <a:cubicBezTo>
                      <a:pt x="1171" y="3322"/>
                      <a:pt x="1376" y="3379"/>
                      <a:pt x="1566" y="3443"/>
                    </a:cubicBezTo>
                    <a:lnTo>
                      <a:pt x="1566" y="3443"/>
                    </a:lnTo>
                    <a:cubicBezTo>
                      <a:pt x="1423" y="3487"/>
                      <a:pt x="1299" y="3578"/>
                      <a:pt x="1151" y="3610"/>
                    </a:cubicBezTo>
                    <a:lnTo>
                      <a:pt x="1151" y="3610"/>
                    </a:lnTo>
                    <a:cubicBezTo>
                      <a:pt x="978" y="3647"/>
                      <a:pt x="786" y="3622"/>
                      <a:pt x="612" y="3573"/>
                    </a:cubicBezTo>
                    <a:lnTo>
                      <a:pt x="2064" y="2166"/>
                    </a:lnTo>
                    <a:close/>
                    <a:moveTo>
                      <a:pt x="629" y="2770"/>
                    </a:moveTo>
                    <a:lnTo>
                      <a:pt x="629" y="2770"/>
                    </a:lnTo>
                    <a:cubicBezTo>
                      <a:pt x="448" y="2607"/>
                      <a:pt x="285" y="2420"/>
                      <a:pt x="119" y="2241"/>
                    </a:cubicBezTo>
                    <a:lnTo>
                      <a:pt x="119" y="2241"/>
                    </a:lnTo>
                    <a:cubicBezTo>
                      <a:pt x="219" y="2272"/>
                      <a:pt x="317" y="2306"/>
                      <a:pt x="412" y="2352"/>
                    </a:cubicBezTo>
                    <a:lnTo>
                      <a:pt x="412" y="2352"/>
                    </a:lnTo>
                    <a:cubicBezTo>
                      <a:pt x="535" y="2412"/>
                      <a:pt x="642" y="2505"/>
                      <a:pt x="744" y="2594"/>
                    </a:cubicBezTo>
                    <a:lnTo>
                      <a:pt x="744" y="2594"/>
                    </a:lnTo>
                    <a:cubicBezTo>
                      <a:pt x="825" y="2666"/>
                      <a:pt x="905" y="2741"/>
                      <a:pt x="989" y="2807"/>
                    </a:cubicBezTo>
                    <a:lnTo>
                      <a:pt x="989" y="2807"/>
                    </a:lnTo>
                    <a:cubicBezTo>
                      <a:pt x="988" y="2809"/>
                      <a:pt x="986" y="2810"/>
                      <a:pt x="985" y="2812"/>
                    </a:cubicBezTo>
                    <a:lnTo>
                      <a:pt x="985" y="2812"/>
                    </a:lnTo>
                    <a:cubicBezTo>
                      <a:pt x="966" y="2837"/>
                      <a:pt x="1005" y="2866"/>
                      <a:pt x="1024" y="2841"/>
                    </a:cubicBezTo>
                    <a:lnTo>
                      <a:pt x="1024" y="2841"/>
                    </a:lnTo>
                    <a:cubicBezTo>
                      <a:pt x="1025" y="2839"/>
                      <a:pt x="1025" y="2837"/>
                      <a:pt x="1026" y="2836"/>
                    </a:cubicBezTo>
                    <a:lnTo>
                      <a:pt x="1026" y="2836"/>
                    </a:lnTo>
                    <a:cubicBezTo>
                      <a:pt x="1100" y="2891"/>
                      <a:pt x="1178" y="2939"/>
                      <a:pt x="1264" y="2975"/>
                    </a:cubicBezTo>
                    <a:lnTo>
                      <a:pt x="1264" y="2975"/>
                    </a:lnTo>
                    <a:cubicBezTo>
                      <a:pt x="1260" y="2975"/>
                      <a:pt x="1257" y="2975"/>
                      <a:pt x="1254" y="2975"/>
                    </a:cubicBezTo>
                    <a:lnTo>
                      <a:pt x="1254" y="2975"/>
                    </a:lnTo>
                    <a:cubicBezTo>
                      <a:pt x="1219" y="2974"/>
                      <a:pt x="1185" y="2969"/>
                      <a:pt x="1151" y="2963"/>
                    </a:cubicBezTo>
                    <a:lnTo>
                      <a:pt x="1151" y="2963"/>
                    </a:lnTo>
                    <a:cubicBezTo>
                      <a:pt x="1085" y="2953"/>
                      <a:pt x="1022" y="2929"/>
                      <a:pt x="961" y="2901"/>
                    </a:cubicBezTo>
                    <a:lnTo>
                      <a:pt x="961" y="2901"/>
                    </a:lnTo>
                    <a:cubicBezTo>
                      <a:pt x="830" y="2841"/>
                      <a:pt x="712" y="2738"/>
                      <a:pt x="600" y="2648"/>
                    </a:cubicBezTo>
                    <a:lnTo>
                      <a:pt x="600" y="2648"/>
                    </a:lnTo>
                    <a:cubicBezTo>
                      <a:pt x="584" y="2634"/>
                      <a:pt x="565" y="2661"/>
                      <a:pt x="581" y="2674"/>
                    </a:cubicBezTo>
                    <a:lnTo>
                      <a:pt x="581" y="2674"/>
                    </a:lnTo>
                    <a:cubicBezTo>
                      <a:pt x="706" y="2775"/>
                      <a:pt x="834" y="2878"/>
                      <a:pt x="981" y="2945"/>
                    </a:cubicBezTo>
                    <a:lnTo>
                      <a:pt x="981" y="2945"/>
                    </a:lnTo>
                    <a:cubicBezTo>
                      <a:pt x="1029" y="2967"/>
                      <a:pt x="1110" y="2997"/>
                      <a:pt x="1186" y="3010"/>
                    </a:cubicBezTo>
                    <a:lnTo>
                      <a:pt x="1186" y="3010"/>
                    </a:lnTo>
                    <a:cubicBezTo>
                      <a:pt x="980" y="3028"/>
                      <a:pt x="784" y="2909"/>
                      <a:pt x="629" y="2770"/>
                    </a:cubicBezTo>
                    <a:close/>
                    <a:moveTo>
                      <a:pt x="1604" y="428"/>
                    </a:moveTo>
                    <a:lnTo>
                      <a:pt x="1604" y="428"/>
                    </a:lnTo>
                    <a:cubicBezTo>
                      <a:pt x="1595" y="421"/>
                      <a:pt x="1580" y="419"/>
                      <a:pt x="1570" y="432"/>
                    </a:cubicBezTo>
                    <a:lnTo>
                      <a:pt x="1570" y="432"/>
                    </a:lnTo>
                    <a:cubicBezTo>
                      <a:pt x="1425" y="617"/>
                      <a:pt x="1290" y="810"/>
                      <a:pt x="1205" y="1028"/>
                    </a:cubicBezTo>
                    <a:lnTo>
                      <a:pt x="1205" y="1028"/>
                    </a:lnTo>
                    <a:cubicBezTo>
                      <a:pt x="1230" y="841"/>
                      <a:pt x="1262" y="657"/>
                      <a:pt x="1297" y="480"/>
                    </a:cubicBezTo>
                    <a:lnTo>
                      <a:pt x="1297" y="480"/>
                    </a:lnTo>
                    <a:cubicBezTo>
                      <a:pt x="1304" y="449"/>
                      <a:pt x="1255" y="444"/>
                      <a:pt x="1249" y="475"/>
                    </a:cubicBezTo>
                    <a:lnTo>
                      <a:pt x="1249" y="475"/>
                    </a:lnTo>
                    <a:cubicBezTo>
                      <a:pt x="1222" y="609"/>
                      <a:pt x="1197" y="746"/>
                      <a:pt x="1177" y="885"/>
                    </a:cubicBezTo>
                    <a:lnTo>
                      <a:pt x="1177" y="885"/>
                    </a:lnTo>
                    <a:cubicBezTo>
                      <a:pt x="1163" y="788"/>
                      <a:pt x="1145" y="692"/>
                      <a:pt x="1116" y="597"/>
                    </a:cubicBezTo>
                    <a:lnTo>
                      <a:pt x="1116" y="597"/>
                    </a:lnTo>
                    <a:cubicBezTo>
                      <a:pt x="1092" y="520"/>
                      <a:pt x="1069" y="444"/>
                      <a:pt x="1053" y="364"/>
                    </a:cubicBezTo>
                    <a:lnTo>
                      <a:pt x="1053" y="364"/>
                    </a:lnTo>
                    <a:cubicBezTo>
                      <a:pt x="1036" y="278"/>
                      <a:pt x="1009" y="150"/>
                      <a:pt x="1050" y="70"/>
                    </a:cubicBezTo>
                    <a:lnTo>
                      <a:pt x="1050" y="70"/>
                    </a:lnTo>
                    <a:cubicBezTo>
                      <a:pt x="1055" y="61"/>
                      <a:pt x="1053" y="52"/>
                      <a:pt x="1048" y="47"/>
                    </a:cubicBezTo>
                    <a:lnTo>
                      <a:pt x="1048" y="47"/>
                    </a:lnTo>
                    <a:lnTo>
                      <a:pt x="1048" y="47"/>
                    </a:lnTo>
                    <a:lnTo>
                      <a:pt x="1048" y="47"/>
                    </a:lnTo>
                    <a:cubicBezTo>
                      <a:pt x="1060" y="17"/>
                      <a:pt x="1014" y="0"/>
                      <a:pt x="1002" y="29"/>
                    </a:cubicBezTo>
                    <a:lnTo>
                      <a:pt x="1002" y="29"/>
                    </a:lnTo>
                    <a:cubicBezTo>
                      <a:pt x="864" y="360"/>
                      <a:pt x="785" y="823"/>
                      <a:pt x="1149" y="1044"/>
                    </a:cubicBezTo>
                    <a:lnTo>
                      <a:pt x="1149" y="1044"/>
                    </a:lnTo>
                    <a:cubicBezTo>
                      <a:pt x="1151" y="1045"/>
                      <a:pt x="1153" y="1045"/>
                      <a:pt x="1154" y="1046"/>
                    </a:cubicBezTo>
                    <a:lnTo>
                      <a:pt x="1154" y="1046"/>
                    </a:lnTo>
                    <a:cubicBezTo>
                      <a:pt x="1134" y="1204"/>
                      <a:pt x="1119" y="1364"/>
                      <a:pt x="1112" y="1524"/>
                    </a:cubicBezTo>
                    <a:lnTo>
                      <a:pt x="1112" y="1524"/>
                    </a:lnTo>
                    <a:cubicBezTo>
                      <a:pt x="990" y="1221"/>
                      <a:pt x="880" y="866"/>
                      <a:pt x="531" y="773"/>
                    </a:cubicBezTo>
                    <a:lnTo>
                      <a:pt x="531" y="773"/>
                    </a:lnTo>
                    <a:cubicBezTo>
                      <a:pt x="501" y="765"/>
                      <a:pt x="483" y="811"/>
                      <a:pt x="514" y="819"/>
                    </a:cubicBezTo>
                    <a:lnTo>
                      <a:pt x="514" y="819"/>
                    </a:lnTo>
                    <a:cubicBezTo>
                      <a:pt x="516" y="819"/>
                      <a:pt x="518" y="820"/>
                      <a:pt x="521" y="821"/>
                    </a:cubicBezTo>
                    <a:lnTo>
                      <a:pt x="521" y="821"/>
                    </a:lnTo>
                    <a:cubicBezTo>
                      <a:pt x="521" y="825"/>
                      <a:pt x="523" y="830"/>
                      <a:pt x="526" y="834"/>
                    </a:cubicBezTo>
                    <a:lnTo>
                      <a:pt x="526" y="834"/>
                    </a:lnTo>
                    <a:cubicBezTo>
                      <a:pt x="642" y="983"/>
                      <a:pt x="684" y="1169"/>
                      <a:pt x="767" y="1335"/>
                    </a:cubicBezTo>
                    <a:lnTo>
                      <a:pt x="767" y="1335"/>
                    </a:lnTo>
                    <a:cubicBezTo>
                      <a:pt x="842" y="1487"/>
                      <a:pt x="964" y="1612"/>
                      <a:pt x="1104" y="1706"/>
                    </a:cubicBezTo>
                    <a:lnTo>
                      <a:pt x="1104" y="1706"/>
                    </a:lnTo>
                    <a:cubicBezTo>
                      <a:pt x="1105" y="1706"/>
                      <a:pt x="1106" y="1706"/>
                      <a:pt x="1107" y="1707"/>
                    </a:cubicBezTo>
                    <a:lnTo>
                      <a:pt x="1107" y="1707"/>
                    </a:lnTo>
                    <a:cubicBezTo>
                      <a:pt x="1106" y="1863"/>
                      <a:pt x="1113" y="2019"/>
                      <a:pt x="1129" y="2172"/>
                    </a:cubicBezTo>
                    <a:lnTo>
                      <a:pt x="1129" y="2172"/>
                    </a:lnTo>
                    <a:cubicBezTo>
                      <a:pt x="1015" y="1975"/>
                      <a:pt x="902" y="1773"/>
                      <a:pt x="763" y="1596"/>
                    </a:cubicBezTo>
                    <a:lnTo>
                      <a:pt x="763" y="1596"/>
                    </a:lnTo>
                    <a:cubicBezTo>
                      <a:pt x="616" y="1409"/>
                      <a:pt x="375" y="1313"/>
                      <a:pt x="159" y="1235"/>
                    </a:cubicBezTo>
                    <a:lnTo>
                      <a:pt x="159" y="1235"/>
                    </a:lnTo>
                    <a:cubicBezTo>
                      <a:pt x="131" y="1225"/>
                      <a:pt x="114" y="1264"/>
                      <a:pt x="137" y="1278"/>
                    </a:cubicBezTo>
                    <a:lnTo>
                      <a:pt x="137" y="1278"/>
                    </a:lnTo>
                    <a:cubicBezTo>
                      <a:pt x="137" y="1280"/>
                      <a:pt x="137" y="1281"/>
                      <a:pt x="137" y="1282"/>
                    </a:cubicBezTo>
                    <a:lnTo>
                      <a:pt x="137" y="1282"/>
                    </a:lnTo>
                    <a:cubicBezTo>
                      <a:pt x="171" y="1407"/>
                      <a:pt x="253" y="1498"/>
                      <a:pt x="336" y="1594"/>
                    </a:cubicBezTo>
                    <a:lnTo>
                      <a:pt x="336" y="1594"/>
                    </a:lnTo>
                    <a:cubicBezTo>
                      <a:pt x="440" y="1715"/>
                      <a:pt x="500" y="1857"/>
                      <a:pt x="570" y="1997"/>
                    </a:cubicBezTo>
                    <a:lnTo>
                      <a:pt x="570" y="1997"/>
                    </a:lnTo>
                    <a:cubicBezTo>
                      <a:pt x="686" y="2228"/>
                      <a:pt x="887" y="2380"/>
                      <a:pt x="1153" y="2347"/>
                    </a:cubicBezTo>
                    <a:lnTo>
                      <a:pt x="1153" y="2347"/>
                    </a:lnTo>
                    <a:cubicBezTo>
                      <a:pt x="1187" y="2553"/>
                      <a:pt x="1241" y="2754"/>
                      <a:pt x="1319" y="2944"/>
                    </a:cubicBezTo>
                    <a:lnTo>
                      <a:pt x="1319" y="2944"/>
                    </a:lnTo>
                    <a:cubicBezTo>
                      <a:pt x="1093" y="2862"/>
                      <a:pt x="922" y="2687"/>
                      <a:pt x="744" y="2530"/>
                    </a:cubicBezTo>
                    <a:lnTo>
                      <a:pt x="744" y="2530"/>
                    </a:lnTo>
                    <a:cubicBezTo>
                      <a:pt x="536" y="2346"/>
                      <a:pt x="315" y="2247"/>
                      <a:pt x="50" y="2170"/>
                    </a:cubicBezTo>
                    <a:lnTo>
                      <a:pt x="50" y="2170"/>
                    </a:lnTo>
                    <a:cubicBezTo>
                      <a:pt x="50" y="2170"/>
                      <a:pt x="50" y="2170"/>
                      <a:pt x="49" y="2170"/>
                    </a:cubicBezTo>
                    <a:lnTo>
                      <a:pt x="49" y="2170"/>
                    </a:lnTo>
                    <a:cubicBezTo>
                      <a:pt x="27" y="2159"/>
                      <a:pt x="0" y="2186"/>
                      <a:pt x="19" y="2206"/>
                    </a:cubicBezTo>
                    <a:lnTo>
                      <a:pt x="19" y="2206"/>
                    </a:lnTo>
                    <a:cubicBezTo>
                      <a:pt x="237" y="2435"/>
                      <a:pt x="445" y="2689"/>
                      <a:pt x="692" y="2887"/>
                    </a:cubicBezTo>
                    <a:lnTo>
                      <a:pt x="692" y="2887"/>
                    </a:lnTo>
                    <a:cubicBezTo>
                      <a:pt x="876" y="3034"/>
                      <a:pt x="1126" y="3114"/>
                      <a:pt x="1351" y="3017"/>
                    </a:cubicBezTo>
                    <a:lnTo>
                      <a:pt x="1351" y="3017"/>
                    </a:lnTo>
                    <a:cubicBezTo>
                      <a:pt x="1411" y="3148"/>
                      <a:pt x="1483" y="3274"/>
                      <a:pt x="1570" y="3393"/>
                    </a:cubicBezTo>
                    <a:lnTo>
                      <a:pt x="1570" y="3393"/>
                    </a:lnTo>
                    <a:cubicBezTo>
                      <a:pt x="1395" y="3336"/>
                      <a:pt x="1217" y="3293"/>
                      <a:pt x="1031" y="3300"/>
                    </a:cubicBezTo>
                    <a:lnTo>
                      <a:pt x="1031" y="3300"/>
                    </a:lnTo>
                    <a:cubicBezTo>
                      <a:pt x="938" y="3305"/>
                      <a:pt x="848" y="3329"/>
                      <a:pt x="763" y="3365"/>
                    </a:cubicBezTo>
                    <a:lnTo>
                      <a:pt x="763" y="3365"/>
                    </a:lnTo>
                    <a:cubicBezTo>
                      <a:pt x="662" y="3409"/>
                      <a:pt x="585" y="3492"/>
                      <a:pt x="482" y="3534"/>
                    </a:cubicBezTo>
                    <a:lnTo>
                      <a:pt x="482" y="3534"/>
                    </a:lnTo>
                    <a:cubicBezTo>
                      <a:pt x="461" y="3542"/>
                      <a:pt x="465" y="3566"/>
                      <a:pt x="478" y="3576"/>
                    </a:cubicBezTo>
                    <a:lnTo>
                      <a:pt x="478" y="3576"/>
                    </a:lnTo>
                    <a:cubicBezTo>
                      <a:pt x="481" y="3581"/>
                      <a:pt x="485" y="3583"/>
                      <a:pt x="491" y="3586"/>
                    </a:cubicBezTo>
                    <a:lnTo>
                      <a:pt x="491" y="3586"/>
                    </a:lnTo>
                    <a:cubicBezTo>
                      <a:pt x="683" y="3653"/>
                      <a:pt x="885" y="3684"/>
                      <a:pt x="1089" y="3668"/>
                    </a:cubicBezTo>
                    <a:lnTo>
                      <a:pt x="1089" y="3668"/>
                    </a:lnTo>
                    <a:cubicBezTo>
                      <a:pt x="1290" y="3652"/>
                      <a:pt x="1441" y="3513"/>
                      <a:pt x="1634" y="3477"/>
                    </a:cubicBezTo>
                    <a:lnTo>
                      <a:pt x="1634" y="3477"/>
                    </a:lnTo>
                    <a:cubicBezTo>
                      <a:pt x="1705" y="3566"/>
                      <a:pt x="1786" y="3651"/>
                      <a:pt x="1876" y="3731"/>
                    </a:cubicBezTo>
                    <a:lnTo>
                      <a:pt x="1876" y="3731"/>
                    </a:lnTo>
                    <a:cubicBezTo>
                      <a:pt x="1899" y="3752"/>
                      <a:pt x="1928" y="3712"/>
                      <a:pt x="1904" y="3692"/>
                    </a:cubicBezTo>
                    <a:lnTo>
                      <a:pt x="1904" y="3692"/>
                    </a:lnTo>
                    <a:cubicBezTo>
                      <a:pt x="1758" y="3561"/>
                      <a:pt x="1637" y="3416"/>
                      <a:pt x="1538" y="3262"/>
                    </a:cubicBezTo>
                    <a:lnTo>
                      <a:pt x="1538" y="3262"/>
                    </a:lnTo>
                    <a:cubicBezTo>
                      <a:pt x="1632" y="3272"/>
                      <a:pt x="1701" y="3194"/>
                      <a:pt x="1762" y="3129"/>
                    </a:cubicBezTo>
                    <a:lnTo>
                      <a:pt x="1762" y="3129"/>
                    </a:lnTo>
                    <a:cubicBezTo>
                      <a:pt x="1858" y="3026"/>
                      <a:pt x="1933" y="2907"/>
                      <a:pt x="1997" y="2782"/>
                    </a:cubicBezTo>
                    <a:lnTo>
                      <a:pt x="1997" y="2782"/>
                    </a:lnTo>
                    <a:cubicBezTo>
                      <a:pt x="2124" y="2532"/>
                      <a:pt x="2173" y="2247"/>
                      <a:pt x="2152" y="1968"/>
                    </a:cubicBezTo>
                    <a:lnTo>
                      <a:pt x="2152" y="1968"/>
                    </a:lnTo>
                    <a:cubicBezTo>
                      <a:pt x="2150" y="1937"/>
                      <a:pt x="2102" y="1944"/>
                      <a:pt x="2104" y="1976"/>
                    </a:cubicBezTo>
                    <a:lnTo>
                      <a:pt x="2104" y="1976"/>
                    </a:lnTo>
                    <a:cubicBezTo>
                      <a:pt x="2105" y="1980"/>
                      <a:pt x="2104" y="1985"/>
                      <a:pt x="2105" y="1990"/>
                    </a:cubicBezTo>
                    <a:lnTo>
                      <a:pt x="2105" y="1990"/>
                    </a:lnTo>
                    <a:cubicBezTo>
                      <a:pt x="2099" y="1992"/>
                      <a:pt x="2095" y="1996"/>
                      <a:pt x="2092" y="2002"/>
                    </a:cubicBezTo>
                    <a:lnTo>
                      <a:pt x="2092" y="2002"/>
                    </a:lnTo>
                    <a:cubicBezTo>
                      <a:pt x="1940" y="2391"/>
                      <a:pt x="1445" y="2695"/>
                      <a:pt x="1467" y="3142"/>
                    </a:cubicBezTo>
                    <a:lnTo>
                      <a:pt x="1467" y="3142"/>
                    </a:lnTo>
                    <a:cubicBezTo>
                      <a:pt x="1440" y="3093"/>
                      <a:pt x="1415" y="3044"/>
                      <a:pt x="1393" y="2994"/>
                    </a:cubicBezTo>
                    <a:lnTo>
                      <a:pt x="1393" y="2994"/>
                    </a:lnTo>
                    <a:cubicBezTo>
                      <a:pt x="1397" y="2982"/>
                      <a:pt x="1395" y="2967"/>
                      <a:pt x="1379" y="2963"/>
                    </a:cubicBezTo>
                    <a:lnTo>
                      <a:pt x="1379" y="2963"/>
                    </a:lnTo>
                    <a:lnTo>
                      <a:pt x="1379" y="2963"/>
                    </a:lnTo>
                    <a:cubicBezTo>
                      <a:pt x="1341" y="2875"/>
                      <a:pt x="1308" y="2784"/>
                      <a:pt x="1280" y="2691"/>
                    </a:cubicBezTo>
                    <a:lnTo>
                      <a:pt x="1280" y="2691"/>
                    </a:lnTo>
                    <a:cubicBezTo>
                      <a:pt x="1506" y="2695"/>
                      <a:pt x="1659" y="2497"/>
                      <a:pt x="1757" y="2315"/>
                    </a:cubicBezTo>
                    <a:lnTo>
                      <a:pt x="1757" y="2315"/>
                    </a:lnTo>
                    <a:cubicBezTo>
                      <a:pt x="1899" y="2050"/>
                      <a:pt x="1920" y="1729"/>
                      <a:pt x="1926" y="1434"/>
                    </a:cubicBezTo>
                    <a:lnTo>
                      <a:pt x="1926" y="1434"/>
                    </a:lnTo>
                    <a:cubicBezTo>
                      <a:pt x="1927" y="1403"/>
                      <a:pt x="1878" y="1398"/>
                      <a:pt x="1877" y="1430"/>
                    </a:cubicBezTo>
                    <a:lnTo>
                      <a:pt x="1877" y="1430"/>
                    </a:lnTo>
                    <a:cubicBezTo>
                      <a:pt x="1877" y="1432"/>
                      <a:pt x="1877" y="1433"/>
                      <a:pt x="1877" y="1434"/>
                    </a:cubicBezTo>
                    <a:lnTo>
                      <a:pt x="1877" y="1434"/>
                    </a:lnTo>
                    <a:cubicBezTo>
                      <a:pt x="1873" y="1436"/>
                      <a:pt x="1870" y="1439"/>
                      <a:pt x="1867" y="1443"/>
                    </a:cubicBezTo>
                    <a:lnTo>
                      <a:pt x="1867" y="1443"/>
                    </a:lnTo>
                    <a:cubicBezTo>
                      <a:pt x="1735" y="1668"/>
                      <a:pt x="1603" y="1892"/>
                      <a:pt x="1472" y="2116"/>
                    </a:cubicBezTo>
                    <a:lnTo>
                      <a:pt x="1472" y="2116"/>
                    </a:lnTo>
                    <a:cubicBezTo>
                      <a:pt x="1379" y="2273"/>
                      <a:pt x="1298" y="2425"/>
                      <a:pt x="1254" y="2600"/>
                    </a:cubicBezTo>
                    <a:lnTo>
                      <a:pt x="1254" y="2600"/>
                    </a:lnTo>
                    <a:cubicBezTo>
                      <a:pt x="1234" y="2519"/>
                      <a:pt x="1216" y="2436"/>
                      <a:pt x="1203" y="2354"/>
                    </a:cubicBezTo>
                    <a:lnTo>
                      <a:pt x="1203" y="2354"/>
                    </a:lnTo>
                    <a:cubicBezTo>
                      <a:pt x="1210" y="2350"/>
                      <a:pt x="1216" y="2343"/>
                      <a:pt x="1218" y="2334"/>
                    </a:cubicBezTo>
                    <a:lnTo>
                      <a:pt x="1218" y="2334"/>
                    </a:lnTo>
                    <a:cubicBezTo>
                      <a:pt x="1225" y="2334"/>
                      <a:pt x="1232" y="2331"/>
                      <a:pt x="1237" y="2323"/>
                    </a:cubicBezTo>
                    <a:lnTo>
                      <a:pt x="1237" y="2323"/>
                    </a:lnTo>
                    <a:cubicBezTo>
                      <a:pt x="1350" y="2132"/>
                      <a:pt x="1479" y="1942"/>
                      <a:pt x="1562" y="1735"/>
                    </a:cubicBezTo>
                    <a:lnTo>
                      <a:pt x="1562" y="1735"/>
                    </a:lnTo>
                    <a:cubicBezTo>
                      <a:pt x="1644" y="1530"/>
                      <a:pt x="1633" y="1282"/>
                      <a:pt x="1650" y="1064"/>
                    </a:cubicBezTo>
                    <a:lnTo>
                      <a:pt x="1650" y="1064"/>
                    </a:lnTo>
                    <a:cubicBezTo>
                      <a:pt x="1651" y="1060"/>
                      <a:pt x="1649" y="1056"/>
                      <a:pt x="1648" y="1053"/>
                    </a:cubicBezTo>
                    <a:lnTo>
                      <a:pt x="1648" y="1053"/>
                    </a:lnTo>
                    <a:cubicBezTo>
                      <a:pt x="1648" y="1040"/>
                      <a:pt x="1644" y="1028"/>
                      <a:pt x="1638" y="1013"/>
                    </a:cubicBezTo>
                    <a:lnTo>
                      <a:pt x="1638" y="1013"/>
                    </a:lnTo>
                    <a:cubicBezTo>
                      <a:pt x="1631" y="998"/>
                      <a:pt x="1605" y="992"/>
                      <a:pt x="1596" y="1009"/>
                    </a:cubicBezTo>
                    <a:lnTo>
                      <a:pt x="1596" y="1009"/>
                    </a:lnTo>
                    <a:cubicBezTo>
                      <a:pt x="1436" y="1291"/>
                      <a:pt x="1214" y="1603"/>
                      <a:pt x="1159" y="1935"/>
                    </a:cubicBezTo>
                    <a:lnTo>
                      <a:pt x="1159" y="1935"/>
                    </a:lnTo>
                    <a:cubicBezTo>
                      <a:pt x="1155" y="1841"/>
                      <a:pt x="1154" y="1748"/>
                      <a:pt x="1155" y="1653"/>
                    </a:cubicBezTo>
                    <a:lnTo>
                      <a:pt x="1155" y="1653"/>
                    </a:lnTo>
                    <a:cubicBezTo>
                      <a:pt x="1160" y="1647"/>
                      <a:pt x="1161" y="1640"/>
                      <a:pt x="1157" y="1632"/>
                    </a:cubicBezTo>
                    <a:lnTo>
                      <a:pt x="1157" y="1632"/>
                    </a:lnTo>
                    <a:cubicBezTo>
                      <a:pt x="1157" y="1631"/>
                      <a:pt x="1157" y="1631"/>
                      <a:pt x="1156" y="1630"/>
                    </a:cubicBezTo>
                    <a:lnTo>
                      <a:pt x="1156" y="1630"/>
                    </a:lnTo>
                    <a:cubicBezTo>
                      <a:pt x="1159" y="1520"/>
                      <a:pt x="1165" y="1410"/>
                      <a:pt x="1175" y="1301"/>
                    </a:cubicBezTo>
                    <a:lnTo>
                      <a:pt x="1175" y="1301"/>
                    </a:lnTo>
                    <a:cubicBezTo>
                      <a:pt x="1314" y="1271"/>
                      <a:pt x="1386" y="1130"/>
                      <a:pt x="1447" y="1013"/>
                    </a:cubicBezTo>
                    <a:lnTo>
                      <a:pt x="1447" y="1013"/>
                    </a:lnTo>
                    <a:cubicBezTo>
                      <a:pt x="1537" y="839"/>
                      <a:pt x="1583" y="643"/>
                      <a:pt x="1617" y="452"/>
                    </a:cubicBezTo>
                    <a:lnTo>
                      <a:pt x="1617" y="452"/>
                    </a:lnTo>
                    <a:cubicBezTo>
                      <a:pt x="1619" y="440"/>
                      <a:pt x="1613" y="432"/>
                      <a:pt x="1604" y="42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16" name="Freeform 14">
              <a:extLst>
                <a:ext uri="{FF2B5EF4-FFF2-40B4-BE49-F238E27FC236}">
                  <a16:creationId xmlns:a16="http://schemas.microsoft.com/office/drawing/2014/main" id="{A064EBE9-83D8-6E4B-8A63-34364A0184AF}"/>
                </a:ext>
              </a:extLst>
            </p:cNvPr>
            <p:cNvSpPr>
              <a:spLocks noChangeArrowheads="1"/>
            </p:cNvSpPr>
            <p:nvPr/>
          </p:nvSpPr>
          <p:spPr bwMode="auto">
            <a:xfrm rot="759599">
              <a:off x="800636" y="2972082"/>
              <a:ext cx="773066" cy="2078405"/>
            </a:xfrm>
            <a:custGeom>
              <a:avLst/>
              <a:gdLst>
                <a:gd name="T0" fmla="*/ 1543 w 1615"/>
                <a:gd name="T1" fmla="*/ 1190 h 4337"/>
                <a:gd name="T2" fmla="*/ 1455 w 1615"/>
                <a:gd name="T3" fmla="*/ 1828 h 4337"/>
                <a:gd name="T4" fmla="*/ 1091 w 1615"/>
                <a:gd name="T5" fmla="*/ 2545 h 4337"/>
                <a:gd name="T6" fmla="*/ 1142 w 1615"/>
                <a:gd name="T7" fmla="*/ 3076 h 4337"/>
                <a:gd name="T8" fmla="*/ 991 w 1615"/>
                <a:gd name="T9" fmla="*/ 3103 h 4337"/>
                <a:gd name="T10" fmla="*/ 227 w 1615"/>
                <a:gd name="T11" fmla="*/ 1709 h 4337"/>
                <a:gd name="T12" fmla="*/ 295 w 1615"/>
                <a:gd name="T13" fmla="*/ 2142 h 4337"/>
                <a:gd name="T14" fmla="*/ 440 w 1615"/>
                <a:gd name="T15" fmla="*/ 1817 h 4337"/>
                <a:gd name="T16" fmla="*/ 557 w 1615"/>
                <a:gd name="T17" fmla="*/ 2002 h 4337"/>
                <a:gd name="T18" fmla="*/ 518 w 1615"/>
                <a:gd name="T19" fmla="*/ 2928 h 4337"/>
                <a:gd name="T20" fmla="*/ 765 w 1615"/>
                <a:gd name="T21" fmla="*/ 1328 h 4337"/>
                <a:gd name="T22" fmla="*/ 833 w 1615"/>
                <a:gd name="T23" fmla="*/ 676 h 4337"/>
                <a:gd name="T24" fmla="*/ 1015 w 1615"/>
                <a:gd name="T25" fmla="*/ 642 h 4337"/>
                <a:gd name="T26" fmla="*/ 1314 w 1615"/>
                <a:gd name="T27" fmla="*/ 64 h 4337"/>
                <a:gd name="T28" fmla="*/ 1314 w 1615"/>
                <a:gd name="T29" fmla="*/ 64 h 4337"/>
                <a:gd name="T30" fmla="*/ 1479 w 1615"/>
                <a:gd name="T31" fmla="*/ 849 h 4337"/>
                <a:gd name="T32" fmla="*/ 1421 w 1615"/>
                <a:gd name="T33" fmla="*/ 924 h 4337"/>
                <a:gd name="T34" fmla="*/ 1563 w 1615"/>
                <a:gd name="T35" fmla="*/ 1138 h 4337"/>
                <a:gd name="T36" fmla="*/ 1212 w 1615"/>
                <a:gd name="T37" fmla="*/ 1914 h 4337"/>
                <a:gd name="T38" fmla="*/ 1123 w 1615"/>
                <a:gd name="T39" fmla="*/ 1768 h 4337"/>
                <a:gd name="T40" fmla="*/ 1108 w 1615"/>
                <a:gd name="T41" fmla="*/ 1784 h 4337"/>
                <a:gd name="T42" fmla="*/ 850 w 1615"/>
                <a:gd name="T43" fmla="*/ 2266 h 4337"/>
                <a:gd name="T44" fmla="*/ 1005 w 1615"/>
                <a:gd name="T45" fmla="*/ 1602 h 4337"/>
                <a:gd name="T46" fmla="*/ 1358 w 1615"/>
                <a:gd name="T47" fmla="*/ 1336 h 4337"/>
                <a:gd name="T48" fmla="*/ 1458 w 1615"/>
                <a:gd name="T49" fmla="*/ 971 h 4337"/>
                <a:gd name="T50" fmla="*/ 1434 w 1615"/>
                <a:gd name="T51" fmla="*/ 820 h 4337"/>
                <a:gd name="T52" fmla="*/ 1276 w 1615"/>
                <a:gd name="T53" fmla="*/ 867 h 4337"/>
                <a:gd name="T54" fmla="*/ 1361 w 1615"/>
                <a:gd name="T55" fmla="*/ 31 h 4337"/>
                <a:gd name="T56" fmla="*/ 1177 w 1615"/>
                <a:gd name="T57" fmla="*/ 404 h 4337"/>
                <a:gd name="T58" fmla="*/ 972 w 1615"/>
                <a:gd name="T59" fmla="*/ 815 h 4337"/>
                <a:gd name="T60" fmla="*/ 932 w 1615"/>
                <a:gd name="T61" fmla="*/ 637 h 4337"/>
                <a:gd name="T62" fmla="*/ 1065 w 1615"/>
                <a:gd name="T63" fmla="*/ 244 h 4337"/>
                <a:gd name="T64" fmla="*/ 884 w 1615"/>
                <a:gd name="T65" fmla="*/ 624 h 4337"/>
                <a:gd name="T66" fmla="*/ 743 w 1615"/>
                <a:gd name="T67" fmla="*/ 639 h 4337"/>
                <a:gd name="T68" fmla="*/ 633 w 1615"/>
                <a:gd name="T69" fmla="*/ 1034 h 4337"/>
                <a:gd name="T70" fmla="*/ 808 w 1615"/>
                <a:gd name="T71" fmla="*/ 2233 h 4337"/>
                <a:gd name="T72" fmla="*/ 504 w 1615"/>
                <a:gd name="T73" fmla="*/ 3106 h 4337"/>
                <a:gd name="T74" fmla="*/ 518 w 1615"/>
                <a:gd name="T75" fmla="*/ 2866 h 4337"/>
                <a:gd name="T76" fmla="*/ 548 w 1615"/>
                <a:gd name="T77" fmla="*/ 2053 h 4337"/>
                <a:gd name="T78" fmla="*/ 446 w 1615"/>
                <a:gd name="T79" fmla="*/ 1759 h 4337"/>
                <a:gd name="T80" fmla="*/ 495 w 1615"/>
                <a:gd name="T81" fmla="*/ 2050 h 4337"/>
                <a:gd name="T82" fmla="*/ 292 w 1615"/>
                <a:gd name="T83" fmla="*/ 2273 h 4337"/>
                <a:gd name="T84" fmla="*/ 201 w 1615"/>
                <a:gd name="T85" fmla="*/ 2158 h 4337"/>
                <a:gd name="T86" fmla="*/ 212 w 1615"/>
                <a:gd name="T87" fmla="*/ 1656 h 4337"/>
                <a:gd name="T88" fmla="*/ 75 w 1615"/>
                <a:gd name="T89" fmla="*/ 2085 h 4337"/>
                <a:gd name="T90" fmla="*/ 168 w 1615"/>
                <a:gd name="T91" fmla="*/ 2338 h 4337"/>
                <a:gd name="T92" fmla="*/ 328 w 1615"/>
                <a:gd name="T93" fmla="*/ 3163 h 4337"/>
                <a:gd name="T94" fmla="*/ 538 w 1615"/>
                <a:gd name="T95" fmla="*/ 3958 h 4337"/>
                <a:gd name="T96" fmla="*/ 593 w 1615"/>
                <a:gd name="T97" fmla="*/ 3534 h 4337"/>
                <a:gd name="T98" fmla="*/ 1192 w 1615"/>
                <a:gd name="T99" fmla="*/ 3051 h 4337"/>
                <a:gd name="T100" fmla="*/ 1119 w 1615"/>
                <a:gd name="T101" fmla="*/ 2615 h 4337"/>
                <a:gd name="T102" fmla="*/ 1153 w 1615"/>
                <a:gd name="T103" fmla="*/ 2456 h 4337"/>
                <a:gd name="T104" fmla="*/ 1072 w 1615"/>
                <a:gd name="T105" fmla="*/ 2600 h 4337"/>
                <a:gd name="T106" fmla="*/ 1274 w 1615"/>
                <a:gd name="T107" fmla="*/ 1906 h 4337"/>
                <a:gd name="T108" fmla="*/ 1336 w 1615"/>
                <a:gd name="T109" fmla="*/ 1800 h 4337"/>
                <a:gd name="T110" fmla="*/ 1563 w 1615"/>
                <a:gd name="T111" fmla="*/ 1138 h 4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15" h="4337">
                  <a:moveTo>
                    <a:pt x="1549" y="1327"/>
                  </a:moveTo>
                  <a:lnTo>
                    <a:pt x="1549" y="1327"/>
                  </a:lnTo>
                  <a:cubicBezTo>
                    <a:pt x="1545" y="1346"/>
                    <a:pt x="1513" y="1466"/>
                    <a:pt x="1484" y="1459"/>
                  </a:cubicBezTo>
                  <a:lnTo>
                    <a:pt x="1484" y="1459"/>
                  </a:lnTo>
                  <a:cubicBezTo>
                    <a:pt x="1442" y="1418"/>
                    <a:pt x="1435" y="1365"/>
                    <a:pt x="1451" y="1310"/>
                  </a:cubicBezTo>
                  <a:lnTo>
                    <a:pt x="1451" y="1310"/>
                  </a:lnTo>
                  <a:cubicBezTo>
                    <a:pt x="1458" y="1283"/>
                    <a:pt x="1506" y="1208"/>
                    <a:pt x="1543" y="1190"/>
                  </a:cubicBezTo>
                  <a:lnTo>
                    <a:pt x="1543" y="1190"/>
                  </a:lnTo>
                  <a:cubicBezTo>
                    <a:pt x="1547" y="1193"/>
                    <a:pt x="1552" y="1194"/>
                    <a:pt x="1558" y="1193"/>
                  </a:cubicBezTo>
                  <a:lnTo>
                    <a:pt x="1558" y="1193"/>
                  </a:lnTo>
                  <a:cubicBezTo>
                    <a:pt x="1561" y="1239"/>
                    <a:pt x="1558" y="1282"/>
                    <a:pt x="1549" y="1327"/>
                  </a:cubicBezTo>
                  <a:close/>
                  <a:moveTo>
                    <a:pt x="1455" y="1828"/>
                  </a:moveTo>
                  <a:lnTo>
                    <a:pt x="1455" y="1828"/>
                  </a:lnTo>
                  <a:cubicBezTo>
                    <a:pt x="1419" y="1863"/>
                    <a:pt x="1353" y="1910"/>
                    <a:pt x="1310" y="1872"/>
                  </a:cubicBezTo>
                  <a:lnTo>
                    <a:pt x="1310" y="1872"/>
                  </a:lnTo>
                  <a:cubicBezTo>
                    <a:pt x="1348" y="1844"/>
                    <a:pt x="1412" y="1808"/>
                    <a:pt x="1455" y="1828"/>
                  </a:cubicBezTo>
                  <a:close/>
                  <a:moveTo>
                    <a:pt x="1154" y="1959"/>
                  </a:moveTo>
                  <a:lnTo>
                    <a:pt x="1154" y="1959"/>
                  </a:lnTo>
                  <a:cubicBezTo>
                    <a:pt x="1133" y="1919"/>
                    <a:pt x="1139" y="1869"/>
                    <a:pt x="1149" y="1823"/>
                  </a:cubicBezTo>
                  <a:lnTo>
                    <a:pt x="1149" y="1823"/>
                  </a:lnTo>
                  <a:cubicBezTo>
                    <a:pt x="1179" y="1845"/>
                    <a:pt x="1167" y="1913"/>
                    <a:pt x="1154" y="1959"/>
                  </a:cubicBezTo>
                  <a:close/>
                  <a:moveTo>
                    <a:pt x="1085" y="2342"/>
                  </a:moveTo>
                  <a:lnTo>
                    <a:pt x="1085" y="2342"/>
                  </a:lnTo>
                  <a:cubicBezTo>
                    <a:pt x="1116" y="2403"/>
                    <a:pt x="1107" y="2477"/>
                    <a:pt x="1091" y="2545"/>
                  </a:cubicBezTo>
                  <a:lnTo>
                    <a:pt x="1091" y="2545"/>
                  </a:lnTo>
                  <a:cubicBezTo>
                    <a:pt x="1053" y="2487"/>
                    <a:pt x="1061" y="2406"/>
                    <a:pt x="1085" y="2342"/>
                  </a:cubicBezTo>
                  <a:close/>
                  <a:moveTo>
                    <a:pt x="1365" y="2349"/>
                  </a:moveTo>
                  <a:lnTo>
                    <a:pt x="1365" y="2349"/>
                  </a:lnTo>
                  <a:cubicBezTo>
                    <a:pt x="1323" y="2444"/>
                    <a:pt x="1245" y="2560"/>
                    <a:pt x="1142" y="2566"/>
                  </a:cubicBezTo>
                  <a:lnTo>
                    <a:pt x="1142" y="2566"/>
                  </a:lnTo>
                  <a:cubicBezTo>
                    <a:pt x="1187" y="2468"/>
                    <a:pt x="1267" y="2392"/>
                    <a:pt x="1365" y="2349"/>
                  </a:cubicBezTo>
                  <a:close/>
                  <a:moveTo>
                    <a:pt x="1142" y="3076"/>
                  </a:moveTo>
                  <a:lnTo>
                    <a:pt x="1142" y="3076"/>
                  </a:lnTo>
                  <a:cubicBezTo>
                    <a:pt x="1111" y="3113"/>
                    <a:pt x="1075" y="3141"/>
                    <a:pt x="1031" y="3163"/>
                  </a:cubicBezTo>
                  <a:lnTo>
                    <a:pt x="1031" y="3163"/>
                  </a:lnTo>
                  <a:cubicBezTo>
                    <a:pt x="998" y="3179"/>
                    <a:pt x="873" y="3221"/>
                    <a:pt x="857" y="3163"/>
                  </a:cubicBezTo>
                  <a:lnTo>
                    <a:pt x="857" y="3163"/>
                  </a:lnTo>
                  <a:lnTo>
                    <a:pt x="857" y="3162"/>
                  </a:lnTo>
                  <a:lnTo>
                    <a:pt x="857" y="3162"/>
                  </a:lnTo>
                  <a:cubicBezTo>
                    <a:pt x="898" y="3135"/>
                    <a:pt x="942" y="3117"/>
                    <a:pt x="991" y="3103"/>
                  </a:cubicBezTo>
                  <a:lnTo>
                    <a:pt x="991" y="3103"/>
                  </a:lnTo>
                  <a:cubicBezTo>
                    <a:pt x="1031" y="3092"/>
                    <a:pt x="1097" y="3067"/>
                    <a:pt x="1142" y="3076"/>
                  </a:cubicBezTo>
                  <a:close/>
                  <a:moveTo>
                    <a:pt x="71" y="2136"/>
                  </a:moveTo>
                  <a:lnTo>
                    <a:pt x="71" y="2136"/>
                  </a:lnTo>
                  <a:cubicBezTo>
                    <a:pt x="125" y="2161"/>
                    <a:pt x="144" y="2220"/>
                    <a:pt x="152" y="2276"/>
                  </a:cubicBezTo>
                  <a:lnTo>
                    <a:pt x="152" y="2276"/>
                  </a:lnTo>
                  <a:cubicBezTo>
                    <a:pt x="99" y="2253"/>
                    <a:pt x="64" y="2196"/>
                    <a:pt x="71" y="2136"/>
                  </a:cubicBezTo>
                  <a:close/>
                  <a:moveTo>
                    <a:pt x="227" y="1709"/>
                  </a:moveTo>
                  <a:lnTo>
                    <a:pt x="227" y="1709"/>
                  </a:lnTo>
                  <a:cubicBezTo>
                    <a:pt x="246" y="1804"/>
                    <a:pt x="282" y="1929"/>
                    <a:pt x="194" y="1989"/>
                  </a:cubicBezTo>
                  <a:lnTo>
                    <a:pt x="194" y="1989"/>
                  </a:lnTo>
                  <a:cubicBezTo>
                    <a:pt x="192" y="1986"/>
                    <a:pt x="190" y="1984"/>
                    <a:pt x="187" y="1982"/>
                  </a:cubicBezTo>
                  <a:lnTo>
                    <a:pt x="187" y="1982"/>
                  </a:lnTo>
                  <a:cubicBezTo>
                    <a:pt x="79" y="1906"/>
                    <a:pt x="154" y="1781"/>
                    <a:pt x="227" y="1709"/>
                  </a:cubicBezTo>
                  <a:close/>
                  <a:moveTo>
                    <a:pt x="295" y="2142"/>
                  </a:moveTo>
                  <a:lnTo>
                    <a:pt x="295" y="2142"/>
                  </a:lnTo>
                  <a:cubicBezTo>
                    <a:pt x="293" y="2163"/>
                    <a:pt x="288" y="2184"/>
                    <a:pt x="278" y="2204"/>
                  </a:cubicBezTo>
                  <a:lnTo>
                    <a:pt x="278" y="2204"/>
                  </a:lnTo>
                  <a:cubicBezTo>
                    <a:pt x="270" y="2223"/>
                    <a:pt x="240" y="2270"/>
                    <a:pt x="212" y="2283"/>
                  </a:cubicBezTo>
                  <a:lnTo>
                    <a:pt x="212" y="2283"/>
                  </a:lnTo>
                  <a:cubicBezTo>
                    <a:pt x="211" y="2282"/>
                    <a:pt x="210" y="2281"/>
                    <a:pt x="208" y="2280"/>
                  </a:cubicBezTo>
                  <a:lnTo>
                    <a:pt x="208" y="2280"/>
                  </a:lnTo>
                  <a:cubicBezTo>
                    <a:pt x="208" y="2222"/>
                    <a:pt x="242" y="2167"/>
                    <a:pt x="295" y="2142"/>
                  </a:cubicBezTo>
                  <a:close/>
                  <a:moveTo>
                    <a:pt x="440" y="1817"/>
                  </a:moveTo>
                  <a:lnTo>
                    <a:pt x="440" y="1817"/>
                  </a:lnTo>
                  <a:cubicBezTo>
                    <a:pt x="490" y="1862"/>
                    <a:pt x="515" y="1929"/>
                    <a:pt x="505" y="1998"/>
                  </a:cubicBezTo>
                  <a:lnTo>
                    <a:pt x="505" y="1998"/>
                  </a:lnTo>
                  <a:cubicBezTo>
                    <a:pt x="451" y="1955"/>
                    <a:pt x="424" y="1883"/>
                    <a:pt x="440" y="1817"/>
                  </a:cubicBezTo>
                  <a:close/>
                  <a:moveTo>
                    <a:pt x="666" y="1732"/>
                  </a:moveTo>
                  <a:lnTo>
                    <a:pt x="666" y="1732"/>
                  </a:lnTo>
                  <a:cubicBezTo>
                    <a:pt x="664" y="1828"/>
                    <a:pt x="651" y="1979"/>
                    <a:pt x="557" y="2002"/>
                  </a:cubicBezTo>
                  <a:lnTo>
                    <a:pt x="557" y="2002"/>
                  </a:lnTo>
                  <a:cubicBezTo>
                    <a:pt x="567" y="1916"/>
                    <a:pt x="595" y="1784"/>
                    <a:pt x="666" y="1732"/>
                  </a:cubicBezTo>
                  <a:close/>
                  <a:moveTo>
                    <a:pt x="518" y="2928"/>
                  </a:moveTo>
                  <a:lnTo>
                    <a:pt x="518" y="2928"/>
                  </a:lnTo>
                  <a:cubicBezTo>
                    <a:pt x="516" y="2961"/>
                    <a:pt x="509" y="2993"/>
                    <a:pt x="495" y="3025"/>
                  </a:cubicBezTo>
                  <a:lnTo>
                    <a:pt x="495" y="3025"/>
                  </a:lnTo>
                  <a:cubicBezTo>
                    <a:pt x="482" y="3056"/>
                    <a:pt x="432" y="3139"/>
                    <a:pt x="384" y="3138"/>
                  </a:cubicBezTo>
                  <a:lnTo>
                    <a:pt x="384" y="3138"/>
                  </a:lnTo>
                  <a:cubicBezTo>
                    <a:pt x="407" y="3056"/>
                    <a:pt x="453" y="2983"/>
                    <a:pt x="518" y="2928"/>
                  </a:cubicBezTo>
                  <a:lnTo>
                    <a:pt x="701" y="1250"/>
                  </a:lnTo>
                  <a:lnTo>
                    <a:pt x="701" y="1250"/>
                  </a:lnTo>
                  <a:cubicBezTo>
                    <a:pt x="669" y="1203"/>
                    <a:pt x="654" y="1150"/>
                    <a:pt x="652" y="1096"/>
                  </a:cubicBezTo>
                  <a:lnTo>
                    <a:pt x="652" y="1096"/>
                  </a:lnTo>
                  <a:cubicBezTo>
                    <a:pt x="726" y="1150"/>
                    <a:pt x="755" y="1244"/>
                    <a:pt x="770" y="1334"/>
                  </a:cubicBezTo>
                  <a:lnTo>
                    <a:pt x="770" y="1334"/>
                  </a:lnTo>
                  <a:cubicBezTo>
                    <a:pt x="768" y="1332"/>
                    <a:pt x="766" y="1330"/>
                    <a:pt x="765" y="1328"/>
                  </a:cubicBezTo>
                  <a:lnTo>
                    <a:pt x="765" y="1328"/>
                  </a:lnTo>
                  <a:cubicBezTo>
                    <a:pt x="740" y="1305"/>
                    <a:pt x="720" y="1278"/>
                    <a:pt x="701" y="1250"/>
                  </a:cubicBezTo>
                  <a:lnTo>
                    <a:pt x="518" y="2928"/>
                  </a:lnTo>
                  <a:close/>
                  <a:moveTo>
                    <a:pt x="771" y="545"/>
                  </a:moveTo>
                  <a:lnTo>
                    <a:pt x="771" y="545"/>
                  </a:lnTo>
                  <a:cubicBezTo>
                    <a:pt x="767" y="508"/>
                    <a:pt x="774" y="470"/>
                    <a:pt x="786" y="434"/>
                  </a:cubicBezTo>
                  <a:lnTo>
                    <a:pt x="786" y="434"/>
                  </a:lnTo>
                  <a:cubicBezTo>
                    <a:pt x="841" y="482"/>
                    <a:pt x="839" y="611"/>
                    <a:pt x="833" y="676"/>
                  </a:cubicBezTo>
                  <a:lnTo>
                    <a:pt x="833" y="676"/>
                  </a:lnTo>
                  <a:cubicBezTo>
                    <a:pt x="796" y="690"/>
                    <a:pt x="773" y="563"/>
                    <a:pt x="771" y="545"/>
                  </a:cubicBezTo>
                  <a:close/>
                  <a:moveTo>
                    <a:pt x="1057" y="305"/>
                  </a:moveTo>
                  <a:lnTo>
                    <a:pt x="1057" y="305"/>
                  </a:lnTo>
                  <a:cubicBezTo>
                    <a:pt x="1052" y="379"/>
                    <a:pt x="1051" y="472"/>
                    <a:pt x="981" y="478"/>
                  </a:cubicBezTo>
                  <a:lnTo>
                    <a:pt x="981" y="478"/>
                  </a:lnTo>
                  <a:cubicBezTo>
                    <a:pt x="944" y="408"/>
                    <a:pt x="998" y="345"/>
                    <a:pt x="1057" y="305"/>
                  </a:cubicBezTo>
                  <a:close/>
                  <a:moveTo>
                    <a:pt x="1015" y="642"/>
                  </a:moveTo>
                  <a:lnTo>
                    <a:pt x="1015" y="642"/>
                  </a:lnTo>
                  <a:cubicBezTo>
                    <a:pt x="1008" y="670"/>
                    <a:pt x="999" y="697"/>
                    <a:pt x="987" y="723"/>
                  </a:cubicBezTo>
                  <a:lnTo>
                    <a:pt x="987" y="723"/>
                  </a:lnTo>
                  <a:cubicBezTo>
                    <a:pt x="981" y="733"/>
                    <a:pt x="924" y="802"/>
                    <a:pt x="898" y="797"/>
                  </a:cubicBezTo>
                  <a:lnTo>
                    <a:pt x="898" y="797"/>
                  </a:lnTo>
                  <a:cubicBezTo>
                    <a:pt x="898" y="796"/>
                    <a:pt x="899" y="795"/>
                    <a:pt x="899" y="795"/>
                  </a:cubicBezTo>
                  <a:lnTo>
                    <a:pt x="899" y="795"/>
                  </a:lnTo>
                  <a:cubicBezTo>
                    <a:pt x="907" y="726"/>
                    <a:pt x="953" y="669"/>
                    <a:pt x="1015" y="642"/>
                  </a:cubicBezTo>
                  <a:close/>
                  <a:moveTo>
                    <a:pt x="1314" y="64"/>
                  </a:moveTo>
                  <a:lnTo>
                    <a:pt x="1314" y="64"/>
                  </a:lnTo>
                  <a:cubicBezTo>
                    <a:pt x="1315" y="64"/>
                    <a:pt x="1315" y="64"/>
                    <a:pt x="1315" y="63"/>
                  </a:cubicBezTo>
                  <a:lnTo>
                    <a:pt x="1315" y="63"/>
                  </a:lnTo>
                  <a:cubicBezTo>
                    <a:pt x="1325" y="184"/>
                    <a:pt x="1313" y="297"/>
                    <a:pt x="1220" y="379"/>
                  </a:cubicBezTo>
                  <a:lnTo>
                    <a:pt x="1220" y="379"/>
                  </a:lnTo>
                  <a:cubicBezTo>
                    <a:pt x="1207" y="332"/>
                    <a:pt x="1193" y="285"/>
                    <a:pt x="1193" y="235"/>
                  </a:cubicBezTo>
                  <a:lnTo>
                    <a:pt x="1193" y="235"/>
                  </a:lnTo>
                  <a:cubicBezTo>
                    <a:pt x="1192" y="159"/>
                    <a:pt x="1250" y="95"/>
                    <a:pt x="1314" y="64"/>
                  </a:cubicBezTo>
                  <a:close/>
                  <a:moveTo>
                    <a:pt x="1340" y="749"/>
                  </a:moveTo>
                  <a:lnTo>
                    <a:pt x="1340" y="749"/>
                  </a:lnTo>
                  <a:cubicBezTo>
                    <a:pt x="1387" y="786"/>
                    <a:pt x="1401" y="848"/>
                    <a:pt x="1373" y="900"/>
                  </a:cubicBezTo>
                  <a:lnTo>
                    <a:pt x="1373" y="900"/>
                  </a:lnTo>
                  <a:cubicBezTo>
                    <a:pt x="1366" y="898"/>
                    <a:pt x="1359" y="898"/>
                    <a:pt x="1353" y="901"/>
                  </a:cubicBezTo>
                  <a:lnTo>
                    <a:pt x="1353" y="901"/>
                  </a:lnTo>
                  <a:cubicBezTo>
                    <a:pt x="1308" y="871"/>
                    <a:pt x="1321" y="800"/>
                    <a:pt x="1340" y="749"/>
                  </a:cubicBezTo>
                  <a:close/>
                  <a:moveTo>
                    <a:pt x="1479" y="849"/>
                  </a:moveTo>
                  <a:lnTo>
                    <a:pt x="1479" y="849"/>
                  </a:lnTo>
                  <a:cubicBezTo>
                    <a:pt x="1500" y="836"/>
                    <a:pt x="1529" y="838"/>
                    <a:pt x="1548" y="853"/>
                  </a:cubicBezTo>
                  <a:lnTo>
                    <a:pt x="1548" y="853"/>
                  </a:lnTo>
                  <a:cubicBezTo>
                    <a:pt x="1532" y="878"/>
                    <a:pt x="1511" y="896"/>
                    <a:pt x="1485" y="910"/>
                  </a:cubicBezTo>
                  <a:lnTo>
                    <a:pt x="1485" y="910"/>
                  </a:lnTo>
                  <a:cubicBezTo>
                    <a:pt x="1480" y="913"/>
                    <a:pt x="1444" y="924"/>
                    <a:pt x="1419" y="928"/>
                  </a:cubicBezTo>
                  <a:lnTo>
                    <a:pt x="1419" y="928"/>
                  </a:lnTo>
                  <a:cubicBezTo>
                    <a:pt x="1420" y="927"/>
                    <a:pt x="1421" y="926"/>
                    <a:pt x="1421" y="924"/>
                  </a:cubicBezTo>
                  <a:lnTo>
                    <a:pt x="1421" y="924"/>
                  </a:lnTo>
                  <a:cubicBezTo>
                    <a:pt x="1433" y="894"/>
                    <a:pt x="1451" y="867"/>
                    <a:pt x="1479" y="849"/>
                  </a:cubicBezTo>
                  <a:close/>
                  <a:moveTo>
                    <a:pt x="1314" y="1370"/>
                  </a:moveTo>
                  <a:lnTo>
                    <a:pt x="1314" y="1370"/>
                  </a:lnTo>
                  <a:cubicBezTo>
                    <a:pt x="1269" y="1428"/>
                    <a:pt x="1194" y="1430"/>
                    <a:pt x="1142" y="1386"/>
                  </a:cubicBezTo>
                  <a:lnTo>
                    <a:pt x="1142" y="1386"/>
                  </a:lnTo>
                  <a:cubicBezTo>
                    <a:pt x="1194" y="1355"/>
                    <a:pt x="1257" y="1348"/>
                    <a:pt x="1314" y="1370"/>
                  </a:cubicBezTo>
                  <a:lnTo>
                    <a:pt x="1563" y="1138"/>
                  </a:lnTo>
                  <a:lnTo>
                    <a:pt x="1563" y="1138"/>
                  </a:lnTo>
                  <a:cubicBezTo>
                    <a:pt x="1562" y="1138"/>
                    <a:pt x="1561" y="1138"/>
                    <a:pt x="1560" y="1138"/>
                  </a:cubicBezTo>
                  <a:lnTo>
                    <a:pt x="1560" y="1138"/>
                  </a:lnTo>
                  <a:cubicBezTo>
                    <a:pt x="1502" y="1131"/>
                    <a:pt x="1428" y="1234"/>
                    <a:pt x="1410" y="1280"/>
                  </a:cubicBezTo>
                  <a:lnTo>
                    <a:pt x="1410" y="1280"/>
                  </a:lnTo>
                  <a:cubicBezTo>
                    <a:pt x="1383" y="1351"/>
                    <a:pt x="1390" y="1427"/>
                    <a:pt x="1441" y="1484"/>
                  </a:cubicBezTo>
                  <a:lnTo>
                    <a:pt x="1441" y="1484"/>
                  </a:lnTo>
                  <a:cubicBezTo>
                    <a:pt x="1374" y="1633"/>
                    <a:pt x="1298" y="1777"/>
                    <a:pt x="1212" y="1914"/>
                  </a:cubicBezTo>
                  <a:lnTo>
                    <a:pt x="1212" y="1914"/>
                  </a:lnTo>
                  <a:cubicBezTo>
                    <a:pt x="1220" y="1848"/>
                    <a:pt x="1207" y="1782"/>
                    <a:pt x="1139" y="1769"/>
                  </a:cubicBezTo>
                  <a:lnTo>
                    <a:pt x="1139" y="1769"/>
                  </a:lnTo>
                  <a:cubicBezTo>
                    <a:pt x="1135" y="1767"/>
                    <a:pt x="1131" y="1767"/>
                    <a:pt x="1126" y="1767"/>
                  </a:cubicBezTo>
                  <a:lnTo>
                    <a:pt x="1126" y="1767"/>
                  </a:lnTo>
                  <a:cubicBezTo>
                    <a:pt x="1126" y="1767"/>
                    <a:pt x="1125" y="1767"/>
                    <a:pt x="1124" y="1767"/>
                  </a:cubicBezTo>
                  <a:lnTo>
                    <a:pt x="1124" y="1767"/>
                  </a:lnTo>
                  <a:lnTo>
                    <a:pt x="1123" y="1768"/>
                  </a:lnTo>
                  <a:lnTo>
                    <a:pt x="1123" y="1768"/>
                  </a:lnTo>
                  <a:cubicBezTo>
                    <a:pt x="1122" y="1768"/>
                    <a:pt x="1121" y="1768"/>
                    <a:pt x="1119" y="1769"/>
                  </a:cubicBezTo>
                  <a:lnTo>
                    <a:pt x="1119" y="1769"/>
                  </a:lnTo>
                  <a:lnTo>
                    <a:pt x="1119" y="1769"/>
                  </a:lnTo>
                  <a:lnTo>
                    <a:pt x="1119" y="1769"/>
                  </a:lnTo>
                  <a:cubicBezTo>
                    <a:pt x="1118" y="1769"/>
                    <a:pt x="1117" y="1770"/>
                    <a:pt x="1116" y="1771"/>
                  </a:cubicBezTo>
                  <a:lnTo>
                    <a:pt x="1116" y="1771"/>
                  </a:lnTo>
                  <a:cubicBezTo>
                    <a:pt x="1112" y="1774"/>
                    <a:pt x="1109" y="1778"/>
                    <a:pt x="1108" y="1784"/>
                  </a:cubicBezTo>
                  <a:lnTo>
                    <a:pt x="1108" y="1784"/>
                  </a:lnTo>
                  <a:cubicBezTo>
                    <a:pt x="1089" y="1866"/>
                    <a:pt x="1075" y="1960"/>
                    <a:pt x="1141" y="2023"/>
                  </a:cubicBezTo>
                  <a:lnTo>
                    <a:pt x="1141" y="2023"/>
                  </a:lnTo>
                  <a:cubicBezTo>
                    <a:pt x="1040" y="2171"/>
                    <a:pt x="928" y="2312"/>
                    <a:pt x="805" y="2444"/>
                  </a:cubicBezTo>
                  <a:lnTo>
                    <a:pt x="805" y="2444"/>
                  </a:lnTo>
                  <a:cubicBezTo>
                    <a:pt x="809" y="2427"/>
                    <a:pt x="813" y="2410"/>
                    <a:pt x="818" y="2394"/>
                  </a:cubicBezTo>
                  <a:lnTo>
                    <a:pt x="818" y="2394"/>
                  </a:lnTo>
                  <a:cubicBezTo>
                    <a:pt x="829" y="2352"/>
                    <a:pt x="840" y="2309"/>
                    <a:pt x="850" y="2266"/>
                  </a:cubicBezTo>
                  <a:lnTo>
                    <a:pt x="850" y="2266"/>
                  </a:lnTo>
                  <a:cubicBezTo>
                    <a:pt x="856" y="2262"/>
                    <a:pt x="859" y="2256"/>
                    <a:pt x="858" y="2247"/>
                  </a:cubicBezTo>
                  <a:lnTo>
                    <a:pt x="858" y="2247"/>
                  </a:lnTo>
                  <a:cubicBezTo>
                    <a:pt x="858" y="2245"/>
                    <a:pt x="858" y="2242"/>
                    <a:pt x="857" y="2238"/>
                  </a:cubicBezTo>
                  <a:lnTo>
                    <a:pt x="857" y="2238"/>
                  </a:lnTo>
                  <a:cubicBezTo>
                    <a:pt x="910" y="2028"/>
                    <a:pt x="959" y="1817"/>
                    <a:pt x="1003" y="1604"/>
                  </a:cubicBezTo>
                  <a:lnTo>
                    <a:pt x="1003" y="1604"/>
                  </a:lnTo>
                  <a:cubicBezTo>
                    <a:pt x="1004" y="1603"/>
                    <a:pt x="1005" y="1603"/>
                    <a:pt x="1005" y="1602"/>
                  </a:cubicBezTo>
                  <a:lnTo>
                    <a:pt x="1005" y="1602"/>
                  </a:lnTo>
                  <a:cubicBezTo>
                    <a:pt x="1039" y="1542"/>
                    <a:pt x="1073" y="1482"/>
                    <a:pt x="1108" y="1422"/>
                  </a:cubicBezTo>
                  <a:lnTo>
                    <a:pt x="1108" y="1422"/>
                  </a:lnTo>
                  <a:cubicBezTo>
                    <a:pt x="1183" y="1490"/>
                    <a:pt x="1295" y="1476"/>
                    <a:pt x="1358" y="1393"/>
                  </a:cubicBezTo>
                  <a:lnTo>
                    <a:pt x="1358" y="1393"/>
                  </a:lnTo>
                  <a:cubicBezTo>
                    <a:pt x="1363" y="1386"/>
                    <a:pt x="1364" y="1380"/>
                    <a:pt x="1362" y="1374"/>
                  </a:cubicBezTo>
                  <a:lnTo>
                    <a:pt x="1362" y="1374"/>
                  </a:lnTo>
                  <a:cubicBezTo>
                    <a:pt x="1373" y="1364"/>
                    <a:pt x="1375" y="1345"/>
                    <a:pt x="1358" y="1336"/>
                  </a:cubicBezTo>
                  <a:lnTo>
                    <a:pt x="1358" y="1336"/>
                  </a:lnTo>
                  <a:cubicBezTo>
                    <a:pt x="1297" y="1305"/>
                    <a:pt x="1227" y="1300"/>
                    <a:pt x="1165" y="1322"/>
                  </a:cubicBezTo>
                  <a:lnTo>
                    <a:pt x="1165" y="1322"/>
                  </a:lnTo>
                  <a:cubicBezTo>
                    <a:pt x="1233" y="1204"/>
                    <a:pt x="1300" y="1085"/>
                    <a:pt x="1368" y="967"/>
                  </a:cubicBezTo>
                  <a:lnTo>
                    <a:pt x="1368" y="967"/>
                  </a:lnTo>
                  <a:cubicBezTo>
                    <a:pt x="1369" y="968"/>
                    <a:pt x="1372" y="968"/>
                    <a:pt x="1374" y="968"/>
                  </a:cubicBezTo>
                  <a:lnTo>
                    <a:pt x="1374" y="968"/>
                  </a:lnTo>
                  <a:cubicBezTo>
                    <a:pt x="1398" y="979"/>
                    <a:pt x="1434" y="976"/>
                    <a:pt x="1458" y="971"/>
                  </a:cubicBezTo>
                  <a:lnTo>
                    <a:pt x="1458" y="971"/>
                  </a:lnTo>
                  <a:cubicBezTo>
                    <a:pt x="1511" y="961"/>
                    <a:pt x="1557" y="926"/>
                    <a:pt x="1588" y="882"/>
                  </a:cubicBezTo>
                  <a:lnTo>
                    <a:pt x="1588" y="882"/>
                  </a:lnTo>
                  <a:cubicBezTo>
                    <a:pt x="1601" y="878"/>
                    <a:pt x="1613" y="863"/>
                    <a:pt x="1605" y="846"/>
                  </a:cubicBezTo>
                  <a:lnTo>
                    <a:pt x="1605" y="846"/>
                  </a:lnTo>
                  <a:cubicBezTo>
                    <a:pt x="1582" y="801"/>
                    <a:pt x="1534" y="787"/>
                    <a:pt x="1486" y="795"/>
                  </a:cubicBezTo>
                  <a:lnTo>
                    <a:pt x="1486" y="795"/>
                  </a:lnTo>
                  <a:cubicBezTo>
                    <a:pt x="1466" y="797"/>
                    <a:pt x="1449" y="807"/>
                    <a:pt x="1434" y="820"/>
                  </a:cubicBezTo>
                  <a:lnTo>
                    <a:pt x="1434" y="820"/>
                  </a:lnTo>
                  <a:cubicBezTo>
                    <a:pt x="1427" y="770"/>
                    <a:pt x="1397" y="723"/>
                    <a:pt x="1346" y="695"/>
                  </a:cubicBezTo>
                  <a:lnTo>
                    <a:pt x="1346" y="695"/>
                  </a:lnTo>
                  <a:cubicBezTo>
                    <a:pt x="1337" y="691"/>
                    <a:pt x="1330" y="691"/>
                    <a:pt x="1323" y="695"/>
                  </a:cubicBezTo>
                  <a:lnTo>
                    <a:pt x="1323" y="695"/>
                  </a:lnTo>
                  <a:cubicBezTo>
                    <a:pt x="1316" y="694"/>
                    <a:pt x="1308" y="698"/>
                    <a:pt x="1305" y="707"/>
                  </a:cubicBezTo>
                  <a:lnTo>
                    <a:pt x="1305" y="707"/>
                  </a:lnTo>
                  <a:cubicBezTo>
                    <a:pt x="1282" y="759"/>
                    <a:pt x="1265" y="810"/>
                    <a:pt x="1276" y="867"/>
                  </a:cubicBezTo>
                  <a:lnTo>
                    <a:pt x="1276" y="867"/>
                  </a:lnTo>
                  <a:cubicBezTo>
                    <a:pt x="1281" y="897"/>
                    <a:pt x="1301" y="924"/>
                    <a:pt x="1326" y="942"/>
                  </a:cubicBezTo>
                  <a:lnTo>
                    <a:pt x="1326" y="942"/>
                  </a:lnTo>
                  <a:cubicBezTo>
                    <a:pt x="1229" y="1112"/>
                    <a:pt x="1132" y="1281"/>
                    <a:pt x="1035" y="1451"/>
                  </a:cubicBezTo>
                  <a:lnTo>
                    <a:pt x="1035" y="1451"/>
                  </a:lnTo>
                  <a:cubicBezTo>
                    <a:pt x="1103" y="1114"/>
                    <a:pt x="1164" y="776"/>
                    <a:pt x="1224" y="438"/>
                  </a:cubicBezTo>
                  <a:lnTo>
                    <a:pt x="1224" y="438"/>
                  </a:lnTo>
                  <a:cubicBezTo>
                    <a:pt x="1361" y="338"/>
                    <a:pt x="1378" y="192"/>
                    <a:pt x="1361" y="31"/>
                  </a:cubicBezTo>
                  <a:lnTo>
                    <a:pt x="1361" y="31"/>
                  </a:lnTo>
                  <a:cubicBezTo>
                    <a:pt x="1358" y="4"/>
                    <a:pt x="1319" y="0"/>
                    <a:pt x="1313" y="22"/>
                  </a:cubicBezTo>
                  <a:lnTo>
                    <a:pt x="1313" y="22"/>
                  </a:lnTo>
                  <a:cubicBezTo>
                    <a:pt x="1306" y="18"/>
                    <a:pt x="1298" y="17"/>
                    <a:pt x="1290" y="22"/>
                  </a:cubicBezTo>
                  <a:lnTo>
                    <a:pt x="1290" y="22"/>
                  </a:lnTo>
                  <a:cubicBezTo>
                    <a:pt x="1225" y="53"/>
                    <a:pt x="1183" y="102"/>
                    <a:pt x="1156" y="168"/>
                  </a:cubicBezTo>
                  <a:lnTo>
                    <a:pt x="1156" y="168"/>
                  </a:lnTo>
                  <a:cubicBezTo>
                    <a:pt x="1126" y="245"/>
                    <a:pt x="1157" y="330"/>
                    <a:pt x="1177" y="404"/>
                  </a:cubicBezTo>
                  <a:lnTo>
                    <a:pt x="1177" y="404"/>
                  </a:lnTo>
                  <a:cubicBezTo>
                    <a:pt x="1177" y="407"/>
                    <a:pt x="1178" y="409"/>
                    <a:pt x="1179" y="411"/>
                  </a:cubicBezTo>
                  <a:lnTo>
                    <a:pt x="1179" y="411"/>
                  </a:lnTo>
                  <a:cubicBezTo>
                    <a:pt x="1081" y="969"/>
                    <a:pt x="978" y="1526"/>
                    <a:pt x="846" y="2077"/>
                  </a:cubicBezTo>
                  <a:lnTo>
                    <a:pt x="846" y="2077"/>
                  </a:lnTo>
                  <a:cubicBezTo>
                    <a:pt x="821" y="1663"/>
                    <a:pt x="830" y="1248"/>
                    <a:pt x="870" y="835"/>
                  </a:cubicBezTo>
                  <a:lnTo>
                    <a:pt x="870" y="835"/>
                  </a:lnTo>
                  <a:cubicBezTo>
                    <a:pt x="901" y="850"/>
                    <a:pt x="944" y="836"/>
                    <a:pt x="972" y="815"/>
                  </a:cubicBezTo>
                  <a:lnTo>
                    <a:pt x="972" y="815"/>
                  </a:lnTo>
                  <a:cubicBezTo>
                    <a:pt x="1033" y="770"/>
                    <a:pt x="1053" y="694"/>
                    <a:pt x="1069" y="624"/>
                  </a:cubicBezTo>
                  <a:lnTo>
                    <a:pt x="1069" y="624"/>
                  </a:lnTo>
                  <a:cubicBezTo>
                    <a:pt x="1084" y="612"/>
                    <a:pt x="1075" y="584"/>
                    <a:pt x="1055" y="581"/>
                  </a:cubicBezTo>
                  <a:lnTo>
                    <a:pt x="1055" y="581"/>
                  </a:lnTo>
                  <a:cubicBezTo>
                    <a:pt x="1046" y="578"/>
                    <a:pt x="1038" y="579"/>
                    <a:pt x="1031" y="584"/>
                  </a:cubicBezTo>
                  <a:lnTo>
                    <a:pt x="1031" y="584"/>
                  </a:lnTo>
                  <a:cubicBezTo>
                    <a:pt x="993" y="594"/>
                    <a:pt x="960" y="612"/>
                    <a:pt x="932" y="637"/>
                  </a:cubicBezTo>
                  <a:lnTo>
                    <a:pt x="932" y="637"/>
                  </a:lnTo>
                  <a:cubicBezTo>
                    <a:pt x="951" y="601"/>
                    <a:pt x="971" y="565"/>
                    <a:pt x="993" y="531"/>
                  </a:cubicBezTo>
                  <a:lnTo>
                    <a:pt x="993" y="531"/>
                  </a:lnTo>
                  <a:cubicBezTo>
                    <a:pt x="994" y="529"/>
                    <a:pt x="995" y="527"/>
                    <a:pt x="995" y="526"/>
                  </a:cubicBezTo>
                  <a:lnTo>
                    <a:pt x="995" y="526"/>
                  </a:lnTo>
                  <a:cubicBezTo>
                    <a:pt x="1118" y="510"/>
                    <a:pt x="1086" y="343"/>
                    <a:pt x="1112" y="257"/>
                  </a:cubicBezTo>
                  <a:lnTo>
                    <a:pt x="1112" y="257"/>
                  </a:lnTo>
                  <a:cubicBezTo>
                    <a:pt x="1122" y="227"/>
                    <a:pt x="1075" y="214"/>
                    <a:pt x="1065" y="244"/>
                  </a:cubicBezTo>
                  <a:lnTo>
                    <a:pt x="1065" y="244"/>
                  </a:lnTo>
                  <a:cubicBezTo>
                    <a:pt x="1065" y="244"/>
                    <a:pt x="1064" y="244"/>
                    <a:pt x="1063" y="244"/>
                  </a:cubicBezTo>
                  <a:lnTo>
                    <a:pt x="1063" y="244"/>
                  </a:lnTo>
                  <a:cubicBezTo>
                    <a:pt x="969" y="295"/>
                    <a:pt x="873" y="403"/>
                    <a:pt x="945" y="513"/>
                  </a:cubicBezTo>
                  <a:lnTo>
                    <a:pt x="945" y="513"/>
                  </a:lnTo>
                  <a:cubicBezTo>
                    <a:pt x="945" y="513"/>
                    <a:pt x="945" y="514"/>
                    <a:pt x="946" y="514"/>
                  </a:cubicBezTo>
                  <a:lnTo>
                    <a:pt x="946" y="514"/>
                  </a:lnTo>
                  <a:cubicBezTo>
                    <a:pt x="924" y="550"/>
                    <a:pt x="903" y="586"/>
                    <a:pt x="884" y="624"/>
                  </a:cubicBezTo>
                  <a:lnTo>
                    <a:pt x="884" y="624"/>
                  </a:lnTo>
                  <a:cubicBezTo>
                    <a:pt x="886" y="527"/>
                    <a:pt x="866" y="404"/>
                    <a:pt x="775" y="373"/>
                  </a:cubicBezTo>
                  <a:lnTo>
                    <a:pt x="775" y="373"/>
                  </a:lnTo>
                  <a:cubicBezTo>
                    <a:pt x="753" y="366"/>
                    <a:pt x="740" y="389"/>
                    <a:pt x="746" y="406"/>
                  </a:cubicBezTo>
                  <a:lnTo>
                    <a:pt x="746" y="406"/>
                  </a:lnTo>
                  <a:cubicBezTo>
                    <a:pt x="743" y="408"/>
                    <a:pt x="742" y="411"/>
                    <a:pt x="740" y="415"/>
                  </a:cubicBezTo>
                  <a:lnTo>
                    <a:pt x="740" y="415"/>
                  </a:lnTo>
                  <a:cubicBezTo>
                    <a:pt x="716" y="490"/>
                    <a:pt x="717" y="565"/>
                    <a:pt x="743" y="639"/>
                  </a:cubicBezTo>
                  <a:lnTo>
                    <a:pt x="743" y="639"/>
                  </a:lnTo>
                  <a:cubicBezTo>
                    <a:pt x="757" y="680"/>
                    <a:pt x="790" y="729"/>
                    <a:pt x="833" y="726"/>
                  </a:cubicBezTo>
                  <a:lnTo>
                    <a:pt x="833" y="726"/>
                  </a:lnTo>
                  <a:cubicBezTo>
                    <a:pt x="815" y="891"/>
                    <a:pt x="801" y="1057"/>
                    <a:pt x="793" y="1222"/>
                  </a:cubicBezTo>
                  <a:lnTo>
                    <a:pt x="793" y="1222"/>
                  </a:lnTo>
                  <a:cubicBezTo>
                    <a:pt x="768" y="1145"/>
                    <a:pt x="726" y="1076"/>
                    <a:pt x="649" y="1036"/>
                  </a:cubicBezTo>
                  <a:lnTo>
                    <a:pt x="649" y="1036"/>
                  </a:lnTo>
                  <a:cubicBezTo>
                    <a:pt x="644" y="1033"/>
                    <a:pt x="638" y="1032"/>
                    <a:pt x="633" y="1034"/>
                  </a:cubicBezTo>
                  <a:lnTo>
                    <a:pt x="633" y="1034"/>
                  </a:lnTo>
                  <a:cubicBezTo>
                    <a:pt x="620" y="1034"/>
                    <a:pt x="606" y="1041"/>
                    <a:pt x="605" y="1057"/>
                  </a:cubicBezTo>
                  <a:lnTo>
                    <a:pt x="605" y="1057"/>
                  </a:lnTo>
                  <a:cubicBezTo>
                    <a:pt x="596" y="1143"/>
                    <a:pt x="623" y="1221"/>
                    <a:pt x="671" y="1293"/>
                  </a:cubicBezTo>
                  <a:lnTo>
                    <a:pt x="671" y="1293"/>
                  </a:lnTo>
                  <a:cubicBezTo>
                    <a:pt x="694" y="1327"/>
                    <a:pt x="740" y="1394"/>
                    <a:pt x="786" y="1413"/>
                  </a:cubicBezTo>
                  <a:lnTo>
                    <a:pt x="786" y="1413"/>
                  </a:lnTo>
                  <a:cubicBezTo>
                    <a:pt x="779" y="1686"/>
                    <a:pt x="786" y="1960"/>
                    <a:pt x="808" y="2233"/>
                  </a:cubicBezTo>
                  <a:lnTo>
                    <a:pt x="808" y="2233"/>
                  </a:lnTo>
                  <a:cubicBezTo>
                    <a:pt x="793" y="2295"/>
                    <a:pt x="777" y="2357"/>
                    <a:pt x="760" y="2420"/>
                  </a:cubicBezTo>
                  <a:lnTo>
                    <a:pt x="760" y="2420"/>
                  </a:lnTo>
                  <a:cubicBezTo>
                    <a:pt x="641" y="2874"/>
                    <a:pt x="513" y="3347"/>
                    <a:pt x="529" y="3817"/>
                  </a:cubicBezTo>
                  <a:lnTo>
                    <a:pt x="529" y="3817"/>
                  </a:lnTo>
                  <a:cubicBezTo>
                    <a:pt x="452" y="3614"/>
                    <a:pt x="402" y="3402"/>
                    <a:pt x="379" y="3187"/>
                  </a:cubicBezTo>
                  <a:lnTo>
                    <a:pt x="379" y="3187"/>
                  </a:lnTo>
                  <a:cubicBezTo>
                    <a:pt x="429" y="3188"/>
                    <a:pt x="475" y="3146"/>
                    <a:pt x="504" y="3106"/>
                  </a:cubicBezTo>
                  <a:lnTo>
                    <a:pt x="504" y="3106"/>
                  </a:lnTo>
                  <a:cubicBezTo>
                    <a:pt x="553" y="3039"/>
                    <a:pt x="574" y="2961"/>
                    <a:pt x="565" y="2878"/>
                  </a:cubicBezTo>
                  <a:lnTo>
                    <a:pt x="565" y="2878"/>
                  </a:lnTo>
                  <a:lnTo>
                    <a:pt x="565" y="2878"/>
                  </a:lnTo>
                  <a:lnTo>
                    <a:pt x="565" y="2878"/>
                  </a:lnTo>
                  <a:cubicBezTo>
                    <a:pt x="564" y="2862"/>
                    <a:pt x="549" y="2848"/>
                    <a:pt x="533" y="2856"/>
                  </a:cubicBezTo>
                  <a:lnTo>
                    <a:pt x="533" y="2856"/>
                  </a:lnTo>
                  <a:cubicBezTo>
                    <a:pt x="527" y="2857"/>
                    <a:pt x="522" y="2861"/>
                    <a:pt x="518" y="2866"/>
                  </a:cubicBezTo>
                  <a:lnTo>
                    <a:pt x="518" y="2866"/>
                  </a:lnTo>
                  <a:cubicBezTo>
                    <a:pt x="454" y="2914"/>
                    <a:pt x="403" y="2973"/>
                    <a:pt x="369" y="3043"/>
                  </a:cubicBezTo>
                  <a:lnTo>
                    <a:pt x="369" y="3043"/>
                  </a:lnTo>
                  <a:cubicBezTo>
                    <a:pt x="363" y="2932"/>
                    <a:pt x="365" y="2821"/>
                    <a:pt x="374" y="2709"/>
                  </a:cubicBezTo>
                  <a:lnTo>
                    <a:pt x="374" y="2709"/>
                  </a:lnTo>
                  <a:cubicBezTo>
                    <a:pt x="375" y="2704"/>
                    <a:pt x="374" y="2700"/>
                    <a:pt x="372" y="2696"/>
                  </a:cubicBezTo>
                  <a:lnTo>
                    <a:pt x="372" y="2696"/>
                  </a:lnTo>
                  <a:cubicBezTo>
                    <a:pt x="443" y="2486"/>
                    <a:pt x="501" y="2271"/>
                    <a:pt x="548" y="2053"/>
                  </a:cubicBezTo>
                  <a:lnTo>
                    <a:pt x="548" y="2053"/>
                  </a:lnTo>
                  <a:cubicBezTo>
                    <a:pt x="695" y="2040"/>
                    <a:pt x="714" y="1828"/>
                    <a:pt x="716" y="1708"/>
                  </a:cubicBezTo>
                  <a:lnTo>
                    <a:pt x="716" y="1708"/>
                  </a:lnTo>
                  <a:cubicBezTo>
                    <a:pt x="731" y="1694"/>
                    <a:pt x="718" y="1660"/>
                    <a:pt x="692" y="1667"/>
                  </a:cubicBezTo>
                  <a:lnTo>
                    <a:pt x="692" y="1667"/>
                  </a:lnTo>
                  <a:cubicBezTo>
                    <a:pt x="609" y="1688"/>
                    <a:pt x="561" y="1775"/>
                    <a:pt x="534" y="1866"/>
                  </a:cubicBezTo>
                  <a:lnTo>
                    <a:pt x="534" y="1866"/>
                  </a:lnTo>
                  <a:cubicBezTo>
                    <a:pt x="515" y="1823"/>
                    <a:pt x="485" y="1787"/>
                    <a:pt x="446" y="1759"/>
                  </a:cubicBezTo>
                  <a:lnTo>
                    <a:pt x="446" y="1759"/>
                  </a:lnTo>
                  <a:cubicBezTo>
                    <a:pt x="442" y="1754"/>
                    <a:pt x="436" y="1750"/>
                    <a:pt x="430" y="1749"/>
                  </a:cubicBezTo>
                  <a:lnTo>
                    <a:pt x="430" y="1749"/>
                  </a:lnTo>
                  <a:lnTo>
                    <a:pt x="430" y="1749"/>
                  </a:lnTo>
                  <a:lnTo>
                    <a:pt x="430" y="1749"/>
                  </a:lnTo>
                  <a:cubicBezTo>
                    <a:pt x="406" y="1734"/>
                    <a:pt x="383" y="1767"/>
                    <a:pt x="399" y="1785"/>
                  </a:cubicBezTo>
                  <a:lnTo>
                    <a:pt x="399" y="1785"/>
                  </a:lnTo>
                  <a:cubicBezTo>
                    <a:pt x="368" y="1885"/>
                    <a:pt x="405" y="1993"/>
                    <a:pt x="495" y="2050"/>
                  </a:cubicBezTo>
                  <a:lnTo>
                    <a:pt x="495" y="2050"/>
                  </a:lnTo>
                  <a:cubicBezTo>
                    <a:pt x="496" y="2051"/>
                    <a:pt x="497" y="2051"/>
                    <a:pt x="498" y="2051"/>
                  </a:cubicBezTo>
                  <a:lnTo>
                    <a:pt x="498" y="2051"/>
                  </a:lnTo>
                  <a:cubicBezTo>
                    <a:pt x="455" y="2250"/>
                    <a:pt x="402" y="2446"/>
                    <a:pt x="339" y="2638"/>
                  </a:cubicBezTo>
                  <a:lnTo>
                    <a:pt x="339" y="2638"/>
                  </a:lnTo>
                  <a:cubicBezTo>
                    <a:pt x="277" y="2545"/>
                    <a:pt x="237" y="2444"/>
                    <a:pt x="216" y="2333"/>
                  </a:cubicBezTo>
                  <a:lnTo>
                    <a:pt x="216" y="2333"/>
                  </a:lnTo>
                  <a:cubicBezTo>
                    <a:pt x="245" y="2325"/>
                    <a:pt x="276" y="2291"/>
                    <a:pt x="292" y="2273"/>
                  </a:cubicBezTo>
                  <a:lnTo>
                    <a:pt x="292" y="2273"/>
                  </a:lnTo>
                  <a:cubicBezTo>
                    <a:pt x="332" y="2225"/>
                    <a:pt x="350" y="2162"/>
                    <a:pt x="344" y="2100"/>
                  </a:cubicBezTo>
                  <a:lnTo>
                    <a:pt x="344" y="2100"/>
                  </a:lnTo>
                  <a:cubicBezTo>
                    <a:pt x="342" y="2073"/>
                    <a:pt x="306" y="2070"/>
                    <a:pt x="298" y="2090"/>
                  </a:cubicBezTo>
                  <a:lnTo>
                    <a:pt x="298" y="2090"/>
                  </a:lnTo>
                  <a:cubicBezTo>
                    <a:pt x="296" y="2090"/>
                    <a:pt x="296" y="2090"/>
                    <a:pt x="295" y="2090"/>
                  </a:cubicBezTo>
                  <a:lnTo>
                    <a:pt x="295" y="2090"/>
                  </a:lnTo>
                  <a:cubicBezTo>
                    <a:pt x="256" y="2104"/>
                    <a:pt x="224" y="2128"/>
                    <a:pt x="201" y="2158"/>
                  </a:cubicBezTo>
                  <a:lnTo>
                    <a:pt x="201" y="2158"/>
                  </a:lnTo>
                  <a:cubicBezTo>
                    <a:pt x="206" y="2117"/>
                    <a:pt x="211" y="2075"/>
                    <a:pt x="215" y="2033"/>
                  </a:cubicBezTo>
                  <a:lnTo>
                    <a:pt x="215" y="2033"/>
                  </a:lnTo>
                  <a:cubicBezTo>
                    <a:pt x="344" y="1953"/>
                    <a:pt x="289" y="1792"/>
                    <a:pt x="269" y="1668"/>
                  </a:cubicBezTo>
                  <a:lnTo>
                    <a:pt x="269" y="1668"/>
                  </a:lnTo>
                  <a:cubicBezTo>
                    <a:pt x="266" y="1651"/>
                    <a:pt x="252" y="1648"/>
                    <a:pt x="240" y="1653"/>
                  </a:cubicBezTo>
                  <a:lnTo>
                    <a:pt x="240" y="1653"/>
                  </a:lnTo>
                  <a:cubicBezTo>
                    <a:pt x="231" y="1648"/>
                    <a:pt x="221" y="1649"/>
                    <a:pt x="212" y="1656"/>
                  </a:cubicBezTo>
                  <a:lnTo>
                    <a:pt x="212" y="1656"/>
                  </a:lnTo>
                  <a:cubicBezTo>
                    <a:pt x="106" y="1747"/>
                    <a:pt x="17" y="1923"/>
                    <a:pt x="162" y="2024"/>
                  </a:cubicBezTo>
                  <a:lnTo>
                    <a:pt x="162" y="2024"/>
                  </a:lnTo>
                  <a:cubicBezTo>
                    <a:pt x="164" y="2025"/>
                    <a:pt x="166" y="2026"/>
                    <a:pt x="167" y="2027"/>
                  </a:cubicBezTo>
                  <a:lnTo>
                    <a:pt x="167" y="2027"/>
                  </a:lnTo>
                  <a:cubicBezTo>
                    <a:pt x="163" y="2066"/>
                    <a:pt x="159" y="2105"/>
                    <a:pt x="154" y="2145"/>
                  </a:cubicBezTo>
                  <a:lnTo>
                    <a:pt x="154" y="2145"/>
                  </a:lnTo>
                  <a:cubicBezTo>
                    <a:pt x="136" y="2119"/>
                    <a:pt x="110" y="2098"/>
                    <a:pt x="75" y="2085"/>
                  </a:cubicBezTo>
                  <a:lnTo>
                    <a:pt x="75" y="2085"/>
                  </a:lnTo>
                  <a:cubicBezTo>
                    <a:pt x="69" y="2083"/>
                    <a:pt x="63" y="2084"/>
                    <a:pt x="59" y="2085"/>
                  </a:cubicBezTo>
                  <a:lnTo>
                    <a:pt x="59" y="2085"/>
                  </a:lnTo>
                  <a:cubicBezTo>
                    <a:pt x="47" y="2082"/>
                    <a:pt x="33" y="2087"/>
                    <a:pt x="29" y="2102"/>
                  </a:cubicBezTo>
                  <a:lnTo>
                    <a:pt x="29" y="2102"/>
                  </a:lnTo>
                  <a:cubicBezTo>
                    <a:pt x="0" y="2199"/>
                    <a:pt x="63" y="2309"/>
                    <a:pt x="161" y="2332"/>
                  </a:cubicBezTo>
                  <a:lnTo>
                    <a:pt x="161" y="2332"/>
                  </a:lnTo>
                  <a:cubicBezTo>
                    <a:pt x="163" y="2334"/>
                    <a:pt x="166" y="2336"/>
                    <a:pt x="168" y="2338"/>
                  </a:cubicBezTo>
                  <a:lnTo>
                    <a:pt x="168" y="2338"/>
                  </a:lnTo>
                  <a:cubicBezTo>
                    <a:pt x="191" y="2474"/>
                    <a:pt x="243" y="2595"/>
                    <a:pt x="327" y="2704"/>
                  </a:cubicBezTo>
                  <a:lnTo>
                    <a:pt x="327" y="2704"/>
                  </a:lnTo>
                  <a:lnTo>
                    <a:pt x="327" y="2704"/>
                  </a:lnTo>
                  <a:lnTo>
                    <a:pt x="327" y="2704"/>
                  </a:lnTo>
                  <a:cubicBezTo>
                    <a:pt x="327" y="2706"/>
                    <a:pt x="326" y="2708"/>
                    <a:pt x="326" y="2709"/>
                  </a:cubicBezTo>
                  <a:lnTo>
                    <a:pt x="326" y="2709"/>
                  </a:lnTo>
                  <a:cubicBezTo>
                    <a:pt x="313" y="2861"/>
                    <a:pt x="314" y="3013"/>
                    <a:pt x="328" y="3163"/>
                  </a:cubicBezTo>
                  <a:lnTo>
                    <a:pt x="328" y="3163"/>
                  </a:lnTo>
                  <a:cubicBezTo>
                    <a:pt x="328" y="3164"/>
                    <a:pt x="328" y="3165"/>
                    <a:pt x="328" y="3166"/>
                  </a:cubicBezTo>
                  <a:lnTo>
                    <a:pt x="328" y="3166"/>
                  </a:lnTo>
                  <a:cubicBezTo>
                    <a:pt x="326" y="3173"/>
                    <a:pt x="328" y="3178"/>
                    <a:pt x="330" y="3183"/>
                  </a:cubicBezTo>
                  <a:lnTo>
                    <a:pt x="330" y="3183"/>
                  </a:lnTo>
                  <a:cubicBezTo>
                    <a:pt x="356" y="3445"/>
                    <a:pt x="423" y="3702"/>
                    <a:pt x="529" y="3947"/>
                  </a:cubicBezTo>
                  <a:lnTo>
                    <a:pt x="529" y="3947"/>
                  </a:lnTo>
                  <a:cubicBezTo>
                    <a:pt x="531" y="3953"/>
                    <a:pt x="535" y="3956"/>
                    <a:pt x="538" y="3958"/>
                  </a:cubicBezTo>
                  <a:lnTo>
                    <a:pt x="538" y="3958"/>
                  </a:lnTo>
                  <a:cubicBezTo>
                    <a:pt x="550" y="4074"/>
                    <a:pt x="571" y="4190"/>
                    <a:pt x="605" y="4306"/>
                  </a:cubicBezTo>
                  <a:lnTo>
                    <a:pt x="605" y="4306"/>
                  </a:lnTo>
                  <a:cubicBezTo>
                    <a:pt x="614" y="4336"/>
                    <a:pt x="661" y="4323"/>
                    <a:pt x="652" y="4293"/>
                  </a:cubicBezTo>
                  <a:lnTo>
                    <a:pt x="652" y="4293"/>
                  </a:lnTo>
                  <a:cubicBezTo>
                    <a:pt x="580" y="4044"/>
                    <a:pt x="565" y="3793"/>
                    <a:pt x="583" y="3543"/>
                  </a:cubicBezTo>
                  <a:lnTo>
                    <a:pt x="583" y="3543"/>
                  </a:lnTo>
                  <a:cubicBezTo>
                    <a:pt x="587" y="3541"/>
                    <a:pt x="590" y="3539"/>
                    <a:pt x="593" y="3534"/>
                  </a:cubicBezTo>
                  <a:lnTo>
                    <a:pt x="593" y="3534"/>
                  </a:lnTo>
                  <a:cubicBezTo>
                    <a:pt x="671" y="3422"/>
                    <a:pt x="745" y="3307"/>
                    <a:pt x="815" y="3189"/>
                  </a:cubicBezTo>
                  <a:lnTo>
                    <a:pt x="815" y="3189"/>
                  </a:lnTo>
                  <a:cubicBezTo>
                    <a:pt x="840" y="3248"/>
                    <a:pt x="919" y="3241"/>
                    <a:pt x="974" y="3233"/>
                  </a:cubicBezTo>
                  <a:lnTo>
                    <a:pt x="974" y="3233"/>
                  </a:lnTo>
                  <a:cubicBezTo>
                    <a:pt x="1066" y="3217"/>
                    <a:pt x="1146" y="3156"/>
                    <a:pt x="1199" y="3082"/>
                  </a:cubicBezTo>
                  <a:lnTo>
                    <a:pt x="1199" y="3082"/>
                  </a:lnTo>
                  <a:cubicBezTo>
                    <a:pt x="1208" y="3069"/>
                    <a:pt x="1202" y="3057"/>
                    <a:pt x="1192" y="3051"/>
                  </a:cubicBezTo>
                  <a:lnTo>
                    <a:pt x="1192" y="3051"/>
                  </a:lnTo>
                  <a:cubicBezTo>
                    <a:pt x="1191" y="3046"/>
                    <a:pt x="1187" y="3041"/>
                    <a:pt x="1180" y="3038"/>
                  </a:cubicBezTo>
                  <a:lnTo>
                    <a:pt x="1180" y="3038"/>
                  </a:lnTo>
                  <a:cubicBezTo>
                    <a:pt x="1128" y="3016"/>
                    <a:pt x="1075" y="3033"/>
                    <a:pt x="1021" y="3045"/>
                  </a:cubicBezTo>
                  <a:lnTo>
                    <a:pt x="1021" y="3045"/>
                  </a:lnTo>
                  <a:cubicBezTo>
                    <a:pt x="968" y="3057"/>
                    <a:pt x="916" y="3073"/>
                    <a:pt x="868" y="3098"/>
                  </a:cubicBezTo>
                  <a:lnTo>
                    <a:pt x="868" y="3098"/>
                  </a:lnTo>
                  <a:cubicBezTo>
                    <a:pt x="959" y="2941"/>
                    <a:pt x="1042" y="2780"/>
                    <a:pt x="1119" y="2615"/>
                  </a:cubicBezTo>
                  <a:lnTo>
                    <a:pt x="1119" y="2615"/>
                  </a:lnTo>
                  <a:cubicBezTo>
                    <a:pt x="1275" y="2630"/>
                    <a:pt x="1384" y="2443"/>
                    <a:pt x="1429" y="2319"/>
                  </a:cubicBezTo>
                  <a:lnTo>
                    <a:pt x="1429" y="2319"/>
                  </a:lnTo>
                  <a:cubicBezTo>
                    <a:pt x="1431" y="2316"/>
                    <a:pt x="1431" y="2312"/>
                    <a:pt x="1431" y="2309"/>
                  </a:cubicBezTo>
                  <a:lnTo>
                    <a:pt x="1431" y="2309"/>
                  </a:lnTo>
                  <a:cubicBezTo>
                    <a:pt x="1431" y="2294"/>
                    <a:pt x="1419" y="2279"/>
                    <a:pt x="1401" y="2284"/>
                  </a:cubicBezTo>
                  <a:lnTo>
                    <a:pt x="1401" y="2284"/>
                  </a:lnTo>
                  <a:cubicBezTo>
                    <a:pt x="1300" y="2315"/>
                    <a:pt x="1214" y="2375"/>
                    <a:pt x="1153" y="2456"/>
                  </a:cubicBezTo>
                  <a:lnTo>
                    <a:pt x="1153" y="2456"/>
                  </a:lnTo>
                  <a:cubicBezTo>
                    <a:pt x="1156" y="2391"/>
                    <a:pt x="1143" y="2328"/>
                    <a:pt x="1096" y="2273"/>
                  </a:cubicBezTo>
                  <a:lnTo>
                    <a:pt x="1096" y="2273"/>
                  </a:lnTo>
                  <a:cubicBezTo>
                    <a:pt x="1083" y="2257"/>
                    <a:pt x="1063" y="2267"/>
                    <a:pt x="1057" y="2283"/>
                  </a:cubicBezTo>
                  <a:lnTo>
                    <a:pt x="1057" y="2283"/>
                  </a:lnTo>
                  <a:cubicBezTo>
                    <a:pt x="1056" y="2285"/>
                    <a:pt x="1055" y="2287"/>
                    <a:pt x="1053" y="2289"/>
                  </a:cubicBezTo>
                  <a:lnTo>
                    <a:pt x="1053" y="2289"/>
                  </a:lnTo>
                  <a:cubicBezTo>
                    <a:pt x="1009" y="2384"/>
                    <a:pt x="993" y="2518"/>
                    <a:pt x="1072" y="2600"/>
                  </a:cubicBezTo>
                  <a:lnTo>
                    <a:pt x="1072" y="2600"/>
                  </a:lnTo>
                  <a:cubicBezTo>
                    <a:pt x="934" y="2896"/>
                    <a:pt x="774" y="3179"/>
                    <a:pt x="591" y="3450"/>
                  </a:cubicBezTo>
                  <a:lnTo>
                    <a:pt x="591" y="3450"/>
                  </a:lnTo>
                  <a:cubicBezTo>
                    <a:pt x="624" y="3142"/>
                    <a:pt x="701" y="2835"/>
                    <a:pt x="780" y="2535"/>
                  </a:cubicBezTo>
                  <a:lnTo>
                    <a:pt x="780" y="2535"/>
                  </a:lnTo>
                  <a:cubicBezTo>
                    <a:pt x="784" y="2534"/>
                    <a:pt x="787" y="2532"/>
                    <a:pt x="791" y="2529"/>
                  </a:cubicBezTo>
                  <a:lnTo>
                    <a:pt x="791" y="2529"/>
                  </a:lnTo>
                  <a:cubicBezTo>
                    <a:pt x="976" y="2339"/>
                    <a:pt x="1138" y="2131"/>
                    <a:pt x="1274" y="1906"/>
                  </a:cubicBezTo>
                  <a:lnTo>
                    <a:pt x="1274" y="1906"/>
                  </a:lnTo>
                  <a:cubicBezTo>
                    <a:pt x="1339" y="1967"/>
                    <a:pt x="1438" y="1915"/>
                    <a:pt x="1494" y="1857"/>
                  </a:cubicBezTo>
                  <a:lnTo>
                    <a:pt x="1494" y="1857"/>
                  </a:lnTo>
                  <a:cubicBezTo>
                    <a:pt x="1500" y="1850"/>
                    <a:pt x="1502" y="1843"/>
                    <a:pt x="1500" y="1837"/>
                  </a:cubicBezTo>
                  <a:lnTo>
                    <a:pt x="1500" y="1837"/>
                  </a:lnTo>
                  <a:cubicBezTo>
                    <a:pt x="1511" y="1828"/>
                    <a:pt x="1516" y="1813"/>
                    <a:pt x="1502" y="1802"/>
                  </a:cubicBezTo>
                  <a:lnTo>
                    <a:pt x="1502" y="1802"/>
                  </a:lnTo>
                  <a:cubicBezTo>
                    <a:pt x="1454" y="1760"/>
                    <a:pt x="1392" y="1772"/>
                    <a:pt x="1336" y="1800"/>
                  </a:cubicBezTo>
                  <a:lnTo>
                    <a:pt x="1336" y="1800"/>
                  </a:lnTo>
                  <a:cubicBezTo>
                    <a:pt x="1389" y="1706"/>
                    <a:pt x="1439" y="1608"/>
                    <a:pt x="1483" y="1508"/>
                  </a:cubicBezTo>
                  <a:lnTo>
                    <a:pt x="1483" y="1508"/>
                  </a:lnTo>
                  <a:cubicBezTo>
                    <a:pt x="1534" y="1510"/>
                    <a:pt x="1559" y="1447"/>
                    <a:pt x="1575" y="1405"/>
                  </a:cubicBezTo>
                  <a:lnTo>
                    <a:pt x="1575" y="1405"/>
                  </a:lnTo>
                  <a:cubicBezTo>
                    <a:pt x="1606" y="1321"/>
                    <a:pt x="1614" y="1237"/>
                    <a:pt x="1602" y="1148"/>
                  </a:cubicBezTo>
                  <a:lnTo>
                    <a:pt x="1602" y="1148"/>
                  </a:lnTo>
                  <a:cubicBezTo>
                    <a:pt x="1599" y="1126"/>
                    <a:pt x="1576" y="1126"/>
                    <a:pt x="1563" y="1138"/>
                  </a:cubicBezTo>
                  <a:lnTo>
                    <a:pt x="1314" y="1370"/>
                  </a:lnTo>
                  <a:close/>
                </a:path>
              </a:pathLst>
            </a:custGeom>
            <a:solidFill>
              <a:schemeClr val="accent6"/>
            </a:solidFill>
            <a:ln>
              <a:noFill/>
            </a:ln>
            <a:effectLst/>
          </p:spPr>
          <p:txBody>
            <a:bodyPr wrap="none" anchor="ctr"/>
            <a:lstStyle/>
            <a:p>
              <a:endParaRPr lang="es-ES_tradnl" sz="919"/>
            </a:p>
          </p:txBody>
        </p:sp>
        <p:sp>
          <p:nvSpPr>
            <p:cNvPr id="17" name="Freeform 15">
              <a:extLst>
                <a:ext uri="{FF2B5EF4-FFF2-40B4-BE49-F238E27FC236}">
                  <a16:creationId xmlns:a16="http://schemas.microsoft.com/office/drawing/2014/main" id="{3E6A0B3C-AC0C-A542-8EEF-114BB0CA08C7}"/>
                </a:ext>
              </a:extLst>
            </p:cNvPr>
            <p:cNvSpPr>
              <a:spLocks noChangeArrowheads="1"/>
            </p:cNvSpPr>
            <p:nvPr/>
          </p:nvSpPr>
          <p:spPr bwMode="auto">
            <a:xfrm rot="759599">
              <a:off x="-191607" y="1744079"/>
              <a:ext cx="1189169" cy="1751014"/>
            </a:xfrm>
            <a:custGeom>
              <a:avLst/>
              <a:gdLst>
                <a:gd name="T0" fmla="*/ 2156 w 2483"/>
                <a:gd name="T1" fmla="*/ 1175 h 3656"/>
                <a:gd name="T2" fmla="*/ 1809 w 2483"/>
                <a:gd name="T3" fmla="*/ 1718 h 3656"/>
                <a:gd name="T4" fmla="*/ 1180 w 2483"/>
                <a:gd name="T5" fmla="*/ 2218 h 3656"/>
                <a:gd name="T6" fmla="*/ 1005 w 2483"/>
                <a:gd name="T7" fmla="*/ 2722 h 3656"/>
                <a:gd name="T8" fmla="*/ 856 w 2483"/>
                <a:gd name="T9" fmla="*/ 2684 h 3656"/>
                <a:gd name="T10" fmla="*/ 1511 w 2483"/>
                <a:gd name="T11" fmla="*/ 2155 h 3656"/>
                <a:gd name="T12" fmla="*/ 624 w 2483"/>
                <a:gd name="T13" fmla="*/ 1520 h 3656"/>
                <a:gd name="T14" fmla="*/ 624 w 2483"/>
                <a:gd name="T15" fmla="*/ 1520 h 3656"/>
                <a:gd name="T16" fmla="*/ 921 w 2483"/>
                <a:gd name="T17" fmla="*/ 1502 h 3656"/>
                <a:gd name="T18" fmla="*/ 291 w 2483"/>
                <a:gd name="T19" fmla="*/ 2463 h 3656"/>
                <a:gd name="T20" fmla="*/ 1391 w 2483"/>
                <a:gd name="T21" fmla="*/ 976 h 3656"/>
                <a:gd name="T22" fmla="*/ 1724 w 2483"/>
                <a:gd name="T23" fmla="*/ 411 h 3656"/>
                <a:gd name="T24" fmla="*/ 1904 w 2483"/>
                <a:gd name="T25" fmla="*/ 456 h 3656"/>
                <a:gd name="T26" fmla="*/ 2417 w 2483"/>
                <a:gd name="T27" fmla="*/ 56 h 3656"/>
                <a:gd name="T28" fmla="*/ 2417 w 2483"/>
                <a:gd name="T29" fmla="*/ 56 h 3656"/>
                <a:gd name="T30" fmla="*/ 2239 w 2483"/>
                <a:gd name="T31" fmla="*/ 838 h 3656"/>
                <a:gd name="T32" fmla="*/ 2155 w 2483"/>
                <a:gd name="T33" fmla="*/ 882 h 3656"/>
                <a:gd name="T34" fmla="*/ 2196 w 2483"/>
                <a:gd name="T35" fmla="*/ 1136 h 3656"/>
                <a:gd name="T36" fmla="*/ 1553 w 2483"/>
                <a:gd name="T37" fmla="*/ 1694 h 3656"/>
                <a:gd name="T38" fmla="*/ 1533 w 2483"/>
                <a:gd name="T39" fmla="*/ 1525 h 3656"/>
                <a:gd name="T40" fmla="*/ 1512 w 2483"/>
                <a:gd name="T41" fmla="*/ 1534 h 3656"/>
                <a:gd name="T42" fmla="*/ 1078 w 2483"/>
                <a:gd name="T43" fmla="*/ 1864 h 3656"/>
                <a:gd name="T44" fmla="*/ 1495 w 2483"/>
                <a:gd name="T45" fmla="*/ 1325 h 3656"/>
                <a:gd name="T46" fmla="*/ 1927 w 2483"/>
                <a:gd name="T47" fmla="*/ 1231 h 3656"/>
                <a:gd name="T48" fmla="*/ 2170 w 2483"/>
                <a:gd name="T49" fmla="*/ 940 h 3656"/>
                <a:gd name="T50" fmla="*/ 2211 w 2483"/>
                <a:gd name="T51" fmla="*/ 793 h 3656"/>
                <a:gd name="T52" fmla="*/ 2048 w 2483"/>
                <a:gd name="T53" fmla="*/ 769 h 3656"/>
                <a:gd name="T54" fmla="*/ 2473 w 2483"/>
                <a:gd name="T55" fmla="*/ 45 h 3656"/>
                <a:gd name="T56" fmla="*/ 2150 w 2483"/>
                <a:gd name="T57" fmla="*/ 308 h 3656"/>
                <a:gd name="T58" fmla="*/ 1793 w 2483"/>
                <a:gd name="T59" fmla="*/ 596 h 3656"/>
                <a:gd name="T60" fmla="*/ 1831 w 2483"/>
                <a:gd name="T61" fmla="*/ 418 h 3656"/>
                <a:gd name="T62" fmla="*/ 2116 w 2483"/>
                <a:gd name="T63" fmla="*/ 115 h 3656"/>
                <a:gd name="T64" fmla="*/ 1793 w 2483"/>
                <a:gd name="T65" fmla="*/ 385 h 3656"/>
                <a:gd name="T66" fmla="*/ 1658 w 2483"/>
                <a:gd name="T67" fmla="*/ 341 h 3656"/>
                <a:gd name="T68" fmla="*/ 1394 w 2483"/>
                <a:gd name="T69" fmla="*/ 653 h 3656"/>
                <a:gd name="T70" fmla="*/ 1054 w 2483"/>
                <a:gd name="T71" fmla="*/ 1816 h 3656"/>
                <a:gd name="T72" fmla="*/ 413 w 2483"/>
                <a:gd name="T73" fmla="*/ 2483 h 3656"/>
                <a:gd name="T74" fmla="*/ 526 w 2483"/>
                <a:gd name="T75" fmla="*/ 2271 h 3656"/>
                <a:gd name="T76" fmla="*/ 891 w 2483"/>
                <a:gd name="T77" fmla="*/ 1545 h 3656"/>
                <a:gd name="T78" fmla="*/ 921 w 2483"/>
                <a:gd name="T79" fmla="*/ 1235 h 3656"/>
                <a:gd name="T80" fmla="*/ 845 w 2483"/>
                <a:gd name="T81" fmla="*/ 1520 h 3656"/>
                <a:gd name="T82" fmla="*/ 567 w 2483"/>
                <a:gd name="T83" fmla="*/ 1638 h 3656"/>
                <a:gd name="T84" fmla="*/ 533 w 2483"/>
                <a:gd name="T85" fmla="*/ 1496 h 3656"/>
                <a:gd name="T86" fmla="*/ 752 w 2483"/>
                <a:gd name="T87" fmla="*/ 1044 h 3656"/>
                <a:gd name="T88" fmla="*/ 448 w 2483"/>
                <a:gd name="T89" fmla="*/ 1377 h 3656"/>
                <a:gd name="T90" fmla="*/ 427 w 2483"/>
                <a:gd name="T91" fmla="*/ 1645 h 3656"/>
                <a:gd name="T92" fmla="*/ 230 w 2483"/>
                <a:gd name="T93" fmla="*/ 2462 h 3656"/>
                <a:gd name="T94" fmla="*/ 89 w 2483"/>
                <a:gd name="T95" fmla="*/ 3272 h 3656"/>
                <a:gd name="T96" fmla="*/ 315 w 2483"/>
                <a:gd name="T97" fmla="*/ 2910 h 3656"/>
                <a:gd name="T98" fmla="*/ 1061 w 2483"/>
                <a:gd name="T99" fmla="*/ 2720 h 3656"/>
                <a:gd name="T100" fmla="*/ 1177 w 2483"/>
                <a:gd name="T101" fmla="*/ 2293 h 3656"/>
                <a:gd name="T102" fmla="*/ 1274 w 2483"/>
                <a:gd name="T103" fmla="*/ 2163 h 3656"/>
                <a:gd name="T104" fmla="*/ 1140 w 2483"/>
                <a:gd name="T105" fmla="*/ 2261 h 3656"/>
                <a:gd name="T106" fmla="*/ 1613 w 2483"/>
                <a:gd name="T107" fmla="*/ 1713 h 3656"/>
                <a:gd name="T108" fmla="*/ 1714 w 2483"/>
                <a:gd name="T109" fmla="*/ 1643 h 3656"/>
                <a:gd name="T110" fmla="*/ 2196 w 2483"/>
                <a:gd name="T111" fmla="*/ 1136 h 3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83" h="3656">
                  <a:moveTo>
                    <a:pt x="2104" y="1302"/>
                  </a:moveTo>
                  <a:lnTo>
                    <a:pt x="2104" y="1302"/>
                  </a:lnTo>
                  <a:cubicBezTo>
                    <a:pt x="2092" y="1317"/>
                    <a:pt x="2013" y="1413"/>
                    <a:pt x="1989" y="1395"/>
                  </a:cubicBezTo>
                  <a:lnTo>
                    <a:pt x="1989" y="1395"/>
                  </a:lnTo>
                  <a:cubicBezTo>
                    <a:pt x="1969" y="1340"/>
                    <a:pt x="1984" y="1289"/>
                    <a:pt x="2021" y="1245"/>
                  </a:cubicBezTo>
                  <a:lnTo>
                    <a:pt x="2021" y="1245"/>
                  </a:lnTo>
                  <a:cubicBezTo>
                    <a:pt x="2040" y="1224"/>
                    <a:pt x="2115" y="1176"/>
                    <a:pt x="2156" y="1175"/>
                  </a:cubicBezTo>
                  <a:lnTo>
                    <a:pt x="2156" y="1175"/>
                  </a:lnTo>
                  <a:cubicBezTo>
                    <a:pt x="2158" y="1179"/>
                    <a:pt x="2162" y="1182"/>
                    <a:pt x="2168" y="1184"/>
                  </a:cubicBezTo>
                  <a:lnTo>
                    <a:pt x="2168" y="1184"/>
                  </a:lnTo>
                  <a:cubicBezTo>
                    <a:pt x="2152" y="1226"/>
                    <a:pt x="2131" y="1265"/>
                    <a:pt x="2104" y="1302"/>
                  </a:cubicBezTo>
                  <a:close/>
                  <a:moveTo>
                    <a:pt x="1809" y="1718"/>
                  </a:moveTo>
                  <a:lnTo>
                    <a:pt x="1809" y="1718"/>
                  </a:lnTo>
                  <a:cubicBezTo>
                    <a:pt x="1763" y="1734"/>
                    <a:pt x="1683" y="1750"/>
                    <a:pt x="1659" y="1698"/>
                  </a:cubicBezTo>
                  <a:lnTo>
                    <a:pt x="1659" y="1698"/>
                  </a:lnTo>
                  <a:cubicBezTo>
                    <a:pt x="1706" y="1688"/>
                    <a:pt x="1778" y="1682"/>
                    <a:pt x="1809" y="1718"/>
                  </a:cubicBezTo>
                  <a:close/>
                  <a:moveTo>
                    <a:pt x="1481" y="1712"/>
                  </a:moveTo>
                  <a:lnTo>
                    <a:pt x="1481" y="1712"/>
                  </a:lnTo>
                  <a:cubicBezTo>
                    <a:pt x="1479" y="1666"/>
                    <a:pt x="1505" y="1624"/>
                    <a:pt x="1534" y="1586"/>
                  </a:cubicBezTo>
                  <a:lnTo>
                    <a:pt x="1534" y="1586"/>
                  </a:lnTo>
                  <a:cubicBezTo>
                    <a:pt x="1552" y="1618"/>
                    <a:pt x="1513" y="1675"/>
                    <a:pt x="1481" y="1712"/>
                  </a:cubicBezTo>
                  <a:close/>
                  <a:moveTo>
                    <a:pt x="1259" y="2031"/>
                  </a:moveTo>
                  <a:lnTo>
                    <a:pt x="1259" y="2031"/>
                  </a:lnTo>
                  <a:cubicBezTo>
                    <a:pt x="1263" y="2100"/>
                    <a:pt x="1223" y="2163"/>
                    <a:pt x="1180" y="2218"/>
                  </a:cubicBezTo>
                  <a:lnTo>
                    <a:pt x="1180" y="2218"/>
                  </a:lnTo>
                  <a:cubicBezTo>
                    <a:pt x="1170" y="2150"/>
                    <a:pt x="1210" y="2079"/>
                    <a:pt x="1259" y="2031"/>
                  </a:cubicBezTo>
                  <a:close/>
                  <a:moveTo>
                    <a:pt x="1511" y="2155"/>
                  </a:moveTo>
                  <a:lnTo>
                    <a:pt x="1511" y="2155"/>
                  </a:lnTo>
                  <a:cubicBezTo>
                    <a:pt x="1432" y="2223"/>
                    <a:pt x="1314" y="2296"/>
                    <a:pt x="1218" y="2258"/>
                  </a:cubicBezTo>
                  <a:lnTo>
                    <a:pt x="1218" y="2258"/>
                  </a:lnTo>
                  <a:cubicBezTo>
                    <a:pt x="1300" y="2188"/>
                    <a:pt x="1404" y="2152"/>
                    <a:pt x="1511" y="2155"/>
                  </a:cubicBezTo>
                  <a:lnTo>
                    <a:pt x="1005" y="2722"/>
                  </a:lnTo>
                  <a:lnTo>
                    <a:pt x="1005" y="2722"/>
                  </a:lnTo>
                  <a:cubicBezTo>
                    <a:pt x="962" y="2743"/>
                    <a:pt x="917" y="2753"/>
                    <a:pt x="868" y="2755"/>
                  </a:cubicBezTo>
                  <a:lnTo>
                    <a:pt x="868" y="2755"/>
                  </a:lnTo>
                  <a:cubicBezTo>
                    <a:pt x="832" y="2756"/>
                    <a:pt x="700" y="2742"/>
                    <a:pt x="711" y="2682"/>
                  </a:cubicBezTo>
                  <a:lnTo>
                    <a:pt x="711" y="2682"/>
                  </a:lnTo>
                  <a:cubicBezTo>
                    <a:pt x="711" y="2682"/>
                    <a:pt x="711" y="2682"/>
                    <a:pt x="711" y="2681"/>
                  </a:cubicBezTo>
                  <a:lnTo>
                    <a:pt x="711" y="2681"/>
                  </a:lnTo>
                  <a:cubicBezTo>
                    <a:pt x="759" y="2674"/>
                    <a:pt x="807" y="2676"/>
                    <a:pt x="856" y="2684"/>
                  </a:cubicBezTo>
                  <a:lnTo>
                    <a:pt x="856" y="2684"/>
                  </a:lnTo>
                  <a:cubicBezTo>
                    <a:pt x="897" y="2690"/>
                    <a:pt x="968" y="2695"/>
                    <a:pt x="1005" y="2722"/>
                  </a:cubicBezTo>
                  <a:lnTo>
                    <a:pt x="423" y="1422"/>
                  </a:lnTo>
                  <a:lnTo>
                    <a:pt x="423" y="1422"/>
                  </a:lnTo>
                  <a:cubicBezTo>
                    <a:pt x="462" y="1467"/>
                    <a:pt x="454" y="1528"/>
                    <a:pt x="439" y="1583"/>
                  </a:cubicBezTo>
                  <a:lnTo>
                    <a:pt x="439" y="1583"/>
                  </a:lnTo>
                  <a:cubicBezTo>
                    <a:pt x="400" y="1539"/>
                    <a:pt x="392" y="1473"/>
                    <a:pt x="423" y="1422"/>
                  </a:cubicBezTo>
                  <a:lnTo>
                    <a:pt x="1511" y="2155"/>
                  </a:lnTo>
                  <a:close/>
                  <a:moveTo>
                    <a:pt x="743" y="1098"/>
                  </a:moveTo>
                  <a:lnTo>
                    <a:pt x="743" y="1098"/>
                  </a:lnTo>
                  <a:cubicBezTo>
                    <a:pt x="721" y="1192"/>
                    <a:pt x="702" y="1321"/>
                    <a:pt x="597" y="1339"/>
                  </a:cubicBezTo>
                  <a:lnTo>
                    <a:pt x="597" y="1339"/>
                  </a:lnTo>
                  <a:cubicBezTo>
                    <a:pt x="596" y="1336"/>
                    <a:pt x="595" y="1333"/>
                    <a:pt x="593" y="1330"/>
                  </a:cubicBezTo>
                  <a:lnTo>
                    <a:pt x="593" y="1330"/>
                  </a:lnTo>
                  <a:cubicBezTo>
                    <a:pt x="526" y="1215"/>
                    <a:pt x="646" y="1133"/>
                    <a:pt x="743" y="1098"/>
                  </a:cubicBezTo>
                  <a:close/>
                  <a:moveTo>
                    <a:pt x="624" y="1520"/>
                  </a:moveTo>
                  <a:lnTo>
                    <a:pt x="624" y="1520"/>
                  </a:lnTo>
                  <a:cubicBezTo>
                    <a:pt x="614" y="1538"/>
                    <a:pt x="601" y="1555"/>
                    <a:pt x="584" y="1569"/>
                  </a:cubicBezTo>
                  <a:lnTo>
                    <a:pt x="584" y="1569"/>
                  </a:lnTo>
                  <a:cubicBezTo>
                    <a:pt x="567" y="1584"/>
                    <a:pt x="521" y="1613"/>
                    <a:pt x="491" y="1614"/>
                  </a:cubicBezTo>
                  <a:lnTo>
                    <a:pt x="491" y="1614"/>
                  </a:lnTo>
                  <a:cubicBezTo>
                    <a:pt x="490" y="1613"/>
                    <a:pt x="489" y="1611"/>
                    <a:pt x="488" y="1610"/>
                  </a:cubicBezTo>
                  <a:lnTo>
                    <a:pt x="488" y="1610"/>
                  </a:lnTo>
                  <a:cubicBezTo>
                    <a:pt x="511" y="1557"/>
                    <a:pt x="566" y="1521"/>
                    <a:pt x="624" y="1520"/>
                  </a:cubicBezTo>
                  <a:close/>
                  <a:moveTo>
                    <a:pt x="891" y="1284"/>
                  </a:moveTo>
                  <a:lnTo>
                    <a:pt x="891" y="1284"/>
                  </a:lnTo>
                  <a:cubicBezTo>
                    <a:pt x="918" y="1347"/>
                    <a:pt x="914" y="1418"/>
                    <a:pt x="876" y="1477"/>
                  </a:cubicBezTo>
                  <a:lnTo>
                    <a:pt x="876" y="1477"/>
                  </a:lnTo>
                  <a:cubicBezTo>
                    <a:pt x="844" y="1415"/>
                    <a:pt x="850" y="1339"/>
                    <a:pt x="891" y="1284"/>
                  </a:cubicBezTo>
                  <a:close/>
                  <a:moveTo>
                    <a:pt x="1133" y="1302"/>
                  </a:moveTo>
                  <a:lnTo>
                    <a:pt x="1133" y="1302"/>
                  </a:lnTo>
                  <a:cubicBezTo>
                    <a:pt x="1091" y="1388"/>
                    <a:pt x="1016" y="1520"/>
                    <a:pt x="921" y="1502"/>
                  </a:cubicBezTo>
                  <a:lnTo>
                    <a:pt x="921" y="1502"/>
                  </a:lnTo>
                  <a:cubicBezTo>
                    <a:pt x="966" y="1428"/>
                    <a:pt x="1047" y="1320"/>
                    <a:pt x="1133" y="1302"/>
                  </a:cubicBezTo>
                  <a:close/>
                  <a:moveTo>
                    <a:pt x="500" y="2328"/>
                  </a:moveTo>
                  <a:lnTo>
                    <a:pt x="500" y="2328"/>
                  </a:lnTo>
                  <a:cubicBezTo>
                    <a:pt x="484" y="2357"/>
                    <a:pt x="464" y="2383"/>
                    <a:pt x="439" y="2407"/>
                  </a:cubicBezTo>
                  <a:lnTo>
                    <a:pt x="439" y="2407"/>
                  </a:lnTo>
                  <a:cubicBezTo>
                    <a:pt x="414" y="2429"/>
                    <a:pt x="333" y="2483"/>
                    <a:pt x="291" y="2463"/>
                  </a:cubicBezTo>
                  <a:lnTo>
                    <a:pt x="291" y="2463"/>
                  </a:lnTo>
                  <a:cubicBezTo>
                    <a:pt x="346" y="2398"/>
                    <a:pt x="418" y="2351"/>
                    <a:pt x="500" y="2328"/>
                  </a:cubicBezTo>
                  <a:close/>
                  <a:moveTo>
                    <a:pt x="1365" y="878"/>
                  </a:moveTo>
                  <a:lnTo>
                    <a:pt x="1365" y="878"/>
                  </a:lnTo>
                  <a:cubicBezTo>
                    <a:pt x="1356" y="823"/>
                    <a:pt x="1364" y="768"/>
                    <a:pt x="1385" y="718"/>
                  </a:cubicBezTo>
                  <a:lnTo>
                    <a:pt x="1385" y="718"/>
                  </a:lnTo>
                  <a:cubicBezTo>
                    <a:pt x="1430" y="798"/>
                    <a:pt x="1417" y="895"/>
                    <a:pt x="1393" y="984"/>
                  </a:cubicBezTo>
                  <a:lnTo>
                    <a:pt x="1393" y="984"/>
                  </a:lnTo>
                  <a:cubicBezTo>
                    <a:pt x="1392" y="981"/>
                    <a:pt x="1391" y="978"/>
                    <a:pt x="1391" y="976"/>
                  </a:cubicBezTo>
                  <a:lnTo>
                    <a:pt x="1391" y="976"/>
                  </a:lnTo>
                  <a:cubicBezTo>
                    <a:pt x="1378" y="944"/>
                    <a:pt x="1371" y="912"/>
                    <a:pt x="1365" y="878"/>
                  </a:cubicBezTo>
                  <a:close/>
                  <a:moveTo>
                    <a:pt x="1723" y="267"/>
                  </a:moveTo>
                  <a:lnTo>
                    <a:pt x="1723" y="267"/>
                  </a:lnTo>
                  <a:cubicBezTo>
                    <a:pt x="1735" y="232"/>
                    <a:pt x="1757" y="200"/>
                    <a:pt x="1782" y="172"/>
                  </a:cubicBezTo>
                  <a:lnTo>
                    <a:pt x="1782" y="172"/>
                  </a:lnTo>
                  <a:cubicBezTo>
                    <a:pt x="1813" y="239"/>
                    <a:pt x="1757" y="355"/>
                    <a:pt x="1724" y="411"/>
                  </a:cubicBezTo>
                  <a:lnTo>
                    <a:pt x="1724" y="411"/>
                  </a:lnTo>
                  <a:cubicBezTo>
                    <a:pt x="1686" y="409"/>
                    <a:pt x="1717" y="283"/>
                    <a:pt x="1723" y="267"/>
                  </a:cubicBezTo>
                  <a:close/>
                  <a:moveTo>
                    <a:pt x="2082" y="168"/>
                  </a:moveTo>
                  <a:lnTo>
                    <a:pt x="2082" y="168"/>
                  </a:lnTo>
                  <a:cubicBezTo>
                    <a:pt x="2048" y="233"/>
                    <a:pt x="2008" y="317"/>
                    <a:pt x="1941" y="293"/>
                  </a:cubicBezTo>
                  <a:lnTo>
                    <a:pt x="1941" y="293"/>
                  </a:lnTo>
                  <a:cubicBezTo>
                    <a:pt x="1937" y="214"/>
                    <a:pt x="2013" y="180"/>
                    <a:pt x="2082" y="168"/>
                  </a:cubicBezTo>
                  <a:close/>
                  <a:moveTo>
                    <a:pt x="1904" y="456"/>
                  </a:moveTo>
                  <a:lnTo>
                    <a:pt x="1904" y="456"/>
                  </a:lnTo>
                  <a:cubicBezTo>
                    <a:pt x="1886" y="479"/>
                    <a:pt x="1867" y="500"/>
                    <a:pt x="1844" y="518"/>
                  </a:cubicBezTo>
                  <a:lnTo>
                    <a:pt x="1844" y="518"/>
                  </a:lnTo>
                  <a:cubicBezTo>
                    <a:pt x="1836" y="525"/>
                    <a:pt x="1754" y="564"/>
                    <a:pt x="1734" y="549"/>
                  </a:cubicBezTo>
                  <a:lnTo>
                    <a:pt x="1734" y="549"/>
                  </a:lnTo>
                  <a:cubicBezTo>
                    <a:pt x="1734" y="548"/>
                    <a:pt x="1735" y="547"/>
                    <a:pt x="1735" y="547"/>
                  </a:cubicBezTo>
                  <a:lnTo>
                    <a:pt x="1735" y="547"/>
                  </a:lnTo>
                  <a:cubicBezTo>
                    <a:pt x="1771" y="487"/>
                    <a:pt x="1837" y="455"/>
                    <a:pt x="1904" y="456"/>
                  </a:cubicBezTo>
                  <a:close/>
                  <a:moveTo>
                    <a:pt x="2417" y="56"/>
                  </a:moveTo>
                  <a:lnTo>
                    <a:pt x="2417" y="56"/>
                  </a:lnTo>
                  <a:lnTo>
                    <a:pt x="2418" y="56"/>
                  </a:lnTo>
                  <a:lnTo>
                    <a:pt x="2418" y="56"/>
                  </a:lnTo>
                  <a:cubicBezTo>
                    <a:pt x="2377" y="169"/>
                    <a:pt x="2319" y="267"/>
                    <a:pt x="2201" y="303"/>
                  </a:cubicBezTo>
                  <a:lnTo>
                    <a:pt x="2201" y="303"/>
                  </a:lnTo>
                  <a:cubicBezTo>
                    <a:pt x="2208" y="255"/>
                    <a:pt x="2215" y="206"/>
                    <a:pt x="2235" y="161"/>
                  </a:cubicBezTo>
                  <a:lnTo>
                    <a:pt x="2235" y="161"/>
                  </a:lnTo>
                  <a:cubicBezTo>
                    <a:pt x="2266" y="91"/>
                    <a:pt x="2346" y="57"/>
                    <a:pt x="2417" y="56"/>
                  </a:cubicBezTo>
                  <a:close/>
                  <a:moveTo>
                    <a:pt x="2154" y="690"/>
                  </a:moveTo>
                  <a:lnTo>
                    <a:pt x="2154" y="690"/>
                  </a:lnTo>
                  <a:cubicBezTo>
                    <a:pt x="2182" y="743"/>
                    <a:pt x="2169" y="805"/>
                    <a:pt x="2122" y="841"/>
                  </a:cubicBezTo>
                  <a:lnTo>
                    <a:pt x="2122" y="841"/>
                  </a:lnTo>
                  <a:cubicBezTo>
                    <a:pt x="2117" y="835"/>
                    <a:pt x="2110" y="832"/>
                    <a:pt x="2102" y="833"/>
                  </a:cubicBezTo>
                  <a:lnTo>
                    <a:pt x="2102" y="833"/>
                  </a:lnTo>
                  <a:cubicBezTo>
                    <a:pt x="2075" y="787"/>
                    <a:pt x="2116" y="728"/>
                    <a:pt x="2154" y="690"/>
                  </a:cubicBezTo>
                  <a:close/>
                  <a:moveTo>
                    <a:pt x="2239" y="838"/>
                  </a:moveTo>
                  <a:lnTo>
                    <a:pt x="2239" y="838"/>
                  </a:lnTo>
                  <a:cubicBezTo>
                    <a:pt x="2265" y="835"/>
                    <a:pt x="2290" y="849"/>
                    <a:pt x="2301" y="871"/>
                  </a:cubicBezTo>
                  <a:lnTo>
                    <a:pt x="2301" y="871"/>
                  </a:lnTo>
                  <a:cubicBezTo>
                    <a:pt x="2276" y="886"/>
                    <a:pt x="2249" y="894"/>
                    <a:pt x="2219" y="896"/>
                  </a:cubicBezTo>
                  <a:lnTo>
                    <a:pt x="2219" y="896"/>
                  </a:lnTo>
                  <a:cubicBezTo>
                    <a:pt x="2213" y="896"/>
                    <a:pt x="2177" y="892"/>
                    <a:pt x="2152" y="885"/>
                  </a:cubicBezTo>
                  <a:lnTo>
                    <a:pt x="2152" y="885"/>
                  </a:lnTo>
                  <a:cubicBezTo>
                    <a:pt x="2154" y="884"/>
                    <a:pt x="2155" y="883"/>
                    <a:pt x="2155" y="882"/>
                  </a:cubicBezTo>
                  <a:lnTo>
                    <a:pt x="2155" y="882"/>
                  </a:lnTo>
                  <a:cubicBezTo>
                    <a:pt x="2180" y="859"/>
                    <a:pt x="2206" y="842"/>
                    <a:pt x="2239" y="838"/>
                  </a:cubicBezTo>
                  <a:close/>
                  <a:moveTo>
                    <a:pt x="1873" y="1244"/>
                  </a:moveTo>
                  <a:lnTo>
                    <a:pt x="1873" y="1244"/>
                  </a:lnTo>
                  <a:cubicBezTo>
                    <a:pt x="1808" y="1277"/>
                    <a:pt x="1738" y="1247"/>
                    <a:pt x="1709" y="1186"/>
                  </a:cubicBezTo>
                  <a:lnTo>
                    <a:pt x="1709" y="1186"/>
                  </a:lnTo>
                  <a:cubicBezTo>
                    <a:pt x="1770" y="1179"/>
                    <a:pt x="1829" y="1199"/>
                    <a:pt x="1873" y="1244"/>
                  </a:cubicBezTo>
                  <a:close/>
                  <a:moveTo>
                    <a:pt x="2196" y="1136"/>
                  </a:moveTo>
                  <a:lnTo>
                    <a:pt x="2196" y="1136"/>
                  </a:lnTo>
                  <a:cubicBezTo>
                    <a:pt x="2195" y="1135"/>
                    <a:pt x="2193" y="1134"/>
                    <a:pt x="2193" y="1134"/>
                  </a:cubicBezTo>
                  <a:lnTo>
                    <a:pt x="2193" y="1134"/>
                  </a:lnTo>
                  <a:cubicBezTo>
                    <a:pt x="2143" y="1104"/>
                    <a:pt x="2033" y="1166"/>
                    <a:pt x="1998" y="1201"/>
                  </a:cubicBezTo>
                  <a:lnTo>
                    <a:pt x="1998" y="1201"/>
                  </a:lnTo>
                  <a:cubicBezTo>
                    <a:pt x="1943" y="1254"/>
                    <a:pt x="1918" y="1327"/>
                    <a:pt x="1940" y="1400"/>
                  </a:cubicBezTo>
                  <a:lnTo>
                    <a:pt x="1940" y="1400"/>
                  </a:lnTo>
                  <a:cubicBezTo>
                    <a:pt x="1818" y="1507"/>
                    <a:pt x="1688" y="1606"/>
                    <a:pt x="1553" y="1694"/>
                  </a:cubicBezTo>
                  <a:lnTo>
                    <a:pt x="1553" y="1694"/>
                  </a:lnTo>
                  <a:cubicBezTo>
                    <a:pt x="1587" y="1638"/>
                    <a:pt x="1603" y="1572"/>
                    <a:pt x="1547" y="1532"/>
                  </a:cubicBezTo>
                  <a:lnTo>
                    <a:pt x="1547" y="1532"/>
                  </a:lnTo>
                  <a:cubicBezTo>
                    <a:pt x="1545" y="1529"/>
                    <a:pt x="1541" y="1527"/>
                    <a:pt x="1537" y="1526"/>
                  </a:cubicBezTo>
                  <a:lnTo>
                    <a:pt x="1537" y="1526"/>
                  </a:lnTo>
                  <a:cubicBezTo>
                    <a:pt x="1536" y="1526"/>
                    <a:pt x="1536" y="1526"/>
                    <a:pt x="1535" y="1526"/>
                  </a:cubicBezTo>
                  <a:lnTo>
                    <a:pt x="1535" y="1526"/>
                  </a:lnTo>
                  <a:cubicBezTo>
                    <a:pt x="1534" y="1525"/>
                    <a:pt x="1533" y="1525"/>
                    <a:pt x="1533" y="1525"/>
                  </a:cubicBezTo>
                  <a:lnTo>
                    <a:pt x="1533" y="1525"/>
                  </a:lnTo>
                  <a:cubicBezTo>
                    <a:pt x="1532" y="1524"/>
                    <a:pt x="1531" y="1524"/>
                    <a:pt x="1530" y="1524"/>
                  </a:cubicBezTo>
                  <a:lnTo>
                    <a:pt x="1530" y="1524"/>
                  </a:lnTo>
                  <a:cubicBezTo>
                    <a:pt x="1529" y="1524"/>
                    <a:pt x="1529" y="1524"/>
                    <a:pt x="1529" y="1524"/>
                  </a:cubicBezTo>
                  <a:lnTo>
                    <a:pt x="1529" y="1524"/>
                  </a:lnTo>
                  <a:cubicBezTo>
                    <a:pt x="1527" y="1524"/>
                    <a:pt x="1527" y="1525"/>
                    <a:pt x="1526" y="1525"/>
                  </a:cubicBezTo>
                  <a:lnTo>
                    <a:pt x="1526" y="1525"/>
                  </a:lnTo>
                  <a:cubicBezTo>
                    <a:pt x="1521" y="1526"/>
                    <a:pt x="1516" y="1528"/>
                    <a:pt x="1512" y="1534"/>
                  </a:cubicBezTo>
                  <a:lnTo>
                    <a:pt x="1512" y="1534"/>
                  </a:lnTo>
                  <a:cubicBezTo>
                    <a:pt x="1461" y="1600"/>
                    <a:pt x="1410" y="1680"/>
                    <a:pt x="1443" y="1764"/>
                  </a:cubicBezTo>
                  <a:lnTo>
                    <a:pt x="1443" y="1764"/>
                  </a:lnTo>
                  <a:cubicBezTo>
                    <a:pt x="1290" y="1857"/>
                    <a:pt x="1129" y="1938"/>
                    <a:pt x="962" y="2006"/>
                  </a:cubicBezTo>
                  <a:lnTo>
                    <a:pt x="962" y="2006"/>
                  </a:lnTo>
                  <a:cubicBezTo>
                    <a:pt x="973" y="1994"/>
                    <a:pt x="984" y="1980"/>
                    <a:pt x="995" y="1967"/>
                  </a:cubicBezTo>
                  <a:lnTo>
                    <a:pt x="995" y="1967"/>
                  </a:lnTo>
                  <a:cubicBezTo>
                    <a:pt x="1023" y="1933"/>
                    <a:pt x="1050" y="1898"/>
                    <a:pt x="1078" y="1864"/>
                  </a:cubicBezTo>
                  <a:lnTo>
                    <a:pt x="1078" y="1864"/>
                  </a:lnTo>
                  <a:cubicBezTo>
                    <a:pt x="1084" y="1863"/>
                    <a:pt x="1089" y="1859"/>
                    <a:pt x="1092" y="1851"/>
                  </a:cubicBezTo>
                  <a:lnTo>
                    <a:pt x="1092" y="1851"/>
                  </a:lnTo>
                  <a:cubicBezTo>
                    <a:pt x="1094" y="1848"/>
                    <a:pt x="1095" y="1845"/>
                    <a:pt x="1096" y="1842"/>
                  </a:cubicBezTo>
                  <a:lnTo>
                    <a:pt x="1096" y="1842"/>
                  </a:lnTo>
                  <a:cubicBezTo>
                    <a:pt x="1231" y="1673"/>
                    <a:pt x="1364" y="1501"/>
                    <a:pt x="1493" y="1326"/>
                  </a:cubicBezTo>
                  <a:lnTo>
                    <a:pt x="1493" y="1326"/>
                  </a:lnTo>
                  <a:cubicBezTo>
                    <a:pt x="1493" y="1326"/>
                    <a:pt x="1494" y="1326"/>
                    <a:pt x="1495" y="1325"/>
                  </a:cubicBezTo>
                  <a:lnTo>
                    <a:pt x="1495" y="1325"/>
                  </a:lnTo>
                  <a:cubicBezTo>
                    <a:pt x="1551" y="1285"/>
                    <a:pt x="1607" y="1245"/>
                    <a:pt x="1663" y="1204"/>
                  </a:cubicBezTo>
                  <a:lnTo>
                    <a:pt x="1663" y="1204"/>
                  </a:lnTo>
                  <a:cubicBezTo>
                    <a:pt x="1703" y="1297"/>
                    <a:pt x="1812" y="1332"/>
                    <a:pt x="1903" y="1282"/>
                  </a:cubicBezTo>
                  <a:lnTo>
                    <a:pt x="1903" y="1282"/>
                  </a:lnTo>
                  <a:cubicBezTo>
                    <a:pt x="1910" y="1278"/>
                    <a:pt x="1914" y="1273"/>
                    <a:pt x="1915" y="1267"/>
                  </a:cubicBezTo>
                  <a:lnTo>
                    <a:pt x="1915" y="1267"/>
                  </a:lnTo>
                  <a:cubicBezTo>
                    <a:pt x="1929" y="1262"/>
                    <a:pt x="1939" y="1246"/>
                    <a:pt x="1927" y="1231"/>
                  </a:cubicBezTo>
                  <a:lnTo>
                    <a:pt x="1927" y="1231"/>
                  </a:lnTo>
                  <a:cubicBezTo>
                    <a:pt x="1884" y="1176"/>
                    <a:pt x="1823" y="1144"/>
                    <a:pt x="1757" y="1137"/>
                  </a:cubicBezTo>
                  <a:lnTo>
                    <a:pt x="1757" y="1137"/>
                  </a:lnTo>
                  <a:cubicBezTo>
                    <a:pt x="1868" y="1058"/>
                    <a:pt x="1979" y="979"/>
                    <a:pt x="2089" y="899"/>
                  </a:cubicBezTo>
                  <a:lnTo>
                    <a:pt x="2089" y="899"/>
                  </a:lnTo>
                  <a:cubicBezTo>
                    <a:pt x="2091" y="900"/>
                    <a:pt x="2092" y="902"/>
                    <a:pt x="2094" y="902"/>
                  </a:cubicBezTo>
                  <a:lnTo>
                    <a:pt x="2094" y="902"/>
                  </a:lnTo>
                  <a:cubicBezTo>
                    <a:pt x="2112" y="922"/>
                    <a:pt x="2145" y="934"/>
                    <a:pt x="2170" y="940"/>
                  </a:cubicBezTo>
                  <a:lnTo>
                    <a:pt x="2170" y="940"/>
                  </a:lnTo>
                  <a:cubicBezTo>
                    <a:pt x="2222" y="954"/>
                    <a:pt x="2279" y="940"/>
                    <a:pt x="2325" y="913"/>
                  </a:cubicBezTo>
                  <a:lnTo>
                    <a:pt x="2325" y="913"/>
                  </a:lnTo>
                  <a:cubicBezTo>
                    <a:pt x="2339" y="916"/>
                    <a:pt x="2356" y="906"/>
                    <a:pt x="2355" y="888"/>
                  </a:cubicBezTo>
                  <a:lnTo>
                    <a:pt x="2355" y="888"/>
                  </a:lnTo>
                  <a:cubicBezTo>
                    <a:pt x="2353" y="837"/>
                    <a:pt x="2315" y="805"/>
                    <a:pt x="2269" y="792"/>
                  </a:cubicBezTo>
                  <a:lnTo>
                    <a:pt x="2269" y="792"/>
                  </a:lnTo>
                  <a:cubicBezTo>
                    <a:pt x="2250" y="786"/>
                    <a:pt x="2230" y="787"/>
                    <a:pt x="2211" y="793"/>
                  </a:cubicBezTo>
                  <a:lnTo>
                    <a:pt x="2211" y="793"/>
                  </a:lnTo>
                  <a:cubicBezTo>
                    <a:pt x="2225" y="744"/>
                    <a:pt x="2218" y="690"/>
                    <a:pt x="2183" y="643"/>
                  </a:cubicBezTo>
                  <a:lnTo>
                    <a:pt x="2183" y="643"/>
                  </a:lnTo>
                  <a:cubicBezTo>
                    <a:pt x="2177" y="635"/>
                    <a:pt x="2170" y="632"/>
                    <a:pt x="2162" y="633"/>
                  </a:cubicBezTo>
                  <a:lnTo>
                    <a:pt x="2162" y="633"/>
                  </a:lnTo>
                  <a:cubicBezTo>
                    <a:pt x="2156" y="630"/>
                    <a:pt x="2148" y="630"/>
                    <a:pt x="2140" y="637"/>
                  </a:cubicBezTo>
                  <a:lnTo>
                    <a:pt x="2140" y="637"/>
                  </a:lnTo>
                  <a:cubicBezTo>
                    <a:pt x="2098" y="674"/>
                    <a:pt x="2062" y="713"/>
                    <a:pt x="2048" y="769"/>
                  </a:cubicBezTo>
                  <a:lnTo>
                    <a:pt x="2048" y="769"/>
                  </a:lnTo>
                  <a:cubicBezTo>
                    <a:pt x="2040" y="799"/>
                    <a:pt x="2046" y="832"/>
                    <a:pt x="2061" y="859"/>
                  </a:cubicBezTo>
                  <a:lnTo>
                    <a:pt x="2061" y="859"/>
                  </a:lnTo>
                  <a:cubicBezTo>
                    <a:pt x="1903" y="972"/>
                    <a:pt x="1744" y="1086"/>
                    <a:pt x="1586" y="1200"/>
                  </a:cubicBezTo>
                  <a:lnTo>
                    <a:pt x="1586" y="1200"/>
                  </a:lnTo>
                  <a:cubicBezTo>
                    <a:pt x="1788" y="923"/>
                    <a:pt x="1984" y="641"/>
                    <a:pt x="2179" y="358"/>
                  </a:cubicBezTo>
                  <a:lnTo>
                    <a:pt x="2179" y="358"/>
                  </a:lnTo>
                  <a:cubicBezTo>
                    <a:pt x="2346" y="324"/>
                    <a:pt x="2422" y="199"/>
                    <a:pt x="2473" y="45"/>
                  </a:cubicBezTo>
                  <a:lnTo>
                    <a:pt x="2473" y="45"/>
                  </a:lnTo>
                  <a:cubicBezTo>
                    <a:pt x="2482" y="19"/>
                    <a:pt x="2448" y="0"/>
                    <a:pt x="2433" y="17"/>
                  </a:cubicBezTo>
                  <a:lnTo>
                    <a:pt x="2433" y="17"/>
                  </a:lnTo>
                  <a:cubicBezTo>
                    <a:pt x="2429" y="11"/>
                    <a:pt x="2422" y="7"/>
                    <a:pt x="2413" y="7"/>
                  </a:cubicBezTo>
                  <a:lnTo>
                    <a:pt x="2413" y="7"/>
                  </a:lnTo>
                  <a:cubicBezTo>
                    <a:pt x="2340" y="8"/>
                    <a:pt x="2282" y="36"/>
                    <a:pt x="2230" y="85"/>
                  </a:cubicBezTo>
                  <a:lnTo>
                    <a:pt x="2230" y="85"/>
                  </a:lnTo>
                  <a:cubicBezTo>
                    <a:pt x="2171" y="142"/>
                    <a:pt x="2164" y="232"/>
                    <a:pt x="2150" y="308"/>
                  </a:cubicBezTo>
                  <a:lnTo>
                    <a:pt x="2150" y="308"/>
                  </a:lnTo>
                  <a:cubicBezTo>
                    <a:pt x="2150" y="311"/>
                    <a:pt x="2150" y="313"/>
                    <a:pt x="2150" y="315"/>
                  </a:cubicBezTo>
                  <a:lnTo>
                    <a:pt x="2150" y="315"/>
                  </a:lnTo>
                  <a:cubicBezTo>
                    <a:pt x="1828" y="782"/>
                    <a:pt x="1502" y="1245"/>
                    <a:pt x="1153" y="1690"/>
                  </a:cubicBezTo>
                  <a:lnTo>
                    <a:pt x="1153" y="1690"/>
                  </a:lnTo>
                  <a:cubicBezTo>
                    <a:pt x="1303" y="1304"/>
                    <a:pt x="1483" y="930"/>
                    <a:pt x="1693" y="572"/>
                  </a:cubicBezTo>
                  <a:lnTo>
                    <a:pt x="1693" y="572"/>
                  </a:lnTo>
                  <a:cubicBezTo>
                    <a:pt x="1714" y="597"/>
                    <a:pt x="1758" y="603"/>
                    <a:pt x="1793" y="596"/>
                  </a:cubicBezTo>
                  <a:lnTo>
                    <a:pt x="1793" y="596"/>
                  </a:lnTo>
                  <a:cubicBezTo>
                    <a:pt x="1867" y="581"/>
                    <a:pt x="1918" y="520"/>
                    <a:pt x="1960" y="462"/>
                  </a:cubicBezTo>
                  <a:lnTo>
                    <a:pt x="1960" y="462"/>
                  </a:lnTo>
                  <a:cubicBezTo>
                    <a:pt x="1979" y="458"/>
                    <a:pt x="1983" y="429"/>
                    <a:pt x="1966" y="418"/>
                  </a:cubicBezTo>
                  <a:lnTo>
                    <a:pt x="1966" y="418"/>
                  </a:lnTo>
                  <a:cubicBezTo>
                    <a:pt x="1959" y="412"/>
                    <a:pt x="1951" y="409"/>
                    <a:pt x="1943" y="411"/>
                  </a:cubicBezTo>
                  <a:lnTo>
                    <a:pt x="1943" y="411"/>
                  </a:lnTo>
                  <a:cubicBezTo>
                    <a:pt x="1905" y="404"/>
                    <a:pt x="1867" y="406"/>
                    <a:pt x="1831" y="418"/>
                  </a:cubicBezTo>
                  <a:lnTo>
                    <a:pt x="1831" y="418"/>
                  </a:lnTo>
                  <a:cubicBezTo>
                    <a:pt x="1863" y="393"/>
                    <a:pt x="1896" y="368"/>
                    <a:pt x="1930" y="346"/>
                  </a:cubicBezTo>
                  <a:lnTo>
                    <a:pt x="1930" y="346"/>
                  </a:lnTo>
                  <a:cubicBezTo>
                    <a:pt x="1932" y="345"/>
                    <a:pt x="1933" y="344"/>
                    <a:pt x="1935" y="343"/>
                  </a:cubicBezTo>
                  <a:lnTo>
                    <a:pt x="1935" y="343"/>
                  </a:lnTo>
                  <a:cubicBezTo>
                    <a:pt x="2052" y="379"/>
                    <a:pt x="2093" y="214"/>
                    <a:pt x="2153" y="147"/>
                  </a:cubicBezTo>
                  <a:lnTo>
                    <a:pt x="2153" y="147"/>
                  </a:lnTo>
                  <a:cubicBezTo>
                    <a:pt x="2174" y="123"/>
                    <a:pt x="2137" y="92"/>
                    <a:pt x="2116" y="115"/>
                  </a:cubicBezTo>
                  <a:lnTo>
                    <a:pt x="2116" y="115"/>
                  </a:lnTo>
                  <a:cubicBezTo>
                    <a:pt x="2115" y="115"/>
                    <a:pt x="2114" y="115"/>
                    <a:pt x="2114" y="115"/>
                  </a:cubicBezTo>
                  <a:lnTo>
                    <a:pt x="2114" y="115"/>
                  </a:lnTo>
                  <a:cubicBezTo>
                    <a:pt x="2007" y="122"/>
                    <a:pt x="1874" y="180"/>
                    <a:pt x="1894" y="310"/>
                  </a:cubicBezTo>
                  <a:lnTo>
                    <a:pt x="1894" y="310"/>
                  </a:lnTo>
                  <a:cubicBezTo>
                    <a:pt x="1894" y="311"/>
                    <a:pt x="1895" y="311"/>
                    <a:pt x="1895" y="311"/>
                  </a:cubicBezTo>
                  <a:lnTo>
                    <a:pt x="1895" y="311"/>
                  </a:lnTo>
                  <a:cubicBezTo>
                    <a:pt x="1859" y="335"/>
                    <a:pt x="1826" y="360"/>
                    <a:pt x="1793" y="385"/>
                  </a:cubicBezTo>
                  <a:lnTo>
                    <a:pt x="1793" y="385"/>
                  </a:lnTo>
                  <a:cubicBezTo>
                    <a:pt x="1834" y="299"/>
                    <a:pt x="1868" y="178"/>
                    <a:pt x="1797" y="112"/>
                  </a:cubicBezTo>
                  <a:lnTo>
                    <a:pt x="1797" y="112"/>
                  </a:lnTo>
                  <a:cubicBezTo>
                    <a:pt x="1781" y="96"/>
                    <a:pt x="1759" y="112"/>
                    <a:pt x="1758" y="129"/>
                  </a:cubicBezTo>
                  <a:lnTo>
                    <a:pt x="1758" y="129"/>
                  </a:lnTo>
                  <a:cubicBezTo>
                    <a:pt x="1755" y="131"/>
                    <a:pt x="1752" y="133"/>
                    <a:pt x="1749" y="136"/>
                  </a:cubicBezTo>
                  <a:lnTo>
                    <a:pt x="1749" y="136"/>
                  </a:lnTo>
                  <a:cubicBezTo>
                    <a:pt x="1696" y="193"/>
                    <a:pt x="1665" y="263"/>
                    <a:pt x="1658" y="341"/>
                  </a:cubicBezTo>
                  <a:lnTo>
                    <a:pt x="1658" y="341"/>
                  </a:lnTo>
                  <a:cubicBezTo>
                    <a:pt x="1654" y="384"/>
                    <a:pt x="1663" y="442"/>
                    <a:pt x="1704" y="457"/>
                  </a:cubicBezTo>
                  <a:lnTo>
                    <a:pt x="1704" y="457"/>
                  </a:lnTo>
                  <a:cubicBezTo>
                    <a:pt x="1618" y="599"/>
                    <a:pt x="1537" y="744"/>
                    <a:pt x="1461" y="892"/>
                  </a:cubicBezTo>
                  <a:lnTo>
                    <a:pt x="1461" y="892"/>
                  </a:lnTo>
                  <a:cubicBezTo>
                    <a:pt x="1470" y="811"/>
                    <a:pt x="1461" y="730"/>
                    <a:pt x="1408" y="663"/>
                  </a:cubicBezTo>
                  <a:lnTo>
                    <a:pt x="1408" y="663"/>
                  </a:lnTo>
                  <a:cubicBezTo>
                    <a:pt x="1404" y="657"/>
                    <a:pt x="1398" y="655"/>
                    <a:pt x="1394" y="653"/>
                  </a:cubicBezTo>
                  <a:lnTo>
                    <a:pt x="1394" y="653"/>
                  </a:lnTo>
                  <a:cubicBezTo>
                    <a:pt x="1382" y="648"/>
                    <a:pt x="1367" y="649"/>
                    <a:pt x="1358" y="663"/>
                  </a:cubicBezTo>
                  <a:lnTo>
                    <a:pt x="1358" y="663"/>
                  </a:lnTo>
                  <a:cubicBezTo>
                    <a:pt x="1315" y="738"/>
                    <a:pt x="1307" y="820"/>
                    <a:pt x="1320" y="905"/>
                  </a:cubicBezTo>
                  <a:lnTo>
                    <a:pt x="1320" y="905"/>
                  </a:lnTo>
                  <a:cubicBezTo>
                    <a:pt x="1327" y="945"/>
                    <a:pt x="1341" y="1026"/>
                    <a:pt x="1375" y="1062"/>
                  </a:cubicBezTo>
                  <a:lnTo>
                    <a:pt x="1375" y="1062"/>
                  </a:lnTo>
                  <a:cubicBezTo>
                    <a:pt x="1255" y="1307"/>
                    <a:pt x="1148" y="1559"/>
                    <a:pt x="1054" y="1816"/>
                  </a:cubicBezTo>
                  <a:lnTo>
                    <a:pt x="1054" y="1816"/>
                  </a:lnTo>
                  <a:cubicBezTo>
                    <a:pt x="1013" y="1867"/>
                    <a:pt x="973" y="1916"/>
                    <a:pt x="932" y="1966"/>
                  </a:cubicBezTo>
                  <a:lnTo>
                    <a:pt x="932" y="1966"/>
                  </a:lnTo>
                  <a:cubicBezTo>
                    <a:pt x="633" y="2329"/>
                    <a:pt x="320" y="2706"/>
                    <a:pt x="139" y="3141"/>
                  </a:cubicBezTo>
                  <a:lnTo>
                    <a:pt x="139" y="3141"/>
                  </a:lnTo>
                  <a:cubicBezTo>
                    <a:pt x="154" y="2923"/>
                    <a:pt x="197" y="2710"/>
                    <a:pt x="266" y="2504"/>
                  </a:cubicBezTo>
                  <a:lnTo>
                    <a:pt x="266" y="2504"/>
                  </a:lnTo>
                  <a:cubicBezTo>
                    <a:pt x="310" y="2527"/>
                    <a:pt x="371" y="2508"/>
                    <a:pt x="413" y="2483"/>
                  </a:cubicBezTo>
                  <a:lnTo>
                    <a:pt x="413" y="2483"/>
                  </a:lnTo>
                  <a:cubicBezTo>
                    <a:pt x="484" y="2443"/>
                    <a:pt x="537" y="2380"/>
                    <a:pt x="563" y="2302"/>
                  </a:cubicBezTo>
                  <a:lnTo>
                    <a:pt x="563" y="2302"/>
                  </a:lnTo>
                  <a:lnTo>
                    <a:pt x="563" y="2302"/>
                  </a:lnTo>
                  <a:lnTo>
                    <a:pt x="563" y="2302"/>
                  </a:lnTo>
                  <a:cubicBezTo>
                    <a:pt x="569" y="2287"/>
                    <a:pt x="561" y="2267"/>
                    <a:pt x="543" y="2268"/>
                  </a:cubicBezTo>
                  <a:lnTo>
                    <a:pt x="543" y="2268"/>
                  </a:lnTo>
                  <a:cubicBezTo>
                    <a:pt x="537" y="2267"/>
                    <a:pt x="531" y="2267"/>
                    <a:pt x="526" y="2271"/>
                  </a:cubicBezTo>
                  <a:lnTo>
                    <a:pt x="526" y="2271"/>
                  </a:lnTo>
                  <a:cubicBezTo>
                    <a:pt x="448" y="2288"/>
                    <a:pt x="376" y="2321"/>
                    <a:pt x="316" y="2370"/>
                  </a:cubicBezTo>
                  <a:lnTo>
                    <a:pt x="316" y="2370"/>
                  </a:lnTo>
                  <a:cubicBezTo>
                    <a:pt x="358" y="2267"/>
                    <a:pt x="406" y="2166"/>
                    <a:pt x="461" y="2069"/>
                  </a:cubicBezTo>
                  <a:lnTo>
                    <a:pt x="461" y="2069"/>
                  </a:lnTo>
                  <a:cubicBezTo>
                    <a:pt x="463" y="2064"/>
                    <a:pt x="464" y="2060"/>
                    <a:pt x="464" y="2056"/>
                  </a:cubicBezTo>
                  <a:lnTo>
                    <a:pt x="464" y="2056"/>
                  </a:lnTo>
                  <a:cubicBezTo>
                    <a:pt x="615" y="1894"/>
                    <a:pt x="758" y="1723"/>
                    <a:pt x="891" y="1545"/>
                  </a:cubicBezTo>
                  <a:lnTo>
                    <a:pt x="891" y="1545"/>
                  </a:lnTo>
                  <a:cubicBezTo>
                    <a:pt x="1031" y="1594"/>
                    <a:pt x="1136" y="1409"/>
                    <a:pt x="1188" y="1301"/>
                  </a:cubicBezTo>
                  <a:lnTo>
                    <a:pt x="1188" y="1301"/>
                  </a:lnTo>
                  <a:cubicBezTo>
                    <a:pt x="1208" y="1294"/>
                    <a:pt x="1210" y="1258"/>
                    <a:pt x="1183" y="1254"/>
                  </a:cubicBezTo>
                  <a:lnTo>
                    <a:pt x="1183" y="1254"/>
                  </a:lnTo>
                  <a:cubicBezTo>
                    <a:pt x="1099" y="1238"/>
                    <a:pt x="1019" y="1297"/>
                    <a:pt x="957" y="1368"/>
                  </a:cubicBezTo>
                  <a:lnTo>
                    <a:pt x="957" y="1368"/>
                  </a:lnTo>
                  <a:cubicBezTo>
                    <a:pt x="958" y="1323"/>
                    <a:pt x="946" y="1276"/>
                    <a:pt x="921" y="1235"/>
                  </a:cubicBezTo>
                  <a:lnTo>
                    <a:pt x="921" y="1235"/>
                  </a:lnTo>
                  <a:cubicBezTo>
                    <a:pt x="920" y="1228"/>
                    <a:pt x="916" y="1223"/>
                    <a:pt x="911" y="1219"/>
                  </a:cubicBezTo>
                  <a:lnTo>
                    <a:pt x="911" y="1219"/>
                  </a:lnTo>
                  <a:lnTo>
                    <a:pt x="911" y="1219"/>
                  </a:lnTo>
                  <a:lnTo>
                    <a:pt x="911" y="1219"/>
                  </a:lnTo>
                  <a:cubicBezTo>
                    <a:pt x="895" y="1195"/>
                    <a:pt x="861" y="1216"/>
                    <a:pt x="867" y="1239"/>
                  </a:cubicBezTo>
                  <a:lnTo>
                    <a:pt x="867" y="1239"/>
                  </a:lnTo>
                  <a:cubicBezTo>
                    <a:pt x="798" y="1316"/>
                    <a:pt x="786" y="1430"/>
                    <a:pt x="845" y="1520"/>
                  </a:cubicBezTo>
                  <a:lnTo>
                    <a:pt x="845" y="1520"/>
                  </a:lnTo>
                  <a:cubicBezTo>
                    <a:pt x="846" y="1521"/>
                    <a:pt x="846" y="1522"/>
                    <a:pt x="847" y="1522"/>
                  </a:cubicBezTo>
                  <a:lnTo>
                    <a:pt x="847" y="1522"/>
                  </a:lnTo>
                  <a:cubicBezTo>
                    <a:pt x="725" y="1685"/>
                    <a:pt x="595" y="1840"/>
                    <a:pt x="458" y="1990"/>
                  </a:cubicBezTo>
                  <a:lnTo>
                    <a:pt x="458" y="1990"/>
                  </a:lnTo>
                  <a:cubicBezTo>
                    <a:pt x="440" y="1880"/>
                    <a:pt x="445" y="1770"/>
                    <a:pt x="473" y="1661"/>
                  </a:cubicBezTo>
                  <a:lnTo>
                    <a:pt x="473" y="1661"/>
                  </a:lnTo>
                  <a:cubicBezTo>
                    <a:pt x="503" y="1665"/>
                    <a:pt x="545" y="1648"/>
                    <a:pt x="567" y="1638"/>
                  </a:cubicBezTo>
                  <a:lnTo>
                    <a:pt x="567" y="1638"/>
                  </a:lnTo>
                  <a:cubicBezTo>
                    <a:pt x="623" y="1611"/>
                    <a:pt x="666" y="1561"/>
                    <a:pt x="687" y="1502"/>
                  </a:cubicBezTo>
                  <a:lnTo>
                    <a:pt x="687" y="1502"/>
                  </a:lnTo>
                  <a:cubicBezTo>
                    <a:pt x="696" y="1477"/>
                    <a:pt x="664" y="1458"/>
                    <a:pt x="649" y="1473"/>
                  </a:cubicBezTo>
                  <a:lnTo>
                    <a:pt x="649" y="1473"/>
                  </a:lnTo>
                  <a:cubicBezTo>
                    <a:pt x="648" y="1473"/>
                    <a:pt x="647" y="1473"/>
                    <a:pt x="646" y="1473"/>
                  </a:cubicBezTo>
                  <a:lnTo>
                    <a:pt x="646" y="1473"/>
                  </a:lnTo>
                  <a:cubicBezTo>
                    <a:pt x="605" y="1469"/>
                    <a:pt x="566" y="1478"/>
                    <a:pt x="533" y="1496"/>
                  </a:cubicBezTo>
                  <a:lnTo>
                    <a:pt x="533" y="1496"/>
                  </a:lnTo>
                  <a:cubicBezTo>
                    <a:pt x="554" y="1460"/>
                    <a:pt x="576" y="1424"/>
                    <a:pt x="598" y="1388"/>
                  </a:cubicBezTo>
                  <a:lnTo>
                    <a:pt x="598" y="1388"/>
                  </a:lnTo>
                  <a:cubicBezTo>
                    <a:pt x="748" y="1368"/>
                    <a:pt x="765" y="1199"/>
                    <a:pt x="798" y="1078"/>
                  </a:cubicBezTo>
                  <a:lnTo>
                    <a:pt x="798" y="1078"/>
                  </a:lnTo>
                  <a:cubicBezTo>
                    <a:pt x="803" y="1062"/>
                    <a:pt x="791" y="1053"/>
                    <a:pt x="777" y="1052"/>
                  </a:cubicBezTo>
                  <a:lnTo>
                    <a:pt x="777" y="1052"/>
                  </a:lnTo>
                  <a:cubicBezTo>
                    <a:pt x="772" y="1045"/>
                    <a:pt x="763" y="1041"/>
                    <a:pt x="752" y="1044"/>
                  </a:cubicBezTo>
                  <a:lnTo>
                    <a:pt x="752" y="1044"/>
                  </a:lnTo>
                  <a:cubicBezTo>
                    <a:pt x="618" y="1083"/>
                    <a:pt x="463" y="1205"/>
                    <a:pt x="553" y="1357"/>
                  </a:cubicBezTo>
                  <a:lnTo>
                    <a:pt x="553" y="1357"/>
                  </a:lnTo>
                  <a:cubicBezTo>
                    <a:pt x="554" y="1359"/>
                    <a:pt x="555" y="1361"/>
                    <a:pt x="557" y="1362"/>
                  </a:cubicBezTo>
                  <a:lnTo>
                    <a:pt x="557" y="1362"/>
                  </a:lnTo>
                  <a:cubicBezTo>
                    <a:pt x="536" y="1396"/>
                    <a:pt x="516" y="1430"/>
                    <a:pt x="495" y="1464"/>
                  </a:cubicBezTo>
                  <a:lnTo>
                    <a:pt x="495" y="1464"/>
                  </a:lnTo>
                  <a:cubicBezTo>
                    <a:pt x="489" y="1433"/>
                    <a:pt x="475" y="1403"/>
                    <a:pt x="448" y="1377"/>
                  </a:cubicBezTo>
                  <a:lnTo>
                    <a:pt x="448" y="1377"/>
                  </a:lnTo>
                  <a:cubicBezTo>
                    <a:pt x="443" y="1372"/>
                    <a:pt x="438" y="1370"/>
                    <a:pt x="433" y="1370"/>
                  </a:cubicBezTo>
                  <a:lnTo>
                    <a:pt x="433" y="1370"/>
                  </a:lnTo>
                  <a:cubicBezTo>
                    <a:pt x="423" y="1363"/>
                    <a:pt x="409" y="1361"/>
                    <a:pt x="399" y="1373"/>
                  </a:cubicBezTo>
                  <a:lnTo>
                    <a:pt x="399" y="1373"/>
                  </a:lnTo>
                  <a:cubicBezTo>
                    <a:pt x="332" y="1449"/>
                    <a:pt x="344" y="1575"/>
                    <a:pt x="424" y="1637"/>
                  </a:cubicBezTo>
                  <a:lnTo>
                    <a:pt x="424" y="1637"/>
                  </a:lnTo>
                  <a:cubicBezTo>
                    <a:pt x="424" y="1640"/>
                    <a:pt x="426" y="1643"/>
                    <a:pt x="427" y="1645"/>
                  </a:cubicBezTo>
                  <a:lnTo>
                    <a:pt x="427" y="1645"/>
                  </a:lnTo>
                  <a:cubicBezTo>
                    <a:pt x="392" y="1778"/>
                    <a:pt x="389" y="1910"/>
                    <a:pt x="419" y="2045"/>
                  </a:cubicBezTo>
                  <a:lnTo>
                    <a:pt x="419" y="2045"/>
                  </a:lnTo>
                  <a:lnTo>
                    <a:pt x="419" y="2045"/>
                  </a:lnTo>
                  <a:lnTo>
                    <a:pt x="419" y="2045"/>
                  </a:lnTo>
                  <a:cubicBezTo>
                    <a:pt x="418" y="2046"/>
                    <a:pt x="418" y="2047"/>
                    <a:pt x="416" y="2048"/>
                  </a:cubicBezTo>
                  <a:lnTo>
                    <a:pt x="416" y="2048"/>
                  </a:lnTo>
                  <a:cubicBezTo>
                    <a:pt x="341" y="2181"/>
                    <a:pt x="279" y="2320"/>
                    <a:pt x="230" y="2462"/>
                  </a:cubicBezTo>
                  <a:lnTo>
                    <a:pt x="230" y="2462"/>
                  </a:lnTo>
                  <a:cubicBezTo>
                    <a:pt x="229" y="2463"/>
                    <a:pt x="228" y="2464"/>
                    <a:pt x="227" y="2465"/>
                  </a:cubicBezTo>
                  <a:lnTo>
                    <a:pt x="227" y="2465"/>
                  </a:lnTo>
                  <a:cubicBezTo>
                    <a:pt x="224" y="2470"/>
                    <a:pt x="222" y="2475"/>
                    <a:pt x="222" y="2480"/>
                  </a:cubicBezTo>
                  <a:lnTo>
                    <a:pt x="222" y="2480"/>
                  </a:lnTo>
                  <a:cubicBezTo>
                    <a:pt x="137" y="2730"/>
                    <a:pt x="92" y="2991"/>
                    <a:pt x="85" y="3258"/>
                  </a:cubicBezTo>
                  <a:lnTo>
                    <a:pt x="85" y="3258"/>
                  </a:lnTo>
                  <a:cubicBezTo>
                    <a:pt x="85" y="3264"/>
                    <a:pt x="87" y="3269"/>
                    <a:pt x="89" y="3272"/>
                  </a:cubicBezTo>
                  <a:lnTo>
                    <a:pt x="89" y="3272"/>
                  </a:lnTo>
                  <a:cubicBezTo>
                    <a:pt x="52" y="3383"/>
                    <a:pt x="22" y="3497"/>
                    <a:pt x="5" y="3616"/>
                  </a:cubicBezTo>
                  <a:lnTo>
                    <a:pt x="5" y="3616"/>
                  </a:lnTo>
                  <a:cubicBezTo>
                    <a:pt x="0" y="3647"/>
                    <a:pt x="48" y="3655"/>
                    <a:pt x="53" y="3624"/>
                  </a:cubicBezTo>
                  <a:lnTo>
                    <a:pt x="53" y="3624"/>
                  </a:lnTo>
                  <a:cubicBezTo>
                    <a:pt x="91" y="3368"/>
                    <a:pt x="182" y="3134"/>
                    <a:pt x="303" y="2914"/>
                  </a:cubicBezTo>
                  <a:lnTo>
                    <a:pt x="303" y="2914"/>
                  </a:lnTo>
                  <a:cubicBezTo>
                    <a:pt x="307" y="2914"/>
                    <a:pt x="311" y="2913"/>
                    <a:pt x="315" y="2910"/>
                  </a:cubicBezTo>
                  <a:lnTo>
                    <a:pt x="315" y="2910"/>
                  </a:lnTo>
                  <a:cubicBezTo>
                    <a:pt x="433" y="2840"/>
                    <a:pt x="548" y="2766"/>
                    <a:pt x="661" y="2689"/>
                  </a:cubicBezTo>
                  <a:lnTo>
                    <a:pt x="661" y="2689"/>
                  </a:lnTo>
                  <a:cubicBezTo>
                    <a:pt x="660" y="2752"/>
                    <a:pt x="734" y="2779"/>
                    <a:pt x="787" y="2794"/>
                  </a:cubicBezTo>
                  <a:lnTo>
                    <a:pt x="787" y="2794"/>
                  </a:lnTo>
                  <a:cubicBezTo>
                    <a:pt x="877" y="2819"/>
                    <a:pt x="976" y="2797"/>
                    <a:pt x="1055" y="2751"/>
                  </a:cubicBezTo>
                  <a:lnTo>
                    <a:pt x="1055" y="2751"/>
                  </a:lnTo>
                  <a:cubicBezTo>
                    <a:pt x="1068" y="2744"/>
                    <a:pt x="1068" y="2730"/>
                    <a:pt x="1061" y="2720"/>
                  </a:cubicBezTo>
                  <a:lnTo>
                    <a:pt x="1061" y="2720"/>
                  </a:lnTo>
                  <a:cubicBezTo>
                    <a:pt x="1062" y="2715"/>
                    <a:pt x="1061" y="2709"/>
                    <a:pt x="1056" y="2704"/>
                  </a:cubicBezTo>
                  <a:lnTo>
                    <a:pt x="1056" y="2704"/>
                  </a:lnTo>
                  <a:cubicBezTo>
                    <a:pt x="1017" y="2661"/>
                    <a:pt x="963" y="2655"/>
                    <a:pt x="908" y="2644"/>
                  </a:cubicBezTo>
                  <a:lnTo>
                    <a:pt x="908" y="2644"/>
                  </a:lnTo>
                  <a:cubicBezTo>
                    <a:pt x="855" y="2632"/>
                    <a:pt x="801" y="2625"/>
                    <a:pt x="747" y="2628"/>
                  </a:cubicBezTo>
                  <a:lnTo>
                    <a:pt x="747" y="2628"/>
                  </a:lnTo>
                  <a:cubicBezTo>
                    <a:pt x="895" y="2523"/>
                    <a:pt x="1038" y="2411"/>
                    <a:pt x="1177" y="2293"/>
                  </a:cubicBezTo>
                  <a:lnTo>
                    <a:pt x="1177" y="2293"/>
                  </a:lnTo>
                  <a:cubicBezTo>
                    <a:pt x="1313" y="2372"/>
                    <a:pt x="1489" y="2247"/>
                    <a:pt x="1582" y="2154"/>
                  </a:cubicBezTo>
                  <a:lnTo>
                    <a:pt x="1582" y="2154"/>
                  </a:lnTo>
                  <a:cubicBezTo>
                    <a:pt x="1585" y="2151"/>
                    <a:pt x="1586" y="2148"/>
                    <a:pt x="1587" y="2145"/>
                  </a:cubicBezTo>
                  <a:lnTo>
                    <a:pt x="1587" y="2145"/>
                  </a:lnTo>
                  <a:cubicBezTo>
                    <a:pt x="1594" y="2132"/>
                    <a:pt x="1590" y="2113"/>
                    <a:pt x="1570" y="2110"/>
                  </a:cubicBezTo>
                  <a:lnTo>
                    <a:pt x="1570" y="2110"/>
                  </a:lnTo>
                  <a:cubicBezTo>
                    <a:pt x="1466" y="2096"/>
                    <a:pt x="1364" y="2115"/>
                    <a:pt x="1274" y="2163"/>
                  </a:cubicBezTo>
                  <a:lnTo>
                    <a:pt x="1274" y="2163"/>
                  </a:lnTo>
                  <a:cubicBezTo>
                    <a:pt x="1304" y="2105"/>
                    <a:pt x="1318" y="2043"/>
                    <a:pt x="1299" y="1974"/>
                  </a:cubicBezTo>
                  <a:lnTo>
                    <a:pt x="1299" y="1974"/>
                  </a:lnTo>
                  <a:cubicBezTo>
                    <a:pt x="1293" y="1953"/>
                    <a:pt x="1270" y="1954"/>
                    <a:pt x="1259" y="1966"/>
                  </a:cubicBezTo>
                  <a:lnTo>
                    <a:pt x="1259" y="1966"/>
                  </a:lnTo>
                  <a:cubicBezTo>
                    <a:pt x="1257" y="1967"/>
                    <a:pt x="1255" y="1968"/>
                    <a:pt x="1253" y="1969"/>
                  </a:cubicBezTo>
                  <a:lnTo>
                    <a:pt x="1253" y="1969"/>
                  </a:lnTo>
                  <a:cubicBezTo>
                    <a:pt x="1173" y="2038"/>
                    <a:pt x="1102" y="2153"/>
                    <a:pt x="1140" y="2261"/>
                  </a:cubicBezTo>
                  <a:lnTo>
                    <a:pt x="1140" y="2261"/>
                  </a:lnTo>
                  <a:cubicBezTo>
                    <a:pt x="891" y="2472"/>
                    <a:pt x="627" y="2663"/>
                    <a:pt x="349" y="2832"/>
                  </a:cubicBezTo>
                  <a:lnTo>
                    <a:pt x="349" y="2832"/>
                  </a:lnTo>
                  <a:cubicBezTo>
                    <a:pt x="507" y="2566"/>
                    <a:pt x="705" y="2319"/>
                    <a:pt x="902" y="2080"/>
                  </a:cubicBezTo>
                  <a:lnTo>
                    <a:pt x="902" y="2080"/>
                  </a:lnTo>
                  <a:cubicBezTo>
                    <a:pt x="906" y="2080"/>
                    <a:pt x="910" y="2080"/>
                    <a:pt x="914" y="2079"/>
                  </a:cubicBezTo>
                  <a:lnTo>
                    <a:pt x="914" y="2079"/>
                  </a:lnTo>
                  <a:cubicBezTo>
                    <a:pt x="1161" y="1983"/>
                    <a:pt x="1395" y="1861"/>
                    <a:pt x="1613" y="1713"/>
                  </a:cubicBezTo>
                  <a:lnTo>
                    <a:pt x="1613" y="1713"/>
                  </a:lnTo>
                  <a:cubicBezTo>
                    <a:pt x="1647" y="1795"/>
                    <a:pt x="1758" y="1790"/>
                    <a:pt x="1834" y="1761"/>
                  </a:cubicBezTo>
                  <a:lnTo>
                    <a:pt x="1834" y="1761"/>
                  </a:lnTo>
                  <a:cubicBezTo>
                    <a:pt x="1842" y="1757"/>
                    <a:pt x="1847" y="1752"/>
                    <a:pt x="1848" y="1744"/>
                  </a:cubicBezTo>
                  <a:lnTo>
                    <a:pt x="1848" y="1744"/>
                  </a:lnTo>
                  <a:cubicBezTo>
                    <a:pt x="1861" y="1742"/>
                    <a:pt x="1871" y="1729"/>
                    <a:pt x="1864" y="1714"/>
                  </a:cubicBezTo>
                  <a:lnTo>
                    <a:pt x="1864" y="1714"/>
                  </a:lnTo>
                  <a:cubicBezTo>
                    <a:pt x="1838" y="1656"/>
                    <a:pt x="1775" y="1641"/>
                    <a:pt x="1714" y="1643"/>
                  </a:cubicBezTo>
                  <a:lnTo>
                    <a:pt x="1714" y="1643"/>
                  </a:lnTo>
                  <a:cubicBezTo>
                    <a:pt x="1801" y="1579"/>
                    <a:pt x="1886" y="1511"/>
                    <a:pt x="1969" y="1439"/>
                  </a:cubicBezTo>
                  <a:lnTo>
                    <a:pt x="1969" y="1439"/>
                  </a:lnTo>
                  <a:cubicBezTo>
                    <a:pt x="2014" y="1462"/>
                    <a:pt x="2063" y="1416"/>
                    <a:pt x="2095" y="1383"/>
                  </a:cubicBezTo>
                  <a:lnTo>
                    <a:pt x="2095" y="1383"/>
                  </a:lnTo>
                  <a:cubicBezTo>
                    <a:pt x="2159" y="1320"/>
                    <a:pt x="2201" y="1247"/>
                    <a:pt x="2227" y="1161"/>
                  </a:cubicBezTo>
                  <a:lnTo>
                    <a:pt x="2227" y="1161"/>
                  </a:lnTo>
                  <a:cubicBezTo>
                    <a:pt x="2233" y="1141"/>
                    <a:pt x="2212" y="1131"/>
                    <a:pt x="2196" y="1136"/>
                  </a:cubicBezTo>
                  <a:close/>
                </a:path>
              </a:pathLst>
            </a:custGeom>
            <a:solidFill>
              <a:schemeClr val="accent5"/>
            </a:solidFill>
            <a:ln>
              <a:noFill/>
            </a:ln>
            <a:effectLst/>
          </p:spPr>
          <p:txBody>
            <a:bodyPr wrap="none" anchor="ctr"/>
            <a:lstStyle/>
            <a:p>
              <a:endParaRPr lang="es-ES_tradnl" sz="919" dirty="0"/>
            </a:p>
          </p:txBody>
        </p:sp>
        <p:grpSp>
          <p:nvGrpSpPr>
            <p:cNvPr id="18" name="Group 17">
              <a:extLst>
                <a:ext uri="{FF2B5EF4-FFF2-40B4-BE49-F238E27FC236}">
                  <a16:creationId xmlns:a16="http://schemas.microsoft.com/office/drawing/2014/main" id="{2132E638-A0D0-6C46-9D8D-86FA6023243B}"/>
                </a:ext>
              </a:extLst>
            </p:cNvPr>
            <p:cNvGrpSpPr/>
            <p:nvPr/>
          </p:nvGrpSpPr>
          <p:grpSpPr>
            <a:xfrm rot="759599">
              <a:off x="5657515" y="4648323"/>
              <a:ext cx="946266" cy="1489101"/>
              <a:chOff x="5657514" y="3817121"/>
              <a:chExt cx="483891" cy="761480"/>
            </a:xfrm>
            <a:solidFill>
              <a:schemeClr val="accent5"/>
            </a:solidFill>
          </p:grpSpPr>
          <p:sp>
            <p:nvSpPr>
              <p:cNvPr id="437" name="Freeform 16">
                <a:extLst>
                  <a:ext uri="{FF2B5EF4-FFF2-40B4-BE49-F238E27FC236}">
                    <a16:creationId xmlns:a16="http://schemas.microsoft.com/office/drawing/2014/main" id="{5E6C9D9C-85CF-454B-9F7D-B2FEC6E44569}"/>
                  </a:ext>
                </a:extLst>
              </p:cNvPr>
              <p:cNvSpPr>
                <a:spLocks noChangeArrowheads="1"/>
              </p:cNvSpPr>
              <p:nvPr/>
            </p:nvSpPr>
            <p:spPr bwMode="auto">
              <a:xfrm>
                <a:off x="5657514" y="3817121"/>
                <a:ext cx="483891" cy="761480"/>
              </a:xfrm>
              <a:custGeom>
                <a:avLst/>
                <a:gdLst>
                  <a:gd name="T0" fmla="*/ 1896 w 1974"/>
                  <a:gd name="T1" fmla="*/ 723 h 3111"/>
                  <a:gd name="T2" fmla="*/ 131 w 1974"/>
                  <a:gd name="T3" fmla="*/ 1076 h 3111"/>
                  <a:gd name="T4" fmla="*/ 859 w 1974"/>
                  <a:gd name="T5" fmla="*/ 1256 h 3111"/>
                  <a:gd name="T6" fmla="*/ 931 w 1974"/>
                  <a:gd name="T7" fmla="*/ 1359 h 3111"/>
                  <a:gd name="T8" fmla="*/ 1104 w 1974"/>
                  <a:gd name="T9" fmla="*/ 1306 h 3111"/>
                  <a:gd name="T10" fmla="*/ 841 w 1974"/>
                  <a:gd name="T11" fmla="*/ 1050 h 3111"/>
                  <a:gd name="T12" fmla="*/ 723 w 1974"/>
                  <a:gd name="T13" fmla="*/ 732 h 3111"/>
                  <a:gd name="T14" fmla="*/ 841 w 1974"/>
                  <a:gd name="T15" fmla="*/ 1050 h 3111"/>
                  <a:gd name="T16" fmla="*/ 882 w 1974"/>
                  <a:gd name="T17" fmla="*/ 453 h 3111"/>
                  <a:gd name="T18" fmla="*/ 781 w 1974"/>
                  <a:gd name="T19" fmla="*/ 346 h 3111"/>
                  <a:gd name="T20" fmla="*/ 1053 w 1974"/>
                  <a:gd name="T21" fmla="*/ 206 h 3111"/>
                  <a:gd name="T22" fmla="*/ 1106 w 1974"/>
                  <a:gd name="T23" fmla="*/ 232 h 3111"/>
                  <a:gd name="T24" fmla="*/ 1141 w 1974"/>
                  <a:gd name="T25" fmla="*/ 87 h 3111"/>
                  <a:gd name="T26" fmla="*/ 1106 w 1974"/>
                  <a:gd name="T27" fmla="*/ 616 h 3111"/>
                  <a:gd name="T28" fmla="*/ 977 w 1974"/>
                  <a:gd name="T29" fmla="*/ 709 h 3111"/>
                  <a:gd name="T30" fmla="*/ 1300 w 1974"/>
                  <a:gd name="T31" fmla="*/ 348 h 3111"/>
                  <a:gd name="T32" fmla="*/ 1557 w 1974"/>
                  <a:gd name="T33" fmla="*/ 276 h 3111"/>
                  <a:gd name="T34" fmla="*/ 1459 w 1974"/>
                  <a:gd name="T35" fmla="*/ 359 h 3111"/>
                  <a:gd name="T36" fmla="*/ 1355 w 1974"/>
                  <a:gd name="T37" fmla="*/ 340 h 3111"/>
                  <a:gd name="T38" fmla="*/ 1557 w 1974"/>
                  <a:gd name="T39" fmla="*/ 276 h 3111"/>
                  <a:gd name="T40" fmla="*/ 1611 w 1974"/>
                  <a:gd name="T41" fmla="*/ 611 h 3111"/>
                  <a:gd name="T42" fmla="*/ 1660 w 1974"/>
                  <a:gd name="T43" fmla="*/ 410 h 3111"/>
                  <a:gd name="T44" fmla="*/ 1779 w 1974"/>
                  <a:gd name="T45" fmla="*/ 346 h 3111"/>
                  <a:gd name="T46" fmla="*/ 1415 w 1974"/>
                  <a:gd name="T47" fmla="*/ 936 h 3111"/>
                  <a:gd name="T48" fmla="*/ 1623 w 1974"/>
                  <a:gd name="T49" fmla="*/ 675 h 3111"/>
                  <a:gd name="T50" fmla="*/ 1128 w 1974"/>
                  <a:gd name="T51" fmla="*/ 1229 h 3111"/>
                  <a:gd name="T52" fmla="*/ 1432 w 1974"/>
                  <a:gd name="T53" fmla="*/ 728 h 3111"/>
                  <a:gd name="T54" fmla="*/ 1103 w 1974"/>
                  <a:gd name="T55" fmla="*/ 1187 h 3111"/>
                  <a:gd name="T56" fmla="*/ 1401 w 1974"/>
                  <a:gd name="T57" fmla="*/ 720 h 3111"/>
                  <a:gd name="T58" fmla="*/ 1266 w 1974"/>
                  <a:gd name="T59" fmla="*/ 398 h 3111"/>
                  <a:gd name="T60" fmla="*/ 1305 w 1974"/>
                  <a:gd name="T61" fmla="*/ 396 h 3111"/>
                  <a:gd name="T62" fmla="*/ 1296 w 1974"/>
                  <a:gd name="T63" fmla="*/ 627 h 3111"/>
                  <a:gd name="T64" fmla="*/ 1101 w 1974"/>
                  <a:gd name="T65" fmla="*/ 1028 h 3111"/>
                  <a:gd name="T66" fmla="*/ 938 w 1974"/>
                  <a:gd name="T67" fmla="*/ 1538 h 3111"/>
                  <a:gd name="T68" fmla="*/ 1916 w 1974"/>
                  <a:gd name="T69" fmla="*/ 629 h 3111"/>
                  <a:gd name="T70" fmla="*/ 1029 w 1974"/>
                  <a:gd name="T71" fmla="*/ 1640 h 3111"/>
                  <a:gd name="T72" fmla="*/ 1079 w 1974"/>
                  <a:gd name="T73" fmla="*/ 1466 h 3111"/>
                  <a:gd name="T74" fmla="*/ 1741 w 1974"/>
                  <a:gd name="T75" fmla="*/ 686 h 3111"/>
                  <a:gd name="T76" fmla="*/ 1785 w 1974"/>
                  <a:gd name="T77" fmla="*/ 296 h 3111"/>
                  <a:gd name="T78" fmla="*/ 1590 w 1974"/>
                  <a:gd name="T79" fmla="*/ 226 h 3111"/>
                  <a:gd name="T80" fmla="*/ 1329 w 1974"/>
                  <a:gd name="T81" fmla="*/ 180 h 3111"/>
                  <a:gd name="T82" fmla="*/ 1182 w 1974"/>
                  <a:gd name="T83" fmla="*/ 30 h 3111"/>
                  <a:gd name="T84" fmla="*/ 1096 w 1974"/>
                  <a:gd name="T85" fmla="*/ 47 h 3111"/>
                  <a:gd name="T86" fmla="*/ 921 w 1974"/>
                  <a:gd name="T87" fmla="*/ 99 h 3111"/>
                  <a:gd name="T88" fmla="*/ 466 w 1974"/>
                  <a:gd name="T89" fmla="*/ 279 h 3111"/>
                  <a:gd name="T90" fmla="*/ 738 w 1974"/>
                  <a:gd name="T91" fmla="*/ 273 h 3111"/>
                  <a:gd name="T92" fmla="*/ 255 w 1974"/>
                  <a:gd name="T93" fmla="*/ 433 h 3111"/>
                  <a:gd name="T94" fmla="*/ 733 w 1974"/>
                  <a:gd name="T95" fmla="*/ 350 h 3111"/>
                  <a:gd name="T96" fmla="*/ 476 w 1974"/>
                  <a:gd name="T97" fmla="*/ 524 h 3111"/>
                  <a:gd name="T98" fmla="*/ 229 w 1974"/>
                  <a:gd name="T99" fmla="*/ 658 h 3111"/>
                  <a:gd name="T100" fmla="*/ 813 w 1974"/>
                  <a:gd name="T101" fmla="*/ 1240 h 3111"/>
                  <a:gd name="T102" fmla="*/ 41 w 1974"/>
                  <a:gd name="T103" fmla="*/ 536 h 3111"/>
                  <a:gd name="T104" fmla="*/ 353 w 1974"/>
                  <a:gd name="T105" fmla="*/ 1554 h 3111"/>
                  <a:gd name="T106" fmla="*/ 881 w 1974"/>
                  <a:gd name="T107" fmla="*/ 2834 h 3111"/>
                  <a:gd name="T108" fmla="*/ 901 w 1974"/>
                  <a:gd name="T109" fmla="*/ 3079 h 3111"/>
                  <a:gd name="T110" fmla="*/ 1968 w 1974"/>
                  <a:gd name="T111" fmla="*/ 617 h 3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74" h="3111">
                    <a:moveTo>
                      <a:pt x="1023" y="1736"/>
                    </a:moveTo>
                    <a:lnTo>
                      <a:pt x="1023" y="1736"/>
                    </a:lnTo>
                    <a:cubicBezTo>
                      <a:pt x="1136" y="1539"/>
                      <a:pt x="1348" y="1439"/>
                      <a:pt x="1516" y="1298"/>
                    </a:cubicBezTo>
                    <a:lnTo>
                      <a:pt x="1516" y="1298"/>
                    </a:lnTo>
                    <a:cubicBezTo>
                      <a:pt x="1598" y="1230"/>
                      <a:pt x="1659" y="1149"/>
                      <a:pt x="1704" y="1053"/>
                    </a:cubicBezTo>
                    <a:lnTo>
                      <a:pt x="1704" y="1053"/>
                    </a:lnTo>
                    <a:cubicBezTo>
                      <a:pt x="1762" y="933"/>
                      <a:pt x="1815" y="824"/>
                      <a:pt x="1896" y="723"/>
                    </a:cubicBezTo>
                    <a:lnTo>
                      <a:pt x="1896" y="723"/>
                    </a:lnTo>
                    <a:cubicBezTo>
                      <a:pt x="1797" y="1156"/>
                      <a:pt x="1529" y="1820"/>
                      <a:pt x="1023" y="1736"/>
                    </a:cubicBezTo>
                    <a:close/>
                    <a:moveTo>
                      <a:pt x="600" y="1954"/>
                    </a:moveTo>
                    <a:lnTo>
                      <a:pt x="600" y="1954"/>
                    </a:lnTo>
                    <a:cubicBezTo>
                      <a:pt x="549" y="1800"/>
                      <a:pt x="488" y="1664"/>
                      <a:pt x="395" y="1529"/>
                    </a:cubicBezTo>
                    <a:lnTo>
                      <a:pt x="395" y="1529"/>
                    </a:lnTo>
                    <a:cubicBezTo>
                      <a:pt x="294" y="1382"/>
                      <a:pt x="194" y="1245"/>
                      <a:pt x="131" y="1076"/>
                    </a:cubicBezTo>
                    <a:lnTo>
                      <a:pt x="131" y="1076"/>
                    </a:lnTo>
                    <a:cubicBezTo>
                      <a:pt x="75" y="925"/>
                      <a:pt x="53" y="763"/>
                      <a:pt x="53" y="603"/>
                    </a:cubicBezTo>
                    <a:lnTo>
                      <a:pt x="53" y="603"/>
                    </a:lnTo>
                    <a:cubicBezTo>
                      <a:pt x="463" y="1119"/>
                      <a:pt x="691" y="1743"/>
                      <a:pt x="845" y="2378"/>
                    </a:cubicBezTo>
                    <a:lnTo>
                      <a:pt x="845" y="2378"/>
                    </a:lnTo>
                    <a:cubicBezTo>
                      <a:pt x="709" y="2275"/>
                      <a:pt x="652" y="2114"/>
                      <a:pt x="600" y="1954"/>
                    </a:cubicBezTo>
                    <a:close/>
                    <a:moveTo>
                      <a:pt x="859" y="1256"/>
                    </a:moveTo>
                    <a:lnTo>
                      <a:pt x="859" y="1256"/>
                    </a:lnTo>
                    <a:cubicBezTo>
                      <a:pt x="884" y="1280"/>
                      <a:pt x="908" y="1307"/>
                      <a:pt x="930" y="1337"/>
                    </a:cubicBezTo>
                    <a:lnTo>
                      <a:pt x="930" y="1337"/>
                    </a:lnTo>
                    <a:cubicBezTo>
                      <a:pt x="931" y="1339"/>
                      <a:pt x="932" y="1342"/>
                      <a:pt x="934" y="1345"/>
                    </a:cubicBezTo>
                    <a:lnTo>
                      <a:pt x="934" y="1345"/>
                    </a:lnTo>
                    <a:cubicBezTo>
                      <a:pt x="933" y="1349"/>
                      <a:pt x="932" y="1354"/>
                      <a:pt x="931" y="1359"/>
                    </a:cubicBezTo>
                    <a:lnTo>
                      <a:pt x="931" y="1359"/>
                    </a:lnTo>
                    <a:cubicBezTo>
                      <a:pt x="930" y="1374"/>
                      <a:pt x="940" y="1382"/>
                      <a:pt x="952" y="1382"/>
                    </a:cubicBezTo>
                    <a:lnTo>
                      <a:pt x="952" y="1382"/>
                    </a:lnTo>
                    <a:cubicBezTo>
                      <a:pt x="961" y="1389"/>
                      <a:pt x="974" y="1388"/>
                      <a:pt x="983" y="1382"/>
                    </a:cubicBezTo>
                    <a:lnTo>
                      <a:pt x="983" y="1382"/>
                    </a:lnTo>
                    <a:cubicBezTo>
                      <a:pt x="985" y="1381"/>
                      <a:pt x="986" y="1380"/>
                      <a:pt x="987" y="1379"/>
                    </a:cubicBezTo>
                    <a:lnTo>
                      <a:pt x="987" y="1379"/>
                    </a:lnTo>
                    <a:cubicBezTo>
                      <a:pt x="1026" y="1355"/>
                      <a:pt x="1065" y="1331"/>
                      <a:pt x="1104" y="1306"/>
                    </a:cubicBezTo>
                    <a:lnTo>
                      <a:pt x="1104" y="1306"/>
                    </a:lnTo>
                    <a:cubicBezTo>
                      <a:pt x="1096" y="1345"/>
                      <a:pt x="1089" y="1385"/>
                      <a:pt x="1062" y="1416"/>
                    </a:cubicBezTo>
                    <a:lnTo>
                      <a:pt x="1062" y="1416"/>
                    </a:lnTo>
                    <a:cubicBezTo>
                      <a:pt x="1018" y="1466"/>
                      <a:pt x="928" y="1510"/>
                      <a:pt x="863" y="1479"/>
                    </a:cubicBezTo>
                    <a:lnTo>
                      <a:pt x="863" y="1479"/>
                    </a:lnTo>
                    <a:cubicBezTo>
                      <a:pt x="790" y="1445"/>
                      <a:pt x="843" y="1311"/>
                      <a:pt x="859" y="1256"/>
                    </a:cubicBezTo>
                    <a:close/>
                    <a:moveTo>
                      <a:pt x="841" y="1050"/>
                    </a:moveTo>
                    <a:lnTo>
                      <a:pt x="841" y="1050"/>
                    </a:lnTo>
                    <a:cubicBezTo>
                      <a:pt x="733" y="868"/>
                      <a:pt x="607" y="696"/>
                      <a:pt x="520" y="502"/>
                    </a:cubicBezTo>
                    <a:lnTo>
                      <a:pt x="520" y="502"/>
                    </a:lnTo>
                    <a:cubicBezTo>
                      <a:pt x="558" y="478"/>
                      <a:pt x="598" y="457"/>
                      <a:pt x="639" y="438"/>
                    </a:cubicBezTo>
                    <a:lnTo>
                      <a:pt x="639" y="438"/>
                    </a:lnTo>
                    <a:cubicBezTo>
                      <a:pt x="667" y="536"/>
                      <a:pt x="695" y="633"/>
                      <a:pt x="723" y="732"/>
                    </a:cubicBezTo>
                    <a:lnTo>
                      <a:pt x="723" y="732"/>
                    </a:lnTo>
                    <a:cubicBezTo>
                      <a:pt x="729" y="751"/>
                      <a:pt x="760" y="743"/>
                      <a:pt x="755" y="723"/>
                    </a:cubicBezTo>
                    <a:lnTo>
                      <a:pt x="755" y="723"/>
                    </a:lnTo>
                    <a:cubicBezTo>
                      <a:pt x="726" y="623"/>
                      <a:pt x="698" y="524"/>
                      <a:pt x="669" y="425"/>
                    </a:cubicBezTo>
                    <a:lnTo>
                      <a:pt x="669" y="425"/>
                    </a:lnTo>
                    <a:cubicBezTo>
                      <a:pt x="695" y="415"/>
                      <a:pt x="721" y="405"/>
                      <a:pt x="748" y="397"/>
                    </a:cubicBezTo>
                    <a:lnTo>
                      <a:pt x="748" y="397"/>
                    </a:lnTo>
                    <a:cubicBezTo>
                      <a:pt x="810" y="608"/>
                      <a:pt x="789" y="836"/>
                      <a:pt x="841" y="1050"/>
                    </a:cubicBezTo>
                    <a:close/>
                    <a:moveTo>
                      <a:pt x="924" y="750"/>
                    </a:moveTo>
                    <a:lnTo>
                      <a:pt x="924" y="750"/>
                    </a:lnTo>
                    <a:cubicBezTo>
                      <a:pt x="921" y="791"/>
                      <a:pt x="915" y="834"/>
                      <a:pt x="910" y="877"/>
                    </a:cubicBezTo>
                    <a:lnTo>
                      <a:pt x="910" y="877"/>
                    </a:lnTo>
                    <a:cubicBezTo>
                      <a:pt x="911" y="736"/>
                      <a:pt x="913" y="594"/>
                      <a:pt x="914" y="453"/>
                    </a:cubicBezTo>
                    <a:lnTo>
                      <a:pt x="914" y="453"/>
                    </a:lnTo>
                    <a:cubicBezTo>
                      <a:pt x="915" y="432"/>
                      <a:pt x="882" y="432"/>
                      <a:pt x="882" y="453"/>
                    </a:cubicBezTo>
                    <a:lnTo>
                      <a:pt x="882" y="453"/>
                    </a:lnTo>
                    <a:cubicBezTo>
                      <a:pt x="880" y="632"/>
                      <a:pt x="878" y="813"/>
                      <a:pt x="876" y="992"/>
                    </a:cubicBezTo>
                    <a:lnTo>
                      <a:pt x="876" y="992"/>
                    </a:lnTo>
                    <a:cubicBezTo>
                      <a:pt x="833" y="789"/>
                      <a:pt x="850" y="574"/>
                      <a:pt x="790" y="373"/>
                    </a:cubicBezTo>
                    <a:lnTo>
                      <a:pt x="790" y="373"/>
                    </a:lnTo>
                    <a:cubicBezTo>
                      <a:pt x="793" y="363"/>
                      <a:pt x="790" y="352"/>
                      <a:pt x="781" y="346"/>
                    </a:cubicBezTo>
                    <a:lnTo>
                      <a:pt x="781" y="346"/>
                    </a:lnTo>
                    <a:cubicBezTo>
                      <a:pt x="778" y="333"/>
                      <a:pt x="773" y="322"/>
                      <a:pt x="769" y="309"/>
                    </a:cubicBezTo>
                    <a:lnTo>
                      <a:pt x="769" y="309"/>
                    </a:lnTo>
                    <a:cubicBezTo>
                      <a:pt x="818" y="272"/>
                      <a:pt x="872" y="246"/>
                      <a:pt x="931" y="230"/>
                    </a:cubicBezTo>
                    <a:lnTo>
                      <a:pt x="931" y="230"/>
                    </a:lnTo>
                    <a:cubicBezTo>
                      <a:pt x="940" y="403"/>
                      <a:pt x="938" y="577"/>
                      <a:pt x="924" y="750"/>
                    </a:cubicBezTo>
                    <a:close/>
                    <a:moveTo>
                      <a:pt x="1053" y="111"/>
                    </a:moveTo>
                    <a:lnTo>
                      <a:pt x="1053" y="206"/>
                    </a:lnTo>
                    <a:lnTo>
                      <a:pt x="1053" y="206"/>
                    </a:lnTo>
                    <a:cubicBezTo>
                      <a:pt x="1053" y="227"/>
                      <a:pt x="1086" y="227"/>
                      <a:pt x="1086" y="206"/>
                    </a:cubicBezTo>
                    <a:lnTo>
                      <a:pt x="1086" y="104"/>
                    </a:lnTo>
                    <a:lnTo>
                      <a:pt x="1086" y="104"/>
                    </a:lnTo>
                    <a:cubicBezTo>
                      <a:pt x="1087" y="104"/>
                      <a:pt x="1088" y="104"/>
                      <a:pt x="1089" y="104"/>
                    </a:cubicBezTo>
                    <a:lnTo>
                      <a:pt x="1089" y="104"/>
                    </a:lnTo>
                    <a:cubicBezTo>
                      <a:pt x="1094" y="147"/>
                      <a:pt x="1100" y="189"/>
                      <a:pt x="1106" y="232"/>
                    </a:cubicBezTo>
                    <a:lnTo>
                      <a:pt x="1106" y="232"/>
                    </a:lnTo>
                    <a:cubicBezTo>
                      <a:pt x="1108" y="252"/>
                      <a:pt x="1141" y="253"/>
                      <a:pt x="1138" y="232"/>
                    </a:cubicBezTo>
                    <a:lnTo>
                      <a:pt x="1138" y="232"/>
                    </a:lnTo>
                    <a:cubicBezTo>
                      <a:pt x="1132" y="186"/>
                      <a:pt x="1126" y="140"/>
                      <a:pt x="1121" y="94"/>
                    </a:cubicBezTo>
                    <a:lnTo>
                      <a:pt x="1121" y="94"/>
                    </a:lnTo>
                    <a:cubicBezTo>
                      <a:pt x="1127" y="93"/>
                      <a:pt x="1134" y="90"/>
                      <a:pt x="1141" y="87"/>
                    </a:cubicBezTo>
                    <a:lnTo>
                      <a:pt x="1141" y="87"/>
                    </a:lnTo>
                    <a:cubicBezTo>
                      <a:pt x="1174" y="310"/>
                      <a:pt x="1169" y="534"/>
                      <a:pt x="1125" y="756"/>
                    </a:cubicBezTo>
                    <a:lnTo>
                      <a:pt x="1125" y="756"/>
                    </a:lnTo>
                    <a:cubicBezTo>
                      <a:pt x="1103" y="869"/>
                      <a:pt x="1068" y="979"/>
                      <a:pt x="1026" y="1086"/>
                    </a:cubicBezTo>
                    <a:lnTo>
                      <a:pt x="1026" y="1086"/>
                    </a:lnTo>
                    <a:cubicBezTo>
                      <a:pt x="1012" y="1122"/>
                      <a:pt x="997" y="1156"/>
                      <a:pt x="982" y="1190"/>
                    </a:cubicBezTo>
                    <a:lnTo>
                      <a:pt x="982" y="1190"/>
                    </a:lnTo>
                    <a:cubicBezTo>
                      <a:pt x="995" y="992"/>
                      <a:pt x="1036" y="801"/>
                      <a:pt x="1106" y="616"/>
                    </a:cubicBezTo>
                    <a:lnTo>
                      <a:pt x="1106" y="616"/>
                    </a:lnTo>
                    <a:cubicBezTo>
                      <a:pt x="1113" y="596"/>
                      <a:pt x="1082" y="588"/>
                      <a:pt x="1074" y="607"/>
                    </a:cubicBezTo>
                    <a:lnTo>
                      <a:pt x="1074" y="607"/>
                    </a:lnTo>
                    <a:cubicBezTo>
                      <a:pt x="1000" y="807"/>
                      <a:pt x="958" y="1014"/>
                      <a:pt x="947" y="1226"/>
                    </a:cubicBezTo>
                    <a:lnTo>
                      <a:pt x="947" y="1226"/>
                    </a:lnTo>
                    <a:cubicBezTo>
                      <a:pt x="912" y="1059"/>
                      <a:pt x="963" y="875"/>
                      <a:pt x="977" y="709"/>
                    </a:cubicBezTo>
                    <a:lnTo>
                      <a:pt x="977" y="709"/>
                    </a:lnTo>
                    <a:cubicBezTo>
                      <a:pt x="992" y="513"/>
                      <a:pt x="988" y="315"/>
                      <a:pt x="972" y="118"/>
                    </a:cubicBezTo>
                    <a:lnTo>
                      <a:pt x="972" y="118"/>
                    </a:lnTo>
                    <a:cubicBezTo>
                      <a:pt x="1000" y="118"/>
                      <a:pt x="1027" y="116"/>
                      <a:pt x="1053" y="111"/>
                    </a:cubicBezTo>
                    <a:close/>
                    <a:moveTo>
                      <a:pt x="1305" y="235"/>
                    </a:moveTo>
                    <a:lnTo>
                      <a:pt x="1305" y="235"/>
                    </a:lnTo>
                    <a:cubicBezTo>
                      <a:pt x="1304" y="272"/>
                      <a:pt x="1301" y="310"/>
                      <a:pt x="1300" y="348"/>
                    </a:cubicBezTo>
                    <a:lnTo>
                      <a:pt x="1300" y="348"/>
                    </a:lnTo>
                    <a:cubicBezTo>
                      <a:pt x="1271" y="351"/>
                      <a:pt x="1242" y="350"/>
                      <a:pt x="1212" y="346"/>
                    </a:cubicBezTo>
                    <a:lnTo>
                      <a:pt x="1212" y="346"/>
                    </a:lnTo>
                    <a:cubicBezTo>
                      <a:pt x="1211" y="312"/>
                      <a:pt x="1209" y="277"/>
                      <a:pt x="1207" y="242"/>
                    </a:cubicBezTo>
                    <a:lnTo>
                      <a:pt x="1207" y="242"/>
                    </a:lnTo>
                    <a:cubicBezTo>
                      <a:pt x="1240" y="242"/>
                      <a:pt x="1273" y="240"/>
                      <a:pt x="1305" y="235"/>
                    </a:cubicBezTo>
                    <a:close/>
                    <a:moveTo>
                      <a:pt x="1557" y="276"/>
                    </a:moveTo>
                    <a:lnTo>
                      <a:pt x="1557" y="276"/>
                    </a:lnTo>
                    <a:cubicBezTo>
                      <a:pt x="1543" y="320"/>
                      <a:pt x="1522" y="361"/>
                      <a:pt x="1491" y="396"/>
                    </a:cubicBezTo>
                    <a:lnTo>
                      <a:pt x="1491" y="396"/>
                    </a:lnTo>
                    <a:cubicBezTo>
                      <a:pt x="1483" y="404"/>
                      <a:pt x="1483" y="413"/>
                      <a:pt x="1486" y="421"/>
                    </a:cubicBezTo>
                    <a:lnTo>
                      <a:pt x="1486" y="421"/>
                    </a:lnTo>
                    <a:cubicBezTo>
                      <a:pt x="1474" y="420"/>
                      <a:pt x="1461" y="418"/>
                      <a:pt x="1448" y="416"/>
                    </a:cubicBezTo>
                    <a:lnTo>
                      <a:pt x="1448" y="416"/>
                    </a:lnTo>
                    <a:cubicBezTo>
                      <a:pt x="1452" y="397"/>
                      <a:pt x="1456" y="378"/>
                      <a:pt x="1459" y="359"/>
                    </a:cubicBezTo>
                    <a:lnTo>
                      <a:pt x="1459" y="359"/>
                    </a:lnTo>
                    <a:cubicBezTo>
                      <a:pt x="1461" y="346"/>
                      <a:pt x="1454" y="336"/>
                      <a:pt x="1445" y="332"/>
                    </a:cubicBezTo>
                    <a:lnTo>
                      <a:pt x="1445" y="332"/>
                    </a:lnTo>
                    <a:cubicBezTo>
                      <a:pt x="1440" y="322"/>
                      <a:pt x="1430" y="316"/>
                      <a:pt x="1418" y="321"/>
                    </a:cubicBezTo>
                    <a:lnTo>
                      <a:pt x="1418" y="321"/>
                    </a:lnTo>
                    <a:cubicBezTo>
                      <a:pt x="1397" y="329"/>
                      <a:pt x="1376" y="335"/>
                      <a:pt x="1355" y="340"/>
                    </a:cubicBezTo>
                    <a:lnTo>
                      <a:pt x="1355" y="340"/>
                    </a:lnTo>
                    <a:cubicBezTo>
                      <a:pt x="1356" y="326"/>
                      <a:pt x="1356" y="311"/>
                      <a:pt x="1357" y="297"/>
                    </a:cubicBezTo>
                    <a:lnTo>
                      <a:pt x="1357" y="297"/>
                    </a:lnTo>
                    <a:cubicBezTo>
                      <a:pt x="1357" y="291"/>
                      <a:pt x="1355" y="287"/>
                      <a:pt x="1352" y="285"/>
                    </a:cubicBezTo>
                    <a:lnTo>
                      <a:pt x="1352" y="285"/>
                    </a:lnTo>
                    <a:cubicBezTo>
                      <a:pt x="1352" y="281"/>
                      <a:pt x="1352" y="276"/>
                      <a:pt x="1353" y="272"/>
                    </a:cubicBezTo>
                    <a:lnTo>
                      <a:pt x="1353" y="272"/>
                    </a:lnTo>
                    <a:cubicBezTo>
                      <a:pt x="1421" y="277"/>
                      <a:pt x="1489" y="279"/>
                      <a:pt x="1557" y="276"/>
                    </a:cubicBezTo>
                    <a:close/>
                    <a:moveTo>
                      <a:pt x="1779" y="346"/>
                    </a:moveTo>
                    <a:lnTo>
                      <a:pt x="1779" y="346"/>
                    </a:lnTo>
                    <a:cubicBezTo>
                      <a:pt x="1769" y="455"/>
                      <a:pt x="1722" y="553"/>
                      <a:pt x="1643" y="630"/>
                    </a:cubicBezTo>
                    <a:lnTo>
                      <a:pt x="1643" y="630"/>
                    </a:lnTo>
                    <a:cubicBezTo>
                      <a:pt x="1635" y="625"/>
                      <a:pt x="1627" y="620"/>
                      <a:pt x="1618" y="615"/>
                    </a:cubicBezTo>
                    <a:lnTo>
                      <a:pt x="1618" y="615"/>
                    </a:lnTo>
                    <a:cubicBezTo>
                      <a:pt x="1616" y="613"/>
                      <a:pt x="1613" y="612"/>
                      <a:pt x="1611" y="611"/>
                    </a:cubicBezTo>
                    <a:lnTo>
                      <a:pt x="1611" y="611"/>
                    </a:lnTo>
                    <a:cubicBezTo>
                      <a:pt x="1636" y="558"/>
                      <a:pt x="1660" y="504"/>
                      <a:pt x="1685" y="453"/>
                    </a:cubicBezTo>
                    <a:lnTo>
                      <a:pt x="1685" y="453"/>
                    </a:lnTo>
                    <a:cubicBezTo>
                      <a:pt x="1685" y="451"/>
                      <a:pt x="1686" y="449"/>
                      <a:pt x="1687" y="447"/>
                    </a:cubicBezTo>
                    <a:lnTo>
                      <a:pt x="1687" y="447"/>
                    </a:lnTo>
                    <a:cubicBezTo>
                      <a:pt x="1697" y="431"/>
                      <a:pt x="1683" y="405"/>
                      <a:pt x="1660" y="410"/>
                    </a:cubicBezTo>
                    <a:lnTo>
                      <a:pt x="1660" y="410"/>
                    </a:lnTo>
                    <a:cubicBezTo>
                      <a:pt x="1617" y="420"/>
                      <a:pt x="1575" y="425"/>
                      <a:pt x="1533" y="424"/>
                    </a:cubicBezTo>
                    <a:lnTo>
                      <a:pt x="1533" y="424"/>
                    </a:lnTo>
                    <a:cubicBezTo>
                      <a:pt x="1533" y="423"/>
                      <a:pt x="1533" y="423"/>
                      <a:pt x="1532" y="421"/>
                    </a:cubicBezTo>
                    <a:lnTo>
                      <a:pt x="1532" y="421"/>
                    </a:lnTo>
                    <a:cubicBezTo>
                      <a:pt x="1555" y="395"/>
                      <a:pt x="1572" y="367"/>
                      <a:pt x="1586" y="336"/>
                    </a:cubicBezTo>
                    <a:lnTo>
                      <a:pt x="1586" y="336"/>
                    </a:lnTo>
                    <a:cubicBezTo>
                      <a:pt x="1650" y="346"/>
                      <a:pt x="1714" y="349"/>
                      <a:pt x="1779" y="346"/>
                    </a:cubicBezTo>
                    <a:close/>
                    <a:moveTo>
                      <a:pt x="1206" y="1180"/>
                    </a:moveTo>
                    <a:lnTo>
                      <a:pt x="1206" y="1180"/>
                    </a:lnTo>
                    <a:cubicBezTo>
                      <a:pt x="1201" y="1177"/>
                      <a:pt x="1194" y="1176"/>
                      <a:pt x="1187" y="1179"/>
                    </a:cubicBezTo>
                    <a:lnTo>
                      <a:pt x="1187" y="1179"/>
                    </a:lnTo>
                    <a:cubicBezTo>
                      <a:pt x="1182" y="1181"/>
                      <a:pt x="1178" y="1183"/>
                      <a:pt x="1173" y="1185"/>
                    </a:cubicBezTo>
                    <a:lnTo>
                      <a:pt x="1173" y="1185"/>
                    </a:lnTo>
                    <a:cubicBezTo>
                      <a:pt x="1257" y="1105"/>
                      <a:pt x="1339" y="1024"/>
                      <a:pt x="1415" y="936"/>
                    </a:cubicBezTo>
                    <a:lnTo>
                      <a:pt x="1415" y="936"/>
                    </a:lnTo>
                    <a:cubicBezTo>
                      <a:pt x="1488" y="854"/>
                      <a:pt x="1541" y="755"/>
                      <a:pt x="1590" y="654"/>
                    </a:cubicBezTo>
                    <a:lnTo>
                      <a:pt x="1590" y="654"/>
                    </a:lnTo>
                    <a:cubicBezTo>
                      <a:pt x="1591" y="655"/>
                      <a:pt x="1593" y="657"/>
                      <a:pt x="1594" y="657"/>
                    </a:cubicBezTo>
                    <a:lnTo>
                      <a:pt x="1594" y="657"/>
                    </a:lnTo>
                    <a:cubicBezTo>
                      <a:pt x="1603" y="663"/>
                      <a:pt x="1613" y="669"/>
                      <a:pt x="1623" y="675"/>
                    </a:cubicBezTo>
                    <a:lnTo>
                      <a:pt x="1623" y="675"/>
                    </a:lnTo>
                    <a:cubicBezTo>
                      <a:pt x="1627" y="681"/>
                      <a:pt x="1634" y="686"/>
                      <a:pt x="1641" y="687"/>
                    </a:cubicBezTo>
                    <a:lnTo>
                      <a:pt x="1641" y="687"/>
                    </a:lnTo>
                    <a:cubicBezTo>
                      <a:pt x="1657" y="696"/>
                      <a:pt x="1672" y="704"/>
                      <a:pt x="1687" y="712"/>
                    </a:cubicBezTo>
                    <a:lnTo>
                      <a:pt x="1687" y="712"/>
                    </a:lnTo>
                    <a:cubicBezTo>
                      <a:pt x="1565" y="907"/>
                      <a:pt x="1392" y="1052"/>
                      <a:pt x="1206" y="1180"/>
                    </a:cubicBezTo>
                    <a:close/>
                    <a:moveTo>
                      <a:pt x="1128" y="1229"/>
                    </a:moveTo>
                    <a:lnTo>
                      <a:pt x="1128" y="1229"/>
                    </a:lnTo>
                    <a:cubicBezTo>
                      <a:pt x="1127" y="1231"/>
                      <a:pt x="1126" y="1233"/>
                      <a:pt x="1124" y="1235"/>
                    </a:cubicBezTo>
                    <a:lnTo>
                      <a:pt x="1124" y="1235"/>
                    </a:lnTo>
                    <a:cubicBezTo>
                      <a:pt x="1122" y="1237"/>
                      <a:pt x="1119" y="1238"/>
                      <a:pt x="1116" y="1241"/>
                    </a:cubicBezTo>
                    <a:lnTo>
                      <a:pt x="1116" y="1241"/>
                    </a:lnTo>
                    <a:cubicBezTo>
                      <a:pt x="1120" y="1237"/>
                      <a:pt x="1124" y="1233"/>
                      <a:pt x="1128" y="1229"/>
                    </a:cubicBezTo>
                    <a:close/>
                    <a:moveTo>
                      <a:pt x="1432" y="728"/>
                    </a:moveTo>
                    <a:lnTo>
                      <a:pt x="1432" y="728"/>
                    </a:lnTo>
                    <a:cubicBezTo>
                      <a:pt x="1461" y="643"/>
                      <a:pt x="1490" y="558"/>
                      <a:pt x="1519" y="473"/>
                    </a:cubicBezTo>
                    <a:lnTo>
                      <a:pt x="1519" y="473"/>
                    </a:lnTo>
                    <a:cubicBezTo>
                      <a:pt x="1555" y="474"/>
                      <a:pt x="1589" y="472"/>
                      <a:pt x="1624" y="467"/>
                    </a:cubicBezTo>
                    <a:lnTo>
                      <a:pt x="1624" y="467"/>
                    </a:lnTo>
                    <a:cubicBezTo>
                      <a:pt x="1553" y="617"/>
                      <a:pt x="1486" y="773"/>
                      <a:pt x="1381" y="902"/>
                    </a:cubicBezTo>
                    <a:lnTo>
                      <a:pt x="1381" y="902"/>
                    </a:lnTo>
                    <a:cubicBezTo>
                      <a:pt x="1298" y="1004"/>
                      <a:pt x="1200" y="1096"/>
                      <a:pt x="1103" y="1187"/>
                    </a:cubicBezTo>
                    <a:lnTo>
                      <a:pt x="1103" y="1187"/>
                    </a:lnTo>
                    <a:cubicBezTo>
                      <a:pt x="1247" y="961"/>
                      <a:pt x="1376" y="725"/>
                      <a:pt x="1438" y="463"/>
                    </a:cubicBezTo>
                    <a:lnTo>
                      <a:pt x="1438" y="463"/>
                    </a:lnTo>
                    <a:cubicBezTo>
                      <a:pt x="1454" y="466"/>
                      <a:pt x="1470" y="468"/>
                      <a:pt x="1486" y="470"/>
                    </a:cubicBezTo>
                    <a:lnTo>
                      <a:pt x="1486" y="470"/>
                    </a:lnTo>
                    <a:cubicBezTo>
                      <a:pt x="1457" y="553"/>
                      <a:pt x="1429" y="637"/>
                      <a:pt x="1401" y="720"/>
                    </a:cubicBezTo>
                    <a:lnTo>
                      <a:pt x="1401" y="720"/>
                    </a:lnTo>
                    <a:cubicBezTo>
                      <a:pt x="1394" y="740"/>
                      <a:pt x="1425" y="748"/>
                      <a:pt x="1432" y="728"/>
                    </a:cubicBezTo>
                    <a:lnTo>
                      <a:pt x="1186" y="693"/>
                    </a:lnTo>
                    <a:lnTo>
                      <a:pt x="1186" y="693"/>
                    </a:lnTo>
                    <a:cubicBezTo>
                      <a:pt x="1203" y="594"/>
                      <a:pt x="1212" y="495"/>
                      <a:pt x="1212" y="395"/>
                    </a:cubicBezTo>
                    <a:lnTo>
                      <a:pt x="1212" y="395"/>
                    </a:lnTo>
                    <a:cubicBezTo>
                      <a:pt x="1230" y="397"/>
                      <a:pt x="1248" y="398"/>
                      <a:pt x="1266" y="398"/>
                    </a:cubicBezTo>
                    <a:lnTo>
                      <a:pt x="1266" y="398"/>
                    </a:lnTo>
                    <a:cubicBezTo>
                      <a:pt x="1250" y="449"/>
                      <a:pt x="1235" y="500"/>
                      <a:pt x="1220" y="551"/>
                    </a:cubicBezTo>
                    <a:lnTo>
                      <a:pt x="1220" y="551"/>
                    </a:lnTo>
                    <a:cubicBezTo>
                      <a:pt x="1213" y="571"/>
                      <a:pt x="1245" y="580"/>
                      <a:pt x="1251" y="559"/>
                    </a:cubicBezTo>
                    <a:lnTo>
                      <a:pt x="1251" y="559"/>
                    </a:lnTo>
                    <a:cubicBezTo>
                      <a:pt x="1267" y="506"/>
                      <a:pt x="1284" y="451"/>
                      <a:pt x="1300" y="397"/>
                    </a:cubicBezTo>
                    <a:lnTo>
                      <a:pt x="1300" y="397"/>
                    </a:lnTo>
                    <a:cubicBezTo>
                      <a:pt x="1302" y="397"/>
                      <a:pt x="1303" y="397"/>
                      <a:pt x="1305" y="396"/>
                    </a:cubicBezTo>
                    <a:lnTo>
                      <a:pt x="1305" y="396"/>
                    </a:lnTo>
                    <a:cubicBezTo>
                      <a:pt x="1308" y="399"/>
                      <a:pt x="1311" y="401"/>
                      <a:pt x="1315" y="402"/>
                    </a:cubicBezTo>
                    <a:lnTo>
                      <a:pt x="1315" y="402"/>
                    </a:lnTo>
                    <a:cubicBezTo>
                      <a:pt x="1306" y="475"/>
                      <a:pt x="1289" y="547"/>
                      <a:pt x="1264" y="618"/>
                    </a:cubicBezTo>
                    <a:lnTo>
                      <a:pt x="1264" y="618"/>
                    </a:lnTo>
                    <a:cubicBezTo>
                      <a:pt x="1258" y="638"/>
                      <a:pt x="1289" y="647"/>
                      <a:pt x="1296" y="627"/>
                    </a:cubicBezTo>
                    <a:lnTo>
                      <a:pt x="1296" y="627"/>
                    </a:lnTo>
                    <a:cubicBezTo>
                      <a:pt x="1323" y="549"/>
                      <a:pt x="1340" y="471"/>
                      <a:pt x="1349" y="390"/>
                    </a:cubicBezTo>
                    <a:lnTo>
                      <a:pt x="1349" y="390"/>
                    </a:lnTo>
                    <a:cubicBezTo>
                      <a:pt x="1369" y="387"/>
                      <a:pt x="1388" y="383"/>
                      <a:pt x="1406" y="376"/>
                    </a:cubicBezTo>
                    <a:lnTo>
                      <a:pt x="1406" y="376"/>
                    </a:lnTo>
                    <a:cubicBezTo>
                      <a:pt x="1348" y="696"/>
                      <a:pt x="1185" y="974"/>
                      <a:pt x="1009" y="1243"/>
                    </a:cubicBezTo>
                    <a:lnTo>
                      <a:pt x="1009" y="1243"/>
                    </a:lnTo>
                    <a:cubicBezTo>
                      <a:pt x="1036" y="1170"/>
                      <a:pt x="1074" y="1099"/>
                      <a:pt x="1101" y="1028"/>
                    </a:cubicBezTo>
                    <a:lnTo>
                      <a:pt x="1101" y="1028"/>
                    </a:lnTo>
                    <a:cubicBezTo>
                      <a:pt x="1140" y="919"/>
                      <a:pt x="1167" y="806"/>
                      <a:pt x="1186" y="693"/>
                    </a:cubicBezTo>
                    <a:lnTo>
                      <a:pt x="1432" y="728"/>
                    </a:lnTo>
                    <a:close/>
                    <a:moveTo>
                      <a:pt x="901" y="2327"/>
                    </a:moveTo>
                    <a:lnTo>
                      <a:pt x="901" y="2327"/>
                    </a:lnTo>
                    <a:cubicBezTo>
                      <a:pt x="894" y="2064"/>
                      <a:pt x="901" y="1801"/>
                      <a:pt x="938" y="1538"/>
                    </a:cubicBezTo>
                    <a:lnTo>
                      <a:pt x="938" y="1538"/>
                    </a:lnTo>
                    <a:cubicBezTo>
                      <a:pt x="957" y="1535"/>
                      <a:pt x="976" y="1529"/>
                      <a:pt x="994" y="1520"/>
                    </a:cubicBezTo>
                    <a:lnTo>
                      <a:pt x="994" y="1520"/>
                    </a:lnTo>
                    <a:cubicBezTo>
                      <a:pt x="964" y="1787"/>
                      <a:pt x="925" y="2057"/>
                      <a:pt x="901" y="2327"/>
                    </a:cubicBezTo>
                    <a:close/>
                    <a:moveTo>
                      <a:pt x="1921" y="604"/>
                    </a:moveTo>
                    <a:lnTo>
                      <a:pt x="1921" y="604"/>
                    </a:lnTo>
                    <a:cubicBezTo>
                      <a:pt x="1919" y="612"/>
                      <a:pt x="1918" y="620"/>
                      <a:pt x="1916" y="629"/>
                    </a:cubicBezTo>
                    <a:lnTo>
                      <a:pt x="1916" y="629"/>
                    </a:lnTo>
                    <a:cubicBezTo>
                      <a:pt x="1914" y="630"/>
                      <a:pt x="1912" y="632"/>
                      <a:pt x="1910" y="634"/>
                    </a:cubicBezTo>
                    <a:lnTo>
                      <a:pt x="1910" y="634"/>
                    </a:lnTo>
                    <a:cubicBezTo>
                      <a:pt x="1827" y="721"/>
                      <a:pt x="1760" y="817"/>
                      <a:pt x="1708" y="925"/>
                    </a:cubicBezTo>
                    <a:lnTo>
                      <a:pt x="1708" y="925"/>
                    </a:lnTo>
                    <a:cubicBezTo>
                      <a:pt x="1644" y="1056"/>
                      <a:pt x="1593" y="1166"/>
                      <a:pt x="1482" y="1264"/>
                    </a:cubicBezTo>
                    <a:lnTo>
                      <a:pt x="1482" y="1264"/>
                    </a:lnTo>
                    <a:cubicBezTo>
                      <a:pt x="1333" y="1395"/>
                      <a:pt x="1150" y="1483"/>
                      <a:pt x="1029" y="1640"/>
                    </a:cubicBezTo>
                    <a:lnTo>
                      <a:pt x="1029" y="1640"/>
                    </a:lnTo>
                    <a:cubicBezTo>
                      <a:pt x="1035" y="1594"/>
                      <a:pt x="1040" y="1550"/>
                      <a:pt x="1045" y="1505"/>
                    </a:cubicBezTo>
                    <a:lnTo>
                      <a:pt x="1045" y="1505"/>
                    </a:lnTo>
                    <a:cubicBezTo>
                      <a:pt x="1045" y="1500"/>
                      <a:pt x="1044" y="1496"/>
                      <a:pt x="1042" y="1493"/>
                    </a:cubicBezTo>
                    <a:lnTo>
                      <a:pt x="1042" y="1493"/>
                    </a:lnTo>
                    <a:cubicBezTo>
                      <a:pt x="1056" y="1484"/>
                      <a:pt x="1068" y="1475"/>
                      <a:pt x="1079" y="1466"/>
                    </a:cubicBezTo>
                    <a:lnTo>
                      <a:pt x="1079" y="1466"/>
                    </a:lnTo>
                    <a:cubicBezTo>
                      <a:pt x="1104" y="1446"/>
                      <a:pt x="1132" y="1413"/>
                      <a:pt x="1140" y="1382"/>
                    </a:cubicBezTo>
                    <a:lnTo>
                      <a:pt x="1140" y="1382"/>
                    </a:lnTo>
                    <a:cubicBezTo>
                      <a:pt x="1149" y="1350"/>
                      <a:pt x="1147" y="1305"/>
                      <a:pt x="1160" y="1270"/>
                    </a:cubicBezTo>
                    <a:lnTo>
                      <a:pt x="1160" y="1270"/>
                    </a:lnTo>
                    <a:cubicBezTo>
                      <a:pt x="1382" y="1124"/>
                      <a:pt x="1592" y="960"/>
                      <a:pt x="1734" y="729"/>
                    </a:cubicBezTo>
                    <a:lnTo>
                      <a:pt x="1734" y="729"/>
                    </a:lnTo>
                    <a:cubicBezTo>
                      <a:pt x="1753" y="724"/>
                      <a:pt x="1763" y="696"/>
                      <a:pt x="1741" y="686"/>
                    </a:cubicBezTo>
                    <a:lnTo>
                      <a:pt x="1741" y="686"/>
                    </a:lnTo>
                    <a:cubicBezTo>
                      <a:pt x="1722" y="676"/>
                      <a:pt x="1704" y="667"/>
                      <a:pt x="1687" y="657"/>
                    </a:cubicBezTo>
                    <a:lnTo>
                      <a:pt x="1687" y="657"/>
                    </a:lnTo>
                    <a:cubicBezTo>
                      <a:pt x="1778" y="564"/>
                      <a:pt x="1828" y="441"/>
                      <a:pt x="1829" y="309"/>
                    </a:cubicBezTo>
                    <a:lnTo>
                      <a:pt x="1829" y="309"/>
                    </a:lnTo>
                    <a:cubicBezTo>
                      <a:pt x="1830" y="283"/>
                      <a:pt x="1796" y="279"/>
                      <a:pt x="1785" y="296"/>
                    </a:cubicBezTo>
                    <a:lnTo>
                      <a:pt x="1785" y="296"/>
                    </a:lnTo>
                    <a:cubicBezTo>
                      <a:pt x="1724" y="300"/>
                      <a:pt x="1664" y="298"/>
                      <a:pt x="1604" y="289"/>
                    </a:cubicBezTo>
                    <a:lnTo>
                      <a:pt x="1604" y="289"/>
                    </a:lnTo>
                    <a:cubicBezTo>
                      <a:pt x="1605" y="287"/>
                      <a:pt x="1606" y="285"/>
                      <a:pt x="1606" y="283"/>
                    </a:cubicBezTo>
                    <a:lnTo>
                      <a:pt x="1606" y="283"/>
                    </a:lnTo>
                    <a:cubicBezTo>
                      <a:pt x="1608" y="277"/>
                      <a:pt x="1607" y="272"/>
                      <a:pt x="1606" y="268"/>
                    </a:cubicBezTo>
                    <a:lnTo>
                      <a:pt x="1606" y="268"/>
                    </a:lnTo>
                    <a:cubicBezTo>
                      <a:pt x="1620" y="254"/>
                      <a:pt x="1614" y="225"/>
                      <a:pt x="1590" y="226"/>
                    </a:cubicBezTo>
                    <a:lnTo>
                      <a:pt x="1590" y="226"/>
                    </a:lnTo>
                    <a:cubicBezTo>
                      <a:pt x="1512" y="231"/>
                      <a:pt x="1433" y="229"/>
                      <a:pt x="1355" y="224"/>
                    </a:cubicBezTo>
                    <a:lnTo>
                      <a:pt x="1355" y="224"/>
                    </a:lnTo>
                    <a:cubicBezTo>
                      <a:pt x="1355" y="222"/>
                      <a:pt x="1355" y="221"/>
                      <a:pt x="1355" y="219"/>
                    </a:cubicBezTo>
                    <a:lnTo>
                      <a:pt x="1355" y="219"/>
                    </a:lnTo>
                    <a:cubicBezTo>
                      <a:pt x="1366" y="203"/>
                      <a:pt x="1353" y="174"/>
                      <a:pt x="1329" y="180"/>
                    </a:cubicBezTo>
                    <a:lnTo>
                      <a:pt x="1329" y="180"/>
                    </a:lnTo>
                    <a:cubicBezTo>
                      <a:pt x="1287" y="190"/>
                      <a:pt x="1245" y="194"/>
                      <a:pt x="1203" y="193"/>
                    </a:cubicBezTo>
                    <a:lnTo>
                      <a:pt x="1203" y="193"/>
                    </a:lnTo>
                    <a:cubicBezTo>
                      <a:pt x="1199" y="150"/>
                      <a:pt x="1193" y="108"/>
                      <a:pt x="1187" y="65"/>
                    </a:cubicBezTo>
                    <a:lnTo>
                      <a:pt x="1187" y="65"/>
                    </a:lnTo>
                    <a:cubicBezTo>
                      <a:pt x="1195" y="55"/>
                      <a:pt x="1191" y="41"/>
                      <a:pt x="1182" y="33"/>
                    </a:cubicBezTo>
                    <a:lnTo>
                      <a:pt x="1182" y="33"/>
                    </a:lnTo>
                    <a:cubicBezTo>
                      <a:pt x="1182" y="32"/>
                      <a:pt x="1182" y="31"/>
                      <a:pt x="1182" y="30"/>
                    </a:cubicBezTo>
                    <a:lnTo>
                      <a:pt x="1182" y="30"/>
                    </a:lnTo>
                    <a:cubicBezTo>
                      <a:pt x="1176" y="0"/>
                      <a:pt x="1135" y="11"/>
                      <a:pt x="1134" y="38"/>
                    </a:cubicBezTo>
                    <a:lnTo>
                      <a:pt x="1134" y="38"/>
                    </a:lnTo>
                    <a:cubicBezTo>
                      <a:pt x="1124" y="41"/>
                      <a:pt x="1115" y="46"/>
                      <a:pt x="1105" y="49"/>
                    </a:cubicBezTo>
                    <a:lnTo>
                      <a:pt x="1105" y="49"/>
                    </a:lnTo>
                    <a:cubicBezTo>
                      <a:pt x="1102" y="47"/>
                      <a:pt x="1099" y="47"/>
                      <a:pt x="1096" y="47"/>
                    </a:cubicBezTo>
                    <a:lnTo>
                      <a:pt x="1096" y="47"/>
                    </a:lnTo>
                    <a:cubicBezTo>
                      <a:pt x="1090" y="47"/>
                      <a:pt x="1084" y="50"/>
                      <a:pt x="1081" y="55"/>
                    </a:cubicBezTo>
                    <a:lnTo>
                      <a:pt x="1081" y="55"/>
                    </a:lnTo>
                    <a:cubicBezTo>
                      <a:pt x="1038" y="67"/>
                      <a:pt x="993" y="71"/>
                      <a:pt x="947" y="69"/>
                    </a:cubicBezTo>
                    <a:lnTo>
                      <a:pt x="947" y="69"/>
                    </a:lnTo>
                    <a:cubicBezTo>
                      <a:pt x="934" y="68"/>
                      <a:pt x="927" y="76"/>
                      <a:pt x="924" y="86"/>
                    </a:cubicBezTo>
                    <a:lnTo>
                      <a:pt x="924" y="86"/>
                    </a:lnTo>
                    <a:cubicBezTo>
                      <a:pt x="922" y="90"/>
                      <a:pt x="921" y="94"/>
                      <a:pt x="921" y="99"/>
                    </a:cubicBezTo>
                    <a:lnTo>
                      <a:pt x="921" y="99"/>
                    </a:lnTo>
                    <a:cubicBezTo>
                      <a:pt x="922" y="105"/>
                      <a:pt x="922" y="111"/>
                      <a:pt x="923" y="117"/>
                    </a:cubicBezTo>
                    <a:lnTo>
                      <a:pt x="923" y="117"/>
                    </a:lnTo>
                    <a:cubicBezTo>
                      <a:pt x="763" y="142"/>
                      <a:pt x="606" y="181"/>
                      <a:pt x="453" y="232"/>
                    </a:cubicBezTo>
                    <a:lnTo>
                      <a:pt x="453" y="232"/>
                    </a:lnTo>
                    <a:cubicBezTo>
                      <a:pt x="423" y="242"/>
                      <a:pt x="436" y="289"/>
                      <a:pt x="466" y="279"/>
                    </a:cubicBezTo>
                    <a:lnTo>
                      <a:pt x="466" y="279"/>
                    </a:lnTo>
                    <a:cubicBezTo>
                      <a:pt x="616" y="229"/>
                      <a:pt x="770" y="191"/>
                      <a:pt x="927" y="166"/>
                    </a:cubicBezTo>
                    <a:lnTo>
                      <a:pt x="927" y="166"/>
                    </a:lnTo>
                    <a:cubicBezTo>
                      <a:pt x="927" y="171"/>
                      <a:pt x="928" y="175"/>
                      <a:pt x="928" y="180"/>
                    </a:cubicBezTo>
                    <a:lnTo>
                      <a:pt x="928" y="180"/>
                    </a:lnTo>
                    <a:cubicBezTo>
                      <a:pt x="861" y="197"/>
                      <a:pt x="799" y="226"/>
                      <a:pt x="743" y="267"/>
                    </a:cubicBezTo>
                    <a:lnTo>
                      <a:pt x="743" y="267"/>
                    </a:lnTo>
                    <a:cubicBezTo>
                      <a:pt x="741" y="269"/>
                      <a:pt x="739" y="271"/>
                      <a:pt x="738" y="273"/>
                    </a:cubicBezTo>
                    <a:lnTo>
                      <a:pt x="738" y="273"/>
                    </a:lnTo>
                    <a:cubicBezTo>
                      <a:pt x="735" y="273"/>
                      <a:pt x="732" y="274"/>
                      <a:pt x="730" y="276"/>
                    </a:cubicBezTo>
                    <a:lnTo>
                      <a:pt x="730" y="276"/>
                    </a:lnTo>
                    <a:cubicBezTo>
                      <a:pt x="658" y="275"/>
                      <a:pt x="593" y="307"/>
                      <a:pt x="526" y="332"/>
                    </a:cubicBezTo>
                    <a:lnTo>
                      <a:pt x="526" y="332"/>
                    </a:lnTo>
                    <a:cubicBezTo>
                      <a:pt x="436" y="365"/>
                      <a:pt x="345" y="399"/>
                      <a:pt x="255" y="433"/>
                    </a:cubicBezTo>
                    <a:lnTo>
                      <a:pt x="255" y="433"/>
                    </a:lnTo>
                    <a:cubicBezTo>
                      <a:pt x="225" y="444"/>
                      <a:pt x="238" y="491"/>
                      <a:pt x="268" y="479"/>
                    </a:cubicBezTo>
                    <a:lnTo>
                      <a:pt x="268" y="479"/>
                    </a:lnTo>
                    <a:cubicBezTo>
                      <a:pt x="336" y="454"/>
                      <a:pt x="403" y="429"/>
                      <a:pt x="472" y="404"/>
                    </a:cubicBezTo>
                    <a:lnTo>
                      <a:pt x="472" y="404"/>
                    </a:lnTo>
                    <a:cubicBezTo>
                      <a:pt x="549" y="375"/>
                      <a:pt x="638" y="326"/>
                      <a:pt x="723" y="325"/>
                    </a:cubicBezTo>
                    <a:lnTo>
                      <a:pt x="723" y="325"/>
                    </a:lnTo>
                    <a:cubicBezTo>
                      <a:pt x="726" y="333"/>
                      <a:pt x="729" y="342"/>
                      <a:pt x="733" y="350"/>
                    </a:cubicBezTo>
                    <a:lnTo>
                      <a:pt x="733" y="350"/>
                    </a:lnTo>
                    <a:cubicBezTo>
                      <a:pt x="648" y="377"/>
                      <a:pt x="568" y="414"/>
                      <a:pt x="493" y="461"/>
                    </a:cubicBezTo>
                    <a:lnTo>
                      <a:pt x="493" y="461"/>
                    </a:lnTo>
                    <a:cubicBezTo>
                      <a:pt x="481" y="459"/>
                      <a:pt x="467" y="468"/>
                      <a:pt x="463" y="481"/>
                    </a:cubicBezTo>
                    <a:lnTo>
                      <a:pt x="463" y="481"/>
                    </a:lnTo>
                    <a:cubicBezTo>
                      <a:pt x="448" y="496"/>
                      <a:pt x="459" y="521"/>
                      <a:pt x="476" y="524"/>
                    </a:cubicBezTo>
                    <a:lnTo>
                      <a:pt x="476" y="524"/>
                    </a:lnTo>
                    <a:cubicBezTo>
                      <a:pt x="582" y="759"/>
                      <a:pt x="747" y="961"/>
                      <a:pt x="864" y="1189"/>
                    </a:cubicBezTo>
                    <a:lnTo>
                      <a:pt x="864" y="1189"/>
                    </a:lnTo>
                    <a:cubicBezTo>
                      <a:pt x="806" y="1133"/>
                      <a:pt x="742" y="1085"/>
                      <a:pt x="670" y="1042"/>
                    </a:cubicBezTo>
                    <a:lnTo>
                      <a:pt x="670" y="1042"/>
                    </a:lnTo>
                    <a:cubicBezTo>
                      <a:pt x="499" y="942"/>
                      <a:pt x="382" y="796"/>
                      <a:pt x="271" y="633"/>
                    </a:cubicBezTo>
                    <a:lnTo>
                      <a:pt x="271" y="633"/>
                    </a:lnTo>
                    <a:cubicBezTo>
                      <a:pt x="253" y="607"/>
                      <a:pt x="211" y="631"/>
                      <a:pt x="229" y="658"/>
                    </a:cubicBezTo>
                    <a:lnTo>
                      <a:pt x="229" y="658"/>
                    </a:lnTo>
                    <a:cubicBezTo>
                      <a:pt x="313" y="783"/>
                      <a:pt x="409" y="921"/>
                      <a:pt x="531" y="1012"/>
                    </a:cubicBezTo>
                    <a:lnTo>
                      <a:pt x="531" y="1012"/>
                    </a:lnTo>
                    <a:cubicBezTo>
                      <a:pt x="633" y="1087"/>
                      <a:pt x="736" y="1145"/>
                      <a:pt x="826" y="1225"/>
                    </a:cubicBezTo>
                    <a:lnTo>
                      <a:pt x="826" y="1225"/>
                    </a:lnTo>
                    <a:cubicBezTo>
                      <a:pt x="820" y="1227"/>
                      <a:pt x="815" y="1233"/>
                      <a:pt x="813" y="1240"/>
                    </a:cubicBezTo>
                    <a:lnTo>
                      <a:pt x="813" y="1240"/>
                    </a:lnTo>
                    <a:cubicBezTo>
                      <a:pt x="782" y="1348"/>
                      <a:pt x="743" y="1513"/>
                      <a:pt x="889" y="1537"/>
                    </a:cubicBezTo>
                    <a:lnTo>
                      <a:pt x="889" y="1537"/>
                    </a:lnTo>
                    <a:cubicBezTo>
                      <a:pt x="859" y="1758"/>
                      <a:pt x="849" y="1980"/>
                      <a:pt x="851" y="2203"/>
                    </a:cubicBezTo>
                    <a:lnTo>
                      <a:pt x="851" y="2203"/>
                    </a:lnTo>
                    <a:cubicBezTo>
                      <a:pt x="692" y="1605"/>
                      <a:pt x="460" y="1026"/>
                      <a:pt x="67" y="542"/>
                    </a:cubicBezTo>
                    <a:lnTo>
                      <a:pt x="67" y="542"/>
                    </a:lnTo>
                    <a:cubicBezTo>
                      <a:pt x="59" y="533"/>
                      <a:pt x="49" y="532"/>
                      <a:pt x="41" y="536"/>
                    </a:cubicBezTo>
                    <a:lnTo>
                      <a:pt x="41" y="536"/>
                    </a:lnTo>
                    <a:cubicBezTo>
                      <a:pt x="27" y="528"/>
                      <a:pt x="5" y="536"/>
                      <a:pt x="4" y="557"/>
                    </a:cubicBezTo>
                    <a:lnTo>
                      <a:pt x="4" y="557"/>
                    </a:lnTo>
                    <a:cubicBezTo>
                      <a:pt x="0" y="739"/>
                      <a:pt x="25" y="916"/>
                      <a:pt x="84" y="1089"/>
                    </a:cubicBezTo>
                    <a:lnTo>
                      <a:pt x="84" y="1089"/>
                    </a:lnTo>
                    <a:cubicBezTo>
                      <a:pt x="142" y="1261"/>
                      <a:pt x="250" y="1407"/>
                      <a:pt x="353" y="1554"/>
                    </a:cubicBezTo>
                    <a:lnTo>
                      <a:pt x="353" y="1554"/>
                    </a:lnTo>
                    <a:cubicBezTo>
                      <a:pt x="477" y="1730"/>
                      <a:pt x="531" y="1922"/>
                      <a:pt x="606" y="2119"/>
                    </a:cubicBezTo>
                    <a:lnTo>
                      <a:pt x="606" y="2119"/>
                    </a:lnTo>
                    <a:cubicBezTo>
                      <a:pt x="656" y="2252"/>
                      <a:pt x="735" y="2371"/>
                      <a:pt x="858" y="2445"/>
                    </a:cubicBezTo>
                    <a:lnTo>
                      <a:pt x="858" y="2445"/>
                    </a:lnTo>
                    <a:lnTo>
                      <a:pt x="858" y="2445"/>
                    </a:lnTo>
                    <a:lnTo>
                      <a:pt x="858" y="2445"/>
                    </a:lnTo>
                    <a:cubicBezTo>
                      <a:pt x="863" y="2575"/>
                      <a:pt x="872" y="2704"/>
                      <a:pt x="881" y="2834"/>
                    </a:cubicBezTo>
                    <a:lnTo>
                      <a:pt x="881" y="2834"/>
                    </a:lnTo>
                    <a:cubicBezTo>
                      <a:pt x="883" y="2905"/>
                      <a:pt x="887" y="2976"/>
                      <a:pt x="892" y="3047"/>
                    </a:cubicBezTo>
                    <a:lnTo>
                      <a:pt x="892" y="3047"/>
                    </a:lnTo>
                    <a:cubicBezTo>
                      <a:pt x="893" y="3053"/>
                      <a:pt x="896" y="3059"/>
                      <a:pt x="900" y="3062"/>
                    </a:cubicBezTo>
                    <a:lnTo>
                      <a:pt x="900" y="3062"/>
                    </a:lnTo>
                    <a:cubicBezTo>
                      <a:pt x="900" y="3068"/>
                      <a:pt x="901" y="3073"/>
                      <a:pt x="901" y="3079"/>
                    </a:cubicBezTo>
                    <a:lnTo>
                      <a:pt x="901" y="3079"/>
                    </a:lnTo>
                    <a:cubicBezTo>
                      <a:pt x="904" y="3110"/>
                      <a:pt x="953" y="3110"/>
                      <a:pt x="950" y="3079"/>
                    </a:cubicBezTo>
                    <a:lnTo>
                      <a:pt x="950" y="3079"/>
                    </a:lnTo>
                    <a:cubicBezTo>
                      <a:pt x="944" y="2998"/>
                      <a:pt x="937" y="2917"/>
                      <a:pt x="931" y="2836"/>
                    </a:cubicBezTo>
                    <a:lnTo>
                      <a:pt x="931" y="2836"/>
                    </a:lnTo>
                    <a:cubicBezTo>
                      <a:pt x="923" y="2485"/>
                      <a:pt x="968" y="2132"/>
                      <a:pt x="1012" y="1783"/>
                    </a:cubicBezTo>
                    <a:lnTo>
                      <a:pt x="1012" y="1783"/>
                    </a:lnTo>
                    <a:cubicBezTo>
                      <a:pt x="1601" y="1881"/>
                      <a:pt x="1889" y="1062"/>
                      <a:pt x="1968" y="617"/>
                    </a:cubicBezTo>
                    <a:lnTo>
                      <a:pt x="1968" y="617"/>
                    </a:lnTo>
                    <a:cubicBezTo>
                      <a:pt x="1973" y="585"/>
                      <a:pt x="1926" y="572"/>
                      <a:pt x="1921" y="60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8" name="Freeform 17">
                <a:extLst>
                  <a:ext uri="{FF2B5EF4-FFF2-40B4-BE49-F238E27FC236}">
                    <a16:creationId xmlns:a16="http://schemas.microsoft.com/office/drawing/2014/main" id="{5F9C0D7F-7594-814E-94B0-A30F54199222}"/>
                  </a:ext>
                </a:extLst>
              </p:cNvPr>
              <p:cNvSpPr>
                <a:spLocks noChangeArrowheads="1"/>
              </p:cNvSpPr>
              <p:nvPr/>
            </p:nvSpPr>
            <p:spPr bwMode="auto">
              <a:xfrm>
                <a:off x="5941585" y="4121713"/>
                <a:ext cx="130693" cy="110172"/>
              </a:xfrm>
              <a:custGeom>
                <a:avLst/>
                <a:gdLst>
                  <a:gd name="T0" fmla="*/ 297 w 532"/>
                  <a:gd name="T1" fmla="*/ 221 h 448"/>
                  <a:gd name="T2" fmla="*/ 297 w 532"/>
                  <a:gd name="T3" fmla="*/ 221 h 448"/>
                  <a:gd name="T4" fmla="*/ 35 w 532"/>
                  <a:gd name="T5" fmla="*/ 365 h 448"/>
                  <a:gd name="T6" fmla="*/ 35 w 532"/>
                  <a:gd name="T7" fmla="*/ 365 h 448"/>
                  <a:gd name="T8" fmla="*/ 393 w 532"/>
                  <a:gd name="T9" fmla="*/ 132 h 448"/>
                  <a:gd name="T10" fmla="*/ 393 w 532"/>
                  <a:gd name="T11" fmla="*/ 132 h 448"/>
                  <a:gd name="T12" fmla="*/ 297 w 532"/>
                  <a:gd name="T13" fmla="*/ 221 h 448"/>
                  <a:gd name="T14" fmla="*/ 501 w 532"/>
                  <a:gd name="T15" fmla="*/ 12 h 448"/>
                  <a:gd name="T16" fmla="*/ 501 w 532"/>
                  <a:gd name="T17" fmla="*/ 12 h 448"/>
                  <a:gd name="T18" fmla="*/ 9 w 532"/>
                  <a:gd name="T19" fmla="*/ 343 h 448"/>
                  <a:gd name="T20" fmla="*/ 9 w 532"/>
                  <a:gd name="T21" fmla="*/ 343 h 448"/>
                  <a:gd name="T22" fmla="*/ 2 w 532"/>
                  <a:gd name="T23" fmla="*/ 362 h 448"/>
                  <a:gd name="T24" fmla="*/ 2 w 532"/>
                  <a:gd name="T25" fmla="*/ 362 h 448"/>
                  <a:gd name="T26" fmla="*/ 1 w 532"/>
                  <a:gd name="T27" fmla="*/ 370 h 448"/>
                  <a:gd name="T28" fmla="*/ 1 w 532"/>
                  <a:gd name="T29" fmla="*/ 370 h 448"/>
                  <a:gd name="T30" fmla="*/ 173 w 532"/>
                  <a:gd name="T31" fmla="*/ 345 h 448"/>
                  <a:gd name="T32" fmla="*/ 173 w 532"/>
                  <a:gd name="T33" fmla="*/ 345 h 448"/>
                  <a:gd name="T34" fmla="*/ 458 w 532"/>
                  <a:gd name="T35" fmla="*/ 108 h 448"/>
                  <a:gd name="T36" fmla="*/ 458 w 532"/>
                  <a:gd name="T37" fmla="*/ 108 h 448"/>
                  <a:gd name="T38" fmla="*/ 467 w 532"/>
                  <a:gd name="T39" fmla="*/ 103 h 448"/>
                  <a:gd name="T40" fmla="*/ 467 w 532"/>
                  <a:gd name="T41" fmla="*/ 103 h 448"/>
                  <a:gd name="T42" fmla="*/ 520 w 532"/>
                  <a:gd name="T43" fmla="*/ 38 h 448"/>
                  <a:gd name="T44" fmla="*/ 520 w 532"/>
                  <a:gd name="T45" fmla="*/ 38 h 448"/>
                  <a:gd name="T46" fmla="*/ 501 w 532"/>
                  <a:gd name="T47" fmla="*/ 12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2" h="448">
                    <a:moveTo>
                      <a:pt x="297" y="221"/>
                    </a:moveTo>
                    <a:lnTo>
                      <a:pt x="297" y="221"/>
                    </a:lnTo>
                    <a:cubicBezTo>
                      <a:pt x="283" y="234"/>
                      <a:pt x="63" y="376"/>
                      <a:pt x="35" y="365"/>
                    </a:cubicBezTo>
                    <a:lnTo>
                      <a:pt x="35" y="365"/>
                    </a:lnTo>
                    <a:cubicBezTo>
                      <a:pt x="158" y="292"/>
                      <a:pt x="277" y="215"/>
                      <a:pt x="393" y="132"/>
                    </a:cubicBezTo>
                    <a:lnTo>
                      <a:pt x="393" y="132"/>
                    </a:lnTo>
                    <a:cubicBezTo>
                      <a:pt x="363" y="164"/>
                      <a:pt x="331" y="193"/>
                      <a:pt x="297" y="221"/>
                    </a:cubicBezTo>
                    <a:close/>
                    <a:moveTo>
                      <a:pt x="501" y="12"/>
                    </a:moveTo>
                    <a:lnTo>
                      <a:pt x="501" y="12"/>
                    </a:lnTo>
                    <a:cubicBezTo>
                      <a:pt x="343" y="132"/>
                      <a:pt x="179" y="242"/>
                      <a:pt x="9" y="343"/>
                    </a:cubicBezTo>
                    <a:lnTo>
                      <a:pt x="9" y="343"/>
                    </a:lnTo>
                    <a:cubicBezTo>
                      <a:pt x="1" y="347"/>
                      <a:pt x="0" y="355"/>
                      <a:pt x="2" y="362"/>
                    </a:cubicBezTo>
                    <a:lnTo>
                      <a:pt x="2" y="362"/>
                    </a:lnTo>
                    <a:cubicBezTo>
                      <a:pt x="1" y="365"/>
                      <a:pt x="0" y="367"/>
                      <a:pt x="1" y="370"/>
                    </a:cubicBezTo>
                    <a:lnTo>
                      <a:pt x="1" y="370"/>
                    </a:lnTo>
                    <a:cubicBezTo>
                      <a:pt x="13" y="447"/>
                      <a:pt x="146" y="359"/>
                      <a:pt x="173" y="345"/>
                    </a:cubicBezTo>
                    <a:lnTo>
                      <a:pt x="173" y="345"/>
                    </a:lnTo>
                    <a:cubicBezTo>
                      <a:pt x="282" y="285"/>
                      <a:pt x="377" y="202"/>
                      <a:pt x="458" y="108"/>
                    </a:cubicBezTo>
                    <a:lnTo>
                      <a:pt x="458" y="108"/>
                    </a:lnTo>
                    <a:cubicBezTo>
                      <a:pt x="461" y="108"/>
                      <a:pt x="464" y="106"/>
                      <a:pt x="467" y="103"/>
                    </a:cubicBezTo>
                    <a:lnTo>
                      <a:pt x="467" y="103"/>
                    </a:lnTo>
                    <a:cubicBezTo>
                      <a:pt x="484" y="81"/>
                      <a:pt x="502" y="60"/>
                      <a:pt x="520" y="38"/>
                    </a:cubicBezTo>
                    <a:lnTo>
                      <a:pt x="520" y="38"/>
                    </a:lnTo>
                    <a:cubicBezTo>
                      <a:pt x="531" y="24"/>
                      <a:pt x="517" y="0"/>
                      <a:pt x="501" y="1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9" name="Freeform 18">
                <a:extLst>
                  <a:ext uri="{FF2B5EF4-FFF2-40B4-BE49-F238E27FC236}">
                    <a16:creationId xmlns:a16="http://schemas.microsoft.com/office/drawing/2014/main" id="{4FB76295-81E4-D44A-84DB-774B922F0D49}"/>
                  </a:ext>
                </a:extLst>
              </p:cNvPr>
              <p:cNvSpPr>
                <a:spLocks noChangeArrowheads="1"/>
              </p:cNvSpPr>
              <p:nvPr/>
            </p:nvSpPr>
            <p:spPr bwMode="auto">
              <a:xfrm>
                <a:off x="5752564" y="3949976"/>
                <a:ext cx="78849" cy="118812"/>
              </a:xfrm>
              <a:custGeom>
                <a:avLst/>
                <a:gdLst>
                  <a:gd name="T0" fmla="*/ 306 w 320"/>
                  <a:gd name="T1" fmla="*/ 445 h 485"/>
                  <a:gd name="T2" fmla="*/ 306 w 320"/>
                  <a:gd name="T3" fmla="*/ 445 h 485"/>
                  <a:gd name="T4" fmla="*/ 37 w 320"/>
                  <a:gd name="T5" fmla="*/ 19 h 485"/>
                  <a:gd name="T6" fmla="*/ 37 w 320"/>
                  <a:gd name="T7" fmla="*/ 19 h 485"/>
                  <a:gd name="T8" fmla="*/ 9 w 320"/>
                  <a:gd name="T9" fmla="*/ 36 h 485"/>
                  <a:gd name="T10" fmla="*/ 9 w 320"/>
                  <a:gd name="T11" fmla="*/ 36 h 485"/>
                  <a:gd name="T12" fmla="*/ 283 w 320"/>
                  <a:gd name="T13" fmla="*/ 468 h 485"/>
                  <a:gd name="T14" fmla="*/ 283 w 320"/>
                  <a:gd name="T15" fmla="*/ 468 h 485"/>
                  <a:gd name="T16" fmla="*/ 306 w 320"/>
                  <a:gd name="T17" fmla="*/ 44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485">
                    <a:moveTo>
                      <a:pt x="306" y="445"/>
                    </a:moveTo>
                    <a:lnTo>
                      <a:pt x="306" y="445"/>
                    </a:lnTo>
                    <a:cubicBezTo>
                      <a:pt x="195" y="316"/>
                      <a:pt x="106" y="174"/>
                      <a:pt x="37" y="19"/>
                    </a:cubicBezTo>
                    <a:lnTo>
                      <a:pt x="37" y="19"/>
                    </a:lnTo>
                    <a:cubicBezTo>
                      <a:pt x="29" y="0"/>
                      <a:pt x="0" y="17"/>
                      <a:pt x="9" y="36"/>
                    </a:cubicBezTo>
                    <a:lnTo>
                      <a:pt x="9" y="36"/>
                    </a:lnTo>
                    <a:cubicBezTo>
                      <a:pt x="79" y="193"/>
                      <a:pt x="170" y="337"/>
                      <a:pt x="283" y="468"/>
                    </a:cubicBezTo>
                    <a:lnTo>
                      <a:pt x="283" y="468"/>
                    </a:lnTo>
                    <a:cubicBezTo>
                      <a:pt x="297" y="484"/>
                      <a:pt x="319" y="461"/>
                      <a:pt x="306" y="4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19" name="Freeform 19">
              <a:extLst>
                <a:ext uri="{FF2B5EF4-FFF2-40B4-BE49-F238E27FC236}">
                  <a16:creationId xmlns:a16="http://schemas.microsoft.com/office/drawing/2014/main" id="{DCF39702-093A-504C-AC7B-CECBCA9AFD1F}"/>
                </a:ext>
              </a:extLst>
            </p:cNvPr>
            <p:cNvSpPr>
              <a:spLocks noChangeAspect="1" noChangeArrowheads="1"/>
            </p:cNvSpPr>
            <p:nvPr/>
          </p:nvSpPr>
          <p:spPr bwMode="auto">
            <a:xfrm rot="6678598">
              <a:off x="2078990" y="3138084"/>
              <a:ext cx="631548" cy="542835"/>
            </a:xfrm>
            <a:custGeom>
              <a:avLst/>
              <a:gdLst>
                <a:gd name="T0" fmla="*/ 1108 w 1319"/>
                <a:gd name="T1" fmla="*/ 764 h 1133"/>
                <a:gd name="T2" fmla="*/ 1133 w 1319"/>
                <a:gd name="T3" fmla="*/ 954 h 1133"/>
                <a:gd name="T4" fmla="*/ 1080 w 1319"/>
                <a:gd name="T5" fmla="*/ 910 h 1133"/>
                <a:gd name="T6" fmla="*/ 965 w 1319"/>
                <a:gd name="T7" fmla="*/ 512 h 1133"/>
                <a:gd name="T8" fmla="*/ 130 w 1319"/>
                <a:gd name="T9" fmla="*/ 137 h 1133"/>
                <a:gd name="T10" fmla="*/ 53 w 1319"/>
                <a:gd name="T11" fmla="*/ 68 h 1133"/>
                <a:gd name="T12" fmla="*/ 180 w 1319"/>
                <a:gd name="T13" fmla="*/ 138 h 1133"/>
                <a:gd name="T14" fmla="*/ 841 w 1319"/>
                <a:gd name="T15" fmla="*/ 388 h 1133"/>
                <a:gd name="T16" fmla="*/ 874 w 1319"/>
                <a:gd name="T17" fmla="*/ 554 h 1133"/>
                <a:gd name="T18" fmla="*/ 824 w 1319"/>
                <a:gd name="T19" fmla="*/ 695 h 1133"/>
                <a:gd name="T20" fmla="*/ 736 w 1319"/>
                <a:gd name="T21" fmla="*/ 309 h 1133"/>
                <a:gd name="T22" fmla="*/ 841 w 1319"/>
                <a:gd name="T23" fmla="*/ 388 h 1133"/>
                <a:gd name="T24" fmla="*/ 953 w 1319"/>
                <a:gd name="T25" fmla="*/ 805 h 1133"/>
                <a:gd name="T26" fmla="*/ 898 w 1319"/>
                <a:gd name="T27" fmla="*/ 515 h 1133"/>
                <a:gd name="T28" fmla="*/ 910 w 1319"/>
                <a:gd name="T29" fmla="*/ 452 h 1133"/>
                <a:gd name="T30" fmla="*/ 921 w 1319"/>
                <a:gd name="T31" fmla="*/ 819 h 1133"/>
                <a:gd name="T32" fmla="*/ 673 w 1319"/>
                <a:gd name="T33" fmla="*/ 855 h 1133"/>
                <a:gd name="T34" fmla="*/ 528 w 1319"/>
                <a:gd name="T35" fmla="*/ 777 h 1133"/>
                <a:gd name="T36" fmla="*/ 798 w 1319"/>
                <a:gd name="T37" fmla="*/ 715 h 1133"/>
                <a:gd name="T38" fmla="*/ 485 w 1319"/>
                <a:gd name="T39" fmla="*/ 748 h 1133"/>
                <a:gd name="T40" fmla="*/ 794 w 1319"/>
                <a:gd name="T41" fmla="*/ 715 h 1133"/>
                <a:gd name="T42" fmla="*/ 666 w 1319"/>
                <a:gd name="T43" fmla="*/ 604 h 1133"/>
                <a:gd name="T44" fmla="*/ 349 w 1319"/>
                <a:gd name="T45" fmla="*/ 638 h 1133"/>
                <a:gd name="T46" fmla="*/ 229 w 1319"/>
                <a:gd name="T47" fmla="*/ 508 h 1133"/>
                <a:gd name="T48" fmla="*/ 604 w 1319"/>
                <a:gd name="T49" fmla="*/ 552 h 1133"/>
                <a:gd name="T50" fmla="*/ 204 w 1319"/>
                <a:gd name="T51" fmla="*/ 473 h 1133"/>
                <a:gd name="T52" fmla="*/ 451 w 1319"/>
                <a:gd name="T53" fmla="*/ 419 h 1133"/>
                <a:gd name="T54" fmla="*/ 699 w 1319"/>
                <a:gd name="T55" fmla="*/ 294 h 1133"/>
                <a:gd name="T56" fmla="*/ 673 w 1319"/>
                <a:gd name="T57" fmla="*/ 568 h 1133"/>
                <a:gd name="T58" fmla="*/ 700 w 1319"/>
                <a:gd name="T59" fmla="*/ 284 h 1133"/>
                <a:gd name="T60" fmla="*/ 551 w 1319"/>
                <a:gd name="T61" fmla="*/ 218 h 1133"/>
                <a:gd name="T62" fmla="*/ 490 w 1319"/>
                <a:gd name="T63" fmla="*/ 409 h 1133"/>
                <a:gd name="T64" fmla="*/ 424 w 1319"/>
                <a:gd name="T65" fmla="*/ 143 h 1133"/>
                <a:gd name="T66" fmla="*/ 388 w 1319"/>
                <a:gd name="T67" fmla="*/ 138 h 1133"/>
                <a:gd name="T68" fmla="*/ 346 w 1319"/>
                <a:gd name="T69" fmla="*/ 284 h 1133"/>
                <a:gd name="T70" fmla="*/ 388 w 1319"/>
                <a:gd name="T71" fmla="*/ 130 h 1133"/>
                <a:gd name="T72" fmla="*/ 285 w 1319"/>
                <a:gd name="T73" fmla="*/ 230 h 1133"/>
                <a:gd name="T74" fmla="*/ 195 w 1319"/>
                <a:gd name="T75" fmla="*/ 75 h 1133"/>
                <a:gd name="T76" fmla="*/ 175 w 1319"/>
                <a:gd name="T77" fmla="*/ 177 h 1133"/>
                <a:gd name="T78" fmla="*/ 79 w 1319"/>
                <a:gd name="T79" fmla="*/ 211 h 1133"/>
                <a:gd name="T80" fmla="*/ 89 w 1319"/>
                <a:gd name="T81" fmla="*/ 244 h 1133"/>
                <a:gd name="T82" fmla="*/ 321 w 1319"/>
                <a:gd name="T83" fmla="*/ 307 h 1133"/>
                <a:gd name="T84" fmla="*/ 334 w 1319"/>
                <a:gd name="T85" fmla="*/ 317 h 1133"/>
                <a:gd name="T86" fmla="*/ 122 w 1319"/>
                <a:gd name="T87" fmla="*/ 328 h 1133"/>
                <a:gd name="T88" fmla="*/ 818 w 1319"/>
                <a:gd name="T89" fmla="*/ 924 h 1133"/>
                <a:gd name="T90" fmla="*/ 1035 w 1319"/>
                <a:gd name="T91" fmla="*/ 915 h 1133"/>
                <a:gd name="T92" fmla="*/ 1051 w 1319"/>
                <a:gd name="T93" fmla="*/ 929 h 1133"/>
                <a:gd name="T94" fmla="*/ 1078 w 1319"/>
                <a:gd name="T95" fmla="*/ 951 h 1133"/>
                <a:gd name="T96" fmla="*/ 1204 w 1319"/>
                <a:gd name="T97" fmla="*/ 1012 h 1133"/>
                <a:gd name="T98" fmla="*/ 1169 w 1319"/>
                <a:gd name="T99" fmla="*/ 976 h 1133"/>
                <a:gd name="T100" fmla="*/ 1156 w 1319"/>
                <a:gd name="T101" fmla="*/ 893 h 1133"/>
                <a:gd name="T102" fmla="*/ 940 w 1319"/>
                <a:gd name="T103" fmla="*/ 968 h 1133"/>
                <a:gd name="T104" fmla="*/ 1179 w 1319"/>
                <a:gd name="T105" fmla="*/ 1036 h 1133"/>
                <a:gd name="T106" fmla="*/ 50 w 1319"/>
                <a:gd name="T107" fmla="*/ 2 h 1133"/>
                <a:gd name="T108" fmla="*/ 1 w 1319"/>
                <a:gd name="T109" fmla="*/ 51 h 1133"/>
                <a:gd name="T110" fmla="*/ 1249 w 1319"/>
                <a:gd name="T111" fmla="*/ 1099 h 1133"/>
                <a:gd name="T112" fmla="*/ 1278 w 1319"/>
                <a:gd name="T113" fmla="*/ 1117 h 1133"/>
                <a:gd name="T114" fmla="*/ 1301 w 1319"/>
                <a:gd name="T115" fmla="*/ 1094 h 1133"/>
                <a:gd name="T116" fmla="*/ 1294 w 1319"/>
                <a:gd name="T117" fmla="*/ 1079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9" h="1133">
                  <a:moveTo>
                    <a:pt x="1093" y="726"/>
                  </a:moveTo>
                  <a:lnTo>
                    <a:pt x="1093" y="726"/>
                  </a:lnTo>
                  <a:cubicBezTo>
                    <a:pt x="1098" y="738"/>
                    <a:pt x="1103" y="751"/>
                    <a:pt x="1108" y="764"/>
                  </a:cubicBezTo>
                  <a:lnTo>
                    <a:pt x="1108" y="764"/>
                  </a:lnTo>
                  <a:cubicBezTo>
                    <a:pt x="1105" y="766"/>
                    <a:pt x="1103" y="771"/>
                    <a:pt x="1103" y="777"/>
                  </a:cubicBezTo>
                  <a:lnTo>
                    <a:pt x="1103" y="777"/>
                  </a:lnTo>
                  <a:cubicBezTo>
                    <a:pt x="1113" y="836"/>
                    <a:pt x="1123" y="895"/>
                    <a:pt x="1133" y="954"/>
                  </a:cubicBezTo>
                  <a:lnTo>
                    <a:pt x="1133" y="954"/>
                  </a:lnTo>
                  <a:cubicBezTo>
                    <a:pt x="1116" y="940"/>
                    <a:pt x="1097" y="925"/>
                    <a:pt x="1080" y="910"/>
                  </a:cubicBezTo>
                  <a:lnTo>
                    <a:pt x="1080" y="910"/>
                  </a:lnTo>
                  <a:lnTo>
                    <a:pt x="1080" y="910"/>
                  </a:lnTo>
                  <a:lnTo>
                    <a:pt x="1080" y="910"/>
                  </a:lnTo>
                  <a:cubicBezTo>
                    <a:pt x="1082" y="903"/>
                    <a:pt x="1081" y="896"/>
                    <a:pt x="1075" y="892"/>
                  </a:cubicBezTo>
                  <a:lnTo>
                    <a:pt x="1075" y="892"/>
                  </a:lnTo>
                  <a:cubicBezTo>
                    <a:pt x="1043" y="764"/>
                    <a:pt x="1007" y="637"/>
                    <a:pt x="965" y="512"/>
                  </a:cubicBezTo>
                  <a:lnTo>
                    <a:pt x="965" y="512"/>
                  </a:lnTo>
                  <a:cubicBezTo>
                    <a:pt x="1017" y="576"/>
                    <a:pt x="1061" y="646"/>
                    <a:pt x="1093" y="726"/>
                  </a:cubicBezTo>
                  <a:close/>
                  <a:moveTo>
                    <a:pt x="53" y="68"/>
                  </a:moveTo>
                  <a:lnTo>
                    <a:pt x="53" y="68"/>
                  </a:lnTo>
                  <a:cubicBezTo>
                    <a:pt x="78" y="91"/>
                    <a:pt x="104" y="114"/>
                    <a:pt x="130" y="137"/>
                  </a:cubicBezTo>
                  <a:lnTo>
                    <a:pt x="130" y="137"/>
                  </a:lnTo>
                  <a:cubicBezTo>
                    <a:pt x="108" y="135"/>
                    <a:pt x="85" y="136"/>
                    <a:pt x="63" y="139"/>
                  </a:cubicBezTo>
                  <a:lnTo>
                    <a:pt x="63" y="139"/>
                  </a:lnTo>
                  <a:cubicBezTo>
                    <a:pt x="59" y="116"/>
                    <a:pt x="55" y="92"/>
                    <a:pt x="53" y="68"/>
                  </a:cubicBezTo>
                  <a:close/>
                  <a:moveTo>
                    <a:pt x="159" y="68"/>
                  </a:moveTo>
                  <a:lnTo>
                    <a:pt x="159" y="68"/>
                  </a:lnTo>
                  <a:cubicBezTo>
                    <a:pt x="166" y="91"/>
                    <a:pt x="174" y="115"/>
                    <a:pt x="180" y="138"/>
                  </a:cubicBezTo>
                  <a:lnTo>
                    <a:pt x="180" y="138"/>
                  </a:lnTo>
                  <a:cubicBezTo>
                    <a:pt x="149" y="110"/>
                    <a:pt x="118" y="83"/>
                    <a:pt x="88" y="56"/>
                  </a:cubicBezTo>
                  <a:lnTo>
                    <a:pt x="88" y="56"/>
                  </a:lnTo>
                  <a:cubicBezTo>
                    <a:pt x="112" y="59"/>
                    <a:pt x="135" y="64"/>
                    <a:pt x="159" y="68"/>
                  </a:cubicBezTo>
                  <a:lnTo>
                    <a:pt x="841" y="388"/>
                  </a:lnTo>
                  <a:lnTo>
                    <a:pt x="841" y="388"/>
                  </a:lnTo>
                  <a:cubicBezTo>
                    <a:pt x="840" y="389"/>
                    <a:pt x="840" y="391"/>
                    <a:pt x="839" y="393"/>
                  </a:cubicBezTo>
                  <a:lnTo>
                    <a:pt x="839" y="393"/>
                  </a:lnTo>
                  <a:cubicBezTo>
                    <a:pt x="831" y="440"/>
                    <a:pt x="864" y="508"/>
                    <a:pt x="874" y="554"/>
                  </a:cubicBezTo>
                  <a:lnTo>
                    <a:pt x="874" y="554"/>
                  </a:lnTo>
                  <a:cubicBezTo>
                    <a:pt x="891" y="627"/>
                    <a:pt x="904" y="699"/>
                    <a:pt x="915" y="772"/>
                  </a:cubicBezTo>
                  <a:lnTo>
                    <a:pt x="915" y="772"/>
                  </a:lnTo>
                  <a:cubicBezTo>
                    <a:pt x="885" y="747"/>
                    <a:pt x="854" y="721"/>
                    <a:pt x="824" y="695"/>
                  </a:cubicBezTo>
                  <a:lnTo>
                    <a:pt x="824" y="695"/>
                  </a:lnTo>
                  <a:cubicBezTo>
                    <a:pt x="794" y="566"/>
                    <a:pt x="765" y="438"/>
                    <a:pt x="736" y="309"/>
                  </a:cubicBezTo>
                  <a:lnTo>
                    <a:pt x="736" y="309"/>
                  </a:lnTo>
                  <a:lnTo>
                    <a:pt x="736" y="309"/>
                  </a:lnTo>
                  <a:lnTo>
                    <a:pt x="736" y="309"/>
                  </a:lnTo>
                  <a:cubicBezTo>
                    <a:pt x="755" y="322"/>
                    <a:pt x="774" y="335"/>
                    <a:pt x="793" y="349"/>
                  </a:cubicBezTo>
                  <a:lnTo>
                    <a:pt x="793" y="349"/>
                  </a:lnTo>
                  <a:cubicBezTo>
                    <a:pt x="810" y="362"/>
                    <a:pt x="825" y="375"/>
                    <a:pt x="841" y="388"/>
                  </a:cubicBezTo>
                  <a:lnTo>
                    <a:pt x="159" y="68"/>
                  </a:lnTo>
                  <a:close/>
                  <a:moveTo>
                    <a:pt x="1037" y="875"/>
                  </a:moveTo>
                  <a:lnTo>
                    <a:pt x="1037" y="875"/>
                  </a:lnTo>
                  <a:cubicBezTo>
                    <a:pt x="1009" y="852"/>
                    <a:pt x="981" y="828"/>
                    <a:pt x="953" y="805"/>
                  </a:cubicBezTo>
                  <a:lnTo>
                    <a:pt x="953" y="805"/>
                  </a:lnTo>
                  <a:cubicBezTo>
                    <a:pt x="945" y="746"/>
                    <a:pt x="935" y="688"/>
                    <a:pt x="924" y="631"/>
                  </a:cubicBezTo>
                  <a:lnTo>
                    <a:pt x="924" y="631"/>
                  </a:lnTo>
                  <a:cubicBezTo>
                    <a:pt x="916" y="593"/>
                    <a:pt x="907" y="554"/>
                    <a:pt x="898" y="515"/>
                  </a:cubicBezTo>
                  <a:lnTo>
                    <a:pt x="898" y="515"/>
                  </a:lnTo>
                  <a:cubicBezTo>
                    <a:pt x="892" y="489"/>
                    <a:pt x="872" y="446"/>
                    <a:pt x="871" y="414"/>
                  </a:cubicBezTo>
                  <a:lnTo>
                    <a:pt x="871" y="414"/>
                  </a:lnTo>
                  <a:cubicBezTo>
                    <a:pt x="884" y="426"/>
                    <a:pt x="897" y="439"/>
                    <a:pt x="910" y="452"/>
                  </a:cubicBezTo>
                  <a:lnTo>
                    <a:pt x="910" y="452"/>
                  </a:lnTo>
                  <a:cubicBezTo>
                    <a:pt x="959" y="591"/>
                    <a:pt x="1001" y="732"/>
                    <a:pt x="1037" y="875"/>
                  </a:cubicBezTo>
                  <a:close/>
                  <a:moveTo>
                    <a:pt x="921" y="819"/>
                  </a:moveTo>
                  <a:lnTo>
                    <a:pt x="921" y="819"/>
                  </a:lnTo>
                  <a:cubicBezTo>
                    <a:pt x="942" y="837"/>
                    <a:pt x="963" y="855"/>
                    <a:pt x="985" y="873"/>
                  </a:cubicBezTo>
                  <a:lnTo>
                    <a:pt x="985" y="873"/>
                  </a:lnTo>
                  <a:cubicBezTo>
                    <a:pt x="881" y="857"/>
                    <a:pt x="777" y="850"/>
                    <a:pt x="673" y="855"/>
                  </a:cubicBezTo>
                  <a:lnTo>
                    <a:pt x="673" y="855"/>
                  </a:lnTo>
                  <a:cubicBezTo>
                    <a:pt x="670" y="855"/>
                    <a:pt x="669" y="855"/>
                    <a:pt x="667" y="856"/>
                  </a:cubicBezTo>
                  <a:lnTo>
                    <a:pt x="667" y="856"/>
                  </a:lnTo>
                  <a:cubicBezTo>
                    <a:pt x="619" y="832"/>
                    <a:pt x="573" y="805"/>
                    <a:pt x="528" y="777"/>
                  </a:cubicBezTo>
                  <a:lnTo>
                    <a:pt x="528" y="777"/>
                  </a:lnTo>
                  <a:cubicBezTo>
                    <a:pt x="661" y="767"/>
                    <a:pt x="792" y="782"/>
                    <a:pt x="921" y="819"/>
                  </a:cubicBezTo>
                  <a:close/>
                  <a:moveTo>
                    <a:pt x="794" y="715"/>
                  </a:moveTo>
                  <a:lnTo>
                    <a:pt x="794" y="715"/>
                  </a:lnTo>
                  <a:cubicBezTo>
                    <a:pt x="795" y="716"/>
                    <a:pt x="796" y="715"/>
                    <a:pt x="798" y="715"/>
                  </a:cubicBezTo>
                  <a:lnTo>
                    <a:pt x="798" y="715"/>
                  </a:lnTo>
                  <a:cubicBezTo>
                    <a:pt x="820" y="734"/>
                    <a:pt x="841" y="752"/>
                    <a:pt x="863" y="771"/>
                  </a:cubicBezTo>
                  <a:lnTo>
                    <a:pt x="863" y="771"/>
                  </a:lnTo>
                  <a:cubicBezTo>
                    <a:pt x="739" y="742"/>
                    <a:pt x="612" y="734"/>
                    <a:pt x="485" y="748"/>
                  </a:cubicBezTo>
                  <a:lnTo>
                    <a:pt x="485" y="748"/>
                  </a:lnTo>
                  <a:cubicBezTo>
                    <a:pt x="449" y="724"/>
                    <a:pt x="416" y="698"/>
                    <a:pt x="383" y="670"/>
                  </a:cubicBezTo>
                  <a:lnTo>
                    <a:pt x="383" y="670"/>
                  </a:lnTo>
                  <a:cubicBezTo>
                    <a:pt x="522" y="669"/>
                    <a:pt x="659" y="684"/>
                    <a:pt x="794" y="715"/>
                  </a:cubicBezTo>
                  <a:close/>
                  <a:moveTo>
                    <a:pt x="650" y="600"/>
                  </a:moveTo>
                  <a:lnTo>
                    <a:pt x="650" y="600"/>
                  </a:lnTo>
                  <a:cubicBezTo>
                    <a:pt x="653" y="605"/>
                    <a:pt x="660" y="605"/>
                    <a:pt x="666" y="604"/>
                  </a:cubicBezTo>
                  <a:lnTo>
                    <a:pt x="666" y="604"/>
                  </a:lnTo>
                  <a:cubicBezTo>
                    <a:pt x="692" y="627"/>
                    <a:pt x="719" y="649"/>
                    <a:pt x="745" y="671"/>
                  </a:cubicBezTo>
                  <a:lnTo>
                    <a:pt x="745" y="671"/>
                  </a:lnTo>
                  <a:cubicBezTo>
                    <a:pt x="615" y="645"/>
                    <a:pt x="483" y="634"/>
                    <a:pt x="349" y="638"/>
                  </a:cubicBezTo>
                  <a:lnTo>
                    <a:pt x="349" y="638"/>
                  </a:lnTo>
                  <a:cubicBezTo>
                    <a:pt x="348" y="638"/>
                    <a:pt x="348" y="638"/>
                    <a:pt x="347" y="639"/>
                  </a:cubicBezTo>
                  <a:lnTo>
                    <a:pt x="347" y="639"/>
                  </a:lnTo>
                  <a:cubicBezTo>
                    <a:pt x="304" y="598"/>
                    <a:pt x="264" y="555"/>
                    <a:pt x="229" y="508"/>
                  </a:cubicBezTo>
                  <a:lnTo>
                    <a:pt x="229" y="508"/>
                  </a:lnTo>
                  <a:cubicBezTo>
                    <a:pt x="372" y="522"/>
                    <a:pt x="513" y="553"/>
                    <a:pt x="650" y="600"/>
                  </a:cubicBezTo>
                  <a:lnTo>
                    <a:pt x="451" y="419"/>
                  </a:lnTo>
                  <a:lnTo>
                    <a:pt x="451" y="419"/>
                  </a:lnTo>
                  <a:cubicBezTo>
                    <a:pt x="502" y="463"/>
                    <a:pt x="553" y="507"/>
                    <a:pt x="604" y="552"/>
                  </a:cubicBezTo>
                  <a:lnTo>
                    <a:pt x="604" y="552"/>
                  </a:lnTo>
                  <a:cubicBezTo>
                    <a:pt x="475" y="511"/>
                    <a:pt x="342" y="484"/>
                    <a:pt x="206" y="473"/>
                  </a:cubicBezTo>
                  <a:lnTo>
                    <a:pt x="206" y="473"/>
                  </a:lnTo>
                  <a:cubicBezTo>
                    <a:pt x="205" y="473"/>
                    <a:pt x="204" y="473"/>
                    <a:pt x="204" y="473"/>
                  </a:cubicBezTo>
                  <a:lnTo>
                    <a:pt x="204" y="473"/>
                  </a:lnTo>
                  <a:cubicBezTo>
                    <a:pt x="179" y="438"/>
                    <a:pt x="157" y="401"/>
                    <a:pt x="137" y="362"/>
                  </a:cubicBezTo>
                  <a:lnTo>
                    <a:pt x="137" y="362"/>
                  </a:lnTo>
                  <a:cubicBezTo>
                    <a:pt x="243" y="375"/>
                    <a:pt x="348" y="393"/>
                    <a:pt x="451" y="419"/>
                  </a:cubicBezTo>
                  <a:lnTo>
                    <a:pt x="650" y="600"/>
                  </a:lnTo>
                  <a:close/>
                  <a:moveTo>
                    <a:pt x="700" y="284"/>
                  </a:moveTo>
                  <a:lnTo>
                    <a:pt x="700" y="284"/>
                  </a:lnTo>
                  <a:cubicBezTo>
                    <a:pt x="699" y="287"/>
                    <a:pt x="699" y="290"/>
                    <a:pt x="699" y="294"/>
                  </a:cubicBezTo>
                  <a:lnTo>
                    <a:pt x="699" y="294"/>
                  </a:lnTo>
                  <a:cubicBezTo>
                    <a:pt x="727" y="416"/>
                    <a:pt x="755" y="538"/>
                    <a:pt x="783" y="660"/>
                  </a:cubicBezTo>
                  <a:lnTo>
                    <a:pt x="783" y="660"/>
                  </a:lnTo>
                  <a:cubicBezTo>
                    <a:pt x="746" y="630"/>
                    <a:pt x="710" y="598"/>
                    <a:pt x="673" y="568"/>
                  </a:cubicBezTo>
                  <a:lnTo>
                    <a:pt x="673" y="568"/>
                  </a:lnTo>
                  <a:cubicBezTo>
                    <a:pt x="644" y="451"/>
                    <a:pt x="614" y="333"/>
                    <a:pt x="584" y="217"/>
                  </a:cubicBezTo>
                  <a:lnTo>
                    <a:pt x="584" y="217"/>
                  </a:lnTo>
                  <a:cubicBezTo>
                    <a:pt x="623" y="237"/>
                    <a:pt x="662" y="260"/>
                    <a:pt x="700" y="284"/>
                  </a:cubicBezTo>
                  <a:close/>
                  <a:moveTo>
                    <a:pt x="556" y="203"/>
                  </a:moveTo>
                  <a:lnTo>
                    <a:pt x="556" y="203"/>
                  </a:lnTo>
                  <a:cubicBezTo>
                    <a:pt x="552" y="206"/>
                    <a:pt x="549" y="212"/>
                    <a:pt x="551" y="218"/>
                  </a:cubicBezTo>
                  <a:lnTo>
                    <a:pt x="551" y="218"/>
                  </a:lnTo>
                  <a:cubicBezTo>
                    <a:pt x="578" y="322"/>
                    <a:pt x="604" y="426"/>
                    <a:pt x="630" y="531"/>
                  </a:cubicBezTo>
                  <a:lnTo>
                    <a:pt x="630" y="531"/>
                  </a:lnTo>
                  <a:cubicBezTo>
                    <a:pt x="583" y="490"/>
                    <a:pt x="537" y="450"/>
                    <a:pt x="490" y="409"/>
                  </a:cubicBezTo>
                  <a:lnTo>
                    <a:pt x="490" y="409"/>
                  </a:lnTo>
                  <a:lnTo>
                    <a:pt x="490" y="409"/>
                  </a:lnTo>
                  <a:lnTo>
                    <a:pt x="490" y="409"/>
                  </a:lnTo>
                  <a:cubicBezTo>
                    <a:pt x="468" y="321"/>
                    <a:pt x="446" y="232"/>
                    <a:pt x="424" y="143"/>
                  </a:cubicBezTo>
                  <a:lnTo>
                    <a:pt x="424" y="143"/>
                  </a:lnTo>
                  <a:cubicBezTo>
                    <a:pt x="469" y="161"/>
                    <a:pt x="513" y="181"/>
                    <a:pt x="556" y="203"/>
                  </a:cubicBezTo>
                  <a:close/>
                  <a:moveTo>
                    <a:pt x="388" y="130"/>
                  </a:moveTo>
                  <a:lnTo>
                    <a:pt x="388" y="130"/>
                  </a:lnTo>
                  <a:cubicBezTo>
                    <a:pt x="388" y="133"/>
                    <a:pt x="388" y="135"/>
                    <a:pt x="388" y="138"/>
                  </a:cubicBezTo>
                  <a:lnTo>
                    <a:pt x="388" y="138"/>
                  </a:lnTo>
                  <a:cubicBezTo>
                    <a:pt x="408" y="216"/>
                    <a:pt x="428" y="294"/>
                    <a:pt x="448" y="372"/>
                  </a:cubicBezTo>
                  <a:lnTo>
                    <a:pt x="448" y="372"/>
                  </a:lnTo>
                  <a:cubicBezTo>
                    <a:pt x="414" y="343"/>
                    <a:pt x="380" y="314"/>
                    <a:pt x="346" y="284"/>
                  </a:cubicBezTo>
                  <a:lnTo>
                    <a:pt x="346" y="284"/>
                  </a:lnTo>
                  <a:cubicBezTo>
                    <a:pt x="313" y="226"/>
                    <a:pt x="295" y="165"/>
                    <a:pt x="289" y="99"/>
                  </a:cubicBezTo>
                  <a:lnTo>
                    <a:pt x="289" y="99"/>
                  </a:lnTo>
                  <a:cubicBezTo>
                    <a:pt x="323" y="108"/>
                    <a:pt x="356" y="119"/>
                    <a:pt x="388" y="130"/>
                  </a:cubicBezTo>
                  <a:close/>
                  <a:moveTo>
                    <a:pt x="256" y="89"/>
                  </a:moveTo>
                  <a:lnTo>
                    <a:pt x="256" y="89"/>
                  </a:lnTo>
                  <a:cubicBezTo>
                    <a:pt x="259" y="138"/>
                    <a:pt x="269" y="186"/>
                    <a:pt x="285" y="230"/>
                  </a:cubicBezTo>
                  <a:lnTo>
                    <a:pt x="285" y="230"/>
                  </a:lnTo>
                  <a:cubicBezTo>
                    <a:pt x="266" y="214"/>
                    <a:pt x="247" y="196"/>
                    <a:pt x="227" y="180"/>
                  </a:cubicBezTo>
                  <a:lnTo>
                    <a:pt x="227" y="180"/>
                  </a:lnTo>
                  <a:cubicBezTo>
                    <a:pt x="217" y="145"/>
                    <a:pt x="206" y="110"/>
                    <a:pt x="195" y="75"/>
                  </a:cubicBezTo>
                  <a:lnTo>
                    <a:pt x="195" y="75"/>
                  </a:lnTo>
                  <a:cubicBezTo>
                    <a:pt x="216" y="79"/>
                    <a:pt x="236" y="85"/>
                    <a:pt x="256" y="89"/>
                  </a:cubicBezTo>
                  <a:close/>
                  <a:moveTo>
                    <a:pt x="70" y="171"/>
                  </a:moveTo>
                  <a:lnTo>
                    <a:pt x="70" y="171"/>
                  </a:lnTo>
                  <a:cubicBezTo>
                    <a:pt x="105" y="167"/>
                    <a:pt x="141" y="168"/>
                    <a:pt x="175" y="177"/>
                  </a:cubicBezTo>
                  <a:lnTo>
                    <a:pt x="175" y="177"/>
                  </a:lnTo>
                  <a:cubicBezTo>
                    <a:pt x="199" y="197"/>
                    <a:pt x="222" y="218"/>
                    <a:pt x="245" y="238"/>
                  </a:cubicBezTo>
                  <a:lnTo>
                    <a:pt x="245" y="238"/>
                  </a:lnTo>
                  <a:cubicBezTo>
                    <a:pt x="192" y="220"/>
                    <a:pt x="136" y="211"/>
                    <a:pt x="79" y="211"/>
                  </a:cubicBezTo>
                  <a:lnTo>
                    <a:pt x="79" y="211"/>
                  </a:lnTo>
                  <a:cubicBezTo>
                    <a:pt x="76" y="198"/>
                    <a:pt x="73" y="184"/>
                    <a:pt x="70" y="171"/>
                  </a:cubicBezTo>
                  <a:close/>
                  <a:moveTo>
                    <a:pt x="89" y="244"/>
                  </a:moveTo>
                  <a:lnTo>
                    <a:pt x="89" y="244"/>
                  </a:lnTo>
                  <a:cubicBezTo>
                    <a:pt x="169" y="246"/>
                    <a:pt x="246" y="267"/>
                    <a:pt x="317" y="305"/>
                  </a:cubicBezTo>
                  <a:lnTo>
                    <a:pt x="317" y="305"/>
                  </a:lnTo>
                  <a:cubicBezTo>
                    <a:pt x="318" y="307"/>
                    <a:pt x="320" y="307"/>
                    <a:pt x="321" y="307"/>
                  </a:cubicBezTo>
                  <a:lnTo>
                    <a:pt x="321" y="307"/>
                  </a:lnTo>
                  <a:cubicBezTo>
                    <a:pt x="322" y="308"/>
                    <a:pt x="323" y="309"/>
                    <a:pt x="323" y="310"/>
                  </a:cubicBezTo>
                  <a:lnTo>
                    <a:pt x="323" y="310"/>
                  </a:lnTo>
                  <a:cubicBezTo>
                    <a:pt x="326" y="315"/>
                    <a:pt x="330" y="317"/>
                    <a:pt x="334" y="317"/>
                  </a:cubicBezTo>
                  <a:lnTo>
                    <a:pt x="334" y="317"/>
                  </a:lnTo>
                  <a:cubicBezTo>
                    <a:pt x="356" y="336"/>
                    <a:pt x="377" y="355"/>
                    <a:pt x="399" y="373"/>
                  </a:cubicBezTo>
                  <a:lnTo>
                    <a:pt x="399" y="373"/>
                  </a:lnTo>
                  <a:cubicBezTo>
                    <a:pt x="307" y="353"/>
                    <a:pt x="215" y="338"/>
                    <a:pt x="122" y="328"/>
                  </a:cubicBezTo>
                  <a:lnTo>
                    <a:pt x="122" y="328"/>
                  </a:lnTo>
                  <a:cubicBezTo>
                    <a:pt x="109" y="301"/>
                    <a:pt x="99" y="272"/>
                    <a:pt x="89" y="244"/>
                  </a:cubicBezTo>
                  <a:close/>
                  <a:moveTo>
                    <a:pt x="825" y="923"/>
                  </a:moveTo>
                  <a:lnTo>
                    <a:pt x="825" y="923"/>
                  </a:lnTo>
                  <a:cubicBezTo>
                    <a:pt x="823" y="923"/>
                    <a:pt x="821" y="923"/>
                    <a:pt x="818" y="924"/>
                  </a:cubicBezTo>
                  <a:lnTo>
                    <a:pt x="818" y="924"/>
                  </a:lnTo>
                  <a:cubicBezTo>
                    <a:pt x="788" y="912"/>
                    <a:pt x="759" y="899"/>
                    <a:pt x="730" y="886"/>
                  </a:cubicBezTo>
                  <a:lnTo>
                    <a:pt x="730" y="886"/>
                  </a:lnTo>
                  <a:cubicBezTo>
                    <a:pt x="832" y="886"/>
                    <a:pt x="934" y="896"/>
                    <a:pt x="1035" y="915"/>
                  </a:cubicBezTo>
                  <a:lnTo>
                    <a:pt x="1035" y="915"/>
                  </a:lnTo>
                  <a:cubicBezTo>
                    <a:pt x="1040" y="920"/>
                    <a:pt x="1046" y="924"/>
                    <a:pt x="1051" y="928"/>
                  </a:cubicBezTo>
                  <a:lnTo>
                    <a:pt x="1051" y="928"/>
                  </a:lnTo>
                  <a:lnTo>
                    <a:pt x="1051" y="929"/>
                  </a:lnTo>
                  <a:lnTo>
                    <a:pt x="1051" y="929"/>
                  </a:lnTo>
                  <a:cubicBezTo>
                    <a:pt x="1053" y="937"/>
                    <a:pt x="1059" y="940"/>
                    <a:pt x="1065" y="940"/>
                  </a:cubicBezTo>
                  <a:lnTo>
                    <a:pt x="1065" y="940"/>
                  </a:lnTo>
                  <a:cubicBezTo>
                    <a:pt x="1069" y="944"/>
                    <a:pt x="1073" y="947"/>
                    <a:pt x="1078" y="951"/>
                  </a:cubicBezTo>
                  <a:lnTo>
                    <a:pt x="1078" y="951"/>
                  </a:lnTo>
                  <a:cubicBezTo>
                    <a:pt x="993" y="941"/>
                    <a:pt x="909" y="933"/>
                    <a:pt x="825" y="923"/>
                  </a:cubicBezTo>
                  <a:close/>
                  <a:moveTo>
                    <a:pt x="1204" y="1012"/>
                  </a:moveTo>
                  <a:lnTo>
                    <a:pt x="1204" y="1012"/>
                  </a:lnTo>
                  <a:cubicBezTo>
                    <a:pt x="1193" y="1004"/>
                    <a:pt x="1182" y="995"/>
                    <a:pt x="1171" y="986"/>
                  </a:cubicBezTo>
                  <a:lnTo>
                    <a:pt x="1171" y="986"/>
                  </a:lnTo>
                  <a:cubicBezTo>
                    <a:pt x="1171" y="983"/>
                    <a:pt x="1170" y="979"/>
                    <a:pt x="1169" y="976"/>
                  </a:cubicBezTo>
                  <a:lnTo>
                    <a:pt x="1169" y="976"/>
                  </a:lnTo>
                  <a:cubicBezTo>
                    <a:pt x="1169" y="972"/>
                    <a:pt x="1169" y="968"/>
                    <a:pt x="1168" y="966"/>
                  </a:cubicBezTo>
                  <a:lnTo>
                    <a:pt x="1168" y="966"/>
                  </a:lnTo>
                  <a:cubicBezTo>
                    <a:pt x="1164" y="941"/>
                    <a:pt x="1159" y="917"/>
                    <a:pt x="1156" y="893"/>
                  </a:cubicBezTo>
                  <a:lnTo>
                    <a:pt x="1156" y="893"/>
                  </a:lnTo>
                  <a:cubicBezTo>
                    <a:pt x="1170" y="933"/>
                    <a:pt x="1186" y="974"/>
                    <a:pt x="1204" y="1012"/>
                  </a:cubicBezTo>
                  <a:close/>
                  <a:moveTo>
                    <a:pt x="1179" y="1036"/>
                  </a:moveTo>
                  <a:lnTo>
                    <a:pt x="1179" y="1036"/>
                  </a:lnTo>
                  <a:cubicBezTo>
                    <a:pt x="1100" y="1017"/>
                    <a:pt x="1020" y="995"/>
                    <a:pt x="940" y="968"/>
                  </a:cubicBezTo>
                  <a:lnTo>
                    <a:pt x="940" y="968"/>
                  </a:lnTo>
                  <a:cubicBezTo>
                    <a:pt x="1001" y="975"/>
                    <a:pt x="1062" y="981"/>
                    <a:pt x="1123" y="988"/>
                  </a:cubicBezTo>
                  <a:lnTo>
                    <a:pt x="1123" y="988"/>
                  </a:lnTo>
                  <a:cubicBezTo>
                    <a:pt x="1142" y="1004"/>
                    <a:pt x="1161" y="1019"/>
                    <a:pt x="1179" y="1036"/>
                  </a:cubicBezTo>
                  <a:close/>
                  <a:moveTo>
                    <a:pt x="825" y="312"/>
                  </a:moveTo>
                  <a:lnTo>
                    <a:pt x="825" y="312"/>
                  </a:lnTo>
                  <a:cubicBezTo>
                    <a:pt x="603" y="137"/>
                    <a:pt x="329" y="34"/>
                    <a:pt x="50" y="2"/>
                  </a:cubicBezTo>
                  <a:lnTo>
                    <a:pt x="50" y="2"/>
                  </a:lnTo>
                  <a:cubicBezTo>
                    <a:pt x="33" y="0"/>
                    <a:pt x="23" y="13"/>
                    <a:pt x="21" y="26"/>
                  </a:cubicBezTo>
                  <a:lnTo>
                    <a:pt x="21" y="26"/>
                  </a:lnTo>
                  <a:cubicBezTo>
                    <a:pt x="10" y="27"/>
                    <a:pt x="0" y="36"/>
                    <a:pt x="1" y="51"/>
                  </a:cubicBezTo>
                  <a:lnTo>
                    <a:pt x="1" y="51"/>
                  </a:lnTo>
                  <a:cubicBezTo>
                    <a:pt x="60" y="689"/>
                    <a:pt x="687" y="987"/>
                    <a:pt x="1244" y="1099"/>
                  </a:cubicBezTo>
                  <a:lnTo>
                    <a:pt x="1244" y="1099"/>
                  </a:lnTo>
                  <a:cubicBezTo>
                    <a:pt x="1245" y="1099"/>
                    <a:pt x="1248" y="1099"/>
                    <a:pt x="1249" y="1099"/>
                  </a:cubicBezTo>
                  <a:lnTo>
                    <a:pt x="1249" y="1099"/>
                  </a:lnTo>
                  <a:cubicBezTo>
                    <a:pt x="1251" y="1102"/>
                    <a:pt x="1252" y="1104"/>
                    <a:pt x="1254" y="1106"/>
                  </a:cubicBezTo>
                  <a:lnTo>
                    <a:pt x="1254" y="1106"/>
                  </a:lnTo>
                  <a:cubicBezTo>
                    <a:pt x="1260" y="1116"/>
                    <a:pt x="1269" y="1118"/>
                    <a:pt x="1278" y="1117"/>
                  </a:cubicBezTo>
                  <a:lnTo>
                    <a:pt x="1278" y="1117"/>
                  </a:lnTo>
                  <a:cubicBezTo>
                    <a:pt x="1278" y="1117"/>
                    <a:pt x="1279" y="1118"/>
                    <a:pt x="1280" y="1118"/>
                  </a:cubicBezTo>
                  <a:lnTo>
                    <a:pt x="1280" y="1118"/>
                  </a:lnTo>
                  <a:cubicBezTo>
                    <a:pt x="1297" y="1132"/>
                    <a:pt x="1318" y="1107"/>
                    <a:pt x="1301" y="1094"/>
                  </a:cubicBezTo>
                  <a:lnTo>
                    <a:pt x="1301" y="1094"/>
                  </a:lnTo>
                  <a:cubicBezTo>
                    <a:pt x="1300" y="1092"/>
                    <a:pt x="1299" y="1092"/>
                    <a:pt x="1298" y="1091"/>
                  </a:cubicBezTo>
                  <a:lnTo>
                    <a:pt x="1298" y="1091"/>
                  </a:lnTo>
                  <a:cubicBezTo>
                    <a:pt x="1298" y="1087"/>
                    <a:pt x="1297" y="1083"/>
                    <a:pt x="1294" y="1079"/>
                  </a:cubicBezTo>
                  <a:lnTo>
                    <a:pt x="1294" y="1079"/>
                  </a:lnTo>
                  <a:cubicBezTo>
                    <a:pt x="1209" y="944"/>
                    <a:pt x="1176" y="787"/>
                    <a:pt x="1110" y="643"/>
                  </a:cubicBezTo>
                  <a:lnTo>
                    <a:pt x="1110" y="643"/>
                  </a:lnTo>
                  <a:cubicBezTo>
                    <a:pt x="1049" y="507"/>
                    <a:pt x="939" y="403"/>
                    <a:pt x="825" y="312"/>
                  </a:cubicBezTo>
                  <a:close/>
                </a:path>
              </a:pathLst>
            </a:custGeom>
            <a:solidFill>
              <a:schemeClr val="accent6"/>
            </a:solidFill>
            <a:ln>
              <a:noFill/>
            </a:ln>
            <a:effectLst/>
          </p:spPr>
          <p:txBody>
            <a:bodyPr wrap="none" anchor="ctr"/>
            <a:lstStyle/>
            <a:p>
              <a:endParaRPr lang="es-ES_tradnl" sz="919"/>
            </a:p>
          </p:txBody>
        </p:sp>
        <p:sp>
          <p:nvSpPr>
            <p:cNvPr id="20" name="Freeform 20">
              <a:extLst>
                <a:ext uri="{FF2B5EF4-FFF2-40B4-BE49-F238E27FC236}">
                  <a16:creationId xmlns:a16="http://schemas.microsoft.com/office/drawing/2014/main" id="{17AEB160-8709-484A-A5EC-09087662F151}"/>
                </a:ext>
              </a:extLst>
            </p:cNvPr>
            <p:cNvSpPr>
              <a:spLocks noChangeArrowheads="1"/>
            </p:cNvSpPr>
            <p:nvPr/>
          </p:nvSpPr>
          <p:spPr bwMode="auto">
            <a:xfrm rot="759599">
              <a:off x="5420332" y="5521934"/>
              <a:ext cx="547061" cy="627324"/>
            </a:xfrm>
            <a:custGeom>
              <a:avLst/>
              <a:gdLst>
                <a:gd name="T0" fmla="*/ 369 w 1141"/>
                <a:gd name="T1" fmla="*/ 1103 h 1311"/>
                <a:gd name="T2" fmla="*/ 178 w 1141"/>
                <a:gd name="T3" fmla="*/ 1127 h 1311"/>
                <a:gd name="T4" fmla="*/ 223 w 1141"/>
                <a:gd name="T5" fmla="*/ 1073 h 1311"/>
                <a:gd name="T6" fmla="*/ 621 w 1141"/>
                <a:gd name="T7" fmla="*/ 962 h 1311"/>
                <a:gd name="T8" fmla="*/ 1003 w 1141"/>
                <a:gd name="T9" fmla="*/ 129 h 1311"/>
                <a:gd name="T10" fmla="*/ 1072 w 1141"/>
                <a:gd name="T11" fmla="*/ 52 h 1311"/>
                <a:gd name="T12" fmla="*/ 1001 w 1141"/>
                <a:gd name="T13" fmla="*/ 180 h 1311"/>
                <a:gd name="T14" fmla="*/ 747 w 1141"/>
                <a:gd name="T15" fmla="*/ 838 h 1311"/>
                <a:gd name="T16" fmla="*/ 580 w 1141"/>
                <a:gd name="T17" fmla="*/ 871 h 1311"/>
                <a:gd name="T18" fmla="*/ 439 w 1141"/>
                <a:gd name="T19" fmla="*/ 819 h 1311"/>
                <a:gd name="T20" fmla="*/ 826 w 1141"/>
                <a:gd name="T21" fmla="*/ 734 h 1311"/>
                <a:gd name="T22" fmla="*/ 747 w 1141"/>
                <a:gd name="T23" fmla="*/ 838 h 1311"/>
                <a:gd name="T24" fmla="*/ 329 w 1141"/>
                <a:gd name="T25" fmla="*/ 947 h 1311"/>
                <a:gd name="T26" fmla="*/ 619 w 1141"/>
                <a:gd name="T27" fmla="*/ 895 h 1311"/>
                <a:gd name="T28" fmla="*/ 681 w 1141"/>
                <a:gd name="T29" fmla="*/ 907 h 1311"/>
                <a:gd name="T30" fmla="*/ 260 w 1141"/>
                <a:gd name="T31" fmla="*/ 978 h 1311"/>
                <a:gd name="T32" fmla="*/ 280 w 1141"/>
                <a:gd name="T33" fmla="*/ 661 h 1311"/>
                <a:gd name="T34" fmla="*/ 314 w 1141"/>
                <a:gd name="T35" fmla="*/ 915 h 1311"/>
                <a:gd name="T36" fmla="*/ 419 w 1141"/>
                <a:gd name="T37" fmla="*/ 793 h 1311"/>
                <a:gd name="T38" fmla="*/ 388 w 1141"/>
                <a:gd name="T39" fmla="*/ 480 h 1311"/>
                <a:gd name="T40" fmla="*/ 536 w 1141"/>
                <a:gd name="T41" fmla="*/ 646 h 1311"/>
                <a:gd name="T42" fmla="*/ 464 w 1141"/>
                <a:gd name="T43" fmla="*/ 741 h 1311"/>
                <a:gd name="T44" fmla="*/ 499 w 1141"/>
                <a:gd name="T45" fmla="*/ 343 h 1311"/>
                <a:gd name="T46" fmla="*/ 536 w 1141"/>
                <a:gd name="T47" fmla="*/ 646 h 1311"/>
                <a:gd name="T48" fmla="*/ 585 w 1141"/>
                <a:gd name="T49" fmla="*/ 601 h 1311"/>
                <a:gd name="T50" fmla="*/ 666 w 1141"/>
                <a:gd name="T51" fmla="*/ 200 h 1311"/>
                <a:gd name="T52" fmla="*/ 851 w 1141"/>
                <a:gd name="T53" fmla="*/ 698 h 1311"/>
                <a:gd name="T54" fmla="*/ 475 w 1141"/>
                <a:gd name="T55" fmla="*/ 778 h 1311"/>
                <a:gd name="T56" fmla="*/ 919 w 1141"/>
                <a:gd name="T57" fmla="*/ 583 h 1311"/>
                <a:gd name="T58" fmla="*/ 934 w 1141"/>
                <a:gd name="T59" fmla="*/ 555 h 1311"/>
                <a:gd name="T60" fmla="*/ 605 w 1141"/>
                <a:gd name="T61" fmla="*/ 627 h 1311"/>
                <a:gd name="T62" fmla="*/ 728 w 1141"/>
                <a:gd name="T63" fmla="*/ 488 h 1311"/>
                <a:gd name="T64" fmla="*/ 1007 w 1141"/>
                <a:gd name="T65" fmla="*/ 388 h 1311"/>
                <a:gd name="T66" fmla="*/ 765 w 1141"/>
                <a:gd name="T67" fmla="*/ 445 h 1311"/>
                <a:gd name="T68" fmla="*/ 1040 w 1141"/>
                <a:gd name="T69" fmla="*/ 288 h 1311"/>
                <a:gd name="T70" fmla="*/ 1049 w 1141"/>
                <a:gd name="T71" fmla="*/ 256 h 1311"/>
                <a:gd name="T72" fmla="*/ 959 w 1141"/>
                <a:gd name="T73" fmla="*/ 226 h 1311"/>
                <a:gd name="T74" fmla="*/ 969 w 1141"/>
                <a:gd name="T75" fmla="*/ 69 h 1311"/>
                <a:gd name="T76" fmla="*/ 900 w 1141"/>
                <a:gd name="T77" fmla="*/ 243 h 1311"/>
                <a:gd name="T78" fmla="*/ 969 w 1141"/>
                <a:gd name="T79" fmla="*/ 69 h 1311"/>
                <a:gd name="T80" fmla="*/ 832 w 1141"/>
                <a:gd name="T81" fmla="*/ 315 h 1311"/>
                <a:gd name="T82" fmla="*/ 828 w 1141"/>
                <a:gd name="T83" fmla="*/ 321 h 1311"/>
                <a:gd name="T84" fmla="*/ 764 w 1141"/>
                <a:gd name="T85" fmla="*/ 397 h 1311"/>
                <a:gd name="T86" fmla="*/ 211 w 1141"/>
                <a:gd name="T87" fmla="*/ 819 h 1311"/>
                <a:gd name="T88" fmla="*/ 249 w 1141"/>
                <a:gd name="T89" fmla="*/ 723 h 1311"/>
                <a:gd name="T90" fmla="*/ 205 w 1141"/>
                <a:gd name="T91" fmla="*/ 1045 h 1311"/>
                <a:gd name="T92" fmla="*/ 193 w 1141"/>
                <a:gd name="T93" fmla="*/ 1058 h 1311"/>
                <a:gd name="T94" fmla="*/ 211 w 1141"/>
                <a:gd name="T95" fmla="*/ 819 h 1311"/>
                <a:gd name="T96" fmla="*/ 146 w 1141"/>
                <a:gd name="T97" fmla="*/ 1164 h 1311"/>
                <a:gd name="T98" fmla="*/ 166 w 1141"/>
                <a:gd name="T99" fmla="*/ 1161 h 1311"/>
                <a:gd name="T100" fmla="*/ 119 w 1141"/>
                <a:gd name="T101" fmla="*/ 1197 h 1311"/>
                <a:gd name="T102" fmla="*/ 165 w 1141"/>
                <a:gd name="T103" fmla="*/ 933 h 1311"/>
                <a:gd name="T104" fmla="*/ 822 w 1141"/>
                <a:gd name="T105" fmla="*/ 822 h 1311"/>
                <a:gd name="T106" fmla="*/ 1114 w 1141"/>
                <a:gd name="T107" fmla="*/ 21 h 1311"/>
                <a:gd name="T108" fmla="*/ 33 w 1141"/>
                <a:gd name="T109" fmla="*/ 1236 h 1311"/>
                <a:gd name="T110" fmla="*/ 25 w 1141"/>
                <a:gd name="T111" fmla="*/ 1246 h 1311"/>
                <a:gd name="T112" fmla="*/ 13 w 1141"/>
                <a:gd name="T113" fmla="*/ 1272 h 1311"/>
                <a:gd name="T114" fmla="*/ 41 w 1141"/>
                <a:gd name="T115" fmla="*/ 1290 h 1311"/>
                <a:gd name="T116" fmla="*/ 490 w 1141"/>
                <a:gd name="T117" fmla="*/ 1106 h 1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1" h="1311">
                  <a:moveTo>
                    <a:pt x="407" y="1088"/>
                  </a:moveTo>
                  <a:lnTo>
                    <a:pt x="407" y="1088"/>
                  </a:lnTo>
                  <a:cubicBezTo>
                    <a:pt x="394" y="1094"/>
                    <a:pt x="381" y="1098"/>
                    <a:pt x="369" y="1103"/>
                  </a:cubicBezTo>
                  <a:lnTo>
                    <a:pt x="369" y="1103"/>
                  </a:lnTo>
                  <a:cubicBezTo>
                    <a:pt x="366" y="1100"/>
                    <a:pt x="362" y="1097"/>
                    <a:pt x="356" y="1098"/>
                  </a:cubicBezTo>
                  <a:lnTo>
                    <a:pt x="356" y="1098"/>
                  </a:lnTo>
                  <a:cubicBezTo>
                    <a:pt x="297" y="1108"/>
                    <a:pt x="237" y="1117"/>
                    <a:pt x="178" y="1127"/>
                  </a:cubicBezTo>
                  <a:lnTo>
                    <a:pt x="178" y="1127"/>
                  </a:lnTo>
                  <a:cubicBezTo>
                    <a:pt x="193" y="1109"/>
                    <a:pt x="207" y="1091"/>
                    <a:pt x="223" y="1074"/>
                  </a:cubicBezTo>
                  <a:lnTo>
                    <a:pt x="223" y="1074"/>
                  </a:lnTo>
                  <a:lnTo>
                    <a:pt x="223" y="1073"/>
                  </a:lnTo>
                  <a:lnTo>
                    <a:pt x="223" y="1073"/>
                  </a:lnTo>
                  <a:cubicBezTo>
                    <a:pt x="230" y="1076"/>
                    <a:pt x="237" y="1075"/>
                    <a:pt x="242" y="1069"/>
                  </a:cubicBezTo>
                  <a:lnTo>
                    <a:pt x="242" y="1069"/>
                  </a:lnTo>
                  <a:cubicBezTo>
                    <a:pt x="369" y="1038"/>
                    <a:pt x="496" y="1002"/>
                    <a:pt x="621" y="962"/>
                  </a:cubicBezTo>
                  <a:lnTo>
                    <a:pt x="621" y="962"/>
                  </a:lnTo>
                  <a:cubicBezTo>
                    <a:pt x="557" y="1013"/>
                    <a:pt x="487" y="1056"/>
                    <a:pt x="407" y="1088"/>
                  </a:cubicBezTo>
                  <a:close/>
                  <a:moveTo>
                    <a:pt x="1072" y="52"/>
                  </a:moveTo>
                  <a:lnTo>
                    <a:pt x="1072" y="52"/>
                  </a:lnTo>
                  <a:cubicBezTo>
                    <a:pt x="1048" y="78"/>
                    <a:pt x="1026" y="104"/>
                    <a:pt x="1003" y="129"/>
                  </a:cubicBezTo>
                  <a:lnTo>
                    <a:pt x="1003" y="129"/>
                  </a:lnTo>
                  <a:cubicBezTo>
                    <a:pt x="1004" y="107"/>
                    <a:pt x="1003" y="85"/>
                    <a:pt x="1000" y="62"/>
                  </a:cubicBezTo>
                  <a:lnTo>
                    <a:pt x="1000" y="62"/>
                  </a:lnTo>
                  <a:cubicBezTo>
                    <a:pt x="1024" y="58"/>
                    <a:pt x="1047" y="55"/>
                    <a:pt x="1072" y="52"/>
                  </a:cubicBezTo>
                  <a:close/>
                  <a:moveTo>
                    <a:pt x="1072" y="159"/>
                  </a:moveTo>
                  <a:lnTo>
                    <a:pt x="1072" y="159"/>
                  </a:lnTo>
                  <a:cubicBezTo>
                    <a:pt x="1048" y="166"/>
                    <a:pt x="1024" y="173"/>
                    <a:pt x="1001" y="180"/>
                  </a:cubicBezTo>
                  <a:lnTo>
                    <a:pt x="1001" y="180"/>
                  </a:lnTo>
                  <a:cubicBezTo>
                    <a:pt x="1028" y="149"/>
                    <a:pt x="1056" y="118"/>
                    <a:pt x="1084" y="87"/>
                  </a:cubicBezTo>
                  <a:lnTo>
                    <a:pt x="1084" y="87"/>
                  </a:lnTo>
                  <a:cubicBezTo>
                    <a:pt x="1080" y="111"/>
                    <a:pt x="1076" y="135"/>
                    <a:pt x="1072" y="159"/>
                  </a:cubicBezTo>
                  <a:close/>
                  <a:moveTo>
                    <a:pt x="747" y="838"/>
                  </a:moveTo>
                  <a:lnTo>
                    <a:pt x="747" y="838"/>
                  </a:lnTo>
                  <a:cubicBezTo>
                    <a:pt x="745" y="838"/>
                    <a:pt x="743" y="836"/>
                    <a:pt x="741" y="836"/>
                  </a:cubicBezTo>
                  <a:lnTo>
                    <a:pt x="741" y="836"/>
                  </a:lnTo>
                  <a:cubicBezTo>
                    <a:pt x="694" y="828"/>
                    <a:pt x="626" y="860"/>
                    <a:pt x="580" y="871"/>
                  </a:cubicBezTo>
                  <a:lnTo>
                    <a:pt x="580" y="871"/>
                  </a:lnTo>
                  <a:cubicBezTo>
                    <a:pt x="508" y="886"/>
                    <a:pt x="435" y="899"/>
                    <a:pt x="361" y="910"/>
                  </a:cubicBezTo>
                  <a:lnTo>
                    <a:pt x="361" y="910"/>
                  </a:lnTo>
                  <a:cubicBezTo>
                    <a:pt x="387" y="879"/>
                    <a:pt x="414" y="849"/>
                    <a:pt x="439" y="819"/>
                  </a:cubicBezTo>
                  <a:lnTo>
                    <a:pt x="439" y="819"/>
                  </a:lnTo>
                  <a:cubicBezTo>
                    <a:pt x="568" y="791"/>
                    <a:pt x="697" y="763"/>
                    <a:pt x="826" y="734"/>
                  </a:cubicBezTo>
                  <a:lnTo>
                    <a:pt x="826" y="734"/>
                  </a:lnTo>
                  <a:lnTo>
                    <a:pt x="826" y="734"/>
                  </a:lnTo>
                  <a:lnTo>
                    <a:pt x="826" y="734"/>
                  </a:lnTo>
                  <a:cubicBezTo>
                    <a:pt x="813" y="753"/>
                    <a:pt x="800" y="772"/>
                    <a:pt x="785" y="791"/>
                  </a:cubicBezTo>
                  <a:lnTo>
                    <a:pt x="785" y="791"/>
                  </a:lnTo>
                  <a:cubicBezTo>
                    <a:pt x="772" y="807"/>
                    <a:pt x="760" y="823"/>
                    <a:pt x="747" y="838"/>
                  </a:cubicBezTo>
                  <a:close/>
                  <a:moveTo>
                    <a:pt x="258" y="1032"/>
                  </a:moveTo>
                  <a:lnTo>
                    <a:pt x="258" y="1032"/>
                  </a:lnTo>
                  <a:cubicBezTo>
                    <a:pt x="282" y="1003"/>
                    <a:pt x="306" y="975"/>
                    <a:pt x="329" y="947"/>
                  </a:cubicBezTo>
                  <a:lnTo>
                    <a:pt x="329" y="947"/>
                  </a:lnTo>
                  <a:cubicBezTo>
                    <a:pt x="387" y="939"/>
                    <a:pt x="445" y="931"/>
                    <a:pt x="503" y="919"/>
                  </a:cubicBezTo>
                  <a:lnTo>
                    <a:pt x="503" y="919"/>
                  </a:lnTo>
                  <a:cubicBezTo>
                    <a:pt x="542" y="912"/>
                    <a:pt x="580" y="904"/>
                    <a:pt x="619" y="895"/>
                  </a:cubicBezTo>
                  <a:lnTo>
                    <a:pt x="619" y="895"/>
                  </a:lnTo>
                  <a:cubicBezTo>
                    <a:pt x="645" y="889"/>
                    <a:pt x="689" y="869"/>
                    <a:pt x="720" y="868"/>
                  </a:cubicBezTo>
                  <a:lnTo>
                    <a:pt x="720" y="868"/>
                  </a:lnTo>
                  <a:cubicBezTo>
                    <a:pt x="707" y="881"/>
                    <a:pt x="695" y="894"/>
                    <a:pt x="681" y="907"/>
                  </a:cubicBezTo>
                  <a:lnTo>
                    <a:pt x="681" y="907"/>
                  </a:lnTo>
                  <a:cubicBezTo>
                    <a:pt x="542" y="955"/>
                    <a:pt x="401" y="996"/>
                    <a:pt x="258" y="1032"/>
                  </a:cubicBezTo>
                  <a:close/>
                  <a:moveTo>
                    <a:pt x="314" y="915"/>
                  </a:moveTo>
                  <a:lnTo>
                    <a:pt x="314" y="915"/>
                  </a:lnTo>
                  <a:cubicBezTo>
                    <a:pt x="296" y="936"/>
                    <a:pt x="278" y="957"/>
                    <a:pt x="260" y="978"/>
                  </a:cubicBezTo>
                  <a:lnTo>
                    <a:pt x="260" y="978"/>
                  </a:lnTo>
                  <a:cubicBezTo>
                    <a:pt x="277" y="875"/>
                    <a:pt x="285" y="771"/>
                    <a:pt x="282" y="667"/>
                  </a:cubicBezTo>
                  <a:lnTo>
                    <a:pt x="282" y="667"/>
                  </a:lnTo>
                  <a:cubicBezTo>
                    <a:pt x="282" y="664"/>
                    <a:pt x="281" y="663"/>
                    <a:pt x="280" y="661"/>
                  </a:cubicBezTo>
                  <a:lnTo>
                    <a:pt x="280" y="661"/>
                  </a:lnTo>
                  <a:cubicBezTo>
                    <a:pt x="304" y="613"/>
                    <a:pt x="331" y="567"/>
                    <a:pt x="359" y="523"/>
                  </a:cubicBezTo>
                  <a:lnTo>
                    <a:pt x="359" y="523"/>
                  </a:lnTo>
                  <a:cubicBezTo>
                    <a:pt x="368" y="656"/>
                    <a:pt x="353" y="786"/>
                    <a:pt x="314" y="915"/>
                  </a:cubicBezTo>
                  <a:close/>
                  <a:moveTo>
                    <a:pt x="419" y="790"/>
                  </a:moveTo>
                  <a:lnTo>
                    <a:pt x="419" y="790"/>
                  </a:lnTo>
                  <a:cubicBezTo>
                    <a:pt x="419" y="791"/>
                    <a:pt x="419" y="791"/>
                    <a:pt x="419" y="793"/>
                  </a:cubicBezTo>
                  <a:lnTo>
                    <a:pt x="419" y="793"/>
                  </a:lnTo>
                  <a:cubicBezTo>
                    <a:pt x="401" y="814"/>
                    <a:pt x="382" y="836"/>
                    <a:pt x="364" y="858"/>
                  </a:cubicBezTo>
                  <a:lnTo>
                    <a:pt x="364" y="858"/>
                  </a:lnTo>
                  <a:cubicBezTo>
                    <a:pt x="393" y="734"/>
                    <a:pt x="402" y="608"/>
                    <a:pt x="388" y="480"/>
                  </a:cubicBezTo>
                  <a:lnTo>
                    <a:pt x="388" y="480"/>
                  </a:lnTo>
                  <a:cubicBezTo>
                    <a:pt x="413" y="445"/>
                    <a:pt x="439" y="411"/>
                    <a:pt x="467" y="378"/>
                  </a:cubicBezTo>
                  <a:lnTo>
                    <a:pt x="467" y="378"/>
                  </a:lnTo>
                  <a:cubicBezTo>
                    <a:pt x="468" y="517"/>
                    <a:pt x="452" y="654"/>
                    <a:pt x="419" y="790"/>
                  </a:cubicBezTo>
                  <a:close/>
                  <a:moveTo>
                    <a:pt x="536" y="646"/>
                  </a:moveTo>
                  <a:lnTo>
                    <a:pt x="536" y="646"/>
                  </a:lnTo>
                  <a:cubicBezTo>
                    <a:pt x="531" y="650"/>
                    <a:pt x="530" y="656"/>
                    <a:pt x="532" y="662"/>
                  </a:cubicBezTo>
                  <a:lnTo>
                    <a:pt x="532" y="662"/>
                  </a:lnTo>
                  <a:cubicBezTo>
                    <a:pt x="509" y="688"/>
                    <a:pt x="487" y="715"/>
                    <a:pt x="464" y="741"/>
                  </a:cubicBezTo>
                  <a:lnTo>
                    <a:pt x="464" y="741"/>
                  </a:lnTo>
                  <a:cubicBezTo>
                    <a:pt x="490" y="611"/>
                    <a:pt x="502" y="478"/>
                    <a:pt x="499" y="345"/>
                  </a:cubicBezTo>
                  <a:lnTo>
                    <a:pt x="499" y="345"/>
                  </a:lnTo>
                  <a:cubicBezTo>
                    <a:pt x="499" y="344"/>
                    <a:pt x="499" y="344"/>
                    <a:pt x="499" y="343"/>
                  </a:cubicBezTo>
                  <a:lnTo>
                    <a:pt x="499" y="343"/>
                  </a:lnTo>
                  <a:cubicBezTo>
                    <a:pt x="540" y="300"/>
                    <a:pt x="583" y="260"/>
                    <a:pt x="630" y="225"/>
                  </a:cubicBezTo>
                  <a:lnTo>
                    <a:pt x="630" y="225"/>
                  </a:lnTo>
                  <a:cubicBezTo>
                    <a:pt x="616" y="369"/>
                    <a:pt x="584" y="509"/>
                    <a:pt x="536" y="646"/>
                  </a:cubicBezTo>
                  <a:close/>
                  <a:moveTo>
                    <a:pt x="719" y="449"/>
                  </a:moveTo>
                  <a:lnTo>
                    <a:pt x="719" y="449"/>
                  </a:lnTo>
                  <a:cubicBezTo>
                    <a:pt x="674" y="499"/>
                    <a:pt x="629" y="550"/>
                    <a:pt x="585" y="601"/>
                  </a:cubicBezTo>
                  <a:lnTo>
                    <a:pt x="585" y="601"/>
                  </a:lnTo>
                  <a:cubicBezTo>
                    <a:pt x="626" y="471"/>
                    <a:pt x="653" y="338"/>
                    <a:pt x="666" y="203"/>
                  </a:cubicBezTo>
                  <a:lnTo>
                    <a:pt x="666" y="203"/>
                  </a:lnTo>
                  <a:cubicBezTo>
                    <a:pt x="666" y="202"/>
                    <a:pt x="666" y="201"/>
                    <a:pt x="666" y="200"/>
                  </a:cubicBezTo>
                  <a:lnTo>
                    <a:pt x="666" y="200"/>
                  </a:lnTo>
                  <a:cubicBezTo>
                    <a:pt x="701" y="176"/>
                    <a:pt x="738" y="154"/>
                    <a:pt x="777" y="135"/>
                  </a:cubicBezTo>
                  <a:lnTo>
                    <a:pt x="777" y="135"/>
                  </a:lnTo>
                  <a:cubicBezTo>
                    <a:pt x="764" y="241"/>
                    <a:pt x="744" y="346"/>
                    <a:pt x="719" y="449"/>
                  </a:cubicBezTo>
                  <a:close/>
                  <a:moveTo>
                    <a:pt x="851" y="698"/>
                  </a:moveTo>
                  <a:lnTo>
                    <a:pt x="851" y="698"/>
                  </a:lnTo>
                  <a:cubicBezTo>
                    <a:pt x="848" y="697"/>
                    <a:pt x="845" y="697"/>
                    <a:pt x="842" y="697"/>
                  </a:cubicBezTo>
                  <a:lnTo>
                    <a:pt x="842" y="697"/>
                  </a:lnTo>
                  <a:cubicBezTo>
                    <a:pt x="720" y="724"/>
                    <a:pt x="597" y="751"/>
                    <a:pt x="475" y="778"/>
                  </a:cubicBezTo>
                  <a:lnTo>
                    <a:pt x="475" y="778"/>
                  </a:lnTo>
                  <a:cubicBezTo>
                    <a:pt x="506" y="742"/>
                    <a:pt x="537" y="705"/>
                    <a:pt x="568" y="670"/>
                  </a:cubicBezTo>
                  <a:lnTo>
                    <a:pt x="568" y="670"/>
                  </a:lnTo>
                  <a:cubicBezTo>
                    <a:pt x="685" y="641"/>
                    <a:pt x="802" y="612"/>
                    <a:pt x="919" y="583"/>
                  </a:cubicBezTo>
                  <a:lnTo>
                    <a:pt x="919" y="583"/>
                  </a:lnTo>
                  <a:cubicBezTo>
                    <a:pt x="898" y="622"/>
                    <a:pt x="875" y="660"/>
                    <a:pt x="851" y="698"/>
                  </a:cubicBezTo>
                  <a:close/>
                  <a:moveTo>
                    <a:pt x="934" y="555"/>
                  </a:moveTo>
                  <a:lnTo>
                    <a:pt x="934" y="555"/>
                  </a:lnTo>
                  <a:cubicBezTo>
                    <a:pt x="931" y="550"/>
                    <a:pt x="925" y="548"/>
                    <a:pt x="917" y="550"/>
                  </a:cubicBezTo>
                  <a:lnTo>
                    <a:pt x="917" y="550"/>
                  </a:lnTo>
                  <a:cubicBezTo>
                    <a:pt x="814" y="576"/>
                    <a:pt x="710" y="601"/>
                    <a:pt x="605" y="627"/>
                  </a:cubicBezTo>
                  <a:lnTo>
                    <a:pt x="605" y="627"/>
                  </a:lnTo>
                  <a:cubicBezTo>
                    <a:pt x="646" y="580"/>
                    <a:pt x="687" y="534"/>
                    <a:pt x="727" y="488"/>
                  </a:cubicBezTo>
                  <a:lnTo>
                    <a:pt x="727" y="488"/>
                  </a:lnTo>
                  <a:lnTo>
                    <a:pt x="728" y="488"/>
                  </a:lnTo>
                  <a:lnTo>
                    <a:pt x="728" y="488"/>
                  </a:lnTo>
                  <a:cubicBezTo>
                    <a:pt x="816" y="466"/>
                    <a:pt x="905" y="444"/>
                    <a:pt x="994" y="422"/>
                  </a:cubicBezTo>
                  <a:lnTo>
                    <a:pt x="994" y="422"/>
                  </a:lnTo>
                  <a:cubicBezTo>
                    <a:pt x="976" y="468"/>
                    <a:pt x="956" y="512"/>
                    <a:pt x="934" y="555"/>
                  </a:cubicBezTo>
                  <a:close/>
                  <a:moveTo>
                    <a:pt x="1007" y="388"/>
                  </a:moveTo>
                  <a:lnTo>
                    <a:pt x="1007" y="388"/>
                  </a:lnTo>
                  <a:cubicBezTo>
                    <a:pt x="1005" y="387"/>
                    <a:pt x="1003" y="387"/>
                    <a:pt x="1000" y="388"/>
                  </a:cubicBezTo>
                  <a:lnTo>
                    <a:pt x="1000" y="388"/>
                  </a:lnTo>
                  <a:cubicBezTo>
                    <a:pt x="922" y="407"/>
                    <a:pt x="843" y="426"/>
                    <a:pt x="765" y="445"/>
                  </a:cubicBezTo>
                  <a:lnTo>
                    <a:pt x="765" y="445"/>
                  </a:lnTo>
                  <a:cubicBezTo>
                    <a:pt x="795" y="411"/>
                    <a:pt x="824" y="377"/>
                    <a:pt x="854" y="344"/>
                  </a:cubicBezTo>
                  <a:lnTo>
                    <a:pt x="854" y="344"/>
                  </a:lnTo>
                  <a:cubicBezTo>
                    <a:pt x="912" y="312"/>
                    <a:pt x="974" y="294"/>
                    <a:pt x="1040" y="288"/>
                  </a:cubicBezTo>
                  <a:lnTo>
                    <a:pt x="1040" y="288"/>
                  </a:lnTo>
                  <a:cubicBezTo>
                    <a:pt x="1030" y="322"/>
                    <a:pt x="1019" y="355"/>
                    <a:pt x="1007" y="388"/>
                  </a:cubicBezTo>
                  <a:close/>
                  <a:moveTo>
                    <a:pt x="1049" y="256"/>
                  </a:moveTo>
                  <a:lnTo>
                    <a:pt x="1049" y="256"/>
                  </a:lnTo>
                  <a:cubicBezTo>
                    <a:pt x="1000" y="258"/>
                    <a:pt x="953" y="267"/>
                    <a:pt x="908" y="284"/>
                  </a:cubicBezTo>
                  <a:lnTo>
                    <a:pt x="908" y="284"/>
                  </a:lnTo>
                  <a:cubicBezTo>
                    <a:pt x="925" y="265"/>
                    <a:pt x="942" y="246"/>
                    <a:pt x="959" y="226"/>
                  </a:cubicBezTo>
                  <a:lnTo>
                    <a:pt x="959" y="226"/>
                  </a:lnTo>
                  <a:cubicBezTo>
                    <a:pt x="994" y="216"/>
                    <a:pt x="1029" y="206"/>
                    <a:pt x="1064" y="195"/>
                  </a:cubicBezTo>
                  <a:lnTo>
                    <a:pt x="1064" y="195"/>
                  </a:lnTo>
                  <a:cubicBezTo>
                    <a:pt x="1059" y="215"/>
                    <a:pt x="1054" y="236"/>
                    <a:pt x="1049" y="256"/>
                  </a:cubicBezTo>
                  <a:close/>
                  <a:moveTo>
                    <a:pt x="969" y="69"/>
                  </a:moveTo>
                  <a:lnTo>
                    <a:pt x="969" y="69"/>
                  </a:lnTo>
                  <a:cubicBezTo>
                    <a:pt x="973" y="104"/>
                    <a:pt x="970" y="139"/>
                    <a:pt x="962" y="175"/>
                  </a:cubicBezTo>
                  <a:lnTo>
                    <a:pt x="962" y="175"/>
                  </a:lnTo>
                  <a:cubicBezTo>
                    <a:pt x="942" y="197"/>
                    <a:pt x="921" y="220"/>
                    <a:pt x="900" y="243"/>
                  </a:cubicBezTo>
                  <a:lnTo>
                    <a:pt x="900" y="243"/>
                  </a:lnTo>
                  <a:cubicBezTo>
                    <a:pt x="919" y="190"/>
                    <a:pt x="928" y="135"/>
                    <a:pt x="929" y="78"/>
                  </a:cubicBezTo>
                  <a:lnTo>
                    <a:pt x="929" y="78"/>
                  </a:lnTo>
                  <a:cubicBezTo>
                    <a:pt x="942" y="75"/>
                    <a:pt x="955" y="72"/>
                    <a:pt x="969" y="69"/>
                  </a:cubicBezTo>
                  <a:close/>
                  <a:moveTo>
                    <a:pt x="896" y="88"/>
                  </a:moveTo>
                  <a:lnTo>
                    <a:pt x="896" y="88"/>
                  </a:lnTo>
                  <a:cubicBezTo>
                    <a:pt x="893" y="168"/>
                    <a:pt x="872" y="245"/>
                    <a:pt x="832" y="315"/>
                  </a:cubicBezTo>
                  <a:lnTo>
                    <a:pt x="832" y="315"/>
                  </a:lnTo>
                  <a:cubicBezTo>
                    <a:pt x="832" y="316"/>
                    <a:pt x="831" y="318"/>
                    <a:pt x="831" y="319"/>
                  </a:cubicBezTo>
                  <a:lnTo>
                    <a:pt x="831" y="319"/>
                  </a:lnTo>
                  <a:cubicBezTo>
                    <a:pt x="830" y="320"/>
                    <a:pt x="829" y="320"/>
                    <a:pt x="828" y="321"/>
                  </a:cubicBezTo>
                  <a:lnTo>
                    <a:pt x="828" y="321"/>
                  </a:lnTo>
                  <a:cubicBezTo>
                    <a:pt x="823" y="324"/>
                    <a:pt x="821" y="328"/>
                    <a:pt x="821" y="333"/>
                  </a:cubicBezTo>
                  <a:lnTo>
                    <a:pt x="821" y="333"/>
                  </a:lnTo>
                  <a:cubicBezTo>
                    <a:pt x="802" y="354"/>
                    <a:pt x="783" y="376"/>
                    <a:pt x="764" y="397"/>
                  </a:cubicBezTo>
                  <a:lnTo>
                    <a:pt x="764" y="397"/>
                  </a:lnTo>
                  <a:cubicBezTo>
                    <a:pt x="785" y="305"/>
                    <a:pt x="801" y="213"/>
                    <a:pt x="812" y="119"/>
                  </a:cubicBezTo>
                  <a:lnTo>
                    <a:pt x="812" y="119"/>
                  </a:lnTo>
                  <a:cubicBezTo>
                    <a:pt x="839" y="108"/>
                    <a:pt x="867" y="97"/>
                    <a:pt x="896" y="88"/>
                  </a:cubicBezTo>
                  <a:lnTo>
                    <a:pt x="211" y="819"/>
                  </a:lnTo>
                  <a:lnTo>
                    <a:pt x="211" y="819"/>
                  </a:lnTo>
                  <a:cubicBezTo>
                    <a:pt x="212" y="816"/>
                    <a:pt x="211" y="814"/>
                    <a:pt x="210" y="813"/>
                  </a:cubicBezTo>
                  <a:lnTo>
                    <a:pt x="210" y="813"/>
                  </a:lnTo>
                  <a:cubicBezTo>
                    <a:pt x="223" y="783"/>
                    <a:pt x="236" y="753"/>
                    <a:pt x="249" y="723"/>
                  </a:cubicBezTo>
                  <a:lnTo>
                    <a:pt x="249" y="723"/>
                  </a:lnTo>
                  <a:cubicBezTo>
                    <a:pt x="248" y="826"/>
                    <a:pt x="238" y="927"/>
                    <a:pt x="218" y="1028"/>
                  </a:cubicBezTo>
                  <a:lnTo>
                    <a:pt x="218" y="1028"/>
                  </a:lnTo>
                  <a:cubicBezTo>
                    <a:pt x="213" y="1034"/>
                    <a:pt x="209" y="1039"/>
                    <a:pt x="205" y="1045"/>
                  </a:cubicBezTo>
                  <a:lnTo>
                    <a:pt x="205" y="1045"/>
                  </a:lnTo>
                  <a:cubicBezTo>
                    <a:pt x="204" y="1045"/>
                    <a:pt x="204" y="1045"/>
                    <a:pt x="204" y="1045"/>
                  </a:cubicBezTo>
                  <a:lnTo>
                    <a:pt x="204" y="1045"/>
                  </a:lnTo>
                  <a:cubicBezTo>
                    <a:pt x="196" y="1047"/>
                    <a:pt x="193" y="1053"/>
                    <a:pt x="193" y="1058"/>
                  </a:cubicBezTo>
                  <a:lnTo>
                    <a:pt x="193" y="1058"/>
                  </a:lnTo>
                  <a:cubicBezTo>
                    <a:pt x="189" y="1063"/>
                    <a:pt x="186" y="1067"/>
                    <a:pt x="182" y="1071"/>
                  </a:cubicBezTo>
                  <a:lnTo>
                    <a:pt x="182" y="1071"/>
                  </a:lnTo>
                  <a:cubicBezTo>
                    <a:pt x="192" y="987"/>
                    <a:pt x="202" y="903"/>
                    <a:pt x="211" y="819"/>
                  </a:cubicBezTo>
                  <a:lnTo>
                    <a:pt x="896" y="88"/>
                  </a:lnTo>
                  <a:close/>
                  <a:moveTo>
                    <a:pt x="119" y="1197"/>
                  </a:moveTo>
                  <a:lnTo>
                    <a:pt x="119" y="1197"/>
                  </a:lnTo>
                  <a:cubicBezTo>
                    <a:pt x="128" y="1186"/>
                    <a:pt x="137" y="1176"/>
                    <a:pt x="146" y="1164"/>
                  </a:cubicBezTo>
                  <a:lnTo>
                    <a:pt x="146" y="1164"/>
                  </a:lnTo>
                  <a:cubicBezTo>
                    <a:pt x="150" y="1164"/>
                    <a:pt x="153" y="1163"/>
                    <a:pt x="156" y="1162"/>
                  </a:cubicBezTo>
                  <a:lnTo>
                    <a:pt x="156" y="1162"/>
                  </a:lnTo>
                  <a:cubicBezTo>
                    <a:pt x="160" y="1163"/>
                    <a:pt x="164" y="1162"/>
                    <a:pt x="166" y="1161"/>
                  </a:cubicBezTo>
                  <a:lnTo>
                    <a:pt x="166" y="1161"/>
                  </a:lnTo>
                  <a:cubicBezTo>
                    <a:pt x="191" y="1157"/>
                    <a:pt x="215" y="1153"/>
                    <a:pt x="239" y="1149"/>
                  </a:cubicBezTo>
                  <a:lnTo>
                    <a:pt x="239" y="1149"/>
                  </a:lnTo>
                  <a:cubicBezTo>
                    <a:pt x="199" y="1164"/>
                    <a:pt x="158" y="1179"/>
                    <a:pt x="119" y="1197"/>
                  </a:cubicBezTo>
                  <a:close/>
                  <a:moveTo>
                    <a:pt x="96" y="1172"/>
                  </a:moveTo>
                  <a:lnTo>
                    <a:pt x="96" y="1172"/>
                  </a:lnTo>
                  <a:cubicBezTo>
                    <a:pt x="115" y="1093"/>
                    <a:pt x="138" y="1013"/>
                    <a:pt x="165" y="933"/>
                  </a:cubicBezTo>
                  <a:lnTo>
                    <a:pt x="165" y="933"/>
                  </a:lnTo>
                  <a:cubicBezTo>
                    <a:pt x="158" y="994"/>
                    <a:pt x="151" y="1055"/>
                    <a:pt x="144" y="1116"/>
                  </a:cubicBezTo>
                  <a:lnTo>
                    <a:pt x="144" y="1116"/>
                  </a:lnTo>
                  <a:cubicBezTo>
                    <a:pt x="128" y="1135"/>
                    <a:pt x="112" y="1154"/>
                    <a:pt x="96" y="1172"/>
                  </a:cubicBezTo>
                  <a:close/>
                  <a:moveTo>
                    <a:pt x="822" y="822"/>
                  </a:moveTo>
                  <a:lnTo>
                    <a:pt x="822" y="822"/>
                  </a:lnTo>
                  <a:cubicBezTo>
                    <a:pt x="999" y="603"/>
                    <a:pt x="1105" y="329"/>
                    <a:pt x="1138" y="50"/>
                  </a:cubicBezTo>
                  <a:lnTo>
                    <a:pt x="1138" y="50"/>
                  </a:lnTo>
                  <a:cubicBezTo>
                    <a:pt x="1140" y="33"/>
                    <a:pt x="1127" y="23"/>
                    <a:pt x="1114" y="21"/>
                  </a:cubicBezTo>
                  <a:lnTo>
                    <a:pt x="1114" y="21"/>
                  </a:lnTo>
                  <a:cubicBezTo>
                    <a:pt x="1113" y="10"/>
                    <a:pt x="1104" y="0"/>
                    <a:pt x="1090" y="1"/>
                  </a:cubicBezTo>
                  <a:lnTo>
                    <a:pt x="1090" y="1"/>
                  </a:lnTo>
                  <a:cubicBezTo>
                    <a:pt x="451" y="55"/>
                    <a:pt x="148" y="681"/>
                    <a:pt x="33" y="1236"/>
                  </a:cubicBezTo>
                  <a:lnTo>
                    <a:pt x="33" y="1236"/>
                  </a:lnTo>
                  <a:cubicBezTo>
                    <a:pt x="32" y="1238"/>
                    <a:pt x="32" y="1240"/>
                    <a:pt x="32" y="1242"/>
                  </a:cubicBezTo>
                  <a:lnTo>
                    <a:pt x="32" y="1242"/>
                  </a:lnTo>
                  <a:cubicBezTo>
                    <a:pt x="30" y="1244"/>
                    <a:pt x="28" y="1245"/>
                    <a:pt x="25" y="1246"/>
                  </a:cubicBezTo>
                  <a:lnTo>
                    <a:pt x="25" y="1246"/>
                  </a:lnTo>
                  <a:cubicBezTo>
                    <a:pt x="15" y="1252"/>
                    <a:pt x="13" y="1261"/>
                    <a:pt x="15" y="1270"/>
                  </a:cubicBezTo>
                  <a:lnTo>
                    <a:pt x="15" y="1270"/>
                  </a:lnTo>
                  <a:cubicBezTo>
                    <a:pt x="14" y="1271"/>
                    <a:pt x="14" y="1272"/>
                    <a:pt x="13" y="1272"/>
                  </a:cubicBezTo>
                  <a:lnTo>
                    <a:pt x="13" y="1272"/>
                  </a:lnTo>
                  <a:cubicBezTo>
                    <a:pt x="0" y="1288"/>
                    <a:pt x="24" y="1310"/>
                    <a:pt x="38" y="1293"/>
                  </a:cubicBezTo>
                  <a:lnTo>
                    <a:pt x="38" y="1293"/>
                  </a:lnTo>
                  <a:cubicBezTo>
                    <a:pt x="38" y="1292"/>
                    <a:pt x="40" y="1291"/>
                    <a:pt x="41" y="1290"/>
                  </a:cubicBezTo>
                  <a:lnTo>
                    <a:pt x="41" y="1290"/>
                  </a:lnTo>
                  <a:cubicBezTo>
                    <a:pt x="44" y="1290"/>
                    <a:pt x="48" y="1289"/>
                    <a:pt x="52" y="1287"/>
                  </a:cubicBezTo>
                  <a:lnTo>
                    <a:pt x="52" y="1287"/>
                  </a:lnTo>
                  <a:cubicBezTo>
                    <a:pt x="188" y="1203"/>
                    <a:pt x="346" y="1171"/>
                    <a:pt x="490" y="1106"/>
                  </a:cubicBezTo>
                  <a:lnTo>
                    <a:pt x="490" y="1106"/>
                  </a:lnTo>
                  <a:cubicBezTo>
                    <a:pt x="626" y="1046"/>
                    <a:pt x="730" y="936"/>
                    <a:pt x="822" y="822"/>
                  </a:cubicBezTo>
                  <a:close/>
                </a:path>
              </a:pathLst>
            </a:custGeom>
            <a:solidFill>
              <a:schemeClr val="accent4"/>
            </a:solidFill>
            <a:ln>
              <a:noFill/>
            </a:ln>
            <a:effectLst/>
          </p:spPr>
          <p:txBody>
            <a:bodyPr wrap="none" anchor="ctr"/>
            <a:lstStyle/>
            <a:p>
              <a:endParaRPr lang="es-ES_tradnl" sz="919"/>
            </a:p>
          </p:txBody>
        </p:sp>
        <p:sp>
          <p:nvSpPr>
            <p:cNvPr id="21" name="Freeform 21">
              <a:extLst>
                <a:ext uri="{FF2B5EF4-FFF2-40B4-BE49-F238E27FC236}">
                  <a16:creationId xmlns:a16="http://schemas.microsoft.com/office/drawing/2014/main" id="{EE1A7A8A-FDB8-FA4D-9C41-5DDDCC3C6FE2}"/>
                </a:ext>
              </a:extLst>
            </p:cNvPr>
            <p:cNvSpPr>
              <a:spLocks noChangeArrowheads="1"/>
            </p:cNvSpPr>
            <p:nvPr/>
          </p:nvSpPr>
          <p:spPr bwMode="auto">
            <a:xfrm rot="759599">
              <a:off x="1205915" y="4369227"/>
              <a:ext cx="716037" cy="923032"/>
            </a:xfrm>
            <a:custGeom>
              <a:avLst/>
              <a:gdLst>
                <a:gd name="T0" fmla="*/ 275 w 1493"/>
                <a:gd name="T1" fmla="*/ 1076 h 1925"/>
                <a:gd name="T2" fmla="*/ 501 w 1493"/>
                <a:gd name="T3" fmla="*/ 1195 h 1925"/>
                <a:gd name="T4" fmla="*/ 470 w 1493"/>
                <a:gd name="T5" fmla="*/ 1348 h 1925"/>
                <a:gd name="T6" fmla="*/ 454 w 1493"/>
                <a:gd name="T7" fmla="*/ 1377 h 1925"/>
                <a:gd name="T8" fmla="*/ 558 w 1493"/>
                <a:gd name="T9" fmla="*/ 1560 h 1925"/>
                <a:gd name="T10" fmla="*/ 205 w 1493"/>
                <a:gd name="T11" fmla="*/ 153 h 1925"/>
                <a:gd name="T12" fmla="*/ 210 w 1493"/>
                <a:gd name="T13" fmla="*/ 141 h 1925"/>
                <a:gd name="T14" fmla="*/ 486 w 1493"/>
                <a:gd name="T15" fmla="*/ 477 h 1925"/>
                <a:gd name="T16" fmla="*/ 498 w 1493"/>
                <a:gd name="T17" fmla="*/ 597 h 1925"/>
                <a:gd name="T18" fmla="*/ 364 w 1493"/>
                <a:gd name="T19" fmla="*/ 448 h 1925"/>
                <a:gd name="T20" fmla="*/ 477 w 1493"/>
                <a:gd name="T21" fmla="*/ 625 h 1925"/>
                <a:gd name="T22" fmla="*/ 205 w 1493"/>
                <a:gd name="T23" fmla="*/ 153 h 1925"/>
                <a:gd name="T24" fmla="*/ 922 w 1493"/>
                <a:gd name="T25" fmla="*/ 785 h 1925"/>
                <a:gd name="T26" fmla="*/ 709 w 1493"/>
                <a:gd name="T27" fmla="*/ 974 h 1925"/>
                <a:gd name="T28" fmla="*/ 839 w 1493"/>
                <a:gd name="T29" fmla="*/ 715 h 1925"/>
                <a:gd name="T30" fmla="*/ 853 w 1493"/>
                <a:gd name="T31" fmla="*/ 695 h 1925"/>
                <a:gd name="T32" fmla="*/ 702 w 1493"/>
                <a:gd name="T33" fmla="*/ 879 h 1925"/>
                <a:gd name="T34" fmla="*/ 781 w 1493"/>
                <a:gd name="T35" fmla="*/ 558 h 1925"/>
                <a:gd name="T36" fmla="*/ 1374 w 1493"/>
                <a:gd name="T37" fmla="*/ 1045 h 1925"/>
                <a:gd name="T38" fmla="*/ 825 w 1493"/>
                <a:gd name="T39" fmla="*/ 1603 h 1925"/>
                <a:gd name="T40" fmla="*/ 830 w 1493"/>
                <a:gd name="T41" fmla="*/ 1589 h 1925"/>
                <a:gd name="T42" fmla="*/ 988 w 1493"/>
                <a:gd name="T43" fmla="*/ 1326 h 1925"/>
                <a:gd name="T44" fmla="*/ 838 w 1493"/>
                <a:gd name="T45" fmla="*/ 1509 h 1925"/>
                <a:gd name="T46" fmla="*/ 1374 w 1493"/>
                <a:gd name="T47" fmla="*/ 1045 h 1925"/>
                <a:gd name="T48" fmla="*/ 1354 w 1493"/>
                <a:gd name="T49" fmla="*/ 931 h 1925"/>
                <a:gd name="T50" fmla="*/ 970 w 1493"/>
                <a:gd name="T51" fmla="*/ 1111 h 1925"/>
                <a:gd name="T52" fmla="*/ 705 w 1493"/>
                <a:gd name="T53" fmla="*/ 1064 h 1925"/>
                <a:gd name="T54" fmla="*/ 906 w 1493"/>
                <a:gd name="T55" fmla="*/ 868 h 1925"/>
                <a:gd name="T56" fmla="*/ 1210 w 1493"/>
                <a:gd name="T57" fmla="*/ 416 h 1925"/>
                <a:gd name="T58" fmla="*/ 1209 w 1493"/>
                <a:gd name="T59" fmla="*/ 403 h 1925"/>
                <a:gd name="T60" fmla="*/ 1172 w 1493"/>
                <a:gd name="T61" fmla="*/ 351 h 1925"/>
                <a:gd name="T62" fmla="*/ 838 w 1493"/>
                <a:gd name="T63" fmla="*/ 387 h 1925"/>
                <a:gd name="T64" fmla="*/ 557 w 1493"/>
                <a:gd name="T65" fmla="*/ 685 h 1925"/>
                <a:gd name="T66" fmla="*/ 546 w 1493"/>
                <a:gd name="T67" fmla="*/ 674 h 1925"/>
                <a:gd name="T68" fmla="*/ 452 w 1493"/>
                <a:gd name="T69" fmla="*/ 262 h 1925"/>
                <a:gd name="T70" fmla="*/ 155 w 1493"/>
                <a:gd name="T71" fmla="*/ 126 h 1925"/>
                <a:gd name="T72" fmla="*/ 165 w 1493"/>
                <a:gd name="T73" fmla="*/ 414 h 1925"/>
                <a:gd name="T74" fmla="*/ 287 w 1493"/>
                <a:gd name="T75" fmla="*/ 536 h 1925"/>
                <a:gd name="T76" fmla="*/ 512 w 1493"/>
                <a:gd name="T77" fmla="*/ 695 h 1925"/>
                <a:gd name="T78" fmla="*/ 515 w 1493"/>
                <a:gd name="T79" fmla="*/ 709 h 1925"/>
                <a:gd name="T80" fmla="*/ 134 w 1493"/>
                <a:gd name="T81" fmla="*/ 1082 h 1925"/>
                <a:gd name="T82" fmla="*/ 208 w 1493"/>
                <a:gd name="T83" fmla="*/ 1466 h 1925"/>
                <a:gd name="T84" fmla="*/ 755 w 1493"/>
                <a:gd name="T85" fmla="*/ 1654 h 1925"/>
                <a:gd name="T86" fmla="*/ 779 w 1493"/>
                <a:gd name="T87" fmla="*/ 1693 h 1925"/>
                <a:gd name="T88" fmla="*/ 803 w 1493"/>
                <a:gd name="T89" fmla="*/ 1892 h 1925"/>
                <a:gd name="T90" fmla="*/ 825 w 1493"/>
                <a:gd name="T91" fmla="*/ 167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3" h="1925">
                  <a:moveTo>
                    <a:pt x="159" y="1333"/>
                  </a:moveTo>
                  <a:lnTo>
                    <a:pt x="159" y="1333"/>
                  </a:lnTo>
                  <a:cubicBezTo>
                    <a:pt x="86" y="1224"/>
                    <a:pt x="144" y="1089"/>
                    <a:pt x="275" y="1076"/>
                  </a:cubicBezTo>
                  <a:lnTo>
                    <a:pt x="275" y="1076"/>
                  </a:lnTo>
                  <a:cubicBezTo>
                    <a:pt x="366" y="1068"/>
                    <a:pt x="443" y="1133"/>
                    <a:pt x="501" y="1195"/>
                  </a:cubicBezTo>
                  <a:lnTo>
                    <a:pt x="501" y="1195"/>
                  </a:lnTo>
                  <a:cubicBezTo>
                    <a:pt x="607" y="1307"/>
                    <a:pt x="695" y="1451"/>
                    <a:pt x="758" y="1593"/>
                  </a:cubicBezTo>
                  <a:lnTo>
                    <a:pt x="758" y="1593"/>
                  </a:lnTo>
                  <a:cubicBezTo>
                    <a:pt x="670" y="1502"/>
                    <a:pt x="574" y="1421"/>
                    <a:pt x="470" y="1348"/>
                  </a:cubicBezTo>
                  <a:lnTo>
                    <a:pt x="470" y="1348"/>
                  </a:lnTo>
                  <a:cubicBezTo>
                    <a:pt x="453" y="1337"/>
                    <a:pt x="437" y="1365"/>
                    <a:pt x="454" y="1377"/>
                  </a:cubicBezTo>
                  <a:lnTo>
                    <a:pt x="454" y="1377"/>
                  </a:lnTo>
                  <a:cubicBezTo>
                    <a:pt x="541" y="1437"/>
                    <a:pt x="621" y="1504"/>
                    <a:pt x="696" y="1578"/>
                  </a:cubicBezTo>
                  <a:lnTo>
                    <a:pt x="696" y="1578"/>
                  </a:lnTo>
                  <a:cubicBezTo>
                    <a:pt x="653" y="1567"/>
                    <a:pt x="607" y="1564"/>
                    <a:pt x="558" y="1560"/>
                  </a:cubicBezTo>
                  <a:lnTo>
                    <a:pt x="558" y="1560"/>
                  </a:lnTo>
                  <a:cubicBezTo>
                    <a:pt x="398" y="1549"/>
                    <a:pt x="247" y="1468"/>
                    <a:pt x="159" y="1333"/>
                  </a:cubicBezTo>
                  <a:close/>
                  <a:moveTo>
                    <a:pt x="205" y="153"/>
                  </a:moveTo>
                  <a:lnTo>
                    <a:pt x="205" y="153"/>
                  </a:lnTo>
                  <a:cubicBezTo>
                    <a:pt x="208" y="150"/>
                    <a:pt x="210" y="145"/>
                    <a:pt x="210" y="141"/>
                  </a:cubicBezTo>
                  <a:lnTo>
                    <a:pt x="210" y="141"/>
                  </a:lnTo>
                  <a:cubicBezTo>
                    <a:pt x="306" y="76"/>
                    <a:pt x="413" y="291"/>
                    <a:pt x="442" y="350"/>
                  </a:cubicBezTo>
                  <a:lnTo>
                    <a:pt x="442" y="350"/>
                  </a:lnTo>
                  <a:cubicBezTo>
                    <a:pt x="462" y="390"/>
                    <a:pt x="474" y="434"/>
                    <a:pt x="486" y="477"/>
                  </a:cubicBezTo>
                  <a:lnTo>
                    <a:pt x="486" y="477"/>
                  </a:lnTo>
                  <a:cubicBezTo>
                    <a:pt x="490" y="491"/>
                    <a:pt x="492" y="552"/>
                    <a:pt x="498" y="597"/>
                  </a:cubicBezTo>
                  <a:lnTo>
                    <a:pt x="498" y="597"/>
                  </a:lnTo>
                  <a:cubicBezTo>
                    <a:pt x="464" y="541"/>
                    <a:pt x="429" y="486"/>
                    <a:pt x="392" y="432"/>
                  </a:cubicBezTo>
                  <a:lnTo>
                    <a:pt x="392" y="432"/>
                  </a:lnTo>
                  <a:cubicBezTo>
                    <a:pt x="380" y="415"/>
                    <a:pt x="352" y="430"/>
                    <a:pt x="364" y="448"/>
                  </a:cubicBezTo>
                  <a:lnTo>
                    <a:pt x="364" y="448"/>
                  </a:lnTo>
                  <a:cubicBezTo>
                    <a:pt x="403" y="506"/>
                    <a:pt x="441" y="564"/>
                    <a:pt x="477" y="625"/>
                  </a:cubicBezTo>
                  <a:lnTo>
                    <a:pt x="477" y="625"/>
                  </a:lnTo>
                  <a:cubicBezTo>
                    <a:pt x="412" y="586"/>
                    <a:pt x="345" y="521"/>
                    <a:pt x="291" y="477"/>
                  </a:cubicBezTo>
                  <a:lnTo>
                    <a:pt x="291" y="477"/>
                  </a:lnTo>
                  <a:cubicBezTo>
                    <a:pt x="198" y="402"/>
                    <a:pt x="110" y="265"/>
                    <a:pt x="205" y="153"/>
                  </a:cubicBezTo>
                  <a:close/>
                  <a:moveTo>
                    <a:pt x="1162" y="417"/>
                  </a:moveTo>
                  <a:lnTo>
                    <a:pt x="1162" y="417"/>
                  </a:lnTo>
                  <a:cubicBezTo>
                    <a:pt x="1167" y="504"/>
                    <a:pt x="950" y="757"/>
                    <a:pt x="922" y="785"/>
                  </a:cubicBezTo>
                  <a:lnTo>
                    <a:pt x="922" y="785"/>
                  </a:lnTo>
                  <a:cubicBezTo>
                    <a:pt x="857" y="853"/>
                    <a:pt x="772" y="903"/>
                    <a:pt x="709" y="974"/>
                  </a:cubicBezTo>
                  <a:lnTo>
                    <a:pt x="709" y="974"/>
                  </a:lnTo>
                  <a:cubicBezTo>
                    <a:pt x="728" y="880"/>
                    <a:pt x="767" y="796"/>
                    <a:pt x="829" y="723"/>
                  </a:cubicBezTo>
                  <a:lnTo>
                    <a:pt x="829" y="723"/>
                  </a:lnTo>
                  <a:cubicBezTo>
                    <a:pt x="833" y="722"/>
                    <a:pt x="836" y="720"/>
                    <a:pt x="839" y="715"/>
                  </a:cubicBezTo>
                  <a:lnTo>
                    <a:pt x="839" y="715"/>
                  </a:lnTo>
                  <a:cubicBezTo>
                    <a:pt x="844" y="708"/>
                    <a:pt x="849" y="702"/>
                    <a:pt x="853" y="695"/>
                  </a:cubicBezTo>
                  <a:lnTo>
                    <a:pt x="853" y="695"/>
                  </a:lnTo>
                  <a:cubicBezTo>
                    <a:pt x="863" y="679"/>
                    <a:pt x="840" y="661"/>
                    <a:pt x="827" y="675"/>
                  </a:cubicBezTo>
                  <a:lnTo>
                    <a:pt x="827" y="675"/>
                  </a:lnTo>
                  <a:cubicBezTo>
                    <a:pt x="771" y="735"/>
                    <a:pt x="729" y="803"/>
                    <a:pt x="702" y="879"/>
                  </a:cubicBezTo>
                  <a:lnTo>
                    <a:pt x="702" y="879"/>
                  </a:lnTo>
                  <a:cubicBezTo>
                    <a:pt x="708" y="768"/>
                    <a:pt x="733" y="661"/>
                    <a:pt x="781" y="558"/>
                  </a:cubicBezTo>
                  <a:lnTo>
                    <a:pt x="781" y="558"/>
                  </a:lnTo>
                  <a:cubicBezTo>
                    <a:pt x="840" y="432"/>
                    <a:pt x="1051" y="225"/>
                    <a:pt x="1162" y="417"/>
                  </a:cubicBezTo>
                  <a:close/>
                  <a:moveTo>
                    <a:pt x="1374" y="1045"/>
                  </a:moveTo>
                  <a:lnTo>
                    <a:pt x="1374" y="1045"/>
                  </a:lnTo>
                  <a:cubicBezTo>
                    <a:pt x="1394" y="1198"/>
                    <a:pt x="1210" y="1331"/>
                    <a:pt x="1102" y="1402"/>
                  </a:cubicBezTo>
                  <a:lnTo>
                    <a:pt x="1102" y="1402"/>
                  </a:lnTo>
                  <a:cubicBezTo>
                    <a:pt x="1005" y="1466"/>
                    <a:pt x="907" y="1522"/>
                    <a:pt x="825" y="1603"/>
                  </a:cubicBezTo>
                  <a:lnTo>
                    <a:pt x="825" y="1603"/>
                  </a:lnTo>
                  <a:cubicBezTo>
                    <a:pt x="827" y="1599"/>
                    <a:pt x="830" y="1595"/>
                    <a:pt x="830" y="1589"/>
                  </a:cubicBezTo>
                  <a:lnTo>
                    <a:pt x="830" y="1589"/>
                  </a:lnTo>
                  <a:cubicBezTo>
                    <a:pt x="876" y="1499"/>
                    <a:pt x="936" y="1418"/>
                    <a:pt x="1011" y="1349"/>
                  </a:cubicBezTo>
                  <a:lnTo>
                    <a:pt x="1011" y="1349"/>
                  </a:lnTo>
                  <a:cubicBezTo>
                    <a:pt x="1026" y="1335"/>
                    <a:pt x="1003" y="1312"/>
                    <a:pt x="988" y="1326"/>
                  </a:cubicBezTo>
                  <a:lnTo>
                    <a:pt x="988" y="1326"/>
                  </a:lnTo>
                  <a:cubicBezTo>
                    <a:pt x="929" y="1381"/>
                    <a:pt x="879" y="1442"/>
                    <a:pt x="838" y="1509"/>
                  </a:cubicBezTo>
                  <a:lnTo>
                    <a:pt x="838" y="1509"/>
                  </a:lnTo>
                  <a:cubicBezTo>
                    <a:pt x="853" y="1404"/>
                    <a:pt x="891" y="1307"/>
                    <a:pt x="950" y="1215"/>
                  </a:cubicBezTo>
                  <a:lnTo>
                    <a:pt x="950" y="1215"/>
                  </a:lnTo>
                  <a:cubicBezTo>
                    <a:pt x="992" y="1151"/>
                    <a:pt x="1343" y="813"/>
                    <a:pt x="1374" y="1045"/>
                  </a:cubicBezTo>
                  <a:close/>
                  <a:moveTo>
                    <a:pt x="1313" y="1293"/>
                  </a:moveTo>
                  <a:lnTo>
                    <a:pt x="1313" y="1293"/>
                  </a:lnTo>
                  <a:cubicBezTo>
                    <a:pt x="1394" y="1207"/>
                    <a:pt x="1492" y="1010"/>
                    <a:pt x="1354" y="931"/>
                  </a:cubicBezTo>
                  <a:lnTo>
                    <a:pt x="1354" y="931"/>
                  </a:lnTo>
                  <a:cubicBezTo>
                    <a:pt x="1229" y="859"/>
                    <a:pt x="1045" y="1031"/>
                    <a:pt x="970" y="1111"/>
                  </a:cubicBezTo>
                  <a:lnTo>
                    <a:pt x="970" y="1111"/>
                  </a:lnTo>
                  <a:cubicBezTo>
                    <a:pt x="878" y="1210"/>
                    <a:pt x="819" y="1337"/>
                    <a:pt x="795" y="1469"/>
                  </a:cubicBezTo>
                  <a:lnTo>
                    <a:pt x="795" y="1469"/>
                  </a:lnTo>
                  <a:cubicBezTo>
                    <a:pt x="772" y="1333"/>
                    <a:pt x="744" y="1197"/>
                    <a:pt x="705" y="1064"/>
                  </a:cubicBezTo>
                  <a:lnTo>
                    <a:pt x="705" y="1064"/>
                  </a:lnTo>
                  <a:cubicBezTo>
                    <a:pt x="750" y="979"/>
                    <a:pt x="835" y="930"/>
                    <a:pt x="906" y="868"/>
                  </a:cubicBezTo>
                  <a:lnTo>
                    <a:pt x="906" y="868"/>
                  </a:lnTo>
                  <a:cubicBezTo>
                    <a:pt x="978" y="805"/>
                    <a:pt x="1039" y="731"/>
                    <a:pt x="1094" y="654"/>
                  </a:cubicBezTo>
                  <a:lnTo>
                    <a:pt x="1094" y="654"/>
                  </a:lnTo>
                  <a:cubicBezTo>
                    <a:pt x="1124" y="610"/>
                    <a:pt x="1213" y="496"/>
                    <a:pt x="1210" y="416"/>
                  </a:cubicBezTo>
                  <a:lnTo>
                    <a:pt x="1210" y="416"/>
                  </a:lnTo>
                  <a:cubicBezTo>
                    <a:pt x="1212" y="412"/>
                    <a:pt x="1211" y="407"/>
                    <a:pt x="1209" y="403"/>
                  </a:cubicBezTo>
                  <a:lnTo>
                    <a:pt x="1209" y="403"/>
                  </a:lnTo>
                  <a:cubicBezTo>
                    <a:pt x="1205" y="382"/>
                    <a:pt x="1195" y="363"/>
                    <a:pt x="1173" y="351"/>
                  </a:cubicBezTo>
                  <a:lnTo>
                    <a:pt x="1173" y="351"/>
                  </a:lnTo>
                  <a:lnTo>
                    <a:pt x="1172" y="351"/>
                  </a:lnTo>
                  <a:lnTo>
                    <a:pt x="1172" y="351"/>
                  </a:lnTo>
                  <a:cubicBezTo>
                    <a:pt x="1081" y="259"/>
                    <a:pt x="930" y="299"/>
                    <a:pt x="838" y="387"/>
                  </a:cubicBezTo>
                  <a:lnTo>
                    <a:pt x="838" y="387"/>
                  </a:lnTo>
                  <a:cubicBezTo>
                    <a:pt x="708" y="511"/>
                    <a:pt x="655" y="715"/>
                    <a:pt x="651" y="900"/>
                  </a:cubicBezTo>
                  <a:lnTo>
                    <a:pt x="651" y="900"/>
                  </a:lnTo>
                  <a:cubicBezTo>
                    <a:pt x="624" y="827"/>
                    <a:pt x="593" y="755"/>
                    <a:pt x="557" y="685"/>
                  </a:cubicBezTo>
                  <a:lnTo>
                    <a:pt x="557" y="685"/>
                  </a:lnTo>
                  <a:cubicBezTo>
                    <a:pt x="554" y="679"/>
                    <a:pt x="550" y="676"/>
                    <a:pt x="546" y="674"/>
                  </a:cubicBezTo>
                  <a:lnTo>
                    <a:pt x="546" y="674"/>
                  </a:lnTo>
                  <a:cubicBezTo>
                    <a:pt x="569" y="636"/>
                    <a:pt x="553" y="572"/>
                    <a:pt x="546" y="534"/>
                  </a:cubicBezTo>
                  <a:lnTo>
                    <a:pt x="546" y="534"/>
                  </a:lnTo>
                  <a:cubicBezTo>
                    <a:pt x="530" y="437"/>
                    <a:pt x="498" y="349"/>
                    <a:pt x="452" y="262"/>
                  </a:cubicBezTo>
                  <a:lnTo>
                    <a:pt x="452" y="262"/>
                  </a:lnTo>
                  <a:cubicBezTo>
                    <a:pt x="401" y="169"/>
                    <a:pt x="262" y="0"/>
                    <a:pt x="155" y="126"/>
                  </a:cubicBezTo>
                  <a:lnTo>
                    <a:pt x="155" y="126"/>
                  </a:lnTo>
                  <a:cubicBezTo>
                    <a:pt x="149" y="133"/>
                    <a:pt x="147" y="141"/>
                    <a:pt x="149" y="148"/>
                  </a:cubicBezTo>
                  <a:lnTo>
                    <a:pt x="149" y="148"/>
                  </a:lnTo>
                  <a:cubicBezTo>
                    <a:pt x="98" y="231"/>
                    <a:pt x="112" y="329"/>
                    <a:pt x="165" y="414"/>
                  </a:cubicBezTo>
                  <a:lnTo>
                    <a:pt x="165" y="414"/>
                  </a:lnTo>
                  <a:cubicBezTo>
                    <a:pt x="195" y="463"/>
                    <a:pt x="242" y="502"/>
                    <a:pt x="287" y="536"/>
                  </a:cubicBezTo>
                  <a:lnTo>
                    <a:pt x="287" y="536"/>
                  </a:lnTo>
                  <a:cubicBezTo>
                    <a:pt x="353" y="587"/>
                    <a:pt x="427" y="659"/>
                    <a:pt x="504" y="693"/>
                  </a:cubicBezTo>
                  <a:lnTo>
                    <a:pt x="504" y="693"/>
                  </a:lnTo>
                  <a:cubicBezTo>
                    <a:pt x="507" y="694"/>
                    <a:pt x="510" y="695"/>
                    <a:pt x="512" y="695"/>
                  </a:cubicBezTo>
                  <a:lnTo>
                    <a:pt x="512" y="695"/>
                  </a:lnTo>
                  <a:cubicBezTo>
                    <a:pt x="512" y="699"/>
                    <a:pt x="513" y="704"/>
                    <a:pt x="515" y="709"/>
                  </a:cubicBezTo>
                  <a:lnTo>
                    <a:pt x="515" y="709"/>
                  </a:lnTo>
                  <a:cubicBezTo>
                    <a:pt x="635" y="944"/>
                    <a:pt x="699" y="1196"/>
                    <a:pt x="743" y="1454"/>
                  </a:cubicBezTo>
                  <a:lnTo>
                    <a:pt x="743" y="1454"/>
                  </a:lnTo>
                  <a:cubicBezTo>
                    <a:pt x="612" y="1208"/>
                    <a:pt x="374" y="891"/>
                    <a:pt x="134" y="1082"/>
                  </a:cubicBezTo>
                  <a:lnTo>
                    <a:pt x="134" y="1082"/>
                  </a:lnTo>
                  <a:cubicBezTo>
                    <a:pt x="0" y="1189"/>
                    <a:pt x="117" y="1381"/>
                    <a:pt x="208" y="1466"/>
                  </a:cubicBezTo>
                  <a:lnTo>
                    <a:pt x="208" y="1466"/>
                  </a:lnTo>
                  <a:cubicBezTo>
                    <a:pt x="269" y="1522"/>
                    <a:pt x="345" y="1559"/>
                    <a:pt x="423" y="1585"/>
                  </a:cubicBezTo>
                  <a:lnTo>
                    <a:pt x="423" y="1585"/>
                  </a:lnTo>
                  <a:cubicBezTo>
                    <a:pt x="530" y="1621"/>
                    <a:pt x="659" y="1590"/>
                    <a:pt x="755" y="1654"/>
                  </a:cubicBezTo>
                  <a:lnTo>
                    <a:pt x="755" y="1670"/>
                  </a:lnTo>
                  <a:lnTo>
                    <a:pt x="755" y="1670"/>
                  </a:lnTo>
                  <a:cubicBezTo>
                    <a:pt x="755" y="1685"/>
                    <a:pt x="766" y="1693"/>
                    <a:pt x="779" y="1693"/>
                  </a:cubicBezTo>
                  <a:lnTo>
                    <a:pt x="779" y="1693"/>
                  </a:lnTo>
                  <a:cubicBezTo>
                    <a:pt x="787" y="1760"/>
                    <a:pt x="795" y="1826"/>
                    <a:pt x="803" y="1892"/>
                  </a:cubicBezTo>
                  <a:lnTo>
                    <a:pt x="803" y="1892"/>
                  </a:lnTo>
                  <a:cubicBezTo>
                    <a:pt x="807" y="1923"/>
                    <a:pt x="856" y="1924"/>
                    <a:pt x="851" y="1892"/>
                  </a:cubicBezTo>
                  <a:lnTo>
                    <a:pt x="851" y="1892"/>
                  </a:lnTo>
                  <a:cubicBezTo>
                    <a:pt x="843" y="1820"/>
                    <a:pt x="834" y="1747"/>
                    <a:pt x="825" y="1674"/>
                  </a:cubicBezTo>
                  <a:lnTo>
                    <a:pt x="825" y="1674"/>
                  </a:lnTo>
                  <a:cubicBezTo>
                    <a:pt x="963" y="1516"/>
                    <a:pt x="1169" y="1445"/>
                    <a:pt x="1313" y="1293"/>
                  </a:cubicBezTo>
                  <a:close/>
                </a:path>
              </a:pathLst>
            </a:custGeom>
            <a:solidFill>
              <a:schemeClr val="accent6"/>
            </a:solidFill>
            <a:ln>
              <a:noFill/>
            </a:ln>
            <a:effectLst/>
          </p:spPr>
          <p:txBody>
            <a:bodyPr wrap="none" anchor="ctr"/>
            <a:lstStyle/>
            <a:p>
              <a:endParaRPr lang="es-ES_tradnl" sz="919" dirty="0"/>
            </a:p>
          </p:txBody>
        </p:sp>
        <p:sp>
          <p:nvSpPr>
            <p:cNvPr id="22" name="Freeform 22">
              <a:extLst>
                <a:ext uri="{FF2B5EF4-FFF2-40B4-BE49-F238E27FC236}">
                  <a16:creationId xmlns:a16="http://schemas.microsoft.com/office/drawing/2014/main" id="{76EAB5CC-D219-994B-8B86-104995D9B9ED}"/>
                </a:ext>
              </a:extLst>
            </p:cNvPr>
            <p:cNvSpPr>
              <a:spLocks noChangeAspect="1" noChangeArrowheads="1"/>
            </p:cNvSpPr>
            <p:nvPr/>
          </p:nvSpPr>
          <p:spPr bwMode="auto">
            <a:xfrm rot="759599">
              <a:off x="4685017" y="5041382"/>
              <a:ext cx="716037" cy="920918"/>
            </a:xfrm>
            <a:custGeom>
              <a:avLst/>
              <a:gdLst>
                <a:gd name="T0" fmla="*/ 795 w 1493"/>
                <a:gd name="T1" fmla="*/ 1577 h 1924"/>
                <a:gd name="T2" fmla="*/ 1037 w 1493"/>
                <a:gd name="T3" fmla="*/ 1376 h 1924"/>
                <a:gd name="T4" fmla="*/ 733 w 1493"/>
                <a:gd name="T5" fmla="*/ 1593 h 1924"/>
                <a:gd name="T6" fmla="*/ 991 w 1493"/>
                <a:gd name="T7" fmla="*/ 1194 h 1924"/>
                <a:gd name="T8" fmla="*/ 1333 w 1493"/>
                <a:gd name="T9" fmla="*/ 1333 h 1924"/>
                <a:gd name="T10" fmla="*/ 1200 w 1493"/>
                <a:gd name="T11" fmla="*/ 477 h 1924"/>
                <a:gd name="T12" fmla="*/ 1015 w 1493"/>
                <a:gd name="T13" fmla="*/ 624 h 1924"/>
                <a:gd name="T14" fmla="*/ 1099 w 1493"/>
                <a:gd name="T15" fmla="*/ 432 h 1924"/>
                <a:gd name="T16" fmla="*/ 994 w 1493"/>
                <a:gd name="T17" fmla="*/ 596 h 1924"/>
                <a:gd name="T18" fmla="*/ 1049 w 1493"/>
                <a:gd name="T19" fmla="*/ 349 h 1924"/>
                <a:gd name="T20" fmla="*/ 1281 w 1493"/>
                <a:gd name="T21" fmla="*/ 141 h 1924"/>
                <a:gd name="T22" fmla="*/ 1200 w 1493"/>
                <a:gd name="T23" fmla="*/ 477 h 1924"/>
                <a:gd name="T24" fmla="*/ 790 w 1493"/>
                <a:gd name="T25" fmla="*/ 878 h 1924"/>
                <a:gd name="T26" fmla="*/ 664 w 1493"/>
                <a:gd name="T27" fmla="*/ 675 h 1924"/>
                <a:gd name="T28" fmla="*/ 652 w 1493"/>
                <a:gd name="T29" fmla="*/ 715 h 1924"/>
                <a:gd name="T30" fmla="*/ 663 w 1493"/>
                <a:gd name="T31" fmla="*/ 722 h 1924"/>
                <a:gd name="T32" fmla="*/ 569 w 1493"/>
                <a:gd name="T33" fmla="*/ 785 h 1924"/>
                <a:gd name="T34" fmla="*/ 330 w 1493"/>
                <a:gd name="T35" fmla="*/ 417 h 1924"/>
                <a:gd name="T36" fmla="*/ 541 w 1493"/>
                <a:gd name="T37" fmla="*/ 1215 h 1924"/>
                <a:gd name="T38" fmla="*/ 504 w 1493"/>
                <a:gd name="T39" fmla="*/ 1326 h 1924"/>
                <a:gd name="T40" fmla="*/ 481 w 1493"/>
                <a:gd name="T41" fmla="*/ 1349 h 1924"/>
                <a:gd name="T42" fmla="*/ 666 w 1493"/>
                <a:gd name="T43" fmla="*/ 1603 h 1924"/>
                <a:gd name="T44" fmla="*/ 389 w 1493"/>
                <a:gd name="T45" fmla="*/ 1402 h 1924"/>
                <a:gd name="T46" fmla="*/ 541 w 1493"/>
                <a:gd name="T47" fmla="*/ 1215 h 1924"/>
                <a:gd name="T48" fmla="*/ 639 w 1493"/>
                <a:gd name="T49" fmla="*/ 1892 h 1924"/>
                <a:gd name="T50" fmla="*/ 688 w 1493"/>
                <a:gd name="T51" fmla="*/ 1892 h 1924"/>
                <a:gd name="T52" fmla="*/ 736 w 1493"/>
                <a:gd name="T53" fmla="*/ 1669 h 1924"/>
                <a:gd name="T54" fmla="*/ 1068 w 1493"/>
                <a:gd name="T55" fmla="*/ 1585 h 1924"/>
                <a:gd name="T56" fmla="*/ 1283 w 1493"/>
                <a:gd name="T57" fmla="*/ 1465 h 1924"/>
                <a:gd name="T58" fmla="*/ 749 w 1493"/>
                <a:gd name="T59" fmla="*/ 1453 h 1924"/>
                <a:gd name="T60" fmla="*/ 976 w 1493"/>
                <a:gd name="T61" fmla="*/ 709 h 1924"/>
                <a:gd name="T62" fmla="*/ 988 w 1493"/>
                <a:gd name="T63" fmla="*/ 692 h 1924"/>
                <a:gd name="T64" fmla="*/ 1205 w 1493"/>
                <a:gd name="T65" fmla="*/ 536 h 1924"/>
                <a:gd name="T66" fmla="*/ 1342 w 1493"/>
                <a:gd name="T67" fmla="*/ 147 h 1924"/>
                <a:gd name="T68" fmla="*/ 1337 w 1493"/>
                <a:gd name="T69" fmla="*/ 126 h 1924"/>
                <a:gd name="T70" fmla="*/ 945 w 1493"/>
                <a:gd name="T71" fmla="*/ 533 h 1924"/>
                <a:gd name="T72" fmla="*/ 945 w 1493"/>
                <a:gd name="T73" fmla="*/ 674 h 1924"/>
                <a:gd name="T74" fmla="*/ 840 w 1493"/>
                <a:gd name="T75" fmla="*/ 899 h 1924"/>
                <a:gd name="T76" fmla="*/ 653 w 1493"/>
                <a:gd name="T77" fmla="*/ 386 h 1924"/>
                <a:gd name="T78" fmla="*/ 319 w 1493"/>
                <a:gd name="T79" fmla="*/ 350 h 1924"/>
                <a:gd name="T80" fmla="*/ 282 w 1493"/>
                <a:gd name="T81" fmla="*/ 403 h 1924"/>
                <a:gd name="T82" fmla="*/ 397 w 1493"/>
                <a:gd name="T83" fmla="*/ 654 h 1924"/>
                <a:gd name="T84" fmla="*/ 585 w 1493"/>
                <a:gd name="T85" fmla="*/ 867 h 1924"/>
                <a:gd name="T86" fmla="*/ 697 w 1493"/>
                <a:gd name="T87" fmla="*/ 1469 h 1924"/>
                <a:gd name="T88" fmla="*/ 521 w 1493"/>
                <a:gd name="T89" fmla="*/ 1110 h 1924"/>
                <a:gd name="T90" fmla="*/ 179 w 1493"/>
                <a:gd name="T91" fmla="*/ 1293 h 1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3" h="1924">
                  <a:moveTo>
                    <a:pt x="933" y="1560"/>
                  </a:moveTo>
                  <a:lnTo>
                    <a:pt x="933" y="1560"/>
                  </a:lnTo>
                  <a:cubicBezTo>
                    <a:pt x="885" y="1563"/>
                    <a:pt x="839" y="1566"/>
                    <a:pt x="795" y="1577"/>
                  </a:cubicBezTo>
                  <a:lnTo>
                    <a:pt x="795" y="1577"/>
                  </a:lnTo>
                  <a:cubicBezTo>
                    <a:pt x="870" y="1504"/>
                    <a:pt x="951" y="1436"/>
                    <a:pt x="1037" y="1376"/>
                  </a:cubicBezTo>
                  <a:lnTo>
                    <a:pt x="1037" y="1376"/>
                  </a:lnTo>
                  <a:cubicBezTo>
                    <a:pt x="1055" y="1365"/>
                    <a:pt x="1039" y="1336"/>
                    <a:pt x="1021" y="1348"/>
                  </a:cubicBezTo>
                  <a:lnTo>
                    <a:pt x="1021" y="1348"/>
                  </a:lnTo>
                  <a:cubicBezTo>
                    <a:pt x="917" y="1421"/>
                    <a:pt x="822" y="1502"/>
                    <a:pt x="733" y="1593"/>
                  </a:cubicBezTo>
                  <a:lnTo>
                    <a:pt x="733" y="1593"/>
                  </a:lnTo>
                  <a:cubicBezTo>
                    <a:pt x="796" y="1451"/>
                    <a:pt x="885" y="1306"/>
                    <a:pt x="991" y="1194"/>
                  </a:cubicBezTo>
                  <a:lnTo>
                    <a:pt x="991" y="1194"/>
                  </a:lnTo>
                  <a:cubicBezTo>
                    <a:pt x="1049" y="1133"/>
                    <a:pt x="1125" y="1068"/>
                    <a:pt x="1216" y="1076"/>
                  </a:cubicBezTo>
                  <a:lnTo>
                    <a:pt x="1216" y="1076"/>
                  </a:lnTo>
                  <a:cubicBezTo>
                    <a:pt x="1347" y="1088"/>
                    <a:pt x="1405" y="1223"/>
                    <a:pt x="1333" y="1333"/>
                  </a:cubicBezTo>
                  <a:lnTo>
                    <a:pt x="1333" y="1333"/>
                  </a:lnTo>
                  <a:cubicBezTo>
                    <a:pt x="1244" y="1468"/>
                    <a:pt x="1093" y="1549"/>
                    <a:pt x="933" y="1560"/>
                  </a:cubicBezTo>
                  <a:close/>
                  <a:moveTo>
                    <a:pt x="1200" y="477"/>
                  </a:moveTo>
                  <a:lnTo>
                    <a:pt x="1200" y="477"/>
                  </a:lnTo>
                  <a:cubicBezTo>
                    <a:pt x="1146" y="521"/>
                    <a:pt x="1079" y="585"/>
                    <a:pt x="1015" y="624"/>
                  </a:cubicBezTo>
                  <a:lnTo>
                    <a:pt x="1015" y="624"/>
                  </a:lnTo>
                  <a:cubicBezTo>
                    <a:pt x="1051" y="564"/>
                    <a:pt x="1088" y="505"/>
                    <a:pt x="1127" y="448"/>
                  </a:cubicBezTo>
                  <a:lnTo>
                    <a:pt x="1127" y="448"/>
                  </a:lnTo>
                  <a:cubicBezTo>
                    <a:pt x="1139" y="430"/>
                    <a:pt x="1111" y="414"/>
                    <a:pt x="1099" y="432"/>
                  </a:cubicBezTo>
                  <a:lnTo>
                    <a:pt x="1099" y="432"/>
                  </a:lnTo>
                  <a:cubicBezTo>
                    <a:pt x="1062" y="485"/>
                    <a:pt x="1027" y="540"/>
                    <a:pt x="994" y="596"/>
                  </a:cubicBezTo>
                  <a:lnTo>
                    <a:pt x="994" y="596"/>
                  </a:lnTo>
                  <a:cubicBezTo>
                    <a:pt x="1000" y="552"/>
                    <a:pt x="1002" y="491"/>
                    <a:pt x="1006" y="477"/>
                  </a:cubicBezTo>
                  <a:lnTo>
                    <a:pt x="1006" y="477"/>
                  </a:lnTo>
                  <a:cubicBezTo>
                    <a:pt x="1017" y="434"/>
                    <a:pt x="1030" y="390"/>
                    <a:pt x="1049" y="349"/>
                  </a:cubicBezTo>
                  <a:lnTo>
                    <a:pt x="1049" y="349"/>
                  </a:lnTo>
                  <a:cubicBezTo>
                    <a:pt x="1078" y="291"/>
                    <a:pt x="1186" y="76"/>
                    <a:pt x="1281" y="141"/>
                  </a:cubicBezTo>
                  <a:lnTo>
                    <a:pt x="1281" y="141"/>
                  </a:lnTo>
                  <a:cubicBezTo>
                    <a:pt x="1282" y="145"/>
                    <a:pt x="1284" y="149"/>
                    <a:pt x="1287" y="153"/>
                  </a:cubicBezTo>
                  <a:lnTo>
                    <a:pt x="1287" y="153"/>
                  </a:lnTo>
                  <a:cubicBezTo>
                    <a:pt x="1381" y="265"/>
                    <a:pt x="1294" y="402"/>
                    <a:pt x="1200" y="477"/>
                  </a:cubicBezTo>
                  <a:close/>
                  <a:moveTo>
                    <a:pt x="709" y="557"/>
                  </a:moveTo>
                  <a:lnTo>
                    <a:pt x="709" y="557"/>
                  </a:lnTo>
                  <a:cubicBezTo>
                    <a:pt x="757" y="661"/>
                    <a:pt x="784" y="768"/>
                    <a:pt x="790" y="878"/>
                  </a:cubicBezTo>
                  <a:lnTo>
                    <a:pt x="790" y="878"/>
                  </a:lnTo>
                  <a:cubicBezTo>
                    <a:pt x="763" y="803"/>
                    <a:pt x="720" y="734"/>
                    <a:pt x="664" y="675"/>
                  </a:cubicBezTo>
                  <a:lnTo>
                    <a:pt x="664" y="675"/>
                  </a:lnTo>
                  <a:cubicBezTo>
                    <a:pt x="651" y="661"/>
                    <a:pt x="628" y="679"/>
                    <a:pt x="638" y="694"/>
                  </a:cubicBezTo>
                  <a:lnTo>
                    <a:pt x="638" y="694"/>
                  </a:lnTo>
                  <a:cubicBezTo>
                    <a:pt x="643" y="701"/>
                    <a:pt x="648" y="708"/>
                    <a:pt x="652" y="715"/>
                  </a:cubicBezTo>
                  <a:lnTo>
                    <a:pt x="652" y="715"/>
                  </a:lnTo>
                  <a:cubicBezTo>
                    <a:pt x="655" y="720"/>
                    <a:pt x="659" y="722"/>
                    <a:pt x="663" y="722"/>
                  </a:cubicBezTo>
                  <a:lnTo>
                    <a:pt x="663" y="722"/>
                  </a:lnTo>
                  <a:cubicBezTo>
                    <a:pt x="724" y="795"/>
                    <a:pt x="764" y="880"/>
                    <a:pt x="782" y="974"/>
                  </a:cubicBezTo>
                  <a:lnTo>
                    <a:pt x="782" y="974"/>
                  </a:lnTo>
                  <a:cubicBezTo>
                    <a:pt x="720" y="903"/>
                    <a:pt x="635" y="853"/>
                    <a:pt x="569" y="785"/>
                  </a:cubicBezTo>
                  <a:lnTo>
                    <a:pt x="569" y="785"/>
                  </a:lnTo>
                  <a:cubicBezTo>
                    <a:pt x="542" y="757"/>
                    <a:pt x="324" y="504"/>
                    <a:pt x="330" y="417"/>
                  </a:cubicBezTo>
                  <a:lnTo>
                    <a:pt x="330" y="417"/>
                  </a:lnTo>
                  <a:cubicBezTo>
                    <a:pt x="441" y="225"/>
                    <a:pt x="651" y="432"/>
                    <a:pt x="709" y="557"/>
                  </a:cubicBezTo>
                  <a:close/>
                  <a:moveTo>
                    <a:pt x="541" y="1215"/>
                  </a:moveTo>
                  <a:lnTo>
                    <a:pt x="541" y="1215"/>
                  </a:lnTo>
                  <a:cubicBezTo>
                    <a:pt x="600" y="1306"/>
                    <a:pt x="638" y="1404"/>
                    <a:pt x="653" y="1509"/>
                  </a:cubicBezTo>
                  <a:lnTo>
                    <a:pt x="653" y="1509"/>
                  </a:lnTo>
                  <a:cubicBezTo>
                    <a:pt x="612" y="1442"/>
                    <a:pt x="562" y="1380"/>
                    <a:pt x="504" y="1326"/>
                  </a:cubicBezTo>
                  <a:lnTo>
                    <a:pt x="504" y="1326"/>
                  </a:lnTo>
                  <a:cubicBezTo>
                    <a:pt x="488" y="1311"/>
                    <a:pt x="466" y="1334"/>
                    <a:pt x="481" y="1349"/>
                  </a:cubicBezTo>
                  <a:lnTo>
                    <a:pt x="481" y="1349"/>
                  </a:lnTo>
                  <a:cubicBezTo>
                    <a:pt x="555" y="1418"/>
                    <a:pt x="616" y="1499"/>
                    <a:pt x="661" y="1588"/>
                  </a:cubicBezTo>
                  <a:lnTo>
                    <a:pt x="661" y="1588"/>
                  </a:lnTo>
                  <a:cubicBezTo>
                    <a:pt x="662" y="1595"/>
                    <a:pt x="663" y="1599"/>
                    <a:pt x="666" y="1603"/>
                  </a:cubicBezTo>
                  <a:lnTo>
                    <a:pt x="666" y="1603"/>
                  </a:lnTo>
                  <a:cubicBezTo>
                    <a:pt x="584" y="1522"/>
                    <a:pt x="486" y="1465"/>
                    <a:pt x="389" y="1402"/>
                  </a:cubicBezTo>
                  <a:lnTo>
                    <a:pt x="389" y="1402"/>
                  </a:lnTo>
                  <a:cubicBezTo>
                    <a:pt x="281" y="1331"/>
                    <a:pt x="98" y="1198"/>
                    <a:pt x="118" y="1045"/>
                  </a:cubicBezTo>
                  <a:lnTo>
                    <a:pt x="118" y="1045"/>
                  </a:lnTo>
                  <a:cubicBezTo>
                    <a:pt x="148" y="813"/>
                    <a:pt x="500" y="1150"/>
                    <a:pt x="541" y="1215"/>
                  </a:cubicBezTo>
                  <a:close/>
                  <a:moveTo>
                    <a:pt x="666" y="1674"/>
                  </a:moveTo>
                  <a:lnTo>
                    <a:pt x="666" y="1674"/>
                  </a:lnTo>
                  <a:cubicBezTo>
                    <a:pt x="657" y="1747"/>
                    <a:pt x="648" y="1819"/>
                    <a:pt x="639" y="1892"/>
                  </a:cubicBezTo>
                  <a:lnTo>
                    <a:pt x="639" y="1892"/>
                  </a:lnTo>
                  <a:cubicBezTo>
                    <a:pt x="636" y="1923"/>
                    <a:pt x="685" y="1923"/>
                    <a:pt x="688" y="1892"/>
                  </a:cubicBezTo>
                  <a:lnTo>
                    <a:pt x="688" y="1892"/>
                  </a:lnTo>
                  <a:cubicBezTo>
                    <a:pt x="696" y="1826"/>
                    <a:pt x="704" y="1759"/>
                    <a:pt x="713" y="1693"/>
                  </a:cubicBezTo>
                  <a:lnTo>
                    <a:pt x="713" y="1693"/>
                  </a:lnTo>
                  <a:cubicBezTo>
                    <a:pt x="724" y="1693"/>
                    <a:pt x="736" y="1684"/>
                    <a:pt x="736" y="1669"/>
                  </a:cubicBezTo>
                  <a:lnTo>
                    <a:pt x="736" y="1654"/>
                  </a:lnTo>
                  <a:lnTo>
                    <a:pt x="736" y="1654"/>
                  </a:lnTo>
                  <a:cubicBezTo>
                    <a:pt x="832" y="1590"/>
                    <a:pt x="962" y="1621"/>
                    <a:pt x="1068" y="1585"/>
                  </a:cubicBezTo>
                  <a:lnTo>
                    <a:pt x="1068" y="1585"/>
                  </a:lnTo>
                  <a:cubicBezTo>
                    <a:pt x="1146" y="1559"/>
                    <a:pt x="1223" y="1522"/>
                    <a:pt x="1283" y="1465"/>
                  </a:cubicBezTo>
                  <a:lnTo>
                    <a:pt x="1283" y="1465"/>
                  </a:lnTo>
                  <a:cubicBezTo>
                    <a:pt x="1374" y="1381"/>
                    <a:pt x="1492" y="1189"/>
                    <a:pt x="1357" y="1082"/>
                  </a:cubicBezTo>
                  <a:lnTo>
                    <a:pt x="1357" y="1082"/>
                  </a:lnTo>
                  <a:cubicBezTo>
                    <a:pt x="1117" y="891"/>
                    <a:pt x="880" y="1208"/>
                    <a:pt x="749" y="1453"/>
                  </a:cubicBezTo>
                  <a:lnTo>
                    <a:pt x="749" y="1453"/>
                  </a:lnTo>
                  <a:cubicBezTo>
                    <a:pt x="792" y="1196"/>
                    <a:pt x="857" y="944"/>
                    <a:pt x="976" y="709"/>
                  </a:cubicBezTo>
                  <a:lnTo>
                    <a:pt x="976" y="709"/>
                  </a:lnTo>
                  <a:cubicBezTo>
                    <a:pt x="979" y="704"/>
                    <a:pt x="979" y="699"/>
                    <a:pt x="979" y="695"/>
                  </a:cubicBezTo>
                  <a:lnTo>
                    <a:pt x="979" y="695"/>
                  </a:lnTo>
                  <a:cubicBezTo>
                    <a:pt x="982" y="695"/>
                    <a:pt x="985" y="694"/>
                    <a:pt x="988" y="692"/>
                  </a:cubicBezTo>
                  <a:lnTo>
                    <a:pt x="988" y="692"/>
                  </a:lnTo>
                  <a:cubicBezTo>
                    <a:pt x="1064" y="659"/>
                    <a:pt x="1138" y="587"/>
                    <a:pt x="1205" y="536"/>
                  </a:cubicBezTo>
                  <a:lnTo>
                    <a:pt x="1205" y="536"/>
                  </a:lnTo>
                  <a:cubicBezTo>
                    <a:pt x="1249" y="502"/>
                    <a:pt x="1296" y="462"/>
                    <a:pt x="1326" y="414"/>
                  </a:cubicBezTo>
                  <a:lnTo>
                    <a:pt x="1326" y="414"/>
                  </a:lnTo>
                  <a:cubicBezTo>
                    <a:pt x="1379" y="328"/>
                    <a:pt x="1393" y="231"/>
                    <a:pt x="1342" y="147"/>
                  </a:cubicBezTo>
                  <a:lnTo>
                    <a:pt x="1342" y="147"/>
                  </a:lnTo>
                  <a:cubicBezTo>
                    <a:pt x="1344" y="140"/>
                    <a:pt x="1342" y="133"/>
                    <a:pt x="1337" y="126"/>
                  </a:cubicBezTo>
                  <a:lnTo>
                    <a:pt x="1337" y="126"/>
                  </a:lnTo>
                  <a:cubicBezTo>
                    <a:pt x="1228" y="0"/>
                    <a:pt x="1091" y="168"/>
                    <a:pt x="1040" y="262"/>
                  </a:cubicBezTo>
                  <a:lnTo>
                    <a:pt x="1040" y="262"/>
                  </a:lnTo>
                  <a:cubicBezTo>
                    <a:pt x="992" y="348"/>
                    <a:pt x="961" y="436"/>
                    <a:pt x="945" y="533"/>
                  </a:cubicBezTo>
                  <a:lnTo>
                    <a:pt x="945" y="533"/>
                  </a:lnTo>
                  <a:cubicBezTo>
                    <a:pt x="938" y="572"/>
                    <a:pt x="923" y="636"/>
                    <a:pt x="945" y="674"/>
                  </a:cubicBezTo>
                  <a:lnTo>
                    <a:pt x="945" y="674"/>
                  </a:lnTo>
                  <a:cubicBezTo>
                    <a:pt x="941" y="675"/>
                    <a:pt x="937" y="679"/>
                    <a:pt x="934" y="684"/>
                  </a:cubicBezTo>
                  <a:lnTo>
                    <a:pt x="934" y="684"/>
                  </a:lnTo>
                  <a:cubicBezTo>
                    <a:pt x="898" y="755"/>
                    <a:pt x="867" y="826"/>
                    <a:pt x="840" y="899"/>
                  </a:cubicBezTo>
                  <a:lnTo>
                    <a:pt x="840" y="899"/>
                  </a:lnTo>
                  <a:cubicBezTo>
                    <a:pt x="837" y="715"/>
                    <a:pt x="784" y="511"/>
                    <a:pt x="653" y="386"/>
                  </a:cubicBezTo>
                  <a:lnTo>
                    <a:pt x="653" y="386"/>
                  </a:lnTo>
                  <a:cubicBezTo>
                    <a:pt x="561" y="299"/>
                    <a:pt x="410" y="258"/>
                    <a:pt x="319" y="350"/>
                  </a:cubicBezTo>
                  <a:lnTo>
                    <a:pt x="319" y="350"/>
                  </a:lnTo>
                  <a:lnTo>
                    <a:pt x="319" y="350"/>
                  </a:lnTo>
                  <a:lnTo>
                    <a:pt x="319" y="350"/>
                  </a:lnTo>
                  <a:cubicBezTo>
                    <a:pt x="296" y="363"/>
                    <a:pt x="286" y="381"/>
                    <a:pt x="282" y="403"/>
                  </a:cubicBezTo>
                  <a:lnTo>
                    <a:pt x="282" y="403"/>
                  </a:lnTo>
                  <a:cubicBezTo>
                    <a:pt x="280" y="407"/>
                    <a:pt x="280" y="412"/>
                    <a:pt x="281" y="415"/>
                  </a:cubicBezTo>
                  <a:lnTo>
                    <a:pt x="281" y="415"/>
                  </a:lnTo>
                  <a:cubicBezTo>
                    <a:pt x="279" y="495"/>
                    <a:pt x="367" y="610"/>
                    <a:pt x="397" y="654"/>
                  </a:cubicBezTo>
                  <a:lnTo>
                    <a:pt x="397" y="654"/>
                  </a:lnTo>
                  <a:cubicBezTo>
                    <a:pt x="452" y="731"/>
                    <a:pt x="513" y="805"/>
                    <a:pt x="585" y="867"/>
                  </a:cubicBezTo>
                  <a:lnTo>
                    <a:pt x="585" y="867"/>
                  </a:lnTo>
                  <a:cubicBezTo>
                    <a:pt x="656" y="929"/>
                    <a:pt x="741" y="979"/>
                    <a:pt x="786" y="1064"/>
                  </a:cubicBezTo>
                  <a:lnTo>
                    <a:pt x="786" y="1064"/>
                  </a:lnTo>
                  <a:cubicBezTo>
                    <a:pt x="747" y="1196"/>
                    <a:pt x="719" y="1332"/>
                    <a:pt x="697" y="1469"/>
                  </a:cubicBezTo>
                  <a:lnTo>
                    <a:pt x="697" y="1469"/>
                  </a:lnTo>
                  <a:cubicBezTo>
                    <a:pt x="672" y="1337"/>
                    <a:pt x="613" y="1210"/>
                    <a:pt x="521" y="1110"/>
                  </a:cubicBezTo>
                  <a:lnTo>
                    <a:pt x="521" y="1110"/>
                  </a:lnTo>
                  <a:cubicBezTo>
                    <a:pt x="446" y="1030"/>
                    <a:pt x="263" y="859"/>
                    <a:pt x="137" y="931"/>
                  </a:cubicBezTo>
                  <a:lnTo>
                    <a:pt x="137" y="931"/>
                  </a:lnTo>
                  <a:cubicBezTo>
                    <a:pt x="0" y="1010"/>
                    <a:pt x="97" y="1208"/>
                    <a:pt x="179" y="1293"/>
                  </a:cubicBezTo>
                  <a:lnTo>
                    <a:pt x="179" y="1293"/>
                  </a:lnTo>
                  <a:cubicBezTo>
                    <a:pt x="323" y="1445"/>
                    <a:pt x="528" y="1516"/>
                    <a:pt x="666" y="1674"/>
                  </a:cubicBezTo>
                  <a:close/>
                </a:path>
              </a:pathLst>
            </a:custGeom>
            <a:solidFill>
              <a:schemeClr val="accent6"/>
            </a:solidFill>
            <a:ln>
              <a:noFill/>
            </a:ln>
            <a:effectLst/>
          </p:spPr>
          <p:txBody>
            <a:bodyPr wrap="none" anchor="ctr"/>
            <a:lstStyle/>
            <a:p>
              <a:endParaRPr lang="es-ES_tradnl" sz="919"/>
            </a:p>
          </p:txBody>
        </p:sp>
        <p:sp>
          <p:nvSpPr>
            <p:cNvPr id="23" name="Freeform 23">
              <a:extLst>
                <a:ext uri="{FF2B5EF4-FFF2-40B4-BE49-F238E27FC236}">
                  <a16:creationId xmlns:a16="http://schemas.microsoft.com/office/drawing/2014/main" id="{4CF7DB34-C757-084E-A5E4-4E8604A282C0}"/>
                </a:ext>
              </a:extLst>
            </p:cNvPr>
            <p:cNvSpPr>
              <a:spLocks noChangeArrowheads="1"/>
            </p:cNvSpPr>
            <p:nvPr/>
          </p:nvSpPr>
          <p:spPr bwMode="auto">
            <a:xfrm rot="759599">
              <a:off x="2047190" y="4588640"/>
              <a:ext cx="620986" cy="542835"/>
            </a:xfrm>
            <a:custGeom>
              <a:avLst/>
              <a:gdLst>
                <a:gd name="T0" fmla="*/ 858 w 1295"/>
                <a:gd name="T1" fmla="*/ 180 h 1134"/>
                <a:gd name="T2" fmla="*/ 993 w 1295"/>
                <a:gd name="T3" fmla="*/ 881 h 1134"/>
                <a:gd name="T4" fmla="*/ 628 w 1295"/>
                <a:gd name="T5" fmla="*/ 990 h 1134"/>
                <a:gd name="T6" fmla="*/ 840 w 1295"/>
                <a:gd name="T7" fmla="*/ 832 h 1134"/>
                <a:gd name="T8" fmla="*/ 505 w 1295"/>
                <a:gd name="T9" fmla="*/ 919 h 1134"/>
                <a:gd name="T10" fmla="*/ 710 w 1295"/>
                <a:gd name="T11" fmla="*/ 757 h 1134"/>
                <a:gd name="T12" fmla="*/ 669 w 1295"/>
                <a:gd name="T13" fmla="*/ 994 h 1134"/>
                <a:gd name="T14" fmla="*/ 235 w 1295"/>
                <a:gd name="T15" fmla="*/ 579 h 1134"/>
                <a:gd name="T16" fmla="*/ 322 w 1295"/>
                <a:gd name="T17" fmla="*/ 559 h 1134"/>
                <a:gd name="T18" fmla="*/ 401 w 1295"/>
                <a:gd name="T19" fmla="*/ 541 h 1134"/>
                <a:gd name="T20" fmla="*/ 424 w 1295"/>
                <a:gd name="T21" fmla="*/ 547 h 1134"/>
                <a:gd name="T22" fmla="*/ 303 w 1295"/>
                <a:gd name="T23" fmla="*/ 588 h 1134"/>
                <a:gd name="T24" fmla="*/ 365 w 1295"/>
                <a:gd name="T25" fmla="*/ 604 h 1134"/>
                <a:gd name="T26" fmla="*/ 464 w 1295"/>
                <a:gd name="T27" fmla="*/ 575 h 1134"/>
                <a:gd name="T28" fmla="*/ 286 w 1295"/>
                <a:gd name="T29" fmla="*/ 640 h 1134"/>
                <a:gd name="T30" fmla="*/ 252 w 1295"/>
                <a:gd name="T31" fmla="*/ 606 h 1134"/>
                <a:gd name="T32" fmla="*/ 128 w 1295"/>
                <a:gd name="T33" fmla="*/ 390 h 1134"/>
                <a:gd name="T34" fmla="*/ 52 w 1295"/>
                <a:gd name="T35" fmla="*/ 230 h 1134"/>
                <a:gd name="T36" fmla="*/ 152 w 1295"/>
                <a:gd name="T37" fmla="*/ 316 h 1134"/>
                <a:gd name="T38" fmla="*/ 143 w 1295"/>
                <a:gd name="T39" fmla="*/ 419 h 1134"/>
                <a:gd name="T40" fmla="*/ 369 w 1295"/>
                <a:gd name="T41" fmla="*/ 509 h 1134"/>
                <a:gd name="T42" fmla="*/ 218 w 1295"/>
                <a:gd name="T43" fmla="*/ 550 h 1134"/>
                <a:gd name="T44" fmla="*/ 415 w 1295"/>
                <a:gd name="T45" fmla="*/ 350 h 1134"/>
                <a:gd name="T46" fmla="*/ 415 w 1295"/>
                <a:gd name="T47" fmla="*/ 501 h 1134"/>
                <a:gd name="T48" fmla="*/ 297 w 1295"/>
                <a:gd name="T49" fmla="*/ 184 h 1134"/>
                <a:gd name="T50" fmla="*/ 324 w 1295"/>
                <a:gd name="T51" fmla="*/ 350 h 1134"/>
                <a:gd name="T52" fmla="*/ 223 w 1295"/>
                <a:gd name="T53" fmla="*/ 360 h 1134"/>
                <a:gd name="T54" fmla="*/ 655 w 1295"/>
                <a:gd name="T55" fmla="*/ 666 h 1134"/>
                <a:gd name="T56" fmla="*/ 534 w 1295"/>
                <a:gd name="T57" fmla="*/ 123 h 1134"/>
                <a:gd name="T58" fmla="*/ 691 w 1295"/>
                <a:gd name="T59" fmla="*/ 690 h 1134"/>
                <a:gd name="T60" fmla="*/ 691 w 1295"/>
                <a:gd name="T61" fmla="*/ 690 h 1134"/>
                <a:gd name="T62" fmla="*/ 428 w 1295"/>
                <a:gd name="T63" fmla="*/ 405 h 1134"/>
                <a:gd name="T64" fmla="*/ 501 w 1295"/>
                <a:gd name="T65" fmla="*/ 123 h 1134"/>
                <a:gd name="T66" fmla="*/ 403 w 1295"/>
                <a:gd name="T67" fmla="*/ 131 h 1134"/>
                <a:gd name="T68" fmla="*/ 500 w 1295"/>
                <a:gd name="T69" fmla="*/ 600 h 1134"/>
                <a:gd name="T70" fmla="*/ 615 w 1295"/>
                <a:gd name="T71" fmla="*/ 682 h 1134"/>
                <a:gd name="T72" fmla="*/ 480 w 1295"/>
                <a:gd name="T73" fmla="*/ 606 h 1134"/>
                <a:gd name="T74" fmla="*/ 608 w 1295"/>
                <a:gd name="T75" fmla="*/ 730 h 1134"/>
                <a:gd name="T76" fmla="*/ 405 w 1295"/>
                <a:gd name="T77" fmla="*/ 823 h 1134"/>
                <a:gd name="T78" fmla="*/ 651 w 1295"/>
                <a:gd name="T79" fmla="*/ 702 h 1134"/>
                <a:gd name="T80" fmla="*/ 662 w 1295"/>
                <a:gd name="T81" fmla="*/ 717 h 1134"/>
                <a:gd name="T82" fmla="*/ 444 w 1295"/>
                <a:gd name="T83" fmla="*/ 853 h 1134"/>
                <a:gd name="T84" fmla="*/ 423 w 1295"/>
                <a:gd name="T85" fmla="*/ 842 h 1134"/>
                <a:gd name="T86" fmla="*/ 836 w 1295"/>
                <a:gd name="T87" fmla="*/ 777 h 1134"/>
                <a:gd name="T88" fmla="*/ 586 w 1295"/>
                <a:gd name="T89" fmla="*/ 125 h 1134"/>
                <a:gd name="T90" fmla="*/ 700 w 1295"/>
                <a:gd name="T91" fmla="*/ 1013 h 1134"/>
                <a:gd name="T92" fmla="*/ 955 w 1295"/>
                <a:gd name="T93" fmla="*/ 868 h 1134"/>
                <a:gd name="T94" fmla="*/ 816 w 1295"/>
                <a:gd name="T95" fmla="*/ 165 h 1134"/>
                <a:gd name="T96" fmla="*/ 822 w 1295"/>
                <a:gd name="T97" fmla="*/ 224 h 1134"/>
                <a:gd name="T98" fmla="*/ 914 w 1295"/>
                <a:gd name="T99" fmla="*/ 815 h 1134"/>
                <a:gd name="T100" fmla="*/ 816 w 1295"/>
                <a:gd name="T101" fmla="*/ 165 h 1134"/>
                <a:gd name="T102" fmla="*/ 3 w 1295"/>
                <a:gd name="T103" fmla="*/ 240 h 1134"/>
                <a:gd name="T104" fmla="*/ 1227 w 1295"/>
                <a:gd name="T105" fmla="*/ 946 h 1134"/>
                <a:gd name="T106" fmla="*/ 928 w 1295"/>
                <a:gd name="T107" fmla="*/ 161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95" h="1134">
                  <a:moveTo>
                    <a:pt x="1212" y="890"/>
                  </a:moveTo>
                  <a:lnTo>
                    <a:pt x="1212" y="890"/>
                  </a:lnTo>
                  <a:cubicBezTo>
                    <a:pt x="1143" y="887"/>
                    <a:pt x="1077" y="874"/>
                    <a:pt x="1015" y="853"/>
                  </a:cubicBezTo>
                  <a:lnTo>
                    <a:pt x="1015" y="853"/>
                  </a:lnTo>
                  <a:cubicBezTo>
                    <a:pt x="971" y="630"/>
                    <a:pt x="945" y="392"/>
                    <a:pt x="858" y="180"/>
                  </a:cubicBezTo>
                  <a:lnTo>
                    <a:pt x="858" y="180"/>
                  </a:lnTo>
                  <a:cubicBezTo>
                    <a:pt x="1106" y="280"/>
                    <a:pt x="1235" y="639"/>
                    <a:pt x="1212" y="890"/>
                  </a:cubicBezTo>
                  <a:close/>
                  <a:moveTo>
                    <a:pt x="771" y="1028"/>
                  </a:moveTo>
                  <a:lnTo>
                    <a:pt x="771" y="1028"/>
                  </a:lnTo>
                  <a:cubicBezTo>
                    <a:pt x="848" y="986"/>
                    <a:pt x="921" y="929"/>
                    <a:pt x="993" y="881"/>
                  </a:cubicBezTo>
                  <a:lnTo>
                    <a:pt x="993" y="881"/>
                  </a:lnTo>
                  <a:cubicBezTo>
                    <a:pt x="1053" y="902"/>
                    <a:pt x="1115" y="915"/>
                    <a:pt x="1180" y="920"/>
                  </a:cubicBezTo>
                  <a:lnTo>
                    <a:pt x="1180" y="920"/>
                  </a:lnTo>
                  <a:cubicBezTo>
                    <a:pt x="1059" y="1011"/>
                    <a:pt x="912" y="1047"/>
                    <a:pt x="771" y="1028"/>
                  </a:cubicBezTo>
                  <a:close/>
                  <a:moveTo>
                    <a:pt x="628" y="990"/>
                  </a:moveTo>
                  <a:lnTo>
                    <a:pt x="628" y="990"/>
                  </a:lnTo>
                  <a:cubicBezTo>
                    <a:pt x="707" y="948"/>
                    <a:pt x="784" y="904"/>
                    <a:pt x="860" y="857"/>
                  </a:cubicBezTo>
                  <a:lnTo>
                    <a:pt x="860" y="857"/>
                  </a:lnTo>
                  <a:cubicBezTo>
                    <a:pt x="878" y="846"/>
                    <a:pt x="858" y="821"/>
                    <a:pt x="840" y="832"/>
                  </a:cubicBezTo>
                  <a:lnTo>
                    <a:pt x="840" y="832"/>
                  </a:lnTo>
                  <a:cubicBezTo>
                    <a:pt x="761" y="880"/>
                    <a:pt x="682" y="925"/>
                    <a:pt x="600" y="968"/>
                  </a:cubicBezTo>
                  <a:lnTo>
                    <a:pt x="600" y="968"/>
                  </a:lnTo>
                  <a:cubicBezTo>
                    <a:pt x="597" y="969"/>
                    <a:pt x="595" y="971"/>
                    <a:pt x="594" y="973"/>
                  </a:cubicBezTo>
                  <a:lnTo>
                    <a:pt x="594" y="973"/>
                  </a:lnTo>
                  <a:cubicBezTo>
                    <a:pt x="563" y="958"/>
                    <a:pt x="534" y="940"/>
                    <a:pt x="505" y="919"/>
                  </a:cubicBezTo>
                  <a:lnTo>
                    <a:pt x="505" y="919"/>
                  </a:lnTo>
                  <a:cubicBezTo>
                    <a:pt x="490" y="907"/>
                    <a:pt x="475" y="894"/>
                    <a:pt x="461" y="881"/>
                  </a:cubicBezTo>
                  <a:lnTo>
                    <a:pt x="461" y="881"/>
                  </a:lnTo>
                  <a:cubicBezTo>
                    <a:pt x="544" y="841"/>
                    <a:pt x="630" y="803"/>
                    <a:pt x="710" y="757"/>
                  </a:cubicBezTo>
                  <a:lnTo>
                    <a:pt x="710" y="757"/>
                  </a:lnTo>
                  <a:cubicBezTo>
                    <a:pt x="715" y="754"/>
                    <a:pt x="717" y="750"/>
                    <a:pt x="718" y="746"/>
                  </a:cubicBezTo>
                  <a:lnTo>
                    <a:pt x="718" y="746"/>
                  </a:lnTo>
                  <a:cubicBezTo>
                    <a:pt x="778" y="784"/>
                    <a:pt x="840" y="819"/>
                    <a:pt x="904" y="847"/>
                  </a:cubicBezTo>
                  <a:lnTo>
                    <a:pt x="904" y="847"/>
                  </a:lnTo>
                  <a:cubicBezTo>
                    <a:pt x="829" y="900"/>
                    <a:pt x="750" y="949"/>
                    <a:pt x="669" y="994"/>
                  </a:cubicBezTo>
                  <a:lnTo>
                    <a:pt x="669" y="994"/>
                  </a:lnTo>
                  <a:cubicBezTo>
                    <a:pt x="665" y="996"/>
                    <a:pt x="663" y="999"/>
                    <a:pt x="662" y="1002"/>
                  </a:cubicBezTo>
                  <a:lnTo>
                    <a:pt x="662" y="1002"/>
                  </a:lnTo>
                  <a:cubicBezTo>
                    <a:pt x="650" y="998"/>
                    <a:pt x="639" y="994"/>
                    <a:pt x="628" y="990"/>
                  </a:cubicBezTo>
                  <a:close/>
                  <a:moveTo>
                    <a:pt x="235" y="579"/>
                  </a:moveTo>
                  <a:lnTo>
                    <a:pt x="235" y="579"/>
                  </a:lnTo>
                  <a:cubicBezTo>
                    <a:pt x="245" y="576"/>
                    <a:pt x="262" y="574"/>
                    <a:pt x="266" y="573"/>
                  </a:cubicBezTo>
                  <a:lnTo>
                    <a:pt x="266" y="573"/>
                  </a:lnTo>
                  <a:cubicBezTo>
                    <a:pt x="284" y="569"/>
                    <a:pt x="303" y="564"/>
                    <a:pt x="322" y="559"/>
                  </a:cubicBezTo>
                  <a:lnTo>
                    <a:pt x="322" y="559"/>
                  </a:lnTo>
                  <a:cubicBezTo>
                    <a:pt x="347" y="554"/>
                    <a:pt x="372" y="547"/>
                    <a:pt x="395" y="540"/>
                  </a:cubicBezTo>
                  <a:lnTo>
                    <a:pt x="395" y="540"/>
                  </a:lnTo>
                  <a:cubicBezTo>
                    <a:pt x="397" y="540"/>
                    <a:pt x="398" y="541"/>
                    <a:pt x="400" y="541"/>
                  </a:cubicBezTo>
                  <a:lnTo>
                    <a:pt x="400" y="541"/>
                  </a:lnTo>
                  <a:cubicBezTo>
                    <a:pt x="400" y="541"/>
                    <a:pt x="400" y="541"/>
                    <a:pt x="401" y="541"/>
                  </a:cubicBezTo>
                  <a:lnTo>
                    <a:pt x="401" y="541"/>
                  </a:lnTo>
                  <a:cubicBezTo>
                    <a:pt x="404" y="540"/>
                    <a:pt x="407" y="539"/>
                    <a:pt x="409" y="536"/>
                  </a:cubicBezTo>
                  <a:lnTo>
                    <a:pt x="409" y="536"/>
                  </a:lnTo>
                  <a:cubicBezTo>
                    <a:pt x="414" y="540"/>
                    <a:pt x="420" y="544"/>
                    <a:pt x="424" y="547"/>
                  </a:cubicBezTo>
                  <a:lnTo>
                    <a:pt x="424" y="547"/>
                  </a:lnTo>
                  <a:cubicBezTo>
                    <a:pt x="425" y="549"/>
                    <a:pt x="425" y="551"/>
                    <a:pt x="426" y="554"/>
                  </a:cubicBezTo>
                  <a:lnTo>
                    <a:pt x="426" y="554"/>
                  </a:lnTo>
                  <a:lnTo>
                    <a:pt x="426" y="554"/>
                  </a:lnTo>
                  <a:cubicBezTo>
                    <a:pt x="385" y="565"/>
                    <a:pt x="344" y="576"/>
                    <a:pt x="303" y="588"/>
                  </a:cubicBezTo>
                  <a:lnTo>
                    <a:pt x="303" y="588"/>
                  </a:lnTo>
                  <a:cubicBezTo>
                    <a:pt x="283" y="594"/>
                    <a:pt x="296" y="624"/>
                    <a:pt x="316" y="618"/>
                  </a:cubicBezTo>
                  <a:lnTo>
                    <a:pt x="316" y="618"/>
                  </a:lnTo>
                  <a:cubicBezTo>
                    <a:pt x="326" y="615"/>
                    <a:pt x="336" y="612"/>
                    <a:pt x="347" y="609"/>
                  </a:cubicBezTo>
                  <a:lnTo>
                    <a:pt x="347" y="609"/>
                  </a:lnTo>
                  <a:cubicBezTo>
                    <a:pt x="353" y="612"/>
                    <a:pt x="362" y="610"/>
                    <a:pt x="365" y="604"/>
                  </a:cubicBezTo>
                  <a:lnTo>
                    <a:pt x="365" y="604"/>
                  </a:lnTo>
                  <a:cubicBezTo>
                    <a:pt x="397" y="595"/>
                    <a:pt x="428" y="586"/>
                    <a:pt x="459" y="577"/>
                  </a:cubicBezTo>
                  <a:lnTo>
                    <a:pt x="459" y="577"/>
                  </a:lnTo>
                  <a:cubicBezTo>
                    <a:pt x="461" y="577"/>
                    <a:pt x="463" y="576"/>
                    <a:pt x="464" y="575"/>
                  </a:cubicBezTo>
                  <a:lnTo>
                    <a:pt x="464" y="575"/>
                  </a:lnTo>
                  <a:cubicBezTo>
                    <a:pt x="463" y="576"/>
                    <a:pt x="463" y="576"/>
                    <a:pt x="462" y="577"/>
                  </a:cubicBezTo>
                  <a:lnTo>
                    <a:pt x="462" y="577"/>
                  </a:lnTo>
                  <a:cubicBezTo>
                    <a:pt x="404" y="600"/>
                    <a:pt x="345" y="621"/>
                    <a:pt x="287" y="640"/>
                  </a:cubicBezTo>
                  <a:lnTo>
                    <a:pt x="287" y="640"/>
                  </a:lnTo>
                  <a:cubicBezTo>
                    <a:pt x="286" y="640"/>
                    <a:pt x="286" y="640"/>
                    <a:pt x="286" y="640"/>
                  </a:cubicBezTo>
                  <a:lnTo>
                    <a:pt x="286" y="640"/>
                  </a:lnTo>
                  <a:cubicBezTo>
                    <a:pt x="282" y="640"/>
                    <a:pt x="278" y="641"/>
                    <a:pt x="275" y="641"/>
                  </a:cubicBezTo>
                  <a:lnTo>
                    <a:pt x="275" y="641"/>
                  </a:lnTo>
                  <a:cubicBezTo>
                    <a:pt x="268" y="630"/>
                    <a:pt x="260" y="617"/>
                    <a:pt x="252" y="606"/>
                  </a:cubicBezTo>
                  <a:lnTo>
                    <a:pt x="252" y="606"/>
                  </a:lnTo>
                  <a:cubicBezTo>
                    <a:pt x="246" y="597"/>
                    <a:pt x="241" y="588"/>
                    <a:pt x="235" y="579"/>
                  </a:cubicBezTo>
                  <a:close/>
                  <a:moveTo>
                    <a:pt x="180" y="376"/>
                  </a:moveTo>
                  <a:lnTo>
                    <a:pt x="180" y="376"/>
                  </a:lnTo>
                  <a:cubicBezTo>
                    <a:pt x="162" y="379"/>
                    <a:pt x="145" y="384"/>
                    <a:pt x="128" y="390"/>
                  </a:cubicBezTo>
                  <a:lnTo>
                    <a:pt x="128" y="390"/>
                  </a:lnTo>
                  <a:cubicBezTo>
                    <a:pt x="115" y="364"/>
                    <a:pt x="103" y="339"/>
                    <a:pt x="91" y="313"/>
                  </a:cubicBezTo>
                  <a:lnTo>
                    <a:pt x="91" y="313"/>
                  </a:lnTo>
                  <a:cubicBezTo>
                    <a:pt x="121" y="334"/>
                    <a:pt x="151" y="355"/>
                    <a:pt x="180" y="376"/>
                  </a:cubicBezTo>
                  <a:close/>
                  <a:moveTo>
                    <a:pt x="52" y="230"/>
                  </a:moveTo>
                  <a:lnTo>
                    <a:pt x="52" y="230"/>
                  </a:lnTo>
                  <a:cubicBezTo>
                    <a:pt x="62" y="226"/>
                    <a:pt x="71" y="221"/>
                    <a:pt x="81" y="217"/>
                  </a:cubicBezTo>
                  <a:lnTo>
                    <a:pt x="81" y="217"/>
                  </a:lnTo>
                  <a:cubicBezTo>
                    <a:pt x="81" y="219"/>
                    <a:pt x="82" y="220"/>
                    <a:pt x="83" y="222"/>
                  </a:cubicBezTo>
                  <a:lnTo>
                    <a:pt x="83" y="222"/>
                  </a:lnTo>
                  <a:cubicBezTo>
                    <a:pt x="106" y="253"/>
                    <a:pt x="129" y="284"/>
                    <a:pt x="152" y="316"/>
                  </a:cubicBezTo>
                  <a:lnTo>
                    <a:pt x="152" y="316"/>
                  </a:lnTo>
                  <a:cubicBezTo>
                    <a:pt x="122" y="295"/>
                    <a:pt x="92" y="275"/>
                    <a:pt x="63" y="254"/>
                  </a:cubicBezTo>
                  <a:lnTo>
                    <a:pt x="63" y="254"/>
                  </a:lnTo>
                  <a:cubicBezTo>
                    <a:pt x="60" y="246"/>
                    <a:pt x="56" y="238"/>
                    <a:pt x="52" y="230"/>
                  </a:cubicBezTo>
                  <a:close/>
                  <a:moveTo>
                    <a:pt x="143" y="419"/>
                  </a:moveTo>
                  <a:lnTo>
                    <a:pt x="143" y="419"/>
                  </a:lnTo>
                  <a:cubicBezTo>
                    <a:pt x="169" y="410"/>
                    <a:pt x="195" y="405"/>
                    <a:pt x="221" y="405"/>
                  </a:cubicBezTo>
                  <a:lnTo>
                    <a:pt x="221" y="405"/>
                  </a:lnTo>
                  <a:cubicBezTo>
                    <a:pt x="271" y="439"/>
                    <a:pt x="320" y="474"/>
                    <a:pt x="369" y="509"/>
                  </a:cubicBezTo>
                  <a:lnTo>
                    <a:pt x="369" y="509"/>
                  </a:lnTo>
                  <a:cubicBezTo>
                    <a:pt x="369" y="511"/>
                    <a:pt x="369" y="512"/>
                    <a:pt x="369" y="515"/>
                  </a:cubicBezTo>
                  <a:lnTo>
                    <a:pt x="369" y="515"/>
                  </a:lnTo>
                  <a:cubicBezTo>
                    <a:pt x="339" y="524"/>
                    <a:pt x="306" y="530"/>
                    <a:pt x="276" y="537"/>
                  </a:cubicBezTo>
                  <a:lnTo>
                    <a:pt x="276" y="537"/>
                  </a:lnTo>
                  <a:cubicBezTo>
                    <a:pt x="261" y="541"/>
                    <a:pt x="235" y="542"/>
                    <a:pt x="218" y="550"/>
                  </a:cubicBezTo>
                  <a:lnTo>
                    <a:pt x="218" y="550"/>
                  </a:lnTo>
                  <a:cubicBezTo>
                    <a:pt x="192" y="507"/>
                    <a:pt x="167" y="464"/>
                    <a:pt x="143" y="419"/>
                  </a:cubicBezTo>
                  <a:close/>
                  <a:moveTo>
                    <a:pt x="370" y="135"/>
                  </a:moveTo>
                  <a:lnTo>
                    <a:pt x="370" y="135"/>
                  </a:lnTo>
                  <a:cubicBezTo>
                    <a:pt x="385" y="207"/>
                    <a:pt x="400" y="279"/>
                    <a:pt x="415" y="350"/>
                  </a:cubicBezTo>
                  <a:lnTo>
                    <a:pt x="415" y="350"/>
                  </a:lnTo>
                  <a:cubicBezTo>
                    <a:pt x="409" y="333"/>
                    <a:pt x="380" y="337"/>
                    <a:pt x="384" y="357"/>
                  </a:cubicBezTo>
                  <a:lnTo>
                    <a:pt x="384" y="357"/>
                  </a:lnTo>
                  <a:cubicBezTo>
                    <a:pt x="394" y="405"/>
                    <a:pt x="404" y="452"/>
                    <a:pt x="415" y="501"/>
                  </a:cubicBezTo>
                  <a:lnTo>
                    <a:pt x="415" y="501"/>
                  </a:lnTo>
                  <a:cubicBezTo>
                    <a:pt x="410" y="497"/>
                    <a:pt x="406" y="494"/>
                    <a:pt x="402" y="491"/>
                  </a:cubicBezTo>
                  <a:lnTo>
                    <a:pt x="402" y="491"/>
                  </a:lnTo>
                  <a:cubicBezTo>
                    <a:pt x="399" y="455"/>
                    <a:pt x="386" y="423"/>
                    <a:pt x="373" y="388"/>
                  </a:cubicBezTo>
                  <a:lnTo>
                    <a:pt x="373" y="388"/>
                  </a:lnTo>
                  <a:cubicBezTo>
                    <a:pt x="348" y="320"/>
                    <a:pt x="322" y="252"/>
                    <a:pt x="297" y="184"/>
                  </a:cubicBezTo>
                  <a:lnTo>
                    <a:pt x="297" y="184"/>
                  </a:lnTo>
                  <a:cubicBezTo>
                    <a:pt x="289" y="164"/>
                    <a:pt x="259" y="177"/>
                    <a:pt x="267" y="197"/>
                  </a:cubicBezTo>
                  <a:lnTo>
                    <a:pt x="267" y="197"/>
                  </a:lnTo>
                  <a:cubicBezTo>
                    <a:pt x="286" y="247"/>
                    <a:pt x="305" y="299"/>
                    <a:pt x="324" y="350"/>
                  </a:cubicBezTo>
                  <a:lnTo>
                    <a:pt x="324" y="350"/>
                  </a:lnTo>
                  <a:cubicBezTo>
                    <a:pt x="338" y="386"/>
                    <a:pt x="357" y="426"/>
                    <a:pt x="365" y="466"/>
                  </a:cubicBezTo>
                  <a:lnTo>
                    <a:pt x="365" y="466"/>
                  </a:lnTo>
                  <a:cubicBezTo>
                    <a:pt x="319" y="434"/>
                    <a:pt x="273" y="401"/>
                    <a:pt x="226" y="368"/>
                  </a:cubicBezTo>
                  <a:lnTo>
                    <a:pt x="226" y="368"/>
                  </a:lnTo>
                  <a:cubicBezTo>
                    <a:pt x="226" y="366"/>
                    <a:pt x="226" y="363"/>
                    <a:pt x="223" y="360"/>
                  </a:cubicBezTo>
                  <a:lnTo>
                    <a:pt x="223" y="360"/>
                  </a:lnTo>
                  <a:cubicBezTo>
                    <a:pt x="186" y="309"/>
                    <a:pt x="149" y="257"/>
                    <a:pt x="111" y="205"/>
                  </a:cubicBezTo>
                  <a:lnTo>
                    <a:pt x="111" y="205"/>
                  </a:lnTo>
                  <a:cubicBezTo>
                    <a:pt x="195" y="172"/>
                    <a:pt x="282" y="149"/>
                    <a:pt x="370" y="135"/>
                  </a:cubicBezTo>
                  <a:close/>
                  <a:moveTo>
                    <a:pt x="655" y="666"/>
                  </a:moveTo>
                  <a:lnTo>
                    <a:pt x="655" y="666"/>
                  </a:lnTo>
                  <a:cubicBezTo>
                    <a:pt x="651" y="663"/>
                    <a:pt x="647" y="661"/>
                    <a:pt x="644" y="658"/>
                  </a:cubicBezTo>
                  <a:lnTo>
                    <a:pt x="644" y="658"/>
                  </a:lnTo>
                  <a:cubicBezTo>
                    <a:pt x="614" y="478"/>
                    <a:pt x="577" y="300"/>
                    <a:pt x="534" y="123"/>
                  </a:cubicBezTo>
                  <a:lnTo>
                    <a:pt x="534" y="123"/>
                  </a:lnTo>
                  <a:cubicBezTo>
                    <a:pt x="541" y="123"/>
                    <a:pt x="546" y="123"/>
                    <a:pt x="553" y="123"/>
                  </a:cubicBezTo>
                  <a:lnTo>
                    <a:pt x="553" y="123"/>
                  </a:lnTo>
                  <a:cubicBezTo>
                    <a:pt x="596" y="302"/>
                    <a:pt x="630" y="483"/>
                    <a:pt x="655" y="666"/>
                  </a:cubicBezTo>
                  <a:close/>
                  <a:moveTo>
                    <a:pt x="691" y="690"/>
                  </a:moveTo>
                  <a:lnTo>
                    <a:pt x="691" y="690"/>
                  </a:lnTo>
                  <a:cubicBezTo>
                    <a:pt x="680" y="602"/>
                    <a:pt x="666" y="515"/>
                    <a:pt x="650" y="428"/>
                  </a:cubicBezTo>
                  <a:lnTo>
                    <a:pt x="650" y="428"/>
                  </a:lnTo>
                  <a:cubicBezTo>
                    <a:pt x="675" y="516"/>
                    <a:pt x="693" y="606"/>
                    <a:pt x="694" y="691"/>
                  </a:cubicBezTo>
                  <a:lnTo>
                    <a:pt x="694" y="691"/>
                  </a:lnTo>
                  <a:cubicBezTo>
                    <a:pt x="693" y="691"/>
                    <a:pt x="692" y="690"/>
                    <a:pt x="691" y="690"/>
                  </a:cubicBezTo>
                  <a:lnTo>
                    <a:pt x="455" y="529"/>
                  </a:lnTo>
                  <a:lnTo>
                    <a:pt x="455" y="529"/>
                  </a:lnTo>
                  <a:cubicBezTo>
                    <a:pt x="454" y="528"/>
                    <a:pt x="454" y="527"/>
                    <a:pt x="454" y="527"/>
                  </a:cubicBezTo>
                  <a:lnTo>
                    <a:pt x="454" y="527"/>
                  </a:lnTo>
                  <a:cubicBezTo>
                    <a:pt x="445" y="486"/>
                    <a:pt x="436" y="446"/>
                    <a:pt x="428" y="405"/>
                  </a:cubicBezTo>
                  <a:lnTo>
                    <a:pt x="428" y="405"/>
                  </a:lnTo>
                  <a:cubicBezTo>
                    <a:pt x="437" y="446"/>
                    <a:pt x="446" y="487"/>
                    <a:pt x="455" y="529"/>
                  </a:cubicBezTo>
                  <a:lnTo>
                    <a:pt x="691" y="690"/>
                  </a:lnTo>
                  <a:close/>
                  <a:moveTo>
                    <a:pt x="501" y="123"/>
                  </a:moveTo>
                  <a:lnTo>
                    <a:pt x="501" y="123"/>
                  </a:lnTo>
                  <a:cubicBezTo>
                    <a:pt x="542" y="292"/>
                    <a:pt x="577" y="462"/>
                    <a:pt x="606" y="633"/>
                  </a:cubicBezTo>
                  <a:lnTo>
                    <a:pt x="606" y="633"/>
                  </a:lnTo>
                  <a:cubicBezTo>
                    <a:pt x="569" y="607"/>
                    <a:pt x="531" y="582"/>
                    <a:pt x="494" y="556"/>
                  </a:cubicBezTo>
                  <a:lnTo>
                    <a:pt x="494" y="556"/>
                  </a:lnTo>
                  <a:cubicBezTo>
                    <a:pt x="463" y="414"/>
                    <a:pt x="432" y="273"/>
                    <a:pt x="403" y="131"/>
                  </a:cubicBezTo>
                  <a:lnTo>
                    <a:pt x="403" y="131"/>
                  </a:lnTo>
                  <a:cubicBezTo>
                    <a:pt x="435" y="127"/>
                    <a:pt x="468" y="125"/>
                    <a:pt x="501" y="123"/>
                  </a:cubicBezTo>
                  <a:close/>
                  <a:moveTo>
                    <a:pt x="480" y="606"/>
                  </a:moveTo>
                  <a:lnTo>
                    <a:pt x="480" y="606"/>
                  </a:lnTo>
                  <a:cubicBezTo>
                    <a:pt x="488" y="608"/>
                    <a:pt x="496" y="606"/>
                    <a:pt x="500" y="600"/>
                  </a:cubicBezTo>
                  <a:lnTo>
                    <a:pt x="500" y="600"/>
                  </a:lnTo>
                  <a:cubicBezTo>
                    <a:pt x="538" y="626"/>
                    <a:pt x="576" y="651"/>
                    <a:pt x="614" y="677"/>
                  </a:cubicBezTo>
                  <a:lnTo>
                    <a:pt x="614" y="677"/>
                  </a:lnTo>
                  <a:cubicBezTo>
                    <a:pt x="614" y="678"/>
                    <a:pt x="615" y="680"/>
                    <a:pt x="615" y="682"/>
                  </a:cubicBezTo>
                  <a:lnTo>
                    <a:pt x="615" y="682"/>
                  </a:lnTo>
                  <a:cubicBezTo>
                    <a:pt x="533" y="714"/>
                    <a:pt x="450" y="745"/>
                    <a:pt x="368" y="776"/>
                  </a:cubicBezTo>
                  <a:lnTo>
                    <a:pt x="368" y="776"/>
                  </a:lnTo>
                  <a:cubicBezTo>
                    <a:pt x="342" y="742"/>
                    <a:pt x="318" y="707"/>
                    <a:pt x="295" y="672"/>
                  </a:cubicBezTo>
                  <a:lnTo>
                    <a:pt x="295" y="672"/>
                  </a:lnTo>
                  <a:cubicBezTo>
                    <a:pt x="357" y="651"/>
                    <a:pt x="419" y="629"/>
                    <a:pt x="480" y="606"/>
                  </a:cubicBezTo>
                  <a:close/>
                  <a:moveTo>
                    <a:pt x="427" y="841"/>
                  </a:moveTo>
                  <a:lnTo>
                    <a:pt x="427" y="841"/>
                  </a:lnTo>
                  <a:cubicBezTo>
                    <a:pt x="490" y="810"/>
                    <a:pt x="555" y="783"/>
                    <a:pt x="621" y="759"/>
                  </a:cubicBezTo>
                  <a:lnTo>
                    <a:pt x="621" y="759"/>
                  </a:lnTo>
                  <a:cubicBezTo>
                    <a:pt x="641" y="752"/>
                    <a:pt x="628" y="723"/>
                    <a:pt x="608" y="730"/>
                  </a:cubicBezTo>
                  <a:lnTo>
                    <a:pt x="608" y="730"/>
                  </a:lnTo>
                  <a:cubicBezTo>
                    <a:pt x="542" y="753"/>
                    <a:pt x="477" y="780"/>
                    <a:pt x="414" y="812"/>
                  </a:cubicBezTo>
                  <a:lnTo>
                    <a:pt x="414" y="812"/>
                  </a:lnTo>
                  <a:cubicBezTo>
                    <a:pt x="409" y="814"/>
                    <a:pt x="407" y="818"/>
                    <a:pt x="405" y="823"/>
                  </a:cubicBezTo>
                  <a:lnTo>
                    <a:pt x="405" y="823"/>
                  </a:lnTo>
                  <a:cubicBezTo>
                    <a:pt x="400" y="817"/>
                    <a:pt x="394" y="809"/>
                    <a:pt x="389" y="803"/>
                  </a:cubicBezTo>
                  <a:lnTo>
                    <a:pt x="389" y="803"/>
                  </a:lnTo>
                  <a:cubicBezTo>
                    <a:pt x="475" y="770"/>
                    <a:pt x="561" y="738"/>
                    <a:pt x="646" y="705"/>
                  </a:cubicBezTo>
                  <a:lnTo>
                    <a:pt x="646" y="705"/>
                  </a:lnTo>
                  <a:cubicBezTo>
                    <a:pt x="648" y="704"/>
                    <a:pt x="650" y="703"/>
                    <a:pt x="651" y="702"/>
                  </a:cubicBezTo>
                  <a:lnTo>
                    <a:pt x="651" y="702"/>
                  </a:lnTo>
                  <a:cubicBezTo>
                    <a:pt x="655" y="704"/>
                    <a:pt x="657" y="707"/>
                    <a:pt x="661" y="708"/>
                  </a:cubicBezTo>
                  <a:lnTo>
                    <a:pt x="661" y="708"/>
                  </a:lnTo>
                  <a:cubicBezTo>
                    <a:pt x="661" y="711"/>
                    <a:pt x="662" y="714"/>
                    <a:pt x="662" y="717"/>
                  </a:cubicBezTo>
                  <a:lnTo>
                    <a:pt x="662" y="717"/>
                  </a:lnTo>
                  <a:cubicBezTo>
                    <a:pt x="664" y="731"/>
                    <a:pt x="679" y="734"/>
                    <a:pt x="688" y="727"/>
                  </a:cubicBezTo>
                  <a:lnTo>
                    <a:pt x="688" y="727"/>
                  </a:lnTo>
                  <a:cubicBezTo>
                    <a:pt x="690" y="728"/>
                    <a:pt x="691" y="728"/>
                    <a:pt x="692" y="730"/>
                  </a:cubicBezTo>
                  <a:lnTo>
                    <a:pt x="692" y="730"/>
                  </a:lnTo>
                  <a:cubicBezTo>
                    <a:pt x="612" y="776"/>
                    <a:pt x="526" y="813"/>
                    <a:pt x="444" y="853"/>
                  </a:cubicBezTo>
                  <a:lnTo>
                    <a:pt x="444" y="853"/>
                  </a:lnTo>
                  <a:cubicBezTo>
                    <a:pt x="441" y="854"/>
                    <a:pt x="439" y="856"/>
                    <a:pt x="437" y="858"/>
                  </a:cubicBezTo>
                  <a:lnTo>
                    <a:pt x="437" y="858"/>
                  </a:lnTo>
                  <a:cubicBezTo>
                    <a:pt x="433" y="853"/>
                    <a:pt x="428" y="848"/>
                    <a:pt x="423" y="842"/>
                  </a:cubicBezTo>
                  <a:lnTo>
                    <a:pt x="423" y="842"/>
                  </a:lnTo>
                  <a:cubicBezTo>
                    <a:pt x="424" y="842"/>
                    <a:pt x="426" y="842"/>
                    <a:pt x="427" y="841"/>
                  </a:cubicBezTo>
                  <a:close/>
                  <a:moveTo>
                    <a:pt x="656" y="131"/>
                  </a:moveTo>
                  <a:lnTo>
                    <a:pt x="656" y="131"/>
                  </a:lnTo>
                  <a:cubicBezTo>
                    <a:pt x="732" y="341"/>
                    <a:pt x="792" y="557"/>
                    <a:pt x="836" y="777"/>
                  </a:cubicBezTo>
                  <a:lnTo>
                    <a:pt x="836" y="777"/>
                  </a:lnTo>
                  <a:cubicBezTo>
                    <a:pt x="799" y="757"/>
                    <a:pt x="763" y="735"/>
                    <a:pt x="726" y="712"/>
                  </a:cubicBezTo>
                  <a:lnTo>
                    <a:pt x="726" y="712"/>
                  </a:lnTo>
                  <a:cubicBezTo>
                    <a:pt x="727" y="519"/>
                    <a:pt x="648" y="309"/>
                    <a:pt x="588" y="128"/>
                  </a:cubicBezTo>
                  <a:lnTo>
                    <a:pt x="588" y="128"/>
                  </a:lnTo>
                  <a:cubicBezTo>
                    <a:pt x="587" y="126"/>
                    <a:pt x="587" y="126"/>
                    <a:pt x="586" y="125"/>
                  </a:cubicBezTo>
                  <a:lnTo>
                    <a:pt x="586" y="125"/>
                  </a:lnTo>
                  <a:cubicBezTo>
                    <a:pt x="586" y="125"/>
                    <a:pt x="586" y="125"/>
                    <a:pt x="586" y="124"/>
                  </a:cubicBezTo>
                  <a:lnTo>
                    <a:pt x="586" y="124"/>
                  </a:lnTo>
                  <a:cubicBezTo>
                    <a:pt x="609" y="125"/>
                    <a:pt x="633" y="128"/>
                    <a:pt x="656" y="131"/>
                  </a:cubicBezTo>
                  <a:close/>
                  <a:moveTo>
                    <a:pt x="700" y="1013"/>
                  </a:moveTo>
                  <a:lnTo>
                    <a:pt x="700" y="1013"/>
                  </a:lnTo>
                  <a:cubicBezTo>
                    <a:pt x="783" y="968"/>
                    <a:pt x="863" y="918"/>
                    <a:pt x="940" y="862"/>
                  </a:cubicBezTo>
                  <a:lnTo>
                    <a:pt x="940" y="862"/>
                  </a:lnTo>
                  <a:cubicBezTo>
                    <a:pt x="945" y="864"/>
                    <a:pt x="950" y="866"/>
                    <a:pt x="955" y="868"/>
                  </a:cubicBezTo>
                  <a:lnTo>
                    <a:pt x="955" y="868"/>
                  </a:lnTo>
                  <a:cubicBezTo>
                    <a:pt x="878" y="920"/>
                    <a:pt x="801" y="980"/>
                    <a:pt x="717" y="1019"/>
                  </a:cubicBezTo>
                  <a:lnTo>
                    <a:pt x="717" y="1019"/>
                  </a:lnTo>
                  <a:cubicBezTo>
                    <a:pt x="711" y="1017"/>
                    <a:pt x="706" y="1015"/>
                    <a:pt x="700" y="1013"/>
                  </a:cubicBezTo>
                  <a:close/>
                  <a:moveTo>
                    <a:pt x="816" y="165"/>
                  </a:moveTo>
                  <a:lnTo>
                    <a:pt x="816" y="165"/>
                  </a:lnTo>
                  <a:cubicBezTo>
                    <a:pt x="909" y="376"/>
                    <a:pt x="937" y="616"/>
                    <a:pt x="979" y="841"/>
                  </a:cubicBezTo>
                  <a:lnTo>
                    <a:pt x="979" y="841"/>
                  </a:lnTo>
                  <a:cubicBezTo>
                    <a:pt x="969" y="838"/>
                    <a:pt x="959" y="834"/>
                    <a:pt x="950" y="830"/>
                  </a:cubicBezTo>
                  <a:lnTo>
                    <a:pt x="950" y="830"/>
                  </a:lnTo>
                  <a:cubicBezTo>
                    <a:pt x="915" y="626"/>
                    <a:pt x="873" y="424"/>
                    <a:pt x="822" y="224"/>
                  </a:cubicBezTo>
                  <a:lnTo>
                    <a:pt x="822" y="224"/>
                  </a:lnTo>
                  <a:cubicBezTo>
                    <a:pt x="817" y="204"/>
                    <a:pt x="784" y="208"/>
                    <a:pt x="790" y="228"/>
                  </a:cubicBezTo>
                  <a:lnTo>
                    <a:pt x="790" y="228"/>
                  </a:lnTo>
                  <a:cubicBezTo>
                    <a:pt x="839" y="423"/>
                    <a:pt x="881" y="618"/>
                    <a:pt x="914" y="815"/>
                  </a:cubicBezTo>
                  <a:lnTo>
                    <a:pt x="914" y="815"/>
                  </a:lnTo>
                  <a:cubicBezTo>
                    <a:pt x="900" y="809"/>
                    <a:pt x="887" y="802"/>
                    <a:pt x="873" y="795"/>
                  </a:cubicBezTo>
                  <a:lnTo>
                    <a:pt x="873" y="795"/>
                  </a:lnTo>
                  <a:cubicBezTo>
                    <a:pt x="830" y="571"/>
                    <a:pt x="769" y="351"/>
                    <a:pt x="692" y="136"/>
                  </a:cubicBezTo>
                  <a:lnTo>
                    <a:pt x="692" y="136"/>
                  </a:lnTo>
                  <a:cubicBezTo>
                    <a:pt x="734" y="143"/>
                    <a:pt x="775" y="153"/>
                    <a:pt x="816" y="165"/>
                  </a:cubicBezTo>
                  <a:close/>
                  <a:moveTo>
                    <a:pt x="18" y="192"/>
                  </a:moveTo>
                  <a:lnTo>
                    <a:pt x="18" y="192"/>
                  </a:lnTo>
                  <a:cubicBezTo>
                    <a:pt x="7" y="197"/>
                    <a:pt x="3" y="208"/>
                    <a:pt x="5" y="218"/>
                  </a:cubicBezTo>
                  <a:lnTo>
                    <a:pt x="5" y="218"/>
                  </a:lnTo>
                  <a:cubicBezTo>
                    <a:pt x="1" y="224"/>
                    <a:pt x="0" y="232"/>
                    <a:pt x="3" y="240"/>
                  </a:cubicBezTo>
                  <a:lnTo>
                    <a:pt x="3" y="240"/>
                  </a:lnTo>
                  <a:cubicBezTo>
                    <a:pt x="124" y="513"/>
                    <a:pt x="289" y="857"/>
                    <a:pt x="557" y="1012"/>
                  </a:cubicBezTo>
                  <a:lnTo>
                    <a:pt x="557" y="1012"/>
                  </a:lnTo>
                  <a:cubicBezTo>
                    <a:pt x="767" y="1133"/>
                    <a:pt x="1043" y="1095"/>
                    <a:pt x="1227" y="946"/>
                  </a:cubicBezTo>
                  <a:lnTo>
                    <a:pt x="1227" y="946"/>
                  </a:lnTo>
                  <a:cubicBezTo>
                    <a:pt x="1230" y="944"/>
                    <a:pt x="1231" y="942"/>
                    <a:pt x="1233" y="940"/>
                  </a:cubicBezTo>
                  <a:lnTo>
                    <a:pt x="1233" y="940"/>
                  </a:lnTo>
                  <a:cubicBezTo>
                    <a:pt x="1244" y="940"/>
                    <a:pt x="1255" y="934"/>
                    <a:pt x="1258" y="919"/>
                  </a:cubicBezTo>
                  <a:lnTo>
                    <a:pt x="1258" y="919"/>
                  </a:lnTo>
                  <a:cubicBezTo>
                    <a:pt x="1294" y="650"/>
                    <a:pt x="1165" y="309"/>
                    <a:pt x="928" y="161"/>
                  </a:cubicBezTo>
                  <a:lnTo>
                    <a:pt x="928" y="161"/>
                  </a:lnTo>
                  <a:cubicBezTo>
                    <a:pt x="670" y="0"/>
                    <a:pt x="276" y="71"/>
                    <a:pt x="18" y="192"/>
                  </a:cubicBezTo>
                  <a:close/>
                </a:path>
              </a:pathLst>
            </a:custGeom>
            <a:solidFill>
              <a:schemeClr val="accent6"/>
            </a:solidFill>
            <a:ln>
              <a:noFill/>
            </a:ln>
            <a:effectLst/>
          </p:spPr>
          <p:txBody>
            <a:bodyPr wrap="none" anchor="ctr"/>
            <a:lstStyle/>
            <a:p>
              <a:endParaRPr lang="es-ES_tradnl" sz="919" dirty="0"/>
            </a:p>
          </p:txBody>
        </p:sp>
        <p:grpSp>
          <p:nvGrpSpPr>
            <p:cNvPr id="24" name="Group 23">
              <a:extLst>
                <a:ext uri="{FF2B5EF4-FFF2-40B4-BE49-F238E27FC236}">
                  <a16:creationId xmlns:a16="http://schemas.microsoft.com/office/drawing/2014/main" id="{0D9A26F6-BB3D-E443-83D7-EF771FBECCAB}"/>
                </a:ext>
              </a:extLst>
            </p:cNvPr>
            <p:cNvGrpSpPr/>
            <p:nvPr/>
          </p:nvGrpSpPr>
          <p:grpSpPr>
            <a:xfrm rot="759599">
              <a:off x="1394973" y="3709498"/>
              <a:ext cx="1522897" cy="1567252"/>
              <a:chOff x="3441122" y="3792279"/>
              <a:chExt cx="778762" cy="801444"/>
            </a:xfrm>
            <a:solidFill>
              <a:schemeClr val="accent6"/>
            </a:solidFill>
          </p:grpSpPr>
          <p:sp>
            <p:nvSpPr>
              <p:cNvPr id="358" name="Freeform 9">
                <a:extLst>
                  <a:ext uri="{FF2B5EF4-FFF2-40B4-BE49-F238E27FC236}">
                    <a16:creationId xmlns:a16="http://schemas.microsoft.com/office/drawing/2014/main" id="{D2EB47A8-581F-8C4F-94BD-BC4463A386D6}"/>
                  </a:ext>
                </a:extLst>
              </p:cNvPr>
              <p:cNvSpPr>
                <a:spLocks noChangeArrowheads="1"/>
              </p:cNvSpPr>
              <p:nvPr/>
            </p:nvSpPr>
            <p:spPr bwMode="auto">
              <a:xfrm>
                <a:off x="4187480" y="4458709"/>
                <a:ext cx="25923" cy="12961"/>
              </a:xfrm>
              <a:custGeom>
                <a:avLst/>
                <a:gdLst>
                  <a:gd name="T0" fmla="*/ 30 w 105"/>
                  <a:gd name="T1" fmla="*/ 50 h 55"/>
                  <a:gd name="T2" fmla="*/ 30 w 105"/>
                  <a:gd name="T3" fmla="*/ 50 h 55"/>
                  <a:gd name="T4" fmla="*/ 84 w 105"/>
                  <a:gd name="T5" fmla="*/ 36 h 55"/>
                  <a:gd name="T6" fmla="*/ 84 w 105"/>
                  <a:gd name="T7" fmla="*/ 36 h 55"/>
                  <a:gd name="T8" fmla="*/ 75 w 105"/>
                  <a:gd name="T9" fmla="*/ 5 h 55"/>
                  <a:gd name="T10" fmla="*/ 75 w 105"/>
                  <a:gd name="T11" fmla="*/ 5 h 55"/>
                  <a:gd name="T12" fmla="*/ 21 w 105"/>
                  <a:gd name="T13" fmla="*/ 18 h 55"/>
                  <a:gd name="T14" fmla="*/ 21 w 105"/>
                  <a:gd name="T15" fmla="*/ 18 h 55"/>
                  <a:gd name="T16" fmla="*/ 30 w 105"/>
                  <a:gd name="T17" fmla="*/ 5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55">
                    <a:moveTo>
                      <a:pt x="30" y="50"/>
                    </a:moveTo>
                    <a:lnTo>
                      <a:pt x="30" y="50"/>
                    </a:lnTo>
                    <a:cubicBezTo>
                      <a:pt x="47" y="45"/>
                      <a:pt x="65" y="41"/>
                      <a:pt x="84" y="36"/>
                    </a:cubicBezTo>
                    <a:lnTo>
                      <a:pt x="84" y="36"/>
                    </a:lnTo>
                    <a:cubicBezTo>
                      <a:pt x="104" y="31"/>
                      <a:pt x="95" y="0"/>
                      <a:pt x="75" y="5"/>
                    </a:cubicBezTo>
                    <a:lnTo>
                      <a:pt x="75" y="5"/>
                    </a:lnTo>
                    <a:cubicBezTo>
                      <a:pt x="57" y="9"/>
                      <a:pt x="39" y="14"/>
                      <a:pt x="21" y="18"/>
                    </a:cubicBezTo>
                    <a:lnTo>
                      <a:pt x="21" y="18"/>
                    </a:lnTo>
                    <a:cubicBezTo>
                      <a:pt x="0" y="23"/>
                      <a:pt x="9" y="54"/>
                      <a:pt x="30" y="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9" name="Freeform 24">
                <a:extLst>
                  <a:ext uri="{FF2B5EF4-FFF2-40B4-BE49-F238E27FC236}">
                    <a16:creationId xmlns:a16="http://schemas.microsoft.com/office/drawing/2014/main" id="{1ADEEC49-39BB-B744-8253-654B8F444EB9}"/>
                  </a:ext>
                </a:extLst>
              </p:cNvPr>
              <p:cNvSpPr>
                <a:spLocks noChangeArrowheads="1"/>
              </p:cNvSpPr>
              <p:nvPr/>
            </p:nvSpPr>
            <p:spPr bwMode="auto">
              <a:xfrm>
                <a:off x="3495127" y="3834403"/>
                <a:ext cx="686952" cy="759320"/>
              </a:xfrm>
              <a:custGeom>
                <a:avLst/>
                <a:gdLst>
                  <a:gd name="T0" fmla="*/ 2727 w 2805"/>
                  <a:gd name="T1" fmla="*/ 219 h 3101"/>
                  <a:gd name="T2" fmla="*/ 2418 w 2805"/>
                  <a:gd name="T3" fmla="*/ 475 h 3101"/>
                  <a:gd name="T4" fmla="*/ 2538 w 2805"/>
                  <a:gd name="T5" fmla="*/ 44 h 3101"/>
                  <a:gd name="T6" fmla="*/ 2417 w 2805"/>
                  <a:gd name="T7" fmla="*/ 365 h 3101"/>
                  <a:gd name="T8" fmla="*/ 2374 w 2805"/>
                  <a:gd name="T9" fmla="*/ 30 h 3101"/>
                  <a:gd name="T10" fmla="*/ 2350 w 2805"/>
                  <a:gd name="T11" fmla="*/ 483 h 3101"/>
                  <a:gd name="T12" fmla="*/ 2334 w 2805"/>
                  <a:gd name="T13" fmla="*/ 514 h 3101"/>
                  <a:gd name="T14" fmla="*/ 1873 w 2805"/>
                  <a:gd name="T15" fmla="*/ 1145 h 3101"/>
                  <a:gd name="T16" fmla="*/ 1736 w 2805"/>
                  <a:gd name="T17" fmla="*/ 740 h 3101"/>
                  <a:gd name="T18" fmla="*/ 2115 w 2805"/>
                  <a:gd name="T19" fmla="*/ 596 h 3101"/>
                  <a:gd name="T20" fmla="*/ 1850 w 2805"/>
                  <a:gd name="T21" fmla="*/ 669 h 3101"/>
                  <a:gd name="T22" fmla="*/ 1996 w 2805"/>
                  <a:gd name="T23" fmla="*/ 478 h 3101"/>
                  <a:gd name="T24" fmla="*/ 1856 w 2805"/>
                  <a:gd name="T25" fmla="*/ 432 h 3101"/>
                  <a:gd name="T26" fmla="*/ 1725 w 2805"/>
                  <a:gd name="T27" fmla="*/ 669 h 3101"/>
                  <a:gd name="T28" fmla="*/ 1682 w 2805"/>
                  <a:gd name="T29" fmla="*/ 644 h 3101"/>
                  <a:gd name="T30" fmla="*/ 1544 w 2805"/>
                  <a:gd name="T31" fmla="*/ 349 h 3101"/>
                  <a:gd name="T32" fmla="*/ 1517 w 2805"/>
                  <a:gd name="T33" fmla="*/ 855 h 3101"/>
                  <a:gd name="T34" fmla="*/ 1557 w 2805"/>
                  <a:gd name="T35" fmla="*/ 707 h 3101"/>
                  <a:gd name="T36" fmla="*/ 1516 w 2805"/>
                  <a:gd name="T37" fmla="*/ 808 h 3101"/>
                  <a:gd name="T38" fmla="*/ 1518 w 2805"/>
                  <a:gd name="T39" fmla="*/ 718 h 3101"/>
                  <a:gd name="T40" fmla="*/ 1487 w 2805"/>
                  <a:gd name="T41" fmla="*/ 739 h 3101"/>
                  <a:gd name="T42" fmla="*/ 1485 w 2805"/>
                  <a:gd name="T43" fmla="*/ 797 h 3101"/>
                  <a:gd name="T44" fmla="*/ 1410 w 2805"/>
                  <a:gd name="T45" fmla="*/ 737 h 3101"/>
                  <a:gd name="T46" fmla="*/ 1431 w 2805"/>
                  <a:gd name="T47" fmla="*/ 809 h 3101"/>
                  <a:gd name="T48" fmla="*/ 1401 w 2805"/>
                  <a:gd name="T49" fmla="*/ 828 h 3101"/>
                  <a:gd name="T50" fmla="*/ 1529 w 2805"/>
                  <a:gd name="T51" fmla="*/ 1027 h 3101"/>
                  <a:gd name="T52" fmla="*/ 994 w 2805"/>
                  <a:gd name="T53" fmla="*/ 822 h 3101"/>
                  <a:gd name="T54" fmla="*/ 1257 w 2805"/>
                  <a:gd name="T55" fmla="*/ 612 h 3101"/>
                  <a:gd name="T56" fmla="*/ 1176 w 2805"/>
                  <a:gd name="T57" fmla="*/ 514 h 3101"/>
                  <a:gd name="T58" fmla="*/ 1044 w 2805"/>
                  <a:gd name="T59" fmla="*/ 517 h 3101"/>
                  <a:gd name="T60" fmla="*/ 787 w 2805"/>
                  <a:gd name="T61" fmla="*/ 528 h 3101"/>
                  <a:gd name="T62" fmla="*/ 934 w 2805"/>
                  <a:gd name="T63" fmla="*/ 776 h 3101"/>
                  <a:gd name="T64" fmla="*/ 708 w 2805"/>
                  <a:gd name="T65" fmla="*/ 664 h 3101"/>
                  <a:gd name="T66" fmla="*/ 948 w 2805"/>
                  <a:gd name="T67" fmla="*/ 815 h 3101"/>
                  <a:gd name="T68" fmla="*/ 1112 w 2805"/>
                  <a:gd name="T69" fmla="*/ 1582 h 3101"/>
                  <a:gd name="T70" fmla="*/ 514 w 2805"/>
                  <a:gd name="T71" fmla="*/ 754 h 3101"/>
                  <a:gd name="T72" fmla="*/ 534 w 2805"/>
                  <a:gd name="T73" fmla="*/ 689 h 3101"/>
                  <a:gd name="T74" fmla="*/ 491 w 2805"/>
                  <a:gd name="T75" fmla="*/ 679 h 3101"/>
                  <a:gd name="T76" fmla="*/ 492 w 2805"/>
                  <a:gd name="T77" fmla="*/ 570 h 3101"/>
                  <a:gd name="T78" fmla="*/ 417 w 2805"/>
                  <a:gd name="T79" fmla="*/ 746 h 3101"/>
                  <a:gd name="T80" fmla="*/ 385 w 2805"/>
                  <a:gd name="T81" fmla="*/ 708 h 3101"/>
                  <a:gd name="T82" fmla="*/ 182 w 2805"/>
                  <a:gd name="T83" fmla="*/ 396 h 3101"/>
                  <a:gd name="T84" fmla="*/ 43 w 2805"/>
                  <a:gd name="T85" fmla="*/ 488 h 3101"/>
                  <a:gd name="T86" fmla="*/ 38 w 2805"/>
                  <a:gd name="T87" fmla="*/ 646 h 3101"/>
                  <a:gd name="T88" fmla="*/ 1120 w 2805"/>
                  <a:gd name="T89" fmla="*/ 1647 h 3101"/>
                  <a:gd name="T90" fmla="*/ 1285 w 2805"/>
                  <a:gd name="T91" fmla="*/ 3070 h 3101"/>
                  <a:gd name="T92" fmla="*/ 1185 w 2805"/>
                  <a:gd name="T93" fmla="*/ 1667 h 3101"/>
                  <a:gd name="T94" fmla="*/ 1834 w 2805"/>
                  <a:gd name="T95" fmla="*/ 1252 h 3101"/>
                  <a:gd name="T96" fmla="*/ 1883 w 2805"/>
                  <a:gd name="T97" fmla="*/ 1231 h 3101"/>
                  <a:gd name="T98" fmla="*/ 2178 w 2805"/>
                  <a:gd name="T99" fmla="*/ 1185 h 3101"/>
                  <a:gd name="T100" fmla="*/ 2243 w 2805"/>
                  <a:gd name="T101" fmla="*/ 1149 h 3101"/>
                  <a:gd name="T102" fmla="*/ 2166 w 2805"/>
                  <a:gd name="T103" fmla="*/ 1138 h 3101"/>
                  <a:gd name="T104" fmla="*/ 2264 w 2805"/>
                  <a:gd name="T105" fmla="*/ 1056 h 3101"/>
                  <a:gd name="T106" fmla="*/ 2162 w 2805"/>
                  <a:gd name="T107" fmla="*/ 1107 h 3101"/>
                  <a:gd name="T108" fmla="*/ 2148 w 2805"/>
                  <a:gd name="T109" fmla="*/ 1068 h 3101"/>
                  <a:gd name="T110" fmla="*/ 2152 w 2805"/>
                  <a:gd name="T111" fmla="*/ 967 h 3101"/>
                  <a:gd name="T112" fmla="*/ 2375 w 2805"/>
                  <a:gd name="T113" fmla="*/ 541 h 3101"/>
                  <a:gd name="T114" fmla="*/ 2499 w 2805"/>
                  <a:gd name="T115" fmla="*/ 579 h 3101"/>
                  <a:gd name="T116" fmla="*/ 2577 w 2805"/>
                  <a:gd name="T117" fmla="*/ 549 h 3101"/>
                  <a:gd name="T118" fmla="*/ 2787 w 2805"/>
                  <a:gd name="T119" fmla="*/ 369 h 3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5" h="3101">
                    <a:moveTo>
                      <a:pt x="2770" y="341"/>
                    </a:moveTo>
                    <a:lnTo>
                      <a:pt x="2770" y="341"/>
                    </a:lnTo>
                    <a:cubicBezTo>
                      <a:pt x="2743" y="361"/>
                      <a:pt x="2516" y="495"/>
                      <a:pt x="2428" y="507"/>
                    </a:cubicBezTo>
                    <a:lnTo>
                      <a:pt x="2428" y="507"/>
                    </a:lnTo>
                    <a:cubicBezTo>
                      <a:pt x="2543" y="428"/>
                      <a:pt x="2643" y="332"/>
                      <a:pt x="2727" y="219"/>
                    </a:cubicBezTo>
                    <a:lnTo>
                      <a:pt x="2727" y="219"/>
                    </a:lnTo>
                    <a:cubicBezTo>
                      <a:pt x="2739" y="202"/>
                      <a:pt x="2711" y="186"/>
                      <a:pt x="2698" y="203"/>
                    </a:cubicBezTo>
                    <a:lnTo>
                      <a:pt x="2698" y="203"/>
                    </a:lnTo>
                    <a:cubicBezTo>
                      <a:pt x="2620" y="309"/>
                      <a:pt x="2526" y="400"/>
                      <a:pt x="2418" y="475"/>
                    </a:cubicBezTo>
                    <a:lnTo>
                      <a:pt x="2418" y="475"/>
                    </a:lnTo>
                    <a:cubicBezTo>
                      <a:pt x="2431" y="440"/>
                      <a:pt x="2440" y="398"/>
                      <a:pt x="2448" y="374"/>
                    </a:cubicBezTo>
                    <a:lnTo>
                      <a:pt x="2448" y="374"/>
                    </a:lnTo>
                    <a:cubicBezTo>
                      <a:pt x="2489" y="267"/>
                      <a:pt x="2529" y="159"/>
                      <a:pt x="2569" y="52"/>
                    </a:cubicBezTo>
                    <a:lnTo>
                      <a:pt x="2569" y="52"/>
                    </a:lnTo>
                    <a:cubicBezTo>
                      <a:pt x="2577" y="32"/>
                      <a:pt x="2545" y="24"/>
                      <a:pt x="2538" y="44"/>
                    </a:cubicBezTo>
                    <a:lnTo>
                      <a:pt x="2538" y="44"/>
                    </a:lnTo>
                    <a:cubicBezTo>
                      <a:pt x="2510" y="119"/>
                      <a:pt x="2482" y="194"/>
                      <a:pt x="2453" y="269"/>
                    </a:cubicBezTo>
                    <a:lnTo>
                      <a:pt x="2453" y="269"/>
                    </a:lnTo>
                    <a:cubicBezTo>
                      <a:pt x="2441" y="301"/>
                      <a:pt x="2429" y="333"/>
                      <a:pt x="2417" y="365"/>
                    </a:cubicBezTo>
                    <a:lnTo>
                      <a:pt x="2417" y="365"/>
                    </a:lnTo>
                    <a:cubicBezTo>
                      <a:pt x="2409" y="387"/>
                      <a:pt x="2401" y="408"/>
                      <a:pt x="2393" y="430"/>
                    </a:cubicBezTo>
                    <a:lnTo>
                      <a:pt x="2393" y="430"/>
                    </a:lnTo>
                    <a:cubicBezTo>
                      <a:pt x="2386" y="442"/>
                      <a:pt x="2382" y="454"/>
                      <a:pt x="2380" y="467"/>
                    </a:cubicBezTo>
                    <a:lnTo>
                      <a:pt x="2380" y="467"/>
                    </a:lnTo>
                    <a:cubicBezTo>
                      <a:pt x="2349" y="321"/>
                      <a:pt x="2347" y="176"/>
                      <a:pt x="2374" y="30"/>
                    </a:cubicBezTo>
                    <a:lnTo>
                      <a:pt x="2374" y="30"/>
                    </a:lnTo>
                    <a:cubicBezTo>
                      <a:pt x="2378" y="9"/>
                      <a:pt x="2347" y="0"/>
                      <a:pt x="2343" y="21"/>
                    </a:cubicBezTo>
                    <a:lnTo>
                      <a:pt x="2343" y="21"/>
                    </a:lnTo>
                    <a:cubicBezTo>
                      <a:pt x="2314" y="176"/>
                      <a:pt x="2316" y="329"/>
                      <a:pt x="2350" y="483"/>
                    </a:cubicBezTo>
                    <a:lnTo>
                      <a:pt x="2350" y="483"/>
                    </a:lnTo>
                    <a:cubicBezTo>
                      <a:pt x="2273" y="396"/>
                      <a:pt x="2232" y="288"/>
                      <a:pt x="2233" y="170"/>
                    </a:cubicBezTo>
                    <a:lnTo>
                      <a:pt x="2233" y="170"/>
                    </a:lnTo>
                    <a:cubicBezTo>
                      <a:pt x="2233" y="149"/>
                      <a:pt x="2201" y="149"/>
                      <a:pt x="2200" y="170"/>
                    </a:cubicBezTo>
                    <a:lnTo>
                      <a:pt x="2200" y="170"/>
                    </a:lnTo>
                    <a:cubicBezTo>
                      <a:pt x="2200" y="299"/>
                      <a:pt x="2247" y="420"/>
                      <a:pt x="2334" y="514"/>
                    </a:cubicBezTo>
                    <a:lnTo>
                      <a:pt x="2334" y="514"/>
                    </a:lnTo>
                    <a:cubicBezTo>
                      <a:pt x="2334" y="515"/>
                      <a:pt x="2334" y="515"/>
                      <a:pt x="2334" y="515"/>
                    </a:cubicBezTo>
                    <a:lnTo>
                      <a:pt x="2334" y="515"/>
                    </a:lnTo>
                    <a:cubicBezTo>
                      <a:pt x="2212" y="747"/>
                      <a:pt x="2057" y="958"/>
                      <a:pt x="1873" y="1145"/>
                    </a:cubicBezTo>
                    <a:lnTo>
                      <a:pt x="1873" y="1145"/>
                    </a:lnTo>
                    <a:cubicBezTo>
                      <a:pt x="1778" y="1242"/>
                      <a:pt x="1674" y="1329"/>
                      <a:pt x="1565" y="1410"/>
                    </a:cubicBezTo>
                    <a:lnTo>
                      <a:pt x="1565" y="1410"/>
                    </a:lnTo>
                    <a:cubicBezTo>
                      <a:pt x="1476" y="1476"/>
                      <a:pt x="1351" y="1578"/>
                      <a:pt x="1232" y="1610"/>
                    </a:cubicBezTo>
                    <a:lnTo>
                      <a:pt x="1232" y="1610"/>
                    </a:lnTo>
                    <a:cubicBezTo>
                      <a:pt x="1434" y="1336"/>
                      <a:pt x="1590" y="1046"/>
                      <a:pt x="1736" y="740"/>
                    </a:cubicBezTo>
                    <a:lnTo>
                      <a:pt x="1736" y="740"/>
                    </a:lnTo>
                    <a:cubicBezTo>
                      <a:pt x="1739" y="738"/>
                      <a:pt x="1742" y="735"/>
                      <a:pt x="1743" y="732"/>
                    </a:cubicBezTo>
                    <a:lnTo>
                      <a:pt x="1743" y="732"/>
                    </a:lnTo>
                    <a:cubicBezTo>
                      <a:pt x="1888" y="744"/>
                      <a:pt x="2004" y="689"/>
                      <a:pt x="2115" y="596"/>
                    </a:cubicBezTo>
                    <a:lnTo>
                      <a:pt x="2115" y="596"/>
                    </a:lnTo>
                    <a:cubicBezTo>
                      <a:pt x="2131" y="582"/>
                      <a:pt x="2108" y="559"/>
                      <a:pt x="2091" y="573"/>
                    </a:cubicBezTo>
                    <a:lnTo>
                      <a:pt x="2091" y="573"/>
                    </a:lnTo>
                    <a:cubicBezTo>
                      <a:pt x="2005" y="646"/>
                      <a:pt x="1916" y="692"/>
                      <a:pt x="1809" y="700"/>
                    </a:cubicBezTo>
                    <a:lnTo>
                      <a:pt x="1809" y="700"/>
                    </a:lnTo>
                    <a:cubicBezTo>
                      <a:pt x="1824" y="690"/>
                      <a:pt x="1838" y="678"/>
                      <a:pt x="1850" y="669"/>
                    </a:cubicBezTo>
                    <a:lnTo>
                      <a:pt x="1850" y="669"/>
                    </a:lnTo>
                    <a:cubicBezTo>
                      <a:pt x="1913" y="619"/>
                      <a:pt x="1970" y="564"/>
                      <a:pt x="2019" y="501"/>
                    </a:cubicBezTo>
                    <a:lnTo>
                      <a:pt x="2019" y="501"/>
                    </a:lnTo>
                    <a:cubicBezTo>
                      <a:pt x="2032" y="485"/>
                      <a:pt x="2009" y="462"/>
                      <a:pt x="1996" y="478"/>
                    </a:cubicBezTo>
                    <a:lnTo>
                      <a:pt x="1996" y="478"/>
                    </a:lnTo>
                    <a:cubicBezTo>
                      <a:pt x="1966" y="516"/>
                      <a:pt x="1933" y="553"/>
                      <a:pt x="1897" y="586"/>
                    </a:cubicBezTo>
                    <a:lnTo>
                      <a:pt x="1897" y="586"/>
                    </a:lnTo>
                    <a:cubicBezTo>
                      <a:pt x="1872" y="611"/>
                      <a:pt x="1804" y="682"/>
                      <a:pt x="1755" y="692"/>
                    </a:cubicBezTo>
                    <a:lnTo>
                      <a:pt x="1755" y="692"/>
                    </a:lnTo>
                    <a:cubicBezTo>
                      <a:pt x="1764" y="597"/>
                      <a:pt x="1797" y="509"/>
                      <a:pt x="1856" y="432"/>
                    </a:cubicBezTo>
                    <a:lnTo>
                      <a:pt x="1856" y="432"/>
                    </a:lnTo>
                    <a:cubicBezTo>
                      <a:pt x="1869" y="415"/>
                      <a:pt x="1840" y="398"/>
                      <a:pt x="1827" y="415"/>
                    </a:cubicBezTo>
                    <a:lnTo>
                      <a:pt x="1827" y="415"/>
                    </a:lnTo>
                    <a:cubicBezTo>
                      <a:pt x="1771" y="491"/>
                      <a:pt x="1736" y="577"/>
                      <a:pt x="1725" y="669"/>
                    </a:cubicBezTo>
                    <a:lnTo>
                      <a:pt x="1725" y="669"/>
                    </a:lnTo>
                    <a:cubicBezTo>
                      <a:pt x="1690" y="574"/>
                      <a:pt x="1678" y="475"/>
                      <a:pt x="1688" y="372"/>
                    </a:cubicBezTo>
                    <a:lnTo>
                      <a:pt x="1688" y="372"/>
                    </a:lnTo>
                    <a:cubicBezTo>
                      <a:pt x="1691" y="351"/>
                      <a:pt x="1658" y="351"/>
                      <a:pt x="1656" y="372"/>
                    </a:cubicBezTo>
                    <a:lnTo>
                      <a:pt x="1656" y="372"/>
                    </a:lnTo>
                    <a:cubicBezTo>
                      <a:pt x="1646" y="466"/>
                      <a:pt x="1655" y="556"/>
                      <a:pt x="1682" y="644"/>
                    </a:cubicBezTo>
                    <a:lnTo>
                      <a:pt x="1682" y="644"/>
                    </a:lnTo>
                    <a:cubicBezTo>
                      <a:pt x="1609" y="563"/>
                      <a:pt x="1564" y="465"/>
                      <a:pt x="1577" y="349"/>
                    </a:cubicBezTo>
                    <a:lnTo>
                      <a:pt x="1577" y="349"/>
                    </a:lnTo>
                    <a:cubicBezTo>
                      <a:pt x="1579" y="329"/>
                      <a:pt x="1547" y="329"/>
                      <a:pt x="1544" y="349"/>
                    </a:cubicBezTo>
                    <a:lnTo>
                      <a:pt x="1544" y="349"/>
                    </a:lnTo>
                    <a:cubicBezTo>
                      <a:pt x="1528" y="492"/>
                      <a:pt x="1597" y="613"/>
                      <a:pt x="1698" y="707"/>
                    </a:cubicBezTo>
                    <a:lnTo>
                      <a:pt x="1698" y="707"/>
                    </a:lnTo>
                    <a:cubicBezTo>
                      <a:pt x="1651" y="805"/>
                      <a:pt x="1604" y="901"/>
                      <a:pt x="1554" y="995"/>
                    </a:cubicBezTo>
                    <a:lnTo>
                      <a:pt x="1554" y="995"/>
                    </a:lnTo>
                    <a:cubicBezTo>
                      <a:pt x="1542" y="949"/>
                      <a:pt x="1530" y="902"/>
                      <a:pt x="1517" y="855"/>
                    </a:cubicBezTo>
                    <a:lnTo>
                      <a:pt x="1517" y="855"/>
                    </a:lnTo>
                    <a:cubicBezTo>
                      <a:pt x="1555" y="838"/>
                      <a:pt x="1584" y="740"/>
                      <a:pt x="1589" y="716"/>
                    </a:cubicBezTo>
                    <a:lnTo>
                      <a:pt x="1589" y="716"/>
                    </a:lnTo>
                    <a:cubicBezTo>
                      <a:pt x="1591" y="695"/>
                      <a:pt x="1560" y="687"/>
                      <a:pt x="1557" y="707"/>
                    </a:cubicBezTo>
                    <a:lnTo>
                      <a:pt x="1557" y="707"/>
                    </a:lnTo>
                    <a:cubicBezTo>
                      <a:pt x="1554" y="728"/>
                      <a:pt x="1549" y="748"/>
                      <a:pt x="1540" y="768"/>
                    </a:cubicBezTo>
                    <a:lnTo>
                      <a:pt x="1540" y="768"/>
                    </a:lnTo>
                    <a:cubicBezTo>
                      <a:pt x="1536" y="779"/>
                      <a:pt x="1530" y="788"/>
                      <a:pt x="1524" y="798"/>
                    </a:cubicBezTo>
                    <a:lnTo>
                      <a:pt x="1524" y="798"/>
                    </a:lnTo>
                    <a:cubicBezTo>
                      <a:pt x="1523" y="801"/>
                      <a:pt x="1519" y="804"/>
                      <a:pt x="1516" y="808"/>
                    </a:cubicBezTo>
                    <a:lnTo>
                      <a:pt x="1516" y="808"/>
                    </a:lnTo>
                    <a:cubicBezTo>
                      <a:pt x="1516" y="807"/>
                      <a:pt x="1516" y="806"/>
                      <a:pt x="1517" y="806"/>
                    </a:cubicBezTo>
                    <a:lnTo>
                      <a:pt x="1517" y="806"/>
                    </a:lnTo>
                    <a:cubicBezTo>
                      <a:pt x="1520" y="776"/>
                      <a:pt x="1521" y="747"/>
                      <a:pt x="1518" y="718"/>
                    </a:cubicBezTo>
                    <a:lnTo>
                      <a:pt x="1518" y="718"/>
                    </a:lnTo>
                    <a:cubicBezTo>
                      <a:pt x="1516" y="700"/>
                      <a:pt x="1492" y="695"/>
                      <a:pt x="1486" y="714"/>
                    </a:cubicBezTo>
                    <a:lnTo>
                      <a:pt x="1486" y="714"/>
                    </a:lnTo>
                    <a:cubicBezTo>
                      <a:pt x="1484" y="717"/>
                      <a:pt x="1484" y="720"/>
                      <a:pt x="1483" y="723"/>
                    </a:cubicBezTo>
                    <a:lnTo>
                      <a:pt x="1483" y="723"/>
                    </a:lnTo>
                    <a:cubicBezTo>
                      <a:pt x="1480" y="730"/>
                      <a:pt x="1483" y="735"/>
                      <a:pt x="1487" y="739"/>
                    </a:cubicBezTo>
                    <a:lnTo>
                      <a:pt x="1487" y="739"/>
                    </a:lnTo>
                    <a:cubicBezTo>
                      <a:pt x="1488" y="750"/>
                      <a:pt x="1488" y="760"/>
                      <a:pt x="1488" y="771"/>
                    </a:cubicBezTo>
                    <a:lnTo>
                      <a:pt x="1488" y="771"/>
                    </a:lnTo>
                    <a:cubicBezTo>
                      <a:pt x="1487" y="780"/>
                      <a:pt x="1486" y="788"/>
                      <a:pt x="1485" y="797"/>
                    </a:cubicBezTo>
                    <a:lnTo>
                      <a:pt x="1485" y="797"/>
                    </a:lnTo>
                    <a:cubicBezTo>
                      <a:pt x="1485" y="798"/>
                      <a:pt x="1484" y="800"/>
                      <a:pt x="1484" y="801"/>
                    </a:cubicBezTo>
                    <a:lnTo>
                      <a:pt x="1484" y="801"/>
                    </a:lnTo>
                    <a:cubicBezTo>
                      <a:pt x="1463" y="782"/>
                      <a:pt x="1448" y="756"/>
                      <a:pt x="1441" y="728"/>
                    </a:cubicBezTo>
                    <a:lnTo>
                      <a:pt x="1441" y="728"/>
                    </a:lnTo>
                    <a:cubicBezTo>
                      <a:pt x="1436" y="707"/>
                      <a:pt x="1405" y="716"/>
                      <a:pt x="1410" y="737"/>
                    </a:cubicBezTo>
                    <a:lnTo>
                      <a:pt x="1410" y="737"/>
                    </a:lnTo>
                    <a:cubicBezTo>
                      <a:pt x="1418" y="771"/>
                      <a:pt x="1436" y="801"/>
                      <a:pt x="1462" y="824"/>
                    </a:cubicBezTo>
                    <a:lnTo>
                      <a:pt x="1462" y="824"/>
                    </a:lnTo>
                    <a:cubicBezTo>
                      <a:pt x="1450" y="821"/>
                      <a:pt x="1440" y="815"/>
                      <a:pt x="1431" y="809"/>
                    </a:cubicBezTo>
                    <a:lnTo>
                      <a:pt x="1431" y="809"/>
                    </a:lnTo>
                    <a:cubicBezTo>
                      <a:pt x="1415" y="799"/>
                      <a:pt x="1381" y="779"/>
                      <a:pt x="1391" y="756"/>
                    </a:cubicBezTo>
                    <a:lnTo>
                      <a:pt x="1391" y="756"/>
                    </a:lnTo>
                    <a:cubicBezTo>
                      <a:pt x="1400" y="737"/>
                      <a:pt x="1372" y="720"/>
                      <a:pt x="1363" y="740"/>
                    </a:cubicBezTo>
                    <a:lnTo>
                      <a:pt x="1363" y="740"/>
                    </a:lnTo>
                    <a:cubicBezTo>
                      <a:pt x="1345" y="778"/>
                      <a:pt x="1371" y="806"/>
                      <a:pt x="1401" y="828"/>
                    </a:cubicBezTo>
                    <a:lnTo>
                      <a:pt x="1401" y="828"/>
                    </a:lnTo>
                    <a:cubicBezTo>
                      <a:pt x="1426" y="846"/>
                      <a:pt x="1454" y="861"/>
                      <a:pt x="1484" y="858"/>
                    </a:cubicBezTo>
                    <a:lnTo>
                      <a:pt x="1484" y="858"/>
                    </a:lnTo>
                    <a:cubicBezTo>
                      <a:pt x="1499" y="914"/>
                      <a:pt x="1514" y="970"/>
                      <a:pt x="1529" y="1027"/>
                    </a:cubicBezTo>
                    <a:lnTo>
                      <a:pt x="1529" y="1027"/>
                    </a:lnTo>
                    <a:cubicBezTo>
                      <a:pt x="1530" y="1030"/>
                      <a:pt x="1532" y="1033"/>
                      <a:pt x="1534" y="1034"/>
                    </a:cubicBezTo>
                    <a:lnTo>
                      <a:pt x="1534" y="1034"/>
                    </a:lnTo>
                    <a:cubicBezTo>
                      <a:pt x="1427" y="1233"/>
                      <a:pt x="1311" y="1426"/>
                      <a:pt x="1172" y="1610"/>
                    </a:cubicBezTo>
                    <a:lnTo>
                      <a:pt x="1172" y="1610"/>
                    </a:lnTo>
                    <a:cubicBezTo>
                      <a:pt x="1090" y="1352"/>
                      <a:pt x="1030" y="1089"/>
                      <a:pt x="994" y="822"/>
                    </a:cubicBezTo>
                    <a:lnTo>
                      <a:pt x="994" y="822"/>
                    </a:lnTo>
                    <a:cubicBezTo>
                      <a:pt x="1109" y="794"/>
                      <a:pt x="1197" y="715"/>
                      <a:pt x="1281" y="635"/>
                    </a:cubicBezTo>
                    <a:lnTo>
                      <a:pt x="1281" y="635"/>
                    </a:lnTo>
                    <a:cubicBezTo>
                      <a:pt x="1295" y="620"/>
                      <a:pt x="1272" y="598"/>
                      <a:pt x="1257" y="612"/>
                    </a:cubicBezTo>
                    <a:lnTo>
                      <a:pt x="1257" y="612"/>
                    </a:lnTo>
                    <a:cubicBezTo>
                      <a:pt x="1190" y="677"/>
                      <a:pt x="1121" y="741"/>
                      <a:pt x="1035" y="775"/>
                    </a:cubicBezTo>
                    <a:lnTo>
                      <a:pt x="1035" y="775"/>
                    </a:lnTo>
                    <a:cubicBezTo>
                      <a:pt x="1106" y="705"/>
                      <a:pt x="1164" y="623"/>
                      <a:pt x="1204" y="530"/>
                    </a:cubicBezTo>
                    <a:lnTo>
                      <a:pt x="1204" y="530"/>
                    </a:lnTo>
                    <a:cubicBezTo>
                      <a:pt x="1213" y="512"/>
                      <a:pt x="1184" y="495"/>
                      <a:pt x="1176" y="514"/>
                    </a:cubicBezTo>
                    <a:lnTo>
                      <a:pt x="1176" y="514"/>
                    </a:lnTo>
                    <a:cubicBezTo>
                      <a:pt x="1134" y="611"/>
                      <a:pt x="1074" y="695"/>
                      <a:pt x="997" y="766"/>
                    </a:cubicBezTo>
                    <a:lnTo>
                      <a:pt x="997" y="766"/>
                    </a:lnTo>
                    <a:cubicBezTo>
                      <a:pt x="1025" y="685"/>
                      <a:pt x="1040" y="603"/>
                      <a:pt x="1044" y="517"/>
                    </a:cubicBezTo>
                    <a:lnTo>
                      <a:pt x="1044" y="517"/>
                    </a:lnTo>
                    <a:cubicBezTo>
                      <a:pt x="1045" y="496"/>
                      <a:pt x="1012" y="496"/>
                      <a:pt x="1011" y="517"/>
                    </a:cubicBezTo>
                    <a:lnTo>
                      <a:pt x="1011" y="517"/>
                    </a:lnTo>
                    <a:cubicBezTo>
                      <a:pt x="1008" y="601"/>
                      <a:pt x="992" y="682"/>
                      <a:pt x="964" y="761"/>
                    </a:cubicBezTo>
                    <a:lnTo>
                      <a:pt x="964" y="761"/>
                    </a:lnTo>
                    <a:cubicBezTo>
                      <a:pt x="896" y="692"/>
                      <a:pt x="813" y="622"/>
                      <a:pt x="787" y="528"/>
                    </a:cubicBezTo>
                    <a:lnTo>
                      <a:pt x="787" y="528"/>
                    </a:lnTo>
                    <a:cubicBezTo>
                      <a:pt x="782" y="508"/>
                      <a:pt x="750" y="516"/>
                      <a:pt x="756" y="537"/>
                    </a:cubicBezTo>
                    <a:lnTo>
                      <a:pt x="756" y="537"/>
                    </a:lnTo>
                    <a:cubicBezTo>
                      <a:pt x="783" y="634"/>
                      <a:pt x="863" y="706"/>
                      <a:pt x="934" y="776"/>
                    </a:cubicBezTo>
                    <a:lnTo>
                      <a:pt x="934" y="776"/>
                    </a:lnTo>
                    <a:cubicBezTo>
                      <a:pt x="903" y="766"/>
                      <a:pt x="870" y="760"/>
                      <a:pt x="839" y="747"/>
                    </a:cubicBezTo>
                    <a:lnTo>
                      <a:pt x="839" y="747"/>
                    </a:lnTo>
                    <a:cubicBezTo>
                      <a:pt x="794" y="727"/>
                      <a:pt x="759" y="690"/>
                      <a:pt x="736" y="648"/>
                    </a:cubicBezTo>
                    <a:lnTo>
                      <a:pt x="736" y="648"/>
                    </a:lnTo>
                    <a:cubicBezTo>
                      <a:pt x="726" y="630"/>
                      <a:pt x="698" y="646"/>
                      <a:pt x="708" y="664"/>
                    </a:cubicBezTo>
                    <a:lnTo>
                      <a:pt x="708" y="664"/>
                    </a:lnTo>
                    <a:cubicBezTo>
                      <a:pt x="730" y="704"/>
                      <a:pt x="760" y="736"/>
                      <a:pt x="798" y="762"/>
                    </a:cubicBezTo>
                    <a:lnTo>
                      <a:pt x="798" y="762"/>
                    </a:lnTo>
                    <a:cubicBezTo>
                      <a:pt x="844" y="792"/>
                      <a:pt x="899" y="794"/>
                      <a:pt x="948" y="815"/>
                    </a:cubicBezTo>
                    <a:lnTo>
                      <a:pt x="948" y="815"/>
                    </a:lnTo>
                    <a:cubicBezTo>
                      <a:pt x="948" y="815"/>
                      <a:pt x="949" y="815"/>
                      <a:pt x="949" y="816"/>
                    </a:cubicBezTo>
                    <a:lnTo>
                      <a:pt x="949" y="816"/>
                    </a:lnTo>
                    <a:cubicBezTo>
                      <a:pt x="947" y="820"/>
                      <a:pt x="946" y="825"/>
                      <a:pt x="946" y="831"/>
                    </a:cubicBezTo>
                    <a:lnTo>
                      <a:pt x="946" y="831"/>
                    </a:lnTo>
                    <a:cubicBezTo>
                      <a:pt x="981" y="1086"/>
                      <a:pt x="1036" y="1336"/>
                      <a:pt x="1112" y="1582"/>
                    </a:cubicBezTo>
                    <a:lnTo>
                      <a:pt x="1112" y="1582"/>
                    </a:lnTo>
                    <a:cubicBezTo>
                      <a:pt x="827" y="1382"/>
                      <a:pt x="595" y="1121"/>
                      <a:pt x="430" y="814"/>
                    </a:cubicBezTo>
                    <a:lnTo>
                      <a:pt x="430" y="814"/>
                    </a:lnTo>
                    <a:cubicBezTo>
                      <a:pt x="462" y="802"/>
                      <a:pt x="495" y="770"/>
                      <a:pt x="514" y="754"/>
                    </a:cubicBezTo>
                    <a:lnTo>
                      <a:pt x="514" y="754"/>
                    </a:lnTo>
                    <a:cubicBezTo>
                      <a:pt x="572" y="704"/>
                      <a:pt x="618" y="639"/>
                      <a:pt x="650" y="569"/>
                    </a:cubicBezTo>
                    <a:lnTo>
                      <a:pt x="650" y="569"/>
                    </a:lnTo>
                    <a:cubicBezTo>
                      <a:pt x="659" y="550"/>
                      <a:pt x="631" y="534"/>
                      <a:pt x="622" y="553"/>
                    </a:cubicBezTo>
                    <a:lnTo>
                      <a:pt x="622" y="553"/>
                    </a:lnTo>
                    <a:cubicBezTo>
                      <a:pt x="600" y="603"/>
                      <a:pt x="570" y="648"/>
                      <a:pt x="534" y="689"/>
                    </a:cubicBezTo>
                    <a:lnTo>
                      <a:pt x="534" y="689"/>
                    </a:lnTo>
                    <a:cubicBezTo>
                      <a:pt x="524" y="700"/>
                      <a:pt x="474" y="752"/>
                      <a:pt x="437" y="775"/>
                    </a:cubicBezTo>
                    <a:lnTo>
                      <a:pt x="437" y="775"/>
                    </a:lnTo>
                    <a:cubicBezTo>
                      <a:pt x="463" y="749"/>
                      <a:pt x="483" y="698"/>
                      <a:pt x="491" y="679"/>
                    </a:cubicBezTo>
                    <a:lnTo>
                      <a:pt x="491" y="679"/>
                    </a:lnTo>
                    <a:cubicBezTo>
                      <a:pt x="535" y="576"/>
                      <a:pt x="545" y="470"/>
                      <a:pt x="520" y="361"/>
                    </a:cubicBezTo>
                    <a:lnTo>
                      <a:pt x="520" y="361"/>
                    </a:lnTo>
                    <a:cubicBezTo>
                      <a:pt x="516" y="341"/>
                      <a:pt x="484" y="349"/>
                      <a:pt x="489" y="370"/>
                    </a:cubicBezTo>
                    <a:lnTo>
                      <a:pt x="489" y="370"/>
                    </a:lnTo>
                    <a:cubicBezTo>
                      <a:pt x="504" y="438"/>
                      <a:pt x="505" y="502"/>
                      <a:pt x="492" y="570"/>
                    </a:cubicBezTo>
                    <a:lnTo>
                      <a:pt x="492" y="570"/>
                    </a:lnTo>
                    <a:cubicBezTo>
                      <a:pt x="488" y="596"/>
                      <a:pt x="479" y="621"/>
                      <a:pt x="470" y="646"/>
                    </a:cubicBezTo>
                    <a:lnTo>
                      <a:pt x="470" y="646"/>
                    </a:lnTo>
                    <a:cubicBezTo>
                      <a:pt x="459" y="679"/>
                      <a:pt x="430" y="711"/>
                      <a:pt x="417" y="746"/>
                    </a:cubicBezTo>
                    <a:lnTo>
                      <a:pt x="417" y="746"/>
                    </a:lnTo>
                    <a:cubicBezTo>
                      <a:pt x="419" y="612"/>
                      <a:pt x="396" y="482"/>
                      <a:pt x="349" y="356"/>
                    </a:cubicBezTo>
                    <a:lnTo>
                      <a:pt x="349" y="356"/>
                    </a:lnTo>
                    <a:cubicBezTo>
                      <a:pt x="341" y="337"/>
                      <a:pt x="310" y="345"/>
                      <a:pt x="317" y="364"/>
                    </a:cubicBezTo>
                    <a:lnTo>
                      <a:pt x="317" y="364"/>
                    </a:lnTo>
                    <a:cubicBezTo>
                      <a:pt x="359" y="476"/>
                      <a:pt x="381" y="590"/>
                      <a:pt x="385" y="708"/>
                    </a:cubicBezTo>
                    <a:lnTo>
                      <a:pt x="385" y="708"/>
                    </a:lnTo>
                    <a:cubicBezTo>
                      <a:pt x="326" y="599"/>
                      <a:pt x="268" y="489"/>
                      <a:pt x="210" y="379"/>
                    </a:cubicBezTo>
                    <a:lnTo>
                      <a:pt x="210" y="379"/>
                    </a:lnTo>
                    <a:cubicBezTo>
                      <a:pt x="200" y="361"/>
                      <a:pt x="172" y="378"/>
                      <a:pt x="182" y="396"/>
                    </a:cubicBezTo>
                    <a:lnTo>
                      <a:pt x="182" y="396"/>
                    </a:lnTo>
                    <a:cubicBezTo>
                      <a:pt x="245" y="515"/>
                      <a:pt x="309" y="634"/>
                      <a:pt x="372" y="754"/>
                    </a:cubicBezTo>
                    <a:lnTo>
                      <a:pt x="372" y="754"/>
                    </a:lnTo>
                    <a:cubicBezTo>
                      <a:pt x="243" y="694"/>
                      <a:pt x="140" y="598"/>
                      <a:pt x="72" y="472"/>
                    </a:cubicBezTo>
                    <a:lnTo>
                      <a:pt x="72" y="472"/>
                    </a:lnTo>
                    <a:cubicBezTo>
                      <a:pt x="62" y="453"/>
                      <a:pt x="33" y="469"/>
                      <a:pt x="43" y="488"/>
                    </a:cubicBezTo>
                    <a:lnTo>
                      <a:pt x="43" y="488"/>
                    </a:lnTo>
                    <a:cubicBezTo>
                      <a:pt x="113" y="617"/>
                      <a:pt x="219" y="717"/>
                      <a:pt x="351" y="780"/>
                    </a:cubicBezTo>
                    <a:lnTo>
                      <a:pt x="351" y="780"/>
                    </a:lnTo>
                    <a:cubicBezTo>
                      <a:pt x="272" y="858"/>
                      <a:pt x="91" y="695"/>
                      <a:pt x="38" y="646"/>
                    </a:cubicBezTo>
                    <a:lnTo>
                      <a:pt x="38" y="646"/>
                    </a:lnTo>
                    <a:cubicBezTo>
                      <a:pt x="23" y="631"/>
                      <a:pt x="0" y="654"/>
                      <a:pt x="15" y="669"/>
                    </a:cubicBezTo>
                    <a:lnTo>
                      <a:pt x="15" y="669"/>
                    </a:lnTo>
                    <a:cubicBezTo>
                      <a:pt x="87" y="737"/>
                      <a:pt x="271" y="897"/>
                      <a:pt x="371" y="806"/>
                    </a:cubicBezTo>
                    <a:lnTo>
                      <a:pt x="371" y="806"/>
                    </a:lnTo>
                    <a:cubicBezTo>
                      <a:pt x="547" y="1146"/>
                      <a:pt x="803" y="1433"/>
                      <a:pt x="1120" y="1647"/>
                    </a:cubicBezTo>
                    <a:lnTo>
                      <a:pt x="1120" y="1647"/>
                    </a:lnTo>
                    <a:cubicBezTo>
                      <a:pt x="1123" y="1649"/>
                      <a:pt x="1125" y="1650"/>
                      <a:pt x="1126" y="1651"/>
                    </a:cubicBezTo>
                    <a:lnTo>
                      <a:pt x="1126" y="1651"/>
                    </a:lnTo>
                    <a:cubicBezTo>
                      <a:pt x="1200" y="2122"/>
                      <a:pt x="1148" y="2608"/>
                      <a:pt x="1285" y="3070"/>
                    </a:cubicBezTo>
                    <a:lnTo>
                      <a:pt x="1285" y="3070"/>
                    </a:lnTo>
                    <a:cubicBezTo>
                      <a:pt x="1294" y="3100"/>
                      <a:pt x="1341" y="3087"/>
                      <a:pt x="1332" y="3057"/>
                    </a:cubicBezTo>
                    <a:lnTo>
                      <a:pt x="1332" y="3057"/>
                    </a:lnTo>
                    <a:cubicBezTo>
                      <a:pt x="1199" y="2608"/>
                      <a:pt x="1244" y="2135"/>
                      <a:pt x="1179" y="1675"/>
                    </a:cubicBezTo>
                    <a:lnTo>
                      <a:pt x="1179" y="1675"/>
                    </a:lnTo>
                    <a:cubicBezTo>
                      <a:pt x="1181" y="1673"/>
                      <a:pt x="1183" y="1671"/>
                      <a:pt x="1185" y="1667"/>
                    </a:cubicBezTo>
                    <a:lnTo>
                      <a:pt x="1185" y="1667"/>
                    </a:lnTo>
                    <a:cubicBezTo>
                      <a:pt x="1302" y="1659"/>
                      <a:pt x="1411" y="1574"/>
                      <a:pt x="1506" y="1511"/>
                    </a:cubicBezTo>
                    <a:lnTo>
                      <a:pt x="1506" y="1511"/>
                    </a:lnTo>
                    <a:cubicBezTo>
                      <a:pt x="1622" y="1434"/>
                      <a:pt x="1731" y="1346"/>
                      <a:pt x="1834" y="1252"/>
                    </a:cubicBezTo>
                    <a:lnTo>
                      <a:pt x="1834" y="1252"/>
                    </a:lnTo>
                    <a:cubicBezTo>
                      <a:pt x="1840" y="1246"/>
                      <a:pt x="1846" y="1240"/>
                      <a:pt x="1852" y="1234"/>
                    </a:cubicBezTo>
                    <a:lnTo>
                      <a:pt x="1852" y="1234"/>
                    </a:lnTo>
                    <a:cubicBezTo>
                      <a:pt x="1861" y="1235"/>
                      <a:pt x="1872" y="1232"/>
                      <a:pt x="1880" y="1231"/>
                    </a:cubicBezTo>
                    <a:lnTo>
                      <a:pt x="1880" y="1231"/>
                    </a:lnTo>
                    <a:cubicBezTo>
                      <a:pt x="1881" y="1231"/>
                      <a:pt x="1882" y="1231"/>
                      <a:pt x="1883" y="1231"/>
                    </a:cubicBezTo>
                    <a:lnTo>
                      <a:pt x="1883" y="1231"/>
                    </a:lnTo>
                    <a:cubicBezTo>
                      <a:pt x="1970" y="1215"/>
                      <a:pt x="2051" y="1182"/>
                      <a:pt x="2124" y="1134"/>
                    </a:cubicBezTo>
                    <a:lnTo>
                      <a:pt x="2124" y="1134"/>
                    </a:lnTo>
                    <a:cubicBezTo>
                      <a:pt x="2132" y="1157"/>
                      <a:pt x="2157" y="1179"/>
                      <a:pt x="2178" y="1185"/>
                    </a:cubicBezTo>
                    <a:lnTo>
                      <a:pt x="2178" y="1185"/>
                    </a:lnTo>
                    <a:cubicBezTo>
                      <a:pt x="2233" y="1202"/>
                      <a:pt x="2298" y="1164"/>
                      <a:pt x="2346" y="1139"/>
                    </a:cubicBezTo>
                    <a:lnTo>
                      <a:pt x="2346" y="1139"/>
                    </a:lnTo>
                    <a:cubicBezTo>
                      <a:pt x="2364" y="1129"/>
                      <a:pt x="2348" y="1102"/>
                      <a:pt x="2330" y="1111"/>
                    </a:cubicBezTo>
                    <a:lnTo>
                      <a:pt x="2330" y="1111"/>
                    </a:lnTo>
                    <a:cubicBezTo>
                      <a:pt x="2301" y="1126"/>
                      <a:pt x="2273" y="1138"/>
                      <a:pt x="2243" y="1149"/>
                    </a:cubicBezTo>
                    <a:lnTo>
                      <a:pt x="2243" y="1149"/>
                    </a:lnTo>
                    <a:cubicBezTo>
                      <a:pt x="2222" y="1157"/>
                      <a:pt x="2202" y="1161"/>
                      <a:pt x="2181" y="1151"/>
                    </a:cubicBezTo>
                    <a:lnTo>
                      <a:pt x="2181" y="1151"/>
                    </a:lnTo>
                    <a:cubicBezTo>
                      <a:pt x="2179" y="1150"/>
                      <a:pt x="2172" y="1144"/>
                      <a:pt x="2166" y="1138"/>
                    </a:cubicBezTo>
                    <a:lnTo>
                      <a:pt x="2166" y="1138"/>
                    </a:lnTo>
                    <a:cubicBezTo>
                      <a:pt x="2171" y="1137"/>
                      <a:pt x="2177" y="1135"/>
                      <a:pt x="2183" y="1134"/>
                    </a:cubicBezTo>
                    <a:lnTo>
                      <a:pt x="2183" y="1134"/>
                    </a:lnTo>
                    <a:cubicBezTo>
                      <a:pt x="2218" y="1123"/>
                      <a:pt x="2251" y="1105"/>
                      <a:pt x="2280" y="1083"/>
                    </a:cubicBezTo>
                    <a:lnTo>
                      <a:pt x="2280" y="1083"/>
                    </a:lnTo>
                    <a:cubicBezTo>
                      <a:pt x="2297" y="1071"/>
                      <a:pt x="2280" y="1043"/>
                      <a:pt x="2264" y="1056"/>
                    </a:cubicBezTo>
                    <a:lnTo>
                      <a:pt x="2264" y="1056"/>
                    </a:lnTo>
                    <a:cubicBezTo>
                      <a:pt x="2247" y="1068"/>
                      <a:pt x="2230" y="1078"/>
                      <a:pt x="2211" y="1088"/>
                    </a:cubicBezTo>
                    <a:lnTo>
                      <a:pt x="2211" y="1088"/>
                    </a:lnTo>
                    <a:cubicBezTo>
                      <a:pt x="2206" y="1090"/>
                      <a:pt x="2178" y="1104"/>
                      <a:pt x="2162" y="1107"/>
                    </a:cubicBezTo>
                    <a:lnTo>
                      <a:pt x="2162" y="1107"/>
                    </a:lnTo>
                    <a:cubicBezTo>
                      <a:pt x="2183" y="1074"/>
                      <a:pt x="2203" y="1038"/>
                      <a:pt x="2236" y="1016"/>
                    </a:cubicBezTo>
                    <a:lnTo>
                      <a:pt x="2236" y="1016"/>
                    </a:lnTo>
                    <a:cubicBezTo>
                      <a:pt x="2254" y="1005"/>
                      <a:pt x="2238" y="977"/>
                      <a:pt x="2220" y="988"/>
                    </a:cubicBezTo>
                    <a:lnTo>
                      <a:pt x="2220" y="988"/>
                    </a:lnTo>
                    <a:cubicBezTo>
                      <a:pt x="2189" y="1008"/>
                      <a:pt x="2168" y="1038"/>
                      <a:pt x="2148" y="1068"/>
                    </a:cubicBezTo>
                    <a:lnTo>
                      <a:pt x="2148" y="1068"/>
                    </a:lnTo>
                    <a:cubicBezTo>
                      <a:pt x="2149" y="1039"/>
                      <a:pt x="2155" y="1009"/>
                      <a:pt x="2175" y="990"/>
                    </a:cubicBezTo>
                    <a:lnTo>
                      <a:pt x="2175" y="990"/>
                    </a:lnTo>
                    <a:cubicBezTo>
                      <a:pt x="2190" y="976"/>
                      <a:pt x="2168" y="953"/>
                      <a:pt x="2152" y="967"/>
                    </a:cubicBezTo>
                    <a:lnTo>
                      <a:pt x="2152" y="967"/>
                    </a:lnTo>
                    <a:cubicBezTo>
                      <a:pt x="2118" y="1000"/>
                      <a:pt x="2113" y="1053"/>
                      <a:pt x="2118" y="1099"/>
                    </a:cubicBezTo>
                    <a:lnTo>
                      <a:pt x="2118" y="1099"/>
                    </a:lnTo>
                    <a:cubicBezTo>
                      <a:pt x="2048" y="1147"/>
                      <a:pt x="1973" y="1179"/>
                      <a:pt x="1892" y="1196"/>
                    </a:cubicBezTo>
                    <a:lnTo>
                      <a:pt x="1892" y="1196"/>
                    </a:lnTo>
                    <a:cubicBezTo>
                      <a:pt x="2086" y="1005"/>
                      <a:pt x="2249" y="782"/>
                      <a:pt x="2375" y="541"/>
                    </a:cubicBezTo>
                    <a:lnTo>
                      <a:pt x="2375" y="541"/>
                    </a:lnTo>
                    <a:cubicBezTo>
                      <a:pt x="2376" y="541"/>
                      <a:pt x="2377" y="540"/>
                      <a:pt x="2377" y="540"/>
                    </a:cubicBezTo>
                    <a:lnTo>
                      <a:pt x="2377" y="540"/>
                    </a:lnTo>
                    <a:cubicBezTo>
                      <a:pt x="2404" y="568"/>
                      <a:pt x="2466" y="574"/>
                      <a:pt x="2499" y="579"/>
                    </a:cubicBezTo>
                    <a:lnTo>
                      <a:pt x="2499" y="579"/>
                    </a:lnTo>
                    <a:cubicBezTo>
                      <a:pt x="2594" y="593"/>
                      <a:pt x="2690" y="570"/>
                      <a:pt x="2775" y="529"/>
                    </a:cubicBezTo>
                    <a:lnTo>
                      <a:pt x="2775" y="529"/>
                    </a:lnTo>
                    <a:cubicBezTo>
                      <a:pt x="2794" y="519"/>
                      <a:pt x="2777" y="491"/>
                      <a:pt x="2758" y="500"/>
                    </a:cubicBezTo>
                    <a:lnTo>
                      <a:pt x="2758" y="500"/>
                    </a:lnTo>
                    <a:cubicBezTo>
                      <a:pt x="2700" y="529"/>
                      <a:pt x="2642" y="545"/>
                      <a:pt x="2577" y="549"/>
                    </a:cubicBezTo>
                    <a:lnTo>
                      <a:pt x="2577" y="549"/>
                    </a:lnTo>
                    <a:cubicBezTo>
                      <a:pt x="2566" y="550"/>
                      <a:pt x="2496" y="548"/>
                      <a:pt x="2447" y="538"/>
                    </a:cubicBezTo>
                    <a:lnTo>
                      <a:pt x="2447" y="538"/>
                    </a:lnTo>
                    <a:cubicBezTo>
                      <a:pt x="2562" y="518"/>
                      <a:pt x="2750" y="396"/>
                      <a:pt x="2787" y="369"/>
                    </a:cubicBezTo>
                    <a:lnTo>
                      <a:pt x="2787" y="369"/>
                    </a:lnTo>
                    <a:cubicBezTo>
                      <a:pt x="2804" y="357"/>
                      <a:pt x="2787" y="328"/>
                      <a:pt x="2770" y="3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0" name="Freeform 25">
                <a:extLst>
                  <a:ext uri="{FF2B5EF4-FFF2-40B4-BE49-F238E27FC236}">
                    <a16:creationId xmlns:a16="http://schemas.microsoft.com/office/drawing/2014/main" id="{80FA0784-7F19-F34E-9CB9-34F8618F04A9}"/>
                  </a:ext>
                </a:extLst>
              </p:cNvPr>
              <p:cNvSpPr>
                <a:spLocks noChangeArrowheads="1"/>
              </p:cNvSpPr>
              <p:nvPr/>
            </p:nvSpPr>
            <p:spPr bwMode="auto">
              <a:xfrm>
                <a:off x="3683067" y="3926213"/>
                <a:ext cx="16202" cy="15122"/>
              </a:xfrm>
              <a:custGeom>
                <a:avLst/>
                <a:gdLst>
                  <a:gd name="T0" fmla="*/ 24 w 64"/>
                  <a:gd name="T1" fmla="*/ 47 h 63"/>
                  <a:gd name="T2" fmla="*/ 24 w 64"/>
                  <a:gd name="T3" fmla="*/ 47 h 63"/>
                  <a:gd name="T4" fmla="*/ 48 w 64"/>
                  <a:gd name="T5" fmla="*/ 24 h 63"/>
                  <a:gd name="T6" fmla="*/ 48 w 64"/>
                  <a:gd name="T7" fmla="*/ 24 h 63"/>
                  <a:gd name="T8" fmla="*/ 38 w 64"/>
                  <a:gd name="T9" fmla="*/ 15 h 63"/>
                  <a:gd name="T10" fmla="*/ 38 w 64"/>
                  <a:gd name="T11" fmla="*/ 15 h 63"/>
                  <a:gd name="T12" fmla="*/ 15 w 64"/>
                  <a:gd name="T13" fmla="*/ 38 h 63"/>
                  <a:gd name="T14" fmla="*/ 15 w 64"/>
                  <a:gd name="T15" fmla="*/ 38 h 63"/>
                  <a:gd name="T16" fmla="*/ 24 w 64"/>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24" y="47"/>
                    </a:moveTo>
                    <a:lnTo>
                      <a:pt x="24" y="47"/>
                    </a:lnTo>
                    <a:cubicBezTo>
                      <a:pt x="40" y="62"/>
                      <a:pt x="63" y="39"/>
                      <a:pt x="48" y="24"/>
                    </a:cubicBezTo>
                    <a:lnTo>
                      <a:pt x="48" y="24"/>
                    </a:lnTo>
                    <a:cubicBezTo>
                      <a:pt x="44" y="21"/>
                      <a:pt x="41" y="18"/>
                      <a:pt x="38" y="15"/>
                    </a:cubicBezTo>
                    <a:lnTo>
                      <a:pt x="38" y="15"/>
                    </a:lnTo>
                    <a:cubicBezTo>
                      <a:pt x="23" y="0"/>
                      <a:pt x="0" y="23"/>
                      <a:pt x="15" y="38"/>
                    </a:cubicBezTo>
                    <a:lnTo>
                      <a:pt x="15" y="38"/>
                    </a:lnTo>
                    <a:cubicBezTo>
                      <a:pt x="18" y="41"/>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1" name="Freeform 26">
                <a:extLst>
                  <a:ext uri="{FF2B5EF4-FFF2-40B4-BE49-F238E27FC236}">
                    <a16:creationId xmlns:a16="http://schemas.microsoft.com/office/drawing/2014/main" id="{F2EF1913-344B-374B-A48C-2B4F360E89B9}"/>
                  </a:ext>
                </a:extLst>
              </p:cNvPr>
              <p:cNvSpPr>
                <a:spLocks noChangeArrowheads="1"/>
              </p:cNvSpPr>
              <p:nvPr/>
            </p:nvSpPr>
            <p:spPr bwMode="auto">
              <a:xfrm>
                <a:off x="3708990" y="3911091"/>
                <a:ext cx="8641" cy="12961"/>
              </a:xfrm>
              <a:custGeom>
                <a:avLst/>
                <a:gdLst>
                  <a:gd name="T0" fmla="*/ 33 w 34"/>
                  <a:gd name="T1" fmla="*/ 30 h 52"/>
                  <a:gd name="T2" fmla="*/ 33 w 34"/>
                  <a:gd name="T3" fmla="*/ 21 h 52"/>
                  <a:gd name="T4" fmla="*/ 33 w 34"/>
                  <a:gd name="T5" fmla="*/ 21 h 52"/>
                  <a:gd name="T6" fmla="*/ 0 w 34"/>
                  <a:gd name="T7" fmla="*/ 21 h 52"/>
                  <a:gd name="T8" fmla="*/ 0 w 34"/>
                  <a:gd name="T9" fmla="*/ 30 h 52"/>
                  <a:gd name="T10" fmla="*/ 0 w 34"/>
                  <a:gd name="T11" fmla="*/ 30 h 52"/>
                  <a:gd name="T12" fmla="*/ 33 w 34"/>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4" h="52">
                    <a:moveTo>
                      <a:pt x="33" y="30"/>
                    </a:moveTo>
                    <a:lnTo>
                      <a:pt x="33" y="21"/>
                    </a:lnTo>
                    <a:lnTo>
                      <a:pt x="33" y="21"/>
                    </a:lnTo>
                    <a:cubicBezTo>
                      <a:pt x="33" y="0"/>
                      <a:pt x="0" y="0"/>
                      <a:pt x="0" y="21"/>
                    </a:cubicBezTo>
                    <a:lnTo>
                      <a:pt x="0" y="30"/>
                    </a:lnTo>
                    <a:lnTo>
                      <a:pt x="0" y="30"/>
                    </a:lnTo>
                    <a:cubicBezTo>
                      <a:pt x="0" y="51"/>
                      <a:pt x="33" y="51"/>
                      <a:pt x="3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2" name="Freeform 27">
                <a:extLst>
                  <a:ext uri="{FF2B5EF4-FFF2-40B4-BE49-F238E27FC236}">
                    <a16:creationId xmlns:a16="http://schemas.microsoft.com/office/drawing/2014/main" id="{F445632B-420E-D842-A364-C577E588D5EC}"/>
                  </a:ext>
                </a:extLst>
              </p:cNvPr>
              <p:cNvSpPr>
                <a:spLocks noChangeArrowheads="1"/>
              </p:cNvSpPr>
              <p:nvPr/>
            </p:nvSpPr>
            <p:spPr bwMode="auto">
              <a:xfrm>
                <a:off x="3708990" y="3938094"/>
                <a:ext cx="15122" cy="16202"/>
              </a:xfrm>
              <a:custGeom>
                <a:avLst/>
                <a:gdLst>
                  <a:gd name="T0" fmla="*/ 14 w 62"/>
                  <a:gd name="T1" fmla="*/ 38 h 64"/>
                  <a:gd name="T2" fmla="*/ 14 w 62"/>
                  <a:gd name="T3" fmla="*/ 38 h 64"/>
                  <a:gd name="T4" fmla="*/ 24 w 62"/>
                  <a:gd name="T5" fmla="*/ 48 h 64"/>
                  <a:gd name="T6" fmla="*/ 24 w 62"/>
                  <a:gd name="T7" fmla="*/ 48 h 64"/>
                  <a:gd name="T8" fmla="*/ 47 w 62"/>
                  <a:gd name="T9" fmla="*/ 25 h 64"/>
                  <a:gd name="T10" fmla="*/ 47 w 62"/>
                  <a:gd name="T11" fmla="*/ 25 h 64"/>
                  <a:gd name="T12" fmla="*/ 37 w 62"/>
                  <a:gd name="T13" fmla="*/ 15 h 64"/>
                  <a:gd name="T14" fmla="*/ 37 w 62"/>
                  <a:gd name="T15" fmla="*/ 15 h 64"/>
                  <a:gd name="T16" fmla="*/ 14 w 62"/>
                  <a:gd name="T17" fmla="*/ 3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4">
                    <a:moveTo>
                      <a:pt x="14" y="38"/>
                    </a:moveTo>
                    <a:lnTo>
                      <a:pt x="14" y="38"/>
                    </a:lnTo>
                    <a:cubicBezTo>
                      <a:pt x="17" y="41"/>
                      <a:pt x="21" y="45"/>
                      <a:pt x="24" y="48"/>
                    </a:cubicBezTo>
                    <a:lnTo>
                      <a:pt x="24" y="48"/>
                    </a:lnTo>
                    <a:cubicBezTo>
                      <a:pt x="39" y="63"/>
                      <a:pt x="61" y="40"/>
                      <a:pt x="47" y="25"/>
                    </a:cubicBezTo>
                    <a:lnTo>
                      <a:pt x="47" y="25"/>
                    </a:lnTo>
                    <a:cubicBezTo>
                      <a:pt x="44" y="22"/>
                      <a:pt x="40" y="18"/>
                      <a:pt x="37" y="15"/>
                    </a:cubicBezTo>
                    <a:lnTo>
                      <a:pt x="37" y="15"/>
                    </a:lnTo>
                    <a:cubicBezTo>
                      <a:pt x="23" y="0"/>
                      <a:pt x="0" y="23"/>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3" name="Freeform 28">
                <a:extLst>
                  <a:ext uri="{FF2B5EF4-FFF2-40B4-BE49-F238E27FC236}">
                    <a16:creationId xmlns:a16="http://schemas.microsoft.com/office/drawing/2014/main" id="{197F33F4-601D-704C-81FD-E21598F6556F}"/>
                  </a:ext>
                </a:extLst>
              </p:cNvPr>
              <p:cNvSpPr>
                <a:spLocks noChangeArrowheads="1"/>
              </p:cNvSpPr>
              <p:nvPr/>
            </p:nvSpPr>
            <p:spPr bwMode="auto">
              <a:xfrm>
                <a:off x="3741394" y="3915412"/>
                <a:ext cx="7561" cy="12961"/>
              </a:xfrm>
              <a:custGeom>
                <a:avLst/>
                <a:gdLst>
                  <a:gd name="T0" fmla="*/ 32 w 33"/>
                  <a:gd name="T1" fmla="*/ 31 h 52"/>
                  <a:gd name="T2" fmla="*/ 32 w 33"/>
                  <a:gd name="T3" fmla="*/ 21 h 52"/>
                  <a:gd name="T4" fmla="*/ 32 w 33"/>
                  <a:gd name="T5" fmla="*/ 21 h 52"/>
                  <a:gd name="T6" fmla="*/ 0 w 33"/>
                  <a:gd name="T7" fmla="*/ 21 h 52"/>
                  <a:gd name="T8" fmla="*/ 0 w 33"/>
                  <a:gd name="T9" fmla="*/ 31 h 52"/>
                  <a:gd name="T10" fmla="*/ 0 w 33"/>
                  <a:gd name="T11" fmla="*/ 31 h 52"/>
                  <a:gd name="T12" fmla="*/ 32 w 33"/>
                  <a:gd name="T13" fmla="*/ 31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1"/>
                    </a:moveTo>
                    <a:lnTo>
                      <a:pt x="32" y="21"/>
                    </a:lnTo>
                    <a:lnTo>
                      <a:pt x="32" y="21"/>
                    </a:lnTo>
                    <a:cubicBezTo>
                      <a:pt x="32" y="0"/>
                      <a:pt x="0" y="0"/>
                      <a:pt x="0" y="21"/>
                    </a:cubicBezTo>
                    <a:lnTo>
                      <a:pt x="0" y="31"/>
                    </a:lnTo>
                    <a:lnTo>
                      <a:pt x="0" y="31"/>
                    </a:lnTo>
                    <a:cubicBezTo>
                      <a:pt x="0" y="51"/>
                      <a:pt x="32" y="51"/>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4" name="Freeform 29">
                <a:extLst>
                  <a:ext uri="{FF2B5EF4-FFF2-40B4-BE49-F238E27FC236}">
                    <a16:creationId xmlns:a16="http://schemas.microsoft.com/office/drawing/2014/main" id="{3E60DDD8-B9B4-7343-9FCB-834B1C25519E}"/>
                  </a:ext>
                </a:extLst>
              </p:cNvPr>
              <p:cNvSpPr>
                <a:spLocks noChangeArrowheads="1"/>
              </p:cNvSpPr>
              <p:nvPr/>
            </p:nvSpPr>
            <p:spPr bwMode="auto">
              <a:xfrm>
                <a:off x="3757595" y="3931613"/>
                <a:ext cx="7560" cy="12961"/>
              </a:xfrm>
              <a:custGeom>
                <a:avLst/>
                <a:gdLst>
                  <a:gd name="T0" fmla="*/ 32 w 33"/>
                  <a:gd name="T1" fmla="*/ 31 h 52"/>
                  <a:gd name="T2" fmla="*/ 32 w 33"/>
                  <a:gd name="T3" fmla="*/ 21 h 52"/>
                  <a:gd name="T4" fmla="*/ 32 w 33"/>
                  <a:gd name="T5" fmla="*/ 21 h 52"/>
                  <a:gd name="T6" fmla="*/ 0 w 33"/>
                  <a:gd name="T7" fmla="*/ 21 h 52"/>
                  <a:gd name="T8" fmla="*/ 0 w 33"/>
                  <a:gd name="T9" fmla="*/ 31 h 52"/>
                  <a:gd name="T10" fmla="*/ 0 w 33"/>
                  <a:gd name="T11" fmla="*/ 31 h 52"/>
                  <a:gd name="T12" fmla="*/ 32 w 33"/>
                  <a:gd name="T13" fmla="*/ 31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1"/>
                    </a:moveTo>
                    <a:lnTo>
                      <a:pt x="32" y="21"/>
                    </a:lnTo>
                    <a:lnTo>
                      <a:pt x="32" y="21"/>
                    </a:lnTo>
                    <a:cubicBezTo>
                      <a:pt x="32" y="0"/>
                      <a:pt x="0" y="0"/>
                      <a:pt x="0" y="21"/>
                    </a:cubicBezTo>
                    <a:lnTo>
                      <a:pt x="0" y="31"/>
                    </a:lnTo>
                    <a:lnTo>
                      <a:pt x="0" y="31"/>
                    </a:lnTo>
                    <a:cubicBezTo>
                      <a:pt x="0" y="51"/>
                      <a:pt x="32" y="51"/>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5" name="Freeform 30">
                <a:extLst>
                  <a:ext uri="{FF2B5EF4-FFF2-40B4-BE49-F238E27FC236}">
                    <a16:creationId xmlns:a16="http://schemas.microsoft.com/office/drawing/2014/main" id="{C885AEDD-C3DB-FF46-BFBD-FEA29EF4E2D0}"/>
                  </a:ext>
                </a:extLst>
              </p:cNvPr>
              <p:cNvSpPr>
                <a:spLocks noChangeArrowheads="1"/>
              </p:cNvSpPr>
              <p:nvPr/>
            </p:nvSpPr>
            <p:spPr bwMode="auto">
              <a:xfrm>
                <a:off x="3769476" y="3900290"/>
                <a:ext cx="16202" cy="15122"/>
              </a:xfrm>
              <a:custGeom>
                <a:avLst/>
                <a:gdLst>
                  <a:gd name="T0" fmla="*/ 25 w 64"/>
                  <a:gd name="T1" fmla="*/ 47 h 63"/>
                  <a:gd name="T2" fmla="*/ 25 w 64"/>
                  <a:gd name="T3" fmla="*/ 47 h 63"/>
                  <a:gd name="T4" fmla="*/ 47 w 64"/>
                  <a:gd name="T5" fmla="*/ 24 h 63"/>
                  <a:gd name="T6" fmla="*/ 47 w 64"/>
                  <a:gd name="T7" fmla="*/ 24 h 63"/>
                  <a:gd name="T8" fmla="*/ 38 w 64"/>
                  <a:gd name="T9" fmla="*/ 15 h 63"/>
                  <a:gd name="T10" fmla="*/ 38 w 64"/>
                  <a:gd name="T11" fmla="*/ 15 h 63"/>
                  <a:gd name="T12" fmla="*/ 15 w 64"/>
                  <a:gd name="T13" fmla="*/ 37 h 63"/>
                  <a:gd name="T14" fmla="*/ 15 w 64"/>
                  <a:gd name="T15" fmla="*/ 37 h 63"/>
                  <a:gd name="T16" fmla="*/ 25 w 64"/>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25" y="47"/>
                    </a:moveTo>
                    <a:lnTo>
                      <a:pt x="25" y="47"/>
                    </a:lnTo>
                    <a:cubicBezTo>
                      <a:pt x="39" y="62"/>
                      <a:pt x="63" y="38"/>
                      <a:pt x="47" y="24"/>
                    </a:cubicBezTo>
                    <a:lnTo>
                      <a:pt x="47" y="24"/>
                    </a:lnTo>
                    <a:cubicBezTo>
                      <a:pt x="45" y="21"/>
                      <a:pt x="41" y="17"/>
                      <a:pt x="38" y="15"/>
                    </a:cubicBezTo>
                    <a:lnTo>
                      <a:pt x="38" y="15"/>
                    </a:lnTo>
                    <a:cubicBezTo>
                      <a:pt x="23" y="0"/>
                      <a:pt x="0" y="23"/>
                      <a:pt x="15" y="37"/>
                    </a:cubicBezTo>
                    <a:lnTo>
                      <a:pt x="15" y="37"/>
                    </a:lnTo>
                    <a:cubicBezTo>
                      <a:pt x="18" y="41"/>
                      <a:pt x="21" y="44"/>
                      <a:pt x="25"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6" name="Freeform 31">
                <a:extLst>
                  <a:ext uri="{FF2B5EF4-FFF2-40B4-BE49-F238E27FC236}">
                    <a16:creationId xmlns:a16="http://schemas.microsoft.com/office/drawing/2014/main" id="{C57C5D8A-5416-EB44-A057-BF29E2F29EA5}"/>
                  </a:ext>
                </a:extLst>
              </p:cNvPr>
              <p:cNvSpPr>
                <a:spLocks noChangeArrowheads="1"/>
              </p:cNvSpPr>
              <p:nvPr/>
            </p:nvSpPr>
            <p:spPr bwMode="auto">
              <a:xfrm>
                <a:off x="3782438" y="3927293"/>
                <a:ext cx="18362" cy="14042"/>
              </a:xfrm>
              <a:custGeom>
                <a:avLst/>
                <a:gdLst>
                  <a:gd name="T0" fmla="*/ 19 w 74"/>
                  <a:gd name="T1" fmla="*/ 38 h 57"/>
                  <a:gd name="T2" fmla="*/ 19 w 74"/>
                  <a:gd name="T3" fmla="*/ 38 h 57"/>
                  <a:gd name="T4" fmla="*/ 38 w 74"/>
                  <a:gd name="T5" fmla="*/ 47 h 57"/>
                  <a:gd name="T6" fmla="*/ 38 w 74"/>
                  <a:gd name="T7" fmla="*/ 47 h 57"/>
                  <a:gd name="T8" fmla="*/ 54 w 74"/>
                  <a:gd name="T9" fmla="*/ 19 h 57"/>
                  <a:gd name="T10" fmla="*/ 54 w 74"/>
                  <a:gd name="T11" fmla="*/ 19 h 57"/>
                  <a:gd name="T12" fmla="*/ 35 w 74"/>
                  <a:gd name="T13" fmla="*/ 9 h 57"/>
                  <a:gd name="T14" fmla="*/ 35 w 74"/>
                  <a:gd name="T15" fmla="*/ 9 h 57"/>
                  <a:gd name="T16" fmla="*/ 19 w 74"/>
                  <a:gd name="T17"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57">
                    <a:moveTo>
                      <a:pt x="19" y="38"/>
                    </a:moveTo>
                    <a:lnTo>
                      <a:pt x="19" y="38"/>
                    </a:lnTo>
                    <a:cubicBezTo>
                      <a:pt x="25" y="40"/>
                      <a:pt x="31" y="43"/>
                      <a:pt x="38" y="47"/>
                    </a:cubicBezTo>
                    <a:lnTo>
                      <a:pt x="38" y="47"/>
                    </a:lnTo>
                    <a:cubicBezTo>
                      <a:pt x="57" y="56"/>
                      <a:pt x="73" y="28"/>
                      <a:pt x="54" y="19"/>
                    </a:cubicBezTo>
                    <a:lnTo>
                      <a:pt x="54" y="19"/>
                    </a:lnTo>
                    <a:cubicBezTo>
                      <a:pt x="48" y="16"/>
                      <a:pt x="41" y="12"/>
                      <a:pt x="35" y="9"/>
                    </a:cubicBezTo>
                    <a:lnTo>
                      <a:pt x="35" y="9"/>
                    </a:lnTo>
                    <a:cubicBezTo>
                      <a:pt x="17" y="0"/>
                      <a:pt x="0" y="28"/>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7" name="Freeform 32">
                <a:extLst>
                  <a:ext uri="{FF2B5EF4-FFF2-40B4-BE49-F238E27FC236}">
                    <a16:creationId xmlns:a16="http://schemas.microsoft.com/office/drawing/2014/main" id="{A6AA3EEC-E680-5D48-A228-1F89EBE94B71}"/>
                  </a:ext>
                </a:extLst>
              </p:cNvPr>
              <p:cNvSpPr>
                <a:spLocks noChangeArrowheads="1"/>
              </p:cNvSpPr>
              <p:nvPr/>
            </p:nvSpPr>
            <p:spPr bwMode="auto">
              <a:xfrm>
                <a:off x="3797559" y="3956456"/>
                <a:ext cx="15122" cy="15122"/>
              </a:xfrm>
              <a:custGeom>
                <a:avLst/>
                <a:gdLst>
                  <a:gd name="T0" fmla="*/ 24 w 63"/>
                  <a:gd name="T1" fmla="*/ 48 h 63"/>
                  <a:gd name="T2" fmla="*/ 24 w 63"/>
                  <a:gd name="T3" fmla="*/ 48 h 63"/>
                  <a:gd name="T4" fmla="*/ 47 w 63"/>
                  <a:gd name="T5" fmla="*/ 25 h 63"/>
                  <a:gd name="T6" fmla="*/ 47 w 63"/>
                  <a:gd name="T7" fmla="*/ 25 h 63"/>
                  <a:gd name="T8" fmla="*/ 38 w 63"/>
                  <a:gd name="T9" fmla="*/ 15 h 63"/>
                  <a:gd name="T10" fmla="*/ 38 w 63"/>
                  <a:gd name="T11" fmla="*/ 15 h 63"/>
                  <a:gd name="T12" fmla="*/ 15 w 63"/>
                  <a:gd name="T13" fmla="*/ 38 h 63"/>
                  <a:gd name="T14" fmla="*/ 15 w 63"/>
                  <a:gd name="T15" fmla="*/ 38 h 63"/>
                  <a:gd name="T16" fmla="*/ 24 w 63"/>
                  <a:gd name="T17"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8"/>
                    </a:moveTo>
                    <a:lnTo>
                      <a:pt x="24" y="48"/>
                    </a:lnTo>
                    <a:cubicBezTo>
                      <a:pt x="39" y="62"/>
                      <a:pt x="62" y="40"/>
                      <a:pt x="47" y="25"/>
                    </a:cubicBezTo>
                    <a:lnTo>
                      <a:pt x="47" y="25"/>
                    </a:lnTo>
                    <a:cubicBezTo>
                      <a:pt x="44" y="21"/>
                      <a:pt x="41" y="18"/>
                      <a:pt x="38" y="15"/>
                    </a:cubicBezTo>
                    <a:lnTo>
                      <a:pt x="38" y="15"/>
                    </a:lnTo>
                    <a:cubicBezTo>
                      <a:pt x="23" y="0"/>
                      <a:pt x="0" y="24"/>
                      <a:pt x="15" y="38"/>
                    </a:cubicBezTo>
                    <a:lnTo>
                      <a:pt x="15" y="38"/>
                    </a:lnTo>
                    <a:cubicBezTo>
                      <a:pt x="18" y="41"/>
                      <a:pt x="21" y="45"/>
                      <a:pt x="24" y="4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8" name="Freeform 33">
                <a:extLst>
                  <a:ext uri="{FF2B5EF4-FFF2-40B4-BE49-F238E27FC236}">
                    <a16:creationId xmlns:a16="http://schemas.microsoft.com/office/drawing/2014/main" id="{1BCA5770-F76E-7A4F-B3EC-062C6D9751A6}"/>
                  </a:ext>
                </a:extLst>
              </p:cNvPr>
              <p:cNvSpPr>
                <a:spLocks noChangeArrowheads="1"/>
              </p:cNvSpPr>
              <p:nvPr/>
            </p:nvSpPr>
            <p:spPr bwMode="auto">
              <a:xfrm>
                <a:off x="3814841" y="3939174"/>
                <a:ext cx="11882" cy="11881"/>
              </a:xfrm>
              <a:custGeom>
                <a:avLst/>
                <a:gdLst>
                  <a:gd name="T0" fmla="*/ 14 w 48"/>
                  <a:gd name="T1" fmla="*/ 38 h 50"/>
                  <a:gd name="T2" fmla="*/ 14 w 48"/>
                  <a:gd name="T3" fmla="*/ 38 h 50"/>
                  <a:gd name="T4" fmla="*/ 35 w 48"/>
                  <a:gd name="T5" fmla="*/ 43 h 50"/>
                  <a:gd name="T6" fmla="*/ 35 w 48"/>
                  <a:gd name="T7" fmla="*/ 43 h 50"/>
                  <a:gd name="T8" fmla="*/ 41 w 48"/>
                  <a:gd name="T9" fmla="*/ 21 h 50"/>
                  <a:gd name="T10" fmla="*/ 41 w 48"/>
                  <a:gd name="T11" fmla="*/ 21 h 50"/>
                  <a:gd name="T12" fmla="*/ 34 w 48"/>
                  <a:gd name="T13" fmla="*/ 10 h 50"/>
                  <a:gd name="T14" fmla="*/ 34 w 48"/>
                  <a:gd name="T15" fmla="*/ 10 h 50"/>
                  <a:gd name="T16" fmla="*/ 11 w 48"/>
                  <a:gd name="T17" fmla="*/ 5 h 50"/>
                  <a:gd name="T18" fmla="*/ 11 w 48"/>
                  <a:gd name="T19" fmla="*/ 5 h 50"/>
                  <a:gd name="T20" fmla="*/ 5 w 48"/>
                  <a:gd name="T21" fmla="*/ 27 h 50"/>
                  <a:gd name="T22" fmla="*/ 5 w 48"/>
                  <a:gd name="T23" fmla="*/ 27 h 50"/>
                  <a:gd name="T24" fmla="*/ 14 w 48"/>
                  <a:gd name="T25"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0">
                    <a:moveTo>
                      <a:pt x="14" y="38"/>
                    </a:moveTo>
                    <a:lnTo>
                      <a:pt x="14" y="38"/>
                    </a:lnTo>
                    <a:cubicBezTo>
                      <a:pt x="19" y="45"/>
                      <a:pt x="27" y="49"/>
                      <a:pt x="35" y="43"/>
                    </a:cubicBezTo>
                    <a:lnTo>
                      <a:pt x="35" y="43"/>
                    </a:lnTo>
                    <a:cubicBezTo>
                      <a:pt x="42" y="39"/>
                      <a:pt x="47" y="28"/>
                      <a:pt x="41" y="21"/>
                    </a:cubicBezTo>
                    <a:lnTo>
                      <a:pt x="41" y="21"/>
                    </a:lnTo>
                    <a:cubicBezTo>
                      <a:pt x="39" y="18"/>
                      <a:pt x="36" y="14"/>
                      <a:pt x="34" y="10"/>
                    </a:cubicBezTo>
                    <a:lnTo>
                      <a:pt x="34" y="10"/>
                    </a:lnTo>
                    <a:cubicBezTo>
                      <a:pt x="28" y="4"/>
                      <a:pt x="20" y="0"/>
                      <a:pt x="11" y="5"/>
                    </a:cubicBezTo>
                    <a:lnTo>
                      <a:pt x="11" y="5"/>
                    </a:lnTo>
                    <a:cubicBezTo>
                      <a:pt x="4" y="9"/>
                      <a:pt x="0" y="20"/>
                      <a:pt x="5" y="27"/>
                    </a:cubicBezTo>
                    <a:lnTo>
                      <a:pt x="5" y="27"/>
                    </a:lnTo>
                    <a:cubicBezTo>
                      <a:pt x="8" y="30"/>
                      <a:pt x="11" y="34"/>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9" name="Freeform 34">
                <a:extLst>
                  <a:ext uri="{FF2B5EF4-FFF2-40B4-BE49-F238E27FC236}">
                    <a16:creationId xmlns:a16="http://schemas.microsoft.com/office/drawing/2014/main" id="{67DA9D39-1F5B-7049-9559-679455CB9650}"/>
                  </a:ext>
                </a:extLst>
              </p:cNvPr>
              <p:cNvSpPr>
                <a:spLocks noChangeArrowheads="1"/>
              </p:cNvSpPr>
              <p:nvPr/>
            </p:nvSpPr>
            <p:spPr bwMode="auto">
              <a:xfrm>
                <a:off x="3821322" y="3976978"/>
                <a:ext cx="12961" cy="8641"/>
              </a:xfrm>
              <a:custGeom>
                <a:avLst/>
                <a:gdLst>
                  <a:gd name="T0" fmla="*/ 21 w 53"/>
                  <a:gd name="T1" fmla="*/ 33 h 34"/>
                  <a:gd name="T2" fmla="*/ 31 w 53"/>
                  <a:gd name="T3" fmla="*/ 33 h 34"/>
                  <a:gd name="T4" fmla="*/ 31 w 53"/>
                  <a:gd name="T5" fmla="*/ 33 h 34"/>
                  <a:gd name="T6" fmla="*/ 31 w 53"/>
                  <a:gd name="T7" fmla="*/ 0 h 34"/>
                  <a:gd name="T8" fmla="*/ 21 w 53"/>
                  <a:gd name="T9" fmla="*/ 0 h 34"/>
                  <a:gd name="T10" fmla="*/ 21 w 53"/>
                  <a:gd name="T11" fmla="*/ 0 h 34"/>
                  <a:gd name="T12" fmla="*/ 21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1" y="33"/>
                    </a:moveTo>
                    <a:lnTo>
                      <a:pt x="31" y="33"/>
                    </a:lnTo>
                    <a:lnTo>
                      <a:pt x="31" y="33"/>
                    </a:lnTo>
                    <a:cubicBezTo>
                      <a:pt x="52" y="33"/>
                      <a:pt x="52" y="0"/>
                      <a:pt x="31"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0" name="Freeform 35">
                <a:extLst>
                  <a:ext uri="{FF2B5EF4-FFF2-40B4-BE49-F238E27FC236}">
                    <a16:creationId xmlns:a16="http://schemas.microsoft.com/office/drawing/2014/main" id="{4E9AE7C6-B4C4-594D-90CF-23F7EDE1A12C}"/>
                  </a:ext>
                </a:extLst>
              </p:cNvPr>
              <p:cNvSpPr>
                <a:spLocks noChangeArrowheads="1"/>
              </p:cNvSpPr>
              <p:nvPr/>
            </p:nvSpPr>
            <p:spPr bwMode="auto">
              <a:xfrm>
                <a:off x="3885049" y="3883008"/>
                <a:ext cx="7560" cy="15122"/>
              </a:xfrm>
              <a:custGeom>
                <a:avLst/>
                <a:gdLst>
                  <a:gd name="T0" fmla="*/ 32 w 33"/>
                  <a:gd name="T1" fmla="*/ 40 h 62"/>
                  <a:gd name="T2" fmla="*/ 32 w 33"/>
                  <a:gd name="T3" fmla="*/ 21 h 62"/>
                  <a:gd name="T4" fmla="*/ 32 w 33"/>
                  <a:gd name="T5" fmla="*/ 21 h 62"/>
                  <a:gd name="T6" fmla="*/ 0 w 33"/>
                  <a:gd name="T7" fmla="*/ 21 h 62"/>
                  <a:gd name="T8" fmla="*/ 0 w 33"/>
                  <a:gd name="T9" fmla="*/ 40 h 62"/>
                  <a:gd name="T10" fmla="*/ 0 w 33"/>
                  <a:gd name="T11" fmla="*/ 40 h 62"/>
                  <a:gd name="T12" fmla="*/ 32 w 33"/>
                  <a:gd name="T13" fmla="*/ 40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2" y="40"/>
                    </a:moveTo>
                    <a:lnTo>
                      <a:pt x="32" y="21"/>
                    </a:lnTo>
                    <a:lnTo>
                      <a:pt x="32" y="21"/>
                    </a:lnTo>
                    <a:cubicBezTo>
                      <a:pt x="32" y="0"/>
                      <a:pt x="0" y="0"/>
                      <a:pt x="0" y="21"/>
                    </a:cubicBezTo>
                    <a:lnTo>
                      <a:pt x="0" y="40"/>
                    </a:lnTo>
                    <a:lnTo>
                      <a:pt x="0" y="40"/>
                    </a:lnTo>
                    <a:cubicBezTo>
                      <a:pt x="0" y="61"/>
                      <a:pt x="32" y="61"/>
                      <a:pt x="32"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1" name="Freeform 36">
                <a:extLst>
                  <a:ext uri="{FF2B5EF4-FFF2-40B4-BE49-F238E27FC236}">
                    <a16:creationId xmlns:a16="http://schemas.microsoft.com/office/drawing/2014/main" id="{3A0942C8-B79B-2D42-9BF0-26736DC000CC}"/>
                  </a:ext>
                </a:extLst>
              </p:cNvPr>
              <p:cNvSpPr>
                <a:spLocks noChangeArrowheads="1"/>
              </p:cNvSpPr>
              <p:nvPr/>
            </p:nvSpPr>
            <p:spPr bwMode="auto">
              <a:xfrm>
                <a:off x="3885049" y="3902451"/>
                <a:ext cx="15122" cy="16201"/>
              </a:xfrm>
              <a:custGeom>
                <a:avLst/>
                <a:gdLst>
                  <a:gd name="T0" fmla="*/ 15 w 63"/>
                  <a:gd name="T1" fmla="*/ 38 h 64"/>
                  <a:gd name="T2" fmla="*/ 15 w 63"/>
                  <a:gd name="T3" fmla="*/ 38 h 64"/>
                  <a:gd name="T4" fmla="*/ 24 w 63"/>
                  <a:gd name="T5" fmla="*/ 48 h 64"/>
                  <a:gd name="T6" fmla="*/ 24 w 63"/>
                  <a:gd name="T7" fmla="*/ 48 h 64"/>
                  <a:gd name="T8" fmla="*/ 48 w 63"/>
                  <a:gd name="T9" fmla="*/ 24 h 64"/>
                  <a:gd name="T10" fmla="*/ 48 w 63"/>
                  <a:gd name="T11" fmla="*/ 24 h 64"/>
                  <a:gd name="T12" fmla="*/ 39 w 63"/>
                  <a:gd name="T13" fmla="*/ 15 h 64"/>
                  <a:gd name="T14" fmla="*/ 39 w 63"/>
                  <a:gd name="T15" fmla="*/ 15 h 64"/>
                  <a:gd name="T16" fmla="*/ 15 w 63"/>
                  <a:gd name="T17" fmla="*/ 3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4">
                    <a:moveTo>
                      <a:pt x="15" y="38"/>
                    </a:moveTo>
                    <a:lnTo>
                      <a:pt x="15" y="38"/>
                    </a:lnTo>
                    <a:cubicBezTo>
                      <a:pt x="19" y="41"/>
                      <a:pt x="21" y="44"/>
                      <a:pt x="24" y="48"/>
                    </a:cubicBezTo>
                    <a:lnTo>
                      <a:pt x="24" y="48"/>
                    </a:lnTo>
                    <a:cubicBezTo>
                      <a:pt x="40" y="63"/>
                      <a:pt x="62" y="39"/>
                      <a:pt x="48" y="24"/>
                    </a:cubicBezTo>
                    <a:lnTo>
                      <a:pt x="48" y="24"/>
                    </a:lnTo>
                    <a:cubicBezTo>
                      <a:pt x="44" y="21"/>
                      <a:pt x="41" y="18"/>
                      <a:pt x="39" y="15"/>
                    </a:cubicBezTo>
                    <a:lnTo>
                      <a:pt x="39" y="15"/>
                    </a:lnTo>
                    <a:cubicBezTo>
                      <a:pt x="23" y="0"/>
                      <a:pt x="0" y="23"/>
                      <a:pt x="15"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2" name="Freeform 37">
                <a:extLst>
                  <a:ext uri="{FF2B5EF4-FFF2-40B4-BE49-F238E27FC236}">
                    <a16:creationId xmlns:a16="http://schemas.microsoft.com/office/drawing/2014/main" id="{3CB6A67F-B7D1-9347-84F5-08355BCFC949}"/>
                  </a:ext>
                </a:extLst>
              </p:cNvPr>
              <p:cNvSpPr>
                <a:spLocks noChangeArrowheads="1"/>
              </p:cNvSpPr>
              <p:nvPr/>
            </p:nvSpPr>
            <p:spPr bwMode="auto">
              <a:xfrm>
                <a:off x="3862366" y="3891649"/>
                <a:ext cx="15122" cy="15122"/>
              </a:xfrm>
              <a:custGeom>
                <a:avLst/>
                <a:gdLst>
                  <a:gd name="T0" fmla="*/ 24 w 63"/>
                  <a:gd name="T1" fmla="*/ 47 h 63"/>
                  <a:gd name="T2" fmla="*/ 24 w 63"/>
                  <a:gd name="T3" fmla="*/ 47 h 63"/>
                  <a:gd name="T4" fmla="*/ 47 w 63"/>
                  <a:gd name="T5" fmla="*/ 24 h 63"/>
                  <a:gd name="T6" fmla="*/ 47 w 63"/>
                  <a:gd name="T7" fmla="*/ 24 h 63"/>
                  <a:gd name="T8" fmla="*/ 37 w 63"/>
                  <a:gd name="T9" fmla="*/ 14 h 63"/>
                  <a:gd name="T10" fmla="*/ 37 w 63"/>
                  <a:gd name="T11" fmla="*/ 14 h 63"/>
                  <a:gd name="T12" fmla="*/ 14 w 63"/>
                  <a:gd name="T13" fmla="*/ 38 h 63"/>
                  <a:gd name="T14" fmla="*/ 14 w 63"/>
                  <a:gd name="T15" fmla="*/ 38 h 63"/>
                  <a:gd name="T16" fmla="*/ 24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7"/>
                    </a:moveTo>
                    <a:lnTo>
                      <a:pt x="24" y="47"/>
                    </a:lnTo>
                    <a:cubicBezTo>
                      <a:pt x="39" y="62"/>
                      <a:pt x="62" y="39"/>
                      <a:pt x="47" y="24"/>
                    </a:cubicBezTo>
                    <a:lnTo>
                      <a:pt x="47" y="24"/>
                    </a:lnTo>
                    <a:cubicBezTo>
                      <a:pt x="44" y="21"/>
                      <a:pt x="40" y="18"/>
                      <a:pt x="37" y="14"/>
                    </a:cubicBezTo>
                    <a:lnTo>
                      <a:pt x="37" y="14"/>
                    </a:lnTo>
                    <a:cubicBezTo>
                      <a:pt x="23" y="0"/>
                      <a:pt x="0" y="23"/>
                      <a:pt x="14" y="38"/>
                    </a:cubicBezTo>
                    <a:lnTo>
                      <a:pt x="14" y="38"/>
                    </a:lnTo>
                    <a:cubicBezTo>
                      <a:pt x="17" y="41"/>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3" name="Freeform 38">
                <a:extLst>
                  <a:ext uri="{FF2B5EF4-FFF2-40B4-BE49-F238E27FC236}">
                    <a16:creationId xmlns:a16="http://schemas.microsoft.com/office/drawing/2014/main" id="{89E07DE9-E991-634E-8BE7-CF49649CA5C8}"/>
                  </a:ext>
                </a:extLst>
              </p:cNvPr>
              <p:cNvSpPr>
                <a:spLocks noChangeArrowheads="1"/>
              </p:cNvSpPr>
              <p:nvPr/>
            </p:nvSpPr>
            <p:spPr bwMode="auto">
              <a:xfrm>
                <a:off x="3914211" y="3891649"/>
                <a:ext cx="12961" cy="8641"/>
              </a:xfrm>
              <a:custGeom>
                <a:avLst/>
                <a:gdLst>
                  <a:gd name="T0" fmla="*/ 21 w 52"/>
                  <a:gd name="T1" fmla="*/ 33 h 34"/>
                  <a:gd name="T2" fmla="*/ 30 w 52"/>
                  <a:gd name="T3" fmla="*/ 33 h 34"/>
                  <a:gd name="T4" fmla="*/ 30 w 52"/>
                  <a:gd name="T5" fmla="*/ 33 h 34"/>
                  <a:gd name="T6" fmla="*/ 30 w 52"/>
                  <a:gd name="T7" fmla="*/ 0 h 34"/>
                  <a:gd name="T8" fmla="*/ 21 w 52"/>
                  <a:gd name="T9" fmla="*/ 0 h 34"/>
                  <a:gd name="T10" fmla="*/ 21 w 52"/>
                  <a:gd name="T11" fmla="*/ 0 h 34"/>
                  <a:gd name="T12" fmla="*/ 21 w 52"/>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2" h="34">
                    <a:moveTo>
                      <a:pt x="21" y="33"/>
                    </a:moveTo>
                    <a:lnTo>
                      <a:pt x="30" y="33"/>
                    </a:lnTo>
                    <a:lnTo>
                      <a:pt x="30" y="33"/>
                    </a:lnTo>
                    <a:cubicBezTo>
                      <a:pt x="51" y="33"/>
                      <a:pt x="51" y="0"/>
                      <a:pt x="30"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4" name="Freeform 39">
                <a:extLst>
                  <a:ext uri="{FF2B5EF4-FFF2-40B4-BE49-F238E27FC236}">
                    <a16:creationId xmlns:a16="http://schemas.microsoft.com/office/drawing/2014/main" id="{5B289CDD-64B7-5148-BA36-02CDA8AE894F}"/>
                  </a:ext>
                </a:extLst>
              </p:cNvPr>
              <p:cNvSpPr>
                <a:spLocks noChangeArrowheads="1"/>
              </p:cNvSpPr>
              <p:nvPr/>
            </p:nvSpPr>
            <p:spPr bwMode="auto">
              <a:xfrm>
                <a:off x="3943375" y="3872207"/>
                <a:ext cx="10801" cy="15122"/>
              </a:xfrm>
              <a:custGeom>
                <a:avLst/>
                <a:gdLst>
                  <a:gd name="T0" fmla="*/ 12 w 44"/>
                  <a:gd name="T1" fmla="*/ 50 h 62"/>
                  <a:gd name="T2" fmla="*/ 12 w 44"/>
                  <a:gd name="T3" fmla="*/ 50 h 62"/>
                  <a:gd name="T4" fmla="*/ 12 w 44"/>
                  <a:gd name="T5" fmla="*/ 12 h 62"/>
                  <a:gd name="T6" fmla="*/ 12 w 44"/>
                  <a:gd name="T7" fmla="*/ 12 h 62"/>
                  <a:gd name="T8" fmla="*/ 2 w 44"/>
                  <a:gd name="T9" fmla="*/ 31 h 62"/>
                  <a:gd name="T10" fmla="*/ 2 w 44"/>
                  <a:gd name="T11" fmla="*/ 31 h 62"/>
                  <a:gd name="T12" fmla="*/ 12 w 44"/>
                  <a:gd name="T13" fmla="*/ 50 h 62"/>
                </a:gdLst>
                <a:ahLst/>
                <a:cxnLst>
                  <a:cxn ang="0">
                    <a:pos x="T0" y="T1"/>
                  </a:cxn>
                  <a:cxn ang="0">
                    <a:pos x="T2" y="T3"/>
                  </a:cxn>
                  <a:cxn ang="0">
                    <a:pos x="T4" y="T5"/>
                  </a:cxn>
                  <a:cxn ang="0">
                    <a:pos x="T6" y="T7"/>
                  </a:cxn>
                  <a:cxn ang="0">
                    <a:pos x="T8" y="T9"/>
                  </a:cxn>
                  <a:cxn ang="0">
                    <a:pos x="T10" y="T11"/>
                  </a:cxn>
                  <a:cxn ang="0">
                    <a:pos x="T12" y="T13"/>
                  </a:cxn>
                </a:cxnLst>
                <a:rect l="0" t="0" r="r" b="b"/>
                <a:pathLst>
                  <a:path w="44" h="62">
                    <a:moveTo>
                      <a:pt x="12" y="50"/>
                    </a:moveTo>
                    <a:lnTo>
                      <a:pt x="12" y="50"/>
                    </a:lnTo>
                    <a:cubicBezTo>
                      <a:pt x="43" y="61"/>
                      <a:pt x="43" y="0"/>
                      <a:pt x="12" y="12"/>
                    </a:cubicBezTo>
                    <a:lnTo>
                      <a:pt x="12" y="12"/>
                    </a:lnTo>
                    <a:cubicBezTo>
                      <a:pt x="3" y="15"/>
                      <a:pt x="0" y="23"/>
                      <a:pt x="2" y="31"/>
                    </a:cubicBezTo>
                    <a:lnTo>
                      <a:pt x="2" y="31"/>
                    </a:lnTo>
                    <a:cubicBezTo>
                      <a:pt x="0" y="39"/>
                      <a:pt x="3" y="47"/>
                      <a:pt x="12" y="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5" name="Freeform 40">
                <a:extLst>
                  <a:ext uri="{FF2B5EF4-FFF2-40B4-BE49-F238E27FC236}">
                    <a16:creationId xmlns:a16="http://schemas.microsoft.com/office/drawing/2014/main" id="{E75B77DF-94FC-1E4B-A636-5A44571EBCFA}"/>
                  </a:ext>
                </a:extLst>
              </p:cNvPr>
              <p:cNvSpPr>
                <a:spLocks noChangeArrowheads="1"/>
              </p:cNvSpPr>
              <p:nvPr/>
            </p:nvSpPr>
            <p:spPr bwMode="auto">
              <a:xfrm>
                <a:off x="3919612" y="3912171"/>
                <a:ext cx="16201" cy="15122"/>
              </a:xfrm>
              <a:custGeom>
                <a:avLst/>
                <a:gdLst>
                  <a:gd name="T0" fmla="*/ 16 w 64"/>
                  <a:gd name="T1" fmla="*/ 38 h 63"/>
                  <a:gd name="T2" fmla="*/ 16 w 64"/>
                  <a:gd name="T3" fmla="*/ 38 h 63"/>
                  <a:gd name="T4" fmla="*/ 25 w 64"/>
                  <a:gd name="T5" fmla="*/ 47 h 63"/>
                  <a:gd name="T6" fmla="*/ 25 w 64"/>
                  <a:gd name="T7" fmla="*/ 47 h 63"/>
                  <a:gd name="T8" fmla="*/ 48 w 64"/>
                  <a:gd name="T9" fmla="*/ 25 h 63"/>
                  <a:gd name="T10" fmla="*/ 48 w 64"/>
                  <a:gd name="T11" fmla="*/ 25 h 63"/>
                  <a:gd name="T12" fmla="*/ 39 w 64"/>
                  <a:gd name="T13" fmla="*/ 15 h 63"/>
                  <a:gd name="T14" fmla="*/ 39 w 64"/>
                  <a:gd name="T15" fmla="*/ 15 h 63"/>
                  <a:gd name="T16" fmla="*/ 16 w 64"/>
                  <a:gd name="T1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16" y="38"/>
                    </a:moveTo>
                    <a:lnTo>
                      <a:pt x="16" y="38"/>
                    </a:lnTo>
                    <a:cubicBezTo>
                      <a:pt x="19" y="41"/>
                      <a:pt x="21" y="44"/>
                      <a:pt x="25" y="47"/>
                    </a:cubicBezTo>
                    <a:lnTo>
                      <a:pt x="25" y="47"/>
                    </a:lnTo>
                    <a:cubicBezTo>
                      <a:pt x="40" y="62"/>
                      <a:pt x="63" y="39"/>
                      <a:pt x="48" y="25"/>
                    </a:cubicBezTo>
                    <a:lnTo>
                      <a:pt x="48" y="25"/>
                    </a:lnTo>
                    <a:cubicBezTo>
                      <a:pt x="45" y="21"/>
                      <a:pt x="41" y="18"/>
                      <a:pt x="39" y="15"/>
                    </a:cubicBezTo>
                    <a:lnTo>
                      <a:pt x="39" y="15"/>
                    </a:lnTo>
                    <a:cubicBezTo>
                      <a:pt x="23" y="0"/>
                      <a:pt x="0" y="23"/>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6" name="Freeform 41">
                <a:extLst>
                  <a:ext uri="{FF2B5EF4-FFF2-40B4-BE49-F238E27FC236}">
                    <a16:creationId xmlns:a16="http://schemas.microsoft.com/office/drawing/2014/main" id="{216EA682-8DDD-D24D-B862-3180F151854F}"/>
                  </a:ext>
                </a:extLst>
              </p:cNvPr>
              <p:cNvSpPr>
                <a:spLocks noChangeArrowheads="1"/>
              </p:cNvSpPr>
              <p:nvPr/>
            </p:nvSpPr>
            <p:spPr bwMode="auto">
              <a:xfrm>
                <a:off x="3955256" y="3898130"/>
                <a:ext cx="15122" cy="15122"/>
              </a:xfrm>
              <a:custGeom>
                <a:avLst/>
                <a:gdLst>
                  <a:gd name="T0" fmla="*/ 24 w 63"/>
                  <a:gd name="T1" fmla="*/ 47 h 63"/>
                  <a:gd name="T2" fmla="*/ 24 w 63"/>
                  <a:gd name="T3" fmla="*/ 47 h 63"/>
                  <a:gd name="T4" fmla="*/ 47 w 63"/>
                  <a:gd name="T5" fmla="*/ 25 h 63"/>
                  <a:gd name="T6" fmla="*/ 47 w 63"/>
                  <a:gd name="T7" fmla="*/ 25 h 63"/>
                  <a:gd name="T8" fmla="*/ 38 w 63"/>
                  <a:gd name="T9" fmla="*/ 15 h 63"/>
                  <a:gd name="T10" fmla="*/ 38 w 63"/>
                  <a:gd name="T11" fmla="*/ 15 h 63"/>
                  <a:gd name="T12" fmla="*/ 15 w 63"/>
                  <a:gd name="T13" fmla="*/ 38 h 63"/>
                  <a:gd name="T14" fmla="*/ 15 w 63"/>
                  <a:gd name="T15" fmla="*/ 38 h 63"/>
                  <a:gd name="T16" fmla="*/ 24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7"/>
                    </a:moveTo>
                    <a:lnTo>
                      <a:pt x="24" y="47"/>
                    </a:lnTo>
                    <a:cubicBezTo>
                      <a:pt x="39" y="62"/>
                      <a:pt x="62" y="39"/>
                      <a:pt x="47" y="25"/>
                    </a:cubicBezTo>
                    <a:lnTo>
                      <a:pt x="47" y="25"/>
                    </a:lnTo>
                    <a:cubicBezTo>
                      <a:pt x="44" y="22"/>
                      <a:pt x="41" y="18"/>
                      <a:pt x="38" y="15"/>
                    </a:cubicBezTo>
                    <a:lnTo>
                      <a:pt x="38" y="15"/>
                    </a:lnTo>
                    <a:cubicBezTo>
                      <a:pt x="23" y="0"/>
                      <a:pt x="0" y="23"/>
                      <a:pt x="15" y="38"/>
                    </a:cubicBezTo>
                    <a:lnTo>
                      <a:pt x="15" y="38"/>
                    </a:lnTo>
                    <a:cubicBezTo>
                      <a:pt x="18" y="41"/>
                      <a:pt x="21" y="45"/>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7" name="Freeform 42">
                <a:extLst>
                  <a:ext uri="{FF2B5EF4-FFF2-40B4-BE49-F238E27FC236}">
                    <a16:creationId xmlns:a16="http://schemas.microsoft.com/office/drawing/2014/main" id="{EE6FC4CF-0D77-004B-A385-C2D9C0E848F2}"/>
                  </a:ext>
                </a:extLst>
              </p:cNvPr>
              <p:cNvSpPr>
                <a:spLocks noChangeArrowheads="1"/>
              </p:cNvSpPr>
              <p:nvPr/>
            </p:nvSpPr>
            <p:spPr bwMode="auto">
              <a:xfrm>
                <a:off x="3957416" y="3932694"/>
                <a:ext cx="15122" cy="15122"/>
              </a:xfrm>
              <a:custGeom>
                <a:avLst/>
                <a:gdLst>
                  <a:gd name="T0" fmla="*/ 15 w 63"/>
                  <a:gd name="T1" fmla="*/ 37 h 63"/>
                  <a:gd name="T2" fmla="*/ 15 w 63"/>
                  <a:gd name="T3" fmla="*/ 37 h 63"/>
                  <a:gd name="T4" fmla="*/ 25 w 63"/>
                  <a:gd name="T5" fmla="*/ 46 h 63"/>
                  <a:gd name="T6" fmla="*/ 25 w 63"/>
                  <a:gd name="T7" fmla="*/ 46 h 63"/>
                  <a:gd name="T8" fmla="*/ 48 w 63"/>
                  <a:gd name="T9" fmla="*/ 24 h 63"/>
                  <a:gd name="T10" fmla="*/ 48 w 63"/>
                  <a:gd name="T11" fmla="*/ 24 h 63"/>
                  <a:gd name="T12" fmla="*/ 38 w 63"/>
                  <a:gd name="T13" fmla="*/ 14 h 63"/>
                  <a:gd name="T14" fmla="*/ 38 w 63"/>
                  <a:gd name="T15" fmla="*/ 14 h 63"/>
                  <a:gd name="T16" fmla="*/ 15 w 63"/>
                  <a:gd name="T17" fmla="*/ 3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15" y="37"/>
                    </a:moveTo>
                    <a:lnTo>
                      <a:pt x="15" y="37"/>
                    </a:lnTo>
                    <a:cubicBezTo>
                      <a:pt x="18" y="41"/>
                      <a:pt x="22" y="44"/>
                      <a:pt x="25" y="46"/>
                    </a:cubicBezTo>
                    <a:lnTo>
                      <a:pt x="25" y="46"/>
                    </a:lnTo>
                    <a:cubicBezTo>
                      <a:pt x="39" y="62"/>
                      <a:pt x="62" y="39"/>
                      <a:pt x="48" y="24"/>
                    </a:cubicBezTo>
                    <a:lnTo>
                      <a:pt x="48" y="24"/>
                    </a:lnTo>
                    <a:cubicBezTo>
                      <a:pt x="45" y="21"/>
                      <a:pt x="42" y="17"/>
                      <a:pt x="38" y="14"/>
                    </a:cubicBezTo>
                    <a:lnTo>
                      <a:pt x="38" y="14"/>
                    </a:lnTo>
                    <a:cubicBezTo>
                      <a:pt x="23" y="0"/>
                      <a:pt x="0" y="23"/>
                      <a:pt x="15"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8" name="Freeform 43">
                <a:extLst>
                  <a:ext uri="{FF2B5EF4-FFF2-40B4-BE49-F238E27FC236}">
                    <a16:creationId xmlns:a16="http://schemas.microsoft.com/office/drawing/2014/main" id="{12B2C0CD-1A43-C440-815C-26A1D539A56F}"/>
                  </a:ext>
                </a:extLst>
              </p:cNvPr>
              <p:cNvSpPr>
                <a:spLocks noChangeArrowheads="1"/>
              </p:cNvSpPr>
              <p:nvPr/>
            </p:nvSpPr>
            <p:spPr bwMode="auto">
              <a:xfrm>
                <a:off x="3985499" y="3914331"/>
                <a:ext cx="15122" cy="15122"/>
              </a:xfrm>
              <a:custGeom>
                <a:avLst/>
                <a:gdLst>
                  <a:gd name="T0" fmla="*/ 25 w 63"/>
                  <a:gd name="T1" fmla="*/ 47 h 63"/>
                  <a:gd name="T2" fmla="*/ 25 w 63"/>
                  <a:gd name="T3" fmla="*/ 47 h 63"/>
                  <a:gd name="T4" fmla="*/ 47 w 63"/>
                  <a:gd name="T5" fmla="*/ 24 h 63"/>
                  <a:gd name="T6" fmla="*/ 47 w 63"/>
                  <a:gd name="T7" fmla="*/ 24 h 63"/>
                  <a:gd name="T8" fmla="*/ 38 w 63"/>
                  <a:gd name="T9" fmla="*/ 15 h 63"/>
                  <a:gd name="T10" fmla="*/ 38 w 63"/>
                  <a:gd name="T11" fmla="*/ 15 h 63"/>
                  <a:gd name="T12" fmla="*/ 15 w 63"/>
                  <a:gd name="T13" fmla="*/ 37 h 63"/>
                  <a:gd name="T14" fmla="*/ 15 w 63"/>
                  <a:gd name="T15" fmla="*/ 37 h 63"/>
                  <a:gd name="T16" fmla="*/ 25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5" y="47"/>
                    </a:moveTo>
                    <a:lnTo>
                      <a:pt x="25" y="47"/>
                    </a:lnTo>
                    <a:cubicBezTo>
                      <a:pt x="39" y="62"/>
                      <a:pt x="62" y="39"/>
                      <a:pt x="47" y="24"/>
                    </a:cubicBezTo>
                    <a:lnTo>
                      <a:pt x="47" y="24"/>
                    </a:lnTo>
                    <a:cubicBezTo>
                      <a:pt x="45" y="21"/>
                      <a:pt x="41" y="18"/>
                      <a:pt x="38" y="15"/>
                    </a:cubicBezTo>
                    <a:lnTo>
                      <a:pt x="38" y="15"/>
                    </a:lnTo>
                    <a:cubicBezTo>
                      <a:pt x="24" y="0"/>
                      <a:pt x="0" y="23"/>
                      <a:pt x="15" y="37"/>
                    </a:cubicBezTo>
                    <a:lnTo>
                      <a:pt x="15" y="37"/>
                    </a:lnTo>
                    <a:cubicBezTo>
                      <a:pt x="18" y="40"/>
                      <a:pt x="22" y="44"/>
                      <a:pt x="25"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9" name="Freeform 44">
                <a:extLst>
                  <a:ext uri="{FF2B5EF4-FFF2-40B4-BE49-F238E27FC236}">
                    <a16:creationId xmlns:a16="http://schemas.microsoft.com/office/drawing/2014/main" id="{8130D922-DAE4-564C-858E-83822CB963E9}"/>
                  </a:ext>
                </a:extLst>
              </p:cNvPr>
              <p:cNvSpPr>
                <a:spLocks noChangeArrowheads="1"/>
              </p:cNvSpPr>
              <p:nvPr/>
            </p:nvSpPr>
            <p:spPr bwMode="auto">
              <a:xfrm>
                <a:off x="3994140" y="3884088"/>
                <a:ext cx="15122" cy="16202"/>
              </a:xfrm>
              <a:custGeom>
                <a:avLst/>
                <a:gdLst>
                  <a:gd name="T0" fmla="*/ 24 w 63"/>
                  <a:gd name="T1" fmla="*/ 47 h 64"/>
                  <a:gd name="T2" fmla="*/ 24 w 63"/>
                  <a:gd name="T3" fmla="*/ 47 h 64"/>
                  <a:gd name="T4" fmla="*/ 48 w 63"/>
                  <a:gd name="T5" fmla="*/ 24 h 64"/>
                  <a:gd name="T6" fmla="*/ 48 w 63"/>
                  <a:gd name="T7" fmla="*/ 24 h 64"/>
                  <a:gd name="T8" fmla="*/ 38 w 63"/>
                  <a:gd name="T9" fmla="*/ 15 h 64"/>
                  <a:gd name="T10" fmla="*/ 38 w 63"/>
                  <a:gd name="T11" fmla="*/ 15 h 64"/>
                  <a:gd name="T12" fmla="*/ 15 w 63"/>
                  <a:gd name="T13" fmla="*/ 38 h 64"/>
                  <a:gd name="T14" fmla="*/ 15 w 63"/>
                  <a:gd name="T15" fmla="*/ 38 h 64"/>
                  <a:gd name="T16" fmla="*/ 24 w 63"/>
                  <a:gd name="T1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4">
                    <a:moveTo>
                      <a:pt x="24" y="47"/>
                    </a:moveTo>
                    <a:lnTo>
                      <a:pt x="24" y="47"/>
                    </a:lnTo>
                    <a:cubicBezTo>
                      <a:pt x="39" y="63"/>
                      <a:pt x="62" y="40"/>
                      <a:pt x="48" y="24"/>
                    </a:cubicBezTo>
                    <a:lnTo>
                      <a:pt x="48" y="24"/>
                    </a:lnTo>
                    <a:cubicBezTo>
                      <a:pt x="44" y="22"/>
                      <a:pt x="41" y="18"/>
                      <a:pt x="38" y="15"/>
                    </a:cubicBezTo>
                    <a:lnTo>
                      <a:pt x="38" y="15"/>
                    </a:lnTo>
                    <a:cubicBezTo>
                      <a:pt x="23" y="0"/>
                      <a:pt x="0" y="23"/>
                      <a:pt x="15" y="38"/>
                    </a:cubicBezTo>
                    <a:lnTo>
                      <a:pt x="15" y="38"/>
                    </a:lnTo>
                    <a:cubicBezTo>
                      <a:pt x="18" y="42"/>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0" name="Freeform 45">
                <a:extLst>
                  <a:ext uri="{FF2B5EF4-FFF2-40B4-BE49-F238E27FC236}">
                    <a16:creationId xmlns:a16="http://schemas.microsoft.com/office/drawing/2014/main" id="{A3F94FA5-978F-D444-86ED-E7C0A46D3F14}"/>
                  </a:ext>
                </a:extLst>
              </p:cNvPr>
              <p:cNvSpPr>
                <a:spLocks noChangeArrowheads="1"/>
              </p:cNvSpPr>
              <p:nvPr/>
            </p:nvSpPr>
            <p:spPr bwMode="auto">
              <a:xfrm>
                <a:off x="4003861" y="3940254"/>
                <a:ext cx="16201" cy="15122"/>
              </a:xfrm>
              <a:custGeom>
                <a:avLst/>
                <a:gdLst>
                  <a:gd name="T0" fmla="*/ 15 w 64"/>
                  <a:gd name="T1" fmla="*/ 38 h 63"/>
                  <a:gd name="T2" fmla="*/ 15 w 64"/>
                  <a:gd name="T3" fmla="*/ 38 h 63"/>
                  <a:gd name="T4" fmla="*/ 24 w 64"/>
                  <a:gd name="T5" fmla="*/ 47 h 63"/>
                  <a:gd name="T6" fmla="*/ 24 w 64"/>
                  <a:gd name="T7" fmla="*/ 47 h 63"/>
                  <a:gd name="T8" fmla="*/ 47 w 64"/>
                  <a:gd name="T9" fmla="*/ 25 h 63"/>
                  <a:gd name="T10" fmla="*/ 47 w 64"/>
                  <a:gd name="T11" fmla="*/ 25 h 63"/>
                  <a:gd name="T12" fmla="*/ 38 w 64"/>
                  <a:gd name="T13" fmla="*/ 15 h 63"/>
                  <a:gd name="T14" fmla="*/ 38 w 64"/>
                  <a:gd name="T15" fmla="*/ 15 h 63"/>
                  <a:gd name="T16" fmla="*/ 15 w 64"/>
                  <a:gd name="T1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15" y="38"/>
                    </a:moveTo>
                    <a:lnTo>
                      <a:pt x="15" y="38"/>
                    </a:lnTo>
                    <a:cubicBezTo>
                      <a:pt x="18" y="41"/>
                      <a:pt x="21" y="44"/>
                      <a:pt x="24" y="47"/>
                    </a:cubicBezTo>
                    <a:lnTo>
                      <a:pt x="24" y="47"/>
                    </a:lnTo>
                    <a:cubicBezTo>
                      <a:pt x="39" y="62"/>
                      <a:pt x="63" y="39"/>
                      <a:pt x="47" y="25"/>
                    </a:cubicBezTo>
                    <a:lnTo>
                      <a:pt x="47" y="25"/>
                    </a:lnTo>
                    <a:cubicBezTo>
                      <a:pt x="44" y="21"/>
                      <a:pt x="41" y="18"/>
                      <a:pt x="38" y="15"/>
                    </a:cubicBezTo>
                    <a:lnTo>
                      <a:pt x="38" y="15"/>
                    </a:lnTo>
                    <a:cubicBezTo>
                      <a:pt x="23" y="0"/>
                      <a:pt x="0" y="23"/>
                      <a:pt x="15"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1" name="Freeform 46">
                <a:extLst>
                  <a:ext uri="{FF2B5EF4-FFF2-40B4-BE49-F238E27FC236}">
                    <a16:creationId xmlns:a16="http://schemas.microsoft.com/office/drawing/2014/main" id="{B1545768-ABF2-7548-B01B-74A62C7E3F52}"/>
                  </a:ext>
                </a:extLst>
              </p:cNvPr>
              <p:cNvSpPr>
                <a:spLocks noChangeArrowheads="1"/>
              </p:cNvSpPr>
              <p:nvPr/>
            </p:nvSpPr>
            <p:spPr bwMode="auto">
              <a:xfrm>
                <a:off x="3994140" y="3958616"/>
                <a:ext cx="15122" cy="15122"/>
              </a:xfrm>
              <a:custGeom>
                <a:avLst/>
                <a:gdLst>
                  <a:gd name="T0" fmla="*/ 38 w 63"/>
                  <a:gd name="T1" fmla="*/ 15 h 63"/>
                  <a:gd name="T2" fmla="*/ 38 w 63"/>
                  <a:gd name="T3" fmla="*/ 15 h 63"/>
                  <a:gd name="T4" fmla="*/ 15 w 63"/>
                  <a:gd name="T5" fmla="*/ 38 h 63"/>
                  <a:gd name="T6" fmla="*/ 15 w 63"/>
                  <a:gd name="T7" fmla="*/ 38 h 63"/>
                  <a:gd name="T8" fmla="*/ 25 w 63"/>
                  <a:gd name="T9" fmla="*/ 47 h 63"/>
                  <a:gd name="T10" fmla="*/ 25 w 63"/>
                  <a:gd name="T11" fmla="*/ 47 h 63"/>
                  <a:gd name="T12" fmla="*/ 48 w 63"/>
                  <a:gd name="T13" fmla="*/ 24 h 63"/>
                  <a:gd name="T14" fmla="*/ 48 w 63"/>
                  <a:gd name="T15" fmla="*/ 24 h 63"/>
                  <a:gd name="T16" fmla="*/ 38 w 63"/>
                  <a:gd name="T17"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38" y="15"/>
                    </a:moveTo>
                    <a:lnTo>
                      <a:pt x="38" y="15"/>
                    </a:lnTo>
                    <a:cubicBezTo>
                      <a:pt x="23" y="0"/>
                      <a:pt x="0" y="23"/>
                      <a:pt x="15" y="38"/>
                    </a:cubicBezTo>
                    <a:lnTo>
                      <a:pt x="15" y="38"/>
                    </a:lnTo>
                    <a:cubicBezTo>
                      <a:pt x="18" y="41"/>
                      <a:pt x="21" y="44"/>
                      <a:pt x="25" y="47"/>
                    </a:cubicBezTo>
                    <a:lnTo>
                      <a:pt x="25" y="47"/>
                    </a:lnTo>
                    <a:cubicBezTo>
                      <a:pt x="39" y="62"/>
                      <a:pt x="62" y="39"/>
                      <a:pt x="48" y="24"/>
                    </a:cubicBezTo>
                    <a:lnTo>
                      <a:pt x="48" y="24"/>
                    </a:lnTo>
                    <a:cubicBezTo>
                      <a:pt x="44" y="21"/>
                      <a:pt x="41" y="18"/>
                      <a:pt x="38" y="1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2" name="Freeform 47">
                <a:extLst>
                  <a:ext uri="{FF2B5EF4-FFF2-40B4-BE49-F238E27FC236}">
                    <a16:creationId xmlns:a16="http://schemas.microsoft.com/office/drawing/2014/main" id="{8D99DE42-B86B-2D41-9F4F-14C10F2A350F}"/>
                  </a:ext>
                </a:extLst>
              </p:cNvPr>
              <p:cNvSpPr>
                <a:spLocks noChangeArrowheads="1"/>
              </p:cNvSpPr>
              <p:nvPr/>
            </p:nvSpPr>
            <p:spPr bwMode="auto">
              <a:xfrm>
                <a:off x="4006021" y="3994260"/>
                <a:ext cx="15122" cy="10801"/>
              </a:xfrm>
              <a:custGeom>
                <a:avLst/>
                <a:gdLst>
                  <a:gd name="T0" fmla="*/ 31 w 62"/>
                  <a:gd name="T1" fmla="*/ 2 h 45"/>
                  <a:gd name="T2" fmla="*/ 31 w 62"/>
                  <a:gd name="T3" fmla="*/ 2 h 45"/>
                  <a:gd name="T4" fmla="*/ 11 w 62"/>
                  <a:gd name="T5" fmla="*/ 13 h 45"/>
                  <a:gd name="T6" fmla="*/ 11 w 62"/>
                  <a:gd name="T7" fmla="*/ 13 h 45"/>
                  <a:gd name="T8" fmla="*/ 50 w 62"/>
                  <a:gd name="T9" fmla="*/ 12 h 45"/>
                  <a:gd name="T10" fmla="*/ 50 w 62"/>
                  <a:gd name="T11" fmla="*/ 12 h 45"/>
                  <a:gd name="T12" fmla="*/ 31 w 62"/>
                  <a:gd name="T13" fmla="*/ 2 h 45"/>
                </a:gdLst>
                <a:ahLst/>
                <a:cxnLst>
                  <a:cxn ang="0">
                    <a:pos x="T0" y="T1"/>
                  </a:cxn>
                  <a:cxn ang="0">
                    <a:pos x="T2" y="T3"/>
                  </a:cxn>
                  <a:cxn ang="0">
                    <a:pos x="T4" y="T5"/>
                  </a:cxn>
                  <a:cxn ang="0">
                    <a:pos x="T6" y="T7"/>
                  </a:cxn>
                  <a:cxn ang="0">
                    <a:pos x="T8" y="T9"/>
                  </a:cxn>
                  <a:cxn ang="0">
                    <a:pos x="T10" y="T11"/>
                  </a:cxn>
                  <a:cxn ang="0">
                    <a:pos x="T12" y="T13"/>
                  </a:cxn>
                </a:cxnLst>
                <a:rect l="0" t="0" r="r" b="b"/>
                <a:pathLst>
                  <a:path w="62" h="45">
                    <a:moveTo>
                      <a:pt x="31" y="2"/>
                    </a:moveTo>
                    <a:lnTo>
                      <a:pt x="31" y="2"/>
                    </a:lnTo>
                    <a:cubicBezTo>
                      <a:pt x="23" y="0"/>
                      <a:pt x="15" y="3"/>
                      <a:pt x="11" y="13"/>
                    </a:cubicBezTo>
                    <a:lnTo>
                      <a:pt x="11" y="13"/>
                    </a:lnTo>
                    <a:cubicBezTo>
                      <a:pt x="0" y="44"/>
                      <a:pt x="61" y="43"/>
                      <a:pt x="50" y="12"/>
                    </a:cubicBezTo>
                    <a:lnTo>
                      <a:pt x="50" y="12"/>
                    </a:lnTo>
                    <a:cubicBezTo>
                      <a:pt x="47" y="4"/>
                      <a:pt x="39" y="1"/>
                      <a:pt x="31"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3" name="Freeform 48">
                <a:extLst>
                  <a:ext uri="{FF2B5EF4-FFF2-40B4-BE49-F238E27FC236}">
                    <a16:creationId xmlns:a16="http://schemas.microsoft.com/office/drawing/2014/main" id="{D165F786-5286-6E4C-BD32-1B534DD1EC73}"/>
                  </a:ext>
                </a:extLst>
              </p:cNvPr>
              <p:cNvSpPr>
                <a:spLocks noChangeArrowheads="1"/>
              </p:cNvSpPr>
              <p:nvPr/>
            </p:nvSpPr>
            <p:spPr bwMode="auto">
              <a:xfrm>
                <a:off x="3980099" y="3972658"/>
                <a:ext cx="16201" cy="16202"/>
              </a:xfrm>
              <a:custGeom>
                <a:avLst/>
                <a:gdLst>
                  <a:gd name="T0" fmla="*/ 15 w 64"/>
                  <a:gd name="T1" fmla="*/ 39 h 64"/>
                  <a:gd name="T2" fmla="*/ 15 w 64"/>
                  <a:gd name="T3" fmla="*/ 39 h 64"/>
                  <a:gd name="T4" fmla="*/ 25 w 64"/>
                  <a:gd name="T5" fmla="*/ 48 h 64"/>
                  <a:gd name="T6" fmla="*/ 25 w 64"/>
                  <a:gd name="T7" fmla="*/ 48 h 64"/>
                  <a:gd name="T8" fmla="*/ 48 w 64"/>
                  <a:gd name="T9" fmla="*/ 25 h 64"/>
                  <a:gd name="T10" fmla="*/ 48 w 64"/>
                  <a:gd name="T11" fmla="*/ 25 h 64"/>
                  <a:gd name="T12" fmla="*/ 38 w 64"/>
                  <a:gd name="T13" fmla="*/ 16 h 64"/>
                  <a:gd name="T14" fmla="*/ 38 w 64"/>
                  <a:gd name="T15" fmla="*/ 16 h 64"/>
                  <a:gd name="T16" fmla="*/ 15 w 64"/>
                  <a:gd name="T17" fmla="*/ 3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4">
                    <a:moveTo>
                      <a:pt x="15" y="39"/>
                    </a:moveTo>
                    <a:lnTo>
                      <a:pt x="15" y="39"/>
                    </a:lnTo>
                    <a:cubicBezTo>
                      <a:pt x="18" y="42"/>
                      <a:pt x="21" y="45"/>
                      <a:pt x="25" y="48"/>
                    </a:cubicBezTo>
                    <a:lnTo>
                      <a:pt x="25" y="48"/>
                    </a:lnTo>
                    <a:cubicBezTo>
                      <a:pt x="39" y="63"/>
                      <a:pt x="63" y="40"/>
                      <a:pt x="48" y="25"/>
                    </a:cubicBezTo>
                    <a:lnTo>
                      <a:pt x="48" y="25"/>
                    </a:lnTo>
                    <a:cubicBezTo>
                      <a:pt x="44" y="22"/>
                      <a:pt x="41" y="19"/>
                      <a:pt x="38" y="16"/>
                    </a:cubicBezTo>
                    <a:lnTo>
                      <a:pt x="38" y="16"/>
                    </a:lnTo>
                    <a:cubicBezTo>
                      <a:pt x="23" y="0"/>
                      <a:pt x="0" y="24"/>
                      <a:pt x="15"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4" name="Freeform 49">
                <a:extLst>
                  <a:ext uri="{FF2B5EF4-FFF2-40B4-BE49-F238E27FC236}">
                    <a16:creationId xmlns:a16="http://schemas.microsoft.com/office/drawing/2014/main" id="{514123A3-1B3B-C140-96B2-5079C30D039E}"/>
                  </a:ext>
                </a:extLst>
              </p:cNvPr>
              <p:cNvSpPr>
                <a:spLocks noChangeArrowheads="1"/>
              </p:cNvSpPr>
              <p:nvPr/>
            </p:nvSpPr>
            <p:spPr bwMode="auto">
              <a:xfrm>
                <a:off x="3591258" y="3930534"/>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5" name="Freeform 50">
                <a:extLst>
                  <a:ext uri="{FF2B5EF4-FFF2-40B4-BE49-F238E27FC236}">
                    <a16:creationId xmlns:a16="http://schemas.microsoft.com/office/drawing/2014/main" id="{38BC7396-BCFF-BC44-A53C-EBC060AA983A}"/>
                  </a:ext>
                </a:extLst>
              </p:cNvPr>
              <p:cNvSpPr>
                <a:spLocks noChangeArrowheads="1"/>
              </p:cNvSpPr>
              <p:nvPr/>
            </p:nvSpPr>
            <p:spPr bwMode="auto">
              <a:xfrm>
                <a:off x="3579376" y="3900290"/>
                <a:ext cx="12961" cy="8641"/>
              </a:xfrm>
              <a:custGeom>
                <a:avLst/>
                <a:gdLst>
                  <a:gd name="T0" fmla="*/ 22 w 53"/>
                  <a:gd name="T1" fmla="*/ 33 h 34"/>
                  <a:gd name="T2" fmla="*/ 31 w 53"/>
                  <a:gd name="T3" fmla="*/ 33 h 34"/>
                  <a:gd name="T4" fmla="*/ 31 w 53"/>
                  <a:gd name="T5" fmla="*/ 33 h 34"/>
                  <a:gd name="T6" fmla="*/ 31 w 53"/>
                  <a:gd name="T7" fmla="*/ 0 h 34"/>
                  <a:gd name="T8" fmla="*/ 22 w 53"/>
                  <a:gd name="T9" fmla="*/ 0 h 34"/>
                  <a:gd name="T10" fmla="*/ 22 w 53"/>
                  <a:gd name="T11" fmla="*/ 0 h 34"/>
                  <a:gd name="T12" fmla="*/ 22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2" y="33"/>
                    </a:moveTo>
                    <a:lnTo>
                      <a:pt x="31" y="33"/>
                    </a:lnTo>
                    <a:lnTo>
                      <a:pt x="31" y="33"/>
                    </a:lnTo>
                    <a:cubicBezTo>
                      <a:pt x="52" y="33"/>
                      <a:pt x="52" y="0"/>
                      <a:pt x="31" y="0"/>
                    </a:cubicBezTo>
                    <a:lnTo>
                      <a:pt x="22" y="0"/>
                    </a:ln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6" name="Freeform 51">
                <a:extLst>
                  <a:ext uri="{FF2B5EF4-FFF2-40B4-BE49-F238E27FC236}">
                    <a16:creationId xmlns:a16="http://schemas.microsoft.com/office/drawing/2014/main" id="{DB4575DB-2F54-7146-9C10-F434A58301CB}"/>
                  </a:ext>
                </a:extLst>
              </p:cNvPr>
              <p:cNvSpPr>
                <a:spLocks noChangeArrowheads="1"/>
              </p:cNvSpPr>
              <p:nvPr/>
            </p:nvSpPr>
            <p:spPr bwMode="auto">
              <a:xfrm>
                <a:off x="3609619" y="3889489"/>
                <a:ext cx="12961" cy="7560"/>
              </a:xfrm>
              <a:custGeom>
                <a:avLst/>
                <a:gdLst>
                  <a:gd name="T0" fmla="*/ 21 w 52"/>
                  <a:gd name="T1" fmla="*/ 32 h 33"/>
                  <a:gd name="T2" fmla="*/ 30 w 52"/>
                  <a:gd name="T3" fmla="*/ 32 h 33"/>
                  <a:gd name="T4" fmla="*/ 30 w 52"/>
                  <a:gd name="T5" fmla="*/ 32 h 33"/>
                  <a:gd name="T6" fmla="*/ 30 w 52"/>
                  <a:gd name="T7" fmla="*/ 0 h 33"/>
                  <a:gd name="T8" fmla="*/ 21 w 52"/>
                  <a:gd name="T9" fmla="*/ 0 h 33"/>
                  <a:gd name="T10" fmla="*/ 21 w 52"/>
                  <a:gd name="T11" fmla="*/ 0 h 33"/>
                  <a:gd name="T12" fmla="*/ 21 w 52"/>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52" h="33">
                    <a:moveTo>
                      <a:pt x="21" y="32"/>
                    </a:moveTo>
                    <a:lnTo>
                      <a:pt x="30" y="32"/>
                    </a:lnTo>
                    <a:lnTo>
                      <a:pt x="30" y="32"/>
                    </a:lnTo>
                    <a:cubicBezTo>
                      <a:pt x="51" y="32"/>
                      <a:pt x="51" y="0"/>
                      <a:pt x="30"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7" name="Freeform 52">
                <a:extLst>
                  <a:ext uri="{FF2B5EF4-FFF2-40B4-BE49-F238E27FC236}">
                    <a16:creationId xmlns:a16="http://schemas.microsoft.com/office/drawing/2014/main" id="{CFE15B38-0CA3-3343-930E-18A10E3ECF04}"/>
                  </a:ext>
                </a:extLst>
              </p:cNvPr>
              <p:cNvSpPr>
                <a:spLocks noChangeArrowheads="1"/>
              </p:cNvSpPr>
              <p:nvPr/>
            </p:nvSpPr>
            <p:spPr bwMode="auto">
              <a:xfrm>
                <a:off x="3594498" y="3912171"/>
                <a:ext cx="12961" cy="8641"/>
              </a:xfrm>
              <a:custGeom>
                <a:avLst/>
                <a:gdLst>
                  <a:gd name="T0" fmla="*/ 21 w 52"/>
                  <a:gd name="T1" fmla="*/ 33 h 34"/>
                  <a:gd name="T2" fmla="*/ 30 w 52"/>
                  <a:gd name="T3" fmla="*/ 33 h 34"/>
                  <a:gd name="T4" fmla="*/ 30 w 52"/>
                  <a:gd name="T5" fmla="*/ 33 h 34"/>
                  <a:gd name="T6" fmla="*/ 30 w 52"/>
                  <a:gd name="T7" fmla="*/ 0 h 34"/>
                  <a:gd name="T8" fmla="*/ 21 w 52"/>
                  <a:gd name="T9" fmla="*/ 0 h 34"/>
                  <a:gd name="T10" fmla="*/ 21 w 52"/>
                  <a:gd name="T11" fmla="*/ 0 h 34"/>
                  <a:gd name="T12" fmla="*/ 21 w 52"/>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2" h="34">
                    <a:moveTo>
                      <a:pt x="21" y="33"/>
                    </a:moveTo>
                    <a:lnTo>
                      <a:pt x="30" y="33"/>
                    </a:lnTo>
                    <a:lnTo>
                      <a:pt x="30" y="33"/>
                    </a:lnTo>
                    <a:cubicBezTo>
                      <a:pt x="51" y="33"/>
                      <a:pt x="51" y="0"/>
                      <a:pt x="30"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8" name="Freeform 53">
                <a:extLst>
                  <a:ext uri="{FF2B5EF4-FFF2-40B4-BE49-F238E27FC236}">
                    <a16:creationId xmlns:a16="http://schemas.microsoft.com/office/drawing/2014/main" id="{EB772273-D15F-224E-94C3-90E656AA1033}"/>
                  </a:ext>
                </a:extLst>
              </p:cNvPr>
              <p:cNvSpPr>
                <a:spLocks noChangeArrowheads="1"/>
              </p:cNvSpPr>
              <p:nvPr/>
            </p:nvSpPr>
            <p:spPr bwMode="auto">
              <a:xfrm>
                <a:off x="3627982" y="3927293"/>
                <a:ext cx="8641" cy="11882"/>
              </a:xfrm>
              <a:custGeom>
                <a:avLst/>
                <a:gdLst>
                  <a:gd name="T0" fmla="*/ 33 w 34"/>
                  <a:gd name="T1" fmla="*/ 27 h 49"/>
                  <a:gd name="T2" fmla="*/ 33 w 34"/>
                  <a:gd name="T3" fmla="*/ 21 h 49"/>
                  <a:gd name="T4" fmla="*/ 33 w 34"/>
                  <a:gd name="T5" fmla="*/ 21 h 49"/>
                  <a:gd name="T6" fmla="*/ 0 w 34"/>
                  <a:gd name="T7" fmla="*/ 21 h 49"/>
                  <a:gd name="T8" fmla="*/ 0 w 34"/>
                  <a:gd name="T9" fmla="*/ 27 h 49"/>
                  <a:gd name="T10" fmla="*/ 0 w 34"/>
                  <a:gd name="T11" fmla="*/ 27 h 49"/>
                  <a:gd name="T12" fmla="*/ 33 w 34"/>
                  <a:gd name="T13" fmla="*/ 27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33" y="27"/>
                    </a:moveTo>
                    <a:lnTo>
                      <a:pt x="33" y="21"/>
                    </a:lnTo>
                    <a:lnTo>
                      <a:pt x="33" y="21"/>
                    </a:lnTo>
                    <a:cubicBezTo>
                      <a:pt x="33" y="0"/>
                      <a:pt x="0" y="0"/>
                      <a:pt x="0" y="21"/>
                    </a:cubicBezTo>
                    <a:lnTo>
                      <a:pt x="0" y="27"/>
                    </a:lnTo>
                    <a:lnTo>
                      <a:pt x="0" y="27"/>
                    </a:lnTo>
                    <a:cubicBezTo>
                      <a:pt x="0" y="48"/>
                      <a:pt x="33" y="48"/>
                      <a:pt x="3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9" name="Freeform 54">
                <a:extLst>
                  <a:ext uri="{FF2B5EF4-FFF2-40B4-BE49-F238E27FC236}">
                    <a16:creationId xmlns:a16="http://schemas.microsoft.com/office/drawing/2014/main" id="{95495CC1-8A49-564F-9298-1922E09D3E54}"/>
                  </a:ext>
                </a:extLst>
              </p:cNvPr>
              <p:cNvSpPr>
                <a:spLocks noChangeArrowheads="1"/>
              </p:cNvSpPr>
              <p:nvPr/>
            </p:nvSpPr>
            <p:spPr bwMode="auto">
              <a:xfrm>
                <a:off x="3636623" y="3898130"/>
                <a:ext cx="15122" cy="15122"/>
              </a:xfrm>
              <a:custGeom>
                <a:avLst/>
                <a:gdLst>
                  <a:gd name="T0" fmla="*/ 23 w 63"/>
                  <a:gd name="T1" fmla="*/ 47 h 63"/>
                  <a:gd name="T2" fmla="*/ 23 w 63"/>
                  <a:gd name="T3" fmla="*/ 47 h 63"/>
                  <a:gd name="T4" fmla="*/ 47 w 63"/>
                  <a:gd name="T5" fmla="*/ 25 h 63"/>
                  <a:gd name="T6" fmla="*/ 47 w 63"/>
                  <a:gd name="T7" fmla="*/ 25 h 63"/>
                  <a:gd name="T8" fmla="*/ 37 w 63"/>
                  <a:gd name="T9" fmla="*/ 15 h 63"/>
                  <a:gd name="T10" fmla="*/ 37 w 63"/>
                  <a:gd name="T11" fmla="*/ 15 h 63"/>
                  <a:gd name="T12" fmla="*/ 14 w 63"/>
                  <a:gd name="T13" fmla="*/ 38 h 63"/>
                  <a:gd name="T14" fmla="*/ 14 w 63"/>
                  <a:gd name="T15" fmla="*/ 38 h 63"/>
                  <a:gd name="T16" fmla="*/ 23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3" y="47"/>
                    </a:moveTo>
                    <a:lnTo>
                      <a:pt x="23" y="47"/>
                    </a:lnTo>
                    <a:cubicBezTo>
                      <a:pt x="39" y="62"/>
                      <a:pt x="62" y="39"/>
                      <a:pt x="47" y="25"/>
                    </a:cubicBezTo>
                    <a:lnTo>
                      <a:pt x="47" y="25"/>
                    </a:lnTo>
                    <a:cubicBezTo>
                      <a:pt x="43" y="22"/>
                      <a:pt x="41" y="18"/>
                      <a:pt x="37" y="15"/>
                    </a:cubicBezTo>
                    <a:lnTo>
                      <a:pt x="37" y="15"/>
                    </a:lnTo>
                    <a:cubicBezTo>
                      <a:pt x="22" y="0"/>
                      <a:pt x="0" y="23"/>
                      <a:pt x="14" y="38"/>
                    </a:cubicBezTo>
                    <a:lnTo>
                      <a:pt x="14" y="38"/>
                    </a:lnTo>
                    <a:cubicBezTo>
                      <a:pt x="18" y="41"/>
                      <a:pt x="21" y="45"/>
                      <a:pt x="23"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0" name="Freeform 55">
                <a:extLst>
                  <a:ext uri="{FF2B5EF4-FFF2-40B4-BE49-F238E27FC236}">
                    <a16:creationId xmlns:a16="http://schemas.microsoft.com/office/drawing/2014/main" id="{F091FC75-7235-3F4F-A7D0-E3C3CC99B842}"/>
                  </a:ext>
                </a:extLst>
              </p:cNvPr>
              <p:cNvSpPr>
                <a:spLocks noChangeArrowheads="1"/>
              </p:cNvSpPr>
              <p:nvPr/>
            </p:nvSpPr>
            <p:spPr bwMode="auto">
              <a:xfrm>
                <a:off x="3638783" y="3948895"/>
                <a:ext cx="7560" cy="12961"/>
              </a:xfrm>
              <a:custGeom>
                <a:avLst/>
                <a:gdLst>
                  <a:gd name="T0" fmla="*/ 32 w 33"/>
                  <a:gd name="T1" fmla="*/ 30 h 52"/>
                  <a:gd name="T2" fmla="*/ 32 w 33"/>
                  <a:gd name="T3" fmla="*/ 21 h 52"/>
                  <a:gd name="T4" fmla="*/ 32 w 33"/>
                  <a:gd name="T5" fmla="*/ 21 h 52"/>
                  <a:gd name="T6" fmla="*/ 0 w 33"/>
                  <a:gd name="T7" fmla="*/ 21 h 52"/>
                  <a:gd name="T8" fmla="*/ 0 w 33"/>
                  <a:gd name="T9" fmla="*/ 30 h 52"/>
                  <a:gd name="T10" fmla="*/ 0 w 33"/>
                  <a:gd name="T11" fmla="*/ 30 h 52"/>
                  <a:gd name="T12" fmla="*/ 32 w 33"/>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0"/>
                    </a:moveTo>
                    <a:lnTo>
                      <a:pt x="32" y="21"/>
                    </a:lnTo>
                    <a:lnTo>
                      <a:pt x="32" y="21"/>
                    </a:lnTo>
                    <a:cubicBezTo>
                      <a:pt x="32" y="0"/>
                      <a:pt x="0" y="0"/>
                      <a:pt x="0" y="21"/>
                    </a:cubicBezTo>
                    <a:lnTo>
                      <a:pt x="0" y="30"/>
                    </a:lnTo>
                    <a:lnTo>
                      <a:pt x="0" y="30"/>
                    </a:lnTo>
                    <a:cubicBezTo>
                      <a:pt x="0" y="51"/>
                      <a:pt x="32" y="51"/>
                      <a:pt x="32"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1" name="Freeform 56">
                <a:extLst>
                  <a:ext uri="{FF2B5EF4-FFF2-40B4-BE49-F238E27FC236}">
                    <a16:creationId xmlns:a16="http://schemas.microsoft.com/office/drawing/2014/main" id="{C80F94DC-6C85-D446-AA17-EA2FB8A2F105}"/>
                  </a:ext>
                </a:extLst>
              </p:cNvPr>
              <p:cNvSpPr>
                <a:spLocks noChangeArrowheads="1"/>
              </p:cNvSpPr>
              <p:nvPr/>
            </p:nvSpPr>
            <p:spPr bwMode="auto">
              <a:xfrm>
                <a:off x="3650664" y="3934854"/>
                <a:ext cx="7561" cy="12961"/>
              </a:xfrm>
              <a:custGeom>
                <a:avLst/>
                <a:gdLst>
                  <a:gd name="T0" fmla="*/ 32 w 33"/>
                  <a:gd name="T1" fmla="*/ 30 h 52"/>
                  <a:gd name="T2" fmla="*/ 32 w 33"/>
                  <a:gd name="T3" fmla="*/ 21 h 52"/>
                  <a:gd name="T4" fmla="*/ 32 w 33"/>
                  <a:gd name="T5" fmla="*/ 21 h 52"/>
                  <a:gd name="T6" fmla="*/ 0 w 33"/>
                  <a:gd name="T7" fmla="*/ 21 h 52"/>
                  <a:gd name="T8" fmla="*/ 0 w 33"/>
                  <a:gd name="T9" fmla="*/ 30 h 52"/>
                  <a:gd name="T10" fmla="*/ 0 w 33"/>
                  <a:gd name="T11" fmla="*/ 30 h 52"/>
                  <a:gd name="T12" fmla="*/ 32 w 33"/>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0"/>
                    </a:moveTo>
                    <a:lnTo>
                      <a:pt x="32" y="21"/>
                    </a:lnTo>
                    <a:lnTo>
                      <a:pt x="32" y="21"/>
                    </a:lnTo>
                    <a:cubicBezTo>
                      <a:pt x="32" y="0"/>
                      <a:pt x="0" y="0"/>
                      <a:pt x="0" y="21"/>
                    </a:cubicBezTo>
                    <a:lnTo>
                      <a:pt x="0" y="30"/>
                    </a:lnTo>
                    <a:lnTo>
                      <a:pt x="0" y="30"/>
                    </a:lnTo>
                    <a:cubicBezTo>
                      <a:pt x="0" y="51"/>
                      <a:pt x="32" y="51"/>
                      <a:pt x="32"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2" name="Freeform 57">
                <a:extLst>
                  <a:ext uri="{FF2B5EF4-FFF2-40B4-BE49-F238E27FC236}">
                    <a16:creationId xmlns:a16="http://schemas.microsoft.com/office/drawing/2014/main" id="{06A617EA-E36D-F74F-BE7F-BDF8B8B86EE4}"/>
                  </a:ext>
                </a:extLst>
              </p:cNvPr>
              <p:cNvSpPr>
                <a:spLocks noChangeArrowheads="1"/>
              </p:cNvSpPr>
              <p:nvPr/>
            </p:nvSpPr>
            <p:spPr bwMode="auto">
              <a:xfrm>
                <a:off x="3552374" y="3907851"/>
                <a:ext cx="12961" cy="8641"/>
              </a:xfrm>
              <a:custGeom>
                <a:avLst/>
                <a:gdLst>
                  <a:gd name="T0" fmla="*/ 21 w 52"/>
                  <a:gd name="T1" fmla="*/ 34 h 35"/>
                  <a:gd name="T2" fmla="*/ 30 w 52"/>
                  <a:gd name="T3" fmla="*/ 34 h 35"/>
                  <a:gd name="T4" fmla="*/ 30 w 52"/>
                  <a:gd name="T5" fmla="*/ 34 h 35"/>
                  <a:gd name="T6" fmla="*/ 30 w 52"/>
                  <a:gd name="T7" fmla="*/ 0 h 35"/>
                  <a:gd name="T8" fmla="*/ 21 w 52"/>
                  <a:gd name="T9" fmla="*/ 0 h 35"/>
                  <a:gd name="T10" fmla="*/ 21 w 52"/>
                  <a:gd name="T11" fmla="*/ 0 h 35"/>
                  <a:gd name="T12" fmla="*/ 21 w 52"/>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52" h="35">
                    <a:moveTo>
                      <a:pt x="21" y="34"/>
                    </a:moveTo>
                    <a:lnTo>
                      <a:pt x="30" y="34"/>
                    </a:lnTo>
                    <a:lnTo>
                      <a:pt x="30" y="34"/>
                    </a:lnTo>
                    <a:cubicBezTo>
                      <a:pt x="51" y="34"/>
                      <a:pt x="51" y="0"/>
                      <a:pt x="30" y="0"/>
                    </a:cubicBezTo>
                    <a:lnTo>
                      <a:pt x="21" y="0"/>
                    </a:lnTo>
                    <a:lnTo>
                      <a:pt x="21" y="0"/>
                    </a:lnTo>
                    <a:cubicBezTo>
                      <a:pt x="0" y="0"/>
                      <a:pt x="0" y="34"/>
                      <a:pt x="21"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3" name="Freeform 58">
                <a:extLst>
                  <a:ext uri="{FF2B5EF4-FFF2-40B4-BE49-F238E27FC236}">
                    <a16:creationId xmlns:a16="http://schemas.microsoft.com/office/drawing/2014/main" id="{7DA7E0AD-7514-D84C-A445-741F4893CF17}"/>
                  </a:ext>
                </a:extLst>
              </p:cNvPr>
              <p:cNvSpPr>
                <a:spLocks noChangeArrowheads="1"/>
              </p:cNvSpPr>
              <p:nvPr/>
            </p:nvSpPr>
            <p:spPr bwMode="auto">
              <a:xfrm>
                <a:off x="3524291" y="3898130"/>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4" name="Freeform 59">
                <a:extLst>
                  <a:ext uri="{FF2B5EF4-FFF2-40B4-BE49-F238E27FC236}">
                    <a16:creationId xmlns:a16="http://schemas.microsoft.com/office/drawing/2014/main" id="{C82B964C-1986-2148-B276-643B8E16EE23}"/>
                  </a:ext>
                </a:extLst>
              </p:cNvPr>
              <p:cNvSpPr>
                <a:spLocks noChangeArrowheads="1"/>
              </p:cNvSpPr>
              <p:nvPr/>
            </p:nvSpPr>
            <p:spPr bwMode="auto">
              <a:xfrm>
                <a:off x="3537252" y="3865727"/>
                <a:ext cx="10801" cy="10801"/>
              </a:xfrm>
              <a:custGeom>
                <a:avLst/>
                <a:gdLst>
                  <a:gd name="T0" fmla="*/ 29 w 43"/>
                  <a:gd name="T1" fmla="*/ 9 h 45"/>
                  <a:gd name="T2" fmla="*/ 29 w 43"/>
                  <a:gd name="T3" fmla="*/ 9 h 45"/>
                  <a:gd name="T4" fmla="*/ 28 w 43"/>
                  <a:gd name="T5" fmla="*/ 8 h 45"/>
                  <a:gd name="T6" fmla="*/ 28 w 43"/>
                  <a:gd name="T7" fmla="*/ 8 h 45"/>
                  <a:gd name="T8" fmla="*/ 29 w 43"/>
                  <a:gd name="T9" fmla="*/ 9 h 45"/>
                  <a:gd name="T10" fmla="*/ 41 w 43"/>
                  <a:gd name="T11" fmla="*/ 18 h 45"/>
                  <a:gd name="T12" fmla="*/ 41 w 43"/>
                  <a:gd name="T13" fmla="*/ 18 h 45"/>
                  <a:gd name="T14" fmla="*/ 20 w 43"/>
                  <a:gd name="T15" fmla="*/ 4 h 45"/>
                  <a:gd name="T16" fmla="*/ 20 w 43"/>
                  <a:gd name="T17" fmla="*/ 4 h 45"/>
                  <a:gd name="T18" fmla="*/ 1 w 43"/>
                  <a:gd name="T19" fmla="*/ 19 h 45"/>
                  <a:gd name="T20" fmla="*/ 1 w 43"/>
                  <a:gd name="T21" fmla="*/ 19 h 45"/>
                  <a:gd name="T22" fmla="*/ 41 w 43"/>
                  <a:gd name="T2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5">
                    <a:moveTo>
                      <a:pt x="29" y="9"/>
                    </a:moveTo>
                    <a:lnTo>
                      <a:pt x="29" y="9"/>
                    </a:lnTo>
                    <a:cubicBezTo>
                      <a:pt x="29" y="9"/>
                      <a:pt x="29" y="9"/>
                      <a:pt x="28" y="8"/>
                    </a:cubicBezTo>
                    <a:lnTo>
                      <a:pt x="28" y="8"/>
                    </a:lnTo>
                    <a:cubicBezTo>
                      <a:pt x="29" y="8"/>
                      <a:pt x="29" y="9"/>
                      <a:pt x="29" y="9"/>
                    </a:cubicBezTo>
                    <a:close/>
                    <a:moveTo>
                      <a:pt x="41" y="18"/>
                    </a:moveTo>
                    <a:lnTo>
                      <a:pt x="41" y="18"/>
                    </a:lnTo>
                    <a:cubicBezTo>
                      <a:pt x="42" y="5"/>
                      <a:pt x="29" y="0"/>
                      <a:pt x="20" y="4"/>
                    </a:cubicBezTo>
                    <a:lnTo>
                      <a:pt x="20" y="4"/>
                    </a:lnTo>
                    <a:cubicBezTo>
                      <a:pt x="10" y="2"/>
                      <a:pt x="0" y="6"/>
                      <a:pt x="1" y="19"/>
                    </a:cubicBezTo>
                    <a:lnTo>
                      <a:pt x="1" y="19"/>
                    </a:lnTo>
                    <a:cubicBezTo>
                      <a:pt x="3" y="44"/>
                      <a:pt x="41" y="44"/>
                      <a:pt x="41" y="1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5" name="Freeform 60">
                <a:extLst>
                  <a:ext uri="{FF2B5EF4-FFF2-40B4-BE49-F238E27FC236}">
                    <a16:creationId xmlns:a16="http://schemas.microsoft.com/office/drawing/2014/main" id="{5A4579A0-51D5-1D44-9992-59D0E8F14125}"/>
                  </a:ext>
                </a:extLst>
              </p:cNvPr>
              <p:cNvSpPr>
                <a:spLocks noChangeArrowheads="1"/>
              </p:cNvSpPr>
              <p:nvPr/>
            </p:nvSpPr>
            <p:spPr bwMode="auto">
              <a:xfrm>
                <a:off x="3544813" y="3891649"/>
                <a:ext cx="12961" cy="8641"/>
              </a:xfrm>
              <a:custGeom>
                <a:avLst/>
                <a:gdLst>
                  <a:gd name="T0" fmla="*/ 21 w 53"/>
                  <a:gd name="T1" fmla="*/ 33 h 34"/>
                  <a:gd name="T2" fmla="*/ 31 w 53"/>
                  <a:gd name="T3" fmla="*/ 33 h 34"/>
                  <a:gd name="T4" fmla="*/ 31 w 53"/>
                  <a:gd name="T5" fmla="*/ 33 h 34"/>
                  <a:gd name="T6" fmla="*/ 31 w 53"/>
                  <a:gd name="T7" fmla="*/ 0 h 34"/>
                  <a:gd name="T8" fmla="*/ 21 w 53"/>
                  <a:gd name="T9" fmla="*/ 0 h 34"/>
                  <a:gd name="T10" fmla="*/ 21 w 53"/>
                  <a:gd name="T11" fmla="*/ 0 h 34"/>
                  <a:gd name="T12" fmla="*/ 21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1" y="33"/>
                    </a:moveTo>
                    <a:lnTo>
                      <a:pt x="31" y="33"/>
                    </a:lnTo>
                    <a:lnTo>
                      <a:pt x="31" y="33"/>
                    </a:lnTo>
                    <a:cubicBezTo>
                      <a:pt x="52" y="33"/>
                      <a:pt x="52" y="0"/>
                      <a:pt x="31"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6" name="Freeform 61">
                <a:extLst>
                  <a:ext uri="{FF2B5EF4-FFF2-40B4-BE49-F238E27FC236}">
                    <a16:creationId xmlns:a16="http://schemas.microsoft.com/office/drawing/2014/main" id="{35C71E12-C0AB-084F-B102-FFA5EE5AD218}"/>
                  </a:ext>
                </a:extLst>
              </p:cNvPr>
              <p:cNvSpPr>
                <a:spLocks noChangeArrowheads="1"/>
              </p:cNvSpPr>
              <p:nvPr/>
            </p:nvSpPr>
            <p:spPr bwMode="auto">
              <a:xfrm>
                <a:off x="3569655" y="3872207"/>
                <a:ext cx="8641" cy="12961"/>
              </a:xfrm>
              <a:custGeom>
                <a:avLst/>
                <a:gdLst>
                  <a:gd name="T0" fmla="*/ 33 w 34"/>
                  <a:gd name="T1" fmla="*/ 30 h 52"/>
                  <a:gd name="T2" fmla="*/ 33 w 34"/>
                  <a:gd name="T3" fmla="*/ 21 h 52"/>
                  <a:gd name="T4" fmla="*/ 33 w 34"/>
                  <a:gd name="T5" fmla="*/ 21 h 52"/>
                  <a:gd name="T6" fmla="*/ 0 w 34"/>
                  <a:gd name="T7" fmla="*/ 21 h 52"/>
                  <a:gd name="T8" fmla="*/ 0 w 34"/>
                  <a:gd name="T9" fmla="*/ 30 h 52"/>
                  <a:gd name="T10" fmla="*/ 0 w 34"/>
                  <a:gd name="T11" fmla="*/ 30 h 52"/>
                  <a:gd name="T12" fmla="*/ 33 w 34"/>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4" h="52">
                    <a:moveTo>
                      <a:pt x="33" y="30"/>
                    </a:moveTo>
                    <a:lnTo>
                      <a:pt x="33" y="21"/>
                    </a:lnTo>
                    <a:lnTo>
                      <a:pt x="33" y="21"/>
                    </a:lnTo>
                    <a:cubicBezTo>
                      <a:pt x="33" y="0"/>
                      <a:pt x="0" y="0"/>
                      <a:pt x="0" y="21"/>
                    </a:cubicBezTo>
                    <a:lnTo>
                      <a:pt x="0" y="30"/>
                    </a:lnTo>
                    <a:lnTo>
                      <a:pt x="0" y="30"/>
                    </a:lnTo>
                    <a:cubicBezTo>
                      <a:pt x="0" y="51"/>
                      <a:pt x="33" y="51"/>
                      <a:pt x="3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7" name="Freeform 62">
                <a:extLst>
                  <a:ext uri="{FF2B5EF4-FFF2-40B4-BE49-F238E27FC236}">
                    <a16:creationId xmlns:a16="http://schemas.microsoft.com/office/drawing/2014/main" id="{E619F84B-369C-3348-A85A-311E2413F6DE}"/>
                  </a:ext>
                </a:extLst>
              </p:cNvPr>
              <p:cNvSpPr>
                <a:spLocks noChangeArrowheads="1"/>
              </p:cNvSpPr>
              <p:nvPr/>
            </p:nvSpPr>
            <p:spPr bwMode="auto">
              <a:xfrm>
                <a:off x="3526451" y="3952136"/>
                <a:ext cx="12961" cy="7560"/>
              </a:xfrm>
              <a:custGeom>
                <a:avLst/>
                <a:gdLst>
                  <a:gd name="T0" fmla="*/ 21 w 52"/>
                  <a:gd name="T1" fmla="*/ 32 h 33"/>
                  <a:gd name="T2" fmla="*/ 30 w 52"/>
                  <a:gd name="T3" fmla="*/ 32 h 33"/>
                  <a:gd name="T4" fmla="*/ 30 w 52"/>
                  <a:gd name="T5" fmla="*/ 32 h 33"/>
                  <a:gd name="T6" fmla="*/ 30 w 52"/>
                  <a:gd name="T7" fmla="*/ 0 h 33"/>
                  <a:gd name="T8" fmla="*/ 21 w 52"/>
                  <a:gd name="T9" fmla="*/ 0 h 33"/>
                  <a:gd name="T10" fmla="*/ 21 w 52"/>
                  <a:gd name="T11" fmla="*/ 0 h 33"/>
                  <a:gd name="T12" fmla="*/ 21 w 52"/>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52" h="33">
                    <a:moveTo>
                      <a:pt x="21" y="32"/>
                    </a:moveTo>
                    <a:lnTo>
                      <a:pt x="30" y="32"/>
                    </a:lnTo>
                    <a:lnTo>
                      <a:pt x="30" y="32"/>
                    </a:lnTo>
                    <a:cubicBezTo>
                      <a:pt x="51" y="32"/>
                      <a:pt x="51" y="0"/>
                      <a:pt x="30"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8" name="Freeform 63">
                <a:extLst>
                  <a:ext uri="{FF2B5EF4-FFF2-40B4-BE49-F238E27FC236}">
                    <a16:creationId xmlns:a16="http://schemas.microsoft.com/office/drawing/2014/main" id="{D77D8DD2-9BD1-5446-BC23-F4615F5D7E16}"/>
                  </a:ext>
                </a:extLst>
              </p:cNvPr>
              <p:cNvSpPr>
                <a:spLocks noChangeArrowheads="1"/>
              </p:cNvSpPr>
              <p:nvPr/>
            </p:nvSpPr>
            <p:spPr bwMode="auto">
              <a:xfrm>
                <a:off x="3471365" y="3932694"/>
                <a:ext cx="15122" cy="15122"/>
              </a:xfrm>
              <a:custGeom>
                <a:avLst/>
                <a:gdLst>
                  <a:gd name="T0" fmla="*/ 25 w 63"/>
                  <a:gd name="T1" fmla="*/ 46 h 63"/>
                  <a:gd name="T2" fmla="*/ 25 w 63"/>
                  <a:gd name="T3" fmla="*/ 46 h 63"/>
                  <a:gd name="T4" fmla="*/ 47 w 63"/>
                  <a:gd name="T5" fmla="*/ 24 h 63"/>
                  <a:gd name="T6" fmla="*/ 47 w 63"/>
                  <a:gd name="T7" fmla="*/ 24 h 63"/>
                  <a:gd name="T8" fmla="*/ 38 w 63"/>
                  <a:gd name="T9" fmla="*/ 14 h 63"/>
                  <a:gd name="T10" fmla="*/ 38 w 63"/>
                  <a:gd name="T11" fmla="*/ 14 h 63"/>
                  <a:gd name="T12" fmla="*/ 15 w 63"/>
                  <a:gd name="T13" fmla="*/ 37 h 63"/>
                  <a:gd name="T14" fmla="*/ 15 w 63"/>
                  <a:gd name="T15" fmla="*/ 37 h 63"/>
                  <a:gd name="T16" fmla="*/ 25 w 63"/>
                  <a:gd name="T17"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5" y="46"/>
                    </a:moveTo>
                    <a:lnTo>
                      <a:pt x="25" y="46"/>
                    </a:lnTo>
                    <a:cubicBezTo>
                      <a:pt x="39" y="62"/>
                      <a:pt x="62" y="39"/>
                      <a:pt x="47" y="24"/>
                    </a:cubicBezTo>
                    <a:lnTo>
                      <a:pt x="47" y="24"/>
                    </a:lnTo>
                    <a:cubicBezTo>
                      <a:pt x="45" y="21"/>
                      <a:pt x="41" y="17"/>
                      <a:pt x="38" y="14"/>
                    </a:cubicBezTo>
                    <a:lnTo>
                      <a:pt x="38" y="14"/>
                    </a:lnTo>
                    <a:cubicBezTo>
                      <a:pt x="23" y="0"/>
                      <a:pt x="0" y="23"/>
                      <a:pt x="15" y="37"/>
                    </a:cubicBezTo>
                    <a:lnTo>
                      <a:pt x="15" y="37"/>
                    </a:lnTo>
                    <a:cubicBezTo>
                      <a:pt x="18" y="41"/>
                      <a:pt x="21" y="44"/>
                      <a:pt x="25"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9" name="Freeform 64">
                <a:extLst>
                  <a:ext uri="{FF2B5EF4-FFF2-40B4-BE49-F238E27FC236}">
                    <a16:creationId xmlns:a16="http://schemas.microsoft.com/office/drawing/2014/main" id="{7D52302E-AD1C-A24C-849F-A2DF2E635B27}"/>
                  </a:ext>
                </a:extLst>
              </p:cNvPr>
              <p:cNvSpPr>
                <a:spLocks noChangeArrowheads="1"/>
              </p:cNvSpPr>
              <p:nvPr/>
            </p:nvSpPr>
            <p:spPr bwMode="auto">
              <a:xfrm>
                <a:off x="3485407" y="3893810"/>
                <a:ext cx="15122" cy="15122"/>
              </a:xfrm>
              <a:custGeom>
                <a:avLst/>
                <a:gdLst>
                  <a:gd name="T0" fmla="*/ 47 w 63"/>
                  <a:gd name="T1" fmla="*/ 25 h 63"/>
                  <a:gd name="T2" fmla="*/ 47 w 63"/>
                  <a:gd name="T3" fmla="*/ 25 h 63"/>
                  <a:gd name="T4" fmla="*/ 38 w 63"/>
                  <a:gd name="T5" fmla="*/ 15 h 63"/>
                  <a:gd name="T6" fmla="*/ 38 w 63"/>
                  <a:gd name="T7" fmla="*/ 15 h 63"/>
                  <a:gd name="T8" fmla="*/ 15 w 63"/>
                  <a:gd name="T9" fmla="*/ 38 h 63"/>
                  <a:gd name="T10" fmla="*/ 15 w 63"/>
                  <a:gd name="T11" fmla="*/ 38 h 63"/>
                  <a:gd name="T12" fmla="*/ 24 w 63"/>
                  <a:gd name="T13" fmla="*/ 48 h 63"/>
                  <a:gd name="T14" fmla="*/ 24 w 63"/>
                  <a:gd name="T15" fmla="*/ 48 h 63"/>
                  <a:gd name="T16" fmla="*/ 47 w 63"/>
                  <a:gd name="T17" fmla="*/ 2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47" y="25"/>
                    </a:moveTo>
                    <a:lnTo>
                      <a:pt x="47" y="25"/>
                    </a:lnTo>
                    <a:cubicBezTo>
                      <a:pt x="44" y="21"/>
                      <a:pt x="41" y="18"/>
                      <a:pt x="38" y="15"/>
                    </a:cubicBezTo>
                    <a:lnTo>
                      <a:pt x="38" y="15"/>
                    </a:lnTo>
                    <a:cubicBezTo>
                      <a:pt x="23" y="0"/>
                      <a:pt x="0" y="23"/>
                      <a:pt x="15" y="38"/>
                    </a:cubicBezTo>
                    <a:lnTo>
                      <a:pt x="15" y="38"/>
                    </a:lnTo>
                    <a:cubicBezTo>
                      <a:pt x="18" y="41"/>
                      <a:pt x="21" y="45"/>
                      <a:pt x="24" y="48"/>
                    </a:cubicBezTo>
                    <a:lnTo>
                      <a:pt x="24" y="48"/>
                    </a:lnTo>
                    <a:cubicBezTo>
                      <a:pt x="39" y="62"/>
                      <a:pt x="62" y="39"/>
                      <a:pt x="47"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0" name="Freeform 65">
                <a:extLst>
                  <a:ext uri="{FF2B5EF4-FFF2-40B4-BE49-F238E27FC236}">
                    <a16:creationId xmlns:a16="http://schemas.microsoft.com/office/drawing/2014/main" id="{0A7DC9A5-19DC-D94A-B2CD-41F37AC9025F}"/>
                  </a:ext>
                </a:extLst>
              </p:cNvPr>
              <p:cNvSpPr>
                <a:spLocks noChangeArrowheads="1"/>
              </p:cNvSpPr>
              <p:nvPr/>
            </p:nvSpPr>
            <p:spPr bwMode="auto">
              <a:xfrm>
                <a:off x="3497288" y="3919732"/>
                <a:ext cx="15122" cy="16201"/>
              </a:xfrm>
              <a:custGeom>
                <a:avLst/>
                <a:gdLst>
                  <a:gd name="T0" fmla="*/ 24 w 62"/>
                  <a:gd name="T1" fmla="*/ 48 h 64"/>
                  <a:gd name="T2" fmla="*/ 24 w 62"/>
                  <a:gd name="T3" fmla="*/ 48 h 64"/>
                  <a:gd name="T4" fmla="*/ 47 w 62"/>
                  <a:gd name="T5" fmla="*/ 25 h 64"/>
                  <a:gd name="T6" fmla="*/ 47 w 62"/>
                  <a:gd name="T7" fmla="*/ 25 h 64"/>
                  <a:gd name="T8" fmla="*/ 37 w 62"/>
                  <a:gd name="T9" fmla="*/ 15 h 64"/>
                  <a:gd name="T10" fmla="*/ 37 w 62"/>
                  <a:gd name="T11" fmla="*/ 15 h 64"/>
                  <a:gd name="T12" fmla="*/ 14 w 62"/>
                  <a:gd name="T13" fmla="*/ 38 h 64"/>
                  <a:gd name="T14" fmla="*/ 14 w 62"/>
                  <a:gd name="T15" fmla="*/ 38 h 64"/>
                  <a:gd name="T16" fmla="*/ 24 w 62"/>
                  <a:gd name="T17"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4">
                    <a:moveTo>
                      <a:pt x="24" y="48"/>
                    </a:moveTo>
                    <a:lnTo>
                      <a:pt x="24" y="48"/>
                    </a:lnTo>
                    <a:cubicBezTo>
                      <a:pt x="38" y="63"/>
                      <a:pt x="61" y="40"/>
                      <a:pt x="47" y="25"/>
                    </a:cubicBezTo>
                    <a:lnTo>
                      <a:pt x="47" y="25"/>
                    </a:lnTo>
                    <a:cubicBezTo>
                      <a:pt x="44" y="21"/>
                      <a:pt x="41" y="18"/>
                      <a:pt x="37" y="15"/>
                    </a:cubicBezTo>
                    <a:lnTo>
                      <a:pt x="37" y="15"/>
                    </a:lnTo>
                    <a:cubicBezTo>
                      <a:pt x="23" y="0"/>
                      <a:pt x="0" y="22"/>
                      <a:pt x="14" y="38"/>
                    </a:cubicBezTo>
                    <a:lnTo>
                      <a:pt x="14" y="38"/>
                    </a:lnTo>
                    <a:cubicBezTo>
                      <a:pt x="17" y="41"/>
                      <a:pt x="21" y="44"/>
                      <a:pt x="24" y="4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1" name="Freeform 66">
                <a:extLst>
                  <a:ext uri="{FF2B5EF4-FFF2-40B4-BE49-F238E27FC236}">
                    <a16:creationId xmlns:a16="http://schemas.microsoft.com/office/drawing/2014/main" id="{14BF6800-5582-6346-883B-3BF1FA46B796}"/>
                  </a:ext>
                </a:extLst>
              </p:cNvPr>
              <p:cNvSpPr>
                <a:spLocks noChangeArrowheads="1"/>
              </p:cNvSpPr>
              <p:nvPr/>
            </p:nvSpPr>
            <p:spPr bwMode="auto">
              <a:xfrm>
                <a:off x="3483247" y="3954296"/>
                <a:ext cx="10801" cy="10801"/>
              </a:xfrm>
              <a:custGeom>
                <a:avLst/>
                <a:gdLst>
                  <a:gd name="T0" fmla="*/ 30 w 43"/>
                  <a:gd name="T1" fmla="*/ 8 h 44"/>
                  <a:gd name="T2" fmla="*/ 30 w 43"/>
                  <a:gd name="T3" fmla="*/ 8 h 44"/>
                  <a:gd name="T4" fmla="*/ 29 w 43"/>
                  <a:gd name="T5" fmla="*/ 8 h 44"/>
                  <a:gd name="T6" fmla="*/ 29 w 43"/>
                  <a:gd name="T7" fmla="*/ 8 h 44"/>
                  <a:gd name="T8" fmla="*/ 29 w 43"/>
                  <a:gd name="T9" fmla="*/ 8 h 44"/>
                  <a:gd name="T10" fmla="*/ 29 w 43"/>
                  <a:gd name="T11" fmla="*/ 8 h 44"/>
                  <a:gd name="T12" fmla="*/ 30 w 43"/>
                  <a:gd name="T13" fmla="*/ 8 h 44"/>
                  <a:gd name="T14" fmla="*/ 20 w 43"/>
                  <a:gd name="T15" fmla="*/ 3 h 44"/>
                  <a:gd name="T16" fmla="*/ 20 w 43"/>
                  <a:gd name="T17" fmla="*/ 3 h 44"/>
                  <a:gd name="T18" fmla="*/ 2 w 43"/>
                  <a:gd name="T19" fmla="*/ 18 h 44"/>
                  <a:gd name="T20" fmla="*/ 2 w 43"/>
                  <a:gd name="T21" fmla="*/ 18 h 44"/>
                  <a:gd name="T22" fmla="*/ 42 w 43"/>
                  <a:gd name="T23" fmla="*/ 18 h 44"/>
                  <a:gd name="T24" fmla="*/ 42 w 43"/>
                  <a:gd name="T25" fmla="*/ 18 h 44"/>
                  <a:gd name="T26" fmla="*/ 20 w 43"/>
                  <a:gd name="T2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44">
                    <a:moveTo>
                      <a:pt x="30" y="8"/>
                    </a:moveTo>
                    <a:lnTo>
                      <a:pt x="30" y="8"/>
                    </a:lnTo>
                    <a:cubicBezTo>
                      <a:pt x="29" y="8"/>
                      <a:pt x="29" y="8"/>
                      <a:pt x="29" y="8"/>
                    </a:cubicBezTo>
                    <a:lnTo>
                      <a:pt x="29" y="8"/>
                    </a:lnTo>
                    <a:lnTo>
                      <a:pt x="29" y="8"/>
                    </a:lnTo>
                    <a:lnTo>
                      <a:pt x="29" y="8"/>
                    </a:lnTo>
                    <a:cubicBezTo>
                      <a:pt x="30" y="8"/>
                      <a:pt x="30" y="8"/>
                      <a:pt x="30" y="8"/>
                    </a:cubicBezTo>
                    <a:close/>
                    <a:moveTo>
                      <a:pt x="20" y="3"/>
                    </a:moveTo>
                    <a:lnTo>
                      <a:pt x="20" y="3"/>
                    </a:lnTo>
                    <a:cubicBezTo>
                      <a:pt x="10" y="1"/>
                      <a:pt x="0" y="6"/>
                      <a:pt x="2" y="18"/>
                    </a:cubicBezTo>
                    <a:lnTo>
                      <a:pt x="2" y="18"/>
                    </a:lnTo>
                    <a:cubicBezTo>
                      <a:pt x="4" y="43"/>
                      <a:pt x="41" y="43"/>
                      <a:pt x="42" y="18"/>
                    </a:cubicBezTo>
                    <a:lnTo>
                      <a:pt x="42" y="18"/>
                    </a:lnTo>
                    <a:cubicBezTo>
                      <a:pt x="42" y="5"/>
                      <a:pt x="30" y="0"/>
                      <a:pt x="20" y="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2" name="Freeform 67">
                <a:extLst>
                  <a:ext uri="{FF2B5EF4-FFF2-40B4-BE49-F238E27FC236}">
                    <a16:creationId xmlns:a16="http://schemas.microsoft.com/office/drawing/2014/main" id="{461769B9-461A-AB48-92B4-66F956479BC6}"/>
                  </a:ext>
                </a:extLst>
              </p:cNvPr>
              <p:cNvSpPr>
                <a:spLocks noChangeArrowheads="1"/>
              </p:cNvSpPr>
              <p:nvPr/>
            </p:nvSpPr>
            <p:spPr bwMode="auto">
              <a:xfrm>
                <a:off x="3441122" y="3965097"/>
                <a:ext cx="8641" cy="12961"/>
              </a:xfrm>
              <a:custGeom>
                <a:avLst/>
                <a:gdLst>
                  <a:gd name="T0" fmla="*/ 0 w 34"/>
                  <a:gd name="T1" fmla="*/ 21 h 53"/>
                  <a:gd name="T2" fmla="*/ 0 w 34"/>
                  <a:gd name="T3" fmla="*/ 31 h 53"/>
                  <a:gd name="T4" fmla="*/ 0 w 34"/>
                  <a:gd name="T5" fmla="*/ 31 h 53"/>
                  <a:gd name="T6" fmla="*/ 33 w 34"/>
                  <a:gd name="T7" fmla="*/ 31 h 53"/>
                  <a:gd name="T8" fmla="*/ 33 w 34"/>
                  <a:gd name="T9" fmla="*/ 21 h 53"/>
                  <a:gd name="T10" fmla="*/ 33 w 34"/>
                  <a:gd name="T11" fmla="*/ 21 h 53"/>
                  <a:gd name="T12" fmla="*/ 0 w 34"/>
                  <a:gd name="T13" fmla="*/ 21 h 53"/>
                </a:gdLst>
                <a:ahLst/>
                <a:cxnLst>
                  <a:cxn ang="0">
                    <a:pos x="T0" y="T1"/>
                  </a:cxn>
                  <a:cxn ang="0">
                    <a:pos x="T2" y="T3"/>
                  </a:cxn>
                  <a:cxn ang="0">
                    <a:pos x="T4" y="T5"/>
                  </a:cxn>
                  <a:cxn ang="0">
                    <a:pos x="T6" y="T7"/>
                  </a:cxn>
                  <a:cxn ang="0">
                    <a:pos x="T8" y="T9"/>
                  </a:cxn>
                  <a:cxn ang="0">
                    <a:pos x="T10" y="T11"/>
                  </a:cxn>
                  <a:cxn ang="0">
                    <a:pos x="T12" y="T13"/>
                  </a:cxn>
                </a:cxnLst>
                <a:rect l="0" t="0" r="r" b="b"/>
                <a:pathLst>
                  <a:path w="34" h="53">
                    <a:moveTo>
                      <a:pt x="0" y="21"/>
                    </a:moveTo>
                    <a:lnTo>
                      <a:pt x="0" y="31"/>
                    </a:lnTo>
                    <a:lnTo>
                      <a:pt x="0" y="31"/>
                    </a:lnTo>
                    <a:cubicBezTo>
                      <a:pt x="0" y="52"/>
                      <a:pt x="33" y="52"/>
                      <a:pt x="33" y="31"/>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3" name="Freeform 68">
                <a:extLst>
                  <a:ext uri="{FF2B5EF4-FFF2-40B4-BE49-F238E27FC236}">
                    <a16:creationId xmlns:a16="http://schemas.microsoft.com/office/drawing/2014/main" id="{DB0ADFE6-B86C-5843-BA25-2F0F6DD6C909}"/>
                  </a:ext>
                </a:extLst>
              </p:cNvPr>
              <p:cNvSpPr>
                <a:spLocks noChangeArrowheads="1"/>
              </p:cNvSpPr>
              <p:nvPr/>
            </p:nvSpPr>
            <p:spPr bwMode="auto">
              <a:xfrm>
                <a:off x="3455164" y="3993180"/>
                <a:ext cx="15122" cy="15122"/>
              </a:xfrm>
              <a:custGeom>
                <a:avLst/>
                <a:gdLst>
                  <a:gd name="T0" fmla="*/ 38 w 63"/>
                  <a:gd name="T1" fmla="*/ 15 h 63"/>
                  <a:gd name="T2" fmla="*/ 38 w 63"/>
                  <a:gd name="T3" fmla="*/ 15 h 63"/>
                  <a:gd name="T4" fmla="*/ 15 w 63"/>
                  <a:gd name="T5" fmla="*/ 38 h 63"/>
                  <a:gd name="T6" fmla="*/ 15 w 63"/>
                  <a:gd name="T7" fmla="*/ 38 h 63"/>
                  <a:gd name="T8" fmla="*/ 24 w 63"/>
                  <a:gd name="T9" fmla="*/ 47 h 63"/>
                  <a:gd name="T10" fmla="*/ 24 w 63"/>
                  <a:gd name="T11" fmla="*/ 47 h 63"/>
                  <a:gd name="T12" fmla="*/ 47 w 63"/>
                  <a:gd name="T13" fmla="*/ 24 h 63"/>
                  <a:gd name="T14" fmla="*/ 47 w 63"/>
                  <a:gd name="T15" fmla="*/ 24 h 63"/>
                  <a:gd name="T16" fmla="*/ 38 w 63"/>
                  <a:gd name="T17"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38" y="15"/>
                    </a:moveTo>
                    <a:lnTo>
                      <a:pt x="38" y="15"/>
                    </a:lnTo>
                    <a:cubicBezTo>
                      <a:pt x="22" y="0"/>
                      <a:pt x="0" y="23"/>
                      <a:pt x="15" y="38"/>
                    </a:cubicBezTo>
                    <a:lnTo>
                      <a:pt x="15" y="38"/>
                    </a:lnTo>
                    <a:cubicBezTo>
                      <a:pt x="18" y="41"/>
                      <a:pt x="21" y="44"/>
                      <a:pt x="24" y="47"/>
                    </a:cubicBezTo>
                    <a:lnTo>
                      <a:pt x="24" y="47"/>
                    </a:lnTo>
                    <a:cubicBezTo>
                      <a:pt x="39" y="62"/>
                      <a:pt x="62" y="39"/>
                      <a:pt x="47" y="24"/>
                    </a:cubicBezTo>
                    <a:lnTo>
                      <a:pt x="47" y="24"/>
                    </a:lnTo>
                    <a:cubicBezTo>
                      <a:pt x="43" y="21"/>
                      <a:pt x="41" y="18"/>
                      <a:pt x="38" y="1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4" name="Freeform 69">
                <a:extLst>
                  <a:ext uri="{FF2B5EF4-FFF2-40B4-BE49-F238E27FC236}">
                    <a16:creationId xmlns:a16="http://schemas.microsoft.com/office/drawing/2014/main" id="{DF8A5620-AB9C-EB4E-918F-C7708DF03681}"/>
                  </a:ext>
                </a:extLst>
              </p:cNvPr>
              <p:cNvSpPr>
                <a:spLocks noChangeArrowheads="1"/>
              </p:cNvSpPr>
              <p:nvPr/>
            </p:nvSpPr>
            <p:spPr bwMode="auto">
              <a:xfrm>
                <a:off x="3482166" y="4005061"/>
                <a:ext cx="12961" cy="8641"/>
              </a:xfrm>
              <a:custGeom>
                <a:avLst/>
                <a:gdLst>
                  <a:gd name="T0" fmla="*/ 31 w 53"/>
                  <a:gd name="T1" fmla="*/ 0 h 34"/>
                  <a:gd name="T2" fmla="*/ 22 w 53"/>
                  <a:gd name="T3" fmla="*/ 0 h 34"/>
                  <a:gd name="T4" fmla="*/ 22 w 53"/>
                  <a:gd name="T5" fmla="*/ 0 h 34"/>
                  <a:gd name="T6" fmla="*/ 22 w 53"/>
                  <a:gd name="T7" fmla="*/ 33 h 34"/>
                  <a:gd name="T8" fmla="*/ 31 w 53"/>
                  <a:gd name="T9" fmla="*/ 33 h 34"/>
                  <a:gd name="T10" fmla="*/ 31 w 53"/>
                  <a:gd name="T11" fmla="*/ 33 h 34"/>
                  <a:gd name="T12" fmla="*/ 31 w 5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31" y="0"/>
                    </a:moveTo>
                    <a:lnTo>
                      <a:pt x="22" y="0"/>
                    </a:lnTo>
                    <a:lnTo>
                      <a:pt x="22" y="0"/>
                    </a:lnTo>
                    <a:cubicBezTo>
                      <a:pt x="0" y="0"/>
                      <a:pt x="0" y="33"/>
                      <a:pt x="22" y="33"/>
                    </a:cubicBezTo>
                    <a:lnTo>
                      <a:pt x="31" y="33"/>
                    </a:lnTo>
                    <a:lnTo>
                      <a:pt x="31" y="33"/>
                    </a:lnTo>
                    <a:cubicBezTo>
                      <a:pt x="52" y="33"/>
                      <a:pt x="52" y="0"/>
                      <a:pt x="3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5" name="Freeform 70">
                <a:extLst>
                  <a:ext uri="{FF2B5EF4-FFF2-40B4-BE49-F238E27FC236}">
                    <a16:creationId xmlns:a16="http://schemas.microsoft.com/office/drawing/2014/main" id="{F70805FF-0C21-4F4C-8049-A12007911F63}"/>
                  </a:ext>
                </a:extLst>
              </p:cNvPr>
              <p:cNvSpPr>
                <a:spLocks noChangeArrowheads="1"/>
              </p:cNvSpPr>
              <p:nvPr/>
            </p:nvSpPr>
            <p:spPr bwMode="auto">
              <a:xfrm>
                <a:off x="3473525" y="3976978"/>
                <a:ext cx="12961" cy="8641"/>
              </a:xfrm>
              <a:custGeom>
                <a:avLst/>
                <a:gdLst>
                  <a:gd name="T0" fmla="*/ 31 w 53"/>
                  <a:gd name="T1" fmla="*/ 0 h 34"/>
                  <a:gd name="T2" fmla="*/ 21 w 53"/>
                  <a:gd name="T3" fmla="*/ 0 h 34"/>
                  <a:gd name="T4" fmla="*/ 21 w 53"/>
                  <a:gd name="T5" fmla="*/ 0 h 34"/>
                  <a:gd name="T6" fmla="*/ 21 w 53"/>
                  <a:gd name="T7" fmla="*/ 33 h 34"/>
                  <a:gd name="T8" fmla="*/ 31 w 53"/>
                  <a:gd name="T9" fmla="*/ 33 h 34"/>
                  <a:gd name="T10" fmla="*/ 31 w 53"/>
                  <a:gd name="T11" fmla="*/ 33 h 34"/>
                  <a:gd name="T12" fmla="*/ 31 w 5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31" y="0"/>
                    </a:moveTo>
                    <a:lnTo>
                      <a:pt x="21" y="0"/>
                    </a:lnTo>
                    <a:lnTo>
                      <a:pt x="21" y="0"/>
                    </a:lnTo>
                    <a:cubicBezTo>
                      <a:pt x="0" y="0"/>
                      <a:pt x="0" y="33"/>
                      <a:pt x="21" y="33"/>
                    </a:cubicBezTo>
                    <a:lnTo>
                      <a:pt x="31" y="33"/>
                    </a:lnTo>
                    <a:lnTo>
                      <a:pt x="31" y="33"/>
                    </a:lnTo>
                    <a:cubicBezTo>
                      <a:pt x="52" y="33"/>
                      <a:pt x="52" y="0"/>
                      <a:pt x="3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6" name="Freeform 71">
                <a:extLst>
                  <a:ext uri="{FF2B5EF4-FFF2-40B4-BE49-F238E27FC236}">
                    <a16:creationId xmlns:a16="http://schemas.microsoft.com/office/drawing/2014/main" id="{5CFD006D-CEFD-8C4F-B3C8-765F10A9B47C}"/>
                  </a:ext>
                </a:extLst>
              </p:cNvPr>
              <p:cNvSpPr>
                <a:spLocks noChangeArrowheads="1"/>
              </p:cNvSpPr>
              <p:nvPr/>
            </p:nvSpPr>
            <p:spPr bwMode="auto">
              <a:xfrm>
                <a:off x="4018983" y="3844124"/>
                <a:ext cx="10801" cy="8641"/>
              </a:xfrm>
              <a:custGeom>
                <a:avLst/>
                <a:gdLst>
                  <a:gd name="T0" fmla="*/ 20 w 42"/>
                  <a:gd name="T1" fmla="*/ 33 h 34"/>
                  <a:gd name="T2" fmla="*/ 20 w 42"/>
                  <a:gd name="T3" fmla="*/ 33 h 34"/>
                  <a:gd name="T4" fmla="*/ 20 w 42"/>
                  <a:gd name="T5" fmla="*/ 0 h 34"/>
                  <a:gd name="T6" fmla="*/ 20 w 42"/>
                  <a:gd name="T7" fmla="*/ 0 h 34"/>
                  <a:gd name="T8" fmla="*/ 20 w 42"/>
                  <a:gd name="T9" fmla="*/ 33 h 34"/>
                </a:gdLst>
                <a:ahLst/>
                <a:cxnLst>
                  <a:cxn ang="0">
                    <a:pos x="T0" y="T1"/>
                  </a:cxn>
                  <a:cxn ang="0">
                    <a:pos x="T2" y="T3"/>
                  </a:cxn>
                  <a:cxn ang="0">
                    <a:pos x="T4" y="T5"/>
                  </a:cxn>
                  <a:cxn ang="0">
                    <a:pos x="T6" y="T7"/>
                  </a:cxn>
                  <a:cxn ang="0">
                    <a:pos x="T8" y="T9"/>
                  </a:cxn>
                </a:cxnLst>
                <a:rect l="0" t="0" r="r" b="b"/>
                <a:pathLst>
                  <a:path w="42" h="34">
                    <a:moveTo>
                      <a:pt x="20" y="33"/>
                    </a:moveTo>
                    <a:lnTo>
                      <a:pt x="20" y="33"/>
                    </a:lnTo>
                    <a:cubicBezTo>
                      <a:pt x="41" y="33"/>
                      <a:pt x="41" y="0"/>
                      <a:pt x="20" y="0"/>
                    </a:cubicBezTo>
                    <a:lnTo>
                      <a:pt x="20" y="0"/>
                    </a:lnTo>
                    <a:cubicBezTo>
                      <a:pt x="0" y="0"/>
                      <a:pt x="0" y="33"/>
                      <a:pt x="20"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7" name="Freeform 72">
                <a:extLst>
                  <a:ext uri="{FF2B5EF4-FFF2-40B4-BE49-F238E27FC236}">
                    <a16:creationId xmlns:a16="http://schemas.microsoft.com/office/drawing/2014/main" id="{0F1C96E3-5701-2042-BBE9-88B5A5D3A626}"/>
                  </a:ext>
                </a:extLst>
              </p:cNvPr>
              <p:cNvSpPr>
                <a:spLocks noChangeArrowheads="1"/>
              </p:cNvSpPr>
              <p:nvPr/>
            </p:nvSpPr>
            <p:spPr bwMode="auto">
              <a:xfrm>
                <a:off x="4017902" y="3862486"/>
                <a:ext cx="9721" cy="14042"/>
              </a:xfrm>
              <a:custGeom>
                <a:avLst/>
                <a:gdLst>
                  <a:gd name="T0" fmla="*/ 35 w 41"/>
                  <a:gd name="T1" fmla="*/ 34 h 56"/>
                  <a:gd name="T2" fmla="*/ 35 w 41"/>
                  <a:gd name="T3" fmla="*/ 34 h 56"/>
                  <a:gd name="T4" fmla="*/ 37 w 41"/>
                  <a:gd name="T5" fmla="*/ 30 h 56"/>
                  <a:gd name="T6" fmla="*/ 37 w 41"/>
                  <a:gd name="T7" fmla="*/ 30 h 56"/>
                  <a:gd name="T8" fmla="*/ 5 w 41"/>
                  <a:gd name="T9" fmla="*/ 21 h 56"/>
                  <a:gd name="T10" fmla="*/ 5 w 41"/>
                  <a:gd name="T11" fmla="*/ 21 h 56"/>
                  <a:gd name="T12" fmla="*/ 4 w 41"/>
                  <a:gd name="T13" fmla="*/ 26 h 56"/>
                  <a:gd name="T14" fmla="*/ 4 w 41"/>
                  <a:gd name="T15" fmla="*/ 26 h 56"/>
                  <a:gd name="T16" fmla="*/ 35 w 41"/>
                  <a:gd name="T17" fmla="*/ 3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56">
                    <a:moveTo>
                      <a:pt x="35" y="34"/>
                    </a:moveTo>
                    <a:lnTo>
                      <a:pt x="35" y="34"/>
                    </a:lnTo>
                    <a:cubicBezTo>
                      <a:pt x="35" y="33"/>
                      <a:pt x="36" y="31"/>
                      <a:pt x="37" y="30"/>
                    </a:cubicBezTo>
                    <a:lnTo>
                      <a:pt x="37" y="30"/>
                    </a:lnTo>
                    <a:cubicBezTo>
                      <a:pt x="40" y="9"/>
                      <a:pt x="8" y="0"/>
                      <a:pt x="5" y="21"/>
                    </a:cubicBezTo>
                    <a:lnTo>
                      <a:pt x="5" y="21"/>
                    </a:lnTo>
                    <a:cubicBezTo>
                      <a:pt x="5" y="23"/>
                      <a:pt x="4" y="24"/>
                      <a:pt x="4" y="26"/>
                    </a:cubicBezTo>
                    <a:lnTo>
                      <a:pt x="4" y="26"/>
                    </a:lnTo>
                    <a:cubicBezTo>
                      <a:pt x="0" y="47"/>
                      <a:pt x="32" y="55"/>
                      <a:pt x="35"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8" name="Freeform 73">
                <a:extLst>
                  <a:ext uri="{FF2B5EF4-FFF2-40B4-BE49-F238E27FC236}">
                    <a16:creationId xmlns:a16="http://schemas.microsoft.com/office/drawing/2014/main" id="{CBCAB9E2-86D9-274E-9CAA-64638457030F}"/>
                  </a:ext>
                </a:extLst>
              </p:cNvPr>
              <p:cNvSpPr>
                <a:spLocks noChangeArrowheads="1"/>
              </p:cNvSpPr>
              <p:nvPr/>
            </p:nvSpPr>
            <p:spPr bwMode="auto">
              <a:xfrm>
                <a:off x="4035184" y="3841964"/>
                <a:ext cx="14042" cy="15122"/>
              </a:xfrm>
              <a:custGeom>
                <a:avLst/>
                <a:gdLst>
                  <a:gd name="T0" fmla="*/ 20 w 58"/>
                  <a:gd name="T1" fmla="*/ 43 h 60"/>
                  <a:gd name="T2" fmla="*/ 20 w 58"/>
                  <a:gd name="T3" fmla="*/ 43 h 60"/>
                  <a:gd name="T4" fmla="*/ 42 w 58"/>
                  <a:gd name="T5" fmla="*/ 20 h 60"/>
                  <a:gd name="T6" fmla="*/ 42 w 58"/>
                  <a:gd name="T7" fmla="*/ 20 h 60"/>
                  <a:gd name="T8" fmla="*/ 37 w 58"/>
                  <a:gd name="T9" fmla="*/ 15 h 60"/>
                  <a:gd name="T10" fmla="*/ 37 w 58"/>
                  <a:gd name="T11" fmla="*/ 15 h 60"/>
                  <a:gd name="T12" fmla="*/ 14 w 58"/>
                  <a:gd name="T13" fmla="*/ 38 h 60"/>
                  <a:gd name="T14" fmla="*/ 14 w 58"/>
                  <a:gd name="T15" fmla="*/ 38 h 60"/>
                  <a:gd name="T16" fmla="*/ 20 w 58"/>
                  <a:gd name="T17" fmla="*/ 4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60">
                    <a:moveTo>
                      <a:pt x="20" y="43"/>
                    </a:moveTo>
                    <a:lnTo>
                      <a:pt x="20" y="43"/>
                    </a:lnTo>
                    <a:cubicBezTo>
                      <a:pt x="34" y="59"/>
                      <a:pt x="57" y="36"/>
                      <a:pt x="42" y="20"/>
                    </a:cubicBezTo>
                    <a:lnTo>
                      <a:pt x="42" y="20"/>
                    </a:lnTo>
                    <a:cubicBezTo>
                      <a:pt x="41" y="19"/>
                      <a:pt x="39" y="17"/>
                      <a:pt x="37" y="15"/>
                    </a:cubicBezTo>
                    <a:lnTo>
                      <a:pt x="37" y="15"/>
                    </a:lnTo>
                    <a:cubicBezTo>
                      <a:pt x="23" y="0"/>
                      <a:pt x="0" y="23"/>
                      <a:pt x="14" y="38"/>
                    </a:cubicBezTo>
                    <a:lnTo>
                      <a:pt x="14" y="38"/>
                    </a:lnTo>
                    <a:cubicBezTo>
                      <a:pt x="16" y="40"/>
                      <a:pt x="18" y="41"/>
                      <a:pt x="20"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9" name="Freeform 74">
                <a:extLst>
                  <a:ext uri="{FF2B5EF4-FFF2-40B4-BE49-F238E27FC236}">
                    <a16:creationId xmlns:a16="http://schemas.microsoft.com/office/drawing/2014/main" id="{9B9C5D8C-8073-7440-8116-FCF4EA2D4FD5}"/>
                  </a:ext>
                </a:extLst>
              </p:cNvPr>
              <p:cNvSpPr>
                <a:spLocks noChangeArrowheads="1"/>
              </p:cNvSpPr>
              <p:nvPr/>
            </p:nvSpPr>
            <p:spPr bwMode="auto">
              <a:xfrm>
                <a:off x="4047066" y="3870047"/>
                <a:ext cx="11881" cy="8641"/>
              </a:xfrm>
              <a:custGeom>
                <a:avLst/>
                <a:gdLst>
                  <a:gd name="T0" fmla="*/ 22 w 48"/>
                  <a:gd name="T1" fmla="*/ 33 h 34"/>
                  <a:gd name="T2" fmla="*/ 27 w 48"/>
                  <a:gd name="T3" fmla="*/ 33 h 34"/>
                  <a:gd name="T4" fmla="*/ 27 w 48"/>
                  <a:gd name="T5" fmla="*/ 33 h 34"/>
                  <a:gd name="T6" fmla="*/ 27 w 48"/>
                  <a:gd name="T7" fmla="*/ 0 h 34"/>
                  <a:gd name="T8" fmla="*/ 22 w 48"/>
                  <a:gd name="T9" fmla="*/ 0 h 34"/>
                  <a:gd name="T10" fmla="*/ 22 w 48"/>
                  <a:gd name="T11" fmla="*/ 0 h 34"/>
                  <a:gd name="T12" fmla="*/ 22 w 48"/>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48" h="34">
                    <a:moveTo>
                      <a:pt x="22" y="33"/>
                    </a:moveTo>
                    <a:lnTo>
                      <a:pt x="27" y="33"/>
                    </a:lnTo>
                    <a:lnTo>
                      <a:pt x="27" y="33"/>
                    </a:lnTo>
                    <a:cubicBezTo>
                      <a:pt x="47" y="33"/>
                      <a:pt x="47" y="0"/>
                      <a:pt x="27" y="0"/>
                    </a:cubicBezTo>
                    <a:lnTo>
                      <a:pt x="22" y="0"/>
                    </a:ln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0" name="Freeform 75">
                <a:extLst>
                  <a:ext uri="{FF2B5EF4-FFF2-40B4-BE49-F238E27FC236}">
                    <a16:creationId xmlns:a16="http://schemas.microsoft.com/office/drawing/2014/main" id="{C5BFE4A8-4CC0-ED4E-B9EB-48CCCF1CFD92}"/>
                  </a:ext>
                </a:extLst>
              </p:cNvPr>
              <p:cNvSpPr>
                <a:spLocks noChangeArrowheads="1"/>
              </p:cNvSpPr>
              <p:nvPr/>
            </p:nvSpPr>
            <p:spPr bwMode="auto">
              <a:xfrm>
                <a:off x="4052466" y="3806320"/>
                <a:ext cx="7561" cy="12961"/>
              </a:xfrm>
              <a:custGeom>
                <a:avLst/>
                <a:gdLst>
                  <a:gd name="T0" fmla="*/ 32 w 33"/>
                  <a:gd name="T1" fmla="*/ 31 h 53"/>
                  <a:gd name="T2" fmla="*/ 32 w 33"/>
                  <a:gd name="T3" fmla="*/ 21 h 53"/>
                  <a:gd name="T4" fmla="*/ 32 w 33"/>
                  <a:gd name="T5" fmla="*/ 21 h 53"/>
                  <a:gd name="T6" fmla="*/ 0 w 33"/>
                  <a:gd name="T7" fmla="*/ 21 h 53"/>
                  <a:gd name="T8" fmla="*/ 0 w 33"/>
                  <a:gd name="T9" fmla="*/ 31 h 53"/>
                  <a:gd name="T10" fmla="*/ 0 w 33"/>
                  <a:gd name="T11" fmla="*/ 31 h 53"/>
                  <a:gd name="T12" fmla="*/ 32 w 33"/>
                  <a:gd name="T13" fmla="*/ 31 h 53"/>
                </a:gdLst>
                <a:ahLst/>
                <a:cxnLst>
                  <a:cxn ang="0">
                    <a:pos x="T0" y="T1"/>
                  </a:cxn>
                  <a:cxn ang="0">
                    <a:pos x="T2" y="T3"/>
                  </a:cxn>
                  <a:cxn ang="0">
                    <a:pos x="T4" y="T5"/>
                  </a:cxn>
                  <a:cxn ang="0">
                    <a:pos x="T6" y="T7"/>
                  </a:cxn>
                  <a:cxn ang="0">
                    <a:pos x="T8" y="T9"/>
                  </a:cxn>
                  <a:cxn ang="0">
                    <a:pos x="T10" y="T11"/>
                  </a:cxn>
                  <a:cxn ang="0">
                    <a:pos x="T12" y="T13"/>
                  </a:cxn>
                </a:cxnLst>
                <a:rect l="0" t="0" r="r" b="b"/>
                <a:pathLst>
                  <a:path w="33" h="53">
                    <a:moveTo>
                      <a:pt x="32" y="31"/>
                    </a:moveTo>
                    <a:lnTo>
                      <a:pt x="32" y="21"/>
                    </a:lnTo>
                    <a:lnTo>
                      <a:pt x="32" y="21"/>
                    </a:lnTo>
                    <a:cubicBezTo>
                      <a:pt x="32" y="0"/>
                      <a:pt x="0" y="0"/>
                      <a:pt x="0" y="21"/>
                    </a:cubicBezTo>
                    <a:lnTo>
                      <a:pt x="0" y="31"/>
                    </a:lnTo>
                    <a:lnTo>
                      <a:pt x="0" y="31"/>
                    </a:lnTo>
                    <a:cubicBezTo>
                      <a:pt x="0" y="52"/>
                      <a:pt x="32" y="52"/>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1" name="Freeform 76">
                <a:extLst>
                  <a:ext uri="{FF2B5EF4-FFF2-40B4-BE49-F238E27FC236}">
                    <a16:creationId xmlns:a16="http://schemas.microsoft.com/office/drawing/2014/main" id="{C62FBBC6-4E66-1843-B7AA-C3AA1833FCFC}"/>
                  </a:ext>
                </a:extLst>
              </p:cNvPr>
              <p:cNvSpPr>
                <a:spLocks noChangeArrowheads="1"/>
              </p:cNvSpPr>
              <p:nvPr/>
            </p:nvSpPr>
            <p:spPr bwMode="auto">
              <a:xfrm>
                <a:off x="4085950" y="3817121"/>
                <a:ext cx="15122" cy="14042"/>
              </a:xfrm>
              <a:custGeom>
                <a:avLst/>
                <a:gdLst>
                  <a:gd name="T0" fmla="*/ 38 w 60"/>
                  <a:gd name="T1" fmla="*/ 42 h 58"/>
                  <a:gd name="T2" fmla="*/ 38 w 60"/>
                  <a:gd name="T3" fmla="*/ 42 h 58"/>
                  <a:gd name="T4" fmla="*/ 43 w 60"/>
                  <a:gd name="T5" fmla="*/ 37 h 58"/>
                  <a:gd name="T6" fmla="*/ 43 w 60"/>
                  <a:gd name="T7" fmla="*/ 37 h 58"/>
                  <a:gd name="T8" fmla="*/ 20 w 60"/>
                  <a:gd name="T9" fmla="*/ 14 h 58"/>
                  <a:gd name="T10" fmla="*/ 20 w 60"/>
                  <a:gd name="T11" fmla="*/ 14 h 58"/>
                  <a:gd name="T12" fmla="*/ 15 w 60"/>
                  <a:gd name="T13" fmla="*/ 19 h 58"/>
                  <a:gd name="T14" fmla="*/ 15 w 60"/>
                  <a:gd name="T15" fmla="*/ 19 h 58"/>
                  <a:gd name="T16" fmla="*/ 38 w 60"/>
                  <a:gd name="T17"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8">
                    <a:moveTo>
                      <a:pt x="38" y="42"/>
                    </a:moveTo>
                    <a:lnTo>
                      <a:pt x="38" y="42"/>
                    </a:lnTo>
                    <a:cubicBezTo>
                      <a:pt x="40" y="41"/>
                      <a:pt x="41" y="39"/>
                      <a:pt x="43" y="37"/>
                    </a:cubicBezTo>
                    <a:lnTo>
                      <a:pt x="43" y="37"/>
                    </a:lnTo>
                    <a:cubicBezTo>
                      <a:pt x="59" y="22"/>
                      <a:pt x="35" y="0"/>
                      <a:pt x="20" y="14"/>
                    </a:cubicBezTo>
                    <a:lnTo>
                      <a:pt x="20" y="14"/>
                    </a:lnTo>
                    <a:cubicBezTo>
                      <a:pt x="19" y="16"/>
                      <a:pt x="17" y="18"/>
                      <a:pt x="15" y="19"/>
                    </a:cubicBezTo>
                    <a:lnTo>
                      <a:pt x="15" y="19"/>
                    </a:lnTo>
                    <a:cubicBezTo>
                      <a:pt x="0" y="34"/>
                      <a:pt x="23" y="57"/>
                      <a:pt x="38"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2" name="Freeform 77">
                <a:extLst>
                  <a:ext uri="{FF2B5EF4-FFF2-40B4-BE49-F238E27FC236}">
                    <a16:creationId xmlns:a16="http://schemas.microsoft.com/office/drawing/2014/main" id="{B9EF72AE-124D-CE4F-B58D-EAB6AEEF32C2}"/>
                  </a:ext>
                </a:extLst>
              </p:cNvPr>
              <p:cNvSpPr>
                <a:spLocks noChangeArrowheads="1"/>
              </p:cNvSpPr>
              <p:nvPr/>
            </p:nvSpPr>
            <p:spPr bwMode="auto">
              <a:xfrm>
                <a:off x="4082709" y="3841964"/>
                <a:ext cx="14042" cy="14041"/>
              </a:xfrm>
              <a:custGeom>
                <a:avLst/>
                <a:gdLst>
                  <a:gd name="T0" fmla="*/ 38 w 59"/>
                  <a:gd name="T1" fmla="*/ 43 h 59"/>
                  <a:gd name="T2" fmla="*/ 38 w 59"/>
                  <a:gd name="T3" fmla="*/ 43 h 59"/>
                  <a:gd name="T4" fmla="*/ 43 w 59"/>
                  <a:gd name="T5" fmla="*/ 38 h 59"/>
                  <a:gd name="T6" fmla="*/ 43 w 59"/>
                  <a:gd name="T7" fmla="*/ 38 h 59"/>
                  <a:gd name="T8" fmla="*/ 20 w 59"/>
                  <a:gd name="T9" fmla="*/ 14 h 59"/>
                  <a:gd name="T10" fmla="*/ 20 w 59"/>
                  <a:gd name="T11" fmla="*/ 14 h 59"/>
                  <a:gd name="T12" fmla="*/ 15 w 59"/>
                  <a:gd name="T13" fmla="*/ 20 h 59"/>
                  <a:gd name="T14" fmla="*/ 15 w 59"/>
                  <a:gd name="T15" fmla="*/ 20 h 59"/>
                  <a:gd name="T16" fmla="*/ 38 w 59"/>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38" y="43"/>
                    </a:moveTo>
                    <a:lnTo>
                      <a:pt x="38" y="43"/>
                    </a:lnTo>
                    <a:cubicBezTo>
                      <a:pt x="40" y="41"/>
                      <a:pt x="41" y="40"/>
                      <a:pt x="43" y="38"/>
                    </a:cubicBezTo>
                    <a:lnTo>
                      <a:pt x="43" y="38"/>
                    </a:lnTo>
                    <a:cubicBezTo>
                      <a:pt x="58" y="23"/>
                      <a:pt x="35" y="0"/>
                      <a:pt x="20" y="14"/>
                    </a:cubicBezTo>
                    <a:lnTo>
                      <a:pt x="20" y="14"/>
                    </a:lnTo>
                    <a:cubicBezTo>
                      <a:pt x="18" y="16"/>
                      <a:pt x="17" y="18"/>
                      <a:pt x="15" y="20"/>
                    </a:cubicBezTo>
                    <a:lnTo>
                      <a:pt x="15" y="20"/>
                    </a:lnTo>
                    <a:cubicBezTo>
                      <a:pt x="0" y="35"/>
                      <a:pt x="22" y="58"/>
                      <a:pt x="38"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3" name="Freeform 78">
                <a:extLst>
                  <a:ext uri="{FF2B5EF4-FFF2-40B4-BE49-F238E27FC236}">
                    <a16:creationId xmlns:a16="http://schemas.microsoft.com/office/drawing/2014/main" id="{FD68E8A0-327A-7948-A8B2-98FB669295C0}"/>
                  </a:ext>
                </a:extLst>
              </p:cNvPr>
              <p:cNvSpPr>
                <a:spLocks noChangeArrowheads="1"/>
              </p:cNvSpPr>
              <p:nvPr/>
            </p:nvSpPr>
            <p:spPr bwMode="auto">
              <a:xfrm>
                <a:off x="4072989" y="3811721"/>
                <a:ext cx="10801" cy="8641"/>
              </a:xfrm>
              <a:custGeom>
                <a:avLst/>
                <a:gdLst>
                  <a:gd name="T0" fmla="*/ 21 w 42"/>
                  <a:gd name="T1" fmla="*/ 33 h 34"/>
                  <a:gd name="T2" fmla="*/ 21 w 42"/>
                  <a:gd name="T3" fmla="*/ 33 h 34"/>
                  <a:gd name="T4" fmla="*/ 21 w 42"/>
                  <a:gd name="T5" fmla="*/ 0 h 34"/>
                  <a:gd name="T6" fmla="*/ 21 w 42"/>
                  <a:gd name="T7" fmla="*/ 0 h 34"/>
                  <a:gd name="T8" fmla="*/ 21 w 42"/>
                  <a:gd name="T9" fmla="*/ 33 h 34"/>
                </a:gdLst>
                <a:ahLst/>
                <a:cxnLst>
                  <a:cxn ang="0">
                    <a:pos x="T0" y="T1"/>
                  </a:cxn>
                  <a:cxn ang="0">
                    <a:pos x="T2" y="T3"/>
                  </a:cxn>
                  <a:cxn ang="0">
                    <a:pos x="T4" y="T5"/>
                  </a:cxn>
                  <a:cxn ang="0">
                    <a:pos x="T6" y="T7"/>
                  </a:cxn>
                  <a:cxn ang="0">
                    <a:pos x="T8" y="T9"/>
                  </a:cxn>
                </a:cxnLst>
                <a:rect l="0" t="0" r="r" b="b"/>
                <a:pathLst>
                  <a:path w="42" h="34">
                    <a:moveTo>
                      <a:pt x="21" y="33"/>
                    </a:moveTo>
                    <a:lnTo>
                      <a:pt x="21" y="33"/>
                    </a:lnTo>
                    <a:cubicBezTo>
                      <a:pt x="41" y="33"/>
                      <a:pt x="41" y="0"/>
                      <a:pt x="21" y="0"/>
                    </a:cubicBez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4" name="Freeform 79">
                <a:extLst>
                  <a:ext uri="{FF2B5EF4-FFF2-40B4-BE49-F238E27FC236}">
                    <a16:creationId xmlns:a16="http://schemas.microsoft.com/office/drawing/2014/main" id="{D0ABF7FF-9869-A046-B986-69343AB265C0}"/>
                  </a:ext>
                </a:extLst>
              </p:cNvPr>
              <p:cNvSpPr>
                <a:spLocks noChangeArrowheads="1"/>
              </p:cNvSpPr>
              <p:nvPr/>
            </p:nvSpPr>
            <p:spPr bwMode="auto">
              <a:xfrm>
                <a:off x="4129155" y="3792279"/>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5" name="Freeform 80">
                <a:extLst>
                  <a:ext uri="{FF2B5EF4-FFF2-40B4-BE49-F238E27FC236}">
                    <a16:creationId xmlns:a16="http://schemas.microsoft.com/office/drawing/2014/main" id="{34639C94-8050-C54F-9DA7-A960BE7E5100}"/>
                  </a:ext>
                </a:extLst>
              </p:cNvPr>
              <p:cNvSpPr>
                <a:spLocks noChangeArrowheads="1"/>
              </p:cNvSpPr>
              <p:nvPr/>
            </p:nvSpPr>
            <p:spPr bwMode="auto">
              <a:xfrm>
                <a:off x="4116193" y="3817121"/>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6" name="Freeform 81">
                <a:extLst>
                  <a:ext uri="{FF2B5EF4-FFF2-40B4-BE49-F238E27FC236}">
                    <a16:creationId xmlns:a16="http://schemas.microsoft.com/office/drawing/2014/main" id="{31907494-7165-5F4D-A269-CE39D9ADA0AE}"/>
                  </a:ext>
                </a:extLst>
              </p:cNvPr>
              <p:cNvSpPr>
                <a:spLocks noChangeArrowheads="1"/>
              </p:cNvSpPr>
              <p:nvPr/>
            </p:nvSpPr>
            <p:spPr bwMode="auto">
              <a:xfrm>
                <a:off x="4147516" y="3806320"/>
                <a:ext cx="7561" cy="12961"/>
              </a:xfrm>
              <a:custGeom>
                <a:avLst/>
                <a:gdLst>
                  <a:gd name="T0" fmla="*/ 32 w 33"/>
                  <a:gd name="T1" fmla="*/ 31 h 53"/>
                  <a:gd name="T2" fmla="*/ 32 w 33"/>
                  <a:gd name="T3" fmla="*/ 21 h 53"/>
                  <a:gd name="T4" fmla="*/ 32 w 33"/>
                  <a:gd name="T5" fmla="*/ 21 h 53"/>
                  <a:gd name="T6" fmla="*/ 0 w 33"/>
                  <a:gd name="T7" fmla="*/ 21 h 53"/>
                  <a:gd name="T8" fmla="*/ 0 w 33"/>
                  <a:gd name="T9" fmla="*/ 31 h 53"/>
                  <a:gd name="T10" fmla="*/ 0 w 33"/>
                  <a:gd name="T11" fmla="*/ 31 h 53"/>
                  <a:gd name="T12" fmla="*/ 32 w 33"/>
                  <a:gd name="T13" fmla="*/ 31 h 53"/>
                </a:gdLst>
                <a:ahLst/>
                <a:cxnLst>
                  <a:cxn ang="0">
                    <a:pos x="T0" y="T1"/>
                  </a:cxn>
                  <a:cxn ang="0">
                    <a:pos x="T2" y="T3"/>
                  </a:cxn>
                  <a:cxn ang="0">
                    <a:pos x="T4" y="T5"/>
                  </a:cxn>
                  <a:cxn ang="0">
                    <a:pos x="T6" y="T7"/>
                  </a:cxn>
                  <a:cxn ang="0">
                    <a:pos x="T8" y="T9"/>
                  </a:cxn>
                  <a:cxn ang="0">
                    <a:pos x="T10" y="T11"/>
                  </a:cxn>
                  <a:cxn ang="0">
                    <a:pos x="T12" y="T13"/>
                  </a:cxn>
                </a:cxnLst>
                <a:rect l="0" t="0" r="r" b="b"/>
                <a:pathLst>
                  <a:path w="33" h="53">
                    <a:moveTo>
                      <a:pt x="32" y="31"/>
                    </a:moveTo>
                    <a:lnTo>
                      <a:pt x="32" y="21"/>
                    </a:lnTo>
                    <a:lnTo>
                      <a:pt x="32" y="21"/>
                    </a:lnTo>
                    <a:cubicBezTo>
                      <a:pt x="32" y="0"/>
                      <a:pt x="0" y="0"/>
                      <a:pt x="0" y="21"/>
                    </a:cubicBezTo>
                    <a:lnTo>
                      <a:pt x="0" y="31"/>
                    </a:lnTo>
                    <a:lnTo>
                      <a:pt x="0" y="31"/>
                    </a:lnTo>
                    <a:cubicBezTo>
                      <a:pt x="0" y="52"/>
                      <a:pt x="32" y="52"/>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7" name="Freeform 82">
                <a:extLst>
                  <a:ext uri="{FF2B5EF4-FFF2-40B4-BE49-F238E27FC236}">
                    <a16:creationId xmlns:a16="http://schemas.microsoft.com/office/drawing/2014/main" id="{1466C7F7-3DDC-7541-AAB2-0658DC481DF2}"/>
                  </a:ext>
                </a:extLst>
              </p:cNvPr>
              <p:cNvSpPr>
                <a:spLocks noChangeArrowheads="1"/>
              </p:cNvSpPr>
              <p:nvPr/>
            </p:nvSpPr>
            <p:spPr bwMode="auto">
              <a:xfrm>
                <a:off x="4135635" y="3850605"/>
                <a:ext cx="8641" cy="11881"/>
              </a:xfrm>
              <a:custGeom>
                <a:avLst/>
                <a:gdLst>
                  <a:gd name="T0" fmla="*/ 0 w 34"/>
                  <a:gd name="T1" fmla="*/ 21 h 49"/>
                  <a:gd name="T2" fmla="*/ 0 w 34"/>
                  <a:gd name="T3" fmla="*/ 27 h 49"/>
                  <a:gd name="T4" fmla="*/ 0 w 34"/>
                  <a:gd name="T5" fmla="*/ 27 h 49"/>
                  <a:gd name="T6" fmla="*/ 33 w 34"/>
                  <a:gd name="T7" fmla="*/ 27 h 49"/>
                  <a:gd name="T8" fmla="*/ 33 w 34"/>
                  <a:gd name="T9" fmla="*/ 21 h 49"/>
                  <a:gd name="T10" fmla="*/ 33 w 34"/>
                  <a:gd name="T11" fmla="*/ 21 h 49"/>
                  <a:gd name="T12" fmla="*/ 0 w 34"/>
                  <a:gd name="T13" fmla="*/ 21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0" y="21"/>
                    </a:moveTo>
                    <a:lnTo>
                      <a:pt x="0" y="27"/>
                    </a:lnTo>
                    <a:lnTo>
                      <a:pt x="0" y="27"/>
                    </a:lnTo>
                    <a:cubicBezTo>
                      <a:pt x="0" y="48"/>
                      <a:pt x="33" y="48"/>
                      <a:pt x="33" y="27"/>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8" name="Freeform 83">
                <a:extLst>
                  <a:ext uri="{FF2B5EF4-FFF2-40B4-BE49-F238E27FC236}">
                    <a16:creationId xmlns:a16="http://schemas.microsoft.com/office/drawing/2014/main" id="{258FA783-271B-A143-96B2-F7F817CD9470}"/>
                  </a:ext>
                </a:extLst>
              </p:cNvPr>
              <p:cNvSpPr>
                <a:spLocks noChangeArrowheads="1"/>
              </p:cNvSpPr>
              <p:nvPr/>
            </p:nvSpPr>
            <p:spPr bwMode="auto">
              <a:xfrm>
                <a:off x="4190720" y="3848445"/>
                <a:ext cx="11882" cy="7560"/>
              </a:xfrm>
              <a:custGeom>
                <a:avLst/>
                <a:gdLst>
                  <a:gd name="T0" fmla="*/ 21 w 48"/>
                  <a:gd name="T1" fmla="*/ 32 h 33"/>
                  <a:gd name="T2" fmla="*/ 27 w 48"/>
                  <a:gd name="T3" fmla="*/ 32 h 33"/>
                  <a:gd name="T4" fmla="*/ 27 w 48"/>
                  <a:gd name="T5" fmla="*/ 32 h 33"/>
                  <a:gd name="T6" fmla="*/ 27 w 48"/>
                  <a:gd name="T7" fmla="*/ 0 h 33"/>
                  <a:gd name="T8" fmla="*/ 21 w 48"/>
                  <a:gd name="T9" fmla="*/ 0 h 33"/>
                  <a:gd name="T10" fmla="*/ 21 w 48"/>
                  <a:gd name="T11" fmla="*/ 0 h 33"/>
                  <a:gd name="T12" fmla="*/ 21 w 48"/>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48" h="33">
                    <a:moveTo>
                      <a:pt x="21" y="32"/>
                    </a:moveTo>
                    <a:lnTo>
                      <a:pt x="27" y="32"/>
                    </a:lnTo>
                    <a:lnTo>
                      <a:pt x="27" y="32"/>
                    </a:lnTo>
                    <a:cubicBezTo>
                      <a:pt x="47" y="32"/>
                      <a:pt x="47" y="0"/>
                      <a:pt x="27"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9" name="Freeform 85">
                <a:extLst>
                  <a:ext uri="{FF2B5EF4-FFF2-40B4-BE49-F238E27FC236}">
                    <a16:creationId xmlns:a16="http://schemas.microsoft.com/office/drawing/2014/main" id="{2572B061-D274-4A4F-93B4-33CDE4FED8EF}"/>
                  </a:ext>
                </a:extLst>
              </p:cNvPr>
              <p:cNvSpPr>
                <a:spLocks noChangeArrowheads="1"/>
              </p:cNvSpPr>
              <p:nvPr/>
            </p:nvSpPr>
            <p:spPr bwMode="auto">
              <a:xfrm>
                <a:off x="4192881" y="3881928"/>
                <a:ext cx="10801" cy="7561"/>
              </a:xfrm>
              <a:custGeom>
                <a:avLst/>
                <a:gdLst>
                  <a:gd name="T0" fmla="*/ 20 w 42"/>
                  <a:gd name="T1" fmla="*/ 32 h 33"/>
                  <a:gd name="T2" fmla="*/ 20 w 42"/>
                  <a:gd name="T3" fmla="*/ 32 h 33"/>
                  <a:gd name="T4" fmla="*/ 20 w 42"/>
                  <a:gd name="T5" fmla="*/ 0 h 33"/>
                  <a:gd name="T6" fmla="*/ 20 w 42"/>
                  <a:gd name="T7" fmla="*/ 0 h 33"/>
                  <a:gd name="T8" fmla="*/ 20 w 42"/>
                  <a:gd name="T9" fmla="*/ 32 h 33"/>
                </a:gdLst>
                <a:ahLst/>
                <a:cxnLst>
                  <a:cxn ang="0">
                    <a:pos x="T0" y="T1"/>
                  </a:cxn>
                  <a:cxn ang="0">
                    <a:pos x="T2" y="T3"/>
                  </a:cxn>
                  <a:cxn ang="0">
                    <a:pos x="T4" y="T5"/>
                  </a:cxn>
                  <a:cxn ang="0">
                    <a:pos x="T6" y="T7"/>
                  </a:cxn>
                  <a:cxn ang="0">
                    <a:pos x="T8" y="T9"/>
                  </a:cxn>
                </a:cxnLst>
                <a:rect l="0" t="0" r="r" b="b"/>
                <a:pathLst>
                  <a:path w="42" h="33">
                    <a:moveTo>
                      <a:pt x="20" y="32"/>
                    </a:moveTo>
                    <a:lnTo>
                      <a:pt x="20" y="32"/>
                    </a:lnTo>
                    <a:cubicBezTo>
                      <a:pt x="41" y="32"/>
                      <a:pt x="41" y="0"/>
                      <a:pt x="20" y="0"/>
                    </a:cubicBezTo>
                    <a:lnTo>
                      <a:pt x="20" y="0"/>
                    </a:lnTo>
                    <a:cubicBezTo>
                      <a:pt x="0" y="0"/>
                      <a:pt x="0" y="32"/>
                      <a:pt x="2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0" name="Freeform 86">
                <a:extLst>
                  <a:ext uri="{FF2B5EF4-FFF2-40B4-BE49-F238E27FC236}">
                    <a16:creationId xmlns:a16="http://schemas.microsoft.com/office/drawing/2014/main" id="{1394BC20-092F-AA45-BD3F-3A89AE49CB1F}"/>
                  </a:ext>
                </a:extLst>
              </p:cNvPr>
              <p:cNvSpPr>
                <a:spLocks noChangeArrowheads="1"/>
              </p:cNvSpPr>
              <p:nvPr/>
            </p:nvSpPr>
            <p:spPr bwMode="auto">
              <a:xfrm>
                <a:off x="4172359" y="3847364"/>
                <a:ext cx="11881" cy="8641"/>
              </a:xfrm>
              <a:custGeom>
                <a:avLst/>
                <a:gdLst>
                  <a:gd name="T0" fmla="*/ 27 w 49"/>
                  <a:gd name="T1" fmla="*/ 0 h 34"/>
                  <a:gd name="T2" fmla="*/ 21 w 49"/>
                  <a:gd name="T3" fmla="*/ 0 h 34"/>
                  <a:gd name="T4" fmla="*/ 21 w 49"/>
                  <a:gd name="T5" fmla="*/ 0 h 34"/>
                  <a:gd name="T6" fmla="*/ 21 w 49"/>
                  <a:gd name="T7" fmla="*/ 33 h 34"/>
                  <a:gd name="T8" fmla="*/ 27 w 49"/>
                  <a:gd name="T9" fmla="*/ 33 h 34"/>
                  <a:gd name="T10" fmla="*/ 27 w 49"/>
                  <a:gd name="T11" fmla="*/ 33 h 34"/>
                  <a:gd name="T12" fmla="*/ 27 w 49"/>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49" h="34">
                    <a:moveTo>
                      <a:pt x="27" y="0"/>
                    </a:moveTo>
                    <a:lnTo>
                      <a:pt x="21" y="0"/>
                    </a:lnTo>
                    <a:lnTo>
                      <a:pt x="21" y="0"/>
                    </a:lnTo>
                    <a:cubicBezTo>
                      <a:pt x="0" y="0"/>
                      <a:pt x="0" y="33"/>
                      <a:pt x="21" y="33"/>
                    </a:cubicBezTo>
                    <a:lnTo>
                      <a:pt x="27" y="33"/>
                    </a:lnTo>
                    <a:lnTo>
                      <a:pt x="27" y="33"/>
                    </a:lnTo>
                    <a:cubicBezTo>
                      <a:pt x="48" y="33"/>
                      <a:pt x="48" y="0"/>
                      <a:pt x="2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1" name="Freeform 87">
                <a:extLst>
                  <a:ext uri="{FF2B5EF4-FFF2-40B4-BE49-F238E27FC236}">
                    <a16:creationId xmlns:a16="http://schemas.microsoft.com/office/drawing/2014/main" id="{873AA9BE-60EE-174B-9A23-97AE190C573A}"/>
                  </a:ext>
                </a:extLst>
              </p:cNvPr>
              <p:cNvSpPr>
                <a:spLocks noChangeArrowheads="1"/>
              </p:cNvSpPr>
              <p:nvPr/>
            </p:nvSpPr>
            <p:spPr bwMode="auto">
              <a:xfrm>
                <a:off x="4156157" y="3862486"/>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2" name="Freeform 88">
                <a:extLst>
                  <a:ext uri="{FF2B5EF4-FFF2-40B4-BE49-F238E27FC236}">
                    <a16:creationId xmlns:a16="http://schemas.microsoft.com/office/drawing/2014/main" id="{527EA52E-99AF-A940-9A4B-C39D3C4548C1}"/>
                  </a:ext>
                </a:extLst>
              </p:cNvPr>
              <p:cNvSpPr>
                <a:spLocks noChangeArrowheads="1"/>
              </p:cNvSpPr>
              <p:nvPr/>
            </p:nvSpPr>
            <p:spPr bwMode="auto">
              <a:xfrm>
                <a:off x="4166958" y="3901370"/>
                <a:ext cx="10801" cy="7561"/>
              </a:xfrm>
              <a:custGeom>
                <a:avLst/>
                <a:gdLst>
                  <a:gd name="T0" fmla="*/ 21 w 42"/>
                  <a:gd name="T1" fmla="*/ 32 h 33"/>
                  <a:gd name="T2" fmla="*/ 21 w 42"/>
                  <a:gd name="T3" fmla="*/ 32 h 33"/>
                  <a:gd name="T4" fmla="*/ 21 w 42"/>
                  <a:gd name="T5" fmla="*/ 0 h 33"/>
                  <a:gd name="T6" fmla="*/ 21 w 42"/>
                  <a:gd name="T7" fmla="*/ 0 h 33"/>
                  <a:gd name="T8" fmla="*/ 21 w 42"/>
                  <a:gd name="T9" fmla="*/ 32 h 33"/>
                </a:gdLst>
                <a:ahLst/>
                <a:cxnLst>
                  <a:cxn ang="0">
                    <a:pos x="T0" y="T1"/>
                  </a:cxn>
                  <a:cxn ang="0">
                    <a:pos x="T2" y="T3"/>
                  </a:cxn>
                  <a:cxn ang="0">
                    <a:pos x="T4" y="T5"/>
                  </a:cxn>
                  <a:cxn ang="0">
                    <a:pos x="T6" y="T7"/>
                  </a:cxn>
                  <a:cxn ang="0">
                    <a:pos x="T8" y="T9"/>
                  </a:cxn>
                </a:cxnLst>
                <a:rect l="0" t="0" r="r" b="b"/>
                <a:pathLst>
                  <a:path w="42" h="33">
                    <a:moveTo>
                      <a:pt x="21" y="32"/>
                    </a:moveTo>
                    <a:lnTo>
                      <a:pt x="21" y="32"/>
                    </a:lnTo>
                    <a:cubicBezTo>
                      <a:pt x="41" y="32"/>
                      <a:pt x="41"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3" name="Freeform 89">
                <a:extLst>
                  <a:ext uri="{FF2B5EF4-FFF2-40B4-BE49-F238E27FC236}">
                    <a16:creationId xmlns:a16="http://schemas.microsoft.com/office/drawing/2014/main" id="{EDA03808-30F0-E54E-A18B-86282B1217C1}"/>
                  </a:ext>
                </a:extLst>
              </p:cNvPr>
              <p:cNvSpPr>
                <a:spLocks noChangeArrowheads="1"/>
              </p:cNvSpPr>
              <p:nvPr/>
            </p:nvSpPr>
            <p:spPr bwMode="auto">
              <a:xfrm>
                <a:off x="4206923" y="3915412"/>
                <a:ext cx="12961" cy="16201"/>
              </a:xfrm>
              <a:custGeom>
                <a:avLst/>
                <a:gdLst>
                  <a:gd name="T0" fmla="*/ 37 w 53"/>
                  <a:gd name="T1" fmla="*/ 18 h 65"/>
                  <a:gd name="T2" fmla="*/ 37 w 53"/>
                  <a:gd name="T3" fmla="*/ 18 h 65"/>
                  <a:gd name="T4" fmla="*/ 9 w 53"/>
                  <a:gd name="T5" fmla="*/ 35 h 65"/>
                  <a:gd name="T6" fmla="*/ 9 w 53"/>
                  <a:gd name="T7" fmla="*/ 35 h 65"/>
                  <a:gd name="T8" fmla="*/ 14 w 53"/>
                  <a:gd name="T9" fmla="*/ 45 h 65"/>
                  <a:gd name="T10" fmla="*/ 14 w 53"/>
                  <a:gd name="T11" fmla="*/ 45 h 65"/>
                  <a:gd name="T12" fmla="*/ 43 w 53"/>
                  <a:gd name="T13" fmla="*/ 29 h 65"/>
                  <a:gd name="T14" fmla="*/ 43 w 53"/>
                  <a:gd name="T15" fmla="*/ 29 h 65"/>
                  <a:gd name="T16" fmla="*/ 37 w 53"/>
                  <a:gd name="T17" fmla="*/ 1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5">
                    <a:moveTo>
                      <a:pt x="37" y="18"/>
                    </a:moveTo>
                    <a:lnTo>
                      <a:pt x="37" y="18"/>
                    </a:lnTo>
                    <a:cubicBezTo>
                      <a:pt x="27" y="0"/>
                      <a:pt x="0" y="16"/>
                      <a:pt x="9" y="35"/>
                    </a:cubicBezTo>
                    <a:lnTo>
                      <a:pt x="9" y="35"/>
                    </a:lnTo>
                    <a:cubicBezTo>
                      <a:pt x="11" y="38"/>
                      <a:pt x="13" y="42"/>
                      <a:pt x="14" y="45"/>
                    </a:cubicBezTo>
                    <a:lnTo>
                      <a:pt x="14" y="45"/>
                    </a:lnTo>
                    <a:cubicBezTo>
                      <a:pt x="24" y="64"/>
                      <a:pt x="52" y="48"/>
                      <a:pt x="43" y="29"/>
                    </a:cubicBezTo>
                    <a:lnTo>
                      <a:pt x="43" y="29"/>
                    </a:lnTo>
                    <a:cubicBezTo>
                      <a:pt x="41" y="25"/>
                      <a:pt x="39" y="22"/>
                      <a:pt x="37"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4" name="Freeform 90">
                <a:extLst>
                  <a:ext uri="{FF2B5EF4-FFF2-40B4-BE49-F238E27FC236}">
                    <a16:creationId xmlns:a16="http://schemas.microsoft.com/office/drawing/2014/main" id="{C765FF64-AA36-A04A-93E2-5315BC218B0C}"/>
                  </a:ext>
                </a:extLst>
              </p:cNvPr>
              <p:cNvSpPr>
                <a:spLocks noChangeArrowheads="1"/>
              </p:cNvSpPr>
              <p:nvPr/>
            </p:nvSpPr>
            <p:spPr bwMode="auto">
              <a:xfrm>
                <a:off x="4161558" y="3942415"/>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5" name="Freeform 91">
                <a:extLst>
                  <a:ext uri="{FF2B5EF4-FFF2-40B4-BE49-F238E27FC236}">
                    <a16:creationId xmlns:a16="http://schemas.microsoft.com/office/drawing/2014/main" id="{A30473E5-98A6-184B-9BAE-A3E9C1B9A827}"/>
                  </a:ext>
                </a:extLst>
              </p:cNvPr>
              <p:cNvSpPr>
                <a:spLocks noChangeArrowheads="1"/>
              </p:cNvSpPr>
              <p:nvPr/>
            </p:nvSpPr>
            <p:spPr bwMode="auto">
              <a:xfrm>
                <a:off x="4164798" y="3985619"/>
                <a:ext cx="11882" cy="7561"/>
              </a:xfrm>
              <a:custGeom>
                <a:avLst/>
                <a:gdLst>
                  <a:gd name="T0" fmla="*/ 27 w 48"/>
                  <a:gd name="T1" fmla="*/ 0 h 33"/>
                  <a:gd name="T2" fmla="*/ 21 w 48"/>
                  <a:gd name="T3" fmla="*/ 0 h 33"/>
                  <a:gd name="T4" fmla="*/ 21 w 48"/>
                  <a:gd name="T5" fmla="*/ 0 h 33"/>
                  <a:gd name="T6" fmla="*/ 21 w 48"/>
                  <a:gd name="T7" fmla="*/ 32 h 33"/>
                  <a:gd name="T8" fmla="*/ 27 w 48"/>
                  <a:gd name="T9" fmla="*/ 32 h 33"/>
                  <a:gd name="T10" fmla="*/ 27 w 48"/>
                  <a:gd name="T11" fmla="*/ 32 h 33"/>
                  <a:gd name="T12" fmla="*/ 27 w 48"/>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8" h="33">
                    <a:moveTo>
                      <a:pt x="27" y="0"/>
                    </a:moveTo>
                    <a:lnTo>
                      <a:pt x="21" y="0"/>
                    </a:lnTo>
                    <a:lnTo>
                      <a:pt x="21" y="0"/>
                    </a:lnTo>
                    <a:cubicBezTo>
                      <a:pt x="0" y="0"/>
                      <a:pt x="0" y="32"/>
                      <a:pt x="21" y="32"/>
                    </a:cubicBezTo>
                    <a:lnTo>
                      <a:pt x="27" y="32"/>
                    </a:lnTo>
                    <a:lnTo>
                      <a:pt x="27" y="32"/>
                    </a:lnTo>
                    <a:cubicBezTo>
                      <a:pt x="47" y="32"/>
                      <a:pt x="47" y="0"/>
                      <a:pt x="2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6" name="Freeform 92">
                <a:extLst>
                  <a:ext uri="{FF2B5EF4-FFF2-40B4-BE49-F238E27FC236}">
                    <a16:creationId xmlns:a16="http://schemas.microsoft.com/office/drawing/2014/main" id="{98224039-0C9D-9F45-A6A0-6901140EAA5E}"/>
                  </a:ext>
                </a:extLst>
              </p:cNvPr>
              <p:cNvSpPr>
                <a:spLocks noChangeArrowheads="1"/>
              </p:cNvSpPr>
              <p:nvPr/>
            </p:nvSpPr>
            <p:spPr bwMode="auto">
              <a:xfrm>
                <a:off x="4198281" y="3959696"/>
                <a:ext cx="8641" cy="11882"/>
              </a:xfrm>
              <a:custGeom>
                <a:avLst/>
                <a:gdLst>
                  <a:gd name="T0" fmla="*/ 0 w 34"/>
                  <a:gd name="T1" fmla="*/ 20 h 48"/>
                  <a:gd name="T2" fmla="*/ 0 w 34"/>
                  <a:gd name="T3" fmla="*/ 26 h 48"/>
                  <a:gd name="T4" fmla="*/ 0 w 34"/>
                  <a:gd name="T5" fmla="*/ 26 h 48"/>
                  <a:gd name="T6" fmla="*/ 33 w 34"/>
                  <a:gd name="T7" fmla="*/ 26 h 48"/>
                  <a:gd name="T8" fmla="*/ 33 w 34"/>
                  <a:gd name="T9" fmla="*/ 20 h 48"/>
                  <a:gd name="T10" fmla="*/ 33 w 34"/>
                  <a:gd name="T11" fmla="*/ 20 h 48"/>
                  <a:gd name="T12" fmla="*/ 0 w 34"/>
                  <a:gd name="T13" fmla="*/ 20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0"/>
                    </a:moveTo>
                    <a:lnTo>
                      <a:pt x="0" y="26"/>
                    </a:lnTo>
                    <a:lnTo>
                      <a:pt x="0" y="26"/>
                    </a:lnTo>
                    <a:cubicBezTo>
                      <a:pt x="0" y="47"/>
                      <a:pt x="33" y="47"/>
                      <a:pt x="33" y="26"/>
                    </a:cubicBezTo>
                    <a:lnTo>
                      <a:pt x="33" y="20"/>
                    </a:lnTo>
                    <a:lnTo>
                      <a:pt x="33" y="20"/>
                    </a:lnTo>
                    <a:cubicBezTo>
                      <a:pt x="33" y="0"/>
                      <a:pt x="0" y="0"/>
                      <a:pt x="0"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7" name="Freeform 95">
                <a:extLst>
                  <a:ext uri="{FF2B5EF4-FFF2-40B4-BE49-F238E27FC236}">
                    <a16:creationId xmlns:a16="http://schemas.microsoft.com/office/drawing/2014/main" id="{A52CCB9B-0485-4843-A6A4-C50EFE0BAC9E}"/>
                  </a:ext>
                </a:extLst>
              </p:cNvPr>
              <p:cNvSpPr>
                <a:spLocks noChangeArrowheads="1"/>
              </p:cNvSpPr>
              <p:nvPr/>
            </p:nvSpPr>
            <p:spPr bwMode="auto">
              <a:xfrm>
                <a:off x="4188560" y="4137915"/>
                <a:ext cx="10801" cy="8641"/>
              </a:xfrm>
              <a:custGeom>
                <a:avLst/>
                <a:gdLst>
                  <a:gd name="T0" fmla="*/ 21 w 43"/>
                  <a:gd name="T1" fmla="*/ 0 h 34"/>
                  <a:gd name="T2" fmla="*/ 21 w 43"/>
                  <a:gd name="T3" fmla="*/ 0 h 34"/>
                  <a:gd name="T4" fmla="*/ 21 w 43"/>
                  <a:gd name="T5" fmla="*/ 33 h 34"/>
                  <a:gd name="T6" fmla="*/ 21 w 43"/>
                  <a:gd name="T7" fmla="*/ 33 h 34"/>
                  <a:gd name="T8" fmla="*/ 21 w 43"/>
                  <a:gd name="T9" fmla="*/ 0 h 34"/>
                </a:gdLst>
                <a:ahLst/>
                <a:cxnLst>
                  <a:cxn ang="0">
                    <a:pos x="T0" y="T1"/>
                  </a:cxn>
                  <a:cxn ang="0">
                    <a:pos x="T2" y="T3"/>
                  </a:cxn>
                  <a:cxn ang="0">
                    <a:pos x="T4" y="T5"/>
                  </a:cxn>
                  <a:cxn ang="0">
                    <a:pos x="T6" y="T7"/>
                  </a:cxn>
                  <a:cxn ang="0">
                    <a:pos x="T8" y="T9"/>
                  </a:cxn>
                </a:cxnLst>
                <a:rect l="0" t="0" r="r" b="b"/>
                <a:pathLst>
                  <a:path w="43" h="34">
                    <a:moveTo>
                      <a:pt x="21" y="0"/>
                    </a:moveTo>
                    <a:lnTo>
                      <a:pt x="21" y="0"/>
                    </a:lnTo>
                    <a:cubicBezTo>
                      <a:pt x="0" y="0"/>
                      <a:pt x="0" y="33"/>
                      <a:pt x="21" y="33"/>
                    </a:cubicBezTo>
                    <a:lnTo>
                      <a:pt x="21" y="33"/>
                    </a:lnTo>
                    <a:cubicBezTo>
                      <a:pt x="42" y="33"/>
                      <a:pt x="42" y="0"/>
                      <a:pt x="2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8" name="Freeform 96">
                <a:extLst>
                  <a:ext uri="{FF2B5EF4-FFF2-40B4-BE49-F238E27FC236}">
                    <a16:creationId xmlns:a16="http://schemas.microsoft.com/office/drawing/2014/main" id="{57B597C2-03B9-9647-A71E-BCCA76E28B2C}"/>
                  </a:ext>
                </a:extLst>
              </p:cNvPr>
              <p:cNvSpPr>
                <a:spLocks noChangeArrowheads="1"/>
              </p:cNvSpPr>
              <p:nvPr/>
            </p:nvSpPr>
            <p:spPr bwMode="auto">
              <a:xfrm>
                <a:off x="3850485" y="3987779"/>
                <a:ext cx="14041" cy="14042"/>
              </a:xfrm>
              <a:custGeom>
                <a:avLst/>
                <a:gdLst>
                  <a:gd name="T0" fmla="*/ 20 w 58"/>
                  <a:gd name="T1" fmla="*/ 42 h 57"/>
                  <a:gd name="T2" fmla="*/ 20 w 58"/>
                  <a:gd name="T3" fmla="*/ 42 h 57"/>
                  <a:gd name="T4" fmla="*/ 42 w 58"/>
                  <a:gd name="T5" fmla="*/ 19 h 57"/>
                  <a:gd name="T6" fmla="*/ 42 w 58"/>
                  <a:gd name="T7" fmla="*/ 19 h 57"/>
                  <a:gd name="T8" fmla="*/ 38 w 58"/>
                  <a:gd name="T9" fmla="*/ 15 h 57"/>
                  <a:gd name="T10" fmla="*/ 38 w 58"/>
                  <a:gd name="T11" fmla="*/ 15 h 57"/>
                  <a:gd name="T12" fmla="*/ 16 w 58"/>
                  <a:gd name="T13" fmla="*/ 38 h 57"/>
                  <a:gd name="T14" fmla="*/ 16 w 58"/>
                  <a:gd name="T15" fmla="*/ 38 h 57"/>
                  <a:gd name="T16" fmla="*/ 20 w 58"/>
                  <a:gd name="T17" fmla="*/ 4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20" y="42"/>
                    </a:moveTo>
                    <a:lnTo>
                      <a:pt x="20" y="42"/>
                    </a:lnTo>
                    <a:cubicBezTo>
                      <a:pt x="34" y="56"/>
                      <a:pt x="57" y="34"/>
                      <a:pt x="42" y="19"/>
                    </a:cubicBezTo>
                    <a:lnTo>
                      <a:pt x="42" y="19"/>
                    </a:lnTo>
                    <a:cubicBezTo>
                      <a:pt x="41" y="17"/>
                      <a:pt x="40" y="16"/>
                      <a:pt x="38" y="15"/>
                    </a:cubicBezTo>
                    <a:lnTo>
                      <a:pt x="38" y="15"/>
                    </a:lnTo>
                    <a:cubicBezTo>
                      <a:pt x="24" y="0"/>
                      <a:pt x="0" y="23"/>
                      <a:pt x="16" y="38"/>
                    </a:cubicBezTo>
                    <a:lnTo>
                      <a:pt x="16" y="38"/>
                    </a:lnTo>
                    <a:cubicBezTo>
                      <a:pt x="17" y="39"/>
                      <a:pt x="18" y="40"/>
                      <a:pt x="20"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9" name="Freeform 97">
                <a:extLst>
                  <a:ext uri="{FF2B5EF4-FFF2-40B4-BE49-F238E27FC236}">
                    <a16:creationId xmlns:a16="http://schemas.microsoft.com/office/drawing/2014/main" id="{3A8A3D1F-77BB-B445-BFFA-F97F00EF0136}"/>
                  </a:ext>
                </a:extLst>
              </p:cNvPr>
              <p:cNvSpPr>
                <a:spLocks noChangeArrowheads="1"/>
              </p:cNvSpPr>
              <p:nvPr/>
            </p:nvSpPr>
            <p:spPr bwMode="auto">
              <a:xfrm>
                <a:off x="3834283" y="3992100"/>
                <a:ext cx="14042" cy="9721"/>
              </a:xfrm>
              <a:custGeom>
                <a:avLst/>
                <a:gdLst>
                  <a:gd name="T0" fmla="*/ 25 w 59"/>
                  <a:gd name="T1" fmla="*/ 5 h 40"/>
                  <a:gd name="T2" fmla="*/ 26 w 59"/>
                  <a:gd name="T3" fmla="*/ 5 h 40"/>
                  <a:gd name="T4" fmla="*/ 26 w 59"/>
                  <a:gd name="T5" fmla="*/ 5 h 40"/>
                  <a:gd name="T6" fmla="*/ 21 w 59"/>
                  <a:gd name="T7" fmla="*/ 7 h 40"/>
                  <a:gd name="T8" fmla="*/ 21 w 59"/>
                  <a:gd name="T9" fmla="*/ 7 h 40"/>
                  <a:gd name="T10" fmla="*/ 25 w 59"/>
                  <a:gd name="T11" fmla="*/ 5 h 40"/>
                  <a:gd name="T12" fmla="*/ 34 w 59"/>
                  <a:gd name="T13" fmla="*/ 5 h 40"/>
                  <a:gd name="T14" fmla="*/ 34 w 59"/>
                  <a:gd name="T15" fmla="*/ 5 h 40"/>
                  <a:gd name="T16" fmla="*/ 37 w 59"/>
                  <a:gd name="T17" fmla="*/ 7 h 40"/>
                  <a:gd name="T18" fmla="*/ 37 w 59"/>
                  <a:gd name="T19" fmla="*/ 7 h 40"/>
                  <a:gd name="T20" fmla="*/ 33 w 59"/>
                  <a:gd name="T21" fmla="*/ 5 h 40"/>
                  <a:gd name="T22" fmla="*/ 34 w 59"/>
                  <a:gd name="T23" fmla="*/ 5 h 40"/>
                  <a:gd name="T24" fmla="*/ 45 w 59"/>
                  <a:gd name="T25" fmla="*/ 31 h 40"/>
                  <a:gd name="T26" fmla="*/ 45 w 59"/>
                  <a:gd name="T27" fmla="*/ 31 h 40"/>
                  <a:gd name="T28" fmla="*/ 30 w 59"/>
                  <a:gd name="T29" fmla="*/ 4 h 40"/>
                  <a:gd name="T30" fmla="*/ 30 w 59"/>
                  <a:gd name="T31" fmla="*/ 4 h 40"/>
                  <a:gd name="T32" fmla="*/ 14 w 59"/>
                  <a:gd name="T33" fmla="*/ 30 h 40"/>
                  <a:gd name="T34" fmla="*/ 14 w 59"/>
                  <a:gd name="T35" fmla="*/ 30 h 40"/>
                  <a:gd name="T36" fmla="*/ 45 w 59"/>
                  <a:gd name="T37"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40">
                    <a:moveTo>
                      <a:pt x="25" y="5"/>
                    </a:moveTo>
                    <a:lnTo>
                      <a:pt x="26" y="5"/>
                    </a:lnTo>
                    <a:lnTo>
                      <a:pt x="26" y="5"/>
                    </a:lnTo>
                    <a:cubicBezTo>
                      <a:pt x="24" y="6"/>
                      <a:pt x="23" y="6"/>
                      <a:pt x="21" y="7"/>
                    </a:cubicBezTo>
                    <a:lnTo>
                      <a:pt x="21" y="7"/>
                    </a:lnTo>
                    <a:cubicBezTo>
                      <a:pt x="23" y="7"/>
                      <a:pt x="24" y="6"/>
                      <a:pt x="25" y="5"/>
                    </a:cubicBezTo>
                    <a:close/>
                    <a:moveTo>
                      <a:pt x="34" y="5"/>
                    </a:moveTo>
                    <a:lnTo>
                      <a:pt x="34" y="5"/>
                    </a:lnTo>
                    <a:cubicBezTo>
                      <a:pt x="35" y="6"/>
                      <a:pt x="36" y="7"/>
                      <a:pt x="37" y="7"/>
                    </a:cubicBezTo>
                    <a:lnTo>
                      <a:pt x="37" y="7"/>
                    </a:lnTo>
                    <a:cubicBezTo>
                      <a:pt x="36" y="6"/>
                      <a:pt x="34" y="6"/>
                      <a:pt x="33" y="5"/>
                    </a:cubicBezTo>
                    <a:lnTo>
                      <a:pt x="34" y="5"/>
                    </a:lnTo>
                    <a:close/>
                    <a:moveTo>
                      <a:pt x="45" y="31"/>
                    </a:moveTo>
                    <a:lnTo>
                      <a:pt x="45" y="31"/>
                    </a:lnTo>
                    <a:cubicBezTo>
                      <a:pt x="58" y="19"/>
                      <a:pt x="44" y="2"/>
                      <a:pt x="30" y="4"/>
                    </a:cubicBezTo>
                    <a:lnTo>
                      <a:pt x="30" y="4"/>
                    </a:lnTo>
                    <a:cubicBezTo>
                      <a:pt x="15" y="0"/>
                      <a:pt x="0" y="19"/>
                      <a:pt x="14" y="30"/>
                    </a:cubicBezTo>
                    <a:lnTo>
                      <a:pt x="14" y="30"/>
                    </a:lnTo>
                    <a:cubicBezTo>
                      <a:pt x="24" y="39"/>
                      <a:pt x="35" y="39"/>
                      <a:pt x="45" y="3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0" name="Freeform 98">
                <a:extLst>
                  <a:ext uri="{FF2B5EF4-FFF2-40B4-BE49-F238E27FC236}">
                    <a16:creationId xmlns:a16="http://schemas.microsoft.com/office/drawing/2014/main" id="{E7FAFD17-414C-344C-B832-F158738FD637}"/>
                  </a:ext>
                </a:extLst>
              </p:cNvPr>
              <p:cNvSpPr>
                <a:spLocks noChangeArrowheads="1"/>
              </p:cNvSpPr>
              <p:nvPr/>
            </p:nvSpPr>
            <p:spPr bwMode="auto">
              <a:xfrm>
                <a:off x="3819161" y="3999661"/>
                <a:ext cx="14042" cy="14041"/>
              </a:xfrm>
              <a:custGeom>
                <a:avLst/>
                <a:gdLst>
                  <a:gd name="T0" fmla="*/ 14 w 56"/>
                  <a:gd name="T1" fmla="*/ 38 h 59"/>
                  <a:gd name="T2" fmla="*/ 14 w 56"/>
                  <a:gd name="T3" fmla="*/ 38 h 59"/>
                  <a:gd name="T4" fmla="*/ 18 w 56"/>
                  <a:gd name="T5" fmla="*/ 43 h 59"/>
                  <a:gd name="T6" fmla="*/ 18 w 56"/>
                  <a:gd name="T7" fmla="*/ 43 h 59"/>
                  <a:gd name="T8" fmla="*/ 41 w 56"/>
                  <a:gd name="T9" fmla="*/ 20 h 59"/>
                  <a:gd name="T10" fmla="*/ 41 w 56"/>
                  <a:gd name="T11" fmla="*/ 20 h 59"/>
                  <a:gd name="T12" fmla="*/ 37 w 56"/>
                  <a:gd name="T13" fmla="*/ 15 h 59"/>
                  <a:gd name="T14" fmla="*/ 37 w 56"/>
                  <a:gd name="T15" fmla="*/ 15 h 59"/>
                  <a:gd name="T16" fmla="*/ 14 w 56"/>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9">
                    <a:moveTo>
                      <a:pt x="14" y="38"/>
                    </a:moveTo>
                    <a:lnTo>
                      <a:pt x="14" y="38"/>
                    </a:lnTo>
                    <a:cubicBezTo>
                      <a:pt x="15" y="40"/>
                      <a:pt x="17" y="41"/>
                      <a:pt x="18" y="43"/>
                    </a:cubicBezTo>
                    <a:lnTo>
                      <a:pt x="18" y="43"/>
                    </a:lnTo>
                    <a:cubicBezTo>
                      <a:pt x="32" y="58"/>
                      <a:pt x="55" y="35"/>
                      <a:pt x="41" y="20"/>
                    </a:cubicBezTo>
                    <a:lnTo>
                      <a:pt x="41" y="20"/>
                    </a:lnTo>
                    <a:cubicBezTo>
                      <a:pt x="39" y="18"/>
                      <a:pt x="38" y="17"/>
                      <a:pt x="37" y="15"/>
                    </a:cubicBezTo>
                    <a:lnTo>
                      <a:pt x="37" y="15"/>
                    </a:lnTo>
                    <a:cubicBezTo>
                      <a:pt x="23" y="0"/>
                      <a:pt x="0" y="23"/>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1" name="Freeform 99">
                <a:extLst>
                  <a:ext uri="{FF2B5EF4-FFF2-40B4-BE49-F238E27FC236}">
                    <a16:creationId xmlns:a16="http://schemas.microsoft.com/office/drawing/2014/main" id="{9E0B117D-5A29-7648-8E40-165880BD1C38}"/>
                  </a:ext>
                </a:extLst>
              </p:cNvPr>
              <p:cNvSpPr>
                <a:spLocks noChangeArrowheads="1"/>
              </p:cNvSpPr>
              <p:nvPr/>
            </p:nvSpPr>
            <p:spPr bwMode="auto">
              <a:xfrm>
                <a:off x="3874247" y="3989939"/>
                <a:ext cx="8641" cy="8641"/>
              </a:xfrm>
              <a:custGeom>
                <a:avLst/>
                <a:gdLst>
                  <a:gd name="T0" fmla="*/ 15 w 35"/>
                  <a:gd name="T1" fmla="*/ 36 h 37"/>
                  <a:gd name="T2" fmla="*/ 15 w 35"/>
                  <a:gd name="T3" fmla="*/ 36 h 37"/>
                  <a:gd name="T4" fmla="*/ 16 w 35"/>
                  <a:gd name="T5" fmla="*/ 36 h 37"/>
                  <a:gd name="T6" fmla="*/ 16 w 35"/>
                  <a:gd name="T7" fmla="*/ 36 h 37"/>
                  <a:gd name="T8" fmla="*/ 30 w 35"/>
                  <a:gd name="T9" fmla="*/ 28 h 37"/>
                  <a:gd name="T10" fmla="*/ 30 w 35"/>
                  <a:gd name="T11" fmla="*/ 28 h 37"/>
                  <a:gd name="T12" fmla="*/ 30 w 35"/>
                  <a:gd name="T13" fmla="*/ 8 h 37"/>
                  <a:gd name="T14" fmla="*/ 30 w 35"/>
                  <a:gd name="T15" fmla="*/ 8 h 37"/>
                  <a:gd name="T16" fmla="*/ 16 w 35"/>
                  <a:gd name="T17" fmla="*/ 1 h 37"/>
                  <a:gd name="T18" fmla="*/ 16 w 35"/>
                  <a:gd name="T19" fmla="*/ 1 h 37"/>
                  <a:gd name="T20" fmla="*/ 15 w 35"/>
                  <a:gd name="T21" fmla="*/ 1 h 37"/>
                  <a:gd name="T22" fmla="*/ 15 w 35"/>
                  <a:gd name="T23" fmla="*/ 1 h 37"/>
                  <a:gd name="T24" fmla="*/ 0 w 35"/>
                  <a:gd name="T25" fmla="*/ 18 h 37"/>
                  <a:gd name="T26" fmla="*/ 0 w 35"/>
                  <a:gd name="T27" fmla="*/ 18 h 37"/>
                  <a:gd name="T28" fmla="*/ 15 w 35"/>
                  <a:gd name="T2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7">
                    <a:moveTo>
                      <a:pt x="15" y="36"/>
                    </a:moveTo>
                    <a:lnTo>
                      <a:pt x="15" y="36"/>
                    </a:lnTo>
                    <a:cubicBezTo>
                      <a:pt x="15" y="36"/>
                      <a:pt x="15" y="36"/>
                      <a:pt x="16" y="36"/>
                    </a:cubicBezTo>
                    <a:lnTo>
                      <a:pt x="16" y="36"/>
                    </a:lnTo>
                    <a:cubicBezTo>
                      <a:pt x="21" y="36"/>
                      <a:pt x="27" y="32"/>
                      <a:pt x="30" y="28"/>
                    </a:cubicBezTo>
                    <a:lnTo>
                      <a:pt x="30" y="28"/>
                    </a:lnTo>
                    <a:cubicBezTo>
                      <a:pt x="34" y="22"/>
                      <a:pt x="34" y="15"/>
                      <a:pt x="30" y="8"/>
                    </a:cubicBezTo>
                    <a:lnTo>
                      <a:pt x="30" y="8"/>
                    </a:lnTo>
                    <a:cubicBezTo>
                      <a:pt x="28" y="4"/>
                      <a:pt x="21" y="0"/>
                      <a:pt x="16" y="1"/>
                    </a:cubicBezTo>
                    <a:lnTo>
                      <a:pt x="16" y="1"/>
                    </a:lnTo>
                    <a:cubicBezTo>
                      <a:pt x="15" y="1"/>
                      <a:pt x="15" y="1"/>
                      <a:pt x="15" y="1"/>
                    </a:cubicBezTo>
                    <a:lnTo>
                      <a:pt x="15" y="1"/>
                    </a:lnTo>
                    <a:cubicBezTo>
                      <a:pt x="4" y="1"/>
                      <a:pt x="0" y="10"/>
                      <a:pt x="0" y="18"/>
                    </a:cubicBezTo>
                    <a:lnTo>
                      <a:pt x="0" y="18"/>
                    </a:lnTo>
                    <a:cubicBezTo>
                      <a:pt x="0" y="26"/>
                      <a:pt x="4" y="35"/>
                      <a:pt x="15"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2" name="Freeform 100">
                <a:extLst>
                  <a:ext uri="{FF2B5EF4-FFF2-40B4-BE49-F238E27FC236}">
                    <a16:creationId xmlns:a16="http://schemas.microsoft.com/office/drawing/2014/main" id="{BF4A818C-A5C6-C340-8A50-08C362145FB9}"/>
                  </a:ext>
                </a:extLst>
              </p:cNvPr>
              <p:cNvSpPr>
                <a:spLocks noChangeArrowheads="1"/>
              </p:cNvSpPr>
              <p:nvPr/>
            </p:nvSpPr>
            <p:spPr bwMode="auto">
              <a:xfrm>
                <a:off x="4074068" y="4097951"/>
                <a:ext cx="8641" cy="10801"/>
              </a:xfrm>
              <a:custGeom>
                <a:avLst/>
                <a:gdLst>
                  <a:gd name="T0" fmla="*/ 0 w 34"/>
                  <a:gd name="T1" fmla="*/ 21 h 45"/>
                  <a:gd name="T2" fmla="*/ 0 w 34"/>
                  <a:gd name="T3" fmla="*/ 23 h 45"/>
                  <a:gd name="T4" fmla="*/ 0 w 34"/>
                  <a:gd name="T5" fmla="*/ 23 h 45"/>
                  <a:gd name="T6" fmla="*/ 33 w 34"/>
                  <a:gd name="T7" fmla="*/ 23 h 45"/>
                  <a:gd name="T8" fmla="*/ 33 w 34"/>
                  <a:gd name="T9" fmla="*/ 21 h 45"/>
                  <a:gd name="T10" fmla="*/ 33 w 34"/>
                  <a:gd name="T11" fmla="*/ 21 h 45"/>
                  <a:gd name="T12" fmla="*/ 0 w 34"/>
                  <a:gd name="T13" fmla="*/ 21 h 45"/>
                </a:gdLst>
                <a:ahLst/>
                <a:cxnLst>
                  <a:cxn ang="0">
                    <a:pos x="T0" y="T1"/>
                  </a:cxn>
                  <a:cxn ang="0">
                    <a:pos x="T2" y="T3"/>
                  </a:cxn>
                  <a:cxn ang="0">
                    <a:pos x="T4" y="T5"/>
                  </a:cxn>
                  <a:cxn ang="0">
                    <a:pos x="T6" y="T7"/>
                  </a:cxn>
                  <a:cxn ang="0">
                    <a:pos x="T8" y="T9"/>
                  </a:cxn>
                  <a:cxn ang="0">
                    <a:pos x="T10" y="T11"/>
                  </a:cxn>
                  <a:cxn ang="0">
                    <a:pos x="T12" y="T13"/>
                  </a:cxn>
                </a:cxnLst>
                <a:rect l="0" t="0" r="r" b="b"/>
                <a:pathLst>
                  <a:path w="34" h="45">
                    <a:moveTo>
                      <a:pt x="0" y="21"/>
                    </a:moveTo>
                    <a:lnTo>
                      <a:pt x="0" y="23"/>
                    </a:lnTo>
                    <a:lnTo>
                      <a:pt x="0" y="23"/>
                    </a:lnTo>
                    <a:cubicBezTo>
                      <a:pt x="0" y="44"/>
                      <a:pt x="33" y="44"/>
                      <a:pt x="33" y="23"/>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3" name="Freeform 101">
                <a:extLst>
                  <a:ext uri="{FF2B5EF4-FFF2-40B4-BE49-F238E27FC236}">
                    <a16:creationId xmlns:a16="http://schemas.microsoft.com/office/drawing/2014/main" id="{42085745-4264-0D40-8815-AAF5453EA345}"/>
                  </a:ext>
                </a:extLst>
              </p:cNvPr>
              <p:cNvSpPr>
                <a:spLocks noChangeArrowheads="1"/>
              </p:cNvSpPr>
              <p:nvPr/>
            </p:nvSpPr>
            <p:spPr bwMode="auto">
              <a:xfrm>
                <a:off x="4056787" y="4086070"/>
                <a:ext cx="10801" cy="8641"/>
              </a:xfrm>
              <a:custGeom>
                <a:avLst/>
                <a:gdLst>
                  <a:gd name="T0" fmla="*/ 20 w 42"/>
                  <a:gd name="T1" fmla="*/ 33 h 34"/>
                  <a:gd name="T2" fmla="*/ 20 w 42"/>
                  <a:gd name="T3" fmla="*/ 33 h 34"/>
                  <a:gd name="T4" fmla="*/ 20 w 42"/>
                  <a:gd name="T5" fmla="*/ 0 h 34"/>
                  <a:gd name="T6" fmla="*/ 20 w 42"/>
                  <a:gd name="T7" fmla="*/ 0 h 34"/>
                  <a:gd name="T8" fmla="*/ 20 w 42"/>
                  <a:gd name="T9" fmla="*/ 33 h 34"/>
                </a:gdLst>
                <a:ahLst/>
                <a:cxnLst>
                  <a:cxn ang="0">
                    <a:pos x="T0" y="T1"/>
                  </a:cxn>
                  <a:cxn ang="0">
                    <a:pos x="T2" y="T3"/>
                  </a:cxn>
                  <a:cxn ang="0">
                    <a:pos x="T4" y="T5"/>
                  </a:cxn>
                  <a:cxn ang="0">
                    <a:pos x="T6" y="T7"/>
                  </a:cxn>
                  <a:cxn ang="0">
                    <a:pos x="T8" y="T9"/>
                  </a:cxn>
                </a:cxnLst>
                <a:rect l="0" t="0" r="r" b="b"/>
                <a:pathLst>
                  <a:path w="42" h="34">
                    <a:moveTo>
                      <a:pt x="20" y="33"/>
                    </a:moveTo>
                    <a:lnTo>
                      <a:pt x="20" y="33"/>
                    </a:lnTo>
                    <a:cubicBezTo>
                      <a:pt x="41" y="33"/>
                      <a:pt x="41" y="0"/>
                      <a:pt x="20" y="0"/>
                    </a:cubicBezTo>
                    <a:lnTo>
                      <a:pt x="20" y="0"/>
                    </a:lnTo>
                    <a:cubicBezTo>
                      <a:pt x="0" y="0"/>
                      <a:pt x="0" y="33"/>
                      <a:pt x="20"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4" name="Freeform 102">
                <a:extLst>
                  <a:ext uri="{FF2B5EF4-FFF2-40B4-BE49-F238E27FC236}">
                    <a16:creationId xmlns:a16="http://schemas.microsoft.com/office/drawing/2014/main" id="{5B409BEB-ADDF-3348-9D59-BBAAB11A9655}"/>
                  </a:ext>
                </a:extLst>
              </p:cNvPr>
              <p:cNvSpPr>
                <a:spLocks noChangeArrowheads="1"/>
              </p:cNvSpPr>
              <p:nvPr/>
            </p:nvSpPr>
            <p:spPr bwMode="auto">
              <a:xfrm>
                <a:off x="4076228" y="4059067"/>
                <a:ext cx="8641" cy="11882"/>
              </a:xfrm>
              <a:custGeom>
                <a:avLst/>
                <a:gdLst>
                  <a:gd name="T0" fmla="*/ 0 w 34"/>
                  <a:gd name="T1" fmla="*/ 21 h 48"/>
                  <a:gd name="T2" fmla="*/ 0 w 34"/>
                  <a:gd name="T3" fmla="*/ 26 h 48"/>
                  <a:gd name="T4" fmla="*/ 0 w 34"/>
                  <a:gd name="T5" fmla="*/ 26 h 48"/>
                  <a:gd name="T6" fmla="*/ 33 w 34"/>
                  <a:gd name="T7" fmla="*/ 26 h 48"/>
                  <a:gd name="T8" fmla="*/ 33 w 34"/>
                  <a:gd name="T9" fmla="*/ 21 h 48"/>
                  <a:gd name="T10" fmla="*/ 33 w 34"/>
                  <a:gd name="T11" fmla="*/ 21 h 48"/>
                  <a:gd name="T12" fmla="*/ 0 w 34"/>
                  <a:gd name="T13" fmla="*/ 21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1"/>
                    </a:moveTo>
                    <a:lnTo>
                      <a:pt x="0" y="26"/>
                    </a:lnTo>
                    <a:lnTo>
                      <a:pt x="0" y="26"/>
                    </a:lnTo>
                    <a:cubicBezTo>
                      <a:pt x="0" y="47"/>
                      <a:pt x="33" y="47"/>
                      <a:pt x="33" y="26"/>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5" name="Freeform 103">
                <a:extLst>
                  <a:ext uri="{FF2B5EF4-FFF2-40B4-BE49-F238E27FC236}">
                    <a16:creationId xmlns:a16="http://schemas.microsoft.com/office/drawing/2014/main" id="{BE9BC117-65F1-BA4C-A856-51D4889E0EE8}"/>
                  </a:ext>
                </a:extLst>
              </p:cNvPr>
              <p:cNvSpPr>
                <a:spLocks noChangeArrowheads="1"/>
              </p:cNvSpPr>
              <p:nvPr/>
            </p:nvSpPr>
            <p:spPr bwMode="auto">
              <a:xfrm>
                <a:off x="4043825" y="4065547"/>
                <a:ext cx="14042" cy="14042"/>
              </a:xfrm>
              <a:custGeom>
                <a:avLst/>
                <a:gdLst>
                  <a:gd name="T0" fmla="*/ 18 w 57"/>
                  <a:gd name="T1" fmla="*/ 14 h 56"/>
                  <a:gd name="T2" fmla="*/ 18 w 57"/>
                  <a:gd name="T3" fmla="*/ 14 h 56"/>
                  <a:gd name="T4" fmla="*/ 16 w 57"/>
                  <a:gd name="T5" fmla="*/ 17 h 56"/>
                  <a:gd name="T6" fmla="*/ 16 w 57"/>
                  <a:gd name="T7" fmla="*/ 17 h 56"/>
                  <a:gd name="T8" fmla="*/ 38 w 57"/>
                  <a:gd name="T9" fmla="*/ 40 h 56"/>
                  <a:gd name="T10" fmla="*/ 38 w 57"/>
                  <a:gd name="T11" fmla="*/ 40 h 56"/>
                  <a:gd name="T12" fmla="*/ 41 w 57"/>
                  <a:gd name="T13" fmla="*/ 38 h 56"/>
                  <a:gd name="T14" fmla="*/ 41 w 57"/>
                  <a:gd name="T15" fmla="*/ 38 h 56"/>
                  <a:gd name="T16" fmla="*/ 18 w 57"/>
                  <a:gd name="T17"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8" y="14"/>
                    </a:moveTo>
                    <a:lnTo>
                      <a:pt x="18" y="14"/>
                    </a:lnTo>
                    <a:cubicBezTo>
                      <a:pt x="17" y="16"/>
                      <a:pt x="16" y="16"/>
                      <a:pt x="16" y="17"/>
                    </a:cubicBezTo>
                    <a:lnTo>
                      <a:pt x="16" y="17"/>
                    </a:lnTo>
                    <a:cubicBezTo>
                      <a:pt x="0" y="32"/>
                      <a:pt x="24" y="55"/>
                      <a:pt x="38" y="40"/>
                    </a:cubicBezTo>
                    <a:lnTo>
                      <a:pt x="38" y="40"/>
                    </a:lnTo>
                    <a:cubicBezTo>
                      <a:pt x="39" y="39"/>
                      <a:pt x="40" y="39"/>
                      <a:pt x="41" y="38"/>
                    </a:cubicBezTo>
                    <a:lnTo>
                      <a:pt x="41" y="38"/>
                    </a:lnTo>
                    <a:cubicBezTo>
                      <a:pt x="56" y="23"/>
                      <a:pt x="33" y="0"/>
                      <a:pt x="18"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6" name="Freeform 104">
                <a:extLst>
                  <a:ext uri="{FF2B5EF4-FFF2-40B4-BE49-F238E27FC236}">
                    <a16:creationId xmlns:a16="http://schemas.microsoft.com/office/drawing/2014/main" id="{16AFE0A3-2A9A-C045-81FF-8985D4E9CE99}"/>
                  </a:ext>
                </a:extLst>
              </p:cNvPr>
              <p:cNvSpPr>
                <a:spLocks noChangeArrowheads="1"/>
              </p:cNvSpPr>
              <p:nvPr/>
            </p:nvSpPr>
            <p:spPr bwMode="auto">
              <a:xfrm>
                <a:off x="4027624" y="4056906"/>
                <a:ext cx="10801" cy="8641"/>
              </a:xfrm>
              <a:custGeom>
                <a:avLst/>
                <a:gdLst>
                  <a:gd name="T0" fmla="*/ 22 w 44"/>
                  <a:gd name="T1" fmla="*/ 33 h 34"/>
                  <a:gd name="T2" fmla="*/ 22 w 44"/>
                  <a:gd name="T3" fmla="*/ 33 h 34"/>
                  <a:gd name="T4" fmla="*/ 22 w 44"/>
                  <a:gd name="T5" fmla="*/ 0 h 34"/>
                  <a:gd name="T6" fmla="*/ 22 w 44"/>
                  <a:gd name="T7" fmla="*/ 0 h 34"/>
                  <a:gd name="T8" fmla="*/ 22 w 44"/>
                  <a:gd name="T9" fmla="*/ 33 h 34"/>
                </a:gdLst>
                <a:ahLst/>
                <a:cxnLst>
                  <a:cxn ang="0">
                    <a:pos x="T0" y="T1"/>
                  </a:cxn>
                  <a:cxn ang="0">
                    <a:pos x="T2" y="T3"/>
                  </a:cxn>
                  <a:cxn ang="0">
                    <a:pos x="T4" y="T5"/>
                  </a:cxn>
                  <a:cxn ang="0">
                    <a:pos x="T6" y="T7"/>
                  </a:cxn>
                  <a:cxn ang="0">
                    <a:pos x="T8" y="T9"/>
                  </a:cxn>
                </a:cxnLst>
                <a:rect l="0" t="0" r="r" b="b"/>
                <a:pathLst>
                  <a:path w="44" h="34">
                    <a:moveTo>
                      <a:pt x="22" y="33"/>
                    </a:moveTo>
                    <a:lnTo>
                      <a:pt x="22" y="33"/>
                    </a:lnTo>
                    <a:cubicBezTo>
                      <a:pt x="43" y="33"/>
                      <a:pt x="43" y="0"/>
                      <a:pt x="22" y="0"/>
                    </a:cubicBez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25" name="Group 24">
              <a:extLst>
                <a:ext uri="{FF2B5EF4-FFF2-40B4-BE49-F238E27FC236}">
                  <a16:creationId xmlns:a16="http://schemas.microsoft.com/office/drawing/2014/main" id="{738F4AE4-85CE-7346-83CA-B6C9BB027F19}"/>
                </a:ext>
              </a:extLst>
            </p:cNvPr>
            <p:cNvGrpSpPr/>
            <p:nvPr/>
          </p:nvGrpSpPr>
          <p:grpSpPr>
            <a:xfrm rot="759599">
              <a:off x="7377888" y="3708836"/>
              <a:ext cx="1522897" cy="1670749"/>
              <a:chOff x="6422235" y="3131250"/>
              <a:chExt cx="778762" cy="854369"/>
            </a:xfrm>
            <a:solidFill>
              <a:schemeClr val="accent6"/>
            </a:solidFill>
          </p:grpSpPr>
          <p:sp>
            <p:nvSpPr>
              <p:cNvPr id="278" name="Freeform 105">
                <a:extLst>
                  <a:ext uri="{FF2B5EF4-FFF2-40B4-BE49-F238E27FC236}">
                    <a16:creationId xmlns:a16="http://schemas.microsoft.com/office/drawing/2014/main" id="{CE81BB3C-A828-674D-8313-15177B4B3614}"/>
                  </a:ext>
                </a:extLst>
              </p:cNvPr>
              <p:cNvSpPr>
                <a:spLocks noChangeArrowheads="1"/>
              </p:cNvSpPr>
              <p:nvPr/>
            </p:nvSpPr>
            <p:spPr bwMode="auto">
              <a:xfrm>
                <a:off x="6478401" y="3182015"/>
                <a:ext cx="661029" cy="803604"/>
              </a:xfrm>
              <a:custGeom>
                <a:avLst/>
                <a:gdLst>
                  <a:gd name="T0" fmla="*/ 2565 w 2699"/>
                  <a:gd name="T1" fmla="*/ 149 h 3281"/>
                  <a:gd name="T2" fmla="*/ 2322 w 2699"/>
                  <a:gd name="T3" fmla="*/ 468 h 3281"/>
                  <a:gd name="T4" fmla="*/ 2341 w 2699"/>
                  <a:gd name="T5" fmla="*/ 21 h 3281"/>
                  <a:gd name="T6" fmla="*/ 2297 w 2699"/>
                  <a:gd name="T7" fmla="*/ 362 h 3281"/>
                  <a:gd name="T8" fmla="*/ 2179 w 2699"/>
                  <a:gd name="T9" fmla="*/ 44 h 3281"/>
                  <a:gd name="T10" fmla="*/ 2258 w 2699"/>
                  <a:gd name="T11" fmla="*/ 491 h 3281"/>
                  <a:gd name="T12" fmla="*/ 2250 w 2699"/>
                  <a:gd name="T13" fmla="*/ 525 h 3281"/>
                  <a:gd name="T14" fmla="*/ 1945 w 2699"/>
                  <a:gd name="T15" fmla="*/ 1245 h 3281"/>
                  <a:gd name="T16" fmla="*/ 1719 w 2699"/>
                  <a:gd name="T17" fmla="*/ 881 h 3281"/>
                  <a:gd name="T18" fmla="*/ 2055 w 2699"/>
                  <a:gd name="T19" fmla="*/ 655 h 3281"/>
                  <a:gd name="T20" fmla="*/ 1814 w 2699"/>
                  <a:gd name="T21" fmla="*/ 786 h 3281"/>
                  <a:gd name="T22" fmla="*/ 1913 w 2699"/>
                  <a:gd name="T23" fmla="*/ 567 h 3281"/>
                  <a:gd name="T24" fmla="*/ 1766 w 2699"/>
                  <a:gd name="T25" fmla="*/ 554 h 3281"/>
                  <a:gd name="T26" fmla="*/ 1692 w 2699"/>
                  <a:gd name="T27" fmla="*/ 815 h 3281"/>
                  <a:gd name="T28" fmla="*/ 1644 w 2699"/>
                  <a:gd name="T29" fmla="*/ 800 h 3281"/>
                  <a:gd name="T30" fmla="*/ 1443 w 2699"/>
                  <a:gd name="T31" fmla="*/ 545 h 3281"/>
                  <a:gd name="T32" fmla="*/ 1532 w 2699"/>
                  <a:gd name="T33" fmla="*/ 1043 h 3281"/>
                  <a:gd name="T34" fmla="*/ 1537 w 2699"/>
                  <a:gd name="T35" fmla="*/ 890 h 3281"/>
                  <a:gd name="T36" fmla="*/ 1521 w 2699"/>
                  <a:gd name="T37" fmla="*/ 997 h 3281"/>
                  <a:gd name="T38" fmla="*/ 1501 w 2699"/>
                  <a:gd name="T39" fmla="*/ 910 h 3281"/>
                  <a:gd name="T40" fmla="*/ 1476 w 2699"/>
                  <a:gd name="T41" fmla="*/ 937 h 3281"/>
                  <a:gd name="T42" fmla="*/ 1488 w 2699"/>
                  <a:gd name="T43" fmla="*/ 994 h 3281"/>
                  <a:gd name="T44" fmla="*/ 1400 w 2699"/>
                  <a:gd name="T45" fmla="*/ 952 h 3281"/>
                  <a:gd name="T46" fmla="*/ 1437 w 2699"/>
                  <a:gd name="T47" fmla="*/ 1017 h 3281"/>
                  <a:gd name="T48" fmla="*/ 1413 w 2699"/>
                  <a:gd name="T49" fmla="*/ 1043 h 3281"/>
                  <a:gd name="T50" fmla="*/ 1582 w 2699"/>
                  <a:gd name="T51" fmla="*/ 1208 h 3281"/>
                  <a:gd name="T52" fmla="*/ 1015 w 2699"/>
                  <a:gd name="T53" fmla="*/ 1130 h 3281"/>
                  <a:gd name="T54" fmla="*/ 1224 w 2699"/>
                  <a:gd name="T55" fmla="*/ 865 h 3281"/>
                  <a:gd name="T56" fmla="*/ 1123 w 2699"/>
                  <a:gd name="T57" fmla="*/ 789 h 3281"/>
                  <a:gd name="T58" fmla="*/ 994 w 2699"/>
                  <a:gd name="T59" fmla="*/ 821 h 3281"/>
                  <a:gd name="T60" fmla="*/ 747 w 2699"/>
                  <a:gd name="T61" fmla="*/ 891 h 3281"/>
                  <a:gd name="T62" fmla="*/ 946 w 2699"/>
                  <a:gd name="T63" fmla="*/ 1099 h 3281"/>
                  <a:gd name="T64" fmla="*/ 700 w 2699"/>
                  <a:gd name="T65" fmla="*/ 1042 h 3281"/>
                  <a:gd name="T66" fmla="*/ 968 w 2699"/>
                  <a:gd name="T67" fmla="*/ 1134 h 3281"/>
                  <a:gd name="T68" fmla="*/ 1303 w 2699"/>
                  <a:gd name="T69" fmla="*/ 1843 h 3281"/>
                  <a:gd name="T70" fmla="*/ 532 w 2699"/>
                  <a:gd name="T71" fmla="*/ 1173 h 3281"/>
                  <a:gd name="T72" fmla="*/ 537 w 2699"/>
                  <a:gd name="T73" fmla="*/ 1105 h 3281"/>
                  <a:gd name="T74" fmla="*/ 493 w 2699"/>
                  <a:gd name="T75" fmla="*/ 1104 h 3281"/>
                  <a:gd name="T76" fmla="*/ 469 w 2699"/>
                  <a:gd name="T77" fmla="*/ 999 h 3281"/>
                  <a:gd name="T78" fmla="*/ 437 w 2699"/>
                  <a:gd name="T79" fmla="*/ 1187 h 3281"/>
                  <a:gd name="T80" fmla="*/ 396 w 2699"/>
                  <a:gd name="T81" fmla="*/ 1157 h 3281"/>
                  <a:gd name="T82" fmla="*/ 127 w 2699"/>
                  <a:gd name="T83" fmla="*/ 900 h 3281"/>
                  <a:gd name="T84" fmla="*/ 14 w 2699"/>
                  <a:gd name="T85" fmla="*/ 1021 h 3281"/>
                  <a:gd name="T86" fmla="*/ 44 w 2699"/>
                  <a:gd name="T87" fmla="*/ 1176 h 3281"/>
                  <a:gd name="T88" fmla="*/ 1326 w 2699"/>
                  <a:gd name="T89" fmla="*/ 1905 h 3281"/>
                  <a:gd name="T90" fmla="*/ 1810 w 2699"/>
                  <a:gd name="T91" fmla="*/ 3252 h 3281"/>
                  <a:gd name="T92" fmla="*/ 1393 w 2699"/>
                  <a:gd name="T93" fmla="*/ 1910 h 3281"/>
                  <a:gd name="T94" fmla="*/ 1931 w 2699"/>
                  <a:gd name="T95" fmla="*/ 1357 h 3281"/>
                  <a:gd name="T96" fmla="*/ 1973 w 2699"/>
                  <a:gd name="T97" fmla="*/ 1326 h 3281"/>
                  <a:gd name="T98" fmla="*/ 2250 w 2699"/>
                  <a:gd name="T99" fmla="*/ 1214 h 3281"/>
                  <a:gd name="T100" fmla="*/ 2306 w 2699"/>
                  <a:gd name="T101" fmla="*/ 1164 h 3281"/>
                  <a:gd name="T102" fmla="*/ 2228 w 2699"/>
                  <a:gd name="T103" fmla="*/ 1171 h 3281"/>
                  <a:gd name="T104" fmla="*/ 2305 w 2699"/>
                  <a:gd name="T105" fmla="*/ 1068 h 3281"/>
                  <a:gd name="T106" fmla="*/ 2217 w 2699"/>
                  <a:gd name="T107" fmla="*/ 1142 h 3281"/>
                  <a:gd name="T108" fmla="*/ 2195 w 2699"/>
                  <a:gd name="T109" fmla="*/ 1107 h 3281"/>
                  <a:gd name="T110" fmla="*/ 2176 w 2699"/>
                  <a:gd name="T111" fmla="*/ 1008 h 3281"/>
                  <a:gd name="T112" fmla="*/ 2296 w 2699"/>
                  <a:gd name="T113" fmla="*/ 542 h 3281"/>
                  <a:gd name="T114" fmla="*/ 2425 w 2699"/>
                  <a:gd name="T115" fmla="*/ 550 h 3281"/>
                  <a:gd name="T116" fmla="*/ 2495 w 2699"/>
                  <a:gd name="T117" fmla="*/ 504 h 3281"/>
                  <a:gd name="T118" fmla="*/ 2658 w 2699"/>
                  <a:gd name="T119" fmla="*/ 281 h 3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9" h="3281">
                    <a:moveTo>
                      <a:pt x="2635" y="257"/>
                    </a:moveTo>
                    <a:lnTo>
                      <a:pt x="2635" y="257"/>
                    </a:lnTo>
                    <a:cubicBezTo>
                      <a:pt x="2613" y="283"/>
                      <a:pt x="2423" y="465"/>
                      <a:pt x="2340" y="497"/>
                    </a:cubicBezTo>
                    <a:lnTo>
                      <a:pt x="2340" y="497"/>
                    </a:lnTo>
                    <a:cubicBezTo>
                      <a:pt x="2434" y="394"/>
                      <a:pt x="2510" y="277"/>
                      <a:pt x="2565" y="149"/>
                    </a:cubicBezTo>
                    <a:lnTo>
                      <a:pt x="2565" y="149"/>
                    </a:lnTo>
                    <a:cubicBezTo>
                      <a:pt x="2573" y="130"/>
                      <a:pt x="2542" y="120"/>
                      <a:pt x="2534" y="139"/>
                    </a:cubicBezTo>
                    <a:lnTo>
                      <a:pt x="2534" y="139"/>
                    </a:lnTo>
                    <a:cubicBezTo>
                      <a:pt x="2482" y="261"/>
                      <a:pt x="2411" y="371"/>
                      <a:pt x="2322" y="468"/>
                    </a:cubicBezTo>
                    <a:lnTo>
                      <a:pt x="2322" y="468"/>
                    </a:lnTo>
                    <a:cubicBezTo>
                      <a:pt x="2328" y="431"/>
                      <a:pt x="2326" y="388"/>
                      <a:pt x="2330" y="363"/>
                    </a:cubicBezTo>
                    <a:lnTo>
                      <a:pt x="2330" y="363"/>
                    </a:lnTo>
                    <a:cubicBezTo>
                      <a:pt x="2344" y="249"/>
                      <a:pt x="2359" y="135"/>
                      <a:pt x="2374" y="22"/>
                    </a:cubicBezTo>
                    <a:lnTo>
                      <a:pt x="2374" y="22"/>
                    </a:lnTo>
                    <a:cubicBezTo>
                      <a:pt x="2377" y="1"/>
                      <a:pt x="2344" y="0"/>
                      <a:pt x="2341" y="21"/>
                    </a:cubicBezTo>
                    <a:lnTo>
                      <a:pt x="2341" y="21"/>
                    </a:lnTo>
                    <a:cubicBezTo>
                      <a:pt x="2331" y="100"/>
                      <a:pt x="2321" y="179"/>
                      <a:pt x="2310" y="259"/>
                    </a:cubicBezTo>
                    <a:lnTo>
                      <a:pt x="2310" y="259"/>
                    </a:lnTo>
                    <a:cubicBezTo>
                      <a:pt x="2306" y="293"/>
                      <a:pt x="2301" y="327"/>
                      <a:pt x="2297" y="362"/>
                    </a:cubicBezTo>
                    <a:lnTo>
                      <a:pt x="2297" y="362"/>
                    </a:lnTo>
                    <a:cubicBezTo>
                      <a:pt x="2294" y="384"/>
                      <a:pt x="2291" y="407"/>
                      <a:pt x="2288" y="429"/>
                    </a:cubicBezTo>
                    <a:lnTo>
                      <a:pt x="2288" y="429"/>
                    </a:lnTo>
                    <a:cubicBezTo>
                      <a:pt x="2284" y="443"/>
                      <a:pt x="2283" y="456"/>
                      <a:pt x="2284" y="469"/>
                    </a:cubicBezTo>
                    <a:lnTo>
                      <a:pt x="2284" y="469"/>
                    </a:lnTo>
                    <a:cubicBezTo>
                      <a:pt x="2220" y="334"/>
                      <a:pt x="2185" y="193"/>
                      <a:pt x="2179" y="44"/>
                    </a:cubicBezTo>
                    <a:lnTo>
                      <a:pt x="2179" y="44"/>
                    </a:lnTo>
                    <a:cubicBezTo>
                      <a:pt x="2177" y="23"/>
                      <a:pt x="2145" y="22"/>
                      <a:pt x="2146" y="42"/>
                    </a:cubicBezTo>
                    <a:lnTo>
                      <a:pt x="2146" y="42"/>
                    </a:lnTo>
                    <a:cubicBezTo>
                      <a:pt x="2153" y="201"/>
                      <a:pt x="2190" y="350"/>
                      <a:pt x="2258" y="491"/>
                    </a:cubicBezTo>
                    <a:lnTo>
                      <a:pt x="2258" y="491"/>
                    </a:lnTo>
                    <a:cubicBezTo>
                      <a:pt x="2164" y="424"/>
                      <a:pt x="2099" y="328"/>
                      <a:pt x="2074" y="212"/>
                    </a:cubicBezTo>
                    <a:lnTo>
                      <a:pt x="2074" y="212"/>
                    </a:lnTo>
                    <a:cubicBezTo>
                      <a:pt x="2069" y="192"/>
                      <a:pt x="2037" y="199"/>
                      <a:pt x="2042" y="220"/>
                    </a:cubicBezTo>
                    <a:lnTo>
                      <a:pt x="2042" y="220"/>
                    </a:lnTo>
                    <a:cubicBezTo>
                      <a:pt x="2071" y="347"/>
                      <a:pt x="2144" y="454"/>
                      <a:pt x="2250" y="525"/>
                    </a:cubicBezTo>
                    <a:lnTo>
                      <a:pt x="2250" y="525"/>
                    </a:lnTo>
                    <a:cubicBezTo>
                      <a:pt x="2250" y="525"/>
                      <a:pt x="2250" y="525"/>
                      <a:pt x="2250" y="526"/>
                    </a:cubicBezTo>
                    <a:lnTo>
                      <a:pt x="2250" y="526"/>
                    </a:lnTo>
                    <a:cubicBezTo>
                      <a:pt x="2184" y="780"/>
                      <a:pt x="2082" y="1021"/>
                      <a:pt x="1945" y="1245"/>
                    </a:cubicBezTo>
                    <a:lnTo>
                      <a:pt x="1945" y="1245"/>
                    </a:lnTo>
                    <a:cubicBezTo>
                      <a:pt x="1874" y="1360"/>
                      <a:pt x="1793" y="1469"/>
                      <a:pt x="1706" y="1572"/>
                    </a:cubicBezTo>
                    <a:lnTo>
                      <a:pt x="1706" y="1572"/>
                    </a:lnTo>
                    <a:cubicBezTo>
                      <a:pt x="1633" y="1657"/>
                      <a:pt x="1535" y="1785"/>
                      <a:pt x="1426" y="1843"/>
                    </a:cubicBezTo>
                    <a:lnTo>
                      <a:pt x="1426" y="1843"/>
                    </a:lnTo>
                    <a:cubicBezTo>
                      <a:pt x="1561" y="1531"/>
                      <a:pt x="1647" y="1213"/>
                      <a:pt x="1719" y="881"/>
                    </a:cubicBezTo>
                    <a:lnTo>
                      <a:pt x="1719" y="881"/>
                    </a:lnTo>
                    <a:cubicBezTo>
                      <a:pt x="1722" y="878"/>
                      <a:pt x="1723" y="875"/>
                      <a:pt x="1724" y="872"/>
                    </a:cubicBezTo>
                    <a:lnTo>
                      <a:pt x="1724" y="872"/>
                    </a:lnTo>
                    <a:cubicBezTo>
                      <a:pt x="1868" y="851"/>
                      <a:pt x="1968" y="770"/>
                      <a:pt x="2055" y="655"/>
                    </a:cubicBezTo>
                    <a:lnTo>
                      <a:pt x="2055" y="655"/>
                    </a:lnTo>
                    <a:cubicBezTo>
                      <a:pt x="2067" y="638"/>
                      <a:pt x="2039" y="621"/>
                      <a:pt x="2027" y="638"/>
                    </a:cubicBezTo>
                    <a:lnTo>
                      <a:pt x="2027" y="638"/>
                    </a:lnTo>
                    <a:cubicBezTo>
                      <a:pt x="1960" y="728"/>
                      <a:pt x="1883" y="794"/>
                      <a:pt x="1782" y="826"/>
                    </a:cubicBezTo>
                    <a:lnTo>
                      <a:pt x="1782" y="826"/>
                    </a:lnTo>
                    <a:cubicBezTo>
                      <a:pt x="1793" y="812"/>
                      <a:pt x="1804" y="797"/>
                      <a:pt x="1814" y="786"/>
                    </a:cubicBezTo>
                    <a:lnTo>
                      <a:pt x="1814" y="786"/>
                    </a:lnTo>
                    <a:cubicBezTo>
                      <a:pt x="1864" y="723"/>
                      <a:pt x="1906" y="656"/>
                      <a:pt x="1940" y="584"/>
                    </a:cubicBezTo>
                    <a:lnTo>
                      <a:pt x="1940" y="584"/>
                    </a:lnTo>
                    <a:cubicBezTo>
                      <a:pt x="1949" y="565"/>
                      <a:pt x="1921" y="548"/>
                      <a:pt x="1913" y="567"/>
                    </a:cubicBezTo>
                    <a:lnTo>
                      <a:pt x="1913" y="567"/>
                    </a:lnTo>
                    <a:cubicBezTo>
                      <a:pt x="1892" y="612"/>
                      <a:pt x="1868" y="654"/>
                      <a:pt x="1841" y="695"/>
                    </a:cubicBezTo>
                    <a:lnTo>
                      <a:pt x="1841" y="695"/>
                    </a:lnTo>
                    <a:cubicBezTo>
                      <a:pt x="1822" y="724"/>
                      <a:pt x="1772" y="810"/>
                      <a:pt x="1726" y="831"/>
                    </a:cubicBezTo>
                    <a:lnTo>
                      <a:pt x="1726" y="831"/>
                    </a:lnTo>
                    <a:cubicBezTo>
                      <a:pt x="1713" y="736"/>
                      <a:pt x="1726" y="642"/>
                      <a:pt x="1766" y="554"/>
                    </a:cubicBezTo>
                    <a:lnTo>
                      <a:pt x="1766" y="554"/>
                    </a:lnTo>
                    <a:cubicBezTo>
                      <a:pt x="1774" y="534"/>
                      <a:pt x="1743" y="525"/>
                      <a:pt x="1735" y="544"/>
                    </a:cubicBezTo>
                    <a:lnTo>
                      <a:pt x="1735" y="544"/>
                    </a:lnTo>
                    <a:cubicBezTo>
                      <a:pt x="1696" y="631"/>
                      <a:pt x="1682" y="722"/>
                      <a:pt x="1692" y="815"/>
                    </a:cubicBezTo>
                    <a:lnTo>
                      <a:pt x="1692" y="815"/>
                    </a:lnTo>
                    <a:cubicBezTo>
                      <a:pt x="1636" y="730"/>
                      <a:pt x="1601" y="636"/>
                      <a:pt x="1589" y="534"/>
                    </a:cubicBezTo>
                    <a:lnTo>
                      <a:pt x="1589" y="534"/>
                    </a:lnTo>
                    <a:cubicBezTo>
                      <a:pt x="1587" y="513"/>
                      <a:pt x="1555" y="521"/>
                      <a:pt x="1557" y="541"/>
                    </a:cubicBezTo>
                    <a:lnTo>
                      <a:pt x="1557" y="541"/>
                    </a:lnTo>
                    <a:cubicBezTo>
                      <a:pt x="1569" y="635"/>
                      <a:pt x="1598" y="721"/>
                      <a:pt x="1644" y="800"/>
                    </a:cubicBezTo>
                    <a:lnTo>
                      <a:pt x="1644" y="800"/>
                    </a:lnTo>
                    <a:cubicBezTo>
                      <a:pt x="1556" y="737"/>
                      <a:pt x="1489" y="652"/>
                      <a:pt x="1475" y="538"/>
                    </a:cubicBezTo>
                    <a:lnTo>
                      <a:pt x="1475" y="538"/>
                    </a:lnTo>
                    <a:cubicBezTo>
                      <a:pt x="1473" y="517"/>
                      <a:pt x="1441" y="524"/>
                      <a:pt x="1443" y="545"/>
                    </a:cubicBezTo>
                    <a:lnTo>
                      <a:pt x="1443" y="545"/>
                    </a:lnTo>
                    <a:cubicBezTo>
                      <a:pt x="1460" y="687"/>
                      <a:pt x="1555" y="790"/>
                      <a:pt x="1674" y="858"/>
                    </a:cubicBezTo>
                    <a:lnTo>
                      <a:pt x="1674" y="858"/>
                    </a:lnTo>
                    <a:cubicBezTo>
                      <a:pt x="1651" y="963"/>
                      <a:pt x="1627" y="1068"/>
                      <a:pt x="1600" y="1171"/>
                    </a:cubicBezTo>
                    <a:lnTo>
                      <a:pt x="1600" y="1171"/>
                    </a:lnTo>
                    <a:cubicBezTo>
                      <a:pt x="1578" y="1128"/>
                      <a:pt x="1555" y="1086"/>
                      <a:pt x="1532" y="1043"/>
                    </a:cubicBezTo>
                    <a:lnTo>
                      <a:pt x="1532" y="1043"/>
                    </a:lnTo>
                    <a:cubicBezTo>
                      <a:pt x="1565" y="1019"/>
                      <a:pt x="1571" y="915"/>
                      <a:pt x="1570" y="891"/>
                    </a:cubicBezTo>
                    <a:lnTo>
                      <a:pt x="1570" y="891"/>
                    </a:lnTo>
                    <a:cubicBezTo>
                      <a:pt x="1568" y="871"/>
                      <a:pt x="1536" y="870"/>
                      <a:pt x="1537" y="890"/>
                    </a:cubicBezTo>
                    <a:lnTo>
                      <a:pt x="1537" y="890"/>
                    </a:lnTo>
                    <a:cubicBezTo>
                      <a:pt x="1539" y="911"/>
                      <a:pt x="1538" y="932"/>
                      <a:pt x="1535" y="953"/>
                    </a:cubicBezTo>
                    <a:lnTo>
                      <a:pt x="1535" y="953"/>
                    </a:lnTo>
                    <a:cubicBezTo>
                      <a:pt x="1532" y="965"/>
                      <a:pt x="1530" y="975"/>
                      <a:pt x="1526" y="986"/>
                    </a:cubicBezTo>
                    <a:lnTo>
                      <a:pt x="1526" y="986"/>
                    </a:lnTo>
                    <a:cubicBezTo>
                      <a:pt x="1525" y="989"/>
                      <a:pt x="1523" y="993"/>
                      <a:pt x="1521" y="997"/>
                    </a:cubicBezTo>
                    <a:lnTo>
                      <a:pt x="1521" y="997"/>
                    </a:lnTo>
                    <a:cubicBezTo>
                      <a:pt x="1520" y="996"/>
                      <a:pt x="1520" y="996"/>
                      <a:pt x="1520" y="995"/>
                    </a:cubicBezTo>
                    <a:lnTo>
                      <a:pt x="1520" y="995"/>
                    </a:lnTo>
                    <a:cubicBezTo>
                      <a:pt x="1517" y="966"/>
                      <a:pt x="1511" y="938"/>
                      <a:pt x="1501" y="910"/>
                    </a:cubicBezTo>
                    <a:lnTo>
                      <a:pt x="1501" y="910"/>
                    </a:lnTo>
                    <a:cubicBezTo>
                      <a:pt x="1496" y="892"/>
                      <a:pt x="1471" y="894"/>
                      <a:pt x="1469" y="912"/>
                    </a:cubicBezTo>
                    <a:lnTo>
                      <a:pt x="1469" y="912"/>
                    </a:lnTo>
                    <a:cubicBezTo>
                      <a:pt x="1469" y="916"/>
                      <a:pt x="1469" y="920"/>
                      <a:pt x="1469" y="922"/>
                    </a:cubicBezTo>
                    <a:lnTo>
                      <a:pt x="1469" y="922"/>
                    </a:lnTo>
                    <a:cubicBezTo>
                      <a:pt x="1467" y="930"/>
                      <a:pt x="1471" y="935"/>
                      <a:pt x="1476" y="937"/>
                    </a:cubicBezTo>
                    <a:lnTo>
                      <a:pt x="1476" y="937"/>
                    </a:lnTo>
                    <a:cubicBezTo>
                      <a:pt x="1479" y="947"/>
                      <a:pt x="1481" y="958"/>
                      <a:pt x="1484" y="968"/>
                    </a:cubicBezTo>
                    <a:lnTo>
                      <a:pt x="1484" y="968"/>
                    </a:lnTo>
                    <a:cubicBezTo>
                      <a:pt x="1486" y="976"/>
                      <a:pt x="1487" y="985"/>
                      <a:pt x="1488" y="994"/>
                    </a:cubicBezTo>
                    <a:lnTo>
                      <a:pt x="1488" y="994"/>
                    </a:lnTo>
                    <a:cubicBezTo>
                      <a:pt x="1488" y="995"/>
                      <a:pt x="1488" y="996"/>
                      <a:pt x="1488" y="997"/>
                    </a:cubicBezTo>
                    <a:lnTo>
                      <a:pt x="1488" y="997"/>
                    </a:lnTo>
                    <a:cubicBezTo>
                      <a:pt x="1462" y="984"/>
                      <a:pt x="1442" y="963"/>
                      <a:pt x="1429" y="936"/>
                    </a:cubicBezTo>
                    <a:lnTo>
                      <a:pt x="1429" y="936"/>
                    </a:lnTo>
                    <a:cubicBezTo>
                      <a:pt x="1420" y="918"/>
                      <a:pt x="1391" y="933"/>
                      <a:pt x="1400" y="952"/>
                    </a:cubicBezTo>
                    <a:lnTo>
                      <a:pt x="1400" y="952"/>
                    </a:lnTo>
                    <a:cubicBezTo>
                      <a:pt x="1416" y="984"/>
                      <a:pt x="1441" y="1009"/>
                      <a:pt x="1471" y="1026"/>
                    </a:cubicBezTo>
                    <a:lnTo>
                      <a:pt x="1471" y="1026"/>
                    </a:lnTo>
                    <a:cubicBezTo>
                      <a:pt x="1460" y="1025"/>
                      <a:pt x="1448" y="1022"/>
                      <a:pt x="1437" y="1017"/>
                    </a:cubicBezTo>
                    <a:lnTo>
                      <a:pt x="1437" y="1017"/>
                    </a:lnTo>
                    <a:cubicBezTo>
                      <a:pt x="1420" y="1012"/>
                      <a:pt x="1382" y="1000"/>
                      <a:pt x="1387" y="975"/>
                    </a:cubicBezTo>
                    <a:lnTo>
                      <a:pt x="1387" y="975"/>
                    </a:lnTo>
                    <a:cubicBezTo>
                      <a:pt x="1391" y="955"/>
                      <a:pt x="1360" y="945"/>
                      <a:pt x="1356" y="965"/>
                    </a:cubicBezTo>
                    <a:lnTo>
                      <a:pt x="1356" y="965"/>
                    </a:lnTo>
                    <a:cubicBezTo>
                      <a:pt x="1347" y="1007"/>
                      <a:pt x="1379" y="1029"/>
                      <a:pt x="1413" y="1043"/>
                    </a:cubicBezTo>
                    <a:lnTo>
                      <a:pt x="1413" y="1043"/>
                    </a:lnTo>
                    <a:cubicBezTo>
                      <a:pt x="1441" y="1055"/>
                      <a:pt x="1473" y="1063"/>
                      <a:pt x="1501" y="1053"/>
                    </a:cubicBezTo>
                    <a:lnTo>
                      <a:pt x="1501" y="1053"/>
                    </a:lnTo>
                    <a:cubicBezTo>
                      <a:pt x="1528" y="1104"/>
                      <a:pt x="1556" y="1156"/>
                      <a:pt x="1582" y="1208"/>
                    </a:cubicBezTo>
                    <a:lnTo>
                      <a:pt x="1582" y="1208"/>
                    </a:lnTo>
                    <a:cubicBezTo>
                      <a:pt x="1584" y="1211"/>
                      <a:pt x="1587" y="1213"/>
                      <a:pt x="1589" y="1214"/>
                    </a:cubicBezTo>
                    <a:lnTo>
                      <a:pt x="1589" y="1214"/>
                    </a:lnTo>
                    <a:cubicBezTo>
                      <a:pt x="1531" y="1432"/>
                      <a:pt x="1461" y="1646"/>
                      <a:pt x="1368" y="1857"/>
                    </a:cubicBezTo>
                    <a:lnTo>
                      <a:pt x="1368" y="1857"/>
                    </a:lnTo>
                    <a:cubicBezTo>
                      <a:pt x="1229" y="1624"/>
                      <a:pt x="1112" y="1382"/>
                      <a:pt x="1015" y="1130"/>
                    </a:cubicBezTo>
                    <a:lnTo>
                      <a:pt x="1015" y="1130"/>
                    </a:lnTo>
                    <a:cubicBezTo>
                      <a:pt x="1121" y="1077"/>
                      <a:pt x="1188" y="980"/>
                      <a:pt x="1251" y="882"/>
                    </a:cubicBezTo>
                    <a:lnTo>
                      <a:pt x="1251" y="882"/>
                    </a:lnTo>
                    <a:cubicBezTo>
                      <a:pt x="1263" y="865"/>
                      <a:pt x="1235" y="848"/>
                      <a:pt x="1224" y="865"/>
                    </a:cubicBezTo>
                    <a:lnTo>
                      <a:pt x="1224" y="865"/>
                    </a:lnTo>
                    <a:cubicBezTo>
                      <a:pt x="1173" y="944"/>
                      <a:pt x="1120" y="1022"/>
                      <a:pt x="1044" y="1074"/>
                    </a:cubicBezTo>
                    <a:lnTo>
                      <a:pt x="1044" y="1074"/>
                    </a:lnTo>
                    <a:cubicBezTo>
                      <a:pt x="1098" y="991"/>
                      <a:pt x="1135" y="898"/>
                      <a:pt x="1154" y="799"/>
                    </a:cubicBezTo>
                    <a:lnTo>
                      <a:pt x="1154" y="799"/>
                    </a:lnTo>
                    <a:cubicBezTo>
                      <a:pt x="1157" y="778"/>
                      <a:pt x="1126" y="769"/>
                      <a:pt x="1123" y="789"/>
                    </a:cubicBezTo>
                    <a:lnTo>
                      <a:pt x="1123" y="789"/>
                    </a:lnTo>
                    <a:cubicBezTo>
                      <a:pt x="1103" y="892"/>
                      <a:pt x="1064" y="988"/>
                      <a:pt x="1005" y="1074"/>
                    </a:cubicBezTo>
                    <a:lnTo>
                      <a:pt x="1005" y="1074"/>
                    </a:lnTo>
                    <a:cubicBezTo>
                      <a:pt x="1014" y="990"/>
                      <a:pt x="1011" y="906"/>
                      <a:pt x="994" y="821"/>
                    </a:cubicBezTo>
                    <a:lnTo>
                      <a:pt x="994" y="821"/>
                    </a:lnTo>
                    <a:cubicBezTo>
                      <a:pt x="990" y="801"/>
                      <a:pt x="958" y="809"/>
                      <a:pt x="962" y="829"/>
                    </a:cubicBezTo>
                    <a:lnTo>
                      <a:pt x="962" y="829"/>
                    </a:lnTo>
                    <a:cubicBezTo>
                      <a:pt x="978" y="912"/>
                      <a:pt x="982" y="994"/>
                      <a:pt x="972" y="1077"/>
                    </a:cubicBezTo>
                    <a:lnTo>
                      <a:pt x="972" y="1077"/>
                    </a:lnTo>
                    <a:cubicBezTo>
                      <a:pt x="890" y="1026"/>
                      <a:pt x="794" y="976"/>
                      <a:pt x="747" y="891"/>
                    </a:cubicBezTo>
                    <a:lnTo>
                      <a:pt x="747" y="891"/>
                    </a:lnTo>
                    <a:cubicBezTo>
                      <a:pt x="737" y="872"/>
                      <a:pt x="708" y="888"/>
                      <a:pt x="718" y="906"/>
                    </a:cubicBezTo>
                    <a:lnTo>
                      <a:pt x="718" y="906"/>
                    </a:lnTo>
                    <a:cubicBezTo>
                      <a:pt x="767" y="995"/>
                      <a:pt x="861" y="1047"/>
                      <a:pt x="946" y="1099"/>
                    </a:cubicBezTo>
                    <a:lnTo>
                      <a:pt x="946" y="1099"/>
                    </a:lnTo>
                    <a:cubicBezTo>
                      <a:pt x="913" y="1097"/>
                      <a:pt x="880" y="1098"/>
                      <a:pt x="847" y="1092"/>
                    </a:cubicBezTo>
                    <a:lnTo>
                      <a:pt x="847" y="1092"/>
                    </a:lnTo>
                    <a:cubicBezTo>
                      <a:pt x="799" y="1083"/>
                      <a:pt x="757" y="1055"/>
                      <a:pt x="724" y="1019"/>
                    </a:cubicBezTo>
                    <a:lnTo>
                      <a:pt x="724" y="1019"/>
                    </a:lnTo>
                    <a:cubicBezTo>
                      <a:pt x="710" y="1003"/>
                      <a:pt x="686" y="1026"/>
                      <a:pt x="700" y="1042"/>
                    </a:cubicBezTo>
                    <a:lnTo>
                      <a:pt x="700" y="1042"/>
                    </a:lnTo>
                    <a:cubicBezTo>
                      <a:pt x="731" y="1076"/>
                      <a:pt x="768" y="1100"/>
                      <a:pt x="811" y="1116"/>
                    </a:cubicBezTo>
                    <a:lnTo>
                      <a:pt x="811" y="1116"/>
                    </a:lnTo>
                    <a:cubicBezTo>
                      <a:pt x="862" y="1135"/>
                      <a:pt x="916" y="1124"/>
                      <a:pt x="968" y="1134"/>
                    </a:cubicBezTo>
                    <a:lnTo>
                      <a:pt x="968" y="1134"/>
                    </a:lnTo>
                    <a:cubicBezTo>
                      <a:pt x="969" y="1134"/>
                      <a:pt x="969" y="1134"/>
                      <a:pt x="971" y="1134"/>
                    </a:cubicBezTo>
                    <a:lnTo>
                      <a:pt x="971" y="1134"/>
                    </a:lnTo>
                    <a:cubicBezTo>
                      <a:pt x="969" y="1138"/>
                      <a:pt x="969" y="1144"/>
                      <a:pt x="971" y="1149"/>
                    </a:cubicBezTo>
                    <a:lnTo>
                      <a:pt x="971" y="1149"/>
                    </a:lnTo>
                    <a:cubicBezTo>
                      <a:pt x="1063" y="1390"/>
                      <a:pt x="1173" y="1621"/>
                      <a:pt x="1303" y="1843"/>
                    </a:cubicBezTo>
                    <a:lnTo>
                      <a:pt x="1303" y="1843"/>
                    </a:lnTo>
                    <a:cubicBezTo>
                      <a:pt x="980" y="1713"/>
                      <a:pt x="695" y="1511"/>
                      <a:pt x="464" y="1251"/>
                    </a:cubicBezTo>
                    <a:lnTo>
                      <a:pt x="464" y="1251"/>
                    </a:lnTo>
                    <a:cubicBezTo>
                      <a:pt x="493" y="1231"/>
                      <a:pt x="517" y="1193"/>
                      <a:pt x="532" y="1173"/>
                    </a:cubicBezTo>
                    <a:lnTo>
                      <a:pt x="532" y="1173"/>
                    </a:lnTo>
                    <a:cubicBezTo>
                      <a:pt x="578" y="1112"/>
                      <a:pt x="608" y="1037"/>
                      <a:pt x="623" y="962"/>
                    </a:cubicBezTo>
                    <a:lnTo>
                      <a:pt x="623" y="962"/>
                    </a:lnTo>
                    <a:cubicBezTo>
                      <a:pt x="627" y="942"/>
                      <a:pt x="596" y="932"/>
                      <a:pt x="592" y="953"/>
                    </a:cubicBezTo>
                    <a:lnTo>
                      <a:pt x="592" y="953"/>
                    </a:lnTo>
                    <a:cubicBezTo>
                      <a:pt x="580" y="1006"/>
                      <a:pt x="563" y="1057"/>
                      <a:pt x="537" y="1105"/>
                    </a:cubicBezTo>
                    <a:lnTo>
                      <a:pt x="537" y="1105"/>
                    </a:lnTo>
                    <a:cubicBezTo>
                      <a:pt x="529" y="1118"/>
                      <a:pt x="493" y="1180"/>
                      <a:pt x="461" y="1211"/>
                    </a:cubicBezTo>
                    <a:lnTo>
                      <a:pt x="461" y="1211"/>
                    </a:lnTo>
                    <a:cubicBezTo>
                      <a:pt x="481" y="1180"/>
                      <a:pt x="489" y="1125"/>
                      <a:pt x="493" y="1104"/>
                    </a:cubicBezTo>
                    <a:lnTo>
                      <a:pt x="493" y="1104"/>
                    </a:lnTo>
                    <a:cubicBezTo>
                      <a:pt x="512" y="995"/>
                      <a:pt x="498" y="890"/>
                      <a:pt x="449" y="790"/>
                    </a:cubicBezTo>
                    <a:lnTo>
                      <a:pt x="449" y="790"/>
                    </a:lnTo>
                    <a:cubicBezTo>
                      <a:pt x="440" y="770"/>
                      <a:pt x="411" y="786"/>
                      <a:pt x="421" y="805"/>
                    </a:cubicBezTo>
                    <a:lnTo>
                      <a:pt x="421" y="805"/>
                    </a:lnTo>
                    <a:cubicBezTo>
                      <a:pt x="451" y="868"/>
                      <a:pt x="466" y="930"/>
                      <a:pt x="469" y="999"/>
                    </a:cubicBezTo>
                    <a:lnTo>
                      <a:pt x="469" y="999"/>
                    </a:lnTo>
                    <a:cubicBezTo>
                      <a:pt x="471" y="1025"/>
                      <a:pt x="468" y="1052"/>
                      <a:pt x="465" y="1077"/>
                    </a:cubicBezTo>
                    <a:lnTo>
                      <a:pt x="465" y="1077"/>
                    </a:lnTo>
                    <a:cubicBezTo>
                      <a:pt x="461" y="1112"/>
                      <a:pt x="441" y="1151"/>
                      <a:pt x="437" y="1187"/>
                    </a:cubicBezTo>
                    <a:lnTo>
                      <a:pt x="437" y="1187"/>
                    </a:lnTo>
                    <a:cubicBezTo>
                      <a:pt x="407" y="1056"/>
                      <a:pt x="356" y="935"/>
                      <a:pt x="281" y="823"/>
                    </a:cubicBezTo>
                    <a:lnTo>
                      <a:pt x="281" y="823"/>
                    </a:lnTo>
                    <a:cubicBezTo>
                      <a:pt x="269" y="805"/>
                      <a:pt x="240" y="821"/>
                      <a:pt x="252" y="839"/>
                    </a:cubicBezTo>
                    <a:lnTo>
                      <a:pt x="252" y="839"/>
                    </a:lnTo>
                    <a:cubicBezTo>
                      <a:pt x="319" y="938"/>
                      <a:pt x="366" y="1044"/>
                      <a:pt x="396" y="1157"/>
                    </a:cubicBezTo>
                    <a:lnTo>
                      <a:pt x="396" y="1157"/>
                    </a:lnTo>
                    <a:cubicBezTo>
                      <a:pt x="314" y="1065"/>
                      <a:pt x="232" y="971"/>
                      <a:pt x="151" y="878"/>
                    </a:cubicBezTo>
                    <a:lnTo>
                      <a:pt x="151" y="878"/>
                    </a:lnTo>
                    <a:cubicBezTo>
                      <a:pt x="137" y="862"/>
                      <a:pt x="114" y="884"/>
                      <a:pt x="127" y="900"/>
                    </a:cubicBezTo>
                    <a:lnTo>
                      <a:pt x="127" y="900"/>
                    </a:lnTo>
                    <a:cubicBezTo>
                      <a:pt x="216" y="1002"/>
                      <a:pt x="305" y="1103"/>
                      <a:pt x="394" y="1205"/>
                    </a:cubicBezTo>
                    <a:lnTo>
                      <a:pt x="394" y="1205"/>
                    </a:lnTo>
                    <a:cubicBezTo>
                      <a:pt x="255" y="1176"/>
                      <a:pt x="132" y="1106"/>
                      <a:pt x="37" y="999"/>
                    </a:cubicBezTo>
                    <a:lnTo>
                      <a:pt x="37" y="999"/>
                    </a:lnTo>
                    <a:cubicBezTo>
                      <a:pt x="23" y="983"/>
                      <a:pt x="0" y="1005"/>
                      <a:pt x="14" y="1021"/>
                    </a:cubicBezTo>
                    <a:lnTo>
                      <a:pt x="14" y="1021"/>
                    </a:lnTo>
                    <a:cubicBezTo>
                      <a:pt x="110" y="1131"/>
                      <a:pt x="237" y="1204"/>
                      <a:pt x="380" y="1235"/>
                    </a:cubicBezTo>
                    <a:lnTo>
                      <a:pt x="380" y="1235"/>
                    </a:lnTo>
                    <a:cubicBezTo>
                      <a:pt x="320" y="1329"/>
                      <a:pt x="107" y="1213"/>
                      <a:pt x="44" y="1176"/>
                    </a:cubicBezTo>
                    <a:lnTo>
                      <a:pt x="44" y="1176"/>
                    </a:lnTo>
                    <a:cubicBezTo>
                      <a:pt x="26" y="1166"/>
                      <a:pt x="9" y="1193"/>
                      <a:pt x="27" y="1204"/>
                    </a:cubicBezTo>
                    <a:lnTo>
                      <a:pt x="27" y="1204"/>
                    </a:lnTo>
                    <a:cubicBezTo>
                      <a:pt x="112" y="1254"/>
                      <a:pt x="329" y="1368"/>
                      <a:pt x="404" y="1256"/>
                    </a:cubicBezTo>
                    <a:lnTo>
                      <a:pt x="404" y="1256"/>
                    </a:lnTo>
                    <a:cubicBezTo>
                      <a:pt x="653" y="1547"/>
                      <a:pt x="968" y="1769"/>
                      <a:pt x="1326" y="1905"/>
                    </a:cubicBezTo>
                    <a:lnTo>
                      <a:pt x="1326" y="1905"/>
                    </a:lnTo>
                    <a:cubicBezTo>
                      <a:pt x="1329" y="1906"/>
                      <a:pt x="1330" y="1906"/>
                      <a:pt x="1333" y="1906"/>
                    </a:cubicBezTo>
                    <a:lnTo>
                      <a:pt x="1333" y="1906"/>
                    </a:lnTo>
                    <a:cubicBezTo>
                      <a:pt x="1511" y="2349"/>
                      <a:pt x="1572" y="2834"/>
                      <a:pt x="1810" y="3252"/>
                    </a:cubicBezTo>
                    <a:lnTo>
                      <a:pt x="1810" y="3252"/>
                    </a:lnTo>
                    <a:cubicBezTo>
                      <a:pt x="1825" y="3280"/>
                      <a:pt x="1869" y="3256"/>
                      <a:pt x="1853" y="3230"/>
                    </a:cubicBezTo>
                    <a:lnTo>
                      <a:pt x="1853" y="3230"/>
                    </a:lnTo>
                    <a:cubicBezTo>
                      <a:pt x="1621" y="2822"/>
                      <a:pt x="1557" y="2351"/>
                      <a:pt x="1389" y="1919"/>
                    </a:cubicBezTo>
                    <a:lnTo>
                      <a:pt x="1389" y="1919"/>
                    </a:lnTo>
                    <a:cubicBezTo>
                      <a:pt x="1392" y="1916"/>
                      <a:pt x="1393" y="1913"/>
                      <a:pt x="1393" y="1910"/>
                    </a:cubicBezTo>
                    <a:lnTo>
                      <a:pt x="1393" y="1910"/>
                    </a:lnTo>
                    <a:cubicBezTo>
                      <a:pt x="1506" y="1874"/>
                      <a:pt x="1592" y="1768"/>
                      <a:pt x="1671" y="1685"/>
                    </a:cubicBezTo>
                    <a:lnTo>
                      <a:pt x="1671" y="1685"/>
                    </a:lnTo>
                    <a:cubicBezTo>
                      <a:pt x="1766" y="1583"/>
                      <a:pt x="1852" y="1472"/>
                      <a:pt x="1931" y="1357"/>
                    </a:cubicBezTo>
                    <a:lnTo>
                      <a:pt x="1931" y="1357"/>
                    </a:lnTo>
                    <a:cubicBezTo>
                      <a:pt x="1935" y="1350"/>
                      <a:pt x="1940" y="1343"/>
                      <a:pt x="1944" y="1337"/>
                    </a:cubicBezTo>
                    <a:lnTo>
                      <a:pt x="1944" y="1337"/>
                    </a:lnTo>
                    <a:cubicBezTo>
                      <a:pt x="1954" y="1335"/>
                      <a:pt x="1963" y="1329"/>
                      <a:pt x="1971" y="1327"/>
                    </a:cubicBezTo>
                    <a:lnTo>
                      <a:pt x="1971" y="1327"/>
                    </a:lnTo>
                    <a:cubicBezTo>
                      <a:pt x="1972" y="1327"/>
                      <a:pt x="1973" y="1327"/>
                      <a:pt x="1973" y="1326"/>
                    </a:cubicBezTo>
                    <a:lnTo>
                      <a:pt x="1973" y="1326"/>
                    </a:lnTo>
                    <a:cubicBezTo>
                      <a:pt x="2055" y="1291"/>
                      <a:pt x="2126" y="1241"/>
                      <a:pt x="2186" y="1177"/>
                    </a:cubicBezTo>
                    <a:lnTo>
                      <a:pt x="2186" y="1177"/>
                    </a:lnTo>
                    <a:cubicBezTo>
                      <a:pt x="2200" y="1197"/>
                      <a:pt x="2229" y="1213"/>
                      <a:pt x="2250" y="1214"/>
                    </a:cubicBezTo>
                    <a:lnTo>
                      <a:pt x="2250" y="1214"/>
                    </a:lnTo>
                    <a:cubicBezTo>
                      <a:pt x="2308" y="1218"/>
                      <a:pt x="2362" y="1167"/>
                      <a:pt x="2404" y="1132"/>
                    </a:cubicBezTo>
                    <a:lnTo>
                      <a:pt x="2404" y="1132"/>
                    </a:lnTo>
                    <a:cubicBezTo>
                      <a:pt x="2419" y="1118"/>
                      <a:pt x="2397" y="1094"/>
                      <a:pt x="2381" y="1108"/>
                    </a:cubicBezTo>
                    <a:lnTo>
                      <a:pt x="2381" y="1108"/>
                    </a:lnTo>
                    <a:cubicBezTo>
                      <a:pt x="2357" y="1128"/>
                      <a:pt x="2332" y="1147"/>
                      <a:pt x="2306" y="1164"/>
                    </a:cubicBezTo>
                    <a:lnTo>
                      <a:pt x="2306" y="1164"/>
                    </a:lnTo>
                    <a:cubicBezTo>
                      <a:pt x="2287" y="1176"/>
                      <a:pt x="2269" y="1186"/>
                      <a:pt x="2246" y="1180"/>
                    </a:cubicBezTo>
                    <a:lnTo>
                      <a:pt x="2246" y="1180"/>
                    </a:lnTo>
                    <a:cubicBezTo>
                      <a:pt x="2244" y="1180"/>
                      <a:pt x="2236" y="1176"/>
                      <a:pt x="2228" y="1171"/>
                    </a:cubicBezTo>
                    <a:lnTo>
                      <a:pt x="2228" y="1171"/>
                    </a:lnTo>
                    <a:cubicBezTo>
                      <a:pt x="2233" y="1169"/>
                      <a:pt x="2238" y="1166"/>
                      <a:pt x="2244" y="1163"/>
                    </a:cubicBezTo>
                    <a:lnTo>
                      <a:pt x="2244" y="1163"/>
                    </a:lnTo>
                    <a:cubicBezTo>
                      <a:pt x="2276" y="1145"/>
                      <a:pt x="2303" y="1120"/>
                      <a:pt x="2327" y="1092"/>
                    </a:cubicBezTo>
                    <a:lnTo>
                      <a:pt x="2327" y="1092"/>
                    </a:lnTo>
                    <a:cubicBezTo>
                      <a:pt x="2340" y="1076"/>
                      <a:pt x="2318" y="1052"/>
                      <a:pt x="2305" y="1068"/>
                    </a:cubicBezTo>
                    <a:lnTo>
                      <a:pt x="2305" y="1068"/>
                    </a:lnTo>
                    <a:cubicBezTo>
                      <a:pt x="2291" y="1084"/>
                      <a:pt x="2277" y="1098"/>
                      <a:pt x="2261" y="1112"/>
                    </a:cubicBezTo>
                    <a:lnTo>
                      <a:pt x="2261" y="1112"/>
                    </a:lnTo>
                    <a:cubicBezTo>
                      <a:pt x="2257" y="1115"/>
                      <a:pt x="2233" y="1135"/>
                      <a:pt x="2217" y="1142"/>
                    </a:cubicBezTo>
                    <a:lnTo>
                      <a:pt x="2217" y="1142"/>
                    </a:lnTo>
                    <a:cubicBezTo>
                      <a:pt x="2230" y="1104"/>
                      <a:pt x="2242" y="1065"/>
                      <a:pt x="2269" y="1036"/>
                    </a:cubicBezTo>
                    <a:lnTo>
                      <a:pt x="2269" y="1036"/>
                    </a:lnTo>
                    <a:cubicBezTo>
                      <a:pt x="2284" y="1022"/>
                      <a:pt x="2261" y="997"/>
                      <a:pt x="2247" y="1013"/>
                    </a:cubicBezTo>
                    <a:lnTo>
                      <a:pt x="2247" y="1013"/>
                    </a:lnTo>
                    <a:cubicBezTo>
                      <a:pt x="2221" y="1039"/>
                      <a:pt x="2207" y="1073"/>
                      <a:pt x="2195" y="1107"/>
                    </a:cubicBezTo>
                    <a:lnTo>
                      <a:pt x="2195" y="1107"/>
                    </a:lnTo>
                    <a:cubicBezTo>
                      <a:pt x="2189" y="1079"/>
                      <a:pt x="2188" y="1048"/>
                      <a:pt x="2203" y="1025"/>
                    </a:cubicBezTo>
                    <a:lnTo>
                      <a:pt x="2203" y="1025"/>
                    </a:lnTo>
                    <a:cubicBezTo>
                      <a:pt x="2215" y="1008"/>
                      <a:pt x="2187" y="991"/>
                      <a:pt x="2176" y="1008"/>
                    </a:cubicBezTo>
                    <a:lnTo>
                      <a:pt x="2176" y="1008"/>
                    </a:lnTo>
                    <a:cubicBezTo>
                      <a:pt x="2150" y="1047"/>
                      <a:pt x="2157" y="1100"/>
                      <a:pt x="2172" y="1144"/>
                    </a:cubicBezTo>
                    <a:lnTo>
                      <a:pt x="2172" y="1144"/>
                    </a:lnTo>
                    <a:cubicBezTo>
                      <a:pt x="2116" y="1206"/>
                      <a:pt x="2050" y="1254"/>
                      <a:pt x="1974" y="1289"/>
                    </a:cubicBezTo>
                    <a:lnTo>
                      <a:pt x="1974" y="1289"/>
                    </a:lnTo>
                    <a:cubicBezTo>
                      <a:pt x="2120" y="1060"/>
                      <a:pt x="2227" y="805"/>
                      <a:pt x="2296" y="542"/>
                    </a:cubicBezTo>
                    <a:lnTo>
                      <a:pt x="2296" y="542"/>
                    </a:lnTo>
                    <a:cubicBezTo>
                      <a:pt x="2297" y="542"/>
                      <a:pt x="2297" y="541"/>
                      <a:pt x="2298" y="540"/>
                    </a:cubicBezTo>
                    <a:lnTo>
                      <a:pt x="2298" y="540"/>
                    </a:lnTo>
                    <a:cubicBezTo>
                      <a:pt x="2330" y="562"/>
                      <a:pt x="2393" y="554"/>
                      <a:pt x="2425" y="550"/>
                    </a:cubicBezTo>
                    <a:lnTo>
                      <a:pt x="2425" y="550"/>
                    </a:lnTo>
                    <a:cubicBezTo>
                      <a:pt x="2521" y="542"/>
                      <a:pt x="2609" y="499"/>
                      <a:pt x="2683" y="439"/>
                    </a:cubicBezTo>
                    <a:lnTo>
                      <a:pt x="2683" y="439"/>
                    </a:lnTo>
                    <a:cubicBezTo>
                      <a:pt x="2698" y="426"/>
                      <a:pt x="2676" y="402"/>
                      <a:pt x="2660" y="416"/>
                    </a:cubicBezTo>
                    <a:lnTo>
                      <a:pt x="2660" y="416"/>
                    </a:lnTo>
                    <a:cubicBezTo>
                      <a:pt x="2610" y="457"/>
                      <a:pt x="2557" y="485"/>
                      <a:pt x="2495" y="504"/>
                    </a:cubicBezTo>
                    <a:lnTo>
                      <a:pt x="2495" y="504"/>
                    </a:lnTo>
                    <a:cubicBezTo>
                      <a:pt x="2485" y="507"/>
                      <a:pt x="2416" y="521"/>
                      <a:pt x="2365" y="522"/>
                    </a:cubicBezTo>
                    <a:lnTo>
                      <a:pt x="2365" y="522"/>
                    </a:lnTo>
                    <a:cubicBezTo>
                      <a:pt x="2473" y="477"/>
                      <a:pt x="2628" y="315"/>
                      <a:pt x="2658" y="281"/>
                    </a:cubicBezTo>
                    <a:lnTo>
                      <a:pt x="2658" y="281"/>
                    </a:lnTo>
                    <a:cubicBezTo>
                      <a:pt x="2671" y="265"/>
                      <a:pt x="2649" y="241"/>
                      <a:pt x="2635" y="2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9" name="Freeform 106">
                <a:extLst>
                  <a:ext uri="{FF2B5EF4-FFF2-40B4-BE49-F238E27FC236}">
                    <a16:creationId xmlns:a16="http://schemas.microsoft.com/office/drawing/2014/main" id="{A4273213-7936-2E45-BCEE-D31A20ECF87F}"/>
                  </a:ext>
                </a:extLst>
              </p:cNvPr>
              <p:cNvSpPr>
                <a:spLocks noChangeArrowheads="1"/>
              </p:cNvSpPr>
              <p:nvPr/>
            </p:nvSpPr>
            <p:spPr bwMode="auto">
              <a:xfrm>
                <a:off x="6650139" y="3363473"/>
                <a:ext cx="16201" cy="14042"/>
              </a:xfrm>
              <a:custGeom>
                <a:avLst/>
                <a:gdLst>
                  <a:gd name="T0" fmla="*/ 29 w 65"/>
                  <a:gd name="T1" fmla="*/ 46 h 57"/>
                  <a:gd name="T2" fmla="*/ 29 w 65"/>
                  <a:gd name="T3" fmla="*/ 46 h 57"/>
                  <a:gd name="T4" fmla="*/ 46 w 65"/>
                  <a:gd name="T5" fmla="*/ 18 h 57"/>
                  <a:gd name="T6" fmla="*/ 46 w 65"/>
                  <a:gd name="T7" fmla="*/ 18 h 57"/>
                  <a:gd name="T8" fmla="*/ 35 w 65"/>
                  <a:gd name="T9" fmla="*/ 10 h 57"/>
                  <a:gd name="T10" fmla="*/ 35 w 65"/>
                  <a:gd name="T11" fmla="*/ 10 h 57"/>
                  <a:gd name="T12" fmla="*/ 17 w 65"/>
                  <a:gd name="T13" fmla="*/ 39 h 57"/>
                  <a:gd name="T14" fmla="*/ 17 w 65"/>
                  <a:gd name="T15" fmla="*/ 39 h 57"/>
                  <a:gd name="T16" fmla="*/ 29 w 65"/>
                  <a:gd name="T17"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29" y="46"/>
                    </a:moveTo>
                    <a:lnTo>
                      <a:pt x="29" y="46"/>
                    </a:lnTo>
                    <a:cubicBezTo>
                      <a:pt x="47" y="56"/>
                      <a:pt x="64" y="29"/>
                      <a:pt x="46" y="18"/>
                    </a:cubicBezTo>
                    <a:lnTo>
                      <a:pt x="46" y="18"/>
                    </a:lnTo>
                    <a:cubicBezTo>
                      <a:pt x="42" y="16"/>
                      <a:pt x="39" y="13"/>
                      <a:pt x="35" y="10"/>
                    </a:cubicBezTo>
                    <a:lnTo>
                      <a:pt x="35" y="10"/>
                    </a:lnTo>
                    <a:cubicBezTo>
                      <a:pt x="17" y="0"/>
                      <a:pt x="0" y="28"/>
                      <a:pt x="17" y="39"/>
                    </a:cubicBezTo>
                    <a:lnTo>
                      <a:pt x="17" y="39"/>
                    </a:lnTo>
                    <a:cubicBezTo>
                      <a:pt x="21" y="41"/>
                      <a:pt x="25"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0" name="Freeform 107">
                <a:extLst>
                  <a:ext uri="{FF2B5EF4-FFF2-40B4-BE49-F238E27FC236}">
                    <a16:creationId xmlns:a16="http://schemas.microsoft.com/office/drawing/2014/main" id="{6C8C226A-77BB-FD43-A0B3-998EC45C29A5}"/>
                  </a:ext>
                </a:extLst>
              </p:cNvPr>
              <p:cNvSpPr>
                <a:spLocks noChangeArrowheads="1"/>
              </p:cNvSpPr>
              <p:nvPr/>
            </p:nvSpPr>
            <p:spPr bwMode="auto">
              <a:xfrm>
                <a:off x="6669581" y="3342952"/>
                <a:ext cx="10801" cy="14041"/>
              </a:xfrm>
              <a:custGeom>
                <a:avLst/>
                <a:gdLst>
                  <a:gd name="T0" fmla="*/ 39 w 45"/>
                  <a:gd name="T1" fmla="*/ 30 h 59"/>
                  <a:gd name="T2" fmla="*/ 39 w 45"/>
                  <a:gd name="T3" fmla="*/ 30 h 59"/>
                  <a:gd name="T4" fmla="*/ 37 w 45"/>
                  <a:gd name="T5" fmla="*/ 21 h 59"/>
                  <a:gd name="T6" fmla="*/ 37 w 45"/>
                  <a:gd name="T7" fmla="*/ 21 h 59"/>
                  <a:gd name="T8" fmla="*/ 5 w 45"/>
                  <a:gd name="T9" fmla="*/ 28 h 59"/>
                  <a:gd name="T10" fmla="*/ 5 w 45"/>
                  <a:gd name="T11" fmla="*/ 28 h 59"/>
                  <a:gd name="T12" fmla="*/ 8 w 45"/>
                  <a:gd name="T13" fmla="*/ 37 h 59"/>
                  <a:gd name="T14" fmla="*/ 8 w 45"/>
                  <a:gd name="T15" fmla="*/ 37 h 59"/>
                  <a:gd name="T16" fmla="*/ 39 w 45"/>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9">
                    <a:moveTo>
                      <a:pt x="39" y="30"/>
                    </a:moveTo>
                    <a:lnTo>
                      <a:pt x="39" y="30"/>
                    </a:lnTo>
                    <a:cubicBezTo>
                      <a:pt x="39" y="26"/>
                      <a:pt x="38" y="24"/>
                      <a:pt x="37" y="21"/>
                    </a:cubicBezTo>
                    <a:lnTo>
                      <a:pt x="37" y="21"/>
                    </a:lnTo>
                    <a:cubicBezTo>
                      <a:pt x="32" y="0"/>
                      <a:pt x="0" y="8"/>
                      <a:pt x="5" y="28"/>
                    </a:cubicBezTo>
                    <a:lnTo>
                      <a:pt x="5" y="28"/>
                    </a:lnTo>
                    <a:cubicBezTo>
                      <a:pt x="7" y="31"/>
                      <a:pt x="7" y="34"/>
                      <a:pt x="8" y="37"/>
                    </a:cubicBezTo>
                    <a:lnTo>
                      <a:pt x="8" y="37"/>
                    </a:lnTo>
                    <a:cubicBezTo>
                      <a:pt x="12" y="58"/>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1" name="Freeform 108">
                <a:extLst>
                  <a:ext uri="{FF2B5EF4-FFF2-40B4-BE49-F238E27FC236}">
                    <a16:creationId xmlns:a16="http://schemas.microsoft.com/office/drawing/2014/main" id="{40EAA86C-E9D5-4544-8C97-CA14EA8BBA81}"/>
                  </a:ext>
                </a:extLst>
              </p:cNvPr>
              <p:cNvSpPr>
                <a:spLocks noChangeArrowheads="1"/>
              </p:cNvSpPr>
              <p:nvPr/>
            </p:nvSpPr>
            <p:spPr bwMode="auto">
              <a:xfrm>
                <a:off x="6677142" y="3368875"/>
                <a:ext cx="16202" cy="14041"/>
              </a:xfrm>
              <a:custGeom>
                <a:avLst/>
                <a:gdLst>
                  <a:gd name="T0" fmla="*/ 18 w 66"/>
                  <a:gd name="T1" fmla="*/ 39 h 58"/>
                  <a:gd name="T2" fmla="*/ 18 w 66"/>
                  <a:gd name="T3" fmla="*/ 39 h 58"/>
                  <a:gd name="T4" fmla="*/ 29 w 66"/>
                  <a:gd name="T5" fmla="*/ 46 h 58"/>
                  <a:gd name="T6" fmla="*/ 29 w 66"/>
                  <a:gd name="T7" fmla="*/ 46 h 58"/>
                  <a:gd name="T8" fmla="*/ 46 w 66"/>
                  <a:gd name="T9" fmla="*/ 18 h 58"/>
                  <a:gd name="T10" fmla="*/ 46 w 66"/>
                  <a:gd name="T11" fmla="*/ 18 h 58"/>
                  <a:gd name="T12" fmla="*/ 35 w 66"/>
                  <a:gd name="T13" fmla="*/ 11 h 58"/>
                  <a:gd name="T14" fmla="*/ 35 w 66"/>
                  <a:gd name="T15" fmla="*/ 11 h 58"/>
                  <a:gd name="T16" fmla="*/ 18 w 66"/>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8" y="39"/>
                    </a:moveTo>
                    <a:lnTo>
                      <a:pt x="18" y="39"/>
                    </a:lnTo>
                    <a:cubicBezTo>
                      <a:pt x="22" y="41"/>
                      <a:pt x="26" y="44"/>
                      <a:pt x="29" y="46"/>
                    </a:cubicBezTo>
                    <a:lnTo>
                      <a:pt x="29" y="46"/>
                    </a:lnTo>
                    <a:cubicBezTo>
                      <a:pt x="47" y="57"/>
                      <a:pt x="65" y="29"/>
                      <a:pt x="46" y="18"/>
                    </a:cubicBezTo>
                    <a:lnTo>
                      <a:pt x="46" y="18"/>
                    </a:lnTo>
                    <a:cubicBezTo>
                      <a:pt x="43" y="16"/>
                      <a:pt x="39" y="14"/>
                      <a:pt x="35" y="11"/>
                    </a:cubicBezTo>
                    <a:lnTo>
                      <a:pt x="35"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2" name="Freeform 109">
                <a:extLst>
                  <a:ext uri="{FF2B5EF4-FFF2-40B4-BE49-F238E27FC236}">
                    <a16:creationId xmlns:a16="http://schemas.microsoft.com/office/drawing/2014/main" id="{C022D2FB-09BA-3A45-BFBA-CEE9139EE895}"/>
                  </a:ext>
                </a:extLst>
              </p:cNvPr>
              <p:cNvSpPr>
                <a:spLocks noChangeArrowheads="1"/>
              </p:cNvSpPr>
              <p:nvPr/>
            </p:nvSpPr>
            <p:spPr bwMode="auto">
              <a:xfrm>
                <a:off x="6701985" y="3339711"/>
                <a:ext cx="10801" cy="14042"/>
              </a:xfrm>
              <a:custGeom>
                <a:avLst/>
                <a:gdLst>
                  <a:gd name="T0" fmla="*/ 39 w 45"/>
                  <a:gd name="T1" fmla="*/ 30 h 59"/>
                  <a:gd name="T2" fmla="*/ 39 w 45"/>
                  <a:gd name="T3" fmla="*/ 30 h 59"/>
                  <a:gd name="T4" fmla="*/ 37 w 45"/>
                  <a:gd name="T5" fmla="*/ 21 h 59"/>
                  <a:gd name="T6" fmla="*/ 37 w 45"/>
                  <a:gd name="T7" fmla="*/ 21 h 59"/>
                  <a:gd name="T8" fmla="*/ 5 w 45"/>
                  <a:gd name="T9" fmla="*/ 28 h 59"/>
                  <a:gd name="T10" fmla="*/ 5 w 45"/>
                  <a:gd name="T11" fmla="*/ 28 h 59"/>
                  <a:gd name="T12" fmla="*/ 7 w 45"/>
                  <a:gd name="T13" fmla="*/ 37 h 59"/>
                  <a:gd name="T14" fmla="*/ 7 w 45"/>
                  <a:gd name="T15" fmla="*/ 37 h 59"/>
                  <a:gd name="T16" fmla="*/ 39 w 45"/>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9">
                    <a:moveTo>
                      <a:pt x="39" y="30"/>
                    </a:moveTo>
                    <a:lnTo>
                      <a:pt x="39" y="30"/>
                    </a:lnTo>
                    <a:cubicBezTo>
                      <a:pt x="38" y="27"/>
                      <a:pt x="37" y="24"/>
                      <a:pt x="37" y="21"/>
                    </a:cubicBezTo>
                    <a:lnTo>
                      <a:pt x="37" y="21"/>
                    </a:lnTo>
                    <a:cubicBezTo>
                      <a:pt x="32" y="0"/>
                      <a:pt x="0" y="8"/>
                      <a:pt x="5" y="28"/>
                    </a:cubicBezTo>
                    <a:lnTo>
                      <a:pt x="5" y="28"/>
                    </a:lnTo>
                    <a:cubicBezTo>
                      <a:pt x="6" y="32"/>
                      <a:pt x="6" y="35"/>
                      <a:pt x="7" y="37"/>
                    </a:cubicBezTo>
                    <a:lnTo>
                      <a:pt x="7" y="37"/>
                    </a:lnTo>
                    <a:cubicBezTo>
                      <a:pt x="12" y="58"/>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3" name="Freeform 110">
                <a:extLst>
                  <a:ext uri="{FF2B5EF4-FFF2-40B4-BE49-F238E27FC236}">
                    <a16:creationId xmlns:a16="http://schemas.microsoft.com/office/drawing/2014/main" id="{1AFBAC72-EA66-F342-99A0-6649781A4D3B}"/>
                  </a:ext>
                </a:extLst>
              </p:cNvPr>
              <p:cNvSpPr>
                <a:spLocks noChangeArrowheads="1"/>
              </p:cNvSpPr>
              <p:nvPr/>
            </p:nvSpPr>
            <p:spPr bwMode="auto">
              <a:xfrm>
                <a:off x="6722507" y="3351593"/>
                <a:ext cx="10801" cy="14041"/>
              </a:xfrm>
              <a:custGeom>
                <a:avLst/>
                <a:gdLst>
                  <a:gd name="T0" fmla="*/ 38 w 45"/>
                  <a:gd name="T1" fmla="*/ 30 h 58"/>
                  <a:gd name="T2" fmla="*/ 38 w 45"/>
                  <a:gd name="T3" fmla="*/ 30 h 58"/>
                  <a:gd name="T4" fmla="*/ 37 w 45"/>
                  <a:gd name="T5" fmla="*/ 20 h 58"/>
                  <a:gd name="T6" fmla="*/ 37 w 45"/>
                  <a:gd name="T7" fmla="*/ 20 h 58"/>
                  <a:gd name="T8" fmla="*/ 5 w 45"/>
                  <a:gd name="T9" fmla="*/ 28 h 58"/>
                  <a:gd name="T10" fmla="*/ 5 w 45"/>
                  <a:gd name="T11" fmla="*/ 28 h 58"/>
                  <a:gd name="T12" fmla="*/ 7 w 45"/>
                  <a:gd name="T13" fmla="*/ 37 h 58"/>
                  <a:gd name="T14" fmla="*/ 7 w 45"/>
                  <a:gd name="T15" fmla="*/ 37 h 58"/>
                  <a:gd name="T16" fmla="*/ 38 w 45"/>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8" y="30"/>
                    </a:moveTo>
                    <a:lnTo>
                      <a:pt x="38" y="30"/>
                    </a:lnTo>
                    <a:cubicBezTo>
                      <a:pt x="38" y="27"/>
                      <a:pt x="37" y="23"/>
                      <a:pt x="37" y="20"/>
                    </a:cubicBezTo>
                    <a:lnTo>
                      <a:pt x="37" y="20"/>
                    </a:lnTo>
                    <a:cubicBezTo>
                      <a:pt x="32" y="0"/>
                      <a:pt x="0" y="7"/>
                      <a:pt x="5" y="28"/>
                    </a:cubicBezTo>
                    <a:lnTo>
                      <a:pt x="5" y="28"/>
                    </a:lnTo>
                    <a:cubicBezTo>
                      <a:pt x="6" y="31"/>
                      <a:pt x="6" y="34"/>
                      <a:pt x="7" y="37"/>
                    </a:cubicBezTo>
                    <a:lnTo>
                      <a:pt x="7" y="37"/>
                    </a:lnTo>
                    <a:cubicBezTo>
                      <a:pt x="12" y="57"/>
                      <a:pt x="44" y="50"/>
                      <a:pt x="3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4" name="Freeform 111">
                <a:extLst>
                  <a:ext uri="{FF2B5EF4-FFF2-40B4-BE49-F238E27FC236}">
                    <a16:creationId xmlns:a16="http://schemas.microsoft.com/office/drawing/2014/main" id="{7132A251-52CE-5747-8B11-DA37935F6EB4}"/>
                  </a:ext>
                </a:extLst>
              </p:cNvPr>
              <p:cNvSpPr>
                <a:spLocks noChangeArrowheads="1"/>
              </p:cNvSpPr>
              <p:nvPr/>
            </p:nvSpPr>
            <p:spPr bwMode="auto">
              <a:xfrm>
                <a:off x="6726827" y="3319190"/>
                <a:ext cx="16202" cy="14041"/>
              </a:xfrm>
              <a:custGeom>
                <a:avLst/>
                <a:gdLst>
                  <a:gd name="T0" fmla="*/ 30 w 66"/>
                  <a:gd name="T1" fmla="*/ 46 h 58"/>
                  <a:gd name="T2" fmla="*/ 30 w 66"/>
                  <a:gd name="T3" fmla="*/ 46 h 58"/>
                  <a:gd name="T4" fmla="*/ 47 w 66"/>
                  <a:gd name="T5" fmla="*/ 19 h 58"/>
                  <a:gd name="T6" fmla="*/ 47 w 66"/>
                  <a:gd name="T7" fmla="*/ 19 h 58"/>
                  <a:gd name="T8" fmla="*/ 36 w 66"/>
                  <a:gd name="T9" fmla="*/ 11 h 58"/>
                  <a:gd name="T10" fmla="*/ 36 w 66"/>
                  <a:gd name="T11" fmla="*/ 11 h 58"/>
                  <a:gd name="T12" fmla="*/ 19 w 66"/>
                  <a:gd name="T13" fmla="*/ 39 h 58"/>
                  <a:gd name="T14" fmla="*/ 19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8" y="57"/>
                      <a:pt x="65" y="29"/>
                      <a:pt x="47" y="19"/>
                    </a:cubicBezTo>
                    <a:lnTo>
                      <a:pt x="47" y="19"/>
                    </a:lnTo>
                    <a:cubicBezTo>
                      <a:pt x="44" y="16"/>
                      <a:pt x="39" y="14"/>
                      <a:pt x="36" y="11"/>
                    </a:cubicBezTo>
                    <a:lnTo>
                      <a:pt x="36" y="11"/>
                    </a:lnTo>
                    <a:cubicBezTo>
                      <a:pt x="18" y="0"/>
                      <a:pt x="0" y="28"/>
                      <a:pt x="19" y="39"/>
                    </a:cubicBezTo>
                    <a:lnTo>
                      <a:pt x="19" y="39"/>
                    </a:lnTo>
                    <a:cubicBezTo>
                      <a:pt x="22" y="41"/>
                      <a:pt x="26" y="44"/>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5" name="Freeform 112">
                <a:extLst>
                  <a:ext uri="{FF2B5EF4-FFF2-40B4-BE49-F238E27FC236}">
                    <a16:creationId xmlns:a16="http://schemas.microsoft.com/office/drawing/2014/main" id="{6024E9C7-D9F5-B046-B338-4D14B65A6C17}"/>
                  </a:ext>
                </a:extLst>
              </p:cNvPr>
              <p:cNvSpPr>
                <a:spLocks noChangeArrowheads="1"/>
              </p:cNvSpPr>
              <p:nvPr/>
            </p:nvSpPr>
            <p:spPr bwMode="auto">
              <a:xfrm>
                <a:off x="6747349" y="3341871"/>
                <a:ext cx="17282" cy="11882"/>
              </a:xfrm>
              <a:custGeom>
                <a:avLst/>
                <a:gdLst>
                  <a:gd name="T0" fmla="*/ 20 w 72"/>
                  <a:gd name="T1" fmla="*/ 36 h 47"/>
                  <a:gd name="T2" fmla="*/ 20 w 72"/>
                  <a:gd name="T3" fmla="*/ 36 h 47"/>
                  <a:gd name="T4" fmla="*/ 41 w 72"/>
                  <a:gd name="T5" fmla="*/ 41 h 47"/>
                  <a:gd name="T6" fmla="*/ 41 w 72"/>
                  <a:gd name="T7" fmla="*/ 41 h 47"/>
                  <a:gd name="T8" fmla="*/ 50 w 72"/>
                  <a:gd name="T9" fmla="*/ 10 h 47"/>
                  <a:gd name="T10" fmla="*/ 50 w 72"/>
                  <a:gd name="T11" fmla="*/ 10 h 47"/>
                  <a:gd name="T12" fmla="*/ 30 w 72"/>
                  <a:gd name="T13" fmla="*/ 5 h 47"/>
                  <a:gd name="T14" fmla="*/ 30 w 72"/>
                  <a:gd name="T15" fmla="*/ 5 h 47"/>
                  <a:gd name="T16" fmla="*/ 20 w 72"/>
                  <a:gd name="T1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47">
                    <a:moveTo>
                      <a:pt x="20" y="36"/>
                    </a:moveTo>
                    <a:lnTo>
                      <a:pt x="20" y="36"/>
                    </a:lnTo>
                    <a:cubicBezTo>
                      <a:pt x="27" y="38"/>
                      <a:pt x="34" y="40"/>
                      <a:pt x="41" y="41"/>
                    </a:cubicBezTo>
                    <a:lnTo>
                      <a:pt x="41" y="41"/>
                    </a:lnTo>
                    <a:cubicBezTo>
                      <a:pt x="61" y="46"/>
                      <a:pt x="71" y="15"/>
                      <a:pt x="50" y="10"/>
                    </a:cubicBezTo>
                    <a:lnTo>
                      <a:pt x="50" y="10"/>
                    </a:lnTo>
                    <a:cubicBezTo>
                      <a:pt x="44" y="8"/>
                      <a:pt x="37" y="7"/>
                      <a:pt x="30" y="5"/>
                    </a:cubicBezTo>
                    <a:lnTo>
                      <a:pt x="30" y="5"/>
                    </a:lnTo>
                    <a:cubicBezTo>
                      <a:pt x="9" y="0"/>
                      <a:pt x="0" y="32"/>
                      <a:pt x="20"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6" name="Freeform 113">
                <a:extLst>
                  <a:ext uri="{FF2B5EF4-FFF2-40B4-BE49-F238E27FC236}">
                    <a16:creationId xmlns:a16="http://schemas.microsoft.com/office/drawing/2014/main" id="{F41CA93A-888B-5941-8040-7CC2A21A632F}"/>
                  </a:ext>
                </a:extLst>
              </p:cNvPr>
              <p:cNvSpPr>
                <a:spLocks noChangeArrowheads="1"/>
              </p:cNvSpPr>
              <p:nvPr/>
            </p:nvSpPr>
            <p:spPr bwMode="auto">
              <a:xfrm>
                <a:off x="6766791" y="3366715"/>
                <a:ext cx="16201" cy="14041"/>
              </a:xfrm>
              <a:custGeom>
                <a:avLst/>
                <a:gdLst>
                  <a:gd name="T0" fmla="*/ 30 w 66"/>
                  <a:gd name="T1" fmla="*/ 46 h 58"/>
                  <a:gd name="T2" fmla="*/ 30 w 66"/>
                  <a:gd name="T3" fmla="*/ 46 h 58"/>
                  <a:gd name="T4" fmla="*/ 47 w 66"/>
                  <a:gd name="T5" fmla="*/ 18 h 58"/>
                  <a:gd name="T6" fmla="*/ 47 w 66"/>
                  <a:gd name="T7" fmla="*/ 18 h 58"/>
                  <a:gd name="T8" fmla="*/ 35 w 66"/>
                  <a:gd name="T9" fmla="*/ 11 h 58"/>
                  <a:gd name="T10" fmla="*/ 35 w 66"/>
                  <a:gd name="T11" fmla="*/ 11 h 58"/>
                  <a:gd name="T12" fmla="*/ 18 w 66"/>
                  <a:gd name="T13" fmla="*/ 39 h 58"/>
                  <a:gd name="T14" fmla="*/ 18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8" y="57"/>
                      <a:pt x="65" y="29"/>
                      <a:pt x="47" y="18"/>
                    </a:cubicBezTo>
                    <a:lnTo>
                      <a:pt x="47" y="18"/>
                    </a:lnTo>
                    <a:cubicBezTo>
                      <a:pt x="43" y="16"/>
                      <a:pt x="39" y="14"/>
                      <a:pt x="35" y="11"/>
                    </a:cubicBezTo>
                    <a:lnTo>
                      <a:pt x="35" y="11"/>
                    </a:lnTo>
                    <a:cubicBezTo>
                      <a:pt x="17" y="0"/>
                      <a:pt x="0" y="28"/>
                      <a:pt x="18" y="39"/>
                    </a:cubicBezTo>
                    <a:lnTo>
                      <a:pt x="18" y="39"/>
                    </a:lnTo>
                    <a:cubicBezTo>
                      <a:pt x="22" y="41"/>
                      <a:pt x="26" y="44"/>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7" name="Freeform 114">
                <a:extLst>
                  <a:ext uri="{FF2B5EF4-FFF2-40B4-BE49-F238E27FC236}">
                    <a16:creationId xmlns:a16="http://schemas.microsoft.com/office/drawing/2014/main" id="{EC610B87-D2C8-7D44-B27B-2584C1D45A32}"/>
                  </a:ext>
                </a:extLst>
              </p:cNvPr>
              <p:cNvSpPr>
                <a:spLocks noChangeArrowheads="1"/>
              </p:cNvSpPr>
              <p:nvPr/>
            </p:nvSpPr>
            <p:spPr bwMode="auto">
              <a:xfrm>
                <a:off x="6780832" y="3347273"/>
                <a:ext cx="11882" cy="10801"/>
              </a:xfrm>
              <a:custGeom>
                <a:avLst/>
                <a:gdLst>
                  <a:gd name="T0" fmla="*/ 18 w 49"/>
                  <a:gd name="T1" fmla="*/ 38 h 46"/>
                  <a:gd name="T2" fmla="*/ 18 w 49"/>
                  <a:gd name="T3" fmla="*/ 38 h 46"/>
                  <a:gd name="T4" fmla="*/ 40 w 49"/>
                  <a:gd name="T5" fmla="*/ 38 h 46"/>
                  <a:gd name="T6" fmla="*/ 40 w 49"/>
                  <a:gd name="T7" fmla="*/ 38 h 46"/>
                  <a:gd name="T8" fmla="*/ 41 w 49"/>
                  <a:gd name="T9" fmla="*/ 16 h 46"/>
                  <a:gd name="T10" fmla="*/ 41 w 49"/>
                  <a:gd name="T11" fmla="*/ 16 h 46"/>
                  <a:gd name="T12" fmla="*/ 31 w 49"/>
                  <a:gd name="T13" fmla="*/ 7 h 46"/>
                  <a:gd name="T14" fmla="*/ 31 w 49"/>
                  <a:gd name="T15" fmla="*/ 7 h 46"/>
                  <a:gd name="T16" fmla="*/ 8 w 49"/>
                  <a:gd name="T17" fmla="*/ 6 h 46"/>
                  <a:gd name="T18" fmla="*/ 8 w 49"/>
                  <a:gd name="T19" fmla="*/ 6 h 46"/>
                  <a:gd name="T20" fmla="*/ 7 w 49"/>
                  <a:gd name="T21" fmla="*/ 29 h 46"/>
                  <a:gd name="T22" fmla="*/ 7 w 49"/>
                  <a:gd name="T23" fmla="*/ 29 h 46"/>
                  <a:gd name="T24" fmla="*/ 18 w 49"/>
                  <a:gd name="T25"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46">
                    <a:moveTo>
                      <a:pt x="18" y="38"/>
                    </a:moveTo>
                    <a:lnTo>
                      <a:pt x="18" y="38"/>
                    </a:lnTo>
                    <a:cubicBezTo>
                      <a:pt x="24" y="43"/>
                      <a:pt x="33" y="45"/>
                      <a:pt x="40" y="38"/>
                    </a:cubicBezTo>
                    <a:lnTo>
                      <a:pt x="40" y="38"/>
                    </a:lnTo>
                    <a:cubicBezTo>
                      <a:pt x="46" y="33"/>
                      <a:pt x="48" y="21"/>
                      <a:pt x="41" y="16"/>
                    </a:cubicBezTo>
                    <a:lnTo>
                      <a:pt x="41" y="16"/>
                    </a:lnTo>
                    <a:cubicBezTo>
                      <a:pt x="37" y="13"/>
                      <a:pt x="34" y="10"/>
                      <a:pt x="31" y="7"/>
                    </a:cubicBezTo>
                    <a:lnTo>
                      <a:pt x="31" y="7"/>
                    </a:lnTo>
                    <a:cubicBezTo>
                      <a:pt x="24" y="2"/>
                      <a:pt x="14" y="0"/>
                      <a:pt x="8" y="6"/>
                    </a:cubicBezTo>
                    <a:lnTo>
                      <a:pt x="8" y="6"/>
                    </a:lnTo>
                    <a:cubicBezTo>
                      <a:pt x="2" y="12"/>
                      <a:pt x="0" y="24"/>
                      <a:pt x="7" y="29"/>
                    </a:cubicBezTo>
                    <a:lnTo>
                      <a:pt x="7" y="29"/>
                    </a:lnTo>
                    <a:cubicBezTo>
                      <a:pt x="10" y="32"/>
                      <a:pt x="14" y="35"/>
                      <a:pt x="1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8" name="Freeform 115">
                <a:extLst>
                  <a:ext uri="{FF2B5EF4-FFF2-40B4-BE49-F238E27FC236}">
                    <a16:creationId xmlns:a16="http://schemas.microsoft.com/office/drawing/2014/main" id="{96425C4E-9173-4349-8A6E-D5A93406C296}"/>
                  </a:ext>
                </a:extLst>
              </p:cNvPr>
              <p:cNvSpPr>
                <a:spLocks noChangeArrowheads="1"/>
              </p:cNvSpPr>
              <p:nvPr/>
            </p:nvSpPr>
            <p:spPr bwMode="auto">
              <a:xfrm>
                <a:off x="6794874" y="3380756"/>
                <a:ext cx="14041" cy="10801"/>
              </a:xfrm>
              <a:custGeom>
                <a:avLst/>
                <a:gdLst>
                  <a:gd name="T0" fmla="*/ 28 w 59"/>
                  <a:gd name="T1" fmla="*/ 38 h 44"/>
                  <a:gd name="T2" fmla="*/ 28 w 59"/>
                  <a:gd name="T3" fmla="*/ 38 h 44"/>
                  <a:gd name="T4" fmla="*/ 37 w 59"/>
                  <a:gd name="T5" fmla="*/ 36 h 44"/>
                  <a:gd name="T6" fmla="*/ 37 w 59"/>
                  <a:gd name="T7" fmla="*/ 36 h 44"/>
                  <a:gd name="T8" fmla="*/ 30 w 59"/>
                  <a:gd name="T9" fmla="*/ 4 h 44"/>
                  <a:gd name="T10" fmla="*/ 30 w 59"/>
                  <a:gd name="T11" fmla="*/ 4 h 44"/>
                  <a:gd name="T12" fmla="*/ 21 w 59"/>
                  <a:gd name="T13" fmla="*/ 6 h 44"/>
                  <a:gd name="T14" fmla="*/ 21 w 59"/>
                  <a:gd name="T15" fmla="*/ 6 h 44"/>
                  <a:gd name="T16" fmla="*/ 28 w 59"/>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4">
                    <a:moveTo>
                      <a:pt x="28" y="38"/>
                    </a:moveTo>
                    <a:lnTo>
                      <a:pt x="28" y="38"/>
                    </a:lnTo>
                    <a:cubicBezTo>
                      <a:pt x="31" y="37"/>
                      <a:pt x="34" y="37"/>
                      <a:pt x="37" y="36"/>
                    </a:cubicBezTo>
                    <a:lnTo>
                      <a:pt x="37" y="36"/>
                    </a:lnTo>
                    <a:cubicBezTo>
                      <a:pt x="58" y="31"/>
                      <a:pt x="50" y="0"/>
                      <a:pt x="30" y="4"/>
                    </a:cubicBezTo>
                    <a:lnTo>
                      <a:pt x="30" y="4"/>
                    </a:lnTo>
                    <a:cubicBezTo>
                      <a:pt x="27" y="5"/>
                      <a:pt x="24" y="5"/>
                      <a:pt x="21" y="6"/>
                    </a:cubicBezTo>
                    <a:lnTo>
                      <a:pt x="21" y="6"/>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9" name="Freeform 116">
                <a:extLst>
                  <a:ext uri="{FF2B5EF4-FFF2-40B4-BE49-F238E27FC236}">
                    <a16:creationId xmlns:a16="http://schemas.microsoft.com/office/drawing/2014/main" id="{86578D3A-16FD-1549-8AC7-0EE847A98A10}"/>
                  </a:ext>
                </a:extLst>
              </p:cNvPr>
              <p:cNvSpPr>
                <a:spLocks noChangeArrowheads="1"/>
              </p:cNvSpPr>
              <p:nvPr/>
            </p:nvSpPr>
            <p:spPr bwMode="auto">
              <a:xfrm>
                <a:off x="6835919" y="3274905"/>
                <a:ext cx="10801" cy="16202"/>
              </a:xfrm>
              <a:custGeom>
                <a:avLst/>
                <a:gdLst>
                  <a:gd name="T0" fmla="*/ 41 w 46"/>
                  <a:gd name="T1" fmla="*/ 39 h 68"/>
                  <a:gd name="T2" fmla="*/ 41 w 46"/>
                  <a:gd name="T3" fmla="*/ 39 h 68"/>
                  <a:gd name="T4" fmla="*/ 36 w 46"/>
                  <a:gd name="T5" fmla="*/ 21 h 68"/>
                  <a:gd name="T6" fmla="*/ 36 w 46"/>
                  <a:gd name="T7" fmla="*/ 21 h 68"/>
                  <a:gd name="T8" fmla="*/ 5 w 46"/>
                  <a:gd name="T9" fmla="*/ 28 h 68"/>
                  <a:gd name="T10" fmla="*/ 5 w 46"/>
                  <a:gd name="T11" fmla="*/ 28 h 68"/>
                  <a:gd name="T12" fmla="*/ 9 w 46"/>
                  <a:gd name="T13" fmla="*/ 47 h 68"/>
                  <a:gd name="T14" fmla="*/ 9 w 46"/>
                  <a:gd name="T15" fmla="*/ 47 h 68"/>
                  <a:gd name="T16" fmla="*/ 41 w 46"/>
                  <a:gd name="T17" fmla="*/ 3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68">
                    <a:moveTo>
                      <a:pt x="41" y="39"/>
                    </a:moveTo>
                    <a:lnTo>
                      <a:pt x="41" y="39"/>
                    </a:lnTo>
                    <a:cubicBezTo>
                      <a:pt x="39" y="33"/>
                      <a:pt x="38" y="27"/>
                      <a:pt x="36" y="21"/>
                    </a:cubicBezTo>
                    <a:lnTo>
                      <a:pt x="36" y="21"/>
                    </a:lnTo>
                    <a:cubicBezTo>
                      <a:pt x="31" y="0"/>
                      <a:pt x="0" y="8"/>
                      <a:pt x="5" y="28"/>
                    </a:cubicBezTo>
                    <a:lnTo>
                      <a:pt x="5" y="28"/>
                    </a:lnTo>
                    <a:cubicBezTo>
                      <a:pt x="6" y="34"/>
                      <a:pt x="7" y="40"/>
                      <a:pt x="9" y="47"/>
                    </a:cubicBezTo>
                    <a:lnTo>
                      <a:pt x="9" y="47"/>
                    </a:lnTo>
                    <a:cubicBezTo>
                      <a:pt x="14" y="67"/>
                      <a:pt x="45" y="59"/>
                      <a:pt x="41"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0" name="Freeform 117">
                <a:extLst>
                  <a:ext uri="{FF2B5EF4-FFF2-40B4-BE49-F238E27FC236}">
                    <a16:creationId xmlns:a16="http://schemas.microsoft.com/office/drawing/2014/main" id="{51E72906-5AD0-5945-9527-128694B6C733}"/>
                  </a:ext>
                </a:extLst>
              </p:cNvPr>
              <p:cNvSpPr>
                <a:spLocks noChangeArrowheads="1"/>
              </p:cNvSpPr>
              <p:nvPr/>
            </p:nvSpPr>
            <p:spPr bwMode="auto">
              <a:xfrm>
                <a:off x="6841319" y="3295427"/>
                <a:ext cx="16202" cy="14041"/>
              </a:xfrm>
              <a:custGeom>
                <a:avLst/>
                <a:gdLst>
                  <a:gd name="T0" fmla="*/ 19 w 66"/>
                  <a:gd name="T1" fmla="*/ 38 h 58"/>
                  <a:gd name="T2" fmla="*/ 19 w 66"/>
                  <a:gd name="T3" fmla="*/ 38 h 58"/>
                  <a:gd name="T4" fmla="*/ 30 w 66"/>
                  <a:gd name="T5" fmla="*/ 46 h 58"/>
                  <a:gd name="T6" fmla="*/ 30 w 66"/>
                  <a:gd name="T7" fmla="*/ 46 h 58"/>
                  <a:gd name="T8" fmla="*/ 47 w 66"/>
                  <a:gd name="T9" fmla="*/ 18 h 58"/>
                  <a:gd name="T10" fmla="*/ 47 w 66"/>
                  <a:gd name="T11" fmla="*/ 18 h 58"/>
                  <a:gd name="T12" fmla="*/ 36 w 66"/>
                  <a:gd name="T13" fmla="*/ 10 h 58"/>
                  <a:gd name="T14" fmla="*/ 36 w 66"/>
                  <a:gd name="T15" fmla="*/ 10 h 58"/>
                  <a:gd name="T16" fmla="*/ 19 w 66"/>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9" y="38"/>
                    </a:moveTo>
                    <a:lnTo>
                      <a:pt x="19" y="38"/>
                    </a:lnTo>
                    <a:cubicBezTo>
                      <a:pt x="22" y="41"/>
                      <a:pt x="26" y="43"/>
                      <a:pt x="30" y="46"/>
                    </a:cubicBezTo>
                    <a:lnTo>
                      <a:pt x="30" y="46"/>
                    </a:lnTo>
                    <a:cubicBezTo>
                      <a:pt x="47" y="57"/>
                      <a:pt x="65" y="29"/>
                      <a:pt x="47" y="18"/>
                    </a:cubicBezTo>
                    <a:lnTo>
                      <a:pt x="47" y="18"/>
                    </a:lnTo>
                    <a:cubicBezTo>
                      <a:pt x="43" y="15"/>
                      <a:pt x="39" y="13"/>
                      <a:pt x="36" y="10"/>
                    </a:cubicBezTo>
                    <a:lnTo>
                      <a:pt x="36" y="10"/>
                    </a:lnTo>
                    <a:cubicBezTo>
                      <a:pt x="18" y="0"/>
                      <a:pt x="0" y="27"/>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1" name="Freeform 118">
                <a:extLst>
                  <a:ext uri="{FF2B5EF4-FFF2-40B4-BE49-F238E27FC236}">
                    <a16:creationId xmlns:a16="http://schemas.microsoft.com/office/drawing/2014/main" id="{BB65296D-1A91-3244-8DC6-026105AE9357}"/>
                  </a:ext>
                </a:extLst>
              </p:cNvPr>
              <p:cNvSpPr>
                <a:spLocks noChangeArrowheads="1"/>
              </p:cNvSpPr>
              <p:nvPr/>
            </p:nvSpPr>
            <p:spPr bwMode="auto">
              <a:xfrm>
                <a:off x="6815396" y="3288946"/>
                <a:ext cx="16202" cy="14041"/>
              </a:xfrm>
              <a:custGeom>
                <a:avLst/>
                <a:gdLst>
                  <a:gd name="T0" fmla="*/ 28 w 65"/>
                  <a:gd name="T1" fmla="*/ 46 h 57"/>
                  <a:gd name="T2" fmla="*/ 28 w 65"/>
                  <a:gd name="T3" fmla="*/ 46 h 57"/>
                  <a:gd name="T4" fmla="*/ 46 w 65"/>
                  <a:gd name="T5" fmla="*/ 18 h 57"/>
                  <a:gd name="T6" fmla="*/ 46 w 65"/>
                  <a:gd name="T7" fmla="*/ 18 h 57"/>
                  <a:gd name="T8" fmla="*/ 34 w 65"/>
                  <a:gd name="T9" fmla="*/ 11 h 57"/>
                  <a:gd name="T10" fmla="*/ 34 w 65"/>
                  <a:gd name="T11" fmla="*/ 11 h 57"/>
                  <a:gd name="T12" fmla="*/ 17 w 65"/>
                  <a:gd name="T13" fmla="*/ 39 h 57"/>
                  <a:gd name="T14" fmla="*/ 17 w 65"/>
                  <a:gd name="T15" fmla="*/ 39 h 57"/>
                  <a:gd name="T16" fmla="*/ 28 w 65"/>
                  <a:gd name="T17"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28" y="46"/>
                    </a:moveTo>
                    <a:lnTo>
                      <a:pt x="28" y="46"/>
                    </a:lnTo>
                    <a:cubicBezTo>
                      <a:pt x="47" y="56"/>
                      <a:pt x="64" y="29"/>
                      <a:pt x="46" y="18"/>
                    </a:cubicBezTo>
                    <a:lnTo>
                      <a:pt x="46" y="18"/>
                    </a:lnTo>
                    <a:cubicBezTo>
                      <a:pt x="42" y="16"/>
                      <a:pt x="38" y="13"/>
                      <a:pt x="34" y="11"/>
                    </a:cubicBezTo>
                    <a:lnTo>
                      <a:pt x="34" y="11"/>
                    </a:lnTo>
                    <a:cubicBezTo>
                      <a:pt x="17" y="0"/>
                      <a:pt x="0" y="28"/>
                      <a:pt x="17" y="39"/>
                    </a:cubicBezTo>
                    <a:lnTo>
                      <a:pt x="17" y="39"/>
                    </a:lnTo>
                    <a:cubicBezTo>
                      <a:pt x="21" y="41"/>
                      <a:pt x="25" y="43"/>
                      <a:pt x="28"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2" name="Freeform 119">
                <a:extLst>
                  <a:ext uri="{FF2B5EF4-FFF2-40B4-BE49-F238E27FC236}">
                    <a16:creationId xmlns:a16="http://schemas.microsoft.com/office/drawing/2014/main" id="{6CF8706F-7CE1-C14A-8C2C-AE919F0F6DC7}"/>
                  </a:ext>
                </a:extLst>
              </p:cNvPr>
              <p:cNvSpPr>
                <a:spLocks noChangeArrowheads="1"/>
              </p:cNvSpPr>
              <p:nvPr/>
            </p:nvSpPr>
            <p:spPr bwMode="auto">
              <a:xfrm>
                <a:off x="6866162" y="3275985"/>
                <a:ext cx="14041" cy="10801"/>
              </a:xfrm>
              <a:custGeom>
                <a:avLst/>
                <a:gdLst>
                  <a:gd name="T0" fmla="*/ 28 w 59"/>
                  <a:gd name="T1" fmla="*/ 39 h 45"/>
                  <a:gd name="T2" fmla="*/ 28 w 59"/>
                  <a:gd name="T3" fmla="*/ 39 h 45"/>
                  <a:gd name="T4" fmla="*/ 37 w 59"/>
                  <a:gd name="T5" fmla="*/ 37 h 45"/>
                  <a:gd name="T6" fmla="*/ 37 w 59"/>
                  <a:gd name="T7" fmla="*/ 37 h 45"/>
                  <a:gd name="T8" fmla="*/ 29 w 59"/>
                  <a:gd name="T9" fmla="*/ 5 h 45"/>
                  <a:gd name="T10" fmla="*/ 29 w 59"/>
                  <a:gd name="T11" fmla="*/ 5 h 45"/>
                  <a:gd name="T12" fmla="*/ 20 w 59"/>
                  <a:gd name="T13" fmla="*/ 7 h 45"/>
                  <a:gd name="T14" fmla="*/ 20 w 59"/>
                  <a:gd name="T15" fmla="*/ 7 h 45"/>
                  <a:gd name="T16" fmla="*/ 28 w 59"/>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5">
                    <a:moveTo>
                      <a:pt x="28" y="39"/>
                    </a:moveTo>
                    <a:lnTo>
                      <a:pt x="28" y="39"/>
                    </a:lnTo>
                    <a:cubicBezTo>
                      <a:pt x="31" y="38"/>
                      <a:pt x="34" y="37"/>
                      <a:pt x="37" y="37"/>
                    </a:cubicBezTo>
                    <a:lnTo>
                      <a:pt x="37" y="37"/>
                    </a:lnTo>
                    <a:cubicBezTo>
                      <a:pt x="58" y="32"/>
                      <a:pt x="50" y="0"/>
                      <a:pt x="29" y="5"/>
                    </a:cubicBezTo>
                    <a:lnTo>
                      <a:pt x="29" y="5"/>
                    </a:lnTo>
                    <a:cubicBezTo>
                      <a:pt x="26" y="6"/>
                      <a:pt x="23" y="6"/>
                      <a:pt x="20" y="7"/>
                    </a:cubicBezTo>
                    <a:lnTo>
                      <a:pt x="20" y="7"/>
                    </a:lnTo>
                    <a:cubicBezTo>
                      <a:pt x="0" y="12"/>
                      <a:pt x="8" y="44"/>
                      <a:pt x="2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3" name="Freeform 120">
                <a:extLst>
                  <a:ext uri="{FF2B5EF4-FFF2-40B4-BE49-F238E27FC236}">
                    <a16:creationId xmlns:a16="http://schemas.microsoft.com/office/drawing/2014/main" id="{07551B15-DFF6-4C46-8F09-2ADC1F2AC0F1}"/>
                  </a:ext>
                </a:extLst>
              </p:cNvPr>
              <p:cNvSpPr>
                <a:spLocks noChangeArrowheads="1"/>
              </p:cNvSpPr>
              <p:nvPr/>
            </p:nvSpPr>
            <p:spPr bwMode="auto">
              <a:xfrm>
                <a:off x="6891004" y="3251142"/>
                <a:ext cx="12961" cy="15122"/>
              </a:xfrm>
              <a:custGeom>
                <a:avLst/>
                <a:gdLst>
                  <a:gd name="T0" fmla="*/ 17 w 51"/>
                  <a:gd name="T1" fmla="*/ 55 h 61"/>
                  <a:gd name="T2" fmla="*/ 17 w 51"/>
                  <a:gd name="T3" fmla="*/ 55 h 61"/>
                  <a:gd name="T4" fmla="*/ 9 w 51"/>
                  <a:gd name="T5" fmla="*/ 18 h 61"/>
                  <a:gd name="T6" fmla="*/ 9 w 51"/>
                  <a:gd name="T7" fmla="*/ 18 h 61"/>
                  <a:gd name="T8" fmla="*/ 3 w 51"/>
                  <a:gd name="T9" fmla="*/ 40 h 61"/>
                  <a:gd name="T10" fmla="*/ 3 w 51"/>
                  <a:gd name="T11" fmla="*/ 40 h 61"/>
                  <a:gd name="T12" fmla="*/ 17 w 51"/>
                  <a:gd name="T13" fmla="*/ 55 h 61"/>
                </a:gdLst>
                <a:ahLst/>
                <a:cxnLst>
                  <a:cxn ang="0">
                    <a:pos x="T0" y="T1"/>
                  </a:cxn>
                  <a:cxn ang="0">
                    <a:pos x="T2" y="T3"/>
                  </a:cxn>
                  <a:cxn ang="0">
                    <a:pos x="T4" y="T5"/>
                  </a:cxn>
                  <a:cxn ang="0">
                    <a:pos x="T6" y="T7"/>
                  </a:cxn>
                  <a:cxn ang="0">
                    <a:pos x="T8" y="T9"/>
                  </a:cxn>
                  <a:cxn ang="0">
                    <a:pos x="T10" y="T11"/>
                  </a:cxn>
                  <a:cxn ang="0">
                    <a:pos x="T12" y="T13"/>
                  </a:cxn>
                </a:cxnLst>
                <a:rect l="0" t="0" r="r" b="b"/>
                <a:pathLst>
                  <a:path w="51" h="61">
                    <a:moveTo>
                      <a:pt x="17" y="55"/>
                    </a:moveTo>
                    <a:lnTo>
                      <a:pt x="17" y="55"/>
                    </a:lnTo>
                    <a:cubicBezTo>
                      <a:pt x="50" y="60"/>
                      <a:pt x="37" y="0"/>
                      <a:pt x="9" y="18"/>
                    </a:cubicBezTo>
                    <a:lnTo>
                      <a:pt x="9" y="18"/>
                    </a:lnTo>
                    <a:cubicBezTo>
                      <a:pt x="1" y="24"/>
                      <a:pt x="0" y="33"/>
                      <a:pt x="3" y="40"/>
                    </a:cubicBezTo>
                    <a:lnTo>
                      <a:pt x="3" y="40"/>
                    </a:lnTo>
                    <a:cubicBezTo>
                      <a:pt x="3" y="46"/>
                      <a:pt x="8" y="54"/>
                      <a:pt x="17" y="5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4" name="Freeform 121">
                <a:extLst>
                  <a:ext uri="{FF2B5EF4-FFF2-40B4-BE49-F238E27FC236}">
                    <a16:creationId xmlns:a16="http://schemas.microsoft.com/office/drawing/2014/main" id="{382732D3-5E0B-F04B-B0E9-27DEEAE67D5F}"/>
                  </a:ext>
                </a:extLst>
              </p:cNvPr>
              <p:cNvSpPr>
                <a:spLocks noChangeArrowheads="1"/>
              </p:cNvSpPr>
              <p:nvPr/>
            </p:nvSpPr>
            <p:spPr bwMode="auto">
              <a:xfrm>
                <a:off x="6876963" y="3296506"/>
                <a:ext cx="16201" cy="14042"/>
              </a:xfrm>
              <a:custGeom>
                <a:avLst/>
                <a:gdLst>
                  <a:gd name="T0" fmla="*/ 18 w 65"/>
                  <a:gd name="T1" fmla="*/ 39 h 58"/>
                  <a:gd name="T2" fmla="*/ 18 w 65"/>
                  <a:gd name="T3" fmla="*/ 39 h 58"/>
                  <a:gd name="T4" fmla="*/ 29 w 65"/>
                  <a:gd name="T5" fmla="*/ 46 h 58"/>
                  <a:gd name="T6" fmla="*/ 29 w 65"/>
                  <a:gd name="T7" fmla="*/ 46 h 58"/>
                  <a:gd name="T8" fmla="*/ 46 w 65"/>
                  <a:gd name="T9" fmla="*/ 18 h 58"/>
                  <a:gd name="T10" fmla="*/ 46 w 65"/>
                  <a:gd name="T11" fmla="*/ 18 h 58"/>
                  <a:gd name="T12" fmla="*/ 34 w 65"/>
                  <a:gd name="T13" fmla="*/ 11 h 58"/>
                  <a:gd name="T14" fmla="*/ 34 w 65"/>
                  <a:gd name="T15" fmla="*/ 11 h 58"/>
                  <a:gd name="T16" fmla="*/ 18 w 65"/>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18" y="39"/>
                    </a:moveTo>
                    <a:lnTo>
                      <a:pt x="18" y="39"/>
                    </a:lnTo>
                    <a:cubicBezTo>
                      <a:pt x="22" y="41"/>
                      <a:pt x="25" y="43"/>
                      <a:pt x="29" y="46"/>
                    </a:cubicBezTo>
                    <a:lnTo>
                      <a:pt x="29" y="46"/>
                    </a:lnTo>
                    <a:cubicBezTo>
                      <a:pt x="47" y="57"/>
                      <a:pt x="64" y="29"/>
                      <a:pt x="46" y="18"/>
                    </a:cubicBezTo>
                    <a:lnTo>
                      <a:pt x="46" y="18"/>
                    </a:lnTo>
                    <a:cubicBezTo>
                      <a:pt x="42" y="16"/>
                      <a:pt x="39" y="13"/>
                      <a:pt x="34" y="11"/>
                    </a:cubicBezTo>
                    <a:lnTo>
                      <a:pt x="34"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5" name="Freeform 122">
                <a:extLst>
                  <a:ext uri="{FF2B5EF4-FFF2-40B4-BE49-F238E27FC236}">
                    <a16:creationId xmlns:a16="http://schemas.microsoft.com/office/drawing/2014/main" id="{8FE0CED1-80E8-0E4D-A2D7-476048EABE21}"/>
                  </a:ext>
                </a:extLst>
              </p:cNvPr>
              <p:cNvSpPr>
                <a:spLocks noChangeArrowheads="1"/>
              </p:cNvSpPr>
              <p:nvPr/>
            </p:nvSpPr>
            <p:spPr bwMode="auto">
              <a:xfrm>
                <a:off x="6908286" y="3274904"/>
                <a:ext cx="16202" cy="14042"/>
              </a:xfrm>
              <a:custGeom>
                <a:avLst/>
                <a:gdLst>
                  <a:gd name="T0" fmla="*/ 29 w 66"/>
                  <a:gd name="T1" fmla="*/ 46 h 58"/>
                  <a:gd name="T2" fmla="*/ 29 w 66"/>
                  <a:gd name="T3" fmla="*/ 46 h 58"/>
                  <a:gd name="T4" fmla="*/ 47 w 66"/>
                  <a:gd name="T5" fmla="*/ 19 h 58"/>
                  <a:gd name="T6" fmla="*/ 47 w 66"/>
                  <a:gd name="T7" fmla="*/ 19 h 58"/>
                  <a:gd name="T8" fmla="*/ 35 w 66"/>
                  <a:gd name="T9" fmla="*/ 11 h 58"/>
                  <a:gd name="T10" fmla="*/ 35 w 66"/>
                  <a:gd name="T11" fmla="*/ 11 h 58"/>
                  <a:gd name="T12" fmla="*/ 18 w 66"/>
                  <a:gd name="T13" fmla="*/ 39 h 58"/>
                  <a:gd name="T14" fmla="*/ 18 w 66"/>
                  <a:gd name="T15" fmla="*/ 39 h 58"/>
                  <a:gd name="T16" fmla="*/ 29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29" y="46"/>
                    </a:moveTo>
                    <a:lnTo>
                      <a:pt x="29" y="46"/>
                    </a:lnTo>
                    <a:cubicBezTo>
                      <a:pt x="48" y="57"/>
                      <a:pt x="65" y="30"/>
                      <a:pt x="47" y="19"/>
                    </a:cubicBezTo>
                    <a:lnTo>
                      <a:pt x="47" y="19"/>
                    </a:lnTo>
                    <a:cubicBezTo>
                      <a:pt x="43" y="16"/>
                      <a:pt x="39" y="14"/>
                      <a:pt x="35" y="11"/>
                    </a:cubicBezTo>
                    <a:lnTo>
                      <a:pt x="35" y="11"/>
                    </a:lnTo>
                    <a:cubicBezTo>
                      <a:pt x="18" y="0"/>
                      <a:pt x="0" y="28"/>
                      <a:pt x="18" y="39"/>
                    </a:cubicBezTo>
                    <a:lnTo>
                      <a:pt x="18" y="39"/>
                    </a:lnTo>
                    <a:cubicBezTo>
                      <a:pt x="22" y="41"/>
                      <a:pt x="26" y="44"/>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6" name="Freeform 123">
                <a:extLst>
                  <a:ext uri="{FF2B5EF4-FFF2-40B4-BE49-F238E27FC236}">
                    <a16:creationId xmlns:a16="http://schemas.microsoft.com/office/drawing/2014/main" id="{EB3EFEA6-1742-404E-A57D-D2630938179D}"/>
                  </a:ext>
                </a:extLst>
              </p:cNvPr>
              <p:cNvSpPr>
                <a:spLocks noChangeArrowheads="1"/>
              </p:cNvSpPr>
              <p:nvPr/>
            </p:nvSpPr>
            <p:spPr bwMode="auto">
              <a:xfrm>
                <a:off x="6918007" y="3308388"/>
                <a:ext cx="16201" cy="14041"/>
              </a:xfrm>
              <a:custGeom>
                <a:avLst/>
                <a:gdLst>
                  <a:gd name="T0" fmla="*/ 18 w 65"/>
                  <a:gd name="T1" fmla="*/ 38 h 57"/>
                  <a:gd name="T2" fmla="*/ 18 w 65"/>
                  <a:gd name="T3" fmla="*/ 38 h 57"/>
                  <a:gd name="T4" fmla="*/ 29 w 65"/>
                  <a:gd name="T5" fmla="*/ 45 h 57"/>
                  <a:gd name="T6" fmla="*/ 29 w 65"/>
                  <a:gd name="T7" fmla="*/ 45 h 57"/>
                  <a:gd name="T8" fmla="*/ 47 w 65"/>
                  <a:gd name="T9" fmla="*/ 18 h 57"/>
                  <a:gd name="T10" fmla="*/ 47 w 65"/>
                  <a:gd name="T11" fmla="*/ 18 h 57"/>
                  <a:gd name="T12" fmla="*/ 35 w 65"/>
                  <a:gd name="T13" fmla="*/ 11 h 57"/>
                  <a:gd name="T14" fmla="*/ 35 w 65"/>
                  <a:gd name="T15" fmla="*/ 11 h 57"/>
                  <a:gd name="T16" fmla="*/ 18 w 65"/>
                  <a:gd name="T17"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18" y="38"/>
                    </a:moveTo>
                    <a:lnTo>
                      <a:pt x="18" y="38"/>
                    </a:lnTo>
                    <a:cubicBezTo>
                      <a:pt x="21" y="41"/>
                      <a:pt x="26" y="43"/>
                      <a:pt x="29" y="45"/>
                    </a:cubicBezTo>
                    <a:lnTo>
                      <a:pt x="29" y="45"/>
                    </a:lnTo>
                    <a:cubicBezTo>
                      <a:pt x="47" y="56"/>
                      <a:pt x="64" y="29"/>
                      <a:pt x="47" y="18"/>
                    </a:cubicBezTo>
                    <a:lnTo>
                      <a:pt x="47" y="18"/>
                    </a:lnTo>
                    <a:cubicBezTo>
                      <a:pt x="43" y="15"/>
                      <a:pt x="39" y="13"/>
                      <a:pt x="35" y="11"/>
                    </a:cubicBezTo>
                    <a:lnTo>
                      <a:pt x="35" y="11"/>
                    </a:lnTo>
                    <a:cubicBezTo>
                      <a:pt x="17" y="0"/>
                      <a:pt x="0" y="27"/>
                      <a:pt x="1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7" name="Freeform 124">
                <a:extLst>
                  <a:ext uri="{FF2B5EF4-FFF2-40B4-BE49-F238E27FC236}">
                    <a16:creationId xmlns:a16="http://schemas.microsoft.com/office/drawing/2014/main" id="{5299DFD5-AC03-EB4D-A695-9CE3048EABEA}"/>
                  </a:ext>
                </a:extLst>
              </p:cNvPr>
              <p:cNvSpPr>
                <a:spLocks noChangeArrowheads="1"/>
              </p:cNvSpPr>
              <p:nvPr/>
            </p:nvSpPr>
            <p:spPr bwMode="auto">
              <a:xfrm>
                <a:off x="6940689" y="3283545"/>
                <a:ext cx="16202" cy="14042"/>
              </a:xfrm>
              <a:custGeom>
                <a:avLst/>
                <a:gdLst>
                  <a:gd name="T0" fmla="*/ 29 w 65"/>
                  <a:gd name="T1" fmla="*/ 45 h 58"/>
                  <a:gd name="T2" fmla="*/ 29 w 65"/>
                  <a:gd name="T3" fmla="*/ 45 h 58"/>
                  <a:gd name="T4" fmla="*/ 46 w 65"/>
                  <a:gd name="T5" fmla="*/ 18 h 58"/>
                  <a:gd name="T6" fmla="*/ 46 w 65"/>
                  <a:gd name="T7" fmla="*/ 18 h 58"/>
                  <a:gd name="T8" fmla="*/ 35 w 65"/>
                  <a:gd name="T9" fmla="*/ 11 h 58"/>
                  <a:gd name="T10" fmla="*/ 35 w 65"/>
                  <a:gd name="T11" fmla="*/ 11 h 58"/>
                  <a:gd name="T12" fmla="*/ 17 w 65"/>
                  <a:gd name="T13" fmla="*/ 39 h 58"/>
                  <a:gd name="T14" fmla="*/ 17 w 65"/>
                  <a:gd name="T15" fmla="*/ 39 h 58"/>
                  <a:gd name="T16" fmla="*/ 29 w 65"/>
                  <a:gd name="T17" fmla="*/ 4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29" y="45"/>
                    </a:moveTo>
                    <a:lnTo>
                      <a:pt x="29" y="45"/>
                    </a:lnTo>
                    <a:cubicBezTo>
                      <a:pt x="47" y="57"/>
                      <a:pt x="64" y="29"/>
                      <a:pt x="46" y="18"/>
                    </a:cubicBezTo>
                    <a:lnTo>
                      <a:pt x="46" y="18"/>
                    </a:lnTo>
                    <a:cubicBezTo>
                      <a:pt x="42" y="15"/>
                      <a:pt x="38" y="13"/>
                      <a:pt x="35" y="11"/>
                    </a:cubicBezTo>
                    <a:lnTo>
                      <a:pt x="35" y="11"/>
                    </a:lnTo>
                    <a:cubicBezTo>
                      <a:pt x="17" y="0"/>
                      <a:pt x="0" y="27"/>
                      <a:pt x="17" y="39"/>
                    </a:cubicBezTo>
                    <a:lnTo>
                      <a:pt x="17" y="39"/>
                    </a:lnTo>
                    <a:cubicBezTo>
                      <a:pt x="22" y="41"/>
                      <a:pt x="25" y="43"/>
                      <a:pt x="29"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8" name="Freeform 125">
                <a:extLst>
                  <a:ext uri="{FF2B5EF4-FFF2-40B4-BE49-F238E27FC236}">
                    <a16:creationId xmlns:a16="http://schemas.microsoft.com/office/drawing/2014/main" id="{1AD21CA1-6B22-2942-9027-B5AE53F931BE}"/>
                  </a:ext>
                </a:extLst>
              </p:cNvPr>
              <p:cNvSpPr>
                <a:spLocks noChangeArrowheads="1"/>
              </p:cNvSpPr>
              <p:nvPr/>
            </p:nvSpPr>
            <p:spPr bwMode="auto">
              <a:xfrm>
                <a:off x="6942850" y="3252223"/>
                <a:ext cx="16202" cy="14041"/>
              </a:xfrm>
              <a:custGeom>
                <a:avLst/>
                <a:gdLst>
                  <a:gd name="T0" fmla="*/ 30 w 66"/>
                  <a:gd name="T1" fmla="*/ 46 h 58"/>
                  <a:gd name="T2" fmla="*/ 30 w 66"/>
                  <a:gd name="T3" fmla="*/ 46 h 58"/>
                  <a:gd name="T4" fmla="*/ 47 w 66"/>
                  <a:gd name="T5" fmla="*/ 18 h 58"/>
                  <a:gd name="T6" fmla="*/ 47 w 66"/>
                  <a:gd name="T7" fmla="*/ 18 h 58"/>
                  <a:gd name="T8" fmla="*/ 36 w 66"/>
                  <a:gd name="T9" fmla="*/ 11 h 58"/>
                  <a:gd name="T10" fmla="*/ 36 w 66"/>
                  <a:gd name="T11" fmla="*/ 11 h 58"/>
                  <a:gd name="T12" fmla="*/ 18 w 66"/>
                  <a:gd name="T13" fmla="*/ 39 h 58"/>
                  <a:gd name="T14" fmla="*/ 18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7" y="57"/>
                      <a:pt x="65" y="30"/>
                      <a:pt x="47" y="18"/>
                    </a:cubicBezTo>
                    <a:lnTo>
                      <a:pt x="47" y="18"/>
                    </a:lnTo>
                    <a:cubicBezTo>
                      <a:pt x="43" y="16"/>
                      <a:pt x="39" y="14"/>
                      <a:pt x="36" y="11"/>
                    </a:cubicBezTo>
                    <a:lnTo>
                      <a:pt x="36" y="11"/>
                    </a:lnTo>
                    <a:cubicBezTo>
                      <a:pt x="17" y="0"/>
                      <a:pt x="0" y="28"/>
                      <a:pt x="18" y="39"/>
                    </a:cubicBezTo>
                    <a:lnTo>
                      <a:pt x="18" y="39"/>
                    </a:lnTo>
                    <a:cubicBezTo>
                      <a:pt x="22" y="41"/>
                      <a:pt x="26" y="43"/>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9" name="Freeform 126">
                <a:extLst>
                  <a:ext uri="{FF2B5EF4-FFF2-40B4-BE49-F238E27FC236}">
                    <a16:creationId xmlns:a16="http://schemas.microsoft.com/office/drawing/2014/main" id="{2B0BAB23-27F6-0E4A-9A3B-916EC31F6A90}"/>
                  </a:ext>
                </a:extLst>
              </p:cNvPr>
              <p:cNvSpPr>
                <a:spLocks noChangeArrowheads="1"/>
              </p:cNvSpPr>
              <p:nvPr/>
            </p:nvSpPr>
            <p:spPr bwMode="auto">
              <a:xfrm>
                <a:off x="6964452" y="3304068"/>
                <a:ext cx="16202" cy="14041"/>
              </a:xfrm>
              <a:custGeom>
                <a:avLst/>
                <a:gdLst>
                  <a:gd name="T0" fmla="*/ 18 w 65"/>
                  <a:gd name="T1" fmla="*/ 39 h 58"/>
                  <a:gd name="T2" fmla="*/ 18 w 65"/>
                  <a:gd name="T3" fmla="*/ 39 h 58"/>
                  <a:gd name="T4" fmla="*/ 29 w 65"/>
                  <a:gd name="T5" fmla="*/ 46 h 58"/>
                  <a:gd name="T6" fmla="*/ 29 w 65"/>
                  <a:gd name="T7" fmla="*/ 46 h 58"/>
                  <a:gd name="T8" fmla="*/ 47 w 65"/>
                  <a:gd name="T9" fmla="*/ 19 h 58"/>
                  <a:gd name="T10" fmla="*/ 47 w 65"/>
                  <a:gd name="T11" fmla="*/ 19 h 58"/>
                  <a:gd name="T12" fmla="*/ 36 w 65"/>
                  <a:gd name="T13" fmla="*/ 11 h 58"/>
                  <a:gd name="T14" fmla="*/ 36 w 65"/>
                  <a:gd name="T15" fmla="*/ 11 h 58"/>
                  <a:gd name="T16" fmla="*/ 18 w 65"/>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18" y="39"/>
                    </a:moveTo>
                    <a:lnTo>
                      <a:pt x="18" y="39"/>
                    </a:lnTo>
                    <a:cubicBezTo>
                      <a:pt x="22" y="41"/>
                      <a:pt x="26" y="44"/>
                      <a:pt x="29" y="46"/>
                    </a:cubicBezTo>
                    <a:lnTo>
                      <a:pt x="29" y="46"/>
                    </a:lnTo>
                    <a:cubicBezTo>
                      <a:pt x="47" y="57"/>
                      <a:pt x="64" y="30"/>
                      <a:pt x="47" y="19"/>
                    </a:cubicBezTo>
                    <a:lnTo>
                      <a:pt x="47" y="19"/>
                    </a:lnTo>
                    <a:cubicBezTo>
                      <a:pt x="43" y="16"/>
                      <a:pt x="39" y="14"/>
                      <a:pt x="36" y="11"/>
                    </a:cubicBezTo>
                    <a:lnTo>
                      <a:pt x="36"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0" name="Freeform 127">
                <a:extLst>
                  <a:ext uri="{FF2B5EF4-FFF2-40B4-BE49-F238E27FC236}">
                    <a16:creationId xmlns:a16="http://schemas.microsoft.com/office/drawing/2014/main" id="{B54279A1-3734-8544-8587-41EA20A771ED}"/>
                  </a:ext>
                </a:extLst>
              </p:cNvPr>
              <p:cNvSpPr>
                <a:spLocks noChangeArrowheads="1"/>
              </p:cNvSpPr>
              <p:nvPr/>
            </p:nvSpPr>
            <p:spPr bwMode="auto">
              <a:xfrm>
                <a:off x="6960131" y="3324589"/>
                <a:ext cx="16202" cy="14042"/>
              </a:xfrm>
              <a:custGeom>
                <a:avLst/>
                <a:gdLst>
                  <a:gd name="T0" fmla="*/ 35 w 65"/>
                  <a:gd name="T1" fmla="*/ 12 h 59"/>
                  <a:gd name="T2" fmla="*/ 35 w 65"/>
                  <a:gd name="T3" fmla="*/ 12 h 59"/>
                  <a:gd name="T4" fmla="*/ 17 w 65"/>
                  <a:gd name="T5" fmla="*/ 39 h 59"/>
                  <a:gd name="T6" fmla="*/ 17 w 65"/>
                  <a:gd name="T7" fmla="*/ 39 h 59"/>
                  <a:gd name="T8" fmla="*/ 28 w 65"/>
                  <a:gd name="T9" fmla="*/ 46 h 59"/>
                  <a:gd name="T10" fmla="*/ 28 w 65"/>
                  <a:gd name="T11" fmla="*/ 46 h 59"/>
                  <a:gd name="T12" fmla="*/ 46 w 65"/>
                  <a:gd name="T13" fmla="*/ 19 h 59"/>
                  <a:gd name="T14" fmla="*/ 46 w 65"/>
                  <a:gd name="T15" fmla="*/ 19 h 59"/>
                  <a:gd name="T16" fmla="*/ 35 w 65"/>
                  <a:gd name="T17" fmla="*/ 1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9">
                    <a:moveTo>
                      <a:pt x="35" y="12"/>
                    </a:moveTo>
                    <a:lnTo>
                      <a:pt x="35" y="12"/>
                    </a:lnTo>
                    <a:cubicBezTo>
                      <a:pt x="17" y="0"/>
                      <a:pt x="0" y="28"/>
                      <a:pt x="17" y="39"/>
                    </a:cubicBezTo>
                    <a:lnTo>
                      <a:pt x="17" y="39"/>
                    </a:lnTo>
                    <a:cubicBezTo>
                      <a:pt x="21" y="42"/>
                      <a:pt x="25" y="44"/>
                      <a:pt x="28" y="46"/>
                    </a:cubicBezTo>
                    <a:lnTo>
                      <a:pt x="28" y="46"/>
                    </a:lnTo>
                    <a:cubicBezTo>
                      <a:pt x="47" y="58"/>
                      <a:pt x="64" y="30"/>
                      <a:pt x="46" y="19"/>
                    </a:cubicBezTo>
                    <a:lnTo>
                      <a:pt x="46" y="19"/>
                    </a:lnTo>
                    <a:cubicBezTo>
                      <a:pt x="42" y="17"/>
                      <a:pt x="38" y="14"/>
                      <a:pt x="35" y="1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1" name="Freeform 128">
                <a:extLst>
                  <a:ext uri="{FF2B5EF4-FFF2-40B4-BE49-F238E27FC236}">
                    <a16:creationId xmlns:a16="http://schemas.microsoft.com/office/drawing/2014/main" id="{C4A4ABDC-8F3D-8C43-B9F4-A9CC51691EF2}"/>
                  </a:ext>
                </a:extLst>
              </p:cNvPr>
              <p:cNvSpPr>
                <a:spLocks noChangeArrowheads="1"/>
              </p:cNvSpPr>
              <p:nvPr/>
            </p:nvSpPr>
            <p:spPr bwMode="auto">
              <a:xfrm>
                <a:off x="6980654" y="3355913"/>
                <a:ext cx="15122" cy="12961"/>
              </a:xfrm>
              <a:custGeom>
                <a:avLst/>
                <a:gdLst>
                  <a:gd name="T0" fmla="*/ 20 w 60"/>
                  <a:gd name="T1" fmla="*/ 2 h 51"/>
                  <a:gd name="T2" fmla="*/ 20 w 60"/>
                  <a:gd name="T3" fmla="*/ 2 h 51"/>
                  <a:gd name="T4" fmla="*/ 4 w 60"/>
                  <a:gd name="T5" fmla="*/ 17 h 51"/>
                  <a:gd name="T6" fmla="*/ 4 w 60"/>
                  <a:gd name="T7" fmla="*/ 17 h 51"/>
                  <a:gd name="T8" fmla="*/ 41 w 60"/>
                  <a:gd name="T9" fmla="*/ 8 h 51"/>
                  <a:gd name="T10" fmla="*/ 41 w 60"/>
                  <a:gd name="T11" fmla="*/ 8 h 51"/>
                  <a:gd name="T12" fmla="*/ 20 w 60"/>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60" h="51">
                    <a:moveTo>
                      <a:pt x="20" y="2"/>
                    </a:moveTo>
                    <a:lnTo>
                      <a:pt x="20" y="2"/>
                    </a:lnTo>
                    <a:cubicBezTo>
                      <a:pt x="13" y="3"/>
                      <a:pt x="5" y="7"/>
                      <a:pt x="4" y="17"/>
                    </a:cubicBezTo>
                    <a:lnTo>
                      <a:pt x="4" y="17"/>
                    </a:lnTo>
                    <a:cubicBezTo>
                      <a:pt x="0" y="50"/>
                      <a:pt x="59" y="36"/>
                      <a:pt x="41" y="8"/>
                    </a:cubicBezTo>
                    <a:lnTo>
                      <a:pt x="41" y="8"/>
                    </a:lnTo>
                    <a:cubicBezTo>
                      <a:pt x="35" y="1"/>
                      <a:pt x="27" y="0"/>
                      <a:pt x="2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2" name="Freeform 129">
                <a:extLst>
                  <a:ext uri="{FF2B5EF4-FFF2-40B4-BE49-F238E27FC236}">
                    <a16:creationId xmlns:a16="http://schemas.microsoft.com/office/drawing/2014/main" id="{43AAC92E-E5C8-5944-8B4F-2377FBD435D5}"/>
                  </a:ext>
                </a:extLst>
              </p:cNvPr>
              <p:cNvSpPr>
                <a:spLocks noChangeArrowheads="1"/>
              </p:cNvSpPr>
              <p:nvPr/>
            </p:nvSpPr>
            <p:spPr bwMode="auto">
              <a:xfrm>
                <a:off x="6949330" y="3340792"/>
                <a:ext cx="16202" cy="14041"/>
              </a:xfrm>
              <a:custGeom>
                <a:avLst/>
                <a:gdLst>
                  <a:gd name="T0" fmla="*/ 18 w 66"/>
                  <a:gd name="T1" fmla="*/ 39 h 58"/>
                  <a:gd name="T2" fmla="*/ 18 w 66"/>
                  <a:gd name="T3" fmla="*/ 39 h 58"/>
                  <a:gd name="T4" fmla="*/ 29 w 66"/>
                  <a:gd name="T5" fmla="*/ 46 h 58"/>
                  <a:gd name="T6" fmla="*/ 29 w 66"/>
                  <a:gd name="T7" fmla="*/ 46 h 58"/>
                  <a:gd name="T8" fmla="*/ 46 w 66"/>
                  <a:gd name="T9" fmla="*/ 19 h 58"/>
                  <a:gd name="T10" fmla="*/ 46 w 66"/>
                  <a:gd name="T11" fmla="*/ 19 h 58"/>
                  <a:gd name="T12" fmla="*/ 35 w 66"/>
                  <a:gd name="T13" fmla="*/ 11 h 58"/>
                  <a:gd name="T14" fmla="*/ 35 w 66"/>
                  <a:gd name="T15" fmla="*/ 11 h 58"/>
                  <a:gd name="T16" fmla="*/ 18 w 66"/>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8" y="39"/>
                    </a:moveTo>
                    <a:lnTo>
                      <a:pt x="18" y="39"/>
                    </a:lnTo>
                    <a:cubicBezTo>
                      <a:pt x="22" y="41"/>
                      <a:pt x="26" y="44"/>
                      <a:pt x="29" y="46"/>
                    </a:cubicBezTo>
                    <a:lnTo>
                      <a:pt x="29" y="46"/>
                    </a:lnTo>
                    <a:cubicBezTo>
                      <a:pt x="48" y="57"/>
                      <a:pt x="65" y="29"/>
                      <a:pt x="46" y="19"/>
                    </a:cubicBezTo>
                    <a:lnTo>
                      <a:pt x="46" y="19"/>
                    </a:lnTo>
                    <a:cubicBezTo>
                      <a:pt x="43" y="16"/>
                      <a:pt x="39" y="14"/>
                      <a:pt x="35" y="11"/>
                    </a:cubicBezTo>
                    <a:lnTo>
                      <a:pt x="35" y="11"/>
                    </a:lnTo>
                    <a:cubicBezTo>
                      <a:pt x="18"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3" name="Freeform 130">
                <a:extLst>
                  <a:ext uri="{FF2B5EF4-FFF2-40B4-BE49-F238E27FC236}">
                    <a16:creationId xmlns:a16="http://schemas.microsoft.com/office/drawing/2014/main" id="{5EAB2BB5-E0AA-FE4C-B0D1-995D6A5F174D}"/>
                  </a:ext>
                </a:extLst>
              </p:cNvPr>
              <p:cNvSpPr>
                <a:spLocks noChangeArrowheads="1"/>
              </p:cNvSpPr>
              <p:nvPr/>
            </p:nvSpPr>
            <p:spPr bwMode="auto">
              <a:xfrm>
                <a:off x="6560489" y="3388317"/>
                <a:ext cx="11882" cy="10801"/>
              </a:xfrm>
              <a:custGeom>
                <a:avLst/>
                <a:gdLst>
                  <a:gd name="T0" fmla="*/ 29 w 50"/>
                  <a:gd name="T1" fmla="*/ 36 h 42"/>
                  <a:gd name="T2" fmla="*/ 29 w 50"/>
                  <a:gd name="T3" fmla="*/ 36 h 42"/>
                  <a:gd name="T4" fmla="*/ 21 w 50"/>
                  <a:gd name="T5" fmla="*/ 4 h 42"/>
                  <a:gd name="T6" fmla="*/ 21 w 50"/>
                  <a:gd name="T7" fmla="*/ 4 h 42"/>
                  <a:gd name="T8" fmla="*/ 29 w 50"/>
                  <a:gd name="T9" fmla="*/ 36 h 42"/>
                </a:gdLst>
                <a:ahLst/>
                <a:cxnLst>
                  <a:cxn ang="0">
                    <a:pos x="T0" y="T1"/>
                  </a:cxn>
                  <a:cxn ang="0">
                    <a:pos x="T2" y="T3"/>
                  </a:cxn>
                  <a:cxn ang="0">
                    <a:pos x="T4" y="T5"/>
                  </a:cxn>
                  <a:cxn ang="0">
                    <a:pos x="T6" y="T7"/>
                  </a:cxn>
                  <a:cxn ang="0">
                    <a:pos x="T8" y="T9"/>
                  </a:cxn>
                </a:cxnLst>
                <a:rect l="0" t="0" r="r" b="b"/>
                <a:pathLst>
                  <a:path w="50" h="42">
                    <a:moveTo>
                      <a:pt x="29" y="36"/>
                    </a:moveTo>
                    <a:lnTo>
                      <a:pt x="29" y="36"/>
                    </a:lnTo>
                    <a:cubicBezTo>
                      <a:pt x="49" y="31"/>
                      <a:pt x="42" y="0"/>
                      <a:pt x="21" y="4"/>
                    </a:cubicBezTo>
                    <a:lnTo>
                      <a:pt x="21" y="4"/>
                    </a:lnTo>
                    <a:cubicBezTo>
                      <a:pt x="0" y="9"/>
                      <a:pt x="8" y="41"/>
                      <a:pt x="29"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4" name="Freeform 131">
                <a:extLst>
                  <a:ext uri="{FF2B5EF4-FFF2-40B4-BE49-F238E27FC236}">
                    <a16:creationId xmlns:a16="http://schemas.microsoft.com/office/drawing/2014/main" id="{1810A97C-B63F-7B46-8884-108C91D47739}"/>
                  </a:ext>
                </a:extLst>
              </p:cNvPr>
              <p:cNvSpPr>
                <a:spLocks noChangeArrowheads="1"/>
              </p:cNvSpPr>
              <p:nvPr/>
            </p:nvSpPr>
            <p:spPr bwMode="auto">
              <a:xfrm>
                <a:off x="6542128" y="3361314"/>
                <a:ext cx="14041" cy="10801"/>
              </a:xfrm>
              <a:custGeom>
                <a:avLst/>
                <a:gdLst>
                  <a:gd name="T0" fmla="*/ 27 w 58"/>
                  <a:gd name="T1" fmla="*/ 39 h 45"/>
                  <a:gd name="T2" fmla="*/ 27 w 58"/>
                  <a:gd name="T3" fmla="*/ 39 h 45"/>
                  <a:gd name="T4" fmla="*/ 36 w 58"/>
                  <a:gd name="T5" fmla="*/ 37 h 45"/>
                  <a:gd name="T6" fmla="*/ 36 w 58"/>
                  <a:gd name="T7" fmla="*/ 37 h 45"/>
                  <a:gd name="T8" fmla="*/ 30 w 58"/>
                  <a:gd name="T9" fmla="*/ 5 h 45"/>
                  <a:gd name="T10" fmla="*/ 30 w 58"/>
                  <a:gd name="T11" fmla="*/ 5 h 45"/>
                  <a:gd name="T12" fmla="*/ 20 w 58"/>
                  <a:gd name="T13" fmla="*/ 7 h 45"/>
                  <a:gd name="T14" fmla="*/ 20 w 58"/>
                  <a:gd name="T15" fmla="*/ 7 h 45"/>
                  <a:gd name="T16" fmla="*/ 27 w 58"/>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7" y="39"/>
                    </a:moveTo>
                    <a:lnTo>
                      <a:pt x="27" y="39"/>
                    </a:lnTo>
                    <a:cubicBezTo>
                      <a:pt x="31" y="38"/>
                      <a:pt x="33" y="37"/>
                      <a:pt x="36" y="37"/>
                    </a:cubicBezTo>
                    <a:lnTo>
                      <a:pt x="36" y="37"/>
                    </a:lnTo>
                    <a:cubicBezTo>
                      <a:pt x="57" y="32"/>
                      <a:pt x="49" y="0"/>
                      <a:pt x="30" y="5"/>
                    </a:cubicBezTo>
                    <a:lnTo>
                      <a:pt x="30" y="5"/>
                    </a:lnTo>
                    <a:cubicBezTo>
                      <a:pt x="26" y="5"/>
                      <a:pt x="23" y="7"/>
                      <a:pt x="20" y="7"/>
                    </a:cubicBezTo>
                    <a:lnTo>
                      <a:pt x="20" y="7"/>
                    </a:lnTo>
                    <a:cubicBezTo>
                      <a:pt x="0" y="12"/>
                      <a:pt x="7" y="44"/>
                      <a:pt x="2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5" name="Freeform 132">
                <a:extLst>
                  <a:ext uri="{FF2B5EF4-FFF2-40B4-BE49-F238E27FC236}">
                    <a16:creationId xmlns:a16="http://schemas.microsoft.com/office/drawing/2014/main" id="{7F144CD1-AE50-CD47-840A-37E42BFF8B21}"/>
                  </a:ext>
                </a:extLst>
              </p:cNvPr>
              <p:cNvSpPr>
                <a:spLocks noChangeArrowheads="1"/>
              </p:cNvSpPr>
              <p:nvPr/>
            </p:nvSpPr>
            <p:spPr bwMode="auto">
              <a:xfrm>
                <a:off x="6569130" y="3342952"/>
                <a:ext cx="14042" cy="10801"/>
              </a:xfrm>
              <a:custGeom>
                <a:avLst/>
                <a:gdLst>
                  <a:gd name="T0" fmla="*/ 27 w 58"/>
                  <a:gd name="T1" fmla="*/ 38 h 44"/>
                  <a:gd name="T2" fmla="*/ 27 w 58"/>
                  <a:gd name="T3" fmla="*/ 38 h 44"/>
                  <a:gd name="T4" fmla="*/ 37 w 58"/>
                  <a:gd name="T5" fmla="*/ 36 h 44"/>
                  <a:gd name="T6" fmla="*/ 37 w 58"/>
                  <a:gd name="T7" fmla="*/ 36 h 44"/>
                  <a:gd name="T8" fmla="*/ 30 w 58"/>
                  <a:gd name="T9" fmla="*/ 5 h 44"/>
                  <a:gd name="T10" fmla="*/ 30 w 58"/>
                  <a:gd name="T11" fmla="*/ 5 h 44"/>
                  <a:gd name="T12" fmla="*/ 20 w 58"/>
                  <a:gd name="T13" fmla="*/ 6 h 44"/>
                  <a:gd name="T14" fmla="*/ 20 w 58"/>
                  <a:gd name="T15" fmla="*/ 6 h 44"/>
                  <a:gd name="T16" fmla="*/ 27 w 58"/>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7" y="38"/>
                    </a:moveTo>
                    <a:lnTo>
                      <a:pt x="27" y="38"/>
                    </a:lnTo>
                    <a:cubicBezTo>
                      <a:pt x="31" y="38"/>
                      <a:pt x="34" y="37"/>
                      <a:pt x="37" y="36"/>
                    </a:cubicBezTo>
                    <a:lnTo>
                      <a:pt x="37" y="36"/>
                    </a:lnTo>
                    <a:cubicBezTo>
                      <a:pt x="57" y="32"/>
                      <a:pt x="50" y="0"/>
                      <a:pt x="30" y="5"/>
                    </a:cubicBezTo>
                    <a:lnTo>
                      <a:pt x="30" y="5"/>
                    </a:lnTo>
                    <a:cubicBezTo>
                      <a:pt x="26" y="5"/>
                      <a:pt x="23" y="6"/>
                      <a:pt x="20" y="6"/>
                    </a:cubicBezTo>
                    <a:lnTo>
                      <a:pt x="20" y="6"/>
                    </a:lnTo>
                    <a:cubicBezTo>
                      <a:pt x="0" y="11"/>
                      <a:pt x="7" y="43"/>
                      <a:pt x="2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6" name="Freeform 133">
                <a:extLst>
                  <a:ext uri="{FF2B5EF4-FFF2-40B4-BE49-F238E27FC236}">
                    <a16:creationId xmlns:a16="http://schemas.microsoft.com/office/drawing/2014/main" id="{58E96782-627C-6640-8DF7-2F5710A40327}"/>
                  </a:ext>
                </a:extLst>
              </p:cNvPr>
              <p:cNvSpPr>
                <a:spLocks noChangeArrowheads="1"/>
              </p:cNvSpPr>
              <p:nvPr/>
            </p:nvSpPr>
            <p:spPr bwMode="auto">
              <a:xfrm>
                <a:off x="6558329" y="3368875"/>
                <a:ext cx="14042" cy="10801"/>
              </a:xfrm>
              <a:custGeom>
                <a:avLst/>
                <a:gdLst>
                  <a:gd name="T0" fmla="*/ 27 w 58"/>
                  <a:gd name="T1" fmla="*/ 39 h 44"/>
                  <a:gd name="T2" fmla="*/ 27 w 58"/>
                  <a:gd name="T3" fmla="*/ 39 h 44"/>
                  <a:gd name="T4" fmla="*/ 37 w 58"/>
                  <a:gd name="T5" fmla="*/ 37 h 44"/>
                  <a:gd name="T6" fmla="*/ 37 w 58"/>
                  <a:gd name="T7" fmla="*/ 37 h 44"/>
                  <a:gd name="T8" fmla="*/ 29 w 58"/>
                  <a:gd name="T9" fmla="*/ 5 h 44"/>
                  <a:gd name="T10" fmla="*/ 29 w 58"/>
                  <a:gd name="T11" fmla="*/ 5 h 44"/>
                  <a:gd name="T12" fmla="*/ 20 w 58"/>
                  <a:gd name="T13" fmla="*/ 7 h 44"/>
                  <a:gd name="T14" fmla="*/ 20 w 58"/>
                  <a:gd name="T15" fmla="*/ 7 h 44"/>
                  <a:gd name="T16" fmla="*/ 27 w 58"/>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7" y="39"/>
                    </a:moveTo>
                    <a:lnTo>
                      <a:pt x="27" y="39"/>
                    </a:lnTo>
                    <a:cubicBezTo>
                      <a:pt x="30" y="38"/>
                      <a:pt x="34" y="38"/>
                      <a:pt x="37" y="37"/>
                    </a:cubicBezTo>
                    <a:lnTo>
                      <a:pt x="37" y="37"/>
                    </a:lnTo>
                    <a:cubicBezTo>
                      <a:pt x="57" y="32"/>
                      <a:pt x="50" y="0"/>
                      <a:pt x="29" y="5"/>
                    </a:cubicBezTo>
                    <a:lnTo>
                      <a:pt x="29" y="5"/>
                    </a:lnTo>
                    <a:cubicBezTo>
                      <a:pt x="26" y="6"/>
                      <a:pt x="23" y="7"/>
                      <a:pt x="20" y="7"/>
                    </a:cubicBezTo>
                    <a:lnTo>
                      <a:pt x="20" y="7"/>
                    </a:lnTo>
                    <a:cubicBezTo>
                      <a:pt x="0" y="12"/>
                      <a:pt x="7" y="43"/>
                      <a:pt x="2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7" name="Freeform 134">
                <a:extLst>
                  <a:ext uri="{FF2B5EF4-FFF2-40B4-BE49-F238E27FC236}">
                    <a16:creationId xmlns:a16="http://schemas.microsoft.com/office/drawing/2014/main" id="{3C7DFAFC-E256-E845-B9EA-11355A654041}"/>
                  </a:ext>
                </a:extLst>
              </p:cNvPr>
              <p:cNvSpPr>
                <a:spLocks noChangeArrowheads="1"/>
              </p:cNvSpPr>
              <p:nvPr/>
            </p:nvSpPr>
            <p:spPr bwMode="auto">
              <a:xfrm>
                <a:off x="6593973" y="3377516"/>
                <a:ext cx="10801" cy="14041"/>
              </a:xfrm>
              <a:custGeom>
                <a:avLst/>
                <a:gdLst>
                  <a:gd name="T0" fmla="*/ 37 w 43"/>
                  <a:gd name="T1" fmla="*/ 26 h 56"/>
                  <a:gd name="T2" fmla="*/ 37 w 43"/>
                  <a:gd name="T3" fmla="*/ 26 h 56"/>
                  <a:gd name="T4" fmla="*/ 36 w 43"/>
                  <a:gd name="T5" fmla="*/ 21 h 56"/>
                  <a:gd name="T6" fmla="*/ 36 w 43"/>
                  <a:gd name="T7" fmla="*/ 21 h 56"/>
                  <a:gd name="T8" fmla="*/ 4 w 43"/>
                  <a:gd name="T9" fmla="*/ 28 h 56"/>
                  <a:gd name="T10" fmla="*/ 4 w 43"/>
                  <a:gd name="T11" fmla="*/ 28 h 56"/>
                  <a:gd name="T12" fmla="*/ 6 w 43"/>
                  <a:gd name="T13" fmla="*/ 34 h 56"/>
                  <a:gd name="T14" fmla="*/ 6 w 43"/>
                  <a:gd name="T15" fmla="*/ 34 h 56"/>
                  <a:gd name="T16" fmla="*/ 37 w 43"/>
                  <a:gd name="T17" fmla="*/ 2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6">
                    <a:moveTo>
                      <a:pt x="37" y="26"/>
                    </a:moveTo>
                    <a:lnTo>
                      <a:pt x="37" y="26"/>
                    </a:lnTo>
                    <a:cubicBezTo>
                      <a:pt x="37" y="25"/>
                      <a:pt x="36" y="23"/>
                      <a:pt x="36" y="21"/>
                    </a:cubicBezTo>
                    <a:lnTo>
                      <a:pt x="36" y="21"/>
                    </a:lnTo>
                    <a:cubicBezTo>
                      <a:pt x="32" y="0"/>
                      <a:pt x="0" y="7"/>
                      <a:pt x="4" y="28"/>
                    </a:cubicBezTo>
                    <a:lnTo>
                      <a:pt x="4" y="28"/>
                    </a:lnTo>
                    <a:cubicBezTo>
                      <a:pt x="5" y="30"/>
                      <a:pt x="5" y="32"/>
                      <a:pt x="6" y="34"/>
                    </a:cubicBezTo>
                    <a:lnTo>
                      <a:pt x="6" y="34"/>
                    </a:lnTo>
                    <a:cubicBezTo>
                      <a:pt x="10" y="55"/>
                      <a:pt x="42" y="47"/>
                      <a:pt x="37"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8" name="Freeform 135">
                <a:extLst>
                  <a:ext uri="{FF2B5EF4-FFF2-40B4-BE49-F238E27FC236}">
                    <a16:creationId xmlns:a16="http://schemas.microsoft.com/office/drawing/2014/main" id="{976BC292-88FA-8443-A260-ED6E50CFF1FB}"/>
                  </a:ext>
                </a:extLst>
              </p:cNvPr>
              <p:cNvSpPr>
                <a:spLocks noChangeArrowheads="1"/>
              </p:cNvSpPr>
              <p:nvPr/>
            </p:nvSpPr>
            <p:spPr bwMode="auto">
              <a:xfrm>
                <a:off x="6598294" y="3347273"/>
                <a:ext cx="16201" cy="14041"/>
              </a:xfrm>
              <a:custGeom>
                <a:avLst/>
                <a:gdLst>
                  <a:gd name="T0" fmla="*/ 29 w 66"/>
                  <a:gd name="T1" fmla="*/ 46 h 58"/>
                  <a:gd name="T2" fmla="*/ 29 w 66"/>
                  <a:gd name="T3" fmla="*/ 46 h 58"/>
                  <a:gd name="T4" fmla="*/ 46 w 66"/>
                  <a:gd name="T5" fmla="*/ 18 h 58"/>
                  <a:gd name="T6" fmla="*/ 46 w 66"/>
                  <a:gd name="T7" fmla="*/ 18 h 58"/>
                  <a:gd name="T8" fmla="*/ 35 w 66"/>
                  <a:gd name="T9" fmla="*/ 11 h 58"/>
                  <a:gd name="T10" fmla="*/ 35 w 66"/>
                  <a:gd name="T11" fmla="*/ 11 h 58"/>
                  <a:gd name="T12" fmla="*/ 18 w 66"/>
                  <a:gd name="T13" fmla="*/ 38 h 58"/>
                  <a:gd name="T14" fmla="*/ 18 w 66"/>
                  <a:gd name="T15" fmla="*/ 38 h 58"/>
                  <a:gd name="T16" fmla="*/ 29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29" y="46"/>
                    </a:moveTo>
                    <a:lnTo>
                      <a:pt x="29" y="46"/>
                    </a:lnTo>
                    <a:cubicBezTo>
                      <a:pt x="47" y="57"/>
                      <a:pt x="65" y="29"/>
                      <a:pt x="46" y="18"/>
                    </a:cubicBezTo>
                    <a:lnTo>
                      <a:pt x="46" y="18"/>
                    </a:lnTo>
                    <a:cubicBezTo>
                      <a:pt x="43" y="16"/>
                      <a:pt x="39" y="13"/>
                      <a:pt x="35" y="11"/>
                    </a:cubicBezTo>
                    <a:lnTo>
                      <a:pt x="35" y="11"/>
                    </a:lnTo>
                    <a:cubicBezTo>
                      <a:pt x="18" y="0"/>
                      <a:pt x="0" y="27"/>
                      <a:pt x="18" y="38"/>
                    </a:cubicBezTo>
                    <a:lnTo>
                      <a:pt x="18" y="38"/>
                    </a:lnTo>
                    <a:cubicBezTo>
                      <a:pt x="22" y="41"/>
                      <a:pt x="26"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9" name="Freeform 136">
                <a:extLst>
                  <a:ext uri="{FF2B5EF4-FFF2-40B4-BE49-F238E27FC236}">
                    <a16:creationId xmlns:a16="http://schemas.microsoft.com/office/drawing/2014/main" id="{1B5380F2-8535-D645-BFB4-044A39D6D48F}"/>
                  </a:ext>
                </a:extLst>
              </p:cNvPr>
              <p:cNvSpPr>
                <a:spLocks noChangeArrowheads="1"/>
              </p:cNvSpPr>
              <p:nvPr/>
            </p:nvSpPr>
            <p:spPr bwMode="auto">
              <a:xfrm>
                <a:off x="6610175" y="3394797"/>
                <a:ext cx="10801" cy="14041"/>
              </a:xfrm>
              <a:custGeom>
                <a:avLst/>
                <a:gdLst>
                  <a:gd name="T0" fmla="*/ 39 w 45"/>
                  <a:gd name="T1" fmla="*/ 30 h 58"/>
                  <a:gd name="T2" fmla="*/ 39 w 45"/>
                  <a:gd name="T3" fmla="*/ 30 h 58"/>
                  <a:gd name="T4" fmla="*/ 36 w 45"/>
                  <a:gd name="T5" fmla="*/ 20 h 58"/>
                  <a:gd name="T6" fmla="*/ 36 w 45"/>
                  <a:gd name="T7" fmla="*/ 20 h 58"/>
                  <a:gd name="T8" fmla="*/ 5 w 45"/>
                  <a:gd name="T9" fmla="*/ 27 h 58"/>
                  <a:gd name="T10" fmla="*/ 5 w 45"/>
                  <a:gd name="T11" fmla="*/ 27 h 58"/>
                  <a:gd name="T12" fmla="*/ 7 w 45"/>
                  <a:gd name="T13" fmla="*/ 37 h 58"/>
                  <a:gd name="T14" fmla="*/ 7 w 45"/>
                  <a:gd name="T15" fmla="*/ 37 h 58"/>
                  <a:gd name="T16" fmla="*/ 39 w 45"/>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9" y="30"/>
                    </a:moveTo>
                    <a:lnTo>
                      <a:pt x="39" y="30"/>
                    </a:lnTo>
                    <a:cubicBezTo>
                      <a:pt x="38" y="26"/>
                      <a:pt x="38" y="23"/>
                      <a:pt x="36" y="20"/>
                    </a:cubicBezTo>
                    <a:lnTo>
                      <a:pt x="36" y="20"/>
                    </a:lnTo>
                    <a:cubicBezTo>
                      <a:pt x="32" y="0"/>
                      <a:pt x="0" y="7"/>
                      <a:pt x="5" y="27"/>
                    </a:cubicBezTo>
                    <a:lnTo>
                      <a:pt x="5" y="27"/>
                    </a:lnTo>
                    <a:cubicBezTo>
                      <a:pt x="6" y="31"/>
                      <a:pt x="7" y="34"/>
                      <a:pt x="7" y="37"/>
                    </a:cubicBezTo>
                    <a:lnTo>
                      <a:pt x="7" y="37"/>
                    </a:lnTo>
                    <a:cubicBezTo>
                      <a:pt x="12" y="57"/>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0" name="Freeform 137">
                <a:extLst>
                  <a:ext uri="{FF2B5EF4-FFF2-40B4-BE49-F238E27FC236}">
                    <a16:creationId xmlns:a16="http://schemas.microsoft.com/office/drawing/2014/main" id="{DF78CD47-607F-0E4F-AC60-B213021D63E8}"/>
                  </a:ext>
                </a:extLst>
              </p:cNvPr>
              <p:cNvSpPr>
                <a:spLocks noChangeArrowheads="1"/>
              </p:cNvSpPr>
              <p:nvPr/>
            </p:nvSpPr>
            <p:spPr bwMode="auto">
              <a:xfrm>
                <a:off x="6618816" y="3378595"/>
                <a:ext cx="10801" cy="14042"/>
              </a:xfrm>
              <a:custGeom>
                <a:avLst/>
                <a:gdLst>
                  <a:gd name="T0" fmla="*/ 38 w 44"/>
                  <a:gd name="T1" fmla="*/ 30 h 59"/>
                  <a:gd name="T2" fmla="*/ 38 w 44"/>
                  <a:gd name="T3" fmla="*/ 30 h 59"/>
                  <a:gd name="T4" fmla="*/ 36 w 44"/>
                  <a:gd name="T5" fmla="*/ 21 h 59"/>
                  <a:gd name="T6" fmla="*/ 36 w 44"/>
                  <a:gd name="T7" fmla="*/ 21 h 59"/>
                  <a:gd name="T8" fmla="*/ 4 w 44"/>
                  <a:gd name="T9" fmla="*/ 29 h 59"/>
                  <a:gd name="T10" fmla="*/ 4 w 44"/>
                  <a:gd name="T11" fmla="*/ 29 h 59"/>
                  <a:gd name="T12" fmla="*/ 6 w 44"/>
                  <a:gd name="T13" fmla="*/ 38 h 59"/>
                  <a:gd name="T14" fmla="*/ 6 w 44"/>
                  <a:gd name="T15" fmla="*/ 38 h 59"/>
                  <a:gd name="T16" fmla="*/ 38 w 44"/>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9">
                    <a:moveTo>
                      <a:pt x="38" y="30"/>
                    </a:moveTo>
                    <a:lnTo>
                      <a:pt x="38" y="30"/>
                    </a:lnTo>
                    <a:cubicBezTo>
                      <a:pt x="37" y="28"/>
                      <a:pt x="36" y="24"/>
                      <a:pt x="36" y="21"/>
                    </a:cubicBezTo>
                    <a:lnTo>
                      <a:pt x="36" y="21"/>
                    </a:lnTo>
                    <a:cubicBezTo>
                      <a:pt x="31" y="0"/>
                      <a:pt x="0" y="8"/>
                      <a:pt x="4" y="29"/>
                    </a:cubicBezTo>
                    <a:lnTo>
                      <a:pt x="4" y="29"/>
                    </a:lnTo>
                    <a:cubicBezTo>
                      <a:pt x="5" y="31"/>
                      <a:pt x="6" y="34"/>
                      <a:pt x="6" y="38"/>
                    </a:cubicBezTo>
                    <a:lnTo>
                      <a:pt x="6" y="38"/>
                    </a:lnTo>
                    <a:cubicBezTo>
                      <a:pt x="11" y="58"/>
                      <a:pt x="43" y="51"/>
                      <a:pt x="3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1" name="Freeform 138">
                <a:extLst>
                  <a:ext uri="{FF2B5EF4-FFF2-40B4-BE49-F238E27FC236}">
                    <a16:creationId xmlns:a16="http://schemas.microsoft.com/office/drawing/2014/main" id="{76F18B33-9C54-094A-B683-DD71885F9944}"/>
                  </a:ext>
                </a:extLst>
              </p:cNvPr>
              <p:cNvSpPr>
                <a:spLocks noChangeArrowheads="1"/>
              </p:cNvSpPr>
              <p:nvPr/>
            </p:nvSpPr>
            <p:spPr bwMode="auto">
              <a:xfrm>
                <a:off x="6516205" y="3374275"/>
                <a:ext cx="14041" cy="10801"/>
              </a:xfrm>
              <a:custGeom>
                <a:avLst/>
                <a:gdLst>
                  <a:gd name="T0" fmla="*/ 28 w 58"/>
                  <a:gd name="T1" fmla="*/ 38 h 44"/>
                  <a:gd name="T2" fmla="*/ 28 w 58"/>
                  <a:gd name="T3" fmla="*/ 38 h 44"/>
                  <a:gd name="T4" fmla="*/ 37 w 58"/>
                  <a:gd name="T5" fmla="*/ 36 h 44"/>
                  <a:gd name="T6" fmla="*/ 37 w 58"/>
                  <a:gd name="T7" fmla="*/ 36 h 44"/>
                  <a:gd name="T8" fmla="*/ 30 w 58"/>
                  <a:gd name="T9" fmla="*/ 4 h 44"/>
                  <a:gd name="T10" fmla="*/ 30 w 58"/>
                  <a:gd name="T11" fmla="*/ 4 h 44"/>
                  <a:gd name="T12" fmla="*/ 20 w 58"/>
                  <a:gd name="T13" fmla="*/ 7 h 44"/>
                  <a:gd name="T14" fmla="*/ 20 w 58"/>
                  <a:gd name="T15" fmla="*/ 7 h 44"/>
                  <a:gd name="T16" fmla="*/ 28 w 58"/>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8" y="38"/>
                    </a:moveTo>
                    <a:lnTo>
                      <a:pt x="28" y="38"/>
                    </a:lnTo>
                    <a:cubicBezTo>
                      <a:pt x="31" y="38"/>
                      <a:pt x="34" y="37"/>
                      <a:pt x="37" y="36"/>
                    </a:cubicBezTo>
                    <a:lnTo>
                      <a:pt x="37" y="36"/>
                    </a:lnTo>
                    <a:cubicBezTo>
                      <a:pt x="57" y="31"/>
                      <a:pt x="50" y="0"/>
                      <a:pt x="30" y="4"/>
                    </a:cubicBezTo>
                    <a:lnTo>
                      <a:pt x="30" y="4"/>
                    </a:lnTo>
                    <a:cubicBezTo>
                      <a:pt x="27" y="6"/>
                      <a:pt x="24" y="6"/>
                      <a:pt x="20" y="7"/>
                    </a:cubicBezTo>
                    <a:lnTo>
                      <a:pt x="20" y="7"/>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2" name="Freeform 139">
                <a:extLst>
                  <a:ext uri="{FF2B5EF4-FFF2-40B4-BE49-F238E27FC236}">
                    <a16:creationId xmlns:a16="http://schemas.microsoft.com/office/drawing/2014/main" id="{ADBD8333-6EE2-754C-B81B-02728B95ED52}"/>
                  </a:ext>
                </a:extLst>
              </p:cNvPr>
              <p:cNvSpPr>
                <a:spLocks noChangeArrowheads="1"/>
              </p:cNvSpPr>
              <p:nvPr/>
            </p:nvSpPr>
            <p:spPr bwMode="auto">
              <a:xfrm>
                <a:off x="6487042" y="3372115"/>
                <a:ext cx="11882" cy="10801"/>
              </a:xfrm>
              <a:custGeom>
                <a:avLst/>
                <a:gdLst>
                  <a:gd name="T0" fmla="*/ 27 w 49"/>
                  <a:gd name="T1" fmla="*/ 36 h 42"/>
                  <a:gd name="T2" fmla="*/ 27 w 49"/>
                  <a:gd name="T3" fmla="*/ 36 h 42"/>
                  <a:gd name="T4" fmla="*/ 20 w 49"/>
                  <a:gd name="T5" fmla="*/ 5 h 42"/>
                  <a:gd name="T6" fmla="*/ 20 w 49"/>
                  <a:gd name="T7" fmla="*/ 5 h 42"/>
                  <a:gd name="T8" fmla="*/ 27 w 49"/>
                  <a:gd name="T9" fmla="*/ 36 h 42"/>
                </a:gdLst>
                <a:ahLst/>
                <a:cxnLst>
                  <a:cxn ang="0">
                    <a:pos x="T0" y="T1"/>
                  </a:cxn>
                  <a:cxn ang="0">
                    <a:pos x="T2" y="T3"/>
                  </a:cxn>
                  <a:cxn ang="0">
                    <a:pos x="T4" y="T5"/>
                  </a:cxn>
                  <a:cxn ang="0">
                    <a:pos x="T6" y="T7"/>
                  </a:cxn>
                  <a:cxn ang="0">
                    <a:pos x="T8" y="T9"/>
                  </a:cxn>
                </a:cxnLst>
                <a:rect l="0" t="0" r="r" b="b"/>
                <a:pathLst>
                  <a:path w="49" h="42">
                    <a:moveTo>
                      <a:pt x="27" y="36"/>
                    </a:moveTo>
                    <a:lnTo>
                      <a:pt x="27" y="36"/>
                    </a:lnTo>
                    <a:cubicBezTo>
                      <a:pt x="48" y="31"/>
                      <a:pt x="40" y="0"/>
                      <a:pt x="20" y="5"/>
                    </a:cubicBezTo>
                    <a:lnTo>
                      <a:pt x="20" y="5"/>
                    </a:lnTo>
                    <a:cubicBezTo>
                      <a:pt x="0" y="9"/>
                      <a:pt x="7" y="41"/>
                      <a:pt x="27"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3" name="Freeform 140">
                <a:extLst>
                  <a:ext uri="{FF2B5EF4-FFF2-40B4-BE49-F238E27FC236}">
                    <a16:creationId xmlns:a16="http://schemas.microsoft.com/office/drawing/2014/main" id="{428CA5C5-C20B-4245-B09B-25371A3C273F}"/>
                  </a:ext>
                </a:extLst>
              </p:cNvPr>
              <p:cNvSpPr>
                <a:spLocks noChangeArrowheads="1"/>
              </p:cNvSpPr>
              <p:nvPr/>
            </p:nvSpPr>
            <p:spPr bwMode="auto">
              <a:xfrm>
                <a:off x="6492442" y="3337551"/>
                <a:ext cx="11881" cy="11882"/>
              </a:xfrm>
              <a:custGeom>
                <a:avLst/>
                <a:gdLst>
                  <a:gd name="T0" fmla="*/ 29 w 49"/>
                  <a:gd name="T1" fmla="*/ 8 h 49"/>
                  <a:gd name="T2" fmla="*/ 29 w 49"/>
                  <a:gd name="T3" fmla="*/ 8 h 49"/>
                  <a:gd name="T4" fmla="*/ 28 w 49"/>
                  <a:gd name="T5" fmla="*/ 8 h 49"/>
                  <a:gd name="T6" fmla="*/ 28 w 49"/>
                  <a:gd name="T7" fmla="*/ 8 h 49"/>
                  <a:gd name="T8" fmla="*/ 28 w 49"/>
                  <a:gd name="T9" fmla="*/ 8 h 49"/>
                  <a:gd name="T10" fmla="*/ 28 w 49"/>
                  <a:gd name="T11" fmla="*/ 8 h 49"/>
                  <a:gd name="T12" fmla="*/ 29 w 49"/>
                  <a:gd name="T13" fmla="*/ 8 h 49"/>
                  <a:gd name="T14" fmla="*/ 43 w 49"/>
                  <a:gd name="T15" fmla="*/ 15 h 49"/>
                  <a:gd name="T16" fmla="*/ 43 w 49"/>
                  <a:gd name="T17" fmla="*/ 15 h 49"/>
                  <a:gd name="T18" fmla="*/ 18 w 49"/>
                  <a:gd name="T19" fmla="*/ 5 h 49"/>
                  <a:gd name="T20" fmla="*/ 18 w 49"/>
                  <a:gd name="T21" fmla="*/ 5 h 49"/>
                  <a:gd name="T22" fmla="*/ 3 w 49"/>
                  <a:gd name="T23" fmla="*/ 24 h 49"/>
                  <a:gd name="T24" fmla="*/ 3 w 49"/>
                  <a:gd name="T25" fmla="*/ 24 h 49"/>
                  <a:gd name="T26" fmla="*/ 43 w 49"/>
                  <a:gd name="T27" fmla="*/ 1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9">
                    <a:moveTo>
                      <a:pt x="29" y="8"/>
                    </a:moveTo>
                    <a:lnTo>
                      <a:pt x="29" y="8"/>
                    </a:lnTo>
                    <a:cubicBezTo>
                      <a:pt x="28" y="8"/>
                      <a:pt x="28" y="8"/>
                      <a:pt x="28" y="8"/>
                    </a:cubicBezTo>
                    <a:lnTo>
                      <a:pt x="28" y="8"/>
                    </a:lnTo>
                    <a:lnTo>
                      <a:pt x="28" y="8"/>
                    </a:lnTo>
                    <a:lnTo>
                      <a:pt x="28" y="8"/>
                    </a:lnTo>
                    <a:lnTo>
                      <a:pt x="29" y="8"/>
                    </a:lnTo>
                    <a:close/>
                    <a:moveTo>
                      <a:pt x="43" y="15"/>
                    </a:moveTo>
                    <a:lnTo>
                      <a:pt x="43" y="15"/>
                    </a:lnTo>
                    <a:cubicBezTo>
                      <a:pt x="40" y="2"/>
                      <a:pt x="27" y="0"/>
                      <a:pt x="18" y="5"/>
                    </a:cubicBezTo>
                    <a:lnTo>
                      <a:pt x="18" y="5"/>
                    </a:lnTo>
                    <a:cubicBezTo>
                      <a:pt x="9" y="5"/>
                      <a:pt x="0" y="12"/>
                      <a:pt x="3" y="24"/>
                    </a:cubicBezTo>
                    <a:lnTo>
                      <a:pt x="3" y="24"/>
                    </a:lnTo>
                    <a:cubicBezTo>
                      <a:pt x="12" y="48"/>
                      <a:pt x="48" y="40"/>
                      <a:pt x="43" y="1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4" name="Freeform 141">
                <a:extLst>
                  <a:ext uri="{FF2B5EF4-FFF2-40B4-BE49-F238E27FC236}">
                    <a16:creationId xmlns:a16="http://schemas.microsoft.com/office/drawing/2014/main" id="{BA249876-36CA-044E-8AF6-884E280C3A7B}"/>
                  </a:ext>
                </a:extLst>
              </p:cNvPr>
              <p:cNvSpPr>
                <a:spLocks noChangeArrowheads="1"/>
              </p:cNvSpPr>
              <p:nvPr/>
            </p:nvSpPr>
            <p:spPr bwMode="auto">
              <a:xfrm>
                <a:off x="6505404" y="3359153"/>
                <a:ext cx="14041" cy="10801"/>
              </a:xfrm>
              <a:custGeom>
                <a:avLst/>
                <a:gdLst>
                  <a:gd name="T0" fmla="*/ 28 w 59"/>
                  <a:gd name="T1" fmla="*/ 39 h 45"/>
                  <a:gd name="T2" fmla="*/ 28 w 59"/>
                  <a:gd name="T3" fmla="*/ 39 h 45"/>
                  <a:gd name="T4" fmla="*/ 38 w 59"/>
                  <a:gd name="T5" fmla="*/ 37 h 45"/>
                  <a:gd name="T6" fmla="*/ 38 w 59"/>
                  <a:gd name="T7" fmla="*/ 37 h 45"/>
                  <a:gd name="T8" fmla="*/ 30 w 59"/>
                  <a:gd name="T9" fmla="*/ 5 h 45"/>
                  <a:gd name="T10" fmla="*/ 30 w 59"/>
                  <a:gd name="T11" fmla="*/ 5 h 45"/>
                  <a:gd name="T12" fmla="*/ 21 w 59"/>
                  <a:gd name="T13" fmla="*/ 7 h 45"/>
                  <a:gd name="T14" fmla="*/ 21 w 59"/>
                  <a:gd name="T15" fmla="*/ 7 h 45"/>
                  <a:gd name="T16" fmla="*/ 28 w 59"/>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5">
                    <a:moveTo>
                      <a:pt x="28" y="39"/>
                    </a:moveTo>
                    <a:lnTo>
                      <a:pt x="28" y="39"/>
                    </a:lnTo>
                    <a:cubicBezTo>
                      <a:pt x="31" y="39"/>
                      <a:pt x="34" y="38"/>
                      <a:pt x="38" y="37"/>
                    </a:cubicBezTo>
                    <a:lnTo>
                      <a:pt x="38" y="37"/>
                    </a:lnTo>
                    <a:cubicBezTo>
                      <a:pt x="58" y="32"/>
                      <a:pt x="50" y="0"/>
                      <a:pt x="30" y="5"/>
                    </a:cubicBezTo>
                    <a:lnTo>
                      <a:pt x="30" y="5"/>
                    </a:lnTo>
                    <a:cubicBezTo>
                      <a:pt x="27" y="6"/>
                      <a:pt x="24" y="7"/>
                      <a:pt x="21" y="7"/>
                    </a:cubicBezTo>
                    <a:lnTo>
                      <a:pt x="21" y="7"/>
                    </a:lnTo>
                    <a:cubicBezTo>
                      <a:pt x="0" y="12"/>
                      <a:pt x="8" y="44"/>
                      <a:pt x="2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5" name="Freeform 142">
                <a:extLst>
                  <a:ext uri="{FF2B5EF4-FFF2-40B4-BE49-F238E27FC236}">
                    <a16:creationId xmlns:a16="http://schemas.microsoft.com/office/drawing/2014/main" id="{DD0A330B-7CE5-154E-BCD5-AA5E7C5D30C5}"/>
                  </a:ext>
                </a:extLst>
              </p:cNvPr>
              <p:cNvSpPr>
                <a:spLocks noChangeArrowheads="1"/>
              </p:cNvSpPr>
              <p:nvPr/>
            </p:nvSpPr>
            <p:spPr bwMode="auto">
              <a:xfrm>
                <a:off x="6524846" y="3336471"/>
                <a:ext cx="10801" cy="14041"/>
              </a:xfrm>
              <a:custGeom>
                <a:avLst/>
                <a:gdLst>
                  <a:gd name="T0" fmla="*/ 39 w 44"/>
                  <a:gd name="T1" fmla="*/ 30 h 58"/>
                  <a:gd name="T2" fmla="*/ 39 w 44"/>
                  <a:gd name="T3" fmla="*/ 30 h 58"/>
                  <a:gd name="T4" fmla="*/ 36 w 44"/>
                  <a:gd name="T5" fmla="*/ 20 h 58"/>
                  <a:gd name="T6" fmla="*/ 36 w 44"/>
                  <a:gd name="T7" fmla="*/ 20 h 58"/>
                  <a:gd name="T8" fmla="*/ 4 w 44"/>
                  <a:gd name="T9" fmla="*/ 28 h 58"/>
                  <a:gd name="T10" fmla="*/ 4 w 44"/>
                  <a:gd name="T11" fmla="*/ 28 h 58"/>
                  <a:gd name="T12" fmla="*/ 7 w 44"/>
                  <a:gd name="T13" fmla="*/ 37 h 58"/>
                  <a:gd name="T14" fmla="*/ 7 w 44"/>
                  <a:gd name="T15" fmla="*/ 37 h 58"/>
                  <a:gd name="T16" fmla="*/ 39 w 44"/>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8">
                    <a:moveTo>
                      <a:pt x="39" y="30"/>
                    </a:moveTo>
                    <a:lnTo>
                      <a:pt x="39" y="30"/>
                    </a:lnTo>
                    <a:cubicBezTo>
                      <a:pt x="38" y="27"/>
                      <a:pt x="37" y="23"/>
                      <a:pt x="36" y="20"/>
                    </a:cubicBezTo>
                    <a:lnTo>
                      <a:pt x="36" y="20"/>
                    </a:lnTo>
                    <a:cubicBezTo>
                      <a:pt x="31" y="0"/>
                      <a:pt x="0" y="7"/>
                      <a:pt x="4" y="28"/>
                    </a:cubicBezTo>
                    <a:lnTo>
                      <a:pt x="4" y="28"/>
                    </a:lnTo>
                    <a:cubicBezTo>
                      <a:pt x="6" y="31"/>
                      <a:pt x="6" y="33"/>
                      <a:pt x="7" y="37"/>
                    </a:cubicBezTo>
                    <a:lnTo>
                      <a:pt x="7" y="37"/>
                    </a:lnTo>
                    <a:cubicBezTo>
                      <a:pt x="11" y="57"/>
                      <a:pt x="43"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6" name="Freeform 143">
                <a:extLst>
                  <a:ext uri="{FF2B5EF4-FFF2-40B4-BE49-F238E27FC236}">
                    <a16:creationId xmlns:a16="http://schemas.microsoft.com/office/drawing/2014/main" id="{56162610-F4FC-C84F-8F29-2F4CE5D1EE4E}"/>
                  </a:ext>
                </a:extLst>
              </p:cNvPr>
              <p:cNvSpPr>
                <a:spLocks noChangeArrowheads="1"/>
              </p:cNvSpPr>
              <p:nvPr/>
            </p:nvSpPr>
            <p:spPr bwMode="auto">
              <a:xfrm>
                <a:off x="6501084" y="3422880"/>
                <a:ext cx="14041" cy="10801"/>
              </a:xfrm>
              <a:custGeom>
                <a:avLst/>
                <a:gdLst>
                  <a:gd name="T0" fmla="*/ 29 w 59"/>
                  <a:gd name="T1" fmla="*/ 39 h 44"/>
                  <a:gd name="T2" fmla="*/ 29 w 59"/>
                  <a:gd name="T3" fmla="*/ 39 h 44"/>
                  <a:gd name="T4" fmla="*/ 37 w 59"/>
                  <a:gd name="T5" fmla="*/ 37 h 44"/>
                  <a:gd name="T6" fmla="*/ 37 w 59"/>
                  <a:gd name="T7" fmla="*/ 37 h 44"/>
                  <a:gd name="T8" fmla="*/ 30 w 59"/>
                  <a:gd name="T9" fmla="*/ 5 h 44"/>
                  <a:gd name="T10" fmla="*/ 30 w 59"/>
                  <a:gd name="T11" fmla="*/ 5 h 44"/>
                  <a:gd name="T12" fmla="*/ 21 w 59"/>
                  <a:gd name="T13" fmla="*/ 7 h 44"/>
                  <a:gd name="T14" fmla="*/ 21 w 59"/>
                  <a:gd name="T15" fmla="*/ 7 h 44"/>
                  <a:gd name="T16" fmla="*/ 29 w 59"/>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4">
                    <a:moveTo>
                      <a:pt x="29" y="39"/>
                    </a:moveTo>
                    <a:lnTo>
                      <a:pt x="29" y="39"/>
                    </a:lnTo>
                    <a:cubicBezTo>
                      <a:pt x="32" y="38"/>
                      <a:pt x="35" y="37"/>
                      <a:pt x="37" y="37"/>
                    </a:cubicBezTo>
                    <a:lnTo>
                      <a:pt x="37" y="37"/>
                    </a:lnTo>
                    <a:cubicBezTo>
                      <a:pt x="58" y="31"/>
                      <a:pt x="50" y="0"/>
                      <a:pt x="30" y="5"/>
                    </a:cubicBezTo>
                    <a:lnTo>
                      <a:pt x="30" y="5"/>
                    </a:lnTo>
                    <a:cubicBezTo>
                      <a:pt x="27" y="6"/>
                      <a:pt x="24" y="6"/>
                      <a:pt x="21" y="7"/>
                    </a:cubicBezTo>
                    <a:lnTo>
                      <a:pt x="21" y="7"/>
                    </a:lnTo>
                    <a:cubicBezTo>
                      <a:pt x="0" y="11"/>
                      <a:pt x="8" y="43"/>
                      <a:pt x="29"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7" name="Freeform 144">
                <a:extLst>
                  <a:ext uri="{FF2B5EF4-FFF2-40B4-BE49-F238E27FC236}">
                    <a16:creationId xmlns:a16="http://schemas.microsoft.com/office/drawing/2014/main" id="{698AC875-88D2-904D-B313-2F69A5581DCB}"/>
                  </a:ext>
                </a:extLst>
              </p:cNvPr>
              <p:cNvSpPr>
                <a:spLocks noChangeArrowheads="1"/>
              </p:cNvSpPr>
              <p:nvPr/>
            </p:nvSpPr>
            <p:spPr bwMode="auto">
              <a:xfrm>
                <a:off x="6444917" y="3418560"/>
                <a:ext cx="16201" cy="14041"/>
              </a:xfrm>
              <a:custGeom>
                <a:avLst/>
                <a:gdLst>
                  <a:gd name="T0" fmla="*/ 29 w 65"/>
                  <a:gd name="T1" fmla="*/ 46 h 58"/>
                  <a:gd name="T2" fmla="*/ 29 w 65"/>
                  <a:gd name="T3" fmla="*/ 46 h 58"/>
                  <a:gd name="T4" fmla="*/ 46 w 65"/>
                  <a:gd name="T5" fmla="*/ 18 h 58"/>
                  <a:gd name="T6" fmla="*/ 46 w 65"/>
                  <a:gd name="T7" fmla="*/ 18 h 58"/>
                  <a:gd name="T8" fmla="*/ 34 w 65"/>
                  <a:gd name="T9" fmla="*/ 11 h 58"/>
                  <a:gd name="T10" fmla="*/ 34 w 65"/>
                  <a:gd name="T11" fmla="*/ 11 h 58"/>
                  <a:gd name="T12" fmla="*/ 17 w 65"/>
                  <a:gd name="T13" fmla="*/ 38 h 58"/>
                  <a:gd name="T14" fmla="*/ 17 w 65"/>
                  <a:gd name="T15" fmla="*/ 38 h 58"/>
                  <a:gd name="T16" fmla="*/ 29 w 65"/>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29" y="46"/>
                    </a:moveTo>
                    <a:lnTo>
                      <a:pt x="29" y="46"/>
                    </a:lnTo>
                    <a:cubicBezTo>
                      <a:pt x="47" y="57"/>
                      <a:pt x="64" y="29"/>
                      <a:pt x="46" y="18"/>
                    </a:cubicBezTo>
                    <a:lnTo>
                      <a:pt x="46" y="18"/>
                    </a:lnTo>
                    <a:cubicBezTo>
                      <a:pt x="42" y="16"/>
                      <a:pt x="39" y="13"/>
                      <a:pt x="34" y="11"/>
                    </a:cubicBezTo>
                    <a:lnTo>
                      <a:pt x="34" y="11"/>
                    </a:lnTo>
                    <a:cubicBezTo>
                      <a:pt x="17" y="0"/>
                      <a:pt x="0" y="28"/>
                      <a:pt x="17" y="38"/>
                    </a:cubicBezTo>
                    <a:lnTo>
                      <a:pt x="17" y="38"/>
                    </a:lnTo>
                    <a:cubicBezTo>
                      <a:pt x="22" y="41"/>
                      <a:pt x="25"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8" name="Freeform 145">
                <a:extLst>
                  <a:ext uri="{FF2B5EF4-FFF2-40B4-BE49-F238E27FC236}">
                    <a16:creationId xmlns:a16="http://schemas.microsoft.com/office/drawing/2014/main" id="{988E53A0-AB07-094A-9B59-8911E8787888}"/>
                  </a:ext>
                </a:extLst>
              </p:cNvPr>
              <p:cNvSpPr>
                <a:spLocks noChangeArrowheads="1"/>
              </p:cNvSpPr>
              <p:nvPr/>
            </p:nvSpPr>
            <p:spPr bwMode="auto">
              <a:xfrm>
                <a:off x="6450318" y="3377516"/>
                <a:ext cx="16202" cy="14041"/>
              </a:xfrm>
              <a:custGeom>
                <a:avLst/>
                <a:gdLst>
                  <a:gd name="T0" fmla="*/ 46 w 65"/>
                  <a:gd name="T1" fmla="*/ 18 h 58"/>
                  <a:gd name="T2" fmla="*/ 46 w 65"/>
                  <a:gd name="T3" fmla="*/ 18 h 58"/>
                  <a:gd name="T4" fmla="*/ 34 w 65"/>
                  <a:gd name="T5" fmla="*/ 11 h 58"/>
                  <a:gd name="T6" fmla="*/ 34 w 65"/>
                  <a:gd name="T7" fmla="*/ 11 h 58"/>
                  <a:gd name="T8" fmla="*/ 17 w 65"/>
                  <a:gd name="T9" fmla="*/ 39 h 58"/>
                  <a:gd name="T10" fmla="*/ 17 w 65"/>
                  <a:gd name="T11" fmla="*/ 39 h 58"/>
                  <a:gd name="T12" fmla="*/ 29 w 65"/>
                  <a:gd name="T13" fmla="*/ 46 h 58"/>
                  <a:gd name="T14" fmla="*/ 29 w 65"/>
                  <a:gd name="T15" fmla="*/ 46 h 58"/>
                  <a:gd name="T16" fmla="*/ 46 w 65"/>
                  <a:gd name="T17" fmla="*/ 1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46" y="18"/>
                    </a:moveTo>
                    <a:lnTo>
                      <a:pt x="46" y="18"/>
                    </a:lnTo>
                    <a:cubicBezTo>
                      <a:pt x="42" y="16"/>
                      <a:pt x="38" y="14"/>
                      <a:pt x="34" y="11"/>
                    </a:cubicBezTo>
                    <a:lnTo>
                      <a:pt x="34" y="11"/>
                    </a:lnTo>
                    <a:cubicBezTo>
                      <a:pt x="16" y="0"/>
                      <a:pt x="0" y="27"/>
                      <a:pt x="17" y="39"/>
                    </a:cubicBezTo>
                    <a:lnTo>
                      <a:pt x="17" y="39"/>
                    </a:lnTo>
                    <a:cubicBezTo>
                      <a:pt x="21" y="41"/>
                      <a:pt x="25" y="44"/>
                      <a:pt x="29" y="46"/>
                    </a:cubicBezTo>
                    <a:lnTo>
                      <a:pt x="29" y="46"/>
                    </a:lnTo>
                    <a:cubicBezTo>
                      <a:pt x="46" y="57"/>
                      <a:pt x="64" y="29"/>
                      <a:pt x="46"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9" name="Freeform 146">
                <a:extLst>
                  <a:ext uri="{FF2B5EF4-FFF2-40B4-BE49-F238E27FC236}">
                    <a16:creationId xmlns:a16="http://schemas.microsoft.com/office/drawing/2014/main" id="{52FD6E44-0431-8144-A175-DD4261425242}"/>
                  </a:ext>
                </a:extLst>
              </p:cNvPr>
              <p:cNvSpPr>
                <a:spLocks noChangeArrowheads="1"/>
              </p:cNvSpPr>
              <p:nvPr/>
            </p:nvSpPr>
            <p:spPr bwMode="auto">
              <a:xfrm>
                <a:off x="6466520" y="3399118"/>
                <a:ext cx="16201" cy="15122"/>
              </a:xfrm>
              <a:custGeom>
                <a:avLst/>
                <a:gdLst>
                  <a:gd name="T0" fmla="*/ 29 w 64"/>
                  <a:gd name="T1" fmla="*/ 46 h 60"/>
                  <a:gd name="T2" fmla="*/ 29 w 64"/>
                  <a:gd name="T3" fmla="*/ 46 h 60"/>
                  <a:gd name="T4" fmla="*/ 46 w 64"/>
                  <a:gd name="T5" fmla="*/ 19 h 60"/>
                  <a:gd name="T6" fmla="*/ 46 w 64"/>
                  <a:gd name="T7" fmla="*/ 19 h 60"/>
                  <a:gd name="T8" fmla="*/ 35 w 64"/>
                  <a:gd name="T9" fmla="*/ 11 h 60"/>
                  <a:gd name="T10" fmla="*/ 35 w 64"/>
                  <a:gd name="T11" fmla="*/ 11 h 60"/>
                  <a:gd name="T12" fmla="*/ 17 w 64"/>
                  <a:gd name="T13" fmla="*/ 39 h 60"/>
                  <a:gd name="T14" fmla="*/ 17 w 64"/>
                  <a:gd name="T15" fmla="*/ 39 h 60"/>
                  <a:gd name="T16" fmla="*/ 29 w 64"/>
                  <a:gd name="T17" fmla="*/ 4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0">
                    <a:moveTo>
                      <a:pt x="29" y="46"/>
                    </a:moveTo>
                    <a:lnTo>
                      <a:pt x="29" y="46"/>
                    </a:lnTo>
                    <a:cubicBezTo>
                      <a:pt x="46" y="59"/>
                      <a:pt x="63" y="30"/>
                      <a:pt x="46" y="19"/>
                    </a:cubicBezTo>
                    <a:lnTo>
                      <a:pt x="46" y="19"/>
                    </a:lnTo>
                    <a:cubicBezTo>
                      <a:pt x="42" y="16"/>
                      <a:pt x="39" y="14"/>
                      <a:pt x="35" y="11"/>
                    </a:cubicBezTo>
                    <a:lnTo>
                      <a:pt x="35" y="11"/>
                    </a:lnTo>
                    <a:cubicBezTo>
                      <a:pt x="17" y="0"/>
                      <a:pt x="0" y="28"/>
                      <a:pt x="17" y="39"/>
                    </a:cubicBezTo>
                    <a:lnTo>
                      <a:pt x="17" y="39"/>
                    </a:lnTo>
                    <a:cubicBezTo>
                      <a:pt x="22" y="42"/>
                      <a:pt x="25" y="44"/>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0" name="Freeform 147">
                <a:extLst>
                  <a:ext uri="{FF2B5EF4-FFF2-40B4-BE49-F238E27FC236}">
                    <a16:creationId xmlns:a16="http://schemas.microsoft.com/office/drawing/2014/main" id="{3A468909-488F-2245-A066-7EFD787E61EB}"/>
                  </a:ext>
                </a:extLst>
              </p:cNvPr>
              <p:cNvSpPr>
                <a:spLocks noChangeArrowheads="1"/>
              </p:cNvSpPr>
              <p:nvPr/>
            </p:nvSpPr>
            <p:spPr bwMode="auto">
              <a:xfrm>
                <a:off x="6461119" y="3435841"/>
                <a:ext cx="11882" cy="11881"/>
              </a:xfrm>
              <a:custGeom>
                <a:avLst/>
                <a:gdLst>
                  <a:gd name="T0" fmla="*/ 29 w 49"/>
                  <a:gd name="T1" fmla="*/ 8 h 49"/>
                  <a:gd name="T2" fmla="*/ 29 w 49"/>
                  <a:gd name="T3" fmla="*/ 8 h 49"/>
                  <a:gd name="T4" fmla="*/ 27 w 49"/>
                  <a:gd name="T5" fmla="*/ 7 h 49"/>
                  <a:gd name="T6" fmla="*/ 27 w 49"/>
                  <a:gd name="T7" fmla="*/ 7 h 49"/>
                  <a:gd name="T8" fmla="*/ 28 w 49"/>
                  <a:gd name="T9" fmla="*/ 8 h 49"/>
                  <a:gd name="T10" fmla="*/ 28 w 49"/>
                  <a:gd name="T11" fmla="*/ 8 h 49"/>
                  <a:gd name="T12" fmla="*/ 29 w 49"/>
                  <a:gd name="T13" fmla="*/ 8 h 49"/>
                  <a:gd name="T14" fmla="*/ 18 w 49"/>
                  <a:gd name="T15" fmla="*/ 5 h 49"/>
                  <a:gd name="T16" fmla="*/ 18 w 49"/>
                  <a:gd name="T17" fmla="*/ 5 h 49"/>
                  <a:gd name="T18" fmla="*/ 3 w 49"/>
                  <a:gd name="T19" fmla="*/ 24 h 49"/>
                  <a:gd name="T20" fmla="*/ 3 w 49"/>
                  <a:gd name="T21" fmla="*/ 24 h 49"/>
                  <a:gd name="T22" fmla="*/ 42 w 49"/>
                  <a:gd name="T23" fmla="*/ 14 h 49"/>
                  <a:gd name="T24" fmla="*/ 42 w 49"/>
                  <a:gd name="T25" fmla="*/ 14 h 49"/>
                  <a:gd name="T26" fmla="*/ 18 w 49"/>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9">
                    <a:moveTo>
                      <a:pt x="29" y="8"/>
                    </a:moveTo>
                    <a:lnTo>
                      <a:pt x="29" y="8"/>
                    </a:lnTo>
                    <a:cubicBezTo>
                      <a:pt x="28" y="8"/>
                      <a:pt x="28" y="7"/>
                      <a:pt x="27" y="7"/>
                    </a:cubicBezTo>
                    <a:lnTo>
                      <a:pt x="27" y="7"/>
                    </a:lnTo>
                    <a:cubicBezTo>
                      <a:pt x="28" y="7"/>
                      <a:pt x="28" y="7"/>
                      <a:pt x="28" y="8"/>
                    </a:cubicBezTo>
                    <a:lnTo>
                      <a:pt x="28" y="8"/>
                    </a:lnTo>
                    <a:cubicBezTo>
                      <a:pt x="29" y="8"/>
                      <a:pt x="29" y="8"/>
                      <a:pt x="29" y="8"/>
                    </a:cubicBezTo>
                    <a:close/>
                    <a:moveTo>
                      <a:pt x="18" y="5"/>
                    </a:moveTo>
                    <a:lnTo>
                      <a:pt x="18" y="5"/>
                    </a:lnTo>
                    <a:cubicBezTo>
                      <a:pt x="9" y="6"/>
                      <a:pt x="0" y="12"/>
                      <a:pt x="3" y="24"/>
                    </a:cubicBezTo>
                    <a:lnTo>
                      <a:pt x="3" y="24"/>
                    </a:lnTo>
                    <a:cubicBezTo>
                      <a:pt x="11" y="48"/>
                      <a:pt x="48" y="39"/>
                      <a:pt x="42" y="14"/>
                    </a:cubicBezTo>
                    <a:lnTo>
                      <a:pt x="42" y="14"/>
                    </a:lnTo>
                    <a:cubicBezTo>
                      <a:pt x="40" y="1"/>
                      <a:pt x="26" y="0"/>
                      <a:pt x="18" y="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1" name="Freeform 148">
                <a:extLst>
                  <a:ext uri="{FF2B5EF4-FFF2-40B4-BE49-F238E27FC236}">
                    <a16:creationId xmlns:a16="http://schemas.microsoft.com/office/drawing/2014/main" id="{51E20F5F-0D9D-DA47-BD3D-CE012E9C42E3}"/>
                  </a:ext>
                </a:extLst>
              </p:cNvPr>
              <p:cNvSpPr>
                <a:spLocks noChangeArrowheads="1"/>
              </p:cNvSpPr>
              <p:nvPr/>
            </p:nvSpPr>
            <p:spPr bwMode="auto">
              <a:xfrm>
                <a:off x="6422235" y="3455284"/>
                <a:ext cx="10801" cy="14041"/>
              </a:xfrm>
              <a:custGeom>
                <a:avLst/>
                <a:gdLst>
                  <a:gd name="T0" fmla="*/ 5 w 45"/>
                  <a:gd name="T1" fmla="*/ 28 h 58"/>
                  <a:gd name="T2" fmla="*/ 5 w 45"/>
                  <a:gd name="T3" fmla="*/ 28 h 58"/>
                  <a:gd name="T4" fmla="*/ 7 w 45"/>
                  <a:gd name="T5" fmla="*/ 37 h 58"/>
                  <a:gd name="T6" fmla="*/ 7 w 45"/>
                  <a:gd name="T7" fmla="*/ 37 h 58"/>
                  <a:gd name="T8" fmla="*/ 39 w 45"/>
                  <a:gd name="T9" fmla="*/ 30 h 58"/>
                  <a:gd name="T10" fmla="*/ 39 w 45"/>
                  <a:gd name="T11" fmla="*/ 30 h 58"/>
                  <a:gd name="T12" fmla="*/ 37 w 45"/>
                  <a:gd name="T13" fmla="*/ 20 h 58"/>
                  <a:gd name="T14" fmla="*/ 37 w 45"/>
                  <a:gd name="T15" fmla="*/ 20 h 58"/>
                  <a:gd name="T16" fmla="*/ 5 w 45"/>
                  <a:gd name="T17"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5" y="28"/>
                    </a:moveTo>
                    <a:lnTo>
                      <a:pt x="5" y="28"/>
                    </a:lnTo>
                    <a:cubicBezTo>
                      <a:pt x="6" y="31"/>
                      <a:pt x="7" y="34"/>
                      <a:pt x="7" y="37"/>
                    </a:cubicBezTo>
                    <a:lnTo>
                      <a:pt x="7" y="37"/>
                    </a:lnTo>
                    <a:cubicBezTo>
                      <a:pt x="12" y="57"/>
                      <a:pt x="44" y="50"/>
                      <a:pt x="39" y="30"/>
                    </a:cubicBezTo>
                    <a:lnTo>
                      <a:pt x="39" y="30"/>
                    </a:lnTo>
                    <a:cubicBezTo>
                      <a:pt x="38" y="27"/>
                      <a:pt x="38" y="24"/>
                      <a:pt x="37" y="20"/>
                    </a:cubicBezTo>
                    <a:lnTo>
                      <a:pt x="37" y="20"/>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2" name="Freeform 149">
                <a:extLst>
                  <a:ext uri="{FF2B5EF4-FFF2-40B4-BE49-F238E27FC236}">
                    <a16:creationId xmlns:a16="http://schemas.microsoft.com/office/drawing/2014/main" id="{34C8B27E-2F3A-D14E-8E31-E7B73E5FFACF}"/>
                  </a:ext>
                </a:extLst>
              </p:cNvPr>
              <p:cNvSpPr>
                <a:spLocks noChangeArrowheads="1"/>
              </p:cNvSpPr>
              <p:nvPr/>
            </p:nvSpPr>
            <p:spPr bwMode="auto">
              <a:xfrm>
                <a:off x="6442757" y="3481207"/>
                <a:ext cx="16201" cy="14041"/>
              </a:xfrm>
              <a:custGeom>
                <a:avLst/>
                <a:gdLst>
                  <a:gd name="T0" fmla="*/ 35 w 65"/>
                  <a:gd name="T1" fmla="*/ 11 h 58"/>
                  <a:gd name="T2" fmla="*/ 35 w 65"/>
                  <a:gd name="T3" fmla="*/ 11 h 58"/>
                  <a:gd name="T4" fmla="*/ 18 w 65"/>
                  <a:gd name="T5" fmla="*/ 39 h 58"/>
                  <a:gd name="T6" fmla="*/ 18 w 65"/>
                  <a:gd name="T7" fmla="*/ 39 h 58"/>
                  <a:gd name="T8" fmla="*/ 29 w 65"/>
                  <a:gd name="T9" fmla="*/ 46 h 58"/>
                  <a:gd name="T10" fmla="*/ 29 w 65"/>
                  <a:gd name="T11" fmla="*/ 46 h 58"/>
                  <a:gd name="T12" fmla="*/ 46 w 65"/>
                  <a:gd name="T13" fmla="*/ 18 h 58"/>
                  <a:gd name="T14" fmla="*/ 46 w 65"/>
                  <a:gd name="T15" fmla="*/ 18 h 58"/>
                  <a:gd name="T16" fmla="*/ 35 w 65"/>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35" y="11"/>
                    </a:moveTo>
                    <a:lnTo>
                      <a:pt x="35" y="11"/>
                    </a:lnTo>
                    <a:cubicBezTo>
                      <a:pt x="18" y="0"/>
                      <a:pt x="0" y="28"/>
                      <a:pt x="18" y="39"/>
                    </a:cubicBezTo>
                    <a:lnTo>
                      <a:pt x="18" y="39"/>
                    </a:lnTo>
                    <a:cubicBezTo>
                      <a:pt x="22" y="41"/>
                      <a:pt x="26" y="44"/>
                      <a:pt x="29" y="46"/>
                    </a:cubicBezTo>
                    <a:lnTo>
                      <a:pt x="29" y="46"/>
                    </a:lnTo>
                    <a:cubicBezTo>
                      <a:pt x="48" y="57"/>
                      <a:pt x="64" y="29"/>
                      <a:pt x="46" y="18"/>
                    </a:cubicBezTo>
                    <a:lnTo>
                      <a:pt x="46" y="18"/>
                    </a:lnTo>
                    <a:cubicBezTo>
                      <a:pt x="43" y="16"/>
                      <a:pt x="39" y="14"/>
                      <a:pt x="35"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3" name="Freeform 150">
                <a:extLst>
                  <a:ext uri="{FF2B5EF4-FFF2-40B4-BE49-F238E27FC236}">
                    <a16:creationId xmlns:a16="http://schemas.microsoft.com/office/drawing/2014/main" id="{58F69005-02A5-3A49-927B-9FFAEE54A3CC}"/>
                  </a:ext>
                </a:extLst>
              </p:cNvPr>
              <p:cNvSpPr>
                <a:spLocks noChangeArrowheads="1"/>
              </p:cNvSpPr>
              <p:nvPr/>
            </p:nvSpPr>
            <p:spPr bwMode="auto">
              <a:xfrm>
                <a:off x="6470840" y="3484447"/>
                <a:ext cx="14041" cy="10801"/>
              </a:xfrm>
              <a:custGeom>
                <a:avLst/>
                <a:gdLst>
                  <a:gd name="T0" fmla="*/ 29 w 58"/>
                  <a:gd name="T1" fmla="*/ 5 h 45"/>
                  <a:gd name="T2" fmla="*/ 29 w 58"/>
                  <a:gd name="T3" fmla="*/ 5 h 45"/>
                  <a:gd name="T4" fmla="*/ 20 w 58"/>
                  <a:gd name="T5" fmla="*/ 8 h 45"/>
                  <a:gd name="T6" fmla="*/ 20 w 58"/>
                  <a:gd name="T7" fmla="*/ 8 h 45"/>
                  <a:gd name="T8" fmla="*/ 27 w 58"/>
                  <a:gd name="T9" fmla="*/ 39 h 45"/>
                  <a:gd name="T10" fmla="*/ 27 w 58"/>
                  <a:gd name="T11" fmla="*/ 39 h 45"/>
                  <a:gd name="T12" fmla="*/ 37 w 58"/>
                  <a:gd name="T13" fmla="*/ 37 h 45"/>
                  <a:gd name="T14" fmla="*/ 37 w 58"/>
                  <a:gd name="T15" fmla="*/ 37 h 45"/>
                  <a:gd name="T16" fmla="*/ 29 w 58"/>
                  <a:gd name="T1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9" y="5"/>
                    </a:moveTo>
                    <a:lnTo>
                      <a:pt x="29" y="5"/>
                    </a:lnTo>
                    <a:cubicBezTo>
                      <a:pt x="26" y="6"/>
                      <a:pt x="23" y="7"/>
                      <a:pt x="20" y="8"/>
                    </a:cubicBezTo>
                    <a:lnTo>
                      <a:pt x="20" y="8"/>
                    </a:lnTo>
                    <a:cubicBezTo>
                      <a:pt x="0" y="12"/>
                      <a:pt x="7" y="44"/>
                      <a:pt x="27" y="39"/>
                    </a:cubicBezTo>
                    <a:lnTo>
                      <a:pt x="27" y="39"/>
                    </a:lnTo>
                    <a:cubicBezTo>
                      <a:pt x="31" y="39"/>
                      <a:pt x="34" y="37"/>
                      <a:pt x="37" y="37"/>
                    </a:cubicBezTo>
                    <a:lnTo>
                      <a:pt x="37" y="37"/>
                    </a:lnTo>
                    <a:cubicBezTo>
                      <a:pt x="57" y="32"/>
                      <a:pt x="50" y="0"/>
                      <a:pt x="29"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4" name="Freeform 151">
                <a:extLst>
                  <a:ext uri="{FF2B5EF4-FFF2-40B4-BE49-F238E27FC236}">
                    <a16:creationId xmlns:a16="http://schemas.microsoft.com/office/drawing/2014/main" id="{878F572B-4B26-5846-AE81-3593D6272EAF}"/>
                  </a:ext>
                </a:extLst>
              </p:cNvPr>
              <p:cNvSpPr>
                <a:spLocks noChangeArrowheads="1"/>
              </p:cNvSpPr>
              <p:nvPr/>
            </p:nvSpPr>
            <p:spPr bwMode="auto">
              <a:xfrm>
                <a:off x="6455719" y="3459604"/>
                <a:ext cx="14041" cy="10801"/>
              </a:xfrm>
              <a:custGeom>
                <a:avLst/>
                <a:gdLst>
                  <a:gd name="T0" fmla="*/ 29 w 58"/>
                  <a:gd name="T1" fmla="*/ 5 h 45"/>
                  <a:gd name="T2" fmla="*/ 29 w 58"/>
                  <a:gd name="T3" fmla="*/ 5 h 45"/>
                  <a:gd name="T4" fmla="*/ 21 w 58"/>
                  <a:gd name="T5" fmla="*/ 7 h 45"/>
                  <a:gd name="T6" fmla="*/ 21 w 58"/>
                  <a:gd name="T7" fmla="*/ 7 h 45"/>
                  <a:gd name="T8" fmla="*/ 27 w 58"/>
                  <a:gd name="T9" fmla="*/ 39 h 45"/>
                  <a:gd name="T10" fmla="*/ 27 w 58"/>
                  <a:gd name="T11" fmla="*/ 39 h 45"/>
                  <a:gd name="T12" fmla="*/ 37 w 58"/>
                  <a:gd name="T13" fmla="*/ 37 h 45"/>
                  <a:gd name="T14" fmla="*/ 37 w 58"/>
                  <a:gd name="T15" fmla="*/ 37 h 45"/>
                  <a:gd name="T16" fmla="*/ 29 w 58"/>
                  <a:gd name="T1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9" y="5"/>
                    </a:moveTo>
                    <a:lnTo>
                      <a:pt x="29" y="5"/>
                    </a:lnTo>
                    <a:cubicBezTo>
                      <a:pt x="26" y="5"/>
                      <a:pt x="23" y="7"/>
                      <a:pt x="21" y="7"/>
                    </a:cubicBezTo>
                    <a:lnTo>
                      <a:pt x="21" y="7"/>
                    </a:lnTo>
                    <a:cubicBezTo>
                      <a:pt x="0" y="12"/>
                      <a:pt x="7" y="44"/>
                      <a:pt x="27" y="39"/>
                    </a:cubicBezTo>
                    <a:lnTo>
                      <a:pt x="27" y="39"/>
                    </a:lnTo>
                    <a:cubicBezTo>
                      <a:pt x="31" y="38"/>
                      <a:pt x="34" y="37"/>
                      <a:pt x="37" y="37"/>
                    </a:cubicBezTo>
                    <a:lnTo>
                      <a:pt x="37" y="37"/>
                    </a:lnTo>
                    <a:cubicBezTo>
                      <a:pt x="57" y="32"/>
                      <a:pt x="50" y="0"/>
                      <a:pt x="29"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5" name="Freeform 152">
                <a:extLst>
                  <a:ext uri="{FF2B5EF4-FFF2-40B4-BE49-F238E27FC236}">
                    <a16:creationId xmlns:a16="http://schemas.microsoft.com/office/drawing/2014/main" id="{80F5382D-39DE-AC4E-B048-29C561B10156}"/>
                  </a:ext>
                </a:extLst>
              </p:cNvPr>
              <p:cNvSpPr>
                <a:spLocks noChangeArrowheads="1"/>
              </p:cNvSpPr>
              <p:nvPr/>
            </p:nvSpPr>
            <p:spPr bwMode="auto">
              <a:xfrm>
                <a:off x="6956891" y="3206858"/>
                <a:ext cx="11881" cy="10801"/>
              </a:xfrm>
              <a:custGeom>
                <a:avLst/>
                <a:gdLst>
                  <a:gd name="T0" fmla="*/ 28 w 49"/>
                  <a:gd name="T1" fmla="*/ 36 h 42"/>
                  <a:gd name="T2" fmla="*/ 28 w 49"/>
                  <a:gd name="T3" fmla="*/ 36 h 42"/>
                  <a:gd name="T4" fmla="*/ 20 w 49"/>
                  <a:gd name="T5" fmla="*/ 5 h 42"/>
                  <a:gd name="T6" fmla="*/ 20 w 49"/>
                  <a:gd name="T7" fmla="*/ 5 h 42"/>
                  <a:gd name="T8" fmla="*/ 28 w 49"/>
                  <a:gd name="T9" fmla="*/ 36 h 42"/>
                </a:gdLst>
                <a:ahLst/>
                <a:cxnLst>
                  <a:cxn ang="0">
                    <a:pos x="T0" y="T1"/>
                  </a:cxn>
                  <a:cxn ang="0">
                    <a:pos x="T2" y="T3"/>
                  </a:cxn>
                  <a:cxn ang="0">
                    <a:pos x="T4" y="T5"/>
                  </a:cxn>
                  <a:cxn ang="0">
                    <a:pos x="T6" y="T7"/>
                  </a:cxn>
                  <a:cxn ang="0">
                    <a:pos x="T8" y="T9"/>
                  </a:cxn>
                </a:cxnLst>
                <a:rect l="0" t="0" r="r" b="b"/>
                <a:pathLst>
                  <a:path w="49" h="42">
                    <a:moveTo>
                      <a:pt x="28" y="36"/>
                    </a:moveTo>
                    <a:lnTo>
                      <a:pt x="28" y="36"/>
                    </a:lnTo>
                    <a:cubicBezTo>
                      <a:pt x="48" y="32"/>
                      <a:pt x="41" y="0"/>
                      <a:pt x="20" y="5"/>
                    </a:cubicBezTo>
                    <a:lnTo>
                      <a:pt x="20" y="5"/>
                    </a:lnTo>
                    <a:cubicBezTo>
                      <a:pt x="0" y="10"/>
                      <a:pt x="7"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6" name="Freeform 153">
                <a:extLst>
                  <a:ext uri="{FF2B5EF4-FFF2-40B4-BE49-F238E27FC236}">
                    <a16:creationId xmlns:a16="http://schemas.microsoft.com/office/drawing/2014/main" id="{929D56E4-9651-5842-8AF0-7754C19910BF}"/>
                  </a:ext>
                </a:extLst>
              </p:cNvPr>
              <p:cNvSpPr>
                <a:spLocks noChangeArrowheads="1"/>
              </p:cNvSpPr>
              <p:nvPr/>
            </p:nvSpPr>
            <p:spPr bwMode="auto">
              <a:xfrm>
                <a:off x="6961211" y="3226299"/>
                <a:ext cx="8641" cy="11881"/>
              </a:xfrm>
              <a:custGeom>
                <a:avLst/>
                <a:gdLst>
                  <a:gd name="T0" fmla="*/ 34 w 36"/>
                  <a:gd name="T1" fmla="*/ 27 h 49"/>
                  <a:gd name="T2" fmla="*/ 34 w 36"/>
                  <a:gd name="T3" fmla="*/ 27 h 49"/>
                  <a:gd name="T4" fmla="*/ 34 w 36"/>
                  <a:gd name="T5" fmla="*/ 22 h 49"/>
                  <a:gd name="T6" fmla="*/ 34 w 36"/>
                  <a:gd name="T7" fmla="*/ 22 h 49"/>
                  <a:gd name="T8" fmla="*/ 1 w 36"/>
                  <a:gd name="T9" fmla="*/ 21 h 49"/>
                  <a:gd name="T10" fmla="*/ 1 w 36"/>
                  <a:gd name="T11" fmla="*/ 21 h 49"/>
                  <a:gd name="T12" fmla="*/ 1 w 36"/>
                  <a:gd name="T13" fmla="*/ 26 h 49"/>
                  <a:gd name="T14" fmla="*/ 1 w 36"/>
                  <a:gd name="T15" fmla="*/ 26 h 49"/>
                  <a:gd name="T16" fmla="*/ 34 w 36"/>
                  <a:gd name="T17"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49">
                    <a:moveTo>
                      <a:pt x="34" y="27"/>
                    </a:moveTo>
                    <a:lnTo>
                      <a:pt x="34" y="27"/>
                    </a:lnTo>
                    <a:cubicBezTo>
                      <a:pt x="34" y="26"/>
                      <a:pt x="34" y="24"/>
                      <a:pt x="34" y="22"/>
                    </a:cubicBezTo>
                    <a:lnTo>
                      <a:pt x="34" y="22"/>
                    </a:lnTo>
                    <a:cubicBezTo>
                      <a:pt x="32" y="1"/>
                      <a:pt x="0" y="0"/>
                      <a:pt x="1" y="21"/>
                    </a:cubicBezTo>
                    <a:lnTo>
                      <a:pt x="1" y="21"/>
                    </a:lnTo>
                    <a:cubicBezTo>
                      <a:pt x="1" y="22"/>
                      <a:pt x="1" y="24"/>
                      <a:pt x="1" y="26"/>
                    </a:cubicBezTo>
                    <a:lnTo>
                      <a:pt x="1" y="26"/>
                    </a:lnTo>
                    <a:cubicBezTo>
                      <a:pt x="2" y="47"/>
                      <a:pt x="35" y="48"/>
                      <a:pt x="34"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7" name="Freeform 154">
                <a:extLst>
                  <a:ext uri="{FF2B5EF4-FFF2-40B4-BE49-F238E27FC236}">
                    <a16:creationId xmlns:a16="http://schemas.microsoft.com/office/drawing/2014/main" id="{B61FA46A-1006-F84C-B4B1-68A8EC0DA295}"/>
                  </a:ext>
                </a:extLst>
              </p:cNvPr>
              <p:cNvSpPr>
                <a:spLocks noChangeArrowheads="1"/>
              </p:cNvSpPr>
              <p:nvPr/>
            </p:nvSpPr>
            <p:spPr bwMode="auto">
              <a:xfrm>
                <a:off x="6974173" y="3201456"/>
                <a:ext cx="14041" cy="14042"/>
              </a:xfrm>
              <a:custGeom>
                <a:avLst/>
                <a:gdLst>
                  <a:gd name="T0" fmla="*/ 23 w 59"/>
                  <a:gd name="T1" fmla="*/ 43 h 56"/>
                  <a:gd name="T2" fmla="*/ 23 w 59"/>
                  <a:gd name="T3" fmla="*/ 43 h 56"/>
                  <a:gd name="T4" fmla="*/ 41 w 59"/>
                  <a:gd name="T5" fmla="*/ 15 h 56"/>
                  <a:gd name="T6" fmla="*/ 41 w 59"/>
                  <a:gd name="T7" fmla="*/ 15 h 56"/>
                  <a:gd name="T8" fmla="*/ 34 w 59"/>
                  <a:gd name="T9" fmla="*/ 12 h 56"/>
                  <a:gd name="T10" fmla="*/ 34 w 59"/>
                  <a:gd name="T11" fmla="*/ 12 h 56"/>
                  <a:gd name="T12" fmla="*/ 17 w 59"/>
                  <a:gd name="T13" fmla="*/ 39 h 56"/>
                  <a:gd name="T14" fmla="*/ 17 w 59"/>
                  <a:gd name="T15" fmla="*/ 39 h 56"/>
                  <a:gd name="T16" fmla="*/ 23 w 59"/>
                  <a:gd name="T17" fmla="*/ 4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6">
                    <a:moveTo>
                      <a:pt x="23" y="43"/>
                    </a:moveTo>
                    <a:lnTo>
                      <a:pt x="23" y="43"/>
                    </a:lnTo>
                    <a:cubicBezTo>
                      <a:pt x="41" y="55"/>
                      <a:pt x="58" y="27"/>
                      <a:pt x="41" y="15"/>
                    </a:cubicBezTo>
                    <a:lnTo>
                      <a:pt x="41" y="15"/>
                    </a:lnTo>
                    <a:cubicBezTo>
                      <a:pt x="38" y="14"/>
                      <a:pt x="36" y="13"/>
                      <a:pt x="34" y="12"/>
                    </a:cubicBezTo>
                    <a:lnTo>
                      <a:pt x="34" y="12"/>
                    </a:lnTo>
                    <a:cubicBezTo>
                      <a:pt x="16" y="0"/>
                      <a:pt x="0" y="28"/>
                      <a:pt x="17" y="39"/>
                    </a:cubicBezTo>
                    <a:lnTo>
                      <a:pt x="17" y="39"/>
                    </a:lnTo>
                    <a:cubicBezTo>
                      <a:pt x="19" y="41"/>
                      <a:pt x="21" y="42"/>
                      <a:pt x="2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8" name="Freeform 155">
                <a:extLst>
                  <a:ext uri="{FF2B5EF4-FFF2-40B4-BE49-F238E27FC236}">
                    <a16:creationId xmlns:a16="http://schemas.microsoft.com/office/drawing/2014/main" id="{981888B8-CD1C-D840-BFC8-DC988FE0FCEC}"/>
                  </a:ext>
                </a:extLst>
              </p:cNvPr>
              <p:cNvSpPr>
                <a:spLocks noChangeArrowheads="1"/>
              </p:cNvSpPr>
              <p:nvPr/>
            </p:nvSpPr>
            <p:spPr bwMode="auto">
              <a:xfrm>
                <a:off x="6989295" y="3225219"/>
                <a:ext cx="12961" cy="10801"/>
              </a:xfrm>
              <a:custGeom>
                <a:avLst/>
                <a:gdLst>
                  <a:gd name="T0" fmla="*/ 27 w 54"/>
                  <a:gd name="T1" fmla="*/ 38 h 43"/>
                  <a:gd name="T2" fmla="*/ 27 w 54"/>
                  <a:gd name="T3" fmla="*/ 38 h 43"/>
                  <a:gd name="T4" fmla="*/ 33 w 54"/>
                  <a:gd name="T5" fmla="*/ 37 h 43"/>
                  <a:gd name="T6" fmla="*/ 33 w 54"/>
                  <a:gd name="T7" fmla="*/ 37 h 43"/>
                  <a:gd name="T8" fmla="*/ 25 w 54"/>
                  <a:gd name="T9" fmla="*/ 5 h 43"/>
                  <a:gd name="T10" fmla="*/ 25 w 54"/>
                  <a:gd name="T11" fmla="*/ 5 h 43"/>
                  <a:gd name="T12" fmla="*/ 20 w 54"/>
                  <a:gd name="T13" fmla="*/ 6 h 43"/>
                  <a:gd name="T14" fmla="*/ 20 w 54"/>
                  <a:gd name="T15" fmla="*/ 6 h 43"/>
                  <a:gd name="T16" fmla="*/ 27 w 54"/>
                  <a:gd name="T17"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3">
                    <a:moveTo>
                      <a:pt x="27" y="38"/>
                    </a:moveTo>
                    <a:lnTo>
                      <a:pt x="27" y="38"/>
                    </a:lnTo>
                    <a:cubicBezTo>
                      <a:pt x="29" y="37"/>
                      <a:pt x="31" y="37"/>
                      <a:pt x="33" y="37"/>
                    </a:cubicBezTo>
                    <a:lnTo>
                      <a:pt x="33" y="37"/>
                    </a:lnTo>
                    <a:cubicBezTo>
                      <a:pt x="53" y="32"/>
                      <a:pt x="46" y="0"/>
                      <a:pt x="25" y="5"/>
                    </a:cubicBezTo>
                    <a:lnTo>
                      <a:pt x="25" y="5"/>
                    </a:lnTo>
                    <a:cubicBezTo>
                      <a:pt x="23" y="5"/>
                      <a:pt x="22" y="5"/>
                      <a:pt x="20" y="6"/>
                    </a:cubicBezTo>
                    <a:lnTo>
                      <a:pt x="20" y="6"/>
                    </a:lnTo>
                    <a:cubicBezTo>
                      <a:pt x="0" y="11"/>
                      <a:pt x="7" y="42"/>
                      <a:pt x="2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9" name="Freeform 156">
                <a:extLst>
                  <a:ext uri="{FF2B5EF4-FFF2-40B4-BE49-F238E27FC236}">
                    <a16:creationId xmlns:a16="http://schemas.microsoft.com/office/drawing/2014/main" id="{9D7FFD9D-A7F9-374F-9ADE-DB840FB1F16A}"/>
                  </a:ext>
                </a:extLst>
              </p:cNvPr>
              <p:cNvSpPr>
                <a:spLocks noChangeArrowheads="1"/>
              </p:cNvSpPr>
              <p:nvPr/>
            </p:nvSpPr>
            <p:spPr bwMode="auto">
              <a:xfrm>
                <a:off x="6979574" y="3162573"/>
                <a:ext cx="10801" cy="15122"/>
              </a:xfrm>
              <a:custGeom>
                <a:avLst/>
                <a:gdLst>
                  <a:gd name="T0" fmla="*/ 39 w 45"/>
                  <a:gd name="T1" fmla="*/ 31 h 60"/>
                  <a:gd name="T2" fmla="*/ 39 w 45"/>
                  <a:gd name="T3" fmla="*/ 31 h 60"/>
                  <a:gd name="T4" fmla="*/ 37 w 45"/>
                  <a:gd name="T5" fmla="*/ 21 h 60"/>
                  <a:gd name="T6" fmla="*/ 37 w 45"/>
                  <a:gd name="T7" fmla="*/ 21 h 60"/>
                  <a:gd name="T8" fmla="*/ 5 w 45"/>
                  <a:gd name="T9" fmla="*/ 28 h 60"/>
                  <a:gd name="T10" fmla="*/ 5 w 45"/>
                  <a:gd name="T11" fmla="*/ 28 h 60"/>
                  <a:gd name="T12" fmla="*/ 7 w 45"/>
                  <a:gd name="T13" fmla="*/ 39 h 60"/>
                  <a:gd name="T14" fmla="*/ 7 w 45"/>
                  <a:gd name="T15" fmla="*/ 39 h 60"/>
                  <a:gd name="T16" fmla="*/ 39 w 45"/>
                  <a:gd name="T17"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0">
                    <a:moveTo>
                      <a:pt x="39" y="31"/>
                    </a:moveTo>
                    <a:lnTo>
                      <a:pt x="39" y="31"/>
                    </a:lnTo>
                    <a:cubicBezTo>
                      <a:pt x="38" y="28"/>
                      <a:pt x="38" y="24"/>
                      <a:pt x="37" y="21"/>
                    </a:cubicBezTo>
                    <a:lnTo>
                      <a:pt x="37" y="21"/>
                    </a:lnTo>
                    <a:cubicBezTo>
                      <a:pt x="32" y="0"/>
                      <a:pt x="0" y="8"/>
                      <a:pt x="5" y="28"/>
                    </a:cubicBezTo>
                    <a:lnTo>
                      <a:pt x="5" y="28"/>
                    </a:lnTo>
                    <a:cubicBezTo>
                      <a:pt x="6" y="31"/>
                      <a:pt x="7" y="35"/>
                      <a:pt x="7" y="39"/>
                    </a:cubicBezTo>
                    <a:lnTo>
                      <a:pt x="7" y="39"/>
                    </a:lnTo>
                    <a:cubicBezTo>
                      <a:pt x="12" y="59"/>
                      <a:pt x="44" y="51"/>
                      <a:pt x="39"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0" name="Freeform 157">
                <a:extLst>
                  <a:ext uri="{FF2B5EF4-FFF2-40B4-BE49-F238E27FC236}">
                    <a16:creationId xmlns:a16="http://schemas.microsoft.com/office/drawing/2014/main" id="{749EFB6A-B1F8-BB43-926C-4F398D960020}"/>
                  </a:ext>
                </a:extLst>
              </p:cNvPr>
              <p:cNvSpPr>
                <a:spLocks noChangeArrowheads="1"/>
              </p:cNvSpPr>
              <p:nvPr/>
            </p:nvSpPr>
            <p:spPr bwMode="auto">
              <a:xfrm>
                <a:off x="7017378" y="3164733"/>
                <a:ext cx="12961" cy="15122"/>
              </a:xfrm>
              <a:custGeom>
                <a:avLst/>
                <a:gdLst>
                  <a:gd name="T0" fmla="*/ 39 w 55"/>
                  <a:gd name="T1" fmla="*/ 41 h 60"/>
                  <a:gd name="T2" fmla="*/ 39 w 55"/>
                  <a:gd name="T3" fmla="*/ 41 h 60"/>
                  <a:gd name="T4" fmla="*/ 43 w 55"/>
                  <a:gd name="T5" fmla="*/ 35 h 60"/>
                  <a:gd name="T6" fmla="*/ 43 w 55"/>
                  <a:gd name="T7" fmla="*/ 35 h 60"/>
                  <a:gd name="T8" fmla="*/ 15 w 55"/>
                  <a:gd name="T9" fmla="*/ 18 h 60"/>
                  <a:gd name="T10" fmla="*/ 15 w 55"/>
                  <a:gd name="T11" fmla="*/ 18 h 60"/>
                  <a:gd name="T12" fmla="*/ 12 w 55"/>
                  <a:gd name="T13" fmla="*/ 24 h 60"/>
                  <a:gd name="T14" fmla="*/ 12 w 55"/>
                  <a:gd name="T15" fmla="*/ 24 h 60"/>
                  <a:gd name="T16" fmla="*/ 39 w 55"/>
                  <a:gd name="T1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9" y="41"/>
                    </a:moveTo>
                    <a:lnTo>
                      <a:pt x="39" y="41"/>
                    </a:lnTo>
                    <a:cubicBezTo>
                      <a:pt x="41" y="39"/>
                      <a:pt x="42" y="37"/>
                      <a:pt x="43" y="35"/>
                    </a:cubicBezTo>
                    <a:lnTo>
                      <a:pt x="43" y="35"/>
                    </a:lnTo>
                    <a:cubicBezTo>
                      <a:pt x="54" y="17"/>
                      <a:pt x="27" y="0"/>
                      <a:pt x="15" y="18"/>
                    </a:cubicBezTo>
                    <a:lnTo>
                      <a:pt x="15" y="18"/>
                    </a:lnTo>
                    <a:cubicBezTo>
                      <a:pt x="14" y="20"/>
                      <a:pt x="13" y="22"/>
                      <a:pt x="12" y="24"/>
                    </a:cubicBezTo>
                    <a:lnTo>
                      <a:pt x="12" y="24"/>
                    </a:lnTo>
                    <a:cubicBezTo>
                      <a:pt x="0" y="42"/>
                      <a:pt x="28" y="59"/>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1" name="Freeform 158">
                <a:extLst>
                  <a:ext uri="{FF2B5EF4-FFF2-40B4-BE49-F238E27FC236}">
                    <a16:creationId xmlns:a16="http://schemas.microsoft.com/office/drawing/2014/main" id="{0A27408E-9E86-964A-A4EB-25160AC3C396}"/>
                  </a:ext>
                </a:extLst>
              </p:cNvPr>
              <p:cNvSpPr>
                <a:spLocks noChangeArrowheads="1"/>
              </p:cNvSpPr>
              <p:nvPr/>
            </p:nvSpPr>
            <p:spPr bwMode="auto">
              <a:xfrm>
                <a:off x="7019538" y="3190655"/>
                <a:ext cx="12961" cy="15122"/>
              </a:xfrm>
              <a:custGeom>
                <a:avLst/>
                <a:gdLst>
                  <a:gd name="T0" fmla="*/ 39 w 55"/>
                  <a:gd name="T1" fmla="*/ 41 h 60"/>
                  <a:gd name="T2" fmla="*/ 39 w 55"/>
                  <a:gd name="T3" fmla="*/ 41 h 60"/>
                  <a:gd name="T4" fmla="*/ 43 w 55"/>
                  <a:gd name="T5" fmla="*/ 35 h 60"/>
                  <a:gd name="T6" fmla="*/ 43 w 55"/>
                  <a:gd name="T7" fmla="*/ 35 h 60"/>
                  <a:gd name="T8" fmla="*/ 15 w 55"/>
                  <a:gd name="T9" fmla="*/ 18 h 60"/>
                  <a:gd name="T10" fmla="*/ 15 w 55"/>
                  <a:gd name="T11" fmla="*/ 18 h 60"/>
                  <a:gd name="T12" fmla="*/ 11 w 55"/>
                  <a:gd name="T13" fmla="*/ 24 h 60"/>
                  <a:gd name="T14" fmla="*/ 11 w 55"/>
                  <a:gd name="T15" fmla="*/ 24 h 60"/>
                  <a:gd name="T16" fmla="*/ 39 w 55"/>
                  <a:gd name="T1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9" y="41"/>
                    </a:moveTo>
                    <a:lnTo>
                      <a:pt x="39" y="41"/>
                    </a:lnTo>
                    <a:cubicBezTo>
                      <a:pt x="40" y="39"/>
                      <a:pt x="41" y="37"/>
                      <a:pt x="43" y="35"/>
                    </a:cubicBezTo>
                    <a:lnTo>
                      <a:pt x="43" y="35"/>
                    </a:lnTo>
                    <a:cubicBezTo>
                      <a:pt x="54" y="17"/>
                      <a:pt x="26" y="0"/>
                      <a:pt x="15" y="18"/>
                    </a:cubicBezTo>
                    <a:lnTo>
                      <a:pt x="15" y="18"/>
                    </a:lnTo>
                    <a:cubicBezTo>
                      <a:pt x="14" y="19"/>
                      <a:pt x="13" y="22"/>
                      <a:pt x="11" y="24"/>
                    </a:cubicBezTo>
                    <a:lnTo>
                      <a:pt x="11" y="24"/>
                    </a:lnTo>
                    <a:cubicBezTo>
                      <a:pt x="0" y="42"/>
                      <a:pt x="28" y="59"/>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2" name="Freeform 159">
                <a:extLst>
                  <a:ext uri="{FF2B5EF4-FFF2-40B4-BE49-F238E27FC236}">
                    <a16:creationId xmlns:a16="http://schemas.microsoft.com/office/drawing/2014/main" id="{7E724F9F-9EF9-8144-AD32-B75491BF9F35}"/>
                  </a:ext>
                </a:extLst>
              </p:cNvPr>
              <p:cNvSpPr>
                <a:spLocks noChangeArrowheads="1"/>
              </p:cNvSpPr>
              <p:nvPr/>
            </p:nvSpPr>
            <p:spPr bwMode="auto">
              <a:xfrm>
                <a:off x="7001176" y="3162573"/>
                <a:ext cx="11882" cy="10801"/>
              </a:xfrm>
              <a:custGeom>
                <a:avLst/>
                <a:gdLst>
                  <a:gd name="T0" fmla="*/ 28 w 50"/>
                  <a:gd name="T1" fmla="*/ 37 h 42"/>
                  <a:gd name="T2" fmla="*/ 28 w 50"/>
                  <a:gd name="T3" fmla="*/ 37 h 42"/>
                  <a:gd name="T4" fmla="*/ 21 w 50"/>
                  <a:gd name="T5" fmla="*/ 5 h 42"/>
                  <a:gd name="T6" fmla="*/ 21 w 50"/>
                  <a:gd name="T7" fmla="*/ 5 h 42"/>
                  <a:gd name="T8" fmla="*/ 28 w 50"/>
                  <a:gd name="T9" fmla="*/ 37 h 42"/>
                </a:gdLst>
                <a:ahLst/>
                <a:cxnLst>
                  <a:cxn ang="0">
                    <a:pos x="T0" y="T1"/>
                  </a:cxn>
                  <a:cxn ang="0">
                    <a:pos x="T2" y="T3"/>
                  </a:cxn>
                  <a:cxn ang="0">
                    <a:pos x="T4" y="T5"/>
                  </a:cxn>
                  <a:cxn ang="0">
                    <a:pos x="T6" y="T7"/>
                  </a:cxn>
                  <a:cxn ang="0">
                    <a:pos x="T8" y="T9"/>
                  </a:cxn>
                </a:cxnLst>
                <a:rect l="0" t="0" r="r" b="b"/>
                <a:pathLst>
                  <a:path w="50" h="42">
                    <a:moveTo>
                      <a:pt x="28" y="37"/>
                    </a:moveTo>
                    <a:lnTo>
                      <a:pt x="28" y="37"/>
                    </a:lnTo>
                    <a:cubicBezTo>
                      <a:pt x="49" y="31"/>
                      <a:pt x="41" y="0"/>
                      <a:pt x="21" y="5"/>
                    </a:cubicBezTo>
                    <a:lnTo>
                      <a:pt x="21" y="5"/>
                    </a:lnTo>
                    <a:cubicBezTo>
                      <a:pt x="0" y="10"/>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3" name="Freeform 160">
                <a:extLst>
                  <a:ext uri="{FF2B5EF4-FFF2-40B4-BE49-F238E27FC236}">
                    <a16:creationId xmlns:a16="http://schemas.microsoft.com/office/drawing/2014/main" id="{9BC93C70-11BF-E34B-B1B2-BC3DD4911EDD}"/>
                  </a:ext>
                </a:extLst>
              </p:cNvPr>
              <p:cNvSpPr>
                <a:spLocks noChangeArrowheads="1"/>
              </p:cNvSpPr>
              <p:nvPr/>
            </p:nvSpPr>
            <p:spPr bwMode="auto">
              <a:xfrm>
                <a:off x="7053021" y="3131250"/>
                <a:ext cx="11882" cy="10801"/>
              </a:xfrm>
              <a:custGeom>
                <a:avLst/>
                <a:gdLst>
                  <a:gd name="T0" fmla="*/ 27 w 49"/>
                  <a:gd name="T1" fmla="*/ 37 h 42"/>
                  <a:gd name="T2" fmla="*/ 27 w 49"/>
                  <a:gd name="T3" fmla="*/ 37 h 42"/>
                  <a:gd name="T4" fmla="*/ 19 w 49"/>
                  <a:gd name="T5" fmla="*/ 5 h 42"/>
                  <a:gd name="T6" fmla="*/ 19 w 49"/>
                  <a:gd name="T7" fmla="*/ 5 h 42"/>
                  <a:gd name="T8" fmla="*/ 27 w 49"/>
                  <a:gd name="T9" fmla="*/ 37 h 42"/>
                </a:gdLst>
                <a:ahLst/>
                <a:cxnLst>
                  <a:cxn ang="0">
                    <a:pos x="T0" y="T1"/>
                  </a:cxn>
                  <a:cxn ang="0">
                    <a:pos x="T2" y="T3"/>
                  </a:cxn>
                  <a:cxn ang="0">
                    <a:pos x="T4" y="T5"/>
                  </a:cxn>
                  <a:cxn ang="0">
                    <a:pos x="T6" y="T7"/>
                  </a:cxn>
                  <a:cxn ang="0">
                    <a:pos x="T8" y="T9"/>
                  </a:cxn>
                </a:cxnLst>
                <a:rect l="0" t="0" r="r" b="b"/>
                <a:pathLst>
                  <a:path w="49" h="42">
                    <a:moveTo>
                      <a:pt x="27" y="37"/>
                    </a:moveTo>
                    <a:lnTo>
                      <a:pt x="27" y="37"/>
                    </a:lnTo>
                    <a:cubicBezTo>
                      <a:pt x="48" y="32"/>
                      <a:pt x="40" y="0"/>
                      <a:pt x="19" y="5"/>
                    </a:cubicBezTo>
                    <a:lnTo>
                      <a:pt x="19" y="5"/>
                    </a:lnTo>
                    <a:cubicBezTo>
                      <a:pt x="0" y="9"/>
                      <a:pt x="6" y="41"/>
                      <a:pt x="27"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4" name="Freeform 161">
                <a:extLst>
                  <a:ext uri="{FF2B5EF4-FFF2-40B4-BE49-F238E27FC236}">
                    <a16:creationId xmlns:a16="http://schemas.microsoft.com/office/drawing/2014/main" id="{661BA466-E6EC-8B46-A4E4-16CB334ABCC4}"/>
                  </a:ext>
                </a:extLst>
              </p:cNvPr>
              <p:cNvSpPr>
                <a:spLocks noChangeArrowheads="1"/>
              </p:cNvSpPr>
              <p:nvPr/>
            </p:nvSpPr>
            <p:spPr bwMode="auto">
              <a:xfrm>
                <a:off x="7044380" y="3157173"/>
                <a:ext cx="11882" cy="10801"/>
              </a:xfrm>
              <a:custGeom>
                <a:avLst/>
                <a:gdLst>
                  <a:gd name="T0" fmla="*/ 28 w 49"/>
                  <a:gd name="T1" fmla="*/ 37 h 42"/>
                  <a:gd name="T2" fmla="*/ 28 w 49"/>
                  <a:gd name="T3" fmla="*/ 37 h 42"/>
                  <a:gd name="T4" fmla="*/ 20 w 49"/>
                  <a:gd name="T5" fmla="*/ 5 h 42"/>
                  <a:gd name="T6" fmla="*/ 20 w 49"/>
                  <a:gd name="T7" fmla="*/ 5 h 42"/>
                  <a:gd name="T8" fmla="*/ 28 w 49"/>
                  <a:gd name="T9" fmla="*/ 37 h 42"/>
                </a:gdLst>
                <a:ahLst/>
                <a:cxnLst>
                  <a:cxn ang="0">
                    <a:pos x="T0" y="T1"/>
                  </a:cxn>
                  <a:cxn ang="0">
                    <a:pos x="T2" y="T3"/>
                  </a:cxn>
                  <a:cxn ang="0">
                    <a:pos x="T4" y="T5"/>
                  </a:cxn>
                  <a:cxn ang="0">
                    <a:pos x="T6" y="T7"/>
                  </a:cxn>
                  <a:cxn ang="0">
                    <a:pos x="T8" y="T9"/>
                  </a:cxn>
                </a:cxnLst>
                <a:rect l="0" t="0" r="r" b="b"/>
                <a:pathLst>
                  <a:path w="49" h="42">
                    <a:moveTo>
                      <a:pt x="28" y="37"/>
                    </a:moveTo>
                    <a:lnTo>
                      <a:pt x="28" y="37"/>
                    </a:lnTo>
                    <a:cubicBezTo>
                      <a:pt x="48" y="31"/>
                      <a:pt x="41" y="0"/>
                      <a:pt x="20" y="5"/>
                    </a:cubicBezTo>
                    <a:lnTo>
                      <a:pt x="20" y="5"/>
                    </a:lnTo>
                    <a:cubicBezTo>
                      <a:pt x="0" y="10"/>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5" name="Freeform 162">
                <a:extLst>
                  <a:ext uri="{FF2B5EF4-FFF2-40B4-BE49-F238E27FC236}">
                    <a16:creationId xmlns:a16="http://schemas.microsoft.com/office/drawing/2014/main" id="{7EBDA9B8-6756-CC44-938F-8C922D075325}"/>
                  </a:ext>
                </a:extLst>
              </p:cNvPr>
              <p:cNvSpPr>
                <a:spLocks noChangeArrowheads="1"/>
              </p:cNvSpPr>
              <p:nvPr/>
            </p:nvSpPr>
            <p:spPr bwMode="auto">
              <a:xfrm>
                <a:off x="7073544" y="3140970"/>
                <a:ext cx="10801" cy="14042"/>
              </a:xfrm>
              <a:custGeom>
                <a:avLst/>
                <a:gdLst>
                  <a:gd name="T0" fmla="*/ 39 w 44"/>
                  <a:gd name="T1" fmla="*/ 30 h 59"/>
                  <a:gd name="T2" fmla="*/ 39 w 44"/>
                  <a:gd name="T3" fmla="*/ 30 h 59"/>
                  <a:gd name="T4" fmla="*/ 36 w 44"/>
                  <a:gd name="T5" fmla="*/ 20 h 59"/>
                  <a:gd name="T6" fmla="*/ 36 w 44"/>
                  <a:gd name="T7" fmla="*/ 20 h 59"/>
                  <a:gd name="T8" fmla="*/ 4 w 44"/>
                  <a:gd name="T9" fmla="*/ 27 h 59"/>
                  <a:gd name="T10" fmla="*/ 4 w 44"/>
                  <a:gd name="T11" fmla="*/ 27 h 59"/>
                  <a:gd name="T12" fmla="*/ 7 w 44"/>
                  <a:gd name="T13" fmla="*/ 38 h 59"/>
                  <a:gd name="T14" fmla="*/ 7 w 44"/>
                  <a:gd name="T15" fmla="*/ 38 h 59"/>
                  <a:gd name="T16" fmla="*/ 39 w 44"/>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9">
                    <a:moveTo>
                      <a:pt x="39" y="30"/>
                    </a:moveTo>
                    <a:lnTo>
                      <a:pt x="39" y="30"/>
                    </a:lnTo>
                    <a:cubicBezTo>
                      <a:pt x="37" y="27"/>
                      <a:pt x="37" y="24"/>
                      <a:pt x="36" y="20"/>
                    </a:cubicBezTo>
                    <a:lnTo>
                      <a:pt x="36" y="20"/>
                    </a:lnTo>
                    <a:cubicBezTo>
                      <a:pt x="32" y="0"/>
                      <a:pt x="0" y="7"/>
                      <a:pt x="4" y="27"/>
                    </a:cubicBezTo>
                    <a:lnTo>
                      <a:pt x="4" y="27"/>
                    </a:lnTo>
                    <a:cubicBezTo>
                      <a:pt x="5" y="31"/>
                      <a:pt x="6" y="34"/>
                      <a:pt x="7" y="38"/>
                    </a:cubicBezTo>
                    <a:lnTo>
                      <a:pt x="7" y="38"/>
                    </a:lnTo>
                    <a:cubicBezTo>
                      <a:pt x="12" y="58"/>
                      <a:pt x="43" y="51"/>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6" name="Freeform 163">
                <a:extLst>
                  <a:ext uri="{FF2B5EF4-FFF2-40B4-BE49-F238E27FC236}">
                    <a16:creationId xmlns:a16="http://schemas.microsoft.com/office/drawing/2014/main" id="{FE57921A-70EB-714C-9D87-9668661E059D}"/>
                  </a:ext>
                </a:extLst>
              </p:cNvPr>
              <p:cNvSpPr>
                <a:spLocks noChangeArrowheads="1"/>
              </p:cNvSpPr>
              <p:nvPr/>
            </p:nvSpPr>
            <p:spPr bwMode="auto">
              <a:xfrm>
                <a:off x="7072463" y="3187415"/>
                <a:ext cx="10801" cy="12961"/>
              </a:xfrm>
              <a:custGeom>
                <a:avLst/>
                <a:gdLst>
                  <a:gd name="T0" fmla="*/ 4 w 43"/>
                  <a:gd name="T1" fmla="*/ 28 h 54"/>
                  <a:gd name="T2" fmla="*/ 4 w 43"/>
                  <a:gd name="T3" fmla="*/ 28 h 54"/>
                  <a:gd name="T4" fmla="*/ 6 w 43"/>
                  <a:gd name="T5" fmla="*/ 33 h 54"/>
                  <a:gd name="T6" fmla="*/ 6 w 43"/>
                  <a:gd name="T7" fmla="*/ 33 h 54"/>
                  <a:gd name="T8" fmla="*/ 37 w 43"/>
                  <a:gd name="T9" fmla="*/ 26 h 54"/>
                  <a:gd name="T10" fmla="*/ 37 w 43"/>
                  <a:gd name="T11" fmla="*/ 26 h 54"/>
                  <a:gd name="T12" fmla="*/ 36 w 43"/>
                  <a:gd name="T13" fmla="*/ 21 h 54"/>
                  <a:gd name="T14" fmla="*/ 36 w 43"/>
                  <a:gd name="T15" fmla="*/ 21 h 54"/>
                  <a:gd name="T16" fmla="*/ 4 w 43"/>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4">
                    <a:moveTo>
                      <a:pt x="4" y="28"/>
                    </a:moveTo>
                    <a:lnTo>
                      <a:pt x="4" y="28"/>
                    </a:lnTo>
                    <a:cubicBezTo>
                      <a:pt x="4" y="30"/>
                      <a:pt x="5" y="31"/>
                      <a:pt x="6" y="33"/>
                    </a:cubicBezTo>
                    <a:lnTo>
                      <a:pt x="6" y="33"/>
                    </a:lnTo>
                    <a:cubicBezTo>
                      <a:pt x="10" y="53"/>
                      <a:pt x="42" y="46"/>
                      <a:pt x="37" y="26"/>
                    </a:cubicBezTo>
                    <a:lnTo>
                      <a:pt x="37" y="26"/>
                    </a:lnTo>
                    <a:cubicBezTo>
                      <a:pt x="37" y="24"/>
                      <a:pt x="36" y="22"/>
                      <a:pt x="36" y="21"/>
                    </a:cubicBezTo>
                    <a:lnTo>
                      <a:pt x="36" y="21"/>
                    </a:lnTo>
                    <a:cubicBezTo>
                      <a:pt x="31" y="0"/>
                      <a:pt x="0" y="8"/>
                      <a:pt x="4"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7" name="Freeform 164">
                <a:extLst>
                  <a:ext uri="{FF2B5EF4-FFF2-40B4-BE49-F238E27FC236}">
                    <a16:creationId xmlns:a16="http://schemas.microsoft.com/office/drawing/2014/main" id="{753224B7-137A-2241-AD99-17261A4D8561}"/>
                  </a:ext>
                </a:extLst>
              </p:cNvPr>
              <p:cNvSpPr>
                <a:spLocks noChangeArrowheads="1"/>
              </p:cNvSpPr>
              <p:nvPr/>
            </p:nvSpPr>
            <p:spPr bwMode="auto">
              <a:xfrm>
                <a:off x="7124308" y="3171214"/>
                <a:ext cx="12961" cy="10801"/>
              </a:xfrm>
              <a:custGeom>
                <a:avLst/>
                <a:gdLst>
                  <a:gd name="T0" fmla="*/ 28 w 54"/>
                  <a:gd name="T1" fmla="*/ 38 h 44"/>
                  <a:gd name="T2" fmla="*/ 28 w 54"/>
                  <a:gd name="T3" fmla="*/ 38 h 44"/>
                  <a:gd name="T4" fmla="*/ 33 w 54"/>
                  <a:gd name="T5" fmla="*/ 37 h 44"/>
                  <a:gd name="T6" fmla="*/ 33 w 54"/>
                  <a:gd name="T7" fmla="*/ 37 h 44"/>
                  <a:gd name="T8" fmla="*/ 25 w 54"/>
                  <a:gd name="T9" fmla="*/ 5 h 44"/>
                  <a:gd name="T10" fmla="*/ 25 w 54"/>
                  <a:gd name="T11" fmla="*/ 5 h 44"/>
                  <a:gd name="T12" fmla="*/ 20 w 54"/>
                  <a:gd name="T13" fmla="*/ 6 h 44"/>
                  <a:gd name="T14" fmla="*/ 20 w 54"/>
                  <a:gd name="T15" fmla="*/ 6 h 44"/>
                  <a:gd name="T16" fmla="*/ 28 w 54"/>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4">
                    <a:moveTo>
                      <a:pt x="28" y="38"/>
                    </a:moveTo>
                    <a:lnTo>
                      <a:pt x="28" y="38"/>
                    </a:lnTo>
                    <a:cubicBezTo>
                      <a:pt x="30" y="37"/>
                      <a:pt x="31" y="37"/>
                      <a:pt x="33" y="37"/>
                    </a:cubicBezTo>
                    <a:lnTo>
                      <a:pt x="33" y="37"/>
                    </a:lnTo>
                    <a:cubicBezTo>
                      <a:pt x="53" y="32"/>
                      <a:pt x="46" y="0"/>
                      <a:pt x="25" y="5"/>
                    </a:cubicBezTo>
                    <a:lnTo>
                      <a:pt x="25" y="5"/>
                    </a:lnTo>
                    <a:cubicBezTo>
                      <a:pt x="24" y="6"/>
                      <a:pt x="22" y="6"/>
                      <a:pt x="20" y="6"/>
                    </a:cubicBezTo>
                    <a:lnTo>
                      <a:pt x="20" y="6"/>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8" name="Freeform 165">
                <a:extLst>
                  <a:ext uri="{FF2B5EF4-FFF2-40B4-BE49-F238E27FC236}">
                    <a16:creationId xmlns:a16="http://schemas.microsoft.com/office/drawing/2014/main" id="{90743719-17C0-234E-8876-921B16159393}"/>
                  </a:ext>
                </a:extLst>
              </p:cNvPr>
              <p:cNvSpPr>
                <a:spLocks noChangeArrowheads="1"/>
              </p:cNvSpPr>
              <p:nvPr/>
            </p:nvSpPr>
            <p:spPr bwMode="auto">
              <a:xfrm>
                <a:off x="7157793" y="3153932"/>
                <a:ext cx="10801" cy="12961"/>
              </a:xfrm>
              <a:custGeom>
                <a:avLst/>
                <a:gdLst>
                  <a:gd name="T0" fmla="*/ 5 w 44"/>
                  <a:gd name="T1" fmla="*/ 28 h 55"/>
                  <a:gd name="T2" fmla="*/ 5 w 44"/>
                  <a:gd name="T3" fmla="*/ 28 h 55"/>
                  <a:gd name="T4" fmla="*/ 6 w 44"/>
                  <a:gd name="T5" fmla="*/ 33 h 55"/>
                  <a:gd name="T6" fmla="*/ 6 w 44"/>
                  <a:gd name="T7" fmla="*/ 33 h 55"/>
                  <a:gd name="T8" fmla="*/ 38 w 44"/>
                  <a:gd name="T9" fmla="*/ 26 h 55"/>
                  <a:gd name="T10" fmla="*/ 38 w 44"/>
                  <a:gd name="T11" fmla="*/ 26 h 55"/>
                  <a:gd name="T12" fmla="*/ 37 w 44"/>
                  <a:gd name="T13" fmla="*/ 21 h 55"/>
                  <a:gd name="T14" fmla="*/ 37 w 44"/>
                  <a:gd name="T15" fmla="*/ 21 h 55"/>
                  <a:gd name="T16" fmla="*/ 5 w 44"/>
                  <a:gd name="T17"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5">
                    <a:moveTo>
                      <a:pt x="5" y="28"/>
                    </a:moveTo>
                    <a:lnTo>
                      <a:pt x="5" y="28"/>
                    </a:lnTo>
                    <a:cubicBezTo>
                      <a:pt x="6" y="30"/>
                      <a:pt x="6" y="32"/>
                      <a:pt x="6" y="33"/>
                    </a:cubicBezTo>
                    <a:lnTo>
                      <a:pt x="6" y="33"/>
                    </a:lnTo>
                    <a:cubicBezTo>
                      <a:pt x="12" y="54"/>
                      <a:pt x="43" y="47"/>
                      <a:pt x="38" y="26"/>
                    </a:cubicBezTo>
                    <a:lnTo>
                      <a:pt x="38" y="26"/>
                    </a:lnTo>
                    <a:cubicBezTo>
                      <a:pt x="38" y="25"/>
                      <a:pt x="38" y="23"/>
                      <a:pt x="37" y="21"/>
                    </a:cubicBezTo>
                    <a:lnTo>
                      <a:pt x="37" y="21"/>
                    </a:lnTo>
                    <a:cubicBezTo>
                      <a:pt x="32" y="0"/>
                      <a:pt x="0" y="8"/>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9" name="Freeform 166">
                <a:extLst>
                  <a:ext uri="{FF2B5EF4-FFF2-40B4-BE49-F238E27FC236}">
                    <a16:creationId xmlns:a16="http://schemas.microsoft.com/office/drawing/2014/main" id="{35FEE38A-E59D-9F4C-91BF-BCBCECB3BF48}"/>
                  </a:ext>
                </a:extLst>
              </p:cNvPr>
              <p:cNvSpPr>
                <a:spLocks noChangeArrowheads="1"/>
              </p:cNvSpPr>
              <p:nvPr/>
            </p:nvSpPr>
            <p:spPr bwMode="auto">
              <a:xfrm>
                <a:off x="7135110" y="3202537"/>
                <a:ext cx="11882" cy="10801"/>
              </a:xfrm>
              <a:custGeom>
                <a:avLst/>
                <a:gdLst>
                  <a:gd name="T0" fmla="*/ 27 w 49"/>
                  <a:gd name="T1" fmla="*/ 36 h 42"/>
                  <a:gd name="T2" fmla="*/ 27 w 49"/>
                  <a:gd name="T3" fmla="*/ 36 h 42"/>
                  <a:gd name="T4" fmla="*/ 20 w 49"/>
                  <a:gd name="T5" fmla="*/ 5 h 42"/>
                  <a:gd name="T6" fmla="*/ 20 w 49"/>
                  <a:gd name="T7" fmla="*/ 5 h 42"/>
                  <a:gd name="T8" fmla="*/ 27 w 49"/>
                  <a:gd name="T9" fmla="*/ 36 h 42"/>
                </a:gdLst>
                <a:ahLst/>
                <a:cxnLst>
                  <a:cxn ang="0">
                    <a:pos x="T0" y="T1"/>
                  </a:cxn>
                  <a:cxn ang="0">
                    <a:pos x="T2" y="T3"/>
                  </a:cxn>
                  <a:cxn ang="0">
                    <a:pos x="T4" y="T5"/>
                  </a:cxn>
                  <a:cxn ang="0">
                    <a:pos x="T6" y="T7"/>
                  </a:cxn>
                  <a:cxn ang="0">
                    <a:pos x="T8" y="T9"/>
                  </a:cxn>
                </a:cxnLst>
                <a:rect l="0" t="0" r="r" b="b"/>
                <a:pathLst>
                  <a:path w="49" h="42">
                    <a:moveTo>
                      <a:pt x="27" y="36"/>
                    </a:moveTo>
                    <a:lnTo>
                      <a:pt x="27" y="36"/>
                    </a:lnTo>
                    <a:cubicBezTo>
                      <a:pt x="48" y="32"/>
                      <a:pt x="40" y="0"/>
                      <a:pt x="20" y="5"/>
                    </a:cubicBezTo>
                    <a:lnTo>
                      <a:pt x="20" y="5"/>
                    </a:lnTo>
                    <a:cubicBezTo>
                      <a:pt x="0" y="9"/>
                      <a:pt x="7" y="41"/>
                      <a:pt x="27"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0" name="Freeform 167">
                <a:extLst>
                  <a:ext uri="{FF2B5EF4-FFF2-40B4-BE49-F238E27FC236}">
                    <a16:creationId xmlns:a16="http://schemas.microsoft.com/office/drawing/2014/main" id="{C7B0DAE8-C842-C244-A88F-CABD5AC21D3F}"/>
                  </a:ext>
                </a:extLst>
              </p:cNvPr>
              <p:cNvSpPr>
                <a:spLocks noChangeArrowheads="1"/>
              </p:cNvSpPr>
              <p:nvPr/>
            </p:nvSpPr>
            <p:spPr bwMode="auto">
              <a:xfrm>
                <a:off x="7107027" y="3174454"/>
                <a:ext cx="12961" cy="10801"/>
              </a:xfrm>
              <a:custGeom>
                <a:avLst/>
                <a:gdLst>
                  <a:gd name="T0" fmla="*/ 25 w 54"/>
                  <a:gd name="T1" fmla="*/ 5 h 44"/>
                  <a:gd name="T2" fmla="*/ 25 w 54"/>
                  <a:gd name="T3" fmla="*/ 5 h 44"/>
                  <a:gd name="T4" fmla="*/ 21 w 54"/>
                  <a:gd name="T5" fmla="*/ 6 h 44"/>
                  <a:gd name="T6" fmla="*/ 21 w 54"/>
                  <a:gd name="T7" fmla="*/ 6 h 44"/>
                  <a:gd name="T8" fmla="*/ 28 w 54"/>
                  <a:gd name="T9" fmla="*/ 38 h 44"/>
                  <a:gd name="T10" fmla="*/ 28 w 54"/>
                  <a:gd name="T11" fmla="*/ 38 h 44"/>
                  <a:gd name="T12" fmla="*/ 33 w 54"/>
                  <a:gd name="T13" fmla="*/ 37 h 44"/>
                  <a:gd name="T14" fmla="*/ 33 w 54"/>
                  <a:gd name="T15" fmla="*/ 37 h 44"/>
                  <a:gd name="T16" fmla="*/ 25 w 54"/>
                  <a:gd name="T1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4">
                    <a:moveTo>
                      <a:pt x="25" y="5"/>
                    </a:moveTo>
                    <a:lnTo>
                      <a:pt x="25" y="5"/>
                    </a:lnTo>
                    <a:cubicBezTo>
                      <a:pt x="24" y="5"/>
                      <a:pt x="22" y="5"/>
                      <a:pt x="21" y="6"/>
                    </a:cubicBezTo>
                    <a:lnTo>
                      <a:pt x="21" y="6"/>
                    </a:lnTo>
                    <a:cubicBezTo>
                      <a:pt x="0" y="11"/>
                      <a:pt x="7" y="43"/>
                      <a:pt x="28" y="38"/>
                    </a:cubicBezTo>
                    <a:lnTo>
                      <a:pt x="28" y="38"/>
                    </a:lnTo>
                    <a:cubicBezTo>
                      <a:pt x="29" y="37"/>
                      <a:pt x="31" y="37"/>
                      <a:pt x="33" y="37"/>
                    </a:cubicBezTo>
                    <a:lnTo>
                      <a:pt x="33" y="37"/>
                    </a:lnTo>
                    <a:cubicBezTo>
                      <a:pt x="53" y="32"/>
                      <a:pt x="46" y="0"/>
                      <a:pt x="25"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1" name="Freeform 168">
                <a:extLst>
                  <a:ext uri="{FF2B5EF4-FFF2-40B4-BE49-F238E27FC236}">
                    <a16:creationId xmlns:a16="http://schemas.microsoft.com/office/drawing/2014/main" id="{42A3A7B8-0078-E044-9381-019D82A02E0A}"/>
                  </a:ext>
                </a:extLst>
              </p:cNvPr>
              <p:cNvSpPr>
                <a:spLocks noChangeArrowheads="1"/>
              </p:cNvSpPr>
              <p:nvPr/>
            </p:nvSpPr>
            <p:spPr bwMode="auto">
              <a:xfrm>
                <a:off x="7094065" y="3192816"/>
                <a:ext cx="11882" cy="10801"/>
              </a:xfrm>
              <a:custGeom>
                <a:avLst/>
                <a:gdLst>
                  <a:gd name="T0" fmla="*/ 28 w 49"/>
                  <a:gd name="T1" fmla="*/ 37 h 42"/>
                  <a:gd name="T2" fmla="*/ 28 w 49"/>
                  <a:gd name="T3" fmla="*/ 37 h 42"/>
                  <a:gd name="T4" fmla="*/ 21 w 49"/>
                  <a:gd name="T5" fmla="*/ 5 h 42"/>
                  <a:gd name="T6" fmla="*/ 21 w 49"/>
                  <a:gd name="T7" fmla="*/ 5 h 42"/>
                  <a:gd name="T8" fmla="*/ 28 w 49"/>
                  <a:gd name="T9" fmla="*/ 37 h 42"/>
                </a:gdLst>
                <a:ahLst/>
                <a:cxnLst>
                  <a:cxn ang="0">
                    <a:pos x="T0" y="T1"/>
                  </a:cxn>
                  <a:cxn ang="0">
                    <a:pos x="T2" y="T3"/>
                  </a:cxn>
                  <a:cxn ang="0">
                    <a:pos x="T4" y="T5"/>
                  </a:cxn>
                  <a:cxn ang="0">
                    <a:pos x="T6" y="T7"/>
                  </a:cxn>
                  <a:cxn ang="0">
                    <a:pos x="T8" y="T9"/>
                  </a:cxn>
                </a:cxnLst>
                <a:rect l="0" t="0" r="r" b="b"/>
                <a:pathLst>
                  <a:path w="49" h="42">
                    <a:moveTo>
                      <a:pt x="28" y="37"/>
                    </a:moveTo>
                    <a:lnTo>
                      <a:pt x="28" y="37"/>
                    </a:lnTo>
                    <a:cubicBezTo>
                      <a:pt x="48" y="32"/>
                      <a:pt x="42" y="0"/>
                      <a:pt x="21" y="5"/>
                    </a:cubicBezTo>
                    <a:lnTo>
                      <a:pt x="21" y="5"/>
                    </a:lnTo>
                    <a:cubicBezTo>
                      <a:pt x="0" y="9"/>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2" name="Freeform 169">
                <a:extLst>
                  <a:ext uri="{FF2B5EF4-FFF2-40B4-BE49-F238E27FC236}">
                    <a16:creationId xmlns:a16="http://schemas.microsoft.com/office/drawing/2014/main" id="{3B25F7E5-9E47-EF4A-A8C2-D36591C3BBAF}"/>
                  </a:ext>
                </a:extLst>
              </p:cNvPr>
              <p:cNvSpPr>
                <a:spLocks noChangeArrowheads="1"/>
              </p:cNvSpPr>
              <p:nvPr/>
            </p:nvSpPr>
            <p:spPr bwMode="auto">
              <a:xfrm>
                <a:off x="7113507" y="3229540"/>
                <a:ext cx="11882" cy="10801"/>
              </a:xfrm>
              <a:custGeom>
                <a:avLst/>
                <a:gdLst>
                  <a:gd name="T0" fmla="*/ 28 w 50"/>
                  <a:gd name="T1" fmla="*/ 36 h 42"/>
                  <a:gd name="T2" fmla="*/ 28 w 50"/>
                  <a:gd name="T3" fmla="*/ 36 h 42"/>
                  <a:gd name="T4" fmla="*/ 21 w 50"/>
                  <a:gd name="T5" fmla="*/ 4 h 42"/>
                  <a:gd name="T6" fmla="*/ 21 w 50"/>
                  <a:gd name="T7" fmla="*/ 4 h 42"/>
                  <a:gd name="T8" fmla="*/ 28 w 50"/>
                  <a:gd name="T9" fmla="*/ 36 h 42"/>
                </a:gdLst>
                <a:ahLst/>
                <a:cxnLst>
                  <a:cxn ang="0">
                    <a:pos x="T0" y="T1"/>
                  </a:cxn>
                  <a:cxn ang="0">
                    <a:pos x="T2" y="T3"/>
                  </a:cxn>
                  <a:cxn ang="0">
                    <a:pos x="T4" y="T5"/>
                  </a:cxn>
                  <a:cxn ang="0">
                    <a:pos x="T6" y="T7"/>
                  </a:cxn>
                  <a:cxn ang="0">
                    <a:pos x="T8" y="T9"/>
                  </a:cxn>
                </a:cxnLst>
                <a:rect l="0" t="0" r="r" b="b"/>
                <a:pathLst>
                  <a:path w="50" h="42">
                    <a:moveTo>
                      <a:pt x="28" y="36"/>
                    </a:moveTo>
                    <a:lnTo>
                      <a:pt x="28" y="36"/>
                    </a:lnTo>
                    <a:cubicBezTo>
                      <a:pt x="49" y="31"/>
                      <a:pt x="41" y="0"/>
                      <a:pt x="21" y="4"/>
                    </a:cubicBezTo>
                    <a:lnTo>
                      <a:pt x="21" y="4"/>
                    </a:lnTo>
                    <a:cubicBezTo>
                      <a:pt x="0" y="9"/>
                      <a:pt x="8"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3" name="Freeform 170">
                <a:extLst>
                  <a:ext uri="{FF2B5EF4-FFF2-40B4-BE49-F238E27FC236}">
                    <a16:creationId xmlns:a16="http://schemas.microsoft.com/office/drawing/2014/main" id="{41794976-22C4-BC47-A0AE-A077045A26EE}"/>
                  </a:ext>
                </a:extLst>
              </p:cNvPr>
              <p:cNvSpPr>
                <a:spLocks noChangeArrowheads="1"/>
              </p:cNvSpPr>
              <p:nvPr/>
            </p:nvSpPr>
            <p:spPr bwMode="auto">
              <a:xfrm>
                <a:off x="7156712" y="3233860"/>
                <a:ext cx="14042" cy="16202"/>
              </a:xfrm>
              <a:custGeom>
                <a:avLst/>
                <a:gdLst>
                  <a:gd name="T0" fmla="*/ 37 w 59"/>
                  <a:gd name="T1" fmla="*/ 16 h 64"/>
                  <a:gd name="T2" fmla="*/ 37 w 59"/>
                  <a:gd name="T3" fmla="*/ 16 h 64"/>
                  <a:gd name="T4" fmla="*/ 13 w 59"/>
                  <a:gd name="T5" fmla="*/ 39 h 64"/>
                  <a:gd name="T6" fmla="*/ 13 w 59"/>
                  <a:gd name="T7" fmla="*/ 39 h 64"/>
                  <a:gd name="T8" fmla="*/ 21 w 59"/>
                  <a:gd name="T9" fmla="*/ 47 h 64"/>
                  <a:gd name="T10" fmla="*/ 21 w 59"/>
                  <a:gd name="T11" fmla="*/ 47 h 64"/>
                  <a:gd name="T12" fmla="*/ 45 w 59"/>
                  <a:gd name="T13" fmla="*/ 25 h 64"/>
                  <a:gd name="T14" fmla="*/ 45 w 59"/>
                  <a:gd name="T15" fmla="*/ 25 h 64"/>
                  <a:gd name="T16" fmla="*/ 37 w 59"/>
                  <a:gd name="T17"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4">
                    <a:moveTo>
                      <a:pt x="37" y="16"/>
                    </a:moveTo>
                    <a:lnTo>
                      <a:pt x="37" y="16"/>
                    </a:lnTo>
                    <a:cubicBezTo>
                      <a:pt x="23" y="0"/>
                      <a:pt x="0" y="23"/>
                      <a:pt x="13" y="39"/>
                    </a:cubicBezTo>
                    <a:lnTo>
                      <a:pt x="13" y="39"/>
                    </a:lnTo>
                    <a:cubicBezTo>
                      <a:pt x="16" y="41"/>
                      <a:pt x="18" y="44"/>
                      <a:pt x="21" y="47"/>
                    </a:cubicBezTo>
                    <a:lnTo>
                      <a:pt x="21" y="47"/>
                    </a:lnTo>
                    <a:cubicBezTo>
                      <a:pt x="35" y="63"/>
                      <a:pt x="58" y="41"/>
                      <a:pt x="45" y="25"/>
                    </a:cubicBezTo>
                    <a:lnTo>
                      <a:pt x="45" y="25"/>
                    </a:lnTo>
                    <a:cubicBezTo>
                      <a:pt x="42" y="22"/>
                      <a:pt x="40" y="19"/>
                      <a:pt x="37"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4" name="Freeform 171">
                <a:extLst>
                  <a:ext uri="{FF2B5EF4-FFF2-40B4-BE49-F238E27FC236}">
                    <a16:creationId xmlns:a16="http://schemas.microsoft.com/office/drawing/2014/main" id="{AFB72C0C-B7B6-2742-AA37-0665533337A7}"/>
                  </a:ext>
                </a:extLst>
              </p:cNvPr>
              <p:cNvSpPr>
                <a:spLocks noChangeArrowheads="1"/>
              </p:cNvSpPr>
              <p:nvPr/>
            </p:nvSpPr>
            <p:spPr bwMode="auto">
              <a:xfrm>
                <a:off x="7117828" y="3269504"/>
                <a:ext cx="11882" cy="10801"/>
              </a:xfrm>
              <a:custGeom>
                <a:avLst/>
                <a:gdLst>
                  <a:gd name="T0" fmla="*/ 28 w 49"/>
                  <a:gd name="T1" fmla="*/ 36 h 42"/>
                  <a:gd name="T2" fmla="*/ 28 w 49"/>
                  <a:gd name="T3" fmla="*/ 36 h 42"/>
                  <a:gd name="T4" fmla="*/ 20 w 49"/>
                  <a:gd name="T5" fmla="*/ 5 h 42"/>
                  <a:gd name="T6" fmla="*/ 20 w 49"/>
                  <a:gd name="T7" fmla="*/ 5 h 42"/>
                  <a:gd name="T8" fmla="*/ 28 w 49"/>
                  <a:gd name="T9" fmla="*/ 36 h 42"/>
                </a:gdLst>
                <a:ahLst/>
                <a:cxnLst>
                  <a:cxn ang="0">
                    <a:pos x="T0" y="T1"/>
                  </a:cxn>
                  <a:cxn ang="0">
                    <a:pos x="T2" y="T3"/>
                  </a:cxn>
                  <a:cxn ang="0">
                    <a:pos x="T4" y="T5"/>
                  </a:cxn>
                  <a:cxn ang="0">
                    <a:pos x="T6" y="T7"/>
                  </a:cxn>
                  <a:cxn ang="0">
                    <a:pos x="T8" y="T9"/>
                  </a:cxn>
                </a:cxnLst>
                <a:rect l="0" t="0" r="r" b="b"/>
                <a:pathLst>
                  <a:path w="49" h="42">
                    <a:moveTo>
                      <a:pt x="28" y="36"/>
                    </a:moveTo>
                    <a:lnTo>
                      <a:pt x="28" y="36"/>
                    </a:lnTo>
                    <a:cubicBezTo>
                      <a:pt x="48" y="31"/>
                      <a:pt x="41" y="0"/>
                      <a:pt x="20" y="5"/>
                    </a:cubicBezTo>
                    <a:lnTo>
                      <a:pt x="20" y="5"/>
                    </a:lnTo>
                    <a:cubicBezTo>
                      <a:pt x="0" y="10"/>
                      <a:pt x="8"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5" name="Freeform 172">
                <a:extLst>
                  <a:ext uri="{FF2B5EF4-FFF2-40B4-BE49-F238E27FC236}">
                    <a16:creationId xmlns:a16="http://schemas.microsoft.com/office/drawing/2014/main" id="{B36B17D9-CC71-1149-995E-9CA1758086FC}"/>
                  </a:ext>
                </a:extLst>
              </p:cNvPr>
              <p:cNvSpPr>
                <a:spLocks noChangeArrowheads="1"/>
              </p:cNvSpPr>
              <p:nvPr/>
            </p:nvSpPr>
            <p:spPr bwMode="auto">
              <a:xfrm>
                <a:off x="7130789" y="3310549"/>
                <a:ext cx="12961" cy="10801"/>
              </a:xfrm>
              <a:custGeom>
                <a:avLst/>
                <a:gdLst>
                  <a:gd name="T0" fmla="*/ 26 w 55"/>
                  <a:gd name="T1" fmla="*/ 5 h 44"/>
                  <a:gd name="T2" fmla="*/ 26 w 55"/>
                  <a:gd name="T3" fmla="*/ 5 h 44"/>
                  <a:gd name="T4" fmla="*/ 21 w 55"/>
                  <a:gd name="T5" fmla="*/ 6 h 44"/>
                  <a:gd name="T6" fmla="*/ 21 w 55"/>
                  <a:gd name="T7" fmla="*/ 6 h 44"/>
                  <a:gd name="T8" fmla="*/ 28 w 55"/>
                  <a:gd name="T9" fmla="*/ 38 h 44"/>
                  <a:gd name="T10" fmla="*/ 28 w 55"/>
                  <a:gd name="T11" fmla="*/ 38 h 44"/>
                  <a:gd name="T12" fmla="*/ 33 w 55"/>
                  <a:gd name="T13" fmla="*/ 36 h 44"/>
                  <a:gd name="T14" fmla="*/ 33 w 55"/>
                  <a:gd name="T15" fmla="*/ 36 h 44"/>
                  <a:gd name="T16" fmla="*/ 26 w 55"/>
                  <a:gd name="T1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44">
                    <a:moveTo>
                      <a:pt x="26" y="5"/>
                    </a:moveTo>
                    <a:lnTo>
                      <a:pt x="26" y="5"/>
                    </a:lnTo>
                    <a:cubicBezTo>
                      <a:pt x="24" y="5"/>
                      <a:pt x="22" y="5"/>
                      <a:pt x="21" y="6"/>
                    </a:cubicBezTo>
                    <a:lnTo>
                      <a:pt x="21" y="6"/>
                    </a:lnTo>
                    <a:cubicBezTo>
                      <a:pt x="0" y="11"/>
                      <a:pt x="8" y="43"/>
                      <a:pt x="28" y="38"/>
                    </a:cubicBezTo>
                    <a:lnTo>
                      <a:pt x="28" y="38"/>
                    </a:lnTo>
                    <a:cubicBezTo>
                      <a:pt x="30" y="37"/>
                      <a:pt x="32" y="37"/>
                      <a:pt x="33" y="36"/>
                    </a:cubicBezTo>
                    <a:lnTo>
                      <a:pt x="33" y="36"/>
                    </a:lnTo>
                    <a:cubicBezTo>
                      <a:pt x="54" y="32"/>
                      <a:pt x="47" y="0"/>
                      <a:pt x="26"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6" name="Freeform 173">
                <a:extLst>
                  <a:ext uri="{FF2B5EF4-FFF2-40B4-BE49-F238E27FC236}">
                    <a16:creationId xmlns:a16="http://schemas.microsoft.com/office/drawing/2014/main" id="{273AEC3F-4C00-5C4E-A3E5-BE87E47D7D3D}"/>
                  </a:ext>
                </a:extLst>
              </p:cNvPr>
              <p:cNvSpPr>
                <a:spLocks noChangeArrowheads="1"/>
              </p:cNvSpPr>
              <p:nvPr/>
            </p:nvSpPr>
            <p:spPr bwMode="auto">
              <a:xfrm>
                <a:off x="7156712" y="3278145"/>
                <a:ext cx="10801" cy="12961"/>
              </a:xfrm>
              <a:custGeom>
                <a:avLst/>
                <a:gdLst>
                  <a:gd name="T0" fmla="*/ 5 w 44"/>
                  <a:gd name="T1" fmla="*/ 28 h 54"/>
                  <a:gd name="T2" fmla="*/ 5 w 44"/>
                  <a:gd name="T3" fmla="*/ 28 h 54"/>
                  <a:gd name="T4" fmla="*/ 7 w 44"/>
                  <a:gd name="T5" fmla="*/ 33 h 54"/>
                  <a:gd name="T6" fmla="*/ 7 w 44"/>
                  <a:gd name="T7" fmla="*/ 33 h 54"/>
                  <a:gd name="T8" fmla="*/ 38 w 44"/>
                  <a:gd name="T9" fmla="*/ 26 h 54"/>
                  <a:gd name="T10" fmla="*/ 38 w 44"/>
                  <a:gd name="T11" fmla="*/ 26 h 54"/>
                  <a:gd name="T12" fmla="*/ 37 w 44"/>
                  <a:gd name="T13" fmla="*/ 20 h 54"/>
                  <a:gd name="T14" fmla="*/ 37 w 44"/>
                  <a:gd name="T15" fmla="*/ 20 h 54"/>
                  <a:gd name="T16" fmla="*/ 5 w 44"/>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4">
                    <a:moveTo>
                      <a:pt x="5" y="28"/>
                    </a:moveTo>
                    <a:lnTo>
                      <a:pt x="5" y="28"/>
                    </a:lnTo>
                    <a:cubicBezTo>
                      <a:pt x="6" y="30"/>
                      <a:pt x="6" y="32"/>
                      <a:pt x="7" y="33"/>
                    </a:cubicBezTo>
                    <a:lnTo>
                      <a:pt x="7" y="33"/>
                    </a:lnTo>
                    <a:cubicBezTo>
                      <a:pt x="12" y="53"/>
                      <a:pt x="43" y="46"/>
                      <a:pt x="38" y="26"/>
                    </a:cubicBezTo>
                    <a:lnTo>
                      <a:pt x="38" y="26"/>
                    </a:lnTo>
                    <a:cubicBezTo>
                      <a:pt x="38" y="24"/>
                      <a:pt x="37" y="22"/>
                      <a:pt x="37" y="20"/>
                    </a:cubicBezTo>
                    <a:lnTo>
                      <a:pt x="37" y="20"/>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7" name="Freeform 175">
                <a:extLst>
                  <a:ext uri="{FF2B5EF4-FFF2-40B4-BE49-F238E27FC236}">
                    <a16:creationId xmlns:a16="http://schemas.microsoft.com/office/drawing/2014/main" id="{4873755B-46A2-9748-A6D0-903B1981D100}"/>
                  </a:ext>
                </a:extLst>
              </p:cNvPr>
              <p:cNvSpPr>
                <a:spLocks noChangeArrowheads="1"/>
              </p:cNvSpPr>
              <p:nvPr/>
            </p:nvSpPr>
            <p:spPr bwMode="auto">
              <a:xfrm>
                <a:off x="7178314" y="3250062"/>
                <a:ext cx="11882" cy="10801"/>
              </a:xfrm>
              <a:custGeom>
                <a:avLst/>
                <a:gdLst>
                  <a:gd name="T0" fmla="*/ 20 w 49"/>
                  <a:gd name="T1" fmla="*/ 5 h 43"/>
                  <a:gd name="T2" fmla="*/ 20 w 49"/>
                  <a:gd name="T3" fmla="*/ 5 h 43"/>
                  <a:gd name="T4" fmla="*/ 28 w 49"/>
                  <a:gd name="T5" fmla="*/ 37 h 43"/>
                  <a:gd name="T6" fmla="*/ 28 w 49"/>
                  <a:gd name="T7" fmla="*/ 37 h 43"/>
                  <a:gd name="T8" fmla="*/ 20 w 49"/>
                  <a:gd name="T9" fmla="*/ 5 h 43"/>
                </a:gdLst>
                <a:ahLst/>
                <a:cxnLst>
                  <a:cxn ang="0">
                    <a:pos x="T0" y="T1"/>
                  </a:cxn>
                  <a:cxn ang="0">
                    <a:pos x="T2" y="T3"/>
                  </a:cxn>
                  <a:cxn ang="0">
                    <a:pos x="T4" y="T5"/>
                  </a:cxn>
                  <a:cxn ang="0">
                    <a:pos x="T6" y="T7"/>
                  </a:cxn>
                  <a:cxn ang="0">
                    <a:pos x="T8" y="T9"/>
                  </a:cxn>
                </a:cxnLst>
                <a:rect l="0" t="0" r="r" b="b"/>
                <a:pathLst>
                  <a:path w="49" h="43">
                    <a:moveTo>
                      <a:pt x="20" y="5"/>
                    </a:moveTo>
                    <a:lnTo>
                      <a:pt x="20" y="5"/>
                    </a:lnTo>
                    <a:cubicBezTo>
                      <a:pt x="0" y="10"/>
                      <a:pt x="7" y="42"/>
                      <a:pt x="28" y="37"/>
                    </a:cubicBezTo>
                    <a:lnTo>
                      <a:pt x="28" y="37"/>
                    </a:lnTo>
                    <a:cubicBezTo>
                      <a:pt x="48" y="32"/>
                      <a:pt x="41" y="0"/>
                      <a:pt x="20"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8" name="Freeform 176">
                <a:extLst>
                  <a:ext uri="{FF2B5EF4-FFF2-40B4-BE49-F238E27FC236}">
                    <a16:creationId xmlns:a16="http://schemas.microsoft.com/office/drawing/2014/main" id="{6DAD9AA4-020A-724A-92C9-21CC138C5469}"/>
                  </a:ext>
                </a:extLst>
              </p:cNvPr>
              <p:cNvSpPr>
                <a:spLocks noChangeArrowheads="1"/>
              </p:cNvSpPr>
              <p:nvPr/>
            </p:nvSpPr>
            <p:spPr bwMode="auto">
              <a:xfrm>
                <a:off x="7189115" y="3454203"/>
                <a:ext cx="11882" cy="10801"/>
              </a:xfrm>
              <a:custGeom>
                <a:avLst/>
                <a:gdLst>
                  <a:gd name="T0" fmla="*/ 21 w 49"/>
                  <a:gd name="T1" fmla="*/ 5 h 42"/>
                  <a:gd name="T2" fmla="*/ 21 w 49"/>
                  <a:gd name="T3" fmla="*/ 5 h 42"/>
                  <a:gd name="T4" fmla="*/ 28 w 49"/>
                  <a:gd name="T5" fmla="*/ 37 h 42"/>
                  <a:gd name="T6" fmla="*/ 28 w 49"/>
                  <a:gd name="T7" fmla="*/ 37 h 42"/>
                  <a:gd name="T8" fmla="*/ 21 w 49"/>
                  <a:gd name="T9" fmla="*/ 5 h 42"/>
                </a:gdLst>
                <a:ahLst/>
                <a:cxnLst>
                  <a:cxn ang="0">
                    <a:pos x="T0" y="T1"/>
                  </a:cxn>
                  <a:cxn ang="0">
                    <a:pos x="T2" y="T3"/>
                  </a:cxn>
                  <a:cxn ang="0">
                    <a:pos x="T4" y="T5"/>
                  </a:cxn>
                  <a:cxn ang="0">
                    <a:pos x="T6" y="T7"/>
                  </a:cxn>
                  <a:cxn ang="0">
                    <a:pos x="T8" y="T9"/>
                  </a:cxn>
                </a:cxnLst>
                <a:rect l="0" t="0" r="r" b="b"/>
                <a:pathLst>
                  <a:path w="49" h="42">
                    <a:moveTo>
                      <a:pt x="21" y="5"/>
                    </a:moveTo>
                    <a:lnTo>
                      <a:pt x="21" y="5"/>
                    </a:lnTo>
                    <a:cubicBezTo>
                      <a:pt x="0" y="9"/>
                      <a:pt x="7" y="41"/>
                      <a:pt x="28" y="37"/>
                    </a:cubicBezTo>
                    <a:lnTo>
                      <a:pt x="28" y="37"/>
                    </a:lnTo>
                    <a:cubicBezTo>
                      <a:pt x="48" y="32"/>
                      <a:pt x="41" y="0"/>
                      <a:pt x="21"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9" name="Freeform 177">
                <a:extLst>
                  <a:ext uri="{FF2B5EF4-FFF2-40B4-BE49-F238E27FC236}">
                    <a16:creationId xmlns:a16="http://schemas.microsoft.com/office/drawing/2014/main" id="{6BB884AD-10B8-E148-9627-26EE531F4603}"/>
                  </a:ext>
                </a:extLst>
              </p:cNvPr>
              <p:cNvSpPr>
                <a:spLocks noChangeArrowheads="1"/>
              </p:cNvSpPr>
              <p:nvPr/>
            </p:nvSpPr>
            <p:spPr bwMode="auto">
              <a:xfrm>
                <a:off x="6826197" y="3385076"/>
                <a:ext cx="14042" cy="12961"/>
              </a:xfrm>
              <a:custGeom>
                <a:avLst/>
                <a:gdLst>
                  <a:gd name="T0" fmla="*/ 23 w 59"/>
                  <a:gd name="T1" fmla="*/ 41 h 53"/>
                  <a:gd name="T2" fmla="*/ 23 w 59"/>
                  <a:gd name="T3" fmla="*/ 41 h 53"/>
                  <a:gd name="T4" fmla="*/ 40 w 59"/>
                  <a:gd name="T5" fmla="*/ 13 h 53"/>
                  <a:gd name="T6" fmla="*/ 40 w 59"/>
                  <a:gd name="T7" fmla="*/ 13 h 53"/>
                  <a:gd name="T8" fmla="*/ 35 w 59"/>
                  <a:gd name="T9" fmla="*/ 11 h 53"/>
                  <a:gd name="T10" fmla="*/ 35 w 59"/>
                  <a:gd name="T11" fmla="*/ 11 h 53"/>
                  <a:gd name="T12" fmla="*/ 18 w 59"/>
                  <a:gd name="T13" fmla="*/ 38 h 53"/>
                  <a:gd name="T14" fmla="*/ 18 w 59"/>
                  <a:gd name="T15" fmla="*/ 38 h 53"/>
                  <a:gd name="T16" fmla="*/ 23 w 59"/>
                  <a:gd name="T17"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3">
                    <a:moveTo>
                      <a:pt x="23" y="41"/>
                    </a:moveTo>
                    <a:lnTo>
                      <a:pt x="23" y="41"/>
                    </a:lnTo>
                    <a:cubicBezTo>
                      <a:pt x="41" y="52"/>
                      <a:pt x="58" y="25"/>
                      <a:pt x="40" y="13"/>
                    </a:cubicBezTo>
                    <a:lnTo>
                      <a:pt x="40" y="13"/>
                    </a:lnTo>
                    <a:cubicBezTo>
                      <a:pt x="38" y="12"/>
                      <a:pt x="37" y="11"/>
                      <a:pt x="35" y="11"/>
                    </a:cubicBezTo>
                    <a:lnTo>
                      <a:pt x="35" y="11"/>
                    </a:lnTo>
                    <a:cubicBezTo>
                      <a:pt x="17" y="0"/>
                      <a:pt x="0" y="27"/>
                      <a:pt x="18" y="38"/>
                    </a:cubicBezTo>
                    <a:lnTo>
                      <a:pt x="18" y="38"/>
                    </a:lnTo>
                    <a:cubicBezTo>
                      <a:pt x="19" y="39"/>
                      <a:pt x="21" y="40"/>
                      <a:pt x="23"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0" name="Freeform 178">
                <a:extLst>
                  <a:ext uri="{FF2B5EF4-FFF2-40B4-BE49-F238E27FC236}">
                    <a16:creationId xmlns:a16="http://schemas.microsoft.com/office/drawing/2014/main" id="{F96BADA7-B625-E144-A5FC-A3D5C1AA9DEF}"/>
                  </a:ext>
                </a:extLst>
              </p:cNvPr>
              <p:cNvSpPr>
                <a:spLocks noChangeArrowheads="1"/>
              </p:cNvSpPr>
              <p:nvPr/>
            </p:nvSpPr>
            <p:spPr bwMode="auto">
              <a:xfrm>
                <a:off x="6811075" y="3392637"/>
                <a:ext cx="14042" cy="10801"/>
              </a:xfrm>
              <a:custGeom>
                <a:avLst/>
                <a:gdLst>
                  <a:gd name="T0" fmla="*/ 21 w 57"/>
                  <a:gd name="T1" fmla="*/ 8 h 43"/>
                  <a:gd name="T2" fmla="*/ 21 w 57"/>
                  <a:gd name="T3" fmla="*/ 8 h 43"/>
                  <a:gd name="T4" fmla="*/ 22 w 57"/>
                  <a:gd name="T5" fmla="*/ 8 h 43"/>
                  <a:gd name="T6" fmla="*/ 22 w 57"/>
                  <a:gd name="T7" fmla="*/ 8 h 43"/>
                  <a:gd name="T8" fmla="*/ 18 w 57"/>
                  <a:gd name="T9" fmla="*/ 11 h 43"/>
                  <a:gd name="T10" fmla="*/ 18 w 57"/>
                  <a:gd name="T11" fmla="*/ 11 h 43"/>
                  <a:gd name="T12" fmla="*/ 21 w 57"/>
                  <a:gd name="T13" fmla="*/ 8 h 43"/>
                  <a:gd name="T14" fmla="*/ 29 w 57"/>
                  <a:gd name="T15" fmla="*/ 6 h 43"/>
                  <a:gd name="T16" fmla="*/ 29 w 57"/>
                  <a:gd name="T17" fmla="*/ 6 h 43"/>
                  <a:gd name="T18" fmla="*/ 33 w 57"/>
                  <a:gd name="T19" fmla="*/ 8 h 43"/>
                  <a:gd name="T20" fmla="*/ 33 w 57"/>
                  <a:gd name="T21" fmla="*/ 8 h 43"/>
                  <a:gd name="T22" fmla="*/ 29 w 57"/>
                  <a:gd name="T23" fmla="*/ 6 h 43"/>
                  <a:gd name="T24" fmla="*/ 46 w 57"/>
                  <a:gd name="T25" fmla="*/ 28 h 43"/>
                  <a:gd name="T26" fmla="*/ 46 w 57"/>
                  <a:gd name="T27" fmla="*/ 28 h 43"/>
                  <a:gd name="T28" fmla="*/ 25 w 57"/>
                  <a:gd name="T29" fmla="*/ 6 h 43"/>
                  <a:gd name="T30" fmla="*/ 25 w 57"/>
                  <a:gd name="T31" fmla="*/ 6 h 43"/>
                  <a:gd name="T32" fmla="*/ 16 w 57"/>
                  <a:gd name="T33" fmla="*/ 35 h 43"/>
                  <a:gd name="T34" fmla="*/ 16 w 57"/>
                  <a:gd name="T35" fmla="*/ 35 h 43"/>
                  <a:gd name="T36" fmla="*/ 46 w 57"/>
                  <a:gd name="T37"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43">
                    <a:moveTo>
                      <a:pt x="21" y="8"/>
                    </a:moveTo>
                    <a:lnTo>
                      <a:pt x="21" y="8"/>
                    </a:lnTo>
                    <a:cubicBezTo>
                      <a:pt x="21" y="8"/>
                      <a:pt x="21" y="8"/>
                      <a:pt x="22" y="8"/>
                    </a:cubicBezTo>
                    <a:lnTo>
                      <a:pt x="22" y="8"/>
                    </a:lnTo>
                    <a:cubicBezTo>
                      <a:pt x="20" y="9"/>
                      <a:pt x="19" y="10"/>
                      <a:pt x="18" y="11"/>
                    </a:cubicBezTo>
                    <a:lnTo>
                      <a:pt x="18" y="11"/>
                    </a:lnTo>
                    <a:cubicBezTo>
                      <a:pt x="19" y="10"/>
                      <a:pt x="20" y="9"/>
                      <a:pt x="21" y="8"/>
                    </a:cubicBezTo>
                    <a:close/>
                    <a:moveTo>
                      <a:pt x="29" y="6"/>
                    </a:moveTo>
                    <a:lnTo>
                      <a:pt x="29" y="6"/>
                    </a:lnTo>
                    <a:cubicBezTo>
                      <a:pt x="30" y="7"/>
                      <a:pt x="32" y="7"/>
                      <a:pt x="33" y="8"/>
                    </a:cubicBezTo>
                    <a:lnTo>
                      <a:pt x="33" y="8"/>
                    </a:lnTo>
                    <a:cubicBezTo>
                      <a:pt x="32" y="7"/>
                      <a:pt x="30" y="6"/>
                      <a:pt x="29" y="6"/>
                    </a:cubicBezTo>
                    <a:close/>
                    <a:moveTo>
                      <a:pt x="46" y="28"/>
                    </a:moveTo>
                    <a:lnTo>
                      <a:pt x="46" y="28"/>
                    </a:lnTo>
                    <a:cubicBezTo>
                      <a:pt x="56" y="14"/>
                      <a:pt x="38" y="0"/>
                      <a:pt x="25" y="6"/>
                    </a:cubicBezTo>
                    <a:lnTo>
                      <a:pt x="25" y="6"/>
                    </a:lnTo>
                    <a:cubicBezTo>
                      <a:pt x="10" y="6"/>
                      <a:pt x="0" y="27"/>
                      <a:pt x="16" y="35"/>
                    </a:cubicBezTo>
                    <a:lnTo>
                      <a:pt x="16" y="35"/>
                    </a:lnTo>
                    <a:cubicBezTo>
                      <a:pt x="27" y="42"/>
                      <a:pt x="38" y="39"/>
                      <a:pt x="46" y="2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1" name="Freeform 179">
                <a:extLst>
                  <a:ext uri="{FF2B5EF4-FFF2-40B4-BE49-F238E27FC236}">
                    <a16:creationId xmlns:a16="http://schemas.microsoft.com/office/drawing/2014/main" id="{608665DE-C86C-E448-B4F8-9B77B7BE8935}"/>
                  </a:ext>
                </a:extLst>
              </p:cNvPr>
              <p:cNvSpPr>
                <a:spLocks noChangeArrowheads="1"/>
              </p:cNvSpPr>
              <p:nvPr/>
            </p:nvSpPr>
            <p:spPr bwMode="auto">
              <a:xfrm>
                <a:off x="6799195" y="3404518"/>
                <a:ext cx="14041" cy="14042"/>
              </a:xfrm>
              <a:custGeom>
                <a:avLst/>
                <a:gdLst>
                  <a:gd name="T0" fmla="*/ 17 w 57"/>
                  <a:gd name="T1" fmla="*/ 40 h 56"/>
                  <a:gd name="T2" fmla="*/ 17 w 57"/>
                  <a:gd name="T3" fmla="*/ 40 h 56"/>
                  <a:gd name="T4" fmla="*/ 21 w 57"/>
                  <a:gd name="T5" fmla="*/ 43 h 56"/>
                  <a:gd name="T6" fmla="*/ 21 w 57"/>
                  <a:gd name="T7" fmla="*/ 43 h 56"/>
                  <a:gd name="T8" fmla="*/ 39 w 57"/>
                  <a:gd name="T9" fmla="*/ 16 h 56"/>
                  <a:gd name="T10" fmla="*/ 39 w 57"/>
                  <a:gd name="T11" fmla="*/ 16 h 56"/>
                  <a:gd name="T12" fmla="*/ 34 w 57"/>
                  <a:gd name="T13" fmla="*/ 12 h 56"/>
                  <a:gd name="T14" fmla="*/ 34 w 57"/>
                  <a:gd name="T15" fmla="*/ 12 h 56"/>
                  <a:gd name="T16" fmla="*/ 17 w 57"/>
                  <a:gd name="T17" fmla="*/ 4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7" y="40"/>
                    </a:moveTo>
                    <a:lnTo>
                      <a:pt x="17" y="40"/>
                    </a:lnTo>
                    <a:cubicBezTo>
                      <a:pt x="19" y="41"/>
                      <a:pt x="20" y="42"/>
                      <a:pt x="21" y="43"/>
                    </a:cubicBezTo>
                    <a:lnTo>
                      <a:pt x="21" y="43"/>
                    </a:lnTo>
                    <a:cubicBezTo>
                      <a:pt x="39" y="55"/>
                      <a:pt x="56" y="27"/>
                      <a:pt x="39" y="16"/>
                    </a:cubicBezTo>
                    <a:lnTo>
                      <a:pt x="39" y="16"/>
                    </a:lnTo>
                    <a:cubicBezTo>
                      <a:pt x="37" y="14"/>
                      <a:pt x="36" y="13"/>
                      <a:pt x="34" y="12"/>
                    </a:cubicBezTo>
                    <a:lnTo>
                      <a:pt x="34" y="12"/>
                    </a:lnTo>
                    <a:cubicBezTo>
                      <a:pt x="17" y="0"/>
                      <a:pt x="0" y="28"/>
                      <a:pt x="17"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2" name="Freeform 180">
                <a:extLst>
                  <a:ext uri="{FF2B5EF4-FFF2-40B4-BE49-F238E27FC236}">
                    <a16:creationId xmlns:a16="http://schemas.microsoft.com/office/drawing/2014/main" id="{7FB04F9F-9A3B-5243-86B8-1F353A49C9AE}"/>
                  </a:ext>
                </a:extLst>
              </p:cNvPr>
              <p:cNvSpPr>
                <a:spLocks noChangeArrowheads="1"/>
              </p:cNvSpPr>
              <p:nvPr/>
            </p:nvSpPr>
            <p:spPr bwMode="auto">
              <a:xfrm>
                <a:off x="6848880" y="3381836"/>
                <a:ext cx="9721" cy="9721"/>
              </a:xfrm>
              <a:custGeom>
                <a:avLst/>
                <a:gdLst>
                  <a:gd name="T0" fmla="*/ 22 w 38"/>
                  <a:gd name="T1" fmla="*/ 36 h 39"/>
                  <a:gd name="T2" fmla="*/ 22 w 38"/>
                  <a:gd name="T3" fmla="*/ 36 h 39"/>
                  <a:gd name="T4" fmla="*/ 23 w 38"/>
                  <a:gd name="T5" fmla="*/ 36 h 39"/>
                  <a:gd name="T6" fmla="*/ 23 w 38"/>
                  <a:gd name="T7" fmla="*/ 36 h 39"/>
                  <a:gd name="T8" fmla="*/ 34 w 38"/>
                  <a:gd name="T9" fmla="*/ 25 h 39"/>
                  <a:gd name="T10" fmla="*/ 34 w 38"/>
                  <a:gd name="T11" fmla="*/ 25 h 39"/>
                  <a:gd name="T12" fmla="*/ 30 w 38"/>
                  <a:gd name="T13" fmla="*/ 6 h 39"/>
                  <a:gd name="T14" fmla="*/ 30 w 38"/>
                  <a:gd name="T15" fmla="*/ 6 h 39"/>
                  <a:gd name="T16" fmla="*/ 14 w 38"/>
                  <a:gd name="T17" fmla="*/ 2 h 39"/>
                  <a:gd name="T18" fmla="*/ 14 w 38"/>
                  <a:gd name="T19" fmla="*/ 2 h 39"/>
                  <a:gd name="T20" fmla="*/ 14 w 38"/>
                  <a:gd name="T21" fmla="*/ 2 h 39"/>
                  <a:gd name="T22" fmla="*/ 14 w 38"/>
                  <a:gd name="T23" fmla="*/ 2 h 39"/>
                  <a:gd name="T24" fmla="*/ 3 w 38"/>
                  <a:gd name="T25" fmla="*/ 23 h 39"/>
                  <a:gd name="T26" fmla="*/ 3 w 38"/>
                  <a:gd name="T27" fmla="*/ 23 h 39"/>
                  <a:gd name="T28" fmla="*/ 22 w 38"/>
                  <a:gd name="T29"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9">
                    <a:moveTo>
                      <a:pt x="22" y="36"/>
                    </a:moveTo>
                    <a:lnTo>
                      <a:pt x="22" y="36"/>
                    </a:lnTo>
                    <a:lnTo>
                      <a:pt x="23" y="36"/>
                    </a:lnTo>
                    <a:lnTo>
                      <a:pt x="23" y="36"/>
                    </a:lnTo>
                    <a:cubicBezTo>
                      <a:pt x="28" y="35"/>
                      <a:pt x="33" y="30"/>
                      <a:pt x="34" y="25"/>
                    </a:cubicBezTo>
                    <a:lnTo>
                      <a:pt x="34" y="25"/>
                    </a:lnTo>
                    <a:cubicBezTo>
                      <a:pt x="37" y="18"/>
                      <a:pt x="35" y="12"/>
                      <a:pt x="30" y="6"/>
                    </a:cubicBezTo>
                    <a:lnTo>
                      <a:pt x="30" y="6"/>
                    </a:lnTo>
                    <a:cubicBezTo>
                      <a:pt x="27" y="2"/>
                      <a:pt x="20" y="0"/>
                      <a:pt x="14" y="2"/>
                    </a:cubicBezTo>
                    <a:lnTo>
                      <a:pt x="14" y="2"/>
                    </a:lnTo>
                    <a:lnTo>
                      <a:pt x="14" y="2"/>
                    </a:lnTo>
                    <a:lnTo>
                      <a:pt x="14" y="2"/>
                    </a:lnTo>
                    <a:cubicBezTo>
                      <a:pt x="3" y="5"/>
                      <a:pt x="0" y="14"/>
                      <a:pt x="3" y="23"/>
                    </a:cubicBezTo>
                    <a:lnTo>
                      <a:pt x="3" y="23"/>
                    </a:lnTo>
                    <a:cubicBezTo>
                      <a:pt x="4" y="30"/>
                      <a:pt x="12" y="38"/>
                      <a:pt x="22"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3" name="Freeform 181">
                <a:extLst>
                  <a:ext uri="{FF2B5EF4-FFF2-40B4-BE49-F238E27FC236}">
                    <a16:creationId xmlns:a16="http://schemas.microsoft.com/office/drawing/2014/main" id="{D0DD18F2-5B8A-9242-89BB-7EB1C8545ABF}"/>
                  </a:ext>
                </a:extLst>
              </p:cNvPr>
              <p:cNvSpPr>
                <a:spLocks noChangeArrowheads="1"/>
              </p:cNvSpPr>
              <p:nvPr/>
            </p:nvSpPr>
            <p:spPr bwMode="auto">
              <a:xfrm>
                <a:off x="7068143" y="3441242"/>
                <a:ext cx="10801" cy="12961"/>
              </a:xfrm>
              <a:custGeom>
                <a:avLst/>
                <a:gdLst>
                  <a:gd name="T0" fmla="*/ 5 w 43"/>
                  <a:gd name="T1" fmla="*/ 28 h 52"/>
                  <a:gd name="T2" fmla="*/ 5 w 43"/>
                  <a:gd name="T3" fmla="*/ 28 h 52"/>
                  <a:gd name="T4" fmla="*/ 5 w 43"/>
                  <a:gd name="T5" fmla="*/ 31 h 52"/>
                  <a:gd name="T6" fmla="*/ 5 w 43"/>
                  <a:gd name="T7" fmla="*/ 31 h 52"/>
                  <a:gd name="T8" fmla="*/ 37 w 43"/>
                  <a:gd name="T9" fmla="*/ 23 h 52"/>
                  <a:gd name="T10" fmla="*/ 37 w 43"/>
                  <a:gd name="T11" fmla="*/ 23 h 52"/>
                  <a:gd name="T12" fmla="*/ 37 w 43"/>
                  <a:gd name="T13" fmla="*/ 21 h 52"/>
                  <a:gd name="T14" fmla="*/ 37 w 43"/>
                  <a:gd name="T15" fmla="*/ 21 h 52"/>
                  <a:gd name="T16" fmla="*/ 5 w 43"/>
                  <a:gd name="T17"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2">
                    <a:moveTo>
                      <a:pt x="5" y="28"/>
                    </a:moveTo>
                    <a:lnTo>
                      <a:pt x="5" y="28"/>
                    </a:lnTo>
                    <a:cubicBezTo>
                      <a:pt x="5" y="29"/>
                      <a:pt x="5" y="30"/>
                      <a:pt x="5" y="31"/>
                    </a:cubicBezTo>
                    <a:lnTo>
                      <a:pt x="5" y="31"/>
                    </a:lnTo>
                    <a:cubicBezTo>
                      <a:pt x="10" y="51"/>
                      <a:pt x="42" y="44"/>
                      <a:pt x="37" y="23"/>
                    </a:cubicBezTo>
                    <a:lnTo>
                      <a:pt x="37" y="23"/>
                    </a:lnTo>
                    <a:lnTo>
                      <a:pt x="37" y="21"/>
                    </a:lnTo>
                    <a:lnTo>
                      <a:pt x="37" y="21"/>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4" name="Freeform 182">
                <a:extLst>
                  <a:ext uri="{FF2B5EF4-FFF2-40B4-BE49-F238E27FC236}">
                    <a16:creationId xmlns:a16="http://schemas.microsoft.com/office/drawing/2014/main" id="{19149CBD-6FA5-BC4B-84F0-98AA37E92A01}"/>
                  </a:ext>
                </a:extLst>
              </p:cNvPr>
              <p:cNvSpPr>
                <a:spLocks noChangeArrowheads="1"/>
              </p:cNvSpPr>
              <p:nvPr/>
            </p:nvSpPr>
            <p:spPr bwMode="auto">
              <a:xfrm>
                <a:off x="7048700" y="3433682"/>
                <a:ext cx="11882" cy="10801"/>
              </a:xfrm>
              <a:custGeom>
                <a:avLst/>
                <a:gdLst>
                  <a:gd name="T0" fmla="*/ 28 w 49"/>
                  <a:gd name="T1" fmla="*/ 37 h 43"/>
                  <a:gd name="T2" fmla="*/ 28 w 49"/>
                  <a:gd name="T3" fmla="*/ 37 h 43"/>
                  <a:gd name="T4" fmla="*/ 20 w 49"/>
                  <a:gd name="T5" fmla="*/ 5 h 43"/>
                  <a:gd name="T6" fmla="*/ 20 w 49"/>
                  <a:gd name="T7" fmla="*/ 5 h 43"/>
                  <a:gd name="T8" fmla="*/ 28 w 49"/>
                  <a:gd name="T9" fmla="*/ 37 h 43"/>
                </a:gdLst>
                <a:ahLst/>
                <a:cxnLst>
                  <a:cxn ang="0">
                    <a:pos x="T0" y="T1"/>
                  </a:cxn>
                  <a:cxn ang="0">
                    <a:pos x="T2" y="T3"/>
                  </a:cxn>
                  <a:cxn ang="0">
                    <a:pos x="T4" y="T5"/>
                  </a:cxn>
                  <a:cxn ang="0">
                    <a:pos x="T6" y="T7"/>
                  </a:cxn>
                  <a:cxn ang="0">
                    <a:pos x="T8" y="T9"/>
                  </a:cxn>
                </a:cxnLst>
                <a:rect l="0" t="0" r="r" b="b"/>
                <a:pathLst>
                  <a:path w="49" h="43">
                    <a:moveTo>
                      <a:pt x="28" y="37"/>
                    </a:moveTo>
                    <a:lnTo>
                      <a:pt x="28" y="37"/>
                    </a:lnTo>
                    <a:cubicBezTo>
                      <a:pt x="48" y="32"/>
                      <a:pt x="41" y="0"/>
                      <a:pt x="20" y="5"/>
                    </a:cubicBezTo>
                    <a:lnTo>
                      <a:pt x="20" y="5"/>
                    </a:lnTo>
                    <a:cubicBezTo>
                      <a:pt x="0" y="10"/>
                      <a:pt x="7" y="42"/>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5" name="Freeform 183">
                <a:extLst>
                  <a:ext uri="{FF2B5EF4-FFF2-40B4-BE49-F238E27FC236}">
                    <a16:creationId xmlns:a16="http://schemas.microsoft.com/office/drawing/2014/main" id="{64F22906-51B6-B44D-841F-61C6478CDB06}"/>
                  </a:ext>
                </a:extLst>
              </p:cNvPr>
              <p:cNvSpPr>
                <a:spLocks noChangeArrowheads="1"/>
              </p:cNvSpPr>
              <p:nvPr/>
            </p:nvSpPr>
            <p:spPr bwMode="auto">
              <a:xfrm>
                <a:off x="7061662" y="3403438"/>
                <a:ext cx="10801" cy="12961"/>
              </a:xfrm>
              <a:custGeom>
                <a:avLst/>
                <a:gdLst>
                  <a:gd name="T0" fmla="*/ 5 w 43"/>
                  <a:gd name="T1" fmla="*/ 28 h 54"/>
                  <a:gd name="T2" fmla="*/ 5 w 43"/>
                  <a:gd name="T3" fmla="*/ 28 h 54"/>
                  <a:gd name="T4" fmla="*/ 6 w 43"/>
                  <a:gd name="T5" fmla="*/ 32 h 54"/>
                  <a:gd name="T6" fmla="*/ 6 w 43"/>
                  <a:gd name="T7" fmla="*/ 32 h 54"/>
                  <a:gd name="T8" fmla="*/ 37 w 43"/>
                  <a:gd name="T9" fmla="*/ 25 h 54"/>
                  <a:gd name="T10" fmla="*/ 37 w 43"/>
                  <a:gd name="T11" fmla="*/ 25 h 54"/>
                  <a:gd name="T12" fmla="*/ 36 w 43"/>
                  <a:gd name="T13" fmla="*/ 20 h 54"/>
                  <a:gd name="T14" fmla="*/ 36 w 43"/>
                  <a:gd name="T15" fmla="*/ 20 h 54"/>
                  <a:gd name="T16" fmla="*/ 5 w 43"/>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4">
                    <a:moveTo>
                      <a:pt x="5" y="28"/>
                    </a:moveTo>
                    <a:lnTo>
                      <a:pt x="5" y="28"/>
                    </a:lnTo>
                    <a:cubicBezTo>
                      <a:pt x="5" y="30"/>
                      <a:pt x="5" y="31"/>
                      <a:pt x="6" y="32"/>
                    </a:cubicBezTo>
                    <a:lnTo>
                      <a:pt x="6" y="32"/>
                    </a:lnTo>
                    <a:cubicBezTo>
                      <a:pt x="10" y="53"/>
                      <a:pt x="42" y="45"/>
                      <a:pt x="37" y="25"/>
                    </a:cubicBezTo>
                    <a:lnTo>
                      <a:pt x="37" y="25"/>
                    </a:lnTo>
                    <a:cubicBezTo>
                      <a:pt x="37" y="24"/>
                      <a:pt x="37" y="22"/>
                      <a:pt x="36" y="20"/>
                    </a:cubicBezTo>
                    <a:lnTo>
                      <a:pt x="36" y="20"/>
                    </a:lnTo>
                    <a:cubicBezTo>
                      <a:pt x="31"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6" name="Freeform 184">
                <a:extLst>
                  <a:ext uri="{FF2B5EF4-FFF2-40B4-BE49-F238E27FC236}">
                    <a16:creationId xmlns:a16="http://schemas.microsoft.com/office/drawing/2014/main" id="{11431DCA-0681-644C-BCCD-6331EBFA7B74}"/>
                  </a:ext>
                </a:extLst>
              </p:cNvPr>
              <p:cNvSpPr>
                <a:spLocks noChangeArrowheads="1"/>
              </p:cNvSpPr>
              <p:nvPr/>
            </p:nvSpPr>
            <p:spPr bwMode="auto">
              <a:xfrm>
                <a:off x="7033579" y="3416400"/>
                <a:ext cx="12961" cy="14041"/>
              </a:xfrm>
              <a:custGeom>
                <a:avLst/>
                <a:gdLst>
                  <a:gd name="T0" fmla="*/ 13 w 52"/>
                  <a:gd name="T1" fmla="*/ 17 h 57"/>
                  <a:gd name="T2" fmla="*/ 13 w 52"/>
                  <a:gd name="T3" fmla="*/ 17 h 57"/>
                  <a:gd name="T4" fmla="*/ 11 w 52"/>
                  <a:gd name="T5" fmla="*/ 21 h 57"/>
                  <a:gd name="T6" fmla="*/ 11 w 52"/>
                  <a:gd name="T7" fmla="*/ 21 h 57"/>
                  <a:gd name="T8" fmla="*/ 39 w 52"/>
                  <a:gd name="T9" fmla="*/ 38 h 57"/>
                  <a:gd name="T10" fmla="*/ 39 w 52"/>
                  <a:gd name="T11" fmla="*/ 38 h 57"/>
                  <a:gd name="T12" fmla="*/ 40 w 52"/>
                  <a:gd name="T13" fmla="*/ 35 h 57"/>
                  <a:gd name="T14" fmla="*/ 40 w 52"/>
                  <a:gd name="T15" fmla="*/ 35 h 57"/>
                  <a:gd name="T16" fmla="*/ 13 w 52"/>
                  <a:gd name="T17"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13" y="17"/>
                    </a:moveTo>
                    <a:lnTo>
                      <a:pt x="13" y="17"/>
                    </a:lnTo>
                    <a:cubicBezTo>
                      <a:pt x="12" y="19"/>
                      <a:pt x="11" y="20"/>
                      <a:pt x="11" y="21"/>
                    </a:cubicBezTo>
                    <a:lnTo>
                      <a:pt x="11" y="21"/>
                    </a:lnTo>
                    <a:cubicBezTo>
                      <a:pt x="0" y="39"/>
                      <a:pt x="27" y="56"/>
                      <a:pt x="39" y="38"/>
                    </a:cubicBezTo>
                    <a:lnTo>
                      <a:pt x="39" y="38"/>
                    </a:lnTo>
                    <a:cubicBezTo>
                      <a:pt x="39" y="37"/>
                      <a:pt x="40" y="36"/>
                      <a:pt x="40" y="35"/>
                    </a:cubicBezTo>
                    <a:lnTo>
                      <a:pt x="40" y="35"/>
                    </a:lnTo>
                    <a:cubicBezTo>
                      <a:pt x="51" y="17"/>
                      <a:pt x="24" y="0"/>
                      <a:pt x="13"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7" name="Freeform 185">
                <a:extLst>
                  <a:ext uri="{FF2B5EF4-FFF2-40B4-BE49-F238E27FC236}">
                    <a16:creationId xmlns:a16="http://schemas.microsoft.com/office/drawing/2014/main" id="{BBBB0940-C6AD-9644-AB03-65CABF543732}"/>
                  </a:ext>
                </a:extLst>
              </p:cNvPr>
              <p:cNvSpPr>
                <a:spLocks noChangeArrowheads="1"/>
              </p:cNvSpPr>
              <p:nvPr/>
            </p:nvSpPr>
            <p:spPr bwMode="auto">
              <a:xfrm>
                <a:off x="7013057" y="3410999"/>
                <a:ext cx="11881" cy="10801"/>
              </a:xfrm>
              <a:custGeom>
                <a:avLst/>
                <a:gdLst>
                  <a:gd name="T0" fmla="*/ 29 w 50"/>
                  <a:gd name="T1" fmla="*/ 36 h 42"/>
                  <a:gd name="T2" fmla="*/ 29 w 50"/>
                  <a:gd name="T3" fmla="*/ 36 h 42"/>
                  <a:gd name="T4" fmla="*/ 21 w 50"/>
                  <a:gd name="T5" fmla="*/ 5 h 42"/>
                  <a:gd name="T6" fmla="*/ 21 w 50"/>
                  <a:gd name="T7" fmla="*/ 5 h 42"/>
                  <a:gd name="T8" fmla="*/ 29 w 50"/>
                  <a:gd name="T9" fmla="*/ 36 h 42"/>
                </a:gdLst>
                <a:ahLst/>
                <a:cxnLst>
                  <a:cxn ang="0">
                    <a:pos x="T0" y="T1"/>
                  </a:cxn>
                  <a:cxn ang="0">
                    <a:pos x="T2" y="T3"/>
                  </a:cxn>
                  <a:cxn ang="0">
                    <a:pos x="T4" y="T5"/>
                  </a:cxn>
                  <a:cxn ang="0">
                    <a:pos x="T6" y="T7"/>
                  </a:cxn>
                  <a:cxn ang="0">
                    <a:pos x="T8" y="T9"/>
                  </a:cxn>
                </a:cxnLst>
                <a:rect l="0" t="0" r="r" b="b"/>
                <a:pathLst>
                  <a:path w="50" h="42">
                    <a:moveTo>
                      <a:pt x="29" y="36"/>
                    </a:moveTo>
                    <a:lnTo>
                      <a:pt x="29" y="36"/>
                    </a:lnTo>
                    <a:cubicBezTo>
                      <a:pt x="49" y="32"/>
                      <a:pt x="41" y="0"/>
                      <a:pt x="21" y="5"/>
                    </a:cubicBezTo>
                    <a:lnTo>
                      <a:pt x="21" y="5"/>
                    </a:lnTo>
                    <a:cubicBezTo>
                      <a:pt x="0" y="9"/>
                      <a:pt x="8" y="41"/>
                      <a:pt x="29"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26" name="Group 25">
              <a:extLst>
                <a:ext uri="{FF2B5EF4-FFF2-40B4-BE49-F238E27FC236}">
                  <a16:creationId xmlns:a16="http://schemas.microsoft.com/office/drawing/2014/main" id="{77A8DFC1-B38D-6D47-AFF4-E0A5700CA069}"/>
                </a:ext>
              </a:extLst>
            </p:cNvPr>
            <p:cNvGrpSpPr/>
            <p:nvPr/>
          </p:nvGrpSpPr>
          <p:grpSpPr>
            <a:xfrm rot="759599">
              <a:off x="87817" y="1974707"/>
              <a:ext cx="1575702" cy="1467979"/>
              <a:chOff x="2593233" y="3069683"/>
              <a:chExt cx="805765" cy="750679"/>
            </a:xfrm>
            <a:solidFill>
              <a:schemeClr val="accent6"/>
            </a:solidFill>
          </p:grpSpPr>
          <p:sp>
            <p:nvSpPr>
              <p:cNvPr id="197" name="Freeform 186">
                <a:extLst>
                  <a:ext uri="{FF2B5EF4-FFF2-40B4-BE49-F238E27FC236}">
                    <a16:creationId xmlns:a16="http://schemas.microsoft.com/office/drawing/2014/main" id="{F63E2397-7459-F64C-B6C5-C43042BDA50C}"/>
                  </a:ext>
                </a:extLst>
              </p:cNvPr>
              <p:cNvSpPr>
                <a:spLocks noChangeArrowheads="1"/>
              </p:cNvSpPr>
              <p:nvPr/>
            </p:nvSpPr>
            <p:spPr bwMode="auto">
              <a:xfrm>
                <a:off x="2593233" y="3120449"/>
                <a:ext cx="722596" cy="699913"/>
              </a:xfrm>
              <a:custGeom>
                <a:avLst/>
                <a:gdLst>
                  <a:gd name="T0" fmla="*/ 2929 w 2951"/>
                  <a:gd name="T1" fmla="*/ 1505 h 2856"/>
                  <a:gd name="T2" fmla="*/ 2528 w 2951"/>
                  <a:gd name="T3" fmla="*/ 1509 h 2856"/>
                  <a:gd name="T4" fmla="*/ 2894 w 2951"/>
                  <a:gd name="T5" fmla="*/ 1250 h 2856"/>
                  <a:gd name="T6" fmla="*/ 2597 w 2951"/>
                  <a:gd name="T7" fmla="*/ 1423 h 2856"/>
                  <a:gd name="T8" fmla="*/ 2776 w 2951"/>
                  <a:gd name="T9" fmla="*/ 1136 h 2856"/>
                  <a:gd name="T10" fmla="*/ 2471 w 2951"/>
                  <a:gd name="T11" fmla="*/ 1472 h 2856"/>
                  <a:gd name="T12" fmla="*/ 2440 w 2951"/>
                  <a:gd name="T13" fmla="*/ 1486 h 2856"/>
                  <a:gd name="T14" fmla="*/ 1683 w 2951"/>
                  <a:gd name="T15" fmla="*/ 1685 h 2856"/>
                  <a:gd name="T16" fmla="*/ 1833 w 2951"/>
                  <a:gd name="T17" fmla="*/ 1284 h 2856"/>
                  <a:gd name="T18" fmla="*/ 2217 w 2951"/>
                  <a:gd name="T19" fmla="*/ 1411 h 2856"/>
                  <a:gd name="T20" fmla="*/ 1966 w 2951"/>
                  <a:gd name="T21" fmla="*/ 1301 h 2856"/>
                  <a:gd name="T22" fmla="*/ 2199 w 2951"/>
                  <a:gd name="T23" fmla="*/ 1245 h 2856"/>
                  <a:gd name="T24" fmla="*/ 2120 w 2951"/>
                  <a:gd name="T25" fmla="*/ 1120 h 2856"/>
                  <a:gd name="T26" fmla="*/ 1868 w 2951"/>
                  <a:gd name="T27" fmla="*/ 1222 h 2856"/>
                  <a:gd name="T28" fmla="*/ 1851 w 2951"/>
                  <a:gd name="T29" fmla="*/ 1175 h 2856"/>
                  <a:gd name="T30" fmla="*/ 1930 w 2951"/>
                  <a:gd name="T31" fmla="*/ 860 h 2856"/>
                  <a:gd name="T32" fmla="*/ 1590 w 2951"/>
                  <a:gd name="T33" fmla="*/ 1235 h 2856"/>
                  <a:gd name="T34" fmla="*/ 1714 w 2951"/>
                  <a:gd name="T35" fmla="*/ 1146 h 2856"/>
                  <a:gd name="T36" fmla="*/ 1619 w 2951"/>
                  <a:gd name="T37" fmla="*/ 1198 h 2856"/>
                  <a:gd name="T38" fmla="*/ 1677 w 2951"/>
                  <a:gd name="T39" fmla="*/ 1129 h 2856"/>
                  <a:gd name="T40" fmla="*/ 1640 w 2951"/>
                  <a:gd name="T41" fmla="*/ 1126 h 2856"/>
                  <a:gd name="T42" fmla="*/ 1601 w 2951"/>
                  <a:gd name="T43" fmla="*/ 1170 h 2856"/>
                  <a:gd name="T44" fmla="*/ 1581 w 2951"/>
                  <a:gd name="T45" fmla="*/ 1075 h 2856"/>
                  <a:gd name="T46" fmla="*/ 1552 w 2951"/>
                  <a:gd name="T47" fmla="*/ 1144 h 2856"/>
                  <a:gd name="T48" fmla="*/ 1517 w 2951"/>
                  <a:gd name="T49" fmla="*/ 1141 h 2856"/>
                  <a:gd name="T50" fmla="*/ 1491 w 2951"/>
                  <a:gd name="T51" fmla="*/ 1376 h 2856"/>
                  <a:gd name="T52" fmla="*/ 1206 w 2951"/>
                  <a:gd name="T53" fmla="*/ 879 h 2856"/>
                  <a:gd name="T54" fmla="*/ 1542 w 2951"/>
                  <a:gd name="T55" fmla="*/ 882 h 2856"/>
                  <a:gd name="T56" fmla="*/ 1540 w 2951"/>
                  <a:gd name="T57" fmla="*/ 756 h 2856"/>
                  <a:gd name="T58" fmla="*/ 1437 w 2951"/>
                  <a:gd name="T59" fmla="*/ 674 h 2856"/>
                  <a:gd name="T60" fmla="*/ 1230 w 2951"/>
                  <a:gd name="T61" fmla="*/ 521 h 2856"/>
                  <a:gd name="T62" fmla="*/ 1187 w 2951"/>
                  <a:gd name="T63" fmla="*/ 806 h 2856"/>
                  <a:gd name="T64" fmla="*/ 1082 w 2951"/>
                  <a:gd name="T65" fmla="*/ 576 h 2856"/>
                  <a:gd name="T66" fmla="*/ 1173 w 2951"/>
                  <a:gd name="T67" fmla="*/ 845 h 2856"/>
                  <a:gd name="T68" fmla="*/ 817 w 2951"/>
                  <a:gd name="T69" fmla="*/ 1543 h 2856"/>
                  <a:gd name="T70" fmla="*/ 876 w 2951"/>
                  <a:gd name="T71" fmla="*/ 524 h 2856"/>
                  <a:gd name="T72" fmla="*/ 933 w 2951"/>
                  <a:gd name="T73" fmla="*/ 485 h 2856"/>
                  <a:gd name="T74" fmla="*/ 906 w 2951"/>
                  <a:gd name="T75" fmla="*/ 451 h 2856"/>
                  <a:gd name="T76" fmla="*/ 975 w 2951"/>
                  <a:gd name="T77" fmla="*/ 367 h 2856"/>
                  <a:gd name="T78" fmla="*/ 806 w 2951"/>
                  <a:gd name="T79" fmla="*/ 457 h 2856"/>
                  <a:gd name="T80" fmla="*/ 804 w 2951"/>
                  <a:gd name="T81" fmla="*/ 406 h 2856"/>
                  <a:gd name="T82" fmla="*/ 844 w 2951"/>
                  <a:gd name="T83" fmla="*/ 36 h 2856"/>
                  <a:gd name="T84" fmla="*/ 679 w 2951"/>
                  <a:gd name="T85" fmla="*/ 20 h 2856"/>
                  <a:gd name="T86" fmla="*/ 574 w 2951"/>
                  <a:gd name="T87" fmla="*/ 140 h 2856"/>
                  <a:gd name="T88" fmla="*/ 782 w 2951"/>
                  <a:gd name="T89" fmla="*/ 1600 h 2856"/>
                  <a:gd name="T90" fmla="*/ 12 w 2951"/>
                  <a:gd name="T91" fmla="*/ 2807 h 2856"/>
                  <a:gd name="T92" fmla="*/ 820 w 2951"/>
                  <a:gd name="T93" fmla="*/ 1655 h 2856"/>
                  <a:gd name="T94" fmla="*/ 1586 w 2951"/>
                  <a:gd name="T95" fmla="*/ 1742 h 2856"/>
                  <a:gd name="T96" fmla="*/ 1636 w 2951"/>
                  <a:gd name="T97" fmla="*/ 1757 h 2856"/>
                  <a:gd name="T98" fmla="*/ 1894 w 2951"/>
                  <a:gd name="T99" fmla="*/ 1908 h 2856"/>
                  <a:gd name="T100" fmla="*/ 1968 w 2951"/>
                  <a:gd name="T101" fmla="*/ 1922 h 2856"/>
                  <a:gd name="T102" fmla="*/ 1915 w 2951"/>
                  <a:gd name="T103" fmla="*/ 1864 h 2856"/>
                  <a:gd name="T104" fmla="*/ 2043 w 2951"/>
                  <a:gd name="T105" fmla="*/ 1862 h 2856"/>
                  <a:gd name="T106" fmla="*/ 1932 w 2951"/>
                  <a:gd name="T107" fmla="*/ 1837 h 2856"/>
                  <a:gd name="T108" fmla="*/ 1945 w 2951"/>
                  <a:gd name="T109" fmla="*/ 1799 h 2856"/>
                  <a:gd name="T110" fmla="*/ 2012 w 2951"/>
                  <a:gd name="T111" fmla="*/ 1723 h 2856"/>
                  <a:gd name="T112" fmla="*/ 2454 w 2951"/>
                  <a:gd name="T113" fmla="*/ 1533 h 2856"/>
                  <a:gd name="T114" fmla="*/ 2526 w 2951"/>
                  <a:gd name="T115" fmla="*/ 1641 h 2856"/>
                  <a:gd name="T116" fmla="*/ 2605 w 2951"/>
                  <a:gd name="T117" fmla="*/ 1667 h 2856"/>
                  <a:gd name="T118" fmla="*/ 2882 w 2951"/>
                  <a:gd name="T119" fmla="*/ 1660 h 2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51" h="2856">
                    <a:moveTo>
                      <a:pt x="2887" y="1627"/>
                    </a:moveTo>
                    <a:lnTo>
                      <a:pt x="2887" y="1627"/>
                    </a:lnTo>
                    <a:cubicBezTo>
                      <a:pt x="2853" y="1625"/>
                      <a:pt x="2593" y="1586"/>
                      <a:pt x="2516" y="1540"/>
                    </a:cubicBezTo>
                    <a:lnTo>
                      <a:pt x="2516" y="1540"/>
                    </a:lnTo>
                    <a:cubicBezTo>
                      <a:pt x="2655" y="1552"/>
                      <a:pt x="2794" y="1540"/>
                      <a:pt x="2929" y="1505"/>
                    </a:cubicBezTo>
                    <a:lnTo>
                      <a:pt x="2929" y="1505"/>
                    </a:lnTo>
                    <a:cubicBezTo>
                      <a:pt x="2950" y="1500"/>
                      <a:pt x="2938" y="1470"/>
                      <a:pt x="2918" y="1475"/>
                    </a:cubicBezTo>
                    <a:lnTo>
                      <a:pt x="2918" y="1475"/>
                    </a:lnTo>
                    <a:cubicBezTo>
                      <a:pt x="2790" y="1507"/>
                      <a:pt x="2659" y="1519"/>
                      <a:pt x="2528" y="1509"/>
                    </a:cubicBezTo>
                    <a:lnTo>
                      <a:pt x="2528" y="1509"/>
                    </a:lnTo>
                    <a:cubicBezTo>
                      <a:pt x="2561" y="1490"/>
                      <a:pt x="2594" y="1463"/>
                      <a:pt x="2616" y="1450"/>
                    </a:cubicBezTo>
                    <a:lnTo>
                      <a:pt x="2616" y="1450"/>
                    </a:lnTo>
                    <a:cubicBezTo>
                      <a:pt x="2715" y="1392"/>
                      <a:pt x="2814" y="1334"/>
                      <a:pt x="2913" y="1277"/>
                    </a:cubicBezTo>
                    <a:lnTo>
                      <a:pt x="2913" y="1277"/>
                    </a:lnTo>
                    <a:cubicBezTo>
                      <a:pt x="2931" y="1266"/>
                      <a:pt x="2912" y="1240"/>
                      <a:pt x="2894" y="1250"/>
                    </a:cubicBezTo>
                    <a:lnTo>
                      <a:pt x="2894" y="1250"/>
                    </a:lnTo>
                    <a:cubicBezTo>
                      <a:pt x="2825" y="1290"/>
                      <a:pt x="2756" y="1331"/>
                      <a:pt x="2686" y="1371"/>
                    </a:cubicBezTo>
                    <a:lnTo>
                      <a:pt x="2686" y="1371"/>
                    </a:lnTo>
                    <a:cubicBezTo>
                      <a:pt x="2656" y="1389"/>
                      <a:pt x="2627" y="1406"/>
                      <a:pt x="2597" y="1423"/>
                    </a:cubicBezTo>
                    <a:lnTo>
                      <a:pt x="2597" y="1423"/>
                    </a:lnTo>
                    <a:cubicBezTo>
                      <a:pt x="2577" y="1435"/>
                      <a:pt x="2558" y="1446"/>
                      <a:pt x="2538" y="1458"/>
                    </a:cubicBezTo>
                    <a:lnTo>
                      <a:pt x="2538" y="1458"/>
                    </a:lnTo>
                    <a:cubicBezTo>
                      <a:pt x="2525" y="1463"/>
                      <a:pt x="2514" y="1470"/>
                      <a:pt x="2504" y="1479"/>
                    </a:cubicBezTo>
                    <a:lnTo>
                      <a:pt x="2504" y="1479"/>
                    </a:lnTo>
                    <a:cubicBezTo>
                      <a:pt x="2572" y="1346"/>
                      <a:pt x="2662" y="1232"/>
                      <a:pt x="2776" y="1136"/>
                    </a:cubicBezTo>
                    <a:lnTo>
                      <a:pt x="2776" y="1136"/>
                    </a:lnTo>
                    <a:cubicBezTo>
                      <a:pt x="2792" y="1122"/>
                      <a:pt x="2773" y="1095"/>
                      <a:pt x="2757" y="1109"/>
                    </a:cubicBezTo>
                    <a:lnTo>
                      <a:pt x="2757" y="1109"/>
                    </a:lnTo>
                    <a:cubicBezTo>
                      <a:pt x="2636" y="1211"/>
                      <a:pt x="2542" y="1332"/>
                      <a:pt x="2471" y="1472"/>
                    </a:cubicBezTo>
                    <a:lnTo>
                      <a:pt x="2471" y="1472"/>
                    </a:lnTo>
                    <a:cubicBezTo>
                      <a:pt x="2466" y="1356"/>
                      <a:pt x="2503" y="1247"/>
                      <a:pt x="2578" y="1156"/>
                    </a:cubicBezTo>
                    <a:lnTo>
                      <a:pt x="2578" y="1156"/>
                    </a:lnTo>
                    <a:cubicBezTo>
                      <a:pt x="2592" y="1139"/>
                      <a:pt x="2566" y="1119"/>
                      <a:pt x="2553" y="1135"/>
                    </a:cubicBezTo>
                    <a:lnTo>
                      <a:pt x="2553" y="1135"/>
                    </a:lnTo>
                    <a:cubicBezTo>
                      <a:pt x="2470" y="1235"/>
                      <a:pt x="2431" y="1358"/>
                      <a:pt x="2440" y="1486"/>
                    </a:cubicBezTo>
                    <a:lnTo>
                      <a:pt x="2440" y="1486"/>
                    </a:lnTo>
                    <a:cubicBezTo>
                      <a:pt x="2439" y="1486"/>
                      <a:pt x="2439" y="1486"/>
                      <a:pt x="2439" y="1487"/>
                    </a:cubicBezTo>
                    <a:lnTo>
                      <a:pt x="2439" y="1487"/>
                    </a:lnTo>
                    <a:cubicBezTo>
                      <a:pt x="2197" y="1590"/>
                      <a:pt x="1944" y="1656"/>
                      <a:pt x="1683" y="1685"/>
                    </a:cubicBezTo>
                    <a:lnTo>
                      <a:pt x="1683" y="1685"/>
                    </a:lnTo>
                    <a:cubicBezTo>
                      <a:pt x="1549" y="1700"/>
                      <a:pt x="1413" y="1702"/>
                      <a:pt x="1278" y="1696"/>
                    </a:cubicBezTo>
                    <a:lnTo>
                      <a:pt x="1278" y="1696"/>
                    </a:lnTo>
                    <a:cubicBezTo>
                      <a:pt x="1166" y="1691"/>
                      <a:pt x="1005" y="1691"/>
                      <a:pt x="893" y="1641"/>
                    </a:cubicBezTo>
                    <a:lnTo>
                      <a:pt x="893" y="1641"/>
                    </a:lnTo>
                    <a:cubicBezTo>
                      <a:pt x="1222" y="1556"/>
                      <a:pt x="1526" y="1429"/>
                      <a:pt x="1833" y="1284"/>
                    </a:cubicBezTo>
                    <a:lnTo>
                      <a:pt x="1833" y="1284"/>
                    </a:lnTo>
                    <a:cubicBezTo>
                      <a:pt x="1836" y="1284"/>
                      <a:pt x="1839" y="1284"/>
                      <a:pt x="1843" y="1283"/>
                    </a:cubicBezTo>
                    <a:lnTo>
                      <a:pt x="1843" y="1283"/>
                    </a:lnTo>
                    <a:cubicBezTo>
                      <a:pt x="1948" y="1383"/>
                      <a:pt x="2073" y="1413"/>
                      <a:pt x="2217" y="1411"/>
                    </a:cubicBezTo>
                    <a:lnTo>
                      <a:pt x="2217" y="1411"/>
                    </a:lnTo>
                    <a:cubicBezTo>
                      <a:pt x="2238" y="1410"/>
                      <a:pt x="2235" y="1378"/>
                      <a:pt x="2214" y="1379"/>
                    </a:cubicBezTo>
                    <a:lnTo>
                      <a:pt x="2214" y="1379"/>
                    </a:lnTo>
                    <a:cubicBezTo>
                      <a:pt x="2101" y="1380"/>
                      <a:pt x="2002" y="1360"/>
                      <a:pt x="1915" y="1299"/>
                    </a:cubicBezTo>
                    <a:lnTo>
                      <a:pt x="1915" y="1299"/>
                    </a:lnTo>
                    <a:cubicBezTo>
                      <a:pt x="1933" y="1301"/>
                      <a:pt x="1951" y="1300"/>
                      <a:pt x="1966" y="1301"/>
                    </a:cubicBezTo>
                    <a:lnTo>
                      <a:pt x="1966" y="1301"/>
                    </a:lnTo>
                    <a:cubicBezTo>
                      <a:pt x="2046" y="1302"/>
                      <a:pt x="2125" y="1295"/>
                      <a:pt x="2203" y="1277"/>
                    </a:cubicBezTo>
                    <a:lnTo>
                      <a:pt x="2203" y="1277"/>
                    </a:lnTo>
                    <a:cubicBezTo>
                      <a:pt x="2223" y="1273"/>
                      <a:pt x="2220" y="1241"/>
                      <a:pt x="2199" y="1245"/>
                    </a:cubicBezTo>
                    <a:lnTo>
                      <a:pt x="2199" y="1245"/>
                    </a:lnTo>
                    <a:cubicBezTo>
                      <a:pt x="2152" y="1255"/>
                      <a:pt x="2104" y="1263"/>
                      <a:pt x="2055" y="1267"/>
                    </a:cubicBezTo>
                    <a:lnTo>
                      <a:pt x="2055" y="1267"/>
                    </a:lnTo>
                    <a:cubicBezTo>
                      <a:pt x="2019" y="1269"/>
                      <a:pt x="1921" y="1282"/>
                      <a:pt x="1877" y="1259"/>
                    </a:cubicBezTo>
                    <a:lnTo>
                      <a:pt x="1877" y="1259"/>
                    </a:lnTo>
                    <a:cubicBezTo>
                      <a:pt x="1945" y="1190"/>
                      <a:pt x="2026" y="1144"/>
                      <a:pt x="2120" y="1120"/>
                    </a:cubicBezTo>
                    <a:lnTo>
                      <a:pt x="2120" y="1120"/>
                    </a:lnTo>
                    <a:cubicBezTo>
                      <a:pt x="2141" y="1115"/>
                      <a:pt x="2129" y="1084"/>
                      <a:pt x="2109" y="1090"/>
                    </a:cubicBezTo>
                    <a:lnTo>
                      <a:pt x="2109" y="1090"/>
                    </a:lnTo>
                    <a:cubicBezTo>
                      <a:pt x="2017" y="1113"/>
                      <a:pt x="1936" y="1157"/>
                      <a:pt x="1868" y="1222"/>
                    </a:cubicBezTo>
                    <a:lnTo>
                      <a:pt x="1868" y="1222"/>
                    </a:lnTo>
                    <a:cubicBezTo>
                      <a:pt x="1901" y="1126"/>
                      <a:pt x="1955" y="1041"/>
                      <a:pt x="2028" y="969"/>
                    </a:cubicBezTo>
                    <a:lnTo>
                      <a:pt x="2028" y="969"/>
                    </a:lnTo>
                    <a:cubicBezTo>
                      <a:pt x="2043" y="953"/>
                      <a:pt x="2017" y="933"/>
                      <a:pt x="2003" y="948"/>
                    </a:cubicBezTo>
                    <a:lnTo>
                      <a:pt x="2003" y="948"/>
                    </a:lnTo>
                    <a:cubicBezTo>
                      <a:pt x="1936" y="1014"/>
                      <a:pt x="1885" y="1091"/>
                      <a:pt x="1851" y="1175"/>
                    </a:cubicBezTo>
                    <a:lnTo>
                      <a:pt x="1851" y="1175"/>
                    </a:lnTo>
                    <a:cubicBezTo>
                      <a:pt x="1846" y="1066"/>
                      <a:pt x="1873" y="962"/>
                      <a:pt x="1955" y="881"/>
                    </a:cubicBezTo>
                    <a:lnTo>
                      <a:pt x="1955" y="881"/>
                    </a:lnTo>
                    <a:cubicBezTo>
                      <a:pt x="1970" y="866"/>
                      <a:pt x="1945" y="846"/>
                      <a:pt x="1930" y="860"/>
                    </a:cubicBezTo>
                    <a:lnTo>
                      <a:pt x="1930" y="860"/>
                    </a:lnTo>
                    <a:cubicBezTo>
                      <a:pt x="1828" y="961"/>
                      <a:pt x="1805" y="1098"/>
                      <a:pt x="1824" y="1234"/>
                    </a:cubicBezTo>
                    <a:lnTo>
                      <a:pt x="1824" y="1234"/>
                    </a:lnTo>
                    <a:cubicBezTo>
                      <a:pt x="1726" y="1281"/>
                      <a:pt x="1629" y="1325"/>
                      <a:pt x="1530" y="1368"/>
                    </a:cubicBezTo>
                    <a:lnTo>
                      <a:pt x="1530" y="1368"/>
                    </a:lnTo>
                    <a:cubicBezTo>
                      <a:pt x="1550" y="1323"/>
                      <a:pt x="1570" y="1279"/>
                      <a:pt x="1590" y="1235"/>
                    </a:cubicBezTo>
                    <a:lnTo>
                      <a:pt x="1590" y="1235"/>
                    </a:lnTo>
                    <a:cubicBezTo>
                      <a:pt x="1630" y="1246"/>
                      <a:pt x="1715" y="1188"/>
                      <a:pt x="1733" y="1172"/>
                    </a:cubicBezTo>
                    <a:lnTo>
                      <a:pt x="1733" y="1172"/>
                    </a:lnTo>
                    <a:cubicBezTo>
                      <a:pt x="1748" y="1158"/>
                      <a:pt x="1730" y="1132"/>
                      <a:pt x="1714" y="1146"/>
                    </a:cubicBezTo>
                    <a:lnTo>
                      <a:pt x="1714" y="1146"/>
                    </a:lnTo>
                    <a:cubicBezTo>
                      <a:pt x="1699" y="1160"/>
                      <a:pt x="1681" y="1172"/>
                      <a:pt x="1663" y="1182"/>
                    </a:cubicBezTo>
                    <a:lnTo>
                      <a:pt x="1663" y="1182"/>
                    </a:lnTo>
                    <a:cubicBezTo>
                      <a:pt x="1653" y="1187"/>
                      <a:pt x="1642" y="1192"/>
                      <a:pt x="1631" y="1195"/>
                    </a:cubicBezTo>
                    <a:lnTo>
                      <a:pt x="1631" y="1195"/>
                    </a:lnTo>
                    <a:cubicBezTo>
                      <a:pt x="1629" y="1196"/>
                      <a:pt x="1624" y="1197"/>
                      <a:pt x="1619" y="1198"/>
                    </a:cubicBezTo>
                    <a:lnTo>
                      <a:pt x="1619" y="1198"/>
                    </a:lnTo>
                    <a:cubicBezTo>
                      <a:pt x="1620" y="1197"/>
                      <a:pt x="1620" y="1197"/>
                      <a:pt x="1621" y="1197"/>
                    </a:cubicBezTo>
                    <a:lnTo>
                      <a:pt x="1621" y="1197"/>
                    </a:lnTo>
                    <a:cubicBezTo>
                      <a:pt x="1642" y="1176"/>
                      <a:pt x="1661" y="1154"/>
                      <a:pt x="1677" y="1129"/>
                    </a:cubicBezTo>
                    <a:lnTo>
                      <a:pt x="1677" y="1129"/>
                    </a:lnTo>
                    <a:cubicBezTo>
                      <a:pt x="1687" y="1114"/>
                      <a:pt x="1671" y="1096"/>
                      <a:pt x="1655" y="1106"/>
                    </a:cubicBezTo>
                    <a:lnTo>
                      <a:pt x="1655" y="1106"/>
                    </a:lnTo>
                    <a:cubicBezTo>
                      <a:pt x="1652" y="1107"/>
                      <a:pt x="1649" y="1109"/>
                      <a:pt x="1646" y="1111"/>
                    </a:cubicBezTo>
                    <a:lnTo>
                      <a:pt x="1646" y="1111"/>
                    </a:lnTo>
                    <a:cubicBezTo>
                      <a:pt x="1640" y="1115"/>
                      <a:pt x="1639" y="1120"/>
                      <a:pt x="1640" y="1126"/>
                    </a:cubicBezTo>
                    <a:lnTo>
                      <a:pt x="1640" y="1126"/>
                    </a:lnTo>
                    <a:cubicBezTo>
                      <a:pt x="1633" y="1134"/>
                      <a:pt x="1627" y="1143"/>
                      <a:pt x="1620" y="1151"/>
                    </a:cubicBezTo>
                    <a:lnTo>
                      <a:pt x="1620" y="1151"/>
                    </a:lnTo>
                    <a:cubicBezTo>
                      <a:pt x="1614" y="1157"/>
                      <a:pt x="1608" y="1164"/>
                      <a:pt x="1601" y="1170"/>
                    </a:cubicBezTo>
                    <a:lnTo>
                      <a:pt x="1601" y="1170"/>
                    </a:lnTo>
                    <a:cubicBezTo>
                      <a:pt x="1601" y="1171"/>
                      <a:pt x="1600" y="1172"/>
                      <a:pt x="1599" y="1173"/>
                    </a:cubicBezTo>
                    <a:lnTo>
                      <a:pt x="1599" y="1173"/>
                    </a:lnTo>
                    <a:cubicBezTo>
                      <a:pt x="1594" y="1144"/>
                      <a:pt x="1598" y="1115"/>
                      <a:pt x="1611" y="1088"/>
                    </a:cubicBezTo>
                    <a:lnTo>
                      <a:pt x="1611" y="1088"/>
                    </a:lnTo>
                    <a:cubicBezTo>
                      <a:pt x="1621" y="1069"/>
                      <a:pt x="1591" y="1056"/>
                      <a:pt x="1581" y="1075"/>
                    </a:cubicBezTo>
                    <a:lnTo>
                      <a:pt x="1581" y="1075"/>
                    </a:lnTo>
                    <a:cubicBezTo>
                      <a:pt x="1566" y="1107"/>
                      <a:pt x="1561" y="1142"/>
                      <a:pt x="1567" y="1177"/>
                    </a:cubicBezTo>
                    <a:lnTo>
                      <a:pt x="1567" y="1177"/>
                    </a:lnTo>
                    <a:cubicBezTo>
                      <a:pt x="1560" y="1167"/>
                      <a:pt x="1556" y="1155"/>
                      <a:pt x="1552" y="1144"/>
                    </a:cubicBezTo>
                    <a:lnTo>
                      <a:pt x="1552" y="1144"/>
                    </a:lnTo>
                    <a:cubicBezTo>
                      <a:pt x="1546" y="1127"/>
                      <a:pt x="1532" y="1090"/>
                      <a:pt x="1555" y="1079"/>
                    </a:cubicBezTo>
                    <a:lnTo>
                      <a:pt x="1555" y="1079"/>
                    </a:lnTo>
                    <a:cubicBezTo>
                      <a:pt x="1574" y="1069"/>
                      <a:pt x="1562" y="1039"/>
                      <a:pt x="1543" y="1048"/>
                    </a:cubicBezTo>
                    <a:lnTo>
                      <a:pt x="1543" y="1048"/>
                    </a:lnTo>
                    <a:cubicBezTo>
                      <a:pt x="1506" y="1067"/>
                      <a:pt x="1508" y="1105"/>
                      <a:pt x="1517" y="1141"/>
                    </a:cubicBezTo>
                    <a:lnTo>
                      <a:pt x="1517" y="1141"/>
                    </a:lnTo>
                    <a:cubicBezTo>
                      <a:pt x="1525" y="1171"/>
                      <a:pt x="1538" y="1200"/>
                      <a:pt x="1563" y="1216"/>
                    </a:cubicBezTo>
                    <a:lnTo>
                      <a:pt x="1563" y="1216"/>
                    </a:lnTo>
                    <a:cubicBezTo>
                      <a:pt x="1539" y="1269"/>
                      <a:pt x="1515" y="1322"/>
                      <a:pt x="1491" y="1376"/>
                    </a:cubicBezTo>
                    <a:lnTo>
                      <a:pt x="1491" y="1376"/>
                    </a:lnTo>
                    <a:cubicBezTo>
                      <a:pt x="1489" y="1379"/>
                      <a:pt x="1489" y="1382"/>
                      <a:pt x="1490" y="1385"/>
                    </a:cubicBezTo>
                    <a:lnTo>
                      <a:pt x="1490" y="1385"/>
                    </a:lnTo>
                    <a:cubicBezTo>
                      <a:pt x="1281" y="1472"/>
                      <a:pt x="1069" y="1547"/>
                      <a:pt x="846" y="1602"/>
                    </a:cubicBezTo>
                    <a:lnTo>
                      <a:pt x="846" y="1602"/>
                    </a:lnTo>
                    <a:cubicBezTo>
                      <a:pt x="945" y="1351"/>
                      <a:pt x="1065" y="1110"/>
                      <a:pt x="1206" y="879"/>
                    </a:cubicBezTo>
                    <a:lnTo>
                      <a:pt x="1206" y="879"/>
                    </a:lnTo>
                    <a:cubicBezTo>
                      <a:pt x="1312" y="931"/>
                      <a:pt x="1429" y="924"/>
                      <a:pt x="1546" y="915"/>
                    </a:cubicBezTo>
                    <a:lnTo>
                      <a:pt x="1546" y="915"/>
                    </a:lnTo>
                    <a:cubicBezTo>
                      <a:pt x="1566" y="913"/>
                      <a:pt x="1563" y="881"/>
                      <a:pt x="1542" y="882"/>
                    </a:cubicBezTo>
                    <a:lnTo>
                      <a:pt x="1542" y="882"/>
                    </a:lnTo>
                    <a:cubicBezTo>
                      <a:pt x="1449" y="890"/>
                      <a:pt x="1355" y="896"/>
                      <a:pt x="1267" y="868"/>
                    </a:cubicBezTo>
                    <a:lnTo>
                      <a:pt x="1267" y="868"/>
                    </a:lnTo>
                    <a:cubicBezTo>
                      <a:pt x="1366" y="860"/>
                      <a:pt x="1462" y="832"/>
                      <a:pt x="1552" y="786"/>
                    </a:cubicBezTo>
                    <a:lnTo>
                      <a:pt x="1552" y="786"/>
                    </a:lnTo>
                    <a:cubicBezTo>
                      <a:pt x="1570" y="776"/>
                      <a:pt x="1559" y="746"/>
                      <a:pt x="1540" y="756"/>
                    </a:cubicBezTo>
                    <a:lnTo>
                      <a:pt x="1540" y="756"/>
                    </a:lnTo>
                    <a:cubicBezTo>
                      <a:pt x="1447" y="804"/>
                      <a:pt x="1347" y="831"/>
                      <a:pt x="1243" y="837"/>
                    </a:cubicBezTo>
                    <a:lnTo>
                      <a:pt x="1243" y="837"/>
                    </a:lnTo>
                    <a:cubicBezTo>
                      <a:pt x="1316" y="792"/>
                      <a:pt x="1379" y="739"/>
                      <a:pt x="1437" y="674"/>
                    </a:cubicBezTo>
                    <a:lnTo>
                      <a:pt x="1437" y="674"/>
                    </a:lnTo>
                    <a:cubicBezTo>
                      <a:pt x="1450" y="658"/>
                      <a:pt x="1425" y="638"/>
                      <a:pt x="1411" y="653"/>
                    </a:cubicBezTo>
                    <a:lnTo>
                      <a:pt x="1411" y="653"/>
                    </a:lnTo>
                    <a:cubicBezTo>
                      <a:pt x="1356" y="717"/>
                      <a:pt x="1292" y="770"/>
                      <a:pt x="1221" y="813"/>
                    </a:cubicBezTo>
                    <a:lnTo>
                      <a:pt x="1221" y="813"/>
                    </a:lnTo>
                    <a:cubicBezTo>
                      <a:pt x="1211" y="717"/>
                      <a:pt x="1191" y="610"/>
                      <a:pt x="1230" y="521"/>
                    </a:cubicBezTo>
                    <a:lnTo>
                      <a:pt x="1230" y="521"/>
                    </a:lnTo>
                    <a:cubicBezTo>
                      <a:pt x="1238" y="501"/>
                      <a:pt x="1208" y="488"/>
                      <a:pt x="1200" y="508"/>
                    </a:cubicBezTo>
                    <a:lnTo>
                      <a:pt x="1200" y="508"/>
                    </a:lnTo>
                    <a:cubicBezTo>
                      <a:pt x="1160" y="600"/>
                      <a:pt x="1177" y="707"/>
                      <a:pt x="1187" y="806"/>
                    </a:cubicBezTo>
                    <a:lnTo>
                      <a:pt x="1187" y="806"/>
                    </a:lnTo>
                    <a:cubicBezTo>
                      <a:pt x="1169" y="779"/>
                      <a:pt x="1147" y="753"/>
                      <a:pt x="1132" y="723"/>
                    </a:cubicBezTo>
                    <a:lnTo>
                      <a:pt x="1132" y="723"/>
                    </a:lnTo>
                    <a:cubicBezTo>
                      <a:pt x="1110" y="680"/>
                      <a:pt x="1106" y="629"/>
                      <a:pt x="1115" y="581"/>
                    </a:cubicBezTo>
                    <a:lnTo>
                      <a:pt x="1115" y="581"/>
                    </a:lnTo>
                    <a:cubicBezTo>
                      <a:pt x="1118" y="561"/>
                      <a:pt x="1086" y="555"/>
                      <a:pt x="1082" y="576"/>
                    </a:cubicBezTo>
                    <a:lnTo>
                      <a:pt x="1082" y="576"/>
                    </a:lnTo>
                    <a:cubicBezTo>
                      <a:pt x="1075" y="622"/>
                      <a:pt x="1078" y="665"/>
                      <a:pt x="1091" y="709"/>
                    </a:cubicBezTo>
                    <a:lnTo>
                      <a:pt x="1091" y="709"/>
                    </a:lnTo>
                    <a:cubicBezTo>
                      <a:pt x="1107" y="761"/>
                      <a:pt x="1149" y="797"/>
                      <a:pt x="1173" y="845"/>
                    </a:cubicBezTo>
                    <a:lnTo>
                      <a:pt x="1173" y="845"/>
                    </a:lnTo>
                    <a:cubicBezTo>
                      <a:pt x="1174" y="845"/>
                      <a:pt x="1174" y="845"/>
                      <a:pt x="1175" y="846"/>
                    </a:cubicBezTo>
                    <a:lnTo>
                      <a:pt x="1175" y="846"/>
                    </a:lnTo>
                    <a:cubicBezTo>
                      <a:pt x="1170" y="849"/>
                      <a:pt x="1166" y="851"/>
                      <a:pt x="1163" y="856"/>
                    </a:cubicBezTo>
                    <a:lnTo>
                      <a:pt x="1163" y="856"/>
                    </a:lnTo>
                    <a:cubicBezTo>
                      <a:pt x="1029" y="1076"/>
                      <a:pt x="913" y="1305"/>
                      <a:pt x="817" y="1543"/>
                    </a:cubicBezTo>
                    <a:lnTo>
                      <a:pt x="817" y="1543"/>
                    </a:lnTo>
                    <a:cubicBezTo>
                      <a:pt x="722" y="1208"/>
                      <a:pt x="707" y="859"/>
                      <a:pt x="773" y="517"/>
                    </a:cubicBezTo>
                    <a:lnTo>
                      <a:pt x="773" y="517"/>
                    </a:lnTo>
                    <a:cubicBezTo>
                      <a:pt x="805" y="528"/>
                      <a:pt x="851" y="524"/>
                      <a:pt x="876" y="524"/>
                    </a:cubicBezTo>
                    <a:lnTo>
                      <a:pt x="876" y="524"/>
                    </a:lnTo>
                    <a:cubicBezTo>
                      <a:pt x="953" y="522"/>
                      <a:pt x="1029" y="500"/>
                      <a:pt x="1098" y="466"/>
                    </a:cubicBezTo>
                    <a:lnTo>
                      <a:pt x="1098" y="466"/>
                    </a:lnTo>
                    <a:cubicBezTo>
                      <a:pt x="1116" y="457"/>
                      <a:pt x="1105" y="427"/>
                      <a:pt x="1086" y="436"/>
                    </a:cubicBezTo>
                    <a:lnTo>
                      <a:pt x="1086" y="436"/>
                    </a:lnTo>
                    <a:cubicBezTo>
                      <a:pt x="1037" y="460"/>
                      <a:pt x="987" y="477"/>
                      <a:pt x="933" y="485"/>
                    </a:cubicBezTo>
                    <a:lnTo>
                      <a:pt x="933" y="485"/>
                    </a:lnTo>
                    <a:cubicBezTo>
                      <a:pt x="917" y="488"/>
                      <a:pt x="846" y="497"/>
                      <a:pt x="802" y="491"/>
                    </a:cubicBezTo>
                    <a:lnTo>
                      <a:pt x="802" y="491"/>
                    </a:lnTo>
                    <a:cubicBezTo>
                      <a:pt x="839" y="487"/>
                      <a:pt x="887" y="461"/>
                      <a:pt x="906" y="451"/>
                    </a:cubicBezTo>
                    <a:lnTo>
                      <a:pt x="906" y="451"/>
                    </a:lnTo>
                    <a:cubicBezTo>
                      <a:pt x="1004" y="398"/>
                      <a:pt x="1078" y="323"/>
                      <a:pt x="1128" y="223"/>
                    </a:cubicBezTo>
                    <a:lnTo>
                      <a:pt x="1128" y="223"/>
                    </a:lnTo>
                    <a:cubicBezTo>
                      <a:pt x="1137" y="205"/>
                      <a:pt x="1107" y="191"/>
                      <a:pt x="1098" y="210"/>
                    </a:cubicBezTo>
                    <a:lnTo>
                      <a:pt x="1098" y="210"/>
                    </a:lnTo>
                    <a:cubicBezTo>
                      <a:pt x="1068" y="272"/>
                      <a:pt x="1028" y="322"/>
                      <a:pt x="975" y="367"/>
                    </a:cubicBezTo>
                    <a:lnTo>
                      <a:pt x="975" y="367"/>
                    </a:lnTo>
                    <a:cubicBezTo>
                      <a:pt x="955" y="384"/>
                      <a:pt x="933" y="398"/>
                      <a:pt x="910" y="412"/>
                    </a:cubicBezTo>
                    <a:lnTo>
                      <a:pt x="910" y="412"/>
                    </a:lnTo>
                    <a:cubicBezTo>
                      <a:pt x="880" y="430"/>
                      <a:pt x="838" y="438"/>
                      <a:pt x="806" y="457"/>
                    </a:cubicBezTo>
                    <a:lnTo>
                      <a:pt x="806" y="457"/>
                    </a:lnTo>
                    <a:cubicBezTo>
                      <a:pt x="891" y="353"/>
                      <a:pt x="956" y="239"/>
                      <a:pt x="998" y="110"/>
                    </a:cubicBezTo>
                    <a:lnTo>
                      <a:pt x="998" y="110"/>
                    </a:lnTo>
                    <a:cubicBezTo>
                      <a:pt x="1005" y="91"/>
                      <a:pt x="975" y="77"/>
                      <a:pt x="969" y="97"/>
                    </a:cubicBezTo>
                    <a:lnTo>
                      <a:pt x="969" y="97"/>
                    </a:lnTo>
                    <a:cubicBezTo>
                      <a:pt x="931" y="211"/>
                      <a:pt x="876" y="313"/>
                      <a:pt x="804" y="406"/>
                    </a:cubicBezTo>
                    <a:lnTo>
                      <a:pt x="804" y="406"/>
                    </a:lnTo>
                    <a:cubicBezTo>
                      <a:pt x="828" y="285"/>
                      <a:pt x="852" y="163"/>
                      <a:pt x="876" y="41"/>
                    </a:cubicBezTo>
                    <a:lnTo>
                      <a:pt x="876" y="41"/>
                    </a:lnTo>
                    <a:cubicBezTo>
                      <a:pt x="880" y="21"/>
                      <a:pt x="848" y="16"/>
                      <a:pt x="844" y="36"/>
                    </a:cubicBezTo>
                    <a:lnTo>
                      <a:pt x="844" y="36"/>
                    </a:lnTo>
                    <a:cubicBezTo>
                      <a:pt x="818" y="169"/>
                      <a:pt x="792" y="302"/>
                      <a:pt x="766" y="434"/>
                    </a:cubicBezTo>
                    <a:lnTo>
                      <a:pt x="766" y="434"/>
                    </a:lnTo>
                    <a:cubicBezTo>
                      <a:pt x="703" y="306"/>
                      <a:pt x="684" y="166"/>
                      <a:pt x="711" y="25"/>
                    </a:cubicBezTo>
                    <a:lnTo>
                      <a:pt x="711" y="25"/>
                    </a:lnTo>
                    <a:cubicBezTo>
                      <a:pt x="715" y="4"/>
                      <a:pt x="682" y="0"/>
                      <a:pt x="679" y="20"/>
                    </a:cubicBezTo>
                    <a:lnTo>
                      <a:pt x="679" y="20"/>
                    </a:lnTo>
                    <a:cubicBezTo>
                      <a:pt x="651" y="164"/>
                      <a:pt x="670" y="309"/>
                      <a:pt x="733" y="441"/>
                    </a:cubicBezTo>
                    <a:lnTo>
                      <a:pt x="733" y="441"/>
                    </a:lnTo>
                    <a:cubicBezTo>
                      <a:pt x="623" y="451"/>
                      <a:pt x="584" y="211"/>
                      <a:pt x="574" y="140"/>
                    </a:cubicBezTo>
                    <a:lnTo>
                      <a:pt x="574" y="140"/>
                    </a:lnTo>
                    <a:cubicBezTo>
                      <a:pt x="572" y="118"/>
                      <a:pt x="540" y="122"/>
                      <a:pt x="542" y="142"/>
                    </a:cubicBezTo>
                    <a:lnTo>
                      <a:pt x="542" y="142"/>
                    </a:lnTo>
                    <a:cubicBezTo>
                      <a:pt x="556" y="241"/>
                      <a:pt x="597" y="482"/>
                      <a:pt x="732" y="473"/>
                    </a:cubicBezTo>
                    <a:lnTo>
                      <a:pt x="732" y="473"/>
                    </a:lnTo>
                    <a:cubicBezTo>
                      <a:pt x="654" y="849"/>
                      <a:pt x="671" y="1233"/>
                      <a:pt x="782" y="1600"/>
                    </a:cubicBezTo>
                    <a:lnTo>
                      <a:pt x="782" y="1600"/>
                    </a:lnTo>
                    <a:cubicBezTo>
                      <a:pt x="783" y="1602"/>
                      <a:pt x="784" y="1604"/>
                      <a:pt x="785" y="1606"/>
                    </a:cubicBezTo>
                    <a:lnTo>
                      <a:pt x="785" y="1606"/>
                    </a:lnTo>
                    <a:cubicBezTo>
                      <a:pt x="544" y="2017"/>
                      <a:pt x="198" y="2362"/>
                      <a:pt x="12" y="2807"/>
                    </a:cubicBezTo>
                    <a:lnTo>
                      <a:pt x="12" y="2807"/>
                    </a:lnTo>
                    <a:cubicBezTo>
                      <a:pt x="0" y="2835"/>
                      <a:pt x="44" y="2855"/>
                      <a:pt x="57" y="2826"/>
                    </a:cubicBezTo>
                    <a:lnTo>
                      <a:pt x="57" y="2826"/>
                    </a:lnTo>
                    <a:cubicBezTo>
                      <a:pt x="237" y="2394"/>
                      <a:pt x="570" y="2055"/>
                      <a:pt x="810" y="1658"/>
                    </a:cubicBezTo>
                    <a:lnTo>
                      <a:pt x="810" y="1658"/>
                    </a:lnTo>
                    <a:cubicBezTo>
                      <a:pt x="813" y="1658"/>
                      <a:pt x="816" y="1657"/>
                      <a:pt x="820" y="1655"/>
                    </a:cubicBezTo>
                    <a:lnTo>
                      <a:pt x="820" y="1655"/>
                    </a:lnTo>
                    <a:cubicBezTo>
                      <a:pt x="917" y="1723"/>
                      <a:pt x="1054" y="1725"/>
                      <a:pt x="1167" y="1737"/>
                    </a:cubicBezTo>
                    <a:lnTo>
                      <a:pt x="1167" y="1737"/>
                    </a:lnTo>
                    <a:cubicBezTo>
                      <a:pt x="1306" y="1751"/>
                      <a:pt x="1447" y="1751"/>
                      <a:pt x="1586" y="1742"/>
                    </a:cubicBezTo>
                    <a:lnTo>
                      <a:pt x="1586" y="1742"/>
                    </a:lnTo>
                    <a:cubicBezTo>
                      <a:pt x="1594" y="1742"/>
                      <a:pt x="1602" y="1741"/>
                      <a:pt x="1610" y="1741"/>
                    </a:cubicBezTo>
                    <a:lnTo>
                      <a:pt x="1610" y="1741"/>
                    </a:lnTo>
                    <a:cubicBezTo>
                      <a:pt x="1617" y="1747"/>
                      <a:pt x="1627" y="1751"/>
                      <a:pt x="1635" y="1756"/>
                    </a:cubicBezTo>
                    <a:lnTo>
                      <a:pt x="1635" y="1756"/>
                    </a:lnTo>
                    <a:lnTo>
                      <a:pt x="1636" y="1757"/>
                    </a:lnTo>
                    <a:lnTo>
                      <a:pt x="1636" y="1757"/>
                    </a:lnTo>
                    <a:cubicBezTo>
                      <a:pt x="1714" y="1800"/>
                      <a:pt x="1797" y="1826"/>
                      <a:pt x="1885" y="1834"/>
                    </a:cubicBezTo>
                    <a:lnTo>
                      <a:pt x="1885" y="1834"/>
                    </a:lnTo>
                    <a:cubicBezTo>
                      <a:pt x="1876" y="1857"/>
                      <a:pt x="1882" y="1890"/>
                      <a:pt x="1894" y="1908"/>
                    </a:cubicBezTo>
                    <a:lnTo>
                      <a:pt x="1894" y="1908"/>
                    </a:lnTo>
                    <a:cubicBezTo>
                      <a:pt x="1926" y="1956"/>
                      <a:pt x="2000" y="1968"/>
                      <a:pt x="2054" y="1978"/>
                    </a:cubicBezTo>
                    <a:lnTo>
                      <a:pt x="2054" y="1978"/>
                    </a:lnTo>
                    <a:cubicBezTo>
                      <a:pt x="2074" y="1983"/>
                      <a:pt x="2079" y="1951"/>
                      <a:pt x="2058" y="1947"/>
                    </a:cubicBezTo>
                    <a:lnTo>
                      <a:pt x="2058" y="1947"/>
                    </a:lnTo>
                    <a:cubicBezTo>
                      <a:pt x="2027" y="1940"/>
                      <a:pt x="1997" y="1932"/>
                      <a:pt x="1968" y="1922"/>
                    </a:cubicBezTo>
                    <a:lnTo>
                      <a:pt x="1968" y="1922"/>
                    </a:lnTo>
                    <a:cubicBezTo>
                      <a:pt x="1947" y="1914"/>
                      <a:pt x="1928" y="1905"/>
                      <a:pt x="1919" y="1883"/>
                    </a:cubicBezTo>
                    <a:lnTo>
                      <a:pt x="1919" y="1883"/>
                    </a:lnTo>
                    <a:cubicBezTo>
                      <a:pt x="1917" y="1882"/>
                      <a:pt x="1916" y="1873"/>
                      <a:pt x="1915" y="1864"/>
                    </a:cubicBezTo>
                    <a:lnTo>
                      <a:pt x="1915" y="1864"/>
                    </a:lnTo>
                    <a:cubicBezTo>
                      <a:pt x="1920" y="1867"/>
                      <a:pt x="1925" y="1869"/>
                      <a:pt x="1930" y="1872"/>
                    </a:cubicBezTo>
                    <a:lnTo>
                      <a:pt x="1930" y="1872"/>
                    </a:lnTo>
                    <a:cubicBezTo>
                      <a:pt x="1964" y="1886"/>
                      <a:pt x="2002" y="1892"/>
                      <a:pt x="2038" y="1894"/>
                    </a:cubicBezTo>
                    <a:lnTo>
                      <a:pt x="2038" y="1894"/>
                    </a:lnTo>
                    <a:cubicBezTo>
                      <a:pt x="2058" y="1894"/>
                      <a:pt x="2064" y="1863"/>
                      <a:pt x="2043" y="1862"/>
                    </a:cubicBezTo>
                    <a:lnTo>
                      <a:pt x="2043" y="1862"/>
                    </a:lnTo>
                    <a:cubicBezTo>
                      <a:pt x="2022" y="1861"/>
                      <a:pt x="2002" y="1858"/>
                      <a:pt x="1982" y="1854"/>
                    </a:cubicBezTo>
                    <a:lnTo>
                      <a:pt x="1982" y="1854"/>
                    </a:lnTo>
                    <a:cubicBezTo>
                      <a:pt x="1976" y="1853"/>
                      <a:pt x="1946" y="1846"/>
                      <a:pt x="1932" y="1837"/>
                    </a:cubicBezTo>
                    <a:lnTo>
                      <a:pt x="1932" y="1837"/>
                    </a:lnTo>
                    <a:cubicBezTo>
                      <a:pt x="1969" y="1825"/>
                      <a:pt x="2007" y="1810"/>
                      <a:pt x="2046" y="1814"/>
                    </a:cubicBezTo>
                    <a:lnTo>
                      <a:pt x="2046" y="1814"/>
                    </a:lnTo>
                    <a:cubicBezTo>
                      <a:pt x="2067" y="1816"/>
                      <a:pt x="2072" y="1784"/>
                      <a:pt x="2051" y="1782"/>
                    </a:cubicBezTo>
                    <a:lnTo>
                      <a:pt x="2051" y="1782"/>
                    </a:lnTo>
                    <a:cubicBezTo>
                      <a:pt x="2014" y="1778"/>
                      <a:pt x="1980" y="1788"/>
                      <a:pt x="1945" y="1799"/>
                    </a:cubicBezTo>
                    <a:lnTo>
                      <a:pt x="1945" y="1799"/>
                    </a:lnTo>
                    <a:cubicBezTo>
                      <a:pt x="1964" y="1776"/>
                      <a:pt x="1987" y="1757"/>
                      <a:pt x="2015" y="1755"/>
                    </a:cubicBezTo>
                    <a:lnTo>
                      <a:pt x="2015" y="1755"/>
                    </a:lnTo>
                    <a:cubicBezTo>
                      <a:pt x="2036" y="1754"/>
                      <a:pt x="2033" y="1722"/>
                      <a:pt x="2012" y="1723"/>
                    </a:cubicBezTo>
                    <a:lnTo>
                      <a:pt x="2012" y="1723"/>
                    </a:lnTo>
                    <a:cubicBezTo>
                      <a:pt x="1964" y="1726"/>
                      <a:pt x="1927" y="1765"/>
                      <a:pt x="1902" y="1803"/>
                    </a:cubicBezTo>
                    <a:lnTo>
                      <a:pt x="1902" y="1803"/>
                    </a:lnTo>
                    <a:cubicBezTo>
                      <a:pt x="1818" y="1796"/>
                      <a:pt x="1740" y="1774"/>
                      <a:pt x="1666" y="1736"/>
                    </a:cubicBezTo>
                    <a:lnTo>
                      <a:pt x="1666" y="1736"/>
                    </a:lnTo>
                    <a:cubicBezTo>
                      <a:pt x="1937" y="1711"/>
                      <a:pt x="2204" y="1640"/>
                      <a:pt x="2454" y="1533"/>
                    </a:cubicBezTo>
                    <a:lnTo>
                      <a:pt x="2454" y="1533"/>
                    </a:lnTo>
                    <a:cubicBezTo>
                      <a:pt x="2454" y="1533"/>
                      <a:pt x="2455" y="1533"/>
                      <a:pt x="2456" y="1534"/>
                    </a:cubicBezTo>
                    <a:lnTo>
                      <a:pt x="2456" y="1534"/>
                    </a:lnTo>
                    <a:cubicBezTo>
                      <a:pt x="2459" y="1572"/>
                      <a:pt x="2504" y="1617"/>
                      <a:pt x="2526" y="1641"/>
                    </a:cubicBezTo>
                    <a:lnTo>
                      <a:pt x="2526" y="1641"/>
                    </a:lnTo>
                    <a:cubicBezTo>
                      <a:pt x="2591" y="1711"/>
                      <a:pt x="2679" y="1754"/>
                      <a:pt x="2772" y="1775"/>
                    </a:cubicBezTo>
                    <a:lnTo>
                      <a:pt x="2772" y="1775"/>
                    </a:lnTo>
                    <a:cubicBezTo>
                      <a:pt x="2792" y="1780"/>
                      <a:pt x="2797" y="1748"/>
                      <a:pt x="2777" y="1743"/>
                    </a:cubicBezTo>
                    <a:lnTo>
                      <a:pt x="2777" y="1743"/>
                    </a:lnTo>
                    <a:cubicBezTo>
                      <a:pt x="2713" y="1729"/>
                      <a:pt x="2659" y="1704"/>
                      <a:pt x="2605" y="1667"/>
                    </a:cubicBezTo>
                    <a:lnTo>
                      <a:pt x="2605" y="1667"/>
                    </a:lnTo>
                    <a:cubicBezTo>
                      <a:pt x="2596" y="1661"/>
                      <a:pt x="2543" y="1615"/>
                      <a:pt x="2512" y="1576"/>
                    </a:cubicBezTo>
                    <a:lnTo>
                      <a:pt x="2512" y="1576"/>
                    </a:lnTo>
                    <a:cubicBezTo>
                      <a:pt x="2613" y="1633"/>
                      <a:pt x="2836" y="1657"/>
                      <a:pt x="2882" y="1660"/>
                    </a:cubicBezTo>
                    <a:lnTo>
                      <a:pt x="2882" y="1660"/>
                    </a:lnTo>
                    <a:cubicBezTo>
                      <a:pt x="2903" y="1660"/>
                      <a:pt x="2908" y="1628"/>
                      <a:pt x="2887" y="16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8" name="Freeform 187">
                <a:extLst>
                  <a:ext uri="{FF2B5EF4-FFF2-40B4-BE49-F238E27FC236}">
                    <a16:creationId xmlns:a16="http://schemas.microsoft.com/office/drawing/2014/main" id="{6FF061A2-AECA-044B-8170-E5B905FDC15F}"/>
                  </a:ext>
                </a:extLst>
              </p:cNvPr>
              <p:cNvSpPr>
                <a:spLocks noChangeArrowheads="1"/>
              </p:cNvSpPr>
              <p:nvPr/>
            </p:nvSpPr>
            <p:spPr bwMode="auto">
              <a:xfrm>
                <a:off x="2910786" y="3219819"/>
                <a:ext cx="9721" cy="15122"/>
              </a:xfrm>
              <a:custGeom>
                <a:avLst/>
                <a:gdLst>
                  <a:gd name="T0" fmla="*/ 4 w 40"/>
                  <a:gd name="T1" fmla="*/ 38 h 60"/>
                  <a:gd name="T2" fmla="*/ 4 w 40"/>
                  <a:gd name="T3" fmla="*/ 38 h 60"/>
                  <a:gd name="T4" fmla="*/ 36 w 40"/>
                  <a:gd name="T5" fmla="*/ 35 h 60"/>
                  <a:gd name="T6" fmla="*/ 36 w 40"/>
                  <a:gd name="T7" fmla="*/ 35 h 60"/>
                  <a:gd name="T8" fmla="*/ 35 w 40"/>
                  <a:gd name="T9" fmla="*/ 21 h 60"/>
                  <a:gd name="T10" fmla="*/ 35 w 40"/>
                  <a:gd name="T11" fmla="*/ 21 h 60"/>
                  <a:gd name="T12" fmla="*/ 2 w 40"/>
                  <a:gd name="T13" fmla="*/ 25 h 60"/>
                  <a:gd name="T14" fmla="*/ 2 w 40"/>
                  <a:gd name="T15" fmla="*/ 25 h 60"/>
                  <a:gd name="T16" fmla="*/ 4 w 40"/>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0">
                    <a:moveTo>
                      <a:pt x="4" y="38"/>
                    </a:moveTo>
                    <a:lnTo>
                      <a:pt x="4" y="38"/>
                    </a:lnTo>
                    <a:cubicBezTo>
                      <a:pt x="6" y="59"/>
                      <a:pt x="39" y="55"/>
                      <a:pt x="36" y="35"/>
                    </a:cubicBezTo>
                    <a:lnTo>
                      <a:pt x="36" y="35"/>
                    </a:lnTo>
                    <a:cubicBezTo>
                      <a:pt x="36" y="30"/>
                      <a:pt x="35" y="26"/>
                      <a:pt x="35" y="21"/>
                    </a:cubicBezTo>
                    <a:lnTo>
                      <a:pt x="35" y="21"/>
                    </a:lnTo>
                    <a:cubicBezTo>
                      <a:pt x="33" y="0"/>
                      <a:pt x="0" y="3"/>
                      <a:pt x="2" y="25"/>
                    </a:cubicBezTo>
                    <a:lnTo>
                      <a:pt x="2" y="25"/>
                    </a:lnTo>
                    <a:cubicBezTo>
                      <a:pt x="3" y="29"/>
                      <a:pt x="3"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9" name="Freeform 188">
                <a:extLst>
                  <a:ext uri="{FF2B5EF4-FFF2-40B4-BE49-F238E27FC236}">
                    <a16:creationId xmlns:a16="http://schemas.microsoft.com/office/drawing/2014/main" id="{7FE68DAF-8EF9-7043-8B72-16FDF06F1DFE}"/>
                  </a:ext>
                </a:extLst>
              </p:cNvPr>
              <p:cNvSpPr>
                <a:spLocks noChangeArrowheads="1"/>
              </p:cNvSpPr>
              <p:nvPr/>
            </p:nvSpPr>
            <p:spPr bwMode="auto">
              <a:xfrm>
                <a:off x="2935628" y="3220899"/>
                <a:ext cx="14042" cy="15122"/>
              </a:xfrm>
              <a:custGeom>
                <a:avLst/>
                <a:gdLst>
                  <a:gd name="T0" fmla="*/ 39 w 59"/>
                  <a:gd name="T1" fmla="*/ 44 h 61"/>
                  <a:gd name="T2" fmla="*/ 39 w 59"/>
                  <a:gd name="T3" fmla="*/ 44 h 61"/>
                  <a:gd name="T4" fmla="*/ 45 w 59"/>
                  <a:gd name="T5" fmla="*/ 36 h 61"/>
                  <a:gd name="T6" fmla="*/ 45 w 59"/>
                  <a:gd name="T7" fmla="*/ 36 h 61"/>
                  <a:gd name="T8" fmla="*/ 19 w 59"/>
                  <a:gd name="T9" fmla="*/ 16 h 61"/>
                  <a:gd name="T10" fmla="*/ 19 w 59"/>
                  <a:gd name="T11" fmla="*/ 16 h 61"/>
                  <a:gd name="T12" fmla="*/ 14 w 59"/>
                  <a:gd name="T13" fmla="*/ 23 h 61"/>
                  <a:gd name="T14" fmla="*/ 14 w 59"/>
                  <a:gd name="T15" fmla="*/ 23 h 61"/>
                  <a:gd name="T16" fmla="*/ 39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9" y="44"/>
                    </a:moveTo>
                    <a:lnTo>
                      <a:pt x="39" y="44"/>
                    </a:lnTo>
                    <a:cubicBezTo>
                      <a:pt x="40" y="41"/>
                      <a:pt x="43" y="39"/>
                      <a:pt x="45" y="36"/>
                    </a:cubicBezTo>
                    <a:lnTo>
                      <a:pt x="45" y="36"/>
                    </a:lnTo>
                    <a:cubicBezTo>
                      <a:pt x="58" y="20"/>
                      <a:pt x="33" y="0"/>
                      <a:pt x="19" y="16"/>
                    </a:cubicBezTo>
                    <a:lnTo>
                      <a:pt x="19" y="16"/>
                    </a:lnTo>
                    <a:cubicBezTo>
                      <a:pt x="18" y="18"/>
                      <a:pt x="15" y="21"/>
                      <a:pt x="14" y="23"/>
                    </a:cubicBezTo>
                    <a:lnTo>
                      <a:pt x="14" y="23"/>
                    </a:lnTo>
                    <a:cubicBezTo>
                      <a:pt x="0" y="40"/>
                      <a:pt x="25" y="60"/>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0" name="Freeform 189">
                <a:extLst>
                  <a:ext uri="{FF2B5EF4-FFF2-40B4-BE49-F238E27FC236}">
                    <a16:creationId xmlns:a16="http://schemas.microsoft.com/office/drawing/2014/main" id="{D5DFCB2D-85C7-2441-9FE1-CF55C359B75B}"/>
                  </a:ext>
                </a:extLst>
              </p:cNvPr>
              <p:cNvSpPr>
                <a:spLocks noChangeArrowheads="1"/>
              </p:cNvSpPr>
              <p:nvPr/>
            </p:nvSpPr>
            <p:spPr bwMode="auto">
              <a:xfrm>
                <a:off x="2923748" y="3244661"/>
                <a:ext cx="9721" cy="15122"/>
              </a:xfrm>
              <a:custGeom>
                <a:avLst/>
                <a:gdLst>
                  <a:gd name="T0" fmla="*/ 2 w 39"/>
                  <a:gd name="T1" fmla="*/ 24 h 60"/>
                  <a:gd name="T2" fmla="*/ 2 w 39"/>
                  <a:gd name="T3" fmla="*/ 24 h 60"/>
                  <a:gd name="T4" fmla="*/ 4 w 39"/>
                  <a:gd name="T5" fmla="*/ 37 h 60"/>
                  <a:gd name="T6" fmla="*/ 4 w 39"/>
                  <a:gd name="T7" fmla="*/ 37 h 60"/>
                  <a:gd name="T8" fmla="*/ 37 w 39"/>
                  <a:gd name="T9" fmla="*/ 34 h 60"/>
                  <a:gd name="T10" fmla="*/ 37 w 39"/>
                  <a:gd name="T11" fmla="*/ 34 h 60"/>
                  <a:gd name="T12" fmla="*/ 35 w 39"/>
                  <a:gd name="T13" fmla="*/ 21 h 60"/>
                  <a:gd name="T14" fmla="*/ 35 w 39"/>
                  <a:gd name="T15" fmla="*/ 21 h 60"/>
                  <a:gd name="T16" fmla="*/ 2 w 39"/>
                  <a:gd name="T17"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4"/>
                    </a:moveTo>
                    <a:lnTo>
                      <a:pt x="2" y="24"/>
                    </a:lnTo>
                    <a:cubicBezTo>
                      <a:pt x="3" y="29"/>
                      <a:pt x="4" y="33"/>
                      <a:pt x="4" y="37"/>
                    </a:cubicBezTo>
                    <a:lnTo>
                      <a:pt x="4" y="37"/>
                    </a:lnTo>
                    <a:cubicBezTo>
                      <a:pt x="6" y="59"/>
                      <a:pt x="38" y="55"/>
                      <a:pt x="37" y="34"/>
                    </a:cubicBezTo>
                    <a:lnTo>
                      <a:pt x="37" y="34"/>
                    </a:lnTo>
                    <a:cubicBezTo>
                      <a:pt x="36" y="30"/>
                      <a:pt x="35" y="25"/>
                      <a:pt x="35" y="21"/>
                    </a:cubicBezTo>
                    <a:lnTo>
                      <a:pt x="35" y="21"/>
                    </a:lnTo>
                    <a:cubicBezTo>
                      <a:pt x="33" y="0"/>
                      <a:pt x="0" y="3"/>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1" name="Freeform 190">
                <a:extLst>
                  <a:ext uri="{FF2B5EF4-FFF2-40B4-BE49-F238E27FC236}">
                    <a16:creationId xmlns:a16="http://schemas.microsoft.com/office/drawing/2014/main" id="{5D1F4A10-B0CD-2F48-90D5-262FAE2491E0}"/>
                  </a:ext>
                </a:extLst>
              </p:cNvPr>
              <p:cNvSpPr>
                <a:spLocks noChangeArrowheads="1"/>
              </p:cNvSpPr>
              <p:nvPr/>
            </p:nvSpPr>
            <p:spPr bwMode="auto">
              <a:xfrm>
                <a:off x="2958312" y="3244661"/>
                <a:ext cx="14041" cy="15122"/>
              </a:xfrm>
              <a:custGeom>
                <a:avLst/>
                <a:gdLst>
                  <a:gd name="T0" fmla="*/ 39 w 59"/>
                  <a:gd name="T1" fmla="*/ 44 h 61"/>
                  <a:gd name="T2" fmla="*/ 39 w 59"/>
                  <a:gd name="T3" fmla="*/ 44 h 61"/>
                  <a:gd name="T4" fmla="*/ 45 w 59"/>
                  <a:gd name="T5" fmla="*/ 37 h 61"/>
                  <a:gd name="T6" fmla="*/ 45 w 59"/>
                  <a:gd name="T7" fmla="*/ 37 h 61"/>
                  <a:gd name="T8" fmla="*/ 19 w 59"/>
                  <a:gd name="T9" fmla="*/ 16 h 61"/>
                  <a:gd name="T10" fmla="*/ 19 w 59"/>
                  <a:gd name="T11" fmla="*/ 16 h 61"/>
                  <a:gd name="T12" fmla="*/ 14 w 59"/>
                  <a:gd name="T13" fmla="*/ 24 h 61"/>
                  <a:gd name="T14" fmla="*/ 14 w 59"/>
                  <a:gd name="T15" fmla="*/ 24 h 61"/>
                  <a:gd name="T16" fmla="*/ 39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9" y="44"/>
                    </a:moveTo>
                    <a:lnTo>
                      <a:pt x="39" y="44"/>
                    </a:lnTo>
                    <a:cubicBezTo>
                      <a:pt x="41" y="42"/>
                      <a:pt x="43" y="39"/>
                      <a:pt x="45" y="37"/>
                    </a:cubicBezTo>
                    <a:lnTo>
                      <a:pt x="45" y="37"/>
                    </a:lnTo>
                    <a:cubicBezTo>
                      <a:pt x="58" y="21"/>
                      <a:pt x="33" y="0"/>
                      <a:pt x="19" y="16"/>
                    </a:cubicBezTo>
                    <a:lnTo>
                      <a:pt x="19" y="16"/>
                    </a:lnTo>
                    <a:cubicBezTo>
                      <a:pt x="18" y="19"/>
                      <a:pt x="16" y="21"/>
                      <a:pt x="14" y="24"/>
                    </a:cubicBezTo>
                    <a:lnTo>
                      <a:pt x="14" y="24"/>
                    </a:lnTo>
                    <a:cubicBezTo>
                      <a:pt x="0" y="40"/>
                      <a:pt x="25" y="60"/>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2" name="Freeform 191">
                <a:extLst>
                  <a:ext uri="{FF2B5EF4-FFF2-40B4-BE49-F238E27FC236}">
                    <a16:creationId xmlns:a16="http://schemas.microsoft.com/office/drawing/2014/main" id="{1FA78CC5-D9AE-0E44-8C3F-54A542F1F9F3}"/>
                  </a:ext>
                </a:extLst>
              </p:cNvPr>
              <p:cNvSpPr>
                <a:spLocks noChangeArrowheads="1"/>
              </p:cNvSpPr>
              <p:nvPr/>
            </p:nvSpPr>
            <p:spPr bwMode="auto">
              <a:xfrm>
                <a:off x="2960472" y="3268424"/>
                <a:ext cx="14041" cy="15122"/>
              </a:xfrm>
              <a:custGeom>
                <a:avLst/>
                <a:gdLst>
                  <a:gd name="T0" fmla="*/ 38 w 59"/>
                  <a:gd name="T1" fmla="*/ 44 h 61"/>
                  <a:gd name="T2" fmla="*/ 38 w 59"/>
                  <a:gd name="T3" fmla="*/ 44 h 61"/>
                  <a:gd name="T4" fmla="*/ 44 w 59"/>
                  <a:gd name="T5" fmla="*/ 36 h 61"/>
                  <a:gd name="T6" fmla="*/ 44 w 59"/>
                  <a:gd name="T7" fmla="*/ 36 h 61"/>
                  <a:gd name="T8" fmla="*/ 19 w 59"/>
                  <a:gd name="T9" fmla="*/ 16 h 61"/>
                  <a:gd name="T10" fmla="*/ 19 w 59"/>
                  <a:gd name="T11" fmla="*/ 16 h 61"/>
                  <a:gd name="T12" fmla="*/ 13 w 59"/>
                  <a:gd name="T13" fmla="*/ 23 h 61"/>
                  <a:gd name="T14" fmla="*/ 13 w 59"/>
                  <a:gd name="T15" fmla="*/ 23 h 61"/>
                  <a:gd name="T16" fmla="*/ 38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8" y="44"/>
                    </a:moveTo>
                    <a:lnTo>
                      <a:pt x="38" y="44"/>
                    </a:lnTo>
                    <a:cubicBezTo>
                      <a:pt x="41" y="41"/>
                      <a:pt x="42" y="38"/>
                      <a:pt x="44" y="36"/>
                    </a:cubicBezTo>
                    <a:lnTo>
                      <a:pt x="44" y="36"/>
                    </a:lnTo>
                    <a:cubicBezTo>
                      <a:pt x="58" y="20"/>
                      <a:pt x="32" y="0"/>
                      <a:pt x="19" y="16"/>
                    </a:cubicBezTo>
                    <a:lnTo>
                      <a:pt x="19" y="16"/>
                    </a:lnTo>
                    <a:cubicBezTo>
                      <a:pt x="17" y="18"/>
                      <a:pt x="15" y="21"/>
                      <a:pt x="13" y="23"/>
                    </a:cubicBezTo>
                    <a:lnTo>
                      <a:pt x="13" y="23"/>
                    </a:lnTo>
                    <a:cubicBezTo>
                      <a:pt x="0" y="40"/>
                      <a:pt x="25" y="60"/>
                      <a:pt x="38"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3" name="Freeform 192">
                <a:extLst>
                  <a:ext uri="{FF2B5EF4-FFF2-40B4-BE49-F238E27FC236}">
                    <a16:creationId xmlns:a16="http://schemas.microsoft.com/office/drawing/2014/main" id="{4FE389FD-4996-EF4D-9B38-AB095AD18203}"/>
                  </a:ext>
                </a:extLst>
              </p:cNvPr>
              <p:cNvSpPr>
                <a:spLocks noChangeArrowheads="1"/>
              </p:cNvSpPr>
              <p:nvPr/>
            </p:nvSpPr>
            <p:spPr bwMode="auto">
              <a:xfrm>
                <a:off x="2993955" y="3254383"/>
                <a:ext cx="9721" cy="14041"/>
              </a:xfrm>
              <a:custGeom>
                <a:avLst/>
                <a:gdLst>
                  <a:gd name="T0" fmla="*/ 4 w 39"/>
                  <a:gd name="T1" fmla="*/ 38 h 59"/>
                  <a:gd name="T2" fmla="*/ 4 w 39"/>
                  <a:gd name="T3" fmla="*/ 38 h 59"/>
                  <a:gd name="T4" fmla="*/ 36 w 39"/>
                  <a:gd name="T5" fmla="*/ 34 h 59"/>
                  <a:gd name="T6" fmla="*/ 36 w 39"/>
                  <a:gd name="T7" fmla="*/ 34 h 59"/>
                  <a:gd name="T8" fmla="*/ 35 w 39"/>
                  <a:gd name="T9" fmla="*/ 21 h 59"/>
                  <a:gd name="T10" fmla="*/ 35 w 39"/>
                  <a:gd name="T11" fmla="*/ 21 h 59"/>
                  <a:gd name="T12" fmla="*/ 3 w 39"/>
                  <a:gd name="T13" fmla="*/ 24 h 59"/>
                  <a:gd name="T14" fmla="*/ 3 w 39"/>
                  <a:gd name="T15" fmla="*/ 24 h 59"/>
                  <a:gd name="T16" fmla="*/ 4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8"/>
                    </a:moveTo>
                    <a:lnTo>
                      <a:pt x="4" y="38"/>
                    </a:lnTo>
                    <a:cubicBezTo>
                      <a:pt x="6" y="58"/>
                      <a:pt x="38" y="55"/>
                      <a:pt x="36" y="34"/>
                    </a:cubicBezTo>
                    <a:lnTo>
                      <a:pt x="36" y="34"/>
                    </a:lnTo>
                    <a:cubicBezTo>
                      <a:pt x="36" y="29"/>
                      <a:pt x="35" y="25"/>
                      <a:pt x="35" y="21"/>
                    </a:cubicBezTo>
                    <a:lnTo>
                      <a:pt x="35" y="21"/>
                    </a:lnTo>
                    <a:cubicBezTo>
                      <a:pt x="33" y="0"/>
                      <a:pt x="0" y="3"/>
                      <a:pt x="3" y="24"/>
                    </a:cubicBezTo>
                    <a:lnTo>
                      <a:pt x="3" y="24"/>
                    </a:lnTo>
                    <a:cubicBezTo>
                      <a:pt x="3" y="28"/>
                      <a:pt x="4"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4" name="Freeform 193">
                <a:extLst>
                  <a:ext uri="{FF2B5EF4-FFF2-40B4-BE49-F238E27FC236}">
                    <a16:creationId xmlns:a16="http://schemas.microsoft.com/office/drawing/2014/main" id="{3980F5A0-B6F7-3B4C-AB53-60DA4D3650E7}"/>
                  </a:ext>
                </a:extLst>
              </p:cNvPr>
              <p:cNvSpPr>
                <a:spLocks noChangeArrowheads="1"/>
              </p:cNvSpPr>
              <p:nvPr/>
            </p:nvSpPr>
            <p:spPr bwMode="auto">
              <a:xfrm>
                <a:off x="2986395" y="3282465"/>
                <a:ext cx="14041" cy="17282"/>
              </a:xfrm>
              <a:custGeom>
                <a:avLst/>
                <a:gdLst>
                  <a:gd name="T0" fmla="*/ 9 w 57"/>
                  <a:gd name="T1" fmla="*/ 31 h 71"/>
                  <a:gd name="T2" fmla="*/ 9 w 57"/>
                  <a:gd name="T3" fmla="*/ 31 h 71"/>
                  <a:gd name="T4" fmla="*/ 18 w 57"/>
                  <a:gd name="T5" fmla="*/ 50 h 71"/>
                  <a:gd name="T6" fmla="*/ 18 w 57"/>
                  <a:gd name="T7" fmla="*/ 50 h 71"/>
                  <a:gd name="T8" fmla="*/ 48 w 57"/>
                  <a:gd name="T9" fmla="*/ 39 h 71"/>
                  <a:gd name="T10" fmla="*/ 48 w 57"/>
                  <a:gd name="T11" fmla="*/ 39 h 71"/>
                  <a:gd name="T12" fmla="*/ 39 w 57"/>
                  <a:gd name="T13" fmla="*/ 20 h 71"/>
                  <a:gd name="T14" fmla="*/ 39 w 57"/>
                  <a:gd name="T15" fmla="*/ 20 h 71"/>
                  <a:gd name="T16" fmla="*/ 9 w 57"/>
                  <a:gd name="T17" fmla="*/ 3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71">
                    <a:moveTo>
                      <a:pt x="9" y="31"/>
                    </a:moveTo>
                    <a:lnTo>
                      <a:pt x="9" y="31"/>
                    </a:lnTo>
                    <a:cubicBezTo>
                      <a:pt x="12" y="38"/>
                      <a:pt x="15" y="44"/>
                      <a:pt x="18" y="50"/>
                    </a:cubicBezTo>
                    <a:lnTo>
                      <a:pt x="18" y="50"/>
                    </a:lnTo>
                    <a:cubicBezTo>
                      <a:pt x="26" y="70"/>
                      <a:pt x="56" y="59"/>
                      <a:pt x="48" y="39"/>
                    </a:cubicBezTo>
                    <a:lnTo>
                      <a:pt x="48" y="39"/>
                    </a:lnTo>
                    <a:cubicBezTo>
                      <a:pt x="45" y="33"/>
                      <a:pt x="42" y="26"/>
                      <a:pt x="39" y="20"/>
                    </a:cubicBezTo>
                    <a:lnTo>
                      <a:pt x="39" y="20"/>
                    </a:lnTo>
                    <a:cubicBezTo>
                      <a:pt x="31" y="0"/>
                      <a:pt x="0" y="12"/>
                      <a:pt x="9"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5" name="Freeform 194">
                <a:extLst>
                  <a:ext uri="{FF2B5EF4-FFF2-40B4-BE49-F238E27FC236}">
                    <a16:creationId xmlns:a16="http://schemas.microsoft.com/office/drawing/2014/main" id="{F104F5BC-A03E-1D44-9B54-6BFE5D271C8D}"/>
                  </a:ext>
                </a:extLst>
              </p:cNvPr>
              <p:cNvSpPr>
                <a:spLocks noChangeArrowheads="1"/>
              </p:cNvSpPr>
              <p:nvPr/>
            </p:nvSpPr>
            <p:spPr bwMode="auto">
              <a:xfrm>
                <a:off x="2979914" y="3314869"/>
                <a:ext cx="9721" cy="14041"/>
              </a:xfrm>
              <a:custGeom>
                <a:avLst/>
                <a:gdLst>
                  <a:gd name="T0" fmla="*/ 3 w 39"/>
                  <a:gd name="T1" fmla="*/ 38 h 59"/>
                  <a:gd name="T2" fmla="*/ 3 w 39"/>
                  <a:gd name="T3" fmla="*/ 38 h 59"/>
                  <a:gd name="T4" fmla="*/ 36 w 39"/>
                  <a:gd name="T5" fmla="*/ 35 h 59"/>
                  <a:gd name="T6" fmla="*/ 36 w 39"/>
                  <a:gd name="T7" fmla="*/ 35 h 59"/>
                  <a:gd name="T8" fmla="*/ 35 w 39"/>
                  <a:gd name="T9" fmla="*/ 21 h 59"/>
                  <a:gd name="T10" fmla="*/ 35 w 39"/>
                  <a:gd name="T11" fmla="*/ 21 h 59"/>
                  <a:gd name="T12" fmla="*/ 2 w 39"/>
                  <a:gd name="T13" fmla="*/ 25 h 59"/>
                  <a:gd name="T14" fmla="*/ 2 w 39"/>
                  <a:gd name="T15" fmla="*/ 25 h 59"/>
                  <a:gd name="T16" fmla="*/ 3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8"/>
                    </a:moveTo>
                    <a:lnTo>
                      <a:pt x="3" y="38"/>
                    </a:lnTo>
                    <a:cubicBezTo>
                      <a:pt x="6" y="58"/>
                      <a:pt x="38" y="56"/>
                      <a:pt x="36" y="35"/>
                    </a:cubicBezTo>
                    <a:lnTo>
                      <a:pt x="36" y="35"/>
                    </a:lnTo>
                    <a:cubicBezTo>
                      <a:pt x="35" y="30"/>
                      <a:pt x="35" y="26"/>
                      <a:pt x="35" y="21"/>
                    </a:cubicBezTo>
                    <a:lnTo>
                      <a:pt x="35" y="21"/>
                    </a:lnTo>
                    <a:cubicBezTo>
                      <a:pt x="32" y="0"/>
                      <a:pt x="0" y="3"/>
                      <a:pt x="2" y="25"/>
                    </a:cubicBezTo>
                    <a:lnTo>
                      <a:pt x="2" y="25"/>
                    </a:lnTo>
                    <a:cubicBezTo>
                      <a:pt x="3" y="28"/>
                      <a:pt x="3" y="33"/>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6" name="Freeform 195">
                <a:extLst>
                  <a:ext uri="{FF2B5EF4-FFF2-40B4-BE49-F238E27FC236}">
                    <a16:creationId xmlns:a16="http://schemas.microsoft.com/office/drawing/2014/main" id="{593C3FF1-759F-B247-909E-9B157CE1C48B}"/>
                  </a:ext>
                </a:extLst>
              </p:cNvPr>
              <p:cNvSpPr>
                <a:spLocks noChangeArrowheads="1"/>
              </p:cNvSpPr>
              <p:nvPr/>
            </p:nvSpPr>
            <p:spPr bwMode="auto">
              <a:xfrm>
                <a:off x="3004756" y="3311628"/>
                <a:ext cx="8641" cy="11882"/>
              </a:xfrm>
              <a:custGeom>
                <a:avLst/>
                <a:gdLst>
                  <a:gd name="T0" fmla="*/ 1 w 35"/>
                  <a:gd name="T1" fmla="*/ 29 h 49"/>
                  <a:gd name="T2" fmla="*/ 1 w 35"/>
                  <a:gd name="T3" fmla="*/ 29 h 49"/>
                  <a:gd name="T4" fmla="*/ 14 w 35"/>
                  <a:gd name="T5" fmla="*/ 47 h 49"/>
                  <a:gd name="T6" fmla="*/ 14 w 35"/>
                  <a:gd name="T7" fmla="*/ 47 h 49"/>
                  <a:gd name="T8" fmla="*/ 33 w 35"/>
                  <a:gd name="T9" fmla="*/ 34 h 49"/>
                  <a:gd name="T10" fmla="*/ 33 w 35"/>
                  <a:gd name="T11" fmla="*/ 34 h 49"/>
                  <a:gd name="T12" fmla="*/ 33 w 35"/>
                  <a:gd name="T13" fmla="*/ 20 h 49"/>
                  <a:gd name="T14" fmla="*/ 33 w 35"/>
                  <a:gd name="T15" fmla="*/ 20 h 49"/>
                  <a:gd name="T16" fmla="*/ 20 w 35"/>
                  <a:gd name="T17" fmla="*/ 2 h 49"/>
                  <a:gd name="T18" fmla="*/ 20 w 35"/>
                  <a:gd name="T19" fmla="*/ 2 h 49"/>
                  <a:gd name="T20" fmla="*/ 1 w 35"/>
                  <a:gd name="T21" fmla="*/ 15 h 49"/>
                  <a:gd name="T22" fmla="*/ 1 w 35"/>
                  <a:gd name="T23" fmla="*/ 15 h 49"/>
                  <a:gd name="T24" fmla="*/ 1 w 35"/>
                  <a:gd name="T25" fmla="*/ 2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49">
                    <a:moveTo>
                      <a:pt x="1" y="29"/>
                    </a:moveTo>
                    <a:lnTo>
                      <a:pt x="1" y="29"/>
                    </a:lnTo>
                    <a:cubicBezTo>
                      <a:pt x="0" y="38"/>
                      <a:pt x="5" y="46"/>
                      <a:pt x="14" y="47"/>
                    </a:cubicBezTo>
                    <a:lnTo>
                      <a:pt x="14" y="47"/>
                    </a:lnTo>
                    <a:cubicBezTo>
                      <a:pt x="22" y="48"/>
                      <a:pt x="33" y="42"/>
                      <a:pt x="33" y="34"/>
                    </a:cubicBezTo>
                    <a:lnTo>
                      <a:pt x="33" y="34"/>
                    </a:lnTo>
                    <a:cubicBezTo>
                      <a:pt x="33" y="29"/>
                      <a:pt x="33" y="25"/>
                      <a:pt x="33" y="20"/>
                    </a:cubicBezTo>
                    <a:lnTo>
                      <a:pt x="33" y="20"/>
                    </a:lnTo>
                    <a:cubicBezTo>
                      <a:pt x="34" y="11"/>
                      <a:pt x="29" y="3"/>
                      <a:pt x="20" y="2"/>
                    </a:cubicBezTo>
                    <a:lnTo>
                      <a:pt x="20" y="2"/>
                    </a:lnTo>
                    <a:cubicBezTo>
                      <a:pt x="12" y="0"/>
                      <a:pt x="2" y="7"/>
                      <a:pt x="1" y="15"/>
                    </a:cubicBezTo>
                    <a:lnTo>
                      <a:pt x="1" y="15"/>
                    </a:lnTo>
                    <a:cubicBezTo>
                      <a:pt x="1" y="19"/>
                      <a:pt x="1" y="24"/>
                      <a:pt x="1"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7" name="Freeform 196">
                <a:extLst>
                  <a:ext uri="{FF2B5EF4-FFF2-40B4-BE49-F238E27FC236}">
                    <a16:creationId xmlns:a16="http://schemas.microsoft.com/office/drawing/2014/main" id="{DC2359F6-162B-8F46-A17B-677AB04DA452}"/>
                  </a:ext>
                </a:extLst>
              </p:cNvPr>
              <p:cNvSpPr>
                <a:spLocks noChangeArrowheads="1"/>
              </p:cNvSpPr>
              <p:nvPr/>
            </p:nvSpPr>
            <p:spPr bwMode="auto">
              <a:xfrm>
                <a:off x="2984234" y="3342952"/>
                <a:ext cx="15122" cy="14041"/>
              </a:xfrm>
              <a:custGeom>
                <a:avLst/>
                <a:gdLst>
                  <a:gd name="T0" fmla="*/ 16 w 61"/>
                  <a:gd name="T1" fmla="*/ 38 h 58"/>
                  <a:gd name="T2" fmla="*/ 16 w 61"/>
                  <a:gd name="T3" fmla="*/ 38 h 58"/>
                  <a:gd name="T4" fmla="*/ 23 w 61"/>
                  <a:gd name="T5" fmla="*/ 44 h 58"/>
                  <a:gd name="T6" fmla="*/ 23 w 61"/>
                  <a:gd name="T7" fmla="*/ 44 h 58"/>
                  <a:gd name="T8" fmla="*/ 44 w 61"/>
                  <a:gd name="T9" fmla="*/ 19 h 58"/>
                  <a:gd name="T10" fmla="*/ 44 w 61"/>
                  <a:gd name="T11" fmla="*/ 19 h 58"/>
                  <a:gd name="T12" fmla="*/ 37 w 61"/>
                  <a:gd name="T13" fmla="*/ 13 h 58"/>
                  <a:gd name="T14" fmla="*/ 37 w 61"/>
                  <a:gd name="T15" fmla="*/ 13 h 58"/>
                  <a:gd name="T16" fmla="*/ 16 w 61"/>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8">
                    <a:moveTo>
                      <a:pt x="16" y="38"/>
                    </a:moveTo>
                    <a:lnTo>
                      <a:pt x="16" y="38"/>
                    </a:lnTo>
                    <a:cubicBezTo>
                      <a:pt x="18" y="40"/>
                      <a:pt x="21" y="42"/>
                      <a:pt x="23" y="44"/>
                    </a:cubicBezTo>
                    <a:lnTo>
                      <a:pt x="23" y="44"/>
                    </a:lnTo>
                    <a:cubicBezTo>
                      <a:pt x="40" y="57"/>
                      <a:pt x="60" y="32"/>
                      <a:pt x="44" y="19"/>
                    </a:cubicBezTo>
                    <a:lnTo>
                      <a:pt x="44" y="19"/>
                    </a:lnTo>
                    <a:cubicBezTo>
                      <a:pt x="41" y="17"/>
                      <a:pt x="39" y="15"/>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8" name="Freeform 197">
                <a:extLst>
                  <a:ext uri="{FF2B5EF4-FFF2-40B4-BE49-F238E27FC236}">
                    <a16:creationId xmlns:a16="http://schemas.microsoft.com/office/drawing/2014/main" id="{3A441124-B39F-7649-B4A4-9AE3AFF806AF}"/>
                  </a:ext>
                </a:extLst>
              </p:cNvPr>
              <p:cNvSpPr>
                <a:spLocks noChangeArrowheads="1"/>
              </p:cNvSpPr>
              <p:nvPr/>
            </p:nvSpPr>
            <p:spPr bwMode="auto">
              <a:xfrm>
                <a:off x="3089005" y="3310548"/>
                <a:ext cx="16202" cy="17282"/>
              </a:xfrm>
              <a:custGeom>
                <a:avLst/>
                <a:gdLst>
                  <a:gd name="T0" fmla="*/ 38 w 64"/>
                  <a:gd name="T1" fmla="*/ 52 h 69"/>
                  <a:gd name="T2" fmla="*/ 38 w 64"/>
                  <a:gd name="T3" fmla="*/ 52 h 69"/>
                  <a:gd name="T4" fmla="*/ 50 w 64"/>
                  <a:gd name="T5" fmla="*/ 37 h 69"/>
                  <a:gd name="T6" fmla="*/ 50 w 64"/>
                  <a:gd name="T7" fmla="*/ 37 h 69"/>
                  <a:gd name="T8" fmla="*/ 25 w 64"/>
                  <a:gd name="T9" fmla="*/ 16 h 69"/>
                  <a:gd name="T10" fmla="*/ 25 w 64"/>
                  <a:gd name="T11" fmla="*/ 16 h 69"/>
                  <a:gd name="T12" fmla="*/ 12 w 64"/>
                  <a:gd name="T13" fmla="*/ 31 h 69"/>
                  <a:gd name="T14" fmla="*/ 12 w 64"/>
                  <a:gd name="T15" fmla="*/ 31 h 69"/>
                  <a:gd name="T16" fmla="*/ 38 w 64"/>
                  <a:gd name="T17" fmla="*/ 5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9">
                    <a:moveTo>
                      <a:pt x="38" y="52"/>
                    </a:moveTo>
                    <a:lnTo>
                      <a:pt x="38" y="52"/>
                    </a:lnTo>
                    <a:cubicBezTo>
                      <a:pt x="42" y="46"/>
                      <a:pt x="46" y="42"/>
                      <a:pt x="50" y="37"/>
                    </a:cubicBezTo>
                    <a:lnTo>
                      <a:pt x="50" y="37"/>
                    </a:lnTo>
                    <a:cubicBezTo>
                      <a:pt x="63" y="21"/>
                      <a:pt x="38" y="0"/>
                      <a:pt x="25" y="16"/>
                    </a:cubicBezTo>
                    <a:lnTo>
                      <a:pt x="25" y="16"/>
                    </a:lnTo>
                    <a:cubicBezTo>
                      <a:pt x="21" y="21"/>
                      <a:pt x="17" y="26"/>
                      <a:pt x="12" y="31"/>
                    </a:cubicBezTo>
                    <a:lnTo>
                      <a:pt x="12" y="31"/>
                    </a:lnTo>
                    <a:cubicBezTo>
                      <a:pt x="0" y="48"/>
                      <a:pt x="25" y="68"/>
                      <a:pt x="38"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9" name="Freeform 198">
                <a:extLst>
                  <a:ext uri="{FF2B5EF4-FFF2-40B4-BE49-F238E27FC236}">
                    <a16:creationId xmlns:a16="http://schemas.microsoft.com/office/drawing/2014/main" id="{2429A745-F717-DA4B-913B-D78A967A858C}"/>
                  </a:ext>
                </a:extLst>
              </p:cNvPr>
              <p:cNvSpPr>
                <a:spLocks noChangeArrowheads="1"/>
              </p:cNvSpPr>
              <p:nvPr/>
            </p:nvSpPr>
            <p:spPr bwMode="auto">
              <a:xfrm>
                <a:off x="3082524" y="3328910"/>
                <a:ext cx="9721" cy="15122"/>
              </a:xfrm>
              <a:custGeom>
                <a:avLst/>
                <a:gdLst>
                  <a:gd name="T0" fmla="*/ 2 w 39"/>
                  <a:gd name="T1" fmla="*/ 25 h 60"/>
                  <a:gd name="T2" fmla="*/ 2 w 39"/>
                  <a:gd name="T3" fmla="*/ 25 h 60"/>
                  <a:gd name="T4" fmla="*/ 4 w 39"/>
                  <a:gd name="T5" fmla="*/ 38 h 60"/>
                  <a:gd name="T6" fmla="*/ 4 w 39"/>
                  <a:gd name="T7" fmla="*/ 38 h 60"/>
                  <a:gd name="T8" fmla="*/ 36 w 39"/>
                  <a:gd name="T9" fmla="*/ 35 h 60"/>
                  <a:gd name="T10" fmla="*/ 36 w 39"/>
                  <a:gd name="T11" fmla="*/ 35 h 60"/>
                  <a:gd name="T12" fmla="*/ 35 w 39"/>
                  <a:gd name="T13" fmla="*/ 21 h 60"/>
                  <a:gd name="T14" fmla="*/ 35 w 39"/>
                  <a:gd name="T15" fmla="*/ 21 h 60"/>
                  <a:gd name="T16" fmla="*/ 2 w 39"/>
                  <a:gd name="T17"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5"/>
                    </a:moveTo>
                    <a:lnTo>
                      <a:pt x="2" y="25"/>
                    </a:lnTo>
                    <a:cubicBezTo>
                      <a:pt x="3" y="29"/>
                      <a:pt x="4" y="33"/>
                      <a:pt x="4" y="38"/>
                    </a:cubicBezTo>
                    <a:lnTo>
                      <a:pt x="4" y="38"/>
                    </a:lnTo>
                    <a:cubicBezTo>
                      <a:pt x="6" y="59"/>
                      <a:pt x="38" y="56"/>
                      <a:pt x="36" y="35"/>
                    </a:cubicBezTo>
                    <a:lnTo>
                      <a:pt x="36" y="35"/>
                    </a:lnTo>
                    <a:cubicBezTo>
                      <a:pt x="36" y="30"/>
                      <a:pt x="35" y="26"/>
                      <a:pt x="35" y="21"/>
                    </a:cubicBezTo>
                    <a:lnTo>
                      <a:pt x="35" y="21"/>
                    </a:lnTo>
                    <a:cubicBezTo>
                      <a:pt x="33" y="0"/>
                      <a:pt x="0" y="3"/>
                      <a:pt x="2"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0" name="Freeform 199">
                <a:extLst>
                  <a:ext uri="{FF2B5EF4-FFF2-40B4-BE49-F238E27FC236}">
                    <a16:creationId xmlns:a16="http://schemas.microsoft.com/office/drawing/2014/main" id="{7626F6EA-6537-364F-86C0-27F53263D8D4}"/>
                  </a:ext>
                </a:extLst>
              </p:cNvPr>
              <p:cNvSpPr>
                <a:spLocks noChangeArrowheads="1"/>
              </p:cNvSpPr>
              <p:nvPr/>
            </p:nvSpPr>
            <p:spPr bwMode="auto">
              <a:xfrm>
                <a:off x="3071723" y="3306228"/>
                <a:ext cx="9721" cy="14041"/>
              </a:xfrm>
              <a:custGeom>
                <a:avLst/>
                <a:gdLst>
                  <a:gd name="T0" fmla="*/ 3 w 39"/>
                  <a:gd name="T1" fmla="*/ 37 h 59"/>
                  <a:gd name="T2" fmla="*/ 3 w 39"/>
                  <a:gd name="T3" fmla="*/ 37 h 59"/>
                  <a:gd name="T4" fmla="*/ 35 w 39"/>
                  <a:gd name="T5" fmla="*/ 34 h 59"/>
                  <a:gd name="T6" fmla="*/ 35 w 39"/>
                  <a:gd name="T7" fmla="*/ 34 h 59"/>
                  <a:gd name="T8" fmla="*/ 34 w 39"/>
                  <a:gd name="T9" fmla="*/ 21 h 59"/>
                  <a:gd name="T10" fmla="*/ 34 w 39"/>
                  <a:gd name="T11" fmla="*/ 21 h 59"/>
                  <a:gd name="T12" fmla="*/ 2 w 39"/>
                  <a:gd name="T13" fmla="*/ 24 h 59"/>
                  <a:gd name="T14" fmla="*/ 2 w 39"/>
                  <a:gd name="T15" fmla="*/ 24 h 59"/>
                  <a:gd name="T16" fmla="*/ 3 w 39"/>
                  <a:gd name="T17"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7"/>
                    </a:moveTo>
                    <a:lnTo>
                      <a:pt x="3" y="37"/>
                    </a:lnTo>
                    <a:cubicBezTo>
                      <a:pt x="5" y="58"/>
                      <a:pt x="38" y="55"/>
                      <a:pt x="35" y="34"/>
                    </a:cubicBezTo>
                    <a:lnTo>
                      <a:pt x="35" y="34"/>
                    </a:lnTo>
                    <a:cubicBezTo>
                      <a:pt x="35" y="30"/>
                      <a:pt x="35" y="25"/>
                      <a:pt x="34" y="21"/>
                    </a:cubicBezTo>
                    <a:lnTo>
                      <a:pt x="34" y="21"/>
                    </a:lnTo>
                    <a:cubicBezTo>
                      <a:pt x="32" y="0"/>
                      <a:pt x="0" y="3"/>
                      <a:pt x="2" y="24"/>
                    </a:cubicBezTo>
                    <a:lnTo>
                      <a:pt x="2" y="24"/>
                    </a:lnTo>
                    <a:cubicBezTo>
                      <a:pt x="2" y="28"/>
                      <a:pt x="2" y="33"/>
                      <a:pt x="3"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1" name="Freeform 200">
                <a:extLst>
                  <a:ext uri="{FF2B5EF4-FFF2-40B4-BE49-F238E27FC236}">
                    <a16:creationId xmlns:a16="http://schemas.microsoft.com/office/drawing/2014/main" id="{8AA6B50C-B3F6-1247-86C0-2D6FB98ACF58}"/>
                  </a:ext>
                </a:extLst>
              </p:cNvPr>
              <p:cNvSpPr>
                <a:spLocks noChangeArrowheads="1"/>
              </p:cNvSpPr>
              <p:nvPr/>
            </p:nvSpPr>
            <p:spPr bwMode="auto">
              <a:xfrm>
                <a:off x="3110607" y="3335390"/>
                <a:ext cx="15122" cy="14042"/>
              </a:xfrm>
              <a:custGeom>
                <a:avLst/>
                <a:gdLst>
                  <a:gd name="T0" fmla="*/ 17 w 62"/>
                  <a:gd name="T1" fmla="*/ 38 h 59"/>
                  <a:gd name="T2" fmla="*/ 17 w 62"/>
                  <a:gd name="T3" fmla="*/ 38 h 59"/>
                  <a:gd name="T4" fmla="*/ 24 w 62"/>
                  <a:gd name="T5" fmla="*/ 44 h 59"/>
                  <a:gd name="T6" fmla="*/ 24 w 62"/>
                  <a:gd name="T7" fmla="*/ 44 h 59"/>
                  <a:gd name="T8" fmla="*/ 44 w 62"/>
                  <a:gd name="T9" fmla="*/ 19 h 59"/>
                  <a:gd name="T10" fmla="*/ 44 w 62"/>
                  <a:gd name="T11" fmla="*/ 19 h 59"/>
                  <a:gd name="T12" fmla="*/ 37 w 62"/>
                  <a:gd name="T13" fmla="*/ 13 h 59"/>
                  <a:gd name="T14" fmla="*/ 37 w 62"/>
                  <a:gd name="T15" fmla="*/ 13 h 59"/>
                  <a:gd name="T16" fmla="*/ 17 w 62"/>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8"/>
                    </a:moveTo>
                    <a:lnTo>
                      <a:pt x="17" y="38"/>
                    </a:lnTo>
                    <a:cubicBezTo>
                      <a:pt x="19" y="40"/>
                      <a:pt x="21" y="43"/>
                      <a:pt x="24" y="44"/>
                    </a:cubicBezTo>
                    <a:lnTo>
                      <a:pt x="24" y="44"/>
                    </a:lnTo>
                    <a:cubicBezTo>
                      <a:pt x="40" y="58"/>
                      <a:pt x="61" y="33"/>
                      <a:pt x="44" y="19"/>
                    </a:cubicBezTo>
                    <a:lnTo>
                      <a:pt x="44" y="19"/>
                    </a:lnTo>
                    <a:cubicBezTo>
                      <a:pt x="42" y="17"/>
                      <a:pt x="40" y="15"/>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2" name="Freeform 201">
                <a:extLst>
                  <a:ext uri="{FF2B5EF4-FFF2-40B4-BE49-F238E27FC236}">
                    <a16:creationId xmlns:a16="http://schemas.microsoft.com/office/drawing/2014/main" id="{FE435F12-F31D-B347-BF61-1B117877BB07}"/>
                  </a:ext>
                </a:extLst>
              </p:cNvPr>
              <p:cNvSpPr>
                <a:spLocks noChangeArrowheads="1"/>
              </p:cNvSpPr>
              <p:nvPr/>
            </p:nvSpPr>
            <p:spPr bwMode="auto">
              <a:xfrm>
                <a:off x="3143010" y="3342952"/>
                <a:ext cx="15122" cy="15122"/>
              </a:xfrm>
              <a:custGeom>
                <a:avLst/>
                <a:gdLst>
                  <a:gd name="T0" fmla="*/ 5 w 62"/>
                  <a:gd name="T1" fmla="*/ 33 h 62"/>
                  <a:gd name="T2" fmla="*/ 5 w 62"/>
                  <a:gd name="T3" fmla="*/ 33 h 62"/>
                  <a:gd name="T4" fmla="*/ 30 w 62"/>
                  <a:gd name="T5" fmla="*/ 3 h 62"/>
                  <a:gd name="T6" fmla="*/ 30 w 62"/>
                  <a:gd name="T7" fmla="*/ 3 h 62"/>
                  <a:gd name="T8" fmla="*/ 9 w 62"/>
                  <a:gd name="T9" fmla="*/ 11 h 62"/>
                  <a:gd name="T10" fmla="*/ 9 w 62"/>
                  <a:gd name="T11" fmla="*/ 11 h 62"/>
                  <a:gd name="T12" fmla="*/ 5 w 62"/>
                  <a:gd name="T13" fmla="*/ 33 h 62"/>
                </a:gdLst>
                <a:ahLst/>
                <a:cxnLst>
                  <a:cxn ang="0">
                    <a:pos x="T0" y="T1"/>
                  </a:cxn>
                  <a:cxn ang="0">
                    <a:pos x="T2" y="T3"/>
                  </a:cxn>
                  <a:cxn ang="0">
                    <a:pos x="T4" y="T5"/>
                  </a:cxn>
                  <a:cxn ang="0">
                    <a:pos x="T6" y="T7"/>
                  </a:cxn>
                  <a:cxn ang="0">
                    <a:pos x="T8" y="T9"/>
                  </a:cxn>
                  <a:cxn ang="0">
                    <a:pos x="T10" y="T11"/>
                  </a:cxn>
                  <a:cxn ang="0">
                    <a:pos x="T12" y="T13"/>
                  </a:cxn>
                </a:cxnLst>
                <a:rect l="0" t="0" r="r" b="b"/>
                <a:pathLst>
                  <a:path w="62" h="62">
                    <a:moveTo>
                      <a:pt x="5" y="33"/>
                    </a:moveTo>
                    <a:lnTo>
                      <a:pt x="5" y="33"/>
                    </a:lnTo>
                    <a:cubicBezTo>
                      <a:pt x="22" y="61"/>
                      <a:pt x="61" y="14"/>
                      <a:pt x="30" y="3"/>
                    </a:cubicBezTo>
                    <a:lnTo>
                      <a:pt x="30" y="3"/>
                    </a:lnTo>
                    <a:cubicBezTo>
                      <a:pt x="20" y="0"/>
                      <a:pt x="13" y="4"/>
                      <a:pt x="9" y="11"/>
                    </a:cubicBezTo>
                    <a:lnTo>
                      <a:pt x="9" y="11"/>
                    </a:lnTo>
                    <a:cubicBezTo>
                      <a:pt x="4" y="16"/>
                      <a:pt x="0" y="24"/>
                      <a:pt x="5"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3" name="Freeform 202">
                <a:extLst>
                  <a:ext uri="{FF2B5EF4-FFF2-40B4-BE49-F238E27FC236}">
                    <a16:creationId xmlns:a16="http://schemas.microsoft.com/office/drawing/2014/main" id="{38B0F3BA-E160-854D-B89D-6A6562B79B7D}"/>
                  </a:ext>
                </a:extLst>
              </p:cNvPr>
              <p:cNvSpPr>
                <a:spLocks noChangeArrowheads="1"/>
              </p:cNvSpPr>
              <p:nvPr/>
            </p:nvSpPr>
            <p:spPr bwMode="auto">
              <a:xfrm>
                <a:off x="3104126" y="3358074"/>
                <a:ext cx="9721" cy="14041"/>
              </a:xfrm>
              <a:custGeom>
                <a:avLst/>
                <a:gdLst>
                  <a:gd name="T0" fmla="*/ 2 w 39"/>
                  <a:gd name="T1" fmla="*/ 24 h 59"/>
                  <a:gd name="T2" fmla="*/ 2 w 39"/>
                  <a:gd name="T3" fmla="*/ 24 h 59"/>
                  <a:gd name="T4" fmla="*/ 3 w 39"/>
                  <a:gd name="T5" fmla="*/ 37 h 59"/>
                  <a:gd name="T6" fmla="*/ 3 w 39"/>
                  <a:gd name="T7" fmla="*/ 37 h 59"/>
                  <a:gd name="T8" fmla="*/ 36 w 39"/>
                  <a:gd name="T9" fmla="*/ 34 h 59"/>
                  <a:gd name="T10" fmla="*/ 36 w 39"/>
                  <a:gd name="T11" fmla="*/ 34 h 59"/>
                  <a:gd name="T12" fmla="*/ 34 w 39"/>
                  <a:gd name="T13" fmla="*/ 20 h 59"/>
                  <a:gd name="T14" fmla="*/ 34 w 39"/>
                  <a:gd name="T15" fmla="*/ 20 h 59"/>
                  <a:gd name="T16" fmla="*/ 2 w 39"/>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2" y="24"/>
                    </a:moveTo>
                    <a:lnTo>
                      <a:pt x="2" y="24"/>
                    </a:lnTo>
                    <a:cubicBezTo>
                      <a:pt x="2" y="29"/>
                      <a:pt x="3" y="33"/>
                      <a:pt x="3" y="37"/>
                    </a:cubicBezTo>
                    <a:lnTo>
                      <a:pt x="3" y="37"/>
                    </a:lnTo>
                    <a:cubicBezTo>
                      <a:pt x="5" y="58"/>
                      <a:pt x="38" y="55"/>
                      <a:pt x="36" y="34"/>
                    </a:cubicBezTo>
                    <a:lnTo>
                      <a:pt x="36" y="34"/>
                    </a:lnTo>
                    <a:cubicBezTo>
                      <a:pt x="35" y="30"/>
                      <a:pt x="34" y="25"/>
                      <a:pt x="34" y="20"/>
                    </a:cubicBezTo>
                    <a:lnTo>
                      <a:pt x="34" y="20"/>
                    </a:lnTo>
                    <a:cubicBezTo>
                      <a:pt x="32" y="0"/>
                      <a:pt x="0" y="3"/>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4" name="Freeform 203">
                <a:extLst>
                  <a:ext uri="{FF2B5EF4-FFF2-40B4-BE49-F238E27FC236}">
                    <a16:creationId xmlns:a16="http://schemas.microsoft.com/office/drawing/2014/main" id="{0AFC2D6D-FE25-714B-A26D-3D096F91A9EF}"/>
                  </a:ext>
                </a:extLst>
              </p:cNvPr>
              <p:cNvSpPr>
                <a:spLocks noChangeArrowheads="1"/>
              </p:cNvSpPr>
              <p:nvPr/>
            </p:nvSpPr>
            <p:spPr bwMode="auto">
              <a:xfrm>
                <a:off x="3139770" y="3369954"/>
                <a:ext cx="9721" cy="14042"/>
              </a:xfrm>
              <a:custGeom>
                <a:avLst/>
                <a:gdLst>
                  <a:gd name="T0" fmla="*/ 4 w 39"/>
                  <a:gd name="T1" fmla="*/ 36 h 59"/>
                  <a:gd name="T2" fmla="*/ 4 w 39"/>
                  <a:gd name="T3" fmla="*/ 36 h 59"/>
                  <a:gd name="T4" fmla="*/ 36 w 39"/>
                  <a:gd name="T5" fmla="*/ 34 h 59"/>
                  <a:gd name="T6" fmla="*/ 36 w 39"/>
                  <a:gd name="T7" fmla="*/ 34 h 59"/>
                  <a:gd name="T8" fmla="*/ 35 w 39"/>
                  <a:gd name="T9" fmla="*/ 20 h 59"/>
                  <a:gd name="T10" fmla="*/ 35 w 39"/>
                  <a:gd name="T11" fmla="*/ 20 h 59"/>
                  <a:gd name="T12" fmla="*/ 2 w 39"/>
                  <a:gd name="T13" fmla="*/ 24 h 59"/>
                  <a:gd name="T14" fmla="*/ 2 w 39"/>
                  <a:gd name="T15" fmla="*/ 24 h 59"/>
                  <a:gd name="T16" fmla="*/ 4 w 39"/>
                  <a:gd name="T17"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6"/>
                    </a:moveTo>
                    <a:lnTo>
                      <a:pt x="4" y="36"/>
                    </a:lnTo>
                    <a:cubicBezTo>
                      <a:pt x="5" y="58"/>
                      <a:pt x="38" y="54"/>
                      <a:pt x="36" y="34"/>
                    </a:cubicBezTo>
                    <a:lnTo>
                      <a:pt x="36" y="34"/>
                    </a:lnTo>
                    <a:cubicBezTo>
                      <a:pt x="35" y="29"/>
                      <a:pt x="35" y="25"/>
                      <a:pt x="35" y="20"/>
                    </a:cubicBezTo>
                    <a:lnTo>
                      <a:pt x="35" y="20"/>
                    </a:lnTo>
                    <a:cubicBezTo>
                      <a:pt x="32" y="0"/>
                      <a:pt x="0" y="3"/>
                      <a:pt x="2" y="24"/>
                    </a:cubicBezTo>
                    <a:lnTo>
                      <a:pt x="2" y="24"/>
                    </a:lnTo>
                    <a:cubicBezTo>
                      <a:pt x="3" y="28"/>
                      <a:pt x="3" y="33"/>
                      <a:pt x="4"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5" name="Freeform 204">
                <a:extLst>
                  <a:ext uri="{FF2B5EF4-FFF2-40B4-BE49-F238E27FC236}">
                    <a16:creationId xmlns:a16="http://schemas.microsoft.com/office/drawing/2014/main" id="{FD33CD1C-9FB6-4349-A99E-E2E1E01B303E}"/>
                  </a:ext>
                </a:extLst>
              </p:cNvPr>
              <p:cNvSpPr>
                <a:spLocks noChangeArrowheads="1"/>
              </p:cNvSpPr>
              <p:nvPr/>
            </p:nvSpPr>
            <p:spPr bwMode="auto">
              <a:xfrm>
                <a:off x="3119248" y="3398037"/>
                <a:ext cx="9721" cy="14042"/>
              </a:xfrm>
              <a:custGeom>
                <a:avLst/>
                <a:gdLst>
                  <a:gd name="T0" fmla="*/ 3 w 40"/>
                  <a:gd name="T1" fmla="*/ 24 h 59"/>
                  <a:gd name="T2" fmla="*/ 3 w 40"/>
                  <a:gd name="T3" fmla="*/ 24 h 59"/>
                  <a:gd name="T4" fmla="*/ 4 w 40"/>
                  <a:gd name="T5" fmla="*/ 38 h 59"/>
                  <a:gd name="T6" fmla="*/ 4 w 40"/>
                  <a:gd name="T7" fmla="*/ 38 h 59"/>
                  <a:gd name="T8" fmla="*/ 37 w 40"/>
                  <a:gd name="T9" fmla="*/ 34 h 59"/>
                  <a:gd name="T10" fmla="*/ 37 w 40"/>
                  <a:gd name="T11" fmla="*/ 34 h 59"/>
                  <a:gd name="T12" fmla="*/ 35 w 40"/>
                  <a:gd name="T13" fmla="*/ 20 h 59"/>
                  <a:gd name="T14" fmla="*/ 35 w 40"/>
                  <a:gd name="T15" fmla="*/ 20 h 59"/>
                  <a:gd name="T16" fmla="*/ 3 w 40"/>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59">
                    <a:moveTo>
                      <a:pt x="3" y="24"/>
                    </a:moveTo>
                    <a:lnTo>
                      <a:pt x="3" y="24"/>
                    </a:lnTo>
                    <a:cubicBezTo>
                      <a:pt x="3" y="28"/>
                      <a:pt x="4" y="33"/>
                      <a:pt x="4" y="38"/>
                    </a:cubicBezTo>
                    <a:lnTo>
                      <a:pt x="4" y="38"/>
                    </a:lnTo>
                    <a:cubicBezTo>
                      <a:pt x="6" y="58"/>
                      <a:pt x="39" y="54"/>
                      <a:pt x="37" y="34"/>
                    </a:cubicBezTo>
                    <a:lnTo>
                      <a:pt x="37" y="34"/>
                    </a:lnTo>
                    <a:cubicBezTo>
                      <a:pt x="36" y="29"/>
                      <a:pt x="36" y="25"/>
                      <a:pt x="35" y="20"/>
                    </a:cubicBezTo>
                    <a:lnTo>
                      <a:pt x="35" y="20"/>
                    </a:lnTo>
                    <a:cubicBezTo>
                      <a:pt x="33" y="0"/>
                      <a:pt x="0" y="3"/>
                      <a:pt x="3"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6" name="Freeform 205">
                <a:extLst>
                  <a:ext uri="{FF2B5EF4-FFF2-40B4-BE49-F238E27FC236}">
                    <a16:creationId xmlns:a16="http://schemas.microsoft.com/office/drawing/2014/main" id="{CDDB32B9-28C9-3242-A48F-2521B4FE3C34}"/>
                  </a:ext>
                </a:extLst>
              </p:cNvPr>
              <p:cNvSpPr>
                <a:spLocks noChangeArrowheads="1"/>
              </p:cNvSpPr>
              <p:nvPr/>
            </p:nvSpPr>
            <p:spPr bwMode="auto">
              <a:xfrm>
                <a:off x="3152732" y="3401278"/>
                <a:ext cx="9721" cy="14041"/>
              </a:xfrm>
              <a:custGeom>
                <a:avLst/>
                <a:gdLst>
                  <a:gd name="T0" fmla="*/ 3 w 39"/>
                  <a:gd name="T1" fmla="*/ 37 h 59"/>
                  <a:gd name="T2" fmla="*/ 3 w 39"/>
                  <a:gd name="T3" fmla="*/ 37 h 59"/>
                  <a:gd name="T4" fmla="*/ 35 w 39"/>
                  <a:gd name="T5" fmla="*/ 34 h 59"/>
                  <a:gd name="T6" fmla="*/ 35 w 39"/>
                  <a:gd name="T7" fmla="*/ 34 h 59"/>
                  <a:gd name="T8" fmla="*/ 34 w 39"/>
                  <a:gd name="T9" fmla="*/ 20 h 59"/>
                  <a:gd name="T10" fmla="*/ 34 w 39"/>
                  <a:gd name="T11" fmla="*/ 20 h 59"/>
                  <a:gd name="T12" fmla="*/ 2 w 39"/>
                  <a:gd name="T13" fmla="*/ 24 h 59"/>
                  <a:gd name="T14" fmla="*/ 2 w 39"/>
                  <a:gd name="T15" fmla="*/ 24 h 59"/>
                  <a:gd name="T16" fmla="*/ 3 w 39"/>
                  <a:gd name="T17"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7"/>
                    </a:moveTo>
                    <a:lnTo>
                      <a:pt x="3" y="37"/>
                    </a:lnTo>
                    <a:cubicBezTo>
                      <a:pt x="5" y="58"/>
                      <a:pt x="38" y="55"/>
                      <a:pt x="35" y="34"/>
                    </a:cubicBezTo>
                    <a:lnTo>
                      <a:pt x="35" y="34"/>
                    </a:lnTo>
                    <a:cubicBezTo>
                      <a:pt x="35" y="29"/>
                      <a:pt x="35" y="25"/>
                      <a:pt x="34" y="20"/>
                    </a:cubicBezTo>
                    <a:lnTo>
                      <a:pt x="34" y="20"/>
                    </a:lnTo>
                    <a:cubicBezTo>
                      <a:pt x="32" y="0"/>
                      <a:pt x="0" y="3"/>
                      <a:pt x="2" y="24"/>
                    </a:cubicBezTo>
                    <a:lnTo>
                      <a:pt x="2" y="24"/>
                    </a:lnTo>
                    <a:cubicBezTo>
                      <a:pt x="3" y="29"/>
                      <a:pt x="3" y="33"/>
                      <a:pt x="3"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7" name="Freeform 206">
                <a:extLst>
                  <a:ext uri="{FF2B5EF4-FFF2-40B4-BE49-F238E27FC236}">
                    <a16:creationId xmlns:a16="http://schemas.microsoft.com/office/drawing/2014/main" id="{BAD992E3-5C75-DD45-968E-5CF474C888CA}"/>
                  </a:ext>
                </a:extLst>
              </p:cNvPr>
              <p:cNvSpPr>
                <a:spLocks noChangeArrowheads="1"/>
              </p:cNvSpPr>
              <p:nvPr/>
            </p:nvSpPr>
            <p:spPr bwMode="auto">
              <a:xfrm>
                <a:off x="3178655" y="3383996"/>
                <a:ext cx="9721" cy="14041"/>
              </a:xfrm>
              <a:custGeom>
                <a:avLst/>
                <a:gdLst>
                  <a:gd name="T0" fmla="*/ 4 w 39"/>
                  <a:gd name="T1" fmla="*/ 38 h 59"/>
                  <a:gd name="T2" fmla="*/ 4 w 39"/>
                  <a:gd name="T3" fmla="*/ 38 h 59"/>
                  <a:gd name="T4" fmla="*/ 36 w 39"/>
                  <a:gd name="T5" fmla="*/ 34 h 59"/>
                  <a:gd name="T6" fmla="*/ 36 w 39"/>
                  <a:gd name="T7" fmla="*/ 34 h 59"/>
                  <a:gd name="T8" fmla="*/ 35 w 39"/>
                  <a:gd name="T9" fmla="*/ 21 h 59"/>
                  <a:gd name="T10" fmla="*/ 35 w 39"/>
                  <a:gd name="T11" fmla="*/ 21 h 59"/>
                  <a:gd name="T12" fmla="*/ 2 w 39"/>
                  <a:gd name="T13" fmla="*/ 24 h 59"/>
                  <a:gd name="T14" fmla="*/ 2 w 39"/>
                  <a:gd name="T15" fmla="*/ 24 h 59"/>
                  <a:gd name="T16" fmla="*/ 4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8"/>
                    </a:moveTo>
                    <a:lnTo>
                      <a:pt x="4" y="38"/>
                    </a:lnTo>
                    <a:cubicBezTo>
                      <a:pt x="5" y="58"/>
                      <a:pt x="38" y="55"/>
                      <a:pt x="36" y="34"/>
                    </a:cubicBezTo>
                    <a:lnTo>
                      <a:pt x="36" y="34"/>
                    </a:lnTo>
                    <a:cubicBezTo>
                      <a:pt x="35" y="29"/>
                      <a:pt x="35" y="25"/>
                      <a:pt x="35" y="21"/>
                    </a:cubicBezTo>
                    <a:lnTo>
                      <a:pt x="35" y="21"/>
                    </a:lnTo>
                    <a:cubicBezTo>
                      <a:pt x="32" y="0"/>
                      <a:pt x="0" y="3"/>
                      <a:pt x="2" y="24"/>
                    </a:cubicBezTo>
                    <a:lnTo>
                      <a:pt x="2" y="24"/>
                    </a:lnTo>
                    <a:cubicBezTo>
                      <a:pt x="2" y="28"/>
                      <a:pt x="3"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8" name="Freeform 207">
                <a:extLst>
                  <a:ext uri="{FF2B5EF4-FFF2-40B4-BE49-F238E27FC236}">
                    <a16:creationId xmlns:a16="http://schemas.microsoft.com/office/drawing/2014/main" id="{5645C6B0-CB9C-A44C-8BB8-E305DF5B1C52}"/>
                  </a:ext>
                </a:extLst>
              </p:cNvPr>
              <p:cNvSpPr>
                <a:spLocks noChangeArrowheads="1"/>
              </p:cNvSpPr>
              <p:nvPr/>
            </p:nvSpPr>
            <p:spPr bwMode="auto">
              <a:xfrm>
                <a:off x="3150572" y="3432601"/>
                <a:ext cx="9721" cy="15122"/>
              </a:xfrm>
              <a:custGeom>
                <a:avLst/>
                <a:gdLst>
                  <a:gd name="T0" fmla="*/ 2 w 39"/>
                  <a:gd name="T1" fmla="*/ 24 h 60"/>
                  <a:gd name="T2" fmla="*/ 2 w 39"/>
                  <a:gd name="T3" fmla="*/ 24 h 60"/>
                  <a:gd name="T4" fmla="*/ 3 w 39"/>
                  <a:gd name="T5" fmla="*/ 38 h 60"/>
                  <a:gd name="T6" fmla="*/ 3 w 39"/>
                  <a:gd name="T7" fmla="*/ 38 h 60"/>
                  <a:gd name="T8" fmla="*/ 36 w 39"/>
                  <a:gd name="T9" fmla="*/ 34 h 60"/>
                  <a:gd name="T10" fmla="*/ 36 w 39"/>
                  <a:gd name="T11" fmla="*/ 34 h 60"/>
                  <a:gd name="T12" fmla="*/ 34 w 39"/>
                  <a:gd name="T13" fmla="*/ 22 h 60"/>
                  <a:gd name="T14" fmla="*/ 34 w 39"/>
                  <a:gd name="T15" fmla="*/ 22 h 60"/>
                  <a:gd name="T16" fmla="*/ 2 w 39"/>
                  <a:gd name="T17"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4"/>
                    </a:moveTo>
                    <a:lnTo>
                      <a:pt x="2" y="24"/>
                    </a:lnTo>
                    <a:cubicBezTo>
                      <a:pt x="2" y="29"/>
                      <a:pt x="3" y="33"/>
                      <a:pt x="3" y="38"/>
                    </a:cubicBezTo>
                    <a:lnTo>
                      <a:pt x="3" y="38"/>
                    </a:lnTo>
                    <a:cubicBezTo>
                      <a:pt x="5" y="59"/>
                      <a:pt x="38" y="56"/>
                      <a:pt x="36" y="34"/>
                    </a:cubicBezTo>
                    <a:lnTo>
                      <a:pt x="36" y="34"/>
                    </a:lnTo>
                    <a:cubicBezTo>
                      <a:pt x="35" y="30"/>
                      <a:pt x="35" y="26"/>
                      <a:pt x="34" y="22"/>
                    </a:cubicBezTo>
                    <a:lnTo>
                      <a:pt x="34" y="22"/>
                    </a:lnTo>
                    <a:cubicBezTo>
                      <a:pt x="32" y="0"/>
                      <a:pt x="0" y="4"/>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9" name="Freeform 208">
                <a:extLst>
                  <a:ext uri="{FF2B5EF4-FFF2-40B4-BE49-F238E27FC236}">
                    <a16:creationId xmlns:a16="http://schemas.microsoft.com/office/drawing/2014/main" id="{11A7B597-6D5C-BD41-BEEF-3E3675CB7961}"/>
                  </a:ext>
                </a:extLst>
              </p:cNvPr>
              <p:cNvSpPr>
                <a:spLocks noChangeArrowheads="1"/>
              </p:cNvSpPr>
              <p:nvPr/>
            </p:nvSpPr>
            <p:spPr bwMode="auto">
              <a:xfrm>
                <a:off x="3132209" y="3441242"/>
                <a:ext cx="9721" cy="14042"/>
              </a:xfrm>
              <a:custGeom>
                <a:avLst/>
                <a:gdLst>
                  <a:gd name="T0" fmla="*/ 35 w 39"/>
                  <a:gd name="T1" fmla="*/ 20 h 59"/>
                  <a:gd name="T2" fmla="*/ 35 w 39"/>
                  <a:gd name="T3" fmla="*/ 20 h 59"/>
                  <a:gd name="T4" fmla="*/ 2 w 39"/>
                  <a:gd name="T5" fmla="*/ 24 h 59"/>
                  <a:gd name="T6" fmla="*/ 2 w 39"/>
                  <a:gd name="T7" fmla="*/ 24 h 59"/>
                  <a:gd name="T8" fmla="*/ 4 w 39"/>
                  <a:gd name="T9" fmla="*/ 37 h 59"/>
                  <a:gd name="T10" fmla="*/ 4 w 39"/>
                  <a:gd name="T11" fmla="*/ 37 h 59"/>
                  <a:gd name="T12" fmla="*/ 36 w 39"/>
                  <a:gd name="T13" fmla="*/ 34 h 59"/>
                  <a:gd name="T14" fmla="*/ 36 w 39"/>
                  <a:gd name="T15" fmla="*/ 34 h 59"/>
                  <a:gd name="T16" fmla="*/ 35 w 39"/>
                  <a:gd name="T17"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5" y="20"/>
                    </a:moveTo>
                    <a:lnTo>
                      <a:pt x="35" y="20"/>
                    </a:lnTo>
                    <a:cubicBezTo>
                      <a:pt x="33" y="0"/>
                      <a:pt x="0" y="3"/>
                      <a:pt x="2" y="24"/>
                    </a:cubicBezTo>
                    <a:lnTo>
                      <a:pt x="2" y="24"/>
                    </a:lnTo>
                    <a:cubicBezTo>
                      <a:pt x="3" y="28"/>
                      <a:pt x="4" y="33"/>
                      <a:pt x="4" y="37"/>
                    </a:cubicBezTo>
                    <a:lnTo>
                      <a:pt x="4" y="37"/>
                    </a:lnTo>
                    <a:cubicBezTo>
                      <a:pt x="6" y="58"/>
                      <a:pt x="38" y="54"/>
                      <a:pt x="36" y="34"/>
                    </a:cubicBezTo>
                    <a:lnTo>
                      <a:pt x="36" y="34"/>
                    </a:lnTo>
                    <a:cubicBezTo>
                      <a:pt x="36" y="29"/>
                      <a:pt x="35" y="25"/>
                      <a:pt x="35"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0" name="Freeform 209">
                <a:extLst>
                  <a:ext uri="{FF2B5EF4-FFF2-40B4-BE49-F238E27FC236}">
                    <a16:creationId xmlns:a16="http://schemas.microsoft.com/office/drawing/2014/main" id="{7DD22B91-0F31-D342-A0C5-9E11D67256B6}"/>
                  </a:ext>
                </a:extLst>
              </p:cNvPr>
              <p:cNvSpPr>
                <a:spLocks noChangeArrowheads="1"/>
              </p:cNvSpPr>
              <p:nvPr/>
            </p:nvSpPr>
            <p:spPr bwMode="auto">
              <a:xfrm>
                <a:off x="3116008" y="3475805"/>
                <a:ext cx="15122" cy="15122"/>
              </a:xfrm>
              <a:custGeom>
                <a:avLst/>
                <a:gdLst>
                  <a:gd name="T0" fmla="*/ 51 w 62"/>
                  <a:gd name="T1" fmla="*/ 9 h 61"/>
                  <a:gd name="T2" fmla="*/ 51 w 62"/>
                  <a:gd name="T3" fmla="*/ 9 h 61"/>
                  <a:gd name="T4" fmla="*/ 29 w 62"/>
                  <a:gd name="T5" fmla="*/ 5 h 61"/>
                  <a:gd name="T6" fmla="*/ 29 w 62"/>
                  <a:gd name="T7" fmla="*/ 5 h 61"/>
                  <a:gd name="T8" fmla="*/ 58 w 62"/>
                  <a:gd name="T9" fmla="*/ 29 h 61"/>
                  <a:gd name="T10" fmla="*/ 58 w 62"/>
                  <a:gd name="T11" fmla="*/ 29 h 61"/>
                  <a:gd name="T12" fmla="*/ 51 w 62"/>
                  <a:gd name="T13" fmla="*/ 9 h 61"/>
                </a:gdLst>
                <a:ahLst/>
                <a:cxnLst>
                  <a:cxn ang="0">
                    <a:pos x="T0" y="T1"/>
                  </a:cxn>
                  <a:cxn ang="0">
                    <a:pos x="T2" y="T3"/>
                  </a:cxn>
                  <a:cxn ang="0">
                    <a:pos x="T4" y="T5"/>
                  </a:cxn>
                  <a:cxn ang="0">
                    <a:pos x="T6" y="T7"/>
                  </a:cxn>
                  <a:cxn ang="0">
                    <a:pos x="T8" y="T9"/>
                  </a:cxn>
                  <a:cxn ang="0">
                    <a:pos x="T10" y="T11"/>
                  </a:cxn>
                  <a:cxn ang="0">
                    <a:pos x="T12" y="T13"/>
                  </a:cxn>
                </a:cxnLst>
                <a:rect l="0" t="0" r="r" b="b"/>
                <a:pathLst>
                  <a:path w="62" h="61">
                    <a:moveTo>
                      <a:pt x="51" y="9"/>
                    </a:moveTo>
                    <a:lnTo>
                      <a:pt x="51" y="9"/>
                    </a:lnTo>
                    <a:cubicBezTo>
                      <a:pt x="45" y="3"/>
                      <a:pt x="37" y="0"/>
                      <a:pt x="29" y="5"/>
                    </a:cubicBezTo>
                    <a:lnTo>
                      <a:pt x="29" y="5"/>
                    </a:lnTo>
                    <a:cubicBezTo>
                      <a:pt x="0" y="22"/>
                      <a:pt x="48" y="60"/>
                      <a:pt x="58" y="29"/>
                    </a:cubicBezTo>
                    <a:lnTo>
                      <a:pt x="58" y="29"/>
                    </a:lnTo>
                    <a:cubicBezTo>
                      <a:pt x="61" y="20"/>
                      <a:pt x="57" y="13"/>
                      <a:pt x="51"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1" name="Freeform 210">
                <a:extLst>
                  <a:ext uri="{FF2B5EF4-FFF2-40B4-BE49-F238E27FC236}">
                    <a16:creationId xmlns:a16="http://schemas.microsoft.com/office/drawing/2014/main" id="{D25C9F01-6EBE-6448-9164-3D068AB24DA3}"/>
                  </a:ext>
                </a:extLst>
              </p:cNvPr>
              <p:cNvSpPr>
                <a:spLocks noChangeArrowheads="1"/>
              </p:cNvSpPr>
              <p:nvPr/>
            </p:nvSpPr>
            <p:spPr bwMode="auto">
              <a:xfrm>
                <a:off x="3111688" y="3443402"/>
                <a:ext cx="9721" cy="14042"/>
              </a:xfrm>
              <a:custGeom>
                <a:avLst/>
                <a:gdLst>
                  <a:gd name="T0" fmla="*/ 3 w 39"/>
                  <a:gd name="T1" fmla="*/ 24 h 59"/>
                  <a:gd name="T2" fmla="*/ 3 w 39"/>
                  <a:gd name="T3" fmla="*/ 24 h 59"/>
                  <a:gd name="T4" fmla="*/ 4 w 39"/>
                  <a:gd name="T5" fmla="*/ 37 h 59"/>
                  <a:gd name="T6" fmla="*/ 4 w 39"/>
                  <a:gd name="T7" fmla="*/ 37 h 59"/>
                  <a:gd name="T8" fmla="*/ 37 w 39"/>
                  <a:gd name="T9" fmla="*/ 34 h 59"/>
                  <a:gd name="T10" fmla="*/ 37 w 39"/>
                  <a:gd name="T11" fmla="*/ 34 h 59"/>
                  <a:gd name="T12" fmla="*/ 35 w 39"/>
                  <a:gd name="T13" fmla="*/ 20 h 59"/>
                  <a:gd name="T14" fmla="*/ 35 w 39"/>
                  <a:gd name="T15" fmla="*/ 20 h 59"/>
                  <a:gd name="T16" fmla="*/ 3 w 39"/>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24"/>
                    </a:moveTo>
                    <a:lnTo>
                      <a:pt x="3" y="24"/>
                    </a:lnTo>
                    <a:cubicBezTo>
                      <a:pt x="3" y="28"/>
                      <a:pt x="4" y="33"/>
                      <a:pt x="4" y="37"/>
                    </a:cubicBezTo>
                    <a:lnTo>
                      <a:pt x="4" y="37"/>
                    </a:lnTo>
                    <a:cubicBezTo>
                      <a:pt x="6" y="58"/>
                      <a:pt x="38" y="55"/>
                      <a:pt x="37" y="34"/>
                    </a:cubicBezTo>
                    <a:lnTo>
                      <a:pt x="37" y="34"/>
                    </a:lnTo>
                    <a:cubicBezTo>
                      <a:pt x="36" y="29"/>
                      <a:pt x="35" y="25"/>
                      <a:pt x="35" y="20"/>
                    </a:cubicBezTo>
                    <a:lnTo>
                      <a:pt x="35" y="20"/>
                    </a:lnTo>
                    <a:cubicBezTo>
                      <a:pt x="33" y="0"/>
                      <a:pt x="0" y="3"/>
                      <a:pt x="3"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2" name="Freeform 211">
                <a:extLst>
                  <a:ext uri="{FF2B5EF4-FFF2-40B4-BE49-F238E27FC236}">
                    <a16:creationId xmlns:a16="http://schemas.microsoft.com/office/drawing/2014/main" id="{EC32DC0B-49AE-3B4D-9ED0-514B0E8EF4DE}"/>
                  </a:ext>
                </a:extLst>
              </p:cNvPr>
              <p:cNvSpPr>
                <a:spLocks noChangeArrowheads="1"/>
              </p:cNvSpPr>
              <p:nvPr/>
            </p:nvSpPr>
            <p:spPr bwMode="auto">
              <a:xfrm>
                <a:off x="2835179" y="3162573"/>
                <a:ext cx="12961" cy="12961"/>
              </a:xfrm>
              <a:custGeom>
                <a:avLst/>
                <a:gdLst>
                  <a:gd name="T0" fmla="*/ 16 w 54"/>
                  <a:gd name="T1" fmla="*/ 38 h 53"/>
                  <a:gd name="T2" fmla="*/ 16 w 54"/>
                  <a:gd name="T3" fmla="*/ 38 h 53"/>
                  <a:gd name="T4" fmla="*/ 36 w 54"/>
                  <a:gd name="T5" fmla="*/ 13 h 53"/>
                  <a:gd name="T6" fmla="*/ 36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2" y="52"/>
                      <a:pt x="53" y="26"/>
                      <a:pt x="36" y="13"/>
                    </a:cubicBezTo>
                    <a:lnTo>
                      <a:pt x="36"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3" name="Freeform 212">
                <a:extLst>
                  <a:ext uri="{FF2B5EF4-FFF2-40B4-BE49-F238E27FC236}">
                    <a16:creationId xmlns:a16="http://schemas.microsoft.com/office/drawing/2014/main" id="{51D398B6-6598-ED4F-A06C-B11806DF7E92}"/>
                  </a:ext>
                </a:extLst>
              </p:cNvPr>
              <p:cNvSpPr>
                <a:spLocks noChangeArrowheads="1"/>
              </p:cNvSpPr>
              <p:nvPr/>
            </p:nvSpPr>
            <p:spPr bwMode="auto">
              <a:xfrm>
                <a:off x="2845980" y="3131250"/>
                <a:ext cx="15122" cy="14041"/>
              </a:xfrm>
              <a:custGeom>
                <a:avLst/>
                <a:gdLst>
                  <a:gd name="T0" fmla="*/ 16 w 61"/>
                  <a:gd name="T1" fmla="*/ 38 h 59"/>
                  <a:gd name="T2" fmla="*/ 16 w 61"/>
                  <a:gd name="T3" fmla="*/ 38 h 59"/>
                  <a:gd name="T4" fmla="*/ 24 w 61"/>
                  <a:gd name="T5" fmla="*/ 45 h 59"/>
                  <a:gd name="T6" fmla="*/ 24 w 61"/>
                  <a:gd name="T7" fmla="*/ 45 h 59"/>
                  <a:gd name="T8" fmla="*/ 44 w 61"/>
                  <a:gd name="T9" fmla="*/ 20 h 59"/>
                  <a:gd name="T10" fmla="*/ 44 w 61"/>
                  <a:gd name="T11" fmla="*/ 20 h 59"/>
                  <a:gd name="T12" fmla="*/ 37 w 61"/>
                  <a:gd name="T13" fmla="*/ 13 h 59"/>
                  <a:gd name="T14" fmla="*/ 37 w 61"/>
                  <a:gd name="T15" fmla="*/ 13 h 59"/>
                  <a:gd name="T16" fmla="*/ 16 w 61"/>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9">
                    <a:moveTo>
                      <a:pt x="16" y="38"/>
                    </a:moveTo>
                    <a:lnTo>
                      <a:pt x="16" y="38"/>
                    </a:lnTo>
                    <a:cubicBezTo>
                      <a:pt x="18" y="41"/>
                      <a:pt x="21" y="43"/>
                      <a:pt x="24" y="45"/>
                    </a:cubicBezTo>
                    <a:lnTo>
                      <a:pt x="24" y="45"/>
                    </a:lnTo>
                    <a:cubicBezTo>
                      <a:pt x="40" y="58"/>
                      <a:pt x="60" y="33"/>
                      <a:pt x="44" y="20"/>
                    </a:cubicBezTo>
                    <a:lnTo>
                      <a:pt x="44" y="20"/>
                    </a:lnTo>
                    <a:cubicBezTo>
                      <a:pt x="41" y="17"/>
                      <a:pt x="39" y="16"/>
                      <a:pt x="37" y="13"/>
                    </a:cubicBezTo>
                    <a:lnTo>
                      <a:pt x="37" y="13"/>
                    </a:lnTo>
                    <a:cubicBezTo>
                      <a:pt x="20" y="0"/>
                      <a:pt x="0" y="26"/>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4" name="Freeform 213">
                <a:extLst>
                  <a:ext uri="{FF2B5EF4-FFF2-40B4-BE49-F238E27FC236}">
                    <a16:creationId xmlns:a16="http://schemas.microsoft.com/office/drawing/2014/main" id="{5A40295E-8FCC-7D41-9CCE-E93CA3E068F8}"/>
                  </a:ext>
                </a:extLst>
              </p:cNvPr>
              <p:cNvSpPr>
                <a:spLocks noChangeArrowheads="1"/>
              </p:cNvSpPr>
              <p:nvPr/>
            </p:nvSpPr>
            <p:spPr bwMode="auto">
              <a:xfrm>
                <a:off x="2876223" y="3140970"/>
                <a:ext cx="15122" cy="14042"/>
              </a:xfrm>
              <a:custGeom>
                <a:avLst/>
                <a:gdLst>
                  <a:gd name="T0" fmla="*/ 17 w 62"/>
                  <a:gd name="T1" fmla="*/ 39 h 59"/>
                  <a:gd name="T2" fmla="*/ 17 w 62"/>
                  <a:gd name="T3" fmla="*/ 39 h 59"/>
                  <a:gd name="T4" fmla="*/ 24 w 62"/>
                  <a:gd name="T5" fmla="*/ 45 h 59"/>
                  <a:gd name="T6" fmla="*/ 24 w 62"/>
                  <a:gd name="T7" fmla="*/ 45 h 59"/>
                  <a:gd name="T8" fmla="*/ 44 w 62"/>
                  <a:gd name="T9" fmla="*/ 19 h 59"/>
                  <a:gd name="T10" fmla="*/ 44 w 62"/>
                  <a:gd name="T11" fmla="*/ 19 h 59"/>
                  <a:gd name="T12" fmla="*/ 37 w 62"/>
                  <a:gd name="T13" fmla="*/ 14 h 59"/>
                  <a:gd name="T14" fmla="*/ 37 w 62"/>
                  <a:gd name="T15" fmla="*/ 14 h 59"/>
                  <a:gd name="T16" fmla="*/ 17 w 62"/>
                  <a:gd name="T17"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9"/>
                    </a:moveTo>
                    <a:lnTo>
                      <a:pt x="17" y="39"/>
                    </a:lnTo>
                    <a:cubicBezTo>
                      <a:pt x="19" y="41"/>
                      <a:pt x="21" y="43"/>
                      <a:pt x="24" y="45"/>
                    </a:cubicBezTo>
                    <a:lnTo>
                      <a:pt x="24" y="45"/>
                    </a:lnTo>
                    <a:cubicBezTo>
                      <a:pt x="40" y="58"/>
                      <a:pt x="61" y="33"/>
                      <a:pt x="44" y="19"/>
                    </a:cubicBezTo>
                    <a:lnTo>
                      <a:pt x="44" y="19"/>
                    </a:lnTo>
                    <a:cubicBezTo>
                      <a:pt x="42" y="17"/>
                      <a:pt x="40" y="16"/>
                      <a:pt x="37" y="14"/>
                    </a:cubicBezTo>
                    <a:lnTo>
                      <a:pt x="37" y="14"/>
                    </a:lnTo>
                    <a:cubicBezTo>
                      <a:pt x="21" y="0"/>
                      <a:pt x="0" y="26"/>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5" name="Freeform 214">
                <a:extLst>
                  <a:ext uri="{FF2B5EF4-FFF2-40B4-BE49-F238E27FC236}">
                    <a16:creationId xmlns:a16="http://schemas.microsoft.com/office/drawing/2014/main" id="{898D3C1F-D329-6B45-B146-717AFFB8B0EA}"/>
                  </a:ext>
                </a:extLst>
              </p:cNvPr>
              <p:cNvSpPr>
                <a:spLocks noChangeArrowheads="1"/>
              </p:cNvSpPr>
              <p:nvPr/>
            </p:nvSpPr>
            <p:spPr bwMode="auto">
              <a:xfrm>
                <a:off x="2849220" y="3149611"/>
                <a:ext cx="15122" cy="14042"/>
              </a:xfrm>
              <a:custGeom>
                <a:avLst/>
                <a:gdLst>
                  <a:gd name="T0" fmla="*/ 16 w 61"/>
                  <a:gd name="T1" fmla="*/ 38 h 59"/>
                  <a:gd name="T2" fmla="*/ 16 w 61"/>
                  <a:gd name="T3" fmla="*/ 38 h 59"/>
                  <a:gd name="T4" fmla="*/ 24 w 61"/>
                  <a:gd name="T5" fmla="*/ 44 h 59"/>
                  <a:gd name="T6" fmla="*/ 24 w 61"/>
                  <a:gd name="T7" fmla="*/ 44 h 59"/>
                  <a:gd name="T8" fmla="*/ 44 w 61"/>
                  <a:gd name="T9" fmla="*/ 19 h 59"/>
                  <a:gd name="T10" fmla="*/ 44 w 61"/>
                  <a:gd name="T11" fmla="*/ 19 h 59"/>
                  <a:gd name="T12" fmla="*/ 37 w 61"/>
                  <a:gd name="T13" fmla="*/ 13 h 59"/>
                  <a:gd name="T14" fmla="*/ 37 w 61"/>
                  <a:gd name="T15" fmla="*/ 13 h 59"/>
                  <a:gd name="T16" fmla="*/ 16 w 61"/>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9">
                    <a:moveTo>
                      <a:pt x="16" y="38"/>
                    </a:moveTo>
                    <a:lnTo>
                      <a:pt x="16" y="38"/>
                    </a:lnTo>
                    <a:cubicBezTo>
                      <a:pt x="19" y="40"/>
                      <a:pt x="21" y="43"/>
                      <a:pt x="24" y="44"/>
                    </a:cubicBezTo>
                    <a:lnTo>
                      <a:pt x="24" y="44"/>
                    </a:lnTo>
                    <a:cubicBezTo>
                      <a:pt x="40" y="58"/>
                      <a:pt x="60" y="33"/>
                      <a:pt x="44" y="19"/>
                    </a:cubicBezTo>
                    <a:lnTo>
                      <a:pt x="44" y="19"/>
                    </a:lnTo>
                    <a:cubicBezTo>
                      <a:pt x="42" y="17"/>
                      <a:pt x="39" y="15"/>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6" name="Freeform 215">
                <a:extLst>
                  <a:ext uri="{FF2B5EF4-FFF2-40B4-BE49-F238E27FC236}">
                    <a16:creationId xmlns:a16="http://schemas.microsoft.com/office/drawing/2014/main" id="{7DED00F7-7EA1-9E4A-AB30-71DFFA971F1C}"/>
                  </a:ext>
                </a:extLst>
              </p:cNvPr>
              <p:cNvSpPr>
                <a:spLocks noChangeArrowheads="1"/>
              </p:cNvSpPr>
              <p:nvPr/>
            </p:nvSpPr>
            <p:spPr bwMode="auto">
              <a:xfrm>
                <a:off x="2863262" y="3182014"/>
                <a:ext cx="14041" cy="14042"/>
              </a:xfrm>
              <a:custGeom>
                <a:avLst/>
                <a:gdLst>
                  <a:gd name="T0" fmla="*/ 39 w 57"/>
                  <a:gd name="T1" fmla="*/ 41 h 58"/>
                  <a:gd name="T2" fmla="*/ 39 w 57"/>
                  <a:gd name="T3" fmla="*/ 41 h 58"/>
                  <a:gd name="T4" fmla="*/ 42 w 57"/>
                  <a:gd name="T5" fmla="*/ 36 h 58"/>
                  <a:gd name="T6" fmla="*/ 42 w 57"/>
                  <a:gd name="T7" fmla="*/ 36 h 58"/>
                  <a:gd name="T8" fmla="*/ 17 w 57"/>
                  <a:gd name="T9" fmla="*/ 15 h 58"/>
                  <a:gd name="T10" fmla="*/ 17 w 57"/>
                  <a:gd name="T11" fmla="*/ 15 h 58"/>
                  <a:gd name="T12" fmla="*/ 13 w 57"/>
                  <a:gd name="T13" fmla="*/ 20 h 58"/>
                  <a:gd name="T14" fmla="*/ 13 w 57"/>
                  <a:gd name="T15" fmla="*/ 20 h 58"/>
                  <a:gd name="T16" fmla="*/ 39 w 57"/>
                  <a:gd name="T17"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8">
                    <a:moveTo>
                      <a:pt x="39" y="41"/>
                    </a:moveTo>
                    <a:lnTo>
                      <a:pt x="39" y="41"/>
                    </a:lnTo>
                    <a:cubicBezTo>
                      <a:pt x="40" y="40"/>
                      <a:pt x="41" y="38"/>
                      <a:pt x="42" y="36"/>
                    </a:cubicBezTo>
                    <a:lnTo>
                      <a:pt x="42" y="36"/>
                    </a:lnTo>
                    <a:cubicBezTo>
                      <a:pt x="56" y="20"/>
                      <a:pt x="30" y="0"/>
                      <a:pt x="17" y="15"/>
                    </a:cubicBezTo>
                    <a:lnTo>
                      <a:pt x="17" y="15"/>
                    </a:lnTo>
                    <a:cubicBezTo>
                      <a:pt x="16" y="17"/>
                      <a:pt x="14" y="19"/>
                      <a:pt x="13" y="20"/>
                    </a:cubicBezTo>
                    <a:lnTo>
                      <a:pt x="13" y="20"/>
                    </a:lnTo>
                    <a:cubicBezTo>
                      <a:pt x="0" y="37"/>
                      <a:pt x="25" y="57"/>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7" name="Freeform 216">
                <a:extLst>
                  <a:ext uri="{FF2B5EF4-FFF2-40B4-BE49-F238E27FC236}">
                    <a16:creationId xmlns:a16="http://schemas.microsoft.com/office/drawing/2014/main" id="{4243D69F-B9AE-1847-BA67-B807306DED7A}"/>
                  </a:ext>
                </a:extLst>
              </p:cNvPr>
              <p:cNvSpPr>
                <a:spLocks noChangeArrowheads="1"/>
              </p:cNvSpPr>
              <p:nvPr/>
            </p:nvSpPr>
            <p:spPr bwMode="auto">
              <a:xfrm>
                <a:off x="2892424" y="3169053"/>
                <a:ext cx="9721" cy="15122"/>
              </a:xfrm>
              <a:custGeom>
                <a:avLst/>
                <a:gdLst>
                  <a:gd name="T0" fmla="*/ 3 w 39"/>
                  <a:gd name="T1" fmla="*/ 38 h 60"/>
                  <a:gd name="T2" fmla="*/ 3 w 39"/>
                  <a:gd name="T3" fmla="*/ 38 h 60"/>
                  <a:gd name="T4" fmla="*/ 36 w 39"/>
                  <a:gd name="T5" fmla="*/ 34 h 60"/>
                  <a:gd name="T6" fmla="*/ 36 w 39"/>
                  <a:gd name="T7" fmla="*/ 34 h 60"/>
                  <a:gd name="T8" fmla="*/ 34 w 39"/>
                  <a:gd name="T9" fmla="*/ 21 h 60"/>
                  <a:gd name="T10" fmla="*/ 34 w 39"/>
                  <a:gd name="T11" fmla="*/ 21 h 60"/>
                  <a:gd name="T12" fmla="*/ 2 w 39"/>
                  <a:gd name="T13" fmla="*/ 24 h 60"/>
                  <a:gd name="T14" fmla="*/ 2 w 39"/>
                  <a:gd name="T15" fmla="*/ 24 h 60"/>
                  <a:gd name="T16" fmla="*/ 3 w 39"/>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3" y="38"/>
                    </a:moveTo>
                    <a:lnTo>
                      <a:pt x="3" y="38"/>
                    </a:lnTo>
                    <a:cubicBezTo>
                      <a:pt x="5" y="59"/>
                      <a:pt x="38" y="55"/>
                      <a:pt x="36" y="34"/>
                    </a:cubicBezTo>
                    <a:lnTo>
                      <a:pt x="36" y="34"/>
                    </a:lnTo>
                    <a:cubicBezTo>
                      <a:pt x="35" y="30"/>
                      <a:pt x="35" y="25"/>
                      <a:pt x="34" y="21"/>
                    </a:cubicBezTo>
                    <a:lnTo>
                      <a:pt x="34" y="21"/>
                    </a:lnTo>
                    <a:cubicBezTo>
                      <a:pt x="33" y="0"/>
                      <a:pt x="0" y="4"/>
                      <a:pt x="2" y="24"/>
                    </a:cubicBezTo>
                    <a:lnTo>
                      <a:pt x="2" y="24"/>
                    </a:lnTo>
                    <a:cubicBezTo>
                      <a:pt x="3" y="29"/>
                      <a:pt x="3" y="34"/>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8" name="Freeform 217">
                <a:extLst>
                  <a:ext uri="{FF2B5EF4-FFF2-40B4-BE49-F238E27FC236}">
                    <a16:creationId xmlns:a16="http://schemas.microsoft.com/office/drawing/2014/main" id="{33AA2099-5E9C-5348-BD26-017154A583AD}"/>
                  </a:ext>
                </a:extLst>
              </p:cNvPr>
              <p:cNvSpPr>
                <a:spLocks noChangeArrowheads="1"/>
              </p:cNvSpPr>
              <p:nvPr/>
            </p:nvSpPr>
            <p:spPr bwMode="auto">
              <a:xfrm>
                <a:off x="2858941" y="3205777"/>
                <a:ext cx="14041" cy="15122"/>
              </a:xfrm>
              <a:custGeom>
                <a:avLst/>
                <a:gdLst>
                  <a:gd name="T0" fmla="*/ 38 w 59"/>
                  <a:gd name="T1" fmla="*/ 45 h 62"/>
                  <a:gd name="T2" fmla="*/ 38 w 59"/>
                  <a:gd name="T3" fmla="*/ 45 h 62"/>
                  <a:gd name="T4" fmla="*/ 44 w 59"/>
                  <a:gd name="T5" fmla="*/ 37 h 62"/>
                  <a:gd name="T6" fmla="*/ 44 w 59"/>
                  <a:gd name="T7" fmla="*/ 37 h 62"/>
                  <a:gd name="T8" fmla="*/ 19 w 59"/>
                  <a:gd name="T9" fmla="*/ 17 h 62"/>
                  <a:gd name="T10" fmla="*/ 19 w 59"/>
                  <a:gd name="T11" fmla="*/ 17 h 62"/>
                  <a:gd name="T12" fmla="*/ 13 w 59"/>
                  <a:gd name="T13" fmla="*/ 25 h 62"/>
                  <a:gd name="T14" fmla="*/ 13 w 59"/>
                  <a:gd name="T15" fmla="*/ 25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0" y="43"/>
                      <a:pt x="42" y="40"/>
                      <a:pt x="44" y="37"/>
                    </a:cubicBezTo>
                    <a:lnTo>
                      <a:pt x="44" y="37"/>
                    </a:lnTo>
                    <a:cubicBezTo>
                      <a:pt x="58" y="21"/>
                      <a:pt x="32" y="0"/>
                      <a:pt x="19" y="17"/>
                    </a:cubicBezTo>
                    <a:lnTo>
                      <a:pt x="19" y="17"/>
                    </a:lnTo>
                    <a:cubicBezTo>
                      <a:pt x="17" y="19"/>
                      <a:pt x="15" y="22"/>
                      <a:pt x="13" y="25"/>
                    </a:cubicBezTo>
                    <a:lnTo>
                      <a:pt x="13" y="25"/>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9" name="Freeform 218">
                <a:extLst>
                  <a:ext uri="{FF2B5EF4-FFF2-40B4-BE49-F238E27FC236}">
                    <a16:creationId xmlns:a16="http://schemas.microsoft.com/office/drawing/2014/main" id="{481C5871-7692-3646-9967-5B308EF3E23C}"/>
                  </a:ext>
                </a:extLst>
              </p:cNvPr>
              <p:cNvSpPr>
                <a:spLocks noChangeArrowheads="1"/>
              </p:cNvSpPr>
              <p:nvPr/>
            </p:nvSpPr>
            <p:spPr bwMode="auto">
              <a:xfrm>
                <a:off x="2876223" y="3202537"/>
                <a:ext cx="14041" cy="15122"/>
              </a:xfrm>
              <a:custGeom>
                <a:avLst/>
                <a:gdLst>
                  <a:gd name="T0" fmla="*/ 39 w 59"/>
                  <a:gd name="T1" fmla="*/ 44 h 62"/>
                  <a:gd name="T2" fmla="*/ 39 w 59"/>
                  <a:gd name="T3" fmla="*/ 44 h 62"/>
                  <a:gd name="T4" fmla="*/ 45 w 59"/>
                  <a:gd name="T5" fmla="*/ 37 h 62"/>
                  <a:gd name="T6" fmla="*/ 45 w 59"/>
                  <a:gd name="T7" fmla="*/ 37 h 62"/>
                  <a:gd name="T8" fmla="*/ 20 w 59"/>
                  <a:gd name="T9" fmla="*/ 17 h 62"/>
                  <a:gd name="T10" fmla="*/ 20 w 59"/>
                  <a:gd name="T11" fmla="*/ 17 h 62"/>
                  <a:gd name="T12" fmla="*/ 14 w 59"/>
                  <a:gd name="T13" fmla="*/ 24 h 62"/>
                  <a:gd name="T14" fmla="*/ 14 w 59"/>
                  <a:gd name="T15" fmla="*/ 24 h 62"/>
                  <a:gd name="T16" fmla="*/ 39 w 59"/>
                  <a:gd name="T17"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9" y="44"/>
                    </a:moveTo>
                    <a:lnTo>
                      <a:pt x="39" y="44"/>
                    </a:lnTo>
                    <a:cubicBezTo>
                      <a:pt x="41" y="42"/>
                      <a:pt x="43" y="40"/>
                      <a:pt x="45" y="37"/>
                    </a:cubicBezTo>
                    <a:lnTo>
                      <a:pt x="45" y="37"/>
                    </a:lnTo>
                    <a:cubicBezTo>
                      <a:pt x="58" y="21"/>
                      <a:pt x="33" y="0"/>
                      <a:pt x="20" y="17"/>
                    </a:cubicBezTo>
                    <a:lnTo>
                      <a:pt x="20" y="17"/>
                    </a:lnTo>
                    <a:cubicBezTo>
                      <a:pt x="18" y="19"/>
                      <a:pt x="16" y="21"/>
                      <a:pt x="14" y="24"/>
                    </a:cubicBezTo>
                    <a:lnTo>
                      <a:pt x="14" y="24"/>
                    </a:lnTo>
                    <a:cubicBezTo>
                      <a:pt x="0" y="40"/>
                      <a:pt x="26" y="61"/>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0" name="Freeform 219">
                <a:extLst>
                  <a:ext uri="{FF2B5EF4-FFF2-40B4-BE49-F238E27FC236}">
                    <a16:creationId xmlns:a16="http://schemas.microsoft.com/office/drawing/2014/main" id="{65FFC84D-298E-4D40-9278-16703B2FA130}"/>
                  </a:ext>
                </a:extLst>
              </p:cNvPr>
              <p:cNvSpPr>
                <a:spLocks noChangeArrowheads="1"/>
              </p:cNvSpPr>
              <p:nvPr/>
            </p:nvSpPr>
            <p:spPr bwMode="auto">
              <a:xfrm>
                <a:off x="2818976" y="3119368"/>
                <a:ext cx="15122" cy="14042"/>
              </a:xfrm>
              <a:custGeom>
                <a:avLst/>
                <a:gdLst>
                  <a:gd name="T0" fmla="*/ 17 w 62"/>
                  <a:gd name="T1" fmla="*/ 39 h 59"/>
                  <a:gd name="T2" fmla="*/ 17 w 62"/>
                  <a:gd name="T3" fmla="*/ 39 h 59"/>
                  <a:gd name="T4" fmla="*/ 24 w 62"/>
                  <a:gd name="T5" fmla="*/ 45 h 59"/>
                  <a:gd name="T6" fmla="*/ 24 w 62"/>
                  <a:gd name="T7" fmla="*/ 45 h 59"/>
                  <a:gd name="T8" fmla="*/ 45 w 62"/>
                  <a:gd name="T9" fmla="*/ 20 h 59"/>
                  <a:gd name="T10" fmla="*/ 45 w 62"/>
                  <a:gd name="T11" fmla="*/ 20 h 59"/>
                  <a:gd name="T12" fmla="*/ 37 w 62"/>
                  <a:gd name="T13" fmla="*/ 14 h 59"/>
                  <a:gd name="T14" fmla="*/ 37 w 62"/>
                  <a:gd name="T15" fmla="*/ 14 h 59"/>
                  <a:gd name="T16" fmla="*/ 17 w 62"/>
                  <a:gd name="T17"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9"/>
                    </a:moveTo>
                    <a:lnTo>
                      <a:pt x="17" y="39"/>
                    </a:lnTo>
                    <a:cubicBezTo>
                      <a:pt x="19" y="41"/>
                      <a:pt x="21" y="43"/>
                      <a:pt x="24" y="45"/>
                    </a:cubicBezTo>
                    <a:lnTo>
                      <a:pt x="24" y="45"/>
                    </a:lnTo>
                    <a:cubicBezTo>
                      <a:pt x="40" y="58"/>
                      <a:pt x="61" y="33"/>
                      <a:pt x="45" y="20"/>
                    </a:cubicBezTo>
                    <a:lnTo>
                      <a:pt x="45" y="20"/>
                    </a:lnTo>
                    <a:cubicBezTo>
                      <a:pt x="42" y="17"/>
                      <a:pt x="40" y="16"/>
                      <a:pt x="37" y="14"/>
                    </a:cubicBezTo>
                    <a:lnTo>
                      <a:pt x="37" y="14"/>
                    </a:lnTo>
                    <a:cubicBezTo>
                      <a:pt x="21" y="0"/>
                      <a:pt x="0" y="26"/>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1" name="Freeform 220">
                <a:extLst>
                  <a:ext uri="{FF2B5EF4-FFF2-40B4-BE49-F238E27FC236}">
                    <a16:creationId xmlns:a16="http://schemas.microsoft.com/office/drawing/2014/main" id="{A80C957F-3DF9-A740-AE14-83A39D4ED29C}"/>
                  </a:ext>
                </a:extLst>
              </p:cNvPr>
              <p:cNvSpPr>
                <a:spLocks noChangeArrowheads="1"/>
              </p:cNvSpPr>
              <p:nvPr/>
            </p:nvSpPr>
            <p:spPr bwMode="auto">
              <a:xfrm>
                <a:off x="2803855" y="3094526"/>
                <a:ext cx="12961" cy="12961"/>
              </a:xfrm>
              <a:custGeom>
                <a:avLst/>
                <a:gdLst>
                  <a:gd name="T0" fmla="*/ 17 w 54"/>
                  <a:gd name="T1" fmla="*/ 38 h 53"/>
                  <a:gd name="T2" fmla="*/ 17 w 54"/>
                  <a:gd name="T3" fmla="*/ 38 h 53"/>
                  <a:gd name="T4" fmla="*/ 37 w 54"/>
                  <a:gd name="T5" fmla="*/ 13 h 53"/>
                  <a:gd name="T6" fmla="*/ 37 w 54"/>
                  <a:gd name="T7" fmla="*/ 13 h 53"/>
                  <a:gd name="T8" fmla="*/ 17 w 54"/>
                  <a:gd name="T9" fmla="*/ 38 h 53"/>
                </a:gdLst>
                <a:ahLst/>
                <a:cxnLst>
                  <a:cxn ang="0">
                    <a:pos x="T0" y="T1"/>
                  </a:cxn>
                  <a:cxn ang="0">
                    <a:pos x="T2" y="T3"/>
                  </a:cxn>
                  <a:cxn ang="0">
                    <a:pos x="T4" y="T5"/>
                  </a:cxn>
                  <a:cxn ang="0">
                    <a:pos x="T6" y="T7"/>
                  </a:cxn>
                  <a:cxn ang="0">
                    <a:pos x="T8" y="T9"/>
                  </a:cxn>
                </a:cxnLst>
                <a:rect l="0" t="0" r="r" b="b"/>
                <a:pathLst>
                  <a:path w="54" h="53">
                    <a:moveTo>
                      <a:pt x="17" y="38"/>
                    </a:moveTo>
                    <a:lnTo>
                      <a:pt x="17" y="38"/>
                    </a:lnTo>
                    <a:cubicBezTo>
                      <a:pt x="33" y="52"/>
                      <a:pt x="53" y="27"/>
                      <a:pt x="37" y="13"/>
                    </a:cubicBezTo>
                    <a:lnTo>
                      <a:pt x="37" y="13"/>
                    </a:lnTo>
                    <a:cubicBezTo>
                      <a:pt x="21" y="0"/>
                      <a:pt x="0" y="26"/>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2" name="Freeform 221">
                <a:extLst>
                  <a:ext uri="{FF2B5EF4-FFF2-40B4-BE49-F238E27FC236}">
                    <a16:creationId xmlns:a16="http://schemas.microsoft.com/office/drawing/2014/main" id="{1A2F162F-8A35-154B-BC2D-23D6AC62C61F}"/>
                  </a:ext>
                </a:extLst>
              </p:cNvPr>
              <p:cNvSpPr>
                <a:spLocks noChangeArrowheads="1"/>
              </p:cNvSpPr>
              <p:nvPr/>
            </p:nvSpPr>
            <p:spPr bwMode="auto">
              <a:xfrm>
                <a:off x="2833018" y="3078323"/>
                <a:ext cx="12961" cy="14042"/>
              </a:xfrm>
              <a:custGeom>
                <a:avLst/>
                <a:gdLst>
                  <a:gd name="T0" fmla="*/ 42 w 55"/>
                  <a:gd name="T1" fmla="*/ 20 h 56"/>
                  <a:gd name="T2" fmla="*/ 42 w 55"/>
                  <a:gd name="T3" fmla="*/ 20 h 56"/>
                  <a:gd name="T4" fmla="*/ 42 w 55"/>
                  <a:gd name="T5" fmla="*/ 19 h 56"/>
                  <a:gd name="T6" fmla="*/ 42 w 55"/>
                  <a:gd name="T7" fmla="*/ 19 h 56"/>
                  <a:gd name="T8" fmla="*/ 42 w 55"/>
                  <a:gd name="T9" fmla="*/ 20 h 56"/>
                  <a:gd name="T10" fmla="*/ 45 w 55"/>
                  <a:gd name="T11" fmla="*/ 35 h 56"/>
                  <a:gd name="T12" fmla="*/ 45 w 55"/>
                  <a:gd name="T13" fmla="*/ 35 h 56"/>
                  <a:gd name="T14" fmla="*/ 38 w 55"/>
                  <a:gd name="T15" fmla="*/ 10 h 56"/>
                  <a:gd name="T16" fmla="*/ 38 w 55"/>
                  <a:gd name="T17" fmla="*/ 10 h 56"/>
                  <a:gd name="T18" fmla="*/ 14 w 55"/>
                  <a:gd name="T19" fmla="*/ 10 h 56"/>
                  <a:gd name="T20" fmla="*/ 14 w 55"/>
                  <a:gd name="T21" fmla="*/ 10 h 56"/>
                  <a:gd name="T22" fmla="*/ 45 w 55"/>
                  <a:gd name="T23" fmla="*/ 3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6">
                    <a:moveTo>
                      <a:pt x="42" y="20"/>
                    </a:moveTo>
                    <a:lnTo>
                      <a:pt x="42" y="20"/>
                    </a:lnTo>
                    <a:lnTo>
                      <a:pt x="42" y="19"/>
                    </a:lnTo>
                    <a:lnTo>
                      <a:pt x="42" y="19"/>
                    </a:lnTo>
                    <a:lnTo>
                      <a:pt x="42" y="20"/>
                    </a:lnTo>
                    <a:close/>
                    <a:moveTo>
                      <a:pt x="45" y="35"/>
                    </a:moveTo>
                    <a:lnTo>
                      <a:pt x="45" y="35"/>
                    </a:lnTo>
                    <a:cubicBezTo>
                      <a:pt x="54" y="25"/>
                      <a:pt x="48" y="13"/>
                      <a:pt x="38" y="10"/>
                    </a:cubicBezTo>
                    <a:lnTo>
                      <a:pt x="38" y="10"/>
                    </a:lnTo>
                    <a:cubicBezTo>
                      <a:pt x="32" y="3"/>
                      <a:pt x="20" y="0"/>
                      <a:pt x="14" y="10"/>
                    </a:cubicBezTo>
                    <a:lnTo>
                      <a:pt x="14" y="10"/>
                    </a:lnTo>
                    <a:cubicBezTo>
                      <a:pt x="0" y="31"/>
                      <a:pt x="29" y="55"/>
                      <a:pt x="45" y="3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3" name="Freeform 222">
                <a:extLst>
                  <a:ext uri="{FF2B5EF4-FFF2-40B4-BE49-F238E27FC236}">
                    <a16:creationId xmlns:a16="http://schemas.microsoft.com/office/drawing/2014/main" id="{3F17CF6E-32D6-2440-A975-C62E5F798AA4}"/>
                  </a:ext>
                </a:extLst>
              </p:cNvPr>
              <p:cNvSpPr>
                <a:spLocks noChangeArrowheads="1"/>
              </p:cNvSpPr>
              <p:nvPr/>
            </p:nvSpPr>
            <p:spPr bwMode="auto">
              <a:xfrm>
                <a:off x="2824377" y="3102086"/>
                <a:ext cx="15122" cy="14042"/>
              </a:xfrm>
              <a:custGeom>
                <a:avLst/>
                <a:gdLst>
                  <a:gd name="T0" fmla="*/ 17 w 62"/>
                  <a:gd name="T1" fmla="*/ 38 h 59"/>
                  <a:gd name="T2" fmla="*/ 17 w 62"/>
                  <a:gd name="T3" fmla="*/ 38 h 59"/>
                  <a:gd name="T4" fmla="*/ 24 w 62"/>
                  <a:gd name="T5" fmla="*/ 44 h 59"/>
                  <a:gd name="T6" fmla="*/ 24 w 62"/>
                  <a:gd name="T7" fmla="*/ 44 h 59"/>
                  <a:gd name="T8" fmla="*/ 44 w 62"/>
                  <a:gd name="T9" fmla="*/ 20 h 59"/>
                  <a:gd name="T10" fmla="*/ 44 w 62"/>
                  <a:gd name="T11" fmla="*/ 20 h 59"/>
                  <a:gd name="T12" fmla="*/ 37 w 62"/>
                  <a:gd name="T13" fmla="*/ 13 h 59"/>
                  <a:gd name="T14" fmla="*/ 37 w 62"/>
                  <a:gd name="T15" fmla="*/ 13 h 59"/>
                  <a:gd name="T16" fmla="*/ 17 w 62"/>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8"/>
                    </a:moveTo>
                    <a:lnTo>
                      <a:pt x="17" y="38"/>
                    </a:lnTo>
                    <a:cubicBezTo>
                      <a:pt x="19" y="41"/>
                      <a:pt x="21" y="42"/>
                      <a:pt x="24" y="44"/>
                    </a:cubicBezTo>
                    <a:lnTo>
                      <a:pt x="24" y="44"/>
                    </a:lnTo>
                    <a:cubicBezTo>
                      <a:pt x="40" y="58"/>
                      <a:pt x="61" y="33"/>
                      <a:pt x="44" y="20"/>
                    </a:cubicBezTo>
                    <a:lnTo>
                      <a:pt x="44" y="20"/>
                    </a:lnTo>
                    <a:cubicBezTo>
                      <a:pt x="42" y="17"/>
                      <a:pt x="40" y="15"/>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4" name="Freeform 223">
                <a:extLst>
                  <a:ext uri="{FF2B5EF4-FFF2-40B4-BE49-F238E27FC236}">
                    <a16:creationId xmlns:a16="http://schemas.microsoft.com/office/drawing/2014/main" id="{9C83FC16-5BA4-8148-B267-C16DA2E8C9AB}"/>
                  </a:ext>
                </a:extLst>
              </p:cNvPr>
              <p:cNvSpPr>
                <a:spLocks noChangeArrowheads="1"/>
              </p:cNvSpPr>
              <p:nvPr/>
            </p:nvSpPr>
            <p:spPr bwMode="auto">
              <a:xfrm>
                <a:off x="2852461" y="3102086"/>
                <a:ext cx="14041" cy="15122"/>
              </a:xfrm>
              <a:custGeom>
                <a:avLst/>
                <a:gdLst>
                  <a:gd name="T0" fmla="*/ 38 w 58"/>
                  <a:gd name="T1" fmla="*/ 45 h 62"/>
                  <a:gd name="T2" fmla="*/ 38 w 58"/>
                  <a:gd name="T3" fmla="*/ 45 h 62"/>
                  <a:gd name="T4" fmla="*/ 44 w 58"/>
                  <a:gd name="T5" fmla="*/ 37 h 62"/>
                  <a:gd name="T6" fmla="*/ 44 w 58"/>
                  <a:gd name="T7" fmla="*/ 37 h 62"/>
                  <a:gd name="T8" fmla="*/ 19 w 58"/>
                  <a:gd name="T9" fmla="*/ 16 h 62"/>
                  <a:gd name="T10" fmla="*/ 19 w 58"/>
                  <a:gd name="T11" fmla="*/ 16 h 62"/>
                  <a:gd name="T12" fmla="*/ 13 w 58"/>
                  <a:gd name="T13" fmla="*/ 24 h 62"/>
                  <a:gd name="T14" fmla="*/ 13 w 58"/>
                  <a:gd name="T15" fmla="*/ 24 h 62"/>
                  <a:gd name="T16" fmla="*/ 38 w 58"/>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62">
                    <a:moveTo>
                      <a:pt x="38" y="45"/>
                    </a:moveTo>
                    <a:lnTo>
                      <a:pt x="38" y="45"/>
                    </a:lnTo>
                    <a:cubicBezTo>
                      <a:pt x="40" y="42"/>
                      <a:pt x="42" y="39"/>
                      <a:pt x="44" y="37"/>
                    </a:cubicBezTo>
                    <a:lnTo>
                      <a:pt x="44" y="37"/>
                    </a:lnTo>
                    <a:cubicBezTo>
                      <a:pt x="57" y="21"/>
                      <a:pt x="32" y="0"/>
                      <a:pt x="19" y="16"/>
                    </a:cubicBezTo>
                    <a:lnTo>
                      <a:pt x="19" y="16"/>
                    </a:lnTo>
                    <a:cubicBezTo>
                      <a:pt x="17" y="19"/>
                      <a:pt x="15" y="21"/>
                      <a:pt x="13" y="24"/>
                    </a:cubicBezTo>
                    <a:lnTo>
                      <a:pt x="13" y="24"/>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5" name="Freeform 224">
                <a:extLst>
                  <a:ext uri="{FF2B5EF4-FFF2-40B4-BE49-F238E27FC236}">
                    <a16:creationId xmlns:a16="http://schemas.microsoft.com/office/drawing/2014/main" id="{2270FD21-E455-0B48-836F-24CB33065474}"/>
                  </a:ext>
                </a:extLst>
              </p:cNvPr>
              <p:cNvSpPr>
                <a:spLocks noChangeArrowheads="1"/>
              </p:cNvSpPr>
              <p:nvPr/>
            </p:nvSpPr>
            <p:spPr bwMode="auto">
              <a:xfrm>
                <a:off x="2771451" y="3137731"/>
                <a:ext cx="15122" cy="14041"/>
              </a:xfrm>
              <a:custGeom>
                <a:avLst/>
                <a:gdLst>
                  <a:gd name="T0" fmla="*/ 16 w 61"/>
                  <a:gd name="T1" fmla="*/ 38 h 58"/>
                  <a:gd name="T2" fmla="*/ 16 w 61"/>
                  <a:gd name="T3" fmla="*/ 38 h 58"/>
                  <a:gd name="T4" fmla="*/ 23 w 61"/>
                  <a:gd name="T5" fmla="*/ 44 h 58"/>
                  <a:gd name="T6" fmla="*/ 23 w 61"/>
                  <a:gd name="T7" fmla="*/ 44 h 58"/>
                  <a:gd name="T8" fmla="*/ 44 w 61"/>
                  <a:gd name="T9" fmla="*/ 19 h 58"/>
                  <a:gd name="T10" fmla="*/ 44 w 61"/>
                  <a:gd name="T11" fmla="*/ 19 h 58"/>
                  <a:gd name="T12" fmla="*/ 37 w 61"/>
                  <a:gd name="T13" fmla="*/ 13 h 58"/>
                  <a:gd name="T14" fmla="*/ 37 w 61"/>
                  <a:gd name="T15" fmla="*/ 13 h 58"/>
                  <a:gd name="T16" fmla="*/ 16 w 61"/>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8">
                    <a:moveTo>
                      <a:pt x="16" y="38"/>
                    </a:moveTo>
                    <a:lnTo>
                      <a:pt x="16" y="38"/>
                    </a:lnTo>
                    <a:cubicBezTo>
                      <a:pt x="19" y="40"/>
                      <a:pt x="21" y="42"/>
                      <a:pt x="23" y="44"/>
                    </a:cubicBezTo>
                    <a:lnTo>
                      <a:pt x="23" y="44"/>
                    </a:lnTo>
                    <a:cubicBezTo>
                      <a:pt x="40" y="57"/>
                      <a:pt x="60" y="32"/>
                      <a:pt x="44" y="19"/>
                    </a:cubicBezTo>
                    <a:lnTo>
                      <a:pt x="44" y="19"/>
                    </a:lnTo>
                    <a:cubicBezTo>
                      <a:pt x="42" y="16"/>
                      <a:pt x="39" y="15"/>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6" name="Freeform 225">
                <a:extLst>
                  <a:ext uri="{FF2B5EF4-FFF2-40B4-BE49-F238E27FC236}">
                    <a16:creationId xmlns:a16="http://schemas.microsoft.com/office/drawing/2014/main" id="{F8E0E858-BF4E-634E-A76C-8E8663A88D8D}"/>
                  </a:ext>
                </a:extLst>
              </p:cNvPr>
              <p:cNvSpPr>
                <a:spLocks noChangeArrowheads="1"/>
              </p:cNvSpPr>
              <p:nvPr/>
            </p:nvSpPr>
            <p:spPr bwMode="auto">
              <a:xfrm>
                <a:off x="2742289" y="3091285"/>
                <a:ext cx="9721" cy="15122"/>
              </a:xfrm>
              <a:custGeom>
                <a:avLst/>
                <a:gdLst>
                  <a:gd name="T0" fmla="*/ 3 w 39"/>
                  <a:gd name="T1" fmla="*/ 38 h 60"/>
                  <a:gd name="T2" fmla="*/ 3 w 39"/>
                  <a:gd name="T3" fmla="*/ 38 h 60"/>
                  <a:gd name="T4" fmla="*/ 36 w 39"/>
                  <a:gd name="T5" fmla="*/ 35 h 60"/>
                  <a:gd name="T6" fmla="*/ 36 w 39"/>
                  <a:gd name="T7" fmla="*/ 35 h 60"/>
                  <a:gd name="T8" fmla="*/ 34 w 39"/>
                  <a:gd name="T9" fmla="*/ 21 h 60"/>
                  <a:gd name="T10" fmla="*/ 34 w 39"/>
                  <a:gd name="T11" fmla="*/ 21 h 60"/>
                  <a:gd name="T12" fmla="*/ 2 w 39"/>
                  <a:gd name="T13" fmla="*/ 25 h 60"/>
                  <a:gd name="T14" fmla="*/ 2 w 39"/>
                  <a:gd name="T15" fmla="*/ 25 h 60"/>
                  <a:gd name="T16" fmla="*/ 3 w 39"/>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3" y="38"/>
                    </a:moveTo>
                    <a:lnTo>
                      <a:pt x="3" y="38"/>
                    </a:lnTo>
                    <a:cubicBezTo>
                      <a:pt x="6" y="59"/>
                      <a:pt x="38" y="56"/>
                      <a:pt x="36" y="35"/>
                    </a:cubicBezTo>
                    <a:lnTo>
                      <a:pt x="36" y="35"/>
                    </a:lnTo>
                    <a:cubicBezTo>
                      <a:pt x="35" y="30"/>
                      <a:pt x="35" y="26"/>
                      <a:pt x="34" y="21"/>
                    </a:cubicBezTo>
                    <a:lnTo>
                      <a:pt x="34" y="21"/>
                    </a:lnTo>
                    <a:cubicBezTo>
                      <a:pt x="32" y="0"/>
                      <a:pt x="0" y="4"/>
                      <a:pt x="2" y="25"/>
                    </a:cubicBezTo>
                    <a:lnTo>
                      <a:pt x="2" y="25"/>
                    </a:lnTo>
                    <a:cubicBezTo>
                      <a:pt x="3" y="29"/>
                      <a:pt x="3" y="34"/>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7" name="Freeform 226">
                <a:extLst>
                  <a:ext uri="{FF2B5EF4-FFF2-40B4-BE49-F238E27FC236}">
                    <a16:creationId xmlns:a16="http://schemas.microsoft.com/office/drawing/2014/main" id="{DC1108AA-E1BA-E844-A27D-EB9B6EF31951}"/>
                  </a:ext>
                </a:extLst>
              </p:cNvPr>
              <p:cNvSpPr>
                <a:spLocks noChangeArrowheads="1"/>
              </p:cNvSpPr>
              <p:nvPr/>
            </p:nvSpPr>
            <p:spPr bwMode="auto">
              <a:xfrm>
                <a:off x="2777932" y="3069683"/>
                <a:ext cx="9721" cy="14042"/>
              </a:xfrm>
              <a:custGeom>
                <a:avLst/>
                <a:gdLst>
                  <a:gd name="T0" fmla="*/ 36 w 38"/>
                  <a:gd name="T1" fmla="*/ 34 h 59"/>
                  <a:gd name="T2" fmla="*/ 36 w 38"/>
                  <a:gd name="T3" fmla="*/ 34 h 59"/>
                  <a:gd name="T4" fmla="*/ 34 w 38"/>
                  <a:gd name="T5" fmla="*/ 20 h 59"/>
                  <a:gd name="T6" fmla="*/ 34 w 38"/>
                  <a:gd name="T7" fmla="*/ 20 h 59"/>
                  <a:gd name="T8" fmla="*/ 2 w 38"/>
                  <a:gd name="T9" fmla="*/ 24 h 59"/>
                  <a:gd name="T10" fmla="*/ 2 w 38"/>
                  <a:gd name="T11" fmla="*/ 24 h 59"/>
                  <a:gd name="T12" fmla="*/ 3 w 38"/>
                  <a:gd name="T13" fmla="*/ 37 h 59"/>
                  <a:gd name="T14" fmla="*/ 3 w 38"/>
                  <a:gd name="T15" fmla="*/ 37 h 59"/>
                  <a:gd name="T16" fmla="*/ 36 w 38"/>
                  <a:gd name="T17"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59">
                    <a:moveTo>
                      <a:pt x="36" y="34"/>
                    </a:moveTo>
                    <a:lnTo>
                      <a:pt x="36" y="34"/>
                    </a:lnTo>
                    <a:cubicBezTo>
                      <a:pt x="35" y="29"/>
                      <a:pt x="35" y="25"/>
                      <a:pt x="34" y="20"/>
                    </a:cubicBezTo>
                    <a:lnTo>
                      <a:pt x="34" y="20"/>
                    </a:lnTo>
                    <a:cubicBezTo>
                      <a:pt x="32" y="0"/>
                      <a:pt x="0" y="3"/>
                      <a:pt x="2" y="24"/>
                    </a:cubicBezTo>
                    <a:lnTo>
                      <a:pt x="2" y="24"/>
                    </a:lnTo>
                    <a:cubicBezTo>
                      <a:pt x="2" y="28"/>
                      <a:pt x="3" y="32"/>
                      <a:pt x="3" y="37"/>
                    </a:cubicBezTo>
                    <a:lnTo>
                      <a:pt x="3" y="37"/>
                    </a:lnTo>
                    <a:cubicBezTo>
                      <a:pt x="5" y="58"/>
                      <a:pt x="37" y="54"/>
                      <a:pt x="36"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8" name="Freeform 227">
                <a:extLst>
                  <a:ext uri="{FF2B5EF4-FFF2-40B4-BE49-F238E27FC236}">
                    <a16:creationId xmlns:a16="http://schemas.microsoft.com/office/drawing/2014/main" id="{EC672F15-32A4-0C40-A254-B943FD509D20}"/>
                  </a:ext>
                </a:extLst>
              </p:cNvPr>
              <p:cNvSpPr>
                <a:spLocks noChangeArrowheads="1"/>
              </p:cNvSpPr>
              <p:nvPr/>
            </p:nvSpPr>
            <p:spPr bwMode="auto">
              <a:xfrm>
                <a:off x="2771451" y="3096686"/>
                <a:ext cx="8641" cy="15122"/>
              </a:xfrm>
              <a:custGeom>
                <a:avLst/>
                <a:gdLst>
                  <a:gd name="T0" fmla="*/ 2 w 36"/>
                  <a:gd name="T1" fmla="*/ 38 h 60"/>
                  <a:gd name="T2" fmla="*/ 2 w 36"/>
                  <a:gd name="T3" fmla="*/ 38 h 60"/>
                  <a:gd name="T4" fmla="*/ 34 w 36"/>
                  <a:gd name="T5" fmla="*/ 35 h 60"/>
                  <a:gd name="T6" fmla="*/ 34 w 36"/>
                  <a:gd name="T7" fmla="*/ 35 h 60"/>
                  <a:gd name="T8" fmla="*/ 33 w 36"/>
                  <a:gd name="T9" fmla="*/ 21 h 60"/>
                  <a:gd name="T10" fmla="*/ 33 w 36"/>
                  <a:gd name="T11" fmla="*/ 21 h 60"/>
                  <a:gd name="T12" fmla="*/ 1 w 36"/>
                  <a:gd name="T13" fmla="*/ 25 h 60"/>
                  <a:gd name="T14" fmla="*/ 1 w 36"/>
                  <a:gd name="T15" fmla="*/ 25 h 60"/>
                  <a:gd name="T16" fmla="*/ 2 w 36"/>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60">
                    <a:moveTo>
                      <a:pt x="2" y="38"/>
                    </a:moveTo>
                    <a:lnTo>
                      <a:pt x="2" y="38"/>
                    </a:lnTo>
                    <a:cubicBezTo>
                      <a:pt x="3" y="59"/>
                      <a:pt x="35" y="55"/>
                      <a:pt x="34" y="35"/>
                    </a:cubicBezTo>
                    <a:lnTo>
                      <a:pt x="34" y="35"/>
                    </a:lnTo>
                    <a:cubicBezTo>
                      <a:pt x="34" y="30"/>
                      <a:pt x="34" y="26"/>
                      <a:pt x="33" y="21"/>
                    </a:cubicBezTo>
                    <a:lnTo>
                      <a:pt x="33" y="21"/>
                    </a:lnTo>
                    <a:cubicBezTo>
                      <a:pt x="32" y="0"/>
                      <a:pt x="0" y="4"/>
                      <a:pt x="1" y="25"/>
                    </a:cubicBezTo>
                    <a:lnTo>
                      <a:pt x="1" y="25"/>
                    </a:lnTo>
                    <a:cubicBezTo>
                      <a:pt x="1" y="29"/>
                      <a:pt x="1" y="34"/>
                      <a:pt x="2"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9" name="Freeform 228">
                <a:extLst>
                  <a:ext uri="{FF2B5EF4-FFF2-40B4-BE49-F238E27FC236}">
                    <a16:creationId xmlns:a16="http://schemas.microsoft.com/office/drawing/2014/main" id="{FD326FA3-068D-BC4B-9980-D1C7C405C3ED}"/>
                  </a:ext>
                </a:extLst>
              </p:cNvPr>
              <p:cNvSpPr>
                <a:spLocks noChangeArrowheads="1"/>
              </p:cNvSpPr>
              <p:nvPr/>
            </p:nvSpPr>
            <p:spPr bwMode="auto">
              <a:xfrm>
                <a:off x="2735808" y="3112887"/>
                <a:ext cx="12961" cy="14042"/>
              </a:xfrm>
              <a:custGeom>
                <a:avLst/>
                <a:gdLst>
                  <a:gd name="T0" fmla="*/ 42 w 55"/>
                  <a:gd name="T1" fmla="*/ 20 h 56"/>
                  <a:gd name="T2" fmla="*/ 42 w 55"/>
                  <a:gd name="T3" fmla="*/ 20 h 56"/>
                  <a:gd name="T4" fmla="*/ 42 w 55"/>
                  <a:gd name="T5" fmla="*/ 19 h 56"/>
                  <a:gd name="T6" fmla="*/ 42 w 55"/>
                  <a:gd name="T7" fmla="*/ 19 h 56"/>
                  <a:gd name="T8" fmla="*/ 42 w 55"/>
                  <a:gd name="T9" fmla="*/ 20 h 56"/>
                  <a:gd name="T10" fmla="*/ 38 w 55"/>
                  <a:gd name="T11" fmla="*/ 10 h 56"/>
                  <a:gd name="T12" fmla="*/ 38 w 55"/>
                  <a:gd name="T13" fmla="*/ 10 h 56"/>
                  <a:gd name="T14" fmla="*/ 14 w 55"/>
                  <a:gd name="T15" fmla="*/ 10 h 56"/>
                  <a:gd name="T16" fmla="*/ 14 w 55"/>
                  <a:gd name="T17" fmla="*/ 10 h 56"/>
                  <a:gd name="T18" fmla="*/ 46 w 55"/>
                  <a:gd name="T19" fmla="*/ 35 h 56"/>
                  <a:gd name="T20" fmla="*/ 46 w 55"/>
                  <a:gd name="T21" fmla="*/ 35 h 56"/>
                  <a:gd name="T22" fmla="*/ 38 w 55"/>
                  <a:gd name="T23" fmla="*/ 1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6">
                    <a:moveTo>
                      <a:pt x="42" y="20"/>
                    </a:moveTo>
                    <a:lnTo>
                      <a:pt x="42" y="20"/>
                    </a:lnTo>
                    <a:cubicBezTo>
                      <a:pt x="42" y="20"/>
                      <a:pt x="42" y="20"/>
                      <a:pt x="42" y="19"/>
                    </a:cubicBezTo>
                    <a:lnTo>
                      <a:pt x="42" y="19"/>
                    </a:lnTo>
                    <a:cubicBezTo>
                      <a:pt x="42" y="20"/>
                      <a:pt x="42" y="20"/>
                      <a:pt x="42" y="20"/>
                    </a:cubicBezTo>
                    <a:close/>
                    <a:moveTo>
                      <a:pt x="38" y="10"/>
                    </a:moveTo>
                    <a:lnTo>
                      <a:pt x="38" y="10"/>
                    </a:lnTo>
                    <a:cubicBezTo>
                      <a:pt x="32" y="2"/>
                      <a:pt x="21" y="0"/>
                      <a:pt x="14" y="10"/>
                    </a:cubicBezTo>
                    <a:lnTo>
                      <a:pt x="14" y="10"/>
                    </a:lnTo>
                    <a:cubicBezTo>
                      <a:pt x="0" y="31"/>
                      <a:pt x="29" y="55"/>
                      <a:pt x="46" y="35"/>
                    </a:cubicBezTo>
                    <a:lnTo>
                      <a:pt x="46" y="35"/>
                    </a:lnTo>
                    <a:cubicBezTo>
                      <a:pt x="54" y="25"/>
                      <a:pt x="47" y="13"/>
                      <a:pt x="38" y="1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0" name="Freeform 229">
                <a:extLst>
                  <a:ext uri="{FF2B5EF4-FFF2-40B4-BE49-F238E27FC236}">
                    <a16:creationId xmlns:a16="http://schemas.microsoft.com/office/drawing/2014/main" id="{19D468DC-EF67-D844-95DA-BD749683361E}"/>
                  </a:ext>
                </a:extLst>
              </p:cNvPr>
              <p:cNvSpPr>
                <a:spLocks noChangeArrowheads="1"/>
              </p:cNvSpPr>
              <p:nvPr/>
            </p:nvSpPr>
            <p:spPr bwMode="auto">
              <a:xfrm>
                <a:off x="2694764" y="3093445"/>
                <a:ext cx="14041" cy="15122"/>
              </a:xfrm>
              <a:custGeom>
                <a:avLst/>
                <a:gdLst>
                  <a:gd name="T0" fmla="*/ 20 w 59"/>
                  <a:gd name="T1" fmla="*/ 17 h 62"/>
                  <a:gd name="T2" fmla="*/ 20 w 59"/>
                  <a:gd name="T3" fmla="*/ 17 h 62"/>
                  <a:gd name="T4" fmla="*/ 14 w 59"/>
                  <a:gd name="T5" fmla="*/ 24 h 62"/>
                  <a:gd name="T6" fmla="*/ 14 w 59"/>
                  <a:gd name="T7" fmla="*/ 24 h 62"/>
                  <a:gd name="T8" fmla="*/ 39 w 59"/>
                  <a:gd name="T9" fmla="*/ 45 h 62"/>
                  <a:gd name="T10" fmla="*/ 39 w 59"/>
                  <a:gd name="T11" fmla="*/ 45 h 62"/>
                  <a:gd name="T12" fmla="*/ 45 w 59"/>
                  <a:gd name="T13" fmla="*/ 38 h 62"/>
                  <a:gd name="T14" fmla="*/ 45 w 59"/>
                  <a:gd name="T15" fmla="*/ 38 h 62"/>
                  <a:gd name="T16" fmla="*/ 20 w 59"/>
                  <a:gd name="T17" fmla="*/ 1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20" y="17"/>
                    </a:moveTo>
                    <a:lnTo>
                      <a:pt x="20" y="17"/>
                    </a:lnTo>
                    <a:cubicBezTo>
                      <a:pt x="18" y="19"/>
                      <a:pt x="16" y="21"/>
                      <a:pt x="14" y="24"/>
                    </a:cubicBezTo>
                    <a:lnTo>
                      <a:pt x="14" y="24"/>
                    </a:lnTo>
                    <a:cubicBezTo>
                      <a:pt x="0" y="40"/>
                      <a:pt x="26" y="61"/>
                      <a:pt x="39" y="45"/>
                    </a:cubicBezTo>
                    <a:lnTo>
                      <a:pt x="39" y="45"/>
                    </a:lnTo>
                    <a:cubicBezTo>
                      <a:pt x="41" y="42"/>
                      <a:pt x="43" y="40"/>
                      <a:pt x="45" y="38"/>
                    </a:cubicBezTo>
                    <a:lnTo>
                      <a:pt x="45" y="38"/>
                    </a:lnTo>
                    <a:cubicBezTo>
                      <a:pt x="58" y="21"/>
                      <a:pt x="33" y="0"/>
                      <a:pt x="20"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1" name="Freeform 230">
                <a:extLst>
                  <a:ext uri="{FF2B5EF4-FFF2-40B4-BE49-F238E27FC236}">
                    <a16:creationId xmlns:a16="http://schemas.microsoft.com/office/drawing/2014/main" id="{9ECD4931-10C4-4142-8563-3E9E128FA03E}"/>
                  </a:ext>
                </a:extLst>
              </p:cNvPr>
              <p:cNvSpPr>
                <a:spLocks noChangeArrowheads="1"/>
              </p:cNvSpPr>
              <p:nvPr/>
            </p:nvSpPr>
            <p:spPr bwMode="auto">
              <a:xfrm>
                <a:off x="2691523" y="3128009"/>
                <a:ext cx="9721" cy="14042"/>
              </a:xfrm>
              <a:custGeom>
                <a:avLst/>
                <a:gdLst>
                  <a:gd name="T0" fmla="*/ 34 w 39"/>
                  <a:gd name="T1" fmla="*/ 20 h 59"/>
                  <a:gd name="T2" fmla="*/ 34 w 39"/>
                  <a:gd name="T3" fmla="*/ 20 h 59"/>
                  <a:gd name="T4" fmla="*/ 2 w 39"/>
                  <a:gd name="T5" fmla="*/ 24 h 59"/>
                  <a:gd name="T6" fmla="*/ 2 w 39"/>
                  <a:gd name="T7" fmla="*/ 24 h 59"/>
                  <a:gd name="T8" fmla="*/ 3 w 39"/>
                  <a:gd name="T9" fmla="*/ 38 h 59"/>
                  <a:gd name="T10" fmla="*/ 3 w 39"/>
                  <a:gd name="T11" fmla="*/ 38 h 59"/>
                  <a:gd name="T12" fmla="*/ 36 w 39"/>
                  <a:gd name="T13" fmla="*/ 34 h 59"/>
                  <a:gd name="T14" fmla="*/ 36 w 39"/>
                  <a:gd name="T15" fmla="*/ 34 h 59"/>
                  <a:gd name="T16" fmla="*/ 34 w 39"/>
                  <a:gd name="T17"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4" y="20"/>
                    </a:moveTo>
                    <a:lnTo>
                      <a:pt x="34" y="20"/>
                    </a:lnTo>
                    <a:cubicBezTo>
                      <a:pt x="32" y="0"/>
                      <a:pt x="0" y="4"/>
                      <a:pt x="2" y="24"/>
                    </a:cubicBezTo>
                    <a:lnTo>
                      <a:pt x="2" y="24"/>
                    </a:lnTo>
                    <a:cubicBezTo>
                      <a:pt x="2" y="29"/>
                      <a:pt x="3" y="33"/>
                      <a:pt x="3" y="38"/>
                    </a:cubicBezTo>
                    <a:lnTo>
                      <a:pt x="3" y="38"/>
                    </a:lnTo>
                    <a:cubicBezTo>
                      <a:pt x="5" y="58"/>
                      <a:pt x="38" y="55"/>
                      <a:pt x="36" y="34"/>
                    </a:cubicBezTo>
                    <a:lnTo>
                      <a:pt x="36" y="34"/>
                    </a:lnTo>
                    <a:cubicBezTo>
                      <a:pt x="35" y="30"/>
                      <a:pt x="35" y="25"/>
                      <a:pt x="34"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2" name="Freeform 231">
                <a:extLst>
                  <a:ext uri="{FF2B5EF4-FFF2-40B4-BE49-F238E27FC236}">
                    <a16:creationId xmlns:a16="http://schemas.microsoft.com/office/drawing/2014/main" id="{B874153F-A483-D543-B949-E246B7F6FD55}"/>
                  </a:ext>
                </a:extLst>
              </p:cNvPr>
              <p:cNvSpPr>
                <a:spLocks noChangeArrowheads="1"/>
              </p:cNvSpPr>
              <p:nvPr/>
            </p:nvSpPr>
            <p:spPr bwMode="auto">
              <a:xfrm>
                <a:off x="2703405" y="3150692"/>
                <a:ext cx="15122" cy="14041"/>
              </a:xfrm>
              <a:custGeom>
                <a:avLst/>
                <a:gdLst>
                  <a:gd name="T0" fmla="*/ 45 w 62"/>
                  <a:gd name="T1" fmla="*/ 19 h 59"/>
                  <a:gd name="T2" fmla="*/ 45 w 62"/>
                  <a:gd name="T3" fmla="*/ 19 h 59"/>
                  <a:gd name="T4" fmla="*/ 37 w 62"/>
                  <a:gd name="T5" fmla="*/ 13 h 59"/>
                  <a:gd name="T6" fmla="*/ 37 w 62"/>
                  <a:gd name="T7" fmla="*/ 13 h 59"/>
                  <a:gd name="T8" fmla="*/ 16 w 62"/>
                  <a:gd name="T9" fmla="*/ 38 h 59"/>
                  <a:gd name="T10" fmla="*/ 16 w 62"/>
                  <a:gd name="T11" fmla="*/ 38 h 59"/>
                  <a:gd name="T12" fmla="*/ 24 w 62"/>
                  <a:gd name="T13" fmla="*/ 44 h 59"/>
                  <a:gd name="T14" fmla="*/ 24 w 62"/>
                  <a:gd name="T15" fmla="*/ 44 h 59"/>
                  <a:gd name="T16" fmla="*/ 45 w 62"/>
                  <a:gd name="T17" fmla="*/ 1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45" y="19"/>
                    </a:moveTo>
                    <a:lnTo>
                      <a:pt x="45" y="19"/>
                    </a:lnTo>
                    <a:cubicBezTo>
                      <a:pt x="43" y="17"/>
                      <a:pt x="39" y="15"/>
                      <a:pt x="37" y="13"/>
                    </a:cubicBezTo>
                    <a:lnTo>
                      <a:pt x="37" y="13"/>
                    </a:lnTo>
                    <a:cubicBezTo>
                      <a:pt x="21" y="0"/>
                      <a:pt x="0" y="25"/>
                      <a:pt x="16" y="38"/>
                    </a:cubicBezTo>
                    <a:lnTo>
                      <a:pt x="16" y="38"/>
                    </a:lnTo>
                    <a:cubicBezTo>
                      <a:pt x="19" y="40"/>
                      <a:pt x="22" y="42"/>
                      <a:pt x="24" y="44"/>
                    </a:cubicBezTo>
                    <a:lnTo>
                      <a:pt x="24" y="44"/>
                    </a:lnTo>
                    <a:cubicBezTo>
                      <a:pt x="40" y="58"/>
                      <a:pt x="61" y="33"/>
                      <a:pt x="45"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3" name="Freeform 232">
                <a:extLst>
                  <a:ext uri="{FF2B5EF4-FFF2-40B4-BE49-F238E27FC236}">
                    <a16:creationId xmlns:a16="http://schemas.microsoft.com/office/drawing/2014/main" id="{F4E92BAF-2496-8A4E-BE02-F99CAECD4567}"/>
                  </a:ext>
                </a:extLst>
              </p:cNvPr>
              <p:cNvSpPr>
                <a:spLocks noChangeArrowheads="1"/>
              </p:cNvSpPr>
              <p:nvPr/>
            </p:nvSpPr>
            <p:spPr bwMode="auto">
              <a:xfrm>
                <a:off x="2714206" y="3123688"/>
                <a:ext cx="15122" cy="15122"/>
              </a:xfrm>
              <a:custGeom>
                <a:avLst/>
                <a:gdLst>
                  <a:gd name="T0" fmla="*/ 44 w 62"/>
                  <a:gd name="T1" fmla="*/ 20 h 60"/>
                  <a:gd name="T2" fmla="*/ 44 w 62"/>
                  <a:gd name="T3" fmla="*/ 20 h 60"/>
                  <a:gd name="T4" fmla="*/ 36 w 62"/>
                  <a:gd name="T5" fmla="*/ 14 h 60"/>
                  <a:gd name="T6" fmla="*/ 36 w 62"/>
                  <a:gd name="T7" fmla="*/ 14 h 60"/>
                  <a:gd name="T8" fmla="*/ 16 w 62"/>
                  <a:gd name="T9" fmla="*/ 39 h 60"/>
                  <a:gd name="T10" fmla="*/ 16 w 62"/>
                  <a:gd name="T11" fmla="*/ 39 h 60"/>
                  <a:gd name="T12" fmla="*/ 23 w 62"/>
                  <a:gd name="T13" fmla="*/ 45 h 60"/>
                  <a:gd name="T14" fmla="*/ 23 w 62"/>
                  <a:gd name="T15" fmla="*/ 45 h 60"/>
                  <a:gd name="T16" fmla="*/ 44 w 62"/>
                  <a:gd name="T17" fmla="*/ 2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0">
                    <a:moveTo>
                      <a:pt x="44" y="20"/>
                    </a:moveTo>
                    <a:lnTo>
                      <a:pt x="44" y="20"/>
                    </a:lnTo>
                    <a:cubicBezTo>
                      <a:pt x="42" y="18"/>
                      <a:pt x="39" y="16"/>
                      <a:pt x="36" y="14"/>
                    </a:cubicBezTo>
                    <a:lnTo>
                      <a:pt x="36" y="14"/>
                    </a:lnTo>
                    <a:cubicBezTo>
                      <a:pt x="21" y="0"/>
                      <a:pt x="0" y="26"/>
                      <a:pt x="16" y="39"/>
                    </a:cubicBezTo>
                    <a:lnTo>
                      <a:pt x="16" y="39"/>
                    </a:lnTo>
                    <a:cubicBezTo>
                      <a:pt x="19" y="41"/>
                      <a:pt x="21" y="43"/>
                      <a:pt x="23" y="45"/>
                    </a:cubicBezTo>
                    <a:lnTo>
                      <a:pt x="23" y="45"/>
                    </a:lnTo>
                    <a:cubicBezTo>
                      <a:pt x="40" y="59"/>
                      <a:pt x="61" y="33"/>
                      <a:pt x="44"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4" name="Freeform 233">
                <a:extLst>
                  <a:ext uri="{FF2B5EF4-FFF2-40B4-BE49-F238E27FC236}">
                    <a16:creationId xmlns:a16="http://schemas.microsoft.com/office/drawing/2014/main" id="{43C5368B-EF33-6842-AE4E-040922890B0C}"/>
                  </a:ext>
                </a:extLst>
              </p:cNvPr>
              <p:cNvSpPr>
                <a:spLocks noChangeArrowheads="1"/>
              </p:cNvSpPr>
              <p:nvPr/>
            </p:nvSpPr>
            <p:spPr bwMode="auto">
              <a:xfrm>
                <a:off x="3221859" y="3364554"/>
                <a:ext cx="12961" cy="12961"/>
              </a:xfrm>
              <a:custGeom>
                <a:avLst/>
                <a:gdLst>
                  <a:gd name="T0" fmla="*/ 16 w 54"/>
                  <a:gd name="T1" fmla="*/ 38 h 52"/>
                  <a:gd name="T2" fmla="*/ 16 w 54"/>
                  <a:gd name="T3" fmla="*/ 38 h 52"/>
                  <a:gd name="T4" fmla="*/ 37 w 54"/>
                  <a:gd name="T5" fmla="*/ 13 h 52"/>
                  <a:gd name="T6" fmla="*/ 37 w 54"/>
                  <a:gd name="T7" fmla="*/ 13 h 52"/>
                  <a:gd name="T8" fmla="*/ 16 w 54"/>
                  <a:gd name="T9" fmla="*/ 38 h 52"/>
                </a:gdLst>
                <a:ahLst/>
                <a:cxnLst>
                  <a:cxn ang="0">
                    <a:pos x="T0" y="T1"/>
                  </a:cxn>
                  <a:cxn ang="0">
                    <a:pos x="T2" y="T3"/>
                  </a:cxn>
                  <a:cxn ang="0">
                    <a:pos x="T4" y="T5"/>
                  </a:cxn>
                  <a:cxn ang="0">
                    <a:pos x="T6" y="T7"/>
                  </a:cxn>
                  <a:cxn ang="0">
                    <a:pos x="T8" y="T9"/>
                  </a:cxn>
                </a:cxnLst>
                <a:rect l="0" t="0" r="r" b="b"/>
                <a:pathLst>
                  <a:path w="54" h="52">
                    <a:moveTo>
                      <a:pt x="16" y="38"/>
                    </a:moveTo>
                    <a:lnTo>
                      <a:pt x="16" y="38"/>
                    </a:lnTo>
                    <a:cubicBezTo>
                      <a:pt x="33" y="51"/>
                      <a:pt x="53" y="26"/>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5" name="Freeform 234">
                <a:extLst>
                  <a:ext uri="{FF2B5EF4-FFF2-40B4-BE49-F238E27FC236}">
                    <a16:creationId xmlns:a16="http://schemas.microsoft.com/office/drawing/2014/main" id="{DBFA88F1-CA69-8146-9409-0B040AC0D7BE}"/>
                  </a:ext>
                </a:extLst>
              </p:cNvPr>
              <p:cNvSpPr>
                <a:spLocks noChangeArrowheads="1"/>
              </p:cNvSpPr>
              <p:nvPr/>
            </p:nvSpPr>
            <p:spPr bwMode="auto">
              <a:xfrm>
                <a:off x="3206738" y="3379676"/>
                <a:ext cx="12961" cy="14041"/>
              </a:xfrm>
              <a:custGeom>
                <a:avLst/>
                <a:gdLst>
                  <a:gd name="T0" fmla="*/ 34 w 55"/>
                  <a:gd name="T1" fmla="*/ 44 h 58"/>
                  <a:gd name="T2" fmla="*/ 34 w 55"/>
                  <a:gd name="T3" fmla="*/ 44 h 58"/>
                  <a:gd name="T4" fmla="*/ 38 w 55"/>
                  <a:gd name="T5" fmla="*/ 40 h 58"/>
                  <a:gd name="T6" fmla="*/ 38 w 55"/>
                  <a:gd name="T7" fmla="*/ 40 h 58"/>
                  <a:gd name="T8" fmla="*/ 20 w 55"/>
                  <a:gd name="T9" fmla="*/ 14 h 58"/>
                  <a:gd name="T10" fmla="*/ 20 w 55"/>
                  <a:gd name="T11" fmla="*/ 14 h 58"/>
                  <a:gd name="T12" fmla="*/ 15 w 55"/>
                  <a:gd name="T13" fmla="*/ 17 h 58"/>
                  <a:gd name="T14" fmla="*/ 15 w 55"/>
                  <a:gd name="T15" fmla="*/ 17 h 58"/>
                  <a:gd name="T16" fmla="*/ 34 w 55"/>
                  <a:gd name="T17"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8">
                    <a:moveTo>
                      <a:pt x="34" y="44"/>
                    </a:moveTo>
                    <a:lnTo>
                      <a:pt x="34" y="44"/>
                    </a:lnTo>
                    <a:cubicBezTo>
                      <a:pt x="36" y="43"/>
                      <a:pt x="37" y="42"/>
                      <a:pt x="38" y="40"/>
                    </a:cubicBezTo>
                    <a:lnTo>
                      <a:pt x="38" y="40"/>
                    </a:lnTo>
                    <a:cubicBezTo>
                      <a:pt x="54" y="27"/>
                      <a:pt x="35" y="0"/>
                      <a:pt x="20" y="14"/>
                    </a:cubicBezTo>
                    <a:lnTo>
                      <a:pt x="20" y="14"/>
                    </a:lnTo>
                    <a:cubicBezTo>
                      <a:pt x="18" y="15"/>
                      <a:pt x="17" y="16"/>
                      <a:pt x="15" y="17"/>
                    </a:cubicBezTo>
                    <a:lnTo>
                      <a:pt x="15" y="17"/>
                    </a:lnTo>
                    <a:cubicBezTo>
                      <a:pt x="0" y="31"/>
                      <a:pt x="18" y="57"/>
                      <a:pt x="34"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6" name="Freeform 235">
                <a:extLst>
                  <a:ext uri="{FF2B5EF4-FFF2-40B4-BE49-F238E27FC236}">
                    <a16:creationId xmlns:a16="http://schemas.microsoft.com/office/drawing/2014/main" id="{9B773036-C66A-4D49-9381-B02877EDFBB2}"/>
                  </a:ext>
                </a:extLst>
              </p:cNvPr>
              <p:cNvSpPr>
                <a:spLocks noChangeArrowheads="1"/>
              </p:cNvSpPr>
              <p:nvPr/>
            </p:nvSpPr>
            <p:spPr bwMode="auto">
              <a:xfrm>
                <a:off x="3236980" y="3377515"/>
                <a:ext cx="8641" cy="12961"/>
              </a:xfrm>
              <a:custGeom>
                <a:avLst/>
                <a:gdLst>
                  <a:gd name="T0" fmla="*/ 2 w 37"/>
                  <a:gd name="T1" fmla="*/ 32 h 53"/>
                  <a:gd name="T2" fmla="*/ 2 w 37"/>
                  <a:gd name="T3" fmla="*/ 32 h 53"/>
                  <a:gd name="T4" fmla="*/ 35 w 37"/>
                  <a:gd name="T5" fmla="*/ 28 h 53"/>
                  <a:gd name="T6" fmla="*/ 35 w 37"/>
                  <a:gd name="T7" fmla="*/ 28 h 53"/>
                  <a:gd name="T8" fmla="*/ 34 w 37"/>
                  <a:gd name="T9" fmla="*/ 21 h 53"/>
                  <a:gd name="T10" fmla="*/ 34 w 37"/>
                  <a:gd name="T11" fmla="*/ 21 h 53"/>
                  <a:gd name="T12" fmla="*/ 1 w 37"/>
                  <a:gd name="T13" fmla="*/ 24 h 53"/>
                  <a:gd name="T14" fmla="*/ 1 w 37"/>
                  <a:gd name="T15" fmla="*/ 24 h 53"/>
                  <a:gd name="T16" fmla="*/ 2 w 37"/>
                  <a:gd name="T17"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53">
                    <a:moveTo>
                      <a:pt x="2" y="32"/>
                    </a:moveTo>
                    <a:lnTo>
                      <a:pt x="2" y="32"/>
                    </a:lnTo>
                    <a:cubicBezTo>
                      <a:pt x="4" y="52"/>
                      <a:pt x="36" y="49"/>
                      <a:pt x="35" y="28"/>
                    </a:cubicBezTo>
                    <a:lnTo>
                      <a:pt x="35" y="28"/>
                    </a:lnTo>
                    <a:cubicBezTo>
                      <a:pt x="34" y="26"/>
                      <a:pt x="34" y="24"/>
                      <a:pt x="34" y="21"/>
                    </a:cubicBezTo>
                    <a:lnTo>
                      <a:pt x="34" y="21"/>
                    </a:lnTo>
                    <a:cubicBezTo>
                      <a:pt x="32" y="0"/>
                      <a:pt x="0" y="4"/>
                      <a:pt x="1" y="24"/>
                    </a:cubicBezTo>
                    <a:lnTo>
                      <a:pt x="1" y="24"/>
                    </a:lnTo>
                    <a:cubicBezTo>
                      <a:pt x="2" y="26"/>
                      <a:pt x="2" y="29"/>
                      <a:pt x="2"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7" name="Freeform 236">
                <a:extLst>
                  <a:ext uri="{FF2B5EF4-FFF2-40B4-BE49-F238E27FC236}">
                    <a16:creationId xmlns:a16="http://schemas.microsoft.com/office/drawing/2014/main" id="{666D31C0-F770-CB43-B8A6-2F0FD2D566EE}"/>
                  </a:ext>
                </a:extLst>
              </p:cNvPr>
              <p:cNvSpPr>
                <a:spLocks noChangeArrowheads="1"/>
              </p:cNvSpPr>
              <p:nvPr/>
            </p:nvSpPr>
            <p:spPr bwMode="auto">
              <a:xfrm>
                <a:off x="3227259" y="3402357"/>
                <a:ext cx="14042" cy="14042"/>
              </a:xfrm>
              <a:custGeom>
                <a:avLst/>
                <a:gdLst>
                  <a:gd name="T0" fmla="*/ 15 w 57"/>
                  <a:gd name="T1" fmla="*/ 39 h 56"/>
                  <a:gd name="T2" fmla="*/ 15 w 57"/>
                  <a:gd name="T3" fmla="*/ 39 h 56"/>
                  <a:gd name="T4" fmla="*/ 19 w 57"/>
                  <a:gd name="T5" fmla="*/ 42 h 56"/>
                  <a:gd name="T6" fmla="*/ 19 w 57"/>
                  <a:gd name="T7" fmla="*/ 42 h 56"/>
                  <a:gd name="T8" fmla="*/ 40 w 57"/>
                  <a:gd name="T9" fmla="*/ 17 h 56"/>
                  <a:gd name="T10" fmla="*/ 40 w 57"/>
                  <a:gd name="T11" fmla="*/ 17 h 56"/>
                  <a:gd name="T12" fmla="*/ 36 w 57"/>
                  <a:gd name="T13" fmla="*/ 14 h 56"/>
                  <a:gd name="T14" fmla="*/ 36 w 57"/>
                  <a:gd name="T15" fmla="*/ 14 h 56"/>
                  <a:gd name="T16" fmla="*/ 15 w 57"/>
                  <a:gd name="T17" fmla="*/ 3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5" y="39"/>
                    </a:moveTo>
                    <a:lnTo>
                      <a:pt x="15" y="39"/>
                    </a:lnTo>
                    <a:cubicBezTo>
                      <a:pt x="17" y="40"/>
                      <a:pt x="18" y="41"/>
                      <a:pt x="19" y="42"/>
                    </a:cubicBezTo>
                    <a:lnTo>
                      <a:pt x="19" y="42"/>
                    </a:lnTo>
                    <a:cubicBezTo>
                      <a:pt x="36" y="55"/>
                      <a:pt x="56" y="30"/>
                      <a:pt x="40" y="17"/>
                    </a:cubicBezTo>
                    <a:lnTo>
                      <a:pt x="40" y="17"/>
                    </a:lnTo>
                    <a:cubicBezTo>
                      <a:pt x="39" y="16"/>
                      <a:pt x="38" y="14"/>
                      <a:pt x="36" y="14"/>
                    </a:cubicBezTo>
                    <a:lnTo>
                      <a:pt x="36" y="14"/>
                    </a:lnTo>
                    <a:cubicBezTo>
                      <a:pt x="20" y="0"/>
                      <a:pt x="0" y="26"/>
                      <a:pt x="15"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8" name="Freeform 237">
                <a:extLst>
                  <a:ext uri="{FF2B5EF4-FFF2-40B4-BE49-F238E27FC236}">
                    <a16:creationId xmlns:a16="http://schemas.microsoft.com/office/drawing/2014/main" id="{C9D116D2-4CBA-2647-BFC8-68341E8D5A09}"/>
                  </a:ext>
                </a:extLst>
              </p:cNvPr>
              <p:cNvSpPr>
                <a:spLocks noChangeArrowheads="1"/>
              </p:cNvSpPr>
              <p:nvPr/>
            </p:nvSpPr>
            <p:spPr bwMode="auto">
              <a:xfrm>
                <a:off x="3268303" y="3355913"/>
                <a:ext cx="14042" cy="15122"/>
              </a:xfrm>
              <a:custGeom>
                <a:avLst/>
                <a:gdLst>
                  <a:gd name="T0" fmla="*/ 38 w 59"/>
                  <a:gd name="T1" fmla="*/ 45 h 62"/>
                  <a:gd name="T2" fmla="*/ 38 w 59"/>
                  <a:gd name="T3" fmla="*/ 45 h 62"/>
                  <a:gd name="T4" fmla="*/ 45 w 59"/>
                  <a:gd name="T5" fmla="*/ 37 h 62"/>
                  <a:gd name="T6" fmla="*/ 45 w 59"/>
                  <a:gd name="T7" fmla="*/ 37 h 62"/>
                  <a:gd name="T8" fmla="*/ 20 w 59"/>
                  <a:gd name="T9" fmla="*/ 16 h 62"/>
                  <a:gd name="T10" fmla="*/ 20 w 59"/>
                  <a:gd name="T11" fmla="*/ 16 h 62"/>
                  <a:gd name="T12" fmla="*/ 13 w 59"/>
                  <a:gd name="T13" fmla="*/ 24 h 62"/>
                  <a:gd name="T14" fmla="*/ 13 w 59"/>
                  <a:gd name="T15" fmla="*/ 24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1" y="43"/>
                      <a:pt x="42" y="40"/>
                      <a:pt x="45" y="37"/>
                    </a:cubicBezTo>
                    <a:lnTo>
                      <a:pt x="45" y="37"/>
                    </a:lnTo>
                    <a:cubicBezTo>
                      <a:pt x="58" y="21"/>
                      <a:pt x="33" y="0"/>
                      <a:pt x="20" y="16"/>
                    </a:cubicBezTo>
                    <a:lnTo>
                      <a:pt x="20" y="16"/>
                    </a:lnTo>
                    <a:cubicBezTo>
                      <a:pt x="17" y="19"/>
                      <a:pt x="16" y="22"/>
                      <a:pt x="13" y="24"/>
                    </a:cubicBezTo>
                    <a:lnTo>
                      <a:pt x="13" y="24"/>
                    </a:lnTo>
                    <a:cubicBezTo>
                      <a:pt x="0" y="41"/>
                      <a:pt x="26"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9" name="Freeform 238">
                <a:extLst>
                  <a:ext uri="{FF2B5EF4-FFF2-40B4-BE49-F238E27FC236}">
                    <a16:creationId xmlns:a16="http://schemas.microsoft.com/office/drawing/2014/main" id="{17623051-60AE-0946-AFE9-6E63036C4E73}"/>
                  </a:ext>
                </a:extLst>
              </p:cNvPr>
              <p:cNvSpPr>
                <a:spLocks noChangeArrowheads="1"/>
              </p:cNvSpPr>
              <p:nvPr/>
            </p:nvSpPr>
            <p:spPr bwMode="auto">
              <a:xfrm>
                <a:off x="3290986" y="3391557"/>
                <a:ext cx="12961" cy="9721"/>
              </a:xfrm>
              <a:custGeom>
                <a:avLst/>
                <a:gdLst>
                  <a:gd name="T0" fmla="*/ 24 w 54"/>
                  <a:gd name="T1" fmla="*/ 35 h 38"/>
                  <a:gd name="T2" fmla="*/ 24 w 54"/>
                  <a:gd name="T3" fmla="*/ 35 h 38"/>
                  <a:gd name="T4" fmla="*/ 31 w 54"/>
                  <a:gd name="T5" fmla="*/ 34 h 38"/>
                  <a:gd name="T6" fmla="*/ 31 w 54"/>
                  <a:gd name="T7" fmla="*/ 34 h 38"/>
                  <a:gd name="T8" fmla="*/ 28 w 54"/>
                  <a:gd name="T9" fmla="*/ 2 h 38"/>
                  <a:gd name="T10" fmla="*/ 28 w 54"/>
                  <a:gd name="T11" fmla="*/ 2 h 38"/>
                  <a:gd name="T12" fmla="*/ 21 w 54"/>
                  <a:gd name="T13" fmla="*/ 3 h 38"/>
                  <a:gd name="T14" fmla="*/ 21 w 54"/>
                  <a:gd name="T15" fmla="*/ 3 h 38"/>
                  <a:gd name="T16" fmla="*/ 24 w 54"/>
                  <a:gd name="T1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8">
                    <a:moveTo>
                      <a:pt x="24" y="35"/>
                    </a:moveTo>
                    <a:lnTo>
                      <a:pt x="24" y="35"/>
                    </a:lnTo>
                    <a:cubicBezTo>
                      <a:pt x="27" y="35"/>
                      <a:pt x="29" y="35"/>
                      <a:pt x="31" y="34"/>
                    </a:cubicBezTo>
                    <a:lnTo>
                      <a:pt x="31" y="34"/>
                    </a:lnTo>
                    <a:cubicBezTo>
                      <a:pt x="53" y="32"/>
                      <a:pt x="49" y="0"/>
                      <a:pt x="28" y="2"/>
                    </a:cubicBezTo>
                    <a:lnTo>
                      <a:pt x="28" y="2"/>
                    </a:lnTo>
                    <a:cubicBezTo>
                      <a:pt x="25" y="2"/>
                      <a:pt x="23" y="2"/>
                      <a:pt x="21" y="3"/>
                    </a:cubicBezTo>
                    <a:lnTo>
                      <a:pt x="21" y="3"/>
                    </a:lnTo>
                    <a:cubicBezTo>
                      <a:pt x="0" y="5"/>
                      <a:pt x="3" y="37"/>
                      <a:pt x="24"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0" name="Freeform 239">
                <a:extLst>
                  <a:ext uri="{FF2B5EF4-FFF2-40B4-BE49-F238E27FC236}">
                    <a16:creationId xmlns:a16="http://schemas.microsoft.com/office/drawing/2014/main" id="{94F05ADB-5A1A-1849-A3E6-3C67B2B5C4FE}"/>
                  </a:ext>
                </a:extLst>
              </p:cNvPr>
              <p:cNvSpPr>
                <a:spLocks noChangeArrowheads="1"/>
              </p:cNvSpPr>
              <p:nvPr/>
            </p:nvSpPr>
            <p:spPr bwMode="auto">
              <a:xfrm>
                <a:off x="3271544" y="3408838"/>
                <a:ext cx="12961" cy="9721"/>
              </a:xfrm>
              <a:custGeom>
                <a:avLst/>
                <a:gdLst>
                  <a:gd name="T0" fmla="*/ 24 w 54"/>
                  <a:gd name="T1" fmla="*/ 35 h 38"/>
                  <a:gd name="T2" fmla="*/ 24 w 54"/>
                  <a:gd name="T3" fmla="*/ 35 h 38"/>
                  <a:gd name="T4" fmla="*/ 32 w 54"/>
                  <a:gd name="T5" fmla="*/ 34 h 38"/>
                  <a:gd name="T6" fmla="*/ 32 w 54"/>
                  <a:gd name="T7" fmla="*/ 34 h 38"/>
                  <a:gd name="T8" fmla="*/ 28 w 54"/>
                  <a:gd name="T9" fmla="*/ 2 h 38"/>
                  <a:gd name="T10" fmla="*/ 28 w 54"/>
                  <a:gd name="T11" fmla="*/ 2 h 38"/>
                  <a:gd name="T12" fmla="*/ 21 w 54"/>
                  <a:gd name="T13" fmla="*/ 2 h 38"/>
                  <a:gd name="T14" fmla="*/ 21 w 54"/>
                  <a:gd name="T15" fmla="*/ 2 h 38"/>
                  <a:gd name="T16" fmla="*/ 24 w 54"/>
                  <a:gd name="T1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8">
                    <a:moveTo>
                      <a:pt x="24" y="35"/>
                    </a:moveTo>
                    <a:lnTo>
                      <a:pt x="24" y="35"/>
                    </a:lnTo>
                    <a:cubicBezTo>
                      <a:pt x="27" y="35"/>
                      <a:pt x="30" y="34"/>
                      <a:pt x="32" y="34"/>
                    </a:cubicBezTo>
                    <a:lnTo>
                      <a:pt x="32" y="34"/>
                    </a:lnTo>
                    <a:cubicBezTo>
                      <a:pt x="53" y="32"/>
                      <a:pt x="49" y="0"/>
                      <a:pt x="28" y="2"/>
                    </a:cubicBezTo>
                    <a:lnTo>
                      <a:pt x="28" y="2"/>
                    </a:lnTo>
                    <a:cubicBezTo>
                      <a:pt x="26" y="2"/>
                      <a:pt x="23" y="2"/>
                      <a:pt x="21" y="2"/>
                    </a:cubicBezTo>
                    <a:lnTo>
                      <a:pt x="21" y="2"/>
                    </a:lnTo>
                    <a:cubicBezTo>
                      <a:pt x="0" y="5"/>
                      <a:pt x="4" y="37"/>
                      <a:pt x="24"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1" name="Freeform 240">
                <a:extLst>
                  <a:ext uri="{FF2B5EF4-FFF2-40B4-BE49-F238E27FC236}">
                    <a16:creationId xmlns:a16="http://schemas.microsoft.com/office/drawing/2014/main" id="{2E4F5BC4-F2CC-FC4A-A1F4-AF090ADE893C}"/>
                  </a:ext>
                </a:extLst>
              </p:cNvPr>
              <p:cNvSpPr>
                <a:spLocks noChangeArrowheads="1"/>
              </p:cNvSpPr>
              <p:nvPr/>
            </p:nvSpPr>
            <p:spPr bwMode="auto">
              <a:xfrm>
                <a:off x="3283425" y="3373195"/>
                <a:ext cx="12961" cy="12961"/>
              </a:xfrm>
              <a:custGeom>
                <a:avLst/>
                <a:gdLst>
                  <a:gd name="T0" fmla="*/ 17 w 55"/>
                  <a:gd name="T1" fmla="*/ 38 h 52"/>
                  <a:gd name="T2" fmla="*/ 17 w 55"/>
                  <a:gd name="T3" fmla="*/ 38 h 52"/>
                  <a:gd name="T4" fmla="*/ 37 w 55"/>
                  <a:gd name="T5" fmla="*/ 13 h 52"/>
                  <a:gd name="T6" fmla="*/ 37 w 55"/>
                  <a:gd name="T7" fmla="*/ 13 h 52"/>
                  <a:gd name="T8" fmla="*/ 17 w 55"/>
                  <a:gd name="T9" fmla="*/ 38 h 52"/>
                </a:gdLst>
                <a:ahLst/>
                <a:cxnLst>
                  <a:cxn ang="0">
                    <a:pos x="T0" y="T1"/>
                  </a:cxn>
                  <a:cxn ang="0">
                    <a:pos x="T2" y="T3"/>
                  </a:cxn>
                  <a:cxn ang="0">
                    <a:pos x="T4" y="T5"/>
                  </a:cxn>
                  <a:cxn ang="0">
                    <a:pos x="T6" y="T7"/>
                  </a:cxn>
                  <a:cxn ang="0">
                    <a:pos x="T8" y="T9"/>
                  </a:cxn>
                </a:cxnLst>
                <a:rect l="0" t="0" r="r" b="b"/>
                <a:pathLst>
                  <a:path w="55" h="52">
                    <a:moveTo>
                      <a:pt x="17" y="38"/>
                    </a:moveTo>
                    <a:lnTo>
                      <a:pt x="17" y="38"/>
                    </a:lnTo>
                    <a:cubicBezTo>
                      <a:pt x="33" y="51"/>
                      <a:pt x="54" y="26"/>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2" name="Freeform 241">
                <a:extLst>
                  <a:ext uri="{FF2B5EF4-FFF2-40B4-BE49-F238E27FC236}">
                    <a16:creationId xmlns:a16="http://schemas.microsoft.com/office/drawing/2014/main" id="{0BF1F9E2-6F77-CD4D-B70A-449916743394}"/>
                  </a:ext>
                </a:extLst>
              </p:cNvPr>
              <p:cNvSpPr>
                <a:spLocks noChangeArrowheads="1"/>
              </p:cNvSpPr>
              <p:nvPr/>
            </p:nvSpPr>
            <p:spPr bwMode="auto">
              <a:xfrm>
                <a:off x="3340672" y="3393717"/>
                <a:ext cx="12961" cy="12961"/>
              </a:xfrm>
              <a:custGeom>
                <a:avLst/>
                <a:gdLst>
                  <a:gd name="T0" fmla="*/ 16 w 54"/>
                  <a:gd name="T1" fmla="*/ 39 h 54"/>
                  <a:gd name="T2" fmla="*/ 16 w 54"/>
                  <a:gd name="T3" fmla="*/ 39 h 54"/>
                  <a:gd name="T4" fmla="*/ 36 w 54"/>
                  <a:gd name="T5" fmla="*/ 14 h 54"/>
                  <a:gd name="T6" fmla="*/ 36 w 54"/>
                  <a:gd name="T7" fmla="*/ 14 h 54"/>
                  <a:gd name="T8" fmla="*/ 16 w 54"/>
                  <a:gd name="T9" fmla="*/ 39 h 54"/>
                </a:gdLst>
                <a:ahLst/>
                <a:cxnLst>
                  <a:cxn ang="0">
                    <a:pos x="T0" y="T1"/>
                  </a:cxn>
                  <a:cxn ang="0">
                    <a:pos x="T2" y="T3"/>
                  </a:cxn>
                  <a:cxn ang="0">
                    <a:pos x="T4" y="T5"/>
                  </a:cxn>
                  <a:cxn ang="0">
                    <a:pos x="T6" y="T7"/>
                  </a:cxn>
                  <a:cxn ang="0">
                    <a:pos x="T8" y="T9"/>
                  </a:cxn>
                </a:cxnLst>
                <a:rect l="0" t="0" r="r" b="b"/>
                <a:pathLst>
                  <a:path w="54" h="54">
                    <a:moveTo>
                      <a:pt x="16" y="39"/>
                    </a:moveTo>
                    <a:lnTo>
                      <a:pt x="16" y="39"/>
                    </a:lnTo>
                    <a:cubicBezTo>
                      <a:pt x="32" y="53"/>
                      <a:pt x="53" y="27"/>
                      <a:pt x="36" y="14"/>
                    </a:cubicBezTo>
                    <a:lnTo>
                      <a:pt x="36" y="14"/>
                    </a:lnTo>
                    <a:cubicBezTo>
                      <a:pt x="20" y="0"/>
                      <a:pt x="0" y="26"/>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3" name="Freeform 242">
                <a:extLst>
                  <a:ext uri="{FF2B5EF4-FFF2-40B4-BE49-F238E27FC236}">
                    <a16:creationId xmlns:a16="http://schemas.microsoft.com/office/drawing/2014/main" id="{6DDCC49A-8C58-F44A-AA1A-F97085B16CE8}"/>
                  </a:ext>
                </a:extLst>
              </p:cNvPr>
              <p:cNvSpPr>
                <a:spLocks noChangeArrowheads="1"/>
              </p:cNvSpPr>
              <p:nvPr/>
            </p:nvSpPr>
            <p:spPr bwMode="auto">
              <a:xfrm>
                <a:off x="3313668" y="3404518"/>
                <a:ext cx="12961" cy="12961"/>
              </a:xfrm>
              <a:custGeom>
                <a:avLst/>
                <a:gdLst>
                  <a:gd name="T0" fmla="*/ 16 w 55"/>
                  <a:gd name="T1" fmla="*/ 39 h 53"/>
                  <a:gd name="T2" fmla="*/ 16 w 55"/>
                  <a:gd name="T3" fmla="*/ 39 h 53"/>
                  <a:gd name="T4" fmla="*/ 37 w 55"/>
                  <a:gd name="T5" fmla="*/ 14 h 53"/>
                  <a:gd name="T6" fmla="*/ 37 w 55"/>
                  <a:gd name="T7" fmla="*/ 14 h 53"/>
                  <a:gd name="T8" fmla="*/ 16 w 55"/>
                  <a:gd name="T9" fmla="*/ 39 h 53"/>
                </a:gdLst>
                <a:ahLst/>
                <a:cxnLst>
                  <a:cxn ang="0">
                    <a:pos x="T0" y="T1"/>
                  </a:cxn>
                  <a:cxn ang="0">
                    <a:pos x="T2" y="T3"/>
                  </a:cxn>
                  <a:cxn ang="0">
                    <a:pos x="T4" y="T5"/>
                  </a:cxn>
                  <a:cxn ang="0">
                    <a:pos x="T6" y="T7"/>
                  </a:cxn>
                  <a:cxn ang="0">
                    <a:pos x="T8" y="T9"/>
                  </a:cxn>
                </a:cxnLst>
                <a:rect l="0" t="0" r="r" b="b"/>
                <a:pathLst>
                  <a:path w="55" h="53">
                    <a:moveTo>
                      <a:pt x="16" y="39"/>
                    </a:moveTo>
                    <a:lnTo>
                      <a:pt x="16" y="39"/>
                    </a:lnTo>
                    <a:cubicBezTo>
                      <a:pt x="33" y="52"/>
                      <a:pt x="54" y="26"/>
                      <a:pt x="37" y="14"/>
                    </a:cubicBezTo>
                    <a:lnTo>
                      <a:pt x="37" y="14"/>
                    </a:lnTo>
                    <a:cubicBezTo>
                      <a:pt x="21"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4" name="Freeform 243">
                <a:extLst>
                  <a:ext uri="{FF2B5EF4-FFF2-40B4-BE49-F238E27FC236}">
                    <a16:creationId xmlns:a16="http://schemas.microsoft.com/office/drawing/2014/main" id="{178DEE14-FADF-9F45-AE92-53E273001B2D}"/>
                  </a:ext>
                </a:extLst>
              </p:cNvPr>
              <p:cNvSpPr>
                <a:spLocks noChangeArrowheads="1"/>
              </p:cNvSpPr>
              <p:nvPr/>
            </p:nvSpPr>
            <p:spPr bwMode="auto">
              <a:xfrm>
                <a:off x="3341751" y="3416399"/>
                <a:ext cx="14042" cy="15122"/>
              </a:xfrm>
              <a:custGeom>
                <a:avLst/>
                <a:gdLst>
                  <a:gd name="T0" fmla="*/ 38 w 59"/>
                  <a:gd name="T1" fmla="*/ 45 h 62"/>
                  <a:gd name="T2" fmla="*/ 38 w 59"/>
                  <a:gd name="T3" fmla="*/ 45 h 62"/>
                  <a:gd name="T4" fmla="*/ 45 w 59"/>
                  <a:gd name="T5" fmla="*/ 37 h 62"/>
                  <a:gd name="T6" fmla="*/ 45 w 59"/>
                  <a:gd name="T7" fmla="*/ 37 h 62"/>
                  <a:gd name="T8" fmla="*/ 19 w 59"/>
                  <a:gd name="T9" fmla="*/ 16 h 62"/>
                  <a:gd name="T10" fmla="*/ 19 w 59"/>
                  <a:gd name="T11" fmla="*/ 16 h 62"/>
                  <a:gd name="T12" fmla="*/ 13 w 59"/>
                  <a:gd name="T13" fmla="*/ 24 h 62"/>
                  <a:gd name="T14" fmla="*/ 13 w 59"/>
                  <a:gd name="T15" fmla="*/ 24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1" y="42"/>
                      <a:pt x="43" y="39"/>
                      <a:pt x="45" y="37"/>
                    </a:cubicBezTo>
                    <a:lnTo>
                      <a:pt x="45" y="37"/>
                    </a:lnTo>
                    <a:cubicBezTo>
                      <a:pt x="58" y="20"/>
                      <a:pt x="33" y="0"/>
                      <a:pt x="19" y="16"/>
                    </a:cubicBezTo>
                    <a:lnTo>
                      <a:pt x="19" y="16"/>
                    </a:lnTo>
                    <a:cubicBezTo>
                      <a:pt x="18" y="19"/>
                      <a:pt x="15" y="22"/>
                      <a:pt x="13" y="24"/>
                    </a:cubicBezTo>
                    <a:lnTo>
                      <a:pt x="13" y="24"/>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5" name="Freeform 244">
                <a:extLst>
                  <a:ext uri="{FF2B5EF4-FFF2-40B4-BE49-F238E27FC236}">
                    <a16:creationId xmlns:a16="http://schemas.microsoft.com/office/drawing/2014/main" id="{82B667AB-EC88-C444-8775-AC3821C7EF43}"/>
                  </a:ext>
                </a:extLst>
              </p:cNvPr>
              <p:cNvSpPr>
                <a:spLocks noChangeArrowheads="1"/>
              </p:cNvSpPr>
              <p:nvPr/>
            </p:nvSpPr>
            <p:spPr bwMode="auto">
              <a:xfrm>
                <a:off x="3306108" y="3443402"/>
                <a:ext cx="14041" cy="14042"/>
              </a:xfrm>
              <a:custGeom>
                <a:avLst/>
                <a:gdLst>
                  <a:gd name="T0" fmla="*/ 17 w 56"/>
                  <a:gd name="T1" fmla="*/ 17 h 58"/>
                  <a:gd name="T2" fmla="*/ 17 w 56"/>
                  <a:gd name="T3" fmla="*/ 17 h 58"/>
                  <a:gd name="T4" fmla="*/ 14 w 56"/>
                  <a:gd name="T5" fmla="*/ 20 h 58"/>
                  <a:gd name="T6" fmla="*/ 14 w 56"/>
                  <a:gd name="T7" fmla="*/ 20 h 58"/>
                  <a:gd name="T8" fmla="*/ 39 w 56"/>
                  <a:gd name="T9" fmla="*/ 41 h 58"/>
                  <a:gd name="T10" fmla="*/ 39 w 56"/>
                  <a:gd name="T11" fmla="*/ 41 h 58"/>
                  <a:gd name="T12" fmla="*/ 42 w 56"/>
                  <a:gd name="T13" fmla="*/ 37 h 58"/>
                  <a:gd name="T14" fmla="*/ 42 w 56"/>
                  <a:gd name="T15" fmla="*/ 37 h 58"/>
                  <a:gd name="T16" fmla="*/ 17 w 56"/>
                  <a:gd name="T17"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7" y="17"/>
                    </a:moveTo>
                    <a:lnTo>
                      <a:pt x="17" y="17"/>
                    </a:lnTo>
                    <a:cubicBezTo>
                      <a:pt x="16" y="18"/>
                      <a:pt x="15" y="19"/>
                      <a:pt x="14" y="20"/>
                    </a:cubicBezTo>
                    <a:lnTo>
                      <a:pt x="14" y="20"/>
                    </a:lnTo>
                    <a:cubicBezTo>
                      <a:pt x="0" y="37"/>
                      <a:pt x="25" y="57"/>
                      <a:pt x="39" y="41"/>
                    </a:cubicBezTo>
                    <a:lnTo>
                      <a:pt x="39" y="41"/>
                    </a:lnTo>
                    <a:cubicBezTo>
                      <a:pt x="40" y="40"/>
                      <a:pt x="41" y="39"/>
                      <a:pt x="42" y="37"/>
                    </a:cubicBezTo>
                    <a:lnTo>
                      <a:pt x="42" y="37"/>
                    </a:lnTo>
                    <a:cubicBezTo>
                      <a:pt x="55" y="21"/>
                      <a:pt x="30" y="0"/>
                      <a:pt x="17"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6" name="Freeform 245">
                <a:extLst>
                  <a:ext uri="{FF2B5EF4-FFF2-40B4-BE49-F238E27FC236}">
                    <a16:creationId xmlns:a16="http://schemas.microsoft.com/office/drawing/2014/main" id="{1B8C0D42-81AB-584A-BC64-C3030D333379}"/>
                  </a:ext>
                </a:extLst>
              </p:cNvPr>
              <p:cNvSpPr>
                <a:spLocks noChangeArrowheads="1"/>
              </p:cNvSpPr>
              <p:nvPr/>
            </p:nvSpPr>
            <p:spPr bwMode="auto">
              <a:xfrm>
                <a:off x="3352552" y="3475805"/>
                <a:ext cx="14042" cy="14042"/>
              </a:xfrm>
              <a:custGeom>
                <a:avLst/>
                <a:gdLst>
                  <a:gd name="T0" fmla="*/ 16 w 58"/>
                  <a:gd name="T1" fmla="*/ 38 h 56"/>
                  <a:gd name="T2" fmla="*/ 16 w 58"/>
                  <a:gd name="T3" fmla="*/ 38 h 56"/>
                  <a:gd name="T4" fmla="*/ 20 w 58"/>
                  <a:gd name="T5" fmla="*/ 42 h 56"/>
                  <a:gd name="T6" fmla="*/ 20 w 58"/>
                  <a:gd name="T7" fmla="*/ 42 h 56"/>
                  <a:gd name="T8" fmla="*/ 41 w 58"/>
                  <a:gd name="T9" fmla="*/ 17 h 56"/>
                  <a:gd name="T10" fmla="*/ 41 w 58"/>
                  <a:gd name="T11" fmla="*/ 17 h 56"/>
                  <a:gd name="T12" fmla="*/ 37 w 58"/>
                  <a:gd name="T13" fmla="*/ 13 h 56"/>
                  <a:gd name="T14" fmla="*/ 37 w 58"/>
                  <a:gd name="T15" fmla="*/ 13 h 56"/>
                  <a:gd name="T16" fmla="*/ 16 w 58"/>
                  <a:gd name="T1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6">
                    <a:moveTo>
                      <a:pt x="16" y="38"/>
                    </a:moveTo>
                    <a:lnTo>
                      <a:pt x="16" y="38"/>
                    </a:lnTo>
                    <a:cubicBezTo>
                      <a:pt x="17" y="39"/>
                      <a:pt x="19" y="41"/>
                      <a:pt x="20" y="42"/>
                    </a:cubicBezTo>
                    <a:lnTo>
                      <a:pt x="20" y="42"/>
                    </a:lnTo>
                    <a:cubicBezTo>
                      <a:pt x="37" y="55"/>
                      <a:pt x="57" y="30"/>
                      <a:pt x="41" y="17"/>
                    </a:cubicBezTo>
                    <a:lnTo>
                      <a:pt x="41" y="17"/>
                    </a:lnTo>
                    <a:cubicBezTo>
                      <a:pt x="40" y="16"/>
                      <a:pt x="38" y="14"/>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7" name="Freeform 246">
                <a:extLst>
                  <a:ext uri="{FF2B5EF4-FFF2-40B4-BE49-F238E27FC236}">
                    <a16:creationId xmlns:a16="http://schemas.microsoft.com/office/drawing/2014/main" id="{D7337927-E1A3-0949-996E-F91BC36367A5}"/>
                  </a:ext>
                </a:extLst>
              </p:cNvPr>
              <p:cNvSpPr>
                <a:spLocks noChangeArrowheads="1"/>
              </p:cNvSpPr>
              <p:nvPr/>
            </p:nvSpPr>
            <p:spPr bwMode="auto">
              <a:xfrm>
                <a:off x="3384956" y="3492008"/>
                <a:ext cx="14042" cy="14041"/>
              </a:xfrm>
              <a:custGeom>
                <a:avLst/>
                <a:gdLst>
                  <a:gd name="T0" fmla="*/ 17 w 56"/>
                  <a:gd name="T1" fmla="*/ 16 h 58"/>
                  <a:gd name="T2" fmla="*/ 17 w 56"/>
                  <a:gd name="T3" fmla="*/ 16 h 58"/>
                  <a:gd name="T4" fmla="*/ 13 w 56"/>
                  <a:gd name="T5" fmla="*/ 20 h 58"/>
                  <a:gd name="T6" fmla="*/ 13 w 56"/>
                  <a:gd name="T7" fmla="*/ 20 h 58"/>
                  <a:gd name="T8" fmla="*/ 38 w 56"/>
                  <a:gd name="T9" fmla="*/ 41 h 58"/>
                  <a:gd name="T10" fmla="*/ 38 w 56"/>
                  <a:gd name="T11" fmla="*/ 41 h 58"/>
                  <a:gd name="T12" fmla="*/ 42 w 56"/>
                  <a:gd name="T13" fmla="*/ 37 h 58"/>
                  <a:gd name="T14" fmla="*/ 42 w 56"/>
                  <a:gd name="T15" fmla="*/ 37 h 58"/>
                  <a:gd name="T16" fmla="*/ 17 w 56"/>
                  <a:gd name="T17" fmla="*/ 1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7" y="16"/>
                    </a:moveTo>
                    <a:lnTo>
                      <a:pt x="17" y="16"/>
                    </a:lnTo>
                    <a:cubicBezTo>
                      <a:pt x="15" y="18"/>
                      <a:pt x="14" y="19"/>
                      <a:pt x="13" y="20"/>
                    </a:cubicBezTo>
                    <a:lnTo>
                      <a:pt x="13" y="20"/>
                    </a:lnTo>
                    <a:cubicBezTo>
                      <a:pt x="0" y="36"/>
                      <a:pt x="25" y="57"/>
                      <a:pt x="38" y="41"/>
                    </a:cubicBezTo>
                    <a:lnTo>
                      <a:pt x="38" y="41"/>
                    </a:lnTo>
                    <a:cubicBezTo>
                      <a:pt x="39" y="39"/>
                      <a:pt x="40" y="38"/>
                      <a:pt x="42" y="37"/>
                    </a:cubicBezTo>
                    <a:lnTo>
                      <a:pt x="42" y="37"/>
                    </a:lnTo>
                    <a:cubicBezTo>
                      <a:pt x="55" y="21"/>
                      <a:pt x="30" y="0"/>
                      <a:pt x="17"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8" name="Freeform 247">
                <a:extLst>
                  <a:ext uri="{FF2B5EF4-FFF2-40B4-BE49-F238E27FC236}">
                    <a16:creationId xmlns:a16="http://schemas.microsoft.com/office/drawing/2014/main" id="{391534B9-8FD9-8D42-A085-DB21F9F16D92}"/>
                  </a:ext>
                </a:extLst>
              </p:cNvPr>
              <p:cNvSpPr>
                <a:spLocks noChangeArrowheads="1"/>
              </p:cNvSpPr>
              <p:nvPr/>
            </p:nvSpPr>
            <p:spPr bwMode="auto">
              <a:xfrm>
                <a:off x="3333110" y="3503888"/>
                <a:ext cx="12961" cy="12961"/>
              </a:xfrm>
              <a:custGeom>
                <a:avLst/>
                <a:gdLst>
                  <a:gd name="T0" fmla="*/ 16 w 54"/>
                  <a:gd name="T1" fmla="*/ 39 h 53"/>
                  <a:gd name="T2" fmla="*/ 16 w 54"/>
                  <a:gd name="T3" fmla="*/ 39 h 53"/>
                  <a:gd name="T4" fmla="*/ 37 w 54"/>
                  <a:gd name="T5" fmla="*/ 14 h 53"/>
                  <a:gd name="T6" fmla="*/ 37 w 54"/>
                  <a:gd name="T7" fmla="*/ 14 h 53"/>
                  <a:gd name="T8" fmla="*/ 16 w 54"/>
                  <a:gd name="T9" fmla="*/ 39 h 53"/>
                </a:gdLst>
                <a:ahLst/>
                <a:cxnLst>
                  <a:cxn ang="0">
                    <a:pos x="T0" y="T1"/>
                  </a:cxn>
                  <a:cxn ang="0">
                    <a:pos x="T2" y="T3"/>
                  </a:cxn>
                  <a:cxn ang="0">
                    <a:pos x="T4" y="T5"/>
                  </a:cxn>
                  <a:cxn ang="0">
                    <a:pos x="T6" y="T7"/>
                  </a:cxn>
                  <a:cxn ang="0">
                    <a:pos x="T8" y="T9"/>
                  </a:cxn>
                </a:cxnLst>
                <a:rect l="0" t="0" r="r" b="b"/>
                <a:pathLst>
                  <a:path w="54" h="53">
                    <a:moveTo>
                      <a:pt x="16" y="39"/>
                    </a:moveTo>
                    <a:lnTo>
                      <a:pt x="16" y="39"/>
                    </a:lnTo>
                    <a:cubicBezTo>
                      <a:pt x="32" y="52"/>
                      <a:pt x="53" y="27"/>
                      <a:pt x="37" y="14"/>
                    </a:cubicBezTo>
                    <a:lnTo>
                      <a:pt x="37" y="14"/>
                    </a:lnTo>
                    <a:cubicBezTo>
                      <a:pt x="20" y="0"/>
                      <a:pt x="0" y="26"/>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9" name="Freeform 248">
                <a:extLst>
                  <a:ext uri="{FF2B5EF4-FFF2-40B4-BE49-F238E27FC236}">
                    <a16:creationId xmlns:a16="http://schemas.microsoft.com/office/drawing/2014/main" id="{36FB5C43-C28B-114D-8124-3815A216D403}"/>
                  </a:ext>
                </a:extLst>
              </p:cNvPr>
              <p:cNvSpPr>
                <a:spLocks noChangeArrowheads="1"/>
              </p:cNvSpPr>
              <p:nvPr/>
            </p:nvSpPr>
            <p:spPr bwMode="auto">
              <a:xfrm>
                <a:off x="3339591" y="3463925"/>
                <a:ext cx="14042" cy="14041"/>
              </a:xfrm>
              <a:custGeom>
                <a:avLst/>
                <a:gdLst>
                  <a:gd name="T0" fmla="*/ 40 w 58"/>
                  <a:gd name="T1" fmla="*/ 17 h 57"/>
                  <a:gd name="T2" fmla="*/ 40 w 58"/>
                  <a:gd name="T3" fmla="*/ 17 h 57"/>
                  <a:gd name="T4" fmla="*/ 36 w 58"/>
                  <a:gd name="T5" fmla="*/ 13 h 57"/>
                  <a:gd name="T6" fmla="*/ 36 w 58"/>
                  <a:gd name="T7" fmla="*/ 13 h 57"/>
                  <a:gd name="T8" fmla="*/ 16 w 58"/>
                  <a:gd name="T9" fmla="*/ 38 h 57"/>
                  <a:gd name="T10" fmla="*/ 16 w 58"/>
                  <a:gd name="T11" fmla="*/ 38 h 57"/>
                  <a:gd name="T12" fmla="*/ 20 w 58"/>
                  <a:gd name="T13" fmla="*/ 42 h 57"/>
                  <a:gd name="T14" fmla="*/ 20 w 58"/>
                  <a:gd name="T15" fmla="*/ 42 h 57"/>
                  <a:gd name="T16" fmla="*/ 40 w 58"/>
                  <a:gd name="T17"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40" y="17"/>
                    </a:moveTo>
                    <a:lnTo>
                      <a:pt x="40" y="17"/>
                    </a:lnTo>
                    <a:cubicBezTo>
                      <a:pt x="39" y="16"/>
                      <a:pt x="38" y="14"/>
                      <a:pt x="36" y="13"/>
                    </a:cubicBezTo>
                    <a:lnTo>
                      <a:pt x="36" y="13"/>
                    </a:lnTo>
                    <a:cubicBezTo>
                      <a:pt x="20" y="0"/>
                      <a:pt x="0" y="26"/>
                      <a:pt x="16" y="38"/>
                    </a:cubicBezTo>
                    <a:lnTo>
                      <a:pt x="16" y="38"/>
                    </a:lnTo>
                    <a:cubicBezTo>
                      <a:pt x="18" y="40"/>
                      <a:pt x="19" y="41"/>
                      <a:pt x="20" y="42"/>
                    </a:cubicBezTo>
                    <a:lnTo>
                      <a:pt x="20" y="42"/>
                    </a:lnTo>
                    <a:cubicBezTo>
                      <a:pt x="36" y="56"/>
                      <a:pt x="57" y="30"/>
                      <a:pt x="40"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0" name="Freeform 249">
                <a:extLst>
                  <a:ext uri="{FF2B5EF4-FFF2-40B4-BE49-F238E27FC236}">
                    <a16:creationId xmlns:a16="http://schemas.microsoft.com/office/drawing/2014/main" id="{84280A59-BE5F-1345-8FD7-F10168BDC341}"/>
                  </a:ext>
                </a:extLst>
              </p:cNvPr>
              <p:cNvSpPr>
                <a:spLocks noChangeArrowheads="1"/>
              </p:cNvSpPr>
              <p:nvPr/>
            </p:nvSpPr>
            <p:spPr bwMode="auto">
              <a:xfrm>
                <a:off x="3316909" y="3465004"/>
                <a:ext cx="12961" cy="12961"/>
              </a:xfrm>
              <a:custGeom>
                <a:avLst/>
                <a:gdLst>
                  <a:gd name="T0" fmla="*/ 16 w 54"/>
                  <a:gd name="T1" fmla="*/ 38 h 53"/>
                  <a:gd name="T2" fmla="*/ 16 w 54"/>
                  <a:gd name="T3" fmla="*/ 38 h 53"/>
                  <a:gd name="T4" fmla="*/ 37 w 54"/>
                  <a:gd name="T5" fmla="*/ 13 h 53"/>
                  <a:gd name="T6" fmla="*/ 37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3" y="52"/>
                      <a:pt x="53" y="27"/>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1" name="Freeform 250">
                <a:extLst>
                  <a:ext uri="{FF2B5EF4-FFF2-40B4-BE49-F238E27FC236}">
                    <a16:creationId xmlns:a16="http://schemas.microsoft.com/office/drawing/2014/main" id="{59540B08-FC84-D947-9456-BC29434B63D5}"/>
                  </a:ext>
                </a:extLst>
              </p:cNvPr>
              <p:cNvSpPr>
                <a:spLocks noChangeArrowheads="1"/>
              </p:cNvSpPr>
              <p:nvPr/>
            </p:nvSpPr>
            <p:spPr bwMode="auto">
              <a:xfrm>
                <a:off x="3299627" y="3502809"/>
                <a:ext cx="12961" cy="12961"/>
              </a:xfrm>
              <a:custGeom>
                <a:avLst/>
                <a:gdLst>
                  <a:gd name="T0" fmla="*/ 16 w 54"/>
                  <a:gd name="T1" fmla="*/ 38 h 53"/>
                  <a:gd name="T2" fmla="*/ 16 w 54"/>
                  <a:gd name="T3" fmla="*/ 38 h 53"/>
                  <a:gd name="T4" fmla="*/ 36 w 54"/>
                  <a:gd name="T5" fmla="*/ 13 h 53"/>
                  <a:gd name="T6" fmla="*/ 36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2" y="52"/>
                      <a:pt x="53" y="27"/>
                      <a:pt x="36" y="13"/>
                    </a:cubicBezTo>
                    <a:lnTo>
                      <a:pt x="36"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2" name="Freeform 251">
                <a:extLst>
                  <a:ext uri="{FF2B5EF4-FFF2-40B4-BE49-F238E27FC236}">
                    <a16:creationId xmlns:a16="http://schemas.microsoft.com/office/drawing/2014/main" id="{27364179-90B1-0942-AB55-E908A52A5368}"/>
                  </a:ext>
                </a:extLst>
              </p:cNvPr>
              <p:cNvSpPr>
                <a:spLocks noChangeArrowheads="1"/>
              </p:cNvSpPr>
              <p:nvPr/>
            </p:nvSpPr>
            <p:spPr bwMode="auto">
              <a:xfrm>
                <a:off x="3321230" y="3541693"/>
                <a:ext cx="10801" cy="14041"/>
              </a:xfrm>
              <a:custGeom>
                <a:avLst/>
                <a:gdLst>
                  <a:gd name="T0" fmla="*/ 39 w 45"/>
                  <a:gd name="T1" fmla="*/ 26 h 58"/>
                  <a:gd name="T2" fmla="*/ 39 w 45"/>
                  <a:gd name="T3" fmla="*/ 26 h 58"/>
                  <a:gd name="T4" fmla="*/ 7 w 45"/>
                  <a:gd name="T5" fmla="*/ 21 h 58"/>
                  <a:gd name="T6" fmla="*/ 7 w 45"/>
                  <a:gd name="T7" fmla="*/ 21 h 58"/>
                  <a:gd name="T8" fmla="*/ 4 w 45"/>
                  <a:gd name="T9" fmla="*/ 32 h 58"/>
                  <a:gd name="T10" fmla="*/ 4 w 45"/>
                  <a:gd name="T11" fmla="*/ 32 h 58"/>
                  <a:gd name="T12" fmla="*/ 37 w 45"/>
                  <a:gd name="T13" fmla="*/ 37 h 58"/>
                  <a:gd name="T14" fmla="*/ 37 w 45"/>
                  <a:gd name="T15" fmla="*/ 37 h 58"/>
                  <a:gd name="T16" fmla="*/ 39 w 45"/>
                  <a:gd name="T17" fmla="*/ 2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9" y="26"/>
                    </a:moveTo>
                    <a:lnTo>
                      <a:pt x="39" y="26"/>
                    </a:lnTo>
                    <a:cubicBezTo>
                      <a:pt x="44" y="5"/>
                      <a:pt x="11" y="0"/>
                      <a:pt x="7" y="21"/>
                    </a:cubicBezTo>
                    <a:lnTo>
                      <a:pt x="7" y="21"/>
                    </a:lnTo>
                    <a:cubicBezTo>
                      <a:pt x="6" y="24"/>
                      <a:pt x="5" y="28"/>
                      <a:pt x="4" y="32"/>
                    </a:cubicBezTo>
                    <a:lnTo>
                      <a:pt x="4" y="32"/>
                    </a:lnTo>
                    <a:cubicBezTo>
                      <a:pt x="0" y="52"/>
                      <a:pt x="33" y="57"/>
                      <a:pt x="37" y="37"/>
                    </a:cubicBezTo>
                    <a:lnTo>
                      <a:pt x="37" y="37"/>
                    </a:lnTo>
                    <a:cubicBezTo>
                      <a:pt x="37" y="33"/>
                      <a:pt x="38" y="29"/>
                      <a:pt x="39"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3" name="Freeform 252">
                <a:extLst>
                  <a:ext uri="{FF2B5EF4-FFF2-40B4-BE49-F238E27FC236}">
                    <a16:creationId xmlns:a16="http://schemas.microsoft.com/office/drawing/2014/main" id="{C397E5AD-A2D1-4243-A6D1-26F7FDC72556}"/>
                  </a:ext>
                </a:extLst>
              </p:cNvPr>
              <p:cNvSpPr>
                <a:spLocks noChangeArrowheads="1"/>
              </p:cNvSpPr>
              <p:nvPr/>
            </p:nvSpPr>
            <p:spPr bwMode="auto">
              <a:xfrm>
                <a:off x="3270464" y="3530892"/>
                <a:ext cx="12961" cy="12961"/>
              </a:xfrm>
              <a:custGeom>
                <a:avLst/>
                <a:gdLst>
                  <a:gd name="T0" fmla="*/ 16 w 54"/>
                  <a:gd name="T1" fmla="*/ 38 h 52"/>
                  <a:gd name="T2" fmla="*/ 16 w 54"/>
                  <a:gd name="T3" fmla="*/ 38 h 52"/>
                  <a:gd name="T4" fmla="*/ 37 w 54"/>
                  <a:gd name="T5" fmla="*/ 13 h 52"/>
                  <a:gd name="T6" fmla="*/ 37 w 54"/>
                  <a:gd name="T7" fmla="*/ 13 h 52"/>
                  <a:gd name="T8" fmla="*/ 16 w 54"/>
                  <a:gd name="T9" fmla="*/ 38 h 52"/>
                </a:gdLst>
                <a:ahLst/>
                <a:cxnLst>
                  <a:cxn ang="0">
                    <a:pos x="T0" y="T1"/>
                  </a:cxn>
                  <a:cxn ang="0">
                    <a:pos x="T2" y="T3"/>
                  </a:cxn>
                  <a:cxn ang="0">
                    <a:pos x="T4" y="T5"/>
                  </a:cxn>
                  <a:cxn ang="0">
                    <a:pos x="T6" y="T7"/>
                  </a:cxn>
                  <a:cxn ang="0">
                    <a:pos x="T8" y="T9"/>
                  </a:cxn>
                </a:cxnLst>
                <a:rect l="0" t="0" r="r" b="b"/>
                <a:pathLst>
                  <a:path w="54" h="52">
                    <a:moveTo>
                      <a:pt x="16" y="38"/>
                    </a:moveTo>
                    <a:lnTo>
                      <a:pt x="16" y="38"/>
                    </a:lnTo>
                    <a:cubicBezTo>
                      <a:pt x="32" y="51"/>
                      <a:pt x="53" y="26"/>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4" name="Freeform 253">
                <a:extLst>
                  <a:ext uri="{FF2B5EF4-FFF2-40B4-BE49-F238E27FC236}">
                    <a16:creationId xmlns:a16="http://schemas.microsoft.com/office/drawing/2014/main" id="{995EF07D-EA03-1B45-95F8-B9D81E23470E}"/>
                  </a:ext>
                </a:extLst>
              </p:cNvPr>
              <p:cNvSpPr>
                <a:spLocks noChangeArrowheads="1"/>
              </p:cNvSpPr>
              <p:nvPr/>
            </p:nvSpPr>
            <p:spPr bwMode="auto">
              <a:xfrm>
                <a:off x="3245622" y="3566535"/>
                <a:ext cx="14041" cy="14042"/>
              </a:xfrm>
              <a:custGeom>
                <a:avLst/>
                <a:gdLst>
                  <a:gd name="T0" fmla="*/ 40 w 58"/>
                  <a:gd name="T1" fmla="*/ 16 h 56"/>
                  <a:gd name="T2" fmla="*/ 40 w 58"/>
                  <a:gd name="T3" fmla="*/ 16 h 56"/>
                  <a:gd name="T4" fmla="*/ 36 w 58"/>
                  <a:gd name="T5" fmla="*/ 12 h 56"/>
                  <a:gd name="T6" fmla="*/ 36 w 58"/>
                  <a:gd name="T7" fmla="*/ 12 h 56"/>
                  <a:gd name="T8" fmla="*/ 16 w 58"/>
                  <a:gd name="T9" fmla="*/ 38 h 56"/>
                  <a:gd name="T10" fmla="*/ 16 w 58"/>
                  <a:gd name="T11" fmla="*/ 38 h 56"/>
                  <a:gd name="T12" fmla="*/ 20 w 58"/>
                  <a:gd name="T13" fmla="*/ 41 h 56"/>
                  <a:gd name="T14" fmla="*/ 20 w 58"/>
                  <a:gd name="T15" fmla="*/ 41 h 56"/>
                  <a:gd name="T16" fmla="*/ 40 w 58"/>
                  <a:gd name="T17"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6">
                    <a:moveTo>
                      <a:pt x="40" y="16"/>
                    </a:moveTo>
                    <a:lnTo>
                      <a:pt x="40" y="16"/>
                    </a:lnTo>
                    <a:cubicBezTo>
                      <a:pt x="39" y="15"/>
                      <a:pt x="38" y="14"/>
                      <a:pt x="36" y="12"/>
                    </a:cubicBezTo>
                    <a:lnTo>
                      <a:pt x="36" y="12"/>
                    </a:lnTo>
                    <a:cubicBezTo>
                      <a:pt x="20" y="0"/>
                      <a:pt x="0" y="25"/>
                      <a:pt x="16" y="38"/>
                    </a:cubicBezTo>
                    <a:lnTo>
                      <a:pt x="16" y="38"/>
                    </a:lnTo>
                    <a:cubicBezTo>
                      <a:pt x="17" y="39"/>
                      <a:pt x="18" y="40"/>
                      <a:pt x="20" y="41"/>
                    </a:cubicBezTo>
                    <a:lnTo>
                      <a:pt x="20" y="41"/>
                    </a:lnTo>
                    <a:cubicBezTo>
                      <a:pt x="36" y="55"/>
                      <a:pt x="57" y="30"/>
                      <a:pt x="40"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5" name="Freeform 254">
                <a:extLst>
                  <a:ext uri="{FF2B5EF4-FFF2-40B4-BE49-F238E27FC236}">
                    <a16:creationId xmlns:a16="http://schemas.microsoft.com/office/drawing/2014/main" id="{2619271C-8F4A-BF47-B836-2108A13E82C6}"/>
                  </a:ext>
                </a:extLst>
              </p:cNvPr>
              <p:cNvSpPr>
                <a:spLocks noChangeArrowheads="1"/>
              </p:cNvSpPr>
              <p:nvPr/>
            </p:nvSpPr>
            <p:spPr bwMode="auto">
              <a:xfrm>
                <a:off x="3285585" y="3566535"/>
                <a:ext cx="14042" cy="14042"/>
              </a:xfrm>
              <a:custGeom>
                <a:avLst/>
                <a:gdLst>
                  <a:gd name="T0" fmla="*/ 16 w 56"/>
                  <a:gd name="T1" fmla="*/ 17 h 58"/>
                  <a:gd name="T2" fmla="*/ 16 w 56"/>
                  <a:gd name="T3" fmla="*/ 17 h 58"/>
                  <a:gd name="T4" fmla="*/ 14 w 56"/>
                  <a:gd name="T5" fmla="*/ 21 h 58"/>
                  <a:gd name="T6" fmla="*/ 14 w 56"/>
                  <a:gd name="T7" fmla="*/ 21 h 58"/>
                  <a:gd name="T8" fmla="*/ 39 w 56"/>
                  <a:gd name="T9" fmla="*/ 41 h 58"/>
                  <a:gd name="T10" fmla="*/ 39 w 56"/>
                  <a:gd name="T11" fmla="*/ 41 h 58"/>
                  <a:gd name="T12" fmla="*/ 42 w 56"/>
                  <a:gd name="T13" fmla="*/ 37 h 58"/>
                  <a:gd name="T14" fmla="*/ 42 w 56"/>
                  <a:gd name="T15" fmla="*/ 37 h 58"/>
                  <a:gd name="T16" fmla="*/ 16 w 56"/>
                  <a:gd name="T17"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6" y="17"/>
                    </a:moveTo>
                    <a:lnTo>
                      <a:pt x="16" y="17"/>
                    </a:lnTo>
                    <a:cubicBezTo>
                      <a:pt x="15" y="18"/>
                      <a:pt x="15" y="19"/>
                      <a:pt x="14" y="21"/>
                    </a:cubicBezTo>
                    <a:lnTo>
                      <a:pt x="14" y="21"/>
                    </a:lnTo>
                    <a:cubicBezTo>
                      <a:pt x="0" y="37"/>
                      <a:pt x="25" y="57"/>
                      <a:pt x="39" y="41"/>
                    </a:cubicBezTo>
                    <a:lnTo>
                      <a:pt x="39" y="41"/>
                    </a:lnTo>
                    <a:cubicBezTo>
                      <a:pt x="40" y="40"/>
                      <a:pt x="40" y="39"/>
                      <a:pt x="42" y="37"/>
                    </a:cubicBezTo>
                    <a:lnTo>
                      <a:pt x="42" y="37"/>
                    </a:lnTo>
                    <a:cubicBezTo>
                      <a:pt x="55" y="21"/>
                      <a:pt x="30" y="0"/>
                      <a:pt x="16"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6" name="Freeform 255">
                <a:extLst>
                  <a:ext uri="{FF2B5EF4-FFF2-40B4-BE49-F238E27FC236}">
                    <a16:creationId xmlns:a16="http://schemas.microsoft.com/office/drawing/2014/main" id="{BF4860D7-32E1-E84D-9175-299BD4B647D4}"/>
                  </a:ext>
                </a:extLst>
              </p:cNvPr>
              <p:cNvSpPr>
                <a:spLocks noChangeArrowheads="1"/>
              </p:cNvSpPr>
              <p:nvPr/>
            </p:nvSpPr>
            <p:spPr bwMode="auto">
              <a:xfrm>
                <a:off x="3313668" y="3614060"/>
                <a:ext cx="12961" cy="15122"/>
              </a:xfrm>
              <a:custGeom>
                <a:avLst/>
                <a:gdLst>
                  <a:gd name="T0" fmla="*/ 44 w 53"/>
                  <a:gd name="T1" fmla="*/ 29 h 60"/>
                  <a:gd name="T2" fmla="*/ 44 w 53"/>
                  <a:gd name="T3" fmla="*/ 29 h 60"/>
                  <a:gd name="T4" fmla="*/ 39 w 53"/>
                  <a:gd name="T5" fmla="*/ 18 h 60"/>
                  <a:gd name="T6" fmla="*/ 39 w 53"/>
                  <a:gd name="T7" fmla="*/ 18 h 60"/>
                  <a:gd name="T8" fmla="*/ 9 w 53"/>
                  <a:gd name="T9" fmla="*/ 30 h 60"/>
                  <a:gd name="T10" fmla="*/ 9 w 53"/>
                  <a:gd name="T11" fmla="*/ 30 h 60"/>
                  <a:gd name="T12" fmla="*/ 13 w 53"/>
                  <a:gd name="T13" fmla="*/ 41 h 60"/>
                  <a:gd name="T14" fmla="*/ 13 w 53"/>
                  <a:gd name="T15" fmla="*/ 41 h 60"/>
                  <a:gd name="T16" fmla="*/ 44 w 53"/>
                  <a:gd name="T17"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0">
                    <a:moveTo>
                      <a:pt x="44" y="29"/>
                    </a:moveTo>
                    <a:lnTo>
                      <a:pt x="44" y="29"/>
                    </a:lnTo>
                    <a:cubicBezTo>
                      <a:pt x="42" y="25"/>
                      <a:pt x="40" y="22"/>
                      <a:pt x="39" y="18"/>
                    </a:cubicBezTo>
                    <a:lnTo>
                      <a:pt x="39" y="18"/>
                    </a:lnTo>
                    <a:cubicBezTo>
                      <a:pt x="30" y="0"/>
                      <a:pt x="0" y="11"/>
                      <a:pt x="9" y="30"/>
                    </a:cubicBezTo>
                    <a:lnTo>
                      <a:pt x="9" y="30"/>
                    </a:lnTo>
                    <a:cubicBezTo>
                      <a:pt x="10" y="34"/>
                      <a:pt x="12" y="37"/>
                      <a:pt x="13" y="41"/>
                    </a:cubicBezTo>
                    <a:lnTo>
                      <a:pt x="13" y="41"/>
                    </a:lnTo>
                    <a:cubicBezTo>
                      <a:pt x="22" y="59"/>
                      <a:pt x="52" y="48"/>
                      <a:pt x="44"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7" name="Freeform 256">
                <a:extLst>
                  <a:ext uri="{FF2B5EF4-FFF2-40B4-BE49-F238E27FC236}">
                    <a16:creationId xmlns:a16="http://schemas.microsoft.com/office/drawing/2014/main" id="{5545FAFA-3E1A-BB4A-A68A-116D955D4342}"/>
                  </a:ext>
                </a:extLst>
              </p:cNvPr>
              <p:cNvSpPr>
                <a:spLocks noChangeArrowheads="1"/>
              </p:cNvSpPr>
              <p:nvPr/>
            </p:nvSpPr>
            <p:spPr bwMode="auto">
              <a:xfrm>
                <a:off x="3322309" y="3566535"/>
                <a:ext cx="12961" cy="12961"/>
              </a:xfrm>
              <a:custGeom>
                <a:avLst/>
                <a:gdLst>
                  <a:gd name="T0" fmla="*/ 37 w 54"/>
                  <a:gd name="T1" fmla="*/ 13 h 52"/>
                  <a:gd name="T2" fmla="*/ 37 w 54"/>
                  <a:gd name="T3" fmla="*/ 13 h 52"/>
                  <a:gd name="T4" fmla="*/ 17 w 54"/>
                  <a:gd name="T5" fmla="*/ 38 h 52"/>
                  <a:gd name="T6" fmla="*/ 17 w 54"/>
                  <a:gd name="T7" fmla="*/ 38 h 52"/>
                  <a:gd name="T8" fmla="*/ 37 w 54"/>
                  <a:gd name="T9" fmla="*/ 13 h 52"/>
                </a:gdLst>
                <a:ahLst/>
                <a:cxnLst>
                  <a:cxn ang="0">
                    <a:pos x="T0" y="T1"/>
                  </a:cxn>
                  <a:cxn ang="0">
                    <a:pos x="T2" y="T3"/>
                  </a:cxn>
                  <a:cxn ang="0">
                    <a:pos x="T4" y="T5"/>
                  </a:cxn>
                  <a:cxn ang="0">
                    <a:pos x="T6" y="T7"/>
                  </a:cxn>
                  <a:cxn ang="0">
                    <a:pos x="T8" y="T9"/>
                  </a:cxn>
                </a:cxnLst>
                <a:rect l="0" t="0" r="r" b="b"/>
                <a:pathLst>
                  <a:path w="54" h="52">
                    <a:moveTo>
                      <a:pt x="37" y="13"/>
                    </a:moveTo>
                    <a:lnTo>
                      <a:pt x="37" y="13"/>
                    </a:lnTo>
                    <a:cubicBezTo>
                      <a:pt x="21" y="0"/>
                      <a:pt x="0" y="25"/>
                      <a:pt x="17" y="38"/>
                    </a:cubicBezTo>
                    <a:lnTo>
                      <a:pt x="17" y="38"/>
                    </a:lnTo>
                    <a:cubicBezTo>
                      <a:pt x="33" y="51"/>
                      <a:pt x="53" y="26"/>
                      <a:pt x="37"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8" name="Freeform 257">
                <a:extLst>
                  <a:ext uri="{FF2B5EF4-FFF2-40B4-BE49-F238E27FC236}">
                    <a16:creationId xmlns:a16="http://schemas.microsoft.com/office/drawing/2014/main" id="{3920E083-057B-684B-B379-D1371EECB5B9}"/>
                  </a:ext>
                </a:extLst>
              </p:cNvPr>
              <p:cNvSpPr>
                <a:spLocks noChangeArrowheads="1"/>
              </p:cNvSpPr>
              <p:nvPr/>
            </p:nvSpPr>
            <p:spPr bwMode="auto">
              <a:xfrm>
                <a:off x="3167853" y="3699389"/>
                <a:ext cx="12961" cy="12961"/>
              </a:xfrm>
              <a:custGeom>
                <a:avLst/>
                <a:gdLst>
                  <a:gd name="T0" fmla="*/ 37 w 54"/>
                  <a:gd name="T1" fmla="*/ 13 h 53"/>
                  <a:gd name="T2" fmla="*/ 37 w 54"/>
                  <a:gd name="T3" fmla="*/ 13 h 53"/>
                  <a:gd name="T4" fmla="*/ 16 w 54"/>
                  <a:gd name="T5" fmla="*/ 39 h 53"/>
                  <a:gd name="T6" fmla="*/ 16 w 54"/>
                  <a:gd name="T7" fmla="*/ 39 h 53"/>
                  <a:gd name="T8" fmla="*/ 37 w 54"/>
                  <a:gd name="T9" fmla="*/ 13 h 53"/>
                </a:gdLst>
                <a:ahLst/>
                <a:cxnLst>
                  <a:cxn ang="0">
                    <a:pos x="T0" y="T1"/>
                  </a:cxn>
                  <a:cxn ang="0">
                    <a:pos x="T2" y="T3"/>
                  </a:cxn>
                  <a:cxn ang="0">
                    <a:pos x="T4" y="T5"/>
                  </a:cxn>
                  <a:cxn ang="0">
                    <a:pos x="T6" y="T7"/>
                  </a:cxn>
                  <a:cxn ang="0">
                    <a:pos x="T8" y="T9"/>
                  </a:cxn>
                </a:cxnLst>
                <a:rect l="0" t="0" r="r" b="b"/>
                <a:pathLst>
                  <a:path w="54" h="53">
                    <a:moveTo>
                      <a:pt x="37" y="13"/>
                    </a:moveTo>
                    <a:lnTo>
                      <a:pt x="37" y="13"/>
                    </a:lnTo>
                    <a:cubicBezTo>
                      <a:pt x="21" y="0"/>
                      <a:pt x="0" y="25"/>
                      <a:pt x="16" y="39"/>
                    </a:cubicBezTo>
                    <a:lnTo>
                      <a:pt x="16" y="39"/>
                    </a:lnTo>
                    <a:cubicBezTo>
                      <a:pt x="33" y="52"/>
                      <a:pt x="53" y="26"/>
                      <a:pt x="37"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9" name="Freeform 258">
                <a:extLst>
                  <a:ext uri="{FF2B5EF4-FFF2-40B4-BE49-F238E27FC236}">
                    <a16:creationId xmlns:a16="http://schemas.microsoft.com/office/drawing/2014/main" id="{3FDF1F2F-C38B-2E4E-9847-AA1A360C2E41}"/>
                  </a:ext>
                </a:extLst>
              </p:cNvPr>
              <p:cNvSpPr>
                <a:spLocks noChangeArrowheads="1"/>
              </p:cNvSpPr>
              <p:nvPr/>
            </p:nvSpPr>
            <p:spPr bwMode="auto">
              <a:xfrm>
                <a:off x="3002596" y="3373195"/>
                <a:ext cx="9721" cy="12961"/>
              </a:xfrm>
              <a:custGeom>
                <a:avLst/>
                <a:gdLst>
                  <a:gd name="T0" fmla="*/ 3 w 39"/>
                  <a:gd name="T1" fmla="*/ 30 h 52"/>
                  <a:gd name="T2" fmla="*/ 3 w 39"/>
                  <a:gd name="T3" fmla="*/ 30 h 52"/>
                  <a:gd name="T4" fmla="*/ 35 w 39"/>
                  <a:gd name="T5" fmla="*/ 27 h 52"/>
                  <a:gd name="T6" fmla="*/ 35 w 39"/>
                  <a:gd name="T7" fmla="*/ 27 h 52"/>
                  <a:gd name="T8" fmla="*/ 34 w 39"/>
                  <a:gd name="T9" fmla="*/ 21 h 52"/>
                  <a:gd name="T10" fmla="*/ 34 w 39"/>
                  <a:gd name="T11" fmla="*/ 21 h 52"/>
                  <a:gd name="T12" fmla="*/ 2 w 39"/>
                  <a:gd name="T13" fmla="*/ 24 h 52"/>
                  <a:gd name="T14" fmla="*/ 2 w 39"/>
                  <a:gd name="T15" fmla="*/ 24 h 52"/>
                  <a:gd name="T16" fmla="*/ 3 w 39"/>
                  <a:gd name="T17" fmla="*/ 3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2">
                    <a:moveTo>
                      <a:pt x="3" y="30"/>
                    </a:moveTo>
                    <a:lnTo>
                      <a:pt x="3" y="30"/>
                    </a:lnTo>
                    <a:cubicBezTo>
                      <a:pt x="5" y="51"/>
                      <a:pt x="38" y="47"/>
                      <a:pt x="35" y="27"/>
                    </a:cubicBezTo>
                    <a:lnTo>
                      <a:pt x="35" y="27"/>
                    </a:lnTo>
                    <a:cubicBezTo>
                      <a:pt x="34" y="25"/>
                      <a:pt x="34" y="23"/>
                      <a:pt x="34" y="21"/>
                    </a:cubicBezTo>
                    <a:lnTo>
                      <a:pt x="34" y="21"/>
                    </a:lnTo>
                    <a:cubicBezTo>
                      <a:pt x="32" y="0"/>
                      <a:pt x="0" y="3"/>
                      <a:pt x="2" y="24"/>
                    </a:cubicBezTo>
                    <a:lnTo>
                      <a:pt x="2" y="24"/>
                    </a:lnTo>
                    <a:cubicBezTo>
                      <a:pt x="2" y="26"/>
                      <a:pt x="2" y="28"/>
                      <a:pt x="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0" name="Freeform 259">
                <a:extLst>
                  <a:ext uri="{FF2B5EF4-FFF2-40B4-BE49-F238E27FC236}">
                    <a16:creationId xmlns:a16="http://schemas.microsoft.com/office/drawing/2014/main" id="{FA8A6BEF-50A8-3D4F-A8D8-E29E7EDB0BDB}"/>
                  </a:ext>
                </a:extLst>
              </p:cNvPr>
              <p:cNvSpPr>
                <a:spLocks noChangeArrowheads="1"/>
              </p:cNvSpPr>
              <p:nvPr/>
            </p:nvSpPr>
            <p:spPr bwMode="auto">
              <a:xfrm>
                <a:off x="2987474" y="3364554"/>
                <a:ext cx="10801" cy="10801"/>
              </a:xfrm>
              <a:custGeom>
                <a:avLst/>
                <a:gdLst>
                  <a:gd name="T0" fmla="*/ 28 w 46"/>
                  <a:gd name="T1" fmla="*/ 10 h 44"/>
                  <a:gd name="T2" fmla="*/ 28 w 46"/>
                  <a:gd name="T3" fmla="*/ 10 h 44"/>
                  <a:gd name="T4" fmla="*/ 28 w 46"/>
                  <a:gd name="T5" fmla="*/ 10 h 44"/>
                  <a:gd name="T6" fmla="*/ 28 w 46"/>
                  <a:gd name="T7" fmla="*/ 10 h 44"/>
                  <a:gd name="T8" fmla="*/ 24 w 46"/>
                  <a:gd name="T9" fmla="*/ 10 h 44"/>
                  <a:gd name="T10" fmla="*/ 24 w 46"/>
                  <a:gd name="T11" fmla="*/ 10 h 44"/>
                  <a:gd name="T12" fmla="*/ 28 w 46"/>
                  <a:gd name="T13" fmla="*/ 10 h 44"/>
                  <a:gd name="T14" fmla="*/ 34 w 46"/>
                  <a:gd name="T15" fmla="*/ 15 h 44"/>
                  <a:gd name="T16" fmla="*/ 34 w 46"/>
                  <a:gd name="T17" fmla="*/ 15 h 44"/>
                  <a:gd name="T18" fmla="*/ 35 w 46"/>
                  <a:gd name="T19" fmla="*/ 19 h 44"/>
                  <a:gd name="T20" fmla="*/ 35 w 46"/>
                  <a:gd name="T21" fmla="*/ 19 h 44"/>
                  <a:gd name="T22" fmla="*/ 34 w 46"/>
                  <a:gd name="T23" fmla="*/ 15 h 44"/>
                  <a:gd name="T24" fmla="*/ 27 w 46"/>
                  <a:gd name="T25" fmla="*/ 42 h 44"/>
                  <a:gd name="T26" fmla="*/ 27 w 46"/>
                  <a:gd name="T27" fmla="*/ 42 h 44"/>
                  <a:gd name="T28" fmla="*/ 32 w 46"/>
                  <a:gd name="T29" fmla="*/ 12 h 44"/>
                  <a:gd name="T30" fmla="*/ 32 w 46"/>
                  <a:gd name="T31" fmla="*/ 12 h 44"/>
                  <a:gd name="T32" fmla="*/ 3 w 46"/>
                  <a:gd name="T33" fmla="*/ 23 h 44"/>
                  <a:gd name="T34" fmla="*/ 3 w 46"/>
                  <a:gd name="T35" fmla="*/ 23 h 44"/>
                  <a:gd name="T36" fmla="*/ 27 w 46"/>
                  <a:gd name="T37"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4">
                    <a:moveTo>
                      <a:pt x="28" y="10"/>
                    </a:moveTo>
                    <a:lnTo>
                      <a:pt x="28" y="10"/>
                    </a:lnTo>
                    <a:lnTo>
                      <a:pt x="28" y="10"/>
                    </a:lnTo>
                    <a:lnTo>
                      <a:pt x="28" y="10"/>
                    </a:lnTo>
                    <a:cubicBezTo>
                      <a:pt x="27" y="10"/>
                      <a:pt x="25" y="10"/>
                      <a:pt x="24" y="10"/>
                    </a:cubicBezTo>
                    <a:lnTo>
                      <a:pt x="24" y="10"/>
                    </a:lnTo>
                    <a:cubicBezTo>
                      <a:pt x="25" y="10"/>
                      <a:pt x="27" y="10"/>
                      <a:pt x="28" y="10"/>
                    </a:cubicBezTo>
                    <a:close/>
                    <a:moveTo>
                      <a:pt x="34" y="15"/>
                    </a:moveTo>
                    <a:lnTo>
                      <a:pt x="34" y="15"/>
                    </a:lnTo>
                    <a:cubicBezTo>
                      <a:pt x="35" y="17"/>
                      <a:pt x="35" y="18"/>
                      <a:pt x="35" y="19"/>
                    </a:cubicBezTo>
                    <a:lnTo>
                      <a:pt x="35" y="19"/>
                    </a:lnTo>
                    <a:cubicBezTo>
                      <a:pt x="35" y="18"/>
                      <a:pt x="35" y="17"/>
                      <a:pt x="34" y="15"/>
                    </a:cubicBezTo>
                    <a:close/>
                    <a:moveTo>
                      <a:pt x="27" y="42"/>
                    </a:moveTo>
                    <a:lnTo>
                      <a:pt x="27" y="42"/>
                    </a:lnTo>
                    <a:cubicBezTo>
                      <a:pt x="45" y="41"/>
                      <a:pt x="45" y="19"/>
                      <a:pt x="32" y="12"/>
                    </a:cubicBezTo>
                    <a:lnTo>
                      <a:pt x="32" y="12"/>
                    </a:lnTo>
                    <a:cubicBezTo>
                      <a:pt x="23" y="0"/>
                      <a:pt x="0" y="5"/>
                      <a:pt x="3" y="23"/>
                    </a:cubicBezTo>
                    <a:lnTo>
                      <a:pt x="3" y="23"/>
                    </a:lnTo>
                    <a:cubicBezTo>
                      <a:pt x="5" y="35"/>
                      <a:pt x="14" y="43"/>
                      <a:pt x="27" y="4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1" name="Freeform 260">
                <a:extLst>
                  <a:ext uri="{FF2B5EF4-FFF2-40B4-BE49-F238E27FC236}">
                    <a16:creationId xmlns:a16="http://schemas.microsoft.com/office/drawing/2014/main" id="{42240240-92E4-0F43-8424-9BCFC6ACC584}"/>
                  </a:ext>
                </a:extLst>
              </p:cNvPr>
              <p:cNvSpPr>
                <a:spLocks noChangeArrowheads="1"/>
              </p:cNvSpPr>
              <p:nvPr/>
            </p:nvSpPr>
            <p:spPr bwMode="auto">
              <a:xfrm>
                <a:off x="2969112" y="3362394"/>
                <a:ext cx="8641" cy="12961"/>
              </a:xfrm>
              <a:custGeom>
                <a:avLst/>
                <a:gdLst>
                  <a:gd name="T0" fmla="*/ 1 w 36"/>
                  <a:gd name="T1" fmla="*/ 24 h 53"/>
                  <a:gd name="T2" fmla="*/ 1 w 36"/>
                  <a:gd name="T3" fmla="*/ 24 h 53"/>
                  <a:gd name="T4" fmla="*/ 1 w 36"/>
                  <a:gd name="T5" fmla="*/ 30 h 53"/>
                  <a:gd name="T6" fmla="*/ 1 w 36"/>
                  <a:gd name="T7" fmla="*/ 30 h 53"/>
                  <a:gd name="T8" fmla="*/ 34 w 36"/>
                  <a:gd name="T9" fmla="*/ 27 h 53"/>
                  <a:gd name="T10" fmla="*/ 34 w 36"/>
                  <a:gd name="T11" fmla="*/ 27 h 53"/>
                  <a:gd name="T12" fmla="*/ 33 w 36"/>
                  <a:gd name="T13" fmla="*/ 22 h 53"/>
                  <a:gd name="T14" fmla="*/ 33 w 36"/>
                  <a:gd name="T15" fmla="*/ 22 h 53"/>
                  <a:gd name="T16" fmla="*/ 1 w 36"/>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3">
                    <a:moveTo>
                      <a:pt x="1" y="24"/>
                    </a:moveTo>
                    <a:lnTo>
                      <a:pt x="1" y="24"/>
                    </a:lnTo>
                    <a:cubicBezTo>
                      <a:pt x="1" y="27"/>
                      <a:pt x="1" y="29"/>
                      <a:pt x="1" y="30"/>
                    </a:cubicBezTo>
                    <a:lnTo>
                      <a:pt x="1" y="30"/>
                    </a:lnTo>
                    <a:cubicBezTo>
                      <a:pt x="2" y="52"/>
                      <a:pt x="35" y="48"/>
                      <a:pt x="34" y="27"/>
                    </a:cubicBezTo>
                    <a:lnTo>
                      <a:pt x="34" y="27"/>
                    </a:lnTo>
                    <a:cubicBezTo>
                      <a:pt x="33" y="25"/>
                      <a:pt x="33" y="23"/>
                      <a:pt x="33" y="22"/>
                    </a:cubicBezTo>
                    <a:lnTo>
                      <a:pt x="33" y="22"/>
                    </a:lnTo>
                    <a:cubicBezTo>
                      <a:pt x="32" y="0"/>
                      <a:pt x="0" y="4"/>
                      <a:pt x="1"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2" name="Freeform 261">
                <a:extLst>
                  <a:ext uri="{FF2B5EF4-FFF2-40B4-BE49-F238E27FC236}">
                    <a16:creationId xmlns:a16="http://schemas.microsoft.com/office/drawing/2014/main" id="{5D1E364D-D961-4840-A93A-D157F7F691DC}"/>
                  </a:ext>
                </a:extLst>
              </p:cNvPr>
              <p:cNvSpPr>
                <a:spLocks noChangeArrowheads="1"/>
              </p:cNvSpPr>
              <p:nvPr/>
            </p:nvSpPr>
            <p:spPr bwMode="auto">
              <a:xfrm>
                <a:off x="3017717" y="3387236"/>
                <a:ext cx="9721" cy="9721"/>
              </a:xfrm>
              <a:custGeom>
                <a:avLst/>
                <a:gdLst>
                  <a:gd name="T0" fmla="*/ 7 w 38"/>
                  <a:gd name="T1" fmla="*/ 34 h 40"/>
                  <a:gd name="T2" fmla="*/ 7 w 38"/>
                  <a:gd name="T3" fmla="*/ 34 h 40"/>
                  <a:gd name="T4" fmla="*/ 9 w 38"/>
                  <a:gd name="T5" fmla="*/ 35 h 40"/>
                  <a:gd name="T6" fmla="*/ 9 w 38"/>
                  <a:gd name="T7" fmla="*/ 35 h 40"/>
                  <a:gd name="T8" fmla="*/ 25 w 38"/>
                  <a:gd name="T9" fmla="*/ 37 h 40"/>
                  <a:gd name="T10" fmla="*/ 25 w 38"/>
                  <a:gd name="T11" fmla="*/ 37 h 40"/>
                  <a:gd name="T12" fmla="*/ 37 w 38"/>
                  <a:gd name="T13" fmla="*/ 22 h 40"/>
                  <a:gd name="T14" fmla="*/ 37 w 38"/>
                  <a:gd name="T15" fmla="*/ 22 h 40"/>
                  <a:gd name="T16" fmla="*/ 31 w 38"/>
                  <a:gd name="T17" fmla="*/ 7 h 40"/>
                  <a:gd name="T18" fmla="*/ 31 w 38"/>
                  <a:gd name="T19" fmla="*/ 7 h 40"/>
                  <a:gd name="T20" fmla="*/ 30 w 38"/>
                  <a:gd name="T21" fmla="*/ 6 h 40"/>
                  <a:gd name="T22" fmla="*/ 30 w 38"/>
                  <a:gd name="T23" fmla="*/ 6 h 40"/>
                  <a:gd name="T24" fmla="*/ 7 w 38"/>
                  <a:gd name="T25" fmla="*/ 10 h 40"/>
                  <a:gd name="T26" fmla="*/ 7 w 38"/>
                  <a:gd name="T27" fmla="*/ 10 h 40"/>
                  <a:gd name="T28" fmla="*/ 7 w 38"/>
                  <a:gd name="T29"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0">
                    <a:moveTo>
                      <a:pt x="7" y="34"/>
                    </a:moveTo>
                    <a:lnTo>
                      <a:pt x="7" y="34"/>
                    </a:lnTo>
                    <a:cubicBezTo>
                      <a:pt x="8" y="34"/>
                      <a:pt x="8" y="34"/>
                      <a:pt x="9" y="35"/>
                    </a:cubicBezTo>
                    <a:lnTo>
                      <a:pt x="9" y="35"/>
                    </a:lnTo>
                    <a:cubicBezTo>
                      <a:pt x="12" y="38"/>
                      <a:pt x="19" y="39"/>
                      <a:pt x="25" y="37"/>
                    </a:cubicBezTo>
                    <a:lnTo>
                      <a:pt x="25" y="37"/>
                    </a:lnTo>
                    <a:cubicBezTo>
                      <a:pt x="31" y="34"/>
                      <a:pt x="35" y="29"/>
                      <a:pt x="37" y="22"/>
                    </a:cubicBezTo>
                    <a:lnTo>
                      <a:pt x="37" y="22"/>
                    </a:lnTo>
                    <a:cubicBezTo>
                      <a:pt x="37" y="16"/>
                      <a:pt x="35" y="10"/>
                      <a:pt x="31" y="7"/>
                    </a:cubicBezTo>
                    <a:lnTo>
                      <a:pt x="31" y="7"/>
                    </a:lnTo>
                    <a:cubicBezTo>
                      <a:pt x="30" y="6"/>
                      <a:pt x="30" y="6"/>
                      <a:pt x="30" y="6"/>
                    </a:cubicBezTo>
                    <a:lnTo>
                      <a:pt x="30" y="6"/>
                    </a:lnTo>
                    <a:cubicBezTo>
                      <a:pt x="22" y="0"/>
                      <a:pt x="12" y="4"/>
                      <a:pt x="7" y="10"/>
                    </a:cubicBezTo>
                    <a:lnTo>
                      <a:pt x="7" y="10"/>
                    </a:lnTo>
                    <a:cubicBezTo>
                      <a:pt x="2" y="16"/>
                      <a:pt x="0" y="26"/>
                      <a:pt x="7"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3" name="Freeform 262">
                <a:extLst>
                  <a:ext uri="{FF2B5EF4-FFF2-40B4-BE49-F238E27FC236}">
                    <a16:creationId xmlns:a16="http://schemas.microsoft.com/office/drawing/2014/main" id="{82E71AFD-DC21-CD49-ABF2-7A506FAD6DAF}"/>
                  </a:ext>
                </a:extLst>
              </p:cNvPr>
              <p:cNvSpPr>
                <a:spLocks noChangeArrowheads="1"/>
              </p:cNvSpPr>
              <p:nvPr/>
            </p:nvSpPr>
            <p:spPr bwMode="auto">
              <a:xfrm>
                <a:off x="3103047" y="3595699"/>
                <a:ext cx="12961" cy="14041"/>
              </a:xfrm>
              <a:custGeom>
                <a:avLst/>
                <a:gdLst>
                  <a:gd name="T0" fmla="*/ 15 w 54"/>
                  <a:gd name="T1" fmla="*/ 16 h 56"/>
                  <a:gd name="T2" fmla="*/ 15 w 54"/>
                  <a:gd name="T3" fmla="*/ 16 h 56"/>
                  <a:gd name="T4" fmla="*/ 13 w 54"/>
                  <a:gd name="T5" fmla="*/ 18 h 56"/>
                  <a:gd name="T6" fmla="*/ 13 w 54"/>
                  <a:gd name="T7" fmla="*/ 18 h 56"/>
                  <a:gd name="T8" fmla="*/ 38 w 54"/>
                  <a:gd name="T9" fmla="*/ 39 h 56"/>
                  <a:gd name="T10" fmla="*/ 38 w 54"/>
                  <a:gd name="T11" fmla="*/ 39 h 56"/>
                  <a:gd name="T12" fmla="*/ 40 w 54"/>
                  <a:gd name="T13" fmla="*/ 37 h 56"/>
                  <a:gd name="T14" fmla="*/ 40 w 54"/>
                  <a:gd name="T15" fmla="*/ 37 h 56"/>
                  <a:gd name="T16" fmla="*/ 15 w 54"/>
                  <a:gd name="T17"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6">
                    <a:moveTo>
                      <a:pt x="15" y="16"/>
                    </a:moveTo>
                    <a:lnTo>
                      <a:pt x="15" y="16"/>
                    </a:lnTo>
                    <a:cubicBezTo>
                      <a:pt x="14" y="17"/>
                      <a:pt x="14" y="18"/>
                      <a:pt x="13" y="18"/>
                    </a:cubicBezTo>
                    <a:lnTo>
                      <a:pt x="13" y="18"/>
                    </a:lnTo>
                    <a:cubicBezTo>
                      <a:pt x="0" y="35"/>
                      <a:pt x="25" y="55"/>
                      <a:pt x="38" y="39"/>
                    </a:cubicBezTo>
                    <a:lnTo>
                      <a:pt x="38" y="39"/>
                    </a:lnTo>
                    <a:cubicBezTo>
                      <a:pt x="39" y="38"/>
                      <a:pt x="40" y="38"/>
                      <a:pt x="40" y="37"/>
                    </a:cubicBezTo>
                    <a:lnTo>
                      <a:pt x="40" y="37"/>
                    </a:lnTo>
                    <a:cubicBezTo>
                      <a:pt x="53" y="21"/>
                      <a:pt x="28" y="0"/>
                      <a:pt x="15"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4" name="Freeform 263">
                <a:extLst>
                  <a:ext uri="{FF2B5EF4-FFF2-40B4-BE49-F238E27FC236}">
                    <a16:creationId xmlns:a16="http://schemas.microsoft.com/office/drawing/2014/main" id="{49A3AD0A-D7E0-404E-86ED-03D33BC4340E}"/>
                  </a:ext>
                </a:extLst>
              </p:cNvPr>
              <p:cNvSpPr>
                <a:spLocks noChangeArrowheads="1"/>
              </p:cNvSpPr>
              <p:nvPr/>
            </p:nvSpPr>
            <p:spPr bwMode="auto">
              <a:xfrm>
                <a:off x="3098726" y="3576256"/>
                <a:ext cx="12961" cy="12961"/>
              </a:xfrm>
              <a:custGeom>
                <a:avLst/>
                <a:gdLst>
                  <a:gd name="T0" fmla="*/ 16 w 53"/>
                  <a:gd name="T1" fmla="*/ 39 h 53"/>
                  <a:gd name="T2" fmla="*/ 16 w 53"/>
                  <a:gd name="T3" fmla="*/ 39 h 53"/>
                  <a:gd name="T4" fmla="*/ 36 w 53"/>
                  <a:gd name="T5" fmla="*/ 14 h 53"/>
                  <a:gd name="T6" fmla="*/ 36 w 53"/>
                  <a:gd name="T7" fmla="*/ 14 h 53"/>
                  <a:gd name="T8" fmla="*/ 16 w 53"/>
                  <a:gd name="T9" fmla="*/ 39 h 53"/>
                </a:gdLst>
                <a:ahLst/>
                <a:cxnLst>
                  <a:cxn ang="0">
                    <a:pos x="T0" y="T1"/>
                  </a:cxn>
                  <a:cxn ang="0">
                    <a:pos x="T2" y="T3"/>
                  </a:cxn>
                  <a:cxn ang="0">
                    <a:pos x="T4" y="T5"/>
                  </a:cxn>
                  <a:cxn ang="0">
                    <a:pos x="T6" y="T7"/>
                  </a:cxn>
                  <a:cxn ang="0">
                    <a:pos x="T8" y="T9"/>
                  </a:cxn>
                </a:cxnLst>
                <a:rect l="0" t="0" r="r" b="b"/>
                <a:pathLst>
                  <a:path w="53" h="53">
                    <a:moveTo>
                      <a:pt x="16" y="39"/>
                    </a:moveTo>
                    <a:lnTo>
                      <a:pt x="16" y="39"/>
                    </a:lnTo>
                    <a:cubicBezTo>
                      <a:pt x="32" y="52"/>
                      <a:pt x="52" y="27"/>
                      <a:pt x="36" y="14"/>
                    </a:cubicBezTo>
                    <a:lnTo>
                      <a:pt x="36" y="14"/>
                    </a:lnTo>
                    <a:cubicBezTo>
                      <a:pt x="20"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5" name="Freeform 264">
                <a:extLst>
                  <a:ext uri="{FF2B5EF4-FFF2-40B4-BE49-F238E27FC236}">
                    <a16:creationId xmlns:a16="http://schemas.microsoft.com/office/drawing/2014/main" id="{EAA066BF-5E28-924D-80B1-81E6C2562E1B}"/>
                  </a:ext>
                </a:extLst>
              </p:cNvPr>
              <p:cNvSpPr>
                <a:spLocks noChangeArrowheads="1"/>
              </p:cNvSpPr>
              <p:nvPr/>
            </p:nvSpPr>
            <p:spPr bwMode="auto">
              <a:xfrm>
                <a:off x="3128970" y="3567616"/>
                <a:ext cx="14041" cy="14041"/>
              </a:xfrm>
              <a:custGeom>
                <a:avLst/>
                <a:gdLst>
                  <a:gd name="T0" fmla="*/ 17 w 56"/>
                  <a:gd name="T1" fmla="*/ 17 h 59"/>
                  <a:gd name="T2" fmla="*/ 17 w 56"/>
                  <a:gd name="T3" fmla="*/ 17 h 59"/>
                  <a:gd name="T4" fmla="*/ 13 w 56"/>
                  <a:gd name="T5" fmla="*/ 21 h 59"/>
                  <a:gd name="T6" fmla="*/ 13 w 56"/>
                  <a:gd name="T7" fmla="*/ 21 h 59"/>
                  <a:gd name="T8" fmla="*/ 38 w 56"/>
                  <a:gd name="T9" fmla="*/ 42 h 59"/>
                  <a:gd name="T10" fmla="*/ 38 w 56"/>
                  <a:gd name="T11" fmla="*/ 42 h 59"/>
                  <a:gd name="T12" fmla="*/ 42 w 56"/>
                  <a:gd name="T13" fmla="*/ 38 h 59"/>
                  <a:gd name="T14" fmla="*/ 42 w 56"/>
                  <a:gd name="T15" fmla="*/ 38 h 59"/>
                  <a:gd name="T16" fmla="*/ 17 w 56"/>
                  <a:gd name="T1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9">
                    <a:moveTo>
                      <a:pt x="17" y="17"/>
                    </a:moveTo>
                    <a:lnTo>
                      <a:pt x="17" y="17"/>
                    </a:lnTo>
                    <a:cubicBezTo>
                      <a:pt x="15" y="18"/>
                      <a:pt x="14" y="20"/>
                      <a:pt x="13" y="21"/>
                    </a:cubicBezTo>
                    <a:lnTo>
                      <a:pt x="13" y="21"/>
                    </a:lnTo>
                    <a:cubicBezTo>
                      <a:pt x="0" y="38"/>
                      <a:pt x="25" y="58"/>
                      <a:pt x="38" y="42"/>
                    </a:cubicBezTo>
                    <a:lnTo>
                      <a:pt x="38" y="42"/>
                    </a:lnTo>
                    <a:cubicBezTo>
                      <a:pt x="40" y="40"/>
                      <a:pt x="41" y="39"/>
                      <a:pt x="42" y="38"/>
                    </a:cubicBezTo>
                    <a:lnTo>
                      <a:pt x="42" y="38"/>
                    </a:lnTo>
                    <a:cubicBezTo>
                      <a:pt x="55" y="21"/>
                      <a:pt x="30" y="0"/>
                      <a:pt x="17"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6" name="Freeform 265">
                <a:extLst>
                  <a:ext uri="{FF2B5EF4-FFF2-40B4-BE49-F238E27FC236}">
                    <a16:creationId xmlns:a16="http://schemas.microsoft.com/office/drawing/2014/main" id="{B5CC96F9-F463-D545-9D0C-DFD86C20D729}"/>
                  </a:ext>
                </a:extLst>
              </p:cNvPr>
              <p:cNvSpPr>
                <a:spLocks noChangeArrowheads="1"/>
              </p:cNvSpPr>
              <p:nvPr/>
            </p:nvSpPr>
            <p:spPr bwMode="auto">
              <a:xfrm>
                <a:off x="3101966" y="3556814"/>
                <a:ext cx="11882" cy="9721"/>
              </a:xfrm>
              <a:custGeom>
                <a:avLst/>
                <a:gdLst>
                  <a:gd name="T0" fmla="*/ 25 w 50"/>
                  <a:gd name="T1" fmla="*/ 2 h 38"/>
                  <a:gd name="T2" fmla="*/ 25 w 50"/>
                  <a:gd name="T3" fmla="*/ 2 h 38"/>
                  <a:gd name="T4" fmla="*/ 21 w 50"/>
                  <a:gd name="T5" fmla="*/ 3 h 38"/>
                  <a:gd name="T6" fmla="*/ 21 w 50"/>
                  <a:gd name="T7" fmla="*/ 3 h 38"/>
                  <a:gd name="T8" fmla="*/ 24 w 50"/>
                  <a:gd name="T9" fmla="*/ 35 h 38"/>
                  <a:gd name="T10" fmla="*/ 24 w 50"/>
                  <a:gd name="T11" fmla="*/ 35 h 38"/>
                  <a:gd name="T12" fmla="*/ 27 w 50"/>
                  <a:gd name="T13" fmla="*/ 34 h 38"/>
                  <a:gd name="T14" fmla="*/ 27 w 50"/>
                  <a:gd name="T15" fmla="*/ 34 h 38"/>
                  <a:gd name="T16" fmla="*/ 25 w 50"/>
                  <a:gd name="T1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38">
                    <a:moveTo>
                      <a:pt x="25" y="2"/>
                    </a:moveTo>
                    <a:lnTo>
                      <a:pt x="25" y="2"/>
                    </a:lnTo>
                    <a:cubicBezTo>
                      <a:pt x="23" y="2"/>
                      <a:pt x="22" y="3"/>
                      <a:pt x="21" y="3"/>
                    </a:cubicBezTo>
                    <a:lnTo>
                      <a:pt x="21" y="3"/>
                    </a:lnTo>
                    <a:cubicBezTo>
                      <a:pt x="0" y="5"/>
                      <a:pt x="3" y="37"/>
                      <a:pt x="24" y="35"/>
                    </a:cubicBezTo>
                    <a:lnTo>
                      <a:pt x="24" y="35"/>
                    </a:lnTo>
                    <a:cubicBezTo>
                      <a:pt x="25" y="35"/>
                      <a:pt x="26" y="34"/>
                      <a:pt x="27" y="34"/>
                    </a:cubicBezTo>
                    <a:lnTo>
                      <a:pt x="27" y="34"/>
                    </a:lnTo>
                    <a:cubicBezTo>
                      <a:pt x="49" y="32"/>
                      <a:pt x="45" y="0"/>
                      <a:pt x="25"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7" name="Freeform 266">
                <a:extLst>
                  <a:ext uri="{FF2B5EF4-FFF2-40B4-BE49-F238E27FC236}">
                    <a16:creationId xmlns:a16="http://schemas.microsoft.com/office/drawing/2014/main" id="{13D322B8-C434-A548-923A-118DFFD87561}"/>
                  </a:ext>
                </a:extLst>
              </p:cNvPr>
              <p:cNvSpPr>
                <a:spLocks noChangeArrowheads="1"/>
              </p:cNvSpPr>
              <p:nvPr/>
            </p:nvSpPr>
            <p:spPr bwMode="auto">
              <a:xfrm>
                <a:off x="3094406" y="3535212"/>
                <a:ext cx="12961" cy="12961"/>
              </a:xfrm>
              <a:custGeom>
                <a:avLst/>
                <a:gdLst>
                  <a:gd name="T0" fmla="*/ 16 w 54"/>
                  <a:gd name="T1" fmla="*/ 39 h 53"/>
                  <a:gd name="T2" fmla="*/ 16 w 54"/>
                  <a:gd name="T3" fmla="*/ 39 h 53"/>
                  <a:gd name="T4" fmla="*/ 37 w 54"/>
                  <a:gd name="T5" fmla="*/ 14 h 53"/>
                  <a:gd name="T6" fmla="*/ 37 w 54"/>
                  <a:gd name="T7" fmla="*/ 14 h 53"/>
                  <a:gd name="T8" fmla="*/ 16 w 54"/>
                  <a:gd name="T9" fmla="*/ 39 h 53"/>
                </a:gdLst>
                <a:ahLst/>
                <a:cxnLst>
                  <a:cxn ang="0">
                    <a:pos x="T0" y="T1"/>
                  </a:cxn>
                  <a:cxn ang="0">
                    <a:pos x="T2" y="T3"/>
                  </a:cxn>
                  <a:cxn ang="0">
                    <a:pos x="T4" y="T5"/>
                  </a:cxn>
                  <a:cxn ang="0">
                    <a:pos x="T6" y="T7"/>
                  </a:cxn>
                  <a:cxn ang="0">
                    <a:pos x="T8" y="T9"/>
                  </a:cxn>
                </a:cxnLst>
                <a:rect l="0" t="0" r="r" b="b"/>
                <a:pathLst>
                  <a:path w="54" h="53">
                    <a:moveTo>
                      <a:pt x="16" y="39"/>
                    </a:moveTo>
                    <a:lnTo>
                      <a:pt x="16" y="39"/>
                    </a:lnTo>
                    <a:cubicBezTo>
                      <a:pt x="33" y="52"/>
                      <a:pt x="53" y="27"/>
                      <a:pt x="37" y="14"/>
                    </a:cubicBezTo>
                    <a:lnTo>
                      <a:pt x="37" y="14"/>
                    </a:lnTo>
                    <a:cubicBezTo>
                      <a:pt x="21"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27" name="Group 26">
              <a:extLst>
                <a:ext uri="{FF2B5EF4-FFF2-40B4-BE49-F238E27FC236}">
                  <a16:creationId xmlns:a16="http://schemas.microsoft.com/office/drawing/2014/main" id="{D90BFF41-FB67-4C46-AD31-241D6DC7FC04}"/>
                </a:ext>
              </a:extLst>
            </p:cNvPr>
            <p:cNvGrpSpPr/>
            <p:nvPr/>
          </p:nvGrpSpPr>
          <p:grpSpPr>
            <a:xfrm rot="759599">
              <a:off x="5391156" y="3366207"/>
              <a:ext cx="1068772" cy="2669822"/>
              <a:chOff x="5454454" y="3202537"/>
              <a:chExt cx="546537" cy="1365264"/>
            </a:xfrm>
            <a:solidFill>
              <a:schemeClr val="accent6"/>
            </a:solidFill>
          </p:grpSpPr>
          <p:sp>
            <p:nvSpPr>
              <p:cNvPr id="148" name="Freeform 348">
                <a:extLst>
                  <a:ext uri="{FF2B5EF4-FFF2-40B4-BE49-F238E27FC236}">
                    <a16:creationId xmlns:a16="http://schemas.microsoft.com/office/drawing/2014/main" id="{515F3ED9-025E-1B4B-A2B4-860CFDA6D358}"/>
                  </a:ext>
                </a:extLst>
              </p:cNvPr>
              <p:cNvSpPr>
                <a:spLocks noChangeArrowheads="1"/>
              </p:cNvSpPr>
              <p:nvPr/>
            </p:nvSpPr>
            <p:spPr bwMode="auto">
              <a:xfrm>
                <a:off x="5454454" y="3381836"/>
                <a:ext cx="546537" cy="1185965"/>
              </a:xfrm>
              <a:custGeom>
                <a:avLst/>
                <a:gdLst>
                  <a:gd name="T0" fmla="*/ 1622 w 2231"/>
                  <a:gd name="T1" fmla="*/ 3446 h 4842"/>
                  <a:gd name="T2" fmla="*/ 1425 w 2231"/>
                  <a:gd name="T3" fmla="*/ 3401 h 4842"/>
                  <a:gd name="T4" fmla="*/ 1801 w 2231"/>
                  <a:gd name="T5" fmla="*/ 3389 h 4842"/>
                  <a:gd name="T6" fmla="*/ 1701 w 2231"/>
                  <a:gd name="T7" fmla="*/ 3498 h 4842"/>
                  <a:gd name="T8" fmla="*/ 117 w 2231"/>
                  <a:gd name="T9" fmla="*/ 2849 h 4842"/>
                  <a:gd name="T10" fmla="*/ 403 w 2231"/>
                  <a:gd name="T11" fmla="*/ 2908 h 4842"/>
                  <a:gd name="T12" fmla="*/ 730 w 2231"/>
                  <a:gd name="T13" fmla="*/ 3132 h 4842"/>
                  <a:gd name="T14" fmla="*/ 664 w 2231"/>
                  <a:gd name="T15" fmla="*/ 3178 h 4842"/>
                  <a:gd name="T16" fmla="*/ 755 w 2231"/>
                  <a:gd name="T17" fmla="*/ 3334 h 4842"/>
                  <a:gd name="T18" fmla="*/ 750 w 2231"/>
                  <a:gd name="T19" fmla="*/ 3442 h 4842"/>
                  <a:gd name="T20" fmla="*/ 757 w 2231"/>
                  <a:gd name="T21" fmla="*/ 528 h 4842"/>
                  <a:gd name="T22" fmla="*/ 777 w 2231"/>
                  <a:gd name="T23" fmla="*/ 477 h 4842"/>
                  <a:gd name="T24" fmla="*/ 1017 w 2231"/>
                  <a:gd name="T25" fmla="*/ 745 h 4842"/>
                  <a:gd name="T26" fmla="*/ 937 w 2231"/>
                  <a:gd name="T27" fmla="*/ 754 h 4842"/>
                  <a:gd name="T28" fmla="*/ 1034 w 2231"/>
                  <a:gd name="T29" fmla="*/ 443 h 4842"/>
                  <a:gd name="T30" fmla="*/ 1084 w 2231"/>
                  <a:gd name="T31" fmla="*/ 404 h 4842"/>
                  <a:gd name="T32" fmla="*/ 1109 w 2231"/>
                  <a:gd name="T33" fmla="*/ 661 h 4842"/>
                  <a:gd name="T34" fmla="*/ 1048 w 2231"/>
                  <a:gd name="T35" fmla="*/ 594 h 4842"/>
                  <a:gd name="T36" fmla="*/ 1504 w 2231"/>
                  <a:gd name="T37" fmla="*/ 364 h 4842"/>
                  <a:gd name="T38" fmla="*/ 1501 w 2231"/>
                  <a:gd name="T39" fmla="*/ 422 h 4842"/>
                  <a:gd name="T40" fmla="*/ 1408 w 2231"/>
                  <a:gd name="T41" fmla="*/ 563 h 4842"/>
                  <a:gd name="T42" fmla="*/ 1222 w 2231"/>
                  <a:gd name="T43" fmla="*/ 647 h 4842"/>
                  <a:gd name="T44" fmla="*/ 1560 w 2231"/>
                  <a:gd name="T45" fmla="*/ 633 h 4842"/>
                  <a:gd name="T46" fmla="*/ 1355 w 2231"/>
                  <a:gd name="T47" fmla="*/ 743 h 4842"/>
                  <a:gd name="T48" fmla="*/ 1752 w 2231"/>
                  <a:gd name="T49" fmla="*/ 411 h 4842"/>
                  <a:gd name="T50" fmla="*/ 1753 w 2231"/>
                  <a:gd name="T51" fmla="*/ 431 h 4842"/>
                  <a:gd name="T52" fmla="*/ 1781 w 2231"/>
                  <a:gd name="T53" fmla="*/ 267 h 4842"/>
                  <a:gd name="T54" fmla="*/ 2203 w 2231"/>
                  <a:gd name="T55" fmla="*/ 3261 h 4842"/>
                  <a:gd name="T56" fmla="*/ 1103 w 2231"/>
                  <a:gd name="T57" fmla="*/ 3446 h 4842"/>
                  <a:gd name="T58" fmla="*/ 1450 w 2231"/>
                  <a:gd name="T59" fmla="*/ 809 h 4842"/>
                  <a:gd name="T60" fmla="*/ 1877 w 2231"/>
                  <a:gd name="T61" fmla="*/ 422 h 4842"/>
                  <a:gd name="T62" fmla="*/ 1808 w 2231"/>
                  <a:gd name="T63" fmla="*/ 365 h 4842"/>
                  <a:gd name="T64" fmla="*/ 1845 w 2231"/>
                  <a:gd name="T65" fmla="*/ 340 h 4842"/>
                  <a:gd name="T66" fmla="*/ 1886 w 2231"/>
                  <a:gd name="T67" fmla="*/ 380 h 4842"/>
                  <a:gd name="T68" fmla="*/ 1831 w 2231"/>
                  <a:gd name="T69" fmla="*/ 309 h 4842"/>
                  <a:gd name="T70" fmla="*/ 1812 w 2231"/>
                  <a:gd name="T71" fmla="*/ 292 h 4842"/>
                  <a:gd name="T72" fmla="*/ 1794 w 2231"/>
                  <a:gd name="T73" fmla="*/ 202 h 4842"/>
                  <a:gd name="T74" fmla="*/ 1758 w 2231"/>
                  <a:gd name="T75" fmla="*/ 171 h 4842"/>
                  <a:gd name="T76" fmla="*/ 1771 w 2231"/>
                  <a:gd name="T77" fmla="*/ 123 h 4842"/>
                  <a:gd name="T78" fmla="*/ 1745 w 2231"/>
                  <a:gd name="T79" fmla="*/ 174 h 4842"/>
                  <a:gd name="T80" fmla="*/ 1762 w 2231"/>
                  <a:gd name="T81" fmla="*/ 214 h 4842"/>
                  <a:gd name="T82" fmla="*/ 1766 w 2231"/>
                  <a:gd name="T83" fmla="*/ 306 h 4842"/>
                  <a:gd name="T84" fmla="*/ 1756 w 2231"/>
                  <a:gd name="T85" fmla="*/ 348 h 4842"/>
                  <a:gd name="T86" fmla="*/ 1719 w 2231"/>
                  <a:gd name="T87" fmla="*/ 427 h 4842"/>
                  <a:gd name="T88" fmla="*/ 1577 w 2231"/>
                  <a:gd name="T89" fmla="*/ 340 h 4842"/>
                  <a:gd name="T90" fmla="*/ 1639 w 2231"/>
                  <a:gd name="T91" fmla="*/ 256 h 4842"/>
                  <a:gd name="T92" fmla="*/ 1380 w 2231"/>
                  <a:gd name="T93" fmla="*/ 399 h 4842"/>
                  <a:gd name="T94" fmla="*/ 1325 w 2231"/>
                  <a:gd name="T95" fmla="*/ 428 h 4842"/>
                  <a:gd name="T96" fmla="*/ 1530 w 2231"/>
                  <a:gd name="T97" fmla="*/ 22 h 4842"/>
                  <a:gd name="T98" fmla="*/ 1489 w 2231"/>
                  <a:gd name="T99" fmla="*/ 41 h 4842"/>
                  <a:gd name="T100" fmla="*/ 1159 w 2231"/>
                  <a:gd name="T101" fmla="*/ 351 h 4842"/>
                  <a:gd name="T102" fmla="*/ 955 w 2231"/>
                  <a:gd name="T103" fmla="*/ 169 h 4842"/>
                  <a:gd name="T104" fmla="*/ 832 w 2231"/>
                  <a:gd name="T105" fmla="*/ 445 h 4842"/>
                  <a:gd name="T106" fmla="*/ 602 w 2231"/>
                  <a:gd name="T107" fmla="*/ 331 h 4842"/>
                  <a:gd name="T108" fmla="*/ 569 w 2231"/>
                  <a:gd name="T109" fmla="*/ 394 h 4842"/>
                  <a:gd name="T110" fmla="*/ 692 w 2231"/>
                  <a:gd name="T111" fmla="*/ 2989 h 4842"/>
                  <a:gd name="T112" fmla="*/ 336 w 2231"/>
                  <a:gd name="T113" fmla="*/ 3094 h 4842"/>
                  <a:gd name="T114" fmla="*/ 975 w 2231"/>
                  <a:gd name="T115" fmla="*/ 3583 h 4842"/>
                  <a:gd name="T116" fmla="*/ 1064 w 2231"/>
                  <a:gd name="T117" fmla="*/ 3588 h 4842"/>
                  <a:gd name="T118" fmla="*/ 2131 w 2231"/>
                  <a:gd name="T119" fmla="*/ 3332 h 4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31" h="4842">
                    <a:moveTo>
                      <a:pt x="1727" y="3551"/>
                    </a:moveTo>
                    <a:lnTo>
                      <a:pt x="1727" y="3551"/>
                    </a:lnTo>
                    <a:cubicBezTo>
                      <a:pt x="1604" y="3584"/>
                      <a:pt x="1465" y="3538"/>
                      <a:pt x="1344" y="3519"/>
                    </a:cubicBezTo>
                    <a:lnTo>
                      <a:pt x="1344" y="3519"/>
                    </a:lnTo>
                    <a:cubicBezTo>
                      <a:pt x="1319" y="3515"/>
                      <a:pt x="1294" y="3512"/>
                      <a:pt x="1270" y="3511"/>
                    </a:cubicBezTo>
                    <a:lnTo>
                      <a:pt x="1270" y="3511"/>
                    </a:lnTo>
                    <a:cubicBezTo>
                      <a:pt x="1388" y="3490"/>
                      <a:pt x="1505" y="3468"/>
                      <a:pt x="1622" y="3446"/>
                    </a:cubicBezTo>
                    <a:lnTo>
                      <a:pt x="1622" y="3446"/>
                    </a:lnTo>
                    <a:cubicBezTo>
                      <a:pt x="1643" y="3443"/>
                      <a:pt x="1634" y="3411"/>
                      <a:pt x="1614" y="3415"/>
                    </a:cubicBezTo>
                    <a:lnTo>
                      <a:pt x="1614" y="3415"/>
                    </a:lnTo>
                    <a:cubicBezTo>
                      <a:pt x="1465" y="3443"/>
                      <a:pt x="1315" y="3470"/>
                      <a:pt x="1166" y="3497"/>
                    </a:cubicBezTo>
                    <a:lnTo>
                      <a:pt x="1166" y="3497"/>
                    </a:lnTo>
                    <a:cubicBezTo>
                      <a:pt x="1244" y="3454"/>
                      <a:pt x="1332" y="3432"/>
                      <a:pt x="1425" y="3433"/>
                    </a:cubicBezTo>
                    <a:lnTo>
                      <a:pt x="1425" y="3433"/>
                    </a:lnTo>
                    <a:cubicBezTo>
                      <a:pt x="1446" y="3434"/>
                      <a:pt x="1446" y="3401"/>
                      <a:pt x="1425" y="3401"/>
                    </a:cubicBezTo>
                    <a:lnTo>
                      <a:pt x="1425" y="3401"/>
                    </a:lnTo>
                    <a:cubicBezTo>
                      <a:pt x="1325" y="3399"/>
                      <a:pt x="1231" y="3424"/>
                      <a:pt x="1147" y="3470"/>
                    </a:cubicBezTo>
                    <a:lnTo>
                      <a:pt x="1147" y="3470"/>
                    </a:lnTo>
                    <a:cubicBezTo>
                      <a:pt x="1271" y="3352"/>
                      <a:pt x="1434" y="3337"/>
                      <a:pt x="1612" y="3360"/>
                    </a:cubicBezTo>
                    <a:lnTo>
                      <a:pt x="1612" y="3360"/>
                    </a:lnTo>
                    <a:cubicBezTo>
                      <a:pt x="1724" y="3375"/>
                      <a:pt x="1833" y="3372"/>
                      <a:pt x="1942" y="3360"/>
                    </a:cubicBezTo>
                    <a:lnTo>
                      <a:pt x="1942" y="3360"/>
                    </a:lnTo>
                    <a:cubicBezTo>
                      <a:pt x="1895" y="3375"/>
                      <a:pt x="1849" y="3384"/>
                      <a:pt x="1801" y="3389"/>
                    </a:cubicBezTo>
                    <a:lnTo>
                      <a:pt x="1801" y="3389"/>
                    </a:lnTo>
                    <a:cubicBezTo>
                      <a:pt x="1780" y="3390"/>
                      <a:pt x="1780" y="3423"/>
                      <a:pt x="1801" y="3421"/>
                    </a:cubicBezTo>
                    <a:lnTo>
                      <a:pt x="1801" y="3421"/>
                    </a:lnTo>
                    <a:cubicBezTo>
                      <a:pt x="1833" y="3418"/>
                      <a:pt x="1866" y="3413"/>
                      <a:pt x="1897" y="3406"/>
                    </a:cubicBezTo>
                    <a:lnTo>
                      <a:pt x="1897" y="3406"/>
                    </a:lnTo>
                    <a:cubicBezTo>
                      <a:pt x="1852" y="3430"/>
                      <a:pt x="1746" y="3492"/>
                      <a:pt x="1717" y="3470"/>
                    </a:cubicBezTo>
                    <a:lnTo>
                      <a:pt x="1717" y="3470"/>
                    </a:lnTo>
                    <a:cubicBezTo>
                      <a:pt x="1700" y="3458"/>
                      <a:pt x="1684" y="3486"/>
                      <a:pt x="1701" y="3498"/>
                    </a:cubicBezTo>
                    <a:lnTo>
                      <a:pt x="1701" y="3498"/>
                    </a:lnTo>
                    <a:cubicBezTo>
                      <a:pt x="1741" y="3528"/>
                      <a:pt x="1809" y="3479"/>
                      <a:pt x="1849" y="3462"/>
                    </a:cubicBezTo>
                    <a:lnTo>
                      <a:pt x="1849" y="3462"/>
                    </a:lnTo>
                    <a:cubicBezTo>
                      <a:pt x="1888" y="3446"/>
                      <a:pt x="1927" y="3427"/>
                      <a:pt x="1965" y="3408"/>
                    </a:cubicBezTo>
                    <a:lnTo>
                      <a:pt x="1965" y="3408"/>
                    </a:lnTo>
                    <a:cubicBezTo>
                      <a:pt x="1893" y="3469"/>
                      <a:pt x="1822" y="3526"/>
                      <a:pt x="1727" y="3551"/>
                    </a:cubicBezTo>
                    <a:close/>
                    <a:moveTo>
                      <a:pt x="447" y="3186"/>
                    </a:moveTo>
                    <a:lnTo>
                      <a:pt x="447" y="3186"/>
                    </a:lnTo>
                    <a:cubicBezTo>
                      <a:pt x="373" y="3037"/>
                      <a:pt x="262" y="2923"/>
                      <a:pt x="117" y="2849"/>
                    </a:cubicBezTo>
                    <a:lnTo>
                      <a:pt x="117" y="2849"/>
                    </a:lnTo>
                    <a:cubicBezTo>
                      <a:pt x="199" y="2873"/>
                      <a:pt x="274" y="2911"/>
                      <a:pt x="341" y="2965"/>
                    </a:cubicBezTo>
                    <a:lnTo>
                      <a:pt x="341" y="2965"/>
                    </a:lnTo>
                    <a:cubicBezTo>
                      <a:pt x="357" y="2979"/>
                      <a:pt x="380" y="2956"/>
                      <a:pt x="364" y="2942"/>
                    </a:cubicBezTo>
                    <a:lnTo>
                      <a:pt x="364" y="2942"/>
                    </a:lnTo>
                    <a:cubicBezTo>
                      <a:pt x="320" y="2907"/>
                      <a:pt x="273" y="2878"/>
                      <a:pt x="223" y="2855"/>
                    </a:cubicBezTo>
                    <a:lnTo>
                      <a:pt x="223" y="2855"/>
                    </a:lnTo>
                    <a:cubicBezTo>
                      <a:pt x="285" y="2864"/>
                      <a:pt x="344" y="2882"/>
                      <a:pt x="403" y="2908"/>
                    </a:cubicBezTo>
                    <a:lnTo>
                      <a:pt x="403" y="2908"/>
                    </a:lnTo>
                    <a:cubicBezTo>
                      <a:pt x="422" y="2917"/>
                      <a:pt x="438" y="2889"/>
                      <a:pt x="419" y="2880"/>
                    </a:cubicBezTo>
                    <a:lnTo>
                      <a:pt x="419" y="2880"/>
                    </a:lnTo>
                    <a:cubicBezTo>
                      <a:pt x="390" y="2867"/>
                      <a:pt x="362" y="2856"/>
                      <a:pt x="332" y="2847"/>
                    </a:cubicBezTo>
                    <a:lnTo>
                      <a:pt x="332" y="2847"/>
                    </a:lnTo>
                    <a:cubicBezTo>
                      <a:pt x="386" y="2853"/>
                      <a:pt x="439" y="2865"/>
                      <a:pt x="491" y="2887"/>
                    </a:cubicBezTo>
                    <a:lnTo>
                      <a:pt x="491" y="2887"/>
                    </a:lnTo>
                    <a:cubicBezTo>
                      <a:pt x="599" y="2933"/>
                      <a:pt x="671" y="3035"/>
                      <a:pt x="730" y="3132"/>
                    </a:cubicBezTo>
                    <a:lnTo>
                      <a:pt x="730" y="3132"/>
                    </a:lnTo>
                    <a:cubicBezTo>
                      <a:pt x="817" y="3273"/>
                      <a:pt x="884" y="3427"/>
                      <a:pt x="1011" y="3532"/>
                    </a:cubicBezTo>
                    <a:lnTo>
                      <a:pt x="1011" y="3532"/>
                    </a:lnTo>
                    <a:cubicBezTo>
                      <a:pt x="982" y="3519"/>
                      <a:pt x="954" y="3504"/>
                      <a:pt x="928" y="3488"/>
                    </a:cubicBezTo>
                    <a:lnTo>
                      <a:pt x="928" y="3488"/>
                    </a:lnTo>
                    <a:cubicBezTo>
                      <a:pt x="853" y="3381"/>
                      <a:pt x="770" y="3282"/>
                      <a:pt x="678" y="3191"/>
                    </a:cubicBezTo>
                    <a:lnTo>
                      <a:pt x="678" y="3191"/>
                    </a:lnTo>
                    <a:cubicBezTo>
                      <a:pt x="676" y="3185"/>
                      <a:pt x="672" y="3179"/>
                      <a:pt x="664" y="3178"/>
                    </a:cubicBezTo>
                    <a:lnTo>
                      <a:pt x="664" y="3178"/>
                    </a:lnTo>
                    <a:cubicBezTo>
                      <a:pt x="630" y="3146"/>
                      <a:pt x="595" y="3114"/>
                      <a:pt x="559" y="3083"/>
                    </a:cubicBezTo>
                    <a:lnTo>
                      <a:pt x="559" y="3083"/>
                    </a:lnTo>
                    <a:cubicBezTo>
                      <a:pt x="543" y="3070"/>
                      <a:pt x="520" y="3093"/>
                      <a:pt x="536" y="3106"/>
                    </a:cubicBezTo>
                    <a:lnTo>
                      <a:pt x="536" y="3106"/>
                    </a:lnTo>
                    <a:cubicBezTo>
                      <a:pt x="648" y="3200"/>
                      <a:pt x="747" y="3305"/>
                      <a:pt x="836" y="3418"/>
                    </a:cubicBezTo>
                    <a:lnTo>
                      <a:pt x="836" y="3418"/>
                    </a:lnTo>
                    <a:cubicBezTo>
                      <a:pt x="807" y="3393"/>
                      <a:pt x="780" y="3365"/>
                      <a:pt x="755" y="3334"/>
                    </a:cubicBezTo>
                    <a:lnTo>
                      <a:pt x="755" y="3334"/>
                    </a:lnTo>
                    <a:cubicBezTo>
                      <a:pt x="742" y="3318"/>
                      <a:pt x="719" y="3341"/>
                      <a:pt x="732" y="3357"/>
                    </a:cubicBezTo>
                    <a:lnTo>
                      <a:pt x="732" y="3357"/>
                    </a:lnTo>
                    <a:cubicBezTo>
                      <a:pt x="771" y="3406"/>
                      <a:pt x="816" y="3447"/>
                      <a:pt x="864" y="3483"/>
                    </a:cubicBezTo>
                    <a:lnTo>
                      <a:pt x="864" y="3483"/>
                    </a:lnTo>
                    <a:cubicBezTo>
                      <a:pt x="830" y="3470"/>
                      <a:pt x="799" y="3448"/>
                      <a:pt x="773" y="3419"/>
                    </a:cubicBezTo>
                    <a:lnTo>
                      <a:pt x="773" y="3419"/>
                    </a:lnTo>
                    <a:cubicBezTo>
                      <a:pt x="759" y="3403"/>
                      <a:pt x="736" y="3427"/>
                      <a:pt x="750" y="3442"/>
                    </a:cubicBezTo>
                    <a:lnTo>
                      <a:pt x="750" y="3442"/>
                    </a:lnTo>
                    <a:cubicBezTo>
                      <a:pt x="775" y="3470"/>
                      <a:pt x="804" y="3491"/>
                      <a:pt x="837" y="3507"/>
                    </a:cubicBezTo>
                    <a:lnTo>
                      <a:pt x="837" y="3507"/>
                    </a:lnTo>
                    <a:cubicBezTo>
                      <a:pt x="789" y="3495"/>
                      <a:pt x="741" y="3480"/>
                      <a:pt x="696" y="3461"/>
                    </a:cubicBezTo>
                    <a:lnTo>
                      <a:pt x="696" y="3461"/>
                    </a:lnTo>
                    <a:cubicBezTo>
                      <a:pt x="571" y="3406"/>
                      <a:pt x="505" y="3304"/>
                      <a:pt x="447" y="3186"/>
                    </a:cubicBezTo>
                    <a:close/>
                    <a:moveTo>
                      <a:pt x="757" y="528"/>
                    </a:moveTo>
                    <a:lnTo>
                      <a:pt x="757" y="528"/>
                    </a:lnTo>
                    <a:cubicBezTo>
                      <a:pt x="745" y="499"/>
                      <a:pt x="730" y="472"/>
                      <a:pt x="714" y="448"/>
                    </a:cubicBezTo>
                    <a:lnTo>
                      <a:pt x="714" y="448"/>
                    </a:lnTo>
                    <a:cubicBezTo>
                      <a:pt x="758" y="498"/>
                      <a:pt x="793" y="555"/>
                      <a:pt x="816" y="619"/>
                    </a:cubicBezTo>
                    <a:lnTo>
                      <a:pt x="816" y="619"/>
                    </a:lnTo>
                    <a:cubicBezTo>
                      <a:pt x="824" y="638"/>
                      <a:pt x="855" y="630"/>
                      <a:pt x="848" y="610"/>
                    </a:cubicBezTo>
                    <a:lnTo>
                      <a:pt x="848" y="610"/>
                    </a:lnTo>
                    <a:cubicBezTo>
                      <a:pt x="830" y="562"/>
                      <a:pt x="806" y="517"/>
                      <a:pt x="777" y="477"/>
                    </a:cubicBezTo>
                    <a:lnTo>
                      <a:pt x="777" y="477"/>
                    </a:lnTo>
                    <a:cubicBezTo>
                      <a:pt x="795" y="493"/>
                      <a:pt x="811" y="512"/>
                      <a:pt x="826" y="532"/>
                    </a:cubicBezTo>
                    <a:lnTo>
                      <a:pt x="826" y="532"/>
                    </a:lnTo>
                    <a:cubicBezTo>
                      <a:pt x="829" y="535"/>
                      <a:pt x="831" y="537"/>
                      <a:pt x="833" y="537"/>
                    </a:cubicBezTo>
                    <a:lnTo>
                      <a:pt x="833" y="537"/>
                    </a:lnTo>
                    <a:cubicBezTo>
                      <a:pt x="855" y="577"/>
                      <a:pt x="872" y="619"/>
                      <a:pt x="902" y="653"/>
                    </a:cubicBezTo>
                    <a:lnTo>
                      <a:pt x="902" y="653"/>
                    </a:lnTo>
                    <a:cubicBezTo>
                      <a:pt x="937" y="692"/>
                      <a:pt x="975" y="722"/>
                      <a:pt x="1017" y="745"/>
                    </a:cubicBezTo>
                    <a:lnTo>
                      <a:pt x="1017" y="745"/>
                    </a:lnTo>
                    <a:cubicBezTo>
                      <a:pt x="968" y="732"/>
                      <a:pt x="923" y="703"/>
                      <a:pt x="890" y="661"/>
                    </a:cubicBezTo>
                    <a:lnTo>
                      <a:pt x="890" y="661"/>
                    </a:lnTo>
                    <a:cubicBezTo>
                      <a:pt x="877" y="644"/>
                      <a:pt x="854" y="668"/>
                      <a:pt x="867" y="684"/>
                    </a:cubicBezTo>
                    <a:lnTo>
                      <a:pt x="867" y="684"/>
                    </a:lnTo>
                    <a:cubicBezTo>
                      <a:pt x="892" y="716"/>
                      <a:pt x="924" y="740"/>
                      <a:pt x="959" y="758"/>
                    </a:cubicBezTo>
                    <a:lnTo>
                      <a:pt x="959" y="758"/>
                    </a:lnTo>
                    <a:cubicBezTo>
                      <a:pt x="952" y="757"/>
                      <a:pt x="944" y="755"/>
                      <a:pt x="937" y="754"/>
                    </a:cubicBezTo>
                    <a:lnTo>
                      <a:pt x="937" y="754"/>
                    </a:lnTo>
                    <a:cubicBezTo>
                      <a:pt x="831" y="730"/>
                      <a:pt x="793" y="615"/>
                      <a:pt x="757" y="528"/>
                    </a:cubicBezTo>
                    <a:close/>
                    <a:moveTo>
                      <a:pt x="958" y="504"/>
                    </a:moveTo>
                    <a:lnTo>
                      <a:pt x="958" y="504"/>
                    </a:lnTo>
                    <a:cubicBezTo>
                      <a:pt x="980" y="477"/>
                      <a:pt x="992" y="449"/>
                      <a:pt x="1002" y="417"/>
                    </a:cubicBezTo>
                    <a:lnTo>
                      <a:pt x="1002" y="417"/>
                    </a:lnTo>
                    <a:cubicBezTo>
                      <a:pt x="1002" y="426"/>
                      <a:pt x="1002" y="434"/>
                      <a:pt x="1002" y="443"/>
                    </a:cubicBezTo>
                    <a:lnTo>
                      <a:pt x="1002" y="443"/>
                    </a:lnTo>
                    <a:cubicBezTo>
                      <a:pt x="1001" y="464"/>
                      <a:pt x="1033" y="464"/>
                      <a:pt x="1034" y="443"/>
                    </a:cubicBezTo>
                    <a:lnTo>
                      <a:pt x="1034" y="443"/>
                    </a:lnTo>
                    <a:cubicBezTo>
                      <a:pt x="1035" y="417"/>
                      <a:pt x="1035" y="391"/>
                      <a:pt x="1034" y="366"/>
                    </a:cubicBezTo>
                    <a:lnTo>
                      <a:pt x="1034" y="366"/>
                    </a:lnTo>
                    <a:cubicBezTo>
                      <a:pt x="1045" y="392"/>
                      <a:pt x="1055" y="419"/>
                      <a:pt x="1063" y="447"/>
                    </a:cubicBezTo>
                    <a:lnTo>
                      <a:pt x="1063" y="447"/>
                    </a:lnTo>
                    <a:cubicBezTo>
                      <a:pt x="1069" y="467"/>
                      <a:pt x="1101" y="458"/>
                      <a:pt x="1095" y="438"/>
                    </a:cubicBezTo>
                    <a:lnTo>
                      <a:pt x="1095" y="438"/>
                    </a:lnTo>
                    <a:cubicBezTo>
                      <a:pt x="1092" y="427"/>
                      <a:pt x="1087" y="416"/>
                      <a:pt x="1084" y="404"/>
                    </a:cubicBezTo>
                    <a:lnTo>
                      <a:pt x="1084" y="404"/>
                    </a:lnTo>
                    <a:cubicBezTo>
                      <a:pt x="1149" y="492"/>
                      <a:pt x="1165" y="576"/>
                      <a:pt x="1149" y="676"/>
                    </a:cubicBezTo>
                    <a:lnTo>
                      <a:pt x="1149" y="676"/>
                    </a:lnTo>
                    <a:cubicBezTo>
                      <a:pt x="1134" y="636"/>
                      <a:pt x="1126" y="594"/>
                      <a:pt x="1125" y="549"/>
                    </a:cubicBezTo>
                    <a:lnTo>
                      <a:pt x="1125" y="549"/>
                    </a:lnTo>
                    <a:cubicBezTo>
                      <a:pt x="1125" y="529"/>
                      <a:pt x="1092" y="529"/>
                      <a:pt x="1093" y="549"/>
                    </a:cubicBezTo>
                    <a:lnTo>
                      <a:pt x="1093" y="549"/>
                    </a:lnTo>
                    <a:cubicBezTo>
                      <a:pt x="1093" y="588"/>
                      <a:pt x="1099" y="625"/>
                      <a:pt x="1109" y="661"/>
                    </a:cubicBezTo>
                    <a:lnTo>
                      <a:pt x="1109" y="661"/>
                    </a:lnTo>
                    <a:cubicBezTo>
                      <a:pt x="1089" y="622"/>
                      <a:pt x="1076" y="579"/>
                      <a:pt x="1075" y="533"/>
                    </a:cubicBezTo>
                    <a:lnTo>
                      <a:pt x="1075" y="533"/>
                    </a:lnTo>
                    <a:cubicBezTo>
                      <a:pt x="1074" y="512"/>
                      <a:pt x="1042" y="512"/>
                      <a:pt x="1042" y="533"/>
                    </a:cubicBezTo>
                    <a:lnTo>
                      <a:pt x="1042" y="533"/>
                    </a:lnTo>
                    <a:cubicBezTo>
                      <a:pt x="1044" y="582"/>
                      <a:pt x="1056" y="628"/>
                      <a:pt x="1077" y="669"/>
                    </a:cubicBezTo>
                    <a:lnTo>
                      <a:pt x="1077" y="669"/>
                    </a:lnTo>
                    <a:cubicBezTo>
                      <a:pt x="1063" y="647"/>
                      <a:pt x="1053" y="622"/>
                      <a:pt x="1048" y="594"/>
                    </a:cubicBezTo>
                    <a:lnTo>
                      <a:pt x="1048" y="594"/>
                    </a:lnTo>
                    <a:cubicBezTo>
                      <a:pt x="1043" y="574"/>
                      <a:pt x="1012" y="583"/>
                      <a:pt x="1016" y="603"/>
                    </a:cubicBezTo>
                    <a:lnTo>
                      <a:pt x="1016" y="603"/>
                    </a:lnTo>
                    <a:cubicBezTo>
                      <a:pt x="1023" y="642"/>
                      <a:pt x="1040" y="676"/>
                      <a:pt x="1063" y="706"/>
                    </a:cubicBezTo>
                    <a:lnTo>
                      <a:pt x="1063" y="706"/>
                    </a:lnTo>
                    <a:cubicBezTo>
                      <a:pt x="986" y="669"/>
                      <a:pt x="891" y="592"/>
                      <a:pt x="958" y="504"/>
                    </a:cubicBezTo>
                    <a:close/>
                    <a:moveTo>
                      <a:pt x="1504" y="364"/>
                    </a:moveTo>
                    <a:lnTo>
                      <a:pt x="1504" y="364"/>
                    </a:lnTo>
                    <a:cubicBezTo>
                      <a:pt x="1484" y="384"/>
                      <a:pt x="1465" y="406"/>
                      <a:pt x="1448" y="428"/>
                    </a:cubicBezTo>
                    <a:lnTo>
                      <a:pt x="1448" y="428"/>
                    </a:lnTo>
                    <a:cubicBezTo>
                      <a:pt x="1435" y="445"/>
                      <a:pt x="1463" y="461"/>
                      <a:pt x="1476" y="445"/>
                    </a:cubicBezTo>
                    <a:lnTo>
                      <a:pt x="1476" y="445"/>
                    </a:lnTo>
                    <a:cubicBezTo>
                      <a:pt x="1485" y="434"/>
                      <a:pt x="1495" y="422"/>
                      <a:pt x="1504" y="411"/>
                    </a:cubicBezTo>
                    <a:lnTo>
                      <a:pt x="1504" y="411"/>
                    </a:lnTo>
                    <a:cubicBezTo>
                      <a:pt x="1503" y="415"/>
                      <a:pt x="1502" y="418"/>
                      <a:pt x="1501" y="422"/>
                    </a:cubicBezTo>
                    <a:lnTo>
                      <a:pt x="1501" y="422"/>
                    </a:lnTo>
                    <a:cubicBezTo>
                      <a:pt x="1482" y="513"/>
                      <a:pt x="1476" y="609"/>
                      <a:pt x="1395" y="672"/>
                    </a:cubicBezTo>
                    <a:lnTo>
                      <a:pt x="1395" y="672"/>
                    </a:lnTo>
                    <a:cubicBezTo>
                      <a:pt x="1355" y="702"/>
                      <a:pt x="1301" y="709"/>
                      <a:pt x="1248" y="709"/>
                    </a:cubicBezTo>
                    <a:lnTo>
                      <a:pt x="1248" y="709"/>
                    </a:lnTo>
                    <a:cubicBezTo>
                      <a:pt x="1314" y="676"/>
                      <a:pt x="1375" y="636"/>
                      <a:pt x="1431" y="586"/>
                    </a:cubicBezTo>
                    <a:lnTo>
                      <a:pt x="1431" y="586"/>
                    </a:lnTo>
                    <a:cubicBezTo>
                      <a:pt x="1446" y="572"/>
                      <a:pt x="1424" y="549"/>
                      <a:pt x="1408" y="563"/>
                    </a:cubicBezTo>
                    <a:lnTo>
                      <a:pt x="1408" y="563"/>
                    </a:lnTo>
                    <a:cubicBezTo>
                      <a:pt x="1356" y="609"/>
                      <a:pt x="1299" y="647"/>
                      <a:pt x="1237" y="678"/>
                    </a:cubicBezTo>
                    <a:lnTo>
                      <a:pt x="1237" y="678"/>
                    </a:lnTo>
                    <a:cubicBezTo>
                      <a:pt x="1273" y="639"/>
                      <a:pt x="1311" y="604"/>
                      <a:pt x="1355" y="573"/>
                    </a:cubicBezTo>
                    <a:lnTo>
                      <a:pt x="1355" y="573"/>
                    </a:lnTo>
                    <a:cubicBezTo>
                      <a:pt x="1371" y="561"/>
                      <a:pt x="1355" y="533"/>
                      <a:pt x="1338" y="545"/>
                    </a:cubicBezTo>
                    <a:lnTo>
                      <a:pt x="1338" y="545"/>
                    </a:lnTo>
                    <a:cubicBezTo>
                      <a:pt x="1295" y="576"/>
                      <a:pt x="1257" y="610"/>
                      <a:pt x="1222" y="647"/>
                    </a:cubicBezTo>
                    <a:lnTo>
                      <a:pt x="1222" y="647"/>
                    </a:lnTo>
                    <a:cubicBezTo>
                      <a:pt x="1281" y="528"/>
                      <a:pt x="1394" y="445"/>
                      <a:pt x="1504" y="364"/>
                    </a:cubicBezTo>
                    <a:close/>
                    <a:moveTo>
                      <a:pt x="1517" y="599"/>
                    </a:moveTo>
                    <a:lnTo>
                      <a:pt x="1517" y="599"/>
                    </a:lnTo>
                    <a:cubicBezTo>
                      <a:pt x="1560" y="561"/>
                      <a:pt x="1609" y="531"/>
                      <a:pt x="1661" y="510"/>
                    </a:cubicBezTo>
                    <a:lnTo>
                      <a:pt x="1661" y="510"/>
                    </a:lnTo>
                    <a:cubicBezTo>
                      <a:pt x="1616" y="538"/>
                      <a:pt x="1574" y="571"/>
                      <a:pt x="1537" y="611"/>
                    </a:cubicBezTo>
                    <a:lnTo>
                      <a:pt x="1537" y="611"/>
                    </a:lnTo>
                    <a:cubicBezTo>
                      <a:pt x="1522" y="626"/>
                      <a:pt x="1545" y="649"/>
                      <a:pt x="1560" y="633"/>
                    </a:cubicBezTo>
                    <a:lnTo>
                      <a:pt x="1560" y="633"/>
                    </a:lnTo>
                    <a:cubicBezTo>
                      <a:pt x="1586" y="606"/>
                      <a:pt x="1615" y="581"/>
                      <a:pt x="1645" y="559"/>
                    </a:cubicBezTo>
                    <a:lnTo>
                      <a:pt x="1645" y="559"/>
                    </a:lnTo>
                    <a:cubicBezTo>
                      <a:pt x="1601" y="603"/>
                      <a:pt x="1549" y="666"/>
                      <a:pt x="1490" y="716"/>
                    </a:cubicBezTo>
                    <a:lnTo>
                      <a:pt x="1490" y="716"/>
                    </a:lnTo>
                    <a:cubicBezTo>
                      <a:pt x="1488" y="707"/>
                      <a:pt x="1478" y="700"/>
                      <a:pt x="1467" y="706"/>
                    </a:cubicBezTo>
                    <a:lnTo>
                      <a:pt x="1467" y="706"/>
                    </a:lnTo>
                    <a:cubicBezTo>
                      <a:pt x="1431" y="727"/>
                      <a:pt x="1394" y="739"/>
                      <a:pt x="1355" y="743"/>
                    </a:cubicBezTo>
                    <a:lnTo>
                      <a:pt x="1355" y="743"/>
                    </a:lnTo>
                    <a:cubicBezTo>
                      <a:pt x="1400" y="731"/>
                      <a:pt x="1442" y="707"/>
                      <a:pt x="1472" y="666"/>
                    </a:cubicBezTo>
                    <a:lnTo>
                      <a:pt x="1472" y="666"/>
                    </a:lnTo>
                    <a:cubicBezTo>
                      <a:pt x="1484" y="648"/>
                      <a:pt x="1494" y="628"/>
                      <a:pt x="1502" y="605"/>
                    </a:cubicBezTo>
                    <a:lnTo>
                      <a:pt x="1502" y="605"/>
                    </a:lnTo>
                    <a:cubicBezTo>
                      <a:pt x="1507" y="605"/>
                      <a:pt x="1512" y="603"/>
                      <a:pt x="1517" y="599"/>
                    </a:cubicBezTo>
                    <a:close/>
                    <a:moveTo>
                      <a:pt x="1752" y="411"/>
                    </a:moveTo>
                    <a:lnTo>
                      <a:pt x="1752" y="411"/>
                    </a:lnTo>
                    <a:cubicBezTo>
                      <a:pt x="1753" y="410"/>
                      <a:pt x="1755" y="408"/>
                      <a:pt x="1756" y="407"/>
                    </a:cubicBezTo>
                    <a:lnTo>
                      <a:pt x="1756" y="407"/>
                    </a:lnTo>
                    <a:cubicBezTo>
                      <a:pt x="1759" y="406"/>
                      <a:pt x="1762" y="405"/>
                      <a:pt x="1764" y="404"/>
                    </a:cubicBezTo>
                    <a:lnTo>
                      <a:pt x="1764" y="404"/>
                    </a:lnTo>
                    <a:cubicBezTo>
                      <a:pt x="1772" y="407"/>
                      <a:pt x="1776" y="419"/>
                      <a:pt x="1773" y="428"/>
                    </a:cubicBezTo>
                    <a:lnTo>
                      <a:pt x="1773" y="428"/>
                    </a:lnTo>
                    <a:cubicBezTo>
                      <a:pt x="1767" y="429"/>
                      <a:pt x="1761" y="430"/>
                      <a:pt x="1753" y="431"/>
                    </a:cubicBezTo>
                    <a:lnTo>
                      <a:pt x="1753" y="431"/>
                    </a:lnTo>
                    <a:cubicBezTo>
                      <a:pt x="1751" y="426"/>
                      <a:pt x="1749" y="417"/>
                      <a:pt x="1752" y="411"/>
                    </a:cubicBezTo>
                    <a:close/>
                    <a:moveTo>
                      <a:pt x="1796" y="281"/>
                    </a:moveTo>
                    <a:lnTo>
                      <a:pt x="1796" y="281"/>
                    </a:lnTo>
                    <a:cubicBezTo>
                      <a:pt x="1793" y="280"/>
                      <a:pt x="1790" y="280"/>
                      <a:pt x="1788" y="281"/>
                    </a:cubicBezTo>
                    <a:lnTo>
                      <a:pt x="1788" y="281"/>
                    </a:lnTo>
                    <a:cubicBezTo>
                      <a:pt x="1784" y="277"/>
                      <a:pt x="1782" y="273"/>
                      <a:pt x="1781" y="267"/>
                    </a:cubicBezTo>
                    <a:lnTo>
                      <a:pt x="1781" y="267"/>
                    </a:lnTo>
                    <a:lnTo>
                      <a:pt x="1781" y="267"/>
                    </a:lnTo>
                    <a:lnTo>
                      <a:pt x="1781" y="267"/>
                    </a:lnTo>
                    <a:cubicBezTo>
                      <a:pt x="1785" y="272"/>
                      <a:pt x="1791" y="277"/>
                      <a:pt x="1796" y="281"/>
                    </a:cubicBezTo>
                    <a:close/>
                    <a:moveTo>
                      <a:pt x="1228" y="760"/>
                    </a:moveTo>
                    <a:lnTo>
                      <a:pt x="1228" y="760"/>
                    </a:lnTo>
                    <a:cubicBezTo>
                      <a:pt x="1299" y="784"/>
                      <a:pt x="1374" y="782"/>
                      <a:pt x="1442" y="754"/>
                    </a:cubicBezTo>
                    <a:lnTo>
                      <a:pt x="1442" y="754"/>
                    </a:lnTo>
                    <a:cubicBezTo>
                      <a:pt x="1372" y="801"/>
                      <a:pt x="1299" y="820"/>
                      <a:pt x="1228" y="760"/>
                    </a:cubicBezTo>
                    <a:close/>
                    <a:moveTo>
                      <a:pt x="2203" y="3261"/>
                    </a:moveTo>
                    <a:lnTo>
                      <a:pt x="2203" y="3261"/>
                    </a:lnTo>
                    <a:cubicBezTo>
                      <a:pt x="2173" y="3263"/>
                      <a:pt x="2146" y="3272"/>
                      <a:pt x="2122" y="3285"/>
                    </a:cubicBezTo>
                    <a:lnTo>
                      <a:pt x="2122" y="3285"/>
                    </a:lnTo>
                    <a:cubicBezTo>
                      <a:pt x="2018" y="3304"/>
                      <a:pt x="1913" y="3319"/>
                      <a:pt x="1807" y="3323"/>
                    </a:cubicBezTo>
                    <a:lnTo>
                      <a:pt x="1807" y="3323"/>
                    </a:lnTo>
                    <a:cubicBezTo>
                      <a:pt x="1690" y="3328"/>
                      <a:pt x="1576" y="3301"/>
                      <a:pt x="1460" y="3296"/>
                    </a:cubicBezTo>
                    <a:lnTo>
                      <a:pt x="1460" y="3296"/>
                    </a:lnTo>
                    <a:cubicBezTo>
                      <a:pt x="1324" y="3290"/>
                      <a:pt x="1196" y="3351"/>
                      <a:pt x="1103" y="3446"/>
                    </a:cubicBezTo>
                    <a:lnTo>
                      <a:pt x="1103" y="3446"/>
                    </a:lnTo>
                    <a:cubicBezTo>
                      <a:pt x="1318" y="2596"/>
                      <a:pt x="1254" y="1654"/>
                      <a:pt x="1179" y="793"/>
                    </a:cubicBezTo>
                    <a:lnTo>
                      <a:pt x="1179" y="793"/>
                    </a:lnTo>
                    <a:cubicBezTo>
                      <a:pt x="1182" y="792"/>
                      <a:pt x="1183" y="792"/>
                      <a:pt x="1185" y="792"/>
                    </a:cubicBezTo>
                    <a:lnTo>
                      <a:pt x="1185" y="792"/>
                    </a:lnTo>
                    <a:cubicBezTo>
                      <a:pt x="1186" y="791"/>
                      <a:pt x="1187" y="791"/>
                      <a:pt x="1188" y="790"/>
                    </a:cubicBezTo>
                    <a:lnTo>
                      <a:pt x="1188" y="790"/>
                    </a:lnTo>
                    <a:cubicBezTo>
                      <a:pt x="1260" y="850"/>
                      <a:pt x="1366" y="855"/>
                      <a:pt x="1450" y="809"/>
                    </a:cubicBezTo>
                    <a:lnTo>
                      <a:pt x="1450" y="809"/>
                    </a:lnTo>
                    <a:cubicBezTo>
                      <a:pt x="1617" y="716"/>
                      <a:pt x="1725" y="437"/>
                      <a:pt x="1948" y="483"/>
                    </a:cubicBezTo>
                    <a:lnTo>
                      <a:pt x="1948" y="483"/>
                    </a:lnTo>
                    <a:cubicBezTo>
                      <a:pt x="1978" y="490"/>
                      <a:pt x="1991" y="442"/>
                      <a:pt x="1961" y="436"/>
                    </a:cubicBezTo>
                    <a:lnTo>
                      <a:pt x="1961" y="436"/>
                    </a:lnTo>
                    <a:cubicBezTo>
                      <a:pt x="1938" y="431"/>
                      <a:pt x="1915" y="430"/>
                      <a:pt x="1894" y="430"/>
                    </a:cubicBezTo>
                    <a:lnTo>
                      <a:pt x="1894" y="430"/>
                    </a:lnTo>
                    <a:cubicBezTo>
                      <a:pt x="1890" y="426"/>
                      <a:pt x="1884" y="422"/>
                      <a:pt x="1877" y="422"/>
                    </a:cubicBezTo>
                    <a:lnTo>
                      <a:pt x="1877" y="422"/>
                    </a:lnTo>
                    <a:cubicBezTo>
                      <a:pt x="1853" y="421"/>
                      <a:pt x="1829" y="422"/>
                      <a:pt x="1806" y="424"/>
                    </a:cubicBezTo>
                    <a:lnTo>
                      <a:pt x="1806" y="424"/>
                    </a:lnTo>
                    <a:cubicBezTo>
                      <a:pt x="1808" y="404"/>
                      <a:pt x="1800" y="384"/>
                      <a:pt x="1782" y="375"/>
                    </a:cubicBezTo>
                    <a:lnTo>
                      <a:pt x="1782" y="375"/>
                    </a:lnTo>
                    <a:cubicBezTo>
                      <a:pt x="1784" y="376"/>
                      <a:pt x="1786" y="376"/>
                      <a:pt x="1788" y="377"/>
                    </a:cubicBezTo>
                    <a:lnTo>
                      <a:pt x="1788" y="377"/>
                    </a:lnTo>
                    <a:cubicBezTo>
                      <a:pt x="1796" y="380"/>
                      <a:pt x="1805" y="373"/>
                      <a:pt x="1808" y="365"/>
                    </a:cubicBezTo>
                    <a:lnTo>
                      <a:pt x="1808" y="365"/>
                    </a:lnTo>
                    <a:cubicBezTo>
                      <a:pt x="1809" y="362"/>
                      <a:pt x="1808" y="359"/>
                      <a:pt x="1808" y="357"/>
                    </a:cubicBezTo>
                    <a:lnTo>
                      <a:pt x="1808" y="357"/>
                    </a:lnTo>
                    <a:cubicBezTo>
                      <a:pt x="1814" y="356"/>
                      <a:pt x="1821" y="353"/>
                      <a:pt x="1827" y="351"/>
                    </a:cubicBezTo>
                    <a:lnTo>
                      <a:pt x="1827" y="351"/>
                    </a:lnTo>
                    <a:cubicBezTo>
                      <a:pt x="1834" y="352"/>
                      <a:pt x="1841" y="349"/>
                      <a:pt x="1844" y="343"/>
                    </a:cubicBezTo>
                    <a:lnTo>
                      <a:pt x="1844" y="343"/>
                    </a:lnTo>
                    <a:cubicBezTo>
                      <a:pt x="1844" y="342"/>
                      <a:pt x="1845" y="341"/>
                      <a:pt x="1845" y="340"/>
                    </a:cubicBezTo>
                    <a:lnTo>
                      <a:pt x="1845" y="340"/>
                    </a:lnTo>
                    <a:cubicBezTo>
                      <a:pt x="1848" y="337"/>
                      <a:pt x="1851" y="335"/>
                      <a:pt x="1853" y="332"/>
                    </a:cubicBezTo>
                    <a:lnTo>
                      <a:pt x="1853" y="332"/>
                    </a:lnTo>
                    <a:cubicBezTo>
                      <a:pt x="1856" y="330"/>
                      <a:pt x="1857" y="327"/>
                      <a:pt x="1857" y="325"/>
                    </a:cubicBezTo>
                    <a:lnTo>
                      <a:pt x="1857" y="325"/>
                    </a:lnTo>
                    <a:cubicBezTo>
                      <a:pt x="1858" y="340"/>
                      <a:pt x="1857" y="356"/>
                      <a:pt x="1855" y="371"/>
                    </a:cubicBezTo>
                    <a:lnTo>
                      <a:pt x="1855" y="371"/>
                    </a:lnTo>
                    <a:cubicBezTo>
                      <a:pt x="1852" y="392"/>
                      <a:pt x="1883" y="401"/>
                      <a:pt x="1886" y="380"/>
                    </a:cubicBezTo>
                    <a:lnTo>
                      <a:pt x="1886" y="380"/>
                    </a:lnTo>
                    <a:cubicBezTo>
                      <a:pt x="1892" y="350"/>
                      <a:pt x="1892" y="321"/>
                      <a:pt x="1886" y="291"/>
                    </a:cubicBezTo>
                    <a:lnTo>
                      <a:pt x="1886" y="291"/>
                    </a:lnTo>
                    <a:cubicBezTo>
                      <a:pt x="1883" y="270"/>
                      <a:pt x="1852" y="279"/>
                      <a:pt x="1855" y="300"/>
                    </a:cubicBezTo>
                    <a:lnTo>
                      <a:pt x="1855" y="300"/>
                    </a:lnTo>
                    <a:cubicBezTo>
                      <a:pt x="1856" y="305"/>
                      <a:pt x="1857" y="311"/>
                      <a:pt x="1857" y="316"/>
                    </a:cubicBezTo>
                    <a:lnTo>
                      <a:pt x="1857" y="316"/>
                    </a:lnTo>
                    <a:cubicBezTo>
                      <a:pt x="1853" y="306"/>
                      <a:pt x="1840" y="299"/>
                      <a:pt x="1831" y="309"/>
                    </a:cubicBezTo>
                    <a:lnTo>
                      <a:pt x="1831" y="309"/>
                    </a:lnTo>
                    <a:cubicBezTo>
                      <a:pt x="1829" y="310"/>
                      <a:pt x="1828" y="311"/>
                      <a:pt x="1827" y="312"/>
                    </a:cubicBezTo>
                    <a:lnTo>
                      <a:pt x="1827" y="312"/>
                    </a:lnTo>
                    <a:cubicBezTo>
                      <a:pt x="1825" y="311"/>
                      <a:pt x="1823" y="310"/>
                      <a:pt x="1821" y="308"/>
                    </a:cubicBezTo>
                    <a:lnTo>
                      <a:pt x="1821" y="308"/>
                    </a:lnTo>
                    <a:cubicBezTo>
                      <a:pt x="1821" y="306"/>
                      <a:pt x="1821" y="305"/>
                      <a:pt x="1820" y="303"/>
                    </a:cubicBezTo>
                    <a:lnTo>
                      <a:pt x="1820" y="303"/>
                    </a:lnTo>
                    <a:cubicBezTo>
                      <a:pt x="1819" y="298"/>
                      <a:pt x="1816" y="295"/>
                      <a:pt x="1812" y="292"/>
                    </a:cubicBezTo>
                    <a:lnTo>
                      <a:pt x="1804" y="286"/>
                    </a:lnTo>
                    <a:lnTo>
                      <a:pt x="1804" y="286"/>
                    </a:lnTo>
                    <a:cubicBezTo>
                      <a:pt x="1819" y="289"/>
                      <a:pt x="1830" y="265"/>
                      <a:pt x="1815" y="255"/>
                    </a:cubicBezTo>
                    <a:lnTo>
                      <a:pt x="1815" y="255"/>
                    </a:lnTo>
                    <a:cubicBezTo>
                      <a:pt x="1799" y="244"/>
                      <a:pt x="1793" y="226"/>
                      <a:pt x="1794" y="208"/>
                    </a:cubicBezTo>
                    <a:lnTo>
                      <a:pt x="1794" y="208"/>
                    </a:lnTo>
                    <a:cubicBezTo>
                      <a:pt x="1794" y="206"/>
                      <a:pt x="1794" y="204"/>
                      <a:pt x="1794" y="202"/>
                    </a:cubicBezTo>
                    <a:lnTo>
                      <a:pt x="1794" y="202"/>
                    </a:lnTo>
                    <a:cubicBezTo>
                      <a:pt x="1801" y="201"/>
                      <a:pt x="1807" y="199"/>
                      <a:pt x="1813" y="196"/>
                    </a:cubicBezTo>
                    <a:lnTo>
                      <a:pt x="1813" y="196"/>
                    </a:lnTo>
                    <a:cubicBezTo>
                      <a:pt x="1821" y="193"/>
                      <a:pt x="1823" y="181"/>
                      <a:pt x="1819" y="174"/>
                    </a:cubicBezTo>
                    <a:lnTo>
                      <a:pt x="1819" y="174"/>
                    </a:lnTo>
                    <a:cubicBezTo>
                      <a:pt x="1814" y="166"/>
                      <a:pt x="1804" y="165"/>
                      <a:pt x="1796" y="168"/>
                    </a:cubicBezTo>
                    <a:lnTo>
                      <a:pt x="1796" y="168"/>
                    </a:lnTo>
                    <a:cubicBezTo>
                      <a:pt x="1784" y="174"/>
                      <a:pt x="1771" y="174"/>
                      <a:pt x="1758" y="171"/>
                    </a:cubicBezTo>
                    <a:lnTo>
                      <a:pt x="1758" y="171"/>
                    </a:lnTo>
                    <a:cubicBezTo>
                      <a:pt x="1756" y="170"/>
                      <a:pt x="1754" y="170"/>
                      <a:pt x="1752" y="171"/>
                    </a:cubicBezTo>
                    <a:lnTo>
                      <a:pt x="1752" y="171"/>
                    </a:lnTo>
                    <a:cubicBezTo>
                      <a:pt x="1789" y="149"/>
                      <a:pt x="1827" y="128"/>
                      <a:pt x="1864" y="107"/>
                    </a:cubicBezTo>
                    <a:lnTo>
                      <a:pt x="1864" y="107"/>
                    </a:lnTo>
                    <a:cubicBezTo>
                      <a:pt x="1883" y="96"/>
                      <a:pt x="1866" y="68"/>
                      <a:pt x="1848" y="78"/>
                    </a:cubicBezTo>
                    <a:lnTo>
                      <a:pt x="1848" y="78"/>
                    </a:lnTo>
                    <a:cubicBezTo>
                      <a:pt x="1822" y="93"/>
                      <a:pt x="1797" y="108"/>
                      <a:pt x="1771" y="123"/>
                    </a:cubicBezTo>
                    <a:lnTo>
                      <a:pt x="1771" y="123"/>
                    </a:lnTo>
                    <a:cubicBezTo>
                      <a:pt x="1774" y="107"/>
                      <a:pt x="1751" y="97"/>
                      <a:pt x="1741" y="112"/>
                    </a:cubicBezTo>
                    <a:lnTo>
                      <a:pt x="1741" y="112"/>
                    </a:lnTo>
                    <a:cubicBezTo>
                      <a:pt x="1732" y="124"/>
                      <a:pt x="1723" y="137"/>
                      <a:pt x="1715" y="149"/>
                    </a:cubicBezTo>
                    <a:lnTo>
                      <a:pt x="1715" y="149"/>
                    </a:lnTo>
                    <a:cubicBezTo>
                      <a:pt x="1706" y="164"/>
                      <a:pt x="1722" y="176"/>
                      <a:pt x="1735" y="172"/>
                    </a:cubicBezTo>
                    <a:lnTo>
                      <a:pt x="1735" y="172"/>
                    </a:lnTo>
                    <a:cubicBezTo>
                      <a:pt x="1738" y="174"/>
                      <a:pt x="1741" y="174"/>
                      <a:pt x="1745" y="174"/>
                    </a:cubicBezTo>
                    <a:lnTo>
                      <a:pt x="1745" y="174"/>
                    </a:lnTo>
                    <a:cubicBezTo>
                      <a:pt x="1735" y="181"/>
                      <a:pt x="1735" y="198"/>
                      <a:pt x="1749" y="202"/>
                    </a:cubicBezTo>
                    <a:lnTo>
                      <a:pt x="1749" y="202"/>
                    </a:lnTo>
                    <a:cubicBezTo>
                      <a:pt x="1754" y="204"/>
                      <a:pt x="1758" y="204"/>
                      <a:pt x="1763" y="205"/>
                    </a:cubicBezTo>
                    <a:lnTo>
                      <a:pt x="1763" y="205"/>
                    </a:lnTo>
                    <a:cubicBezTo>
                      <a:pt x="1762" y="206"/>
                      <a:pt x="1762" y="206"/>
                      <a:pt x="1762" y="208"/>
                    </a:cubicBezTo>
                    <a:lnTo>
                      <a:pt x="1762" y="208"/>
                    </a:lnTo>
                    <a:cubicBezTo>
                      <a:pt x="1762" y="210"/>
                      <a:pt x="1762" y="212"/>
                      <a:pt x="1762" y="214"/>
                    </a:cubicBezTo>
                    <a:lnTo>
                      <a:pt x="1762" y="214"/>
                    </a:lnTo>
                    <a:cubicBezTo>
                      <a:pt x="1752" y="206"/>
                      <a:pt x="1733" y="215"/>
                      <a:pt x="1737" y="231"/>
                    </a:cubicBezTo>
                    <a:lnTo>
                      <a:pt x="1737" y="231"/>
                    </a:lnTo>
                    <a:cubicBezTo>
                      <a:pt x="1741" y="251"/>
                      <a:pt x="1745" y="272"/>
                      <a:pt x="1749" y="292"/>
                    </a:cubicBezTo>
                    <a:lnTo>
                      <a:pt x="1749" y="292"/>
                    </a:lnTo>
                    <a:cubicBezTo>
                      <a:pt x="1751" y="300"/>
                      <a:pt x="1757" y="303"/>
                      <a:pt x="1763" y="303"/>
                    </a:cubicBezTo>
                    <a:lnTo>
                      <a:pt x="1763" y="303"/>
                    </a:lnTo>
                    <a:cubicBezTo>
                      <a:pt x="1764" y="305"/>
                      <a:pt x="1765" y="305"/>
                      <a:pt x="1766" y="306"/>
                    </a:cubicBezTo>
                    <a:lnTo>
                      <a:pt x="1766" y="306"/>
                    </a:lnTo>
                    <a:cubicBezTo>
                      <a:pt x="1767" y="308"/>
                      <a:pt x="1769" y="310"/>
                      <a:pt x="1771" y="311"/>
                    </a:cubicBezTo>
                    <a:lnTo>
                      <a:pt x="1771" y="311"/>
                    </a:lnTo>
                    <a:cubicBezTo>
                      <a:pt x="1777" y="316"/>
                      <a:pt x="1783" y="321"/>
                      <a:pt x="1790" y="325"/>
                    </a:cubicBezTo>
                    <a:lnTo>
                      <a:pt x="1790" y="325"/>
                    </a:lnTo>
                    <a:cubicBezTo>
                      <a:pt x="1783" y="325"/>
                      <a:pt x="1777" y="323"/>
                      <a:pt x="1771" y="321"/>
                    </a:cubicBezTo>
                    <a:lnTo>
                      <a:pt x="1771" y="321"/>
                    </a:lnTo>
                    <a:cubicBezTo>
                      <a:pt x="1753" y="314"/>
                      <a:pt x="1745" y="337"/>
                      <a:pt x="1756" y="348"/>
                    </a:cubicBezTo>
                    <a:lnTo>
                      <a:pt x="1756" y="348"/>
                    </a:lnTo>
                    <a:cubicBezTo>
                      <a:pt x="1742" y="356"/>
                      <a:pt x="1730" y="369"/>
                      <a:pt x="1727" y="385"/>
                    </a:cubicBezTo>
                    <a:lnTo>
                      <a:pt x="1727" y="385"/>
                    </a:lnTo>
                    <a:cubicBezTo>
                      <a:pt x="1712" y="392"/>
                      <a:pt x="1697" y="401"/>
                      <a:pt x="1684" y="412"/>
                    </a:cubicBezTo>
                    <a:lnTo>
                      <a:pt x="1684" y="412"/>
                    </a:lnTo>
                    <a:cubicBezTo>
                      <a:pt x="1667" y="424"/>
                      <a:pt x="1683" y="452"/>
                      <a:pt x="1700" y="440"/>
                    </a:cubicBezTo>
                    <a:lnTo>
                      <a:pt x="1700" y="440"/>
                    </a:lnTo>
                    <a:cubicBezTo>
                      <a:pt x="1706" y="435"/>
                      <a:pt x="1712" y="431"/>
                      <a:pt x="1719" y="427"/>
                    </a:cubicBezTo>
                    <a:lnTo>
                      <a:pt x="1719" y="427"/>
                    </a:lnTo>
                    <a:cubicBezTo>
                      <a:pt x="1719" y="431"/>
                      <a:pt x="1721" y="434"/>
                      <a:pt x="1722" y="438"/>
                    </a:cubicBezTo>
                    <a:lnTo>
                      <a:pt x="1722" y="438"/>
                    </a:lnTo>
                    <a:cubicBezTo>
                      <a:pt x="1651" y="456"/>
                      <a:pt x="1584" y="487"/>
                      <a:pt x="1523" y="532"/>
                    </a:cubicBezTo>
                    <a:lnTo>
                      <a:pt x="1523" y="532"/>
                    </a:lnTo>
                    <a:cubicBezTo>
                      <a:pt x="1538" y="468"/>
                      <a:pt x="1548" y="401"/>
                      <a:pt x="1571" y="346"/>
                    </a:cubicBezTo>
                    <a:lnTo>
                      <a:pt x="1571" y="346"/>
                    </a:lnTo>
                    <a:cubicBezTo>
                      <a:pt x="1574" y="344"/>
                      <a:pt x="1576" y="342"/>
                      <a:pt x="1577" y="340"/>
                    </a:cubicBezTo>
                    <a:lnTo>
                      <a:pt x="1577" y="340"/>
                    </a:lnTo>
                    <a:cubicBezTo>
                      <a:pt x="1583" y="336"/>
                      <a:pt x="1584" y="330"/>
                      <a:pt x="1581" y="325"/>
                    </a:cubicBezTo>
                    <a:lnTo>
                      <a:pt x="1581" y="325"/>
                    </a:lnTo>
                    <a:cubicBezTo>
                      <a:pt x="1589" y="310"/>
                      <a:pt x="1598" y="297"/>
                      <a:pt x="1608" y="285"/>
                    </a:cubicBezTo>
                    <a:lnTo>
                      <a:pt x="1608" y="285"/>
                    </a:lnTo>
                    <a:cubicBezTo>
                      <a:pt x="1616" y="278"/>
                      <a:pt x="1625" y="271"/>
                      <a:pt x="1632" y="265"/>
                    </a:cubicBezTo>
                    <a:lnTo>
                      <a:pt x="1632" y="265"/>
                    </a:lnTo>
                    <a:cubicBezTo>
                      <a:pt x="1636" y="262"/>
                      <a:pt x="1638" y="259"/>
                      <a:pt x="1639" y="256"/>
                    </a:cubicBezTo>
                    <a:lnTo>
                      <a:pt x="1639" y="256"/>
                    </a:lnTo>
                    <a:cubicBezTo>
                      <a:pt x="1649" y="249"/>
                      <a:pt x="1660" y="242"/>
                      <a:pt x="1672" y="237"/>
                    </a:cubicBezTo>
                    <a:lnTo>
                      <a:pt x="1672" y="237"/>
                    </a:lnTo>
                    <a:cubicBezTo>
                      <a:pt x="1701" y="225"/>
                      <a:pt x="1688" y="178"/>
                      <a:pt x="1660" y="190"/>
                    </a:cubicBezTo>
                    <a:lnTo>
                      <a:pt x="1660" y="190"/>
                    </a:lnTo>
                    <a:cubicBezTo>
                      <a:pt x="1628" y="203"/>
                      <a:pt x="1602" y="221"/>
                      <a:pt x="1583" y="243"/>
                    </a:cubicBezTo>
                    <a:lnTo>
                      <a:pt x="1583" y="243"/>
                    </a:lnTo>
                    <a:cubicBezTo>
                      <a:pt x="1519" y="296"/>
                      <a:pt x="1447" y="346"/>
                      <a:pt x="1380" y="399"/>
                    </a:cubicBezTo>
                    <a:lnTo>
                      <a:pt x="1380" y="399"/>
                    </a:lnTo>
                    <a:cubicBezTo>
                      <a:pt x="1395" y="373"/>
                      <a:pt x="1412" y="349"/>
                      <a:pt x="1429" y="326"/>
                    </a:cubicBezTo>
                    <a:lnTo>
                      <a:pt x="1429" y="326"/>
                    </a:lnTo>
                    <a:cubicBezTo>
                      <a:pt x="1442" y="309"/>
                      <a:pt x="1414" y="293"/>
                      <a:pt x="1401" y="310"/>
                    </a:cubicBezTo>
                    <a:lnTo>
                      <a:pt x="1401" y="310"/>
                    </a:lnTo>
                    <a:cubicBezTo>
                      <a:pt x="1373" y="346"/>
                      <a:pt x="1348" y="386"/>
                      <a:pt x="1327" y="427"/>
                    </a:cubicBezTo>
                    <a:lnTo>
                      <a:pt x="1327" y="427"/>
                    </a:lnTo>
                    <a:cubicBezTo>
                      <a:pt x="1326" y="427"/>
                      <a:pt x="1326" y="427"/>
                      <a:pt x="1325" y="428"/>
                    </a:cubicBezTo>
                    <a:lnTo>
                      <a:pt x="1325" y="428"/>
                    </a:lnTo>
                    <a:cubicBezTo>
                      <a:pt x="1318" y="436"/>
                      <a:pt x="1315" y="444"/>
                      <a:pt x="1314" y="454"/>
                    </a:cubicBezTo>
                    <a:lnTo>
                      <a:pt x="1314" y="454"/>
                    </a:lnTo>
                    <a:cubicBezTo>
                      <a:pt x="1296" y="470"/>
                      <a:pt x="1279" y="487"/>
                      <a:pt x="1263" y="504"/>
                    </a:cubicBezTo>
                    <a:lnTo>
                      <a:pt x="1263" y="504"/>
                    </a:lnTo>
                    <a:cubicBezTo>
                      <a:pt x="1335" y="339"/>
                      <a:pt x="1424" y="185"/>
                      <a:pt x="1532" y="41"/>
                    </a:cubicBezTo>
                    <a:lnTo>
                      <a:pt x="1532" y="41"/>
                    </a:lnTo>
                    <a:cubicBezTo>
                      <a:pt x="1537" y="34"/>
                      <a:pt x="1535" y="27"/>
                      <a:pt x="1530" y="22"/>
                    </a:cubicBezTo>
                    <a:lnTo>
                      <a:pt x="1530" y="22"/>
                    </a:lnTo>
                    <a:cubicBezTo>
                      <a:pt x="1531" y="15"/>
                      <a:pt x="1528" y="8"/>
                      <a:pt x="1522" y="5"/>
                    </a:cubicBezTo>
                    <a:lnTo>
                      <a:pt x="1522" y="5"/>
                    </a:lnTo>
                    <a:cubicBezTo>
                      <a:pt x="1514" y="0"/>
                      <a:pt x="1505" y="4"/>
                      <a:pt x="1500" y="11"/>
                    </a:cubicBezTo>
                    <a:lnTo>
                      <a:pt x="1500" y="11"/>
                    </a:lnTo>
                    <a:cubicBezTo>
                      <a:pt x="1500" y="11"/>
                      <a:pt x="1499" y="10"/>
                      <a:pt x="1497" y="10"/>
                    </a:cubicBezTo>
                    <a:lnTo>
                      <a:pt x="1497" y="10"/>
                    </a:lnTo>
                    <a:cubicBezTo>
                      <a:pt x="1477" y="3"/>
                      <a:pt x="1469" y="34"/>
                      <a:pt x="1489" y="41"/>
                    </a:cubicBezTo>
                    <a:lnTo>
                      <a:pt x="1489" y="41"/>
                    </a:lnTo>
                    <a:cubicBezTo>
                      <a:pt x="1490" y="41"/>
                      <a:pt x="1491" y="41"/>
                      <a:pt x="1491" y="41"/>
                    </a:cubicBezTo>
                    <a:lnTo>
                      <a:pt x="1491" y="41"/>
                    </a:lnTo>
                    <a:cubicBezTo>
                      <a:pt x="1389" y="180"/>
                      <a:pt x="1304" y="329"/>
                      <a:pt x="1235" y="488"/>
                    </a:cubicBezTo>
                    <a:lnTo>
                      <a:pt x="1235" y="488"/>
                    </a:lnTo>
                    <a:cubicBezTo>
                      <a:pt x="1224" y="438"/>
                      <a:pt x="1209" y="390"/>
                      <a:pt x="1191" y="343"/>
                    </a:cubicBezTo>
                    <a:lnTo>
                      <a:pt x="1191" y="343"/>
                    </a:lnTo>
                    <a:cubicBezTo>
                      <a:pt x="1183" y="323"/>
                      <a:pt x="1152" y="331"/>
                      <a:pt x="1159" y="351"/>
                    </a:cubicBezTo>
                    <a:lnTo>
                      <a:pt x="1159" y="351"/>
                    </a:lnTo>
                    <a:cubicBezTo>
                      <a:pt x="1185" y="419"/>
                      <a:pt x="1205" y="489"/>
                      <a:pt x="1217" y="561"/>
                    </a:cubicBezTo>
                    <a:lnTo>
                      <a:pt x="1217" y="561"/>
                    </a:lnTo>
                    <a:cubicBezTo>
                      <a:pt x="1214" y="564"/>
                      <a:pt x="1212" y="568"/>
                      <a:pt x="1210" y="571"/>
                    </a:cubicBezTo>
                    <a:lnTo>
                      <a:pt x="1210" y="571"/>
                    </a:lnTo>
                    <a:cubicBezTo>
                      <a:pt x="1207" y="538"/>
                      <a:pt x="1200" y="505"/>
                      <a:pt x="1184" y="474"/>
                    </a:cubicBezTo>
                    <a:lnTo>
                      <a:pt x="1184" y="474"/>
                    </a:lnTo>
                    <a:cubicBezTo>
                      <a:pt x="1127" y="361"/>
                      <a:pt x="1034" y="266"/>
                      <a:pt x="955" y="169"/>
                    </a:cubicBezTo>
                    <a:lnTo>
                      <a:pt x="955" y="169"/>
                    </a:lnTo>
                    <a:cubicBezTo>
                      <a:pt x="937" y="148"/>
                      <a:pt x="901" y="176"/>
                      <a:pt x="916" y="199"/>
                    </a:cubicBezTo>
                    <a:lnTo>
                      <a:pt x="916" y="199"/>
                    </a:lnTo>
                    <a:cubicBezTo>
                      <a:pt x="971" y="277"/>
                      <a:pt x="978" y="364"/>
                      <a:pt x="936" y="450"/>
                    </a:cubicBezTo>
                    <a:lnTo>
                      <a:pt x="936" y="450"/>
                    </a:lnTo>
                    <a:cubicBezTo>
                      <a:pt x="922" y="479"/>
                      <a:pt x="893" y="504"/>
                      <a:pt x="884" y="536"/>
                    </a:cubicBezTo>
                    <a:lnTo>
                      <a:pt x="884" y="536"/>
                    </a:lnTo>
                    <a:cubicBezTo>
                      <a:pt x="867" y="505"/>
                      <a:pt x="851" y="474"/>
                      <a:pt x="832" y="445"/>
                    </a:cubicBezTo>
                    <a:lnTo>
                      <a:pt x="832" y="445"/>
                    </a:lnTo>
                    <a:cubicBezTo>
                      <a:pt x="786" y="380"/>
                      <a:pt x="711" y="347"/>
                      <a:pt x="635" y="335"/>
                    </a:cubicBezTo>
                    <a:lnTo>
                      <a:pt x="635" y="335"/>
                    </a:lnTo>
                    <a:cubicBezTo>
                      <a:pt x="634" y="334"/>
                      <a:pt x="634" y="334"/>
                      <a:pt x="633" y="334"/>
                    </a:cubicBezTo>
                    <a:lnTo>
                      <a:pt x="633" y="334"/>
                    </a:lnTo>
                    <a:cubicBezTo>
                      <a:pt x="627" y="330"/>
                      <a:pt x="621" y="330"/>
                      <a:pt x="617" y="333"/>
                    </a:cubicBezTo>
                    <a:lnTo>
                      <a:pt x="617" y="333"/>
                    </a:lnTo>
                    <a:cubicBezTo>
                      <a:pt x="612" y="333"/>
                      <a:pt x="607" y="332"/>
                      <a:pt x="602" y="331"/>
                    </a:cubicBezTo>
                    <a:lnTo>
                      <a:pt x="602" y="331"/>
                    </a:lnTo>
                    <a:cubicBezTo>
                      <a:pt x="597" y="331"/>
                      <a:pt x="593" y="333"/>
                      <a:pt x="590" y="334"/>
                    </a:cubicBezTo>
                    <a:lnTo>
                      <a:pt x="590" y="334"/>
                    </a:lnTo>
                    <a:cubicBezTo>
                      <a:pt x="588" y="334"/>
                      <a:pt x="585" y="333"/>
                      <a:pt x="582" y="332"/>
                    </a:cubicBezTo>
                    <a:lnTo>
                      <a:pt x="582" y="332"/>
                    </a:lnTo>
                    <a:cubicBezTo>
                      <a:pt x="570" y="329"/>
                      <a:pt x="562" y="340"/>
                      <a:pt x="562" y="349"/>
                    </a:cubicBezTo>
                    <a:lnTo>
                      <a:pt x="562" y="349"/>
                    </a:lnTo>
                    <a:cubicBezTo>
                      <a:pt x="548" y="359"/>
                      <a:pt x="546" y="387"/>
                      <a:pt x="569" y="394"/>
                    </a:cubicBezTo>
                    <a:lnTo>
                      <a:pt x="569" y="394"/>
                    </a:lnTo>
                    <a:cubicBezTo>
                      <a:pt x="737" y="445"/>
                      <a:pt x="708" y="666"/>
                      <a:pt x="839" y="758"/>
                    </a:cubicBezTo>
                    <a:lnTo>
                      <a:pt x="839" y="758"/>
                    </a:lnTo>
                    <a:cubicBezTo>
                      <a:pt x="928" y="820"/>
                      <a:pt x="1029" y="818"/>
                      <a:pt x="1132" y="801"/>
                    </a:cubicBezTo>
                    <a:lnTo>
                      <a:pt x="1132" y="801"/>
                    </a:lnTo>
                    <a:cubicBezTo>
                      <a:pt x="1207" y="1675"/>
                      <a:pt x="1273" y="2636"/>
                      <a:pt x="1041" y="3494"/>
                    </a:cubicBezTo>
                    <a:lnTo>
                      <a:pt x="1041" y="3494"/>
                    </a:lnTo>
                    <a:cubicBezTo>
                      <a:pt x="881" y="3362"/>
                      <a:pt x="823" y="3147"/>
                      <a:pt x="692" y="2989"/>
                    </a:cubicBezTo>
                    <a:lnTo>
                      <a:pt x="692" y="2989"/>
                    </a:lnTo>
                    <a:cubicBezTo>
                      <a:pt x="524" y="2788"/>
                      <a:pt x="293" y="2781"/>
                      <a:pt x="48" y="2804"/>
                    </a:cubicBezTo>
                    <a:lnTo>
                      <a:pt x="48" y="2804"/>
                    </a:lnTo>
                    <a:cubicBezTo>
                      <a:pt x="40" y="2805"/>
                      <a:pt x="34" y="2808"/>
                      <a:pt x="30" y="2813"/>
                    </a:cubicBezTo>
                    <a:lnTo>
                      <a:pt x="30" y="2813"/>
                    </a:lnTo>
                    <a:cubicBezTo>
                      <a:pt x="8" y="2813"/>
                      <a:pt x="0" y="2852"/>
                      <a:pt x="26" y="2862"/>
                    </a:cubicBezTo>
                    <a:lnTo>
                      <a:pt x="26" y="2862"/>
                    </a:lnTo>
                    <a:cubicBezTo>
                      <a:pt x="151" y="2909"/>
                      <a:pt x="255" y="2987"/>
                      <a:pt x="336" y="3094"/>
                    </a:cubicBezTo>
                    <a:lnTo>
                      <a:pt x="336" y="3094"/>
                    </a:lnTo>
                    <a:cubicBezTo>
                      <a:pt x="408" y="3188"/>
                      <a:pt x="440" y="3305"/>
                      <a:pt x="519" y="3395"/>
                    </a:cubicBezTo>
                    <a:lnTo>
                      <a:pt x="519" y="3395"/>
                    </a:lnTo>
                    <a:cubicBezTo>
                      <a:pt x="623" y="3516"/>
                      <a:pt x="793" y="3556"/>
                      <a:pt x="950" y="3579"/>
                    </a:cubicBezTo>
                    <a:lnTo>
                      <a:pt x="950" y="3579"/>
                    </a:lnTo>
                    <a:cubicBezTo>
                      <a:pt x="950" y="3579"/>
                      <a:pt x="950" y="3579"/>
                      <a:pt x="950" y="3580"/>
                    </a:cubicBezTo>
                    <a:lnTo>
                      <a:pt x="950" y="3580"/>
                    </a:lnTo>
                    <a:cubicBezTo>
                      <a:pt x="957" y="3590"/>
                      <a:pt x="968" y="3589"/>
                      <a:pt x="975" y="3583"/>
                    </a:cubicBezTo>
                    <a:lnTo>
                      <a:pt x="975" y="3583"/>
                    </a:lnTo>
                    <a:cubicBezTo>
                      <a:pt x="988" y="3585"/>
                      <a:pt x="1002" y="3587"/>
                      <a:pt x="1015" y="3588"/>
                    </a:cubicBezTo>
                    <a:lnTo>
                      <a:pt x="1015" y="3588"/>
                    </a:lnTo>
                    <a:cubicBezTo>
                      <a:pt x="884" y="4024"/>
                      <a:pt x="673" y="4431"/>
                      <a:pt x="342" y="4784"/>
                    </a:cubicBezTo>
                    <a:lnTo>
                      <a:pt x="342" y="4784"/>
                    </a:lnTo>
                    <a:cubicBezTo>
                      <a:pt x="320" y="4806"/>
                      <a:pt x="354" y="4841"/>
                      <a:pt x="376" y="4817"/>
                    </a:cubicBezTo>
                    <a:lnTo>
                      <a:pt x="376" y="4817"/>
                    </a:lnTo>
                    <a:cubicBezTo>
                      <a:pt x="717" y="4455"/>
                      <a:pt x="932" y="4036"/>
                      <a:pt x="1064" y="3588"/>
                    </a:cubicBezTo>
                    <a:lnTo>
                      <a:pt x="1064" y="3588"/>
                    </a:lnTo>
                    <a:cubicBezTo>
                      <a:pt x="1066" y="3587"/>
                      <a:pt x="1068" y="3585"/>
                      <a:pt x="1068" y="3583"/>
                    </a:cubicBezTo>
                    <a:lnTo>
                      <a:pt x="1068" y="3583"/>
                    </a:lnTo>
                    <a:cubicBezTo>
                      <a:pt x="1281" y="3521"/>
                      <a:pt x="1483" y="3623"/>
                      <a:pt x="1698" y="3605"/>
                    </a:cubicBezTo>
                    <a:lnTo>
                      <a:pt x="1698" y="3605"/>
                    </a:lnTo>
                    <a:cubicBezTo>
                      <a:pt x="1782" y="3598"/>
                      <a:pt x="1856" y="3556"/>
                      <a:pt x="1923" y="3507"/>
                    </a:cubicBezTo>
                    <a:lnTo>
                      <a:pt x="1923" y="3507"/>
                    </a:lnTo>
                    <a:cubicBezTo>
                      <a:pt x="1984" y="3463"/>
                      <a:pt x="2055" y="3373"/>
                      <a:pt x="2131" y="3332"/>
                    </a:cubicBezTo>
                    <a:lnTo>
                      <a:pt x="2131" y="3332"/>
                    </a:lnTo>
                    <a:cubicBezTo>
                      <a:pt x="2156" y="3327"/>
                      <a:pt x="2180" y="3323"/>
                      <a:pt x="2205" y="3319"/>
                    </a:cubicBezTo>
                    <a:lnTo>
                      <a:pt x="2205" y="3319"/>
                    </a:lnTo>
                    <a:cubicBezTo>
                      <a:pt x="2217" y="3316"/>
                      <a:pt x="2223" y="3307"/>
                      <a:pt x="2223" y="3297"/>
                    </a:cubicBezTo>
                    <a:lnTo>
                      <a:pt x="2223" y="3297"/>
                    </a:lnTo>
                    <a:cubicBezTo>
                      <a:pt x="2230" y="3283"/>
                      <a:pt x="2225" y="3261"/>
                      <a:pt x="2203" y="326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9" name="Freeform 349">
                <a:extLst>
                  <a:ext uri="{FF2B5EF4-FFF2-40B4-BE49-F238E27FC236}">
                    <a16:creationId xmlns:a16="http://schemas.microsoft.com/office/drawing/2014/main" id="{BFB811D1-6DAE-D64D-A7AC-7F63213EE892}"/>
                  </a:ext>
                </a:extLst>
              </p:cNvPr>
              <p:cNvSpPr>
                <a:spLocks noChangeArrowheads="1"/>
              </p:cNvSpPr>
              <p:nvPr/>
            </p:nvSpPr>
            <p:spPr bwMode="auto">
              <a:xfrm>
                <a:off x="5606749" y="3403438"/>
                <a:ext cx="65887" cy="60486"/>
              </a:xfrm>
              <a:custGeom>
                <a:avLst/>
                <a:gdLst>
                  <a:gd name="T0" fmla="*/ 38 w 271"/>
                  <a:gd name="T1" fmla="*/ 38 h 248"/>
                  <a:gd name="T2" fmla="*/ 46 w 271"/>
                  <a:gd name="T3" fmla="*/ 43 h 248"/>
                  <a:gd name="T4" fmla="*/ 28 w 271"/>
                  <a:gd name="T5" fmla="*/ 39 h 248"/>
                  <a:gd name="T6" fmla="*/ 20 w 271"/>
                  <a:gd name="T7" fmla="*/ 70 h 248"/>
                  <a:gd name="T8" fmla="*/ 27 w 271"/>
                  <a:gd name="T9" fmla="*/ 72 h 248"/>
                  <a:gd name="T10" fmla="*/ 72 w 271"/>
                  <a:gd name="T11" fmla="*/ 88 h 248"/>
                  <a:gd name="T12" fmla="*/ 72 w 271"/>
                  <a:gd name="T13" fmla="*/ 108 h 248"/>
                  <a:gd name="T14" fmla="*/ 61 w 271"/>
                  <a:gd name="T15" fmla="*/ 105 h 248"/>
                  <a:gd name="T16" fmla="*/ 41 w 271"/>
                  <a:gd name="T17" fmla="*/ 123 h 248"/>
                  <a:gd name="T18" fmla="*/ 37 w 271"/>
                  <a:gd name="T19" fmla="*/ 133 h 248"/>
                  <a:gd name="T20" fmla="*/ 44 w 271"/>
                  <a:gd name="T21" fmla="*/ 169 h 248"/>
                  <a:gd name="T22" fmla="*/ 48 w 271"/>
                  <a:gd name="T23" fmla="*/ 200 h 248"/>
                  <a:gd name="T24" fmla="*/ 74 w 271"/>
                  <a:gd name="T25" fmla="*/ 202 h 248"/>
                  <a:gd name="T26" fmla="*/ 33 w 271"/>
                  <a:gd name="T27" fmla="*/ 212 h 248"/>
                  <a:gd name="T28" fmla="*/ 41 w 271"/>
                  <a:gd name="T29" fmla="*/ 243 h 248"/>
                  <a:gd name="T30" fmla="*/ 116 w 271"/>
                  <a:gd name="T31" fmla="*/ 226 h 248"/>
                  <a:gd name="T32" fmla="*/ 119 w 271"/>
                  <a:gd name="T33" fmla="*/ 224 h 248"/>
                  <a:gd name="T34" fmla="*/ 135 w 271"/>
                  <a:gd name="T35" fmla="*/ 198 h 248"/>
                  <a:gd name="T36" fmla="*/ 84 w 271"/>
                  <a:gd name="T37" fmla="*/ 170 h 248"/>
                  <a:gd name="T38" fmla="*/ 111 w 271"/>
                  <a:gd name="T39" fmla="*/ 163 h 248"/>
                  <a:gd name="T40" fmla="*/ 123 w 271"/>
                  <a:gd name="T41" fmla="*/ 158 h 248"/>
                  <a:gd name="T42" fmla="*/ 187 w 271"/>
                  <a:gd name="T43" fmla="*/ 178 h 248"/>
                  <a:gd name="T44" fmla="*/ 206 w 271"/>
                  <a:gd name="T45" fmla="*/ 168 h 248"/>
                  <a:gd name="T46" fmla="*/ 228 w 271"/>
                  <a:gd name="T47" fmla="*/ 168 h 248"/>
                  <a:gd name="T48" fmla="*/ 263 w 271"/>
                  <a:gd name="T49" fmla="*/ 109 h 248"/>
                  <a:gd name="T50" fmla="*/ 232 w 271"/>
                  <a:gd name="T51" fmla="*/ 101 h 248"/>
                  <a:gd name="T52" fmla="*/ 205 w 271"/>
                  <a:gd name="T53" fmla="*/ 145 h 248"/>
                  <a:gd name="T54" fmla="*/ 202 w 271"/>
                  <a:gd name="T55" fmla="*/ 151 h 248"/>
                  <a:gd name="T56" fmla="*/ 195 w 271"/>
                  <a:gd name="T57" fmla="*/ 146 h 248"/>
                  <a:gd name="T58" fmla="*/ 111 w 271"/>
                  <a:gd name="T59" fmla="*/ 120 h 248"/>
                  <a:gd name="T60" fmla="*/ 147 w 271"/>
                  <a:gd name="T61" fmla="*/ 94 h 248"/>
                  <a:gd name="T62" fmla="*/ 141 w 271"/>
                  <a:gd name="T63" fmla="*/ 67 h 248"/>
                  <a:gd name="T64" fmla="*/ 138 w 271"/>
                  <a:gd name="T65" fmla="*/ 65 h 248"/>
                  <a:gd name="T66" fmla="*/ 130 w 271"/>
                  <a:gd name="T67" fmla="*/ 52 h 248"/>
                  <a:gd name="T68" fmla="*/ 54 w 271"/>
                  <a:gd name="T69" fmla="*/ 1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48">
                    <a:moveTo>
                      <a:pt x="38" y="38"/>
                    </a:moveTo>
                    <a:lnTo>
                      <a:pt x="38" y="38"/>
                    </a:lnTo>
                    <a:cubicBezTo>
                      <a:pt x="40" y="40"/>
                      <a:pt x="43" y="41"/>
                      <a:pt x="46" y="43"/>
                    </a:cubicBezTo>
                    <a:lnTo>
                      <a:pt x="46" y="43"/>
                    </a:lnTo>
                    <a:cubicBezTo>
                      <a:pt x="40" y="41"/>
                      <a:pt x="34" y="40"/>
                      <a:pt x="28" y="39"/>
                    </a:cubicBezTo>
                    <a:lnTo>
                      <a:pt x="28" y="39"/>
                    </a:lnTo>
                    <a:cubicBezTo>
                      <a:pt x="8" y="34"/>
                      <a:pt x="0" y="65"/>
                      <a:pt x="20" y="70"/>
                    </a:cubicBezTo>
                    <a:lnTo>
                      <a:pt x="20" y="70"/>
                    </a:lnTo>
                    <a:cubicBezTo>
                      <a:pt x="22" y="71"/>
                      <a:pt x="24" y="71"/>
                      <a:pt x="27" y="72"/>
                    </a:cubicBezTo>
                    <a:lnTo>
                      <a:pt x="27" y="72"/>
                    </a:lnTo>
                    <a:cubicBezTo>
                      <a:pt x="40" y="82"/>
                      <a:pt x="56" y="88"/>
                      <a:pt x="72" y="88"/>
                    </a:cubicBezTo>
                    <a:lnTo>
                      <a:pt x="72" y="88"/>
                    </a:lnTo>
                    <a:cubicBezTo>
                      <a:pt x="67" y="93"/>
                      <a:pt x="66" y="102"/>
                      <a:pt x="72" y="108"/>
                    </a:cubicBezTo>
                    <a:lnTo>
                      <a:pt x="72" y="108"/>
                    </a:lnTo>
                    <a:cubicBezTo>
                      <a:pt x="68" y="107"/>
                      <a:pt x="65" y="106"/>
                      <a:pt x="61" y="105"/>
                    </a:cubicBezTo>
                    <a:lnTo>
                      <a:pt x="61" y="105"/>
                    </a:lnTo>
                    <a:cubicBezTo>
                      <a:pt x="48" y="101"/>
                      <a:pt x="40" y="113"/>
                      <a:pt x="41" y="123"/>
                    </a:cubicBezTo>
                    <a:lnTo>
                      <a:pt x="41" y="123"/>
                    </a:lnTo>
                    <a:cubicBezTo>
                      <a:pt x="40" y="126"/>
                      <a:pt x="38" y="129"/>
                      <a:pt x="37" y="133"/>
                    </a:cubicBezTo>
                    <a:lnTo>
                      <a:pt x="37" y="133"/>
                    </a:lnTo>
                    <a:cubicBezTo>
                      <a:pt x="37" y="146"/>
                      <a:pt x="39" y="158"/>
                      <a:pt x="44" y="169"/>
                    </a:cubicBezTo>
                    <a:lnTo>
                      <a:pt x="44" y="169"/>
                    </a:lnTo>
                    <a:cubicBezTo>
                      <a:pt x="28" y="175"/>
                      <a:pt x="29" y="202"/>
                      <a:pt x="48" y="200"/>
                    </a:cubicBezTo>
                    <a:lnTo>
                      <a:pt x="48" y="200"/>
                    </a:lnTo>
                    <a:cubicBezTo>
                      <a:pt x="57" y="200"/>
                      <a:pt x="66" y="200"/>
                      <a:pt x="74" y="202"/>
                    </a:cubicBezTo>
                    <a:lnTo>
                      <a:pt x="74" y="202"/>
                    </a:lnTo>
                    <a:cubicBezTo>
                      <a:pt x="60" y="205"/>
                      <a:pt x="47" y="209"/>
                      <a:pt x="33" y="212"/>
                    </a:cubicBezTo>
                    <a:lnTo>
                      <a:pt x="33" y="212"/>
                    </a:lnTo>
                    <a:cubicBezTo>
                      <a:pt x="12" y="216"/>
                      <a:pt x="21" y="247"/>
                      <a:pt x="41" y="243"/>
                    </a:cubicBezTo>
                    <a:lnTo>
                      <a:pt x="41" y="243"/>
                    </a:lnTo>
                    <a:cubicBezTo>
                      <a:pt x="66" y="238"/>
                      <a:pt x="91" y="232"/>
                      <a:pt x="116" y="226"/>
                    </a:cubicBezTo>
                    <a:lnTo>
                      <a:pt x="116" y="226"/>
                    </a:lnTo>
                    <a:cubicBezTo>
                      <a:pt x="117" y="226"/>
                      <a:pt x="118" y="225"/>
                      <a:pt x="119" y="224"/>
                    </a:cubicBezTo>
                    <a:lnTo>
                      <a:pt x="119" y="224"/>
                    </a:lnTo>
                    <a:cubicBezTo>
                      <a:pt x="134" y="229"/>
                      <a:pt x="149" y="210"/>
                      <a:pt x="135" y="198"/>
                    </a:cubicBezTo>
                    <a:lnTo>
                      <a:pt x="135" y="198"/>
                    </a:lnTo>
                    <a:cubicBezTo>
                      <a:pt x="121" y="185"/>
                      <a:pt x="103" y="175"/>
                      <a:pt x="84" y="170"/>
                    </a:cubicBezTo>
                    <a:lnTo>
                      <a:pt x="84" y="170"/>
                    </a:lnTo>
                    <a:cubicBezTo>
                      <a:pt x="81" y="168"/>
                      <a:pt x="79" y="165"/>
                      <a:pt x="77" y="163"/>
                    </a:cubicBezTo>
                    <a:lnTo>
                      <a:pt x="111" y="163"/>
                    </a:lnTo>
                    <a:lnTo>
                      <a:pt x="111" y="163"/>
                    </a:lnTo>
                    <a:cubicBezTo>
                      <a:pt x="117" y="163"/>
                      <a:pt x="120" y="161"/>
                      <a:pt x="123" y="158"/>
                    </a:cubicBezTo>
                    <a:lnTo>
                      <a:pt x="123" y="158"/>
                    </a:lnTo>
                    <a:cubicBezTo>
                      <a:pt x="144" y="165"/>
                      <a:pt x="165" y="171"/>
                      <a:pt x="187" y="178"/>
                    </a:cubicBezTo>
                    <a:lnTo>
                      <a:pt x="187" y="178"/>
                    </a:lnTo>
                    <a:cubicBezTo>
                      <a:pt x="197" y="181"/>
                      <a:pt x="204" y="175"/>
                      <a:pt x="206" y="168"/>
                    </a:cubicBezTo>
                    <a:lnTo>
                      <a:pt x="206" y="168"/>
                    </a:lnTo>
                    <a:cubicBezTo>
                      <a:pt x="212" y="173"/>
                      <a:pt x="221" y="175"/>
                      <a:pt x="228" y="168"/>
                    </a:cubicBezTo>
                    <a:lnTo>
                      <a:pt x="228" y="168"/>
                    </a:lnTo>
                    <a:cubicBezTo>
                      <a:pt x="245" y="151"/>
                      <a:pt x="256" y="132"/>
                      <a:pt x="263" y="109"/>
                    </a:cubicBezTo>
                    <a:lnTo>
                      <a:pt x="263" y="109"/>
                    </a:lnTo>
                    <a:cubicBezTo>
                      <a:pt x="270" y="89"/>
                      <a:pt x="239" y="81"/>
                      <a:pt x="232" y="101"/>
                    </a:cubicBezTo>
                    <a:lnTo>
                      <a:pt x="232" y="101"/>
                    </a:lnTo>
                    <a:cubicBezTo>
                      <a:pt x="227" y="118"/>
                      <a:pt x="218" y="132"/>
                      <a:pt x="205" y="145"/>
                    </a:cubicBezTo>
                    <a:lnTo>
                      <a:pt x="205" y="145"/>
                    </a:lnTo>
                    <a:cubicBezTo>
                      <a:pt x="204" y="146"/>
                      <a:pt x="203" y="148"/>
                      <a:pt x="202" y="151"/>
                    </a:cubicBezTo>
                    <a:lnTo>
                      <a:pt x="202" y="151"/>
                    </a:lnTo>
                    <a:cubicBezTo>
                      <a:pt x="200" y="149"/>
                      <a:pt x="198" y="148"/>
                      <a:pt x="195" y="146"/>
                    </a:cubicBezTo>
                    <a:lnTo>
                      <a:pt x="195" y="146"/>
                    </a:lnTo>
                    <a:cubicBezTo>
                      <a:pt x="167" y="138"/>
                      <a:pt x="139" y="129"/>
                      <a:pt x="111" y="120"/>
                    </a:cubicBezTo>
                    <a:lnTo>
                      <a:pt x="111" y="120"/>
                    </a:lnTo>
                    <a:cubicBezTo>
                      <a:pt x="126" y="118"/>
                      <a:pt x="140" y="109"/>
                      <a:pt x="147" y="94"/>
                    </a:cubicBezTo>
                    <a:lnTo>
                      <a:pt x="147" y="94"/>
                    </a:lnTo>
                    <a:cubicBezTo>
                      <a:pt x="155" y="87"/>
                      <a:pt x="155" y="70"/>
                      <a:pt x="141" y="67"/>
                    </a:cubicBezTo>
                    <a:lnTo>
                      <a:pt x="138" y="65"/>
                    </a:lnTo>
                    <a:lnTo>
                      <a:pt x="138" y="65"/>
                    </a:lnTo>
                    <a:cubicBezTo>
                      <a:pt x="138" y="60"/>
                      <a:pt x="136" y="55"/>
                      <a:pt x="130" y="52"/>
                    </a:cubicBezTo>
                    <a:lnTo>
                      <a:pt x="130" y="52"/>
                    </a:lnTo>
                    <a:cubicBezTo>
                      <a:pt x="105" y="38"/>
                      <a:pt x="80" y="24"/>
                      <a:pt x="54" y="11"/>
                    </a:cubicBezTo>
                    <a:lnTo>
                      <a:pt x="54" y="11"/>
                    </a:lnTo>
                    <a:cubicBezTo>
                      <a:pt x="36" y="0"/>
                      <a:pt x="19" y="28"/>
                      <a:pt x="3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0" name="Freeform 350">
                <a:extLst>
                  <a:ext uri="{FF2B5EF4-FFF2-40B4-BE49-F238E27FC236}">
                    <a16:creationId xmlns:a16="http://schemas.microsoft.com/office/drawing/2014/main" id="{1AC31F43-BAA3-3C42-A45C-4ADB9466BB90}"/>
                  </a:ext>
                </a:extLst>
              </p:cNvPr>
              <p:cNvSpPr>
                <a:spLocks noChangeArrowheads="1"/>
              </p:cNvSpPr>
              <p:nvPr/>
            </p:nvSpPr>
            <p:spPr bwMode="auto">
              <a:xfrm>
                <a:off x="5649954" y="3448803"/>
                <a:ext cx="23762" cy="31323"/>
              </a:xfrm>
              <a:custGeom>
                <a:avLst/>
                <a:gdLst>
                  <a:gd name="T0" fmla="*/ 58 w 98"/>
                  <a:gd name="T1" fmla="*/ 18 h 129"/>
                  <a:gd name="T2" fmla="*/ 58 w 98"/>
                  <a:gd name="T3" fmla="*/ 18 h 129"/>
                  <a:gd name="T4" fmla="*/ 11 w 98"/>
                  <a:gd name="T5" fmla="*/ 93 h 129"/>
                  <a:gd name="T6" fmla="*/ 11 w 98"/>
                  <a:gd name="T7" fmla="*/ 93 h 129"/>
                  <a:gd name="T8" fmla="*/ 39 w 98"/>
                  <a:gd name="T9" fmla="*/ 110 h 129"/>
                  <a:gd name="T10" fmla="*/ 39 w 98"/>
                  <a:gd name="T11" fmla="*/ 110 h 129"/>
                  <a:gd name="T12" fmla="*/ 86 w 98"/>
                  <a:gd name="T13" fmla="*/ 34 h 129"/>
                  <a:gd name="T14" fmla="*/ 86 w 98"/>
                  <a:gd name="T15" fmla="*/ 34 h 129"/>
                  <a:gd name="T16" fmla="*/ 58 w 98"/>
                  <a:gd name="T17" fmla="*/ 1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129">
                    <a:moveTo>
                      <a:pt x="58" y="18"/>
                    </a:moveTo>
                    <a:lnTo>
                      <a:pt x="58" y="18"/>
                    </a:lnTo>
                    <a:cubicBezTo>
                      <a:pt x="42" y="43"/>
                      <a:pt x="26" y="68"/>
                      <a:pt x="11" y="93"/>
                    </a:cubicBezTo>
                    <a:lnTo>
                      <a:pt x="11" y="93"/>
                    </a:lnTo>
                    <a:cubicBezTo>
                      <a:pt x="0" y="111"/>
                      <a:pt x="28" y="128"/>
                      <a:pt x="39" y="110"/>
                    </a:cubicBezTo>
                    <a:lnTo>
                      <a:pt x="39" y="110"/>
                    </a:lnTo>
                    <a:cubicBezTo>
                      <a:pt x="54" y="85"/>
                      <a:pt x="70" y="59"/>
                      <a:pt x="86" y="34"/>
                    </a:cubicBezTo>
                    <a:lnTo>
                      <a:pt x="86" y="34"/>
                    </a:lnTo>
                    <a:cubicBezTo>
                      <a:pt x="97" y="16"/>
                      <a:pt x="69" y="0"/>
                      <a:pt x="58"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1" name="Freeform 351">
                <a:extLst>
                  <a:ext uri="{FF2B5EF4-FFF2-40B4-BE49-F238E27FC236}">
                    <a16:creationId xmlns:a16="http://schemas.microsoft.com/office/drawing/2014/main" id="{0ED56292-1C48-7143-958E-96AC262677F6}"/>
                  </a:ext>
                </a:extLst>
              </p:cNvPr>
              <p:cNvSpPr>
                <a:spLocks noChangeArrowheads="1"/>
              </p:cNvSpPr>
              <p:nvPr/>
            </p:nvSpPr>
            <p:spPr bwMode="auto">
              <a:xfrm>
                <a:off x="5641313" y="3405598"/>
                <a:ext cx="29163" cy="15122"/>
              </a:xfrm>
              <a:custGeom>
                <a:avLst/>
                <a:gdLst>
                  <a:gd name="T0" fmla="*/ 84 w 120"/>
                  <a:gd name="T1" fmla="*/ 19 h 62"/>
                  <a:gd name="T2" fmla="*/ 84 w 120"/>
                  <a:gd name="T3" fmla="*/ 19 h 62"/>
                  <a:gd name="T4" fmla="*/ 39 w 120"/>
                  <a:gd name="T5" fmla="*/ 14 h 62"/>
                  <a:gd name="T6" fmla="*/ 39 w 120"/>
                  <a:gd name="T7" fmla="*/ 14 h 62"/>
                  <a:gd name="T8" fmla="*/ 16 w 120"/>
                  <a:gd name="T9" fmla="*/ 37 h 62"/>
                  <a:gd name="T10" fmla="*/ 16 w 120"/>
                  <a:gd name="T11" fmla="*/ 37 h 62"/>
                  <a:gd name="T12" fmla="*/ 100 w 120"/>
                  <a:gd name="T13" fmla="*/ 47 h 62"/>
                  <a:gd name="T14" fmla="*/ 100 w 120"/>
                  <a:gd name="T15" fmla="*/ 47 h 62"/>
                  <a:gd name="T16" fmla="*/ 84 w 120"/>
                  <a:gd name="T17" fmla="*/ 1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62">
                    <a:moveTo>
                      <a:pt x="84" y="19"/>
                    </a:moveTo>
                    <a:lnTo>
                      <a:pt x="84" y="19"/>
                    </a:lnTo>
                    <a:cubicBezTo>
                      <a:pt x="69" y="26"/>
                      <a:pt x="51" y="24"/>
                      <a:pt x="39" y="14"/>
                    </a:cubicBezTo>
                    <a:lnTo>
                      <a:pt x="39" y="14"/>
                    </a:lnTo>
                    <a:cubicBezTo>
                      <a:pt x="24" y="0"/>
                      <a:pt x="0" y="23"/>
                      <a:pt x="16" y="37"/>
                    </a:cubicBezTo>
                    <a:lnTo>
                      <a:pt x="16" y="37"/>
                    </a:lnTo>
                    <a:cubicBezTo>
                      <a:pt x="40" y="57"/>
                      <a:pt x="72" y="61"/>
                      <a:pt x="100" y="47"/>
                    </a:cubicBezTo>
                    <a:lnTo>
                      <a:pt x="100" y="47"/>
                    </a:lnTo>
                    <a:cubicBezTo>
                      <a:pt x="119" y="38"/>
                      <a:pt x="102" y="10"/>
                      <a:pt x="84"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2" name="Freeform 352">
                <a:extLst>
                  <a:ext uri="{FF2B5EF4-FFF2-40B4-BE49-F238E27FC236}">
                    <a16:creationId xmlns:a16="http://schemas.microsoft.com/office/drawing/2014/main" id="{743C5877-E2C1-FF4B-8013-0DB70C4326F6}"/>
                  </a:ext>
                </a:extLst>
              </p:cNvPr>
              <p:cNvSpPr>
                <a:spLocks noChangeArrowheads="1"/>
              </p:cNvSpPr>
              <p:nvPr/>
            </p:nvSpPr>
            <p:spPr bwMode="auto">
              <a:xfrm>
                <a:off x="5688838" y="3398037"/>
                <a:ext cx="25923" cy="36724"/>
              </a:xfrm>
              <a:custGeom>
                <a:avLst/>
                <a:gdLst>
                  <a:gd name="T0" fmla="*/ 41 w 104"/>
                  <a:gd name="T1" fmla="*/ 34 h 148"/>
                  <a:gd name="T2" fmla="*/ 41 w 104"/>
                  <a:gd name="T3" fmla="*/ 34 h 148"/>
                  <a:gd name="T4" fmla="*/ 34 w 104"/>
                  <a:gd name="T5" fmla="*/ 18 h 148"/>
                  <a:gd name="T6" fmla="*/ 34 w 104"/>
                  <a:gd name="T7" fmla="*/ 18 h 148"/>
                  <a:gd name="T8" fmla="*/ 4 w 104"/>
                  <a:gd name="T9" fmla="*/ 30 h 148"/>
                  <a:gd name="T10" fmla="*/ 4 w 104"/>
                  <a:gd name="T11" fmla="*/ 30 h 148"/>
                  <a:gd name="T12" fmla="*/ 64 w 104"/>
                  <a:gd name="T13" fmla="*/ 133 h 148"/>
                  <a:gd name="T14" fmla="*/ 64 w 104"/>
                  <a:gd name="T15" fmla="*/ 133 h 148"/>
                  <a:gd name="T16" fmla="*/ 87 w 104"/>
                  <a:gd name="T17" fmla="*/ 110 h 148"/>
                  <a:gd name="T18" fmla="*/ 87 w 104"/>
                  <a:gd name="T19" fmla="*/ 110 h 148"/>
                  <a:gd name="T20" fmla="*/ 42 w 104"/>
                  <a:gd name="T21" fmla="*/ 42 h 148"/>
                  <a:gd name="T22" fmla="*/ 42 w 104"/>
                  <a:gd name="T23" fmla="*/ 42 h 148"/>
                  <a:gd name="T24" fmla="*/ 41 w 104"/>
                  <a:gd name="T25" fmla="*/ 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48">
                    <a:moveTo>
                      <a:pt x="41" y="34"/>
                    </a:moveTo>
                    <a:lnTo>
                      <a:pt x="41" y="34"/>
                    </a:lnTo>
                    <a:cubicBezTo>
                      <a:pt x="38" y="28"/>
                      <a:pt x="36" y="23"/>
                      <a:pt x="34" y="18"/>
                    </a:cubicBezTo>
                    <a:lnTo>
                      <a:pt x="34" y="18"/>
                    </a:lnTo>
                    <a:cubicBezTo>
                      <a:pt x="26" y="0"/>
                      <a:pt x="0" y="13"/>
                      <a:pt x="4" y="30"/>
                    </a:cubicBezTo>
                    <a:lnTo>
                      <a:pt x="4" y="30"/>
                    </a:lnTo>
                    <a:cubicBezTo>
                      <a:pt x="14" y="70"/>
                      <a:pt x="34" y="105"/>
                      <a:pt x="64" y="133"/>
                    </a:cubicBezTo>
                    <a:lnTo>
                      <a:pt x="64" y="133"/>
                    </a:lnTo>
                    <a:cubicBezTo>
                      <a:pt x="79" y="147"/>
                      <a:pt x="103" y="125"/>
                      <a:pt x="87" y="110"/>
                    </a:cubicBezTo>
                    <a:lnTo>
                      <a:pt x="87" y="110"/>
                    </a:lnTo>
                    <a:cubicBezTo>
                      <a:pt x="67" y="91"/>
                      <a:pt x="51" y="68"/>
                      <a:pt x="42" y="42"/>
                    </a:cubicBezTo>
                    <a:lnTo>
                      <a:pt x="42" y="42"/>
                    </a:lnTo>
                    <a:cubicBezTo>
                      <a:pt x="42" y="40"/>
                      <a:pt x="42" y="36"/>
                      <a:pt x="41"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3" name="Freeform 353">
                <a:extLst>
                  <a:ext uri="{FF2B5EF4-FFF2-40B4-BE49-F238E27FC236}">
                    <a16:creationId xmlns:a16="http://schemas.microsoft.com/office/drawing/2014/main" id="{A8B59605-4D8A-B140-A9C5-52B051A40E0F}"/>
                  </a:ext>
                </a:extLst>
              </p:cNvPr>
              <p:cNvSpPr>
                <a:spLocks noChangeArrowheads="1"/>
              </p:cNvSpPr>
              <p:nvPr/>
            </p:nvSpPr>
            <p:spPr bwMode="auto">
              <a:xfrm>
                <a:off x="5724482" y="3373195"/>
                <a:ext cx="36724" cy="70207"/>
              </a:xfrm>
              <a:custGeom>
                <a:avLst/>
                <a:gdLst>
                  <a:gd name="T0" fmla="*/ 38 w 149"/>
                  <a:gd name="T1" fmla="*/ 264 h 285"/>
                  <a:gd name="T2" fmla="*/ 38 w 149"/>
                  <a:gd name="T3" fmla="*/ 264 h 285"/>
                  <a:gd name="T4" fmla="*/ 138 w 149"/>
                  <a:gd name="T5" fmla="*/ 35 h 285"/>
                  <a:gd name="T6" fmla="*/ 138 w 149"/>
                  <a:gd name="T7" fmla="*/ 35 h 285"/>
                  <a:gd name="T8" fmla="*/ 110 w 149"/>
                  <a:gd name="T9" fmla="*/ 18 h 285"/>
                  <a:gd name="T10" fmla="*/ 110 w 149"/>
                  <a:gd name="T11" fmla="*/ 18 h 285"/>
                  <a:gd name="T12" fmla="*/ 6 w 149"/>
                  <a:gd name="T13" fmla="*/ 256 h 285"/>
                  <a:gd name="T14" fmla="*/ 6 w 149"/>
                  <a:gd name="T15" fmla="*/ 256 h 285"/>
                  <a:gd name="T16" fmla="*/ 38 w 149"/>
                  <a:gd name="T17" fmla="*/ 26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285">
                    <a:moveTo>
                      <a:pt x="38" y="264"/>
                    </a:moveTo>
                    <a:lnTo>
                      <a:pt x="38" y="264"/>
                    </a:lnTo>
                    <a:cubicBezTo>
                      <a:pt x="65" y="184"/>
                      <a:pt x="99" y="108"/>
                      <a:pt x="138" y="35"/>
                    </a:cubicBezTo>
                    <a:lnTo>
                      <a:pt x="138" y="35"/>
                    </a:lnTo>
                    <a:cubicBezTo>
                      <a:pt x="148" y="16"/>
                      <a:pt x="120" y="0"/>
                      <a:pt x="110" y="18"/>
                    </a:cubicBezTo>
                    <a:lnTo>
                      <a:pt x="110" y="18"/>
                    </a:lnTo>
                    <a:cubicBezTo>
                      <a:pt x="69" y="94"/>
                      <a:pt x="34" y="173"/>
                      <a:pt x="6" y="256"/>
                    </a:cubicBezTo>
                    <a:lnTo>
                      <a:pt x="6" y="256"/>
                    </a:lnTo>
                    <a:cubicBezTo>
                      <a:pt x="0" y="276"/>
                      <a:pt x="31" y="284"/>
                      <a:pt x="38" y="26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4" name="Freeform 354">
                <a:extLst>
                  <a:ext uri="{FF2B5EF4-FFF2-40B4-BE49-F238E27FC236}">
                    <a16:creationId xmlns:a16="http://schemas.microsoft.com/office/drawing/2014/main" id="{E5B2F8BB-59FD-FC40-A6C1-43A343930E79}"/>
                  </a:ext>
                </a:extLst>
              </p:cNvPr>
              <p:cNvSpPr>
                <a:spLocks noChangeArrowheads="1"/>
              </p:cNvSpPr>
              <p:nvPr/>
            </p:nvSpPr>
            <p:spPr bwMode="auto">
              <a:xfrm>
                <a:off x="5734203" y="3408838"/>
                <a:ext cx="27002" cy="50766"/>
              </a:xfrm>
              <a:custGeom>
                <a:avLst/>
                <a:gdLst>
                  <a:gd name="T0" fmla="*/ 36 w 109"/>
                  <a:gd name="T1" fmla="*/ 186 h 207"/>
                  <a:gd name="T2" fmla="*/ 36 w 109"/>
                  <a:gd name="T3" fmla="*/ 186 h 207"/>
                  <a:gd name="T4" fmla="*/ 100 w 109"/>
                  <a:gd name="T5" fmla="*/ 36 h 207"/>
                  <a:gd name="T6" fmla="*/ 100 w 109"/>
                  <a:gd name="T7" fmla="*/ 36 h 207"/>
                  <a:gd name="T8" fmla="*/ 71 w 109"/>
                  <a:gd name="T9" fmla="*/ 19 h 207"/>
                  <a:gd name="T10" fmla="*/ 71 w 109"/>
                  <a:gd name="T11" fmla="*/ 19 h 207"/>
                  <a:gd name="T12" fmla="*/ 8 w 109"/>
                  <a:gd name="T13" fmla="*/ 170 h 207"/>
                  <a:gd name="T14" fmla="*/ 8 w 109"/>
                  <a:gd name="T15" fmla="*/ 170 h 207"/>
                  <a:gd name="T16" fmla="*/ 36 w 109"/>
                  <a:gd name="T17" fmla="*/ 18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207">
                    <a:moveTo>
                      <a:pt x="36" y="186"/>
                    </a:moveTo>
                    <a:lnTo>
                      <a:pt x="36" y="186"/>
                    </a:lnTo>
                    <a:cubicBezTo>
                      <a:pt x="58" y="136"/>
                      <a:pt x="79" y="86"/>
                      <a:pt x="100" y="36"/>
                    </a:cubicBezTo>
                    <a:lnTo>
                      <a:pt x="100" y="36"/>
                    </a:lnTo>
                    <a:cubicBezTo>
                      <a:pt x="108" y="17"/>
                      <a:pt x="80" y="0"/>
                      <a:pt x="71" y="19"/>
                    </a:cubicBezTo>
                    <a:lnTo>
                      <a:pt x="71" y="19"/>
                    </a:lnTo>
                    <a:cubicBezTo>
                      <a:pt x="50" y="70"/>
                      <a:pt x="29" y="120"/>
                      <a:pt x="8" y="170"/>
                    </a:cubicBezTo>
                    <a:lnTo>
                      <a:pt x="8" y="170"/>
                    </a:lnTo>
                    <a:cubicBezTo>
                      <a:pt x="0" y="189"/>
                      <a:pt x="28" y="206"/>
                      <a:pt x="36" y="1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5" name="Freeform 355">
                <a:extLst>
                  <a:ext uri="{FF2B5EF4-FFF2-40B4-BE49-F238E27FC236}">
                    <a16:creationId xmlns:a16="http://schemas.microsoft.com/office/drawing/2014/main" id="{D71AFB0C-97D8-EA47-9559-6F1F727EE464}"/>
                  </a:ext>
                </a:extLst>
              </p:cNvPr>
              <p:cNvSpPr>
                <a:spLocks noChangeArrowheads="1"/>
              </p:cNvSpPr>
              <p:nvPr/>
            </p:nvSpPr>
            <p:spPr bwMode="auto">
              <a:xfrm>
                <a:off x="5723402" y="3352672"/>
                <a:ext cx="16201" cy="30243"/>
              </a:xfrm>
              <a:custGeom>
                <a:avLst/>
                <a:gdLst>
                  <a:gd name="T0" fmla="*/ 59 w 66"/>
                  <a:gd name="T1" fmla="*/ 95 h 125"/>
                  <a:gd name="T2" fmla="*/ 59 w 66"/>
                  <a:gd name="T3" fmla="*/ 95 h 125"/>
                  <a:gd name="T4" fmla="*/ 37 w 66"/>
                  <a:gd name="T5" fmla="*/ 20 h 125"/>
                  <a:gd name="T6" fmla="*/ 37 w 66"/>
                  <a:gd name="T7" fmla="*/ 20 h 125"/>
                  <a:gd name="T8" fmla="*/ 6 w 66"/>
                  <a:gd name="T9" fmla="*/ 29 h 125"/>
                  <a:gd name="T10" fmla="*/ 6 w 66"/>
                  <a:gd name="T11" fmla="*/ 29 h 125"/>
                  <a:gd name="T12" fmla="*/ 27 w 66"/>
                  <a:gd name="T13" fmla="*/ 104 h 125"/>
                  <a:gd name="T14" fmla="*/ 27 w 66"/>
                  <a:gd name="T15" fmla="*/ 104 h 125"/>
                  <a:gd name="T16" fmla="*/ 59 w 66"/>
                  <a:gd name="T17" fmla="*/ 9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25">
                    <a:moveTo>
                      <a:pt x="59" y="95"/>
                    </a:moveTo>
                    <a:lnTo>
                      <a:pt x="59" y="95"/>
                    </a:lnTo>
                    <a:cubicBezTo>
                      <a:pt x="52" y="70"/>
                      <a:pt x="44" y="45"/>
                      <a:pt x="37" y="20"/>
                    </a:cubicBezTo>
                    <a:lnTo>
                      <a:pt x="37" y="20"/>
                    </a:lnTo>
                    <a:cubicBezTo>
                      <a:pt x="31" y="0"/>
                      <a:pt x="0" y="9"/>
                      <a:pt x="6" y="29"/>
                    </a:cubicBezTo>
                    <a:lnTo>
                      <a:pt x="6" y="29"/>
                    </a:lnTo>
                    <a:cubicBezTo>
                      <a:pt x="13" y="54"/>
                      <a:pt x="20" y="79"/>
                      <a:pt x="27" y="104"/>
                    </a:cubicBezTo>
                    <a:lnTo>
                      <a:pt x="27" y="104"/>
                    </a:lnTo>
                    <a:cubicBezTo>
                      <a:pt x="33" y="124"/>
                      <a:pt x="65" y="116"/>
                      <a:pt x="59" y="9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6" name="Freeform 356">
                <a:extLst>
                  <a:ext uri="{FF2B5EF4-FFF2-40B4-BE49-F238E27FC236}">
                    <a16:creationId xmlns:a16="http://schemas.microsoft.com/office/drawing/2014/main" id="{2D28282E-5B8D-7446-9F33-55B11726A2EE}"/>
                  </a:ext>
                </a:extLst>
              </p:cNvPr>
              <p:cNvSpPr>
                <a:spLocks noChangeArrowheads="1"/>
              </p:cNvSpPr>
              <p:nvPr/>
            </p:nvSpPr>
            <p:spPr bwMode="auto">
              <a:xfrm>
                <a:off x="5764446" y="3361314"/>
                <a:ext cx="23762" cy="23762"/>
              </a:xfrm>
              <a:custGeom>
                <a:avLst/>
                <a:gdLst>
                  <a:gd name="T0" fmla="*/ 36 w 99"/>
                  <a:gd name="T1" fmla="*/ 81 h 98"/>
                  <a:gd name="T2" fmla="*/ 36 w 99"/>
                  <a:gd name="T3" fmla="*/ 81 h 98"/>
                  <a:gd name="T4" fmla="*/ 81 w 99"/>
                  <a:gd name="T5" fmla="*/ 40 h 98"/>
                  <a:gd name="T6" fmla="*/ 81 w 99"/>
                  <a:gd name="T7" fmla="*/ 40 h 98"/>
                  <a:gd name="T8" fmla="*/ 64 w 99"/>
                  <a:gd name="T9" fmla="*/ 12 h 98"/>
                  <a:gd name="T10" fmla="*/ 64 w 99"/>
                  <a:gd name="T11" fmla="*/ 12 h 98"/>
                  <a:gd name="T12" fmla="*/ 13 w 99"/>
                  <a:gd name="T13" fmla="*/ 57 h 98"/>
                  <a:gd name="T14" fmla="*/ 13 w 99"/>
                  <a:gd name="T15" fmla="*/ 57 h 98"/>
                  <a:gd name="T16" fmla="*/ 36 w 99"/>
                  <a:gd name="T17" fmla="*/ 8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98">
                    <a:moveTo>
                      <a:pt x="36" y="81"/>
                    </a:moveTo>
                    <a:lnTo>
                      <a:pt x="36" y="81"/>
                    </a:lnTo>
                    <a:cubicBezTo>
                      <a:pt x="50" y="65"/>
                      <a:pt x="64" y="51"/>
                      <a:pt x="81" y="40"/>
                    </a:cubicBezTo>
                    <a:lnTo>
                      <a:pt x="81" y="40"/>
                    </a:lnTo>
                    <a:cubicBezTo>
                      <a:pt x="98" y="28"/>
                      <a:pt x="82" y="0"/>
                      <a:pt x="64" y="12"/>
                    </a:cubicBezTo>
                    <a:lnTo>
                      <a:pt x="64" y="12"/>
                    </a:lnTo>
                    <a:cubicBezTo>
                      <a:pt x="46" y="25"/>
                      <a:pt x="28" y="40"/>
                      <a:pt x="13" y="57"/>
                    </a:cubicBezTo>
                    <a:lnTo>
                      <a:pt x="13" y="57"/>
                    </a:lnTo>
                    <a:cubicBezTo>
                      <a:pt x="0" y="74"/>
                      <a:pt x="23" y="97"/>
                      <a:pt x="36" y="8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7" name="Freeform 357">
                <a:extLst>
                  <a:ext uri="{FF2B5EF4-FFF2-40B4-BE49-F238E27FC236}">
                    <a16:creationId xmlns:a16="http://schemas.microsoft.com/office/drawing/2014/main" id="{7CF9EE0E-4555-0945-954E-622EF8472300}"/>
                  </a:ext>
                </a:extLst>
              </p:cNvPr>
              <p:cNvSpPr>
                <a:spLocks noChangeArrowheads="1"/>
              </p:cNvSpPr>
              <p:nvPr/>
            </p:nvSpPr>
            <p:spPr bwMode="auto">
              <a:xfrm>
                <a:off x="5740684" y="3312709"/>
                <a:ext cx="113412" cy="81008"/>
              </a:xfrm>
              <a:custGeom>
                <a:avLst/>
                <a:gdLst>
                  <a:gd name="T0" fmla="*/ 100 w 462"/>
                  <a:gd name="T1" fmla="*/ 131 h 330"/>
                  <a:gd name="T2" fmla="*/ 327 w 462"/>
                  <a:gd name="T3" fmla="*/ 191 h 330"/>
                  <a:gd name="T4" fmla="*/ 314 w 462"/>
                  <a:gd name="T5" fmla="*/ 200 h 330"/>
                  <a:gd name="T6" fmla="*/ 382 w 462"/>
                  <a:gd name="T7" fmla="*/ 217 h 330"/>
                  <a:gd name="T8" fmla="*/ 380 w 462"/>
                  <a:gd name="T9" fmla="*/ 224 h 330"/>
                  <a:gd name="T10" fmla="*/ 376 w 462"/>
                  <a:gd name="T11" fmla="*/ 212 h 330"/>
                  <a:gd name="T12" fmla="*/ 11 w 462"/>
                  <a:gd name="T13" fmla="*/ 123 h 330"/>
                  <a:gd name="T14" fmla="*/ 6 w 462"/>
                  <a:gd name="T15" fmla="*/ 132 h 330"/>
                  <a:gd name="T16" fmla="*/ 32 w 462"/>
                  <a:gd name="T17" fmla="*/ 186 h 330"/>
                  <a:gd name="T18" fmla="*/ 63 w 462"/>
                  <a:gd name="T19" fmla="*/ 177 h 330"/>
                  <a:gd name="T20" fmla="*/ 61 w 462"/>
                  <a:gd name="T21" fmla="*/ 166 h 330"/>
                  <a:gd name="T22" fmla="*/ 66 w 462"/>
                  <a:gd name="T23" fmla="*/ 123 h 330"/>
                  <a:gd name="T24" fmla="*/ 98 w 462"/>
                  <a:gd name="T25" fmla="*/ 149 h 330"/>
                  <a:gd name="T26" fmla="*/ 96 w 462"/>
                  <a:gd name="T27" fmla="*/ 171 h 330"/>
                  <a:gd name="T28" fmla="*/ 131 w 462"/>
                  <a:gd name="T29" fmla="*/ 143 h 330"/>
                  <a:gd name="T30" fmla="*/ 141 w 462"/>
                  <a:gd name="T31" fmla="*/ 141 h 330"/>
                  <a:gd name="T32" fmla="*/ 150 w 462"/>
                  <a:gd name="T33" fmla="*/ 138 h 330"/>
                  <a:gd name="T34" fmla="*/ 167 w 462"/>
                  <a:gd name="T35" fmla="*/ 166 h 330"/>
                  <a:gd name="T36" fmla="*/ 180 w 462"/>
                  <a:gd name="T37" fmla="*/ 156 h 330"/>
                  <a:gd name="T38" fmla="*/ 206 w 462"/>
                  <a:gd name="T39" fmla="*/ 175 h 330"/>
                  <a:gd name="T40" fmla="*/ 238 w 462"/>
                  <a:gd name="T41" fmla="*/ 178 h 330"/>
                  <a:gd name="T42" fmla="*/ 249 w 462"/>
                  <a:gd name="T43" fmla="*/ 158 h 330"/>
                  <a:gd name="T44" fmla="*/ 247 w 462"/>
                  <a:gd name="T45" fmla="*/ 213 h 330"/>
                  <a:gd name="T46" fmla="*/ 280 w 462"/>
                  <a:gd name="T47" fmla="*/ 231 h 330"/>
                  <a:gd name="T48" fmla="*/ 283 w 462"/>
                  <a:gd name="T49" fmla="*/ 224 h 330"/>
                  <a:gd name="T50" fmla="*/ 306 w 462"/>
                  <a:gd name="T51" fmla="*/ 229 h 330"/>
                  <a:gd name="T52" fmla="*/ 316 w 462"/>
                  <a:gd name="T53" fmla="*/ 257 h 330"/>
                  <a:gd name="T54" fmla="*/ 336 w 462"/>
                  <a:gd name="T55" fmla="*/ 245 h 330"/>
                  <a:gd name="T56" fmla="*/ 348 w 462"/>
                  <a:gd name="T57" fmla="*/ 232 h 330"/>
                  <a:gd name="T58" fmla="*/ 373 w 462"/>
                  <a:gd name="T59" fmla="*/ 240 h 330"/>
                  <a:gd name="T60" fmla="*/ 401 w 462"/>
                  <a:gd name="T61" fmla="*/ 258 h 330"/>
                  <a:gd name="T62" fmla="*/ 414 w 462"/>
                  <a:gd name="T63" fmla="*/ 224 h 330"/>
                  <a:gd name="T64" fmla="*/ 407 w 462"/>
                  <a:gd name="T65" fmla="*/ 300 h 330"/>
                  <a:gd name="T66" fmla="*/ 438 w 462"/>
                  <a:gd name="T67" fmla="*/ 309 h 330"/>
                  <a:gd name="T68" fmla="*/ 450 w 462"/>
                  <a:gd name="T69" fmla="*/ 251 h 330"/>
                  <a:gd name="T70" fmla="*/ 455 w 462"/>
                  <a:gd name="T71" fmla="*/ 223 h 330"/>
                  <a:gd name="T72" fmla="*/ 425 w 462"/>
                  <a:gd name="T73" fmla="*/ 196 h 330"/>
                  <a:gd name="T74" fmla="*/ 429 w 462"/>
                  <a:gd name="T75" fmla="*/ 187 h 330"/>
                  <a:gd name="T76" fmla="*/ 420 w 462"/>
                  <a:gd name="T77" fmla="*/ 150 h 330"/>
                  <a:gd name="T78" fmla="*/ 376 w 462"/>
                  <a:gd name="T79" fmla="*/ 190 h 330"/>
                  <a:gd name="T80" fmla="*/ 367 w 462"/>
                  <a:gd name="T81" fmla="*/ 186 h 330"/>
                  <a:gd name="T82" fmla="*/ 346 w 462"/>
                  <a:gd name="T83" fmla="*/ 175 h 330"/>
                  <a:gd name="T84" fmla="*/ 313 w 462"/>
                  <a:gd name="T85" fmla="*/ 161 h 330"/>
                  <a:gd name="T86" fmla="*/ 283 w 462"/>
                  <a:gd name="T87" fmla="*/ 158 h 330"/>
                  <a:gd name="T88" fmla="*/ 267 w 462"/>
                  <a:gd name="T89" fmla="*/ 127 h 330"/>
                  <a:gd name="T90" fmla="*/ 272 w 462"/>
                  <a:gd name="T91" fmla="*/ 113 h 330"/>
                  <a:gd name="T92" fmla="*/ 246 w 462"/>
                  <a:gd name="T93" fmla="*/ 64 h 330"/>
                  <a:gd name="T94" fmla="*/ 235 w 462"/>
                  <a:gd name="T95" fmla="*/ 84 h 330"/>
                  <a:gd name="T96" fmla="*/ 242 w 462"/>
                  <a:gd name="T97" fmla="*/ 126 h 330"/>
                  <a:gd name="T98" fmla="*/ 230 w 462"/>
                  <a:gd name="T99" fmla="*/ 132 h 330"/>
                  <a:gd name="T100" fmla="*/ 207 w 462"/>
                  <a:gd name="T101" fmla="*/ 106 h 330"/>
                  <a:gd name="T102" fmla="*/ 188 w 462"/>
                  <a:gd name="T103" fmla="*/ 141 h 330"/>
                  <a:gd name="T104" fmla="*/ 166 w 462"/>
                  <a:gd name="T105" fmla="*/ 88 h 330"/>
                  <a:gd name="T106" fmla="*/ 162 w 462"/>
                  <a:gd name="T107" fmla="*/ 73 h 330"/>
                  <a:gd name="T108" fmla="*/ 134 w 462"/>
                  <a:gd name="T109" fmla="*/ 67 h 330"/>
                  <a:gd name="T110" fmla="*/ 133 w 462"/>
                  <a:gd name="T111" fmla="*/ 20 h 330"/>
                  <a:gd name="T112" fmla="*/ 101 w 462"/>
                  <a:gd name="T113" fmla="*/ 75 h 330"/>
                  <a:gd name="T114" fmla="*/ 66 w 462"/>
                  <a:gd name="T115" fmla="*/ 122 h 330"/>
                  <a:gd name="T116" fmla="*/ 50 w 462"/>
                  <a:gd name="T117" fmla="*/ 99 h 330"/>
                  <a:gd name="T118" fmla="*/ 41 w 462"/>
                  <a:gd name="T119" fmla="*/ 102 h 330"/>
                  <a:gd name="T120" fmla="*/ 27 w 462"/>
                  <a:gd name="T121" fmla="*/ 91 h 330"/>
                  <a:gd name="T122" fmla="*/ 7 w 462"/>
                  <a:gd name="T123" fmla="*/ 94 h 330"/>
                  <a:gd name="T124" fmla="*/ 11 w 462"/>
                  <a:gd name="T125" fmla="*/ 12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2" h="330">
                    <a:moveTo>
                      <a:pt x="100" y="119"/>
                    </a:moveTo>
                    <a:lnTo>
                      <a:pt x="100" y="119"/>
                    </a:lnTo>
                    <a:cubicBezTo>
                      <a:pt x="100" y="123"/>
                      <a:pt x="100" y="127"/>
                      <a:pt x="100" y="131"/>
                    </a:cubicBezTo>
                    <a:lnTo>
                      <a:pt x="100" y="131"/>
                    </a:lnTo>
                    <a:cubicBezTo>
                      <a:pt x="99" y="127"/>
                      <a:pt x="99" y="123"/>
                      <a:pt x="100" y="119"/>
                    </a:cubicBezTo>
                    <a:close/>
                    <a:moveTo>
                      <a:pt x="327" y="191"/>
                    </a:moveTo>
                    <a:lnTo>
                      <a:pt x="327" y="191"/>
                    </a:lnTo>
                    <a:cubicBezTo>
                      <a:pt x="322" y="196"/>
                      <a:pt x="318" y="202"/>
                      <a:pt x="314" y="209"/>
                    </a:cubicBezTo>
                    <a:lnTo>
                      <a:pt x="314" y="200"/>
                    </a:lnTo>
                    <a:lnTo>
                      <a:pt x="314" y="200"/>
                    </a:lnTo>
                    <a:cubicBezTo>
                      <a:pt x="319" y="197"/>
                      <a:pt x="323" y="194"/>
                      <a:pt x="327" y="191"/>
                    </a:cubicBezTo>
                    <a:close/>
                    <a:moveTo>
                      <a:pt x="382" y="217"/>
                    </a:moveTo>
                    <a:lnTo>
                      <a:pt x="382" y="217"/>
                    </a:lnTo>
                    <a:cubicBezTo>
                      <a:pt x="382" y="219"/>
                      <a:pt x="380" y="221"/>
                      <a:pt x="380" y="224"/>
                    </a:cubicBezTo>
                    <a:lnTo>
                      <a:pt x="380" y="224"/>
                    </a:lnTo>
                    <a:cubicBezTo>
                      <a:pt x="379" y="224"/>
                      <a:pt x="380" y="224"/>
                      <a:pt x="379" y="223"/>
                    </a:cubicBezTo>
                    <a:lnTo>
                      <a:pt x="379" y="223"/>
                    </a:lnTo>
                    <a:cubicBezTo>
                      <a:pt x="378" y="219"/>
                      <a:pt x="377" y="216"/>
                      <a:pt x="376" y="212"/>
                    </a:cubicBezTo>
                    <a:lnTo>
                      <a:pt x="376" y="212"/>
                    </a:lnTo>
                    <a:cubicBezTo>
                      <a:pt x="377" y="214"/>
                      <a:pt x="380" y="215"/>
                      <a:pt x="382" y="217"/>
                    </a:cubicBezTo>
                    <a:close/>
                    <a:moveTo>
                      <a:pt x="11" y="123"/>
                    </a:moveTo>
                    <a:lnTo>
                      <a:pt x="11" y="123"/>
                    </a:lnTo>
                    <a:cubicBezTo>
                      <a:pt x="9" y="126"/>
                      <a:pt x="8" y="129"/>
                      <a:pt x="6" y="132"/>
                    </a:cubicBezTo>
                    <a:lnTo>
                      <a:pt x="6" y="132"/>
                    </a:lnTo>
                    <a:cubicBezTo>
                      <a:pt x="0" y="145"/>
                      <a:pt x="11" y="157"/>
                      <a:pt x="22" y="157"/>
                    </a:cubicBezTo>
                    <a:lnTo>
                      <a:pt x="22" y="157"/>
                    </a:lnTo>
                    <a:cubicBezTo>
                      <a:pt x="26" y="166"/>
                      <a:pt x="28" y="176"/>
                      <a:pt x="32" y="186"/>
                    </a:cubicBezTo>
                    <a:lnTo>
                      <a:pt x="32" y="186"/>
                    </a:lnTo>
                    <a:cubicBezTo>
                      <a:pt x="38" y="205"/>
                      <a:pt x="70" y="197"/>
                      <a:pt x="63" y="177"/>
                    </a:cubicBezTo>
                    <a:lnTo>
                      <a:pt x="63" y="177"/>
                    </a:lnTo>
                    <a:cubicBezTo>
                      <a:pt x="63" y="174"/>
                      <a:pt x="61" y="171"/>
                      <a:pt x="60" y="168"/>
                    </a:cubicBezTo>
                    <a:lnTo>
                      <a:pt x="60" y="168"/>
                    </a:lnTo>
                    <a:cubicBezTo>
                      <a:pt x="61" y="167"/>
                      <a:pt x="61" y="167"/>
                      <a:pt x="61" y="166"/>
                    </a:cubicBezTo>
                    <a:lnTo>
                      <a:pt x="61" y="166"/>
                    </a:lnTo>
                    <a:cubicBezTo>
                      <a:pt x="63" y="151"/>
                      <a:pt x="64" y="137"/>
                      <a:pt x="66" y="123"/>
                    </a:cubicBezTo>
                    <a:lnTo>
                      <a:pt x="66" y="123"/>
                    </a:lnTo>
                    <a:cubicBezTo>
                      <a:pt x="66" y="129"/>
                      <a:pt x="66" y="137"/>
                      <a:pt x="69" y="144"/>
                    </a:cubicBezTo>
                    <a:lnTo>
                      <a:pt x="69" y="144"/>
                    </a:lnTo>
                    <a:cubicBezTo>
                      <a:pt x="74" y="158"/>
                      <a:pt x="91" y="158"/>
                      <a:pt x="98" y="149"/>
                    </a:cubicBezTo>
                    <a:lnTo>
                      <a:pt x="98" y="149"/>
                    </a:lnTo>
                    <a:cubicBezTo>
                      <a:pt x="97" y="157"/>
                      <a:pt x="97" y="164"/>
                      <a:pt x="96" y="171"/>
                    </a:cubicBezTo>
                    <a:lnTo>
                      <a:pt x="96" y="171"/>
                    </a:lnTo>
                    <a:cubicBezTo>
                      <a:pt x="94" y="191"/>
                      <a:pt x="126" y="191"/>
                      <a:pt x="128" y="171"/>
                    </a:cubicBezTo>
                    <a:lnTo>
                      <a:pt x="128" y="171"/>
                    </a:lnTo>
                    <a:cubicBezTo>
                      <a:pt x="130" y="161"/>
                      <a:pt x="130" y="152"/>
                      <a:pt x="131" y="143"/>
                    </a:cubicBezTo>
                    <a:lnTo>
                      <a:pt x="131" y="143"/>
                    </a:lnTo>
                    <a:cubicBezTo>
                      <a:pt x="135" y="144"/>
                      <a:pt x="138" y="143"/>
                      <a:pt x="141" y="141"/>
                    </a:cubicBezTo>
                    <a:lnTo>
                      <a:pt x="141" y="141"/>
                    </a:lnTo>
                    <a:cubicBezTo>
                      <a:pt x="149" y="135"/>
                      <a:pt x="156" y="127"/>
                      <a:pt x="161" y="118"/>
                    </a:cubicBezTo>
                    <a:lnTo>
                      <a:pt x="161" y="118"/>
                    </a:lnTo>
                    <a:cubicBezTo>
                      <a:pt x="161" y="126"/>
                      <a:pt x="157" y="134"/>
                      <a:pt x="150" y="138"/>
                    </a:cubicBezTo>
                    <a:lnTo>
                      <a:pt x="150" y="138"/>
                    </a:lnTo>
                    <a:cubicBezTo>
                      <a:pt x="132" y="149"/>
                      <a:pt x="149" y="177"/>
                      <a:pt x="167" y="166"/>
                    </a:cubicBezTo>
                    <a:lnTo>
                      <a:pt x="167" y="166"/>
                    </a:lnTo>
                    <a:cubicBezTo>
                      <a:pt x="174" y="161"/>
                      <a:pt x="180" y="154"/>
                      <a:pt x="184" y="147"/>
                    </a:cubicBezTo>
                    <a:lnTo>
                      <a:pt x="184" y="147"/>
                    </a:lnTo>
                    <a:cubicBezTo>
                      <a:pt x="183" y="150"/>
                      <a:pt x="181" y="153"/>
                      <a:pt x="180" y="156"/>
                    </a:cubicBezTo>
                    <a:lnTo>
                      <a:pt x="180" y="156"/>
                    </a:lnTo>
                    <a:cubicBezTo>
                      <a:pt x="171" y="173"/>
                      <a:pt x="194" y="188"/>
                      <a:pt x="206" y="175"/>
                    </a:cubicBezTo>
                    <a:lnTo>
                      <a:pt x="206" y="175"/>
                    </a:lnTo>
                    <a:cubicBezTo>
                      <a:pt x="206" y="176"/>
                      <a:pt x="206" y="177"/>
                      <a:pt x="206" y="178"/>
                    </a:cubicBezTo>
                    <a:lnTo>
                      <a:pt x="206" y="178"/>
                    </a:lnTo>
                    <a:cubicBezTo>
                      <a:pt x="208" y="199"/>
                      <a:pt x="240" y="199"/>
                      <a:pt x="238" y="178"/>
                    </a:cubicBezTo>
                    <a:lnTo>
                      <a:pt x="238" y="178"/>
                    </a:lnTo>
                    <a:cubicBezTo>
                      <a:pt x="238" y="169"/>
                      <a:pt x="241" y="162"/>
                      <a:pt x="249" y="158"/>
                    </a:cubicBezTo>
                    <a:lnTo>
                      <a:pt x="249" y="158"/>
                    </a:lnTo>
                    <a:cubicBezTo>
                      <a:pt x="254" y="170"/>
                      <a:pt x="253" y="183"/>
                      <a:pt x="245" y="194"/>
                    </a:cubicBezTo>
                    <a:lnTo>
                      <a:pt x="245" y="194"/>
                    </a:lnTo>
                    <a:cubicBezTo>
                      <a:pt x="241" y="202"/>
                      <a:pt x="242" y="208"/>
                      <a:pt x="247" y="213"/>
                    </a:cubicBezTo>
                    <a:lnTo>
                      <a:pt x="247" y="213"/>
                    </a:lnTo>
                    <a:cubicBezTo>
                      <a:pt x="238" y="231"/>
                      <a:pt x="265" y="253"/>
                      <a:pt x="280" y="231"/>
                    </a:cubicBezTo>
                    <a:lnTo>
                      <a:pt x="280" y="231"/>
                    </a:lnTo>
                    <a:cubicBezTo>
                      <a:pt x="282" y="229"/>
                      <a:pt x="282" y="227"/>
                      <a:pt x="282" y="225"/>
                    </a:cubicBezTo>
                    <a:lnTo>
                      <a:pt x="282" y="225"/>
                    </a:lnTo>
                    <a:cubicBezTo>
                      <a:pt x="283" y="225"/>
                      <a:pt x="283" y="224"/>
                      <a:pt x="283" y="224"/>
                    </a:cubicBezTo>
                    <a:lnTo>
                      <a:pt x="283" y="224"/>
                    </a:lnTo>
                    <a:cubicBezTo>
                      <a:pt x="288" y="232"/>
                      <a:pt x="299" y="234"/>
                      <a:pt x="306" y="229"/>
                    </a:cubicBezTo>
                    <a:lnTo>
                      <a:pt x="306" y="229"/>
                    </a:lnTo>
                    <a:cubicBezTo>
                      <a:pt x="306" y="232"/>
                      <a:pt x="305" y="234"/>
                      <a:pt x="305" y="237"/>
                    </a:cubicBezTo>
                    <a:lnTo>
                      <a:pt x="305" y="237"/>
                    </a:lnTo>
                    <a:cubicBezTo>
                      <a:pt x="303" y="245"/>
                      <a:pt x="306" y="254"/>
                      <a:pt x="316" y="257"/>
                    </a:cubicBezTo>
                    <a:lnTo>
                      <a:pt x="316" y="257"/>
                    </a:lnTo>
                    <a:cubicBezTo>
                      <a:pt x="323" y="259"/>
                      <a:pt x="334" y="254"/>
                      <a:pt x="336" y="245"/>
                    </a:cubicBezTo>
                    <a:lnTo>
                      <a:pt x="336" y="245"/>
                    </a:lnTo>
                    <a:cubicBezTo>
                      <a:pt x="337" y="237"/>
                      <a:pt x="340" y="228"/>
                      <a:pt x="344" y="221"/>
                    </a:cubicBezTo>
                    <a:lnTo>
                      <a:pt x="344" y="221"/>
                    </a:lnTo>
                    <a:cubicBezTo>
                      <a:pt x="346" y="225"/>
                      <a:pt x="347" y="228"/>
                      <a:pt x="348" y="232"/>
                    </a:cubicBezTo>
                    <a:lnTo>
                      <a:pt x="348" y="232"/>
                    </a:lnTo>
                    <a:cubicBezTo>
                      <a:pt x="352" y="244"/>
                      <a:pt x="365" y="245"/>
                      <a:pt x="373" y="240"/>
                    </a:cubicBezTo>
                    <a:lnTo>
                      <a:pt x="373" y="240"/>
                    </a:lnTo>
                    <a:cubicBezTo>
                      <a:pt x="372" y="244"/>
                      <a:pt x="371" y="247"/>
                      <a:pt x="370" y="249"/>
                    </a:cubicBezTo>
                    <a:lnTo>
                      <a:pt x="370" y="249"/>
                    </a:lnTo>
                    <a:cubicBezTo>
                      <a:pt x="363" y="269"/>
                      <a:pt x="394" y="277"/>
                      <a:pt x="401" y="258"/>
                    </a:cubicBezTo>
                    <a:lnTo>
                      <a:pt x="401" y="258"/>
                    </a:lnTo>
                    <a:cubicBezTo>
                      <a:pt x="406" y="247"/>
                      <a:pt x="410" y="235"/>
                      <a:pt x="414" y="224"/>
                    </a:cubicBezTo>
                    <a:lnTo>
                      <a:pt x="414" y="224"/>
                    </a:lnTo>
                    <a:cubicBezTo>
                      <a:pt x="413" y="232"/>
                      <a:pt x="414" y="242"/>
                      <a:pt x="417" y="251"/>
                    </a:cubicBezTo>
                    <a:lnTo>
                      <a:pt x="417" y="251"/>
                    </a:lnTo>
                    <a:cubicBezTo>
                      <a:pt x="413" y="268"/>
                      <a:pt x="410" y="283"/>
                      <a:pt x="407" y="300"/>
                    </a:cubicBezTo>
                    <a:lnTo>
                      <a:pt x="407" y="300"/>
                    </a:lnTo>
                    <a:cubicBezTo>
                      <a:pt x="402" y="320"/>
                      <a:pt x="434" y="329"/>
                      <a:pt x="438" y="309"/>
                    </a:cubicBezTo>
                    <a:lnTo>
                      <a:pt x="438" y="309"/>
                    </a:lnTo>
                    <a:cubicBezTo>
                      <a:pt x="441" y="293"/>
                      <a:pt x="444" y="278"/>
                      <a:pt x="447" y="263"/>
                    </a:cubicBezTo>
                    <a:lnTo>
                      <a:pt x="447" y="263"/>
                    </a:lnTo>
                    <a:cubicBezTo>
                      <a:pt x="450" y="259"/>
                      <a:pt x="450" y="255"/>
                      <a:pt x="450" y="251"/>
                    </a:cubicBezTo>
                    <a:lnTo>
                      <a:pt x="450" y="251"/>
                    </a:lnTo>
                    <a:cubicBezTo>
                      <a:pt x="451" y="242"/>
                      <a:pt x="454" y="232"/>
                      <a:pt x="455" y="223"/>
                    </a:cubicBezTo>
                    <a:lnTo>
                      <a:pt x="455" y="223"/>
                    </a:lnTo>
                    <a:cubicBezTo>
                      <a:pt x="457" y="218"/>
                      <a:pt x="455" y="214"/>
                      <a:pt x="453" y="211"/>
                    </a:cubicBezTo>
                    <a:lnTo>
                      <a:pt x="453" y="211"/>
                    </a:lnTo>
                    <a:cubicBezTo>
                      <a:pt x="461" y="194"/>
                      <a:pt x="437" y="181"/>
                      <a:pt x="425" y="196"/>
                    </a:cubicBezTo>
                    <a:lnTo>
                      <a:pt x="425" y="196"/>
                    </a:lnTo>
                    <a:cubicBezTo>
                      <a:pt x="426" y="192"/>
                      <a:pt x="427" y="189"/>
                      <a:pt x="429" y="187"/>
                    </a:cubicBezTo>
                    <a:lnTo>
                      <a:pt x="429" y="187"/>
                    </a:lnTo>
                    <a:cubicBezTo>
                      <a:pt x="433" y="182"/>
                      <a:pt x="438" y="178"/>
                      <a:pt x="443" y="174"/>
                    </a:cubicBezTo>
                    <a:lnTo>
                      <a:pt x="443" y="174"/>
                    </a:lnTo>
                    <a:cubicBezTo>
                      <a:pt x="459" y="159"/>
                      <a:pt x="435" y="137"/>
                      <a:pt x="420" y="150"/>
                    </a:cubicBezTo>
                    <a:lnTo>
                      <a:pt x="420" y="150"/>
                    </a:lnTo>
                    <a:cubicBezTo>
                      <a:pt x="405" y="164"/>
                      <a:pt x="390" y="177"/>
                      <a:pt x="376" y="190"/>
                    </a:cubicBezTo>
                    <a:lnTo>
                      <a:pt x="376" y="190"/>
                    </a:lnTo>
                    <a:cubicBezTo>
                      <a:pt x="373" y="192"/>
                      <a:pt x="372" y="195"/>
                      <a:pt x="371" y="198"/>
                    </a:cubicBezTo>
                    <a:lnTo>
                      <a:pt x="371" y="198"/>
                    </a:lnTo>
                    <a:cubicBezTo>
                      <a:pt x="369" y="194"/>
                      <a:pt x="368" y="189"/>
                      <a:pt x="367" y="186"/>
                    </a:cubicBezTo>
                    <a:lnTo>
                      <a:pt x="367" y="186"/>
                    </a:lnTo>
                    <a:cubicBezTo>
                      <a:pt x="363" y="176"/>
                      <a:pt x="353" y="172"/>
                      <a:pt x="346" y="175"/>
                    </a:cubicBezTo>
                    <a:lnTo>
                      <a:pt x="346" y="175"/>
                    </a:lnTo>
                    <a:cubicBezTo>
                      <a:pt x="353" y="161"/>
                      <a:pt x="339" y="141"/>
                      <a:pt x="324" y="153"/>
                    </a:cubicBezTo>
                    <a:lnTo>
                      <a:pt x="324" y="153"/>
                    </a:lnTo>
                    <a:cubicBezTo>
                      <a:pt x="320" y="155"/>
                      <a:pt x="317" y="158"/>
                      <a:pt x="313" y="161"/>
                    </a:cubicBezTo>
                    <a:lnTo>
                      <a:pt x="313" y="161"/>
                    </a:lnTo>
                    <a:cubicBezTo>
                      <a:pt x="309" y="147"/>
                      <a:pt x="289" y="146"/>
                      <a:pt x="283" y="158"/>
                    </a:cubicBezTo>
                    <a:lnTo>
                      <a:pt x="283" y="158"/>
                    </a:lnTo>
                    <a:cubicBezTo>
                      <a:pt x="282" y="149"/>
                      <a:pt x="278" y="140"/>
                      <a:pt x="273" y="133"/>
                    </a:cubicBezTo>
                    <a:lnTo>
                      <a:pt x="273" y="133"/>
                    </a:lnTo>
                    <a:cubicBezTo>
                      <a:pt x="272" y="130"/>
                      <a:pt x="269" y="128"/>
                      <a:pt x="267" y="127"/>
                    </a:cubicBezTo>
                    <a:lnTo>
                      <a:pt x="267" y="127"/>
                    </a:lnTo>
                    <a:cubicBezTo>
                      <a:pt x="270" y="124"/>
                      <a:pt x="273" y="119"/>
                      <a:pt x="272" y="113"/>
                    </a:cubicBezTo>
                    <a:lnTo>
                      <a:pt x="272" y="113"/>
                    </a:lnTo>
                    <a:cubicBezTo>
                      <a:pt x="270" y="100"/>
                      <a:pt x="268" y="88"/>
                      <a:pt x="266" y="76"/>
                    </a:cubicBezTo>
                    <a:lnTo>
                      <a:pt x="266" y="76"/>
                    </a:lnTo>
                    <a:cubicBezTo>
                      <a:pt x="265" y="67"/>
                      <a:pt x="253" y="62"/>
                      <a:pt x="246" y="64"/>
                    </a:cubicBezTo>
                    <a:lnTo>
                      <a:pt x="246" y="64"/>
                    </a:lnTo>
                    <a:cubicBezTo>
                      <a:pt x="237" y="67"/>
                      <a:pt x="233" y="75"/>
                      <a:pt x="235" y="84"/>
                    </a:cubicBezTo>
                    <a:lnTo>
                      <a:pt x="235" y="84"/>
                    </a:lnTo>
                    <a:cubicBezTo>
                      <a:pt x="237" y="97"/>
                      <a:pt x="239" y="109"/>
                      <a:pt x="241" y="121"/>
                    </a:cubicBezTo>
                    <a:lnTo>
                      <a:pt x="241" y="121"/>
                    </a:lnTo>
                    <a:cubicBezTo>
                      <a:pt x="241" y="123"/>
                      <a:pt x="242" y="125"/>
                      <a:pt x="242" y="126"/>
                    </a:cubicBezTo>
                    <a:lnTo>
                      <a:pt x="242" y="126"/>
                    </a:lnTo>
                    <a:cubicBezTo>
                      <a:pt x="238" y="127"/>
                      <a:pt x="234" y="129"/>
                      <a:pt x="230" y="132"/>
                    </a:cubicBezTo>
                    <a:lnTo>
                      <a:pt x="230" y="132"/>
                    </a:lnTo>
                    <a:cubicBezTo>
                      <a:pt x="232" y="128"/>
                      <a:pt x="233" y="126"/>
                      <a:pt x="235" y="123"/>
                    </a:cubicBezTo>
                    <a:lnTo>
                      <a:pt x="235" y="123"/>
                    </a:lnTo>
                    <a:cubicBezTo>
                      <a:pt x="245" y="104"/>
                      <a:pt x="217" y="88"/>
                      <a:pt x="207" y="106"/>
                    </a:cubicBezTo>
                    <a:lnTo>
                      <a:pt x="207" y="106"/>
                    </a:lnTo>
                    <a:cubicBezTo>
                      <a:pt x="201" y="118"/>
                      <a:pt x="194" y="129"/>
                      <a:pt x="188" y="141"/>
                    </a:cubicBezTo>
                    <a:lnTo>
                      <a:pt x="188" y="141"/>
                    </a:lnTo>
                    <a:cubicBezTo>
                      <a:pt x="194" y="127"/>
                      <a:pt x="194" y="110"/>
                      <a:pt x="187" y="94"/>
                    </a:cubicBezTo>
                    <a:lnTo>
                      <a:pt x="187" y="94"/>
                    </a:lnTo>
                    <a:cubicBezTo>
                      <a:pt x="182" y="84"/>
                      <a:pt x="173" y="84"/>
                      <a:pt x="166" y="88"/>
                    </a:cubicBezTo>
                    <a:lnTo>
                      <a:pt x="166" y="88"/>
                    </a:lnTo>
                    <a:cubicBezTo>
                      <a:pt x="165" y="83"/>
                      <a:pt x="165" y="77"/>
                      <a:pt x="162" y="73"/>
                    </a:cubicBezTo>
                    <a:lnTo>
                      <a:pt x="162" y="73"/>
                    </a:lnTo>
                    <a:cubicBezTo>
                      <a:pt x="159" y="65"/>
                      <a:pt x="152" y="58"/>
                      <a:pt x="142" y="61"/>
                    </a:cubicBezTo>
                    <a:lnTo>
                      <a:pt x="142" y="61"/>
                    </a:lnTo>
                    <a:cubicBezTo>
                      <a:pt x="139" y="62"/>
                      <a:pt x="137" y="65"/>
                      <a:pt x="134" y="67"/>
                    </a:cubicBezTo>
                    <a:lnTo>
                      <a:pt x="134" y="67"/>
                    </a:lnTo>
                    <a:cubicBezTo>
                      <a:pt x="134" y="52"/>
                      <a:pt x="134" y="36"/>
                      <a:pt x="133" y="20"/>
                    </a:cubicBezTo>
                    <a:lnTo>
                      <a:pt x="133" y="20"/>
                    </a:lnTo>
                    <a:cubicBezTo>
                      <a:pt x="132" y="0"/>
                      <a:pt x="100" y="0"/>
                      <a:pt x="101" y="20"/>
                    </a:cubicBezTo>
                    <a:lnTo>
                      <a:pt x="101" y="20"/>
                    </a:lnTo>
                    <a:cubicBezTo>
                      <a:pt x="101" y="38"/>
                      <a:pt x="102" y="57"/>
                      <a:pt x="101" y="75"/>
                    </a:cubicBezTo>
                    <a:lnTo>
                      <a:pt x="101" y="75"/>
                    </a:lnTo>
                    <a:cubicBezTo>
                      <a:pt x="82" y="83"/>
                      <a:pt x="68" y="101"/>
                      <a:pt x="66" y="122"/>
                    </a:cubicBezTo>
                    <a:lnTo>
                      <a:pt x="66" y="122"/>
                    </a:lnTo>
                    <a:cubicBezTo>
                      <a:pt x="66" y="120"/>
                      <a:pt x="67" y="118"/>
                      <a:pt x="67" y="116"/>
                    </a:cubicBezTo>
                    <a:lnTo>
                      <a:pt x="67" y="116"/>
                    </a:lnTo>
                    <a:cubicBezTo>
                      <a:pt x="68" y="107"/>
                      <a:pt x="58" y="99"/>
                      <a:pt x="50" y="99"/>
                    </a:cubicBezTo>
                    <a:lnTo>
                      <a:pt x="50" y="99"/>
                    </a:lnTo>
                    <a:cubicBezTo>
                      <a:pt x="47" y="99"/>
                      <a:pt x="44" y="101"/>
                      <a:pt x="41" y="102"/>
                    </a:cubicBezTo>
                    <a:lnTo>
                      <a:pt x="41" y="102"/>
                    </a:lnTo>
                    <a:cubicBezTo>
                      <a:pt x="40" y="101"/>
                      <a:pt x="38" y="100"/>
                      <a:pt x="36" y="99"/>
                    </a:cubicBezTo>
                    <a:lnTo>
                      <a:pt x="36" y="99"/>
                    </a:lnTo>
                    <a:cubicBezTo>
                      <a:pt x="33" y="96"/>
                      <a:pt x="31" y="93"/>
                      <a:pt x="27" y="91"/>
                    </a:cubicBezTo>
                    <a:lnTo>
                      <a:pt x="27" y="91"/>
                    </a:lnTo>
                    <a:cubicBezTo>
                      <a:pt x="20" y="88"/>
                      <a:pt x="13" y="88"/>
                      <a:pt x="7" y="94"/>
                    </a:cubicBezTo>
                    <a:lnTo>
                      <a:pt x="7" y="94"/>
                    </a:lnTo>
                    <a:cubicBezTo>
                      <a:pt x="2" y="100"/>
                      <a:pt x="0" y="105"/>
                      <a:pt x="2" y="113"/>
                    </a:cubicBezTo>
                    <a:lnTo>
                      <a:pt x="2" y="113"/>
                    </a:lnTo>
                    <a:cubicBezTo>
                      <a:pt x="3" y="118"/>
                      <a:pt x="7" y="121"/>
                      <a:pt x="11" y="12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8" name="Freeform 358">
                <a:extLst>
                  <a:ext uri="{FF2B5EF4-FFF2-40B4-BE49-F238E27FC236}">
                    <a16:creationId xmlns:a16="http://schemas.microsoft.com/office/drawing/2014/main" id="{E4F7CB7A-52C1-7548-A6C4-B34A0DE5A726}"/>
                  </a:ext>
                </a:extLst>
              </p:cNvPr>
              <p:cNvSpPr>
                <a:spLocks noChangeArrowheads="1"/>
              </p:cNvSpPr>
              <p:nvPr/>
            </p:nvSpPr>
            <p:spPr bwMode="auto">
              <a:xfrm>
                <a:off x="5756885" y="3416399"/>
                <a:ext cx="14042" cy="64807"/>
              </a:xfrm>
              <a:custGeom>
                <a:avLst/>
                <a:gdLst>
                  <a:gd name="T0" fmla="*/ 36 w 58"/>
                  <a:gd name="T1" fmla="*/ 245 h 266"/>
                  <a:gd name="T2" fmla="*/ 36 w 58"/>
                  <a:gd name="T3" fmla="*/ 245 h 266"/>
                  <a:gd name="T4" fmla="*/ 50 w 58"/>
                  <a:gd name="T5" fmla="*/ 20 h 266"/>
                  <a:gd name="T6" fmla="*/ 50 w 58"/>
                  <a:gd name="T7" fmla="*/ 20 h 266"/>
                  <a:gd name="T8" fmla="*/ 18 w 58"/>
                  <a:gd name="T9" fmla="*/ 20 h 266"/>
                  <a:gd name="T10" fmla="*/ 18 w 58"/>
                  <a:gd name="T11" fmla="*/ 20 h 266"/>
                  <a:gd name="T12" fmla="*/ 4 w 58"/>
                  <a:gd name="T13" fmla="*/ 236 h 266"/>
                  <a:gd name="T14" fmla="*/ 4 w 58"/>
                  <a:gd name="T15" fmla="*/ 236 h 266"/>
                  <a:gd name="T16" fmla="*/ 36 w 58"/>
                  <a:gd name="T17" fmla="*/ 24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6">
                    <a:moveTo>
                      <a:pt x="36" y="245"/>
                    </a:moveTo>
                    <a:lnTo>
                      <a:pt x="36" y="245"/>
                    </a:lnTo>
                    <a:cubicBezTo>
                      <a:pt x="51" y="171"/>
                      <a:pt x="57" y="96"/>
                      <a:pt x="50" y="20"/>
                    </a:cubicBezTo>
                    <a:lnTo>
                      <a:pt x="50" y="20"/>
                    </a:lnTo>
                    <a:cubicBezTo>
                      <a:pt x="48" y="0"/>
                      <a:pt x="16" y="0"/>
                      <a:pt x="18" y="20"/>
                    </a:cubicBezTo>
                    <a:lnTo>
                      <a:pt x="18" y="20"/>
                    </a:lnTo>
                    <a:cubicBezTo>
                      <a:pt x="24" y="93"/>
                      <a:pt x="19" y="164"/>
                      <a:pt x="4" y="236"/>
                    </a:cubicBezTo>
                    <a:lnTo>
                      <a:pt x="4" y="236"/>
                    </a:lnTo>
                    <a:cubicBezTo>
                      <a:pt x="0" y="256"/>
                      <a:pt x="31" y="265"/>
                      <a:pt x="36" y="2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9" name="Freeform 359">
                <a:extLst>
                  <a:ext uri="{FF2B5EF4-FFF2-40B4-BE49-F238E27FC236}">
                    <a16:creationId xmlns:a16="http://schemas.microsoft.com/office/drawing/2014/main" id="{6BDE0874-00D3-8B4F-8815-C62B034C71D7}"/>
                  </a:ext>
                </a:extLst>
              </p:cNvPr>
              <p:cNvSpPr>
                <a:spLocks noChangeArrowheads="1"/>
              </p:cNvSpPr>
              <p:nvPr/>
            </p:nvSpPr>
            <p:spPr bwMode="auto">
              <a:xfrm>
                <a:off x="5774166" y="3398038"/>
                <a:ext cx="14042" cy="37804"/>
              </a:xfrm>
              <a:custGeom>
                <a:avLst/>
                <a:gdLst>
                  <a:gd name="T0" fmla="*/ 9 w 56"/>
                  <a:gd name="T1" fmla="*/ 35 h 153"/>
                  <a:gd name="T2" fmla="*/ 9 w 56"/>
                  <a:gd name="T3" fmla="*/ 35 h 153"/>
                  <a:gd name="T4" fmla="*/ 10 w 56"/>
                  <a:gd name="T5" fmla="*/ 50 h 153"/>
                  <a:gd name="T6" fmla="*/ 10 w 56"/>
                  <a:gd name="T7" fmla="*/ 50 h 153"/>
                  <a:gd name="T8" fmla="*/ 13 w 56"/>
                  <a:gd name="T9" fmla="*/ 75 h 153"/>
                  <a:gd name="T10" fmla="*/ 13 w 56"/>
                  <a:gd name="T11" fmla="*/ 75 h 153"/>
                  <a:gd name="T12" fmla="*/ 21 w 56"/>
                  <a:gd name="T13" fmla="*/ 131 h 153"/>
                  <a:gd name="T14" fmla="*/ 21 w 56"/>
                  <a:gd name="T15" fmla="*/ 131 h 153"/>
                  <a:gd name="T16" fmla="*/ 52 w 56"/>
                  <a:gd name="T17" fmla="*/ 122 h 153"/>
                  <a:gd name="T18" fmla="*/ 52 w 56"/>
                  <a:gd name="T19" fmla="*/ 122 h 153"/>
                  <a:gd name="T20" fmla="*/ 42 w 56"/>
                  <a:gd name="T21" fmla="*/ 50 h 153"/>
                  <a:gd name="T22" fmla="*/ 42 w 56"/>
                  <a:gd name="T23" fmla="*/ 50 h 153"/>
                  <a:gd name="T24" fmla="*/ 30 w 56"/>
                  <a:gd name="T25" fmla="*/ 6 h 153"/>
                  <a:gd name="T26" fmla="*/ 30 w 56"/>
                  <a:gd name="T27" fmla="*/ 6 h 153"/>
                  <a:gd name="T28" fmla="*/ 11 w 56"/>
                  <a:gd name="T29" fmla="*/ 4 h 153"/>
                  <a:gd name="T30" fmla="*/ 11 w 56"/>
                  <a:gd name="T31" fmla="*/ 4 h 153"/>
                  <a:gd name="T32" fmla="*/ 1 w 56"/>
                  <a:gd name="T33" fmla="*/ 21 h 153"/>
                  <a:gd name="T34" fmla="*/ 1 w 56"/>
                  <a:gd name="T35" fmla="*/ 21 h 153"/>
                  <a:gd name="T36" fmla="*/ 9 w 56"/>
                  <a:gd name="T37" fmla="*/ 3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153">
                    <a:moveTo>
                      <a:pt x="9" y="35"/>
                    </a:moveTo>
                    <a:lnTo>
                      <a:pt x="9" y="35"/>
                    </a:lnTo>
                    <a:cubicBezTo>
                      <a:pt x="10" y="40"/>
                      <a:pt x="10" y="48"/>
                      <a:pt x="10" y="50"/>
                    </a:cubicBezTo>
                    <a:lnTo>
                      <a:pt x="10" y="50"/>
                    </a:lnTo>
                    <a:cubicBezTo>
                      <a:pt x="11" y="59"/>
                      <a:pt x="12" y="67"/>
                      <a:pt x="13" y="75"/>
                    </a:cubicBezTo>
                    <a:lnTo>
                      <a:pt x="13" y="75"/>
                    </a:lnTo>
                    <a:cubicBezTo>
                      <a:pt x="15" y="94"/>
                      <a:pt x="19" y="112"/>
                      <a:pt x="21" y="131"/>
                    </a:cubicBezTo>
                    <a:lnTo>
                      <a:pt x="21" y="131"/>
                    </a:lnTo>
                    <a:cubicBezTo>
                      <a:pt x="24" y="152"/>
                      <a:pt x="55" y="142"/>
                      <a:pt x="52" y="122"/>
                    </a:cubicBezTo>
                    <a:lnTo>
                      <a:pt x="52" y="122"/>
                    </a:lnTo>
                    <a:cubicBezTo>
                      <a:pt x="49" y="98"/>
                      <a:pt x="45" y="74"/>
                      <a:pt x="42" y="50"/>
                    </a:cubicBezTo>
                    <a:lnTo>
                      <a:pt x="42" y="50"/>
                    </a:lnTo>
                    <a:cubicBezTo>
                      <a:pt x="40" y="36"/>
                      <a:pt x="42" y="16"/>
                      <a:pt x="30" y="6"/>
                    </a:cubicBezTo>
                    <a:lnTo>
                      <a:pt x="30" y="6"/>
                    </a:lnTo>
                    <a:cubicBezTo>
                      <a:pt x="25" y="1"/>
                      <a:pt x="17" y="0"/>
                      <a:pt x="11" y="4"/>
                    </a:cubicBezTo>
                    <a:lnTo>
                      <a:pt x="11" y="4"/>
                    </a:lnTo>
                    <a:cubicBezTo>
                      <a:pt x="4" y="8"/>
                      <a:pt x="1" y="13"/>
                      <a:pt x="1" y="21"/>
                    </a:cubicBezTo>
                    <a:lnTo>
                      <a:pt x="1" y="21"/>
                    </a:lnTo>
                    <a:cubicBezTo>
                      <a:pt x="0" y="27"/>
                      <a:pt x="4" y="32"/>
                      <a:pt x="9"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0" name="Freeform 360">
                <a:extLst>
                  <a:ext uri="{FF2B5EF4-FFF2-40B4-BE49-F238E27FC236}">
                    <a16:creationId xmlns:a16="http://schemas.microsoft.com/office/drawing/2014/main" id="{D4ED16EC-A0C5-5244-B4E6-96086F9D3BFE}"/>
                  </a:ext>
                </a:extLst>
              </p:cNvPr>
              <p:cNvSpPr>
                <a:spLocks noChangeArrowheads="1"/>
              </p:cNvSpPr>
              <p:nvPr/>
            </p:nvSpPr>
            <p:spPr bwMode="auto">
              <a:xfrm>
                <a:off x="5811971" y="3426120"/>
                <a:ext cx="23762" cy="16202"/>
              </a:xfrm>
              <a:custGeom>
                <a:avLst/>
                <a:gdLst>
                  <a:gd name="T0" fmla="*/ 67 w 96"/>
                  <a:gd name="T1" fmla="*/ 7 h 64"/>
                  <a:gd name="T2" fmla="*/ 67 w 96"/>
                  <a:gd name="T3" fmla="*/ 7 h 64"/>
                  <a:gd name="T4" fmla="*/ 20 w 96"/>
                  <a:gd name="T5" fmla="*/ 25 h 64"/>
                  <a:gd name="T6" fmla="*/ 20 w 96"/>
                  <a:gd name="T7" fmla="*/ 25 h 64"/>
                  <a:gd name="T8" fmla="*/ 28 w 96"/>
                  <a:gd name="T9" fmla="*/ 56 h 64"/>
                  <a:gd name="T10" fmla="*/ 28 w 96"/>
                  <a:gd name="T11" fmla="*/ 56 h 64"/>
                  <a:gd name="T12" fmla="*/ 76 w 96"/>
                  <a:gd name="T13" fmla="*/ 39 h 64"/>
                  <a:gd name="T14" fmla="*/ 76 w 96"/>
                  <a:gd name="T15" fmla="*/ 39 h 64"/>
                  <a:gd name="T16" fmla="*/ 67 w 96"/>
                  <a:gd name="T17"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64">
                    <a:moveTo>
                      <a:pt x="67" y="7"/>
                    </a:moveTo>
                    <a:lnTo>
                      <a:pt x="67" y="7"/>
                    </a:lnTo>
                    <a:cubicBezTo>
                      <a:pt x="51" y="13"/>
                      <a:pt x="36" y="19"/>
                      <a:pt x="20" y="25"/>
                    </a:cubicBezTo>
                    <a:lnTo>
                      <a:pt x="20" y="25"/>
                    </a:lnTo>
                    <a:cubicBezTo>
                      <a:pt x="0" y="31"/>
                      <a:pt x="8" y="63"/>
                      <a:pt x="28" y="56"/>
                    </a:cubicBezTo>
                    <a:lnTo>
                      <a:pt x="28" y="56"/>
                    </a:lnTo>
                    <a:cubicBezTo>
                      <a:pt x="44" y="50"/>
                      <a:pt x="60" y="44"/>
                      <a:pt x="76" y="39"/>
                    </a:cubicBezTo>
                    <a:lnTo>
                      <a:pt x="76" y="39"/>
                    </a:lnTo>
                    <a:cubicBezTo>
                      <a:pt x="95" y="31"/>
                      <a:pt x="87" y="0"/>
                      <a:pt x="67"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1" name="Freeform 361">
                <a:extLst>
                  <a:ext uri="{FF2B5EF4-FFF2-40B4-BE49-F238E27FC236}">
                    <a16:creationId xmlns:a16="http://schemas.microsoft.com/office/drawing/2014/main" id="{BBB3C775-4785-814B-AFED-BC59CDA0CC54}"/>
                  </a:ext>
                </a:extLst>
              </p:cNvPr>
              <p:cNvSpPr>
                <a:spLocks noChangeArrowheads="1"/>
              </p:cNvSpPr>
              <p:nvPr/>
            </p:nvSpPr>
            <p:spPr bwMode="auto">
              <a:xfrm>
                <a:off x="5830333" y="3401278"/>
                <a:ext cx="12961" cy="18362"/>
              </a:xfrm>
              <a:custGeom>
                <a:avLst/>
                <a:gdLst>
                  <a:gd name="T0" fmla="*/ 32 w 53"/>
                  <a:gd name="T1" fmla="*/ 63 h 74"/>
                  <a:gd name="T2" fmla="*/ 32 w 53"/>
                  <a:gd name="T3" fmla="*/ 63 h 74"/>
                  <a:gd name="T4" fmla="*/ 48 w 53"/>
                  <a:gd name="T5" fmla="*/ 26 h 74"/>
                  <a:gd name="T6" fmla="*/ 48 w 53"/>
                  <a:gd name="T7" fmla="*/ 26 h 74"/>
                  <a:gd name="T8" fmla="*/ 42 w 53"/>
                  <a:gd name="T9" fmla="*/ 4 h 74"/>
                  <a:gd name="T10" fmla="*/ 42 w 53"/>
                  <a:gd name="T11" fmla="*/ 4 h 74"/>
                  <a:gd name="T12" fmla="*/ 20 w 53"/>
                  <a:gd name="T13" fmla="*/ 10 h 74"/>
                  <a:gd name="T14" fmla="*/ 20 w 53"/>
                  <a:gd name="T15" fmla="*/ 10 h 74"/>
                  <a:gd name="T16" fmla="*/ 4 w 53"/>
                  <a:gd name="T17" fmla="*/ 47 h 74"/>
                  <a:gd name="T18" fmla="*/ 4 w 53"/>
                  <a:gd name="T19" fmla="*/ 47 h 74"/>
                  <a:gd name="T20" fmla="*/ 9 w 53"/>
                  <a:gd name="T21" fmla="*/ 69 h 74"/>
                  <a:gd name="T22" fmla="*/ 9 w 53"/>
                  <a:gd name="T23" fmla="*/ 69 h 74"/>
                  <a:gd name="T24" fmla="*/ 32 w 53"/>
                  <a:gd name="T25" fmla="*/ 6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74">
                    <a:moveTo>
                      <a:pt x="32" y="63"/>
                    </a:moveTo>
                    <a:lnTo>
                      <a:pt x="32" y="63"/>
                    </a:lnTo>
                    <a:cubicBezTo>
                      <a:pt x="37" y="51"/>
                      <a:pt x="42" y="38"/>
                      <a:pt x="48" y="26"/>
                    </a:cubicBezTo>
                    <a:lnTo>
                      <a:pt x="48" y="26"/>
                    </a:lnTo>
                    <a:cubicBezTo>
                      <a:pt x="52" y="18"/>
                      <a:pt x="51" y="8"/>
                      <a:pt x="42" y="4"/>
                    </a:cubicBezTo>
                    <a:lnTo>
                      <a:pt x="42" y="4"/>
                    </a:lnTo>
                    <a:cubicBezTo>
                      <a:pt x="35" y="0"/>
                      <a:pt x="24" y="1"/>
                      <a:pt x="20" y="10"/>
                    </a:cubicBezTo>
                    <a:lnTo>
                      <a:pt x="20" y="10"/>
                    </a:lnTo>
                    <a:cubicBezTo>
                      <a:pt x="15" y="22"/>
                      <a:pt x="9" y="34"/>
                      <a:pt x="4" y="47"/>
                    </a:cubicBezTo>
                    <a:lnTo>
                      <a:pt x="4" y="47"/>
                    </a:lnTo>
                    <a:cubicBezTo>
                      <a:pt x="0" y="55"/>
                      <a:pt x="1" y="64"/>
                      <a:pt x="9" y="69"/>
                    </a:cubicBezTo>
                    <a:lnTo>
                      <a:pt x="9" y="69"/>
                    </a:lnTo>
                    <a:cubicBezTo>
                      <a:pt x="16" y="73"/>
                      <a:pt x="28" y="71"/>
                      <a:pt x="32" y="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2" name="Freeform 362">
                <a:extLst>
                  <a:ext uri="{FF2B5EF4-FFF2-40B4-BE49-F238E27FC236}">
                    <a16:creationId xmlns:a16="http://schemas.microsoft.com/office/drawing/2014/main" id="{E719A67D-8789-8943-9386-13745185C9FA}"/>
                  </a:ext>
                </a:extLst>
              </p:cNvPr>
              <p:cNvSpPr>
                <a:spLocks noChangeArrowheads="1"/>
              </p:cNvSpPr>
              <p:nvPr/>
            </p:nvSpPr>
            <p:spPr bwMode="auto">
              <a:xfrm>
                <a:off x="5791449" y="3378595"/>
                <a:ext cx="11882" cy="17282"/>
              </a:xfrm>
              <a:custGeom>
                <a:avLst/>
                <a:gdLst>
                  <a:gd name="T0" fmla="*/ 5 w 48"/>
                  <a:gd name="T1" fmla="*/ 29 h 72"/>
                  <a:gd name="T2" fmla="*/ 5 w 48"/>
                  <a:gd name="T3" fmla="*/ 29 h 72"/>
                  <a:gd name="T4" fmla="*/ 10 w 48"/>
                  <a:gd name="T5" fmla="*/ 50 h 72"/>
                  <a:gd name="T6" fmla="*/ 10 w 48"/>
                  <a:gd name="T7" fmla="*/ 50 h 72"/>
                  <a:gd name="T8" fmla="*/ 42 w 48"/>
                  <a:gd name="T9" fmla="*/ 42 h 72"/>
                  <a:gd name="T10" fmla="*/ 42 w 48"/>
                  <a:gd name="T11" fmla="*/ 42 h 72"/>
                  <a:gd name="T12" fmla="*/ 36 w 48"/>
                  <a:gd name="T13" fmla="*/ 20 h 72"/>
                  <a:gd name="T14" fmla="*/ 36 w 48"/>
                  <a:gd name="T15" fmla="*/ 20 h 72"/>
                  <a:gd name="T16" fmla="*/ 5 w 48"/>
                  <a:gd name="T17" fmla="*/ 2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72">
                    <a:moveTo>
                      <a:pt x="5" y="29"/>
                    </a:moveTo>
                    <a:lnTo>
                      <a:pt x="5" y="29"/>
                    </a:lnTo>
                    <a:cubicBezTo>
                      <a:pt x="7" y="36"/>
                      <a:pt x="9" y="43"/>
                      <a:pt x="10" y="50"/>
                    </a:cubicBezTo>
                    <a:lnTo>
                      <a:pt x="10" y="50"/>
                    </a:lnTo>
                    <a:cubicBezTo>
                      <a:pt x="15" y="71"/>
                      <a:pt x="47" y="62"/>
                      <a:pt x="42" y="42"/>
                    </a:cubicBezTo>
                    <a:lnTo>
                      <a:pt x="42" y="42"/>
                    </a:lnTo>
                    <a:cubicBezTo>
                      <a:pt x="40" y="35"/>
                      <a:pt x="38" y="28"/>
                      <a:pt x="36" y="20"/>
                    </a:cubicBezTo>
                    <a:lnTo>
                      <a:pt x="36" y="20"/>
                    </a:lnTo>
                    <a:cubicBezTo>
                      <a:pt x="31" y="0"/>
                      <a:pt x="0" y="9"/>
                      <a:pt x="5"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3" name="Freeform 363">
                <a:extLst>
                  <a:ext uri="{FF2B5EF4-FFF2-40B4-BE49-F238E27FC236}">
                    <a16:creationId xmlns:a16="http://schemas.microsoft.com/office/drawing/2014/main" id="{6BE7AD03-1149-7440-A6E4-205EAEA7D375}"/>
                  </a:ext>
                </a:extLst>
              </p:cNvPr>
              <p:cNvSpPr>
                <a:spLocks noChangeArrowheads="1"/>
              </p:cNvSpPr>
              <p:nvPr/>
            </p:nvSpPr>
            <p:spPr bwMode="auto">
              <a:xfrm>
                <a:off x="5678037" y="3321350"/>
                <a:ext cx="23762" cy="18362"/>
              </a:xfrm>
              <a:custGeom>
                <a:avLst/>
                <a:gdLst>
                  <a:gd name="T0" fmla="*/ 17 w 96"/>
                  <a:gd name="T1" fmla="*/ 39 h 77"/>
                  <a:gd name="T2" fmla="*/ 17 w 96"/>
                  <a:gd name="T3" fmla="*/ 39 h 77"/>
                  <a:gd name="T4" fmla="*/ 61 w 96"/>
                  <a:gd name="T5" fmla="*/ 66 h 77"/>
                  <a:gd name="T6" fmla="*/ 61 w 96"/>
                  <a:gd name="T7" fmla="*/ 66 h 77"/>
                  <a:gd name="T8" fmla="*/ 77 w 96"/>
                  <a:gd name="T9" fmla="*/ 37 h 77"/>
                  <a:gd name="T10" fmla="*/ 77 w 96"/>
                  <a:gd name="T11" fmla="*/ 37 h 77"/>
                  <a:gd name="T12" fmla="*/ 34 w 96"/>
                  <a:gd name="T13" fmla="*/ 11 h 77"/>
                  <a:gd name="T14" fmla="*/ 34 w 96"/>
                  <a:gd name="T15" fmla="*/ 11 h 77"/>
                  <a:gd name="T16" fmla="*/ 17 w 96"/>
                  <a:gd name="T17"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77">
                    <a:moveTo>
                      <a:pt x="17" y="39"/>
                    </a:moveTo>
                    <a:lnTo>
                      <a:pt x="17" y="39"/>
                    </a:lnTo>
                    <a:cubicBezTo>
                      <a:pt x="32" y="48"/>
                      <a:pt x="46" y="57"/>
                      <a:pt x="61" y="66"/>
                    </a:cubicBezTo>
                    <a:lnTo>
                      <a:pt x="61" y="66"/>
                    </a:lnTo>
                    <a:cubicBezTo>
                      <a:pt x="78" y="76"/>
                      <a:pt x="95" y="49"/>
                      <a:pt x="77" y="37"/>
                    </a:cubicBezTo>
                    <a:lnTo>
                      <a:pt x="77" y="37"/>
                    </a:lnTo>
                    <a:cubicBezTo>
                      <a:pt x="63" y="29"/>
                      <a:pt x="48" y="20"/>
                      <a:pt x="34" y="11"/>
                    </a:cubicBezTo>
                    <a:lnTo>
                      <a:pt x="34" y="11"/>
                    </a:lnTo>
                    <a:cubicBezTo>
                      <a:pt x="16" y="0"/>
                      <a:pt x="0" y="28"/>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4" name="Freeform 364">
                <a:extLst>
                  <a:ext uri="{FF2B5EF4-FFF2-40B4-BE49-F238E27FC236}">
                    <a16:creationId xmlns:a16="http://schemas.microsoft.com/office/drawing/2014/main" id="{7FE069CA-B6D4-AC4C-99EB-8B2921E2E0FA}"/>
                  </a:ext>
                </a:extLst>
              </p:cNvPr>
              <p:cNvSpPr>
                <a:spLocks noChangeArrowheads="1"/>
              </p:cNvSpPr>
              <p:nvPr/>
            </p:nvSpPr>
            <p:spPr bwMode="auto">
              <a:xfrm>
                <a:off x="5710441" y="3314869"/>
                <a:ext cx="32403" cy="36724"/>
              </a:xfrm>
              <a:custGeom>
                <a:avLst/>
                <a:gdLst>
                  <a:gd name="T0" fmla="*/ 12 w 131"/>
                  <a:gd name="T1" fmla="*/ 34 h 151"/>
                  <a:gd name="T2" fmla="*/ 12 w 131"/>
                  <a:gd name="T3" fmla="*/ 34 h 151"/>
                  <a:gd name="T4" fmla="*/ 65 w 131"/>
                  <a:gd name="T5" fmla="*/ 98 h 151"/>
                  <a:gd name="T6" fmla="*/ 65 w 131"/>
                  <a:gd name="T7" fmla="*/ 98 h 151"/>
                  <a:gd name="T8" fmla="*/ 65 w 131"/>
                  <a:gd name="T9" fmla="*/ 129 h 151"/>
                  <a:gd name="T10" fmla="*/ 65 w 131"/>
                  <a:gd name="T11" fmla="*/ 129 h 151"/>
                  <a:gd name="T12" fmla="*/ 96 w 131"/>
                  <a:gd name="T13" fmla="*/ 132 h 151"/>
                  <a:gd name="T14" fmla="*/ 96 w 131"/>
                  <a:gd name="T15" fmla="*/ 132 h 151"/>
                  <a:gd name="T16" fmla="*/ 110 w 131"/>
                  <a:gd name="T17" fmla="*/ 122 h 151"/>
                  <a:gd name="T18" fmla="*/ 110 w 131"/>
                  <a:gd name="T19" fmla="*/ 122 h 151"/>
                  <a:gd name="T20" fmla="*/ 123 w 131"/>
                  <a:gd name="T21" fmla="*/ 84 h 151"/>
                  <a:gd name="T22" fmla="*/ 123 w 131"/>
                  <a:gd name="T23" fmla="*/ 84 h 151"/>
                  <a:gd name="T24" fmla="*/ 95 w 131"/>
                  <a:gd name="T25" fmla="*/ 71 h 151"/>
                  <a:gd name="T26" fmla="*/ 95 w 131"/>
                  <a:gd name="T27" fmla="*/ 71 h 151"/>
                  <a:gd name="T28" fmla="*/ 76 w 131"/>
                  <a:gd name="T29" fmla="*/ 64 h 151"/>
                  <a:gd name="T30" fmla="*/ 76 w 131"/>
                  <a:gd name="T31" fmla="*/ 64 h 151"/>
                  <a:gd name="T32" fmla="*/ 40 w 131"/>
                  <a:gd name="T33" fmla="*/ 17 h 151"/>
                  <a:gd name="T34" fmla="*/ 40 w 131"/>
                  <a:gd name="T35" fmla="*/ 17 h 151"/>
                  <a:gd name="T36" fmla="*/ 12 w 131"/>
                  <a:gd name="T37" fmla="*/ 3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51">
                    <a:moveTo>
                      <a:pt x="12" y="34"/>
                    </a:moveTo>
                    <a:lnTo>
                      <a:pt x="12" y="34"/>
                    </a:lnTo>
                    <a:cubicBezTo>
                      <a:pt x="27" y="57"/>
                      <a:pt x="44" y="79"/>
                      <a:pt x="65" y="98"/>
                    </a:cubicBezTo>
                    <a:lnTo>
                      <a:pt x="65" y="98"/>
                    </a:lnTo>
                    <a:cubicBezTo>
                      <a:pt x="65" y="108"/>
                      <a:pt x="65" y="118"/>
                      <a:pt x="65" y="129"/>
                    </a:cubicBezTo>
                    <a:lnTo>
                      <a:pt x="65" y="129"/>
                    </a:lnTo>
                    <a:cubicBezTo>
                      <a:pt x="65" y="149"/>
                      <a:pt x="93" y="150"/>
                      <a:pt x="96" y="132"/>
                    </a:cubicBezTo>
                    <a:lnTo>
                      <a:pt x="96" y="132"/>
                    </a:lnTo>
                    <a:cubicBezTo>
                      <a:pt x="102" y="132"/>
                      <a:pt x="108" y="128"/>
                      <a:pt x="110" y="122"/>
                    </a:cubicBezTo>
                    <a:lnTo>
                      <a:pt x="110" y="122"/>
                    </a:lnTo>
                    <a:cubicBezTo>
                      <a:pt x="115" y="109"/>
                      <a:pt x="119" y="96"/>
                      <a:pt x="123" y="84"/>
                    </a:cubicBezTo>
                    <a:lnTo>
                      <a:pt x="123" y="84"/>
                    </a:lnTo>
                    <a:cubicBezTo>
                      <a:pt x="130" y="66"/>
                      <a:pt x="105" y="57"/>
                      <a:pt x="95" y="71"/>
                    </a:cubicBezTo>
                    <a:lnTo>
                      <a:pt x="95" y="71"/>
                    </a:lnTo>
                    <a:cubicBezTo>
                      <a:pt x="91" y="65"/>
                      <a:pt x="83" y="62"/>
                      <a:pt x="76" y="64"/>
                    </a:cubicBezTo>
                    <a:lnTo>
                      <a:pt x="76" y="64"/>
                    </a:lnTo>
                    <a:cubicBezTo>
                      <a:pt x="63" y="50"/>
                      <a:pt x="50" y="35"/>
                      <a:pt x="40" y="17"/>
                    </a:cubicBezTo>
                    <a:lnTo>
                      <a:pt x="40" y="17"/>
                    </a:lnTo>
                    <a:cubicBezTo>
                      <a:pt x="29" y="0"/>
                      <a:pt x="0" y="16"/>
                      <a:pt x="12"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5" name="Freeform 365">
                <a:extLst>
                  <a:ext uri="{FF2B5EF4-FFF2-40B4-BE49-F238E27FC236}">
                    <a16:creationId xmlns:a16="http://schemas.microsoft.com/office/drawing/2014/main" id="{A515BA5B-429F-B044-B2F9-946A27F42702}"/>
                  </a:ext>
                </a:extLst>
              </p:cNvPr>
              <p:cNvSpPr>
                <a:spLocks noChangeArrowheads="1"/>
              </p:cNvSpPr>
              <p:nvPr/>
            </p:nvSpPr>
            <p:spPr bwMode="auto">
              <a:xfrm>
                <a:off x="5624031" y="3333231"/>
                <a:ext cx="50765" cy="48605"/>
              </a:xfrm>
              <a:custGeom>
                <a:avLst/>
                <a:gdLst>
                  <a:gd name="T0" fmla="*/ 154 w 206"/>
                  <a:gd name="T1" fmla="*/ 166 h 200"/>
                  <a:gd name="T2" fmla="*/ 154 w 206"/>
                  <a:gd name="T3" fmla="*/ 166 h 200"/>
                  <a:gd name="T4" fmla="*/ 155 w 206"/>
                  <a:gd name="T5" fmla="*/ 167 h 200"/>
                  <a:gd name="T6" fmla="*/ 155 w 206"/>
                  <a:gd name="T7" fmla="*/ 167 h 200"/>
                  <a:gd name="T8" fmla="*/ 145 w 206"/>
                  <a:gd name="T9" fmla="*/ 171 h 200"/>
                  <a:gd name="T10" fmla="*/ 145 w 206"/>
                  <a:gd name="T11" fmla="*/ 171 h 200"/>
                  <a:gd name="T12" fmla="*/ 147 w 206"/>
                  <a:gd name="T13" fmla="*/ 157 h 200"/>
                  <a:gd name="T14" fmla="*/ 147 w 206"/>
                  <a:gd name="T15" fmla="*/ 157 h 200"/>
                  <a:gd name="T16" fmla="*/ 154 w 206"/>
                  <a:gd name="T17" fmla="*/ 166 h 200"/>
                  <a:gd name="T18" fmla="*/ 80 w 206"/>
                  <a:gd name="T19" fmla="*/ 130 h 200"/>
                  <a:gd name="T20" fmla="*/ 80 w 206"/>
                  <a:gd name="T21" fmla="*/ 130 h 200"/>
                  <a:gd name="T22" fmla="*/ 102 w 206"/>
                  <a:gd name="T23" fmla="*/ 123 h 200"/>
                  <a:gd name="T24" fmla="*/ 102 w 206"/>
                  <a:gd name="T25" fmla="*/ 123 h 200"/>
                  <a:gd name="T26" fmla="*/ 106 w 206"/>
                  <a:gd name="T27" fmla="*/ 132 h 200"/>
                  <a:gd name="T28" fmla="*/ 106 w 206"/>
                  <a:gd name="T29" fmla="*/ 132 h 200"/>
                  <a:gd name="T30" fmla="*/ 114 w 206"/>
                  <a:gd name="T31" fmla="*/ 166 h 200"/>
                  <a:gd name="T32" fmla="*/ 114 w 206"/>
                  <a:gd name="T33" fmla="*/ 166 h 200"/>
                  <a:gd name="T34" fmla="*/ 139 w 206"/>
                  <a:gd name="T35" fmla="*/ 184 h 200"/>
                  <a:gd name="T36" fmla="*/ 139 w 206"/>
                  <a:gd name="T37" fmla="*/ 184 h 200"/>
                  <a:gd name="T38" fmla="*/ 155 w 206"/>
                  <a:gd name="T39" fmla="*/ 199 h 200"/>
                  <a:gd name="T40" fmla="*/ 168 w 206"/>
                  <a:gd name="T41" fmla="*/ 199 h 200"/>
                  <a:gd name="T42" fmla="*/ 168 w 206"/>
                  <a:gd name="T43" fmla="*/ 199 h 200"/>
                  <a:gd name="T44" fmla="*/ 177 w 206"/>
                  <a:gd name="T45" fmla="*/ 171 h 200"/>
                  <a:gd name="T46" fmla="*/ 177 w 206"/>
                  <a:gd name="T47" fmla="*/ 171 h 200"/>
                  <a:gd name="T48" fmla="*/ 182 w 206"/>
                  <a:gd name="T49" fmla="*/ 150 h 200"/>
                  <a:gd name="T50" fmla="*/ 182 w 206"/>
                  <a:gd name="T51" fmla="*/ 150 h 200"/>
                  <a:gd name="T52" fmla="*/ 160 w 206"/>
                  <a:gd name="T53" fmla="*/ 118 h 200"/>
                  <a:gd name="T54" fmla="*/ 160 w 206"/>
                  <a:gd name="T55" fmla="*/ 118 h 200"/>
                  <a:gd name="T56" fmla="*/ 172 w 206"/>
                  <a:gd name="T57" fmla="*/ 107 h 200"/>
                  <a:gd name="T58" fmla="*/ 172 w 206"/>
                  <a:gd name="T59" fmla="*/ 107 h 200"/>
                  <a:gd name="T60" fmla="*/ 199 w 206"/>
                  <a:gd name="T61" fmla="*/ 28 h 200"/>
                  <a:gd name="T62" fmla="*/ 199 w 206"/>
                  <a:gd name="T63" fmla="*/ 28 h 200"/>
                  <a:gd name="T64" fmla="*/ 168 w 206"/>
                  <a:gd name="T65" fmla="*/ 20 h 200"/>
                  <a:gd name="T66" fmla="*/ 168 w 206"/>
                  <a:gd name="T67" fmla="*/ 20 h 200"/>
                  <a:gd name="T68" fmla="*/ 141 w 206"/>
                  <a:gd name="T69" fmla="*/ 98 h 200"/>
                  <a:gd name="T70" fmla="*/ 141 w 206"/>
                  <a:gd name="T71" fmla="*/ 98 h 200"/>
                  <a:gd name="T72" fmla="*/ 140 w 206"/>
                  <a:gd name="T73" fmla="*/ 105 h 200"/>
                  <a:gd name="T74" fmla="*/ 140 w 206"/>
                  <a:gd name="T75" fmla="*/ 105 h 200"/>
                  <a:gd name="T76" fmla="*/ 130 w 206"/>
                  <a:gd name="T77" fmla="*/ 110 h 200"/>
                  <a:gd name="T78" fmla="*/ 130 w 206"/>
                  <a:gd name="T79" fmla="*/ 110 h 200"/>
                  <a:gd name="T80" fmla="*/ 129 w 206"/>
                  <a:gd name="T81" fmla="*/ 108 h 200"/>
                  <a:gd name="T82" fmla="*/ 129 w 206"/>
                  <a:gd name="T83" fmla="*/ 108 h 200"/>
                  <a:gd name="T84" fmla="*/ 104 w 206"/>
                  <a:gd name="T85" fmla="*/ 112 h 200"/>
                  <a:gd name="T86" fmla="*/ 104 w 206"/>
                  <a:gd name="T87" fmla="*/ 112 h 200"/>
                  <a:gd name="T88" fmla="*/ 97 w 206"/>
                  <a:gd name="T89" fmla="*/ 102 h 200"/>
                  <a:gd name="T90" fmla="*/ 97 w 206"/>
                  <a:gd name="T91" fmla="*/ 102 h 200"/>
                  <a:gd name="T92" fmla="*/ 39 w 206"/>
                  <a:gd name="T93" fmla="*/ 53 h 200"/>
                  <a:gd name="T94" fmla="*/ 39 w 206"/>
                  <a:gd name="T95" fmla="*/ 53 h 200"/>
                  <a:gd name="T96" fmla="*/ 11 w 206"/>
                  <a:gd name="T97" fmla="*/ 69 h 200"/>
                  <a:gd name="T98" fmla="*/ 11 w 206"/>
                  <a:gd name="T99" fmla="*/ 69 h 200"/>
                  <a:gd name="T100" fmla="*/ 80 w 206"/>
                  <a:gd name="T101" fmla="*/ 13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200">
                    <a:moveTo>
                      <a:pt x="154" y="166"/>
                    </a:moveTo>
                    <a:lnTo>
                      <a:pt x="154" y="166"/>
                    </a:lnTo>
                    <a:cubicBezTo>
                      <a:pt x="154" y="166"/>
                      <a:pt x="154" y="167"/>
                      <a:pt x="155" y="167"/>
                    </a:cubicBezTo>
                    <a:lnTo>
                      <a:pt x="155" y="167"/>
                    </a:lnTo>
                    <a:cubicBezTo>
                      <a:pt x="150" y="167"/>
                      <a:pt x="148" y="169"/>
                      <a:pt x="145" y="171"/>
                    </a:cubicBezTo>
                    <a:lnTo>
                      <a:pt x="145" y="171"/>
                    </a:lnTo>
                    <a:cubicBezTo>
                      <a:pt x="147" y="166"/>
                      <a:pt x="147" y="161"/>
                      <a:pt x="147" y="157"/>
                    </a:cubicBezTo>
                    <a:lnTo>
                      <a:pt x="147" y="157"/>
                    </a:lnTo>
                    <a:cubicBezTo>
                      <a:pt x="149" y="160"/>
                      <a:pt x="152" y="163"/>
                      <a:pt x="154" y="166"/>
                    </a:cubicBezTo>
                    <a:close/>
                    <a:moveTo>
                      <a:pt x="80" y="130"/>
                    </a:moveTo>
                    <a:lnTo>
                      <a:pt x="80" y="130"/>
                    </a:lnTo>
                    <a:cubicBezTo>
                      <a:pt x="89" y="135"/>
                      <a:pt x="98" y="130"/>
                      <a:pt x="102" y="123"/>
                    </a:cubicBezTo>
                    <a:lnTo>
                      <a:pt x="102" y="123"/>
                    </a:lnTo>
                    <a:cubicBezTo>
                      <a:pt x="102" y="126"/>
                      <a:pt x="104" y="129"/>
                      <a:pt x="106" y="132"/>
                    </a:cubicBezTo>
                    <a:lnTo>
                      <a:pt x="106" y="132"/>
                    </a:lnTo>
                    <a:cubicBezTo>
                      <a:pt x="114" y="141"/>
                      <a:pt x="117" y="154"/>
                      <a:pt x="114" y="166"/>
                    </a:cubicBezTo>
                    <a:lnTo>
                      <a:pt x="114" y="166"/>
                    </a:lnTo>
                    <a:cubicBezTo>
                      <a:pt x="109" y="183"/>
                      <a:pt x="129" y="191"/>
                      <a:pt x="139" y="184"/>
                    </a:cubicBezTo>
                    <a:lnTo>
                      <a:pt x="139" y="184"/>
                    </a:lnTo>
                    <a:cubicBezTo>
                      <a:pt x="139" y="191"/>
                      <a:pt x="145" y="199"/>
                      <a:pt x="155" y="199"/>
                    </a:cubicBezTo>
                    <a:lnTo>
                      <a:pt x="168" y="199"/>
                    </a:lnTo>
                    <a:lnTo>
                      <a:pt x="168" y="199"/>
                    </a:lnTo>
                    <a:cubicBezTo>
                      <a:pt x="185" y="199"/>
                      <a:pt x="188" y="179"/>
                      <a:pt x="177" y="171"/>
                    </a:cubicBezTo>
                    <a:lnTo>
                      <a:pt x="177" y="171"/>
                    </a:lnTo>
                    <a:cubicBezTo>
                      <a:pt x="183" y="166"/>
                      <a:pt x="187" y="158"/>
                      <a:pt x="182" y="150"/>
                    </a:cubicBezTo>
                    <a:lnTo>
                      <a:pt x="182" y="150"/>
                    </a:lnTo>
                    <a:cubicBezTo>
                      <a:pt x="175" y="139"/>
                      <a:pt x="167" y="128"/>
                      <a:pt x="160" y="118"/>
                    </a:cubicBezTo>
                    <a:lnTo>
                      <a:pt x="160" y="118"/>
                    </a:lnTo>
                    <a:cubicBezTo>
                      <a:pt x="165" y="116"/>
                      <a:pt x="170" y="113"/>
                      <a:pt x="172" y="107"/>
                    </a:cubicBezTo>
                    <a:lnTo>
                      <a:pt x="172" y="107"/>
                    </a:lnTo>
                    <a:cubicBezTo>
                      <a:pt x="183" y="81"/>
                      <a:pt x="192" y="55"/>
                      <a:pt x="199" y="28"/>
                    </a:cubicBezTo>
                    <a:lnTo>
                      <a:pt x="199" y="28"/>
                    </a:lnTo>
                    <a:cubicBezTo>
                      <a:pt x="205" y="8"/>
                      <a:pt x="173" y="0"/>
                      <a:pt x="168" y="20"/>
                    </a:cubicBezTo>
                    <a:lnTo>
                      <a:pt x="168" y="20"/>
                    </a:lnTo>
                    <a:cubicBezTo>
                      <a:pt x="160" y="46"/>
                      <a:pt x="151" y="73"/>
                      <a:pt x="141" y="98"/>
                    </a:cubicBezTo>
                    <a:lnTo>
                      <a:pt x="141" y="98"/>
                    </a:lnTo>
                    <a:cubicBezTo>
                      <a:pt x="140" y="101"/>
                      <a:pt x="140" y="103"/>
                      <a:pt x="140" y="105"/>
                    </a:cubicBezTo>
                    <a:lnTo>
                      <a:pt x="140" y="105"/>
                    </a:lnTo>
                    <a:cubicBezTo>
                      <a:pt x="136" y="106"/>
                      <a:pt x="133" y="108"/>
                      <a:pt x="130" y="110"/>
                    </a:cubicBezTo>
                    <a:lnTo>
                      <a:pt x="130" y="110"/>
                    </a:lnTo>
                    <a:cubicBezTo>
                      <a:pt x="129" y="109"/>
                      <a:pt x="129" y="109"/>
                      <a:pt x="129" y="108"/>
                    </a:cubicBezTo>
                    <a:lnTo>
                      <a:pt x="129" y="108"/>
                    </a:lnTo>
                    <a:cubicBezTo>
                      <a:pt x="120" y="99"/>
                      <a:pt x="109" y="104"/>
                      <a:pt x="104" y="112"/>
                    </a:cubicBezTo>
                    <a:lnTo>
                      <a:pt x="104" y="112"/>
                    </a:lnTo>
                    <a:cubicBezTo>
                      <a:pt x="104" y="108"/>
                      <a:pt x="101" y="104"/>
                      <a:pt x="97" y="102"/>
                    </a:cubicBezTo>
                    <a:lnTo>
                      <a:pt x="97" y="102"/>
                    </a:lnTo>
                    <a:cubicBezTo>
                      <a:pt x="73" y="91"/>
                      <a:pt x="53" y="74"/>
                      <a:pt x="39" y="53"/>
                    </a:cubicBezTo>
                    <a:lnTo>
                      <a:pt x="39" y="53"/>
                    </a:lnTo>
                    <a:cubicBezTo>
                      <a:pt x="28" y="35"/>
                      <a:pt x="0" y="51"/>
                      <a:pt x="11" y="69"/>
                    </a:cubicBezTo>
                    <a:lnTo>
                      <a:pt x="11" y="69"/>
                    </a:lnTo>
                    <a:cubicBezTo>
                      <a:pt x="28" y="95"/>
                      <a:pt x="51" y="116"/>
                      <a:pt x="80" y="13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6" name="Freeform 366">
                <a:extLst>
                  <a:ext uri="{FF2B5EF4-FFF2-40B4-BE49-F238E27FC236}">
                    <a16:creationId xmlns:a16="http://schemas.microsoft.com/office/drawing/2014/main" id="{2622134A-F037-B043-9151-4F81192BDEE9}"/>
                  </a:ext>
                </a:extLst>
              </p:cNvPr>
              <p:cNvSpPr>
                <a:spLocks noChangeArrowheads="1"/>
              </p:cNvSpPr>
              <p:nvPr/>
            </p:nvSpPr>
            <p:spPr bwMode="auto">
              <a:xfrm>
                <a:off x="5862736" y="3345112"/>
                <a:ext cx="21602" cy="31323"/>
              </a:xfrm>
              <a:custGeom>
                <a:avLst/>
                <a:gdLst>
                  <a:gd name="T0" fmla="*/ 48 w 86"/>
                  <a:gd name="T1" fmla="*/ 19 h 130"/>
                  <a:gd name="T2" fmla="*/ 48 w 86"/>
                  <a:gd name="T3" fmla="*/ 19 h 130"/>
                  <a:gd name="T4" fmla="*/ 9 w 86"/>
                  <a:gd name="T5" fmla="*/ 94 h 130"/>
                  <a:gd name="T6" fmla="*/ 9 w 86"/>
                  <a:gd name="T7" fmla="*/ 94 h 130"/>
                  <a:gd name="T8" fmla="*/ 37 w 86"/>
                  <a:gd name="T9" fmla="*/ 110 h 130"/>
                  <a:gd name="T10" fmla="*/ 37 w 86"/>
                  <a:gd name="T11" fmla="*/ 110 h 130"/>
                  <a:gd name="T12" fmla="*/ 75 w 86"/>
                  <a:gd name="T13" fmla="*/ 35 h 130"/>
                  <a:gd name="T14" fmla="*/ 75 w 86"/>
                  <a:gd name="T15" fmla="*/ 35 h 130"/>
                  <a:gd name="T16" fmla="*/ 48 w 86"/>
                  <a:gd name="T17" fmla="*/ 1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130">
                    <a:moveTo>
                      <a:pt x="48" y="19"/>
                    </a:moveTo>
                    <a:lnTo>
                      <a:pt x="48" y="19"/>
                    </a:lnTo>
                    <a:cubicBezTo>
                      <a:pt x="35" y="44"/>
                      <a:pt x="22" y="69"/>
                      <a:pt x="9" y="94"/>
                    </a:cubicBezTo>
                    <a:lnTo>
                      <a:pt x="9" y="94"/>
                    </a:lnTo>
                    <a:cubicBezTo>
                      <a:pt x="0" y="112"/>
                      <a:pt x="28" y="129"/>
                      <a:pt x="37" y="110"/>
                    </a:cubicBezTo>
                    <a:lnTo>
                      <a:pt x="37" y="110"/>
                    </a:lnTo>
                    <a:cubicBezTo>
                      <a:pt x="50" y="85"/>
                      <a:pt x="63" y="60"/>
                      <a:pt x="75" y="35"/>
                    </a:cubicBezTo>
                    <a:lnTo>
                      <a:pt x="75" y="35"/>
                    </a:lnTo>
                    <a:cubicBezTo>
                      <a:pt x="85" y="16"/>
                      <a:pt x="57" y="0"/>
                      <a:pt x="48"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7" name="Freeform 367">
                <a:extLst>
                  <a:ext uri="{FF2B5EF4-FFF2-40B4-BE49-F238E27FC236}">
                    <a16:creationId xmlns:a16="http://schemas.microsoft.com/office/drawing/2014/main" id="{91B25EA4-58CF-134A-AAE3-38E399F733E1}"/>
                  </a:ext>
                </a:extLst>
              </p:cNvPr>
              <p:cNvSpPr>
                <a:spLocks noChangeArrowheads="1"/>
              </p:cNvSpPr>
              <p:nvPr/>
            </p:nvSpPr>
            <p:spPr bwMode="auto">
              <a:xfrm>
                <a:off x="5818451" y="3295427"/>
                <a:ext cx="11881" cy="39964"/>
              </a:xfrm>
              <a:custGeom>
                <a:avLst/>
                <a:gdLst>
                  <a:gd name="T0" fmla="*/ 35 w 48"/>
                  <a:gd name="T1" fmla="*/ 140 h 161"/>
                  <a:gd name="T2" fmla="*/ 35 w 48"/>
                  <a:gd name="T3" fmla="*/ 140 h 161"/>
                  <a:gd name="T4" fmla="*/ 44 w 48"/>
                  <a:gd name="T5" fmla="*/ 21 h 161"/>
                  <a:gd name="T6" fmla="*/ 44 w 48"/>
                  <a:gd name="T7" fmla="*/ 21 h 161"/>
                  <a:gd name="T8" fmla="*/ 11 w 48"/>
                  <a:gd name="T9" fmla="*/ 21 h 161"/>
                  <a:gd name="T10" fmla="*/ 11 w 48"/>
                  <a:gd name="T11" fmla="*/ 21 h 161"/>
                  <a:gd name="T12" fmla="*/ 4 w 48"/>
                  <a:gd name="T13" fmla="*/ 132 h 161"/>
                  <a:gd name="T14" fmla="*/ 4 w 48"/>
                  <a:gd name="T15" fmla="*/ 132 h 161"/>
                  <a:gd name="T16" fmla="*/ 35 w 48"/>
                  <a:gd name="T17" fmla="*/ 14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1">
                    <a:moveTo>
                      <a:pt x="35" y="140"/>
                    </a:moveTo>
                    <a:lnTo>
                      <a:pt x="35" y="140"/>
                    </a:lnTo>
                    <a:cubicBezTo>
                      <a:pt x="44" y="101"/>
                      <a:pt x="47" y="61"/>
                      <a:pt x="44" y="21"/>
                    </a:cubicBezTo>
                    <a:lnTo>
                      <a:pt x="44" y="21"/>
                    </a:lnTo>
                    <a:cubicBezTo>
                      <a:pt x="42" y="0"/>
                      <a:pt x="9" y="0"/>
                      <a:pt x="11" y="21"/>
                    </a:cubicBezTo>
                    <a:lnTo>
                      <a:pt x="11" y="21"/>
                    </a:lnTo>
                    <a:cubicBezTo>
                      <a:pt x="14" y="58"/>
                      <a:pt x="11" y="95"/>
                      <a:pt x="4" y="132"/>
                    </a:cubicBezTo>
                    <a:lnTo>
                      <a:pt x="4" y="132"/>
                    </a:lnTo>
                    <a:cubicBezTo>
                      <a:pt x="0" y="152"/>
                      <a:pt x="31" y="160"/>
                      <a:pt x="35" y="1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8" name="Freeform 368">
                <a:extLst>
                  <a:ext uri="{FF2B5EF4-FFF2-40B4-BE49-F238E27FC236}">
                    <a16:creationId xmlns:a16="http://schemas.microsoft.com/office/drawing/2014/main" id="{62946632-6828-824E-9D72-3CFA531F47A9}"/>
                  </a:ext>
                </a:extLst>
              </p:cNvPr>
              <p:cNvSpPr>
                <a:spLocks noChangeArrowheads="1"/>
              </p:cNvSpPr>
              <p:nvPr/>
            </p:nvSpPr>
            <p:spPr bwMode="auto">
              <a:xfrm>
                <a:off x="5739603" y="3295427"/>
                <a:ext cx="15122" cy="21602"/>
              </a:xfrm>
              <a:custGeom>
                <a:avLst/>
                <a:gdLst>
                  <a:gd name="T0" fmla="*/ 37 w 62"/>
                  <a:gd name="T1" fmla="*/ 69 h 89"/>
                  <a:gd name="T2" fmla="*/ 37 w 62"/>
                  <a:gd name="T3" fmla="*/ 69 h 89"/>
                  <a:gd name="T4" fmla="*/ 52 w 62"/>
                  <a:gd name="T5" fmla="*/ 35 h 89"/>
                  <a:gd name="T6" fmla="*/ 52 w 62"/>
                  <a:gd name="T7" fmla="*/ 35 h 89"/>
                  <a:gd name="T8" fmla="*/ 24 w 62"/>
                  <a:gd name="T9" fmla="*/ 18 h 89"/>
                  <a:gd name="T10" fmla="*/ 24 w 62"/>
                  <a:gd name="T11" fmla="*/ 18 h 89"/>
                  <a:gd name="T12" fmla="*/ 8 w 62"/>
                  <a:gd name="T13" fmla="*/ 53 h 89"/>
                  <a:gd name="T14" fmla="*/ 8 w 62"/>
                  <a:gd name="T15" fmla="*/ 53 h 89"/>
                  <a:gd name="T16" fmla="*/ 37 w 62"/>
                  <a:gd name="T17" fmla="*/ 6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89">
                    <a:moveTo>
                      <a:pt x="37" y="69"/>
                    </a:moveTo>
                    <a:lnTo>
                      <a:pt x="37" y="69"/>
                    </a:lnTo>
                    <a:cubicBezTo>
                      <a:pt x="42" y="58"/>
                      <a:pt x="47" y="47"/>
                      <a:pt x="52" y="35"/>
                    </a:cubicBezTo>
                    <a:lnTo>
                      <a:pt x="52" y="35"/>
                    </a:lnTo>
                    <a:cubicBezTo>
                      <a:pt x="61" y="16"/>
                      <a:pt x="33" y="0"/>
                      <a:pt x="24" y="18"/>
                    </a:cubicBezTo>
                    <a:lnTo>
                      <a:pt x="24" y="18"/>
                    </a:lnTo>
                    <a:cubicBezTo>
                      <a:pt x="19" y="30"/>
                      <a:pt x="14" y="41"/>
                      <a:pt x="8" y="53"/>
                    </a:cubicBezTo>
                    <a:lnTo>
                      <a:pt x="8" y="53"/>
                    </a:lnTo>
                    <a:cubicBezTo>
                      <a:pt x="0" y="72"/>
                      <a:pt x="28" y="88"/>
                      <a:pt x="37" y="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9" name="Freeform 369">
                <a:extLst>
                  <a:ext uri="{FF2B5EF4-FFF2-40B4-BE49-F238E27FC236}">
                    <a16:creationId xmlns:a16="http://schemas.microsoft.com/office/drawing/2014/main" id="{A4DF9E6E-6581-7641-8350-08FC2B7A3947}"/>
                  </a:ext>
                </a:extLst>
              </p:cNvPr>
              <p:cNvSpPr>
                <a:spLocks noChangeArrowheads="1"/>
              </p:cNvSpPr>
              <p:nvPr/>
            </p:nvSpPr>
            <p:spPr bwMode="auto">
              <a:xfrm>
                <a:off x="5777407" y="3308388"/>
                <a:ext cx="12961" cy="14041"/>
              </a:xfrm>
              <a:custGeom>
                <a:avLst/>
                <a:gdLst>
                  <a:gd name="T0" fmla="*/ 20 w 55"/>
                  <a:gd name="T1" fmla="*/ 47 h 58"/>
                  <a:gd name="T2" fmla="*/ 20 w 55"/>
                  <a:gd name="T3" fmla="*/ 47 h 58"/>
                  <a:gd name="T4" fmla="*/ 42 w 55"/>
                  <a:gd name="T5" fmla="*/ 53 h 58"/>
                  <a:gd name="T6" fmla="*/ 42 w 55"/>
                  <a:gd name="T7" fmla="*/ 53 h 58"/>
                  <a:gd name="T8" fmla="*/ 48 w 55"/>
                  <a:gd name="T9" fmla="*/ 30 h 58"/>
                  <a:gd name="T10" fmla="*/ 48 w 55"/>
                  <a:gd name="T11" fmla="*/ 30 h 58"/>
                  <a:gd name="T12" fmla="*/ 34 w 55"/>
                  <a:gd name="T13" fmla="*/ 11 h 58"/>
                  <a:gd name="T14" fmla="*/ 34 w 55"/>
                  <a:gd name="T15" fmla="*/ 11 h 58"/>
                  <a:gd name="T16" fmla="*/ 11 w 55"/>
                  <a:gd name="T17" fmla="*/ 5 h 58"/>
                  <a:gd name="T18" fmla="*/ 11 w 55"/>
                  <a:gd name="T19" fmla="*/ 5 h 58"/>
                  <a:gd name="T20" fmla="*/ 5 w 55"/>
                  <a:gd name="T21" fmla="*/ 27 h 58"/>
                  <a:gd name="T22" fmla="*/ 5 w 55"/>
                  <a:gd name="T23" fmla="*/ 27 h 58"/>
                  <a:gd name="T24" fmla="*/ 20 w 55"/>
                  <a:gd name="T25" fmla="*/ 4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58">
                    <a:moveTo>
                      <a:pt x="20" y="47"/>
                    </a:moveTo>
                    <a:lnTo>
                      <a:pt x="20" y="47"/>
                    </a:lnTo>
                    <a:cubicBezTo>
                      <a:pt x="25" y="54"/>
                      <a:pt x="34" y="57"/>
                      <a:pt x="42" y="53"/>
                    </a:cubicBezTo>
                    <a:lnTo>
                      <a:pt x="42" y="53"/>
                    </a:lnTo>
                    <a:cubicBezTo>
                      <a:pt x="49" y="49"/>
                      <a:pt x="54" y="37"/>
                      <a:pt x="48" y="30"/>
                    </a:cubicBezTo>
                    <a:lnTo>
                      <a:pt x="48" y="30"/>
                    </a:lnTo>
                    <a:cubicBezTo>
                      <a:pt x="43" y="24"/>
                      <a:pt x="38" y="17"/>
                      <a:pt x="34" y="11"/>
                    </a:cubicBezTo>
                    <a:lnTo>
                      <a:pt x="34" y="11"/>
                    </a:lnTo>
                    <a:cubicBezTo>
                      <a:pt x="28" y="4"/>
                      <a:pt x="19" y="0"/>
                      <a:pt x="11" y="5"/>
                    </a:cubicBezTo>
                    <a:lnTo>
                      <a:pt x="11" y="5"/>
                    </a:lnTo>
                    <a:cubicBezTo>
                      <a:pt x="4" y="9"/>
                      <a:pt x="0" y="20"/>
                      <a:pt x="5" y="27"/>
                    </a:cubicBezTo>
                    <a:lnTo>
                      <a:pt x="5" y="27"/>
                    </a:lnTo>
                    <a:cubicBezTo>
                      <a:pt x="10" y="34"/>
                      <a:pt x="15" y="40"/>
                      <a:pt x="20"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0" name="Freeform 370">
                <a:extLst>
                  <a:ext uri="{FF2B5EF4-FFF2-40B4-BE49-F238E27FC236}">
                    <a16:creationId xmlns:a16="http://schemas.microsoft.com/office/drawing/2014/main" id="{F3A72F0A-D775-BA4C-BD43-EB5380AC63E9}"/>
                  </a:ext>
                </a:extLst>
              </p:cNvPr>
              <p:cNvSpPr>
                <a:spLocks noChangeArrowheads="1"/>
              </p:cNvSpPr>
              <p:nvPr/>
            </p:nvSpPr>
            <p:spPr bwMode="auto">
              <a:xfrm>
                <a:off x="5708280" y="3255462"/>
                <a:ext cx="7560" cy="11882"/>
              </a:xfrm>
              <a:custGeom>
                <a:avLst/>
                <a:gdLst>
                  <a:gd name="T0" fmla="*/ 32 w 33"/>
                  <a:gd name="T1" fmla="*/ 28 h 50"/>
                  <a:gd name="T2" fmla="*/ 32 w 33"/>
                  <a:gd name="T3" fmla="*/ 21 h 50"/>
                  <a:gd name="T4" fmla="*/ 32 w 33"/>
                  <a:gd name="T5" fmla="*/ 21 h 50"/>
                  <a:gd name="T6" fmla="*/ 0 w 33"/>
                  <a:gd name="T7" fmla="*/ 21 h 50"/>
                  <a:gd name="T8" fmla="*/ 0 w 33"/>
                  <a:gd name="T9" fmla="*/ 28 h 50"/>
                  <a:gd name="T10" fmla="*/ 0 w 33"/>
                  <a:gd name="T11" fmla="*/ 28 h 50"/>
                  <a:gd name="T12" fmla="*/ 32 w 33"/>
                  <a:gd name="T13" fmla="*/ 28 h 50"/>
                </a:gdLst>
                <a:ahLst/>
                <a:cxnLst>
                  <a:cxn ang="0">
                    <a:pos x="T0" y="T1"/>
                  </a:cxn>
                  <a:cxn ang="0">
                    <a:pos x="T2" y="T3"/>
                  </a:cxn>
                  <a:cxn ang="0">
                    <a:pos x="T4" y="T5"/>
                  </a:cxn>
                  <a:cxn ang="0">
                    <a:pos x="T6" y="T7"/>
                  </a:cxn>
                  <a:cxn ang="0">
                    <a:pos x="T8" y="T9"/>
                  </a:cxn>
                  <a:cxn ang="0">
                    <a:pos x="T10" y="T11"/>
                  </a:cxn>
                  <a:cxn ang="0">
                    <a:pos x="T12" y="T13"/>
                  </a:cxn>
                </a:cxnLst>
                <a:rect l="0" t="0" r="r" b="b"/>
                <a:pathLst>
                  <a:path w="33" h="50">
                    <a:moveTo>
                      <a:pt x="32" y="28"/>
                    </a:moveTo>
                    <a:lnTo>
                      <a:pt x="32" y="21"/>
                    </a:lnTo>
                    <a:lnTo>
                      <a:pt x="32" y="21"/>
                    </a:lnTo>
                    <a:cubicBezTo>
                      <a:pt x="32" y="0"/>
                      <a:pt x="0" y="0"/>
                      <a:pt x="0" y="21"/>
                    </a:cubicBezTo>
                    <a:lnTo>
                      <a:pt x="0" y="28"/>
                    </a:lnTo>
                    <a:lnTo>
                      <a:pt x="0" y="28"/>
                    </a:lnTo>
                    <a:cubicBezTo>
                      <a:pt x="0" y="49"/>
                      <a:pt x="32" y="49"/>
                      <a:pt x="32"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1" name="Freeform 371">
                <a:extLst>
                  <a:ext uri="{FF2B5EF4-FFF2-40B4-BE49-F238E27FC236}">
                    <a16:creationId xmlns:a16="http://schemas.microsoft.com/office/drawing/2014/main" id="{57E166FC-6CD3-824B-B7F2-085D302CD932}"/>
                  </a:ext>
                </a:extLst>
              </p:cNvPr>
              <p:cNvSpPr>
                <a:spLocks noChangeArrowheads="1"/>
              </p:cNvSpPr>
              <p:nvPr/>
            </p:nvSpPr>
            <p:spPr bwMode="auto">
              <a:xfrm>
                <a:off x="5681277" y="3255462"/>
                <a:ext cx="14042" cy="24843"/>
              </a:xfrm>
              <a:custGeom>
                <a:avLst/>
                <a:gdLst>
                  <a:gd name="T0" fmla="*/ 48 w 58"/>
                  <a:gd name="T1" fmla="*/ 65 h 101"/>
                  <a:gd name="T2" fmla="*/ 48 w 58"/>
                  <a:gd name="T3" fmla="*/ 65 h 101"/>
                  <a:gd name="T4" fmla="*/ 40 w 58"/>
                  <a:gd name="T5" fmla="*/ 46 h 101"/>
                  <a:gd name="T6" fmla="*/ 40 w 58"/>
                  <a:gd name="T7" fmla="*/ 46 h 101"/>
                  <a:gd name="T8" fmla="*/ 37 w 58"/>
                  <a:gd name="T9" fmla="*/ 35 h 101"/>
                  <a:gd name="T10" fmla="*/ 37 w 58"/>
                  <a:gd name="T11" fmla="*/ 35 h 101"/>
                  <a:gd name="T12" fmla="*/ 36 w 58"/>
                  <a:gd name="T13" fmla="*/ 32 h 101"/>
                  <a:gd name="T14" fmla="*/ 36 w 58"/>
                  <a:gd name="T15" fmla="*/ 32 h 101"/>
                  <a:gd name="T16" fmla="*/ 38 w 58"/>
                  <a:gd name="T17" fmla="*/ 19 h 101"/>
                  <a:gd name="T18" fmla="*/ 38 w 58"/>
                  <a:gd name="T19" fmla="*/ 19 h 101"/>
                  <a:gd name="T20" fmla="*/ 3 w 58"/>
                  <a:gd name="T21" fmla="*/ 21 h 101"/>
                  <a:gd name="T22" fmla="*/ 3 w 58"/>
                  <a:gd name="T23" fmla="*/ 21 h 101"/>
                  <a:gd name="T24" fmla="*/ 20 w 58"/>
                  <a:gd name="T25" fmla="*/ 81 h 101"/>
                  <a:gd name="T26" fmla="*/ 20 w 58"/>
                  <a:gd name="T27" fmla="*/ 81 h 101"/>
                  <a:gd name="T28" fmla="*/ 48 w 58"/>
                  <a:gd name="T29" fmla="*/ 6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01">
                    <a:moveTo>
                      <a:pt x="48" y="65"/>
                    </a:moveTo>
                    <a:lnTo>
                      <a:pt x="48" y="65"/>
                    </a:lnTo>
                    <a:cubicBezTo>
                      <a:pt x="45" y="59"/>
                      <a:pt x="43" y="52"/>
                      <a:pt x="40" y="46"/>
                    </a:cubicBezTo>
                    <a:lnTo>
                      <a:pt x="40" y="46"/>
                    </a:lnTo>
                    <a:cubicBezTo>
                      <a:pt x="39" y="42"/>
                      <a:pt x="38" y="38"/>
                      <a:pt x="37" y="35"/>
                    </a:cubicBezTo>
                    <a:lnTo>
                      <a:pt x="37" y="35"/>
                    </a:lnTo>
                    <a:cubicBezTo>
                      <a:pt x="37" y="33"/>
                      <a:pt x="37" y="32"/>
                      <a:pt x="36" y="32"/>
                    </a:cubicBezTo>
                    <a:lnTo>
                      <a:pt x="36" y="32"/>
                    </a:lnTo>
                    <a:cubicBezTo>
                      <a:pt x="38" y="28"/>
                      <a:pt x="40" y="24"/>
                      <a:pt x="38" y="19"/>
                    </a:cubicBezTo>
                    <a:lnTo>
                      <a:pt x="38" y="19"/>
                    </a:lnTo>
                    <a:cubicBezTo>
                      <a:pt x="35" y="0"/>
                      <a:pt x="6" y="1"/>
                      <a:pt x="3" y="21"/>
                    </a:cubicBezTo>
                    <a:lnTo>
                      <a:pt x="3" y="21"/>
                    </a:lnTo>
                    <a:cubicBezTo>
                      <a:pt x="0" y="40"/>
                      <a:pt x="12" y="64"/>
                      <a:pt x="20" y="81"/>
                    </a:cubicBezTo>
                    <a:lnTo>
                      <a:pt x="20" y="81"/>
                    </a:lnTo>
                    <a:cubicBezTo>
                      <a:pt x="28" y="100"/>
                      <a:pt x="57" y="83"/>
                      <a:pt x="48" y="6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2" name="Freeform 372">
                <a:extLst>
                  <a:ext uri="{FF2B5EF4-FFF2-40B4-BE49-F238E27FC236}">
                    <a16:creationId xmlns:a16="http://schemas.microsoft.com/office/drawing/2014/main" id="{2BFA346B-1D37-D64E-997A-DC7A44177BAF}"/>
                  </a:ext>
                </a:extLst>
              </p:cNvPr>
              <p:cNvSpPr>
                <a:spLocks noChangeArrowheads="1"/>
              </p:cNvSpPr>
              <p:nvPr/>
            </p:nvSpPr>
            <p:spPr bwMode="auto">
              <a:xfrm>
                <a:off x="5808731" y="3202537"/>
                <a:ext cx="10801" cy="16201"/>
              </a:xfrm>
              <a:custGeom>
                <a:avLst/>
                <a:gdLst>
                  <a:gd name="T0" fmla="*/ 18 w 45"/>
                  <a:gd name="T1" fmla="*/ 66 h 67"/>
                  <a:gd name="T2" fmla="*/ 18 w 45"/>
                  <a:gd name="T3" fmla="*/ 66 h 67"/>
                  <a:gd name="T4" fmla="*/ 33 w 45"/>
                  <a:gd name="T5" fmla="*/ 50 h 67"/>
                  <a:gd name="T6" fmla="*/ 33 w 45"/>
                  <a:gd name="T7" fmla="*/ 50 h 67"/>
                  <a:gd name="T8" fmla="*/ 35 w 45"/>
                  <a:gd name="T9" fmla="*/ 35 h 67"/>
                  <a:gd name="T10" fmla="*/ 35 w 45"/>
                  <a:gd name="T11" fmla="*/ 35 h 67"/>
                  <a:gd name="T12" fmla="*/ 7 w 45"/>
                  <a:gd name="T13" fmla="*/ 19 h 67"/>
                  <a:gd name="T14" fmla="*/ 7 w 45"/>
                  <a:gd name="T15" fmla="*/ 19 h 67"/>
                  <a:gd name="T16" fmla="*/ 1 w 45"/>
                  <a:gd name="T17" fmla="*/ 50 h 67"/>
                  <a:gd name="T18" fmla="*/ 1 w 45"/>
                  <a:gd name="T19" fmla="*/ 50 h 67"/>
                  <a:gd name="T20" fmla="*/ 18 w 45"/>
                  <a:gd name="T21"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67">
                    <a:moveTo>
                      <a:pt x="18" y="66"/>
                    </a:moveTo>
                    <a:lnTo>
                      <a:pt x="18" y="66"/>
                    </a:lnTo>
                    <a:cubicBezTo>
                      <a:pt x="25" y="66"/>
                      <a:pt x="35" y="59"/>
                      <a:pt x="33" y="50"/>
                    </a:cubicBezTo>
                    <a:lnTo>
                      <a:pt x="33" y="50"/>
                    </a:lnTo>
                    <a:cubicBezTo>
                      <a:pt x="33" y="44"/>
                      <a:pt x="33" y="40"/>
                      <a:pt x="35" y="35"/>
                    </a:cubicBezTo>
                    <a:lnTo>
                      <a:pt x="35" y="35"/>
                    </a:lnTo>
                    <a:cubicBezTo>
                      <a:pt x="44" y="16"/>
                      <a:pt x="16" y="0"/>
                      <a:pt x="7" y="19"/>
                    </a:cubicBezTo>
                    <a:lnTo>
                      <a:pt x="7" y="19"/>
                    </a:lnTo>
                    <a:cubicBezTo>
                      <a:pt x="2" y="29"/>
                      <a:pt x="0" y="39"/>
                      <a:pt x="1" y="50"/>
                    </a:cubicBezTo>
                    <a:lnTo>
                      <a:pt x="1" y="50"/>
                    </a:lnTo>
                    <a:cubicBezTo>
                      <a:pt x="2" y="59"/>
                      <a:pt x="8" y="66"/>
                      <a:pt x="18" y="6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3" name="Freeform 373">
                <a:extLst>
                  <a:ext uri="{FF2B5EF4-FFF2-40B4-BE49-F238E27FC236}">
                    <a16:creationId xmlns:a16="http://schemas.microsoft.com/office/drawing/2014/main" id="{26530557-8BB7-CB4F-8BB8-D668F9921556}"/>
                  </a:ext>
                </a:extLst>
              </p:cNvPr>
              <p:cNvSpPr>
                <a:spLocks noChangeArrowheads="1"/>
              </p:cNvSpPr>
              <p:nvPr/>
            </p:nvSpPr>
            <p:spPr bwMode="auto">
              <a:xfrm>
                <a:off x="5787128" y="3236020"/>
                <a:ext cx="11882" cy="17282"/>
              </a:xfrm>
              <a:custGeom>
                <a:avLst/>
                <a:gdLst>
                  <a:gd name="T0" fmla="*/ 35 w 48"/>
                  <a:gd name="T1" fmla="*/ 41 h 71"/>
                  <a:gd name="T2" fmla="*/ 35 w 48"/>
                  <a:gd name="T3" fmla="*/ 41 h 71"/>
                  <a:gd name="T4" fmla="*/ 36 w 48"/>
                  <a:gd name="T5" fmla="*/ 34 h 71"/>
                  <a:gd name="T6" fmla="*/ 36 w 48"/>
                  <a:gd name="T7" fmla="*/ 34 h 71"/>
                  <a:gd name="T8" fmla="*/ 8 w 48"/>
                  <a:gd name="T9" fmla="*/ 17 h 71"/>
                  <a:gd name="T10" fmla="*/ 8 w 48"/>
                  <a:gd name="T11" fmla="*/ 17 h 71"/>
                  <a:gd name="T12" fmla="*/ 3 w 48"/>
                  <a:gd name="T13" fmla="*/ 50 h 71"/>
                  <a:gd name="T14" fmla="*/ 3 w 48"/>
                  <a:gd name="T15" fmla="*/ 50 h 71"/>
                  <a:gd name="T16" fmla="*/ 35 w 48"/>
                  <a:gd name="T17" fmla="*/ 4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71">
                    <a:moveTo>
                      <a:pt x="35" y="41"/>
                    </a:moveTo>
                    <a:lnTo>
                      <a:pt x="35" y="41"/>
                    </a:lnTo>
                    <a:cubicBezTo>
                      <a:pt x="34" y="38"/>
                      <a:pt x="35" y="36"/>
                      <a:pt x="36" y="34"/>
                    </a:cubicBezTo>
                    <a:lnTo>
                      <a:pt x="36" y="34"/>
                    </a:lnTo>
                    <a:cubicBezTo>
                      <a:pt x="47" y="16"/>
                      <a:pt x="19" y="0"/>
                      <a:pt x="8" y="17"/>
                    </a:cubicBezTo>
                    <a:lnTo>
                      <a:pt x="8" y="17"/>
                    </a:lnTo>
                    <a:cubicBezTo>
                      <a:pt x="2" y="28"/>
                      <a:pt x="0" y="38"/>
                      <a:pt x="3" y="50"/>
                    </a:cubicBezTo>
                    <a:lnTo>
                      <a:pt x="3" y="50"/>
                    </a:lnTo>
                    <a:cubicBezTo>
                      <a:pt x="7" y="70"/>
                      <a:pt x="38" y="61"/>
                      <a:pt x="35"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4" name="Freeform 374">
                <a:extLst>
                  <a:ext uri="{FF2B5EF4-FFF2-40B4-BE49-F238E27FC236}">
                    <a16:creationId xmlns:a16="http://schemas.microsoft.com/office/drawing/2014/main" id="{6F85FEB1-29FF-D640-B4E9-07D469D42EA6}"/>
                  </a:ext>
                </a:extLst>
              </p:cNvPr>
              <p:cNvSpPr>
                <a:spLocks noChangeArrowheads="1"/>
              </p:cNvSpPr>
              <p:nvPr/>
            </p:nvSpPr>
            <p:spPr bwMode="auto">
              <a:xfrm>
                <a:off x="5846535" y="3456364"/>
                <a:ext cx="28083" cy="24843"/>
              </a:xfrm>
              <a:custGeom>
                <a:avLst/>
                <a:gdLst>
                  <a:gd name="T0" fmla="*/ 75 w 114"/>
                  <a:gd name="T1" fmla="*/ 14 h 103"/>
                  <a:gd name="T2" fmla="*/ 75 w 114"/>
                  <a:gd name="T3" fmla="*/ 14 h 103"/>
                  <a:gd name="T4" fmla="*/ 17 w 114"/>
                  <a:gd name="T5" fmla="*/ 62 h 103"/>
                  <a:gd name="T6" fmla="*/ 17 w 114"/>
                  <a:gd name="T7" fmla="*/ 62 h 103"/>
                  <a:gd name="T8" fmla="*/ 34 w 114"/>
                  <a:gd name="T9" fmla="*/ 90 h 103"/>
                  <a:gd name="T10" fmla="*/ 34 w 114"/>
                  <a:gd name="T11" fmla="*/ 90 h 103"/>
                  <a:gd name="T12" fmla="*/ 98 w 114"/>
                  <a:gd name="T13" fmla="*/ 37 h 103"/>
                  <a:gd name="T14" fmla="*/ 98 w 114"/>
                  <a:gd name="T15" fmla="*/ 37 h 103"/>
                  <a:gd name="T16" fmla="*/ 75 w 114"/>
                  <a:gd name="T1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03">
                    <a:moveTo>
                      <a:pt x="75" y="14"/>
                    </a:moveTo>
                    <a:lnTo>
                      <a:pt x="75" y="14"/>
                    </a:lnTo>
                    <a:cubicBezTo>
                      <a:pt x="56" y="31"/>
                      <a:pt x="37" y="47"/>
                      <a:pt x="17" y="62"/>
                    </a:cubicBezTo>
                    <a:lnTo>
                      <a:pt x="17" y="62"/>
                    </a:lnTo>
                    <a:cubicBezTo>
                      <a:pt x="0" y="74"/>
                      <a:pt x="17" y="102"/>
                      <a:pt x="34" y="90"/>
                    </a:cubicBezTo>
                    <a:lnTo>
                      <a:pt x="34" y="90"/>
                    </a:lnTo>
                    <a:cubicBezTo>
                      <a:pt x="56" y="73"/>
                      <a:pt x="77" y="56"/>
                      <a:pt x="98" y="37"/>
                    </a:cubicBezTo>
                    <a:lnTo>
                      <a:pt x="98" y="37"/>
                    </a:lnTo>
                    <a:cubicBezTo>
                      <a:pt x="113" y="23"/>
                      <a:pt x="90" y="0"/>
                      <a:pt x="75"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5" name="Freeform 375">
                <a:extLst>
                  <a:ext uri="{FF2B5EF4-FFF2-40B4-BE49-F238E27FC236}">
                    <a16:creationId xmlns:a16="http://schemas.microsoft.com/office/drawing/2014/main" id="{97725FD2-957B-7F4E-8ED5-0280EB906E8E}"/>
                  </a:ext>
                </a:extLst>
              </p:cNvPr>
              <p:cNvSpPr>
                <a:spLocks noChangeArrowheads="1"/>
              </p:cNvSpPr>
              <p:nvPr/>
            </p:nvSpPr>
            <p:spPr bwMode="auto">
              <a:xfrm>
                <a:off x="5832493" y="3479046"/>
                <a:ext cx="16202" cy="22682"/>
              </a:xfrm>
              <a:custGeom>
                <a:avLst/>
                <a:gdLst>
                  <a:gd name="T0" fmla="*/ 33 w 64"/>
                  <a:gd name="T1" fmla="*/ 1 h 93"/>
                  <a:gd name="T2" fmla="*/ 33 w 64"/>
                  <a:gd name="T3" fmla="*/ 1 h 93"/>
                  <a:gd name="T4" fmla="*/ 20 w 64"/>
                  <a:gd name="T5" fmla="*/ 46 h 93"/>
                  <a:gd name="T6" fmla="*/ 20 w 64"/>
                  <a:gd name="T7" fmla="*/ 46 h 93"/>
                  <a:gd name="T8" fmla="*/ 22 w 64"/>
                  <a:gd name="T9" fmla="*/ 47 h 93"/>
                  <a:gd name="T10" fmla="*/ 22 w 64"/>
                  <a:gd name="T11" fmla="*/ 47 h 93"/>
                  <a:gd name="T12" fmla="*/ 27 w 64"/>
                  <a:gd name="T13" fmla="*/ 72 h 93"/>
                  <a:gd name="T14" fmla="*/ 27 w 64"/>
                  <a:gd name="T15" fmla="*/ 72 h 93"/>
                  <a:gd name="T16" fmla="*/ 58 w 64"/>
                  <a:gd name="T17" fmla="*/ 63 h 93"/>
                  <a:gd name="T18" fmla="*/ 58 w 64"/>
                  <a:gd name="T19" fmla="*/ 63 h 93"/>
                  <a:gd name="T20" fmla="*/ 48 w 64"/>
                  <a:gd name="T21" fmla="*/ 13 h 93"/>
                  <a:gd name="T22" fmla="*/ 48 w 64"/>
                  <a:gd name="T23" fmla="*/ 13 h 93"/>
                  <a:gd name="T24" fmla="*/ 33 w 64"/>
                  <a:gd name="T25"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93">
                    <a:moveTo>
                      <a:pt x="33" y="1"/>
                    </a:moveTo>
                    <a:lnTo>
                      <a:pt x="33" y="1"/>
                    </a:lnTo>
                    <a:cubicBezTo>
                      <a:pt x="9" y="4"/>
                      <a:pt x="0" y="32"/>
                      <a:pt x="20" y="46"/>
                    </a:cubicBezTo>
                    <a:lnTo>
                      <a:pt x="20" y="46"/>
                    </a:lnTo>
                    <a:cubicBezTo>
                      <a:pt x="21" y="47"/>
                      <a:pt x="22" y="47"/>
                      <a:pt x="22" y="47"/>
                    </a:cubicBezTo>
                    <a:lnTo>
                      <a:pt x="22" y="47"/>
                    </a:lnTo>
                    <a:cubicBezTo>
                      <a:pt x="24" y="55"/>
                      <a:pt x="26" y="63"/>
                      <a:pt x="27" y="72"/>
                    </a:cubicBezTo>
                    <a:lnTo>
                      <a:pt x="27" y="72"/>
                    </a:lnTo>
                    <a:cubicBezTo>
                      <a:pt x="32" y="92"/>
                      <a:pt x="63" y="84"/>
                      <a:pt x="58" y="63"/>
                    </a:cubicBezTo>
                    <a:lnTo>
                      <a:pt x="58" y="63"/>
                    </a:lnTo>
                    <a:cubicBezTo>
                      <a:pt x="55" y="47"/>
                      <a:pt x="52" y="29"/>
                      <a:pt x="48" y="13"/>
                    </a:cubicBezTo>
                    <a:lnTo>
                      <a:pt x="48" y="13"/>
                    </a:lnTo>
                    <a:cubicBezTo>
                      <a:pt x="47" y="7"/>
                      <a:pt x="39" y="0"/>
                      <a:pt x="33" y="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6" name="Freeform 376">
                <a:extLst>
                  <a:ext uri="{FF2B5EF4-FFF2-40B4-BE49-F238E27FC236}">
                    <a16:creationId xmlns:a16="http://schemas.microsoft.com/office/drawing/2014/main" id="{6DED711C-C231-034C-8B9C-CBFB4E2E549E}"/>
                  </a:ext>
                </a:extLst>
              </p:cNvPr>
              <p:cNvSpPr>
                <a:spLocks noChangeArrowheads="1"/>
              </p:cNvSpPr>
              <p:nvPr/>
            </p:nvSpPr>
            <p:spPr bwMode="auto">
              <a:xfrm>
                <a:off x="5849775" y="3400198"/>
                <a:ext cx="16202" cy="23762"/>
              </a:xfrm>
              <a:custGeom>
                <a:avLst/>
                <a:gdLst>
                  <a:gd name="T0" fmla="*/ 9 w 67"/>
                  <a:gd name="T1" fmla="*/ 35 h 97"/>
                  <a:gd name="T2" fmla="*/ 9 w 67"/>
                  <a:gd name="T3" fmla="*/ 35 h 97"/>
                  <a:gd name="T4" fmla="*/ 28 w 67"/>
                  <a:gd name="T5" fmla="*/ 78 h 97"/>
                  <a:gd name="T6" fmla="*/ 28 w 67"/>
                  <a:gd name="T7" fmla="*/ 78 h 97"/>
                  <a:gd name="T8" fmla="*/ 57 w 67"/>
                  <a:gd name="T9" fmla="*/ 61 h 97"/>
                  <a:gd name="T10" fmla="*/ 57 w 67"/>
                  <a:gd name="T11" fmla="*/ 61 h 97"/>
                  <a:gd name="T12" fmla="*/ 37 w 67"/>
                  <a:gd name="T13" fmla="*/ 19 h 97"/>
                  <a:gd name="T14" fmla="*/ 37 w 67"/>
                  <a:gd name="T15" fmla="*/ 19 h 97"/>
                  <a:gd name="T16" fmla="*/ 9 w 67"/>
                  <a:gd name="T17" fmla="*/ 3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97">
                    <a:moveTo>
                      <a:pt x="9" y="35"/>
                    </a:moveTo>
                    <a:lnTo>
                      <a:pt x="9" y="35"/>
                    </a:lnTo>
                    <a:cubicBezTo>
                      <a:pt x="16" y="50"/>
                      <a:pt x="22" y="63"/>
                      <a:pt x="28" y="78"/>
                    </a:cubicBezTo>
                    <a:lnTo>
                      <a:pt x="28" y="78"/>
                    </a:lnTo>
                    <a:cubicBezTo>
                      <a:pt x="37" y="96"/>
                      <a:pt x="66" y="80"/>
                      <a:pt x="57" y="61"/>
                    </a:cubicBezTo>
                    <a:lnTo>
                      <a:pt x="57" y="61"/>
                    </a:lnTo>
                    <a:cubicBezTo>
                      <a:pt x="50" y="47"/>
                      <a:pt x="44" y="33"/>
                      <a:pt x="37" y="19"/>
                    </a:cubicBezTo>
                    <a:lnTo>
                      <a:pt x="37" y="19"/>
                    </a:lnTo>
                    <a:cubicBezTo>
                      <a:pt x="28" y="0"/>
                      <a:pt x="0" y="16"/>
                      <a:pt x="9"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7" name="Freeform 377">
                <a:extLst>
                  <a:ext uri="{FF2B5EF4-FFF2-40B4-BE49-F238E27FC236}">
                    <a16:creationId xmlns:a16="http://schemas.microsoft.com/office/drawing/2014/main" id="{3DB7BFB5-80C0-6748-AA53-C6F3850EB525}"/>
                  </a:ext>
                </a:extLst>
              </p:cNvPr>
              <p:cNvSpPr>
                <a:spLocks noChangeArrowheads="1"/>
              </p:cNvSpPr>
              <p:nvPr/>
            </p:nvSpPr>
            <p:spPr bwMode="auto">
              <a:xfrm>
                <a:off x="5890819" y="3355913"/>
                <a:ext cx="18362" cy="30243"/>
              </a:xfrm>
              <a:custGeom>
                <a:avLst/>
                <a:gdLst>
                  <a:gd name="T0" fmla="*/ 39 w 76"/>
                  <a:gd name="T1" fmla="*/ 19 h 125"/>
                  <a:gd name="T2" fmla="*/ 39 w 76"/>
                  <a:gd name="T3" fmla="*/ 19 h 125"/>
                  <a:gd name="T4" fmla="*/ 8 w 76"/>
                  <a:gd name="T5" fmla="*/ 88 h 125"/>
                  <a:gd name="T6" fmla="*/ 8 w 76"/>
                  <a:gd name="T7" fmla="*/ 88 h 125"/>
                  <a:gd name="T8" fmla="*/ 36 w 76"/>
                  <a:gd name="T9" fmla="*/ 104 h 125"/>
                  <a:gd name="T10" fmla="*/ 36 w 76"/>
                  <a:gd name="T11" fmla="*/ 104 h 125"/>
                  <a:gd name="T12" fmla="*/ 67 w 76"/>
                  <a:gd name="T13" fmla="*/ 36 h 125"/>
                  <a:gd name="T14" fmla="*/ 67 w 76"/>
                  <a:gd name="T15" fmla="*/ 36 h 125"/>
                  <a:gd name="T16" fmla="*/ 39 w 76"/>
                  <a:gd name="T17" fmla="*/ 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125">
                    <a:moveTo>
                      <a:pt x="39" y="19"/>
                    </a:moveTo>
                    <a:lnTo>
                      <a:pt x="39" y="19"/>
                    </a:lnTo>
                    <a:cubicBezTo>
                      <a:pt x="28" y="42"/>
                      <a:pt x="18" y="65"/>
                      <a:pt x="8" y="88"/>
                    </a:cubicBezTo>
                    <a:lnTo>
                      <a:pt x="8" y="88"/>
                    </a:lnTo>
                    <a:cubicBezTo>
                      <a:pt x="0" y="107"/>
                      <a:pt x="27" y="124"/>
                      <a:pt x="36" y="104"/>
                    </a:cubicBezTo>
                    <a:lnTo>
                      <a:pt x="36" y="104"/>
                    </a:lnTo>
                    <a:cubicBezTo>
                      <a:pt x="47" y="81"/>
                      <a:pt x="57" y="59"/>
                      <a:pt x="67" y="36"/>
                    </a:cubicBezTo>
                    <a:lnTo>
                      <a:pt x="67" y="36"/>
                    </a:lnTo>
                    <a:cubicBezTo>
                      <a:pt x="75" y="17"/>
                      <a:pt x="47" y="0"/>
                      <a:pt x="39"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8" name="Freeform 378">
                <a:extLst>
                  <a:ext uri="{FF2B5EF4-FFF2-40B4-BE49-F238E27FC236}">
                    <a16:creationId xmlns:a16="http://schemas.microsoft.com/office/drawing/2014/main" id="{8A231965-3240-534E-89C0-15C699FB34B9}"/>
                  </a:ext>
                </a:extLst>
              </p:cNvPr>
              <p:cNvSpPr>
                <a:spLocks noChangeArrowheads="1"/>
              </p:cNvSpPr>
              <p:nvPr/>
            </p:nvSpPr>
            <p:spPr bwMode="auto">
              <a:xfrm>
                <a:off x="5899460" y="3419639"/>
                <a:ext cx="65887" cy="25923"/>
              </a:xfrm>
              <a:custGeom>
                <a:avLst/>
                <a:gdLst>
                  <a:gd name="T0" fmla="*/ 11 w 271"/>
                  <a:gd name="T1" fmla="*/ 70 h 107"/>
                  <a:gd name="T2" fmla="*/ 11 w 271"/>
                  <a:gd name="T3" fmla="*/ 70 h 107"/>
                  <a:gd name="T4" fmla="*/ 8 w 271"/>
                  <a:gd name="T5" fmla="*/ 71 h 107"/>
                  <a:gd name="T6" fmla="*/ 8 w 271"/>
                  <a:gd name="T7" fmla="*/ 71 h 107"/>
                  <a:gd name="T8" fmla="*/ 0 w 271"/>
                  <a:gd name="T9" fmla="*/ 84 h 107"/>
                  <a:gd name="T10" fmla="*/ 0 w 271"/>
                  <a:gd name="T11" fmla="*/ 84 h 107"/>
                  <a:gd name="T12" fmla="*/ 1 w 271"/>
                  <a:gd name="T13" fmla="*/ 88 h 107"/>
                  <a:gd name="T14" fmla="*/ 1 w 271"/>
                  <a:gd name="T15" fmla="*/ 88 h 107"/>
                  <a:gd name="T16" fmla="*/ 17 w 271"/>
                  <a:gd name="T17" fmla="*/ 104 h 107"/>
                  <a:gd name="T18" fmla="*/ 17 w 271"/>
                  <a:gd name="T19" fmla="*/ 104 h 107"/>
                  <a:gd name="T20" fmla="*/ 114 w 271"/>
                  <a:gd name="T21" fmla="*/ 80 h 107"/>
                  <a:gd name="T22" fmla="*/ 114 w 271"/>
                  <a:gd name="T23" fmla="*/ 80 h 107"/>
                  <a:gd name="T24" fmla="*/ 250 w 271"/>
                  <a:gd name="T25" fmla="*/ 38 h 107"/>
                  <a:gd name="T26" fmla="*/ 250 w 271"/>
                  <a:gd name="T27" fmla="*/ 38 h 107"/>
                  <a:gd name="T28" fmla="*/ 242 w 271"/>
                  <a:gd name="T29" fmla="*/ 7 h 107"/>
                  <a:gd name="T30" fmla="*/ 242 w 271"/>
                  <a:gd name="T31" fmla="*/ 7 h 107"/>
                  <a:gd name="T32" fmla="*/ 139 w 271"/>
                  <a:gd name="T33" fmla="*/ 38 h 107"/>
                  <a:gd name="T34" fmla="*/ 139 w 271"/>
                  <a:gd name="T35" fmla="*/ 38 h 107"/>
                  <a:gd name="T36" fmla="*/ 28 w 271"/>
                  <a:gd name="T37" fmla="*/ 72 h 107"/>
                  <a:gd name="T38" fmla="*/ 28 w 271"/>
                  <a:gd name="T39" fmla="*/ 72 h 107"/>
                  <a:gd name="T40" fmla="*/ 11 w 271"/>
                  <a:gd name="T41" fmla="*/ 7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107">
                    <a:moveTo>
                      <a:pt x="11" y="70"/>
                    </a:moveTo>
                    <a:lnTo>
                      <a:pt x="11" y="70"/>
                    </a:lnTo>
                    <a:cubicBezTo>
                      <a:pt x="10" y="70"/>
                      <a:pt x="9" y="70"/>
                      <a:pt x="8" y="71"/>
                    </a:cubicBezTo>
                    <a:lnTo>
                      <a:pt x="8" y="71"/>
                    </a:lnTo>
                    <a:cubicBezTo>
                      <a:pt x="4" y="73"/>
                      <a:pt x="0" y="80"/>
                      <a:pt x="0" y="84"/>
                    </a:cubicBezTo>
                    <a:lnTo>
                      <a:pt x="0" y="84"/>
                    </a:lnTo>
                    <a:cubicBezTo>
                      <a:pt x="0" y="86"/>
                      <a:pt x="1" y="87"/>
                      <a:pt x="1" y="88"/>
                    </a:cubicBezTo>
                    <a:lnTo>
                      <a:pt x="1" y="88"/>
                    </a:lnTo>
                    <a:cubicBezTo>
                      <a:pt x="2" y="97"/>
                      <a:pt x="7" y="104"/>
                      <a:pt x="17" y="104"/>
                    </a:cubicBezTo>
                    <a:lnTo>
                      <a:pt x="17" y="104"/>
                    </a:lnTo>
                    <a:cubicBezTo>
                      <a:pt x="48" y="106"/>
                      <a:pt x="85" y="88"/>
                      <a:pt x="114" y="80"/>
                    </a:cubicBezTo>
                    <a:lnTo>
                      <a:pt x="114" y="80"/>
                    </a:lnTo>
                    <a:cubicBezTo>
                      <a:pt x="160" y="67"/>
                      <a:pt x="205" y="53"/>
                      <a:pt x="250" y="38"/>
                    </a:cubicBezTo>
                    <a:lnTo>
                      <a:pt x="250" y="38"/>
                    </a:lnTo>
                    <a:cubicBezTo>
                      <a:pt x="270" y="32"/>
                      <a:pt x="262" y="0"/>
                      <a:pt x="242" y="7"/>
                    </a:cubicBezTo>
                    <a:lnTo>
                      <a:pt x="242" y="7"/>
                    </a:lnTo>
                    <a:cubicBezTo>
                      <a:pt x="208" y="18"/>
                      <a:pt x="174" y="28"/>
                      <a:pt x="139" y="38"/>
                    </a:cubicBezTo>
                    <a:lnTo>
                      <a:pt x="139" y="38"/>
                    </a:lnTo>
                    <a:cubicBezTo>
                      <a:pt x="108" y="48"/>
                      <a:pt x="63" y="69"/>
                      <a:pt x="28" y="72"/>
                    </a:cubicBezTo>
                    <a:lnTo>
                      <a:pt x="28" y="72"/>
                    </a:lnTo>
                    <a:cubicBezTo>
                      <a:pt x="23" y="68"/>
                      <a:pt x="17" y="67"/>
                      <a:pt x="11" y="7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9" name="Freeform 379">
                <a:extLst>
                  <a:ext uri="{FF2B5EF4-FFF2-40B4-BE49-F238E27FC236}">
                    <a16:creationId xmlns:a16="http://schemas.microsoft.com/office/drawing/2014/main" id="{2D1F4ADE-2FFD-D345-B48A-DB34937A728F}"/>
                  </a:ext>
                </a:extLst>
              </p:cNvPr>
              <p:cNvSpPr>
                <a:spLocks noChangeArrowheads="1"/>
              </p:cNvSpPr>
              <p:nvPr/>
            </p:nvSpPr>
            <p:spPr bwMode="auto">
              <a:xfrm>
                <a:off x="5923223" y="3359153"/>
                <a:ext cx="10801" cy="8641"/>
              </a:xfrm>
              <a:custGeom>
                <a:avLst/>
                <a:gdLst>
                  <a:gd name="T0" fmla="*/ 22 w 43"/>
                  <a:gd name="T1" fmla="*/ 33 h 34"/>
                  <a:gd name="T2" fmla="*/ 22 w 43"/>
                  <a:gd name="T3" fmla="*/ 33 h 34"/>
                  <a:gd name="T4" fmla="*/ 22 w 43"/>
                  <a:gd name="T5" fmla="*/ 0 h 34"/>
                  <a:gd name="T6" fmla="*/ 22 w 43"/>
                  <a:gd name="T7" fmla="*/ 0 h 34"/>
                  <a:gd name="T8" fmla="*/ 22 w 43"/>
                  <a:gd name="T9" fmla="*/ 33 h 34"/>
                </a:gdLst>
                <a:ahLst/>
                <a:cxnLst>
                  <a:cxn ang="0">
                    <a:pos x="T0" y="T1"/>
                  </a:cxn>
                  <a:cxn ang="0">
                    <a:pos x="T2" y="T3"/>
                  </a:cxn>
                  <a:cxn ang="0">
                    <a:pos x="T4" y="T5"/>
                  </a:cxn>
                  <a:cxn ang="0">
                    <a:pos x="T6" y="T7"/>
                  </a:cxn>
                  <a:cxn ang="0">
                    <a:pos x="T8" y="T9"/>
                  </a:cxn>
                </a:cxnLst>
                <a:rect l="0" t="0" r="r" b="b"/>
                <a:pathLst>
                  <a:path w="43" h="34">
                    <a:moveTo>
                      <a:pt x="22" y="33"/>
                    </a:moveTo>
                    <a:lnTo>
                      <a:pt x="22" y="33"/>
                    </a:lnTo>
                    <a:cubicBezTo>
                      <a:pt x="42" y="33"/>
                      <a:pt x="42" y="0"/>
                      <a:pt x="22" y="0"/>
                    </a:cubicBez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0" name="Freeform 380">
                <a:extLst>
                  <a:ext uri="{FF2B5EF4-FFF2-40B4-BE49-F238E27FC236}">
                    <a16:creationId xmlns:a16="http://schemas.microsoft.com/office/drawing/2014/main" id="{DABAA06F-EC9A-4C4A-ADE3-9E2F415D5731}"/>
                  </a:ext>
                </a:extLst>
              </p:cNvPr>
              <p:cNvSpPr>
                <a:spLocks noChangeArrowheads="1"/>
              </p:cNvSpPr>
              <p:nvPr/>
            </p:nvSpPr>
            <p:spPr bwMode="auto">
              <a:xfrm>
                <a:off x="5888659" y="3299747"/>
                <a:ext cx="7561" cy="11881"/>
              </a:xfrm>
              <a:custGeom>
                <a:avLst/>
                <a:gdLst>
                  <a:gd name="T0" fmla="*/ 32 w 33"/>
                  <a:gd name="T1" fmla="*/ 26 h 47"/>
                  <a:gd name="T2" fmla="*/ 32 w 33"/>
                  <a:gd name="T3" fmla="*/ 21 h 47"/>
                  <a:gd name="T4" fmla="*/ 32 w 33"/>
                  <a:gd name="T5" fmla="*/ 21 h 47"/>
                  <a:gd name="T6" fmla="*/ 0 w 33"/>
                  <a:gd name="T7" fmla="*/ 21 h 47"/>
                  <a:gd name="T8" fmla="*/ 0 w 33"/>
                  <a:gd name="T9" fmla="*/ 26 h 47"/>
                  <a:gd name="T10" fmla="*/ 0 w 33"/>
                  <a:gd name="T11" fmla="*/ 26 h 47"/>
                  <a:gd name="T12" fmla="*/ 32 w 33"/>
                  <a:gd name="T13" fmla="*/ 26 h 47"/>
                </a:gdLst>
                <a:ahLst/>
                <a:cxnLst>
                  <a:cxn ang="0">
                    <a:pos x="T0" y="T1"/>
                  </a:cxn>
                  <a:cxn ang="0">
                    <a:pos x="T2" y="T3"/>
                  </a:cxn>
                  <a:cxn ang="0">
                    <a:pos x="T4" y="T5"/>
                  </a:cxn>
                  <a:cxn ang="0">
                    <a:pos x="T6" y="T7"/>
                  </a:cxn>
                  <a:cxn ang="0">
                    <a:pos x="T8" y="T9"/>
                  </a:cxn>
                  <a:cxn ang="0">
                    <a:pos x="T10" y="T11"/>
                  </a:cxn>
                  <a:cxn ang="0">
                    <a:pos x="T12" y="T13"/>
                  </a:cxn>
                </a:cxnLst>
                <a:rect l="0" t="0" r="r" b="b"/>
                <a:pathLst>
                  <a:path w="33" h="47">
                    <a:moveTo>
                      <a:pt x="32" y="26"/>
                    </a:moveTo>
                    <a:lnTo>
                      <a:pt x="32" y="21"/>
                    </a:lnTo>
                    <a:lnTo>
                      <a:pt x="32" y="21"/>
                    </a:lnTo>
                    <a:cubicBezTo>
                      <a:pt x="32" y="0"/>
                      <a:pt x="0" y="0"/>
                      <a:pt x="0" y="21"/>
                    </a:cubicBezTo>
                    <a:lnTo>
                      <a:pt x="0" y="26"/>
                    </a:lnTo>
                    <a:lnTo>
                      <a:pt x="0" y="26"/>
                    </a:lnTo>
                    <a:cubicBezTo>
                      <a:pt x="0" y="46"/>
                      <a:pt x="32" y="46"/>
                      <a:pt x="32"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1" name="Freeform 381">
                <a:extLst>
                  <a:ext uri="{FF2B5EF4-FFF2-40B4-BE49-F238E27FC236}">
                    <a16:creationId xmlns:a16="http://schemas.microsoft.com/office/drawing/2014/main" id="{12E85688-A0DE-2045-A8A6-4A81FE0CB08E}"/>
                  </a:ext>
                </a:extLst>
              </p:cNvPr>
              <p:cNvSpPr>
                <a:spLocks noChangeArrowheads="1"/>
              </p:cNvSpPr>
              <p:nvPr/>
            </p:nvSpPr>
            <p:spPr bwMode="auto">
              <a:xfrm>
                <a:off x="5909181" y="3327830"/>
                <a:ext cx="15122" cy="15122"/>
              </a:xfrm>
              <a:custGeom>
                <a:avLst/>
                <a:gdLst>
                  <a:gd name="T0" fmla="*/ 23 w 62"/>
                  <a:gd name="T1" fmla="*/ 45 h 61"/>
                  <a:gd name="T2" fmla="*/ 23 w 62"/>
                  <a:gd name="T3" fmla="*/ 45 h 61"/>
                  <a:gd name="T4" fmla="*/ 46 w 62"/>
                  <a:gd name="T5" fmla="*/ 22 h 61"/>
                  <a:gd name="T6" fmla="*/ 46 w 62"/>
                  <a:gd name="T7" fmla="*/ 22 h 61"/>
                  <a:gd name="T8" fmla="*/ 38 w 62"/>
                  <a:gd name="T9" fmla="*/ 14 h 61"/>
                  <a:gd name="T10" fmla="*/ 38 w 62"/>
                  <a:gd name="T11" fmla="*/ 14 h 61"/>
                  <a:gd name="T12" fmla="*/ 16 w 62"/>
                  <a:gd name="T13" fmla="*/ 37 h 61"/>
                  <a:gd name="T14" fmla="*/ 23 w 62"/>
                  <a:gd name="T15" fmla="*/ 45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61">
                    <a:moveTo>
                      <a:pt x="23" y="45"/>
                    </a:moveTo>
                    <a:lnTo>
                      <a:pt x="23" y="45"/>
                    </a:lnTo>
                    <a:cubicBezTo>
                      <a:pt x="38" y="60"/>
                      <a:pt x="61" y="37"/>
                      <a:pt x="46" y="22"/>
                    </a:cubicBezTo>
                    <a:lnTo>
                      <a:pt x="46" y="22"/>
                    </a:lnTo>
                    <a:cubicBezTo>
                      <a:pt x="44" y="20"/>
                      <a:pt x="41" y="17"/>
                      <a:pt x="38" y="14"/>
                    </a:cubicBezTo>
                    <a:lnTo>
                      <a:pt x="38" y="14"/>
                    </a:lnTo>
                    <a:cubicBezTo>
                      <a:pt x="24" y="0"/>
                      <a:pt x="0" y="23"/>
                      <a:pt x="16" y="37"/>
                    </a:cubicBezTo>
                    <a:lnTo>
                      <a:pt x="2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2" name="Freeform 382">
                <a:extLst>
                  <a:ext uri="{FF2B5EF4-FFF2-40B4-BE49-F238E27FC236}">
                    <a16:creationId xmlns:a16="http://schemas.microsoft.com/office/drawing/2014/main" id="{09806D27-0F14-924C-B864-65E873C27E17}"/>
                  </a:ext>
                </a:extLst>
              </p:cNvPr>
              <p:cNvSpPr>
                <a:spLocks noChangeArrowheads="1"/>
              </p:cNvSpPr>
              <p:nvPr/>
            </p:nvSpPr>
            <p:spPr bwMode="auto">
              <a:xfrm>
                <a:off x="5896220" y="3335391"/>
                <a:ext cx="19442" cy="29163"/>
              </a:xfrm>
              <a:custGeom>
                <a:avLst/>
                <a:gdLst>
                  <a:gd name="T0" fmla="*/ 40 w 79"/>
                  <a:gd name="T1" fmla="*/ 98 h 118"/>
                  <a:gd name="T2" fmla="*/ 40 w 79"/>
                  <a:gd name="T3" fmla="*/ 98 h 118"/>
                  <a:gd name="T4" fmla="*/ 68 w 79"/>
                  <a:gd name="T5" fmla="*/ 82 h 118"/>
                  <a:gd name="T6" fmla="*/ 68 w 79"/>
                  <a:gd name="T7" fmla="*/ 82 h 118"/>
                  <a:gd name="T8" fmla="*/ 38 w 79"/>
                  <a:gd name="T9" fmla="*/ 18 h 118"/>
                  <a:gd name="T10" fmla="*/ 38 w 79"/>
                  <a:gd name="T11" fmla="*/ 18 h 118"/>
                  <a:gd name="T12" fmla="*/ 9 w 79"/>
                  <a:gd name="T13" fmla="*/ 35 h 118"/>
                  <a:gd name="T14" fmla="*/ 9 w 79"/>
                  <a:gd name="T15" fmla="*/ 35 h 118"/>
                  <a:gd name="T16" fmla="*/ 40 w 79"/>
                  <a:gd name="T17" fmla="*/ 9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18">
                    <a:moveTo>
                      <a:pt x="40" y="98"/>
                    </a:moveTo>
                    <a:lnTo>
                      <a:pt x="40" y="98"/>
                    </a:lnTo>
                    <a:cubicBezTo>
                      <a:pt x="49" y="117"/>
                      <a:pt x="78" y="101"/>
                      <a:pt x="68" y="82"/>
                    </a:cubicBezTo>
                    <a:lnTo>
                      <a:pt x="68" y="82"/>
                    </a:lnTo>
                    <a:cubicBezTo>
                      <a:pt x="58" y="61"/>
                      <a:pt x="48" y="40"/>
                      <a:pt x="38" y="18"/>
                    </a:cubicBezTo>
                    <a:lnTo>
                      <a:pt x="38" y="18"/>
                    </a:lnTo>
                    <a:cubicBezTo>
                      <a:pt x="28" y="0"/>
                      <a:pt x="0" y="16"/>
                      <a:pt x="9" y="35"/>
                    </a:cubicBezTo>
                    <a:lnTo>
                      <a:pt x="9" y="35"/>
                    </a:lnTo>
                    <a:cubicBezTo>
                      <a:pt x="19" y="56"/>
                      <a:pt x="30" y="77"/>
                      <a:pt x="40" y="9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3" name="Freeform 383">
                <a:extLst>
                  <a:ext uri="{FF2B5EF4-FFF2-40B4-BE49-F238E27FC236}">
                    <a16:creationId xmlns:a16="http://schemas.microsoft.com/office/drawing/2014/main" id="{5424B391-9061-5841-A938-05429C0BD57B}"/>
                  </a:ext>
                </a:extLst>
              </p:cNvPr>
              <p:cNvSpPr>
                <a:spLocks noChangeArrowheads="1"/>
              </p:cNvSpPr>
              <p:nvPr/>
            </p:nvSpPr>
            <p:spPr bwMode="auto">
              <a:xfrm>
                <a:off x="5913502" y="3396958"/>
                <a:ext cx="15122" cy="27002"/>
              </a:xfrm>
              <a:custGeom>
                <a:avLst/>
                <a:gdLst>
                  <a:gd name="T0" fmla="*/ 4 w 61"/>
                  <a:gd name="T1" fmla="*/ 34 h 111"/>
                  <a:gd name="T2" fmla="*/ 4 w 61"/>
                  <a:gd name="T3" fmla="*/ 34 h 111"/>
                  <a:gd name="T4" fmla="*/ 11 w 61"/>
                  <a:gd name="T5" fmla="*/ 43 h 111"/>
                  <a:gd name="T6" fmla="*/ 11 w 61"/>
                  <a:gd name="T7" fmla="*/ 43 h 111"/>
                  <a:gd name="T8" fmla="*/ 11 w 61"/>
                  <a:gd name="T9" fmla="*/ 44 h 111"/>
                  <a:gd name="T10" fmla="*/ 11 w 61"/>
                  <a:gd name="T11" fmla="*/ 44 h 111"/>
                  <a:gd name="T12" fmla="*/ 15 w 61"/>
                  <a:gd name="T13" fmla="*/ 58 h 111"/>
                  <a:gd name="T14" fmla="*/ 15 w 61"/>
                  <a:gd name="T15" fmla="*/ 58 h 111"/>
                  <a:gd name="T16" fmla="*/ 23 w 61"/>
                  <a:gd name="T17" fmla="*/ 89 h 111"/>
                  <a:gd name="T18" fmla="*/ 23 w 61"/>
                  <a:gd name="T19" fmla="*/ 89 h 111"/>
                  <a:gd name="T20" fmla="*/ 55 w 61"/>
                  <a:gd name="T21" fmla="*/ 81 h 111"/>
                  <a:gd name="T22" fmla="*/ 55 w 61"/>
                  <a:gd name="T23" fmla="*/ 81 h 111"/>
                  <a:gd name="T24" fmla="*/ 47 w 61"/>
                  <a:gd name="T25" fmla="*/ 49 h 111"/>
                  <a:gd name="T26" fmla="*/ 47 w 61"/>
                  <a:gd name="T27" fmla="*/ 49 h 111"/>
                  <a:gd name="T28" fmla="*/ 37 w 61"/>
                  <a:gd name="T29" fmla="*/ 19 h 111"/>
                  <a:gd name="T30" fmla="*/ 37 w 61"/>
                  <a:gd name="T31" fmla="*/ 19 h 111"/>
                  <a:gd name="T32" fmla="*/ 4 w 61"/>
                  <a:gd name="T33" fmla="*/ 3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111">
                    <a:moveTo>
                      <a:pt x="4" y="34"/>
                    </a:moveTo>
                    <a:lnTo>
                      <a:pt x="4" y="34"/>
                    </a:lnTo>
                    <a:cubicBezTo>
                      <a:pt x="5" y="37"/>
                      <a:pt x="8" y="41"/>
                      <a:pt x="11" y="43"/>
                    </a:cubicBezTo>
                    <a:lnTo>
                      <a:pt x="11" y="43"/>
                    </a:lnTo>
                    <a:cubicBezTo>
                      <a:pt x="11" y="44"/>
                      <a:pt x="11" y="44"/>
                      <a:pt x="11" y="44"/>
                    </a:cubicBezTo>
                    <a:lnTo>
                      <a:pt x="11" y="44"/>
                    </a:lnTo>
                    <a:cubicBezTo>
                      <a:pt x="12" y="48"/>
                      <a:pt x="14" y="53"/>
                      <a:pt x="15" y="58"/>
                    </a:cubicBezTo>
                    <a:lnTo>
                      <a:pt x="15" y="58"/>
                    </a:lnTo>
                    <a:cubicBezTo>
                      <a:pt x="18" y="68"/>
                      <a:pt x="20" y="78"/>
                      <a:pt x="23" y="89"/>
                    </a:cubicBezTo>
                    <a:lnTo>
                      <a:pt x="23" y="89"/>
                    </a:lnTo>
                    <a:cubicBezTo>
                      <a:pt x="29" y="110"/>
                      <a:pt x="60" y="101"/>
                      <a:pt x="55" y="81"/>
                    </a:cubicBezTo>
                    <a:lnTo>
                      <a:pt x="55" y="81"/>
                    </a:lnTo>
                    <a:cubicBezTo>
                      <a:pt x="52" y="70"/>
                      <a:pt x="49" y="60"/>
                      <a:pt x="47" y="49"/>
                    </a:cubicBezTo>
                    <a:lnTo>
                      <a:pt x="47" y="49"/>
                    </a:lnTo>
                    <a:cubicBezTo>
                      <a:pt x="44" y="39"/>
                      <a:pt x="42" y="27"/>
                      <a:pt x="37" y="19"/>
                    </a:cubicBezTo>
                    <a:lnTo>
                      <a:pt x="37" y="19"/>
                    </a:lnTo>
                    <a:cubicBezTo>
                      <a:pt x="25" y="0"/>
                      <a:pt x="0" y="14"/>
                      <a:pt x="4"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4" name="Freeform 384">
                <a:extLst>
                  <a:ext uri="{FF2B5EF4-FFF2-40B4-BE49-F238E27FC236}">
                    <a16:creationId xmlns:a16="http://schemas.microsoft.com/office/drawing/2014/main" id="{0DFCC688-CC79-DB49-B7B4-239A8044C1C4}"/>
                  </a:ext>
                </a:extLst>
              </p:cNvPr>
              <p:cNvSpPr>
                <a:spLocks noChangeArrowheads="1"/>
              </p:cNvSpPr>
              <p:nvPr/>
            </p:nvSpPr>
            <p:spPr bwMode="auto">
              <a:xfrm>
                <a:off x="5927543" y="3450963"/>
                <a:ext cx="22683" cy="16201"/>
              </a:xfrm>
              <a:custGeom>
                <a:avLst/>
                <a:gdLst>
                  <a:gd name="T0" fmla="*/ 52 w 91"/>
                  <a:gd name="T1" fmla="*/ 14 h 67"/>
                  <a:gd name="T2" fmla="*/ 52 w 91"/>
                  <a:gd name="T3" fmla="*/ 14 h 67"/>
                  <a:gd name="T4" fmla="*/ 21 w 91"/>
                  <a:gd name="T5" fmla="*/ 29 h 67"/>
                  <a:gd name="T6" fmla="*/ 21 w 91"/>
                  <a:gd name="T7" fmla="*/ 29 h 67"/>
                  <a:gd name="T8" fmla="*/ 29 w 91"/>
                  <a:gd name="T9" fmla="*/ 61 h 67"/>
                  <a:gd name="T10" fmla="*/ 29 w 91"/>
                  <a:gd name="T11" fmla="*/ 61 h 67"/>
                  <a:gd name="T12" fmla="*/ 74 w 91"/>
                  <a:gd name="T13" fmla="*/ 37 h 67"/>
                  <a:gd name="T14" fmla="*/ 74 w 91"/>
                  <a:gd name="T15" fmla="*/ 37 h 67"/>
                  <a:gd name="T16" fmla="*/ 52 w 91"/>
                  <a:gd name="T17" fmla="*/ 1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67">
                    <a:moveTo>
                      <a:pt x="52" y="14"/>
                    </a:moveTo>
                    <a:lnTo>
                      <a:pt x="52" y="14"/>
                    </a:lnTo>
                    <a:cubicBezTo>
                      <a:pt x="42" y="22"/>
                      <a:pt x="32" y="27"/>
                      <a:pt x="21" y="29"/>
                    </a:cubicBezTo>
                    <a:lnTo>
                      <a:pt x="21" y="29"/>
                    </a:lnTo>
                    <a:cubicBezTo>
                      <a:pt x="0" y="35"/>
                      <a:pt x="9" y="66"/>
                      <a:pt x="29" y="61"/>
                    </a:cubicBezTo>
                    <a:lnTo>
                      <a:pt x="29" y="61"/>
                    </a:lnTo>
                    <a:cubicBezTo>
                      <a:pt x="46" y="57"/>
                      <a:pt x="61" y="49"/>
                      <a:pt x="74" y="37"/>
                    </a:cubicBezTo>
                    <a:lnTo>
                      <a:pt x="74" y="37"/>
                    </a:lnTo>
                    <a:cubicBezTo>
                      <a:pt x="90" y="24"/>
                      <a:pt x="67" y="0"/>
                      <a:pt x="52"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5" name="Freeform 385">
                <a:extLst>
                  <a:ext uri="{FF2B5EF4-FFF2-40B4-BE49-F238E27FC236}">
                    <a16:creationId xmlns:a16="http://schemas.microsoft.com/office/drawing/2014/main" id="{238E60E5-7DB6-9A4D-BEF4-799FDD45D64E}"/>
                  </a:ext>
                </a:extLst>
              </p:cNvPr>
              <p:cNvSpPr>
                <a:spLocks noChangeArrowheads="1"/>
              </p:cNvSpPr>
              <p:nvPr/>
            </p:nvSpPr>
            <p:spPr bwMode="auto">
              <a:xfrm>
                <a:off x="5582987" y="3417479"/>
                <a:ext cx="19442" cy="30243"/>
              </a:xfrm>
              <a:custGeom>
                <a:avLst/>
                <a:gdLst>
                  <a:gd name="T0" fmla="*/ 10 w 81"/>
                  <a:gd name="T1" fmla="*/ 35 h 122"/>
                  <a:gd name="T2" fmla="*/ 10 w 81"/>
                  <a:gd name="T3" fmla="*/ 35 h 122"/>
                  <a:gd name="T4" fmla="*/ 42 w 81"/>
                  <a:gd name="T5" fmla="*/ 103 h 122"/>
                  <a:gd name="T6" fmla="*/ 42 w 81"/>
                  <a:gd name="T7" fmla="*/ 103 h 122"/>
                  <a:gd name="T8" fmla="*/ 71 w 81"/>
                  <a:gd name="T9" fmla="*/ 86 h 122"/>
                  <a:gd name="T10" fmla="*/ 71 w 81"/>
                  <a:gd name="T11" fmla="*/ 86 h 122"/>
                  <a:gd name="T12" fmla="*/ 38 w 81"/>
                  <a:gd name="T13" fmla="*/ 19 h 122"/>
                  <a:gd name="T14" fmla="*/ 38 w 81"/>
                  <a:gd name="T15" fmla="*/ 19 h 122"/>
                  <a:gd name="T16" fmla="*/ 10 w 81"/>
                  <a:gd name="T17" fmla="*/ 3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22">
                    <a:moveTo>
                      <a:pt x="10" y="35"/>
                    </a:moveTo>
                    <a:lnTo>
                      <a:pt x="10" y="35"/>
                    </a:lnTo>
                    <a:cubicBezTo>
                      <a:pt x="21" y="58"/>
                      <a:pt x="31" y="80"/>
                      <a:pt x="42" y="103"/>
                    </a:cubicBezTo>
                    <a:lnTo>
                      <a:pt x="42" y="103"/>
                    </a:lnTo>
                    <a:cubicBezTo>
                      <a:pt x="52" y="121"/>
                      <a:pt x="80" y="105"/>
                      <a:pt x="71" y="86"/>
                    </a:cubicBezTo>
                    <a:lnTo>
                      <a:pt x="71" y="86"/>
                    </a:lnTo>
                    <a:cubicBezTo>
                      <a:pt x="60" y="64"/>
                      <a:pt x="48" y="41"/>
                      <a:pt x="38" y="19"/>
                    </a:cubicBezTo>
                    <a:lnTo>
                      <a:pt x="38" y="19"/>
                    </a:lnTo>
                    <a:cubicBezTo>
                      <a:pt x="28" y="0"/>
                      <a:pt x="0" y="17"/>
                      <a:pt x="10"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6" name="Freeform 386">
                <a:extLst>
                  <a:ext uri="{FF2B5EF4-FFF2-40B4-BE49-F238E27FC236}">
                    <a16:creationId xmlns:a16="http://schemas.microsoft.com/office/drawing/2014/main" id="{4389D63F-F47B-4444-B634-9ABCB3D25632}"/>
                  </a:ext>
                </a:extLst>
              </p:cNvPr>
              <p:cNvSpPr>
                <a:spLocks noChangeArrowheads="1"/>
              </p:cNvSpPr>
              <p:nvPr/>
            </p:nvSpPr>
            <p:spPr bwMode="auto">
              <a:xfrm>
                <a:off x="5582987" y="3393717"/>
                <a:ext cx="27002" cy="23762"/>
              </a:xfrm>
              <a:custGeom>
                <a:avLst/>
                <a:gdLst>
                  <a:gd name="T0" fmla="*/ 93 w 111"/>
                  <a:gd name="T1" fmla="*/ 54 h 95"/>
                  <a:gd name="T2" fmla="*/ 93 w 111"/>
                  <a:gd name="T3" fmla="*/ 54 h 95"/>
                  <a:gd name="T4" fmla="*/ 34 w 111"/>
                  <a:gd name="T5" fmla="*/ 13 h 95"/>
                  <a:gd name="T6" fmla="*/ 34 w 111"/>
                  <a:gd name="T7" fmla="*/ 13 h 95"/>
                  <a:gd name="T8" fmla="*/ 18 w 111"/>
                  <a:gd name="T9" fmla="*/ 40 h 95"/>
                  <a:gd name="T10" fmla="*/ 18 w 111"/>
                  <a:gd name="T11" fmla="*/ 40 h 95"/>
                  <a:gd name="T12" fmla="*/ 77 w 111"/>
                  <a:gd name="T13" fmla="*/ 82 h 95"/>
                  <a:gd name="T14" fmla="*/ 77 w 111"/>
                  <a:gd name="T15" fmla="*/ 82 h 95"/>
                  <a:gd name="T16" fmla="*/ 93 w 111"/>
                  <a:gd name="T17" fmla="*/ 5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95">
                    <a:moveTo>
                      <a:pt x="93" y="54"/>
                    </a:moveTo>
                    <a:lnTo>
                      <a:pt x="93" y="54"/>
                    </a:lnTo>
                    <a:cubicBezTo>
                      <a:pt x="74" y="40"/>
                      <a:pt x="54" y="26"/>
                      <a:pt x="34" y="13"/>
                    </a:cubicBezTo>
                    <a:lnTo>
                      <a:pt x="34" y="13"/>
                    </a:lnTo>
                    <a:cubicBezTo>
                      <a:pt x="17" y="0"/>
                      <a:pt x="0" y="29"/>
                      <a:pt x="18" y="40"/>
                    </a:cubicBezTo>
                    <a:lnTo>
                      <a:pt x="18" y="40"/>
                    </a:lnTo>
                    <a:cubicBezTo>
                      <a:pt x="37" y="54"/>
                      <a:pt x="57" y="68"/>
                      <a:pt x="77" y="82"/>
                    </a:cubicBezTo>
                    <a:lnTo>
                      <a:pt x="77" y="82"/>
                    </a:lnTo>
                    <a:cubicBezTo>
                      <a:pt x="94" y="94"/>
                      <a:pt x="110" y="66"/>
                      <a:pt x="93"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7" name="Freeform 387">
                <a:extLst>
                  <a:ext uri="{FF2B5EF4-FFF2-40B4-BE49-F238E27FC236}">
                    <a16:creationId xmlns:a16="http://schemas.microsoft.com/office/drawing/2014/main" id="{449BFF42-97B4-424F-A08B-544A24EEA5CC}"/>
                  </a:ext>
                </a:extLst>
              </p:cNvPr>
              <p:cNvSpPr>
                <a:spLocks noChangeArrowheads="1"/>
              </p:cNvSpPr>
              <p:nvPr/>
            </p:nvSpPr>
            <p:spPr bwMode="auto">
              <a:xfrm>
                <a:off x="5580826" y="3356993"/>
                <a:ext cx="37804" cy="21602"/>
              </a:xfrm>
              <a:custGeom>
                <a:avLst/>
                <a:gdLst>
                  <a:gd name="T0" fmla="*/ 18 w 156"/>
                  <a:gd name="T1" fmla="*/ 37 h 88"/>
                  <a:gd name="T2" fmla="*/ 18 w 156"/>
                  <a:gd name="T3" fmla="*/ 37 h 88"/>
                  <a:gd name="T4" fmla="*/ 119 w 156"/>
                  <a:gd name="T5" fmla="*/ 79 h 88"/>
                  <a:gd name="T6" fmla="*/ 119 w 156"/>
                  <a:gd name="T7" fmla="*/ 79 h 88"/>
                  <a:gd name="T8" fmla="*/ 135 w 156"/>
                  <a:gd name="T9" fmla="*/ 51 h 88"/>
                  <a:gd name="T10" fmla="*/ 135 w 156"/>
                  <a:gd name="T11" fmla="*/ 51 h 88"/>
                  <a:gd name="T12" fmla="*/ 35 w 156"/>
                  <a:gd name="T13" fmla="*/ 8 h 88"/>
                  <a:gd name="T14" fmla="*/ 35 w 156"/>
                  <a:gd name="T15" fmla="*/ 8 h 88"/>
                  <a:gd name="T16" fmla="*/ 18 w 156"/>
                  <a:gd name="T17" fmla="*/ 3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88">
                    <a:moveTo>
                      <a:pt x="18" y="37"/>
                    </a:moveTo>
                    <a:lnTo>
                      <a:pt x="18" y="37"/>
                    </a:lnTo>
                    <a:cubicBezTo>
                      <a:pt x="52" y="51"/>
                      <a:pt x="85" y="65"/>
                      <a:pt x="119" y="79"/>
                    </a:cubicBezTo>
                    <a:lnTo>
                      <a:pt x="119" y="79"/>
                    </a:lnTo>
                    <a:cubicBezTo>
                      <a:pt x="138" y="87"/>
                      <a:pt x="155" y="59"/>
                      <a:pt x="135" y="51"/>
                    </a:cubicBezTo>
                    <a:lnTo>
                      <a:pt x="135" y="51"/>
                    </a:lnTo>
                    <a:cubicBezTo>
                      <a:pt x="102" y="37"/>
                      <a:pt x="68" y="22"/>
                      <a:pt x="35" y="8"/>
                    </a:cubicBezTo>
                    <a:lnTo>
                      <a:pt x="35" y="8"/>
                    </a:lnTo>
                    <a:cubicBezTo>
                      <a:pt x="16" y="0"/>
                      <a:pt x="0" y="28"/>
                      <a:pt x="1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8" name="Freeform 388">
                <a:extLst>
                  <a:ext uri="{FF2B5EF4-FFF2-40B4-BE49-F238E27FC236}">
                    <a16:creationId xmlns:a16="http://schemas.microsoft.com/office/drawing/2014/main" id="{F2620778-CEA5-D847-ABE7-EC864739232C}"/>
                  </a:ext>
                </a:extLst>
              </p:cNvPr>
              <p:cNvSpPr>
                <a:spLocks noChangeArrowheads="1"/>
              </p:cNvSpPr>
              <p:nvPr/>
            </p:nvSpPr>
            <p:spPr bwMode="auto">
              <a:xfrm>
                <a:off x="5633752" y="3307307"/>
                <a:ext cx="15122" cy="25923"/>
              </a:xfrm>
              <a:custGeom>
                <a:avLst/>
                <a:gdLst>
                  <a:gd name="T0" fmla="*/ 47 w 62"/>
                  <a:gd name="T1" fmla="*/ 66 h 106"/>
                  <a:gd name="T2" fmla="*/ 47 w 62"/>
                  <a:gd name="T3" fmla="*/ 66 h 106"/>
                  <a:gd name="T4" fmla="*/ 36 w 62"/>
                  <a:gd name="T5" fmla="*/ 23 h 106"/>
                  <a:gd name="T6" fmla="*/ 36 w 62"/>
                  <a:gd name="T7" fmla="*/ 23 h 106"/>
                  <a:gd name="T8" fmla="*/ 24 w 62"/>
                  <a:gd name="T9" fmla="*/ 3 h 106"/>
                  <a:gd name="T10" fmla="*/ 24 w 62"/>
                  <a:gd name="T11" fmla="*/ 3 h 106"/>
                  <a:gd name="T12" fmla="*/ 4 w 62"/>
                  <a:gd name="T13" fmla="*/ 14 h 106"/>
                  <a:gd name="T14" fmla="*/ 4 w 62"/>
                  <a:gd name="T15" fmla="*/ 14 h 106"/>
                  <a:gd name="T16" fmla="*/ 24 w 62"/>
                  <a:gd name="T17" fmla="*/ 89 h 106"/>
                  <a:gd name="T18" fmla="*/ 24 w 62"/>
                  <a:gd name="T19" fmla="*/ 89 h 106"/>
                  <a:gd name="T20" fmla="*/ 47 w 62"/>
                  <a:gd name="T21" fmla="*/ 6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106">
                    <a:moveTo>
                      <a:pt x="47" y="66"/>
                    </a:moveTo>
                    <a:lnTo>
                      <a:pt x="47" y="66"/>
                    </a:lnTo>
                    <a:cubicBezTo>
                      <a:pt x="38" y="54"/>
                      <a:pt x="33" y="38"/>
                      <a:pt x="36" y="23"/>
                    </a:cubicBezTo>
                    <a:lnTo>
                      <a:pt x="36" y="23"/>
                    </a:lnTo>
                    <a:cubicBezTo>
                      <a:pt x="37" y="14"/>
                      <a:pt x="33" y="5"/>
                      <a:pt x="24" y="3"/>
                    </a:cubicBezTo>
                    <a:lnTo>
                      <a:pt x="24" y="3"/>
                    </a:lnTo>
                    <a:cubicBezTo>
                      <a:pt x="16" y="0"/>
                      <a:pt x="6" y="5"/>
                      <a:pt x="4" y="14"/>
                    </a:cubicBezTo>
                    <a:lnTo>
                      <a:pt x="4" y="14"/>
                    </a:lnTo>
                    <a:cubicBezTo>
                      <a:pt x="0" y="41"/>
                      <a:pt x="7" y="67"/>
                      <a:pt x="24" y="89"/>
                    </a:cubicBezTo>
                    <a:lnTo>
                      <a:pt x="24" y="89"/>
                    </a:lnTo>
                    <a:cubicBezTo>
                      <a:pt x="38" y="105"/>
                      <a:pt x="61" y="81"/>
                      <a:pt x="47" y="6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9" name="Freeform 389">
                <a:extLst>
                  <a:ext uri="{FF2B5EF4-FFF2-40B4-BE49-F238E27FC236}">
                    <a16:creationId xmlns:a16="http://schemas.microsoft.com/office/drawing/2014/main" id="{52E3EEB8-58C3-CE4F-AF49-C351DB3594BB}"/>
                  </a:ext>
                </a:extLst>
              </p:cNvPr>
              <p:cNvSpPr>
                <a:spLocks noChangeArrowheads="1"/>
              </p:cNvSpPr>
              <p:nvPr/>
            </p:nvSpPr>
            <p:spPr bwMode="auto">
              <a:xfrm>
                <a:off x="5708280" y="3413159"/>
                <a:ext cx="12961" cy="28083"/>
              </a:xfrm>
              <a:custGeom>
                <a:avLst/>
                <a:gdLst>
                  <a:gd name="T0" fmla="*/ 53 w 55"/>
                  <a:gd name="T1" fmla="*/ 94 h 116"/>
                  <a:gd name="T2" fmla="*/ 53 w 55"/>
                  <a:gd name="T3" fmla="*/ 94 h 116"/>
                  <a:gd name="T4" fmla="*/ 40 w 55"/>
                  <a:gd name="T5" fmla="*/ 19 h 116"/>
                  <a:gd name="T6" fmla="*/ 40 w 55"/>
                  <a:gd name="T7" fmla="*/ 19 h 116"/>
                  <a:gd name="T8" fmla="*/ 8 w 55"/>
                  <a:gd name="T9" fmla="*/ 28 h 116"/>
                  <a:gd name="T10" fmla="*/ 8 w 55"/>
                  <a:gd name="T11" fmla="*/ 28 h 116"/>
                  <a:gd name="T12" fmla="*/ 21 w 55"/>
                  <a:gd name="T13" fmla="*/ 94 h 116"/>
                  <a:gd name="T14" fmla="*/ 21 w 55"/>
                  <a:gd name="T15" fmla="*/ 94 h 116"/>
                  <a:gd name="T16" fmla="*/ 53 w 55"/>
                  <a:gd name="T17" fmla="*/ 9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16">
                    <a:moveTo>
                      <a:pt x="53" y="94"/>
                    </a:moveTo>
                    <a:lnTo>
                      <a:pt x="53" y="94"/>
                    </a:lnTo>
                    <a:cubicBezTo>
                      <a:pt x="54" y="69"/>
                      <a:pt x="50" y="43"/>
                      <a:pt x="40" y="19"/>
                    </a:cubicBezTo>
                    <a:lnTo>
                      <a:pt x="40" y="19"/>
                    </a:lnTo>
                    <a:cubicBezTo>
                      <a:pt x="32" y="0"/>
                      <a:pt x="0" y="8"/>
                      <a:pt x="8" y="28"/>
                    </a:cubicBezTo>
                    <a:lnTo>
                      <a:pt x="8" y="28"/>
                    </a:lnTo>
                    <a:cubicBezTo>
                      <a:pt x="17" y="49"/>
                      <a:pt x="22" y="71"/>
                      <a:pt x="21" y="94"/>
                    </a:cubicBezTo>
                    <a:lnTo>
                      <a:pt x="21" y="94"/>
                    </a:lnTo>
                    <a:cubicBezTo>
                      <a:pt x="20" y="115"/>
                      <a:pt x="53" y="115"/>
                      <a:pt x="53" y="9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0" name="Freeform 390">
                <a:extLst>
                  <a:ext uri="{FF2B5EF4-FFF2-40B4-BE49-F238E27FC236}">
                    <a16:creationId xmlns:a16="http://schemas.microsoft.com/office/drawing/2014/main" id="{4DC3A9FC-D357-464A-902A-94D017136158}"/>
                  </a:ext>
                </a:extLst>
              </p:cNvPr>
              <p:cNvSpPr>
                <a:spLocks noChangeArrowheads="1"/>
              </p:cNvSpPr>
              <p:nvPr/>
            </p:nvSpPr>
            <p:spPr bwMode="auto">
              <a:xfrm>
                <a:off x="5851935" y="3322429"/>
                <a:ext cx="8641" cy="11882"/>
              </a:xfrm>
              <a:custGeom>
                <a:avLst/>
                <a:gdLst>
                  <a:gd name="T0" fmla="*/ 33 w 34"/>
                  <a:gd name="T1" fmla="*/ 27 h 49"/>
                  <a:gd name="T2" fmla="*/ 33 w 34"/>
                  <a:gd name="T3" fmla="*/ 21 h 49"/>
                  <a:gd name="T4" fmla="*/ 33 w 34"/>
                  <a:gd name="T5" fmla="*/ 21 h 49"/>
                  <a:gd name="T6" fmla="*/ 0 w 34"/>
                  <a:gd name="T7" fmla="*/ 21 h 49"/>
                  <a:gd name="T8" fmla="*/ 0 w 34"/>
                  <a:gd name="T9" fmla="*/ 27 h 49"/>
                  <a:gd name="T10" fmla="*/ 0 w 34"/>
                  <a:gd name="T11" fmla="*/ 27 h 49"/>
                  <a:gd name="T12" fmla="*/ 33 w 34"/>
                  <a:gd name="T13" fmla="*/ 27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33" y="27"/>
                    </a:moveTo>
                    <a:lnTo>
                      <a:pt x="33" y="21"/>
                    </a:lnTo>
                    <a:lnTo>
                      <a:pt x="33" y="21"/>
                    </a:lnTo>
                    <a:cubicBezTo>
                      <a:pt x="33" y="0"/>
                      <a:pt x="0" y="0"/>
                      <a:pt x="0" y="21"/>
                    </a:cubicBezTo>
                    <a:lnTo>
                      <a:pt x="0" y="27"/>
                    </a:lnTo>
                    <a:lnTo>
                      <a:pt x="0" y="27"/>
                    </a:lnTo>
                    <a:cubicBezTo>
                      <a:pt x="0" y="48"/>
                      <a:pt x="33" y="48"/>
                      <a:pt x="3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1" name="Freeform 392">
                <a:extLst>
                  <a:ext uri="{FF2B5EF4-FFF2-40B4-BE49-F238E27FC236}">
                    <a16:creationId xmlns:a16="http://schemas.microsoft.com/office/drawing/2014/main" id="{7027611A-0D83-424A-BABB-C78EE148E782}"/>
                  </a:ext>
                </a:extLst>
              </p:cNvPr>
              <p:cNvSpPr>
                <a:spLocks noChangeArrowheads="1"/>
              </p:cNvSpPr>
              <p:nvPr/>
            </p:nvSpPr>
            <p:spPr bwMode="auto">
              <a:xfrm>
                <a:off x="5862736" y="3229539"/>
                <a:ext cx="19442" cy="17282"/>
              </a:xfrm>
              <a:custGeom>
                <a:avLst/>
                <a:gdLst>
                  <a:gd name="T0" fmla="*/ 54 w 81"/>
                  <a:gd name="T1" fmla="*/ 65 h 72"/>
                  <a:gd name="T2" fmla="*/ 54 w 81"/>
                  <a:gd name="T3" fmla="*/ 65 h 72"/>
                  <a:gd name="T4" fmla="*/ 49 w 81"/>
                  <a:gd name="T5" fmla="*/ 2 h 72"/>
                  <a:gd name="T6" fmla="*/ 49 w 81"/>
                  <a:gd name="T7" fmla="*/ 2 h 72"/>
                  <a:gd name="T8" fmla="*/ 26 w 81"/>
                  <a:gd name="T9" fmla="*/ 5 h 72"/>
                  <a:gd name="T10" fmla="*/ 26 w 81"/>
                  <a:gd name="T11" fmla="*/ 5 h 72"/>
                  <a:gd name="T12" fmla="*/ 23 w 81"/>
                  <a:gd name="T13" fmla="*/ 5 h 72"/>
                  <a:gd name="T14" fmla="*/ 23 w 81"/>
                  <a:gd name="T15" fmla="*/ 5 h 72"/>
                  <a:gd name="T16" fmla="*/ 9 w 81"/>
                  <a:gd name="T17" fmla="*/ 12 h 72"/>
                  <a:gd name="T18" fmla="*/ 9 w 81"/>
                  <a:gd name="T19" fmla="*/ 12 h 72"/>
                  <a:gd name="T20" fmla="*/ 13 w 81"/>
                  <a:gd name="T21" fmla="*/ 56 h 72"/>
                  <a:gd name="T22" fmla="*/ 13 w 81"/>
                  <a:gd name="T23" fmla="*/ 56 h 72"/>
                  <a:gd name="T24" fmla="*/ 54 w 81"/>
                  <a:gd name="T2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72">
                    <a:moveTo>
                      <a:pt x="54" y="65"/>
                    </a:moveTo>
                    <a:lnTo>
                      <a:pt x="54" y="65"/>
                    </a:lnTo>
                    <a:cubicBezTo>
                      <a:pt x="80" y="54"/>
                      <a:pt x="74" y="8"/>
                      <a:pt x="49" y="2"/>
                    </a:cubicBezTo>
                    <a:lnTo>
                      <a:pt x="49" y="2"/>
                    </a:lnTo>
                    <a:cubicBezTo>
                      <a:pt x="40" y="0"/>
                      <a:pt x="32" y="1"/>
                      <a:pt x="26" y="5"/>
                    </a:cubicBezTo>
                    <a:lnTo>
                      <a:pt x="26" y="5"/>
                    </a:lnTo>
                    <a:cubicBezTo>
                      <a:pt x="25" y="5"/>
                      <a:pt x="24" y="5"/>
                      <a:pt x="23" y="5"/>
                    </a:cubicBezTo>
                    <a:lnTo>
                      <a:pt x="23" y="5"/>
                    </a:lnTo>
                    <a:cubicBezTo>
                      <a:pt x="17" y="4"/>
                      <a:pt x="12" y="8"/>
                      <a:pt x="9" y="12"/>
                    </a:cubicBezTo>
                    <a:lnTo>
                      <a:pt x="9" y="12"/>
                    </a:lnTo>
                    <a:cubicBezTo>
                      <a:pt x="0" y="27"/>
                      <a:pt x="3" y="44"/>
                      <a:pt x="13" y="56"/>
                    </a:cubicBezTo>
                    <a:lnTo>
                      <a:pt x="13" y="56"/>
                    </a:lnTo>
                    <a:cubicBezTo>
                      <a:pt x="24" y="68"/>
                      <a:pt x="40" y="71"/>
                      <a:pt x="54" y="6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2" name="Freeform 393">
                <a:extLst>
                  <a:ext uri="{FF2B5EF4-FFF2-40B4-BE49-F238E27FC236}">
                    <a16:creationId xmlns:a16="http://schemas.microsoft.com/office/drawing/2014/main" id="{3ABE4A17-2027-2246-8A13-F0021686BD10}"/>
                  </a:ext>
                </a:extLst>
              </p:cNvPr>
              <p:cNvSpPr>
                <a:spLocks noChangeArrowheads="1"/>
              </p:cNvSpPr>
              <p:nvPr/>
            </p:nvSpPr>
            <p:spPr bwMode="auto">
              <a:xfrm>
                <a:off x="5969668" y="3318109"/>
                <a:ext cx="22682" cy="23762"/>
              </a:xfrm>
              <a:custGeom>
                <a:avLst/>
                <a:gdLst>
                  <a:gd name="T0" fmla="*/ 3 w 94"/>
                  <a:gd name="T1" fmla="*/ 63 h 98"/>
                  <a:gd name="T2" fmla="*/ 3 w 94"/>
                  <a:gd name="T3" fmla="*/ 63 h 98"/>
                  <a:gd name="T4" fmla="*/ 66 w 94"/>
                  <a:gd name="T5" fmla="*/ 86 h 98"/>
                  <a:gd name="T6" fmla="*/ 66 w 94"/>
                  <a:gd name="T7" fmla="*/ 86 h 98"/>
                  <a:gd name="T8" fmla="*/ 79 w 94"/>
                  <a:gd name="T9" fmla="*/ 22 h 98"/>
                  <a:gd name="T10" fmla="*/ 79 w 94"/>
                  <a:gd name="T11" fmla="*/ 22 h 98"/>
                  <a:gd name="T12" fmla="*/ 13 w 94"/>
                  <a:gd name="T13" fmla="*/ 18 h 98"/>
                  <a:gd name="T14" fmla="*/ 13 w 94"/>
                  <a:gd name="T15" fmla="*/ 18 h 98"/>
                  <a:gd name="T16" fmla="*/ 2 w 94"/>
                  <a:gd name="T17" fmla="*/ 49 h 98"/>
                  <a:gd name="T18" fmla="*/ 2 w 94"/>
                  <a:gd name="T19" fmla="*/ 49 h 98"/>
                  <a:gd name="T20" fmla="*/ 3 w 94"/>
                  <a:gd name="T21" fmla="*/ 6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8">
                    <a:moveTo>
                      <a:pt x="3" y="63"/>
                    </a:moveTo>
                    <a:lnTo>
                      <a:pt x="3" y="63"/>
                    </a:lnTo>
                    <a:cubicBezTo>
                      <a:pt x="13" y="88"/>
                      <a:pt x="42" y="97"/>
                      <a:pt x="66" y="86"/>
                    </a:cubicBezTo>
                    <a:lnTo>
                      <a:pt x="66" y="86"/>
                    </a:lnTo>
                    <a:cubicBezTo>
                      <a:pt x="89" y="76"/>
                      <a:pt x="93" y="42"/>
                      <a:pt x="79" y="22"/>
                    </a:cubicBezTo>
                    <a:lnTo>
                      <a:pt x="79" y="22"/>
                    </a:lnTo>
                    <a:cubicBezTo>
                      <a:pt x="63" y="0"/>
                      <a:pt x="32" y="1"/>
                      <a:pt x="13" y="18"/>
                    </a:cubicBezTo>
                    <a:lnTo>
                      <a:pt x="13" y="18"/>
                    </a:lnTo>
                    <a:cubicBezTo>
                      <a:pt x="3" y="26"/>
                      <a:pt x="0" y="38"/>
                      <a:pt x="2" y="49"/>
                    </a:cubicBezTo>
                    <a:lnTo>
                      <a:pt x="2" y="49"/>
                    </a:lnTo>
                    <a:cubicBezTo>
                      <a:pt x="2" y="54"/>
                      <a:pt x="2" y="59"/>
                      <a:pt x="3" y="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3" name="Freeform 394">
                <a:extLst>
                  <a:ext uri="{FF2B5EF4-FFF2-40B4-BE49-F238E27FC236}">
                    <a16:creationId xmlns:a16="http://schemas.microsoft.com/office/drawing/2014/main" id="{964CFB30-5C7E-4445-8FBA-11122DD13483}"/>
                  </a:ext>
                </a:extLst>
              </p:cNvPr>
              <p:cNvSpPr>
                <a:spLocks noChangeArrowheads="1"/>
              </p:cNvSpPr>
              <p:nvPr/>
            </p:nvSpPr>
            <p:spPr bwMode="auto">
              <a:xfrm>
                <a:off x="5622951" y="3369955"/>
                <a:ext cx="50766" cy="37804"/>
              </a:xfrm>
              <a:custGeom>
                <a:avLst/>
                <a:gdLst>
                  <a:gd name="T0" fmla="*/ 57 w 206"/>
                  <a:gd name="T1" fmla="*/ 89 h 155"/>
                  <a:gd name="T2" fmla="*/ 52 w 206"/>
                  <a:gd name="T3" fmla="*/ 90 h 155"/>
                  <a:gd name="T4" fmla="*/ 49 w 206"/>
                  <a:gd name="T5" fmla="*/ 87 h 155"/>
                  <a:gd name="T6" fmla="*/ 47 w 206"/>
                  <a:gd name="T7" fmla="*/ 73 h 155"/>
                  <a:gd name="T8" fmla="*/ 47 w 206"/>
                  <a:gd name="T9" fmla="*/ 73 h 155"/>
                  <a:gd name="T10" fmla="*/ 70 w 206"/>
                  <a:gd name="T11" fmla="*/ 97 h 155"/>
                  <a:gd name="T12" fmla="*/ 72 w 206"/>
                  <a:gd name="T13" fmla="*/ 96 h 155"/>
                  <a:gd name="T14" fmla="*/ 75 w 206"/>
                  <a:gd name="T15" fmla="*/ 103 h 155"/>
                  <a:gd name="T16" fmla="*/ 71 w 206"/>
                  <a:gd name="T17" fmla="*/ 102 h 155"/>
                  <a:gd name="T18" fmla="*/ 70 w 206"/>
                  <a:gd name="T19" fmla="*/ 97 h 155"/>
                  <a:gd name="T20" fmla="*/ 4 w 206"/>
                  <a:gd name="T21" fmla="*/ 124 h 155"/>
                  <a:gd name="T22" fmla="*/ 48 w 206"/>
                  <a:gd name="T23" fmla="*/ 147 h 155"/>
                  <a:gd name="T24" fmla="*/ 60 w 206"/>
                  <a:gd name="T25" fmla="*/ 133 h 155"/>
                  <a:gd name="T26" fmla="*/ 77 w 206"/>
                  <a:gd name="T27" fmla="*/ 138 h 155"/>
                  <a:gd name="T28" fmla="*/ 97 w 206"/>
                  <a:gd name="T29" fmla="*/ 121 h 155"/>
                  <a:gd name="T30" fmla="*/ 108 w 206"/>
                  <a:gd name="T31" fmla="*/ 124 h 155"/>
                  <a:gd name="T32" fmla="*/ 123 w 206"/>
                  <a:gd name="T33" fmla="*/ 108 h 155"/>
                  <a:gd name="T34" fmla="*/ 108 w 206"/>
                  <a:gd name="T35" fmla="*/ 91 h 155"/>
                  <a:gd name="T36" fmla="*/ 102 w 206"/>
                  <a:gd name="T37" fmla="*/ 74 h 155"/>
                  <a:gd name="T38" fmla="*/ 105 w 206"/>
                  <a:gd name="T39" fmla="*/ 77 h 155"/>
                  <a:gd name="T40" fmla="*/ 170 w 206"/>
                  <a:gd name="T41" fmla="*/ 110 h 155"/>
                  <a:gd name="T42" fmla="*/ 186 w 206"/>
                  <a:gd name="T43" fmla="*/ 82 h 155"/>
                  <a:gd name="T44" fmla="*/ 122 w 206"/>
                  <a:gd name="T45" fmla="*/ 49 h 155"/>
                  <a:gd name="T46" fmla="*/ 108 w 206"/>
                  <a:gd name="T47" fmla="*/ 48 h 155"/>
                  <a:gd name="T48" fmla="*/ 91 w 206"/>
                  <a:gd name="T49" fmla="*/ 43 h 155"/>
                  <a:gd name="T50" fmla="*/ 81 w 206"/>
                  <a:gd name="T51" fmla="*/ 33 h 155"/>
                  <a:gd name="T52" fmla="*/ 66 w 206"/>
                  <a:gd name="T53" fmla="*/ 28 h 155"/>
                  <a:gd name="T54" fmla="*/ 58 w 206"/>
                  <a:gd name="T55" fmla="*/ 33 h 155"/>
                  <a:gd name="T56" fmla="*/ 46 w 206"/>
                  <a:gd name="T57" fmla="*/ 62 h 155"/>
                  <a:gd name="T58" fmla="*/ 46 w 206"/>
                  <a:gd name="T59" fmla="*/ 62 h 155"/>
                  <a:gd name="T60" fmla="*/ 42 w 206"/>
                  <a:gd name="T61" fmla="*/ 35 h 155"/>
                  <a:gd name="T62" fmla="*/ 14 w 206"/>
                  <a:gd name="T63" fmla="*/ 19 h 155"/>
                  <a:gd name="T64" fmla="*/ 17 w 206"/>
                  <a:gd name="T65" fmla="*/ 78 h 155"/>
                  <a:gd name="T66" fmla="*/ 17 w 206"/>
                  <a:gd name="T67" fmla="*/ 78 h 155"/>
                  <a:gd name="T68" fmla="*/ 20 w 206"/>
                  <a:gd name="T69" fmla="*/ 10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6" h="155">
                    <a:moveTo>
                      <a:pt x="57" y="89"/>
                    </a:moveTo>
                    <a:lnTo>
                      <a:pt x="57" y="89"/>
                    </a:lnTo>
                    <a:cubicBezTo>
                      <a:pt x="56" y="89"/>
                      <a:pt x="54" y="89"/>
                      <a:pt x="52" y="90"/>
                    </a:cubicBezTo>
                    <a:lnTo>
                      <a:pt x="52" y="90"/>
                    </a:lnTo>
                    <a:cubicBezTo>
                      <a:pt x="50" y="91"/>
                      <a:pt x="48" y="89"/>
                      <a:pt x="49" y="87"/>
                    </a:cubicBezTo>
                    <a:lnTo>
                      <a:pt x="49" y="87"/>
                    </a:lnTo>
                    <a:cubicBezTo>
                      <a:pt x="51" y="81"/>
                      <a:pt x="50" y="77"/>
                      <a:pt x="47" y="73"/>
                    </a:cubicBezTo>
                    <a:lnTo>
                      <a:pt x="47" y="73"/>
                    </a:lnTo>
                    <a:lnTo>
                      <a:pt x="47" y="73"/>
                    </a:lnTo>
                    <a:lnTo>
                      <a:pt x="47" y="73"/>
                    </a:lnTo>
                    <a:cubicBezTo>
                      <a:pt x="49" y="78"/>
                      <a:pt x="52" y="84"/>
                      <a:pt x="57" y="89"/>
                    </a:cubicBezTo>
                    <a:close/>
                    <a:moveTo>
                      <a:pt x="70" y="97"/>
                    </a:moveTo>
                    <a:lnTo>
                      <a:pt x="70" y="97"/>
                    </a:lnTo>
                    <a:cubicBezTo>
                      <a:pt x="71" y="97"/>
                      <a:pt x="71" y="96"/>
                      <a:pt x="72" y="96"/>
                    </a:cubicBezTo>
                    <a:lnTo>
                      <a:pt x="72" y="96"/>
                    </a:lnTo>
                    <a:cubicBezTo>
                      <a:pt x="74" y="98"/>
                      <a:pt x="74" y="101"/>
                      <a:pt x="75" y="103"/>
                    </a:cubicBezTo>
                    <a:lnTo>
                      <a:pt x="75" y="103"/>
                    </a:lnTo>
                    <a:cubicBezTo>
                      <a:pt x="74" y="103"/>
                      <a:pt x="73" y="103"/>
                      <a:pt x="71" y="102"/>
                    </a:cubicBezTo>
                    <a:lnTo>
                      <a:pt x="71" y="102"/>
                    </a:lnTo>
                    <a:cubicBezTo>
                      <a:pt x="71" y="100"/>
                      <a:pt x="71" y="98"/>
                      <a:pt x="70" y="97"/>
                    </a:cubicBezTo>
                    <a:close/>
                    <a:moveTo>
                      <a:pt x="4" y="124"/>
                    </a:moveTo>
                    <a:lnTo>
                      <a:pt x="4" y="124"/>
                    </a:lnTo>
                    <a:cubicBezTo>
                      <a:pt x="10" y="142"/>
                      <a:pt x="30" y="154"/>
                      <a:pt x="48" y="147"/>
                    </a:cubicBezTo>
                    <a:lnTo>
                      <a:pt x="48" y="147"/>
                    </a:lnTo>
                    <a:cubicBezTo>
                      <a:pt x="55" y="144"/>
                      <a:pt x="60" y="139"/>
                      <a:pt x="60" y="133"/>
                    </a:cubicBezTo>
                    <a:lnTo>
                      <a:pt x="60" y="133"/>
                    </a:lnTo>
                    <a:cubicBezTo>
                      <a:pt x="66" y="134"/>
                      <a:pt x="71" y="136"/>
                      <a:pt x="77" y="138"/>
                    </a:cubicBezTo>
                    <a:lnTo>
                      <a:pt x="77" y="138"/>
                    </a:lnTo>
                    <a:cubicBezTo>
                      <a:pt x="90" y="143"/>
                      <a:pt x="98" y="131"/>
                      <a:pt x="97" y="121"/>
                    </a:cubicBezTo>
                    <a:lnTo>
                      <a:pt x="97" y="121"/>
                    </a:lnTo>
                    <a:cubicBezTo>
                      <a:pt x="100" y="123"/>
                      <a:pt x="104" y="124"/>
                      <a:pt x="108" y="124"/>
                    </a:cubicBezTo>
                    <a:lnTo>
                      <a:pt x="108" y="124"/>
                    </a:lnTo>
                    <a:cubicBezTo>
                      <a:pt x="117" y="125"/>
                      <a:pt x="123" y="116"/>
                      <a:pt x="123" y="108"/>
                    </a:cubicBezTo>
                    <a:lnTo>
                      <a:pt x="123" y="108"/>
                    </a:lnTo>
                    <a:cubicBezTo>
                      <a:pt x="123" y="98"/>
                      <a:pt x="117" y="93"/>
                      <a:pt x="108" y="91"/>
                    </a:cubicBezTo>
                    <a:lnTo>
                      <a:pt x="108" y="91"/>
                    </a:lnTo>
                    <a:cubicBezTo>
                      <a:pt x="102" y="91"/>
                      <a:pt x="100" y="80"/>
                      <a:pt x="102" y="74"/>
                    </a:cubicBezTo>
                    <a:lnTo>
                      <a:pt x="102" y="74"/>
                    </a:lnTo>
                    <a:cubicBezTo>
                      <a:pt x="103" y="75"/>
                      <a:pt x="104" y="76"/>
                      <a:pt x="105" y="77"/>
                    </a:cubicBezTo>
                    <a:lnTo>
                      <a:pt x="105" y="77"/>
                    </a:lnTo>
                    <a:cubicBezTo>
                      <a:pt x="127" y="88"/>
                      <a:pt x="148" y="99"/>
                      <a:pt x="170" y="110"/>
                    </a:cubicBezTo>
                    <a:lnTo>
                      <a:pt x="170" y="110"/>
                    </a:lnTo>
                    <a:cubicBezTo>
                      <a:pt x="188" y="120"/>
                      <a:pt x="205" y="91"/>
                      <a:pt x="186" y="82"/>
                    </a:cubicBezTo>
                    <a:lnTo>
                      <a:pt x="186" y="82"/>
                    </a:lnTo>
                    <a:cubicBezTo>
                      <a:pt x="165" y="71"/>
                      <a:pt x="143" y="60"/>
                      <a:pt x="122" y="49"/>
                    </a:cubicBezTo>
                    <a:lnTo>
                      <a:pt x="122" y="49"/>
                    </a:lnTo>
                    <a:cubicBezTo>
                      <a:pt x="117" y="46"/>
                      <a:pt x="112" y="47"/>
                      <a:pt x="108" y="48"/>
                    </a:cubicBezTo>
                    <a:lnTo>
                      <a:pt x="108" y="48"/>
                    </a:lnTo>
                    <a:cubicBezTo>
                      <a:pt x="104" y="43"/>
                      <a:pt x="98" y="40"/>
                      <a:pt x="91" y="43"/>
                    </a:cubicBezTo>
                    <a:lnTo>
                      <a:pt x="91" y="43"/>
                    </a:lnTo>
                    <a:cubicBezTo>
                      <a:pt x="88" y="39"/>
                      <a:pt x="85" y="35"/>
                      <a:pt x="81" y="33"/>
                    </a:cubicBezTo>
                    <a:lnTo>
                      <a:pt x="81" y="33"/>
                    </a:lnTo>
                    <a:cubicBezTo>
                      <a:pt x="76" y="27"/>
                      <a:pt x="70" y="27"/>
                      <a:pt x="66" y="28"/>
                    </a:cubicBezTo>
                    <a:lnTo>
                      <a:pt x="66" y="28"/>
                    </a:lnTo>
                    <a:cubicBezTo>
                      <a:pt x="62" y="30"/>
                      <a:pt x="60" y="31"/>
                      <a:pt x="58" y="33"/>
                    </a:cubicBezTo>
                    <a:lnTo>
                      <a:pt x="58" y="33"/>
                    </a:lnTo>
                    <a:cubicBezTo>
                      <a:pt x="48" y="40"/>
                      <a:pt x="45" y="51"/>
                      <a:pt x="46" y="62"/>
                    </a:cubicBezTo>
                    <a:lnTo>
                      <a:pt x="46" y="62"/>
                    </a:lnTo>
                    <a:lnTo>
                      <a:pt x="46" y="62"/>
                    </a:lnTo>
                    <a:lnTo>
                      <a:pt x="46" y="62"/>
                    </a:lnTo>
                    <a:cubicBezTo>
                      <a:pt x="40" y="54"/>
                      <a:pt x="37" y="45"/>
                      <a:pt x="42" y="35"/>
                    </a:cubicBezTo>
                    <a:lnTo>
                      <a:pt x="42" y="35"/>
                    </a:lnTo>
                    <a:cubicBezTo>
                      <a:pt x="51" y="17"/>
                      <a:pt x="23" y="0"/>
                      <a:pt x="14" y="19"/>
                    </a:cubicBezTo>
                    <a:lnTo>
                      <a:pt x="14" y="19"/>
                    </a:lnTo>
                    <a:cubicBezTo>
                      <a:pt x="4" y="38"/>
                      <a:pt x="4" y="61"/>
                      <a:pt x="17" y="78"/>
                    </a:cubicBezTo>
                    <a:lnTo>
                      <a:pt x="17" y="78"/>
                    </a:lnTo>
                    <a:lnTo>
                      <a:pt x="17" y="78"/>
                    </a:lnTo>
                    <a:lnTo>
                      <a:pt x="17" y="78"/>
                    </a:lnTo>
                    <a:cubicBezTo>
                      <a:pt x="14" y="87"/>
                      <a:pt x="16" y="97"/>
                      <a:pt x="20" y="104"/>
                    </a:cubicBezTo>
                    <a:lnTo>
                      <a:pt x="20" y="104"/>
                    </a:lnTo>
                    <a:cubicBezTo>
                      <a:pt x="10" y="103"/>
                      <a:pt x="0" y="111"/>
                      <a:pt x="4" y="1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4" name="Freeform 395">
                <a:extLst>
                  <a:ext uri="{FF2B5EF4-FFF2-40B4-BE49-F238E27FC236}">
                    <a16:creationId xmlns:a16="http://schemas.microsoft.com/office/drawing/2014/main" id="{064A3F79-84E2-D345-8E62-94BBBD9670A6}"/>
                  </a:ext>
                </a:extLst>
              </p:cNvPr>
              <p:cNvSpPr>
                <a:spLocks noChangeArrowheads="1"/>
              </p:cNvSpPr>
              <p:nvPr/>
            </p:nvSpPr>
            <p:spPr bwMode="auto">
              <a:xfrm>
                <a:off x="5666155" y="3345112"/>
                <a:ext cx="45365" cy="59406"/>
              </a:xfrm>
              <a:custGeom>
                <a:avLst/>
                <a:gdLst>
                  <a:gd name="T0" fmla="*/ 17 w 184"/>
                  <a:gd name="T1" fmla="*/ 18 h 242"/>
                  <a:gd name="T2" fmla="*/ 17 w 184"/>
                  <a:gd name="T3" fmla="*/ 18 h 242"/>
                  <a:gd name="T4" fmla="*/ 17 w 184"/>
                  <a:gd name="T5" fmla="*/ 44 h 242"/>
                  <a:gd name="T6" fmla="*/ 17 w 184"/>
                  <a:gd name="T7" fmla="*/ 44 h 242"/>
                  <a:gd name="T8" fmla="*/ 6 w 184"/>
                  <a:gd name="T9" fmla="*/ 68 h 242"/>
                  <a:gd name="T10" fmla="*/ 6 w 184"/>
                  <a:gd name="T11" fmla="*/ 68 h 242"/>
                  <a:gd name="T12" fmla="*/ 17 w 184"/>
                  <a:gd name="T13" fmla="*/ 91 h 242"/>
                  <a:gd name="T14" fmla="*/ 17 w 184"/>
                  <a:gd name="T15" fmla="*/ 114 h 242"/>
                  <a:gd name="T16" fmla="*/ 17 w 184"/>
                  <a:gd name="T17" fmla="*/ 114 h 242"/>
                  <a:gd name="T18" fmla="*/ 50 w 184"/>
                  <a:gd name="T19" fmla="*/ 114 h 242"/>
                  <a:gd name="T20" fmla="*/ 50 w 184"/>
                  <a:gd name="T21" fmla="*/ 75 h 242"/>
                  <a:gd name="T22" fmla="*/ 50 w 184"/>
                  <a:gd name="T23" fmla="*/ 75 h 242"/>
                  <a:gd name="T24" fmla="*/ 56 w 184"/>
                  <a:gd name="T25" fmla="*/ 76 h 242"/>
                  <a:gd name="T26" fmla="*/ 56 w 184"/>
                  <a:gd name="T27" fmla="*/ 76 h 242"/>
                  <a:gd name="T28" fmla="*/ 87 w 184"/>
                  <a:gd name="T29" fmla="*/ 76 h 242"/>
                  <a:gd name="T30" fmla="*/ 87 w 184"/>
                  <a:gd name="T31" fmla="*/ 76 h 242"/>
                  <a:gd name="T32" fmla="*/ 144 w 184"/>
                  <a:gd name="T33" fmla="*/ 222 h 242"/>
                  <a:gd name="T34" fmla="*/ 144 w 184"/>
                  <a:gd name="T35" fmla="*/ 222 h 242"/>
                  <a:gd name="T36" fmla="*/ 175 w 184"/>
                  <a:gd name="T37" fmla="*/ 213 h 242"/>
                  <a:gd name="T38" fmla="*/ 175 w 184"/>
                  <a:gd name="T39" fmla="*/ 213 h 242"/>
                  <a:gd name="T40" fmla="*/ 115 w 184"/>
                  <a:gd name="T41" fmla="*/ 58 h 242"/>
                  <a:gd name="T42" fmla="*/ 115 w 184"/>
                  <a:gd name="T43" fmla="*/ 58 h 242"/>
                  <a:gd name="T44" fmla="*/ 94 w 184"/>
                  <a:gd name="T45" fmla="*/ 48 h 242"/>
                  <a:gd name="T46" fmla="*/ 94 w 184"/>
                  <a:gd name="T47" fmla="*/ 48 h 242"/>
                  <a:gd name="T48" fmla="*/ 75 w 184"/>
                  <a:gd name="T49" fmla="*/ 46 h 242"/>
                  <a:gd name="T50" fmla="*/ 75 w 184"/>
                  <a:gd name="T51" fmla="*/ 46 h 242"/>
                  <a:gd name="T52" fmla="*/ 66 w 184"/>
                  <a:gd name="T53" fmla="*/ 41 h 242"/>
                  <a:gd name="T54" fmla="*/ 66 w 184"/>
                  <a:gd name="T55" fmla="*/ 41 h 242"/>
                  <a:gd name="T56" fmla="*/ 50 w 184"/>
                  <a:gd name="T57" fmla="*/ 21 h 242"/>
                  <a:gd name="T58" fmla="*/ 50 w 184"/>
                  <a:gd name="T59" fmla="*/ 21 h 242"/>
                  <a:gd name="T60" fmla="*/ 17 w 184"/>
                  <a:gd name="T61" fmla="*/ 1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242">
                    <a:moveTo>
                      <a:pt x="17" y="18"/>
                    </a:moveTo>
                    <a:lnTo>
                      <a:pt x="17" y="18"/>
                    </a:lnTo>
                    <a:cubicBezTo>
                      <a:pt x="14" y="27"/>
                      <a:pt x="15" y="36"/>
                      <a:pt x="17" y="44"/>
                    </a:cubicBezTo>
                    <a:lnTo>
                      <a:pt x="17" y="44"/>
                    </a:lnTo>
                    <a:cubicBezTo>
                      <a:pt x="8" y="47"/>
                      <a:pt x="0" y="57"/>
                      <a:pt x="6" y="68"/>
                    </a:cubicBezTo>
                    <a:lnTo>
                      <a:pt x="6" y="68"/>
                    </a:lnTo>
                    <a:cubicBezTo>
                      <a:pt x="10" y="76"/>
                      <a:pt x="13" y="83"/>
                      <a:pt x="17" y="91"/>
                    </a:cubicBezTo>
                    <a:lnTo>
                      <a:pt x="17" y="114"/>
                    </a:lnTo>
                    <a:lnTo>
                      <a:pt x="17" y="114"/>
                    </a:lnTo>
                    <a:cubicBezTo>
                      <a:pt x="17" y="136"/>
                      <a:pt x="50" y="136"/>
                      <a:pt x="50" y="114"/>
                    </a:cubicBezTo>
                    <a:lnTo>
                      <a:pt x="50" y="75"/>
                    </a:lnTo>
                    <a:lnTo>
                      <a:pt x="50" y="75"/>
                    </a:lnTo>
                    <a:cubicBezTo>
                      <a:pt x="52" y="75"/>
                      <a:pt x="54" y="76"/>
                      <a:pt x="56" y="76"/>
                    </a:cubicBezTo>
                    <a:lnTo>
                      <a:pt x="56" y="76"/>
                    </a:lnTo>
                    <a:cubicBezTo>
                      <a:pt x="66" y="81"/>
                      <a:pt x="77" y="81"/>
                      <a:pt x="87" y="76"/>
                    </a:cubicBezTo>
                    <a:lnTo>
                      <a:pt x="87" y="76"/>
                    </a:lnTo>
                    <a:cubicBezTo>
                      <a:pt x="106" y="124"/>
                      <a:pt x="125" y="173"/>
                      <a:pt x="144" y="222"/>
                    </a:cubicBezTo>
                    <a:lnTo>
                      <a:pt x="144" y="222"/>
                    </a:lnTo>
                    <a:cubicBezTo>
                      <a:pt x="151" y="241"/>
                      <a:pt x="183" y="233"/>
                      <a:pt x="175" y="213"/>
                    </a:cubicBezTo>
                    <a:lnTo>
                      <a:pt x="175" y="213"/>
                    </a:lnTo>
                    <a:cubicBezTo>
                      <a:pt x="155" y="161"/>
                      <a:pt x="135" y="110"/>
                      <a:pt x="115" y="58"/>
                    </a:cubicBezTo>
                    <a:lnTo>
                      <a:pt x="115" y="58"/>
                    </a:lnTo>
                    <a:cubicBezTo>
                      <a:pt x="111" y="48"/>
                      <a:pt x="101" y="46"/>
                      <a:pt x="94" y="48"/>
                    </a:cubicBezTo>
                    <a:lnTo>
                      <a:pt x="94" y="48"/>
                    </a:lnTo>
                    <a:cubicBezTo>
                      <a:pt x="88" y="43"/>
                      <a:pt x="80" y="41"/>
                      <a:pt x="75" y="46"/>
                    </a:cubicBezTo>
                    <a:lnTo>
                      <a:pt x="75" y="46"/>
                    </a:lnTo>
                    <a:cubicBezTo>
                      <a:pt x="71" y="48"/>
                      <a:pt x="64" y="46"/>
                      <a:pt x="66" y="41"/>
                    </a:cubicBezTo>
                    <a:lnTo>
                      <a:pt x="66" y="41"/>
                    </a:lnTo>
                    <a:cubicBezTo>
                      <a:pt x="70" y="28"/>
                      <a:pt x="60" y="21"/>
                      <a:pt x="50" y="21"/>
                    </a:cubicBezTo>
                    <a:lnTo>
                      <a:pt x="50" y="21"/>
                    </a:lnTo>
                    <a:cubicBezTo>
                      <a:pt x="50" y="6"/>
                      <a:pt x="25" y="0"/>
                      <a:pt x="17"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5" name="Freeform 396">
                <a:extLst>
                  <a:ext uri="{FF2B5EF4-FFF2-40B4-BE49-F238E27FC236}">
                    <a16:creationId xmlns:a16="http://schemas.microsoft.com/office/drawing/2014/main" id="{CE5821D8-745D-E443-BCF3-DD269CC3D330}"/>
                  </a:ext>
                </a:extLst>
              </p:cNvPr>
              <p:cNvSpPr>
                <a:spLocks noChangeArrowheads="1"/>
              </p:cNvSpPr>
              <p:nvPr/>
            </p:nvSpPr>
            <p:spPr bwMode="auto">
              <a:xfrm>
                <a:off x="5685598" y="3329990"/>
                <a:ext cx="41044" cy="81008"/>
              </a:xfrm>
              <a:custGeom>
                <a:avLst/>
                <a:gdLst>
                  <a:gd name="T0" fmla="*/ 73 w 166"/>
                  <a:gd name="T1" fmla="*/ 56 h 331"/>
                  <a:gd name="T2" fmla="*/ 73 w 166"/>
                  <a:gd name="T3" fmla="*/ 56 h 331"/>
                  <a:gd name="T4" fmla="*/ 73 w 166"/>
                  <a:gd name="T5" fmla="*/ 56 h 331"/>
                  <a:gd name="T6" fmla="*/ 73 w 166"/>
                  <a:gd name="T7" fmla="*/ 56 h 331"/>
                  <a:gd name="T8" fmla="*/ 76 w 166"/>
                  <a:gd name="T9" fmla="*/ 54 h 331"/>
                  <a:gd name="T10" fmla="*/ 76 w 166"/>
                  <a:gd name="T11" fmla="*/ 54 h 331"/>
                  <a:gd name="T12" fmla="*/ 73 w 166"/>
                  <a:gd name="T13" fmla="*/ 56 h 331"/>
                  <a:gd name="T14" fmla="*/ 85 w 166"/>
                  <a:gd name="T15" fmla="*/ 60 h 331"/>
                  <a:gd name="T16" fmla="*/ 85 w 166"/>
                  <a:gd name="T17" fmla="*/ 60 h 331"/>
                  <a:gd name="T18" fmla="*/ 82 w 166"/>
                  <a:gd name="T19" fmla="*/ 57 h 331"/>
                  <a:gd name="T20" fmla="*/ 82 w 166"/>
                  <a:gd name="T21" fmla="*/ 57 h 331"/>
                  <a:gd name="T22" fmla="*/ 85 w 166"/>
                  <a:gd name="T23" fmla="*/ 60 h 331"/>
                  <a:gd name="T24" fmla="*/ 52 w 166"/>
                  <a:gd name="T25" fmla="*/ 60 h 331"/>
                  <a:gd name="T26" fmla="*/ 52 w 166"/>
                  <a:gd name="T27" fmla="*/ 60 h 331"/>
                  <a:gd name="T28" fmla="*/ 46 w 166"/>
                  <a:gd name="T29" fmla="*/ 49 h 331"/>
                  <a:gd name="T30" fmla="*/ 46 w 166"/>
                  <a:gd name="T31" fmla="*/ 49 h 331"/>
                  <a:gd name="T32" fmla="*/ 28 w 166"/>
                  <a:gd name="T33" fmla="*/ 42 h 331"/>
                  <a:gd name="T34" fmla="*/ 28 w 166"/>
                  <a:gd name="T35" fmla="*/ 42 h 331"/>
                  <a:gd name="T36" fmla="*/ 16 w 166"/>
                  <a:gd name="T37" fmla="*/ 50 h 331"/>
                  <a:gd name="T38" fmla="*/ 16 w 166"/>
                  <a:gd name="T39" fmla="*/ 50 h 331"/>
                  <a:gd name="T40" fmla="*/ 39 w 166"/>
                  <a:gd name="T41" fmla="*/ 110 h 331"/>
                  <a:gd name="T42" fmla="*/ 39 w 166"/>
                  <a:gd name="T43" fmla="*/ 110 h 331"/>
                  <a:gd name="T44" fmla="*/ 47 w 166"/>
                  <a:gd name="T45" fmla="*/ 110 h 331"/>
                  <a:gd name="T46" fmla="*/ 47 w 166"/>
                  <a:gd name="T47" fmla="*/ 110 h 331"/>
                  <a:gd name="T48" fmla="*/ 71 w 166"/>
                  <a:gd name="T49" fmla="*/ 97 h 331"/>
                  <a:gd name="T50" fmla="*/ 71 w 166"/>
                  <a:gd name="T51" fmla="*/ 97 h 331"/>
                  <a:gd name="T52" fmla="*/ 93 w 166"/>
                  <a:gd name="T53" fmla="*/ 92 h 331"/>
                  <a:gd name="T54" fmla="*/ 93 w 166"/>
                  <a:gd name="T55" fmla="*/ 92 h 331"/>
                  <a:gd name="T56" fmla="*/ 128 w 166"/>
                  <a:gd name="T57" fmla="*/ 309 h 331"/>
                  <a:gd name="T58" fmla="*/ 128 w 166"/>
                  <a:gd name="T59" fmla="*/ 309 h 331"/>
                  <a:gd name="T60" fmla="*/ 160 w 166"/>
                  <a:gd name="T61" fmla="*/ 301 h 331"/>
                  <a:gd name="T62" fmla="*/ 160 w 166"/>
                  <a:gd name="T63" fmla="*/ 301 h 331"/>
                  <a:gd name="T64" fmla="*/ 131 w 166"/>
                  <a:gd name="T65" fmla="*/ 150 h 331"/>
                  <a:gd name="T66" fmla="*/ 131 w 166"/>
                  <a:gd name="T67" fmla="*/ 150 h 331"/>
                  <a:gd name="T68" fmla="*/ 131 w 166"/>
                  <a:gd name="T69" fmla="*/ 118 h 331"/>
                  <a:gd name="T70" fmla="*/ 128 w 166"/>
                  <a:gd name="T71" fmla="*/ 118 h 331"/>
                  <a:gd name="T72" fmla="*/ 128 w 166"/>
                  <a:gd name="T73" fmla="*/ 118 h 331"/>
                  <a:gd name="T74" fmla="*/ 126 w 166"/>
                  <a:gd name="T75" fmla="*/ 86 h 331"/>
                  <a:gd name="T76" fmla="*/ 126 w 166"/>
                  <a:gd name="T77" fmla="*/ 86 h 331"/>
                  <a:gd name="T78" fmla="*/ 127 w 166"/>
                  <a:gd name="T79" fmla="*/ 87 h 331"/>
                  <a:gd name="T80" fmla="*/ 127 w 166"/>
                  <a:gd name="T81" fmla="*/ 87 h 331"/>
                  <a:gd name="T82" fmla="*/ 127 w 166"/>
                  <a:gd name="T83" fmla="*/ 87 h 331"/>
                  <a:gd name="T84" fmla="*/ 127 w 166"/>
                  <a:gd name="T85" fmla="*/ 87 h 331"/>
                  <a:gd name="T86" fmla="*/ 159 w 166"/>
                  <a:gd name="T87" fmla="*/ 88 h 331"/>
                  <a:gd name="T88" fmla="*/ 159 w 166"/>
                  <a:gd name="T89" fmla="*/ 88 h 331"/>
                  <a:gd name="T90" fmla="*/ 143 w 166"/>
                  <a:gd name="T91" fmla="*/ 22 h 331"/>
                  <a:gd name="T92" fmla="*/ 143 w 166"/>
                  <a:gd name="T93" fmla="*/ 22 h 331"/>
                  <a:gd name="T94" fmla="*/ 122 w 166"/>
                  <a:gd name="T95" fmla="*/ 21 h 331"/>
                  <a:gd name="T96" fmla="*/ 122 w 166"/>
                  <a:gd name="T97" fmla="*/ 21 h 331"/>
                  <a:gd name="T98" fmla="*/ 89 w 166"/>
                  <a:gd name="T99" fmla="*/ 21 h 331"/>
                  <a:gd name="T100" fmla="*/ 89 w 166"/>
                  <a:gd name="T101" fmla="*/ 35 h 331"/>
                  <a:gd name="T102" fmla="*/ 89 w 166"/>
                  <a:gd name="T103" fmla="*/ 35 h 331"/>
                  <a:gd name="T104" fmla="*/ 87 w 166"/>
                  <a:gd name="T105" fmla="*/ 33 h 331"/>
                  <a:gd name="T106" fmla="*/ 87 w 166"/>
                  <a:gd name="T107" fmla="*/ 33 h 331"/>
                  <a:gd name="T108" fmla="*/ 52 w 166"/>
                  <a:gd name="T109" fmla="*/ 6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6" h="331">
                    <a:moveTo>
                      <a:pt x="73" y="56"/>
                    </a:moveTo>
                    <a:lnTo>
                      <a:pt x="73" y="56"/>
                    </a:lnTo>
                    <a:lnTo>
                      <a:pt x="73" y="56"/>
                    </a:lnTo>
                    <a:lnTo>
                      <a:pt x="73" y="56"/>
                    </a:lnTo>
                    <a:cubicBezTo>
                      <a:pt x="74" y="55"/>
                      <a:pt x="75" y="55"/>
                      <a:pt x="76" y="54"/>
                    </a:cubicBezTo>
                    <a:lnTo>
                      <a:pt x="76" y="54"/>
                    </a:lnTo>
                    <a:cubicBezTo>
                      <a:pt x="75" y="55"/>
                      <a:pt x="75" y="55"/>
                      <a:pt x="73" y="56"/>
                    </a:cubicBezTo>
                    <a:close/>
                    <a:moveTo>
                      <a:pt x="85" y="60"/>
                    </a:moveTo>
                    <a:lnTo>
                      <a:pt x="85" y="60"/>
                    </a:lnTo>
                    <a:cubicBezTo>
                      <a:pt x="84" y="59"/>
                      <a:pt x="83" y="58"/>
                      <a:pt x="82" y="57"/>
                    </a:cubicBezTo>
                    <a:lnTo>
                      <a:pt x="82" y="57"/>
                    </a:lnTo>
                    <a:cubicBezTo>
                      <a:pt x="84" y="58"/>
                      <a:pt x="85" y="59"/>
                      <a:pt x="85" y="60"/>
                    </a:cubicBezTo>
                    <a:close/>
                    <a:moveTo>
                      <a:pt x="52" y="60"/>
                    </a:moveTo>
                    <a:lnTo>
                      <a:pt x="52" y="60"/>
                    </a:lnTo>
                    <a:cubicBezTo>
                      <a:pt x="50" y="57"/>
                      <a:pt x="48" y="53"/>
                      <a:pt x="46" y="49"/>
                    </a:cubicBezTo>
                    <a:lnTo>
                      <a:pt x="46" y="49"/>
                    </a:lnTo>
                    <a:cubicBezTo>
                      <a:pt x="42" y="42"/>
                      <a:pt x="35" y="41"/>
                      <a:pt x="28" y="42"/>
                    </a:cubicBezTo>
                    <a:lnTo>
                      <a:pt x="28" y="42"/>
                    </a:lnTo>
                    <a:cubicBezTo>
                      <a:pt x="23" y="43"/>
                      <a:pt x="19" y="46"/>
                      <a:pt x="16" y="50"/>
                    </a:cubicBezTo>
                    <a:lnTo>
                      <a:pt x="16" y="50"/>
                    </a:lnTo>
                    <a:cubicBezTo>
                      <a:pt x="0" y="72"/>
                      <a:pt x="14" y="104"/>
                      <a:pt x="39" y="110"/>
                    </a:cubicBezTo>
                    <a:lnTo>
                      <a:pt x="39" y="110"/>
                    </a:lnTo>
                    <a:cubicBezTo>
                      <a:pt x="42" y="111"/>
                      <a:pt x="44" y="111"/>
                      <a:pt x="47" y="110"/>
                    </a:cubicBezTo>
                    <a:lnTo>
                      <a:pt x="47" y="110"/>
                    </a:lnTo>
                    <a:cubicBezTo>
                      <a:pt x="57" y="117"/>
                      <a:pt x="71" y="108"/>
                      <a:pt x="71" y="97"/>
                    </a:cubicBezTo>
                    <a:lnTo>
                      <a:pt x="71" y="97"/>
                    </a:lnTo>
                    <a:cubicBezTo>
                      <a:pt x="79" y="103"/>
                      <a:pt x="89" y="99"/>
                      <a:pt x="93" y="92"/>
                    </a:cubicBezTo>
                    <a:lnTo>
                      <a:pt x="93" y="92"/>
                    </a:lnTo>
                    <a:cubicBezTo>
                      <a:pt x="98" y="166"/>
                      <a:pt x="109" y="238"/>
                      <a:pt x="128" y="309"/>
                    </a:cubicBezTo>
                    <a:lnTo>
                      <a:pt x="128" y="309"/>
                    </a:lnTo>
                    <a:cubicBezTo>
                      <a:pt x="133" y="330"/>
                      <a:pt x="165" y="321"/>
                      <a:pt x="160" y="301"/>
                    </a:cubicBezTo>
                    <a:lnTo>
                      <a:pt x="160" y="301"/>
                    </a:lnTo>
                    <a:cubicBezTo>
                      <a:pt x="146" y="251"/>
                      <a:pt x="138" y="201"/>
                      <a:pt x="131" y="150"/>
                    </a:cubicBezTo>
                    <a:lnTo>
                      <a:pt x="131" y="150"/>
                    </a:lnTo>
                    <a:cubicBezTo>
                      <a:pt x="152" y="150"/>
                      <a:pt x="152" y="118"/>
                      <a:pt x="131" y="118"/>
                    </a:cubicBezTo>
                    <a:lnTo>
                      <a:pt x="128" y="118"/>
                    </a:lnTo>
                    <a:lnTo>
                      <a:pt x="128" y="118"/>
                    </a:lnTo>
                    <a:cubicBezTo>
                      <a:pt x="127" y="108"/>
                      <a:pt x="126" y="97"/>
                      <a:pt x="126" y="86"/>
                    </a:cubicBezTo>
                    <a:lnTo>
                      <a:pt x="126" y="86"/>
                    </a:lnTo>
                    <a:cubicBezTo>
                      <a:pt x="126" y="87"/>
                      <a:pt x="126" y="87"/>
                      <a:pt x="127" y="87"/>
                    </a:cubicBezTo>
                    <a:lnTo>
                      <a:pt x="127" y="87"/>
                    </a:lnTo>
                    <a:lnTo>
                      <a:pt x="127" y="87"/>
                    </a:lnTo>
                    <a:lnTo>
                      <a:pt x="127" y="87"/>
                    </a:lnTo>
                    <a:cubicBezTo>
                      <a:pt x="130" y="101"/>
                      <a:pt x="154" y="106"/>
                      <a:pt x="159" y="88"/>
                    </a:cubicBezTo>
                    <a:lnTo>
                      <a:pt x="159" y="88"/>
                    </a:lnTo>
                    <a:cubicBezTo>
                      <a:pt x="165" y="64"/>
                      <a:pt x="159" y="41"/>
                      <a:pt x="143" y="22"/>
                    </a:cubicBezTo>
                    <a:lnTo>
                      <a:pt x="143" y="22"/>
                    </a:lnTo>
                    <a:cubicBezTo>
                      <a:pt x="136" y="14"/>
                      <a:pt x="128" y="15"/>
                      <a:pt x="122" y="21"/>
                    </a:cubicBezTo>
                    <a:lnTo>
                      <a:pt x="122" y="21"/>
                    </a:lnTo>
                    <a:cubicBezTo>
                      <a:pt x="121" y="0"/>
                      <a:pt x="89" y="0"/>
                      <a:pt x="89" y="21"/>
                    </a:cubicBezTo>
                    <a:lnTo>
                      <a:pt x="89" y="35"/>
                    </a:lnTo>
                    <a:lnTo>
                      <a:pt x="89" y="35"/>
                    </a:lnTo>
                    <a:cubicBezTo>
                      <a:pt x="89" y="34"/>
                      <a:pt x="88" y="34"/>
                      <a:pt x="87" y="33"/>
                    </a:cubicBezTo>
                    <a:lnTo>
                      <a:pt x="87" y="33"/>
                    </a:lnTo>
                    <a:cubicBezTo>
                      <a:pt x="68" y="26"/>
                      <a:pt x="52" y="43"/>
                      <a:pt x="52" y="6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6" name="Freeform 397">
                <a:extLst>
                  <a:ext uri="{FF2B5EF4-FFF2-40B4-BE49-F238E27FC236}">
                    <a16:creationId xmlns:a16="http://schemas.microsoft.com/office/drawing/2014/main" id="{0BCA508B-2529-F744-96B4-376356EBA789}"/>
                  </a:ext>
                </a:extLst>
              </p:cNvPr>
              <p:cNvSpPr>
                <a:spLocks noChangeArrowheads="1"/>
              </p:cNvSpPr>
              <p:nvPr/>
            </p:nvSpPr>
            <p:spPr bwMode="auto">
              <a:xfrm>
                <a:off x="5850855" y="3363473"/>
                <a:ext cx="35643" cy="52926"/>
              </a:xfrm>
              <a:custGeom>
                <a:avLst/>
                <a:gdLst>
                  <a:gd name="T0" fmla="*/ 90 w 147"/>
                  <a:gd name="T1" fmla="*/ 146 h 217"/>
                  <a:gd name="T2" fmla="*/ 90 w 147"/>
                  <a:gd name="T3" fmla="*/ 146 h 217"/>
                  <a:gd name="T4" fmla="*/ 90 w 147"/>
                  <a:gd name="T5" fmla="*/ 145 h 217"/>
                  <a:gd name="T6" fmla="*/ 90 w 147"/>
                  <a:gd name="T7" fmla="*/ 145 h 217"/>
                  <a:gd name="T8" fmla="*/ 91 w 147"/>
                  <a:gd name="T9" fmla="*/ 145 h 217"/>
                  <a:gd name="T10" fmla="*/ 91 w 147"/>
                  <a:gd name="T11" fmla="*/ 145 h 217"/>
                  <a:gd name="T12" fmla="*/ 90 w 147"/>
                  <a:gd name="T13" fmla="*/ 146 h 217"/>
                  <a:gd name="T14" fmla="*/ 19 w 147"/>
                  <a:gd name="T15" fmla="*/ 20 h 217"/>
                  <a:gd name="T16" fmla="*/ 19 w 147"/>
                  <a:gd name="T17" fmla="*/ 68 h 217"/>
                  <a:gd name="T18" fmla="*/ 19 w 147"/>
                  <a:gd name="T19" fmla="*/ 68 h 217"/>
                  <a:gd name="T20" fmla="*/ 14 w 147"/>
                  <a:gd name="T21" fmla="*/ 97 h 217"/>
                  <a:gd name="T22" fmla="*/ 14 w 147"/>
                  <a:gd name="T23" fmla="*/ 97 h 217"/>
                  <a:gd name="T24" fmla="*/ 54 w 147"/>
                  <a:gd name="T25" fmla="*/ 110 h 217"/>
                  <a:gd name="T26" fmla="*/ 54 w 147"/>
                  <a:gd name="T27" fmla="*/ 110 h 217"/>
                  <a:gd name="T28" fmla="*/ 56 w 147"/>
                  <a:gd name="T29" fmla="*/ 133 h 217"/>
                  <a:gd name="T30" fmla="*/ 56 w 147"/>
                  <a:gd name="T31" fmla="*/ 133 h 217"/>
                  <a:gd name="T32" fmla="*/ 56 w 147"/>
                  <a:gd name="T33" fmla="*/ 134 h 217"/>
                  <a:gd name="T34" fmla="*/ 56 w 147"/>
                  <a:gd name="T35" fmla="*/ 134 h 217"/>
                  <a:gd name="T36" fmla="*/ 57 w 147"/>
                  <a:gd name="T37" fmla="*/ 136 h 217"/>
                  <a:gd name="T38" fmla="*/ 57 w 147"/>
                  <a:gd name="T39" fmla="*/ 136 h 217"/>
                  <a:gd name="T40" fmla="*/ 61 w 147"/>
                  <a:gd name="T41" fmla="*/ 171 h 217"/>
                  <a:gd name="T42" fmla="*/ 61 w 147"/>
                  <a:gd name="T43" fmla="*/ 171 h 217"/>
                  <a:gd name="T44" fmla="*/ 65 w 147"/>
                  <a:gd name="T45" fmla="*/ 181 h 217"/>
                  <a:gd name="T46" fmla="*/ 65 w 147"/>
                  <a:gd name="T47" fmla="*/ 181 h 217"/>
                  <a:gd name="T48" fmla="*/ 59 w 147"/>
                  <a:gd name="T49" fmla="*/ 189 h 217"/>
                  <a:gd name="T50" fmla="*/ 59 w 147"/>
                  <a:gd name="T51" fmla="*/ 189 h 217"/>
                  <a:gd name="T52" fmla="*/ 65 w 147"/>
                  <a:gd name="T53" fmla="*/ 211 h 217"/>
                  <a:gd name="T54" fmla="*/ 65 w 147"/>
                  <a:gd name="T55" fmla="*/ 211 h 217"/>
                  <a:gd name="T56" fmla="*/ 87 w 147"/>
                  <a:gd name="T57" fmla="*/ 205 h 217"/>
                  <a:gd name="T58" fmla="*/ 87 w 147"/>
                  <a:gd name="T59" fmla="*/ 205 h 217"/>
                  <a:gd name="T60" fmla="*/ 124 w 147"/>
                  <a:gd name="T61" fmla="*/ 155 h 217"/>
                  <a:gd name="T62" fmla="*/ 124 w 147"/>
                  <a:gd name="T63" fmla="*/ 155 h 217"/>
                  <a:gd name="T64" fmla="*/ 119 w 147"/>
                  <a:gd name="T65" fmla="*/ 132 h 217"/>
                  <a:gd name="T66" fmla="*/ 119 w 147"/>
                  <a:gd name="T67" fmla="*/ 132 h 217"/>
                  <a:gd name="T68" fmla="*/ 116 w 147"/>
                  <a:gd name="T69" fmla="*/ 131 h 217"/>
                  <a:gd name="T70" fmla="*/ 116 w 147"/>
                  <a:gd name="T71" fmla="*/ 131 h 217"/>
                  <a:gd name="T72" fmla="*/ 137 w 147"/>
                  <a:gd name="T73" fmla="*/ 105 h 217"/>
                  <a:gd name="T74" fmla="*/ 137 w 147"/>
                  <a:gd name="T75" fmla="*/ 105 h 217"/>
                  <a:gd name="T76" fmla="*/ 111 w 147"/>
                  <a:gd name="T77" fmla="*/ 86 h 217"/>
                  <a:gd name="T78" fmla="*/ 111 w 147"/>
                  <a:gd name="T79" fmla="*/ 86 h 217"/>
                  <a:gd name="T80" fmla="*/ 98 w 147"/>
                  <a:gd name="T81" fmla="*/ 80 h 217"/>
                  <a:gd name="T82" fmla="*/ 98 w 147"/>
                  <a:gd name="T83" fmla="*/ 80 h 217"/>
                  <a:gd name="T84" fmla="*/ 51 w 147"/>
                  <a:gd name="T85" fmla="*/ 76 h 217"/>
                  <a:gd name="T86" fmla="*/ 51 w 147"/>
                  <a:gd name="T87" fmla="*/ 20 h 217"/>
                  <a:gd name="T88" fmla="*/ 51 w 147"/>
                  <a:gd name="T89" fmla="*/ 20 h 217"/>
                  <a:gd name="T90" fmla="*/ 19 w 147"/>
                  <a:gd name="T91" fmla="*/ 2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7" h="217">
                    <a:moveTo>
                      <a:pt x="90" y="146"/>
                    </a:moveTo>
                    <a:lnTo>
                      <a:pt x="90" y="146"/>
                    </a:lnTo>
                    <a:cubicBezTo>
                      <a:pt x="90" y="146"/>
                      <a:pt x="90" y="146"/>
                      <a:pt x="90" y="145"/>
                    </a:cubicBezTo>
                    <a:lnTo>
                      <a:pt x="90" y="145"/>
                    </a:lnTo>
                    <a:lnTo>
                      <a:pt x="91" y="145"/>
                    </a:lnTo>
                    <a:lnTo>
                      <a:pt x="91" y="145"/>
                    </a:lnTo>
                    <a:cubicBezTo>
                      <a:pt x="91" y="145"/>
                      <a:pt x="91" y="146"/>
                      <a:pt x="90" y="146"/>
                    </a:cubicBezTo>
                    <a:close/>
                    <a:moveTo>
                      <a:pt x="19" y="20"/>
                    </a:moveTo>
                    <a:lnTo>
                      <a:pt x="19" y="68"/>
                    </a:lnTo>
                    <a:lnTo>
                      <a:pt x="19" y="68"/>
                    </a:lnTo>
                    <a:cubicBezTo>
                      <a:pt x="7" y="72"/>
                      <a:pt x="0" y="90"/>
                      <a:pt x="14" y="97"/>
                    </a:cubicBezTo>
                    <a:lnTo>
                      <a:pt x="14" y="97"/>
                    </a:lnTo>
                    <a:cubicBezTo>
                      <a:pt x="27" y="103"/>
                      <a:pt x="41" y="107"/>
                      <a:pt x="54" y="110"/>
                    </a:cubicBezTo>
                    <a:lnTo>
                      <a:pt x="54" y="110"/>
                    </a:lnTo>
                    <a:cubicBezTo>
                      <a:pt x="55" y="118"/>
                      <a:pt x="56" y="125"/>
                      <a:pt x="56" y="133"/>
                    </a:cubicBezTo>
                    <a:lnTo>
                      <a:pt x="56" y="133"/>
                    </a:lnTo>
                    <a:cubicBezTo>
                      <a:pt x="56" y="133"/>
                      <a:pt x="56" y="133"/>
                      <a:pt x="56" y="134"/>
                    </a:cubicBezTo>
                    <a:lnTo>
                      <a:pt x="56" y="134"/>
                    </a:lnTo>
                    <a:cubicBezTo>
                      <a:pt x="56" y="134"/>
                      <a:pt x="57" y="135"/>
                      <a:pt x="57" y="136"/>
                    </a:cubicBezTo>
                    <a:lnTo>
                      <a:pt x="57" y="136"/>
                    </a:lnTo>
                    <a:cubicBezTo>
                      <a:pt x="58" y="148"/>
                      <a:pt x="59" y="160"/>
                      <a:pt x="61" y="171"/>
                    </a:cubicBezTo>
                    <a:lnTo>
                      <a:pt x="61" y="171"/>
                    </a:lnTo>
                    <a:cubicBezTo>
                      <a:pt x="61" y="175"/>
                      <a:pt x="63" y="178"/>
                      <a:pt x="65" y="181"/>
                    </a:cubicBezTo>
                    <a:lnTo>
                      <a:pt x="65" y="181"/>
                    </a:lnTo>
                    <a:cubicBezTo>
                      <a:pt x="63" y="183"/>
                      <a:pt x="61" y="186"/>
                      <a:pt x="59" y="189"/>
                    </a:cubicBezTo>
                    <a:lnTo>
                      <a:pt x="59" y="189"/>
                    </a:lnTo>
                    <a:cubicBezTo>
                      <a:pt x="53" y="196"/>
                      <a:pt x="58" y="207"/>
                      <a:pt x="65" y="211"/>
                    </a:cubicBezTo>
                    <a:lnTo>
                      <a:pt x="65" y="211"/>
                    </a:lnTo>
                    <a:cubicBezTo>
                      <a:pt x="73" y="216"/>
                      <a:pt x="82" y="212"/>
                      <a:pt x="87" y="205"/>
                    </a:cubicBezTo>
                    <a:lnTo>
                      <a:pt x="87" y="205"/>
                    </a:lnTo>
                    <a:cubicBezTo>
                      <a:pt x="99" y="188"/>
                      <a:pt x="112" y="172"/>
                      <a:pt x="124" y="155"/>
                    </a:cubicBezTo>
                    <a:lnTo>
                      <a:pt x="124" y="155"/>
                    </a:lnTo>
                    <a:cubicBezTo>
                      <a:pt x="130" y="148"/>
                      <a:pt x="126" y="137"/>
                      <a:pt x="119" y="132"/>
                    </a:cubicBezTo>
                    <a:lnTo>
                      <a:pt x="119" y="132"/>
                    </a:lnTo>
                    <a:cubicBezTo>
                      <a:pt x="118" y="132"/>
                      <a:pt x="117" y="132"/>
                      <a:pt x="116" y="131"/>
                    </a:cubicBezTo>
                    <a:lnTo>
                      <a:pt x="116" y="131"/>
                    </a:lnTo>
                    <a:cubicBezTo>
                      <a:pt x="124" y="124"/>
                      <a:pt x="133" y="115"/>
                      <a:pt x="137" y="105"/>
                    </a:cubicBezTo>
                    <a:lnTo>
                      <a:pt x="137" y="105"/>
                    </a:lnTo>
                    <a:cubicBezTo>
                      <a:pt x="146" y="87"/>
                      <a:pt x="121" y="71"/>
                      <a:pt x="111" y="86"/>
                    </a:cubicBezTo>
                    <a:lnTo>
                      <a:pt x="111" y="86"/>
                    </a:lnTo>
                    <a:cubicBezTo>
                      <a:pt x="109" y="82"/>
                      <a:pt x="104" y="79"/>
                      <a:pt x="98" y="80"/>
                    </a:cubicBezTo>
                    <a:lnTo>
                      <a:pt x="98" y="80"/>
                    </a:lnTo>
                    <a:cubicBezTo>
                      <a:pt x="82" y="81"/>
                      <a:pt x="66" y="80"/>
                      <a:pt x="51" y="76"/>
                    </a:cubicBezTo>
                    <a:lnTo>
                      <a:pt x="51" y="20"/>
                    </a:lnTo>
                    <a:lnTo>
                      <a:pt x="51" y="20"/>
                    </a:lnTo>
                    <a:cubicBezTo>
                      <a:pt x="51" y="0"/>
                      <a:pt x="19" y="0"/>
                      <a:pt x="19" y="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28" name="Freeform 398">
              <a:extLst>
                <a:ext uri="{FF2B5EF4-FFF2-40B4-BE49-F238E27FC236}">
                  <a16:creationId xmlns:a16="http://schemas.microsoft.com/office/drawing/2014/main" id="{99B6F146-CEB9-2944-9380-6C338ED8C7E2}"/>
                </a:ext>
              </a:extLst>
            </p:cNvPr>
            <p:cNvSpPr>
              <a:spLocks noChangeArrowheads="1"/>
            </p:cNvSpPr>
            <p:nvPr/>
          </p:nvSpPr>
          <p:spPr bwMode="auto">
            <a:xfrm rot="759599">
              <a:off x="6122886" y="5166261"/>
              <a:ext cx="549171" cy="973725"/>
            </a:xfrm>
            <a:custGeom>
              <a:avLst/>
              <a:gdLst>
                <a:gd name="T0" fmla="*/ 1036 w 1147"/>
                <a:gd name="T1" fmla="*/ 674 h 2033"/>
                <a:gd name="T2" fmla="*/ 572 w 1147"/>
                <a:gd name="T3" fmla="*/ 1214 h 2033"/>
                <a:gd name="T4" fmla="*/ 573 w 1147"/>
                <a:gd name="T5" fmla="*/ 1166 h 2033"/>
                <a:gd name="T6" fmla="*/ 575 w 1147"/>
                <a:gd name="T7" fmla="*/ 1168 h 2033"/>
                <a:gd name="T8" fmla="*/ 64 w 1147"/>
                <a:gd name="T9" fmla="*/ 1025 h 2033"/>
                <a:gd name="T10" fmla="*/ 116 w 1147"/>
                <a:gd name="T11" fmla="*/ 968 h 2033"/>
                <a:gd name="T12" fmla="*/ 127 w 1147"/>
                <a:gd name="T13" fmla="*/ 1006 h 2033"/>
                <a:gd name="T14" fmla="*/ 102 w 1147"/>
                <a:gd name="T15" fmla="*/ 1046 h 2033"/>
                <a:gd name="T16" fmla="*/ 416 w 1147"/>
                <a:gd name="T17" fmla="*/ 99 h 2033"/>
                <a:gd name="T18" fmla="*/ 442 w 1147"/>
                <a:gd name="T19" fmla="*/ 97 h 2033"/>
                <a:gd name="T20" fmla="*/ 459 w 1147"/>
                <a:gd name="T21" fmla="*/ 115 h 2033"/>
                <a:gd name="T22" fmla="*/ 416 w 1147"/>
                <a:gd name="T23" fmla="*/ 99 h 2033"/>
                <a:gd name="T24" fmla="*/ 718 w 1147"/>
                <a:gd name="T25" fmla="*/ 122 h 2033"/>
                <a:gd name="T26" fmla="*/ 700 w 1147"/>
                <a:gd name="T27" fmla="*/ 95 h 2033"/>
                <a:gd name="T28" fmla="*/ 733 w 1147"/>
                <a:gd name="T29" fmla="*/ 67 h 2033"/>
                <a:gd name="T30" fmla="*/ 796 w 1147"/>
                <a:gd name="T31" fmla="*/ 337 h 2033"/>
                <a:gd name="T32" fmla="*/ 827 w 1147"/>
                <a:gd name="T33" fmla="*/ 358 h 2033"/>
                <a:gd name="T34" fmla="*/ 778 w 1147"/>
                <a:gd name="T35" fmla="*/ 408 h 2033"/>
                <a:gd name="T36" fmla="*/ 773 w 1147"/>
                <a:gd name="T37" fmla="*/ 356 h 2033"/>
                <a:gd name="T38" fmla="*/ 1059 w 1147"/>
                <a:gd name="T39" fmla="*/ 597 h 2033"/>
                <a:gd name="T40" fmla="*/ 988 w 1147"/>
                <a:gd name="T41" fmla="*/ 676 h 2033"/>
                <a:gd name="T42" fmla="*/ 757 w 1147"/>
                <a:gd name="T43" fmla="*/ 458 h 2033"/>
                <a:gd name="T44" fmla="*/ 876 w 1147"/>
                <a:gd name="T45" fmla="*/ 364 h 2033"/>
                <a:gd name="T46" fmla="*/ 789 w 1147"/>
                <a:gd name="T47" fmla="*/ 315 h 2033"/>
                <a:gd name="T48" fmla="*/ 723 w 1147"/>
                <a:gd name="T49" fmla="*/ 421 h 2033"/>
                <a:gd name="T50" fmla="*/ 615 w 1147"/>
                <a:gd name="T51" fmla="*/ 613 h 2033"/>
                <a:gd name="T52" fmla="*/ 556 w 1147"/>
                <a:gd name="T53" fmla="*/ 362 h 2033"/>
                <a:gd name="T54" fmla="*/ 743 w 1147"/>
                <a:gd name="T55" fmla="*/ 165 h 2033"/>
                <a:gd name="T56" fmla="*/ 661 w 1147"/>
                <a:gd name="T57" fmla="*/ 42 h 2033"/>
                <a:gd name="T58" fmla="*/ 650 w 1147"/>
                <a:gd name="T59" fmla="*/ 82 h 2033"/>
                <a:gd name="T60" fmla="*/ 651 w 1147"/>
                <a:gd name="T61" fmla="*/ 118 h 2033"/>
                <a:gd name="T62" fmla="*/ 480 w 1147"/>
                <a:gd name="T63" fmla="*/ 181 h 2033"/>
                <a:gd name="T64" fmla="*/ 442 w 1147"/>
                <a:gd name="T65" fmla="*/ 47 h 2033"/>
                <a:gd name="T66" fmla="*/ 439 w 1147"/>
                <a:gd name="T67" fmla="*/ 208 h 2033"/>
                <a:gd name="T68" fmla="*/ 577 w 1147"/>
                <a:gd name="T69" fmla="*/ 679 h 2033"/>
                <a:gd name="T70" fmla="*/ 258 w 1147"/>
                <a:gd name="T71" fmla="*/ 1340 h 2033"/>
                <a:gd name="T72" fmla="*/ 156 w 1147"/>
                <a:gd name="T73" fmla="*/ 1056 h 2033"/>
                <a:gd name="T74" fmla="*/ 74 w 1147"/>
                <a:gd name="T75" fmla="*/ 946 h 2033"/>
                <a:gd name="T76" fmla="*/ 29 w 1147"/>
                <a:gd name="T77" fmla="*/ 1075 h 2033"/>
                <a:gd name="T78" fmla="*/ 212 w 1147"/>
                <a:gd name="T79" fmla="*/ 1282 h 2033"/>
                <a:gd name="T80" fmla="*/ 223 w 1147"/>
                <a:gd name="T81" fmla="*/ 1465 h 2033"/>
                <a:gd name="T82" fmla="*/ 231 w 1147"/>
                <a:gd name="T83" fmla="*/ 2001 h 2033"/>
                <a:gd name="T84" fmla="*/ 537 w 1147"/>
                <a:gd name="T85" fmla="*/ 1257 h 2033"/>
                <a:gd name="T86" fmla="*/ 608 w 1147"/>
                <a:gd name="T87" fmla="*/ 1131 h 2033"/>
                <a:gd name="T88" fmla="*/ 514 w 1147"/>
                <a:gd name="T89" fmla="*/ 1157 h 2033"/>
                <a:gd name="T90" fmla="*/ 302 w 1147"/>
                <a:gd name="T91" fmla="*/ 1368 h 2033"/>
                <a:gd name="T92" fmla="*/ 406 w 1147"/>
                <a:gd name="T93" fmla="*/ 1105 h 2033"/>
                <a:gd name="T94" fmla="*/ 1004 w 1147"/>
                <a:gd name="T95" fmla="*/ 722 h 2033"/>
                <a:gd name="T96" fmla="*/ 1132 w 1147"/>
                <a:gd name="T97" fmla="*/ 701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47" h="2033">
                  <a:moveTo>
                    <a:pt x="1060" y="703"/>
                  </a:moveTo>
                  <a:lnTo>
                    <a:pt x="1060" y="703"/>
                  </a:lnTo>
                  <a:cubicBezTo>
                    <a:pt x="1045" y="704"/>
                    <a:pt x="1037" y="687"/>
                    <a:pt x="1036" y="674"/>
                  </a:cubicBezTo>
                  <a:lnTo>
                    <a:pt x="1036" y="674"/>
                  </a:lnTo>
                  <a:cubicBezTo>
                    <a:pt x="1036" y="657"/>
                    <a:pt x="1053" y="646"/>
                    <a:pt x="1069" y="645"/>
                  </a:cubicBezTo>
                  <a:lnTo>
                    <a:pt x="1069" y="645"/>
                  </a:lnTo>
                  <a:cubicBezTo>
                    <a:pt x="1086" y="668"/>
                    <a:pt x="1099" y="702"/>
                    <a:pt x="1060" y="703"/>
                  </a:cubicBezTo>
                  <a:close/>
                  <a:moveTo>
                    <a:pt x="572" y="1214"/>
                  </a:moveTo>
                  <a:lnTo>
                    <a:pt x="572" y="1214"/>
                  </a:lnTo>
                  <a:cubicBezTo>
                    <a:pt x="564" y="1220"/>
                    <a:pt x="553" y="1209"/>
                    <a:pt x="551" y="1203"/>
                  </a:cubicBezTo>
                  <a:lnTo>
                    <a:pt x="551" y="1203"/>
                  </a:lnTo>
                  <a:cubicBezTo>
                    <a:pt x="546" y="1188"/>
                    <a:pt x="561" y="1173"/>
                    <a:pt x="573" y="1166"/>
                  </a:cubicBezTo>
                  <a:lnTo>
                    <a:pt x="573" y="1166"/>
                  </a:lnTo>
                  <a:lnTo>
                    <a:pt x="573" y="1166"/>
                  </a:lnTo>
                  <a:lnTo>
                    <a:pt x="573" y="1166"/>
                  </a:lnTo>
                  <a:cubicBezTo>
                    <a:pt x="574" y="1166"/>
                    <a:pt x="574" y="1167"/>
                    <a:pt x="575" y="1168"/>
                  </a:cubicBezTo>
                  <a:lnTo>
                    <a:pt x="575" y="1168"/>
                  </a:lnTo>
                  <a:cubicBezTo>
                    <a:pt x="578" y="1178"/>
                    <a:pt x="582" y="1207"/>
                    <a:pt x="572" y="1214"/>
                  </a:cubicBezTo>
                  <a:close/>
                  <a:moveTo>
                    <a:pt x="64" y="1025"/>
                  </a:moveTo>
                  <a:lnTo>
                    <a:pt x="64" y="1025"/>
                  </a:lnTo>
                  <a:cubicBezTo>
                    <a:pt x="66" y="1010"/>
                    <a:pt x="75" y="1000"/>
                    <a:pt x="86" y="991"/>
                  </a:cubicBezTo>
                  <a:lnTo>
                    <a:pt x="86" y="991"/>
                  </a:lnTo>
                  <a:cubicBezTo>
                    <a:pt x="99" y="992"/>
                    <a:pt x="114" y="985"/>
                    <a:pt x="116" y="968"/>
                  </a:cubicBezTo>
                  <a:lnTo>
                    <a:pt x="116" y="968"/>
                  </a:lnTo>
                  <a:cubicBezTo>
                    <a:pt x="117" y="955"/>
                    <a:pt x="127" y="975"/>
                    <a:pt x="130" y="979"/>
                  </a:cubicBezTo>
                  <a:lnTo>
                    <a:pt x="130" y="979"/>
                  </a:lnTo>
                  <a:cubicBezTo>
                    <a:pt x="132" y="988"/>
                    <a:pt x="129" y="997"/>
                    <a:pt x="127" y="1006"/>
                  </a:cubicBezTo>
                  <a:lnTo>
                    <a:pt x="127" y="1006"/>
                  </a:lnTo>
                  <a:cubicBezTo>
                    <a:pt x="122" y="1018"/>
                    <a:pt x="115" y="1031"/>
                    <a:pt x="107" y="1042"/>
                  </a:cubicBezTo>
                  <a:lnTo>
                    <a:pt x="107" y="1042"/>
                  </a:lnTo>
                  <a:cubicBezTo>
                    <a:pt x="105" y="1043"/>
                    <a:pt x="103" y="1045"/>
                    <a:pt x="102" y="1046"/>
                  </a:cubicBezTo>
                  <a:lnTo>
                    <a:pt x="102" y="1046"/>
                  </a:lnTo>
                  <a:cubicBezTo>
                    <a:pt x="101" y="1048"/>
                    <a:pt x="100" y="1049"/>
                    <a:pt x="99" y="1050"/>
                  </a:cubicBezTo>
                  <a:lnTo>
                    <a:pt x="99" y="1050"/>
                  </a:lnTo>
                  <a:cubicBezTo>
                    <a:pt x="80" y="1069"/>
                    <a:pt x="61" y="1043"/>
                    <a:pt x="64" y="1025"/>
                  </a:cubicBezTo>
                  <a:close/>
                  <a:moveTo>
                    <a:pt x="416" y="99"/>
                  </a:moveTo>
                  <a:lnTo>
                    <a:pt x="416" y="99"/>
                  </a:lnTo>
                  <a:cubicBezTo>
                    <a:pt x="423" y="103"/>
                    <a:pt x="432" y="104"/>
                    <a:pt x="440" y="98"/>
                  </a:cubicBezTo>
                  <a:lnTo>
                    <a:pt x="440" y="98"/>
                  </a:lnTo>
                  <a:cubicBezTo>
                    <a:pt x="440" y="98"/>
                    <a:pt x="441" y="98"/>
                    <a:pt x="442" y="97"/>
                  </a:cubicBezTo>
                  <a:lnTo>
                    <a:pt x="442" y="97"/>
                  </a:lnTo>
                  <a:cubicBezTo>
                    <a:pt x="444" y="98"/>
                    <a:pt x="447" y="97"/>
                    <a:pt x="449" y="97"/>
                  </a:cubicBezTo>
                  <a:lnTo>
                    <a:pt x="449" y="97"/>
                  </a:lnTo>
                  <a:cubicBezTo>
                    <a:pt x="456" y="100"/>
                    <a:pt x="459" y="109"/>
                    <a:pt x="459" y="115"/>
                  </a:cubicBezTo>
                  <a:lnTo>
                    <a:pt x="459" y="115"/>
                  </a:lnTo>
                  <a:cubicBezTo>
                    <a:pt x="460" y="132"/>
                    <a:pt x="443" y="151"/>
                    <a:pt x="430" y="159"/>
                  </a:cubicBezTo>
                  <a:lnTo>
                    <a:pt x="430" y="159"/>
                  </a:lnTo>
                  <a:cubicBezTo>
                    <a:pt x="413" y="171"/>
                    <a:pt x="398" y="115"/>
                    <a:pt x="416" y="99"/>
                  </a:cubicBezTo>
                  <a:close/>
                  <a:moveTo>
                    <a:pt x="726" y="112"/>
                  </a:moveTo>
                  <a:lnTo>
                    <a:pt x="726" y="112"/>
                  </a:lnTo>
                  <a:cubicBezTo>
                    <a:pt x="724" y="115"/>
                    <a:pt x="721" y="119"/>
                    <a:pt x="718" y="122"/>
                  </a:cubicBezTo>
                  <a:lnTo>
                    <a:pt x="718" y="122"/>
                  </a:lnTo>
                  <a:cubicBezTo>
                    <a:pt x="716" y="123"/>
                    <a:pt x="715" y="124"/>
                    <a:pt x="715" y="125"/>
                  </a:cubicBezTo>
                  <a:lnTo>
                    <a:pt x="715" y="125"/>
                  </a:lnTo>
                  <a:cubicBezTo>
                    <a:pt x="707" y="117"/>
                    <a:pt x="703" y="105"/>
                    <a:pt x="700" y="95"/>
                  </a:cubicBezTo>
                  <a:lnTo>
                    <a:pt x="700" y="95"/>
                  </a:lnTo>
                  <a:cubicBezTo>
                    <a:pt x="697" y="84"/>
                    <a:pt x="705" y="56"/>
                    <a:pt x="722" y="64"/>
                  </a:cubicBezTo>
                  <a:lnTo>
                    <a:pt x="722" y="64"/>
                  </a:lnTo>
                  <a:cubicBezTo>
                    <a:pt x="726" y="66"/>
                    <a:pt x="729" y="66"/>
                    <a:pt x="733" y="67"/>
                  </a:cubicBezTo>
                  <a:lnTo>
                    <a:pt x="733" y="67"/>
                  </a:lnTo>
                  <a:cubicBezTo>
                    <a:pt x="741" y="79"/>
                    <a:pt x="732" y="102"/>
                    <a:pt x="726" y="112"/>
                  </a:cubicBezTo>
                  <a:close/>
                  <a:moveTo>
                    <a:pt x="773" y="356"/>
                  </a:moveTo>
                  <a:lnTo>
                    <a:pt x="773" y="356"/>
                  </a:lnTo>
                  <a:cubicBezTo>
                    <a:pt x="786" y="357"/>
                    <a:pt x="794" y="347"/>
                    <a:pt x="796" y="337"/>
                  </a:cubicBezTo>
                  <a:lnTo>
                    <a:pt x="796" y="337"/>
                  </a:lnTo>
                  <a:cubicBezTo>
                    <a:pt x="799" y="340"/>
                    <a:pt x="804" y="341"/>
                    <a:pt x="811" y="341"/>
                  </a:cubicBezTo>
                  <a:lnTo>
                    <a:pt x="811" y="341"/>
                  </a:lnTo>
                  <a:cubicBezTo>
                    <a:pt x="822" y="339"/>
                    <a:pt x="826" y="348"/>
                    <a:pt x="827" y="358"/>
                  </a:cubicBezTo>
                  <a:lnTo>
                    <a:pt x="827" y="358"/>
                  </a:lnTo>
                  <a:cubicBezTo>
                    <a:pt x="828" y="374"/>
                    <a:pt x="807" y="388"/>
                    <a:pt x="796" y="396"/>
                  </a:cubicBezTo>
                  <a:lnTo>
                    <a:pt x="796" y="396"/>
                  </a:lnTo>
                  <a:cubicBezTo>
                    <a:pt x="790" y="400"/>
                    <a:pt x="785" y="404"/>
                    <a:pt x="778" y="408"/>
                  </a:cubicBezTo>
                  <a:lnTo>
                    <a:pt x="778" y="408"/>
                  </a:lnTo>
                  <a:cubicBezTo>
                    <a:pt x="770" y="413"/>
                    <a:pt x="770" y="408"/>
                    <a:pt x="767" y="401"/>
                  </a:cubicBezTo>
                  <a:lnTo>
                    <a:pt x="767" y="401"/>
                  </a:lnTo>
                  <a:cubicBezTo>
                    <a:pt x="763" y="391"/>
                    <a:pt x="755" y="355"/>
                    <a:pt x="773" y="356"/>
                  </a:cubicBezTo>
                  <a:close/>
                  <a:moveTo>
                    <a:pt x="1092" y="598"/>
                  </a:moveTo>
                  <a:lnTo>
                    <a:pt x="1092" y="598"/>
                  </a:lnTo>
                  <a:cubicBezTo>
                    <a:pt x="1082" y="588"/>
                    <a:pt x="1068" y="590"/>
                    <a:pt x="1059" y="597"/>
                  </a:cubicBezTo>
                  <a:lnTo>
                    <a:pt x="1059" y="597"/>
                  </a:lnTo>
                  <a:cubicBezTo>
                    <a:pt x="1025" y="602"/>
                    <a:pt x="995" y="626"/>
                    <a:pt x="989" y="662"/>
                  </a:cubicBezTo>
                  <a:lnTo>
                    <a:pt x="989" y="662"/>
                  </a:lnTo>
                  <a:cubicBezTo>
                    <a:pt x="988" y="667"/>
                    <a:pt x="988" y="671"/>
                    <a:pt x="988" y="676"/>
                  </a:cubicBezTo>
                  <a:lnTo>
                    <a:pt x="988" y="676"/>
                  </a:lnTo>
                  <a:cubicBezTo>
                    <a:pt x="793" y="729"/>
                    <a:pt x="619" y="827"/>
                    <a:pt x="475" y="964"/>
                  </a:cubicBezTo>
                  <a:lnTo>
                    <a:pt x="475" y="964"/>
                  </a:lnTo>
                  <a:cubicBezTo>
                    <a:pt x="565" y="793"/>
                    <a:pt x="665" y="626"/>
                    <a:pt x="757" y="458"/>
                  </a:cubicBezTo>
                  <a:lnTo>
                    <a:pt x="757" y="458"/>
                  </a:lnTo>
                  <a:cubicBezTo>
                    <a:pt x="768" y="462"/>
                    <a:pt x="781" y="462"/>
                    <a:pt x="796" y="454"/>
                  </a:cubicBezTo>
                  <a:lnTo>
                    <a:pt x="796" y="454"/>
                  </a:lnTo>
                  <a:cubicBezTo>
                    <a:pt x="830" y="436"/>
                    <a:pt x="872" y="405"/>
                    <a:pt x="876" y="364"/>
                  </a:cubicBezTo>
                  <a:lnTo>
                    <a:pt x="876" y="364"/>
                  </a:lnTo>
                  <a:cubicBezTo>
                    <a:pt x="878" y="328"/>
                    <a:pt x="851" y="287"/>
                    <a:pt x="811" y="292"/>
                  </a:cubicBezTo>
                  <a:lnTo>
                    <a:pt x="811" y="292"/>
                  </a:lnTo>
                  <a:cubicBezTo>
                    <a:pt x="798" y="294"/>
                    <a:pt x="790" y="304"/>
                    <a:pt x="789" y="315"/>
                  </a:cubicBezTo>
                  <a:lnTo>
                    <a:pt x="789" y="315"/>
                  </a:lnTo>
                  <a:cubicBezTo>
                    <a:pt x="785" y="310"/>
                    <a:pt x="779" y="308"/>
                    <a:pt x="773" y="307"/>
                  </a:cubicBezTo>
                  <a:lnTo>
                    <a:pt x="773" y="307"/>
                  </a:lnTo>
                  <a:cubicBezTo>
                    <a:pt x="712" y="304"/>
                    <a:pt x="702" y="374"/>
                    <a:pt x="723" y="421"/>
                  </a:cubicBezTo>
                  <a:lnTo>
                    <a:pt x="723" y="421"/>
                  </a:lnTo>
                  <a:cubicBezTo>
                    <a:pt x="721" y="422"/>
                    <a:pt x="719" y="424"/>
                    <a:pt x="718" y="427"/>
                  </a:cubicBezTo>
                  <a:lnTo>
                    <a:pt x="718" y="427"/>
                  </a:lnTo>
                  <a:cubicBezTo>
                    <a:pt x="684" y="489"/>
                    <a:pt x="649" y="550"/>
                    <a:pt x="615" y="613"/>
                  </a:cubicBezTo>
                  <a:lnTo>
                    <a:pt x="615" y="613"/>
                  </a:lnTo>
                  <a:cubicBezTo>
                    <a:pt x="600" y="529"/>
                    <a:pt x="580" y="448"/>
                    <a:pt x="554" y="368"/>
                  </a:cubicBezTo>
                  <a:lnTo>
                    <a:pt x="554" y="368"/>
                  </a:lnTo>
                  <a:cubicBezTo>
                    <a:pt x="555" y="367"/>
                    <a:pt x="555" y="364"/>
                    <a:pt x="556" y="362"/>
                  </a:cubicBezTo>
                  <a:lnTo>
                    <a:pt x="556" y="362"/>
                  </a:lnTo>
                  <a:cubicBezTo>
                    <a:pt x="575" y="281"/>
                    <a:pt x="617" y="212"/>
                    <a:pt x="680" y="158"/>
                  </a:cubicBezTo>
                  <a:lnTo>
                    <a:pt x="680" y="158"/>
                  </a:lnTo>
                  <a:cubicBezTo>
                    <a:pt x="697" y="174"/>
                    <a:pt x="720" y="180"/>
                    <a:pt x="743" y="165"/>
                  </a:cubicBezTo>
                  <a:lnTo>
                    <a:pt x="743" y="165"/>
                  </a:lnTo>
                  <a:cubicBezTo>
                    <a:pt x="781" y="139"/>
                    <a:pt x="801" y="68"/>
                    <a:pt x="767" y="32"/>
                  </a:cubicBezTo>
                  <a:lnTo>
                    <a:pt x="767" y="32"/>
                  </a:lnTo>
                  <a:cubicBezTo>
                    <a:pt x="739" y="2"/>
                    <a:pt x="679" y="0"/>
                    <a:pt x="661" y="42"/>
                  </a:cubicBezTo>
                  <a:lnTo>
                    <a:pt x="661" y="42"/>
                  </a:lnTo>
                  <a:cubicBezTo>
                    <a:pt x="659" y="47"/>
                    <a:pt x="659" y="51"/>
                    <a:pt x="659" y="55"/>
                  </a:cubicBezTo>
                  <a:lnTo>
                    <a:pt x="659" y="55"/>
                  </a:lnTo>
                  <a:cubicBezTo>
                    <a:pt x="655" y="63"/>
                    <a:pt x="652" y="72"/>
                    <a:pt x="650" y="82"/>
                  </a:cubicBezTo>
                  <a:lnTo>
                    <a:pt x="650" y="82"/>
                  </a:lnTo>
                  <a:cubicBezTo>
                    <a:pt x="649" y="93"/>
                    <a:pt x="650" y="105"/>
                    <a:pt x="654" y="116"/>
                  </a:cubicBezTo>
                  <a:lnTo>
                    <a:pt x="654" y="116"/>
                  </a:lnTo>
                  <a:cubicBezTo>
                    <a:pt x="653" y="117"/>
                    <a:pt x="652" y="118"/>
                    <a:pt x="651" y="118"/>
                  </a:cubicBezTo>
                  <a:lnTo>
                    <a:pt x="651" y="118"/>
                  </a:lnTo>
                  <a:cubicBezTo>
                    <a:pt x="595" y="165"/>
                    <a:pt x="553" y="225"/>
                    <a:pt x="527" y="292"/>
                  </a:cubicBezTo>
                  <a:lnTo>
                    <a:pt x="527" y="292"/>
                  </a:lnTo>
                  <a:cubicBezTo>
                    <a:pt x="513" y="255"/>
                    <a:pt x="497" y="217"/>
                    <a:pt x="480" y="181"/>
                  </a:cubicBezTo>
                  <a:lnTo>
                    <a:pt x="480" y="181"/>
                  </a:lnTo>
                  <a:cubicBezTo>
                    <a:pt x="500" y="159"/>
                    <a:pt x="511" y="128"/>
                    <a:pt x="507" y="102"/>
                  </a:cubicBezTo>
                  <a:lnTo>
                    <a:pt x="507" y="102"/>
                  </a:lnTo>
                  <a:cubicBezTo>
                    <a:pt x="502" y="71"/>
                    <a:pt x="472" y="46"/>
                    <a:pt x="442" y="47"/>
                  </a:cubicBezTo>
                  <a:lnTo>
                    <a:pt x="442" y="47"/>
                  </a:lnTo>
                  <a:cubicBezTo>
                    <a:pt x="339" y="27"/>
                    <a:pt x="332" y="220"/>
                    <a:pt x="429" y="211"/>
                  </a:cubicBezTo>
                  <a:lnTo>
                    <a:pt x="429" y="211"/>
                  </a:lnTo>
                  <a:cubicBezTo>
                    <a:pt x="433" y="210"/>
                    <a:pt x="436" y="209"/>
                    <a:pt x="439" y="208"/>
                  </a:cubicBezTo>
                  <a:lnTo>
                    <a:pt x="439" y="208"/>
                  </a:lnTo>
                  <a:cubicBezTo>
                    <a:pt x="507" y="357"/>
                    <a:pt x="552" y="511"/>
                    <a:pt x="575" y="673"/>
                  </a:cubicBezTo>
                  <a:lnTo>
                    <a:pt x="575" y="673"/>
                  </a:lnTo>
                  <a:cubicBezTo>
                    <a:pt x="575" y="675"/>
                    <a:pt x="577" y="677"/>
                    <a:pt x="577" y="679"/>
                  </a:cubicBezTo>
                  <a:lnTo>
                    <a:pt x="577" y="679"/>
                  </a:lnTo>
                  <a:cubicBezTo>
                    <a:pt x="483" y="847"/>
                    <a:pt x="390" y="1017"/>
                    <a:pt x="313" y="1193"/>
                  </a:cubicBezTo>
                  <a:lnTo>
                    <a:pt x="313" y="1193"/>
                  </a:lnTo>
                  <a:cubicBezTo>
                    <a:pt x="292" y="1241"/>
                    <a:pt x="273" y="1290"/>
                    <a:pt x="258" y="1340"/>
                  </a:cubicBezTo>
                  <a:lnTo>
                    <a:pt x="258" y="1340"/>
                  </a:lnTo>
                  <a:cubicBezTo>
                    <a:pt x="258" y="1300"/>
                    <a:pt x="259" y="1259"/>
                    <a:pt x="251" y="1221"/>
                  </a:cubicBezTo>
                  <a:lnTo>
                    <a:pt x="251" y="1221"/>
                  </a:lnTo>
                  <a:cubicBezTo>
                    <a:pt x="239" y="1157"/>
                    <a:pt x="201" y="1101"/>
                    <a:pt x="156" y="1056"/>
                  </a:cubicBezTo>
                  <a:lnTo>
                    <a:pt x="156" y="1056"/>
                  </a:lnTo>
                  <a:cubicBezTo>
                    <a:pt x="178" y="1022"/>
                    <a:pt x="191" y="974"/>
                    <a:pt x="164" y="941"/>
                  </a:cubicBezTo>
                  <a:lnTo>
                    <a:pt x="164" y="941"/>
                  </a:lnTo>
                  <a:cubicBezTo>
                    <a:pt x="137" y="908"/>
                    <a:pt x="92" y="914"/>
                    <a:pt x="74" y="946"/>
                  </a:cubicBezTo>
                  <a:lnTo>
                    <a:pt x="74" y="946"/>
                  </a:lnTo>
                  <a:cubicBezTo>
                    <a:pt x="69" y="945"/>
                    <a:pt x="63" y="947"/>
                    <a:pt x="57" y="951"/>
                  </a:cubicBezTo>
                  <a:lnTo>
                    <a:pt x="57" y="951"/>
                  </a:lnTo>
                  <a:cubicBezTo>
                    <a:pt x="19" y="981"/>
                    <a:pt x="0" y="1032"/>
                    <a:pt x="29" y="1075"/>
                  </a:cubicBezTo>
                  <a:lnTo>
                    <a:pt x="29" y="1075"/>
                  </a:lnTo>
                  <a:cubicBezTo>
                    <a:pt x="52" y="1110"/>
                    <a:pt x="92" y="1111"/>
                    <a:pt x="122" y="1092"/>
                  </a:cubicBezTo>
                  <a:lnTo>
                    <a:pt x="122" y="1092"/>
                  </a:lnTo>
                  <a:cubicBezTo>
                    <a:pt x="174" y="1145"/>
                    <a:pt x="202" y="1207"/>
                    <a:pt x="212" y="1282"/>
                  </a:cubicBezTo>
                  <a:lnTo>
                    <a:pt x="212" y="1282"/>
                  </a:lnTo>
                  <a:cubicBezTo>
                    <a:pt x="219" y="1340"/>
                    <a:pt x="205" y="1400"/>
                    <a:pt x="221" y="1458"/>
                  </a:cubicBezTo>
                  <a:lnTo>
                    <a:pt x="221" y="1458"/>
                  </a:lnTo>
                  <a:cubicBezTo>
                    <a:pt x="221" y="1460"/>
                    <a:pt x="222" y="1463"/>
                    <a:pt x="223" y="1465"/>
                  </a:cubicBezTo>
                  <a:lnTo>
                    <a:pt x="223" y="1465"/>
                  </a:lnTo>
                  <a:cubicBezTo>
                    <a:pt x="182" y="1640"/>
                    <a:pt x="170" y="1822"/>
                    <a:pt x="182" y="2001"/>
                  </a:cubicBezTo>
                  <a:lnTo>
                    <a:pt x="182" y="2001"/>
                  </a:lnTo>
                  <a:cubicBezTo>
                    <a:pt x="184" y="2032"/>
                    <a:pt x="233" y="2032"/>
                    <a:pt x="231" y="2001"/>
                  </a:cubicBezTo>
                  <a:lnTo>
                    <a:pt x="231" y="2001"/>
                  </a:lnTo>
                  <a:cubicBezTo>
                    <a:pt x="219" y="1828"/>
                    <a:pt x="232" y="1657"/>
                    <a:pt x="270" y="1491"/>
                  </a:cubicBezTo>
                  <a:lnTo>
                    <a:pt x="270" y="1491"/>
                  </a:lnTo>
                  <a:cubicBezTo>
                    <a:pt x="335" y="1387"/>
                    <a:pt x="426" y="1308"/>
                    <a:pt x="537" y="1257"/>
                  </a:cubicBezTo>
                  <a:lnTo>
                    <a:pt x="537" y="1257"/>
                  </a:lnTo>
                  <a:cubicBezTo>
                    <a:pt x="559" y="1268"/>
                    <a:pt x="588" y="1268"/>
                    <a:pt x="605" y="1250"/>
                  </a:cubicBezTo>
                  <a:lnTo>
                    <a:pt x="605" y="1250"/>
                  </a:lnTo>
                  <a:cubicBezTo>
                    <a:pt x="633" y="1221"/>
                    <a:pt x="635" y="1162"/>
                    <a:pt x="608" y="1131"/>
                  </a:cubicBezTo>
                  <a:lnTo>
                    <a:pt x="608" y="1131"/>
                  </a:lnTo>
                  <a:cubicBezTo>
                    <a:pt x="583" y="1100"/>
                    <a:pt x="524" y="1103"/>
                    <a:pt x="514" y="1147"/>
                  </a:cubicBezTo>
                  <a:lnTo>
                    <a:pt x="514" y="1147"/>
                  </a:lnTo>
                  <a:cubicBezTo>
                    <a:pt x="514" y="1151"/>
                    <a:pt x="514" y="1154"/>
                    <a:pt x="514" y="1157"/>
                  </a:cubicBezTo>
                  <a:lnTo>
                    <a:pt x="514" y="1157"/>
                  </a:lnTo>
                  <a:cubicBezTo>
                    <a:pt x="503" y="1176"/>
                    <a:pt x="500" y="1197"/>
                    <a:pt x="505" y="1218"/>
                  </a:cubicBezTo>
                  <a:lnTo>
                    <a:pt x="505" y="1218"/>
                  </a:lnTo>
                  <a:cubicBezTo>
                    <a:pt x="428" y="1255"/>
                    <a:pt x="359" y="1306"/>
                    <a:pt x="302" y="1368"/>
                  </a:cubicBezTo>
                  <a:lnTo>
                    <a:pt x="302" y="1368"/>
                  </a:lnTo>
                  <a:cubicBezTo>
                    <a:pt x="321" y="1305"/>
                    <a:pt x="344" y="1242"/>
                    <a:pt x="371" y="1181"/>
                  </a:cubicBezTo>
                  <a:lnTo>
                    <a:pt x="371" y="1181"/>
                  </a:lnTo>
                  <a:cubicBezTo>
                    <a:pt x="382" y="1156"/>
                    <a:pt x="394" y="1130"/>
                    <a:pt x="406" y="1105"/>
                  </a:cubicBezTo>
                  <a:lnTo>
                    <a:pt x="406" y="1105"/>
                  </a:lnTo>
                  <a:cubicBezTo>
                    <a:pt x="410" y="1104"/>
                    <a:pt x="414" y="1102"/>
                    <a:pt x="419" y="1097"/>
                  </a:cubicBezTo>
                  <a:lnTo>
                    <a:pt x="419" y="1097"/>
                  </a:lnTo>
                  <a:cubicBezTo>
                    <a:pt x="573" y="912"/>
                    <a:pt x="771" y="784"/>
                    <a:pt x="1004" y="722"/>
                  </a:cubicBezTo>
                  <a:lnTo>
                    <a:pt x="1004" y="722"/>
                  </a:lnTo>
                  <a:cubicBezTo>
                    <a:pt x="1013" y="734"/>
                    <a:pt x="1026" y="744"/>
                    <a:pt x="1042" y="750"/>
                  </a:cubicBezTo>
                  <a:lnTo>
                    <a:pt x="1042" y="750"/>
                  </a:lnTo>
                  <a:cubicBezTo>
                    <a:pt x="1081" y="762"/>
                    <a:pt x="1119" y="736"/>
                    <a:pt x="1132" y="701"/>
                  </a:cubicBezTo>
                  <a:lnTo>
                    <a:pt x="1132" y="701"/>
                  </a:lnTo>
                  <a:cubicBezTo>
                    <a:pt x="1146" y="664"/>
                    <a:pt x="1119" y="621"/>
                    <a:pt x="1092" y="598"/>
                  </a:cubicBezTo>
                  <a:close/>
                </a:path>
              </a:pathLst>
            </a:custGeom>
            <a:solidFill>
              <a:schemeClr val="accent6"/>
            </a:solidFill>
            <a:ln>
              <a:noFill/>
            </a:ln>
            <a:effectLst/>
          </p:spPr>
          <p:txBody>
            <a:bodyPr wrap="none" anchor="ctr"/>
            <a:lstStyle/>
            <a:p>
              <a:endParaRPr lang="es-ES_tradnl" sz="919"/>
            </a:p>
          </p:txBody>
        </p:sp>
        <p:sp>
          <p:nvSpPr>
            <p:cNvPr id="29" name="Freeform 399">
              <a:extLst>
                <a:ext uri="{FF2B5EF4-FFF2-40B4-BE49-F238E27FC236}">
                  <a16:creationId xmlns:a16="http://schemas.microsoft.com/office/drawing/2014/main" id="{F9EC3452-42FA-6641-B79D-D0BF4DE6E940}"/>
                </a:ext>
              </a:extLst>
            </p:cNvPr>
            <p:cNvSpPr>
              <a:spLocks noChangeAspect="1" noChangeArrowheads="1"/>
            </p:cNvSpPr>
            <p:nvPr/>
          </p:nvSpPr>
          <p:spPr bwMode="auto">
            <a:xfrm rot="759599">
              <a:off x="6291060" y="5676433"/>
              <a:ext cx="726597" cy="749830"/>
            </a:xfrm>
            <a:custGeom>
              <a:avLst/>
              <a:gdLst>
                <a:gd name="T0" fmla="*/ 878 w 1518"/>
                <a:gd name="T1" fmla="*/ 827 h 1565"/>
                <a:gd name="T2" fmla="*/ 857 w 1518"/>
                <a:gd name="T3" fmla="*/ 774 h 1565"/>
                <a:gd name="T4" fmla="*/ 807 w 1518"/>
                <a:gd name="T5" fmla="*/ 741 h 1565"/>
                <a:gd name="T6" fmla="*/ 1365 w 1518"/>
                <a:gd name="T7" fmla="*/ 1228 h 1565"/>
                <a:gd name="T8" fmla="*/ 1320 w 1518"/>
                <a:gd name="T9" fmla="*/ 1220 h 1565"/>
                <a:gd name="T10" fmla="*/ 1267 w 1518"/>
                <a:gd name="T11" fmla="*/ 1229 h 1565"/>
                <a:gd name="T12" fmla="*/ 1261 w 1518"/>
                <a:gd name="T13" fmla="*/ 1268 h 1565"/>
                <a:gd name="T14" fmla="*/ 1036 w 1518"/>
                <a:gd name="T15" fmla="*/ 1035 h 1565"/>
                <a:gd name="T16" fmla="*/ 782 w 1518"/>
                <a:gd name="T17" fmla="*/ 1469 h 1565"/>
                <a:gd name="T18" fmla="*/ 690 w 1518"/>
                <a:gd name="T19" fmla="*/ 1014 h 1565"/>
                <a:gd name="T20" fmla="*/ 804 w 1518"/>
                <a:gd name="T21" fmla="*/ 1044 h 1565"/>
                <a:gd name="T22" fmla="*/ 962 w 1518"/>
                <a:gd name="T23" fmla="*/ 1238 h 1565"/>
                <a:gd name="T24" fmla="*/ 236 w 1518"/>
                <a:gd name="T25" fmla="*/ 1251 h 1565"/>
                <a:gd name="T26" fmla="*/ 168 w 1518"/>
                <a:gd name="T27" fmla="*/ 1194 h 1565"/>
                <a:gd name="T28" fmla="*/ 181 w 1518"/>
                <a:gd name="T29" fmla="*/ 1126 h 1565"/>
                <a:gd name="T30" fmla="*/ 272 w 1518"/>
                <a:gd name="T31" fmla="*/ 891 h 1565"/>
                <a:gd name="T32" fmla="*/ 640 w 1518"/>
                <a:gd name="T33" fmla="*/ 779 h 1565"/>
                <a:gd name="T34" fmla="*/ 499 w 1518"/>
                <a:gd name="T35" fmla="*/ 1121 h 1565"/>
                <a:gd name="T36" fmla="*/ 166 w 1518"/>
                <a:gd name="T37" fmla="*/ 678 h 1565"/>
                <a:gd name="T38" fmla="*/ 194 w 1518"/>
                <a:gd name="T39" fmla="*/ 580 h 1565"/>
                <a:gd name="T40" fmla="*/ 512 w 1518"/>
                <a:gd name="T41" fmla="*/ 655 h 1565"/>
                <a:gd name="T42" fmla="*/ 509 w 1518"/>
                <a:gd name="T43" fmla="*/ 715 h 1565"/>
                <a:gd name="T44" fmla="*/ 434 w 1518"/>
                <a:gd name="T45" fmla="*/ 842 h 1565"/>
                <a:gd name="T46" fmla="*/ 344 w 1518"/>
                <a:gd name="T47" fmla="*/ 192 h 1565"/>
                <a:gd name="T48" fmla="*/ 388 w 1518"/>
                <a:gd name="T49" fmla="*/ 229 h 1565"/>
                <a:gd name="T50" fmla="*/ 614 w 1518"/>
                <a:gd name="T51" fmla="*/ 298 h 1565"/>
                <a:gd name="T52" fmla="*/ 553 w 1518"/>
                <a:gd name="T53" fmla="*/ 448 h 1565"/>
                <a:gd name="T54" fmla="*/ 496 w 1518"/>
                <a:gd name="T55" fmla="*/ 429 h 1565"/>
                <a:gd name="T56" fmla="*/ 451 w 1518"/>
                <a:gd name="T57" fmla="*/ 489 h 1565"/>
                <a:gd name="T58" fmla="*/ 310 w 1518"/>
                <a:gd name="T59" fmla="*/ 476 h 1565"/>
                <a:gd name="T60" fmla="*/ 482 w 1518"/>
                <a:gd name="T61" fmla="*/ 477 h 1565"/>
                <a:gd name="T62" fmla="*/ 808 w 1518"/>
                <a:gd name="T63" fmla="*/ 262 h 1565"/>
                <a:gd name="T64" fmla="*/ 1037 w 1518"/>
                <a:gd name="T65" fmla="*/ 358 h 1565"/>
                <a:gd name="T66" fmla="*/ 789 w 1518"/>
                <a:gd name="T67" fmla="*/ 609 h 1565"/>
                <a:gd name="T68" fmla="*/ 796 w 1518"/>
                <a:gd name="T69" fmla="*/ 491 h 1565"/>
                <a:gd name="T70" fmla="*/ 700 w 1518"/>
                <a:gd name="T71" fmla="*/ 664 h 1565"/>
                <a:gd name="T72" fmla="*/ 1313 w 1518"/>
                <a:gd name="T73" fmla="*/ 236 h 1565"/>
                <a:gd name="T74" fmla="*/ 1291 w 1518"/>
                <a:gd name="T75" fmla="*/ 286 h 1565"/>
                <a:gd name="T76" fmla="*/ 1338 w 1518"/>
                <a:gd name="T77" fmla="*/ 413 h 1565"/>
                <a:gd name="T78" fmla="*/ 1248 w 1518"/>
                <a:gd name="T79" fmla="*/ 509 h 1565"/>
                <a:gd name="T80" fmla="*/ 1046 w 1518"/>
                <a:gd name="T81" fmla="*/ 562 h 1565"/>
                <a:gd name="T82" fmla="*/ 1129 w 1518"/>
                <a:gd name="T83" fmla="*/ 461 h 1565"/>
                <a:gd name="T84" fmla="*/ 1089 w 1518"/>
                <a:gd name="T85" fmla="*/ 419 h 1565"/>
                <a:gd name="T86" fmla="*/ 1309 w 1518"/>
                <a:gd name="T87" fmla="*/ 479 h 1565"/>
                <a:gd name="T88" fmla="*/ 1325 w 1518"/>
                <a:gd name="T89" fmla="*/ 468 h 1565"/>
                <a:gd name="T90" fmla="*/ 1311 w 1518"/>
                <a:gd name="T91" fmla="*/ 476 h 1565"/>
                <a:gd name="T92" fmla="*/ 1287 w 1518"/>
                <a:gd name="T93" fmla="*/ 530 h 1565"/>
                <a:gd name="T94" fmla="*/ 1375 w 1518"/>
                <a:gd name="T95" fmla="*/ 477 h 1565"/>
                <a:gd name="T96" fmla="*/ 1390 w 1518"/>
                <a:gd name="T97" fmla="*/ 405 h 1565"/>
                <a:gd name="T98" fmla="*/ 1456 w 1518"/>
                <a:gd name="T99" fmla="*/ 208 h 1565"/>
                <a:gd name="T100" fmla="*/ 1045 w 1518"/>
                <a:gd name="T101" fmla="*/ 262 h 1565"/>
                <a:gd name="T102" fmla="*/ 659 w 1518"/>
                <a:gd name="T103" fmla="*/ 277 h 1565"/>
                <a:gd name="T104" fmla="*/ 263 w 1518"/>
                <a:gd name="T105" fmla="*/ 501 h 1565"/>
                <a:gd name="T106" fmla="*/ 220 w 1518"/>
                <a:gd name="T107" fmla="*/ 872 h 1565"/>
                <a:gd name="T108" fmla="*/ 337 w 1518"/>
                <a:gd name="T109" fmla="*/ 1307 h 1565"/>
                <a:gd name="T110" fmla="*/ 815 w 1518"/>
                <a:gd name="T111" fmla="*/ 1532 h 1565"/>
                <a:gd name="T112" fmla="*/ 1403 w 1518"/>
                <a:gd name="T113" fmla="*/ 1349 h 1565"/>
                <a:gd name="T114" fmla="*/ 1299 w 1518"/>
                <a:gd name="T115" fmla="*/ 914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8" h="1565">
                  <a:moveTo>
                    <a:pt x="1274" y="872"/>
                  </a:moveTo>
                  <a:lnTo>
                    <a:pt x="1274" y="872"/>
                  </a:lnTo>
                  <a:cubicBezTo>
                    <a:pt x="1180" y="920"/>
                    <a:pt x="1142" y="1005"/>
                    <a:pt x="1016" y="981"/>
                  </a:cubicBezTo>
                  <a:lnTo>
                    <a:pt x="1016" y="981"/>
                  </a:lnTo>
                  <a:cubicBezTo>
                    <a:pt x="922" y="963"/>
                    <a:pt x="858" y="878"/>
                    <a:pt x="807" y="798"/>
                  </a:cubicBezTo>
                  <a:lnTo>
                    <a:pt x="807" y="798"/>
                  </a:lnTo>
                  <a:cubicBezTo>
                    <a:pt x="828" y="811"/>
                    <a:pt x="852" y="821"/>
                    <a:pt x="878" y="827"/>
                  </a:cubicBezTo>
                  <a:lnTo>
                    <a:pt x="878" y="827"/>
                  </a:lnTo>
                  <a:cubicBezTo>
                    <a:pt x="899" y="831"/>
                    <a:pt x="907" y="799"/>
                    <a:pt x="887" y="795"/>
                  </a:cubicBezTo>
                  <a:lnTo>
                    <a:pt x="887" y="795"/>
                  </a:lnTo>
                  <a:cubicBezTo>
                    <a:pt x="867" y="792"/>
                    <a:pt x="848" y="784"/>
                    <a:pt x="831" y="775"/>
                  </a:cubicBezTo>
                  <a:lnTo>
                    <a:pt x="831" y="775"/>
                  </a:lnTo>
                  <a:cubicBezTo>
                    <a:pt x="839" y="774"/>
                    <a:pt x="848" y="774"/>
                    <a:pt x="857" y="774"/>
                  </a:cubicBezTo>
                  <a:lnTo>
                    <a:pt x="857" y="774"/>
                  </a:lnTo>
                  <a:cubicBezTo>
                    <a:pt x="897" y="773"/>
                    <a:pt x="935" y="770"/>
                    <a:pt x="974" y="766"/>
                  </a:cubicBezTo>
                  <a:lnTo>
                    <a:pt x="974" y="766"/>
                  </a:lnTo>
                  <a:cubicBezTo>
                    <a:pt x="994" y="764"/>
                    <a:pt x="995" y="732"/>
                    <a:pt x="974" y="733"/>
                  </a:cubicBezTo>
                  <a:lnTo>
                    <a:pt x="974" y="733"/>
                  </a:lnTo>
                  <a:cubicBezTo>
                    <a:pt x="945" y="736"/>
                    <a:pt x="916" y="739"/>
                    <a:pt x="887" y="740"/>
                  </a:cubicBezTo>
                  <a:lnTo>
                    <a:pt x="887" y="740"/>
                  </a:lnTo>
                  <a:cubicBezTo>
                    <a:pt x="861" y="742"/>
                    <a:pt x="833" y="745"/>
                    <a:pt x="807" y="741"/>
                  </a:cubicBezTo>
                  <a:lnTo>
                    <a:pt x="807" y="741"/>
                  </a:lnTo>
                  <a:cubicBezTo>
                    <a:pt x="878" y="660"/>
                    <a:pt x="1004" y="627"/>
                    <a:pt x="1104" y="601"/>
                  </a:cubicBezTo>
                  <a:lnTo>
                    <a:pt x="1104" y="601"/>
                  </a:lnTo>
                  <a:cubicBezTo>
                    <a:pt x="1274" y="557"/>
                    <a:pt x="1405" y="669"/>
                    <a:pt x="1455" y="819"/>
                  </a:cubicBezTo>
                  <a:lnTo>
                    <a:pt x="1455" y="819"/>
                  </a:lnTo>
                  <a:cubicBezTo>
                    <a:pt x="1395" y="815"/>
                    <a:pt x="1306" y="856"/>
                    <a:pt x="1274" y="872"/>
                  </a:cubicBezTo>
                  <a:close/>
                  <a:moveTo>
                    <a:pt x="1365" y="1228"/>
                  </a:moveTo>
                  <a:lnTo>
                    <a:pt x="1365" y="1228"/>
                  </a:lnTo>
                  <a:cubicBezTo>
                    <a:pt x="1347" y="1201"/>
                    <a:pt x="1330" y="1176"/>
                    <a:pt x="1312" y="1149"/>
                  </a:cubicBezTo>
                  <a:lnTo>
                    <a:pt x="1312" y="1149"/>
                  </a:lnTo>
                  <a:cubicBezTo>
                    <a:pt x="1301" y="1132"/>
                    <a:pt x="1273" y="1148"/>
                    <a:pt x="1285" y="1166"/>
                  </a:cubicBezTo>
                  <a:lnTo>
                    <a:pt x="1285" y="1166"/>
                  </a:lnTo>
                  <a:cubicBezTo>
                    <a:pt x="1296" y="1184"/>
                    <a:pt x="1308" y="1201"/>
                    <a:pt x="1320" y="1220"/>
                  </a:cubicBezTo>
                  <a:lnTo>
                    <a:pt x="1320" y="1220"/>
                  </a:lnTo>
                  <a:cubicBezTo>
                    <a:pt x="1297" y="1200"/>
                    <a:pt x="1274" y="1179"/>
                    <a:pt x="1251" y="1160"/>
                  </a:cubicBezTo>
                  <a:lnTo>
                    <a:pt x="1251" y="1160"/>
                  </a:lnTo>
                  <a:cubicBezTo>
                    <a:pt x="1234" y="1146"/>
                    <a:pt x="1211" y="1169"/>
                    <a:pt x="1227" y="1183"/>
                  </a:cubicBezTo>
                  <a:lnTo>
                    <a:pt x="1227" y="1183"/>
                  </a:lnTo>
                  <a:cubicBezTo>
                    <a:pt x="1258" y="1208"/>
                    <a:pt x="1288" y="1234"/>
                    <a:pt x="1317" y="1260"/>
                  </a:cubicBezTo>
                  <a:lnTo>
                    <a:pt x="1317" y="1260"/>
                  </a:lnTo>
                  <a:cubicBezTo>
                    <a:pt x="1299" y="1253"/>
                    <a:pt x="1282" y="1242"/>
                    <a:pt x="1267" y="1229"/>
                  </a:cubicBezTo>
                  <a:lnTo>
                    <a:pt x="1267" y="1229"/>
                  </a:lnTo>
                  <a:cubicBezTo>
                    <a:pt x="1251" y="1216"/>
                    <a:pt x="1228" y="1238"/>
                    <a:pt x="1244" y="1252"/>
                  </a:cubicBezTo>
                  <a:lnTo>
                    <a:pt x="1244" y="1252"/>
                  </a:lnTo>
                  <a:cubicBezTo>
                    <a:pt x="1251" y="1257"/>
                    <a:pt x="1257" y="1263"/>
                    <a:pt x="1264" y="1268"/>
                  </a:cubicBezTo>
                  <a:lnTo>
                    <a:pt x="1264" y="1268"/>
                  </a:lnTo>
                  <a:cubicBezTo>
                    <a:pt x="1263" y="1268"/>
                    <a:pt x="1262" y="1268"/>
                    <a:pt x="1261" y="1268"/>
                  </a:cubicBezTo>
                  <a:lnTo>
                    <a:pt x="1261" y="1268"/>
                  </a:lnTo>
                  <a:cubicBezTo>
                    <a:pt x="1212" y="1269"/>
                    <a:pt x="1040" y="1320"/>
                    <a:pt x="1007" y="1261"/>
                  </a:cubicBezTo>
                  <a:lnTo>
                    <a:pt x="1007" y="1261"/>
                  </a:lnTo>
                  <a:cubicBezTo>
                    <a:pt x="1019" y="1239"/>
                    <a:pt x="1027" y="1214"/>
                    <a:pt x="1028" y="1185"/>
                  </a:cubicBezTo>
                  <a:lnTo>
                    <a:pt x="1028" y="1185"/>
                  </a:lnTo>
                  <a:cubicBezTo>
                    <a:pt x="1031" y="1113"/>
                    <a:pt x="990" y="1055"/>
                    <a:pt x="939" y="999"/>
                  </a:cubicBezTo>
                  <a:lnTo>
                    <a:pt x="939" y="999"/>
                  </a:lnTo>
                  <a:cubicBezTo>
                    <a:pt x="968" y="1015"/>
                    <a:pt x="1000" y="1027"/>
                    <a:pt x="1036" y="1035"/>
                  </a:cubicBezTo>
                  <a:lnTo>
                    <a:pt x="1036" y="1035"/>
                  </a:lnTo>
                  <a:cubicBezTo>
                    <a:pt x="1097" y="1046"/>
                    <a:pt x="1154" y="1025"/>
                    <a:pt x="1202" y="989"/>
                  </a:cubicBezTo>
                  <a:lnTo>
                    <a:pt x="1202" y="989"/>
                  </a:lnTo>
                  <a:cubicBezTo>
                    <a:pt x="1218" y="978"/>
                    <a:pt x="1232" y="965"/>
                    <a:pt x="1247" y="953"/>
                  </a:cubicBezTo>
                  <a:lnTo>
                    <a:pt x="1247" y="953"/>
                  </a:lnTo>
                  <a:cubicBezTo>
                    <a:pt x="1293" y="1042"/>
                    <a:pt x="1332" y="1134"/>
                    <a:pt x="1365" y="1228"/>
                  </a:cubicBezTo>
                  <a:close/>
                  <a:moveTo>
                    <a:pt x="782" y="1469"/>
                  </a:moveTo>
                  <a:lnTo>
                    <a:pt x="782" y="1469"/>
                  </a:lnTo>
                  <a:cubicBezTo>
                    <a:pt x="726" y="1391"/>
                    <a:pt x="636" y="1342"/>
                    <a:pt x="585" y="1256"/>
                  </a:cubicBezTo>
                  <a:lnTo>
                    <a:pt x="585" y="1256"/>
                  </a:lnTo>
                  <a:cubicBezTo>
                    <a:pt x="486" y="1088"/>
                    <a:pt x="582" y="949"/>
                    <a:pt x="691" y="830"/>
                  </a:cubicBezTo>
                  <a:lnTo>
                    <a:pt x="691" y="830"/>
                  </a:lnTo>
                  <a:cubicBezTo>
                    <a:pt x="672" y="890"/>
                    <a:pt x="663" y="951"/>
                    <a:pt x="690" y="1014"/>
                  </a:cubicBezTo>
                  <a:lnTo>
                    <a:pt x="690" y="1014"/>
                  </a:lnTo>
                  <a:cubicBezTo>
                    <a:pt x="698" y="1033"/>
                    <a:pt x="726" y="1016"/>
                    <a:pt x="718" y="997"/>
                  </a:cubicBezTo>
                  <a:lnTo>
                    <a:pt x="718" y="997"/>
                  </a:lnTo>
                  <a:cubicBezTo>
                    <a:pt x="699" y="953"/>
                    <a:pt x="703" y="908"/>
                    <a:pt x="714" y="864"/>
                  </a:cubicBezTo>
                  <a:lnTo>
                    <a:pt x="714" y="864"/>
                  </a:lnTo>
                  <a:cubicBezTo>
                    <a:pt x="730" y="927"/>
                    <a:pt x="762" y="986"/>
                    <a:pt x="773" y="1052"/>
                  </a:cubicBezTo>
                  <a:lnTo>
                    <a:pt x="773" y="1052"/>
                  </a:lnTo>
                  <a:cubicBezTo>
                    <a:pt x="777" y="1073"/>
                    <a:pt x="808" y="1065"/>
                    <a:pt x="804" y="1044"/>
                  </a:cubicBezTo>
                  <a:lnTo>
                    <a:pt x="804" y="1044"/>
                  </a:lnTo>
                  <a:cubicBezTo>
                    <a:pt x="792" y="969"/>
                    <a:pt x="750" y="903"/>
                    <a:pt x="741" y="829"/>
                  </a:cubicBezTo>
                  <a:lnTo>
                    <a:pt x="741" y="829"/>
                  </a:lnTo>
                  <a:cubicBezTo>
                    <a:pt x="786" y="928"/>
                    <a:pt x="890" y="1018"/>
                    <a:pt x="945" y="1097"/>
                  </a:cubicBezTo>
                  <a:lnTo>
                    <a:pt x="945" y="1097"/>
                  </a:lnTo>
                  <a:cubicBezTo>
                    <a:pt x="982" y="1151"/>
                    <a:pt x="980" y="1196"/>
                    <a:pt x="962" y="1238"/>
                  </a:cubicBezTo>
                  <a:lnTo>
                    <a:pt x="962" y="1238"/>
                  </a:lnTo>
                  <a:cubicBezTo>
                    <a:pt x="958" y="1241"/>
                    <a:pt x="956" y="1246"/>
                    <a:pt x="955" y="1251"/>
                  </a:cubicBezTo>
                  <a:lnTo>
                    <a:pt x="955" y="1251"/>
                  </a:lnTo>
                  <a:cubicBezTo>
                    <a:pt x="914" y="1325"/>
                    <a:pt x="821" y="1389"/>
                    <a:pt x="782" y="1469"/>
                  </a:cubicBezTo>
                  <a:close/>
                  <a:moveTo>
                    <a:pt x="506" y="1191"/>
                  </a:moveTo>
                  <a:lnTo>
                    <a:pt x="506" y="1191"/>
                  </a:lnTo>
                  <a:cubicBezTo>
                    <a:pt x="423" y="1252"/>
                    <a:pt x="336" y="1267"/>
                    <a:pt x="236" y="1251"/>
                  </a:cubicBezTo>
                  <a:lnTo>
                    <a:pt x="236" y="1251"/>
                  </a:lnTo>
                  <a:cubicBezTo>
                    <a:pt x="210" y="1247"/>
                    <a:pt x="185" y="1243"/>
                    <a:pt x="161" y="1243"/>
                  </a:cubicBezTo>
                  <a:lnTo>
                    <a:pt x="161" y="1243"/>
                  </a:lnTo>
                  <a:cubicBezTo>
                    <a:pt x="173" y="1232"/>
                    <a:pt x="186" y="1221"/>
                    <a:pt x="199" y="1210"/>
                  </a:cubicBezTo>
                  <a:lnTo>
                    <a:pt x="199" y="1210"/>
                  </a:lnTo>
                  <a:cubicBezTo>
                    <a:pt x="214" y="1196"/>
                    <a:pt x="192" y="1173"/>
                    <a:pt x="176" y="1186"/>
                  </a:cubicBezTo>
                  <a:lnTo>
                    <a:pt x="176" y="1186"/>
                  </a:lnTo>
                  <a:cubicBezTo>
                    <a:pt x="173" y="1189"/>
                    <a:pt x="170" y="1191"/>
                    <a:pt x="168" y="1194"/>
                  </a:cubicBezTo>
                  <a:lnTo>
                    <a:pt x="168" y="1194"/>
                  </a:lnTo>
                  <a:cubicBezTo>
                    <a:pt x="217" y="1127"/>
                    <a:pt x="276" y="1070"/>
                    <a:pt x="345" y="1022"/>
                  </a:cubicBezTo>
                  <a:lnTo>
                    <a:pt x="345" y="1022"/>
                  </a:lnTo>
                  <a:cubicBezTo>
                    <a:pt x="362" y="1010"/>
                    <a:pt x="346" y="982"/>
                    <a:pt x="329" y="994"/>
                  </a:cubicBezTo>
                  <a:lnTo>
                    <a:pt x="329" y="994"/>
                  </a:lnTo>
                  <a:cubicBezTo>
                    <a:pt x="274" y="1032"/>
                    <a:pt x="224" y="1076"/>
                    <a:pt x="181" y="1126"/>
                  </a:cubicBezTo>
                  <a:lnTo>
                    <a:pt x="181" y="1126"/>
                  </a:lnTo>
                  <a:cubicBezTo>
                    <a:pt x="200" y="1097"/>
                    <a:pt x="222" y="1070"/>
                    <a:pt x="249" y="1046"/>
                  </a:cubicBezTo>
                  <a:lnTo>
                    <a:pt x="249" y="1046"/>
                  </a:lnTo>
                  <a:cubicBezTo>
                    <a:pt x="264" y="1032"/>
                    <a:pt x="241" y="1009"/>
                    <a:pt x="226" y="1023"/>
                  </a:cubicBezTo>
                  <a:lnTo>
                    <a:pt x="226" y="1023"/>
                  </a:lnTo>
                  <a:cubicBezTo>
                    <a:pt x="193" y="1053"/>
                    <a:pt x="166" y="1087"/>
                    <a:pt x="143" y="1123"/>
                  </a:cubicBezTo>
                  <a:lnTo>
                    <a:pt x="143" y="1123"/>
                  </a:lnTo>
                  <a:cubicBezTo>
                    <a:pt x="167" y="1032"/>
                    <a:pt x="201" y="943"/>
                    <a:pt x="272" y="891"/>
                  </a:cubicBezTo>
                  <a:lnTo>
                    <a:pt x="272" y="891"/>
                  </a:lnTo>
                  <a:cubicBezTo>
                    <a:pt x="273" y="890"/>
                    <a:pt x="274" y="890"/>
                    <a:pt x="275" y="888"/>
                  </a:cubicBezTo>
                  <a:lnTo>
                    <a:pt x="275" y="888"/>
                  </a:lnTo>
                  <a:cubicBezTo>
                    <a:pt x="331" y="901"/>
                    <a:pt x="387" y="901"/>
                    <a:pt x="447" y="889"/>
                  </a:cubicBezTo>
                  <a:lnTo>
                    <a:pt x="447" y="889"/>
                  </a:lnTo>
                  <a:cubicBezTo>
                    <a:pt x="508" y="877"/>
                    <a:pt x="577" y="807"/>
                    <a:pt x="640" y="779"/>
                  </a:cubicBezTo>
                  <a:lnTo>
                    <a:pt x="640" y="779"/>
                  </a:lnTo>
                  <a:cubicBezTo>
                    <a:pt x="602" y="807"/>
                    <a:pt x="564" y="835"/>
                    <a:pt x="525" y="863"/>
                  </a:cubicBezTo>
                  <a:lnTo>
                    <a:pt x="525" y="863"/>
                  </a:lnTo>
                  <a:cubicBezTo>
                    <a:pt x="509" y="875"/>
                    <a:pt x="525" y="904"/>
                    <a:pt x="542" y="891"/>
                  </a:cubicBezTo>
                  <a:lnTo>
                    <a:pt x="542" y="891"/>
                  </a:lnTo>
                  <a:cubicBezTo>
                    <a:pt x="568" y="871"/>
                    <a:pt x="595" y="852"/>
                    <a:pt x="620" y="833"/>
                  </a:cubicBezTo>
                  <a:lnTo>
                    <a:pt x="620" y="833"/>
                  </a:lnTo>
                  <a:cubicBezTo>
                    <a:pt x="550" y="913"/>
                    <a:pt x="498" y="995"/>
                    <a:pt x="499" y="1121"/>
                  </a:cubicBezTo>
                  <a:lnTo>
                    <a:pt x="499" y="1121"/>
                  </a:lnTo>
                  <a:cubicBezTo>
                    <a:pt x="500" y="1145"/>
                    <a:pt x="503" y="1167"/>
                    <a:pt x="509" y="1190"/>
                  </a:cubicBezTo>
                  <a:lnTo>
                    <a:pt x="509" y="1190"/>
                  </a:lnTo>
                  <a:cubicBezTo>
                    <a:pt x="507" y="1190"/>
                    <a:pt x="507" y="1191"/>
                    <a:pt x="506" y="1191"/>
                  </a:cubicBezTo>
                  <a:close/>
                  <a:moveTo>
                    <a:pt x="64" y="628"/>
                  </a:moveTo>
                  <a:lnTo>
                    <a:pt x="64" y="628"/>
                  </a:lnTo>
                  <a:cubicBezTo>
                    <a:pt x="93" y="652"/>
                    <a:pt x="128" y="669"/>
                    <a:pt x="166" y="678"/>
                  </a:cubicBezTo>
                  <a:lnTo>
                    <a:pt x="166" y="678"/>
                  </a:lnTo>
                  <a:cubicBezTo>
                    <a:pt x="186" y="683"/>
                    <a:pt x="194" y="651"/>
                    <a:pt x="175" y="647"/>
                  </a:cubicBezTo>
                  <a:lnTo>
                    <a:pt x="175" y="647"/>
                  </a:lnTo>
                  <a:cubicBezTo>
                    <a:pt x="139" y="638"/>
                    <a:pt x="106" y="622"/>
                    <a:pt x="79" y="598"/>
                  </a:cubicBezTo>
                  <a:lnTo>
                    <a:pt x="79" y="598"/>
                  </a:lnTo>
                  <a:cubicBezTo>
                    <a:pt x="116" y="607"/>
                    <a:pt x="156" y="598"/>
                    <a:pt x="194" y="580"/>
                  </a:cubicBezTo>
                  <a:lnTo>
                    <a:pt x="194" y="580"/>
                  </a:lnTo>
                  <a:cubicBezTo>
                    <a:pt x="311" y="526"/>
                    <a:pt x="484" y="549"/>
                    <a:pt x="598" y="632"/>
                  </a:cubicBezTo>
                  <a:lnTo>
                    <a:pt x="598" y="632"/>
                  </a:lnTo>
                  <a:cubicBezTo>
                    <a:pt x="610" y="649"/>
                    <a:pt x="623" y="664"/>
                    <a:pt x="638" y="678"/>
                  </a:cubicBezTo>
                  <a:lnTo>
                    <a:pt x="638" y="678"/>
                  </a:lnTo>
                  <a:cubicBezTo>
                    <a:pt x="635" y="676"/>
                    <a:pt x="632" y="675"/>
                    <a:pt x="628" y="674"/>
                  </a:cubicBezTo>
                  <a:lnTo>
                    <a:pt x="628" y="674"/>
                  </a:lnTo>
                  <a:cubicBezTo>
                    <a:pt x="591" y="663"/>
                    <a:pt x="549" y="661"/>
                    <a:pt x="512" y="655"/>
                  </a:cubicBezTo>
                  <a:lnTo>
                    <a:pt x="512" y="655"/>
                  </a:lnTo>
                  <a:cubicBezTo>
                    <a:pt x="491" y="652"/>
                    <a:pt x="482" y="684"/>
                    <a:pt x="503" y="687"/>
                  </a:cubicBezTo>
                  <a:lnTo>
                    <a:pt x="503" y="687"/>
                  </a:lnTo>
                  <a:cubicBezTo>
                    <a:pt x="519" y="689"/>
                    <a:pt x="536" y="692"/>
                    <a:pt x="552" y="694"/>
                  </a:cubicBezTo>
                  <a:lnTo>
                    <a:pt x="552" y="694"/>
                  </a:lnTo>
                  <a:cubicBezTo>
                    <a:pt x="537" y="698"/>
                    <a:pt x="522" y="705"/>
                    <a:pt x="509" y="715"/>
                  </a:cubicBezTo>
                  <a:lnTo>
                    <a:pt x="509" y="715"/>
                  </a:lnTo>
                  <a:cubicBezTo>
                    <a:pt x="493" y="728"/>
                    <a:pt x="509" y="756"/>
                    <a:pt x="526" y="743"/>
                  </a:cubicBezTo>
                  <a:lnTo>
                    <a:pt x="526" y="743"/>
                  </a:lnTo>
                  <a:cubicBezTo>
                    <a:pt x="557" y="719"/>
                    <a:pt x="596" y="715"/>
                    <a:pt x="630" y="729"/>
                  </a:cubicBezTo>
                  <a:lnTo>
                    <a:pt x="630" y="729"/>
                  </a:lnTo>
                  <a:cubicBezTo>
                    <a:pt x="623" y="732"/>
                    <a:pt x="616" y="736"/>
                    <a:pt x="609" y="740"/>
                  </a:cubicBezTo>
                  <a:lnTo>
                    <a:pt x="609" y="740"/>
                  </a:lnTo>
                  <a:cubicBezTo>
                    <a:pt x="546" y="777"/>
                    <a:pt x="507" y="821"/>
                    <a:pt x="434" y="842"/>
                  </a:cubicBezTo>
                  <a:lnTo>
                    <a:pt x="434" y="842"/>
                  </a:lnTo>
                  <a:cubicBezTo>
                    <a:pt x="269" y="890"/>
                    <a:pt x="113" y="779"/>
                    <a:pt x="64" y="628"/>
                  </a:cubicBezTo>
                  <a:close/>
                  <a:moveTo>
                    <a:pt x="327" y="232"/>
                  </a:moveTo>
                  <a:lnTo>
                    <a:pt x="327" y="232"/>
                  </a:lnTo>
                  <a:cubicBezTo>
                    <a:pt x="333" y="216"/>
                    <a:pt x="337" y="202"/>
                    <a:pt x="341" y="187"/>
                  </a:cubicBezTo>
                  <a:lnTo>
                    <a:pt x="341" y="187"/>
                  </a:lnTo>
                  <a:cubicBezTo>
                    <a:pt x="341" y="189"/>
                    <a:pt x="343" y="191"/>
                    <a:pt x="344" y="192"/>
                  </a:cubicBezTo>
                  <a:lnTo>
                    <a:pt x="344" y="192"/>
                  </a:lnTo>
                  <a:cubicBezTo>
                    <a:pt x="351" y="216"/>
                    <a:pt x="357" y="241"/>
                    <a:pt x="364" y="265"/>
                  </a:cubicBezTo>
                  <a:lnTo>
                    <a:pt x="364" y="265"/>
                  </a:lnTo>
                  <a:cubicBezTo>
                    <a:pt x="370" y="285"/>
                    <a:pt x="401" y="277"/>
                    <a:pt x="395" y="256"/>
                  </a:cubicBezTo>
                  <a:lnTo>
                    <a:pt x="395" y="256"/>
                  </a:lnTo>
                  <a:cubicBezTo>
                    <a:pt x="393" y="247"/>
                    <a:pt x="390" y="238"/>
                    <a:pt x="388" y="229"/>
                  </a:cubicBezTo>
                  <a:lnTo>
                    <a:pt x="388" y="229"/>
                  </a:lnTo>
                  <a:cubicBezTo>
                    <a:pt x="391" y="234"/>
                    <a:pt x="395" y="239"/>
                    <a:pt x="398" y="245"/>
                  </a:cubicBezTo>
                  <a:lnTo>
                    <a:pt x="398" y="245"/>
                  </a:lnTo>
                  <a:cubicBezTo>
                    <a:pt x="411" y="261"/>
                    <a:pt x="439" y="245"/>
                    <a:pt x="426" y="228"/>
                  </a:cubicBezTo>
                  <a:lnTo>
                    <a:pt x="426" y="228"/>
                  </a:lnTo>
                  <a:cubicBezTo>
                    <a:pt x="410" y="204"/>
                    <a:pt x="394" y="180"/>
                    <a:pt x="381" y="154"/>
                  </a:cubicBezTo>
                  <a:lnTo>
                    <a:pt x="381" y="154"/>
                  </a:lnTo>
                  <a:cubicBezTo>
                    <a:pt x="476" y="189"/>
                    <a:pt x="597" y="198"/>
                    <a:pt x="614" y="298"/>
                  </a:cubicBezTo>
                  <a:lnTo>
                    <a:pt x="614" y="298"/>
                  </a:lnTo>
                  <a:cubicBezTo>
                    <a:pt x="615" y="306"/>
                    <a:pt x="619" y="310"/>
                    <a:pt x="625" y="314"/>
                  </a:cubicBezTo>
                  <a:lnTo>
                    <a:pt x="625" y="314"/>
                  </a:lnTo>
                  <a:cubicBezTo>
                    <a:pt x="594" y="347"/>
                    <a:pt x="569" y="384"/>
                    <a:pt x="557" y="428"/>
                  </a:cubicBezTo>
                  <a:lnTo>
                    <a:pt x="557" y="428"/>
                  </a:lnTo>
                  <a:cubicBezTo>
                    <a:pt x="555" y="435"/>
                    <a:pt x="554" y="441"/>
                    <a:pt x="553" y="448"/>
                  </a:cubicBezTo>
                  <a:lnTo>
                    <a:pt x="553" y="448"/>
                  </a:lnTo>
                  <a:cubicBezTo>
                    <a:pt x="549" y="436"/>
                    <a:pt x="546" y="423"/>
                    <a:pt x="542" y="411"/>
                  </a:cubicBezTo>
                  <a:lnTo>
                    <a:pt x="542" y="411"/>
                  </a:lnTo>
                  <a:cubicBezTo>
                    <a:pt x="537" y="391"/>
                    <a:pt x="505" y="399"/>
                    <a:pt x="511" y="420"/>
                  </a:cubicBezTo>
                  <a:lnTo>
                    <a:pt x="511" y="420"/>
                  </a:lnTo>
                  <a:cubicBezTo>
                    <a:pt x="517" y="440"/>
                    <a:pt x="522" y="460"/>
                    <a:pt x="528" y="481"/>
                  </a:cubicBezTo>
                  <a:lnTo>
                    <a:pt x="528" y="481"/>
                  </a:lnTo>
                  <a:cubicBezTo>
                    <a:pt x="517" y="464"/>
                    <a:pt x="506" y="447"/>
                    <a:pt x="496" y="429"/>
                  </a:cubicBezTo>
                  <a:lnTo>
                    <a:pt x="496" y="429"/>
                  </a:lnTo>
                  <a:cubicBezTo>
                    <a:pt x="486" y="411"/>
                    <a:pt x="458" y="427"/>
                    <a:pt x="468" y="446"/>
                  </a:cubicBezTo>
                  <a:lnTo>
                    <a:pt x="468" y="446"/>
                  </a:lnTo>
                  <a:cubicBezTo>
                    <a:pt x="470" y="448"/>
                    <a:pt x="472" y="451"/>
                    <a:pt x="474" y="454"/>
                  </a:cubicBezTo>
                  <a:lnTo>
                    <a:pt x="474" y="454"/>
                  </a:lnTo>
                  <a:cubicBezTo>
                    <a:pt x="454" y="443"/>
                    <a:pt x="434" y="470"/>
                    <a:pt x="451" y="489"/>
                  </a:cubicBezTo>
                  <a:lnTo>
                    <a:pt x="451" y="489"/>
                  </a:lnTo>
                  <a:cubicBezTo>
                    <a:pt x="464" y="504"/>
                    <a:pt x="478" y="518"/>
                    <a:pt x="494" y="531"/>
                  </a:cubicBezTo>
                  <a:lnTo>
                    <a:pt x="494" y="531"/>
                  </a:lnTo>
                  <a:cubicBezTo>
                    <a:pt x="493" y="531"/>
                    <a:pt x="493" y="531"/>
                    <a:pt x="493" y="531"/>
                  </a:cubicBezTo>
                  <a:lnTo>
                    <a:pt x="493" y="531"/>
                  </a:lnTo>
                  <a:cubicBezTo>
                    <a:pt x="438" y="512"/>
                    <a:pt x="380" y="500"/>
                    <a:pt x="321" y="496"/>
                  </a:cubicBezTo>
                  <a:lnTo>
                    <a:pt x="321" y="496"/>
                  </a:lnTo>
                  <a:cubicBezTo>
                    <a:pt x="322" y="488"/>
                    <a:pt x="319" y="481"/>
                    <a:pt x="310" y="476"/>
                  </a:cubicBezTo>
                  <a:lnTo>
                    <a:pt x="310" y="476"/>
                  </a:lnTo>
                  <a:cubicBezTo>
                    <a:pt x="213" y="416"/>
                    <a:pt x="301" y="303"/>
                    <a:pt x="327" y="232"/>
                  </a:cubicBezTo>
                  <a:close/>
                  <a:moveTo>
                    <a:pt x="484" y="471"/>
                  </a:moveTo>
                  <a:lnTo>
                    <a:pt x="484" y="471"/>
                  </a:lnTo>
                  <a:cubicBezTo>
                    <a:pt x="486" y="476"/>
                    <a:pt x="489" y="480"/>
                    <a:pt x="491" y="484"/>
                  </a:cubicBezTo>
                  <a:lnTo>
                    <a:pt x="491" y="484"/>
                  </a:lnTo>
                  <a:cubicBezTo>
                    <a:pt x="488" y="482"/>
                    <a:pt x="485" y="479"/>
                    <a:pt x="482" y="477"/>
                  </a:cubicBezTo>
                  <a:lnTo>
                    <a:pt x="482" y="477"/>
                  </a:lnTo>
                  <a:cubicBezTo>
                    <a:pt x="483" y="475"/>
                    <a:pt x="484" y="473"/>
                    <a:pt x="484" y="471"/>
                  </a:cubicBezTo>
                  <a:close/>
                  <a:moveTo>
                    <a:pt x="721" y="275"/>
                  </a:moveTo>
                  <a:lnTo>
                    <a:pt x="721" y="275"/>
                  </a:lnTo>
                  <a:cubicBezTo>
                    <a:pt x="770" y="233"/>
                    <a:pt x="816" y="192"/>
                    <a:pt x="844" y="141"/>
                  </a:cubicBezTo>
                  <a:lnTo>
                    <a:pt x="844" y="141"/>
                  </a:lnTo>
                  <a:cubicBezTo>
                    <a:pt x="842" y="183"/>
                    <a:pt x="829" y="224"/>
                    <a:pt x="808" y="262"/>
                  </a:cubicBezTo>
                  <a:lnTo>
                    <a:pt x="808" y="262"/>
                  </a:lnTo>
                  <a:cubicBezTo>
                    <a:pt x="797" y="281"/>
                    <a:pt x="825" y="297"/>
                    <a:pt x="836" y="279"/>
                  </a:cubicBezTo>
                  <a:lnTo>
                    <a:pt x="836" y="279"/>
                  </a:lnTo>
                  <a:cubicBezTo>
                    <a:pt x="861" y="234"/>
                    <a:pt x="874" y="186"/>
                    <a:pt x="876" y="138"/>
                  </a:cubicBezTo>
                  <a:lnTo>
                    <a:pt x="876" y="138"/>
                  </a:lnTo>
                  <a:cubicBezTo>
                    <a:pt x="927" y="212"/>
                    <a:pt x="1003" y="269"/>
                    <a:pt x="1037" y="358"/>
                  </a:cubicBezTo>
                  <a:lnTo>
                    <a:pt x="1037" y="358"/>
                  </a:lnTo>
                  <a:cubicBezTo>
                    <a:pt x="1076" y="462"/>
                    <a:pt x="945" y="579"/>
                    <a:pt x="871" y="619"/>
                  </a:cubicBezTo>
                  <a:lnTo>
                    <a:pt x="871" y="619"/>
                  </a:lnTo>
                  <a:cubicBezTo>
                    <a:pt x="842" y="634"/>
                    <a:pt x="817" y="649"/>
                    <a:pt x="793" y="666"/>
                  </a:cubicBezTo>
                  <a:lnTo>
                    <a:pt x="793" y="666"/>
                  </a:lnTo>
                  <a:cubicBezTo>
                    <a:pt x="801" y="652"/>
                    <a:pt x="809" y="639"/>
                    <a:pt x="817" y="625"/>
                  </a:cubicBezTo>
                  <a:lnTo>
                    <a:pt x="817" y="625"/>
                  </a:lnTo>
                  <a:cubicBezTo>
                    <a:pt x="828" y="608"/>
                    <a:pt x="799" y="591"/>
                    <a:pt x="789" y="609"/>
                  </a:cubicBezTo>
                  <a:lnTo>
                    <a:pt x="789" y="609"/>
                  </a:lnTo>
                  <a:cubicBezTo>
                    <a:pt x="779" y="625"/>
                    <a:pt x="770" y="641"/>
                    <a:pt x="761" y="656"/>
                  </a:cubicBezTo>
                  <a:lnTo>
                    <a:pt x="761" y="656"/>
                  </a:lnTo>
                  <a:cubicBezTo>
                    <a:pt x="764" y="605"/>
                    <a:pt x="784" y="556"/>
                    <a:pt x="818" y="515"/>
                  </a:cubicBezTo>
                  <a:lnTo>
                    <a:pt x="818" y="515"/>
                  </a:lnTo>
                  <a:cubicBezTo>
                    <a:pt x="832" y="498"/>
                    <a:pt x="809" y="476"/>
                    <a:pt x="796" y="491"/>
                  </a:cubicBezTo>
                  <a:lnTo>
                    <a:pt x="796" y="491"/>
                  </a:lnTo>
                  <a:cubicBezTo>
                    <a:pt x="758" y="536"/>
                    <a:pt x="736" y="588"/>
                    <a:pt x="729" y="643"/>
                  </a:cubicBezTo>
                  <a:lnTo>
                    <a:pt x="729" y="643"/>
                  </a:lnTo>
                  <a:cubicBezTo>
                    <a:pt x="727" y="625"/>
                    <a:pt x="728" y="606"/>
                    <a:pt x="733" y="587"/>
                  </a:cubicBezTo>
                  <a:lnTo>
                    <a:pt x="733" y="587"/>
                  </a:lnTo>
                  <a:cubicBezTo>
                    <a:pt x="738" y="566"/>
                    <a:pt x="707" y="558"/>
                    <a:pt x="701" y="578"/>
                  </a:cubicBezTo>
                  <a:lnTo>
                    <a:pt x="701" y="578"/>
                  </a:lnTo>
                  <a:cubicBezTo>
                    <a:pt x="695" y="607"/>
                    <a:pt x="694" y="636"/>
                    <a:pt x="700" y="664"/>
                  </a:cubicBezTo>
                  <a:lnTo>
                    <a:pt x="700" y="664"/>
                  </a:lnTo>
                  <a:cubicBezTo>
                    <a:pt x="681" y="640"/>
                    <a:pt x="660" y="619"/>
                    <a:pt x="636" y="602"/>
                  </a:cubicBezTo>
                  <a:lnTo>
                    <a:pt x="636" y="602"/>
                  </a:lnTo>
                  <a:cubicBezTo>
                    <a:pt x="570" y="501"/>
                    <a:pt x="616" y="366"/>
                    <a:pt x="721" y="275"/>
                  </a:cubicBezTo>
                  <a:close/>
                  <a:moveTo>
                    <a:pt x="1269" y="244"/>
                  </a:moveTo>
                  <a:lnTo>
                    <a:pt x="1269" y="244"/>
                  </a:lnTo>
                  <a:cubicBezTo>
                    <a:pt x="1284" y="241"/>
                    <a:pt x="1299" y="239"/>
                    <a:pt x="1313" y="236"/>
                  </a:cubicBezTo>
                  <a:lnTo>
                    <a:pt x="1313" y="236"/>
                  </a:lnTo>
                  <a:cubicBezTo>
                    <a:pt x="1316" y="246"/>
                    <a:pt x="1326" y="254"/>
                    <a:pt x="1337" y="246"/>
                  </a:cubicBezTo>
                  <a:lnTo>
                    <a:pt x="1337" y="246"/>
                  </a:lnTo>
                  <a:cubicBezTo>
                    <a:pt x="1339" y="245"/>
                    <a:pt x="1340" y="244"/>
                    <a:pt x="1342" y="243"/>
                  </a:cubicBezTo>
                  <a:lnTo>
                    <a:pt x="1342" y="243"/>
                  </a:lnTo>
                  <a:cubicBezTo>
                    <a:pt x="1325" y="257"/>
                    <a:pt x="1307" y="271"/>
                    <a:pt x="1291" y="286"/>
                  </a:cubicBezTo>
                  <a:lnTo>
                    <a:pt x="1291" y="286"/>
                  </a:lnTo>
                  <a:cubicBezTo>
                    <a:pt x="1275" y="300"/>
                    <a:pt x="1298" y="323"/>
                    <a:pt x="1313" y="309"/>
                  </a:cubicBezTo>
                  <a:lnTo>
                    <a:pt x="1313" y="309"/>
                  </a:lnTo>
                  <a:cubicBezTo>
                    <a:pt x="1333" y="292"/>
                    <a:pt x="1352" y="276"/>
                    <a:pt x="1372" y="261"/>
                  </a:cubicBezTo>
                  <a:lnTo>
                    <a:pt x="1372" y="261"/>
                  </a:lnTo>
                  <a:cubicBezTo>
                    <a:pt x="1362" y="286"/>
                    <a:pt x="1356" y="314"/>
                    <a:pt x="1350" y="342"/>
                  </a:cubicBezTo>
                  <a:lnTo>
                    <a:pt x="1350" y="342"/>
                  </a:lnTo>
                  <a:cubicBezTo>
                    <a:pt x="1346" y="366"/>
                    <a:pt x="1342" y="389"/>
                    <a:pt x="1338" y="413"/>
                  </a:cubicBezTo>
                  <a:lnTo>
                    <a:pt x="1338" y="413"/>
                  </a:lnTo>
                  <a:cubicBezTo>
                    <a:pt x="1308" y="441"/>
                    <a:pt x="1274" y="463"/>
                    <a:pt x="1236" y="480"/>
                  </a:cubicBezTo>
                  <a:lnTo>
                    <a:pt x="1236" y="480"/>
                  </a:lnTo>
                  <a:cubicBezTo>
                    <a:pt x="1217" y="488"/>
                    <a:pt x="1232" y="515"/>
                    <a:pt x="1251" y="508"/>
                  </a:cubicBezTo>
                  <a:lnTo>
                    <a:pt x="1251" y="508"/>
                  </a:lnTo>
                  <a:cubicBezTo>
                    <a:pt x="1250" y="508"/>
                    <a:pt x="1249" y="509"/>
                    <a:pt x="1248" y="509"/>
                  </a:cubicBezTo>
                  <a:lnTo>
                    <a:pt x="1248" y="509"/>
                  </a:lnTo>
                  <a:cubicBezTo>
                    <a:pt x="1232" y="513"/>
                    <a:pt x="1235" y="534"/>
                    <a:pt x="1246" y="539"/>
                  </a:cubicBezTo>
                  <a:lnTo>
                    <a:pt x="1246" y="539"/>
                  </a:lnTo>
                  <a:cubicBezTo>
                    <a:pt x="1244" y="541"/>
                    <a:pt x="1243" y="544"/>
                    <a:pt x="1242" y="546"/>
                  </a:cubicBezTo>
                  <a:lnTo>
                    <a:pt x="1242" y="546"/>
                  </a:lnTo>
                  <a:cubicBezTo>
                    <a:pt x="1232" y="544"/>
                    <a:pt x="1222" y="543"/>
                    <a:pt x="1211" y="543"/>
                  </a:cubicBezTo>
                  <a:lnTo>
                    <a:pt x="1211" y="543"/>
                  </a:lnTo>
                  <a:cubicBezTo>
                    <a:pt x="1161" y="542"/>
                    <a:pt x="1104" y="548"/>
                    <a:pt x="1046" y="562"/>
                  </a:cubicBezTo>
                  <a:lnTo>
                    <a:pt x="1046" y="562"/>
                  </a:lnTo>
                  <a:cubicBezTo>
                    <a:pt x="1096" y="524"/>
                    <a:pt x="1147" y="487"/>
                    <a:pt x="1199" y="451"/>
                  </a:cubicBezTo>
                  <a:lnTo>
                    <a:pt x="1199" y="451"/>
                  </a:lnTo>
                  <a:cubicBezTo>
                    <a:pt x="1216" y="440"/>
                    <a:pt x="1200" y="411"/>
                    <a:pt x="1182" y="423"/>
                  </a:cubicBezTo>
                  <a:lnTo>
                    <a:pt x="1182" y="423"/>
                  </a:lnTo>
                  <a:cubicBezTo>
                    <a:pt x="1164" y="436"/>
                    <a:pt x="1147" y="448"/>
                    <a:pt x="1129" y="461"/>
                  </a:cubicBezTo>
                  <a:lnTo>
                    <a:pt x="1129" y="461"/>
                  </a:lnTo>
                  <a:cubicBezTo>
                    <a:pt x="1142" y="447"/>
                    <a:pt x="1155" y="433"/>
                    <a:pt x="1167" y="418"/>
                  </a:cubicBezTo>
                  <a:lnTo>
                    <a:pt x="1167" y="418"/>
                  </a:lnTo>
                  <a:cubicBezTo>
                    <a:pt x="1181" y="402"/>
                    <a:pt x="1158" y="379"/>
                    <a:pt x="1144" y="395"/>
                  </a:cubicBezTo>
                  <a:lnTo>
                    <a:pt x="1144" y="395"/>
                  </a:lnTo>
                  <a:cubicBezTo>
                    <a:pt x="1121" y="423"/>
                    <a:pt x="1096" y="449"/>
                    <a:pt x="1071" y="475"/>
                  </a:cubicBezTo>
                  <a:lnTo>
                    <a:pt x="1071" y="475"/>
                  </a:lnTo>
                  <a:cubicBezTo>
                    <a:pt x="1079" y="457"/>
                    <a:pt x="1084" y="438"/>
                    <a:pt x="1089" y="419"/>
                  </a:cubicBezTo>
                  <a:lnTo>
                    <a:pt x="1089" y="419"/>
                  </a:lnTo>
                  <a:cubicBezTo>
                    <a:pt x="1098" y="380"/>
                    <a:pt x="1091" y="344"/>
                    <a:pt x="1074" y="310"/>
                  </a:cubicBezTo>
                  <a:lnTo>
                    <a:pt x="1074" y="310"/>
                  </a:lnTo>
                  <a:cubicBezTo>
                    <a:pt x="1103" y="255"/>
                    <a:pt x="1224" y="252"/>
                    <a:pt x="1269" y="244"/>
                  </a:cubicBezTo>
                  <a:close/>
                  <a:moveTo>
                    <a:pt x="1311" y="476"/>
                  </a:moveTo>
                  <a:lnTo>
                    <a:pt x="1311" y="476"/>
                  </a:lnTo>
                  <a:cubicBezTo>
                    <a:pt x="1310" y="477"/>
                    <a:pt x="1309" y="478"/>
                    <a:pt x="1309" y="479"/>
                  </a:cubicBezTo>
                  <a:lnTo>
                    <a:pt x="1309" y="479"/>
                  </a:lnTo>
                  <a:cubicBezTo>
                    <a:pt x="1309" y="480"/>
                    <a:pt x="1308" y="481"/>
                    <a:pt x="1307" y="482"/>
                  </a:cubicBezTo>
                  <a:lnTo>
                    <a:pt x="1307" y="482"/>
                  </a:lnTo>
                  <a:cubicBezTo>
                    <a:pt x="1291" y="494"/>
                    <a:pt x="1273" y="502"/>
                    <a:pt x="1253" y="508"/>
                  </a:cubicBezTo>
                  <a:lnTo>
                    <a:pt x="1253" y="508"/>
                  </a:lnTo>
                  <a:cubicBezTo>
                    <a:pt x="1274" y="498"/>
                    <a:pt x="1292" y="487"/>
                    <a:pt x="1311" y="476"/>
                  </a:cubicBezTo>
                  <a:lnTo>
                    <a:pt x="1325" y="468"/>
                  </a:lnTo>
                  <a:lnTo>
                    <a:pt x="1325" y="468"/>
                  </a:lnTo>
                  <a:cubicBezTo>
                    <a:pt x="1324" y="468"/>
                    <a:pt x="1323" y="468"/>
                    <a:pt x="1322" y="468"/>
                  </a:cubicBezTo>
                  <a:lnTo>
                    <a:pt x="1322" y="468"/>
                  </a:lnTo>
                  <a:cubicBezTo>
                    <a:pt x="1323" y="467"/>
                    <a:pt x="1325" y="466"/>
                    <a:pt x="1326" y="466"/>
                  </a:cubicBezTo>
                  <a:lnTo>
                    <a:pt x="1326" y="466"/>
                  </a:lnTo>
                  <a:cubicBezTo>
                    <a:pt x="1325" y="466"/>
                    <a:pt x="1325" y="467"/>
                    <a:pt x="1325" y="468"/>
                  </a:cubicBezTo>
                  <a:lnTo>
                    <a:pt x="1311" y="476"/>
                  </a:lnTo>
                  <a:close/>
                  <a:moveTo>
                    <a:pt x="1285" y="536"/>
                  </a:moveTo>
                  <a:lnTo>
                    <a:pt x="1285" y="536"/>
                  </a:lnTo>
                  <a:cubicBezTo>
                    <a:pt x="1281" y="537"/>
                    <a:pt x="1276" y="539"/>
                    <a:pt x="1272" y="540"/>
                  </a:cubicBezTo>
                  <a:lnTo>
                    <a:pt x="1272" y="540"/>
                  </a:lnTo>
                  <a:cubicBezTo>
                    <a:pt x="1271" y="539"/>
                    <a:pt x="1269" y="538"/>
                    <a:pt x="1268" y="537"/>
                  </a:cubicBezTo>
                  <a:lnTo>
                    <a:pt x="1268" y="537"/>
                  </a:lnTo>
                  <a:cubicBezTo>
                    <a:pt x="1275" y="535"/>
                    <a:pt x="1281" y="532"/>
                    <a:pt x="1287" y="530"/>
                  </a:cubicBezTo>
                  <a:lnTo>
                    <a:pt x="1287" y="530"/>
                  </a:lnTo>
                  <a:cubicBezTo>
                    <a:pt x="1286" y="532"/>
                    <a:pt x="1286" y="534"/>
                    <a:pt x="1285" y="536"/>
                  </a:cubicBezTo>
                  <a:close/>
                  <a:moveTo>
                    <a:pt x="1511" y="839"/>
                  </a:moveTo>
                  <a:lnTo>
                    <a:pt x="1511" y="839"/>
                  </a:lnTo>
                  <a:cubicBezTo>
                    <a:pt x="1487" y="740"/>
                    <a:pt x="1422" y="631"/>
                    <a:pt x="1329" y="577"/>
                  </a:cubicBezTo>
                  <a:lnTo>
                    <a:pt x="1329" y="577"/>
                  </a:lnTo>
                  <a:cubicBezTo>
                    <a:pt x="1355" y="552"/>
                    <a:pt x="1366" y="509"/>
                    <a:pt x="1375" y="477"/>
                  </a:cubicBezTo>
                  <a:lnTo>
                    <a:pt x="1375" y="477"/>
                  </a:lnTo>
                  <a:cubicBezTo>
                    <a:pt x="1377" y="468"/>
                    <a:pt x="1379" y="460"/>
                    <a:pt x="1381" y="452"/>
                  </a:cubicBezTo>
                  <a:lnTo>
                    <a:pt x="1381" y="452"/>
                  </a:lnTo>
                  <a:cubicBezTo>
                    <a:pt x="1381" y="451"/>
                    <a:pt x="1382" y="450"/>
                    <a:pt x="1382" y="448"/>
                  </a:cubicBezTo>
                  <a:lnTo>
                    <a:pt x="1382" y="448"/>
                  </a:lnTo>
                  <a:cubicBezTo>
                    <a:pt x="1385" y="435"/>
                    <a:pt x="1387" y="420"/>
                    <a:pt x="1390" y="405"/>
                  </a:cubicBezTo>
                  <a:lnTo>
                    <a:pt x="1390" y="405"/>
                  </a:lnTo>
                  <a:lnTo>
                    <a:pt x="1390" y="405"/>
                  </a:lnTo>
                  <a:lnTo>
                    <a:pt x="1390" y="405"/>
                  </a:lnTo>
                  <a:cubicBezTo>
                    <a:pt x="1395" y="399"/>
                    <a:pt x="1396" y="392"/>
                    <a:pt x="1393" y="387"/>
                  </a:cubicBezTo>
                  <a:lnTo>
                    <a:pt x="1393" y="387"/>
                  </a:lnTo>
                  <a:cubicBezTo>
                    <a:pt x="1403" y="326"/>
                    <a:pt x="1413" y="266"/>
                    <a:pt x="1453" y="214"/>
                  </a:cubicBezTo>
                  <a:lnTo>
                    <a:pt x="1453" y="214"/>
                  </a:lnTo>
                  <a:cubicBezTo>
                    <a:pt x="1454" y="212"/>
                    <a:pt x="1455" y="210"/>
                    <a:pt x="1456" y="208"/>
                  </a:cubicBezTo>
                  <a:lnTo>
                    <a:pt x="1456" y="208"/>
                  </a:lnTo>
                  <a:cubicBezTo>
                    <a:pt x="1472" y="195"/>
                    <a:pt x="1458" y="161"/>
                    <a:pt x="1432" y="166"/>
                  </a:cubicBezTo>
                  <a:lnTo>
                    <a:pt x="1432" y="166"/>
                  </a:lnTo>
                  <a:cubicBezTo>
                    <a:pt x="1335" y="183"/>
                    <a:pt x="1237" y="201"/>
                    <a:pt x="1140" y="218"/>
                  </a:cubicBezTo>
                  <a:lnTo>
                    <a:pt x="1140" y="218"/>
                  </a:lnTo>
                  <a:cubicBezTo>
                    <a:pt x="1101" y="224"/>
                    <a:pt x="1067" y="236"/>
                    <a:pt x="1045" y="262"/>
                  </a:cubicBezTo>
                  <a:lnTo>
                    <a:pt x="1045" y="262"/>
                  </a:lnTo>
                  <a:cubicBezTo>
                    <a:pt x="988" y="183"/>
                    <a:pt x="899" y="112"/>
                    <a:pt x="880" y="30"/>
                  </a:cubicBezTo>
                  <a:lnTo>
                    <a:pt x="880" y="30"/>
                  </a:lnTo>
                  <a:cubicBezTo>
                    <a:pt x="878" y="20"/>
                    <a:pt x="871" y="14"/>
                    <a:pt x="863" y="13"/>
                  </a:cubicBezTo>
                  <a:lnTo>
                    <a:pt x="863" y="13"/>
                  </a:lnTo>
                  <a:cubicBezTo>
                    <a:pt x="850" y="0"/>
                    <a:pt x="821" y="5"/>
                    <a:pt x="822" y="29"/>
                  </a:cubicBezTo>
                  <a:lnTo>
                    <a:pt x="822" y="29"/>
                  </a:lnTo>
                  <a:cubicBezTo>
                    <a:pt x="823" y="137"/>
                    <a:pt x="736" y="202"/>
                    <a:pt x="659" y="277"/>
                  </a:cubicBezTo>
                  <a:lnTo>
                    <a:pt x="659" y="277"/>
                  </a:lnTo>
                  <a:cubicBezTo>
                    <a:pt x="625" y="118"/>
                    <a:pt x="409" y="168"/>
                    <a:pt x="324" y="61"/>
                  </a:cubicBezTo>
                  <a:lnTo>
                    <a:pt x="324" y="61"/>
                  </a:lnTo>
                  <a:cubicBezTo>
                    <a:pt x="306" y="38"/>
                    <a:pt x="276" y="67"/>
                    <a:pt x="286" y="91"/>
                  </a:cubicBezTo>
                  <a:lnTo>
                    <a:pt x="286" y="91"/>
                  </a:lnTo>
                  <a:cubicBezTo>
                    <a:pt x="344" y="219"/>
                    <a:pt x="131" y="390"/>
                    <a:pt x="263" y="501"/>
                  </a:cubicBezTo>
                  <a:lnTo>
                    <a:pt x="263" y="501"/>
                  </a:lnTo>
                  <a:cubicBezTo>
                    <a:pt x="192" y="523"/>
                    <a:pt x="114" y="587"/>
                    <a:pt x="54" y="531"/>
                  </a:cubicBezTo>
                  <a:lnTo>
                    <a:pt x="54" y="531"/>
                  </a:lnTo>
                  <a:cubicBezTo>
                    <a:pt x="37" y="515"/>
                    <a:pt x="15" y="528"/>
                    <a:pt x="12" y="546"/>
                  </a:cubicBezTo>
                  <a:lnTo>
                    <a:pt x="12" y="546"/>
                  </a:lnTo>
                  <a:cubicBezTo>
                    <a:pt x="5" y="549"/>
                    <a:pt x="0" y="556"/>
                    <a:pt x="1" y="567"/>
                  </a:cubicBezTo>
                  <a:lnTo>
                    <a:pt x="1" y="567"/>
                  </a:lnTo>
                  <a:cubicBezTo>
                    <a:pt x="18" y="695"/>
                    <a:pt x="93" y="824"/>
                    <a:pt x="220" y="872"/>
                  </a:cubicBezTo>
                  <a:lnTo>
                    <a:pt x="220" y="872"/>
                  </a:lnTo>
                  <a:cubicBezTo>
                    <a:pt x="112" y="972"/>
                    <a:pt x="93" y="1142"/>
                    <a:pt x="58" y="1278"/>
                  </a:cubicBezTo>
                  <a:lnTo>
                    <a:pt x="58" y="1278"/>
                  </a:lnTo>
                  <a:cubicBezTo>
                    <a:pt x="52" y="1299"/>
                    <a:pt x="75" y="1314"/>
                    <a:pt x="93" y="1306"/>
                  </a:cubicBezTo>
                  <a:lnTo>
                    <a:pt x="93" y="1306"/>
                  </a:lnTo>
                  <a:cubicBezTo>
                    <a:pt x="168" y="1269"/>
                    <a:pt x="259" y="1309"/>
                    <a:pt x="337" y="1307"/>
                  </a:cubicBezTo>
                  <a:lnTo>
                    <a:pt x="337" y="1307"/>
                  </a:lnTo>
                  <a:cubicBezTo>
                    <a:pt x="405" y="1306"/>
                    <a:pt x="469" y="1277"/>
                    <a:pt x="524" y="1238"/>
                  </a:cubicBezTo>
                  <a:lnTo>
                    <a:pt x="524" y="1238"/>
                  </a:lnTo>
                  <a:cubicBezTo>
                    <a:pt x="537" y="1272"/>
                    <a:pt x="555" y="1303"/>
                    <a:pt x="576" y="1332"/>
                  </a:cubicBezTo>
                  <a:lnTo>
                    <a:pt x="576" y="1332"/>
                  </a:lnTo>
                  <a:cubicBezTo>
                    <a:pt x="633" y="1410"/>
                    <a:pt x="730" y="1445"/>
                    <a:pt x="767" y="1539"/>
                  </a:cubicBezTo>
                  <a:lnTo>
                    <a:pt x="767" y="1539"/>
                  </a:lnTo>
                  <a:cubicBezTo>
                    <a:pt x="777" y="1564"/>
                    <a:pt x="814" y="1561"/>
                    <a:pt x="815" y="1532"/>
                  </a:cubicBezTo>
                  <a:lnTo>
                    <a:pt x="815" y="1532"/>
                  </a:lnTo>
                  <a:cubicBezTo>
                    <a:pt x="819" y="1428"/>
                    <a:pt x="916" y="1378"/>
                    <a:pt x="978" y="1304"/>
                  </a:cubicBezTo>
                  <a:lnTo>
                    <a:pt x="978" y="1304"/>
                  </a:lnTo>
                  <a:cubicBezTo>
                    <a:pt x="994" y="1321"/>
                    <a:pt x="1017" y="1331"/>
                    <a:pt x="1042" y="1333"/>
                  </a:cubicBezTo>
                  <a:lnTo>
                    <a:pt x="1042" y="1333"/>
                  </a:lnTo>
                  <a:cubicBezTo>
                    <a:pt x="1162" y="1344"/>
                    <a:pt x="1295" y="1279"/>
                    <a:pt x="1403" y="1349"/>
                  </a:cubicBezTo>
                  <a:lnTo>
                    <a:pt x="1403" y="1349"/>
                  </a:lnTo>
                  <a:cubicBezTo>
                    <a:pt x="1416" y="1373"/>
                    <a:pt x="1456" y="1360"/>
                    <a:pt x="1448" y="1331"/>
                  </a:cubicBezTo>
                  <a:lnTo>
                    <a:pt x="1448" y="1331"/>
                  </a:lnTo>
                  <a:cubicBezTo>
                    <a:pt x="1408" y="1190"/>
                    <a:pt x="1355" y="1055"/>
                    <a:pt x="1287" y="925"/>
                  </a:cubicBezTo>
                  <a:lnTo>
                    <a:pt x="1287" y="925"/>
                  </a:lnTo>
                  <a:cubicBezTo>
                    <a:pt x="1287" y="924"/>
                    <a:pt x="1286" y="924"/>
                    <a:pt x="1286" y="923"/>
                  </a:cubicBezTo>
                  <a:lnTo>
                    <a:pt x="1286" y="923"/>
                  </a:lnTo>
                  <a:cubicBezTo>
                    <a:pt x="1291" y="920"/>
                    <a:pt x="1295" y="917"/>
                    <a:pt x="1299" y="914"/>
                  </a:cubicBezTo>
                  <a:lnTo>
                    <a:pt x="1299" y="914"/>
                  </a:lnTo>
                  <a:cubicBezTo>
                    <a:pt x="1311" y="907"/>
                    <a:pt x="1457" y="852"/>
                    <a:pt x="1462" y="867"/>
                  </a:cubicBezTo>
                  <a:lnTo>
                    <a:pt x="1462" y="867"/>
                  </a:lnTo>
                  <a:cubicBezTo>
                    <a:pt x="1471" y="897"/>
                    <a:pt x="1517" y="885"/>
                    <a:pt x="1509" y="856"/>
                  </a:cubicBezTo>
                  <a:lnTo>
                    <a:pt x="1509" y="856"/>
                  </a:lnTo>
                  <a:cubicBezTo>
                    <a:pt x="1512" y="851"/>
                    <a:pt x="1513" y="845"/>
                    <a:pt x="1511" y="839"/>
                  </a:cubicBezTo>
                  <a:close/>
                </a:path>
              </a:pathLst>
            </a:custGeom>
            <a:solidFill>
              <a:schemeClr val="accent6"/>
            </a:solidFill>
            <a:ln>
              <a:noFill/>
            </a:ln>
            <a:effectLst/>
          </p:spPr>
          <p:txBody>
            <a:bodyPr wrap="none" anchor="ctr"/>
            <a:lstStyle/>
            <a:p>
              <a:endParaRPr lang="es-ES_tradnl" sz="919" dirty="0"/>
            </a:p>
          </p:txBody>
        </p:sp>
        <p:grpSp>
          <p:nvGrpSpPr>
            <p:cNvPr id="30" name="Group 29">
              <a:extLst>
                <a:ext uri="{FF2B5EF4-FFF2-40B4-BE49-F238E27FC236}">
                  <a16:creationId xmlns:a16="http://schemas.microsoft.com/office/drawing/2014/main" id="{7F5C90D7-E316-B743-B6D2-06A8C0A18D4D}"/>
                </a:ext>
              </a:extLst>
            </p:cNvPr>
            <p:cNvGrpSpPr/>
            <p:nvPr/>
          </p:nvGrpSpPr>
          <p:grpSpPr>
            <a:xfrm rot="759599">
              <a:off x="4255492" y="3949389"/>
              <a:ext cx="745606" cy="1153261"/>
              <a:chOff x="4870112" y="3645384"/>
              <a:chExt cx="381280" cy="589742"/>
            </a:xfrm>
            <a:solidFill>
              <a:schemeClr val="accent5"/>
            </a:solidFill>
          </p:grpSpPr>
          <p:sp>
            <p:nvSpPr>
              <p:cNvPr id="142" name="Freeform 401">
                <a:extLst>
                  <a:ext uri="{FF2B5EF4-FFF2-40B4-BE49-F238E27FC236}">
                    <a16:creationId xmlns:a16="http://schemas.microsoft.com/office/drawing/2014/main" id="{E6EE423F-8EBA-C740-B4A4-9350C702FE1D}"/>
                  </a:ext>
                </a:extLst>
              </p:cNvPr>
              <p:cNvSpPr>
                <a:spLocks noChangeArrowheads="1"/>
              </p:cNvSpPr>
              <p:nvPr/>
            </p:nvSpPr>
            <p:spPr bwMode="auto">
              <a:xfrm>
                <a:off x="5185505" y="3739353"/>
                <a:ext cx="19442" cy="25923"/>
              </a:xfrm>
              <a:custGeom>
                <a:avLst/>
                <a:gdLst>
                  <a:gd name="T0" fmla="*/ 38 w 81"/>
                  <a:gd name="T1" fmla="*/ 86 h 105"/>
                  <a:gd name="T2" fmla="*/ 38 w 81"/>
                  <a:gd name="T3" fmla="*/ 86 h 105"/>
                  <a:gd name="T4" fmla="*/ 69 w 81"/>
                  <a:gd name="T5" fmla="*/ 34 h 105"/>
                  <a:gd name="T6" fmla="*/ 69 w 81"/>
                  <a:gd name="T7" fmla="*/ 34 h 105"/>
                  <a:gd name="T8" fmla="*/ 41 w 81"/>
                  <a:gd name="T9" fmla="*/ 18 h 105"/>
                  <a:gd name="T10" fmla="*/ 41 w 81"/>
                  <a:gd name="T11" fmla="*/ 18 h 105"/>
                  <a:gd name="T12" fmla="*/ 10 w 81"/>
                  <a:gd name="T13" fmla="*/ 70 h 105"/>
                  <a:gd name="T14" fmla="*/ 10 w 81"/>
                  <a:gd name="T15" fmla="*/ 70 h 105"/>
                  <a:gd name="T16" fmla="*/ 38 w 81"/>
                  <a:gd name="T17" fmla="*/ 8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05">
                    <a:moveTo>
                      <a:pt x="38" y="86"/>
                    </a:moveTo>
                    <a:lnTo>
                      <a:pt x="38" y="86"/>
                    </a:lnTo>
                    <a:cubicBezTo>
                      <a:pt x="48" y="69"/>
                      <a:pt x="59" y="52"/>
                      <a:pt x="69" y="34"/>
                    </a:cubicBezTo>
                    <a:lnTo>
                      <a:pt x="69" y="34"/>
                    </a:lnTo>
                    <a:cubicBezTo>
                      <a:pt x="80" y="16"/>
                      <a:pt x="52" y="0"/>
                      <a:pt x="41" y="18"/>
                    </a:cubicBezTo>
                    <a:lnTo>
                      <a:pt x="41" y="18"/>
                    </a:lnTo>
                    <a:cubicBezTo>
                      <a:pt x="31" y="35"/>
                      <a:pt x="21" y="53"/>
                      <a:pt x="10" y="70"/>
                    </a:cubicBezTo>
                    <a:lnTo>
                      <a:pt x="10" y="70"/>
                    </a:lnTo>
                    <a:cubicBezTo>
                      <a:pt x="0" y="88"/>
                      <a:pt x="28" y="104"/>
                      <a:pt x="38"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nvGrpSpPr>
              <p:cNvPr id="143" name="Group 142">
                <a:extLst>
                  <a:ext uri="{FF2B5EF4-FFF2-40B4-BE49-F238E27FC236}">
                    <a16:creationId xmlns:a16="http://schemas.microsoft.com/office/drawing/2014/main" id="{7787EAB5-F33C-A749-8E22-56AE8AB9B3B3}"/>
                  </a:ext>
                </a:extLst>
              </p:cNvPr>
              <p:cNvGrpSpPr/>
              <p:nvPr/>
            </p:nvGrpSpPr>
            <p:grpSpPr>
              <a:xfrm>
                <a:off x="4870112" y="3645384"/>
                <a:ext cx="381280" cy="589742"/>
                <a:chOff x="4870112" y="3645384"/>
                <a:chExt cx="381280" cy="589742"/>
              </a:xfrm>
              <a:grpFill/>
            </p:grpSpPr>
            <p:sp>
              <p:nvSpPr>
                <p:cNvPr id="144" name="Freeform 402">
                  <a:extLst>
                    <a:ext uri="{FF2B5EF4-FFF2-40B4-BE49-F238E27FC236}">
                      <a16:creationId xmlns:a16="http://schemas.microsoft.com/office/drawing/2014/main" id="{DDCB8BB2-3D2B-9D4D-8899-2283FC2A2A8D}"/>
                    </a:ext>
                  </a:extLst>
                </p:cNvPr>
                <p:cNvSpPr>
                  <a:spLocks noChangeArrowheads="1"/>
                </p:cNvSpPr>
                <p:nvPr/>
              </p:nvSpPr>
              <p:spPr bwMode="auto">
                <a:xfrm>
                  <a:off x="5194146" y="3746914"/>
                  <a:ext cx="17282" cy="24842"/>
                </a:xfrm>
                <a:custGeom>
                  <a:avLst/>
                  <a:gdLst>
                    <a:gd name="T0" fmla="*/ 10 w 72"/>
                    <a:gd name="T1" fmla="*/ 64 h 101"/>
                    <a:gd name="T2" fmla="*/ 10 w 72"/>
                    <a:gd name="T3" fmla="*/ 64 h 101"/>
                    <a:gd name="T4" fmla="*/ 39 w 72"/>
                    <a:gd name="T5" fmla="*/ 81 h 101"/>
                    <a:gd name="T6" fmla="*/ 39 w 72"/>
                    <a:gd name="T7" fmla="*/ 81 h 101"/>
                    <a:gd name="T8" fmla="*/ 61 w 72"/>
                    <a:gd name="T9" fmla="*/ 35 h 101"/>
                    <a:gd name="T10" fmla="*/ 61 w 72"/>
                    <a:gd name="T11" fmla="*/ 35 h 101"/>
                    <a:gd name="T12" fmla="*/ 33 w 72"/>
                    <a:gd name="T13" fmla="*/ 19 h 101"/>
                    <a:gd name="T14" fmla="*/ 33 w 72"/>
                    <a:gd name="T15" fmla="*/ 19 h 101"/>
                    <a:gd name="T16" fmla="*/ 10 w 72"/>
                    <a:gd name="T17" fmla="*/ 6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01">
                      <a:moveTo>
                        <a:pt x="10" y="64"/>
                      </a:moveTo>
                      <a:lnTo>
                        <a:pt x="10" y="64"/>
                      </a:lnTo>
                      <a:cubicBezTo>
                        <a:pt x="0" y="83"/>
                        <a:pt x="29" y="100"/>
                        <a:pt x="39" y="81"/>
                      </a:cubicBezTo>
                      <a:lnTo>
                        <a:pt x="39" y="81"/>
                      </a:lnTo>
                      <a:cubicBezTo>
                        <a:pt x="46" y="65"/>
                        <a:pt x="54" y="50"/>
                        <a:pt x="61" y="35"/>
                      </a:cubicBezTo>
                      <a:lnTo>
                        <a:pt x="61" y="35"/>
                      </a:lnTo>
                      <a:cubicBezTo>
                        <a:pt x="71" y="17"/>
                        <a:pt x="43" y="0"/>
                        <a:pt x="33" y="19"/>
                      </a:cubicBezTo>
                      <a:lnTo>
                        <a:pt x="33" y="19"/>
                      </a:lnTo>
                      <a:cubicBezTo>
                        <a:pt x="26" y="34"/>
                        <a:pt x="18" y="49"/>
                        <a:pt x="10" y="6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nvGrpSpPr>
                <p:cNvPr id="145" name="Group 144">
                  <a:extLst>
                    <a:ext uri="{FF2B5EF4-FFF2-40B4-BE49-F238E27FC236}">
                      <a16:creationId xmlns:a16="http://schemas.microsoft.com/office/drawing/2014/main" id="{05E6C3C7-A95C-E640-86A1-9057A514029B}"/>
                    </a:ext>
                  </a:extLst>
                </p:cNvPr>
                <p:cNvGrpSpPr/>
                <p:nvPr/>
              </p:nvGrpSpPr>
              <p:grpSpPr>
                <a:xfrm>
                  <a:off x="4870112" y="3645384"/>
                  <a:ext cx="381280" cy="589742"/>
                  <a:chOff x="4870112" y="3645384"/>
                  <a:chExt cx="381280" cy="589742"/>
                </a:xfrm>
                <a:grpFill/>
              </p:grpSpPr>
              <p:sp>
                <p:nvSpPr>
                  <p:cNvPr id="146" name="Freeform 400">
                    <a:extLst>
                      <a:ext uri="{FF2B5EF4-FFF2-40B4-BE49-F238E27FC236}">
                        <a16:creationId xmlns:a16="http://schemas.microsoft.com/office/drawing/2014/main" id="{86F11EC0-CFDA-6746-B7B0-F19E7A884A65}"/>
                      </a:ext>
                    </a:extLst>
                  </p:cNvPr>
                  <p:cNvSpPr>
                    <a:spLocks noChangeArrowheads="1"/>
                  </p:cNvSpPr>
                  <p:nvPr/>
                </p:nvSpPr>
                <p:spPr bwMode="auto">
                  <a:xfrm>
                    <a:off x="4870112" y="3645384"/>
                    <a:ext cx="381280" cy="589742"/>
                  </a:xfrm>
                  <a:custGeom>
                    <a:avLst/>
                    <a:gdLst>
                      <a:gd name="T0" fmla="*/ 1213 w 1556"/>
                      <a:gd name="T1" fmla="*/ 681 h 2407"/>
                      <a:gd name="T2" fmla="*/ 1115 w 1556"/>
                      <a:gd name="T3" fmla="*/ 639 h 2407"/>
                      <a:gd name="T4" fmla="*/ 1269 w 1556"/>
                      <a:gd name="T5" fmla="*/ 414 h 2407"/>
                      <a:gd name="T6" fmla="*/ 1399 w 1556"/>
                      <a:gd name="T7" fmla="*/ 608 h 2407"/>
                      <a:gd name="T8" fmla="*/ 130 w 1556"/>
                      <a:gd name="T9" fmla="*/ 401 h 2407"/>
                      <a:gd name="T10" fmla="*/ 194 w 1556"/>
                      <a:gd name="T11" fmla="*/ 473 h 2407"/>
                      <a:gd name="T12" fmla="*/ 146 w 1556"/>
                      <a:gd name="T13" fmla="*/ 335 h 2407"/>
                      <a:gd name="T14" fmla="*/ 243 w 1556"/>
                      <a:gd name="T15" fmla="*/ 316 h 2407"/>
                      <a:gd name="T16" fmla="*/ 376 w 1556"/>
                      <a:gd name="T17" fmla="*/ 568 h 2407"/>
                      <a:gd name="T18" fmla="*/ 402 w 1556"/>
                      <a:gd name="T19" fmla="*/ 646 h 2407"/>
                      <a:gd name="T20" fmla="*/ 130 w 1556"/>
                      <a:gd name="T21" fmla="*/ 347 h 2407"/>
                      <a:gd name="T22" fmla="*/ 385 w 1556"/>
                      <a:gd name="T23" fmla="*/ 205 h 2407"/>
                      <a:gd name="T24" fmla="*/ 569 w 1556"/>
                      <a:gd name="T25" fmla="*/ 131 h 2407"/>
                      <a:gd name="T26" fmla="*/ 530 w 1556"/>
                      <a:gd name="T27" fmla="*/ 191 h 2407"/>
                      <a:gd name="T28" fmla="*/ 365 w 1556"/>
                      <a:gd name="T29" fmla="*/ 306 h 2407"/>
                      <a:gd name="T30" fmla="*/ 998 w 1556"/>
                      <a:gd name="T31" fmla="*/ 125 h 2407"/>
                      <a:gd name="T32" fmla="*/ 911 w 1556"/>
                      <a:gd name="T33" fmla="*/ 159 h 2407"/>
                      <a:gd name="T34" fmla="*/ 886 w 1556"/>
                      <a:gd name="T35" fmla="*/ 111 h 2407"/>
                      <a:gd name="T36" fmla="*/ 832 w 1556"/>
                      <a:gd name="T37" fmla="*/ 90 h 2407"/>
                      <a:gd name="T38" fmla="*/ 790 w 1556"/>
                      <a:gd name="T39" fmla="*/ 166 h 2407"/>
                      <a:gd name="T40" fmla="*/ 995 w 1556"/>
                      <a:gd name="T41" fmla="*/ 65 h 2407"/>
                      <a:gd name="T42" fmla="*/ 937 w 1556"/>
                      <a:gd name="T43" fmla="*/ 180 h 2407"/>
                      <a:gd name="T44" fmla="*/ 829 w 1556"/>
                      <a:gd name="T45" fmla="*/ 570 h 2407"/>
                      <a:gd name="T46" fmla="*/ 771 w 1556"/>
                      <a:gd name="T47" fmla="*/ 514 h 2407"/>
                      <a:gd name="T48" fmla="*/ 668 w 1556"/>
                      <a:gd name="T49" fmla="*/ 465 h 2407"/>
                      <a:gd name="T50" fmla="*/ 539 w 1556"/>
                      <a:gd name="T51" fmla="*/ 462 h 2407"/>
                      <a:gd name="T52" fmla="*/ 558 w 1556"/>
                      <a:gd name="T53" fmla="*/ 498 h 2407"/>
                      <a:gd name="T54" fmla="*/ 587 w 1556"/>
                      <a:gd name="T55" fmla="*/ 569 h 2407"/>
                      <a:gd name="T56" fmla="*/ 545 w 1556"/>
                      <a:gd name="T57" fmla="*/ 267 h 2407"/>
                      <a:gd name="T58" fmla="*/ 622 w 1556"/>
                      <a:gd name="T59" fmla="*/ 326 h 2407"/>
                      <a:gd name="T60" fmla="*/ 722 w 1556"/>
                      <a:gd name="T61" fmla="*/ 248 h 2407"/>
                      <a:gd name="T62" fmla="*/ 814 w 1556"/>
                      <a:gd name="T63" fmla="*/ 213 h 2407"/>
                      <a:gd name="T64" fmla="*/ 847 w 1556"/>
                      <a:gd name="T65" fmla="*/ 208 h 2407"/>
                      <a:gd name="T66" fmla="*/ 915 w 1556"/>
                      <a:gd name="T67" fmla="*/ 221 h 2407"/>
                      <a:gd name="T68" fmla="*/ 974 w 1556"/>
                      <a:gd name="T69" fmla="*/ 265 h 2407"/>
                      <a:gd name="T70" fmla="*/ 1009 w 1556"/>
                      <a:gd name="T71" fmla="*/ 289 h 2407"/>
                      <a:gd name="T72" fmla="*/ 1115 w 1556"/>
                      <a:gd name="T73" fmla="*/ 305 h 2407"/>
                      <a:gd name="T74" fmla="*/ 1163 w 1556"/>
                      <a:gd name="T75" fmla="*/ 472 h 2407"/>
                      <a:gd name="T76" fmla="*/ 689 w 1556"/>
                      <a:gd name="T77" fmla="*/ 702 h 2407"/>
                      <a:gd name="T78" fmla="*/ 1301 w 1556"/>
                      <a:gd name="T79" fmla="*/ 242 h 2407"/>
                      <a:gd name="T80" fmla="*/ 1252 w 1556"/>
                      <a:gd name="T81" fmla="*/ 215 h 2407"/>
                      <a:gd name="T82" fmla="*/ 1233 w 1556"/>
                      <a:gd name="T83" fmla="*/ 190 h 2407"/>
                      <a:gd name="T84" fmla="*/ 1112 w 1556"/>
                      <a:gd name="T85" fmla="*/ 214 h 2407"/>
                      <a:gd name="T86" fmla="*/ 982 w 1556"/>
                      <a:gd name="T87" fmla="*/ 211 h 2407"/>
                      <a:gd name="T88" fmla="*/ 1090 w 1556"/>
                      <a:gd name="T89" fmla="*/ 1049 h 2407"/>
                      <a:gd name="T90" fmla="*/ 1054 w 1556"/>
                      <a:gd name="T91" fmla="*/ 1138 h 2407"/>
                      <a:gd name="T92" fmla="*/ 284 w 1556"/>
                      <a:gd name="T93" fmla="*/ 1368 h 2407"/>
                      <a:gd name="T94" fmla="*/ 359 w 1556"/>
                      <a:gd name="T95" fmla="*/ 1316 h 2407"/>
                      <a:gd name="T96" fmla="*/ 1441 w 1556"/>
                      <a:gd name="T97" fmla="*/ 358 h 2407"/>
                      <a:gd name="T98" fmla="*/ 692 w 1556"/>
                      <a:gd name="T99" fmla="*/ 88 h 2407"/>
                      <a:gd name="T100" fmla="*/ 252 w 1556"/>
                      <a:gd name="T101" fmla="*/ 260 h 2407"/>
                      <a:gd name="T102" fmla="*/ 538 w 1556"/>
                      <a:gd name="T103" fmla="*/ 740 h 2407"/>
                      <a:gd name="T104" fmla="*/ 529 w 1556"/>
                      <a:gd name="T105" fmla="*/ 1598 h 2407"/>
                      <a:gd name="T106" fmla="*/ 449 w 1556"/>
                      <a:gd name="T107" fmla="*/ 1482 h 2407"/>
                      <a:gd name="T108" fmla="*/ 258 w 1556"/>
                      <a:gd name="T109" fmla="*/ 1090 h 2407"/>
                      <a:gd name="T110" fmla="*/ 406 w 1556"/>
                      <a:gd name="T111" fmla="*/ 1506 h 2407"/>
                      <a:gd name="T112" fmla="*/ 610 w 1556"/>
                      <a:gd name="T113" fmla="*/ 1427 h 2407"/>
                      <a:gd name="T114" fmla="*/ 980 w 1556"/>
                      <a:gd name="T115" fmla="*/ 1040 h 2407"/>
                      <a:gd name="T116" fmla="*/ 1452 w 1556"/>
                      <a:gd name="T117" fmla="*/ 630 h 2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6" h="2407">
                        <a:moveTo>
                          <a:pt x="904" y="678"/>
                        </a:moveTo>
                        <a:lnTo>
                          <a:pt x="904" y="678"/>
                        </a:lnTo>
                        <a:cubicBezTo>
                          <a:pt x="906" y="677"/>
                          <a:pt x="907" y="677"/>
                          <a:pt x="908" y="677"/>
                        </a:cubicBezTo>
                        <a:lnTo>
                          <a:pt x="908" y="677"/>
                        </a:lnTo>
                        <a:cubicBezTo>
                          <a:pt x="962" y="668"/>
                          <a:pt x="1016" y="659"/>
                          <a:pt x="1070" y="651"/>
                        </a:cubicBezTo>
                        <a:lnTo>
                          <a:pt x="1070" y="651"/>
                        </a:lnTo>
                        <a:cubicBezTo>
                          <a:pt x="1017" y="664"/>
                          <a:pt x="958" y="678"/>
                          <a:pt x="904" y="678"/>
                        </a:cubicBezTo>
                        <a:close/>
                        <a:moveTo>
                          <a:pt x="1399" y="608"/>
                        </a:moveTo>
                        <a:lnTo>
                          <a:pt x="1399" y="608"/>
                        </a:lnTo>
                        <a:cubicBezTo>
                          <a:pt x="1344" y="645"/>
                          <a:pt x="1276" y="663"/>
                          <a:pt x="1213" y="681"/>
                        </a:cubicBezTo>
                        <a:lnTo>
                          <a:pt x="1213" y="681"/>
                        </a:lnTo>
                        <a:cubicBezTo>
                          <a:pt x="1155" y="696"/>
                          <a:pt x="1095" y="706"/>
                          <a:pt x="1037" y="717"/>
                        </a:cubicBezTo>
                        <a:lnTo>
                          <a:pt x="1037" y="717"/>
                        </a:lnTo>
                        <a:cubicBezTo>
                          <a:pt x="984" y="726"/>
                          <a:pt x="938" y="722"/>
                          <a:pt x="894" y="709"/>
                        </a:cubicBezTo>
                        <a:lnTo>
                          <a:pt x="894" y="709"/>
                        </a:lnTo>
                        <a:cubicBezTo>
                          <a:pt x="979" y="712"/>
                          <a:pt x="1074" y="682"/>
                          <a:pt x="1146" y="664"/>
                        </a:cubicBezTo>
                        <a:lnTo>
                          <a:pt x="1146" y="664"/>
                        </a:lnTo>
                        <a:cubicBezTo>
                          <a:pt x="1166" y="659"/>
                          <a:pt x="1158" y="628"/>
                          <a:pt x="1137" y="633"/>
                        </a:cubicBezTo>
                        <a:lnTo>
                          <a:pt x="1137" y="633"/>
                        </a:lnTo>
                        <a:cubicBezTo>
                          <a:pt x="1130" y="635"/>
                          <a:pt x="1122" y="636"/>
                          <a:pt x="1115" y="639"/>
                        </a:cubicBezTo>
                        <a:lnTo>
                          <a:pt x="1115" y="639"/>
                        </a:lnTo>
                        <a:cubicBezTo>
                          <a:pt x="1121" y="629"/>
                          <a:pt x="1112" y="611"/>
                          <a:pt x="1096" y="613"/>
                        </a:cubicBezTo>
                        <a:lnTo>
                          <a:pt x="1096" y="613"/>
                        </a:lnTo>
                        <a:cubicBezTo>
                          <a:pt x="1053" y="621"/>
                          <a:pt x="1009" y="628"/>
                          <a:pt x="965" y="635"/>
                        </a:cubicBezTo>
                        <a:lnTo>
                          <a:pt x="965" y="635"/>
                        </a:lnTo>
                        <a:cubicBezTo>
                          <a:pt x="926" y="642"/>
                          <a:pt x="874" y="659"/>
                          <a:pt x="832" y="652"/>
                        </a:cubicBezTo>
                        <a:lnTo>
                          <a:pt x="832" y="652"/>
                        </a:lnTo>
                        <a:cubicBezTo>
                          <a:pt x="1006" y="631"/>
                          <a:pt x="1204" y="578"/>
                          <a:pt x="1267" y="419"/>
                        </a:cubicBezTo>
                        <a:lnTo>
                          <a:pt x="1267" y="419"/>
                        </a:lnTo>
                        <a:cubicBezTo>
                          <a:pt x="1267" y="417"/>
                          <a:pt x="1268" y="415"/>
                          <a:pt x="1269" y="414"/>
                        </a:cubicBezTo>
                        <a:lnTo>
                          <a:pt x="1269" y="414"/>
                        </a:lnTo>
                        <a:cubicBezTo>
                          <a:pt x="1271" y="413"/>
                          <a:pt x="1274" y="412"/>
                          <a:pt x="1276" y="410"/>
                        </a:cubicBezTo>
                        <a:lnTo>
                          <a:pt x="1276" y="410"/>
                        </a:lnTo>
                        <a:cubicBezTo>
                          <a:pt x="1310" y="381"/>
                          <a:pt x="1349" y="372"/>
                          <a:pt x="1393" y="384"/>
                        </a:cubicBezTo>
                        <a:lnTo>
                          <a:pt x="1393" y="384"/>
                        </a:lnTo>
                        <a:cubicBezTo>
                          <a:pt x="1396" y="384"/>
                          <a:pt x="1400" y="386"/>
                          <a:pt x="1402" y="386"/>
                        </a:cubicBezTo>
                        <a:lnTo>
                          <a:pt x="1402" y="386"/>
                        </a:lnTo>
                        <a:cubicBezTo>
                          <a:pt x="1406" y="388"/>
                          <a:pt x="1410" y="389"/>
                          <a:pt x="1415" y="389"/>
                        </a:cubicBezTo>
                        <a:lnTo>
                          <a:pt x="1415" y="389"/>
                        </a:lnTo>
                        <a:cubicBezTo>
                          <a:pt x="1532" y="428"/>
                          <a:pt x="1456" y="570"/>
                          <a:pt x="1399" y="608"/>
                        </a:cubicBezTo>
                        <a:close/>
                        <a:moveTo>
                          <a:pt x="307" y="691"/>
                        </a:moveTo>
                        <a:lnTo>
                          <a:pt x="307" y="691"/>
                        </a:lnTo>
                        <a:cubicBezTo>
                          <a:pt x="228" y="667"/>
                          <a:pt x="166" y="606"/>
                          <a:pt x="126" y="537"/>
                        </a:cubicBezTo>
                        <a:lnTo>
                          <a:pt x="126" y="537"/>
                        </a:lnTo>
                        <a:cubicBezTo>
                          <a:pt x="99" y="493"/>
                          <a:pt x="83" y="424"/>
                          <a:pt x="110" y="373"/>
                        </a:cubicBezTo>
                        <a:lnTo>
                          <a:pt x="110" y="373"/>
                        </a:lnTo>
                        <a:cubicBezTo>
                          <a:pt x="110" y="373"/>
                          <a:pt x="110" y="374"/>
                          <a:pt x="111" y="374"/>
                        </a:cubicBezTo>
                        <a:lnTo>
                          <a:pt x="111" y="374"/>
                        </a:lnTo>
                        <a:cubicBezTo>
                          <a:pt x="117" y="384"/>
                          <a:pt x="123" y="393"/>
                          <a:pt x="130" y="401"/>
                        </a:cubicBezTo>
                        <a:lnTo>
                          <a:pt x="130" y="401"/>
                        </a:lnTo>
                        <a:cubicBezTo>
                          <a:pt x="118" y="399"/>
                          <a:pt x="104" y="411"/>
                          <a:pt x="111" y="426"/>
                        </a:cubicBezTo>
                        <a:lnTo>
                          <a:pt x="111" y="426"/>
                        </a:lnTo>
                        <a:cubicBezTo>
                          <a:pt x="129" y="461"/>
                          <a:pt x="154" y="490"/>
                          <a:pt x="186" y="514"/>
                        </a:cubicBezTo>
                        <a:lnTo>
                          <a:pt x="186" y="514"/>
                        </a:lnTo>
                        <a:cubicBezTo>
                          <a:pt x="203" y="526"/>
                          <a:pt x="219" y="498"/>
                          <a:pt x="203" y="485"/>
                        </a:cubicBezTo>
                        <a:lnTo>
                          <a:pt x="203" y="485"/>
                        </a:lnTo>
                        <a:cubicBezTo>
                          <a:pt x="180" y="469"/>
                          <a:pt x="162" y="447"/>
                          <a:pt x="148" y="424"/>
                        </a:cubicBezTo>
                        <a:lnTo>
                          <a:pt x="148" y="424"/>
                        </a:lnTo>
                        <a:cubicBezTo>
                          <a:pt x="162" y="441"/>
                          <a:pt x="178" y="458"/>
                          <a:pt x="194" y="473"/>
                        </a:cubicBezTo>
                        <a:lnTo>
                          <a:pt x="194" y="473"/>
                        </a:lnTo>
                        <a:cubicBezTo>
                          <a:pt x="209" y="488"/>
                          <a:pt x="232" y="465"/>
                          <a:pt x="218" y="451"/>
                        </a:cubicBezTo>
                        <a:lnTo>
                          <a:pt x="218" y="451"/>
                        </a:lnTo>
                        <a:cubicBezTo>
                          <a:pt x="221" y="453"/>
                          <a:pt x="223" y="455"/>
                          <a:pt x="227" y="458"/>
                        </a:cubicBezTo>
                        <a:lnTo>
                          <a:pt x="227" y="458"/>
                        </a:lnTo>
                        <a:cubicBezTo>
                          <a:pt x="243" y="471"/>
                          <a:pt x="259" y="442"/>
                          <a:pt x="242" y="430"/>
                        </a:cubicBezTo>
                        <a:lnTo>
                          <a:pt x="242" y="430"/>
                        </a:lnTo>
                        <a:cubicBezTo>
                          <a:pt x="211" y="405"/>
                          <a:pt x="183" y="376"/>
                          <a:pt x="160" y="341"/>
                        </a:cubicBezTo>
                        <a:lnTo>
                          <a:pt x="160" y="341"/>
                        </a:lnTo>
                        <a:cubicBezTo>
                          <a:pt x="157" y="336"/>
                          <a:pt x="151" y="335"/>
                          <a:pt x="146" y="335"/>
                        </a:cubicBezTo>
                        <a:lnTo>
                          <a:pt x="146" y="335"/>
                        </a:lnTo>
                        <a:cubicBezTo>
                          <a:pt x="153" y="330"/>
                          <a:pt x="161" y="325"/>
                          <a:pt x="171" y="321"/>
                        </a:cubicBezTo>
                        <a:lnTo>
                          <a:pt x="171" y="321"/>
                        </a:lnTo>
                        <a:cubicBezTo>
                          <a:pt x="182" y="318"/>
                          <a:pt x="193" y="315"/>
                          <a:pt x="204" y="315"/>
                        </a:cubicBezTo>
                        <a:lnTo>
                          <a:pt x="204" y="315"/>
                        </a:lnTo>
                        <a:cubicBezTo>
                          <a:pt x="262" y="409"/>
                          <a:pt x="335" y="490"/>
                          <a:pt x="423" y="556"/>
                        </a:cubicBezTo>
                        <a:lnTo>
                          <a:pt x="423" y="556"/>
                        </a:lnTo>
                        <a:cubicBezTo>
                          <a:pt x="440" y="570"/>
                          <a:pt x="456" y="541"/>
                          <a:pt x="440" y="528"/>
                        </a:cubicBezTo>
                        <a:lnTo>
                          <a:pt x="440" y="528"/>
                        </a:lnTo>
                        <a:cubicBezTo>
                          <a:pt x="362" y="470"/>
                          <a:pt x="297" y="398"/>
                          <a:pt x="243" y="316"/>
                        </a:cubicBezTo>
                        <a:lnTo>
                          <a:pt x="243" y="316"/>
                        </a:lnTo>
                        <a:cubicBezTo>
                          <a:pt x="284" y="323"/>
                          <a:pt x="325" y="341"/>
                          <a:pt x="359" y="356"/>
                        </a:cubicBezTo>
                        <a:lnTo>
                          <a:pt x="359" y="356"/>
                        </a:lnTo>
                        <a:cubicBezTo>
                          <a:pt x="362" y="445"/>
                          <a:pt x="429" y="527"/>
                          <a:pt x="509" y="585"/>
                        </a:cubicBezTo>
                        <a:lnTo>
                          <a:pt x="509" y="585"/>
                        </a:lnTo>
                        <a:cubicBezTo>
                          <a:pt x="455" y="572"/>
                          <a:pt x="413" y="565"/>
                          <a:pt x="409" y="573"/>
                        </a:cubicBezTo>
                        <a:lnTo>
                          <a:pt x="409" y="573"/>
                        </a:lnTo>
                        <a:cubicBezTo>
                          <a:pt x="417" y="553"/>
                          <a:pt x="386" y="545"/>
                          <a:pt x="378" y="564"/>
                        </a:cubicBezTo>
                        <a:lnTo>
                          <a:pt x="378" y="564"/>
                        </a:lnTo>
                        <a:cubicBezTo>
                          <a:pt x="378" y="565"/>
                          <a:pt x="377" y="566"/>
                          <a:pt x="376" y="568"/>
                        </a:cubicBezTo>
                        <a:lnTo>
                          <a:pt x="376" y="568"/>
                        </a:lnTo>
                        <a:cubicBezTo>
                          <a:pt x="375" y="573"/>
                          <a:pt x="377" y="580"/>
                          <a:pt x="380" y="583"/>
                        </a:cubicBezTo>
                        <a:lnTo>
                          <a:pt x="380" y="583"/>
                        </a:lnTo>
                        <a:cubicBezTo>
                          <a:pt x="413" y="612"/>
                          <a:pt x="483" y="615"/>
                          <a:pt x="524" y="626"/>
                        </a:cubicBezTo>
                        <a:lnTo>
                          <a:pt x="524" y="626"/>
                        </a:lnTo>
                        <a:cubicBezTo>
                          <a:pt x="540" y="630"/>
                          <a:pt x="555" y="634"/>
                          <a:pt x="571" y="638"/>
                        </a:cubicBezTo>
                        <a:lnTo>
                          <a:pt x="571" y="638"/>
                        </a:lnTo>
                        <a:cubicBezTo>
                          <a:pt x="517" y="631"/>
                          <a:pt x="464" y="623"/>
                          <a:pt x="411" y="614"/>
                        </a:cubicBezTo>
                        <a:lnTo>
                          <a:pt x="411" y="614"/>
                        </a:lnTo>
                        <a:cubicBezTo>
                          <a:pt x="390" y="611"/>
                          <a:pt x="382" y="642"/>
                          <a:pt x="402" y="646"/>
                        </a:cubicBezTo>
                        <a:lnTo>
                          <a:pt x="402" y="646"/>
                        </a:lnTo>
                        <a:cubicBezTo>
                          <a:pt x="459" y="655"/>
                          <a:pt x="516" y="663"/>
                          <a:pt x="572" y="671"/>
                        </a:cubicBezTo>
                        <a:lnTo>
                          <a:pt x="572" y="671"/>
                        </a:lnTo>
                        <a:cubicBezTo>
                          <a:pt x="577" y="672"/>
                          <a:pt x="582" y="673"/>
                          <a:pt x="587" y="673"/>
                        </a:cubicBezTo>
                        <a:lnTo>
                          <a:pt x="587" y="673"/>
                        </a:lnTo>
                        <a:cubicBezTo>
                          <a:pt x="570" y="672"/>
                          <a:pt x="553" y="669"/>
                          <a:pt x="536" y="666"/>
                        </a:cubicBezTo>
                        <a:lnTo>
                          <a:pt x="536" y="666"/>
                        </a:lnTo>
                        <a:cubicBezTo>
                          <a:pt x="520" y="664"/>
                          <a:pt x="512" y="681"/>
                          <a:pt x="517" y="691"/>
                        </a:cubicBezTo>
                        <a:lnTo>
                          <a:pt x="517" y="691"/>
                        </a:lnTo>
                        <a:cubicBezTo>
                          <a:pt x="445" y="692"/>
                          <a:pt x="383" y="714"/>
                          <a:pt x="307" y="691"/>
                        </a:cubicBezTo>
                        <a:close/>
                        <a:moveTo>
                          <a:pt x="130" y="347"/>
                        </a:moveTo>
                        <a:lnTo>
                          <a:pt x="130" y="347"/>
                        </a:lnTo>
                        <a:cubicBezTo>
                          <a:pt x="130" y="348"/>
                          <a:pt x="130" y="350"/>
                          <a:pt x="130" y="351"/>
                        </a:cubicBezTo>
                        <a:lnTo>
                          <a:pt x="130" y="351"/>
                        </a:lnTo>
                        <a:cubicBezTo>
                          <a:pt x="128" y="351"/>
                          <a:pt x="127" y="351"/>
                          <a:pt x="126" y="350"/>
                        </a:cubicBezTo>
                        <a:lnTo>
                          <a:pt x="126" y="350"/>
                        </a:lnTo>
                        <a:cubicBezTo>
                          <a:pt x="127" y="349"/>
                          <a:pt x="128" y="348"/>
                          <a:pt x="130" y="347"/>
                        </a:cubicBezTo>
                        <a:close/>
                        <a:moveTo>
                          <a:pt x="375" y="209"/>
                        </a:moveTo>
                        <a:lnTo>
                          <a:pt x="375" y="209"/>
                        </a:lnTo>
                        <a:cubicBezTo>
                          <a:pt x="378" y="209"/>
                          <a:pt x="382" y="207"/>
                          <a:pt x="385" y="205"/>
                        </a:cubicBezTo>
                        <a:lnTo>
                          <a:pt x="385" y="205"/>
                        </a:lnTo>
                        <a:cubicBezTo>
                          <a:pt x="465" y="141"/>
                          <a:pt x="580" y="60"/>
                          <a:pt x="675" y="147"/>
                        </a:cubicBezTo>
                        <a:lnTo>
                          <a:pt x="675" y="147"/>
                        </a:lnTo>
                        <a:cubicBezTo>
                          <a:pt x="693" y="163"/>
                          <a:pt x="708" y="179"/>
                          <a:pt x="724" y="191"/>
                        </a:cubicBezTo>
                        <a:lnTo>
                          <a:pt x="724" y="191"/>
                        </a:lnTo>
                        <a:cubicBezTo>
                          <a:pt x="686" y="207"/>
                          <a:pt x="650" y="224"/>
                          <a:pt x="612" y="228"/>
                        </a:cubicBezTo>
                        <a:lnTo>
                          <a:pt x="612" y="228"/>
                        </a:lnTo>
                        <a:cubicBezTo>
                          <a:pt x="609" y="195"/>
                          <a:pt x="605" y="164"/>
                          <a:pt x="601" y="131"/>
                        </a:cubicBezTo>
                        <a:lnTo>
                          <a:pt x="601" y="131"/>
                        </a:lnTo>
                        <a:cubicBezTo>
                          <a:pt x="599" y="111"/>
                          <a:pt x="567" y="111"/>
                          <a:pt x="569" y="131"/>
                        </a:cubicBezTo>
                        <a:lnTo>
                          <a:pt x="569" y="131"/>
                        </a:lnTo>
                        <a:cubicBezTo>
                          <a:pt x="572" y="164"/>
                          <a:pt x="577" y="195"/>
                          <a:pt x="580" y="228"/>
                        </a:cubicBezTo>
                        <a:lnTo>
                          <a:pt x="580" y="228"/>
                        </a:lnTo>
                        <a:cubicBezTo>
                          <a:pt x="580" y="228"/>
                          <a:pt x="578" y="228"/>
                          <a:pt x="578" y="227"/>
                        </a:cubicBezTo>
                        <a:lnTo>
                          <a:pt x="578" y="227"/>
                        </a:lnTo>
                        <a:cubicBezTo>
                          <a:pt x="567" y="210"/>
                          <a:pt x="561" y="193"/>
                          <a:pt x="561" y="173"/>
                        </a:cubicBezTo>
                        <a:lnTo>
                          <a:pt x="561" y="173"/>
                        </a:lnTo>
                        <a:cubicBezTo>
                          <a:pt x="560" y="152"/>
                          <a:pt x="528" y="152"/>
                          <a:pt x="529" y="173"/>
                        </a:cubicBezTo>
                        <a:lnTo>
                          <a:pt x="529" y="173"/>
                        </a:lnTo>
                        <a:cubicBezTo>
                          <a:pt x="529" y="179"/>
                          <a:pt x="529" y="185"/>
                          <a:pt x="530" y="191"/>
                        </a:cubicBezTo>
                        <a:lnTo>
                          <a:pt x="530" y="191"/>
                        </a:lnTo>
                        <a:cubicBezTo>
                          <a:pt x="527" y="187"/>
                          <a:pt x="525" y="181"/>
                          <a:pt x="522" y="176"/>
                        </a:cubicBezTo>
                        <a:lnTo>
                          <a:pt x="522" y="176"/>
                        </a:lnTo>
                        <a:cubicBezTo>
                          <a:pt x="513" y="157"/>
                          <a:pt x="485" y="174"/>
                          <a:pt x="494" y="192"/>
                        </a:cubicBezTo>
                        <a:lnTo>
                          <a:pt x="494" y="192"/>
                        </a:lnTo>
                        <a:cubicBezTo>
                          <a:pt x="497" y="199"/>
                          <a:pt x="500" y="205"/>
                          <a:pt x="503" y="210"/>
                        </a:cubicBezTo>
                        <a:lnTo>
                          <a:pt x="503" y="210"/>
                        </a:lnTo>
                        <a:cubicBezTo>
                          <a:pt x="458" y="201"/>
                          <a:pt x="415" y="200"/>
                          <a:pt x="385" y="255"/>
                        </a:cubicBezTo>
                        <a:lnTo>
                          <a:pt x="385" y="255"/>
                        </a:lnTo>
                        <a:cubicBezTo>
                          <a:pt x="375" y="272"/>
                          <a:pt x="369" y="289"/>
                          <a:pt x="365" y="306"/>
                        </a:cubicBezTo>
                        <a:lnTo>
                          <a:pt x="365" y="306"/>
                        </a:lnTo>
                        <a:cubicBezTo>
                          <a:pt x="343" y="297"/>
                          <a:pt x="320" y="289"/>
                          <a:pt x="299" y="283"/>
                        </a:cubicBezTo>
                        <a:lnTo>
                          <a:pt x="299" y="283"/>
                        </a:lnTo>
                        <a:cubicBezTo>
                          <a:pt x="324" y="259"/>
                          <a:pt x="349" y="234"/>
                          <a:pt x="375" y="209"/>
                        </a:cubicBezTo>
                        <a:lnTo>
                          <a:pt x="995" y="65"/>
                        </a:lnTo>
                        <a:lnTo>
                          <a:pt x="995" y="65"/>
                        </a:lnTo>
                        <a:cubicBezTo>
                          <a:pt x="1018" y="72"/>
                          <a:pt x="1038" y="84"/>
                          <a:pt x="1057" y="95"/>
                        </a:cubicBezTo>
                        <a:lnTo>
                          <a:pt x="1057" y="95"/>
                        </a:lnTo>
                        <a:cubicBezTo>
                          <a:pt x="1035" y="105"/>
                          <a:pt x="1014" y="118"/>
                          <a:pt x="993" y="135"/>
                        </a:cubicBezTo>
                        <a:lnTo>
                          <a:pt x="993" y="135"/>
                        </a:lnTo>
                        <a:cubicBezTo>
                          <a:pt x="995" y="131"/>
                          <a:pt x="997" y="128"/>
                          <a:pt x="998" y="125"/>
                        </a:cubicBezTo>
                        <a:lnTo>
                          <a:pt x="998" y="125"/>
                        </a:lnTo>
                        <a:cubicBezTo>
                          <a:pt x="1007" y="106"/>
                          <a:pt x="979" y="89"/>
                          <a:pt x="970" y="108"/>
                        </a:cubicBezTo>
                        <a:lnTo>
                          <a:pt x="970" y="108"/>
                        </a:lnTo>
                        <a:cubicBezTo>
                          <a:pt x="965" y="119"/>
                          <a:pt x="960" y="130"/>
                          <a:pt x="955" y="141"/>
                        </a:cubicBezTo>
                        <a:lnTo>
                          <a:pt x="955" y="141"/>
                        </a:lnTo>
                        <a:cubicBezTo>
                          <a:pt x="956" y="134"/>
                          <a:pt x="957" y="128"/>
                          <a:pt x="958" y="121"/>
                        </a:cubicBezTo>
                        <a:lnTo>
                          <a:pt x="958" y="121"/>
                        </a:lnTo>
                        <a:cubicBezTo>
                          <a:pt x="958" y="100"/>
                          <a:pt x="925" y="100"/>
                          <a:pt x="925" y="121"/>
                        </a:cubicBezTo>
                        <a:lnTo>
                          <a:pt x="925" y="121"/>
                        </a:lnTo>
                        <a:cubicBezTo>
                          <a:pt x="924" y="135"/>
                          <a:pt x="920" y="148"/>
                          <a:pt x="911" y="159"/>
                        </a:cubicBezTo>
                        <a:lnTo>
                          <a:pt x="911" y="159"/>
                        </a:lnTo>
                        <a:cubicBezTo>
                          <a:pt x="910" y="162"/>
                          <a:pt x="909" y="165"/>
                          <a:pt x="909" y="167"/>
                        </a:cubicBezTo>
                        <a:lnTo>
                          <a:pt x="909" y="167"/>
                        </a:lnTo>
                        <a:cubicBezTo>
                          <a:pt x="908" y="167"/>
                          <a:pt x="908" y="167"/>
                          <a:pt x="907" y="167"/>
                        </a:cubicBezTo>
                        <a:lnTo>
                          <a:pt x="907" y="167"/>
                        </a:lnTo>
                        <a:cubicBezTo>
                          <a:pt x="908" y="165"/>
                          <a:pt x="910" y="164"/>
                          <a:pt x="910" y="162"/>
                        </a:cubicBezTo>
                        <a:lnTo>
                          <a:pt x="910" y="162"/>
                        </a:lnTo>
                        <a:cubicBezTo>
                          <a:pt x="916" y="145"/>
                          <a:pt x="918" y="128"/>
                          <a:pt x="918" y="111"/>
                        </a:cubicBezTo>
                        <a:lnTo>
                          <a:pt x="918" y="111"/>
                        </a:lnTo>
                        <a:cubicBezTo>
                          <a:pt x="918" y="89"/>
                          <a:pt x="886" y="89"/>
                          <a:pt x="886" y="111"/>
                        </a:cubicBezTo>
                        <a:lnTo>
                          <a:pt x="886" y="111"/>
                        </a:lnTo>
                        <a:cubicBezTo>
                          <a:pt x="886" y="125"/>
                          <a:pt x="883" y="139"/>
                          <a:pt x="878" y="153"/>
                        </a:cubicBezTo>
                        <a:lnTo>
                          <a:pt x="878" y="153"/>
                        </a:lnTo>
                        <a:cubicBezTo>
                          <a:pt x="878" y="155"/>
                          <a:pt x="878" y="157"/>
                          <a:pt x="878" y="158"/>
                        </a:cubicBezTo>
                        <a:lnTo>
                          <a:pt x="878" y="158"/>
                        </a:lnTo>
                        <a:cubicBezTo>
                          <a:pt x="874" y="157"/>
                          <a:pt x="870" y="157"/>
                          <a:pt x="865" y="156"/>
                        </a:cubicBezTo>
                        <a:lnTo>
                          <a:pt x="865" y="156"/>
                        </a:lnTo>
                        <a:cubicBezTo>
                          <a:pt x="863" y="134"/>
                          <a:pt x="863" y="113"/>
                          <a:pt x="864" y="90"/>
                        </a:cubicBezTo>
                        <a:lnTo>
                          <a:pt x="864" y="90"/>
                        </a:lnTo>
                        <a:cubicBezTo>
                          <a:pt x="866" y="69"/>
                          <a:pt x="834" y="70"/>
                          <a:pt x="832" y="90"/>
                        </a:cubicBezTo>
                        <a:lnTo>
                          <a:pt x="832" y="90"/>
                        </a:lnTo>
                        <a:cubicBezTo>
                          <a:pt x="830" y="113"/>
                          <a:pt x="830" y="135"/>
                          <a:pt x="833" y="157"/>
                        </a:cubicBezTo>
                        <a:lnTo>
                          <a:pt x="833" y="157"/>
                        </a:lnTo>
                        <a:cubicBezTo>
                          <a:pt x="829" y="157"/>
                          <a:pt x="826" y="158"/>
                          <a:pt x="823" y="158"/>
                        </a:cubicBezTo>
                        <a:lnTo>
                          <a:pt x="823" y="158"/>
                        </a:lnTo>
                        <a:cubicBezTo>
                          <a:pt x="820" y="151"/>
                          <a:pt x="817" y="144"/>
                          <a:pt x="816" y="137"/>
                        </a:cubicBezTo>
                        <a:lnTo>
                          <a:pt x="816" y="137"/>
                        </a:lnTo>
                        <a:cubicBezTo>
                          <a:pt x="815" y="116"/>
                          <a:pt x="782" y="116"/>
                          <a:pt x="784" y="137"/>
                        </a:cubicBezTo>
                        <a:lnTo>
                          <a:pt x="784" y="137"/>
                        </a:lnTo>
                        <a:cubicBezTo>
                          <a:pt x="785" y="147"/>
                          <a:pt x="787" y="157"/>
                          <a:pt x="790" y="166"/>
                        </a:cubicBezTo>
                        <a:lnTo>
                          <a:pt x="790" y="166"/>
                        </a:lnTo>
                        <a:cubicBezTo>
                          <a:pt x="790" y="166"/>
                          <a:pt x="789" y="166"/>
                          <a:pt x="789" y="167"/>
                        </a:cubicBezTo>
                        <a:lnTo>
                          <a:pt x="789" y="167"/>
                        </a:lnTo>
                        <a:lnTo>
                          <a:pt x="789" y="166"/>
                        </a:lnTo>
                        <a:lnTo>
                          <a:pt x="789" y="166"/>
                        </a:lnTo>
                        <a:cubicBezTo>
                          <a:pt x="759" y="165"/>
                          <a:pt x="741" y="145"/>
                          <a:pt x="722" y="125"/>
                        </a:cubicBezTo>
                        <a:lnTo>
                          <a:pt x="722" y="125"/>
                        </a:lnTo>
                        <a:cubicBezTo>
                          <a:pt x="723" y="124"/>
                          <a:pt x="725" y="124"/>
                          <a:pt x="726" y="123"/>
                        </a:cubicBezTo>
                        <a:lnTo>
                          <a:pt x="726" y="123"/>
                        </a:lnTo>
                        <a:cubicBezTo>
                          <a:pt x="802" y="53"/>
                          <a:pt x="898" y="34"/>
                          <a:pt x="995" y="65"/>
                        </a:cubicBezTo>
                        <a:lnTo>
                          <a:pt x="375" y="209"/>
                        </a:lnTo>
                        <a:close/>
                        <a:moveTo>
                          <a:pt x="937" y="180"/>
                        </a:moveTo>
                        <a:lnTo>
                          <a:pt x="937" y="180"/>
                        </a:lnTo>
                        <a:cubicBezTo>
                          <a:pt x="937" y="181"/>
                          <a:pt x="937" y="181"/>
                          <a:pt x="937" y="181"/>
                        </a:cubicBezTo>
                        <a:lnTo>
                          <a:pt x="937" y="181"/>
                        </a:lnTo>
                        <a:cubicBezTo>
                          <a:pt x="936" y="181"/>
                          <a:pt x="936" y="180"/>
                          <a:pt x="935" y="180"/>
                        </a:cubicBezTo>
                        <a:lnTo>
                          <a:pt x="935" y="180"/>
                        </a:lnTo>
                        <a:cubicBezTo>
                          <a:pt x="936" y="179"/>
                          <a:pt x="937" y="179"/>
                          <a:pt x="938" y="178"/>
                        </a:cubicBezTo>
                        <a:lnTo>
                          <a:pt x="938" y="178"/>
                        </a:lnTo>
                        <a:cubicBezTo>
                          <a:pt x="937" y="179"/>
                          <a:pt x="937" y="179"/>
                          <a:pt x="937" y="180"/>
                        </a:cubicBezTo>
                        <a:close/>
                        <a:moveTo>
                          <a:pt x="1021" y="471"/>
                        </a:moveTo>
                        <a:lnTo>
                          <a:pt x="1021" y="471"/>
                        </a:lnTo>
                        <a:cubicBezTo>
                          <a:pt x="982" y="499"/>
                          <a:pt x="944" y="524"/>
                          <a:pt x="903" y="549"/>
                        </a:cubicBezTo>
                        <a:lnTo>
                          <a:pt x="903" y="549"/>
                        </a:lnTo>
                        <a:cubicBezTo>
                          <a:pt x="921" y="534"/>
                          <a:pt x="938" y="518"/>
                          <a:pt x="955" y="503"/>
                        </a:cubicBezTo>
                        <a:lnTo>
                          <a:pt x="955" y="503"/>
                        </a:lnTo>
                        <a:cubicBezTo>
                          <a:pt x="970" y="489"/>
                          <a:pt x="947" y="465"/>
                          <a:pt x="932" y="480"/>
                        </a:cubicBezTo>
                        <a:lnTo>
                          <a:pt x="932" y="480"/>
                        </a:lnTo>
                        <a:cubicBezTo>
                          <a:pt x="899" y="511"/>
                          <a:pt x="864" y="541"/>
                          <a:pt x="829" y="570"/>
                        </a:cubicBezTo>
                        <a:lnTo>
                          <a:pt x="829" y="570"/>
                        </a:lnTo>
                        <a:cubicBezTo>
                          <a:pt x="853" y="532"/>
                          <a:pt x="877" y="497"/>
                          <a:pt x="903" y="461"/>
                        </a:cubicBezTo>
                        <a:lnTo>
                          <a:pt x="903" y="461"/>
                        </a:lnTo>
                        <a:cubicBezTo>
                          <a:pt x="915" y="444"/>
                          <a:pt x="887" y="428"/>
                          <a:pt x="874" y="445"/>
                        </a:cubicBezTo>
                        <a:lnTo>
                          <a:pt x="874" y="445"/>
                        </a:lnTo>
                        <a:cubicBezTo>
                          <a:pt x="848" y="480"/>
                          <a:pt x="824" y="516"/>
                          <a:pt x="801" y="552"/>
                        </a:cubicBezTo>
                        <a:lnTo>
                          <a:pt x="801" y="552"/>
                        </a:lnTo>
                        <a:cubicBezTo>
                          <a:pt x="802" y="540"/>
                          <a:pt x="803" y="527"/>
                          <a:pt x="804" y="514"/>
                        </a:cubicBezTo>
                        <a:lnTo>
                          <a:pt x="804" y="514"/>
                        </a:lnTo>
                        <a:cubicBezTo>
                          <a:pt x="805" y="493"/>
                          <a:pt x="772" y="493"/>
                          <a:pt x="771" y="514"/>
                        </a:cubicBezTo>
                        <a:lnTo>
                          <a:pt x="771" y="514"/>
                        </a:lnTo>
                        <a:lnTo>
                          <a:pt x="771" y="515"/>
                        </a:lnTo>
                        <a:lnTo>
                          <a:pt x="771" y="515"/>
                        </a:lnTo>
                        <a:cubicBezTo>
                          <a:pt x="767" y="504"/>
                          <a:pt x="763" y="492"/>
                          <a:pt x="761" y="480"/>
                        </a:cubicBezTo>
                        <a:lnTo>
                          <a:pt x="761" y="480"/>
                        </a:lnTo>
                        <a:cubicBezTo>
                          <a:pt x="755" y="460"/>
                          <a:pt x="724" y="469"/>
                          <a:pt x="729" y="489"/>
                        </a:cubicBezTo>
                        <a:lnTo>
                          <a:pt x="729" y="489"/>
                        </a:lnTo>
                        <a:cubicBezTo>
                          <a:pt x="734" y="511"/>
                          <a:pt x="740" y="532"/>
                          <a:pt x="747" y="553"/>
                        </a:cubicBezTo>
                        <a:lnTo>
                          <a:pt x="747" y="553"/>
                        </a:lnTo>
                        <a:cubicBezTo>
                          <a:pt x="719" y="526"/>
                          <a:pt x="692" y="497"/>
                          <a:pt x="668" y="465"/>
                        </a:cubicBezTo>
                        <a:lnTo>
                          <a:pt x="668" y="465"/>
                        </a:lnTo>
                        <a:cubicBezTo>
                          <a:pt x="655" y="449"/>
                          <a:pt x="632" y="472"/>
                          <a:pt x="645" y="489"/>
                        </a:cubicBezTo>
                        <a:lnTo>
                          <a:pt x="645" y="489"/>
                        </a:lnTo>
                        <a:cubicBezTo>
                          <a:pt x="677" y="530"/>
                          <a:pt x="712" y="567"/>
                          <a:pt x="751" y="602"/>
                        </a:cubicBezTo>
                        <a:lnTo>
                          <a:pt x="751" y="602"/>
                        </a:lnTo>
                        <a:cubicBezTo>
                          <a:pt x="751" y="603"/>
                          <a:pt x="751" y="605"/>
                          <a:pt x="751" y="606"/>
                        </a:cubicBezTo>
                        <a:lnTo>
                          <a:pt x="751" y="606"/>
                        </a:lnTo>
                        <a:cubicBezTo>
                          <a:pt x="681" y="559"/>
                          <a:pt x="618" y="504"/>
                          <a:pt x="562" y="440"/>
                        </a:cubicBezTo>
                        <a:lnTo>
                          <a:pt x="562" y="440"/>
                        </a:lnTo>
                        <a:cubicBezTo>
                          <a:pt x="548" y="424"/>
                          <a:pt x="525" y="447"/>
                          <a:pt x="539" y="462"/>
                        </a:cubicBezTo>
                        <a:lnTo>
                          <a:pt x="539" y="462"/>
                        </a:lnTo>
                        <a:cubicBezTo>
                          <a:pt x="588" y="520"/>
                          <a:pt x="644" y="570"/>
                          <a:pt x="704" y="613"/>
                        </a:cubicBezTo>
                        <a:lnTo>
                          <a:pt x="704" y="613"/>
                        </a:lnTo>
                        <a:cubicBezTo>
                          <a:pt x="704" y="614"/>
                          <a:pt x="703" y="614"/>
                          <a:pt x="703" y="614"/>
                        </a:cubicBezTo>
                        <a:lnTo>
                          <a:pt x="703" y="614"/>
                        </a:lnTo>
                        <a:cubicBezTo>
                          <a:pt x="676" y="598"/>
                          <a:pt x="651" y="581"/>
                          <a:pt x="626" y="560"/>
                        </a:cubicBezTo>
                        <a:lnTo>
                          <a:pt x="626" y="560"/>
                        </a:lnTo>
                        <a:cubicBezTo>
                          <a:pt x="615" y="551"/>
                          <a:pt x="604" y="541"/>
                          <a:pt x="594" y="531"/>
                        </a:cubicBezTo>
                        <a:lnTo>
                          <a:pt x="594" y="531"/>
                        </a:lnTo>
                        <a:cubicBezTo>
                          <a:pt x="589" y="527"/>
                          <a:pt x="564" y="507"/>
                          <a:pt x="558" y="498"/>
                        </a:cubicBezTo>
                        <a:lnTo>
                          <a:pt x="558" y="498"/>
                        </a:lnTo>
                        <a:cubicBezTo>
                          <a:pt x="560" y="489"/>
                          <a:pt x="555" y="478"/>
                          <a:pt x="543" y="479"/>
                        </a:cubicBezTo>
                        <a:lnTo>
                          <a:pt x="543" y="479"/>
                        </a:lnTo>
                        <a:cubicBezTo>
                          <a:pt x="542" y="479"/>
                          <a:pt x="541" y="479"/>
                          <a:pt x="541" y="479"/>
                        </a:cubicBezTo>
                        <a:lnTo>
                          <a:pt x="541" y="479"/>
                        </a:lnTo>
                        <a:cubicBezTo>
                          <a:pt x="531" y="480"/>
                          <a:pt x="525" y="486"/>
                          <a:pt x="524" y="495"/>
                        </a:cubicBezTo>
                        <a:lnTo>
                          <a:pt x="524" y="495"/>
                        </a:lnTo>
                        <a:cubicBezTo>
                          <a:pt x="523" y="508"/>
                          <a:pt x="530" y="515"/>
                          <a:pt x="539" y="523"/>
                        </a:cubicBezTo>
                        <a:lnTo>
                          <a:pt x="539" y="523"/>
                        </a:lnTo>
                        <a:cubicBezTo>
                          <a:pt x="554" y="538"/>
                          <a:pt x="570" y="553"/>
                          <a:pt x="587" y="569"/>
                        </a:cubicBezTo>
                        <a:lnTo>
                          <a:pt x="587" y="569"/>
                        </a:lnTo>
                        <a:cubicBezTo>
                          <a:pt x="595" y="576"/>
                          <a:pt x="604" y="584"/>
                          <a:pt x="612" y="591"/>
                        </a:cubicBezTo>
                        <a:lnTo>
                          <a:pt x="612" y="591"/>
                        </a:lnTo>
                        <a:cubicBezTo>
                          <a:pt x="566" y="571"/>
                          <a:pt x="526" y="543"/>
                          <a:pt x="487" y="505"/>
                        </a:cubicBezTo>
                        <a:lnTo>
                          <a:pt x="487" y="505"/>
                        </a:lnTo>
                        <a:cubicBezTo>
                          <a:pt x="451" y="470"/>
                          <a:pt x="428" y="424"/>
                          <a:pt x="412" y="376"/>
                        </a:cubicBezTo>
                        <a:lnTo>
                          <a:pt x="412" y="376"/>
                        </a:lnTo>
                        <a:cubicBezTo>
                          <a:pt x="448" y="337"/>
                          <a:pt x="484" y="298"/>
                          <a:pt x="520" y="259"/>
                        </a:cubicBezTo>
                        <a:lnTo>
                          <a:pt x="520" y="259"/>
                        </a:lnTo>
                        <a:cubicBezTo>
                          <a:pt x="529" y="262"/>
                          <a:pt x="537" y="264"/>
                          <a:pt x="545" y="267"/>
                        </a:cubicBezTo>
                        <a:lnTo>
                          <a:pt x="545" y="267"/>
                        </a:lnTo>
                        <a:cubicBezTo>
                          <a:pt x="552" y="293"/>
                          <a:pt x="565" y="318"/>
                          <a:pt x="587" y="335"/>
                        </a:cubicBezTo>
                        <a:lnTo>
                          <a:pt x="587" y="335"/>
                        </a:lnTo>
                        <a:cubicBezTo>
                          <a:pt x="588" y="336"/>
                          <a:pt x="589" y="336"/>
                          <a:pt x="590" y="336"/>
                        </a:cubicBezTo>
                        <a:lnTo>
                          <a:pt x="590" y="336"/>
                        </a:lnTo>
                        <a:cubicBezTo>
                          <a:pt x="591" y="338"/>
                          <a:pt x="592" y="340"/>
                          <a:pt x="594" y="343"/>
                        </a:cubicBezTo>
                        <a:lnTo>
                          <a:pt x="594" y="343"/>
                        </a:lnTo>
                        <a:cubicBezTo>
                          <a:pt x="600" y="350"/>
                          <a:pt x="608" y="353"/>
                          <a:pt x="617" y="349"/>
                        </a:cubicBezTo>
                        <a:lnTo>
                          <a:pt x="617" y="349"/>
                        </a:lnTo>
                        <a:cubicBezTo>
                          <a:pt x="624" y="344"/>
                          <a:pt x="628" y="333"/>
                          <a:pt x="622" y="326"/>
                        </a:cubicBezTo>
                        <a:lnTo>
                          <a:pt x="622" y="326"/>
                        </a:lnTo>
                        <a:cubicBezTo>
                          <a:pt x="611" y="311"/>
                          <a:pt x="604" y="296"/>
                          <a:pt x="600" y="278"/>
                        </a:cubicBezTo>
                        <a:lnTo>
                          <a:pt x="600" y="278"/>
                        </a:lnTo>
                        <a:cubicBezTo>
                          <a:pt x="631" y="280"/>
                          <a:pt x="661" y="272"/>
                          <a:pt x="691" y="260"/>
                        </a:cubicBezTo>
                        <a:lnTo>
                          <a:pt x="691" y="260"/>
                        </a:lnTo>
                        <a:cubicBezTo>
                          <a:pt x="693" y="266"/>
                          <a:pt x="694" y="271"/>
                          <a:pt x="696" y="276"/>
                        </a:cubicBezTo>
                        <a:lnTo>
                          <a:pt x="696" y="276"/>
                        </a:lnTo>
                        <a:cubicBezTo>
                          <a:pt x="702" y="296"/>
                          <a:pt x="733" y="288"/>
                          <a:pt x="727" y="268"/>
                        </a:cubicBezTo>
                        <a:lnTo>
                          <a:pt x="727" y="268"/>
                        </a:lnTo>
                        <a:cubicBezTo>
                          <a:pt x="725" y="262"/>
                          <a:pt x="724" y="255"/>
                          <a:pt x="722" y="248"/>
                        </a:cubicBezTo>
                        <a:lnTo>
                          <a:pt x="722" y="248"/>
                        </a:lnTo>
                        <a:cubicBezTo>
                          <a:pt x="731" y="244"/>
                          <a:pt x="740" y="240"/>
                          <a:pt x="749" y="236"/>
                        </a:cubicBezTo>
                        <a:lnTo>
                          <a:pt x="749" y="236"/>
                        </a:lnTo>
                        <a:cubicBezTo>
                          <a:pt x="749" y="247"/>
                          <a:pt x="747" y="257"/>
                          <a:pt x="745" y="268"/>
                        </a:cubicBezTo>
                        <a:lnTo>
                          <a:pt x="745" y="268"/>
                        </a:lnTo>
                        <a:cubicBezTo>
                          <a:pt x="739" y="288"/>
                          <a:pt x="771" y="296"/>
                          <a:pt x="776" y="276"/>
                        </a:cubicBezTo>
                        <a:lnTo>
                          <a:pt x="776" y="276"/>
                        </a:lnTo>
                        <a:cubicBezTo>
                          <a:pt x="781" y="259"/>
                          <a:pt x="782" y="241"/>
                          <a:pt x="781" y="224"/>
                        </a:cubicBezTo>
                        <a:lnTo>
                          <a:pt x="781" y="224"/>
                        </a:lnTo>
                        <a:cubicBezTo>
                          <a:pt x="792" y="219"/>
                          <a:pt x="803" y="216"/>
                          <a:pt x="814" y="213"/>
                        </a:cubicBezTo>
                        <a:lnTo>
                          <a:pt x="814" y="213"/>
                        </a:lnTo>
                        <a:cubicBezTo>
                          <a:pt x="813" y="220"/>
                          <a:pt x="812" y="229"/>
                          <a:pt x="810" y="236"/>
                        </a:cubicBezTo>
                        <a:lnTo>
                          <a:pt x="810" y="236"/>
                        </a:lnTo>
                        <a:cubicBezTo>
                          <a:pt x="809" y="245"/>
                          <a:pt x="813" y="253"/>
                          <a:pt x="822" y="256"/>
                        </a:cubicBezTo>
                        <a:lnTo>
                          <a:pt x="822" y="256"/>
                        </a:lnTo>
                        <a:cubicBezTo>
                          <a:pt x="830" y="258"/>
                          <a:pt x="840" y="253"/>
                          <a:pt x="842" y="245"/>
                        </a:cubicBezTo>
                        <a:lnTo>
                          <a:pt x="842" y="245"/>
                        </a:lnTo>
                        <a:cubicBezTo>
                          <a:pt x="844" y="233"/>
                          <a:pt x="846" y="220"/>
                          <a:pt x="847" y="209"/>
                        </a:cubicBezTo>
                        <a:lnTo>
                          <a:pt x="847" y="209"/>
                        </a:lnTo>
                        <a:cubicBezTo>
                          <a:pt x="847" y="208"/>
                          <a:pt x="847" y="208"/>
                          <a:pt x="847" y="208"/>
                        </a:cubicBezTo>
                        <a:lnTo>
                          <a:pt x="847" y="208"/>
                        </a:lnTo>
                        <a:cubicBezTo>
                          <a:pt x="856" y="208"/>
                          <a:pt x="866" y="208"/>
                          <a:pt x="874" y="209"/>
                        </a:cubicBezTo>
                        <a:lnTo>
                          <a:pt x="874" y="209"/>
                        </a:lnTo>
                        <a:cubicBezTo>
                          <a:pt x="876" y="220"/>
                          <a:pt x="876" y="230"/>
                          <a:pt x="873" y="241"/>
                        </a:cubicBezTo>
                        <a:lnTo>
                          <a:pt x="873" y="241"/>
                        </a:lnTo>
                        <a:cubicBezTo>
                          <a:pt x="868" y="262"/>
                          <a:pt x="899" y="270"/>
                          <a:pt x="904" y="250"/>
                        </a:cubicBezTo>
                        <a:lnTo>
                          <a:pt x="904" y="250"/>
                        </a:lnTo>
                        <a:cubicBezTo>
                          <a:pt x="907" y="239"/>
                          <a:pt x="907" y="229"/>
                          <a:pt x="907" y="218"/>
                        </a:cubicBezTo>
                        <a:lnTo>
                          <a:pt x="907" y="218"/>
                        </a:lnTo>
                        <a:cubicBezTo>
                          <a:pt x="910" y="219"/>
                          <a:pt x="913" y="220"/>
                          <a:pt x="915" y="221"/>
                        </a:cubicBezTo>
                        <a:lnTo>
                          <a:pt x="915" y="221"/>
                        </a:lnTo>
                        <a:cubicBezTo>
                          <a:pt x="922" y="224"/>
                          <a:pt x="928" y="229"/>
                          <a:pt x="935" y="233"/>
                        </a:cubicBezTo>
                        <a:lnTo>
                          <a:pt x="935" y="233"/>
                        </a:lnTo>
                        <a:cubicBezTo>
                          <a:pt x="924" y="273"/>
                          <a:pt x="908" y="311"/>
                          <a:pt x="887" y="348"/>
                        </a:cubicBezTo>
                        <a:lnTo>
                          <a:pt x="887" y="348"/>
                        </a:lnTo>
                        <a:cubicBezTo>
                          <a:pt x="876" y="366"/>
                          <a:pt x="904" y="381"/>
                          <a:pt x="915" y="364"/>
                        </a:cubicBezTo>
                        <a:lnTo>
                          <a:pt x="915" y="364"/>
                        </a:lnTo>
                        <a:cubicBezTo>
                          <a:pt x="935" y="330"/>
                          <a:pt x="951" y="293"/>
                          <a:pt x="963" y="255"/>
                        </a:cubicBezTo>
                        <a:lnTo>
                          <a:pt x="963" y="255"/>
                        </a:lnTo>
                        <a:cubicBezTo>
                          <a:pt x="966" y="258"/>
                          <a:pt x="970" y="261"/>
                          <a:pt x="974" y="265"/>
                        </a:cubicBezTo>
                        <a:lnTo>
                          <a:pt x="974" y="265"/>
                        </a:lnTo>
                        <a:cubicBezTo>
                          <a:pt x="970" y="271"/>
                          <a:pt x="967" y="278"/>
                          <a:pt x="964" y="285"/>
                        </a:cubicBezTo>
                        <a:lnTo>
                          <a:pt x="964" y="285"/>
                        </a:lnTo>
                        <a:cubicBezTo>
                          <a:pt x="960" y="293"/>
                          <a:pt x="961" y="301"/>
                          <a:pt x="969" y="307"/>
                        </a:cubicBezTo>
                        <a:lnTo>
                          <a:pt x="969" y="307"/>
                        </a:lnTo>
                        <a:cubicBezTo>
                          <a:pt x="977" y="311"/>
                          <a:pt x="988" y="309"/>
                          <a:pt x="992" y="301"/>
                        </a:cubicBezTo>
                        <a:lnTo>
                          <a:pt x="992" y="301"/>
                        </a:lnTo>
                        <a:cubicBezTo>
                          <a:pt x="994" y="295"/>
                          <a:pt x="997" y="290"/>
                          <a:pt x="1000" y="284"/>
                        </a:cubicBezTo>
                        <a:lnTo>
                          <a:pt x="1000" y="284"/>
                        </a:lnTo>
                        <a:cubicBezTo>
                          <a:pt x="1003" y="286"/>
                          <a:pt x="1006" y="287"/>
                          <a:pt x="1009" y="289"/>
                        </a:cubicBezTo>
                        <a:lnTo>
                          <a:pt x="1009" y="289"/>
                        </a:lnTo>
                        <a:cubicBezTo>
                          <a:pt x="1005" y="296"/>
                          <a:pt x="1002" y="303"/>
                          <a:pt x="999" y="310"/>
                        </a:cubicBezTo>
                        <a:lnTo>
                          <a:pt x="999" y="310"/>
                        </a:lnTo>
                        <a:cubicBezTo>
                          <a:pt x="996" y="318"/>
                          <a:pt x="997" y="328"/>
                          <a:pt x="1005" y="332"/>
                        </a:cubicBezTo>
                        <a:lnTo>
                          <a:pt x="1005" y="332"/>
                        </a:lnTo>
                        <a:cubicBezTo>
                          <a:pt x="1012" y="336"/>
                          <a:pt x="1024" y="335"/>
                          <a:pt x="1027" y="326"/>
                        </a:cubicBezTo>
                        <a:lnTo>
                          <a:pt x="1027" y="326"/>
                        </a:lnTo>
                        <a:cubicBezTo>
                          <a:pt x="1031" y="318"/>
                          <a:pt x="1035" y="308"/>
                          <a:pt x="1039" y="299"/>
                        </a:cubicBezTo>
                        <a:lnTo>
                          <a:pt x="1039" y="299"/>
                        </a:lnTo>
                        <a:cubicBezTo>
                          <a:pt x="1074" y="305"/>
                          <a:pt x="1078" y="305"/>
                          <a:pt x="1115" y="305"/>
                        </a:cubicBezTo>
                        <a:lnTo>
                          <a:pt x="1115" y="305"/>
                        </a:lnTo>
                        <a:cubicBezTo>
                          <a:pt x="1123" y="305"/>
                          <a:pt x="1130" y="306"/>
                          <a:pt x="1138" y="308"/>
                        </a:cubicBezTo>
                        <a:lnTo>
                          <a:pt x="1138" y="308"/>
                        </a:lnTo>
                        <a:cubicBezTo>
                          <a:pt x="1125" y="327"/>
                          <a:pt x="1108" y="343"/>
                          <a:pt x="1088" y="356"/>
                        </a:cubicBezTo>
                        <a:lnTo>
                          <a:pt x="1088" y="356"/>
                        </a:lnTo>
                        <a:cubicBezTo>
                          <a:pt x="1070" y="367"/>
                          <a:pt x="1087" y="395"/>
                          <a:pt x="1105" y="384"/>
                        </a:cubicBezTo>
                        <a:lnTo>
                          <a:pt x="1105" y="384"/>
                        </a:lnTo>
                        <a:cubicBezTo>
                          <a:pt x="1130" y="368"/>
                          <a:pt x="1150" y="348"/>
                          <a:pt x="1167" y="323"/>
                        </a:cubicBezTo>
                        <a:lnTo>
                          <a:pt x="1167" y="323"/>
                        </a:lnTo>
                        <a:cubicBezTo>
                          <a:pt x="1205" y="358"/>
                          <a:pt x="1204" y="430"/>
                          <a:pt x="1163" y="472"/>
                        </a:cubicBezTo>
                        <a:lnTo>
                          <a:pt x="1163" y="472"/>
                        </a:lnTo>
                        <a:cubicBezTo>
                          <a:pt x="1090" y="545"/>
                          <a:pt x="991" y="579"/>
                          <a:pt x="887" y="596"/>
                        </a:cubicBezTo>
                        <a:lnTo>
                          <a:pt x="887" y="596"/>
                        </a:lnTo>
                        <a:cubicBezTo>
                          <a:pt x="939" y="566"/>
                          <a:pt x="989" y="534"/>
                          <a:pt x="1037" y="500"/>
                        </a:cubicBezTo>
                        <a:lnTo>
                          <a:pt x="1037" y="500"/>
                        </a:lnTo>
                        <a:cubicBezTo>
                          <a:pt x="1054" y="487"/>
                          <a:pt x="1038" y="459"/>
                          <a:pt x="1021" y="471"/>
                        </a:cubicBezTo>
                        <a:close/>
                        <a:moveTo>
                          <a:pt x="689" y="682"/>
                        </a:moveTo>
                        <a:lnTo>
                          <a:pt x="689" y="682"/>
                        </a:lnTo>
                        <a:cubicBezTo>
                          <a:pt x="701" y="683"/>
                          <a:pt x="712" y="685"/>
                          <a:pt x="721" y="689"/>
                        </a:cubicBezTo>
                        <a:lnTo>
                          <a:pt x="721" y="689"/>
                        </a:lnTo>
                        <a:cubicBezTo>
                          <a:pt x="711" y="694"/>
                          <a:pt x="700" y="699"/>
                          <a:pt x="689" y="702"/>
                        </a:cubicBezTo>
                        <a:lnTo>
                          <a:pt x="689" y="702"/>
                        </a:lnTo>
                        <a:cubicBezTo>
                          <a:pt x="693" y="696"/>
                          <a:pt x="693" y="687"/>
                          <a:pt x="689" y="682"/>
                        </a:cubicBezTo>
                        <a:close/>
                        <a:moveTo>
                          <a:pt x="1392" y="336"/>
                        </a:moveTo>
                        <a:lnTo>
                          <a:pt x="1392" y="336"/>
                        </a:lnTo>
                        <a:cubicBezTo>
                          <a:pt x="1363" y="329"/>
                          <a:pt x="1332" y="330"/>
                          <a:pt x="1300" y="342"/>
                        </a:cubicBezTo>
                        <a:lnTo>
                          <a:pt x="1300" y="342"/>
                        </a:lnTo>
                        <a:cubicBezTo>
                          <a:pt x="1312" y="313"/>
                          <a:pt x="1324" y="282"/>
                          <a:pt x="1333" y="250"/>
                        </a:cubicBezTo>
                        <a:lnTo>
                          <a:pt x="1333" y="250"/>
                        </a:lnTo>
                        <a:cubicBezTo>
                          <a:pt x="1339" y="230"/>
                          <a:pt x="1307" y="222"/>
                          <a:pt x="1301" y="242"/>
                        </a:cubicBezTo>
                        <a:lnTo>
                          <a:pt x="1301" y="242"/>
                        </a:lnTo>
                        <a:cubicBezTo>
                          <a:pt x="1294" y="269"/>
                          <a:pt x="1284" y="295"/>
                          <a:pt x="1274" y="319"/>
                        </a:cubicBezTo>
                        <a:lnTo>
                          <a:pt x="1274" y="319"/>
                        </a:lnTo>
                        <a:cubicBezTo>
                          <a:pt x="1269" y="303"/>
                          <a:pt x="1259" y="288"/>
                          <a:pt x="1242" y="278"/>
                        </a:cubicBezTo>
                        <a:lnTo>
                          <a:pt x="1242" y="278"/>
                        </a:lnTo>
                        <a:cubicBezTo>
                          <a:pt x="1254" y="265"/>
                          <a:pt x="1265" y="251"/>
                          <a:pt x="1276" y="238"/>
                        </a:cubicBezTo>
                        <a:lnTo>
                          <a:pt x="1276" y="238"/>
                        </a:lnTo>
                        <a:cubicBezTo>
                          <a:pt x="1281" y="230"/>
                          <a:pt x="1282" y="221"/>
                          <a:pt x="1276" y="215"/>
                        </a:cubicBezTo>
                        <a:lnTo>
                          <a:pt x="1276" y="215"/>
                        </a:lnTo>
                        <a:cubicBezTo>
                          <a:pt x="1270" y="209"/>
                          <a:pt x="1259" y="208"/>
                          <a:pt x="1252" y="215"/>
                        </a:cubicBezTo>
                        <a:lnTo>
                          <a:pt x="1252" y="215"/>
                        </a:lnTo>
                        <a:cubicBezTo>
                          <a:pt x="1239" y="231"/>
                          <a:pt x="1226" y="248"/>
                          <a:pt x="1212" y="265"/>
                        </a:cubicBezTo>
                        <a:lnTo>
                          <a:pt x="1212" y="265"/>
                        </a:lnTo>
                        <a:cubicBezTo>
                          <a:pt x="1206" y="263"/>
                          <a:pt x="1200" y="262"/>
                          <a:pt x="1193" y="260"/>
                        </a:cubicBezTo>
                        <a:lnTo>
                          <a:pt x="1193" y="260"/>
                        </a:lnTo>
                        <a:cubicBezTo>
                          <a:pt x="1196" y="258"/>
                          <a:pt x="1199" y="255"/>
                          <a:pt x="1201" y="252"/>
                        </a:cubicBezTo>
                        <a:lnTo>
                          <a:pt x="1201" y="252"/>
                        </a:lnTo>
                        <a:cubicBezTo>
                          <a:pt x="1210" y="242"/>
                          <a:pt x="1203" y="228"/>
                          <a:pt x="1194" y="225"/>
                        </a:cubicBezTo>
                        <a:lnTo>
                          <a:pt x="1194" y="225"/>
                        </a:lnTo>
                        <a:cubicBezTo>
                          <a:pt x="1207" y="214"/>
                          <a:pt x="1220" y="202"/>
                          <a:pt x="1233" y="190"/>
                        </a:cubicBezTo>
                        <a:lnTo>
                          <a:pt x="1233" y="190"/>
                        </a:lnTo>
                        <a:cubicBezTo>
                          <a:pt x="1249" y="177"/>
                          <a:pt x="1226" y="154"/>
                          <a:pt x="1210" y="168"/>
                        </a:cubicBezTo>
                        <a:lnTo>
                          <a:pt x="1210" y="168"/>
                        </a:lnTo>
                        <a:cubicBezTo>
                          <a:pt x="1190" y="185"/>
                          <a:pt x="1169" y="204"/>
                          <a:pt x="1148" y="222"/>
                        </a:cubicBezTo>
                        <a:lnTo>
                          <a:pt x="1148" y="222"/>
                        </a:lnTo>
                        <a:cubicBezTo>
                          <a:pt x="1150" y="208"/>
                          <a:pt x="1133" y="195"/>
                          <a:pt x="1120" y="208"/>
                        </a:cubicBezTo>
                        <a:lnTo>
                          <a:pt x="1120" y="208"/>
                        </a:lnTo>
                        <a:cubicBezTo>
                          <a:pt x="1120" y="208"/>
                          <a:pt x="1119" y="209"/>
                          <a:pt x="1118" y="210"/>
                        </a:cubicBezTo>
                        <a:lnTo>
                          <a:pt x="1118" y="210"/>
                        </a:lnTo>
                        <a:cubicBezTo>
                          <a:pt x="1116" y="211"/>
                          <a:pt x="1114" y="212"/>
                          <a:pt x="1112" y="214"/>
                        </a:cubicBezTo>
                        <a:lnTo>
                          <a:pt x="1112" y="214"/>
                        </a:lnTo>
                        <a:cubicBezTo>
                          <a:pt x="1105" y="221"/>
                          <a:pt x="1098" y="228"/>
                          <a:pt x="1091" y="235"/>
                        </a:cubicBezTo>
                        <a:lnTo>
                          <a:pt x="1091" y="235"/>
                        </a:lnTo>
                        <a:cubicBezTo>
                          <a:pt x="1089" y="237"/>
                          <a:pt x="1088" y="239"/>
                          <a:pt x="1087" y="242"/>
                        </a:cubicBezTo>
                        <a:lnTo>
                          <a:pt x="1087" y="242"/>
                        </a:lnTo>
                        <a:cubicBezTo>
                          <a:pt x="1083" y="245"/>
                          <a:pt x="1080" y="248"/>
                          <a:pt x="1076" y="252"/>
                        </a:cubicBezTo>
                        <a:lnTo>
                          <a:pt x="1076" y="252"/>
                        </a:lnTo>
                        <a:cubicBezTo>
                          <a:pt x="1052" y="249"/>
                          <a:pt x="1028" y="242"/>
                          <a:pt x="1006" y="228"/>
                        </a:cubicBezTo>
                        <a:lnTo>
                          <a:pt x="1006" y="228"/>
                        </a:lnTo>
                        <a:cubicBezTo>
                          <a:pt x="998" y="222"/>
                          <a:pt x="990" y="217"/>
                          <a:pt x="982" y="211"/>
                        </a:cubicBezTo>
                        <a:lnTo>
                          <a:pt x="982" y="211"/>
                        </a:lnTo>
                        <a:cubicBezTo>
                          <a:pt x="986" y="210"/>
                          <a:pt x="989" y="208"/>
                          <a:pt x="992" y="204"/>
                        </a:cubicBezTo>
                        <a:lnTo>
                          <a:pt x="992" y="204"/>
                        </a:lnTo>
                        <a:cubicBezTo>
                          <a:pt x="1133" y="41"/>
                          <a:pt x="1381" y="131"/>
                          <a:pt x="1392" y="336"/>
                        </a:cubicBezTo>
                        <a:close/>
                        <a:moveTo>
                          <a:pt x="988" y="1086"/>
                        </a:moveTo>
                        <a:lnTo>
                          <a:pt x="988" y="1086"/>
                        </a:lnTo>
                        <a:cubicBezTo>
                          <a:pt x="996" y="1088"/>
                          <a:pt x="1004" y="1086"/>
                          <a:pt x="1010" y="1080"/>
                        </a:cubicBezTo>
                        <a:lnTo>
                          <a:pt x="1010" y="1080"/>
                        </a:lnTo>
                        <a:cubicBezTo>
                          <a:pt x="1032" y="1075"/>
                          <a:pt x="1053" y="1071"/>
                          <a:pt x="1072" y="1068"/>
                        </a:cubicBezTo>
                        <a:lnTo>
                          <a:pt x="1072" y="1068"/>
                        </a:lnTo>
                        <a:cubicBezTo>
                          <a:pt x="1083" y="1066"/>
                          <a:pt x="1089" y="1058"/>
                          <a:pt x="1090" y="1049"/>
                        </a:cubicBezTo>
                        <a:lnTo>
                          <a:pt x="1090" y="1049"/>
                        </a:lnTo>
                        <a:cubicBezTo>
                          <a:pt x="1119" y="1060"/>
                          <a:pt x="1143" y="1090"/>
                          <a:pt x="1147" y="1124"/>
                        </a:cubicBezTo>
                        <a:lnTo>
                          <a:pt x="1147" y="1124"/>
                        </a:lnTo>
                        <a:cubicBezTo>
                          <a:pt x="1155" y="1195"/>
                          <a:pt x="1089" y="1239"/>
                          <a:pt x="1029" y="1254"/>
                        </a:cubicBezTo>
                        <a:lnTo>
                          <a:pt x="1029" y="1254"/>
                        </a:lnTo>
                        <a:cubicBezTo>
                          <a:pt x="980" y="1266"/>
                          <a:pt x="917" y="1250"/>
                          <a:pt x="900" y="1208"/>
                        </a:cubicBezTo>
                        <a:lnTo>
                          <a:pt x="900" y="1208"/>
                        </a:lnTo>
                        <a:cubicBezTo>
                          <a:pt x="902" y="1207"/>
                          <a:pt x="904" y="1207"/>
                          <a:pt x="906" y="1206"/>
                        </a:cubicBezTo>
                        <a:lnTo>
                          <a:pt x="906" y="1206"/>
                        </a:lnTo>
                        <a:cubicBezTo>
                          <a:pt x="955" y="1184"/>
                          <a:pt x="1005" y="1161"/>
                          <a:pt x="1054" y="1138"/>
                        </a:cubicBezTo>
                        <a:lnTo>
                          <a:pt x="1054" y="1138"/>
                        </a:lnTo>
                        <a:cubicBezTo>
                          <a:pt x="1074" y="1130"/>
                          <a:pt x="1056" y="1101"/>
                          <a:pt x="1038" y="1110"/>
                        </a:cubicBezTo>
                        <a:lnTo>
                          <a:pt x="1038" y="1110"/>
                        </a:lnTo>
                        <a:cubicBezTo>
                          <a:pt x="991" y="1131"/>
                          <a:pt x="944" y="1153"/>
                          <a:pt x="897" y="1174"/>
                        </a:cubicBezTo>
                        <a:lnTo>
                          <a:pt x="897" y="1174"/>
                        </a:lnTo>
                        <a:cubicBezTo>
                          <a:pt x="899" y="1167"/>
                          <a:pt x="901" y="1159"/>
                          <a:pt x="905" y="1150"/>
                        </a:cubicBezTo>
                        <a:lnTo>
                          <a:pt x="905" y="1150"/>
                        </a:lnTo>
                        <a:cubicBezTo>
                          <a:pt x="920" y="1116"/>
                          <a:pt x="953" y="1098"/>
                          <a:pt x="988" y="1086"/>
                        </a:cubicBezTo>
                        <a:close/>
                        <a:moveTo>
                          <a:pt x="284" y="1368"/>
                        </a:moveTo>
                        <a:lnTo>
                          <a:pt x="284" y="1368"/>
                        </a:lnTo>
                        <a:cubicBezTo>
                          <a:pt x="159" y="1365"/>
                          <a:pt x="176" y="1192"/>
                          <a:pt x="273" y="1159"/>
                        </a:cubicBezTo>
                        <a:lnTo>
                          <a:pt x="273" y="1159"/>
                        </a:lnTo>
                        <a:cubicBezTo>
                          <a:pt x="274" y="1159"/>
                          <a:pt x="275" y="1159"/>
                          <a:pt x="277" y="1158"/>
                        </a:cubicBezTo>
                        <a:lnTo>
                          <a:pt x="277" y="1158"/>
                        </a:lnTo>
                        <a:cubicBezTo>
                          <a:pt x="287" y="1164"/>
                          <a:pt x="297" y="1170"/>
                          <a:pt x="302" y="1174"/>
                        </a:cubicBezTo>
                        <a:lnTo>
                          <a:pt x="302" y="1174"/>
                        </a:lnTo>
                        <a:cubicBezTo>
                          <a:pt x="327" y="1196"/>
                          <a:pt x="346" y="1222"/>
                          <a:pt x="358" y="1252"/>
                        </a:cubicBezTo>
                        <a:lnTo>
                          <a:pt x="358" y="1252"/>
                        </a:lnTo>
                        <a:cubicBezTo>
                          <a:pt x="366" y="1275"/>
                          <a:pt x="366" y="1297"/>
                          <a:pt x="359" y="1316"/>
                        </a:cubicBezTo>
                        <a:lnTo>
                          <a:pt x="359" y="1316"/>
                        </a:lnTo>
                        <a:cubicBezTo>
                          <a:pt x="351" y="1305"/>
                          <a:pt x="343" y="1293"/>
                          <a:pt x="335" y="1281"/>
                        </a:cubicBezTo>
                        <a:lnTo>
                          <a:pt x="335" y="1281"/>
                        </a:lnTo>
                        <a:cubicBezTo>
                          <a:pt x="322" y="1264"/>
                          <a:pt x="294" y="1281"/>
                          <a:pt x="307" y="1298"/>
                        </a:cubicBezTo>
                        <a:lnTo>
                          <a:pt x="307" y="1298"/>
                        </a:lnTo>
                        <a:cubicBezTo>
                          <a:pt x="318" y="1313"/>
                          <a:pt x="329" y="1329"/>
                          <a:pt x="339" y="1345"/>
                        </a:cubicBezTo>
                        <a:lnTo>
                          <a:pt x="339" y="1345"/>
                        </a:lnTo>
                        <a:cubicBezTo>
                          <a:pt x="339" y="1346"/>
                          <a:pt x="339" y="1347"/>
                          <a:pt x="338" y="1348"/>
                        </a:cubicBezTo>
                        <a:lnTo>
                          <a:pt x="338" y="1348"/>
                        </a:lnTo>
                        <a:cubicBezTo>
                          <a:pt x="325" y="1361"/>
                          <a:pt x="306" y="1368"/>
                          <a:pt x="284" y="1368"/>
                        </a:cubicBezTo>
                        <a:close/>
                        <a:moveTo>
                          <a:pt x="1441" y="358"/>
                        </a:moveTo>
                        <a:lnTo>
                          <a:pt x="1441" y="358"/>
                        </a:lnTo>
                        <a:cubicBezTo>
                          <a:pt x="1446" y="185"/>
                          <a:pt x="1309" y="71"/>
                          <a:pt x="1165" y="71"/>
                        </a:cubicBezTo>
                        <a:lnTo>
                          <a:pt x="1165" y="71"/>
                        </a:lnTo>
                        <a:cubicBezTo>
                          <a:pt x="1161" y="57"/>
                          <a:pt x="1146" y="47"/>
                          <a:pt x="1130" y="57"/>
                        </a:cubicBezTo>
                        <a:lnTo>
                          <a:pt x="1130" y="57"/>
                        </a:lnTo>
                        <a:cubicBezTo>
                          <a:pt x="1100" y="77"/>
                          <a:pt x="1038" y="30"/>
                          <a:pt x="1009" y="18"/>
                        </a:cubicBezTo>
                        <a:lnTo>
                          <a:pt x="1009" y="18"/>
                        </a:lnTo>
                        <a:cubicBezTo>
                          <a:pt x="969" y="2"/>
                          <a:pt x="924" y="0"/>
                          <a:pt x="883" y="2"/>
                        </a:cubicBezTo>
                        <a:lnTo>
                          <a:pt x="883" y="2"/>
                        </a:lnTo>
                        <a:cubicBezTo>
                          <a:pt x="810" y="4"/>
                          <a:pt x="744" y="40"/>
                          <a:pt x="692" y="88"/>
                        </a:cubicBezTo>
                        <a:lnTo>
                          <a:pt x="692" y="88"/>
                        </a:lnTo>
                        <a:cubicBezTo>
                          <a:pt x="690" y="89"/>
                          <a:pt x="688" y="91"/>
                          <a:pt x="687" y="93"/>
                        </a:cubicBezTo>
                        <a:lnTo>
                          <a:pt x="687" y="93"/>
                        </a:lnTo>
                        <a:cubicBezTo>
                          <a:pt x="655" y="72"/>
                          <a:pt x="625" y="64"/>
                          <a:pt x="587" y="60"/>
                        </a:cubicBezTo>
                        <a:lnTo>
                          <a:pt x="587" y="60"/>
                        </a:lnTo>
                        <a:cubicBezTo>
                          <a:pt x="507" y="53"/>
                          <a:pt x="433" y="105"/>
                          <a:pt x="372" y="153"/>
                        </a:cubicBezTo>
                        <a:lnTo>
                          <a:pt x="372" y="153"/>
                        </a:lnTo>
                        <a:cubicBezTo>
                          <a:pt x="366" y="153"/>
                          <a:pt x="360" y="155"/>
                          <a:pt x="355" y="160"/>
                        </a:cubicBezTo>
                        <a:lnTo>
                          <a:pt x="355" y="160"/>
                        </a:lnTo>
                        <a:cubicBezTo>
                          <a:pt x="321" y="194"/>
                          <a:pt x="287" y="226"/>
                          <a:pt x="252" y="260"/>
                        </a:cubicBezTo>
                        <a:lnTo>
                          <a:pt x="252" y="260"/>
                        </a:lnTo>
                        <a:cubicBezTo>
                          <a:pt x="248" y="263"/>
                          <a:pt x="247" y="268"/>
                          <a:pt x="245" y="272"/>
                        </a:cubicBezTo>
                        <a:lnTo>
                          <a:pt x="245" y="272"/>
                        </a:lnTo>
                        <a:cubicBezTo>
                          <a:pt x="188" y="264"/>
                          <a:pt x="131" y="275"/>
                          <a:pt x="80" y="321"/>
                        </a:cubicBezTo>
                        <a:lnTo>
                          <a:pt x="80" y="321"/>
                        </a:lnTo>
                        <a:cubicBezTo>
                          <a:pt x="0" y="395"/>
                          <a:pt x="62" y="549"/>
                          <a:pt x="119" y="615"/>
                        </a:cubicBezTo>
                        <a:lnTo>
                          <a:pt x="119" y="615"/>
                        </a:lnTo>
                        <a:cubicBezTo>
                          <a:pt x="202" y="712"/>
                          <a:pt x="315" y="765"/>
                          <a:pt x="444" y="754"/>
                        </a:cubicBezTo>
                        <a:lnTo>
                          <a:pt x="444" y="754"/>
                        </a:lnTo>
                        <a:cubicBezTo>
                          <a:pt x="475" y="752"/>
                          <a:pt x="507" y="744"/>
                          <a:pt x="538" y="740"/>
                        </a:cubicBezTo>
                        <a:lnTo>
                          <a:pt x="538" y="740"/>
                        </a:lnTo>
                        <a:cubicBezTo>
                          <a:pt x="577" y="737"/>
                          <a:pt x="622" y="758"/>
                          <a:pt x="663" y="759"/>
                        </a:cubicBezTo>
                        <a:lnTo>
                          <a:pt x="663" y="759"/>
                        </a:lnTo>
                        <a:cubicBezTo>
                          <a:pt x="700" y="760"/>
                          <a:pt x="736" y="740"/>
                          <a:pt x="769" y="717"/>
                        </a:cubicBezTo>
                        <a:lnTo>
                          <a:pt x="769" y="717"/>
                        </a:lnTo>
                        <a:cubicBezTo>
                          <a:pt x="774" y="848"/>
                          <a:pt x="725" y="973"/>
                          <a:pt x="675" y="1096"/>
                        </a:cubicBezTo>
                        <a:lnTo>
                          <a:pt x="675" y="1096"/>
                        </a:lnTo>
                        <a:cubicBezTo>
                          <a:pt x="617" y="1236"/>
                          <a:pt x="567" y="1373"/>
                          <a:pt x="540" y="1523"/>
                        </a:cubicBezTo>
                        <a:lnTo>
                          <a:pt x="540" y="1523"/>
                        </a:lnTo>
                        <a:cubicBezTo>
                          <a:pt x="535" y="1548"/>
                          <a:pt x="532" y="1573"/>
                          <a:pt x="529" y="1598"/>
                        </a:cubicBezTo>
                        <a:lnTo>
                          <a:pt x="529" y="1598"/>
                        </a:lnTo>
                        <a:cubicBezTo>
                          <a:pt x="527" y="1597"/>
                          <a:pt x="525" y="1596"/>
                          <a:pt x="523" y="1595"/>
                        </a:cubicBezTo>
                        <a:lnTo>
                          <a:pt x="523" y="1595"/>
                        </a:lnTo>
                        <a:cubicBezTo>
                          <a:pt x="521" y="1595"/>
                          <a:pt x="519" y="1594"/>
                          <a:pt x="517" y="1593"/>
                        </a:cubicBezTo>
                        <a:lnTo>
                          <a:pt x="517" y="1593"/>
                        </a:lnTo>
                        <a:cubicBezTo>
                          <a:pt x="511" y="1591"/>
                          <a:pt x="506" y="1591"/>
                          <a:pt x="501" y="1593"/>
                        </a:cubicBezTo>
                        <a:lnTo>
                          <a:pt x="501" y="1593"/>
                        </a:lnTo>
                        <a:cubicBezTo>
                          <a:pt x="496" y="1583"/>
                          <a:pt x="491" y="1573"/>
                          <a:pt x="486" y="1562"/>
                        </a:cubicBezTo>
                        <a:lnTo>
                          <a:pt x="486" y="1562"/>
                        </a:lnTo>
                        <a:cubicBezTo>
                          <a:pt x="474" y="1535"/>
                          <a:pt x="461" y="1508"/>
                          <a:pt x="449" y="1482"/>
                        </a:cubicBezTo>
                        <a:lnTo>
                          <a:pt x="449" y="1482"/>
                        </a:lnTo>
                        <a:cubicBezTo>
                          <a:pt x="438" y="1459"/>
                          <a:pt x="428" y="1436"/>
                          <a:pt x="417" y="1414"/>
                        </a:cubicBezTo>
                        <a:lnTo>
                          <a:pt x="417" y="1414"/>
                        </a:lnTo>
                        <a:cubicBezTo>
                          <a:pt x="417" y="1411"/>
                          <a:pt x="416" y="1406"/>
                          <a:pt x="414" y="1402"/>
                        </a:cubicBezTo>
                        <a:lnTo>
                          <a:pt x="414" y="1402"/>
                        </a:lnTo>
                        <a:cubicBezTo>
                          <a:pt x="407" y="1388"/>
                          <a:pt x="400" y="1374"/>
                          <a:pt x="393" y="1361"/>
                        </a:cubicBezTo>
                        <a:lnTo>
                          <a:pt x="393" y="1361"/>
                        </a:lnTo>
                        <a:cubicBezTo>
                          <a:pt x="426" y="1305"/>
                          <a:pt x="411" y="1226"/>
                          <a:pt x="369" y="1175"/>
                        </a:cubicBezTo>
                        <a:lnTo>
                          <a:pt x="369" y="1175"/>
                        </a:lnTo>
                        <a:cubicBezTo>
                          <a:pt x="344" y="1145"/>
                          <a:pt x="299" y="1094"/>
                          <a:pt x="258" y="1090"/>
                        </a:cubicBezTo>
                        <a:lnTo>
                          <a:pt x="258" y="1090"/>
                        </a:lnTo>
                        <a:cubicBezTo>
                          <a:pt x="224" y="1086"/>
                          <a:pt x="196" y="1110"/>
                          <a:pt x="203" y="1145"/>
                        </a:cubicBezTo>
                        <a:lnTo>
                          <a:pt x="203" y="1145"/>
                        </a:lnTo>
                        <a:cubicBezTo>
                          <a:pt x="156" y="1186"/>
                          <a:pt x="134" y="1250"/>
                          <a:pt x="150" y="1315"/>
                        </a:cubicBezTo>
                        <a:lnTo>
                          <a:pt x="150" y="1315"/>
                        </a:lnTo>
                        <a:cubicBezTo>
                          <a:pt x="168" y="1391"/>
                          <a:pt x="270" y="1441"/>
                          <a:pt x="342" y="1407"/>
                        </a:cubicBezTo>
                        <a:lnTo>
                          <a:pt x="342" y="1407"/>
                        </a:lnTo>
                        <a:cubicBezTo>
                          <a:pt x="347" y="1404"/>
                          <a:pt x="352" y="1402"/>
                          <a:pt x="356" y="1399"/>
                        </a:cubicBezTo>
                        <a:lnTo>
                          <a:pt x="356" y="1399"/>
                        </a:lnTo>
                        <a:cubicBezTo>
                          <a:pt x="373" y="1435"/>
                          <a:pt x="390" y="1471"/>
                          <a:pt x="406" y="1506"/>
                        </a:cubicBezTo>
                        <a:lnTo>
                          <a:pt x="406" y="1506"/>
                        </a:lnTo>
                        <a:cubicBezTo>
                          <a:pt x="426" y="1547"/>
                          <a:pt x="442" y="1608"/>
                          <a:pt x="473" y="1643"/>
                        </a:cubicBezTo>
                        <a:lnTo>
                          <a:pt x="473" y="1643"/>
                        </a:lnTo>
                        <a:cubicBezTo>
                          <a:pt x="489" y="1659"/>
                          <a:pt x="508" y="1663"/>
                          <a:pt x="522" y="1656"/>
                        </a:cubicBezTo>
                        <a:lnTo>
                          <a:pt x="522" y="1656"/>
                        </a:lnTo>
                        <a:cubicBezTo>
                          <a:pt x="501" y="1900"/>
                          <a:pt x="541" y="2149"/>
                          <a:pt x="630" y="2377"/>
                        </a:cubicBezTo>
                        <a:lnTo>
                          <a:pt x="630" y="2377"/>
                        </a:lnTo>
                        <a:cubicBezTo>
                          <a:pt x="641" y="2406"/>
                          <a:pt x="688" y="2394"/>
                          <a:pt x="677" y="2364"/>
                        </a:cubicBezTo>
                        <a:lnTo>
                          <a:pt x="677" y="2364"/>
                        </a:lnTo>
                        <a:cubicBezTo>
                          <a:pt x="560" y="2063"/>
                          <a:pt x="537" y="1741"/>
                          <a:pt x="610" y="1427"/>
                        </a:cubicBezTo>
                        <a:lnTo>
                          <a:pt x="610" y="1427"/>
                        </a:lnTo>
                        <a:cubicBezTo>
                          <a:pt x="615" y="1402"/>
                          <a:pt x="622" y="1377"/>
                          <a:pt x="630" y="1352"/>
                        </a:cubicBezTo>
                        <a:lnTo>
                          <a:pt x="630" y="1352"/>
                        </a:lnTo>
                        <a:cubicBezTo>
                          <a:pt x="705" y="1312"/>
                          <a:pt x="780" y="1271"/>
                          <a:pt x="856" y="1230"/>
                        </a:cubicBezTo>
                        <a:lnTo>
                          <a:pt x="856" y="1230"/>
                        </a:lnTo>
                        <a:cubicBezTo>
                          <a:pt x="891" y="1314"/>
                          <a:pt x="1009" y="1318"/>
                          <a:pt x="1086" y="1287"/>
                        </a:cubicBezTo>
                        <a:lnTo>
                          <a:pt x="1086" y="1287"/>
                        </a:lnTo>
                        <a:cubicBezTo>
                          <a:pt x="1178" y="1249"/>
                          <a:pt x="1221" y="1147"/>
                          <a:pt x="1178" y="1058"/>
                        </a:cubicBezTo>
                        <a:lnTo>
                          <a:pt x="1178" y="1058"/>
                        </a:lnTo>
                        <a:cubicBezTo>
                          <a:pt x="1140" y="980"/>
                          <a:pt x="1031" y="982"/>
                          <a:pt x="980" y="1040"/>
                        </a:cubicBezTo>
                        <a:lnTo>
                          <a:pt x="980" y="1040"/>
                        </a:lnTo>
                        <a:cubicBezTo>
                          <a:pt x="911" y="1064"/>
                          <a:pt x="845" y="1106"/>
                          <a:pt x="846" y="1180"/>
                        </a:cubicBezTo>
                        <a:lnTo>
                          <a:pt x="846" y="1180"/>
                        </a:lnTo>
                        <a:cubicBezTo>
                          <a:pt x="782" y="1214"/>
                          <a:pt x="718" y="1249"/>
                          <a:pt x="654" y="1284"/>
                        </a:cubicBezTo>
                        <a:lnTo>
                          <a:pt x="654" y="1284"/>
                        </a:lnTo>
                        <a:cubicBezTo>
                          <a:pt x="722" y="1102"/>
                          <a:pt x="820" y="922"/>
                          <a:pt x="819" y="732"/>
                        </a:cubicBezTo>
                        <a:lnTo>
                          <a:pt x="819" y="732"/>
                        </a:lnTo>
                        <a:cubicBezTo>
                          <a:pt x="903" y="767"/>
                          <a:pt x="983" y="776"/>
                          <a:pt x="1085" y="757"/>
                        </a:cubicBezTo>
                        <a:lnTo>
                          <a:pt x="1085" y="757"/>
                        </a:lnTo>
                        <a:cubicBezTo>
                          <a:pt x="1203" y="736"/>
                          <a:pt x="1358" y="712"/>
                          <a:pt x="1452" y="630"/>
                        </a:cubicBezTo>
                        <a:lnTo>
                          <a:pt x="1452" y="630"/>
                        </a:lnTo>
                        <a:cubicBezTo>
                          <a:pt x="1555" y="541"/>
                          <a:pt x="1523" y="411"/>
                          <a:pt x="1441" y="3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7" name="Freeform 403">
                    <a:extLst>
                      <a:ext uri="{FF2B5EF4-FFF2-40B4-BE49-F238E27FC236}">
                        <a16:creationId xmlns:a16="http://schemas.microsoft.com/office/drawing/2014/main" id="{5D88D2A5-91DF-0C42-A247-0E0AD6E08E33}"/>
                      </a:ext>
                    </a:extLst>
                  </p:cNvPr>
                  <p:cNvSpPr>
                    <a:spLocks noChangeArrowheads="1"/>
                  </p:cNvSpPr>
                  <p:nvPr/>
                </p:nvSpPr>
                <p:spPr bwMode="auto">
                  <a:xfrm>
                    <a:off x="5174704" y="3749075"/>
                    <a:ext cx="56166" cy="49685"/>
                  </a:xfrm>
                  <a:custGeom>
                    <a:avLst/>
                    <a:gdLst>
                      <a:gd name="T0" fmla="*/ 191 w 228"/>
                      <a:gd name="T1" fmla="*/ 16 h 201"/>
                      <a:gd name="T2" fmla="*/ 191 w 228"/>
                      <a:gd name="T3" fmla="*/ 16 h 201"/>
                      <a:gd name="T4" fmla="*/ 19 w 228"/>
                      <a:gd name="T5" fmla="*/ 162 h 201"/>
                      <a:gd name="T6" fmla="*/ 19 w 228"/>
                      <a:gd name="T7" fmla="*/ 162 h 201"/>
                      <a:gd name="T8" fmla="*/ 36 w 228"/>
                      <a:gd name="T9" fmla="*/ 190 h 201"/>
                      <a:gd name="T10" fmla="*/ 36 w 228"/>
                      <a:gd name="T11" fmla="*/ 190 h 201"/>
                      <a:gd name="T12" fmla="*/ 214 w 228"/>
                      <a:gd name="T13" fmla="*/ 39 h 201"/>
                      <a:gd name="T14" fmla="*/ 214 w 228"/>
                      <a:gd name="T15" fmla="*/ 39 h 201"/>
                      <a:gd name="T16" fmla="*/ 191 w 228"/>
                      <a:gd name="T17" fmla="*/ 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201">
                        <a:moveTo>
                          <a:pt x="191" y="16"/>
                        </a:moveTo>
                        <a:lnTo>
                          <a:pt x="191" y="16"/>
                        </a:lnTo>
                        <a:cubicBezTo>
                          <a:pt x="145" y="77"/>
                          <a:pt x="87" y="125"/>
                          <a:pt x="19" y="162"/>
                        </a:cubicBezTo>
                        <a:lnTo>
                          <a:pt x="19" y="162"/>
                        </a:lnTo>
                        <a:cubicBezTo>
                          <a:pt x="0" y="172"/>
                          <a:pt x="17" y="200"/>
                          <a:pt x="36" y="190"/>
                        </a:cubicBezTo>
                        <a:lnTo>
                          <a:pt x="36" y="190"/>
                        </a:lnTo>
                        <a:cubicBezTo>
                          <a:pt x="106" y="152"/>
                          <a:pt x="166" y="102"/>
                          <a:pt x="214" y="39"/>
                        </a:cubicBezTo>
                        <a:lnTo>
                          <a:pt x="214" y="39"/>
                        </a:lnTo>
                        <a:cubicBezTo>
                          <a:pt x="227" y="23"/>
                          <a:pt x="204" y="0"/>
                          <a:pt x="191"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grpSp>
        <p:sp>
          <p:nvSpPr>
            <p:cNvPr id="31" name="Freeform 415">
              <a:extLst>
                <a:ext uri="{FF2B5EF4-FFF2-40B4-BE49-F238E27FC236}">
                  <a16:creationId xmlns:a16="http://schemas.microsoft.com/office/drawing/2014/main" id="{F7EF286B-7E3F-9A47-95B3-2A763AD15FA3}"/>
                </a:ext>
              </a:extLst>
            </p:cNvPr>
            <p:cNvSpPr>
              <a:spLocks noChangeAspect="1" noChangeArrowheads="1"/>
            </p:cNvSpPr>
            <p:nvPr/>
          </p:nvSpPr>
          <p:spPr bwMode="auto">
            <a:xfrm rot="759599">
              <a:off x="7113695" y="5072166"/>
              <a:ext cx="1541906" cy="1404612"/>
            </a:xfrm>
            <a:custGeom>
              <a:avLst/>
              <a:gdLst>
                <a:gd name="T0" fmla="*/ 2743 w 3218"/>
                <a:gd name="T1" fmla="*/ 877 h 2931"/>
                <a:gd name="T2" fmla="*/ 2828 w 3218"/>
                <a:gd name="T3" fmla="*/ 294 h 2931"/>
                <a:gd name="T4" fmla="*/ 2115 w 3218"/>
                <a:gd name="T5" fmla="*/ 1420 h 2931"/>
                <a:gd name="T6" fmla="*/ 2660 w 3218"/>
                <a:gd name="T7" fmla="*/ 1122 h 2931"/>
                <a:gd name="T8" fmla="*/ 1853 w 3218"/>
                <a:gd name="T9" fmla="*/ 1660 h 2931"/>
                <a:gd name="T10" fmla="*/ 1243 w 3218"/>
                <a:gd name="T11" fmla="*/ 1796 h 2931"/>
                <a:gd name="T12" fmla="*/ 2033 w 3218"/>
                <a:gd name="T13" fmla="*/ 1744 h 2931"/>
                <a:gd name="T14" fmla="*/ 1853 w 3218"/>
                <a:gd name="T15" fmla="*/ 1660 h 2931"/>
                <a:gd name="T16" fmla="*/ 1670 w 3218"/>
                <a:gd name="T17" fmla="*/ 105 h 2931"/>
                <a:gd name="T18" fmla="*/ 1433 w 3218"/>
                <a:gd name="T19" fmla="*/ 1456 h 2931"/>
                <a:gd name="T20" fmla="*/ 1646 w 3218"/>
                <a:gd name="T21" fmla="*/ 405 h 2931"/>
                <a:gd name="T22" fmla="*/ 1397 w 3218"/>
                <a:gd name="T23" fmla="*/ 1429 h 2931"/>
                <a:gd name="T24" fmla="*/ 2272 w 3218"/>
                <a:gd name="T25" fmla="*/ 163 h 2931"/>
                <a:gd name="T26" fmla="*/ 2074 w 3218"/>
                <a:gd name="T27" fmla="*/ 521 h 2931"/>
                <a:gd name="T28" fmla="*/ 1103 w 3218"/>
                <a:gd name="T29" fmla="*/ 2292 h 2931"/>
                <a:gd name="T30" fmla="*/ 1628 w 3218"/>
                <a:gd name="T31" fmla="*/ 2369 h 2931"/>
                <a:gd name="T32" fmla="*/ 2076 w 3218"/>
                <a:gd name="T33" fmla="*/ 2127 h 2931"/>
                <a:gd name="T34" fmla="*/ 477 w 3218"/>
                <a:gd name="T35" fmla="*/ 2160 h 2931"/>
                <a:gd name="T36" fmla="*/ 312 w 3218"/>
                <a:gd name="T37" fmla="*/ 1952 h 2931"/>
                <a:gd name="T38" fmla="*/ 471 w 3218"/>
                <a:gd name="T39" fmla="*/ 1947 h 2931"/>
                <a:gd name="T40" fmla="*/ 372 w 3218"/>
                <a:gd name="T41" fmla="*/ 2243 h 2931"/>
                <a:gd name="T42" fmla="*/ 867 w 3218"/>
                <a:gd name="T43" fmla="*/ 602 h 2931"/>
                <a:gd name="T44" fmla="*/ 924 w 3218"/>
                <a:gd name="T45" fmla="*/ 1639 h 2931"/>
                <a:gd name="T46" fmla="*/ 918 w 3218"/>
                <a:gd name="T47" fmla="*/ 1686 h 2931"/>
                <a:gd name="T48" fmla="*/ 945 w 3218"/>
                <a:gd name="T49" fmla="*/ 1951 h 2931"/>
                <a:gd name="T50" fmla="*/ 833 w 3218"/>
                <a:gd name="T51" fmla="*/ 1671 h 2931"/>
                <a:gd name="T52" fmla="*/ 808 w 3218"/>
                <a:gd name="T53" fmla="*/ 1713 h 2931"/>
                <a:gd name="T54" fmla="*/ 84 w 3218"/>
                <a:gd name="T55" fmla="*/ 1786 h 2931"/>
                <a:gd name="T56" fmla="*/ 2488 w 3218"/>
                <a:gd name="T57" fmla="*/ 762 h 2931"/>
                <a:gd name="T58" fmla="*/ 2959 w 3218"/>
                <a:gd name="T59" fmla="*/ 470 h 2931"/>
                <a:gd name="T60" fmla="*/ 2933 w 3218"/>
                <a:gd name="T61" fmla="*/ 247 h 2931"/>
                <a:gd name="T62" fmla="*/ 3186 w 3218"/>
                <a:gd name="T63" fmla="*/ 55 h 2931"/>
                <a:gd name="T64" fmla="*/ 2441 w 3218"/>
                <a:gd name="T65" fmla="*/ 726 h 2931"/>
                <a:gd name="T66" fmla="*/ 2032 w 3218"/>
                <a:gd name="T67" fmla="*/ 980 h 2931"/>
                <a:gd name="T68" fmla="*/ 2250 w 3218"/>
                <a:gd name="T69" fmla="*/ 87 h 2931"/>
                <a:gd name="T70" fmla="*/ 1981 w 3218"/>
                <a:gd name="T71" fmla="*/ 589 h 2931"/>
                <a:gd name="T72" fmla="*/ 1520 w 3218"/>
                <a:gd name="T73" fmla="*/ 1377 h 2931"/>
                <a:gd name="T74" fmla="*/ 1702 w 3218"/>
                <a:gd name="T75" fmla="*/ 40 h 2931"/>
                <a:gd name="T76" fmla="*/ 1517 w 3218"/>
                <a:gd name="T77" fmla="*/ 395 h 2931"/>
                <a:gd name="T78" fmla="*/ 1393 w 3218"/>
                <a:gd name="T79" fmla="*/ 1499 h 2931"/>
                <a:gd name="T80" fmla="*/ 884 w 3218"/>
                <a:gd name="T81" fmla="*/ 504 h 2931"/>
                <a:gd name="T82" fmla="*/ 837 w 3218"/>
                <a:gd name="T83" fmla="*/ 500 h 2931"/>
                <a:gd name="T84" fmla="*/ 794 w 3218"/>
                <a:gd name="T85" fmla="*/ 2453 h 2931"/>
                <a:gd name="T86" fmla="*/ 340 w 3218"/>
                <a:gd name="T87" fmla="*/ 1786 h 2931"/>
                <a:gd name="T88" fmla="*/ 2 w 3218"/>
                <a:gd name="T89" fmla="*/ 1696 h 2931"/>
                <a:gd name="T90" fmla="*/ 764 w 3218"/>
                <a:gd name="T91" fmla="*/ 2554 h 2931"/>
                <a:gd name="T92" fmla="*/ 881 w 3218"/>
                <a:gd name="T93" fmla="*/ 2349 h 2931"/>
                <a:gd name="T94" fmla="*/ 1539 w 3218"/>
                <a:gd name="T95" fmla="*/ 2437 h 2931"/>
                <a:gd name="T96" fmla="*/ 2243 w 3218"/>
                <a:gd name="T97" fmla="*/ 2056 h 2931"/>
                <a:gd name="T98" fmla="*/ 936 w 3218"/>
                <a:gd name="T99" fmla="*/ 2221 h 2931"/>
                <a:gd name="T100" fmla="*/ 1029 w 3218"/>
                <a:gd name="T101" fmla="*/ 2046 h 2931"/>
                <a:gd name="T102" fmla="*/ 2585 w 3218"/>
                <a:gd name="T103" fmla="*/ 1583 h 2931"/>
                <a:gd name="T104" fmla="*/ 2556 w 3218"/>
                <a:gd name="T105" fmla="*/ 1544 h 2931"/>
                <a:gd name="T106" fmla="*/ 1248 w 3218"/>
                <a:gd name="T107" fmla="*/ 1730 h 2931"/>
                <a:gd name="T108" fmla="*/ 1441 w 3218"/>
                <a:gd name="T109" fmla="*/ 1543 h 2931"/>
                <a:gd name="T110" fmla="*/ 2721 w 3218"/>
                <a:gd name="T111" fmla="*/ 1142 h 2931"/>
                <a:gd name="T112" fmla="*/ 2755 w 3218"/>
                <a:gd name="T113" fmla="*/ 1102 h 2931"/>
                <a:gd name="T114" fmla="*/ 1954 w 3218"/>
                <a:gd name="T115" fmla="*/ 1091 h 2931"/>
                <a:gd name="T116" fmla="*/ 1972 w 3218"/>
                <a:gd name="T117" fmla="*/ 1078 h 2931"/>
                <a:gd name="T118" fmla="*/ 3195 w 3218"/>
                <a:gd name="T119" fmla="*/ 753 h 2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18" h="2931">
                  <a:moveTo>
                    <a:pt x="2304" y="879"/>
                  </a:moveTo>
                  <a:lnTo>
                    <a:pt x="2304" y="879"/>
                  </a:lnTo>
                  <a:cubicBezTo>
                    <a:pt x="2551" y="765"/>
                    <a:pt x="2820" y="746"/>
                    <a:pt x="3088" y="750"/>
                  </a:cubicBezTo>
                  <a:lnTo>
                    <a:pt x="3088" y="750"/>
                  </a:lnTo>
                  <a:cubicBezTo>
                    <a:pt x="2976" y="801"/>
                    <a:pt x="2862" y="845"/>
                    <a:pt x="2743" y="877"/>
                  </a:cubicBezTo>
                  <a:lnTo>
                    <a:pt x="2743" y="877"/>
                  </a:lnTo>
                  <a:cubicBezTo>
                    <a:pt x="2620" y="910"/>
                    <a:pt x="2422" y="956"/>
                    <a:pt x="2304" y="879"/>
                  </a:cubicBezTo>
                  <a:close/>
                  <a:moveTo>
                    <a:pt x="2991" y="114"/>
                  </a:moveTo>
                  <a:lnTo>
                    <a:pt x="2991" y="114"/>
                  </a:lnTo>
                  <a:cubicBezTo>
                    <a:pt x="2928" y="171"/>
                    <a:pt x="2872" y="241"/>
                    <a:pt x="2828" y="294"/>
                  </a:cubicBezTo>
                  <a:lnTo>
                    <a:pt x="2828" y="294"/>
                  </a:lnTo>
                  <a:cubicBezTo>
                    <a:pt x="2716" y="428"/>
                    <a:pt x="2616" y="559"/>
                    <a:pt x="2488" y="678"/>
                  </a:cubicBezTo>
                  <a:lnTo>
                    <a:pt x="2488" y="678"/>
                  </a:lnTo>
                  <a:cubicBezTo>
                    <a:pt x="2488" y="383"/>
                    <a:pt x="2732" y="211"/>
                    <a:pt x="2991" y="114"/>
                  </a:cubicBezTo>
                  <a:close/>
                  <a:moveTo>
                    <a:pt x="2115" y="1420"/>
                  </a:moveTo>
                  <a:lnTo>
                    <a:pt x="2115" y="1420"/>
                  </a:lnTo>
                  <a:cubicBezTo>
                    <a:pt x="1920" y="1480"/>
                    <a:pt x="1700" y="1482"/>
                    <a:pt x="1497" y="1500"/>
                  </a:cubicBezTo>
                  <a:lnTo>
                    <a:pt x="1497" y="1500"/>
                  </a:lnTo>
                  <a:cubicBezTo>
                    <a:pt x="1775" y="1175"/>
                    <a:pt x="2257" y="1163"/>
                    <a:pt x="2660" y="1122"/>
                  </a:cubicBezTo>
                  <a:lnTo>
                    <a:pt x="2660" y="1122"/>
                  </a:lnTo>
                  <a:lnTo>
                    <a:pt x="2660" y="1123"/>
                  </a:lnTo>
                  <a:lnTo>
                    <a:pt x="2660" y="1123"/>
                  </a:lnTo>
                  <a:cubicBezTo>
                    <a:pt x="2486" y="1233"/>
                    <a:pt x="2311" y="1361"/>
                    <a:pt x="2115" y="1420"/>
                  </a:cubicBezTo>
                  <a:close/>
                  <a:moveTo>
                    <a:pt x="1853" y="1660"/>
                  </a:moveTo>
                  <a:lnTo>
                    <a:pt x="1853" y="1660"/>
                  </a:lnTo>
                  <a:cubicBezTo>
                    <a:pt x="2062" y="1639"/>
                    <a:pt x="2271" y="1617"/>
                    <a:pt x="2480" y="1597"/>
                  </a:cubicBezTo>
                  <a:lnTo>
                    <a:pt x="2480" y="1597"/>
                  </a:lnTo>
                  <a:cubicBezTo>
                    <a:pt x="2311" y="1711"/>
                    <a:pt x="2135" y="1812"/>
                    <a:pt x="1940" y="1877"/>
                  </a:cubicBezTo>
                  <a:lnTo>
                    <a:pt x="1940" y="1877"/>
                  </a:lnTo>
                  <a:cubicBezTo>
                    <a:pt x="1733" y="1947"/>
                    <a:pt x="1399" y="1988"/>
                    <a:pt x="1243" y="1796"/>
                  </a:cubicBezTo>
                  <a:lnTo>
                    <a:pt x="1243" y="1796"/>
                  </a:lnTo>
                  <a:cubicBezTo>
                    <a:pt x="1510" y="1824"/>
                    <a:pt x="1776" y="1816"/>
                    <a:pt x="2042" y="1775"/>
                  </a:cubicBezTo>
                  <a:lnTo>
                    <a:pt x="2042" y="1775"/>
                  </a:lnTo>
                  <a:cubicBezTo>
                    <a:pt x="2062" y="1772"/>
                    <a:pt x="2054" y="1740"/>
                    <a:pt x="2033" y="1744"/>
                  </a:cubicBezTo>
                  <a:lnTo>
                    <a:pt x="2033" y="1744"/>
                  </a:lnTo>
                  <a:cubicBezTo>
                    <a:pt x="1795" y="1781"/>
                    <a:pt x="1554" y="1789"/>
                    <a:pt x="1314" y="1770"/>
                  </a:cubicBezTo>
                  <a:lnTo>
                    <a:pt x="1314" y="1770"/>
                  </a:lnTo>
                  <a:cubicBezTo>
                    <a:pt x="1313" y="1765"/>
                    <a:pt x="1310" y="1762"/>
                    <a:pt x="1305" y="1760"/>
                  </a:cubicBezTo>
                  <a:lnTo>
                    <a:pt x="1305" y="1760"/>
                  </a:lnTo>
                  <a:cubicBezTo>
                    <a:pt x="1481" y="1695"/>
                    <a:pt x="1664" y="1678"/>
                    <a:pt x="1853" y="1660"/>
                  </a:cubicBezTo>
                  <a:close/>
                  <a:moveTo>
                    <a:pt x="1436" y="726"/>
                  </a:moveTo>
                  <a:lnTo>
                    <a:pt x="1436" y="726"/>
                  </a:lnTo>
                  <a:cubicBezTo>
                    <a:pt x="1486" y="634"/>
                    <a:pt x="1529" y="542"/>
                    <a:pt x="1556" y="441"/>
                  </a:cubicBezTo>
                  <a:lnTo>
                    <a:pt x="1556" y="441"/>
                  </a:lnTo>
                  <a:cubicBezTo>
                    <a:pt x="1587" y="325"/>
                    <a:pt x="1601" y="206"/>
                    <a:pt x="1670" y="105"/>
                  </a:cubicBezTo>
                  <a:lnTo>
                    <a:pt x="1670" y="105"/>
                  </a:lnTo>
                  <a:cubicBezTo>
                    <a:pt x="1735" y="337"/>
                    <a:pt x="1775" y="569"/>
                    <a:pt x="1697" y="804"/>
                  </a:cubicBezTo>
                  <a:lnTo>
                    <a:pt x="1697" y="804"/>
                  </a:lnTo>
                  <a:cubicBezTo>
                    <a:pt x="1624" y="1025"/>
                    <a:pt x="1523" y="1241"/>
                    <a:pt x="1433" y="1456"/>
                  </a:cubicBezTo>
                  <a:lnTo>
                    <a:pt x="1433" y="1456"/>
                  </a:lnTo>
                  <a:cubicBezTo>
                    <a:pt x="1403" y="1241"/>
                    <a:pt x="1439" y="1035"/>
                    <a:pt x="1530" y="837"/>
                  </a:cubicBezTo>
                  <a:lnTo>
                    <a:pt x="1530" y="837"/>
                  </a:lnTo>
                  <a:cubicBezTo>
                    <a:pt x="1594" y="695"/>
                    <a:pt x="1666" y="562"/>
                    <a:pt x="1679" y="405"/>
                  </a:cubicBezTo>
                  <a:lnTo>
                    <a:pt x="1679" y="405"/>
                  </a:lnTo>
                  <a:cubicBezTo>
                    <a:pt x="1681" y="383"/>
                    <a:pt x="1648" y="383"/>
                    <a:pt x="1646" y="405"/>
                  </a:cubicBezTo>
                  <a:lnTo>
                    <a:pt x="1646" y="405"/>
                  </a:lnTo>
                  <a:cubicBezTo>
                    <a:pt x="1631" y="604"/>
                    <a:pt x="1513" y="772"/>
                    <a:pt x="1446" y="956"/>
                  </a:cubicBezTo>
                  <a:lnTo>
                    <a:pt x="1446" y="956"/>
                  </a:lnTo>
                  <a:cubicBezTo>
                    <a:pt x="1390" y="1107"/>
                    <a:pt x="1379" y="1271"/>
                    <a:pt x="1397" y="1429"/>
                  </a:cubicBezTo>
                  <a:lnTo>
                    <a:pt x="1397" y="1429"/>
                  </a:lnTo>
                  <a:cubicBezTo>
                    <a:pt x="1219" y="1208"/>
                    <a:pt x="1310" y="958"/>
                    <a:pt x="1436" y="726"/>
                  </a:cubicBezTo>
                  <a:close/>
                  <a:moveTo>
                    <a:pt x="2074" y="521"/>
                  </a:moveTo>
                  <a:lnTo>
                    <a:pt x="2074" y="521"/>
                  </a:lnTo>
                  <a:cubicBezTo>
                    <a:pt x="2145" y="402"/>
                    <a:pt x="2225" y="292"/>
                    <a:pt x="2272" y="163"/>
                  </a:cubicBezTo>
                  <a:lnTo>
                    <a:pt x="2272" y="163"/>
                  </a:lnTo>
                  <a:cubicBezTo>
                    <a:pt x="2344" y="488"/>
                    <a:pt x="2090" y="777"/>
                    <a:pt x="1935" y="1046"/>
                  </a:cubicBezTo>
                  <a:lnTo>
                    <a:pt x="1935" y="1046"/>
                  </a:lnTo>
                  <a:cubicBezTo>
                    <a:pt x="1933" y="1047"/>
                    <a:pt x="1931" y="1049"/>
                    <a:pt x="1928" y="1050"/>
                  </a:cubicBezTo>
                  <a:lnTo>
                    <a:pt x="1928" y="1050"/>
                  </a:lnTo>
                  <a:cubicBezTo>
                    <a:pt x="1926" y="860"/>
                    <a:pt x="1977" y="686"/>
                    <a:pt x="2074" y="521"/>
                  </a:cubicBezTo>
                  <a:close/>
                  <a:moveTo>
                    <a:pt x="2076" y="2127"/>
                  </a:moveTo>
                  <a:lnTo>
                    <a:pt x="2076" y="2127"/>
                  </a:lnTo>
                  <a:cubicBezTo>
                    <a:pt x="1756" y="2209"/>
                    <a:pt x="1416" y="2183"/>
                    <a:pt x="1094" y="2260"/>
                  </a:cubicBezTo>
                  <a:lnTo>
                    <a:pt x="1094" y="2260"/>
                  </a:lnTo>
                  <a:cubicBezTo>
                    <a:pt x="1073" y="2265"/>
                    <a:pt x="1082" y="2296"/>
                    <a:pt x="1103" y="2292"/>
                  </a:cubicBezTo>
                  <a:lnTo>
                    <a:pt x="1103" y="2292"/>
                  </a:lnTo>
                  <a:cubicBezTo>
                    <a:pt x="1438" y="2212"/>
                    <a:pt x="1790" y="2242"/>
                    <a:pt x="2120" y="2148"/>
                  </a:cubicBezTo>
                  <a:lnTo>
                    <a:pt x="2120" y="2148"/>
                  </a:lnTo>
                  <a:cubicBezTo>
                    <a:pt x="1971" y="2250"/>
                    <a:pt x="1805" y="2323"/>
                    <a:pt x="1628" y="2369"/>
                  </a:cubicBezTo>
                  <a:lnTo>
                    <a:pt x="1628" y="2369"/>
                  </a:lnTo>
                  <a:cubicBezTo>
                    <a:pt x="1518" y="2397"/>
                    <a:pt x="1406" y="2409"/>
                    <a:pt x="1293" y="2411"/>
                  </a:cubicBezTo>
                  <a:lnTo>
                    <a:pt x="1293" y="2411"/>
                  </a:lnTo>
                  <a:cubicBezTo>
                    <a:pt x="1184" y="2414"/>
                    <a:pt x="965" y="2425"/>
                    <a:pt x="915" y="2307"/>
                  </a:cubicBezTo>
                  <a:lnTo>
                    <a:pt x="915" y="2307"/>
                  </a:lnTo>
                  <a:cubicBezTo>
                    <a:pt x="1207" y="2005"/>
                    <a:pt x="1684" y="2158"/>
                    <a:pt x="2076" y="2127"/>
                  </a:cubicBezTo>
                  <a:close/>
                  <a:moveTo>
                    <a:pt x="84" y="1786"/>
                  </a:moveTo>
                  <a:lnTo>
                    <a:pt x="84" y="1786"/>
                  </a:lnTo>
                  <a:cubicBezTo>
                    <a:pt x="124" y="1840"/>
                    <a:pt x="172" y="1887"/>
                    <a:pt x="227" y="1929"/>
                  </a:cubicBezTo>
                  <a:lnTo>
                    <a:pt x="227" y="1929"/>
                  </a:lnTo>
                  <a:cubicBezTo>
                    <a:pt x="318" y="2000"/>
                    <a:pt x="416" y="2059"/>
                    <a:pt x="477" y="2160"/>
                  </a:cubicBezTo>
                  <a:lnTo>
                    <a:pt x="477" y="2160"/>
                  </a:lnTo>
                  <a:cubicBezTo>
                    <a:pt x="487" y="2179"/>
                    <a:pt x="515" y="2162"/>
                    <a:pt x="505" y="2144"/>
                  </a:cubicBezTo>
                  <a:lnTo>
                    <a:pt x="505" y="2144"/>
                  </a:lnTo>
                  <a:cubicBezTo>
                    <a:pt x="457" y="2064"/>
                    <a:pt x="387" y="2007"/>
                    <a:pt x="312" y="1952"/>
                  </a:cubicBezTo>
                  <a:lnTo>
                    <a:pt x="312" y="1952"/>
                  </a:lnTo>
                  <a:cubicBezTo>
                    <a:pt x="226" y="1889"/>
                    <a:pt x="151" y="1825"/>
                    <a:pt x="91" y="1740"/>
                  </a:cubicBezTo>
                  <a:lnTo>
                    <a:pt x="91" y="1740"/>
                  </a:lnTo>
                  <a:cubicBezTo>
                    <a:pt x="126" y="1755"/>
                    <a:pt x="163" y="1767"/>
                    <a:pt x="199" y="1779"/>
                  </a:cubicBezTo>
                  <a:lnTo>
                    <a:pt x="199" y="1779"/>
                  </a:lnTo>
                  <a:cubicBezTo>
                    <a:pt x="305" y="1814"/>
                    <a:pt x="391" y="1870"/>
                    <a:pt x="471" y="1947"/>
                  </a:cubicBezTo>
                  <a:lnTo>
                    <a:pt x="471" y="1947"/>
                  </a:lnTo>
                  <a:cubicBezTo>
                    <a:pt x="616" y="2089"/>
                    <a:pt x="690" y="2288"/>
                    <a:pt x="751" y="2480"/>
                  </a:cubicBezTo>
                  <a:lnTo>
                    <a:pt x="751" y="2480"/>
                  </a:lnTo>
                  <a:cubicBezTo>
                    <a:pt x="632" y="2390"/>
                    <a:pt x="485" y="2344"/>
                    <a:pt x="372" y="2243"/>
                  </a:cubicBezTo>
                  <a:lnTo>
                    <a:pt x="372" y="2243"/>
                  </a:lnTo>
                  <a:cubicBezTo>
                    <a:pt x="239" y="2125"/>
                    <a:pt x="146" y="1956"/>
                    <a:pt x="84" y="1786"/>
                  </a:cubicBezTo>
                  <a:lnTo>
                    <a:pt x="742" y="1326"/>
                  </a:lnTo>
                  <a:lnTo>
                    <a:pt x="742" y="1326"/>
                  </a:lnTo>
                  <a:cubicBezTo>
                    <a:pt x="766" y="1083"/>
                    <a:pt x="821" y="841"/>
                    <a:pt x="867" y="602"/>
                  </a:cubicBezTo>
                  <a:lnTo>
                    <a:pt x="867" y="602"/>
                  </a:lnTo>
                  <a:cubicBezTo>
                    <a:pt x="901" y="700"/>
                    <a:pt x="932" y="800"/>
                    <a:pt x="951" y="904"/>
                  </a:cubicBezTo>
                  <a:lnTo>
                    <a:pt x="951" y="904"/>
                  </a:lnTo>
                  <a:cubicBezTo>
                    <a:pt x="975" y="1039"/>
                    <a:pt x="963" y="1179"/>
                    <a:pt x="951" y="1314"/>
                  </a:cubicBezTo>
                  <a:lnTo>
                    <a:pt x="951" y="1314"/>
                  </a:lnTo>
                  <a:cubicBezTo>
                    <a:pt x="941" y="1423"/>
                    <a:pt x="928" y="1531"/>
                    <a:pt x="924" y="1639"/>
                  </a:cubicBezTo>
                  <a:lnTo>
                    <a:pt x="924" y="1639"/>
                  </a:lnTo>
                  <a:cubicBezTo>
                    <a:pt x="922" y="1638"/>
                    <a:pt x="920" y="1637"/>
                    <a:pt x="918" y="1637"/>
                  </a:cubicBezTo>
                  <a:lnTo>
                    <a:pt x="918" y="1637"/>
                  </a:lnTo>
                  <a:cubicBezTo>
                    <a:pt x="886" y="1637"/>
                    <a:pt x="886" y="1686"/>
                    <a:pt x="918" y="1686"/>
                  </a:cubicBezTo>
                  <a:lnTo>
                    <a:pt x="918" y="1686"/>
                  </a:lnTo>
                  <a:cubicBezTo>
                    <a:pt x="920" y="1686"/>
                    <a:pt x="921" y="1685"/>
                    <a:pt x="923" y="1685"/>
                  </a:cubicBezTo>
                  <a:lnTo>
                    <a:pt x="923" y="1685"/>
                  </a:lnTo>
                  <a:cubicBezTo>
                    <a:pt x="922" y="1777"/>
                    <a:pt x="929" y="1869"/>
                    <a:pt x="951" y="1959"/>
                  </a:cubicBezTo>
                  <a:lnTo>
                    <a:pt x="951" y="1959"/>
                  </a:lnTo>
                  <a:cubicBezTo>
                    <a:pt x="949" y="1956"/>
                    <a:pt x="947" y="1953"/>
                    <a:pt x="945" y="1951"/>
                  </a:cubicBezTo>
                  <a:lnTo>
                    <a:pt x="945" y="1951"/>
                  </a:lnTo>
                  <a:cubicBezTo>
                    <a:pt x="925" y="1923"/>
                    <a:pt x="909" y="1892"/>
                    <a:pt x="894" y="1862"/>
                  </a:cubicBezTo>
                  <a:lnTo>
                    <a:pt x="894" y="1862"/>
                  </a:lnTo>
                  <a:cubicBezTo>
                    <a:pt x="864" y="1802"/>
                    <a:pt x="846" y="1736"/>
                    <a:pt x="833" y="1671"/>
                  </a:cubicBezTo>
                  <a:lnTo>
                    <a:pt x="833" y="1671"/>
                  </a:lnTo>
                  <a:cubicBezTo>
                    <a:pt x="803" y="1530"/>
                    <a:pt x="816" y="1374"/>
                    <a:pt x="823" y="1230"/>
                  </a:cubicBezTo>
                  <a:lnTo>
                    <a:pt x="823" y="1230"/>
                  </a:lnTo>
                  <a:cubicBezTo>
                    <a:pt x="824" y="1209"/>
                    <a:pt x="791" y="1209"/>
                    <a:pt x="790" y="1230"/>
                  </a:cubicBezTo>
                  <a:lnTo>
                    <a:pt x="790" y="1230"/>
                  </a:lnTo>
                  <a:cubicBezTo>
                    <a:pt x="783" y="1391"/>
                    <a:pt x="775" y="1555"/>
                    <a:pt x="808" y="1713"/>
                  </a:cubicBezTo>
                  <a:lnTo>
                    <a:pt x="808" y="1713"/>
                  </a:lnTo>
                  <a:cubicBezTo>
                    <a:pt x="818" y="1766"/>
                    <a:pt x="843" y="1847"/>
                    <a:pt x="877" y="1917"/>
                  </a:cubicBezTo>
                  <a:lnTo>
                    <a:pt x="877" y="1917"/>
                  </a:lnTo>
                  <a:cubicBezTo>
                    <a:pt x="740" y="1762"/>
                    <a:pt x="722" y="1533"/>
                    <a:pt x="742" y="1326"/>
                  </a:cubicBezTo>
                  <a:lnTo>
                    <a:pt x="84" y="1786"/>
                  </a:lnTo>
                  <a:close/>
                  <a:moveTo>
                    <a:pt x="3207" y="730"/>
                  </a:moveTo>
                  <a:lnTo>
                    <a:pt x="3207" y="730"/>
                  </a:lnTo>
                  <a:cubicBezTo>
                    <a:pt x="3208" y="717"/>
                    <a:pt x="3200" y="704"/>
                    <a:pt x="3183" y="703"/>
                  </a:cubicBezTo>
                  <a:lnTo>
                    <a:pt x="3183" y="703"/>
                  </a:lnTo>
                  <a:cubicBezTo>
                    <a:pt x="2949" y="696"/>
                    <a:pt x="2713" y="701"/>
                    <a:pt x="2488" y="762"/>
                  </a:cubicBezTo>
                  <a:lnTo>
                    <a:pt x="2488" y="762"/>
                  </a:lnTo>
                  <a:cubicBezTo>
                    <a:pt x="2653" y="671"/>
                    <a:pt x="2820" y="588"/>
                    <a:pt x="2984" y="513"/>
                  </a:cubicBezTo>
                  <a:lnTo>
                    <a:pt x="2984" y="513"/>
                  </a:lnTo>
                  <a:cubicBezTo>
                    <a:pt x="3012" y="499"/>
                    <a:pt x="2988" y="457"/>
                    <a:pt x="2959" y="470"/>
                  </a:cubicBezTo>
                  <a:lnTo>
                    <a:pt x="2959" y="470"/>
                  </a:lnTo>
                  <a:cubicBezTo>
                    <a:pt x="2836" y="528"/>
                    <a:pt x="2711" y="589"/>
                    <a:pt x="2586" y="654"/>
                  </a:cubicBezTo>
                  <a:lnTo>
                    <a:pt x="2586" y="654"/>
                  </a:lnTo>
                  <a:cubicBezTo>
                    <a:pt x="2657" y="586"/>
                    <a:pt x="2723" y="516"/>
                    <a:pt x="2782" y="436"/>
                  </a:cubicBezTo>
                  <a:lnTo>
                    <a:pt x="2782" y="436"/>
                  </a:lnTo>
                  <a:cubicBezTo>
                    <a:pt x="2830" y="370"/>
                    <a:pt x="2879" y="307"/>
                    <a:pt x="2933" y="247"/>
                  </a:cubicBezTo>
                  <a:lnTo>
                    <a:pt x="2933" y="247"/>
                  </a:lnTo>
                  <a:cubicBezTo>
                    <a:pt x="2993" y="183"/>
                    <a:pt x="3080" y="85"/>
                    <a:pt x="3169" y="71"/>
                  </a:cubicBezTo>
                  <a:lnTo>
                    <a:pt x="3169" y="71"/>
                  </a:lnTo>
                  <a:cubicBezTo>
                    <a:pt x="3180" y="69"/>
                    <a:pt x="3184" y="63"/>
                    <a:pt x="3186" y="55"/>
                  </a:cubicBezTo>
                  <a:lnTo>
                    <a:pt x="3186" y="55"/>
                  </a:lnTo>
                  <a:lnTo>
                    <a:pt x="3186" y="54"/>
                  </a:lnTo>
                  <a:lnTo>
                    <a:pt x="3186" y="54"/>
                  </a:lnTo>
                  <a:cubicBezTo>
                    <a:pt x="3217" y="47"/>
                    <a:pt x="3204" y="0"/>
                    <a:pt x="3173" y="8"/>
                  </a:cubicBezTo>
                  <a:lnTo>
                    <a:pt x="3173" y="8"/>
                  </a:lnTo>
                  <a:cubicBezTo>
                    <a:pt x="2825" y="92"/>
                    <a:pt x="2405" y="302"/>
                    <a:pt x="2441" y="726"/>
                  </a:cubicBezTo>
                  <a:lnTo>
                    <a:pt x="2441" y="726"/>
                  </a:lnTo>
                  <a:cubicBezTo>
                    <a:pt x="2442" y="728"/>
                    <a:pt x="2442" y="729"/>
                    <a:pt x="2443" y="731"/>
                  </a:cubicBezTo>
                  <a:lnTo>
                    <a:pt x="2443" y="731"/>
                  </a:lnTo>
                  <a:cubicBezTo>
                    <a:pt x="2303" y="809"/>
                    <a:pt x="2165" y="891"/>
                    <a:pt x="2032" y="980"/>
                  </a:cubicBezTo>
                  <a:lnTo>
                    <a:pt x="2032" y="980"/>
                  </a:lnTo>
                  <a:cubicBezTo>
                    <a:pt x="2204" y="702"/>
                    <a:pt x="2426" y="403"/>
                    <a:pt x="2295" y="67"/>
                  </a:cubicBezTo>
                  <a:lnTo>
                    <a:pt x="2295" y="67"/>
                  </a:lnTo>
                  <a:cubicBezTo>
                    <a:pt x="2284" y="38"/>
                    <a:pt x="2236" y="51"/>
                    <a:pt x="2248" y="80"/>
                  </a:cubicBezTo>
                  <a:lnTo>
                    <a:pt x="2248" y="80"/>
                  </a:lnTo>
                  <a:cubicBezTo>
                    <a:pt x="2249" y="83"/>
                    <a:pt x="2250" y="85"/>
                    <a:pt x="2250" y="87"/>
                  </a:cubicBezTo>
                  <a:lnTo>
                    <a:pt x="2250" y="87"/>
                  </a:lnTo>
                  <a:cubicBezTo>
                    <a:pt x="2247" y="90"/>
                    <a:pt x="2244" y="94"/>
                    <a:pt x="2243" y="100"/>
                  </a:cubicBezTo>
                  <a:lnTo>
                    <a:pt x="2243" y="100"/>
                  </a:lnTo>
                  <a:cubicBezTo>
                    <a:pt x="2191" y="281"/>
                    <a:pt x="2067" y="425"/>
                    <a:pt x="1981" y="589"/>
                  </a:cubicBezTo>
                  <a:lnTo>
                    <a:pt x="1981" y="589"/>
                  </a:lnTo>
                  <a:cubicBezTo>
                    <a:pt x="1902" y="740"/>
                    <a:pt x="1873" y="913"/>
                    <a:pt x="1881" y="1081"/>
                  </a:cubicBezTo>
                  <a:lnTo>
                    <a:pt x="1881" y="1081"/>
                  </a:lnTo>
                  <a:cubicBezTo>
                    <a:pt x="1881" y="1082"/>
                    <a:pt x="1881" y="1083"/>
                    <a:pt x="1881" y="1083"/>
                  </a:cubicBezTo>
                  <a:lnTo>
                    <a:pt x="1881" y="1083"/>
                  </a:lnTo>
                  <a:cubicBezTo>
                    <a:pt x="1755" y="1175"/>
                    <a:pt x="1633" y="1273"/>
                    <a:pt x="1520" y="1377"/>
                  </a:cubicBezTo>
                  <a:lnTo>
                    <a:pt x="1520" y="1377"/>
                  </a:lnTo>
                  <a:cubicBezTo>
                    <a:pt x="1610" y="1167"/>
                    <a:pt x="1707" y="956"/>
                    <a:pt x="1768" y="740"/>
                  </a:cubicBezTo>
                  <a:lnTo>
                    <a:pt x="1768" y="740"/>
                  </a:lnTo>
                  <a:cubicBezTo>
                    <a:pt x="1832" y="511"/>
                    <a:pt x="1767" y="261"/>
                    <a:pt x="1702" y="40"/>
                  </a:cubicBezTo>
                  <a:lnTo>
                    <a:pt x="1702" y="40"/>
                  </a:lnTo>
                  <a:cubicBezTo>
                    <a:pt x="1694" y="12"/>
                    <a:pt x="1652" y="21"/>
                    <a:pt x="1654" y="47"/>
                  </a:cubicBezTo>
                  <a:lnTo>
                    <a:pt x="1654" y="47"/>
                  </a:lnTo>
                  <a:cubicBezTo>
                    <a:pt x="1654" y="48"/>
                    <a:pt x="1652" y="49"/>
                    <a:pt x="1652" y="50"/>
                  </a:cubicBezTo>
                  <a:lnTo>
                    <a:pt x="1652" y="50"/>
                  </a:lnTo>
                  <a:cubicBezTo>
                    <a:pt x="1571" y="151"/>
                    <a:pt x="1545" y="271"/>
                    <a:pt x="1517" y="395"/>
                  </a:cubicBezTo>
                  <a:lnTo>
                    <a:pt x="1517" y="395"/>
                  </a:lnTo>
                  <a:cubicBezTo>
                    <a:pt x="1481" y="550"/>
                    <a:pt x="1402" y="682"/>
                    <a:pt x="1330" y="821"/>
                  </a:cubicBezTo>
                  <a:lnTo>
                    <a:pt x="1330" y="821"/>
                  </a:lnTo>
                  <a:cubicBezTo>
                    <a:pt x="1212" y="1051"/>
                    <a:pt x="1208" y="1304"/>
                    <a:pt x="1393" y="1499"/>
                  </a:cubicBezTo>
                  <a:lnTo>
                    <a:pt x="1393" y="1499"/>
                  </a:lnTo>
                  <a:cubicBezTo>
                    <a:pt x="1246" y="1647"/>
                    <a:pt x="1116" y="1809"/>
                    <a:pt x="1009" y="1986"/>
                  </a:cubicBezTo>
                  <a:lnTo>
                    <a:pt x="1009" y="1986"/>
                  </a:lnTo>
                  <a:cubicBezTo>
                    <a:pt x="941" y="1755"/>
                    <a:pt x="981" y="1514"/>
                    <a:pt x="1003" y="1277"/>
                  </a:cubicBezTo>
                  <a:lnTo>
                    <a:pt x="1003" y="1277"/>
                  </a:lnTo>
                  <a:cubicBezTo>
                    <a:pt x="1029" y="1000"/>
                    <a:pt x="977" y="763"/>
                    <a:pt x="884" y="504"/>
                  </a:cubicBezTo>
                  <a:lnTo>
                    <a:pt x="884" y="504"/>
                  </a:lnTo>
                  <a:cubicBezTo>
                    <a:pt x="884" y="504"/>
                    <a:pt x="884" y="504"/>
                    <a:pt x="884" y="503"/>
                  </a:cubicBezTo>
                  <a:lnTo>
                    <a:pt x="884" y="503"/>
                  </a:lnTo>
                  <a:cubicBezTo>
                    <a:pt x="879" y="480"/>
                    <a:pt x="841" y="473"/>
                    <a:pt x="837" y="500"/>
                  </a:cubicBezTo>
                  <a:lnTo>
                    <a:pt x="837" y="500"/>
                  </a:lnTo>
                  <a:cubicBezTo>
                    <a:pt x="780" y="811"/>
                    <a:pt x="699" y="1129"/>
                    <a:pt x="684" y="1446"/>
                  </a:cubicBezTo>
                  <a:lnTo>
                    <a:pt x="684" y="1446"/>
                  </a:lnTo>
                  <a:cubicBezTo>
                    <a:pt x="674" y="1681"/>
                    <a:pt x="757" y="1930"/>
                    <a:pt x="968" y="2055"/>
                  </a:cubicBezTo>
                  <a:lnTo>
                    <a:pt x="968" y="2055"/>
                  </a:lnTo>
                  <a:cubicBezTo>
                    <a:pt x="898" y="2180"/>
                    <a:pt x="839" y="2313"/>
                    <a:pt x="794" y="2453"/>
                  </a:cubicBezTo>
                  <a:lnTo>
                    <a:pt x="794" y="2453"/>
                  </a:lnTo>
                  <a:cubicBezTo>
                    <a:pt x="737" y="2278"/>
                    <a:pt x="668" y="2109"/>
                    <a:pt x="551" y="1963"/>
                  </a:cubicBezTo>
                  <a:lnTo>
                    <a:pt x="551" y="1963"/>
                  </a:lnTo>
                  <a:cubicBezTo>
                    <a:pt x="493" y="1891"/>
                    <a:pt x="420" y="1833"/>
                    <a:pt x="340" y="1786"/>
                  </a:cubicBezTo>
                  <a:lnTo>
                    <a:pt x="340" y="1786"/>
                  </a:lnTo>
                  <a:cubicBezTo>
                    <a:pt x="245" y="1730"/>
                    <a:pt x="133" y="1717"/>
                    <a:pt x="38" y="1659"/>
                  </a:cubicBezTo>
                  <a:lnTo>
                    <a:pt x="38" y="1659"/>
                  </a:lnTo>
                  <a:cubicBezTo>
                    <a:pt x="19" y="1647"/>
                    <a:pt x="2" y="1664"/>
                    <a:pt x="2" y="1681"/>
                  </a:cubicBezTo>
                  <a:lnTo>
                    <a:pt x="2" y="1681"/>
                  </a:lnTo>
                  <a:cubicBezTo>
                    <a:pt x="0" y="1685"/>
                    <a:pt x="0" y="1690"/>
                    <a:pt x="2" y="1696"/>
                  </a:cubicBezTo>
                  <a:lnTo>
                    <a:pt x="2" y="1696"/>
                  </a:lnTo>
                  <a:cubicBezTo>
                    <a:pt x="61" y="1891"/>
                    <a:pt x="155" y="2073"/>
                    <a:pt x="289" y="2228"/>
                  </a:cubicBezTo>
                  <a:lnTo>
                    <a:pt x="289" y="2228"/>
                  </a:lnTo>
                  <a:cubicBezTo>
                    <a:pt x="420" y="2380"/>
                    <a:pt x="622" y="2420"/>
                    <a:pt x="764" y="2554"/>
                  </a:cubicBezTo>
                  <a:lnTo>
                    <a:pt x="764" y="2554"/>
                  </a:lnTo>
                  <a:cubicBezTo>
                    <a:pt x="735" y="2665"/>
                    <a:pt x="714" y="2779"/>
                    <a:pt x="702" y="2899"/>
                  </a:cubicBezTo>
                  <a:lnTo>
                    <a:pt x="702" y="2899"/>
                  </a:lnTo>
                  <a:cubicBezTo>
                    <a:pt x="699" y="2930"/>
                    <a:pt x="749" y="2930"/>
                    <a:pt x="751" y="2899"/>
                  </a:cubicBezTo>
                  <a:lnTo>
                    <a:pt x="751" y="2899"/>
                  </a:lnTo>
                  <a:cubicBezTo>
                    <a:pt x="770" y="2703"/>
                    <a:pt x="815" y="2520"/>
                    <a:pt x="881" y="2349"/>
                  </a:cubicBezTo>
                  <a:lnTo>
                    <a:pt x="881" y="2349"/>
                  </a:lnTo>
                  <a:cubicBezTo>
                    <a:pt x="929" y="2432"/>
                    <a:pt x="1032" y="2441"/>
                    <a:pt x="1121" y="2452"/>
                  </a:cubicBezTo>
                  <a:lnTo>
                    <a:pt x="1121" y="2452"/>
                  </a:lnTo>
                  <a:cubicBezTo>
                    <a:pt x="1260" y="2468"/>
                    <a:pt x="1401" y="2459"/>
                    <a:pt x="1539" y="2437"/>
                  </a:cubicBezTo>
                  <a:lnTo>
                    <a:pt x="1539" y="2437"/>
                  </a:lnTo>
                  <a:cubicBezTo>
                    <a:pt x="1816" y="2392"/>
                    <a:pt x="2076" y="2263"/>
                    <a:pt x="2288" y="2081"/>
                  </a:cubicBezTo>
                  <a:lnTo>
                    <a:pt x="2288" y="2081"/>
                  </a:lnTo>
                  <a:cubicBezTo>
                    <a:pt x="2312" y="2061"/>
                    <a:pt x="2277" y="2027"/>
                    <a:pt x="2254" y="2047"/>
                  </a:cubicBezTo>
                  <a:lnTo>
                    <a:pt x="2254" y="2047"/>
                  </a:lnTo>
                  <a:cubicBezTo>
                    <a:pt x="2250" y="2049"/>
                    <a:pt x="2246" y="2053"/>
                    <a:pt x="2243" y="2056"/>
                  </a:cubicBezTo>
                  <a:lnTo>
                    <a:pt x="2243" y="2056"/>
                  </a:lnTo>
                  <a:cubicBezTo>
                    <a:pt x="2238" y="2053"/>
                    <a:pt x="2232" y="2051"/>
                    <a:pt x="2225" y="2053"/>
                  </a:cubicBezTo>
                  <a:lnTo>
                    <a:pt x="2225" y="2053"/>
                  </a:lnTo>
                  <a:cubicBezTo>
                    <a:pt x="1822" y="2160"/>
                    <a:pt x="1284" y="1939"/>
                    <a:pt x="936" y="2221"/>
                  </a:cubicBezTo>
                  <a:lnTo>
                    <a:pt x="936" y="2221"/>
                  </a:lnTo>
                  <a:cubicBezTo>
                    <a:pt x="959" y="2171"/>
                    <a:pt x="985" y="2122"/>
                    <a:pt x="1012" y="2074"/>
                  </a:cubicBezTo>
                  <a:lnTo>
                    <a:pt x="1012" y="2074"/>
                  </a:lnTo>
                  <a:cubicBezTo>
                    <a:pt x="1025" y="2071"/>
                    <a:pt x="1035" y="2061"/>
                    <a:pt x="1029" y="2046"/>
                  </a:cubicBezTo>
                  <a:lnTo>
                    <a:pt x="1029" y="2046"/>
                  </a:lnTo>
                  <a:lnTo>
                    <a:pt x="1029" y="2046"/>
                  </a:lnTo>
                  <a:cubicBezTo>
                    <a:pt x="1077" y="1962"/>
                    <a:pt x="1131" y="1882"/>
                    <a:pt x="1189" y="1805"/>
                  </a:cubicBezTo>
                  <a:lnTo>
                    <a:pt x="1189" y="1805"/>
                  </a:lnTo>
                  <a:cubicBezTo>
                    <a:pt x="1319" y="1989"/>
                    <a:pt x="1570" y="1996"/>
                    <a:pt x="1775" y="1967"/>
                  </a:cubicBezTo>
                  <a:lnTo>
                    <a:pt x="1775" y="1967"/>
                  </a:lnTo>
                  <a:cubicBezTo>
                    <a:pt x="2073" y="1925"/>
                    <a:pt x="2344" y="1753"/>
                    <a:pt x="2585" y="1583"/>
                  </a:cubicBezTo>
                  <a:lnTo>
                    <a:pt x="2585" y="1583"/>
                  </a:lnTo>
                  <a:cubicBezTo>
                    <a:pt x="2610" y="1566"/>
                    <a:pt x="2586" y="1523"/>
                    <a:pt x="2560" y="1542"/>
                  </a:cubicBezTo>
                  <a:lnTo>
                    <a:pt x="2560" y="1542"/>
                  </a:lnTo>
                  <a:cubicBezTo>
                    <a:pt x="2559" y="1542"/>
                    <a:pt x="2557" y="1543"/>
                    <a:pt x="2556" y="1544"/>
                  </a:cubicBezTo>
                  <a:lnTo>
                    <a:pt x="2556" y="1544"/>
                  </a:lnTo>
                  <a:cubicBezTo>
                    <a:pt x="2553" y="1542"/>
                    <a:pt x="2549" y="1541"/>
                    <a:pt x="2543" y="1542"/>
                  </a:cubicBezTo>
                  <a:lnTo>
                    <a:pt x="2543" y="1542"/>
                  </a:lnTo>
                  <a:cubicBezTo>
                    <a:pt x="2284" y="1567"/>
                    <a:pt x="2025" y="1593"/>
                    <a:pt x="1766" y="1620"/>
                  </a:cubicBezTo>
                  <a:lnTo>
                    <a:pt x="1766" y="1620"/>
                  </a:lnTo>
                  <a:cubicBezTo>
                    <a:pt x="1586" y="1638"/>
                    <a:pt x="1414" y="1662"/>
                    <a:pt x="1248" y="1730"/>
                  </a:cubicBezTo>
                  <a:lnTo>
                    <a:pt x="1248" y="1730"/>
                  </a:lnTo>
                  <a:cubicBezTo>
                    <a:pt x="1301" y="1665"/>
                    <a:pt x="1357" y="1603"/>
                    <a:pt x="1416" y="1542"/>
                  </a:cubicBezTo>
                  <a:lnTo>
                    <a:pt x="1416" y="1542"/>
                  </a:lnTo>
                  <a:cubicBezTo>
                    <a:pt x="1423" y="1546"/>
                    <a:pt x="1433" y="1547"/>
                    <a:pt x="1441" y="1543"/>
                  </a:cubicBezTo>
                  <a:lnTo>
                    <a:pt x="1441" y="1543"/>
                  </a:lnTo>
                  <a:cubicBezTo>
                    <a:pt x="1445" y="1549"/>
                    <a:pt x="1451" y="1553"/>
                    <a:pt x="1461" y="1552"/>
                  </a:cubicBezTo>
                  <a:lnTo>
                    <a:pt x="1461" y="1552"/>
                  </a:lnTo>
                  <a:cubicBezTo>
                    <a:pt x="1682" y="1530"/>
                    <a:pt x="1911" y="1523"/>
                    <a:pt x="2128" y="1468"/>
                  </a:cubicBezTo>
                  <a:lnTo>
                    <a:pt x="2128" y="1468"/>
                  </a:lnTo>
                  <a:cubicBezTo>
                    <a:pt x="2342" y="1412"/>
                    <a:pt x="2535" y="1257"/>
                    <a:pt x="2721" y="1142"/>
                  </a:cubicBezTo>
                  <a:lnTo>
                    <a:pt x="2721" y="1142"/>
                  </a:lnTo>
                  <a:cubicBezTo>
                    <a:pt x="2724" y="1140"/>
                    <a:pt x="2727" y="1137"/>
                    <a:pt x="2729" y="1134"/>
                  </a:cubicBezTo>
                  <a:lnTo>
                    <a:pt x="2729" y="1134"/>
                  </a:lnTo>
                  <a:cubicBezTo>
                    <a:pt x="2738" y="1126"/>
                    <a:pt x="2747" y="1116"/>
                    <a:pt x="2755" y="1102"/>
                  </a:cubicBezTo>
                  <a:lnTo>
                    <a:pt x="2755" y="1102"/>
                  </a:lnTo>
                  <a:cubicBezTo>
                    <a:pt x="2763" y="1087"/>
                    <a:pt x="2752" y="1064"/>
                    <a:pt x="2734" y="1065"/>
                  </a:cubicBezTo>
                  <a:lnTo>
                    <a:pt x="2734" y="1065"/>
                  </a:lnTo>
                  <a:cubicBezTo>
                    <a:pt x="2412" y="1103"/>
                    <a:pt x="2028" y="1109"/>
                    <a:pt x="1728" y="1260"/>
                  </a:cubicBezTo>
                  <a:lnTo>
                    <a:pt x="1728" y="1260"/>
                  </a:lnTo>
                  <a:cubicBezTo>
                    <a:pt x="1801" y="1201"/>
                    <a:pt x="1877" y="1145"/>
                    <a:pt x="1954" y="1091"/>
                  </a:cubicBezTo>
                  <a:lnTo>
                    <a:pt x="1954" y="1091"/>
                  </a:lnTo>
                  <a:cubicBezTo>
                    <a:pt x="1961" y="1091"/>
                    <a:pt x="1967" y="1087"/>
                    <a:pt x="1972" y="1079"/>
                  </a:cubicBezTo>
                  <a:lnTo>
                    <a:pt x="1972" y="1079"/>
                  </a:lnTo>
                  <a:lnTo>
                    <a:pt x="1972" y="1078"/>
                  </a:lnTo>
                  <a:lnTo>
                    <a:pt x="1972" y="1078"/>
                  </a:lnTo>
                  <a:cubicBezTo>
                    <a:pt x="2063" y="1015"/>
                    <a:pt x="2156" y="955"/>
                    <a:pt x="2250" y="899"/>
                  </a:cubicBezTo>
                  <a:lnTo>
                    <a:pt x="2250" y="899"/>
                  </a:lnTo>
                  <a:cubicBezTo>
                    <a:pt x="2355" y="992"/>
                    <a:pt x="2512" y="968"/>
                    <a:pt x="2642" y="948"/>
                  </a:cubicBezTo>
                  <a:lnTo>
                    <a:pt x="2642" y="948"/>
                  </a:lnTo>
                  <a:cubicBezTo>
                    <a:pt x="2836" y="918"/>
                    <a:pt x="3020" y="839"/>
                    <a:pt x="3195" y="753"/>
                  </a:cubicBezTo>
                  <a:lnTo>
                    <a:pt x="3195" y="753"/>
                  </a:lnTo>
                  <a:cubicBezTo>
                    <a:pt x="3206" y="748"/>
                    <a:pt x="3209" y="739"/>
                    <a:pt x="3207" y="730"/>
                  </a:cubicBezTo>
                  <a:close/>
                </a:path>
              </a:pathLst>
            </a:custGeom>
            <a:solidFill>
              <a:schemeClr val="accent6"/>
            </a:solidFill>
            <a:ln>
              <a:noFill/>
            </a:ln>
            <a:effectLst/>
          </p:spPr>
          <p:txBody>
            <a:bodyPr wrap="none" anchor="ctr"/>
            <a:lstStyle/>
            <a:p>
              <a:endParaRPr lang="es-ES_tradnl" sz="919"/>
            </a:p>
          </p:txBody>
        </p:sp>
        <p:grpSp>
          <p:nvGrpSpPr>
            <p:cNvPr id="32" name="Group 31">
              <a:extLst>
                <a:ext uri="{FF2B5EF4-FFF2-40B4-BE49-F238E27FC236}">
                  <a16:creationId xmlns:a16="http://schemas.microsoft.com/office/drawing/2014/main" id="{BF93AEEA-317B-4542-BED9-35423559D85C}"/>
                </a:ext>
              </a:extLst>
            </p:cNvPr>
            <p:cNvGrpSpPr>
              <a:grpSpLocks noChangeAspect="1"/>
            </p:cNvGrpSpPr>
            <p:nvPr/>
          </p:nvGrpSpPr>
          <p:grpSpPr>
            <a:xfrm rot="759599">
              <a:off x="-197418" y="3264006"/>
              <a:ext cx="1030753" cy="1846062"/>
              <a:chOff x="1887379" y="3556297"/>
              <a:chExt cx="527095" cy="944019"/>
            </a:xfrm>
            <a:solidFill>
              <a:schemeClr val="accent4"/>
            </a:solidFill>
          </p:grpSpPr>
          <p:sp>
            <p:nvSpPr>
              <p:cNvPr id="140" name="Freeform 416">
                <a:extLst>
                  <a:ext uri="{FF2B5EF4-FFF2-40B4-BE49-F238E27FC236}">
                    <a16:creationId xmlns:a16="http://schemas.microsoft.com/office/drawing/2014/main" id="{51163809-F8BB-1145-A809-DE3F1B84A877}"/>
                  </a:ext>
                </a:extLst>
              </p:cNvPr>
              <p:cNvSpPr>
                <a:spLocks noChangeArrowheads="1"/>
              </p:cNvSpPr>
              <p:nvPr/>
            </p:nvSpPr>
            <p:spPr bwMode="auto">
              <a:xfrm>
                <a:off x="2180559" y="3908931"/>
                <a:ext cx="123133" cy="173899"/>
              </a:xfrm>
              <a:custGeom>
                <a:avLst/>
                <a:gdLst>
                  <a:gd name="T0" fmla="*/ 462 w 503"/>
                  <a:gd name="T1" fmla="*/ 16 h 708"/>
                  <a:gd name="T2" fmla="*/ 462 w 503"/>
                  <a:gd name="T3" fmla="*/ 16 h 708"/>
                  <a:gd name="T4" fmla="*/ 11 w 503"/>
                  <a:gd name="T5" fmla="*/ 672 h 708"/>
                  <a:gd name="T6" fmla="*/ 11 w 503"/>
                  <a:gd name="T7" fmla="*/ 672 h 708"/>
                  <a:gd name="T8" fmla="*/ 38 w 503"/>
                  <a:gd name="T9" fmla="*/ 690 h 708"/>
                  <a:gd name="T10" fmla="*/ 38 w 503"/>
                  <a:gd name="T11" fmla="*/ 690 h 708"/>
                  <a:gd name="T12" fmla="*/ 489 w 503"/>
                  <a:gd name="T13" fmla="*/ 34 h 708"/>
                  <a:gd name="T14" fmla="*/ 489 w 503"/>
                  <a:gd name="T15" fmla="*/ 34 h 708"/>
                  <a:gd name="T16" fmla="*/ 462 w 503"/>
                  <a:gd name="T17" fmla="*/ 16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3" h="708">
                    <a:moveTo>
                      <a:pt x="462" y="16"/>
                    </a:moveTo>
                    <a:lnTo>
                      <a:pt x="462" y="16"/>
                    </a:lnTo>
                    <a:cubicBezTo>
                      <a:pt x="300" y="227"/>
                      <a:pt x="149" y="445"/>
                      <a:pt x="11" y="672"/>
                    </a:cubicBezTo>
                    <a:lnTo>
                      <a:pt x="11" y="672"/>
                    </a:lnTo>
                    <a:cubicBezTo>
                      <a:pt x="0" y="689"/>
                      <a:pt x="27" y="707"/>
                      <a:pt x="38" y="690"/>
                    </a:cubicBezTo>
                    <a:lnTo>
                      <a:pt x="38" y="690"/>
                    </a:lnTo>
                    <a:cubicBezTo>
                      <a:pt x="176" y="463"/>
                      <a:pt x="327" y="245"/>
                      <a:pt x="489" y="34"/>
                    </a:cubicBezTo>
                    <a:lnTo>
                      <a:pt x="489" y="34"/>
                    </a:lnTo>
                    <a:cubicBezTo>
                      <a:pt x="502" y="17"/>
                      <a:pt x="475" y="0"/>
                      <a:pt x="462"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1" name="Freeform 417">
                <a:extLst>
                  <a:ext uri="{FF2B5EF4-FFF2-40B4-BE49-F238E27FC236}">
                    <a16:creationId xmlns:a16="http://schemas.microsoft.com/office/drawing/2014/main" id="{07C5B2CF-E102-D546-9E48-8F86AD5DFD7B}"/>
                  </a:ext>
                </a:extLst>
              </p:cNvPr>
              <p:cNvSpPr>
                <a:spLocks noChangeArrowheads="1"/>
              </p:cNvSpPr>
              <p:nvPr/>
            </p:nvSpPr>
            <p:spPr bwMode="auto">
              <a:xfrm>
                <a:off x="1887379" y="3556297"/>
                <a:ext cx="527095" cy="944019"/>
              </a:xfrm>
              <a:custGeom>
                <a:avLst/>
                <a:gdLst>
                  <a:gd name="T0" fmla="*/ 1704 w 2152"/>
                  <a:gd name="T1" fmla="*/ 965 h 3856"/>
                  <a:gd name="T2" fmla="*/ 1389 w 2152"/>
                  <a:gd name="T3" fmla="*/ 468 h 3856"/>
                  <a:gd name="T4" fmla="*/ 1583 w 2152"/>
                  <a:gd name="T5" fmla="*/ 1787 h 3856"/>
                  <a:gd name="T6" fmla="*/ 1802 w 2152"/>
                  <a:gd name="T7" fmla="*/ 1205 h 3856"/>
                  <a:gd name="T8" fmla="*/ 1541 w 2152"/>
                  <a:gd name="T9" fmla="*/ 2139 h 3856"/>
                  <a:gd name="T10" fmla="*/ 1167 w 2152"/>
                  <a:gd name="T11" fmla="*/ 2640 h 3856"/>
                  <a:gd name="T12" fmla="*/ 1732 w 2152"/>
                  <a:gd name="T13" fmla="*/ 2085 h 3856"/>
                  <a:gd name="T14" fmla="*/ 1541 w 2152"/>
                  <a:gd name="T15" fmla="*/ 2139 h 3856"/>
                  <a:gd name="T16" fmla="*/ 389 w 2152"/>
                  <a:gd name="T17" fmla="*/ 1081 h 3856"/>
                  <a:gd name="T18" fmla="*/ 1089 w 2152"/>
                  <a:gd name="T19" fmla="*/ 2258 h 3856"/>
                  <a:gd name="T20" fmla="*/ 565 w 2152"/>
                  <a:gd name="T21" fmla="*/ 1322 h 3856"/>
                  <a:gd name="T22" fmla="*/ 1045 w 2152"/>
                  <a:gd name="T23" fmla="*/ 2262 h 3856"/>
                  <a:gd name="T24" fmla="*/ 883 w 2152"/>
                  <a:gd name="T25" fmla="*/ 731 h 3856"/>
                  <a:gd name="T26" fmla="*/ 966 w 2152"/>
                  <a:gd name="T27" fmla="*/ 1132 h 3856"/>
                  <a:gd name="T28" fmla="*/ 1385 w 2152"/>
                  <a:gd name="T29" fmla="*/ 3108 h 3856"/>
                  <a:gd name="T30" fmla="*/ 1833 w 2152"/>
                  <a:gd name="T31" fmla="*/ 2823 h 3856"/>
                  <a:gd name="T32" fmla="*/ 2015 w 2152"/>
                  <a:gd name="T33" fmla="*/ 2347 h 3856"/>
                  <a:gd name="T34" fmla="*/ 825 w 2152"/>
                  <a:gd name="T35" fmla="*/ 3416 h 3856"/>
                  <a:gd name="T36" fmla="*/ 564 w 2152"/>
                  <a:gd name="T37" fmla="*/ 3366 h 3856"/>
                  <a:gd name="T38" fmla="*/ 681 w 2152"/>
                  <a:gd name="T39" fmla="*/ 3259 h 3856"/>
                  <a:gd name="T40" fmla="*/ 800 w 2152"/>
                  <a:gd name="T41" fmla="*/ 3547 h 3856"/>
                  <a:gd name="T42" fmla="*/ 104 w 2152"/>
                  <a:gd name="T43" fmla="*/ 1980 h 3856"/>
                  <a:gd name="T44" fmla="*/ 632 w 2152"/>
                  <a:gd name="T45" fmla="*/ 2466 h 3856"/>
                  <a:gd name="T46" fmla="*/ 850 w 2152"/>
                  <a:gd name="T47" fmla="*/ 2769 h 3856"/>
                  <a:gd name="T48" fmla="*/ 1053 w 2152"/>
                  <a:gd name="T49" fmla="*/ 2954 h 3856"/>
                  <a:gd name="T50" fmla="*/ 775 w 2152"/>
                  <a:gd name="T51" fmla="*/ 2813 h 3856"/>
                  <a:gd name="T52" fmla="*/ 456 w 2152"/>
                  <a:gd name="T53" fmla="*/ 2507 h 3856"/>
                  <a:gd name="T54" fmla="*/ 482 w 2152"/>
                  <a:gd name="T55" fmla="*/ 2611 h 3856"/>
                  <a:gd name="T56" fmla="*/ 1436 w 2152"/>
                  <a:gd name="T57" fmla="*/ 1044 h 3856"/>
                  <a:gd name="T58" fmla="*/ 1603 w 2152"/>
                  <a:gd name="T59" fmla="*/ 516 h 3856"/>
                  <a:gd name="T60" fmla="*/ 1438 w 2152"/>
                  <a:gd name="T61" fmla="*/ 363 h 3856"/>
                  <a:gd name="T62" fmla="*/ 1504 w 2152"/>
                  <a:gd name="T63" fmla="*/ 53 h 3856"/>
                  <a:gd name="T64" fmla="*/ 1378 w 2152"/>
                  <a:gd name="T65" fmla="*/ 1047 h 3856"/>
                  <a:gd name="T66" fmla="*/ 1233 w 2152"/>
                  <a:gd name="T67" fmla="*/ 1507 h 3856"/>
                  <a:gd name="T68" fmla="*/ 816 w 2152"/>
                  <a:gd name="T69" fmla="*/ 688 h 3856"/>
                  <a:gd name="T70" fmla="*/ 940 w 2152"/>
                  <a:gd name="T71" fmla="*/ 1245 h 3856"/>
                  <a:gd name="T72" fmla="*/ 1103 w 2152"/>
                  <a:gd name="T73" fmla="*/ 2141 h 3856"/>
                  <a:gd name="T74" fmla="*/ 370 w 2152"/>
                  <a:gd name="T75" fmla="*/ 1010 h 3856"/>
                  <a:gd name="T76" fmla="*/ 462 w 2152"/>
                  <a:gd name="T77" fmla="*/ 1399 h 3856"/>
                  <a:gd name="T78" fmla="*/ 1087 w 2152"/>
                  <a:gd name="T79" fmla="*/ 2317 h 3856"/>
                  <a:gd name="T80" fmla="*/ 53 w 2152"/>
                  <a:gd name="T81" fmla="*/ 1895 h 3856"/>
                  <a:gd name="T82" fmla="*/ 14 w 2152"/>
                  <a:gd name="T83" fmla="*/ 1923 h 3856"/>
                  <a:gd name="T84" fmla="*/ 1256 w 2152"/>
                  <a:gd name="T85" fmla="*/ 3431 h 3856"/>
                  <a:gd name="T86" fmla="*/ 477 w 2152"/>
                  <a:gd name="T87" fmla="*/ 3221 h 3856"/>
                  <a:gd name="T88" fmla="*/ 162 w 2152"/>
                  <a:gd name="T89" fmla="*/ 3374 h 3856"/>
                  <a:gd name="T90" fmla="*/ 1300 w 2152"/>
                  <a:gd name="T91" fmla="*/ 3526 h 3856"/>
                  <a:gd name="T92" fmla="*/ 1255 w 2152"/>
                  <a:gd name="T93" fmla="*/ 3295 h 3856"/>
                  <a:gd name="T94" fmla="*/ 1811 w 2152"/>
                  <a:gd name="T95" fmla="*/ 2933 h 3856"/>
                  <a:gd name="T96" fmla="*/ 2095 w 2152"/>
                  <a:gd name="T97" fmla="*/ 2184 h 3856"/>
                  <a:gd name="T98" fmla="*/ 1213 w 2152"/>
                  <a:gd name="T99" fmla="*/ 3163 h 3856"/>
                  <a:gd name="T100" fmla="*/ 1168 w 2152"/>
                  <a:gd name="T101" fmla="*/ 2969 h 3856"/>
                  <a:gd name="T102" fmla="*/ 2046 w 2152"/>
                  <a:gd name="T103" fmla="*/ 1603 h 3856"/>
                  <a:gd name="T104" fmla="*/ 1999 w 2152"/>
                  <a:gd name="T105" fmla="*/ 1592 h 3856"/>
                  <a:gd name="T106" fmla="*/ 1129 w 2152"/>
                  <a:gd name="T107" fmla="*/ 2587 h 3856"/>
                  <a:gd name="T108" fmla="*/ 1153 w 2152"/>
                  <a:gd name="T109" fmla="*/ 2319 h 3856"/>
                  <a:gd name="T110" fmla="*/ 1861 w 2152"/>
                  <a:gd name="T111" fmla="*/ 1181 h 3856"/>
                  <a:gd name="T112" fmla="*/ 1860 w 2152"/>
                  <a:gd name="T113" fmla="*/ 1128 h 3856"/>
                  <a:gd name="T114" fmla="*/ 1247 w 2152"/>
                  <a:gd name="T115" fmla="*/ 1642 h 3856"/>
                  <a:gd name="T116" fmla="*/ 1252 w 2152"/>
                  <a:gd name="T117" fmla="*/ 1620 h 3856"/>
                  <a:gd name="T118" fmla="*/ 1967 w 2152"/>
                  <a:gd name="T119" fmla="*/ 576 h 3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52" h="3856">
                    <a:moveTo>
                      <a:pt x="1373" y="1253"/>
                    </a:moveTo>
                    <a:lnTo>
                      <a:pt x="1373" y="1253"/>
                    </a:lnTo>
                    <a:cubicBezTo>
                      <a:pt x="1486" y="1005"/>
                      <a:pt x="1678" y="815"/>
                      <a:pt x="1884" y="643"/>
                    </a:cubicBezTo>
                    <a:lnTo>
                      <a:pt x="1884" y="643"/>
                    </a:lnTo>
                    <a:cubicBezTo>
                      <a:pt x="1832" y="755"/>
                      <a:pt x="1774" y="863"/>
                      <a:pt x="1704" y="965"/>
                    </a:cubicBezTo>
                    <a:lnTo>
                      <a:pt x="1704" y="965"/>
                    </a:lnTo>
                    <a:cubicBezTo>
                      <a:pt x="1633" y="1070"/>
                      <a:pt x="1513" y="1235"/>
                      <a:pt x="1373" y="1253"/>
                    </a:cubicBezTo>
                    <a:close/>
                    <a:moveTo>
                      <a:pt x="1395" y="225"/>
                    </a:moveTo>
                    <a:lnTo>
                      <a:pt x="1395" y="225"/>
                    </a:lnTo>
                    <a:cubicBezTo>
                      <a:pt x="1384" y="310"/>
                      <a:pt x="1388" y="399"/>
                      <a:pt x="1389" y="468"/>
                    </a:cubicBezTo>
                    <a:lnTo>
                      <a:pt x="1389" y="468"/>
                    </a:lnTo>
                    <a:cubicBezTo>
                      <a:pt x="1392" y="643"/>
                      <a:pt x="1401" y="807"/>
                      <a:pt x="1383" y="981"/>
                    </a:cubicBezTo>
                    <a:lnTo>
                      <a:pt x="1383" y="981"/>
                    </a:lnTo>
                    <a:cubicBezTo>
                      <a:pt x="1190" y="757"/>
                      <a:pt x="1262" y="467"/>
                      <a:pt x="1395" y="225"/>
                    </a:cubicBezTo>
                    <a:close/>
                    <a:moveTo>
                      <a:pt x="1583" y="1787"/>
                    </a:moveTo>
                    <a:lnTo>
                      <a:pt x="1583" y="1787"/>
                    </a:lnTo>
                    <a:cubicBezTo>
                      <a:pt x="1475" y="1959"/>
                      <a:pt x="1310" y="2104"/>
                      <a:pt x="1167" y="2250"/>
                    </a:cubicBezTo>
                    <a:lnTo>
                      <a:pt x="1167" y="2250"/>
                    </a:lnTo>
                    <a:cubicBezTo>
                      <a:pt x="1166" y="1822"/>
                      <a:pt x="1523" y="1499"/>
                      <a:pt x="1802" y="1205"/>
                    </a:cubicBezTo>
                    <a:lnTo>
                      <a:pt x="1802" y="1205"/>
                    </a:lnTo>
                    <a:cubicBezTo>
                      <a:pt x="1802" y="1205"/>
                      <a:pt x="1802" y="1205"/>
                      <a:pt x="1802" y="1206"/>
                    </a:cubicBezTo>
                    <a:lnTo>
                      <a:pt x="1802" y="1206"/>
                    </a:lnTo>
                    <a:cubicBezTo>
                      <a:pt x="1743" y="1402"/>
                      <a:pt x="1693" y="1613"/>
                      <a:pt x="1583" y="1787"/>
                    </a:cubicBezTo>
                    <a:close/>
                    <a:moveTo>
                      <a:pt x="1541" y="2139"/>
                    </a:moveTo>
                    <a:lnTo>
                      <a:pt x="1541" y="2139"/>
                    </a:lnTo>
                    <a:cubicBezTo>
                      <a:pt x="1686" y="1987"/>
                      <a:pt x="1831" y="1834"/>
                      <a:pt x="1975" y="1681"/>
                    </a:cubicBezTo>
                    <a:lnTo>
                      <a:pt x="1975" y="1681"/>
                    </a:lnTo>
                    <a:cubicBezTo>
                      <a:pt x="1922" y="1878"/>
                      <a:pt x="1854" y="2070"/>
                      <a:pt x="1749" y="2247"/>
                    </a:cubicBezTo>
                    <a:lnTo>
                      <a:pt x="1749" y="2247"/>
                    </a:lnTo>
                    <a:cubicBezTo>
                      <a:pt x="1637" y="2434"/>
                      <a:pt x="1412" y="2685"/>
                      <a:pt x="1167" y="2640"/>
                    </a:cubicBezTo>
                    <a:lnTo>
                      <a:pt x="1167" y="2640"/>
                    </a:lnTo>
                    <a:cubicBezTo>
                      <a:pt x="1388" y="2487"/>
                      <a:pt x="1586" y="2308"/>
                      <a:pt x="1759" y="2103"/>
                    </a:cubicBezTo>
                    <a:lnTo>
                      <a:pt x="1759" y="2103"/>
                    </a:lnTo>
                    <a:cubicBezTo>
                      <a:pt x="1773" y="2087"/>
                      <a:pt x="1746" y="2069"/>
                      <a:pt x="1732" y="2085"/>
                    </a:cubicBezTo>
                    <a:lnTo>
                      <a:pt x="1732" y="2085"/>
                    </a:lnTo>
                    <a:cubicBezTo>
                      <a:pt x="1576" y="2269"/>
                      <a:pt x="1399" y="2432"/>
                      <a:pt x="1204" y="2574"/>
                    </a:cubicBezTo>
                    <a:lnTo>
                      <a:pt x="1204" y="2574"/>
                    </a:lnTo>
                    <a:cubicBezTo>
                      <a:pt x="1201" y="2571"/>
                      <a:pt x="1196" y="2571"/>
                      <a:pt x="1192" y="2572"/>
                    </a:cubicBezTo>
                    <a:lnTo>
                      <a:pt x="1192" y="2572"/>
                    </a:lnTo>
                    <a:cubicBezTo>
                      <a:pt x="1283" y="2409"/>
                      <a:pt x="1410" y="2277"/>
                      <a:pt x="1541" y="2139"/>
                    </a:cubicBezTo>
                    <a:close/>
                    <a:moveTo>
                      <a:pt x="616" y="1703"/>
                    </a:moveTo>
                    <a:lnTo>
                      <a:pt x="616" y="1703"/>
                    </a:lnTo>
                    <a:cubicBezTo>
                      <a:pt x="594" y="1601"/>
                      <a:pt x="567" y="1503"/>
                      <a:pt x="521" y="1408"/>
                    </a:cubicBezTo>
                    <a:lnTo>
                      <a:pt x="521" y="1408"/>
                    </a:lnTo>
                    <a:cubicBezTo>
                      <a:pt x="469" y="1300"/>
                      <a:pt x="402" y="1201"/>
                      <a:pt x="389" y="1081"/>
                    </a:cubicBezTo>
                    <a:lnTo>
                      <a:pt x="389" y="1081"/>
                    </a:lnTo>
                    <a:cubicBezTo>
                      <a:pt x="588" y="1214"/>
                      <a:pt x="770" y="1363"/>
                      <a:pt x="865" y="1593"/>
                    </a:cubicBezTo>
                    <a:lnTo>
                      <a:pt x="865" y="1593"/>
                    </a:lnTo>
                    <a:cubicBezTo>
                      <a:pt x="954" y="1808"/>
                      <a:pt x="1018" y="2036"/>
                      <a:pt x="1089" y="2258"/>
                    </a:cubicBezTo>
                    <a:lnTo>
                      <a:pt x="1089" y="2258"/>
                    </a:lnTo>
                    <a:cubicBezTo>
                      <a:pt x="927" y="2114"/>
                      <a:pt x="820" y="1935"/>
                      <a:pt x="759" y="1726"/>
                    </a:cubicBezTo>
                    <a:lnTo>
                      <a:pt x="759" y="1726"/>
                    </a:lnTo>
                    <a:cubicBezTo>
                      <a:pt x="716" y="1577"/>
                      <a:pt x="684" y="1429"/>
                      <a:pt x="590" y="1301"/>
                    </a:cubicBezTo>
                    <a:lnTo>
                      <a:pt x="590" y="1301"/>
                    </a:lnTo>
                    <a:cubicBezTo>
                      <a:pt x="578" y="1284"/>
                      <a:pt x="554" y="1305"/>
                      <a:pt x="565" y="1322"/>
                    </a:cubicBezTo>
                    <a:lnTo>
                      <a:pt x="565" y="1322"/>
                    </a:lnTo>
                    <a:cubicBezTo>
                      <a:pt x="684" y="1484"/>
                      <a:pt x="704" y="1689"/>
                      <a:pt x="773" y="1872"/>
                    </a:cubicBezTo>
                    <a:lnTo>
                      <a:pt x="773" y="1872"/>
                    </a:lnTo>
                    <a:cubicBezTo>
                      <a:pt x="830" y="2022"/>
                      <a:pt x="928" y="2153"/>
                      <a:pt x="1045" y="2262"/>
                    </a:cubicBezTo>
                    <a:lnTo>
                      <a:pt x="1045" y="2262"/>
                    </a:lnTo>
                    <a:cubicBezTo>
                      <a:pt x="766" y="2210"/>
                      <a:pt x="672" y="1962"/>
                      <a:pt x="616" y="1703"/>
                    </a:cubicBezTo>
                    <a:close/>
                    <a:moveTo>
                      <a:pt x="966" y="1132"/>
                    </a:moveTo>
                    <a:lnTo>
                      <a:pt x="966" y="1132"/>
                    </a:lnTo>
                    <a:cubicBezTo>
                      <a:pt x="942" y="995"/>
                      <a:pt x="931" y="860"/>
                      <a:pt x="883" y="731"/>
                    </a:cubicBezTo>
                    <a:lnTo>
                      <a:pt x="883" y="731"/>
                    </a:lnTo>
                    <a:cubicBezTo>
                      <a:pt x="1149" y="931"/>
                      <a:pt x="1145" y="1315"/>
                      <a:pt x="1203" y="1620"/>
                    </a:cubicBezTo>
                    <a:lnTo>
                      <a:pt x="1203" y="1620"/>
                    </a:lnTo>
                    <a:cubicBezTo>
                      <a:pt x="1202" y="1623"/>
                      <a:pt x="1202" y="1625"/>
                      <a:pt x="1201" y="1628"/>
                    </a:cubicBezTo>
                    <a:lnTo>
                      <a:pt x="1201" y="1628"/>
                    </a:lnTo>
                    <a:cubicBezTo>
                      <a:pt x="1075" y="1485"/>
                      <a:pt x="1000" y="1320"/>
                      <a:pt x="966" y="1132"/>
                    </a:cubicBezTo>
                    <a:close/>
                    <a:moveTo>
                      <a:pt x="2015" y="2347"/>
                    </a:moveTo>
                    <a:lnTo>
                      <a:pt x="2015" y="2347"/>
                    </a:lnTo>
                    <a:cubicBezTo>
                      <a:pt x="1826" y="2618"/>
                      <a:pt x="1552" y="2820"/>
                      <a:pt x="1358" y="3089"/>
                    </a:cubicBezTo>
                    <a:lnTo>
                      <a:pt x="1358" y="3089"/>
                    </a:lnTo>
                    <a:cubicBezTo>
                      <a:pt x="1345" y="3106"/>
                      <a:pt x="1373" y="3125"/>
                      <a:pt x="1385" y="3108"/>
                    </a:cubicBezTo>
                    <a:lnTo>
                      <a:pt x="1385" y="3108"/>
                    </a:lnTo>
                    <a:cubicBezTo>
                      <a:pt x="1586" y="2828"/>
                      <a:pt x="1874" y="2621"/>
                      <a:pt x="2063" y="2334"/>
                    </a:cubicBezTo>
                    <a:lnTo>
                      <a:pt x="2063" y="2334"/>
                    </a:lnTo>
                    <a:cubicBezTo>
                      <a:pt x="2015" y="2509"/>
                      <a:pt x="1938" y="2673"/>
                      <a:pt x="1833" y="2823"/>
                    </a:cubicBezTo>
                    <a:lnTo>
                      <a:pt x="1833" y="2823"/>
                    </a:lnTo>
                    <a:cubicBezTo>
                      <a:pt x="1768" y="2915"/>
                      <a:pt x="1690" y="2998"/>
                      <a:pt x="1607" y="3073"/>
                    </a:cubicBezTo>
                    <a:lnTo>
                      <a:pt x="1607" y="3073"/>
                    </a:lnTo>
                    <a:cubicBezTo>
                      <a:pt x="1526" y="3146"/>
                      <a:pt x="1368" y="3299"/>
                      <a:pt x="1253" y="3241"/>
                    </a:cubicBezTo>
                    <a:lnTo>
                      <a:pt x="1253" y="3241"/>
                    </a:lnTo>
                    <a:cubicBezTo>
                      <a:pt x="1277" y="2823"/>
                      <a:pt x="1738" y="2626"/>
                      <a:pt x="2015" y="2347"/>
                    </a:cubicBezTo>
                    <a:lnTo>
                      <a:pt x="283" y="3390"/>
                    </a:lnTo>
                    <a:lnTo>
                      <a:pt x="283" y="3390"/>
                    </a:lnTo>
                    <a:cubicBezTo>
                      <a:pt x="349" y="3403"/>
                      <a:pt x="415" y="3408"/>
                      <a:pt x="485" y="3404"/>
                    </a:cubicBezTo>
                    <a:lnTo>
                      <a:pt x="485" y="3404"/>
                    </a:lnTo>
                    <a:cubicBezTo>
                      <a:pt x="600" y="3398"/>
                      <a:pt x="712" y="3379"/>
                      <a:pt x="825" y="3416"/>
                    </a:cubicBezTo>
                    <a:lnTo>
                      <a:pt x="825" y="3416"/>
                    </a:lnTo>
                    <a:cubicBezTo>
                      <a:pt x="845" y="3423"/>
                      <a:pt x="856" y="3392"/>
                      <a:pt x="836" y="3386"/>
                    </a:cubicBezTo>
                    <a:lnTo>
                      <a:pt x="836" y="3386"/>
                    </a:lnTo>
                    <a:cubicBezTo>
                      <a:pt x="746" y="3356"/>
                      <a:pt x="656" y="3359"/>
                      <a:pt x="564" y="3366"/>
                    </a:cubicBezTo>
                    <a:lnTo>
                      <a:pt x="564" y="3366"/>
                    </a:lnTo>
                    <a:cubicBezTo>
                      <a:pt x="457" y="3374"/>
                      <a:pt x="359" y="3375"/>
                      <a:pt x="258" y="3350"/>
                    </a:cubicBezTo>
                    <a:lnTo>
                      <a:pt x="258" y="3350"/>
                    </a:lnTo>
                    <a:cubicBezTo>
                      <a:pt x="295" y="3338"/>
                      <a:pt x="330" y="3323"/>
                      <a:pt x="366" y="3309"/>
                    </a:cubicBezTo>
                    <a:lnTo>
                      <a:pt x="366" y="3309"/>
                    </a:lnTo>
                    <a:cubicBezTo>
                      <a:pt x="469" y="3265"/>
                      <a:pt x="571" y="3251"/>
                      <a:pt x="681" y="3259"/>
                    </a:cubicBezTo>
                    <a:lnTo>
                      <a:pt x="681" y="3259"/>
                    </a:lnTo>
                    <a:cubicBezTo>
                      <a:pt x="884" y="3272"/>
                      <a:pt x="1071" y="3373"/>
                      <a:pt x="1241" y="3479"/>
                    </a:cubicBezTo>
                    <a:lnTo>
                      <a:pt x="1241" y="3479"/>
                    </a:lnTo>
                    <a:cubicBezTo>
                      <a:pt x="1093" y="3489"/>
                      <a:pt x="951" y="3550"/>
                      <a:pt x="800" y="3547"/>
                    </a:cubicBezTo>
                    <a:lnTo>
                      <a:pt x="800" y="3547"/>
                    </a:lnTo>
                    <a:cubicBezTo>
                      <a:pt x="623" y="3544"/>
                      <a:pt x="441" y="3476"/>
                      <a:pt x="283" y="3390"/>
                    </a:cubicBezTo>
                    <a:lnTo>
                      <a:pt x="2015" y="2347"/>
                    </a:lnTo>
                    <a:close/>
                    <a:moveTo>
                      <a:pt x="482" y="2611"/>
                    </a:moveTo>
                    <a:lnTo>
                      <a:pt x="482" y="2611"/>
                    </a:lnTo>
                    <a:cubicBezTo>
                      <a:pt x="342" y="2411"/>
                      <a:pt x="225" y="2192"/>
                      <a:pt x="104" y="1980"/>
                    </a:cubicBezTo>
                    <a:lnTo>
                      <a:pt x="104" y="1980"/>
                    </a:lnTo>
                    <a:cubicBezTo>
                      <a:pt x="194" y="2033"/>
                      <a:pt x="282" y="2088"/>
                      <a:pt x="364" y="2155"/>
                    </a:cubicBezTo>
                    <a:lnTo>
                      <a:pt x="364" y="2155"/>
                    </a:lnTo>
                    <a:cubicBezTo>
                      <a:pt x="471" y="2241"/>
                      <a:pt x="553" y="2355"/>
                      <a:pt x="632" y="2466"/>
                    </a:cubicBezTo>
                    <a:lnTo>
                      <a:pt x="632" y="2466"/>
                    </a:lnTo>
                    <a:cubicBezTo>
                      <a:pt x="695" y="2554"/>
                      <a:pt x="756" y="2645"/>
                      <a:pt x="823" y="2729"/>
                    </a:cubicBezTo>
                    <a:lnTo>
                      <a:pt x="823" y="2729"/>
                    </a:lnTo>
                    <a:cubicBezTo>
                      <a:pt x="821" y="2730"/>
                      <a:pt x="820" y="2731"/>
                      <a:pt x="818" y="2732"/>
                    </a:cubicBezTo>
                    <a:lnTo>
                      <a:pt x="818" y="2732"/>
                    </a:lnTo>
                    <a:cubicBezTo>
                      <a:pt x="794" y="2753"/>
                      <a:pt x="826" y="2790"/>
                      <a:pt x="850" y="2769"/>
                    </a:cubicBezTo>
                    <a:lnTo>
                      <a:pt x="850" y="2769"/>
                    </a:lnTo>
                    <a:cubicBezTo>
                      <a:pt x="851" y="2767"/>
                      <a:pt x="852" y="2766"/>
                      <a:pt x="853" y="2764"/>
                    </a:cubicBezTo>
                    <a:lnTo>
                      <a:pt x="853" y="2764"/>
                    </a:lnTo>
                    <a:cubicBezTo>
                      <a:pt x="912" y="2835"/>
                      <a:pt x="977" y="2900"/>
                      <a:pt x="1053" y="2954"/>
                    </a:cubicBezTo>
                    <a:lnTo>
                      <a:pt x="1053" y="2954"/>
                    </a:lnTo>
                    <a:cubicBezTo>
                      <a:pt x="1049" y="2954"/>
                      <a:pt x="1046" y="2953"/>
                      <a:pt x="1043" y="2952"/>
                    </a:cubicBezTo>
                    <a:lnTo>
                      <a:pt x="1043" y="2952"/>
                    </a:lnTo>
                    <a:cubicBezTo>
                      <a:pt x="1010" y="2944"/>
                      <a:pt x="978" y="2931"/>
                      <a:pt x="946" y="2918"/>
                    </a:cubicBezTo>
                    <a:lnTo>
                      <a:pt x="946" y="2918"/>
                    </a:lnTo>
                    <a:cubicBezTo>
                      <a:pt x="884" y="2892"/>
                      <a:pt x="828" y="2854"/>
                      <a:pt x="775" y="2813"/>
                    </a:cubicBezTo>
                    <a:lnTo>
                      <a:pt x="775" y="2813"/>
                    </a:lnTo>
                    <a:cubicBezTo>
                      <a:pt x="661" y="2725"/>
                      <a:pt x="568" y="2598"/>
                      <a:pt x="480" y="2486"/>
                    </a:cubicBezTo>
                    <a:lnTo>
                      <a:pt x="480" y="2486"/>
                    </a:lnTo>
                    <a:cubicBezTo>
                      <a:pt x="467" y="2469"/>
                      <a:pt x="443" y="2490"/>
                      <a:pt x="456" y="2507"/>
                    </a:cubicBezTo>
                    <a:lnTo>
                      <a:pt x="456" y="2507"/>
                    </a:lnTo>
                    <a:cubicBezTo>
                      <a:pt x="554" y="2633"/>
                      <a:pt x="656" y="2763"/>
                      <a:pt x="784" y="2861"/>
                    </a:cubicBezTo>
                    <a:lnTo>
                      <a:pt x="784" y="2861"/>
                    </a:lnTo>
                    <a:cubicBezTo>
                      <a:pt x="826" y="2894"/>
                      <a:pt x="898" y="2941"/>
                      <a:pt x="970" y="2971"/>
                    </a:cubicBezTo>
                    <a:lnTo>
                      <a:pt x="970" y="2971"/>
                    </a:lnTo>
                    <a:cubicBezTo>
                      <a:pt x="764" y="2942"/>
                      <a:pt x="601" y="2781"/>
                      <a:pt x="482" y="2611"/>
                    </a:cubicBezTo>
                    <a:lnTo>
                      <a:pt x="1960" y="550"/>
                    </a:lnTo>
                    <a:lnTo>
                      <a:pt x="1960" y="550"/>
                    </a:lnTo>
                    <a:cubicBezTo>
                      <a:pt x="1953" y="541"/>
                      <a:pt x="1939" y="536"/>
                      <a:pt x="1926" y="546"/>
                    </a:cubicBezTo>
                    <a:lnTo>
                      <a:pt x="1926" y="546"/>
                    </a:lnTo>
                    <a:cubicBezTo>
                      <a:pt x="1742" y="694"/>
                      <a:pt x="1567" y="851"/>
                      <a:pt x="1436" y="1044"/>
                    </a:cubicBezTo>
                    <a:lnTo>
                      <a:pt x="1436" y="1044"/>
                    </a:lnTo>
                    <a:cubicBezTo>
                      <a:pt x="1503" y="868"/>
                      <a:pt x="1575" y="696"/>
                      <a:pt x="1650" y="531"/>
                    </a:cubicBezTo>
                    <a:lnTo>
                      <a:pt x="1650" y="531"/>
                    </a:lnTo>
                    <a:cubicBezTo>
                      <a:pt x="1662" y="503"/>
                      <a:pt x="1616" y="487"/>
                      <a:pt x="1603" y="516"/>
                    </a:cubicBezTo>
                    <a:lnTo>
                      <a:pt x="1603" y="516"/>
                    </a:lnTo>
                    <a:cubicBezTo>
                      <a:pt x="1547" y="639"/>
                      <a:pt x="1492" y="768"/>
                      <a:pt x="1441" y="899"/>
                    </a:cubicBezTo>
                    <a:lnTo>
                      <a:pt x="1441" y="899"/>
                    </a:lnTo>
                    <a:cubicBezTo>
                      <a:pt x="1449" y="801"/>
                      <a:pt x="1454" y="704"/>
                      <a:pt x="1446" y="605"/>
                    </a:cubicBezTo>
                    <a:lnTo>
                      <a:pt x="1446" y="605"/>
                    </a:lnTo>
                    <a:cubicBezTo>
                      <a:pt x="1441" y="524"/>
                      <a:pt x="1436" y="445"/>
                      <a:pt x="1438" y="363"/>
                    </a:cubicBezTo>
                    <a:lnTo>
                      <a:pt x="1438" y="363"/>
                    </a:lnTo>
                    <a:cubicBezTo>
                      <a:pt x="1441" y="276"/>
                      <a:pt x="1443" y="145"/>
                      <a:pt x="1502" y="76"/>
                    </a:cubicBezTo>
                    <a:lnTo>
                      <a:pt x="1502" y="76"/>
                    </a:lnTo>
                    <a:cubicBezTo>
                      <a:pt x="1509" y="68"/>
                      <a:pt x="1508" y="60"/>
                      <a:pt x="1504" y="53"/>
                    </a:cubicBezTo>
                    <a:lnTo>
                      <a:pt x="1504" y="53"/>
                    </a:lnTo>
                    <a:cubicBezTo>
                      <a:pt x="1504" y="53"/>
                      <a:pt x="1504" y="53"/>
                      <a:pt x="1505" y="52"/>
                    </a:cubicBezTo>
                    <a:lnTo>
                      <a:pt x="1505" y="52"/>
                    </a:lnTo>
                    <a:cubicBezTo>
                      <a:pt x="1523" y="27"/>
                      <a:pt x="1482" y="0"/>
                      <a:pt x="1464" y="25"/>
                    </a:cubicBezTo>
                    <a:lnTo>
                      <a:pt x="1464" y="25"/>
                    </a:lnTo>
                    <a:cubicBezTo>
                      <a:pt x="1254" y="317"/>
                      <a:pt x="1073" y="750"/>
                      <a:pt x="1378" y="1047"/>
                    </a:cubicBezTo>
                    <a:lnTo>
                      <a:pt x="1378" y="1047"/>
                    </a:lnTo>
                    <a:cubicBezTo>
                      <a:pt x="1379" y="1048"/>
                      <a:pt x="1381" y="1049"/>
                      <a:pt x="1383" y="1050"/>
                    </a:cubicBezTo>
                    <a:lnTo>
                      <a:pt x="1383" y="1050"/>
                    </a:lnTo>
                    <a:cubicBezTo>
                      <a:pt x="1326" y="1200"/>
                      <a:pt x="1276" y="1353"/>
                      <a:pt x="1233" y="1507"/>
                    </a:cubicBezTo>
                    <a:lnTo>
                      <a:pt x="1233" y="1507"/>
                    </a:lnTo>
                    <a:cubicBezTo>
                      <a:pt x="1183" y="1183"/>
                      <a:pt x="1156" y="813"/>
                      <a:pt x="837" y="644"/>
                    </a:cubicBezTo>
                    <a:lnTo>
                      <a:pt x="837" y="644"/>
                    </a:lnTo>
                    <a:cubicBezTo>
                      <a:pt x="810" y="629"/>
                      <a:pt x="782" y="669"/>
                      <a:pt x="810" y="684"/>
                    </a:cubicBezTo>
                    <a:lnTo>
                      <a:pt x="810" y="684"/>
                    </a:lnTo>
                    <a:cubicBezTo>
                      <a:pt x="812" y="685"/>
                      <a:pt x="814" y="687"/>
                      <a:pt x="816" y="688"/>
                    </a:cubicBezTo>
                    <a:lnTo>
                      <a:pt x="816" y="688"/>
                    </a:lnTo>
                    <a:cubicBezTo>
                      <a:pt x="816" y="692"/>
                      <a:pt x="816" y="697"/>
                      <a:pt x="819" y="702"/>
                    </a:cubicBezTo>
                    <a:lnTo>
                      <a:pt x="819" y="702"/>
                    </a:lnTo>
                    <a:cubicBezTo>
                      <a:pt x="897" y="873"/>
                      <a:pt x="897" y="1064"/>
                      <a:pt x="940" y="1245"/>
                    </a:cubicBezTo>
                    <a:lnTo>
                      <a:pt x="940" y="1245"/>
                    </a:lnTo>
                    <a:cubicBezTo>
                      <a:pt x="978" y="1409"/>
                      <a:pt x="1069" y="1559"/>
                      <a:pt x="1184" y="1682"/>
                    </a:cubicBezTo>
                    <a:lnTo>
                      <a:pt x="1184" y="1682"/>
                    </a:lnTo>
                    <a:cubicBezTo>
                      <a:pt x="1185" y="1683"/>
                      <a:pt x="1186" y="1683"/>
                      <a:pt x="1187" y="1684"/>
                    </a:cubicBezTo>
                    <a:lnTo>
                      <a:pt x="1187" y="1684"/>
                    </a:lnTo>
                    <a:cubicBezTo>
                      <a:pt x="1150" y="1835"/>
                      <a:pt x="1122" y="1989"/>
                      <a:pt x="1103" y="2141"/>
                    </a:cubicBezTo>
                    <a:lnTo>
                      <a:pt x="1103" y="2141"/>
                    </a:lnTo>
                    <a:cubicBezTo>
                      <a:pt x="1036" y="1924"/>
                      <a:pt x="972" y="1701"/>
                      <a:pt x="877" y="1498"/>
                    </a:cubicBezTo>
                    <a:lnTo>
                      <a:pt x="877" y="1498"/>
                    </a:lnTo>
                    <a:cubicBezTo>
                      <a:pt x="776" y="1282"/>
                      <a:pt x="563" y="1135"/>
                      <a:pt x="370" y="1010"/>
                    </a:cubicBezTo>
                    <a:lnTo>
                      <a:pt x="370" y="1010"/>
                    </a:lnTo>
                    <a:cubicBezTo>
                      <a:pt x="345" y="993"/>
                      <a:pt x="319" y="1028"/>
                      <a:pt x="338" y="1046"/>
                    </a:cubicBezTo>
                    <a:lnTo>
                      <a:pt x="338" y="1046"/>
                    </a:lnTo>
                    <a:cubicBezTo>
                      <a:pt x="338" y="1048"/>
                      <a:pt x="338" y="1049"/>
                      <a:pt x="338" y="1050"/>
                    </a:cubicBezTo>
                    <a:lnTo>
                      <a:pt x="338" y="1050"/>
                    </a:lnTo>
                    <a:cubicBezTo>
                      <a:pt x="343" y="1180"/>
                      <a:pt x="402" y="1287"/>
                      <a:pt x="462" y="1399"/>
                    </a:cubicBezTo>
                    <a:lnTo>
                      <a:pt x="462" y="1399"/>
                    </a:lnTo>
                    <a:cubicBezTo>
                      <a:pt x="535" y="1540"/>
                      <a:pt x="561" y="1692"/>
                      <a:pt x="598" y="1845"/>
                    </a:cubicBezTo>
                    <a:lnTo>
                      <a:pt x="598" y="1845"/>
                    </a:lnTo>
                    <a:cubicBezTo>
                      <a:pt x="659" y="2096"/>
                      <a:pt x="820" y="2290"/>
                      <a:pt x="1087" y="2317"/>
                    </a:cubicBezTo>
                    <a:lnTo>
                      <a:pt x="1087" y="2317"/>
                    </a:lnTo>
                    <a:cubicBezTo>
                      <a:pt x="1073" y="2525"/>
                      <a:pt x="1081" y="2733"/>
                      <a:pt x="1114" y="2937"/>
                    </a:cubicBezTo>
                    <a:lnTo>
                      <a:pt x="1114" y="2937"/>
                    </a:lnTo>
                    <a:cubicBezTo>
                      <a:pt x="912" y="2806"/>
                      <a:pt x="785" y="2597"/>
                      <a:pt x="647" y="2403"/>
                    </a:cubicBezTo>
                    <a:lnTo>
                      <a:pt x="647" y="2403"/>
                    </a:lnTo>
                    <a:cubicBezTo>
                      <a:pt x="486" y="2177"/>
                      <a:pt x="293" y="2031"/>
                      <a:pt x="53" y="1895"/>
                    </a:cubicBezTo>
                    <a:lnTo>
                      <a:pt x="53" y="1895"/>
                    </a:lnTo>
                    <a:cubicBezTo>
                      <a:pt x="53" y="1895"/>
                      <a:pt x="52" y="1895"/>
                      <a:pt x="51" y="1895"/>
                    </a:cubicBezTo>
                    <a:lnTo>
                      <a:pt x="51" y="1895"/>
                    </a:lnTo>
                    <a:cubicBezTo>
                      <a:pt x="33" y="1881"/>
                      <a:pt x="0" y="1899"/>
                      <a:pt x="14" y="1923"/>
                    </a:cubicBezTo>
                    <a:lnTo>
                      <a:pt x="14" y="1923"/>
                    </a:lnTo>
                    <a:cubicBezTo>
                      <a:pt x="175" y="2196"/>
                      <a:pt x="320" y="2490"/>
                      <a:pt x="516" y="2739"/>
                    </a:cubicBezTo>
                    <a:lnTo>
                      <a:pt x="516" y="2739"/>
                    </a:lnTo>
                    <a:cubicBezTo>
                      <a:pt x="662" y="2924"/>
                      <a:pt x="887" y="3058"/>
                      <a:pt x="1129" y="3015"/>
                    </a:cubicBezTo>
                    <a:lnTo>
                      <a:pt x="1129" y="3015"/>
                    </a:lnTo>
                    <a:cubicBezTo>
                      <a:pt x="1157" y="3156"/>
                      <a:pt x="1199" y="3295"/>
                      <a:pt x="1256" y="3431"/>
                    </a:cubicBezTo>
                    <a:lnTo>
                      <a:pt x="1256" y="3431"/>
                    </a:lnTo>
                    <a:cubicBezTo>
                      <a:pt x="1099" y="3335"/>
                      <a:pt x="936" y="3253"/>
                      <a:pt x="752" y="3219"/>
                    </a:cubicBezTo>
                    <a:lnTo>
                      <a:pt x="752" y="3219"/>
                    </a:lnTo>
                    <a:cubicBezTo>
                      <a:pt x="661" y="3201"/>
                      <a:pt x="568" y="3205"/>
                      <a:pt x="477" y="3221"/>
                    </a:cubicBezTo>
                    <a:lnTo>
                      <a:pt x="477" y="3221"/>
                    </a:lnTo>
                    <a:cubicBezTo>
                      <a:pt x="368" y="3241"/>
                      <a:pt x="275" y="3305"/>
                      <a:pt x="165" y="3322"/>
                    </a:cubicBezTo>
                    <a:lnTo>
                      <a:pt x="165" y="3322"/>
                    </a:lnTo>
                    <a:cubicBezTo>
                      <a:pt x="143" y="3325"/>
                      <a:pt x="141" y="3350"/>
                      <a:pt x="152" y="3363"/>
                    </a:cubicBezTo>
                    <a:lnTo>
                      <a:pt x="152" y="3363"/>
                    </a:lnTo>
                    <a:cubicBezTo>
                      <a:pt x="154" y="3367"/>
                      <a:pt x="157" y="3371"/>
                      <a:pt x="162" y="3374"/>
                    </a:cubicBezTo>
                    <a:lnTo>
                      <a:pt x="162" y="3374"/>
                    </a:lnTo>
                    <a:cubicBezTo>
                      <a:pt x="334" y="3483"/>
                      <a:pt x="524" y="3560"/>
                      <a:pt x="726" y="3590"/>
                    </a:cubicBezTo>
                    <a:lnTo>
                      <a:pt x="726" y="3590"/>
                    </a:lnTo>
                    <a:cubicBezTo>
                      <a:pt x="926" y="3620"/>
                      <a:pt x="1104" y="3518"/>
                      <a:pt x="1300" y="3526"/>
                    </a:cubicBezTo>
                    <a:lnTo>
                      <a:pt x="1300" y="3526"/>
                    </a:lnTo>
                    <a:cubicBezTo>
                      <a:pt x="1349" y="3630"/>
                      <a:pt x="1408" y="3731"/>
                      <a:pt x="1478" y="3829"/>
                    </a:cubicBezTo>
                    <a:lnTo>
                      <a:pt x="1478" y="3829"/>
                    </a:lnTo>
                    <a:cubicBezTo>
                      <a:pt x="1496" y="3855"/>
                      <a:pt x="1533" y="3822"/>
                      <a:pt x="1515" y="3797"/>
                    </a:cubicBezTo>
                    <a:lnTo>
                      <a:pt x="1515" y="3797"/>
                    </a:lnTo>
                    <a:cubicBezTo>
                      <a:pt x="1401" y="3636"/>
                      <a:pt x="1316" y="3468"/>
                      <a:pt x="1255" y="3295"/>
                    </a:cubicBezTo>
                    <a:lnTo>
                      <a:pt x="1255" y="3295"/>
                    </a:lnTo>
                    <a:cubicBezTo>
                      <a:pt x="1344" y="3327"/>
                      <a:pt x="1429" y="3267"/>
                      <a:pt x="1503" y="3217"/>
                    </a:cubicBezTo>
                    <a:lnTo>
                      <a:pt x="1503" y="3217"/>
                    </a:lnTo>
                    <a:cubicBezTo>
                      <a:pt x="1620" y="3138"/>
                      <a:pt x="1720" y="3039"/>
                      <a:pt x="1811" y="2933"/>
                    </a:cubicBezTo>
                    <a:lnTo>
                      <a:pt x="1811" y="2933"/>
                    </a:lnTo>
                    <a:cubicBezTo>
                      <a:pt x="1991" y="2717"/>
                      <a:pt x="2104" y="2450"/>
                      <a:pt x="2146" y="2174"/>
                    </a:cubicBezTo>
                    <a:lnTo>
                      <a:pt x="2146" y="2174"/>
                    </a:lnTo>
                    <a:cubicBezTo>
                      <a:pt x="2151" y="2143"/>
                      <a:pt x="2102" y="2139"/>
                      <a:pt x="2097" y="2171"/>
                    </a:cubicBezTo>
                    <a:lnTo>
                      <a:pt x="2097" y="2171"/>
                    </a:lnTo>
                    <a:cubicBezTo>
                      <a:pt x="2096" y="2175"/>
                      <a:pt x="2095" y="2179"/>
                      <a:pt x="2095" y="2184"/>
                    </a:cubicBezTo>
                    <a:lnTo>
                      <a:pt x="2095" y="2184"/>
                    </a:lnTo>
                    <a:cubicBezTo>
                      <a:pt x="2090" y="2185"/>
                      <a:pt x="2084" y="2188"/>
                      <a:pt x="2080" y="2194"/>
                    </a:cubicBezTo>
                    <a:lnTo>
                      <a:pt x="2080" y="2194"/>
                    </a:lnTo>
                    <a:cubicBezTo>
                      <a:pt x="1844" y="2539"/>
                      <a:pt x="1292" y="2722"/>
                      <a:pt x="1213" y="3163"/>
                    </a:cubicBezTo>
                    <a:lnTo>
                      <a:pt x="1213" y="3163"/>
                    </a:lnTo>
                    <a:cubicBezTo>
                      <a:pt x="1198" y="3109"/>
                      <a:pt x="1185" y="3055"/>
                      <a:pt x="1174" y="3001"/>
                    </a:cubicBezTo>
                    <a:lnTo>
                      <a:pt x="1174" y="3001"/>
                    </a:lnTo>
                    <a:cubicBezTo>
                      <a:pt x="1182" y="2991"/>
                      <a:pt x="1182" y="2977"/>
                      <a:pt x="1168" y="2969"/>
                    </a:cubicBezTo>
                    <a:lnTo>
                      <a:pt x="1168" y="2969"/>
                    </a:lnTo>
                    <a:lnTo>
                      <a:pt x="1168" y="2969"/>
                    </a:lnTo>
                    <a:cubicBezTo>
                      <a:pt x="1150" y="2874"/>
                      <a:pt x="1139" y="2778"/>
                      <a:pt x="1133" y="2682"/>
                    </a:cubicBezTo>
                    <a:lnTo>
                      <a:pt x="1133" y="2682"/>
                    </a:lnTo>
                    <a:cubicBezTo>
                      <a:pt x="1352" y="2736"/>
                      <a:pt x="1546" y="2578"/>
                      <a:pt x="1682" y="2423"/>
                    </a:cubicBezTo>
                    <a:lnTo>
                      <a:pt x="1682" y="2423"/>
                    </a:lnTo>
                    <a:cubicBezTo>
                      <a:pt x="1881" y="2197"/>
                      <a:pt x="1974" y="1889"/>
                      <a:pt x="2046" y="1603"/>
                    </a:cubicBezTo>
                    <a:lnTo>
                      <a:pt x="2046" y="1603"/>
                    </a:lnTo>
                    <a:cubicBezTo>
                      <a:pt x="2054" y="1573"/>
                      <a:pt x="2007" y="1557"/>
                      <a:pt x="2000" y="1588"/>
                    </a:cubicBezTo>
                    <a:lnTo>
                      <a:pt x="2000" y="1588"/>
                    </a:lnTo>
                    <a:cubicBezTo>
                      <a:pt x="2000" y="1589"/>
                      <a:pt x="1999" y="1591"/>
                      <a:pt x="1999" y="1592"/>
                    </a:cubicBezTo>
                    <a:lnTo>
                      <a:pt x="1999" y="1592"/>
                    </a:lnTo>
                    <a:cubicBezTo>
                      <a:pt x="1995" y="1593"/>
                      <a:pt x="1991" y="1595"/>
                      <a:pt x="1987" y="1599"/>
                    </a:cubicBezTo>
                    <a:lnTo>
                      <a:pt x="1987" y="1599"/>
                    </a:lnTo>
                    <a:cubicBezTo>
                      <a:pt x="1808" y="1787"/>
                      <a:pt x="1628" y="1976"/>
                      <a:pt x="1449" y="2165"/>
                    </a:cubicBezTo>
                    <a:lnTo>
                      <a:pt x="1449" y="2165"/>
                    </a:lnTo>
                    <a:cubicBezTo>
                      <a:pt x="1324" y="2296"/>
                      <a:pt x="1210" y="2427"/>
                      <a:pt x="1129" y="2587"/>
                    </a:cubicBezTo>
                    <a:lnTo>
                      <a:pt x="1129" y="2587"/>
                    </a:lnTo>
                    <a:cubicBezTo>
                      <a:pt x="1126" y="2503"/>
                      <a:pt x="1128" y="2419"/>
                      <a:pt x="1133" y="2335"/>
                    </a:cubicBezTo>
                    <a:lnTo>
                      <a:pt x="1133" y="2335"/>
                    </a:lnTo>
                    <a:cubicBezTo>
                      <a:pt x="1142" y="2333"/>
                      <a:pt x="1149" y="2328"/>
                      <a:pt x="1153" y="2319"/>
                    </a:cubicBezTo>
                    <a:lnTo>
                      <a:pt x="1153" y="2319"/>
                    </a:lnTo>
                    <a:cubicBezTo>
                      <a:pt x="1160" y="2321"/>
                      <a:pt x="1167" y="2320"/>
                      <a:pt x="1174" y="2313"/>
                    </a:cubicBezTo>
                    <a:lnTo>
                      <a:pt x="1174" y="2313"/>
                    </a:lnTo>
                    <a:cubicBezTo>
                      <a:pt x="1327" y="2152"/>
                      <a:pt x="1496" y="1997"/>
                      <a:pt x="1624" y="1814"/>
                    </a:cubicBezTo>
                    <a:lnTo>
                      <a:pt x="1624" y="1814"/>
                    </a:lnTo>
                    <a:cubicBezTo>
                      <a:pt x="1751" y="1632"/>
                      <a:pt x="1795" y="1389"/>
                      <a:pt x="1861" y="1181"/>
                    </a:cubicBezTo>
                    <a:lnTo>
                      <a:pt x="1861" y="1181"/>
                    </a:lnTo>
                    <a:cubicBezTo>
                      <a:pt x="1862" y="1176"/>
                      <a:pt x="1862" y="1172"/>
                      <a:pt x="1862" y="1169"/>
                    </a:cubicBezTo>
                    <a:lnTo>
                      <a:pt x="1862" y="1169"/>
                    </a:lnTo>
                    <a:cubicBezTo>
                      <a:pt x="1864" y="1156"/>
                      <a:pt x="1863" y="1144"/>
                      <a:pt x="1860" y="1128"/>
                    </a:cubicBezTo>
                    <a:lnTo>
                      <a:pt x="1860" y="1128"/>
                    </a:lnTo>
                    <a:cubicBezTo>
                      <a:pt x="1858" y="1111"/>
                      <a:pt x="1834" y="1099"/>
                      <a:pt x="1821" y="1113"/>
                    </a:cubicBezTo>
                    <a:lnTo>
                      <a:pt x="1821" y="1113"/>
                    </a:lnTo>
                    <a:cubicBezTo>
                      <a:pt x="1601" y="1352"/>
                      <a:pt x="1315" y="1607"/>
                      <a:pt x="1186" y="1918"/>
                    </a:cubicBezTo>
                    <a:lnTo>
                      <a:pt x="1186" y="1918"/>
                    </a:lnTo>
                    <a:cubicBezTo>
                      <a:pt x="1203" y="1825"/>
                      <a:pt x="1223" y="1733"/>
                      <a:pt x="1247" y="1642"/>
                    </a:cubicBezTo>
                    <a:lnTo>
                      <a:pt x="1247" y="1642"/>
                    </a:lnTo>
                    <a:cubicBezTo>
                      <a:pt x="1252" y="1638"/>
                      <a:pt x="1254" y="1630"/>
                      <a:pt x="1253" y="1621"/>
                    </a:cubicBezTo>
                    <a:lnTo>
                      <a:pt x="1253" y="1621"/>
                    </a:lnTo>
                    <a:lnTo>
                      <a:pt x="1252" y="1620"/>
                    </a:lnTo>
                    <a:lnTo>
                      <a:pt x="1252" y="1620"/>
                    </a:lnTo>
                    <a:cubicBezTo>
                      <a:pt x="1280" y="1513"/>
                      <a:pt x="1311" y="1408"/>
                      <a:pt x="1345" y="1303"/>
                    </a:cubicBezTo>
                    <a:lnTo>
                      <a:pt x="1345" y="1303"/>
                    </a:lnTo>
                    <a:cubicBezTo>
                      <a:pt x="1486" y="1306"/>
                      <a:pt x="1589" y="1185"/>
                      <a:pt x="1674" y="1084"/>
                    </a:cubicBezTo>
                    <a:lnTo>
                      <a:pt x="1674" y="1084"/>
                    </a:lnTo>
                    <a:cubicBezTo>
                      <a:pt x="1802" y="936"/>
                      <a:pt x="1890" y="755"/>
                      <a:pt x="1967" y="576"/>
                    </a:cubicBezTo>
                    <a:lnTo>
                      <a:pt x="1967" y="576"/>
                    </a:lnTo>
                    <a:cubicBezTo>
                      <a:pt x="1972" y="565"/>
                      <a:pt x="1968" y="556"/>
                      <a:pt x="1960" y="550"/>
                    </a:cubicBezTo>
                    <a:lnTo>
                      <a:pt x="482" y="261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33" name="Freeform 418">
              <a:extLst>
                <a:ext uri="{FF2B5EF4-FFF2-40B4-BE49-F238E27FC236}">
                  <a16:creationId xmlns:a16="http://schemas.microsoft.com/office/drawing/2014/main" id="{4978CECF-A1F8-A544-B0C5-D15AA51112FD}"/>
                </a:ext>
              </a:extLst>
            </p:cNvPr>
            <p:cNvSpPr>
              <a:spLocks noChangeArrowheads="1"/>
            </p:cNvSpPr>
            <p:nvPr/>
          </p:nvSpPr>
          <p:spPr bwMode="auto">
            <a:xfrm rot="759599">
              <a:off x="3136147" y="3420291"/>
              <a:ext cx="1070884" cy="2154444"/>
            </a:xfrm>
            <a:custGeom>
              <a:avLst/>
              <a:gdLst>
                <a:gd name="T0" fmla="*/ 1964 w 2236"/>
                <a:gd name="T1" fmla="*/ 3355 h 4497"/>
                <a:gd name="T2" fmla="*/ 1637 w 2236"/>
                <a:gd name="T3" fmla="*/ 1132 h 4497"/>
                <a:gd name="T4" fmla="*/ 1639 w 2236"/>
                <a:gd name="T5" fmla="*/ 2044 h 4497"/>
                <a:gd name="T6" fmla="*/ 1563 w 2236"/>
                <a:gd name="T7" fmla="*/ 1715 h 4497"/>
                <a:gd name="T8" fmla="*/ 1590 w 2236"/>
                <a:gd name="T9" fmla="*/ 2044 h 4497"/>
                <a:gd name="T10" fmla="*/ 1457 w 2236"/>
                <a:gd name="T11" fmla="*/ 2017 h 4497"/>
                <a:gd name="T12" fmla="*/ 1381 w 2236"/>
                <a:gd name="T13" fmla="*/ 2067 h 4497"/>
                <a:gd name="T14" fmla="*/ 1139 w 2236"/>
                <a:gd name="T15" fmla="*/ 2678 h 4497"/>
                <a:gd name="T16" fmla="*/ 1236 w 2236"/>
                <a:gd name="T17" fmla="*/ 2092 h 4497"/>
                <a:gd name="T18" fmla="*/ 1193 w 2236"/>
                <a:gd name="T19" fmla="*/ 2069 h 4497"/>
                <a:gd name="T20" fmla="*/ 1362 w 2236"/>
                <a:gd name="T21" fmla="*/ 1389 h 4497"/>
                <a:gd name="T22" fmla="*/ 1605 w 2236"/>
                <a:gd name="T23" fmla="*/ 1057 h 4497"/>
                <a:gd name="T24" fmla="*/ 1370 w 2236"/>
                <a:gd name="T25" fmla="*/ 1318 h 4497"/>
                <a:gd name="T26" fmla="*/ 1283 w 2236"/>
                <a:gd name="T27" fmla="*/ 1163 h 4497"/>
                <a:gd name="T28" fmla="*/ 1320 w 2236"/>
                <a:gd name="T29" fmla="*/ 1365 h 4497"/>
                <a:gd name="T30" fmla="*/ 798 w 2236"/>
                <a:gd name="T31" fmla="*/ 714 h 4497"/>
                <a:gd name="T32" fmla="*/ 739 w 2236"/>
                <a:gd name="T33" fmla="*/ 737 h 4497"/>
                <a:gd name="T34" fmla="*/ 446 w 2236"/>
                <a:gd name="T35" fmla="*/ 90 h 4497"/>
                <a:gd name="T36" fmla="*/ 369 w 2236"/>
                <a:gd name="T37" fmla="*/ 223 h 4497"/>
                <a:gd name="T38" fmla="*/ 247 w 2236"/>
                <a:gd name="T39" fmla="*/ 535 h 4497"/>
                <a:gd name="T40" fmla="*/ 107 w 2236"/>
                <a:gd name="T41" fmla="*/ 535 h 4497"/>
                <a:gd name="T42" fmla="*/ 806 w 2236"/>
                <a:gd name="T43" fmla="*/ 1368 h 4497"/>
                <a:gd name="T44" fmla="*/ 353 w 2236"/>
                <a:gd name="T45" fmla="*/ 1137 h 4497"/>
                <a:gd name="T46" fmla="*/ 953 w 2236"/>
                <a:gd name="T47" fmla="*/ 1931 h 4497"/>
                <a:gd name="T48" fmla="*/ 775 w 2236"/>
                <a:gd name="T49" fmla="*/ 2116 h 4497"/>
                <a:gd name="T50" fmla="*/ 406 w 2236"/>
                <a:gd name="T51" fmla="*/ 1569 h 4497"/>
                <a:gd name="T52" fmla="*/ 717 w 2236"/>
                <a:gd name="T53" fmla="*/ 2119 h 4497"/>
                <a:gd name="T54" fmla="*/ 243 w 2236"/>
                <a:gd name="T55" fmla="*/ 2008 h 4497"/>
                <a:gd name="T56" fmla="*/ 1152 w 2236"/>
                <a:gd name="T57" fmla="*/ 3079 h 4497"/>
                <a:gd name="T58" fmla="*/ 569 w 2236"/>
                <a:gd name="T59" fmla="*/ 2700 h 4497"/>
                <a:gd name="T60" fmla="*/ 432 w 2236"/>
                <a:gd name="T61" fmla="*/ 2783 h 4497"/>
                <a:gd name="T62" fmla="*/ 579 w 2236"/>
                <a:gd name="T63" fmla="*/ 3068 h 4497"/>
                <a:gd name="T64" fmla="*/ 608 w 2236"/>
                <a:gd name="T65" fmla="*/ 3114 h 4497"/>
                <a:gd name="T66" fmla="*/ 440 w 2236"/>
                <a:gd name="T67" fmla="*/ 3255 h 4497"/>
                <a:gd name="T68" fmla="*/ 374 w 2236"/>
                <a:gd name="T69" fmla="*/ 3323 h 4497"/>
                <a:gd name="T70" fmla="*/ 1182 w 2236"/>
                <a:gd name="T71" fmla="*/ 3276 h 4497"/>
                <a:gd name="T72" fmla="*/ 892 w 2236"/>
                <a:gd name="T73" fmla="*/ 3473 h 4497"/>
                <a:gd name="T74" fmla="*/ 872 w 2236"/>
                <a:gd name="T75" fmla="*/ 3627 h 4497"/>
                <a:gd name="T76" fmla="*/ 741 w 2236"/>
                <a:gd name="T77" fmla="*/ 3750 h 4497"/>
                <a:gd name="T78" fmla="*/ 803 w 2236"/>
                <a:gd name="T79" fmla="*/ 3816 h 4497"/>
                <a:gd name="T80" fmla="*/ 930 w 2236"/>
                <a:gd name="T81" fmla="*/ 3907 h 4497"/>
                <a:gd name="T82" fmla="*/ 1281 w 2236"/>
                <a:gd name="T83" fmla="*/ 4135 h 4497"/>
                <a:gd name="T84" fmla="*/ 1332 w 2236"/>
                <a:gd name="T85" fmla="*/ 3889 h 4497"/>
                <a:gd name="T86" fmla="*/ 1680 w 2236"/>
                <a:gd name="T87" fmla="*/ 3631 h 4497"/>
                <a:gd name="T88" fmla="*/ 1653 w 2236"/>
                <a:gd name="T89" fmla="*/ 3548 h 4497"/>
                <a:gd name="T90" fmla="*/ 1912 w 2236"/>
                <a:gd name="T91" fmla="*/ 3264 h 4497"/>
                <a:gd name="T92" fmla="*/ 1755 w 2236"/>
                <a:gd name="T93" fmla="*/ 3281 h 4497"/>
                <a:gd name="T94" fmla="*/ 1648 w 2236"/>
                <a:gd name="T95" fmla="*/ 3163 h 4497"/>
                <a:gd name="T96" fmla="*/ 1227 w 2236"/>
                <a:gd name="T97" fmla="*/ 3248 h 4497"/>
                <a:gd name="T98" fmla="*/ 1585 w 2236"/>
                <a:gd name="T99" fmla="*/ 2736 h 4497"/>
                <a:gd name="T100" fmla="*/ 1908 w 2236"/>
                <a:gd name="T101" fmla="*/ 2518 h 4497"/>
                <a:gd name="T102" fmla="*/ 1714 w 2236"/>
                <a:gd name="T103" fmla="*/ 2488 h 4497"/>
                <a:gd name="T104" fmla="*/ 1564 w 2236"/>
                <a:gd name="T105" fmla="*/ 2689 h 4497"/>
                <a:gd name="T106" fmla="*/ 1197 w 2236"/>
                <a:gd name="T107" fmla="*/ 3038 h 4497"/>
                <a:gd name="T108" fmla="*/ 1185 w 2236"/>
                <a:gd name="T109" fmla="*/ 2699 h 4497"/>
                <a:gd name="T110" fmla="*/ 2048 w 2236"/>
                <a:gd name="T111" fmla="*/ 1886 h 4497"/>
                <a:gd name="T112" fmla="*/ 2046 w 2236"/>
                <a:gd name="T113" fmla="*/ 1667 h 4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6" h="4497">
                  <a:moveTo>
                    <a:pt x="1607" y="1835"/>
                  </a:moveTo>
                  <a:lnTo>
                    <a:pt x="1607" y="1835"/>
                  </a:lnTo>
                  <a:cubicBezTo>
                    <a:pt x="1608" y="1835"/>
                    <a:pt x="1608" y="1835"/>
                    <a:pt x="1609" y="1835"/>
                  </a:cubicBezTo>
                  <a:lnTo>
                    <a:pt x="1609" y="1835"/>
                  </a:lnTo>
                  <a:cubicBezTo>
                    <a:pt x="1608" y="1836"/>
                    <a:pt x="1608" y="1836"/>
                    <a:pt x="1607" y="1837"/>
                  </a:cubicBezTo>
                  <a:lnTo>
                    <a:pt x="1607" y="1837"/>
                  </a:lnTo>
                  <a:cubicBezTo>
                    <a:pt x="1607" y="1836"/>
                    <a:pt x="1607" y="1836"/>
                    <a:pt x="1607" y="1835"/>
                  </a:cubicBezTo>
                  <a:close/>
                  <a:moveTo>
                    <a:pt x="1964" y="3355"/>
                  </a:moveTo>
                  <a:lnTo>
                    <a:pt x="1964" y="3355"/>
                  </a:lnTo>
                  <a:cubicBezTo>
                    <a:pt x="1964" y="3355"/>
                    <a:pt x="1965" y="3355"/>
                    <a:pt x="1965" y="3354"/>
                  </a:cubicBezTo>
                  <a:lnTo>
                    <a:pt x="1965" y="3354"/>
                  </a:lnTo>
                  <a:cubicBezTo>
                    <a:pt x="1965" y="3355"/>
                    <a:pt x="1964" y="3355"/>
                    <a:pt x="1963" y="3355"/>
                  </a:cubicBezTo>
                  <a:lnTo>
                    <a:pt x="1963" y="3355"/>
                  </a:lnTo>
                  <a:lnTo>
                    <a:pt x="1964" y="3355"/>
                  </a:lnTo>
                  <a:close/>
                  <a:moveTo>
                    <a:pt x="1634" y="1137"/>
                  </a:moveTo>
                  <a:lnTo>
                    <a:pt x="1634" y="1137"/>
                  </a:lnTo>
                  <a:cubicBezTo>
                    <a:pt x="1635" y="1136"/>
                    <a:pt x="1636" y="1134"/>
                    <a:pt x="1637" y="1132"/>
                  </a:cubicBezTo>
                  <a:lnTo>
                    <a:pt x="1637" y="1132"/>
                  </a:lnTo>
                  <a:cubicBezTo>
                    <a:pt x="1639" y="1127"/>
                    <a:pt x="1644" y="1133"/>
                    <a:pt x="1634" y="1137"/>
                  </a:cubicBezTo>
                  <a:close/>
                  <a:moveTo>
                    <a:pt x="2046" y="1667"/>
                  </a:moveTo>
                  <a:lnTo>
                    <a:pt x="2046" y="1667"/>
                  </a:lnTo>
                  <a:cubicBezTo>
                    <a:pt x="1978" y="1698"/>
                    <a:pt x="1970" y="1777"/>
                    <a:pt x="2001" y="1836"/>
                  </a:cubicBezTo>
                  <a:lnTo>
                    <a:pt x="2001" y="1836"/>
                  </a:lnTo>
                  <a:cubicBezTo>
                    <a:pt x="1893" y="1928"/>
                    <a:pt x="1772" y="1998"/>
                    <a:pt x="1638" y="2047"/>
                  </a:cubicBezTo>
                  <a:lnTo>
                    <a:pt x="1638" y="2047"/>
                  </a:lnTo>
                  <a:cubicBezTo>
                    <a:pt x="1639" y="2046"/>
                    <a:pt x="1639" y="2045"/>
                    <a:pt x="1639" y="2044"/>
                  </a:cubicBezTo>
                  <a:lnTo>
                    <a:pt x="1639" y="2044"/>
                  </a:lnTo>
                  <a:cubicBezTo>
                    <a:pt x="1645" y="1996"/>
                    <a:pt x="1643" y="1948"/>
                    <a:pt x="1632" y="1900"/>
                  </a:cubicBezTo>
                  <a:lnTo>
                    <a:pt x="1632" y="1900"/>
                  </a:lnTo>
                  <a:cubicBezTo>
                    <a:pt x="1630" y="1896"/>
                    <a:pt x="1627" y="1892"/>
                    <a:pt x="1624" y="1888"/>
                  </a:cubicBezTo>
                  <a:lnTo>
                    <a:pt x="1624" y="1888"/>
                  </a:lnTo>
                  <a:cubicBezTo>
                    <a:pt x="1670" y="1859"/>
                    <a:pt x="1683" y="1788"/>
                    <a:pt x="1656" y="1742"/>
                  </a:cubicBezTo>
                  <a:lnTo>
                    <a:pt x="1656" y="1742"/>
                  </a:lnTo>
                  <a:cubicBezTo>
                    <a:pt x="1641" y="1716"/>
                    <a:pt x="1611" y="1706"/>
                    <a:pt x="1584" y="1711"/>
                  </a:cubicBezTo>
                  <a:lnTo>
                    <a:pt x="1584" y="1711"/>
                  </a:lnTo>
                  <a:cubicBezTo>
                    <a:pt x="1578" y="1709"/>
                    <a:pt x="1570" y="1710"/>
                    <a:pt x="1563" y="1715"/>
                  </a:cubicBezTo>
                  <a:lnTo>
                    <a:pt x="1563" y="1715"/>
                  </a:lnTo>
                  <a:cubicBezTo>
                    <a:pt x="1535" y="1733"/>
                    <a:pt x="1504" y="1761"/>
                    <a:pt x="1494" y="1794"/>
                  </a:cubicBezTo>
                  <a:lnTo>
                    <a:pt x="1494" y="1794"/>
                  </a:lnTo>
                  <a:cubicBezTo>
                    <a:pt x="1473" y="1855"/>
                    <a:pt x="1524" y="1907"/>
                    <a:pt x="1584" y="1902"/>
                  </a:cubicBezTo>
                  <a:lnTo>
                    <a:pt x="1584" y="1902"/>
                  </a:lnTo>
                  <a:cubicBezTo>
                    <a:pt x="1583" y="1906"/>
                    <a:pt x="1583" y="1909"/>
                    <a:pt x="1584" y="1913"/>
                  </a:cubicBezTo>
                  <a:lnTo>
                    <a:pt x="1584" y="1913"/>
                  </a:lnTo>
                  <a:cubicBezTo>
                    <a:pt x="1594" y="1957"/>
                    <a:pt x="1596" y="2000"/>
                    <a:pt x="1590" y="2044"/>
                  </a:cubicBezTo>
                  <a:lnTo>
                    <a:pt x="1590" y="2044"/>
                  </a:lnTo>
                  <a:cubicBezTo>
                    <a:pt x="1590" y="2049"/>
                    <a:pt x="1590" y="2053"/>
                    <a:pt x="1592" y="2057"/>
                  </a:cubicBezTo>
                  <a:lnTo>
                    <a:pt x="1592" y="2057"/>
                  </a:lnTo>
                  <a:cubicBezTo>
                    <a:pt x="1592" y="2057"/>
                    <a:pt x="1590" y="2058"/>
                    <a:pt x="1590" y="2059"/>
                  </a:cubicBezTo>
                  <a:lnTo>
                    <a:pt x="1590" y="2059"/>
                  </a:lnTo>
                  <a:cubicBezTo>
                    <a:pt x="1547" y="2103"/>
                    <a:pt x="1508" y="2148"/>
                    <a:pt x="1469" y="2195"/>
                  </a:cubicBezTo>
                  <a:lnTo>
                    <a:pt x="1469" y="2195"/>
                  </a:lnTo>
                  <a:cubicBezTo>
                    <a:pt x="1462" y="2149"/>
                    <a:pt x="1456" y="2102"/>
                    <a:pt x="1450" y="2057"/>
                  </a:cubicBezTo>
                  <a:lnTo>
                    <a:pt x="1450" y="2057"/>
                  </a:lnTo>
                  <a:cubicBezTo>
                    <a:pt x="1457" y="2044"/>
                    <a:pt x="1460" y="2029"/>
                    <a:pt x="1457" y="2017"/>
                  </a:cubicBezTo>
                  <a:lnTo>
                    <a:pt x="1457" y="2017"/>
                  </a:lnTo>
                  <a:cubicBezTo>
                    <a:pt x="1453" y="2001"/>
                    <a:pt x="1443" y="1994"/>
                    <a:pt x="1430" y="1991"/>
                  </a:cubicBezTo>
                  <a:lnTo>
                    <a:pt x="1430" y="1991"/>
                  </a:lnTo>
                  <a:cubicBezTo>
                    <a:pt x="1426" y="1987"/>
                    <a:pt x="1421" y="1985"/>
                    <a:pt x="1413" y="1985"/>
                  </a:cubicBezTo>
                  <a:lnTo>
                    <a:pt x="1413" y="1985"/>
                  </a:lnTo>
                  <a:cubicBezTo>
                    <a:pt x="1387" y="1985"/>
                    <a:pt x="1370" y="2008"/>
                    <a:pt x="1368" y="2034"/>
                  </a:cubicBezTo>
                  <a:lnTo>
                    <a:pt x="1368" y="2034"/>
                  </a:lnTo>
                  <a:cubicBezTo>
                    <a:pt x="1367" y="2046"/>
                    <a:pt x="1372" y="2058"/>
                    <a:pt x="1381" y="2067"/>
                  </a:cubicBezTo>
                  <a:lnTo>
                    <a:pt x="1381" y="2067"/>
                  </a:lnTo>
                  <a:cubicBezTo>
                    <a:pt x="1387" y="2074"/>
                    <a:pt x="1395" y="2077"/>
                    <a:pt x="1404" y="2078"/>
                  </a:cubicBezTo>
                  <a:lnTo>
                    <a:pt x="1404" y="2078"/>
                  </a:lnTo>
                  <a:cubicBezTo>
                    <a:pt x="1412" y="2134"/>
                    <a:pt x="1419" y="2190"/>
                    <a:pt x="1426" y="2246"/>
                  </a:cubicBezTo>
                  <a:lnTo>
                    <a:pt x="1426" y="2246"/>
                  </a:lnTo>
                  <a:cubicBezTo>
                    <a:pt x="1322" y="2376"/>
                    <a:pt x="1230" y="2515"/>
                    <a:pt x="1149" y="2662"/>
                  </a:cubicBezTo>
                  <a:lnTo>
                    <a:pt x="1149" y="2662"/>
                  </a:lnTo>
                  <a:cubicBezTo>
                    <a:pt x="1146" y="2665"/>
                    <a:pt x="1143" y="2668"/>
                    <a:pt x="1140" y="2674"/>
                  </a:cubicBezTo>
                  <a:lnTo>
                    <a:pt x="1140" y="2674"/>
                  </a:lnTo>
                  <a:cubicBezTo>
                    <a:pt x="1140" y="2676"/>
                    <a:pt x="1139" y="2677"/>
                    <a:pt x="1139" y="2678"/>
                  </a:cubicBezTo>
                  <a:lnTo>
                    <a:pt x="1139" y="2678"/>
                  </a:lnTo>
                  <a:cubicBezTo>
                    <a:pt x="1123" y="2581"/>
                    <a:pt x="1107" y="2484"/>
                    <a:pt x="1090" y="2387"/>
                  </a:cubicBezTo>
                  <a:lnTo>
                    <a:pt x="1090" y="2387"/>
                  </a:lnTo>
                  <a:cubicBezTo>
                    <a:pt x="1096" y="2380"/>
                    <a:pt x="1099" y="2369"/>
                    <a:pt x="1096" y="2360"/>
                  </a:cubicBezTo>
                  <a:lnTo>
                    <a:pt x="1096" y="2360"/>
                  </a:lnTo>
                  <a:cubicBezTo>
                    <a:pt x="1099" y="2358"/>
                    <a:pt x="1100" y="2355"/>
                    <a:pt x="1102" y="2353"/>
                  </a:cubicBezTo>
                  <a:lnTo>
                    <a:pt x="1102" y="2353"/>
                  </a:lnTo>
                  <a:cubicBezTo>
                    <a:pt x="1147" y="2266"/>
                    <a:pt x="1191" y="2179"/>
                    <a:pt x="1236" y="2092"/>
                  </a:cubicBezTo>
                  <a:lnTo>
                    <a:pt x="1236" y="2092"/>
                  </a:lnTo>
                  <a:cubicBezTo>
                    <a:pt x="1241" y="2094"/>
                    <a:pt x="1247" y="2094"/>
                    <a:pt x="1253" y="2094"/>
                  </a:cubicBezTo>
                  <a:lnTo>
                    <a:pt x="1253" y="2094"/>
                  </a:lnTo>
                  <a:cubicBezTo>
                    <a:pt x="1289" y="2094"/>
                    <a:pt x="1322" y="2059"/>
                    <a:pt x="1323" y="2024"/>
                  </a:cubicBezTo>
                  <a:lnTo>
                    <a:pt x="1323" y="2024"/>
                  </a:lnTo>
                  <a:cubicBezTo>
                    <a:pt x="1325" y="1982"/>
                    <a:pt x="1290" y="1955"/>
                    <a:pt x="1251" y="1950"/>
                  </a:cubicBezTo>
                  <a:lnTo>
                    <a:pt x="1251" y="1950"/>
                  </a:lnTo>
                  <a:cubicBezTo>
                    <a:pt x="1210" y="1946"/>
                    <a:pt x="1181" y="1986"/>
                    <a:pt x="1177" y="2023"/>
                  </a:cubicBezTo>
                  <a:lnTo>
                    <a:pt x="1177" y="2023"/>
                  </a:lnTo>
                  <a:cubicBezTo>
                    <a:pt x="1176" y="2041"/>
                    <a:pt x="1182" y="2057"/>
                    <a:pt x="1193" y="2069"/>
                  </a:cubicBezTo>
                  <a:lnTo>
                    <a:pt x="1193" y="2069"/>
                  </a:lnTo>
                  <a:cubicBezTo>
                    <a:pt x="1154" y="2146"/>
                    <a:pt x="1114" y="2223"/>
                    <a:pt x="1075" y="2300"/>
                  </a:cubicBezTo>
                  <a:lnTo>
                    <a:pt x="1075" y="2300"/>
                  </a:lnTo>
                  <a:cubicBezTo>
                    <a:pt x="1051" y="2173"/>
                    <a:pt x="1027" y="2046"/>
                    <a:pt x="1000" y="1918"/>
                  </a:cubicBezTo>
                  <a:lnTo>
                    <a:pt x="1000" y="1918"/>
                  </a:lnTo>
                  <a:cubicBezTo>
                    <a:pt x="999" y="1914"/>
                    <a:pt x="998" y="1910"/>
                    <a:pt x="997" y="1906"/>
                  </a:cubicBezTo>
                  <a:lnTo>
                    <a:pt x="997" y="1906"/>
                  </a:lnTo>
                  <a:cubicBezTo>
                    <a:pt x="1119" y="1734"/>
                    <a:pt x="1241" y="1561"/>
                    <a:pt x="1362" y="1389"/>
                  </a:cubicBezTo>
                  <a:lnTo>
                    <a:pt x="1362" y="1389"/>
                  </a:lnTo>
                  <a:cubicBezTo>
                    <a:pt x="1364" y="1387"/>
                    <a:pt x="1365" y="1385"/>
                    <a:pt x="1366" y="1382"/>
                  </a:cubicBezTo>
                  <a:lnTo>
                    <a:pt x="1366" y="1382"/>
                  </a:lnTo>
                  <a:cubicBezTo>
                    <a:pt x="1440" y="1325"/>
                    <a:pt x="1514" y="1268"/>
                    <a:pt x="1589" y="1212"/>
                  </a:cubicBezTo>
                  <a:lnTo>
                    <a:pt x="1589" y="1212"/>
                  </a:lnTo>
                  <a:cubicBezTo>
                    <a:pt x="1597" y="1216"/>
                    <a:pt x="1605" y="1218"/>
                    <a:pt x="1614" y="1220"/>
                  </a:cubicBezTo>
                  <a:lnTo>
                    <a:pt x="1614" y="1220"/>
                  </a:lnTo>
                  <a:cubicBezTo>
                    <a:pt x="1708" y="1234"/>
                    <a:pt x="1760" y="1104"/>
                    <a:pt x="1684" y="1048"/>
                  </a:cubicBezTo>
                  <a:lnTo>
                    <a:pt x="1684" y="1048"/>
                  </a:lnTo>
                  <a:cubicBezTo>
                    <a:pt x="1660" y="1031"/>
                    <a:pt x="1628" y="1040"/>
                    <a:pt x="1605" y="1057"/>
                  </a:cubicBezTo>
                  <a:lnTo>
                    <a:pt x="1605" y="1057"/>
                  </a:lnTo>
                  <a:cubicBezTo>
                    <a:pt x="1603" y="1058"/>
                    <a:pt x="1602" y="1058"/>
                    <a:pt x="1599" y="1059"/>
                  </a:cubicBezTo>
                  <a:lnTo>
                    <a:pt x="1599" y="1059"/>
                  </a:lnTo>
                  <a:cubicBezTo>
                    <a:pt x="1562" y="1070"/>
                    <a:pt x="1540" y="1105"/>
                    <a:pt x="1541" y="1144"/>
                  </a:cubicBezTo>
                  <a:lnTo>
                    <a:pt x="1541" y="1144"/>
                  </a:lnTo>
                  <a:cubicBezTo>
                    <a:pt x="1541" y="1157"/>
                    <a:pt x="1545" y="1168"/>
                    <a:pt x="1552" y="1179"/>
                  </a:cubicBezTo>
                  <a:lnTo>
                    <a:pt x="1552" y="1179"/>
                  </a:lnTo>
                  <a:cubicBezTo>
                    <a:pt x="1491" y="1226"/>
                    <a:pt x="1431" y="1272"/>
                    <a:pt x="1370" y="1318"/>
                  </a:cubicBezTo>
                  <a:lnTo>
                    <a:pt x="1370" y="1318"/>
                  </a:lnTo>
                  <a:cubicBezTo>
                    <a:pt x="1372" y="1258"/>
                    <a:pt x="1362" y="1201"/>
                    <a:pt x="1337" y="1146"/>
                  </a:cubicBezTo>
                  <a:lnTo>
                    <a:pt x="1337" y="1146"/>
                  </a:lnTo>
                  <a:cubicBezTo>
                    <a:pt x="1367" y="1117"/>
                    <a:pt x="1372" y="1063"/>
                    <a:pt x="1337" y="1032"/>
                  </a:cubicBezTo>
                  <a:lnTo>
                    <a:pt x="1337" y="1032"/>
                  </a:lnTo>
                  <a:cubicBezTo>
                    <a:pt x="1304" y="1005"/>
                    <a:pt x="1267" y="1024"/>
                    <a:pt x="1249" y="1054"/>
                  </a:cubicBezTo>
                  <a:lnTo>
                    <a:pt x="1249" y="1054"/>
                  </a:lnTo>
                  <a:cubicBezTo>
                    <a:pt x="1234" y="1063"/>
                    <a:pt x="1224" y="1079"/>
                    <a:pt x="1224" y="1097"/>
                  </a:cubicBezTo>
                  <a:lnTo>
                    <a:pt x="1224" y="1097"/>
                  </a:lnTo>
                  <a:cubicBezTo>
                    <a:pt x="1222" y="1132"/>
                    <a:pt x="1250" y="1160"/>
                    <a:pt x="1283" y="1163"/>
                  </a:cubicBezTo>
                  <a:lnTo>
                    <a:pt x="1283" y="1163"/>
                  </a:lnTo>
                  <a:cubicBezTo>
                    <a:pt x="1286" y="1163"/>
                    <a:pt x="1289" y="1163"/>
                    <a:pt x="1292" y="1163"/>
                  </a:cubicBezTo>
                  <a:lnTo>
                    <a:pt x="1292" y="1163"/>
                  </a:lnTo>
                  <a:cubicBezTo>
                    <a:pt x="1318" y="1220"/>
                    <a:pt x="1328" y="1282"/>
                    <a:pt x="1320" y="1345"/>
                  </a:cubicBezTo>
                  <a:lnTo>
                    <a:pt x="1320" y="1345"/>
                  </a:lnTo>
                  <a:cubicBezTo>
                    <a:pt x="1319" y="1351"/>
                    <a:pt x="1321" y="1357"/>
                    <a:pt x="1323" y="1361"/>
                  </a:cubicBezTo>
                  <a:lnTo>
                    <a:pt x="1323" y="1361"/>
                  </a:lnTo>
                  <a:cubicBezTo>
                    <a:pt x="1322" y="1362"/>
                    <a:pt x="1321" y="1363"/>
                    <a:pt x="1320" y="1365"/>
                  </a:cubicBezTo>
                  <a:lnTo>
                    <a:pt x="1320" y="1365"/>
                  </a:lnTo>
                  <a:cubicBezTo>
                    <a:pt x="1208" y="1523"/>
                    <a:pt x="1096" y="1682"/>
                    <a:pt x="983" y="1841"/>
                  </a:cubicBezTo>
                  <a:lnTo>
                    <a:pt x="983" y="1841"/>
                  </a:lnTo>
                  <a:cubicBezTo>
                    <a:pt x="931" y="1609"/>
                    <a:pt x="868" y="1377"/>
                    <a:pt x="785" y="1152"/>
                  </a:cubicBezTo>
                  <a:lnTo>
                    <a:pt x="785" y="1152"/>
                  </a:lnTo>
                  <a:cubicBezTo>
                    <a:pt x="790" y="1148"/>
                    <a:pt x="793" y="1143"/>
                    <a:pt x="793" y="1135"/>
                  </a:cubicBezTo>
                  <a:lnTo>
                    <a:pt x="793" y="1135"/>
                  </a:lnTo>
                  <a:cubicBezTo>
                    <a:pt x="804" y="998"/>
                    <a:pt x="802" y="862"/>
                    <a:pt x="786" y="726"/>
                  </a:cubicBezTo>
                  <a:lnTo>
                    <a:pt x="786" y="726"/>
                  </a:lnTo>
                  <a:cubicBezTo>
                    <a:pt x="791" y="722"/>
                    <a:pt x="794" y="719"/>
                    <a:pt x="798" y="714"/>
                  </a:cubicBezTo>
                  <a:lnTo>
                    <a:pt x="798" y="714"/>
                  </a:lnTo>
                  <a:cubicBezTo>
                    <a:pt x="840" y="666"/>
                    <a:pt x="847" y="574"/>
                    <a:pt x="769" y="560"/>
                  </a:cubicBezTo>
                  <a:lnTo>
                    <a:pt x="769" y="560"/>
                  </a:lnTo>
                  <a:cubicBezTo>
                    <a:pt x="714" y="551"/>
                    <a:pt x="686" y="607"/>
                    <a:pt x="699" y="652"/>
                  </a:cubicBezTo>
                  <a:lnTo>
                    <a:pt x="699" y="652"/>
                  </a:lnTo>
                  <a:cubicBezTo>
                    <a:pt x="693" y="676"/>
                    <a:pt x="696" y="701"/>
                    <a:pt x="715" y="722"/>
                  </a:cubicBezTo>
                  <a:lnTo>
                    <a:pt x="715" y="722"/>
                  </a:lnTo>
                  <a:cubicBezTo>
                    <a:pt x="722" y="730"/>
                    <a:pt x="731" y="734"/>
                    <a:pt x="739" y="737"/>
                  </a:cubicBezTo>
                  <a:lnTo>
                    <a:pt x="739" y="737"/>
                  </a:lnTo>
                  <a:cubicBezTo>
                    <a:pt x="751" y="844"/>
                    <a:pt x="754" y="951"/>
                    <a:pt x="749" y="1059"/>
                  </a:cubicBezTo>
                  <a:lnTo>
                    <a:pt x="749" y="1059"/>
                  </a:lnTo>
                  <a:cubicBezTo>
                    <a:pt x="659" y="832"/>
                    <a:pt x="547" y="615"/>
                    <a:pt x="408" y="416"/>
                  </a:cubicBezTo>
                  <a:lnTo>
                    <a:pt x="408" y="416"/>
                  </a:lnTo>
                  <a:cubicBezTo>
                    <a:pt x="410" y="413"/>
                    <a:pt x="413" y="408"/>
                    <a:pt x="413" y="403"/>
                  </a:cubicBezTo>
                  <a:lnTo>
                    <a:pt x="413" y="403"/>
                  </a:lnTo>
                  <a:cubicBezTo>
                    <a:pt x="419" y="345"/>
                    <a:pt x="421" y="288"/>
                    <a:pt x="419" y="231"/>
                  </a:cubicBezTo>
                  <a:lnTo>
                    <a:pt x="419" y="231"/>
                  </a:lnTo>
                  <a:cubicBezTo>
                    <a:pt x="483" y="221"/>
                    <a:pt x="507" y="128"/>
                    <a:pt x="446" y="90"/>
                  </a:cubicBezTo>
                  <a:lnTo>
                    <a:pt x="446" y="90"/>
                  </a:lnTo>
                  <a:cubicBezTo>
                    <a:pt x="430" y="78"/>
                    <a:pt x="408" y="77"/>
                    <a:pt x="388" y="83"/>
                  </a:cubicBezTo>
                  <a:lnTo>
                    <a:pt x="388" y="83"/>
                  </a:lnTo>
                  <a:cubicBezTo>
                    <a:pt x="383" y="81"/>
                    <a:pt x="378" y="82"/>
                    <a:pt x="372" y="84"/>
                  </a:cubicBezTo>
                  <a:lnTo>
                    <a:pt x="372" y="84"/>
                  </a:lnTo>
                  <a:cubicBezTo>
                    <a:pt x="343" y="98"/>
                    <a:pt x="325" y="132"/>
                    <a:pt x="328" y="165"/>
                  </a:cubicBezTo>
                  <a:lnTo>
                    <a:pt x="328" y="165"/>
                  </a:lnTo>
                  <a:cubicBezTo>
                    <a:pt x="331" y="191"/>
                    <a:pt x="347" y="212"/>
                    <a:pt x="369" y="223"/>
                  </a:cubicBezTo>
                  <a:lnTo>
                    <a:pt x="369" y="223"/>
                  </a:lnTo>
                  <a:cubicBezTo>
                    <a:pt x="372" y="269"/>
                    <a:pt x="371" y="316"/>
                    <a:pt x="368" y="362"/>
                  </a:cubicBezTo>
                  <a:lnTo>
                    <a:pt x="368" y="362"/>
                  </a:lnTo>
                  <a:cubicBezTo>
                    <a:pt x="277" y="240"/>
                    <a:pt x="174" y="125"/>
                    <a:pt x="58" y="21"/>
                  </a:cubicBezTo>
                  <a:lnTo>
                    <a:pt x="58" y="21"/>
                  </a:lnTo>
                  <a:cubicBezTo>
                    <a:pt x="35" y="0"/>
                    <a:pt x="0" y="34"/>
                    <a:pt x="23" y="55"/>
                  </a:cubicBezTo>
                  <a:lnTo>
                    <a:pt x="23" y="55"/>
                  </a:lnTo>
                  <a:cubicBezTo>
                    <a:pt x="237" y="247"/>
                    <a:pt x="403" y="473"/>
                    <a:pt x="536" y="718"/>
                  </a:cubicBezTo>
                  <a:lnTo>
                    <a:pt x="536" y="718"/>
                  </a:lnTo>
                  <a:cubicBezTo>
                    <a:pt x="440" y="657"/>
                    <a:pt x="343" y="597"/>
                    <a:pt x="247" y="535"/>
                  </a:cubicBezTo>
                  <a:lnTo>
                    <a:pt x="247" y="535"/>
                  </a:lnTo>
                  <a:cubicBezTo>
                    <a:pt x="251" y="522"/>
                    <a:pt x="254" y="509"/>
                    <a:pt x="251" y="496"/>
                  </a:cubicBezTo>
                  <a:lnTo>
                    <a:pt x="251" y="496"/>
                  </a:lnTo>
                  <a:cubicBezTo>
                    <a:pt x="244" y="451"/>
                    <a:pt x="197" y="427"/>
                    <a:pt x="154" y="435"/>
                  </a:cubicBezTo>
                  <a:lnTo>
                    <a:pt x="154" y="435"/>
                  </a:lnTo>
                  <a:cubicBezTo>
                    <a:pt x="114" y="443"/>
                    <a:pt x="91" y="489"/>
                    <a:pt x="106" y="525"/>
                  </a:cubicBezTo>
                  <a:lnTo>
                    <a:pt x="106" y="525"/>
                  </a:lnTo>
                  <a:cubicBezTo>
                    <a:pt x="106" y="528"/>
                    <a:pt x="106" y="531"/>
                    <a:pt x="107" y="535"/>
                  </a:cubicBezTo>
                  <a:lnTo>
                    <a:pt x="107" y="535"/>
                  </a:lnTo>
                  <a:cubicBezTo>
                    <a:pt x="116" y="574"/>
                    <a:pt x="153" y="593"/>
                    <a:pt x="190" y="586"/>
                  </a:cubicBezTo>
                  <a:lnTo>
                    <a:pt x="190" y="586"/>
                  </a:lnTo>
                  <a:cubicBezTo>
                    <a:pt x="199" y="584"/>
                    <a:pt x="209" y="580"/>
                    <a:pt x="217" y="574"/>
                  </a:cubicBezTo>
                  <a:lnTo>
                    <a:pt x="217" y="574"/>
                  </a:lnTo>
                  <a:cubicBezTo>
                    <a:pt x="330" y="646"/>
                    <a:pt x="444" y="718"/>
                    <a:pt x="558" y="790"/>
                  </a:cubicBezTo>
                  <a:lnTo>
                    <a:pt x="558" y="790"/>
                  </a:lnTo>
                  <a:cubicBezTo>
                    <a:pt x="564" y="793"/>
                    <a:pt x="570" y="794"/>
                    <a:pt x="575" y="793"/>
                  </a:cubicBezTo>
                  <a:lnTo>
                    <a:pt x="575" y="793"/>
                  </a:lnTo>
                  <a:cubicBezTo>
                    <a:pt x="668" y="976"/>
                    <a:pt x="743" y="1170"/>
                    <a:pt x="806" y="1368"/>
                  </a:cubicBezTo>
                  <a:lnTo>
                    <a:pt x="806" y="1368"/>
                  </a:lnTo>
                  <a:cubicBezTo>
                    <a:pt x="696" y="1313"/>
                    <a:pt x="589" y="1252"/>
                    <a:pt x="486" y="1185"/>
                  </a:cubicBezTo>
                  <a:lnTo>
                    <a:pt x="486" y="1185"/>
                  </a:lnTo>
                  <a:cubicBezTo>
                    <a:pt x="495" y="1158"/>
                    <a:pt x="493" y="1127"/>
                    <a:pt x="476" y="1105"/>
                  </a:cubicBezTo>
                  <a:lnTo>
                    <a:pt x="476" y="1105"/>
                  </a:lnTo>
                  <a:cubicBezTo>
                    <a:pt x="450" y="1073"/>
                    <a:pt x="401" y="1067"/>
                    <a:pt x="372" y="1096"/>
                  </a:cubicBezTo>
                  <a:lnTo>
                    <a:pt x="372" y="1096"/>
                  </a:lnTo>
                  <a:cubicBezTo>
                    <a:pt x="362" y="1105"/>
                    <a:pt x="356" y="1120"/>
                    <a:pt x="353" y="1137"/>
                  </a:cubicBezTo>
                  <a:lnTo>
                    <a:pt x="353" y="1137"/>
                  </a:lnTo>
                  <a:cubicBezTo>
                    <a:pt x="339" y="1163"/>
                    <a:pt x="336" y="1192"/>
                    <a:pt x="353" y="1221"/>
                  </a:cubicBezTo>
                  <a:lnTo>
                    <a:pt x="353" y="1221"/>
                  </a:lnTo>
                  <a:cubicBezTo>
                    <a:pt x="378" y="1262"/>
                    <a:pt x="429" y="1254"/>
                    <a:pt x="459" y="1226"/>
                  </a:cubicBezTo>
                  <a:lnTo>
                    <a:pt x="459" y="1226"/>
                  </a:lnTo>
                  <a:cubicBezTo>
                    <a:pt x="574" y="1301"/>
                    <a:pt x="693" y="1368"/>
                    <a:pt x="816" y="1427"/>
                  </a:cubicBezTo>
                  <a:lnTo>
                    <a:pt x="816" y="1427"/>
                  </a:lnTo>
                  <a:cubicBezTo>
                    <a:pt x="819" y="1429"/>
                    <a:pt x="822" y="1429"/>
                    <a:pt x="825" y="1430"/>
                  </a:cubicBezTo>
                  <a:lnTo>
                    <a:pt x="825" y="1430"/>
                  </a:lnTo>
                  <a:cubicBezTo>
                    <a:pt x="875" y="1595"/>
                    <a:pt x="917" y="1764"/>
                    <a:pt x="953" y="1931"/>
                  </a:cubicBezTo>
                  <a:lnTo>
                    <a:pt x="953" y="1931"/>
                  </a:lnTo>
                  <a:cubicBezTo>
                    <a:pt x="980" y="2056"/>
                    <a:pt x="1004" y="2180"/>
                    <a:pt x="1026" y="2306"/>
                  </a:cubicBezTo>
                  <a:lnTo>
                    <a:pt x="1026" y="2306"/>
                  </a:lnTo>
                  <a:cubicBezTo>
                    <a:pt x="961" y="2262"/>
                    <a:pt x="894" y="2220"/>
                    <a:pt x="826" y="2180"/>
                  </a:cubicBezTo>
                  <a:lnTo>
                    <a:pt x="826" y="2180"/>
                  </a:lnTo>
                  <a:cubicBezTo>
                    <a:pt x="825" y="2176"/>
                    <a:pt x="823" y="2172"/>
                    <a:pt x="820" y="2169"/>
                  </a:cubicBezTo>
                  <a:lnTo>
                    <a:pt x="820" y="2169"/>
                  </a:lnTo>
                  <a:cubicBezTo>
                    <a:pt x="803" y="2153"/>
                    <a:pt x="788" y="2135"/>
                    <a:pt x="775" y="2116"/>
                  </a:cubicBezTo>
                  <a:lnTo>
                    <a:pt x="775" y="2116"/>
                  </a:lnTo>
                  <a:cubicBezTo>
                    <a:pt x="773" y="2113"/>
                    <a:pt x="771" y="2111"/>
                    <a:pt x="769" y="2109"/>
                  </a:cubicBezTo>
                  <a:lnTo>
                    <a:pt x="769" y="2109"/>
                  </a:lnTo>
                  <a:cubicBezTo>
                    <a:pt x="673" y="1967"/>
                    <a:pt x="578" y="1825"/>
                    <a:pt x="482" y="1683"/>
                  </a:cubicBezTo>
                  <a:lnTo>
                    <a:pt x="482" y="1683"/>
                  </a:lnTo>
                  <a:cubicBezTo>
                    <a:pt x="495" y="1666"/>
                    <a:pt x="500" y="1645"/>
                    <a:pt x="496" y="1623"/>
                  </a:cubicBezTo>
                  <a:lnTo>
                    <a:pt x="496" y="1623"/>
                  </a:lnTo>
                  <a:cubicBezTo>
                    <a:pt x="489" y="1587"/>
                    <a:pt x="453" y="1560"/>
                    <a:pt x="417" y="1565"/>
                  </a:cubicBezTo>
                  <a:lnTo>
                    <a:pt x="417" y="1565"/>
                  </a:lnTo>
                  <a:cubicBezTo>
                    <a:pt x="413" y="1566"/>
                    <a:pt x="409" y="1567"/>
                    <a:pt x="406" y="1569"/>
                  </a:cubicBezTo>
                  <a:lnTo>
                    <a:pt x="406" y="1569"/>
                  </a:lnTo>
                  <a:cubicBezTo>
                    <a:pt x="400" y="1566"/>
                    <a:pt x="393" y="1566"/>
                    <a:pt x="386" y="1570"/>
                  </a:cubicBezTo>
                  <a:lnTo>
                    <a:pt x="386" y="1570"/>
                  </a:lnTo>
                  <a:cubicBezTo>
                    <a:pt x="353" y="1590"/>
                    <a:pt x="339" y="1631"/>
                    <a:pt x="353" y="1666"/>
                  </a:cubicBezTo>
                  <a:lnTo>
                    <a:pt x="353" y="1666"/>
                  </a:lnTo>
                  <a:cubicBezTo>
                    <a:pt x="367" y="1702"/>
                    <a:pt x="405" y="1717"/>
                    <a:pt x="441" y="1709"/>
                  </a:cubicBezTo>
                  <a:lnTo>
                    <a:pt x="441" y="1709"/>
                  </a:lnTo>
                  <a:cubicBezTo>
                    <a:pt x="533" y="1846"/>
                    <a:pt x="625" y="1983"/>
                    <a:pt x="717" y="2119"/>
                  </a:cubicBezTo>
                  <a:lnTo>
                    <a:pt x="717" y="2119"/>
                  </a:lnTo>
                  <a:cubicBezTo>
                    <a:pt x="622" y="2068"/>
                    <a:pt x="524" y="2021"/>
                    <a:pt x="425" y="1977"/>
                  </a:cubicBezTo>
                  <a:lnTo>
                    <a:pt x="425" y="1977"/>
                  </a:lnTo>
                  <a:cubicBezTo>
                    <a:pt x="425" y="1971"/>
                    <a:pt x="423" y="1964"/>
                    <a:pt x="421" y="1957"/>
                  </a:cubicBezTo>
                  <a:lnTo>
                    <a:pt x="421" y="1957"/>
                  </a:lnTo>
                  <a:cubicBezTo>
                    <a:pt x="410" y="1909"/>
                    <a:pt x="357" y="1882"/>
                    <a:pt x="312" y="1903"/>
                  </a:cubicBezTo>
                  <a:lnTo>
                    <a:pt x="312" y="1903"/>
                  </a:lnTo>
                  <a:cubicBezTo>
                    <a:pt x="300" y="1908"/>
                    <a:pt x="289" y="1917"/>
                    <a:pt x="281" y="1927"/>
                  </a:cubicBezTo>
                  <a:lnTo>
                    <a:pt x="281" y="1927"/>
                  </a:lnTo>
                  <a:cubicBezTo>
                    <a:pt x="254" y="1942"/>
                    <a:pt x="235" y="1976"/>
                    <a:pt x="243" y="2008"/>
                  </a:cubicBezTo>
                  <a:lnTo>
                    <a:pt x="243" y="2008"/>
                  </a:lnTo>
                  <a:cubicBezTo>
                    <a:pt x="255" y="2059"/>
                    <a:pt x="309" y="2082"/>
                    <a:pt x="357" y="2071"/>
                  </a:cubicBezTo>
                  <a:lnTo>
                    <a:pt x="357" y="2071"/>
                  </a:lnTo>
                  <a:cubicBezTo>
                    <a:pt x="384" y="2065"/>
                    <a:pt x="403" y="2048"/>
                    <a:pt x="414" y="2026"/>
                  </a:cubicBezTo>
                  <a:lnTo>
                    <a:pt x="414" y="2026"/>
                  </a:lnTo>
                  <a:cubicBezTo>
                    <a:pt x="633" y="2122"/>
                    <a:pt x="842" y="2238"/>
                    <a:pt x="1038" y="2373"/>
                  </a:cubicBezTo>
                  <a:lnTo>
                    <a:pt x="1038" y="2373"/>
                  </a:lnTo>
                  <a:cubicBezTo>
                    <a:pt x="1079" y="2607"/>
                    <a:pt x="1115" y="2844"/>
                    <a:pt x="1152" y="3079"/>
                  </a:cubicBezTo>
                  <a:lnTo>
                    <a:pt x="1152" y="3079"/>
                  </a:lnTo>
                  <a:cubicBezTo>
                    <a:pt x="1159" y="3123"/>
                    <a:pt x="1166" y="3167"/>
                    <a:pt x="1173" y="3211"/>
                  </a:cubicBezTo>
                  <a:lnTo>
                    <a:pt x="1173" y="3211"/>
                  </a:lnTo>
                  <a:cubicBezTo>
                    <a:pt x="1024" y="3116"/>
                    <a:pt x="867" y="3041"/>
                    <a:pt x="699" y="2985"/>
                  </a:cubicBezTo>
                  <a:lnTo>
                    <a:pt x="699" y="2985"/>
                  </a:lnTo>
                  <a:cubicBezTo>
                    <a:pt x="698" y="2985"/>
                    <a:pt x="698" y="2985"/>
                    <a:pt x="697" y="2985"/>
                  </a:cubicBezTo>
                  <a:lnTo>
                    <a:pt x="697" y="2985"/>
                  </a:lnTo>
                  <a:cubicBezTo>
                    <a:pt x="656" y="2923"/>
                    <a:pt x="615" y="2862"/>
                    <a:pt x="573" y="2801"/>
                  </a:cubicBezTo>
                  <a:lnTo>
                    <a:pt x="573" y="2801"/>
                  </a:lnTo>
                  <a:cubicBezTo>
                    <a:pt x="597" y="2773"/>
                    <a:pt x="595" y="2731"/>
                    <a:pt x="569" y="2700"/>
                  </a:cubicBezTo>
                  <a:lnTo>
                    <a:pt x="569" y="2700"/>
                  </a:lnTo>
                  <a:cubicBezTo>
                    <a:pt x="557" y="2686"/>
                    <a:pt x="541" y="2678"/>
                    <a:pt x="526" y="2676"/>
                  </a:cubicBezTo>
                  <a:lnTo>
                    <a:pt x="526" y="2676"/>
                  </a:lnTo>
                  <a:cubicBezTo>
                    <a:pt x="522" y="2670"/>
                    <a:pt x="516" y="2666"/>
                    <a:pt x="507" y="2666"/>
                  </a:cubicBezTo>
                  <a:lnTo>
                    <a:pt x="506" y="2666"/>
                  </a:lnTo>
                  <a:lnTo>
                    <a:pt x="506" y="2666"/>
                  </a:lnTo>
                  <a:cubicBezTo>
                    <a:pt x="500" y="2656"/>
                    <a:pt x="487" y="2649"/>
                    <a:pt x="473" y="2658"/>
                  </a:cubicBezTo>
                  <a:lnTo>
                    <a:pt x="473" y="2658"/>
                  </a:lnTo>
                  <a:cubicBezTo>
                    <a:pt x="432" y="2683"/>
                    <a:pt x="411" y="2738"/>
                    <a:pt x="432" y="2783"/>
                  </a:cubicBezTo>
                  <a:lnTo>
                    <a:pt x="432" y="2783"/>
                  </a:lnTo>
                  <a:cubicBezTo>
                    <a:pt x="449" y="2821"/>
                    <a:pt x="492" y="2838"/>
                    <a:pt x="531" y="2827"/>
                  </a:cubicBezTo>
                  <a:lnTo>
                    <a:pt x="531" y="2827"/>
                  </a:lnTo>
                  <a:cubicBezTo>
                    <a:pt x="574" y="2889"/>
                    <a:pt x="615" y="2950"/>
                    <a:pt x="656" y="3013"/>
                  </a:cubicBezTo>
                  <a:lnTo>
                    <a:pt x="656" y="3013"/>
                  </a:lnTo>
                  <a:cubicBezTo>
                    <a:pt x="635" y="3036"/>
                    <a:pt x="611" y="3056"/>
                    <a:pt x="584" y="3071"/>
                  </a:cubicBezTo>
                  <a:lnTo>
                    <a:pt x="584" y="3071"/>
                  </a:lnTo>
                  <a:cubicBezTo>
                    <a:pt x="582" y="3070"/>
                    <a:pt x="581" y="3069"/>
                    <a:pt x="579" y="3068"/>
                  </a:cubicBezTo>
                  <a:lnTo>
                    <a:pt x="579" y="3068"/>
                  </a:lnTo>
                  <a:cubicBezTo>
                    <a:pt x="557" y="3054"/>
                    <a:pt x="527" y="3059"/>
                    <a:pt x="510" y="3076"/>
                  </a:cubicBezTo>
                  <a:lnTo>
                    <a:pt x="510" y="3076"/>
                  </a:lnTo>
                  <a:cubicBezTo>
                    <a:pt x="500" y="3077"/>
                    <a:pt x="491" y="3081"/>
                    <a:pt x="487" y="3093"/>
                  </a:cubicBezTo>
                  <a:lnTo>
                    <a:pt x="487" y="3093"/>
                  </a:lnTo>
                  <a:cubicBezTo>
                    <a:pt x="479" y="3123"/>
                    <a:pt x="492" y="3153"/>
                    <a:pt x="517" y="3169"/>
                  </a:cubicBezTo>
                  <a:lnTo>
                    <a:pt x="517" y="3169"/>
                  </a:lnTo>
                  <a:cubicBezTo>
                    <a:pt x="547" y="3188"/>
                    <a:pt x="584" y="3171"/>
                    <a:pt x="600" y="3144"/>
                  </a:cubicBezTo>
                  <a:lnTo>
                    <a:pt x="600" y="3144"/>
                  </a:lnTo>
                  <a:cubicBezTo>
                    <a:pt x="606" y="3135"/>
                    <a:pt x="608" y="3125"/>
                    <a:pt x="608" y="3114"/>
                  </a:cubicBezTo>
                  <a:lnTo>
                    <a:pt x="608" y="3114"/>
                  </a:lnTo>
                  <a:cubicBezTo>
                    <a:pt x="637" y="3097"/>
                    <a:pt x="665" y="3076"/>
                    <a:pt x="688" y="3050"/>
                  </a:cubicBezTo>
                  <a:lnTo>
                    <a:pt x="688" y="3050"/>
                  </a:lnTo>
                  <a:cubicBezTo>
                    <a:pt x="698" y="3053"/>
                    <a:pt x="709" y="3050"/>
                    <a:pt x="716" y="3043"/>
                  </a:cubicBezTo>
                  <a:lnTo>
                    <a:pt x="716" y="3043"/>
                  </a:lnTo>
                  <a:cubicBezTo>
                    <a:pt x="763" y="3059"/>
                    <a:pt x="809" y="3077"/>
                    <a:pt x="854" y="3097"/>
                  </a:cubicBezTo>
                  <a:lnTo>
                    <a:pt x="854" y="3097"/>
                  </a:lnTo>
                  <a:cubicBezTo>
                    <a:pt x="754" y="3150"/>
                    <a:pt x="514" y="3272"/>
                    <a:pt x="440" y="3255"/>
                  </a:cubicBezTo>
                  <a:lnTo>
                    <a:pt x="440" y="3255"/>
                  </a:lnTo>
                  <a:cubicBezTo>
                    <a:pt x="440" y="3247"/>
                    <a:pt x="440" y="3240"/>
                    <a:pt x="438" y="3231"/>
                  </a:cubicBezTo>
                  <a:lnTo>
                    <a:pt x="438" y="3231"/>
                  </a:lnTo>
                  <a:cubicBezTo>
                    <a:pt x="431" y="3198"/>
                    <a:pt x="399" y="3174"/>
                    <a:pt x="366" y="3170"/>
                  </a:cubicBezTo>
                  <a:lnTo>
                    <a:pt x="366" y="3170"/>
                  </a:lnTo>
                  <a:cubicBezTo>
                    <a:pt x="363" y="3160"/>
                    <a:pt x="353" y="3152"/>
                    <a:pt x="339" y="3157"/>
                  </a:cubicBezTo>
                  <a:lnTo>
                    <a:pt x="339" y="3157"/>
                  </a:lnTo>
                  <a:cubicBezTo>
                    <a:pt x="297" y="3172"/>
                    <a:pt x="269" y="3217"/>
                    <a:pt x="278" y="3262"/>
                  </a:cubicBezTo>
                  <a:lnTo>
                    <a:pt x="278" y="3262"/>
                  </a:lnTo>
                  <a:cubicBezTo>
                    <a:pt x="287" y="3307"/>
                    <a:pt x="330" y="3332"/>
                    <a:pt x="374" y="3323"/>
                  </a:cubicBezTo>
                  <a:lnTo>
                    <a:pt x="374" y="3323"/>
                  </a:lnTo>
                  <a:cubicBezTo>
                    <a:pt x="391" y="3320"/>
                    <a:pt x="406" y="3312"/>
                    <a:pt x="418" y="3302"/>
                  </a:cubicBezTo>
                  <a:lnTo>
                    <a:pt x="418" y="3302"/>
                  </a:lnTo>
                  <a:cubicBezTo>
                    <a:pt x="456" y="3312"/>
                    <a:pt x="509" y="3292"/>
                    <a:pt x="545" y="3282"/>
                  </a:cubicBezTo>
                  <a:lnTo>
                    <a:pt x="545" y="3282"/>
                  </a:lnTo>
                  <a:cubicBezTo>
                    <a:pt x="672" y="3245"/>
                    <a:pt x="794" y="3188"/>
                    <a:pt x="910" y="3122"/>
                  </a:cubicBezTo>
                  <a:lnTo>
                    <a:pt x="910" y="3122"/>
                  </a:lnTo>
                  <a:cubicBezTo>
                    <a:pt x="1004" y="3166"/>
                    <a:pt x="1095" y="3217"/>
                    <a:pt x="1182" y="3276"/>
                  </a:cubicBezTo>
                  <a:lnTo>
                    <a:pt x="1182" y="3276"/>
                  </a:lnTo>
                  <a:cubicBezTo>
                    <a:pt x="1221" y="3536"/>
                    <a:pt x="1256" y="3796"/>
                    <a:pt x="1282" y="4058"/>
                  </a:cubicBezTo>
                  <a:lnTo>
                    <a:pt x="1282" y="4058"/>
                  </a:lnTo>
                  <a:cubicBezTo>
                    <a:pt x="1198" y="3954"/>
                    <a:pt x="1103" y="3860"/>
                    <a:pt x="997" y="3777"/>
                  </a:cubicBezTo>
                  <a:lnTo>
                    <a:pt x="997" y="3777"/>
                  </a:lnTo>
                  <a:cubicBezTo>
                    <a:pt x="968" y="3724"/>
                    <a:pt x="942" y="3669"/>
                    <a:pt x="920" y="3614"/>
                  </a:cubicBezTo>
                  <a:lnTo>
                    <a:pt x="920" y="3614"/>
                  </a:lnTo>
                  <a:cubicBezTo>
                    <a:pt x="959" y="3585"/>
                    <a:pt x="969" y="3518"/>
                    <a:pt x="924" y="3485"/>
                  </a:cubicBezTo>
                  <a:lnTo>
                    <a:pt x="924" y="3485"/>
                  </a:lnTo>
                  <a:cubicBezTo>
                    <a:pt x="915" y="3478"/>
                    <a:pt x="904" y="3474"/>
                    <a:pt x="892" y="3473"/>
                  </a:cubicBezTo>
                  <a:lnTo>
                    <a:pt x="892" y="3473"/>
                  </a:lnTo>
                  <a:cubicBezTo>
                    <a:pt x="904" y="3454"/>
                    <a:pt x="874" y="3427"/>
                    <a:pt x="852" y="3445"/>
                  </a:cubicBezTo>
                  <a:lnTo>
                    <a:pt x="852" y="3445"/>
                  </a:lnTo>
                  <a:cubicBezTo>
                    <a:pt x="819" y="3471"/>
                    <a:pt x="787" y="3504"/>
                    <a:pt x="793" y="3549"/>
                  </a:cubicBezTo>
                  <a:lnTo>
                    <a:pt x="793" y="3549"/>
                  </a:lnTo>
                  <a:cubicBezTo>
                    <a:pt x="797" y="3587"/>
                    <a:pt x="824" y="3617"/>
                    <a:pt x="861" y="3626"/>
                  </a:cubicBezTo>
                  <a:lnTo>
                    <a:pt x="861" y="3626"/>
                  </a:lnTo>
                  <a:cubicBezTo>
                    <a:pt x="865" y="3627"/>
                    <a:pt x="868" y="3627"/>
                    <a:pt x="872" y="3627"/>
                  </a:cubicBezTo>
                  <a:lnTo>
                    <a:pt x="872" y="3627"/>
                  </a:lnTo>
                  <a:cubicBezTo>
                    <a:pt x="872" y="3629"/>
                    <a:pt x="873" y="3631"/>
                    <a:pt x="873" y="3632"/>
                  </a:cubicBezTo>
                  <a:lnTo>
                    <a:pt x="873" y="3632"/>
                  </a:lnTo>
                  <a:cubicBezTo>
                    <a:pt x="873" y="3642"/>
                    <a:pt x="877" y="3648"/>
                    <a:pt x="883" y="3652"/>
                  </a:cubicBezTo>
                  <a:lnTo>
                    <a:pt x="883" y="3652"/>
                  </a:lnTo>
                  <a:cubicBezTo>
                    <a:pt x="897" y="3687"/>
                    <a:pt x="913" y="3722"/>
                    <a:pt x="930" y="3756"/>
                  </a:cubicBezTo>
                  <a:lnTo>
                    <a:pt x="930" y="3756"/>
                  </a:lnTo>
                  <a:cubicBezTo>
                    <a:pt x="880" y="3760"/>
                    <a:pt x="831" y="3765"/>
                    <a:pt x="782" y="3770"/>
                  </a:cubicBezTo>
                  <a:lnTo>
                    <a:pt x="782" y="3770"/>
                  </a:lnTo>
                  <a:cubicBezTo>
                    <a:pt x="771" y="3759"/>
                    <a:pt x="756" y="3752"/>
                    <a:pt x="741" y="3750"/>
                  </a:cubicBezTo>
                  <a:lnTo>
                    <a:pt x="741" y="3750"/>
                  </a:lnTo>
                  <a:cubicBezTo>
                    <a:pt x="738" y="3745"/>
                    <a:pt x="733" y="3740"/>
                    <a:pt x="726" y="3737"/>
                  </a:cubicBezTo>
                  <a:lnTo>
                    <a:pt x="726" y="3737"/>
                  </a:lnTo>
                  <a:cubicBezTo>
                    <a:pt x="682" y="3719"/>
                    <a:pt x="652" y="3781"/>
                    <a:pt x="645" y="3816"/>
                  </a:cubicBezTo>
                  <a:lnTo>
                    <a:pt x="645" y="3816"/>
                  </a:lnTo>
                  <a:cubicBezTo>
                    <a:pt x="638" y="3853"/>
                    <a:pt x="663" y="3887"/>
                    <a:pt x="696" y="3902"/>
                  </a:cubicBezTo>
                  <a:lnTo>
                    <a:pt x="696" y="3902"/>
                  </a:lnTo>
                  <a:cubicBezTo>
                    <a:pt x="758" y="3930"/>
                    <a:pt x="809" y="3873"/>
                    <a:pt x="803" y="3816"/>
                  </a:cubicBezTo>
                  <a:lnTo>
                    <a:pt x="803" y="3816"/>
                  </a:lnTo>
                  <a:cubicBezTo>
                    <a:pt x="847" y="3812"/>
                    <a:pt x="892" y="3808"/>
                    <a:pt x="937" y="3804"/>
                  </a:cubicBezTo>
                  <a:lnTo>
                    <a:pt x="937" y="3804"/>
                  </a:lnTo>
                  <a:cubicBezTo>
                    <a:pt x="940" y="3803"/>
                    <a:pt x="943" y="3802"/>
                    <a:pt x="946" y="3801"/>
                  </a:cubicBezTo>
                  <a:lnTo>
                    <a:pt x="946" y="3801"/>
                  </a:lnTo>
                  <a:cubicBezTo>
                    <a:pt x="944" y="3803"/>
                    <a:pt x="943" y="3806"/>
                    <a:pt x="941" y="3809"/>
                  </a:cubicBezTo>
                  <a:lnTo>
                    <a:pt x="941" y="3809"/>
                  </a:lnTo>
                  <a:cubicBezTo>
                    <a:pt x="932" y="3831"/>
                    <a:pt x="923" y="3854"/>
                    <a:pt x="913" y="3877"/>
                  </a:cubicBezTo>
                  <a:lnTo>
                    <a:pt x="913" y="3877"/>
                  </a:lnTo>
                  <a:cubicBezTo>
                    <a:pt x="908" y="3889"/>
                    <a:pt x="918" y="3904"/>
                    <a:pt x="930" y="3907"/>
                  </a:cubicBezTo>
                  <a:lnTo>
                    <a:pt x="930" y="3907"/>
                  </a:lnTo>
                  <a:cubicBezTo>
                    <a:pt x="944" y="3911"/>
                    <a:pt x="955" y="3902"/>
                    <a:pt x="960" y="3890"/>
                  </a:cubicBezTo>
                  <a:lnTo>
                    <a:pt x="960" y="3890"/>
                  </a:lnTo>
                  <a:cubicBezTo>
                    <a:pt x="968" y="3871"/>
                    <a:pt x="975" y="3853"/>
                    <a:pt x="983" y="3836"/>
                  </a:cubicBezTo>
                  <a:lnTo>
                    <a:pt x="983" y="3836"/>
                  </a:lnTo>
                  <a:cubicBezTo>
                    <a:pt x="986" y="3836"/>
                    <a:pt x="989" y="3836"/>
                    <a:pt x="992" y="3835"/>
                  </a:cubicBezTo>
                  <a:lnTo>
                    <a:pt x="992" y="3835"/>
                  </a:lnTo>
                  <a:cubicBezTo>
                    <a:pt x="1100" y="3923"/>
                    <a:pt x="1197" y="4023"/>
                    <a:pt x="1281" y="4135"/>
                  </a:cubicBezTo>
                  <a:lnTo>
                    <a:pt x="1281" y="4135"/>
                  </a:lnTo>
                  <a:cubicBezTo>
                    <a:pt x="1284" y="4138"/>
                    <a:pt x="1287" y="4141"/>
                    <a:pt x="1291" y="4143"/>
                  </a:cubicBezTo>
                  <a:lnTo>
                    <a:pt x="1291" y="4143"/>
                  </a:lnTo>
                  <a:cubicBezTo>
                    <a:pt x="1301" y="4250"/>
                    <a:pt x="1310" y="4357"/>
                    <a:pt x="1318" y="4464"/>
                  </a:cubicBezTo>
                  <a:lnTo>
                    <a:pt x="1318" y="4464"/>
                  </a:lnTo>
                  <a:cubicBezTo>
                    <a:pt x="1320" y="4496"/>
                    <a:pt x="1368" y="4496"/>
                    <a:pt x="1367" y="4464"/>
                  </a:cubicBezTo>
                  <a:lnTo>
                    <a:pt x="1367" y="4464"/>
                  </a:lnTo>
                  <a:cubicBezTo>
                    <a:pt x="1354" y="4277"/>
                    <a:pt x="1336" y="4091"/>
                    <a:pt x="1315" y="3905"/>
                  </a:cubicBezTo>
                  <a:lnTo>
                    <a:pt x="1315" y="3905"/>
                  </a:lnTo>
                  <a:cubicBezTo>
                    <a:pt x="1322" y="3903"/>
                    <a:pt x="1329" y="3898"/>
                    <a:pt x="1332" y="3889"/>
                  </a:cubicBezTo>
                  <a:lnTo>
                    <a:pt x="1332" y="3889"/>
                  </a:lnTo>
                  <a:cubicBezTo>
                    <a:pt x="1335" y="3876"/>
                    <a:pt x="1338" y="3864"/>
                    <a:pt x="1341" y="3851"/>
                  </a:cubicBezTo>
                  <a:lnTo>
                    <a:pt x="1341" y="3851"/>
                  </a:lnTo>
                  <a:cubicBezTo>
                    <a:pt x="1422" y="3753"/>
                    <a:pt x="1507" y="3660"/>
                    <a:pt x="1597" y="3571"/>
                  </a:cubicBezTo>
                  <a:lnTo>
                    <a:pt x="1597" y="3571"/>
                  </a:lnTo>
                  <a:cubicBezTo>
                    <a:pt x="1624" y="3587"/>
                    <a:pt x="1652" y="3603"/>
                    <a:pt x="1680" y="3619"/>
                  </a:cubicBezTo>
                  <a:lnTo>
                    <a:pt x="1680" y="3619"/>
                  </a:lnTo>
                  <a:cubicBezTo>
                    <a:pt x="1680" y="3623"/>
                    <a:pt x="1680" y="3627"/>
                    <a:pt x="1680" y="3631"/>
                  </a:cubicBezTo>
                  <a:lnTo>
                    <a:pt x="1680" y="3631"/>
                  </a:lnTo>
                  <a:cubicBezTo>
                    <a:pt x="1687" y="3659"/>
                    <a:pt x="1718" y="3672"/>
                    <a:pt x="1744" y="3665"/>
                  </a:cubicBezTo>
                  <a:lnTo>
                    <a:pt x="1744" y="3665"/>
                  </a:lnTo>
                  <a:cubicBezTo>
                    <a:pt x="1768" y="3659"/>
                    <a:pt x="1786" y="3632"/>
                    <a:pt x="1783" y="3607"/>
                  </a:cubicBezTo>
                  <a:lnTo>
                    <a:pt x="1783" y="3607"/>
                  </a:lnTo>
                  <a:cubicBezTo>
                    <a:pt x="1780" y="3581"/>
                    <a:pt x="1758" y="3562"/>
                    <a:pt x="1731" y="3564"/>
                  </a:cubicBezTo>
                  <a:lnTo>
                    <a:pt x="1731" y="3564"/>
                  </a:lnTo>
                  <a:cubicBezTo>
                    <a:pt x="1720" y="3566"/>
                    <a:pt x="1710" y="3569"/>
                    <a:pt x="1703" y="3576"/>
                  </a:cubicBezTo>
                  <a:lnTo>
                    <a:pt x="1703" y="3576"/>
                  </a:lnTo>
                  <a:cubicBezTo>
                    <a:pt x="1686" y="3567"/>
                    <a:pt x="1670" y="3557"/>
                    <a:pt x="1653" y="3548"/>
                  </a:cubicBezTo>
                  <a:lnTo>
                    <a:pt x="1653" y="3548"/>
                  </a:lnTo>
                  <a:cubicBezTo>
                    <a:pt x="1726" y="3515"/>
                    <a:pt x="1797" y="3478"/>
                    <a:pt x="1865" y="3437"/>
                  </a:cubicBezTo>
                  <a:lnTo>
                    <a:pt x="1865" y="3437"/>
                  </a:lnTo>
                  <a:cubicBezTo>
                    <a:pt x="1900" y="3467"/>
                    <a:pt x="1956" y="3471"/>
                    <a:pt x="1997" y="3454"/>
                  </a:cubicBezTo>
                  <a:lnTo>
                    <a:pt x="1997" y="3454"/>
                  </a:lnTo>
                  <a:cubicBezTo>
                    <a:pt x="2062" y="3425"/>
                    <a:pt x="2072" y="3334"/>
                    <a:pt x="2044" y="3277"/>
                  </a:cubicBezTo>
                  <a:lnTo>
                    <a:pt x="2044" y="3277"/>
                  </a:lnTo>
                  <a:cubicBezTo>
                    <a:pt x="2013" y="3213"/>
                    <a:pt x="1955" y="3227"/>
                    <a:pt x="1912" y="3264"/>
                  </a:cubicBezTo>
                  <a:lnTo>
                    <a:pt x="1912" y="3264"/>
                  </a:lnTo>
                  <a:cubicBezTo>
                    <a:pt x="1857" y="3276"/>
                    <a:pt x="1822" y="3338"/>
                    <a:pt x="1838" y="3394"/>
                  </a:cubicBezTo>
                  <a:lnTo>
                    <a:pt x="1838" y="3394"/>
                  </a:lnTo>
                  <a:cubicBezTo>
                    <a:pt x="1838" y="3395"/>
                    <a:pt x="1838" y="3396"/>
                    <a:pt x="1838" y="3397"/>
                  </a:cubicBezTo>
                  <a:lnTo>
                    <a:pt x="1838" y="3397"/>
                  </a:lnTo>
                  <a:cubicBezTo>
                    <a:pt x="1779" y="3432"/>
                    <a:pt x="1719" y="3464"/>
                    <a:pt x="1657" y="3493"/>
                  </a:cubicBezTo>
                  <a:lnTo>
                    <a:pt x="1657" y="3493"/>
                  </a:lnTo>
                  <a:cubicBezTo>
                    <a:pt x="1673" y="3437"/>
                    <a:pt x="1684" y="3380"/>
                    <a:pt x="1693" y="3323"/>
                  </a:cubicBezTo>
                  <a:lnTo>
                    <a:pt x="1693" y="3323"/>
                  </a:lnTo>
                  <a:cubicBezTo>
                    <a:pt x="1718" y="3318"/>
                    <a:pt x="1741" y="3303"/>
                    <a:pt x="1755" y="3281"/>
                  </a:cubicBezTo>
                  <a:lnTo>
                    <a:pt x="1755" y="3281"/>
                  </a:lnTo>
                  <a:cubicBezTo>
                    <a:pt x="1779" y="3245"/>
                    <a:pt x="1764" y="3198"/>
                    <a:pt x="1739" y="3168"/>
                  </a:cubicBezTo>
                  <a:lnTo>
                    <a:pt x="1739" y="3168"/>
                  </a:lnTo>
                  <a:cubicBezTo>
                    <a:pt x="1729" y="3156"/>
                    <a:pt x="1708" y="3141"/>
                    <a:pt x="1691" y="3141"/>
                  </a:cubicBezTo>
                  <a:lnTo>
                    <a:pt x="1691" y="3141"/>
                  </a:lnTo>
                  <a:cubicBezTo>
                    <a:pt x="1678" y="3141"/>
                    <a:pt x="1665" y="3151"/>
                    <a:pt x="1654" y="3162"/>
                  </a:cubicBezTo>
                  <a:lnTo>
                    <a:pt x="1654" y="3162"/>
                  </a:lnTo>
                  <a:cubicBezTo>
                    <a:pt x="1652" y="3163"/>
                    <a:pt x="1650" y="3163"/>
                    <a:pt x="1648" y="3163"/>
                  </a:cubicBezTo>
                  <a:lnTo>
                    <a:pt x="1648" y="3163"/>
                  </a:lnTo>
                  <a:cubicBezTo>
                    <a:pt x="1578" y="3190"/>
                    <a:pt x="1576" y="3294"/>
                    <a:pt x="1644" y="3319"/>
                  </a:cubicBezTo>
                  <a:lnTo>
                    <a:pt x="1644" y="3319"/>
                  </a:lnTo>
                  <a:cubicBezTo>
                    <a:pt x="1635" y="3378"/>
                    <a:pt x="1623" y="3436"/>
                    <a:pt x="1606" y="3493"/>
                  </a:cubicBezTo>
                  <a:lnTo>
                    <a:pt x="1606" y="3493"/>
                  </a:lnTo>
                  <a:cubicBezTo>
                    <a:pt x="1499" y="3596"/>
                    <a:pt x="1399" y="3704"/>
                    <a:pt x="1305" y="3819"/>
                  </a:cubicBezTo>
                  <a:lnTo>
                    <a:pt x="1305" y="3819"/>
                  </a:lnTo>
                  <a:cubicBezTo>
                    <a:pt x="1283" y="3637"/>
                    <a:pt x="1258" y="3455"/>
                    <a:pt x="1231" y="3274"/>
                  </a:cubicBezTo>
                  <a:lnTo>
                    <a:pt x="1231" y="3274"/>
                  </a:lnTo>
                  <a:cubicBezTo>
                    <a:pt x="1234" y="3265"/>
                    <a:pt x="1234" y="3255"/>
                    <a:pt x="1227" y="3248"/>
                  </a:cubicBezTo>
                  <a:lnTo>
                    <a:pt x="1227" y="3248"/>
                  </a:lnTo>
                  <a:cubicBezTo>
                    <a:pt x="1220" y="3201"/>
                    <a:pt x="1213" y="3154"/>
                    <a:pt x="1206" y="3108"/>
                  </a:cubicBezTo>
                  <a:lnTo>
                    <a:pt x="1206" y="3108"/>
                  </a:lnTo>
                  <a:cubicBezTo>
                    <a:pt x="1204" y="3097"/>
                    <a:pt x="1202" y="3085"/>
                    <a:pt x="1200" y="3074"/>
                  </a:cubicBezTo>
                  <a:lnTo>
                    <a:pt x="1200" y="3074"/>
                  </a:lnTo>
                  <a:cubicBezTo>
                    <a:pt x="1209" y="3080"/>
                    <a:pt x="1222" y="3082"/>
                    <a:pt x="1232" y="3072"/>
                  </a:cubicBezTo>
                  <a:lnTo>
                    <a:pt x="1232" y="3072"/>
                  </a:lnTo>
                  <a:cubicBezTo>
                    <a:pt x="1350" y="2960"/>
                    <a:pt x="1468" y="2848"/>
                    <a:pt x="1585" y="2736"/>
                  </a:cubicBezTo>
                  <a:lnTo>
                    <a:pt x="1585" y="2736"/>
                  </a:lnTo>
                  <a:cubicBezTo>
                    <a:pt x="1656" y="2716"/>
                    <a:pt x="1726" y="2696"/>
                    <a:pt x="1798" y="2676"/>
                  </a:cubicBezTo>
                  <a:lnTo>
                    <a:pt x="1798" y="2676"/>
                  </a:lnTo>
                  <a:cubicBezTo>
                    <a:pt x="1832" y="2738"/>
                    <a:pt x="1923" y="2753"/>
                    <a:pt x="1974" y="2702"/>
                  </a:cubicBezTo>
                  <a:lnTo>
                    <a:pt x="1974" y="2702"/>
                  </a:lnTo>
                  <a:cubicBezTo>
                    <a:pt x="2023" y="2652"/>
                    <a:pt x="2001" y="2562"/>
                    <a:pt x="1944" y="2529"/>
                  </a:cubicBezTo>
                  <a:lnTo>
                    <a:pt x="1944" y="2529"/>
                  </a:lnTo>
                  <a:cubicBezTo>
                    <a:pt x="1933" y="2523"/>
                    <a:pt x="1922" y="2520"/>
                    <a:pt x="1911" y="2519"/>
                  </a:cubicBezTo>
                  <a:lnTo>
                    <a:pt x="1911" y="2519"/>
                  </a:lnTo>
                  <a:cubicBezTo>
                    <a:pt x="1910" y="2519"/>
                    <a:pt x="1909" y="2519"/>
                    <a:pt x="1908" y="2518"/>
                  </a:cubicBezTo>
                  <a:lnTo>
                    <a:pt x="1908" y="2518"/>
                  </a:lnTo>
                  <a:cubicBezTo>
                    <a:pt x="1845" y="2512"/>
                    <a:pt x="1786" y="2568"/>
                    <a:pt x="1785" y="2629"/>
                  </a:cubicBezTo>
                  <a:lnTo>
                    <a:pt x="1785" y="2629"/>
                  </a:lnTo>
                  <a:cubicBezTo>
                    <a:pt x="1730" y="2645"/>
                    <a:pt x="1675" y="2660"/>
                    <a:pt x="1620" y="2676"/>
                  </a:cubicBezTo>
                  <a:lnTo>
                    <a:pt x="1620" y="2676"/>
                  </a:lnTo>
                  <a:cubicBezTo>
                    <a:pt x="1637" y="2624"/>
                    <a:pt x="1650" y="2571"/>
                    <a:pt x="1659" y="2517"/>
                  </a:cubicBezTo>
                  <a:lnTo>
                    <a:pt x="1659" y="2517"/>
                  </a:lnTo>
                  <a:cubicBezTo>
                    <a:pt x="1680" y="2514"/>
                    <a:pt x="1700" y="2504"/>
                    <a:pt x="1714" y="2488"/>
                  </a:cubicBezTo>
                  <a:lnTo>
                    <a:pt x="1714" y="2488"/>
                  </a:lnTo>
                  <a:cubicBezTo>
                    <a:pt x="1750" y="2446"/>
                    <a:pt x="1733" y="2373"/>
                    <a:pt x="1679" y="2355"/>
                  </a:cubicBezTo>
                  <a:lnTo>
                    <a:pt x="1679" y="2355"/>
                  </a:lnTo>
                  <a:cubicBezTo>
                    <a:pt x="1637" y="2341"/>
                    <a:pt x="1592" y="2364"/>
                    <a:pt x="1577" y="2404"/>
                  </a:cubicBezTo>
                  <a:lnTo>
                    <a:pt x="1577" y="2404"/>
                  </a:lnTo>
                  <a:cubicBezTo>
                    <a:pt x="1567" y="2425"/>
                    <a:pt x="1566" y="2450"/>
                    <a:pt x="1577" y="2475"/>
                  </a:cubicBezTo>
                  <a:lnTo>
                    <a:pt x="1577" y="2475"/>
                  </a:lnTo>
                  <a:cubicBezTo>
                    <a:pt x="1584" y="2492"/>
                    <a:pt x="1596" y="2503"/>
                    <a:pt x="1611" y="2510"/>
                  </a:cubicBezTo>
                  <a:lnTo>
                    <a:pt x="1611" y="2510"/>
                  </a:lnTo>
                  <a:cubicBezTo>
                    <a:pt x="1600" y="2571"/>
                    <a:pt x="1585" y="2630"/>
                    <a:pt x="1564" y="2689"/>
                  </a:cubicBezTo>
                  <a:lnTo>
                    <a:pt x="1564" y="2689"/>
                  </a:lnTo>
                  <a:cubicBezTo>
                    <a:pt x="1564" y="2690"/>
                    <a:pt x="1564" y="2691"/>
                    <a:pt x="1564" y="2693"/>
                  </a:cubicBezTo>
                  <a:lnTo>
                    <a:pt x="1564" y="2693"/>
                  </a:lnTo>
                  <a:cubicBezTo>
                    <a:pt x="1562" y="2693"/>
                    <a:pt x="1561" y="2694"/>
                    <a:pt x="1560" y="2695"/>
                  </a:cubicBezTo>
                  <a:lnTo>
                    <a:pt x="1560" y="2695"/>
                  </a:lnTo>
                  <a:cubicBezTo>
                    <a:pt x="1557" y="2696"/>
                    <a:pt x="1555" y="2698"/>
                    <a:pt x="1553" y="2700"/>
                  </a:cubicBezTo>
                  <a:lnTo>
                    <a:pt x="1553" y="2700"/>
                  </a:lnTo>
                  <a:cubicBezTo>
                    <a:pt x="1434" y="2812"/>
                    <a:pt x="1316" y="2925"/>
                    <a:pt x="1197" y="3038"/>
                  </a:cubicBezTo>
                  <a:lnTo>
                    <a:pt x="1197" y="3038"/>
                  </a:lnTo>
                  <a:cubicBezTo>
                    <a:pt x="1197" y="3039"/>
                    <a:pt x="1196" y="3039"/>
                    <a:pt x="1196" y="3040"/>
                  </a:cubicBezTo>
                  <a:lnTo>
                    <a:pt x="1196" y="3040"/>
                  </a:lnTo>
                  <a:cubicBezTo>
                    <a:pt x="1181" y="2945"/>
                    <a:pt x="1166" y="2851"/>
                    <a:pt x="1151" y="2756"/>
                  </a:cubicBezTo>
                  <a:lnTo>
                    <a:pt x="1151" y="2756"/>
                  </a:lnTo>
                  <a:cubicBezTo>
                    <a:pt x="1159" y="2754"/>
                    <a:pt x="1165" y="2748"/>
                    <a:pt x="1167" y="2740"/>
                  </a:cubicBezTo>
                  <a:lnTo>
                    <a:pt x="1167" y="2740"/>
                  </a:lnTo>
                  <a:cubicBezTo>
                    <a:pt x="1172" y="2727"/>
                    <a:pt x="1177" y="2716"/>
                    <a:pt x="1181" y="2703"/>
                  </a:cubicBezTo>
                  <a:lnTo>
                    <a:pt x="1181" y="2703"/>
                  </a:lnTo>
                  <a:cubicBezTo>
                    <a:pt x="1182" y="2702"/>
                    <a:pt x="1183" y="2701"/>
                    <a:pt x="1185" y="2699"/>
                  </a:cubicBezTo>
                  <a:lnTo>
                    <a:pt x="1185" y="2699"/>
                  </a:lnTo>
                  <a:cubicBezTo>
                    <a:pt x="1301" y="2484"/>
                    <a:pt x="1443" y="2286"/>
                    <a:pt x="1611" y="2108"/>
                  </a:cubicBezTo>
                  <a:lnTo>
                    <a:pt x="1611" y="2108"/>
                  </a:lnTo>
                  <a:cubicBezTo>
                    <a:pt x="1612" y="2108"/>
                    <a:pt x="1612" y="2108"/>
                    <a:pt x="1613" y="2107"/>
                  </a:cubicBezTo>
                  <a:lnTo>
                    <a:pt x="1613" y="2107"/>
                  </a:lnTo>
                  <a:cubicBezTo>
                    <a:pt x="1768" y="2058"/>
                    <a:pt x="1908" y="1979"/>
                    <a:pt x="2032" y="1874"/>
                  </a:cubicBezTo>
                  <a:lnTo>
                    <a:pt x="2032" y="1874"/>
                  </a:lnTo>
                  <a:cubicBezTo>
                    <a:pt x="2037" y="1878"/>
                    <a:pt x="2042" y="1883"/>
                    <a:pt x="2048" y="1886"/>
                  </a:cubicBezTo>
                  <a:lnTo>
                    <a:pt x="2048" y="1886"/>
                  </a:lnTo>
                  <a:cubicBezTo>
                    <a:pt x="2051" y="1887"/>
                    <a:pt x="2053" y="1888"/>
                    <a:pt x="2056" y="1889"/>
                  </a:cubicBezTo>
                  <a:lnTo>
                    <a:pt x="2056" y="1889"/>
                  </a:lnTo>
                  <a:cubicBezTo>
                    <a:pt x="2070" y="1900"/>
                    <a:pt x="2092" y="1902"/>
                    <a:pt x="2107" y="1891"/>
                  </a:cubicBezTo>
                  <a:lnTo>
                    <a:pt x="2107" y="1891"/>
                  </a:lnTo>
                  <a:cubicBezTo>
                    <a:pt x="2108" y="1890"/>
                    <a:pt x="2108" y="1889"/>
                    <a:pt x="2109" y="1888"/>
                  </a:cubicBezTo>
                  <a:lnTo>
                    <a:pt x="2109" y="1888"/>
                  </a:lnTo>
                  <a:cubicBezTo>
                    <a:pt x="2165" y="1887"/>
                    <a:pt x="2217" y="1843"/>
                    <a:pt x="2224" y="1779"/>
                  </a:cubicBezTo>
                  <a:lnTo>
                    <a:pt x="2224" y="1779"/>
                  </a:lnTo>
                  <a:cubicBezTo>
                    <a:pt x="2235" y="1678"/>
                    <a:pt x="2128" y="1630"/>
                    <a:pt x="2046" y="1667"/>
                  </a:cubicBezTo>
                  <a:close/>
                </a:path>
              </a:pathLst>
            </a:custGeom>
            <a:solidFill>
              <a:schemeClr val="accent6"/>
            </a:solidFill>
            <a:ln>
              <a:noFill/>
            </a:ln>
            <a:effectLst/>
          </p:spPr>
          <p:txBody>
            <a:bodyPr wrap="none" anchor="ctr"/>
            <a:lstStyle/>
            <a:p>
              <a:endParaRPr lang="es-ES_tradnl" sz="919"/>
            </a:p>
          </p:txBody>
        </p:sp>
        <p:grpSp>
          <p:nvGrpSpPr>
            <p:cNvPr id="34" name="Group 33">
              <a:extLst>
                <a:ext uri="{FF2B5EF4-FFF2-40B4-BE49-F238E27FC236}">
                  <a16:creationId xmlns:a16="http://schemas.microsoft.com/office/drawing/2014/main" id="{A2B196DA-7F13-A645-905E-54800E0AA927}"/>
                </a:ext>
              </a:extLst>
            </p:cNvPr>
            <p:cNvGrpSpPr/>
            <p:nvPr/>
          </p:nvGrpSpPr>
          <p:grpSpPr>
            <a:xfrm rot="759599">
              <a:off x="3899396" y="4553531"/>
              <a:ext cx="1161709" cy="1195507"/>
              <a:chOff x="4762101" y="3958616"/>
              <a:chExt cx="594062" cy="611345"/>
            </a:xfrm>
            <a:solidFill>
              <a:schemeClr val="accent4"/>
            </a:solidFill>
          </p:grpSpPr>
          <p:sp>
            <p:nvSpPr>
              <p:cNvPr id="127" name="Freeform 404">
                <a:extLst>
                  <a:ext uri="{FF2B5EF4-FFF2-40B4-BE49-F238E27FC236}">
                    <a16:creationId xmlns:a16="http://schemas.microsoft.com/office/drawing/2014/main" id="{BFB1ADD5-4998-4A46-AC8E-F0C10EFC833E}"/>
                  </a:ext>
                </a:extLst>
              </p:cNvPr>
              <p:cNvSpPr>
                <a:spLocks noChangeArrowheads="1"/>
              </p:cNvSpPr>
              <p:nvPr/>
            </p:nvSpPr>
            <p:spPr bwMode="auto">
              <a:xfrm>
                <a:off x="4822587" y="4000741"/>
                <a:ext cx="533576" cy="569220"/>
              </a:xfrm>
              <a:custGeom>
                <a:avLst/>
                <a:gdLst>
                  <a:gd name="T0" fmla="*/ 1891 w 2180"/>
                  <a:gd name="T1" fmla="*/ 347 h 2322"/>
                  <a:gd name="T2" fmla="*/ 1634 w 2180"/>
                  <a:gd name="T3" fmla="*/ 101 h 2322"/>
                  <a:gd name="T4" fmla="*/ 1753 w 2180"/>
                  <a:gd name="T5" fmla="*/ 186 h 2322"/>
                  <a:gd name="T6" fmla="*/ 1963 w 2180"/>
                  <a:gd name="T7" fmla="*/ 212 h 2322"/>
                  <a:gd name="T8" fmla="*/ 1851 w 2180"/>
                  <a:gd name="T9" fmla="*/ 319 h 2322"/>
                  <a:gd name="T10" fmla="*/ 1803 w 2180"/>
                  <a:gd name="T11" fmla="*/ 329 h 2322"/>
                  <a:gd name="T12" fmla="*/ 1770 w 2180"/>
                  <a:gd name="T13" fmla="*/ 323 h 2322"/>
                  <a:gd name="T14" fmla="*/ 1760 w 2180"/>
                  <a:gd name="T15" fmla="*/ 261 h 2322"/>
                  <a:gd name="T16" fmla="*/ 1753 w 2180"/>
                  <a:gd name="T17" fmla="*/ 186 h 2322"/>
                  <a:gd name="T18" fmla="*/ 1022 w 2180"/>
                  <a:gd name="T19" fmla="*/ 241 h 2322"/>
                  <a:gd name="T20" fmla="*/ 1259 w 2180"/>
                  <a:gd name="T21" fmla="*/ 312 h 2322"/>
                  <a:gd name="T22" fmla="*/ 1202 w 2180"/>
                  <a:gd name="T23" fmla="*/ 302 h 2322"/>
                  <a:gd name="T24" fmla="*/ 1170 w 2180"/>
                  <a:gd name="T25" fmla="*/ 292 h 2322"/>
                  <a:gd name="T26" fmla="*/ 1131 w 2180"/>
                  <a:gd name="T27" fmla="*/ 319 h 2322"/>
                  <a:gd name="T28" fmla="*/ 1147 w 2180"/>
                  <a:gd name="T29" fmla="*/ 507 h 2322"/>
                  <a:gd name="T30" fmla="*/ 1352 w 2180"/>
                  <a:gd name="T31" fmla="*/ 330 h 2322"/>
                  <a:gd name="T32" fmla="*/ 976 w 2180"/>
                  <a:gd name="T33" fmla="*/ 1281 h 2322"/>
                  <a:gd name="T34" fmla="*/ 956 w 2180"/>
                  <a:gd name="T35" fmla="*/ 1338 h 2322"/>
                  <a:gd name="T36" fmla="*/ 1057 w 2180"/>
                  <a:gd name="T37" fmla="*/ 1304 h 2322"/>
                  <a:gd name="T38" fmla="*/ 1164 w 2180"/>
                  <a:gd name="T39" fmla="*/ 1338 h 2322"/>
                  <a:gd name="T40" fmla="*/ 1057 w 2180"/>
                  <a:gd name="T41" fmla="*/ 1304 h 2322"/>
                  <a:gd name="T42" fmla="*/ 1064 w 2180"/>
                  <a:gd name="T43" fmla="*/ 1425 h 2322"/>
                  <a:gd name="T44" fmla="*/ 1052 w 2180"/>
                  <a:gd name="T45" fmla="*/ 1455 h 2322"/>
                  <a:gd name="T46" fmla="*/ 75 w 2180"/>
                  <a:gd name="T47" fmla="*/ 820 h 2322"/>
                  <a:gd name="T48" fmla="*/ 304 w 2180"/>
                  <a:gd name="T49" fmla="*/ 1205 h 2322"/>
                  <a:gd name="T50" fmla="*/ 194 w 2180"/>
                  <a:gd name="T51" fmla="*/ 713 h 2322"/>
                  <a:gd name="T52" fmla="*/ 250 w 2180"/>
                  <a:gd name="T53" fmla="*/ 652 h 2322"/>
                  <a:gd name="T54" fmla="*/ 247 w 2180"/>
                  <a:gd name="T55" fmla="*/ 912 h 2322"/>
                  <a:gd name="T56" fmla="*/ 300 w 2180"/>
                  <a:gd name="T57" fmla="*/ 706 h 2322"/>
                  <a:gd name="T58" fmla="*/ 310 w 2180"/>
                  <a:gd name="T59" fmla="*/ 638 h 2322"/>
                  <a:gd name="T60" fmla="*/ 308 w 2180"/>
                  <a:gd name="T61" fmla="*/ 1035 h 2322"/>
                  <a:gd name="T62" fmla="*/ 170 w 2180"/>
                  <a:gd name="T63" fmla="*/ 820 h 2322"/>
                  <a:gd name="T64" fmla="*/ 445 w 2180"/>
                  <a:gd name="T65" fmla="*/ 1094 h 2322"/>
                  <a:gd name="T66" fmla="*/ 418 w 2180"/>
                  <a:gd name="T67" fmla="*/ 992 h 2322"/>
                  <a:gd name="T68" fmla="*/ 365 w 2180"/>
                  <a:gd name="T69" fmla="*/ 1145 h 2322"/>
                  <a:gd name="T70" fmla="*/ 2121 w 2180"/>
                  <a:gd name="T71" fmla="*/ 147 h 2322"/>
                  <a:gd name="T72" fmla="*/ 2015 w 2180"/>
                  <a:gd name="T73" fmla="*/ 205 h 2322"/>
                  <a:gd name="T74" fmla="*/ 1647 w 2180"/>
                  <a:gd name="T75" fmla="*/ 41 h 2322"/>
                  <a:gd name="T76" fmla="*/ 1604 w 2180"/>
                  <a:gd name="T77" fmla="*/ 51 h 2322"/>
                  <a:gd name="T78" fmla="*/ 786 w 2180"/>
                  <a:gd name="T79" fmla="*/ 1152 h 2322"/>
                  <a:gd name="T80" fmla="*/ 1289 w 2180"/>
                  <a:gd name="T81" fmla="*/ 527 h 2322"/>
                  <a:gd name="T82" fmla="*/ 1310 w 2180"/>
                  <a:gd name="T83" fmla="*/ 291 h 2322"/>
                  <a:gd name="T84" fmla="*/ 1085 w 2180"/>
                  <a:gd name="T85" fmla="*/ 238 h 2322"/>
                  <a:gd name="T86" fmla="*/ 995 w 2180"/>
                  <a:gd name="T87" fmla="*/ 195 h 2322"/>
                  <a:gd name="T88" fmla="*/ 631 w 2180"/>
                  <a:gd name="T89" fmla="*/ 1654 h 2322"/>
                  <a:gd name="T90" fmla="*/ 388 w 2180"/>
                  <a:gd name="T91" fmla="*/ 1210 h 2322"/>
                  <a:gd name="T92" fmla="*/ 559 w 2180"/>
                  <a:gd name="T93" fmla="*/ 652 h 2322"/>
                  <a:gd name="T94" fmla="*/ 259 w 2180"/>
                  <a:gd name="T95" fmla="*/ 596 h 2322"/>
                  <a:gd name="T96" fmla="*/ 60 w 2180"/>
                  <a:gd name="T97" fmla="*/ 749 h 2322"/>
                  <a:gd name="T98" fmla="*/ 3 w 2180"/>
                  <a:gd name="T99" fmla="*/ 962 h 2322"/>
                  <a:gd name="T100" fmla="*/ 12 w 2180"/>
                  <a:gd name="T101" fmla="*/ 991 h 2322"/>
                  <a:gd name="T102" fmla="*/ 328 w 2180"/>
                  <a:gd name="T103" fmla="*/ 1247 h 2322"/>
                  <a:gd name="T104" fmla="*/ 620 w 2180"/>
                  <a:gd name="T105" fmla="*/ 1715 h 2322"/>
                  <a:gd name="T106" fmla="*/ 669 w 2180"/>
                  <a:gd name="T107" fmla="*/ 1722 h 2322"/>
                  <a:gd name="T108" fmla="*/ 1100 w 2180"/>
                  <a:gd name="T109" fmla="*/ 1506 h 2322"/>
                  <a:gd name="T110" fmla="*/ 1239 w 2180"/>
                  <a:gd name="T111" fmla="*/ 1348 h 2322"/>
                  <a:gd name="T112" fmla="*/ 1147 w 2180"/>
                  <a:gd name="T113" fmla="*/ 1223 h 2322"/>
                  <a:gd name="T114" fmla="*/ 970 w 2180"/>
                  <a:gd name="T115" fmla="*/ 1227 h 2322"/>
                  <a:gd name="T116" fmla="*/ 854 w 2180"/>
                  <a:gd name="T117" fmla="*/ 1570 h 2322"/>
                  <a:gd name="T118" fmla="*/ 1282 w 2180"/>
                  <a:gd name="T119" fmla="*/ 986 h 2322"/>
                  <a:gd name="T120" fmla="*/ 1928 w 2180"/>
                  <a:gd name="T121" fmla="*/ 473 h 2322"/>
                  <a:gd name="T122" fmla="*/ 2145 w 2180"/>
                  <a:gd name="T123" fmla="*/ 193 h 2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80" h="2322">
                    <a:moveTo>
                      <a:pt x="1988" y="339"/>
                    </a:moveTo>
                    <a:lnTo>
                      <a:pt x="1988" y="339"/>
                    </a:lnTo>
                    <a:cubicBezTo>
                      <a:pt x="1946" y="391"/>
                      <a:pt x="1842" y="516"/>
                      <a:pt x="1758" y="534"/>
                    </a:cubicBezTo>
                    <a:lnTo>
                      <a:pt x="1758" y="534"/>
                    </a:lnTo>
                    <a:cubicBezTo>
                      <a:pt x="1794" y="466"/>
                      <a:pt x="1832" y="401"/>
                      <a:pt x="1891" y="347"/>
                    </a:cubicBezTo>
                    <a:lnTo>
                      <a:pt x="1891" y="347"/>
                    </a:lnTo>
                    <a:cubicBezTo>
                      <a:pt x="1936" y="306"/>
                      <a:pt x="1991" y="272"/>
                      <a:pt x="2048" y="242"/>
                    </a:cubicBezTo>
                    <a:lnTo>
                      <a:pt x="2048" y="242"/>
                    </a:lnTo>
                    <a:cubicBezTo>
                      <a:pt x="2028" y="276"/>
                      <a:pt x="2010" y="311"/>
                      <a:pt x="1988" y="339"/>
                    </a:cubicBezTo>
                    <a:close/>
                    <a:moveTo>
                      <a:pt x="1634" y="101"/>
                    </a:moveTo>
                    <a:lnTo>
                      <a:pt x="1634" y="101"/>
                    </a:lnTo>
                    <a:cubicBezTo>
                      <a:pt x="1735" y="228"/>
                      <a:pt x="1713" y="369"/>
                      <a:pt x="1694" y="521"/>
                    </a:cubicBezTo>
                    <a:lnTo>
                      <a:pt x="1694" y="521"/>
                    </a:lnTo>
                    <a:cubicBezTo>
                      <a:pt x="1596" y="403"/>
                      <a:pt x="1573" y="242"/>
                      <a:pt x="1634" y="101"/>
                    </a:cubicBezTo>
                    <a:close/>
                    <a:moveTo>
                      <a:pt x="1753" y="186"/>
                    </a:moveTo>
                    <a:lnTo>
                      <a:pt x="1753" y="186"/>
                    </a:lnTo>
                    <a:cubicBezTo>
                      <a:pt x="1768" y="125"/>
                      <a:pt x="1808" y="77"/>
                      <a:pt x="1869" y="59"/>
                    </a:cubicBezTo>
                    <a:lnTo>
                      <a:pt x="1869" y="59"/>
                    </a:lnTo>
                    <a:cubicBezTo>
                      <a:pt x="1962" y="30"/>
                      <a:pt x="1983" y="151"/>
                      <a:pt x="1963" y="212"/>
                    </a:cubicBezTo>
                    <a:lnTo>
                      <a:pt x="1963" y="212"/>
                    </a:lnTo>
                    <a:cubicBezTo>
                      <a:pt x="1960" y="221"/>
                      <a:pt x="1962" y="228"/>
                      <a:pt x="1966" y="234"/>
                    </a:cubicBezTo>
                    <a:lnTo>
                      <a:pt x="1966" y="234"/>
                    </a:lnTo>
                    <a:cubicBezTo>
                      <a:pt x="1935" y="253"/>
                      <a:pt x="1904" y="274"/>
                      <a:pt x="1876" y="297"/>
                    </a:cubicBezTo>
                    <a:lnTo>
                      <a:pt x="1876" y="297"/>
                    </a:lnTo>
                    <a:cubicBezTo>
                      <a:pt x="1867" y="304"/>
                      <a:pt x="1859" y="312"/>
                      <a:pt x="1851" y="319"/>
                    </a:cubicBezTo>
                    <a:lnTo>
                      <a:pt x="1851" y="319"/>
                    </a:lnTo>
                    <a:cubicBezTo>
                      <a:pt x="1857" y="304"/>
                      <a:pt x="1837" y="286"/>
                      <a:pt x="1825" y="301"/>
                    </a:cubicBezTo>
                    <a:lnTo>
                      <a:pt x="1825" y="301"/>
                    </a:lnTo>
                    <a:cubicBezTo>
                      <a:pt x="1818" y="310"/>
                      <a:pt x="1810" y="319"/>
                      <a:pt x="1803" y="329"/>
                    </a:cubicBezTo>
                    <a:lnTo>
                      <a:pt x="1803" y="329"/>
                    </a:lnTo>
                    <a:cubicBezTo>
                      <a:pt x="1820" y="292"/>
                      <a:pt x="1838" y="256"/>
                      <a:pt x="1855" y="220"/>
                    </a:cubicBezTo>
                    <a:lnTo>
                      <a:pt x="1855" y="220"/>
                    </a:lnTo>
                    <a:cubicBezTo>
                      <a:pt x="1865" y="201"/>
                      <a:pt x="1837" y="184"/>
                      <a:pt x="1827" y="203"/>
                    </a:cubicBezTo>
                    <a:lnTo>
                      <a:pt x="1827" y="203"/>
                    </a:lnTo>
                    <a:cubicBezTo>
                      <a:pt x="1808" y="243"/>
                      <a:pt x="1788" y="283"/>
                      <a:pt x="1770" y="323"/>
                    </a:cubicBezTo>
                    <a:lnTo>
                      <a:pt x="1770" y="323"/>
                    </a:lnTo>
                    <a:cubicBezTo>
                      <a:pt x="1775" y="307"/>
                      <a:pt x="1781" y="292"/>
                      <a:pt x="1788" y="277"/>
                    </a:cubicBezTo>
                    <a:lnTo>
                      <a:pt x="1788" y="277"/>
                    </a:lnTo>
                    <a:cubicBezTo>
                      <a:pt x="1797" y="258"/>
                      <a:pt x="1770" y="242"/>
                      <a:pt x="1760" y="261"/>
                    </a:cubicBezTo>
                    <a:lnTo>
                      <a:pt x="1760" y="261"/>
                    </a:lnTo>
                    <a:cubicBezTo>
                      <a:pt x="1758" y="265"/>
                      <a:pt x="1756" y="270"/>
                      <a:pt x="1754" y="275"/>
                    </a:cubicBezTo>
                    <a:lnTo>
                      <a:pt x="1754" y="275"/>
                    </a:lnTo>
                    <a:cubicBezTo>
                      <a:pt x="1751" y="250"/>
                      <a:pt x="1747" y="226"/>
                      <a:pt x="1740" y="202"/>
                    </a:cubicBezTo>
                    <a:lnTo>
                      <a:pt x="1740" y="202"/>
                    </a:lnTo>
                    <a:cubicBezTo>
                      <a:pt x="1746" y="200"/>
                      <a:pt x="1751" y="194"/>
                      <a:pt x="1753" y="186"/>
                    </a:cubicBezTo>
                    <a:close/>
                    <a:moveTo>
                      <a:pt x="1022" y="241"/>
                    </a:moveTo>
                    <a:lnTo>
                      <a:pt x="1022" y="241"/>
                    </a:lnTo>
                    <a:cubicBezTo>
                      <a:pt x="1090" y="308"/>
                      <a:pt x="1118" y="402"/>
                      <a:pt x="1095" y="496"/>
                    </a:cubicBezTo>
                    <a:lnTo>
                      <a:pt x="1095" y="496"/>
                    </a:lnTo>
                    <a:cubicBezTo>
                      <a:pt x="999" y="443"/>
                      <a:pt x="970" y="333"/>
                      <a:pt x="1022" y="241"/>
                    </a:cubicBezTo>
                    <a:close/>
                    <a:moveTo>
                      <a:pt x="1129" y="286"/>
                    </a:moveTo>
                    <a:lnTo>
                      <a:pt x="1129" y="286"/>
                    </a:lnTo>
                    <a:cubicBezTo>
                      <a:pt x="1123" y="238"/>
                      <a:pt x="1162" y="204"/>
                      <a:pt x="1209" y="215"/>
                    </a:cubicBezTo>
                    <a:lnTo>
                      <a:pt x="1209" y="215"/>
                    </a:lnTo>
                    <a:cubicBezTo>
                      <a:pt x="1254" y="226"/>
                      <a:pt x="1267" y="272"/>
                      <a:pt x="1259" y="312"/>
                    </a:cubicBezTo>
                    <a:lnTo>
                      <a:pt x="1259" y="312"/>
                    </a:lnTo>
                    <a:cubicBezTo>
                      <a:pt x="1222" y="331"/>
                      <a:pt x="1189" y="357"/>
                      <a:pt x="1162" y="388"/>
                    </a:cubicBezTo>
                    <a:lnTo>
                      <a:pt x="1162" y="388"/>
                    </a:lnTo>
                    <a:cubicBezTo>
                      <a:pt x="1175" y="359"/>
                      <a:pt x="1189" y="331"/>
                      <a:pt x="1202" y="302"/>
                    </a:cubicBezTo>
                    <a:lnTo>
                      <a:pt x="1202" y="302"/>
                    </a:lnTo>
                    <a:cubicBezTo>
                      <a:pt x="1211" y="282"/>
                      <a:pt x="1182" y="266"/>
                      <a:pt x="1173" y="285"/>
                    </a:cubicBezTo>
                    <a:lnTo>
                      <a:pt x="1173" y="285"/>
                    </a:lnTo>
                    <a:cubicBezTo>
                      <a:pt x="1172" y="288"/>
                      <a:pt x="1171" y="291"/>
                      <a:pt x="1169" y="294"/>
                    </a:cubicBezTo>
                    <a:lnTo>
                      <a:pt x="1169" y="294"/>
                    </a:lnTo>
                    <a:cubicBezTo>
                      <a:pt x="1169" y="293"/>
                      <a:pt x="1169" y="293"/>
                      <a:pt x="1170" y="292"/>
                    </a:cubicBezTo>
                    <a:lnTo>
                      <a:pt x="1170" y="292"/>
                    </a:lnTo>
                    <a:cubicBezTo>
                      <a:pt x="1174" y="272"/>
                      <a:pt x="1143" y="263"/>
                      <a:pt x="1138" y="283"/>
                    </a:cubicBezTo>
                    <a:lnTo>
                      <a:pt x="1138" y="283"/>
                    </a:lnTo>
                    <a:cubicBezTo>
                      <a:pt x="1136" y="295"/>
                      <a:pt x="1133" y="307"/>
                      <a:pt x="1131" y="319"/>
                    </a:cubicBezTo>
                    <a:lnTo>
                      <a:pt x="1131" y="319"/>
                    </a:lnTo>
                    <a:cubicBezTo>
                      <a:pt x="1129" y="313"/>
                      <a:pt x="1127" y="308"/>
                      <a:pt x="1124" y="303"/>
                    </a:cubicBezTo>
                    <a:lnTo>
                      <a:pt x="1124" y="303"/>
                    </a:lnTo>
                    <a:cubicBezTo>
                      <a:pt x="1128" y="299"/>
                      <a:pt x="1130" y="293"/>
                      <a:pt x="1129" y="286"/>
                    </a:cubicBezTo>
                    <a:lnTo>
                      <a:pt x="1147" y="507"/>
                    </a:lnTo>
                    <a:lnTo>
                      <a:pt x="1147" y="507"/>
                    </a:lnTo>
                    <a:cubicBezTo>
                      <a:pt x="1171" y="441"/>
                      <a:pt x="1218" y="388"/>
                      <a:pt x="1278" y="357"/>
                    </a:cubicBezTo>
                    <a:lnTo>
                      <a:pt x="1278" y="357"/>
                    </a:lnTo>
                    <a:cubicBezTo>
                      <a:pt x="1286" y="357"/>
                      <a:pt x="1293" y="354"/>
                      <a:pt x="1299" y="347"/>
                    </a:cubicBezTo>
                    <a:lnTo>
                      <a:pt x="1299" y="347"/>
                    </a:lnTo>
                    <a:cubicBezTo>
                      <a:pt x="1316" y="339"/>
                      <a:pt x="1333" y="333"/>
                      <a:pt x="1352" y="330"/>
                    </a:cubicBezTo>
                    <a:lnTo>
                      <a:pt x="1352" y="330"/>
                    </a:lnTo>
                    <a:cubicBezTo>
                      <a:pt x="1322" y="423"/>
                      <a:pt x="1253" y="552"/>
                      <a:pt x="1147" y="507"/>
                    </a:cubicBezTo>
                    <a:lnTo>
                      <a:pt x="1129" y="286"/>
                    </a:lnTo>
                    <a:close/>
                    <a:moveTo>
                      <a:pt x="976" y="1281"/>
                    </a:moveTo>
                    <a:lnTo>
                      <a:pt x="976" y="1281"/>
                    </a:lnTo>
                    <a:cubicBezTo>
                      <a:pt x="1006" y="1314"/>
                      <a:pt x="1014" y="1362"/>
                      <a:pt x="996" y="1402"/>
                    </a:cubicBezTo>
                    <a:lnTo>
                      <a:pt x="996" y="1402"/>
                    </a:lnTo>
                    <a:cubicBezTo>
                      <a:pt x="990" y="1382"/>
                      <a:pt x="987" y="1361"/>
                      <a:pt x="988" y="1338"/>
                    </a:cubicBezTo>
                    <a:lnTo>
                      <a:pt x="988" y="1338"/>
                    </a:lnTo>
                    <a:cubicBezTo>
                      <a:pt x="990" y="1318"/>
                      <a:pt x="957" y="1318"/>
                      <a:pt x="956" y="1338"/>
                    </a:cubicBezTo>
                    <a:lnTo>
                      <a:pt x="956" y="1338"/>
                    </a:lnTo>
                    <a:cubicBezTo>
                      <a:pt x="955" y="1357"/>
                      <a:pt x="956" y="1375"/>
                      <a:pt x="960" y="1392"/>
                    </a:cubicBezTo>
                    <a:lnTo>
                      <a:pt x="960" y="1392"/>
                    </a:lnTo>
                    <a:cubicBezTo>
                      <a:pt x="935" y="1359"/>
                      <a:pt x="941" y="1311"/>
                      <a:pt x="976" y="1281"/>
                    </a:cubicBezTo>
                    <a:close/>
                    <a:moveTo>
                      <a:pt x="1057" y="1304"/>
                    </a:moveTo>
                    <a:lnTo>
                      <a:pt x="1057" y="1304"/>
                    </a:lnTo>
                    <a:cubicBezTo>
                      <a:pt x="1068" y="1274"/>
                      <a:pt x="1105" y="1258"/>
                      <a:pt x="1135" y="1271"/>
                    </a:cubicBezTo>
                    <a:lnTo>
                      <a:pt x="1135" y="1271"/>
                    </a:lnTo>
                    <a:cubicBezTo>
                      <a:pt x="1161" y="1283"/>
                      <a:pt x="1169" y="1312"/>
                      <a:pt x="1164" y="1338"/>
                    </a:cubicBezTo>
                    <a:lnTo>
                      <a:pt x="1164" y="1338"/>
                    </a:lnTo>
                    <a:cubicBezTo>
                      <a:pt x="1125" y="1340"/>
                      <a:pt x="1087" y="1352"/>
                      <a:pt x="1053" y="1373"/>
                    </a:cubicBezTo>
                    <a:lnTo>
                      <a:pt x="1053" y="1373"/>
                    </a:lnTo>
                    <a:cubicBezTo>
                      <a:pt x="1056" y="1354"/>
                      <a:pt x="1054" y="1334"/>
                      <a:pt x="1049" y="1314"/>
                    </a:cubicBezTo>
                    <a:lnTo>
                      <a:pt x="1049" y="1314"/>
                    </a:lnTo>
                    <a:cubicBezTo>
                      <a:pt x="1052" y="1312"/>
                      <a:pt x="1055" y="1308"/>
                      <a:pt x="1057" y="1304"/>
                    </a:cubicBezTo>
                    <a:close/>
                    <a:moveTo>
                      <a:pt x="1141" y="1437"/>
                    </a:moveTo>
                    <a:lnTo>
                      <a:pt x="1141" y="1437"/>
                    </a:lnTo>
                    <a:cubicBezTo>
                      <a:pt x="1148" y="1423"/>
                      <a:pt x="1133" y="1404"/>
                      <a:pt x="1119" y="1414"/>
                    </a:cubicBezTo>
                    <a:lnTo>
                      <a:pt x="1119" y="1414"/>
                    </a:lnTo>
                    <a:cubicBezTo>
                      <a:pt x="1102" y="1426"/>
                      <a:pt x="1083" y="1430"/>
                      <a:pt x="1064" y="1425"/>
                    </a:cubicBezTo>
                    <a:lnTo>
                      <a:pt x="1064" y="1425"/>
                    </a:lnTo>
                    <a:cubicBezTo>
                      <a:pt x="1101" y="1395"/>
                      <a:pt x="1148" y="1383"/>
                      <a:pt x="1195" y="1389"/>
                    </a:cubicBezTo>
                    <a:lnTo>
                      <a:pt x="1195" y="1389"/>
                    </a:lnTo>
                    <a:cubicBezTo>
                      <a:pt x="1180" y="1405"/>
                      <a:pt x="1161" y="1422"/>
                      <a:pt x="1141" y="1437"/>
                    </a:cubicBezTo>
                    <a:close/>
                    <a:moveTo>
                      <a:pt x="1052" y="1455"/>
                    </a:moveTo>
                    <a:lnTo>
                      <a:pt x="1052" y="1455"/>
                    </a:lnTo>
                    <a:cubicBezTo>
                      <a:pt x="1067" y="1459"/>
                      <a:pt x="1081" y="1460"/>
                      <a:pt x="1095" y="1458"/>
                    </a:cubicBezTo>
                    <a:lnTo>
                      <a:pt x="1095" y="1458"/>
                    </a:lnTo>
                    <a:cubicBezTo>
                      <a:pt x="1081" y="1462"/>
                      <a:pt x="1066" y="1461"/>
                      <a:pt x="1052" y="1455"/>
                    </a:cubicBezTo>
                    <a:close/>
                    <a:moveTo>
                      <a:pt x="75" y="820"/>
                    </a:moveTo>
                    <a:lnTo>
                      <a:pt x="75" y="820"/>
                    </a:lnTo>
                    <a:cubicBezTo>
                      <a:pt x="200" y="916"/>
                      <a:pt x="282" y="1052"/>
                      <a:pt x="313" y="1207"/>
                    </a:cubicBezTo>
                    <a:lnTo>
                      <a:pt x="313" y="1207"/>
                    </a:lnTo>
                    <a:cubicBezTo>
                      <a:pt x="310" y="1206"/>
                      <a:pt x="307" y="1205"/>
                      <a:pt x="304" y="1205"/>
                    </a:cubicBezTo>
                    <a:lnTo>
                      <a:pt x="304" y="1205"/>
                    </a:lnTo>
                    <a:cubicBezTo>
                      <a:pt x="114" y="1183"/>
                      <a:pt x="6" y="995"/>
                      <a:pt x="75" y="820"/>
                    </a:cubicBezTo>
                    <a:close/>
                    <a:moveTo>
                      <a:pt x="196" y="704"/>
                    </a:moveTo>
                    <a:lnTo>
                      <a:pt x="196" y="704"/>
                    </a:lnTo>
                    <a:cubicBezTo>
                      <a:pt x="196" y="707"/>
                      <a:pt x="194" y="710"/>
                      <a:pt x="194" y="713"/>
                    </a:cubicBezTo>
                    <a:lnTo>
                      <a:pt x="194" y="713"/>
                    </a:lnTo>
                    <a:cubicBezTo>
                      <a:pt x="189" y="733"/>
                      <a:pt x="220" y="742"/>
                      <a:pt x="226" y="722"/>
                    </a:cubicBezTo>
                    <a:lnTo>
                      <a:pt x="226" y="722"/>
                    </a:lnTo>
                    <a:cubicBezTo>
                      <a:pt x="230" y="700"/>
                      <a:pt x="236" y="680"/>
                      <a:pt x="240" y="659"/>
                    </a:cubicBezTo>
                    <a:lnTo>
                      <a:pt x="240" y="659"/>
                    </a:lnTo>
                    <a:cubicBezTo>
                      <a:pt x="244" y="657"/>
                      <a:pt x="246" y="654"/>
                      <a:pt x="250" y="652"/>
                    </a:cubicBezTo>
                    <a:lnTo>
                      <a:pt x="250" y="652"/>
                    </a:lnTo>
                    <a:cubicBezTo>
                      <a:pt x="250" y="652"/>
                      <a:pt x="251" y="651"/>
                      <a:pt x="252" y="650"/>
                    </a:cubicBezTo>
                    <a:lnTo>
                      <a:pt x="252" y="650"/>
                    </a:lnTo>
                    <a:cubicBezTo>
                      <a:pt x="235" y="738"/>
                      <a:pt x="233" y="824"/>
                      <a:pt x="247" y="912"/>
                    </a:cubicBezTo>
                    <a:lnTo>
                      <a:pt x="247" y="912"/>
                    </a:lnTo>
                    <a:cubicBezTo>
                      <a:pt x="250" y="932"/>
                      <a:pt x="281" y="924"/>
                      <a:pt x="278" y="903"/>
                    </a:cubicBezTo>
                    <a:lnTo>
                      <a:pt x="278" y="903"/>
                    </a:lnTo>
                    <a:cubicBezTo>
                      <a:pt x="266" y="821"/>
                      <a:pt x="267" y="740"/>
                      <a:pt x="284" y="659"/>
                    </a:cubicBezTo>
                    <a:lnTo>
                      <a:pt x="284" y="659"/>
                    </a:lnTo>
                    <a:cubicBezTo>
                      <a:pt x="291" y="674"/>
                      <a:pt x="296" y="690"/>
                      <a:pt x="300" y="706"/>
                    </a:cubicBezTo>
                    <a:lnTo>
                      <a:pt x="300" y="706"/>
                    </a:lnTo>
                    <a:cubicBezTo>
                      <a:pt x="304" y="727"/>
                      <a:pt x="335" y="718"/>
                      <a:pt x="331" y="698"/>
                    </a:cubicBezTo>
                    <a:lnTo>
                      <a:pt x="331" y="698"/>
                    </a:lnTo>
                    <a:cubicBezTo>
                      <a:pt x="327" y="677"/>
                      <a:pt x="320" y="657"/>
                      <a:pt x="310" y="638"/>
                    </a:cubicBezTo>
                    <a:lnTo>
                      <a:pt x="310" y="638"/>
                    </a:lnTo>
                    <a:cubicBezTo>
                      <a:pt x="358" y="639"/>
                      <a:pt x="406" y="671"/>
                      <a:pt x="424" y="716"/>
                    </a:cubicBezTo>
                    <a:lnTo>
                      <a:pt x="424" y="716"/>
                    </a:lnTo>
                    <a:cubicBezTo>
                      <a:pt x="424" y="716"/>
                      <a:pt x="424" y="716"/>
                      <a:pt x="424" y="717"/>
                    </a:cubicBezTo>
                    <a:lnTo>
                      <a:pt x="424" y="717"/>
                    </a:lnTo>
                    <a:cubicBezTo>
                      <a:pt x="342" y="800"/>
                      <a:pt x="310" y="915"/>
                      <a:pt x="308" y="1035"/>
                    </a:cubicBezTo>
                    <a:lnTo>
                      <a:pt x="308" y="1035"/>
                    </a:lnTo>
                    <a:cubicBezTo>
                      <a:pt x="274" y="960"/>
                      <a:pt x="226" y="892"/>
                      <a:pt x="166" y="834"/>
                    </a:cubicBezTo>
                    <a:lnTo>
                      <a:pt x="166" y="834"/>
                    </a:lnTo>
                    <a:cubicBezTo>
                      <a:pt x="169" y="831"/>
                      <a:pt x="170" y="826"/>
                      <a:pt x="170" y="820"/>
                    </a:cubicBezTo>
                    <a:lnTo>
                      <a:pt x="170" y="820"/>
                    </a:lnTo>
                    <a:cubicBezTo>
                      <a:pt x="166" y="778"/>
                      <a:pt x="175" y="737"/>
                      <a:pt x="196" y="704"/>
                    </a:cubicBezTo>
                    <a:lnTo>
                      <a:pt x="420" y="1146"/>
                    </a:lnTo>
                    <a:lnTo>
                      <a:pt x="420" y="1146"/>
                    </a:lnTo>
                    <a:cubicBezTo>
                      <a:pt x="428" y="1129"/>
                      <a:pt x="437" y="1111"/>
                      <a:pt x="445" y="1094"/>
                    </a:cubicBezTo>
                    <a:lnTo>
                      <a:pt x="445" y="1094"/>
                    </a:lnTo>
                    <a:cubicBezTo>
                      <a:pt x="453" y="1079"/>
                      <a:pt x="436" y="1066"/>
                      <a:pt x="425" y="1071"/>
                    </a:cubicBezTo>
                    <a:lnTo>
                      <a:pt x="425" y="1071"/>
                    </a:lnTo>
                    <a:cubicBezTo>
                      <a:pt x="433" y="1047"/>
                      <a:pt x="442" y="1024"/>
                      <a:pt x="449" y="1000"/>
                    </a:cubicBezTo>
                    <a:lnTo>
                      <a:pt x="449" y="1000"/>
                    </a:lnTo>
                    <a:cubicBezTo>
                      <a:pt x="456" y="980"/>
                      <a:pt x="425" y="972"/>
                      <a:pt x="418" y="992"/>
                    </a:cubicBezTo>
                    <a:lnTo>
                      <a:pt x="418" y="992"/>
                    </a:lnTo>
                    <a:cubicBezTo>
                      <a:pt x="406" y="1027"/>
                      <a:pt x="393" y="1063"/>
                      <a:pt x="381" y="1099"/>
                    </a:cubicBezTo>
                    <a:lnTo>
                      <a:pt x="381" y="1099"/>
                    </a:lnTo>
                    <a:cubicBezTo>
                      <a:pt x="375" y="1114"/>
                      <a:pt x="370" y="1129"/>
                      <a:pt x="365" y="1145"/>
                    </a:cubicBezTo>
                    <a:lnTo>
                      <a:pt x="365" y="1145"/>
                    </a:lnTo>
                    <a:cubicBezTo>
                      <a:pt x="340" y="974"/>
                      <a:pt x="368" y="793"/>
                      <a:pt x="527" y="700"/>
                    </a:cubicBezTo>
                    <a:lnTo>
                      <a:pt x="527" y="700"/>
                    </a:lnTo>
                    <a:cubicBezTo>
                      <a:pt x="533" y="824"/>
                      <a:pt x="535" y="1073"/>
                      <a:pt x="420" y="1146"/>
                    </a:cubicBezTo>
                    <a:lnTo>
                      <a:pt x="196" y="704"/>
                    </a:lnTo>
                    <a:close/>
                    <a:moveTo>
                      <a:pt x="2121" y="147"/>
                    </a:moveTo>
                    <a:lnTo>
                      <a:pt x="2121" y="147"/>
                    </a:lnTo>
                    <a:cubicBezTo>
                      <a:pt x="2119" y="150"/>
                      <a:pt x="2115" y="152"/>
                      <a:pt x="2113" y="155"/>
                    </a:cubicBezTo>
                    <a:lnTo>
                      <a:pt x="2113" y="155"/>
                    </a:lnTo>
                    <a:cubicBezTo>
                      <a:pt x="2080" y="171"/>
                      <a:pt x="2048" y="188"/>
                      <a:pt x="2015" y="205"/>
                    </a:cubicBezTo>
                    <a:lnTo>
                      <a:pt x="2015" y="205"/>
                    </a:lnTo>
                    <a:cubicBezTo>
                      <a:pt x="2033" y="123"/>
                      <a:pt x="2002" y="18"/>
                      <a:pt x="1905" y="9"/>
                    </a:cubicBezTo>
                    <a:lnTo>
                      <a:pt x="1905" y="9"/>
                    </a:lnTo>
                    <a:cubicBezTo>
                      <a:pt x="1819" y="0"/>
                      <a:pt x="1747" y="65"/>
                      <a:pt x="1716" y="141"/>
                    </a:cubicBezTo>
                    <a:lnTo>
                      <a:pt x="1716" y="141"/>
                    </a:lnTo>
                    <a:cubicBezTo>
                      <a:pt x="1700" y="107"/>
                      <a:pt x="1677" y="73"/>
                      <a:pt x="1647" y="41"/>
                    </a:cubicBezTo>
                    <a:lnTo>
                      <a:pt x="1647" y="41"/>
                    </a:lnTo>
                    <a:cubicBezTo>
                      <a:pt x="1636" y="29"/>
                      <a:pt x="1622" y="32"/>
                      <a:pt x="1614" y="41"/>
                    </a:cubicBezTo>
                    <a:lnTo>
                      <a:pt x="1614" y="41"/>
                    </a:lnTo>
                    <a:cubicBezTo>
                      <a:pt x="1610" y="43"/>
                      <a:pt x="1606" y="46"/>
                      <a:pt x="1604" y="51"/>
                    </a:cubicBezTo>
                    <a:lnTo>
                      <a:pt x="1604" y="51"/>
                    </a:lnTo>
                    <a:cubicBezTo>
                      <a:pt x="1515" y="226"/>
                      <a:pt x="1543" y="431"/>
                      <a:pt x="1676" y="574"/>
                    </a:cubicBezTo>
                    <a:lnTo>
                      <a:pt x="1676" y="574"/>
                    </a:lnTo>
                    <a:cubicBezTo>
                      <a:pt x="1572" y="714"/>
                      <a:pt x="1424" y="822"/>
                      <a:pt x="1286" y="924"/>
                    </a:cubicBezTo>
                    <a:lnTo>
                      <a:pt x="1286" y="924"/>
                    </a:lnTo>
                    <a:cubicBezTo>
                      <a:pt x="1137" y="1034"/>
                      <a:pt x="971" y="1125"/>
                      <a:pt x="786" y="1152"/>
                    </a:cubicBezTo>
                    <a:lnTo>
                      <a:pt x="786" y="1152"/>
                    </a:lnTo>
                    <a:cubicBezTo>
                      <a:pt x="862" y="935"/>
                      <a:pt x="974" y="730"/>
                      <a:pt x="1119" y="547"/>
                    </a:cubicBezTo>
                    <a:lnTo>
                      <a:pt x="1119" y="547"/>
                    </a:lnTo>
                    <a:cubicBezTo>
                      <a:pt x="1175" y="572"/>
                      <a:pt x="1237" y="561"/>
                      <a:pt x="1289" y="527"/>
                    </a:cubicBezTo>
                    <a:lnTo>
                      <a:pt x="1289" y="527"/>
                    </a:lnTo>
                    <a:cubicBezTo>
                      <a:pt x="1357" y="483"/>
                      <a:pt x="1385" y="396"/>
                      <a:pt x="1405" y="321"/>
                    </a:cubicBezTo>
                    <a:lnTo>
                      <a:pt x="1405" y="321"/>
                    </a:lnTo>
                    <a:cubicBezTo>
                      <a:pt x="1425" y="310"/>
                      <a:pt x="1422" y="274"/>
                      <a:pt x="1394" y="275"/>
                    </a:cubicBezTo>
                    <a:lnTo>
                      <a:pt x="1394" y="275"/>
                    </a:lnTo>
                    <a:cubicBezTo>
                      <a:pt x="1365" y="276"/>
                      <a:pt x="1337" y="282"/>
                      <a:pt x="1310" y="291"/>
                    </a:cubicBezTo>
                    <a:lnTo>
                      <a:pt x="1310" y="291"/>
                    </a:lnTo>
                    <a:cubicBezTo>
                      <a:pt x="1310" y="233"/>
                      <a:pt x="1274" y="181"/>
                      <a:pt x="1213" y="166"/>
                    </a:cubicBezTo>
                    <a:lnTo>
                      <a:pt x="1213" y="166"/>
                    </a:lnTo>
                    <a:cubicBezTo>
                      <a:pt x="1157" y="152"/>
                      <a:pt x="1103" y="188"/>
                      <a:pt x="1085" y="238"/>
                    </a:cubicBezTo>
                    <a:lnTo>
                      <a:pt x="1085" y="238"/>
                    </a:lnTo>
                    <a:cubicBezTo>
                      <a:pt x="1071" y="220"/>
                      <a:pt x="1054" y="202"/>
                      <a:pt x="1036" y="187"/>
                    </a:cubicBezTo>
                    <a:lnTo>
                      <a:pt x="1036" y="187"/>
                    </a:lnTo>
                    <a:cubicBezTo>
                      <a:pt x="1024" y="177"/>
                      <a:pt x="1008" y="181"/>
                      <a:pt x="1000" y="190"/>
                    </a:cubicBezTo>
                    <a:lnTo>
                      <a:pt x="1000" y="190"/>
                    </a:lnTo>
                    <a:cubicBezTo>
                      <a:pt x="998" y="191"/>
                      <a:pt x="996" y="192"/>
                      <a:pt x="995" y="195"/>
                    </a:cubicBezTo>
                    <a:lnTo>
                      <a:pt x="995" y="195"/>
                    </a:lnTo>
                    <a:cubicBezTo>
                      <a:pt x="909" y="310"/>
                      <a:pt x="945" y="466"/>
                      <a:pt x="1067" y="536"/>
                    </a:cubicBezTo>
                    <a:lnTo>
                      <a:pt x="1067" y="536"/>
                    </a:lnTo>
                    <a:cubicBezTo>
                      <a:pt x="816" y="860"/>
                      <a:pt x="665" y="1246"/>
                      <a:pt x="631" y="1654"/>
                    </a:cubicBezTo>
                    <a:lnTo>
                      <a:pt x="631" y="1654"/>
                    </a:lnTo>
                    <a:cubicBezTo>
                      <a:pt x="630" y="1654"/>
                      <a:pt x="628" y="1655"/>
                      <a:pt x="627" y="1655"/>
                    </a:cubicBezTo>
                    <a:lnTo>
                      <a:pt x="627" y="1655"/>
                    </a:lnTo>
                    <a:cubicBezTo>
                      <a:pt x="506" y="1539"/>
                      <a:pt x="421" y="1398"/>
                      <a:pt x="376" y="1236"/>
                    </a:cubicBezTo>
                    <a:lnTo>
                      <a:pt x="376" y="1236"/>
                    </a:lnTo>
                    <a:cubicBezTo>
                      <a:pt x="380" y="1227"/>
                      <a:pt x="384" y="1219"/>
                      <a:pt x="388" y="1210"/>
                    </a:cubicBezTo>
                    <a:lnTo>
                      <a:pt x="388" y="1210"/>
                    </a:lnTo>
                    <a:cubicBezTo>
                      <a:pt x="587" y="1161"/>
                      <a:pt x="584" y="831"/>
                      <a:pt x="574" y="673"/>
                    </a:cubicBezTo>
                    <a:lnTo>
                      <a:pt x="574" y="673"/>
                    </a:lnTo>
                    <a:cubicBezTo>
                      <a:pt x="573" y="663"/>
                      <a:pt x="567" y="656"/>
                      <a:pt x="559" y="652"/>
                    </a:cubicBezTo>
                    <a:lnTo>
                      <a:pt x="559" y="652"/>
                    </a:lnTo>
                    <a:cubicBezTo>
                      <a:pt x="553" y="643"/>
                      <a:pt x="541" y="638"/>
                      <a:pt x="527" y="643"/>
                    </a:cubicBezTo>
                    <a:lnTo>
                      <a:pt x="527" y="643"/>
                    </a:lnTo>
                    <a:cubicBezTo>
                      <a:pt x="503" y="655"/>
                      <a:pt x="482" y="669"/>
                      <a:pt x="462" y="684"/>
                    </a:cubicBezTo>
                    <a:lnTo>
                      <a:pt x="462" y="684"/>
                    </a:lnTo>
                    <a:cubicBezTo>
                      <a:pt x="424" y="610"/>
                      <a:pt x="342" y="577"/>
                      <a:pt x="259" y="596"/>
                    </a:cubicBezTo>
                    <a:lnTo>
                      <a:pt x="259" y="596"/>
                    </a:lnTo>
                    <a:cubicBezTo>
                      <a:pt x="172" y="616"/>
                      <a:pt x="123" y="709"/>
                      <a:pt x="120" y="793"/>
                    </a:cubicBezTo>
                    <a:lnTo>
                      <a:pt x="120" y="793"/>
                    </a:lnTo>
                    <a:cubicBezTo>
                      <a:pt x="101" y="778"/>
                      <a:pt x="81" y="763"/>
                      <a:pt x="60" y="749"/>
                    </a:cubicBezTo>
                    <a:lnTo>
                      <a:pt x="60" y="749"/>
                    </a:lnTo>
                    <a:cubicBezTo>
                      <a:pt x="35" y="732"/>
                      <a:pt x="11" y="773"/>
                      <a:pt x="36" y="790"/>
                    </a:cubicBezTo>
                    <a:lnTo>
                      <a:pt x="36" y="790"/>
                    </a:lnTo>
                    <a:cubicBezTo>
                      <a:pt x="13" y="843"/>
                      <a:pt x="4" y="897"/>
                      <a:pt x="7" y="948"/>
                    </a:cubicBezTo>
                    <a:lnTo>
                      <a:pt x="7" y="948"/>
                    </a:lnTo>
                    <a:cubicBezTo>
                      <a:pt x="5" y="952"/>
                      <a:pt x="3" y="956"/>
                      <a:pt x="3" y="962"/>
                    </a:cubicBezTo>
                    <a:lnTo>
                      <a:pt x="3" y="962"/>
                    </a:lnTo>
                    <a:lnTo>
                      <a:pt x="4" y="963"/>
                    </a:lnTo>
                    <a:lnTo>
                      <a:pt x="4" y="963"/>
                    </a:lnTo>
                    <a:cubicBezTo>
                      <a:pt x="0" y="972"/>
                      <a:pt x="3" y="984"/>
                      <a:pt x="12" y="991"/>
                    </a:cubicBezTo>
                    <a:lnTo>
                      <a:pt x="12" y="991"/>
                    </a:lnTo>
                    <a:cubicBezTo>
                      <a:pt x="38" y="1126"/>
                      <a:pt x="148" y="1236"/>
                      <a:pt x="304" y="1254"/>
                    </a:cubicBezTo>
                    <a:lnTo>
                      <a:pt x="304" y="1254"/>
                    </a:lnTo>
                    <a:cubicBezTo>
                      <a:pt x="314" y="1255"/>
                      <a:pt x="321" y="1250"/>
                      <a:pt x="324" y="1244"/>
                    </a:cubicBezTo>
                    <a:lnTo>
                      <a:pt x="324" y="1244"/>
                    </a:lnTo>
                    <a:cubicBezTo>
                      <a:pt x="325" y="1245"/>
                      <a:pt x="327" y="1246"/>
                      <a:pt x="328" y="1247"/>
                    </a:cubicBezTo>
                    <a:lnTo>
                      <a:pt x="328" y="1247"/>
                    </a:lnTo>
                    <a:cubicBezTo>
                      <a:pt x="378" y="1427"/>
                      <a:pt x="475" y="1586"/>
                      <a:pt x="615" y="1711"/>
                    </a:cubicBezTo>
                    <a:lnTo>
                      <a:pt x="615" y="1711"/>
                    </a:lnTo>
                    <a:cubicBezTo>
                      <a:pt x="617" y="1713"/>
                      <a:pt x="618" y="1714"/>
                      <a:pt x="620" y="1715"/>
                    </a:cubicBezTo>
                    <a:lnTo>
                      <a:pt x="620" y="1715"/>
                    </a:lnTo>
                    <a:cubicBezTo>
                      <a:pt x="623" y="1912"/>
                      <a:pt x="654" y="2104"/>
                      <a:pt x="717" y="2292"/>
                    </a:cubicBezTo>
                    <a:lnTo>
                      <a:pt x="717" y="2292"/>
                    </a:lnTo>
                    <a:cubicBezTo>
                      <a:pt x="727" y="2321"/>
                      <a:pt x="775" y="2309"/>
                      <a:pt x="765" y="2279"/>
                    </a:cubicBezTo>
                    <a:lnTo>
                      <a:pt x="765" y="2279"/>
                    </a:lnTo>
                    <a:cubicBezTo>
                      <a:pt x="704" y="2098"/>
                      <a:pt x="673" y="1913"/>
                      <a:pt x="669" y="1722"/>
                    </a:cubicBezTo>
                    <a:lnTo>
                      <a:pt x="669" y="1722"/>
                    </a:lnTo>
                    <a:cubicBezTo>
                      <a:pt x="805" y="1741"/>
                      <a:pt x="925" y="1569"/>
                      <a:pt x="1008" y="1482"/>
                    </a:cubicBezTo>
                    <a:lnTo>
                      <a:pt x="1008" y="1482"/>
                    </a:lnTo>
                    <a:cubicBezTo>
                      <a:pt x="1034" y="1501"/>
                      <a:pt x="1066" y="1509"/>
                      <a:pt x="1100" y="1506"/>
                    </a:cubicBezTo>
                    <a:lnTo>
                      <a:pt x="1100" y="1506"/>
                    </a:lnTo>
                    <a:cubicBezTo>
                      <a:pt x="1162" y="1500"/>
                      <a:pt x="1209" y="1450"/>
                      <a:pt x="1245" y="1405"/>
                    </a:cubicBezTo>
                    <a:lnTo>
                      <a:pt x="1245" y="1405"/>
                    </a:lnTo>
                    <a:cubicBezTo>
                      <a:pt x="1250" y="1399"/>
                      <a:pt x="1252" y="1393"/>
                      <a:pt x="1251" y="1387"/>
                    </a:cubicBezTo>
                    <a:lnTo>
                      <a:pt x="1251" y="1387"/>
                    </a:lnTo>
                    <a:cubicBezTo>
                      <a:pt x="1260" y="1375"/>
                      <a:pt x="1258" y="1354"/>
                      <a:pt x="1239" y="1348"/>
                    </a:cubicBezTo>
                    <a:lnTo>
                      <a:pt x="1239" y="1348"/>
                    </a:lnTo>
                    <a:cubicBezTo>
                      <a:pt x="1231" y="1346"/>
                      <a:pt x="1222" y="1344"/>
                      <a:pt x="1213" y="1342"/>
                    </a:cubicBezTo>
                    <a:lnTo>
                      <a:pt x="1213" y="1342"/>
                    </a:lnTo>
                    <a:cubicBezTo>
                      <a:pt x="1221" y="1294"/>
                      <a:pt x="1195" y="1239"/>
                      <a:pt x="1147" y="1223"/>
                    </a:cubicBezTo>
                    <a:lnTo>
                      <a:pt x="1147" y="1223"/>
                    </a:lnTo>
                    <a:cubicBezTo>
                      <a:pt x="1100" y="1208"/>
                      <a:pt x="1052" y="1227"/>
                      <a:pt x="1025" y="1264"/>
                    </a:cubicBezTo>
                    <a:lnTo>
                      <a:pt x="1025" y="1264"/>
                    </a:lnTo>
                    <a:cubicBezTo>
                      <a:pt x="1020" y="1256"/>
                      <a:pt x="1013" y="1249"/>
                      <a:pt x="1006" y="1243"/>
                    </a:cubicBezTo>
                    <a:lnTo>
                      <a:pt x="1006" y="1243"/>
                    </a:lnTo>
                    <a:cubicBezTo>
                      <a:pt x="1001" y="1229"/>
                      <a:pt x="987" y="1219"/>
                      <a:pt x="970" y="1227"/>
                    </a:cubicBezTo>
                    <a:lnTo>
                      <a:pt x="970" y="1227"/>
                    </a:lnTo>
                    <a:cubicBezTo>
                      <a:pt x="870" y="1276"/>
                      <a:pt x="876" y="1407"/>
                      <a:pt x="963" y="1458"/>
                    </a:cubicBezTo>
                    <a:lnTo>
                      <a:pt x="963" y="1458"/>
                    </a:lnTo>
                    <a:cubicBezTo>
                      <a:pt x="927" y="1495"/>
                      <a:pt x="890" y="1532"/>
                      <a:pt x="854" y="1570"/>
                    </a:cubicBezTo>
                    <a:lnTo>
                      <a:pt x="854" y="1570"/>
                    </a:lnTo>
                    <a:cubicBezTo>
                      <a:pt x="807" y="1618"/>
                      <a:pt x="749" y="1681"/>
                      <a:pt x="678" y="1674"/>
                    </a:cubicBezTo>
                    <a:lnTo>
                      <a:pt x="678" y="1674"/>
                    </a:lnTo>
                    <a:cubicBezTo>
                      <a:pt x="690" y="1513"/>
                      <a:pt x="721" y="1355"/>
                      <a:pt x="769" y="1203"/>
                    </a:cubicBezTo>
                    <a:lnTo>
                      <a:pt x="769" y="1203"/>
                    </a:lnTo>
                    <a:cubicBezTo>
                      <a:pt x="960" y="1179"/>
                      <a:pt x="1125" y="1096"/>
                      <a:pt x="1282" y="986"/>
                    </a:cubicBezTo>
                    <a:lnTo>
                      <a:pt x="1282" y="986"/>
                    </a:lnTo>
                    <a:cubicBezTo>
                      <a:pt x="1443" y="875"/>
                      <a:pt x="1615" y="748"/>
                      <a:pt x="1728" y="585"/>
                    </a:cubicBezTo>
                    <a:lnTo>
                      <a:pt x="1728" y="585"/>
                    </a:lnTo>
                    <a:cubicBezTo>
                      <a:pt x="1804" y="591"/>
                      <a:pt x="1874" y="520"/>
                      <a:pt x="1928" y="473"/>
                    </a:cubicBezTo>
                    <a:lnTo>
                      <a:pt x="1928" y="473"/>
                    </a:lnTo>
                    <a:cubicBezTo>
                      <a:pt x="1970" y="436"/>
                      <a:pt x="2009" y="392"/>
                      <a:pt x="2043" y="346"/>
                    </a:cubicBezTo>
                    <a:lnTo>
                      <a:pt x="2043" y="346"/>
                    </a:lnTo>
                    <a:cubicBezTo>
                      <a:pt x="2076" y="301"/>
                      <a:pt x="2101" y="236"/>
                      <a:pt x="2141" y="195"/>
                    </a:cubicBezTo>
                    <a:lnTo>
                      <a:pt x="2141" y="195"/>
                    </a:lnTo>
                    <a:cubicBezTo>
                      <a:pt x="2143" y="195"/>
                      <a:pt x="2144" y="194"/>
                      <a:pt x="2145" y="193"/>
                    </a:cubicBezTo>
                    <a:lnTo>
                      <a:pt x="2145" y="193"/>
                    </a:lnTo>
                    <a:cubicBezTo>
                      <a:pt x="2152" y="190"/>
                      <a:pt x="2155" y="185"/>
                      <a:pt x="2157" y="181"/>
                    </a:cubicBezTo>
                    <a:lnTo>
                      <a:pt x="2157" y="181"/>
                    </a:lnTo>
                    <a:cubicBezTo>
                      <a:pt x="2179" y="161"/>
                      <a:pt x="2145" y="128"/>
                      <a:pt x="2121" y="14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8" name="Freeform 405">
                <a:extLst>
                  <a:ext uri="{FF2B5EF4-FFF2-40B4-BE49-F238E27FC236}">
                    <a16:creationId xmlns:a16="http://schemas.microsoft.com/office/drawing/2014/main" id="{0A126A9D-729E-754D-913B-B5C4CC9191F0}"/>
                  </a:ext>
                </a:extLst>
              </p:cNvPr>
              <p:cNvSpPr>
                <a:spLocks noChangeArrowheads="1"/>
              </p:cNvSpPr>
              <p:nvPr/>
            </p:nvSpPr>
            <p:spPr bwMode="auto">
              <a:xfrm>
                <a:off x="5237351" y="3973738"/>
                <a:ext cx="16201" cy="18362"/>
              </a:xfrm>
              <a:custGeom>
                <a:avLst/>
                <a:gdLst>
                  <a:gd name="T0" fmla="*/ 6 w 64"/>
                  <a:gd name="T1" fmla="*/ 61 h 74"/>
                  <a:gd name="T2" fmla="*/ 6 w 64"/>
                  <a:gd name="T3" fmla="*/ 61 h 74"/>
                  <a:gd name="T4" fmla="*/ 34 w 64"/>
                  <a:gd name="T5" fmla="*/ 71 h 74"/>
                  <a:gd name="T6" fmla="*/ 34 w 64"/>
                  <a:gd name="T7" fmla="*/ 71 h 74"/>
                  <a:gd name="T8" fmla="*/ 54 w 64"/>
                  <a:gd name="T9" fmla="*/ 25 h 74"/>
                  <a:gd name="T10" fmla="*/ 54 w 64"/>
                  <a:gd name="T11" fmla="*/ 25 h 74"/>
                  <a:gd name="T12" fmla="*/ 3 w 64"/>
                  <a:gd name="T13" fmla="*/ 32 h 74"/>
                  <a:gd name="T14" fmla="*/ 3 w 64"/>
                  <a:gd name="T15" fmla="*/ 32 h 74"/>
                  <a:gd name="T16" fmla="*/ 2 w 64"/>
                  <a:gd name="T17" fmla="*/ 45 h 74"/>
                  <a:gd name="T18" fmla="*/ 2 w 64"/>
                  <a:gd name="T19" fmla="*/ 45 h 74"/>
                  <a:gd name="T20" fmla="*/ 6 w 64"/>
                  <a:gd name="T21" fmla="*/ 6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74">
                    <a:moveTo>
                      <a:pt x="6" y="61"/>
                    </a:moveTo>
                    <a:lnTo>
                      <a:pt x="6" y="61"/>
                    </a:lnTo>
                    <a:cubicBezTo>
                      <a:pt x="11" y="70"/>
                      <a:pt x="24" y="73"/>
                      <a:pt x="34" y="71"/>
                    </a:cubicBezTo>
                    <a:lnTo>
                      <a:pt x="34" y="71"/>
                    </a:lnTo>
                    <a:cubicBezTo>
                      <a:pt x="56" y="67"/>
                      <a:pt x="63" y="44"/>
                      <a:pt x="54" y="25"/>
                    </a:cubicBezTo>
                    <a:lnTo>
                      <a:pt x="54" y="25"/>
                    </a:lnTo>
                    <a:cubicBezTo>
                      <a:pt x="43" y="0"/>
                      <a:pt x="14" y="17"/>
                      <a:pt x="3" y="32"/>
                    </a:cubicBezTo>
                    <a:lnTo>
                      <a:pt x="3" y="32"/>
                    </a:lnTo>
                    <a:cubicBezTo>
                      <a:pt x="1" y="37"/>
                      <a:pt x="0" y="42"/>
                      <a:pt x="2" y="45"/>
                    </a:cubicBezTo>
                    <a:lnTo>
                      <a:pt x="2" y="45"/>
                    </a:lnTo>
                    <a:cubicBezTo>
                      <a:pt x="2" y="51"/>
                      <a:pt x="3" y="57"/>
                      <a:pt x="6" y="6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9" name="Freeform 406">
                <a:extLst>
                  <a:ext uri="{FF2B5EF4-FFF2-40B4-BE49-F238E27FC236}">
                    <a16:creationId xmlns:a16="http://schemas.microsoft.com/office/drawing/2014/main" id="{2FFB93B9-507C-434D-B6A0-378E520588A0}"/>
                  </a:ext>
                </a:extLst>
              </p:cNvPr>
              <p:cNvSpPr>
                <a:spLocks noChangeArrowheads="1"/>
              </p:cNvSpPr>
              <p:nvPr/>
            </p:nvSpPr>
            <p:spPr bwMode="auto">
              <a:xfrm>
                <a:off x="5285955" y="3958616"/>
                <a:ext cx="17282" cy="17282"/>
              </a:xfrm>
              <a:custGeom>
                <a:avLst/>
                <a:gdLst>
                  <a:gd name="T0" fmla="*/ 62 w 72"/>
                  <a:gd name="T1" fmla="*/ 52 h 71"/>
                  <a:gd name="T2" fmla="*/ 62 w 72"/>
                  <a:gd name="T3" fmla="*/ 52 h 71"/>
                  <a:gd name="T4" fmla="*/ 59 w 72"/>
                  <a:gd name="T5" fmla="*/ 9 h 71"/>
                  <a:gd name="T6" fmla="*/ 59 w 72"/>
                  <a:gd name="T7" fmla="*/ 9 h 71"/>
                  <a:gd name="T8" fmla="*/ 26 w 72"/>
                  <a:gd name="T9" fmla="*/ 5 h 71"/>
                  <a:gd name="T10" fmla="*/ 26 w 72"/>
                  <a:gd name="T11" fmla="*/ 5 h 71"/>
                  <a:gd name="T12" fmla="*/ 9 w 72"/>
                  <a:gd name="T13" fmla="*/ 12 h 71"/>
                  <a:gd name="T14" fmla="*/ 9 w 72"/>
                  <a:gd name="T15" fmla="*/ 12 h 71"/>
                  <a:gd name="T16" fmla="*/ 17 w 72"/>
                  <a:gd name="T17" fmla="*/ 58 h 71"/>
                  <a:gd name="T18" fmla="*/ 17 w 72"/>
                  <a:gd name="T19" fmla="*/ 58 h 71"/>
                  <a:gd name="T20" fmla="*/ 62 w 72"/>
                  <a:gd name="T21" fmla="*/ 5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71">
                    <a:moveTo>
                      <a:pt x="62" y="52"/>
                    </a:moveTo>
                    <a:lnTo>
                      <a:pt x="62" y="52"/>
                    </a:lnTo>
                    <a:cubicBezTo>
                      <a:pt x="71" y="38"/>
                      <a:pt x="71" y="19"/>
                      <a:pt x="59" y="9"/>
                    </a:cubicBezTo>
                    <a:lnTo>
                      <a:pt x="59" y="9"/>
                    </a:lnTo>
                    <a:cubicBezTo>
                      <a:pt x="49" y="0"/>
                      <a:pt x="36" y="0"/>
                      <a:pt x="26" y="5"/>
                    </a:cubicBezTo>
                    <a:lnTo>
                      <a:pt x="26" y="5"/>
                    </a:lnTo>
                    <a:cubicBezTo>
                      <a:pt x="19" y="3"/>
                      <a:pt x="13" y="5"/>
                      <a:pt x="9" y="12"/>
                    </a:cubicBezTo>
                    <a:lnTo>
                      <a:pt x="9" y="12"/>
                    </a:lnTo>
                    <a:cubicBezTo>
                      <a:pt x="0" y="27"/>
                      <a:pt x="3" y="47"/>
                      <a:pt x="17" y="58"/>
                    </a:cubicBezTo>
                    <a:lnTo>
                      <a:pt x="17" y="58"/>
                    </a:lnTo>
                    <a:cubicBezTo>
                      <a:pt x="32" y="70"/>
                      <a:pt x="52" y="67"/>
                      <a:pt x="62"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0" name="Freeform 407">
                <a:extLst>
                  <a:ext uri="{FF2B5EF4-FFF2-40B4-BE49-F238E27FC236}">
                    <a16:creationId xmlns:a16="http://schemas.microsoft.com/office/drawing/2014/main" id="{F4E0C897-D0A3-4840-BC5B-FAE814DFA46D}"/>
                  </a:ext>
                </a:extLst>
              </p:cNvPr>
              <p:cNvSpPr>
                <a:spLocks noChangeArrowheads="1"/>
              </p:cNvSpPr>
              <p:nvPr/>
            </p:nvSpPr>
            <p:spPr bwMode="auto">
              <a:xfrm>
                <a:off x="5310798" y="3986699"/>
                <a:ext cx="8641" cy="12961"/>
              </a:xfrm>
              <a:custGeom>
                <a:avLst/>
                <a:gdLst>
                  <a:gd name="T0" fmla="*/ 33 w 35"/>
                  <a:gd name="T1" fmla="*/ 33 h 55"/>
                  <a:gd name="T2" fmla="*/ 33 w 35"/>
                  <a:gd name="T3" fmla="*/ 33 h 55"/>
                  <a:gd name="T4" fmla="*/ 33 w 35"/>
                  <a:gd name="T5" fmla="*/ 21 h 55"/>
                  <a:gd name="T6" fmla="*/ 33 w 35"/>
                  <a:gd name="T7" fmla="*/ 21 h 55"/>
                  <a:gd name="T8" fmla="*/ 1 w 35"/>
                  <a:gd name="T9" fmla="*/ 21 h 55"/>
                  <a:gd name="T10" fmla="*/ 1 w 35"/>
                  <a:gd name="T11" fmla="*/ 21 h 55"/>
                  <a:gd name="T12" fmla="*/ 1 w 35"/>
                  <a:gd name="T13" fmla="*/ 33 h 55"/>
                  <a:gd name="T14" fmla="*/ 1 w 35"/>
                  <a:gd name="T15" fmla="*/ 33 h 55"/>
                  <a:gd name="T16" fmla="*/ 33 w 35"/>
                  <a:gd name="T17"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55">
                    <a:moveTo>
                      <a:pt x="33" y="33"/>
                    </a:moveTo>
                    <a:lnTo>
                      <a:pt x="33" y="33"/>
                    </a:lnTo>
                    <a:cubicBezTo>
                      <a:pt x="33" y="29"/>
                      <a:pt x="33" y="25"/>
                      <a:pt x="33" y="21"/>
                    </a:cubicBezTo>
                    <a:lnTo>
                      <a:pt x="33" y="21"/>
                    </a:lnTo>
                    <a:cubicBezTo>
                      <a:pt x="33" y="0"/>
                      <a:pt x="0" y="0"/>
                      <a:pt x="1" y="21"/>
                    </a:cubicBezTo>
                    <a:lnTo>
                      <a:pt x="1" y="21"/>
                    </a:lnTo>
                    <a:cubicBezTo>
                      <a:pt x="1" y="25"/>
                      <a:pt x="1" y="29"/>
                      <a:pt x="1" y="33"/>
                    </a:cubicBezTo>
                    <a:lnTo>
                      <a:pt x="1" y="33"/>
                    </a:lnTo>
                    <a:cubicBezTo>
                      <a:pt x="1" y="54"/>
                      <a:pt x="34" y="54"/>
                      <a:pt x="33"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1" name="Freeform 408">
                <a:extLst>
                  <a:ext uri="{FF2B5EF4-FFF2-40B4-BE49-F238E27FC236}">
                    <a16:creationId xmlns:a16="http://schemas.microsoft.com/office/drawing/2014/main" id="{61F3D4F4-760C-4948-9036-BC37E423F305}"/>
                  </a:ext>
                </a:extLst>
              </p:cNvPr>
              <p:cNvSpPr>
                <a:spLocks noChangeArrowheads="1"/>
              </p:cNvSpPr>
              <p:nvPr/>
            </p:nvSpPr>
            <p:spPr bwMode="auto">
              <a:xfrm>
                <a:off x="5142300" y="4042865"/>
                <a:ext cx="17282" cy="16201"/>
              </a:xfrm>
              <a:custGeom>
                <a:avLst/>
                <a:gdLst>
                  <a:gd name="T0" fmla="*/ 53 w 69"/>
                  <a:gd name="T1" fmla="*/ 54 h 67"/>
                  <a:gd name="T2" fmla="*/ 53 w 69"/>
                  <a:gd name="T3" fmla="*/ 54 h 67"/>
                  <a:gd name="T4" fmla="*/ 45 w 69"/>
                  <a:gd name="T5" fmla="*/ 5 h 67"/>
                  <a:gd name="T6" fmla="*/ 45 w 69"/>
                  <a:gd name="T7" fmla="*/ 5 h 67"/>
                  <a:gd name="T8" fmla="*/ 23 w 69"/>
                  <a:gd name="T9" fmla="*/ 12 h 67"/>
                  <a:gd name="T10" fmla="*/ 23 w 69"/>
                  <a:gd name="T11" fmla="*/ 12 h 67"/>
                  <a:gd name="T12" fmla="*/ 4 w 69"/>
                  <a:gd name="T13" fmla="*/ 32 h 67"/>
                  <a:gd name="T14" fmla="*/ 4 w 69"/>
                  <a:gd name="T15" fmla="*/ 32 h 67"/>
                  <a:gd name="T16" fmla="*/ 6 w 69"/>
                  <a:gd name="T17" fmla="*/ 52 h 67"/>
                  <a:gd name="T18" fmla="*/ 6 w 69"/>
                  <a:gd name="T19" fmla="*/ 52 h 67"/>
                  <a:gd name="T20" fmla="*/ 53 w 69"/>
                  <a:gd name="T21" fmla="*/ 5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67">
                    <a:moveTo>
                      <a:pt x="53" y="54"/>
                    </a:moveTo>
                    <a:lnTo>
                      <a:pt x="53" y="54"/>
                    </a:lnTo>
                    <a:cubicBezTo>
                      <a:pt x="68" y="40"/>
                      <a:pt x="60" y="15"/>
                      <a:pt x="45" y="5"/>
                    </a:cubicBezTo>
                    <a:lnTo>
                      <a:pt x="45" y="5"/>
                    </a:lnTo>
                    <a:cubicBezTo>
                      <a:pt x="36" y="0"/>
                      <a:pt x="27" y="4"/>
                      <a:pt x="23" y="12"/>
                    </a:cubicBezTo>
                    <a:lnTo>
                      <a:pt x="23" y="12"/>
                    </a:lnTo>
                    <a:cubicBezTo>
                      <a:pt x="15" y="17"/>
                      <a:pt x="8" y="24"/>
                      <a:pt x="4" y="32"/>
                    </a:cubicBezTo>
                    <a:lnTo>
                      <a:pt x="4" y="32"/>
                    </a:lnTo>
                    <a:cubicBezTo>
                      <a:pt x="0" y="39"/>
                      <a:pt x="1" y="46"/>
                      <a:pt x="6" y="52"/>
                    </a:cubicBezTo>
                    <a:lnTo>
                      <a:pt x="6" y="52"/>
                    </a:lnTo>
                    <a:cubicBezTo>
                      <a:pt x="18" y="66"/>
                      <a:pt x="39" y="65"/>
                      <a:pt x="53"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2" name="Freeform 409">
                <a:extLst>
                  <a:ext uri="{FF2B5EF4-FFF2-40B4-BE49-F238E27FC236}">
                    <a16:creationId xmlns:a16="http://schemas.microsoft.com/office/drawing/2014/main" id="{A9FFBF82-B167-4C47-9975-C71ED76982A6}"/>
                  </a:ext>
                </a:extLst>
              </p:cNvPr>
              <p:cNvSpPr>
                <a:spLocks noChangeArrowheads="1"/>
              </p:cNvSpPr>
              <p:nvPr/>
            </p:nvSpPr>
            <p:spPr bwMode="auto">
              <a:xfrm>
                <a:off x="5123938" y="4014782"/>
                <a:ext cx="14042" cy="16201"/>
              </a:xfrm>
              <a:custGeom>
                <a:avLst/>
                <a:gdLst>
                  <a:gd name="T0" fmla="*/ 11 w 56"/>
                  <a:gd name="T1" fmla="*/ 56 h 64"/>
                  <a:gd name="T2" fmla="*/ 11 w 56"/>
                  <a:gd name="T3" fmla="*/ 56 h 64"/>
                  <a:gd name="T4" fmla="*/ 53 w 56"/>
                  <a:gd name="T5" fmla="*/ 23 h 64"/>
                  <a:gd name="T6" fmla="*/ 53 w 56"/>
                  <a:gd name="T7" fmla="*/ 23 h 64"/>
                  <a:gd name="T8" fmla="*/ 39 w 56"/>
                  <a:gd name="T9" fmla="*/ 7 h 64"/>
                  <a:gd name="T10" fmla="*/ 39 w 56"/>
                  <a:gd name="T11" fmla="*/ 7 h 64"/>
                  <a:gd name="T12" fmla="*/ 19 w 56"/>
                  <a:gd name="T13" fmla="*/ 5 h 64"/>
                  <a:gd name="T14" fmla="*/ 19 w 56"/>
                  <a:gd name="T15" fmla="*/ 5 h 64"/>
                  <a:gd name="T16" fmla="*/ 0 w 56"/>
                  <a:gd name="T17" fmla="*/ 40 h 64"/>
                  <a:gd name="T18" fmla="*/ 0 w 56"/>
                  <a:gd name="T19" fmla="*/ 40 h 64"/>
                  <a:gd name="T20" fmla="*/ 11 w 56"/>
                  <a:gd name="T21"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64">
                    <a:moveTo>
                      <a:pt x="11" y="56"/>
                    </a:moveTo>
                    <a:lnTo>
                      <a:pt x="11" y="56"/>
                    </a:lnTo>
                    <a:cubicBezTo>
                      <a:pt x="32" y="63"/>
                      <a:pt x="55" y="45"/>
                      <a:pt x="53" y="23"/>
                    </a:cubicBezTo>
                    <a:lnTo>
                      <a:pt x="53" y="23"/>
                    </a:lnTo>
                    <a:cubicBezTo>
                      <a:pt x="52" y="16"/>
                      <a:pt x="46" y="9"/>
                      <a:pt x="39" y="7"/>
                    </a:cubicBezTo>
                    <a:lnTo>
                      <a:pt x="39" y="7"/>
                    </a:lnTo>
                    <a:cubicBezTo>
                      <a:pt x="34" y="2"/>
                      <a:pt x="27" y="0"/>
                      <a:pt x="19" y="5"/>
                    </a:cubicBezTo>
                    <a:lnTo>
                      <a:pt x="19" y="5"/>
                    </a:lnTo>
                    <a:cubicBezTo>
                      <a:pt x="7" y="12"/>
                      <a:pt x="0" y="25"/>
                      <a:pt x="0" y="40"/>
                    </a:cubicBezTo>
                    <a:lnTo>
                      <a:pt x="0" y="40"/>
                    </a:lnTo>
                    <a:cubicBezTo>
                      <a:pt x="0" y="47"/>
                      <a:pt x="5" y="53"/>
                      <a:pt x="11" y="5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3" name="Freeform 410">
                <a:extLst>
                  <a:ext uri="{FF2B5EF4-FFF2-40B4-BE49-F238E27FC236}">
                    <a16:creationId xmlns:a16="http://schemas.microsoft.com/office/drawing/2014/main" id="{E392A714-D07B-A049-BA21-C571C79D12F2}"/>
                  </a:ext>
                </a:extLst>
              </p:cNvPr>
              <p:cNvSpPr>
                <a:spLocks noChangeArrowheads="1"/>
              </p:cNvSpPr>
              <p:nvPr/>
            </p:nvSpPr>
            <p:spPr bwMode="auto">
              <a:xfrm>
                <a:off x="5088295" y="3989939"/>
                <a:ext cx="14041" cy="15122"/>
              </a:xfrm>
              <a:custGeom>
                <a:avLst/>
                <a:gdLst>
                  <a:gd name="T0" fmla="*/ 21 w 59"/>
                  <a:gd name="T1" fmla="*/ 44 h 60"/>
                  <a:gd name="T2" fmla="*/ 21 w 59"/>
                  <a:gd name="T3" fmla="*/ 44 h 60"/>
                  <a:gd name="T4" fmla="*/ 44 w 59"/>
                  <a:gd name="T5" fmla="*/ 21 h 60"/>
                  <a:gd name="T6" fmla="*/ 44 w 59"/>
                  <a:gd name="T7" fmla="*/ 21 h 60"/>
                  <a:gd name="T8" fmla="*/ 38 w 59"/>
                  <a:gd name="T9" fmla="*/ 15 h 60"/>
                  <a:gd name="T10" fmla="*/ 38 w 59"/>
                  <a:gd name="T11" fmla="*/ 15 h 60"/>
                  <a:gd name="T12" fmla="*/ 15 w 59"/>
                  <a:gd name="T13" fmla="*/ 38 h 60"/>
                  <a:gd name="T14" fmla="*/ 21 w 59"/>
                  <a:gd name="T15" fmla="*/ 44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60">
                    <a:moveTo>
                      <a:pt x="21" y="44"/>
                    </a:moveTo>
                    <a:lnTo>
                      <a:pt x="21" y="44"/>
                    </a:lnTo>
                    <a:cubicBezTo>
                      <a:pt x="36" y="59"/>
                      <a:pt x="58" y="36"/>
                      <a:pt x="44" y="21"/>
                    </a:cubicBezTo>
                    <a:lnTo>
                      <a:pt x="44" y="21"/>
                    </a:lnTo>
                    <a:cubicBezTo>
                      <a:pt x="42" y="19"/>
                      <a:pt x="40" y="17"/>
                      <a:pt x="38" y="15"/>
                    </a:cubicBezTo>
                    <a:lnTo>
                      <a:pt x="38" y="15"/>
                    </a:lnTo>
                    <a:cubicBezTo>
                      <a:pt x="23" y="0"/>
                      <a:pt x="0" y="23"/>
                      <a:pt x="15" y="38"/>
                    </a:cubicBezTo>
                    <a:lnTo>
                      <a:pt x="21" y="4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4" name="Freeform 411">
                <a:extLst>
                  <a:ext uri="{FF2B5EF4-FFF2-40B4-BE49-F238E27FC236}">
                    <a16:creationId xmlns:a16="http://schemas.microsoft.com/office/drawing/2014/main" id="{465176D9-4312-C446-889F-0B1CB308783A}"/>
                  </a:ext>
                </a:extLst>
              </p:cNvPr>
              <p:cNvSpPr>
                <a:spLocks noChangeArrowheads="1"/>
              </p:cNvSpPr>
              <p:nvPr/>
            </p:nvSpPr>
            <p:spPr bwMode="auto">
              <a:xfrm>
                <a:off x="5079654" y="4025584"/>
                <a:ext cx="19442" cy="19442"/>
              </a:xfrm>
              <a:custGeom>
                <a:avLst/>
                <a:gdLst>
                  <a:gd name="T0" fmla="*/ 8 w 78"/>
                  <a:gd name="T1" fmla="*/ 49 h 78"/>
                  <a:gd name="T2" fmla="*/ 8 w 78"/>
                  <a:gd name="T3" fmla="*/ 49 h 78"/>
                  <a:gd name="T4" fmla="*/ 64 w 78"/>
                  <a:gd name="T5" fmla="*/ 54 h 78"/>
                  <a:gd name="T6" fmla="*/ 64 w 78"/>
                  <a:gd name="T7" fmla="*/ 54 h 78"/>
                  <a:gd name="T8" fmla="*/ 43 w 78"/>
                  <a:gd name="T9" fmla="*/ 2 h 78"/>
                  <a:gd name="T10" fmla="*/ 43 w 78"/>
                  <a:gd name="T11" fmla="*/ 2 h 78"/>
                  <a:gd name="T12" fmla="*/ 42 w 78"/>
                  <a:gd name="T13" fmla="*/ 2 h 78"/>
                  <a:gd name="T14" fmla="*/ 42 w 78"/>
                  <a:gd name="T15" fmla="*/ 2 h 78"/>
                  <a:gd name="T16" fmla="*/ 38 w 78"/>
                  <a:gd name="T17" fmla="*/ 1 h 78"/>
                  <a:gd name="T18" fmla="*/ 38 w 78"/>
                  <a:gd name="T19" fmla="*/ 1 h 78"/>
                  <a:gd name="T20" fmla="*/ 7 w 78"/>
                  <a:gd name="T21" fmla="*/ 44 h 78"/>
                  <a:gd name="T22" fmla="*/ 7 w 78"/>
                  <a:gd name="T23" fmla="*/ 44 h 78"/>
                  <a:gd name="T24" fmla="*/ 8 w 78"/>
                  <a:gd name="T25" fmla="*/ 4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78">
                    <a:moveTo>
                      <a:pt x="8" y="49"/>
                    </a:moveTo>
                    <a:lnTo>
                      <a:pt x="8" y="49"/>
                    </a:lnTo>
                    <a:cubicBezTo>
                      <a:pt x="14" y="77"/>
                      <a:pt x="50" y="73"/>
                      <a:pt x="64" y="54"/>
                    </a:cubicBezTo>
                    <a:lnTo>
                      <a:pt x="64" y="54"/>
                    </a:lnTo>
                    <a:cubicBezTo>
                      <a:pt x="77" y="35"/>
                      <a:pt x="66" y="6"/>
                      <a:pt x="43" y="2"/>
                    </a:cubicBezTo>
                    <a:lnTo>
                      <a:pt x="43" y="2"/>
                    </a:lnTo>
                    <a:lnTo>
                      <a:pt x="42" y="2"/>
                    </a:lnTo>
                    <a:lnTo>
                      <a:pt x="42" y="2"/>
                    </a:lnTo>
                    <a:cubicBezTo>
                      <a:pt x="40" y="1"/>
                      <a:pt x="39" y="1"/>
                      <a:pt x="38" y="1"/>
                    </a:cubicBezTo>
                    <a:lnTo>
                      <a:pt x="38" y="1"/>
                    </a:lnTo>
                    <a:cubicBezTo>
                      <a:pt x="14" y="0"/>
                      <a:pt x="0" y="23"/>
                      <a:pt x="7" y="44"/>
                    </a:cubicBezTo>
                    <a:lnTo>
                      <a:pt x="7" y="44"/>
                    </a:lnTo>
                    <a:cubicBezTo>
                      <a:pt x="7" y="46"/>
                      <a:pt x="8" y="47"/>
                      <a:pt x="8" y="4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5" name="Freeform 412">
                <a:extLst>
                  <a:ext uri="{FF2B5EF4-FFF2-40B4-BE49-F238E27FC236}">
                    <a16:creationId xmlns:a16="http://schemas.microsoft.com/office/drawing/2014/main" id="{5E3F8FA3-BA70-594D-A78C-62251A2AF94A}"/>
                  </a:ext>
                </a:extLst>
              </p:cNvPr>
              <p:cNvSpPr>
                <a:spLocks noChangeArrowheads="1"/>
              </p:cNvSpPr>
              <p:nvPr/>
            </p:nvSpPr>
            <p:spPr bwMode="auto">
              <a:xfrm>
                <a:off x="4880913" y="4114153"/>
                <a:ext cx="12961" cy="12961"/>
              </a:xfrm>
              <a:custGeom>
                <a:avLst/>
                <a:gdLst>
                  <a:gd name="T0" fmla="*/ 14 w 54"/>
                  <a:gd name="T1" fmla="*/ 31 h 54"/>
                  <a:gd name="T2" fmla="*/ 14 w 54"/>
                  <a:gd name="T3" fmla="*/ 31 h 54"/>
                  <a:gd name="T4" fmla="*/ 17 w 54"/>
                  <a:gd name="T5" fmla="*/ 35 h 54"/>
                  <a:gd name="T6" fmla="*/ 17 w 54"/>
                  <a:gd name="T7" fmla="*/ 35 h 54"/>
                  <a:gd name="T8" fmla="*/ 17 w 54"/>
                  <a:gd name="T9" fmla="*/ 35 h 54"/>
                  <a:gd name="T10" fmla="*/ 17 w 54"/>
                  <a:gd name="T11" fmla="*/ 35 h 54"/>
                  <a:gd name="T12" fmla="*/ 14 w 54"/>
                  <a:gd name="T13" fmla="*/ 31 h 54"/>
                  <a:gd name="T14" fmla="*/ 45 w 54"/>
                  <a:gd name="T15" fmla="*/ 40 h 54"/>
                  <a:gd name="T16" fmla="*/ 45 w 54"/>
                  <a:gd name="T17" fmla="*/ 40 h 54"/>
                  <a:gd name="T18" fmla="*/ 35 w 54"/>
                  <a:gd name="T19" fmla="*/ 4 h 54"/>
                  <a:gd name="T20" fmla="*/ 35 w 54"/>
                  <a:gd name="T21" fmla="*/ 4 h 54"/>
                  <a:gd name="T22" fmla="*/ 16 w 54"/>
                  <a:gd name="T23" fmla="*/ 7 h 54"/>
                  <a:gd name="T24" fmla="*/ 16 w 54"/>
                  <a:gd name="T25" fmla="*/ 7 h 54"/>
                  <a:gd name="T26" fmla="*/ 12 w 54"/>
                  <a:gd name="T27" fmla="*/ 9 h 54"/>
                  <a:gd name="T28" fmla="*/ 12 w 54"/>
                  <a:gd name="T29" fmla="*/ 9 h 54"/>
                  <a:gd name="T30" fmla="*/ 13 w 54"/>
                  <a:gd name="T31" fmla="*/ 45 h 54"/>
                  <a:gd name="T32" fmla="*/ 13 w 54"/>
                  <a:gd name="T33" fmla="*/ 45 h 54"/>
                  <a:gd name="T34" fmla="*/ 45 w 54"/>
                  <a:gd name="T35"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54">
                    <a:moveTo>
                      <a:pt x="14" y="31"/>
                    </a:moveTo>
                    <a:lnTo>
                      <a:pt x="14" y="31"/>
                    </a:lnTo>
                    <a:cubicBezTo>
                      <a:pt x="15" y="33"/>
                      <a:pt x="16" y="34"/>
                      <a:pt x="17" y="35"/>
                    </a:cubicBezTo>
                    <a:lnTo>
                      <a:pt x="17" y="35"/>
                    </a:lnTo>
                    <a:lnTo>
                      <a:pt x="17" y="35"/>
                    </a:lnTo>
                    <a:lnTo>
                      <a:pt x="17" y="35"/>
                    </a:lnTo>
                    <a:cubicBezTo>
                      <a:pt x="16" y="34"/>
                      <a:pt x="15" y="33"/>
                      <a:pt x="14" y="31"/>
                    </a:cubicBezTo>
                    <a:close/>
                    <a:moveTo>
                      <a:pt x="45" y="40"/>
                    </a:moveTo>
                    <a:lnTo>
                      <a:pt x="45" y="40"/>
                    </a:lnTo>
                    <a:cubicBezTo>
                      <a:pt x="53" y="26"/>
                      <a:pt x="46" y="11"/>
                      <a:pt x="35" y="4"/>
                    </a:cubicBezTo>
                    <a:lnTo>
                      <a:pt x="35" y="4"/>
                    </a:lnTo>
                    <a:cubicBezTo>
                      <a:pt x="27" y="0"/>
                      <a:pt x="21" y="2"/>
                      <a:pt x="16" y="7"/>
                    </a:cubicBezTo>
                    <a:lnTo>
                      <a:pt x="16" y="7"/>
                    </a:lnTo>
                    <a:cubicBezTo>
                      <a:pt x="14" y="7"/>
                      <a:pt x="13" y="8"/>
                      <a:pt x="12" y="9"/>
                    </a:cubicBezTo>
                    <a:lnTo>
                      <a:pt x="12" y="9"/>
                    </a:lnTo>
                    <a:cubicBezTo>
                      <a:pt x="0" y="18"/>
                      <a:pt x="0" y="35"/>
                      <a:pt x="13" y="45"/>
                    </a:cubicBezTo>
                    <a:lnTo>
                      <a:pt x="13" y="45"/>
                    </a:lnTo>
                    <a:cubicBezTo>
                      <a:pt x="24" y="53"/>
                      <a:pt x="39" y="51"/>
                      <a:pt x="45" y="4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6" name="Freeform 413">
                <a:extLst>
                  <a:ext uri="{FF2B5EF4-FFF2-40B4-BE49-F238E27FC236}">
                    <a16:creationId xmlns:a16="http://schemas.microsoft.com/office/drawing/2014/main" id="{12FEFD34-6A3D-1043-95BE-65BE9D43BB69}"/>
                  </a:ext>
                </a:extLst>
              </p:cNvPr>
              <p:cNvSpPr>
                <a:spLocks noChangeArrowheads="1"/>
              </p:cNvSpPr>
              <p:nvPr/>
            </p:nvSpPr>
            <p:spPr bwMode="auto">
              <a:xfrm>
                <a:off x="4910076" y="4110912"/>
                <a:ext cx="17282" cy="16202"/>
              </a:xfrm>
              <a:custGeom>
                <a:avLst/>
                <a:gdLst>
                  <a:gd name="T0" fmla="*/ 25 w 70"/>
                  <a:gd name="T1" fmla="*/ 60 h 67"/>
                  <a:gd name="T2" fmla="*/ 25 w 70"/>
                  <a:gd name="T3" fmla="*/ 60 h 67"/>
                  <a:gd name="T4" fmla="*/ 57 w 70"/>
                  <a:gd name="T5" fmla="*/ 55 h 67"/>
                  <a:gd name="T6" fmla="*/ 57 w 70"/>
                  <a:gd name="T7" fmla="*/ 55 h 67"/>
                  <a:gd name="T8" fmla="*/ 69 w 70"/>
                  <a:gd name="T9" fmla="*/ 19 h 67"/>
                  <a:gd name="T10" fmla="*/ 69 w 70"/>
                  <a:gd name="T11" fmla="*/ 19 h 67"/>
                  <a:gd name="T12" fmla="*/ 57 w 70"/>
                  <a:gd name="T13" fmla="*/ 3 h 67"/>
                  <a:gd name="T14" fmla="*/ 57 w 70"/>
                  <a:gd name="T15" fmla="*/ 3 h 67"/>
                  <a:gd name="T16" fmla="*/ 49 w 70"/>
                  <a:gd name="T17" fmla="*/ 2 h 67"/>
                  <a:gd name="T18" fmla="*/ 49 w 70"/>
                  <a:gd name="T19" fmla="*/ 2 h 67"/>
                  <a:gd name="T20" fmla="*/ 35 w 70"/>
                  <a:gd name="T21" fmla="*/ 3 h 67"/>
                  <a:gd name="T22" fmla="*/ 35 w 70"/>
                  <a:gd name="T23" fmla="*/ 3 h 67"/>
                  <a:gd name="T24" fmla="*/ 25 w 70"/>
                  <a:gd name="T25"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67">
                    <a:moveTo>
                      <a:pt x="25" y="60"/>
                    </a:moveTo>
                    <a:lnTo>
                      <a:pt x="25" y="60"/>
                    </a:lnTo>
                    <a:cubicBezTo>
                      <a:pt x="35" y="66"/>
                      <a:pt x="49" y="62"/>
                      <a:pt x="57" y="55"/>
                    </a:cubicBezTo>
                    <a:lnTo>
                      <a:pt x="57" y="55"/>
                    </a:lnTo>
                    <a:cubicBezTo>
                      <a:pt x="68" y="46"/>
                      <a:pt x="69" y="32"/>
                      <a:pt x="69" y="19"/>
                    </a:cubicBezTo>
                    <a:lnTo>
                      <a:pt x="69" y="19"/>
                    </a:lnTo>
                    <a:cubicBezTo>
                      <a:pt x="69" y="12"/>
                      <a:pt x="64" y="6"/>
                      <a:pt x="57" y="3"/>
                    </a:cubicBezTo>
                    <a:lnTo>
                      <a:pt x="57" y="3"/>
                    </a:lnTo>
                    <a:cubicBezTo>
                      <a:pt x="54" y="2"/>
                      <a:pt x="51" y="2"/>
                      <a:pt x="49" y="2"/>
                    </a:cubicBezTo>
                    <a:lnTo>
                      <a:pt x="49" y="2"/>
                    </a:lnTo>
                    <a:cubicBezTo>
                      <a:pt x="45" y="0"/>
                      <a:pt x="40" y="0"/>
                      <a:pt x="35" y="3"/>
                    </a:cubicBezTo>
                    <a:lnTo>
                      <a:pt x="35" y="3"/>
                    </a:lnTo>
                    <a:cubicBezTo>
                      <a:pt x="16" y="16"/>
                      <a:pt x="0" y="43"/>
                      <a:pt x="25" y="6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7" name="Freeform 419">
                <a:extLst>
                  <a:ext uri="{FF2B5EF4-FFF2-40B4-BE49-F238E27FC236}">
                    <a16:creationId xmlns:a16="http://schemas.microsoft.com/office/drawing/2014/main" id="{5C33DA96-9845-5348-9DF2-BD0739D3A783}"/>
                  </a:ext>
                </a:extLst>
              </p:cNvPr>
              <p:cNvSpPr>
                <a:spLocks noChangeArrowheads="1"/>
              </p:cNvSpPr>
              <p:nvPr/>
            </p:nvSpPr>
            <p:spPr bwMode="auto">
              <a:xfrm>
                <a:off x="4762101" y="4188680"/>
                <a:ext cx="23762" cy="25923"/>
              </a:xfrm>
              <a:custGeom>
                <a:avLst/>
                <a:gdLst>
                  <a:gd name="T0" fmla="*/ 12 w 99"/>
                  <a:gd name="T1" fmla="*/ 86 h 107"/>
                  <a:gd name="T2" fmla="*/ 12 w 99"/>
                  <a:gd name="T3" fmla="*/ 86 h 107"/>
                  <a:gd name="T4" fmla="*/ 35 w 99"/>
                  <a:gd name="T5" fmla="*/ 105 h 107"/>
                  <a:gd name="T6" fmla="*/ 35 w 99"/>
                  <a:gd name="T7" fmla="*/ 105 h 107"/>
                  <a:gd name="T8" fmla="*/ 85 w 99"/>
                  <a:gd name="T9" fmla="*/ 76 h 107"/>
                  <a:gd name="T10" fmla="*/ 85 w 99"/>
                  <a:gd name="T11" fmla="*/ 76 h 107"/>
                  <a:gd name="T12" fmla="*/ 80 w 99"/>
                  <a:gd name="T13" fmla="*/ 17 h 107"/>
                  <a:gd name="T14" fmla="*/ 80 w 99"/>
                  <a:gd name="T15" fmla="*/ 17 h 107"/>
                  <a:gd name="T16" fmla="*/ 42 w 99"/>
                  <a:gd name="T17" fmla="*/ 2 h 107"/>
                  <a:gd name="T18" fmla="*/ 42 w 99"/>
                  <a:gd name="T19" fmla="*/ 2 h 107"/>
                  <a:gd name="T20" fmla="*/ 28 w 99"/>
                  <a:gd name="T21" fmla="*/ 6 h 107"/>
                  <a:gd name="T22" fmla="*/ 28 w 99"/>
                  <a:gd name="T23" fmla="*/ 6 h 107"/>
                  <a:gd name="T24" fmla="*/ 25 w 99"/>
                  <a:gd name="T25" fmla="*/ 8 h 107"/>
                  <a:gd name="T26" fmla="*/ 25 w 99"/>
                  <a:gd name="T27" fmla="*/ 8 h 107"/>
                  <a:gd name="T28" fmla="*/ 9 w 99"/>
                  <a:gd name="T29" fmla="*/ 64 h 107"/>
                  <a:gd name="T30" fmla="*/ 9 w 99"/>
                  <a:gd name="T31" fmla="*/ 64 h 107"/>
                  <a:gd name="T32" fmla="*/ 9 w 99"/>
                  <a:gd name="T33" fmla="*/ 64 h 107"/>
                  <a:gd name="T34" fmla="*/ 9 w 99"/>
                  <a:gd name="T35" fmla="*/ 64 h 107"/>
                  <a:gd name="T36" fmla="*/ 12 w 99"/>
                  <a:gd name="T37" fmla="*/ 8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07">
                    <a:moveTo>
                      <a:pt x="12" y="86"/>
                    </a:moveTo>
                    <a:lnTo>
                      <a:pt x="12" y="86"/>
                    </a:lnTo>
                    <a:cubicBezTo>
                      <a:pt x="13" y="96"/>
                      <a:pt x="24" y="106"/>
                      <a:pt x="35" y="105"/>
                    </a:cubicBezTo>
                    <a:lnTo>
                      <a:pt x="35" y="105"/>
                    </a:lnTo>
                    <a:cubicBezTo>
                      <a:pt x="56" y="102"/>
                      <a:pt x="73" y="94"/>
                      <a:pt x="85" y="76"/>
                    </a:cubicBezTo>
                    <a:lnTo>
                      <a:pt x="85" y="76"/>
                    </a:lnTo>
                    <a:cubicBezTo>
                      <a:pt x="98" y="58"/>
                      <a:pt x="93" y="34"/>
                      <a:pt x="80" y="17"/>
                    </a:cubicBezTo>
                    <a:lnTo>
                      <a:pt x="80" y="17"/>
                    </a:lnTo>
                    <a:cubicBezTo>
                      <a:pt x="71" y="5"/>
                      <a:pt x="56" y="0"/>
                      <a:pt x="42" y="2"/>
                    </a:cubicBezTo>
                    <a:lnTo>
                      <a:pt x="42" y="2"/>
                    </a:lnTo>
                    <a:cubicBezTo>
                      <a:pt x="37" y="2"/>
                      <a:pt x="32" y="3"/>
                      <a:pt x="28" y="6"/>
                    </a:cubicBezTo>
                    <a:lnTo>
                      <a:pt x="28" y="6"/>
                    </a:lnTo>
                    <a:cubicBezTo>
                      <a:pt x="27" y="6"/>
                      <a:pt x="26" y="7"/>
                      <a:pt x="25" y="8"/>
                    </a:cubicBezTo>
                    <a:lnTo>
                      <a:pt x="25" y="8"/>
                    </a:lnTo>
                    <a:cubicBezTo>
                      <a:pt x="4" y="19"/>
                      <a:pt x="0" y="44"/>
                      <a:pt x="9" y="64"/>
                    </a:cubicBezTo>
                    <a:lnTo>
                      <a:pt x="9" y="64"/>
                    </a:lnTo>
                    <a:lnTo>
                      <a:pt x="9" y="64"/>
                    </a:lnTo>
                    <a:lnTo>
                      <a:pt x="9" y="64"/>
                    </a:lnTo>
                    <a:cubicBezTo>
                      <a:pt x="9" y="71"/>
                      <a:pt x="10" y="79"/>
                      <a:pt x="12"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8" name="Freeform 420">
                <a:extLst>
                  <a:ext uri="{FF2B5EF4-FFF2-40B4-BE49-F238E27FC236}">
                    <a16:creationId xmlns:a16="http://schemas.microsoft.com/office/drawing/2014/main" id="{19FC538D-5747-EB44-A74B-0E83098E2E10}"/>
                  </a:ext>
                </a:extLst>
              </p:cNvPr>
              <p:cNvSpPr>
                <a:spLocks noChangeArrowheads="1"/>
              </p:cNvSpPr>
              <p:nvPr/>
            </p:nvSpPr>
            <p:spPr bwMode="auto">
              <a:xfrm>
                <a:off x="4810706" y="4030984"/>
                <a:ext cx="20522" cy="19442"/>
              </a:xfrm>
              <a:custGeom>
                <a:avLst/>
                <a:gdLst>
                  <a:gd name="T0" fmla="*/ 69 w 82"/>
                  <a:gd name="T1" fmla="*/ 13 h 78"/>
                  <a:gd name="T2" fmla="*/ 69 w 82"/>
                  <a:gd name="T3" fmla="*/ 13 h 78"/>
                  <a:gd name="T4" fmla="*/ 38 w 82"/>
                  <a:gd name="T5" fmla="*/ 3 h 78"/>
                  <a:gd name="T6" fmla="*/ 38 w 82"/>
                  <a:gd name="T7" fmla="*/ 3 h 78"/>
                  <a:gd name="T8" fmla="*/ 26 w 82"/>
                  <a:gd name="T9" fmla="*/ 0 h 78"/>
                  <a:gd name="T10" fmla="*/ 26 w 82"/>
                  <a:gd name="T11" fmla="*/ 0 h 78"/>
                  <a:gd name="T12" fmla="*/ 1 w 82"/>
                  <a:gd name="T13" fmla="*/ 24 h 78"/>
                  <a:gd name="T14" fmla="*/ 1 w 82"/>
                  <a:gd name="T15" fmla="*/ 24 h 78"/>
                  <a:gd name="T16" fmla="*/ 3 w 82"/>
                  <a:gd name="T17" fmla="*/ 52 h 78"/>
                  <a:gd name="T18" fmla="*/ 3 w 82"/>
                  <a:gd name="T19" fmla="*/ 52 h 78"/>
                  <a:gd name="T20" fmla="*/ 34 w 82"/>
                  <a:gd name="T21" fmla="*/ 75 h 78"/>
                  <a:gd name="T22" fmla="*/ 34 w 82"/>
                  <a:gd name="T23" fmla="*/ 75 h 78"/>
                  <a:gd name="T24" fmla="*/ 71 w 82"/>
                  <a:gd name="T25" fmla="*/ 55 h 78"/>
                  <a:gd name="T26" fmla="*/ 71 w 82"/>
                  <a:gd name="T27" fmla="*/ 55 h 78"/>
                  <a:gd name="T28" fmla="*/ 69 w 82"/>
                  <a:gd name="T29" fmla="*/ 1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78">
                    <a:moveTo>
                      <a:pt x="69" y="13"/>
                    </a:moveTo>
                    <a:lnTo>
                      <a:pt x="69" y="13"/>
                    </a:lnTo>
                    <a:cubicBezTo>
                      <a:pt x="61" y="4"/>
                      <a:pt x="49" y="1"/>
                      <a:pt x="38" y="3"/>
                    </a:cubicBezTo>
                    <a:lnTo>
                      <a:pt x="38" y="3"/>
                    </a:lnTo>
                    <a:cubicBezTo>
                      <a:pt x="35" y="1"/>
                      <a:pt x="30" y="0"/>
                      <a:pt x="26" y="0"/>
                    </a:cubicBezTo>
                    <a:lnTo>
                      <a:pt x="26" y="0"/>
                    </a:lnTo>
                    <a:cubicBezTo>
                      <a:pt x="13" y="0"/>
                      <a:pt x="0" y="11"/>
                      <a:pt x="1" y="24"/>
                    </a:cubicBezTo>
                    <a:lnTo>
                      <a:pt x="1" y="24"/>
                    </a:lnTo>
                    <a:cubicBezTo>
                      <a:pt x="1" y="33"/>
                      <a:pt x="2" y="42"/>
                      <a:pt x="3" y="52"/>
                    </a:cubicBezTo>
                    <a:lnTo>
                      <a:pt x="3" y="52"/>
                    </a:lnTo>
                    <a:cubicBezTo>
                      <a:pt x="4" y="69"/>
                      <a:pt x="17" y="77"/>
                      <a:pt x="34" y="75"/>
                    </a:cubicBezTo>
                    <a:lnTo>
                      <a:pt x="34" y="75"/>
                    </a:lnTo>
                    <a:cubicBezTo>
                      <a:pt x="49" y="73"/>
                      <a:pt x="62" y="67"/>
                      <a:pt x="71" y="55"/>
                    </a:cubicBezTo>
                    <a:lnTo>
                      <a:pt x="71" y="55"/>
                    </a:lnTo>
                    <a:cubicBezTo>
                      <a:pt x="81" y="42"/>
                      <a:pt x="79" y="25"/>
                      <a:pt x="69"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9" name="Freeform 422">
                <a:extLst>
                  <a:ext uri="{FF2B5EF4-FFF2-40B4-BE49-F238E27FC236}">
                    <a16:creationId xmlns:a16="http://schemas.microsoft.com/office/drawing/2014/main" id="{F1F9319A-F7E2-AE4A-A445-FB6FF5933B74}"/>
                  </a:ext>
                </a:extLst>
              </p:cNvPr>
              <p:cNvSpPr>
                <a:spLocks noChangeArrowheads="1"/>
              </p:cNvSpPr>
              <p:nvPr/>
            </p:nvSpPr>
            <p:spPr bwMode="auto">
              <a:xfrm>
                <a:off x="4825828" y="4210283"/>
                <a:ext cx="20522" cy="24843"/>
              </a:xfrm>
              <a:custGeom>
                <a:avLst/>
                <a:gdLst>
                  <a:gd name="T0" fmla="*/ 59 w 85"/>
                  <a:gd name="T1" fmla="*/ 42 h 100"/>
                  <a:gd name="T2" fmla="*/ 59 w 85"/>
                  <a:gd name="T3" fmla="*/ 42 h 100"/>
                  <a:gd name="T4" fmla="*/ 60 w 85"/>
                  <a:gd name="T5" fmla="*/ 46 h 100"/>
                  <a:gd name="T6" fmla="*/ 60 w 85"/>
                  <a:gd name="T7" fmla="*/ 46 h 100"/>
                  <a:gd name="T8" fmla="*/ 59 w 85"/>
                  <a:gd name="T9" fmla="*/ 42 h 100"/>
                  <a:gd name="T10" fmla="*/ 45 w 85"/>
                  <a:gd name="T11" fmla="*/ 5 h 100"/>
                  <a:gd name="T12" fmla="*/ 45 w 85"/>
                  <a:gd name="T13" fmla="*/ 5 h 100"/>
                  <a:gd name="T14" fmla="*/ 45 w 85"/>
                  <a:gd name="T15" fmla="*/ 5 h 100"/>
                  <a:gd name="T16" fmla="*/ 45 w 85"/>
                  <a:gd name="T17" fmla="*/ 5 h 100"/>
                  <a:gd name="T18" fmla="*/ 16 w 85"/>
                  <a:gd name="T19" fmla="*/ 15 h 100"/>
                  <a:gd name="T20" fmla="*/ 16 w 85"/>
                  <a:gd name="T21" fmla="*/ 15 h 100"/>
                  <a:gd name="T22" fmla="*/ 12 w 85"/>
                  <a:gd name="T23" fmla="*/ 86 h 100"/>
                  <a:gd name="T24" fmla="*/ 12 w 85"/>
                  <a:gd name="T25" fmla="*/ 86 h 100"/>
                  <a:gd name="T26" fmla="*/ 32 w 85"/>
                  <a:gd name="T27" fmla="*/ 99 h 100"/>
                  <a:gd name="T28" fmla="*/ 32 w 85"/>
                  <a:gd name="T29" fmla="*/ 99 h 100"/>
                  <a:gd name="T30" fmla="*/ 75 w 85"/>
                  <a:gd name="T31" fmla="*/ 70 h 100"/>
                  <a:gd name="T32" fmla="*/ 75 w 85"/>
                  <a:gd name="T33" fmla="*/ 70 h 100"/>
                  <a:gd name="T34" fmla="*/ 73 w 85"/>
                  <a:gd name="T35" fmla="*/ 16 h 100"/>
                  <a:gd name="T36" fmla="*/ 73 w 85"/>
                  <a:gd name="T37" fmla="*/ 16 h 100"/>
                  <a:gd name="T38" fmla="*/ 45 w 85"/>
                  <a:gd name="T39" fmla="*/ 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100">
                    <a:moveTo>
                      <a:pt x="59" y="42"/>
                    </a:moveTo>
                    <a:lnTo>
                      <a:pt x="59" y="42"/>
                    </a:lnTo>
                    <a:cubicBezTo>
                      <a:pt x="60" y="44"/>
                      <a:pt x="60" y="45"/>
                      <a:pt x="60" y="46"/>
                    </a:cubicBezTo>
                    <a:lnTo>
                      <a:pt x="60" y="46"/>
                    </a:lnTo>
                    <a:cubicBezTo>
                      <a:pt x="60" y="45"/>
                      <a:pt x="60" y="44"/>
                      <a:pt x="59" y="42"/>
                    </a:cubicBezTo>
                    <a:close/>
                    <a:moveTo>
                      <a:pt x="45" y="5"/>
                    </a:moveTo>
                    <a:lnTo>
                      <a:pt x="45" y="5"/>
                    </a:lnTo>
                    <a:lnTo>
                      <a:pt x="45" y="5"/>
                    </a:lnTo>
                    <a:lnTo>
                      <a:pt x="45" y="5"/>
                    </a:lnTo>
                    <a:cubicBezTo>
                      <a:pt x="34" y="0"/>
                      <a:pt x="24" y="5"/>
                      <a:pt x="16" y="15"/>
                    </a:cubicBezTo>
                    <a:lnTo>
                      <a:pt x="16" y="15"/>
                    </a:lnTo>
                    <a:cubicBezTo>
                      <a:pt x="0" y="36"/>
                      <a:pt x="0" y="63"/>
                      <a:pt x="12" y="86"/>
                    </a:cubicBezTo>
                    <a:lnTo>
                      <a:pt x="12" y="86"/>
                    </a:lnTo>
                    <a:cubicBezTo>
                      <a:pt x="15" y="93"/>
                      <a:pt x="25" y="99"/>
                      <a:pt x="32" y="99"/>
                    </a:cubicBezTo>
                    <a:lnTo>
                      <a:pt x="32" y="99"/>
                    </a:lnTo>
                    <a:cubicBezTo>
                      <a:pt x="50" y="96"/>
                      <a:pt x="66" y="87"/>
                      <a:pt x="75" y="70"/>
                    </a:cubicBezTo>
                    <a:lnTo>
                      <a:pt x="75" y="70"/>
                    </a:lnTo>
                    <a:cubicBezTo>
                      <a:pt x="83" y="53"/>
                      <a:pt x="84" y="32"/>
                      <a:pt x="73" y="16"/>
                    </a:cubicBezTo>
                    <a:lnTo>
                      <a:pt x="73" y="16"/>
                    </a:lnTo>
                    <a:cubicBezTo>
                      <a:pt x="66" y="6"/>
                      <a:pt x="57" y="3"/>
                      <a:pt x="45" y="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35" name="Group 34">
              <a:extLst>
                <a:ext uri="{FF2B5EF4-FFF2-40B4-BE49-F238E27FC236}">
                  <a16:creationId xmlns:a16="http://schemas.microsoft.com/office/drawing/2014/main" id="{9DAED6AD-6011-524C-BA17-E61927B7BD9D}"/>
                </a:ext>
              </a:extLst>
            </p:cNvPr>
            <p:cNvGrpSpPr/>
            <p:nvPr/>
          </p:nvGrpSpPr>
          <p:grpSpPr>
            <a:xfrm rot="759599">
              <a:off x="3054078" y="3228395"/>
              <a:ext cx="1463755" cy="1691874"/>
              <a:chOff x="4227444" y="3369954"/>
              <a:chExt cx="748519" cy="865172"/>
            </a:xfrm>
            <a:solidFill>
              <a:schemeClr val="accent5"/>
            </a:solidFill>
          </p:grpSpPr>
          <p:sp>
            <p:nvSpPr>
              <p:cNvPr id="38" name="Freeform 2">
                <a:extLst>
                  <a:ext uri="{FF2B5EF4-FFF2-40B4-BE49-F238E27FC236}">
                    <a16:creationId xmlns:a16="http://schemas.microsoft.com/office/drawing/2014/main" id="{4A29BE31-A9A7-F14B-8B95-BE469B4DD5F7}"/>
                  </a:ext>
                </a:extLst>
              </p:cNvPr>
              <p:cNvSpPr>
                <a:spLocks noChangeArrowheads="1"/>
              </p:cNvSpPr>
              <p:nvPr/>
            </p:nvSpPr>
            <p:spPr bwMode="auto">
              <a:xfrm>
                <a:off x="4653009" y="3709110"/>
                <a:ext cx="10801" cy="8641"/>
              </a:xfrm>
              <a:custGeom>
                <a:avLst/>
                <a:gdLst>
                  <a:gd name="T0" fmla="*/ 8 w 42"/>
                  <a:gd name="T1" fmla="*/ 16 h 37"/>
                  <a:gd name="T2" fmla="*/ 8 w 42"/>
                  <a:gd name="T3" fmla="*/ 16 h 37"/>
                  <a:gd name="T4" fmla="*/ 40 w 42"/>
                  <a:gd name="T5" fmla="*/ 20 h 37"/>
                  <a:gd name="T6" fmla="*/ 40 w 42"/>
                  <a:gd name="T7" fmla="*/ 20 h 37"/>
                  <a:gd name="T8" fmla="*/ 8 w 42"/>
                  <a:gd name="T9" fmla="*/ 33 h 37"/>
                  <a:gd name="T10" fmla="*/ 8 w 42"/>
                  <a:gd name="T11" fmla="*/ 33 h 37"/>
                  <a:gd name="T12" fmla="*/ 8 w 42"/>
                  <a:gd name="T13" fmla="*/ 16 h 37"/>
                </a:gdLst>
                <a:ahLst/>
                <a:cxnLst>
                  <a:cxn ang="0">
                    <a:pos x="T0" y="T1"/>
                  </a:cxn>
                  <a:cxn ang="0">
                    <a:pos x="T2" y="T3"/>
                  </a:cxn>
                  <a:cxn ang="0">
                    <a:pos x="T4" y="T5"/>
                  </a:cxn>
                  <a:cxn ang="0">
                    <a:pos x="T6" y="T7"/>
                  </a:cxn>
                  <a:cxn ang="0">
                    <a:pos x="T8" y="T9"/>
                  </a:cxn>
                  <a:cxn ang="0">
                    <a:pos x="T10" y="T11"/>
                  </a:cxn>
                  <a:cxn ang="0">
                    <a:pos x="T12" y="T13"/>
                  </a:cxn>
                </a:cxnLst>
                <a:rect l="0" t="0" r="r" b="b"/>
                <a:pathLst>
                  <a:path w="42" h="37">
                    <a:moveTo>
                      <a:pt x="8" y="16"/>
                    </a:moveTo>
                    <a:lnTo>
                      <a:pt x="8" y="16"/>
                    </a:lnTo>
                    <a:cubicBezTo>
                      <a:pt x="20" y="14"/>
                      <a:pt x="38" y="0"/>
                      <a:pt x="40" y="20"/>
                    </a:cubicBezTo>
                    <a:lnTo>
                      <a:pt x="40" y="20"/>
                    </a:lnTo>
                    <a:cubicBezTo>
                      <a:pt x="41" y="36"/>
                      <a:pt x="19" y="27"/>
                      <a:pt x="8" y="33"/>
                    </a:cubicBezTo>
                    <a:lnTo>
                      <a:pt x="8" y="33"/>
                    </a:lnTo>
                    <a:cubicBezTo>
                      <a:pt x="1" y="27"/>
                      <a:pt x="0" y="22"/>
                      <a:pt x="8"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 name="Freeform 84">
                <a:extLst>
                  <a:ext uri="{FF2B5EF4-FFF2-40B4-BE49-F238E27FC236}">
                    <a16:creationId xmlns:a16="http://schemas.microsoft.com/office/drawing/2014/main" id="{596F16E3-1BCF-834C-9992-CBDA87128A68}"/>
                  </a:ext>
                </a:extLst>
              </p:cNvPr>
              <p:cNvSpPr>
                <a:spLocks noChangeArrowheads="1"/>
              </p:cNvSpPr>
              <p:nvPr/>
            </p:nvSpPr>
            <p:spPr bwMode="auto">
              <a:xfrm>
                <a:off x="4227444" y="3838723"/>
                <a:ext cx="8641" cy="11882"/>
              </a:xfrm>
              <a:custGeom>
                <a:avLst/>
                <a:gdLst>
                  <a:gd name="T0" fmla="*/ 0 w 34"/>
                  <a:gd name="T1" fmla="*/ 22 h 48"/>
                  <a:gd name="T2" fmla="*/ 0 w 34"/>
                  <a:gd name="T3" fmla="*/ 27 h 48"/>
                  <a:gd name="T4" fmla="*/ 0 w 34"/>
                  <a:gd name="T5" fmla="*/ 27 h 48"/>
                  <a:gd name="T6" fmla="*/ 33 w 34"/>
                  <a:gd name="T7" fmla="*/ 27 h 48"/>
                  <a:gd name="T8" fmla="*/ 33 w 34"/>
                  <a:gd name="T9" fmla="*/ 22 h 48"/>
                  <a:gd name="T10" fmla="*/ 33 w 34"/>
                  <a:gd name="T11" fmla="*/ 22 h 48"/>
                  <a:gd name="T12" fmla="*/ 0 w 34"/>
                  <a:gd name="T13" fmla="*/ 22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2"/>
                    </a:moveTo>
                    <a:lnTo>
                      <a:pt x="0" y="27"/>
                    </a:lnTo>
                    <a:lnTo>
                      <a:pt x="0" y="27"/>
                    </a:lnTo>
                    <a:cubicBezTo>
                      <a:pt x="0" y="47"/>
                      <a:pt x="33" y="47"/>
                      <a:pt x="33" y="27"/>
                    </a:cubicBezTo>
                    <a:lnTo>
                      <a:pt x="33" y="22"/>
                    </a:lnTo>
                    <a:lnTo>
                      <a:pt x="33" y="22"/>
                    </a:lnTo>
                    <a:cubicBezTo>
                      <a:pt x="33" y="0"/>
                      <a:pt x="0" y="0"/>
                      <a:pt x="0" y="2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 name="Freeform 267">
                <a:extLst>
                  <a:ext uri="{FF2B5EF4-FFF2-40B4-BE49-F238E27FC236}">
                    <a16:creationId xmlns:a16="http://schemas.microsoft.com/office/drawing/2014/main" id="{2DE52634-8FBC-6546-82A4-A94B5B2A6A01}"/>
                  </a:ext>
                </a:extLst>
              </p:cNvPr>
              <p:cNvSpPr>
                <a:spLocks noChangeArrowheads="1"/>
              </p:cNvSpPr>
              <p:nvPr/>
            </p:nvSpPr>
            <p:spPr bwMode="auto">
              <a:xfrm>
                <a:off x="4276050" y="3420720"/>
                <a:ext cx="616744" cy="814406"/>
              </a:xfrm>
              <a:custGeom>
                <a:avLst/>
                <a:gdLst>
                  <a:gd name="T0" fmla="*/ 2326 w 2516"/>
                  <a:gd name="T1" fmla="*/ 105 h 3323"/>
                  <a:gd name="T2" fmla="*/ 2157 w 2516"/>
                  <a:gd name="T3" fmla="*/ 468 h 3323"/>
                  <a:gd name="T4" fmla="*/ 2081 w 2516"/>
                  <a:gd name="T5" fmla="*/ 27 h 3323"/>
                  <a:gd name="T6" fmla="*/ 2110 w 2516"/>
                  <a:gd name="T7" fmla="*/ 370 h 3323"/>
                  <a:gd name="T8" fmla="*/ 1927 w 2516"/>
                  <a:gd name="T9" fmla="*/ 84 h 3323"/>
                  <a:gd name="T10" fmla="*/ 2100 w 2516"/>
                  <a:gd name="T11" fmla="*/ 504 h 3323"/>
                  <a:gd name="T12" fmla="*/ 2099 w 2516"/>
                  <a:gd name="T13" fmla="*/ 539 h 3323"/>
                  <a:gd name="T14" fmla="*/ 1952 w 2516"/>
                  <a:gd name="T15" fmla="*/ 1307 h 3323"/>
                  <a:gd name="T16" fmla="*/ 1654 w 2516"/>
                  <a:gd name="T17" fmla="*/ 999 h 3323"/>
                  <a:gd name="T18" fmla="*/ 1935 w 2516"/>
                  <a:gd name="T19" fmla="*/ 707 h 3323"/>
                  <a:gd name="T20" fmla="*/ 1727 w 2516"/>
                  <a:gd name="T21" fmla="*/ 885 h 3323"/>
                  <a:gd name="T22" fmla="*/ 1778 w 2516"/>
                  <a:gd name="T23" fmla="*/ 652 h 3323"/>
                  <a:gd name="T24" fmla="*/ 1631 w 2516"/>
                  <a:gd name="T25" fmla="*/ 669 h 3323"/>
                  <a:gd name="T26" fmla="*/ 1614 w 2516"/>
                  <a:gd name="T27" fmla="*/ 940 h 3323"/>
                  <a:gd name="T28" fmla="*/ 1564 w 2516"/>
                  <a:gd name="T29" fmla="*/ 936 h 3323"/>
                  <a:gd name="T30" fmla="*/ 1314 w 2516"/>
                  <a:gd name="T31" fmla="*/ 728 h 3323"/>
                  <a:gd name="T32" fmla="*/ 1506 w 2516"/>
                  <a:gd name="T33" fmla="*/ 1197 h 3323"/>
                  <a:gd name="T34" fmla="*/ 1478 w 2516"/>
                  <a:gd name="T35" fmla="*/ 1046 h 3323"/>
                  <a:gd name="T36" fmla="*/ 1485 w 2516"/>
                  <a:gd name="T37" fmla="*/ 1154 h 3323"/>
                  <a:gd name="T38" fmla="*/ 1448 w 2516"/>
                  <a:gd name="T39" fmla="*/ 1073 h 3323"/>
                  <a:gd name="T40" fmla="*/ 1429 w 2516"/>
                  <a:gd name="T41" fmla="*/ 1105 h 3323"/>
                  <a:gd name="T42" fmla="*/ 1452 w 2516"/>
                  <a:gd name="T43" fmla="*/ 1158 h 3323"/>
                  <a:gd name="T44" fmla="*/ 1358 w 2516"/>
                  <a:gd name="T45" fmla="*/ 1135 h 3323"/>
                  <a:gd name="T46" fmla="*/ 1408 w 2516"/>
                  <a:gd name="T47" fmla="*/ 1192 h 3323"/>
                  <a:gd name="T48" fmla="*/ 1390 w 2516"/>
                  <a:gd name="T49" fmla="*/ 1222 h 3323"/>
                  <a:gd name="T50" fmla="*/ 1590 w 2516"/>
                  <a:gd name="T51" fmla="*/ 1347 h 3323"/>
                  <a:gd name="T52" fmla="*/ 1019 w 2516"/>
                  <a:gd name="T53" fmla="*/ 1390 h 3323"/>
                  <a:gd name="T54" fmla="*/ 1167 w 2516"/>
                  <a:gd name="T55" fmla="*/ 1088 h 3323"/>
                  <a:gd name="T56" fmla="*/ 1052 w 2516"/>
                  <a:gd name="T57" fmla="*/ 1034 h 3323"/>
                  <a:gd name="T58" fmla="*/ 933 w 2516"/>
                  <a:gd name="T59" fmla="*/ 1094 h 3323"/>
                  <a:gd name="T60" fmla="*/ 706 w 2516"/>
                  <a:gd name="T61" fmla="*/ 1214 h 3323"/>
                  <a:gd name="T62" fmla="*/ 945 w 2516"/>
                  <a:gd name="T63" fmla="*/ 1375 h 3323"/>
                  <a:gd name="T64" fmla="*/ 692 w 2516"/>
                  <a:gd name="T65" fmla="*/ 1370 h 3323"/>
                  <a:gd name="T66" fmla="*/ 974 w 2516"/>
                  <a:gd name="T67" fmla="*/ 1405 h 3323"/>
                  <a:gd name="T68" fmla="*/ 1451 w 2516"/>
                  <a:gd name="T69" fmla="*/ 2027 h 3323"/>
                  <a:gd name="T70" fmla="*/ 556 w 2516"/>
                  <a:gd name="T71" fmla="*/ 1535 h 3323"/>
                  <a:gd name="T72" fmla="*/ 546 w 2516"/>
                  <a:gd name="T73" fmla="*/ 1467 h 3323"/>
                  <a:gd name="T74" fmla="*/ 503 w 2516"/>
                  <a:gd name="T75" fmla="*/ 1476 h 3323"/>
                  <a:gd name="T76" fmla="*/ 458 w 2516"/>
                  <a:gd name="T77" fmla="*/ 1377 h 3323"/>
                  <a:gd name="T78" fmla="*/ 465 w 2516"/>
                  <a:gd name="T79" fmla="*/ 1568 h 3323"/>
                  <a:gd name="T80" fmla="*/ 419 w 2516"/>
                  <a:gd name="T81" fmla="*/ 1548 h 3323"/>
                  <a:gd name="T82" fmla="*/ 102 w 2516"/>
                  <a:gd name="T83" fmla="*/ 1354 h 3323"/>
                  <a:gd name="T84" fmla="*/ 16 w 2516"/>
                  <a:gd name="T85" fmla="*/ 1496 h 3323"/>
                  <a:gd name="T86" fmla="*/ 79 w 2516"/>
                  <a:gd name="T87" fmla="*/ 1641 h 3323"/>
                  <a:gd name="T88" fmla="*/ 1486 w 2516"/>
                  <a:gd name="T89" fmla="*/ 2083 h 3323"/>
                  <a:gd name="T90" fmla="*/ 2243 w 2516"/>
                  <a:gd name="T91" fmla="*/ 3298 h 3323"/>
                  <a:gd name="T92" fmla="*/ 1553 w 2516"/>
                  <a:gd name="T93" fmla="*/ 2074 h 3323"/>
                  <a:gd name="T94" fmla="*/ 1962 w 2516"/>
                  <a:gd name="T95" fmla="*/ 1420 h 3323"/>
                  <a:gd name="T96" fmla="*/ 1997 w 2516"/>
                  <a:gd name="T97" fmla="*/ 1380 h 3323"/>
                  <a:gd name="T98" fmla="*/ 2244 w 2516"/>
                  <a:gd name="T99" fmla="*/ 1213 h 3323"/>
                  <a:gd name="T100" fmla="*/ 2287 w 2516"/>
                  <a:gd name="T101" fmla="*/ 1152 h 3323"/>
                  <a:gd name="T102" fmla="*/ 2213 w 2516"/>
                  <a:gd name="T103" fmla="*/ 1175 h 3323"/>
                  <a:gd name="T104" fmla="*/ 2266 w 2516"/>
                  <a:gd name="T105" fmla="*/ 1059 h 3323"/>
                  <a:gd name="T106" fmla="*/ 2197 w 2516"/>
                  <a:gd name="T107" fmla="*/ 1149 h 3323"/>
                  <a:gd name="T108" fmla="*/ 2168 w 2516"/>
                  <a:gd name="T109" fmla="*/ 1120 h 3323"/>
                  <a:gd name="T110" fmla="*/ 2128 w 2516"/>
                  <a:gd name="T111" fmla="*/ 1027 h 3323"/>
                  <a:gd name="T112" fmla="*/ 2147 w 2516"/>
                  <a:gd name="T113" fmla="*/ 546 h 3323"/>
                  <a:gd name="T114" fmla="*/ 2274 w 2516"/>
                  <a:gd name="T115" fmla="*/ 527 h 3323"/>
                  <a:gd name="T116" fmla="*/ 2332 w 2516"/>
                  <a:gd name="T117" fmla="*/ 467 h 3323"/>
                  <a:gd name="T118" fmla="*/ 2444 w 2516"/>
                  <a:gd name="T119" fmla="*/ 215 h 3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16" h="3323">
                    <a:moveTo>
                      <a:pt x="2418" y="196"/>
                    </a:moveTo>
                    <a:lnTo>
                      <a:pt x="2418" y="196"/>
                    </a:lnTo>
                    <a:cubicBezTo>
                      <a:pt x="2401" y="226"/>
                      <a:pt x="2255" y="444"/>
                      <a:pt x="2180" y="493"/>
                    </a:cubicBezTo>
                    <a:lnTo>
                      <a:pt x="2180" y="493"/>
                    </a:lnTo>
                    <a:cubicBezTo>
                      <a:pt x="2251" y="373"/>
                      <a:pt x="2299" y="243"/>
                      <a:pt x="2326" y="105"/>
                    </a:cubicBezTo>
                    <a:lnTo>
                      <a:pt x="2326" y="105"/>
                    </a:lnTo>
                    <a:cubicBezTo>
                      <a:pt x="2330" y="84"/>
                      <a:pt x="2298" y="82"/>
                      <a:pt x="2293" y="102"/>
                    </a:cubicBezTo>
                    <a:lnTo>
                      <a:pt x="2293" y="102"/>
                    </a:lnTo>
                    <a:cubicBezTo>
                      <a:pt x="2269" y="232"/>
                      <a:pt x="2223" y="354"/>
                      <a:pt x="2157" y="468"/>
                    </a:cubicBezTo>
                    <a:lnTo>
                      <a:pt x="2157" y="468"/>
                    </a:lnTo>
                    <a:cubicBezTo>
                      <a:pt x="2155" y="431"/>
                      <a:pt x="2144" y="389"/>
                      <a:pt x="2142" y="364"/>
                    </a:cubicBezTo>
                    <a:lnTo>
                      <a:pt x="2142" y="364"/>
                    </a:lnTo>
                    <a:cubicBezTo>
                      <a:pt x="2132" y="250"/>
                      <a:pt x="2123" y="135"/>
                      <a:pt x="2114" y="21"/>
                    </a:cubicBezTo>
                    <a:lnTo>
                      <a:pt x="2114" y="21"/>
                    </a:lnTo>
                    <a:cubicBezTo>
                      <a:pt x="2112" y="0"/>
                      <a:pt x="2080" y="6"/>
                      <a:pt x="2081" y="27"/>
                    </a:cubicBezTo>
                    <a:lnTo>
                      <a:pt x="2081" y="27"/>
                    </a:lnTo>
                    <a:cubicBezTo>
                      <a:pt x="2088" y="107"/>
                      <a:pt x="2095" y="187"/>
                      <a:pt x="2101" y="267"/>
                    </a:cubicBezTo>
                    <a:lnTo>
                      <a:pt x="2101" y="267"/>
                    </a:lnTo>
                    <a:cubicBezTo>
                      <a:pt x="2104" y="301"/>
                      <a:pt x="2107" y="335"/>
                      <a:pt x="2110" y="370"/>
                    </a:cubicBezTo>
                    <a:lnTo>
                      <a:pt x="2110" y="370"/>
                    </a:lnTo>
                    <a:cubicBezTo>
                      <a:pt x="2111" y="393"/>
                      <a:pt x="2114" y="415"/>
                      <a:pt x="2116" y="438"/>
                    </a:cubicBezTo>
                    <a:lnTo>
                      <a:pt x="2116" y="438"/>
                    </a:lnTo>
                    <a:cubicBezTo>
                      <a:pt x="2114" y="452"/>
                      <a:pt x="2116" y="465"/>
                      <a:pt x="2119" y="477"/>
                    </a:cubicBezTo>
                    <a:lnTo>
                      <a:pt x="2119" y="477"/>
                    </a:lnTo>
                    <a:cubicBezTo>
                      <a:pt x="2030" y="359"/>
                      <a:pt x="1965" y="229"/>
                      <a:pt x="1927" y="84"/>
                    </a:cubicBezTo>
                    <a:lnTo>
                      <a:pt x="1927" y="84"/>
                    </a:lnTo>
                    <a:cubicBezTo>
                      <a:pt x="1922" y="64"/>
                      <a:pt x="1890" y="70"/>
                      <a:pt x="1895" y="90"/>
                    </a:cubicBezTo>
                    <a:lnTo>
                      <a:pt x="1895" y="90"/>
                    </a:lnTo>
                    <a:cubicBezTo>
                      <a:pt x="1935" y="242"/>
                      <a:pt x="2003" y="380"/>
                      <a:pt x="2100" y="504"/>
                    </a:cubicBezTo>
                    <a:lnTo>
                      <a:pt x="2100" y="504"/>
                    </a:lnTo>
                    <a:cubicBezTo>
                      <a:pt x="1993" y="459"/>
                      <a:pt x="1910" y="379"/>
                      <a:pt x="1860" y="271"/>
                    </a:cubicBezTo>
                    <a:lnTo>
                      <a:pt x="1860" y="271"/>
                    </a:lnTo>
                    <a:cubicBezTo>
                      <a:pt x="1851" y="252"/>
                      <a:pt x="1822" y="266"/>
                      <a:pt x="1831" y="285"/>
                    </a:cubicBezTo>
                    <a:lnTo>
                      <a:pt x="1831" y="285"/>
                    </a:lnTo>
                    <a:cubicBezTo>
                      <a:pt x="1885" y="403"/>
                      <a:pt x="1979" y="492"/>
                      <a:pt x="2099" y="539"/>
                    </a:cubicBezTo>
                    <a:lnTo>
                      <a:pt x="2099" y="539"/>
                    </a:lnTo>
                    <a:cubicBezTo>
                      <a:pt x="2099" y="539"/>
                      <a:pt x="2098" y="539"/>
                      <a:pt x="2098" y="540"/>
                    </a:cubicBezTo>
                    <a:lnTo>
                      <a:pt x="2098" y="540"/>
                    </a:lnTo>
                    <a:cubicBezTo>
                      <a:pt x="2087" y="802"/>
                      <a:pt x="2038" y="1059"/>
                      <a:pt x="1952" y="1307"/>
                    </a:cubicBezTo>
                    <a:lnTo>
                      <a:pt x="1952" y="1307"/>
                    </a:lnTo>
                    <a:cubicBezTo>
                      <a:pt x="1907" y="1435"/>
                      <a:pt x="1851" y="1558"/>
                      <a:pt x="1787" y="1678"/>
                    </a:cubicBezTo>
                    <a:lnTo>
                      <a:pt x="1787" y="1678"/>
                    </a:lnTo>
                    <a:cubicBezTo>
                      <a:pt x="1734" y="1776"/>
                      <a:pt x="1665" y="1922"/>
                      <a:pt x="1571" y="2001"/>
                    </a:cubicBezTo>
                    <a:lnTo>
                      <a:pt x="1571" y="2001"/>
                    </a:lnTo>
                    <a:cubicBezTo>
                      <a:pt x="1637" y="1668"/>
                      <a:pt x="1653" y="1338"/>
                      <a:pt x="1654" y="999"/>
                    </a:cubicBezTo>
                    <a:lnTo>
                      <a:pt x="1654" y="999"/>
                    </a:lnTo>
                    <a:cubicBezTo>
                      <a:pt x="1656" y="996"/>
                      <a:pt x="1657" y="993"/>
                      <a:pt x="1658" y="989"/>
                    </a:cubicBezTo>
                    <a:lnTo>
                      <a:pt x="1658" y="989"/>
                    </a:lnTo>
                    <a:cubicBezTo>
                      <a:pt x="1794" y="938"/>
                      <a:pt x="1875" y="838"/>
                      <a:pt x="1935" y="707"/>
                    </a:cubicBezTo>
                    <a:lnTo>
                      <a:pt x="1935" y="707"/>
                    </a:lnTo>
                    <a:cubicBezTo>
                      <a:pt x="1943" y="688"/>
                      <a:pt x="1913" y="677"/>
                      <a:pt x="1904" y="696"/>
                    </a:cubicBezTo>
                    <a:lnTo>
                      <a:pt x="1904" y="696"/>
                    </a:lnTo>
                    <a:cubicBezTo>
                      <a:pt x="1857" y="799"/>
                      <a:pt x="1796" y="880"/>
                      <a:pt x="1704" y="932"/>
                    </a:cubicBezTo>
                    <a:lnTo>
                      <a:pt x="1704" y="932"/>
                    </a:lnTo>
                    <a:cubicBezTo>
                      <a:pt x="1713" y="916"/>
                      <a:pt x="1720" y="899"/>
                      <a:pt x="1727" y="885"/>
                    </a:cubicBezTo>
                    <a:lnTo>
                      <a:pt x="1727" y="885"/>
                    </a:lnTo>
                    <a:cubicBezTo>
                      <a:pt x="1763" y="814"/>
                      <a:pt x="1790" y="740"/>
                      <a:pt x="1808" y="662"/>
                    </a:cubicBezTo>
                    <a:lnTo>
                      <a:pt x="1808" y="662"/>
                    </a:lnTo>
                    <a:cubicBezTo>
                      <a:pt x="1813" y="642"/>
                      <a:pt x="1783" y="631"/>
                      <a:pt x="1778" y="652"/>
                    </a:cubicBezTo>
                    <a:lnTo>
                      <a:pt x="1778" y="652"/>
                    </a:lnTo>
                    <a:cubicBezTo>
                      <a:pt x="1766" y="699"/>
                      <a:pt x="1753" y="746"/>
                      <a:pt x="1734" y="791"/>
                    </a:cubicBezTo>
                    <a:lnTo>
                      <a:pt x="1734" y="791"/>
                    </a:lnTo>
                    <a:cubicBezTo>
                      <a:pt x="1722" y="824"/>
                      <a:pt x="1691" y="919"/>
                      <a:pt x="1651" y="948"/>
                    </a:cubicBezTo>
                    <a:lnTo>
                      <a:pt x="1651" y="948"/>
                    </a:lnTo>
                    <a:cubicBezTo>
                      <a:pt x="1618" y="858"/>
                      <a:pt x="1612" y="764"/>
                      <a:pt x="1631" y="669"/>
                    </a:cubicBezTo>
                    <a:lnTo>
                      <a:pt x="1631" y="669"/>
                    </a:lnTo>
                    <a:cubicBezTo>
                      <a:pt x="1635" y="649"/>
                      <a:pt x="1603" y="646"/>
                      <a:pt x="1599" y="666"/>
                    </a:cubicBezTo>
                    <a:lnTo>
                      <a:pt x="1599" y="666"/>
                    </a:lnTo>
                    <a:cubicBezTo>
                      <a:pt x="1579" y="759"/>
                      <a:pt x="1585" y="851"/>
                      <a:pt x="1614" y="940"/>
                    </a:cubicBezTo>
                    <a:lnTo>
                      <a:pt x="1614" y="940"/>
                    </a:lnTo>
                    <a:cubicBezTo>
                      <a:pt x="1541" y="869"/>
                      <a:pt x="1488" y="784"/>
                      <a:pt x="1454" y="687"/>
                    </a:cubicBezTo>
                    <a:lnTo>
                      <a:pt x="1454" y="687"/>
                    </a:lnTo>
                    <a:cubicBezTo>
                      <a:pt x="1447" y="667"/>
                      <a:pt x="1418" y="682"/>
                      <a:pt x="1425" y="701"/>
                    </a:cubicBezTo>
                    <a:lnTo>
                      <a:pt x="1425" y="701"/>
                    </a:lnTo>
                    <a:cubicBezTo>
                      <a:pt x="1455" y="790"/>
                      <a:pt x="1502" y="868"/>
                      <a:pt x="1564" y="936"/>
                    </a:cubicBezTo>
                    <a:lnTo>
                      <a:pt x="1564" y="936"/>
                    </a:lnTo>
                    <a:cubicBezTo>
                      <a:pt x="1464" y="894"/>
                      <a:pt x="1381" y="824"/>
                      <a:pt x="1344" y="715"/>
                    </a:cubicBezTo>
                    <a:lnTo>
                      <a:pt x="1344" y="715"/>
                    </a:lnTo>
                    <a:cubicBezTo>
                      <a:pt x="1337" y="695"/>
                      <a:pt x="1307" y="709"/>
                      <a:pt x="1314" y="728"/>
                    </a:cubicBezTo>
                    <a:lnTo>
                      <a:pt x="1314" y="728"/>
                    </a:lnTo>
                    <a:cubicBezTo>
                      <a:pt x="1360" y="864"/>
                      <a:pt x="1475" y="944"/>
                      <a:pt x="1605" y="986"/>
                    </a:cubicBezTo>
                    <a:lnTo>
                      <a:pt x="1605" y="986"/>
                    </a:lnTo>
                    <a:cubicBezTo>
                      <a:pt x="1605" y="1094"/>
                      <a:pt x="1604" y="1201"/>
                      <a:pt x="1599" y="1308"/>
                    </a:cubicBezTo>
                    <a:lnTo>
                      <a:pt x="1599" y="1308"/>
                    </a:lnTo>
                    <a:cubicBezTo>
                      <a:pt x="1568" y="1271"/>
                      <a:pt x="1537" y="1234"/>
                      <a:pt x="1506" y="1197"/>
                    </a:cubicBezTo>
                    <a:lnTo>
                      <a:pt x="1506" y="1197"/>
                    </a:lnTo>
                    <a:cubicBezTo>
                      <a:pt x="1533" y="1166"/>
                      <a:pt x="1518" y="1064"/>
                      <a:pt x="1511" y="1041"/>
                    </a:cubicBezTo>
                    <a:lnTo>
                      <a:pt x="1511" y="1041"/>
                    </a:lnTo>
                    <a:cubicBezTo>
                      <a:pt x="1504" y="1021"/>
                      <a:pt x="1472" y="1026"/>
                      <a:pt x="1478" y="1046"/>
                    </a:cubicBezTo>
                    <a:lnTo>
                      <a:pt x="1478" y="1046"/>
                    </a:lnTo>
                    <a:cubicBezTo>
                      <a:pt x="1485" y="1067"/>
                      <a:pt x="1489" y="1087"/>
                      <a:pt x="1489" y="1109"/>
                    </a:cubicBezTo>
                    <a:lnTo>
                      <a:pt x="1489" y="1109"/>
                    </a:lnTo>
                    <a:cubicBezTo>
                      <a:pt x="1490" y="1120"/>
                      <a:pt x="1489" y="1131"/>
                      <a:pt x="1488" y="1143"/>
                    </a:cubicBezTo>
                    <a:lnTo>
                      <a:pt x="1488" y="1143"/>
                    </a:lnTo>
                    <a:cubicBezTo>
                      <a:pt x="1488" y="1145"/>
                      <a:pt x="1486" y="1150"/>
                      <a:pt x="1485" y="1154"/>
                    </a:cubicBezTo>
                    <a:lnTo>
                      <a:pt x="1485" y="1154"/>
                    </a:lnTo>
                    <a:cubicBezTo>
                      <a:pt x="1485" y="1154"/>
                      <a:pt x="1485" y="1153"/>
                      <a:pt x="1484" y="1153"/>
                    </a:cubicBezTo>
                    <a:lnTo>
                      <a:pt x="1484" y="1153"/>
                    </a:lnTo>
                    <a:cubicBezTo>
                      <a:pt x="1475" y="1124"/>
                      <a:pt x="1463" y="1098"/>
                      <a:pt x="1448" y="1073"/>
                    </a:cubicBezTo>
                    <a:lnTo>
                      <a:pt x="1448" y="1073"/>
                    </a:lnTo>
                    <a:cubicBezTo>
                      <a:pt x="1438" y="1057"/>
                      <a:pt x="1415" y="1063"/>
                      <a:pt x="1417" y="1082"/>
                    </a:cubicBezTo>
                    <a:lnTo>
                      <a:pt x="1417" y="1082"/>
                    </a:lnTo>
                    <a:cubicBezTo>
                      <a:pt x="1417" y="1086"/>
                      <a:pt x="1418" y="1089"/>
                      <a:pt x="1418" y="1093"/>
                    </a:cubicBezTo>
                    <a:lnTo>
                      <a:pt x="1418" y="1093"/>
                    </a:lnTo>
                    <a:cubicBezTo>
                      <a:pt x="1419" y="1100"/>
                      <a:pt x="1423" y="1104"/>
                      <a:pt x="1429" y="1105"/>
                    </a:cubicBezTo>
                    <a:lnTo>
                      <a:pt x="1429" y="1105"/>
                    </a:lnTo>
                    <a:cubicBezTo>
                      <a:pt x="1433" y="1114"/>
                      <a:pt x="1438" y="1124"/>
                      <a:pt x="1443" y="1134"/>
                    </a:cubicBezTo>
                    <a:lnTo>
                      <a:pt x="1443" y="1134"/>
                    </a:lnTo>
                    <a:cubicBezTo>
                      <a:pt x="1447" y="1141"/>
                      <a:pt x="1449" y="1150"/>
                      <a:pt x="1452" y="1158"/>
                    </a:cubicBezTo>
                    <a:lnTo>
                      <a:pt x="1452" y="1158"/>
                    </a:lnTo>
                    <a:cubicBezTo>
                      <a:pt x="1452" y="1160"/>
                      <a:pt x="1453" y="1161"/>
                      <a:pt x="1453" y="1161"/>
                    </a:cubicBezTo>
                    <a:lnTo>
                      <a:pt x="1453" y="1161"/>
                    </a:lnTo>
                    <a:cubicBezTo>
                      <a:pt x="1425" y="1154"/>
                      <a:pt x="1401" y="1138"/>
                      <a:pt x="1382" y="1114"/>
                    </a:cubicBezTo>
                    <a:lnTo>
                      <a:pt x="1382" y="1114"/>
                    </a:lnTo>
                    <a:cubicBezTo>
                      <a:pt x="1370" y="1098"/>
                      <a:pt x="1345" y="1119"/>
                      <a:pt x="1358" y="1135"/>
                    </a:cubicBezTo>
                    <a:lnTo>
                      <a:pt x="1358" y="1135"/>
                    </a:lnTo>
                    <a:cubicBezTo>
                      <a:pt x="1380" y="1164"/>
                      <a:pt x="1410" y="1183"/>
                      <a:pt x="1443" y="1193"/>
                    </a:cubicBezTo>
                    <a:lnTo>
                      <a:pt x="1443" y="1193"/>
                    </a:lnTo>
                    <a:cubicBezTo>
                      <a:pt x="1431" y="1195"/>
                      <a:pt x="1419" y="1194"/>
                      <a:pt x="1408" y="1192"/>
                    </a:cubicBezTo>
                    <a:lnTo>
                      <a:pt x="1408" y="1192"/>
                    </a:lnTo>
                    <a:cubicBezTo>
                      <a:pt x="1390" y="1190"/>
                      <a:pt x="1350" y="1186"/>
                      <a:pt x="1350" y="1161"/>
                    </a:cubicBezTo>
                    <a:lnTo>
                      <a:pt x="1350" y="1161"/>
                    </a:lnTo>
                    <a:cubicBezTo>
                      <a:pt x="1349" y="1140"/>
                      <a:pt x="1317" y="1137"/>
                      <a:pt x="1317" y="1158"/>
                    </a:cubicBezTo>
                    <a:lnTo>
                      <a:pt x="1317" y="1158"/>
                    </a:lnTo>
                    <a:cubicBezTo>
                      <a:pt x="1317" y="1200"/>
                      <a:pt x="1353" y="1215"/>
                      <a:pt x="1390" y="1222"/>
                    </a:cubicBezTo>
                    <a:lnTo>
                      <a:pt x="1390" y="1222"/>
                    </a:lnTo>
                    <a:cubicBezTo>
                      <a:pt x="1420" y="1228"/>
                      <a:pt x="1452" y="1229"/>
                      <a:pt x="1477" y="1213"/>
                    </a:cubicBezTo>
                    <a:lnTo>
                      <a:pt x="1477" y="1213"/>
                    </a:lnTo>
                    <a:cubicBezTo>
                      <a:pt x="1514" y="1258"/>
                      <a:pt x="1552" y="1302"/>
                      <a:pt x="1590" y="1347"/>
                    </a:cubicBezTo>
                    <a:lnTo>
                      <a:pt x="1590" y="1347"/>
                    </a:lnTo>
                    <a:cubicBezTo>
                      <a:pt x="1592" y="1350"/>
                      <a:pt x="1594" y="1351"/>
                      <a:pt x="1597" y="1352"/>
                    </a:cubicBezTo>
                    <a:lnTo>
                      <a:pt x="1597" y="1352"/>
                    </a:lnTo>
                    <a:cubicBezTo>
                      <a:pt x="1586" y="1578"/>
                      <a:pt x="1563" y="1801"/>
                      <a:pt x="1516" y="2027"/>
                    </a:cubicBezTo>
                    <a:lnTo>
                      <a:pt x="1516" y="2027"/>
                    </a:lnTo>
                    <a:cubicBezTo>
                      <a:pt x="1332" y="1829"/>
                      <a:pt x="1166" y="1617"/>
                      <a:pt x="1019" y="1390"/>
                    </a:cubicBezTo>
                    <a:lnTo>
                      <a:pt x="1019" y="1390"/>
                    </a:lnTo>
                    <a:cubicBezTo>
                      <a:pt x="1111" y="1316"/>
                      <a:pt x="1156" y="1208"/>
                      <a:pt x="1197" y="1099"/>
                    </a:cubicBezTo>
                    <a:lnTo>
                      <a:pt x="1197" y="1099"/>
                    </a:lnTo>
                    <a:cubicBezTo>
                      <a:pt x="1205" y="1080"/>
                      <a:pt x="1175" y="1069"/>
                      <a:pt x="1167" y="1088"/>
                    </a:cubicBezTo>
                    <a:lnTo>
                      <a:pt x="1167" y="1088"/>
                    </a:lnTo>
                    <a:cubicBezTo>
                      <a:pt x="1134" y="1175"/>
                      <a:pt x="1098" y="1263"/>
                      <a:pt x="1035" y="1331"/>
                    </a:cubicBezTo>
                    <a:lnTo>
                      <a:pt x="1035" y="1331"/>
                    </a:lnTo>
                    <a:cubicBezTo>
                      <a:pt x="1071" y="1237"/>
                      <a:pt x="1087" y="1139"/>
                      <a:pt x="1084" y="1038"/>
                    </a:cubicBezTo>
                    <a:lnTo>
                      <a:pt x="1084" y="1038"/>
                    </a:lnTo>
                    <a:cubicBezTo>
                      <a:pt x="1084" y="1017"/>
                      <a:pt x="1051" y="1014"/>
                      <a:pt x="1052" y="1034"/>
                    </a:cubicBezTo>
                    <a:lnTo>
                      <a:pt x="1052" y="1034"/>
                    </a:lnTo>
                    <a:cubicBezTo>
                      <a:pt x="1055" y="1140"/>
                      <a:pt x="1036" y="1242"/>
                      <a:pt x="997" y="1339"/>
                    </a:cubicBezTo>
                    <a:lnTo>
                      <a:pt x="997" y="1339"/>
                    </a:lnTo>
                    <a:cubicBezTo>
                      <a:pt x="988" y="1254"/>
                      <a:pt x="967" y="1173"/>
                      <a:pt x="933" y="1094"/>
                    </a:cubicBezTo>
                    <a:lnTo>
                      <a:pt x="933" y="1094"/>
                    </a:lnTo>
                    <a:cubicBezTo>
                      <a:pt x="925" y="1074"/>
                      <a:pt x="895" y="1089"/>
                      <a:pt x="904" y="1107"/>
                    </a:cubicBezTo>
                    <a:lnTo>
                      <a:pt x="904" y="1107"/>
                    </a:lnTo>
                    <a:cubicBezTo>
                      <a:pt x="937" y="1185"/>
                      <a:pt x="957" y="1265"/>
                      <a:pt x="966" y="1348"/>
                    </a:cubicBezTo>
                    <a:lnTo>
                      <a:pt x="966" y="1348"/>
                    </a:lnTo>
                    <a:cubicBezTo>
                      <a:pt x="875" y="1316"/>
                      <a:pt x="770" y="1288"/>
                      <a:pt x="706" y="1214"/>
                    </a:cubicBezTo>
                    <a:lnTo>
                      <a:pt x="706" y="1214"/>
                    </a:lnTo>
                    <a:cubicBezTo>
                      <a:pt x="692" y="1198"/>
                      <a:pt x="668" y="1219"/>
                      <a:pt x="681" y="1235"/>
                    </a:cubicBezTo>
                    <a:lnTo>
                      <a:pt x="681" y="1235"/>
                    </a:lnTo>
                    <a:cubicBezTo>
                      <a:pt x="748" y="1311"/>
                      <a:pt x="851" y="1342"/>
                      <a:pt x="945" y="1375"/>
                    </a:cubicBezTo>
                    <a:lnTo>
                      <a:pt x="945" y="1375"/>
                    </a:lnTo>
                    <a:cubicBezTo>
                      <a:pt x="912" y="1380"/>
                      <a:pt x="880" y="1388"/>
                      <a:pt x="847" y="1389"/>
                    </a:cubicBezTo>
                    <a:lnTo>
                      <a:pt x="847" y="1389"/>
                    </a:lnTo>
                    <a:cubicBezTo>
                      <a:pt x="797" y="1391"/>
                      <a:pt x="750" y="1372"/>
                      <a:pt x="711" y="1344"/>
                    </a:cubicBezTo>
                    <a:lnTo>
                      <a:pt x="711" y="1344"/>
                    </a:lnTo>
                    <a:cubicBezTo>
                      <a:pt x="693" y="1332"/>
                      <a:pt x="675" y="1358"/>
                      <a:pt x="692" y="1370"/>
                    </a:cubicBezTo>
                    <a:lnTo>
                      <a:pt x="692" y="1370"/>
                    </a:lnTo>
                    <a:cubicBezTo>
                      <a:pt x="730" y="1397"/>
                      <a:pt x="771" y="1413"/>
                      <a:pt x="816" y="1420"/>
                    </a:cubicBezTo>
                    <a:lnTo>
                      <a:pt x="816" y="1420"/>
                    </a:lnTo>
                    <a:cubicBezTo>
                      <a:pt x="870" y="1428"/>
                      <a:pt x="920" y="1406"/>
                      <a:pt x="974" y="1405"/>
                    </a:cubicBezTo>
                    <a:lnTo>
                      <a:pt x="974" y="1405"/>
                    </a:lnTo>
                    <a:cubicBezTo>
                      <a:pt x="975" y="1405"/>
                      <a:pt x="975" y="1404"/>
                      <a:pt x="975" y="1404"/>
                    </a:cubicBezTo>
                    <a:lnTo>
                      <a:pt x="975" y="1404"/>
                    </a:lnTo>
                    <a:cubicBezTo>
                      <a:pt x="975" y="1409"/>
                      <a:pt x="977" y="1414"/>
                      <a:pt x="980" y="1419"/>
                    </a:cubicBezTo>
                    <a:lnTo>
                      <a:pt x="980" y="1419"/>
                    </a:lnTo>
                    <a:cubicBezTo>
                      <a:pt x="1120" y="1635"/>
                      <a:pt x="1277" y="1837"/>
                      <a:pt x="1451" y="2027"/>
                    </a:cubicBezTo>
                    <a:lnTo>
                      <a:pt x="1451" y="2027"/>
                    </a:lnTo>
                    <a:cubicBezTo>
                      <a:pt x="1107" y="1969"/>
                      <a:pt x="786" y="1832"/>
                      <a:pt x="506" y="1625"/>
                    </a:cubicBezTo>
                    <a:lnTo>
                      <a:pt x="506" y="1625"/>
                    </a:lnTo>
                    <a:cubicBezTo>
                      <a:pt x="529" y="1600"/>
                      <a:pt x="545" y="1557"/>
                      <a:pt x="556" y="1535"/>
                    </a:cubicBezTo>
                    <a:lnTo>
                      <a:pt x="556" y="1535"/>
                    </a:lnTo>
                    <a:cubicBezTo>
                      <a:pt x="588" y="1465"/>
                      <a:pt x="601" y="1386"/>
                      <a:pt x="600" y="1309"/>
                    </a:cubicBezTo>
                    <a:lnTo>
                      <a:pt x="600" y="1309"/>
                    </a:lnTo>
                    <a:cubicBezTo>
                      <a:pt x="600" y="1289"/>
                      <a:pt x="567" y="1286"/>
                      <a:pt x="567" y="1307"/>
                    </a:cubicBezTo>
                    <a:lnTo>
                      <a:pt x="567" y="1307"/>
                    </a:lnTo>
                    <a:cubicBezTo>
                      <a:pt x="569" y="1362"/>
                      <a:pt x="561" y="1415"/>
                      <a:pt x="546" y="1467"/>
                    </a:cubicBezTo>
                    <a:lnTo>
                      <a:pt x="546" y="1467"/>
                    </a:lnTo>
                    <a:cubicBezTo>
                      <a:pt x="541" y="1481"/>
                      <a:pt x="519" y="1550"/>
                      <a:pt x="494" y="1587"/>
                    </a:cubicBezTo>
                    <a:lnTo>
                      <a:pt x="494" y="1587"/>
                    </a:lnTo>
                    <a:cubicBezTo>
                      <a:pt x="507" y="1552"/>
                      <a:pt x="504" y="1497"/>
                      <a:pt x="503" y="1476"/>
                    </a:cubicBezTo>
                    <a:lnTo>
                      <a:pt x="503" y="1476"/>
                    </a:lnTo>
                    <a:cubicBezTo>
                      <a:pt x="499" y="1365"/>
                      <a:pt x="462" y="1265"/>
                      <a:pt x="393" y="1177"/>
                    </a:cubicBezTo>
                    <a:lnTo>
                      <a:pt x="393" y="1177"/>
                    </a:lnTo>
                    <a:cubicBezTo>
                      <a:pt x="380" y="1161"/>
                      <a:pt x="356" y="1182"/>
                      <a:pt x="369" y="1198"/>
                    </a:cubicBezTo>
                    <a:lnTo>
                      <a:pt x="369" y="1198"/>
                    </a:lnTo>
                    <a:cubicBezTo>
                      <a:pt x="412" y="1254"/>
                      <a:pt x="440" y="1311"/>
                      <a:pt x="458" y="1377"/>
                    </a:cubicBezTo>
                    <a:lnTo>
                      <a:pt x="458" y="1377"/>
                    </a:lnTo>
                    <a:cubicBezTo>
                      <a:pt x="465" y="1403"/>
                      <a:pt x="467" y="1429"/>
                      <a:pt x="470" y="1455"/>
                    </a:cubicBezTo>
                    <a:lnTo>
                      <a:pt x="470" y="1455"/>
                    </a:lnTo>
                    <a:cubicBezTo>
                      <a:pt x="473" y="1490"/>
                      <a:pt x="461" y="1532"/>
                      <a:pt x="465" y="1568"/>
                    </a:cubicBezTo>
                    <a:lnTo>
                      <a:pt x="465" y="1568"/>
                    </a:lnTo>
                    <a:cubicBezTo>
                      <a:pt x="409" y="1447"/>
                      <a:pt x="333" y="1339"/>
                      <a:pt x="236" y="1245"/>
                    </a:cubicBezTo>
                    <a:lnTo>
                      <a:pt x="236" y="1245"/>
                    </a:lnTo>
                    <a:cubicBezTo>
                      <a:pt x="221" y="1231"/>
                      <a:pt x="196" y="1253"/>
                      <a:pt x="211" y="1266"/>
                    </a:cubicBezTo>
                    <a:lnTo>
                      <a:pt x="211" y="1266"/>
                    </a:lnTo>
                    <a:cubicBezTo>
                      <a:pt x="297" y="1349"/>
                      <a:pt x="366" y="1443"/>
                      <a:pt x="419" y="1548"/>
                    </a:cubicBezTo>
                    <a:lnTo>
                      <a:pt x="419" y="1548"/>
                    </a:lnTo>
                    <a:cubicBezTo>
                      <a:pt x="319" y="1475"/>
                      <a:pt x="220" y="1400"/>
                      <a:pt x="121" y="1326"/>
                    </a:cubicBezTo>
                    <a:lnTo>
                      <a:pt x="121" y="1326"/>
                    </a:lnTo>
                    <a:cubicBezTo>
                      <a:pt x="104" y="1314"/>
                      <a:pt x="86" y="1341"/>
                      <a:pt x="102" y="1354"/>
                    </a:cubicBezTo>
                    <a:lnTo>
                      <a:pt x="102" y="1354"/>
                    </a:lnTo>
                    <a:cubicBezTo>
                      <a:pt x="211" y="1434"/>
                      <a:pt x="319" y="1514"/>
                      <a:pt x="428" y="1596"/>
                    </a:cubicBezTo>
                    <a:lnTo>
                      <a:pt x="428" y="1596"/>
                    </a:lnTo>
                    <a:cubicBezTo>
                      <a:pt x="285" y="1596"/>
                      <a:pt x="150" y="1553"/>
                      <a:pt x="35" y="1468"/>
                    </a:cubicBezTo>
                    <a:lnTo>
                      <a:pt x="35" y="1468"/>
                    </a:lnTo>
                    <a:cubicBezTo>
                      <a:pt x="18" y="1456"/>
                      <a:pt x="0" y="1483"/>
                      <a:pt x="16" y="1496"/>
                    </a:cubicBezTo>
                    <a:lnTo>
                      <a:pt x="16" y="1496"/>
                    </a:lnTo>
                    <a:cubicBezTo>
                      <a:pt x="134" y="1582"/>
                      <a:pt x="274" y="1628"/>
                      <a:pt x="419" y="1628"/>
                    </a:cubicBezTo>
                    <a:lnTo>
                      <a:pt x="419" y="1628"/>
                    </a:lnTo>
                    <a:cubicBezTo>
                      <a:pt x="382" y="1732"/>
                      <a:pt x="148" y="1663"/>
                      <a:pt x="79" y="1641"/>
                    </a:cubicBezTo>
                    <a:lnTo>
                      <a:pt x="79" y="1641"/>
                    </a:lnTo>
                    <a:cubicBezTo>
                      <a:pt x="59" y="1634"/>
                      <a:pt x="48" y="1665"/>
                      <a:pt x="68" y="1671"/>
                    </a:cubicBezTo>
                    <a:lnTo>
                      <a:pt x="68" y="1671"/>
                    </a:lnTo>
                    <a:cubicBezTo>
                      <a:pt x="163" y="1702"/>
                      <a:pt x="398" y="1768"/>
                      <a:pt x="449" y="1642"/>
                    </a:cubicBezTo>
                    <a:lnTo>
                      <a:pt x="449" y="1642"/>
                    </a:lnTo>
                    <a:cubicBezTo>
                      <a:pt x="753" y="1875"/>
                      <a:pt x="1108" y="2025"/>
                      <a:pt x="1486" y="2083"/>
                    </a:cubicBezTo>
                    <a:lnTo>
                      <a:pt x="1486" y="2083"/>
                    </a:lnTo>
                    <a:cubicBezTo>
                      <a:pt x="1489" y="2083"/>
                      <a:pt x="1491" y="2083"/>
                      <a:pt x="1493" y="2083"/>
                    </a:cubicBezTo>
                    <a:lnTo>
                      <a:pt x="1493" y="2083"/>
                    </a:lnTo>
                    <a:cubicBezTo>
                      <a:pt x="1761" y="2478"/>
                      <a:pt x="1922" y="2939"/>
                      <a:pt x="2243" y="3298"/>
                    </a:cubicBezTo>
                    <a:lnTo>
                      <a:pt x="2243" y="3298"/>
                    </a:lnTo>
                    <a:cubicBezTo>
                      <a:pt x="2264" y="3322"/>
                      <a:pt x="2300" y="3290"/>
                      <a:pt x="2279" y="3267"/>
                    </a:cubicBezTo>
                    <a:lnTo>
                      <a:pt x="2279" y="3267"/>
                    </a:lnTo>
                    <a:cubicBezTo>
                      <a:pt x="1968" y="2917"/>
                      <a:pt x="1806" y="2471"/>
                      <a:pt x="1551" y="2083"/>
                    </a:cubicBezTo>
                    <a:lnTo>
                      <a:pt x="1551" y="2083"/>
                    </a:lnTo>
                    <a:cubicBezTo>
                      <a:pt x="1552" y="2080"/>
                      <a:pt x="1553" y="2077"/>
                      <a:pt x="1553" y="2074"/>
                    </a:cubicBezTo>
                    <a:lnTo>
                      <a:pt x="1553" y="2074"/>
                    </a:lnTo>
                    <a:cubicBezTo>
                      <a:pt x="1655" y="2015"/>
                      <a:pt x="1717" y="1893"/>
                      <a:pt x="1776" y="1794"/>
                    </a:cubicBezTo>
                    <a:lnTo>
                      <a:pt x="1776" y="1794"/>
                    </a:lnTo>
                    <a:cubicBezTo>
                      <a:pt x="1848" y="1675"/>
                      <a:pt x="1909" y="1549"/>
                      <a:pt x="1962" y="1420"/>
                    </a:cubicBezTo>
                    <a:lnTo>
                      <a:pt x="1962" y="1420"/>
                    </a:lnTo>
                    <a:cubicBezTo>
                      <a:pt x="1965" y="1412"/>
                      <a:pt x="1967" y="1405"/>
                      <a:pt x="1970" y="1397"/>
                    </a:cubicBezTo>
                    <a:lnTo>
                      <a:pt x="1970" y="1397"/>
                    </a:lnTo>
                    <a:cubicBezTo>
                      <a:pt x="1979" y="1394"/>
                      <a:pt x="1987" y="1386"/>
                      <a:pt x="1995" y="1381"/>
                    </a:cubicBezTo>
                    <a:lnTo>
                      <a:pt x="1995" y="1381"/>
                    </a:lnTo>
                    <a:cubicBezTo>
                      <a:pt x="1996" y="1381"/>
                      <a:pt x="1996" y="1381"/>
                      <a:pt x="1997" y="1380"/>
                    </a:cubicBezTo>
                    <a:lnTo>
                      <a:pt x="1997" y="1380"/>
                    </a:lnTo>
                    <a:cubicBezTo>
                      <a:pt x="2069" y="1329"/>
                      <a:pt x="2128" y="1265"/>
                      <a:pt x="2173" y="1190"/>
                    </a:cubicBezTo>
                    <a:lnTo>
                      <a:pt x="2173" y="1190"/>
                    </a:lnTo>
                    <a:cubicBezTo>
                      <a:pt x="2191" y="1206"/>
                      <a:pt x="2223" y="1216"/>
                      <a:pt x="2244" y="1213"/>
                    </a:cubicBezTo>
                    <a:lnTo>
                      <a:pt x="2244" y="1213"/>
                    </a:lnTo>
                    <a:cubicBezTo>
                      <a:pt x="2300" y="1204"/>
                      <a:pt x="2343" y="1143"/>
                      <a:pt x="2375" y="1100"/>
                    </a:cubicBezTo>
                    <a:lnTo>
                      <a:pt x="2375" y="1100"/>
                    </a:lnTo>
                    <a:cubicBezTo>
                      <a:pt x="2388" y="1083"/>
                      <a:pt x="2361" y="1064"/>
                      <a:pt x="2349" y="1081"/>
                    </a:cubicBezTo>
                    <a:lnTo>
                      <a:pt x="2349" y="1081"/>
                    </a:lnTo>
                    <a:cubicBezTo>
                      <a:pt x="2329" y="1106"/>
                      <a:pt x="2309" y="1130"/>
                      <a:pt x="2287" y="1152"/>
                    </a:cubicBezTo>
                    <a:lnTo>
                      <a:pt x="2287" y="1152"/>
                    </a:lnTo>
                    <a:cubicBezTo>
                      <a:pt x="2271" y="1168"/>
                      <a:pt x="2256" y="1181"/>
                      <a:pt x="2232" y="1180"/>
                    </a:cubicBezTo>
                    <a:lnTo>
                      <a:pt x="2232" y="1180"/>
                    </a:lnTo>
                    <a:cubicBezTo>
                      <a:pt x="2231" y="1180"/>
                      <a:pt x="2222" y="1178"/>
                      <a:pt x="2213" y="1175"/>
                    </a:cubicBezTo>
                    <a:lnTo>
                      <a:pt x="2213" y="1175"/>
                    </a:lnTo>
                    <a:cubicBezTo>
                      <a:pt x="2218" y="1172"/>
                      <a:pt x="2222" y="1168"/>
                      <a:pt x="2226" y="1164"/>
                    </a:cubicBezTo>
                    <a:lnTo>
                      <a:pt x="2226" y="1164"/>
                    </a:lnTo>
                    <a:cubicBezTo>
                      <a:pt x="2254" y="1140"/>
                      <a:pt x="2275" y="1109"/>
                      <a:pt x="2292" y="1077"/>
                    </a:cubicBezTo>
                    <a:lnTo>
                      <a:pt x="2292" y="1077"/>
                    </a:lnTo>
                    <a:cubicBezTo>
                      <a:pt x="2302" y="1059"/>
                      <a:pt x="2275" y="1040"/>
                      <a:pt x="2266" y="1059"/>
                    </a:cubicBezTo>
                    <a:lnTo>
                      <a:pt x="2266" y="1059"/>
                    </a:lnTo>
                    <a:cubicBezTo>
                      <a:pt x="2256" y="1077"/>
                      <a:pt x="2245" y="1094"/>
                      <a:pt x="2233" y="1110"/>
                    </a:cubicBezTo>
                    <a:lnTo>
                      <a:pt x="2233" y="1110"/>
                    </a:lnTo>
                    <a:cubicBezTo>
                      <a:pt x="2229" y="1114"/>
                      <a:pt x="2210" y="1139"/>
                      <a:pt x="2197" y="1149"/>
                    </a:cubicBezTo>
                    <a:lnTo>
                      <a:pt x="2197" y="1149"/>
                    </a:lnTo>
                    <a:cubicBezTo>
                      <a:pt x="2201" y="1110"/>
                      <a:pt x="2204" y="1069"/>
                      <a:pt x="2225" y="1035"/>
                    </a:cubicBezTo>
                    <a:lnTo>
                      <a:pt x="2225" y="1035"/>
                    </a:lnTo>
                    <a:cubicBezTo>
                      <a:pt x="2236" y="1018"/>
                      <a:pt x="2209" y="999"/>
                      <a:pt x="2198" y="1017"/>
                    </a:cubicBezTo>
                    <a:lnTo>
                      <a:pt x="2198" y="1017"/>
                    </a:lnTo>
                    <a:cubicBezTo>
                      <a:pt x="2179" y="1048"/>
                      <a:pt x="2172" y="1084"/>
                      <a:pt x="2168" y="1120"/>
                    </a:cubicBezTo>
                    <a:lnTo>
                      <a:pt x="2168" y="1120"/>
                    </a:lnTo>
                    <a:cubicBezTo>
                      <a:pt x="2155" y="1093"/>
                      <a:pt x="2148" y="1064"/>
                      <a:pt x="2158" y="1038"/>
                    </a:cubicBezTo>
                    <a:lnTo>
                      <a:pt x="2158" y="1038"/>
                    </a:lnTo>
                    <a:cubicBezTo>
                      <a:pt x="2166" y="1019"/>
                      <a:pt x="2135" y="1008"/>
                      <a:pt x="2128" y="1027"/>
                    </a:cubicBezTo>
                    <a:lnTo>
                      <a:pt x="2128" y="1027"/>
                    </a:lnTo>
                    <a:cubicBezTo>
                      <a:pt x="2110" y="1071"/>
                      <a:pt x="2129" y="1121"/>
                      <a:pt x="2153" y="1161"/>
                    </a:cubicBezTo>
                    <a:lnTo>
                      <a:pt x="2153" y="1161"/>
                    </a:lnTo>
                    <a:cubicBezTo>
                      <a:pt x="2111" y="1233"/>
                      <a:pt x="2056" y="1294"/>
                      <a:pt x="1990" y="1345"/>
                    </a:cubicBezTo>
                    <a:lnTo>
                      <a:pt x="1990" y="1345"/>
                    </a:lnTo>
                    <a:cubicBezTo>
                      <a:pt x="2084" y="1089"/>
                      <a:pt x="2135" y="818"/>
                      <a:pt x="2147" y="546"/>
                    </a:cubicBezTo>
                    <a:lnTo>
                      <a:pt x="2147" y="546"/>
                    </a:lnTo>
                    <a:cubicBezTo>
                      <a:pt x="2148" y="545"/>
                      <a:pt x="2148" y="545"/>
                      <a:pt x="2148" y="545"/>
                    </a:cubicBezTo>
                    <a:lnTo>
                      <a:pt x="2148" y="545"/>
                    </a:lnTo>
                    <a:cubicBezTo>
                      <a:pt x="2184" y="559"/>
                      <a:pt x="2244" y="537"/>
                      <a:pt x="2274" y="527"/>
                    </a:cubicBezTo>
                    <a:lnTo>
                      <a:pt x="2274" y="527"/>
                    </a:lnTo>
                    <a:cubicBezTo>
                      <a:pt x="2366" y="499"/>
                      <a:pt x="2443" y="438"/>
                      <a:pt x="2502" y="364"/>
                    </a:cubicBezTo>
                    <a:lnTo>
                      <a:pt x="2502" y="364"/>
                    </a:lnTo>
                    <a:cubicBezTo>
                      <a:pt x="2515" y="347"/>
                      <a:pt x="2488" y="329"/>
                      <a:pt x="2475" y="345"/>
                    </a:cubicBezTo>
                    <a:lnTo>
                      <a:pt x="2475" y="345"/>
                    </a:lnTo>
                    <a:cubicBezTo>
                      <a:pt x="2434" y="397"/>
                      <a:pt x="2389" y="435"/>
                      <a:pt x="2332" y="467"/>
                    </a:cubicBezTo>
                    <a:lnTo>
                      <a:pt x="2332" y="467"/>
                    </a:lnTo>
                    <a:cubicBezTo>
                      <a:pt x="2323" y="473"/>
                      <a:pt x="2260" y="501"/>
                      <a:pt x="2211" y="512"/>
                    </a:cubicBezTo>
                    <a:lnTo>
                      <a:pt x="2211" y="512"/>
                    </a:lnTo>
                    <a:cubicBezTo>
                      <a:pt x="2305" y="445"/>
                      <a:pt x="2423" y="254"/>
                      <a:pt x="2444" y="215"/>
                    </a:cubicBezTo>
                    <a:lnTo>
                      <a:pt x="2444" y="215"/>
                    </a:lnTo>
                    <a:cubicBezTo>
                      <a:pt x="2454" y="196"/>
                      <a:pt x="2427" y="178"/>
                      <a:pt x="2418" y="19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 name="Freeform 268">
                <a:extLst>
                  <a:ext uri="{FF2B5EF4-FFF2-40B4-BE49-F238E27FC236}">
                    <a16:creationId xmlns:a16="http://schemas.microsoft.com/office/drawing/2014/main" id="{44B70193-EC71-B642-B39B-B0AA54E4DFCA}"/>
                  </a:ext>
                </a:extLst>
              </p:cNvPr>
              <p:cNvSpPr>
                <a:spLocks noChangeArrowheads="1"/>
              </p:cNvSpPr>
              <p:nvPr/>
            </p:nvSpPr>
            <p:spPr bwMode="auto">
              <a:xfrm>
                <a:off x="4431586" y="3684267"/>
                <a:ext cx="16201" cy="11881"/>
              </a:xfrm>
              <a:custGeom>
                <a:avLst/>
                <a:gdLst>
                  <a:gd name="T0" fmla="*/ 33 w 64"/>
                  <a:gd name="T1" fmla="*/ 42 h 50"/>
                  <a:gd name="T2" fmla="*/ 33 w 64"/>
                  <a:gd name="T3" fmla="*/ 42 h 50"/>
                  <a:gd name="T4" fmla="*/ 44 w 64"/>
                  <a:gd name="T5" fmla="*/ 11 h 50"/>
                  <a:gd name="T6" fmla="*/ 44 w 64"/>
                  <a:gd name="T7" fmla="*/ 11 h 50"/>
                  <a:gd name="T8" fmla="*/ 31 w 64"/>
                  <a:gd name="T9" fmla="*/ 7 h 50"/>
                  <a:gd name="T10" fmla="*/ 31 w 64"/>
                  <a:gd name="T11" fmla="*/ 7 h 50"/>
                  <a:gd name="T12" fmla="*/ 20 w 64"/>
                  <a:gd name="T13" fmla="*/ 38 h 50"/>
                  <a:gd name="T14" fmla="*/ 20 w 64"/>
                  <a:gd name="T15" fmla="*/ 38 h 50"/>
                  <a:gd name="T16" fmla="*/ 33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3" y="42"/>
                    </a:moveTo>
                    <a:lnTo>
                      <a:pt x="33" y="42"/>
                    </a:lnTo>
                    <a:cubicBezTo>
                      <a:pt x="52" y="49"/>
                      <a:pt x="63" y="19"/>
                      <a:pt x="44" y="11"/>
                    </a:cubicBezTo>
                    <a:lnTo>
                      <a:pt x="44" y="11"/>
                    </a:lnTo>
                    <a:cubicBezTo>
                      <a:pt x="39" y="10"/>
                      <a:pt x="35" y="9"/>
                      <a:pt x="31" y="7"/>
                    </a:cubicBezTo>
                    <a:lnTo>
                      <a:pt x="31" y="7"/>
                    </a:lnTo>
                    <a:cubicBezTo>
                      <a:pt x="11" y="0"/>
                      <a:pt x="0" y="31"/>
                      <a:pt x="20" y="38"/>
                    </a:cubicBezTo>
                    <a:lnTo>
                      <a:pt x="20" y="38"/>
                    </a:lnTo>
                    <a:cubicBezTo>
                      <a:pt x="24"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 name="Freeform 269">
                <a:extLst>
                  <a:ext uri="{FF2B5EF4-FFF2-40B4-BE49-F238E27FC236}">
                    <a16:creationId xmlns:a16="http://schemas.microsoft.com/office/drawing/2014/main" id="{0B44558A-4857-FC47-BFB2-EE63889DE380}"/>
                  </a:ext>
                </a:extLst>
              </p:cNvPr>
              <p:cNvSpPr>
                <a:spLocks noChangeArrowheads="1"/>
              </p:cNvSpPr>
              <p:nvPr/>
            </p:nvSpPr>
            <p:spPr bwMode="auto">
              <a:xfrm>
                <a:off x="4445627" y="3658345"/>
                <a:ext cx="12961" cy="15122"/>
              </a:xfrm>
              <a:custGeom>
                <a:avLst/>
                <a:gdLst>
                  <a:gd name="T0" fmla="*/ 43 w 53"/>
                  <a:gd name="T1" fmla="*/ 27 h 61"/>
                  <a:gd name="T2" fmla="*/ 43 w 53"/>
                  <a:gd name="T3" fmla="*/ 27 h 61"/>
                  <a:gd name="T4" fmla="*/ 39 w 53"/>
                  <a:gd name="T5" fmla="*/ 19 h 61"/>
                  <a:gd name="T6" fmla="*/ 39 w 53"/>
                  <a:gd name="T7" fmla="*/ 19 h 61"/>
                  <a:gd name="T8" fmla="*/ 9 w 53"/>
                  <a:gd name="T9" fmla="*/ 33 h 61"/>
                  <a:gd name="T10" fmla="*/ 9 w 53"/>
                  <a:gd name="T11" fmla="*/ 33 h 61"/>
                  <a:gd name="T12" fmla="*/ 13 w 53"/>
                  <a:gd name="T13" fmla="*/ 41 h 61"/>
                  <a:gd name="T14" fmla="*/ 13 w 53"/>
                  <a:gd name="T15" fmla="*/ 41 h 61"/>
                  <a:gd name="T16" fmla="*/ 43 w 53"/>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43" y="27"/>
                    </a:moveTo>
                    <a:lnTo>
                      <a:pt x="43" y="27"/>
                    </a:lnTo>
                    <a:cubicBezTo>
                      <a:pt x="41" y="24"/>
                      <a:pt x="40" y="22"/>
                      <a:pt x="39" y="19"/>
                    </a:cubicBezTo>
                    <a:lnTo>
                      <a:pt x="39" y="19"/>
                    </a:lnTo>
                    <a:cubicBezTo>
                      <a:pt x="29" y="0"/>
                      <a:pt x="0" y="14"/>
                      <a:pt x="9" y="33"/>
                    </a:cubicBezTo>
                    <a:lnTo>
                      <a:pt x="9" y="33"/>
                    </a:lnTo>
                    <a:cubicBezTo>
                      <a:pt x="10" y="35"/>
                      <a:pt x="12" y="39"/>
                      <a:pt x="13" y="41"/>
                    </a:cubicBezTo>
                    <a:lnTo>
                      <a:pt x="13" y="41"/>
                    </a:lnTo>
                    <a:cubicBezTo>
                      <a:pt x="22" y="60"/>
                      <a:pt x="52" y="47"/>
                      <a:pt x="4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 name="Freeform 270">
                <a:extLst>
                  <a:ext uri="{FF2B5EF4-FFF2-40B4-BE49-F238E27FC236}">
                    <a16:creationId xmlns:a16="http://schemas.microsoft.com/office/drawing/2014/main" id="{564E8009-25CE-8640-895D-D83FB1A8228F}"/>
                  </a:ext>
                </a:extLst>
              </p:cNvPr>
              <p:cNvSpPr>
                <a:spLocks noChangeArrowheads="1"/>
              </p:cNvSpPr>
              <p:nvPr/>
            </p:nvSpPr>
            <p:spPr bwMode="auto">
              <a:xfrm>
                <a:off x="4459669" y="3683187"/>
                <a:ext cx="16201" cy="11882"/>
              </a:xfrm>
              <a:custGeom>
                <a:avLst/>
                <a:gdLst>
                  <a:gd name="T0" fmla="*/ 20 w 64"/>
                  <a:gd name="T1" fmla="*/ 37 h 50"/>
                  <a:gd name="T2" fmla="*/ 20 w 64"/>
                  <a:gd name="T3" fmla="*/ 37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20 w 64"/>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7"/>
                    </a:moveTo>
                    <a:lnTo>
                      <a:pt x="20" y="37"/>
                    </a:lnTo>
                    <a:cubicBezTo>
                      <a:pt x="24" y="38"/>
                      <a:pt x="28" y="40"/>
                      <a:pt x="32" y="42"/>
                    </a:cubicBezTo>
                    <a:lnTo>
                      <a:pt x="32" y="42"/>
                    </a:lnTo>
                    <a:cubicBezTo>
                      <a:pt x="52" y="49"/>
                      <a:pt x="63" y="18"/>
                      <a:pt x="43" y="11"/>
                    </a:cubicBezTo>
                    <a:lnTo>
                      <a:pt x="43" y="11"/>
                    </a:lnTo>
                    <a:cubicBezTo>
                      <a:pt x="39" y="10"/>
                      <a:pt x="34" y="8"/>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 name="Freeform 271">
                <a:extLst>
                  <a:ext uri="{FF2B5EF4-FFF2-40B4-BE49-F238E27FC236}">
                    <a16:creationId xmlns:a16="http://schemas.microsoft.com/office/drawing/2014/main" id="{E242436B-FBF1-0A49-90F7-CC8242E10F23}"/>
                  </a:ext>
                </a:extLst>
              </p:cNvPr>
              <p:cNvSpPr>
                <a:spLocks noChangeArrowheads="1"/>
              </p:cNvSpPr>
              <p:nvPr/>
            </p:nvSpPr>
            <p:spPr bwMode="auto">
              <a:xfrm>
                <a:off x="4476951" y="3648624"/>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3 w 53"/>
                  <a:gd name="T13" fmla="*/ 42 h 62"/>
                  <a:gd name="T14" fmla="*/ 13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1" y="25"/>
                      <a:pt x="40" y="22"/>
                      <a:pt x="39" y="19"/>
                    </a:cubicBezTo>
                    <a:lnTo>
                      <a:pt x="39" y="19"/>
                    </a:lnTo>
                    <a:cubicBezTo>
                      <a:pt x="30" y="0"/>
                      <a:pt x="0" y="14"/>
                      <a:pt x="9" y="33"/>
                    </a:cubicBezTo>
                    <a:lnTo>
                      <a:pt x="9" y="33"/>
                    </a:lnTo>
                    <a:cubicBezTo>
                      <a:pt x="11" y="36"/>
                      <a:pt x="12" y="39"/>
                      <a:pt x="13" y="42"/>
                    </a:cubicBezTo>
                    <a:lnTo>
                      <a:pt x="13" y="42"/>
                    </a:lnTo>
                    <a:cubicBezTo>
                      <a:pt x="22" y="61"/>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5" name="Freeform 272">
                <a:extLst>
                  <a:ext uri="{FF2B5EF4-FFF2-40B4-BE49-F238E27FC236}">
                    <a16:creationId xmlns:a16="http://schemas.microsoft.com/office/drawing/2014/main" id="{FD411995-0359-1E48-8E54-BBAE4B2E0559}"/>
                  </a:ext>
                </a:extLst>
              </p:cNvPr>
              <p:cNvSpPr>
                <a:spLocks noChangeArrowheads="1"/>
              </p:cNvSpPr>
              <p:nvPr/>
            </p:nvSpPr>
            <p:spPr bwMode="auto">
              <a:xfrm>
                <a:off x="4498553" y="3656185"/>
                <a:ext cx="12961" cy="15122"/>
              </a:xfrm>
              <a:custGeom>
                <a:avLst/>
                <a:gdLst>
                  <a:gd name="T0" fmla="*/ 42 w 52"/>
                  <a:gd name="T1" fmla="*/ 28 h 62"/>
                  <a:gd name="T2" fmla="*/ 42 w 52"/>
                  <a:gd name="T3" fmla="*/ 28 h 62"/>
                  <a:gd name="T4" fmla="*/ 38 w 52"/>
                  <a:gd name="T5" fmla="*/ 19 h 62"/>
                  <a:gd name="T6" fmla="*/ 38 w 52"/>
                  <a:gd name="T7" fmla="*/ 19 h 62"/>
                  <a:gd name="T8" fmla="*/ 8 w 52"/>
                  <a:gd name="T9" fmla="*/ 33 h 62"/>
                  <a:gd name="T10" fmla="*/ 8 w 52"/>
                  <a:gd name="T11" fmla="*/ 33 h 62"/>
                  <a:gd name="T12" fmla="*/ 13 w 52"/>
                  <a:gd name="T13" fmla="*/ 41 h 62"/>
                  <a:gd name="T14" fmla="*/ 13 w 52"/>
                  <a:gd name="T15" fmla="*/ 41 h 62"/>
                  <a:gd name="T16" fmla="*/ 42 w 52"/>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2">
                    <a:moveTo>
                      <a:pt x="42" y="28"/>
                    </a:moveTo>
                    <a:lnTo>
                      <a:pt x="42" y="28"/>
                    </a:lnTo>
                    <a:cubicBezTo>
                      <a:pt x="41" y="25"/>
                      <a:pt x="40" y="22"/>
                      <a:pt x="38" y="19"/>
                    </a:cubicBezTo>
                    <a:lnTo>
                      <a:pt x="38" y="19"/>
                    </a:lnTo>
                    <a:cubicBezTo>
                      <a:pt x="29" y="0"/>
                      <a:pt x="0" y="14"/>
                      <a:pt x="8" y="33"/>
                    </a:cubicBezTo>
                    <a:lnTo>
                      <a:pt x="8" y="33"/>
                    </a:lnTo>
                    <a:cubicBezTo>
                      <a:pt x="10" y="36"/>
                      <a:pt x="12" y="38"/>
                      <a:pt x="13" y="41"/>
                    </a:cubicBezTo>
                    <a:lnTo>
                      <a:pt x="13" y="41"/>
                    </a:lnTo>
                    <a:cubicBezTo>
                      <a:pt x="22" y="61"/>
                      <a:pt x="51" y="47"/>
                      <a:pt x="42"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6" name="Freeform 273">
                <a:extLst>
                  <a:ext uri="{FF2B5EF4-FFF2-40B4-BE49-F238E27FC236}">
                    <a16:creationId xmlns:a16="http://schemas.microsoft.com/office/drawing/2014/main" id="{472A2C4E-E0C7-C340-8F19-2FE3D536AB90}"/>
                  </a:ext>
                </a:extLst>
              </p:cNvPr>
              <p:cNvSpPr>
                <a:spLocks noChangeArrowheads="1"/>
              </p:cNvSpPr>
              <p:nvPr/>
            </p:nvSpPr>
            <p:spPr bwMode="auto">
              <a:xfrm>
                <a:off x="4498553" y="3623781"/>
                <a:ext cx="16201" cy="12961"/>
              </a:xfrm>
              <a:custGeom>
                <a:avLst/>
                <a:gdLst>
                  <a:gd name="T0" fmla="*/ 32 w 64"/>
                  <a:gd name="T1" fmla="*/ 43 h 51"/>
                  <a:gd name="T2" fmla="*/ 32 w 64"/>
                  <a:gd name="T3" fmla="*/ 43 h 51"/>
                  <a:gd name="T4" fmla="*/ 43 w 64"/>
                  <a:gd name="T5" fmla="*/ 12 h 51"/>
                  <a:gd name="T6" fmla="*/ 43 w 64"/>
                  <a:gd name="T7" fmla="*/ 12 h 51"/>
                  <a:gd name="T8" fmla="*/ 30 w 64"/>
                  <a:gd name="T9" fmla="*/ 8 h 51"/>
                  <a:gd name="T10" fmla="*/ 30 w 64"/>
                  <a:gd name="T11" fmla="*/ 8 h 51"/>
                  <a:gd name="T12" fmla="*/ 20 w 64"/>
                  <a:gd name="T13" fmla="*/ 39 h 51"/>
                  <a:gd name="T14" fmla="*/ 20 w 64"/>
                  <a:gd name="T15" fmla="*/ 39 h 51"/>
                  <a:gd name="T16" fmla="*/ 32 w 64"/>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2" y="43"/>
                    </a:moveTo>
                    <a:lnTo>
                      <a:pt x="32" y="43"/>
                    </a:lnTo>
                    <a:cubicBezTo>
                      <a:pt x="52" y="50"/>
                      <a:pt x="63" y="19"/>
                      <a:pt x="43" y="12"/>
                    </a:cubicBezTo>
                    <a:lnTo>
                      <a:pt x="43" y="12"/>
                    </a:lnTo>
                    <a:cubicBezTo>
                      <a:pt x="39" y="11"/>
                      <a:pt x="35" y="9"/>
                      <a:pt x="30" y="8"/>
                    </a:cubicBezTo>
                    <a:lnTo>
                      <a:pt x="30" y="8"/>
                    </a:lnTo>
                    <a:cubicBezTo>
                      <a:pt x="11" y="0"/>
                      <a:pt x="0" y="31"/>
                      <a:pt x="20" y="39"/>
                    </a:cubicBezTo>
                    <a:lnTo>
                      <a:pt x="20" y="39"/>
                    </a:lnTo>
                    <a:cubicBezTo>
                      <a:pt x="24" y="40"/>
                      <a:pt x="28" y="41"/>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7" name="Freeform 274">
                <a:extLst>
                  <a:ext uri="{FF2B5EF4-FFF2-40B4-BE49-F238E27FC236}">
                    <a16:creationId xmlns:a16="http://schemas.microsoft.com/office/drawing/2014/main" id="{015BA658-2022-5047-9B8B-020C02650FDB}"/>
                  </a:ext>
                </a:extLst>
              </p:cNvPr>
              <p:cNvSpPr>
                <a:spLocks noChangeArrowheads="1"/>
              </p:cNvSpPr>
              <p:nvPr/>
            </p:nvSpPr>
            <p:spPr bwMode="auto">
              <a:xfrm>
                <a:off x="4522316" y="3643223"/>
                <a:ext cx="16201" cy="8641"/>
              </a:xfrm>
              <a:custGeom>
                <a:avLst/>
                <a:gdLst>
                  <a:gd name="T0" fmla="*/ 21 w 68"/>
                  <a:gd name="T1" fmla="*/ 33 h 35"/>
                  <a:gd name="T2" fmla="*/ 21 w 68"/>
                  <a:gd name="T3" fmla="*/ 33 h 35"/>
                  <a:gd name="T4" fmla="*/ 43 w 68"/>
                  <a:gd name="T5" fmla="*/ 34 h 35"/>
                  <a:gd name="T6" fmla="*/ 43 w 68"/>
                  <a:gd name="T7" fmla="*/ 34 h 35"/>
                  <a:gd name="T8" fmla="*/ 46 w 68"/>
                  <a:gd name="T9" fmla="*/ 2 h 35"/>
                  <a:gd name="T10" fmla="*/ 46 w 68"/>
                  <a:gd name="T11" fmla="*/ 2 h 35"/>
                  <a:gd name="T12" fmla="*/ 24 w 68"/>
                  <a:gd name="T13" fmla="*/ 1 h 35"/>
                  <a:gd name="T14" fmla="*/ 24 w 68"/>
                  <a:gd name="T15" fmla="*/ 1 h 35"/>
                  <a:gd name="T16" fmla="*/ 21 w 68"/>
                  <a:gd name="T17"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35">
                    <a:moveTo>
                      <a:pt x="21" y="33"/>
                    </a:moveTo>
                    <a:lnTo>
                      <a:pt x="21" y="33"/>
                    </a:lnTo>
                    <a:cubicBezTo>
                      <a:pt x="29" y="33"/>
                      <a:pt x="36" y="34"/>
                      <a:pt x="43" y="34"/>
                    </a:cubicBezTo>
                    <a:lnTo>
                      <a:pt x="43" y="34"/>
                    </a:lnTo>
                    <a:cubicBezTo>
                      <a:pt x="64" y="34"/>
                      <a:pt x="67" y="2"/>
                      <a:pt x="46" y="2"/>
                    </a:cubicBezTo>
                    <a:lnTo>
                      <a:pt x="46" y="2"/>
                    </a:lnTo>
                    <a:cubicBezTo>
                      <a:pt x="39" y="1"/>
                      <a:pt x="31" y="1"/>
                      <a:pt x="24" y="1"/>
                    </a:cubicBezTo>
                    <a:lnTo>
                      <a:pt x="24" y="1"/>
                    </a:lnTo>
                    <a:cubicBezTo>
                      <a:pt x="3"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8" name="Freeform 275">
                <a:extLst>
                  <a:ext uri="{FF2B5EF4-FFF2-40B4-BE49-F238E27FC236}">
                    <a16:creationId xmlns:a16="http://schemas.microsoft.com/office/drawing/2014/main" id="{EFE87A42-E488-F642-AC93-D9D5E2D12060}"/>
                  </a:ext>
                </a:extLst>
              </p:cNvPr>
              <p:cNvSpPr>
                <a:spLocks noChangeArrowheads="1"/>
              </p:cNvSpPr>
              <p:nvPr/>
            </p:nvSpPr>
            <p:spPr bwMode="auto">
              <a:xfrm>
                <a:off x="4547158" y="3662665"/>
                <a:ext cx="16202" cy="11881"/>
              </a:xfrm>
              <a:custGeom>
                <a:avLst/>
                <a:gdLst>
                  <a:gd name="T0" fmla="*/ 32 w 64"/>
                  <a:gd name="T1" fmla="*/ 42 h 50"/>
                  <a:gd name="T2" fmla="*/ 32 w 64"/>
                  <a:gd name="T3" fmla="*/ 42 h 50"/>
                  <a:gd name="T4" fmla="*/ 43 w 64"/>
                  <a:gd name="T5" fmla="*/ 12 h 50"/>
                  <a:gd name="T6" fmla="*/ 43 w 64"/>
                  <a:gd name="T7" fmla="*/ 12 h 50"/>
                  <a:gd name="T8" fmla="*/ 31 w 64"/>
                  <a:gd name="T9" fmla="*/ 7 h 50"/>
                  <a:gd name="T10" fmla="*/ 31 w 64"/>
                  <a:gd name="T11" fmla="*/ 7 h 50"/>
                  <a:gd name="T12" fmla="*/ 20 w 64"/>
                  <a:gd name="T13" fmla="*/ 37 h 50"/>
                  <a:gd name="T14" fmla="*/ 20 w 64"/>
                  <a:gd name="T15" fmla="*/ 37 h 50"/>
                  <a:gd name="T16" fmla="*/ 32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2" y="42"/>
                    </a:moveTo>
                    <a:lnTo>
                      <a:pt x="32" y="42"/>
                    </a:lnTo>
                    <a:cubicBezTo>
                      <a:pt x="52" y="49"/>
                      <a:pt x="63" y="18"/>
                      <a:pt x="43" y="12"/>
                    </a:cubicBezTo>
                    <a:lnTo>
                      <a:pt x="43" y="12"/>
                    </a:lnTo>
                    <a:cubicBezTo>
                      <a:pt x="39" y="10"/>
                      <a:pt x="35" y="9"/>
                      <a:pt x="31" y="7"/>
                    </a:cubicBezTo>
                    <a:lnTo>
                      <a:pt x="31" y="7"/>
                    </a:lnTo>
                    <a:cubicBezTo>
                      <a:pt x="11" y="0"/>
                      <a:pt x="0" y="30"/>
                      <a:pt x="20" y="37"/>
                    </a:cubicBezTo>
                    <a:lnTo>
                      <a:pt x="20" y="37"/>
                    </a:lnTo>
                    <a:cubicBezTo>
                      <a:pt x="24" y="39"/>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9" name="Freeform 276">
                <a:extLst>
                  <a:ext uri="{FF2B5EF4-FFF2-40B4-BE49-F238E27FC236}">
                    <a16:creationId xmlns:a16="http://schemas.microsoft.com/office/drawing/2014/main" id="{734B9C8A-B4FE-844B-BBCE-CE29915809E1}"/>
                  </a:ext>
                </a:extLst>
              </p:cNvPr>
              <p:cNvSpPr>
                <a:spLocks noChangeArrowheads="1"/>
              </p:cNvSpPr>
              <p:nvPr/>
            </p:nvSpPr>
            <p:spPr bwMode="auto">
              <a:xfrm>
                <a:off x="4555799" y="3639983"/>
                <a:ext cx="11882" cy="10801"/>
              </a:xfrm>
              <a:custGeom>
                <a:avLst/>
                <a:gdLst>
                  <a:gd name="T0" fmla="*/ 20 w 48"/>
                  <a:gd name="T1" fmla="*/ 37 h 42"/>
                  <a:gd name="T2" fmla="*/ 20 w 48"/>
                  <a:gd name="T3" fmla="*/ 37 h 42"/>
                  <a:gd name="T4" fmla="*/ 43 w 48"/>
                  <a:gd name="T5" fmla="*/ 33 h 42"/>
                  <a:gd name="T6" fmla="*/ 43 w 48"/>
                  <a:gd name="T7" fmla="*/ 33 h 42"/>
                  <a:gd name="T8" fmla="*/ 38 w 48"/>
                  <a:gd name="T9" fmla="*/ 10 h 42"/>
                  <a:gd name="T10" fmla="*/ 38 w 48"/>
                  <a:gd name="T11" fmla="*/ 10 h 42"/>
                  <a:gd name="T12" fmla="*/ 27 w 48"/>
                  <a:gd name="T13" fmla="*/ 4 h 42"/>
                  <a:gd name="T14" fmla="*/ 27 w 48"/>
                  <a:gd name="T15" fmla="*/ 4 h 42"/>
                  <a:gd name="T16" fmla="*/ 4 w 48"/>
                  <a:gd name="T17" fmla="*/ 8 h 42"/>
                  <a:gd name="T18" fmla="*/ 4 w 48"/>
                  <a:gd name="T19" fmla="*/ 8 h 42"/>
                  <a:gd name="T20" fmla="*/ 8 w 48"/>
                  <a:gd name="T21" fmla="*/ 31 h 42"/>
                  <a:gd name="T22" fmla="*/ 8 w 48"/>
                  <a:gd name="T23" fmla="*/ 31 h 42"/>
                  <a:gd name="T24" fmla="*/ 20 w 48"/>
                  <a:gd name="T25"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42">
                    <a:moveTo>
                      <a:pt x="20" y="37"/>
                    </a:moveTo>
                    <a:lnTo>
                      <a:pt x="20" y="37"/>
                    </a:lnTo>
                    <a:cubicBezTo>
                      <a:pt x="28" y="41"/>
                      <a:pt x="37" y="41"/>
                      <a:pt x="43" y="33"/>
                    </a:cubicBezTo>
                    <a:lnTo>
                      <a:pt x="43" y="33"/>
                    </a:lnTo>
                    <a:cubicBezTo>
                      <a:pt x="47" y="26"/>
                      <a:pt x="47" y="14"/>
                      <a:pt x="38" y="10"/>
                    </a:cubicBezTo>
                    <a:lnTo>
                      <a:pt x="38" y="10"/>
                    </a:lnTo>
                    <a:cubicBezTo>
                      <a:pt x="35" y="8"/>
                      <a:pt x="31" y="6"/>
                      <a:pt x="27" y="4"/>
                    </a:cubicBezTo>
                    <a:lnTo>
                      <a:pt x="27" y="4"/>
                    </a:lnTo>
                    <a:cubicBezTo>
                      <a:pt x="19" y="0"/>
                      <a:pt x="10" y="0"/>
                      <a:pt x="4" y="8"/>
                    </a:cubicBezTo>
                    <a:lnTo>
                      <a:pt x="4" y="8"/>
                    </a:lnTo>
                    <a:cubicBezTo>
                      <a:pt x="0" y="15"/>
                      <a:pt x="0" y="27"/>
                      <a:pt x="8" y="31"/>
                    </a:cubicBezTo>
                    <a:lnTo>
                      <a:pt x="8" y="31"/>
                    </a:lnTo>
                    <a:cubicBezTo>
                      <a:pt x="13" y="33"/>
                      <a:pt x="16" y="35"/>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0" name="Freeform 277">
                <a:extLst>
                  <a:ext uri="{FF2B5EF4-FFF2-40B4-BE49-F238E27FC236}">
                    <a16:creationId xmlns:a16="http://schemas.microsoft.com/office/drawing/2014/main" id="{FC0525A2-8EFA-054C-8897-1563C9BC7594}"/>
                  </a:ext>
                </a:extLst>
              </p:cNvPr>
              <p:cNvSpPr>
                <a:spLocks noChangeArrowheads="1"/>
              </p:cNvSpPr>
              <p:nvPr/>
            </p:nvSpPr>
            <p:spPr bwMode="auto">
              <a:xfrm>
                <a:off x="4576321" y="3668066"/>
                <a:ext cx="15122" cy="12961"/>
              </a:xfrm>
              <a:custGeom>
                <a:avLst/>
                <a:gdLst>
                  <a:gd name="T0" fmla="*/ 32 w 61"/>
                  <a:gd name="T1" fmla="*/ 42 h 52"/>
                  <a:gd name="T2" fmla="*/ 32 w 61"/>
                  <a:gd name="T3" fmla="*/ 42 h 52"/>
                  <a:gd name="T4" fmla="*/ 41 w 61"/>
                  <a:gd name="T5" fmla="*/ 38 h 52"/>
                  <a:gd name="T6" fmla="*/ 41 w 61"/>
                  <a:gd name="T7" fmla="*/ 38 h 52"/>
                  <a:gd name="T8" fmla="*/ 27 w 61"/>
                  <a:gd name="T9" fmla="*/ 9 h 52"/>
                  <a:gd name="T10" fmla="*/ 27 w 61"/>
                  <a:gd name="T11" fmla="*/ 9 h 52"/>
                  <a:gd name="T12" fmla="*/ 18 w 61"/>
                  <a:gd name="T13" fmla="*/ 13 h 52"/>
                  <a:gd name="T14" fmla="*/ 18 w 61"/>
                  <a:gd name="T15" fmla="*/ 13 h 52"/>
                  <a:gd name="T16" fmla="*/ 32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2" y="42"/>
                    </a:moveTo>
                    <a:lnTo>
                      <a:pt x="32" y="42"/>
                    </a:lnTo>
                    <a:cubicBezTo>
                      <a:pt x="35" y="41"/>
                      <a:pt x="38" y="39"/>
                      <a:pt x="41" y="38"/>
                    </a:cubicBezTo>
                    <a:lnTo>
                      <a:pt x="41" y="38"/>
                    </a:lnTo>
                    <a:cubicBezTo>
                      <a:pt x="60" y="29"/>
                      <a:pt x="46" y="0"/>
                      <a:pt x="27" y="9"/>
                    </a:cubicBezTo>
                    <a:lnTo>
                      <a:pt x="27" y="9"/>
                    </a:lnTo>
                    <a:cubicBezTo>
                      <a:pt x="24" y="10"/>
                      <a:pt x="21" y="11"/>
                      <a:pt x="18" y="13"/>
                    </a:cubicBezTo>
                    <a:lnTo>
                      <a:pt x="18" y="13"/>
                    </a:lnTo>
                    <a:cubicBezTo>
                      <a:pt x="0" y="21"/>
                      <a:pt x="14" y="51"/>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1" name="Freeform 278">
                <a:extLst>
                  <a:ext uri="{FF2B5EF4-FFF2-40B4-BE49-F238E27FC236}">
                    <a16:creationId xmlns:a16="http://schemas.microsoft.com/office/drawing/2014/main" id="{1CD6FA56-E84C-D341-A313-3C4BB14AD47E}"/>
                  </a:ext>
                </a:extLst>
              </p:cNvPr>
              <p:cNvSpPr>
                <a:spLocks noChangeArrowheads="1"/>
              </p:cNvSpPr>
              <p:nvPr/>
            </p:nvSpPr>
            <p:spPr bwMode="auto">
              <a:xfrm>
                <a:off x="4593603" y="3557894"/>
                <a:ext cx="14041" cy="17282"/>
              </a:xfrm>
              <a:custGeom>
                <a:avLst/>
                <a:gdLst>
                  <a:gd name="T0" fmla="*/ 46 w 56"/>
                  <a:gd name="T1" fmla="*/ 36 h 70"/>
                  <a:gd name="T2" fmla="*/ 46 w 56"/>
                  <a:gd name="T3" fmla="*/ 36 h 70"/>
                  <a:gd name="T4" fmla="*/ 38 w 56"/>
                  <a:gd name="T5" fmla="*/ 19 h 70"/>
                  <a:gd name="T6" fmla="*/ 38 w 56"/>
                  <a:gd name="T7" fmla="*/ 19 h 70"/>
                  <a:gd name="T8" fmla="*/ 9 w 56"/>
                  <a:gd name="T9" fmla="*/ 32 h 70"/>
                  <a:gd name="T10" fmla="*/ 9 w 56"/>
                  <a:gd name="T11" fmla="*/ 32 h 70"/>
                  <a:gd name="T12" fmla="*/ 17 w 56"/>
                  <a:gd name="T13" fmla="*/ 49 h 70"/>
                  <a:gd name="T14" fmla="*/ 17 w 56"/>
                  <a:gd name="T15" fmla="*/ 49 h 70"/>
                  <a:gd name="T16" fmla="*/ 46 w 56"/>
                  <a:gd name="T17"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0">
                    <a:moveTo>
                      <a:pt x="46" y="36"/>
                    </a:moveTo>
                    <a:lnTo>
                      <a:pt x="46" y="36"/>
                    </a:lnTo>
                    <a:cubicBezTo>
                      <a:pt x="44" y="30"/>
                      <a:pt x="41" y="24"/>
                      <a:pt x="38" y="19"/>
                    </a:cubicBezTo>
                    <a:lnTo>
                      <a:pt x="38" y="19"/>
                    </a:lnTo>
                    <a:cubicBezTo>
                      <a:pt x="30" y="0"/>
                      <a:pt x="0" y="14"/>
                      <a:pt x="9" y="32"/>
                    </a:cubicBezTo>
                    <a:lnTo>
                      <a:pt x="9" y="32"/>
                    </a:lnTo>
                    <a:cubicBezTo>
                      <a:pt x="12" y="38"/>
                      <a:pt x="14" y="44"/>
                      <a:pt x="17" y="49"/>
                    </a:cubicBezTo>
                    <a:lnTo>
                      <a:pt x="17" y="49"/>
                    </a:lnTo>
                    <a:cubicBezTo>
                      <a:pt x="26" y="69"/>
                      <a:pt x="55" y="55"/>
                      <a:pt x="46"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2" name="Freeform 279">
                <a:extLst>
                  <a:ext uri="{FF2B5EF4-FFF2-40B4-BE49-F238E27FC236}">
                    <a16:creationId xmlns:a16="http://schemas.microsoft.com/office/drawing/2014/main" id="{4664DFB7-5F9A-2F4A-B9FD-686507688802}"/>
                  </a:ext>
                </a:extLst>
              </p:cNvPr>
              <p:cNvSpPr>
                <a:spLocks noChangeArrowheads="1"/>
              </p:cNvSpPr>
              <p:nvPr/>
            </p:nvSpPr>
            <p:spPr bwMode="auto">
              <a:xfrm>
                <a:off x="4604404" y="3576256"/>
                <a:ext cx="15122" cy="11881"/>
              </a:xfrm>
              <a:custGeom>
                <a:avLst/>
                <a:gdLst>
                  <a:gd name="T0" fmla="*/ 20 w 63"/>
                  <a:gd name="T1" fmla="*/ 37 h 50"/>
                  <a:gd name="T2" fmla="*/ 20 w 63"/>
                  <a:gd name="T3" fmla="*/ 37 h 50"/>
                  <a:gd name="T4" fmla="*/ 32 w 63"/>
                  <a:gd name="T5" fmla="*/ 42 h 50"/>
                  <a:gd name="T6" fmla="*/ 32 w 63"/>
                  <a:gd name="T7" fmla="*/ 42 h 50"/>
                  <a:gd name="T8" fmla="*/ 43 w 63"/>
                  <a:gd name="T9" fmla="*/ 11 h 50"/>
                  <a:gd name="T10" fmla="*/ 43 w 63"/>
                  <a:gd name="T11" fmla="*/ 11 h 50"/>
                  <a:gd name="T12" fmla="*/ 30 w 63"/>
                  <a:gd name="T13" fmla="*/ 7 h 50"/>
                  <a:gd name="T14" fmla="*/ 30 w 63"/>
                  <a:gd name="T15" fmla="*/ 7 h 50"/>
                  <a:gd name="T16" fmla="*/ 20 w 63"/>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0">
                    <a:moveTo>
                      <a:pt x="20" y="37"/>
                    </a:moveTo>
                    <a:lnTo>
                      <a:pt x="20" y="37"/>
                    </a:lnTo>
                    <a:cubicBezTo>
                      <a:pt x="24" y="38"/>
                      <a:pt x="28" y="40"/>
                      <a:pt x="32" y="42"/>
                    </a:cubicBezTo>
                    <a:lnTo>
                      <a:pt x="32" y="42"/>
                    </a:lnTo>
                    <a:cubicBezTo>
                      <a:pt x="52" y="49"/>
                      <a:pt x="62" y="18"/>
                      <a:pt x="43" y="11"/>
                    </a:cubicBezTo>
                    <a:lnTo>
                      <a:pt x="43" y="11"/>
                    </a:lnTo>
                    <a:cubicBezTo>
                      <a:pt x="39" y="10"/>
                      <a:pt x="34" y="8"/>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3" name="Freeform 280">
                <a:extLst>
                  <a:ext uri="{FF2B5EF4-FFF2-40B4-BE49-F238E27FC236}">
                    <a16:creationId xmlns:a16="http://schemas.microsoft.com/office/drawing/2014/main" id="{F4C517B2-32FC-A04C-9BEC-C5BBDD6460F4}"/>
                  </a:ext>
                </a:extLst>
              </p:cNvPr>
              <p:cNvSpPr>
                <a:spLocks noChangeArrowheads="1"/>
              </p:cNvSpPr>
              <p:nvPr/>
            </p:nvSpPr>
            <p:spPr bwMode="auto">
              <a:xfrm>
                <a:off x="4577401" y="3576256"/>
                <a:ext cx="16202" cy="12961"/>
              </a:xfrm>
              <a:custGeom>
                <a:avLst/>
                <a:gdLst>
                  <a:gd name="T0" fmla="*/ 33 w 65"/>
                  <a:gd name="T1" fmla="*/ 43 h 51"/>
                  <a:gd name="T2" fmla="*/ 33 w 65"/>
                  <a:gd name="T3" fmla="*/ 43 h 51"/>
                  <a:gd name="T4" fmla="*/ 44 w 65"/>
                  <a:gd name="T5" fmla="*/ 12 h 51"/>
                  <a:gd name="T6" fmla="*/ 44 w 65"/>
                  <a:gd name="T7" fmla="*/ 12 h 51"/>
                  <a:gd name="T8" fmla="*/ 31 w 65"/>
                  <a:gd name="T9" fmla="*/ 7 h 51"/>
                  <a:gd name="T10" fmla="*/ 31 w 65"/>
                  <a:gd name="T11" fmla="*/ 7 h 51"/>
                  <a:gd name="T12" fmla="*/ 20 w 65"/>
                  <a:gd name="T13" fmla="*/ 38 h 51"/>
                  <a:gd name="T14" fmla="*/ 20 w 65"/>
                  <a:gd name="T15" fmla="*/ 38 h 51"/>
                  <a:gd name="T16" fmla="*/ 33 w 65"/>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1">
                    <a:moveTo>
                      <a:pt x="33" y="43"/>
                    </a:moveTo>
                    <a:lnTo>
                      <a:pt x="33" y="43"/>
                    </a:lnTo>
                    <a:cubicBezTo>
                      <a:pt x="53" y="50"/>
                      <a:pt x="64" y="18"/>
                      <a:pt x="44" y="12"/>
                    </a:cubicBezTo>
                    <a:lnTo>
                      <a:pt x="44" y="12"/>
                    </a:lnTo>
                    <a:cubicBezTo>
                      <a:pt x="40" y="10"/>
                      <a:pt x="36" y="8"/>
                      <a:pt x="31" y="7"/>
                    </a:cubicBezTo>
                    <a:lnTo>
                      <a:pt x="31" y="7"/>
                    </a:lnTo>
                    <a:cubicBezTo>
                      <a:pt x="11" y="0"/>
                      <a:pt x="0" y="31"/>
                      <a:pt x="20" y="38"/>
                    </a:cubicBezTo>
                    <a:lnTo>
                      <a:pt x="20" y="38"/>
                    </a:lnTo>
                    <a:cubicBezTo>
                      <a:pt x="24" y="40"/>
                      <a:pt x="28" y="41"/>
                      <a:pt x="3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4" name="Freeform 281">
                <a:extLst>
                  <a:ext uri="{FF2B5EF4-FFF2-40B4-BE49-F238E27FC236}">
                    <a16:creationId xmlns:a16="http://schemas.microsoft.com/office/drawing/2014/main" id="{8C51DCB0-55EE-E040-9818-616433C40E66}"/>
                  </a:ext>
                </a:extLst>
              </p:cNvPr>
              <p:cNvSpPr>
                <a:spLocks noChangeArrowheads="1"/>
              </p:cNvSpPr>
              <p:nvPr/>
            </p:nvSpPr>
            <p:spPr bwMode="auto">
              <a:xfrm>
                <a:off x="4622766" y="3550334"/>
                <a:ext cx="15122" cy="12961"/>
              </a:xfrm>
              <a:custGeom>
                <a:avLst/>
                <a:gdLst>
                  <a:gd name="T0" fmla="*/ 33 w 61"/>
                  <a:gd name="T1" fmla="*/ 42 h 53"/>
                  <a:gd name="T2" fmla="*/ 33 w 61"/>
                  <a:gd name="T3" fmla="*/ 42 h 53"/>
                  <a:gd name="T4" fmla="*/ 41 w 61"/>
                  <a:gd name="T5" fmla="*/ 38 h 53"/>
                  <a:gd name="T6" fmla="*/ 41 w 61"/>
                  <a:gd name="T7" fmla="*/ 38 h 53"/>
                  <a:gd name="T8" fmla="*/ 27 w 61"/>
                  <a:gd name="T9" fmla="*/ 9 h 53"/>
                  <a:gd name="T10" fmla="*/ 27 w 61"/>
                  <a:gd name="T11" fmla="*/ 9 h 53"/>
                  <a:gd name="T12" fmla="*/ 19 w 61"/>
                  <a:gd name="T13" fmla="*/ 13 h 53"/>
                  <a:gd name="T14" fmla="*/ 19 w 61"/>
                  <a:gd name="T15" fmla="*/ 13 h 53"/>
                  <a:gd name="T16" fmla="*/ 33 w 61"/>
                  <a:gd name="T17"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33" y="42"/>
                    </a:moveTo>
                    <a:lnTo>
                      <a:pt x="33" y="42"/>
                    </a:lnTo>
                    <a:cubicBezTo>
                      <a:pt x="35" y="41"/>
                      <a:pt x="38" y="40"/>
                      <a:pt x="41" y="38"/>
                    </a:cubicBezTo>
                    <a:lnTo>
                      <a:pt x="41" y="38"/>
                    </a:lnTo>
                    <a:cubicBezTo>
                      <a:pt x="60" y="29"/>
                      <a:pt x="46" y="0"/>
                      <a:pt x="27" y="9"/>
                    </a:cubicBezTo>
                    <a:lnTo>
                      <a:pt x="27" y="9"/>
                    </a:lnTo>
                    <a:cubicBezTo>
                      <a:pt x="24" y="10"/>
                      <a:pt x="21" y="12"/>
                      <a:pt x="19" y="13"/>
                    </a:cubicBezTo>
                    <a:lnTo>
                      <a:pt x="19" y="13"/>
                    </a:lnTo>
                    <a:cubicBezTo>
                      <a:pt x="0" y="22"/>
                      <a:pt x="13" y="52"/>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5" name="Freeform 282">
                <a:extLst>
                  <a:ext uri="{FF2B5EF4-FFF2-40B4-BE49-F238E27FC236}">
                    <a16:creationId xmlns:a16="http://schemas.microsoft.com/office/drawing/2014/main" id="{D2749F7A-63DB-1741-B02F-0E7D7147CF0E}"/>
                  </a:ext>
                </a:extLst>
              </p:cNvPr>
              <p:cNvSpPr>
                <a:spLocks noChangeArrowheads="1"/>
              </p:cNvSpPr>
              <p:nvPr/>
            </p:nvSpPr>
            <p:spPr bwMode="auto">
              <a:xfrm>
                <a:off x="4643289" y="3522251"/>
                <a:ext cx="14041" cy="15122"/>
              </a:xfrm>
              <a:custGeom>
                <a:avLst/>
                <a:gdLst>
                  <a:gd name="T0" fmla="*/ 23 w 56"/>
                  <a:gd name="T1" fmla="*/ 58 h 60"/>
                  <a:gd name="T2" fmla="*/ 23 w 56"/>
                  <a:gd name="T3" fmla="*/ 58 h 60"/>
                  <a:gd name="T4" fmla="*/ 7 w 56"/>
                  <a:gd name="T5" fmla="*/ 23 h 60"/>
                  <a:gd name="T6" fmla="*/ 7 w 56"/>
                  <a:gd name="T7" fmla="*/ 23 h 60"/>
                  <a:gd name="T8" fmla="*/ 5 w 56"/>
                  <a:gd name="T9" fmla="*/ 45 h 60"/>
                  <a:gd name="T10" fmla="*/ 5 w 56"/>
                  <a:gd name="T11" fmla="*/ 45 h 60"/>
                  <a:gd name="T12" fmla="*/ 23 w 56"/>
                  <a:gd name="T13" fmla="*/ 58 h 60"/>
                </a:gdLst>
                <a:ahLst/>
                <a:cxnLst>
                  <a:cxn ang="0">
                    <a:pos x="T0" y="T1"/>
                  </a:cxn>
                  <a:cxn ang="0">
                    <a:pos x="T2" y="T3"/>
                  </a:cxn>
                  <a:cxn ang="0">
                    <a:pos x="T4" y="T5"/>
                  </a:cxn>
                  <a:cxn ang="0">
                    <a:pos x="T6" y="T7"/>
                  </a:cxn>
                  <a:cxn ang="0">
                    <a:pos x="T8" y="T9"/>
                  </a:cxn>
                  <a:cxn ang="0">
                    <a:pos x="T10" y="T11"/>
                  </a:cxn>
                  <a:cxn ang="0">
                    <a:pos x="T12" y="T13"/>
                  </a:cxn>
                </a:cxnLst>
                <a:rect l="0" t="0" r="r" b="b"/>
                <a:pathLst>
                  <a:path w="56" h="60">
                    <a:moveTo>
                      <a:pt x="23" y="58"/>
                    </a:moveTo>
                    <a:lnTo>
                      <a:pt x="23" y="58"/>
                    </a:lnTo>
                    <a:cubicBezTo>
                      <a:pt x="55" y="55"/>
                      <a:pt x="30" y="0"/>
                      <a:pt x="7" y="23"/>
                    </a:cubicBezTo>
                    <a:lnTo>
                      <a:pt x="7" y="23"/>
                    </a:lnTo>
                    <a:cubicBezTo>
                      <a:pt x="0" y="30"/>
                      <a:pt x="1" y="39"/>
                      <a:pt x="5" y="45"/>
                    </a:cubicBezTo>
                    <a:lnTo>
                      <a:pt x="5" y="45"/>
                    </a:lnTo>
                    <a:cubicBezTo>
                      <a:pt x="7" y="52"/>
                      <a:pt x="13" y="59"/>
                      <a:pt x="23"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6" name="Freeform 283">
                <a:extLst>
                  <a:ext uri="{FF2B5EF4-FFF2-40B4-BE49-F238E27FC236}">
                    <a16:creationId xmlns:a16="http://schemas.microsoft.com/office/drawing/2014/main" id="{69104207-854C-9E4C-B77C-084354E543E7}"/>
                  </a:ext>
                </a:extLst>
              </p:cNvPr>
              <p:cNvSpPr>
                <a:spLocks noChangeArrowheads="1"/>
              </p:cNvSpPr>
              <p:nvPr/>
            </p:nvSpPr>
            <p:spPr bwMode="auto">
              <a:xfrm>
                <a:off x="4640048" y="3569775"/>
                <a:ext cx="16202" cy="11881"/>
              </a:xfrm>
              <a:custGeom>
                <a:avLst/>
                <a:gdLst>
                  <a:gd name="T0" fmla="*/ 19 w 64"/>
                  <a:gd name="T1" fmla="*/ 38 h 50"/>
                  <a:gd name="T2" fmla="*/ 19 w 64"/>
                  <a:gd name="T3" fmla="*/ 38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19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19" y="38"/>
                    </a:moveTo>
                    <a:lnTo>
                      <a:pt x="19" y="38"/>
                    </a:lnTo>
                    <a:cubicBezTo>
                      <a:pt x="23" y="39"/>
                      <a:pt x="28" y="41"/>
                      <a:pt x="32" y="42"/>
                    </a:cubicBezTo>
                    <a:lnTo>
                      <a:pt x="32" y="42"/>
                    </a:lnTo>
                    <a:cubicBezTo>
                      <a:pt x="51" y="49"/>
                      <a:pt x="63" y="18"/>
                      <a:pt x="43" y="11"/>
                    </a:cubicBezTo>
                    <a:lnTo>
                      <a:pt x="43" y="11"/>
                    </a:lnTo>
                    <a:cubicBezTo>
                      <a:pt x="38" y="10"/>
                      <a:pt x="34" y="8"/>
                      <a:pt x="30" y="7"/>
                    </a:cubicBezTo>
                    <a:lnTo>
                      <a:pt x="30" y="7"/>
                    </a:lnTo>
                    <a:cubicBezTo>
                      <a:pt x="10" y="0"/>
                      <a:pt x="0" y="31"/>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7" name="Freeform 284">
                <a:extLst>
                  <a:ext uri="{FF2B5EF4-FFF2-40B4-BE49-F238E27FC236}">
                    <a16:creationId xmlns:a16="http://schemas.microsoft.com/office/drawing/2014/main" id="{C41BC7C0-913D-3045-832A-C1DDD5B7543A}"/>
                  </a:ext>
                </a:extLst>
              </p:cNvPr>
              <p:cNvSpPr>
                <a:spLocks noChangeArrowheads="1"/>
              </p:cNvSpPr>
              <p:nvPr/>
            </p:nvSpPr>
            <p:spPr bwMode="auto">
              <a:xfrm>
                <a:off x="4664891" y="3542772"/>
                <a:ext cx="16201" cy="12961"/>
              </a:xfrm>
              <a:custGeom>
                <a:avLst/>
                <a:gdLst>
                  <a:gd name="T0" fmla="*/ 32 w 64"/>
                  <a:gd name="T1" fmla="*/ 43 h 51"/>
                  <a:gd name="T2" fmla="*/ 32 w 64"/>
                  <a:gd name="T3" fmla="*/ 43 h 51"/>
                  <a:gd name="T4" fmla="*/ 43 w 64"/>
                  <a:gd name="T5" fmla="*/ 12 h 51"/>
                  <a:gd name="T6" fmla="*/ 43 w 64"/>
                  <a:gd name="T7" fmla="*/ 12 h 51"/>
                  <a:gd name="T8" fmla="*/ 30 w 64"/>
                  <a:gd name="T9" fmla="*/ 8 h 51"/>
                  <a:gd name="T10" fmla="*/ 30 w 64"/>
                  <a:gd name="T11" fmla="*/ 8 h 51"/>
                  <a:gd name="T12" fmla="*/ 20 w 64"/>
                  <a:gd name="T13" fmla="*/ 38 h 51"/>
                  <a:gd name="T14" fmla="*/ 20 w 64"/>
                  <a:gd name="T15" fmla="*/ 38 h 51"/>
                  <a:gd name="T16" fmla="*/ 32 w 64"/>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2" y="43"/>
                    </a:moveTo>
                    <a:lnTo>
                      <a:pt x="32" y="43"/>
                    </a:lnTo>
                    <a:cubicBezTo>
                      <a:pt x="52" y="50"/>
                      <a:pt x="63" y="19"/>
                      <a:pt x="43" y="12"/>
                    </a:cubicBezTo>
                    <a:lnTo>
                      <a:pt x="43" y="12"/>
                    </a:lnTo>
                    <a:cubicBezTo>
                      <a:pt x="39" y="10"/>
                      <a:pt x="34" y="9"/>
                      <a:pt x="30" y="8"/>
                    </a:cubicBezTo>
                    <a:lnTo>
                      <a:pt x="30" y="8"/>
                    </a:lnTo>
                    <a:cubicBezTo>
                      <a:pt x="11" y="0"/>
                      <a:pt x="0" y="31"/>
                      <a:pt x="20" y="38"/>
                    </a:cubicBezTo>
                    <a:lnTo>
                      <a:pt x="20" y="38"/>
                    </a:lnTo>
                    <a:cubicBezTo>
                      <a:pt x="24" y="40"/>
                      <a:pt x="28" y="41"/>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8" name="Freeform 285">
                <a:extLst>
                  <a:ext uri="{FF2B5EF4-FFF2-40B4-BE49-F238E27FC236}">
                    <a16:creationId xmlns:a16="http://schemas.microsoft.com/office/drawing/2014/main" id="{69317CA0-D1B8-6347-8C3B-DA7172A9CEAB}"/>
                  </a:ext>
                </a:extLst>
              </p:cNvPr>
              <p:cNvSpPr>
                <a:spLocks noChangeArrowheads="1"/>
              </p:cNvSpPr>
              <p:nvPr/>
            </p:nvSpPr>
            <p:spPr bwMode="auto">
              <a:xfrm>
                <a:off x="4682172" y="3573016"/>
                <a:ext cx="16201" cy="11882"/>
              </a:xfrm>
              <a:custGeom>
                <a:avLst/>
                <a:gdLst>
                  <a:gd name="T0" fmla="*/ 20 w 64"/>
                  <a:gd name="T1" fmla="*/ 38 h 50"/>
                  <a:gd name="T2" fmla="*/ 20 w 64"/>
                  <a:gd name="T3" fmla="*/ 38 h 50"/>
                  <a:gd name="T4" fmla="*/ 32 w 64"/>
                  <a:gd name="T5" fmla="*/ 42 h 50"/>
                  <a:gd name="T6" fmla="*/ 32 w 64"/>
                  <a:gd name="T7" fmla="*/ 42 h 50"/>
                  <a:gd name="T8" fmla="*/ 43 w 64"/>
                  <a:gd name="T9" fmla="*/ 12 h 50"/>
                  <a:gd name="T10" fmla="*/ 43 w 64"/>
                  <a:gd name="T11" fmla="*/ 12 h 50"/>
                  <a:gd name="T12" fmla="*/ 31 w 64"/>
                  <a:gd name="T13" fmla="*/ 7 h 50"/>
                  <a:gd name="T14" fmla="*/ 31 w 64"/>
                  <a:gd name="T15" fmla="*/ 7 h 50"/>
                  <a:gd name="T16" fmla="*/ 20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8"/>
                    </a:moveTo>
                    <a:lnTo>
                      <a:pt x="20" y="38"/>
                    </a:lnTo>
                    <a:cubicBezTo>
                      <a:pt x="24" y="39"/>
                      <a:pt x="28" y="41"/>
                      <a:pt x="32" y="42"/>
                    </a:cubicBezTo>
                    <a:lnTo>
                      <a:pt x="32" y="42"/>
                    </a:lnTo>
                    <a:cubicBezTo>
                      <a:pt x="52" y="49"/>
                      <a:pt x="63" y="19"/>
                      <a:pt x="43" y="12"/>
                    </a:cubicBezTo>
                    <a:lnTo>
                      <a:pt x="43" y="12"/>
                    </a:lnTo>
                    <a:cubicBezTo>
                      <a:pt x="39" y="10"/>
                      <a:pt x="35" y="9"/>
                      <a:pt x="31" y="7"/>
                    </a:cubicBezTo>
                    <a:lnTo>
                      <a:pt x="31" y="7"/>
                    </a:lnTo>
                    <a:cubicBezTo>
                      <a:pt x="11" y="0"/>
                      <a:pt x="0" y="31"/>
                      <a:pt x="20"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9" name="Freeform 286">
                <a:extLst>
                  <a:ext uri="{FF2B5EF4-FFF2-40B4-BE49-F238E27FC236}">
                    <a16:creationId xmlns:a16="http://schemas.microsoft.com/office/drawing/2014/main" id="{3DE2E7AD-FF49-9244-A6F5-FFBE5E102231}"/>
                  </a:ext>
                </a:extLst>
              </p:cNvPr>
              <p:cNvSpPr>
                <a:spLocks noChangeArrowheads="1"/>
              </p:cNvSpPr>
              <p:nvPr/>
            </p:nvSpPr>
            <p:spPr bwMode="auto">
              <a:xfrm>
                <a:off x="4699454" y="3543853"/>
                <a:ext cx="16201" cy="11881"/>
              </a:xfrm>
              <a:custGeom>
                <a:avLst/>
                <a:gdLst>
                  <a:gd name="T0" fmla="*/ 33 w 65"/>
                  <a:gd name="T1" fmla="*/ 42 h 50"/>
                  <a:gd name="T2" fmla="*/ 33 w 65"/>
                  <a:gd name="T3" fmla="*/ 42 h 50"/>
                  <a:gd name="T4" fmla="*/ 44 w 65"/>
                  <a:gd name="T5" fmla="*/ 12 h 50"/>
                  <a:gd name="T6" fmla="*/ 44 w 65"/>
                  <a:gd name="T7" fmla="*/ 12 h 50"/>
                  <a:gd name="T8" fmla="*/ 31 w 65"/>
                  <a:gd name="T9" fmla="*/ 7 h 50"/>
                  <a:gd name="T10" fmla="*/ 31 w 65"/>
                  <a:gd name="T11" fmla="*/ 7 h 50"/>
                  <a:gd name="T12" fmla="*/ 20 w 65"/>
                  <a:gd name="T13" fmla="*/ 38 h 50"/>
                  <a:gd name="T14" fmla="*/ 20 w 65"/>
                  <a:gd name="T15" fmla="*/ 38 h 50"/>
                  <a:gd name="T16" fmla="*/ 33 w 65"/>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0">
                    <a:moveTo>
                      <a:pt x="33" y="42"/>
                    </a:moveTo>
                    <a:lnTo>
                      <a:pt x="33" y="42"/>
                    </a:lnTo>
                    <a:cubicBezTo>
                      <a:pt x="53" y="49"/>
                      <a:pt x="64" y="19"/>
                      <a:pt x="44" y="12"/>
                    </a:cubicBezTo>
                    <a:lnTo>
                      <a:pt x="44" y="12"/>
                    </a:lnTo>
                    <a:cubicBezTo>
                      <a:pt x="40" y="10"/>
                      <a:pt x="36" y="8"/>
                      <a:pt x="31" y="7"/>
                    </a:cubicBezTo>
                    <a:lnTo>
                      <a:pt x="31" y="7"/>
                    </a:lnTo>
                    <a:cubicBezTo>
                      <a:pt x="12" y="0"/>
                      <a:pt x="0" y="31"/>
                      <a:pt x="20" y="38"/>
                    </a:cubicBezTo>
                    <a:lnTo>
                      <a:pt x="20" y="38"/>
                    </a:lnTo>
                    <a:cubicBezTo>
                      <a:pt x="25"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0" name="Freeform 287">
                <a:extLst>
                  <a:ext uri="{FF2B5EF4-FFF2-40B4-BE49-F238E27FC236}">
                    <a16:creationId xmlns:a16="http://schemas.microsoft.com/office/drawing/2014/main" id="{1919214B-FAA6-5B40-B9DC-3AB388C18B71}"/>
                  </a:ext>
                </a:extLst>
              </p:cNvPr>
              <p:cNvSpPr>
                <a:spLocks noChangeArrowheads="1"/>
              </p:cNvSpPr>
              <p:nvPr/>
            </p:nvSpPr>
            <p:spPr bwMode="auto">
              <a:xfrm>
                <a:off x="4695134" y="3512529"/>
                <a:ext cx="16201" cy="11882"/>
              </a:xfrm>
              <a:custGeom>
                <a:avLst/>
                <a:gdLst>
                  <a:gd name="T0" fmla="*/ 33 w 64"/>
                  <a:gd name="T1" fmla="*/ 42 h 50"/>
                  <a:gd name="T2" fmla="*/ 33 w 64"/>
                  <a:gd name="T3" fmla="*/ 42 h 50"/>
                  <a:gd name="T4" fmla="*/ 44 w 64"/>
                  <a:gd name="T5" fmla="*/ 12 h 50"/>
                  <a:gd name="T6" fmla="*/ 44 w 64"/>
                  <a:gd name="T7" fmla="*/ 12 h 50"/>
                  <a:gd name="T8" fmla="*/ 31 w 64"/>
                  <a:gd name="T9" fmla="*/ 7 h 50"/>
                  <a:gd name="T10" fmla="*/ 31 w 64"/>
                  <a:gd name="T11" fmla="*/ 7 h 50"/>
                  <a:gd name="T12" fmla="*/ 20 w 64"/>
                  <a:gd name="T13" fmla="*/ 38 h 50"/>
                  <a:gd name="T14" fmla="*/ 20 w 64"/>
                  <a:gd name="T15" fmla="*/ 38 h 50"/>
                  <a:gd name="T16" fmla="*/ 33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3" y="42"/>
                    </a:moveTo>
                    <a:lnTo>
                      <a:pt x="33" y="42"/>
                    </a:lnTo>
                    <a:cubicBezTo>
                      <a:pt x="53" y="49"/>
                      <a:pt x="63" y="19"/>
                      <a:pt x="44" y="12"/>
                    </a:cubicBezTo>
                    <a:lnTo>
                      <a:pt x="44" y="12"/>
                    </a:lnTo>
                    <a:cubicBezTo>
                      <a:pt x="39" y="10"/>
                      <a:pt x="35" y="9"/>
                      <a:pt x="31" y="7"/>
                    </a:cubicBezTo>
                    <a:lnTo>
                      <a:pt x="31" y="7"/>
                    </a:lnTo>
                    <a:cubicBezTo>
                      <a:pt x="11" y="0"/>
                      <a:pt x="0" y="30"/>
                      <a:pt x="20" y="38"/>
                    </a:cubicBezTo>
                    <a:lnTo>
                      <a:pt x="20" y="38"/>
                    </a:lnTo>
                    <a:cubicBezTo>
                      <a:pt x="24"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1" name="Freeform 288">
                <a:extLst>
                  <a:ext uri="{FF2B5EF4-FFF2-40B4-BE49-F238E27FC236}">
                    <a16:creationId xmlns:a16="http://schemas.microsoft.com/office/drawing/2014/main" id="{7057FC0E-2F27-2D44-879F-F2E2FF60C0E7}"/>
                  </a:ext>
                </a:extLst>
              </p:cNvPr>
              <p:cNvSpPr>
                <a:spLocks noChangeArrowheads="1"/>
              </p:cNvSpPr>
              <p:nvPr/>
            </p:nvSpPr>
            <p:spPr bwMode="auto">
              <a:xfrm>
                <a:off x="4727537" y="3558974"/>
                <a:ext cx="16201" cy="11881"/>
              </a:xfrm>
              <a:custGeom>
                <a:avLst/>
                <a:gdLst>
                  <a:gd name="T0" fmla="*/ 20 w 64"/>
                  <a:gd name="T1" fmla="*/ 37 h 50"/>
                  <a:gd name="T2" fmla="*/ 20 w 64"/>
                  <a:gd name="T3" fmla="*/ 37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20 w 64"/>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7"/>
                    </a:moveTo>
                    <a:lnTo>
                      <a:pt x="20" y="37"/>
                    </a:lnTo>
                    <a:cubicBezTo>
                      <a:pt x="24" y="39"/>
                      <a:pt x="28" y="40"/>
                      <a:pt x="32" y="42"/>
                    </a:cubicBezTo>
                    <a:lnTo>
                      <a:pt x="32" y="42"/>
                    </a:lnTo>
                    <a:cubicBezTo>
                      <a:pt x="52" y="49"/>
                      <a:pt x="63" y="19"/>
                      <a:pt x="43" y="11"/>
                    </a:cubicBezTo>
                    <a:lnTo>
                      <a:pt x="43" y="11"/>
                    </a:lnTo>
                    <a:cubicBezTo>
                      <a:pt x="39" y="10"/>
                      <a:pt x="34" y="9"/>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2" name="Freeform 289">
                <a:extLst>
                  <a:ext uri="{FF2B5EF4-FFF2-40B4-BE49-F238E27FC236}">
                    <a16:creationId xmlns:a16="http://schemas.microsoft.com/office/drawing/2014/main" id="{2E470A63-A36F-494A-8508-3D3E7C4E9218}"/>
                  </a:ext>
                </a:extLst>
              </p:cNvPr>
              <p:cNvSpPr>
                <a:spLocks noChangeArrowheads="1"/>
              </p:cNvSpPr>
              <p:nvPr/>
            </p:nvSpPr>
            <p:spPr bwMode="auto">
              <a:xfrm>
                <a:off x="4726457" y="3579496"/>
                <a:ext cx="16202" cy="12961"/>
              </a:xfrm>
              <a:custGeom>
                <a:avLst/>
                <a:gdLst>
                  <a:gd name="T0" fmla="*/ 30 w 64"/>
                  <a:gd name="T1" fmla="*/ 7 h 51"/>
                  <a:gd name="T2" fmla="*/ 30 w 64"/>
                  <a:gd name="T3" fmla="*/ 7 h 51"/>
                  <a:gd name="T4" fmla="*/ 19 w 64"/>
                  <a:gd name="T5" fmla="*/ 38 h 51"/>
                  <a:gd name="T6" fmla="*/ 19 w 64"/>
                  <a:gd name="T7" fmla="*/ 38 h 51"/>
                  <a:gd name="T8" fmla="*/ 32 w 64"/>
                  <a:gd name="T9" fmla="*/ 42 h 51"/>
                  <a:gd name="T10" fmla="*/ 32 w 64"/>
                  <a:gd name="T11" fmla="*/ 42 h 51"/>
                  <a:gd name="T12" fmla="*/ 44 w 64"/>
                  <a:gd name="T13" fmla="*/ 12 h 51"/>
                  <a:gd name="T14" fmla="*/ 44 w 64"/>
                  <a:gd name="T15" fmla="*/ 12 h 51"/>
                  <a:gd name="T16" fmla="*/ 30 w 64"/>
                  <a:gd name="T1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0" y="7"/>
                    </a:moveTo>
                    <a:lnTo>
                      <a:pt x="30" y="7"/>
                    </a:lnTo>
                    <a:cubicBezTo>
                      <a:pt x="11" y="0"/>
                      <a:pt x="0" y="31"/>
                      <a:pt x="19" y="38"/>
                    </a:cubicBezTo>
                    <a:lnTo>
                      <a:pt x="19" y="38"/>
                    </a:lnTo>
                    <a:cubicBezTo>
                      <a:pt x="24" y="40"/>
                      <a:pt x="28" y="41"/>
                      <a:pt x="32" y="42"/>
                    </a:cubicBezTo>
                    <a:lnTo>
                      <a:pt x="32" y="42"/>
                    </a:lnTo>
                    <a:cubicBezTo>
                      <a:pt x="52" y="50"/>
                      <a:pt x="63" y="19"/>
                      <a:pt x="44" y="12"/>
                    </a:cubicBezTo>
                    <a:lnTo>
                      <a:pt x="44" y="12"/>
                    </a:lnTo>
                    <a:cubicBezTo>
                      <a:pt x="39" y="11"/>
                      <a:pt x="35" y="9"/>
                      <a:pt x="30"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3" name="Freeform 290">
                <a:extLst>
                  <a:ext uri="{FF2B5EF4-FFF2-40B4-BE49-F238E27FC236}">
                    <a16:creationId xmlns:a16="http://schemas.microsoft.com/office/drawing/2014/main" id="{9AC882A7-2C41-A449-A851-DAA83A0763A1}"/>
                  </a:ext>
                </a:extLst>
              </p:cNvPr>
              <p:cNvSpPr>
                <a:spLocks noChangeArrowheads="1"/>
              </p:cNvSpPr>
              <p:nvPr/>
            </p:nvSpPr>
            <p:spPr bwMode="auto">
              <a:xfrm>
                <a:off x="4753460" y="3605419"/>
                <a:ext cx="15122" cy="14042"/>
              </a:xfrm>
              <a:custGeom>
                <a:avLst/>
                <a:gdLst>
                  <a:gd name="T0" fmla="*/ 14 w 60"/>
                  <a:gd name="T1" fmla="*/ 6 h 58"/>
                  <a:gd name="T2" fmla="*/ 14 w 60"/>
                  <a:gd name="T3" fmla="*/ 6 h 58"/>
                  <a:gd name="T4" fmla="*/ 1 w 60"/>
                  <a:gd name="T5" fmla="*/ 23 h 58"/>
                  <a:gd name="T6" fmla="*/ 1 w 60"/>
                  <a:gd name="T7" fmla="*/ 23 h 58"/>
                  <a:gd name="T8" fmla="*/ 36 w 60"/>
                  <a:gd name="T9" fmla="*/ 7 h 58"/>
                  <a:gd name="T10" fmla="*/ 36 w 60"/>
                  <a:gd name="T11" fmla="*/ 7 h 58"/>
                  <a:gd name="T12" fmla="*/ 14 w 60"/>
                  <a:gd name="T13" fmla="*/ 6 h 58"/>
                </a:gdLst>
                <a:ahLst/>
                <a:cxnLst>
                  <a:cxn ang="0">
                    <a:pos x="T0" y="T1"/>
                  </a:cxn>
                  <a:cxn ang="0">
                    <a:pos x="T2" y="T3"/>
                  </a:cxn>
                  <a:cxn ang="0">
                    <a:pos x="T4" y="T5"/>
                  </a:cxn>
                  <a:cxn ang="0">
                    <a:pos x="T6" y="T7"/>
                  </a:cxn>
                  <a:cxn ang="0">
                    <a:pos x="T8" y="T9"/>
                  </a:cxn>
                  <a:cxn ang="0">
                    <a:pos x="T10" y="T11"/>
                  </a:cxn>
                  <a:cxn ang="0">
                    <a:pos x="T12" y="T13"/>
                  </a:cxn>
                </a:cxnLst>
                <a:rect l="0" t="0" r="r" b="b"/>
                <a:pathLst>
                  <a:path w="60" h="58">
                    <a:moveTo>
                      <a:pt x="14" y="6"/>
                    </a:moveTo>
                    <a:lnTo>
                      <a:pt x="14" y="6"/>
                    </a:lnTo>
                    <a:cubicBezTo>
                      <a:pt x="7" y="7"/>
                      <a:pt x="0" y="14"/>
                      <a:pt x="1" y="23"/>
                    </a:cubicBezTo>
                    <a:lnTo>
                      <a:pt x="1" y="23"/>
                    </a:lnTo>
                    <a:cubicBezTo>
                      <a:pt x="5" y="57"/>
                      <a:pt x="59" y="30"/>
                      <a:pt x="36" y="7"/>
                    </a:cubicBezTo>
                    <a:lnTo>
                      <a:pt x="36" y="7"/>
                    </a:lnTo>
                    <a:cubicBezTo>
                      <a:pt x="29" y="0"/>
                      <a:pt x="21" y="2"/>
                      <a:pt x="14" y="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4" name="Freeform 291">
                <a:extLst>
                  <a:ext uri="{FF2B5EF4-FFF2-40B4-BE49-F238E27FC236}">
                    <a16:creationId xmlns:a16="http://schemas.microsoft.com/office/drawing/2014/main" id="{18B957B9-AA18-A24D-8741-6B0EB118DD9B}"/>
                  </a:ext>
                </a:extLst>
              </p:cNvPr>
              <p:cNvSpPr>
                <a:spLocks noChangeArrowheads="1"/>
              </p:cNvSpPr>
              <p:nvPr/>
            </p:nvSpPr>
            <p:spPr bwMode="auto">
              <a:xfrm>
                <a:off x="4719976" y="3598938"/>
                <a:ext cx="16202" cy="11882"/>
              </a:xfrm>
              <a:custGeom>
                <a:avLst/>
                <a:gdLst>
                  <a:gd name="T0" fmla="*/ 19 w 64"/>
                  <a:gd name="T1" fmla="*/ 38 h 50"/>
                  <a:gd name="T2" fmla="*/ 19 w 64"/>
                  <a:gd name="T3" fmla="*/ 38 h 50"/>
                  <a:gd name="T4" fmla="*/ 32 w 64"/>
                  <a:gd name="T5" fmla="*/ 42 h 50"/>
                  <a:gd name="T6" fmla="*/ 32 w 64"/>
                  <a:gd name="T7" fmla="*/ 42 h 50"/>
                  <a:gd name="T8" fmla="*/ 43 w 64"/>
                  <a:gd name="T9" fmla="*/ 12 h 50"/>
                  <a:gd name="T10" fmla="*/ 43 w 64"/>
                  <a:gd name="T11" fmla="*/ 12 h 50"/>
                  <a:gd name="T12" fmla="*/ 31 w 64"/>
                  <a:gd name="T13" fmla="*/ 8 h 50"/>
                  <a:gd name="T14" fmla="*/ 31 w 64"/>
                  <a:gd name="T15" fmla="*/ 8 h 50"/>
                  <a:gd name="T16" fmla="*/ 19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19" y="38"/>
                    </a:moveTo>
                    <a:lnTo>
                      <a:pt x="19" y="38"/>
                    </a:lnTo>
                    <a:cubicBezTo>
                      <a:pt x="24" y="39"/>
                      <a:pt x="28" y="41"/>
                      <a:pt x="32" y="42"/>
                    </a:cubicBezTo>
                    <a:lnTo>
                      <a:pt x="32" y="42"/>
                    </a:lnTo>
                    <a:cubicBezTo>
                      <a:pt x="52" y="49"/>
                      <a:pt x="63" y="19"/>
                      <a:pt x="43" y="12"/>
                    </a:cubicBezTo>
                    <a:lnTo>
                      <a:pt x="43" y="12"/>
                    </a:lnTo>
                    <a:cubicBezTo>
                      <a:pt x="39" y="11"/>
                      <a:pt x="35" y="9"/>
                      <a:pt x="31" y="8"/>
                    </a:cubicBezTo>
                    <a:lnTo>
                      <a:pt x="31" y="8"/>
                    </a:lnTo>
                    <a:cubicBezTo>
                      <a:pt x="11" y="0"/>
                      <a:pt x="0" y="31"/>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5" name="Freeform 292">
                <a:extLst>
                  <a:ext uri="{FF2B5EF4-FFF2-40B4-BE49-F238E27FC236}">
                    <a16:creationId xmlns:a16="http://schemas.microsoft.com/office/drawing/2014/main" id="{10AA0B6B-4A1B-F847-9AB5-CEE4C5200DDF}"/>
                  </a:ext>
                </a:extLst>
              </p:cNvPr>
              <p:cNvSpPr>
                <a:spLocks noChangeArrowheads="1"/>
              </p:cNvSpPr>
              <p:nvPr/>
            </p:nvSpPr>
            <p:spPr bwMode="auto">
              <a:xfrm>
                <a:off x="4348417" y="3725312"/>
                <a:ext cx="12961" cy="11881"/>
              </a:xfrm>
              <a:custGeom>
                <a:avLst/>
                <a:gdLst>
                  <a:gd name="T0" fmla="*/ 33 w 52"/>
                  <a:gd name="T1" fmla="*/ 38 h 48"/>
                  <a:gd name="T2" fmla="*/ 33 w 52"/>
                  <a:gd name="T3" fmla="*/ 38 h 48"/>
                  <a:gd name="T4" fmla="*/ 19 w 52"/>
                  <a:gd name="T5" fmla="*/ 9 h 48"/>
                  <a:gd name="T6" fmla="*/ 19 w 52"/>
                  <a:gd name="T7" fmla="*/ 9 h 48"/>
                  <a:gd name="T8" fmla="*/ 33 w 52"/>
                  <a:gd name="T9" fmla="*/ 38 h 48"/>
                </a:gdLst>
                <a:ahLst/>
                <a:cxnLst>
                  <a:cxn ang="0">
                    <a:pos x="T0" y="T1"/>
                  </a:cxn>
                  <a:cxn ang="0">
                    <a:pos x="T2" y="T3"/>
                  </a:cxn>
                  <a:cxn ang="0">
                    <a:pos x="T4" y="T5"/>
                  </a:cxn>
                  <a:cxn ang="0">
                    <a:pos x="T6" y="T7"/>
                  </a:cxn>
                  <a:cxn ang="0">
                    <a:pos x="T8" y="T9"/>
                  </a:cxn>
                </a:cxnLst>
                <a:rect l="0" t="0" r="r" b="b"/>
                <a:pathLst>
                  <a:path w="52" h="48">
                    <a:moveTo>
                      <a:pt x="33" y="38"/>
                    </a:moveTo>
                    <a:lnTo>
                      <a:pt x="33" y="38"/>
                    </a:lnTo>
                    <a:cubicBezTo>
                      <a:pt x="51" y="29"/>
                      <a:pt x="37" y="0"/>
                      <a:pt x="19" y="9"/>
                    </a:cubicBezTo>
                    <a:lnTo>
                      <a:pt x="19" y="9"/>
                    </a:lnTo>
                    <a:cubicBezTo>
                      <a:pt x="0" y="18"/>
                      <a:pt x="13"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6" name="Freeform 293">
                <a:extLst>
                  <a:ext uri="{FF2B5EF4-FFF2-40B4-BE49-F238E27FC236}">
                    <a16:creationId xmlns:a16="http://schemas.microsoft.com/office/drawing/2014/main" id="{5D699E21-146F-3F49-B835-F5FA5A2CC8DC}"/>
                  </a:ext>
                </a:extLst>
              </p:cNvPr>
              <p:cNvSpPr>
                <a:spLocks noChangeArrowheads="1"/>
              </p:cNvSpPr>
              <p:nvPr/>
            </p:nvSpPr>
            <p:spPr bwMode="auto">
              <a:xfrm>
                <a:off x="4324655" y="3701549"/>
                <a:ext cx="15122" cy="12961"/>
              </a:xfrm>
              <a:custGeom>
                <a:avLst/>
                <a:gdLst>
                  <a:gd name="T0" fmla="*/ 33 w 61"/>
                  <a:gd name="T1" fmla="*/ 43 h 53"/>
                  <a:gd name="T2" fmla="*/ 33 w 61"/>
                  <a:gd name="T3" fmla="*/ 43 h 53"/>
                  <a:gd name="T4" fmla="*/ 42 w 61"/>
                  <a:gd name="T5" fmla="*/ 39 h 53"/>
                  <a:gd name="T6" fmla="*/ 42 w 61"/>
                  <a:gd name="T7" fmla="*/ 39 h 53"/>
                  <a:gd name="T8" fmla="*/ 28 w 61"/>
                  <a:gd name="T9" fmla="*/ 9 h 53"/>
                  <a:gd name="T10" fmla="*/ 28 w 61"/>
                  <a:gd name="T11" fmla="*/ 9 h 53"/>
                  <a:gd name="T12" fmla="*/ 19 w 61"/>
                  <a:gd name="T13" fmla="*/ 13 h 53"/>
                  <a:gd name="T14" fmla="*/ 19 w 61"/>
                  <a:gd name="T15" fmla="*/ 13 h 53"/>
                  <a:gd name="T16" fmla="*/ 33 w 61"/>
                  <a:gd name="T17"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33" y="43"/>
                    </a:moveTo>
                    <a:lnTo>
                      <a:pt x="33" y="43"/>
                    </a:lnTo>
                    <a:cubicBezTo>
                      <a:pt x="36" y="41"/>
                      <a:pt x="39" y="40"/>
                      <a:pt x="42" y="39"/>
                    </a:cubicBezTo>
                    <a:lnTo>
                      <a:pt x="42" y="39"/>
                    </a:lnTo>
                    <a:cubicBezTo>
                      <a:pt x="60" y="30"/>
                      <a:pt x="46" y="0"/>
                      <a:pt x="28" y="9"/>
                    </a:cubicBezTo>
                    <a:lnTo>
                      <a:pt x="28" y="9"/>
                    </a:lnTo>
                    <a:cubicBezTo>
                      <a:pt x="25" y="11"/>
                      <a:pt x="22" y="12"/>
                      <a:pt x="19" y="13"/>
                    </a:cubicBezTo>
                    <a:lnTo>
                      <a:pt x="19" y="13"/>
                    </a:lnTo>
                    <a:cubicBezTo>
                      <a:pt x="0" y="23"/>
                      <a:pt x="14" y="52"/>
                      <a:pt x="3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7" name="Freeform 294">
                <a:extLst>
                  <a:ext uri="{FF2B5EF4-FFF2-40B4-BE49-F238E27FC236}">
                    <a16:creationId xmlns:a16="http://schemas.microsoft.com/office/drawing/2014/main" id="{36BF81F1-F724-1846-A79C-D9F9FC951ADA}"/>
                  </a:ext>
                </a:extLst>
              </p:cNvPr>
              <p:cNvSpPr>
                <a:spLocks noChangeArrowheads="1"/>
              </p:cNvSpPr>
              <p:nvPr/>
            </p:nvSpPr>
            <p:spPr bwMode="auto">
              <a:xfrm>
                <a:off x="4347337" y="3678867"/>
                <a:ext cx="15122" cy="12961"/>
              </a:xfrm>
              <a:custGeom>
                <a:avLst/>
                <a:gdLst>
                  <a:gd name="T0" fmla="*/ 33 w 61"/>
                  <a:gd name="T1" fmla="*/ 42 h 52"/>
                  <a:gd name="T2" fmla="*/ 33 w 61"/>
                  <a:gd name="T3" fmla="*/ 42 h 52"/>
                  <a:gd name="T4" fmla="*/ 42 w 61"/>
                  <a:gd name="T5" fmla="*/ 38 h 52"/>
                  <a:gd name="T6" fmla="*/ 42 w 61"/>
                  <a:gd name="T7" fmla="*/ 38 h 52"/>
                  <a:gd name="T8" fmla="*/ 28 w 61"/>
                  <a:gd name="T9" fmla="*/ 9 h 52"/>
                  <a:gd name="T10" fmla="*/ 28 w 61"/>
                  <a:gd name="T11" fmla="*/ 9 h 52"/>
                  <a:gd name="T12" fmla="*/ 19 w 61"/>
                  <a:gd name="T13" fmla="*/ 13 h 52"/>
                  <a:gd name="T14" fmla="*/ 19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9" y="40"/>
                      <a:pt x="42" y="38"/>
                    </a:cubicBezTo>
                    <a:lnTo>
                      <a:pt x="42" y="38"/>
                    </a:lnTo>
                    <a:cubicBezTo>
                      <a:pt x="60" y="29"/>
                      <a:pt x="46" y="0"/>
                      <a:pt x="28" y="9"/>
                    </a:cubicBezTo>
                    <a:lnTo>
                      <a:pt x="28" y="9"/>
                    </a:lnTo>
                    <a:cubicBezTo>
                      <a:pt x="25" y="10"/>
                      <a:pt x="22" y="11"/>
                      <a:pt x="19" y="13"/>
                    </a:cubicBezTo>
                    <a:lnTo>
                      <a:pt x="19"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8" name="Freeform 295">
                <a:extLst>
                  <a:ext uri="{FF2B5EF4-FFF2-40B4-BE49-F238E27FC236}">
                    <a16:creationId xmlns:a16="http://schemas.microsoft.com/office/drawing/2014/main" id="{4D9AE279-E594-D54C-B627-0A36EB327435}"/>
                  </a:ext>
                </a:extLst>
              </p:cNvPr>
              <p:cNvSpPr>
                <a:spLocks noChangeArrowheads="1"/>
              </p:cNvSpPr>
              <p:nvPr/>
            </p:nvSpPr>
            <p:spPr bwMode="auto">
              <a:xfrm>
                <a:off x="4341936" y="3706950"/>
                <a:ext cx="15122" cy="12961"/>
              </a:xfrm>
              <a:custGeom>
                <a:avLst/>
                <a:gdLst>
                  <a:gd name="T0" fmla="*/ 33 w 61"/>
                  <a:gd name="T1" fmla="*/ 42 h 52"/>
                  <a:gd name="T2" fmla="*/ 33 w 61"/>
                  <a:gd name="T3" fmla="*/ 42 h 52"/>
                  <a:gd name="T4" fmla="*/ 41 w 61"/>
                  <a:gd name="T5" fmla="*/ 38 h 52"/>
                  <a:gd name="T6" fmla="*/ 41 w 61"/>
                  <a:gd name="T7" fmla="*/ 38 h 52"/>
                  <a:gd name="T8" fmla="*/ 27 w 61"/>
                  <a:gd name="T9" fmla="*/ 9 h 52"/>
                  <a:gd name="T10" fmla="*/ 27 w 61"/>
                  <a:gd name="T11" fmla="*/ 9 h 52"/>
                  <a:gd name="T12" fmla="*/ 18 w 61"/>
                  <a:gd name="T13" fmla="*/ 13 h 52"/>
                  <a:gd name="T14" fmla="*/ 18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8" y="39"/>
                      <a:pt x="41" y="38"/>
                    </a:cubicBezTo>
                    <a:lnTo>
                      <a:pt x="41" y="38"/>
                    </a:lnTo>
                    <a:cubicBezTo>
                      <a:pt x="60" y="29"/>
                      <a:pt x="46" y="0"/>
                      <a:pt x="27" y="9"/>
                    </a:cubicBezTo>
                    <a:lnTo>
                      <a:pt x="27" y="9"/>
                    </a:lnTo>
                    <a:cubicBezTo>
                      <a:pt x="24" y="10"/>
                      <a:pt x="21" y="12"/>
                      <a:pt x="18" y="13"/>
                    </a:cubicBezTo>
                    <a:lnTo>
                      <a:pt x="18"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9" name="Freeform 296">
                <a:extLst>
                  <a:ext uri="{FF2B5EF4-FFF2-40B4-BE49-F238E27FC236}">
                    <a16:creationId xmlns:a16="http://schemas.microsoft.com/office/drawing/2014/main" id="{DB7CDF5A-F5D7-8141-B3B6-73DD483FA6DA}"/>
                  </a:ext>
                </a:extLst>
              </p:cNvPr>
              <p:cNvSpPr>
                <a:spLocks noChangeArrowheads="1"/>
              </p:cNvSpPr>
              <p:nvPr/>
            </p:nvSpPr>
            <p:spPr bwMode="auto">
              <a:xfrm>
                <a:off x="4378660" y="3708030"/>
                <a:ext cx="12961" cy="14041"/>
              </a:xfrm>
              <a:custGeom>
                <a:avLst/>
                <a:gdLst>
                  <a:gd name="T0" fmla="*/ 41 w 51"/>
                  <a:gd name="T1" fmla="*/ 24 h 58"/>
                  <a:gd name="T2" fmla="*/ 41 w 51"/>
                  <a:gd name="T3" fmla="*/ 24 h 58"/>
                  <a:gd name="T4" fmla="*/ 39 w 51"/>
                  <a:gd name="T5" fmla="*/ 19 h 58"/>
                  <a:gd name="T6" fmla="*/ 39 w 51"/>
                  <a:gd name="T7" fmla="*/ 19 h 58"/>
                  <a:gd name="T8" fmla="*/ 9 w 51"/>
                  <a:gd name="T9" fmla="*/ 33 h 58"/>
                  <a:gd name="T10" fmla="*/ 9 w 51"/>
                  <a:gd name="T11" fmla="*/ 33 h 58"/>
                  <a:gd name="T12" fmla="*/ 12 w 51"/>
                  <a:gd name="T13" fmla="*/ 38 h 58"/>
                  <a:gd name="T14" fmla="*/ 12 w 51"/>
                  <a:gd name="T15" fmla="*/ 38 h 58"/>
                  <a:gd name="T16" fmla="*/ 41 w 51"/>
                  <a:gd name="T17" fmla="*/ 2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8">
                    <a:moveTo>
                      <a:pt x="41" y="24"/>
                    </a:moveTo>
                    <a:lnTo>
                      <a:pt x="41" y="24"/>
                    </a:lnTo>
                    <a:cubicBezTo>
                      <a:pt x="40" y="23"/>
                      <a:pt x="39" y="21"/>
                      <a:pt x="39" y="19"/>
                    </a:cubicBezTo>
                    <a:lnTo>
                      <a:pt x="39" y="19"/>
                    </a:lnTo>
                    <a:cubicBezTo>
                      <a:pt x="30" y="0"/>
                      <a:pt x="0" y="14"/>
                      <a:pt x="9" y="33"/>
                    </a:cubicBezTo>
                    <a:lnTo>
                      <a:pt x="9" y="33"/>
                    </a:lnTo>
                    <a:cubicBezTo>
                      <a:pt x="10" y="34"/>
                      <a:pt x="11" y="36"/>
                      <a:pt x="12" y="38"/>
                    </a:cubicBezTo>
                    <a:lnTo>
                      <a:pt x="12" y="38"/>
                    </a:lnTo>
                    <a:cubicBezTo>
                      <a:pt x="20" y="57"/>
                      <a:pt x="50" y="43"/>
                      <a:pt x="41"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0" name="Freeform 297">
                <a:extLst>
                  <a:ext uri="{FF2B5EF4-FFF2-40B4-BE49-F238E27FC236}">
                    <a16:creationId xmlns:a16="http://schemas.microsoft.com/office/drawing/2014/main" id="{40582B86-582E-DB4B-98D7-CE5A0E96AA5E}"/>
                  </a:ext>
                </a:extLst>
              </p:cNvPr>
              <p:cNvSpPr>
                <a:spLocks noChangeArrowheads="1"/>
              </p:cNvSpPr>
              <p:nvPr/>
            </p:nvSpPr>
            <p:spPr bwMode="auto">
              <a:xfrm>
                <a:off x="4377580" y="3678867"/>
                <a:ext cx="16201" cy="11882"/>
              </a:xfrm>
              <a:custGeom>
                <a:avLst/>
                <a:gdLst>
                  <a:gd name="T0" fmla="*/ 32 w 64"/>
                  <a:gd name="T1" fmla="*/ 42 h 50"/>
                  <a:gd name="T2" fmla="*/ 32 w 64"/>
                  <a:gd name="T3" fmla="*/ 42 h 50"/>
                  <a:gd name="T4" fmla="*/ 43 w 64"/>
                  <a:gd name="T5" fmla="*/ 11 h 50"/>
                  <a:gd name="T6" fmla="*/ 43 w 64"/>
                  <a:gd name="T7" fmla="*/ 11 h 50"/>
                  <a:gd name="T8" fmla="*/ 31 w 64"/>
                  <a:gd name="T9" fmla="*/ 7 h 50"/>
                  <a:gd name="T10" fmla="*/ 31 w 64"/>
                  <a:gd name="T11" fmla="*/ 7 h 50"/>
                  <a:gd name="T12" fmla="*/ 20 w 64"/>
                  <a:gd name="T13" fmla="*/ 37 h 50"/>
                  <a:gd name="T14" fmla="*/ 20 w 64"/>
                  <a:gd name="T15" fmla="*/ 37 h 50"/>
                  <a:gd name="T16" fmla="*/ 32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2" y="42"/>
                    </a:moveTo>
                    <a:lnTo>
                      <a:pt x="32" y="42"/>
                    </a:lnTo>
                    <a:cubicBezTo>
                      <a:pt x="52" y="49"/>
                      <a:pt x="63" y="18"/>
                      <a:pt x="43" y="11"/>
                    </a:cubicBezTo>
                    <a:lnTo>
                      <a:pt x="43" y="11"/>
                    </a:lnTo>
                    <a:cubicBezTo>
                      <a:pt x="39" y="10"/>
                      <a:pt x="35" y="8"/>
                      <a:pt x="31" y="7"/>
                    </a:cubicBezTo>
                    <a:lnTo>
                      <a:pt x="31" y="7"/>
                    </a:lnTo>
                    <a:cubicBezTo>
                      <a:pt x="11" y="0"/>
                      <a:pt x="0" y="30"/>
                      <a:pt x="20" y="37"/>
                    </a:cubicBezTo>
                    <a:lnTo>
                      <a:pt x="20" y="37"/>
                    </a:lnTo>
                    <a:cubicBezTo>
                      <a:pt x="24" y="38"/>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1" name="Freeform 298">
                <a:extLst>
                  <a:ext uri="{FF2B5EF4-FFF2-40B4-BE49-F238E27FC236}">
                    <a16:creationId xmlns:a16="http://schemas.microsoft.com/office/drawing/2014/main" id="{F1D89582-786E-E647-9B5C-B9A944C367E2}"/>
                  </a:ext>
                </a:extLst>
              </p:cNvPr>
              <p:cNvSpPr>
                <a:spLocks noChangeArrowheads="1"/>
              </p:cNvSpPr>
              <p:nvPr/>
            </p:nvSpPr>
            <p:spPr bwMode="auto">
              <a:xfrm>
                <a:off x="4398102" y="3722071"/>
                <a:ext cx="12961" cy="15122"/>
              </a:xfrm>
              <a:custGeom>
                <a:avLst/>
                <a:gdLst>
                  <a:gd name="T0" fmla="*/ 42 w 52"/>
                  <a:gd name="T1" fmla="*/ 27 h 61"/>
                  <a:gd name="T2" fmla="*/ 42 w 52"/>
                  <a:gd name="T3" fmla="*/ 27 h 61"/>
                  <a:gd name="T4" fmla="*/ 38 w 52"/>
                  <a:gd name="T5" fmla="*/ 18 h 61"/>
                  <a:gd name="T6" fmla="*/ 38 w 52"/>
                  <a:gd name="T7" fmla="*/ 18 h 61"/>
                  <a:gd name="T8" fmla="*/ 9 w 52"/>
                  <a:gd name="T9" fmla="*/ 33 h 61"/>
                  <a:gd name="T10" fmla="*/ 9 w 52"/>
                  <a:gd name="T11" fmla="*/ 33 h 61"/>
                  <a:gd name="T12" fmla="*/ 13 w 52"/>
                  <a:gd name="T13" fmla="*/ 41 h 61"/>
                  <a:gd name="T14" fmla="*/ 13 w 52"/>
                  <a:gd name="T15" fmla="*/ 41 h 61"/>
                  <a:gd name="T16" fmla="*/ 42 w 52"/>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1">
                    <a:moveTo>
                      <a:pt x="42" y="27"/>
                    </a:moveTo>
                    <a:lnTo>
                      <a:pt x="42" y="27"/>
                    </a:lnTo>
                    <a:cubicBezTo>
                      <a:pt x="41" y="25"/>
                      <a:pt x="39" y="22"/>
                      <a:pt x="38" y="18"/>
                    </a:cubicBezTo>
                    <a:lnTo>
                      <a:pt x="38" y="18"/>
                    </a:lnTo>
                    <a:cubicBezTo>
                      <a:pt x="29" y="0"/>
                      <a:pt x="0" y="14"/>
                      <a:pt x="9" y="33"/>
                    </a:cubicBezTo>
                    <a:lnTo>
                      <a:pt x="9" y="33"/>
                    </a:lnTo>
                    <a:cubicBezTo>
                      <a:pt x="10" y="36"/>
                      <a:pt x="12" y="38"/>
                      <a:pt x="13" y="41"/>
                    </a:cubicBezTo>
                    <a:lnTo>
                      <a:pt x="13" y="41"/>
                    </a:lnTo>
                    <a:cubicBezTo>
                      <a:pt x="21" y="60"/>
                      <a:pt x="51" y="46"/>
                      <a:pt x="42"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2" name="Freeform 299">
                <a:extLst>
                  <a:ext uri="{FF2B5EF4-FFF2-40B4-BE49-F238E27FC236}">
                    <a16:creationId xmlns:a16="http://schemas.microsoft.com/office/drawing/2014/main" id="{F265879E-61F7-E441-B2D5-91AE509754C0}"/>
                  </a:ext>
                </a:extLst>
              </p:cNvPr>
              <p:cNvSpPr>
                <a:spLocks noChangeArrowheads="1"/>
              </p:cNvSpPr>
              <p:nvPr/>
            </p:nvSpPr>
            <p:spPr bwMode="auto">
              <a:xfrm>
                <a:off x="4403503" y="3703710"/>
                <a:ext cx="12961" cy="15122"/>
              </a:xfrm>
              <a:custGeom>
                <a:avLst/>
                <a:gdLst>
                  <a:gd name="T0" fmla="*/ 43 w 53"/>
                  <a:gd name="T1" fmla="*/ 28 h 61"/>
                  <a:gd name="T2" fmla="*/ 43 w 53"/>
                  <a:gd name="T3" fmla="*/ 28 h 61"/>
                  <a:gd name="T4" fmla="*/ 39 w 53"/>
                  <a:gd name="T5" fmla="*/ 19 h 61"/>
                  <a:gd name="T6" fmla="*/ 39 w 53"/>
                  <a:gd name="T7" fmla="*/ 19 h 61"/>
                  <a:gd name="T8" fmla="*/ 10 w 53"/>
                  <a:gd name="T9" fmla="*/ 33 h 61"/>
                  <a:gd name="T10" fmla="*/ 10 w 53"/>
                  <a:gd name="T11" fmla="*/ 33 h 61"/>
                  <a:gd name="T12" fmla="*/ 13 w 53"/>
                  <a:gd name="T13" fmla="*/ 42 h 61"/>
                  <a:gd name="T14" fmla="*/ 13 w 53"/>
                  <a:gd name="T15" fmla="*/ 42 h 61"/>
                  <a:gd name="T16" fmla="*/ 43 w 53"/>
                  <a:gd name="T17" fmla="*/ 2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43" y="28"/>
                    </a:moveTo>
                    <a:lnTo>
                      <a:pt x="43" y="28"/>
                    </a:lnTo>
                    <a:cubicBezTo>
                      <a:pt x="41" y="25"/>
                      <a:pt x="40" y="22"/>
                      <a:pt x="39" y="19"/>
                    </a:cubicBezTo>
                    <a:lnTo>
                      <a:pt x="39" y="19"/>
                    </a:lnTo>
                    <a:cubicBezTo>
                      <a:pt x="30" y="0"/>
                      <a:pt x="0" y="14"/>
                      <a:pt x="10" y="33"/>
                    </a:cubicBezTo>
                    <a:lnTo>
                      <a:pt x="10" y="33"/>
                    </a:lnTo>
                    <a:cubicBezTo>
                      <a:pt x="11" y="36"/>
                      <a:pt x="12" y="39"/>
                      <a:pt x="13" y="42"/>
                    </a:cubicBezTo>
                    <a:lnTo>
                      <a:pt x="13" y="42"/>
                    </a:lnTo>
                    <a:cubicBezTo>
                      <a:pt x="22" y="60"/>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3" name="Freeform 300">
                <a:extLst>
                  <a:ext uri="{FF2B5EF4-FFF2-40B4-BE49-F238E27FC236}">
                    <a16:creationId xmlns:a16="http://schemas.microsoft.com/office/drawing/2014/main" id="{F85246D1-1BB0-B047-9E82-EE22B0214AC2}"/>
                  </a:ext>
                </a:extLst>
              </p:cNvPr>
              <p:cNvSpPr>
                <a:spLocks noChangeArrowheads="1"/>
              </p:cNvSpPr>
              <p:nvPr/>
            </p:nvSpPr>
            <p:spPr bwMode="auto">
              <a:xfrm>
                <a:off x="4301972" y="3719911"/>
                <a:ext cx="15122" cy="12961"/>
              </a:xfrm>
              <a:custGeom>
                <a:avLst/>
                <a:gdLst>
                  <a:gd name="T0" fmla="*/ 34 w 61"/>
                  <a:gd name="T1" fmla="*/ 42 h 52"/>
                  <a:gd name="T2" fmla="*/ 34 w 61"/>
                  <a:gd name="T3" fmla="*/ 42 h 52"/>
                  <a:gd name="T4" fmla="*/ 42 w 61"/>
                  <a:gd name="T5" fmla="*/ 38 h 52"/>
                  <a:gd name="T6" fmla="*/ 42 w 61"/>
                  <a:gd name="T7" fmla="*/ 38 h 52"/>
                  <a:gd name="T8" fmla="*/ 28 w 61"/>
                  <a:gd name="T9" fmla="*/ 9 h 52"/>
                  <a:gd name="T10" fmla="*/ 28 w 61"/>
                  <a:gd name="T11" fmla="*/ 9 h 52"/>
                  <a:gd name="T12" fmla="*/ 19 w 61"/>
                  <a:gd name="T13" fmla="*/ 13 h 52"/>
                  <a:gd name="T14" fmla="*/ 19 w 61"/>
                  <a:gd name="T15" fmla="*/ 13 h 52"/>
                  <a:gd name="T16" fmla="*/ 34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4" y="42"/>
                    </a:moveTo>
                    <a:lnTo>
                      <a:pt x="34" y="42"/>
                    </a:lnTo>
                    <a:cubicBezTo>
                      <a:pt x="36" y="41"/>
                      <a:pt x="39" y="40"/>
                      <a:pt x="42" y="38"/>
                    </a:cubicBezTo>
                    <a:lnTo>
                      <a:pt x="42" y="38"/>
                    </a:lnTo>
                    <a:cubicBezTo>
                      <a:pt x="60" y="29"/>
                      <a:pt x="47" y="0"/>
                      <a:pt x="28" y="9"/>
                    </a:cubicBezTo>
                    <a:lnTo>
                      <a:pt x="28" y="9"/>
                    </a:lnTo>
                    <a:cubicBezTo>
                      <a:pt x="25" y="10"/>
                      <a:pt x="22" y="12"/>
                      <a:pt x="19" y="13"/>
                    </a:cubicBezTo>
                    <a:lnTo>
                      <a:pt x="19" y="13"/>
                    </a:lnTo>
                    <a:cubicBezTo>
                      <a:pt x="0" y="22"/>
                      <a:pt x="14" y="51"/>
                      <a:pt x="34"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4" name="Freeform 301">
                <a:extLst>
                  <a:ext uri="{FF2B5EF4-FFF2-40B4-BE49-F238E27FC236}">
                    <a16:creationId xmlns:a16="http://schemas.microsoft.com/office/drawing/2014/main" id="{9C3DF608-B994-B840-8857-572586B6A2A5}"/>
                  </a:ext>
                </a:extLst>
              </p:cNvPr>
              <p:cNvSpPr>
                <a:spLocks noChangeArrowheads="1"/>
              </p:cNvSpPr>
              <p:nvPr/>
            </p:nvSpPr>
            <p:spPr bwMode="auto">
              <a:xfrm>
                <a:off x="4272809" y="3725312"/>
                <a:ext cx="12961" cy="11881"/>
              </a:xfrm>
              <a:custGeom>
                <a:avLst/>
                <a:gdLst>
                  <a:gd name="T0" fmla="*/ 33 w 53"/>
                  <a:gd name="T1" fmla="*/ 39 h 49"/>
                  <a:gd name="T2" fmla="*/ 33 w 53"/>
                  <a:gd name="T3" fmla="*/ 39 h 49"/>
                  <a:gd name="T4" fmla="*/ 19 w 53"/>
                  <a:gd name="T5" fmla="*/ 10 h 49"/>
                  <a:gd name="T6" fmla="*/ 19 w 53"/>
                  <a:gd name="T7" fmla="*/ 10 h 49"/>
                  <a:gd name="T8" fmla="*/ 33 w 53"/>
                  <a:gd name="T9" fmla="*/ 39 h 49"/>
                </a:gdLst>
                <a:ahLst/>
                <a:cxnLst>
                  <a:cxn ang="0">
                    <a:pos x="T0" y="T1"/>
                  </a:cxn>
                  <a:cxn ang="0">
                    <a:pos x="T2" y="T3"/>
                  </a:cxn>
                  <a:cxn ang="0">
                    <a:pos x="T4" y="T5"/>
                  </a:cxn>
                  <a:cxn ang="0">
                    <a:pos x="T6" y="T7"/>
                  </a:cxn>
                  <a:cxn ang="0">
                    <a:pos x="T8" y="T9"/>
                  </a:cxn>
                </a:cxnLst>
                <a:rect l="0" t="0" r="r" b="b"/>
                <a:pathLst>
                  <a:path w="53" h="49">
                    <a:moveTo>
                      <a:pt x="33" y="39"/>
                    </a:moveTo>
                    <a:lnTo>
                      <a:pt x="33" y="39"/>
                    </a:lnTo>
                    <a:cubicBezTo>
                      <a:pt x="52" y="29"/>
                      <a:pt x="38" y="0"/>
                      <a:pt x="19" y="10"/>
                    </a:cubicBezTo>
                    <a:lnTo>
                      <a:pt x="19" y="10"/>
                    </a:lnTo>
                    <a:cubicBezTo>
                      <a:pt x="0" y="18"/>
                      <a:pt x="14" y="48"/>
                      <a:pt x="33"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5" name="Freeform 302">
                <a:extLst>
                  <a:ext uri="{FF2B5EF4-FFF2-40B4-BE49-F238E27FC236}">
                    <a16:creationId xmlns:a16="http://schemas.microsoft.com/office/drawing/2014/main" id="{7FEE04D2-A5C0-8D4C-A084-2489F03F3115}"/>
                  </a:ext>
                </a:extLst>
              </p:cNvPr>
              <p:cNvSpPr>
                <a:spLocks noChangeArrowheads="1"/>
              </p:cNvSpPr>
              <p:nvPr/>
            </p:nvSpPr>
            <p:spPr bwMode="auto">
              <a:xfrm>
                <a:off x="4271729" y="3690748"/>
                <a:ext cx="12961" cy="12961"/>
              </a:xfrm>
              <a:custGeom>
                <a:avLst/>
                <a:gdLst>
                  <a:gd name="T0" fmla="*/ 27 w 54"/>
                  <a:gd name="T1" fmla="*/ 8 h 52"/>
                  <a:gd name="T2" fmla="*/ 27 w 54"/>
                  <a:gd name="T3" fmla="*/ 8 h 52"/>
                  <a:gd name="T4" fmla="*/ 43 w 54"/>
                  <a:gd name="T5" fmla="*/ 12 h 52"/>
                  <a:gd name="T6" fmla="*/ 43 w 54"/>
                  <a:gd name="T7" fmla="*/ 12 h 52"/>
                  <a:gd name="T8" fmla="*/ 16 w 54"/>
                  <a:gd name="T9" fmla="*/ 8 h 52"/>
                  <a:gd name="T10" fmla="*/ 16 w 54"/>
                  <a:gd name="T11" fmla="*/ 8 h 52"/>
                  <a:gd name="T12" fmla="*/ 6 w 54"/>
                  <a:gd name="T13" fmla="*/ 29 h 52"/>
                  <a:gd name="T14" fmla="*/ 6 w 54"/>
                  <a:gd name="T15" fmla="*/ 29 h 52"/>
                  <a:gd name="T16" fmla="*/ 43 w 54"/>
                  <a:gd name="T17"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8"/>
                    </a:moveTo>
                    <a:lnTo>
                      <a:pt x="27" y="8"/>
                    </a:lnTo>
                    <a:close/>
                    <a:moveTo>
                      <a:pt x="43" y="12"/>
                    </a:moveTo>
                    <a:lnTo>
                      <a:pt x="43" y="12"/>
                    </a:lnTo>
                    <a:cubicBezTo>
                      <a:pt x="37" y="0"/>
                      <a:pt x="24" y="1"/>
                      <a:pt x="16" y="8"/>
                    </a:cubicBezTo>
                    <a:lnTo>
                      <a:pt x="16" y="8"/>
                    </a:lnTo>
                    <a:cubicBezTo>
                      <a:pt x="7" y="10"/>
                      <a:pt x="0" y="19"/>
                      <a:pt x="6" y="29"/>
                    </a:cubicBezTo>
                    <a:lnTo>
                      <a:pt x="6" y="29"/>
                    </a:lnTo>
                    <a:cubicBezTo>
                      <a:pt x="19" y="51"/>
                      <a:pt x="53" y="35"/>
                      <a:pt x="43" y="1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6" name="Freeform 303">
                <a:extLst>
                  <a:ext uri="{FF2B5EF4-FFF2-40B4-BE49-F238E27FC236}">
                    <a16:creationId xmlns:a16="http://schemas.microsoft.com/office/drawing/2014/main" id="{91D6E05F-F7C4-0C4F-BD8E-9A885700DE41}"/>
                  </a:ext>
                </a:extLst>
              </p:cNvPr>
              <p:cNvSpPr>
                <a:spLocks noChangeArrowheads="1"/>
              </p:cNvSpPr>
              <p:nvPr/>
            </p:nvSpPr>
            <p:spPr bwMode="auto">
              <a:xfrm>
                <a:off x="4289011" y="3709110"/>
                <a:ext cx="15122" cy="12961"/>
              </a:xfrm>
              <a:custGeom>
                <a:avLst/>
                <a:gdLst>
                  <a:gd name="T0" fmla="*/ 33 w 61"/>
                  <a:gd name="T1" fmla="*/ 42 h 52"/>
                  <a:gd name="T2" fmla="*/ 33 w 61"/>
                  <a:gd name="T3" fmla="*/ 42 h 52"/>
                  <a:gd name="T4" fmla="*/ 42 w 61"/>
                  <a:gd name="T5" fmla="*/ 39 h 52"/>
                  <a:gd name="T6" fmla="*/ 42 w 61"/>
                  <a:gd name="T7" fmla="*/ 39 h 52"/>
                  <a:gd name="T8" fmla="*/ 28 w 61"/>
                  <a:gd name="T9" fmla="*/ 9 h 52"/>
                  <a:gd name="T10" fmla="*/ 28 w 61"/>
                  <a:gd name="T11" fmla="*/ 9 h 52"/>
                  <a:gd name="T12" fmla="*/ 19 w 61"/>
                  <a:gd name="T13" fmla="*/ 13 h 52"/>
                  <a:gd name="T14" fmla="*/ 19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9" y="40"/>
                      <a:pt x="42" y="39"/>
                    </a:cubicBezTo>
                    <a:lnTo>
                      <a:pt x="42" y="39"/>
                    </a:lnTo>
                    <a:cubicBezTo>
                      <a:pt x="60" y="29"/>
                      <a:pt x="47" y="0"/>
                      <a:pt x="28" y="9"/>
                    </a:cubicBezTo>
                    <a:lnTo>
                      <a:pt x="28" y="9"/>
                    </a:lnTo>
                    <a:cubicBezTo>
                      <a:pt x="25" y="10"/>
                      <a:pt x="22" y="11"/>
                      <a:pt x="19" y="13"/>
                    </a:cubicBezTo>
                    <a:lnTo>
                      <a:pt x="19"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7" name="Freeform 304">
                <a:extLst>
                  <a:ext uri="{FF2B5EF4-FFF2-40B4-BE49-F238E27FC236}">
                    <a16:creationId xmlns:a16="http://schemas.microsoft.com/office/drawing/2014/main" id="{6983C1D0-320E-4646-A0DF-79C6B002CE69}"/>
                  </a:ext>
                </a:extLst>
              </p:cNvPr>
              <p:cNvSpPr>
                <a:spLocks noChangeArrowheads="1"/>
              </p:cNvSpPr>
              <p:nvPr/>
            </p:nvSpPr>
            <p:spPr bwMode="auto">
              <a:xfrm>
                <a:off x="4303052" y="3682107"/>
                <a:ext cx="12961" cy="15122"/>
              </a:xfrm>
              <a:custGeom>
                <a:avLst/>
                <a:gdLst>
                  <a:gd name="T0" fmla="*/ 42 w 52"/>
                  <a:gd name="T1" fmla="*/ 27 h 61"/>
                  <a:gd name="T2" fmla="*/ 42 w 52"/>
                  <a:gd name="T3" fmla="*/ 27 h 61"/>
                  <a:gd name="T4" fmla="*/ 38 w 52"/>
                  <a:gd name="T5" fmla="*/ 19 h 61"/>
                  <a:gd name="T6" fmla="*/ 38 w 52"/>
                  <a:gd name="T7" fmla="*/ 19 h 61"/>
                  <a:gd name="T8" fmla="*/ 8 w 52"/>
                  <a:gd name="T9" fmla="*/ 33 h 61"/>
                  <a:gd name="T10" fmla="*/ 8 w 52"/>
                  <a:gd name="T11" fmla="*/ 33 h 61"/>
                  <a:gd name="T12" fmla="*/ 13 w 52"/>
                  <a:gd name="T13" fmla="*/ 41 h 61"/>
                  <a:gd name="T14" fmla="*/ 13 w 52"/>
                  <a:gd name="T15" fmla="*/ 41 h 61"/>
                  <a:gd name="T16" fmla="*/ 42 w 52"/>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1">
                    <a:moveTo>
                      <a:pt x="42" y="27"/>
                    </a:moveTo>
                    <a:lnTo>
                      <a:pt x="42" y="27"/>
                    </a:lnTo>
                    <a:cubicBezTo>
                      <a:pt x="41" y="25"/>
                      <a:pt x="40" y="22"/>
                      <a:pt x="38" y="19"/>
                    </a:cubicBezTo>
                    <a:lnTo>
                      <a:pt x="38" y="19"/>
                    </a:lnTo>
                    <a:cubicBezTo>
                      <a:pt x="29" y="0"/>
                      <a:pt x="0" y="13"/>
                      <a:pt x="8" y="33"/>
                    </a:cubicBezTo>
                    <a:lnTo>
                      <a:pt x="8" y="33"/>
                    </a:lnTo>
                    <a:cubicBezTo>
                      <a:pt x="10" y="36"/>
                      <a:pt x="12" y="38"/>
                      <a:pt x="13" y="41"/>
                    </a:cubicBezTo>
                    <a:lnTo>
                      <a:pt x="13" y="41"/>
                    </a:lnTo>
                    <a:cubicBezTo>
                      <a:pt x="22" y="60"/>
                      <a:pt x="51" y="46"/>
                      <a:pt x="42"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8" name="Freeform 305">
                <a:extLst>
                  <a:ext uri="{FF2B5EF4-FFF2-40B4-BE49-F238E27FC236}">
                    <a16:creationId xmlns:a16="http://schemas.microsoft.com/office/drawing/2014/main" id="{98B1AA7C-C014-2045-B5EB-A3A235B3189F}"/>
                  </a:ext>
                </a:extLst>
              </p:cNvPr>
              <p:cNvSpPr>
                <a:spLocks noChangeArrowheads="1"/>
              </p:cNvSpPr>
              <p:nvPr/>
            </p:nvSpPr>
            <p:spPr bwMode="auto">
              <a:xfrm>
                <a:off x="4297652" y="3770677"/>
                <a:ext cx="15122" cy="12961"/>
              </a:xfrm>
              <a:custGeom>
                <a:avLst/>
                <a:gdLst>
                  <a:gd name="T0" fmla="*/ 33 w 62"/>
                  <a:gd name="T1" fmla="*/ 42 h 53"/>
                  <a:gd name="T2" fmla="*/ 33 w 62"/>
                  <a:gd name="T3" fmla="*/ 42 h 53"/>
                  <a:gd name="T4" fmla="*/ 42 w 62"/>
                  <a:gd name="T5" fmla="*/ 39 h 53"/>
                  <a:gd name="T6" fmla="*/ 42 w 62"/>
                  <a:gd name="T7" fmla="*/ 39 h 53"/>
                  <a:gd name="T8" fmla="*/ 27 w 62"/>
                  <a:gd name="T9" fmla="*/ 10 h 53"/>
                  <a:gd name="T10" fmla="*/ 27 w 62"/>
                  <a:gd name="T11" fmla="*/ 10 h 53"/>
                  <a:gd name="T12" fmla="*/ 19 w 62"/>
                  <a:gd name="T13" fmla="*/ 13 h 53"/>
                  <a:gd name="T14" fmla="*/ 19 w 62"/>
                  <a:gd name="T15" fmla="*/ 13 h 53"/>
                  <a:gd name="T16" fmla="*/ 33 w 62"/>
                  <a:gd name="T17"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3">
                    <a:moveTo>
                      <a:pt x="33" y="42"/>
                    </a:moveTo>
                    <a:lnTo>
                      <a:pt x="33" y="42"/>
                    </a:lnTo>
                    <a:cubicBezTo>
                      <a:pt x="36" y="41"/>
                      <a:pt x="39" y="40"/>
                      <a:pt x="42" y="39"/>
                    </a:cubicBezTo>
                    <a:lnTo>
                      <a:pt x="42" y="39"/>
                    </a:lnTo>
                    <a:cubicBezTo>
                      <a:pt x="61" y="30"/>
                      <a:pt x="46" y="0"/>
                      <a:pt x="27" y="10"/>
                    </a:cubicBezTo>
                    <a:lnTo>
                      <a:pt x="27" y="10"/>
                    </a:lnTo>
                    <a:cubicBezTo>
                      <a:pt x="25" y="11"/>
                      <a:pt x="22" y="12"/>
                      <a:pt x="19" y="13"/>
                    </a:cubicBezTo>
                    <a:lnTo>
                      <a:pt x="19" y="13"/>
                    </a:lnTo>
                    <a:cubicBezTo>
                      <a:pt x="0" y="23"/>
                      <a:pt x="14" y="52"/>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9" name="Freeform 306">
                <a:extLst>
                  <a:ext uri="{FF2B5EF4-FFF2-40B4-BE49-F238E27FC236}">
                    <a16:creationId xmlns:a16="http://schemas.microsoft.com/office/drawing/2014/main" id="{E73120CB-DCB4-514D-9728-7B6845075B97}"/>
                  </a:ext>
                </a:extLst>
              </p:cNvPr>
              <p:cNvSpPr>
                <a:spLocks noChangeArrowheads="1"/>
              </p:cNvSpPr>
              <p:nvPr/>
            </p:nvSpPr>
            <p:spPr bwMode="auto">
              <a:xfrm>
                <a:off x="4242566" y="3780397"/>
                <a:ext cx="16202" cy="11882"/>
              </a:xfrm>
              <a:custGeom>
                <a:avLst/>
                <a:gdLst>
                  <a:gd name="T0" fmla="*/ 32 w 65"/>
                  <a:gd name="T1" fmla="*/ 42 h 50"/>
                  <a:gd name="T2" fmla="*/ 32 w 65"/>
                  <a:gd name="T3" fmla="*/ 42 h 50"/>
                  <a:gd name="T4" fmla="*/ 44 w 65"/>
                  <a:gd name="T5" fmla="*/ 12 h 50"/>
                  <a:gd name="T6" fmla="*/ 44 w 65"/>
                  <a:gd name="T7" fmla="*/ 12 h 50"/>
                  <a:gd name="T8" fmla="*/ 31 w 65"/>
                  <a:gd name="T9" fmla="*/ 7 h 50"/>
                  <a:gd name="T10" fmla="*/ 31 w 65"/>
                  <a:gd name="T11" fmla="*/ 7 h 50"/>
                  <a:gd name="T12" fmla="*/ 20 w 65"/>
                  <a:gd name="T13" fmla="*/ 38 h 50"/>
                  <a:gd name="T14" fmla="*/ 20 w 65"/>
                  <a:gd name="T15" fmla="*/ 38 h 50"/>
                  <a:gd name="T16" fmla="*/ 32 w 65"/>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0">
                    <a:moveTo>
                      <a:pt x="32" y="42"/>
                    </a:moveTo>
                    <a:lnTo>
                      <a:pt x="32" y="42"/>
                    </a:lnTo>
                    <a:cubicBezTo>
                      <a:pt x="52" y="49"/>
                      <a:pt x="64" y="19"/>
                      <a:pt x="44" y="12"/>
                    </a:cubicBezTo>
                    <a:lnTo>
                      <a:pt x="44" y="12"/>
                    </a:lnTo>
                    <a:cubicBezTo>
                      <a:pt x="39" y="10"/>
                      <a:pt x="35" y="9"/>
                      <a:pt x="31" y="7"/>
                    </a:cubicBezTo>
                    <a:lnTo>
                      <a:pt x="31" y="7"/>
                    </a:lnTo>
                    <a:cubicBezTo>
                      <a:pt x="11" y="0"/>
                      <a:pt x="0" y="30"/>
                      <a:pt x="20" y="38"/>
                    </a:cubicBezTo>
                    <a:lnTo>
                      <a:pt x="20" y="38"/>
                    </a:lnTo>
                    <a:cubicBezTo>
                      <a:pt x="24" y="39"/>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0" name="Freeform 307">
                <a:extLst>
                  <a:ext uri="{FF2B5EF4-FFF2-40B4-BE49-F238E27FC236}">
                    <a16:creationId xmlns:a16="http://schemas.microsoft.com/office/drawing/2014/main" id="{AEAE11C5-275D-C641-9561-50EC65FAE5FE}"/>
                  </a:ext>
                </a:extLst>
              </p:cNvPr>
              <p:cNvSpPr>
                <a:spLocks noChangeArrowheads="1"/>
              </p:cNvSpPr>
              <p:nvPr/>
            </p:nvSpPr>
            <p:spPr bwMode="auto">
              <a:xfrm>
                <a:off x="4239326" y="3739353"/>
                <a:ext cx="16201" cy="11882"/>
              </a:xfrm>
              <a:custGeom>
                <a:avLst/>
                <a:gdLst>
                  <a:gd name="T0" fmla="*/ 43 w 64"/>
                  <a:gd name="T1" fmla="*/ 11 h 50"/>
                  <a:gd name="T2" fmla="*/ 43 w 64"/>
                  <a:gd name="T3" fmla="*/ 11 h 50"/>
                  <a:gd name="T4" fmla="*/ 31 w 64"/>
                  <a:gd name="T5" fmla="*/ 7 h 50"/>
                  <a:gd name="T6" fmla="*/ 31 w 64"/>
                  <a:gd name="T7" fmla="*/ 7 h 50"/>
                  <a:gd name="T8" fmla="*/ 19 w 64"/>
                  <a:gd name="T9" fmla="*/ 38 h 50"/>
                  <a:gd name="T10" fmla="*/ 19 w 64"/>
                  <a:gd name="T11" fmla="*/ 38 h 50"/>
                  <a:gd name="T12" fmla="*/ 32 w 64"/>
                  <a:gd name="T13" fmla="*/ 42 h 50"/>
                  <a:gd name="T14" fmla="*/ 32 w 64"/>
                  <a:gd name="T15" fmla="*/ 42 h 50"/>
                  <a:gd name="T16" fmla="*/ 43 w 64"/>
                  <a:gd name="T1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43" y="11"/>
                    </a:moveTo>
                    <a:lnTo>
                      <a:pt x="43" y="11"/>
                    </a:lnTo>
                    <a:cubicBezTo>
                      <a:pt x="39" y="10"/>
                      <a:pt x="35" y="8"/>
                      <a:pt x="31" y="7"/>
                    </a:cubicBezTo>
                    <a:lnTo>
                      <a:pt x="31" y="7"/>
                    </a:lnTo>
                    <a:cubicBezTo>
                      <a:pt x="11" y="0"/>
                      <a:pt x="0" y="30"/>
                      <a:pt x="19" y="38"/>
                    </a:cubicBezTo>
                    <a:lnTo>
                      <a:pt x="19" y="38"/>
                    </a:lnTo>
                    <a:cubicBezTo>
                      <a:pt x="23" y="39"/>
                      <a:pt x="28" y="41"/>
                      <a:pt x="32" y="42"/>
                    </a:cubicBezTo>
                    <a:lnTo>
                      <a:pt x="32" y="42"/>
                    </a:lnTo>
                    <a:cubicBezTo>
                      <a:pt x="52" y="49"/>
                      <a:pt x="63" y="18"/>
                      <a:pt x="43"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1" name="Freeform 308">
                <a:extLst>
                  <a:ext uri="{FF2B5EF4-FFF2-40B4-BE49-F238E27FC236}">
                    <a16:creationId xmlns:a16="http://schemas.microsoft.com/office/drawing/2014/main" id="{2985D004-8A5A-D94E-AAD1-6ED01BC012CF}"/>
                  </a:ext>
                </a:extLst>
              </p:cNvPr>
              <p:cNvSpPr>
                <a:spLocks noChangeArrowheads="1"/>
              </p:cNvSpPr>
              <p:nvPr/>
            </p:nvSpPr>
            <p:spPr bwMode="auto">
              <a:xfrm>
                <a:off x="4259848" y="3756635"/>
                <a:ext cx="15122" cy="12961"/>
              </a:xfrm>
              <a:custGeom>
                <a:avLst/>
                <a:gdLst>
                  <a:gd name="T0" fmla="*/ 32 w 63"/>
                  <a:gd name="T1" fmla="*/ 43 h 52"/>
                  <a:gd name="T2" fmla="*/ 32 w 63"/>
                  <a:gd name="T3" fmla="*/ 43 h 52"/>
                  <a:gd name="T4" fmla="*/ 43 w 63"/>
                  <a:gd name="T5" fmla="*/ 13 h 52"/>
                  <a:gd name="T6" fmla="*/ 43 w 63"/>
                  <a:gd name="T7" fmla="*/ 13 h 52"/>
                  <a:gd name="T8" fmla="*/ 30 w 63"/>
                  <a:gd name="T9" fmla="*/ 8 h 52"/>
                  <a:gd name="T10" fmla="*/ 30 w 63"/>
                  <a:gd name="T11" fmla="*/ 8 h 52"/>
                  <a:gd name="T12" fmla="*/ 19 w 63"/>
                  <a:gd name="T13" fmla="*/ 38 h 52"/>
                  <a:gd name="T14" fmla="*/ 19 w 63"/>
                  <a:gd name="T15" fmla="*/ 38 h 52"/>
                  <a:gd name="T16" fmla="*/ 32 w 63"/>
                  <a:gd name="T17"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2">
                    <a:moveTo>
                      <a:pt x="32" y="43"/>
                    </a:moveTo>
                    <a:lnTo>
                      <a:pt x="32" y="43"/>
                    </a:lnTo>
                    <a:cubicBezTo>
                      <a:pt x="52" y="51"/>
                      <a:pt x="62" y="21"/>
                      <a:pt x="43" y="13"/>
                    </a:cubicBezTo>
                    <a:lnTo>
                      <a:pt x="43" y="13"/>
                    </a:lnTo>
                    <a:cubicBezTo>
                      <a:pt x="39" y="11"/>
                      <a:pt x="35" y="9"/>
                      <a:pt x="30" y="8"/>
                    </a:cubicBezTo>
                    <a:lnTo>
                      <a:pt x="30" y="8"/>
                    </a:lnTo>
                    <a:cubicBezTo>
                      <a:pt x="11" y="0"/>
                      <a:pt x="0" y="31"/>
                      <a:pt x="19" y="38"/>
                    </a:cubicBezTo>
                    <a:lnTo>
                      <a:pt x="19" y="38"/>
                    </a:lnTo>
                    <a:cubicBezTo>
                      <a:pt x="24" y="40"/>
                      <a:pt x="28" y="42"/>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2" name="Freeform 309">
                <a:extLst>
                  <a:ext uri="{FF2B5EF4-FFF2-40B4-BE49-F238E27FC236}">
                    <a16:creationId xmlns:a16="http://schemas.microsoft.com/office/drawing/2014/main" id="{193EC39A-698B-824E-9268-22FCB49E4591}"/>
                  </a:ext>
                </a:extLst>
              </p:cNvPr>
              <p:cNvSpPr>
                <a:spLocks noChangeArrowheads="1"/>
              </p:cNvSpPr>
              <p:nvPr/>
            </p:nvSpPr>
            <p:spPr bwMode="auto">
              <a:xfrm>
                <a:off x="4260928" y="3793359"/>
                <a:ext cx="12961" cy="12961"/>
              </a:xfrm>
              <a:custGeom>
                <a:avLst/>
                <a:gdLst>
                  <a:gd name="T0" fmla="*/ 27 w 54"/>
                  <a:gd name="T1" fmla="*/ 8 h 52"/>
                  <a:gd name="T2" fmla="*/ 27 w 54"/>
                  <a:gd name="T3" fmla="*/ 8 h 52"/>
                  <a:gd name="T4" fmla="*/ 26 w 54"/>
                  <a:gd name="T5" fmla="*/ 8 h 52"/>
                  <a:gd name="T6" fmla="*/ 26 w 54"/>
                  <a:gd name="T7" fmla="*/ 8 h 52"/>
                  <a:gd name="T8" fmla="*/ 27 w 54"/>
                  <a:gd name="T9" fmla="*/ 8 h 52"/>
                  <a:gd name="T10" fmla="*/ 16 w 54"/>
                  <a:gd name="T11" fmla="*/ 8 h 52"/>
                  <a:gd name="T12" fmla="*/ 16 w 54"/>
                  <a:gd name="T13" fmla="*/ 8 h 52"/>
                  <a:gd name="T14" fmla="*/ 6 w 54"/>
                  <a:gd name="T15" fmla="*/ 29 h 52"/>
                  <a:gd name="T16" fmla="*/ 6 w 54"/>
                  <a:gd name="T17" fmla="*/ 29 h 52"/>
                  <a:gd name="T18" fmla="*/ 42 w 54"/>
                  <a:gd name="T19" fmla="*/ 12 h 52"/>
                  <a:gd name="T20" fmla="*/ 42 w 54"/>
                  <a:gd name="T21" fmla="*/ 12 h 52"/>
                  <a:gd name="T22" fmla="*/ 16 w 54"/>
                  <a:gd name="T2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2">
                    <a:moveTo>
                      <a:pt x="27" y="8"/>
                    </a:moveTo>
                    <a:lnTo>
                      <a:pt x="27" y="8"/>
                    </a:lnTo>
                    <a:cubicBezTo>
                      <a:pt x="27" y="8"/>
                      <a:pt x="27" y="8"/>
                      <a:pt x="26" y="8"/>
                    </a:cubicBezTo>
                    <a:lnTo>
                      <a:pt x="26" y="8"/>
                    </a:lnTo>
                    <a:lnTo>
                      <a:pt x="27" y="8"/>
                    </a:lnTo>
                    <a:close/>
                    <a:moveTo>
                      <a:pt x="16" y="8"/>
                    </a:moveTo>
                    <a:lnTo>
                      <a:pt x="16" y="8"/>
                    </a:lnTo>
                    <a:cubicBezTo>
                      <a:pt x="7" y="10"/>
                      <a:pt x="0" y="19"/>
                      <a:pt x="6" y="29"/>
                    </a:cubicBezTo>
                    <a:lnTo>
                      <a:pt x="6" y="29"/>
                    </a:lnTo>
                    <a:cubicBezTo>
                      <a:pt x="19" y="51"/>
                      <a:pt x="53" y="36"/>
                      <a:pt x="42" y="12"/>
                    </a:cubicBezTo>
                    <a:lnTo>
                      <a:pt x="42" y="12"/>
                    </a:lnTo>
                    <a:cubicBezTo>
                      <a:pt x="37" y="0"/>
                      <a:pt x="23" y="1"/>
                      <a:pt x="16" y="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3" name="Freeform 310">
                <a:extLst>
                  <a:ext uri="{FF2B5EF4-FFF2-40B4-BE49-F238E27FC236}">
                    <a16:creationId xmlns:a16="http://schemas.microsoft.com/office/drawing/2014/main" id="{1D020439-74F7-4244-842D-561A1ECB1A8B}"/>
                  </a:ext>
                </a:extLst>
              </p:cNvPr>
              <p:cNvSpPr>
                <a:spLocks noChangeArrowheads="1"/>
              </p:cNvSpPr>
              <p:nvPr/>
            </p:nvSpPr>
            <p:spPr bwMode="auto">
              <a:xfrm>
                <a:off x="4227444" y="3821442"/>
                <a:ext cx="12961" cy="15122"/>
              </a:xfrm>
              <a:custGeom>
                <a:avLst/>
                <a:gdLst>
                  <a:gd name="T0" fmla="*/ 10 w 53"/>
                  <a:gd name="T1" fmla="*/ 32 h 61"/>
                  <a:gd name="T2" fmla="*/ 10 w 53"/>
                  <a:gd name="T3" fmla="*/ 32 h 61"/>
                  <a:gd name="T4" fmla="*/ 13 w 53"/>
                  <a:gd name="T5" fmla="*/ 41 h 61"/>
                  <a:gd name="T6" fmla="*/ 13 w 53"/>
                  <a:gd name="T7" fmla="*/ 41 h 61"/>
                  <a:gd name="T8" fmla="*/ 43 w 53"/>
                  <a:gd name="T9" fmla="*/ 27 h 61"/>
                  <a:gd name="T10" fmla="*/ 43 w 53"/>
                  <a:gd name="T11" fmla="*/ 27 h 61"/>
                  <a:gd name="T12" fmla="*/ 39 w 53"/>
                  <a:gd name="T13" fmla="*/ 19 h 61"/>
                  <a:gd name="T14" fmla="*/ 39 w 53"/>
                  <a:gd name="T15" fmla="*/ 19 h 61"/>
                  <a:gd name="T16" fmla="*/ 10 w 53"/>
                  <a:gd name="T17"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10" y="32"/>
                    </a:moveTo>
                    <a:lnTo>
                      <a:pt x="10" y="32"/>
                    </a:lnTo>
                    <a:cubicBezTo>
                      <a:pt x="11" y="35"/>
                      <a:pt x="12" y="38"/>
                      <a:pt x="13" y="41"/>
                    </a:cubicBezTo>
                    <a:lnTo>
                      <a:pt x="13" y="41"/>
                    </a:lnTo>
                    <a:cubicBezTo>
                      <a:pt x="22" y="60"/>
                      <a:pt x="52" y="46"/>
                      <a:pt x="43" y="27"/>
                    </a:cubicBezTo>
                    <a:lnTo>
                      <a:pt x="43" y="27"/>
                    </a:lnTo>
                    <a:cubicBezTo>
                      <a:pt x="41" y="25"/>
                      <a:pt x="40" y="22"/>
                      <a:pt x="39" y="19"/>
                    </a:cubicBezTo>
                    <a:lnTo>
                      <a:pt x="39" y="19"/>
                    </a:lnTo>
                    <a:cubicBezTo>
                      <a:pt x="30" y="0"/>
                      <a:pt x="0" y="14"/>
                      <a:pt x="1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4" name="Freeform 311">
                <a:extLst>
                  <a:ext uri="{FF2B5EF4-FFF2-40B4-BE49-F238E27FC236}">
                    <a16:creationId xmlns:a16="http://schemas.microsoft.com/office/drawing/2014/main" id="{A180AA8B-621B-9948-9B8C-59F5230A45BD}"/>
                  </a:ext>
                </a:extLst>
              </p:cNvPr>
              <p:cNvSpPr>
                <a:spLocks noChangeArrowheads="1"/>
              </p:cNvSpPr>
              <p:nvPr/>
            </p:nvSpPr>
            <p:spPr bwMode="auto">
              <a:xfrm>
                <a:off x="4254448" y="3841964"/>
                <a:ext cx="16201" cy="12961"/>
              </a:xfrm>
              <a:custGeom>
                <a:avLst/>
                <a:gdLst>
                  <a:gd name="T0" fmla="*/ 30 w 64"/>
                  <a:gd name="T1" fmla="*/ 7 h 51"/>
                  <a:gd name="T2" fmla="*/ 30 w 64"/>
                  <a:gd name="T3" fmla="*/ 7 h 51"/>
                  <a:gd name="T4" fmla="*/ 19 w 64"/>
                  <a:gd name="T5" fmla="*/ 38 h 51"/>
                  <a:gd name="T6" fmla="*/ 19 w 64"/>
                  <a:gd name="T7" fmla="*/ 38 h 51"/>
                  <a:gd name="T8" fmla="*/ 32 w 64"/>
                  <a:gd name="T9" fmla="*/ 43 h 51"/>
                  <a:gd name="T10" fmla="*/ 32 w 64"/>
                  <a:gd name="T11" fmla="*/ 43 h 51"/>
                  <a:gd name="T12" fmla="*/ 43 w 64"/>
                  <a:gd name="T13" fmla="*/ 12 h 51"/>
                  <a:gd name="T14" fmla="*/ 43 w 64"/>
                  <a:gd name="T15" fmla="*/ 12 h 51"/>
                  <a:gd name="T16" fmla="*/ 30 w 64"/>
                  <a:gd name="T1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0" y="7"/>
                    </a:moveTo>
                    <a:lnTo>
                      <a:pt x="30" y="7"/>
                    </a:lnTo>
                    <a:cubicBezTo>
                      <a:pt x="10" y="0"/>
                      <a:pt x="0" y="31"/>
                      <a:pt x="19" y="38"/>
                    </a:cubicBezTo>
                    <a:lnTo>
                      <a:pt x="19" y="38"/>
                    </a:lnTo>
                    <a:cubicBezTo>
                      <a:pt x="23" y="40"/>
                      <a:pt x="28" y="41"/>
                      <a:pt x="32" y="43"/>
                    </a:cubicBezTo>
                    <a:lnTo>
                      <a:pt x="32" y="43"/>
                    </a:lnTo>
                    <a:cubicBezTo>
                      <a:pt x="52" y="50"/>
                      <a:pt x="63" y="19"/>
                      <a:pt x="43" y="12"/>
                    </a:cubicBezTo>
                    <a:lnTo>
                      <a:pt x="43" y="12"/>
                    </a:lnTo>
                    <a:cubicBezTo>
                      <a:pt x="39" y="10"/>
                      <a:pt x="34" y="9"/>
                      <a:pt x="30"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5" name="Freeform 312">
                <a:extLst>
                  <a:ext uri="{FF2B5EF4-FFF2-40B4-BE49-F238E27FC236}">
                    <a16:creationId xmlns:a16="http://schemas.microsoft.com/office/drawing/2014/main" id="{5D6A7F10-97BC-1841-9A39-2A3ABF9DC3A5}"/>
                  </a:ext>
                </a:extLst>
              </p:cNvPr>
              <p:cNvSpPr>
                <a:spLocks noChangeArrowheads="1"/>
              </p:cNvSpPr>
              <p:nvPr/>
            </p:nvSpPr>
            <p:spPr bwMode="auto">
              <a:xfrm>
                <a:off x="4281450" y="3838724"/>
                <a:ext cx="15122" cy="12961"/>
              </a:xfrm>
              <a:custGeom>
                <a:avLst/>
                <a:gdLst>
                  <a:gd name="T0" fmla="*/ 27 w 61"/>
                  <a:gd name="T1" fmla="*/ 9 h 53"/>
                  <a:gd name="T2" fmla="*/ 27 w 61"/>
                  <a:gd name="T3" fmla="*/ 9 h 53"/>
                  <a:gd name="T4" fmla="*/ 19 w 61"/>
                  <a:gd name="T5" fmla="*/ 14 h 53"/>
                  <a:gd name="T6" fmla="*/ 19 w 61"/>
                  <a:gd name="T7" fmla="*/ 14 h 53"/>
                  <a:gd name="T8" fmla="*/ 32 w 61"/>
                  <a:gd name="T9" fmla="*/ 43 h 53"/>
                  <a:gd name="T10" fmla="*/ 32 w 61"/>
                  <a:gd name="T11" fmla="*/ 43 h 53"/>
                  <a:gd name="T12" fmla="*/ 41 w 61"/>
                  <a:gd name="T13" fmla="*/ 39 h 53"/>
                  <a:gd name="T14" fmla="*/ 41 w 61"/>
                  <a:gd name="T15" fmla="*/ 39 h 53"/>
                  <a:gd name="T16" fmla="*/ 27 w 61"/>
                  <a:gd name="T17" fmla="*/ 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27" y="9"/>
                    </a:moveTo>
                    <a:lnTo>
                      <a:pt x="27" y="9"/>
                    </a:lnTo>
                    <a:cubicBezTo>
                      <a:pt x="24" y="11"/>
                      <a:pt x="21" y="12"/>
                      <a:pt x="19" y="14"/>
                    </a:cubicBezTo>
                    <a:lnTo>
                      <a:pt x="19" y="14"/>
                    </a:lnTo>
                    <a:cubicBezTo>
                      <a:pt x="0" y="23"/>
                      <a:pt x="13" y="52"/>
                      <a:pt x="32" y="43"/>
                    </a:cubicBezTo>
                    <a:lnTo>
                      <a:pt x="32" y="43"/>
                    </a:lnTo>
                    <a:cubicBezTo>
                      <a:pt x="35" y="42"/>
                      <a:pt x="38" y="40"/>
                      <a:pt x="41" y="39"/>
                    </a:cubicBezTo>
                    <a:lnTo>
                      <a:pt x="41" y="39"/>
                    </a:lnTo>
                    <a:cubicBezTo>
                      <a:pt x="60" y="30"/>
                      <a:pt x="46" y="0"/>
                      <a:pt x="27"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6" name="Freeform 313">
                <a:extLst>
                  <a:ext uri="{FF2B5EF4-FFF2-40B4-BE49-F238E27FC236}">
                    <a16:creationId xmlns:a16="http://schemas.microsoft.com/office/drawing/2014/main" id="{4FCDEE3D-7093-2244-B27A-D061C81BE22C}"/>
                  </a:ext>
                </a:extLst>
              </p:cNvPr>
              <p:cNvSpPr>
                <a:spLocks noChangeArrowheads="1"/>
              </p:cNvSpPr>
              <p:nvPr/>
            </p:nvSpPr>
            <p:spPr bwMode="auto">
              <a:xfrm>
                <a:off x="4260928" y="3817121"/>
                <a:ext cx="15122" cy="12961"/>
              </a:xfrm>
              <a:custGeom>
                <a:avLst/>
                <a:gdLst>
                  <a:gd name="T0" fmla="*/ 28 w 62"/>
                  <a:gd name="T1" fmla="*/ 9 h 52"/>
                  <a:gd name="T2" fmla="*/ 28 w 62"/>
                  <a:gd name="T3" fmla="*/ 9 h 52"/>
                  <a:gd name="T4" fmla="*/ 20 w 62"/>
                  <a:gd name="T5" fmla="*/ 13 h 52"/>
                  <a:gd name="T6" fmla="*/ 20 w 62"/>
                  <a:gd name="T7" fmla="*/ 13 h 52"/>
                  <a:gd name="T8" fmla="*/ 33 w 62"/>
                  <a:gd name="T9" fmla="*/ 42 h 52"/>
                  <a:gd name="T10" fmla="*/ 33 w 62"/>
                  <a:gd name="T11" fmla="*/ 42 h 52"/>
                  <a:gd name="T12" fmla="*/ 42 w 62"/>
                  <a:gd name="T13" fmla="*/ 38 h 52"/>
                  <a:gd name="T14" fmla="*/ 42 w 62"/>
                  <a:gd name="T15" fmla="*/ 38 h 52"/>
                  <a:gd name="T16" fmla="*/ 28 w 62"/>
                  <a:gd name="T17"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2">
                    <a:moveTo>
                      <a:pt x="28" y="9"/>
                    </a:moveTo>
                    <a:lnTo>
                      <a:pt x="28" y="9"/>
                    </a:lnTo>
                    <a:cubicBezTo>
                      <a:pt x="25" y="10"/>
                      <a:pt x="23" y="12"/>
                      <a:pt x="20" y="13"/>
                    </a:cubicBezTo>
                    <a:lnTo>
                      <a:pt x="20" y="13"/>
                    </a:lnTo>
                    <a:cubicBezTo>
                      <a:pt x="0" y="22"/>
                      <a:pt x="14" y="51"/>
                      <a:pt x="33" y="42"/>
                    </a:cubicBezTo>
                    <a:lnTo>
                      <a:pt x="33" y="42"/>
                    </a:lnTo>
                    <a:cubicBezTo>
                      <a:pt x="36" y="41"/>
                      <a:pt x="39" y="40"/>
                      <a:pt x="42" y="38"/>
                    </a:cubicBezTo>
                    <a:lnTo>
                      <a:pt x="42" y="38"/>
                    </a:lnTo>
                    <a:cubicBezTo>
                      <a:pt x="61" y="30"/>
                      <a:pt x="47" y="0"/>
                      <a:pt x="28"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7" name="Freeform 314">
                <a:extLst>
                  <a:ext uri="{FF2B5EF4-FFF2-40B4-BE49-F238E27FC236}">
                    <a16:creationId xmlns:a16="http://schemas.microsoft.com/office/drawing/2014/main" id="{D94BA523-3AC1-0844-AC52-B9CE64C80A62}"/>
                  </a:ext>
                </a:extLst>
              </p:cNvPr>
              <p:cNvSpPr>
                <a:spLocks noChangeArrowheads="1"/>
              </p:cNvSpPr>
              <p:nvPr/>
            </p:nvSpPr>
            <p:spPr bwMode="auto">
              <a:xfrm>
                <a:off x="4697294" y="3465004"/>
                <a:ext cx="12961" cy="11882"/>
              </a:xfrm>
              <a:custGeom>
                <a:avLst/>
                <a:gdLst>
                  <a:gd name="T0" fmla="*/ 33 w 53"/>
                  <a:gd name="T1" fmla="*/ 38 h 48"/>
                  <a:gd name="T2" fmla="*/ 33 w 53"/>
                  <a:gd name="T3" fmla="*/ 38 h 48"/>
                  <a:gd name="T4" fmla="*/ 19 w 53"/>
                  <a:gd name="T5" fmla="*/ 8 h 48"/>
                  <a:gd name="T6" fmla="*/ 19 w 53"/>
                  <a:gd name="T7" fmla="*/ 8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8"/>
                    </a:cubicBezTo>
                    <a:lnTo>
                      <a:pt x="19" y="8"/>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8" name="Freeform 315">
                <a:extLst>
                  <a:ext uri="{FF2B5EF4-FFF2-40B4-BE49-F238E27FC236}">
                    <a16:creationId xmlns:a16="http://schemas.microsoft.com/office/drawing/2014/main" id="{238C642E-E715-BF4A-BB2C-74392C19747D}"/>
                  </a:ext>
                </a:extLst>
              </p:cNvPr>
              <p:cNvSpPr>
                <a:spLocks noChangeArrowheads="1"/>
              </p:cNvSpPr>
              <p:nvPr/>
            </p:nvSpPr>
            <p:spPr bwMode="auto">
              <a:xfrm>
                <a:off x="4705935" y="3483367"/>
                <a:ext cx="10801" cy="12961"/>
              </a:xfrm>
              <a:custGeom>
                <a:avLst/>
                <a:gdLst>
                  <a:gd name="T0" fmla="*/ 39 w 46"/>
                  <a:gd name="T1" fmla="*/ 25 h 51"/>
                  <a:gd name="T2" fmla="*/ 39 w 46"/>
                  <a:gd name="T3" fmla="*/ 25 h 51"/>
                  <a:gd name="T4" fmla="*/ 38 w 46"/>
                  <a:gd name="T5" fmla="*/ 20 h 51"/>
                  <a:gd name="T6" fmla="*/ 38 w 46"/>
                  <a:gd name="T7" fmla="*/ 20 h 51"/>
                  <a:gd name="T8" fmla="*/ 6 w 46"/>
                  <a:gd name="T9" fmla="*/ 26 h 51"/>
                  <a:gd name="T10" fmla="*/ 6 w 46"/>
                  <a:gd name="T11" fmla="*/ 26 h 51"/>
                  <a:gd name="T12" fmla="*/ 7 w 46"/>
                  <a:gd name="T13" fmla="*/ 30 h 51"/>
                  <a:gd name="T14" fmla="*/ 7 w 46"/>
                  <a:gd name="T15" fmla="*/ 30 h 51"/>
                  <a:gd name="T16" fmla="*/ 39 w 46"/>
                  <a:gd name="T17"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1">
                    <a:moveTo>
                      <a:pt x="39" y="25"/>
                    </a:moveTo>
                    <a:lnTo>
                      <a:pt x="39" y="25"/>
                    </a:lnTo>
                    <a:cubicBezTo>
                      <a:pt x="39" y="23"/>
                      <a:pt x="38" y="21"/>
                      <a:pt x="38" y="20"/>
                    </a:cubicBezTo>
                    <a:lnTo>
                      <a:pt x="38" y="20"/>
                    </a:lnTo>
                    <a:cubicBezTo>
                      <a:pt x="32" y="0"/>
                      <a:pt x="0" y="5"/>
                      <a:pt x="6" y="26"/>
                    </a:cubicBezTo>
                    <a:lnTo>
                      <a:pt x="6" y="26"/>
                    </a:lnTo>
                    <a:cubicBezTo>
                      <a:pt x="6" y="27"/>
                      <a:pt x="7" y="28"/>
                      <a:pt x="7" y="30"/>
                    </a:cubicBezTo>
                    <a:lnTo>
                      <a:pt x="7" y="30"/>
                    </a:lnTo>
                    <a:cubicBezTo>
                      <a:pt x="12" y="50"/>
                      <a:pt x="45" y="45"/>
                      <a:pt x="39"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9" name="Freeform 316">
                <a:extLst>
                  <a:ext uri="{FF2B5EF4-FFF2-40B4-BE49-F238E27FC236}">
                    <a16:creationId xmlns:a16="http://schemas.microsoft.com/office/drawing/2014/main" id="{0CB95F2F-B48E-6640-8EA1-43B778935CDD}"/>
                  </a:ext>
                </a:extLst>
              </p:cNvPr>
              <p:cNvSpPr>
                <a:spLocks noChangeArrowheads="1"/>
              </p:cNvSpPr>
              <p:nvPr/>
            </p:nvSpPr>
            <p:spPr bwMode="auto">
              <a:xfrm>
                <a:off x="4713495" y="3457444"/>
                <a:ext cx="14042" cy="11881"/>
              </a:xfrm>
              <a:custGeom>
                <a:avLst/>
                <a:gdLst>
                  <a:gd name="T0" fmla="*/ 26 w 58"/>
                  <a:gd name="T1" fmla="*/ 40 h 49"/>
                  <a:gd name="T2" fmla="*/ 26 w 58"/>
                  <a:gd name="T3" fmla="*/ 40 h 49"/>
                  <a:gd name="T4" fmla="*/ 37 w 58"/>
                  <a:gd name="T5" fmla="*/ 10 h 49"/>
                  <a:gd name="T6" fmla="*/ 37 w 58"/>
                  <a:gd name="T7" fmla="*/ 10 h 49"/>
                  <a:gd name="T8" fmla="*/ 30 w 58"/>
                  <a:gd name="T9" fmla="*/ 7 h 49"/>
                  <a:gd name="T10" fmla="*/ 30 w 58"/>
                  <a:gd name="T11" fmla="*/ 7 h 49"/>
                  <a:gd name="T12" fmla="*/ 20 w 58"/>
                  <a:gd name="T13" fmla="*/ 38 h 49"/>
                  <a:gd name="T14" fmla="*/ 20 w 58"/>
                  <a:gd name="T15" fmla="*/ 38 h 49"/>
                  <a:gd name="T16" fmla="*/ 26 w 58"/>
                  <a:gd name="T17"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9">
                    <a:moveTo>
                      <a:pt x="26" y="40"/>
                    </a:moveTo>
                    <a:lnTo>
                      <a:pt x="26" y="40"/>
                    </a:lnTo>
                    <a:cubicBezTo>
                      <a:pt x="46" y="48"/>
                      <a:pt x="57" y="17"/>
                      <a:pt x="37" y="10"/>
                    </a:cubicBezTo>
                    <a:lnTo>
                      <a:pt x="37" y="10"/>
                    </a:lnTo>
                    <a:cubicBezTo>
                      <a:pt x="35" y="9"/>
                      <a:pt x="33" y="8"/>
                      <a:pt x="30" y="7"/>
                    </a:cubicBezTo>
                    <a:lnTo>
                      <a:pt x="30" y="7"/>
                    </a:lnTo>
                    <a:cubicBezTo>
                      <a:pt x="11" y="0"/>
                      <a:pt x="0" y="30"/>
                      <a:pt x="20" y="38"/>
                    </a:cubicBezTo>
                    <a:lnTo>
                      <a:pt x="20" y="38"/>
                    </a:lnTo>
                    <a:cubicBezTo>
                      <a:pt x="21" y="38"/>
                      <a:pt x="24" y="40"/>
                      <a:pt x="26"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0" name="Freeform 317">
                <a:extLst>
                  <a:ext uri="{FF2B5EF4-FFF2-40B4-BE49-F238E27FC236}">
                    <a16:creationId xmlns:a16="http://schemas.microsoft.com/office/drawing/2014/main" id="{1E8D3AB5-152E-D046-9A28-FE6B211D92E9}"/>
                  </a:ext>
                </a:extLst>
              </p:cNvPr>
              <p:cNvSpPr>
                <a:spLocks noChangeArrowheads="1"/>
              </p:cNvSpPr>
              <p:nvPr/>
            </p:nvSpPr>
            <p:spPr bwMode="auto">
              <a:xfrm>
                <a:off x="4734018" y="3474725"/>
                <a:ext cx="14041" cy="11881"/>
              </a:xfrm>
              <a:custGeom>
                <a:avLst/>
                <a:gdLst>
                  <a:gd name="T0" fmla="*/ 33 w 58"/>
                  <a:gd name="T1" fmla="*/ 40 h 50"/>
                  <a:gd name="T2" fmla="*/ 33 w 58"/>
                  <a:gd name="T3" fmla="*/ 40 h 50"/>
                  <a:gd name="T4" fmla="*/ 37 w 58"/>
                  <a:gd name="T5" fmla="*/ 38 h 50"/>
                  <a:gd name="T6" fmla="*/ 37 w 58"/>
                  <a:gd name="T7" fmla="*/ 38 h 50"/>
                  <a:gd name="T8" fmla="*/ 24 w 58"/>
                  <a:gd name="T9" fmla="*/ 8 h 50"/>
                  <a:gd name="T10" fmla="*/ 24 w 58"/>
                  <a:gd name="T11" fmla="*/ 8 h 50"/>
                  <a:gd name="T12" fmla="*/ 19 w 58"/>
                  <a:gd name="T13" fmla="*/ 11 h 50"/>
                  <a:gd name="T14" fmla="*/ 19 w 58"/>
                  <a:gd name="T15" fmla="*/ 11 h 50"/>
                  <a:gd name="T16" fmla="*/ 33 w 58"/>
                  <a:gd name="T17"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0">
                    <a:moveTo>
                      <a:pt x="33" y="40"/>
                    </a:moveTo>
                    <a:lnTo>
                      <a:pt x="33" y="40"/>
                    </a:lnTo>
                    <a:cubicBezTo>
                      <a:pt x="35" y="39"/>
                      <a:pt x="36" y="38"/>
                      <a:pt x="37" y="38"/>
                    </a:cubicBezTo>
                    <a:lnTo>
                      <a:pt x="37" y="38"/>
                    </a:lnTo>
                    <a:cubicBezTo>
                      <a:pt x="57" y="29"/>
                      <a:pt x="43" y="0"/>
                      <a:pt x="24" y="8"/>
                    </a:cubicBezTo>
                    <a:lnTo>
                      <a:pt x="24" y="8"/>
                    </a:lnTo>
                    <a:cubicBezTo>
                      <a:pt x="22" y="9"/>
                      <a:pt x="20" y="10"/>
                      <a:pt x="19" y="11"/>
                    </a:cubicBezTo>
                    <a:lnTo>
                      <a:pt x="19" y="11"/>
                    </a:lnTo>
                    <a:cubicBezTo>
                      <a:pt x="0" y="20"/>
                      <a:pt x="14" y="49"/>
                      <a:pt x="33"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1" name="Freeform 318">
                <a:extLst>
                  <a:ext uri="{FF2B5EF4-FFF2-40B4-BE49-F238E27FC236}">
                    <a16:creationId xmlns:a16="http://schemas.microsoft.com/office/drawing/2014/main" id="{476CAD35-C975-404F-AA36-95BA242FB041}"/>
                  </a:ext>
                </a:extLst>
              </p:cNvPr>
              <p:cNvSpPr>
                <a:spLocks noChangeArrowheads="1"/>
              </p:cNvSpPr>
              <p:nvPr/>
            </p:nvSpPr>
            <p:spPr bwMode="auto">
              <a:xfrm>
                <a:off x="4711335" y="3417479"/>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4 w 53"/>
                  <a:gd name="T13" fmla="*/ 42 h 62"/>
                  <a:gd name="T14" fmla="*/ 14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2" y="25"/>
                      <a:pt x="40" y="22"/>
                      <a:pt x="39" y="19"/>
                    </a:cubicBezTo>
                    <a:lnTo>
                      <a:pt x="39" y="19"/>
                    </a:lnTo>
                    <a:cubicBezTo>
                      <a:pt x="30" y="0"/>
                      <a:pt x="0" y="13"/>
                      <a:pt x="9" y="33"/>
                    </a:cubicBezTo>
                    <a:lnTo>
                      <a:pt x="9" y="33"/>
                    </a:lnTo>
                    <a:cubicBezTo>
                      <a:pt x="11" y="36"/>
                      <a:pt x="12" y="38"/>
                      <a:pt x="14" y="42"/>
                    </a:cubicBezTo>
                    <a:lnTo>
                      <a:pt x="14" y="42"/>
                    </a:lnTo>
                    <a:cubicBezTo>
                      <a:pt x="23" y="61"/>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2" name="Freeform 319">
                <a:extLst>
                  <a:ext uri="{FF2B5EF4-FFF2-40B4-BE49-F238E27FC236}">
                    <a16:creationId xmlns:a16="http://schemas.microsoft.com/office/drawing/2014/main" id="{0C5E6902-0195-0844-97D5-EA89B586F9C6}"/>
                  </a:ext>
                </a:extLst>
              </p:cNvPr>
              <p:cNvSpPr>
                <a:spLocks noChangeArrowheads="1"/>
              </p:cNvSpPr>
              <p:nvPr/>
            </p:nvSpPr>
            <p:spPr bwMode="auto">
              <a:xfrm>
                <a:off x="4750219" y="3410998"/>
                <a:ext cx="11882" cy="14042"/>
              </a:xfrm>
              <a:custGeom>
                <a:avLst/>
                <a:gdLst>
                  <a:gd name="T0" fmla="*/ 38 w 48"/>
                  <a:gd name="T1" fmla="*/ 37 h 58"/>
                  <a:gd name="T2" fmla="*/ 38 w 48"/>
                  <a:gd name="T3" fmla="*/ 37 h 58"/>
                  <a:gd name="T4" fmla="*/ 40 w 48"/>
                  <a:gd name="T5" fmla="*/ 31 h 58"/>
                  <a:gd name="T6" fmla="*/ 40 w 48"/>
                  <a:gd name="T7" fmla="*/ 31 h 58"/>
                  <a:gd name="T8" fmla="*/ 10 w 48"/>
                  <a:gd name="T9" fmla="*/ 20 h 58"/>
                  <a:gd name="T10" fmla="*/ 10 w 48"/>
                  <a:gd name="T11" fmla="*/ 20 h 58"/>
                  <a:gd name="T12" fmla="*/ 7 w 48"/>
                  <a:gd name="T13" fmla="*/ 27 h 58"/>
                  <a:gd name="T14" fmla="*/ 7 w 48"/>
                  <a:gd name="T15" fmla="*/ 27 h 58"/>
                  <a:gd name="T16" fmla="*/ 38 w 48"/>
                  <a:gd name="T17"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58">
                    <a:moveTo>
                      <a:pt x="38" y="37"/>
                    </a:moveTo>
                    <a:lnTo>
                      <a:pt x="38" y="37"/>
                    </a:lnTo>
                    <a:cubicBezTo>
                      <a:pt x="39" y="36"/>
                      <a:pt x="40" y="33"/>
                      <a:pt x="40" y="31"/>
                    </a:cubicBezTo>
                    <a:lnTo>
                      <a:pt x="40" y="31"/>
                    </a:lnTo>
                    <a:cubicBezTo>
                      <a:pt x="47" y="11"/>
                      <a:pt x="17" y="0"/>
                      <a:pt x="10" y="20"/>
                    </a:cubicBezTo>
                    <a:lnTo>
                      <a:pt x="10" y="20"/>
                    </a:lnTo>
                    <a:cubicBezTo>
                      <a:pt x="9" y="22"/>
                      <a:pt x="8" y="24"/>
                      <a:pt x="7" y="27"/>
                    </a:cubicBezTo>
                    <a:lnTo>
                      <a:pt x="7" y="27"/>
                    </a:lnTo>
                    <a:cubicBezTo>
                      <a:pt x="0" y="46"/>
                      <a:pt x="31" y="57"/>
                      <a:pt x="3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3" name="Freeform 320">
                <a:extLst>
                  <a:ext uri="{FF2B5EF4-FFF2-40B4-BE49-F238E27FC236}">
                    <a16:creationId xmlns:a16="http://schemas.microsoft.com/office/drawing/2014/main" id="{5B2A6089-945F-7645-9D5B-9EB73980EEAC}"/>
                  </a:ext>
                </a:extLst>
              </p:cNvPr>
              <p:cNvSpPr>
                <a:spLocks noChangeArrowheads="1"/>
              </p:cNvSpPr>
              <p:nvPr/>
            </p:nvSpPr>
            <p:spPr bwMode="auto">
              <a:xfrm>
                <a:off x="4757780" y="3435842"/>
                <a:ext cx="11881" cy="14041"/>
              </a:xfrm>
              <a:custGeom>
                <a:avLst/>
                <a:gdLst>
                  <a:gd name="T0" fmla="*/ 39 w 49"/>
                  <a:gd name="T1" fmla="*/ 37 h 58"/>
                  <a:gd name="T2" fmla="*/ 39 w 49"/>
                  <a:gd name="T3" fmla="*/ 37 h 58"/>
                  <a:gd name="T4" fmla="*/ 41 w 49"/>
                  <a:gd name="T5" fmla="*/ 30 h 58"/>
                  <a:gd name="T6" fmla="*/ 41 w 49"/>
                  <a:gd name="T7" fmla="*/ 30 h 58"/>
                  <a:gd name="T8" fmla="*/ 10 w 49"/>
                  <a:gd name="T9" fmla="*/ 19 h 58"/>
                  <a:gd name="T10" fmla="*/ 10 w 49"/>
                  <a:gd name="T11" fmla="*/ 19 h 58"/>
                  <a:gd name="T12" fmla="*/ 7 w 49"/>
                  <a:gd name="T13" fmla="*/ 26 h 58"/>
                  <a:gd name="T14" fmla="*/ 7 w 49"/>
                  <a:gd name="T15" fmla="*/ 26 h 58"/>
                  <a:gd name="T16" fmla="*/ 39 w 49"/>
                  <a:gd name="T17"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8">
                    <a:moveTo>
                      <a:pt x="39" y="37"/>
                    </a:moveTo>
                    <a:lnTo>
                      <a:pt x="39" y="37"/>
                    </a:lnTo>
                    <a:cubicBezTo>
                      <a:pt x="39" y="35"/>
                      <a:pt x="40" y="33"/>
                      <a:pt x="41" y="30"/>
                    </a:cubicBezTo>
                    <a:lnTo>
                      <a:pt x="41" y="30"/>
                    </a:lnTo>
                    <a:cubicBezTo>
                      <a:pt x="48" y="10"/>
                      <a:pt x="17" y="0"/>
                      <a:pt x="10" y="19"/>
                    </a:cubicBezTo>
                    <a:lnTo>
                      <a:pt x="10" y="19"/>
                    </a:lnTo>
                    <a:cubicBezTo>
                      <a:pt x="9" y="21"/>
                      <a:pt x="9" y="24"/>
                      <a:pt x="7" y="26"/>
                    </a:cubicBezTo>
                    <a:lnTo>
                      <a:pt x="7" y="26"/>
                    </a:lnTo>
                    <a:cubicBezTo>
                      <a:pt x="0" y="46"/>
                      <a:pt x="31" y="57"/>
                      <a:pt x="39"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4" name="Freeform 321">
                <a:extLst>
                  <a:ext uri="{FF2B5EF4-FFF2-40B4-BE49-F238E27FC236}">
                    <a16:creationId xmlns:a16="http://schemas.microsoft.com/office/drawing/2014/main" id="{65FC1CB6-403D-8946-9656-B04334D7C4F6}"/>
                  </a:ext>
                </a:extLst>
              </p:cNvPr>
              <p:cNvSpPr>
                <a:spLocks noChangeArrowheads="1"/>
              </p:cNvSpPr>
              <p:nvPr/>
            </p:nvSpPr>
            <p:spPr bwMode="auto">
              <a:xfrm>
                <a:off x="4731858" y="3412079"/>
                <a:ext cx="12961" cy="11881"/>
              </a:xfrm>
              <a:custGeom>
                <a:avLst/>
                <a:gdLst>
                  <a:gd name="T0" fmla="*/ 34 w 54"/>
                  <a:gd name="T1" fmla="*/ 39 h 49"/>
                  <a:gd name="T2" fmla="*/ 34 w 54"/>
                  <a:gd name="T3" fmla="*/ 39 h 49"/>
                  <a:gd name="T4" fmla="*/ 20 w 54"/>
                  <a:gd name="T5" fmla="*/ 9 h 49"/>
                  <a:gd name="T6" fmla="*/ 20 w 54"/>
                  <a:gd name="T7" fmla="*/ 9 h 49"/>
                  <a:gd name="T8" fmla="*/ 34 w 54"/>
                  <a:gd name="T9" fmla="*/ 39 h 49"/>
                </a:gdLst>
                <a:ahLst/>
                <a:cxnLst>
                  <a:cxn ang="0">
                    <a:pos x="T0" y="T1"/>
                  </a:cxn>
                  <a:cxn ang="0">
                    <a:pos x="T2" y="T3"/>
                  </a:cxn>
                  <a:cxn ang="0">
                    <a:pos x="T4" y="T5"/>
                  </a:cxn>
                  <a:cxn ang="0">
                    <a:pos x="T6" y="T7"/>
                  </a:cxn>
                  <a:cxn ang="0">
                    <a:pos x="T8" y="T9"/>
                  </a:cxn>
                </a:cxnLst>
                <a:rect l="0" t="0" r="r" b="b"/>
                <a:pathLst>
                  <a:path w="54" h="49">
                    <a:moveTo>
                      <a:pt x="34" y="39"/>
                    </a:moveTo>
                    <a:lnTo>
                      <a:pt x="34" y="39"/>
                    </a:lnTo>
                    <a:cubicBezTo>
                      <a:pt x="53" y="29"/>
                      <a:pt x="39" y="0"/>
                      <a:pt x="20" y="9"/>
                    </a:cubicBezTo>
                    <a:lnTo>
                      <a:pt x="20" y="9"/>
                    </a:lnTo>
                    <a:cubicBezTo>
                      <a:pt x="0" y="18"/>
                      <a:pt x="15" y="48"/>
                      <a:pt x="34"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5" name="Freeform 322">
                <a:extLst>
                  <a:ext uri="{FF2B5EF4-FFF2-40B4-BE49-F238E27FC236}">
                    <a16:creationId xmlns:a16="http://schemas.microsoft.com/office/drawing/2014/main" id="{37C23AFF-24C6-3E4C-9AE5-ABB2AC091116}"/>
                  </a:ext>
                </a:extLst>
              </p:cNvPr>
              <p:cNvSpPr>
                <a:spLocks noChangeArrowheads="1"/>
              </p:cNvSpPr>
              <p:nvPr/>
            </p:nvSpPr>
            <p:spPr bwMode="auto">
              <a:xfrm>
                <a:off x="4775062" y="3369954"/>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9" y="0"/>
                      <a:pt x="19" y="9"/>
                    </a:cubicBezTo>
                    <a:lnTo>
                      <a:pt x="19" y="9"/>
                    </a:lnTo>
                    <a:cubicBezTo>
                      <a:pt x="0" y="18"/>
                      <a:pt x="15"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6" name="Freeform 323">
                <a:extLst>
                  <a:ext uri="{FF2B5EF4-FFF2-40B4-BE49-F238E27FC236}">
                    <a16:creationId xmlns:a16="http://schemas.microsoft.com/office/drawing/2014/main" id="{4629470C-C017-724A-B431-1EA4D607EC00}"/>
                  </a:ext>
                </a:extLst>
              </p:cNvPr>
              <p:cNvSpPr>
                <a:spLocks noChangeArrowheads="1"/>
              </p:cNvSpPr>
              <p:nvPr/>
            </p:nvSpPr>
            <p:spPr bwMode="auto">
              <a:xfrm>
                <a:off x="4772902" y="3398037"/>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9"/>
                    </a:cubicBezTo>
                    <a:lnTo>
                      <a:pt x="19" y="9"/>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7" name="Freeform 324">
                <a:extLst>
                  <a:ext uri="{FF2B5EF4-FFF2-40B4-BE49-F238E27FC236}">
                    <a16:creationId xmlns:a16="http://schemas.microsoft.com/office/drawing/2014/main" id="{213AEE4E-BAD1-674E-9A41-C48FA285717D}"/>
                  </a:ext>
                </a:extLst>
              </p:cNvPr>
              <p:cNvSpPr>
                <a:spLocks noChangeArrowheads="1"/>
              </p:cNvSpPr>
              <p:nvPr/>
            </p:nvSpPr>
            <p:spPr bwMode="auto">
              <a:xfrm>
                <a:off x="4796664" y="3376435"/>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4 w 53"/>
                  <a:gd name="T13" fmla="*/ 42 h 62"/>
                  <a:gd name="T14" fmla="*/ 14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2" y="25"/>
                      <a:pt x="40" y="22"/>
                      <a:pt x="39" y="19"/>
                    </a:cubicBezTo>
                    <a:lnTo>
                      <a:pt x="39" y="19"/>
                    </a:lnTo>
                    <a:cubicBezTo>
                      <a:pt x="30" y="0"/>
                      <a:pt x="0" y="14"/>
                      <a:pt x="9" y="33"/>
                    </a:cubicBezTo>
                    <a:lnTo>
                      <a:pt x="9" y="33"/>
                    </a:lnTo>
                    <a:cubicBezTo>
                      <a:pt x="11" y="37"/>
                      <a:pt x="13" y="39"/>
                      <a:pt x="14" y="42"/>
                    </a:cubicBezTo>
                    <a:lnTo>
                      <a:pt x="14" y="42"/>
                    </a:lnTo>
                    <a:cubicBezTo>
                      <a:pt x="23" y="61"/>
                      <a:pt x="52" y="48"/>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8" name="Freeform 325">
                <a:extLst>
                  <a:ext uri="{FF2B5EF4-FFF2-40B4-BE49-F238E27FC236}">
                    <a16:creationId xmlns:a16="http://schemas.microsoft.com/office/drawing/2014/main" id="{04B79823-7CCE-9341-874F-7185CCECEC51}"/>
                  </a:ext>
                </a:extLst>
              </p:cNvPr>
              <p:cNvSpPr>
                <a:spLocks noChangeArrowheads="1"/>
              </p:cNvSpPr>
              <p:nvPr/>
            </p:nvSpPr>
            <p:spPr bwMode="auto">
              <a:xfrm>
                <a:off x="4806385" y="3421799"/>
                <a:ext cx="11882" cy="14042"/>
              </a:xfrm>
              <a:custGeom>
                <a:avLst/>
                <a:gdLst>
                  <a:gd name="T0" fmla="*/ 9 w 50"/>
                  <a:gd name="T1" fmla="*/ 33 h 58"/>
                  <a:gd name="T2" fmla="*/ 11 w 50"/>
                  <a:gd name="T3" fmla="*/ 38 h 58"/>
                  <a:gd name="T4" fmla="*/ 11 w 50"/>
                  <a:gd name="T5" fmla="*/ 38 h 58"/>
                  <a:gd name="T6" fmla="*/ 41 w 50"/>
                  <a:gd name="T7" fmla="*/ 24 h 58"/>
                  <a:gd name="T8" fmla="*/ 41 w 50"/>
                  <a:gd name="T9" fmla="*/ 24 h 58"/>
                  <a:gd name="T10" fmla="*/ 38 w 50"/>
                  <a:gd name="T11" fmla="*/ 19 h 58"/>
                  <a:gd name="T12" fmla="*/ 38 w 50"/>
                  <a:gd name="T13" fmla="*/ 19 h 58"/>
                  <a:gd name="T14" fmla="*/ 9 w 50"/>
                  <a:gd name="T15" fmla="*/ 33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8">
                    <a:moveTo>
                      <a:pt x="9" y="33"/>
                    </a:moveTo>
                    <a:lnTo>
                      <a:pt x="11" y="38"/>
                    </a:lnTo>
                    <a:lnTo>
                      <a:pt x="11" y="38"/>
                    </a:lnTo>
                    <a:cubicBezTo>
                      <a:pt x="20" y="57"/>
                      <a:pt x="49" y="43"/>
                      <a:pt x="41" y="24"/>
                    </a:cubicBezTo>
                    <a:lnTo>
                      <a:pt x="41" y="24"/>
                    </a:lnTo>
                    <a:cubicBezTo>
                      <a:pt x="40" y="22"/>
                      <a:pt x="39" y="21"/>
                      <a:pt x="38" y="19"/>
                    </a:cubicBezTo>
                    <a:lnTo>
                      <a:pt x="38" y="19"/>
                    </a:lnTo>
                    <a:cubicBezTo>
                      <a:pt x="29" y="0"/>
                      <a:pt x="0" y="15"/>
                      <a:pt x="9"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9" name="Freeform 326">
                <a:extLst>
                  <a:ext uri="{FF2B5EF4-FFF2-40B4-BE49-F238E27FC236}">
                    <a16:creationId xmlns:a16="http://schemas.microsoft.com/office/drawing/2014/main" id="{91560A4C-A840-9647-A5E4-6A2BBECE3403}"/>
                  </a:ext>
                </a:extLst>
              </p:cNvPr>
              <p:cNvSpPr>
                <a:spLocks noChangeArrowheads="1"/>
              </p:cNvSpPr>
              <p:nvPr/>
            </p:nvSpPr>
            <p:spPr bwMode="auto">
              <a:xfrm>
                <a:off x="4853910" y="3393717"/>
                <a:ext cx="14042" cy="11882"/>
              </a:xfrm>
              <a:custGeom>
                <a:avLst/>
                <a:gdLst>
                  <a:gd name="T0" fmla="*/ 32 w 57"/>
                  <a:gd name="T1" fmla="*/ 40 h 50"/>
                  <a:gd name="T2" fmla="*/ 32 w 57"/>
                  <a:gd name="T3" fmla="*/ 40 h 50"/>
                  <a:gd name="T4" fmla="*/ 37 w 57"/>
                  <a:gd name="T5" fmla="*/ 38 h 50"/>
                  <a:gd name="T6" fmla="*/ 37 w 57"/>
                  <a:gd name="T7" fmla="*/ 38 h 50"/>
                  <a:gd name="T8" fmla="*/ 23 w 57"/>
                  <a:gd name="T9" fmla="*/ 9 h 50"/>
                  <a:gd name="T10" fmla="*/ 23 w 57"/>
                  <a:gd name="T11" fmla="*/ 9 h 50"/>
                  <a:gd name="T12" fmla="*/ 18 w 57"/>
                  <a:gd name="T13" fmla="*/ 11 h 50"/>
                  <a:gd name="T14" fmla="*/ 18 w 57"/>
                  <a:gd name="T15" fmla="*/ 11 h 50"/>
                  <a:gd name="T16" fmla="*/ 32 w 57"/>
                  <a:gd name="T17"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0">
                    <a:moveTo>
                      <a:pt x="32" y="40"/>
                    </a:moveTo>
                    <a:lnTo>
                      <a:pt x="32" y="40"/>
                    </a:lnTo>
                    <a:cubicBezTo>
                      <a:pt x="34" y="39"/>
                      <a:pt x="35" y="39"/>
                      <a:pt x="37" y="38"/>
                    </a:cubicBezTo>
                    <a:lnTo>
                      <a:pt x="37" y="38"/>
                    </a:lnTo>
                    <a:cubicBezTo>
                      <a:pt x="56" y="29"/>
                      <a:pt x="42" y="0"/>
                      <a:pt x="23" y="9"/>
                    </a:cubicBezTo>
                    <a:lnTo>
                      <a:pt x="23" y="9"/>
                    </a:lnTo>
                    <a:cubicBezTo>
                      <a:pt x="22" y="9"/>
                      <a:pt x="20" y="10"/>
                      <a:pt x="18" y="11"/>
                    </a:cubicBezTo>
                    <a:lnTo>
                      <a:pt x="18" y="11"/>
                    </a:lnTo>
                    <a:cubicBezTo>
                      <a:pt x="0" y="20"/>
                      <a:pt x="13" y="49"/>
                      <a:pt x="32"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0" name="Freeform 327">
                <a:extLst>
                  <a:ext uri="{FF2B5EF4-FFF2-40B4-BE49-F238E27FC236}">
                    <a16:creationId xmlns:a16="http://schemas.microsoft.com/office/drawing/2014/main" id="{F5BA6112-5B00-9A44-8CFE-11D11FCEED15}"/>
                  </a:ext>
                </a:extLst>
              </p:cNvPr>
              <p:cNvSpPr>
                <a:spLocks noChangeArrowheads="1"/>
              </p:cNvSpPr>
              <p:nvPr/>
            </p:nvSpPr>
            <p:spPr bwMode="auto">
              <a:xfrm>
                <a:off x="4883074" y="3371035"/>
                <a:ext cx="12961" cy="14041"/>
              </a:xfrm>
              <a:custGeom>
                <a:avLst/>
                <a:gdLst>
                  <a:gd name="T0" fmla="*/ 8 w 51"/>
                  <a:gd name="T1" fmla="*/ 32 h 57"/>
                  <a:gd name="T2" fmla="*/ 8 w 51"/>
                  <a:gd name="T3" fmla="*/ 32 h 57"/>
                  <a:gd name="T4" fmla="*/ 11 w 51"/>
                  <a:gd name="T5" fmla="*/ 37 h 57"/>
                  <a:gd name="T6" fmla="*/ 11 w 51"/>
                  <a:gd name="T7" fmla="*/ 37 h 57"/>
                  <a:gd name="T8" fmla="*/ 40 w 51"/>
                  <a:gd name="T9" fmla="*/ 23 h 57"/>
                  <a:gd name="T10" fmla="*/ 40 w 51"/>
                  <a:gd name="T11" fmla="*/ 23 h 57"/>
                  <a:gd name="T12" fmla="*/ 38 w 51"/>
                  <a:gd name="T13" fmla="*/ 19 h 57"/>
                  <a:gd name="T14" fmla="*/ 38 w 51"/>
                  <a:gd name="T15" fmla="*/ 19 h 57"/>
                  <a:gd name="T16" fmla="*/ 8 w 51"/>
                  <a:gd name="T17"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7">
                    <a:moveTo>
                      <a:pt x="8" y="32"/>
                    </a:moveTo>
                    <a:lnTo>
                      <a:pt x="8" y="32"/>
                    </a:lnTo>
                    <a:cubicBezTo>
                      <a:pt x="10" y="34"/>
                      <a:pt x="10" y="35"/>
                      <a:pt x="11" y="37"/>
                    </a:cubicBezTo>
                    <a:lnTo>
                      <a:pt x="11" y="37"/>
                    </a:lnTo>
                    <a:cubicBezTo>
                      <a:pt x="20" y="56"/>
                      <a:pt x="50" y="42"/>
                      <a:pt x="40" y="23"/>
                    </a:cubicBezTo>
                    <a:lnTo>
                      <a:pt x="40" y="23"/>
                    </a:lnTo>
                    <a:cubicBezTo>
                      <a:pt x="40" y="21"/>
                      <a:pt x="39" y="20"/>
                      <a:pt x="38" y="19"/>
                    </a:cubicBezTo>
                    <a:lnTo>
                      <a:pt x="38" y="19"/>
                    </a:lnTo>
                    <a:cubicBezTo>
                      <a:pt x="29" y="0"/>
                      <a:pt x="0" y="14"/>
                      <a:pt x="8"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1" name="Freeform 328">
                <a:extLst>
                  <a:ext uri="{FF2B5EF4-FFF2-40B4-BE49-F238E27FC236}">
                    <a16:creationId xmlns:a16="http://schemas.microsoft.com/office/drawing/2014/main" id="{35D3F8B5-1BA6-CA4F-8C39-71D01A20E1E0}"/>
                  </a:ext>
                </a:extLst>
              </p:cNvPr>
              <p:cNvSpPr>
                <a:spLocks noChangeArrowheads="1"/>
              </p:cNvSpPr>
              <p:nvPr/>
            </p:nvSpPr>
            <p:spPr bwMode="auto">
              <a:xfrm>
                <a:off x="4870112" y="3423960"/>
                <a:ext cx="12961" cy="11882"/>
              </a:xfrm>
              <a:custGeom>
                <a:avLst/>
                <a:gdLst>
                  <a:gd name="T0" fmla="*/ 33 w 54"/>
                  <a:gd name="T1" fmla="*/ 38 h 48"/>
                  <a:gd name="T2" fmla="*/ 33 w 54"/>
                  <a:gd name="T3" fmla="*/ 38 h 48"/>
                  <a:gd name="T4" fmla="*/ 20 w 54"/>
                  <a:gd name="T5" fmla="*/ 8 h 48"/>
                  <a:gd name="T6" fmla="*/ 20 w 54"/>
                  <a:gd name="T7" fmla="*/ 8 h 48"/>
                  <a:gd name="T8" fmla="*/ 33 w 54"/>
                  <a:gd name="T9" fmla="*/ 38 h 48"/>
                </a:gdLst>
                <a:ahLst/>
                <a:cxnLst>
                  <a:cxn ang="0">
                    <a:pos x="T0" y="T1"/>
                  </a:cxn>
                  <a:cxn ang="0">
                    <a:pos x="T2" y="T3"/>
                  </a:cxn>
                  <a:cxn ang="0">
                    <a:pos x="T4" y="T5"/>
                  </a:cxn>
                  <a:cxn ang="0">
                    <a:pos x="T6" y="T7"/>
                  </a:cxn>
                  <a:cxn ang="0">
                    <a:pos x="T8" y="T9"/>
                  </a:cxn>
                </a:cxnLst>
                <a:rect l="0" t="0" r="r" b="b"/>
                <a:pathLst>
                  <a:path w="54" h="48">
                    <a:moveTo>
                      <a:pt x="33" y="38"/>
                    </a:moveTo>
                    <a:lnTo>
                      <a:pt x="33" y="38"/>
                    </a:lnTo>
                    <a:cubicBezTo>
                      <a:pt x="53" y="29"/>
                      <a:pt x="39" y="0"/>
                      <a:pt x="20" y="8"/>
                    </a:cubicBezTo>
                    <a:lnTo>
                      <a:pt x="20" y="8"/>
                    </a:lnTo>
                    <a:cubicBezTo>
                      <a:pt x="0" y="17"/>
                      <a:pt x="15"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2" name="Freeform 329">
                <a:extLst>
                  <a:ext uri="{FF2B5EF4-FFF2-40B4-BE49-F238E27FC236}">
                    <a16:creationId xmlns:a16="http://schemas.microsoft.com/office/drawing/2014/main" id="{B3B63D85-2B10-7E4F-B755-375635990C39}"/>
                  </a:ext>
                </a:extLst>
              </p:cNvPr>
              <p:cNvSpPr>
                <a:spLocks noChangeArrowheads="1"/>
              </p:cNvSpPr>
              <p:nvPr/>
            </p:nvSpPr>
            <p:spPr bwMode="auto">
              <a:xfrm>
                <a:off x="4837709" y="3400197"/>
                <a:ext cx="14041" cy="12961"/>
              </a:xfrm>
              <a:custGeom>
                <a:avLst/>
                <a:gdLst>
                  <a:gd name="T0" fmla="*/ 25 w 58"/>
                  <a:gd name="T1" fmla="*/ 9 h 51"/>
                  <a:gd name="T2" fmla="*/ 25 w 58"/>
                  <a:gd name="T3" fmla="*/ 9 h 51"/>
                  <a:gd name="T4" fmla="*/ 20 w 58"/>
                  <a:gd name="T5" fmla="*/ 11 h 51"/>
                  <a:gd name="T6" fmla="*/ 20 w 58"/>
                  <a:gd name="T7" fmla="*/ 11 h 51"/>
                  <a:gd name="T8" fmla="*/ 33 w 58"/>
                  <a:gd name="T9" fmla="*/ 41 h 51"/>
                  <a:gd name="T10" fmla="*/ 33 w 58"/>
                  <a:gd name="T11" fmla="*/ 41 h 51"/>
                  <a:gd name="T12" fmla="*/ 38 w 58"/>
                  <a:gd name="T13" fmla="*/ 39 h 51"/>
                  <a:gd name="T14" fmla="*/ 38 w 58"/>
                  <a:gd name="T15" fmla="*/ 39 h 51"/>
                  <a:gd name="T16" fmla="*/ 25 w 58"/>
                  <a:gd name="T17"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5" y="9"/>
                    </a:moveTo>
                    <a:lnTo>
                      <a:pt x="25" y="9"/>
                    </a:lnTo>
                    <a:cubicBezTo>
                      <a:pt x="23" y="10"/>
                      <a:pt x="21" y="10"/>
                      <a:pt x="20" y="11"/>
                    </a:cubicBezTo>
                    <a:lnTo>
                      <a:pt x="20" y="11"/>
                    </a:lnTo>
                    <a:cubicBezTo>
                      <a:pt x="0" y="20"/>
                      <a:pt x="15" y="50"/>
                      <a:pt x="33" y="41"/>
                    </a:cubicBezTo>
                    <a:lnTo>
                      <a:pt x="33" y="41"/>
                    </a:lnTo>
                    <a:cubicBezTo>
                      <a:pt x="35" y="40"/>
                      <a:pt x="37" y="39"/>
                      <a:pt x="38" y="39"/>
                    </a:cubicBezTo>
                    <a:lnTo>
                      <a:pt x="38" y="39"/>
                    </a:lnTo>
                    <a:cubicBezTo>
                      <a:pt x="57" y="30"/>
                      <a:pt x="43" y="0"/>
                      <a:pt x="25"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3" name="Freeform 330">
                <a:extLst>
                  <a:ext uri="{FF2B5EF4-FFF2-40B4-BE49-F238E27FC236}">
                    <a16:creationId xmlns:a16="http://schemas.microsoft.com/office/drawing/2014/main" id="{B36D84E8-85C6-7A41-BB24-9A09BD026F4A}"/>
                  </a:ext>
                </a:extLst>
              </p:cNvPr>
              <p:cNvSpPr>
                <a:spLocks noChangeArrowheads="1"/>
              </p:cNvSpPr>
              <p:nvPr/>
            </p:nvSpPr>
            <p:spPr bwMode="auto">
              <a:xfrm>
                <a:off x="4829068" y="3421800"/>
                <a:ext cx="12961" cy="11882"/>
              </a:xfrm>
              <a:custGeom>
                <a:avLst/>
                <a:gdLst>
                  <a:gd name="T0" fmla="*/ 32 w 52"/>
                  <a:gd name="T1" fmla="*/ 39 h 49"/>
                  <a:gd name="T2" fmla="*/ 32 w 52"/>
                  <a:gd name="T3" fmla="*/ 39 h 49"/>
                  <a:gd name="T4" fmla="*/ 18 w 52"/>
                  <a:gd name="T5" fmla="*/ 10 h 49"/>
                  <a:gd name="T6" fmla="*/ 18 w 52"/>
                  <a:gd name="T7" fmla="*/ 10 h 49"/>
                  <a:gd name="T8" fmla="*/ 32 w 52"/>
                  <a:gd name="T9" fmla="*/ 39 h 49"/>
                </a:gdLst>
                <a:ahLst/>
                <a:cxnLst>
                  <a:cxn ang="0">
                    <a:pos x="T0" y="T1"/>
                  </a:cxn>
                  <a:cxn ang="0">
                    <a:pos x="T2" y="T3"/>
                  </a:cxn>
                  <a:cxn ang="0">
                    <a:pos x="T4" y="T5"/>
                  </a:cxn>
                  <a:cxn ang="0">
                    <a:pos x="T6" y="T7"/>
                  </a:cxn>
                  <a:cxn ang="0">
                    <a:pos x="T8" y="T9"/>
                  </a:cxn>
                </a:cxnLst>
                <a:rect l="0" t="0" r="r" b="b"/>
                <a:pathLst>
                  <a:path w="52" h="49">
                    <a:moveTo>
                      <a:pt x="32" y="39"/>
                    </a:moveTo>
                    <a:lnTo>
                      <a:pt x="32" y="39"/>
                    </a:lnTo>
                    <a:cubicBezTo>
                      <a:pt x="51" y="29"/>
                      <a:pt x="38" y="0"/>
                      <a:pt x="18" y="10"/>
                    </a:cubicBezTo>
                    <a:lnTo>
                      <a:pt x="18" y="10"/>
                    </a:lnTo>
                    <a:cubicBezTo>
                      <a:pt x="0" y="18"/>
                      <a:pt x="13" y="48"/>
                      <a:pt x="32"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4" name="Freeform 331">
                <a:extLst>
                  <a:ext uri="{FF2B5EF4-FFF2-40B4-BE49-F238E27FC236}">
                    <a16:creationId xmlns:a16="http://schemas.microsoft.com/office/drawing/2014/main" id="{D69C6F79-7465-6D4D-821C-4AA77601F4DE}"/>
                  </a:ext>
                </a:extLst>
              </p:cNvPr>
              <p:cNvSpPr>
                <a:spLocks noChangeArrowheads="1"/>
              </p:cNvSpPr>
              <p:nvPr/>
            </p:nvSpPr>
            <p:spPr bwMode="auto">
              <a:xfrm>
                <a:off x="4854991" y="3453123"/>
                <a:ext cx="12961" cy="11881"/>
              </a:xfrm>
              <a:custGeom>
                <a:avLst/>
                <a:gdLst>
                  <a:gd name="T0" fmla="*/ 33 w 52"/>
                  <a:gd name="T1" fmla="*/ 38 h 48"/>
                  <a:gd name="T2" fmla="*/ 33 w 52"/>
                  <a:gd name="T3" fmla="*/ 38 h 48"/>
                  <a:gd name="T4" fmla="*/ 18 w 52"/>
                  <a:gd name="T5" fmla="*/ 9 h 48"/>
                  <a:gd name="T6" fmla="*/ 18 w 52"/>
                  <a:gd name="T7" fmla="*/ 9 h 48"/>
                  <a:gd name="T8" fmla="*/ 33 w 52"/>
                  <a:gd name="T9" fmla="*/ 38 h 48"/>
                </a:gdLst>
                <a:ahLst/>
                <a:cxnLst>
                  <a:cxn ang="0">
                    <a:pos x="T0" y="T1"/>
                  </a:cxn>
                  <a:cxn ang="0">
                    <a:pos x="T2" y="T3"/>
                  </a:cxn>
                  <a:cxn ang="0">
                    <a:pos x="T4" y="T5"/>
                  </a:cxn>
                  <a:cxn ang="0">
                    <a:pos x="T6" y="T7"/>
                  </a:cxn>
                  <a:cxn ang="0">
                    <a:pos x="T8" y="T9"/>
                  </a:cxn>
                </a:cxnLst>
                <a:rect l="0" t="0" r="r" b="b"/>
                <a:pathLst>
                  <a:path w="52" h="48">
                    <a:moveTo>
                      <a:pt x="33" y="38"/>
                    </a:moveTo>
                    <a:lnTo>
                      <a:pt x="33" y="38"/>
                    </a:lnTo>
                    <a:cubicBezTo>
                      <a:pt x="51" y="30"/>
                      <a:pt x="38" y="0"/>
                      <a:pt x="18" y="9"/>
                    </a:cubicBezTo>
                    <a:lnTo>
                      <a:pt x="18" y="9"/>
                    </a:lnTo>
                    <a:cubicBezTo>
                      <a:pt x="0" y="18"/>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5" name="Freeform 332">
                <a:extLst>
                  <a:ext uri="{FF2B5EF4-FFF2-40B4-BE49-F238E27FC236}">
                    <a16:creationId xmlns:a16="http://schemas.microsoft.com/office/drawing/2014/main" id="{E65BFEB5-C65E-2A40-B768-CE8D7C7260F1}"/>
                  </a:ext>
                </a:extLst>
              </p:cNvPr>
              <p:cNvSpPr>
                <a:spLocks noChangeArrowheads="1"/>
              </p:cNvSpPr>
              <p:nvPr/>
            </p:nvSpPr>
            <p:spPr bwMode="auto">
              <a:xfrm>
                <a:off x="4899275" y="3449883"/>
                <a:ext cx="15122" cy="15122"/>
              </a:xfrm>
              <a:custGeom>
                <a:avLst/>
                <a:gdLst>
                  <a:gd name="T0" fmla="*/ 34 w 61"/>
                  <a:gd name="T1" fmla="*/ 13 h 61"/>
                  <a:gd name="T2" fmla="*/ 34 w 61"/>
                  <a:gd name="T3" fmla="*/ 13 h 61"/>
                  <a:gd name="T4" fmla="*/ 16 w 61"/>
                  <a:gd name="T5" fmla="*/ 40 h 61"/>
                  <a:gd name="T6" fmla="*/ 16 w 61"/>
                  <a:gd name="T7" fmla="*/ 40 h 61"/>
                  <a:gd name="T8" fmla="*/ 25 w 61"/>
                  <a:gd name="T9" fmla="*/ 47 h 61"/>
                  <a:gd name="T10" fmla="*/ 25 w 61"/>
                  <a:gd name="T11" fmla="*/ 47 h 61"/>
                  <a:gd name="T12" fmla="*/ 44 w 61"/>
                  <a:gd name="T13" fmla="*/ 20 h 61"/>
                  <a:gd name="T14" fmla="*/ 44 w 61"/>
                  <a:gd name="T15" fmla="*/ 20 h 61"/>
                  <a:gd name="T16" fmla="*/ 34 w 61"/>
                  <a:gd name="T17"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61">
                    <a:moveTo>
                      <a:pt x="34" y="13"/>
                    </a:moveTo>
                    <a:lnTo>
                      <a:pt x="34" y="13"/>
                    </a:lnTo>
                    <a:cubicBezTo>
                      <a:pt x="18" y="0"/>
                      <a:pt x="0" y="27"/>
                      <a:pt x="16" y="40"/>
                    </a:cubicBezTo>
                    <a:lnTo>
                      <a:pt x="16" y="40"/>
                    </a:lnTo>
                    <a:cubicBezTo>
                      <a:pt x="19" y="42"/>
                      <a:pt x="22" y="44"/>
                      <a:pt x="25" y="47"/>
                    </a:cubicBezTo>
                    <a:lnTo>
                      <a:pt x="25" y="47"/>
                    </a:lnTo>
                    <a:cubicBezTo>
                      <a:pt x="42" y="60"/>
                      <a:pt x="60" y="33"/>
                      <a:pt x="44" y="20"/>
                    </a:cubicBezTo>
                    <a:lnTo>
                      <a:pt x="44" y="20"/>
                    </a:lnTo>
                    <a:cubicBezTo>
                      <a:pt x="40" y="18"/>
                      <a:pt x="37" y="15"/>
                      <a:pt x="34"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6" name="Freeform 333">
                <a:extLst>
                  <a:ext uri="{FF2B5EF4-FFF2-40B4-BE49-F238E27FC236}">
                    <a16:creationId xmlns:a16="http://schemas.microsoft.com/office/drawing/2014/main" id="{D894C65C-8F95-654C-98F0-70627EE5A741}"/>
                  </a:ext>
                </a:extLst>
              </p:cNvPr>
              <p:cNvSpPr>
                <a:spLocks noChangeArrowheads="1"/>
              </p:cNvSpPr>
              <p:nvPr/>
            </p:nvSpPr>
            <p:spPr bwMode="auto">
              <a:xfrm>
                <a:off x="4867952" y="3492007"/>
                <a:ext cx="12961" cy="11881"/>
              </a:xfrm>
              <a:custGeom>
                <a:avLst/>
                <a:gdLst>
                  <a:gd name="T0" fmla="*/ 33 w 53"/>
                  <a:gd name="T1" fmla="*/ 39 h 48"/>
                  <a:gd name="T2" fmla="*/ 33 w 53"/>
                  <a:gd name="T3" fmla="*/ 39 h 48"/>
                  <a:gd name="T4" fmla="*/ 19 w 53"/>
                  <a:gd name="T5" fmla="*/ 9 h 48"/>
                  <a:gd name="T6" fmla="*/ 19 w 53"/>
                  <a:gd name="T7" fmla="*/ 9 h 48"/>
                  <a:gd name="T8" fmla="*/ 33 w 53"/>
                  <a:gd name="T9" fmla="*/ 39 h 48"/>
                </a:gdLst>
                <a:ahLst/>
                <a:cxnLst>
                  <a:cxn ang="0">
                    <a:pos x="T0" y="T1"/>
                  </a:cxn>
                  <a:cxn ang="0">
                    <a:pos x="T2" y="T3"/>
                  </a:cxn>
                  <a:cxn ang="0">
                    <a:pos x="T4" y="T5"/>
                  </a:cxn>
                  <a:cxn ang="0">
                    <a:pos x="T6" y="T7"/>
                  </a:cxn>
                  <a:cxn ang="0">
                    <a:pos x="T8" y="T9"/>
                  </a:cxn>
                </a:cxnLst>
                <a:rect l="0" t="0" r="r" b="b"/>
                <a:pathLst>
                  <a:path w="53" h="48">
                    <a:moveTo>
                      <a:pt x="33" y="39"/>
                    </a:moveTo>
                    <a:lnTo>
                      <a:pt x="33" y="39"/>
                    </a:lnTo>
                    <a:cubicBezTo>
                      <a:pt x="52" y="30"/>
                      <a:pt x="38" y="0"/>
                      <a:pt x="19" y="9"/>
                    </a:cubicBezTo>
                    <a:lnTo>
                      <a:pt x="19" y="9"/>
                    </a:lnTo>
                    <a:cubicBezTo>
                      <a:pt x="0" y="18"/>
                      <a:pt x="14" y="47"/>
                      <a:pt x="33"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7" name="Freeform 334">
                <a:extLst>
                  <a:ext uri="{FF2B5EF4-FFF2-40B4-BE49-F238E27FC236}">
                    <a16:creationId xmlns:a16="http://schemas.microsoft.com/office/drawing/2014/main" id="{1EE6C3A2-F172-6442-93C2-AF6F41F6F473}"/>
                  </a:ext>
                </a:extLst>
              </p:cNvPr>
              <p:cNvSpPr>
                <a:spLocks noChangeArrowheads="1"/>
              </p:cNvSpPr>
              <p:nvPr/>
            </p:nvSpPr>
            <p:spPr bwMode="auto">
              <a:xfrm>
                <a:off x="4889554" y="3528731"/>
                <a:ext cx="14041" cy="12961"/>
              </a:xfrm>
              <a:custGeom>
                <a:avLst/>
                <a:gdLst>
                  <a:gd name="T0" fmla="*/ 23 w 57"/>
                  <a:gd name="T1" fmla="*/ 9 h 51"/>
                  <a:gd name="T2" fmla="*/ 23 w 57"/>
                  <a:gd name="T3" fmla="*/ 9 h 51"/>
                  <a:gd name="T4" fmla="*/ 18 w 57"/>
                  <a:gd name="T5" fmla="*/ 11 h 51"/>
                  <a:gd name="T6" fmla="*/ 18 w 57"/>
                  <a:gd name="T7" fmla="*/ 11 h 51"/>
                  <a:gd name="T8" fmla="*/ 33 w 57"/>
                  <a:gd name="T9" fmla="*/ 40 h 51"/>
                  <a:gd name="T10" fmla="*/ 33 w 57"/>
                  <a:gd name="T11" fmla="*/ 40 h 51"/>
                  <a:gd name="T12" fmla="*/ 37 w 57"/>
                  <a:gd name="T13" fmla="*/ 39 h 51"/>
                  <a:gd name="T14" fmla="*/ 37 w 57"/>
                  <a:gd name="T15" fmla="*/ 39 h 51"/>
                  <a:gd name="T16" fmla="*/ 23 w 57"/>
                  <a:gd name="T17"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3" y="9"/>
                    </a:moveTo>
                    <a:lnTo>
                      <a:pt x="23" y="9"/>
                    </a:lnTo>
                    <a:cubicBezTo>
                      <a:pt x="22" y="10"/>
                      <a:pt x="20" y="10"/>
                      <a:pt x="18" y="11"/>
                    </a:cubicBezTo>
                    <a:lnTo>
                      <a:pt x="18" y="11"/>
                    </a:lnTo>
                    <a:cubicBezTo>
                      <a:pt x="0" y="20"/>
                      <a:pt x="13" y="50"/>
                      <a:pt x="33" y="40"/>
                    </a:cubicBezTo>
                    <a:lnTo>
                      <a:pt x="33" y="40"/>
                    </a:lnTo>
                    <a:cubicBezTo>
                      <a:pt x="34" y="40"/>
                      <a:pt x="36" y="39"/>
                      <a:pt x="37" y="39"/>
                    </a:cubicBezTo>
                    <a:lnTo>
                      <a:pt x="37" y="39"/>
                    </a:lnTo>
                    <a:cubicBezTo>
                      <a:pt x="56" y="29"/>
                      <a:pt x="42" y="0"/>
                      <a:pt x="23"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8" name="Freeform 335">
                <a:extLst>
                  <a:ext uri="{FF2B5EF4-FFF2-40B4-BE49-F238E27FC236}">
                    <a16:creationId xmlns:a16="http://schemas.microsoft.com/office/drawing/2014/main" id="{494175EF-C3C0-144E-A2C3-344122D903E1}"/>
                  </a:ext>
                </a:extLst>
              </p:cNvPr>
              <p:cNvSpPr>
                <a:spLocks noChangeArrowheads="1"/>
              </p:cNvSpPr>
              <p:nvPr/>
            </p:nvSpPr>
            <p:spPr bwMode="auto">
              <a:xfrm>
                <a:off x="4907916" y="3493087"/>
                <a:ext cx="12961" cy="14042"/>
              </a:xfrm>
              <a:custGeom>
                <a:avLst/>
                <a:gdLst>
                  <a:gd name="T0" fmla="*/ 10 w 51"/>
                  <a:gd name="T1" fmla="*/ 32 h 57"/>
                  <a:gd name="T2" fmla="*/ 10 w 51"/>
                  <a:gd name="T3" fmla="*/ 32 h 57"/>
                  <a:gd name="T4" fmla="*/ 12 w 51"/>
                  <a:gd name="T5" fmla="*/ 37 h 57"/>
                  <a:gd name="T6" fmla="*/ 12 w 51"/>
                  <a:gd name="T7" fmla="*/ 37 h 57"/>
                  <a:gd name="T8" fmla="*/ 42 w 51"/>
                  <a:gd name="T9" fmla="*/ 23 h 57"/>
                  <a:gd name="T10" fmla="*/ 42 w 51"/>
                  <a:gd name="T11" fmla="*/ 23 h 57"/>
                  <a:gd name="T12" fmla="*/ 39 w 51"/>
                  <a:gd name="T13" fmla="*/ 18 h 57"/>
                  <a:gd name="T14" fmla="*/ 39 w 51"/>
                  <a:gd name="T15" fmla="*/ 18 h 57"/>
                  <a:gd name="T16" fmla="*/ 10 w 51"/>
                  <a:gd name="T17"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7">
                    <a:moveTo>
                      <a:pt x="10" y="32"/>
                    </a:moveTo>
                    <a:lnTo>
                      <a:pt x="10" y="32"/>
                    </a:lnTo>
                    <a:cubicBezTo>
                      <a:pt x="10" y="34"/>
                      <a:pt x="11" y="35"/>
                      <a:pt x="12" y="37"/>
                    </a:cubicBezTo>
                    <a:lnTo>
                      <a:pt x="12" y="37"/>
                    </a:lnTo>
                    <a:cubicBezTo>
                      <a:pt x="21" y="56"/>
                      <a:pt x="50" y="42"/>
                      <a:pt x="42" y="23"/>
                    </a:cubicBezTo>
                    <a:lnTo>
                      <a:pt x="42" y="23"/>
                    </a:lnTo>
                    <a:cubicBezTo>
                      <a:pt x="40" y="21"/>
                      <a:pt x="40" y="20"/>
                      <a:pt x="39" y="18"/>
                    </a:cubicBezTo>
                    <a:lnTo>
                      <a:pt x="39" y="18"/>
                    </a:lnTo>
                    <a:cubicBezTo>
                      <a:pt x="30" y="0"/>
                      <a:pt x="0" y="13"/>
                      <a:pt x="1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9" name="Freeform 336">
                <a:extLst>
                  <a:ext uri="{FF2B5EF4-FFF2-40B4-BE49-F238E27FC236}">
                    <a16:creationId xmlns:a16="http://schemas.microsoft.com/office/drawing/2014/main" id="{FA58B2DA-590F-194D-A1BF-47E3845D8D20}"/>
                  </a:ext>
                </a:extLst>
              </p:cNvPr>
              <p:cNvSpPr>
                <a:spLocks noChangeArrowheads="1"/>
              </p:cNvSpPr>
              <p:nvPr/>
            </p:nvSpPr>
            <p:spPr bwMode="auto">
              <a:xfrm>
                <a:off x="4961921" y="3490927"/>
                <a:ext cx="14042" cy="8641"/>
              </a:xfrm>
              <a:custGeom>
                <a:avLst/>
                <a:gdLst>
                  <a:gd name="T0" fmla="*/ 36 w 58"/>
                  <a:gd name="T1" fmla="*/ 1 h 35"/>
                  <a:gd name="T2" fmla="*/ 36 w 58"/>
                  <a:gd name="T3" fmla="*/ 1 h 35"/>
                  <a:gd name="T4" fmla="*/ 24 w 58"/>
                  <a:gd name="T5" fmla="*/ 1 h 35"/>
                  <a:gd name="T6" fmla="*/ 24 w 58"/>
                  <a:gd name="T7" fmla="*/ 1 h 35"/>
                  <a:gd name="T8" fmla="*/ 21 w 58"/>
                  <a:gd name="T9" fmla="*/ 33 h 35"/>
                  <a:gd name="T10" fmla="*/ 21 w 58"/>
                  <a:gd name="T11" fmla="*/ 33 h 35"/>
                  <a:gd name="T12" fmla="*/ 33 w 58"/>
                  <a:gd name="T13" fmla="*/ 33 h 35"/>
                  <a:gd name="T14" fmla="*/ 33 w 58"/>
                  <a:gd name="T15" fmla="*/ 33 h 35"/>
                  <a:gd name="T16" fmla="*/ 36 w 58"/>
                  <a:gd name="T1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5">
                    <a:moveTo>
                      <a:pt x="36" y="1"/>
                    </a:moveTo>
                    <a:lnTo>
                      <a:pt x="36" y="1"/>
                    </a:lnTo>
                    <a:cubicBezTo>
                      <a:pt x="32" y="1"/>
                      <a:pt x="28" y="1"/>
                      <a:pt x="24" y="1"/>
                    </a:cubicBezTo>
                    <a:lnTo>
                      <a:pt x="24" y="1"/>
                    </a:lnTo>
                    <a:cubicBezTo>
                      <a:pt x="3" y="0"/>
                      <a:pt x="0" y="32"/>
                      <a:pt x="21" y="33"/>
                    </a:cubicBezTo>
                    <a:lnTo>
                      <a:pt x="21" y="33"/>
                    </a:lnTo>
                    <a:cubicBezTo>
                      <a:pt x="25" y="33"/>
                      <a:pt x="29" y="33"/>
                      <a:pt x="33" y="33"/>
                    </a:cubicBezTo>
                    <a:lnTo>
                      <a:pt x="33" y="33"/>
                    </a:lnTo>
                    <a:cubicBezTo>
                      <a:pt x="54" y="34"/>
                      <a:pt x="57" y="1"/>
                      <a:pt x="36" y="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0" name="Freeform 337">
                <a:extLst>
                  <a:ext uri="{FF2B5EF4-FFF2-40B4-BE49-F238E27FC236}">
                    <a16:creationId xmlns:a16="http://schemas.microsoft.com/office/drawing/2014/main" id="{BD76CC37-EA20-484F-9EC1-DE35552E2719}"/>
                  </a:ext>
                </a:extLst>
              </p:cNvPr>
              <p:cNvSpPr>
                <a:spLocks noChangeArrowheads="1"/>
              </p:cNvSpPr>
              <p:nvPr/>
            </p:nvSpPr>
            <p:spPr bwMode="auto">
              <a:xfrm>
                <a:off x="4923037" y="3460684"/>
                <a:ext cx="12961" cy="11882"/>
              </a:xfrm>
              <a:custGeom>
                <a:avLst/>
                <a:gdLst>
                  <a:gd name="T0" fmla="*/ 19 w 53"/>
                  <a:gd name="T1" fmla="*/ 8 h 48"/>
                  <a:gd name="T2" fmla="*/ 19 w 53"/>
                  <a:gd name="T3" fmla="*/ 8 h 48"/>
                  <a:gd name="T4" fmla="*/ 32 w 53"/>
                  <a:gd name="T5" fmla="*/ 38 h 48"/>
                  <a:gd name="T6" fmla="*/ 32 w 53"/>
                  <a:gd name="T7" fmla="*/ 38 h 48"/>
                  <a:gd name="T8" fmla="*/ 19 w 53"/>
                  <a:gd name="T9" fmla="*/ 8 h 48"/>
                </a:gdLst>
                <a:ahLst/>
                <a:cxnLst>
                  <a:cxn ang="0">
                    <a:pos x="T0" y="T1"/>
                  </a:cxn>
                  <a:cxn ang="0">
                    <a:pos x="T2" y="T3"/>
                  </a:cxn>
                  <a:cxn ang="0">
                    <a:pos x="T4" y="T5"/>
                  </a:cxn>
                  <a:cxn ang="0">
                    <a:pos x="T6" y="T7"/>
                  </a:cxn>
                  <a:cxn ang="0">
                    <a:pos x="T8" y="T9"/>
                  </a:cxn>
                </a:cxnLst>
                <a:rect l="0" t="0" r="r" b="b"/>
                <a:pathLst>
                  <a:path w="53" h="48">
                    <a:moveTo>
                      <a:pt x="19" y="8"/>
                    </a:moveTo>
                    <a:lnTo>
                      <a:pt x="19" y="8"/>
                    </a:lnTo>
                    <a:cubicBezTo>
                      <a:pt x="0" y="17"/>
                      <a:pt x="13" y="47"/>
                      <a:pt x="32" y="38"/>
                    </a:cubicBezTo>
                    <a:lnTo>
                      <a:pt x="32" y="38"/>
                    </a:lnTo>
                    <a:cubicBezTo>
                      <a:pt x="52" y="29"/>
                      <a:pt x="38" y="0"/>
                      <a:pt x="19" y="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1" name="Freeform 339">
                <a:extLst>
                  <a:ext uri="{FF2B5EF4-FFF2-40B4-BE49-F238E27FC236}">
                    <a16:creationId xmlns:a16="http://schemas.microsoft.com/office/drawing/2014/main" id="{FAFC91F4-996D-DD46-BDEE-94A59DB44035}"/>
                  </a:ext>
                </a:extLst>
              </p:cNvPr>
              <p:cNvSpPr>
                <a:spLocks noChangeArrowheads="1"/>
              </p:cNvSpPr>
              <p:nvPr/>
            </p:nvSpPr>
            <p:spPr bwMode="auto">
              <a:xfrm>
                <a:off x="4608725" y="3666986"/>
                <a:ext cx="14041" cy="11881"/>
              </a:xfrm>
              <a:custGeom>
                <a:avLst/>
                <a:gdLst>
                  <a:gd name="T0" fmla="*/ 26 w 58"/>
                  <a:gd name="T1" fmla="*/ 40 h 48"/>
                  <a:gd name="T2" fmla="*/ 26 w 58"/>
                  <a:gd name="T3" fmla="*/ 40 h 48"/>
                  <a:gd name="T4" fmla="*/ 37 w 58"/>
                  <a:gd name="T5" fmla="*/ 10 h 48"/>
                  <a:gd name="T6" fmla="*/ 37 w 58"/>
                  <a:gd name="T7" fmla="*/ 10 h 48"/>
                  <a:gd name="T8" fmla="*/ 32 w 58"/>
                  <a:gd name="T9" fmla="*/ 7 h 48"/>
                  <a:gd name="T10" fmla="*/ 32 w 58"/>
                  <a:gd name="T11" fmla="*/ 7 h 48"/>
                  <a:gd name="T12" fmla="*/ 20 w 58"/>
                  <a:gd name="T13" fmla="*/ 38 h 48"/>
                  <a:gd name="T14" fmla="*/ 20 w 58"/>
                  <a:gd name="T15" fmla="*/ 38 h 48"/>
                  <a:gd name="T16" fmla="*/ 26 w 58"/>
                  <a:gd name="T17"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8">
                    <a:moveTo>
                      <a:pt x="26" y="40"/>
                    </a:moveTo>
                    <a:lnTo>
                      <a:pt x="26" y="40"/>
                    </a:lnTo>
                    <a:cubicBezTo>
                      <a:pt x="45" y="47"/>
                      <a:pt x="57" y="17"/>
                      <a:pt x="37" y="10"/>
                    </a:cubicBezTo>
                    <a:lnTo>
                      <a:pt x="37" y="10"/>
                    </a:lnTo>
                    <a:cubicBezTo>
                      <a:pt x="35" y="9"/>
                      <a:pt x="33" y="8"/>
                      <a:pt x="32" y="7"/>
                    </a:cubicBezTo>
                    <a:lnTo>
                      <a:pt x="32" y="7"/>
                    </a:lnTo>
                    <a:cubicBezTo>
                      <a:pt x="12" y="0"/>
                      <a:pt x="0" y="32"/>
                      <a:pt x="20" y="38"/>
                    </a:cubicBezTo>
                    <a:lnTo>
                      <a:pt x="20" y="38"/>
                    </a:lnTo>
                    <a:cubicBezTo>
                      <a:pt x="22" y="39"/>
                      <a:pt x="24" y="40"/>
                      <a:pt x="26"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2" name="Freeform 340">
                <a:extLst>
                  <a:ext uri="{FF2B5EF4-FFF2-40B4-BE49-F238E27FC236}">
                    <a16:creationId xmlns:a16="http://schemas.microsoft.com/office/drawing/2014/main" id="{ED8BBAB8-0C27-134E-B233-1D72018DEC65}"/>
                  </a:ext>
                </a:extLst>
              </p:cNvPr>
              <p:cNvSpPr>
                <a:spLocks noChangeArrowheads="1"/>
              </p:cNvSpPr>
              <p:nvPr/>
            </p:nvSpPr>
            <p:spPr bwMode="auto">
              <a:xfrm>
                <a:off x="4595763" y="3676707"/>
                <a:ext cx="12961" cy="10801"/>
              </a:xfrm>
              <a:custGeom>
                <a:avLst/>
                <a:gdLst>
                  <a:gd name="T0" fmla="*/ 17 w 54"/>
                  <a:gd name="T1" fmla="*/ 12 h 44"/>
                  <a:gd name="T2" fmla="*/ 17 w 54"/>
                  <a:gd name="T3" fmla="*/ 12 h 44"/>
                  <a:gd name="T4" fmla="*/ 17 w 54"/>
                  <a:gd name="T5" fmla="*/ 11 h 44"/>
                  <a:gd name="T6" fmla="*/ 17 w 54"/>
                  <a:gd name="T7" fmla="*/ 11 h 44"/>
                  <a:gd name="T8" fmla="*/ 15 w 54"/>
                  <a:gd name="T9" fmla="*/ 15 h 44"/>
                  <a:gd name="T10" fmla="*/ 15 w 54"/>
                  <a:gd name="T11" fmla="*/ 15 h 44"/>
                  <a:gd name="T12" fmla="*/ 17 w 54"/>
                  <a:gd name="T13" fmla="*/ 12 h 44"/>
                  <a:gd name="T14" fmla="*/ 25 w 54"/>
                  <a:gd name="T15" fmla="*/ 8 h 44"/>
                  <a:gd name="T16" fmla="*/ 25 w 54"/>
                  <a:gd name="T17" fmla="*/ 8 h 44"/>
                  <a:gd name="T18" fmla="*/ 28 w 54"/>
                  <a:gd name="T19" fmla="*/ 9 h 44"/>
                  <a:gd name="T20" fmla="*/ 28 w 54"/>
                  <a:gd name="T21" fmla="*/ 9 h 44"/>
                  <a:gd name="T22" fmla="*/ 24 w 54"/>
                  <a:gd name="T23" fmla="*/ 8 h 44"/>
                  <a:gd name="T24" fmla="*/ 24 w 54"/>
                  <a:gd name="T25" fmla="*/ 8 h 44"/>
                  <a:gd name="T26" fmla="*/ 25 w 54"/>
                  <a:gd name="T27" fmla="*/ 8 h 44"/>
                  <a:gd name="T28" fmla="*/ 46 w 54"/>
                  <a:gd name="T29" fmla="*/ 27 h 44"/>
                  <a:gd name="T30" fmla="*/ 46 w 54"/>
                  <a:gd name="T31" fmla="*/ 27 h 44"/>
                  <a:gd name="T32" fmla="*/ 20 w 54"/>
                  <a:gd name="T33" fmla="*/ 8 h 44"/>
                  <a:gd name="T34" fmla="*/ 20 w 54"/>
                  <a:gd name="T35" fmla="*/ 8 h 44"/>
                  <a:gd name="T36" fmla="*/ 18 w 54"/>
                  <a:gd name="T37" fmla="*/ 39 h 44"/>
                  <a:gd name="T38" fmla="*/ 18 w 54"/>
                  <a:gd name="T39" fmla="*/ 39 h 44"/>
                  <a:gd name="T40" fmla="*/ 46 w 54"/>
                  <a:gd name="T41"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44">
                    <a:moveTo>
                      <a:pt x="17" y="12"/>
                    </a:moveTo>
                    <a:lnTo>
                      <a:pt x="17" y="12"/>
                    </a:lnTo>
                    <a:cubicBezTo>
                      <a:pt x="17" y="12"/>
                      <a:pt x="17" y="12"/>
                      <a:pt x="17" y="11"/>
                    </a:cubicBezTo>
                    <a:lnTo>
                      <a:pt x="17" y="11"/>
                    </a:lnTo>
                    <a:cubicBezTo>
                      <a:pt x="17" y="12"/>
                      <a:pt x="16" y="14"/>
                      <a:pt x="15" y="15"/>
                    </a:cubicBezTo>
                    <a:lnTo>
                      <a:pt x="15" y="15"/>
                    </a:lnTo>
                    <a:cubicBezTo>
                      <a:pt x="16" y="14"/>
                      <a:pt x="16" y="13"/>
                      <a:pt x="17" y="12"/>
                    </a:cubicBezTo>
                    <a:close/>
                    <a:moveTo>
                      <a:pt x="25" y="8"/>
                    </a:moveTo>
                    <a:lnTo>
                      <a:pt x="25" y="8"/>
                    </a:lnTo>
                    <a:cubicBezTo>
                      <a:pt x="26" y="8"/>
                      <a:pt x="27" y="8"/>
                      <a:pt x="28" y="9"/>
                    </a:cubicBezTo>
                    <a:lnTo>
                      <a:pt x="28" y="9"/>
                    </a:lnTo>
                    <a:cubicBezTo>
                      <a:pt x="27" y="8"/>
                      <a:pt x="26" y="8"/>
                      <a:pt x="24" y="8"/>
                    </a:cubicBezTo>
                    <a:lnTo>
                      <a:pt x="24" y="8"/>
                    </a:lnTo>
                    <a:cubicBezTo>
                      <a:pt x="24" y="8"/>
                      <a:pt x="24" y="8"/>
                      <a:pt x="25" y="8"/>
                    </a:cubicBezTo>
                    <a:close/>
                    <a:moveTo>
                      <a:pt x="46" y="27"/>
                    </a:moveTo>
                    <a:lnTo>
                      <a:pt x="46" y="27"/>
                    </a:lnTo>
                    <a:cubicBezTo>
                      <a:pt x="53" y="10"/>
                      <a:pt x="32" y="0"/>
                      <a:pt x="20" y="8"/>
                    </a:cubicBezTo>
                    <a:lnTo>
                      <a:pt x="20" y="8"/>
                    </a:lnTo>
                    <a:cubicBezTo>
                      <a:pt x="6" y="12"/>
                      <a:pt x="0" y="34"/>
                      <a:pt x="18" y="39"/>
                    </a:cubicBezTo>
                    <a:lnTo>
                      <a:pt x="18" y="39"/>
                    </a:lnTo>
                    <a:cubicBezTo>
                      <a:pt x="30" y="43"/>
                      <a:pt x="40" y="38"/>
                      <a:pt x="46" y="2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3" name="Freeform 341">
                <a:extLst>
                  <a:ext uri="{FF2B5EF4-FFF2-40B4-BE49-F238E27FC236}">
                    <a16:creationId xmlns:a16="http://schemas.microsoft.com/office/drawing/2014/main" id="{402A5E28-0315-474B-A38A-06C5460DAE9B}"/>
                  </a:ext>
                </a:extLst>
              </p:cNvPr>
              <p:cNvSpPr>
                <a:spLocks noChangeArrowheads="1"/>
              </p:cNvSpPr>
              <p:nvPr/>
            </p:nvSpPr>
            <p:spPr bwMode="auto">
              <a:xfrm>
                <a:off x="4586042" y="3692908"/>
                <a:ext cx="14042" cy="11881"/>
              </a:xfrm>
              <a:custGeom>
                <a:avLst/>
                <a:gdLst>
                  <a:gd name="T0" fmla="*/ 19 w 56"/>
                  <a:gd name="T1" fmla="*/ 38 h 50"/>
                  <a:gd name="T2" fmla="*/ 19 w 56"/>
                  <a:gd name="T3" fmla="*/ 38 h 50"/>
                  <a:gd name="T4" fmla="*/ 24 w 56"/>
                  <a:gd name="T5" fmla="*/ 41 h 50"/>
                  <a:gd name="T6" fmla="*/ 24 w 56"/>
                  <a:gd name="T7" fmla="*/ 41 h 50"/>
                  <a:gd name="T8" fmla="*/ 35 w 56"/>
                  <a:gd name="T9" fmla="*/ 10 h 50"/>
                  <a:gd name="T10" fmla="*/ 35 w 56"/>
                  <a:gd name="T11" fmla="*/ 10 h 50"/>
                  <a:gd name="T12" fmla="*/ 30 w 56"/>
                  <a:gd name="T13" fmla="*/ 8 h 50"/>
                  <a:gd name="T14" fmla="*/ 30 w 56"/>
                  <a:gd name="T15" fmla="*/ 8 h 50"/>
                  <a:gd name="T16" fmla="*/ 19 w 56"/>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0">
                    <a:moveTo>
                      <a:pt x="19" y="38"/>
                    </a:moveTo>
                    <a:lnTo>
                      <a:pt x="19" y="38"/>
                    </a:lnTo>
                    <a:cubicBezTo>
                      <a:pt x="21" y="39"/>
                      <a:pt x="22" y="40"/>
                      <a:pt x="24" y="41"/>
                    </a:cubicBezTo>
                    <a:lnTo>
                      <a:pt x="24" y="41"/>
                    </a:lnTo>
                    <a:cubicBezTo>
                      <a:pt x="43" y="49"/>
                      <a:pt x="55" y="18"/>
                      <a:pt x="35" y="10"/>
                    </a:cubicBezTo>
                    <a:lnTo>
                      <a:pt x="35" y="10"/>
                    </a:lnTo>
                    <a:cubicBezTo>
                      <a:pt x="33" y="9"/>
                      <a:pt x="32" y="8"/>
                      <a:pt x="30" y="8"/>
                    </a:cubicBezTo>
                    <a:lnTo>
                      <a:pt x="30" y="8"/>
                    </a:lnTo>
                    <a:cubicBezTo>
                      <a:pt x="11" y="0"/>
                      <a:pt x="0" y="30"/>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4" name="Freeform 342">
                <a:extLst>
                  <a:ext uri="{FF2B5EF4-FFF2-40B4-BE49-F238E27FC236}">
                    <a16:creationId xmlns:a16="http://schemas.microsoft.com/office/drawing/2014/main" id="{58A513B0-4BB4-484A-B037-EFFCDA07B9BA}"/>
                  </a:ext>
                </a:extLst>
              </p:cNvPr>
              <p:cNvSpPr>
                <a:spLocks noChangeArrowheads="1"/>
              </p:cNvSpPr>
              <p:nvPr/>
            </p:nvSpPr>
            <p:spPr bwMode="auto">
              <a:xfrm>
                <a:off x="4629246" y="3659425"/>
                <a:ext cx="8641" cy="9721"/>
              </a:xfrm>
              <a:custGeom>
                <a:avLst/>
                <a:gdLst>
                  <a:gd name="T0" fmla="*/ 25 w 37"/>
                  <a:gd name="T1" fmla="*/ 35 h 40"/>
                  <a:gd name="T2" fmla="*/ 25 w 37"/>
                  <a:gd name="T3" fmla="*/ 35 h 40"/>
                  <a:gd name="T4" fmla="*/ 27 w 37"/>
                  <a:gd name="T5" fmla="*/ 35 h 40"/>
                  <a:gd name="T6" fmla="*/ 27 w 37"/>
                  <a:gd name="T7" fmla="*/ 35 h 40"/>
                  <a:gd name="T8" fmla="*/ 35 w 37"/>
                  <a:gd name="T9" fmla="*/ 22 h 40"/>
                  <a:gd name="T10" fmla="*/ 35 w 37"/>
                  <a:gd name="T11" fmla="*/ 22 h 40"/>
                  <a:gd name="T12" fmla="*/ 27 w 37"/>
                  <a:gd name="T13" fmla="*/ 4 h 40"/>
                  <a:gd name="T14" fmla="*/ 27 w 37"/>
                  <a:gd name="T15" fmla="*/ 4 h 40"/>
                  <a:gd name="T16" fmla="*/ 11 w 37"/>
                  <a:gd name="T17" fmla="*/ 3 h 40"/>
                  <a:gd name="T18" fmla="*/ 11 w 37"/>
                  <a:gd name="T19" fmla="*/ 3 h 40"/>
                  <a:gd name="T20" fmla="*/ 10 w 37"/>
                  <a:gd name="T21" fmla="*/ 3 h 40"/>
                  <a:gd name="T22" fmla="*/ 10 w 37"/>
                  <a:gd name="T23" fmla="*/ 3 h 40"/>
                  <a:gd name="T24" fmla="*/ 4 w 37"/>
                  <a:gd name="T25" fmla="*/ 26 h 40"/>
                  <a:gd name="T26" fmla="*/ 4 w 37"/>
                  <a:gd name="T27" fmla="*/ 26 h 40"/>
                  <a:gd name="T28" fmla="*/ 25 w 37"/>
                  <a:gd name="T29"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0">
                    <a:moveTo>
                      <a:pt x="25" y="35"/>
                    </a:moveTo>
                    <a:lnTo>
                      <a:pt x="25" y="35"/>
                    </a:lnTo>
                    <a:cubicBezTo>
                      <a:pt x="25" y="35"/>
                      <a:pt x="26" y="35"/>
                      <a:pt x="27" y="35"/>
                    </a:cubicBezTo>
                    <a:lnTo>
                      <a:pt x="27" y="35"/>
                    </a:lnTo>
                    <a:cubicBezTo>
                      <a:pt x="31" y="33"/>
                      <a:pt x="35" y="27"/>
                      <a:pt x="35" y="22"/>
                    </a:cubicBezTo>
                    <a:lnTo>
                      <a:pt x="35" y="22"/>
                    </a:lnTo>
                    <a:cubicBezTo>
                      <a:pt x="36" y="14"/>
                      <a:pt x="33" y="8"/>
                      <a:pt x="27" y="4"/>
                    </a:cubicBezTo>
                    <a:lnTo>
                      <a:pt x="27" y="4"/>
                    </a:lnTo>
                    <a:cubicBezTo>
                      <a:pt x="23" y="1"/>
                      <a:pt x="16" y="0"/>
                      <a:pt x="11" y="3"/>
                    </a:cubicBezTo>
                    <a:lnTo>
                      <a:pt x="11" y="3"/>
                    </a:lnTo>
                    <a:cubicBezTo>
                      <a:pt x="11" y="3"/>
                      <a:pt x="11" y="3"/>
                      <a:pt x="10" y="3"/>
                    </a:cubicBezTo>
                    <a:lnTo>
                      <a:pt x="10" y="3"/>
                    </a:lnTo>
                    <a:cubicBezTo>
                      <a:pt x="1" y="8"/>
                      <a:pt x="0" y="18"/>
                      <a:pt x="4" y="26"/>
                    </a:cubicBezTo>
                    <a:lnTo>
                      <a:pt x="4" y="26"/>
                    </a:lnTo>
                    <a:cubicBezTo>
                      <a:pt x="7" y="34"/>
                      <a:pt x="15" y="39"/>
                      <a:pt x="25"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5" name="Freeform 343">
                <a:extLst>
                  <a:ext uri="{FF2B5EF4-FFF2-40B4-BE49-F238E27FC236}">
                    <a16:creationId xmlns:a16="http://schemas.microsoft.com/office/drawing/2014/main" id="{D5E2D187-E1DE-D141-875E-D520FE278009}"/>
                  </a:ext>
                </a:extLst>
              </p:cNvPr>
              <p:cNvSpPr>
                <a:spLocks noChangeArrowheads="1"/>
              </p:cNvSpPr>
              <p:nvPr/>
            </p:nvSpPr>
            <p:spPr bwMode="auto">
              <a:xfrm>
                <a:off x="4856070" y="3670226"/>
                <a:ext cx="11882" cy="12961"/>
              </a:xfrm>
              <a:custGeom>
                <a:avLst/>
                <a:gdLst>
                  <a:gd name="T0" fmla="*/ 8 w 49"/>
                  <a:gd name="T1" fmla="*/ 33 h 55"/>
                  <a:gd name="T2" fmla="*/ 8 w 49"/>
                  <a:gd name="T3" fmla="*/ 33 h 55"/>
                  <a:gd name="T4" fmla="*/ 10 w 49"/>
                  <a:gd name="T5" fmla="*/ 35 h 55"/>
                  <a:gd name="T6" fmla="*/ 10 w 49"/>
                  <a:gd name="T7" fmla="*/ 35 h 55"/>
                  <a:gd name="T8" fmla="*/ 39 w 49"/>
                  <a:gd name="T9" fmla="*/ 21 h 55"/>
                  <a:gd name="T10" fmla="*/ 39 w 49"/>
                  <a:gd name="T11" fmla="*/ 21 h 55"/>
                  <a:gd name="T12" fmla="*/ 38 w 49"/>
                  <a:gd name="T13" fmla="*/ 19 h 55"/>
                  <a:gd name="T14" fmla="*/ 38 w 49"/>
                  <a:gd name="T15" fmla="*/ 19 h 55"/>
                  <a:gd name="T16" fmla="*/ 8 w 49"/>
                  <a:gd name="T17"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8" y="33"/>
                    </a:moveTo>
                    <a:lnTo>
                      <a:pt x="8" y="33"/>
                    </a:lnTo>
                    <a:cubicBezTo>
                      <a:pt x="9" y="34"/>
                      <a:pt x="9" y="35"/>
                      <a:pt x="10" y="35"/>
                    </a:cubicBezTo>
                    <a:lnTo>
                      <a:pt x="10" y="35"/>
                    </a:lnTo>
                    <a:cubicBezTo>
                      <a:pt x="18" y="54"/>
                      <a:pt x="48" y="41"/>
                      <a:pt x="39" y="21"/>
                    </a:cubicBezTo>
                    <a:lnTo>
                      <a:pt x="39" y="21"/>
                    </a:lnTo>
                    <a:cubicBezTo>
                      <a:pt x="38" y="21"/>
                      <a:pt x="38" y="20"/>
                      <a:pt x="38" y="19"/>
                    </a:cubicBezTo>
                    <a:lnTo>
                      <a:pt x="38" y="19"/>
                    </a:lnTo>
                    <a:cubicBezTo>
                      <a:pt x="29" y="0"/>
                      <a:pt x="0" y="14"/>
                      <a:pt x="8"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6" name="Freeform 344">
                <a:extLst>
                  <a:ext uri="{FF2B5EF4-FFF2-40B4-BE49-F238E27FC236}">
                    <a16:creationId xmlns:a16="http://schemas.microsoft.com/office/drawing/2014/main" id="{302A0AAE-0EA9-C44B-A51C-D8A875FCC681}"/>
                  </a:ext>
                </a:extLst>
              </p:cNvPr>
              <p:cNvSpPr>
                <a:spLocks noChangeArrowheads="1"/>
              </p:cNvSpPr>
              <p:nvPr/>
            </p:nvSpPr>
            <p:spPr bwMode="auto">
              <a:xfrm>
                <a:off x="4835549" y="3666986"/>
                <a:ext cx="12961" cy="11881"/>
              </a:xfrm>
              <a:custGeom>
                <a:avLst/>
                <a:gdLst>
                  <a:gd name="T0" fmla="*/ 34 w 53"/>
                  <a:gd name="T1" fmla="*/ 39 h 49"/>
                  <a:gd name="T2" fmla="*/ 34 w 53"/>
                  <a:gd name="T3" fmla="*/ 39 h 49"/>
                  <a:gd name="T4" fmla="*/ 19 w 53"/>
                  <a:gd name="T5" fmla="*/ 9 h 49"/>
                  <a:gd name="T6" fmla="*/ 19 w 53"/>
                  <a:gd name="T7" fmla="*/ 9 h 49"/>
                  <a:gd name="T8" fmla="*/ 34 w 53"/>
                  <a:gd name="T9" fmla="*/ 39 h 49"/>
                </a:gdLst>
                <a:ahLst/>
                <a:cxnLst>
                  <a:cxn ang="0">
                    <a:pos x="T0" y="T1"/>
                  </a:cxn>
                  <a:cxn ang="0">
                    <a:pos x="T2" y="T3"/>
                  </a:cxn>
                  <a:cxn ang="0">
                    <a:pos x="T4" y="T5"/>
                  </a:cxn>
                  <a:cxn ang="0">
                    <a:pos x="T6" y="T7"/>
                  </a:cxn>
                  <a:cxn ang="0">
                    <a:pos x="T8" y="T9"/>
                  </a:cxn>
                </a:cxnLst>
                <a:rect l="0" t="0" r="r" b="b"/>
                <a:pathLst>
                  <a:path w="53" h="49">
                    <a:moveTo>
                      <a:pt x="34" y="39"/>
                    </a:moveTo>
                    <a:lnTo>
                      <a:pt x="34" y="39"/>
                    </a:lnTo>
                    <a:cubicBezTo>
                      <a:pt x="52" y="30"/>
                      <a:pt x="38" y="0"/>
                      <a:pt x="19" y="9"/>
                    </a:cubicBezTo>
                    <a:lnTo>
                      <a:pt x="19" y="9"/>
                    </a:lnTo>
                    <a:cubicBezTo>
                      <a:pt x="0" y="19"/>
                      <a:pt x="14" y="48"/>
                      <a:pt x="34"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7" name="Freeform 345">
                <a:extLst>
                  <a:ext uri="{FF2B5EF4-FFF2-40B4-BE49-F238E27FC236}">
                    <a16:creationId xmlns:a16="http://schemas.microsoft.com/office/drawing/2014/main" id="{53889DC3-79B1-5749-98AA-B9FEDC17F9DE}"/>
                  </a:ext>
                </a:extLst>
              </p:cNvPr>
              <p:cNvSpPr>
                <a:spLocks noChangeArrowheads="1"/>
              </p:cNvSpPr>
              <p:nvPr/>
            </p:nvSpPr>
            <p:spPr bwMode="auto">
              <a:xfrm>
                <a:off x="4840949" y="3634583"/>
                <a:ext cx="11882" cy="14041"/>
              </a:xfrm>
              <a:custGeom>
                <a:avLst/>
                <a:gdLst>
                  <a:gd name="T0" fmla="*/ 9 w 50"/>
                  <a:gd name="T1" fmla="*/ 33 h 58"/>
                  <a:gd name="T2" fmla="*/ 9 w 50"/>
                  <a:gd name="T3" fmla="*/ 33 h 58"/>
                  <a:gd name="T4" fmla="*/ 11 w 50"/>
                  <a:gd name="T5" fmla="*/ 37 h 58"/>
                  <a:gd name="T6" fmla="*/ 11 w 50"/>
                  <a:gd name="T7" fmla="*/ 37 h 58"/>
                  <a:gd name="T8" fmla="*/ 41 w 50"/>
                  <a:gd name="T9" fmla="*/ 24 h 58"/>
                  <a:gd name="T10" fmla="*/ 41 w 50"/>
                  <a:gd name="T11" fmla="*/ 24 h 58"/>
                  <a:gd name="T12" fmla="*/ 38 w 50"/>
                  <a:gd name="T13" fmla="*/ 19 h 58"/>
                  <a:gd name="T14" fmla="*/ 38 w 50"/>
                  <a:gd name="T15" fmla="*/ 19 h 58"/>
                  <a:gd name="T16" fmla="*/ 9 w 50"/>
                  <a:gd name="T17" fmla="*/ 3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8">
                    <a:moveTo>
                      <a:pt x="9" y="33"/>
                    </a:moveTo>
                    <a:lnTo>
                      <a:pt x="9" y="33"/>
                    </a:lnTo>
                    <a:cubicBezTo>
                      <a:pt x="10" y="35"/>
                      <a:pt x="10" y="36"/>
                      <a:pt x="11" y="37"/>
                    </a:cubicBezTo>
                    <a:lnTo>
                      <a:pt x="11" y="37"/>
                    </a:lnTo>
                    <a:cubicBezTo>
                      <a:pt x="20" y="57"/>
                      <a:pt x="49" y="43"/>
                      <a:pt x="41" y="24"/>
                    </a:cubicBezTo>
                    <a:lnTo>
                      <a:pt x="41" y="24"/>
                    </a:lnTo>
                    <a:cubicBezTo>
                      <a:pt x="40" y="22"/>
                      <a:pt x="39" y="20"/>
                      <a:pt x="38" y="19"/>
                    </a:cubicBezTo>
                    <a:lnTo>
                      <a:pt x="38" y="19"/>
                    </a:lnTo>
                    <a:cubicBezTo>
                      <a:pt x="29" y="0"/>
                      <a:pt x="0" y="14"/>
                      <a:pt x="9"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8" name="Freeform 346">
                <a:extLst>
                  <a:ext uri="{FF2B5EF4-FFF2-40B4-BE49-F238E27FC236}">
                    <a16:creationId xmlns:a16="http://schemas.microsoft.com/office/drawing/2014/main" id="{F1E98171-8AC2-AE42-8B66-94C8DCEB656E}"/>
                  </a:ext>
                </a:extLst>
              </p:cNvPr>
              <p:cNvSpPr>
                <a:spLocks noChangeArrowheads="1"/>
              </p:cNvSpPr>
              <p:nvPr/>
            </p:nvSpPr>
            <p:spPr bwMode="auto">
              <a:xfrm>
                <a:off x="4818266" y="3654024"/>
                <a:ext cx="11881" cy="12961"/>
              </a:xfrm>
              <a:custGeom>
                <a:avLst/>
                <a:gdLst>
                  <a:gd name="T0" fmla="*/ 9 w 47"/>
                  <a:gd name="T1" fmla="*/ 20 h 55"/>
                  <a:gd name="T2" fmla="*/ 9 w 47"/>
                  <a:gd name="T3" fmla="*/ 20 h 55"/>
                  <a:gd name="T4" fmla="*/ 8 w 47"/>
                  <a:gd name="T5" fmla="*/ 23 h 55"/>
                  <a:gd name="T6" fmla="*/ 8 w 47"/>
                  <a:gd name="T7" fmla="*/ 23 h 55"/>
                  <a:gd name="T8" fmla="*/ 38 w 47"/>
                  <a:gd name="T9" fmla="*/ 34 h 55"/>
                  <a:gd name="T10" fmla="*/ 38 w 47"/>
                  <a:gd name="T11" fmla="*/ 34 h 55"/>
                  <a:gd name="T12" fmla="*/ 40 w 47"/>
                  <a:gd name="T13" fmla="*/ 30 h 55"/>
                  <a:gd name="T14" fmla="*/ 40 w 47"/>
                  <a:gd name="T15" fmla="*/ 30 h 55"/>
                  <a:gd name="T16" fmla="*/ 9 w 47"/>
                  <a:gd name="T17" fmla="*/ 2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5">
                    <a:moveTo>
                      <a:pt x="9" y="20"/>
                    </a:moveTo>
                    <a:lnTo>
                      <a:pt x="9" y="20"/>
                    </a:lnTo>
                    <a:cubicBezTo>
                      <a:pt x="9" y="21"/>
                      <a:pt x="8" y="22"/>
                      <a:pt x="8" y="23"/>
                    </a:cubicBezTo>
                    <a:lnTo>
                      <a:pt x="8" y="23"/>
                    </a:lnTo>
                    <a:cubicBezTo>
                      <a:pt x="0" y="43"/>
                      <a:pt x="32" y="54"/>
                      <a:pt x="38" y="34"/>
                    </a:cubicBezTo>
                    <a:lnTo>
                      <a:pt x="38" y="34"/>
                    </a:lnTo>
                    <a:cubicBezTo>
                      <a:pt x="39" y="33"/>
                      <a:pt x="39" y="31"/>
                      <a:pt x="40" y="30"/>
                    </a:cubicBezTo>
                    <a:lnTo>
                      <a:pt x="40" y="30"/>
                    </a:lnTo>
                    <a:cubicBezTo>
                      <a:pt x="46" y="11"/>
                      <a:pt x="16" y="0"/>
                      <a:pt x="9"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9" name="Freeform 347">
                <a:extLst>
                  <a:ext uri="{FF2B5EF4-FFF2-40B4-BE49-F238E27FC236}">
                    <a16:creationId xmlns:a16="http://schemas.microsoft.com/office/drawing/2014/main" id="{1893FBA1-3202-2347-9D81-2650C48BC926}"/>
                  </a:ext>
                </a:extLst>
              </p:cNvPr>
              <p:cNvSpPr>
                <a:spLocks noChangeArrowheads="1"/>
              </p:cNvSpPr>
              <p:nvPr/>
            </p:nvSpPr>
            <p:spPr bwMode="auto">
              <a:xfrm>
                <a:off x="4796664" y="3652944"/>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9"/>
                    </a:cubicBezTo>
                    <a:lnTo>
                      <a:pt x="19" y="9"/>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0" name="Freeform 421">
                <a:extLst>
                  <a:ext uri="{FF2B5EF4-FFF2-40B4-BE49-F238E27FC236}">
                    <a16:creationId xmlns:a16="http://schemas.microsoft.com/office/drawing/2014/main" id="{21314731-230C-DF45-8A53-EEF1268DD405}"/>
                  </a:ext>
                </a:extLst>
              </p:cNvPr>
              <p:cNvSpPr>
                <a:spLocks noChangeArrowheads="1"/>
              </p:cNvSpPr>
              <p:nvPr/>
            </p:nvSpPr>
            <p:spPr bwMode="auto">
              <a:xfrm>
                <a:off x="4677852" y="4204882"/>
                <a:ext cx="11881" cy="18362"/>
              </a:xfrm>
              <a:custGeom>
                <a:avLst/>
                <a:gdLst>
                  <a:gd name="T0" fmla="*/ 0 w 50"/>
                  <a:gd name="T1" fmla="*/ 31 h 73"/>
                  <a:gd name="T2" fmla="*/ 0 w 50"/>
                  <a:gd name="T3" fmla="*/ 40 h 73"/>
                  <a:gd name="T4" fmla="*/ 0 w 50"/>
                  <a:gd name="T5" fmla="*/ 40 h 73"/>
                  <a:gd name="T6" fmla="*/ 49 w 50"/>
                  <a:gd name="T7" fmla="*/ 40 h 73"/>
                  <a:gd name="T8" fmla="*/ 49 w 50"/>
                  <a:gd name="T9" fmla="*/ 31 h 73"/>
                  <a:gd name="T10" fmla="*/ 49 w 50"/>
                  <a:gd name="T11" fmla="*/ 31 h 73"/>
                  <a:gd name="T12" fmla="*/ 0 w 50"/>
                  <a:gd name="T13" fmla="*/ 31 h 73"/>
                </a:gdLst>
                <a:ahLst/>
                <a:cxnLst>
                  <a:cxn ang="0">
                    <a:pos x="T0" y="T1"/>
                  </a:cxn>
                  <a:cxn ang="0">
                    <a:pos x="T2" y="T3"/>
                  </a:cxn>
                  <a:cxn ang="0">
                    <a:pos x="T4" y="T5"/>
                  </a:cxn>
                  <a:cxn ang="0">
                    <a:pos x="T6" y="T7"/>
                  </a:cxn>
                  <a:cxn ang="0">
                    <a:pos x="T8" y="T9"/>
                  </a:cxn>
                  <a:cxn ang="0">
                    <a:pos x="T10" y="T11"/>
                  </a:cxn>
                  <a:cxn ang="0">
                    <a:pos x="T12" y="T13"/>
                  </a:cxn>
                </a:cxnLst>
                <a:rect l="0" t="0" r="r" b="b"/>
                <a:pathLst>
                  <a:path w="50" h="73">
                    <a:moveTo>
                      <a:pt x="0" y="31"/>
                    </a:moveTo>
                    <a:lnTo>
                      <a:pt x="0" y="40"/>
                    </a:lnTo>
                    <a:lnTo>
                      <a:pt x="0" y="40"/>
                    </a:lnTo>
                    <a:cubicBezTo>
                      <a:pt x="0" y="72"/>
                      <a:pt x="49" y="72"/>
                      <a:pt x="49" y="40"/>
                    </a:cubicBezTo>
                    <a:lnTo>
                      <a:pt x="49" y="31"/>
                    </a:lnTo>
                    <a:lnTo>
                      <a:pt x="49" y="31"/>
                    </a:lnTo>
                    <a:cubicBezTo>
                      <a:pt x="49" y="0"/>
                      <a:pt x="0" y="0"/>
                      <a:pt x="0"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1" name="Freeform 423">
                <a:extLst>
                  <a:ext uri="{FF2B5EF4-FFF2-40B4-BE49-F238E27FC236}">
                    <a16:creationId xmlns:a16="http://schemas.microsoft.com/office/drawing/2014/main" id="{DAB97D9A-E0C4-1642-B3C3-651DC561DC0E}"/>
                  </a:ext>
                </a:extLst>
              </p:cNvPr>
              <p:cNvSpPr>
                <a:spLocks noChangeArrowheads="1"/>
              </p:cNvSpPr>
              <p:nvPr/>
            </p:nvSpPr>
            <p:spPr bwMode="auto">
              <a:xfrm>
                <a:off x="4624926" y="3897049"/>
                <a:ext cx="28083" cy="25923"/>
              </a:xfrm>
              <a:custGeom>
                <a:avLst/>
                <a:gdLst>
                  <a:gd name="T0" fmla="*/ 59 w 115"/>
                  <a:gd name="T1" fmla="*/ 53 h 108"/>
                  <a:gd name="T2" fmla="*/ 59 w 115"/>
                  <a:gd name="T3" fmla="*/ 53 h 108"/>
                  <a:gd name="T4" fmla="*/ 58 w 115"/>
                  <a:gd name="T5" fmla="*/ 51 h 108"/>
                  <a:gd name="T6" fmla="*/ 58 w 115"/>
                  <a:gd name="T7" fmla="*/ 51 h 108"/>
                  <a:gd name="T8" fmla="*/ 58 w 115"/>
                  <a:gd name="T9" fmla="*/ 51 h 108"/>
                  <a:gd name="T10" fmla="*/ 58 w 115"/>
                  <a:gd name="T11" fmla="*/ 51 h 108"/>
                  <a:gd name="T12" fmla="*/ 58 w 115"/>
                  <a:gd name="T13" fmla="*/ 50 h 108"/>
                  <a:gd name="T14" fmla="*/ 58 w 115"/>
                  <a:gd name="T15" fmla="*/ 50 h 108"/>
                  <a:gd name="T16" fmla="*/ 58 w 115"/>
                  <a:gd name="T17" fmla="*/ 51 h 108"/>
                  <a:gd name="T18" fmla="*/ 52 w 115"/>
                  <a:gd name="T19" fmla="*/ 4 h 108"/>
                  <a:gd name="T20" fmla="*/ 52 w 115"/>
                  <a:gd name="T21" fmla="*/ 4 h 108"/>
                  <a:gd name="T22" fmla="*/ 24 w 115"/>
                  <a:gd name="T23" fmla="*/ 9 h 108"/>
                  <a:gd name="T24" fmla="*/ 24 w 115"/>
                  <a:gd name="T25" fmla="*/ 9 h 108"/>
                  <a:gd name="T26" fmla="*/ 16 w 115"/>
                  <a:gd name="T27" fmla="*/ 80 h 108"/>
                  <a:gd name="T28" fmla="*/ 16 w 115"/>
                  <a:gd name="T29" fmla="*/ 80 h 108"/>
                  <a:gd name="T30" fmla="*/ 94 w 115"/>
                  <a:gd name="T31" fmla="*/ 81 h 108"/>
                  <a:gd name="T32" fmla="*/ 94 w 115"/>
                  <a:gd name="T33" fmla="*/ 81 h 108"/>
                  <a:gd name="T34" fmla="*/ 75 w 115"/>
                  <a:gd name="T35" fmla="*/ 6 h 108"/>
                  <a:gd name="T36" fmla="*/ 75 w 115"/>
                  <a:gd name="T37" fmla="*/ 6 h 108"/>
                  <a:gd name="T38" fmla="*/ 52 w 115"/>
                  <a:gd name="T39"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108">
                    <a:moveTo>
                      <a:pt x="59" y="53"/>
                    </a:moveTo>
                    <a:lnTo>
                      <a:pt x="59" y="53"/>
                    </a:lnTo>
                    <a:close/>
                    <a:moveTo>
                      <a:pt x="58" y="51"/>
                    </a:moveTo>
                    <a:lnTo>
                      <a:pt x="58" y="51"/>
                    </a:lnTo>
                    <a:lnTo>
                      <a:pt x="58" y="51"/>
                    </a:lnTo>
                    <a:lnTo>
                      <a:pt x="58" y="51"/>
                    </a:lnTo>
                    <a:cubicBezTo>
                      <a:pt x="58" y="50"/>
                      <a:pt x="58" y="50"/>
                      <a:pt x="58" y="50"/>
                    </a:cubicBezTo>
                    <a:lnTo>
                      <a:pt x="58" y="50"/>
                    </a:lnTo>
                    <a:cubicBezTo>
                      <a:pt x="58" y="51"/>
                      <a:pt x="58" y="51"/>
                      <a:pt x="58" y="51"/>
                    </a:cubicBezTo>
                    <a:close/>
                    <a:moveTo>
                      <a:pt x="52" y="4"/>
                    </a:moveTo>
                    <a:lnTo>
                      <a:pt x="52" y="4"/>
                    </a:lnTo>
                    <a:cubicBezTo>
                      <a:pt x="43" y="0"/>
                      <a:pt x="32" y="2"/>
                      <a:pt x="24" y="9"/>
                    </a:cubicBezTo>
                    <a:lnTo>
                      <a:pt x="24" y="9"/>
                    </a:lnTo>
                    <a:cubicBezTo>
                      <a:pt x="3" y="25"/>
                      <a:pt x="0" y="60"/>
                      <a:pt x="16" y="80"/>
                    </a:cubicBezTo>
                    <a:lnTo>
                      <a:pt x="16" y="80"/>
                    </a:lnTo>
                    <a:cubicBezTo>
                      <a:pt x="36" y="106"/>
                      <a:pt x="73" y="107"/>
                      <a:pt x="94" y="81"/>
                    </a:cubicBezTo>
                    <a:lnTo>
                      <a:pt x="94" y="81"/>
                    </a:lnTo>
                    <a:cubicBezTo>
                      <a:pt x="114" y="55"/>
                      <a:pt x="108" y="18"/>
                      <a:pt x="75" y="6"/>
                    </a:cubicBezTo>
                    <a:lnTo>
                      <a:pt x="75" y="6"/>
                    </a:lnTo>
                    <a:cubicBezTo>
                      <a:pt x="67" y="4"/>
                      <a:pt x="59" y="3"/>
                      <a:pt x="52" y="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2" name="Freeform 427">
                <a:extLst>
                  <a:ext uri="{FF2B5EF4-FFF2-40B4-BE49-F238E27FC236}">
                    <a16:creationId xmlns:a16="http://schemas.microsoft.com/office/drawing/2014/main" id="{B78BA1A9-7684-2C48-94BF-2648DE047C70}"/>
                  </a:ext>
                </a:extLst>
              </p:cNvPr>
              <p:cNvSpPr>
                <a:spLocks noChangeArrowheads="1"/>
              </p:cNvSpPr>
              <p:nvPr/>
            </p:nvSpPr>
            <p:spPr bwMode="auto">
              <a:xfrm>
                <a:off x="4474791" y="3873287"/>
                <a:ext cx="14041" cy="12961"/>
              </a:xfrm>
              <a:custGeom>
                <a:avLst/>
                <a:gdLst>
                  <a:gd name="T0" fmla="*/ 29 w 58"/>
                  <a:gd name="T1" fmla="*/ 52 h 53"/>
                  <a:gd name="T2" fmla="*/ 29 w 58"/>
                  <a:gd name="T3" fmla="*/ 52 h 53"/>
                  <a:gd name="T4" fmla="*/ 56 w 58"/>
                  <a:gd name="T5" fmla="*/ 25 h 53"/>
                  <a:gd name="T6" fmla="*/ 56 w 58"/>
                  <a:gd name="T7" fmla="*/ 25 h 53"/>
                  <a:gd name="T8" fmla="*/ 31 w 58"/>
                  <a:gd name="T9" fmla="*/ 0 h 53"/>
                  <a:gd name="T10" fmla="*/ 31 w 58"/>
                  <a:gd name="T11" fmla="*/ 0 h 53"/>
                  <a:gd name="T12" fmla="*/ 28 w 58"/>
                  <a:gd name="T13" fmla="*/ 1 h 53"/>
                  <a:gd name="T14" fmla="*/ 28 w 58"/>
                  <a:gd name="T15" fmla="*/ 1 h 53"/>
                  <a:gd name="T16" fmla="*/ 18 w 58"/>
                  <a:gd name="T17" fmla="*/ 1 h 53"/>
                  <a:gd name="T18" fmla="*/ 18 w 58"/>
                  <a:gd name="T19" fmla="*/ 1 h 53"/>
                  <a:gd name="T20" fmla="*/ 1 w 58"/>
                  <a:gd name="T21" fmla="*/ 31 h 53"/>
                  <a:gd name="T22" fmla="*/ 1 w 58"/>
                  <a:gd name="T23" fmla="*/ 31 h 53"/>
                  <a:gd name="T24" fmla="*/ 29 w 58"/>
                  <a:gd name="T25"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53">
                    <a:moveTo>
                      <a:pt x="29" y="52"/>
                    </a:moveTo>
                    <a:lnTo>
                      <a:pt x="29" y="52"/>
                    </a:lnTo>
                    <a:cubicBezTo>
                      <a:pt x="45" y="51"/>
                      <a:pt x="55" y="39"/>
                      <a:pt x="56" y="25"/>
                    </a:cubicBezTo>
                    <a:lnTo>
                      <a:pt x="56" y="25"/>
                    </a:lnTo>
                    <a:cubicBezTo>
                      <a:pt x="57" y="11"/>
                      <a:pt x="44" y="0"/>
                      <a:pt x="31" y="0"/>
                    </a:cubicBezTo>
                    <a:lnTo>
                      <a:pt x="31" y="0"/>
                    </a:lnTo>
                    <a:cubicBezTo>
                      <a:pt x="30" y="0"/>
                      <a:pt x="30" y="1"/>
                      <a:pt x="28" y="1"/>
                    </a:cubicBezTo>
                    <a:lnTo>
                      <a:pt x="28" y="1"/>
                    </a:lnTo>
                    <a:cubicBezTo>
                      <a:pt x="25" y="1"/>
                      <a:pt x="21" y="1"/>
                      <a:pt x="18" y="1"/>
                    </a:cubicBezTo>
                    <a:lnTo>
                      <a:pt x="18" y="1"/>
                    </a:lnTo>
                    <a:cubicBezTo>
                      <a:pt x="4" y="5"/>
                      <a:pt x="0" y="18"/>
                      <a:pt x="1" y="31"/>
                    </a:cubicBezTo>
                    <a:lnTo>
                      <a:pt x="1" y="31"/>
                    </a:lnTo>
                    <a:cubicBezTo>
                      <a:pt x="3" y="44"/>
                      <a:pt x="17" y="52"/>
                      <a:pt x="29"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3" name="Freeform 428">
                <a:extLst>
                  <a:ext uri="{FF2B5EF4-FFF2-40B4-BE49-F238E27FC236}">
                    <a16:creationId xmlns:a16="http://schemas.microsoft.com/office/drawing/2014/main" id="{8F7C439E-D56D-DC4C-827B-BEC47CB73E79}"/>
                  </a:ext>
                </a:extLst>
              </p:cNvPr>
              <p:cNvSpPr>
                <a:spLocks noChangeArrowheads="1"/>
              </p:cNvSpPr>
              <p:nvPr/>
            </p:nvSpPr>
            <p:spPr bwMode="auto">
              <a:xfrm>
                <a:off x="4332216" y="3700469"/>
                <a:ext cx="21602" cy="22683"/>
              </a:xfrm>
              <a:custGeom>
                <a:avLst/>
                <a:gdLst>
                  <a:gd name="T0" fmla="*/ 47 w 88"/>
                  <a:gd name="T1" fmla="*/ 10 h 94"/>
                  <a:gd name="T2" fmla="*/ 47 w 88"/>
                  <a:gd name="T3" fmla="*/ 10 h 94"/>
                  <a:gd name="T4" fmla="*/ 36 w 88"/>
                  <a:gd name="T5" fmla="*/ 3 h 94"/>
                  <a:gd name="T6" fmla="*/ 36 w 88"/>
                  <a:gd name="T7" fmla="*/ 3 h 94"/>
                  <a:gd name="T8" fmla="*/ 6 w 88"/>
                  <a:gd name="T9" fmla="*/ 20 h 94"/>
                  <a:gd name="T10" fmla="*/ 6 w 88"/>
                  <a:gd name="T11" fmla="*/ 20 h 94"/>
                  <a:gd name="T12" fmla="*/ 12 w 88"/>
                  <a:gd name="T13" fmla="*/ 71 h 94"/>
                  <a:gd name="T14" fmla="*/ 12 w 88"/>
                  <a:gd name="T15" fmla="*/ 71 h 94"/>
                  <a:gd name="T16" fmla="*/ 20 w 88"/>
                  <a:gd name="T17" fmla="*/ 81 h 94"/>
                  <a:gd name="T18" fmla="*/ 20 w 88"/>
                  <a:gd name="T19" fmla="*/ 81 h 94"/>
                  <a:gd name="T20" fmla="*/ 22 w 88"/>
                  <a:gd name="T21" fmla="*/ 82 h 94"/>
                  <a:gd name="T22" fmla="*/ 22 w 88"/>
                  <a:gd name="T23" fmla="*/ 82 h 94"/>
                  <a:gd name="T24" fmla="*/ 28 w 88"/>
                  <a:gd name="T25" fmla="*/ 86 h 94"/>
                  <a:gd name="T26" fmla="*/ 28 w 88"/>
                  <a:gd name="T27" fmla="*/ 86 h 94"/>
                  <a:gd name="T28" fmla="*/ 67 w 88"/>
                  <a:gd name="T29" fmla="*/ 85 h 94"/>
                  <a:gd name="T30" fmla="*/ 67 w 88"/>
                  <a:gd name="T31" fmla="*/ 85 h 94"/>
                  <a:gd name="T32" fmla="*/ 85 w 88"/>
                  <a:gd name="T33" fmla="*/ 51 h 94"/>
                  <a:gd name="T34" fmla="*/ 85 w 88"/>
                  <a:gd name="T35" fmla="*/ 51 h 94"/>
                  <a:gd name="T36" fmla="*/ 47 w 88"/>
                  <a:gd name="T37"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 h="94">
                    <a:moveTo>
                      <a:pt x="47" y="10"/>
                    </a:moveTo>
                    <a:lnTo>
                      <a:pt x="47" y="10"/>
                    </a:lnTo>
                    <a:cubicBezTo>
                      <a:pt x="44" y="7"/>
                      <a:pt x="40" y="4"/>
                      <a:pt x="36" y="3"/>
                    </a:cubicBezTo>
                    <a:lnTo>
                      <a:pt x="36" y="3"/>
                    </a:lnTo>
                    <a:cubicBezTo>
                      <a:pt x="23" y="0"/>
                      <a:pt x="10" y="8"/>
                      <a:pt x="6" y="20"/>
                    </a:cubicBezTo>
                    <a:lnTo>
                      <a:pt x="6" y="20"/>
                    </a:lnTo>
                    <a:cubicBezTo>
                      <a:pt x="0" y="37"/>
                      <a:pt x="3" y="57"/>
                      <a:pt x="12" y="71"/>
                    </a:cubicBezTo>
                    <a:lnTo>
                      <a:pt x="12" y="71"/>
                    </a:lnTo>
                    <a:cubicBezTo>
                      <a:pt x="15" y="75"/>
                      <a:pt x="17" y="78"/>
                      <a:pt x="20" y="81"/>
                    </a:cubicBezTo>
                    <a:lnTo>
                      <a:pt x="20" y="81"/>
                    </a:lnTo>
                    <a:cubicBezTo>
                      <a:pt x="21" y="82"/>
                      <a:pt x="21" y="82"/>
                      <a:pt x="22" y="82"/>
                    </a:cubicBezTo>
                    <a:lnTo>
                      <a:pt x="22" y="82"/>
                    </a:lnTo>
                    <a:cubicBezTo>
                      <a:pt x="24" y="84"/>
                      <a:pt x="26" y="85"/>
                      <a:pt x="28" y="86"/>
                    </a:cubicBezTo>
                    <a:lnTo>
                      <a:pt x="28" y="86"/>
                    </a:lnTo>
                    <a:cubicBezTo>
                      <a:pt x="40" y="93"/>
                      <a:pt x="55" y="93"/>
                      <a:pt x="67" y="85"/>
                    </a:cubicBezTo>
                    <a:lnTo>
                      <a:pt x="67" y="85"/>
                    </a:lnTo>
                    <a:cubicBezTo>
                      <a:pt x="79" y="78"/>
                      <a:pt x="84" y="65"/>
                      <a:pt x="85" y="51"/>
                    </a:cubicBezTo>
                    <a:lnTo>
                      <a:pt x="85" y="51"/>
                    </a:lnTo>
                    <a:cubicBezTo>
                      <a:pt x="87" y="29"/>
                      <a:pt x="67" y="10"/>
                      <a:pt x="47" y="1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4" name="Freeform 429">
                <a:extLst>
                  <a:ext uri="{FF2B5EF4-FFF2-40B4-BE49-F238E27FC236}">
                    <a16:creationId xmlns:a16="http://schemas.microsoft.com/office/drawing/2014/main" id="{09154255-C4E8-6C43-8120-293FDF893FD4}"/>
                  </a:ext>
                </a:extLst>
              </p:cNvPr>
              <p:cNvSpPr>
                <a:spLocks noChangeArrowheads="1"/>
              </p:cNvSpPr>
              <p:nvPr/>
            </p:nvSpPr>
            <p:spPr bwMode="auto">
              <a:xfrm>
                <a:off x="4557959" y="3633502"/>
                <a:ext cx="25923" cy="23762"/>
              </a:xfrm>
              <a:custGeom>
                <a:avLst/>
                <a:gdLst>
                  <a:gd name="T0" fmla="*/ 51 w 105"/>
                  <a:gd name="T1" fmla="*/ 48 h 96"/>
                  <a:gd name="T2" fmla="*/ 51 w 105"/>
                  <a:gd name="T3" fmla="*/ 48 h 96"/>
                  <a:gd name="T4" fmla="*/ 51 w 105"/>
                  <a:gd name="T5" fmla="*/ 48 h 96"/>
                  <a:gd name="T6" fmla="*/ 51 w 105"/>
                  <a:gd name="T7" fmla="*/ 48 h 96"/>
                  <a:gd name="T8" fmla="*/ 51 w 105"/>
                  <a:gd name="T9" fmla="*/ 49 h 96"/>
                  <a:gd name="T10" fmla="*/ 51 w 105"/>
                  <a:gd name="T11" fmla="*/ 49 h 96"/>
                  <a:gd name="T12" fmla="*/ 51 w 105"/>
                  <a:gd name="T13" fmla="*/ 48 h 96"/>
                  <a:gd name="T14" fmla="*/ 46 w 105"/>
                  <a:gd name="T15" fmla="*/ 93 h 96"/>
                  <a:gd name="T16" fmla="*/ 46 w 105"/>
                  <a:gd name="T17" fmla="*/ 93 h 96"/>
                  <a:gd name="T18" fmla="*/ 94 w 105"/>
                  <a:gd name="T19" fmla="*/ 59 h 96"/>
                  <a:gd name="T20" fmla="*/ 94 w 105"/>
                  <a:gd name="T21" fmla="*/ 59 h 96"/>
                  <a:gd name="T22" fmla="*/ 65 w 105"/>
                  <a:gd name="T23" fmla="*/ 3 h 96"/>
                  <a:gd name="T24" fmla="*/ 65 w 105"/>
                  <a:gd name="T25" fmla="*/ 3 h 96"/>
                  <a:gd name="T26" fmla="*/ 46 w 105"/>
                  <a:gd name="T27" fmla="*/ 1 h 96"/>
                  <a:gd name="T28" fmla="*/ 46 w 105"/>
                  <a:gd name="T29" fmla="*/ 1 h 96"/>
                  <a:gd name="T30" fmla="*/ 29 w 105"/>
                  <a:gd name="T31" fmla="*/ 3 h 96"/>
                  <a:gd name="T32" fmla="*/ 29 w 105"/>
                  <a:gd name="T33" fmla="*/ 3 h 96"/>
                  <a:gd name="T34" fmla="*/ 3 w 105"/>
                  <a:gd name="T35" fmla="*/ 52 h 96"/>
                  <a:gd name="T36" fmla="*/ 3 w 105"/>
                  <a:gd name="T37" fmla="*/ 52 h 96"/>
                  <a:gd name="T38" fmla="*/ 46 w 105"/>
                  <a:gd name="T39" fmla="*/ 9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96">
                    <a:moveTo>
                      <a:pt x="51" y="48"/>
                    </a:moveTo>
                    <a:lnTo>
                      <a:pt x="51" y="48"/>
                    </a:lnTo>
                    <a:lnTo>
                      <a:pt x="51" y="48"/>
                    </a:lnTo>
                    <a:lnTo>
                      <a:pt x="51" y="48"/>
                    </a:lnTo>
                    <a:cubicBezTo>
                      <a:pt x="51" y="48"/>
                      <a:pt x="51" y="48"/>
                      <a:pt x="51" y="49"/>
                    </a:cubicBezTo>
                    <a:lnTo>
                      <a:pt x="51" y="49"/>
                    </a:lnTo>
                    <a:cubicBezTo>
                      <a:pt x="51" y="48"/>
                      <a:pt x="51" y="48"/>
                      <a:pt x="51" y="48"/>
                    </a:cubicBezTo>
                    <a:close/>
                    <a:moveTo>
                      <a:pt x="46" y="93"/>
                    </a:moveTo>
                    <a:lnTo>
                      <a:pt x="46" y="93"/>
                    </a:lnTo>
                    <a:cubicBezTo>
                      <a:pt x="69" y="95"/>
                      <a:pt x="87" y="78"/>
                      <a:pt x="94" y="59"/>
                    </a:cubicBezTo>
                    <a:lnTo>
                      <a:pt x="94" y="59"/>
                    </a:lnTo>
                    <a:cubicBezTo>
                      <a:pt x="104" y="36"/>
                      <a:pt x="85" y="10"/>
                      <a:pt x="65" y="3"/>
                    </a:cubicBezTo>
                    <a:lnTo>
                      <a:pt x="65" y="3"/>
                    </a:lnTo>
                    <a:cubicBezTo>
                      <a:pt x="58" y="1"/>
                      <a:pt x="51" y="0"/>
                      <a:pt x="46" y="1"/>
                    </a:cubicBezTo>
                    <a:lnTo>
                      <a:pt x="46" y="1"/>
                    </a:lnTo>
                    <a:cubicBezTo>
                      <a:pt x="40" y="0"/>
                      <a:pt x="35" y="1"/>
                      <a:pt x="29" y="3"/>
                    </a:cubicBezTo>
                    <a:lnTo>
                      <a:pt x="29" y="3"/>
                    </a:lnTo>
                    <a:cubicBezTo>
                      <a:pt x="11" y="11"/>
                      <a:pt x="0" y="33"/>
                      <a:pt x="3" y="52"/>
                    </a:cubicBezTo>
                    <a:lnTo>
                      <a:pt x="3" y="52"/>
                    </a:lnTo>
                    <a:cubicBezTo>
                      <a:pt x="6" y="76"/>
                      <a:pt x="22" y="91"/>
                      <a:pt x="46" y="9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5" name="Freeform 430">
                <a:extLst>
                  <a:ext uri="{FF2B5EF4-FFF2-40B4-BE49-F238E27FC236}">
                    <a16:creationId xmlns:a16="http://schemas.microsoft.com/office/drawing/2014/main" id="{67EA5F02-4B06-FA48-B90A-714A2642E9C7}"/>
                  </a:ext>
                </a:extLst>
              </p:cNvPr>
              <p:cNvSpPr>
                <a:spLocks noChangeArrowheads="1"/>
              </p:cNvSpPr>
              <p:nvPr/>
            </p:nvSpPr>
            <p:spPr bwMode="auto">
              <a:xfrm>
                <a:off x="4580642" y="3802000"/>
                <a:ext cx="16201" cy="11882"/>
              </a:xfrm>
              <a:custGeom>
                <a:avLst/>
                <a:gdLst>
                  <a:gd name="T0" fmla="*/ 31 w 64"/>
                  <a:gd name="T1" fmla="*/ 49 h 50"/>
                  <a:gd name="T2" fmla="*/ 31 w 64"/>
                  <a:gd name="T3" fmla="*/ 49 h 50"/>
                  <a:gd name="T4" fmla="*/ 31 w 64"/>
                  <a:gd name="T5" fmla="*/ 0 h 50"/>
                  <a:gd name="T6" fmla="*/ 31 w 64"/>
                  <a:gd name="T7" fmla="*/ 0 h 50"/>
                  <a:gd name="T8" fmla="*/ 31 w 64"/>
                  <a:gd name="T9" fmla="*/ 49 h 50"/>
                </a:gdLst>
                <a:ahLst/>
                <a:cxnLst>
                  <a:cxn ang="0">
                    <a:pos x="T0" y="T1"/>
                  </a:cxn>
                  <a:cxn ang="0">
                    <a:pos x="T2" y="T3"/>
                  </a:cxn>
                  <a:cxn ang="0">
                    <a:pos x="T4" y="T5"/>
                  </a:cxn>
                  <a:cxn ang="0">
                    <a:pos x="T6" y="T7"/>
                  </a:cxn>
                  <a:cxn ang="0">
                    <a:pos x="T8" y="T9"/>
                  </a:cxn>
                </a:cxnLst>
                <a:rect l="0" t="0" r="r" b="b"/>
                <a:pathLst>
                  <a:path w="64" h="50">
                    <a:moveTo>
                      <a:pt x="31" y="49"/>
                    </a:moveTo>
                    <a:lnTo>
                      <a:pt x="31" y="49"/>
                    </a:lnTo>
                    <a:cubicBezTo>
                      <a:pt x="63" y="49"/>
                      <a:pt x="63" y="0"/>
                      <a:pt x="31" y="0"/>
                    </a:cubicBezTo>
                    <a:lnTo>
                      <a:pt x="31" y="0"/>
                    </a:lnTo>
                    <a:cubicBezTo>
                      <a:pt x="0" y="0"/>
                      <a:pt x="0" y="49"/>
                      <a:pt x="31" y="4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6" name="Freeform 431">
                <a:extLst>
                  <a:ext uri="{FF2B5EF4-FFF2-40B4-BE49-F238E27FC236}">
                    <a16:creationId xmlns:a16="http://schemas.microsoft.com/office/drawing/2014/main" id="{99F6F84D-48B6-994C-85E3-9BF2F69A6256}"/>
                  </a:ext>
                </a:extLst>
              </p:cNvPr>
              <p:cNvSpPr>
                <a:spLocks noChangeArrowheads="1"/>
              </p:cNvSpPr>
              <p:nvPr/>
            </p:nvSpPr>
            <p:spPr bwMode="auto">
              <a:xfrm>
                <a:off x="4674611" y="3671306"/>
                <a:ext cx="24843" cy="24842"/>
              </a:xfrm>
              <a:custGeom>
                <a:avLst/>
                <a:gdLst>
                  <a:gd name="T0" fmla="*/ 62 w 103"/>
                  <a:gd name="T1" fmla="*/ 49 h 103"/>
                  <a:gd name="T2" fmla="*/ 62 w 103"/>
                  <a:gd name="T3" fmla="*/ 49 h 103"/>
                  <a:gd name="T4" fmla="*/ 57 w 103"/>
                  <a:gd name="T5" fmla="*/ 44 h 103"/>
                  <a:gd name="T6" fmla="*/ 57 w 103"/>
                  <a:gd name="T7" fmla="*/ 44 h 103"/>
                  <a:gd name="T8" fmla="*/ 62 w 103"/>
                  <a:gd name="T9" fmla="*/ 49 h 103"/>
                  <a:gd name="T10" fmla="*/ 54 w 103"/>
                  <a:gd name="T11" fmla="*/ 99 h 103"/>
                  <a:gd name="T12" fmla="*/ 54 w 103"/>
                  <a:gd name="T13" fmla="*/ 99 h 103"/>
                  <a:gd name="T14" fmla="*/ 97 w 103"/>
                  <a:gd name="T15" fmla="*/ 42 h 103"/>
                  <a:gd name="T16" fmla="*/ 97 w 103"/>
                  <a:gd name="T17" fmla="*/ 42 h 103"/>
                  <a:gd name="T18" fmla="*/ 36 w 103"/>
                  <a:gd name="T19" fmla="*/ 16 h 103"/>
                  <a:gd name="T20" fmla="*/ 36 w 103"/>
                  <a:gd name="T21" fmla="*/ 16 h 103"/>
                  <a:gd name="T22" fmla="*/ 34 w 103"/>
                  <a:gd name="T23" fmla="*/ 18 h 103"/>
                  <a:gd name="T24" fmla="*/ 34 w 103"/>
                  <a:gd name="T25" fmla="*/ 18 h 103"/>
                  <a:gd name="T26" fmla="*/ 6 w 103"/>
                  <a:gd name="T27" fmla="*/ 36 h 103"/>
                  <a:gd name="T28" fmla="*/ 6 w 103"/>
                  <a:gd name="T29" fmla="*/ 36 h 103"/>
                  <a:gd name="T30" fmla="*/ 54 w 103"/>
                  <a:gd name="T31" fmla="*/ 9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103">
                    <a:moveTo>
                      <a:pt x="62" y="49"/>
                    </a:moveTo>
                    <a:lnTo>
                      <a:pt x="62" y="49"/>
                    </a:lnTo>
                    <a:cubicBezTo>
                      <a:pt x="61" y="47"/>
                      <a:pt x="59" y="46"/>
                      <a:pt x="57" y="44"/>
                    </a:cubicBezTo>
                    <a:lnTo>
                      <a:pt x="57" y="44"/>
                    </a:lnTo>
                    <a:cubicBezTo>
                      <a:pt x="60" y="46"/>
                      <a:pt x="62" y="47"/>
                      <a:pt x="62" y="49"/>
                    </a:cubicBezTo>
                    <a:close/>
                    <a:moveTo>
                      <a:pt x="54" y="99"/>
                    </a:moveTo>
                    <a:lnTo>
                      <a:pt x="54" y="99"/>
                    </a:lnTo>
                    <a:cubicBezTo>
                      <a:pt x="83" y="102"/>
                      <a:pt x="102" y="68"/>
                      <a:pt x="97" y="42"/>
                    </a:cubicBezTo>
                    <a:lnTo>
                      <a:pt x="97" y="42"/>
                    </a:lnTo>
                    <a:cubicBezTo>
                      <a:pt x="92" y="15"/>
                      <a:pt x="60" y="0"/>
                      <a:pt x="36" y="16"/>
                    </a:cubicBezTo>
                    <a:lnTo>
                      <a:pt x="36" y="16"/>
                    </a:lnTo>
                    <a:cubicBezTo>
                      <a:pt x="35" y="16"/>
                      <a:pt x="35" y="17"/>
                      <a:pt x="34" y="18"/>
                    </a:cubicBezTo>
                    <a:lnTo>
                      <a:pt x="34" y="18"/>
                    </a:lnTo>
                    <a:cubicBezTo>
                      <a:pt x="22" y="17"/>
                      <a:pt x="8" y="23"/>
                      <a:pt x="6" y="36"/>
                    </a:cubicBezTo>
                    <a:lnTo>
                      <a:pt x="6" y="36"/>
                    </a:lnTo>
                    <a:cubicBezTo>
                      <a:pt x="0" y="68"/>
                      <a:pt x="21" y="96"/>
                      <a:pt x="54" y="9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36" name="Freeform 442">
              <a:extLst>
                <a:ext uri="{FF2B5EF4-FFF2-40B4-BE49-F238E27FC236}">
                  <a16:creationId xmlns:a16="http://schemas.microsoft.com/office/drawing/2014/main" id="{172448EB-5658-DA4C-BC4A-66FF757A3E18}"/>
                </a:ext>
              </a:extLst>
            </p:cNvPr>
            <p:cNvSpPr>
              <a:spLocks noChangeArrowheads="1"/>
            </p:cNvSpPr>
            <p:nvPr/>
          </p:nvSpPr>
          <p:spPr bwMode="auto">
            <a:xfrm rot="759599">
              <a:off x="1425197" y="2525429"/>
              <a:ext cx="994845" cy="1015969"/>
            </a:xfrm>
            <a:custGeom>
              <a:avLst/>
              <a:gdLst>
                <a:gd name="T0" fmla="*/ 235 w 2075"/>
                <a:gd name="T1" fmla="*/ 1636 h 2122"/>
                <a:gd name="T2" fmla="*/ 385 w 2075"/>
                <a:gd name="T3" fmla="*/ 1632 h 2122"/>
                <a:gd name="T4" fmla="*/ 447 w 2075"/>
                <a:gd name="T5" fmla="*/ 596 h 2122"/>
                <a:gd name="T6" fmla="*/ 414 w 2075"/>
                <a:gd name="T7" fmla="*/ 644 h 2122"/>
                <a:gd name="T8" fmla="*/ 338 w 2075"/>
                <a:gd name="T9" fmla="*/ 760 h 2122"/>
                <a:gd name="T10" fmla="*/ 1152 w 2075"/>
                <a:gd name="T11" fmla="*/ 383 h 2122"/>
                <a:gd name="T12" fmla="*/ 1402 w 2075"/>
                <a:gd name="T13" fmla="*/ 534 h 2122"/>
                <a:gd name="T14" fmla="*/ 1785 w 2075"/>
                <a:gd name="T15" fmla="*/ 1117 h 2122"/>
                <a:gd name="T16" fmla="*/ 1611 w 2075"/>
                <a:gd name="T17" fmla="*/ 786 h 2122"/>
                <a:gd name="T18" fmla="*/ 1561 w 2075"/>
                <a:gd name="T19" fmla="*/ 742 h 2122"/>
                <a:gd name="T20" fmla="*/ 1578 w 2075"/>
                <a:gd name="T21" fmla="*/ 1674 h 2122"/>
                <a:gd name="T22" fmla="*/ 1633 w 2075"/>
                <a:gd name="T23" fmla="*/ 1596 h 2122"/>
                <a:gd name="T24" fmla="*/ 1342 w 2075"/>
                <a:gd name="T25" fmla="*/ 1864 h 2122"/>
                <a:gd name="T26" fmla="*/ 1148 w 2075"/>
                <a:gd name="T27" fmla="*/ 1972 h 2122"/>
                <a:gd name="T28" fmla="*/ 1018 w 2075"/>
                <a:gd name="T29" fmla="*/ 1903 h 2122"/>
                <a:gd name="T30" fmla="*/ 603 w 2075"/>
                <a:gd name="T31" fmla="*/ 1620 h 2122"/>
                <a:gd name="T32" fmla="*/ 514 w 2075"/>
                <a:gd name="T33" fmla="*/ 1768 h 2122"/>
                <a:gd name="T34" fmla="*/ 655 w 2075"/>
                <a:gd name="T35" fmla="*/ 1794 h 2122"/>
                <a:gd name="T36" fmla="*/ 944 w 2075"/>
                <a:gd name="T37" fmla="*/ 412 h 2122"/>
                <a:gd name="T38" fmla="*/ 646 w 2075"/>
                <a:gd name="T39" fmla="*/ 579 h 2122"/>
                <a:gd name="T40" fmla="*/ 1175 w 2075"/>
                <a:gd name="T41" fmla="*/ 1291 h 2122"/>
                <a:gd name="T42" fmla="*/ 1024 w 2075"/>
                <a:gd name="T43" fmla="*/ 1152 h 2122"/>
                <a:gd name="T44" fmla="*/ 995 w 2075"/>
                <a:gd name="T45" fmla="*/ 1113 h 2122"/>
                <a:gd name="T46" fmla="*/ 982 w 2075"/>
                <a:gd name="T47" fmla="*/ 1429 h 2122"/>
                <a:gd name="T48" fmla="*/ 900 w 2075"/>
                <a:gd name="T49" fmla="*/ 1425 h 2122"/>
                <a:gd name="T50" fmla="*/ 1324 w 2075"/>
                <a:gd name="T51" fmla="*/ 1253 h 2122"/>
                <a:gd name="T52" fmla="*/ 1125 w 2075"/>
                <a:gd name="T53" fmla="*/ 1256 h 2122"/>
                <a:gd name="T54" fmla="*/ 1176 w 2075"/>
                <a:gd name="T55" fmla="*/ 1237 h 2122"/>
                <a:gd name="T56" fmla="*/ 1187 w 2075"/>
                <a:gd name="T57" fmla="*/ 987 h 2122"/>
                <a:gd name="T58" fmla="*/ 1025 w 2075"/>
                <a:gd name="T59" fmla="*/ 946 h 2122"/>
                <a:gd name="T60" fmla="*/ 812 w 2075"/>
                <a:gd name="T61" fmla="*/ 1208 h 2122"/>
                <a:gd name="T62" fmla="*/ 1028 w 2075"/>
                <a:gd name="T63" fmla="*/ 823 h 2122"/>
                <a:gd name="T64" fmla="*/ 825 w 2075"/>
                <a:gd name="T65" fmla="*/ 942 h 2122"/>
                <a:gd name="T66" fmla="*/ 801 w 2075"/>
                <a:gd name="T67" fmla="*/ 987 h 2122"/>
                <a:gd name="T68" fmla="*/ 767 w 2075"/>
                <a:gd name="T69" fmla="*/ 1080 h 2122"/>
                <a:gd name="T70" fmla="*/ 589 w 2075"/>
                <a:gd name="T71" fmla="*/ 1301 h 2122"/>
                <a:gd name="T72" fmla="*/ 630 w 2075"/>
                <a:gd name="T73" fmla="*/ 1674 h 2122"/>
                <a:gd name="T74" fmla="*/ 950 w 2075"/>
                <a:gd name="T75" fmla="*/ 1521 h 2122"/>
                <a:gd name="T76" fmla="*/ 1021 w 2075"/>
                <a:gd name="T77" fmla="*/ 1493 h 2122"/>
                <a:gd name="T78" fmla="*/ 1060 w 2075"/>
                <a:gd name="T79" fmla="*/ 1470 h 2122"/>
                <a:gd name="T80" fmla="*/ 1247 w 2075"/>
                <a:gd name="T81" fmla="*/ 1407 h 2122"/>
                <a:gd name="T82" fmla="*/ 1568 w 2075"/>
                <a:gd name="T83" fmla="*/ 1124 h 2122"/>
                <a:gd name="T84" fmla="*/ 1594 w 2075"/>
                <a:gd name="T85" fmla="*/ 1235 h 2122"/>
                <a:gd name="T86" fmla="*/ 1659 w 2075"/>
                <a:gd name="T87" fmla="*/ 1349 h 2122"/>
                <a:gd name="T88" fmla="*/ 1452 w 2075"/>
                <a:gd name="T89" fmla="*/ 1500 h 2122"/>
                <a:gd name="T90" fmla="*/ 1373 w 2075"/>
                <a:gd name="T91" fmla="*/ 1018 h 2122"/>
                <a:gd name="T92" fmla="*/ 948 w 2075"/>
                <a:gd name="T93" fmla="*/ 1757 h 2122"/>
                <a:gd name="T94" fmla="*/ 1150 w 2075"/>
                <a:gd name="T95" fmla="*/ 816 h 2122"/>
                <a:gd name="T96" fmla="*/ 957 w 2075"/>
                <a:gd name="T97" fmla="*/ 564 h 2122"/>
                <a:gd name="T98" fmla="*/ 1125 w 2075"/>
                <a:gd name="T99" fmla="*/ 454 h 2122"/>
                <a:gd name="T100" fmla="*/ 1185 w 2075"/>
                <a:gd name="T101" fmla="*/ 455 h 2122"/>
                <a:gd name="T102" fmla="*/ 238 w 2075"/>
                <a:gd name="T103" fmla="*/ 1271 h 2122"/>
                <a:gd name="T104" fmla="*/ 339 w 2075"/>
                <a:gd name="T105" fmla="*/ 1162 h 2122"/>
                <a:gd name="T106" fmla="*/ 475 w 2075"/>
                <a:gd name="T107" fmla="*/ 888 h 2122"/>
                <a:gd name="T108" fmla="*/ 443 w 2075"/>
                <a:gd name="T109" fmla="*/ 1040 h 2122"/>
                <a:gd name="T110" fmla="*/ 456 w 2075"/>
                <a:gd name="T111" fmla="*/ 1144 h 2122"/>
                <a:gd name="T112" fmla="*/ 446 w 2075"/>
                <a:gd name="T113" fmla="*/ 1446 h 2122"/>
                <a:gd name="T114" fmla="*/ 584 w 2075"/>
                <a:gd name="T115" fmla="*/ 1560 h 2122"/>
                <a:gd name="T116" fmla="*/ 373 w 2075"/>
                <a:gd name="T117" fmla="*/ 1786 h 2122"/>
                <a:gd name="T118" fmla="*/ 1897 w 2075"/>
                <a:gd name="T119" fmla="*/ 618 h 2122"/>
                <a:gd name="T120" fmla="*/ 400 w 2075"/>
                <a:gd name="T121" fmla="*/ 541 h 2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5" h="2122">
                  <a:moveTo>
                    <a:pt x="172" y="1174"/>
                  </a:moveTo>
                  <a:lnTo>
                    <a:pt x="172" y="1174"/>
                  </a:lnTo>
                  <a:cubicBezTo>
                    <a:pt x="169" y="1219"/>
                    <a:pt x="170" y="1263"/>
                    <a:pt x="175" y="1306"/>
                  </a:cubicBezTo>
                  <a:lnTo>
                    <a:pt x="175" y="1306"/>
                  </a:lnTo>
                  <a:cubicBezTo>
                    <a:pt x="170" y="1315"/>
                    <a:pt x="173" y="1327"/>
                    <a:pt x="180" y="1335"/>
                  </a:cubicBezTo>
                  <a:lnTo>
                    <a:pt x="180" y="1335"/>
                  </a:lnTo>
                  <a:cubicBezTo>
                    <a:pt x="199" y="1436"/>
                    <a:pt x="242" y="1526"/>
                    <a:pt x="314" y="1581"/>
                  </a:cubicBezTo>
                  <a:lnTo>
                    <a:pt x="314" y="1581"/>
                  </a:lnTo>
                  <a:cubicBezTo>
                    <a:pt x="288" y="1584"/>
                    <a:pt x="261" y="1588"/>
                    <a:pt x="235" y="1591"/>
                  </a:cubicBezTo>
                  <a:lnTo>
                    <a:pt x="235" y="1591"/>
                  </a:lnTo>
                  <a:cubicBezTo>
                    <a:pt x="207" y="1594"/>
                    <a:pt x="207" y="1639"/>
                    <a:pt x="235" y="1636"/>
                  </a:cubicBezTo>
                  <a:lnTo>
                    <a:pt x="235" y="1636"/>
                  </a:lnTo>
                  <a:cubicBezTo>
                    <a:pt x="260" y="1632"/>
                    <a:pt x="285" y="1629"/>
                    <a:pt x="310" y="1626"/>
                  </a:cubicBezTo>
                  <a:lnTo>
                    <a:pt x="310" y="1626"/>
                  </a:lnTo>
                  <a:cubicBezTo>
                    <a:pt x="303" y="1632"/>
                    <a:pt x="297" y="1638"/>
                    <a:pt x="295" y="1645"/>
                  </a:cubicBezTo>
                  <a:lnTo>
                    <a:pt x="295" y="1645"/>
                  </a:lnTo>
                  <a:cubicBezTo>
                    <a:pt x="285" y="1684"/>
                    <a:pt x="345" y="1689"/>
                    <a:pt x="345" y="1655"/>
                  </a:cubicBezTo>
                  <a:lnTo>
                    <a:pt x="345" y="1655"/>
                  </a:lnTo>
                  <a:cubicBezTo>
                    <a:pt x="351" y="1650"/>
                    <a:pt x="359" y="1647"/>
                    <a:pt x="364" y="1643"/>
                  </a:cubicBezTo>
                  <a:lnTo>
                    <a:pt x="364" y="1643"/>
                  </a:lnTo>
                  <a:cubicBezTo>
                    <a:pt x="371" y="1639"/>
                    <a:pt x="377" y="1636"/>
                    <a:pt x="385" y="1632"/>
                  </a:cubicBezTo>
                  <a:lnTo>
                    <a:pt x="385" y="1632"/>
                  </a:lnTo>
                  <a:cubicBezTo>
                    <a:pt x="371" y="1661"/>
                    <a:pt x="365" y="1689"/>
                    <a:pt x="364" y="1716"/>
                  </a:cubicBezTo>
                  <a:lnTo>
                    <a:pt x="364" y="1716"/>
                  </a:lnTo>
                  <a:cubicBezTo>
                    <a:pt x="112" y="1655"/>
                    <a:pt x="83" y="1373"/>
                    <a:pt x="153" y="1155"/>
                  </a:cubicBezTo>
                  <a:lnTo>
                    <a:pt x="153" y="1155"/>
                  </a:lnTo>
                  <a:cubicBezTo>
                    <a:pt x="159" y="1162"/>
                    <a:pt x="165" y="1168"/>
                    <a:pt x="172" y="1174"/>
                  </a:cubicBezTo>
                  <a:close/>
                  <a:moveTo>
                    <a:pt x="237" y="773"/>
                  </a:moveTo>
                  <a:lnTo>
                    <a:pt x="237" y="773"/>
                  </a:lnTo>
                  <a:cubicBezTo>
                    <a:pt x="272" y="692"/>
                    <a:pt x="344" y="625"/>
                    <a:pt x="424" y="602"/>
                  </a:cubicBezTo>
                  <a:lnTo>
                    <a:pt x="424" y="602"/>
                  </a:lnTo>
                  <a:cubicBezTo>
                    <a:pt x="432" y="603"/>
                    <a:pt x="440" y="601"/>
                    <a:pt x="447" y="596"/>
                  </a:cubicBezTo>
                  <a:lnTo>
                    <a:pt x="447" y="596"/>
                  </a:lnTo>
                  <a:cubicBezTo>
                    <a:pt x="491" y="588"/>
                    <a:pt x="537" y="593"/>
                    <a:pt x="581" y="615"/>
                  </a:cubicBezTo>
                  <a:lnTo>
                    <a:pt x="581" y="615"/>
                  </a:lnTo>
                  <a:cubicBezTo>
                    <a:pt x="582" y="619"/>
                    <a:pt x="583" y="622"/>
                    <a:pt x="583" y="625"/>
                  </a:cubicBezTo>
                  <a:lnTo>
                    <a:pt x="583" y="625"/>
                  </a:lnTo>
                  <a:cubicBezTo>
                    <a:pt x="584" y="630"/>
                    <a:pt x="586" y="634"/>
                    <a:pt x="588" y="637"/>
                  </a:cubicBezTo>
                  <a:lnTo>
                    <a:pt x="588" y="637"/>
                  </a:lnTo>
                  <a:cubicBezTo>
                    <a:pt x="573" y="657"/>
                    <a:pt x="561" y="677"/>
                    <a:pt x="553" y="698"/>
                  </a:cubicBezTo>
                  <a:lnTo>
                    <a:pt x="553" y="698"/>
                  </a:lnTo>
                  <a:cubicBezTo>
                    <a:pt x="517" y="669"/>
                    <a:pt x="481" y="641"/>
                    <a:pt x="445" y="612"/>
                  </a:cubicBezTo>
                  <a:lnTo>
                    <a:pt x="445" y="612"/>
                  </a:lnTo>
                  <a:cubicBezTo>
                    <a:pt x="423" y="595"/>
                    <a:pt x="392" y="626"/>
                    <a:pt x="414" y="644"/>
                  </a:cubicBezTo>
                  <a:lnTo>
                    <a:pt x="414" y="644"/>
                  </a:lnTo>
                  <a:cubicBezTo>
                    <a:pt x="440" y="665"/>
                    <a:pt x="466" y="685"/>
                    <a:pt x="492" y="706"/>
                  </a:cubicBezTo>
                  <a:lnTo>
                    <a:pt x="492" y="706"/>
                  </a:lnTo>
                  <a:cubicBezTo>
                    <a:pt x="455" y="713"/>
                    <a:pt x="422" y="726"/>
                    <a:pt x="391" y="745"/>
                  </a:cubicBezTo>
                  <a:lnTo>
                    <a:pt x="391" y="745"/>
                  </a:lnTo>
                  <a:cubicBezTo>
                    <a:pt x="381" y="737"/>
                    <a:pt x="371" y="729"/>
                    <a:pt x="361" y="721"/>
                  </a:cubicBezTo>
                  <a:lnTo>
                    <a:pt x="361" y="721"/>
                  </a:lnTo>
                  <a:cubicBezTo>
                    <a:pt x="351" y="715"/>
                    <a:pt x="336" y="720"/>
                    <a:pt x="330" y="730"/>
                  </a:cubicBezTo>
                  <a:lnTo>
                    <a:pt x="330" y="730"/>
                  </a:lnTo>
                  <a:cubicBezTo>
                    <a:pt x="324" y="741"/>
                    <a:pt x="328" y="753"/>
                    <a:pt x="338" y="760"/>
                  </a:cubicBezTo>
                  <a:lnTo>
                    <a:pt x="338" y="760"/>
                  </a:lnTo>
                  <a:cubicBezTo>
                    <a:pt x="343" y="764"/>
                    <a:pt x="348" y="767"/>
                    <a:pt x="353" y="771"/>
                  </a:cubicBezTo>
                  <a:lnTo>
                    <a:pt x="353" y="771"/>
                  </a:lnTo>
                  <a:cubicBezTo>
                    <a:pt x="266" y="842"/>
                    <a:pt x="209" y="959"/>
                    <a:pt x="184" y="1083"/>
                  </a:cubicBezTo>
                  <a:lnTo>
                    <a:pt x="184" y="1083"/>
                  </a:lnTo>
                  <a:cubicBezTo>
                    <a:pt x="149" y="997"/>
                    <a:pt x="207" y="841"/>
                    <a:pt x="237" y="773"/>
                  </a:cubicBezTo>
                  <a:close/>
                  <a:moveTo>
                    <a:pt x="1212" y="332"/>
                  </a:moveTo>
                  <a:lnTo>
                    <a:pt x="1212" y="332"/>
                  </a:lnTo>
                  <a:cubicBezTo>
                    <a:pt x="1193" y="348"/>
                    <a:pt x="1175" y="365"/>
                    <a:pt x="1159" y="383"/>
                  </a:cubicBezTo>
                  <a:lnTo>
                    <a:pt x="1159" y="383"/>
                  </a:lnTo>
                  <a:cubicBezTo>
                    <a:pt x="1157" y="383"/>
                    <a:pt x="1155" y="383"/>
                    <a:pt x="1152" y="383"/>
                  </a:cubicBezTo>
                  <a:lnTo>
                    <a:pt x="1152" y="383"/>
                  </a:lnTo>
                  <a:cubicBezTo>
                    <a:pt x="1050" y="299"/>
                    <a:pt x="918" y="277"/>
                    <a:pt x="789" y="314"/>
                  </a:cubicBezTo>
                  <a:lnTo>
                    <a:pt x="789" y="314"/>
                  </a:lnTo>
                  <a:cubicBezTo>
                    <a:pt x="682" y="346"/>
                    <a:pt x="595" y="435"/>
                    <a:pt x="580" y="542"/>
                  </a:cubicBezTo>
                  <a:lnTo>
                    <a:pt x="580" y="542"/>
                  </a:lnTo>
                  <a:cubicBezTo>
                    <a:pt x="546" y="529"/>
                    <a:pt x="510" y="524"/>
                    <a:pt x="476" y="525"/>
                  </a:cubicBezTo>
                  <a:lnTo>
                    <a:pt x="476" y="525"/>
                  </a:lnTo>
                  <a:cubicBezTo>
                    <a:pt x="587" y="256"/>
                    <a:pt x="1002" y="101"/>
                    <a:pt x="1212" y="332"/>
                  </a:cubicBezTo>
                  <a:close/>
                  <a:moveTo>
                    <a:pt x="1556" y="459"/>
                  </a:moveTo>
                  <a:lnTo>
                    <a:pt x="1556" y="459"/>
                  </a:lnTo>
                  <a:cubicBezTo>
                    <a:pt x="1506" y="484"/>
                    <a:pt x="1461" y="523"/>
                    <a:pt x="1402" y="534"/>
                  </a:cubicBezTo>
                  <a:lnTo>
                    <a:pt x="1402" y="534"/>
                  </a:lnTo>
                  <a:cubicBezTo>
                    <a:pt x="1350" y="480"/>
                    <a:pt x="1291" y="436"/>
                    <a:pt x="1224" y="411"/>
                  </a:cubicBezTo>
                  <a:lnTo>
                    <a:pt x="1224" y="411"/>
                  </a:lnTo>
                  <a:cubicBezTo>
                    <a:pt x="1263" y="373"/>
                    <a:pt x="1308" y="343"/>
                    <a:pt x="1363" y="327"/>
                  </a:cubicBezTo>
                  <a:lnTo>
                    <a:pt x="1363" y="327"/>
                  </a:lnTo>
                  <a:cubicBezTo>
                    <a:pt x="1454" y="301"/>
                    <a:pt x="1553" y="367"/>
                    <a:pt x="1556" y="459"/>
                  </a:cubicBezTo>
                  <a:close/>
                  <a:moveTo>
                    <a:pt x="1791" y="582"/>
                  </a:moveTo>
                  <a:lnTo>
                    <a:pt x="1791" y="582"/>
                  </a:lnTo>
                  <a:cubicBezTo>
                    <a:pt x="1935" y="719"/>
                    <a:pt x="1967" y="1004"/>
                    <a:pt x="1845" y="1161"/>
                  </a:cubicBezTo>
                  <a:lnTo>
                    <a:pt x="1845" y="1161"/>
                  </a:lnTo>
                  <a:cubicBezTo>
                    <a:pt x="1828" y="1145"/>
                    <a:pt x="1808" y="1132"/>
                    <a:pt x="1785" y="1117"/>
                  </a:cubicBezTo>
                  <a:lnTo>
                    <a:pt x="1785" y="1117"/>
                  </a:lnTo>
                  <a:cubicBezTo>
                    <a:pt x="1785" y="1114"/>
                    <a:pt x="1785" y="1112"/>
                    <a:pt x="1784" y="1109"/>
                  </a:cubicBezTo>
                  <a:lnTo>
                    <a:pt x="1784" y="1109"/>
                  </a:lnTo>
                  <a:cubicBezTo>
                    <a:pt x="1775" y="1002"/>
                    <a:pt x="1728" y="893"/>
                    <a:pt x="1650" y="818"/>
                  </a:cubicBezTo>
                  <a:lnTo>
                    <a:pt x="1650" y="818"/>
                  </a:lnTo>
                  <a:cubicBezTo>
                    <a:pt x="1679" y="809"/>
                    <a:pt x="1706" y="800"/>
                    <a:pt x="1734" y="791"/>
                  </a:cubicBezTo>
                  <a:lnTo>
                    <a:pt x="1734" y="791"/>
                  </a:lnTo>
                  <a:cubicBezTo>
                    <a:pt x="1761" y="781"/>
                    <a:pt x="1750" y="739"/>
                    <a:pt x="1722" y="748"/>
                  </a:cubicBezTo>
                  <a:lnTo>
                    <a:pt x="1722" y="748"/>
                  </a:lnTo>
                  <a:cubicBezTo>
                    <a:pt x="1687" y="759"/>
                    <a:pt x="1652" y="771"/>
                    <a:pt x="1616" y="783"/>
                  </a:cubicBezTo>
                  <a:lnTo>
                    <a:pt x="1616" y="783"/>
                  </a:lnTo>
                  <a:cubicBezTo>
                    <a:pt x="1614" y="784"/>
                    <a:pt x="1613" y="785"/>
                    <a:pt x="1611" y="786"/>
                  </a:cubicBezTo>
                  <a:lnTo>
                    <a:pt x="1611" y="786"/>
                  </a:lnTo>
                  <a:cubicBezTo>
                    <a:pt x="1606" y="782"/>
                    <a:pt x="1601" y="778"/>
                    <a:pt x="1596" y="774"/>
                  </a:cubicBezTo>
                  <a:lnTo>
                    <a:pt x="1596" y="774"/>
                  </a:lnTo>
                  <a:cubicBezTo>
                    <a:pt x="1595" y="774"/>
                    <a:pt x="1595" y="773"/>
                    <a:pt x="1594" y="773"/>
                  </a:cubicBezTo>
                  <a:lnTo>
                    <a:pt x="1594" y="773"/>
                  </a:lnTo>
                  <a:cubicBezTo>
                    <a:pt x="1623" y="746"/>
                    <a:pt x="1652" y="719"/>
                    <a:pt x="1681" y="692"/>
                  </a:cubicBezTo>
                  <a:lnTo>
                    <a:pt x="1681" y="692"/>
                  </a:lnTo>
                  <a:cubicBezTo>
                    <a:pt x="1702" y="673"/>
                    <a:pt x="1671" y="642"/>
                    <a:pt x="1650" y="661"/>
                  </a:cubicBezTo>
                  <a:lnTo>
                    <a:pt x="1650" y="661"/>
                  </a:lnTo>
                  <a:cubicBezTo>
                    <a:pt x="1620" y="688"/>
                    <a:pt x="1591" y="715"/>
                    <a:pt x="1561" y="742"/>
                  </a:cubicBezTo>
                  <a:lnTo>
                    <a:pt x="1561" y="742"/>
                  </a:lnTo>
                  <a:cubicBezTo>
                    <a:pt x="1528" y="689"/>
                    <a:pt x="1492" y="636"/>
                    <a:pt x="1452" y="589"/>
                  </a:cubicBezTo>
                  <a:lnTo>
                    <a:pt x="1452" y="589"/>
                  </a:lnTo>
                  <a:cubicBezTo>
                    <a:pt x="1475" y="582"/>
                    <a:pt x="1495" y="571"/>
                    <a:pt x="1518" y="555"/>
                  </a:cubicBezTo>
                  <a:lnTo>
                    <a:pt x="1518" y="555"/>
                  </a:lnTo>
                  <a:cubicBezTo>
                    <a:pt x="1619" y="488"/>
                    <a:pt x="1703" y="499"/>
                    <a:pt x="1791" y="582"/>
                  </a:cubicBezTo>
                  <a:close/>
                  <a:moveTo>
                    <a:pt x="1464" y="1788"/>
                  </a:moveTo>
                  <a:lnTo>
                    <a:pt x="1464" y="1788"/>
                  </a:lnTo>
                  <a:cubicBezTo>
                    <a:pt x="1483" y="1739"/>
                    <a:pt x="1488" y="1687"/>
                    <a:pt x="1477" y="1636"/>
                  </a:cubicBezTo>
                  <a:lnTo>
                    <a:pt x="1477" y="1636"/>
                  </a:lnTo>
                  <a:cubicBezTo>
                    <a:pt x="1510" y="1649"/>
                    <a:pt x="1544" y="1661"/>
                    <a:pt x="1578" y="1674"/>
                  </a:cubicBezTo>
                  <a:lnTo>
                    <a:pt x="1578" y="1674"/>
                  </a:lnTo>
                  <a:cubicBezTo>
                    <a:pt x="1605" y="1684"/>
                    <a:pt x="1616" y="1641"/>
                    <a:pt x="1589" y="1631"/>
                  </a:cubicBezTo>
                  <a:lnTo>
                    <a:pt x="1589" y="1631"/>
                  </a:lnTo>
                  <a:cubicBezTo>
                    <a:pt x="1545" y="1615"/>
                    <a:pt x="1501" y="1598"/>
                    <a:pt x="1457" y="1581"/>
                  </a:cubicBezTo>
                  <a:lnTo>
                    <a:pt x="1457" y="1581"/>
                  </a:lnTo>
                  <a:lnTo>
                    <a:pt x="1457" y="1581"/>
                  </a:lnTo>
                  <a:lnTo>
                    <a:pt x="1457" y="1581"/>
                  </a:lnTo>
                  <a:cubicBezTo>
                    <a:pt x="1502" y="1590"/>
                    <a:pt x="1554" y="1567"/>
                    <a:pt x="1596" y="1532"/>
                  </a:cubicBezTo>
                  <a:lnTo>
                    <a:pt x="1596" y="1532"/>
                  </a:lnTo>
                  <a:cubicBezTo>
                    <a:pt x="1597" y="1535"/>
                    <a:pt x="1597" y="1537"/>
                    <a:pt x="1599" y="1539"/>
                  </a:cubicBezTo>
                  <a:lnTo>
                    <a:pt x="1599" y="1539"/>
                  </a:lnTo>
                  <a:cubicBezTo>
                    <a:pt x="1610" y="1558"/>
                    <a:pt x="1621" y="1577"/>
                    <a:pt x="1633" y="1596"/>
                  </a:cubicBezTo>
                  <a:lnTo>
                    <a:pt x="1633" y="1596"/>
                  </a:lnTo>
                  <a:cubicBezTo>
                    <a:pt x="1647" y="1620"/>
                    <a:pt x="1686" y="1598"/>
                    <a:pt x="1671" y="1573"/>
                  </a:cubicBezTo>
                  <a:lnTo>
                    <a:pt x="1671" y="1573"/>
                  </a:lnTo>
                  <a:cubicBezTo>
                    <a:pt x="1660" y="1554"/>
                    <a:pt x="1648" y="1536"/>
                    <a:pt x="1637" y="1516"/>
                  </a:cubicBezTo>
                  <a:lnTo>
                    <a:pt x="1637" y="1516"/>
                  </a:lnTo>
                  <a:cubicBezTo>
                    <a:pt x="1633" y="1511"/>
                    <a:pt x="1629" y="1508"/>
                    <a:pt x="1624" y="1507"/>
                  </a:cubicBezTo>
                  <a:lnTo>
                    <a:pt x="1624" y="1507"/>
                  </a:lnTo>
                  <a:cubicBezTo>
                    <a:pt x="1709" y="1424"/>
                    <a:pt x="1769" y="1313"/>
                    <a:pt x="1783" y="1197"/>
                  </a:cubicBezTo>
                  <a:lnTo>
                    <a:pt x="1783" y="1197"/>
                  </a:lnTo>
                  <a:cubicBezTo>
                    <a:pt x="2042" y="1392"/>
                    <a:pt x="1709" y="1754"/>
                    <a:pt x="1464" y="1788"/>
                  </a:cubicBezTo>
                  <a:close/>
                  <a:moveTo>
                    <a:pt x="1342" y="1864"/>
                  </a:moveTo>
                  <a:lnTo>
                    <a:pt x="1342" y="1864"/>
                  </a:lnTo>
                  <a:cubicBezTo>
                    <a:pt x="1324" y="1884"/>
                    <a:pt x="1287" y="1911"/>
                    <a:pt x="1244" y="1934"/>
                  </a:cubicBezTo>
                  <a:lnTo>
                    <a:pt x="1244" y="1934"/>
                  </a:lnTo>
                  <a:cubicBezTo>
                    <a:pt x="1244" y="1904"/>
                    <a:pt x="1242" y="1873"/>
                    <a:pt x="1236" y="1843"/>
                  </a:cubicBezTo>
                  <a:lnTo>
                    <a:pt x="1236" y="1843"/>
                  </a:lnTo>
                  <a:cubicBezTo>
                    <a:pt x="1230" y="1815"/>
                    <a:pt x="1187" y="1827"/>
                    <a:pt x="1193" y="1855"/>
                  </a:cubicBezTo>
                  <a:lnTo>
                    <a:pt x="1193" y="1855"/>
                  </a:lnTo>
                  <a:cubicBezTo>
                    <a:pt x="1200" y="1889"/>
                    <a:pt x="1201" y="1922"/>
                    <a:pt x="1198" y="1956"/>
                  </a:cubicBezTo>
                  <a:lnTo>
                    <a:pt x="1198" y="1956"/>
                  </a:lnTo>
                  <a:cubicBezTo>
                    <a:pt x="1182" y="1963"/>
                    <a:pt x="1165" y="1968"/>
                    <a:pt x="1148" y="1972"/>
                  </a:cubicBezTo>
                  <a:lnTo>
                    <a:pt x="1148" y="1972"/>
                  </a:lnTo>
                  <a:cubicBezTo>
                    <a:pt x="1149" y="1963"/>
                    <a:pt x="1149" y="1954"/>
                    <a:pt x="1150" y="1945"/>
                  </a:cubicBezTo>
                  <a:lnTo>
                    <a:pt x="1150" y="1945"/>
                  </a:lnTo>
                  <a:cubicBezTo>
                    <a:pt x="1152" y="1924"/>
                    <a:pt x="1153" y="1904"/>
                    <a:pt x="1154" y="1883"/>
                  </a:cubicBezTo>
                  <a:lnTo>
                    <a:pt x="1154" y="1883"/>
                  </a:lnTo>
                  <a:cubicBezTo>
                    <a:pt x="1156" y="1854"/>
                    <a:pt x="1112" y="1854"/>
                    <a:pt x="1110" y="1883"/>
                  </a:cubicBezTo>
                  <a:lnTo>
                    <a:pt x="1110" y="1883"/>
                  </a:lnTo>
                  <a:cubicBezTo>
                    <a:pt x="1108" y="1904"/>
                    <a:pt x="1107" y="1924"/>
                    <a:pt x="1105" y="1945"/>
                  </a:cubicBezTo>
                  <a:lnTo>
                    <a:pt x="1105" y="1945"/>
                  </a:lnTo>
                  <a:cubicBezTo>
                    <a:pt x="1105" y="1955"/>
                    <a:pt x="1103" y="1967"/>
                    <a:pt x="1102" y="1978"/>
                  </a:cubicBezTo>
                  <a:lnTo>
                    <a:pt x="1102" y="1978"/>
                  </a:lnTo>
                  <a:cubicBezTo>
                    <a:pt x="1060" y="1977"/>
                    <a:pt x="1027" y="1957"/>
                    <a:pt x="1018" y="1903"/>
                  </a:cubicBezTo>
                  <a:lnTo>
                    <a:pt x="1018" y="1903"/>
                  </a:lnTo>
                  <a:cubicBezTo>
                    <a:pt x="1056" y="1874"/>
                    <a:pt x="1087" y="1838"/>
                    <a:pt x="1106" y="1791"/>
                  </a:cubicBezTo>
                  <a:lnTo>
                    <a:pt x="1106" y="1791"/>
                  </a:lnTo>
                  <a:cubicBezTo>
                    <a:pt x="1207" y="1759"/>
                    <a:pt x="1331" y="1697"/>
                    <a:pt x="1396" y="1610"/>
                  </a:cubicBezTo>
                  <a:lnTo>
                    <a:pt x="1396" y="1610"/>
                  </a:lnTo>
                  <a:cubicBezTo>
                    <a:pt x="1441" y="1692"/>
                    <a:pt x="1408" y="1793"/>
                    <a:pt x="1342" y="1864"/>
                  </a:cubicBezTo>
                  <a:lnTo>
                    <a:pt x="457" y="1636"/>
                  </a:lnTo>
                  <a:lnTo>
                    <a:pt x="457" y="1636"/>
                  </a:lnTo>
                  <a:cubicBezTo>
                    <a:pt x="497" y="1640"/>
                    <a:pt x="542" y="1637"/>
                    <a:pt x="591" y="1625"/>
                  </a:cubicBezTo>
                  <a:lnTo>
                    <a:pt x="591" y="1625"/>
                  </a:lnTo>
                  <a:cubicBezTo>
                    <a:pt x="596" y="1624"/>
                    <a:pt x="599" y="1622"/>
                    <a:pt x="603" y="1620"/>
                  </a:cubicBezTo>
                  <a:lnTo>
                    <a:pt x="603" y="1620"/>
                  </a:lnTo>
                  <a:cubicBezTo>
                    <a:pt x="604" y="1622"/>
                    <a:pt x="606" y="1626"/>
                    <a:pt x="607" y="1629"/>
                  </a:cubicBezTo>
                  <a:lnTo>
                    <a:pt x="607" y="1629"/>
                  </a:lnTo>
                  <a:cubicBezTo>
                    <a:pt x="563" y="1650"/>
                    <a:pt x="520" y="1673"/>
                    <a:pt x="479" y="1701"/>
                  </a:cubicBezTo>
                  <a:lnTo>
                    <a:pt x="479" y="1701"/>
                  </a:lnTo>
                  <a:cubicBezTo>
                    <a:pt x="455" y="1716"/>
                    <a:pt x="477" y="1755"/>
                    <a:pt x="502" y="1739"/>
                  </a:cubicBezTo>
                  <a:lnTo>
                    <a:pt x="502" y="1739"/>
                  </a:lnTo>
                  <a:cubicBezTo>
                    <a:pt x="534" y="1717"/>
                    <a:pt x="568" y="1698"/>
                    <a:pt x="603" y="1681"/>
                  </a:cubicBezTo>
                  <a:lnTo>
                    <a:pt x="603" y="1681"/>
                  </a:lnTo>
                  <a:cubicBezTo>
                    <a:pt x="573" y="1709"/>
                    <a:pt x="543" y="1739"/>
                    <a:pt x="514" y="1768"/>
                  </a:cubicBezTo>
                  <a:lnTo>
                    <a:pt x="514" y="1768"/>
                  </a:lnTo>
                  <a:cubicBezTo>
                    <a:pt x="493" y="1788"/>
                    <a:pt x="525" y="1819"/>
                    <a:pt x="546" y="1799"/>
                  </a:cubicBezTo>
                  <a:lnTo>
                    <a:pt x="546" y="1799"/>
                  </a:lnTo>
                  <a:cubicBezTo>
                    <a:pt x="576" y="1769"/>
                    <a:pt x="606" y="1739"/>
                    <a:pt x="637" y="1709"/>
                  </a:cubicBezTo>
                  <a:lnTo>
                    <a:pt x="637" y="1709"/>
                  </a:lnTo>
                  <a:cubicBezTo>
                    <a:pt x="642" y="1704"/>
                    <a:pt x="644" y="1698"/>
                    <a:pt x="643" y="1693"/>
                  </a:cubicBezTo>
                  <a:lnTo>
                    <a:pt x="643" y="1693"/>
                  </a:lnTo>
                  <a:cubicBezTo>
                    <a:pt x="654" y="1708"/>
                    <a:pt x="667" y="1721"/>
                    <a:pt x="681" y="1733"/>
                  </a:cubicBezTo>
                  <a:lnTo>
                    <a:pt x="681" y="1733"/>
                  </a:lnTo>
                  <a:cubicBezTo>
                    <a:pt x="677" y="1737"/>
                    <a:pt x="674" y="1739"/>
                    <a:pt x="672" y="1745"/>
                  </a:cubicBezTo>
                  <a:lnTo>
                    <a:pt x="672" y="1745"/>
                  </a:lnTo>
                  <a:cubicBezTo>
                    <a:pt x="667" y="1761"/>
                    <a:pt x="661" y="1778"/>
                    <a:pt x="655" y="1794"/>
                  </a:cubicBezTo>
                  <a:lnTo>
                    <a:pt x="655" y="1794"/>
                  </a:lnTo>
                  <a:cubicBezTo>
                    <a:pt x="646" y="1821"/>
                    <a:pt x="689" y="1833"/>
                    <a:pt x="698" y="1806"/>
                  </a:cubicBezTo>
                  <a:lnTo>
                    <a:pt x="698" y="1806"/>
                  </a:lnTo>
                  <a:cubicBezTo>
                    <a:pt x="704" y="1790"/>
                    <a:pt x="709" y="1774"/>
                    <a:pt x="714" y="1759"/>
                  </a:cubicBezTo>
                  <a:lnTo>
                    <a:pt x="714" y="1759"/>
                  </a:lnTo>
                  <a:cubicBezTo>
                    <a:pt x="810" y="1820"/>
                    <a:pt x="913" y="1832"/>
                    <a:pt x="1019" y="1813"/>
                  </a:cubicBezTo>
                  <a:lnTo>
                    <a:pt x="1019" y="1813"/>
                  </a:lnTo>
                  <a:cubicBezTo>
                    <a:pt x="864" y="2015"/>
                    <a:pt x="307" y="1897"/>
                    <a:pt x="457" y="1636"/>
                  </a:cubicBezTo>
                  <a:lnTo>
                    <a:pt x="1342" y="1864"/>
                  </a:lnTo>
                  <a:close/>
                  <a:moveTo>
                    <a:pt x="944" y="412"/>
                  </a:moveTo>
                  <a:lnTo>
                    <a:pt x="944" y="412"/>
                  </a:lnTo>
                  <a:cubicBezTo>
                    <a:pt x="911" y="423"/>
                    <a:pt x="866" y="442"/>
                    <a:pt x="818" y="467"/>
                  </a:cubicBezTo>
                  <a:lnTo>
                    <a:pt x="818" y="467"/>
                  </a:lnTo>
                  <a:cubicBezTo>
                    <a:pt x="815" y="447"/>
                    <a:pt x="805" y="430"/>
                    <a:pt x="788" y="418"/>
                  </a:cubicBezTo>
                  <a:lnTo>
                    <a:pt x="788" y="418"/>
                  </a:lnTo>
                  <a:cubicBezTo>
                    <a:pt x="763" y="403"/>
                    <a:pt x="741" y="441"/>
                    <a:pt x="765" y="457"/>
                  </a:cubicBezTo>
                  <a:lnTo>
                    <a:pt x="765" y="457"/>
                  </a:lnTo>
                  <a:cubicBezTo>
                    <a:pt x="773" y="462"/>
                    <a:pt x="777" y="471"/>
                    <a:pt x="775" y="481"/>
                  </a:cubicBezTo>
                  <a:lnTo>
                    <a:pt x="775" y="481"/>
                  </a:lnTo>
                  <a:cubicBezTo>
                    <a:pt x="775" y="484"/>
                    <a:pt x="775" y="487"/>
                    <a:pt x="776" y="490"/>
                  </a:cubicBezTo>
                  <a:lnTo>
                    <a:pt x="776" y="490"/>
                  </a:lnTo>
                  <a:cubicBezTo>
                    <a:pt x="730" y="515"/>
                    <a:pt x="685" y="545"/>
                    <a:pt x="646" y="579"/>
                  </a:cubicBezTo>
                  <a:lnTo>
                    <a:pt x="646" y="579"/>
                  </a:lnTo>
                  <a:cubicBezTo>
                    <a:pt x="646" y="578"/>
                    <a:pt x="644" y="576"/>
                    <a:pt x="644" y="575"/>
                  </a:cubicBezTo>
                  <a:lnTo>
                    <a:pt x="644" y="575"/>
                  </a:lnTo>
                  <a:cubicBezTo>
                    <a:pt x="638" y="453"/>
                    <a:pt x="768" y="377"/>
                    <a:pt x="878" y="363"/>
                  </a:cubicBezTo>
                  <a:lnTo>
                    <a:pt x="878" y="363"/>
                  </a:lnTo>
                  <a:cubicBezTo>
                    <a:pt x="933" y="356"/>
                    <a:pt x="989" y="366"/>
                    <a:pt x="1038" y="389"/>
                  </a:cubicBezTo>
                  <a:lnTo>
                    <a:pt x="1038" y="389"/>
                  </a:lnTo>
                  <a:cubicBezTo>
                    <a:pt x="1008" y="393"/>
                    <a:pt x="977" y="400"/>
                    <a:pt x="944" y="412"/>
                  </a:cubicBezTo>
                  <a:lnTo>
                    <a:pt x="1175" y="1291"/>
                  </a:lnTo>
                  <a:lnTo>
                    <a:pt x="1175" y="1291"/>
                  </a:lnTo>
                  <a:cubicBezTo>
                    <a:pt x="1177" y="1294"/>
                    <a:pt x="1177" y="1294"/>
                    <a:pt x="1175" y="1291"/>
                  </a:cubicBezTo>
                  <a:lnTo>
                    <a:pt x="944" y="412"/>
                  </a:lnTo>
                  <a:close/>
                  <a:moveTo>
                    <a:pt x="1055" y="1128"/>
                  </a:moveTo>
                  <a:lnTo>
                    <a:pt x="1055" y="1128"/>
                  </a:lnTo>
                  <a:cubicBezTo>
                    <a:pt x="1071" y="1133"/>
                    <a:pt x="1087" y="1143"/>
                    <a:pt x="1096" y="1155"/>
                  </a:cubicBezTo>
                  <a:lnTo>
                    <a:pt x="1096" y="1155"/>
                  </a:lnTo>
                  <a:cubicBezTo>
                    <a:pt x="1102" y="1164"/>
                    <a:pt x="1099" y="1173"/>
                    <a:pt x="1092" y="1182"/>
                  </a:cubicBezTo>
                  <a:lnTo>
                    <a:pt x="1092" y="1182"/>
                  </a:lnTo>
                  <a:cubicBezTo>
                    <a:pt x="1080" y="1172"/>
                    <a:pt x="1068" y="1162"/>
                    <a:pt x="1055" y="1152"/>
                  </a:cubicBezTo>
                  <a:lnTo>
                    <a:pt x="1055" y="1152"/>
                  </a:lnTo>
                  <a:cubicBezTo>
                    <a:pt x="1046" y="1144"/>
                    <a:pt x="1033" y="1143"/>
                    <a:pt x="1024" y="1152"/>
                  </a:cubicBezTo>
                  <a:lnTo>
                    <a:pt x="1024" y="1152"/>
                  </a:lnTo>
                  <a:cubicBezTo>
                    <a:pt x="1023" y="1153"/>
                    <a:pt x="1023" y="1154"/>
                    <a:pt x="1022" y="1154"/>
                  </a:cubicBezTo>
                  <a:lnTo>
                    <a:pt x="1022" y="1154"/>
                  </a:lnTo>
                  <a:cubicBezTo>
                    <a:pt x="1007" y="1135"/>
                    <a:pt x="973" y="1156"/>
                    <a:pt x="987" y="1180"/>
                  </a:cubicBezTo>
                  <a:lnTo>
                    <a:pt x="987" y="1180"/>
                  </a:lnTo>
                  <a:cubicBezTo>
                    <a:pt x="998" y="1200"/>
                    <a:pt x="1009" y="1220"/>
                    <a:pt x="1021" y="1241"/>
                  </a:cubicBezTo>
                  <a:lnTo>
                    <a:pt x="1021" y="1241"/>
                  </a:lnTo>
                  <a:cubicBezTo>
                    <a:pt x="998" y="1256"/>
                    <a:pt x="977" y="1273"/>
                    <a:pt x="954" y="1289"/>
                  </a:cubicBezTo>
                  <a:lnTo>
                    <a:pt x="954" y="1289"/>
                  </a:lnTo>
                  <a:cubicBezTo>
                    <a:pt x="957" y="1251"/>
                    <a:pt x="961" y="1212"/>
                    <a:pt x="966" y="1174"/>
                  </a:cubicBezTo>
                  <a:lnTo>
                    <a:pt x="966" y="1174"/>
                  </a:lnTo>
                  <a:cubicBezTo>
                    <a:pt x="969" y="1157"/>
                    <a:pt x="970" y="1116"/>
                    <a:pt x="995" y="1113"/>
                  </a:cubicBezTo>
                  <a:lnTo>
                    <a:pt x="995" y="1113"/>
                  </a:lnTo>
                  <a:cubicBezTo>
                    <a:pt x="1015" y="1111"/>
                    <a:pt x="1038" y="1122"/>
                    <a:pt x="1055" y="1128"/>
                  </a:cubicBezTo>
                  <a:close/>
                  <a:moveTo>
                    <a:pt x="1052" y="1207"/>
                  </a:moveTo>
                  <a:lnTo>
                    <a:pt x="1052" y="1207"/>
                  </a:lnTo>
                  <a:cubicBezTo>
                    <a:pt x="1055" y="1208"/>
                    <a:pt x="1057" y="1210"/>
                    <a:pt x="1060" y="1212"/>
                  </a:cubicBezTo>
                  <a:lnTo>
                    <a:pt x="1060" y="1212"/>
                  </a:lnTo>
                  <a:cubicBezTo>
                    <a:pt x="1058" y="1213"/>
                    <a:pt x="1058" y="1214"/>
                    <a:pt x="1056" y="1214"/>
                  </a:cubicBezTo>
                  <a:lnTo>
                    <a:pt x="1056" y="1214"/>
                  </a:lnTo>
                  <a:cubicBezTo>
                    <a:pt x="1055" y="1212"/>
                    <a:pt x="1054" y="1209"/>
                    <a:pt x="1052" y="1207"/>
                  </a:cubicBezTo>
                  <a:close/>
                  <a:moveTo>
                    <a:pt x="982" y="1429"/>
                  </a:moveTo>
                  <a:lnTo>
                    <a:pt x="982" y="1429"/>
                  </a:lnTo>
                  <a:cubicBezTo>
                    <a:pt x="971" y="1485"/>
                    <a:pt x="836" y="1463"/>
                    <a:pt x="803" y="1446"/>
                  </a:cubicBezTo>
                  <a:lnTo>
                    <a:pt x="803" y="1446"/>
                  </a:lnTo>
                  <a:cubicBezTo>
                    <a:pt x="704" y="1394"/>
                    <a:pt x="815" y="1288"/>
                    <a:pt x="890" y="1231"/>
                  </a:cubicBezTo>
                  <a:lnTo>
                    <a:pt x="890" y="1231"/>
                  </a:lnTo>
                  <a:cubicBezTo>
                    <a:pt x="888" y="1261"/>
                    <a:pt x="887" y="1291"/>
                    <a:pt x="886" y="1316"/>
                  </a:cubicBezTo>
                  <a:lnTo>
                    <a:pt x="886" y="1316"/>
                  </a:lnTo>
                  <a:cubicBezTo>
                    <a:pt x="886" y="1324"/>
                    <a:pt x="888" y="1330"/>
                    <a:pt x="891" y="1335"/>
                  </a:cubicBezTo>
                  <a:lnTo>
                    <a:pt x="891" y="1335"/>
                  </a:lnTo>
                  <a:cubicBezTo>
                    <a:pt x="881" y="1358"/>
                    <a:pt x="872" y="1380"/>
                    <a:pt x="862" y="1402"/>
                  </a:cubicBezTo>
                  <a:lnTo>
                    <a:pt x="862" y="1402"/>
                  </a:lnTo>
                  <a:cubicBezTo>
                    <a:pt x="850" y="1428"/>
                    <a:pt x="889" y="1450"/>
                    <a:pt x="900" y="1425"/>
                  </a:cubicBezTo>
                  <a:lnTo>
                    <a:pt x="900" y="1425"/>
                  </a:lnTo>
                  <a:cubicBezTo>
                    <a:pt x="909" y="1406"/>
                    <a:pt x="916" y="1389"/>
                    <a:pt x="924" y="1371"/>
                  </a:cubicBezTo>
                  <a:lnTo>
                    <a:pt x="924" y="1371"/>
                  </a:lnTo>
                  <a:cubicBezTo>
                    <a:pt x="933" y="1378"/>
                    <a:pt x="945" y="1379"/>
                    <a:pt x="957" y="1370"/>
                  </a:cubicBezTo>
                  <a:lnTo>
                    <a:pt x="957" y="1370"/>
                  </a:lnTo>
                  <a:cubicBezTo>
                    <a:pt x="971" y="1359"/>
                    <a:pt x="985" y="1349"/>
                    <a:pt x="1000" y="1338"/>
                  </a:cubicBezTo>
                  <a:lnTo>
                    <a:pt x="1000" y="1338"/>
                  </a:lnTo>
                  <a:cubicBezTo>
                    <a:pt x="994" y="1368"/>
                    <a:pt x="988" y="1398"/>
                    <a:pt x="982" y="1429"/>
                  </a:cubicBezTo>
                  <a:lnTo>
                    <a:pt x="1263" y="969"/>
                  </a:lnTo>
                  <a:lnTo>
                    <a:pt x="1263" y="969"/>
                  </a:lnTo>
                  <a:cubicBezTo>
                    <a:pt x="1322" y="1048"/>
                    <a:pt x="1375" y="1159"/>
                    <a:pt x="1324" y="1253"/>
                  </a:cubicBezTo>
                  <a:lnTo>
                    <a:pt x="1324" y="1253"/>
                  </a:lnTo>
                  <a:cubicBezTo>
                    <a:pt x="1276" y="1342"/>
                    <a:pt x="1155" y="1383"/>
                    <a:pt x="1060" y="1402"/>
                  </a:cubicBezTo>
                  <a:lnTo>
                    <a:pt x="1060" y="1402"/>
                  </a:lnTo>
                  <a:cubicBezTo>
                    <a:pt x="1065" y="1369"/>
                    <a:pt x="1068" y="1335"/>
                    <a:pt x="1074" y="1308"/>
                  </a:cubicBezTo>
                  <a:lnTo>
                    <a:pt x="1074" y="1308"/>
                  </a:lnTo>
                  <a:cubicBezTo>
                    <a:pt x="1075" y="1299"/>
                    <a:pt x="1074" y="1292"/>
                    <a:pt x="1071" y="1286"/>
                  </a:cubicBezTo>
                  <a:lnTo>
                    <a:pt x="1071" y="1286"/>
                  </a:lnTo>
                  <a:cubicBezTo>
                    <a:pt x="1086" y="1275"/>
                    <a:pt x="1102" y="1264"/>
                    <a:pt x="1117" y="1252"/>
                  </a:cubicBezTo>
                  <a:lnTo>
                    <a:pt x="1117" y="1252"/>
                  </a:lnTo>
                  <a:cubicBezTo>
                    <a:pt x="1120" y="1253"/>
                    <a:pt x="1122" y="1255"/>
                    <a:pt x="1125" y="1256"/>
                  </a:cubicBezTo>
                  <a:lnTo>
                    <a:pt x="1125" y="1256"/>
                  </a:lnTo>
                  <a:cubicBezTo>
                    <a:pt x="1133" y="1261"/>
                    <a:pt x="1141" y="1266"/>
                    <a:pt x="1149" y="1273"/>
                  </a:cubicBezTo>
                  <a:lnTo>
                    <a:pt x="1149" y="1273"/>
                  </a:lnTo>
                  <a:cubicBezTo>
                    <a:pt x="1156" y="1277"/>
                    <a:pt x="1163" y="1282"/>
                    <a:pt x="1169" y="1287"/>
                  </a:cubicBezTo>
                  <a:lnTo>
                    <a:pt x="1169" y="1287"/>
                  </a:lnTo>
                  <a:cubicBezTo>
                    <a:pt x="1171" y="1289"/>
                    <a:pt x="1173" y="1292"/>
                    <a:pt x="1176" y="1294"/>
                  </a:cubicBezTo>
                  <a:lnTo>
                    <a:pt x="1176" y="1294"/>
                  </a:lnTo>
                  <a:cubicBezTo>
                    <a:pt x="1182" y="1297"/>
                    <a:pt x="1187" y="1299"/>
                    <a:pt x="1193" y="1300"/>
                  </a:cubicBezTo>
                  <a:lnTo>
                    <a:pt x="1193" y="1300"/>
                  </a:lnTo>
                  <a:cubicBezTo>
                    <a:pt x="1209" y="1301"/>
                    <a:pt x="1217" y="1285"/>
                    <a:pt x="1215" y="1272"/>
                  </a:cubicBezTo>
                  <a:lnTo>
                    <a:pt x="1215" y="1272"/>
                  </a:lnTo>
                  <a:cubicBezTo>
                    <a:pt x="1212" y="1257"/>
                    <a:pt x="1187" y="1245"/>
                    <a:pt x="1176" y="1237"/>
                  </a:cubicBezTo>
                  <a:lnTo>
                    <a:pt x="1176" y="1237"/>
                  </a:lnTo>
                  <a:cubicBezTo>
                    <a:pt x="1167" y="1231"/>
                    <a:pt x="1157" y="1224"/>
                    <a:pt x="1148" y="1218"/>
                  </a:cubicBezTo>
                  <a:lnTo>
                    <a:pt x="1148" y="1218"/>
                  </a:lnTo>
                  <a:cubicBezTo>
                    <a:pt x="1148" y="1217"/>
                    <a:pt x="1149" y="1217"/>
                    <a:pt x="1149" y="1216"/>
                  </a:cubicBezTo>
                  <a:lnTo>
                    <a:pt x="1149" y="1216"/>
                  </a:lnTo>
                  <a:cubicBezTo>
                    <a:pt x="1175" y="1171"/>
                    <a:pt x="1165" y="1129"/>
                    <a:pt x="1132" y="1099"/>
                  </a:cubicBezTo>
                  <a:lnTo>
                    <a:pt x="1132" y="1099"/>
                  </a:lnTo>
                  <a:cubicBezTo>
                    <a:pt x="1161" y="1072"/>
                    <a:pt x="1190" y="1045"/>
                    <a:pt x="1219" y="1018"/>
                  </a:cubicBezTo>
                  <a:lnTo>
                    <a:pt x="1219" y="1018"/>
                  </a:lnTo>
                  <a:cubicBezTo>
                    <a:pt x="1240" y="999"/>
                    <a:pt x="1209" y="968"/>
                    <a:pt x="1187" y="987"/>
                  </a:cubicBezTo>
                  <a:lnTo>
                    <a:pt x="1187" y="987"/>
                  </a:lnTo>
                  <a:cubicBezTo>
                    <a:pt x="1164" y="1009"/>
                    <a:pt x="1140" y="1031"/>
                    <a:pt x="1116" y="1052"/>
                  </a:cubicBezTo>
                  <a:lnTo>
                    <a:pt x="1116" y="1052"/>
                  </a:lnTo>
                  <a:cubicBezTo>
                    <a:pt x="1131" y="1026"/>
                    <a:pt x="1145" y="1001"/>
                    <a:pt x="1160" y="975"/>
                  </a:cubicBezTo>
                  <a:lnTo>
                    <a:pt x="1160" y="975"/>
                  </a:lnTo>
                  <a:cubicBezTo>
                    <a:pt x="1174" y="950"/>
                    <a:pt x="1136" y="928"/>
                    <a:pt x="1122" y="952"/>
                  </a:cubicBezTo>
                  <a:lnTo>
                    <a:pt x="1122" y="952"/>
                  </a:lnTo>
                  <a:cubicBezTo>
                    <a:pt x="1105" y="982"/>
                    <a:pt x="1088" y="1012"/>
                    <a:pt x="1071" y="1042"/>
                  </a:cubicBezTo>
                  <a:lnTo>
                    <a:pt x="1071" y="1042"/>
                  </a:lnTo>
                  <a:cubicBezTo>
                    <a:pt x="1071" y="1010"/>
                    <a:pt x="1070" y="978"/>
                    <a:pt x="1070" y="946"/>
                  </a:cubicBezTo>
                  <a:lnTo>
                    <a:pt x="1070" y="946"/>
                  </a:lnTo>
                  <a:cubicBezTo>
                    <a:pt x="1070" y="917"/>
                    <a:pt x="1025" y="917"/>
                    <a:pt x="1025" y="946"/>
                  </a:cubicBezTo>
                  <a:lnTo>
                    <a:pt x="1025" y="946"/>
                  </a:lnTo>
                  <a:cubicBezTo>
                    <a:pt x="1026" y="980"/>
                    <a:pt x="1027" y="1015"/>
                    <a:pt x="1027" y="1049"/>
                  </a:cubicBezTo>
                  <a:lnTo>
                    <a:pt x="1027" y="1049"/>
                  </a:lnTo>
                  <a:cubicBezTo>
                    <a:pt x="991" y="1042"/>
                    <a:pt x="955" y="1044"/>
                    <a:pt x="934" y="1070"/>
                  </a:cubicBezTo>
                  <a:lnTo>
                    <a:pt x="934" y="1070"/>
                  </a:lnTo>
                  <a:cubicBezTo>
                    <a:pt x="919" y="1090"/>
                    <a:pt x="909" y="1116"/>
                    <a:pt x="902" y="1143"/>
                  </a:cubicBezTo>
                  <a:lnTo>
                    <a:pt x="902" y="1143"/>
                  </a:lnTo>
                  <a:cubicBezTo>
                    <a:pt x="901" y="1143"/>
                    <a:pt x="900" y="1143"/>
                    <a:pt x="900" y="1144"/>
                  </a:cubicBezTo>
                  <a:lnTo>
                    <a:pt x="900" y="1144"/>
                  </a:lnTo>
                  <a:cubicBezTo>
                    <a:pt x="873" y="1160"/>
                    <a:pt x="842" y="1182"/>
                    <a:pt x="812" y="1208"/>
                  </a:cubicBezTo>
                  <a:lnTo>
                    <a:pt x="812" y="1208"/>
                  </a:lnTo>
                  <a:cubicBezTo>
                    <a:pt x="812" y="1137"/>
                    <a:pt x="834" y="1071"/>
                    <a:pt x="874" y="1008"/>
                  </a:cubicBezTo>
                  <a:lnTo>
                    <a:pt x="874" y="1008"/>
                  </a:lnTo>
                  <a:cubicBezTo>
                    <a:pt x="960" y="874"/>
                    <a:pt x="1159" y="830"/>
                    <a:pt x="1263" y="969"/>
                  </a:cubicBezTo>
                  <a:lnTo>
                    <a:pt x="982" y="1429"/>
                  </a:lnTo>
                  <a:close/>
                  <a:moveTo>
                    <a:pt x="669" y="880"/>
                  </a:moveTo>
                  <a:lnTo>
                    <a:pt x="669" y="880"/>
                  </a:lnTo>
                  <a:cubicBezTo>
                    <a:pt x="700" y="818"/>
                    <a:pt x="745" y="767"/>
                    <a:pt x="795" y="720"/>
                  </a:cubicBezTo>
                  <a:lnTo>
                    <a:pt x="795" y="720"/>
                  </a:lnTo>
                  <a:cubicBezTo>
                    <a:pt x="824" y="694"/>
                    <a:pt x="856" y="672"/>
                    <a:pt x="891" y="654"/>
                  </a:cubicBezTo>
                  <a:lnTo>
                    <a:pt x="891" y="654"/>
                  </a:lnTo>
                  <a:cubicBezTo>
                    <a:pt x="1000" y="590"/>
                    <a:pt x="1021" y="756"/>
                    <a:pt x="1028" y="823"/>
                  </a:cubicBezTo>
                  <a:lnTo>
                    <a:pt x="1028" y="823"/>
                  </a:lnTo>
                  <a:cubicBezTo>
                    <a:pt x="975" y="836"/>
                    <a:pt x="926" y="862"/>
                    <a:pt x="890" y="895"/>
                  </a:cubicBezTo>
                  <a:lnTo>
                    <a:pt x="890" y="895"/>
                  </a:lnTo>
                  <a:cubicBezTo>
                    <a:pt x="881" y="902"/>
                    <a:pt x="873" y="911"/>
                    <a:pt x="864" y="920"/>
                  </a:cubicBezTo>
                  <a:lnTo>
                    <a:pt x="864" y="920"/>
                  </a:lnTo>
                  <a:cubicBezTo>
                    <a:pt x="858" y="896"/>
                    <a:pt x="851" y="873"/>
                    <a:pt x="846" y="850"/>
                  </a:cubicBezTo>
                  <a:lnTo>
                    <a:pt x="846" y="850"/>
                  </a:lnTo>
                  <a:cubicBezTo>
                    <a:pt x="838" y="822"/>
                    <a:pt x="795" y="834"/>
                    <a:pt x="803" y="862"/>
                  </a:cubicBezTo>
                  <a:lnTo>
                    <a:pt x="803" y="862"/>
                  </a:lnTo>
                  <a:cubicBezTo>
                    <a:pt x="810" y="889"/>
                    <a:pt x="818" y="916"/>
                    <a:pt x="825" y="942"/>
                  </a:cubicBezTo>
                  <a:lnTo>
                    <a:pt x="825" y="942"/>
                  </a:lnTo>
                  <a:cubicBezTo>
                    <a:pt x="826" y="948"/>
                    <a:pt x="830" y="952"/>
                    <a:pt x="833" y="955"/>
                  </a:cubicBezTo>
                  <a:lnTo>
                    <a:pt x="833" y="955"/>
                  </a:lnTo>
                  <a:cubicBezTo>
                    <a:pt x="833" y="955"/>
                    <a:pt x="833" y="955"/>
                    <a:pt x="833" y="956"/>
                  </a:cubicBezTo>
                  <a:lnTo>
                    <a:pt x="833" y="956"/>
                  </a:lnTo>
                  <a:lnTo>
                    <a:pt x="833" y="956"/>
                  </a:lnTo>
                  <a:lnTo>
                    <a:pt x="833" y="956"/>
                  </a:lnTo>
                  <a:cubicBezTo>
                    <a:pt x="817" y="938"/>
                    <a:pt x="802" y="921"/>
                    <a:pt x="786" y="904"/>
                  </a:cubicBezTo>
                  <a:lnTo>
                    <a:pt x="786" y="904"/>
                  </a:lnTo>
                  <a:cubicBezTo>
                    <a:pt x="767" y="882"/>
                    <a:pt x="736" y="914"/>
                    <a:pt x="755" y="935"/>
                  </a:cubicBezTo>
                  <a:lnTo>
                    <a:pt x="755" y="935"/>
                  </a:lnTo>
                  <a:cubicBezTo>
                    <a:pt x="770" y="952"/>
                    <a:pt x="786" y="970"/>
                    <a:pt x="801" y="987"/>
                  </a:cubicBezTo>
                  <a:lnTo>
                    <a:pt x="801" y="987"/>
                  </a:lnTo>
                  <a:cubicBezTo>
                    <a:pt x="803" y="989"/>
                    <a:pt x="805" y="991"/>
                    <a:pt x="808" y="992"/>
                  </a:cubicBezTo>
                  <a:lnTo>
                    <a:pt x="808" y="992"/>
                  </a:lnTo>
                  <a:cubicBezTo>
                    <a:pt x="799" y="1007"/>
                    <a:pt x="790" y="1022"/>
                    <a:pt x="783" y="1038"/>
                  </a:cubicBezTo>
                  <a:lnTo>
                    <a:pt x="783" y="1038"/>
                  </a:lnTo>
                  <a:cubicBezTo>
                    <a:pt x="758" y="1026"/>
                    <a:pt x="730" y="1021"/>
                    <a:pt x="703" y="1022"/>
                  </a:cubicBezTo>
                  <a:lnTo>
                    <a:pt x="703" y="1022"/>
                  </a:lnTo>
                  <a:cubicBezTo>
                    <a:pt x="674" y="1024"/>
                    <a:pt x="674" y="1069"/>
                    <a:pt x="703" y="1067"/>
                  </a:cubicBezTo>
                  <a:lnTo>
                    <a:pt x="703" y="1067"/>
                  </a:lnTo>
                  <a:cubicBezTo>
                    <a:pt x="726" y="1065"/>
                    <a:pt x="747" y="1070"/>
                    <a:pt x="767" y="1080"/>
                  </a:cubicBezTo>
                  <a:lnTo>
                    <a:pt x="767" y="1080"/>
                  </a:lnTo>
                  <a:cubicBezTo>
                    <a:pt x="747" y="1139"/>
                    <a:pt x="742" y="1204"/>
                    <a:pt x="750" y="1271"/>
                  </a:cubicBezTo>
                  <a:lnTo>
                    <a:pt x="750" y="1271"/>
                  </a:lnTo>
                  <a:cubicBezTo>
                    <a:pt x="727" y="1302"/>
                    <a:pt x="708" y="1335"/>
                    <a:pt x="702" y="1368"/>
                  </a:cubicBezTo>
                  <a:lnTo>
                    <a:pt x="702" y="1368"/>
                  </a:lnTo>
                  <a:cubicBezTo>
                    <a:pt x="657" y="1379"/>
                    <a:pt x="627" y="1366"/>
                    <a:pt x="608" y="1342"/>
                  </a:cubicBezTo>
                  <a:lnTo>
                    <a:pt x="608" y="1342"/>
                  </a:lnTo>
                  <a:cubicBezTo>
                    <a:pt x="625" y="1333"/>
                    <a:pt x="642" y="1327"/>
                    <a:pt x="661" y="1325"/>
                  </a:cubicBezTo>
                  <a:lnTo>
                    <a:pt x="661" y="1325"/>
                  </a:lnTo>
                  <a:cubicBezTo>
                    <a:pt x="689" y="1322"/>
                    <a:pt x="690" y="1277"/>
                    <a:pt x="661" y="1281"/>
                  </a:cubicBezTo>
                  <a:lnTo>
                    <a:pt x="661" y="1281"/>
                  </a:lnTo>
                  <a:cubicBezTo>
                    <a:pt x="636" y="1283"/>
                    <a:pt x="612" y="1290"/>
                    <a:pt x="589" y="1301"/>
                  </a:cubicBezTo>
                  <a:lnTo>
                    <a:pt x="589" y="1301"/>
                  </a:lnTo>
                  <a:cubicBezTo>
                    <a:pt x="567" y="1224"/>
                    <a:pt x="590" y="1107"/>
                    <a:pt x="597" y="1073"/>
                  </a:cubicBezTo>
                  <a:lnTo>
                    <a:pt x="597" y="1073"/>
                  </a:lnTo>
                  <a:cubicBezTo>
                    <a:pt x="610" y="1005"/>
                    <a:pt x="638" y="941"/>
                    <a:pt x="669" y="880"/>
                  </a:cubicBezTo>
                  <a:lnTo>
                    <a:pt x="630" y="1674"/>
                  </a:lnTo>
                  <a:lnTo>
                    <a:pt x="630" y="1674"/>
                  </a:lnTo>
                  <a:cubicBezTo>
                    <a:pt x="627" y="1673"/>
                    <a:pt x="624" y="1672"/>
                    <a:pt x="620" y="1672"/>
                  </a:cubicBezTo>
                  <a:lnTo>
                    <a:pt x="620" y="1672"/>
                  </a:lnTo>
                  <a:cubicBezTo>
                    <a:pt x="623" y="1671"/>
                    <a:pt x="625" y="1670"/>
                    <a:pt x="627" y="1668"/>
                  </a:cubicBezTo>
                  <a:lnTo>
                    <a:pt x="627" y="1668"/>
                  </a:lnTo>
                  <a:cubicBezTo>
                    <a:pt x="628" y="1671"/>
                    <a:pt x="629" y="1672"/>
                    <a:pt x="630" y="1674"/>
                  </a:cubicBezTo>
                  <a:lnTo>
                    <a:pt x="669" y="880"/>
                  </a:lnTo>
                  <a:close/>
                  <a:moveTo>
                    <a:pt x="948" y="1757"/>
                  </a:moveTo>
                  <a:lnTo>
                    <a:pt x="948" y="1757"/>
                  </a:lnTo>
                  <a:cubicBezTo>
                    <a:pt x="737" y="1778"/>
                    <a:pt x="655" y="1610"/>
                    <a:pt x="628" y="1437"/>
                  </a:cubicBezTo>
                  <a:lnTo>
                    <a:pt x="628" y="1437"/>
                  </a:lnTo>
                  <a:cubicBezTo>
                    <a:pt x="651" y="1442"/>
                    <a:pt x="678" y="1442"/>
                    <a:pt x="709" y="1435"/>
                  </a:cubicBezTo>
                  <a:lnTo>
                    <a:pt x="709" y="1435"/>
                  </a:lnTo>
                  <a:cubicBezTo>
                    <a:pt x="717" y="1453"/>
                    <a:pt x="730" y="1472"/>
                    <a:pt x="749" y="1489"/>
                  </a:cubicBezTo>
                  <a:lnTo>
                    <a:pt x="749" y="1489"/>
                  </a:lnTo>
                  <a:cubicBezTo>
                    <a:pt x="804" y="1538"/>
                    <a:pt x="881" y="1533"/>
                    <a:pt x="950" y="1521"/>
                  </a:cubicBezTo>
                  <a:lnTo>
                    <a:pt x="950" y="1521"/>
                  </a:lnTo>
                  <a:cubicBezTo>
                    <a:pt x="947" y="1543"/>
                    <a:pt x="944" y="1565"/>
                    <a:pt x="942" y="1587"/>
                  </a:cubicBezTo>
                  <a:lnTo>
                    <a:pt x="942" y="1587"/>
                  </a:lnTo>
                  <a:cubicBezTo>
                    <a:pt x="941" y="1598"/>
                    <a:pt x="953" y="1609"/>
                    <a:pt x="964" y="1609"/>
                  </a:cubicBezTo>
                  <a:lnTo>
                    <a:pt x="964" y="1609"/>
                  </a:lnTo>
                  <a:cubicBezTo>
                    <a:pt x="977" y="1609"/>
                    <a:pt x="985" y="1598"/>
                    <a:pt x="987" y="1587"/>
                  </a:cubicBezTo>
                  <a:lnTo>
                    <a:pt x="987" y="1587"/>
                  </a:lnTo>
                  <a:cubicBezTo>
                    <a:pt x="989" y="1562"/>
                    <a:pt x="992" y="1537"/>
                    <a:pt x="995" y="1513"/>
                  </a:cubicBezTo>
                  <a:lnTo>
                    <a:pt x="995" y="1513"/>
                  </a:lnTo>
                  <a:cubicBezTo>
                    <a:pt x="995" y="1512"/>
                    <a:pt x="994" y="1511"/>
                    <a:pt x="994" y="1511"/>
                  </a:cubicBezTo>
                  <a:lnTo>
                    <a:pt x="994" y="1511"/>
                  </a:lnTo>
                  <a:cubicBezTo>
                    <a:pt x="1005" y="1507"/>
                    <a:pt x="1013" y="1500"/>
                    <a:pt x="1021" y="1493"/>
                  </a:cubicBezTo>
                  <a:lnTo>
                    <a:pt x="1021" y="1493"/>
                  </a:lnTo>
                  <a:cubicBezTo>
                    <a:pt x="1034" y="1539"/>
                    <a:pt x="1045" y="1586"/>
                    <a:pt x="1055" y="1632"/>
                  </a:cubicBezTo>
                  <a:lnTo>
                    <a:pt x="1055" y="1632"/>
                  </a:lnTo>
                  <a:cubicBezTo>
                    <a:pt x="1059" y="1648"/>
                    <a:pt x="1082" y="1655"/>
                    <a:pt x="1092" y="1642"/>
                  </a:cubicBezTo>
                  <a:lnTo>
                    <a:pt x="1092" y="1642"/>
                  </a:lnTo>
                  <a:cubicBezTo>
                    <a:pt x="1096" y="1637"/>
                    <a:pt x="1101" y="1632"/>
                    <a:pt x="1105" y="1627"/>
                  </a:cubicBezTo>
                  <a:lnTo>
                    <a:pt x="1105" y="1627"/>
                  </a:lnTo>
                  <a:cubicBezTo>
                    <a:pt x="1118" y="1611"/>
                    <a:pt x="1105" y="1591"/>
                    <a:pt x="1091" y="1589"/>
                  </a:cubicBezTo>
                  <a:lnTo>
                    <a:pt x="1091" y="1589"/>
                  </a:lnTo>
                  <a:cubicBezTo>
                    <a:pt x="1082" y="1548"/>
                    <a:pt x="1071" y="1509"/>
                    <a:pt x="1060" y="1470"/>
                  </a:cubicBezTo>
                  <a:lnTo>
                    <a:pt x="1060" y="1470"/>
                  </a:lnTo>
                  <a:cubicBezTo>
                    <a:pt x="1065" y="1469"/>
                    <a:pt x="1070" y="1467"/>
                    <a:pt x="1075" y="1467"/>
                  </a:cubicBezTo>
                  <a:lnTo>
                    <a:pt x="1075" y="1467"/>
                  </a:lnTo>
                  <a:cubicBezTo>
                    <a:pt x="1075" y="1471"/>
                    <a:pt x="1077" y="1476"/>
                    <a:pt x="1081" y="1479"/>
                  </a:cubicBezTo>
                  <a:lnTo>
                    <a:pt x="1081" y="1479"/>
                  </a:lnTo>
                  <a:cubicBezTo>
                    <a:pt x="1107" y="1501"/>
                    <a:pt x="1128" y="1527"/>
                    <a:pt x="1144" y="1557"/>
                  </a:cubicBezTo>
                  <a:lnTo>
                    <a:pt x="1144" y="1557"/>
                  </a:lnTo>
                  <a:cubicBezTo>
                    <a:pt x="1157" y="1582"/>
                    <a:pt x="1196" y="1560"/>
                    <a:pt x="1182" y="1535"/>
                  </a:cubicBezTo>
                  <a:lnTo>
                    <a:pt x="1182" y="1535"/>
                  </a:lnTo>
                  <a:cubicBezTo>
                    <a:pt x="1166" y="1505"/>
                    <a:pt x="1145" y="1479"/>
                    <a:pt x="1121" y="1456"/>
                  </a:cubicBezTo>
                  <a:lnTo>
                    <a:pt x="1121" y="1456"/>
                  </a:lnTo>
                  <a:cubicBezTo>
                    <a:pt x="1163" y="1444"/>
                    <a:pt x="1206" y="1428"/>
                    <a:pt x="1247" y="1407"/>
                  </a:cubicBezTo>
                  <a:lnTo>
                    <a:pt x="1247" y="1407"/>
                  </a:lnTo>
                  <a:cubicBezTo>
                    <a:pt x="1249" y="1410"/>
                    <a:pt x="1252" y="1414"/>
                    <a:pt x="1256" y="1416"/>
                  </a:cubicBezTo>
                  <a:lnTo>
                    <a:pt x="1256" y="1416"/>
                  </a:lnTo>
                  <a:cubicBezTo>
                    <a:pt x="1499" y="1591"/>
                    <a:pt x="1075" y="1744"/>
                    <a:pt x="948" y="1757"/>
                  </a:cubicBezTo>
                  <a:lnTo>
                    <a:pt x="1613" y="871"/>
                  </a:lnTo>
                  <a:lnTo>
                    <a:pt x="1613" y="871"/>
                  </a:lnTo>
                  <a:cubicBezTo>
                    <a:pt x="1669" y="920"/>
                    <a:pt x="1691" y="1003"/>
                    <a:pt x="1710" y="1071"/>
                  </a:cubicBezTo>
                  <a:lnTo>
                    <a:pt x="1710" y="1071"/>
                  </a:lnTo>
                  <a:cubicBezTo>
                    <a:pt x="1714" y="1087"/>
                    <a:pt x="1717" y="1102"/>
                    <a:pt x="1719" y="1117"/>
                  </a:cubicBezTo>
                  <a:lnTo>
                    <a:pt x="1719" y="1117"/>
                  </a:lnTo>
                  <a:cubicBezTo>
                    <a:pt x="1669" y="1113"/>
                    <a:pt x="1619" y="1116"/>
                    <a:pt x="1568" y="1124"/>
                  </a:cubicBezTo>
                  <a:lnTo>
                    <a:pt x="1568" y="1124"/>
                  </a:lnTo>
                  <a:cubicBezTo>
                    <a:pt x="1540" y="1128"/>
                    <a:pt x="1552" y="1171"/>
                    <a:pt x="1580" y="1167"/>
                  </a:cubicBezTo>
                  <a:lnTo>
                    <a:pt x="1580" y="1167"/>
                  </a:lnTo>
                  <a:cubicBezTo>
                    <a:pt x="1627" y="1159"/>
                    <a:pt x="1674" y="1158"/>
                    <a:pt x="1721" y="1162"/>
                  </a:cubicBezTo>
                  <a:lnTo>
                    <a:pt x="1721" y="1162"/>
                  </a:lnTo>
                  <a:cubicBezTo>
                    <a:pt x="1720" y="1178"/>
                    <a:pt x="1719" y="1194"/>
                    <a:pt x="1715" y="1210"/>
                  </a:cubicBezTo>
                  <a:lnTo>
                    <a:pt x="1715" y="1210"/>
                  </a:lnTo>
                  <a:cubicBezTo>
                    <a:pt x="1699" y="1207"/>
                    <a:pt x="1680" y="1210"/>
                    <a:pt x="1665" y="1213"/>
                  </a:cubicBezTo>
                  <a:lnTo>
                    <a:pt x="1665" y="1213"/>
                  </a:lnTo>
                  <a:cubicBezTo>
                    <a:pt x="1640" y="1217"/>
                    <a:pt x="1617" y="1224"/>
                    <a:pt x="1594" y="1235"/>
                  </a:cubicBezTo>
                  <a:lnTo>
                    <a:pt x="1594" y="1235"/>
                  </a:lnTo>
                  <a:cubicBezTo>
                    <a:pt x="1569" y="1248"/>
                    <a:pt x="1591" y="1286"/>
                    <a:pt x="1616" y="1274"/>
                  </a:cubicBezTo>
                  <a:lnTo>
                    <a:pt x="1616" y="1274"/>
                  </a:lnTo>
                  <a:cubicBezTo>
                    <a:pt x="1633" y="1266"/>
                    <a:pt x="1650" y="1261"/>
                    <a:pt x="1668" y="1256"/>
                  </a:cubicBezTo>
                  <a:lnTo>
                    <a:pt x="1668" y="1256"/>
                  </a:lnTo>
                  <a:cubicBezTo>
                    <a:pt x="1677" y="1255"/>
                    <a:pt x="1687" y="1254"/>
                    <a:pt x="1696" y="1254"/>
                  </a:cubicBezTo>
                  <a:lnTo>
                    <a:pt x="1696" y="1254"/>
                  </a:lnTo>
                  <a:cubicBezTo>
                    <a:pt x="1697" y="1254"/>
                    <a:pt x="1699" y="1254"/>
                    <a:pt x="1701" y="1254"/>
                  </a:cubicBezTo>
                  <a:lnTo>
                    <a:pt x="1701" y="1254"/>
                  </a:lnTo>
                  <a:cubicBezTo>
                    <a:pt x="1701" y="1256"/>
                    <a:pt x="1701" y="1257"/>
                    <a:pt x="1702" y="1259"/>
                  </a:cubicBezTo>
                  <a:lnTo>
                    <a:pt x="1702" y="1259"/>
                  </a:lnTo>
                  <a:cubicBezTo>
                    <a:pt x="1691" y="1289"/>
                    <a:pt x="1677" y="1319"/>
                    <a:pt x="1659" y="1349"/>
                  </a:cubicBezTo>
                  <a:lnTo>
                    <a:pt x="1659" y="1349"/>
                  </a:lnTo>
                  <a:cubicBezTo>
                    <a:pt x="1653" y="1358"/>
                    <a:pt x="1611" y="1422"/>
                    <a:pt x="1564" y="1467"/>
                  </a:cubicBezTo>
                  <a:lnTo>
                    <a:pt x="1564" y="1467"/>
                  </a:lnTo>
                  <a:cubicBezTo>
                    <a:pt x="1545" y="1436"/>
                    <a:pt x="1530" y="1404"/>
                    <a:pt x="1520" y="1368"/>
                  </a:cubicBezTo>
                  <a:lnTo>
                    <a:pt x="1520" y="1368"/>
                  </a:lnTo>
                  <a:cubicBezTo>
                    <a:pt x="1513" y="1340"/>
                    <a:pt x="1470" y="1352"/>
                    <a:pt x="1478" y="1379"/>
                  </a:cubicBezTo>
                  <a:lnTo>
                    <a:pt x="1478" y="1379"/>
                  </a:lnTo>
                  <a:cubicBezTo>
                    <a:pt x="1489" y="1421"/>
                    <a:pt x="1506" y="1460"/>
                    <a:pt x="1530" y="1496"/>
                  </a:cubicBezTo>
                  <a:lnTo>
                    <a:pt x="1530" y="1496"/>
                  </a:lnTo>
                  <a:cubicBezTo>
                    <a:pt x="1500" y="1516"/>
                    <a:pt x="1472" y="1523"/>
                    <a:pt x="1452" y="1500"/>
                  </a:cubicBezTo>
                  <a:lnTo>
                    <a:pt x="1452" y="1500"/>
                  </a:lnTo>
                  <a:cubicBezTo>
                    <a:pt x="1441" y="1462"/>
                    <a:pt x="1431" y="1424"/>
                    <a:pt x="1419" y="1385"/>
                  </a:cubicBezTo>
                  <a:lnTo>
                    <a:pt x="1419" y="1385"/>
                  </a:lnTo>
                  <a:cubicBezTo>
                    <a:pt x="1412" y="1357"/>
                    <a:pt x="1369" y="1369"/>
                    <a:pt x="1377" y="1396"/>
                  </a:cubicBezTo>
                  <a:lnTo>
                    <a:pt x="1377" y="1396"/>
                  </a:lnTo>
                  <a:cubicBezTo>
                    <a:pt x="1383" y="1417"/>
                    <a:pt x="1388" y="1438"/>
                    <a:pt x="1394" y="1459"/>
                  </a:cubicBezTo>
                  <a:lnTo>
                    <a:pt x="1394" y="1459"/>
                  </a:lnTo>
                  <a:cubicBezTo>
                    <a:pt x="1370" y="1424"/>
                    <a:pt x="1335" y="1394"/>
                    <a:pt x="1306" y="1371"/>
                  </a:cubicBezTo>
                  <a:lnTo>
                    <a:pt x="1306" y="1371"/>
                  </a:lnTo>
                  <a:cubicBezTo>
                    <a:pt x="1350" y="1339"/>
                    <a:pt x="1384" y="1299"/>
                    <a:pt x="1401" y="1249"/>
                  </a:cubicBezTo>
                  <a:lnTo>
                    <a:pt x="1401" y="1249"/>
                  </a:lnTo>
                  <a:cubicBezTo>
                    <a:pt x="1425" y="1176"/>
                    <a:pt x="1409" y="1093"/>
                    <a:pt x="1373" y="1018"/>
                  </a:cubicBezTo>
                  <a:lnTo>
                    <a:pt x="1373" y="1018"/>
                  </a:lnTo>
                  <a:cubicBezTo>
                    <a:pt x="1399" y="1000"/>
                    <a:pt x="1426" y="982"/>
                    <a:pt x="1453" y="965"/>
                  </a:cubicBezTo>
                  <a:lnTo>
                    <a:pt x="1453" y="965"/>
                  </a:lnTo>
                  <a:cubicBezTo>
                    <a:pt x="1477" y="949"/>
                    <a:pt x="1455" y="911"/>
                    <a:pt x="1431" y="927"/>
                  </a:cubicBezTo>
                  <a:lnTo>
                    <a:pt x="1431" y="927"/>
                  </a:lnTo>
                  <a:cubicBezTo>
                    <a:pt x="1404" y="943"/>
                    <a:pt x="1378" y="961"/>
                    <a:pt x="1351" y="978"/>
                  </a:cubicBezTo>
                  <a:lnTo>
                    <a:pt x="1351" y="978"/>
                  </a:lnTo>
                  <a:cubicBezTo>
                    <a:pt x="1340" y="961"/>
                    <a:pt x="1328" y="943"/>
                    <a:pt x="1316" y="928"/>
                  </a:cubicBezTo>
                  <a:lnTo>
                    <a:pt x="1316" y="928"/>
                  </a:lnTo>
                  <a:cubicBezTo>
                    <a:pt x="1402" y="847"/>
                    <a:pt x="1506" y="773"/>
                    <a:pt x="1613" y="871"/>
                  </a:cubicBezTo>
                  <a:lnTo>
                    <a:pt x="948" y="1757"/>
                  </a:lnTo>
                  <a:close/>
                  <a:moveTo>
                    <a:pt x="1247" y="620"/>
                  </a:moveTo>
                  <a:lnTo>
                    <a:pt x="1247" y="620"/>
                  </a:lnTo>
                  <a:cubicBezTo>
                    <a:pt x="1267" y="589"/>
                    <a:pt x="1287" y="557"/>
                    <a:pt x="1307" y="526"/>
                  </a:cubicBezTo>
                  <a:lnTo>
                    <a:pt x="1307" y="526"/>
                  </a:lnTo>
                  <a:cubicBezTo>
                    <a:pt x="1380" y="588"/>
                    <a:pt x="1440" y="675"/>
                    <a:pt x="1488" y="750"/>
                  </a:cubicBezTo>
                  <a:lnTo>
                    <a:pt x="1488" y="750"/>
                  </a:lnTo>
                  <a:cubicBezTo>
                    <a:pt x="1406" y="760"/>
                    <a:pt x="1327" y="826"/>
                    <a:pt x="1271" y="879"/>
                  </a:cubicBezTo>
                  <a:lnTo>
                    <a:pt x="1271" y="879"/>
                  </a:lnTo>
                  <a:cubicBezTo>
                    <a:pt x="1262" y="871"/>
                    <a:pt x="1254" y="863"/>
                    <a:pt x="1244" y="856"/>
                  </a:cubicBezTo>
                  <a:lnTo>
                    <a:pt x="1244" y="856"/>
                  </a:lnTo>
                  <a:cubicBezTo>
                    <a:pt x="1217" y="834"/>
                    <a:pt x="1184" y="822"/>
                    <a:pt x="1150" y="816"/>
                  </a:cubicBezTo>
                  <a:lnTo>
                    <a:pt x="1150" y="816"/>
                  </a:lnTo>
                  <a:cubicBezTo>
                    <a:pt x="1159" y="776"/>
                    <a:pt x="1167" y="737"/>
                    <a:pt x="1176" y="697"/>
                  </a:cubicBezTo>
                  <a:lnTo>
                    <a:pt x="1176" y="697"/>
                  </a:lnTo>
                  <a:cubicBezTo>
                    <a:pt x="1182" y="669"/>
                    <a:pt x="1139" y="657"/>
                    <a:pt x="1133" y="685"/>
                  </a:cubicBezTo>
                  <a:lnTo>
                    <a:pt x="1133" y="685"/>
                  </a:lnTo>
                  <a:cubicBezTo>
                    <a:pt x="1123" y="728"/>
                    <a:pt x="1115" y="770"/>
                    <a:pt x="1105" y="813"/>
                  </a:cubicBezTo>
                  <a:lnTo>
                    <a:pt x="1105" y="813"/>
                  </a:lnTo>
                  <a:cubicBezTo>
                    <a:pt x="1101" y="813"/>
                    <a:pt x="1098" y="813"/>
                    <a:pt x="1093" y="813"/>
                  </a:cubicBezTo>
                  <a:lnTo>
                    <a:pt x="1093" y="813"/>
                  </a:lnTo>
                  <a:cubicBezTo>
                    <a:pt x="1083" y="729"/>
                    <a:pt x="1053" y="564"/>
                    <a:pt x="957" y="564"/>
                  </a:cubicBezTo>
                  <a:lnTo>
                    <a:pt x="957" y="564"/>
                  </a:lnTo>
                  <a:cubicBezTo>
                    <a:pt x="823" y="564"/>
                    <a:pt x="700" y="711"/>
                    <a:pt x="634" y="809"/>
                  </a:cubicBezTo>
                  <a:lnTo>
                    <a:pt x="634" y="809"/>
                  </a:lnTo>
                  <a:cubicBezTo>
                    <a:pt x="634" y="810"/>
                    <a:pt x="634" y="810"/>
                    <a:pt x="633" y="810"/>
                  </a:cubicBezTo>
                  <a:lnTo>
                    <a:pt x="633" y="810"/>
                  </a:lnTo>
                  <a:cubicBezTo>
                    <a:pt x="505" y="644"/>
                    <a:pt x="964" y="472"/>
                    <a:pt x="1042" y="452"/>
                  </a:cubicBezTo>
                  <a:lnTo>
                    <a:pt x="1042" y="452"/>
                  </a:lnTo>
                  <a:cubicBezTo>
                    <a:pt x="1069" y="444"/>
                    <a:pt x="1095" y="442"/>
                    <a:pt x="1119" y="443"/>
                  </a:cubicBezTo>
                  <a:lnTo>
                    <a:pt x="1119" y="443"/>
                  </a:lnTo>
                  <a:cubicBezTo>
                    <a:pt x="1121" y="444"/>
                    <a:pt x="1122" y="444"/>
                    <a:pt x="1123" y="445"/>
                  </a:cubicBezTo>
                  <a:lnTo>
                    <a:pt x="1123" y="445"/>
                  </a:lnTo>
                  <a:cubicBezTo>
                    <a:pt x="1123" y="448"/>
                    <a:pt x="1124" y="452"/>
                    <a:pt x="1125" y="454"/>
                  </a:cubicBezTo>
                  <a:lnTo>
                    <a:pt x="1125" y="454"/>
                  </a:lnTo>
                  <a:cubicBezTo>
                    <a:pt x="1119" y="503"/>
                    <a:pt x="1113" y="552"/>
                    <a:pt x="1107" y="601"/>
                  </a:cubicBezTo>
                  <a:lnTo>
                    <a:pt x="1107" y="601"/>
                  </a:lnTo>
                  <a:cubicBezTo>
                    <a:pt x="1103" y="629"/>
                    <a:pt x="1147" y="629"/>
                    <a:pt x="1151" y="601"/>
                  </a:cubicBezTo>
                  <a:lnTo>
                    <a:pt x="1151" y="601"/>
                  </a:lnTo>
                  <a:cubicBezTo>
                    <a:pt x="1157" y="558"/>
                    <a:pt x="1162" y="515"/>
                    <a:pt x="1167" y="473"/>
                  </a:cubicBezTo>
                  <a:lnTo>
                    <a:pt x="1167" y="473"/>
                  </a:lnTo>
                  <a:cubicBezTo>
                    <a:pt x="1171" y="470"/>
                    <a:pt x="1174" y="468"/>
                    <a:pt x="1177" y="464"/>
                  </a:cubicBezTo>
                  <a:lnTo>
                    <a:pt x="1177" y="464"/>
                  </a:lnTo>
                  <a:cubicBezTo>
                    <a:pt x="1179" y="461"/>
                    <a:pt x="1182" y="458"/>
                    <a:pt x="1185" y="455"/>
                  </a:cubicBezTo>
                  <a:lnTo>
                    <a:pt x="1185" y="455"/>
                  </a:lnTo>
                  <a:cubicBezTo>
                    <a:pt x="1215" y="464"/>
                    <a:pt x="1244" y="480"/>
                    <a:pt x="1272" y="499"/>
                  </a:cubicBezTo>
                  <a:lnTo>
                    <a:pt x="1272" y="499"/>
                  </a:lnTo>
                  <a:cubicBezTo>
                    <a:pt x="1251" y="532"/>
                    <a:pt x="1230" y="565"/>
                    <a:pt x="1209" y="598"/>
                  </a:cubicBezTo>
                  <a:lnTo>
                    <a:pt x="1209" y="598"/>
                  </a:lnTo>
                  <a:cubicBezTo>
                    <a:pt x="1193" y="622"/>
                    <a:pt x="1232" y="644"/>
                    <a:pt x="1247" y="620"/>
                  </a:cubicBezTo>
                  <a:lnTo>
                    <a:pt x="358" y="1271"/>
                  </a:lnTo>
                  <a:lnTo>
                    <a:pt x="358" y="1271"/>
                  </a:lnTo>
                  <a:cubicBezTo>
                    <a:pt x="318" y="1274"/>
                    <a:pt x="278" y="1280"/>
                    <a:pt x="240" y="1288"/>
                  </a:cubicBezTo>
                  <a:lnTo>
                    <a:pt x="240" y="1288"/>
                  </a:lnTo>
                  <a:cubicBezTo>
                    <a:pt x="239" y="1282"/>
                    <a:pt x="238" y="1276"/>
                    <a:pt x="238" y="1271"/>
                  </a:cubicBezTo>
                  <a:lnTo>
                    <a:pt x="238" y="1271"/>
                  </a:lnTo>
                  <a:cubicBezTo>
                    <a:pt x="248" y="1274"/>
                    <a:pt x="260" y="1276"/>
                    <a:pt x="270" y="1278"/>
                  </a:cubicBezTo>
                  <a:lnTo>
                    <a:pt x="270" y="1278"/>
                  </a:lnTo>
                  <a:cubicBezTo>
                    <a:pt x="298" y="1284"/>
                    <a:pt x="310" y="1241"/>
                    <a:pt x="282" y="1235"/>
                  </a:cubicBezTo>
                  <a:lnTo>
                    <a:pt x="282" y="1235"/>
                  </a:lnTo>
                  <a:cubicBezTo>
                    <a:pt x="267" y="1232"/>
                    <a:pt x="251" y="1228"/>
                    <a:pt x="236" y="1225"/>
                  </a:cubicBezTo>
                  <a:lnTo>
                    <a:pt x="236" y="1225"/>
                  </a:lnTo>
                  <a:cubicBezTo>
                    <a:pt x="236" y="1211"/>
                    <a:pt x="237" y="1197"/>
                    <a:pt x="238" y="1182"/>
                  </a:cubicBezTo>
                  <a:lnTo>
                    <a:pt x="238" y="1182"/>
                  </a:lnTo>
                  <a:cubicBezTo>
                    <a:pt x="267" y="1192"/>
                    <a:pt x="296" y="1200"/>
                    <a:pt x="328" y="1205"/>
                  </a:cubicBezTo>
                  <a:lnTo>
                    <a:pt x="328" y="1205"/>
                  </a:lnTo>
                  <a:cubicBezTo>
                    <a:pt x="355" y="1209"/>
                    <a:pt x="368" y="1167"/>
                    <a:pt x="339" y="1162"/>
                  </a:cubicBezTo>
                  <a:lnTo>
                    <a:pt x="339" y="1162"/>
                  </a:lnTo>
                  <a:cubicBezTo>
                    <a:pt x="306" y="1157"/>
                    <a:pt x="274" y="1149"/>
                    <a:pt x="242" y="1137"/>
                  </a:cubicBezTo>
                  <a:lnTo>
                    <a:pt x="242" y="1137"/>
                  </a:lnTo>
                  <a:cubicBezTo>
                    <a:pt x="268" y="952"/>
                    <a:pt x="374" y="776"/>
                    <a:pt x="542" y="768"/>
                  </a:cubicBezTo>
                  <a:lnTo>
                    <a:pt x="542" y="768"/>
                  </a:lnTo>
                  <a:cubicBezTo>
                    <a:pt x="546" y="803"/>
                    <a:pt x="564" y="837"/>
                    <a:pt x="600" y="872"/>
                  </a:cubicBezTo>
                  <a:lnTo>
                    <a:pt x="600" y="872"/>
                  </a:lnTo>
                  <a:cubicBezTo>
                    <a:pt x="589" y="896"/>
                    <a:pt x="579" y="923"/>
                    <a:pt x="570" y="952"/>
                  </a:cubicBezTo>
                  <a:lnTo>
                    <a:pt x="570" y="952"/>
                  </a:lnTo>
                  <a:cubicBezTo>
                    <a:pt x="541" y="927"/>
                    <a:pt x="509" y="905"/>
                    <a:pt x="475" y="888"/>
                  </a:cubicBezTo>
                  <a:lnTo>
                    <a:pt x="475" y="888"/>
                  </a:lnTo>
                  <a:cubicBezTo>
                    <a:pt x="449" y="876"/>
                    <a:pt x="426" y="914"/>
                    <a:pt x="452" y="927"/>
                  </a:cubicBezTo>
                  <a:lnTo>
                    <a:pt x="452" y="927"/>
                  </a:lnTo>
                  <a:cubicBezTo>
                    <a:pt x="488" y="944"/>
                    <a:pt x="520" y="966"/>
                    <a:pt x="549" y="993"/>
                  </a:cubicBezTo>
                  <a:lnTo>
                    <a:pt x="549" y="993"/>
                  </a:lnTo>
                  <a:cubicBezTo>
                    <a:pt x="551" y="995"/>
                    <a:pt x="554" y="996"/>
                    <a:pt x="556" y="997"/>
                  </a:cubicBezTo>
                  <a:lnTo>
                    <a:pt x="556" y="997"/>
                  </a:lnTo>
                  <a:cubicBezTo>
                    <a:pt x="554" y="1005"/>
                    <a:pt x="551" y="1013"/>
                    <a:pt x="549" y="1022"/>
                  </a:cubicBezTo>
                  <a:lnTo>
                    <a:pt x="549" y="1022"/>
                  </a:lnTo>
                  <a:cubicBezTo>
                    <a:pt x="518" y="1013"/>
                    <a:pt x="486" y="1005"/>
                    <a:pt x="455" y="997"/>
                  </a:cubicBezTo>
                  <a:lnTo>
                    <a:pt x="455" y="997"/>
                  </a:lnTo>
                  <a:cubicBezTo>
                    <a:pt x="427" y="990"/>
                    <a:pt x="415" y="1033"/>
                    <a:pt x="443" y="1040"/>
                  </a:cubicBezTo>
                  <a:lnTo>
                    <a:pt x="443" y="1040"/>
                  </a:lnTo>
                  <a:cubicBezTo>
                    <a:pt x="475" y="1048"/>
                    <a:pt x="507" y="1056"/>
                    <a:pt x="539" y="1064"/>
                  </a:cubicBezTo>
                  <a:lnTo>
                    <a:pt x="539" y="1064"/>
                  </a:lnTo>
                  <a:cubicBezTo>
                    <a:pt x="536" y="1076"/>
                    <a:pt x="534" y="1088"/>
                    <a:pt x="532" y="1099"/>
                  </a:cubicBezTo>
                  <a:lnTo>
                    <a:pt x="532" y="1099"/>
                  </a:lnTo>
                  <a:cubicBezTo>
                    <a:pt x="531" y="1099"/>
                    <a:pt x="531" y="1099"/>
                    <a:pt x="530" y="1099"/>
                  </a:cubicBezTo>
                  <a:lnTo>
                    <a:pt x="530" y="1099"/>
                  </a:lnTo>
                  <a:cubicBezTo>
                    <a:pt x="506" y="1099"/>
                    <a:pt x="481" y="1100"/>
                    <a:pt x="456" y="1100"/>
                  </a:cubicBezTo>
                  <a:lnTo>
                    <a:pt x="456" y="1100"/>
                  </a:lnTo>
                  <a:cubicBezTo>
                    <a:pt x="427" y="1100"/>
                    <a:pt x="427" y="1144"/>
                    <a:pt x="456" y="1144"/>
                  </a:cubicBezTo>
                  <a:lnTo>
                    <a:pt x="456" y="1144"/>
                  </a:lnTo>
                  <a:cubicBezTo>
                    <a:pt x="479" y="1144"/>
                    <a:pt x="502" y="1144"/>
                    <a:pt x="525" y="1143"/>
                  </a:cubicBezTo>
                  <a:lnTo>
                    <a:pt x="525" y="1143"/>
                  </a:lnTo>
                  <a:cubicBezTo>
                    <a:pt x="516" y="1213"/>
                    <a:pt x="515" y="1280"/>
                    <a:pt x="530" y="1333"/>
                  </a:cubicBezTo>
                  <a:lnTo>
                    <a:pt x="530" y="1333"/>
                  </a:lnTo>
                  <a:cubicBezTo>
                    <a:pt x="477" y="1344"/>
                    <a:pt x="426" y="1358"/>
                    <a:pt x="377" y="1377"/>
                  </a:cubicBezTo>
                  <a:lnTo>
                    <a:pt x="377" y="1377"/>
                  </a:lnTo>
                  <a:cubicBezTo>
                    <a:pt x="350" y="1386"/>
                    <a:pt x="362" y="1430"/>
                    <a:pt x="389" y="1419"/>
                  </a:cubicBezTo>
                  <a:lnTo>
                    <a:pt x="389" y="1419"/>
                  </a:lnTo>
                  <a:cubicBezTo>
                    <a:pt x="437" y="1401"/>
                    <a:pt x="487" y="1387"/>
                    <a:pt x="538" y="1376"/>
                  </a:cubicBezTo>
                  <a:lnTo>
                    <a:pt x="538" y="1376"/>
                  </a:lnTo>
                  <a:cubicBezTo>
                    <a:pt x="508" y="1399"/>
                    <a:pt x="477" y="1422"/>
                    <a:pt x="446" y="1446"/>
                  </a:cubicBezTo>
                  <a:lnTo>
                    <a:pt x="446" y="1446"/>
                  </a:lnTo>
                  <a:cubicBezTo>
                    <a:pt x="423" y="1463"/>
                    <a:pt x="446" y="1501"/>
                    <a:pt x="469" y="1484"/>
                  </a:cubicBezTo>
                  <a:lnTo>
                    <a:pt x="469" y="1484"/>
                  </a:lnTo>
                  <a:cubicBezTo>
                    <a:pt x="503" y="1459"/>
                    <a:pt x="537" y="1433"/>
                    <a:pt x="570" y="1407"/>
                  </a:cubicBezTo>
                  <a:lnTo>
                    <a:pt x="570" y="1407"/>
                  </a:lnTo>
                  <a:cubicBezTo>
                    <a:pt x="571" y="1408"/>
                    <a:pt x="571" y="1409"/>
                    <a:pt x="572" y="1409"/>
                  </a:cubicBezTo>
                  <a:lnTo>
                    <a:pt x="572" y="1409"/>
                  </a:lnTo>
                  <a:cubicBezTo>
                    <a:pt x="564" y="1416"/>
                    <a:pt x="560" y="1426"/>
                    <a:pt x="561" y="1439"/>
                  </a:cubicBezTo>
                  <a:lnTo>
                    <a:pt x="561" y="1439"/>
                  </a:lnTo>
                  <a:cubicBezTo>
                    <a:pt x="567" y="1479"/>
                    <a:pt x="573" y="1520"/>
                    <a:pt x="584" y="1560"/>
                  </a:cubicBezTo>
                  <a:lnTo>
                    <a:pt x="584" y="1560"/>
                  </a:lnTo>
                  <a:cubicBezTo>
                    <a:pt x="580" y="1560"/>
                    <a:pt x="577" y="1560"/>
                    <a:pt x="573" y="1561"/>
                  </a:cubicBezTo>
                  <a:lnTo>
                    <a:pt x="573" y="1561"/>
                  </a:lnTo>
                  <a:cubicBezTo>
                    <a:pt x="381" y="1607"/>
                    <a:pt x="277" y="1489"/>
                    <a:pt x="246" y="1331"/>
                  </a:cubicBezTo>
                  <a:lnTo>
                    <a:pt x="246" y="1331"/>
                  </a:lnTo>
                  <a:cubicBezTo>
                    <a:pt x="283" y="1324"/>
                    <a:pt x="320" y="1318"/>
                    <a:pt x="358" y="1315"/>
                  </a:cubicBezTo>
                  <a:lnTo>
                    <a:pt x="358" y="1315"/>
                  </a:lnTo>
                  <a:cubicBezTo>
                    <a:pt x="386" y="1313"/>
                    <a:pt x="386" y="1268"/>
                    <a:pt x="358" y="1271"/>
                  </a:cubicBezTo>
                  <a:lnTo>
                    <a:pt x="102" y="1098"/>
                  </a:lnTo>
                  <a:lnTo>
                    <a:pt x="102" y="1098"/>
                  </a:lnTo>
                  <a:cubicBezTo>
                    <a:pt x="0" y="1359"/>
                    <a:pt x="46" y="1732"/>
                    <a:pt x="373" y="1786"/>
                  </a:cubicBezTo>
                  <a:lnTo>
                    <a:pt x="373" y="1786"/>
                  </a:lnTo>
                  <a:cubicBezTo>
                    <a:pt x="434" y="1958"/>
                    <a:pt x="753" y="2033"/>
                    <a:pt x="957" y="1939"/>
                  </a:cubicBezTo>
                  <a:lnTo>
                    <a:pt x="957" y="1939"/>
                  </a:lnTo>
                  <a:cubicBezTo>
                    <a:pt x="1002" y="2121"/>
                    <a:pt x="1240" y="2031"/>
                    <a:pt x="1346" y="1948"/>
                  </a:cubicBezTo>
                  <a:lnTo>
                    <a:pt x="1346" y="1948"/>
                  </a:lnTo>
                  <a:cubicBezTo>
                    <a:pt x="1379" y="1922"/>
                    <a:pt x="1409" y="1889"/>
                    <a:pt x="1431" y="1854"/>
                  </a:cubicBezTo>
                  <a:lnTo>
                    <a:pt x="1431" y="1854"/>
                  </a:lnTo>
                  <a:cubicBezTo>
                    <a:pt x="1436" y="1856"/>
                    <a:pt x="1441" y="1857"/>
                    <a:pt x="1447" y="1857"/>
                  </a:cubicBezTo>
                  <a:lnTo>
                    <a:pt x="1447" y="1857"/>
                  </a:lnTo>
                  <a:cubicBezTo>
                    <a:pt x="1728" y="1835"/>
                    <a:pt x="2074" y="1457"/>
                    <a:pt x="1891" y="1211"/>
                  </a:cubicBezTo>
                  <a:lnTo>
                    <a:pt x="1891" y="1211"/>
                  </a:lnTo>
                  <a:cubicBezTo>
                    <a:pt x="2037" y="1039"/>
                    <a:pt x="1992" y="810"/>
                    <a:pt x="1897" y="618"/>
                  </a:cubicBezTo>
                  <a:lnTo>
                    <a:pt x="1897" y="618"/>
                  </a:lnTo>
                  <a:cubicBezTo>
                    <a:pt x="1852" y="529"/>
                    <a:pt x="1776" y="471"/>
                    <a:pt x="1682" y="444"/>
                  </a:cubicBezTo>
                  <a:lnTo>
                    <a:pt x="1682" y="444"/>
                  </a:lnTo>
                  <a:cubicBezTo>
                    <a:pt x="1661" y="438"/>
                    <a:pt x="1641" y="436"/>
                    <a:pt x="1622" y="438"/>
                  </a:cubicBezTo>
                  <a:lnTo>
                    <a:pt x="1622" y="438"/>
                  </a:lnTo>
                  <a:cubicBezTo>
                    <a:pt x="1612" y="344"/>
                    <a:pt x="1530" y="275"/>
                    <a:pt x="1436" y="258"/>
                  </a:cubicBezTo>
                  <a:lnTo>
                    <a:pt x="1436" y="258"/>
                  </a:lnTo>
                  <a:cubicBezTo>
                    <a:pt x="1376" y="246"/>
                    <a:pt x="1318" y="263"/>
                    <a:pt x="1267" y="293"/>
                  </a:cubicBezTo>
                  <a:lnTo>
                    <a:pt x="1267" y="293"/>
                  </a:lnTo>
                  <a:cubicBezTo>
                    <a:pt x="1020" y="0"/>
                    <a:pt x="503" y="203"/>
                    <a:pt x="400" y="541"/>
                  </a:cubicBezTo>
                  <a:lnTo>
                    <a:pt x="400" y="541"/>
                  </a:lnTo>
                  <a:cubicBezTo>
                    <a:pt x="318" y="568"/>
                    <a:pt x="244" y="631"/>
                    <a:pt x="194" y="710"/>
                  </a:cubicBezTo>
                  <a:lnTo>
                    <a:pt x="194" y="710"/>
                  </a:lnTo>
                  <a:cubicBezTo>
                    <a:pt x="140" y="796"/>
                    <a:pt x="84" y="962"/>
                    <a:pt x="116" y="1081"/>
                  </a:cubicBezTo>
                  <a:lnTo>
                    <a:pt x="116" y="1081"/>
                  </a:lnTo>
                  <a:cubicBezTo>
                    <a:pt x="110" y="1085"/>
                    <a:pt x="105" y="1090"/>
                    <a:pt x="102" y="1098"/>
                  </a:cubicBezTo>
                  <a:lnTo>
                    <a:pt x="1247" y="620"/>
                  </a:lnTo>
                  <a:close/>
                </a:path>
              </a:pathLst>
            </a:custGeom>
            <a:solidFill>
              <a:schemeClr val="accent5"/>
            </a:solidFill>
            <a:ln>
              <a:noFill/>
            </a:ln>
            <a:effectLst/>
          </p:spPr>
          <p:txBody>
            <a:bodyPr wrap="none" anchor="ctr"/>
            <a:lstStyle/>
            <a:p>
              <a:endParaRPr lang="es-ES_tradnl" sz="919"/>
            </a:p>
          </p:txBody>
        </p:sp>
        <p:sp>
          <p:nvSpPr>
            <p:cNvPr id="37" name="Freeform 452">
              <a:extLst>
                <a:ext uri="{FF2B5EF4-FFF2-40B4-BE49-F238E27FC236}">
                  <a16:creationId xmlns:a16="http://schemas.microsoft.com/office/drawing/2014/main" id="{3ECE44BE-B1FB-334C-BBFD-7C2E2F39F9C0}"/>
                </a:ext>
              </a:extLst>
            </p:cNvPr>
            <p:cNvSpPr>
              <a:spLocks noChangeArrowheads="1"/>
            </p:cNvSpPr>
            <p:nvPr/>
          </p:nvSpPr>
          <p:spPr bwMode="auto">
            <a:xfrm rot="11559599">
              <a:off x="5470738" y="4243042"/>
              <a:ext cx="513265" cy="705475"/>
            </a:xfrm>
            <a:custGeom>
              <a:avLst/>
              <a:gdLst>
                <a:gd name="T0" fmla="*/ 93 w 1070"/>
                <a:gd name="T1" fmla="*/ 410 h 1474"/>
                <a:gd name="T2" fmla="*/ 129 w 1070"/>
                <a:gd name="T3" fmla="*/ 221 h 1474"/>
                <a:gd name="T4" fmla="*/ 166 w 1070"/>
                <a:gd name="T5" fmla="*/ 279 h 1474"/>
                <a:gd name="T6" fmla="*/ 151 w 1070"/>
                <a:gd name="T7" fmla="*/ 694 h 1474"/>
                <a:gd name="T8" fmla="*/ 830 w 1070"/>
                <a:gd name="T9" fmla="*/ 1312 h 1474"/>
                <a:gd name="T10" fmla="*/ 883 w 1070"/>
                <a:gd name="T11" fmla="*/ 1402 h 1474"/>
                <a:gd name="T12" fmla="*/ 782 w 1070"/>
                <a:gd name="T13" fmla="*/ 1295 h 1474"/>
                <a:gd name="T14" fmla="*/ 231 w 1070"/>
                <a:gd name="T15" fmla="*/ 851 h 1474"/>
                <a:gd name="T16" fmla="*/ 251 w 1070"/>
                <a:gd name="T17" fmla="*/ 682 h 1474"/>
                <a:gd name="T18" fmla="*/ 342 w 1070"/>
                <a:gd name="T19" fmla="*/ 564 h 1474"/>
                <a:gd name="T20" fmla="*/ 306 w 1070"/>
                <a:gd name="T21" fmla="*/ 960 h 1474"/>
                <a:gd name="T22" fmla="*/ 231 w 1070"/>
                <a:gd name="T23" fmla="*/ 851 h 1474"/>
                <a:gd name="T24" fmla="*/ 254 w 1070"/>
                <a:gd name="T25" fmla="*/ 419 h 1474"/>
                <a:gd name="T26" fmla="*/ 216 w 1070"/>
                <a:gd name="T27" fmla="*/ 712 h 1474"/>
                <a:gd name="T28" fmla="*/ 184 w 1070"/>
                <a:gd name="T29" fmla="*/ 768 h 1474"/>
                <a:gd name="T30" fmla="*/ 245 w 1070"/>
                <a:gd name="T31" fmla="*/ 344 h 1474"/>
                <a:gd name="T32" fmla="*/ 543 w 1070"/>
                <a:gd name="T33" fmla="*/ 460 h 1474"/>
                <a:gd name="T34" fmla="*/ 290 w 1070"/>
                <a:gd name="T35" fmla="*/ 415 h 1474"/>
                <a:gd name="T36" fmla="*/ 374 w 1070"/>
                <a:gd name="T37" fmla="*/ 552 h 1474"/>
                <a:gd name="T38" fmla="*/ 682 w 1070"/>
                <a:gd name="T39" fmla="*/ 618 h 1474"/>
                <a:gd name="T40" fmla="*/ 479 w 1070"/>
                <a:gd name="T41" fmla="*/ 709 h 1474"/>
                <a:gd name="T42" fmla="*/ 410 w 1070"/>
                <a:gd name="T43" fmla="*/ 611 h 1474"/>
                <a:gd name="T44" fmla="*/ 779 w 1070"/>
                <a:gd name="T45" fmla="*/ 766 h 1474"/>
                <a:gd name="T46" fmla="*/ 479 w 1070"/>
                <a:gd name="T47" fmla="*/ 709 h 1474"/>
                <a:gd name="T48" fmla="*/ 507 w 1070"/>
                <a:gd name="T49" fmla="*/ 769 h 1474"/>
                <a:gd name="T50" fmla="*/ 865 w 1070"/>
                <a:gd name="T51" fmla="*/ 968 h 1474"/>
                <a:gd name="T52" fmla="*/ 333 w 1070"/>
                <a:gd name="T53" fmla="*/ 994 h 1474"/>
                <a:gd name="T54" fmla="*/ 371 w 1070"/>
                <a:gd name="T55" fmla="*/ 610 h 1474"/>
                <a:gd name="T56" fmla="*/ 422 w 1070"/>
                <a:gd name="T57" fmla="*/ 1095 h 1474"/>
                <a:gd name="T58" fmla="*/ 444 w 1070"/>
                <a:gd name="T59" fmla="*/ 1117 h 1474"/>
                <a:gd name="T60" fmla="*/ 476 w 1070"/>
                <a:gd name="T61" fmla="*/ 781 h 1474"/>
                <a:gd name="T62" fmla="*/ 572 w 1070"/>
                <a:gd name="T63" fmla="*/ 940 h 1474"/>
                <a:gd name="T64" fmla="*/ 581 w 1070"/>
                <a:gd name="T65" fmla="*/ 1238 h 1474"/>
                <a:gd name="T66" fmla="*/ 601 w 1070"/>
                <a:gd name="T67" fmla="*/ 989 h 1474"/>
                <a:gd name="T68" fmla="*/ 666 w 1070"/>
                <a:gd name="T69" fmla="*/ 1299 h 1474"/>
                <a:gd name="T70" fmla="*/ 695 w 1070"/>
                <a:gd name="T71" fmla="*/ 1318 h 1474"/>
                <a:gd name="T72" fmla="*/ 750 w 1070"/>
                <a:gd name="T73" fmla="*/ 1241 h 1474"/>
                <a:gd name="T74" fmla="*/ 899 w 1070"/>
                <a:gd name="T75" fmla="*/ 1298 h 1474"/>
                <a:gd name="T76" fmla="*/ 752 w 1070"/>
                <a:gd name="T77" fmla="*/ 1179 h 1474"/>
                <a:gd name="T78" fmla="*/ 899 w 1070"/>
                <a:gd name="T79" fmla="*/ 1298 h 1474"/>
                <a:gd name="T80" fmla="*/ 705 w 1070"/>
                <a:gd name="T81" fmla="*/ 1094 h 1474"/>
                <a:gd name="T82" fmla="*/ 700 w 1070"/>
                <a:gd name="T83" fmla="*/ 1087 h 1474"/>
                <a:gd name="T84" fmla="*/ 647 w 1070"/>
                <a:gd name="T85" fmla="*/ 1003 h 1474"/>
                <a:gd name="T86" fmla="*/ 412 w 1070"/>
                <a:gd name="T87" fmla="*/ 346 h 1474"/>
                <a:gd name="T88" fmla="*/ 492 w 1070"/>
                <a:gd name="T89" fmla="*/ 411 h 1474"/>
                <a:gd name="T90" fmla="*/ 199 w 1070"/>
                <a:gd name="T91" fmla="*/ 271 h 1474"/>
                <a:gd name="T92" fmla="*/ 189 w 1070"/>
                <a:gd name="T93" fmla="*/ 255 h 1474"/>
                <a:gd name="T94" fmla="*/ 412 w 1070"/>
                <a:gd name="T95" fmla="*/ 346 h 1474"/>
                <a:gd name="T96" fmla="*/ 102 w 1070"/>
                <a:gd name="T97" fmla="*/ 178 h 1474"/>
                <a:gd name="T98" fmla="*/ 99 w 1070"/>
                <a:gd name="T99" fmla="*/ 198 h 1474"/>
                <a:gd name="T100" fmla="*/ 109 w 1070"/>
                <a:gd name="T101" fmla="*/ 128 h 1474"/>
                <a:gd name="T102" fmla="*/ 149 w 1070"/>
                <a:gd name="T103" fmla="*/ 191 h 1474"/>
                <a:gd name="T104" fmla="*/ 222 w 1070"/>
                <a:gd name="T105" fmla="*/ 928 h 1474"/>
                <a:gd name="T106" fmla="*/ 899 w 1070"/>
                <a:gd name="T107" fmla="*/ 1452 h 1474"/>
                <a:gd name="T108" fmla="*/ 68 w 1070"/>
                <a:gd name="T109" fmla="*/ 48 h 1474"/>
                <a:gd name="T110" fmla="*/ 61 w 1070"/>
                <a:gd name="T111" fmla="*/ 38 h 1474"/>
                <a:gd name="T112" fmla="*/ 39 w 1070"/>
                <a:gd name="T113" fmla="*/ 18 h 1474"/>
                <a:gd name="T114" fmla="*/ 14 w 1070"/>
                <a:gd name="T115" fmla="*/ 39 h 1474"/>
                <a:gd name="T116" fmla="*/ 53 w 1070"/>
                <a:gd name="T117" fmla="*/ 524 h 1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70" h="1474">
                  <a:moveTo>
                    <a:pt x="95" y="450"/>
                  </a:moveTo>
                  <a:lnTo>
                    <a:pt x="95" y="450"/>
                  </a:lnTo>
                  <a:cubicBezTo>
                    <a:pt x="94" y="437"/>
                    <a:pt x="93" y="423"/>
                    <a:pt x="93" y="410"/>
                  </a:cubicBezTo>
                  <a:lnTo>
                    <a:pt x="93" y="410"/>
                  </a:lnTo>
                  <a:cubicBezTo>
                    <a:pt x="97" y="408"/>
                    <a:pt x="100" y="405"/>
                    <a:pt x="101" y="398"/>
                  </a:cubicBezTo>
                  <a:lnTo>
                    <a:pt x="101" y="398"/>
                  </a:lnTo>
                  <a:cubicBezTo>
                    <a:pt x="110" y="339"/>
                    <a:pt x="120" y="280"/>
                    <a:pt x="129" y="221"/>
                  </a:cubicBezTo>
                  <a:lnTo>
                    <a:pt x="129" y="221"/>
                  </a:lnTo>
                  <a:cubicBezTo>
                    <a:pt x="141" y="240"/>
                    <a:pt x="153" y="259"/>
                    <a:pt x="166" y="279"/>
                  </a:cubicBezTo>
                  <a:lnTo>
                    <a:pt x="166" y="279"/>
                  </a:lnTo>
                  <a:lnTo>
                    <a:pt x="166" y="279"/>
                  </a:lnTo>
                  <a:lnTo>
                    <a:pt x="166" y="279"/>
                  </a:lnTo>
                  <a:cubicBezTo>
                    <a:pt x="161" y="285"/>
                    <a:pt x="160" y="292"/>
                    <a:pt x="164" y="298"/>
                  </a:cubicBezTo>
                  <a:lnTo>
                    <a:pt x="164" y="298"/>
                  </a:lnTo>
                  <a:cubicBezTo>
                    <a:pt x="154" y="430"/>
                    <a:pt x="150" y="562"/>
                    <a:pt x="151" y="694"/>
                  </a:cubicBezTo>
                  <a:lnTo>
                    <a:pt x="151" y="694"/>
                  </a:lnTo>
                  <a:cubicBezTo>
                    <a:pt x="121" y="617"/>
                    <a:pt x="101" y="536"/>
                    <a:pt x="95" y="450"/>
                  </a:cubicBezTo>
                  <a:close/>
                  <a:moveTo>
                    <a:pt x="883" y="1402"/>
                  </a:moveTo>
                  <a:lnTo>
                    <a:pt x="883" y="1402"/>
                  </a:lnTo>
                  <a:cubicBezTo>
                    <a:pt x="866" y="1372"/>
                    <a:pt x="848" y="1342"/>
                    <a:pt x="830" y="1312"/>
                  </a:cubicBezTo>
                  <a:lnTo>
                    <a:pt x="830" y="1312"/>
                  </a:lnTo>
                  <a:cubicBezTo>
                    <a:pt x="851" y="1321"/>
                    <a:pt x="873" y="1327"/>
                    <a:pt x="895" y="1331"/>
                  </a:cubicBezTo>
                  <a:lnTo>
                    <a:pt x="895" y="1331"/>
                  </a:lnTo>
                  <a:cubicBezTo>
                    <a:pt x="891" y="1354"/>
                    <a:pt x="888" y="1378"/>
                    <a:pt x="883" y="1402"/>
                  </a:cubicBezTo>
                  <a:close/>
                  <a:moveTo>
                    <a:pt x="781" y="1369"/>
                  </a:moveTo>
                  <a:lnTo>
                    <a:pt x="781" y="1369"/>
                  </a:lnTo>
                  <a:cubicBezTo>
                    <a:pt x="781" y="1344"/>
                    <a:pt x="782" y="1319"/>
                    <a:pt x="782" y="1295"/>
                  </a:cubicBezTo>
                  <a:lnTo>
                    <a:pt x="782" y="1295"/>
                  </a:lnTo>
                  <a:cubicBezTo>
                    <a:pt x="803" y="1331"/>
                    <a:pt x="825" y="1367"/>
                    <a:pt x="846" y="1403"/>
                  </a:cubicBezTo>
                  <a:lnTo>
                    <a:pt x="846" y="1403"/>
                  </a:lnTo>
                  <a:cubicBezTo>
                    <a:pt x="823" y="1392"/>
                    <a:pt x="802" y="1381"/>
                    <a:pt x="781" y="1369"/>
                  </a:cubicBezTo>
                  <a:close/>
                  <a:moveTo>
                    <a:pt x="231" y="851"/>
                  </a:moveTo>
                  <a:lnTo>
                    <a:pt x="231" y="851"/>
                  </a:lnTo>
                  <a:cubicBezTo>
                    <a:pt x="232" y="850"/>
                    <a:pt x="233" y="849"/>
                    <a:pt x="234" y="847"/>
                  </a:cubicBezTo>
                  <a:lnTo>
                    <a:pt x="234" y="847"/>
                  </a:lnTo>
                  <a:cubicBezTo>
                    <a:pt x="257" y="804"/>
                    <a:pt x="247" y="730"/>
                    <a:pt x="251" y="682"/>
                  </a:cubicBezTo>
                  <a:lnTo>
                    <a:pt x="251" y="682"/>
                  </a:lnTo>
                  <a:cubicBezTo>
                    <a:pt x="257" y="608"/>
                    <a:pt x="267" y="535"/>
                    <a:pt x="280" y="461"/>
                  </a:cubicBezTo>
                  <a:lnTo>
                    <a:pt x="280" y="461"/>
                  </a:lnTo>
                  <a:cubicBezTo>
                    <a:pt x="301" y="496"/>
                    <a:pt x="322" y="530"/>
                    <a:pt x="342" y="564"/>
                  </a:cubicBezTo>
                  <a:lnTo>
                    <a:pt x="342" y="564"/>
                  </a:lnTo>
                  <a:cubicBezTo>
                    <a:pt x="331" y="695"/>
                    <a:pt x="318" y="827"/>
                    <a:pt x="306" y="959"/>
                  </a:cubicBezTo>
                  <a:lnTo>
                    <a:pt x="306" y="959"/>
                  </a:lnTo>
                  <a:lnTo>
                    <a:pt x="306" y="960"/>
                  </a:lnTo>
                  <a:lnTo>
                    <a:pt x="306" y="960"/>
                  </a:lnTo>
                  <a:cubicBezTo>
                    <a:pt x="292" y="941"/>
                    <a:pt x="278" y="922"/>
                    <a:pt x="264" y="903"/>
                  </a:cubicBezTo>
                  <a:lnTo>
                    <a:pt x="264" y="903"/>
                  </a:lnTo>
                  <a:cubicBezTo>
                    <a:pt x="252" y="885"/>
                    <a:pt x="241" y="869"/>
                    <a:pt x="231" y="851"/>
                  </a:cubicBezTo>
                  <a:close/>
                  <a:moveTo>
                    <a:pt x="195" y="326"/>
                  </a:moveTo>
                  <a:lnTo>
                    <a:pt x="195" y="326"/>
                  </a:lnTo>
                  <a:cubicBezTo>
                    <a:pt x="214" y="357"/>
                    <a:pt x="234" y="388"/>
                    <a:pt x="254" y="419"/>
                  </a:cubicBezTo>
                  <a:lnTo>
                    <a:pt x="254" y="419"/>
                  </a:lnTo>
                  <a:cubicBezTo>
                    <a:pt x="244" y="477"/>
                    <a:pt x="234" y="535"/>
                    <a:pt x="228" y="594"/>
                  </a:cubicBezTo>
                  <a:lnTo>
                    <a:pt x="228" y="594"/>
                  </a:lnTo>
                  <a:cubicBezTo>
                    <a:pt x="223" y="633"/>
                    <a:pt x="219" y="672"/>
                    <a:pt x="216" y="712"/>
                  </a:cubicBezTo>
                  <a:lnTo>
                    <a:pt x="216" y="712"/>
                  </a:lnTo>
                  <a:cubicBezTo>
                    <a:pt x="213" y="739"/>
                    <a:pt x="219" y="786"/>
                    <a:pt x="211" y="817"/>
                  </a:cubicBezTo>
                  <a:lnTo>
                    <a:pt x="211" y="817"/>
                  </a:lnTo>
                  <a:cubicBezTo>
                    <a:pt x="201" y="801"/>
                    <a:pt x="192" y="784"/>
                    <a:pt x="184" y="768"/>
                  </a:cubicBezTo>
                  <a:lnTo>
                    <a:pt x="184" y="768"/>
                  </a:lnTo>
                  <a:cubicBezTo>
                    <a:pt x="181" y="621"/>
                    <a:pt x="185" y="473"/>
                    <a:pt x="195" y="326"/>
                  </a:cubicBezTo>
                  <a:close/>
                  <a:moveTo>
                    <a:pt x="290" y="415"/>
                  </a:moveTo>
                  <a:lnTo>
                    <a:pt x="290" y="415"/>
                  </a:lnTo>
                  <a:cubicBezTo>
                    <a:pt x="275" y="392"/>
                    <a:pt x="260" y="367"/>
                    <a:pt x="245" y="344"/>
                  </a:cubicBezTo>
                  <a:lnTo>
                    <a:pt x="245" y="344"/>
                  </a:lnTo>
                  <a:cubicBezTo>
                    <a:pt x="338" y="391"/>
                    <a:pt x="436" y="430"/>
                    <a:pt x="537" y="459"/>
                  </a:cubicBezTo>
                  <a:lnTo>
                    <a:pt x="537" y="459"/>
                  </a:lnTo>
                  <a:cubicBezTo>
                    <a:pt x="538" y="460"/>
                    <a:pt x="541" y="460"/>
                    <a:pt x="543" y="460"/>
                  </a:cubicBezTo>
                  <a:lnTo>
                    <a:pt x="543" y="460"/>
                  </a:lnTo>
                  <a:cubicBezTo>
                    <a:pt x="580" y="497"/>
                    <a:pt x="617" y="537"/>
                    <a:pt x="650" y="578"/>
                  </a:cubicBezTo>
                  <a:lnTo>
                    <a:pt x="650" y="578"/>
                  </a:lnTo>
                  <a:cubicBezTo>
                    <a:pt x="520" y="546"/>
                    <a:pt x="400" y="491"/>
                    <a:pt x="290" y="415"/>
                  </a:cubicBezTo>
                  <a:close/>
                  <a:moveTo>
                    <a:pt x="377" y="554"/>
                  </a:moveTo>
                  <a:lnTo>
                    <a:pt x="377" y="554"/>
                  </a:lnTo>
                  <a:cubicBezTo>
                    <a:pt x="376" y="553"/>
                    <a:pt x="375" y="553"/>
                    <a:pt x="374" y="552"/>
                  </a:cubicBezTo>
                  <a:lnTo>
                    <a:pt x="374" y="552"/>
                  </a:lnTo>
                  <a:cubicBezTo>
                    <a:pt x="359" y="528"/>
                    <a:pt x="344" y="504"/>
                    <a:pt x="329" y="480"/>
                  </a:cubicBezTo>
                  <a:lnTo>
                    <a:pt x="329" y="480"/>
                  </a:lnTo>
                  <a:cubicBezTo>
                    <a:pt x="438" y="546"/>
                    <a:pt x="556" y="592"/>
                    <a:pt x="682" y="618"/>
                  </a:cubicBezTo>
                  <a:lnTo>
                    <a:pt x="682" y="618"/>
                  </a:lnTo>
                  <a:cubicBezTo>
                    <a:pt x="708" y="653"/>
                    <a:pt x="733" y="688"/>
                    <a:pt x="755" y="724"/>
                  </a:cubicBezTo>
                  <a:lnTo>
                    <a:pt x="755" y="724"/>
                  </a:lnTo>
                  <a:cubicBezTo>
                    <a:pt x="623" y="683"/>
                    <a:pt x="496" y="626"/>
                    <a:pt x="377" y="554"/>
                  </a:cubicBezTo>
                  <a:close/>
                  <a:moveTo>
                    <a:pt x="479" y="709"/>
                  </a:moveTo>
                  <a:lnTo>
                    <a:pt x="479" y="709"/>
                  </a:lnTo>
                  <a:cubicBezTo>
                    <a:pt x="477" y="703"/>
                    <a:pt x="471" y="700"/>
                    <a:pt x="465" y="700"/>
                  </a:cubicBezTo>
                  <a:lnTo>
                    <a:pt x="465" y="700"/>
                  </a:lnTo>
                  <a:cubicBezTo>
                    <a:pt x="447" y="670"/>
                    <a:pt x="428" y="640"/>
                    <a:pt x="410" y="611"/>
                  </a:cubicBezTo>
                  <a:lnTo>
                    <a:pt x="410" y="611"/>
                  </a:lnTo>
                  <a:cubicBezTo>
                    <a:pt x="526" y="676"/>
                    <a:pt x="649" y="728"/>
                    <a:pt x="778" y="766"/>
                  </a:cubicBezTo>
                  <a:lnTo>
                    <a:pt x="778" y="766"/>
                  </a:lnTo>
                  <a:lnTo>
                    <a:pt x="779" y="766"/>
                  </a:lnTo>
                  <a:lnTo>
                    <a:pt x="779" y="766"/>
                  </a:lnTo>
                  <a:cubicBezTo>
                    <a:pt x="808" y="818"/>
                    <a:pt x="833" y="872"/>
                    <a:pt x="852" y="927"/>
                  </a:cubicBezTo>
                  <a:lnTo>
                    <a:pt x="852" y="927"/>
                  </a:lnTo>
                  <a:cubicBezTo>
                    <a:pt x="719" y="869"/>
                    <a:pt x="595" y="796"/>
                    <a:pt x="479" y="709"/>
                  </a:cubicBezTo>
                  <a:close/>
                  <a:moveTo>
                    <a:pt x="611" y="943"/>
                  </a:moveTo>
                  <a:lnTo>
                    <a:pt x="611" y="943"/>
                  </a:lnTo>
                  <a:cubicBezTo>
                    <a:pt x="577" y="885"/>
                    <a:pt x="542" y="827"/>
                    <a:pt x="507" y="769"/>
                  </a:cubicBezTo>
                  <a:lnTo>
                    <a:pt x="507" y="769"/>
                  </a:lnTo>
                  <a:cubicBezTo>
                    <a:pt x="618" y="848"/>
                    <a:pt x="736" y="915"/>
                    <a:pt x="863" y="968"/>
                  </a:cubicBezTo>
                  <a:lnTo>
                    <a:pt x="863" y="968"/>
                  </a:lnTo>
                  <a:lnTo>
                    <a:pt x="865" y="968"/>
                  </a:lnTo>
                  <a:lnTo>
                    <a:pt x="865" y="968"/>
                  </a:lnTo>
                  <a:cubicBezTo>
                    <a:pt x="877" y="1009"/>
                    <a:pt x="887" y="1052"/>
                    <a:pt x="893" y="1095"/>
                  </a:cubicBezTo>
                  <a:lnTo>
                    <a:pt x="893" y="1095"/>
                  </a:lnTo>
                  <a:cubicBezTo>
                    <a:pt x="796" y="1050"/>
                    <a:pt x="702" y="999"/>
                    <a:pt x="611" y="943"/>
                  </a:cubicBezTo>
                  <a:close/>
                  <a:moveTo>
                    <a:pt x="333" y="994"/>
                  </a:moveTo>
                  <a:lnTo>
                    <a:pt x="333" y="994"/>
                  </a:lnTo>
                  <a:cubicBezTo>
                    <a:pt x="335" y="991"/>
                    <a:pt x="336" y="989"/>
                    <a:pt x="336" y="985"/>
                  </a:cubicBezTo>
                  <a:lnTo>
                    <a:pt x="336" y="985"/>
                  </a:lnTo>
                  <a:cubicBezTo>
                    <a:pt x="348" y="860"/>
                    <a:pt x="359" y="735"/>
                    <a:pt x="371" y="610"/>
                  </a:cubicBezTo>
                  <a:lnTo>
                    <a:pt x="371" y="610"/>
                  </a:lnTo>
                  <a:cubicBezTo>
                    <a:pt x="396" y="651"/>
                    <a:pt x="422" y="691"/>
                    <a:pt x="446" y="732"/>
                  </a:cubicBezTo>
                  <a:lnTo>
                    <a:pt x="446" y="732"/>
                  </a:lnTo>
                  <a:cubicBezTo>
                    <a:pt x="438" y="853"/>
                    <a:pt x="430" y="974"/>
                    <a:pt x="422" y="1095"/>
                  </a:cubicBezTo>
                  <a:lnTo>
                    <a:pt x="422" y="1095"/>
                  </a:lnTo>
                  <a:cubicBezTo>
                    <a:pt x="391" y="1062"/>
                    <a:pt x="361" y="1029"/>
                    <a:pt x="333" y="994"/>
                  </a:cubicBezTo>
                  <a:close/>
                  <a:moveTo>
                    <a:pt x="444" y="1117"/>
                  </a:moveTo>
                  <a:lnTo>
                    <a:pt x="444" y="1117"/>
                  </a:lnTo>
                  <a:cubicBezTo>
                    <a:pt x="449" y="1115"/>
                    <a:pt x="454" y="1110"/>
                    <a:pt x="454" y="1103"/>
                  </a:cubicBezTo>
                  <a:lnTo>
                    <a:pt x="454" y="1103"/>
                  </a:lnTo>
                  <a:cubicBezTo>
                    <a:pt x="462" y="995"/>
                    <a:pt x="469" y="888"/>
                    <a:pt x="476" y="781"/>
                  </a:cubicBezTo>
                  <a:lnTo>
                    <a:pt x="476" y="781"/>
                  </a:lnTo>
                  <a:cubicBezTo>
                    <a:pt x="508" y="834"/>
                    <a:pt x="540" y="887"/>
                    <a:pt x="572" y="940"/>
                  </a:cubicBezTo>
                  <a:lnTo>
                    <a:pt x="572" y="940"/>
                  </a:lnTo>
                  <a:lnTo>
                    <a:pt x="572" y="940"/>
                  </a:lnTo>
                  <a:lnTo>
                    <a:pt x="572" y="940"/>
                  </a:lnTo>
                  <a:cubicBezTo>
                    <a:pt x="565" y="1032"/>
                    <a:pt x="559" y="1123"/>
                    <a:pt x="553" y="1215"/>
                  </a:cubicBezTo>
                  <a:lnTo>
                    <a:pt x="553" y="1215"/>
                  </a:lnTo>
                  <a:cubicBezTo>
                    <a:pt x="515" y="1184"/>
                    <a:pt x="479" y="1151"/>
                    <a:pt x="444" y="1117"/>
                  </a:cubicBezTo>
                  <a:close/>
                  <a:moveTo>
                    <a:pt x="581" y="1238"/>
                  </a:moveTo>
                  <a:lnTo>
                    <a:pt x="581" y="1238"/>
                  </a:lnTo>
                  <a:cubicBezTo>
                    <a:pt x="583" y="1236"/>
                    <a:pt x="584" y="1233"/>
                    <a:pt x="584" y="1231"/>
                  </a:cubicBezTo>
                  <a:lnTo>
                    <a:pt x="584" y="1231"/>
                  </a:lnTo>
                  <a:cubicBezTo>
                    <a:pt x="590" y="1150"/>
                    <a:pt x="595" y="1069"/>
                    <a:pt x="601" y="989"/>
                  </a:cubicBezTo>
                  <a:lnTo>
                    <a:pt x="601" y="989"/>
                  </a:lnTo>
                  <a:cubicBezTo>
                    <a:pt x="624" y="1028"/>
                    <a:pt x="647" y="1066"/>
                    <a:pt x="671" y="1105"/>
                  </a:cubicBezTo>
                  <a:lnTo>
                    <a:pt x="671" y="1105"/>
                  </a:lnTo>
                  <a:cubicBezTo>
                    <a:pt x="684" y="1170"/>
                    <a:pt x="682" y="1235"/>
                    <a:pt x="666" y="1299"/>
                  </a:cubicBezTo>
                  <a:lnTo>
                    <a:pt x="666" y="1299"/>
                  </a:lnTo>
                  <a:cubicBezTo>
                    <a:pt x="637" y="1280"/>
                    <a:pt x="609" y="1259"/>
                    <a:pt x="581" y="1238"/>
                  </a:cubicBezTo>
                  <a:close/>
                  <a:moveTo>
                    <a:pt x="695" y="1318"/>
                  </a:moveTo>
                  <a:lnTo>
                    <a:pt x="695" y="1318"/>
                  </a:lnTo>
                  <a:cubicBezTo>
                    <a:pt x="708" y="1270"/>
                    <a:pt x="714" y="1223"/>
                    <a:pt x="711" y="1175"/>
                  </a:cubicBezTo>
                  <a:lnTo>
                    <a:pt x="711" y="1175"/>
                  </a:lnTo>
                  <a:cubicBezTo>
                    <a:pt x="725" y="1197"/>
                    <a:pt x="738" y="1219"/>
                    <a:pt x="750" y="1241"/>
                  </a:cubicBezTo>
                  <a:lnTo>
                    <a:pt x="750" y="1241"/>
                  </a:lnTo>
                  <a:cubicBezTo>
                    <a:pt x="750" y="1278"/>
                    <a:pt x="749" y="1314"/>
                    <a:pt x="749" y="1351"/>
                  </a:cubicBezTo>
                  <a:lnTo>
                    <a:pt x="749" y="1351"/>
                  </a:lnTo>
                  <a:cubicBezTo>
                    <a:pt x="731" y="1340"/>
                    <a:pt x="713" y="1329"/>
                    <a:pt x="695" y="1318"/>
                  </a:cubicBezTo>
                  <a:close/>
                  <a:moveTo>
                    <a:pt x="899" y="1298"/>
                  </a:moveTo>
                  <a:lnTo>
                    <a:pt x="899" y="1298"/>
                  </a:lnTo>
                  <a:cubicBezTo>
                    <a:pt x="863" y="1291"/>
                    <a:pt x="830" y="1278"/>
                    <a:pt x="799" y="1260"/>
                  </a:cubicBezTo>
                  <a:lnTo>
                    <a:pt x="799" y="1260"/>
                  </a:lnTo>
                  <a:cubicBezTo>
                    <a:pt x="784" y="1233"/>
                    <a:pt x="768" y="1206"/>
                    <a:pt x="752" y="1179"/>
                  </a:cubicBezTo>
                  <a:lnTo>
                    <a:pt x="752" y="1179"/>
                  </a:lnTo>
                  <a:cubicBezTo>
                    <a:pt x="797" y="1213"/>
                    <a:pt x="847" y="1239"/>
                    <a:pt x="901" y="1257"/>
                  </a:cubicBezTo>
                  <a:lnTo>
                    <a:pt x="901" y="1257"/>
                  </a:lnTo>
                  <a:cubicBezTo>
                    <a:pt x="901" y="1271"/>
                    <a:pt x="900" y="1284"/>
                    <a:pt x="899" y="1298"/>
                  </a:cubicBezTo>
                  <a:close/>
                  <a:moveTo>
                    <a:pt x="902" y="1223"/>
                  </a:moveTo>
                  <a:lnTo>
                    <a:pt x="902" y="1223"/>
                  </a:lnTo>
                  <a:cubicBezTo>
                    <a:pt x="826" y="1196"/>
                    <a:pt x="760" y="1152"/>
                    <a:pt x="705" y="1094"/>
                  </a:cubicBezTo>
                  <a:lnTo>
                    <a:pt x="705" y="1094"/>
                  </a:lnTo>
                  <a:cubicBezTo>
                    <a:pt x="704" y="1092"/>
                    <a:pt x="702" y="1091"/>
                    <a:pt x="701" y="1090"/>
                  </a:cubicBezTo>
                  <a:lnTo>
                    <a:pt x="701" y="1090"/>
                  </a:lnTo>
                  <a:cubicBezTo>
                    <a:pt x="701" y="1089"/>
                    <a:pt x="701" y="1088"/>
                    <a:pt x="700" y="1087"/>
                  </a:cubicBezTo>
                  <a:lnTo>
                    <a:pt x="700" y="1087"/>
                  </a:lnTo>
                  <a:cubicBezTo>
                    <a:pt x="699" y="1081"/>
                    <a:pt x="695" y="1078"/>
                    <a:pt x="692" y="1076"/>
                  </a:cubicBezTo>
                  <a:lnTo>
                    <a:pt x="692" y="1076"/>
                  </a:lnTo>
                  <a:cubicBezTo>
                    <a:pt x="677" y="1052"/>
                    <a:pt x="662" y="1027"/>
                    <a:pt x="647" y="1003"/>
                  </a:cubicBezTo>
                  <a:lnTo>
                    <a:pt x="647" y="1003"/>
                  </a:lnTo>
                  <a:cubicBezTo>
                    <a:pt x="728" y="1051"/>
                    <a:pt x="812" y="1094"/>
                    <a:pt x="898" y="1133"/>
                  </a:cubicBezTo>
                  <a:lnTo>
                    <a:pt x="898" y="1133"/>
                  </a:lnTo>
                  <a:cubicBezTo>
                    <a:pt x="901" y="1162"/>
                    <a:pt x="902" y="1192"/>
                    <a:pt x="902" y="1223"/>
                  </a:cubicBezTo>
                  <a:close/>
                  <a:moveTo>
                    <a:pt x="412" y="346"/>
                  </a:moveTo>
                  <a:lnTo>
                    <a:pt x="412" y="346"/>
                  </a:lnTo>
                  <a:cubicBezTo>
                    <a:pt x="414" y="346"/>
                    <a:pt x="417" y="347"/>
                    <a:pt x="419" y="347"/>
                  </a:cubicBezTo>
                  <a:lnTo>
                    <a:pt x="419" y="347"/>
                  </a:lnTo>
                  <a:cubicBezTo>
                    <a:pt x="444" y="368"/>
                    <a:pt x="468" y="389"/>
                    <a:pt x="492" y="411"/>
                  </a:cubicBezTo>
                  <a:lnTo>
                    <a:pt x="492" y="411"/>
                  </a:lnTo>
                  <a:cubicBezTo>
                    <a:pt x="394" y="379"/>
                    <a:pt x="300" y="338"/>
                    <a:pt x="210" y="288"/>
                  </a:cubicBezTo>
                  <a:lnTo>
                    <a:pt x="210" y="288"/>
                  </a:lnTo>
                  <a:cubicBezTo>
                    <a:pt x="206" y="282"/>
                    <a:pt x="202" y="276"/>
                    <a:pt x="199" y="271"/>
                  </a:cubicBezTo>
                  <a:lnTo>
                    <a:pt x="199" y="271"/>
                  </a:lnTo>
                  <a:cubicBezTo>
                    <a:pt x="199" y="270"/>
                    <a:pt x="199" y="270"/>
                    <a:pt x="199" y="269"/>
                  </a:cubicBezTo>
                  <a:lnTo>
                    <a:pt x="199" y="269"/>
                  </a:lnTo>
                  <a:cubicBezTo>
                    <a:pt x="200" y="262"/>
                    <a:pt x="195" y="256"/>
                    <a:pt x="189" y="255"/>
                  </a:cubicBezTo>
                  <a:lnTo>
                    <a:pt x="189" y="255"/>
                  </a:lnTo>
                  <a:cubicBezTo>
                    <a:pt x="186" y="250"/>
                    <a:pt x="183" y="245"/>
                    <a:pt x="180" y="241"/>
                  </a:cubicBezTo>
                  <a:lnTo>
                    <a:pt x="180" y="241"/>
                  </a:lnTo>
                  <a:cubicBezTo>
                    <a:pt x="257" y="276"/>
                    <a:pt x="335" y="310"/>
                    <a:pt x="412" y="346"/>
                  </a:cubicBezTo>
                  <a:close/>
                  <a:moveTo>
                    <a:pt x="79" y="143"/>
                  </a:moveTo>
                  <a:lnTo>
                    <a:pt x="79" y="143"/>
                  </a:lnTo>
                  <a:cubicBezTo>
                    <a:pt x="87" y="154"/>
                    <a:pt x="95" y="166"/>
                    <a:pt x="102" y="178"/>
                  </a:cubicBezTo>
                  <a:lnTo>
                    <a:pt x="102" y="178"/>
                  </a:lnTo>
                  <a:cubicBezTo>
                    <a:pt x="101" y="182"/>
                    <a:pt x="101" y="185"/>
                    <a:pt x="100" y="188"/>
                  </a:cubicBezTo>
                  <a:lnTo>
                    <a:pt x="100" y="188"/>
                  </a:lnTo>
                  <a:cubicBezTo>
                    <a:pt x="99" y="192"/>
                    <a:pt x="99" y="195"/>
                    <a:pt x="99" y="198"/>
                  </a:cubicBezTo>
                  <a:lnTo>
                    <a:pt x="99" y="198"/>
                  </a:lnTo>
                  <a:cubicBezTo>
                    <a:pt x="95" y="223"/>
                    <a:pt x="91" y="247"/>
                    <a:pt x="88" y="272"/>
                  </a:cubicBezTo>
                  <a:lnTo>
                    <a:pt x="88" y="272"/>
                  </a:lnTo>
                  <a:cubicBezTo>
                    <a:pt x="86" y="229"/>
                    <a:pt x="84" y="185"/>
                    <a:pt x="79" y="143"/>
                  </a:cubicBezTo>
                  <a:close/>
                  <a:moveTo>
                    <a:pt x="109" y="128"/>
                  </a:moveTo>
                  <a:lnTo>
                    <a:pt x="109" y="128"/>
                  </a:lnTo>
                  <a:cubicBezTo>
                    <a:pt x="179" y="171"/>
                    <a:pt x="250" y="216"/>
                    <a:pt x="317" y="267"/>
                  </a:cubicBezTo>
                  <a:lnTo>
                    <a:pt x="317" y="267"/>
                  </a:lnTo>
                  <a:cubicBezTo>
                    <a:pt x="261" y="242"/>
                    <a:pt x="205" y="216"/>
                    <a:pt x="149" y="191"/>
                  </a:cubicBezTo>
                  <a:lnTo>
                    <a:pt x="149" y="191"/>
                  </a:lnTo>
                  <a:cubicBezTo>
                    <a:pt x="136" y="170"/>
                    <a:pt x="122" y="149"/>
                    <a:pt x="109" y="128"/>
                  </a:cubicBezTo>
                  <a:close/>
                  <a:moveTo>
                    <a:pt x="222" y="928"/>
                  </a:moveTo>
                  <a:lnTo>
                    <a:pt x="222" y="928"/>
                  </a:lnTo>
                  <a:cubicBezTo>
                    <a:pt x="379" y="1165"/>
                    <a:pt x="608" y="1349"/>
                    <a:pt x="865" y="1466"/>
                  </a:cubicBezTo>
                  <a:lnTo>
                    <a:pt x="865" y="1466"/>
                  </a:lnTo>
                  <a:cubicBezTo>
                    <a:pt x="880" y="1473"/>
                    <a:pt x="894" y="1463"/>
                    <a:pt x="899" y="1452"/>
                  </a:cubicBezTo>
                  <a:lnTo>
                    <a:pt x="899" y="1452"/>
                  </a:lnTo>
                  <a:cubicBezTo>
                    <a:pt x="911" y="1453"/>
                    <a:pt x="923" y="1449"/>
                    <a:pt x="926" y="1434"/>
                  </a:cubicBezTo>
                  <a:lnTo>
                    <a:pt x="926" y="1434"/>
                  </a:lnTo>
                  <a:cubicBezTo>
                    <a:pt x="1069" y="807"/>
                    <a:pt x="564" y="327"/>
                    <a:pt x="68" y="48"/>
                  </a:cubicBezTo>
                  <a:lnTo>
                    <a:pt x="68" y="48"/>
                  </a:lnTo>
                  <a:cubicBezTo>
                    <a:pt x="66" y="47"/>
                    <a:pt x="65" y="46"/>
                    <a:pt x="63" y="46"/>
                  </a:cubicBezTo>
                  <a:lnTo>
                    <a:pt x="63" y="46"/>
                  </a:lnTo>
                  <a:cubicBezTo>
                    <a:pt x="62" y="43"/>
                    <a:pt x="62" y="40"/>
                    <a:pt x="61" y="38"/>
                  </a:cubicBezTo>
                  <a:lnTo>
                    <a:pt x="61" y="38"/>
                  </a:lnTo>
                  <a:cubicBezTo>
                    <a:pt x="58" y="26"/>
                    <a:pt x="50" y="21"/>
                    <a:pt x="41" y="20"/>
                  </a:cubicBezTo>
                  <a:lnTo>
                    <a:pt x="41" y="20"/>
                  </a:lnTo>
                  <a:cubicBezTo>
                    <a:pt x="40" y="20"/>
                    <a:pt x="40" y="19"/>
                    <a:pt x="39" y="18"/>
                  </a:cubicBezTo>
                  <a:lnTo>
                    <a:pt x="39" y="18"/>
                  </a:lnTo>
                  <a:cubicBezTo>
                    <a:pt x="28" y="0"/>
                    <a:pt x="0" y="17"/>
                    <a:pt x="12" y="35"/>
                  </a:cubicBezTo>
                  <a:lnTo>
                    <a:pt x="12" y="35"/>
                  </a:lnTo>
                  <a:cubicBezTo>
                    <a:pt x="12" y="36"/>
                    <a:pt x="13" y="37"/>
                    <a:pt x="14" y="39"/>
                  </a:cubicBezTo>
                  <a:lnTo>
                    <a:pt x="14" y="39"/>
                  </a:lnTo>
                  <a:cubicBezTo>
                    <a:pt x="13" y="43"/>
                    <a:pt x="13" y="47"/>
                    <a:pt x="14" y="52"/>
                  </a:cubicBezTo>
                  <a:lnTo>
                    <a:pt x="14" y="52"/>
                  </a:lnTo>
                  <a:cubicBezTo>
                    <a:pt x="52" y="206"/>
                    <a:pt x="36" y="366"/>
                    <a:pt x="53" y="524"/>
                  </a:cubicBezTo>
                  <a:lnTo>
                    <a:pt x="53" y="524"/>
                  </a:lnTo>
                  <a:cubicBezTo>
                    <a:pt x="69" y="673"/>
                    <a:pt x="141" y="806"/>
                    <a:pt x="222" y="928"/>
                  </a:cubicBezTo>
                  <a:close/>
                </a:path>
              </a:pathLst>
            </a:custGeom>
            <a:solidFill>
              <a:schemeClr val="accent6"/>
            </a:solidFill>
            <a:ln>
              <a:noFill/>
            </a:ln>
            <a:effectLst/>
          </p:spPr>
          <p:txBody>
            <a:bodyPr wrap="none" anchor="ctr"/>
            <a:lstStyle/>
            <a:p>
              <a:endParaRPr lang="es-ES_tradnl" sz="919"/>
            </a:p>
          </p:txBody>
        </p:sp>
      </p:grpSp>
    </p:spTree>
    <p:extLst>
      <p:ext uri="{BB962C8B-B14F-4D97-AF65-F5344CB8AC3E}">
        <p14:creationId xmlns:p14="http://schemas.microsoft.com/office/powerpoint/2010/main" val="109621178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3200" b="1" dirty="0">
                <a:solidFill>
                  <a:schemeClr val="tx2"/>
                </a:solidFill>
                <a:latin typeface="Handlee" panose="02000000000000000000" pitchFamily="2" charset="77"/>
              </a:rPr>
              <a:t>Psilocybin-assisted Psychotherapy</a:t>
            </a:r>
          </a:p>
        </p:txBody>
      </p:sp>
      <p:sp>
        <p:nvSpPr>
          <p:cNvPr id="3" name="Content Placeholder 2"/>
          <p:cNvSpPr>
            <a:spLocks noGrp="1"/>
          </p:cNvSpPr>
          <p:nvPr>
            <p:ph idx="1"/>
          </p:nvPr>
        </p:nvSpPr>
        <p:spPr>
          <a:xfrm>
            <a:off x="628650" y="1557446"/>
            <a:ext cx="5485210" cy="3312210"/>
          </a:xfrm>
        </p:spPr>
        <p:txBody>
          <a:bodyPr>
            <a:normAutofit/>
          </a:bodyPr>
          <a:lstStyle/>
          <a:p>
            <a:pPr>
              <a:lnSpc>
                <a:spcPct val="100000"/>
              </a:lnSpc>
            </a:pPr>
            <a:r>
              <a:rPr lang="en-US" sz="2400" dirty="0">
                <a:solidFill>
                  <a:schemeClr val="tx2"/>
                </a:solidFill>
                <a:latin typeface="Handlee" panose="02000000000000000000" pitchFamily="2" charset="77"/>
              </a:rPr>
              <a:t>Embed drug sessions within broader course of psychotherapy</a:t>
            </a:r>
          </a:p>
          <a:p>
            <a:pPr>
              <a:lnSpc>
                <a:spcPct val="100000"/>
              </a:lnSpc>
            </a:pPr>
            <a:r>
              <a:rPr lang="en-US" sz="2400" dirty="0">
                <a:solidFill>
                  <a:schemeClr val="tx2"/>
                </a:solidFill>
                <a:latin typeface="Handlee" panose="02000000000000000000" pitchFamily="2" charset="77"/>
              </a:rPr>
              <a:t>Subjective drug effects have meaning and value</a:t>
            </a:r>
          </a:p>
          <a:p>
            <a:pPr>
              <a:lnSpc>
                <a:spcPct val="100000"/>
              </a:lnSpc>
            </a:pPr>
            <a:r>
              <a:rPr lang="en-US" sz="2400" dirty="0">
                <a:solidFill>
                  <a:schemeClr val="tx2"/>
                </a:solidFill>
                <a:latin typeface="Handlee" panose="02000000000000000000" pitchFamily="2" charset="77"/>
              </a:rPr>
              <a:t>‘Set’ and ‘Setting’</a:t>
            </a:r>
          </a:p>
          <a:p>
            <a:pPr>
              <a:lnSpc>
                <a:spcPct val="100000"/>
              </a:lnSpc>
            </a:pPr>
            <a:r>
              <a:rPr lang="en-US" sz="2400" dirty="0">
                <a:solidFill>
                  <a:schemeClr val="tx2"/>
                </a:solidFill>
                <a:latin typeface="Handlee" panose="02000000000000000000" pitchFamily="2" charset="77"/>
              </a:rPr>
              <a:t>Preparation, Support, Integration (PSI)</a:t>
            </a:r>
          </a:p>
        </p:txBody>
      </p:sp>
      <p:pic>
        <p:nvPicPr>
          <p:cNvPr id="443" name="Content Placeholder 5" descr="A bedroom with a bed and a painting on the wall&#10;&#10;Description automatically generated">
            <a:extLst>
              <a:ext uri="{FF2B5EF4-FFF2-40B4-BE49-F238E27FC236}">
                <a16:creationId xmlns:a16="http://schemas.microsoft.com/office/drawing/2014/main" id="{2BD5235F-3095-324B-A15D-AA6F90E0630C}"/>
              </a:ext>
            </a:extLst>
          </p:cNvPr>
          <p:cNvPicPr>
            <a:picLocks/>
          </p:cNvPicPr>
          <p:nvPr/>
        </p:nvPicPr>
        <p:blipFill>
          <a:blip r:embed="rId3"/>
          <a:stretch>
            <a:fillRect/>
          </a:stretch>
        </p:blipFill>
        <p:spPr>
          <a:xfrm>
            <a:off x="6238960" y="1114425"/>
            <a:ext cx="2532302" cy="1899227"/>
          </a:xfrm>
          <a:prstGeom prst="rect">
            <a:avLst/>
          </a:prstGeom>
        </p:spPr>
      </p:pic>
      <p:pic>
        <p:nvPicPr>
          <p:cNvPr id="444" name="Content Placeholder 6" descr="A living room filled with furniture and a window&#10;&#10;Description automatically generated">
            <a:extLst>
              <a:ext uri="{FF2B5EF4-FFF2-40B4-BE49-F238E27FC236}">
                <a16:creationId xmlns:a16="http://schemas.microsoft.com/office/drawing/2014/main" id="{F9574038-7ADB-B64A-B9CF-5C3365874E76}"/>
              </a:ext>
            </a:extLst>
          </p:cNvPr>
          <p:cNvPicPr>
            <a:picLocks/>
          </p:cNvPicPr>
          <p:nvPr/>
        </p:nvPicPr>
        <p:blipFill>
          <a:blip r:embed="rId4"/>
          <a:stretch>
            <a:fillRect/>
          </a:stretch>
        </p:blipFill>
        <p:spPr>
          <a:xfrm>
            <a:off x="6238960" y="3079461"/>
            <a:ext cx="2532302" cy="1899227"/>
          </a:xfrm>
          <a:prstGeom prst="rect">
            <a:avLst/>
          </a:prstGeom>
        </p:spPr>
      </p:pic>
    </p:spTree>
    <p:extLst>
      <p:ext uri="{BB962C8B-B14F-4D97-AF65-F5344CB8AC3E}">
        <p14:creationId xmlns:p14="http://schemas.microsoft.com/office/powerpoint/2010/main" val="105158785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52503" y="273844"/>
            <a:ext cx="7886700" cy="994172"/>
          </a:xfrm>
        </p:spPr>
        <p:txBody>
          <a:bodyPr>
            <a:normAutofit/>
          </a:bodyPr>
          <a:lstStyle/>
          <a:p>
            <a:pPr algn="ctr"/>
            <a:r>
              <a:rPr lang="en-US" sz="3200" b="1" dirty="0">
                <a:solidFill>
                  <a:schemeClr val="tx2"/>
                </a:solidFill>
                <a:latin typeface="Handlee" panose="02000000000000000000" pitchFamily="2" charset="77"/>
              </a:rPr>
              <a:t>Psilocybin-induced Neuroplasticity </a:t>
            </a:r>
            <a:br>
              <a:rPr lang="en-US" sz="3200" b="1" dirty="0">
                <a:solidFill>
                  <a:schemeClr val="tx2"/>
                </a:solidFill>
                <a:latin typeface="Handlee" panose="02000000000000000000" pitchFamily="2" charset="77"/>
              </a:rPr>
            </a:br>
            <a:r>
              <a:rPr lang="en-US" sz="3200" b="1" dirty="0">
                <a:solidFill>
                  <a:schemeClr val="tx2"/>
                </a:solidFill>
                <a:latin typeface="Handlee" panose="02000000000000000000" pitchFamily="2" charset="77"/>
              </a:rPr>
              <a:t>in the Treatment of MDD</a:t>
            </a:r>
          </a:p>
        </p:txBody>
      </p:sp>
      <p:sp>
        <p:nvSpPr>
          <p:cNvPr id="3" name="Content Placeholder 2"/>
          <p:cNvSpPr>
            <a:spLocks noGrp="1"/>
          </p:cNvSpPr>
          <p:nvPr>
            <p:ph idx="1"/>
          </p:nvPr>
        </p:nvSpPr>
        <p:spPr>
          <a:xfrm>
            <a:off x="1040040" y="1384291"/>
            <a:ext cx="5767745" cy="3775440"/>
          </a:xfrm>
        </p:spPr>
        <p:txBody>
          <a:bodyPr>
            <a:normAutofit/>
          </a:bodyPr>
          <a:lstStyle/>
          <a:p>
            <a:pPr>
              <a:lnSpc>
                <a:spcPct val="110000"/>
              </a:lnSpc>
              <a:spcBef>
                <a:spcPts val="0"/>
              </a:spcBef>
            </a:pPr>
            <a:r>
              <a:rPr lang="en-US" sz="2400" b="1" dirty="0">
                <a:solidFill>
                  <a:schemeClr val="tx2"/>
                </a:solidFill>
                <a:latin typeface="Handlee" panose="02000000000000000000" pitchFamily="2" charset="77"/>
              </a:rPr>
              <a:t> </a:t>
            </a:r>
            <a:r>
              <a:rPr lang="en-US" sz="2200" b="1" dirty="0">
                <a:solidFill>
                  <a:schemeClr val="tx2"/>
                </a:solidFill>
                <a:latin typeface="Handlee" panose="02000000000000000000" pitchFamily="2" charset="77"/>
              </a:rPr>
              <a:t>Mechanism</a:t>
            </a:r>
            <a:r>
              <a:rPr lang="en-US" sz="2200" dirty="0">
                <a:solidFill>
                  <a:schemeClr val="tx2"/>
                </a:solidFill>
                <a:latin typeface="Handlee" panose="02000000000000000000" pitchFamily="2" charset="77"/>
              </a:rPr>
              <a:t> </a:t>
            </a:r>
          </a:p>
          <a:p>
            <a:pPr lvl="1">
              <a:lnSpc>
                <a:spcPct val="110000"/>
              </a:lnSpc>
              <a:spcBef>
                <a:spcPts val="0"/>
              </a:spcBef>
            </a:pPr>
            <a:r>
              <a:rPr lang="en-US" sz="2200" dirty="0">
                <a:solidFill>
                  <a:schemeClr val="tx2"/>
                </a:solidFill>
                <a:latin typeface="Handlee" panose="02000000000000000000" pitchFamily="2" charset="77"/>
              </a:rPr>
              <a:t>Neuroplasticity (EEG Long Term Potentiation)</a:t>
            </a:r>
          </a:p>
          <a:p>
            <a:pPr lvl="1">
              <a:lnSpc>
                <a:spcPct val="110000"/>
              </a:lnSpc>
              <a:spcBef>
                <a:spcPts val="0"/>
              </a:spcBef>
            </a:pPr>
            <a:r>
              <a:rPr lang="en-US" sz="2200" dirty="0">
                <a:solidFill>
                  <a:schemeClr val="tx2"/>
                </a:solidFill>
                <a:latin typeface="Handlee" panose="02000000000000000000" pitchFamily="2" charset="77"/>
              </a:rPr>
              <a:t>Psychological flexibility (AAQ, KIMS, qualitative interviews)</a:t>
            </a:r>
          </a:p>
          <a:p>
            <a:pPr>
              <a:lnSpc>
                <a:spcPct val="110000"/>
              </a:lnSpc>
              <a:spcBef>
                <a:spcPts val="0"/>
              </a:spcBef>
            </a:pPr>
            <a:r>
              <a:rPr lang="en-US" sz="2200" b="1" dirty="0">
                <a:solidFill>
                  <a:schemeClr val="tx2"/>
                </a:solidFill>
                <a:latin typeface="Handlee" panose="02000000000000000000" pitchFamily="2" charset="77"/>
              </a:rPr>
              <a:t> Efficacy</a:t>
            </a:r>
          </a:p>
          <a:p>
            <a:pPr lvl="1">
              <a:lnSpc>
                <a:spcPct val="110000"/>
              </a:lnSpc>
              <a:spcBef>
                <a:spcPts val="0"/>
              </a:spcBef>
            </a:pPr>
            <a:r>
              <a:rPr lang="en-US" sz="2200" dirty="0">
                <a:solidFill>
                  <a:schemeClr val="tx2"/>
                </a:solidFill>
                <a:latin typeface="Handlee" panose="02000000000000000000" pitchFamily="2" charset="77"/>
              </a:rPr>
              <a:t>acute and sustained changes in depressive symptoms (HAM-D and QIDS-SR) and anxiety (HAM-A)</a:t>
            </a:r>
          </a:p>
        </p:txBody>
      </p:sp>
      <p:pic>
        <p:nvPicPr>
          <p:cNvPr id="4" name="Picture 3">
            <a:extLst>
              <a:ext uri="{FF2B5EF4-FFF2-40B4-BE49-F238E27FC236}">
                <a16:creationId xmlns:a16="http://schemas.microsoft.com/office/drawing/2014/main" id="{37BFE6AF-95A4-594A-A09A-EF955AE8DCED}"/>
              </a:ext>
            </a:extLst>
          </p:cNvPr>
          <p:cNvPicPr>
            <a:picLocks noChangeAspect="1"/>
          </p:cNvPicPr>
          <p:nvPr/>
        </p:nvPicPr>
        <p:blipFill>
          <a:blip r:embed="rId3"/>
          <a:stretch>
            <a:fillRect/>
          </a:stretch>
        </p:blipFill>
        <p:spPr>
          <a:xfrm>
            <a:off x="6929191" y="2739511"/>
            <a:ext cx="1729920" cy="1729920"/>
          </a:xfrm>
          <a:prstGeom prst="rect">
            <a:avLst/>
          </a:prstGeom>
        </p:spPr>
      </p:pic>
      <p:pic>
        <p:nvPicPr>
          <p:cNvPr id="6" name="Picture 5">
            <a:extLst>
              <a:ext uri="{FF2B5EF4-FFF2-40B4-BE49-F238E27FC236}">
                <a16:creationId xmlns:a16="http://schemas.microsoft.com/office/drawing/2014/main" id="{D883C25F-9F51-244A-95D6-2B7414D1D062}"/>
              </a:ext>
            </a:extLst>
          </p:cNvPr>
          <p:cNvPicPr>
            <a:picLocks noChangeAspect="1"/>
          </p:cNvPicPr>
          <p:nvPr/>
        </p:nvPicPr>
        <p:blipFill>
          <a:blip r:embed="rId4"/>
          <a:stretch>
            <a:fillRect/>
          </a:stretch>
        </p:blipFill>
        <p:spPr>
          <a:xfrm>
            <a:off x="6807785" y="1577982"/>
            <a:ext cx="1972733" cy="851563"/>
          </a:xfrm>
          <a:prstGeom prst="rect">
            <a:avLst/>
          </a:prstGeom>
        </p:spPr>
      </p:pic>
    </p:spTree>
    <p:extLst>
      <p:ext uri="{BB962C8B-B14F-4D97-AF65-F5344CB8AC3E}">
        <p14:creationId xmlns:p14="http://schemas.microsoft.com/office/powerpoint/2010/main" val="237746123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7412" y="-15046"/>
            <a:ext cx="9059333" cy="994172"/>
          </a:xfrm>
        </p:spPr>
        <p:txBody>
          <a:bodyPr>
            <a:normAutofit/>
          </a:bodyPr>
          <a:lstStyle/>
          <a:p>
            <a:pPr algn="ctr"/>
            <a:r>
              <a:rPr lang="en-US" sz="2000" b="1" dirty="0">
                <a:solidFill>
                  <a:schemeClr val="tx2"/>
                </a:solidFill>
                <a:latin typeface="Handlee" panose="02000000000000000000" pitchFamily="2" charset="77"/>
              </a:rPr>
              <a:t>Psychedelic Therapy vs Psychopharmacologic Treatment for Depression</a:t>
            </a:r>
          </a:p>
        </p:txBody>
      </p:sp>
      <p:graphicFrame>
        <p:nvGraphicFramePr>
          <p:cNvPr id="443" name="Content Placeholder 442">
            <a:extLst>
              <a:ext uri="{FF2B5EF4-FFF2-40B4-BE49-F238E27FC236}">
                <a16:creationId xmlns:a16="http://schemas.microsoft.com/office/drawing/2014/main" id="{28A39976-124A-4D4E-964D-36BF9B47A254}"/>
              </a:ext>
            </a:extLst>
          </p:cNvPr>
          <p:cNvGraphicFramePr>
            <a:graphicFrameLocks noGrp="1"/>
          </p:cNvGraphicFramePr>
          <p:nvPr>
            <p:ph idx="1"/>
            <p:extLst>
              <p:ext uri="{D42A27DB-BD31-4B8C-83A1-F6EECF244321}">
                <p14:modId xmlns:p14="http://schemas.microsoft.com/office/powerpoint/2010/main" val="500229283"/>
              </p:ext>
            </p:extLst>
          </p:nvPr>
        </p:nvGraphicFramePr>
        <p:xfrm>
          <a:off x="1096137" y="801173"/>
          <a:ext cx="7196060" cy="4165411"/>
        </p:xfrm>
        <a:graphic>
          <a:graphicData uri="http://schemas.openxmlformats.org/drawingml/2006/table">
            <a:tbl>
              <a:tblPr firstRow="1" bandRow="1">
                <a:tableStyleId>{7DF18680-E054-41AD-8BC1-D1AEF772440D}</a:tableStyleId>
              </a:tblPr>
              <a:tblGrid>
                <a:gridCol w="3260908">
                  <a:extLst>
                    <a:ext uri="{9D8B030D-6E8A-4147-A177-3AD203B41FA5}">
                      <a16:colId xmlns:a16="http://schemas.microsoft.com/office/drawing/2014/main" val="3590454193"/>
                    </a:ext>
                  </a:extLst>
                </a:gridCol>
                <a:gridCol w="3935152">
                  <a:extLst>
                    <a:ext uri="{9D8B030D-6E8A-4147-A177-3AD203B41FA5}">
                      <a16:colId xmlns:a16="http://schemas.microsoft.com/office/drawing/2014/main" val="907568929"/>
                    </a:ext>
                  </a:extLst>
                </a:gridCol>
              </a:tblGrid>
              <a:tr h="812433">
                <a:tc>
                  <a:txBody>
                    <a:bodyPr/>
                    <a:lstStyle/>
                    <a:p>
                      <a:pPr algn="ctr"/>
                      <a:r>
                        <a:rPr lang="en-US" sz="1800" dirty="0">
                          <a:latin typeface="Handlee" panose="02000000000000000000" pitchFamily="2" charset="77"/>
                          <a:cs typeface="Comic Sans MS"/>
                        </a:rPr>
                        <a:t>Psychopharmacologic Model</a:t>
                      </a:r>
                    </a:p>
                  </a:txBody>
                  <a:tcPr anchor="ctr">
                    <a:solidFill>
                      <a:srgbClr val="00B8DB"/>
                    </a:solidFill>
                  </a:tcPr>
                </a:tc>
                <a:tc>
                  <a:txBody>
                    <a:bodyPr/>
                    <a:lstStyle/>
                    <a:p>
                      <a:pPr algn="ctr"/>
                      <a:r>
                        <a:rPr lang="en-US" sz="1800" dirty="0">
                          <a:latin typeface="Handlee" panose="02000000000000000000" pitchFamily="2" charset="77"/>
                          <a:cs typeface="Comic Sans MS"/>
                        </a:rPr>
                        <a:t>Psychedelic Therapy Model</a:t>
                      </a:r>
                    </a:p>
                  </a:txBody>
                  <a:tcPr anchor="ctr">
                    <a:solidFill>
                      <a:srgbClr val="FF0000">
                        <a:alpha val="74000"/>
                      </a:srgbClr>
                    </a:solidFill>
                  </a:tcPr>
                </a:tc>
                <a:extLst>
                  <a:ext uri="{0D108BD9-81ED-4DB2-BD59-A6C34878D82A}">
                    <a16:rowId xmlns:a16="http://schemas.microsoft.com/office/drawing/2014/main" val="1024396452"/>
                  </a:ext>
                </a:extLst>
              </a:tr>
              <a:tr h="891242">
                <a:tc>
                  <a:txBody>
                    <a:bodyPr/>
                    <a:lstStyle/>
                    <a:p>
                      <a:pPr algn="ctr"/>
                      <a:r>
                        <a:rPr lang="en-US" sz="1800" dirty="0">
                          <a:solidFill>
                            <a:schemeClr val="tx1"/>
                          </a:solidFill>
                          <a:latin typeface="Handlee" panose="02000000000000000000" pitchFamily="2" charset="77"/>
                          <a:cs typeface="Comic Sans MS"/>
                        </a:rPr>
                        <a:t>Patient is a</a:t>
                      </a:r>
                      <a:r>
                        <a:rPr lang="en-US" sz="1800" baseline="0" dirty="0">
                          <a:solidFill>
                            <a:schemeClr val="tx1"/>
                          </a:solidFill>
                          <a:latin typeface="Handlee" panose="02000000000000000000" pitchFamily="2" charset="77"/>
                          <a:cs typeface="Comic Sans MS"/>
                        </a:rPr>
                        <a:t> compliant</a:t>
                      </a:r>
                      <a:r>
                        <a:rPr lang="en-US" sz="1800" dirty="0">
                          <a:solidFill>
                            <a:schemeClr val="tx1"/>
                          </a:solidFill>
                          <a:latin typeface="Handlee" panose="02000000000000000000" pitchFamily="2" charset="77"/>
                          <a:cs typeface="Comic Sans MS"/>
                        </a:rPr>
                        <a:t> consumer </a:t>
                      </a:r>
                    </a:p>
                    <a:p>
                      <a:pPr algn="ctr"/>
                      <a:r>
                        <a:rPr lang="en-US" sz="1800" dirty="0">
                          <a:solidFill>
                            <a:schemeClr val="tx1"/>
                          </a:solidFill>
                          <a:latin typeface="Handlee" panose="02000000000000000000" pitchFamily="2" charset="77"/>
                          <a:cs typeface="Comic Sans MS"/>
                        </a:rPr>
                        <a:t>(trust</a:t>
                      </a:r>
                      <a:r>
                        <a:rPr lang="en-US" sz="1800" baseline="0" dirty="0">
                          <a:solidFill>
                            <a:schemeClr val="tx1"/>
                          </a:solidFill>
                          <a:latin typeface="Handlee" panose="02000000000000000000" pitchFamily="2" charset="77"/>
                          <a:cs typeface="Comic Sans MS"/>
                        </a:rPr>
                        <a:t> placed in powerful molecule and system that produces it</a:t>
                      </a:r>
                      <a:r>
                        <a:rPr lang="en-US" sz="1800" dirty="0">
                          <a:solidFill>
                            <a:schemeClr val="tx1"/>
                          </a:solidFill>
                          <a:latin typeface="Handlee" panose="02000000000000000000" pitchFamily="2" charset="77"/>
                          <a:cs typeface="Comic Sans MS"/>
                        </a:rPr>
                        <a:t>)</a:t>
                      </a:r>
                    </a:p>
                  </a:txBody>
                  <a:tcPr anchor="ctr">
                    <a:solidFill>
                      <a:schemeClr val="accent6">
                        <a:lumMod val="60000"/>
                        <a:lumOff val="40000"/>
                      </a:schemeClr>
                    </a:solidFill>
                  </a:tcPr>
                </a:tc>
                <a:tc>
                  <a:txBody>
                    <a:bodyPr/>
                    <a:lstStyle/>
                    <a:p>
                      <a:pPr algn="ctr"/>
                      <a:r>
                        <a:rPr lang="en-US" sz="1800" baseline="0" dirty="0">
                          <a:solidFill>
                            <a:schemeClr val="tx1"/>
                          </a:solidFill>
                          <a:latin typeface="Handlee" panose="02000000000000000000" pitchFamily="2" charset="77"/>
                          <a:cs typeface="Comic Sans MS"/>
                        </a:rPr>
                        <a:t>Expects a more active</a:t>
                      </a:r>
                      <a:r>
                        <a:rPr lang="en-US" sz="1800" dirty="0">
                          <a:solidFill>
                            <a:schemeClr val="tx1"/>
                          </a:solidFill>
                          <a:latin typeface="Handlee" panose="02000000000000000000" pitchFamily="2" charset="77"/>
                          <a:cs typeface="Comic Sans MS"/>
                        </a:rPr>
                        <a:t> engagement in process</a:t>
                      </a:r>
                    </a:p>
                  </a:txBody>
                  <a:tcPr anchor="ctr">
                    <a:solidFill>
                      <a:schemeClr val="accent2">
                        <a:lumMod val="60000"/>
                        <a:lumOff val="40000"/>
                      </a:schemeClr>
                    </a:solidFill>
                  </a:tcPr>
                </a:tc>
                <a:extLst>
                  <a:ext uri="{0D108BD9-81ED-4DB2-BD59-A6C34878D82A}">
                    <a16:rowId xmlns:a16="http://schemas.microsoft.com/office/drawing/2014/main" val="3891769099"/>
                  </a:ext>
                </a:extLst>
              </a:tr>
              <a:tr h="623869">
                <a:tc>
                  <a:txBody>
                    <a:bodyPr/>
                    <a:lstStyle/>
                    <a:p>
                      <a:pPr algn="ctr"/>
                      <a:r>
                        <a:rPr lang="en-US" sz="1800" dirty="0">
                          <a:solidFill>
                            <a:schemeClr val="tx1"/>
                          </a:solidFill>
                          <a:latin typeface="Handlee" panose="02000000000000000000" pitchFamily="2" charset="77"/>
                          <a:cs typeface="Comic Sans MS"/>
                        </a:rPr>
                        <a:t>Brain as primary locus of illness</a:t>
                      </a:r>
                    </a:p>
                  </a:txBody>
                  <a:tcPr anchor="ctr">
                    <a:solidFill>
                      <a:schemeClr val="accent6">
                        <a:lumMod val="60000"/>
                        <a:lumOff val="40000"/>
                      </a:schemeClr>
                    </a:solidFill>
                  </a:tcPr>
                </a:tc>
                <a:tc>
                  <a:txBody>
                    <a:bodyPr/>
                    <a:lstStyle/>
                    <a:p>
                      <a:pPr algn="ctr"/>
                      <a:r>
                        <a:rPr lang="en-US" sz="1800" dirty="0">
                          <a:solidFill>
                            <a:schemeClr val="tx1"/>
                          </a:solidFill>
                          <a:latin typeface="Handlee" panose="02000000000000000000" pitchFamily="2" charset="77"/>
                          <a:cs typeface="Comic Sans MS"/>
                        </a:rPr>
                        <a:t>Self and culture are included in clinical</a:t>
                      </a:r>
                      <a:r>
                        <a:rPr lang="en-US" sz="1800" baseline="0" dirty="0">
                          <a:solidFill>
                            <a:schemeClr val="tx1"/>
                          </a:solidFill>
                          <a:latin typeface="Handlee" panose="02000000000000000000" pitchFamily="2" charset="77"/>
                          <a:cs typeface="Comic Sans MS"/>
                        </a:rPr>
                        <a:t> narrative</a:t>
                      </a:r>
                      <a:endParaRPr lang="en-US" sz="1800" dirty="0">
                        <a:solidFill>
                          <a:schemeClr val="tx1"/>
                        </a:solidFill>
                        <a:latin typeface="Handlee" panose="02000000000000000000" pitchFamily="2" charset="77"/>
                        <a:cs typeface="Comic Sans MS"/>
                      </a:endParaRPr>
                    </a:p>
                  </a:txBody>
                  <a:tcPr anchor="ctr">
                    <a:solidFill>
                      <a:schemeClr val="accent2">
                        <a:lumMod val="60000"/>
                        <a:lumOff val="40000"/>
                      </a:schemeClr>
                    </a:solidFill>
                  </a:tcPr>
                </a:tc>
                <a:extLst>
                  <a:ext uri="{0D108BD9-81ED-4DB2-BD59-A6C34878D82A}">
                    <a16:rowId xmlns:a16="http://schemas.microsoft.com/office/drawing/2014/main" val="3573158351"/>
                  </a:ext>
                </a:extLst>
              </a:tr>
              <a:tr h="623869">
                <a:tc>
                  <a:txBody>
                    <a:bodyPr/>
                    <a:lstStyle/>
                    <a:p>
                      <a:pPr algn="ctr"/>
                      <a:r>
                        <a:rPr lang="en-US" sz="1800" dirty="0">
                          <a:solidFill>
                            <a:schemeClr val="tx1"/>
                          </a:solidFill>
                          <a:latin typeface="Handlee" panose="02000000000000000000" pitchFamily="2" charset="77"/>
                          <a:cs typeface="Comic Sans MS"/>
                        </a:rPr>
                        <a:t>Defined signs and symptoms                       that are observed</a:t>
                      </a:r>
                    </a:p>
                  </a:txBody>
                  <a:tcPr anchor="ctr">
                    <a:solidFill>
                      <a:schemeClr val="accent6">
                        <a:lumMod val="60000"/>
                        <a:lumOff val="40000"/>
                      </a:schemeClr>
                    </a:solidFill>
                  </a:tcPr>
                </a:tc>
                <a:tc>
                  <a:txBody>
                    <a:bodyPr/>
                    <a:lstStyle/>
                    <a:p>
                      <a:pPr algn="ctr"/>
                      <a:r>
                        <a:rPr lang="en-US" sz="1800" dirty="0">
                          <a:solidFill>
                            <a:schemeClr val="tx1"/>
                          </a:solidFill>
                          <a:latin typeface="Handlee" panose="02000000000000000000" pitchFamily="2" charset="77"/>
                          <a:cs typeface="Comic Sans MS"/>
                        </a:rPr>
                        <a:t>Attends</a:t>
                      </a:r>
                      <a:r>
                        <a:rPr lang="en-US" sz="1800" baseline="0" dirty="0">
                          <a:solidFill>
                            <a:schemeClr val="tx1"/>
                          </a:solidFill>
                          <a:latin typeface="Handlee" panose="02000000000000000000" pitchFamily="2" charset="77"/>
                          <a:cs typeface="Comic Sans MS"/>
                        </a:rPr>
                        <a:t> to patterns / outcomes are less predetermined</a:t>
                      </a:r>
                      <a:endParaRPr lang="en-US" sz="1800" dirty="0">
                        <a:solidFill>
                          <a:schemeClr val="tx1"/>
                        </a:solidFill>
                        <a:latin typeface="Handlee" panose="02000000000000000000" pitchFamily="2" charset="77"/>
                        <a:cs typeface="Comic Sans MS"/>
                      </a:endParaRPr>
                    </a:p>
                  </a:txBody>
                  <a:tcPr anchor="ctr">
                    <a:solidFill>
                      <a:schemeClr val="accent2">
                        <a:lumMod val="60000"/>
                        <a:lumOff val="40000"/>
                      </a:schemeClr>
                    </a:solidFill>
                  </a:tcPr>
                </a:tc>
                <a:extLst>
                  <a:ext uri="{0D108BD9-81ED-4DB2-BD59-A6C34878D82A}">
                    <a16:rowId xmlns:a16="http://schemas.microsoft.com/office/drawing/2014/main" val="3149522334"/>
                  </a:ext>
                </a:extLst>
              </a:tr>
              <a:tr h="1158418">
                <a:tc>
                  <a:txBody>
                    <a:bodyPr/>
                    <a:lstStyle/>
                    <a:p>
                      <a:pPr algn="ctr"/>
                      <a:r>
                        <a:rPr lang="en-US" sz="1800" dirty="0">
                          <a:solidFill>
                            <a:schemeClr val="tx1"/>
                          </a:solidFill>
                          <a:latin typeface="Handlee" panose="02000000000000000000" pitchFamily="2" charset="77"/>
                          <a:cs typeface="Comic Sans MS"/>
                        </a:rPr>
                        <a:t>Goal: decreased dysphoria,</a:t>
                      </a:r>
                      <a:r>
                        <a:rPr lang="en-US" sz="1800" baseline="0" dirty="0">
                          <a:solidFill>
                            <a:schemeClr val="tx1"/>
                          </a:solidFill>
                          <a:latin typeface="Handlee" panose="02000000000000000000" pitchFamily="2" charset="77"/>
                          <a:cs typeface="Comic Sans MS"/>
                        </a:rPr>
                        <a:t>                  improved adaptation</a:t>
                      </a:r>
                      <a:endParaRPr lang="en-US" sz="1800" dirty="0">
                        <a:solidFill>
                          <a:schemeClr val="tx1"/>
                        </a:solidFill>
                        <a:latin typeface="Handlee" panose="02000000000000000000" pitchFamily="2" charset="77"/>
                        <a:cs typeface="Comic Sans MS"/>
                      </a:endParaRPr>
                    </a:p>
                  </a:txBody>
                  <a:tcPr anchor="ctr">
                    <a:solidFill>
                      <a:schemeClr val="accent6">
                        <a:lumMod val="60000"/>
                        <a:lumOff val="40000"/>
                      </a:schemeClr>
                    </a:solidFill>
                  </a:tcPr>
                </a:tc>
                <a:tc>
                  <a:txBody>
                    <a:bodyPr/>
                    <a:lstStyle/>
                    <a:p>
                      <a:pPr algn="ctr"/>
                      <a:r>
                        <a:rPr lang="en-US" sz="1800" dirty="0">
                          <a:solidFill>
                            <a:schemeClr val="tx1"/>
                          </a:solidFill>
                          <a:latin typeface="Handlee" panose="02000000000000000000" pitchFamily="2" charset="77"/>
                          <a:cs typeface="Comic Sans MS"/>
                        </a:rPr>
                        <a:t>Goal:</a:t>
                      </a:r>
                      <a:r>
                        <a:rPr lang="en-US" sz="1800" baseline="0" dirty="0">
                          <a:solidFill>
                            <a:schemeClr val="tx1"/>
                          </a:solidFill>
                          <a:latin typeface="Handlee" panose="02000000000000000000" pitchFamily="2" charset="77"/>
                          <a:cs typeface="Comic Sans MS"/>
                        </a:rPr>
                        <a:t> </a:t>
                      </a:r>
                      <a:r>
                        <a:rPr lang="en-US" sz="1800" dirty="0">
                          <a:solidFill>
                            <a:schemeClr val="tx1"/>
                          </a:solidFill>
                          <a:latin typeface="Handlee" panose="02000000000000000000" pitchFamily="2" charset="77"/>
                          <a:cs typeface="Comic Sans MS"/>
                        </a:rPr>
                        <a:t>embracing full range of experience/shift in identity and way of being in the world</a:t>
                      </a:r>
                      <a:r>
                        <a:rPr lang="en-US" sz="1800" baseline="0" dirty="0">
                          <a:solidFill>
                            <a:schemeClr val="tx1"/>
                          </a:solidFill>
                          <a:latin typeface="Handlee" panose="02000000000000000000" pitchFamily="2" charset="77"/>
                          <a:cs typeface="Comic Sans MS"/>
                        </a:rPr>
                        <a:t> </a:t>
                      </a:r>
                    </a:p>
                  </a:txBody>
                  <a:tcPr anchor="ctr">
                    <a:solidFill>
                      <a:schemeClr val="accent2">
                        <a:lumMod val="60000"/>
                        <a:lumOff val="40000"/>
                      </a:schemeClr>
                    </a:solidFill>
                  </a:tcPr>
                </a:tc>
                <a:extLst>
                  <a:ext uri="{0D108BD9-81ED-4DB2-BD59-A6C34878D82A}">
                    <a16:rowId xmlns:a16="http://schemas.microsoft.com/office/drawing/2014/main" val="605415078"/>
                  </a:ext>
                </a:extLst>
              </a:tr>
            </a:tbl>
          </a:graphicData>
        </a:graphic>
      </p:graphicFrame>
    </p:spTree>
    <p:extLst>
      <p:ext uri="{BB962C8B-B14F-4D97-AF65-F5344CB8AC3E}">
        <p14:creationId xmlns:p14="http://schemas.microsoft.com/office/powerpoint/2010/main" val="217654997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43058" y="-141989"/>
            <a:ext cx="7886700" cy="994172"/>
          </a:xfrm>
        </p:spPr>
        <p:txBody>
          <a:bodyPr>
            <a:normAutofit/>
          </a:bodyPr>
          <a:lstStyle/>
          <a:p>
            <a:pPr algn="ctr"/>
            <a:r>
              <a:rPr lang="en-US" sz="2000" b="1" dirty="0">
                <a:solidFill>
                  <a:schemeClr val="tx2"/>
                </a:solidFill>
                <a:latin typeface="Handlee" panose="02000000000000000000" pitchFamily="2" charset="77"/>
                <a:cs typeface="Comic Sans MS"/>
              </a:rPr>
              <a:t>Why ACT? Conceptual Overlaps and Synergistic Effects </a:t>
            </a:r>
          </a:p>
        </p:txBody>
      </p:sp>
      <p:graphicFrame>
        <p:nvGraphicFramePr>
          <p:cNvPr id="443" name="Content Placeholder 442">
            <a:extLst>
              <a:ext uri="{FF2B5EF4-FFF2-40B4-BE49-F238E27FC236}">
                <a16:creationId xmlns:a16="http://schemas.microsoft.com/office/drawing/2014/main" id="{28A39976-124A-4D4E-964D-36BF9B47A254}"/>
              </a:ext>
            </a:extLst>
          </p:cNvPr>
          <p:cNvGraphicFramePr>
            <a:graphicFrameLocks noGrp="1"/>
          </p:cNvGraphicFramePr>
          <p:nvPr>
            <p:ph idx="1"/>
            <p:extLst>
              <p:ext uri="{D42A27DB-BD31-4B8C-83A1-F6EECF244321}">
                <p14:modId xmlns:p14="http://schemas.microsoft.com/office/powerpoint/2010/main" val="3101008983"/>
              </p:ext>
            </p:extLst>
          </p:nvPr>
        </p:nvGraphicFramePr>
        <p:xfrm>
          <a:off x="895330" y="611393"/>
          <a:ext cx="7021652" cy="4481828"/>
        </p:xfrm>
        <a:graphic>
          <a:graphicData uri="http://schemas.openxmlformats.org/drawingml/2006/table">
            <a:tbl>
              <a:tblPr firstRow="1" bandRow="1">
                <a:tableStyleId>{7DF18680-E054-41AD-8BC1-D1AEF772440D}</a:tableStyleId>
              </a:tblPr>
              <a:tblGrid>
                <a:gridCol w="3689410">
                  <a:extLst>
                    <a:ext uri="{9D8B030D-6E8A-4147-A177-3AD203B41FA5}">
                      <a16:colId xmlns:a16="http://schemas.microsoft.com/office/drawing/2014/main" val="3590454193"/>
                    </a:ext>
                  </a:extLst>
                </a:gridCol>
                <a:gridCol w="3332242">
                  <a:extLst>
                    <a:ext uri="{9D8B030D-6E8A-4147-A177-3AD203B41FA5}">
                      <a16:colId xmlns:a16="http://schemas.microsoft.com/office/drawing/2014/main" val="907568929"/>
                    </a:ext>
                  </a:extLst>
                </a:gridCol>
              </a:tblGrid>
              <a:tr h="619479">
                <a:tc>
                  <a:txBody>
                    <a:bodyPr/>
                    <a:lstStyle/>
                    <a:p>
                      <a:pPr algn="ctr"/>
                      <a:r>
                        <a:rPr lang="en-US" sz="1800" dirty="0">
                          <a:latin typeface="Handlee" panose="02000000000000000000" pitchFamily="2" charset="77"/>
                          <a:cs typeface="Comic Sans MS"/>
                        </a:rPr>
                        <a:t>Yale-Depression Study </a:t>
                      </a:r>
                    </a:p>
                    <a:p>
                      <a:pPr algn="ctr"/>
                      <a:r>
                        <a:rPr lang="en-US" sz="1800" dirty="0">
                          <a:latin typeface="Handlee" panose="02000000000000000000" pitchFamily="2" charset="77"/>
                          <a:cs typeface="Comic Sans MS"/>
                        </a:rPr>
                        <a:t>Psychedelic Therapy Model</a:t>
                      </a:r>
                    </a:p>
                  </a:txBody>
                  <a:tcPr anchor="ctr">
                    <a:solidFill>
                      <a:srgbClr val="FF0000"/>
                    </a:solidFill>
                  </a:tcPr>
                </a:tc>
                <a:tc>
                  <a:txBody>
                    <a:bodyPr/>
                    <a:lstStyle/>
                    <a:p>
                      <a:pPr algn="ctr"/>
                      <a:r>
                        <a:rPr lang="en-US" sz="1800" dirty="0">
                          <a:latin typeface="Handlee" panose="02000000000000000000" pitchFamily="2" charset="77"/>
                          <a:cs typeface="Comic Sans MS"/>
                        </a:rPr>
                        <a:t>ACT</a:t>
                      </a:r>
                    </a:p>
                  </a:txBody>
                  <a:tcPr anchor="ctr">
                    <a:solidFill>
                      <a:srgbClr val="4AEDDE"/>
                    </a:solidFill>
                  </a:tcPr>
                </a:tc>
                <a:extLst>
                  <a:ext uri="{0D108BD9-81ED-4DB2-BD59-A6C34878D82A}">
                    <a16:rowId xmlns:a16="http://schemas.microsoft.com/office/drawing/2014/main" val="1024396452"/>
                  </a:ext>
                </a:extLst>
              </a:tr>
              <a:tr h="758099">
                <a:tc>
                  <a:txBody>
                    <a:bodyPr/>
                    <a:lstStyle/>
                    <a:p>
                      <a:pPr algn="ctr"/>
                      <a:r>
                        <a:rPr lang="en-US" sz="1600" dirty="0">
                          <a:solidFill>
                            <a:schemeClr val="tx1"/>
                          </a:solidFill>
                          <a:latin typeface="Handlee" panose="02000000000000000000" pitchFamily="2" charset="77"/>
                          <a:cs typeface="Comic Sans MS"/>
                        </a:rPr>
                        <a:t>Active engagement in recovery</a:t>
                      </a:r>
                    </a:p>
                  </a:txBody>
                  <a:tcPr anchor="ctr">
                    <a:solidFill>
                      <a:schemeClr val="accent2">
                        <a:lumMod val="60000"/>
                        <a:lumOff val="40000"/>
                      </a:schemeClr>
                    </a:solidFill>
                  </a:tcPr>
                </a:tc>
                <a:tc>
                  <a:txBody>
                    <a:bodyPr/>
                    <a:lstStyle/>
                    <a:p>
                      <a:pPr algn="ctr"/>
                      <a:r>
                        <a:rPr lang="en-US" sz="1600" dirty="0">
                          <a:solidFill>
                            <a:schemeClr val="tx1"/>
                          </a:solidFill>
                          <a:latin typeface="Handlee" panose="02000000000000000000" pitchFamily="2" charset="77"/>
                          <a:cs typeface="Comic Sans MS"/>
                        </a:rPr>
                        <a:t>Mindfulness practices </a:t>
                      </a:r>
                    </a:p>
                    <a:p>
                      <a:pPr algn="ctr"/>
                      <a:r>
                        <a:rPr lang="en-US" sz="1600" dirty="0">
                          <a:solidFill>
                            <a:schemeClr val="tx1"/>
                          </a:solidFill>
                          <a:latin typeface="Handlee" panose="02000000000000000000" pitchFamily="2" charset="77"/>
                          <a:cs typeface="Comic Sans MS"/>
                        </a:rPr>
                        <a:t>behavioral activation</a:t>
                      </a:r>
                    </a:p>
                  </a:txBody>
                  <a:tcPr anchor="ctr">
                    <a:solidFill>
                      <a:schemeClr val="accent1">
                        <a:lumMod val="40000"/>
                        <a:lumOff val="60000"/>
                      </a:schemeClr>
                    </a:solidFill>
                  </a:tcPr>
                </a:tc>
                <a:extLst>
                  <a:ext uri="{0D108BD9-81ED-4DB2-BD59-A6C34878D82A}">
                    <a16:rowId xmlns:a16="http://schemas.microsoft.com/office/drawing/2014/main" val="3891769099"/>
                  </a:ext>
                </a:extLst>
              </a:tr>
              <a:tr h="376942">
                <a:tc>
                  <a:txBody>
                    <a:bodyPr/>
                    <a:lstStyle/>
                    <a:p>
                      <a:pPr algn="ctr"/>
                      <a:r>
                        <a:rPr lang="en-US" sz="1600" dirty="0">
                          <a:solidFill>
                            <a:schemeClr val="tx1"/>
                          </a:solidFill>
                          <a:latin typeface="Handlee" panose="02000000000000000000" pitchFamily="2" charset="77"/>
                          <a:cs typeface="Comic Sans MS"/>
                        </a:rPr>
                        <a:t>ACT informed</a:t>
                      </a:r>
                    </a:p>
                  </a:txBody>
                  <a:tcPr anchor="ctr">
                    <a:solidFill>
                      <a:schemeClr val="accent2">
                        <a:lumMod val="60000"/>
                        <a:lumOff val="40000"/>
                      </a:schemeClr>
                    </a:solidFill>
                  </a:tcPr>
                </a:tc>
                <a:tc>
                  <a:txBody>
                    <a:bodyPr/>
                    <a:lstStyle/>
                    <a:p>
                      <a:pPr algn="ctr"/>
                      <a:r>
                        <a:rPr lang="en-US" sz="1600" dirty="0">
                          <a:solidFill>
                            <a:schemeClr val="tx1"/>
                          </a:solidFill>
                          <a:latin typeface="Handlee" panose="02000000000000000000" pitchFamily="2" charset="77"/>
                          <a:cs typeface="Comic Sans MS"/>
                        </a:rPr>
                        <a:t>ACT formulation (hexaflex)</a:t>
                      </a:r>
                    </a:p>
                  </a:txBody>
                  <a:tcPr anchor="ctr">
                    <a:solidFill>
                      <a:schemeClr val="accent1">
                        <a:lumMod val="40000"/>
                        <a:lumOff val="60000"/>
                      </a:schemeClr>
                    </a:solidFill>
                  </a:tcPr>
                </a:tc>
                <a:extLst>
                  <a:ext uri="{0D108BD9-81ED-4DB2-BD59-A6C34878D82A}">
                    <a16:rowId xmlns:a16="http://schemas.microsoft.com/office/drawing/2014/main" val="3573158351"/>
                  </a:ext>
                </a:extLst>
              </a:tr>
              <a:tr h="985530">
                <a:tc>
                  <a:txBody>
                    <a:bodyPr/>
                    <a:lstStyle/>
                    <a:p>
                      <a:pPr algn="ctr"/>
                      <a:r>
                        <a:rPr lang="en-US" sz="1600" dirty="0">
                          <a:solidFill>
                            <a:schemeClr val="tx1"/>
                          </a:solidFill>
                          <a:latin typeface="Handlee" panose="02000000000000000000" pitchFamily="2" charset="77"/>
                          <a:cs typeface="Comic Sans MS"/>
                        </a:rPr>
                        <a:t>Psychedelic experience</a:t>
                      </a:r>
                      <a:r>
                        <a:rPr lang="en-US" sz="1600" baseline="0" dirty="0">
                          <a:solidFill>
                            <a:schemeClr val="tx1"/>
                          </a:solidFill>
                          <a:latin typeface="Handlee" panose="02000000000000000000" pitchFamily="2" charset="77"/>
                          <a:cs typeface="Comic Sans MS"/>
                        </a:rPr>
                        <a:t> may directly promote psychological flexibility</a:t>
                      </a:r>
                      <a:endParaRPr lang="en-US" sz="1600" dirty="0">
                        <a:solidFill>
                          <a:schemeClr val="tx1"/>
                        </a:solidFill>
                        <a:latin typeface="Handlee" panose="02000000000000000000" pitchFamily="2" charset="77"/>
                        <a:cs typeface="Comic Sans MS"/>
                      </a:endParaRPr>
                    </a:p>
                  </a:txBody>
                  <a:tcPr anchor="ctr">
                    <a:solidFill>
                      <a:schemeClr val="accent2">
                        <a:lumMod val="60000"/>
                        <a:lumOff val="40000"/>
                      </a:schemeClr>
                    </a:solidFill>
                  </a:tcPr>
                </a:tc>
                <a:tc>
                  <a:txBody>
                    <a:bodyPr/>
                    <a:lstStyle/>
                    <a:p>
                      <a:pPr algn="ctr"/>
                      <a:r>
                        <a:rPr lang="en-US" sz="1600" dirty="0">
                          <a:solidFill>
                            <a:schemeClr val="tx1"/>
                          </a:solidFill>
                          <a:latin typeface="Handlee" panose="02000000000000000000" pitchFamily="2" charset="77"/>
                          <a:cs typeface="Comic Sans MS"/>
                        </a:rPr>
                        <a:t>Promote psychological flexibility, change relationship to symptoms</a:t>
                      </a:r>
                    </a:p>
                  </a:txBody>
                  <a:tcPr anchor="ctr">
                    <a:solidFill>
                      <a:schemeClr val="accent1">
                        <a:lumMod val="40000"/>
                        <a:lumOff val="60000"/>
                      </a:schemeClr>
                    </a:solidFill>
                  </a:tcPr>
                </a:tc>
                <a:extLst>
                  <a:ext uri="{0D108BD9-81ED-4DB2-BD59-A6C34878D82A}">
                    <a16:rowId xmlns:a16="http://schemas.microsoft.com/office/drawing/2014/main" val="3149522334"/>
                  </a:ext>
                </a:extLst>
              </a:tr>
              <a:tr h="898217">
                <a:tc>
                  <a:txBody>
                    <a:bodyPr/>
                    <a:lstStyle/>
                    <a:p>
                      <a:pPr algn="ctr"/>
                      <a:r>
                        <a:rPr lang="en-US" sz="1600" dirty="0">
                          <a:solidFill>
                            <a:schemeClr val="tx1"/>
                          </a:solidFill>
                          <a:latin typeface="Handlee" panose="02000000000000000000" pitchFamily="2" charset="77"/>
                          <a:cs typeface="Comic Sans MS"/>
                        </a:rPr>
                        <a:t>Embracing full range of experience</a:t>
                      </a:r>
                      <a:r>
                        <a:rPr lang="en-US" sz="1600" baseline="0" dirty="0">
                          <a:solidFill>
                            <a:schemeClr val="tx1"/>
                          </a:solidFill>
                          <a:latin typeface="Handlee" panose="02000000000000000000" pitchFamily="2" charset="77"/>
                          <a:cs typeface="Comic Sans MS"/>
                        </a:rPr>
                        <a:t> </a:t>
                      </a:r>
                    </a:p>
                    <a:p>
                      <a:pPr algn="ctr"/>
                      <a:r>
                        <a:rPr lang="en-US" sz="1600" baseline="0" dirty="0">
                          <a:solidFill>
                            <a:schemeClr val="tx1"/>
                          </a:solidFill>
                          <a:latin typeface="Handlee" panose="02000000000000000000" pitchFamily="2" charset="77"/>
                          <a:cs typeface="Comic Sans MS"/>
                        </a:rPr>
                        <a:t>(radical presence to self)</a:t>
                      </a:r>
                      <a:endParaRPr lang="en-US" sz="1600" dirty="0">
                        <a:solidFill>
                          <a:schemeClr val="tx1"/>
                        </a:solidFill>
                        <a:latin typeface="Handlee" panose="02000000000000000000" pitchFamily="2" charset="77"/>
                        <a:cs typeface="Comic Sans MS"/>
                      </a:endParaRPr>
                    </a:p>
                  </a:txBody>
                  <a:tcPr anchor="ctr">
                    <a:solidFill>
                      <a:schemeClr val="accent2">
                        <a:lumMod val="60000"/>
                        <a:lumOff val="40000"/>
                      </a:schemeClr>
                    </a:solidFill>
                  </a:tcPr>
                </a:tc>
                <a:tc>
                  <a:txBody>
                    <a:bodyPr/>
                    <a:lstStyle/>
                    <a:p>
                      <a:pPr algn="ctr"/>
                      <a:endParaRPr lang="en-US" sz="1600" dirty="0">
                        <a:solidFill>
                          <a:schemeClr val="tx1"/>
                        </a:solidFill>
                        <a:latin typeface="Handlee" panose="02000000000000000000" pitchFamily="2" charset="77"/>
                        <a:cs typeface="Comic Sans MS"/>
                      </a:endParaRPr>
                    </a:p>
                  </a:txBody>
                  <a:tcPr anchor="ctr">
                    <a:solidFill>
                      <a:schemeClr val="accent1">
                        <a:lumMod val="40000"/>
                        <a:lumOff val="60000"/>
                      </a:schemeClr>
                    </a:solidFill>
                  </a:tcPr>
                </a:tc>
                <a:extLst>
                  <a:ext uri="{0D108BD9-81ED-4DB2-BD59-A6C34878D82A}">
                    <a16:rowId xmlns:a16="http://schemas.microsoft.com/office/drawing/2014/main" val="605415078"/>
                  </a:ext>
                </a:extLst>
              </a:tr>
              <a:tr h="796474">
                <a:tc>
                  <a:txBody>
                    <a:bodyPr/>
                    <a:lstStyle/>
                    <a:p>
                      <a:pPr algn="ctr"/>
                      <a:r>
                        <a:rPr lang="en-US" sz="1600" dirty="0">
                          <a:solidFill>
                            <a:schemeClr val="tx1"/>
                          </a:solidFill>
                          <a:latin typeface="Handlee" panose="02000000000000000000" pitchFamily="2" charset="77"/>
                          <a:cs typeface="Comic Sans MS"/>
                        </a:rPr>
                        <a:t>Outcome = embracing full range of experience/shift in identity and way of being in the world</a:t>
                      </a:r>
                      <a:r>
                        <a:rPr lang="en-US" sz="1600" baseline="0" dirty="0">
                          <a:solidFill>
                            <a:schemeClr val="tx1"/>
                          </a:solidFill>
                          <a:latin typeface="Handlee" panose="02000000000000000000" pitchFamily="2" charset="77"/>
                          <a:cs typeface="Comic Sans MS"/>
                        </a:rPr>
                        <a:t> </a:t>
                      </a:r>
                      <a:endParaRPr lang="en-US" sz="1600" dirty="0">
                        <a:solidFill>
                          <a:schemeClr val="tx1"/>
                        </a:solidFill>
                        <a:latin typeface="Handlee" panose="02000000000000000000" pitchFamily="2" charset="77"/>
                        <a:cs typeface="Comic Sans MS"/>
                      </a:endParaRPr>
                    </a:p>
                  </a:txBody>
                  <a:tcPr anchor="ctr">
                    <a:solidFill>
                      <a:schemeClr val="accent2">
                        <a:lumMod val="60000"/>
                        <a:lumOff val="40000"/>
                      </a:schemeClr>
                    </a:solidFill>
                  </a:tcPr>
                </a:tc>
                <a:tc>
                  <a:txBody>
                    <a:bodyPr/>
                    <a:lstStyle/>
                    <a:p>
                      <a:pPr algn="ctr"/>
                      <a:r>
                        <a:rPr lang="en-US" sz="1600" dirty="0">
                          <a:solidFill>
                            <a:schemeClr val="tx1"/>
                          </a:solidFill>
                          <a:latin typeface="Handlee" panose="02000000000000000000" pitchFamily="2" charset="77"/>
                          <a:cs typeface="Comic Sans MS"/>
                        </a:rPr>
                        <a:t>Outcome = values-driven, meaningful life </a:t>
                      </a:r>
                    </a:p>
                  </a:txBody>
                  <a:tcPr anchor="ctr">
                    <a:solidFill>
                      <a:schemeClr val="accent1">
                        <a:lumMod val="40000"/>
                        <a:lumOff val="60000"/>
                      </a:schemeClr>
                    </a:solidFill>
                  </a:tcPr>
                </a:tc>
                <a:extLst>
                  <a:ext uri="{0D108BD9-81ED-4DB2-BD59-A6C34878D82A}">
                    <a16:rowId xmlns:a16="http://schemas.microsoft.com/office/drawing/2014/main" val="1823211090"/>
                  </a:ext>
                </a:extLst>
              </a:tr>
            </a:tbl>
          </a:graphicData>
        </a:graphic>
      </p:graphicFrame>
      <p:pic>
        <p:nvPicPr>
          <p:cNvPr id="4" name="image1.png">
            <a:extLst>
              <a:ext uri="{FF2B5EF4-FFF2-40B4-BE49-F238E27FC236}">
                <a16:creationId xmlns:a16="http://schemas.microsoft.com/office/drawing/2014/main" id="{29217CA0-1D97-274D-A2F0-CAF77901933C}"/>
              </a:ext>
            </a:extLst>
          </p:cNvPr>
          <p:cNvPicPr/>
          <p:nvPr/>
        </p:nvPicPr>
        <p:blipFill>
          <a:blip r:embed="rId3"/>
          <a:srcRect/>
          <a:stretch>
            <a:fillRect/>
          </a:stretch>
        </p:blipFill>
        <p:spPr>
          <a:xfrm>
            <a:off x="7428788" y="3236941"/>
            <a:ext cx="1228619" cy="1131860"/>
          </a:xfrm>
          <a:prstGeom prst="rect">
            <a:avLst/>
          </a:prstGeom>
          <a:ln/>
        </p:spPr>
      </p:pic>
      <p:sp>
        <p:nvSpPr>
          <p:cNvPr id="3" name="Right Arrow 2"/>
          <p:cNvSpPr/>
          <p:nvPr/>
        </p:nvSpPr>
        <p:spPr>
          <a:xfrm>
            <a:off x="4680735" y="3584651"/>
            <a:ext cx="2669848" cy="484632"/>
          </a:xfrm>
          <a:prstGeom prst="rightArrow">
            <a:avLst/>
          </a:prstGeom>
          <a:solidFill>
            <a:srgbClr val="FFFF00">
              <a:alpha val="90000"/>
            </a:srgbClr>
          </a:solidFill>
          <a:effectLst>
            <a:softEdge rad="12700"/>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3587365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2800" b="1" dirty="0">
                <a:solidFill>
                  <a:schemeClr val="tx2"/>
                </a:solidFill>
                <a:latin typeface="Handlee" panose="02000000000000000000" pitchFamily="2" charset="77"/>
              </a:rPr>
              <a:t>Why ACT: Experiential Overlap</a:t>
            </a:r>
          </a:p>
        </p:txBody>
      </p:sp>
      <p:sp>
        <p:nvSpPr>
          <p:cNvPr id="3" name="Content Placeholder 2"/>
          <p:cNvSpPr>
            <a:spLocks noGrp="1"/>
          </p:cNvSpPr>
          <p:nvPr>
            <p:ph idx="1"/>
          </p:nvPr>
        </p:nvSpPr>
        <p:spPr>
          <a:xfrm>
            <a:off x="1310238" y="1267009"/>
            <a:ext cx="6876728" cy="3464718"/>
          </a:xfrm>
        </p:spPr>
        <p:txBody>
          <a:bodyPr>
            <a:normAutofit/>
          </a:bodyPr>
          <a:lstStyle/>
          <a:p>
            <a:r>
              <a:rPr lang="en-US" b="1" dirty="0">
                <a:solidFill>
                  <a:schemeClr val="tx2"/>
                </a:solidFill>
                <a:latin typeface="Handlee" panose="02000000000000000000" pitchFamily="2" charset="77"/>
              </a:rPr>
              <a:t>Hypothesis: Psilocybin dosing sessions can provide experiential contact with ACT processes</a:t>
            </a:r>
          </a:p>
        </p:txBody>
      </p:sp>
      <p:grpSp>
        <p:nvGrpSpPr>
          <p:cNvPr id="4" name="Group 3">
            <a:extLst>
              <a:ext uri="{FF2B5EF4-FFF2-40B4-BE49-F238E27FC236}">
                <a16:creationId xmlns:a16="http://schemas.microsoft.com/office/drawing/2014/main" id="{8A8FA577-372E-FE47-8D2B-19C6ADC397AB}"/>
              </a:ext>
            </a:extLst>
          </p:cNvPr>
          <p:cNvGrpSpPr/>
          <p:nvPr/>
        </p:nvGrpSpPr>
        <p:grpSpPr>
          <a:xfrm rot="4785233">
            <a:off x="-4667620" y="1251455"/>
            <a:ext cx="9098203" cy="4817894"/>
            <a:chOff x="-197418" y="1744079"/>
            <a:chExt cx="9098203" cy="4817894"/>
          </a:xfrm>
        </p:grpSpPr>
        <p:sp>
          <p:nvSpPr>
            <p:cNvPr id="5" name="Freeform 391">
              <a:extLst>
                <a:ext uri="{FF2B5EF4-FFF2-40B4-BE49-F238E27FC236}">
                  <a16:creationId xmlns:a16="http://schemas.microsoft.com/office/drawing/2014/main" id="{825D3290-50D4-B142-B8C1-78A6683FC291}"/>
                </a:ext>
              </a:extLst>
            </p:cNvPr>
            <p:cNvSpPr>
              <a:spLocks noChangeArrowheads="1"/>
            </p:cNvSpPr>
            <p:nvPr/>
          </p:nvSpPr>
          <p:spPr bwMode="auto">
            <a:xfrm rot="759599">
              <a:off x="6317398" y="4923149"/>
              <a:ext cx="29572" cy="29572"/>
            </a:xfrm>
            <a:custGeom>
              <a:avLst/>
              <a:gdLst>
                <a:gd name="T0" fmla="*/ 25 w 61"/>
                <a:gd name="T1" fmla="*/ 60 h 63"/>
                <a:gd name="T2" fmla="*/ 25 w 61"/>
                <a:gd name="T3" fmla="*/ 60 h 63"/>
                <a:gd name="T4" fmla="*/ 38 w 61"/>
                <a:gd name="T5" fmla="*/ 60 h 63"/>
                <a:gd name="T6" fmla="*/ 38 w 61"/>
                <a:gd name="T7" fmla="*/ 60 h 63"/>
                <a:gd name="T8" fmla="*/ 49 w 61"/>
                <a:gd name="T9" fmla="*/ 57 h 63"/>
                <a:gd name="T10" fmla="*/ 49 w 61"/>
                <a:gd name="T11" fmla="*/ 57 h 63"/>
                <a:gd name="T12" fmla="*/ 58 w 61"/>
                <a:gd name="T13" fmla="*/ 26 h 63"/>
                <a:gd name="T14" fmla="*/ 58 w 61"/>
                <a:gd name="T15" fmla="*/ 26 h 63"/>
                <a:gd name="T16" fmla="*/ 33 w 61"/>
                <a:gd name="T17" fmla="*/ 2 h 63"/>
                <a:gd name="T18" fmla="*/ 33 w 61"/>
                <a:gd name="T19" fmla="*/ 2 h 63"/>
                <a:gd name="T20" fmla="*/ 15 w 61"/>
                <a:gd name="T21" fmla="*/ 9 h 63"/>
                <a:gd name="T22" fmla="*/ 15 w 61"/>
                <a:gd name="T23" fmla="*/ 9 h 63"/>
                <a:gd name="T24" fmla="*/ 25 w 61"/>
                <a:gd name="T25"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63">
                  <a:moveTo>
                    <a:pt x="25" y="60"/>
                  </a:moveTo>
                  <a:lnTo>
                    <a:pt x="25" y="60"/>
                  </a:lnTo>
                  <a:cubicBezTo>
                    <a:pt x="29" y="62"/>
                    <a:pt x="33" y="61"/>
                    <a:pt x="38" y="60"/>
                  </a:cubicBezTo>
                  <a:lnTo>
                    <a:pt x="38" y="60"/>
                  </a:lnTo>
                  <a:cubicBezTo>
                    <a:pt x="41" y="60"/>
                    <a:pt x="46" y="59"/>
                    <a:pt x="49" y="57"/>
                  </a:cubicBezTo>
                  <a:lnTo>
                    <a:pt x="49" y="57"/>
                  </a:lnTo>
                  <a:cubicBezTo>
                    <a:pt x="60" y="50"/>
                    <a:pt x="60" y="36"/>
                    <a:pt x="58" y="26"/>
                  </a:cubicBezTo>
                  <a:lnTo>
                    <a:pt x="58" y="26"/>
                  </a:lnTo>
                  <a:cubicBezTo>
                    <a:pt x="54" y="14"/>
                    <a:pt x="44" y="5"/>
                    <a:pt x="33" y="2"/>
                  </a:cubicBezTo>
                  <a:lnTo>
                    <a:pt x="33" y="2"/>
                  </a:lnTo>
                  <a:cubicBezTo>
                    <a:pt x="26" y="0"/>
                    <a:pt x="18" y="4"/>
                    <a:pt x="15" y="9"/>
                  </a:cubicBezTo>
                  <a:lnTo>
                    <a:pt x="15" y="9"/>
                  </a:lnTo>
                  <a:cubicBezTo>
                    <a:pt x="5" y="26"/>
                    <a:pt x="0" y="54"/>
                    <a:pt x="25" y="60"/>
                  </a:cubicBezTo>
                </a:path>
              </a:pathLst>
            </a:custGeom>
            <a:solidFill>
              <a:srgbClr val="45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 name="Freeform 3">
              <a:extLst>
                <a:ext uri="{FF2B5EF4-FFF2-40B4-BE49-F238E27FC236}">
                  <a16:creationId xmlns:a16="http://schemas.microsoft.com/office/drawing/2014/main" id="{7BC15366-D558-5947-BE72-34F065DAF86E}"/>
                </a:ext>
              </a:extLst>
            </p:cNvPr>
            <p:cNvSpPr>
              <a:spLocks noChangeArrowheads="1"/>
            </p:cNvSpPr>
            <p:nvPr/>
          </p:nvSpPr>
          <p:spPr bwMode="auto">
            <a:xfrm rot="759599">
              <a:off x="6858493" y="4734971"/>
              <a:ext cx="798412" cy="1567252"/>
            </a:xfrm>
            <a:custGeom>
              <a:avLst/>
              <a:gdLst>
                <a:gd name="T0" fmla="*/ 669 w 1666"/>
                <a:gd name="T1" fmla="*/ 172 h 3270"/>
                <a:gd name="T2" fmla="*/ 1243 w 1666"/>
                <a:gd name="T3" fmla="*/ 417 h 3270"/>
                <a:gd name="T4" fmla="*/ 1127 w 1666"/>
                <a:gd name="T5" fmla="*/ 669 h 3270"/>
                <a:gd name="T6" fmla="*/ 793 w 1666"/>
                <a:gd name="T7" fmla="*/ 1253 h 3270"/>
                <a:gd name="T8" fmla="*/ 761 w 1666"/>
                <a:gd name="T9" fmla="*/ 1247 h 3270"/>
                <a:gd name="T10" fmla="*/ 613 w 1666"/>
                <a:gd name="T11" fmla="*/ 448 h 3270"/>
                <a:gd name="T12" fmla="*/ 485 w 1666"/>
                <a:gd name="T13" fmla="*/ 586 h 3270"/>
                <a:gd name="T14" fmla="*/ 688 w 1666"/>
                <a:gd name="T15" fmla="*/ 1269 h 3270"/>
                <a:gd name="T16" fmla="*/ 481 w 1666"/>
                <a:gd name="T17" fmla="*/ 1160 h 3270"/>
                <a:gd name="T18" fmla="*/ 416 w 1666"/>
                <a:gd name="T19" fmla="*/ 1129 h 3270"/>
                <a:gd name="T20" fmla="*/ 77 w 1666"/>
                <a:gd name="T21" fmla="*/ 231 h 3270"/>
                <a:gd name="T22" fmla="*/ 511 w 1666"/>
                <a:gd name="T23" fmla="*/ 1180 h 3270"/>
                <a:gd name="T24" fmla="*/ 505 w 1666"/>
                <a:gd name="T25" fmla="*/ 186 h 3270"/>
                <a:gd name="T26" fmla="*/ 470 w 1666"/>
                <a:gd name="T27" fmla="*/ 156 h 3270"/>
                <a:gd name="T28" fmla="*/ 442 w 1666"/>
                <a:gd name="T29" fmla="*/ 228 h 3270"/>
                <a:gd name="T30" fmla="*/ 411 w 1666"/>
                <a:gd name="T31" fmla="*/ 140 h 3270"/>
                <a:gd name="T32" fmla="*/ 374 w 1666"/>
                <a:gd name="T33" fmla="*/ 291 h 3270"/>
                <a:gd name="T34" fmla="*/ 339 w 1666"/>
                <a:gd name="T35" fmla="*/ 200 h 3270"/>
                <a:gd name="T36" fmla="*/ 307 w 1666"/>
                <a:gd name="T37" fmla="*/ 194 h 3270"/>
                <a:gd name="T38" fmla="*/ 280 w 1666"/>
                <a:gd name="T39" fmla="*/ 254 h 3270"/>
                <a:gd name="T40" fmla="*/ 1220 w 1666"/>
                <a:gd name="T41" fmla="*/ 116 h 3270"/>
                <a:gd name="T42" fmla="*/ 1349 w 1666"/>
                <a:gd name="T43" fmla="*/ 259 h 3270"/>
                <a:gd name="T44" fmla="*/ 1283 w 1666"/>
                <a:gd name="T45" fmla="*/ 354 h 3270"/>
                <a:gd name="T46" fmla="*/ 1272 w 1666"/>
                <a:gd name="T47" fmla="*/ 372 h 3270"/>
                <a:gd name="T48" fmla="*/ 1278 w 1666"/>
                <a:gd name="T49" fmla="*/ 176 h 3270"/>
                <a:gd name="T50" fmla="*/ 1218 w 1666"/>
                <a:gd name="T51" fmla="*/ 300 h 3270"/>
                <a:gd name="T52" fmla="*/ 1158 w 1666"/>
                <a:gd name="T53" fmla="*/ 156 h 3270"/>
                <a:gd name="T54" fmla="*/ 1145 w 1666"/>
                <a:gd name="T55" fmla="*/ 221 h 3270"/>
                <a:gd name="T56" fmla="*/ 1134 w 1666"/>
                <a:gd name="T57" fmla="*/ 202 h 3270"/>
                <a:gd name="T58" fmla="*/ 1101 w 1666"/>
                <a:gd name="T59" fmla="*/ 200 h 3270"/>
                <a:gd name="T60" fmla="*/ 1601 w 1666"/>
                <a:gd name="T61" fmla="*/ 328 h 3270"/>
                <a:gd name="T62" fmla="*/ 1458 w 1666"/>
                <a:gd name="T63" fmla="*/ 772 h 3270"/>
                <a:gd name="T64" fmla="*/ 1468 w 1666"/>
                <a:gd name="T65" fmla="*/ 493 h 3270"/>
                <a:gd name="T66" fmla="*/ 1131 w 1666"/>
                <a:gd name="T67" fmla="*/ 1145 h 3270"/>
                <a:gd name="T68" fmla="*/ 1304 w 1666"/>
                <a:gd name="T69" fmla="*/ 414 h 3270"/>
                <a:gd name="T70" fmla="*/ 739 w 1666"/>
                <a:gd name="T71" fmla="*/ 2069 h 3270"/>
                <a:gd name="T72" fmla="*/ 1079 w 1666"/>
                <a:gd name="T73" fmla="*/ 1791 h 3270"/>
                <a:gd name="T74" fmla="*/ 317 w 1666"/>
                <a:gd name="T75" fmla="*/ 2297 h 3270"/>
                <a:gd name="T76" fmla="*/ 296 w 1666"/>
                <a:gd name="T77" fmla="*/ 2050 h 3270"/>
                <a:gd name="T78" fmla="*/ 568 w 1666"/>
                <a:gd name="T79" fmla="*/ 2577 h 3270"/>
                <a:gd name="T80" fmla="*/ 1048 w 1666"/>
                <a:gd name="T81" fmla="*/ 1206 h 3270"/>
                <a:gd name="T82" fmla="*/ 1644 w 1666"/>
                <a:gd name="T83" fmla="*/ 303 h 3270"/>
                <a:gd name="T84" fmla="*/ 1233 w 1666"/>
                <a:gd name="T85" fmla="*/ 68 h 3270"/>
                <a:gd name="T86" fmla="*/ 677 w 1666"/>
                <a:gd name="T87" fmla="*/ 120 h 3270"/>
                <a:gd name="T88" fmla="*/ 135 w 1666"/>
                <a:gd name="T89" fmla="*/ 191 h 3270"/>
                <a:gd name="T90" fmla="*/ 149 w 1666"/>
                <a:gd name="T91" fmla="*/ 838 h 3270"/>
                <a:gd name="T92" fmla="*/ 558 w 1666"/>
                <a:gd name="T93" fmla="*/ 1237 h 3270"/>
                <a:gd name="T94" fmla="*/ 643 w 1666"/>
                <a:gd name="T95" fmla="*/ 2066 h 3270"/>
                <a:gd name="T96" fmla="*/ 655 w 1666"/>
                <a:gd name="T97" fmla="*/ 2116 h 3270"/>
                <a:gd name="T98" fmla="*/ 193 w 1666"/>
                <a:gd name="T99" fmla="*/ 1820 h 3270"/>
                <a:gd name="T100" fmla="*/ 149 w 1666"/>
                <a:gd name="T101" fmla="*/ 1851 h 3270"/>
                <a:gd name="T102" fmla="*/ 633 w 1666"/>
                <a:gd name="T103" fmla="*/ 2667 h 3270"/>
                <a:gd name="T104" fmla="*/ 946 w 1666"/>
                <a:gd name="T105" fmla="*/ 3249 h 3270"/>
                <a:gd name="T106" fmla="*/ 704 w 1666"/>
                <a:gd name="T107" fmla="*/ 2121 h 3270"/>
                <a:gd name="T108" fmla="*/ 1375 w 1666"/>
                <a:gd name="T109" fmla="*/ 1616 h 3270"/>
                <a:gd name="T110" fmla="*/ 782 w 1666"/>
                <a:gd name="T111" fmla="*/ 1327 h 3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6" h="3270">
                  <a:moveTo>
                    <a:pt x="416" y="858"/>
                  </a:moveTo>
                  <a:lnTo>
                    <a:pt x="416" y="858"/>
                  </a:lnTo>
                  <a:cubicBezTo>
                    <a:pt x="365" y="699"/>
                    <a:pt x="357" y="530"/>
                    <a:pt x="374" y="365"/>
                  </a:cubicBezTo>
                  <a:lnTo>
                    <a:pt x="374" y="365"/>
                  </a:lnTo>
                  <a:cubicBezTo>
                    <a:pt x="453" y="264"/>
                    <a:pt x="558" y="199"/>
                    <a:pt x="669" y="172"/>
                  </a:cubicBezTo>
                  <a:lnTo>
                    <a:pt x="669" y="172"/>
                  </a:lnTo>
                  <a:cubicBezTo>
                    <a:pt x="676" y="176"/>
                    <a:pt x="683" y="173"/>
                    <a:pt x="688" y="168"/>
                  </a:cubicBezTo>
                  <a:lnTo>
                    <a:pt x="688" y="168"/>
                  </a:lnTo>
                  <a:cubicBezTo>
                    <a:pt x="895" y="126"/>
                    <a:pt x="1120" y="210"/>
                    <a:pt x="1243" y="417"/>
                  </a:cubicBezTo>
                  <a:lnTo>
                    <a:pt x="1243" y="417"/>
                  </a:lnTo>
                  <a:cubicBezTo>
                    <a:pt x="1245" y="420"/>
                    <a:pt x="1248" y="423"/>
                    <a:pt x="1250" y="424"/>
                  </a:cubicBezTo>
                  <a:lnTo>
                    <a:pt x="1250" y="424"/>
                  </a:lnTo>
                  <a:cubicBezTo>
                    <a:pt x="1233" y="707"/>
                    <a:pt x="1139" y="1207"/>
                    <a:pt x="819" y="1273"/>
                  </a:cubicBezTo>
                  <a:lnTo>
                    <a:pt x="819" y="1273"/>
                  </a:lnTo>
                  <a:cubicBezTo>
                    <a:pt x="970" y="1099"/>
                    <a:pt x="1075" y="896"/>
                    <a:pt x="1127" y="669"/>
                  </a:cubicBezTo>
                  <a:lnTo>
                    <a:pt x="1127" y="669"/>
                  </a:lnTo>
                  <a:cubicBezTo>
                    <a:pt x="1132" y="649"/>
                    <a:pt x="1101" y="640"/>
                    <a:pt x="1096" y="661"/>
                  </a:cubicBezTo>
                  <a:lnTo>
                    <a:pt x="1096" y="661"/>
                  </a:lnTo>
                  <a:cubicBezTo>
                    <a:pt x="1044" y="883"/>
                    <a:pt x="942" y="1082"/>
                    <a:pt x="793" y="1253"/>
                  </a:cubicBezTo>
                  <a:lnTo>
                    <a:pt x="793" y="1253"/>
                  </a:lnTo>
                  <a:cubicBezTo>
                    <a:pt x="886" y="984"/>
                    <a:pt x="928" y="704"/>
                    <a:pt x="919" y="418"/>
                  </a:cubicBezTo>
                  <a:lnTo>
                    <a:pt x="919" y="418"/>
                  </a:lnTo>
                  <a:cubicBezTo>
                    <a:pt x="917" y="397"/>
                    <a:pt x="885" y="397"/>
                    <a:pt x="886" y="418"/>
                  </a:cubicBezTo>
                  <a:lnTo>
                    <a:pt x="886" y="418"/>
                  </a:lnTo>
                  <a:cubicBezTo>
                    <a:pt x="895" y="701"/>
                    <a:pt x="854" y="979"/>
                    <a:pt x="761" y="1247"/>
                  </a:cubicBezTo>
                  <a:lnTo>
                    <a:pt x="761" y="1247"/>
                  </a:lnTo>
                  <a:cubicBezTo>
                    <a:pt x="677" y="988"/>
                    <a:pt x="638" y="721"/>
                    <a:pt x="646" y="448"/>
                  </a:cubicBezTo>
                  <a:lnTo>
                    <a:pt x="646" y="448"/>
                  </a:lnTo>
                  <a:cubicBezTo>
                    <a:pt x="647" y="427"/>
                    <a:pt x="614" y="427"/>
                    <a:pt x="613" y="448"/>
                  </a:cubicBezTo>
                  <a:lnTo>
                    <a:pt x="613" y="448"/>
                  </a:lnTo>
                  <a:cubicBezTo>
                    <a:pt x="605" y="732"/>
                    <a:pt x="647" y="1010"/>
                    <a:pt x="737" y="1279"/>
                  </a:cubicBezTo>
                  <a:lnTo>
                    <a:pt x="737" y="1279"/>
                  </a:lnTo>
                  <a:cubicBezTo>
                    <a:pt x="736" y="1279"/>
                    <a:pt x="736" y="1279"/>
                    <a:pt x="735" y="1279"/>
                  </a:cubicBezTo>
                  <a:lnTo>
                    <a:pt x="735" y="1279"/>
                  </a:lnTo>
                  <a:cubicBezTo>
                    <a:pt x="583" y="1077"/>
                    <a:pt x="498" y="840"/>
                    <a:pt x="485" y="586"/>
                  </a:cubicBezTo>
                  <a:lnTo>
                    <a:pt x="485" y="586"/>
                  </a:lnTo>
                  <a:cubicBezTo>
                    <a:pt x="483" y="565"/>
                    <a:pt x="451" y="565"/>
                    <a:pt x="452" y="586"/>
                  </a:cubicBezTo>
                  <a:lnTo>
                    <a:pt x="452" y="586"/>
                  </a:lnTo>
                  <a:cubicBezTo>
                    <a:pt x="465" y="835"/>
                    <a:pt x="546" y="1067"/>
                    <a:pt x="688" y="1269"/>
                  </a:cubicBezTo>
                  <a:lnTo>
                    <a:pt x="688" y="1269"/>
                  </a:lnTo>
                  <a:cubicBezTo>
                    <a:pt x="538" y="1214"/>
                    <a:pt x="457" y="988"/>
                    <a:pt x="416" y="858"/>
                  </a:cubicBezTo>
                  <a:close/>
                  <a:moveTo>
                    <a:pt x="484" y="1169"/>
                  </a:moveTo>
                  <a:lnTo>
                    <a:pt x="484" y="1169"/>
                  </a:lnTo>
                  <a:cubicBezTo>
                    <a:pt x="483" y="1166"/>
                    <a:pt x="483" y="1163"/>
                    <a:pt x="481" y="1160"/>
                  </a:cubicBezTo>
                  <a:lnTo>
                    <a:pt x="481" y="1160"/>
                  </a:lnTo>
                  <a:cubicBezTo>
                    <a:pt x="294" y="937"/>
                    <a:pt x="235" y="650"/>
                    <a:pt x="197" y="369"/>
                  </a:cubicBezTo>
                  <a:lnTo>
                    <a:pt x="197" y="369"/>
                  </a:lnTo>
                  <a:cubicBezTo>
                    <a:pt x="195" y="348"/>
                    <a:pt x="162" y="348"/>
                    <a:pt x="165" y="369"/>
                  </a:cubicBezTo>
                  <a:lnTo>
                    <a:pt x="165" y="369"/>
                  </a:lnTo>
                  <a:cubicBezTo>
                    <a:pt x="200" y="638"/>
                    <a:pt x="256" y="908"/>
                    <a:pt x="416" y="1129"/>
                  </a:cubicBezTo>
                  <a:lnTo>
                    <a:pt x="416" y="1129"/>
                  </a:lnTo>
                  <a:cubicBezTo>
                    <a:pt x="312" y="1054"/>
                    <a:pt x="249" y="931"/>
                    <a:pt x="192" y="814"/>
                  </a:cubicBezTo>
                  <a:lnTo>
                    <a:pt x="192" y="814"/>
                  </a:lnTo>
                  <a:cubicBezTo>
                    <a:pt x="99" y="626"/>
                    <a:pt x="53" y="438"/>
                    <a:pt x="77" y="231"/>
                  </a:cubicBezTo>
                  <a:lnTo>
                    <a:pt x="77" y="231"/>
                  </a:lnTo>
                  <a:cubicBezTo>
                    <a:pt x="174" y="241"/>
                    <a:pt x="260" y="286"/>
                    <a:pt x="326" y="359"/>
                  </a:cubicBezTo>
                  <a:lnTo>
                    <a:pt x="326" y="359"/>
                  </a:lnTo>
                  <a:cubicBezTo>
                    <a:pt x="303" y="570"/>
                    <a:pt x="329" y="777"/>
                    <a:pt x="405" y="976"/>
                  </a:cubicBezTo>
                  <a:lnTo>
                    <a:pt x="405" y="976"/>
                  </a:lnTo>
                  <a:cubicBezTo>
                    <a:pt x="429" y="1039"/>
                    <a:pt x="464" y="1115"/>
                    <a:pt x="511" y="1180"/>
                  </a:cubicBezTo>
                  <a:lnTo>
                    <a:pt x="511" y="1180"/>
                  </a:lnTo>
                  <a:cubicBezTo>
                    <a:pt x="502" y="1177"/>
                    <a:pt x="493" y="1173"/>
                    <a:pt x="484" y="1169"/>
                  </a:cubicBezTo>
                  <a:close/>
                  <a:moveTo>
                    <a:pt x="612" y="137"/>
                  </a:moveTo>
                  <a:lnTo>
                    <a:pt x="612" y="137"/>
                  </a:lnTo>
                  <a:cubicBezTo>
                    <a:pt x="575" y="149"/>
                    <a:pt x="539" y="166"/>
                    <a:pt x="505" y="186"/>
                  </a:cubicBezTo>
                  <a:lnTo>
                    <a:pt x="505" y="186"/>
                  </a:lnTo>
                  <a:cubicBezTo>
                    <a:pt x="507" y="173"/>
                    <a:pt x="506" y="160"/>
                    <a:pt x="501" y="147"/>
                  </a:cubicBezTo>
                  <a:lnTo>
                    <a:pt x="501" y="147"/>
                  </a:lnTo>
                  <a:cubicBezTo>
                    <a:pt x="495" y="127"/>
                    <a:pt x="463" y="136"/>
                    <a:pt x="470" y="156"/>
                  </a:cubicBezTo>
                  <a:lnTo>
                    <a:pt x="470" y="156"/>
                  </a:lnTo>
                  <a:cubicBezTo>
                    <a:pt x="476" y="173"/>
                    <a:pt x="473" y="188"/>
                    <a:pt x="463" y="203"/>
                  </a:cubicBezTo>
                  <a:lnTo>
                    <a:pt x="463" y="203"/>
                  </a:lnTo>
                  <a:cubicBezTo>
                    <a:pt x="460" y="207"/>
                    <a:pt x="459" y="211"/>
                    <a:pt x="460" y="215"/>
                  </a:cubicBezTo>
                  <a:lnTo>
                    <a:pt x="460" y="215"/>
                  </a:lnTo>
                  <a:cubicBezTo>
                    <a:pt x="454" y="219"/>
                    <a:pt x="448" y="223"/>
                    <a:pt x="442" y="228"/>
                  </a:cubicBezTo>
                  <a:lnTo>
                    <a:pt x="442" y="228"/>
                  </a:lnTo>
                  <a:cubicBezTo>
                    <a:pt x="445" y="198"/>
                    <a:pt x="446" y="169"/>
                    <a:pt x="443" y="140"/>
                  </a:cubicBezTo>
                  <a:lnTo>
                    <a:pt x="443" y="140"/>
                  </a:lnTo>
                  <a:cubicBezTo>
                    <a:pt x="442" y="118"/>
                    <a:pt x="410" y="118"/>
                    <a:pt x="411" y="140"/>
                  </a:cubicBezTo>
                  <a:lnTo>
                    <a:pt x="411" y="140"/>
                  </a:lnTo>
                  <a:cubicBezTo>
                    <a:pt x="414" y="177"/>
                    <a:pt x="412" y="213"/>
                    <a:pt x="407" y="250"/>
                  </a:cubicBezTo>
                  <a:lnTo>
                    <a:pt x="407" y="250"/>
                  </a:lnTo>
                  <a:cubicBezTo>
                    <a:pt x="406" y="253"/>
                    <a:pt x="407" y="255"/>
                    <a:pt x="407" y="258"/>
                  </a:cubicBezTo>
                  <a:lnTo>
                    <a:pt x="407" y="258"/>
                  </a:lnTo>
                  <a:cubicBezTo>
                    <a:pt x="395" y="268"/>
                    <a:pt x="384" y="279"/>
                    <a:pt x="374" y="291"/>
                  </a:cubicBezTo>
                  <a:lnTo>
                    <a:pt x="374" y="291"/>
                  </a:lnTo>
                  <a:cubicBezTo>
                    <a:pt x="369" y="261"/>
                    <a:pt x="368" y="231"/>
                    <a:pt x="371" y="200"/>
                  </a:cubicBezTo>
                  <a:lnTo>
                    <a:pt x="371" y="200"/>
                  </a:lnTo>
                  <a:cubicBezTo>
                    <a:pt x="374" y="179"/>
                    <a:pt x="341" y="179"/>
                    <a:pt x="339" y="200"/>
                  </a:cubicBezTo>
                  <a:lnTo>
                    <a:pt x="339" y="200"/>
                  </a:lnTo>
                  <a:cubicBezTo>
                    <a:pt x="336" y="235"/>
                    <a:pt x="337" y="270"/>
                    <a:pt x="342" y="305"/>
                  </a:cubicBezTo>
                  <a:lnTo>
                    <a:pt x="342" y="305"/>
                  </a:lnTo>
                  <a:cubicBezTo>
                    <a:pt x="335" y="298"/>
                    <a:pt x="327" y="291"/>
                    <a:pt x="319" y="284"/>
                  </a:cubicBezTo>
                  <a:lnTo>
                    <a:pt x="319" y="284"/>
                  </a:lnTo>
                  <a:cubicBezTo>
                    <a:pt x="312" y="255"/>
                    <a:pt x="308" y="225"/>
                    <a:pt x="307" y="194"/>
                  </a:cubicBezTo>
                  <a:lnTo>
                    <a:pt x="307" y="194"/>
                  </a:lnTo>
                  <a:cubicBezTo>
                    <a:pt x="306" y="173"/>
                    <a:pt x="274" y="173"/>
                    <a:pt x="274" y="194"/>
                  </a:cubicBezTo>
                  <a:lnTo>
                    <a:pt x="274" y="194"/>
                  </a:lnTo>
                  <a:cubicBezTo>
                    <a:pt x="275" y="214"/>
                    <a:pt x="277" y="234"/>
                    <a:pt x="280" y="254"/>
                  </a:cubicBezTo>
                  <a:lnTo>
                    <a:pt x="280" y="254"/>
                  </a:lnTo>
                  <a:cubicBezTo>
                    <a:pt x="251" y="235"/>
                    <a:pt x="219" y="218"/>
                    <a:pt x="186" y="207"/>
                  </a:cubicBezTo>
                  <a:lnTo>
                    <a:pt x="186" y="207"/>
                  </a:lnTo>
                  <a:cubicBezTo>
                    <a:pt x="298" y="88"/>
                    <a:pt x="472" y="63"/>
                    <a:pt x="612" y="137"/>
                  </a:cubicBezTo>
                  <a:close/>
                  <a:moveTo>
                    <a:pt x="1220" y="116"/>
                  </a:moveTo>
                  <a:lnTo>
                    <a:pt x="1220" y="116"/>
                  </a:lnTo>
                  <a:cubicBezTo>
                    <a:pt x="1306" y="136"/>
                    <a:pt x="1354" y="203"/>
                    <a:pt x="1394" y="276"/>
                  </a:cubicBezTo>
                  <a:lnTo>
                    <a:pt x="1394" y="276"/>
                  </a:lnTo>
                  <a:cubicBezTo>
                    <a:pt x="1372" y="289"/>
                    <a:pt x="1350" y="305"/>
                    <a:pt x="1331" y="321"/>
                  </a:cubicBezTo>
                  <a:lnTo>
                    <a:pt x="1331" y="321"/>
                  </a:lnTo>
                  <a:cubicBezTo>
                    <a:pt x="1338" y="301"/>
                    <a:pt x="1344" y="281"/>
                    <a:pt x="1349" y="259"/>
                  </a:cubicBezTo>
                  <a:lnTo>
                    <a:pt x="1349" y="259"/>
                  </a:lnTo>
                  <a:cubicBezTo>
                    <a:pt x="1353" y="239"/>
                    <a:pt x="1322" y="231"/>
                    <a:pt x="1318" y="251"/>
                  </a:cubicBezTo>
                  <a:lnTo>
                    <a:pt x="1318" y="251"/>
                  </a:lnTo>
                  <a:cubicBezTo>
                    <a:pt x="1309" y="287"/>
                    <a:pt x="1298" y="321"/>
                    <a:pt x="1283" y="354"/>
                  </a:cubicBezTo>
                  <a:lnTo>
                    <a:pt x="1283" y="354"/>
                  </a:lnTo>
                  <a:cubicBezTo>
                    <a:pt x="1281" y="358"/>
                    <a:pt x="1281" y="363"/>
                    <a:pt x="1282" y="366"/>
                  </a:cubicBezTo>
                  <a:lnTo>
                    <a:pt x="1282" y="366"/>
                  </a:lnTo>
                  <a:cubicBezTo>
                    <a:pt x="1280" y="368"/>
                    <a:pt x="1279" y="369"/>
                    <a:pt x="1278" y="371"/>
                  </a:cubicBezTo>
                  <a:lnTo>
                    <a:pt x="1278" y="371"/>
                  </a:lnTo>
                  <a:cubicBezTo>
                    <a:pt x="1276" y="371"/>
                    <a:pt x="1274" y="371"/>
                    <a:pt x="1272" y="372"/>
                  </a:cubicBezTo>
                  <a:lnTo>
                    <a:pt x="1272" y="372"/>
                  </a:lnTo>
                  <a:cubicBezTo>
                    <a:pt x="1272" y="372"/>
                    <a:pt x="1272" y="372"/>
                    <a:pt x="1272" y="371"/>
                  </a:cubicBezTo>
                  <a:lnTo>
                    <a:pt x="1272" y="371"/>
                  </a:lnTo>
                  <a:cubicBezTo>
                    <a:pt x="1273" y="307"/>
                    <a:pt x="1276" y="241"/>
                    <a:pt x="1278" y="176"/>
                  </a:cubicBezTo>
                  <a:lnTo>
                    <a:pt x="1278" y="176"/>
                  </a:lnTo>
                  <a:cubicBezTo>
                    <a:pt x="1278" y="155"/>
                    <a:pt x="1245" y="156"/>
                    <a:pt x="1245" y="176"/>
                  </a:cubicBezTo>
                  <a:lnTo>
                    <a:pt x="1245" y="176"/>
                  </a:lnTo>
                  <a:cubicBezTo>
                    <a:pt x="1243" y="227"/>
                    <a:pt x="1242" y="277"/>
                    <a:pt x="1241" y="328"/>
                  </a:cubicBezTo>
                  <a:lnTo>
                    <a:pt x="1241" y="328"/>
                  </a:lnTo>
                  <a:cubicBezTo>
                    <a:pt x="1233" y="318"/>
                    <a:pt x="1225" y="309"/>
                    <a:pt x="1218" y="300"/>
                  </a:cubicBezTo>
                  <a:lnTo>
                    <a:pt x="1218" y="300"/>
                  </a:lnTo>
                  <a:cubicBezTo>
                    <a:pt x="1208" y="249"/>
                    <a:pt x="1199" y="198"/>
                    <a:pt x="1189" y="147"/>
                  </a:cubicBezTo>
                  <a:lnTo>
                    <a:pt x="1189" y="147"/>
                  </a:lnTo>
                  <a:cubicBezTo>
                    <a:pt x="1185" y="127"/>
                    <a:pt x="1154" y="136"/>
                    <a:pt x="1158" y="156"/>
                  </a:cubicBezTo>
                  <a:lnTo>
                    <a:pt x="1158" y="156"/>
                  </a:lnTo>
                  <a:cubicBezTo>
                    <a:pt x="1164" y="190"/>
                    <a:pt x="1171" y="225"/>
                    <a:pt x="1177" y="259"/>
                  </a:cubicBezTo>
                  <a:lnTo>
                    <a:pt x="1177" y="259"/>
                  </a:lnTo>
                  <a:cubicBezTo>
                    <a:pt x="1167" y="250"/>
                    <a:pt x="1158" y="242"/>
                    <a:pt x="1148" y="234"/>
                  </a:cubicBezTo>
                  <a:lnTo>
                    <a:pt x="1148" y="234"/>
                  </a:lnTo>
                  <a:cubicBezTo>
                    <a:pt x="1149" y="230"/>
                    <a:pt x="1148" y="226"/>
                    <a:pt x="1145" y="221"/>
                  </a:cubicBezTo>
                  <a:lnTo>
                    <a:pt x="1145" y="221"/>
                  </a:lnTo>
                  <a:cubicBezTo>
                    <a:pt x="1142" y="216"/>
                    <a:pt x="1138" y="211"/>
                    <a:pt x="1134" y="206"/>
                  </a:cubicBezTo>
                  <a:lnTo>
                    <a:pt x="1134" y="206"/>
                  </a:lnTo>
                  <a:cubicBezTo>
                    <a:pt x="1134" y="204"/>
                    <a:pt x="1135" y="203"/>
                    <a:pt x="1134" y="202"/>
                  </a:cubicBezTo>
                  <a:lnTo>
                    <a:pt x="1134" y="202"/>
                  </a:lnTo>
                  <a:cubicBezTo>
                    <a:pt x="1132" y="188"/>
                    <a:pt x="1129" y="174"/>
                    <a:pt x="1127" y="160"/>
                  </a:cubicBezTo>
                  <a:lnTo>
                    <a:pt x="1127" y="160"/>
                  </a:lnTo>
                  <a:cubicBezTo>
                    <a:pt x="1124" y="139"/>
                    <a:pt x="1092" y="148"/>
                    <a:pt x="1096" y="168"/>
                  </a:cubicBezTo>
                  <a:lnTo>
                    <a:pt x="1096" y="168"/>
                  </a:lnTo>
                  <a:cubicBezTo>
                    <a:pt x="1098" y="179"/>
                    <a:pt x="1100" y="189"/>
                    <a:pt x="1101" y="200"/>
                  </a:cubicBezTo>
                  <a:lnTo>
                    <a:pt x="1101" y="200"/>
                  </a:lnTo>
                  <a:cubicBezTo>
                    <a:pt x="1063" y="176"/>
                    <a:pt x="1023" y="156"/>
                    <a:pt x="981" y="141"/>
                  </a:cubicBezTo>
                  <a:lnTo>
                    <a:pt x="981" y="141"/>
                  </a:lnTo>
                  <a:cubicBezTo>
                    <a:pt x="1057" y="105"/>
                    <a:pt x="1136" y="96"/>
                    <a:pt x="1220" y="116"/>
                  </a:cubicBezTo>
                  <a:close/>
                  <a:moveTo>
                    <a:pt x="1601" y="328"/>
                  </a:moveTo>
                  <a:lnTo>
                    <a:pt x="1601" y="328"/>
                  </a:lnTo>
                  <a:cubicBezTo>
                    <a:pt x="1604" y="331"/>
                    <a:pt x="1606" y="333"/>
                    <a:pt x="1609" y="335"/>
                  </a:cubicBezTo>
                  <a:lnTo>
                    <a:pt x="1609" y="335"/>
                  </a:lnTo>
                  <a:cubicBezTo>
                    <a:pt x="1559" y="481"/>
                    <a:pt x="1511" y="628"/>
                    <a:pt x="1458" y="772"/>
                  </a:cubicBezTo>
                  <a:lnTo>
                    <a:pt x="1458" y="772"/>
                  </a:lnTo>
                  <a:cubicBezTo>
                    <a:pt x="1407" y="913"/>
                    <a:pt x="1323" y="1059"/>
                    <a:pt x="1189" y="1123"/>
                  </a:cubicBezTo>
                  <a:lnTo>
                    <a:pt x="1189" y="1123"/>
                  </a:lnTo>
                  <a:cubicBezTo>
                    <a:pt x="1336" y="938"/>
                    <a:pt x="1420" y="723"/>
                    <a:pt x="1500" y="501"/>
                  </a:cubicBezTo>
                  <a:lnTo>
                    <a:pt x="1500" y="501"/>
                  </a:lnTo>
                  <a:cubicBezTo>
                    <a:pt x="1507" y="482"/>
                    <a:pt x="1475" y="473"/>
                    <a:pt x="1468" y="493"/>
                  </a:cubicBezTo>
                  <a:lnTo>
                    <a:pt x="1468" y="493"/>
                  </a:lnTo>
                  <a:cubicBezTo>
                    <a:pt x="1385" y="725"/>
                    <a:pt x="1296" y="951"/>
                    <a:pt x="1134" y="1140"/>
                  </a:cubicBezTo>
                  <a:lnTo>
                    <a:pt x="1134" y="1140"/>
                  </a:lnTo>
                  <a:cubicBezTo>
                    <a:pt x="1132" y="1142"/>
                    <a:pt x="1131" y="1143"/>
                    <a:pt x="1131" y="1145"/>
                  </a:cubicBezTo>
                  <a:lnTo>
                    <a:pt x="1131" y="1145"/>
                  </a:lnTo>
                  <a:cubicBezTo>
                    <a:pt x="1115" y="1150"/>
                    <a:pt x="1098" y="1153"/>
                    <a:pt x="1081" y="1154"/>
                  </a:cubicBezTo>
                  <a:lnTo>
                    <a:pt x="1081" y="1154"/>
                  </a:lnTo>
                  <a:cubicBezTo>
                    <a:pt x="1231" y="955"/>
                    <a:pt x="1287" y="626"/>
                    <a:pt x="1299" y="418"/>
                  </a:cubicBezTo>
                  <a:lnTo>
                    <a:pt x="1299" y="418"/>
                  </a:lnTo>
                  <a:cubicBezTo>
                    <a:pt x="1301" y="417"/>
                    <a:pt x="1303" y="416"/>
                    <a:pt x="1304" y="414"/>
                  </a:cubicBezTo>
                  <a:lnTo>
                    <a:pt x="1304" y="414"/>
                  </a:lnTo>
                  <a:cubicBezTo>
                    <a:pt x="1369" y="344"/>
                    <a:pt x="1511" y="211"/>
                    <a:pt x="1601" y="328"/>
                  </a:cubicBezTo>
                  <a:close/>
                  <a:moveTo>
                    <a:pt x="1316" y="1650"/>
                  </a:moveTo>
                  <a:lnTo>
                    <a:pt x="1316" y="1650"/>
                  </a:lnTo>
                  <a:cubicBezTo>
                    <a:pt x="1170" y="1824"/>
                    <a:pt x="970" y="2039"/>
                    <a:pt x="739" y="2069"/>
                  </a:cubicBezTo>
                  <a:lnTo>
                    <a:pt x="739" y="2069"/>
                  </a:lnTo>
                  <a:cubicBezTo>
                    <a:pt x="858" y="1986"/>
                    <a:pt x="976" y="1902"/>
                    <a:pt x="1096" y="1819"/>
                  </a:cubicBezTo>
                  <a:lnTo>
                    <a:pt x="1096" y="1819"/>
                  </a:lnTo>
                  <a:cubicBezTo>
                    <a:pt x="1112" y="1807"/>
                    <a:pt x="1096" y="1779"/>
                    <a:pt x="1079" y="1791"/>
                  </a:cubicBezTo>
                  <a:lnTo>
                    <a:pt x="1079" y="1791"/>
                  </a:lnTo>
                  <a:cubicBezTo>
                    <a:pt x="960" y="1874"/>
                    <a:pt x="841" y="1958"/>
                    <a:pt x="722" y="2041"/>
                  </a:cubicBezTo>
                  <a:lnTo>
                    <a:pt x="722" y="2041"/>
                  </a:lnTo>
                  <a:cubicBezTo>
                    <a:pt x="872" y="1847"/>
                    <a:pt x="1079" y="1711"/>
                    <a:pt x="1316" y="1650"/>
                  </a:cubicBezTo>
                  <a:close/>
                  <a:moveTo>
                    <a:pt x="317" y="2297"/>
                  </a:moveTo>
                  <a:lnTo>
                    <a:pt x="317" y="2297"/>
                  </a:lnTo>
                  <a:cubicBezTo>
                    <a:pt x="241" y="2175"/>
                    <a:pt x="203" y="2033"/>
                    <a:pt x="199" y="1889"/>
                  </a:cubicBezTo>
                  <a:lnTo>
                    <a:pt x="199" y="1889"/>
                  </a:lnTo>
                  <a:cubicBezTo>
                    <a:pt x="400" y="2069"/>
                    <a:pt x="498" y="2306"/>
                    <a:pt x="590" y="2554"/>
                  </a:cubicBezTo>
                  <a:lnTo>
                    <a:pt x="590" y="2554"/>
                  </a:lnTo>
                  <a:cubicBezTo>
                    <a:pt x="473" y="2397"/>
                    <a:pt x="375" y="2229"/>
                    <a:pt x="296" y="2050"/>
                  </a:cubicBezTo>
                  <a:lnTo>
                    <a:pt x="296" y="2050"/>
                  </a:lnTo>
                  <a:cubicBezTo>
                    <a:pt x="287" y="2031"/>
                    <a:pt x="260" y="2047"/>
                    <a:pt x="268" y="2067"/>
                  </a:cubicBezTo>
                  <a:lnTo>
                    <a:pt x="268" y="2067"/>
                  </a:lnTo>
                  <a:cubicBezTo>
                    <a:pt x="348" y="2249"/>
                    <a:pt x="448" y="2418"/>
                    <a:pt x="568" y="2577"/>
                  </a:cubicBezTo>
                  <a:lnTo>
                    <a:pt x="568" y="2577"/>
                  </a:lnTo>
                  <a:cubicBezTo>
                    <a:pt x="463" y="2511"/>
                    <a:pt x="369" y="2382"/>
                    <a:pt x="317" y="2297"/>
                  </a:cubicBezTo>
                  <a:close/>
                  <a:moveTo>
                    <a:pt x="1038" y="1204"/>
                  </a:moveTo>
                  <a:lnTo>
                    <a:pt x="1038" y="1204"/>
                  </a:lnTo>
                  <a:cubicBezTo>
                    <a:pt x="1041" y="1206"/>
                    <a:pt x="1044" y="1206"/>
                    <a:pt x="1048" y="1206"/>
                  </a:cubicBezTo>
                  <a:lnTo>
                    <a:pt x="1048" y="1206"/>
                  </a:lnTo>
                  <a:cubicBezTo>
                    <a:pt x="1462" y="1195"/>
                    <a:pt x="1555" y="642"/>
                    <a:pt x="1660" y="337"/>
                  </a:cubicBezTo>
                  <a:lnTo>
                    <a:pt x="1660" y="337"/>
                  </a:lnTo>
                  <a:cubicBezTo>
                    <a:pt x="1665" y="323"/>
                    <a:pt x="1657" y="313"/>
                    <a:pt x="1646" y="309"/>
                  </a:cubicBezTo>
                  <a:lnTo>
                    <a:pt x="1646" y="309"/>
                  </a:lnTo>
                  <a:cubicBezTo>
                    <a:pt x="1646" y="307"/>
                    <a:pt x="1645" y="305"/>
                    <a:pt x="1644" y="303"/>
                  </a:cubicBezTo>
                  <a:lnTo>
                    <a:pt x="1644" y="303"/>
                  </a:lnTo>
                  <a:cubicBezTo>
                    <a:pt x="1584" y="226"/>
                    <a:pt x="1509" y="224"/>
                    <a:pt x="1437" y="254"/>
                  </a:cubicBezTo>
                  <a:lnTo>
                    <a:pt x="1437" y="254"/>
                  </a:lnTo>
                  <a:cubicBezTo>
                    <a:pt x="1389" y="164"/>
                    <a:pt x="1334" y="102"/>
                    <a:pt x="1233" y="68"/>
                  </a:cubicBezTo>
                  <a:lnTo>
                    <a:pt x="1233" y="68"/>
                  </a:lnTo>
                  <a:cubicBezTo>
                    <a:pt x="1132" y="36"/>
                    <a:pt x="1020" y="61"/>
                    <a:pt x="931" y="112"/>
                  </a:cubicBezTo>
                  <a:lnTo>
                    <a:pt x="931" y="112"/>
                  </a:lnTo>
                  <a:cubicBezTo>
                    <a:pt x="926" y="115"/>
                    <a:pt x="922" y="119"/>
                    <a:pt x="920" y="124"/>
                  </a:cubicBezTo>
                  <a:lnTo>
                    <a:pt x="920" y="124"/>
                  </a:lnTo>
                  <a:cubicBezTo>
                    <a:pt x="841" y="105"/>
                    <a:pt x="758" y="104"/>
                    <a:pt x="677" y="120"/>
                  </a:cubicBezTo>
                  <a:lnTo>
                    <a:pt x="677" y="120"/>
                  </a:lnTo>
                  <a:cubicBezTo>
                    <a:pt x="511" y="0"/>
                    <a:pt x="274" y="28"/>
                    <a:pt x="140" y="184"/>
                  </a:cubicBezTo>
                  <a:lnTo>
                    <a:pt x="140" y="184"/>
                  </a:lnTo>
                  <a:cubicBezTo>
                    <a:pt x="138" y="187"/>
                    <a:pt x="136" y="189"/>
                    <a:pt x="135" y="191"/>
                  </a:cubicBezTo>
                  <a:lnTo>
                    <a:pt x="135" y="191"/>
                  </a:lnTo>
                  <a:cubicBezTo>
                    <a:pt x="115" y="187"/>
                    <a:pt x="94" y="184"/>
                    <a:pt x="72" y="181"/>
                  </a:cubicBezTo>
                  <a:lnTo>
                    <a:pt x="72" y="181"/>
                  </a:lnTo>
                  <a:cubicBezTo>
                    <a:pt x="59" y="170"/>
                    <a:pt x="36" y="170"/>
                    <a:pt x="33" y="191"/>
                  </a:cubicBezTo>
                  <a:lnTo>
                    <a:pt x="33" y="191"/>
                  </a:lnTo>
                  <a:cubicBezTo>
                    <a:pt x="0" y="423"/>
                    <a:pt x="47" y="630"/>
                    <a:pt x="149" y="838"/>
                  </a:cubicBezTo>
                  <a:lnTo>
                    <a:pt x="149" y="838"/>
                  </a:lnTo>
                  <a:cubicBezTo>
                    <a:pt x="235" y="1012"/>
                    <a:pt x="337" y="1193"/>
                    <a:pt x="540" y="1240"/>
                  </a:cubicBezTo>
                  <a:lnTo>
                    <a:pt x="540" y="1240"/>
                  </a:lnTo>
                  <a:cubicBezTo>
                    <a:pt x="547" y="1241"/>
                    <a:pt x="553" y="1240"/>
                    <a:pt x="558" y="1237"/>
                  </a:cubicBezTo>
                  <a:lnTo>
                    <a:pt x="558" y="1237"/>
                  </a:lnTo>
                  <a:cubicBezTo>
                    <a:pt x="606" y="1285"/>
                    <a:pt x="664" y="1321"/>
                    <a:pt x="733" y="1326"/>
                  </a:cubicBezTo>
                  <a:lnTo>
                    <a:pt x="733" y="1326"/>
                  </a:lnTo>
                  <a:cubicBezTo>
                    <a:pt x="699" y="1565"/>
                    <a:pt x="674" y="1804"/>
                    <a:pt x="660" y="2044"/>
                  </a:cubicBezTo>
                  <a:lnTo>
                    <a:pt x="660" y="2044"/>
                  </a:lnTo>
                  <a:cubicBezTo>
                    <a:pt x="654" y="2051"/>
                    <a:pt x="649" y="2059"/>
                    <a:pt x="643" y="2066"/>
                  </a:cubicBezTo>
                  <a:lnTo>
                    <a:pt x="643" y="2066"/>
                  </a:lnTo>
                  <a:cubicBezTo>
                    <a:pt x="636" y="2077"/>
                    <a:pt x="639" y="2087"/>
                    <a:pt x="646" y="2094"/>
                  </a:cubicBezTo>
                  <a:lnTo>
                    <a:pt x="646" y="2094"/>
                  </a:lnTo>
                  <a:cubicBezTo>
                    <a:pt x="645" y="2102"/>
                    <a:pt x="649" y="2111"/>
                    <a:pt x="655" y="2116"/>
                  </a:cubicBezTo>
                  <a:lnTo>
                    <a:pt x="655" y="2116"/>
                  </a:lnTo>
                  <a:cubicBezTo>
                    <a:pt x="650" y="2218"/>
                    <a:pt x="646" y="2320"/>
                    <a:pt x="644" y="2422"/>
                  </a:cubicBezTo>
                  <a:lnTo>
                    <a:pt x="644" y="2422"/>
                  </a:lnTo>
                  <a:cubicBezTo>
                    <a:pt x="644" y="2470"/>
                    <a:pt x="644" y="2518"/>
                    <a:pt x="647" y="2567"/>
                  </a:cubicBezTo>
                  <a:lnTo>
                    <a:pt x="647" y="2567"/>
                  </a:lnTo>
                  <a:cubicBezTo>
                    <a:pt x="543" y="2286"/>
                    <a:pt x="436" y="2014"/>
                    <a:pt x="193" y="1820"/>
                  </a:cubicBezTo>
                  <a:lnTo>
                    <a:pt x="193" y="1820"/>
                  </a:lnTo>
                  <a:cubicBezTo>
                    <a:pt x="172" y="1805"/>
                    <a:pt x="145" y="1825"/>
                    <a:pt x="150" y="1844"/>
                  </a:cubicBezTo>
                  <a:lnTo>
                    <a:pt x="150" y="1844"/>
                  </a:lnTo>
                  <a:cubicBezTo>
                    <a:pt x="149" y="1847"/>
                    <a:pt x="149" y="1849"/>
                    <a:pt x="149" y="1851"/>
                  </a:cubicBezTo>
                  <a:lnTo>
                    <a:pt x="149" y="1851"/>
                  </a:lnTo>
                  <a:cubicBezTo>
                    <a:pt x="148" y="2030"/>
                    <a:pt x="198" y="2197"/>
                    <a:pt x="291" y="2349"/>
                  </a:cubicBezTo>
                  <a:lnTo>
                    <a:pt x="291" y="2349"/>
                  </a:lnTo>
                  <a:cubicBezTo>
                    <a:pt x="357" y="2455"/>
                    <a:pt x="496" y="2623"/>
                    <a:pt x="629" y="2658"/>
                  </a:cubicBezTo>
                  <a:lnTo>
                    <a:pt x="629" y="2658"/>
                  </a:lnTo>
                  <a:cubicBezTo>
                    <a:pt x="630" y="2660"/>
                    <a:pt x="632" y="2664"/>
                    <a:pt x="633" y="2667"/>
                  </a:cubicBezTo>
                  <a:lnTo>
                    <a:pt x="633" y="2667"/>
                  </a:lnTo>
                  <a:cubicBezTo>
                    <a:pt x="637" y="2679"/>
                    <a:pt x="647" y="2684"/>
                    <a:pt x="657" y="2683"/>
                  </a:cubicBezTo>
                  <a:lnTo>
                    <a:pt x="657" y="2683"/>
                  </a:lnTo>
                  <a:cubicBezTo>
                    <a:pt x="685" y="2901"/>
                    <a:pt x="763" y="3109"/>
                    <a:pt x="946" y="3249"/>
                  </a:cubicBezTo>
                  <a:lnTo>
                    <a:pt x="946" y="3249"/>
                  </a:lnTo>
                  <a:cubicBezTo>
                    <a:pt x="971" y="3269"/>
                    <a:pt x="995" y="3227"/>
                    <a:pt x="970" y="3208"/>
                  </a:cubicBezTo>
                  <a:lnTo>
                    <a:pt x="970" y="3208"/>
                  </a:lnTo>
                  <a:cubicBezTo>
                    <a:pt x="704" y="3002"/>
                    <a:pt x="688" y="2650"/>
                    <a:pt x="695" y="2341"/>
                  </a:cubicBezTo>
                  <a:lnTo>
                    <a:pt x="695" y="2341"/>
                  </a:lnTo>
                  <a:cubicBezTo>
                    <a:pt x="697" y="2267"/>
                    <a:pt x="700" y="2194"/>
                    <a:pt x="704" y="2121"/>
                  </a:cubicBezTo>
                  <a:lnTo>
                    <a:pt x="704" y="2121"/>
                  </a:lnTo>
                  <a:cubicBezTo>
                    <a:pt x="980" y="2110"/>
                    <a:pt x="1214" y="1849"/>
                    <a:pt x="1378" y="1652"/>
                  </a:cubicBezTo>
                  <a:lnTo>
                    <a:pt x="1378" y="1652"/>
                  </a:lnTo>
                  <a:cubicBezTo>
                    <a:pt x="1389" y="1640"/>
                    <a:pt x="1384" y="1625"/>
                    <a:pt x="1375" y="1616"/>
                  </a:cubicBezTo>
                  <a:lnTo>
                    <a:pt x="1375" y="1616"/>
                  </a:lnTo>
                  <a:cubicBezTo>
                    <a:pt x="1374" y="1603"/>
                    <a:pt x="1362" y="1589"/>
                    <a:pt x="1344" y="1593"/>
                  </a:cubicBezTo>
                  <a:lnTo>
                    <a:pt x="1344" y="1593"/>
                  </a:lnTo>
                  <a:cubicBezTo>
                    <a:pt x="1094" y="1648"/>
                    <a:pt x="875" y="1782"/>
                    <a:pt x="712" y="1976"/>
                  </a:cubicBezTo>
                  <a:lnTo>
                    <a:pt x="712" y="1976"/>
                  </a:lnTo>
                  <a:cubicBezTo>
                    <a:pt x="727" y="1759"/>
                    <a:pt x="751" y="1542"/>
                    <a:pt x="782" y="1327"/>
                  </a:cubicBezTo>
                  <a:lnTo>
                    <a:pt x="782" y="1327"/>
                  </a:lnTo>
                  <a:cubicBezTo>
                    <a:pt x="886" y="1322"/>
                    <a:pt x="970" y="1275"/>
                    <a:pt x="1038" y="1204"/>
                  </a:cubicBezTo>
                  <a:close/>
                </a:path>
              </a:pathLst>
            </a:custGeom>
            <a:solidFill>
              <a:schemeClr val="accent4"/>
            </a:solidFill>
            <a:ln>
              <a:noFill/>
            </a:ln>
            <a:effectLst/>
          </p:spPr>
          <p:txBody>
            <a:bodyPr wrap="none" anchor="ctr"/>
            <a:lstStyle/>
            <a:p>
              <a:endParaRPr lang="es-ES_tradnl" sz="919"/>
            </a:p>
          </p:txBody>
        </p:sp>
        <p:grpSp>
          <p:nvGrpSpPr>
            <p:cNvPr id="7" name="Group 6">
              <a:extLst>
                <a:ext uri="{FF2B5EF4-FFF2-40B4-BE49-F238E27FC236}">
                  <a16:creationId xmlns:a16="http://schemas.microsoft.com/office/drawing/2014/main" id="{02815549-2E43-974A-B7C1-3FC0C90CA8D1}"/>
                </a:ext>
              </a:extLst>
            </p:cNvPr>
            <p:cNvGrpSpPr/>
            <p:nvPr/>
          </p:nvGrpSpPr>
          <p:grpSpPr>
            <a:xfrm rot="759599">
              <a:off x="4776803" y="4846867"/>
              <a:ext cx="718149" cy="1715106"/>
              <a:chOff x="3917452" y="3752314"/>
              <a:chExt cx="367239" cy="877052"/>
            </a:xfrm>
            <a:solidFill>
              <a:schemeClr val="accent5"/>
            </a:solidFill>
          </p:grpSpPr>
          <p:sp>
            <p:nvSpPr>
              <p:cNvPr id="440" name="Freeform 4">
                <a:extLst>
                  <a:ext uri="{FF2B5EF4-FFF2-40B4-BE49-F238E27FC236}">
                    <a16:creationId xmlns:a16="http://schemas.microsoft.com/office/drawing/2014/main" id="{EA41871F-F049-D94B-A8B4-3CDCC2A901D8}"/>
                  </a:ext>
                </a:extLst>
              </p:cNvPr>
              <p:cNvSpPr>
                <a:spLocks noChangeArrowheads="1"/>
              </p:cNvSpPr>
              <p:nvPr/>
            </p:nvSpPr>
            <p:spPr bwMode="auto">
              <a:xfrm>
                <a:off x="3917452" y="3752314"/>
                <a:ext cx="367239" cy="877052"/>
              </a:xfrm>
              <a:custGeom>
                <a:avLst/>
                <a:gdLst>
                  <a:gd name="T0" fmla="*/ 1253 w 1498"/>
                  <a:gd name="T1" fmla="*/ 2533 h 3582"/>
                  <a:gd name="T2" fmla="*/ 759 w 1498"/>
                  <a:gd name="T3" fmla="*/ 3401 h 3582"/>
                  <a:gd name="T4" fmla="*/ 742 w 1498"/>
                  <a:gd name="T5" fmla="*/ 3324 h 3582"/>
                  <a:gd name="T6" fmla="*/ 1010 w 1498"/>
                  <a:gd name="T7" fmla="*/ 2457 h 3582"/>
                  <a:gd name="T8" fmla="*/ 1308 w 1498"/>
                  <a:gd name="T9" fmla="*/ 2212 h 3582"/>
                  <a:gd name="T10" fmla="*/ 1315 w 1498"/>
                  <a:gd name="T11" fmla="*/ 2423 h 3582"/>
                  <a:gd name="T12" fmla="*/ 751 w 1498"/>
                  <a:gd name="T13" fmla="*/ 3496 h 3582"/>
                  <a:gd name="T14" fmla="*/ 207 w 1498"/>
                  <a:gd name="T15" fmla="*/ 1533 h 3582"/>
                  <a:gd name="T16" fmla="*/ 148 w 1498"/>
                  <a:gd name="T17" fmla="*/ 1135 h 3582"/>
                  <a:gd name="T18" fmla="*/ 301 w 1498"/>
                  <a:gd name="T19" fmla="*/ 1818 h 3582"/>
                  <a:gd name="T20" fmla="*/ 168 w 1498"/>
                  <a:gd name="T21" fmla="*/ 1094 h 3582"/>
                  <a:gd name="T22" fmla="*/ 590 w 1498"/>
                  <a:gd name="T23" fmla="*/ 2934 h 3582"/>
                  <a:gd name="T24" fmla="*/ 648 w 1498"/>
                  <a:gd name="T25" fmla="*/ 3451 h 3582"/>
                  <a:gd name="T26" fmla="*/ 540 w 1498"/>
                  <a:gd name="T27" fmla="*/ 3280 h 3582"/>
                  <a:gd name="T28" fmla="*/ 379 w 1498"/>
                  <a:gd name="T29" fmla="*/ 3017 h 3582"/>
                  <a:gd name="T30" fmla="*/ 848 w 1498"/>
                  <a:gd name="T31" fmla="*/ 949 h 3582"/>
                  <a:gd name="T32" fmla="*/ 993 w 1498"/>
                  <a:gd name="T33" fmla="*/ 875 h 3582"/>
                  <a:gd name="T34" fmla="*/ 115 w 1498"/>
                  <a:gd name="T35" fmla="*/ 2302 h 3582"/>
                  <a:gd name="T36" fmla="*/ 699 w 1498"/>
                  <a:gd name="T37" fmla="*/ 404 h 3582"/>
                  <a:gd name="T38" fmla="*/ 738 w 1498"/>
                  <a:gd name="T39" fmla="*/ 329 h 3582"/>
                  <a:gd name="T40" fmla="*/ 663 w 1498"/>
                  <a:gd name="T41" fmla="*/ 371 h 3582"/>
                  <a:gd name="T42" fmla="*/ 877 w 1498"/>
                  <a:gd name="T43" fmla="*/ 331 h 3582"/>
                  <a:gd name="T44" fmla="*/ 941 w 1498"/>
                  <a:gd name="T45" fmla="*/ 349 h 3582"/>
                  <a:gd name="T46" fmla="*/ 1018 w 1498"/>
                  <a:gd name="T47" fmla="*/ 825 h 3582"/>
                  <a:gd name="T48" fmla="*/ 1001 w 1498"/>
                  <a:gd name="T49" fmla="*/ 774 h 3582"/>
                  <a:gd name="T50" fmla="*/ 980 w 1498"/>
                  <a:gd name="T51" fmla="*/ 733 h 3582"/>
                  <a:gd name="T52" fmla="*/ 959 w 1498"/>
                  <a:gd name="T53" fmla="*/ 800 h 3582"/>
                  <a:gd name="T54" fmla="*/ 941 w 1498"/>
                  <a:gd name="T55" fmla="*/ 817 h 3582"/>
                  <a:gd name="T56" fmla="*/ 934 w 1498"/>
                  <a:gd name="T57" fmla="*/ 828 h 3582"/>
                  <a:gd name="T58" fmla="*/ 903 w 1498"/>
                  <a:gd name="T59" fmla="*/ 821 h 3582"/>
                  <a:gd name="T60" fmla="*/ 891 w 1498"/>
                  <a:gd name="T61" fmla="*/ 828 h 3582"/>
                  <a:gd name="T62" fmla="*/ 809 w 1498"/>
                  <a:gd name="T63" fmla="*/ 617 h 3582"/>
                  <a:gd name="T64" fmla="*/ 812 w 1498"/>
                  <a:gd name="T65" fmla="*/ 823 h 3582"/>
                  <a:gd name="T66" fmla="*/ 1123 w 1498"/>
                  <a:gd name="T67" fmla="*/ 344 h 3582"/>
                  <a:gd name="T68" fmla="*/ 1192 w 1498"/>
                  <a:gd name="T69" fmla="*/ 450 h 3582"/>
                  <a:gd name="T70" fmla="*/ 1243 w 1498"/>
                  <a:gd name="T71" fmla="*/ 258 h 3582"/>
                  <a:gd name="T72" fmla="*/ 1225 w 1498"/>
                  <a:gd name="T73" fmla="*/ 577 h 3582"/>
                  <a:gd name="T74" fmla="*/ 1069 w 1498"/>
                  <a:gd name="T75" fmla="*/ 828 h 3582"/>
                  <a:gd name="T76" fmla="*/ 1152 w 1498"/>
                  <a:gd name="T77" fmla="*/ 553 h 3582"/>
                  <a:gd name="T78" fmla="*/ 1117 w 1498"/>
                  <a:gd name="T79" fmla="*/ 348 h 3582"/>
                  <a:gd name="T80" fmla="*/ 1429 w 1498"/>
                  <a:gd name="T81" fmla="*/ 1673 h 3582"/>
                  <a:gd name="T82" fmla="*/ 731 w 1498"/>
                  <a:gd name="T83" fmla="*/ 2904 h 3582"/>
                  <a:gd name="T84" fmla="*/ 953 w 1498"/>
                  <a:gd name="T85" fmla="*/ 1018 h 3582"/>
                  <a:gd name="T86" fmla="*/ 1300 w 1498"/>
                  <a:gd name="T87" fmla="*/ 259 h 3582"/>
                  <a:gd name="T88" fmla="*/ 1257 w 1498"/>
                  <a:gd name="T89" fmla="*/ 203 h 3582"/>
                  <a:gd name="T90" fmla="*/ 947 w 1498"/>
                  <a:gd name="T91" fmla="*/ 12 h 3582"/>
                  <a:gd name="T92" fmla="*/ 913 w 1498"/>
                  <a:gd name="T93" fmla="*/ 52 h 3582"/>
                  <a:gd name="T94" fmla="*/ 667 w 1498"/>
                  <a:gd name="T95" fmla="*/ 243 h 3582"/>
                  <a:gd name="T96" fmla="*/ 748 w 1498"/>
                  <a:gd name="T97" fmla="*/ 836 h 3582"/>
                  <a:gd name="T98" fmla="*/ 768 w 1498"/>
                  <a:gd name="T99" fmla="*/ 846 h 3582"/>
                  <a:gd name="T100" fmla="*/ 814 w 1498"/>
                  <a:gd name="T101" fmla="*/ 988 h 3582"/>
                  <a:gd name="T102" fmla="*/ 635 w 1498"/>
                  <a:gd name="T103" fmla="*/ 2853 h 3582"/>
                  <a:gd name="T104" fmla="*/ 383 w 1498"/>
                  <a:gd name="T105" fmla="*/ 1463 h 3582"/>
                  <a:gd name="T106" fmla="*/ 71 w 1498"/>
                  <a:gd name="T107" fmla="*/ 973 h 3582"/>
                  <a:gd name="T108" fmla="*/ 605 w 1498"/>
                  <a:gd name="T109" fmla="*/ 3476 h 3582"/>
                  <a:gd name="T110" fmla="*/ 686 w 1498"/>
                  <a:gd name="T111" fmla="*/ 3567 h 3582"/>
                  <a:gd name="T112" fmla="*/ 734 w 1498"/>
                  <a:gd name="T113" fmla="*/ 3543 h 3582"/>
                  <a:gd name="T114" fmla="*/ 1463 w 1498"/>
                  <a:gd name="T115" fmla="*/ 1658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98" h="3582">
                    <a:moveTo>
                      <a:pt x="751" y="3496"/>
                    </a:moveTo>
                    <a:lnTo>
                      <a:pt x="751" y="3496"/>
                    </a:lnTo>
                    <a:cubicBezTo>
                      <a:pt x="750" y="3491"/>
                      <a:pt x="750" y="3485"/>
                      <a:pt x="750" y="3479"/>
                    </a:cubicBezTo>
                    <a:lnTo>
                      <a:pt x="750" y="3479"/>
                    </a:lnTo>
                    <a:cubicBezTo>
                      <a:pt x="938" y="3174"/>
                      <a:pt x="1106" y="2859"/>
                      <a:pt x="1253" y="2533"/>
                    </a:cubicBezTo>
                    <a:lnTo>
                      <a:pt x="1253" y="2533"/>
                    </a:lnTo>
                    <a:cubicBezTo>
                      <a:pt x="1261" y="2514"/>
                      <a:pt x="1233" y="2497"/>
                      <a:pt x="1224" y="2517"/>
                    </a:cubicBezTo>
                    <a:lnTo>
                      <a:pt x="1224" y="2517"/>
                    </a:lnTo>
                    <a:cubicBezTo>
                      <a:pt x="1088" y="2821"/>
                      <a:pt x="932" y="3116"/>
                      <a:pt x="759" y="3401"/>
                    </a:cubicBezTo>
                    <a:lnTo>
                      <a:pt x="759" y="3401"/>
                    </a:lnTo>
                    <a:cubicBezTo>
                      <a:pt x="806" y="3133"/>
                      <a:pt x="925" y="2886"/>
                      <a:pt x="1107" y="2681"/>
                    </a:cubicBezTo>
                    <a:lnTo>
                      <a:pt x="1107" y="2681"/>
                    </a:lnTo>
                    <a:cubicBezTo>
                      <a:pt x="1121" y="2665"/>
                      <a:pt x="1098" y="2642"/>
                      <a:pt x="1084" y="2658"/>
                    </a:cubicBezTo>
                    <a:lnTo>
                      <a:pt x="1084" y="2658"/>
                    </a:lnTo>
                    <a:cubicBezTo>
                      <a:pt x="913" y="2850"/>
                      <a:pt x="798" y="3077"/>
                      <a:pt x="742" y="3324"/>
                    </a:cubicBezTo>
                    <a:lnTo>
                      <a:pt x="742" y="3324"/>
                    </a:lnTo>
                    <a:cubicBezTo>
                      <a:pt x="739" y="3182"/>
                      <a:pt x="747" y="3041"/>
                      <a:pt x="783" y="2901"/>
                    </a:cubicBezTo>
                    <a:lnTo>
                      <a:pt x="783" y="2901"/>
                    </a:lnTo>
                    <a:cubicBezTo>
                      <a:pt x="825" y="2740"/>
                      <a:pt x="917" y="2594"/>
                      <a:pt x="1010" y="2457"/>
                    </a:cubicBezTo>
                    <a:lnTo>
                      <a:pt x="1010" y="2457"/>
                    </a:lnTo>
                    <a:cubicBezTo>
                      <a:pt x="1129" y="2283"/>
                      <a:pt x="1266" y="2117"/>
                      <a:pt x="1369" y="1933"/>
                    </a:cubicBezTo>
                    <a:lnTo>
                      <a:pt x="1369" y="1933"/>
                    </a:lnTo>
                    <a:cubicBezTo>
                      <a:pt x="1346" y="2022"/>
                      <a:pt x="1316" y="2110"/>
                      <a:pt x="1279" y="2196"/>
                    </a:cubicBezTo>
                    <a:lnTo>
                      <a:pt x="1279" y="2196"/>
                    </a:lnTo>
                    <a:cubicBezTo>
                      <a:pt x="1272" y="2215"/>
                      <a:pt x="1299" y="2231"/>
                      <a:pt x="1308" y="2212"/>
                    </a:cubicBezTo>
                    <a:lnTo>
                      <a:pt x="1308" y="2212"/>
                    </a:lnTo>
                    <a:cubicBezTo>
                      <a:pt x="1356" y="2097"/>
                      <a:pt x="1394" y="1980"/>
                      <a:pt x="1420" y="1860"/>
                    </a:cubicBezTo>
                    <a:lnTo>
                      <a:pt x="1420" y="1860"/>
                    </a:lnTo>
                    <a:cubicBezTo>
                      <a:pt x="1406" y="2051"/>
                      <a:pt x="1370" y="2238"/>
                      <a:pt x="1315" y="2423"/>
                    </a:cubicBezTo>
                    <a:lnTo>
                      <a:pt x="1315" y="2423"/>
                    </a:lnTo>
                    <a:cubicBezTo>
                      <a:pt x="1309" y="2443"/>
                      <a:pt x="1340" y="2452"/>
                      <a:pt x="1346" y="2432"/>
                    </a:cubicBezTo>
                    <a:lnTo>
                      <a:pt x="1346" y="2432"/>
                    </a:lnTo>
                    <a:cubicBezTo>
                      <a:pt x="1395" y="2273"/>
                      <a:pt x="1427" y="2112"/>
                      <a:pt x="1445" y="1949"/>
                    </a:cubicBezTo>
                    <a:lnTo>
                      <a:pt x="1445" y="1949"/>
                    </a:lnTo>
                    <a:cubicBezTo>
                      <a:pt x="1428" y="2544"/>
                      <a:pt x="1326" y="3206"/>
                      <a:pt x="751" y="3496"/>
                    </a:cubicBezTo>
                    <a:close/>
                    <a:moveTo>
                      <a:pt x="115" y="2302"/>
                    </a:moveTo>
                    <a:lnTo>
                      <a:pt x="115" y="2302"/>
                    </a:lnTo>
                    <a:cubicBezTo>
                      <a:pt x="80" y="1968"/>
                      <a:pt x="154" y="1634"/>
                      <a:pt x="153" y="1301"/>
                    </a:cubicBezTo>
                    <a:lnTo>
                      <a:pt x="153" y="1301"/>
                    </a:lnTo>
                    <a:cubicBezTo>
                      <a:pt x="171" y="1379"/>
                      <a:pt x="190" y="1456"/>
                      <a:pt x="207" y="1533"/>
                    </a:cubicBezTo>
                    <a:lnTo>
                      <a:pt x="207" y="1533"/>
                    </a:lnTo>
                    <a:cubicBezTo>
                      <a:pt x="212" y="1553"/>
                      <a:pt x="243" y="1545"/>
                      <a:pt x="239" y="1525"/>
                    </a:cubicBezTo>
                    <a:lnTo>
                      <a:pt x="239" y="1525"/>
                    </a:lnTo>
                    <a:cubicBezTo>
                      <a:pt x="208" y="1394"/>
                      <a:pt x="178" y="1265"/>
                      <a:pt x="148" y="1135"/>
                    </a:cubicBezTo>
                    <a:lnTo>
                      <a:pt x="148" y="1135"/>
                    </a:lnTo>
                    <a:cubicBezTo>
                      <a:pt x="178" y="1213"/>
                      <a:pt x="206" y="1292"/>
                      <a:pt x="226" y="1373"/>
                    </a:cubicBezTo>
                    <a:lnTo>
                      <a:pt x="226" y="1373"/>
                    </a:lnTo>
                    <a:cubicBezTo>
                      <a:pt x="264" y="1518"/>
                      <a:pt x="265" y="1670"/>
                      <a:pt x="268" y="1818"/>
                    </a:cubicBezTo>
                    <a:lnTo>
                      <a:pt x="268" y="1818"/>
                    </a:lnTo>
                    <a:cubicBezTo>
                      <a:pt x="268" y="1840"/>
                      <a:pt x="301" y="1840"/>
                      <a:pt x="301" y="1818"/>
                    </a:cubicBezTo>
                    <a:lnTo>
                      <a:pt x="301" y="1818"/>
                    </a:lnTo>
                    <a:cubicBezTo>
                      <a:pt x="298" y="1679"/>
                      <a:pt x="292" y="1541"/>
                      <a:pt x="267" y="1403"/>
                    </a:cubicBezTo>
                    <a:lnTo>
                      <a:pt x="267" y="1403"/>
                    </a:lnTo>
                    <a:cubicBezTo>
                      <a:pt x="247" y="1297"/>
                      <a:pt x="209" y="1194"/>
                      <a:pt x="168" y="1094"/>
                    </a:cubicBezTo>
                    <a:lnTo>
                      <a:pt x="168" y="1094"/>
                    </a:lnTo>
                    <a:cubicBezTo>
                      <a:pt x="252" y="1234"/>
                      <a:pt x="309" y="1389"/>
                      <a:pt x="358" y="1546"/>
                    </a:cubicBezTo>
                    <a:lnTo>
                      <a:pt x="358" y="1546"/>
                    </a:lnTo>
                    <a:cubicBezTo>
                      <a:pt x="427" y="1764"/>
                      <a:pt x="491" y="1985"/>
                      <a:pt x="533" y="2210"/>
                    </a:cubicBezTo>
                    <a:lnTo>
                      <a:pt x="533" y="2210"/>
                    </a:lnTo>
                    <a:cubicBezTo>
                      <a:pt x="576" y="2449"/>
                      <a:pt x="579" y="2693"/>
                      <a:pt x="590" y="2934"/>
                    </a:cubicBezTo>
                    <a:lnTo>
                      <a:pt x="590" y="2934"/>
                    </a:lnTo>
                    <a:cubicBezTo>
                      <a:pt x="598" y="3109"/>
                      <a:pt x="604" y="3289"/>
                      <a:pt x="653" y="3456"/>
                    </a:cubicBezTo>
                    <a:lnTo>
                      <a:pt x="653" y="3456"/>
                    </a:lnTo>
                    <a:cubicBezTo>
                      <a:pt x="651" y="3455"/>
                      <a:pt x="649" y="3453"/>
                      <a:pt x="648" y="3451"/>
                    </a:cubicBezTo>
                    <a:lnTo>
                      <a:pt x="648" y="3451"/>
                    </a:lnTo>
                    <a:cubicBezTo>
                      <a:pt x="549" y="3219"/>
                      <a:pt x="451" y="2987"/>
                      <a:pt x="353" y="2754"/>
                    </a:cubicBezTo>
                    <a:lnTo>
                      <a:pt x="353" y="2754"/>
                    </a:lnTo>
                    <a:cubicBezTo>
                      <a:pt x="345" y="2735"/>
                      <a:pt x="317" y="2752"/>
                      <a:pt x="325" y="2770"/>
                    </a:cubicBezTo>
                    <a:lnTo>
                      <a:pt x="325" y="2770"/>
                    </a:lnTo>
                    <a:cubicBezTo>
                      <a:pt x="397" y="2940"/>
                      <a:pt x="468" y="3110"/>
                      <a:pt x="540" y="3280"/>
                    </a:cubicBezTo>
                    <a:lnTo>
                      <a:pt x="540" y="3280"/>
                    </a:lnTo>
                    <a:cubicBezTo>
                      <a:pt x="494" y="3188"/>
                      <a:pt x="450" y="3095"/>
                      <a:pt x="407" y="3000"/>
                    </a:cubicBezTo>
                    <a:lnTo>
                      <a:pt x="407" y="3000"/>
                    </a:lnTo>
                    <a:cubicBezTo>
                      <a:pt x="398" y="2981"/>
                      <a:pt x="371" y="2998"/>
                      <a:pt x="379" y="3017"/>
                    </a:cubicBezTo>
                    <a:lnTo>
                      <a:pt x="379" y="3017"/>
                    </a:lnTo>
                    <a:cubicBezTo>
                      <a:pt x="412" y="3091"/>
                      <a:pt x="447" y="3163"/>
                      <a:pt x="482" y="3236"/>
                    </a:cubicBezTo>
                    <a:lnTo>
                      <a:pt x="482" y="3236"/>
                    </a:lnTo>
                    <a:cubicBezTo>
                      <a:pt x="290" y="2957"/>
                      <a:pt x="151" y="2637"/>
                      <a:pt x="115" y="2302"/>
                    </a:cubicBezTo>
                    <a:lnTo>
                      <a:pt x="848" y="949"/>
                    </a:lnTo>
                    <a:lnTo>
                      <a:pt x="848" y="949"/>
                    </a:lnTo>
                    <a:cubicBezTo>
                      <a:pt x="837" y="925"/>
                      <a:pt x="828" y="899"/>
                      <a:pt x="822" y="873"/>
                    </a:cubicBezTo>
                    <a:lnTo>
                      <a:pt x="822" y="873"/>
                    </a:lnTo>
                    <a:cubicBezTo>
                      <a:pt x="832" y="874"/>
                      <a:pt x="843" y="873"/>
                      <a:pt x="852" y="874"/>
                    </a:cubicBezTo>
                    <a:lnTo>
                      <a:pt x="852" y="874"/>
                    </a:lnTo>
                    <a:cubicBezTo>
                      <a:pt x="899" y="878"/>
                      <a:pt x="947" y="877"/>
                      <a:pt x="993" y="875"/>
                    </a:cubicBezTo>
                    <a:lnTo>
                      <a:pt x="993" y="875"/>
                    </a:lnTo>
                    <a:cubicBezTo>
                      <a:pt x="962" y="919"/>
                      <a:pt x="931" y="964"/>
                      <a:pt x="901" y="1008"/>
                    </a:cubicBezTo>
                    <a:lnTo>
                      <a:pt x="901" y="1008"/>
                    </a:lnTo>
                    <a:cubicBezTo>
                      <a:pt x="886" y="1029"/>
                      <a:pt x="852" y="956"/>
                      <a:pt x="848" y="949"/>
                    </a:cubicBezTo>
                    <a:lnTo>
                      <a:pt x="115" y="2302"/>
                    </a:lnTo>
                    <a:close/>
                    <a:moveTo>
                      <a:pt x="663" y="371"/>
                    </a:moveTo>
                    <a:lnTo>
                      <a:pt x="663" y="371"/>
                    </a:lnTo>
                    <a:cubicBezTo>
                      <a:pt x="665" y="382"/>
                      <a:pt x="665" y="392"/>
                      <a:pt x="666" y="404"/>
                    </a:cubicBezTo>
                    <a:lnTo>
                      <a:pt x="666" y="404"/>
                    </a:lnTo>
                    <a:cubicBezTo>
                      <a:pt x="669" y="424"/>
                      <a:pt x="701" y="424"/>
                      <a:pt x="699" y="404"/>
                    </a:cubicBezTo>
                    <a:lnTo>
                      <a:pt x="699" y="404"/>
                    </a:lnTo>
                    <a:cubicBezTo>
                      <a:pt x="696" y="371"/>
                      <a:pt x="693" y="339"/>
                      <a:pt x="690" y="307"/>
                    </a:cubicBezTo>
                    <a:lnTo>
                      <a:pt x="690" y="307"/>
                    </a:lnTo>
                    <a:cubicBezTo>
                      <a:pt x="706" y="314"/>
                      <a:pt x="722" y="322"/>
                      <a:pt x="738" y="329"/>
                    </a:cubicBezTo>
                    <a:lnTo>
                      <a:pt x="738" y="329"/>
                    </a:lnTo>
                    <a:cubicBezTo>
                      <a:pt x="739" y="329"/>
                      <a:pt x="740" y="329"/>
                      <a:pt x="740" y="330"/>
                    </a:cubicBezTo>
                    <a:lnTo>
                      <a:pt x="740" y="330"/>
                    </a:lnTo>
                    <a:cubicBezTo>
                      <a:pt x="697" y="468"/>
                      <a:pt x="696" y="618"/>
                      <a:pt x="739" y="761"/>
                    </a:cubicBezTo>
                    <a:lnTo>
                      <a:pt x="739" y="761"/>
                    </a:lnTo>
                    <a:cubicBezTo>
                      <a:pt x="644" y="654"/>
                      <a:pt x="644" y="510"/>
                      <a:pt x="663" y="371"/>
                    </a:cubicBezTo>
                    <a:close/>
                    <a:moveTo>
                      <a:pt x="907" y="122"/>
                    </a:moveTo>
                    <a:lnTo>
                      <a:pt x="907" y="122"/>
                    </a:lnTo>
                    <a:cubicBezTo>
                      <a:pt x="886" y="189"/>
                      <a:pt x="866" y="255"/>
                      <a:pt x="846" y="323"/>
                    </a:cubicBezTo>
                    <a:lnTo>
                      <a:pt x="846" y="323"/>
                    </a:lnTo>
                    <a:cubicBezTo>
                      <a:pt x="840" y="343"/>
                      <a:pt x="871" y="351"/>
                      <a:pt x="877" y="331"/>
                    </a:cubicBezTo>
                    <a:lnTo>
                      <a:pt x="877" y="331"/>
                    </a:lnTo>
                    <a:cubicBezTo>
                      <a:pt x="898" y="262"/>
                      <a:pt x="920" y="192"/>
                      <a:pt x="941" y="122"/>
                    </a:cubicBezTo>
                    <a:lnTo>
                      <a:pt x="941" y="122"/>
                    </a:lnTo>
                    <a:cubicBezTo>
                      <a:pt x="941" y="198"/>
                      <a:pt x="941" y="274"/>
                      <a:pt x="941" y="349"/>
                    </a:cubicBezTo>
                    <a:lnTo>
                      <a:pt x="941" y="349"/>
                    </a:lnTo>
                    <a:cubicBezTo>
                      <a:pt x="941" y="371"/>
                      <a:pt x="973" y="371"/>
                      <a:pt x="973" y="349"/>
                    </a:cubicBezTo>
                    <a:lnTo>
                      <a:pt x="973" y="349"/>
                    </a:lnTo>
                    <a:cubicBezTo>
                      <a:pt x="973" y="263"/>
                      <a:pt x="973" y="177"/>
                      <a:pt x="973" y="91"/>
                    </a:cubicBezTo>
                    <a:lnTo>
                      <a:pt x="973" y="91"/>
                    </a:lnTo>
                    <a:cubicBezTo>
                      <a:pt x="1101" y="315"/>
                      <a:pt x="1119" y="584"/>
                      <a:pt x="1018" y="825"/>
                    </a:cubicBezTo>
                    <a:lnTo>
                      <a:pt x="1018" y="825"/>
                    </a:lnTo>
                    <a:cubicBezTo>
                      <a:pt x="1005" y="825"/>
                      <a:pt x="993" y="826"/>
                      <a:pt x="981" y="826"/>
                    </a:cubicBezTo>
                    <a:lnTo>
                      <a:pt x="981" y="826"/>
                    </a:lnTo>
                    <a:cubicBezTo>
                      <a:pt x="992" y="812"/>
                      <a:pt x="995" y="791"/>
                      <a:pt x="1001" y="774"/>
                    </a:cubicBezTo>
                    <a:lnTo>
                      <a:pt x="1001" y="774"/>
                    </a:lnTo>
                    <a:cubicBezTo>
                      <a:pt x="1012" y="741"/>
                      <a:pt x="1023" y="709"/>
                      <a:pt x="1033" y="676"/>
                    </a:cubicBezTo>
                    <a:lnTo>
                      <a:pt x="1033" y="676"/>
                    </a:lnTo>
                    <a:cubicBezTo>
                      <a:pt x="1041" y="656"/>
                      <a:pt x="1009" y="648"/>
                      <a:pt x="1002" y="668"/>
                    </a:cubicBezTo>
                    <a:lnTo>
                      <a:pt x="1002" y="668"/>
                    </a:lnTo>
                    <a:cubicBezTo>
                      <a:pt x="995" y="690"/>
                      <a:pt x="988" y="711"/>
                      <a:pt x="980" y="733"/>
                    </a:cubicBezTo>
                    <a:lnTo>
                      <a:pt x="980" y="733"/>
                    </a:lnTo>
                    <a:cubicBezTo>
                      <a:pt x="976" y="743"/>
                      <a:pt x="973" y="755"/>
                      <a:pt x="969" y="765"/>
                    </a:cubicBezTo>
                    <a:lnTo>
                      <a:pt x="969" y="765"/>
                    </a:lnTo>
                    <a:cubicBezTo>
                      <a:pt x="967" y="772"/>
                      <a:pt x="964" y="788"/>
                      <a:pt x="959" y="800"/>
                    </a:cubicBezTo>
                    <a:lnTo>
                      <a:pt x="959" y="800"/>
                    </a:lnTo>
                    <a:cubicBezTo>
                      <a:pt x="958" y="800"/>
                      <a:pt x="957" y="800"/>
                      <a:pt x="956" y="800"/>
                    </a:cubicBezTo>
                    <a:lnTo>
                      <a:pt x="956" y="800"/>
                    </a:lnTo>
                    <a:cubicBezTo>
                      <a:pt x="955" y="801"/>
                      <a:pt x="954" y="801"/>
                      <a:pt x="953" y="801"/>
                    </a:cubicBezTo>
                    <a:lnTo>
                      <a:pt x="953" y="801"/>
                    </a:lnTo>
                    <a:cubicBezTo>
                      <a:pt x="947" y="803"/>
                      <a:pt x="941" y="810"/>
                      <a:pt x="941" y="817"/>
                    </a:cubicBezTo>
                    <a:lnTo>
                      <a:pt x="941" y="817"/>
                    </a:lnTo>
                    <a:cubicBezTo>
                      <a:pt x="941" y="821"/>
                      <a:pt x="942" y="825"/>
                      <a:pt x="943" y="828"/>
                    </a:cubicBezTo>
                    <a:lnTo>
                      <a:pt x="943" y="828"/>
                    </a:lnTo>
                    <a:cubicBezTo>
                      <a:pt x="940" y="828"/>
                      <a:pt x="937" y="828"/>
                      <a:pt x="934" y="828"/>
                    </a:cubicBezTo>
                    <a:lnTo>
                      <a:pt x="934" y="828"/>
                    </a:lnTo>
                    <a:cubicBezTo>
                      <a:pt x="935" y="826"/>
                      <a:pt x="936" y="823"/>
                      <a:pt x="936" y="821"/>
                    </a:cubicBezTo>
                    <a:lnTo>
                      <a:pt x="936" y="468"/>
                    </a:lnTo>
                    <a:lnTo>
                      <a:pt x="936" y="468"/>
                    </a:lnTo>
                    <a:cubicBezTo>
                      <a:pt x="936" y="446"/>
                      <a:pt x="903" y="446"/>
                      <a:pt x="903" y="468"/>
                    </a:cubicBezTo>
                    <a:lnTo>
                      <a:pt x="903" y="821"/>
                    </a:lnTo>
                    <a:lnTo>
                      <a:pt x="903" y="821"/>
                    </a:lnTo>
                    <a:cubicBezTo>
                      <a:pt x="903" y="824"/>
                      <a:pt x="903" y="826"/>
                      <a:pt x="904" y="828"/>
                    </a:cubicBezTo>
                    <a:lnTo>
                      <a:pt x="904" y="828"/>
                    </a:lnTo>
                    <a:cubicBezTo>
                      <a:pt x="900" y="828"/>
                      <a:pt x="896" y="828"/>
                      <a:pt x="891" y="828"/>
                    </a:cubicBezTo>
                    <a:lnTo>
                      <a:pt x="891" y="828"/>
                    </a:lnTo>
                    <a:lnTo>
                      <a:pt x="891" y="828"/>
                    </a:lnTo>
                    <a:lnTo>
                      <a:pt x="891" y="828"/>
                    </a:lnTo>
                    <a:cubicBezTo>
                      <a:pt x="865" y="760"/>
                      <a:pt x="848" y="690"/>
                      <a:pt x="841" y="617"/>
                    </a:cubicBezTo>
                    <a:lnTo>
                      <a:pt x="841" y="617"/>
                    </a:lnTo>
                    <a:cubicBezTo>
                      <a:pt x="839" y="597"/>
                      <a:pt x="807" y="597"/>
                      <a:pt x="809" y="617"/>
                    </a:cubicBezTo>
                    <a:lnTo>
                      <a:pt x="809" y="617"/>
                    </a:lnTo>
                    <a:cubicBezTo>
                      <a:pt x="816" y="690"/>
                      <a:pt x="831" y="760"/>
                      <a:pt x="857" y="828"/>
                    </a:cubicBezTo>
                    <a:lnTo>
                      <a:pt x="857" y="828"/>
                    </a:lnTo>
                    <a:cubicBezTo>
                      <a:pt x="841" y="828"/>
                      <a:pt x="826" y="826"/>
                      <a:pt x="812" y="823"/>
                    </a:cubicBezTo>
                    <a:lnTo>
                      <a:pt x="812" y="823"/>
                    </a:lnTo>
                    <a:cubicBezTo>
                      <a:pt x="811" y="821"/>
                      <a:pt x="811" y="819"/>
                      <a:pt x="810" y="816"/>
                    </a:cubicBezTo>
                    <a:lnTo>
                      <a:pt x="810" y="816"/>
                    </a:lnTo>
                    <a:cubicBezTo>
                      <a:pt x="710" y="584"/>
                      <a:pt x="749" y="317"/>
                      <a:pt x="907" y="122"/>
                    </a:cubicBezTo>
                    <a:close/>
                    <a:moveTo>
                      <a:pt x="1123" y="344"/>
                    </a:moveTo>
                    <a:lnTo>
                      <a:pt x="1123" y="344"/>
                    </a:lnTo>
                    <a:cubicBezTo>
                      <a:pt x="1146" y="315"/>
                      <a:pt x="1174" y="293"/>
                      <a:pt x="1204" y="276"/>
                    </a:cubicBezTo>
                    <a:lnTo>
                      <a:pt x="1204" y="276"/>
                    </a:lnTo>
                    <a:cubicBezTo>
                      <a:pt x="1190" y="331"/>
                      <a:pt x="1175" y="387"/>
                      <a:pt x="1160" y="442"/>
                    </a:cubicBezTo>
                    <a:lnTo>
                      <a:pt x="1160" y="442"/>
                    </a:lnTo>
                    <a:cubicBezTo>
                      <a:pt x="1155" y="462"/>
                      <a:pt x="1186" y="470"/>
                      <a:pt x="1192" y="450"/>
                    </a:cubicBezTo>
                    <a:lnTo>
                      <a:pt x="1192" y="450"/>
                    </a:lnTo>
                    <a:cubicBezTo>
                      <a:pt x="1208" y="387"/>
                      <a:pt x="1225" y="323"/>
                      <a:pt x="1243" y="260"/>
                    </a:cubicBezTo>
                    <a:lnTo>
                      <a:pt x="1243" y="260"/>
                    </a:lnTo>
                    <a:cubicBezTo>
                      <a:pt x="1243" y="259"/>
                      <a:pt x="1243" y="259"/>
                      <a:pt x="1243" y="258"/>
                    </a:cubicBezTo>
                    <a:lnTo>
                      <a:pt x="1243" y="258"/>
                    </a:lnTo>
                    <a:cubicBezTo>
                      <a:pt x="1245" y="257"/>
                      <a:pt x="1249" y="256"/>
                      <a:pt x="1252" y="255"/>
                    </a:cubicBezTo>
                    <a:lnTo>
                      <a:pt x="1252" y="255"/>
                    </a:lnTo>
                    <a:cubicBezTo>
                      <a:pt x="1251" y="257"/>
                      <a:pt x="1251" y="258"/>
                      <a:pt x="1251" y="259"/>
                    </a:cubicBezTo>
                    <a:lnTo>
                      <a:pt x="1251" y="259"/>
                    </a:lnTo>
                    <a:cubicBezTo>
                      <a:pt x="1252" y="367"/>
                      <a:pt x="1249" y="471"/>
                      <a:pt x="1225" y="577"/>
                    </a:cubicBezTo>
                    <a:lnTo>
                      <a:pt x="1225" y="577"/>
                    </a:lnTo>
                    <a:cubicBezTo>
                      <a:pt x="1220" y="601"/>
                      <a:pt x="1119" y="830"/>
                      <a:pt x="1067" y="831"/>
                    </a:cubicBezTo>
                    <a:lnTo>
                      <a:pt x="1067" y="831"/>
                    </a:lnTo>
                    <a:cubicBezTo>
                      <a:pt x="1067" y="829"/>
                      <a:pt x="1068" y="828"/>
                      <a:pt x="1069" y="828"/>
                    </a:cubicBezTo>
                    <a:lnTo>
                      <a:pt x="1069" y="828"/>
                    </a:lnTo>
                    <a:cubicBezTo>
                      <a:pt x="1073" y="828"/>
                      <a:pt x="1077" y="826"/>
                      <a:pt x="1081" y="822"/>
                    </a:cubicBezTo>
                    <a:lnTo>
                      <a:pt x="1081" y="822"/>
                    </a:lnTo>
                    <a:cubicBezTo>
                      <a:pt x="1142" y="743"/>
                      <a:pt x="1177" y="653"/>
                      <a:pt x="1184" y="553"/>
                    </a:cubicBezTo>
                    <a:lnTo>
                      <a:pt x="1184" y="553"/>
                    </a:lnTo>
                    <a:cubicBezTo>
                      <a:pt x="1185" y="533"/>
                      <a:pt x="1153" y="533"/>
                      <a:pt x="1152" y="553"/>
                    </a:cubicBezTo>
                    <a:lnTo>
                      <a:pt x="1152" y="553"/>
                    </a:lnTo>
                    <a:cubicBezTo>
                      <a:pt x="1147" y="617"/>
                      <a:pt x="1129" y="678"/>
                      <a:pt x="1100" y="733"/>
                    </a:cubicBezTo>
                    <a:lnTo>
                      <a:pt x="1100" y="733"/>
                    </a:lnTo>
                    <a:cubicBezTo>
                      <a:pt x="1134" y="607"/>
                      <a:pt x="1140" y="475"/>
                      <a:pt x="1117" y="348"/>
                    </a:cubicBezTo>
                    <a:lnTo>
                      <a:pt x="1117" y="348"/>
                    </a:lnTo>
                    <a:cubicBezTo>
                      <a:pt x="1119" y="347"/>
                      <a:pt x="1121" y="345"/>
                      <a:pt x="1123" y="344"/>
                    </a:cubicBezTo>
                    <a:lnTo>
                      <a:pt x="1463" y="1658"/>
                    </a:lnTo>
                    <a:lnTo>
                      <a:pt x="1463" y="1658"/>
                    </a:lnTo>
                    <a:cubicBezTo>
                      <a:pt x="1451" y="1652"/>
                      <a:pt x="1435" y="1656"/>
                      <a:pt x="1429" y="1673"/>
                    </a:cubicBezTo>
                    <a:lnTo>
                      <a:pt x="1429" y="1673"/>
                    </a:lnTo>
                    <a:cubicBezTo>
                      <a:pt x="1336" y="1980"/>
                      <a:pt x="1108" y="2223"/>
                      <a:pt x="932" y="2486"/>
                    </a:cubicBezTo>
                    <a:lnTo>
                      <a:pt x="932" y="2486"/>
                    </a:lnTo>
                    <a:cubicBezTo>
                      <a:pt x="848" y="2611"/>
                      <a:pt x="779" y="2744"/>
                      <a:pt x="736" y="2889"/>
                    </a:cubicBezTo>
                    <a:lnTo>
                      <a:pt x="736" y="2889"/>
                    </a:lnTo>
                    <a:cubicBezTo>
                      <a:pt x="735" y="2894"/>
                      <a:pt x="733" y="2899"/>
                      <a:pt x="731" y="2904"/>
                    </a:cubicBezTo>
                    <a:lnTo>
                      <a:pt x="731" y="2904"/>
                    </a:lnTo>
                    <a:cubicBezTo>
                      <a:pt x="767" y="2288"/>
                      <a:pt x="828" y="1674"/>
                      <a:pt x="917" y="1064"/>
                    </a:cubicBezTo>
                    <a:lnTo>
                      <a:pt x="917" y="1064"/>
                    </a:lnTo>
                    <a:cubicBezTo>
                      <a:pt x="932" y="1053"/>
                      <a:pt x="942" y="1034"/>
                      <a:pt x="953" y="1018"/>
                    </a:cubicBezTo>
                    <a:lnTo>
                      <a:pt x="953" y="1018"/>
                    </a:lnTo>
                    <a:cubicBezTo>
                      <a:pt x="986" y="970"/>
                      <a:pt x="1019" y="922"/>
                      <a:pt x="1053" y="874"/>
                    </a:cubicBezTo>
                    <a:lnTo>
                      <a:pt x="1053" y="874"/>
                    </a:lnTo>
                    <a:cubicBezTo>
                      <a:pt x="1113" y="882"/>
                      <a:pt x="1177" y="787"/>
                      <a:pt x="1205" y="745"/>
                    </a:cubicBezTo>
                    <a:lnTo>
                      <a:pt x="1205" y="745"/>
                    </a:lnTo>
                    <a:cubicBezTo>
                      <a:pt x="1301" y="607"/>
                      <a:pt x="1301" y="420"/>
                      <a:pt x="1300" y="259"/>
                    </a:cubicBezTo>
                    <a:lnTo>
                      <a:pt x="1300" y="259"/>
                    </a:lnTo>
                    <a:cubicBezTo>
                      <a:pt x="1299" y="248"/>
                      <a:pt x="1294" y="242"/>
                      <a:pt x="1285" y="238"/>
                    </a:cubicBezTo>
                    <a:lnTo>
                      <a:pt x="1285" y="238"/>
                    </a:lnTo>
                    <a:cubicBezTo>
                      <a:pt x="1293" y="222"/>
                      <a:pt x="1280" y="197"/>
                      <a:pt x="1257" y="203"/>
                    </a:cubicBezTo>
                    <a:lnTo>
                      <a:pt x="1257" y="203"/>
                    </a:lnTo>
                    <a:cubicBezTo>
                      <a:pt x="1199" y="218"/>
                      <a:pt x="1147" y="248"/>
                      <a:pt x="1105" y="290"/>
                    </a:cubicBezTo>
                    <a:lnTo>
                      <a:pt x="1105" y="290"/>
                    </a:lnTo>
                    <a:cubicBezTo>
                      <a:pt x="1082" y="194"/>
                      <a:pt x="1042" y="102"/>
                      <a:pt x="985" y="16"/>
                    </a:cubicBezTo>
                    <a:lnTo>
                      <a:pt x="985" y="16"/>
                    </a:lnTo>
                    <a:cubicBezTo>
                      <a:pt x="976" y="3"/>
                      <a:pt x="958" y="0"/>
                      <a:pt x="947" y="12"/>
                    </a:cubicBezTo>
                    <a:lnTo>
                      <a:pt x="947" y="12"/>
                    </a:lnTo>
                    <a:cubicBezTo>
                      <a:pt x="938" y="21"/>
                      <a:pt x="929" y="30"/>
                      <a:pt x="920" y="39"/>
                    </a:cubicBezTo>
                    <a:lnTo>
                      <a:pt x="920" y="39"/>
                    </a:lnTo>
                    <a:cubicBezTo>
                      <a:pt x="917" y="43"/>
                      <a:pt x="914" y="48"/>
                      <a:pt x="913" y="52"/>
                    </a:cubicBezTo>
                    <a:lnTo>
                      <a:pt x="913" y="52"/>
                    </a:lnTo>
                    <a:cubicBezTo>
                      <a:pt x="907" y="52"/>
                      <a:pt x="901" y="53"/>
                      <a:pt x="895" y="60"/>
                    </a:cubicBezTo>
                    <a:lnTo>
                      <a:pt x="895" y="60"/>
                    </a:lnTo>
                    <a:cubicBezTo>
                      <a:pt x="834" y="127"/>
                      <a:pt x="789" y="203"/>
                      <a:pt x="757" y="284"/>
                    </a:cubicBezTo>
                    <a:lnTo>
                      <a:pt x="757" y="284"/>
                    </a:lnTo>
                    <a:cubicBezTo>
                      <a:pt x="727" y="270"/>
                      <a:pt x="697" y="257"/>
                      <a:pt x="667" y="243"/>
                    </a:cubicBezTo>
                    <a:lnTo>
                      <a:pt x="667" y="243"/>
                    </a:lnTo>
                    <a:cubicBezTo>
                      <a:pt x="646" y="233"/>
                      <a:pt x="626" y="254"/>
                      <a:pt x="630" y="271"/>
                    </a:cubicBezTo>
                    <a:lnTo>
                      <a:pt x="630" y="271"/>
                    </a:lnTo>
                    <a:cubicBezTo>
                      <a:pt x="595" y="470"/>
                      <a:pt x="571" y="698"/>
                      <a:pt x="748" y="836"/>
                    </a:cubicBezTo>
                    <a:lnTo>
                      <a:pt x="748" y="836"/>
                    </a:lnTo>
                    <a:cubicBezTo>
                      <a:pt x="754" y="841"/>
                      <a:pt x="760" y="842"/>
                      <a:pt x="767" y="842"/>
                    </a:cubicBezTo>
                    <a:lnTo>
                      <a:pt x="767" y="842"/>
                    </a:lnTo>
                    <a:lnTo>
                      <a:pt x="767" y="843"/>
                    </a:lnTo>
                    <a:lnTo>
                      <a:pt x="767" y="843"/>
                    </a:lnTo>
                    <a:cubicBezTo>
                      <a:pt x="767" y="844"/>
                      <a:pt x="768" y="845"/>
                      <a:pt x="768" y="846"/>
                    </a:cubicBezTo>
                    <a:lnTo>
                      <a:pt x="768" y="846"/>
                    </a:lnTo>
                    <a:cubicBezTo>
                      <a:pt x="768" y="849"/>
                      <a:pt x="768" y="852"/>
                      <a:pt x="769" y="855"/>
                    </a:cubicBezTo>
                    <a:lnTo>
                      <a:pt x="769" y="855"/>
                    </a:lnTo>
                    <a:cubicBezTo>
                      <a:pt x="777" y="902"/>
                      <a:pt x="793" y="946"/>
                      <a:pt x="814" y="988"/>
                    </a:cubicBezTo>
                    <a:lnTo>
                      <a:pt x="814" y="988"/>
                    </a:lnTo>
                    <a:cubicBezTo>
                      <a:pt x="824" y="1008"/>
                      <a:pt x="843" y="1049"/>
                      <a:pt x="868" y="1065"/>
                    </a:cubicBezTo>
                    <a:lnTo>
                      <a:pt x="868" y="1065"/>
                    </a:lnTo>
                    <a:cubicBezTo>
                      <a:pt x="762" y="1800"/>
                      <a:pt x="694" y="2540"/>
                      <a:pt x="665" y="3283"/>
                    </a:cubicBezTo>
                    <a:lnTo>
                      <a:pt x="665" y="3283"/>
                    </a:lnTo>
                    <a:cubicBezTo>
                      <a:pt x="643" y="3141"/>
                      <a:pt x="642" y="2995"/>
                      <a:pt x="635" y="2853"/>
                    </a:cubicBezTo>
                    <a:lnTo>
                      <a:pt x="635" y="2853"/>
                    </a:lnTo>
                    <a:cubicBezTo>
                      <a:pt x="626" y="2620"/>
                      <a:pt x="615" y="2386"/>
                      <a:pt x="572" y="2156"/>
                    </a:cubicBezTo>
                    <a:lnTo>
                      <a:pt x="572" y="2156"/>
                    </a:lnTo>
                    <a:cubicBezTo>
                      <a:pt x="529" y="1922"/>
                      <a:pt x="456" y="1690"/>
                      <a:pt x="383" y="1463"/>
                    </a:cubicBezTo>
                    <a:lnTo>
                      <a:pt x="383" y="1463"/>
                    </a:lnTo>
                    <a:cubicBezTo>
                      <a:pt x="322" y="1273"/>
                      <a:pt x="242" y="1093"/>
                      <a:pt x="117" y="936"/>
                    </a:cubicBezTo>
                    <a:lnTo>
                      <a:pt x="117" y="936"/>
                    </a:lnTo>
                    <a:cubicBezTo>
                      <a:pt x="102" y="918"/>
                      <a:pt x="80" y="933"/>
                      <a:pt x="77" y="952"/>
                    </a:cubicBezTo>
                    <a:lnTo>
                      <a:pt x="77" y="952"/>
                    </a:lnTo>
                    <a:cubicBezTo>
                      <a:pt x="72" y="957"/>
                      <a:pt x="70" y="964"/>
                      <a:pt x="71" y="973"/>
                    </a:cubicBezTo>
                    <a:lnTo>
                      <a:pt x="71" y="973"/>
                    </a:lnTo>
                    <a:cubicBezTo>
                      <a:pt x="176" y="1442"/>
                      <a:pt x="0" y="1916"/>
                      <a:pt x="77" y="2388"/>
                    </a:cubicBezTo>
                    <a:lnTo>
                      <a:pt x="77" y="2388"/>
                    </a:lnTo>
                    <a:cubicBezTo>
                      <a:pt x="142" y="2789"/>
                      <a:pt x="342" y="3166"/>
                      <a:pt x="605" y="3476"/>
                    </a:cubicBezTo>
                    <a:lnTo>
                      <a:pt x="605" y="3476"/>
                    </a:lnTo>
                    <a:cubicBezTo>
                      <a:pt x="608" y="3481"/>
                      <a:pt x="610" y="3485"/>
                      <a:pt x="612" y="3490"/>
                    </a:cubicBezTo>
                    <a:lnTo>
                      <a:pt x="612" y="3490"/>
                    </a:lnTo>
                    <a:cubicBezTo>
                      <a:pt x="615" y="3495"/>
                      <a:pt x="619" y="3497"/>
                      <a:pt x="624" y="3498"/>
                    </a:cubicBezTo>
                    <a:lnTo>
                      <a:pt x="624" y="3498"/>
                    </a:lnTo>
                    <a:cubicBezTo>
                      <a:pt x="644" y="3522"/>
                      <a:pt x="665" y="3545"/>
                      <a:pt x="686" y="3567"/>
                    </a:cubicBezTo>
                    <a:lnTo>
                      <a:pt x="686" y="3567"/>
                    </a:lnTo>
                    <a:cubicBezTo>
                      <a:pt x="699" y="3581"/>
                      <a:pt x="716" y="3575"/>
                      <a:pt x="723" y="3563"/>
                    </a:cubicBezTo>
                    <a:lnTo>
                      <a:pt x="723" y="3563"/>
                    </a:lnTo>
                    <a:cubicBezTo>
                      <a:pt x="730" y="3559"/>
                      <a:pt x="735" y="3552"/>
                      <a:pt x="734" y="3543"/>
                    </a:cubicBezTo>
                    <a:lnTo>
                      <a:pt x="734" y="3543"/>
                    </a:lnTo>
                    <a:cubicBezTo>
                      <a:pt x="741" y="3549"/>
                      <a:pt x="750" y="3551"/>
                      <a:pt x="761" y="3546"/>
                    </a:cubicBezTo>
                    <a:lnTo>
                      <a:pt x="761" y="3546"/>
                    </a:lnTo>
                    <a:cubicBezTo>
                      <a:pt x="1456" y="3208"/>
                      <a:pt x="1497" y="2352"/>
                      <a:pt x="1497" y="1680"/>
                    </a:cubicBezTo>
                    <a:lnTo>
                      <a:pt x="1497" y="1680"/>
                    </a:lnTo>
                    <a:cubicBezTo>
                      <a:pt x="1497" y="1661"/>
                      <a:pt x="1477" y="1653"/>
                      <a:pt x="1463" y="1658"/>
                    </a:cubicBezTo>
                    <a:lnTo>
                      <a:pt x="1123" y="34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1" name="Freeform 5">
                <a:extLst>
                  <a:ext uri="{FF2B5EF4-FFF2-40B4-BE49-F238E27FC236}">
                    <a16:creationId xmlns:a16="http://schemas.microsoft.com/office/drawing/2014/main" id="{31B9F7DD-AA21-9D4E-AD57-4E193F4C7402}"/>
                  </a:ext>
                </a:extLst>
              </p:cNvPr>
              <p:cNvSpPr>
                <a:spLocks noChangeArrowheads="1"/>
              </p:cNvSpPr>
              <p:nvPr/>
            </p:nvSpPr>
            <p:spPr bwMode="auto">
              <a:xfrm>
                <a:off x="3991980" y="4242686"/>
                <a:ext cx="72368" cy="301352"/>
              </a:xfrm>
              <a:custGeom>
                <a:avLst/>
                <a:gdLst>
                  <a:gd name="T0" fmla="*/ 286 w 295"/>
                  <a:gd name="T1" fmla="*/ 1192 h 1229"/>
                  <a:gd name="T2" fmla="*/ 286 w 295"/>
                  <a:gd name="T3" fmla="*/ 1192 h 1229"/>
                  <a:gd name="T4" fmla="*/ 34 w 295"/>
                  <a:gd name="T5" fmla="*/ 21 h 1229"/>
                  <a:gd name="T6" fmla="*/ 34 w 295"/>
                  <a:gd name="T7" fmla="*/ 21 h 1229"/>
                  <a:gd name="T8" fmla="*/ 1 w 295"/>
                  <a:gd name="T9" fmla="*/ 21 h 1229"/>
                  <a:gd name="T10" fmla="*/ 1 w 295"/>
                  <a:gd name="T11" fmla="*/ 21 h 1229"/>
                  <a:gd name="T12" fmla="*/ 258 w 295"/>
                  <a:gd name="T13" fmla="*/ 1208 h 1229"/>
                  <a:gd name="T14" fmla="*/ 258 w 295"/>
                  <a:gd name="T15" fmla="*/ 1208 h 1229"/>
                  <a:gd name="T16" fmla="*/ 286 w 295"/>
                  <a:gd name="T17" fmla="*/ 1192 h 1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 h="1229">
                    <a:moveTo>
                      <a:pt x="286" y="1192"/>
                    </a:moveTo>
                    <a:lnTo>
                      <a:pt x="286" y="1192"/>
                    </a:lnTo>
                    <a:cubicBezTo>
                      <a:pt x="127" y="821"/>
                      <a:pt x="41" y="425"/>
                      <a:pt x="34" y="21"/>
                    </a:cubicBezTo>
                    <a:lnTo>
                      <a:pt x="34" y="21"/>
                    </a:lnTo>
                    <a:cubicBezTo>
                      <a:pt x="33" y="0"/>
                      <a:pt x="0" y="0"/>
                      <a:pt x="1" y="21"/>
                    </a:cubicBezTo>
                    <a:lnTo>
                      <a:pt x="1" y="21"/>
                    </a:lnTo>
                    <a:cubicBezTo>
                      <a:pt x="9" y="431"/>
                      <a:pt x="96" y="831"/>
                      <a:pt x="258" y="1208"/>
                    </a:cubicBezTo>
                    <a:lnTo>
                      <a:pt x="258" y="1208"/>
                    </a:lnTo>
                    <a:cubicBezTo>
                      <a:pt x="266" y="1228"/>
                      <a:pt x="294" y="1211"/>
                      <a:pt x="286" y="119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8" name="Group 7">
              <a:extLst>
                <a:ext uri="{FF2B5EF4-FFF2-40B4-BE49-F238E27FC236}">
                  <a16:creationId xmlns:a16="http://schemas.microsoft.com/office/drawing/2014/main" id="{1B88D7EE-AE10-8344-8B3B-D98DB6A4F04D}"/>
                </a:ext>
              </a:extLst>
            </p:cNvPr>
            <p:cNvGrpSpPr/>
            <p:nvPr/>
          </p:nvGrpSpPr>
          <p:grpSpPr>
            <a:xfrm rot="759599">
              <a:off x="2324040" y="3744070"/>
              <a:ext cx="716035" cy="1715106"/>
              <a:chOff x="5263273" y="4027744"/>
              <a:chExt cx="366158" cy="877052"/>
            </a:xfrm>
            <a:solidFill>
              <a:schemeClr val="accent5"/>
            </a:solidFill>
          </p:grpSpPr>
          <p:sp>
            <p:nvSpPr>
              <p:cNvPr id="438" name="Freeform 6">
                <a:extLst>
                  <a:ext uri="{FF2B5EF4-FFF2-40B4-BE49-F238E27FC236}">
                    <a16:creationId xmlns:a16="http://schemas.microsoft.com/office/drawing/2014/main" id="{DF9D299B-77B0-3640-B99E-994A8271CBF1}"/>
                  </a:ext>
                </a:extLst>
              </p:cNvPr>
              <p:cNvSpPr>
                <a:spLocks noChangeArrowheads="1"/>
              </p:cNvSpPr>
              <p:nvPr/>
            </p:nvSpPr>
            <p:spPr bwMode="auto">
              <a:xfrm>
                <a:off x="5263273" y="4027744"/>
                <a:ext cx="366158" cy="877052"/>
              </a:xfrm>
              <a:custGeom>
                <a:avLst/>
                <a:gdLst>
                  <a:gd name="T0" fmla="*/ 1251 w 1497"/>
                  <a:gd name="T1" fmla="*/ 2533 h 3582"/>
                  <a:gd name="T2" fmla="*/ 759 w 1497"/>
                  <a:gd name="T3" fmla="*/ 3401 h 3582"/>
                  <a:gd name="T4" fmla="*/ 741 w 1497"/>
                  <a:gd name="T5" fmla="*/ 3324 h 3582"/>
                  <a:gd name="T6" fmla="*/ 1010 w 1497"/>
                  <a:gd name="T7" fmla="*/ 2457 h 3582"/>
                  <a:gd name="T8" fmla="*/ 1307 w 1497"/>
                  <a:gd name="T9" fmla="*/ 2212 h 3582"/>
                  <a:gd name="T10" fmla="*/ 1314 w 1497"/>
                  <a:gd name="T11" fmla="*/ 2423 h 3582"/>
                  <a:gd name="T12" fmla="*/ 750 w 1497"/>
                  <a:gd name="T13" fmla="*/ 3496 h 3582"/>
                  <a:gd name="T14" fmla="*/ 206 w 1497"/>
                  <a:gd name="T15" fmla="*/ 1533 h 3582"/>
                  <a:gd name="T16" fmla="*/ 147 w 1497"/>
                  <a:gd name="T17" fmla="*/ 1135 h 3582"/>
                  <a:gd name="T18" fmla="*/ 300 w 1497"/>
                  <a:gd name="T19" fmla="*/ 1819 h 3582"/>
                  <a:gd name="T20" fmla="*/ 167 w 1497"/>
                  <a:gd name="T21" fmla="*/ 1094 h 3582"/>
                  <a:gd name="T22" fmla="*/ 589 w 1497"/>
                  <a:gd name="T23" fmla="*/ 2935 h 3582"/>
                  <a:gd name="T24" fmla="*/ 647 w 1497"/>
                  <a:gd name="T25" fmla="*/ 3451 h 3582"/>
                  <a:gd name="T26" fmla="*/ 539 w 1497"/>
                  <a:gd name="T27" fmla="*/ 3280 h 3582"/>
                  <a:gd name="T28" fmla="*/ 379 w 1497"/>
                  <a:gd name="T29" fmla="*/ 3017 h 3582"/>
                  <a:gd name="T30" fmla="*/ 847 w 1497"/>
                  <a:gd name="T31" fmla="*/ 949 h 3582"/>
                  <a:gd name="T32" fmla="*/ 992 w 1497"/>
                  <a:gd name="T33" fmla="*/ 875 h 3582"/>
                  <a:gd name="T34" fmla="*/ 114 w 1497"/>
                  <a:gd name="T35" fmla="*/ 2303 h 3582"/>
                  <a:gd name="T36" fmla="*/ 698 w 1497"/>
                  <a:gd name="T37" fmla="*/ 403 h 3582"/>
                  <a:gd name="T38" fmla="*/ 738 w 1497"/>
                  <a:gd name="T39" fmla="*/ 329 h 3582"/>
                  <a:gd name="T40" fmla="*/ 662 w 1497"/>
                  <a:gd name="T41" fmla="*/ 371 h 3582"/>
                  <a:gd name="T42" fmla="*/ 876 w 1497"/>
                  <a:gd name="T43" fmla="*/ 331 h 3582"/>
                  <a:gd name="T44" fmla="*/ 940 w 1497"/>
                  <a:gd name="T45" fmla="*/ 350 h 3582"/>
                  <a:gd name="T46" fmla="*/ 1016 w 1497"/>
                  <a:gd name="T47" fmla="*/ 825 h 3582"/>
                  <a:gd name="T48" fmla="*/ 1000 w 1497"/>
                  <a:gd name="T49" fmla="*/ 774 h 3582"/>
                  <a:gd name="T50" fmla="*/ 980 w 1497"/>
                  <a:gd name="T51" fmla="*/ 733 h 3582"/>
                  <a:gd name="T52" fmla="*/ 958 w 1497"/>
                  <a:gd name="T53" fmla="*/ 800 h 3582"/>
                  <a:gd name="T54" fmla="*/ 940 w 1497"/>
                  <a:gd name="T55" fmla="*/ 817 h 3582"/>
                  <a:gd name="T56" fmla="*/ 934 w 1497"/>
                  <a:gd name="T57" fmla="*/ 828 h 3582"/>
                  <a:gd name="T58" fmla="*/ 902 w 1497"/>
                  <a:gd name="T59" fmla="*/ 822 h 3582"/>
                  <a:gd name="T60" fmla="*/ 890 w 1497"/>
                  <a:gd name="T61" fmla="*/ 829 h 3582"/>
                  <a:gd name="T62" fmla="*/ 808 w 1497"/>
                  <a:gd name="T63" fmla="*/ 618 h 3582"/>
                  <a:gd name="T64" fmla="*/ 811 w 1497"/>
                  <a:gd name="T65" fmla="*/ 823 h 3582"/>
                  <a:gd name="T66" fmla="*/ 1122 w 1497"/>
                  <a:gd name="T67" fmla="*/ 343 h 3582"/>
                  <a:gd name="T68" fmla="*/ 1191 w 1497"/>
                  <a:gd name="T69" fmla="*/ 450 h 3582"/>
                  <a:gd name="T70" fmla="*/ 1242 w 1497"/>
                  <a:gd name="T71" fmla="*/ 259 h 3582"/>
                  <a:gd name="T72" fmla="*/ 1224 w 1497"/>
                  <a:gd name="T73" fmla="*/ 577 h 3582"/>
                  <a:gd name="T74" fmla="*/ 1068 w 1497"/>
                  <a:gd name="T75" fmla="*/ 827 h 3582"/>
                  <a:gd name="T76" fmla="*/ 1150 w 1497"/>
                  <a:gd name="T77" fmla="*/ 554 h 3582"/>
                  <a:gd name="T78" fmla="*/ 1116 w 1497"/>
                  <a:gd name="T79" fmla="*/ 348 h 3582"/>
                  <a:gd name="T80" fmla="*/ 1428 w 1497"/>
                  <a:gd name="T81" fmla="*/ 1673 h 3582"/>
                  <a:gd name="T82" fmla="*/ 731 w 1497"/>
                  <a:gd name="T83" fmla="*/ 2904 h 3582"/>
                  <a:gd name="T84" fmla="*/ 952 w 1497"/>
                  <a:gd name="T85" fmla="*/ 1018 h 3582"/>
                  <a:gd name="T86" fmla="*/ 1299 w 1497"/>
                  <a:gd name="T87" fmla="*/ 259 h 3582"/>
                  <a:gd name="T88" fmla="*/ 1257 w 1497"/>
                  <a:gd name="T89" fmla="*/ 203 h 3582"/>
                  <a:gd name="T90" fmla="*/ 945 w 1497"/>
                  <a:gd name="T91" fmla="*/ 12 h 3582"/>
                  <a:gd name="T92" fmla="*/ 912 w 1497"/>
                  <a:gd name="T93" fmla="*/ 52 h 3582"/>
                  <a:gd name="T94" fmla="*/ 667 w 1497"/>
                  <a:gd name="T95" fmla="*/ 243 h 3582"/>
                  <a:gd name="T96" fmla="*/ 748 w 1497"/>
                  <a:gd name="T97" fmla="*/ 837 h 3582"/>
                  <a:gd name="T98" fmla="*/ 768 w 1497"/>
                  <a:gd name="T99" fmla="*/ 846 h 3582"/>
                  <a:gd name="T100" fmla="*/ 813 w 1497"/>
                  <a:gd name="T101" fmla="*/ 989 h 3582"/>
                  <a:gd name="T102" fmla="*/ 635 w 1497"/>
                  <a:gd name="T103" fmla="*/ 2853 h 3582"/>
                  <a:gd name="T104" fmla="*/ 382 w 1497"/>
                  <a:gd name="T105" fmla="*/ 1463 h 3582"/>
                  <a:gd name="T106" fmla="*/ 71 w 1497"/>
                  <a:gd name="T107" fmla="*/ 973 h 3582"/>
                  <a:gd name="T108" fmla="*/ 605 w 1497"/>
                  <a:gd name="T109" fmla="*/ 3476 h 3582"/>
                  <a:gd name="T110" fmla="*/ 685 w 1497"/>
                  <a:gd name="T111" fmla="*/ 3568 h 3582"/>
                  <a:gd name="T112" fmla="*/ 733 w 1497"/>
                  <a:gd name="T113" fmla="*/ 3543 h 3582"/>
                  <a:gd name="T114" fmla="*/ 1463 w 1497"/>
                  <a:gd name="T115" fmla="*/ 1658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97" h="3582">
                    <a:moveTo>
                      <a:pt x="750" y="3496"/>
                    </a:moveTo>
                    <a:lnTo>
                      <a:pt x="750" y="3496"/>
                    </a:lnTo>
                    <a:cubicBezTo>
                      <a:pt x="750" y="3490"/>
                      <a:pt x="749" y="3485"/>
                      <a:pt x="749" y="3479"/>
                    </a:cubicBezTo>
                    <a:lnTo>
                      <a:pt x="749" y="3479"/>
                    </a:lnTo>
                    <a:cubicBezTo>
                      <a:pt x="937" y="3175"/>
                      <a:pt x="1105" y="2860"/>
                      <a:pt x="1251" y="2533"/>
                    </a:cubicBezTo>
                    <a:lnTo>
                      <a:pt x="1251" y="2533"/>
                    </a:lnTo>
                    <a:cubicBezTo>
                      <a:pt x="1260" y="2514"/>
                      <a:pt x="1232" y="2498"/>
                      <a:pt x="1223" y="2517"/>
                    </a:cubicBezTo>
                    <a:lnTo>
                      <a:pt x="1223" y="2517"/>
                    </a:lnTo>
                    <a:cubicBezTo>
                      <a:pt x="1087" y="2821"/>
                      <a:pt x="932" y="3116"/>
                      <a:pt x="759" y="3401"/>
                    </a:cubicBezTo>
                    <a:lnTo>
                      <a:pt x="759" y="3401"/>
                    </a:lnTo>
                    <a:cubicBezTo>
                      <a:pt x="806" y="3133"/>
                      <a:pt x="924" y="2886"/>
                      <a:pt x="1106" y="2681"/>
                    </a:cubicBezTo>
                    <a:lnTo>
                      <a:pt x="1106" y="2681"/>
                    </a:lnTo>
                    <a:cubicBezTo>
                      <a:pt x="1120" y="2665"/>
                      <a:pt x="1097" y="2642"/>
                      <a:pt x="1083" y="2658"/>
                    </a:cubicBezTo>
                    <a:lnTo>
                      <a:pt x="1083" y="2658"/>
                    </a:lnTo>
                    <a:cubicBezTo>
                      <a:pt x="912" y="2850"/>
                      <a:pt x="797" y="3077"/>
                      <a:pt x="741" y="3324"/>
                    </a:cubicBezTo>
                    <a:lnTo>
                      <a:pt x="741" y="3324"/>
                    </a:lnTo>
                    <a:cubicBezTo>
                      <a:pt x="738" y="3182"/>
                      <a:pt x="746" y="3041"/>
                      <a:pt x="782" y="2902"/>
                    </a:cubicBezTo>
                    <a:lnTo>
                      <a:pt x="782" y="2902"/>
                    </a:lnTo>
                    <a:cubicBezTo>
                      <a:pt x="824" y="2740"/>
                      <a:pt x="915" y="2594"/>
                      <a:pt x="1010" y="2457"/>
                    </a:cubicBezTo>
                    <a:lnTo>
                      <a:pt x="1010" y="2457"/>
                    </a:lnTo>
                    <a:cubicBezTo>
                      <a:pt x="1129" y="2283"/>
                      <a:pt x="1266" y="2118"/>
                      <a:pt x="1368" y="1933"/>
                    </a:cubicBezTo>
                    <a:lnTo>
                      <a:pt x="1368" y="1933"/>
                    </a:lnTo>
                    <a:cubicBezTo>
                      <a:pt x="1345" y="2023"/>
                      <a:pt x="1315" y="2110"/>
                      <a:pt x="1279" y="2196"/>
                    </a:cubicBezTo>
                    <a:lnTo>
                      <a:pt x="1279" y="2196"/>
                    </a:lnTo>
                    <a:cubicBezTo>
                      <a:pt x="1271" y="2215"/>
                      <a:pt x="1299" y="2232"/>
                      <a:pt x="1307" y="2212"/>
                    </a:cubicBezTo>
                    <a:lnTo>
                      <a:pt x="1307" y="2212"/>
                    </a:lnTo>
                    <a:cubicBezTo>
                      <a:pt x="1356" y="2098"/>
                      <a:pt x="1393" y="1981"/>
                      <a:pt x="1419" y="1860"/>
                    </a:cubicBezTo>
                    <a:lnTo>
                      <a:pt x="1419" y="1860"/>
                    </a:lnTo>
                    <a:cubicBezTo>
                      <a:pt x="1405" y="2051"/>
                      <a:pt x="1370" y="2239"/>
                      <a:pt x="1314" y="2423"/>
                    </a:cubicBezTo>
                    <a:lnTo>
                      <a:pt x="1314" y="2423"/>
                    </a:lnTo>
                    <a:cubicBezTo>
                      <a:pt x="1308" y="2443"/>
                      <a:pt x="1339" y="2452"/>
                      <a:pt x="1345" y="2432"/>
                    </a:cubicBezTo>
                    <a:lnTo>
                      <a:pt x="1345" y="2432"/>
                    </a:lnTo>
                    <a:cubicBezTo>
                      <a:pt x="1394" y="2273"/>
                      <a:pt x="1426" y="2112"/>
                      <a:pt x="1444" y="1949"/>
                    </a:cubicBezTo>
                    <a:lnTo>
                      <a:pt x="1444" y="1949"/>
                    </a:lnTo>
                    <a:cubicBezTo>
                      <a:pt x="1427" y="2544"/>
                      <a:pt x="1325" y="3206"/>
                      <a:pt x="750" y="3496"/>
                    </a:cubicBezTo>
                    <a:close/>
                    <a:moveTo>
                      <a:pt x="114" y="2303"/>
                    </a:moveTo>
                    <a:lnTo>
                      <a:pt x="114" y="2303"/>
                    </a:lnTo>
                    <a:cubicBezTo>
                      <a:pt x="79" y="1968"/>
                      <a:pt x="154" y="1634"/>
                      <a:pt x="152" y="1301"/>
                    </a:cubicBezTo>
                    <a:lnTo>
                      <a:pt x="152" y="1301"/>
                    </a:lnTo>
                    <a:cubicBezTo>
                      <a:pt x="171" y="1378"/>
                      <a:pt x="188" y="1456"/>
                      <a:pt x="206" y="1533"/>
                    </a:cubicBezTo>
                    <a:lnTo>
                      <a:pt x="206" y="1533"/>
                    </a:lnTo>
                    <a:cubicBezTo>
                      <a:pt x="211" y="1554"/>
                      <a:pt x="242" y="1545"/>
                      <a:pt x="238" y="1525"/>
                    </a:cubicBezTo>
                    <a:lnTo>
                      <a:pt x="238" y="1525"/>
                    </a:lnTo>
                    <a:cubicBezTo>
                      <a:pt x="208" y="1395"/>
                      <a:pt x="178" y="1265"/>
                      <a:pt x="147" y="1135"/>
                    </a:cubicBezTo>
                    <a:lnTo>
                      <a:pt x="147" y="1135"/>
                    </a:lnTo>
                    <a:cubicBezTo>
                      <a:pt x="178" y="1213"/>
                      <a:pt x="205" y="1291"/>
                      <a:pt x="226" y="1372"/>
                    </a:cubicBezTo>
                    <a:lnTo>
                      <a:pt x="226" y="1372"/>
                    </a:lnTo>
                    <a:cubicBezTo>
                      <a:pt x="263" y="1517"/>
                      <a:pt x="265" y="1670"/>
                      <a:pt x="267" y="1819"/>
                    </a:cubicBezTo>
                    <a:lnTo>
                      <a:pt x="267" y="1819"/>
                    </a:lnTo>
                    <a:cubicBezTo>
                      <a:pt x="268" y="1840"/>
                      <a:pt x="300" y="1840"/>
                      <a:pt x="300" y="1819"/>
                    </a:cubicBezTo>
                    <a:lnTo>
                      <a:pt x="300" y="1819"/>
                    </a:lnTo>
                    <a:cubicBezTo>
                      <a:pt x="297" y="1679"/>
                      <a:pt x="292" y="1541"/>
                      <a:pt x="266" y="1403"/>
                    </a:cubicBezTo>
                    <a:lnTo>
                      <a:pt x="266" y="1403"/>
                    </a:lnTo>
                    <a:cubicBezTo>
                      <a:pt x="246" y="1297"/>
                      <a:pt x="208" y="1195"/>
                      <a:pt x="167" y="1094"/>
                    </a:cubicBezTo>
                    <a:lnTo>
                      <a:pt x="167" y="1094"/>
                    </a:lnTo>
                    <a:cubicBezTo>
                      <a:pt x="252" y="1234"/>
                      <a:pt x="308" y="1388"/>
                      <a:pt x="357" y="1546"/>
                    </a:cubicBezTo>
                    <a:lnTo>
                      <a:pt x="357" y="1546"/>
                    </a:lnTo>
                    <a:cubicBezTo>
                      <a:pt x="426" y="1764"/>
                      <a:pt x="491" y="1985"/>
                      <a:pt x="532" y="2211"/>
                    </a:cubicBezTo>
                    <a:lnTo>
                      <a:pt x="532" y="2211"/>
                    </a:lnTo>
                    <a:cubicBezTo>
                      <a:pt x="575" y="2448"/>
                      <a:pt x="579" y="2693"/>
                      <a:pt x="589" y="2935"/>
                    </a:cubicBezTo>
                    <a:lnTo>
                      <a:pt x="589" y="2935"/>
                    </a:lnTo>
                    <a:cubicBezTo>
                      <a:pt x="597" y="3109"/>
                      <a:pt x="602" y="3288"/>
                      <a:pt x="652" y="3457"/>
                    </a:cubicBezTo>
                    <a:lnTo>
                      <a:pt x="652" y="3457"/>
                    </a:lnTo>
                    <a:cubicBezTo>
                      <a:pt x="650" y="3455"/>
                      <a:pt x="649" y="3453"/>
                      <a:pt x="647" y="3451"/>
                    </a:cubicBezTo>
                    <a:lnTo>
                      <a:pt x="647" y="3451"/>
                    </a:lnTo>
                    <a:cubicBezTo>
                      <a:pt x="548" y="3219"/>
                      <a:pt x="450" y="2986"/>
                      <a:pt x="352" y="2754"/>
                    </a:cubicBezTo>
                    <a:lnTo>
                      <a:pt x="352" y="2754"/>
                    </a:lnTo>
                    <a:cubicBezTo>
                      <a:pt x="344" y="2735"/>
                      <a:pt x="316" y="2751"/>
                      <a:pt x="324" y="2771"/>
                    </a:cubicBezTo>
                    <a:lnTo>
                      <a:pt x="324" y="2771"/>
                    </a:lnTo>
                    <a:cubicBezTo>
                      <a:pt x="396" y="2941"/>
                      <a:pt x="468" y="3111"/>
                      <a:pt x="539" y="3280"/>
                    </a:cubicBezTo>
                    <a:lnTo>
                      <a:pt x="539" y="3280"/>
                    </a:lnTo>
                    <a:cubicBezTo>
                      <a:pt x="493" y="3188"/>
                      <a:pt x="448" y="3094"/>
                      <a:pt x="406" y="3001"/>
                    </a:cubicBezTo>
                    <a:lnTo>
                      <a:pt x="406" y="3001"/>
                    </a:lnTo>
                    <a:cubicBezTo>
                      <a:pt x="398" y="2982"/>
                      <a:pt x="370" y="2998"/>
                      <a:pt x="379" y="3017"/>
                    </a:cubicBezTo>
                    <a:lnTo>
                      <a:pt x="379" y="3017"/>
                    </a:lnTo>
                    <a:cubicBezTo>
                      <a:pt x="412" y="3091"/>
                      <a:pt x="446" y="3164"/>
                      <a:pt x="481" y="3236"/>
                    </a:cubicBezTo>
                    <a:lnTo>
                      <a:pt x="481" y="3236"/>
                    </a:lnTo>
                    <a:cubicBezTo>
                      <a:pt x="289" y="2957"/>
                      <a:pt x="150" y="2637"/>
                      <a:pt x="114" y="2303"/>
                    </a:cubicBezTo>
                    <a:lnTo>
                      <a:pt x="847" y="949"/>
                    </a:lnTo>
                    <a:lnTo>
                      <a:pt x="847" y="949"/>
                    </a:lnTo>
                    <a:cubicBezTo>
                      <a:pt x="836" y="925"/>
                      <a:pt x="827" y="900"/>
                      <a:pt x="821" y="873"/>
                    </a:cubicBezTo>
                    <a:lnTo>
                      <a:pt x="821" y="873"/>
                    </a:lnTo>
                    <a:cubicBezTo>
                      <a:pt x="831" y="874"/>
                      <a:pt x="842" y="874"/>
                      <a:pt x="851" y="874"/>
                    </a:cubicBezTo>
                    <a:lnTo>
                      <a:pt x="851" y="874"/>
                    </a:lnTo>
                    <a:cubicBezTo>
                      <a:pt x="899" y="877"/>
                      <a:pt x="945" y="877"/>
                      <a:pt x="992" y="875"/>
                    </a:cubicBezTo>
                    <a:lnTo>
                      <a:pt x="992" y="875"/>
                    </a:lnTo>
                    <a:cubicBezTo>
                      <a:pt x="961" y="920"/>
                      <a:pt x="931" y="964"/>
                      <a:pt x="900" y="1009"/>
                    </a:cubicBezTo>
                    <a:lnTo>
                      <a:pt x="900" y="1009"/>
                    </a:lnTo>
                    <a:cubicBezTo>
                      <a:pt x="885" y="1029"/>
                      <a:pt x="851" y="955"/>
                      <a:pt x="847" y="949"/>
                    </a:cubicBezTo>
                    <a:lnTo>
                      <a:pt x="114" y="2303"/>
                    </a:lnTo>
                    <a:close/>
                    <a:moveTo>
                      <a:pt x="662" y="371"/>
                    </a:moveTo>
                    <a:lnTo>
                      <a:pt x="662" y="371"/>
                    </a:lnTo>
                    <a:cubicBezTo>
                      <a:pt x="663" y="382"/>
                      <a:pt x="665" y="393"/>
                      <a:pt x="666" y="403"/>
                    </a:cubicBezTo>
                    <a:lnTo>
                      <a:pt x="666" y="403"/>
                    </a:lnTo>
                    <a:cubicBezTo>
                      <a:pt x="668" y="425"/>
                      <a:pt x="700" y="425"/>
                      <a:pt x="698" y="403"/>
                    </a:cubicBezTo>
                    <a:lnTo>
                      <a:pt x="698" y="403"/>
                    </a:lnTo>
                    <a:cubicBezTo>
                      <a:pt x="695" y="372"/>
                      <a:pt x="692" y="339"/>
                      <a:pt x="689" y="307"/>
                    </a:cubicBezTo>
                    <a:lnTo>
                      <a:pt x="689" y="307"/>
                    </a:lnTo>
                    <a:cubicBezTo>
                      <a:pt x="705" y="315"/>
                      <a:pt x="721" y="322"/>
                      <a:pt x="738" y="329"/>
                    </a:cubicBezTo>
                    <a:lnTo>
                      <a:pt x="738" y="329"/>
                    </a:lnTo>
                    <a:cubicBezTo>
                      <a:pt x="738" y="330"/>
                      <a:pt x="739" y="330"/>
                      <a:pt x="740" y="330"/>
                    </a:cubicBezTo>
                    <a:lnTo>
                      <a:pt x="740" y="330"/>
                    </a:lnTo>
                    <a:cubicBezTo>
                      <a:pt x="696" y="469"/>
                      <a:pt x="695" y="618"/>
                      <a:pt x="738" y="761"/>
                    </a:cubicBezTo>
                    <a:lnTo>
                      <a:pt x="738" y="761"/>
                    </a:lnTo>
                    <a:cubicBezTo>
                      <a:pt x="644" y="655"/>
                      <a:pt x="643" y="510"/>
                      <a:pt x="662" y="371"/>
                    </a:cubicBezTo>
                    <a:close/>
                    <a:moveTo>
                      <a:pt x="906" y="122"/>
                    </a:moveTo>
                    <a:lnTo>
                      <a:pt x="906" y="122"/>
                    </a:lnTo>
                    <a:cubicBezTo>
                      <a:pt x="885" y="189"/>
                      <a:pt x="865" y="256"/>
                      <a:pt x="844" y="323"/>
                    </a:cubicBezTo>
                    <a:lnTo>
                      <a:pt x="844" y="323"/>
                    </a:lnTo>
                    <a:cubicBezTo>
                      <a:pt x="839" y="343"/>
                      <a:pt x="870" y="352"/>
                      <a:pt x="876" y="331"/>
                    </a:cubicBezTo>
                    <a:lnTo>
                      <a:pt x="876" y="331"/>
                    </a:lnTo>
                    <a:cubicBezTo>
                      <a:pt x="897" y="262"/>
                      <a:pt x="919" y="192"/>
                      <a:pt x="940" y="123"/>
                    </a:cubicBezTo>
                    <a:lnTo>
                      <a:pt x="940" y="123"/>
                    </a:lnTo>
                    <a:cubicBezTo>
                      <a:pt x="940" y="198"/>
                      <a:pt x="940" y="274"/>
                      <a:pt x="940" y="350"/>
                    </a:cubicBezTo>
                    <a:lnTo>
                      <a:pt x="940" y="350"/>
                    </a:lnTo>
                    <a:cubicBezTo>
                      <a:pt x="940" y="371"/>
                      <a:pt x="972" y="371"/>
                      <a:pt x="972" y="350"/>
                    </a:cubicBezTo>
                    <a:lnTo>
                      <a:pt x="972" y="350"/>
                    </a:lnTo>
                    <a:cubicBezTo>
                      <a:pt x="972" y="264"/>
                      <a:pt x="972" y="177"/>
                      <a:pt x="972" y="91"/>
                    </a:cubicBezTo>
                    <a:lnTo>
                      <a:pt x="972" y="91"/>
                    </a:lnTo>
                    <a:cubicBezTo>
                      <a:pt x="1100" y="315"/>
                      <a:pt x="1118" y="585"/>
                      <a:pt x="1016" y="825"/>
                    </a:cubicBezTo>
                    <a:lnTo>
                      <a:pt x="1016" y="825"/>
                    </a:lnTo>
                    <a:cubicBezTo>
                      <a:pt x="1005" y="826"/>
                      <a:pt x="992" y="826"/>
                      <a:pt x="980" y="827"/>
                    </a:cubicBezTo>
                    <a:lnTo>
                      <a:pt x="980" y="827"/>
                    </a:lnTo>
                    <a:cubicBezTo>
                      <a:pt x="991" y="812"/>
                      <a:pt x="994" y="791"/>
                      <a:pt x="1000" y="774"/>
                    </a:cubicBezTo>
                    <a:lnTo>
                      <a:pt x="1000" y="774"/>
                    </a:lnTo>
                    <a:cubicBezTo>
                      <a:pt x="1011" y="742"/>
                      <a:pt x="1022" y="709"/>
                      <a:pt x="1033" y="676"/>
                    </a:cubicBezTo>
                    <a:lnTo>
                      <a:pt x="1033" y="676"/>
                    </a:lnTo>
                    <a:cubicBezTo>
                      <a:pt x="1039" y="656"/>
                      <a:pt x="1008" y="648"/>
                      <a:pt x="1001" y="668"/>
                    </a:cubicBezTo>
                    <a:lnTo>
                      <a:pt x="1001" y="668"/>
                    </a:lnTo>
                    <a:cubicBezTo>
                      <a:pt x="994" y="689"/>
                      <a:pt x="986" y="711"/>
                      <a:pt x="980" y="733"/>
                    </a:cubicBezTo>
                    <a:lnTo>
                      <a:pt x="980" y="733"/>
                    </a:lnTo>
                    <a:cubicBezTo>
                      <a:pt x="976" y="744"/>
                      <a:pt x="972" y="755"/>
                      <a:pt x="968" y="766"/>
                    </a:cubicBezTo>
                    <a:lnTo>
                      <a:pt x="968" y="766"/>
                    </a:lnTo>
                    <a:cubicBezTo>
                      <a:pt x="967" y="772"/>
                      <a:pt x="963" y="789"/>
                      <a:pt x="958" y="800"/>
                    </a:cubicBezTo>
                    <a:lnTo>
                      <a:pt x="958" y="800"/>
                    </a:lnTo>
                    <a:cubicBezTo>
                      <a:pt x="957" y="800"/>
                      <a:pt x="957" y="800"/>
                      <a:pt x="955" y="800"/>
                    </a:cubicBezTo>
                    <a:lnTo>
                      <a:pt x="955" y="800"/>
                    </a:lnTo>
                    <a:cubicBezTo>
                      <a:pt x="954" y="800"/>
                      <a:pt x="954" y="801"/>
                      <a:pt x="952" y="802"/>
                    </a:cubicBezTo>
                    <a:lnTo>
                      <a:pt x="952" y="802"/>
                    </a:lnTo>
                    <a:cubicBezTo>
                      <a:pt x="945" y="804"/>
                      <a:pt x="941" y="809"/>
                      <a:pt x="940" y="817"/>
                    </a:cubicBezTo>
                    <a:lnTo>
                      <a:pt x="940" y="817"/>
                    </a:lnTo>
                    <a:cubicBezTo>
                      <a:pt x="940" y="821"/>
                      <a:pt x="941" y="824"/>
                      <a:pt x="942" y="827"/>
                    </a:cubicBezTo>
                    <a:lnTo>
                      <a:pt x="942" y="827"/>
                    </a:lnTo>
                    <a:cubicBezTo>
                      <a:pt x="939" y="827"/>
                      <a:pt x="937" y="828"/>
                      <a:pt x="934" y="828"/>
                    </a:cubicBezTo>
                    <a:lnTo>
                      <a:pt x="934" y="828"/>
                    </a:lnTo>
                    <a:cubicBezTo>
                      <a:pt x="934" y="826"/>
                      <a:pt x="935" y="824"/>
                      <a:pt x="935" y="822"/>
                    </a:cubicBezTo>
                    <a:lnTo>
                      <a:pt x="935" y="468"/>
                    </a:lnTo>
                    <a:lnTo>
                      <a:pt x="935" y="468"/>
                    </a:lnTo>
                    <a:cubicBezTo>
                      <a:pt x="935" y="447"/>
                      <a:pt x="902" y="447"/>
                      <a:pt x="902" y="468"/>
                    </a:cubicBezTo>
                    <a:lnTo>
                      <a:pt x="902" y="822"/>
                    </a:lnTo>
                    <a:lnTo>
                      <a:pt x="902" y="822"/>
                    </a:lnTo>
                    <a:cubicBezTo>
                      <a:pt x="902" y="824"/>
                      <a:pt x="902" y="826"/>
                      <a:pt x="904" y="828"/>
                    </a:cubicBezTo>
                    <a:lnTo>
                      <a:pt x="904" y="828"/>
                    </a:lnTo>
                    <a:cubicBezTo>
                      <a:pt x="899" y="828"/>
                      <a:pt x="895" y="829"/>
                      <a:pt x="890" y="829"/>
                    </a:cubicBezTo>
                    <a:lnTo>
                      <a:pt x="890" y="829"/>
                    </a:lnTo>
                    <a:lnTo>
                      <a:pt x="890" y="829"/>
                    </a:lnTo>
                    <a:lnTo>
                      <a:pt x="890" y="829"/>
                    </a:lnTo>
                    <a:cubicBezTo>
                      <a:pt x="864" y="761"/>
                      <a:pt x="847" y="691"/>
                      <a:pt x="840" y="618"/>
                    </a:cubicBezTo>
                    <a:lnTo>
                      <a:pt x="840" y="618"/>
                    </a:lnTo>
                    <a:cubicBezTo>
                      <a:pt x="838" y="597"/>
                      <a:pt x="806" y="597"/>
                      <a:pt x="808" y="618"/>
                    </a:cubicBezTo>
                    <a:lnTo>
                      <a:pt x="808" y="618"/>
                    </a:lnTo>
                    <a:cubicBezTo>
                      <a:pt x="814" y="691"/>
                      <a:pt x="830" y="761"/>
                      <a:pt x="856" y="829"/>
                    </a:cubicBezTo>
                    <a:lnTo>
                      <a:pt x="856" y="829"/>
                    </a:lnTo>
                    <a:cubicBezTo>
                      <a:pt x="840" y="828"/>
                      <a:pt x="825" y="827"/>
                      <a:pt x="811" y="823"/>
                    </a:cubicBezTo>
                    <a:lnTo>
                      <a:pt x="811" y="823"/>
                    </a:lnTo>
                    <a:cubicBezTo>
                      <a:pt x="811" y="821"/>
                      <a:pt x="810" y="819"/>
                      <a:pt x="809" y="816"/>
                    </a:cubicBezTo>
                    <a:lnTo>
                      <a:pt x="809" y="816"/>
                    </a:lnTo>
                    <a:cubicBezTo>
                      <a:pt x="709" y="584"/>
                      <a:pt x="748" y="316"/>
                      <a:pt x="906" y="122"/>
                    </a:cubicBezTo>
                    <a:close/>
                    <a:moveTo>
                      <a:pt x="1122" y="343"/>
                    </a:moveTo>
                    <a:lnTo>
                      <a:pt x="1122" y="343"/>
                    </a:lnTo>
                    <a:cubicBezTo>
                      <a:pt x="1146" y="315"/>
                      <a:pt x="1173" y="293"/>
                      <a:pt x="1204" y="276"/>
                    </a:cubicBezTo>
                    <a:lnTo>
                      <a:pt x="1204" y="276"/>
                    </a:lnTo>
                    <a:cubicBezTo>
                      <a:pt x="1189" y="331"/>
                      <a:pt x="1174" y="386"/>
                      <a:pt x="1159" y="442"/>
                    </a:cubicBezTo>
                    <a:lnTo>
                      <a:pt x="1159" y="442"/>
                    </a:lnTo>
                    <a:cubicBezTo>
                      <a:pt x="1154" y="462"/>
                      <a:pt x="1185" y="471"/>
                      <a:pt x="1191" y="450"/>
                    </a:cubicBezTo>
                    <a:lnTo>
                      <a:pt x="1191" y="450"/>
                    </a:lnTo>
                    <a:cubicBezTo>
                      <a:pt x="1208" y="387"/>
                      <a:pt x="1225" y="324"/>
                      <a:pt x="1242" y="259"/>
                    </a:cubicBezTo>
                    <a:lnTo>
                      <a:pt x="1242" y="259"/>
                    </a:lnTo>
                    <a:lnTo>
                      <a:pt x="1242" y="259"/>
                    </a:lnTo>
                    <a:lnTo>
                      <a:pt x="1242" y="259"/>
                    </a:lnTo>
                    <a:cubicBezTo>
                      <a:pt x="1245" y="258"/>
                      <a:pt x="1248" y="257"/>
                      <a:pt x="1251" y="255"/>
                    </a:cubicBezTo>
                    <a:lnTo>
                      <a:pt x="1251" y="255"/>
                    </a:lnTo>
                    <a:cubicBezTo>
                      <a:pt x="1251" y="257"/>
                      <a:pt x="1250" y="258"/>
                      <a:pt x="1250" y="259"/>
                    </a:cubicBezTo>
                    <a:lnTo>
                      <a:pt x="1250" y="259"/>
                    </a:lnTo>
                    <a:cubicBezTo>
                      <a:pt x="1251" y="367"/>
                      <a:pt x="1248" y="471"/>
                      <a:pt x="1224" y="577"/>
                    </a:cubicBezTo>
                    <a:lnTo>
                      <a:pt x="1224" y="577"/>
                    </a:lnTo>
                    <a:cubicBezTo>
                      <a:pt x="1218" y="601"/>
                      <a:pt x="1117" y="830"/>
                      <a:pt x="1066" y="831"/>
                    </a:cubicBezTo>
                    <a:lnTo>
                      <a:pt x="1066" y="831"/>
                    </a:lnTo>
                    <a:cubicBezTo>
                      <a:pt x="1067" y="830"/>
                      <a:pt x="1067" y="829"/>
                      <a:pt x="1068" y="827"/>
                    </a:cubicBezTo>
                    <a:lnTo>
                      <a:pt x="1068" y="827"/>
                    </a:lnTo>
                    <a:cubicBezTo>
                      <a:pt x="1072" y="828"/>
                      <a:pt x="1076" y="827"/>
                      <a:pt x="1080" y="822"/>
                    </a:cubicBezTo>
                    <a:lnTo>
                      <a:pt x="1080" y="822"/>
                    </a:lnTo>
                    <a:cubicBezTo>
                      <a:pt x="1141" y="743"/>
                      <a:pt x="1176" y="653"/>
                      <a:pt x="1183" y="554"/>
                    </a:cubicBezTo>
                    <a:lnTo>
                      <a:pt x="1183" y="554"/>
                    </a:lnTo>
                    <a:cubicBezTo>
                      <a:pt x="1184" y="532"/>
                      <a:pt x="1152" y="533"/>
                      <a:pt x="1150" y="554"/>
                    </a:cubicBezTo>
                    <a:lnTo>
                      <a:pt x="1150" y="554"/>
                    </a:lnTo>
                    <a:cubicBezTo>
                      <a:pt x="1146" y="618"/>
                      <a:pt x="1128" y="678"/>
                      <a:pt x="1099" y="734"/>
                    </a:cubicBezTo>
                    <a:lnTo>
                      <a:pt x="1099" y="734"/>
                    </a:lnTo>
                    <a:cubicBezTo>
                      <a:pt x="1133" y="607"/>
                      <a:pt x="1139" y="476"/>
                      <a:pt x="1116" y="348"/>
                    </a:cubicBezTo>
                    <a:lnTo>
                      <a:pt x="1116" y="348"/>
                    </a:lnTo>
                    <a:cubicBezTo>
                      <a:pt x="1119" y="347"/>
                      <a:pt x="1121" y="346"/>
                      <a:pt x="1122" y="343"/>
                    </a:cubicBezTo>
                    <a:close/>
                    <a:moveTo>
                      <a:pt x="1463" y="1658"/>
                    </a:moveTo>
                    <a:lnTo>
                      <a:pt x="1463" y="1658"/>
                    </a:lnTo>
                    <a:cubicBezTo>
                      <a:pt x="1450" y="1653"/>
                      <a:pt x="1434" y="1656"/>
                      <a:pt x="1428" y="1673"/>
                    </a:cubicBezTo>
                    <a:lnTo>
                      <a:pt x="1428" y="1673"/>
                    </a:lnTo>
                    <a:cubicBezTo>
                      <a:pt x="1335" y="1981"/>
                      <a:pt x="1107" y="2223"/>
                      <a:pt x="931" y="2485"/>
                    </a:cubicBezTo>
                    <a:lnTo>
                      <a:pt x="931" y="2485"/>
                    </a:lnTo>
                    <a:cubicBezTo>
                      <a:pt x="847" y="2610"/>
                      <a:pt x="778" y="2745"/>
                      <a:pt x="735" y="2889"/>
                    </a:cubicBezTo>
                    <a:lnTo>
                      <a:pt x="735" y="2889"/>
                    </a:lnTo>
                    <a:cubicBezTo>
                      <a:pt x="733" y="2894"/>
                      <a:pt x="732" y="2899"/>
                      <a:pt x="731" y="2904"/>
                    </a:cubicBezTo>
                    <a:lnTo>
                      <a:pt x="731" y="2904"/>
                    </a:lnTo>
                    <a:cubicBezTo>
                      <a:pt x="766" y="2288"/>
                      <a:pt x="828" y="1674"/>
                      <a:pt x="917" y="1064"/>
                    </a:cubicBezTo>
                    <a:lnTo>
                      <a:pt x="917" y="1064"/>
                    </a:lnTo>
                    <a:cubicBezTo>
                      <a:pt x="931" y="1053"/>
                      <a:pt x="941" y="1035"/>
                      <a:pt x="952" y="1018"/>
                    </a:cubicBezTo>
                    <a:lnTo>
                      <a:pt x="952" y="1018"/>
                    </a:lnTo>
                    <a:cubicBezTo>
                      <a:pt x="985" y="971"/>
                      <a:pt x="1019" y="923"/>
                      <a:pt x="1052" y="875"/>
                    </a:cubicBezTo>
                    <a:lnTo>
                      <a:pt x="1052" y="875"/>
                    </a:lnTo>
                    <a:cubicBezTo>
                      <a:pt x="1112" y="882"/>
                      <a:pt x="1176" y="787"/>
                      <a:pt x="1204" y="746"/>
                    </a:cubicBezTo>
                    <a:lnTo>
                      <a:pt x="1204" y="746"/>
                    </a:lnTo>
                    <a:cubicBezTo>
                      <a:pt x="1300" y="607"/>
                      <a:pt x="1300" y="420"/>
                      <a:pt x="1299" y="259"/>
                    </a:cubicBezTo>
                    <a:lnTo>
                      <a:pt x="1299" y="259"/>
                    </a:lnTo>
                    <a:cubicBezTo>
                      <a:pt x="1299" y="248"/>
                      <a:pt x="1293" y="241"/>
                      <a:pt x="1285" y="238"/>
                    </a:cubicBezTo>
                    <a:lnTo>
                      <a:pt x="1285" y="238"/>
                    </a:lnTo>
                    <a:cubicBezTo>
                      <a:pt x="1293" y="222"/>
                      <a:pt x="1280" y="197"/>
                      <a:pt x="1257" y="203"/>
                    </a:cubicBezTo>
                    <a:lnTo>
                      <a:pt x="1257" y="203"/>
                    </a:lnTo>
                    <a:cubicBezTo>
                      <a:pt x="1198" y="218"/>
                      <a:pt x="1146" y="248"/>
                      <a:pt x="1105" y="290"/>
                    </a:cubicBezTo>
                    <a:lnTo>
                      <a:pt x="1105" y="290"/>
                    </a:lnTo>
                    <a:cubicBezTo>
                      <a:pt x="1081" y="195"/>
                      <a:pt x="1041" y="102"/>
                      <a:pt x="984" y="17"/>
                    </a:cubicBezTo>
                    <a:lnTo>
                      <a:pt x="984" y="17"/>
                    </a:lnTo>
                    <a:cubicBezTo>
                      <a:pt x="975" y="4"/>
                      <a:pt x="957" y="0"/>
                      <a:pt x="945" y="12"/>
                    </a:cubicBezTo>
                    <a:lnTo>
                      <a:pt x="945" y="12"/>
                    </a:lnTo>
                    <a:cubicBezTo>
                      <a:pt x="937" y="21"/>
                      <a:pt x="928" y="30"/>
                      <a:pt x="920" y="39"/>
                    </a:cubicBezTo>
                    <a:lnTo>
                      <a:pt x="920" y="39"/>
                    </a:lnTo>
                    <a:cubicBezTo>
                      <a:pt x="915" y="43"/>
                      <a:pt x="914" y="48"/>
                      <a:pt x="912" y="52"/>
                    </a:cubicBezTo>
                    <a:lnTo>
                      <a:pt x="912" y="52"/>
                    </a:lnTo>
                    <a:cubicBezTo>
                      <a:pt x="907" y="52"/>
                      <a:pt x="900" y="54"/>
                      <a:pt x="894" y="60"/>
                    </a:cubicBezTo>
                    <a:lnTo>
                      <a:pt x="894" y="60"/>
                    </a:lnTo>
                    <a:cubicBezTo>
                      <a:pt x="834" y="127"/>
                      <a:pt x="788" y="204"/>
                      <a:pt x="756" y="285"/>
                    </a:cubicBezTo>
                    <a:lnTo>
                      <a:pt x="756" y="285"/>
                    </a:lnTo>
                    <a:cubicBezTo>
                      <a:pt x="726" y="271"/>
                      <a:pt x="696" y="257"/>
                      <a:pt x="667" y="243"/>
                    </a:cubicBezTo>
                    <a:lnTo>
                      <a:pt x="667" y="243"/>
                    </a:lnTo>
                    <a:cubicBezTo>
                      <a:pt x="645" y="234"/>
                      <a:pt x="626" y="255"/>
                      <a:pt x="629" y="272"/>
                    </a:cubicBezTo>
                    <a:lnTo>
                      <a:pt x="629" y="272"/>
                    </a:lnTo>
                    <a:cubicBezTo>
                      <a:pt x="594" y="470"/>
                      <a:pt x="569" y="698"/>
                      <a:pt x="748" y="837"/>
                    </a:cubicBezTo>
                    <a:lnTo>
                      <a:pt x="748" y="837"/>
                    </a:lnTo>
                    <a:cubicBezTo>
                      <a:pt x="753" y="842"/>
                      <a:pt x="760" y="843"/>
                      <a:pt x="766" y="842"/>
                    </a:cubicBezTo>
                    <a:lnTo>
                      <a:pt x="766" y="842"/>
                    </a:lnTo>
                    <a:cubicBezTo>
                      <a:pt x="766" y="843"/>
                      <a:pt x="766" y="843"/>
                      <a:pt x="766" y="843"/>
                    </a:cubicBezTo>
                    <a:lnTo>
                      <a:pt x="766" y="843"/>
                    </a:lnTo>
                    <a:cubicBezTo>
                      <a:pt x="766" y="844"/>
                      <a:pt x="767" y="845"/>
                      <a:pt x="768" y="846"/>
                    </a:cubicBezTo>
                    <a:lnTo>
                      <a:pt x="768" y="846"/>
                    </a:lnTo>
                    <a:cubicBezTo>
                      <a:pt x="767" y="848"/>
                      <a:pt x="767" y="852"/>
                      <a:pt x="768" y="855"/>
                    </a:cubicBezTo>
                    <a:lnTo>
                      <a:pt x="768" y="855"/>
                    </a:lnTo>
                    <a:cubicBezTo>
                      <a:pt x="776" y="902"/>
                      <a:pt x="791" y="946"/>
                      <a:pt x="813" y="989"/>
                    </a:cubicBezTo>
                    <a:lnTo>
                      <a:pt x="813" y="989"/>
                    </a:lnTo>
                    <a:cubicBezTo>
                      <a:pt x="823" y="1009"/>
                      <a:pt x="843" y="1049"/>
                      <a:pt x="867" y="1065"/>
                    </a:cubicBezTo>
                    <a:lnTo>
                      <a:pt x="867" y="1065"/>
                    </a:lnTo>
                    <a:cubicBezTo>
                      <a:pt x="761" y="1801"/>
                      <a:pt x="693" y="2541"/>
                      <a:pt x="664" y="3283"/>
                    </a:cubicBezTo>
                    <a:lnTo>
                      <a:pt x="664" y="3283"/>
                    </a:lnTo>
                    <a:cubicBezTo>
                      <a:pt x="642" y="3141"/>
                      <a:pt x="640" y="2995"/>
                      <a:pt x="635" y="2853"/>
                    </a:cubicBezTo>
                    <a:lnTo>
                      <a:pt x="635" y="2853"/>
                    </a:lnTo>
                    <a:cubicBezTo>
                      <a:pt x="625" y="2619"/>
                      <a:pt x="614" y="2387"/>
                      <a:pt x="571" y="2157"/>
                    </a:cubicBezTo>
                    <a:lnTo>
                      <a:pt x="571" y="2157"/>
                    </a:lnTo>
                    <a:cubicBezTo>
                      <a:pt x="528" y="1922"/>
                      <a:pt x="456" y="1690"/>
                      <a:pt x="382" y="1463"/>
                    </a:cubicBezTo>
                    <a:lnTo>
                      <a:pt x="382" y="1463"/>
                    </a:lnTo>
                    <a:cubicBezTo>
                      <a:pt x="321" y="1274"/>
                      <a:pt x="241" y="1093"/>
                      <a:pt x="117" y="937"/>
                    </a:cubicBezTo>
                    <a:lnTo>
                      <a:pt x="117" y="937"/>
                    </a:lnTo>
                    <a:cubicBezTo>
                      <a:pt x="102" y="918"/>
                      <a:pt x="79" y="933"/>
                      <a:pt x="77" y="951"/>
                    </a:cubicBezTo>
                    <a:lnTo>
                      <a:pt x="77" y="951"/>
                    </a:lnTo>
                    <a:cubicBezTo>
                      <a:pt x="71" y="957"/>
                      <a:pt x="69" y="964"/>
                      <a:pt x="71" y="973"/>
                    </a:cubicBezTo>
                    <a:lnTo>
                      <a:pt x="71" y="973"/>
                    </a:lnTo>
                    <a:cubicBezTo>
                      <a:pt x="175" y="1443"/>
                      <a:pt x="0" y="1917"/>
                      <a:pt x="76" y="2387"/>
                    </a:cubicBezTo>
                    <a:lnTo>
                      <a:pt x="76" y="2387"/>
                    </a:lnTo>
                    <a:cubicBezTo>
                      <a:pt x="141" y="2790"/>
                      <a:pt x="342" y="3166"/>
                      <a:pt x="605" y="3476"/>
                    </a:cubicBezTo>
                    <a:lnTo>
                      <a:pt x="605" y="3476"/>
                    </a:lnTo>
                    <a:cubicBezTo>
                      <a:pt x="607" y="3481"/>
                      <a:pt x="609" y="3486"/>
                      <a:pt x="612" y="3490"/>
                    </a:cubicBezTo>
                    <a:lnTo>
                      <a:pt x="612" y="3490"/>
                    </a:lnTo>
                    <a:cubicBezTo>
                      <a:pt x="615" y="3495"/>
                      <a:pt x="618" y="3497"/>
                      <a:pt x="623" y="3498"/>
                    </a:cubicBezTo>
                    <a:lnTo>
                      <a:pt x="623" y="3498"/>
                    </a:lnTo>
                    <a:cubicBezTo>
                      <a:pt x="644" y="3521"/>
                      <a:pt x="664" y="3545"/>
                      <a:pt x="685" y="3568"/>
                    </a:cubicBezTo>
                    <a:lnTo>
                      <a:pt x="685" y="3568"/>
                    </a:lnTo>
                    <a:cubicBezTo>
                      <a:pt x="698" y="3581"/>
                      <a:pt x="715" y="3576"/>
                      <a:pt x="722" y="3563"/>
                    </a:cubicBezTo>
                    <a:lnTo>
                      <a:pt x="722" y="3563"/>
                    </a:lnTo>
                    <a:cubicBezTo>
                      <a:pt x="730" y="3560"/>
                      <a:pt x="735" y="3553"/>
                      <a:pt x="733" y="3543"/>
                    </a:cubicBezTo>
                    <a:lnTo>
                      <a:pt x="733" y="3543"/>
                    </a:lnTo>
                    <a:cubicBezTo>
                      <a:pt x="740" y="3549"/>
                      <a:pt x="750" y="3551"/>
                      <a:pt x="760" y="3546"/>
                    </a:cubicBezTo>
                    <a:lnTo>
                      <a:pt x="760" y="3546"/>
                    </a:lnTo>
                    <a:cubicBezTo>
                      <a:pt x="1455" y="3208"/>
                      <a:pt x="1496" y="2352"/>
                      <a:pt x="1496" y="1680"/>
                    </a:cubicBezTo>
                    <a:lnTo>
                      <a:pt x="1496" y="1680"/>
                    </a:lnTo>
                    <a:cubicBezTo>
                      <a:pt x="1496" y="1661"/>
                      <a:pt x="1477" y="1653"/>
                      <a:pt x="1463" y="16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9" name="Freeform 7">
                <a:extLst>
                  <a:ext uri="{FF2B5EF4-FFF2-40B4-BE49-F238E27FC236}">
                    <a16:creationId xmlns:a16="http://schemas.microsoft.com/office/drawing/2014/main" id="{84EAC03B-90D2-6D49-B843-F3C6C4040C47}"/>
                  </a:ext>
                </a:extLst>
              </p:cNvPr>
              <p:cNvSpPr>
                <a:spLocks noChangeArrowheads="1"/>
              </p:cNvSpPr>
              <p:nvPr/>
            </p:nvSpPr>
            <p:spPr bwMode="auto">
              <a:xfrm>
                <a:off x="5337801" y="4518115"/>
                <a:ext cx="72368" cy="300272"/>
              </a:xfrm>
              <a:custGeom>
                <a:avLst/>
                <a:gdLst>
                  <a:gd name="T0" fmla="*/ 285 w 294"/>
                  <a:gd name="T1" fmla="*/ 1192 h 1228"/>
                  <a:gd name="T2" fmla="*/ 285 w 294"/>
                  <a:gd name="T3" fmla="*/ 1192 h 1228"/>
                  <a:gd name="T4" fmla="*/ 32 w 294"/>
                  <a:gd name="T5" fmla="*/ 21 h 1228"/>
                  <a:gd name="T6" fmla="*/ 32 w 294"/>
                  <a:gd name="T7" fmla="*/ 21 h 1228"/>
                  <a:gd name="T8" fmla="*/ 0 w 294"/>
                  <a:gd name="T9" fmla="*/ 21 h 1228"/>
                  <a:gd name="T10" fmla="*/ 0 w 294"/>
                  <a:gd name="T11" fmla="*/ 21 h 1228"/>
                  <a:gd name="T12" fmla="*/ 257 w 294"/>
                  <a:gd name="T13" fmla="*/ 1209 h 1228"/>
                  <a:gd name="T14" fmla="*/ 257 w 294"/>
                  <a:gd name="T15" fmla="*/ 1209 h 1228"/>
                  <a:gd name="T16" fmla="*/ 285 w 294"/>
                  <a:gd name="T17" fmla="*/ 1192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4" h="1228">
                    <a:moveTo>
                      <a:pt x="285" y="1192"/>
                    </a:moveTo>
                    <a:lnTo>
                      <a:pt x="285" y="1192"/>
                    </a:lnTo>
                    <a:cubicBezTo>
                      <a:pt x="126" y="820"/>
                      <a:pt x="41" y="425"/>
                      <a:pt x="32" y="21"/>
                    </a:cubicBezTo>
                    <a:lnTo>
                      <a:pt x="32" y="21"/>
                    </a:lnTo>
                    <a:cubicBezTo>
                      <a:pt x="32" y="0"/>
                      <a:pt x="0" y="0"/>
                      <a:pt x="0" y="21"/>
                    </a:cubicBezTo>
                    <a:lnTo>
                      <a:pt x="0" y="21"/>
                    </a:lnTo>
                    <a:cubicBezTo>
                      <a:pt x="8" y="432"/>
                      <a:pt x="95" y="831"/>
                      <a:pt x="257" y="1209"/>
                    </a:cubicBezTo>
                    <a:lnTo>
                      <a:pt x="257" y="1209"/>
                    </a:lnTo>
                    <a:cubicBezTo>
                      <a:pt x="265" y="1227"/>
                      <a:pt x="293" y="1211"/>
                      <a:pt x="285" y="119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9" name="Freeform 8">
              <a:extLst>
                <a:ext uri="{FF2B5EF4-FFF2-40B4-BE49-F238E27FC236}">
                  <a16:creationId xmlns:a16="http://schemas.microsoft.com/office/drawing/2014/main" id="{D6F8D626-DD60-7B40-9973-9FEFA237F3B1}"/>
                </a:ext>
              </a:extLst>
            </p:cNvPr>
            <p:cNvSpPr>
              <a:spLocks noChangeArrowheads="1"/>
            </p:cNvSpPr>
            <p:nvPr/>
          </p:nvSpPr>
          <p:spPr bwMode="auto">
            <a:xfrm rot="759599">
              <a:off x="2525982" y="4798964"/>
              <a:ext cx="728709" cy="745606"/>
            </a:xfrm>
            <a:custGeom>
              <a:avLst/>
              <a:gdLst>
                <a:gd name="T0" fmla="*/ 1348 w 1521"/>
                <a:gd name="T1" fmla="*/ 355 h 1555"/>
                <a:gd name="T2" fmla="*/ 1239 w 1521"/>
                <a:gd name="T3" fmla="*/ 358 h 1555"/>
                <a:gd name="T4" fmla="*/ 1193 w 1521"/>
                <a:gd name="T5" fmla="*/ 1117 h 1555"/>
                <a:gd name="T6" fmla="*/ 1217 w 1521"/>
                <a:gd name="T7" fmla="*/ 1082 h 1555"/>
                <a:gd name="T8" fmla="*/ 1273 w 1521"/>
                <a:gd name="T9" fmla="*/ 997 h 1555"/>
                <a:gd name="T10" fmla="*/ 675 w 1521"/>
                <a:gd name="T11" fmla="*/ 1274 h 1555"/>
                <a:gd name="T12" fmla="*/ 492 w 1521"/>
                <a:gd name="T13" fmla="*/ 1163 h 1555"/>
                <a:gd name="T14" fmla="*/ 212 w 1521"/>
                <a:gd name="T15" fmla="*/ 735 h 1555"/>
                <a:gd name="T16" fmla="*/ 339 w 1521"/>
                <a:gd name="T17" fmla="*/ 978 h 1555"/>
                <a:gd name="T18" fmla="*/ 376 w 1521"/>
                <a:gd name="T19" fmla="*/ 1010 h 1555"/>
                <a:gd name="T20" fmla="*/ 363 w 1521"/>
                <a:gd name="T21" fmla="*/ 327 h 1555"/>
                <a:gd name="T22" fmla="*/ 323 w 1521"/>
                <a:gd name="T23" fmla="*/ 384 h 1555"/>
                <a:gd name="T24" fmla="*/ 537 w 1521"/>
                <a:gd name="T25" fmla="*/ 188 h 1555"/>
                <a:gd name="T26" fmla="*/ 679 w 1521"/>
                <a:gd name="T27" fmla="*/ 108 h 1555"/>
                <a:gd name="T28" fmla="*/ 775 w 1521"/>
                <a:gd name="T29" fmla="*/ 159 h 1555"/>
                <a:gd name="T30" fmla="*/ 1079 w 1521"/>
                <a:gd name="T31" fmla="*/ 367 h 1555"/>
                <a:gd name="T32" fmla="*/ 1143 w 1521"/>
                <a:gd name="T33" fmla="*/ 259 h 1555"/>
                <a:gd name="T34" fmla="*/ 1040 w 1521"/>
                <a:gd name="T35" fmla="*/ 239 h 1555"/>
                <a:gd name="T36" fmla="*/ 921 w 1521"/>
                <a:gd name="T37" fmla="*/ 1213 h 1555"/>
                <a:gd name="T38" fmla="*/ 1047 w 1521"/>
                <a:gd name="T39" fmla="*/ 1130 h 1555"/>
                <a:gd name="T40" fmla="*/ 747 w 1521"/>
                <a:gd name="T41" fmla="*/ 727 h 1555"/>
                <a:gd name="T42" fmla="*/ 798 w 1521"/>
                <a:gd name="T43" fmla="*/ 689 h 1555"/>
                <a:gd name="T44" fmla="*/ 749 w 1521"/>
                <a:gd name="T45" fmla="*/ 670 h 1555"/>
                <a:gd name="T46" fmla="*/ 868 w 1521"/>
                <a:gd name="T47" fmla="*/ 651 h 1555"/>
                <a:gd name="T48" fmla="*/ 843 w 1521"/>
                <a:gd name="T49" fmla="*/ 549 h 1555"/>
                <a:gd name="T50" fmla="*/ 744 w 1521"/>
                <a:gd name="T51" fmla="*/ 526 h 1555"/>
                <a:gd name="T52" fmla="*/ 663 w 1521"/>
                <a:gd name="T53" fmla="*/ 611 h 1555"/>
                <a:gd name="T54" fmla="*/ 679 w 1521"/>
                <a:gd name="T55" fmla="*/ 661 h 1555"/>
                <a:gd name="T56" fmla="*/ 670 w 1521"/>
                <a:gd name="T57" fmla="*/ 839 h 1555"/>
                <a:gd name="T58" fmla="*/ 768 w 1521"/>
                <a:gd name="T59" fmla="*/ 785 h 1555"/>
                <a:gd name="T60" fmla="*/ 595 w 1521"/>
                <a:gd name="T61" fmla="*/ 844 h 1555"/>
                <a:gd name="T62" fmla="*/ 887 w 1521"/>
                <a:gd name="T63" fmla="*/ 880 h 1555"/>
                <a:gd name="T64" fmla="*/ 910 w 1521"/>
                <a:gd name="T65" fmla="*/ 853 h 1555"/>
                <a:gd name="T66" fmla="*/ 946 w 1521"/>
                <a:gd name="T67" fmla="*/ 793 h 1555"/>
                <a:gd name="T68" fmla="*/ 1075 w 1521"/>
                <a:gd name="T69" fmla="*/ 570 h 1555"/>
                <a:gd name="T70" fmla="*/ 1058 w 1521"/>
                <a:gd name="T71" fmla="*/ 327 h 1555"/>
                <a:gd name="T72" fmla="*/ 1001 w 1521"/>
                <a:gd name="T73" fmla="*/ 502 h 1555"/>
                <a:gd name="T74" fmla="*/ 797 w 1521"/>
                <a:gd name="T75" fmla="*/ 391 h 1555"/>
                <a:gd name="T76" fmla="*/ 710 w 1521"/>
                <a:gd name="T77" fmla="*/ 362 h 1555"/>
                <a:gd name="T78" fmla="*/ 682 w 1521"/>
                <a:gd name="T79" fmla="*/ 413 h 1555"/>
                <a:gd name="T80" fmla="*/ 338 w 1521"/>
                <a:gd name="T81" fmla="*/ 916 h 1555"/>
                <a:gd name="T82" fmla="*/ 262 w 1521"/>
                <a:gd name="T83" fmla="*/ 667 h 1555"/>
                <a:gd name="T84" fmla="*/ 277 w 1521"/>
                <a:gd name="T85" fmla="*/ 635 h 1555"/>
                <a:gd name="T86" fmla="*/ 437 w 1521"/>
                <a:gd name="T87" fmla="*/ 543 h 1555"/>
                <a:gd name="T88" fmla="*/ 498 w 1521"/>
                <a:gd name="T89" fmla="*/ 485 h 1555"/>
                <a:gd name="T90" fmla="*/ 530 w 1521"/>
                <a:gd name="T91" fmla="*/ 837 h 1555"/>
                <a:gd name="T92" fmla="*/ 588 w 1521"/>
                <a:gd name="T93" fmla="*/ 910 h 1555"/>
                <a:gd name="T94" fmla="*/ 710 w 1521"/>
                <a:gd name="T95" fmla="*/ 958 h 1555"/>
                <a:gd name="T96" fmla="*/ 700 w 1521"/>
                <a:gd name="T97" fmla="*/ 1229 h 1555"/>
                <a:gd name="T98" fmla="*/ 664 w 1521"/>
                <a:gd name="T99" fmla="*/ 1208 h 1555"/>
                <a:gd name="T100" fmla="*/ 1259 w 1521"/>
                <a:gd name="T101" fmla="*/ 622 h 1555"/>
                <a:gd name="T102" fmla="*/ 1346 w 1521"/>
                <a:gd name="T103" fmla="*/ 687 h 1555"/>
                <a:gd name="T104" fmla="*/ 1081 w 1521"/>
                <a:gd name="T105" fmla="*/ 915 h 1555"/>
                <a:gd name="T106" fmla="*/ 1118 w 1521"/>
                <a:gd name="T107" fmla="*/ 805 h 1555"/>
                <a:gd name="T108" fmla="*/ 1132 w 1521"/>
                <a:gd name="T109" fmla="*/ 748 h 1555"/>
                <a:gd name="T110" fmla="*/ 1236 w 1521"/>
                <a:gd name="T111" fmla="*/ 514 h 1555"/>
                <a:gd name="T112" fmla="*/ 1101 w 1521"/>
                <a:gd name="T113" fmla="*/ 521 h 1555"/>
                <a:gd name="T114" fmla="*/ 1259 w 1521"/>
                <a:gd name="T115" fmla="*/ 622 h 1555"/>
                <a:gd name="T116" fmla="*/ 459 w 1521"/>
                <a:gd name="T117" fmla="*/ 193 h 1555"/>
                <a:gd name="T118" fmla="*/ 467 w 1521"/>
                <a:gd name="T119" fmla="*/ 1366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21" h="1555">
                  <a:moveTo>
                    <a:pt x="1394" y="693"/>
                  </a:moveTo>
                  <a:lnTo>
                    <a:pt x="1394" y="693"/>
                  </a:lnTo>
                  <a:cubicBezTo>
                    <a:pt x="1396" y="661"/>
                    <a:pt x="1396" y="628"/>
                    <a:pt x="1392" y="596"/>
                  </a:cubicBezTo>
                  <a:lnTo>
                    <a:pt x="1392" y="596"/>
                  </a:lnTo>
                  <a:cubicBezTo>
                    <a:pt x="1395" y="590"/>
                    <a:pt x="1394" y="581"/>
                    <a:pt x="1388" y="576"/>
                  </a:cubicBezTo>
                  <a:lnTo>
                    <a:pt x="1388" y="576"/>
                  </a:lnTo>
                  <a:cubicBezTo>
                    <a:pt x="1375" y="501"/>
                    <a:pt x="1343" y="435"/>
                    <a:pt x="1290" y="395"/>
                  </a:cubicBezTo>
                  <a:lnTo>
                    <a:pt x="1290" y="395"/>
                  </a:lnTo>
                  <a:cubicBezTo>
                    <a:pt x="1310" y="393"/>
                    <a:pt x="1329" y="390"/>
                    <a:pt x="1348" y="388"/>
                  </a:cubicBezTo>
                  <a:lnTo>
                    <a:pt x="1348" y="388"/>
                  </a:lnTo>
                  <a:cubicBezTo>
                    <a:pt x="1369" y="385"/>
                    <a:pt x="1369" y="353"/>
                    <a:pt x="1348" y="355"/>
                  </a:cubicBezTo>
                  <a:lnTo>
                    <a:pt x="1348" y="355"/>
                  </a:lnTo>
                  <a:cubicBezTo>
                    <a:pt x="1330" y="358"/>
                    <a:pt x="1312" y="360"/>
                    <a:pt x="1293" y="362"/>
                  </a:cubicBezTo>
                  <a:lnTo>
                    <a:pt x="1293" y="362"/>
                  </a:lnTo>
                  <a:cubicBezTo>
                    <a:pt x="1298" y="358"/>
                    <a:pt x="1303" y="353"/>
                    <a:pt x="1304" y="348"/>
                  </a:cubicBezTo>
                  <a:lnTo>
                    <a:pt x="1304" y="348"/>
                  </a:lnTo>
                  <a:cubicBezTo>
                    <a:pt x="1312" y="319"/>
                    <a:pt x="1267" y="316"/>
                    <a:pt x="1268" y="341"/>
                  </a:cubicBezTo>
                  <a:lnTo>
                    <a:pt x="1268" y="341"/>
                  </a:lnTo>
                  <a:cubicBezTo>
                    <a:pt x="1263" y="344"/>
                    <a:pt x="1257" y="347"/>
                    <a:pt x="1254" y="350"/>
                  </a:cubicBezTo>
                  <a:lnTo>
                    <a:pt x="1254" y="350"/>
                  </a:lnTo>
                  <a:cubicBezTo>
                    <a:pt x="1249" y="353"/>
                    <a:pt x="1243" y="355"/>
                    <a:pt x="1239" y="358"/>
                  </a:cubicBezTo>
                  <a:lnTo>
                    <a:pt x="1239" y="358"/>
                  </a:lnTo>
                  <a:cubicBezTo>
                    <a:pt x="1248" y="336"/>
                    <a:pt x="1253" y="315"/>
                    <a:pt x="1254" y="296"/>
                  </a:cubicBezTo>
                  <a:lnTo>
                    <a:pt x="1254" y="296"/>
                  </a:lnTo>
                  <a:cubicBezTo>
                    <a:pt x="1438" y="341"/>
                    <a:pt x="1459" y="547"/>
                    <a:pt x="1409" y="707"/>
                  </a:cubicBezTo>
                  <a:lnTo>
                    <a:pt x="1409" y="707"/>
                  </a:lnTo>
                  <a:cubicBezTo>
                    <a:pt x="1404" y="703"/>
                    <a:pt x="1400" y="698"/>
                    <a:pt x="1394" y="693"/>
                  </a:cubicBezTo>
                  <a:close/>
                  <a:moveTo>
                    <a:pt x="1347" y="988"/>
                  </a:moveTo>
                  <a:lnTo>
                    <a:pt x="1347" y="988"/>
                  </a:lnTo>
                  <a:cubicBezTo>
                    <a:pt x="1321" y="1047"/>
                    <a:pt x="1269" y="1095"/>
                    <a:pt x="1209" y="1113"/>
                  </a:cubicBezTo>
                  <a:lnTo>
                    <a:pt x="1209" y="1113"/>
                  </a:lnTo>
                  <a:cubicBezTo>
                    <a:pt x="1203" y="1113"/>
                    <a:pt x="1198" y="1114"/>
                    <a:pt x="1193" y="1117"/>
                  </a:cubicBezTo>
                  <a:lnTo>
                    <a:pt x="1193" y="1117"/>
                  </a:lnTo>
                  <a:cubicBezTo>
                    <a:pt x="1161" y="1123"/>
                    <a:pt x="1127" y="1120"/>
                    <a:pt x="1094" y="1103"/>
                  </a:cubicBezTo>
                  <a:lnTo>
                    <a:pt x="1094" y="1103"/>
                  </a:lnTo>
                  <a:cubicBezTo>
                    <a:pt x="1093" y="1100"/>
                    <a:pt x="1093" y="1098"/>
                    <a:pt x="1093" y="1095"/>
                  </a:cubicBezTo>
                  <a:lnTo>
                    <a:pt x="1093" y="1095"/>
                  </a:lnTo>
                  <a:cubicBezTo>
                    <a:pt x="1092" y="1092"/>
                    <a:pt x="1091" y="1089"/>
                    <a:pt x="1089" y="1087"/>
                  </a:cubicBezTo>
                  <a:lnTo>
                    <a:pt x="1089" y="1087"/>
                  </a:lnTo>
                  <a:cubicBezTo>
                    <a:pt x="1101" y="1073"/>
                    <a:pt x="1109" y="1058"/>
                    <a:pt x="1115" y="1043"/>
                  </a:cubicBezTo>
                  <a:lnTo>
                    <a:pt x="1115" y="1043"/>
                  </a:lnTo>
                  <a:cubicBezTo>
                    <a:pt x="1142" y="1063"/>
                    <a:pt x="1168" y="1084"/>
                    <a:pt x="1194" y="1105"/>
                  </a:cubicBezTo>
                  <a:lnTo>
                    <a:pt x="1194" y="1105"/>
                  </a:lnTo>
                  <a:cubicBezTo>
                    <a:pt x="1211" y="1118"/>
                    <a:pt x="1233" y="1095"/>
                    <a:pt x="1217" y="1082"/>
                  </a:cubicBezTo>
                  <a:lnTo>
                    <a:pt x="1217" y="1082"/>
                  </a:lnTo>
                  <a:cubicBezTo>
                    <a:pt x="1198" y="1067"/>
                    <a:pt x="1179" y="1052"/>
                    <a:pt x="1160" y="1037"/>
                  </a:cubicBezTo>
                  <a:lnTo>
                    <a:pt x="1160" y="1037"/>
                  </a:lnTo>
                  <a:cubicBezTo>
                    <a:pt x="1187" y="1032"/>
                    <a:pt x="1212" y="1022"/>
                    <a:pt x="1234" y="1009"/>
                  </a:cubicBezTo>
                  <a:lnTo>
                    <a:pt x="1234" y="1009"/>
                  </a:lnTo>
                  <a:cubicBezTo>
                    <a:pt x="1242" y="1014"/>
                    <a:pt x="1249" y="1019"/>
                    <a:pt x="1256" y="1025"/>
                  </a:cubicBezTo>
                  <a:lnTo>
                    <a:pt x="1256" y="1025"/>
                  </a:lnTo>
                  <a:cubicBezTo>
                    <a:pt x="1263" y="1030"/>
                    <a:pt x="1274" y="1026"/>
                    <a:pt x="1279" y="1019"/>
                  </a:cubicBezTo>
                  <a:lnTo>
                    <a:pt x="1279" y="1019"/>
                  </a:lnTo>
                  <a:cubicBezTo>
                    <a:pt x="1283" y="1011"/>
                    <a:pt x="1280" y="1002"/>
                    <a:pt x="1273" y="997"/>
                  </a:cubicBezTo>
                  <a:lnTo>
                    <a:pt x="1273" y="997"/>
                  </a:lnTo>
                  <a:cubicBezTo>
                    <a:pt x="1269" y="994"/>
                    <a:pt x="1266" y="992"/>
                    <a:pt x="1262" y="989"/>
                  </a:cubicBezTo>
                  <a:lnTo>
                    <a:pt x="1262" y="989"/>
                  </a:lnTo>
                  <a:cubicBezTo>
                    <a:pt x="1325" y="937"/>
                    <a:pt x="1368" y="851"/>
                    <a:pt x="1385" y="760"/>
                  </a:cubicBezTo>
                  <a:lnTo>
                    <a:pt x="1385" y="760"/>
                  </a:lnTo>
                  <a:cubicBezTo>
                    <a:pt x="1412" y="824"/>
                    <a:pt x="1369" y="938"/>
                    <a:pt x="1347" y="988"/>
                  </a:cubicBezTo>
                  <a:close/>
                  <a:moveTo>
                    <a:pt x="632" y="1311"/>
                  </a:moveTo>
                  <a:lnTo>
                    <a:pt x="632" y="1311"/>
                  </a:lnTo>
                  <a:cubicBezTo>
                    <a:pt x="646" y="1299"/>
                    <a:pt x="659" y="1286"/>
                    <a:pt x="671" y="1274"/>
                  </a:cubicBezTo>
                  <a:lnTo>
                    <a:pt x="671" y="1274"/>
                  </a:lnTo>
                  <a:cubicBezTo>
                    <a:pt x="673" y="1274"/>
                    <a:pt x="674" y="1274"/>
                    <a:pt x="675" y="1274"/>
                  </a:cubicBezTo>
                  <a:lnTo>
                    <a:pt x="675" y="1274"/>
                  </a:lnTo>
                  <a:cubicBezTo>
                    <a:pt x="751" y="1335"/>
                    <a:pt x="847" y="1351"/>
                    <a:pt x="943" y="1324"/>
                  </a:cubicBezTo>
                  <a:lnTo>
                    <a:pt x="943" y="1324"/>
                  </a:lnTo>
                  <a:cubicBezTo>
                    <a:pt x="1021" y="1301"/>
                    <a:pt x="1084" y="1235"/>
                    <a:pt x="1095" y="1157"/>
                  </a:cubicBezTo>
                  <a:lnTo>
                    <a:pt x="1095" y="1157"/>
                  </a:lnTo>
                  <a:cubicBezTo>
                    <a:pt x="1121" y="1166"/>
                    <a:pt x="1146" y="1170"/>
                    <a:pt x="1172" y="1169"/>
                  </a:cubicBezTo>
                  <a:lnTo>
                    <a:pt x="1172" y="1169"/>
                  </a:lnTo>
                  <a:cubicBezTo>
                    <a:pt x="1090" y="1366"/>
                    <a:pt x="786" y="1480"/>
                    <a:pt x="632" y="1311"/>
                  </a:cubicBezTo>
                  <a:close/>
                  <a:moveTo>
                    <a:pt x="380" y="1218"/>
                  </a:moveTo>
                  <a:lnTo>
                    <a:pt x="380" y="1218"/>
                  </a:lnTo>
                  <a:cubicBezTo>
                    <a:pt x="416" y="1199"/>
                    <a:pt x="449" y="1171"/>
                    <a:pt x="492" y="1163"/>
                  </a:cubicBezTo>
                  <a:lnTo>
                    <a:pt x="492" y="1163"/>
                  </a:lnTo>
                  <a:cubicBezTo>
                    <a:pt x="531" y="1203"/>
                    <a:pt x="574" y="1234"/>
                    <a:pt x="623" y="1253"/>
                  </a:cubicBezTo>
                  <a:lnTo>
                    <a:pt x="623" y="1253"/>
                  </a:lnTo>
                  <a:cubicBezTo>
                    <a:pt x="594" y="1281"/>
                    <a:pt x="562" y="1303"/>
                    <a:pt x="521" y="1315"/>
                  </a:cubicBezTo>
                  <a:lnTo>
                    <a:pt x="521" y="1315"/>
                  </a:lnTo>
                  <a:cubicBezTo>
                    <a:pt x="454" y="1334"/>
                    <a:pt x="382" y="1285"/>
                    <a:pt x="380" y="1218"/>
                  </a:cubicBezTo>
                  <a:close/>
                  <a:moveTo>
                    <a:pt x="208" y="1128"/>
                  </a:moveTo>
                  <a:lnTo>
                    <a:pt x="208" y="1128"/>
                  </a:lnTo>
                  <a:cubicBezTo>
                    <a:pt x="101" y="1027"/>
                    <a:pt x="78" y="818"/>
                    <a:pt x="167" y="703"/>
                  </a:cubicBezTo>
                  <a:lnTo>
                    <a:pt x="167" y="703"/>
                  </a:lnTo>
                  <a:cubicBezTo>
                    <a:pt x="180" y="714"/>
                    <a:pt x="195" y="725"/>
                    <a:pt x="212" y="735"/>
                  </a:cubicBezTo>
                  <a:lnTo>
                    <a:pt x="212" y="735"/>
                  </a:lnTo>
                  <a:cubicBezTo>
                    <a:pt x="212" y="737"/>
                    <a:pt x="212" y="740"/>
                    <a:pt x="212" y="741"/>
                  </a:cubicBezTo>
                  <a:lnTo>
                    <a:pt x="212" y="741"/>
                  </a:lnTo>
                  <a:cubicBezTo>
                    <a:pt x="220" y="820"/>
                    <a:pt x="254" y="899"/>
                    <a:pt x="311" y="954"/>
                  </a:cubicBezTo>
                  <a:lnTo>
                    <a:pt x="311" y="954"/>
                  </a:lnTo>
                  <a:cubicBezTo>
                    <a:pt x="290" y="961"/>
                    <a:pt x="270" y="968"/>
                    <a:pt x="249" y="974"/>
                  </a:cubicBezTo>
                  <a:lnTo>
                    <a:pt x="249" y="974"/>
                  </a:lnTo>
                  <a:cubicBezTo>
                    <a:pt x="229" y="981"/>
                    <a:pt x="238" y="1013"/>
                    <a:pt x="258" y="1006"/>
                  </a:cubicBezTo>
                  <a:lnTo>
                    <a:pt x="258" y="1006"/>
                  </a:lnTo>
                  <a:cubicBezTo>
                    <a:pt x="284" y="997"/>
                    <a:pt x="310" y="989"/>
                    <a:pt x="335" y="980"/>
                  </a:cubicBezTo>
                  <a:lnTo>
                    <a:pt x="335" y="980"/>
                  </a:lnTo>
                  <a:cubicBezTo>
                    <a:pt x="337" y="980"/>
                    <a:pt x="338" y="979"/>
                    <a:pt x="339" y="978"/>
                  </a:cubicBezTo>
                  <a:lnTo>
                    <a:pt x="339" y="978"/>
                  </a:lnTo>
                  <a:cubicBezTo>
                    <a:pt x="343" y="981"/>
                    <a:pt x="347" y="984"/>
                    <a:pt x="351" y="987"/>
                  </a:cubicBezTo>
                  <a:lnTo>
                    <a:pt x="351" y="987"/>
                  </a:lnTo>
                  <a:lnTo>
                    <a:pt x="352" y="988"/>
                  </a:lnTo>
                  <a:lnTo>
                    <a:pt x="352" y="988"/>
                  </a:lnTo>
                  <a:cubicBezTo>
                    <a:pt x="331" y="1007"/>
                    <a:pt x="309" y="1027"/>
                    <a:pt x="288" y="1047"/>
                  </a:cubicBezTo>
                  <a:lnTo>
                    <a:pt x="288" y="1047"/>
                  </a:lnTo>
                  <a:cubicBezTo>
                    <a:pt x="272" y="1061"/>
                    <a:pt x="295" y="1084"/>
                    <a:pt x="311" y="1070"/>
                  </a:cubicBezTo>
                  <a:lnTo>
                    <a:pt x="311" y="1070"/>
                  </a:lnTo>
                  <a:cubicBezTo>
                    <a:pt x="332" y="1050"/>
                    <a:pt x="354" y="1030"/>
                    <a:pt x="376" y="1010"/>
                  </a:cubicBezTo>
                  <a:lnTo>
                    <a:pt x="376" y="1010"/>
                  </a:lnTo>
                  <a:cubicBezTo>
                    <a:pt x="401" y="1049"/>
                    <a:pt x="427" y="1087"/>
                    <a:pt x="456" y="1122"/>
                  </a:cubicBezTo>
                  <a:lnTo>
                    <a:pt x="456" y="1122"/>
                  </a:lnTo>
                  <a:cubicBezTo>
                    <a:pt x="439" y="1128"/>
                    <a:pt x="424" y="1136"/>
                    <a:pt x="408" y="1147"/>
                  </a:cubicBezTo>
                  <a:lnTo>
                    <a:pt x="408" y="1147"/>
                  </a:lnTo>
                  <a:cubicBezTo>
                    <a:pt x="333" y="1196"/>
                    <a:pt x="272" y="1188"/>
                    <a:pt x="208" y="1128"/>
                  </a:cubicBezTo>
                  <a:close/>
                  <a:moveTo>
                    <a:pt x="447" y="243"/>
                  </a:moveTo>
                  <a:lnTo>
                    <a:pt x="447" y="243"/>
                  </a:lnTo>
                  <a:cubicBezTo>
                    <a:pt x="433" y="279"/>
                    <a:pt x="429" y="318"/>
                    <a:pt x="438" y="354"/>
                  </a:cubicBezTo>
                  <a:lnTo>
                    <a:pt x="438" y="354"/>
                  </a:lnTo>
                  <a:cubicBezTo>
                    <a:pt x="413" y="345"/>
                    <a:pt x="388" y="336"/>
                    <a:pt x="363" y="327"/>
                  </a:cubicBezTo>
                  <a:lnTo>
                    <a:pt x="363" y="327"/>
                  </a:lnTo>
                  <a:cubicBezTo>
                    <a:pt x="344" y="320"/>
                    <a:pt x="336" y="351"/>
                    <a:pt x="355" y="358"/>
                  </a:cubicBezTo>
                  <a:lnTo>
                    <a:pt x="355" y="358"/>
                  </a:lnTo>
                  <a:cubicBezTo>
                    <a:pt x="388" y="370"/>
                    <a:pt x="420" y="383"/>
                    <a:pt x="452" y="395"/>
                  </a:cubicBezTo>
                  <a:lnTo>
                    <a:pt x="452" y="395"/>
                  </a:lnTo>
                  <a:lnTo>
                    <a:pt x="453" y="395"/>
                  </a:lnTo>
                  <a:lnTo>
                    <a:pt x="453" y="395"/>
                  </a:lnTo>
                  <a:cubicBezTo>
                    <a:pt x="419" y="388"/>
                    <a:pt x="381" y="405"/>
                    <a:pt x="351" y="431"/>
                  </a:cubicBezTo>
                  <a:lnTo>
                    <a:pt x="351" y="431"/>
                  </a:lnTo>
                  <a:cubicBezTo>
                    <a:pt x="350" y="429"/>
                    <a:pt x="350" y="428"/>
                    <a:pt x="348" y="426"/>
                  </a:cubicBezTo>
                  <a:lnTo>
                    <a:pt x="348" y="426"/>
                  </a:lnTo>
                  <a:cubicBezTo>
                    <a:pt x="340" y="412"/>
                    <a:pt x="332" y="398"/>
                    <a:pt x="323" y="384"/>
                  </a:cubicBezTo>
                  <a:lnTo>
                    <a:pt x="323" y="384"/>
                  </a:lnTo>
                  <a:cubicBezTo>
                    <a:pt x="313" y="367"/>
                    <a:pt x="285" y="383"/>
                    <a:pt x="295" y="401"/>
                  </a:cubicBezTo>
                  <a:lnTo>
                    <a:pt x="295" y="401"/>
                  </a:lnTo>
                  <a:cubicBezTo>
                    <a:pt x="303" y="415"/>
                    <a:pt x="312" y="428"/>
                    <a:pt x="321" y="443"/>
                  </a:cubicBezTo>
                  <a:lnTo>
                    <a:pt x="321" y="443"/>
                  </a:lnTo>
                  <a:cubicBezTo>
                    <a:pt x="323" y="446"/>
                    <a:pt x="327" y="449"/>
                    <a:pt x="330" y="449"/>
                  </a:cubicBezTo>
                  <a:lnTo>
                    <a:pt x="330" y="449"/>
                  </a:lnTo>
                  <a:cubicBezTo>
                    <a:pt x="268" y="510"/>
                    <a:pt x="223" y="592"/>
                    <a:pt x="213" y="677"/>
                  </a:cubicBezTo>
                  <a:lnTo>
                    <a:pt x="213" y="677"/>
                  </a:lnTo>
                  <a:cubicBezTo>
                    <a:pt x="24" y="534"/>
                    <a:pt x="268" y="268"/>
                    <a:pt x="447" y="243"/>
                  </a:cubicBezTo>
                  <a:close/>
                  <a:moveTo>
                    <a:pt x="537" y="188"/>
                  </a:moveTo>
                  <a:lnTo>
                    <a:pt x="537" y="188"/>
                  </a:lnTo>
                  <a:cubicBezTo>
                    <a:pt x="550" y="173"/>
                    <a:pt x="577" y="153"/>
                    <a:pt x="608" y="136"/>
                  </a:cubicBezTo>
                  <a:lnTo>
                    <a:pt x="608" y="136"/>
                  </a:lnTo>
                  <a:cubicBezTo>
                    <a:pt x="608" y="159"/>
                    <a:pt x="610" y="181"/>
                    <a:pt x="614" y="203"/>
                  </a:cubicBezTo>
                  <a:lnTo>
                    <a:pt x="614" y="203"/>
                  </a:lnTo>
                  <a:cubicBezTo>
                    <a:pt x="618" y="223"/>
                    <a:pt x="650" y="214"/>
                    <a:pt x="646" y="194"/>
                  </a:cubicBezTo>
                  <a:lnTo>
                    <a:pt x="646" y="194"/>
                  </a:lnTo>
                  <a:cubicBezTo>
                    <a:pt x="641" y="169"/>
                    <a:pt x="640" y="145"/>
                    <a:pt x="642" y="120"/>
                  </a:cubicBezTo>
                  <a:lnTo>
                    <a:pt x="642" y="120"/>
                  </a:lnTo>
                  <a:cubicBezTo>
                    <a:pt x="654" y="115"/>
                    <a:pt x="667" y="111"/>
                    <a:pt x="679" y="108"/>
                  </a:cubicBezTo>
                  <a:lnTo>
                    <a:pt x="679" y="108"/>
                  </a:lnTo>
                  <a:cubicBezTo>
                    <a:pt x="678" y="115"/>
                    <a:pt x="678" y="121"/>
                    <a:pt x="677" y="128"/>
                  </a:cubicBezTo>
                  <a:lnTo>
                    <a:pt x="677" y="128"/>
                  </a:lnTo>
                  <a:cubicBezTo>
                    <a:pt x="677" y="143"/>
                    <a:pt x="675" y="159"/>
                    <a:pt x="674" y="174"/>
                  </a:cubicBezTo>
                  <a:lnTo>
                    <a:pt x="674" y="174"/>
                  </a:lnTo>
                  <a:cubicBezTo>
                    <a:pt x="673" y="194"/>
                    <a:pt x="705" y="194"/>
                    <a:pt x="707" y="174"/>
                  </a:cubicBezTo>
                  <a:lnTo>
                    <a:pt x="707" y="174"/>
                  </a:lnTo>
                  <a:cubicBezTo>
                    <a:pt x="708" y="159"/>
                    <a:pt x="709" y="143"/>
                    <a:pt x="710" y="128"/>
                  </a:cubicBezTo>
                  <a:lnTo>
                    <a:pt x="710" y="128"/>
                  </a:lnTo>
                  <a:cubicBezTo>
                    <a:pt x="711" y="120"/>
                    <a:pt x="712" y="112"/>
                    <a:pt x="713" y="104"/>
                  </a:cubicBezTo>
                  <a:lnTo>
                    <a:pt x="713" y="104"/>
                  </a:lnTo>
                  <a:cubicBezTo>
                    <a:pt x="744" y="105"/>
                    <a:pt x="768" y="119"/>
                    <a:pt x="775" y="159"/>
                  </a:cubicBezTo>
                  <a:lnTo>
                    <a:pt x="775" y="159"/>
                  </a:lnTo>
                  <a:cubicBezTo>
                    <a:pt x="746" y="180"/>
                    <a:pt x="724" y="207"/>
                    <a:pt x="709" y="241"/>
                  </a:cubicBezTo>
                  <a:lnTo>
                    <a:pt x="709" y="241"/>
                  </a:lnTo>
                  <a:cubicBezTo>
                    <a:pt x="635" y="264"/>
                    <a:pt x="545" y="310"/>
                    <a:pt x="497" y="374"/>
                  </a:cubicBezTo>
                  <a:lnTo>
                    <a:pt x="497" y="374"/>
                  </a:lnTo>
                  <a:cubicBezTo>
                    <a:pt x="464" y="313"/>
                    <a:pt x="488" y="239"/>
                    <a:pt x="537" y="188"/>
                  </a:cubicBezTo>
                  <a:close/>
                  <a:moveTo>
                    <a:pt x="1185" y="355"/>
                  </a:moveTo>
                  <a:lnTo>
                    <a:pt x="1185" y="355"/>
                  </a:lnTo>
                  <a:cubicBezTo>
                    <a:pt x="1156" y="352"/>
                    <a:pt x="1123" y="354"/>
                    <a:pt x="1087" y="363"/>
                  </a:cubicBezTo>
                  <a:lnTo>
                    <a:pt x="1087" y="363"/>
                  </a:lnTo>
                  <a:cubicBezTo>
                    <a:pt x="1083" y="364"/>
                    <a:pt x="1081" y="365"/>
                    <a:pt x="1079" y="367"/>
                  </a:cubicBezTo>
                  <a:lnTo>
                    <a:pt x="1079" y="367"/>
                  </a:lnTo>
                  <a:cubicBezTo>
                    <a:pt x="1078" y="364"/>
                    <a:pt x="1077" y="362"/>
                    <a:pt x="1076" y="360"/>
                  </a:cubicBezTo>
                  <a:lnTo>
                    <a:pt x="1076" y="360"/>
                  </a:lnTo>
                  <a:cubicBezTo>
                    <a:pt x="1108" y="344"/>
                    <a:pt x="1139" y="327"/>
                    <a:pt x="1169" y="307"/>
                  </a:cubicBezTo>
                  <a:lnTo>
                    <a:pt x="1169" y="307"/>
                  </a:lnTo>
                  <a:cubicBezTo>
                    <a:pt x="1187" y="296"/>
                    <a:pt x="1171" y="268"/>
                    <a:pt x="1153" y="280"/>
                  </a:cubicBezTo>
                  <a:lnTo>
                    <a:pt x="1153" y="280"/>
                  </a:lnTo>
                  <a:cubicBezTo>
                    <a:pt x="1129" y="295"/>
                    <a:pt x="1104" y="309"/>
                    <a:pt x="1079" y="322"/>
                  </a:cubicBezTo>
                  <a:lnTo>
                    <a:pt x="1079" y="322"/>
                  </a:lnTo>
                  <a:cubicBezTo>
                    <a:pt x="1101" y="301"/>
                    <a:pt x="1122" y="280"/>
                    <a:pt x="1143" y="259"/>
                  </a:cubicBezTo>
                  <a:lnTo>
                    <a:pt x="1143" y="259"/>
                  </a:lnTo>
                  <a:cubicBezTo>
                    <a:pt x="1159" y="244"/>
                    <a:pt x="1136" y="220"/>
                    <a:pt x="1121" y="235"/>
                  </a:cubicBezTo>
                  <a:lnTo>
                    <a:pt x="1121" y="235"/>
                  </a:lnTo>
                  <a:cubicBezTo>
                    <a:pt x="1098" y="257"/>
                    <a:pt x="1076" y="279"/>
                    <a:pt x="1054" y="301"/>
                  </a:cubicBezTo>
                  <a:lnTo>
                    <a:pt x="1054" y="301"/>
                  </a:lnTo>
                  <a:cubicBezTo>
                    <a:pt x="1050" y="304"/>
                    <a:pt x="1049" y="309"/>
                    <a:pt x="1049" y="313"/>
                  </a:cubicBezTo>
                  <a:lnTo>
                    <a:pt x="1049" y="313"/>
                  </a:lnTo>
                  <a:cubicBezTo>
                    <a:pt x="1041" y="302"/>
                    <a:pt x="1032" y="292"/>
                    <a:pt x="1021" y="283"/>
                  </a:cubicBezTo>
                  <a:lnTo>
                    <a:pt x="1021" y="283"/>
                  </a:lnTo>
                  <a:cubicBezTo>
                    <a:pt x="1024" y="282"/>
                    <a:pt x="1027" y="279"/>
                    <a:pt x="1028" y="275"/>
                  </a:cubicBezTo>
                  <a:lnTo>
                    <a:pt x="1028" y="275"/>
                  </a:lnTo>
                  <a:cubicBezTo>
                    <a:pt x="1032" y="263"/>
                    <a:pt x="1036" y="251"/>
                    <a:pt x="1040" y="239"/>
                  </a:cubicBezTo>
                  <a:lnTo>
                    <a:pt x="1040" y="239"/>
                  </a:lnTo>
                  <a:cubicBezTo>
                    <a:pt x="1047" y="219"/>
                    <a:pt x="1016" y="211"/>
                    <a:pt x="1009" y="230"/>
                  </a:cubicBezTo>
                  <a:lnTo>
                    <a:pt x="1009" y="230"/>
                  </a:lnTo>
                  <a:cubicBezTo>
                    <a:pt x="1005" y="242"/>
                    <a:pt x="1001" y="253"/>
                    <a:pt x="997" y="265"/>
                  </a:cubicBezTo>
                  <a:lnTo>
                    <a:pt x="997" y="265"/>
                  </a:lnTo>
                  <a:cubicBezTo>
                    <a:pt x="926" y="220"/>
                    <a:pt x="851" y="211"/>
                    <a:pt x="774" y="225"/>
                  </a:cubicBezTo>
                  <a:lnTo>
                    <a:pt x="774" y="225"/>
                  </a:lnTo>
                  <a:cubicBezTo>
                    <a:pt x="887" y="77"/>
                    <a:pt x="1295" y="163"/>
                    <a:pt x="1185" y="355"/>
                  </a:cubicBezTo>
                  <a:close/>
                  <a:moveTo>
                    <a:pt x="829" y="1252"/>
                  </a:moveTo>
                  <a:lnTo>
                    <a:pt x="829" y="1252"/>
                  </a:lnTo>
                  <a:cubicBezTo>
                    <a:pt x="853" y="1244"/>
                    <a:pt x="886" y="1230"/>
                    <a:pt x="921" y="1213"/>
                  </a:cubicBezTo>
                  <a:lnTo>
                    <a:pt x="921" y="1213"/>
                  </a:lnTo>
                  <a:cubicBezTo>
                    <a:pt x="923" y="1226"/>
                    <a:pt x="930" y="1239"/>
                    <a:pt x="943" y="1248"/>
                  </a:cubicBezTo>
                  <a:lnTo>
                    <a:pt x="943" y="1248"/>
                  </a:lnTo>
                  <a:cubicBezTo>
                    <a:pt x="961" y="1259"/>
                    <a:pt x="977" y="1231"/>
                    <a:pt x="960" y="1219"/>
                  </a:cubicBezTo>
                  <a:lnTo>
                    <a:pt x="960" y="1219"/>
                  </a:lnTo>
                  <a:cubicBezTo>
                    <a:pt x="954" y="1215"/>
                    <a:pt x="951" y="1208"/>
                    <a:pt x="952" y="1202"/>
                  </a:cubicBezTo>
                  <a:lnTo>
                    <a:pt x="952" y="1202"/>
                  </a:lnTo>
                  <a:cubicBezTo>
                    <a:pt x="953" y="1199"/>
                    <a:pt x="952" y="1197"/>
                    <a:pt x="952" y="1195"/>
                  </a:cubicBezTo>
                  <a:lnTo>
                    <a:pt x="952" y="1195"/>
                  </a:lnTo>
                  <a:cubicBezTo>
                    <a:pt x="985" y="1176"/>
                    <a:pt x="1018" y="1154"/>
                    <a:pt x="1047" y="1130"/>
                  </a:cubicBezTo>
                  <a:lnTo>
                    <a:pt x="1047" y="1130"/>
                  </a:lnTo>
                  <a:cubicBezTo>
                    <a:pt x="1048" y="1131"/>
                    <a:pt x="1048" y="1131"/>
                    <a:pt x="1049" y="1133"/>
                  </a:cubicBezTo>
                  <a:lnTo>
                    <a:pt x="1049" y="1133"/>
                  </a:lnTo>
                  <a:cubicBezTo>
                    <a:pt x="1052" y="1222"/>
                    <a:pt x="958" y="1278"/>
                    <a:pt x="877" y="1288"/>
                  </a:cubicBezTo>
                  <a:lnTo>
                    <a:pt x="877" y="1288"/>
                  </a:lnTo>
                  <a:cubicBezTo>
                    <a:pt x="836" y="1293"/>
                    <a:pt x="796" y="1286"/>
                    <a:pt x="759" y="1269"/>
                  </a:cubicBezTo>
                  <a:lnTo>
                    <a:pt x="759" y="1269"/>
                  </a:lnTo>
                  <a:cubicBezTo>
                    <a:pt x="782" y="1266"/>
                    <a:pt x="805" y="1261"/>
                    <a:pt x="829" y="1252"/>
                  </a:cubicBezTo>
                  <a:close/>
                  <a:moveTo>
                    <a:pt x="659" y="607"/>
                  </a:moveTo>
                  <a:cubicBezTo>
                    <a:pt x="659" y="607"/>
                    <a:pt x="658" y="606"/>
                    <a:pt x="659" y="607"/>
                  </a:cubicBezTo>
                  <a:close/>
                  <a:moveTo>
                    <a:pt x="747" y="727"/>
                  </a:moveTo>
                  <a:lnTo>
                    <a:pt x="747" y="727"/>
                  </a:lnTo>
                  <a:cubicBezTo>
                    <a:pt x="736" y="723"/>
                    <a:pt x="724" y="717"/>
                    <a:pt x="716" y="707"/>
                  </a:cubicBezTo>
                  <a:lnTo>
                    <a:pt x="716" y="707"/>
                  </a:lnTo>
                  <a:cubicBezTo>
                    <a:pt x="713" y="701"/>
                    <a:pt x="715" y="694"/>
                    <a:pt x="719" y="687"/>
                  </a:cubicBezTo>
                  <a:lnTo>
                    <a:pt x="719" y="687"/>
                  </a:lnTo>
                  <a:cubicBezTo>
                    <a:pt x="729" y="695"/>
                    <a:pt x="738" y="702"/>
                    <a:pt x="747" y="710"/>
                  </a:cubicBezTo>
                  <a:lnTo>
                    <a:pt x="747" y="710"/>
                  </a:lnTo>
                  <a:cubicBezTo>
                    <a:pt x="754" y="715"/>
                    <a:pt x="763" y="716"/>
                    <a:pt x="770" y="710"/>
                  </a:cubicBezTo>
                  <a:lnTo>
                    <a:pt x="770" y="710"/>
                  </a:lnTo>
                  <a:cubicBezTo>
                    <a:pt x="770" y="709"/>
                    <a:pt x="770" y="708"/>
                    <a:pt x="771" y="708"/>
                  </a:cubicBezTo>
                  <a:lnTo>
                    <a:pt x="771" y="708"/>
                  </a:lnTo>
                  <a:cubicBezTo>
                    <a:pt x="782" y="722"/>
                    <a:pt x="807" y="707"/>
                    <a:pt x="798" y="689"/>
                  </a:cubicBezTo>
                  <a:lnTo>
                    <a:pt x="798" y="689"/>
                  </a:lnTo>
                  <a:cubicBezTo>
                    <a:pt x="789" y="675"/>
                    <a:pt x="780" y="660"/>
                    <a:pt x="772" y="645"/>
                  </a:cubicBezTo>
                  <a:lnTo>
                    <a:pt x="772" y="645"/>
                  </a:lnTo>
                  <a:cubicBezTo>
                    <a:pt x="788" y="633"/>
                    <a:pt x="805" y="621"/>
                    <a:pt x="820" y="609"/>
                  </a:cubicBezTo>
                  <a:lnTo>
                    <a:pt x="820" y="609"/>
                  </a:lnTo>
                  <a:cubicBezTo>
                    <a:pt x="819" y="637"/>
                    <a:pt x="816" y="666"/>
                    <a:pt x="812" y="694"/>
                  </a:cubicBezTo>
                  <a:lnTo>
                    <a:pt x="812" y="694"/>
                  </a:lnTo>
                  <a:cubicBezTo>
                    <a:pt x="810" y="706"/>
                    <a:pt x="809" y="736"/>
                    <a:pt x="790" y="738"/>
                  </a:cubicBezTo>
                  <a:lnTo>
                    <a:pt x="790" y="738"/>
                  </a:lnTo>
                  <a:cubicBezTo>
                    <a:pt x="776" y="740"/>
                    <a:pt x="760" y="732"/>
                    <a:pt x="747" y="727"/>
                  </a:cubicBezTo>
                  <a:close/>
                  <a:moveTo>
                    <a:pt x="749" y="670"/>
                  </a:moveTo>
                  <a:lnTo>
                    <a:pt x="749" y="670"/>
                  </a:lnTo>
                  <a:cubicBezTo>
                    <a:pt x="747" y="668"/>
                    <a:pt x="745" y="667"/>
                    <a:pt x="744" y="666"/>
                  </a:cubicBezTo>
                  <a:lnTo>
                    <a:pt x="744" y="666"/>
                  </a:lnTo>
                  <a:cubicBezTo>
                    <a:pt x="745" y="665"/>
                    <a:pt x="745" y="665"/>
                    <a:pt x="746" y="664"/>
                  </a:cubicBezTo>
                  <a:lnTo>
                    <a:pt x="746" y="664"/>
                  </a:lnTo>
                  <a:cubicBezTo>
                    <a:pt x="747" y="666"/>
                    <a:pt x="748" y="668"/>
                    <a:pt x="749" y="670"/>
                  </a:cubicBezTo>
                  <a:close/>
                  <a:moveTo>
                    <a:pt x="800" y="507"/>
                  </a:moveTo>
                  <a:lnTo>
                    <a:pt x="800" y="507"/>
                  </a:lnTo>
                  <a:cubicBezTo>
                    <a:pt x="809" y="466"/>
                    <a:pt x="907" y="482"/>
                    <a:pt x="931" y="494"/>
                  </a:cubicBezTo>
                  <a:lnTo>
                    <a:pt x="931" y="494"/>
                  </a:lnTo>
                  <a:cubicBezTo>
                    <a:pt x="1005" y="532"/>
                    <a:pt x="923" y="610"/>
                    <a:pt x="868" y="651"/>
                  </a:cubicBezTo>
                  <a:lnTo>
                    <a:pt x="868" y="651"/>
                  </a:lnTo>
                  <a:cubicBezTo>
                    <a:pt x="870" y="630"/>
                    <a:pt x="870" y="608"/>
                    <a:pt x="871" y="589"/>
                  </a:cubicBezTo>
                  <a:lnTo>
                    <a:pt x="871" y="589"/>
                  </a:lnTo>
                  <a:cubicBezTo>
                    <a:pt x="871" y="583"/>
                    <a:pt x="870" y="579"/>
                    <a:pt x="867" y="575"/>
                  </a:cubicBezTo>
                  <a:lnTo>
                    <a:pt x="867" y="575"/>
                  </a:lnTo>
                  <a:cubicBezTo>
                    <a:pt x="874" y="559"/>
                    <a:pt x="881" y="543"/>
                    <a:pt x="889" y="526"/>
                  </a:cubicBezTo>
                  <a:lnTo>
                    <a:pt x="889" y="526"/>
                  </a:lnTo>
                  <a:cubicBezTo>
                    <a:pt x="897" y="507"/>
                    <a:pt x="869" y="491"/>
                    <a:pt x="860" y="510"/>
                  </a:cubicBezTo>
                  <a:lnTo>
                    <a:pt x="860" y="510"/>
                  </a:lnTo>
                  <a:cubicBezTo>
                    <a:pt x="855" y="523"/>
                    <a:pt x="849" y="536"/>
                    <a:pt x="843" y="549"/>
                  </a:cubicBezTo>
                  <a:lnTo>
                    <a:pt x="843" y="549"/>
                  </a:lnTo>
                  <a:cubicBezTo>
                    <a:pt x="836" y="545"/>
                    <a:pt x="828" y="544"/>
                    <a:pt x="819" y="550"/>
                  </a:cubicBezTo>
                  <a:lnTo>
                    <a:pt x="819" y="550"/>
                  </a:lnTo>
                  <a:cubicBezTo>
                    <a:pt x="809" y="557"/>
                    <a:pt x="798" y="565"/>
                    <a:pt x="788" y="573"/>
                  </a:cubicBezTo>
                  <a:lnTo>
                    <a:pt x="788" y="573"/>
                  </a:lnTo>
                  <a:cubicBezTo>
                    <a:pt x="792" y="551"/>
                    <a:pt x="796" y="529"/>
                    <a:pt x="800" y="507"/>
                  </a:cubicBezTo>
                  <a:close/>
                  <a:moveTo>
                    <a:pt x="595" y="844"/>
                  </a:moveTo>
                  <a:lnTo>
                    <a:pt x="595" y="844"/>
                  </a:lnTo>
                  <a:cubicBezTo>
                    <a:pt x="552" y="786"/>
                    <a:pt x="513" y="704"/>
                    <a:pt x="550" y="636"/>
                  </a:cubicBezTo>
                  <a:lnTo>
                    <a:pt x="550" y="636"/>
                  </a:lnTo>
                  <a:cubicBezTo>
                    <a:pt x="585" y="570"/>
                    <a:pt x="674" y="540"/>
                    <a:pt x="744" y="526"/>
                  </a:cubicBezTo>
                  <a:lnTo>
                    <a:pt x="744" y="526"/>
                  </a:lnTo>
                  <a:cubicBezTo>
                    <a:pt x="739" y="550"/>
                    <a:pt x="737" y="576"/>
                    <a:pt x="734" y="596"/>
                  </a:cubicBezTo>
                  <a:lnTo>
                    <a:pt x="734" y="596"/>
                  </a:lnTo>
                  <a:cubicBezTo>
                    <a:pt x="732" y="602"/>
                    <a:pt x="733" y="607"/>
                    <a:pt x="735" y="612"/>
                  </a:cubicBezTo>
                  <a:lnTo>
                    <a:pt x="735" y="612"/>
                  </a:lnTo>
                  <a:cubicBezTo>
                    <a:pt x="725" y="619"/>
                    <a:pt x="713" y="627"/>
                    <a:pt x="701" y="636"/>
                  </a:cubicBezTo>
                  <a:lnTo>
                    <a:pt x="701" y="636"/>
                  </a:lnTo>
                  <a:cubicBezTo>
                    <a:pt x="699" y="635"/>
                    <a:pt x="698" y="635"/>
                    <a:pt x="696" y="633"/>
                  </a:cubicBezTo>
                  <a:lnTo>
                    <a:pt x="696" y="633"/>
                  </a:lnTo>
                  <a:cubicBezTo>
                    <a:pt x="690" y="630"/>
                    <a:pt x="684" y="626"/>
                    <a:pt x="678" y="622"/>
                  </a:cubicBezTo>
                  <a:lnTo>
                    <a:pt x="678" y="622"/>
                  </a:lnTo>
                  <a:cubicBezTo>
                    <a:pt x="673" y="618"/>
                    <a:pt x="668" y="615"/>
                    <a:pt x="663" y="611"/>
                  </a:cubicBezTo>
                  <a:lnTo>
                    <a:pt x="663" y="611"/>
                  </a:lnTo>
                  <a:cubicBezTo>
                    <a:pt x="662" y="609"/>
                    <a:pt x="660" y="607"/>
                    <a:pt x="658" y="606"/>
                  </a:cubicBezTo>
                  <a:lnTo>
                    <a:pt x="658" y="606"/>
                  </a:lnTo>
                  <a:cubicBezTo>
                    <a:pt x="654" y="603"/>
                    <a:pt x="651" y="602"/>
                    <a:pt x="645" y="601"/>
                  </a:cubicBezTo>
                  <a:lnTo>
                    <a:pt x="645" y="601"/>
                  </a:lnTo>
                  <a:cubicBezTo>
                    <a:pt x="634" y="600"/>
                    <a:pt x="628" y="612"/>
                    <a:pt x="630" y="622"/>
                  </a:cubicBezTo>
                  <a:lnTo>
                    <a:pt x="630" y="622"/>
                  </a:lnTo>
                  <a:cubicBezTo>
                    <a:pt x="632" y="633"/>
                    <a:pt x="650" y="641"/>
                    <a:pt x="658" y="647"/>
                  </a:cubicBezTo>
                  <a:lnTo>
                    <a:pt x="658" y="647"/>
                  </a:lnTo>
                  <a:cubicBezTo>
                    <a:pt x="665" y="651"/>
                    <a:pt x="672" y="657"/>
                    <a:pt x="679" y="661"/>
                  </a:cubicBezTo>
                  <a:lnTo>
                    <a:pt x="679" y="661"/>
                  </a:lnTo>
                  <a:cubicBezTo>
                    <a:pt x="678" y="661"/>
                    <a:pt x="678" y="662"/>
                    <a:pt x="678" y="663"/>
                  </a:cubicBezTo>
                  <a:lnTo>
                    <a:pt x="678" y="663"/>
                  </a:lnTo>
                  <a:cubicBezTo>
                    <a:pt x="659" y="696"/>
                    <a:pt x="667" y="726"/>
                    <a:pt x="691" y="749"/>
                  </a:cubicBezTo>
                  <a:lnTo>
                    <a:pt x="691" y="749"/>
                  </a:lnTo>
                  <a:cubicBezTo>
                    <a:pt x="669" y="768"/>
                    <a:pt x="648" y="788"/>
                    <a:pt x="627" y="808"/>
                  </a:cubicBezTo>
                  <a:lnTo>
                    <a:pt x="627" y="808"/>
                  </a:lnTo>
                  <a:cubicBezTo>
                    <a:pt x="612" y="822"/>
                    <a:pt x="634" y="845"/>
                    <a:pt x="650" y="831"/>
                  </a:cubicBezTo>
                  <a:lnTo>
                    <a:pt x="650" y="831"/>
                  </a:lnTo>
                  <a:cubicBezTo>
                    <a:pt x="667" y="815"/>
                    <a:pt x="685" y="798"/>
                    <a:pt x="702" y="782"/>
                  </a:cubicBezTo>
                  <a:lnTo>
                    <a:pt x="702" y="782"/>
                  </a:lnTo>
                  <a:cubicBezTo>
                    <a:pt x="691" y="801"/>
                    <a:pt x="681" y="821"/>
                    <a:pt x="670" y="839"/>
                  </a:cubicBezTo>
                  <a:lnTo>
                    <a:pt x="670" y="839"/>
                  </a:lnTo>
                  <a:cubicBezTo>
                    <a:pt x="660" y="858"/>
                    <a:pt x="688" y="874"/>
                    <a:pt x="698" y="856"/>
                  </a:cubicBezTo>
                  <a:lnTo>
                    <a:pt x="698" y="856"/>
                  </a:lnTo>
                  <a:cubicBezTo>
                    <a:pt x="711" y="834"/>
                    <a:pt x="723" y="812"/>
                    <a:pt x="735" y="790"/>
                  </a:cubicBezTo>
                  <a:lnTo>
                    <a:pt x="735" y="790"/>
                  </a:lnTo>
                  <a:cubicBezTo>
                    <a:pt x="735" y="814"/>
                    <a:pt x="736" y="837"/>
                    <a:pt x="736" y="861"/>
                  </a:cubicBezTo>
                  <a:lnTo>
                    <a:pt x="736" y="861"/>
                  </a:lnTo>
                  <a:cubicBezTo>
                    <a:pt x="736" y="882"/>
                    <a:pt x="769" y="882"/>
                    <a:pt x="769" y="861"/>
                  </a:cubicBezTo>
                  <a:lnTo>
                    <a:pt x="769" y="861"/>
                  </a:lnTo>
                  <a:cubicBezTo>
                    <a:pt x="768" y="835"/>
                    <a:pt x="768" y="811"/>
                    <a:pt x="768" y="785"/>
                  </a:cubicBezTo>
                  <a:lnTo>
                    <a:pt x="768" y="785"/>
                  </a:lnTo>
                  <a:cubicBezTo>
                    <a:pt x="794" y="791"/>
                    <a:pt x="820" y="788"/>
                    <a:pt x="835" y="770"/>
                  </a:cubicBezTo>
                  <a:lnTo>
                    <a:pt x="835" y="770"/>
                  </a:lnTo>
                  <a:cubicBezTo>
                    <a:pt x="847" y="755"/>
                    <a:pt x="854" y="737"/>
                    <a:pt x="859" y="717"/>
                  </a:cubicBezTo>
                  <a:lnTo>
                    <a:pt x="859" y="717"/>
                  </a:lnTo>
                  <a:cubicBezTo>
                    <a:pt x="860" y="716"/>
                    <a:pt x="860" y="716"/>
                    <a:pt x="861" y="716"/>
                  </a:cubicBezTo>
                  <a:lnTo>
                    <a:pt x="861" y="716"/>
                  </a:lnTo>
                  <a:cubicBezTo>
                    <a:pt x="880" y="704"/>
                    <a:pt x="903" y="688"/>
                    <a:pt x="925" y="669"/>
                  </a:cubicBezTo>
                  <a:lnTo>
                    <a:pt x="925" y="669"/>
                  </a:lnTo>
                  <a:cubicBezTo>
                    <a:pt x="925" y="721"/>
                    <a:pt x="909" y="769"/>
                    <a:pt x="879" y="815"/>
                  </a:cubicBezTo>
                  <a:lnTo>
                    <a:pt x="879" y="815"/>
                  </a:lnTo>
                  <a:cubicBezTo>
                    <a:pt x="817" y="913"/>
                    <a:pt x="671" y="946"/>
                    <a:pt x="595" y="844"/>
                  </a:cubicBezTo>
                  <a:close/>
                  <a:moveTo>
                    <a:pt x="1030" y="909"/>
                  </a:moveTo>
                  <a:lnTo>
                    <a:pt x="1030" y="909"/>
                  </a:lnTo>
                  <a:cubicBezTo>
                    <a:pt x="1007" y="954"/>
                    <a:pt x="974" y="992"/>
                    <a:pt x="938" y="1026"/>
                  </a:cubicBezTo>
                  <a:lnTo>
                    <a:pt x="938" y="1026"/>
                  </a:lnTo>
                  <a:cubicBezTo>
                    <a:pt x="916" y="1045"/>
                    <a:pt x="893" y="1062"/>
                    <a:pt x="867" y="1075"/>
                  </a:cubicBezTo>
                  <a:lnTo>
                    <a:pt x="867" y="1075"/>
                  </a:lnTo>
                  <a:cubicBezTo>
                    <a:pt x="788" y="1122"/>
                    <a:pt x="772" y="1000"/>
                    <a:pt x="766" y="951"/>
                  </a:cubicBezTo>
                  <a:lnTo>
                    <a:pt x="766" y="951"/>
                  </a:lnTo>
                  <a:cubicBezTo>
                    <a:pt x="805" y="941"/>
                    <a:pt x="842" y="922"/>
                    <a:pt x="868" y="898"/>
                  </a:cubicBezTo>
                  <a:lnTo>
                    <a:pt x="868" y="898"/>
                  </a:lnTo>
                  <a:cubicBezTo>
                    <a:pt x="875" y="892"/>
                    <a:pt x="881" y="887"/>
                    <a:pt x="887" y="880"/>
                  </a:cubicBezTo>
                  <a:lnTo>
                    <a:pt x="887" y="880"/>
                  </a:lnTo>
                  <a:cubicBezTo>
                    <a:pt x="891" y="897"/>
                    <a:pt x="896" y="914"/>
                    <a:pt x="901" y="931"/>
                  </a:cubicBezTo>
                  <a:lnTo>
                    <a:pt x="901" y="931"/>
                  </a:lnTo>
                  <a:cubicBezTo>
                    <a:pt x="906" y="951"/>
                    <a:pt x="937" y="942"/>
                    <a:pt x="932" y="922"/>
                  </a:cubicBezTo>
                  <a:lnTo>
                    <a:pt x="932" y="922"/>
                  </a:lnTo>
                  <a:cubicBezTo>
                    <a:pt x="927" y="902"/>
                    <a:pt x="921" y="883"/>
                    <a:pt x="916" y="863"/>
                  </a:cubicBezTo>
                  <a:lnTo>
                    <a:pt x="916" y="863"/>
                  </a:lnTo>
                  <a:cubicBezTo>
                    <a:pt x="915" y="859"/>
                    <a:pt x="912" y="856"/>
                    <a:pt x="909" y="854"/>
                  </a:cubicBezTo>
                  <a:lnTo>
                    <a:pt x="909" y="854"/>
                  </a:lnTo>
                  <a:cubicBezTo>
                    <a:pt x="910" y="854"/>
                    <a:pt x="910" y="853"/>
                    <a:pt x="910" y="853"/>
                  </a:cubicBezTo>
                  <a:lnTo>
                    <a:pt x="910" y="853"/>
                  </a:lnTo>
                  <a:lnTo>
                    <a:pt x="910" y="853"/>
                  </a:lnTo>
                  <a:lnTo>
                    <a:pt x="910" y="853"/>
                  </a:lnTo>
                  <a:cubicBezTo>
                    <a:pt x="921" y="866"/>
                    <a:pt x="933" y="879"/>
                    <a:pt x="944" y="892"/>
                  </a:cubicBezTo>
                  <a:lnTo>
                    <a:pt x="944" y="892"/>
                  </a:lnTo>
                  <a:cubicBezTo>
                    <a:pt x="958" y="907"/>
                    <a:pt x="981" y="884"/>
                    <a:pt x="967" y="868"/>
                  </a:cubicBezTo>
                  <a:lnTo>
                    <a:pt x="933" y="831"/>
                  </a:lnTo>
                  <a:lnTo>
                    <a:pt x="933" y="831"/>
                  </a:lnTo>
                  <a:cubicBezTo>
                    <a:pt x="931" y="829"/>
                    <a:pt x="930" y="828"/>
                    <a:pt x="929" y="827"/>
                  </a:cubicBezTo>
                  <a:lnTo>
                    <a:pt x="929" y="827"/>
                  </a:lnTo>
                  <a:cubicBezTo>
                    <a:pt x="935" y="816"/>
                    <a:pt x="941" y="805"/>
                    <a:pt x="946" y="793"/>
                  </a:cubicBezTo>
                  <a:lnTo>
                    <a:pt x="946" y="793"/>
                  </a:lnTo>
                  <a:cubicBezTo>
                    <a:pt x="964" y="802"/>
                    <a:pt x="985" y="806"/>
                    <a:pt x="1006" y="805"/>
                  </a:cubicBezTo>
                  <a:lnTo>
                    <a:pt x="1006" y="805"/>
                  </a:lnTo>
                  <a:cubicBezTo>
                    <a:pt x="1026" y="803"/>
                    <a:pt x="1026" y="771"/>
                    <a:pt x="1006" y="772"/>
                  </a:cubicBezTo>
                  <a:lnTo>
                    <a:pt x="1006" y="772"/>
                  </a:lnTo>
                  <a:cubicBezTo>
                    <a:pt x="988" y="773"/>
                    <a:pt x="973" y="770"/>
                    <a:pt x="958" y="762"/>
                  </a:cubicBezTo>
                  <a:lnTo>
                    <a:pt x="958" y="762"/>
                  </a:lnTo>
                  <a:cubicBezTo>
                    <a:pt x="973" y="719"/>
                    <a:pt x="977" y="671"/>
                    <a:pt x="970" y="622"/>
                  </a:cubicBezTo>
                  <a:lnTo>
                    <a:pt x="970" y="622"/>
                  </a:lnTo>
                  <a:cubicBezTo>
                    <a:pt x="988" y="600"/>
                    <a:pt x="1001" y="576"/>
                    <a:pt x="1006" y="551"/>
                  </a:cubicBezTo>
                  <a:lnTo>
                    <a:pt x="1006" y="551"/>
                  </a:lnTo>
                  <a:cubicBezTo>
                    <a:pt x="1040" y="544"/>
                    <a:pt x="1061" y="552"/>
                    <a:pt x="1075" y="570"/>
                  </a:cubicBezTo>
                  <a:lnTo>
                    <a:pt x="1075" y="570"/>
                  </a:lnTo>
                  <a:cubicBezTo>
                    <a:pt x="1062" y="577"/>
                    <a:pt x="1050" y="582"/>
                    <a:pt x="1035" y="583"/>
                  </a:cubicBezTo>
                  <a:lnTo>
                    <a:pt x="1035" y="583"/>
                  </a:lnTo>
                  <a:cubicBezTo>
                    <a:pt x="1015" y="585"/>
                    <a:pt x="1015" y="618"/>
                    <a:pt x="1035" y="616"/>
                  </a:cubicBezTo>
                  <a:lnTo>
                    <a:pt x="1035" y="616"/>
                  </a:lnTo>
                  <a:cubicBezTo>
                    <a:pt x="1054" y="613"/>
                    <a:pt x="1072" y="609"/>
                    <a:pt x="1088" y="600"/>
                  </a:cubicBezTo>
                  <a:lnTo>
                    <a:pt x="1088" y="600"/>
                  </a:lnTo>
                  <a:cubicBezTo>
                    <a:pt x="1105" y="657"/>
                    <a:pt x="1088" y="742"/>
                    <a:pt x="1083" y="767"/>
                  </a:cubicBezTo>
                  <a:lnTo>
                    <a:pt x="1083" y="767"/>
                  </a:lnTo>
                  <a:cubicBezTo>
                    <a:pt x="1073" y="817"/>
                    <a:pt x="1053" y="864"/>
                    <a:pt x="1030" y="909"/>
                  </a:cubicBezTo>
                  <a:close/>
                  <a:moveTo>
                    <a:pt x="1058" y="327"/>
                  </a:moveTo>
                  <a:lnTo>
                    <a:pt x="1058" y="327"/>
                  </a:lnTo>
                  <a:cubicBezTo>
                    <a:pt x="1061" y="328"/>
                    <a:pt x="1063" y="328"/>
                    <a:pt x="1066" y="328"/>
                  </a:cubicBezTo>
                  <a:lnTo>
                    <a:pt x="1066" y="328"/>
                  </a:lnTo>
                  <a:cubicBezTo>
                    <a:pt x="1064" y="329"/>
                    <a:pt x="1062" y="330"/>
                    <a:pt x="1061" y="331"/>
                  </a:cubicBezTo>
                  <a:lnTo>
                    <a:pt x="1061" y="331"/>
                  </a:lnTo>
                  <a:cubicBezTo>
                    <a:pt x="1060" y="330"/>
                    <a:pt x="1060" y="328"/>
                    <a:pt x="1058" y="327"/>
                  </a:cubicBezTo>
                  <a:close/>
                  <a:moveTo>
                    <a:pt x="826" y="266"/>
                  </a:moveTo>
                  <a:lnTo>
                    <a:pt x="826" y="266"/>
                  </a:lnTo>
                  <a:cubicBezTo>
                    <a:pt x="981" y="251"/>
                    <a:pt x="1040" y="374"/>
                    <a:pt x="1060" y="501"/>
                  </a:cubicBezTo>
                  <a:lnTo>
                    <a:pt x="1060" y="501"/>
                  </a:lnTo>
                  <a:cubicBezTo>
                    <a:pt x="1044" y="497"/>
                    <a:pt x="1024" y="498"/>
                    <a:pt x="1001" y="502"/>
                  </a:cubicBezTo>
                  <a:lnTo>
                    <a:pt x="1001" y="502"/>
                  </a:lnTo>
                  <a:cubicBezTo>
                    <a:pt x="995" y="489"/>
                    <a:pt x="986" y="475"/>
                    <a:pt x="971" y="463"/>
                  </a:cubicBezTo>
                  <a:lnTo>
                    <a:pt x="971" y="463"/>
                  </a:lnTo>
                  <a:cubicBezTo>
                    <a:pt x="931" y="426"/>
                    <a:pt x="875" y="431"/>
                    <a:pt x="825" y="438"/>
                  </a:cubicBezTo>
                  <a:lnTo>
                    <a:pt x="825" y="438"/>
                  </a:lnTo>
                  <a:cubicBezTo>
                    <a:pt x="826" y="423"/>
                    <a:pt x="828" y="406"/>
                    <a:pt x="830" y="391"/>
                  </a:cubicBezTo>
                  <a:lnTo>
                    <a:pt x="830" y="391"/>
                  </a:lnTo>
                  <a:cubicBezTo>
                    <a:pt x="831" y="382"/>
                    <a:pt x="822" y="375"/>
                    <a:pt x="814" y="375"/>
                  </a:cubicBezTo>
                  <a:lnTo>
                    <a:pt x="814" y="375"/>
                  </a:lnTo>
                  <a:cubicBezTo>
                    <a:pt x="804" y="375"/>
                    <a:pt x="798" y="382"/>
                    <a:pt x="797" y="391"/>
                  </a:cubicBezTo>
                  <a:lnTo>
                    <a:pt x="797" y="391"/>
                  </a:lnTo>
                  <a:cubicBezTo>
                    <a:pt x="795" y="409"/>
                    <a:pt x="794" y="427"/>
                    <a:pt x="791" y="445"/>
                  </a:cubicBezTo>
                  <a:lnTo>
                    <a:pt x="791" y="445"/>
                  </a:lnTo>
                  <a:lnTo>
                    <a:pt x="791" y="446"/>
                  </a:lnTo>
                  <a:lnTo>
                    <a:pt x="791" y="446"/>
                  </a:lnTo>
                  <a:cubicBezTo>
                    <a:pt x="784" y="449"/>
                    <a:pt x="778" y="454"/>
                    <a:pt x="772" y="459"/>
                  </a:cubicBezTo>
                  <a:lnTo>
                    <a:pt x="772" y="459"/>
                  </a:lnTo>
                  <a:cubicBezTo>
                    <a:pt x="763" y="425"/>
                    <a:pt x="754" y="392"/>
                    <a:pt x="747" y="357"/>
                  </a:cubicBezTo>
                  <a:lnTo>
                    <a:pt x="747" y="357"/>
                  </a:lnTo>
                  <a:cubicBezTo>
                    <a:pt x="744" y="346"/>
                    <a:pt x="727" y="341"/>
                    <a:pt x="719" y="350"/>
                  </a:cubicBezTo>
                  <a:lnTo>
                    <a:pt x="719" y="350"/>
                  </a:lnTo>
                  <a:cubicBezTo>
                    <a:pt x="716" y="354"/>
                    <a:pt x="714" y="357"/>
                    <a:pt x="710" y="362"/>
                  </a:cubicBezTo>
                  <a:lnTo>
                    <a:pt x="710" y="362"/>
                  </a:lnTo>
                  <a:cubicBezTo>
                    <a:pt x="701" y="373"/>
                    <a:pt x="710" y="388"/>
                    <a:pt x="721" y="390"/>
                  </a:cubicBezTo>
                  <a:lnTo>
                    <a:pt x="721" y="390"/>
                  </a:lnTo>
                  <a:cubicBezTo>
                    <a:pt x="728" y="419"/>
                    <a:pt x="735" y="448"/>
                    <a:pt x="743" y="476"/>
                  </a:cubicBezTo>
                  <a:lnTo>
                    <a:pt x="743" y="476"/>
                  </a:lnTo>
                  <a:cubicBezTo>
                    <a:pt x="739" y="478"/>
                    <a:pt x="736" y="478"/>
                    <a:pt x="732" y="479"/>
                  </a:cubicBezTo>
                  <a:lnTo>
                    <a:pt x="732" y="479"/>
                  </a:lnTo>
                  <a:cubicBezTo>
                    <a:pt x="732" y="476"/>
                    <a:pt x="731" y="473"/>
                    <a:pt x="728" y="469"/>
                  </a:cubicBezTo>
                  <a:lnTo>
                    <a:pt x="728" y="469"/>
                  </a:lnTo>
                  <a:cubicBezTo>
                    <a:pt x="709" y="453"/>
                    <a:pt x="694" y="434"/>
                    <a:pt x="682" y="413"/>
                  </a:cubicBezTo>
                  <a:lnTo>
                    <a:pt x="682" y="413"/>
                  </a:lnTo>
                  <a:cubicBezTo>
                    <a:pt x="672" y="394"/>
                    <a:pt x="644" y="411"/>
                    <a:pt x="654" y="429"/>
                  </a:cubicBezTo>
                  <a:lnTo>
                    <a:pt x="654" y="429"/>
                  </a:lnTo>
                  <a:cubicBezTo>
                    <a:pt x="665" y="451"/>
                    <a:pt x="681" y="470"/>
                    <a:pt x="699" y="487"/>
                  </a:cubicBezTo>
                  <a:lnTo>
                    <a:pt x="699" y="487"/>
                  </a:lnTo>
                  <a:cubicBezTo>
                    <a:pt x="668" y="495"/>
                    <a:pt x="636" y="507"/>
                    <a:pt x="606" y="522"/>
                  </a:cubicBezTo>
                  <a:lnTo>
                    <a:pt x="606" y="522"/>
                  </a:lnTo>
                  <a:cubicBezTo>
                    <a:pt x="604" y="520"/>
                    <a:pt x="603" y="518"/>
                    <a:pt x="600" y="516"/>
                  </a:cubicBezTo>
                  <a:lnTo>
                    <a:pt x="600" y="516"/>
                  </a:lnTo>
                  <a:cubicBezTo>
                    <a:pt x="421" y="387"/>
                    <a:pt x="732" y="275"/>
                    <a:pt x="826" y="266"/>
                  </a:cubicBezTo>
                  <a:close/>
                  <a:moveTo>
                    <a:pt x="338" y="916"/>
                  </a:moveTo>
                  <a:lnTo>
                    <a:pt x="338" y="916"/>
                  </a:lnTo>
                  <a:cubicBezTo>
                    <a:pt x="297" y="879"/>
                    <a:pt x="280" y="818"/>
                    <a:pt x="267" y="769"/>
                  </a:cubicBezTo>
                  <a:lnTo>
                    <a:pt x="267" y="769"/>
                  </a:lnTo>
                  <a:cubicBezTo>
                    <a:pt x="264" y="757"/>
                    <a:pt x="262" y="746"/>
                    <a:pt x="260" y="735"/>
                  </a:cubicBezTo>
                  <a:lnTo>
                    <a:pt x="260" y="735"/>
                  </a:lnTo>
                  <a:cubicBezTo>
                    <a:pt x="297" y="738"/>
                    <a:pt x="334" y="736"/>
                    <a:pt x="371" y="730"/>
                  </a:cubicBezTo>
                  <a:lnTo>
                    <a:pt x="371" y="730"/>
                  </a:lnTo>
                  <a:cubicBezTo>
                    <a:pt x="392" y="727"/>
                    <a:pt x="383" y="696"/>
                    <a:pt x="362" y="699"/>
                  </a:cubicBezTo>
                  <a:lnTo>
                    <a:pt x="362" y="699"/>
                  </a:lnTo>
                  <a:cubicBezTo>
                    <a:pt x="328" y="704"/>
                    <a:pt x="294" y="705"/>
                    <a:pt x="259" y="703"/>
                  </a:cubicBezTo>
                  <a:lnTo>
                    <a:pt x="259" y="703"/>
                  </a:lnTo>
                  <a:cubicBezTo>
                    <a:pt x="259" y="691"/>
                    <a:pt x="260" y="679"/>
                    <a:pt x="262" y="667"/>
                  </a:cubicBezTo>
                  <a:lnTo>
                    <a:pt x="262" y="667"/>
                  </a:lnTo>
                  <a:cubicBezTo>
                    <a:pt x="275" y="669"/>
                    <a:pt x="289" y="667"/>
                    <a:pt x="300" y="665"/>
                  </a:cubicBezTo>
                  <a:lnTo>
                    <a:pt x="300" y="665"/>
                  </a:lnTo>
                  <a:cubicBezTo>
                    <a:pt x="318" y="662"/>
                    <a:pt x="335" y="656"/>
                    <a:pt x="352" y="648"/>
                  </a:cubicBezTo>
                  <a:lnTo>
                    <a:pt x="352" y="648"/>
                  </a:lnTo>
                  <a:cubicBezTo>
                    <a:pt x="371" y="639"/>
                    <a:pt x="354" y="611"/>
                    <a:pt x="335" y="620"/>
                  </a:cubicBezTo>
                  <a:lnTo>
                    <a:pt x="335" y="620"/>
                  </a:lnTo>
                  <a:cubicBezTo>
                    <a:pt x="323" y="626"/>
                    <a:pt x="311" y="630"/>
                    <a:pt x="298" y="633"/>
                  </a:cubicBezTo>
                  <a:lnTo>
                    <a:pt x="298" y="633"/>
                  </a:lnTo>
                  <a:cubicBezTo>
                    <a:pt x="291" y="635"/>
                    <a:pt x="284" y="635"/>
                    <a:pt x="277" y="635"/>
                  </a:cubicBezTo>
                  <a:lnTo>
                    <a:pt x="277" y="635"/>
                  </a:lnTo>
                  <a:cubicBezTo>
                    <a:pt x="277" y="635"/>
                    <a:pt x="275" y="635"/>
                    <a:pt x="274" y="635"/>
                  </a:cubicBezTo>
                  <a:lnTo>
                    <a:pt x="274" y="635"/>
                  </a:lnTo>
                  <a:cubicBezTo>
                    <a:pt x="274" y="633"/>
                    <a:pt x="273" y="632"/>
                    <a:pt x="272" y="631"/>
                  </a:cubicBezTo>
                  <a:lnTo>
                    <a:pt x="272" y="631"/>
                  </a:lnTo>
                  <a:cubicBezTo>
                    <a:pt x="281" y="609"/>
                    <a:pt x="291" y="587"/>
                    <a:pt x="304" y="565"/>
                  </a:cubicBezTo>
                  <a:lnTo>
                    <a:pt x="304" y="565"/>
                  </a:lnTo>
                  <a:cubicBezTo>
                    <a:pt x="308" y="559"/>
                    <a:pt x="340" y="512"/>
                    <a:pt x="374" y="478"/>
                  </a:cubicBezTo>
                  <a:lnTo>
                    <a:pt x="374" y="478"/>
                  </a:lnTo>
                  <a:cubicBezTo>
                    <a:pt x="388" y="501"/>
                    <a:pt x="399" y="525"/>
                    <a:pt x="406" y="552"/>
                  </a:cubicBezTo>
                  <a:lnTo>
                    <a:pt x="406" y="552"/>
                  </a:lnTo>
                  <a:cubicBezTo>
                    <a:pt x="411" y="572"/>
                    <a:pt x="442" y="564"/>
                    <a:pt x="437" y="543"/>
                  </a:cubicBezTo>
                  <a:lnTo>
                    <a:pt x="437" y="543"/>
                  </a:lnTo>
                  <a:cubicBezTo>
                    <a:pt x="429" y="512"/>
                    <a:pt x="416" y="484"/>
                    <a:pt x="399" y="457"/>
                  </a:cubicBezTo>
                  <a:lnTo>
                    <a:pt x="399" y="457"/>
                  </a:lnTo>
                  <a:cubicBezTo>
                    <a:pt x="421" y="443"/>
                    <a:pt x="441" y="438"/>
                    <a:pt x="456" y="454"/>
                  </a:cubicBezTo>
                  <a:lnTo>
                    <a:pt x="456" y="454"/>
                  </a:lnTo>
                  <a:cubicBezTo>
                    <a:pt x="464" y="482"/>
                    <a:pt x="472" y="511"/>
                    <a:pt x="480" y="539"/>
                  </a:cubicBezTo>
                  <a:lnTo>
                    <a:pt x="480" y="539"/>
                  </a:lnTo>
                  <a:cubicBezTo>
                    <a:pt x="485" y="559"/>
                    <a:pt x="517" y="550"/>
                    <a:pt x="511" y="530"/>
                  </a:cubicBezTo>
                  <a:lnTo>
                    <a:pt x="511" y="530"/>
                  </a:lnTo>
                  <a:cubicBezTo>
                    <a:pt x="507" y="515"/>
                    <a:pt x="503" y="500"/>
                    <a:pt x="498" y="485"/>
                  </a:cubicBezTo>
                  <a:lnTo>
                    <a:pt x="498" y="485"/>
                  </a:lnTo>
                  <a:cubicBezTo>
                    <a:pt x="516" y="510"/>
                    <a:pt x="542" y="532"/>
                    <a:pt x="563" y="549"/>
                  </a:cubicBezTo>
                  <a:lnTo>
                    <a:pt x="563" y="549"/>
                  </a:lnTo>
                  <a:cubicBezTo>
                    <a:pt x="531" y="572"/>
                    <a:pt x="506" y="602"/>
                    <a:pt x="493" y="639"/>
                  </a:cubicBezTo>
                  <a:lnTo>
                    <a:pt x="493" y="639"/>
                  </a:lnTo>
                  <a:cubicBezTo>
                    <a:pt x="476" y="692"/>
                    <a:pt x="487" y="753"/>
                    <a:pt x="514" y="808"/>
                  </a:cubicBezTo>
                  <a:lnTo>
                    <a:pt x="514" y="808"/>
                  </a:lnTo>
                  <a:cubicBezTo>
                    <a:pt x="494" y="821"/>
                    <a:pt x="475" y="834"/>
                    <a:pt x="455" y="847"/>
                  </a:cubicBezTo>
                  <a:lnTo>
                    <a:pt x="455" y="847"/>
                  </a:lnTo>
                  <a:cubicBezTo>
                    <a:pt x="438" y="858"/>
                    <a:pt x="454" y="887"/>
                    <a:pt x="472" y="875"/>
                  </a:cubicBezTo>
                  <a:lnTo>
                    <a:pt x="472" y="875"/>
                  </a:lnTo>
                  <a:cubicBezTo>
                    <a:pt x="491" y="862"/>
                    <a:pt x="510" y="849"/>
                    <a:pt x="530" y="837"/>
                  </a:cubicBezTo>
                  <a:lnTo>
                    <a:pt x="530" y="837"/>
                  </a:lnTo>
                  <a:cubicBezTo>
                    <a:pt x="538" y="850"/>
                    <a:pt x="546" y="862"/>
                    <a:pt x="555" y="874"/>
                  </a:cubicBezTo>
                  <a:lnTo>
                    <a:pt x="555" y="874"/>
                  </a:lnTo>
                  <a:cubicBezTo>
                    <a:pt x="493" y="933"/>
                    <a:pt x="416" y="987"/>
                    <a:pt x="338" y="916"/>
                  </a:cubicBezTo>
                  <a:close/>
                  <a:moveTo>
                    <a:pt x="606" y="1100"/>
                  </a:moveTo>
                  <a:lnTo>
                    <a:pt x="606" y="1100"/>
                  </a:lnTo>
                  <a:cubicBezTo>
                    <a:pt x="592" y="1123"/>
                    <a:pt x="577" y="1145"/>
                    <a:pt x="562" y="1168"/>
                  </a:cubicBezTo>
                  <a:lnTo>
                    <a:pt x="562" y="1168"/>
                  </a:lnTo>
                  <a:cubicBezTo>
                    <a:pt x="509" y="1123"/>
                    <a:pt x="464" y="1059"/>
                    <a:pt x="430" y="1004"/>
                  </a:cubicBezTo>
                  <a:lnTo>
                    <a:pt x="430" y="1004"/>
                  </a:lnTo>
                  <a:cubicBezTo>
                    <a:pt x="490" y="997"/>
                    <a:pt x="547" y="949"/>
                    <a:pt x="588" y="910"/>
                  </a:cubicBezTo>
                  <a:lnTo>
                    <a:pt x="588" y="910"/>
                  </a:lnTo>
                  <a:cubicBezTo>
                    <a:pt x="595" y="916"/>
                    <a:pt x="602" y="922"/>
                    <a:pt x="608" y="927"/>
                  </a:cubicBezTo>
                  <a:lnTo>
                    <a:pt x="608" y="927"/>
                  </a:lnTo>
                  <a:cubicBezTo>
                    <a:pt x="628" y="943"/>
                    <a:pt x="653" y="952"/>
                    <a:pt x="678" y="956"/>
                  </a:cubicBezTo>
                  <a:lnTo>
                    <a:pt x="678" y="956"/>
                  </a:lnTo>
                  <a:cubicBezTo>
                    <a:pt x="671" y="985"/>
                    <a:pt x="665" y="1014"/>
                    <a:pt x="658" y="1043"/>
                  </a:cubicBezTo>
                  <a:lnTo>
                    <a:pt x="658" y="1043"/>
                  </a:lnTo>
                  <a:cubicBezTo>
                    <a:pt x="654" y="1064"/>
                    <a:pt x="685" y="1072"/>
                    <a:pt x="689" y="1052"/>
                  </a:cubicBezTo>
                  <a:lnTo>
                    <a:pt x="689" y="1052"/>
                  </a:lnTo>
                  <a:cubicBezTo>
                    <a:pt x="696" y="1020"/>
                    <a:pt x="704" y="989"/>
                    <a:pt x="710" y="958"/>
                  </a:cubicBezTo>
                  <a:lnTo>
                    <a:pt x="710" y="958"/>
                  </a:lnTo>
                  <a:cubicBezTo>
                    <a:pt x="713" y="958"/>
                    <a:pt x="716" y="958"/>
                    <a:pt x="719" y="958"/>
                  </a:cubicBezTo>
                  <a:lnTo>
                    <a:pt x="719" y="958"/>
                  </a:lnTo>
                  <a:cubicBezTo>
                    <a:pt x="726" y="1020"/>
                    <a:pt x="748" y="1141"/>
                    <a:pt x="819" y="1141"/>
                  </a:cubicBezTo>
                  <a:lnTo>
                    <a:pt x="819" y="1141"/>
                  </a:lnTo>
                  <a:cubicBezTo>
                    <a:pt x="917" y="1141"/>
                    <a:pt x="1007" y="1033"/>
                    <a:pt x="1056" y="961"/>
                  </a:cubicBezTo>
                  <a:lnTo>
                    <a:pt x="1056" y="961"/>
                  </a:lnTo>
                  <a:lnTo>
                    <a:pt x="1056" y="961"/>
                  </a:lnTo>
                  <a:lnTo>
                    <a:pt x="1056" y="961"/>
                  </a:lnTo>
                  <a:cubicBezTo>
                    <a:pt x="1151" y="1083"/>
                    <a:pt x="814" y="1208"/>
                    <a:pt x="756" y="1224"/>
                  </a:cubicBezTo>
                  <a:lnTo>
                    <a:pt x="756" y="1224"/>
                  </a:lnTo>
                  <a:cubicBezTo>
                    <a:pt x="737" y="1229"/>
                    <a:pt x="718" y="1231"/>
                    <a:pt x="700" y="1229"/>
                  </a:cubicBezTo>
                  <a:lnTo>
                    <a:pt x="700" y="1229"/>
                  </a:lnTo>
                  <a:cubicBezTo>
                    <a:pt x="699" y="1229"/>
                    <a:pt x="698" y="1228"/>
                    <a:pt x="697" y="1228"/>
                  </a:cubicBezTo>
                  <a:lnTo>
                    <a:pt x="697" y="1228"/>
                  </a:lnTo>
                  <a:cubicBezTo>
                    <a:pt x="697" y="1225"/>
                    <a:pt x="696" y="1223"/>
                    <a:pt x="695" y="1221"/>
                  </a:cubicBezTo>
                  <a:lnTo>
                    <a:pt x="695" y="1221"/>
                  </a:lnTo>
                  <a:cubicBezTo>
                    <a:pt x="700" y="1185"/>
                    <a:pt x="704" y="1150"/>
                    <a:pt x="709" y="1114"/>
                  </a:cubicBezTo>
                  <a:lnTo>
                    <a:pt x="709" y="1114"/>
                  </a:lnTo>
                  <a:cubicBezTo>
                    <a:pt x="712" y="1093"/>
                    <a:pt x="679" y="1093"/>
                    <a:pt x="677" y="1114"/>
                  </a:cubicBezTo>
                  <a:lnTo>
                    <a:pt x="677" y="1114"/>
                  </a:lnTo>
                  <a:cubicBezTo>
                    <a:pt x="673" y="1145"/>
                    <a:pt x="668" y="1176"/>
                    <a:pt x="664" y="1208"/>
                  </a:cubicBezTo>
                  <a:lnTo>
                    <a:pt x="664" y="1208"/>
                  </a:lnTo>
                  <a:cubicBezTo>
                    <a:pt x="662" y="1209"/>
                    <a:pt x="660" y="1211"/>
                    <a:pt x="658" y="1214"/>
                  </a:cubicBezTo>
                  <a:lnTo>
                    <a:pt x="658" y="1214"/>
                  </a:lnTo>
                  <a:cubicBezTo>
                    <a:pt x="656" y="1216"/>
                    <a:pt x="654" y="1218"/>
                    <a:pt x="652" y="1221"/>
                  </a:cubicBezTo>
                  <a:lnTo>
                    <a:pt x="652" y="1221"/>
                  </a:lnTo>
                  <a:cubicBezTo>
                    <a:pt x="630" y="1214"/>
                    <a:pt x="608" y="1203"/>
                    <a:pt x="588" y="1188"/>
                  </a:cubicBezTo>
                  <a:lnTo>
                    <a:pt x="588" y="1188"/>
                  </a:lnTo>
                  <a:cubicBezTo>
                    <a:pt x="604" y="1164"/>
                    <a:pt x="619" y="1140"/>
                    <a:pt x="634" y="1116"/>
                  </a:cubicBezTo>
                  <a:lnTo>
                    <a:pt x="634" y="1116"/>
                  </a:lnTo>
                  <a:cubicBezTo>
                    <a:pt x="645" y="1098"/>
                    <a:pt x="617" y="1082"/>
                    <a:pt x="606" y="1100"/>
                  </a:cubicBezTo>
                  <a:close/>
                  <a:moveTo>
                    <a:pt x="1259" y="622"/>
                  </a:moveTo>
                  <a:lnTo>
                    <a:pt x="1259" y="622"/>
                  </a:lnTo>
                  <a:cubicBezTo>
                    <a:pt x="1287" y="620"/>
                    <a:pt x="1316" y="616"/>
                    <a:pt x="1345" y="610"/>
                  </a:cubicBezTo>
                  <a:lnTo>
                    <a:pt x="1345" y="610"/>
                  </a:lnTo>
                  <a:cubicBezTo>
                    <a:pt x="1345" y="615"/>
                    <a:pt x="1346" y="618"/>
                    <a:pt x="1346" y="622"/>
                  </a:cubicBezTo>
                  <a:lnTo>
                    <a:pt x="1346" y="622"/>
                  </a:lnTo>
                  <a:cubicBezTo>
                    <a:pt x="1338" y="620"/>
                    <a:pt x="1330" y="619"/>
                    <a:pt x="1323" y="617"/>
                  </a:cubicBezTo>
                  <a:lnTo>
                    <a:pt x="1323" y="617"/>
                  </a:lnTo>
                  <a:cubicBezTo>
                    <a:pt x="1302" y="613"/>
                    <a:pt x="1293" y="644"/>
                    <a:pt x="1314" y="649"/>
                  </a:cubicBezTo>
                  <a:lnTo>
                    <a:pt x="1314" y="649"/>
                  </a:lnTo>
                  <a:cubicBezTo>
                    <a:pt x="1325" y="651"/>
                    <a:pt x="1336" y="653"/>
                    <a:pt x="1347" y="656"/>
                  </a:cubicBezTo>
                  <a:lnTo>
                    <a:pt x="1347" y="656"/>
                  </a:lnTo>
                  <a:cubicBezTo>
                    <a:pt x="1347" y="666"/>
                    <a:pt x="1347" y="677"/>
                    <a:pt x="1346" y="687"/>
                  </a:cubicBezTo>
                  <a:lnTo>
                    <a:pt x="1346" y="687"/>
                  </a:lnTo>
                  <a:cubicBezTo>
                    <a:pt x="1325" y="680"/>
                    <a:pt x="1303" y="675"/>
                    <a:pt x="1280" y="671"/>
                  </a:cubicBezTo>
                  <a:lnTo>
                    <a:pt x="1280" y="671"/>
                  </a:lnTo>
                  <a:cubicBezTo>
                    <a:pt x="1260" y="667"/>
                    <a:pt x="1251" y="699"/>
                    <a:pt x="1272" y="702"/>
                  </a:cubicBezTo>
                  <a:lnTo>
                    <a:pt x="1272" y="702"/>
                  </a:lnTo>
                  <a:cubicBezTo>
                    <a:pt x="1296" y="706"/>
                    <a:pt x="1320" y="712"/>
                    <a:pt x="1343" y="720"/>
                  </a:cubicBezTo>
                  <a:lnTo>
                    <a:pt x="1343" y="720"/>
                  </a:lnTo>
                  <a:cubicBezTo>
                    <a:pt x="1324" y="857"/>
                    <a:pt x="1246" y="986"/>
                    <a:pt x="1123" y="991"/>
                  </a:cubicBezTo>
                  <a:lnTo>
                    <a:pt x="1123" y="991"/>
                  </a:lnTo>
                  <a:cubicBezTo>
                    <a:pt x="1120" y="966"/>
                    <a:pt x="1107" y="941"/>
                    <a:pt x="1081" y="915"/>
                  </a:cubicBezTo>
                  <a:lnTo>
                    <a:pt x="1081" y="915"/>
                  </a:lnTo>
                  <a:cubicBezTo>
                    <a:pt x="1088" y="898"/>
                    <a:pt x="1096" y="878"/>
                    <a:pt x="1103" y="856"/>
                  </a:cubicBezTo>
                  <a:lnTo>
                    <a:pt x="1103" y="856"/>
                  </a:lnTo>
                  <a:cubicBezTo>
                    <a:pt x="1124" y="875"/>
                    <a:pt x="1147" y="891"/>
                    <a:pt x="1173" y="903"/>
                  </a:cubicBezTo>
                  <a:lnTo>
                    <a:pt x="1173" y="903"/>
                  </a:lnTo>
                  <a:cubicBezTo>
                    <a:pt x="1191" y="912"/>
                    <a:pt x="1208" y="884"/>
                    <a:pt x="1189" y="875"/>
                  </a:cubicBezTo>
                  <a:lnTo>
                    <a:pt x="1189" y="875"/>
                  </a:lnTo>
                  <a:cubicBezTo>
                    <a:pt x="1163" y="862"/>
                    <a:pt x="1139" y="846"/>
                    <a:pt x="1118" y="826"/>
                  </a:cubicBezTo>
                  <a:lnTo>
                    <a:pt x="1118" y="826"/>
                  </a:lnTo>
                  <a:cubicBezTo>
                    <a:pt x="1117" y="825"/>
                    <a:pt x="1115" y="824"/>
                    <a:pt x="1113" y="823"/>
                  </a:cubicBezTo>
                  <a:lnTo>
                    <a:pt x="1113" y="823"/>
                  </a:lnTo>
                  <a:cubicBezTo>
                    <a:pt x="1115" y="817"/>
                    <a:pt x="1117" y="811"/>
                    <a:pt x="1118" y="805"/>
                  </a:cubicBezTo>
                  <a:lnTo>
                    <a:pt x="1118" y="805"/>
                  </a:lnTo>
                  <a:cubicBezTo>
                    <a:pt x="1141" y="811"/>
                    <a:pt x="1164" y="817"/>
                    <a:pt x="1188" y="823"/>
                  </a:cubicBezTo>
                  <a:lnTo>
                    <a:pt x="1188" y="823"/>
                  </a:lnTo>
                  <a:cubicBezTo>
                    <a:pt x="1208" y="828"/>
                    <a:pt x="1216" y="797"/>
                    <a:pt x="1196" y="792"/>
                  </a:cubicBezTo>
                  <a:lnTo>
                    <a:pt x="1196" y="792"/>
                  </a:lnTo>
                  <a:cubicBezTo>
                    <a:pt x="1172" y="785"/>
                    <a:pt x="1149" y="780"/>
                    <a:pt x="1125" y="774"/>
                  </a:cubicBezTo>
                  <a:lnTo>
                    <a:pt x="1125" y="774"/>
                  </a:lnTo>
                  <a:cubicBezTo>
                    <a:pt x="1127" y="766"/>
                    <a:pt x="1129" y="757"/>
                    <a:pt x="1131" y="748"/>
                  </a:cubicBezTo>
                  <a:lnTo>
                    <a:pt x="1131" y="748"/>
                  </a:lnTo>
                  <a:cubicBezTo>
                    <a:pt x="1131" y="748"/>
                    <a:pt x="1131" y="748"/>
                    <a:pt x="1132" y="748"/>
                  </a:cubicBezTo>
                  <a:lnTo>
                    <a:pt x="1132" y="748"/>
                  </a:lnTo>
                  <a:cubicBezTo>
                    <a:pt x="1150" y="748"/>
                    <a:pt x="1168" y="748"/>
                    <a:pt x="1186" y="748"/>
                  </a:cubicBezTo>
                  <a:lnTo>
                    <a:pt x="1186" y="748"/>
                  </a:lnTo>
                  <a:cubicBezTo>
                    <a:pt x="1207" y="747"/>
                    <a:pt x="1207" y="715"/>
                    <a:pt x="1186" y="715"/>
                  </a:cubicBezTo>
                  <a:lnTo>
                    <a:pt x="1186" y="715"/>
                  </a:lnTo>
                  <a:cubicBezTo>
                    <a:pt x="1169" y="716"/>
                    <a:pt x="1152" y="716"/>
                    <a:pt x="1136" y="716"/>
                  </a:cubicBezTo>
                  <a:lnTo>
                    <a:pt x="1136" y="716"/>
                  </a:lnTo>
                  <a:cubicBezTo>
                    <a:pt x="1142" y="665"/>
                    <a:pt x="1143" y="616"/>
                    <a:pt x="1132" y="577"/>
                  </a:cubicBezTo>
                  <a:lnTo>
                    <a:pt x="1132" y="577"/>
                  </a:lnTo>
                  <a:cubicBezTo>
                    <a:pt x="1171" y="569"/>
                    <a:pt x="1208" y="559"/>
                    <a:pt x="1244" y="545"/>
                  </a:cubicBezTo>
                  <a:lnTo>
                    <a:pt x="1244" y="545"/>
                  </a:lnTo>
                  <a:cubicBezTo>
                    <a:pt x="1264" y="538"/>
                    <a:pt x="1255" y="506"/>
                    <a:pt x="1236" y="514"/>
                  </a:cubicBezTo>
                  <a:lnTo>
                    <a:pt x="1236" y="514"/>
                  </a:lnTo>
                  <a:cubicBezTo>
                    <a:pt x="1200" y="527"/>
                    <a:pt x="1163" y="537"/>
                    <a:pt x="1126" y="545"/>
                  </a:cubicBezTo>
                  <a:lnTo>
                    <a:pt x="1126" y="545"/>
                  </a:lnTo>
                  <a:cubicBezTo>
                    <a:pt x="1148" y="528"/>
                    <a:pt x="1171" y="511"/>
                    <a:pt x="1193" y="494"/>
                  </a:cubicBezTo>
                  <a:lnTo>
                    <a:pt x="1193" y="494"/>
                  </a:lnTo>
                  <a:cubicBezTo>
                    <a:pt x="1210" y="482"/>
                    <a:pt x="1194" y="454"/>
                    <a:pt x="1177" y="466"/>
                  </a:cubicBezTo>
                  <a:lnTo>
                    <a:pt x="1177" y="466"/>
                  </a:lnTo>
                  <a:cubicBezTo>
                    <a:pt x="1152" y="485"/>
                    <a:pt x="1127" y="504"/>
                    <a:pt x="1102" y="522"/>
                  </a:cubicBezTo>
                  <a:lnTo>
                    <a:pt x="1102" y="522"/>
                  </a:lnTo>
                  <a:cubicBezTo>
                    <a:pt x="1102" y="522"/>
                    <a:pt x="1101" y="522"/>
                    <a:pt x="1101" y="521"/>
                  </a:cubicBezTo>
                  <a:lnTo>
                    <a:pt x="1101" y="521"/>
                  </a:lnTo>
                  <a:cubicBezTo>
                    <a:pt x="1107" y="516"/>
                    <a:pt x="1111" y="508"/>
                    <a:pt x="1109" y="499"/>
                  </a:cubicBezTo>
                  <a:lnTo>
                    <a:pt x="1109" y="499"/>
                  </a:lnTo>
                  <a:cubicBezTo>
                    <a:pt x="1105" y="470"/>
                    <a:pt x="1100" y="439"/>
                    <a:pt x="1093" y="411"/>
                  </a:cubicBezTo>
                  <a:lnTo>
                    <a:pt x="1093" y="411"/>
                  </a:lnTo>
                  <a:cubicBezTo>
                    <a:pt x="1095" y="411"/>
                    <a:pt x="1098" y="411"/>
                    <a:pt x="1100" y="410"/>
                  </a:cubicBezTo>
                  <a:lnTo>
                    <a:pt x="1100" y="410"/>
                  </a:lnTo>
                  <a:cubicBezTo>
                    <a:pt x="1241" y="376"/>
                    <a:pt x="1317" y="463"/>
                    <a:pt x="1340" y="578"/>
                  </a:cubicBezTo>
                  <a:lnTo>
                    <a:pt x="1340" y="578"/>
                  </a:lnTo>
                  <a:cubicBezTo>
                    <a:pt x="1313" y="583"/>
                    <a:pt x="1286" y="587"/>
                    <a:pt x="1259" y="590"/>
                  </a:cubicBezTo>
                  <a:lnTo>
                    <a:pt x="1259" y="590"/>
                  </a:lnTo>
                  <a:cubicBezTo>
                    <a:pt x="1237" y="592"/>
                    <a:pt x="1237" y="624"/>
                    <a:pt x="1259" y="622"/>
                  </a:cubicBezTo>
                  <a:close/>
                  <a:moveTo>
                    <a:pt x="1446" y="749"/>
                  </a:moveTo>
                  <a:lnTo>
                    <a:pt x="1446" y="749"/>
                  </a:lnTo>
                  <a:cubicBezTo>
                    <a:pt x="1520" y="557"/>
                    <a:pt x="1486" y="284"/>
                    <a:pt x="1247" y="245"/>
                  </a:cubicBezTo>
                  <a:lnTo>
                    <a:pt x="1247" y="245"/>
                  </a:lnTo>
                  <a:cubicBezTo>
                    <a:pt x="1202" y="118"/>
                    <a:pt x="968" y="63"/>
                    <a:pt x="819" y="133"/>
                  </a:cubicBezTo>
                  <a:lnTo>
                    <a:pt x="819" y="133"/>
                  </a:lnTo>
                  <a:cubicBezTo>
                    <a:pt x="785" y="0"/>
                    <a:pt x="611" y="65"/>
                    <a:pt x="534" y="126"/>
                  </a:cubicBezTo>
                  <a:lnTo>
                    <a:pt x="534" y="126"/>
                  </a:lnTo>
                  <a:cubicBezTo>
                    <a:pt x="509" y="145"/>
                    <a:pt x="487" y="169"/>
                    <a:pt x="471" y="195"/>
                  </a:cubicBezTo>
                  <a:lnTo>
                    <a:pt x="471" y="195"/>
                  </a:lnTo>
                  <a:cubicBezTo>
                    <a:pt x="468" y="193"/>
                    <a:pt x="464" y="192"/>
                    <a:pt x="459" y="193"/>
                  </a:cubicBezTo>
                  <a:lnTo>
                    <a:pt x="459" y="193"/>
                  </a:lnTo>
                  <a:cubicBezTo>
                    <a:pt x="254" y="209"/>
                    <a:pt x="0" y="485"/>
                    <a:pt x="134" y="667"/>
                  </a:cubicBezTo>
                  <a:lnTo>
                    <a:pt x="134" y="667"/>
                  </a:lnTo>
                  <a:cubicBezTo>
                    <a:pt x="27" y="792"/>
                    <a:pt x="60" y="961"/>
                    <a:pt x="130" y="1101"/>
                  </a:cubicBezTo>
                  <a:lnTo>
                    <a:pt x="130" y="1101"/>
                  </a:lnTo>
                  <a:cubicBezTo>
                    <a:pt x="162" y="1166"/>
                    <a:pt x="219" y="1209"/>
                    <a:pt x="287" y="1229"/>
                  </a:cubicBezTo>
                  <a:lnTo>
                    <a:pt x="287" y="1229"/>
                  </a:lnTo>
                  <a:cubicBezTo>
                    <a:pt x="303" y="1233"/>
                    <a:pt x="318" y="1234"/>
                    <a:pt x="331" y="1233"/>
                  </a:cubicBezTo>
                  <a:lnTo>
                    <a:pt x="331" y="1233"/>
                  </a:lnTo>
                  <a:cubicBezTo>
                    <a:pt x="339" y="1302"/>
                    <a:pt x="399" y="1352"/>
                    <a:pt x="467" y="1366"/>
                  </a:cubicBezTo>
                  <a:lnTo>
                    <a:pt x="467" y="1366"/>
                  </a:lnTo>
                  <a:cubicBezTo>
                    <a:pt x="512" y="1374"/>
                    <a:pt x="554" y="1362"/>
                    <a:pt x="592" y="1339"/>
                  </a:cubicBezTo>
                  <a:lnTo>
                    <a:pt x="592" y="1339"/>
                  </a:lnTo>
                  <a:cubicBezTo>
                    <a:pt x="773" y="1554"/>
                    <a:pt x="1152" y="1405"/>
                    <a:pt x="1227" y="1158"/>
                  </a:cubicBezTo>
                  <a:lnTo>
                    <a:pt x="1227" y="1158"/>
                  </a:lnTo>
                  <a:cubicBezTo>
                    <a:pt x="1288" y="1138"/>
                    <a:pt x="1342" y="1092"/>
                    <a:pt x="1378" y="1034"/>
                  </a:cubicBezTo>
                  <a:lnTo>
                    <a:pt x="1378" y="1034"/>
                  </a:lnTo>
                  <a:cubicBezTo>
                    <a:pt x="1418" y="971"/>
                    <a:pt x="1458" y="849"/>
                    <a:pt x="1436" y="761"/>
                  </a:cubicBezTo>
                  <a:lnTo>
                    <a:pt x="1436" y="761"/>
                  </a:lnTo>
                  <a:cubicBezTo>
                    <a:pt x="1440" y="759"/>
                    <a:pt x="1444" y="755"/>
                    <a:pt x="1446" y="749"/>
                  </a:cubicBezTo>
                  <a:close/>
                </a:path>
              </a:pathLst>
            </a:custGeom>
            <a:solidFill>
              <a:schemeClr val="accent4"/>
            </a:solidFill>
            <a:ln>
              <a:noFill/>
            </a:ln>
            <a:effectLst/>
          </p:spPr>
          <p:txBody>
            <a:bodyPr wrap="none" anchor="ctr"/>
            <a:lstStyle/>
            <a:p>
              <a:endParaRPr lang="es-ES_tradnl" sz="919" dirty="0"/>
            </a:p>
          </p:txBody>
        </p:sp>
        <p:sp>
          <p:nvSpPr>
            <p:cNvPr id="10" name="Freeform 9">
              <a:extLst>
                <a:ext uri="{FF2B5EF4-FFF2-40B4-BE49-F238E27FC236}">
                  <a16:creationId xmlns:a16="http://schemas.microsoft.com/office/drawing/2014/main" id="{BEAC4CD8-5575-A54D-BBD5-EDB8F78927C3}"/>
                </a:ext>
              </a:extLst>
            </p:cNvPr>
            <p:cNvSpPr>
              <a:spLocks noChangeArrowheads="1"/>
            </p:cNvSpPr>
            <p:nvPr/>
          </p:nvSpPr>
          <p:spPr bwMode="auto">
            <a:xfrm rot="759599">
              <a:off x="6197315" y="3832205"/>
              <a:ext cx="990623" cy="1013855"/>
            </a:xfrm>
            <a:custGeom>
              <a:avLst/>
              <a:gdLst>
                <a:gd name="T0" fmla="*/ 1833 w 2067"/>
                <a:gd name="T1" fmla="*/ 484 h 2115"/>
                <a:gd name="T2" fmla="*/ 1684 w 2067"/>
                <a:gd name="T3" fmla="*/ 487 h 2115"/>
                <a:gd name="T4" fmla="*/ 1621 w 2067"/>
                <a:gd name="T5" fmla="*/ 1520 h 2115"/>
                <a:gd name="T6" fmla="*/ 1654 w 2067"/>
                <a:gd name="T7" fmla="*/ 1472 h 2115"/>
                <a:gd name="T8" fmla="*/ 1730 w 2067"/>
                <a:gd name="T9" fmla="*/ 1356 h 2115"/>
                <a:gd name="T10" fmla="*/ 918 w 2067"/>
                <a:gd name="T11" fmla="*/ 1732 h 2115"/>
                <a:gd name="T12" fmla="*/ 669 w 2067"/>
                <a:gd name="T13" fmla="*/ 1582 h 2115"/>
                <a:gd name="T14" fmla="*/ 288 w 2067"/>
                <a:gd name="T15" fmla="*/ 1000 h 2115"/>
                <a:gd name="T16" fmla="*/ 460 w 2067"/>
                <a:gd name="T17" fmla="*/ 1331 h 2115"/>
                <a:gd name="T18" fmla="*/ 510 w 2067"/>
                <a:gd name="T19" fmla="*/ 1374 h 2115"/>
                <a:gd name="T20" fmla="*/ 494 w 2067"/>
                <a:gd name="T21" fmla="*/ 445 h 2115"/>
                <a:gd name="T22" fmla="*/ 440 w 2067"/>
                <a:gd name="T23" fmla="*/ 524 h 2115"/>
                <a:gd name="T24" fmla="*/ 729 w 2067"/>
                <a:gd name="T25" fmla="*/ 255 h 2115"/>
                <a:gd name="T26" fmla="*/ 922 w 2067"/>
                <a:gd name="T27" fmla="*/ 148 h 2115"/>
                <a:gd name="T28" fmla="*/ 1053 w 2067"/>
                <a:gd name="T29" fmla="*/ 217 h 2115"/>
                <a:gd name="T30" fmla="*/ 1478 w 2067"/>
                <a:gd name="T31" fmla="*/ 494 h 2115"/>
                <a:gd name="T32" fmla="*/ 1555 w 2067"/>
                <a:gd name="T33" fmla="*/ 352 h 2115"/>
                <a:gd name="T34" fmla="*/ 1397 w 2067"/>
                <a:gd name="T35" fmla="*/ 375 h 2115"/>
                <a:gd name="T36" fmla="*/ 1126 w 2067"/>
                <a:gd name="T37" fmla="*/ 1704 h 2115"/>
                <a:gd name="T38" fmla="*/ 1423 w 2067"/>
                <a:gd name="T39" fmla="*/ 1538 h 2115"/>
                <a:gd name="T40" fmla="*/ 896 w 2067"/>
                <a:gd name="T41" fmla="*/ 827 h 2115"/>
                <a:gd name="T42" fmla="*/ 1046 w 2067"/>
                <a:gd name="T43" fmla="*/ 966 h 2115"/>
                <a:gd name="T44" fmla="*/ 1074 w 2067"/>
                <a:gd name="T45" fmla="*/ 1005 h 2115"/>
                <a:gd name="T46" fmla="*/ 1088 w 2067"/>
                <a:gd name="T47" fmla="*/ 690 h 2115"/>
                <a:gd name="T48" fmla="*/ 1170 w 2067"/>
                <a:gd name="T49" fmla="*/ 694 h 2115"/>
                <a:gd name="T50" fmla="*/ 747 w 2067"/>
                <a:gd name="T51" fmla="*/ 865 h 2115"/>
                <a:gd name="T52" fmla="*/ 946 w 2067"/>
                <a:gd name="T53" fmla="*/ 862 h 2115"/>
                <a:gd name="T54" fmla="*/ 894 w 2067"/>
                <a:gd name="T55" fmla="*/ 880 h 2115"/>
                <a:gd name="T56" fmla="*/ 883 w 2067"/>
                <a:gd name="T57" fmla="*/ 1131 h 2115"/>
                <a:gd name="T58" fmla="*/ 1045 w 2067"/>
                <a:gd name="T59" fmla="*/ 1171 h 2115"/>
                <a:gd name="T60" fmla="*/ 1257 w 2067"/>
                <a:gd name="T61" fmla="*/ 910 h 2115"/>
                <a:gd name="T62" fmla="*/ 1042 w 2067"/>
                <a:gd name="T63" fmla="*/ 1294 h 2115"/>
                <a:gd name="T64" fmla="*/ 1236 w 2067"/>
                <a:gd name="T65" fmla="*/ 1162 h 2115"/>
                <a:gd name="T66" fmla="*/ 1268 w 2067"/>
                <a:gd name="T67" fmla="*/ 1130 h 2115"/>
                <a:gd name="T68" fmla="*/ 1319 w 2067"/>
                <a:gd name="T69" fmla="*/ 847 h 2115"/>
                <a:gd name="T70" fmla="*/ 1480 w 2067"/>
                <a:gd name="T71" fmla="*/ 817 h 2115"/>
                <a:gd name="T72" fmla="*/ 1122 w 2067"/>
                <a:gd name="T73" fmla="*/ 363 h 2115"/>
                <a:gd name="T74" fmla="*/ 1128 w 2067"/>
                <a:gd name="T75" fmla="*/ 533 h 2115"/>
                <a:gd name="T76" fmla="*/ 1015 w 2067"/>
                <a:gd name="T77" fmla="*/ 487 h 2115"/>
                <a:gd name="T78" fmla="*/ 995 w 2067"/>
                <a:gd name="T79" fmla="*/ 652 h 2115"/>
                <a:gd name="T80" fmla="*/ 815 w 2067"/>
                <a:gd name="T81" fmla="*/ 702 h 2115"/>
                <a:gd name="T82" fmla="*/ 492 w 2067"/>
                <a:gd name="T83" fmla="*/ 951 h 2115"/>
                <a:gd name="T84" fmla="*/ 455 w 2067"/>
                <a:gd name="T85" fmla="*/ 844 h 2115"/>
                <a:gd name="T86" fmla="*/ 508 w 2067"/>
                <a:gd name="T87" fmla="*/ 651 h 2115"/>
                <a:gd name="T88" fmla="*/ 652 w 2067"/>
                <a:gd name="T89" fmla="*/ 734 h 2115"/>
                <a:gd name="T90" fmla="*/ 618 w 2067"/>
                <a:gd name="T91" fmla="*/ 1152 h 2115"/>
                <a:gd name="T92" fmla="*/ 765 w 2067"/>
                <a:gd name="T93" fmla="*/ 1590 h 2115"/>
                <a:gd name="T94" fmla="*/ 895 w 2067"/>
                <a:gd name="T95" fmla="*/ 1419 h 2115"/>
                <a:gd name="T96" fmla="*/ 1436 w 2067"/>
                <a:gd name="T97" fmla="*/ 1307 h 2115"/>
                <a:gd name="T98" fmla="*/ 963 w 2067"/>
                <a:gd name="T99" fmla="*/ 1515 h 2115"/>
                <a:gd name="T100" fmla="*/ 862 w 2067"/>
                <a:gd name="T101" fmla="*/ 1519 h 2115"/>
                <a:gd name="T102" fmla="*/ 1786 w 2067"/>
                <a:gd name="T103" fmla="*/ 883 h 2115"/>
                <a:gd name="T104" fmla="*/ 1826 w 2067"/>
                <a:gd name="T105" fmla="*/ 980 h 2115"/>
                <a:gd name="T106" fmla="*/ 1520 w 2067"/>
                <a:gd name="T107" fmla="*/ 1124 h 2115"/>
                <a:gd name="T108" fmla="*/ 1530 w 2067"/>
                <a:gd name="T109" fmla="*/ 1053 h 2115"/>
                <a:gd name="T110" fmla="*/ 1539 w 2067"/>
                <a:gd name="T111" fmla="*/ 786 h 2115"/>
                <a:gd name="T112" fmla="*/ 1600 w 2067"/>
                <a:gd name="T113" fmla="*/ 635 h 2115"/>
                <a:gd name="T114" fmla="*/ 1822 w 2067"/>
                <a:gd name="T115" fmla="*/ 787 h 2115"/>
                <a:gd name="T116" fmla="*/ 725 w 2067"/>
                <a:gd name="T117" fmla="*/ 172 h 2115"/>
                <a:gd name="T118" fmla="*/ 390 w 2067"/>
                <a:gd name="T119" fmla="*/ 1671 h 2115"/>
                <a:gd name="T120" fmla="*/ 1952 w 2067"/>
                <a:gd name="T121" fmla="*/ 1036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67" h="2115">
                  <a:moveTo>
                    <a:pt x="1896" y="944"/>
                  </a:moveTo>
                  <a:lnTo>
                    <a:pt x="1896" y="944"/>
                  </a:lnTo>
                  <a:cubicBezTo>
                    <a:pt x="1899" y="899"/>
                    <a:pt x="1897" y="855"/>
                    <a:pt x="1892" y="812"/>
                  </a:cubicBezTo>
                  <a:lnTo>
                    <a:pt x="1892" y="812"/>
                  </a:lnTo>
                  <a:cubicBezTo>
                    <a:pt x="1897" y="803"/>
                    <a:pt x="1895" y="791"/>
                    <a:pt x="1887" y="784"/>
                  </a:cubicBezTo>
                  <a:lnTo>
                    <a:pt x="1887" y="784"/>
                  </a:lnTo>
                  <a:cubicBezTo>
                    <a:pt x="1869" y="683"/>
                    <a:pt x="1826" y="593"/>
                    <a:pt x="1754" y="538"/>
                  </a:cubicBezTo>
                  <a:lnTo>
                    <a:pt x="1754" y="538"/>
                  </a:lnTo>
                  <a:cubicBezTo>
                    <a:pt x="1781" y="534"/>
                    <a:pt x="1806" y="532"/>
                    <a:pt x="1833" y="529"/>
                  </a:cubicBezTo>
                  <a:lnTo>
                    <a:pt x="1833" y="529"/>
                  </a:lnTo>
                  <a:cubicBezTo>
                    <a:pt x="1861" y="525"/>
                    <a:pt x="1861" y="480"/>
                    <a:pt x="1833" y="484"/>
                  </a:cubicBezTo>
                  <a:lnTo>
                    <a:pt x="1833" y="484"/>
                  </a:lnTo>
                  <a:cubicBezTo>
                    <a:pt x="1808" y="487"/>
                    <a:pt x="1783" y="490"/>
                    <a:pt x="1758" y="493"/>
                  </a:cubicBezTo>
                  <a:lnTo>
                    <a:pt x="1758" y="493"/>
                  </a:lnTo>
                  <a:cubicBezTo>
                    <a:pt x="1765" y="487"/>
                    <a:pt x="1771" y="482"/>
                    <a:pt x="1773" y="474"/>
                  </a:cubicBezTo>
                  <a:lnTo>
                    <a:pt x="1773" y="474"/>
                  </a:lnTo>
                  <a:cubicBezTo>
                    <a:pt x="1783" y="435"/>
                    <a:pt x="1723" y="431"/>
                    <a:pt x="1724" y="464"/>
                  </a:cubicBezTo>
                  <a:lnTo>
                    <a:pt x="1724" y="464"/>
                  </a:lnTo>
                  <a:cubicBezTo>
                    <a:pt x="1717" y="469"/>
                    <a:pt x="1709" y="473"/>
                    <a:pt x="1704" y="476"/>
                  </a:cubicBezTo>
                  <a:lnTo>
                    <a:pt x="1704" y="476"/>
                  </a:lnTo>
                  <a:cubicBezTo>
                    <a:pt x="1698" y="480"/>
                    <a:pt x="1691" y="483"/>
                    <a:pt x="1684" y="487"/>
                  </a:cubicBezTo>
                  <a:lnTo>
                    <a:pt x="1684" y="487"/>
                  </a:lnTo>
                  <a:cubicBezTo>
                    <a:pt x="1697" y="458"/>
                    <a:pt x="1703" y="430"/>
                    <a:pt x="1705" y="403"/>
                  </a:cubicBezTo>
                  <a:lnTo>
                    <a:pt x="1705" y="403"/>
                  </a:lnTo>
                  <a:cubicBezTo>
                    <a:pt x="1955" y="464"/>
                    <a:pt x="1984" y="745"/>
                    <a:pt x="1915" y="963"/>
                  </a:cubicBezTo>
                  <a:lnTo>
                    <a:pt x="1915" y="963"/>
                  </a:lnTo>
                  <a:cubicBezTo>
                    <a:pt x="1909" y="956"/>
                    <a:pt x="1903" y="950"/>
                    <a:pt x="1896" y="944"/>
                  </a:cubicBezTo>
                  <a:close/>
                  <a:moveTo>
                    <a:pt x="1831" y="1344"/>
                  </a:moveTo>
                  <a:lnTo>
                    <a:pt x="1831" y="1344"/>
                  </a:lnTo>
                  <a:cubicBezTo>
                    <a:pt x="1796" y="1425"/>
                    <a:pt x="1725" y="1491"/>
                    <a:pt x="1644" y="1514"/>
                  </a:cubicBezTo>
                  <a:lnTo>
                    <a:pt x="1644" y="1514"/>
                  </a:lnTo>
                  <a:cubicBezTo>
                    <a:pt x="1636" y="1514"/>
                    <a:pt x="1628" y="1515"/>
                    <a:pt x="1621" y="1520"/>
                  </a:cubicBezTo>
                  <a:lnTo>
                    <a:pt x="1621" y="1520"/>
                  </a:lnTo>
                  <a:cubicBezTo>
                    <a:pt x="1577" y="1528"/>
                    <a:pt x="1531" y="1523"/>
                    <a:pt x="1487" y="1501"/>
                  </a:cubicBezTo>
                  <a:lnTo>
                    <a:pt x="1487" y="1501"/>
                  </a:lnTo>
                  <a:cubicBezTo>
                    <a:pt x="1487" y="1497"/>
                    <a:pt x="1486" y="1494"/>
                    <a:pt x="1486" y="1491"/>
                  </a:cubicBezTo>
                  <a:lnTo>
                    <a:pt x="1486" y="1491"/>
                  </a:lnTo>
                  <a:cubicBezTo>
                    <a:pt x="1485" y="1486"/>
                    <a:pt x="1483" y="1482"/>
                    <a:pt x="1480" y="1479"/>
                  </a:cubicBezTo>
                  <a:lnTo>
                    <a:pt x="1480" y="1479"/>
                  </a:lnTo>
                  <a:cubicBezTo>
                    <a:pt x="1496" y="1459"/>
                    <a:pt x="1508" y="1439"/>
                    <a:pt x="1516" y="1418"/>
                  </a:cubicBezTo>
                  <a:lnTo>
                    <a:pt x="1516" y="1418"/>
                  </a:lnTo>
                  <a:cubicBezTo>
                    <a:pt x="1552" y="1447"/>
                    <a:pt x="1587" y="1475"/>
                    <a:pt x="1623" y="1504"/>
                  </a:cubicBezTo>
                  <a:lnTo>
                    <a:pt x="1623" y="1504"/>
                  </a:lnTo>
                  <a:cubicBezTo>
                    <a:pt x="1645" y="1521"/>
                    <a:pt x="1677" y="1490"/>
                    <a:pt x="1654" y="1472"/>
                  </a:cubicBezTo>
                  <a:lnTo>
                    <a:pt x="1654" y="1472"/>
                  </a:lnTo>
                  <a:cubicBezTo>
                    <a:pt x="1628" y="1452"/>
                    <a:pt x="1603" y="1431"/>
                    <a:pt x="1577" y="1411"/>
                  </a:cubicBezTo>
                  <a:lnTo>
                    <a:pt x="1577" y="1411"/>
                  </a:lnTo>
                  <a:cubicBezTo>
                    <a:pt x="1613" y="1404"/>
                    <a:pt x="1647" y="1391"/>
                    <a:pt x="1678" y="1372"/>
                  </a:cubicBezTo>
                  <a:lnTo>
                    <a:pt x="1678" y="1372"/>
                  </a:lnTo>
                  <a:cubicBezTo>
                    <a:pt x="1688" y="1380"/>
                    <a:pt x="1698" y="1387"/>
                    <a:pt x="1708" y="1395"/>
                  </a:cubicBezTo>
                  <a:lnTo>
                    <a:pt x="1708" y="1395"/>
                  </a:lnTo>
                  <a:cubicBezTo>
                    <a:pt x="1717" y="1402"/>
                    <a:pt x="1732" y="1396"/>
                    <a:pt x="1738" y="1387"/>
                  </a:cubicBezTo>
                  <a:lnTo>
                    <a:pt x="1738" y="1387"/>
                  </a:lnTo>
                  <a:cubicBezTo>
                    <a:pt x="1745" y="1375"/>
                    <a:pt x="1739" y="1364"/>
                    <a:pt x="1730" y="1356"/>
                  </a:cubicBezTo>
                  <a:lnTo>
                    <a:pt x="1730" y="1356"/>
                  </a:lnTo>
                  <a:cubicBezTo>
                    <a:pt x="1725" y="1353"/>
                    <a:pt x="1720" y="1349"/>
                    <a:pt x="1715" y="1345"/>
                  </a:cubicBezTo>
                  <a:lnTo>
                    <a:pt x="1715" y="1345"/>
                  </a:lnTo>
                  <a:cubicBezTo>
                    <a:pt x="1802" y="1274"/>
                    <a:pt x="1859" y="1159"/>
                    <a:pt x="1884" y="1034"/>
                  </a:cubicBezTo>
                  <a:lnTo>
                    <a:pt x="1884" y="1034"/>
                  </a:lnTo>
                  <a:cubicBezTo>
                    <a:pt x="1919" y="1121"/>
                    <a:pt x="1861" y="1276"/>
                    <a:pt x="1831" y="1344"/>
                  </a:cubicBezTo>
                  <a:close/>
                  <a:moveTo>
                    <a:pt x="858" y="1783"/>
                  </a:moveTo>
                  <a:lnTo>
                    <a:pt x="858" y="1783"/>
                  </a:lnTo>
                  <a:cubicBezTo>
                    <a:pt x="878" y="1767"/>
                    <a:pt x="896" y="1750"/>
                    <a:pt x="912" y="1732"/>
                  </a:cubicBezTo>
                  <a:lnTo>
                    <a:pt x="912" y="1732"/>
                  </a:lnTo>
                  <a:cubicBezTo>
                    <a:pt x="914" y="1732"/>
                    <a:pt x="916" y="1732"/>
                    <a:pt x="918" y="1732"/>
                  </a:cubicBezTo>
                  <a:lnTo>
                    <a:pt x="918" y="1732"/>
                  </a:lnTo>
                  <a:cubicBezTo>
                    <a:pt x="1021" y="1816"/>
                    <a:pt x="1152" y="1838"/>
                    <a:pt x="1281" y="1801"/>
                  </a:cubicBezTo>
                  <a:lnTo>
                    <a:pt x="1281" y="1801"/>
                  </a:lnTo>
                  <a:cubicBezTo>
                    <a:pt x="1388" y="1770"/>
                    <a:pt x="1474" y="1680"/>
                    <a:pt x="1489" y="1574"/>
                  </a:cubicBezTo>
                  <a:lnTo>
                    <a:pt x="1489" y="1574"/>
                  </a:lnTo>
                  <a:cubicBezTo>
                    <a:pt x="1523" y="1587"/>
                    <a:pt x="1558" y="1592"/>
                    <a:pt x="1593" y="1590"/>
                  </a:cubicBezTo>
                  <a:lnTo>
                    <a:pt x="1593" y="1590"/>
                  </a:lnTo>
                  <a:cubicBezTo>
                    <a:pt x="1482" y="1858"/>
                    <a:pt x="1068" y="2013"/>
                    <a:pt x="858" y="1783"/>
                  </a:cubicBezTo>
                  <a:close/>
                  <a:moveTo>
                    <a:pt x="516" y="1657"/>
                  </a:moveTo>
                  <a:lnTo>
                    <a:pt x="516" y="1657"/>
                  </a:lnTo>
                  <a:cubicBezTo>
                    <a:pt x="565" y="1632"/>
                    <a:pt x="610" y="1593"/>
                    <a:pt x="669" y="1582"/>
                  </a:cubicBezTo>
                  <a:lnTo>
                    <a:pt x="669" y="1582"/>
                  </a:lnTo>
                  <a:cubicBezTo>
                    <a:pt x="722" y="1636"/>
                    <a:pt x="780" y="1679"/>
                    <a:pt x="846" y="1705"/>
                  </a:cubicBezTo>
                  <a:lnTo>
                    <a:pt x="846" y="1705"/>
                  </a:lnTo>
                  <a:cubicBezTo>
                    <a:pt x="807" y="1742"/>
                    <a:pt x="763" y="1772"/>
                    <a:pt x="708" y="1788"/>
                  </a:cubicBezTo>
                  <a:lnTo>
                    <a:pt x="708" y="1788"/>
                  </a:lnTo>
                  <a:cubicBezTo>
                    <a:pt x="618" y="1815"/>
                    <a:pt x="519" y="1749"/>
                    <a:pt x="516" y="1657"/>
                  </a:cubicBezTo>
                  <a:close/>
                  <a:moveTo>
                    <a:pt x="282" y="1534"/>
                  </a:moveTo>
                  <a:lnTo>
                    <a:pt x="282" y="1534"/>
                  </a:lnTo>
                  <a:cubicBezTo>
                    <a:pt x="138" y="1398"/>
                    <a:pt x="106" y="1113"/>
                    <a:pt x="227" y="957"/>
                  </a:cubicBezTo>
                  <a:lnTo>
                    <a:pt x="227" y="957"/>
                  </a:lnTo>
                  <a:cubicBezTo>
                    <a:pt x="245" y="972"/>
                    <a:pt x="265" y="987"/>
                    <a:pt x="288" y="1000"/>
                  </a:cubicBezTo>
                  <a:lnTo>
                    <a:pt x="288" y="1000"/>
                  </a:lnTo>
                  <a:cubicBezTo>
                    <a:pt x="288" y="1003"/>
                    <a:pt x="288" y="1006"/>
                    <a:pt x="288" y="1010"/>
                  </a:cubicBezTo>
                  <a:lnTo>
                    <a:pt x="288" y="1010"/>
                  </a:lnTo>
                  <a:cubicBezTo>
                    <a:pt x="298" y="1115"/>
                    <a:pt x="344" y="1224"/>
                    <a:pt x="422" y="1299"/>
                  </a:cubicBezTo>
                  <a:lnTo>
                    <a:pt x="422" y="1299"/>
                  </a:lnTo>
                  <a:cubicBezTo>
                    <a:pt x="394" y="1307"/>
                    <a:pt x="366" y="1317"/>
                    <a:pt x="338" y="1326"/>
                  </a:cubicBezTo>
                  <a:lnTo>
                    <a:pt x="338" y="1326"/>
                  </a:lnTo>
                  <a:cubicBezTo>
                    <a:pt x="311" y="1335"/>
                    <a:pt x="323" y="1378"/>
                    <a:pt x="350" y="1369"/>
                  </a:cubicBezTo>
                  <a:lnTo>
                    <a:pt x="350" y="1369"/>
                  </a:lnTo>
                  <a:cubicBezTo>
                    <a:pt x="385" y="1357"/>
                    <a:pt x="420" y="1345"/>
                    <a:pt x="455" y="1334"/>
                  </a:cubicBezTo>
                  <a:lnTo>
                    <a:pt x="455" y="1334"/>
                  </a:lnTo>
                  <a:cubicBezTo>
                    <a:pt x="457" y="1333"/>
                    <a:pt x="459" y="1332"/>
                    <a:pt x="460" y="1331"/>
                  </a:cubicBezTo>
                  <a:lnTo>
                    <a:pt x="460" y="1331"/>
                  </a:lnTo>
                  <a:cubicBezTo>
                    <a:pt x="465" y="1334"/>
                    <a:pt x="471" y="1339"/>
                    <a:pt x="476" y="1343"/>
                  </a:cubicBezTo>
                  <a:lnTo>
                    <a:pt x="476" y="1343"/>
                  </a:lnTo>
                  <a:cubicBezTo>
                    <a:pt x="477" y="1343"/>
                    <a:pt x="477" y="1343"/>
                    <a:pt x="478" y="1344"/>
                  </a:cubicBezTo>
                  <a:lnTo>
                    <a:pt x="478" y="1344"/>
                  </a:lnTo>
                  <a:cubicBezTo>
                    <a:pt x="449" y="1370"/>
                    <a:pt x="420" y="1397"/>
                    <a:pt x="391" y="1424"/>
                  </a:cubicBezTo>
                  <a:lnTo>
                    <a:pt x="391" y="1424"/>
                  </a:lnTo>
                  <a:cubicBezTo>
                    <a:pt x="370" y="1444"/>
                    <a:pt x="401" y="1475"/>
                    <a:pt x="422" y="1455"/>
                  </a:cubicBezTo>
                  <a:lnTo>
                    <a:pt x="422" y="1455"/>
                  </a:lnTo>
                  <a:cubicBezTo>
                    <a:pt x="452" y="1428"/>
                    <a:pt x="481" y="1401"/>
                    <a:pt x="510" y="1374"/>
                  </a:cubicBezTo>
                  <a:lnTo>
                    <a:pt x="510" y="1374"/>
                  </a:lnTo>
                  <a:cubicBezTo>
                    <a:pt x="544" y="1428"/>
                    <a:pt x="580" y="1479"/>
                    <a:pt x="619" y="1526"/>
                  </a:cubicBezTo>
                  <a:lnTo>
                    <a:pt x="619" y="1526"/>
                  </a:lnTo>
                  <a:cubicBezTo>
                    <a:pt x="596" y="1535"/>
                    <a:pt x="577" y="1545"/>
                    <a:pt x="554" y="1560"/>
                  </a:cubicBezTo>
                  <a:lnTo>
                    <a:pt x="554" y="1560"/>
                  </a:lnTo>
                  <a:cubicBezTo>
                    <a:pt x="453" y="1628"/>
                    <a:pt x="369" y="1616"/>
                    <a:pt x="282" y="1534"/>
                  </a:cubicBezTo>
                  <a:close/>
                  <a:moveTo>
                    <a:pt x="608" y="331"/>
                  </a:moveTo>
                  <a:lnTo>
                    <a:pt x="608" y="331"/>
                  </a:lnTo>
                  <a:cubicBezTo>
                    <a:pt x="589" y="381"/>
                    <a:pt x="583" y="433"/>
                    <a:pt x="595" y="483"/>
                  </a:cubicBezTo>
                  <a:lnTo>
                    <a:pt x="595" y="483"/>
                  </a:lnTo>
                  <a:cubicBezTo>
                    <a:pt x="561" y="471"/>
                    <a:pt x="528" y="458"/>
                    <a:pt x="494" y="445"/>
                  </a:cubicBezTo>
                  <a:lnTo>
                    <a:pt x="494" y="445"/>
                  </a:lnTo>
                  <a:cubicBezTo>
                    <a:pt x="467" y="435"/>
                    <a:pt x="456" y="478"/>
                    <a:pt x="483" y="488"/>
                  </a:cubicBezTo>
                  <a:lnTo>
                    <a:pt x="483" y="488"/>
                  </a:lnTo>
                  <a:cubicBezTo>
                    <a:pt x="527" y="504"/>
                    <a:pt x="571" y="521"/>
                    <a:pt x="615" y="538"/>
                  </a:cubicBezTo>
                  <a:lnTo>
                    <a:pt x="615" y="538"/>
                  </a:lnTo>
                  <a:lnTo>
                    <a:pt x="615" y="538"/>
                  </a:lnTo>
                  <a:lnTo>
                    <a:pt x="615" y="538"/>
                  </a:lnTo>
                  <a:cubicBezTo>
                    <a:pt x="570" y="529"/>
                    <a:pt x="518" y="552"/>
                    <a:pt x="476" y="587"/>
                  </a:cubicBezTo>
                  <a:lnTo>
                    <a:pt x="476" y="587"/>
                  </a:lnTo>
                  <a:cubicBezTo>
                    <a:pt x="475" y="585"/>
                    <a:pt x="475" y="583"/>
                    <a:pt x="474" y="580"/>
                  </a:cubicBezTo>
                  <a:lnTo>
                    <a:pt x="474" y="580"/>
                  </a:lnTo>
                  <a:cubicBezTo>
                    <a:pt x="462" y="562"/>
                    <a:pt x="451" y="543"/>
                    <a:pt x="440" y="524"/>
                  </a:cubicBezTo>
                  <a:lnTo>
                    <a:pt x="440" y="524"/>
                  </a:lnTo>
                  <a:cubicBezTo>
                    <a:pt x="425" y="499"/>
                    <a:pt x="387" y="522"/>
                    <a:pt x="402" y="546"/>
                  </a:cubicBezTo>
                  <a:lnTo>
                    <a:pt x="402" y="546"/>
                  </a:lnTo>
                  <a:cubicBezTo>
                    <a:pt x="413" y="565"/>
                    <a:pt x="424" y="584"/>
                    <a:pt x="435" y="603"/>
                  </a:cubicBezTo>
                  <a:lnTo>
                    <a:pt x="435" y="603"/>
                  </a:lnTo>
                  <a:cubicBezTo>
                    <a:pt x="438" y="608"/>
                    <a:pt x="443" y="611"/>
                    <a:pt x="448" y="612"/>
                  </a:cubicBezTo>
                  <a:lnTo>
                    <a:pt x="448" y="612"/>
                  </a:lnTo>
                  <a:cubicBezTo>
                    <a:pt x="364" y="695"/>
                    <a:pt x="303" y="805"/>
                    <a:pt x="289" y="921"/>
                  </a:cubicBezTo>
                  <a:lnTo>
                    <a:pt x="289" y="921"/>
                  </a:lnTo>
                  <a:cubicBezTo>
                    <a:pt x="31" y="727"/>
                    <a:pt x="363" y="365"/>
                    <a:pt x="608" y="331"/>
                  </a:cubicBezTo>
                  <a:lnTo>
                    <a:pt x="729" y="255"/>
                  </a:lnTo>
                  <a:lnTo>
                    <a:pt x="729" y="255"/>
                  </a:lnTo>
                  <a:cubicBezTo>
                    <a:pt x="747" y="237"/>
                    <a:pt x="785" y="209"/>
                    <a:pt x="827" y="186"/>
                  </a:cubicBezTo>
                  <a:lnTo>
                    <a:pt x="827" y="186"/>
                  </a:lnTo>
                  <a:cubicBezTo>
                    <a:pt x="826" y="217"/>
                    <a:pt x="829" y="247"/>
                    <a:pt x="835" y="277"/>
                  </a:cubicBezTo>
                  <a:lnTo>
                    <a:pt x="835" y="277"/>
                  </a:lnTo>
                  <a:cubicBezTo>
                    <a:pt x="840" y="305"/>
                    <a:pt x="883" y="293"/>
                    <a:pt x="878" y="265"/>
                  </a:cubicBezTo>
                  <a:lnTo>
                    <a:pt x="878" y="265"/>
                  </a:lnTo>
                  <a:cubicBezTo>
                    <a:pt x="871" y="231"/>
                    <a:pt x="870" y="198"/>
                    <a:pt x="872" y="164"/>
                  </a:cubicBezTo>
                  <a:lnTo>
                    <a:pt x="872" y="164"/>
                  </a:lnTo>
                  <a:cubicBezTo>
                    <a:pt x="890" y="157"/>
                    <a:pt x="906" y="152"/>
                    <a:pt x="922" y="148"/>
                  </a:cubicBezTo>
                  <a:lnTo>
                    <a:pt x="922" y="148"/>
                  </a:lnTo>
                  <a:cubicBezTo>
                    <a:pt x="922" y="157"/>
                    <a:pt x="921" y="166"/>
                    <a:pt x="921" y="174"/>
                  </a:cubicBezTo>
                  <a:lnTo>
                    <a:pt x="921" y="174"/>
                  </a:lnTo>
                  <a:cubicBezTo>
                    <a:pt x="920" y="196"/>
                    <a:pt x="918" y="217"/>
                    <a:pt x="917" y="237"/>
                  </a:cubicBezTo>
                  <a:lnTo>
                    <a:pt x="917" y="237"/>
                  </a:lnTo>
                  <a:cubicBezTo>
                    <a:pt x="914" y="266"/>
                    <a:pt x="959" y="265"/>
                    <a:pt x="961" y="237"/>
                  </a:cubicBezTo>
                  <a:lnTo>
                    <a:pt x="961" y="237"/>
                  </a:lnTo>
                  <a:cubicBezTo>
                    <a:pt x="962" y="217"/>
                    <a:pt x="963" y="196"/>
                    <a:pt x="965" y="174"/>
                  </a:cubicBezTo>
                  <a:lnTo>
                    <a:pt x="965" y="174"/>
                  </a:lnTo>
                  <a:cubicBezTo>
                    <a:pt x="965" y="164"/>
                    <a:pt x="967" y="153"/>
                    <a:pt x="968" y="143"/>
                  </a:cubicBezTo>
                  <a:lnTo>
                    <a:pt x="968" y="143"/>
                  </a:lnTo>
                  <a:cubicBezTo>
                    <a:pt x="1010" y="143"/>
                    <a:pt x="1043" y="163"/>
                    <a:pt x="1053" y="217"/>
                  </a:cubicBezTo>
                  <a:lnTo>
                    <a:pt x="1053" y="217"/>
                  </a:lnTo>
                  <a:cubicBezTo>
                    <a:pt x="1015" y="245"/>
                    <a:pt x="983" y="282"/>
                    <a:pt x="964" y="328"/>
                  </a:cubicBezTo>
                  <a:lnTo>
                    <a:pt x="964" y="328"/>
                  </a:lnTo>
                  <a:cubicBezTo>
                    <a:pt x="864" y="360"/>
                    <a:pt x="740" y="423"/>
                    <a:pt x="675" y="510"/>
                  </a:cubicBezTo>
                  <a:lnTo>
                    <a:pt x="675" y="510"/>
                  </a:lnTo>
                  <a:cubicBezTo>
                    <a:pt x="631" y="427"/>
                    <a:pt x="664" y="326"/>
                    <a:pt x="729" y="255"/>
                  </a:cubicBezTo>
                  <a:lnTo>
                    <a:pt x="608" y="331"/>
                  </a:lnTo>
                  <a:close/>
                  <a:moveTo>
                    <a:pt x="1611" y="483"/>
                  </a:moveTo>
                  <a:lnTo>
                    <a:pt x="1611" y="483"/>
                  </a:lnTo>
                  <a:cubicBezTo>
                    <a:pt x="1571" y="479"/>
                    <a:pt x="1527" y="483"/>
                    <a:pt x="1478" y="494"/>
                  </a:cubicBezTo>
                  <a:lnTo>
                    <a:pt x="1478" y="494"/>
                  </a:lnTo>
                  <a:cubicBezTo>
                    <a:pt x="1473" y="496"/>
                    <a:pt x="1469" y="497"/>
                    <a:pt x="1466" y="500"/>
                  </a:cubicBezTo>
                  <a:lnTo>
                    <a:pt x="1466" y="500"/>
                  </a:lnTo>
                  <a:cubicBezTo>
                    <a:pt x="1465" y="497"/>
                    <a:pt x="1464" y="493"/>
                    <a:pt x="1462" y="490"/>
                  </a:cubicBezTo>
                  <a:lnTo>
                    <a:pt x="1462" y="490"/>
                  </a:lnTo>
                  <a:cubicBezTo>
                    <a:pt x="1506" y="469"/>
                    <a:pt x="1549" y="446"/>
                    <a:pt x="1590" y="419"/>
                  </a:cubicBezTo>
                  <a:lnTo>
                    <a:pt x="1590" y="419"/>
                  </a:lnTo>
                  <a:cubicBezTo>
                    <a:pt x="1613" y="403"/>
                    <a:pt x="1591" y="365"/>
                    <a:pt x="1567" y="381"/>
                  </a:cubicBezTo>
                  <a:lnTo>
                    <a:pt x="1567" y="381"/>
                  </a:lnTo>
                  <a:cubicBezTo>
                    <a:pt x="1535" y="402"/>
                    <a:pt x="1501" y="421"/>
                    <a:pt x="1466" y="439"/>
                  </a:cubicBezTo>
                  <a:lnTo>
                    <a:pt x="1466" y="439"/>
                  </a:lnTo>
                  <a:cubicBezTo>
                    <a:pt x="1496" y="410"/>
                    <a:pt x="1525" y="381"/>
                    <a:pt x="1555" y="352"/>
                  </a:cubicBezTo>
                  <a:lnTo>
                    <a:pt x="1555" y="352"/>
                  </a:lnTo>
                  <a:cubicBezTo>
                    <a:pt x="1575" y="332"/>
                    <a:pt x="1544" y="301"/>
                    <a:pt x="1523" y="321"/>
                  </a:cubicBezTo>
                  <a:lnTo>
                    <a:pt x="1523" y="321"/>
                  </a:lnTo>
                  <a:cubicBezTo>
                    <a:pt x="1493" y="351"/>
                    <a:pt x="1463" y="381"/>
                    <a:pt x="1432" y="410"/>
                  </a:cubicBezTo>
                  <a:lnTo>
                    <a:pt x="1432" y="410"/>
                  </a:lnTo>
                  <a:cubicBezTo>
                    <a:pt x="1427" y="415"/>
                    <a:pt x="1425" y="421"/>
                    <a:pt x="1426" y="426"/>
                  </a:cubicBezTo>
                  <a:lnTo>
                    <a:pt x="1426" y="426"/>
                  </a:lnTo>
                  <a:cubicBezTo>
                    <a:pt x="1415" y="412"/>
                    <a:pt x="1402" y="398"/>
                    <a:pt x="1388" y="386"/>
                  </a:cubicBezTo>
                  <a:lnTo>
                    <a:pt x="1388" y="386"/>
                  </a:lnTo>
                  <a:cubicBezTo>
                    <a:pt x="1392" y="383"/>
                    <a:pt x="1395" y="380"/>
                    <a:pt x="1397" y="375"/>
                  </a:cubicBezTo>
                  <a:lnTo>
                    <a:pt x="1397" y="375"/>
                  </a:lnTo>
                  <a:cubicBezTo>
                    <a:pt x="1402" y="358"/>
                    <a:pt x="1408" y="342"/>
                    <a:pt x="1414" y="326"/>
                  </a:cubicBezTo>
                  <a:lnTo>
                    <a:pt x="1414" y="326"/>
                  </a:lnTo>
                  <a:cubicBezTo>
                    <a:pt x="1423" y="299"/>
                    <a:pt x="1381" y="287"/>
                    <a:pt x="1371" y="314"/>
                  </a:cubicBezTo>
                  <a:lnTo>
                    <a:pt x="1371" y="314"/>
                  </a:lnTo>
                  <a:cubicBezTo>
                    <a:pt x="1366" y="330"/>
                    <a:pt x="1361" y="345"/>
                    <a:pt x="1355" y="361"/>
                  </a:cubicBezTo>
                  <a:lnTo>
                    <a:pt x="1355" y="361"/>
                  </a:lnTo>
                  <a:cubicBezTo>
                    <a:pt x="1259" y="300"/>
                    <a:pt x="1157" y="288"/>
                    <a:pt x="1051" y="307"/>
                  </a:cubicBezTo>
                  <a:lnTo>
                    <a:pt x="1051" y="307"/>
                  </a:lnTo>
                  <a:cubicBezTo>
                    <a:pt x="1205" y="105"/>
                    <a:pt x="1761" y="223"/>
                    <a:pt x="1611" y="483"/>
                  </a:cubicBezTo>
                  <a:close/>
                  <a:moveTo>
                    <a:pt x="1126" y="1704"/>
                  </a:moveTo>
                  <a:lnTo>
                    <a:pt x="1126" y="1704"/>
                  </a:lnTo>
                  <a:cubicBezTo>
                    <a:pt x="1159" y="1693"/>
                    <a:pt x="1204" y="1674"/>
                    <a:pt x="1251" y="1649"/>
                  </a:cubicBezTo>
                  <a:lnTo>
                    <a:pt x="1251" y="1649"/>
                  </a:lnTo>
                  <a:cubicBezTo>
                    <a:pt x="1254" y="1668"/>
                    <a:pt x="1264" y="1685"/>
                    <a:pt x="1282" y="1697"/>
                  </a:cubicBezTo>
                  <a:lnTo>
                    <a:pt x="1282" y="1697"/>
                  </a:lnTo>
                  <a:cubicBezTo>
                    <a:pt x="1306" y="1713"/>
                    <a:pt x="1328" y="1674"/>
                    <a:pt x="1304" y="1659"/>
                  </a:cubicBezTo>
                  <a:lnTo>
                    <a:pt x="1304" y="1659"/>
                  </a:lnTo>
                  <a:cubicBezTo>
                    <a:pt x="1296" y="1654"/>
                    <a:pt x="1293" y="1644"/>
                    <a:pt x="1294" y="1635"/>
                  </a:cubicBezTo>
                  <a:lnTo>
                    <a:pt x="1294" y="1635"/>
                  </a:lnTo>
                  <a:cubicBezTo>
                    <a:pt x="1294" y="1631"/>
                    <a:pt x="1294" y="1629"/>
                    <a:pt x="1294" y="1626"/>
                  </a:cubicBezTo>
                  <a:lnTo>
                    <a:pt x="1294" y="1626"/>
                  </a:lnTo>
                  <a:cubicBezTo>
                    <a:pt x="1339" y="1600"/>
                    <a:pt x="1384" y="1570"/>
                    <a:pt x="1423" y="1538"/>
                  </a:cubicBezTo>
                  <a:lnTo>
                    <a:pt x="1423" y="1538"/>
                  </a:lnTo>
                  <a:cubicBezTo>
                    <a:pt x="1424" y="1538"/>
                    <a:pt x="1425" y="1539"/>
                    <a:pt x="1426" y="1540"/>
                  </a:cubicBezTo>
                  <a:lnTo>
                    <a:pt x="1426" y="1540"/>
                  </a:lnTo>
                  <a:cubicBezTo>
                    <a:pt x="1430" y="1662"/>
                    <a:pt x="1302" y="1738"/>
                    <a:pt x="1192" y="1752"/>
                  </a:cubicBezTo>
                  <a:lnTo>
                    <a:pt x="1192" y="1752"/>
                  </a:lnTo>
                  <a:cubicBezTo>
                    <a:pt x="1137" y="1759"/>
                    <a:pt x="1082" y="1749"/>
                    <a:pt x="1032" y="1726"/>
                  </a:cubicBezTo>
                  <a:lnTo>
                    <a:pt x="1032" y="1726"/>
                  </a:lnTo>
                  <a:cubicBezTo>
                    <a:pt x="1062" y="1722"/>
                    <a:pt x="1093" y="1715"/>
                    <a:pt x="1126" y="1704"/>
                  </a:cubicBezTo>
                  <a:lnTo>
                    <a:pt x="896" y="827"/>
                  </a:lnTo>
                  <a:lnTo>
                    <a:pt x="896" y="827"/>
                  </a:lnTo>
                  <a:cubicBezTo>
                    <a:pt x="893" y="825"/>
                    <a:pt x="894" y="825"/>
                    <a:pt x="896" y="827"/>
                  </a:cubicBezTo>
                  <a:lnTo>
                    <a:pt x="1126" y="1704"/>
                  </a:lnTo>
                  <a:close/>
                  <a:moveTo>
                    <a:pt x="1015" y="990"/>
                  </a:moveTo>
                  <a:lnTo>
                    <a:pt x="1015" y="990"/>
                  </a:lnTo>
                  <a:cubicBezTo>
                    <a:pt x="1000" y="984"/>
                    <a:pt x="983" y="975"/>
                    <a:pt x="974" y="962"/>
                  </a:cubicBezTo>
                  <a:lnTo>
                    <a:pt x="974" y="962"/>
                  </a:lnTo>
                  <a:cubicBezTo>
                    <a:pt x="968" y="954"/>
                    <a:pt x="971" y="945"/>
                    <a:pt x="978" y="936"/>
                  </a:cubicBezTo>
                  <a:lnTo>
                    <a:pt x="978" y="936"/>
                  </a:lnTo>
                  <a:cubicBezTo>
                    <a:pt x="991" y="946"/>
                    <a:pt x="1003" y="956"/>
                    <a:pt x="1015" y="966"/>
                  </a:cubicBezTo>
                  <a:lnTo>
                    <a:pt x="1015" y="966"/>
                  </a:lnTo>
                  <a:cubicBezTo>
                    <a:pt x="1025" y="973"/>
                    <a:pt x="1037" y="975"/>
                    <a:pt x="1046" y="966"/>
                  </a:cubicBezTo>
                  <a:lnTo>
                    <a:pt x="1046" y="966"/>
                  </a:lnTo>
                  <a:cubicBezTo>
                    <a:pt x="1047" y="965"/>
                    <a:pt x="1047" y="964"/>
                    <a:pt x="1048" y="963"/>
                  </a:cubicBezTo>
                  <a:lnTo>
                    <a:pt x="1048" y="963"/>
                  </a:lnTo>
                  <a:cubicBezTo>
                    <a:pt x="1063" y="982"/>
                    <a:pt x="1097" y="962"/>
                    <a:pt x="1084" y="938"/>
                  </a:cubicBezTo>
                  <a:lnTo>
                    <a:pt x="1084" y="938"/>
                  </a:lnTo>
                  <a:cubicBezTo>
                    <a:pt x="1072" y="918"/>
                    <a:pt x="1061" y="898"/>
                    <a:pt x="1049" y="878"/>
                  </a:cubicBezTo>
                  <a:lnTo>
                    <a:pt x="1049" y="878"/>
                  </a:lnTo>
                  <a:cubicBezTo>
                    <a:pt x="1072" y="861"/>
                    <a:pt x="1093" y="845"/>
                    <a:pt x="1116" y="829"/>
                  </a:cubicBezTo>
                  <a:lnTo>
                    <a:pt x="1116" y="829"/>
                  </a:lnTo>
                  <a:cubicBezTo>
                    <a:pt x="1113" y="868"/>
                    <a:pt x="1109" y="906"/>
                    <a:pt x="1104" y="944"/>
                  </a:cubicBezTo>
                  <a:lnTo>
                    <a:pt x="1104" y="944"/>
                  </a:lnTo>
                  <a:cubicBezTo>
                    <a:pt x="1102" y="961"/>
                    <a:pt x="1100" y="1002"/>
                    <a:pt x="1074" y="1005"/>
                  </a:cubicBezTo>
                  <a:lnTo>
                    <a:pt x="1074" y="1005"/>
                  </a:lnTo>
                  <a:cubicBezTo>
                    <a:pt x="1055" y="1007"/>
                    <a:pt x="1033" y="997"/>
                    <a:pt x="1015" y="990"/>
                  </a:cubicBezTo>
                  <a:close/>
                  <a:moveTo>
                    <a:pt x="1018" y="911"/>
                  </a:moveTo>
                  <a:lnTo>
                    <a:pt x="1018" y="911"/>
                  </a:lnTo>
                  <a:cubicBezTo>
                    <a:pt x="1015" y="909"/>
                    <a:pt x="1013" y="907"/>
                    <a:pt x="1011" y="906"/>
                  </a:cubicBezTo>
                  <a:lnTo>
                    <a:pt x="1011" y="906"/>
                  </a:lnTo>
                  <a:cubicBezTo>
                    <a:pt x="1012" y="905"/>
                    <a:pt x="1013" y="904"/>
                    <a:pt x="1013" y="904"/>
                  </a:cubicBezTo>
                  <a:lnTo>
                    <a:pt x="1013" y="904"/>
                  </a:lnTo>
                  <a:cubicBezTo>
                    <a:pt x="1015" y="906"/>
                    <a:pt x="1016" y="909"/>
                    <a:pt x="1018" y="911"/>
                  </a:cubicBezTo>
                  <a:close/>
                  <a:moveTo>
                    <a:pt x="1088" y="690"/>
                  </a:moveTo>
                  <a:lnTo>
                    <a:pt x="1088" y="690"/>
                  </a:lnTo>
                  <a:cubicBezTo>
                    <a:pt x="1099" y="634"/>
                    <a:pt x="1234" y="656"/>
                    <a:pt x="1266" y="673"/>
                  </a:cubicBezTo>
                  <a:lnTo>
                    <a:pt x="1266" y="673"/>
                  </a:lnTo>
                  <a:cubicBezTo>
                    <a:pt x="1365" y="724"/>
                    <a:pt x="1254" y="830"/>
                    <a:pt x="1180" y="887"/>
                  </a:cubicBezTo>
                  <a:lnTo>
                    <a:pt x="1180" y="887"/>
                  </a:lnTo>
                  <a:cubicBezTo>
                    <a:pt x="1182" y="857"/>
                    <a:pt x="1183" y="828"/>
                    <a:pt x="1184" y="802"/>
                  </a:cubicBezTo>
                  <a:lnTo>
                    <a:pt x="1184" y="802"/>
                  </a:lnTo>
                  <a:cubicBezTo>
                    <a:pt x="1184" y="794"/>
                    <a:pt x="1182" y="788"/>
                    <a:pt x="1179" y="783"/>
                  </a:cubicBezTo>
                  <a:lnTo>
                    <a:pt x="1179" y="783"/>
                  </a:lnTo>
                  <a:cubicBezTo>
                    <a:pt x="1188" y="761"/>
                    <a:pt x="1198" y="739"/>
                    <a:pt x="1208" y="717"/>
                  </a:cubicBezTo>
                  <a:lnTo>
                    <a:pt x="1208" y="717"/>
                  </a:lnTo>
                  <a:cubicBezTo>
                    <a:pt x="1219" y="691"/>
                    <a:pt x="1181" y="668"/>
                    <a:pt x="1170" y="694"/>
                  </a:cubicBezTo>
                  <a:lnTo>
                    <a:pt x="1170" y="694"/>
                  </a:lnTo>
                  <a:cubicBezTo>
                    <a:pt x="1162" y="712"/>
                    <a:pt x="1154" y="730"/>
                    <a:pt x="1146" y="748"/>
                  </a:cubicBezTo>
                  <a:lnTo>
                    <a:pt x="1146" y="748"/>
                  </a:lnTo>
                  <a:cubicBezTo>
                    <a:pt x="1137" y="741"/>
                    <a:pt x="1125" y="740"/>
                    <a:pt x="1113" y="749"/>
                  </a:cubicBezTo>
                  <a:lnTo>
                    <a:pt x="1113" y="749"/>
                  </a:lnTo>
                  <a:cubicBezTo>
                    <a:pt x="1099" y="759"/>
                    <a:pt x="1084" y="769"/>
                    <a:pt x="1071" y="780"/>
                  </a:cubicBezTo>
                  <a:lnTo>
                    <a:pt x="1071" y="780"/>
                  </a:lnTo>
                  <a:cubicBezTo>
                    <a:pt x="1076" y="750"/>
                    <a:pt x="1082" y="720"/>
                    <a:pt x="1088" y="690"/>
                  </a:cubicBezTo>
                  <a:close/>
                  <a:moveTo>
                    <a:pt x="809" y="1149"/>
                  </a:moveTo>
                  <a:lnTo>
                    <a:pt x="809" y="1149"/>
                  </a:lnTo>
                  <a:cubicBezTo>
                    <a:pt x="749" y="1070"/>
                    <a:pt x="696" y="959"/>
                    <a:pt x="747" y="865"/>
                  </a:cubicBezTo>
                  <a:lnTo>
                    <a:pt x="747" y="865"/>
                  </a:lnTo>
                  <a:cubicBezTo>
                    <a:pt x="795" y="777"/>
                    <a:pt x="916" y="736"/>
                    <a:pt x="1011" y="717"/>
                  </a:cubicBezTo>
                  <a:lnTo>
                    <a:pt x="1011" y="717"/>
                  </a:lnTo>
                  <a:cubicBezTo>
                    <a:pt x="1005" y="749"/>
                    <a:pt x="1002" y="784"/>
                    <a:pt x="997" y="811"/>
                  </a:cubicBezTo>
                  <a:lnTo>
                    <a:pt x="997" y="811"/>
                  </a:lnTo>
                  <a:cubicBezTo>
                    <a:pt x="995" y="819"/>
                    <a:pt x="997" y="826"/>
                    <a:pt x="999" y="832"/>
                  </a:cubicBezTo>
                  <a:lnTo>
                    <a:pt x="999" y="832"/>
                  </a:lnTo>
                  <a:cubicBezTo>
                    <a:pt x="985" y="843"/>
                    <a:pt x="968" y="854"/>
                    <a:pt x="953" y="866"/>
                  </a:cubicBezTo>
                  <a:lnTo>
                    <a:pt x="953" y="866"/>
                  </a:lnTo>
                  <a:cubicBezTo>
                    <a:pt x="951" y="865"/>
                    <a:pt x="948" y="863"/>
                    <a:pt x="946" y="862"/>
                  </a:cubicBezTo>
                  <a:lnTo>
                    <a:pt x="946" y="862"/>
                  </a:lnTo>
                  <a:cubicBezTo>
                    <a:pt x="938" y="857"/>
                    <a:pt x="930" y="851"/>
                    <a:pt x="921" y="846"/>
                  </a:cubicBezTo>
                  <a:lnTo>
                    <a:pt x="921" y="846"/>
                  </a:lnTo>
                  <a:cubicBezTo>
                    <a:pt x="914" y="841"/>
                    <a:pt x="908" y="836"/>
                    <a:pt x="901" y="831"/>
                  </a:cubicBezTo>
                  <a:lnTo>
                    <a:pt x="901" y="831"/>
                  </a:lnTo>
                  <a:cubicBezTo>
                    <a:pt x="900" y="829"/>
                    <a:pt x="897" y="826"/>
                    <a:pt x="894" y="825"/>
                  </a:cubicBezTo>
                  <a:lnTo>
                    <a:pt x="894" y="825"/>
                  </a:lnTo>
                  <a:cubicBezTo>
                    <a:pt x="889" y="821"/>
                    <a:pt x="884" y="819"/>
                    <a:pt x="877" y="818"/>
                  </a:cubicBezTo>
                  <a:lnTo>
                    <a:pt x="877" y="818"/>
                  </a:lnTo>
                  <a:cubicBezTo>
                    <a:pt x="862" y="817"/>
                    <a:pt x="854" y="833"/>
                    <a:pt x="856" y="846"/>
                  </a:cubicBezTo>
                  <a:lnTo>
                    <a:pt x="856" y="846"/>
                  </a:lnTo>
                  <a:cubicBezTo>
                    <a:pt x="858" y="861"/>
                    <a:pt x="883" y="873"/>
                    <a:pt x="894" y="880"/>
                  </a:cubicBezTo>
                  <a:lnTo>
                    <a:pt x="894" y="880"/>
                  </a:lnTo>
                  <a:cubicBezTo>
                    <a:pt x="904" y="887"/>
                    <a:pt x="913" y="894"/>
                    <a:pt x="922" y="900"/>
                  </a:cubicBezTo>
                  <a:lnTo>
                    <a:pt x="922" y="900"/>
                  </a:lnTo>
                  <a:cubicBezTo>
                    <a:pt x="922" y="900"/>
                    <a:pt x="922" y="901"/>
                    <a:pt x="921" y="902"/>
                  </a:cubicBezTo>
                  <a:lnTo>
                    <a:pt x="921" y="902"/>
                  </a:lnTo>
                  <a:cubicBezTo>
                    <a:pt x="896" y="947"/>
                    <a:pt x="906" y="989"/>
                    <a:pt x="939" y="1019"/>
                  </a:cubicBezTo>
                  <a:lnTo>
                    <a:pt x="939" y="1019"/>
                  </a:lnTo>
                  <a:cubicBezTo>
                    <a:pt x="910" y="1046"/>
                    <a:pt x="881" y="1072"/>
                    <a:pt x="852" y="1099"/>
                  </a:cubicBezTo>
                  <a:lnTo>
                    <a:pt x="852" y="1099"/>
                  </a:lnTo>
                  <a:cubicBezTo>
                    <a:pt x="831" y="1118"/>
                    <a:pt x="862" y="1150"/>
                    <a:pt x="883" y="1131"/>
                  </a:cubicBezTo>
                  <a:lnTo>
                    <a:pt x="883" y="1131"/>
                  </a:lnTo>
                  <a:cubicBezTo>
                    <a:pt x="907" y="1109"/>
                    <a:pt x="931" y="1087"/>
                    <a:pt x="954" y="1065"/>
                  </a:cubicBezTo>
                  <a:lnTo>
                    <a:pt x="954" y="1065"/>
                  </a:lnTo>
                  <a:cubicBezTo>
                    <a:pt x="940" y="1091"/>
                    <a:pt x="925" y="1116"/>
                    <a:pt x="911" y="1142"/>
                  </a:cubicBezTo>
                  <a:lnTo>
                    <a:pt x="911" y="1142"/>
                  </a:lnTo>
                  <a:cubicBezTo>
                    <a:pt x="897" y="1167"/>
                    <a:pt x="935" y="1189"/>
                    <a:pt x="949" y="1165"/>
                  </a:cubicBezTo>
                  <a:lnTo>
                    <a:pt x="949" y="1165"/>
                  </a:lnTo>
                  <a:cubicBezTo>
                    <a:pt x="966" y="1135"/>
                    <a:pt x="982" y="1105"/>
                    <a:pt x="999" y="1075"/>
                  </a:cubicBezTo>
                  <a:lnTo>
                    <a:pt x="999" y="1075"/>
                  </a:lnTo>
                  <a:cubicBezTo>
                    <a:pt x="1000" y="1107"/>
                    <a:pt x="1000" y="1140"/>
                    <a:pt x="1001" y="1171"/>
                  </a:cubicBezTo>
                  <a:lnTo>
                    <a:pt x="1001" y="1171"/>
                  </a:lnTo>
                  <a:cubicBezTo>
                    <a:pt x="1001" y="1200"/>
                    <a:pt x="1045" y="1200"/>
                    <a:pt x="1045" y="1171"/>
                  </a:cubicBezTo>
                  <a:lnTo>
                    <a:pt x="1045" y="1171"/>
                  </a:lnTo>
                  <a:cubicBezTo>
                    <a:pt x="1045" y="1137"/>
                    <a:pt x="1044" y="1103"/>
                    <a:pt x="1043" y="1069"/>
                  </a:cubicBezTo>
                  <a:lnTo>
                    <a:pt x="1043" y="1069"/>
                  </a:lnTo>
                  <a:cubicBezTo>
                    <a:pt x="1079" y="1076"/>
                    <a:pt x="1115" y="1073"/>
                    <a:pt x="1136" y="1047"/>
                  </a:cubicBezTo>
                  <a:lnTo>
                    <a:pt x="1136" y="1047"/>
                  </a:lnTo>
                  <a:cubicBezTo>
                    <a:pt x="1151" y="1027"/>
                    <a:pt x="1161" y="1002"/>
                    <a:pt x="1168" y="976"/>
                  </a:cubicBezTo>
                  <a:lnTo>
                    <a:pt x="1168" y="976"/>
                  </a:lnTo>
                  <a:cubicBezTo>
                    <a:pt x="1169" y="975"/>
                    <a:pt x="1169" y="975"/>
                    <a:pt x="1170" y="974"/>
                  </a:cubicBezTo>
                  <a:lnTo>
                    <a:pt x="1170" y="974"/>
                  </a:lnTo>
                  <a:cubicBezTo>
                    <a:pt x="1197" y="958"/>
                    <a:pt x="1228" y="936"/>
                    <a:pt x="1257" y="910"/>
                  </a:cubicBezTo>
                  <a:lnTo>
                    <a:pt x="1257" y="910"/>
                  </a:lnTo>
                  <a:cubicBezTo>
                    <a:pt x="1257" y="981"/>
                    <a:pt x="1235" y="1046"/>
                    <a:pt x="1195" y="1110"/>
                  </a:cubicBezTo>
                  <a:lnTo>
                    <a:pt x="1195" y="1110"/>
                  </a:lnTo>
                  <a:cubicBezTo>
                    <a:pt x="1110" y="1243"/>
                    <a:pt x="911" y="1287"/>
                    <a:pt x="809" y="1149"/>
                  </a:cubicBezTo>
                  <a:close/>
                  <a:moveTo>
                    <a:pt x="1400" y="1237"/>
                  </a:moveTo>
                  <a:lnTo>
                    <a:pt x="1400" y="1237"/>
                  </a:lnTo>
                  <a:cubicBezTo>
                    <a:pt x="1369" y="1298"/>
                    <a:pt x="1324" y="1349"/>
                    <a:pt x="1275" y="1396"/>
                  </a:cubicBezTo>
                  <a:lnTo>
                    <a:pt x="1275" y="1396"/>
                  </a:lnTo>
                  <a:cubicBezTo>
                    <a:pt x="1245" y="1423"/>
                    <a:pt x="1213" y="1444"/>
                    <a:pt x="1179" y="1463"/>
                  </a:cubicBezTo>
                  <a:lnTo>
                    <a:pt x="1179" y="1463"/>
                  </a:lnTo>
                  <a:cubicBezTo>
                    <a:pt x="1071" y="1526"/>
                    <a:pt x="1049" y="1361"/>
                    <a:pt x="1042" y="1294"/>
                  </a:cubicBezTo>
                  <a:lnTo>
                    <a:pt x="1042" y="1294"/>
                  </a:lnTo>
                  <a:cubicBezTo>
                    <a:pt x="1094" y="1280"/>
                    <a:pt x="1144" y="1255"/>
                    <a:pt x="1180" y="1222"/>
                  </a:cubicBezTo>
                  <a:lnTo>
                    <a:pt x="1180" y="1222"/>
                  </a:lnTo>
                  <a:cubicBezTo>
                    <a:pt x="1189" y="1214"/>
                    <a:pt x="1197" y="1206"/>
                    <a:pt x="1205" y="1198"/>
                  </a:cubicBezTo>
                  <a:lnTo>
                    <a:pt x="1205" y="1198"/>
                  </a:lnTo>
                  <a:cubicBezTo>
                    <a:pt x="1212" y="1221"/>
                    <a:pt x="1218" y="1243"/>
                    <a:pt x="1224" y="1267"/>
                  </a:cubicBezTo>
                  <a:lnTo>
                    <a:pt x="1224" y="1267"/>
                  </a:lnTo>
                  <a:cubicBezTo>
                    <a:pt x="1232" y="1294"/>
                    <a:pt x="1274" y="1282"/>
                    <a:pt x="1267" y="1255"/>
                  </a:cubicBezTo>
                  <a:lnTo>
                    <a:pt x="1267" y="1255"/>
                  </a:lnTo>
                  <a:cubicBezTo>
                    <a:pt x="1260" y="1228"/>
                    <a:pt x="1252" y="1201"/>
                    <a:pt x="1245" y="1175"/>
                  </a:cubicBezTo>
                  <a:lnTo>
                    <a:pt x="1245" y="1175"/>
                  </a:lnTo>
                  <a:cubicBezTo>
                    <a:pt x="1243" y="1169"/>
                    <a:pt x="1240" y="1165"/>
                    <a:pt x="1236" y="1162"/>
                  </a:cubicBezTo>
                  <a:lnTo>
                    <a:pt x="1236" y="1162"/>
                  </a:lnTo>
                  <a:cubicBezTo>
                    <a:pt x="1237" y="1162"/>
                    <a:pt x="1237" y="1162"/>
                    <a:pt x="1237" y="1161"/>
                  </a:cubicBezTo>
                  <a:lnTo>
                    <a:pt x="1237" y="1161"/>
                  </a:lnTo>
                  <a:lnTo>
                    <a:pt x="1237" y="1161"/>
                  </a:lnTo>
                  <a:lnTo>
                    <a:pt x="1237" y="1161"/>
                  </a:lnTo>
                  <a:cubicBezTo>
                    <a:pt x="1253" y="1179"/>
                    <a:pt x="1268" y="1196"/>
                    <a:pt x="1283" y="1213"/>
                  </a:cubicBezTo>
                  <a:lnTo>
                    <a:pt x="1283" y="1213"/>
                  </a:lnTo>
                  <a:cubicBezTo>
                    <a:pt x="1303" y="1234"/>
                    <a:pt x="1334" y="1203"/>
                    <a:pt x="1315" y="1182"/>
                  </a:cubicBezTo>
                  <a:lnTo>
                    <a:pt x="1315" y="1182"/>
                  </a:lnTo>
                  <a:cubicBezTo>
                    <a:pt x="1299" y="1165"/>
                    <a:pt x="1284" y="1147"/>
                    <a:pt x="1268" y="1130"/>
                  </a:cubicBezTo>
                  <a:lnTo>
                    <a:pt x="1268" y="1130"/>
                  </a:lnTo>
                  <a:cubicBezTo>
                    <a:pt x="1267" y="1128"/>
                    <a:pt x="1264" y="1126"/>
                    <a:pt x="1262" y="1125"/>
                  </a:cubicBezTo>
                  <a:lnTo>
                    <a:pt x="1262" y="1125"/>
                  </a:lnTo>
                  <a:cubicBezTo>
                    <a:pt x="1271" y="1111"/>
                    <a:pt x="1279" y="1095"/>
                    <a:pt x="1286" y="1080"/>
                  </a:cubicBezTo>
                  <a:lnTo>
                    <a:pt x="1286" y="1080"/>
                  </a:lnTo>
                  <a:cubicBezTo>
                    <a:pt x="1311" y="1091"/>
                    <a:pt x="1338" y="1097"/>
                    <a:pt x="1366" y="1095"/>
                  </a:cubicBezTo>
                  <a:lnTo>
                    <a:pt x="1366" y="1095"/>
                  </a:lnTo>
                  <a:cubicBezTo>
                    <a:pt x="1395" y="1093"/>
                    <a:pt x="1395" y="1049"/>
                    <a:pt x="1366" y="1051"/>
                  </a:cubicBezTo>
                  <a:lnTo>
                    <a:pt x="1366" y="1051"/>
                  </a:lnTo>
                  <a:cubicBezTo>
                    <a:pt x="1344" y="1052"/>
                    <a:pt x="1323" y="1048"/>
                    <a:pt x="1303" y="1038"/>
                  </a:cubicBezTo>
                  <a:lnTo>
                    <a:pt x="1303" y="1038"/>
                  </a:lnTo>
                  <a:cubicBezTo>
                    <a:pt x="1322" y="979"/>
                    <a:pt x="1328" y="914"/>
                    <a:pt x="1319" y="847"/>
                  </a:cubicBezTo>
                  <a:lnTo>
                    <a:pt x="1319" y="847"/>
                  </a:lnTo>
                  <a:cubicBezTo>
                    <a:pt x="1343" y="816"/>
                    <a:pt x="1361" y="784"/>
                    <a:pt x="1367" y="750"/>
                  </a:cubicBezTo>
                  <a:lnTo>
                    <a:pt x="1367" y="750"/>
                  </a:lnTo>
                  <a:cubicBezTo>
                    <a:pt x="1413" y="739"/>
                    <a:pt x="1442" y="752"/>
                    <a:pt x="1461" y="777"/>
                  </a:cubicBezTo>
                  <a:lnTo>
                    <a:pt x="1461" y="777"/>
                  </a:lnTo>
                  <a:cubicBezTo>
                    <a:pt x="1445" y="785"/>
                    <a:pt x="1426" y="792"/>
                    <a:pt x="1407" y="793"/>
                  </a:cubicBezTo>
                  <a:lnTo>
                    <a:pt x="1407" y="793"/>
                  </a:lnTo>
                  <a:cubicBezTo>
                    <a:pt x="1379" y="796"/>
                    <a:pt x="1379" y="841"/>
                    <a:pt x="1407" y="838"/>
                  </a:cubicBezTo>
                  <a:lnTo>
                    <a:pt x="1407" y="838"/>
                  </a:lnTo>
                  <a:cubicBezTo>
                    <a:pt x="1434" y="835"/>
                    <a:pt x="1457" y="828"/>
                    <a:pt x="1480" y="817"/>
                  </a:cubicBezTo>
                  <a:lnTo>
                    <a:pt x="1480" y="817"/>
                  </a:lnTo>
                  <a:cubicBezTo>
                    <a:pt x="1502" y="894"/>
                    <a:pt x="1479" y="1010"/>
                    <a:pt x="1472" y="1044"/>
                  </a:cubicBezTo>
                  <a:lnTo>
                    <a:pt x="1472" y="1044"/>
                  </a:lnTo>
                  <a:cubicBezTo>
                    <a:pt x="1459" y="1112"/>
                    <a:pt x="1431" y="1176"/>
                    <a:pt x="1400" y="1237"/>
                  </a:cubicBezTo>
                  <a:close/>
                  <a:moveTo>
                    <a:pt x="1439" y="445"/>
                  </a:moveTo>
                  <a:lnTo>
                    <a:pt x="1439" y="445"/>
                  </a:lnTo>
                  <a:cubicBezTo>
                    <a:pt x="1442" y="447"/>
                    <a:pt x="1445" y="447"/>
                    <a:pt x="1449" y="447"/>
                  </a:cubicBezTo>
                  <a:lnTo>
                    <a:pt x="1449" y="447"/>
                  </a:lnTo>
                  <a:cubicBezTo>
                    <a:pt x="1446" y="449"/>
                    <a:pt x="1445" y="450"/>
                    <a:pt x="1442" y="451"/>
                  </a:cubicBezTo>
                  <a:lnTo>
                    <a:pt x="1442" y="451"/>
                  </a:lnTo>
                  <a:cubicBezTo>
                    <a:pt x="1441" y="449"/>
                    <a:pt x="1440" y="447"/>
                    <a:pt x="1439" y="445"/>
                  </a:cubicBezTo>
                  <a:close/>
                  <a:moveTo>
                    <a:pt x="1122" y="363"/>
                  </a:moveTo>
                  <a:lnTo>
                    <a:pt x="1122" y="363"/>
                  </a:lnTo>
                  <a:cubicBezTo>
                    <a:pt x="1333" y="342"/>
                    <a:pt x="1414" y="510"/>
                    <a:pt x="1441" y="681"/>
                  </a:cubicBezTo>
                  <a:lnTo>
                    <a:pt x="1441" y="681"/>
                  </a:lnTo>
                  <a:cubicBezTo>
                    <a:pt x="1418" y="677"/>
                    <a:pt x="1392" y="677"/>
                    <a:pt x="1360" y="684"/>
                  </a:cubicBezTo>
                  <a:lnTo>
                    <a:pt x="1360" y="684"/>
                  </a:lnTo>
                  <a:cubicBezTo>
                    <a:pt x="1353" y="665"/>
                    <a:pt x="1339" y="647"/>
                    <a:pt x="1320" y="630"/>
                  </a:cubicBezTo>
                  <a:lnTo>
                    <a:pt x="1320" y="630"/>
                  </a:lnTo>
                  <a:cubicBezTo>
                    <a:pt x="1265" y="582"/>
                    <a:pt x="1189" y="587"/>
                    <a:pt x="1120" y="597"/>
                  </a:cubicBezTo>
                  <a:lnTo>
                    <a:pt x="1120" y="597"/>
                  </a:lnTo>
                  <a:cubicBezTo>
                    <a:pt x="1123" y="576"/>
                    <a:pt x="1126" y="554"/>
                    <a:pt x="1128" y="533"/>
                  </a:cubicBezTo>
                  <a:lnTo>
                    <a:pt x="1128" y="533"/>
                  </a:lnTo>
                  <a:cubicBezTo>
                    <a:pt x="1129" y="520"/>
                    <a:pt x="1117" y="510"/>
                    <a:pt x="1106" y="510"/>
                  </a:cubicBezTo>
                  <a:lnTo>
                    <a:pt x="1106" y="510"/>
                  </a:lnTo>
                  <a:cubicBezTo>
                    <a:pt x="1093" y="510"/>
                    <a:pt x="1085" y="520"/>
                    <a:pt x="1083" y="533"/>
                  </a:cubicBezTo>
                  <a:lnTo>
                    <a:pt x="1083" y="533"/>
                  </a:lnTo>
                  <a:cubicBezTo>
                    <a:pt x="1081" y="557"/>
                    <a:pt x="1078" y="582"/>
                    <a:pt x="1075" y="606"/>
                  </a:cubicBezTo>
                  <a:lnTo>
                    <a:pt x="1075" y="606"/>
                  </a:lnTo>
                  <a:cubicBezTo>
                    <a:pt x="1075" y="607"/>
                    <a:pt x="1076" y="607"/>
                    <a:pt x="1076" y="608"/>
                  </a:cubicBezTo>
                  <a:lnTo>
                    <a:pt x="1076" y="608"/>
                  </a:lnTo>
                  <a:cubicBezTo>
                    <a:pt x="1065" y="612"/>
                    <a:pt x="1057" y="618"/>
                    <a:pt x="1049" y="625"/>
                  </a:cubicBezTo>
                  <a:lnTo>
                    <a:pt x="1049" y="625"/>
                  </a:lnTo>
                  <a:cubicBezTo>
                    <a:pt x="1036" y="580"/>
                    <a:pt x="1025" y="533"/>
                    <a:pt x="1015" y="487"/>
                  </a:cubicBezTo>
                  <a:lnTo>
                    <a:pt x="1015" y="487"/>
                  </a:lnTo>
                  <a:cubicBezTo>
                    <a:pt x="1012" y="471"/>
                    <a:pt x="988" y="464"/>
                    <a:pt x="978" y="477"/>
                  </a:cubicBezTo>
                  <a:lnTo>
                    <a:pt x="978" y="477"/>
                  </a:lnTo>
                  <a:cubicBezTo>
                    <a:pt x="973" y="482"/>
                    <a:pt x="969" y="487"/>
                    <a:pt x="965" y="492"/>
                  </a:cubicBezTo>
                  <a:lnTo>
                    <a:pt x="965" y="492"/>
                  </a:lnTo>
                  <a:cubicBezTo>
                    <a:pt x="952" y="508"/>
                    <a:pt x="965" y="528"/>
                    <a:pt x="979" y="530"/>
                  </a:cubicBezTo>
                  <a:lnTo>
                    <a:pt x="979" y="530"/>
                  </a:lnTo>
                  <a:cubicBezTo>
                    <a:pt x="989" y="570"/>
                    <a:pt x="999" y="610"/>
                    <a:pt x="1010" y="649"/>
                  </a:cubicBezTo>
                  <a:lnTo>
                    <a:pt x="1010" y="649"/>
                  </a:lnTo>
                  <a:cubicBezTo>
                    <a:pt x="1005" y="650"/>
                    <a:pt x="1001" y="651"/>
                    <a:pt x="995" y="652"/>
                  </a:cubicBezTo>
                  <a:lnTo>
                    <a:pt x="995" y="652"/>
                  </a:lnTo>
                  <a:cubicBezTo>
                    <a:pt x="995" y="648"/>
                    <a:pt x="993" y="643"/>
                    <a:pt x="989" y="639"/>
                  </a:cubicBezTo>
                  <a:lnTo>
                    <a:pt x="989" y="639"/>
                  </a:lnTo>
                  <a:cubicBezTo>
                    <a:pt x="963" y="617"/>
                    <a:pt x="943" y="591"/>
                    <a:pt x="927" y="562"/>
                  </a:cubicBezTo>
                  <a:lnTo>
                    <a:pt x="927" y="562"/>
                  </a:lnTo>
                  <a:cubicBezTo>
                    <a:pt x="913" y="537"/>
                    <a:pt x="875" y="560"/>
                    <a:pt x="888" y="584"/>
                  </a:cubicBezTo>
                  <a:lnTo>
                    <a:pt x="888" y="584"/>
                  </a:lnTo>
                  <a:cubicBezTo>
                    <a:pt x="905" y="614"/>
                    <a:pt x="925" y="640"/>
                    <a:pt x="950" y="663"/>
                  </a:cubicBezTo>
                  <a:lnTo>
                    <a:pt x="950" y="663"/>
                  </a:lnTo>
                  <a:cubicBezTo>
                    <a:pt x="908" y="674"/>
                    <a:pt x="864" y="690"/>
                    <a:pt x="824" y="711"/>
                  </a:cubicBezTo>
                  <a:lnTo>
                    <a:pt x="824" y="711"/>
                  </a:lnTo>
                  <a:cubicBezTo>
                    <a:pt x="821" y="708"/>
                    <a:pt x="819" y="705"/>
                    <a:pt x="815" y="702"/>
                  </a:cubicBezTo>
                  <a:lnTo>
                    <a:pt x="815" y="702"/>
                  </a:lnTo>
                  <a:cubicBezTo>
                    <a:pt x="573" y="528"/>
                    <a:pt x="995" y="375"/>
                    <a:pt x="1122" y="363"/>
                  </a:cubicBezTo>
                  <a:close/>
                  <a:moveTo>
                    <a:pt x="458" y="1246"/>
                  </a:moveTo>
                  <a:lnTo>
                    <a:pt x="458" y="1246"/>
                  </a:lnTo>
                  <a:cubicBezTo>
                    <a:pt x="404" y="1197"/>
                    <a:pt x="381" y="1113"/>
                    <a:pt x="362" y="1046"/>
                  </a:cubicBezTo>
                  <a:lnTo>
                    <a:pt x="362" y="1046"/>
                  </a:lnTo>
                  <a:cubicBezTo>
                    <a:pt x="358" y="1031"/>
                    <a:pt x="356" y="1015"/>
                    <a:pt x="353" y="1001"/>
                  </a:cubicBezTo>
                  <a:lnTo>
                    <a:pt x="353" y="1001"/>
                  </a:lnTo>
                  <a:cubicBezTo>
                    <a:pt x="404" y="1004"/>
                    <a:pt x="454" y="1002"/>
                    <a:pt x="504" y="994"/>
                  </a:cubicBezTo>
                  <a:lnTo>
                    <a:pt x="504" y="994"/>
                  </a:lnTo>
                  <a:cubicBezTo>
                    <a:pt x="532" y="990"/>
                    <a:pt x="520" y="947"/>
                    <a:pt x="492" y="951"/>
                  </a:cubicBezTo>
                  <a:lnTo>
                    <a:pt x="492" y="951"/>
                  </a:lnTo>
                  <a:cubicBezTo>
                    <a:pt x="445" y="959"/>
                    <a:pt x="399" y="960"/>
                    <a:pt x="352" y="956"/>
                  </a:cubicBezTo>
                  <a:lnTo>
                    <a:pt x="352" y="956"/>
                  </a:lnTo>
                  <a:cubicBezTo>
                    <a:pt x="352" y="940"/>
                    <a:pt x="354" y="924"/>
                    <a:pt x="357" y="909"/>
                  </a:cubicBezTo>
                  <a:lnTo>
                    <a:pt x="357" y="909"/>
                  </a:lnTo>
                  <a:cubicBezTo>
                    <a:pt x="373" y="911"/>
                    <a:pt x="393" y="908"/>
                    <a:pt x="407" y="906"/>
                  </a:cubicBezTo>
                  <a:lnTo>
                    <a:pt x="407" y="906"/>
                  </a:lnTo>
                  <a:cubicBezTo>
                    <a:pt x="433" y="901"/>
                    <a:pt x="455" y="893"/>
                    <a:pt x="478" y="882"/>
                  </a:cubicBezTo>
                  <a:lnTo>
                    <a:pt x="478" y="882"/>
                  </a:lnTo>
                  <a:cubicBezTo>
                    <a:pt x="504" y="870"/>
                    <a:pt x="481" y="832"/>
                    <a:pt x="455" y="844"/>
                  </a:cubicBezTo>
                  <a:lnTo>
                    <a:pt x="455" y="844"/>
                  </a:lnTo>
                  <a:cubicBezTo>
                    <a:pt x="439" y="852"/>
                    <a:pt x="422" y="858"/>
                    <a:pt x="404" y="861"/>
                  </a:cubicBezTo>
                  <a:lnTo>
                    <a:pt x="404" y="861"/>
                  </a:lnTo>
                  <a:cubicBezTo>
                    <a:pt x="395" y="863"/>
                    <a:pt x="386" y="864"/>
                    <a:pt x="376" y="864"/>
                  </a:cubicBezTo>
                  <a:lnTo>
                    <a:pt x="376" y="864"/>
                  </a:lnTo>
                  <a:cubicBezTo>
                    <a:pt x="376" y="864"/>
                    <a:pt x="374" y="864"/>
                    <a:pt x="372" y="864"/>
                  </a:cubicBezTo>
                  <a:lnTo>
                    <a:pt x="372" y="864"/>
                  </a:lnTo>
                  <a:cubicBezTo>
                    <a:pt x="372" y="862"/>
                    <a:pt x="371" y="860"/>
                    <a:pt x="371" y="859"/>
                  </a:cubicBezTo>
                  <a:lnTo>
                    <a:pt x="371" y="859"/>
                  </a:lnTo>
                  <a:cubicBezTo>
                    <a:pt x="381" y="829"/>
                    <a:pt x="396" y="799"/>
                    <a:pt x="413" y="770"/>
                  </a:cubicBezTo>
                  <a:lnTo>
                    <a:pt x="413" y="770"/>
                  </a:lnTo>
                  <a:cubicBezTo>
                    <a:pt x="419" y="760"/>
                    <a:pt x="461" y="697"/>
                    <a:pt x="508" y="651"/>
                  </a:cubicBezTo>
                  <a:lnTo>
                    <a:pt x="508" y="651"/>
                  </a:lnTo>
                  <a:cubicBezTo>
                    <a:pt x="527" y="683"/>
                    <a:pt x="542" y="715"/>
                    <a:pt x="551" y="751"/>
                  </a:cubicBezTo>
                  <a:lnTo>
                    <a:pt x="551" y="751"/>
                  </a:lnTo>
                  <a:cubicBezTo>
                    <a:pt x="558" y="779"/>
                    <a:pt x="601" y="767"/>
                    <a:pt x="594" y="739"/>
                  </a:cubicBezTo>
                  <a:lnTo>
                    <a:pt x="594" y="739"/>
                  </a:lnTo>
                  <a:cubicBezTo>
                    <a:pt x="583" y="698"/>
                    <a:pt x="565" y="659"/>
                    <a:pt x="542" y="623"/>
                  </a:cubicBezTo>
                  <a:lnTo>
                    <a:pt x="542" y="623"/>
                  </a:lnTo>
                  <a:cubicBezTo>
                    <a:pt x="571" y="603"/>
                    <a:pt x="599" y="595"/>
                    <a:pt x="619" y="618"/>
                  </a:cubicBezTo>
                  <a:lnTo>
                    <a:pt x="619" y="618"/>
                  </a:lnTo>
                  <a:cubicBezTo>
                    <a:pt x="631" y="657"/>
                    <a:pt x="641" y="695"/>
                    <a:pt x="652" y="734"/>
                  </a:cubicBezTo>
                  <a:lnTo>
                    <a:pt x="652" y="734"/>
                  </a:lnTo>
                  <a:cubicBezTo>
                    <a:pt x="659" y="762"/>
                    <a:pt x="702" y="750"/>
                    <a:pt x="695" y="722"/>
                  </a:cubicBezTo>
                  <a:lnTo>
                    <a:pt x="695" y="722"/>
                  </a:lnTo>
                  <a:cubicBezTo>
                    <a:pt x="689" y="701"/>
                    <a:pt x="683" y="681"/>
                    <a:pt x="677" y="659"/>
                  </a:cubicBezTo>
                  <a:lnTo>
                    <a:pt x="677" y="659"/>
                  </a:lnTo>
                  <a:cubicBezTo>
                    <a:pt x="701" y="695"/>
                    <a:pt x="736" y="725"/>
                    <a:pt x="765" y="747"/>
                  </a:cubicBezTo>
                  <a:lnTo>
                    <a:pt x="765" y="747"/>
                  </a:lnTo>
                  <a:cubicBezTo>
                    <a:pt x="722" y="779"/>
                    <a:pt x="687" y="819"/>
                    <a:pt x="670" y="869"/>
                  </a:cubicBezTo>
                  <a:lnTo>
                    <a:pt x="670" y="869"/>
                  </a:lnTo>
                  <a:cubicBezTo>
                    <a:pt x="647" y="941"/>
                    <a:pt x="663" y="1025"/>
                    <a:pt x="699" y="1100"/>
                  </a:cubicBezTo>
                  <a:lnTo>
                    <a:pt x="699" y="1100"/>
                  </a:lnTo>
                  <a:cubicBezTo>
                    <a:pt x="672" y="1118"/>
                    <a:pt x="645" y="1135"/>
                    <a:pt x="618" y="1152"/>
                  </a:cubicBezTo>
                  <a:lnTo>
                    <a:pt x="618" y="1152"/>
                  </a:lnTo>
                  <a:cubicBezTo>
                    <a:pt x="595" y="1168"/>
                    <a:pt x="616" y="1206"/>
                    <a:pt x="641" y="1191"/>
                  </a:cubicBezTo>
                  <a:lnTo>
                    <a:pt x="641" y="1191"/>
                  </a:lnTo>
                  <a:cubicBezTo>
                    <a:pt x="667" y="1173"/>
                    <a:pt x="694" y="1156"/>
                    <a:pt x="720" y="1139"/>
                  </a:cubicBezTo>
                  <a:lnTo>
                    <a:pt x="720" y="1139"/>
                  </a:lnTo>
                  <a:cubicBezTo>
                    <a:pt x="731" y="1156"/>
                    <a:pt x="743" y="1173"/>
                    <a:pt x="755" y="1189"/>
                  </a:cubicBezTo>
                  <a:lnTo>
                    <a:pt x="755" y="1189"/>
                  </a:lnTo>
                  <a:cubicBezTo>
                    <a:pt x="670" y="1270"/>
                    <a:pt x="565" y="1343"/>
                    <a:pt x="458" y="1246"/>
                  </a:cubicBezTo>
                  <a:close/>
                  <a:moveTo>
                    <a:pt x="824" y="1496"/>
                  </a:moveTo>
                  <a:lnTo>
                    <a:pt x="824" y="1496"/>
                  </a:lnTo>
                  <a:cubicBezTo>
                    <a:pt x="804" y="1528"/>
                    <a:pt x="784" y="1559"/>
                    <a:pt x="765" y="1590"/>
                  </a:cubicBezTo>
                  <a:lnTo>
                    <a:pt x="765" y="1590"/>
                  </a:lnTo>
                  <a:cubicBezTo>
                    <a:pt x="692" y="1528"/>
                    <a:pt x="632" y="1441"/>
                    <a:pt x="584" y="1367"/>
                  </a:cubicBezTo>
                  <a:lnTo>
                    <a:pt x="584" y="1367"/>
                  </a:lnTo>
                  <a:cubicBezTo>
                    <a:pt x="666" y="1356"/>
                    <a:pt x="744" y="1292"/>
                    <a:pt x="800" y="1238"/>
                  </a:cubicBezTo>
                  <a:lnTo>
                    <a:pt x="800" y="1238"/>
                  </a:lnTo>
                  <a:cubicBezTo>
                    <a:pt x="809" y="1246"/>
                    <a:pt x="817" y="1254"/>
                    <a:pt x="826" y="1261"/>
                  </a:cubicBezTo>
                  <a:lnTo>
                    <a:pt x="826" y="1261"/>
                  </a:lnTo>
                  <a:cubicBezTo>
                    <a:pt x="854" y="1283"/>
                    <a:pt x="887" y="1295"/>
                    <a:pt x="921" y="1300"/>
                  </a:cubicBezTo>
                  <a:lnTo>
                    <a:pt x="921" y="1300"/>
                  </a:lnTo>
                  <a:cubicBezTo>
                    <a:pt x="912" y="1340"/>
                    <a:pt x="904" y="1380"/>
                    <a:pt x="895" y="1419"/>
                  </a:cubicBezTo>
                  <a:lnTo>
                    <a:pt x="895" y="1419"/>
                  </a:lnTo>
                  <a:cubicBezTo>
                    <a:pt x="888" y="1447"/>
                    <a:pt x="931" y="1459"/>
                    <a:pt x="937" y="1431"/>
                  </a:cubicBezTo>
                  <a:lnTo>
                    <a:pt x="937" y="1431"/>
                  </a:lnTo>
                  <a:cubicBezTo>
                    <a:pt x="947" y="1388"/>
                    <a:pt x="956" y="1346"/>
                    <a:pt x="965" y="1304"/>
                  </a:cubicBezTo>
                  <a:lnTo>
                    <a:pt x="965" y="1304"/>
                  </a:lnTo>
                  <a:cubicBezTo>
                    <a:pt x="969" y="1304"/>
                    <a:pt x="973" y="1304"/>
                    <a:pt x="977" y="1304"/>
                  </a:cubicBezTo>
                  <a:lnTo>
                    <a:pt x="977" y="1304"/>
                  </a:lnTo>
                  <a:cubicBezTo>
                    <a:pt x="988" y="1388"/>
                    <a:pt x="1017" y="1552"/>
                    <a:pt x="1113" y="1552"/>
                  </a:cubicBezTo>
                  <a:lnTo>
                    <a:pt x="1113" y="1552"/>
                  </a:lnTo>
                  <a:cubicBezTo>
                    <a:pt x="1247" y="1552"/>
                    <a:pt x="1369" y="1405"/>
                    <a:pt x="1436" y="1307"/>
                  </a:cubicBezTo>
                  <a:lnTo>
                    <a:pt x="1436" y="1307"/>
                  </a:lnTo>
                  <a:lnTo>
                    <a:pt x="1436" y="1307"/>
                  </a:lnTo>
                  <a:lnTo>
                    <a:pt x="1436" y="1307"/>
                  </a:lnTo>
                  <a:cubicBezTo>
                    <a:pt x="1564" y="1473"/>
                    <a:pt x="1106" y="1643"/>
                    <a:pt x="1028" y="1665"/>
                  </a:cubicBezTo>
                  <a:lnTo>
                    <a:pt x="1028" y="1665"/>
                  </a:lnTo>
                  <a:cubicBezTo>
                    <a:pt x="1002" y="1671"/>
                    <a:pt x="976" y="1674"/>
                    <a:pt x="951" y="1673"/>
                  </a:cubicBezTo>
                  <a:lnTo>
                    <a:pt x="951" y="1673"/>
                  </a:lnTo>
                  <a:cubicBezTo>
                    <a:pt x="950" y="1672"/>
                    <a:pt x="949" y="1671"/>
                    <a:pt x="948" y="1670"/>
                  </a:cubicBezTo>
                  <a:lnTo>
                    <a:pt x="948" y="1670"/>
                  </a:lnTo>
                  <a:cubicBezTo>
                    <a:pt x="947" y="1667"/>
                    <a:pt x="947" y="1664"/>
                    <a:pt x="945" y="1661"/>
                  </a:cubicBezTo>
                  <a:lnTo>
                    <a:pt x="945" y="1661"/>
                  </a:lnTo>
                  <a:cubicBezTo>
                    <a:pt x="951" y="1613"/>
                    <a:pt x="957" y="1564"/>
                    <a:pt x="963" y="1515"/>
                  </a:cubicBezTo>
                  <a:lnTo>
                    <a:pt x="963" y="1515"/>
                  </a:lnTo>
                  <a:cubicBezTo>
                    <a:pt x="967" y="1487"/>
                    <a:pt x="923" y="1487"/>
                    <a:pt x="920" y="1515"/>
                  </a:cubicBezTo>
                  <a:lnTo>
                    <a:pt x="920" y="1515"/>
                  </a:lnTo>
                  <a:cubicBezTo>
                    <a:pt x="914" y="1558"/>
                    <a:pt x="908" y="1600"/>
                    <a:pt x="903" y="1643"/>
                  </a:cubicBezTo>
                  <a:lnTo>
                    <a:pt x="903" y="1643"/>
                  </a:lnTo>
                  <a:cubicBezTo>
                    <a:pt x="900" y="1645"/>
                    <a:pt x="897" y="1647"/>
                    <a:pt x="894" y="1651"/>
                  </a:cubicBezTo>
                  <a:lnTo>
                    <a:pt x="894" y="1651"/>
                  </a:lnTo>
                  <a:cubicBezTo>
                    <a:pt x="891" y="1655"/>
                    <a:pt x="888" y="1658"/>
                    <a:pt x="886" y="1661"/>
                  </a:cubicBezTo>
                  <a:lnTo>
                    <a:pt x="886" y="1661"/>
                  </a:lnTo>
                  <a:cubicBezTo>
                    <a:pt x="856" y="1651"/>
                    <a:pt x="827" y="1636"/>
                    <a:pt x="799" y="1617"/>
                  </a:cubicBezTo>
                  <a:lnTo>
                    <a:pt x="799" y="1617"/>
                  </a:lnTo>
                  <a:cubicBezTo>
                    <a:pt x="820" y="1584"/>
                    <a:pt x="841" y="1551"/>
                    <a:pt x="862" y="1519"/>
                  </a:cubicBezTo>
                  <a:lnTo>
                    <a:pt x="862" y="1519"/>
                  </a:lnTo>
                  <a:cubicBezTo>
                    <a:pt x="877" y="1494"/>
                    <a:pt x="839" y="1472"/>
                    <a:pt x="824" y="1496"/>
                  </a:cubicBezTo>
                  <a:close/>
                  <a:moveTo>
                    <a:pt x="1711" y="847"/>
                  </a:moveTo>
                  <a:lnTo>
                    <a:pt x="1711" y="847"/>
                  </a:lnTo>
                  <a:cubicBezTo>
                    <a:pt x="1751" y="844"/>
                    <a:pt x="1789" y="838"/>
                    <a:pt x="1829" y="830"/>
                  </a:cubicBezTo>
                  <a:lnTo>
                    <a:pt x="1829" y="830"/>
                  </a:lnTo>
                  <a:cubicBezTo>
                    <a:pt x="1829" y="836"/>
                    <a:pt x="1830" y="841"/>
                    <a:pt x="1830" y="847"/>
                  </a:cubicBezTo>
                  <a:lnTo>
                    <a:pt x="1830" y="847"/>
                  </a:lnTo>
                  <a:cubicBezTo>
                    <a:pt x="1819" y="845"/>
                    <a:pt x="1809" y="842"/>
                    <a:pt x="1798" y="840"/>
                  </a:cubicBezTo>
                  <a:lnTo>
                    <a:pt x="1798" y="840"/>
                  </a:lnTo>
                  <a:cubicBezTo>
                    <a:pt x="1770" y="834"/>
                    <a:pt x="1758" y="877"/>
                    <a:pt x="1786" y="883"/>
                  </a:cubicBezTo>
                  <a:lnTo>
                    <a:pt x="1786" y="883"/>
                  </a:lnTo>
                  <a:cubicBezTo>
                    <a:pt x="1801" y="886"/>
                    <a:pt x="1816" y="889"/>
                    <a:pt x="1832" y="893"/>
                  </a:cubicBezTo>
                  <a:lnTo>
                    <a:pt x="1832" y="893"/>
                  </a:lnTo>
                  <a:cubicBezTo>
                    <a:pt x="1832" y="907"/>
                    <a:pt x="1831" y="921"/>
                    <a:pt x="1830" y="936"/>
                  </a:cubicBezTo>
                  <a:lnTo>
                    <a:pt x="1830" y="936"/>
                  </a:lnTo>
                  <a:cubicBezTo>
                    <a:pt x="1801" y="926"/>
                    <a:pt x="1771" y="918"/>
                    <a:pt x="1741" y="913"/>
                  </a:cubicBezTo>
                  <a:lnTo>
                    <a:pt x="1741" y="913"/>
                  </a:lnTo>
                  <a:cubicBezTo>
                    <a:pt x="1712" y="909"/>
                    <a:pt x="1701" y="951"/>
                    <a:pt x="1729" y="956"/>
                  </a:cubicBezTo>
                  <a:lnTo>
                    <a:pt x="1729" y="956"/>
                  </a:lnTo>
                  <a:cubicBezTo>
                    <a:pt x="1762" y="961"/>
                    <a:pt x="1794" y="969"/>
                    <a:pt x="1826" y="980"/>
                  </a:cubicBezTo>
                  <a:lnTo>
                    <a:pt x="1826" y="980"/>
                  </a:lnTo>
                  <a:cubicBezTo>
                    <a:pt x="1800" y="1165"/>
                    <a:pt x="1694" y="1341"/>
                    <a:pt x="1526" y="1348"/>
                  </a:cubicBezTo>
                  <a:lnTo>
                    <a:pt x="1526" y="1348"/>
                  </a:lnTo>
                  <a:cubicBezTo>
                    <a:pt x="1523" y="1314"/>
                    <a:pt x="1505" y="1279"/>
                    <a:pt x="1469" y="1244"/>
                  </a:cubicBezTo>
                  <a:lnTo>
                    <a:pt x="1469" y="1244"/>
                  </a:lnTo>
                  <a:cubicBezTo>
                    <a:pt x="1479" y="1221"/>
                    <a:pt x="1489" y="1194"/>
                    <a:pt x="1499" y="1165"/>
                  </a:cubicBezTo>
                  <a:lnTo>
                    <a:pt x="1499" y="1165"/>
                  </a:lnTo>
                  <a:cubicBezTo>
                    <a:pt x="1528" y="1190"/>
                    <a:pt x="1559" y="1212"/>
                    <a:pt x="1594" y="1229"/>
                  </a:cubicBezTo>
                  <a:lnTo>
                    <a:pt x="1594" y="1229"/>
                  </a:lnTo>
                  <a:cubicBezTo>
                    <a:pt x="1620" y="1241"/>
                    <a:pt x="1642" y="1203"/>
                    <a:pt x="1616" y="1191"/>
                  </a:cubicBezTo>
                  <a:lnTo>
                    <a:pt x="1616" y="1191"/>
                  </a:lnTo>
                  <a:cubicBezTo>
                    <a:pt x="1581" y="1173"/>
                    <a:pt x="1548" y="1151"/>
                    <a:pt x="1520" y="1124"/>
                  </a:cubicBezTo>
                  <a:lnTo>
                    <a:pt x="1520" y="1124"/>
                  </a:lnTo>
                  <a:cubicBezTo>
                    <a:pt x="1517" y="1122"/>
                    <a:pt x="1515" y="1121"/>
                    <a:pt x="1513" y="1120"/>
                  </a:cubicBezTo>
                  <a:lnTo>
                    <a:pt x="1513" y="1120"/>
                  </a:lnTo>
                  <a:cubicBezTo>
                    <a:pt x="1515" y="1112"/>
                    <a:pt x="1517" y="1104"/>
                    <a:pt x="1519" y="1096"/>
                  </a:cubicBezTo>
                  <a:lnTo>
                    <a:pt x="1519" y="1096"/>
                  </a:lnTo>
                  <a:cubicBezTo>
                    <a:pt x="1551" y="1104"/>
                    <a:pt x="1583" y="1112"/>
                    <a:pt x="1614" y="1120"/>
                  </a:cubicBezTo>
                  <a:lnTo>
                    <a:pt x="1614" y="1120"/>
                  </a:lnTo>
                  <a:cubicBezTo>
                    <a:pt x="1642" y="1127"/>
                    <a:pt x="1654" y="1084"/>
                    <a:pt x="1626" y="1077"/>
                  </a:cubicBezTo>
                  <a:lnTo>
                    <a:pt x="1626" y="1077"/>
                  </a:lnTo>
                  <a:cubicBezTo>
                    <a:pt x="1594" y="1070"/>
                    <a:pt x="1562" y="1061"/>
                    <a:pt x="1530" y="1053"/>
                  </a:cubicBezTo>
                  <a:lnTo>
                    <a:pt x="1530" y="1053"/>
                  </a:lnTo>
                  <a:cubicBezTo>
                    <a:pt x="1532" y="1041"/>
                    <a:pt x="1535" y="1030"/>
                    <a:pt x="1537" y="1019"/>
                  </a:cubicBezTo>
                  <a:lnTo>
                    <a:pt x="1537" y="1019"/>
                  </a:lnTo>
                  <a:lnTo>
                    <a:pt x="1538" y="1019"/>
                  </a:lnTo>
                  <a:lnTo>
                    <a:pt x="1538" y="1019"/>
                  </a:lnTo>
                  <a:cubicBezTo>
                    <a:pt x="1563" y="1019"/>
                    <a:pt x="1587" y="1018"/>
                    <a:pt x="1612" y="1018"/>
                  </a:cubicBezTo>
                  <a:lnTo>
                    <a:pt x="1612" y="1018"/>
                  </a:lnTo>
                  <a:cubicBezTo>
                    <a:pt x="1641" y="1017"/>
                    <a:pt x="1641" y="973"/>
                    <a:pt x="1612" y="973"/>
                  </a:cubicBezTo>
                  <a:lnTo>
                    <a:pt x="1612" y="973"/>
                  </a:lnTo>
                  <a:cubicBezTo>
                    <a:pt x="1589" y="974"/>
                    <a:pt x="1567" y="974"/>
                    <a:pt x="1544" y="974"/>
                  </a:cubicBezTo>
                  <a:lnTo>
                    <a:pt x="1544" y="974"/>
                  </a:lnTo>
                  <a:cubicBezTo>
                    <a:pt x="1553" y="905"/>
                    <a:pt x="1554" y="838"/>
                    <a:pt x="1539" y="786"/>
                  </a:cubicBezTo>
                  <a:lnTo>
                    <a:pt x="1539" y="786"/>
                  </a:lnTo>
                  <a:cubicBezTo>
                    <a:pt x="1591" y="775"/>
                    <a:pt x="1642" y="760"/>
                    <a:pt x="1691" y="742"/>
                  </a:cubicBezTo>
                  <a:lnTo>
                    <a:pt x="1691" y="742"/>
                  </a:lnTo>
                  <a:cubicBezTo>
                    <a:pt x="1718" y="732"/>
                    <a:pt x="1707" y="689"/>
                    <a:pt x="1679" y="699"/>
                  </a:cubicBezTo>
                  <a:lnTo>
                    <a:pt x="1679" y="699"/>
                  </a:lnTo>
                  <a:cubicBezTo>
                    <a:pt x="1631" y="717"/>
                    <a:pt x="1581" y="731"/>
                    <a:pt x="1530" y="742"/>
                  </a:cubicBezTo>
                  <a:lnTo>
                    <a:pt x="1530" y="742"/>
                  </a:lnTo>
                  <a:cubicBezTo>
                    <a:pt x="1561" y="719"/>
                    <a:pt x="1591" y="696"/>
                    <a:pt x="1622" y="673"/>
                  </a:cubicBezTo>
                  <a:lnTo>
                    <a:pt x="1622" y="673"/>
                  </a:lnTo>
                  <a:cubicBezTo>
                    <a:pt x="1645" y="656"/>
                    <a:pt x="1622" y="618"/>
                    <a:pt x="1600" y="635"/>
                  </a:cubicBezTo>
                  <a:lnTo>
                    <a:pt x="1600" y="635"/>
                  </a:lnTo>
                  <a:cubicBezTo>
                    <a:pt x="1566" y="660"/>
                    <a:pt x="1532" y="685"/>
                    <a:pt x="1499" y="711"/>
                  </a:cubicBezTo>
                  <a:lnTo>
                    <a:pt x="1499" y="711"/>
                  </a:lnTo>
                  <a:cubicBezTo>
                    <a:pt x="1498" y="711"/>
                    <a:pt x="1497" y="710"/>
                    <a:pt x="1497" y="709"/>
                  </a:cubicBezTo>
                  <a:lnTo>
                    <a:pt x="1497" y="709"/>
                  </a:lnTo>
                  <a:cubicBezTo>
                    <a:pt x="1505" y="702"/>
                    <a:pt x="1509" y="692"/>
                    <a:pt x="1507" y="679"/>
                  </a:cubicBezTo>
                  <a:lnTo>
                    <a:pt x="1507" y="679"/>
                  </a:lnTo>
                  <a:cubicBezTo>
                    <a:pt x="1502" y="639"/>
                    <a:pt x="1496" y="599"/>
                    <a:pt x="1485" y="559"/>
                  </a:cubicBezTo>
                  <a:lnTo>
                    <a:pt x="1485" y="559"/>
                  </a:lnTo>
                  <a:cubicBezTo>
                    <a:pt x="1489" y="560"/>
                    <a:pt x="1492" y="559"/>
                    <a:pt x="1496" y="558"/>
                  </a:cubicBezTo>
                  <a:lnTo>
                    <a:pt x="1496" y="558"/>
                  </a:lnTo>
                  <a:cubicBezTo>
                    <a:pt x="1687" y="512"/>
                    <a:pt x="1791" y="630"/>
                    <a:pt x="1822" y="787"/>
                  </a:cubicBezTo>
                  <a:lnTo>
                    <a:pt x="1822" y="787"/>
                  </a:lnTo>
                  <a:cubicBezTo>
                    <a:pt x="1785" y="794"/>
                    <a:pt x="1748" y="800"/>
                    <a:pt x="1711" y="803"/>
                  </a:cubicBezTo>
                  <a:lnTo>
                    <a:pt x="1711" y="803"/>
                  </a:lnTo>
                  <a:cubicBezTo>
                    <a:pt x="1682" y="805"/>
                    <a:pt x="1682" y="849"/>
                    <a:pt x="1711" y="847"/>
                  </a:cubicBezTo>
                  <a:close/>
                  <a:moveTo>
                    <a:pt x="1965" y="1020"/>
                  </a:moveTo>
                  <a:lnTo>
                    <a:pt x="1965" y="1020"/>
                  </a:lnTo>
                  <a:cubicBezTo>
                    <a:pt x="2066" y="759"/>
                    <a:pt x="2021" y="388"/>
                    <a:pt x="1695" y="334"/>
                  </a:cubicBezTo>
                  <a:lnTo>
                    <a:pt x="1695" y="334"/>
                  </a:lnTo>
                  <a:cubicBezTo>
                    <a:pt x="1634" y="162"/>
                    <a:pt x="1316" y="88"/>
                    <a:pt x="1113" y="181"/>
                  </a:cubicBezTo>
                  <a:lnTo>
                    <a:pt x="1113" y="181"/>
                  </a:lnTo>
                  <a:cubicBezTo>
                    <a:pt x="1068" y="0"/>
                    <a:pt x="830" y="90"/>
                    <a:pt x="725" y="172"/>
                  </a:cubicBezTo>
                  <a:lnTo>
                    <a:pt x="725" y="172"/>
                  </a:lnTo>
                  <a:cubicBezTo>
                    <a:pt x="692" y="199"/>
                    <a:pt x="663" y="231"/>
                    <a:pt x="640" y="266"/>
                  </a:cubicBezTo>
                  <a:lnTo>
                    <a:pt x="640" y="266"/>
                  </a:lnTo>
                  <a:cubicBezTo>
                    <a:pt x="636" y="264"/>
                    <a:pt x="631" y="262"/>
                    <a:pt x="624" y="263"/>
                  </a:cubicBezTo>
                  <a:lnTo>
                    <a:pt x="624" y="263"/>
                  </a:lnTo>
                  <a:cubicBezTo>
                    <a:pt x="344" y="285"/>
                    <a:pt x="0" y="661"/>
                    <a:pt x="182" y="907"/>
                  </a:cubicBezTo>
                  <a:lnTo>
                    <a:pt x="182" y="907"/>
                  </a:lnTo>
                  <a:cubicBezTo>
                    <a:pt x="36" y="1078"/>
                    <a:pt x="81" y="1307"/>
                    <a:pt x="176" y="1498"/>
                  </a:cubicBezTo>
                  <a:lnTo>
                    <a:pt x="176" y="1498"/>
                  </a:lnTo>
                  <a:cubicBezTo>
                    <a:pt x="221" y="1586"/>
                    <a:pt x="296" y="1645"/>
                    <a:pt x="390" y="1671"/>
                  </a:cubicBezTo>
                  <a:lnTo>
                    <a:pt x="390" y="1671"/>
                  </a:lnTo>
                  <a:cubicBezTo>
                    <a:pt x="412" y="1678"/>
                    <a:pt x="432" y="1679"/>
                    <a:pt x="450" y="1677"/>
                  </a:cubicBezTo>
                  <a:lnTo>
                    <a:pt x="450" y="1677"/>
                  </a:lnTo>
                  <a:cubicBezTo>
                    <a:pt x="460" y="1771"/>
                    <a:pt x="541" y="1840"/>
                    <a:pt x="636" y="1858"/>
                  </a:cubicBezTo>
                  <a:lnTo>
                    <a:pt x="636" y="1858"/>
                  </a:lnTo>
                  <a:cubicBezTo>
                    <a:pt x="695" y="1869"/>
                    <a:pt x="753" y="1852"/>
                    <a:pt x="804" y="1822"/>
                  </a:cubicBezTo>
                  <a:lnTo>
                    <a:pt x="804" y="1822"/>
                  </a:lnTo>
                  <a:cubicBezTo>
                    <a:pt x="1051" y="2114"/>
                    <a:pt x="1566" y="1911"/>
                    <a:pt x="1668" y="1576"/>
                  </a:cubicBezTo>
                  <a:lnTo>
                    <a:pt x="1668" y="1576"/>
                  </a:lnTo>
                  <a:cubicBezTo>
                    <a:pt x="1751" y="1548"/>
                    <a:pt x="1825" y="1485"/>
                    <a:pt x="1873" y="1407"/>
                  </a:cubicBezTo>
                  <a:lnTo>
                    <a:pt x="1873" y="1407"/>
                  </a:lnTo>
                  <a:cubicBezTo>
                    <a:pt x="1927" y="1320"/>
                    <a:pt x="1983" y="1155"/>
                    <a:pt x="1952" y="1036"/>
                  </a:cubicBezTo>
                  <a:lnTo>
                    <a:pt x="1952" y="1036"/>
                  </a:lnTo>
                  <a:cubicBezTo>
                    <a:pt x="1957" y="1032"/>
                    <a:pt x="1963" y="1027"/>
                    <a:pt x="1965" y="1020"/>
                  </a:cubicBezTo>
                  <a:close/>
                </a:path>
              </a:pathLst>
            </a:custGeom>
            <a:solidFill>
              <a:schemeClr val="accent5"/>
            </a:solidFill>
            <a:ln>
              <a:noFill/>
            </a:ln>
            <a:effectLst/>
          </p:spPr>
          <p:txBody>
            <a:bodyPr wrap="none" anchor="ctr"/>
            <a:lstStyle/>
            <a:p>
              <a:endParaRPr lang="es-ES_tradnl" sz="919"/>
            </a:p>
          </p:txBody>
        </p:sp>
        <p:grpSp>
          <p:nvGrpSpPr>
            <p:cNvPr id="11" name="Group 10">
              <a:extLst>
                <a:ext uri="{FF2B5EF4-FFF2-40B4-BE49-F238E27FC236}">
                  <a16:creationId xmlns:a16="http://schemas.microsoft.com/office/drawing/2014/main" id="{7680525F-A267-4146-AF78-8DE59197D72D}"/>
                </a:ext>
              </a:extLst>
            </p:cNvPr>
            <p:cNvGrpSpPr/>
            <p:nvPr/>
          </p:nvGrpSpPr>
          <p:grpSpPr>
            <a:xfrm rot="759599">
              <a:off x="243217" y="3192686"/>
              <a:ext cx="1041315" cy="1797483"/>
              <a:chOff x="2263797" y="2598086"/>
              <a:chExt cx="532496" cy="919177"/>
            </a:xfrm>
            <a:solidFill>
              <a:schemeClr val="accent5"/>
            </a:solidFill>
          </p:grpSpPr>
          <p:sp>
            <p:nvSpPr>
              <p:cNvPr id="436" name="Freeform 12">
                <a:extLst>
                  <a:ext uri="{FF2B5EF4-FFF2-40B4-BE49-F238E27FC236}">
                    <a16:creationId xmlns:a16="http://schemas.microsoft.com/office/drawing/2014/main" id="{57BD573A-1E0D-7340-A991-51E2196A5915}"/>
                  </a:ext>
                </a:extLst>
              </p:cNvPr>
              <p:cNvSpPr>
                <a:spLocks noChangeArrowheads="1"/>
              </p:cNvSpPr>
              <p:nvPr/>
            </p:nvSpPr>
            <p:spPr bwMode="auto">
              <a:xfrm>
                <a:off x="2555008" y="2944317"/>
                <a:ext cx="83169" cy="194420"/>
              </a:xfrm>
              <a:custGeom>
                <a:avLst/>
                <a:gdLst>
                  <a:gd name="T0" fmla="*/ 298 w 338"/>
                  <a:gd name="T1" fmla="*/ 19 h 792"/>
                  <a:gd name="T2" fmla="*/ 298 w 338"/>
                  <a:gd name="T3" fmla="*/ 19 h 792"/>
                  <a:gd name="T4" fmla="*/ 7 w 338"/>
                  <a:gd name="T5" fmla="*/ 760 h 792"/>
                  <a:gd name="T6" fmla="*/ 7 w 338"/>
                  <a:gd name="T7" fmla="*/ 760 h 792"/>
                  <a:gd name="T8" fmla="*/ 37 w 338"/>
                  <a:gd name="T9" fmla="*/ 771 h 792"/>
                  <a:gd name="T10" fmla="*/ 37 w 338"/>
                  <a:gd name="T11" fmla="*/ 771 h 792"/>
                  <a:gd name="T12" fmla="*/ 328 w 338"/>
                  <a:gd name="T13" fmla="*/ 31 h 792"/>
                  <a:gd name="T14" fmla="*/ 328 w 338"/>
                  <a:gd name="T15" fmla="*/ 31 h 792"/>
                  <a:gd name="T16" fmla="*/ 298 w 338"/>
                  <a:gd name="T17" fmla="*/ 19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8" h="792">
                    <a:moveTo>
                      <a:pt x="298" y="19"/>
                    </a:moveTo>
                    <a:lnTo>
                      <a:pt x="298" y="19"/>
                    </a:lnTo>
                    <a:cubicBezTo>
                      <a:pt x="187" y="260"/>
                      <a:pt x="91" y="507"/>
                      <a:pt x="7" y="760"/>
                    </a:cubicBezTo>
                    <a:lnTo>
                      <a:pt x="7" y="760"/>
                    </a:lnTo>
                    <a:cubicBezTo>
                      <a:pt x="0" y="779"/>
                      <a:pt x="31" y="791"/>
                      <a:pt x="37" y="771"/>
                    </a:cubicBezTo>
                    <a:lnTo>
                      <a:pt x="37" y="771"/>
                    </a:lnTo>
                    <a:cubicBezTo>
                      <a:pt x="121" y="519"/>
                      <a:pt x="218" y="272"/>
                      <a:pt x="328" y="31"/>
                    </a:cubicBezTo>
                    <a:lnTo>
                      <a:pt x="328" y="31"/>
                    </a:lnTo>
                    <a:cubicBezTo>
                      <a:pt x="337" y="11"/>
                      <a:pt x="307" y="0"/>
                      <a:pt x="298"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7" name="Freeform 13">
                <a:extLst>
                  <a:ext uri="{FF2B5EF4-FFF2-40B4-BE49-F238E27FC236}">
                    <a16:creationId xmlns:a16="http://schemas.microsoft.com/office/drawing/2014/main" id="{1BA699F3-A0B9-804F-A614-AF474F804D89}"/>
                  </a:ext>
                </a:extLst>
              </p:cNvPr>
              <p:cNvSpPr>
                <a:spLocks noChangeArrowheads="1"/>
              </p:cNvSpPr>
              <p:nvPr/>
            </p:nvSpPr>
            <p:spPr bwMode="auto">
              <a:xfrm>
                <a:off x="2263797" y="2598086"/>
                <a:ext cx="532496" cy="919177"/>
              </a:xfrm>
              <a:custGeom>
                <a:avLst/>
                <a:gdLst>
                  <a:gd name="T0" fmla="*/ 1449 w 2174"/>
                  <a:gd name="T1" fmla="*/ 890 h 3753"/>
                  <a:gd name="T2" fmla="*/ 1029 w 2174"/>
                  <a:gd name="T3" fmla="*/ 478 h 3753"/>
                  <a:gd name="T4" fmla="*/ 1517 w 2174"/>
                  <a:gd name="T5" fmla="*/ 1718 h 3753"/>
                  <a:gd name="T6" fmla="*/ 1598 w 2174"/>
                  <a:gd name="T7" fmla="*/ 1101 h 3753"/>
                  <a:gd name="T8" fmla="*/ 1555 w 2174"/>
                  <a:gd name="T9" fmla="*/ 2071 h 3753"/>
                  <a:gd name="T10" fmla="*/ 1304 w 2174"/>
                  <a:gd name="T11" fmla="*/ 2642 h 3753"/>
                  <a:gd name="T12" fmla="*/ 1729 w 2174"/>
                  <a:gd name="T13" fmla="*/ 1974 h 3753"/>
                  <a:gd name="T14" fmla="*/ 1555 w 2174"/>
                  <a:gd name="T15" fmla="*/ 2071 h 3753"/>
                  <a:gd name="T16" fmla="*/ 193 w 2174"/>
                  <a:gd name="T17" fmla="*/ 1300 h 3753"/>
                  <a:gd name="T18" fmla="*/ 1142 w 2174"/>
                  <a:gd name="T19" fmla="*/ 2289 h 3753"/>
                  <a:gd name="T20" fmla="*/ 420 w 2174"/>
                  <a:gd name="T21" fmla="*/ 1495 h 3753"/>
                  <a:gd name="T22" fmla="*/ 1100 w 2174"/>
                  <a:gd name="T23" fmla="*/ 2303 h 3753"/>
                  <a:gd name="T24" fmla="*/ 595 w 2174"/>
                  <a:gd name="T25" fmla="*/ 848 h 3753"/>
                  <a:gd name="T26" fmla="*/ 767 w 2174"/>
                  <a:gd name="T27" fmla="*/ 1220 h 3753"/>
                  <a:gd name="T28" fmla="*/ 1621 w 2174"/>
                  <a:gd name="T29" fmla="*/ 3049 h 3753"/>
                  <a:gd name="T30" fmla="*/ 1994 w 2174"/>
                  <a:gd name="T31" fmla="*/ 2671 h 3753"/>
                  <a:gd name="T32" fmla="*/ 2064 w 2174"/>
                  <a:gd name="T33" fmla="*/ 2166 h 3753"/>
                  <a:gd name="T34" fmla="*/ 1146 w 2174"/>
                  <a:gd name="T35" fmla="*/ 3477 h 3753"/>
                  <a:gd name="T36" fmla="*/ 881 w 2174"/>
                  <a:gd name="T37" fmla="*/ 3487 h 3753"/>
                  <a:gd name="T38" fmla="*/ 971 w 2174"/>
                  <a:gd name="T39" fmla="*/ 3356 h 3753"/>
                  <a:gd name="T40" fmla="*/ 1151 w 2174"/>
                  <a:gd name="T41" fmla="*/ 3610 h 3753"/>
                  <a:gd name="T42" fmla="*/ 119 w 2174"/>
                  <a:gd name="T43" fmla="*/ 2241 h 3753"/>
                  <a:gd name="T44" fmla="*/ 744 w 2174"/>
                  <a:gd name="T45" fmla="*/ 2594 h 3753"/>
                  <a:gd name="T46" fmla="*/ 1024 w 2174"/>
                  <a:gd name="T47" fmla="*/ 2841 h 3753"/>
                  <a:gd name="T48" fmla="*/ 1264 w 2174"/>
                  <a:gd name="T49" fmla="*/ 2975 h 3753"/>
                  <a:gd name="T50" fmla="*/ 961 w 2174"/>
                  <a:gd name="T51" fmla="*/ 2901 h 3753"/>
                  <a:gd name="T52" fmla="*/ 581 w 2174"/>
                  <a:gd name="T53" fmla="*/ 2674 h 3753"/>
                  <a:gd name="T54" fmla="*/ 629 w 2174"/>
                  <a:gd name="T55" fmla="*/ 2770 h 3753"/>
                  <a:gd name="T56" fmla="*/ 1205 w 2174"/>
                  <a:gd name="T57" fmla="*/ 1028 h 3753"/>
                  <a:gd name="T58" fmla="*/ 1249 w 2174"/>
                  <a:gd name="T59" fmla="*/ 475 h 3753"/>
                  <a:gd name="T60" fmla="*/ 1053 w 2174"/>
                  <a:gd name="T61" fmla="*/ 364 h 3753"/>
                  <a:gd name="T62" fmla="*/ 1048 w 2174"/>
                  <a:gd name="T63" fmla="*/ 47 h 3753"/>
                  <a:gd name="T64" fmla="*/ 1149 w 2174"/>
                  <a:gd name="T65" fmla="*/ 1044 h 3753"/>
                  <a:gd name="T66" fmla="*/ 1112 w 2174"/>
                  <a:gd name="T67" fmla="*/ 1524 h 3753"/>
                  <a:gd name="T68" fmla="*/ 521 w 2174"/>
                  <a:gd name="T69" fmla="*/ 821 h 3753"/>
                  <a:gd name="T70" fmla="*/ 767 w 2174"/>
                  <a:gd name="T71" fmla="*/ 1335 h 3753"/>
                  <a:gd name="T72" fmla="*/ 1129 w 2174"/>
                  <a:gd name="T73" fmla="*/ 2172 h 3753"/>
                  <a:gd name="T74" fmla="*/ 159 w 2174"/>
                  <a:gd name="T75" fmla="*/ 1235 h 3753"/>
                  <a:gd name="T76" fmla="*/ 336 w 2174"/>
                  <a:gd name="T77" fmla="*/ 1594 h 3753"/>
                  <a:gd name="T78" fmla="*/ 1153 w 2174"/>
                  <a:gd name="T79" fmla="*/ 2347 h 3753"/>
                  <a:gd name="T80" fmla="*/ 50 w 2174"/>
                  <a:gd name="T81" fmla="*/ 2170 h 3753"/>
                  <a:gd name="T82" fmla="*/ 19 w 2174"/>
                  <a:gd name="T83" fmla="*/ 2206 h 3753"/>
                  <a:gd name="T84" fmla="*/ 1570 w 2174"/>
                  <a:gd name="T85" fmla="*/ 3393 h 3753"/>
                  <a:gd name="T86" fmla="*/ 763 w 2174"/>
                  <a:gd name="T87" fmla="*/ 3365 h 3753"/>
                  <a:gd name="T88" fmla="*/ 491 w 2174"/>
                  <a:gd name="T89" fmla="*/ 3586 h 3753"/>
                  <a:gd name="T90" fmla="*/ 1634 w 2174"/>
                  <a:gd name="T91" fmla="*/ 3477 h 3753"/>
                  <a:gd name="T92" fmla="*/ 1538 w 2174"/>
                  <a:gd name="T93" fmla="*/ 3262 h 3753"/>
                  <a:gd name="T94" fmla="*/ 1997 w 2174"/>
                  <a:gd name="T95" fmla="*/ 2782 h 3753"/>
                  <a:gd name="T96" fmla="*/ 2105 w 2174"/>
                  <a:gd name="T97" fmla="*/ 1990 h 3753"/>
                  <a:gd name="T98" fmla="*/ 1467 w 2174"/>
                  <a:gd name="T99" fmla="*/ 3142 h 3753"/>
                  <a:gd name="T100" fmla="*/ 1379 w 2174"/>
                  <a:gd name="T101" fmla="*/ 2963 h 3753"/>
                  <a:gd name="T102" fmla="*/ 1926 w 2174"/>
                  <a:gd name="T103" fmla="*/ 1434 h 3753"/>
                  <a:gd name="T104" fmla="*/ 1877 w 2174"/>
                  <a:gd name="T105" fmla="*/ 1434 h 3753"/>
                  <a:gd name="T106" fmla="*/ 1254 w 2174"/>
                  <a:gd name="T107" fmla="*/ 2600 h 3753"/>
                  <a:gd name="T108" fmla="*/ 1218 w 2174"/>
                  <a:gd name="T109" fmla="*/ 2334 h 3753"/>
                  <a:gd name="T110" fmla="*/ 1650 w 2174"/>
                  <a:gd name="T111" fmla="*/ 1064 h 3753"/>
                  <a:gd name="T112" fmla="*/ 1638 w 2174"/>
                  <a:gd name="T113" fmla="*/ 1013 h 3753"/>
                  <a:gd name="T114" fmla="*/ 1155 w 2174"/>
                  <a:gd name="T115" fmla="*/ 1653 h 3753"/>
                  <a:gd name="T116" fmla="*/ 1156 w 2174"/>
                  <a:gd name="T117" fmla="*/ 1630 h 3753"/>
                  <a:gd name="T118" fmla="*/ 1617 w 2174"/>
                  <a:gd name="T119" fmla="*/ 452 h 3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74" h="3753">
                    <a:moveTo>
                      <a:pt x="1191" y="1245"/>
                    </a:moveTo>
                    <a:lnTo>
                      <a:pt x="1191" y="1245"/>
                    </a:lnTo>
                    <a:cubicBezTo>
                      <a:pt x="1245" y="978"/>
                      <a:pt x="1389" y="750"/>
                      <a:pt x="1551" y="536"/>
                    </a:cubicBezTo>
                    <a:lnTo>
                      <a:pt x="1551" y="536"/>
                    </a:lnTo>
                    <a:cubicBezTo>
                      <a:pt x="1526" y="656"/>
                      <a:pt x="1493" y="775"/>
                      <a:pt x="1449" y="890"/>
                    </a:cubicBezTo>
                    <a:lnTo>
                      <a:pt x="1449" y="890"/>
                    </a:lnTo>
                    <a:cubicBezTo>
                      <a:pt x="1402" y="1009"/>
                      <a:pt x="1324" y="1195"/>
                      <a:pt x="1191" y="1245"/>
                    </a:cubicBezTo>
                    <a:close/>
                    <a:moveTo>
                      <a:pt x="980" y="239"/>
                    </a:moveTo>
                    <a:lnTo>
                      <a:pt x="980" y="239"/>
                    </a:lnTo>
                    <a:cubicBezTo>
                      <a:pt x="988" y="324"/>
                      <a:pt x="1012" y="411"/>
                      <a:pt x="1029" y="478"/>
                    </a:cubicBezTo>
                    <a:lnTo>
                      <a:pt x="1029" y="478"/>
                    </a:lnTo>
                    <a:cubicBezTo>
                      <a:pt x="1072" y="647"/>
                      <a:pt x="1117" y="805"/>
                      <a:pt x="1139" y="978"/>
                    </a:cubicBezTo>
                    <a:lnTo>
                      <a:pt x="1139" y="978"/>
                    </a:lnTo>
                    <a:cubicBezTo>
                      <a:pt x="900" y="804"/>
                      <a:pt x="905" y="505"/>
                      <a:pt x="980" y="239"/>
                    </a:cubicBezTo>
                    <a:close/>
                    <a:moveTo>
                      <a:pt x="1517" y="1718"/>
                    </a:moveTo>
                    <a:lnTo>
                      <a:pt x="1517" y="1718"/>
                    </a:lnTo>
                    <a:cubicBezTo>
                      <a:pt x="1449" y="1910"/>
                      <a:pt x="1322" y="2089"/>
                      <a:pt x="1216" y="2264"/>
                    </a:cubicBezTo>
                    <a:lnTo>
                      <a:pt x="1216" y="2264"/>
                    </a:lnTo>
                    <a:cubicBezTo>
                      <a:pt x="1118" y="1846"/>
                      <a:pt x="1393" y="1451"/>
                      <a:pt x="1598" y="1101"/>
                    </a:cubicBezTo>
                    <a:lnTo>
                      <a:pt x="1598" y="1101"/>
                    </a:lnTo>
                    <a:lnTo>
                      <a:pt x="1598" y="1102"/>
                    </a:lnTo>
                    <a:lnTo>
                      <a:pt x="1598" y="1102"/>
                    </a:lnTo>
                    <a:cubicBezTo>
                      <a:pt x="1585" y="1307"/>
                      <a:pt x="1584" y="1524"/>
                      <a:pt x="1517" y="1718"/>
                    </a:cubicBezTo>
                    <a:close/>
                    <a:moveTo>
                      <a:pt x="1555" y="2071"/>
                    </a:moveTo>
                    <a:lnTo>
                      <a:pt x="1555" y="2071"/>
                    </a:lnTo>
                    <a:cubicBezTo>
                      <a:pt x="1661" y="1890"/>
                      <a:pt x="1768" y="1708"/>
                      <a:pt x="1874" y="1527"/>
                    </a:cubicBezTo>
                    <a:lnTo>
                      <a:pt x="1874" y="1527"/>
                    </a:lnTo>
                    <a:cubicBezTo>
                      <a:pt x="1867" y="1730"/>
                      <a:pt x="1844" y="1932"/>
                      <a:pt x="1782" y="2128"/>
                    </a:cubicBezTo>
                    <a:lnTo>
                      <a:pt x="1782" y="2128"/>
                    </a:lnTo>
                    <a:cubicBezTo>
                      <a:pt x="1715" y="2337"/>
                      <a:pt x="1552" y="2631"/>
                      <a:pt x="1304" y="2642"/>
                    </a:cubicBezTo>
                    <a:lnTo>
                      <a:pt x="1304" y="2642"/>
                    </a:lnTo>
                    <a:cubicBezTo>
                      <a:pt x="1485" y="2444"/>
                      <a:pt x="1637" y="2224"/>
                      <a:pt x="1759" y="1986"/>
                    </a:cubicBezTo>
                    <a:lnTo>
                      <a:pt x="1759" y="1986"/>
                    </a:lnTo>
                    <a:cubicBezTo>
                      <a:pt x="1769" y="1967"/>
                      <a:pt x="1739" y="1956"/>
                      <a:pt x="1729" y="1974"/>
                    </a:cubicBezTo>
                    <a:lnTo>
                      <a:pt x="1729" y="1974"/>
                    </a:lnTo>
                    <a:cubicBezTo>
                      <a:pt x="1618" y="2189"/>
                      <a:pt x="1483" y="2388"/>
                      <a:pt x="1326" y="2570"/>
                    </a:cubicBezTo>
                    <a:lnTo>
                      <a:pt x="1326" y="2570"/>
                    </a:lnTo>
                    <a:cubicBezTo>
                      <a:pt x="1321" y="2569"/>
                      <a:pt x="1316" y="2569"/>
                      <a:pt x="1312" y="2571"/>
                    </a:cubicBezTo>
                    <a:lnTo>
                      <a:pt x="1312" y="2571"/>
                    </a:lnTo>
                    <a:cubicBezTo>
                      <a:pt x="1364" y="2392"/>
                      <a:pt x="1458" y="2234"/>
                      <a:pt x="1555" y="2071"/>
                    </a:cubicBezTo>
                    <a:close/>
                    <a:moveTo>
                      <a:pt x="555" y="1855"/>
                    </a:moveTo>
                    <a:lnTo>
                      <a:pt x="555" y="1855"/>
                    </a:lnTo>
                    <a:cubicBezTo>
                      <a:pt x="511" y="1760"/>
                      <a:pt x="462" y="1671"/>
                      <a:pt x="396" y="1589"/>
                    </a:cubicBezTo>
                    <a:lnTo>
                      <a:pt x="396" y="1589"/>
                    </a:lnTo>
                    <a:cubicBezTo>
                      <a:pt x="321" y="1496"/>
                      <a:pt x="233" y="1414"/>
                      <a:pt x="193" y="1300"/>
                    </a:cubicBezTo>
                    <a:lnTo>
                      <a:pt x="193" y="1300"/>
                    </a:lnTo>
                    <a:cubicBezTo>
                      <a:pt x="418" y="1385"/>
                      <a:pt x="629" y="1489"/>
                      <a:pt x="773" y="1691"/>
                    </a:cubicBezTo>
                    <a:lnTo>
                      <a:pt x="773" y="1691"/>
                    </a:lnTo>
                    <a:cubicBezTo>
                      <a:pt x="908" y="1880"/>
                      <a:pt x="1022" y="2089"/>
                      <a:pt x="1142" y="2289"/>
                    </a:cubicBezTo>
                    <a:lnTo>
                      <a:pt x="1142" y="2289"/>
                    </a:lnTo>
                    <a:cubicBezTo>
                      <a:pt x="951" y="2186"/>
                      <a:pt x="807" y="2035"/>
                      <a:pt x="700" y="1845"/>
                    </a:cubicBezTo>
                    <a:lnTo>
                      <a:pt x="700" y="1845"/>
                    </a:lnTo>
                    <a:cubicBezTo>
                      <a:pt x="624" y="1709"/>
                      <a:pt x="559" y="1573"/>
                      <a:pt x="440" y="1469"/>
                    </a:cubicBezTo>
                    <a:lnTo>
                      <a:pt x="440" y="1469"/>
                    </a:lnTo>
                    <a:cubicBezTo>
                      <a:pt x="424" y="1455"/>
                      <a:pt x="404" y="1482"/>
                      <a:pt x="420" y="1495"/>
                    </a:cubicBezTo>
                    <a:lnTo>
                      <a:pt x="420" y="1495"/>
                    </a:lnTo>
                    <a:cubicBezTo>
                      <a:pt x="572" y="1626"/>
                      <a:pt x="637" y="1821"/>
                      <a:pt x="747" y="1984"/>
                    </a:cubicBezTo>
                    <a:lnTo>
                      <a:pt x="747" y="1984"/>
                    </a:lnTo>
                    <a:cubicBezTo>
                      <a:pt x="836" y="2117"/>
                      <a:pt x="961" y="2223"/>
                      <a:pt x="1100" y="2303"/>
                    </a:cubicBezTo>
                    <a:lnTo>
                      <a:pt x="1100" y="2303"/>
                    </a:lnTo>
                    <a:cubicBezTo>
                      <a:pt x="817" y="2315"/>
                      <a:pt x="669" y="2094"/>
                      <a:pt x="555" y="1855"/>
                    </a:cubicBezTo>
                    <a:close/>
                    <a:moveTo>
                      <a:pt x="767" y="1220"/>
                    </a:moveTo>
                    <a:lnTo>
                      <a:pt x="767" y="1220"/>
                    </a:lnTo>
                    <a:cubicBezTo>
                      <a:pt x="713" y="1092"/>
                      <a:pt x="672" y="962"/>
                      <a:pt x="595" y="848"/>
                    </a:cubicBezTo>
                    <a:lnTo>
                      <a:pt x="595" y="848"/>
                    </a:lnTo>
                    <a:cubicBezTo>
                      <a:pt x="899" y="982"/>
                      <a:pt x="983" y="1357"/>
                      <a:pt x="1108" y="1642"/>
                    </a:cubicBezTo>
                    <a:lnTo>
                      <a:pt x="1108" y="1642"/>
                    </a:lnTo>
                    <a:cubicBezTo>
                      <a:pt x="1108" y="1644"/>
                      <a:pt x="1108" y="1647"/>
                      <a:pt x="1108" y="1649"/>
                    </a:cubicBezTo>
                    <a:lnTo>
                      <a:pt x="1108" y="1649"/>
                    </a:lnTo>
                    <a:cubicBezTo>
                      <a:pt x="953" y="1539"/>
                      <a:pt x="842" y="1395"/>
                      <a:pt x="767" y="1220"/>
                    </a:cubicBezTo>
                    <a:close/>
                    <a:moveTo>
                      <a:pt x="2064" y="2166"/>
                    </a:moveTo>
                    <a:lnTo>
                      <a:pt x="2064" y="2166"/>
                    </a:lnTo>
                    <a:cubicBezTo>
                      <a:pt x="1941" y="2473"/>
                      <a:pt x="1719" y="2732"/>
                      <a:pt x="1591" y="3037"/>
                    </a:cubicBezTo>
                    <a:lnTo>
                      <a:pt x="1591" y="3037"/>
                    </a:lnTo>
                    <a:cubicBezTo>
                      <a:pt x="1583" y="3057"/>
                      <a:pt x="1614" y="3068"/>
                      <a:pt x="1621" y="3049"/>
                    </a:cubicBezTo>
                    <a:lnTo>
                      <a:pt x="1621" y="3049"/>
                    </a:lnTo>
                    <a:cubicBezTo>
                      <a:pt x="1755" y="2732"/>
                      <a:pt x="1988" y="2465"/>
                      <a:pt x="2107" y="2143"/>
                    </a:cubicBezTo>
                    <a:lnTo>
                      <a:pt x="2107" y="2143"/>
                    </a:lnTo>
                    <a:cubicBezTo>
                      <a:pt x="2101" y="2324"/>
                      <a:pt x="2062" y="2500"/>
                      <a:pt x="1994" y="2671"/>
                    </a:cubicBezTo>
                    <a:lnTo>
                      <a:pt x="1994" y="2671"/>
                    </a:lnTo>
                    <a:cubicBezTo>
                      <a:pt x="1952" y="2776"/>
                      <a:pt x="1895" y="2873"/>
                      <a:pt x="1830" y="2966"/>
                    </a:cubicBezTo>
                    <a:lnTo>
                      <a:pt x="1830" y="2966"/>
                    </a:lnTo>
                    <a:cubicBezTo>
                      <a:pt x="1768" y="3055"/>
                      <a:pt x="1648" y="3239"/>
                      <a:pt x="1523" y="3209"/>
                    </a:cubicBezTo>
                    <a:lnTo>
                      <a:pt x="1523" y="3209"/>
                    </a:lnTo>
                    <a:cubicBezTo>
                      <a:pt x="1452" y="2796"/>
                      <a:pt x="1857" y="2501"/>
                      <a:pt x="2064" y="2166"/>
                    </a:cubicBezTo>
                    <a:lnTo>
                      <a:pt x="612" y="3573"/>
                    </a:lnTo>
                    <a:lnTo>
                      <a:pt x="612" y="3573"/>
                    </a:lnTo>
                    <a:cubicBezTo>
                      <a:pt x="679" y="3572"/>
                      <a:pt x="745" y="3561"/>
                      <a:pt x="812" y="3542"/>
                    </a:cubicBezTo>
                    <a:lnTo>
                      <a:pt x="812" y="3542"/>
                    </a:lnTo>
                    <a:cubicBezTo>
                      <a:pt x="924" y="3510"/>
                      <a:pt x="1028" y="3466"/>
                      <a:pt x="1146" y="3477"/>
                    </a:cubicBezTo>
                    <a:lnTo>
                      <a:pt x="1146" y="3477"/>
                    </a:lnTo>
                    <a:cubicBezTo>
                      <a:pt x="1167" y="3479"/>
                      <a:pt x="1170" y="3446"/>
                      <a:pt x="1150" y="3444"/>
                    </a:cubicBezTo>
                    <a:lnTo>
                      <a:pt x="1150" y="3444"/>
                    </a:lnTo>
                    <a:cubicBezTo>
                      <a:pt x="1056" y="3436"/>
                      <a:pt x="969" y="3459"/>
                      <a:pt x="881" y="3487"/>
                    </a:cubicBezTo>
                    <a:lnTo>
                      <a:pt x="881" y="3487"/>
                    </a:lnTo>
                    <a:cubicBezTo>
                      <a:pt x="778" y="3518"/>
                      <a:pt x="683" y="3541"/>
                      <a:pt x="579" y="3540"/>
                    </a:cubicBezTo>
                    <a:lnTo>
                      <a:pt x="579" y="3540"/>
                    </a:lnTo>
                    <a:cubicBezTo>
                      <a:pt x="612" y="3520"/>
                      <a:pt x="643" y="3498"/>
                      <a:pt x="675" y="3475"/>
                    </a:cubicBezTo>
                    <a:lnTo>
                      <a:pt x="675" y="3475"/>
                    </a:lnTo>
                    <a:cubicBezTo>
                      <a:pt x="765" y="3410"/>
                      <a:pt x="861" y="3374"/>
                      <a:pt x="971" y="3356"/>
                    </a:cubicBezTo>
                    <a:lnTo>
                      <a:pt x="971" y="3356"/>
                    </a:lnTo>
                    <a:cubicBezTo>
                      <a:pt x="1171" y="3322"/>
                      <a:pt x="1376" y="3379"/>
                      <a:pt x="1566" y="3443"/>
                    </a:cubicBezTo>
                    <a:lnTo>
                      <a:pt x="1566" y="3443"/>
                    </a:lnTo>
                    <a:cubicBezTo>
                      <a:pt x="1423" y="3487"/>
                      <a:pt x="1299" y="3578"/>
                      <a:pt x="1151" y="3610"/>
                    </a:cubicBezTo>
                    <a:lnTo>
                      <a:pt x="1151" y="3610"/>
                    </a:lnTo>
                    <a:cubicBezTo>
                      <a:pt x="978" y="3647"/>
                      <a:pt x="786" y="3622"/>
                      <a:pt x="612" y="3573"/>
                    </a:cubicBezTo>
                    <a:lnTo>
                      <a:pt x="2064" y="2166"/>
                    </a:lnTo>
                    <a:close/>
                    <a:moveTo>
                      <a:pt x="629" y="2770"/>
                    </a:moveTo>
                    <a:lnTo>
                      <a:pt x="629" y="2770"/>
                    </a:lnTo>
                    <a:cubicBezTo>
                      <a:pt x="448" y="2607"/>
                      <a:pt x="285" y="2420"/>
                      <a:pt x="119" y="2241"/>
                    </a:cubicBezTo>
                    <a:lnTo>
                      <a:pt x="119" y="2241"/>
                    </a:lnTo>
                    <a:cubicBezTo>
                      <a:pt x="219" y="2272"/>
                      <a:pt x="317" y="2306"/>
                      <a:pt x="412" y="2352"/>
                    </a:cubicBezTo>
                    <a:lnTo>
                      <a:pt x="412" y="2352"/>
                    </a:lnTo>
                    <a:cubicBezTo>
                      <a:pt x="535" y="2412"/>
                      <a:pt x="642" y="2505"/>
                      <a:pt x="744" y="2594"/>
                    </a:cubicBezTo>
                    <a:lnTo>
                      <a:pt x="744" y="2594"/>
                    </a:lnTo>
                    <a:cubicBezTo>
                      <a:pt x="825" y="2666"/>
                      <a:pt x="905" y="2741"/>
                      <a:pt x="989" y="2807"/>
                    </a:cubicBezTo>
                    <a:lnTo>
                      <a:pt x="989" y="2807"/>
                    </a:lnTo>
                    <a:cubicBezTo>
                      <a:pt x="988" y="2809"/>
                      <a:pt x="986" y="2810"/>
                      <a:pt x="985" y="2812"/>
                    </a:cubicBezTo>
                    <a:lnTo>
                      <a:pt x="985" y="2812"/>
                    </a:lnTo>
                    <a:cubicBezTo>
                      <a:pt x="966" y="2837"/>
                      <a:pt x="1005" y="2866"/>
                      <a:pt x="1024" y="2841"/>
                    </a:cubicBezTo>
                    <a:lnTo>
                      <a:pt x="1024" y="2841"/>
                    </a:lnTo>
                    <a:cubicBezTo>
                      <a:pt x="1025" y="2839"/>
                      <a:pt x="1025" y="2837"/>
                      <a:pt x="1026" y="2836"/>
                    </a:cubicBezTo>
                    <a:lnTo>
                      <a:pt x="1026" y="2836"/>
                    </a:lnTo>
                    <a:cubicBezTo>
                      <a:pt x="1100" y="2891"/>
                      <a:pt x="1178" y="2939"/>
                      <a:pt x="1264" y="2975"/>
                    </a:cubicBezTo>
                    <a:lnTo>
                      <a:pt x="1264" y="2975"/>
                    </a:lnTo>
                    <a:cubicBezTo>
                      <a:pt x="1260" y="2975"/>
                      <a:pt x="1257" y="2975"/>
                      <a:pt x="1254" y="2975"/>
                    </a:cubicBezTo>
                    <a:lnTo>
                      <a:pt x="1254" y="2975"/>
                    </a:lnTo>
                    <a:cubicBezTo>
                      <a:pt x="1219" y="2974"/>
                      <a:pt x="1185" y="2969"/>
                      <a:pt x="1151" y="2963"/>
                    </a:cubicBezTo>
                    <a:lnTo>
                      <a:pt x="1151" y="2963"/>
                    </a:lnTo>
                    <a:cubicBezTo>
                      <a:pt x="1085" y="2953"/>
                      <a:pt x="1022" y="2929"/>
                      <a:pt x="961" y="2901"/>
                    </a:cubicBezTo>
                    <a:lnTo>
                      <a:pt x="961" y="2901"/>
                    </a:lnTo>
                    <a:cubicBezTo>
                      <a:pt x="830" y="2841"/>
                      <a:pt x="712" y="2738"/>
                      <a:pt x="600" y="2648"/>
                    </a:cubicBezTo>
                    <a:lnTo>
                      <a:pt x="600" y="2648"/>
                    </a:lnTo>
                    <a:cubicBezTo>
                      <a:pt x="584" y="2634"/>
                      <a:pt x="565" y="2661"/>
                      <a:pt x="581" y="2674"/>
                    </a:cubicBezTo>
                    <a:lnTo>
                      <a:pt x="581" y="2674"/>
                    </a:lnTo>
                    <a:cubicBezTo>
                      <a:pt x="706" y="2775"/>
                      <a:pt x="834" y="2878"/>
                      <a:pt x="981" y="2945"/>
                    </a:cubicBezTo>
                    <a:lnTo>
                      <a:pt x="981" y="2945"/>
                    </a:lnTo>
                    <a:cubicBezTo>
                      <a:pt x="1029" y="2967"/>
                      <a:pt x="1110" y="2997"/>
                      <a:pt x="1186" y="3010"/>
                    </a:cubicBezTo>
                    <a:lnTo>
                      <a:pt x="1186" y="3010"/>
                    </a:lnTo>
                    <a:cubicBezTo>
                      <a:pt x="980" y="3028"/>
                      <a:pt x="784" y="2909"/>
                      <a:pt x="629" y="2770"/>
                    </a:cubicBezTo>
                    <a:close/>
                    <a:moveTo>
                      <a:pt x="1604" y="428"/>
                    </a:moveTo>
                    <a:lnTo>
                      <a:pt x="1604" y="428"/>
                    </a:lnTo>
                    <a:cubicBezTo>
                      <a:pt x="1595" y="421"/>
                      <a:pt x="1580" y="419"/>
                      <a:pt x="1570" y="432"/>
                    </a:cubicBezTo>
                    <a:lnTo>
                      <a:pt x="1570" y="432"/>
                    </a:lnTo>
                    <a:cubicBezTo>
                      <a:pt x="1425" y="617"/>
                      <a:pt x="1290" y="810"/>
                      <a:pt x="1205" y="1028"/>
                    </a:cubicBezTo>
                    <a:lnTo>
                      <a:pt x="1205" y="1028"/>
                    </a:lnTo>
                    <a:cubicBezTo>
                      <a:pt x="1230" y="841"/>
                      <a:pt x="1262" y="657"/>
                      <a:pt x="1297" y="480"/>
                    </a:cubicBezTo>
                    <a:lnTo>
                      <a:pt x="1297" y="480"/>
                    </a:lnTo>
                    <a:cubicBezTo>
                      <a:pt x="1304" y="449"/>
                      <a:pt x="1255" y="444"/>
                      <a:pt x="1249" y="475"/>
                    </a:cubicBezTo>
                    <a:lnTo>
                      <a:pt x="1249" y="475"/>
                    </a:lnTo>
                    <a:cubicBezTo>
                      <a:pt x="1222" y="609"/>
                      <a:pt x="1197" y="746"/>
                      <a:pt x="1177" y="885"/>
                    </a:cubicBezTo>
                    <a:lnTo>
                      <a:pt x="1177" y="885"/>
                    </a:lnTo>
                    <a:cubicBezTo>
                      <a:pt x="1163" y="788"/>
                      <a:pt x="1145" y="692"/>
                      <a:pt x="1116" y="597"/>
                    </a:cubicBezTo>
                    <a:lnTo>
                      <a:pt x="1116" y="597"/>
                    </a:lnTo>
                    <a:cubicBezTo>
                      <a:pt x="1092" y="520"/>
                      <a:pt x="1069" y="444"/>
                      <a:pt x="1053" y="364"/>
                    </a:cubicBezTo>
                    <a:lnTo>
                      <a:pt x="1053" y="364"/>
                    </a:lnTo>
                    <a:cubicBezTo>
                      <a:pt x="1036" y="278"/>
                      <a:pt x="1009" y="150"/>
                      <a:pt x="1050" y="70"/>
                    </a:cubicBezTo>
                    <a:lnTo>
                      <a:pt x="1050" y="70"/>
                    </a:lnTo>
                    <a:cubicBezTo>
                      <a:pt x="1055" y="61"/>
                      <a:pt x="1053" y="52"/>
                      <a:pt x="1048" y="47"/>
                    </a:cubicBezTo>
                    <a:lnTo>
                      <a:pt x="1048" y="47"/>
                    </a:lnTo>
                    <a:lnTo>
                      <a:pt x="1048" y="47"/>
                    </a:lnTo>
                    <a:lnTo>
                      <a:pt x="1048" y="47"/>
                    </a:lnTo>
                    <a:cubicBezTo>
                      <a:pt x="1060" y="17"/>
                      <a:pt x="1014" y="0"/>
                      <a:pt x="1002" y="29"/>
                    </a:cubicBezTo>
                    <a:lnTo>
                      <a:pt x="1002" y="29"/>
                    </a:lnTo>
                    <a:cubicBezTo>
                      <a:pt x="864" y="360"/>
                      <a:pt x="785" y="823"/>
                      <a:pt x="1149" y="1044"/>
                    </a:cubicBezTo>
                    <a:lnTo>
                      <a:pt x="1149" y="1044"/>
                    </a:lnTo>
                    <a:cubicBezTo>
                      <a:pt x="1151" y="1045"/>
                      <a:pt x="1153" y="1045"/>
                      <a:pt x="1154" y="1046"/>
                    </a:cubicBezTo>
                    <a:lnTo>
                      <a:pt x="1154" y="1046"/>
                    </a:lnTo>
                    <a:cubicBezTo>
                      <a:pt x="1134" y="1204"/>
                      <a:pt x="1119" y="1364"/>
                      <a:pt x="1112" y="1524"/>
                    </a:cubicBezTo>
                    <a:lnTo>
                      <a:pt x="1112" y="1524"/>
                    </a:lnTo>
                    <a:cubicBezTo>
                      <a:pt x="990" y="1221"/>
                      <a:pt x="880" y="866"/>
                      <a:pt x="531" y="773"/>
                    </a:cubicBezTo>
                    <a:lnTo>
                      <a:pt x="531" y="773"/>
                    </a:lnTo>
                    <a:cubicBezTo>
                      <a:pt x="501" y="765"/>
                      <a:pt x="483" y="811"/>
                      <a:pt x="514" y="819"/>
                    </a:cubicBezTo>
                    <a:lnTo>
                      <a:pt x="514" y="819"/>
                    </a:lnTo>
                    <a:cubicBezTo>
                      <a:pt x="516" y="819"/>
                      <a:pt x="518" y="820"/>
                      <a:pt x="521" y="821"/>
                    </a:cubicBezTo>
                    <a:lnTo>
                      <a:pt x="521" y="821"/>
                    </a:lnTo>
                    <a:cubicBezTo>
                      <a:pt x="521" y="825"/>
                      <a:pt x="523" y="830"/>
                      <a:pt x="526" y="834"/>
                    </a:cubicBezTo>
                    <a:lnTo>
                      <a:pt x="526" y="834"/>
                    </a:lnTo>
                    <a:cubicBezTo>
                      <a:pt x="642" y="983"/>
                      <a:pt x="684" y="1169"/>
                      <a:pt x="767" y="1335"/>
                    </a:cubicBezTo>
                    <a:lnTo>
                      <a:pt x="767" y="1335"/>
                    </a:lnTo>
                    <a:cubicBezTo>
                      <a:pt x="842" y="1487"/>
                      <a:pt x="964" y="1612"/>
                      <a:pt x="1104" y="1706"/>
                    </a:cubicBezTo>
                    <a:lnTo>
                      <a:pt x="1104" y="1706"/>
                    </a:lnTo>
                    <a:cubicBezTo>
                      <a:pt x="1105" y="1706"/>
                      <a:pt x="1106" y="1706"/>
                      <a:pt x="1107" y="1707"/>
                    </a:cubicBezTo>
                    <a:lnTo>
                      <a:pt x="1107" y="1707"/>
                    </a:lnTo>
                    <a:cubicBezTo>
                      <a:pt x="1106" y="1863"/>
                      <a:pt x="1113" y="2019"/>
                      <a:pt x="1129" y="2172"/>
                    </a:cubicBezTo>
                    <a:lnTo>
                      <a:pt x="1129" y="2172"/>
                    </a:lnTo>
                    <a:cubicBezTo>
                      <a:pt x="1015" y="1975"/>
                      <a:pt x="902" y="1773"/>
                      <a:pt x="763" y="1596"/>
                    </a:cubicBezTo>
                    <a:lnTo>
                      <a:pt x="763" y="1596"/>
                    </a:lnTo>
                    <a:cubicBezTo>
                      <a:pt x="616" y="1409"/>
                      <a:pt x="375" y="1313"/>
                      <a:pt x="159" y="1235"/>
                    </a:cubicBezTo>
                    <a:lnTo>
                      <a:pt x="159" y="1235"/>
                    </a:lnTo>
                    <a:cubicBezTo>
                      <a:pt x="131" y="1225"/>
                      <a:pt x="114" y="1264"/>
                      <a:pt x="137" y="1278"/>
                    </a:cubicBezTo>
                    <a:lnTo>
                      <a:pt x="137" y="1278"/>
                    </a:lnTo>
                    <a:cubicBezTo>
                      <a:pt x="137" y="1280"/>
                      <a:pt x="137" y="1281"/>
                      <a:pt x="137" y="1282"/>
                    </a:cubicBezTo>
                    <a:lnTo>
                      <a:pt x="137" y="1282"/>
                    </a:lnTo>
                    <a:cubicBezTo>
                      <a:pt x="171" y="1407"/>
                      <a:pt x="253" y="1498"/>
                      <a:pt x="336" y="1594"/>
                    </a:cubicBezTo>
                    <a:lnTo>
                      <a:pt x="336" y="1594"/>
                    </a:lnTo>
                    <a:cubicBezTo>
                      <a:pt x="440" y="1715"/>
                      <a:pt x="500" y="1857"/>
                      <a:pt x="570" y="1997"/>
                    </a:cubicBezTo>
                    <a:lnTo>
                      <a:pt x="570" y="1997"/>
                    </a:lnTo>
                    <a:cubicBezTo>
                      <a:pt x="686" y="2228"/>
                      <a:pt x="887" y="2380"/>
                      <a:pt x="1153" y="2347"/>
                    </a:cubicBezTo>
                    <a:lnTo>
                      <a:pt x="1153" y="2347"/>
                    </a:lnTo>
                    <a:cubicBezTo>
                      <a:pt x="1187" y="2553"/>
                      <a:pt x="1241" y="2754"/>
                      <a:pt x="1319" y="2944"/>
                    </a:cubicBezTo>
                    <a:lnTo>
                      <a:pt x="1319" y="2944"/>
                    </a:lnTo>
                    <a:cubicBezTo>
                      <a:pt x="1093" y="2862"/>
                      <a:pt x="922" y="2687"/>
                      <a:pt x="744" y="2530"/>
                    </a:cubicBezTo>
                    <a:lnTo>
                      <a:pt x="744" y="2530"/>
                    </a:lnTo>
                    <a:cubicBezTo>
                      <a:pt x="536" y="2346"/>
                      <a:pt x="315" y="2247"/>
                      <a:pt x="50" y="2170"/>
                    </a:cubicBezTo>
                    <a:lnTo>
                      <a:pt x="50" y="2170"/>
                    </a:lnTo>
                    <a:cubicBezTo>
                      <a:pt x="50" y="2170"/>
                      <a:pt x="50" y="2170"/>
                      <a:pt x="49" y="2170"/>
                    </a:cubicBezTo>
                    <a:lnTo>
                      <a:pt x="49" y="2170"/>
                    </a:lnTo>
                    <a:cubicBezTo>
                      <a:pt x="27" y="2159"/>
                      <a:pt x="0" y="2186"/>
                      <a:pt x="19" y="2206"/>
                    </a:cubicBezTo>
                    <a:lnTo>
                      <a:pt x="19" y="2206"/>
                    </a:lnTo>
                    <a:cubicBezTo>
                      <a:pt x="237" y="2435"/>
                      <a:pt x="445" y="2689"/>
                      <a:pt x="692" y="2887"/>
                    </a:cubicBezTo>
                    <a:lnTo>
                      <a:pt x="692" y="2887"/>
                    </a:lnTo>
                    <a:cubicBezTo>
                      <a:pt x="876" y="3034"/>
                      <a:pt x="1126" y="3114"/>
                      <a:pt x="1351" y="3017"/>
                    </a:cubicBezTo>
                    <a:lnTo>
                      <a:pt x="1351" y="3017"/>
                    </a:lnTo>
                    <a:cubicBezTo>
                      <a:pt x="1411" y="3148"/>
                      <a:pt x="1483" y="3274"/>
                      <a:pt x="1570" y="3393"/>
                    </a:cubicBezTo>
                    <a:lnTo>
                      <a:pt x="1570" y="3393"/>
                    </a:lnTo>
                    <a:cubicBezTo>
                      <a:pt x="1395" y="3336"/>
                      <a:pt x="1217" y="3293"/>
                      <a:pt x="1031" y="3300"/>
                    </a:cubicBezTo>
                    <a:lnTo>
                      <a:pt x="1031" y="3300"/>
                    </a:lnTo>
                    <a:cubicBezTo>
                      <a:pt x="938" y="3305"/>
                      <a:pt x="848" y="3329"/>
                      <a:pt x="763" y="3365"/>
                    </a:cubicBezTo>
                    <a:lnTo>
                      <a:pt x="763" y="3365"/>
                    </a:lnTo>
                    <a:cubicBezTo>
                      <a:pt x="662" y="3409"/>
                      <a:pt x="585" y="3492"/>
                      <a:pt x="482" y="3534"/>
                    </a:cubicBezTo>
                    <a:lnTo>
                      <a:pt x="482" y="3534"/>
                    </a:lnTo>
                    <a:cubicBezTo>
                      <a:pt x="461" y="3542"/>
                      <a:pt x="465" y="3566"/>
                      <a:pt x="478" y="3576"/>
                    </a:cubicBezTo>
                    <a:lnTo>
                      <a:pt x="478" y="3576"/>
                    </a:lnTo>
                    <a:cubicBezTo>
                      <a:pt x="481" y="3581"/>
                      <a:pt x="485" y="3583"/>
                      <a:pt x="491" y="3586"/>
                    </a:cubicBezTo>
                    <a:lnTo>
                      <a:pt x="491" y="3586"/>
                    </a:lnTo>
                    <a:cubicBezTo>
                      <a:pt x="683" y="3653"/>
                      <a:pt x="885" y="3684"/>
                      <a:pt x="1089" y="3668"/>
                    </a:cubicBezTo>
                    <a:lnTo>
                      <a:pt x="1089" y="3668"/>
                    </a:lnTo>
                    <a:cubicBezTo>
                      <a:pt x="1290" y="3652"/>
                      <a:pt x="1441" y="3513"/>
                      <a:pt x="1634" y="3477"/>
                    </a:cubicBezTo>
                    <a:lnTo>
                      <a:pt x="1634" y="3477"/>
                    </a:lnTo>
                    <a:cubicBezTo>
                      <a:pt x="1705" y="3566"/>
                      <a:pt x="1786" y="3651"/>
                      <a:pt x="1876" y="3731"/>
                    </a:cubicBezTo>
                    <a:lnTo>
                      <a:pt x="1876" y="3731"/>
                    </a:lnTo>
                    <a:cubicBezTo>
                      <a:pt x="1899" y="3752"/>
                      <a:pt x="1928" y="3712"/>
                      <a:pt x="1904" y="3692"/>
                    </a:cubicBezTo>
                    <a:lnTo>
                      <a:pt x="1904" y="3692"/>
                    </a:lnTo>
                    <a:cubicBezTo>
                      <a:pt x="1758" y="3561"/>
                      <a:pt x="1637" y="3416"/>
                      <a:pt x="1538" y="3262"/>
                    </a:cubicBezTo>
                    <a:lnTo>
                      <a:pt x="1538" y="3262"/>
                    </a:lnTo>
                    <a:cubicBezTo>
                      <a:pt x="1632" y="3272"/>
                      <a:pt x="1701" y="3194"/>
                      <a:pt x="1762" y="3129"/>
                    </a:cubicBezTo>
                    <a:lnTo>
                      <a:pt x="1762" y="3129"/>
                    </a:lnTo>
                    <a:cubicBezTo>
                      <a:pt x="1858" y="3026"/>
                      <a:pt x="1933" y="2907"/>
                      <a:pt x="1997" y="2782"/>
                    </a:cubicBezTo>
                    <a:lnTo>
                      <a:pt x="1997" y="2782"/>
                    </a:lnTo>
                    <a:cubicBezTo>
                      <a:pt x="2124" y="2532"/>
                      <a:pt x="2173" y="2247"/>
                      <a:pt x="2152" y="1968"/>
                    </a:cubicBezTo>
                    <a:lnTo>
                      <a:pt x="2152" y="1968"/>
                    </a:lnTo>
                    <a:cubicBezTo>
                      <a:pt x="2150" y="1937"/>
                      <a:pt x="2102" y="1944"/>
                      <a:pt x="2104" y="1976"/>
                    </a:cubicBezTo>
                    <a:lnTo>
                      <a:pt x="2104" y="1976"/>
                    </a:lnTo>
                    <a:cubicBezTo>
                      <a:pt x="2105" y="1980"/>
                      <a:pt x="2104" y="1985"/>
                      <a:pt x="2105" y="1990"/>
                    </a:cubicBezTo>
                    <a:lnTo>
                      <a:pt x="2105" y="1990"/>
                    </a:lnTo>
                    <a:cubicBezTo>
                      <a:pt x="2099" y="1992"/>
                      <a:pt x="2095" y="1996"/>
                      <a:pt x="2092" y="2002"/>
                    </a:cubicBezTo>
                    <a:lnTo>
                      <a:pt x="2092" y="2002"/>
                    </a:lnTo>
                    <a:cubicBezTo>
                      <a:pt x="1940" y="2391"/>
                      <a:pt x="1445" y="2695"/>
                      <a:pt x="1467" y="3142"/>
                    </a:cubicBezTo>
                    <a:lnTo>
                      <a:pt x="1467" y="3142"/>
                    </a:lnTo>
                    <a:cubicBezTo>
                      <a:pt x="1440" y="3093"/>
                      <a:pt x="1415" y="3044"/>
                      <a:pt x="1393" y="2994"/>
                    </a:cubicBezTo>
                    <a:lnTo>
                      <a:pt x="1393" y="2994"/>
                    </a:lnTo>
                    <a:cubicBezTo>
                      <a:pt x="1397" y="2982"/>
                      <a:pt x="1395" y="2967"/>
                      <a:pt x="1379" y="2963"/>
                    </a:cubicBezTo>
                    <a:lnTo>
                      <a:pt x="1379" y="2963"/>
                    </a:lnTo>
                    <a:lnTo>
                      <a:pt x="1379" y="2963"/>
                    </a:lnTo>
                    <a:cubicBezTo>
                      <a:pt x="1341" y="2875"/>
                      <a:pt x="1308" y="2784"/>
                      <a:pt x="1280" y="2691"/>
                    </a:cubicBezTo>
                    <a:lnTo>
                      <a:pt x="1280" y="2691"/>
                    </a:lnTo>
                    <a:cubicBezTo>
                      <a:pt x="1506" y="2695"/>
                      <a:pt x="1659" y="2497"/>
                      <a:pt x="1757" y="2315"/>
                    </a:cubicBezTo>
                    <a:lnTo>
                      <a:pt x="1757" y="2315"/>
                    </a:lnTo>
                    <a:cubicBezTo>
                      <a:pt x="1899" y="2050"/>
                      <a:pt x="1920" y="1729"/>
                      <a:pt x="1926" y="1434"/>
                    </a:cubicBezTo>
                    <a:lnTo>
                      <a:pt x="1926" y="1434"/>
                    </a:lnTo>
                    <a:cubicBezTo>
                      <a:pt x="1927" y="1403"/>
                      <a:pt x="1878" y="1398"/>
                      <a:pt x="1877" y="1430"/>
                    </a:cubicBezTo>
                    <a:lnTo>
                      <a:pt x="1877" y="1430"/>
                    </a:lnTo>
                    <a:cubicBezTo>
                      <a:pt x="1877" y="1432"/>
                      <a:pt x="1877" y="1433"/>
                      <a:pt x="1877" y="1434"/>
                    </a:cubicBezTo>
                    <a:lnTo>
                      <a:pt x="1877" y="1434"/>
                    </a:lnTo>
                    <a:cubicBezTo>
                      <a:pt x="1873" y="1436"/>
                      <a:pt x="1870" y="1439"/>
                      <a:pt x="1867" y="1443"/>
                    </a:cubicBezTo>
                    <a:lnTo>
                      <a:pt x="1867" y="1443"/>
                    </a:lnTo>
                    <a:cubicBezTo>
                      <a:pt x="1735" y="1668"/>
                      <a:pt x="1603" y="1892"/>
                      <a:pt x="1472" y="2116"/>
                    </a:cubicBezTo>
                    <a:lnTo>
                      <a:pt x="1472" y="2116"/>
                    </a:lnTo>
                    <a:cubicBezTo>
                      <a:pt x="1379" y="2273"/>
                      <a:pt x="1298" y="2425"/>
                      <a:pt x="1254" y="2600"/>
                    </a:cubicBezTo>
                    <a:lnTo>
                      <a:pt x="1254" y="2600"/>
                    </a:lnTo>
                    <a:cubicBezTo>
                      <a:pt x="1234" y="2519"/>
                      <a:pt x="1216" y="2436"/>
                      <a:pt x="1203" y="2354"/>
                    </a:cubicBezTo>
                    <a:lnTo>
                      <a:pt x="1203" y="2354"/>
                    </a:lnTo>
                    <a:cubicBezTo>
                      <a:pt x="1210" y="2350"/>
                      <a:pt x="1216" y="2343"/>
                      <a:pt x="1218" y="2334"/>
                    </a:cubicBezTo>
                    <a:lnTo>
                      <a:pt x="1218" y="2334"/>
                    </a:lnTo>
                    <a:cubicBezTo>
                      <a:pt x="1225" y="2334"/>
                      <a:pt x="1232" y="2331"/>
                      <a:pt x="1237" y="2323"/>
                    </a:cubicBezTo>
                    <a:lnTo>
                      <a:pt x="1237" y="2323"/>
                    </a:lnTo>
                    <a:cubicBezTo>
                      <a:pt x="1350" y="2132"/>
                      <a:pt x="1479" y="1942"/>
                      <a:pt x="1562" y="1735"/>
                    </a:cubicBezTo>
                    <a:lnTo>
                      <a:pt x="1562" y="1735"/>
                    </a:lnTo>
                    <a:cubicBezTo>
                      <a:pt x="1644" y="1530"/>
                      <a:pt x="1633" y="1282"/>
                      <a:pt x="1650" y="1064"/>
                    </a:cubicBezTo>
                    <a:lnTo>
                      <a:pt x="1650" y="1064"/>
                    </a:lnTo>
                    <a:cubicBezTo>
                      <a:pt x="1651" y="1060"/>
                      <a:pt x="1649" y="1056"/>
                      <a:pt x="1648" y="1053"/>
                    </a:cubicBezTo>
                    <a:lnTo>
                      <a:pt x="1648" y="1053"/>
                    </a:lnTo>
                    <a:cubicBezTo>
                      <a:pt x="1648" y="1040"/>
                      <a:pt x="1644" y="1028"/>
                      <a:pt x="1638" y="1013"/>
                    </a:cubicBezTo>
                    <a:lnTo>
                      <a:pt x="1638" y="1013"/>
                    </a:lnTo>
                    <a:cubicBezTo>
                      <a:pt x="1631" y="998"/>
                      <a:pt x="1605" y="992"/>
                      <a:pt x="1596" y="1009"/>
                    </a:cubicBezTo>
                    <a:lnTo>
                      <a:pt x="1596" y="1009"/>
                    </a:lnTo>
                    <a:cubicBezTo>
                      <a:pt x="1436" y="1291"/>
                      <a:pt x="1214" y="1603"/>
                      <a:pt x="1159" y="1935"/>
                    </a:cubicBezTo>
                    <a:lnTo>
                      <a:pt x="1159" y="1935"/>
                    </a:lnTo>
                    <a:cubicBezTo>
                      <a:pt x="1155" y="1841"/>
                      <a:pt x="1154" y="1748"/>
                      <a:pt x="1155" y="1653"/>
                    </a:cubicBezTo>
                    <a:lnTo>
                      <a:pt x="1155" y="1653"/>
                    </a:lnTo>
                    <a:cubicBezTo>
                      <a:pt x="1160" y="1647"/>
                      <a:pt x="1161" y="1640"/>
                      <a:pt x="1157" y="1632"/>
                    </a:cubicBezTo>
                    <a:lnTo>
                      <a:pt x="1157" y="1632"/>
                    </a:lnTo>
                    <a:cubicBezTo>
                      <a:pt x="1157" y="1631"/>
                      <a:pt x="1157" y="1631"/>
                      <a:pt x="1156" y="1630"/>
                    </a:cubicBezTo>
                    <a:lnTo>
                      <a:pt x="1156" y="1630"/>
                    </a:lnTo>
                    <a:cubicBezTo>
                      <a:pt x="1159" y="1520"/>
                      <a:pt x="1165" y="1410"/>
                      <a:pt x="1175" y="1301"/>
                    </a:cubicBezTo>
                    <a:lnTo>
                      <a:pt x="1175" y="1301"/>
                    </a:lnTo>
                    <a:cubicBezTo>
                      <a:pt x="1314" y="1271"/>
                      <a:pt x="1386" y="1130"/>
                      <a:pt x="1447" y="1013"/>
                    </a:cubicBezTo>
                    <a:lnTo>
                      <a:pt x="1447" y="1013"/>
                    </a:lnTo>
                    <a:cubicBezTo>
                      <a:pt x="1537" y="839"/>
                      <a:pt x="1583" y="643"/>
                      <a:pt x="1617" y="452"/>
                    </a:cubicBezTo>
                    <a:lnTo>
                      <a:pt x="1617" y="452"/>
                    </a:lnTo>
                    <a:cubicBezTo>
                      <a:pt x="1619" y="440"/>
                      <a:pt x="1613" y="432"/>
                      <a:pt x="1604" y="42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12" name="Freeform 14">
              <a:extLst>
                <a:ext uri="{FF2B5EF4-FFF2-40B4-BE49-F238E27FC236}">
                  <a16:creationId xmlns:a16="http://schemas.microsoft.com/office/drawing/2014/main" id="{A8CC96E3-9699-2040-96C8-3F5F73C0BF88}"/>
                </a:ext>
              </a:extLst>
            </p:cNvPr>
            <p:cNvSpPr>
              <a:spLocks noChangeArrowheads="1"/>
            </p:cNvSpPr>
            <p:nvPr/>
          </p:nvSpPr>
          <p:spPr bwMode="auto">
            <a:xfrm rot="759599">
              <a:off x="800636" y="2972082"/>
              <a:ext cx="773066" cy="2078405"/>
            </a:xfrm>
            <a:custGeom>
              <a:avLst/>
              <a:gdLst>
                <a:gd name="T0" fmla="*/ 1543 w 1615"/>
                <a:gd name="T1" fmla="*/ 1190 h 4337"/>
                <a:gd name="T2" fmla="*/ 1455 w 1615"/>
                <a:gd name="T3" fmla="*/ 1828 h 4337"/>
                <a:gd name="T4" fmla="*/ 1091 w 1615"/>
                <a:gd name="T5" fmla="*/ 2545 h 4337"/>
                <a:gd name="T6" fmla="*/ 1142 w 1615"/>
                <a:gd name="T7" fmla="*/ 3076 h 4337"/>
                <a:gd name="T8" fmla="*/ 991 w 1615"/>
                <a:gd name="T9" fmla="*/ 3103 h 4337"/>
                <a:gd name="T10" fmla="*/ 227 w 1615"/>
                <a:gd name="T11" fmla="*/ 1709 h 4337"/>
                <a:gd name="T12" fmla="*/ 295 w 1615"/>
                <a:gd name="T13" fmla="*/ 2142 h 4337"/>
                <a:gd name="T14" fmla="*/ 440 w 1615"/>
                <a:gd name="T15" fmla="*/ 1817 h 4337"/>
                <a:gd name="T16" fmla="*/ 557 w 1615"/>
                <a:gd name="T17" fmla="*/ 2002 h 4337"/>
                <a:gd name="T18" fmla="*/ 518 w 1615"/>
                <a:gd name="T19" fmla="*/ 2928 h 4337"/>
                <a:gd name="T20" fmla="*/ 765 w 1615"/>
                <a:gd name="T21" fmla="*/ 1328 h 4337"/>
                <a:gd name="T22" fmla="*/ 833 w 1615"/>
                <a:gd name="T23" fmla="*/ 676 h 4337"/>
                <a:gd name="T24" fmla="*/ 1015 w 1615"/>
                <a:gd name="T25" fmla="*/ 642 h 4337"/>
                <a:gd name="T26" fmla="*/ 1314 w 1615"/>
                <a:gd name="T27" fmla="*/ 64 h 4337"/>
                <a:gd name="T28" fmla="*/ 1314 w 1615"/>
                <a:gd name="T29" fmla="*/ 64 h 4337"/>
                <a:gd name="T30" fmla="*/ 1479 w 1615"/>
                <a:gd name="T31" fmla="*/ 849 h 4337"/>
                <a:gd name="T32" fmla="*/ 1421 w 1615"/>
                <a:gd name="T33" fmla="*/ 924 h 4337"/>
                <a:gd name="T34" fmla="*/ 1563 w 1615"/>
                <a:gd name="T35" fmla="*/ 1138 h 4337"/>
                <a:gd name="T36" fmla="*/ 1212 w 1615"/>
                <a:gd name="T37" fmla="*/ 1914 h 4337"/>
                <a:gd name="T38" fmla="*/ 1123 w 1615"/>
                <a:gd name="T39" fmla="*/ 1768 h 4337"/>
                <a:gd name="T40" fmla="*/ 1108 w 1615"/>
                <a:gd name="T41" fmla="*/ 1784 h 4337"/>
                <a:gd name="T42" fmla="*/ 850 w 1615"/>
                <a:gd name="T43" fmla="*/ 2266 h 4337"/>
                <a:gd name="T44" fmla="*/ 1005 w 1615"/>
                <a:gd name="T45" fmla="*/ 1602 h 4337"/>
                <a:gd name="T46" fmla="*/ 1358 w 1615"/>
                <a:gd name="T47" fmla="*/ 1336 h 4337"/>
                <a:gd name="T48" fmla="*/ 1458 w 1615"/>
                <a:gd name="T49" fmla="*/ 971 h 4337"/>
                <a:gd name="T50" fmla="*/ 1434 w 1615"/>
                <a:gd name="T51" fmla="*/ 820 h 4337"/>
                <a:gd name="T52" fmla="*/ 1276 w 1615"/>
                <a:gd name="T53" fmla="*/ 867 h 4337"/>
                <a:gd name="T54" fmla="*/ 1361 w 1615"/>
                <a:gd name="T55" fmla="*/ 31 h 4337"/>
                <a:gd name="T56" fmla="*/ 1177 w 1615"/>
                <a:gd name="T57" fmla="*/ 404 h 4337"/>
                <a:gd name="T58" fmla="*/ 972 w 1615"/>
                <a:gd name="T59" fmla="*/ 815 h 4337"/>
                <a:gd name="T60" fmla="*/ 932 w 1615"/>
                <a:gd name="T61" fmla="*/ 637 h 4337"/>
                <a:gd name="T62" fmla="*/ 1065 w 1615"/>
                <a:gd name="T63" fmla="*/ 244 h 4337"/>
                <a:gd name="T64" fmla="*/ 884 w 1615"/>
                <a:gd name="T65" fmla="*/ 624 h 4337"/>
                <a:gd name="T66" fmla="*/ 743 w 1615"/>
                <a:gd name="T67" fmla="*/ 639 h 4337"/>
                <a:gd name="T68" fmla="*/ 633 w 1615"/>
                <a:gd name="T69" fmla="*/ 1034 h 4337"/>
                <a:gd name="T70" fmla="*/ 808 w 1615"/>
                <a:gd name="T71" fmla="*/ 2233 h 4337"/>
                <a:gd name="T72" fmla="*/ 504 w 1615"/>
                <a:gd name="T73" fmla="*/ 3106 h 4337"/>
                <a:gd name="T74" fmla="*/ 518 w 1615"/>
                <a:gd name="T75" fmla="*/ 2866 h 4337"/>
                <a:gd name="T76" fmla="*/ 548 w 1615"/>
                <a:gd name="T77" fmla="*/ 2053 h 4337"/>
                <a:gd name="T78" fmla="*/ 446 w 1615"/>
                <a:gd name="T79" fmla="*/ 1759 h 4337"/>
                <a:gd name="T80" fmla="*/ 495 w 1615"/>
                <a:gd name="T81" fmla="*/ 2050 h 4337"/>
                <a:gd name="T82" fmla="*/ 292 w 1615"/>
                <a:gd name="T83" fmla="*/ 2273 h 4337"/>
                <a:gd name="T84" fmla="*/ 201 w 1615"/>
                <a:gd name="T85" fmla="*/ 2158 h 4337"/>
                <a:gd name="T86" fmla="*/ 212 w 1615"/>
                <a:gd name="T87" fmla="*/ 1656 h 4337"/>
                <a:gd name="T88" fmla="*/ 75 w 1615"/>
                <a:gd name="T89" fmla="*/ 2085 h 4337"/>
                <a:gd name="T90" fmla="*/ 168 w 1615"/>
                <a:gd name="T91" fmla="*/ 2338 h 4337"/>
                <a:gd name="T92" fmla="*/ 328 w 1615"/>
                <a:gd name="T93" fmla="*/ 3163 h 4337"/>
                <a:gd name="T94" fmla="*/ 538 w 1615"/>
                <a:gd name="T95" fmla="*/ 3958 h 4337"/>
                <a:gd name="T96" fmla="*/ 593 w 1615"/>
                <a:gd name="T97" fmla="*/ 3534 h 4337"/>
                <a:gd name="T98" fmla="*/ 1192 w 1615"/>
                <a:gd name="T99" fmla="*/ 3051 h 4337"/>
                <a:gd name="T100" fmla="*/ 1119 w 1615"/>
                <a:gd name="T101" fmla="*/ 2615 h 4337"/>
                <a:gd name="T102" fmla="*/ 1153 w 1615"/>
                <a:gd name="T103" fmla="*/ 2456 h 4337"/>
                <a:gd name="T104" fmla="*/ 1072 w 1615"/>
                <a:gd name="T105" fmla="*/ 2600 h 4337"/>
                <a:gd name="T106" fmla="*/ 1274 w 1615"/>
                <a:gd name="T107" fmla="*/ 1906 h 4337"/>
                <a:gd name="T108" fmla="*/ 1336 w 1615"/>
                <a:gd name="T109" fmla="*/ 1800 h 4337"/>
                <a:gd name="T110" fmla="*/ 1563 w 1615"/>
                <a:gd name="T111" fmla="*/ 1138 h 4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15" h="4337">
                  <a:moveTo>
                    <a:pt x="1549" y="1327"/>
                  </a:moveTo>
                  <a:lnTo>
                    <a:pt x="1549" y="1327"/>
                  </a:lnTo>
                  <a:cubicBezTo>
                    <a:pt x="1545" y="1346"/>
                    <a:pt x="1513" y="1466"/>
                    <a:pt x="1484" y="1459"/>
                  </a:cubicBezTo>
                  <a:lnTo>
                    <a:pt x="1484" y="1459"/>
                  </a:lnTo>
                  <a:cubicBezTo>
                    <a:pt x="1442" y="1418"/>
                    <a:pt x="1435" y="1365"/>
                    <a:pt x="1451" y="1310"/>
                  </a:cubicBezTo>
                  <a:lnTo>
                    <a:pt x="1451" y="1310"/>
                  </a:lnTo>
                  <a:cubicBezTo>
                    <a:pt x="1458" y="1283"/>
                    <a:pt x="1506" y="1208"/>
                    <a:pt x="1543" y="1190"/>
                  </a:cubicBezTo>
                  <a:lnTo>
                    <a:pt x="1543" y="1190"/>
                  </a:lnTo>
                  <a:cubicBezTo>
                    <a:pt x="1547" y="1193"/>
                    <a:pt x="1552" y="1194"/>
                    <a:pt x="1558" y="1193"/>
                  </a:cubicBezTo>
                  <a:lnTo>
                    <a:pt x="1558" y="1193"/>
                  </a:lnTo>
                  <a:cubicBezTo>
                    <a:pt x="1561" y="1239"/>
                    <a:pt x="1558" y="1282"/>
                    <a:pt x="1549" y="1327"/>
                  </a:cubicBezTo>
                  <a:close/>
                  <a:moveTo>
                    <a:pt x="1455" y="1828"/>
                  </a:moveTo>
                  <a:lnTo>
                    <a:pt x="1455" y="1828"/>
                  </a:lnTo>
                  <a:cubicBezTo>
                    <a:pt x="1419" y="1863"/>
                    <a:pt x="1353" y="1910"/>
                    <a:pt x="1310" y="1872"/>
                  </a:cubicBezTo>
                  <a:lnTo>
                    <a:pt x="1310" y="1872"/>
                  </a:lnTo>
                  <a:cubicBezTo>
                    <a:pt x="1348" y="1844"/>
                    <a:pt x="1412" y="1808"/>
                    <a:pt x="1455" y="1828"/>
                  </a:cubicBezTo>
                  <a:close/>
                  <a:moveTo>
                    <a:pt x="1154" y="1959"/>
                  </a:moveTo>
                  <a:lnTo>
                    <a:pt x="1154" y="1959"/>
                  </a:lnTo>
                  <a:cubicBezTo>
                    <a:pt x="1133" y="1919"/>
                    <a:pt x="1139" y="1869"/>
                    <a:pt x="1149" y="1823"/>
                  </a:cubicBezTo>
                  <a:lnTo>
                    <a:pt x="1149" y="1823"/>
                  </a:lnTo>
                  <a:cubicBezTo>
                    <a:pt x="1179" y="1845"/>
                    <a:pt x="1167" y="1913"/>
                    <a:pt x="1154" y="1959"/>
                  </a:cubicBezTo>
                  <a:close/>
                  <a:moveTo>
                    <a:pt x="1085" y="2342"/>
                  </a:moveTo>
                  <a:lnTo>
                    <a:pt x="1085" y="2342"/>
                  </a:lnTo>
                  <a:cubicBezTo>
                    <a:pt x="1116" y="2403"/>
                    <a:pt x="1107" y="2477"/>
                    <a:pt x="1091" y="2545"/>
                  </a:cubicBezTo>
                  <a:lnTo>
                    <a:pt x="1091" y="2545"/>
                  </a:lnTo>
                  <a:cubicBezTo>
                    <a:pt x="1053" y="2487"/>
                    <a:pt x="1061" y="2406"/>
                    <a:pt x="1085" y="2342"/>
                  </a:cubicBezTo>
                  <a:close/>
                  <a:moveTo>
                    <a:pt x="1365" y="2349"/>
                  </a:moveTo>
                  <a:lnTo>
                    <a:pt x="1365" y="2349"/>
                  </a:lnTo>
                  <a:cubicBezTo>
                    <a:pt x="1323" y="2444"/>
                    <a:pt x="1245" y="2560"/>
                    <a:pt x="1142" y="2566"/>
                  </a:cubicBezTo>
                  <a:lnTo>
                    <a:pt x="1142" y="2566"/>
                  </a:lnTo>
                  <a:cubicBezTo>
                    <a:pt x="1187" y="2468"/>
                    <a:pt x="1267" y="2392"/>
                    <a:pt x="1365" y="2349"/>
                  </a:cubicBezTo>
                  <a:close/>
                  <a:moveTo>
                    <a:pt x="1142" y="3076"/>
                  </a:moveTo>
                  <a:lnTo>
                    <a:pt x="1142" y="3076"/>
                  </a:lnTo>
                  <a:cubicBezTo>
                    <a:pt x="1111" y="3113"/>
                    <a:pt x="1075" y="3141"/>
                    <a:pt x="1031" y="3163"/>
                  </a:cubicBezTo>
                  <a:lnTo>
                    <a:pt x="1031" y="3163"/>
                  </a:lnTo>
                  <a:cubicBezTo>
                    <a:pt x="998" y="3179"/>
                    <a:pt x="873" y="3221"/>
                    <a:pt x="857" y="3163"/>
                  </a:cubicBezTo>
                  <a:lnTo>
                    <a:pt x="857" y="3163"/>
                  </a:lnTo>
                  <a:lnTo>
                    <a:pt x="857" y="3162"/>
                  </a:lnTo>
                  <a:lnTo>
                    <a:pt x="857" y="3162"/>
                  </a:lnTo>
                  <a:cubicBezTo>
                    <a:pt x="898" y="3135"/>
                    <a:pt x="942" y="3117"/>
                    <a:pt x="991" y="3103"/>
                  </a:cubicBezTo>
                  <a:lnTo>
                    <a:pt x="991" y="3103"/>
                  </a:lnTo>
                  <a:cubicBezTo>
                    <a:pt x="1031" y="3092"/>
                    <a:pt x="1097" y="3067"/>
                    <a:pt x="1142" y="3076"/>
                  </a:cubicBezTo>
                  <a:close/>
                  <a:moveTo>
                    <a:pt x="71" y="2136"/>
                  </a:moveTo>
                  <a:lnTo>
                    <a:pt x="71" y="2136"/>
                  </a:lnTo>
                  <a:cubicBezTo>
                    <a:pt x="125" y="2161"/>
                    <a:pt x="144" y="2220"/>
                    <a:pt x="152" y="2276"/>
                  </a:cubicBezTo>
                  <a:lnTo>
                    <a:pt x="152" y="2276"/>
                  </a:lnTo>
                  <a:cubicBezTo>
                    <a:pt x="99" y="2253"/>
                    <a:pt x="64" y="2196"/>
                    <a:pt x="71" y="2136"/>
                  </a:cubicBezTo>
                  <a:close/>
                  <a:moveTo>
                    <a:pt x="227" y="1709"/>
                  </a:moveTo>
                  <a:lnTo>
                    <a:pt x="227" y="1709"/>
                  </a:lnTo>
                  <a:cubicBezTo>
                    <a:pt x="246" y="1804"/>
                    <a:pt x="282" y="1929"/>
                    <a:pt x="194" y="1989"/>
                  </a:cubicBezTo>
                  <a:lnTo>
                    <a:pt x="194" y="1989"/>
                  </a:lnTo>
                  <a:cubicBezTo>
                    <a:pt x="192" y="1986"/>
                    <a:pt x="190" y="1984"/>
                    <a:pt x="187" y="1982"/>
                  </a:cubicBezTo>
                  <a:lnTo>
                    <a:pt x="187" y="1982"/>
                  </a:lnTo>
                  <a:cubicBezTo>
                    <a:pt x="79" y="1906"/>
                    <a:pt x="154" y="1781"/>
                    <a:pt x="227" y="1709"/>
                  </a:cubicBezTo>
                  <a:close/>
                  <a:moveTo>
                    <a:pt x="295" y="2142"/>
                  </a:moveTo>
                  <a:lnTo>
                    <a:pt x="295" y="2142"/>
                  </a:lnTo>
                  <a:cubicBezTo>
                    <a:pt x="293" y="2163"/>
                    <a:pt x="288" y="2184"/>
                    <a:pt x="278" y="2204"/>
                  </a:cubicBezTo>
                  <a:lnTo>
                    <a:pt x="278" y="2204"/>
                  </a:lnTo>
                  <a:cubicBezTo>
                    <a:pt x="270" y="2223"/>
                    <a:pt x="240" y="2270"/>
                    <a:pt x="212" y="2283"/>
                  </a:cubicBezTo>
                  <a:lnTo>
                    <a:pt x="212" y="2283"/>
                  </a:lnTo>
                  <a:cubicBezTo>
                    <a:pt x="211" y="2282"/>
                    <a:pt x="210" y="2281"/>
                    <a:pt x="208" y="2280"/>
                  </a:cubicBezTo>
                  <a:lnTo>
                    <a:pt x="208" y="2280"/>
                  </a:lnTo>
                  <a:cubicBezTo>
                    <a:pt x="208" y="2222"/>
                    <a:pt x="242" y="2167"/>
                    <a:pt x="295" y="2142"/>
                  </a:cubicBezTo>
                  <a:close/>
                  <a:moveTo>
                    <a:pt x="440" y="1817"/>
                  </a:moveTo>
                  <a:lnTo>
                    <a:pt x="440" y="1817"/>
                  </a:lnTo>
                  <a:cubicBezTo>
                    <a:pt x="490" y="1862"/>
                    <a:pt x="515" y="1929"/>
                    <a:pt x="505" y="1998"/>
                  </a:cubicBezTo>
                  <a:lnTo>
                    <a:pt x="505" y="1998"/>
                  </a:lnTo>
                  <a:cubicBezTo>
                    <a:pt x="451" y="1955"/>
                    <a:pt x="424" y="1883"/>
                    <a:pt x="440" y="1817"/>
                  </a:cubicBezTo>
                  <a:close/>
                  <a:moveTo>
                    <a:pt x="666" y="1732"/>
                  </a:moveTo>
                  <a:lnTo>
                    <a:pt x="666" y="1732"/>
                  </a:lnTo>
                  <a:cubicBezTo>
                    <a:pt x="664" y="1828"/>
                    <a:pt x="651" y="1979"/>
                    <a:pt x="557" y="2002"/>
                  </a:cubicBezTo>
                  <a:lnTo>
                    <a:pt x="557" y="2002"/>
                  </a:lnTo>
                  <a:cubicBezTo>
                    <a:pt x="567" y="1916"/>
                    <a:pt x="595" y="1784"/>
                    <a:pt x="666" y="1732"/>
                  </a:cubicBezTo>
                  <a:close/>
                  <a:moveTo>
                    <a:pt x="518" y="2928"/>
                  </a:moveTo>
                  <a:lnTo>
                    <a:pt x="518" y="2928"/>
                  </a:lnTo>
                  <a:cubicBezTo>
                    <a:pt x="516" y="2961"/>
                    <a:pt x="509" y="2993"/>
                    <a:pt x="495" y="3025"/>
                  </a:cubicBezTo>
                  <a:lnTo>
                    <a:pt x="495" y="3025"/>
                  </a:lnTo>
                  <a:cubicBezTo>
                    <a:pt x="482" y="3056"/>
                    <a:pt x="432" y="3139"/>
                    <a:pt x="384" y="3138"/>
                  </a:cubicBezTo>
                  <a:lnTo>
                    <a:pt x="384" y="3138"/>
                  </a:lnTo>
                  <a:cubicBezTo>
                    <a:pt x="407" y="3056"/>
                    <a:pt x="453" y="2983"/>
                    <a:pt x="518" y="2928"/>
                  </a:cubicBezTo>
                  <a:lnTo>
                    <a:pt x="701" y="1250"/>
                  </a:lnTo>
                  <a:lnTo>
                    <a:pt x="701" y="1250"/>
                  </a:lnTo>
                  <a:cubicBezTo>
                    <a:pt x="669" y="1203"/>
                    <a:pt x="654" y="1150"/>
                    <a:pt x="652" y="1096"/>
                  </a:cubicBezTo>
                  <a:lnTo>
                    <a:pt x="652" y="1096"/>
                  </a:lnTo>
                  <a:cubicBezTo>
                    <a:pt x="726" y="1150"/>
                    <a:pt x="755" y="1244"/>
                    <a:pt x="770" y="1334"/>
                  </a:cubicBezTo>
                  <a:lnTo>
                    <a:pt x="770" y="1334"/>
                  </a:lnTo>
                  <a:cubicBezTo>
                    <a:pt x="768" y="1332"/>
                    <a:pt x="766" y="1330"/>
                    <a:pt x="765" y="1328"/>
                  </a:cubicBezTo>
                  <a:lnTo>
                    <a:pt x="765" y="1328"/>
                  </a:lnTo>
                  <a:cubicBezTo>
                    <a:pt x="740" y="1305"/>
                    <a:pt x="720" y="1278"/>
                    <a:pt x="701" y="1250"/>
                  </a:cubicBezTo>
                  <a:lnTo>
                    <a:pt x="518" y="2928"/>
                  </a:lnTo>
                  <a:close/>
                  <a:moveTo>
                    <a:pt x="771" y="545"/>
                  </a:moveTo>
                  <a:lnTo>
                    <a:pt x="771" y="545"/>
                  </a:lnTo>
                  <a:cubicBezTo>
                    <a:pt x="767" y="508"/>
                    <a:pt x="774" y="470"/>
                    <a:pt x="786" y="434"/>
                  </a:cubicBezTo>
                  <a:lnTo>
                    <a:pt x="786" y="434"/>
                  </a:lnTo>
                  <a:cubicBezTo>
                    <a:pt x="841" y="482"/>
                    <a:pt x="839" y="611"/>
                    <a:pt x="833" y="676"/>
                  </a:cubicBezTo>
                  <a:lnTo>
                    <a:pt x="833" y="676"/>
                  </a:lnTo>
                  <a:cubicBezTo>
                    <a:pt x="796" y="690"/>
                    <a:pt x="773" y="563"/>
                    <a:pt x="771" y="545"/>
                  </a:cubicBezTo>
                  <a:close/>
                  <a:moveTo>
                    <a:pt x="1057" y="305"/>
                  </a:moveTo>
                  <a:lnTo>
                    <a:pt x="1057" y="305"/>
                  </a:lnTo>
                  <a:cubicBezTo>
                    <a:pt x="1052" y="379"/>
                    <a:pt x="1051" y="472"/>
                    <a:pt x="981" y="478"/>
                  </a:cubicBezTo>
                  <a:lnTo>
                    <a:pt x="981" y="478"/>
                  </a:lnTo>
                  <a:cubicBezTo>
                    <a:pt x="944" y="408"/>
                    <a:pt x="998" y="345"/>
                    <a:pt x="1057" y="305"/>
                  </a:cubicBezTo>
                  <a:close/>
                  <a:moveTo>
                    <a:pt x="1015" y="642"/>
                  </a:moveTo>
                  <a:lnTo>
                    <a:pt x="1015" y="642"/>
                  </a:lnTo>
                  <a:cubicBezTo>
                    <a:pt x="1008" y="670"/>
                    <a:pt x="999" y="697"/>
                    <a:pt x="987" y="723"/>
                  </a:cubicBezTo>
                  <a:lnTo>
                    <a:pt x="987" y="723"/>
                  </a:lnTo>
                  <a:cubicBezTo>
                    <a:pt x="981" y="733"/>
                    <a:pt x="924" y="802"/>
                    <a:pt x="898" y="797"/>
                  </a:cubicBezTo>
                  <a:lnTo>
                    <a:pt x="898" y="797"/>
                  </a:lnTo>
                  <a:cubicBezTo>
                    <a:pt x="898" y="796"/>
                    <a:pt x="899" y="795"/>
                    <a:pt x="899" y="795"/>
                  </a:cubicBezTo>
                  <a:lnTo>
                    <a:pt x="899" y="795"/>
                  </a:lnTo>
                  <a:cubicBezTo>
                    <a:pt x="907" y="726"/>
                    <a:pt x="953" y="669"/>
                    <a:pt x="1015" y="642"/>
                  </a:cubicBezTo>
                  <a:close/>
                  <a:moveTo>
                    <a:pt x="1314" y="64"/>
                  </a:moveTo>
                  <a:lnTo>
                    <a:pt x="1314" y="64"/>
                  </a:lnTo>
                  <a:cubicBezTo>
                    <a:pt x="1315" y="64"/>
                    <a:pt x="1315" y="64"/>
                    <a:pt x="1315" y="63"/>
                  </a:cubicBezTo>
                  <a:lnTo>
                    <a:pt x="1315" y="63"/>
                  </a:lnTo>
                  <a:cubicBezTo>
                    <a:pt x="1325" y="184"/>
                    <a:pt x="1313" y="297"/>
                    <a:pt x="1220" y="379"/>
                  </a:cubicBezTo>
                  <a:lnTo>
                    <a:pt x="1220" y="379"/>
                  </a:lnTo>
                  <a:cubicBezTo>
                    <a:pt x="1207" y="332"/>
                    <a:pt x="1193" y="285"/>
                    <a:pt x="1193" y="235"/>
                  </a:cubicBezTo>
                  <a:lnTo>
                    <a:pt x="1193" y="235"/>
                  </a:lnTo>
                  <a:cubicBezTo>
                    <a:pt x="1192" y="159"/>
                    <a:pt x="1250" y="95"/>
                    <a:pt x="1314" y="64"/>
                  </a:cubicBezTo>
                  <a:close/>
                  <a:moveTo>
                    <a:pt x="1340" y="749"/>
                  </a:moveTo>
                  <a:lnTo>
                    <a:pt x="1340" y="749"/>
                  </a:lnTo>
                  <a:cubicBezTo>
                    <a:pt x="1387" y="786"/>
                    <a:pt x="1401" y="848"/>
                    <a:pt x="1373" y="900"/>
                  </a:cubicBezTo>
                  <a:lnTo>
                    <a:pt x="1373" y="900"/>
                  </a:lnTo>
                  <a:cubicBezTo>
                    <a:pt x="1366" y="898"/>
                    <a:pt x="1359" y="898"/>
                    <a:pt x="1353" y="901"/>
                  </a:cubicBezTo>
                  <a:lnTo>
                    <a:pt x="1353" y="901"/>
                  </a:lnTo>
                  <a:cubicBezTo>
                    <a:pt x="1308" y="871"/>
                    <a:pt x="1321" y="800"/>
                    <a:pt x="1340" y="749"/>
                  </a:cubicBezTo>
                  <a:close/>
                  <a:moveTo>
                    <a:pt x="1479" y="849"/>
                  </a:moveTo>
                  <a:lnTo>
                    <a:pt x="1479" y="849"/>
                  </a:lnTo>
                  <a:cubicBezTo>
                    <a:pt x="1500" y="836"/>
                    <a:pt x="1529" y="838"/>
                    <a:pt x="1548" y="853"/>
                  </a:cubicBezTo>
                  <a:lnTo>
                    <a:pt x="1548" y="853"/>
                  </a:lnTo>
                  <a:cubicBezTo>
                    <a:pt x="1532" y="878"/>
                    <a:pt x="1511" y="896"/>
                    <a:pt x="1485" y="910"/>
                  </a:cubicBezTo>
                  <a:lnTo>
                    <a:pt x="1485" y="910"/>
                  </a:lnTo>
                  <a:cubicBezTo>
                    <a:pt x="1480" y="913"/>
                    <a:pt x="1444" y="924"/>
                    <a:pt x="1419" y="928"/>
                  </a:cubicBezTo>
                  <a:lnTo>
                    <a:pt x="1419" y="928"/>
                  </a:lnTo>
                  <a:cubicBezTo>
                    <a:pt x="1420" y="927"/>
                    <a:pt x="1421" y="926"/>
                    <a:pt x="1421" y="924"/>
                  </a:cubicBezTo>
                  <a:lnTo>
                    <a:pt x="1421" y="924"/>
                  </a:lnTo>
                  <a:cubicBezTo>
                    <a:pt x="1433" y="894"/>
                    <a:pt x="1451" y="867"/>
                    <a:pt x="1479" y="849"/>
                  </a:cubicBezTo>
                  <a:close/>
                  <a:moveTo>
                    <a:pt x="1314" y="1370"/>
                  </a:moveTo>
                  <a:lnTo>
                    <a:pt x="1314" y="1370"/>
                  </a:lnTo>
                  <a:cubicBezTo>
                    <a:pt x="1269" y="1428"/>
                    <a:pt x="1194" y="1430"/>
                    <a:pt x="1142" y="1386"/>
                  </a:cubicBezTo>
                  <a:lnTo>
                    <a:pt x="1142" y="1386"/>
                  </a:lnTo>
                  <a:cubicBezTo>
                    <a:pt x="1194" y="1355"/>
                    <a:pt x="1257" y="1348"/>
                    <a:pt x="1314" y="1370"/>
                  </a:cubicBezTo>
                  <a:lnTo>
                    <a:pt x="1563" y="1138"/>
                  </a:lnTo>
                  <a:lnTo>
                    <a:pt x="1563" y="1138"/>
                  </a:lnTo>
                  <a:cubicBezTo>
                    <a:pt x="1562" y="1138"/>
                    <a:pt x="1561" y="1138"/>
                    <a:pt x="1560" y="1138"/>
                  </a:cubicBezTo>
                  <a:lnTo>
                    <a:pt x="1560" y="1138"/>
                  </a:lnTo>
                  <a:cubicBezTo>
                    <a:pt x="1502" y="1131"/>
                    <a:pt x="1428" y="1234"/>
                    <a:pt x="1410" y="1280"/>
                  </a:cubicBezTo>
                  <a:lnTo>
                    <a:pt x="1410" y="1280"/>
                  </a:lnTo>
                  <a:cubicBezTo>
                    <a:pt x="1383" y="1351"/>
                    <a:pt x="1390" y="1427"/>
                    <a:pt x="1441" y="1484"/>
                  </a:cubicBezTo>
                  <a:lnTo>
                    <a:pt x="1441" y="1484"/>
                  </a:lnTo>
                  <a:cubicBezTo>
                    <a:pt x="1374" y="1633"/>
                    <a:pt x="1298" y="1777"/>
                    <a:pt x="1212" y="1914"/>
                  </a:cubicBezTo>
                  <a:lnTo>
                    <a:pt x="1212" y="1914"/>
                  </a:lnTo>
                  <a:cubicBezTo>
                    <a:pt x="1220" y="1848"/>
                    <a:pt x="1207" y="1782"/>
                    <a:pt x="1139" y="1769"/>
                  </a:cubicBezTo>
                  <a:lnTo>
                    <a:pt x="1139" y="1769"/>
                  </a:lnTo>
                  <a:cubicBezTo>
                    <a:pt x="1135" y="1767"/>
                    <a:pt x="1131" y="1767"/>
                    <a:pt x="1126" y="1767"/>
                  </a:cubicBezTo>
                  <a:lnTo>
                    <a:pt x="1126" y="1767"/>
                  </a:lnTo>
                  <a:cubicBezTo>
                    <a:pt x="1126" y="1767"/>
                    <a:pt x="1125" y="1767"/>
                    <a:pt x="1124" y="1767"/>
                  </a:cubicBezTo>
                  <a:lnTo>
                    <a:pt x="1124" y="1767"/>
                  </a:lnTo>
                  <a:lnTo>
                    <a:pt x="1123" y="1768"/>
                  </a:lnTo>
                  <a:lnTo>
                    <a:pt x="1123" y="1768"/>
                  </a:lnTo>
                  <a:cubicBezTo>
                    <a:pt x="1122" y="1768"/>
                    <a:pt x="1121" y="1768"/>
                    <a:pt x="1119" y="1769"/>
                  </a:cubicBezTo>
                  <a:lnTo>
                    <a:pt x="1119" y="1769"/>
                  </a:lnTo>
                  <a:lnTo>
                    <a:pt x="1119" y="1769"/>
                  </a:lnTo>
                  <a:lnTo>
                    <a:pt x="1119" y="1769"/>
                  </a:lnTo>
                  <a:cubicBezTo>
                    <a:pt x="1118" y="1769"/>
                    <a:pt x="1117" y="1770"/>
                    <a:pt x="1116" y="1771"/>
                  </a:cubicBezTo>
                  <a:lnTo>
                    <a:pt x="1116" y="1771"/>
                  </a:lnTo>
                  <a:cubicBezTo>
                    <a:pt x="1112" y="1774"/>
                    <a:pt x="1109" y="1778"/>
                    <a:pt x="1108" y="1784"/>
                  </a:cubicBezTo>
                  <a:lnTo>
                    <a:pt x="1108" y="1784"/>
                  </a:lnTo>
                  <a:cubicBezTo>
                    <a:pt x="1089" y="1866"/>
                    <a:pt x="1075" y="1960"/>
                    <a:pt x="1141" y="2023"/>
                  </a:cubicBezTo>
                  <a:lnTo>
                    <a:pt x="1141" y="2023"/>
                  </a:lnTo>
                  <a:cubicBezTo>
                    <a:pt x="1040" y="2171"/>
                    <a:pt x="928" y="2312"/>
                    <a:pt x="805" y="2444"/>
                  </a:cubicBezTo>
                  <a:lnTo>
                    <a:pt x="805" y="2444"/>
                  </a:lnTo>
                  <a:cubicBezTo>
                    <a:pt x="809" y="2427"/>
                    <a:pt x="813" y="2410"/>
                    <a:pt x="818" y="2394"/>
                  </a:cubicBezTo>
                  <a:lnTo>
                    <a:pt x="818" y="2394"/>
                  </a:lnTo>
                  <a:cubicBezTo>
                    <a:pt x="829" y="2352"/>
                    <a:pt x="840" y="2309"/>
                    <a:pt x="850" y="2266"/>
                  </a:cubicBezTo>
                  <a:lnTo>
                    <a:pt x="850" y="2266"/>
                  </a:lnTo>
                  <a:cubicBezTo>
                    <a:pt x="856" y="2262"/>
                    <a:pt x="859" y="2256"/>
                    <a:pt x="858" y="2247"/>
                  </a:cubicBezTo>
                  <a:lnTo>
                    <a:pt x="858" y="2247"/>
                  </a:lnTo>
                  <a:cubicBezTo>
                    <a:pt x="858" y="2245"/>
                    <a:pt x="858" y="2242"/>
                    <a:pt x="857" y="2238"/>
                  </a:cubicBezTo>
                  <a:lnTo>
                    <a:pt x="857" y="2238"/>
                  </a:lnTo>
                  <a:cubicBezTo>
                    <a:pt x="910" y="2028"/>
                    <a:pt x="959" y="1817"/>
                    <a:pt x="1003" y="1604"/>
                  </a:cubicBezTo>
                  <a:lnTo>
                    <a:pt x="1003" y="1604"/>
                  </a:lnTo>
                  <a:cubicBezTo>
                    <a:pt x="1004" y="1603"/>
                    <a:pt x="1005" y="1603"/>
                    <a:pt x="1005" y="1602"/>
                  </a:cubicBezTo>
                  <a:lnTo>
                    <a:pt x="1005" y="1602"/>
                  </a:lnTo>
                  <a:cubicBezTo>
                    <a:pt x="1039" y="1542"/>
                    <a:pt x="1073" y="1482"/>
                    <a:pt x="1108" y="1422"/>
                  </a:cubicBezTo>
                  <a:lnTo>
                    <a:pt x="1108" y="1422"/>
                  </a:lnTo>
                  <a:cubicBezTo>
                    <a:pt x="1183" y="1490"/>
                    <a:pt x="1295" y="1476"/>
                    <a:pt x="1358" y="1393"/>
                  </a:cubicBezTo>
                  <a:lnTo>
                    <a:pt x="1358" y="1393"/>
                  </a:lnTo>
                  <a:cubicBezTo>
                    <a:pt x="1363" y="1386"/>
                    <a:pt x="1364" y="1380"/>
                    <a:pt x="1362" y="1374"/>
                  </a:cubicBezTo>
                  <a:lnTo>
                    <a:pt x="1362" y="1374"/>
                  </a:lnTo>
                  <a:cubicBezTo>
                    <a:pt x="1373" y="1364"/>
                    <a:pt x="1375" y="1345"/>
                    <a:pt x="1358" y="1336"/>
                  </a:cubicBezTo>
                  <a:lnTo>
                    <a:pt x="1358" y="1336"/>
                  </a:lnTo>
                  <a:cubicBezTo>
                    <a:pt x="1297" y="1305"/>
                    <a:pt x="1227" y="1300"/>
                    <a:pt x="1165" y="1322"/>
                  </a:cubicBezTo>
                  <a:lnTo>
                    <a:pt x="1165" y="1322"/>
                  </a:lnTo>
                  <a:cubicBezTo>
                    <a:pt x="1233" y="1204"/>
                    <a:pt x="1300" y="1085"/>
                    <a:pt x="1368" y="967"/>
                  </a:cubicBezTo>
                  <a:lnTo>
                    <a:pt x="1368" y="967"/>
                  </a:lnTo>
                  <a:cubicBezTo>
                    <a:pt x="1369" y="968"/>
                    <a:pt x="1372" y="968"/>
                    <a:pt x="1374" y="968"/>
                  </a:cubicBezTo>
                  <a:lnTo>
                    <a:pt x="1374" y="968"/>
                  </a:lnTo>
                  <a:cubicBezTo>
                    <a:pt x="1398" y="979"/>
                    <a:pt x="1434" y="976"/>
                    <a:pt x="1458" y="971"/>
                  </a:cubicBezTo>
                  <a:lnTo>
                    <a:pt x="1458" y="971"/>
                  </a:lnTo>
                  <a:cubicBezTo>
                    <a:pt x="1511" y="961"/>
                    <a:pt x="1557" y="926"/>
                    <a:pt x="1588" y="882"/>
                  </a:cubicBezTo>
                  <a:lnTo>
                    <a:pt x="1588" y="882"/>
                  </a:lnTo>
                  <a:cubicBezTo>
                    <a:pt x="1601" y="878"/>
                    <a:pt x="1613" y="863"/>
                    <a:pt x="1605" y="846"/>
                  </a:cubicBezTo>
                  <a:lnTo>
                    <a:pt x="1605" y="846"/>
                  </a:lnTo>
                  <a:cubicBezTo>
                    <a:pt x="1582" y="801"/>
                    <a:pt x="1534" y="787"/>
                    <a:pt x="1486" y="795"/>
                  </a:cubicBezTo>
                  <a:lnTo>
                    <a:pt x="1486" y="795"/>
                  </a:lnTo>
                  <a:cubicBezTo>
                    <a:pt x="1466" y="797"/>
                    <a:pt x="1449" y="807"/>
                    <a:pt x="1434" y="820"/>
                  </a:cubicBezTo>
                  <a:lnTo>
                    <a:pt x="1434" y="820"/>
                  </a:lnTo>
                  <a:cubicBezTo>
                    <a:pt x="1427" y="770"/>
                    <a:pt x="1397" y="723"/>
                    <a:pt x="1346" y="695"/>
                  </a:cubicBezTo>
                  <a:lnTo>
                    <a:pt x="1346" y="695"/>
                  </a:lnTo>
                  <a:cubicBezTo>
                    <a:pt x="1337" y="691"/>
                    <a:pt x="1330" y="691"/>
                    <a:pt x="1323" y="695"/>
                  </a:cubicBezTo>
                  <a:lnTo>
                    <a:pt x="1323" y="695"/>
                  </a:lnTo>
                  <a:cubicBezTo>
                    <a:pt x="1316" y="694"/>
                    <a:pt x="1308" y="698"/>
                    <a:pt x="1305" y="707"/>
                  </a:cubicBezTo>
                  <a:lnTo>
                    <a:pt x="1305" y="707"/>
                  </a:lnTo>
                  <a:cubicBezTo>
                    <a:pt x="1282" y="759"/>
                    <a:pt x="1265" y="810"/>
                    <a:pt x="1276" y="867"/>
                  </a:cubicBezTo>
                  <a:lnTo>
                    <a:pt x="1276" y="867"/>
                  </a:lnTo>
                  <a:cubicBezTo>
                    <a:pt x="1281" y="897"/>
                    <a:pt x="1301" y="924"/>
                    <a:pt x="1326" y="942"/>
                  </a:cubicBezTo>
                  <a:lnTo>
                    <a:pt x="1326" y="942"/>
                  </a:lnTo>
                  <a:cubicBezTo>
                    <a:pt x="1229" y="1112"/>
                    <a:pt x="1132" y="1281"/>
                    <a:pt x="1035" y="1451"/>
                  </a:cubicBezTo>
                  <a:lnTo>
                    <a:pt x="1035" y="1451"/>
                  </a:lnTo>
                  <a:cubicBezTo>
                    <a:pt x="1103" y="1114"/>
                    <a:pt x="1164" y="776"/>
                    <a:pt x="1224" y="438"/>
                  </a:cubicBezTo>
                  <a:lnTo>
                    <a:pt x="1224" y="438"/>
                  </a:lnTo>
                  <a:cubicBezTo>
                    <a:pt x="1361" y="338"/>
                    <a:pt x="1378" y="192"/>
                    <a:pt x="1361" y="31"/>
                  </a:cubicBezTo>
                  <a:lnTo>
                    <a:pt x="1361" y="31"/>
                  </a:lnTo>
                  <a:cubicBezTo>
                    <a:pt x="1358" y="4"/>
                    <a:pt x="1319" y="0"/>
                    <a:pt x="1313" y="22"/>
                  </a:cubicBezTo>
                  <a:lnTo>
                    <a:pt x="1313" y="22"/>
                  </a:lnTo>
                  <a:cubicBezTo>
                    <a:pt x="1306" y="18"/>
                    <a:pt x="1298" y="17"/>
                    <a:pt x="1290" y="22"/>
                  </a:cubicBezTo>
                  <a:lnTo>
                    <a:pt x="1290" y="22"/>
                  </a:lnTo>
                  <a:cubicBezTo>
                    <a:pt x="1225" y="53"/>
                    <a:pt x="1183" y="102"/>
                    <a:pt x="1156" y="168"/>
                  </a:cubicBezTo>
                  <a:lnTo>
                    <a:pt x="1156" y="168"/>
                  </a:lnTo>
                  <a:cubicBezTo>
                    <a:pt x="1126" y="245"/>
                    <a:pt x="1157" y="330"/>
                    <a:pt x="1177" y="404"/>
                  </a:cubicBezTo>
                  <a:lnTo>
                    <a:pt x="1177" y="404"/>
                  </a:lnTo>
                  <a:cubicBezTo>
                    <a:pt x="1177" y="407"/>
                    <a:pt x="1178" y="409"/>
                    <a:pt x="1179" y="411"/>
                  </a:cubicBezTo>
                  <a:lnTo>
                    <a:pt x="1179" y="411"/>
                  </a:lnTo>
                  <a:cubicBezTo>
                    <a:pt x="1081" y="969"/>
                    <a:pt x="978" y="1526"/>
                    <a:pt x="846" y="2077"/>
                  </a:cubicBezTo>
                  <a:lnTo>
                    <a:pt x="846" y="2077"/>
                  </a:lnTo>
                  <a:cubicBezTo>
                    <a:pt x="821" y="1663"/>
                    <a:pt x="830" y="1248"/>
                    <a:pt x="870" y="835"/>
                  </a:cubicBezTo>
                  <a:lnTo>
                    <a:pt x="870" y="835"/>
                  </a:lnTo>
                  <a:cubicBezTo>
                    <a:pt x="901" y="850"/>
                    <a:pt x="944" y="836"/>
                    <a:pt x="972" y="815"/>
                  </a:cubicBezTo>
                  <a:lnTo>
                    <a:pt x="972" y="815"/>
                  </a:lnTo>
                  <a:cubicBezTo>
                    <a:pt x="1033" y="770"/>
                    <a:pt x="1053" y="694"/>
                    <a:pt x="1069" y="624"/>
                  </a:cubicBezTo>
                  <a:lnTo>
                    <a:pt x="1069" y="624"/>
                  </a:lnTo>
                  <a:cubicBezTo>
                    <a:pt x="1084" y="612"/>
                    <a:pt x="1075" y="584"/>
                    <a:pt x="1055" y="581"/>
                  </a:cubicBezTo>
                  <a:lnTo>
                    <a:pt x="1055" y="581"/>
                  </a:lnTo>
                  <a:cubicBezTo>
                    <a:pt x="1046" y="578"/>
                    <a:pt x="1038" y="579"/>
                    <a:pt x="1031" y="584"/>
                  </a:cubicBezTo>
                  <a:lnTo>
                    <a:pt x="1031" y="584"/>
                  </a:lnTo>
                  <a:cubicBezTo>
                    <a:pt x="993" y="594"/>
                    <a:pt x="960" y="612"/>
                    <a:pt x="932" y="637"/>
                  </a:cubicBezTo>
                  <a:lnTo>
                    <a:pt x="932" y="637"/>
                  </a:lnTo>
                  <a:cubicBezTo>
                    <a:pt x="951" y="601"/>
                    <a:pt x="971" y="565"/>
                    <a:pt x="993" y="531"/>
                  </a:cubicBezTo>
                  <a:lnTo>
                    <a:pt x="993" y="531"/>
                  </a:lnTo>
                  <a:cubicBezTo>
                    <a:pt x="994" y="529"/>
                    <a:pt x="995" y="527"/>
                    <a:pt x="995" y="526"/>
                  </a:cubicBezTo>
                  <a:lnTo>
                    <a:pt x="995" y="526"/>
                  </a:lnTo>
                  <a:cubicBezTo>
                    <a:pt x="1118" y="510"/>
                    <a:pt x="1086" y="343"/>
                    <a:pt x="1112" y="257"/>
                  </a:cubicBezTo>
                  <a:lnTo>
                    <a:pt x="1112" y="257"/>
                  </a:lnTo>
                  <a:cubicBezTo>
                    <a:pt x="1122" y="227"/>
                    <a:pt x="1075" y="214"/>
                    <a:pt x="1065" y="244"/>
                  </a:cubicBezTo>
                  <a:lnTo>
                    <a:pt x="1065" y="244"/>
                  </a:lnTo>
                  <a:cubicBezTo>
                    <a:pt x="1065" y="244"/>
                    <a:pt x="1064" y="244"/>
                    <a:pt x="1063" y="244"/>
                  </a:cubicBezTo>
                  <a:lnTo>
                    <a:pt x="1063" y="244"/>
                  </a:lnTo>
                  <a:cubicBezTo>
                    <a:pt x="969" y="295"/>
                    <a:pt x="873" y="403"/>
                    <a:pt x="945" y="513"/>
                  </a:cubicBezTo>
                  <a:lnTo>
                    <a:pt x="945" y="513"/>
                  </a:lnTo>
                  <a:cubicBezTo>
                    <a:pt x="945" y="513"/>
                    <a:pt x="945" y="514"/>
                    <a:pt x="946" y="514"/>
                  </a:cubicBezTo>
                  <a:lnTo>
                    <a:pt x="946" y="514"/>
                  </a:lnTo>
                  <a:cubicBezTo>
                    <a:pt x="924" y="550"/>
                    <a:pt x="903" y="586"/>
                    <a:pt x="884" y="624"/>
                  </a:cubicBezTo>
                  <a:lnTo>
                    <a:pt x="884" y="624"/>
                  </a:lnTo>
                  <a:cubicBezTo>
                    <a:pt x="886" y="527"/>
                    <a:pt x="866" y="404"/>
                    <a:pt x="775" y="373"/>
                  </a:cubicBezTo>
                  <a:lnTo>
                    <a:pt x="775" y="373"/>
                  </a:lnTo>
                  <a:cubicBezTo>
                    <a:pt x="753" y="366"/>
                    <a:pt x="740" y="389"/>
                    <a:pt x="746" y="406"/>
                  </a:cubicBezTo>
                  <a:lnTo>
                    <a:pt x="746" y="406"/>
                  </a:lnTo>
                  <a:cubicBezTo>
                    <a:pt x="743" y="408"/>
                    <a:pt x="742" y="411"/>
                    <a:pt x="740" y="415"/>
                  </a:cubicBezTo>
                  <a:lnTo>
                    <a:pt x="740" y="415"/>
                  </a:lnTo>
                  <a:cubicBezTo>
                    <a:pt x="716" y="490"/>
                    <a:pt x="717" y="565"/>
                    <a:pt x="743" y="639"/>
                  </a:cubicBezTo>
                  <a:lnTo>
                    <a:pt x="743" y="639"/>
                  </a:lnTo>
                  <a:cubicBezTo>
                    <a:pt x="757" y="680"/>
                    <a:pt x="790" y="729"/>
                    <a:pt x="833" y="726"/>
                  </a:cubicBezTo>
                  <a:lnTo>
                    <a:pt x="833" y="726"/>
                  </a:lnTo>
                  <a:cubicBezTo>
                    <a:pt x="815" y="891"/>
                    <a:pt x="801" y="1057"/>
                    <a:pt x="793" y="1222"/>
                  </a:cubicBezTo>
                  <a:lnTo>
                    <a:pt x="793" y="1222"/>
                  </a:lnTo>
                  <a:cubicBezTo>
                    <a:pt x="768" y="1145"/>
                    <a:pt x="726" y="1076"/>
                    <a:pt x="649" y="1036"/>
                  </a:cubicBezTo>
                  <a:lnTo>
                    <a:pt x="649" y="1036"/>
                  </a:lnTo>
                  <a:cubicBezTo>
                    <a:pt x="644" y="1033"/>
                    <a:pt x="638" y="1032"/>
                    <a:pt x="633" y="1034"/>
                  </a:cubicBezTo>
                  <a:lnTo>
                    <a:pt x="633" y="1034"/>
                  </a:lnTo>
                  <a:cubicBezTo>
                    <a:pt x="620" y="1034"/>
                    <a:pt x="606" y="1041"/>
                    <a:pt x="605" y="1057"/>
                  </a:cubicBezTo>
                  <a:lnTo>
                    <a:pt x="605" y="1057"/>
                  </a:lnTo>
                  <a:cubicBezTo>
                    <a:pt x="596" y="1143"/>
                    <a:pt x="623" y="1221"/>
                    <a:pt x="671" y="1293"/>
                  </a:cubicBezTo>
                  <a:lnTo>
                    <a:pt x="671" y="1293"/>
                  </a:lnTo>
                  <a:cubicBezTo>
                    <a:pt x="694" y="1327"/>
                    <a:pt x="740" y="1394"/>
                    <a:pt x="786" y="1413"/>
                  </a:cubicBezTo>
                  <a:lnTo>
                    <a:pt x="786" y="1413"/>
                  </a:lnTo>
                  <a:cubicBezTo>
                    <a:pt x="779" y="1686"/>
                    <a:pt x="786" y="1960"/>
                    <a:pt x="808" y="2233"/>
                  </a:cubicBezTo>
                  <a:lnTo>
                    <a:pt x="808" y="2233"/>
                  </a:lnTo>
                  <a:cubicBezTo>
                    <a:pt x="793" y="2295"/>
                    <a:pt x="777" y="2357"/>
                    <a:pt x="760" y="2420"/>
                  </a:cubicBezTo>
                  <a:lnTo>
                    <a:pt x="760" y="2420"/>
                  </a:lnTo>
                  <a:cubicBezTo>
                    <a:pt x="641" y="2874"/>
                    <a:pt x="513" y="3347"/>
                    <a:pt x="529" y="3817"/>
                  </a:cubicBezTo>
                  <a:lnTo>
                    <a:pt x="529" y="3817"/>
                  </a:lnTo>
                  <a:cubicBezTo>
                    <a:pt x="452" y="3614"/>
                    <a:pt x="402" y="3402"/>
                    <a:pt x="379" y="3187"/>
                  </a:cubicBezTo>
                  <a:lnTo>
                    <a:pt x="379" y="3187"/>
                  </a:lnTo>
                  <a:cubicBezTo>
                    <a:pt x="429" y="3188"/>
                    <a:pt x="475" y="3146"/>
                    <a:pt x="504" y="3106"/>
                  </a:cubicBezTo>
                  <a:lnTo>
                    <a:pt x="504" y="3106"/>
                  </a:lnTo>
                  <a:cubicBezTo>
                    <a:pt x="553" y="3039"/>
                    <a:pt x="574" y="2961"/>
                    <a:pt x="565" y="2878"/>
                  </a:cubicBezTo>
                  <a:lnTo>
                    <a:pt x="565" y="2878"/>
                  </a:lnTo>
                  <a:lnTo>
                    <a:pt x="565" y="2878"/>
                  </a:lnTo>
                  <a:lnTo>
                    <a:pt x="565" y="2878"/>
                  </a:lnTo>
                  <a:cubicBezTo>
                    <a:pt x="564" y="2862"/>
                    <a:pt x="549" y="2848"/>
                    <a:pt x="533" y="2856"/>
                  </a:cubicBezTo>
                  <a:lnTo>
                    <a:pt x="533" y="2856"/>
                  </a:lnTo>
                  <a:cubicBezTo>
                    <a:pt x="527" y="2857"/>
                    <a:pt x="522" y="2861"/>
                    <a:pt x="518" y="2866"/>
                  </a:cubicBezTo>
                  <a:lnTo>
                    <a:pt x="518" y="2866"/>
                  </a:lnTo>
                  <a:cubicBezTo>
                    <a:pt x="454" y="2914"/>
                    <a:pt x="403" y="2973"/>
                    <a:pt x="369" y="3043"/>
                  </a:cubicBezTo>
                  <a:lnTo>
                    <a:pt x="369" y="3043"/>
                  </a:lnTo>
                  <a:cubicBezTo>
                    <a:pt x="363" y="2932"/>
                    <a:pt x="365" y="2821"/>
                    <a:pt x="374" y="2709"/>
                  </a:cubicBezTo>
                  <a:lnTo>
                    <a:pt x="374" y="2709"/>
                  </a:lnTo>
                  <a:cubicBezTo>
                    <a:pt x="375" y="2704"/>
                    <a:pt x="374" y="2700"/>
                    <a:pt x="372" y="2696"/>
                  </a:cubicBezTo>
                  <a:lnTo>
                    <a:pt x="372" y="2696"/>
                  </a:lnTo>
                  <a:cubicBezTo>
                    <a:pt x="443" y="2486"/>
                    <a:pt x="501" y="2271"/>
                    <a:pt x="548" y="2053"/>
                  </a:cubicBezTo>
                  <a:lnTo>
                    <a:pt x="548" y="2053"/>
                  </a:lnTo>
                  <a:cubicBezTo>
                    <a:pt x="695" y="2040"/>
                    <a:pt x="714" y="1828"/>
                    <a:pt x="716" y="1708"/>
                  </a:cubicBezTo>
                  <a:lnTo>
                    <a:pt x="716" y="1708"/>
                  </a:lnTo>
                  <a:cubicBezTo>
                    <a:pt x="731" y="1694"/>
                    <a:pt x="718" y="1660"/>
                    <a:pt x="692" y="1667"/>
                  </a:cubicBezTo>
                  <a:lnTo>
                    <a:pt x="692" y="1667"/>
                  </a:lnTo>
                  <a:cubicBezTo>
                    <a:pt x="609" y="1688"/>
                    <a:pt x="561" y="1775"/>
                    <a:pt x="534" y="1866"/>
                  </a:cubicBezTo>
                  <a:lnTo>
                    <a:pt x="534" y="1866"/>
                  </a:lnTo>
                  <a:cubicBezTo>
                    <a:pt x="515" y="1823"/>
                    <a:pt x="485" y="1787"/>
                    <a:pt x="446" y="1759"/>
                  </a:cubicBezTo>
                  <a:lnTo>
                    <a:pt x="446" y="1759"/>
                  </a:lnTo>
                  <a:cubicBezTo>
                    <a:pt x="442" y="1754"/>
                    <a:pt x="436" y="1750"/>
                    <a:pt x="430" y="1749"/>
                  </a:cubicBezTo>
                  <a:lnTo>
                    <a:pt x="430" y="1749"/>
                  </a:lnTo>
                  <a:lnTo>
                    <a:pt x="430" y="1749"/>
                  </a:lnTo>
                  <a:lnTo>
                    <a:pt x="430" y="1749"/>
                  </a:lnTo>
                  <a:cubicBezTo>
                    <a:pt x="406" y="1734"/>
                    <a:pt x="383" y="1767"/>
                    <a:pt x="399" y="1785"/>
                  </a:cubicBezTo>
                  <a:lnTo>
                    <a:pt x="399" y="1785"/>
                  </a:lnTo>
                  <a:cubicBezTo>
                    <a:pt x="368" y="1885"/>
                    <a:pt x="405" y="1993"/>
                    <a:pt x="495" y="2050"/>
                  </a:cubicBezTo>
                  <a:lnTo>
                    <a:pt x="495" y="2050"/>
                  </a:lnTo>
                  <a:cubicBezTo>
                    <a:pt x="496" y="2051"/>
                    <a:pt x="497" y="2051"/>
                    <a:pt x="498" y="2051"/>
                  </a:cubicBezTo>
                  <a:lnTo>
                    <a:pt x="498" y="2051"/>
                  </a:lnTo>
                  <a:cubicBezTo>
                    <a:pt x="455" y="2250"/>
                    <a:pt x="402" y="2446"/>
                    <a:pt x="339" y="2638"/>
                  </a:cubicBezTo>
                  <a:lnTo>
                    <a:pt x="339" y="2638"/>
                  </a:lnTo>
                  <a:cubicBezTo>
                    <a:pt x="277" y="2545"/>
                    <a:pt x="237" y="2444"/>
                    <a:pt x="216" y="2333"/>
                  </a:cubicBezTo>
                  <a:lnTo>
                    <a:pt x="216" y="2333"/>
                  </a:lnTo>
                  <a:cubicBezTo>
                    <a:pt x="245" y="2325"/>
                    <a:pt x="276" y="2291"/>
                    <a:pt x="292" y="2273"/>
                  </a:cubicBezTo>
                  <a:lnTo>
                    <a:pt x="292" y="2273"/>
                  </a:lnTo>
                  <a:cubicBezTo>
                    <a:pt x="332" y="2225"/>
                    <a:pt x="350" y="2162"/>
                    <a:pt x="344" y="2100"/>
                  </a:cubicBezTo>
                  <a:lnTo>
                    <a:pt x="344" y="2100"/>
                  </a:lnTo>
                  <a:cubicBezTo>
                    <a:pt x="342" y="2073"/>
                    <a:pt x="306" y="2070"/>
                    <a:pt x="298" y="2090"/>
                  </a:cubicBezTo>
                  <a:lnTo>
                    <a:pt x="298" y="2090"/>
                  </a:lnTo>
                  <a:cubicBezTo>
                    <a:pt x="296" y="2090"/>
                    <a:pt x="296" y="2090"/>
                    <a:pt x="295" y="2090"/>
                  </a:cubicBezTo>
                  <a:lnTo>
                    <a:pt x="295" y="2090"/>
                  </a:lnTo>
                  <a:cubicBezTo>
                    <a:pt x="256" y="2104"/>
                    <a:pt x="224" y="2128"/>
                    <a:pt x="201" y="2158"/>
                  </a:cubicBezTo>
                  <a:lnTo>
                    <a:pt x="201" y="2158"/>
                  </a:lnTo>
                  <a:cubicBezTo>
                    <a:pt x="206" y="2117"/>
                    <a:pt x="211" y="2075"/>
                    <a:pt x="215" y="2033"/>
                  </a:cubicBezTo>
                  <a:lnTo>
                    <a:pt x="215" y="2033"/>
                  </a:lnTo>
                  <a:cubicBezTo>
                    <a:pt x="344" y="1953"/>
                    <a:pt x="289" y="1792"/>
                    <a:pt x="269" y="1668"/>
                  </a:cubicBezTo>
                  <a:lnTo>
                    <a:pt x="269" y="1668"/>
                  </a:lnTo>
                  <a:cubicBezTo>
                    <a:pt x="266" y="1651"/>
                    <a:pt x="252" y="1648"/>
                    <a:pt x="240" y="1653"/>
                  </a:cubicBezTo>
                  <a:lnTo>
                    <a:pt x="240" y="1653"/>
                  </a:lnTo>
                  <a:cubicBezTo>
                    <a:pt x="231" y="1648"/>
                    <a:pt x="221" y="1649"/>
                    <a:pt x="212" y="1656"/>
                  </a:cubicBezTo>
                  <a:lnTo>
                    <a:pt x="212" y="1656"/>
                  </a:lnTo>
                  <a:cubicBezTo>
                    <a:pt x="106" y="1747"/>
                    <a:pt x="17" y="1923"/>
                    <a:pt x="162" y="2024"/>
                  </a:cubicBezTo>
                  <a:lnTo>
                    <a:pt x="162" y="2024"/>
                  </a:lnTo>
                  <a:cubicBezTo>
                    <a:pt x="164" y="2025"/>
                    <a:pt x="166" y="2026"/>
                    <a:pt x="167" y="2027"/>
                  </a:cubicBezTo>
                  <a:lnTo>
                    <a:pt x="167" y="2027"/>
                  </a:lnTo>
                  <a:cubicBezTo>
                    <a:pt x="163" y="2066"/>
                    <a:pt x="159" y="2105"/>
                    <a:pt x="154" y="2145"/>
                  </a:cubicBezTo>
                  <a:lnTo>
                    <a:pt x="154" y="2145"/>
                  </a:lnTo>
                  <a:cubicBezTo>
                    <a:pt x="136" y="2119"/>
                    <a:pt x="110" y="2098"/>
                    <a:pt x="75" y="2085"/>
                  </a:cubicBezTo>
                  <a:lnTo>
                    <a:pt x="75" y="2085"/>
                  </a:lnTo>
                  <a:cubicBezTo>
                    <a:pt x="69" y="2083"/>
                    <a:pt x="63" y="2084"/>
                    <a:pt x="59" y="2085"/>
                  </a:cubicBezTo>
                  <a:lnTo>
                    <a:pt x="59" y="2085"/>
                  </a:lnTo>
                  <a:cubicBezTo>
                    <a:pt x="47" y="2082"/>
                    <a:pt x="33" y="2087"/>
                    <a:pt x="29" y="2102"/>
                  </a:cubicBezTo>
                  <a:lnTo>
                    <a:pt x="29" y="2102"/>
                  </a:lnTo>
                  <a:cubicBezTo>
                    <a:pt x="0" y="2199"/>
                    <a:pt x="63" y="2309"/>
                    <a:pt x="161" y="2332"/>
                  </a:cubicBezTo>
                  <a:lnTo>
                    <a:pt x="161" y="2332"/>
                  </a:lnTo>
                  <a:cubicBezTo>
                    <a:pt x="163" y="2334"/>
                    <a:pt x="166" y="2336"/>
                    <a:pt x="168" y="2338"/>
                  </a:cubicBezTo>
                  <a:lnTo>
                    <a:pt x="168" y="2338"/>
                  </a:lnTo>
                  <a:cubicBezTo>
                    <a:pt x="191" y="2474"/>
                    <a:pt x="243" y="2595"/>
                    <a:pt x="327" y="2704"/>
                  </a:cubicBezTo>
                  <a:lnTo>
                    <a:pt x="327" y="2704"/>
                  </a:lnTo>
                  <a:lnTo>
                    <a:pt x="327" y="2704"/>
                  </a:lnTo>
                  <a:lnTo>
                    <a:pt x="327" y="2704"/>
                  </a:lnTo>
                  <a:cubicBezTo>
                    <a:pt x="327" y="2706"/>
                    <a:pt x="326" y="2708"/>
                    <a:pt x="326" y="2709"/>
                  </a:cubicBezTo>
                  <a:lnTo>
                    <a:pt x="326" y="2709"/>
                  </a:lnTo>
                  <a:cubicBezTo>
                    <a:pt x="313" y="2861"/>
                    <a:pt x="314" y="3013"/>
                    <a:pt x="328" y="3163"/>
                  </a:cubicBezTo>
                  <a:lnTo>
                    <a:pt x="328" y="3163"/>
                  </a:lnTo>
                  <a:cubicBezTo>
                    <a:pt x="328" y="3164"/>
                    <a:pt x="328" y="3165"/>
                    <a:pt x="328" y="3166"/>
                  </a:cubicBezTo>
                  <a:lnTo>
                    <a:pt x="328" y="3166"/>
                  </a:lnTo>
                  <a:cubicBezTo>
                    <a:pt x="326" y="3173"/>
                    <a:pt x="328" y="3178"/>
                    <a:pt x="330" y="3183"/>
                  </a:cubicBezTo>
                  <a:lnTo>
                    <a:pt x="330" y="3183"/>
                  </a:lnTo>
                  <a:cubicBezTo>
                    <a:pt x="356" y="3445"/>
                    <a:pt x="423" y="3702"/>
                    <a:pt x="529" y="3947"/>
                  </a:cubicBezTo>
                  <a:lnTo>
                    <a:pt x="529" y="3947"/>
                  </a:lnTo>
                  <a:cubicBezTo>
                    <a:pt x="531" y="3953"/>
                    <a:pt x="535" y="3956"/>
                    <a:pt x="538" y="3958"/>
                  </a:cubicBezTo>
                  <a:lnTo>
                    <a:pt x="538" y="3958"/>
                  </a:lnTo>
                  <a:cubicBezTo>
                    <a:pt x="550" y="4074"/>
                    <a:pt x="571" y="4190"/>
                    <a:pt x="605" y="4306"/>
                  </a:cubicBezTo>
                  <a:lnTo>
                    <a:pt x="605" y="4306"/>
                  </a:lnTo>
                  <a:cubicBezTo>
                    <a:pt x="614" y="4336"/>
                    <a:pt x="661" y="4323"/>
                    <a:pt x="652" y="4293"/>
                  </a:cubicBezTo>
                  <a:lnTo>
                    <a:pt x="652" y="4293"/>
                  </a:lnTo>
                  <a:cubicBezTo>
                    <a:pt x="580" y="4044"/>
                    <a:pt x="565" y="3793"/>
                    <a:pt x="583" y="3543"/>
                  </a:cubicBezTo>
                  <a:lnTo>
                    <a:pt x="583" y="3543"/>
                  </a:lnTo>
                  <a:cubicBezTo>
                    <a:pt x="587" y="3541"/>
                    <a:pt x="590" y="3539"/>
                    <a:pt x="593" y="3534"/>
                  </a:cubicBezTo>
                  <a:lnTo>
                    <a:pt x="593" y="3534"/>
                  </a:lnTo>
                  <a:cubicBezTo>
                    <a:pt x="671" y="3422"/>
                    <a:pt x="745" y="3307"/>
                    <a:pt x="815" y="3189"/>
                  </a:cubicBezTo>
                  <a:lnTo>
                    <a:pt x="815" y="3189"/>
                  </a:lnTo>
                  <a:cubicBezTo>
                    <a:pt x="840" y="3248"/>
                    <a:pt x="919" y="3241"/>
                    <a:pt x="974" y="3233"/>
                  </a:cubicBezTo>
                  <a:lnTo>
                    <a:pt x="974" y="3233"/>
                  </a:lnTo>
                  <a:cubicBezTo>
                    <a:pt x="1066" y="3217"/>
                    <a:pt x="1146" y="3156"/>
                    <a:pt x="1199" y="3082"/>
                  </a:cubicBezTo>
                  <a:lnTo>
                    <a:pt x="1199" y="3082"/>
                  </a:lnTo>
                  <a:cubicBezTo>
                    <a:pt x="1208" y="3069"/>
                    <a:pt x="1202" y="3057"/>
                    <a:pt x="1192" y="3051"/>
                  </a:cubicBezTo>
                  <a:lnTo>
                    <a:pt x="1192" y="3051"/>
                  </a:lnTo>
                  <a:cubicBezTo>
                    <a:pt x="1191" y="3046"/>
                    <a:pt x="1187" y="3041"/>
                    <a:pt x="1180" y="3038"/>
                  </a:cubicBezTo>
                  <a:lnTo>
                    <a:pt x="1180" y="3038"/>
                  </a:lnTo>
                  <a:cubicBezTo>
                    <a:pt x="1128" y="3016"/>
                    <a:pt x="1075" y="3033"/>
                    <a:pt x="1021" y="3045"/>
                  </a:cubicBezTo>
                  <a:lnTo>
                    <a:pt x="1021" y="3045"/>
                  </a:lnTo>
                  <a:cubicBezTo>
                    <a:pt x="968" y="3057"/>
                    <a:pt x="916" y="3073"/>
                    <a:pt x="868" y="3098"/>
                  </a:cubicBezTo>
                  <a:lnTo>
                    <a:pt x="868" y="3098"/>
                  </a:lnTo>
                  <a:cubicBezTo>
                    <a:pt x="959" y="2941"/>
                    <a:pt x="1042" y="2780"/>
                    <a:pt x="1119" y="2615"/>
                  </a:cubicBezTo>
                  <a:lnTo>
                    <a:pt x="1119" y="2615"/>
                  </a:lnTo>
                  <a:cubicBezTo>
                    <a:pt x="1275" y="2630"/>
                    <a:pt x="1384" y="2443"/>
                    <a:pt x="1429" y="2319"/>
                  </a:cubicBezTo>
                  <a:lnTo>
                    <a:pt x="1429" y="2319"/>
                  </a:lnTo>
                  <a:cubicBezTo>
                    <a:pt x="1431" y="2316"/>
                    <a:pt x="1431" y="2312"/>
                    <a:pt x="1431" y="2309"/>
                  </a:cubicBezTo>
                  <a:lnTo>
                    <a:pt x="1431" y="2309"/>
                  </a:lnTo>
                  <a:cubicBezTo>
                    <a:pt x="1431" y="2294"/>
                    <a:pt x="1419" y="2279"/>
                    <a:pt x="1401" y="2284"/>
                  </a:cubicBezTo>
                  <a:lnTo>
                    <a:pt x="1401" y="2284"/>
                  </a:lnTo>
                  <a:cubicBezTo>
                    <a:pt x="1300" y="2315"/>
                    <a:pt x="1214" y="2375"/>
                    <a:pt x="1153" y="2456"/>
                  </a:cubicBezTo>
                  <a:lnTo>
                    <a:pt x="1153" y="2456"/>
                  </a:lnTo>
                  <a:cubicBezTo>
                    <a:pt x="1156" y="2391"/>
                    <a:pt x="1143" y="2328"/>
                    <a:pt x="1096" y="2273"/>
                  </a:cubicBezTo>
                  <a:lnTo>
                    <a:pt x="1096" y="2273"/>
                  </a:lnTo>
                  <a:cubicBezTo>
                    <a:pt x="1083" y="2257"/>
                    <a:pt x="1063" y="2267"/>
                    <a:pt x="1057" y="2283"/>
                  </a:cubicBezTo>
                  <a:lnTo>
                    <a:pt x="1057" y="2283"/>
                  </a:lnTo>
                  <a:cubicBezTo>
                    <a:pt x="1056" y="2285"/>
                    <a:pt x="1055" y="2287"/>
                    <a:pt x="1053" y="2289"/>
                  </a:cubicBezTo>
                  <a:lnTo>
                    <a:pt x="1053" y="2289"/>
                  </a:lnTo>
                  <a:cubicBezTo>
                    <a:pt x="1009" y="2384"/>
                    <a:pt x="993" y="2518"/>
                    <a:pt x="1072" y="2600"/>
                  </a:cubicBezTo>
                  <a:lnTo>
                    <a:pt x="1072" y="2600"/>
                  </a:lnTo>
                  <a:cubicBezTo>
                    <a:pt x="934" y="2896"/>
                    <a:pt x="774" y="3179"/>
                    <a:pt x="591" y="3450"/>
                  </a:cubicBezTo>
                  <a:lnTo>
                    <a:pt x="591" y="3450"/>
                  </a:lnTo>
                  <a:cubicBezTo>
                    <a:pt x="624" y="3142"/>
                    <a:pt x="701" y="2835"/>
                    <a:pt x="780" y="2535"/>
                  </a:cubicBezTo>
                  <a:lnTo>
                    <a:pt x="780" y="2535"/>
                  </a:lnTo>
                  <a:cubicBezTo>
                    <a:pt x="784" y="2534"/>
                    <a:pt x="787" y="2532"/>
                    <a:pt x="791" y="2529"/>
                  </a:cubicBezTo>
                  <a:lnTo>
                    <a:pt x="791" y="2529"/>
                  </a:lnTo>
                  <a:cubicBezTo>
                    <a:pt x="976" y="2339"/>
                    <a:pt x="1138" y="2131"/>
                    <a:pt x="1274" y="1906"/>
                  </a:cubicBezTo>
                  <a:lnTo>
                    <a:pt x="1274" y="1906"/>
                  </a:lnTo>
                  <a:cubicBezTo>
                    <a:pt x="1339" y="1967"/>
                    <a:pt x="1438" y="1915"/>
                    <a:pt x="1494" y="1857"/>
                  </a:cubicBezTo>
                  <a:lnTo>
                    <a:pt x="1494" y="1857"/>
                  </a:lnTo>
                  <a:cubicBezTo>
                    <a:pt x="1500" y="1850"/>
                    <a:pt x="1502" y="1843"/>
                    <a:pt x="1500" y="1837"/>
                  </a:cubicBezTo>
                  <a:lnTo>
                    <a:pt x="1500" y="1837"/>
                  </a:lnTo>
                  <a:cubicBezTo>
                    <a:pt x="1511" y="1828"/>
                    <a:pt x="1516" y="1813"/>
                    <a:pt x="1502" y="1802"/>
                  </a:cubicBezTo>
                  <a:lnTo>
                    <a:pt x="1502" y="1802"/>
                  </a:lnTo>
                  <a:cubicBezTo>
                    <a:pt x="1454" y="1760"/>
                    <a:pt x="1392" y="1772"/>
                    <a:pt x="1336" y="1800"/>
                  </a:cubicBezTo>
                  <a:lnTo>
                    <a:pt x="1336" y="1800"/>
                  </a:lnTo>
                  <a:cubicBezTo>
                    <a:pt x="1389" y="1706"/>
                    <a:pt x="1439" y="1608"/>
                    <a:pt x="1483" y="1508"/>
                  </a:cubicBezTo>
                  <a:lnTo>
                    <a:pt x="1483" y="1508"/>
                  </a:lnTo>
                  <a:cubicBezTo>
                    <a:pt x="1534" y="1510"/>
                    <a:pt x="1559" y="1447"/>
                    <a:pt x="1575" y="1405"/>
                  </a:cubicBezTo>
                  <a:lnTo>
                    <a:pt x="1575" y="1405"/>
                  </a:lnTo>
                  <a:cubicBezTo>
                    <a:pt x="1606" y="1321"/>
                    <a:pt x="1614" y="1237"/>
                    <a:pt x="1602" y="1148"/>
                  </a:cubicBezTo>
                  <a:lnTo>
                    <a:pt x="1602" y="1148"/>
                  </a:lnTo>
                  <a:cubicBezTo>
                    <a:pt x="1599" y="1126"/>
                    <a:pt x="1576" y="1126"/>
                    <a:pt x="1563" y="1138"/>
                  </a:cubicBezTo>
                  <a:lnTo>
                    <a:pt x="1314" y="1370"/>
                  </a:lnTo>
                  <a:close/>
                </a:path>
              </a:pathLst>
            </a:custGeom>
            <a:solidFill>
              <a:schemeClr val="accent6"/>
            </a:solidFill>
            <a:ln>
              <a:noFill/>
            </a:ln>
            <a:effectLst/>
          </p:spPr>
          <p:txBody>
            <a:bodyPr wrap="none" anchor="ctr"/>
            <a:lstStyle/>
            <a:p>
              <a:endParaRPr lang="es-ES_tradnl" sz="919"/>
            </a:p>
          </p:txBody>
        </p:sp>
        <p:sp>
          <p:nvSpPr>
            <p:cNvPr id="13" name="Freeform 15">
              <a:extLst>
                <a:ext uri="{FF2B5EF4-FFF2-40B4-BE49-F238E27FC236}">
                  <a16:creationId xmlns:a16="http://schemas.microsoft.com/office/drawing/2014/main" id="{CCE04538-52F6-4248-AEDC-34DA872F1F32}"/>
                </a:ext>
              </a:extLst>
            </p:cNvPr>
            <p:cNvSpPr>
              <a:spLocks noChangeArrowheads="1"/>
            </p:cNvSpPr>
            <p:nvPr/>
          </p:nvSpPr>
          <p:spPr bwMode="auto">
            <a:xfrm rot="759599">
              <a:off x="-191607" y="1744079"/>
              <a:ext cx="1189169" cy="1751014"/>
            </a:xfrm>
            <a:custGeom>
              <a:avLst/>
              <a:gdLst>
                <a:gd name="T0" fmla="*/ 2156 w 2483"/>
                <a:gd name="T1" fmla="*/ 1175 h 3656"/>
                <a:gd name="T2" fmla="*/ 1809 w 2483"/>
                <a:gd name="T3" fmla="*/ 1718 h 3656"/>
                <a:gd name="T4" fmla="*/ 1180 w 2483"/>
                <a:gd name="T5" fmla="*/ 2218 h 3656"/>
                <a:gd name="T6" fmla="*/ 1005 w 2483"/>
                <a:gd name="T7" fmla="*/ 2722 h 3656"/>
                <a:gd name="T8" fmla="*/ 856 w 2483"/>
                <a:gd name="T9" fmla="*/ 2684 h 3656"/>
                <a:gd name="T10" fmla="*/ 1511 w 2483"/>
                <a:gd name="T11" fmla="*/ 2155 h 3656"/>
                <a:gd name="T12" fmla="*/ 624 w 2483"/>
                <a:gd name="T13" fmla="*/ 1520 h 3656"/>
                <a:gd name="T14" fmla="*/ 624 w 2483"/>
                <a:gd name="T15" fmla="*/ 1520 h 3656"/>
                <a:gd name="T16" fmla="*/ 921 w 2483"/>
                <a:gd name="T17" fmla="*/ 1502 h 3656"/>
                <a:gd name="T18" fmla="*/ 291 w 2483"/>
                <a:gd name="T19" fmla="*/ 2463 h 3656"/>
                <a:gd name="T20" fmla="*/ 1391 w 2483"/>
                <a:gd name="T21" fmla="*/ 976 h 3656"/>
                <a:gd name="T22" fmla="*/ 1724 w 2483"/>
                <a:gd name="T23" fmla="*/ 411 h 3656"/>
                <a:gd name="T24" fmla="*/ 1904 w 2483"/>
                <a:gd name="T25" fmla="*/ 456 h 3656"/>
                <a:gd name="T26" fmla="*/ 2417 w 2483"/>
                <a:gd name="T27" fmla="*/ 56 h 3656"/>
                <a:gd name="T28" fmla="*/ 2417 w 2483"/>
                <a:gd name="T29" fmla="*/ 56 h 3656"/>
                <a:gd name="T30" fmla="*/ 2239 w 2483"/>
                <a:gd name="T31" fmla="*/ 838 h 3656"/>
                <a:gd name="T32" fmla="*/ 2155 w 2483"/>
                <a:gd name="T33" fmla="*/ 882 h 3656"/>
                <a:gd name="T34" fmla="*/ 2196 w 2483"/>
                <a:gd name="T35" fmla="*/ 1136 h 3656"/>
                <a:gd name="T36" fmla="*/ 1553 w 2483"/>
                <a:gd name="T37" fmla="*/ 1694 h 3656"/>
                <a:gd name="T38" fmla="*/ 1533 w 2483"/>
                <a:gd name="T39" fmla="*/ 1525 h 3656"/>
                <a:gd name="T40" fmla="*/ 1512 w 2483"/>
                <a:gd name="T41" fmla="*/ 1534 h 3656"/>
                <a:gd name="T42" fmla="*/ 1078 w 2483"/>
                <a:gd name="T43" fmla="*/ 1864 h 3656"/>
                <a:gd name="T44" fmla="*/ 1495 w 2483"/>
                <a:gd name="T45" fmla="*/ 1325 h 3656"/>
                <a:gd name="T46" fmla="*/ 1927 w 2483"/>
                <a:gd name="T47" fmla="*/ 1231 h 3656"/>
                <a:gd name="T48" fmla="*/ 2170 w 2483"/>
                <a:gd name="T49" fmla="*/ 940 h 3656"/>
                <a:gd name="T50" fmla="*/ 2211 w 2483"/>
                <a:gd name="T51" fmla="*/ 793 h 3656"/>
                <a:gd name="T52" fmla="*/ 2048 w 2483"/>
                <a:gd name="T53" fmla="*/ 769 h 3656"/>
                <a:gd name="T54" fmla="*/ 2473 w 2483"/>
                <a:gd name="T55" fmla="*/ 45 h 3656"/>
                <a:gd name="T56" fmla="*/ 2150 w 2483"/>
                <a:gd name="T57" fmla="*/ 308 h 3656"/>
                <a:gd name="T58" fmla="*/ 1793 w 2483"/>
                <a:gd name="T59" fmla="*/ 596 h 3656"/>
                <a:gd name="T60" fmla="*/ 1831 w 2483"/>
                <a:gd name="T61" fmla="*/ 418 h 3656"/>
                <a:gd name="T62" fmla="*/ 2116 w 2483"/>
                <a:gd name="T63" fmla="*/ 115 h 3656"/>
                <a:gd name="T64" fmla="*/ 1793 w 2483"/>
                <a:gd name="T65" fmla="*/ 385 h 3656"/>
                <a:gd name="T66" fmla="*/ 1658 w 2483"/>
                <a:gd name="T67" fmla="*/ 341 h 3656"/>
                <a:gd name="T68" fmla="*/ 1394 w 2483"/>
                <a:gd name="T69" fmla="*/ 653 h 3656"/>
                <a:gd name="T70" fmla="*/ 1054 w 2483"/>
                <a:gd name="T71" fmla="*/ 1816 h 3656"/>
                <a:gd name="T72" fmla="*/ 413 w 2483"/>
                <a:gd name="T73" fmla="*/ 2483 h 3656"/>
                <a:gd name="T74" fmla="*/ 526 w 2483"/>
                <a:gd name="T75" fmla="*/ 2271 h 3656"/>
                <a:gd name="T76" fmla="*/ 891 w 2483"/>
                <a:gd name="T77" fmla="*/ 1545 h 3656"/>
                <a:gd name="T78" fmla="*/ 921 w 2483"/>
                <a:gd name="T79" fmla="*/ 1235 h 3656"/>
                <a:gd name="T80" fmla="*/ 845 w 2483"/>
                <a:gd name="T81" fmla="*/ 1520 h 3656"/>
                <a:gd name="T82" fmla="*/ 567 w 2483"/>
                <a:gd name="T83" fmla="*/ 1638 h 3656"/>
                <a:gd name="T84" fmla="*/ 533 w 2483"/>
                <a:gd name="T85" fmla="*/ 1496 h 3656"/>
                <a:gd name="T86" fmla="*/ 752 w 2483"/>
                <a:gd name="T87" fmla="*/ 1044 h 3656"/>
                <a:gd name="T88" fmla="*/ 448 w 2483"/>
                <a:gd name="T89" fmla="*/ 1377 h 3656"/>
                <a:gd name="T90" fmla="*/ 427 w 2483"/>
                <a:gd name="T91" fmla="*/ 1645 h 3656"/>
                <a:gd name="T92" fmla="*/ 230 w 2483"/>
                <a:gd name="T93" fmla="*/ 2462 h 3656"/>
                <a:gd name="T94" fmla="*/ 89 w 2483"/>
                <a:gd name="T95" fmla="*/ 3272 h 3656"/>
                <a:gd name="T96" fmla="*/ 315 w 2483"/>
                <a:gd name="T97" fmla="*/ 2910 h 3656"/>
                <a:gd name="T98" fmla="*/ 1061 w 2483"/>
                <a:gd name="T99" fmla="*/ 2720 h 3656"/>
                <a:gd name="T100" fmla="*/ 1177 w 2483"/>
                <a:gd name="T101" fmla="*/ 2293 h 3656"/>
                <a:gd name="T102" fmla="*/ 1274 w 2483"/>
                <a:gd name="T103" fmla="*/ 2163 h 3656"/>
                <a:gd name="T104" fmla="*/ 1140 w 2483"/>
                <a:gd name="T105" fmla="*/ 2261 h 3656"/>
                <a:gd name="T106" fmla="*/ 1613 w 2483"/>
                <a:gd name="T107" fmla="*/ 1713 h 3656"/>
                <a:gd name="T108" fmla="*/ 1714 w 2483"/>
                <a:gd name="T109" fmla="*/ 1643 h 3656"/>
                <a:gd name="T110" fmla="*/ 2196 w 2483"/>
                <a:gd name="T111" fmla="*/ 1136 h 3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83" h="3656">
                  <a:moveTo>
                    <a:pt x="2104" y="1302"/>
                  </a:moveTo>
                  <a:lnTo>
                    <a:pt x="2104" y="1302"/>
                  </a:lnTo>
                  <a:cubicBezTo>
                    <a:pt x="2092" y="1317"/>
                    <a:pt x="2013" y="1413"/>
                    <a:pt x="1989" y="1395"/>
                  </a:cubicBezTo>
                  <a:lnTo>
                    <a:pt x="1989" y="1395"/>
                  </a:lnTo>
                  <a:cubicBezTo>
                    <a:pt x="1969" y="1340"/>
                    <a:pt x="1984" y="1289"/>
                    <a:pt x="2021" y="1245"/>
                  </a:cubicBezTo>
                  <a:lnTo>
                    <a:pt x="2021" y="1245"/>
                  </a:lnTo>
                  <a:cubicBezTo>
                    <a:pt x="2040" y="1224"/>
                    <a:pt x="2115" y="1176"/>
                    <a:pt x="2156" y="1175"/>
                  </a:cubicBezTo>
                  <a:lnTo>
                    <a:pt x="2156" y="1175"/>
                  </a:lnTo>
                  <a:cubicBezTo>
                    <a:pt x="2158" y="1179"/>
                    <a:pt x="2162" y="1182"/>
                    <a:pt x="2168" y="1184"/>
                  </a:cubicBezTo>
                  <a:lnTo>
                    <a:pt x="2168" y="1184"/>
                  </a:lnTo>
                  <a:cubicBezTo>
                    <a:pt x="2152" y="1226"/>
                    <a:pt x="2131" y="1265"/>
                    <a:pt x="2104" y="1302"/>
                  </a:cubicBezTo>
                  <a:close/>
                  <a:moveTo>
                    <a:pt x="1809" y="1718"/>
                  </a:moveTo>
                  <a:lnTo>
                    <a:pt x="1809" y="1718"/>
                  </a:lnTo>
                  <a:cubicBezTo>
                    <a:pt x="1763" y="1734"/>
                    <a:pt x="1683" y="1750"/>
                    <a:pt x="1659" y="1698"/>
                  </a:cubicBezTo>
                  <a:lnTo>
                    <a:pt x="1659" y="1698"/>
                  </a:lnTo>
                  <a:cubicBezTo>
                    <a:pt x="1706" y="1688"/>
                    <a:pt x="1778" y="1682"/>
                    <a:pt x="1809" y="1718"/>
                  </a:cubicBezTo>
                  <a:close/>
                  <a:moveTo>
                    <a:pt x="1481" y="1712"/>
                  </a:moveTo>
                  <a:lnTo>
                    <a:pt x="1481" y="1712"/>
                  </a:lnTo>
                  <a:cubicBezTo>
                    <a:pt x="1479" y="1666"/>
                    <a:pt x="1505" y="1624"/>
                    <a:pt x="1534" y="1586"/>
                  </a:cubicBezTo>
                  <a:lnTo>
                    <a:pt x="1534" y="1586"/>
                  </a:lnTo>
                  <a:cubicBezTo>
                    <a:pt x="1552" y="1618"/>
                    <a:pt x="1513" y="1675"/>
                    <a:pt x="1481" y="1712"/>
                  </a:cubicBezTo>
                  <a:close/>
                  <a:moveTo>
                    <a:pt x="1259" y="2031"/>
                  </a:moveTo>
                  <a:lnTo>
                    <a:pt x="1259" y="2031"/>
                  </a:lnTo>
                  <a:cubicBezTo>
                    <a:pt x="1263" y="2100"/>
                    <a:pt x="1223" y="2163"/>
                    <a:pt x="1180" y="2218"/>
                  </a:cubicBezTo>
                  <a:lnTo>
                    <a:pt x="1180" y="2218"/>
                  </a:lnTo>
                  <a:cubicBezTo>
                    <a:pt x="1170" y="2150"/>
                    <a:pt x="1210" y="2079"/>
                    <a:pt x="1259" y="2031"/>
                  </a:cubicBezTo>
                  <a:close/>
                  <a:moveTo>
                    <a:pt x="1511" y="2155"/>
                  </a:moveTo>
                  <a:lnTo>
                    <a:pt x="1511" y="2155"/>
                  </a:lnTo>
                  <a:cubicBezTo>
                    <a:pt x="1432" y="2223"/>
                    <a:pt x="1314" y="2296"/>
                    <a:pt x="1218" y="2258"/>
                  </a:cubicBezTo>
                  <a:lnTo>
                    <a:pt x="1218" y="2258"/>
                  </a:lnTo>
                  <a:cubicBezTo>
                    <a:pt x="1300" y="2188"/>
                    <a:pt x="1404" y="2152"/>
                    <a:pt x="1511" y="2155"/>
                  </a:cubicBezTo>
                  <a:lnTo>
                    <a:pt x="1005" y="2722"/>
                  </a:lnTo>
                  <a:lnTo>
                    <a:pt x="1005" y="2722"/>
                  </a:lnTo>
                  <a:cubicBezTo>
                    <a:pt x="962" y="2743"/>
                    <a:pt x="917" y="2753"/>
                    <a:pt x="868" y="2755"/>
                  </a:cubicBezTo>
                  <a:lnTo>
                    <a:pt x="868" y="2755"/>
                  </a:lnTo>
                  <a:cubicBezTo>
                    <a:pt x="832" y="2756"/>
                    <a:pt x="700" y="2742"/>
                    <a:pt x="711" y="2682"/>
                  </a:cubicBezTo>
                  <a:lnTo>
                    <a:pt x="711" y="2682"/>
                  </a:lnTo>
                  <a:cubicBezTo>
                    <a:pt x="711" y="2682"/>
                    <a:pt x="711" y="2682"/>
                    <a:pt x="711" y="2681"/>
                  </a:cubicBezTo>
                  <a:lnTo>
                    <a:pt x="711" y="2681"/>
                  </a:lnTo>
                  <a:cubicBezTo>
                    <a:pt x="759" y="2674"/>
                    <a:pt x="807" y="2676"/>
                    <a:pt x="856" y="2684"/>
                  </a:cubicBezTo>
                  <a:lnTo>
                    <a:pt x="856" y="2684"/>
                  </a:lnTo>
                  <a:cubicBezTo>
                    <a:pt x="897" y="2690"/>
                    <a:pt x="968" y="2695"/>
                    <a:pt x="1005" y="2722"/>
                  </a:cubicBezTo>
                  <a:lnTo>
                    <a:pt x="423" y="1422"/>
                  </a:lnTo>
                  <a:lnTo>
                    <a:pt x="423" y="1422"/>
                  </a:lnTo>
                  <a:cubicBezTo>
                    <a:pt x="462" y="1467"/>
                    <a:pt x="454" y="1528"/>
                    <a:pt x="439" y="1583"/>
                  </a:cubicBezTo>
                  <a:lnTo>
                    <a:pt x="439" y="1583"/>
                  </a:lnTo>
                  <a:cubicBezTo>
                    <a:pt x="400" y="1539"/>
                    <a:pt x="392" y="1473"/>
                    <a:pt x="423" y="1422"/>
                  </a:cubicBezTo>
                  <a:lnTo>
                    <a:pt x="1511" y="2155"/>
                  </a:lnTo>
                  <a:close/>
                  <a:moveTo>
                    <a:pt x="743" y="1098"/>
                  </a:moveTo>
                  <a:lnTo>
                    <a:pt x="743" y="1098"/>
                  </a:lnTo>
                  <a:cubicBezTo>
                    <a:pt x="721" y="1192"/>
                    <a:pt x="702" y="1321"/>
                    <a:pt x="597" y="1339"/>
                  </a:cubicBezTo>
                  <a:lnTo>
                    <a:pt x="597" y="1339"/>
                  </a:lnTo>
                  <a:cubicBezTo>
                    <a:pt x="596" y="1336"/>
                    <a:pt x="595" y="1333"/>
                    <a:pt x="593" y="1330"/>
                  </a:cubicBezTo>
                  <a:lnTo>
                    <a:pt x="593" y="1330"/>
                  </a:lnTo>
                  <a:cubicBezTo>
                    <a:pt x="526" y="1215"/>
                    <a:pt x="646" y="1133"/>
                    <a:pt x="743" y="1098"/>
                  </a:cubicBezTo>
                  <a:close/>
                  <a:moveTo>
                    <a:pt x="624" y="1520"/>
                  </a:moveTo>
                  <a:lnTo>
                    <a:pt x="624" y="1520"/>
                  </a:lnTo>
                  <a:cubicBezTo>
                    <a:pt x="614" y="1538"/>
                    <a:pt x="601" y="1555"/>
                    <a:pt x="584" y="1569"/>
                  </a:cubicBezTo>
                  <a:lnTo>
                    <a:pt x="584" y="1569"/>
                  </a:lnTo>
                  <a:cubicBezTo>
                    <a:pt x="567" y="1584"/>
                    <a:pt x="521" y="1613"/>
                    <a:pt x="491" y="1614"/>
                  </a:cubicBezTo>
                  <a:lnTo>
                    <a:pt x="491" y="1614"/>
                  </a:lnTo>
                  <a:cubicBezTo>
                    <a:pt x="490" y="1613"/>
                    <a:pt x="489" y="1611"/>
                    <a:pt x="488" y="1610"/>
                  </a:cubicBezTo>
                  <a:lnTo>
                    <a:pt x="488" y="1610"/>
                  </a:lnTo>
                  <a:cubicBezTo>
                    <a:pt x="511" y="1557"/>
                    <a:pt x="566" y="1521"/>
                    <a:pt x="624" y="1520"/>
                  </a:cubicBezTo>
                  <a:close/>
                  <a:moveTo>
                    <a:pt x="891" y="1284"/>
                  </a:moveTo>
                  <a:lnTo>
                    <a:pt x="891" y="1284"/>
                  </a:lnTo>
                  <a:cubicBezTo>
                    <a:pt x="918" y="1347"/>
                    <a:pt x="914" y="1418"/>
                    <a:pt x="876" y="1477"/>
                  </a:cubicBezTo>
                  <a:lnTo>
                    <a:pt x="876" y="1477"/>
                  </a:lnTo>
                  <a:cubicBezTo>
                    <a:pt x="844" y="1415"/>
                    <a:pt x="850" y="1339"/>
                    <a:pt x="891" y="1284"/>
                  </a:cubicBezTo>
                  <a:close/>
                  <a:moveTo>
                    <a:pt x="1133" y="1302"/>
                  </a:moveTo>
                  <a:lnTo>
                    <a:pt x="1133" y="1302"/>
                  </a:lnTo>
                  <a:cubicBezTo>
                    <a:pt x="1091" y="1388"/>
                    <a:pt x="1016" y="1520"/>
                    <a:pt x="921" y="1502"/>
                  </a:cubicBezTo>
                  <a:lnTo>
                    <a:pt x="921" y="1502"/>
                  </a:lnTo>
                  <a:cubicBezTo>
                    <a:pt x="966" y="1428"/>
                    <a:pt x="1047" y="1320"/>
                    <a:pt x="1133" y="1302"/>
                  </a:cubicBezTo>
                  <a:close/>
                  <a:moveTo>
                    <a:pt x="500" y="2328"/>
                  </a:moveTo>
                  <a:lnTo>
                    <a:pt x="500" y="2328"/>
                  </a:lnTo>
                  <a:cubicBezTo>
                    <a:pt x="484" y="2357"/>
                    <a:pt x="464" y="2383"/>
                    <a:pt x="439" y="2407"/>
                  </a:cubicBezTo>
                  <a:lnTo>
                    <a:pt x="439" y="2407"/>
                  </a:lnTo>
                  <a:cubicBezTo>
                    <a:pt x="414" y="2429"/>
                    <a:pt x="333" y="2483"/>
                    <a:pt x="291" y="2463"/>
                  </a:cubicBezTo>
                  <a:lnTo>
                    <a:pt x="291" y="2463"/>
                  </a:lnTo>
                  <a:cubicBezTo>
                    <a:pt x="346" y="2398"/>
                    <a:pt x="418" y="2351"/>
                    <a:pt x="500" y="2328"/>
                  </a:cubicBezTo>
                  <a:close/>
                  <a:moveTo>
                    <a:pt x="1365" y="878"/>
                  </a:moveTo>
                  <a:lnTo>
                    <a:pt x="1365" y="878"/>
                  </a:lnTo>
                  <a:cubicBezTo>
                    <a:pt x="1356" y="823"/>
                    <a:pt x="1364" y="768"/>
                    <a:pt x="1385" y="718"/>
                  </a:cubicBezTo>
                  <a:lnTo>
                    <a:pt x="1385" y="718"/>
                  </a:lnTo>
                  <a:cubicBezTo>
                    <a:pt x="1430" y="798"/>
                    <a:pt x="1417" y="895"/>
                    <a:pt x="1393" y="984"/>
                  </a:cubicBezTo>
                  <a:lnTo>
                    <a:pt x="1393" y="984"/>
                  </a:lnTo>
                  <a:cubicBezTo>
                    <a:pt x="1392" y="981"/>
                    <a:pt x="1391" y="978"/>
                    <a:pt x="1391" y="976"/>
                  </a:cubicBezTo>
                  <a:lnTo>
                    <a:pt x="1391" y="976"/>
                  </a:lnTo>
                  <a:cubicBezTo>
                    <a:pt x="1378" y="944"/>
                    <a:pt x="1371" y="912"/>
                    <a:pt x="1365" y="878"/>
                  </a:cubicBezTo>
                  <a:close/>
                  <a:moveTo>
                    <a:pt x="1723" y="267"/>
                  </a:moveTo>
                  <a:lnTo>
                    <a:pt x="1723" y="267"/>
                  </a:lnTo>
                  <a:cubicBezTo>
                    <a:pt x="1735" y="232"/>
                    <a:pt x="1757" y="200"/>
                    <a:pt x="1782" y="172"/>
                  </a:cubicBezTo>
                  <a:lnTo>
                    <a:pt x="1782" y="172"/>
                  </a:lnTo>
                  <a:cubicBezTo>
                    <a:pt x="1813" y="239"/>
                    <a:pt x="1757" y="355"/>
                    <a:pt x="1724" y="411"/>
                  </a:cubicBezTo>
                  <a:lnTo>
                    <a:pt x="1724" y="411"/>
                  </a:lnTo>
                  <a:cubicBezTo>
                    <a:pt x="1686" y="409"/>
                    <a:pt x="1717" y="283"/>
                    <a:pt x="1723" y="267"/>
                  </a:cubicBezTo>
                  <a:close/>
                  <a:moveTo>
                    <a:pt x="2082" y="168"/>
                  </a:moveTo>
                  <a:lnTo>
                    <a:pt x="2082" y="168"/>
                  </a:lnTo>
                  <a:cubicBezTo>
                    <a:pt x="2048" y="233"/>
                    <a:pt x="2008" y="317"/>
                    <a:pt x="1941" y="293"/>
                  </a:cubicBezTo>
                  <a:lnTo>
                    <a:pt x="1941" y="293"/>
                  </a:lnTo>
                  <a:cubicBezTo>
                    <a:pt x="1937" y="214"/>
                    <a:pt x="2013" y="180"/>
                    <a:pt x="2082" y="168"/>
                  </a:cubicBezTo>
                  <a:close/>
                  <a:moveTo>
                    <a:pt x="1904" y="456"/>
                  </a:moveTo>
                  <a:lnTo>
                    <a:pt x="1904" y="456"/>
                  </a:lnTo>
                  <a:cubicBezTo>
                    <a:pt x="1886" y="479"/>
                    <a:pt x="1867" y="500"/>
                    <a:pt x="1844" y="518"/>
                  </a:cubicBezTo>
                  <a:lnTo>
                    <a:pt x="1844" y="518"/>
                  </a:lnTo>
                  <a:cubicBezTo>
                    <a:pt x="1836" y="525"/>
                    <a:pt x="1754" y="564"/>
                    <a:pt x="1734" y="549"/>
                  </a:cubicBezTo>
                  <a:lnTo>
                    <a:pt x="1734" y="549"/>
                  </a:lnTo>
                  <a:cubicBezTo>
                    <a:pt x="1734" y="548"/>
                    <a:pt x="1735" y="547"/>
                    <a:pt x="1735" y="547"/>
                  </a:cubicBezTo>
                  <a:lnTo>
                    <a:pt x="1735" y="547"/>
                  </a:lnTo>
                  <a:cubicBezTo>
                    <a:pt x="1771" y="487"/>
                    <a:pt x="1837" y="455"/>
                    <a:pt x="1904" y="456"/>
                  </a:cubicBezTo>
                  <a:close/>
                  <a:moveTo>
                    <a:pt x="2417" y="56"/>
                  </a:moveTo>
                  <a:lnTo>
                    <a:pt x="2417" y="56"/>
                  </a:lnTo>
                  <a:lnTo>
                    <a:pt x="2418" y="56"/>
                  </a:lnTo>
                  <a:lnTo>
                    <a:pt x="2418" y="56"/>
                  </a:lnTo>
                  <a:cubicBezTo>
                    <a:pt x="2377" y="169"/>
                    <a:pt x="2319" y="267"/>
                    <a:pt x="2201" y="303"/>
                  </a:cubicBezTo>
                  <a:lnTo>
                    <a:pt x="2201" y="303"/>
                  </a:lnTo>
                  <a:cubicBezTo>
                    <a:pt x="2208" y="255"/>
                    <a:pt x="2215" y="206"/>
                    <a:pt x="2235" y="161"/>
                  </a:cubicBezTo>
                  <a:lnTo>
                    <a:pt x="2235" y="161"/>
                  </a:lnTo>
                  <a:cubicBezTo>
                    <a:pt x="2266" y="91"/>
                    <a:pt x="2346" y="57"/>
                    <a:pt x="2417" y="56"/>
                  </a:cubicBezTo>
                  <a:close/>
                  <a:moveTo>
                    <a:pt x="2154" y="690"/>
                  </a:moveTo>
                  <a:lnTo>
                    <a:pt x="2154" y="690"/>
                  </a:lnTo>
                  <a:cubicBezTo>
                    <a:pt x="2182" y="743"/>
                    <a:pt x="2169" y="805"/>
                    <a:pt x="2122" y="841"/>
                  </a:cubicBezTo>
                  <a:lnTo>
                    <a:pt x="2122" y="841"/>
                  </a:lnTo>
                  <a:cubicBezTo>
                    <a:pt x="2117" y="835"/>
                    <a:pt x="2110" y="832"/>
                    <a:pt x="2102" y="833"/>
                  </a:cubicBezTo>
                  <a:lnTo>
                    <a:pt x="2102" y="833"/>
                  </a:lnTo>
                  <a:cubicBezTo>
                    <a:pt x="2075" y="787"/>
                    <a:pt x="2116" y="728"/>
                    <a:pt x="2154" y="690"/>
                  </a:cubicBezTo>
                  <a:close/>
                  <a:moveTo>
                    <a:pt x="2239" y="838"/>
                  </a:moveTo>
                  <a:lnTo>
                    <a:pt x="2239" y="838"/>
                  </a:lnTo>
                  <a:cubicBezTo>
                    <a:pt x="2265" y="835"/>
                    <a:pt x="2290" y="849"/>
                    <a:pt x="2301" y="871"/>
                  </a:cubicBezTo>
                  <a:lnTo>
                    <a:pt x="2301" y="871"/>
                  </a:lnTo>
                  <a:cubicBezTo>
                    <a:pt x="2276" y="886"/>
                    <a:pt x="2249" y="894"/>
                    <a:pt x="2219" y="896"/>
                  </a:cubicBezTo>
                  <a:lnTo>
                    <a:pt x="2219" y="896"/>
                  </a:lnTo>
                  <a:cubicBezTo>
                    <a:pt x="2213" y="896"/>
                    <a:pt x="2177" y="892"/>
                    <a:pt x="2152" y="885"/>
                  </a:cubicBezTo>
                  <a:lnTo>
                    <a:pt x="2152" y="885"/>
                  </a:lnTo>
                  <a:cubicBezTo>
                    <a:pt x="2154" y="884"/>
                    <a:pt x="2155" y="883"/>
                    <a:pt x="2155" y="882"/>
                  </a:cubicBezTo>
                  <a:lnTo>
                    <a:pt x="2155" y="882"/>
                  </a:lnTo>
                  <a:cubicBezTo>
                    <a:pt x="2180" y="859"/>
                    <a:pt x="2206" y="842"/>
                    <a:pt x="2239" y="838"/>
                  </a:cubicBezTo>
                  <a:close/>
                  <a:moveTo>
                    <a:pt x="1873" y="1244"/>
                  </a:moveTo>
                  <a:lnTo>
                    <a:pt x="1873" y="1244"/>
                  </a:lnTo>
                  <a:cubicBezTo>
                    <a:pt x="1808" y="1277"/>
                    <a:pt x="1738" y="1247"/>
                    <a:pt x="1709" y="1186"/>
                  </a:cubicBezTo>
                  <a:lnTo>
                    <a:pt x="1709" y="1186"/>
                  </a:lnTo>
                  <a:cubicBezTo>
                    <a:pt x="1770" y="1179"/>
                    <a:pt x="1829" y="1199"/>
                    <a:pt x="1873" y="1244"/>
                  </a:cubicBezTo>
                  <a:close/>
                  <a:moveTo>
                    <a:pt x="2196" y="1136"/>
                  </a:moveTo>
                  <a:lnTo>
                    <a:pt x="2196" y="1136"/>
                  </a:lnTo>
                  <a:cubicBezTo>
                    <a:pt x="2195" y="1135"/>
                    <a:pt x="2193" y="1134"/>
                    <a:pt x="2193" y="1134"/>
                  </a:cubicBezTo>
                  <a:lnTo>
                    <a:pt x="2193" y="1134"/>
                  </a:lnTo>
                  <a:cubicBezTo>
                    <a:pt x="2143" y="1104"/>
                    <a:pt x="2033" y="1166"/>
                    <a:pt x="1998" y="1201"/>
                  </a:cubicBezTo>
                  <a:lnTo>
                    <a:pt x="1998" y="1201"/>
                  </a:lnTo>
                  <a:cubicBezTo>
                    <a:pt x="1943" y="1254"/>
                    <a:pt x="1918" y="1327"/>
                    <a:pt x="1940" y="1400"/>
                  </a:cubicBezTo>
                  <a:lnTo>
                    <a:pt x="1940" y="1400"/>
                  </a:lnTo>
                  <a:cubicBezTo>
                    <a:pt x="1818" y="1507"/>
                    <a:pt x="1688" y="1606"/>
                    <a:pt x="1553" y="1694"/>
                  </a:cubicBezTo>
                  <a:lnTo>
                    <a:pt x="1553" y="1694"/>
                  </a:lnTo>
                  <a:cubicBezTo>
                    <a:pt x="1587" y="1638"/>
                    <a:pt x="1603" y="1572"/>
                    <a:pt x="1547" y="1532"/>
                  </a:cubicBezTo>
                  <a:lnTo>
                    <a:pt x="1547" y="1532"/>
                  </a:lnTo>
                  <a:cubicBezTo>
                    <a:pt x="1545" y="1529"/>
                    <a:pt x="1541" y="1527"/>
                    <a:pt x="1537" y="1526"/>
                  </a:cubicBezTo>
                  <a:lnTo>
                    <a:pt x="1537" y="1526"/>
                  </a:lnTo>
                  <a:cubicBezTo>
                    <a:pt x="1536" y="1526"/>
                    <a:pt x="1536" y="1526"/>
                    <a:pt x="1535" y="1526"/>
                  </a:cubicBezTo>
                  <a:lnTo>
                    <a:pt x="1535" y="1526"/>
                  </a:lnTo>
                  <a:cubicBezTo>
                    <a:pt x="1534" y="1525"/>
                    <a:pt x="1533" y="1525"/>
                    <a:pt x="1533" y="1525"/>
                  </a:cubicBezTo>
                  <a:lnTo>
                    <a:pt x="1533" y="1525"/>
                  </a:lnTo>
                  <a:cubicBezTo>
                    <a:pt x="1532" y="1524"/>
                    <a:pt x="1531" y="1524"/>
                    <a:pt x="1530" y="1524"/>
                  </a:cubicBezTo>
                  <a:lnTo>
                    <a:pt x="1530" y="1524"/>
                  </a:lnTo>
                  <a:cubicBezTo>
                    <a:pt x="1529" y="1524"/>
                    <a:pt x="1529" y="1524"/>
                    <a:pt x="1529" y="1524"/>
                  </a:cubicBezTo>
                  <a:lnTo>
                    <a:pt x="1529" y="1524"/>
                  </a:lnTo>
                  <a:cubicBezTo>
                    <a:pt x="1527" y="1524"/>
                    <a:pt x="1527" y="1525"/>
                    <a:pt x="1526" y="1525"/>
                  </a:cubicBezTo>
                  <a:lnTo>
                    <a:pt x="1526" y="1525"/>
                  </a:lnTo>
                  <a:cubicBezTo>
                    <a:pt x="1521" y="1526"/>
                    <a:pt x="1516" y="1528"/>
                    <a:pt x="1512" y="1534"/>
                  </a:cubicBezTo>
                  <a:lnTo>
                    <a:pt x="1512" y="1534"/>
                  </a:lnTo>
                  <a:cubicBezTo>
                    <a:pt x="1461" y="1600"/>
                    <a:pt x="1410" y="1680"/>
                    <a:pt x="1443" y="1764"/>
                  </a:cubicBezTo>
                  <a:lnTo>
                    <a:pt x="1443" y="1764"/>
                  </a:lnTo>
                  <a:cubicBezTo>
                    <a:pt x="1290" y="1857"/>
                    <a:pt x="1129" y="1938"/>
                    <a:pt x="962" y="2006"/>
                  </a:cubicBezTo>
                  <a:lnTo>
                    <a:pt x="962" y="2006"/>
                  </a:lnTo>
                  <a:cubicBezTo>
                    <a:pt x="973" y="1994"/>
                    <a:pt x="984" y="1980"/>
                    <a:pt x="995" y="1967"/>
                  </a:cubicBezTo>
                  <a:lnTo>
                    <a:pt x="995" y="1967"/>
                  </a:lnTo>
                  <a:cubicBezTo>
                    <a:pt x="1023" y="1933"/>
                    <a:pt x="1050" y="1898"/>
                    <a:pt x="1078" y="1864"/>
                  </a:cubicBezTo>
                  <a:lnTo>
                    <a:pt x="1078" y="1864"/>
                  </a:lnTo>
                  <a:cubicBezTo>
                    <a:pt x="1084" y="1863"/>
                    <a:pt x="1089" y="1859"/>
                    <a:pt x="1092" y="1851"/>
                  </a:cubicBezTo>
                  <a:lnTo>
                    <a:pt x="1092" y="1851"/>
                  </a:lnTo>
                  <a:cubicBezTo>
                    <a:pt x="1094" y="1848"/>
                    <a:pt x="1095" y="1845"/>
                    <a:pt x="1096" y="1842"/>
                  </a:cubicBezTo>
                  <a:lnTo>
                    <a:pt x="1096" y="1842"/>
                  </a:lnTo>
                  <a:cubicBezTo>
                    <a:pt x="1231" y="1673"/>
                    <a:pt x="1364" y="1501"/>
                    <a:pt x="1493" y="1326"/>
                  </a:cubicBezTo>
                  <a:lnTo>
                    <a:pt x="1493" y="1326"/>
                  </a:lnTo>
                  <a:cubicBezTo>
                    <a:pt x="1493" y="1326"/>
                    <a:pt x="1494" y="1326"/>
                    <a:pt x="1495" y="1325"/>
                  </a:cubicBezTo>
                  <a:lnTo>
                    <a:pt x="1495" y="1325"/>
                  </a:lnTo>
                  <a:cubicBezTo>
                    <a:pt x="1551" y="1285"/>
                    <a:pt x="1607" y="1245"/>
                    <a:pt x="1663" y="1204"/>
                  </a:cubicBezTo>
                  <a:lnTo>
                    <a:pt x="1663" y="1204"/>
                  </a:lnTo>
                  <a:cubicBezTo>
                    <a:pt x="1703" y="1297"/>
                    <a:pt x="1812" y="1332"/>
                    <a:pt x="1903" y="1282"/>
                  </a:cubicBezTo>
                  <a:lnTo>
                    <a:pt x="1903" y="1282"/>
                  </a:lnTo>
                  <a:cubicBezTo>
                    <a:pt x="1910" y="1278"/>
                    <a:pt x="1914" y="1273"/>
                    <a:pt x="1915" y="1267"/>
                  </a:cubicBezTo>
                  <a:lnTo>
                    <a:pt x="1915" y="1267"/>
                  </a:lnTo>
                  <a:cubicBezTo>
                    <a:pt x="1929" y="1262"/>
                    <a:pt x="1939" y="1246"/>
                    <a:pt x="1927" y="1231"/>
                  </a:cubicBezTo>
                  <a:lnTo>
                    <a:pt x="1927" y="1231"/>
                  </a:lnTo>
                  <a:cubicBezTo>
                    <a:pt x="1884" y="1176"/>
                    <a:pt x="1823" y="1144"/>
                    <a:pt x="1757" y="1137"/>
                  </a:cubicBezTo>
                  <a:lnTo>
                    <a:pt x="1757" y="1137"/>
                  </a:lnTo>
                  <a:cubicBezTo>
                    <a:pt x="1868" y="1058"/>
                    <a:pt x="1979" y="979"/>
                    <a:pt x="2089" y="899"/>
                  </a:cubicBezTo>
                  <a:lnTo>
                    <a:pt x="2089" y="899"/>
                  </a:lnTo>
                  <a:cubicBezTo>
                    <a:pt x="2091" y="900"/>
                    <a:pt x="2092" y="902"/>
                    <a:pt x="2094" y="902"/>
                  </a:cubicBezTo>
                  <a:lnTo>
                    <a:pt x="2094" y="902"/>
                  </a:lnTo>
                  <a:cubicBezTo>
                    <a:pt x="2112" y="922"/>
                    <a:pt x="2145" y="934"/>
                    <a:pt x="2170" y="940"/>
                  </a:cubicBezTo>
                  <a:lnTo>
                    <a:pt x="2170" y="940"/>
                  </a:lnTo>
                  <a:cubicBezTo>
                    <a:pt x="2222" y="954"/>
                    <a:pt x="2279" y="940"/>
                    <a:pt x="2325" y="913"/>
                  </a:cubicBezTo>
                  <a:lnTo>
                    <a:pt x="2325" y="913"/>
                  </a:lnTo>
                  <a:cubicBezTo>
                    <a:pt x="2339" y="916"/>
                    <a:pt x="2356" y="906"/>
                    <a:pt x="2355" y="888"/>
                  </a:cubicBezTo>
                  <a:lnTo>
                    <a:pt x="2355" y="888"/>
                  </a:lnTo>
                  <a:cubicBezTo>
                    <a:pt x="2353" y="837"/>
                    <a:pt x="2315" y="805"/>
                    <a:pt x="2269" y="792"/>
                  </a:cubicBezTo>
                  <a:lnTo>
                    <a:pt x="2269" y="792"/>
                  </a:lnTo>
                  <a:cubicBezTo>
                    <a:pt x="2250" y="786"/>
                    <a:pt x="2230" y="787"/>
                    <a:pt x="2211" y="793"/>
                  </a:cubicBezTo>
                  <a:lnTo>
                    <a:pt x="2211" y="793"/>
                  </a:lnTo>
                  <a:cubicBezTo>
                    <a:pt x="2225" y="744"/>
                    <a:pt x="2218" y="690"/>
                    <a:pt x="2183" y="643"/>
                  </a:cubicBezTo>
                  <a:lnTo>
                    <a:pt x="2183" y="643"/>
                  </a:lnTo>
                  <a:cubicBezTo>
                    <a:pt x="2177" y="635"/>
                    <a:pt x="2170" y="632"/>
                    <a:pt x="2162" y="633"/>
                  </a:cubicBezTo>
                  <a:lnTo>
                    <a:pt x="2162" y="633"/>
                  </a:lnTo>
                  <a:cubicBezTo>
                    <a:pt x="2156" y="630"/>
                    <a:pt x="2148" y="630"/>
                    <a:pt x="2140" y="637"/>
                  </a:cubicBezTo>
                  <a:lnTo>
                    <a:pt x="2140" y="637"/>
                  </a:lnTo>
                  <a:cubicBezTo>
                    <a:pt x="2098" y="674"/>
                    <a:pt x="2062" y="713"/>
                    <a:pt x="2048" y="769"/>
                  </a:cubicBezTo>
                  <a:lnTo>
                    <a:pt x="2048" y="769"/>
                  </a:lnTo>
                  <a:cubicBezTo>
                    <a:pt x="2040" y="799"/>
                    <a:pt x="2046" y="832"/>
                    <a:pt x="2061" y="859"/>
                  </a:cubicBezTo>
                  <a:lnTo>
                    <a:pt x="2061" y="859"/>
                  </a:lnTo>
                  <a:cubicBezTo>
                    <a:pt x="1903" y="972"/>
                    <a:pt x="1744" y="1086"/>
                    <a:pt x="1586" y="1200"/>
                  </a:cubicBezTo>
                  <a:lnTo>
                    <a:pt x="1586" y="1200"/>
                  </a:lnTo>
                  <a:cubicBezTo>
                    <a:pt x="1788" y="923"/>
                    <a:pt x="1984" y="641"/>
                    <a:pt x="2179" y="358"/>
                  </a:cubicBezTo>
                  <a:lnTo>
                    <a:pt x="2179" y="358"/>
                  </a:lnTo>
                  <a:cubicBezTo>
                    <a:pt x="2346" y="324"/>
                    <a:pt x="2422" y="199"/>
                    <a:pt x="2473" y="45"/>
                  </a:cubicBezTo>
                  <a:lnTo>
                    <a:pt x="2473" y="45"/>
                  </a:lnTo>
                  <a:cubicBezTo>
                    <a:pt x="2482" y="19"/>
                    <a:pt x="2448" y="0"/>
                    <a:pt x="2433" y="17"/>
                  </a:cubicBezTo>
                  <a:lnTo>
                    <a:pt x="2433" y="17"/>
                  </a:lnTo>
                  <a:cubicBezTo>
                    <a:pt x="2429" y="11"/>
                    <a:pt x="2422" y="7"/>
                    <a:pt x="2413" y="7"/>
                  </a:cubicBezTo>
                  <a:lnTo>
                    <a:pt x="2413" y="7"/>
                  </a:lnTo>
                  <a:cubicBezTo>
                    <a:pt x="2340" y="8"/>
                    <a:pt x="2282" y="36"/>
                    <a:pt x="2230" y="85"/>
                  </a:cubicBezTo>
                  <a:lnTo>
                    <a:pt x="2230" y="85"/>
                  </a:lnTo>
                  <a:cubicBezTo>
                    <a:pt x="2171" y="142"/>
                    <a:pt x="2164" y="232"/>
                    <a:pt x="2150" y="308"/>
                  </a:cubicBezTo>
                  <a:lnTo>
                    <a:pt x="2150" y="308"/>
                  </a:lnTo>
                  <a:cubicBezTo>
                    <a:pt x="2150" y="311"/>
                    <a:pt x="2150" y="313"/>
                    <a:pt x="2150" y="315"/>
                  </a:cubicBezTo>
                  <a:lnTo>
                    <a:pt x="2150" y="315"/>
                  </a:lnTo>
                  <a:cubicBezTo>
                    <a:pt x="1828" y="782"/>
                    <a:pt x="1502" y="1245"/>
                    <a:pt x="1153" y="1690"/>
                  </a:cubicBezTo>
                  <a:lnTo>
                    <a:pt x="1153" y="1690"/>
                  </a:lnTo>
                  <a:cubicBezTo>
                    <a:pt x="1303" y="1304"/>
                    <a:pt x="1483" y="930"/>
                    <a:pt x="1693" y="572"/>
                  </a:cubicBezTo>
                  <a:lnTo>
                    <a:pt x="1693" y="572"/>
                  </a:lnTo>
                  <a:cubicBezTo>
                    <a:pt x="1714" y="597"/>
                    <a:pt x="1758" y="603"/>
                    <a:pt x="1793" y="596"/>
                  </a:cubicBezTo>
                  <a:lnTo>
                    <a:pt x="1793" y="596"/>
                  </a:lnTo>
                  <a:cubicBezTo>
                    <a:pt x="1867" y="581"/>
                    <a:pt x="1918" y="520"/>
                    <a:pt x="1960" y="462"/>
                  </a:cubicBezTo>
                  <a:lnTo>
                    <a:pt x="1960" y="462"/>
                  </a:lnTo>
                  <a:cubicBezTo>
                    <a:pt x="1979" y="458"/>
                    <a:pt x="1983" y="429"/>
                    <a:pt x="1966" y="418"/>
                  </a:cubicBezTo>
                  <a:lnTo>
                    <a:pt x="1966" y="418"/>
                  </a:lnTo>
                  <a:cubicBezTo>
                    <a:pt x="1959" y="412"/>
                    <a:pt x="1951" y="409"/>
                    <a:pt x="1943" y="411"/>
                  </a:cubicBezTo>
                  <a:lnTo>
                    <a:pt x="1943" y="411"/>
                  </a:lnTo>
                  <a:cubicBezTo>
                    <a:pt x="1905" y="404"/>
                    <a:pt x="1867" y="406"/>
                    <a:pt x="1831" y="418"/>
                  </a:cubicBezTo>
                  <a:lnTo>
                    <a:pt x="1831" y="418"/>
                  </a:lnTo>
                  <a:cubicBezTo>
                    <a:pt x="1863" y="393"/>
                    <a:pt x="1896" y="368"/>
                    <a:pt x="1930" y="346"/>
                  </a:cubicBezTo>
                  <a:lnTo>
                    <a:pt x="1930" y="346"/>
                  </a:lnTo>
                  <a:cubicBezTo>
                    <a:pt x="1932" y="345"/>
                    <a:pt x="1933" y="344"/>
                    <a:pt x="1935" y="343"/>
                  </a:cubicBezTo>
                  <a:lnTo>
                    <a:pt x="1935" y="343"/>
                  </a:lnTo>
                  <a:cubicBezTo>
                    <a:pt x="2052" y="379"/>
                    <a:pt x="2093" y="214"/>
                    <a:pt x="2153" y="147"/>
                  </a:cubicBezTo>
                  <a:lnTo>
                    <a:pt x="2153" y="147"/>
                  </a:lnTo>
                  <a:cubicBezTo>
                    <a:pt x="2174" y="123"/>
                    <a:pt x="2137" y="92"/>
                    <a:pt x="2116" y="115"/>
                  </a:cubicBezTo>
                  <a:lnTo>
                    <a:pt x="2116" y="115"/>
                  </a:lnTo>
                  <a:cubicBezTo>
                    <a:pt x="2115" y="115"/>
                    <a:pt x="2114" y="115"/>
                    <a:pt x="2114" y="115"/>
                  </a:cubicBezTo>
                  <a:lnTo>
                    <a:pt x="2114" y="115"/>
                  </a:lnTo>
                  <a:cubicBezTo>
                    <a:pt x="2007" y="122"/>
                    <a:pt x="1874" y="180"/>
                    <a:pt x="1894" y="310"/>
                  </a:cubicBezTo>
                  <a:lnTo>
                    <a:pt x="1894" y="310"/>
                  </a:lnTo>
                  <a:cubicBezTo>
                    <a:pt x="1894" y="311"/>
                    <a:pt x="1895" y="311"/>
                    <a:pt x="1895" y="311"/>
                  </a:cubicBezTo>
                  <a:lnTo>
                    <a:pt x="1895" y="311"/>
                  </a:lnTo>
                  <a:cubicBezTo>
                    <a:pt x="1859" y="335"/>
                    <a:pt x="1826" y="360"/>
                    <a:pt x="1793" y="385"/>
                  </a:cubicBezTo>
                  <a:lnTo>
                    <a:pt x="1793" y="385"/>
                  </a:lnTo>
                  <a:cubicBezTo>
                    <a:pt x="1834" y="299"/>
                    <a:pt x="1868" y="178"/>
                    <a:pt x="1797" y="112"/>
                  </a:cubicBezTo>
                  <a:lnTo>
                    <a:pt x="1797" y="112"/>
                  </a:lnTo>
                  <a:cubicBezTo>
                    <a:pt x="1781" y="96"/>
                    <a:pt x="1759" y="112"/>
                    <a:pt x="1758" y="129"/>
                  </a:cubicBezTo>
                  <a:lnTo>
                    <a:pt x="1758" y="129"/>
                  </a:lnTo>
                  <a:cubicBezTo>
                    <a:pt x="1755" y="131"/>
                    <a:pt x="1752" y="133"/>
                    <a:pt x="1749" y="136"/>
                  </a:cubicBezTo>
                  <a:lnTo>
                    <a:pt x="1749" y="136"/>
                  </a:lnTo>
                  <a:cubicBezTo>
                    <a:pt x="1696" y="193"/>
                    <a:pt x="1665" y="263"/>
                    <a:pt x="1658" y="341"/>
                  </a:cubicBezTo>
                  <a:lnTo>
                    <a:pt x="1658" y="341"/>
                  </a:lnTo>
                  <a:cubicBezTo>
                    <a:pt x="1654" y="384"/>
                    <a:pt x="1663" y="442"/>
                    <a:pt x="1704" y="457"/>
                  </a:cubicBezTo>
                  <a:lnTo>
                    <a:pt x="1704" y="457"/>
                  </a:lnTo>
                  <a:cubicBezTo>
                    <a:pt x="1618" y="599"/>
                    <a:pt x="1537" y="744"/>
                    <a:pt x="1461" y="892"/>
                  </a:cubicBezTo>
                  <a:lnTo>
                    <a:pt x="1461" y="892"/>
                  </a:lnTo>
                  <a:cubicBezTo>
                    <a:pt x="1470" y="811"/>
                    <a:pt x="1461" y="730"/>
                    <a:pt x="1408" y="663"/>
                  </a:cubicBezTo>
                  <a:lnTo>
                    <a:pt x="1408" y="663"/>
                  </a:lnTo>
                  <a:cubicBezTo>
                    <a:pt x="1404" y="657"/>
                    <a:pt x="1398" y="655"/>
                    <a:pt x="1394" y="653"/>
                  </a:cubicBezTo>
                  <a:lnTo>
                    <a:pt x="1394" y="653"/>
                  </a:lnTo>
                  <a:cubicBezTo>
                    <a:pt x="1382" y="648"/>
                    <a:pt x="1367" y="649"/>
                    <a:pt x="1358" y="663"/>
                  </a:cubicBezTo>
                  <a:lnTo>
                    <a:pt x="1358" y="663"/>
                  </a:lnTo>
                  <a:cubicBezTo>
                    <a:pt x="1315" y="738"/>
                    <a:pt x="1307" y="820"/>
                    <a:pt x="1320" y="905"/>
                  </a:cubicBezTo>
                  <a:lnTo>
                    <a:pt x="1320" y="905"/>
                  </a:lnTo>
                  <a:cubicBezTo>
                    <a:pt x="1327" y="945"/>
                    <a:pt x="1341" y="1026"/>
                    <a:pt x="1375" y="1062"/>
                  </a:cubicBezTo>
                  <a:lnTo>
                    <a:pt x="1375" y="1062"/>
                  </a:lnTo>
                  <a:cubicBezTo>
                    <a:pt x="1255" y="1307"/>
                    <a:pt x="1148" y="1559"/>
                    <a:pt x="1054" y="1816"/>
                  </a:cubicBezTo>
                  <a:lnTo>
                    <a:pt x="1054" y="1816"/>
                  </a:lnTo>
                  <a:cubicBezTo>
                    <a:pt x="1013" y="1867"/>
                    <a:pt x="973" y="1916"/>
                    <a:pt x="932" y="1966"/>
                  </a:cubicBezTo>
                  <a:lnTo>
                    <a:pt x="932" y="1966"/>
                  </a:lnTo>
                  <a:cubicBezTo>
                    <a:pt x="633" y="2329"/>
                    <a:pt x="320" y="2706"/>
                    <a:pt x="139" y="3141"/>
                  </a:cubicBezTo>
                  <a:lnTo>
                    <a:pt x="139" y="3141"/>
                  </a:lnTo>
                  <a:cubicBezTo>
                    <a:pt x="154" y="2923"/>
                    <a:pt x="197" y="2710"/>
                    <a:pt x="266" y="2504"/>
                  </a:cubicBezTo>
                  <a:lnTo>
                    <a:pt x="266" y="2504"/>
                  </a:lnTo>
                  <a:cubicBezTo>
                    <a:pt x="310" y="2527"/>
                    <a:pt x="371" y="2508"/>
                    <a:pt x="413" y="2483"/>
                  </a:cubicBezTo>
                  <a:lnTo>
                    <a:pt x="413" y="2483"/>
                  </a:lnTo>
                  <a:cubicBezTo>
                    <a:pt x="484" y="2443"/>
                    <a:pt x="537" y="2380"/>
                    <a:pt x="563" y="2302"/>
                  </a:cubicBezTo>
                  <a:lnTo>
                    <a:pt x="563" y="2302"/>
                  </a:lnTo>
                  <a:lnTo>
                    <a:pt x="563" y="2302"/>
                  </a:lnTo>
                  <a:lnTo>
                    <a:pt x="563" y="2302"/>
                  </a:lnTo>
                  <a:cubicBezTo>
                    <a:pt x="569" y="2287"/>
                    <a:pt x="561" y="2267"/>
                    <a:pt x="543" y="2268"/>
                  </a:cubicBezTo>
                  <a:lnTo>
                    <a:pt x="543" y="2268"/>
                  </a:lnTo>
                  <a:cubicBezTo>
                    <a:pt x="537" y="2267"/>
                    <a:pt x="531" y="2267"/>
                    <a:pt x="526" y="2271"/>
                  </a:cubicBezTo>
                  <a:lnTo>
                    <a:pt x="526" y="2271"/>
                  </a:lnTo>
                  <a:cubicBezTo>
                    <a:pt x="448" y="2288"/>
                    <a:pt x="376" y="2321"/>
                    <a:pt x="316" y="2370"/>
                  </a:cubicBezTo>
                  <a:lnTo>
                    <a:pt x="316" y="2370"/>
                  </a:lnTo>
                  <a:cubicBezTo>
                    <a:pt x="358" y="2267"/>
                    <a:pt x="406" y="2166"/>
                    <a:pt x="461" y="2069"/>
                  </a:cubicBezTo>
                  <a:lnTo>
                    <a:pt x="461" y="2069"/>
                  </a:lnTo>
                  <a:cubicBezTo>
                    <a:pt x="463" y="2064"/>
                    <a:pt x="464" y="2060"/>
                    <a:pt x="464" y="2056"/>
                  </a:cubicBezTo>
                  <a:lnTo>
                    <a:pt x="464" y="2056"/>
                  </a:lnTo>
                  <a:cubicBezTo>
                    <a:pt x="615" y="1894"/>
                    <a:pt x="758" y="1723"/>
                    <a:pt x="891" y="1545"/>
                  </a:cubicBezTo>
                  <a:lnTo>
                    <a:pt x="891" y="1545"/>
                  </a:lnTo>
                  <a:cubicBezTo>
                    <a:pt x="1031" y="1594"/>
                    <a:pt x="1136" y="1409"/>
                    <a:pt x="1188" y="1301"/>
                  </a:cubicBezTo>
                  <a:lnTo>
                    <a:pt x="1188" y="1301"/>
                  </a:lnTo>
                  <a:cubicBezTo>
                    <a:pt x="1208" y="1294"/>
                    <a:pt x="1210" y="1258"/>
                    <a:pt x="1183" y="1254"/>
                  </a:cubicBezTo>
                  <a:lnTo>
                    <a:pt x="1183" y="1254"/>
                  </a:lnTo>
                  <a:cubicBezTo>
                    <a:pt x="1099" y="1238"/>
                    <a:pt x="1019" y="1297"/>
                    <a:pt x="957" y="1368"/>
                  </a:cubicBezTo>
                  <a:lnTo>
                    <a:pt x="957" y="1368"/>
                  </a:lnTo>
                  <a:cubicBezTo>
                    <a:pt x="958" y="1323"/>
                    <a:pt x="946" y="1276"/>
                    <a:pt x="921" y="1235"/>
                  </a:cubicBezTo>
                  <a:lnTo>
                    <a:pt x="921" y="1235"/>
                  </a:lnTo>
                  <a:cubicBezTo>
                    <a:pt x="920" y="1228"/>
                    <a:pt x="916" y="1223"/>
                    <a:pt x="911" y="1219"/>
                  </a:cubicBezTo>
                  <a:lnTo>
                    <a:pt x="911" y="1219"/>
                  </a:lnTo>
                  <a:lnTo>
                    <a:pt x="911" y="1219"/>
                  </a:lnTo>
                  <a:lnTo>
                    <a:pt x="911" y="1219"/>
                  </a:lnTo>
                  <a:cubicBezTo>
                    <a:pt x="895" y="1195"/>
                    <a:pt x="861" y="1216"/>
                    <a:pt x="867" y="1239"/>
                  </a:cubicBezTo>
                  <a:lnTo>
                    <a:pt x="867" y="1239"/>
                  </a:lnTo>
                  <a:cubicBezTo>
                    <a:pt x="798" y="1316"/>
                    <a:pt x="786" y="1430"/>
                    <a:pt x="845" y="1520"/>
                  </a:cubicBezTo>
                  <a:lnTo>
                    <a:pt x="845" y="1520"/>
                  </a:lnTo>
                  <a:cubicBezTo>
                    <a:pt x="846" y="1521"/>
                    <a:pt x="846" y="1522"/>
                    <a:pt x="847" y="1522"/>
                  </a:cubicBezTo>
                  <a:lnTo>
                    <a:pt x="847" y="1522"/>
                  </a:lnTo>
                  <a:cubicBezTo>
                    <a:pt x="725" y="1685"/>
                    <a:pt x="595" y="1840"/>
                    <a:pt x="458" y="1990"/>
                  </a:cubicBezTo>
                  <a:lnTo>
                    <a:pt x="458" y="1990"/>
                  </a:lnTo>
                  <a:cubicBezTo>
                    <a:pt x="440" y="1880"/>
                    <a:pt x="445" y="1770"/>
                    <a:pt x="473" y="1661"/>
                  </a:cubicBezTo>
                  <a:lnTo>
                    <a:pt x="473" y="1661"/>
                  </a:lnTo>
                  <a:cubicBezTo>
                    <a:pt x="503" y="1665"/>
                    <a:pt x="545" y="1648"/>
                    <a:pt x="567" y="1638"/>
                  </a:cubicBezTo>
                  <a:lnTo>
                    <a:pt x="567" y="1638"/>
                  </a:lnTo>
                  <a:cubicBezTo>
                    <a:pt x="623" y="1611"/>
                    <a:pt x="666" y="1561"/>
                    <a:pt x="687" y="1502"/>
                  </a:cubicBezTo>
                  <a:lnTo>
                    <a:pt x="687" y="1502"/>
                  </a:lnTo>
                  <a:cubicBezTo>
                    <a:pt x="696" y="1477"/>
                    <a:pt x="664" y="1458"/>
                    <a:pt x="649" y="1473"/>
                  </a:cubicBezTo>
                  <a:lnTo>
                    <a:pt x="649" y="1473"/>
                  </a:lnTo>
                  <a:cubicBezTo>
                    <a:pt x="648" y="1473"/>
                    <a:pt x="647" y="1473"/>
                    <a:pt x="646" y="1473"/>
                  </a:cubicBezTo>
                  <a:lnTo>
                    <a:pt x="646" y="1473"/>
                  </a:lnTo>
                  <a:cubicBezTo>
                    <a:pt x="605" y="1469"/>
                    <a:pt x="566" y="1478"/>
                    <a:pt x="533" y="1496"/>
                  </a:cubicBezTo>
                  <a:lnTo>
                    <a:pt x="533" y="1496"/>
                  </a:lnTo>
                  <a:cubicBezTo>
                    <a:pt x="554" y="1460"/>
                    <a:pt x="576" y="1424"/>
                    <a:pt x="598" y="1388"/>
                  </a:cubicBezTo>
                  <a:lnTo>
                    <a:pt x="598" y="1388"/>
                  </a:lnTo>
                  <a:cubicBezTo>
                    <a:pt x="748" y="1368"/>
                    <a:pt x="765" y="1199"/>
                    <a:pt x="798" y="1078"/>
                  </a:cubicBezTo>
                  <a:lnTo>
                    <a:pt x="798" y="1078"/>
                  </a:lnTo>
                  <a:cubicBezTo>
                    <a:pt x="803" y="1062"/>
                    <a:pt x="791" y="1053"/>
                    <a:pt x="777" y="1052"/>
                  </a:cubicBezTo>
                  <a:lnTo>
                    <a:pt x="777" y="1052"/>
                  </a:lnTo>
                  <a:cubicBezTo>
                    <a:pt x="772" y="1045"/>
                    <a:pt x="763" y="1041"/>
                    <a:pt x="752" y="1044"/>
                  </a:cubicBezTo>
                  <a:lnTo>
                    <a:pt x="752" y="1044"/>
                  </a:lnTo>
                  <a:cubicBezTo>
                    <a:pt x="618" y="1083"/>
                    <a:pt x="463" y="1205"/>
                    <a:pt x="553" y="1357"/>
                  </a:cubicBezTo>
                  <a:lnTo>
                    <a:pt x="553" y="1357"/>
                  </a:lnTo>
                  <a:cubicBezTo>
                    <a:pt x="554" y="1359"/>
                    <a:pt x="555" y="1361"/>
                    <a:pt x="557" y="1362"/>
                  </a:cubicBezTo>
                  <a:lnTo>
                    <a:pt x="557" y="1362"/>
                  </a:lnTo>
                  <a:cubicBezTo>
                    <a:pt x="536" y="1396"/>
                    <a:pt x="516" y="1430"/>
                    <a:pt x="495" y="1464"/>
                  </a:cubicBezTo>
                  <a:lnTo>
                    <a:pt x="495" y="1464"/>
                  </a:lnTo>
                  <a:cubicBezTo>
                    <a:pt x="489" y="1433"/>
                    <a:pt x="475" y="1403"/>
                    <a:pt x="448" y="1377"/>
                  </a:cubicBezTo>
                  <a:lnTo>
                    <a:pt x="448" y="1377"/>
                  </a:lnTo>
                  <a:cubicBezTo>
                    <a:pt x="443" y="1372"/>
                    <a:pt x="438" y="1370"/>
                    <a:pt x="433" y="1370"/>
                  </a:cubicBezTo>
                  <a:lnTo>
                    <a:pt x="433" y="1370"/>
                  </a:lnTo>
                  <a:cubicBezTo>
                    <a:pt x="423" y="1363"/>
                    <a:pt x="409" y="1361"/>
                    <a:pt x="399" y="1373"/>
                  </a:cubicBezTo>
                  <a:lnTo>
                    <a:pt x="399" y="1373"/>
                  </a:lnTo>
                  <a:cubicBezTo>
                    <a:pt x="332" y="1449"/>
                    <a:pt x="344" y="1575"/>
                    <a:pt x="424" y="1637"/>
                  </a:cubicBezTo>
                  <a:lnTo>
                    <a:pt x="424" y="1637"/>
                  </a:lnTo>
                  <a:cubicBezTo>
                    <a:pt x="424" y="1640"/>
                    <a:pt x="426" y="1643"/>
                    <a:pt x="427" y="1645"/>
                  </a:cubicBezTo>
                  <a:lnTo>
                    <a:pt x="427" y="1645"/>
                  </a:lnTo>
                  <a:cubicBezTo>
                    <a:pt x="392" y="1778"/>
                    <a:pt x="389" y="1910"/>
                    <a:pt x="419" y="2045"/>
                  </a:cubicBezTo>
                  <a:lnTo>
                    <a:pt x="419" y="2045"/>
                  </a:lnTo>
                  <a:lnTo>
                    <a:pt x="419" y="2045"/>
                  </a:lnTo>
                  <a:lnTo>
                    <a:pt x="419" y="2045"/>
                  </a:lnTo>
                  <a:cubicBezTo>
                    <a:pt x="418" y="2046"/>
                    <a:pt x="418" y="2047"/>
                    <a:pt x="416" y="2048"/>
                  </a:cubicBezTo>
                  <a:lnTo>
                    <a:pt x="416" y="2048"/>
                  </a:lnTo>
                  <a:cubicBezTo>
                    <a:pt x="341" y="2181"/>
                    <a:pt x="279" y="2320"/>
                    <a:pt x="230" y="2462"/>
                  </a:cubicBezTo>
                  <a:lnTo>
                    <a:pt x="230" y="2462"/>
                  </a:lnTo>
                  <a:cubicBezTo>
                    <a:pt x="229" y="2463"/>
                    <a:pt x="228" y="2464"/>
                    <a:pt x="227" y="2465"/>
                  </a:cubicBezTo>
                  <a:lnTo>
                    <a:pt x="227" y="2465"/>
                  </a:lnTo>
                  <a:cubicBezTo>
                    <a:pt x="224" y="2470"/>
                    <a:pt x="222" y="2475"/>
                    <a:pt x="222" y="2480"/>
                  </a:cubicBezTo>
                  <a:lnTo>
                    <a:pt x="222" y="2480"/>
                  </a:lnTo>
                  <a:cubicBezTo>
                    <a:pt x="137" y="2730"/>
                    <a:pt x="92" y="2991"/>
                    <a:pt x="85" y="3258"/>
                  </a:cubicBezTo>
                  <a:lnTo>
                    <a:pt x="85" y="3258"/>
                  </a:lnTo>
                  <a:cubicBezTo>
                    <a:pt x="85" y="3264"/>
                    <a:pt x="87" y="3269"/>
                    <a:pt x="89" y="3272"/>
                  </a:cubicBezTo>
                  <a:lnTo>
                    <a:pt x="89" y="3272"/>
                  </a:lnTo>
                  <a:cubicBezTo>
                    <a:pt x="52" y="3383"/>
                    <a:pt x="22" y="3497"/>
                    <a:pt x="5" y="3616"/>
                  </a:cubicBezTo>
                  <a:lnTo>
                    <a:pt x="5" y="3616"/>
                  </a:lnTo>
                  <a:cubicBezTo>
                    <a:pt x="0" y="3647"/>
                    <a:pt x="48" y="3655"/>
                    <a:pt x="53" y="3624"/>
                  </a:cubicBezTo>
                  <a:lnTo>
                    <a:pt x="53" y="3624"/>
                  </a:lnTo>
                  <a:cubicBezTo>
                    <a:pt x="91" y="3368"/>
                    <a:pt x="182" y="3134"/>
                    <a:pt x="303" y="2914"/>
                  </a:cubicBezTo>
                  <a:lnTo>
                    <a:pt x="303" y="2914"/>
                  </a:lnTo>
                  <a:cubicBezTo>
                    <a:pt x="307" y="2914"/>
                    <a:pt x="311" y="2913"/>
                    <a:pt x="315" y="2910"/>
                  </a:cubicBezTo>
                  <a:lnTo>
                    <a:pt x="315" y="2910"/>
                  </a:lnTo>
                  <a:cubicBezTo>
                    <a:pt x="433" y="2840"/>
                    <a:pt x="548" y="2766"/>
                    <a:pt x="661" y="2689"/>
                  </a:cubicBezTo>
                  <a:lnTo>
                    <a:pt x="661" y="2689"/>
                  </a:lnTo>
                  <a:cubicBezTo>
                    <a:pt x="660" y="2752"/>
                    <a:pt x="734" y="2779"/>
                    <a:pt x="787" y="2794"/>
                  </a:cubicBezTo>
                  <a:lnTo>
                    <a:pt x="787" y="2794"/>
                  </a:lnTo>
                  <a:cubicBezTo>
                    <a:pt x="877" y="2819"/>
                    <a:pt x="976" y="2797"/>
                    <a:pt x="1055" y="2751"/>
                  </a:cubicBezTo>
                  <a:lnTo>
                    <a:pt x="1055" y="2751"/>
                  </a:lnTo>
                  <a:cubicBezTo>
                    <a:pt x="1068" y="2744"/>
                    <a:pt x="1068" y="2730"/>
                    <a:pt x="1061" y="2720"/>
                  </a:cubicBezTo>
                  <a:lnTo>
                    <a:pt x="1061" y="2720"/>
                  </a:lnTo>
                  <a:cubicBezTo>
                    <a:pt x="1062" y="2715"/>
                    <a:pt x="1061" y="2709"/>
                    <a:pt x="1056" y="2704"/>
                  </a:cubicBezTo>
                  <a:lnTo>
                    <a:pt x="1056" y="2704"/>
                  </a:lnTo>
                  <a:cubicBezTo>
                    <a:pt x="1017" y="2661"/>
                    <a:pt x="963" y="2655"/>
                    <a:pt x="908" y="2644"/>
                  </a:cubicBezTo>
                  <a:lnTo>
                    <a:pt x="908" y="2644"/>
                  </a:lnTo>
                  <a:cubicBezTo>
                    <a:pt x="855" y="2632"/>
                    <a:pt x="801" y="2625"/>
                    <a:pt x="747" y="2628"/>
                  </a:cubicBezTo>
                  <a:lnTo>
                    <a:pt x="747" y="2628"/>
                  </a:lnTo>
                  <a:cubicBezTo>
                    <a:pt x="895" y="2523"/>
                    <a:pt x="1038" y="2411"/>
                    <a:pt x="1177" y="2293"/>
                  </a:cubicBezTo>
                  <a:lnTo>
                    <a:pt x="1177" y="2293"/>
                  </a:lnTo>
                  <a:cubicBezTo>
                    <a:pt x="1313" y="2372"/>
                    <a:pt x="1489" y="2247"/>
                    <a:pt x="1582" y="2154"/>
                  </a:cubicBezTo>
                  <a:lnTo>
                    <a:pt x="1582" y="2154"/>
                  </a:lnTo>
                  <a:cubicBezTo>
                    <a:pt x="1585" y="2151"/>
                    <a:pt x="1586" y="2148"/>
                    <a:pt x="1587" y="2145"/>
                  </a:cubicBezTo>
                  <a:lnTo>
                    <a:pt x="1587" y="2145"/>
                  </a:lnTo>
                  <a:cubicBezTo>
                    <a:pt x="1594" y="2132"/>
                    <a:pt x="1590" y="2113"/>
                    <a:pt x="1570" y="2110"/>
                  </a:cubicBezTo>
                  <a:lnTo>
                    <a:pt x="1570" y="2110"/>
                  </a:lnTo>
                  <a:cubicBezTo>
                    <a:pt x="1466" y="2096"/>
                    <a:pt x="1364" y="2115"/>
                    <a:pt x="1274" y="2163"/>
                  </a:cubicBezTo>
                  <a:lnTo>
                    <a:pt x="1274" y="2163"/>
                  </a:lnTo>
                  <a:cubicBezTo>
                    <a:pt x="1304" y="2105"/>
                    <a:pt x="1318" y="2043"/>
                    <a:pt x="1299" y="1974"/>
                  </a:cubicBezTo>
                  <a:lnTo>
                    <a:pt x="1299" y="1974"/>
                  </a:lnTo>
                  <a:cubicBezTo>
                    <a:pt x="1293" y="1953"/>
                    <a:pt x="1270" y="1954"/>
                    <a:pt x="1259" y="1966"/>
                  </a:cubicBezTo>
                  <a:lnTo>
                    <a:pt x="1259" y="1966"/>
                  </a:lnTo>
                  <a:cubicBezTo>
                    <a:pt x="1257" y="1967"/>
                    <a:pt x="1255" y="1968"/>
                    <a:pt x="1253" y="1969"/>
                  </a:cubicBezTo>
                  <a:lnTo>
                    <a:pt x="1253" y="1969"/>
                  </a:lnTo>
                  <a:cubicBezTo>
                    <a:pt x="1173" y="2038"/>
                    <a:pt x="1102" y="2153"/>
                    <a:pt x="1140" y="2261"/>
                  </a:cubicBezTo>
                  <a:lnTo>
                    <a:pt x="1140" y="2261"/>
                  </a:lnTo>
                  <a:cubicBezTo>
                    <a:pt x="891" y="2472"/>
                    <a:pt x="627" y="2663"/>
                    <a:pt x="349" y="2832"/>
                  </a:cubicBezTo>
                  <a:lnTo>
                    <a:pt x="349" y="2832"/>
                  </a:lnTo>
                  <a:cubicBezTo>
                    <a:pt x="507" y="2566"/>
                    <a:pt x="705" y="2319"/>
                    <a:pt x="902" y="2080"/>
                  </a:cubicBezTo>
                  <a:lnTo>
                    <a:pt x="902" y="2080"/>
                  </a:lnTo>
                  <a:cubicBezTo>
                    <a:pt x="906" y="2080"/>
                    <a:pt x="910" y="2080"/>
                    <a:pt x="914" y="2079"/>
                  </a:cubicBezTo>
                  <a:lnTo>
                    <a:pt x="914" y="2079"/>
                  </a:lnTo>
                  <a:cubicBezTo>
                    <a:pt x="1161" y="1983"/>
                    <a:pt x="1395" y="1861"/>
                    <a:pt x="1613" y="1713"/>
                  </a:cubicBezTo>
                  <a:lnTo>
                    <a:pt x="1613" y="1713"/>
                  </a:lnTo>
                  <a:cubicBezTo>
                    <a:pt x="1647" y="1795"/>
                    <a:pt x="1758" y="1790"/>
                    <a:pt x="1834" y="1761"/>
                  </a:cubicBezTo>
                  <a:lnTo>
                    <a:pt x="1834" y="1761"/>
                  </a:lnTo>
                  <a:cubicBezTo>
                    <a:pt x="1842" y="1757"/>
                    <a:pt x="1847" y="1752"/>
                    <a:pt x="1848" y="1744"/>
                  </a:cubicBezTo>
                  <a:lnTo>
                    <a:pt x="1848" y="1744"/>
                  </a:lnTo>
                  <a:cubicBezTo>
                    <a:pt x="1861" y="1742"/>
                    <a:pt x="1871" y="1729"/>
                    <a:pt x="1864" y="1714"/>
                  </a:cubicBezTo>
                  <a:lnTo>
                    <a:pt x="1864" y="1714"/>
                  </a:lnTo>
                  <a:cubicBezTo>
                    <a:pt x="1838" y="1656"/>
                    <a:pt x="1775" y="1641"/>
                    <a:pt x="1714" y="1643"/>
                  </a:cubicBezTo>
                  <a:lnTo>
                    <a:pt x="1714" y="1643"/>
                  </a:lnTo>
                  <a:cubicBezTo>
                    <a:pt x="1801" y="1579"/>
                    <a:pt x="1886" y="1511"/>
                    <a:pt x="1969" y="1439"/>
                  </a:cubicBezTo>
                  <a:lnTo>
                    <a:pt x="1969" y="1439"/>
                  </a:lnTo>
                  <a:cubicBezTo>
                    <a:pt x="2014" y="1462"/>
                    <a:pt x="2063" y="1416"/>
                    <a:pt x="2095" y="1383"/>
                  </a:cubicBezTo>
                  <a:lnTo>
                    <a:pt x="2095" y="1383"/>
                  </a:lnTo>
                  <a:cubicBezTo>
                    <a:pt x="2159" y="1320"/>
                    <a:pt x="2201" y="1247"/>
                    <a:pt x="2227" y="1161"/>
                  </a:cubicBezTo>
                  <a:lnTo>
                    <a:pt x="2227" y="1161"/>
                  </a:lnTo>
                  <a:cubicBezTo>
                    <a:pt x="2233" y="1141"/>
                    <a:pt x="2212" y="1131"/>
                    <a:pt x="2196" y="1136"/>
                  </a:cubicBezTo>
                  <a:close/>
                </a:path>
              </a:pathLst>
            </a:custGeom>
            <a:solidFill>
              <a:schemeClr val="accent5"/>
            </a:solidFill>
            <a:ln>
              <a:noFill/>
            </a:ln>
            <a:effectLst/>
          </p:spPr>
          <p:txBody>
            <a:bodyPr wrap="none" anchor="ctr"/>
            <a:lstStyle/>
            <a:p>
              <a:endParaRPr lang="es-ES_tradnl" sz="919" dirty="0"/>
            </a:p>
          </p:txBody>
        </p:sp>
        <p:grpSp>
          <p:nvGrpSpPr>
            <p:cNvPr id="14" name="Group 13">
              <a:extLst>
                <a:ext uri="{FF2B5EF4-FFF2-40B4-BE49-F238E27FC236}">
                  <a16:creationId xmlns:a16="http://schemas.microsoft.com/office/drawing/2014/main" id="{61A1B0FD-3C9F-884B-ABD1-651E1D1B6098}"/>
                </a:ext>
              </a:extLst>
            </p:cNvPr>
            <p:cNvGrpSpPr/>
            <p:nvPr/>
          </p:nvGrpSpPr>
          <p:grpSpPr>
            <a:xfrm rot="759599">
              <a:off x="5657515" y="4648323"/>
              <a:ext cx="946266" cy="1489101"/>
              <a:chOff x="5657514" y="3817121"/>
              <a:chExt cx="483891" cy="761480"/>
            </a:xfrm>
            <a:solidFill>
              <a:schemeClr val="accent5"/>
            </a:solidFill>
          </p:grpSpPr>
          <p:sp>
            <p:nvSpPr>
              <p:cNvPr id="433" name="Freeform 16">
                <a:extLst>
                  <a:ext uri="{FF2B5EF4-FFF2-40B4-BE49-F238E27FC236}">
                    <a16:creationId xmlns:a16="http://schemas.microsoft.com/office/drawing/2014/main" id="{32618F7C-0769-4547-8CA9-66D0C2AB040B}"/>
                  </a:ext>
                </a:extLst>
              </p:cNvPr>
              <p:cNvSpPr>
                <a:spLocks noChangeArrowheads="1"/>
              </p:cNvSpPr>
              <p:nvPr/>
            </p:nvSpPr>
            <p:spPr bwMode="auto">
              <a:xfrm>
                <a:off x="5657514" y="3817121"/>
                <a:ext cx="483891" cy="761480"/>
              </a:xfrm>
              <a:custGeom>
                <a:avLst/>
                <a:gdLst>
                  <a:gd name="T0" fmla="*/ 1896 w 1974"/>
                  <a:gd name="T1" fmla="*/ 723 h 3111"/>
                  <a:gd name="T2" fmla="*/ 131 w 1974"/>
                  <a:gd name="T3" fmla="*/ 1076 h 3111"/>
                  <a:gd name="T4" fmla="*/ 859 w 1974"/>
                  <a:gd name="T5" fmla="*/ 1256 h 3111"/>
                  <a:gd name="T6" fmla="*/ 931 w 1974"/>
                  <a:gd name="T7" fmla="*/ 1359 h 3111"/>
                  <a:gd name="T8" fmla="*/ 1104 w 1974"/>
                  <a:gd name="T9" fmla="*/ 1306 h 3111"/>
                  <a:gd name="T10" fmla="*/ 841 w 1974"/>
                  <a:gd name="T11" fmla="*/ 1050 h 3111"/>
                  <a:gd name="T12" fmla="*/ 723 w 1974"/>
                  <a:gd name="T13" fmla="*/ 732 h 3111"/>
                  <a:gd name="T14" fmla="*/ 841 w 1974"/>
                  <a:gd name="T15" fmla="*/ 1050 h 3111"/>
                  <a:gd name="T16" fmla="*/ 882 w 1974"/>
                  <a:gd name="T17" fmla="*/ 453 h 3111"/>
                  <a:gd name="T18" fmla="*/ 781 w 1974"/>
                  <a:gd name="T19" fmla="*/ 346 h 3111"/>
                  <a:gd name="T20" fmla="*/ 1053 w 1974"/>
                  <a:gd name="T21" fmla="*/ 206 h 3111"/>
                  <a:gd name="T22" fmla="*/ 1106 w 1974"/>
                  <a:gd name="T23" fmla="*/ 232 h 3111"/>
                  <a:gd name="T24" fmla="*/ 1141 w 1974"/>
                  <a:gd name="T25" fmla="*/ 87 h 3111"/>
                  <a:gd name="T26" fmla="*/ 1106 w 1974"/>
                  <a:gd name="T27" fmla="*/ 616 h 3111"/>
                  <a:gd name="T28" fmla="*/ 977 w 1974"/>
                  <a:gd name="T29" fmla="*/ 709 h 3111"/>
                  <a:gd name="T30" fmla="*/ 1300 w 1974"/>
                  <a:gd name="T31" fmla="*/ 348 h 3111"/>
                  <a:gd name="T32" fmla="*/ 1557 w 1974"/>
                  <a:gd name="T33" fmla="*/ 276 h 3111"/>
                  <a:gd name="T34" fmla="*/ 1459 w 1974"/>
                  <a:gd name="T35" fmla="*/ 359 h 3111"/>
                  <a:gd name="T36" fmla="*/ 1355 w 1974"/>
                  <a:gd name="T37" fmla="*/ 340 h 3111"/>
                  <a:gd name="T38" fmla="*/ 1557 w 1974"/>
                  <a:gd name="T39" fmla="*/ 276 h 3111"/>
                  <a:gd name="T40" fmla="*/ 1611 w 1974"/>
                  <a:gd name="T41" fmla="*/ 611 h 3111"/>
                  <a:gd name="T42" fmla="*/ 1660 w 1974"/>
                  <a:gd name="T43" fmla="*/ 410 h 3111"/>
                  <a:gd name="T44" fmla="*/ 1779 w 1974"/>
                  <a:gd name="T45" fmla="*/ 346 h 3111"/>
                  <a:gd name="T46" fmla="*/ 1415 w 1974"/>
                  <a:gd name="T47" fmla="*/ 936 h 3111"/>
                  <a:gd name="T48" fmla="*/ 1623 w 1974"/>
                  <a:gd name="T49" fmla="*/ 675 h 3111"/>
                  <a:gd name="T50" fmla="*/ 1128 w 1974"/>
                  <a:gd name="T51" fmla="*/ 1229 h 3111"/>
                  <a:gd name="T52" fmla="*/ 1432 w 1974"/>
                  <a:gd name="T53" fmla="*/ 728 h 3111"/>
                  <a:gd name="T54" fmla="*/ 1103 w 1974"/>
                  <a:gd name="T55" fmla="*/ 1187 h 3111"/>
                  <a:gd name="T56" fmla="*/ 1401 w 1974"/>
                  <a:gd name="T57" fmla="*/ 720 h 3111"/>
                  <a:gd name="T58" fmla="*/ 1266 w 1974"/>
                  <a:gd name="T59" fmla="*/ 398 h 3111"/>
                  <a:gd name="T60" fmla="*/ 1305 w 1974"/>
                  <a:gd name="T61" fmla="*/ 396 h 3111"/>
                  <a:gd name="T62" fmla="*/ 1296 w 1974"/>
                  <a:gd name="T63" fmla="*/ 627 h 3111"/>
                  <a:gd name="T64" fmla="*/ 1101 w 1974"/>
                  <a:gd name="T65" fmla="*/ 1028 h 3111"/>
                  <a:gd name="T66" fmla="*/ 938 w 1974"/>
                  <a:gd name="T67" fmla="*/ 1538 h 3111"/>
                  <a:gd name="T68" fmla="*/ 1916 w 1974"/>
                  <a:gd name="T69" fmla="*/ 629 h 3111"/>
                  <a:gd name="T70" fmla="*/ 1029 w 1974"/>
                  <a:gd name="T71" fmla="*/ 1640 h 3111"/>
                  <a:gd name="T72" fmla="*/ 1079 w 1974"/>
                  <a:gd name="T73" fmla="*/ 1466 h 3111"/>
                  <a:gd name="T74" fmla="*/ 1741 w 1974"/>
                  <a:gd name="T75" fmla="*/ 686 h 3111"/>
                  <a:gd name="T76" fmla="*/ 1785 w 1974"/>
                  <a:gd name="T77" fmla="*/ 296 h 3111"/>
                  <a:gd name="T78" fmla="*/ 1590 w 1974"/>
                  <a:gd name="T79" fmla="*/ 226 h 3111"/>
                  <a:gd name="T80" fmla="*/ 1329 w 1974"/>
                  <a:gd name="T81" fmla="*/ 180 h 3111"/>
                  <a:gd name="T82" fmla="*/ 1182 w 1974"/>
                  <a:gd name="T83" fmla="*/ 30 h 3111"/>
                  <a:gd name="T84" fmla="*/ 1096 w 1974"/>
                  <a:gd name="T85" fmla="*/ 47 h 3111"/>
                  <a:gd name="T86" fmla="*/ 921 w 1974"/>
                  <a:gd name="T87" fmla="*/ 99 h 3111"/>
                  <a:gd name="T88" fmla="*/ 466 w 1974"/>
                  <a:gd name="T89" fmla="*/ 279 h 3111"/>
                  <a:gd name="T90" fmla="*/ 738 w 1974"/>
                  <a:gd name="T91" fmla="*/ 273 h 3111"/>
                  <a:gd name="T92" fmla="*/ 255 w 1974"/>
                  <a:gd name="T93" fmla="*/ 433 h 3111"/>
                  <a:gd name="T94" fmla="*/ 733 w 1974"/>
                  <a:gd name="T95" fmla="*/ 350 h 3111"/>
                  <a:gd name="T96" fmla="*/ 476 w 1974"/>
                  <a:gd name="T97" fmla="*/ 524 h 3111"/>
                  <a:gd name="T98" fmla="*/ 229 w 1974"/>
                  <a:gd name="T99" fmla="*/ 658 h 3111"/>
                  <a:gd name="T100" fmla="*/ 813 w 1974"/>
                  <a:gd name="T101" fmla="*/ 1240 h 3111"/>
                  <a:gd name="T102" fmla="*/ 41 w 1974"/>
                  <a:gd name="T103" fmla="*/ 536 h 3111"/>
                  <a:gd name="T104" fmla="*/ 353 w 1974"/>
                  <a:gd name="T105" fmla="*/ 1554 h 3111"/>
                  <a:gd name="T106" fmla="*/ 881 w 1974"/>
                  <a:gd name="T107" fmla="*/ 2834 h 3111"/>
                  <a:gd name="T108" fmla="*/ 901 w 1974"/>
                  <a:gd name="T109" fmla="*/ 3079 h 3111"/>
                  <a:gd name="T110" fmla="*/ 1968 w 1974"/>
                  <a:gd name="T111" fmla="*/ 617 h 3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74" h="3111">
                    <a:moveTo>
                      <a:pt x="1023" y="1736"/>
                    </a:moveTo>
                    <a:lnTo>
                      <a:pt x="1023" y="1736"/>
                    </a:lnTo>
                    <a:cubicBezTo>
                      <a:pt x="1136" y="1539"/>
                      <a:pt x="1348" y="1439"/>
                      <a:pt x="1516" y="1298"/>
                    </a:cubicBezTo>
                    <a:lnTo>
                      <a:pt x="1516" y="1298"/>
                    </a:lnTo>
                    <a:cubicBezTo>
                      <a:pt x="1598" y="1230"/>
                      <a:pt x="1659" y="1149"/>
                      <a:pt x="1704" y="1053"/>
                    </a:cubicBezTo>
                    <a:lnTo>
                      <a:pt x="1704" y="1053"/>
                    </a:lnTo>
                    <a:cubicBezTo>
                      <a:pt x="1762" y="933"/>
                      <a:pt x="1815" y="824"/>
                      <a:pt x="1896" y="723"/>
                    </a:cubicBezTo>
                    <a:lnTo>
                      <a:pt x="1896" y="723"/>
                    </a:lnTo>
                    <a:cubicBezTo>
                      <a:pt x="1797" y="1156"/>
                      <a:pt x="1529" y="1820"/>
                      <a:pt x="1023" y="1736"/>
                    </a:cubicBezTo>
                    <a:close/>
                    <a:moveTo>
                      <a:pt x="600" y="1954"/>
                    </a:moveTo>
                    <a:lnTo>
                      <a:pt x="600" y="1954"/>
                    </a:lnTo>
                    <a:cubicBezTo>
                      <a:pt x="549" y="1800"/>
                      <a:pt x="488" y="1664"/>
                      <a:pt x="395" y="1529"/>
                    </a:cubicBezTo>
                    <a:lnTo>
                      <a:pt x="395" y="1529"/>
                    </a:lnTo>
                    <a:cubicBezTo>
                      <a:pt x="294" y="1382"/>
                      <a:pt x="194" y="1245"/>
                      <a:pt x="131" y="1076"/>
                    </a:cubicBezTo>
                    <a:lnTo>
                      <a:pt x="131" y="1076"/>
                    </a:lnTo>
                    <a:cubicBezTo>
                      <a:pt x="75" y="925"/>
                      <a:pt x="53" y="763"/>
                      <a:pt x="53" y="603"/>
                    </a:cubicBezTo>
                    <a:lnTo>
                      <a:pt x="53" y="603"/>
                    </a:lnTo>
                    <a:cubicBezTo>
                      <a:pt x="463" y="1119"/>
                      <a:pt x="691" y="1743"/>
                      <a:pt x="845" y="2378"/>
                    </a:cubicBezTo>
                    <a:lnTo>
                      <a:pt x="845" y="2378"/>
                    </a:lnTo>
                    <a:cubicBezTo>
                      <a:pt x="709" y="2275"/>
                      <a:pt x="652" y="2114"/>
                      <a:pt x="600" y="1954"/>
                    </a:cubicBezTo>
                    <a:close/>
                    <a:moveTo>
                      <a:pt x="859" y="1256"/>
                    </a:moveTo>
                    <a:lnTo>
                      <a:pt x="859" y="1256"/>
                    </a:lnTo>
                    <a:cubicBezTo>
                      <a:pt x="884" y="1280"/>
                      <a:pt x="908" y="1307"/>
                      <a:pt x="930" y="1337"/>
                    </a:cubicBezTo>
                    <a:lnTo>
                      <a:pt x="930" y="1337"/>
                    </a:lnTo>
                    <a:cubicBezTo>
                      <a:pt x="931" y="1339"/>
                      <a:pt x="932" y="1342"/>
                      <a:pt x="934" y="1345"/>
                    </a:cubicBezTo>
                    <a:lnTo>
                      <a:pt x="934" y="1345"/>
                    </a:lnTo>
                    <a:cubicBezTo>
                      <a:pt x="933" y="1349"/>
                      <a:pt x="932" y="1354"/>
                      <a:pt x="931" y="1359"/>
                    </a:cubicBezTo>
                    <a:lnTo>
                      <a:pt x="931" y="1359"/>
                    </a:lnTo>
                    <a:cubicBezTo>
                      <a:pt x="930" y="1374"/>
                      <a:pt x="940" y="1382"/>
                      <a:pt x="952" y="1382"/>
                    </a:cubicBezTo>
                    <a:lnTo>
                      <a:pt x="952" y="1382"/>
                    </a:lnTo>
                    <a:cubicBezTo>
                      <a:pt x="961" y="1389"/>
                      <a:pt x="974" y="1388"/>
                      <a:pt x="983" y="1382"/>
                    </a:cubicBezTo>
                    <a:lnTo>
                      <a:pt x="983" y="1382"/>
                    </a:lnTo>
                    <a:cubicBezTo>
                      <a:pt x="985" y="1381"/>
                      <a:pt x="986" y="1380"/>
                      <a:pt x="987" y="1379"/>
                    </a:cubicBezTo>
                    <a:lnTo>
                      <a:pt x="987" y="1379"/>
                    </a:lnTo>
                    <a:cubicBezTo>
                      <a:pt x="1026" y="1355"/>
                      <a:pt x="1065" y="1331"/>
                      <a:pt x="1104" y="1306"/>
                    </a:cubicBezTo>
                    <a:lnTo>
                      <a:pt x="1104" y="1306"/>
                    </a:lnTo>
                    <a:cubicBezTo>
                      <a:pt x="1096" y="1345"/>
                      <a:pt x="1089" y="1385"/>
                      <a:pt x="1062" y="1416"/>
                    </a:cubicBezTo>
                    <a:lnTo>
                      <a:pt x="1062" y="1416"/>
                    </a:lnTo>
                    <a:cubicBezTo>
                      <a:pt x="1018" y="1466"/>
                      <a:pt x="928" y="1510"/>
                      <a:pt x="863" y="1479"/>
                    </a:cubicBezTo>
                    <a:lnTo>
                      <a:pt x="863" y="1479"/>
                    </a:lnTo>
                    <a:cubicBezTo>
                      <a:pt x="790" y="1445"/>
                      <a:pt x="843" y="1311"/>
                      <a:pt x="859" y="1256"/>
                    </a:cubicBezTo>
                    <a:close/>
                    <a:moveTo>
                      <a:pt x="841" y="1050"/>
                    </a:moveTo>
                    <a:lnTo>
                      <a:pt x="841" y="1050"/>
                    </a:lnTo>
                    <a:cubicBezTo>
                      <a:pt x="733" y="868"/>
                      <a:pt x="607" y="696"/>
                      <a:pt x="520" y="502"/>
                    </a:cubicBezTo>
                    <a:lnTo>
                      <a:pt x="520" y="502"/>
                    </a:lnTo>
                    <a:cubicBezTo>
                      <a:pt x="558" y="478"/>
                      <a:pt x="598" y="457"/>
                      <a:pt x="639" y="438"/>
                    </a:cubicBezTo>
                    <a:lnTo>
                      <a:pt x="639" y="438"/>
                    </a:lnTo>
                    <a:cubicBezTo>
                      <a:pt x="667" y="536"/>
                      <a:pt x="695" y="633"/>
                      <a:pt x="723" y="732"/>
                    </a:cubicBezTo>
                    <a:lnTo>
                      <a:pt x="723" y="732"/>
                    </a:lnTo>
                    <a:cubicBezTo>
                      <a:pt x="729" y="751"/>
                      <a:pt x="760" y="743"/>
                      <a:pt x="755" y="723"/>
                    </a:cubicBezTo>
                    <a:lnTo>
                      <a:pt x="755" y="723"/>
                    </a:lnTo>
                    <a:cubicBezTo>
                      <a:pt x="726" y="623"/>
                      <a:pt x="698" y="524"/>
                      <a:pt x="669" y="425"/>
                    </a:cubicBezTo>
                    <a:lnTo>
                      <a:pt x="669" y="425"/>
                    </a:lnTo>
                    <a:cubicBezTo>
                      <a:pt x="695" y="415"/>
                      <a:pt x="721" y="405"/>
                      <a:pt x="748" y="397"/>
                    </a:cubicBezTo>
                    <a:lnTo>
                      <a:pt x="748" y="397"/>
                    </a:lnTo>
                    <a:cubicBezTo>
                      <a:pt x="810" y="608"/>
                      <a:pt x="789" y="836"/>
                      <a:pt x="841" y="1050"/>
                    </a:cubicBezTo>
                    <a:close/>
                    <a:moveTo>
                      <a:pt x="924" y="750"/>
                    </a:moveTo>
                    <a:lnTo>
                      <a:pt x="924" y="750"/>
                    </a:lnTo>
                    <a:cubicBezTo>
                      <a:pt x="921" y="791"/>
                      <a:pt x="915" y="834"/>
                      <a:pt x="910" y="877"/>
                    </a:cubicBezTo>
                    <a:lnTo>
                      <a:pt x="910" y="877"/>
                    </a:lnTo>
                    <a:cubicBezTo>
                      <a:pt x="911" y="736"/>
                      <a:pt x="913" y="594"/>
                      <a:pt x="914" y="453"/>
                    </a:cubicBezTo>
                    <a:lnTo>
                      <a:pt x="914" y="453"/>
                    </a:lnTo>
                    <a:cubicBezTo>
                      <a:pt x="915" y="432"/>
                      <a:pt x="882" y="432"/>
                      <a:pt x="882" y="453"/>
                    </a:cubicBezTo>
                    <a:lnTo>
                      <a:pt x="882" y="453"/>
                    </a:lnTo>
                    <a:cubicBezTo>
                      <a:pt x="880" y="632"/>
                      <a:pt x="878" y="813"/>
                      <a:pt x="876" y="992"/>
                    </a:cubicBezTo>
                    <a:lnTo>
                      <a:pt x="876" y="992"/>
                    </a:lnTo>
                    <a:cubicBezTo>
                      <a:pt x="833" y="789"/>
                      <a:pt x="850" y="574"/>
                      <a:pt x="790" y="373"/>
                    </a:cubicBezTo>
                    <a:lnTo>
                      <a:pt x="790" y="373"/>
                    </a:lnTo>
                    <a:cubicBezTo>
                      <a:pt x="793" y="363"/>
                      <a:pt x="790" y="352"/>
                      <a:pt x="781" y="346"/>
                    </a:cubicBezTo>
                    <a:lnTo>
                      <a:pt x="781" y="346"/>
                    </a:lnTo>
                    <a:cubicBezTo>
                      <a:pt x="778" y="333"/>
                      <a:pt x="773" y="322"/>
                      <a:pt x="769" y="309"/>
                    </a:cubicBezTo>
                    <a:lnTo>
                      <a:pt x="769" y="309"/>
                    </a:lnTo>
                    <a:cubicBezTo>
                      <a:pt x="818" y="272"/>
                      <a:pt x="872" y="246"/>
                      <a:pt x="931" y="230"/>
                    </a:cubicBezTo>
                    <a:lnTo>
                      <a:pt x="931" y="230"/>
                    </a:lnTo>
                    <a:cubicBezTo>
                      <a:pt x="940" y="403"/>
                      <a:pt x="938" y="577"/>
                      <a:pt x="924" y="750"/>
                    </a:cubicBezTo>
                    <a:close/>
                    <a:moveTo>
                      <a:pt x="1053" y="111"/>
                    </a:moveTo>
                    <a:lnTo>
                      <a:pt x="1053" y="206"/>
                    </a:lnTo>
                    <a:lnTo>
                      <a:pt x="1053" y="206"/>
                    </a:lnTo>
                    <a:cubicBezTo>
                      <a:pt x="1053" y="227"/>
                      <a:pt x="1086" y="227"/>
                      <a:pt x="1086" y="206"/>
                    </a:cubicBezTo>
                    <a:lnTo>
                      <a:pt x="1086" y="104"/>
                    </a:lnTo>
                    <a:lnTo>
                      <a:pt x="1086" y="104"/>
                    </a:lnTo>
                    <a:cubicBezTo>
                      <a:pt x="1087" y="104"/>
                      <a:pt x="1088" y="104"/>
                      <a:pt x="1089" y="104"/>
                    </a:cubicBezTo>
                    <a:lnTo>
                      <a:pt x="1089" y="104"/>
                    </a:lnTo>
                    <a:cubicBezTo>
                      <a:pt x="1094" y="147"/>
                      <a:pt x="1100" y="189"/>
                      <a:pt x="1106" y="232"/>
                    </a:cubicBezTo>
                    <a:lnTo>
                      <a:pt x="1106" y="232"/>
                    </a:lnTo>
                    <a:cubicBezTo>
                      <a:pt x="1108" y="252"/>
                      <a:pt x="1141" y="253"/>
                      <a:pt x="1138" y="232"/>
                    </a:cubicBezTo>
                    <a:lnTo>
                      <a:pt x="1138" y="232"/>
                    </a:lnTo>
                    <a:cubicBezTo>
                      <a:pt x="1132" y="186"/>
                      <a:pt x="1126" y="140"/>
                      <a:pt x="1121" y="94"/>
                    </a:cubicBezTo>
                    <a:lnTo>
                      <a:pt x="1121" y="94"/>
                    </a:lnTo>
                    <a:cubicBezTo>
                      <a:pt x="1127" y="93"/>
                      <a:pt x="1134" y="90"/>
                      <a:pt x="1141" y="87"/>
                    </a:cubicBezTo>
                    <a:lnTo>
                      <a:pt x="1141" y="87"/>
                    </a:lnTo>
                    <a:cubicBezTo>
                      <a:pt x="1174" y="310"/>
                      <a:pt x="1169" y="534"/>
                      <a:pt x="1125" y="756"/>
                    </a:cubicBezTo>
                    <a:lnTo>
                      <a:pt x="1125" y="756"/>
                    </a:lnTo>
                    <a:cubicBezTo>
                      <a:pt x="1103" y="869"/>
                      <a:pt x="1068" y="979"/>
                      <a:pt x="1026" y="1086"/>
                    </a:cubicBezTo>
                    <a:lnTo>
                      <a:pt x="1026" y="1086"/>
                    </a:lnTo>
                    <a:cubicBezTo>
                      <a:pt x="1012" y="1122"/>
                      <a:pt x="997" y="1156"/>
                      <a:pt x="982" y="1190"/>
                    </a:cubicBezTo>
                    <a:lnTo>
                      <a:pt x="982" y="1190"/>
                    </a:lnTo>
                    <a:cubicBezTo>
                      <a:pt x="995" y="992"/>
                      <a:pt x="1036" y="801"/>
                      <a:pt x="1106" y="616"/>
                    </a:cubicBezTo>
                    <a:lnTo>
                      <a:pt x="1106" y="616"/>
                    </a:lnTo>
                    <a:cubicBezTo>
                      <a:pt x="1113" y="596"/>
                      <a:pt x="1082" y="588"/>
                      <a:pt x="1074" y="607"/>
                    </a:cubicBezTo>
                    <a:lnTo>
                      <a:pt x="1074" y="607"/>
                    </a:lnTo>
                    <a:cubicBezTo>
                      <a:pt x="1000" y="807"/>
                      <a:pt x="958" y="1014"/>
                      <a:pt x="947" y="1226"/>
                    </a:cubicBezTo>
                    <a:lnTo>
                      <a:pt x="947" y="1226"/>
                    </a:lnTo>
                    <a:cubicBezTo>
                      <a:pt x="912" y="1059"/>
                      <a:pt x="963" y="875"/>
                      <a:pt x="977" y="709"/>
                    </a:cubicBezTo>
                    <a:lnTo>
                      <a:pt x="977" y="709"/>
                    </a:lnTo>
                    <a:cubicBezTo>
                      <a:pt x="992" y="513"/>
                      <a:pt x="988" y="315"/>
                      <a:pt x="972" y="118"/>
                    </a:cubicBezTo>
                    <a:lnTo>
                      <a:pt x="972" y="118"/>
                    </a:lnTo>
                    <a:cubicBezTo>
                      <a:pt x="1000" y="118"/>
                      <a:pt x="1027" y="116"/>
                      <a:pt x="1053" y="111"/>
                    </a:cubicBezTo>
                    <a:close/>
                    <a:moveTo>
                      <a:pt x="1305" y="235"/>
                    </a:moveTo>
                    <a:lnTo>
                      <a:pt x="1305" y="235"/>
                    </a:lnTo>
                    <a:cubicBezTo>
                      <a:pt x="1304" y="272"/>
                      <a:pt x="1301" y="310"/>
                      <a:pt x="1300" y="348"/>
                    </a:cubicBezTo>
                    <a:lnTo>
                      <a:pt x="1300" y="348"/>
                    </a:lnTo>
                    <a:cubicBezTo>
                      <a:pt x="1271" y="351"/>
                      <a:pt x="1242" y="350"/>
                      <a:pt x="1212" y="346"/>
                    </a:cubicBezTo>
                    <a:lnTo>
                      <a:pt x="1212" y="346"/>
                    </a:lnTo>
                    <a:cubicBezTo>
                      <a:pt x="1211" y="312"/>
                      <a:pt x="1209" y="277"/>
                      <a:pt x="1207" y="242"/>
                    </a:cubicBezTo>
                    <a:lnTo>
                      <a:pt x="1207" y="242"/>
                    </a:lnTo>
                    <a:cubicBezTo>
                      <a:pt x="1240" y="242"/>
                      <a:pt x="1273" y="240"/>
                      <a:pt x="1305" y="235"/>
                    </a:cubicBezTo>
                    <a:close/>
                    <a:moveTo>
                      <a:pt x="1557" y="276"/>
                    </a:moveTo>
                    <a:lnTo>
                      <a:pt x="1557" y="276"/>
                    </a:lnTo>
                    <a:cubicBezTo>
                      <a:pt x="1543" y="320"/>
                      <a:pt x="1522" y="361"/>
                      <a:pt x="1491" y="396"/>
                    </a:cubicBezTo>
                    <a:lnTo>
                      <a:pt x="1491" y="396"/>
                    </a:lnTo>
                    <a:cubicBezTo>
                      <a:pt x="1483" y="404"/>
                      <a:pt x="1483" y="413"/>
                      <a:pt x="1486" y="421"/>
                    </a:cubicBezTo>
                    <a:lnTo>
                      <a:pt x="1486" y="421"/>
                    </a:lnTo>
                    <a:cubicBezTo>
                      <a:pt x="1474" y="420"/>
                      <a:pt x="1461" y="418"/>
                      <a:pt x="1448" y="416"/>
                    </a:cubicBezTo>
                    <a:lnTo>
                      <a:pt x="1448" y="416"/>
                    </a:lnTo>
                    <a:cubicBezTo>
                      <a:pt x="1452" y="397"/>
                      <a:pt x="1456" y="378"/>
                      <a:pt x="1459" y="359"/>
                    </a:cubicBezTo>
                    <a:lnTo>
                      <a:pt x="1459" y="359"/>
                    </a:lnTo>
                    <a:cubicBezTo>
                      <a:pt x="1461" y="346"/>
                      <a:pt x="1454" y="336"/>
                      <a:pt x="1445" y="332"/>
                    </a:cubicBezTo>
                    <a:lnTo>
                      <a:pt x="1445" y="332"/>
                    </a:lnTo>
                    <a:cubicBezTo>
                      <a:pt x="1440" y="322"/>
                      <a:pt x="1430" y="316"/>
                      <a:pt x="1418" y="321"/>
                    </a:cubicBezTo>
                    <a:lnTo>
                      <a:pt x="1418" y="321"/>
                    </a:lnTo>
                    <a:cubicBezTo>
                      <a:pt x="1397" y="329"/>
                      <a:pt x="1376" y="335"/>
                      <a:pt x="1355" y="340"/>
                    </a:cubicBezTo>
                    <a:lnTo>
                      <a:pt x="1355" y="340"/>
                    </a:lnTo>
                    <a:cubicBezTo>
                      <a:pt x="1356" y="326"/>
                      <a:pt x="1356" y="311"/>
                      <a:pt x="1357" y="297"/>
                    </a:cubicBezTo>
                    <a:lnTo>
                      <a:pt x="1357" y="297"/>
                    </a:lnTo>
                    <a:cubicBezTo>
                      <a:pt x="1357" y="291"/>
                      <a:pt x="1355" y="287"/>
                      <a:pt x="1352" y="285"/>
                    </a:cubicBezTo>
                    <a:lnTo>
                      <a:pt x="1352" y="285"/>
                    </a:lnTo>
                    <a:cubicBezTo>
                      <a:pt x="1352" y="281"/>
                      <a:pt x="1352" y="276"/>
                      <a:pt x="1353" y="272"/>
                    </a:cubicBezTo>
                    <a:lnTo>
                      <a:pt x="1353" y="272"/>
                    </a:lnTo>
                    <a:cubicBezTo>
                      <a:pt x="1421" y="277"/>
                      <a:pt x="1489" y="279"/>
                      <a:pt x="1557" y="276"/>
                    </a:cubicBezTo>
                    <a:close/>
                    <a:moveTo>
                      <a:pt x="1779" y="346"/>
                    </a:moveTo>
                    <a:lnTo>
                      <a:pt x="1779" y="346"/>
                    </a:lnTo>
                    <a:cubicBezTo>
                      <a:pt x="1769" y="455"/>
                      <a:pt x="1722" y="553"/>
                      <a:pt x="1643" y="630"/>
                    </a:cubicBezTo>
                    <a:lnTo>
                      <a:pt x="1643" y="630"/>
                    </a:lnTo>
                    <a:cubicBezTo>
                      <a:pt x="1635" y="625"/>
                      <a:pt x="1627" y="620"/>
                      <a:pt x="1618" y="615"/>
                    </a:cubicBezTo>
                    <a:lnTo>
                      <a:pt x="1618" y="615"/>
                    </a:lnTo>
                    <a:cubicBezTo>
                      <a:pt x="1616" y="613"/>
                      <a:pt x="1613" y="612"/>
                      <a:pt x="1611" y="611"/>
                    </a:cubicBezTo>
                    <a:lnTo>
                      <a:pt x="1611" y="611"/>
                    </a:lnTo>
                    <a:cubicBezTo>
                      <a:pt x="1636" y="558"/>
                      <a:pt x="1660" y="504"/>
                      <a:pt x="1685" y="453"/>
                    </a:cubicBezTo>
                    <a:lnTo>
                      <a:pt x="1685" y="453"/>
                    </a:lnTo>
                    <a:cubicBezTo>
                      <a:pt x="1685" y="451"/>
                      <a:pt x="1686" y="449"/>
                      <a:pt x="1687" y="447"/>
                    </a:cubicBezTo>
                    <a:lnTo>
                      <a:pt x="1687" y="447"/>
                    </a:lnTo>
                    <a:cubicBezTo>
                      <a:pt x="1697" y="431"/>
                      <a:pt x="1683" y="405"/>
                      <a:pt x="1660" y="410"/>
                    </a:cubicBezTo>
                    <a:lnTo>
                      <a:pt x="1660" y="410"/>
                    </a:lnTo>
                    <a:cubicBezTo>
                      <a:pt x="1617" y="420"/>
                      <a:pt x="1575" y="425"/>
                      <a:pt x="1533" y="424"/>
                    </a:cubicBezTo>
                    <a:lnTo>
                      <a:pt x="1533" y="424"/>
                    </a:lnTo>
                    <a:cubicBezTo>
                      <a:pt x="1533" y="423"/>
                      <a:pt x="1533" y="423"/>
                      <a:pt x="1532" y="421"/>
                    </a:cubicBezTo>
                    <a:lnTo>
                      <a:pt x="1532" y="421"/>
                    </a:lnTo>
                    <a:cubicBezTo>
                      <a:pt x="1555" y="395"/>
                      <a:pt x="1572" y="367"/>
                      <a:pt x="1586" y="336"/>
                    </a:cubicBezTo>
                    <a:lnTo>
                      <a:pt x="1586" y="336"/>
                    </a:lnTo>
                    <a:cubicBezTo>
                      <a:pt x="1650" y="346"/>
                      <a:pt x="1714" y="349"/>
                      <a:pt x="1779" y="346"/>
                    </a:cubicBezTo>
                    <a:close/>
                    <a:moveTo>
                      <a:pt x="1206" y="1180"/>
                    </a:moveTo>
                    <a:lnTo>
                      <a:pt x="1206" y="1180"/>
                    </a:lnTo>
                    <a:cubicBezTo>
                      <a:pt x="1201" y="1177"/>
                      <a:pt x="1194" y="1176"/>
                      <a:pt x="1187" y="1179"/>
                    </a:cubicBezTo>
                    <a:lnTo>
                      <a:pt x="1187" y="1179"/>
                    </a:lnTo>
                    <a:cubicBezTo>
                      <a:pt x="1182" y="1181"/>
                      <a:pt x="1178" y="1183"/>
                      <a:pt x="1173" y="1185"/>
                    </a:cubicBezTo>
                    <a:lnTo>
                      <a:pt x="1173" y="1185"/>
                    </a:lnTo>
                    <a:cubicBezTo>
                      <a:pt x="1257" y="1105"/>
                      <a:pt x="1339" y="1024"/>
                      <a:pt x="1415" y="936"/>
                    </a:cubicBezTo>
                    <a:lnTo>
                      <a:pt x="1415" y="936"/>
                    </a:lnTo>
                    <a:cubicBezTo>
                      <a:pt x="1488" y="854"/>
                      <a:pt x="1541" y="755"/>
                      <a:pt x="1590" y="654"/>
                    </a:cubicBezTo>
                    <a:lnTo>
                      <a:pt x="1590" y="654"/>
                    </a:lnTo>
                    <a:cubicBezTo>
                      <a:pt x="1591" y="655"/>
                      <a:pt x="1593" y="657"/>
                      <a:pt x="1594" y="657"/>
                    </a:cubicBezTo>
                    <a:lnTo>
                      <a:pt x="1594" y="657"/>
                    </a:lnTo>
                    <a:cubicBezTo>
                      <a:pt x="1603" y="663"/>
                      <a:pt x="1613" y="669"/>
                      <a:pt x="1623" y="675"/>
                    </a:cubicBezTo>
                    <a:lnTo>
                      <a:pt x="1623" y="675"/>
                    </a:lnTo>
                    <a:cubicBezTo>
                      <a:pt x="1627" y="681"/>
                      <a:pt x="1634" y="686"/>
                      <a:pt x="1641" y="687"/>
                    </a:cubicBezTo>
                    <a:lnTo>
                      <a:pt x="1641" y="687"/>
                    </a:lnTo>
                    <a:cubicBezTo>
                      <a:pt x="1657" y="696"/>
                      <a:pt x="1672" y="704"/>
                      <a:pt x="1687" y="712"/>
                    </a:cubicBezTo>
                    <a:lnTo>
                      <a:pt x="1687" y="712"/>
                    </a:lnTo>
                    <a:cubicBezTo>
                      <a:pt x="1565" y="907"/>
                      <a:pt x="1392" y="1052"/>
                      <a:pt x="1206" y="1180"/>
                    </a:cubicBezTo>
                    <a:close/>
                    <a:moveTo>
                      <a:pt x="1128" y="1229"/>
                    </a:moveTo>
                    <a:lnTo>
                      <a:pt x="1128" y="1229"/>
                    </a:lnTo>
                    <a:cubicBezTo>
                      <a:pt x="1127" y="1231"/>
                      <a:pt x="1126" y="1233"/>
                      <a:pt x="1124" y="1235"/>
                    </a:cubicBezTo>
                    <a:lnTo>
                      <a:pt x="1124" y="1235"/>
                    </a:lnTo>
                    <a:cubicBezTo>
                      <a:pt x="1122" y="1237"/>
                      <a:pt x="1119" y="1238"/>
                      <a:pt x="1116" y="1241"/>
                    </a:cubicBezTo>
                    <a:lnTo>
                      <a:pt x="1116" y="1241"/>
                    </a:lnTo>
                    <a:cubicBezTo>
                      <a:pt x="1120" y="1237"/>
                      <a:pt x="1124" y="1233"/>
                      <a:pt x="1128" y="1229"/>
                    </a:cubicBezTo>
                    <a:close/>
                    <a:moveTo>
                      <a:pt x="1432" y="728"/>
                    </a:moveTo>
                    <a:lnTo>
                      <a:pt x="1432" y="728"/>
                    </a:lnTo>
                    <a:cubicBezTo>
                      <a:pt x="1461" y="643"/>
                      <a:pt x="1490" y="558"/>
                      <a:pt x="1519" y="473"/>
                    </a:cubicBezTo>
                    <a:lnTo>
                      <a:pt x="1519" y="473"/>
                    </a:lnTo>
                    <a:cubicBezTo>
                      <a:pt x="1555" y="474"/>
                      <a:pt x="1589" y="472"/>
                      <a:pt x="1624" y="467"/>
                    </a:cubicBezTo>
                    <a:lnTo>
                      <a:pt x="1624" y="467"/>
                    </a:lnTo>
                    <a:cubicBezTo>
                      <a:pt x="1553" y="617"/>
                      <a:pt x="1486" y="773"/>
                      <a:pt x="1381" y="902"/>
                    </a:cubicBezTo>
                    <a:lnTo>
                      <a:pt x="1381" y="902"/>
                    </a:lnTo>
                    <a:cubicBezTo>
                      <a:pt x="1298" y="1004"/>
                      <a:pt x="1200" y="1096"/>
                      <a:pt x="1103" y="1187"/>
                    </a:cubicBezTo>
                    <a:lnTo>
                      <a:pt x="1103" y="1187"/>
                    </a:lnTo>
                    <a:cubicBezTo>
                      <a:pt x="1247" y="961"/>
                      <a:pt x="1376" y="725"/>
                      <a:pt x="1438" y="463"/>
                    </a:cubicBezTo>
                    <a:lnTo>
                      <a:pt x="1438" y="463"/>
                    </a:lnTo>
                    <a:cubicBezTo>
                      <a:pt x="1454" y="466"/>
                      <a:pt x="1470" y="468"/>
                      <a:pt x="1486" y="470"/>
                    </a:cubicBezTo>
                    <a:lnTo>
                      <a:pt x="1486" y="470"/>
                    </a:lnTo>
                    <a:cubicBezTo>
                      <a:pt x="1457" y="553"/>
                      <a:pt x="1429" y="637"/>
                      <a:pt x="1401" y="720"/>
                    </a:cubicBezTo>
                    <a:lnTo>
                      <a:pt x="1401" y="720"/>
                    </a:lnTo>
                    <a:cubicBezTo>
                      <a:pt x="1394" y="740"/>
                      <a:pt x="1425" y="748"/>
                      <a:pt x="1432" y="728"/>
                    </a:cubicBezTo>
                    <a:lnTo>
                      <a:pt x="1186" y="693"/>
                    </a:lnTo>
                    <a:lnTo>
                      <a:pt x="1186" y="693"/>
                    </a:lnTo>
                    <a:cubicBezTo>
                      <a:pt x="1203" y="594"/>
                      <a:pt x="1212" y="495"/>
                      <a:pt x="1212" y="395"/>
                    </a:cubicBezTo>
                    <a:lnTo>
                      <a:pt x="1212" y="395"/>
                    </a:lnTo>
                    <a:cubicBezTo>
                      <a:pt x="1230" y="397"/>
                      <a:pt x="1248" y="398"/>
                      <a:pt x="1266" y="398"/>
                    </a:cubicBezTo>
                    <a:lnTo>
                      <a:pt x="1266" y="398"/>
                    </a:lnTo>
                    <a:cubicBezTo>
                      <a:pt x="1250" y="449"/>
                      <a:pt x="1235" y="500"/>
                      <a:pt x="1220" y="551"/>
                    </a:cubicBezTo>
                    <a:lnTo>
                      <a:pt x="1220" y="551"/>
                    </a:lnTo>
                    <a:cubicBezTo>
                      <a:pt x="1213" y="571"/>
                      <a:pt x="1245" y="580"/>
                      <a:pt x="1251" y="559"/>
                    </a:cubicBezTo>
                    <a:lnTo>
                      <a:pt x="1251" y="559"/>
                    </a:lnTo>
                    <a:cubicBezTo>
                      <a:pt x="1267" y="506"/>
                      <a:pt x="1284" y="451"/>
                      <a:pt x="1300" y="397"/>
                    </a:cubicBezTo>
                    <a:lnTo>
                      <a:pt x="1300" y="397"/>
                    </a:lnTo>
                    <a:cubicBezTo>
                      <a:pt x="1302" y="397"/>
                      <a:pt x="1303" y="397"/>
                      <a:pt x="1305" y="396"/>
                    </a:cubicBezTo>
                    <a:lnTo>
                      <a:pt x="1305" y="396"/>
                    </a:lnTo>
                    <a:cubicBezTo>
                      <a:pt x="1308" y="399"/>
                      <a:pt x="1311" y="401"/>
                      <a:pt x="1315" y="402"/>
                    </a:cubicBezTo>
                    <a:lnTo>
                      <a:pt x="1315" y="402"/>
                    </a:lnTo>
                    <a:cubicBezTo>
                      <a:pt x="1306" y="475"/>
                      <a:pt x="1289" y="547"/>
                      <a:pt x="1264" y="618"/>
                    </a:cubicBezTo>
                    <a:lnTo>
                      <a:pt x="1264" y="618"/>
                    </a:lnTo>
                    <a:cubicBezTo>
                      <a:pt x="1258" y="638"/>
                      <a:pt x="1289" y="647"/>
                      <a:pt x="1296" y="627"/>
                    </a:cubicBezTo>
                    <a:lnTo>
                      <a:pt x="1296" y="627"/>
                    </a:lnTo>
                    <a:cubicBezTo>
                      <a:pt x="1323" y="549"/>
                      <a:pt x="1340" y="471"/>
                      <a:pt x="1349" y="390"/>
                    </a:cubicBezTo>
                    <a:lnTo>
                      <a:pt x="1349" y="390"/>
                    </a:lnTo>
                    <a:cubicBezTo>
                      <a:pt x="1369" y="387"/>
                      <a:pt x="1388" y="383"/>
                      <a:pt x="1406" y="376"/>
                    </a:cubicBezTo>
                    <a:lnTo>
                      <a:pt x="1406" y="376"/>
                    </a:lnTo>
                    <a:cubicBezTo>
                      <a:pt x="1348" y="696"/>
                      <a:pt x="1185" y="974"/>
                      <a:pt x="1009" y="1243"/>
                    </a:cubicBezTo>
                    <a:lnTo>
                      <a:pt x="1009" y="1243"/>
                    </a:lnTo>
                    <a:cubicBezTo>
                      <a:pt x="1036" y="1170"/>
                      <a:pt x="1074" y="1099"/>
                      <a:pt x="1101" y="1028"/>
                    </a:cubicBezTo>
                    <a:lnTo>
                      <a:pt x="1101" y="1028"/>
                    </a:lnTo>
                    <a:cubicBezTo>
                      <a:pt x="1140" y="919"/>
                      <a:pt x="1167" y="806"/>
                      <a:pt x="1186" y="693"/>
                    </a:cubicBezTo>
                    <a:lnTo>
                      <a:pt x="1432" y="728"/>
                    </a:lnTo>
                    <a:close/>
                    <a:moveTo>
                      <a:pt x="901" y="2327"/>
                    </a:moveTo>
                    <a:lnTo>
                      <a:pt x="901" y="2327"/>
                    </a:lnTo>
                    <a:cubicBezTo>
                      <a:pt x="894" y="2064"/>
                      <a:pt x="901" y="1801"/>
                      <a:pt x="938" y="1538"/>
                    </a:cubicBezTo>
                    <a:lnTo>
                      <a:pt x="938" y="1538"/>
                    </a:lnTo>
                    <a:cubicBezTo>
                      <a:pt x="957" y="1535"/>
                      <a:pt x="976" y="1529"/>
                      <a:pt x="994" y="1520"/>
                    </a:cubicBezTo>
                    <a:lnTo>
                      <a:pt x="994" y="1520"/>
                    </a:lnTo>
                    <a:cubicBezTo>
                      <a:pt x="964" y="1787"/>
                      <a:pt x="925" y="2057"/>
                      <a:pt x="901" y="2327"/>
                    </a:cubicBezTo>
                    <a:close/>
                    <a:moveTo>
                      <a:pt x="1921" y="604"/>
                    </a:moveTo>
                    <a:lnTo>
                      <a:pt x="1921" y="604"/>
                    </a:lnTo>
                    <a:cubicBezTo>
                      <a:pt x="1919" y="612"/>
                      <a:pt x="1918" y="620"/>
                      <a:pt x="1916" y="629"/>
                    </a:cubicBezTo>
                    <a:lnTo>
                      <a:pt x="1916" y="629"/>
                    </a:lnTo>
                    <a:cubicBezTo>
                      <a:pt x="1914" y="630"/>
                      <a:pt x="1912" y="632"/>
                      <a:pt x="1910" y="634"/>
                    </a:cubicBezTo>
                    <a:lnTo>
                      <a:pt x="1910" y="634"/>
                    </a:lnTo>
                    <a:cubicBezTo>
                      <a:pt x="1827" y="721"/>
                      <a:pt x="1760" y="817"/>
                      <a:pt x="1708" y="925"/>
                    </a:cubicBezTo>
                    <a:lnTo>
                      <a:pt x="1708" y="925"/>
                    </a:lnTo>
                    <a:cubicBezTo>
                      <a:pt x="1644" y="1056"/>
                      <a:pt x="1593" y="1166"/>
                      <a:pt x="1482" y="1264"/>
                    </a:cubicBezTo>
                    <a:lnTo>
                      <a:pt x="1482" y="1264"/>
                    </a:lnTo>
                    <a:cubicBezTo>
                      <a:pt x="1333" y="1395"/>
                      <a:pt x="1150" y="1483"/>
                      <a:pt x="1029" y="1640"/>
                    </a:cubicBezTo>
                    <a:lnTo>
                      <a:pt x="1029" y="1640"/>
                    </a:lnTo>
                    <a:cubicBezTo>
                      <a:pt x="1035" y="1594"/>
                      <a:pt x="1040" y="1550"/>
                      <a:pt x="1045" y="1505"/>
                    </a:cubicBezTo>
                    <a:lnTo>
                      <a:pt x="1045" y="1505"/>
                    </a:lnTo>
                    <a:cubicBezTo>
                      <a:pt x="1045" y="1500"/>
                      <a:pt x="1044" y="1496"/>
                      <a:pt x="1042" y="1493"/>
                    </a:cubicBezTo>
                    <a:lnTo>
                      <a:pt x="1042" y="1493"/>
                    </a:lnTo>
                    <a:cubicBezTo>
                      <a:pt x="1056" y="1484"/>
                      <a:pt x="1068" y="1475"/>
                      <a:pt x="1079" y="1466"/>
                    </a:cubicBezTo>
                    <a:lnTo>
                      <a:pt x="1079" y="1466"/>
                    </a:lnTo>
                    <a:cubicBezTo>
                      <a:pt x="1104" y="1446"/>
                      <a:pt x="1132" y="1413"/>
                      <a:pt x="1140" y="1382"/>
                    </a:cubicBezTo>
                    <a:lnTo>
                      <a:pt x="1140" y="1382"/>
                    </a:lnTo>
                    <a:cubicBezTo>
                      <a:pt x="1149" y="1350"/>
                      <a:pt x="1147" y="1305"/>
                      <a:pt x="1160" y="1270"/>
                    </a:cubicBezTo>
                    <a:lnTo>
                      <a:pt x="1160" y="1270"/>
                    </a:lnTo>
                    <a:cubicBezTo>
                      <a:pt x="1382" y="1124"/>
                      <a:pt x="1592" y="960"/>
                      <a:pt x="1734" y="729"/>
                    </a:cubicBezTo>
                    <a:lnTo>
                      <a:pt x="1734" y="729"/>
                    </a:lnTo>
                    <a:cubicBezTo>
                      <a:pt x="1753" y="724"/>
                      <a:pt x="1763" y="696"/>
                      <a:pt x="1741" y="686"/>
                    </a:cubicBezTo>
                    <a:lnTo>
                      <a:pt x="1741" y="686"/>
                    </a:lnTo>
                    <a:cubicBezTo>
                      <a:pt x="1722" y="676"/>
                      <a:pt x="1704" y="667"/>
                      <a:pt x="1687" y="657"/>
                    </a:cubicBezTo>
                    <a:lnTo>
                      <a:pt x="1687" y="657"/>
                    </a:lnTo>
                    <a:cubicBezTo>
                      <a:pt x="1778" y="564"/>
                      <a:pt x="1828" y="441"/>
                      <a:pt x="1829" y="309"/>
                    </a:cubicBezTo>
                    <a:lnTo>
                      <a:pt x="1829" y="309"/>
                    </a:lnTo>
                    <a:cubicBezTo>
                      <a:pt x="1830" y="283"/>
                      <a:pt x="1796" y="279"/>
                      <a:pt x="1785" y="296"/>
                    </a:cubicBezTo>
                    <a:lnTo>
                      <a:pt x="1785" y="296"/>
                    </a:lnTo>
                    <a:cubicBezTo>
                      <a:pt x="1724" y="300"/>
                      <a:pt x="1664" y="298"/>
                      <a:pt x="1604" y="289"/>
                    </a:cubicBezTo>
                    <a:lnTo>
                      <a:pt x="1604" y="289"/>
                    </a:lnTo>
                    <a:cubicBezTo>
                      <a:pt x="1605" y="287"/>
                      <a:pt x="1606" y="285"/>
                      <a:pt x="1606" y="283"/>
                    </a:cubicBezTo>
                    <a:lnTo>
                      <a:pt x="1606" y="283"/>
                    </a:lnTo>
                    <a:cubicBezTo>
                      <a:pt x="1608" y="277"/>
                      <a:pt x="1607" y="272"/>
                      <a:pt x="1606" y="268"/>
                    </a:cubicBezTo>
                    <a:lnTo>
                      <a:pt x="1606" y="268"/>
                    </a:lnTo>
                    <a:cubicBezTo>
                      <a:pt x="1620" y="254"/>
                      <a:pt x="1614" y="225"/>
                      <a:pt x="1590" y="226"/>
                    </a:cubicBezTo>
                    <a:lnTo>
                      <a:pt x="1590" y="226"/>
                    </a:lnTo>
                    <a:cubicBezTo>
                      <a:pt x="1512" y="231"/>
                      <a:pt x="1433" y="229"/>
                      <a:pt x="1355" y="224"/>
                    </a:cubicBezTo>
                    <a:lnTo>
                      <a:pt x="1355" y="224"/>
                    </a:lnTo>
                    <a:cubicBezTo>
                      <a:pt x="1355" y="222"/>
                      <a:pt x="1355" y="221"/>
                      <a:pt x="1355" y="219"/>
                    </a:cubicBezTo>
                    <a:lnTo>
                      <a:pt x="1355" y="219"/>
                    </a:lnTo>
                    <a:cubicBezTo>
                      <a:pt x="1366" y="203"/>
                      <a:pt x="1353" y="174"/>
                      <a:pt x="1329" y="180"/>
                    </a:cubicBezTo>
                    <a:lnTo>
                      <a:pt x="1329" y="180"/>
                    </a:lnTo>
                    <a:cubicBezTo>
                      <a:pt x="1287" y="190"/>
                      <a:pt x="1245" y="194"/>
                      <a:pt x="1203" y="193"/>
                    </a:cubicBezTo>
                    <a:lnTo>
                      <a:pt x="1203" y="193"/>
                    </a:lnTo>
                    <a:cubicBezTo>
                      <a:pt x="1199" y="150"/>
                      <a:pt x="1193" y="108"/>
                      <a:pt x="1187" y="65"/>
                    </a:cubicBezTo>
                    <a:lnTo>
                      <a:pt x="1187" y="65"/>
                    </a:lnTo>
                    <a:cubicBezTo>
                      <a:pt x="1195" y="55"/>
                      <a:pt x="1191" y="41"/>
                      <a:pt x="1182" y="33"/>
                    </a:cubicBezTo>
                    <a:lnTo>
                      <a:pt x="1182" y="33"/>
                    </a:lnTo>
                    <a:cubicBezTo>
                      <a:pt x="1182" y="32"/>
                      <a:pt x="1182" y="31"/>
                      <a:pt x="1182" y="30"/>
                    </a:cubicBezTo>
                    <a:lnTo>
                      <a:pt x="1182" y="30"/>
                    </a:lnTo>
                    <a:cubicBezTo>
                      <a:pt x="1176" y="0"/>
                      <a:pt x="1135" y="11"/>
                      <a:pt x="1134" y="38"/>
                    </a:cubicBezTo>
                    <a:lnTo>
                      <a:pt x="1134" y="38"/>
                    </a:lnTo>
                    <a:cubicBezTo>
                      <a:pt x="1124" y="41"/>
                      <a:pt x="1115" y="46"/>
                      <a:pt x="1105" y="49"/>
                    </a:cubicBezTo>
                    <a:lnTo>
                      <a:pt x="1105" y="49"/>
                    </a:lnTo>
                    <a:cubicBezTo>
                      <a:pt x="1102" y="47"/>
                      <a:pt x="1099" y="47"/>
                      <a:pt x="1096" y="47"/>
                    </a:cubicBezTo>
                    <a:lnTo>
                      <a:pt x="1096" y="47"/>
                    </a:lnTo>
                    <a:cubicBezTo>
                      <a:pt x="1090" y="47"/>
                      <a:pt x="1084" y="50"/>
                      <a:pt x="1081" y="55"/>
                    </a:cubicBezTo>
                    <a:lnTo>
                      <a:pt x="1081" y="55"/>
                    </a:lnTo>
                    <a:cubicBezTo>
                      <a:pt x="1038" y="67"/>
                      <a:pt x="993" y="71"/>
                      <a:pt x="947" y="69"/>
                    </a:cubicBezTo>
                    <a:lnTo>
                      <a:pt x="947" y="69"/>
                    </a:lnTo>
                    <a:cubicBezTo>
                      <a:pt x="934" y="68"/>
                      <a:pt x="927" y="76"/>
                      <a:pt x="924" y="86"/>
                    </a:cubicBezTo>
                    <a:lnTo>
                      <a:pt x="924" y="86"/>
                    </a:lnTo>
                    <a:cubicBezTo>
                      <a:pt x="922" y="90"/>
                      <a:pt x="921" y="94"/>
                      <a:pt x="921" y="99"/>
                    </a:cubicBezTo>
                    <a:lnTo>
                      <a:pt x="921" y="99"/>
                    </a:lnTo>
                    <a:cubicBezTo>
                      <a:pt x="922" y="105"/>
                      <a:pt x="922" y="111"/>
                      <a:pt x="923" y="117"/>
                    </a:cubicBezTo>
                    <a:lnTo>
                      <a:pt x="923" y="117"/>
                    </a:lnTo>
                    <a:cubicBezTo>
                      <a:pt x="763" y="142"/>
                      <a:pt x="606" y="181"/>
                      <a:pt x="453" y="232"/>
                    </a:cubicBezTo>
                    <a:lnTo>
                      <a:pt x="453" y="232"/>
                    </a:lnTo>
                    <a:cubicBezTo>
                      <a:pt x="423" y="242"/>
                      <a:pt x="436" y="289"/>
                      <a:pt x="466" y="279"/>
                    </a:cubicBezTo>
                    <a:lnTo>
                      <a:pt x="466" y="279"/>
                    </a:lnTo>
                    <a:cubicBezTo>
                      <a:pt x="616" y="229"/>
                      <a:pt x="770" y="191"/>
                      <a:pt x="927" y="166"/>
                    </a:cubicBezTo>
                    <a:lnTo>
                      <a:pt x="927" y="166"/>
                    </a:lnTo>
                    <a:cubicBezTo>
                      <a:pt x="927" y="171"/>
                      <a:pt x="928" y="175"/>
                      <a:pt x="928" y="180"/>
                    </a:cubicBezTo>
                    <a:lnTo>
                      <a:pt x="928" y="180"/>
                    </a:lnTo>
                    <a:cubicBezTo>
                      <a:pt x="861" y="197"/>
                      <a:pt x="799" y="226"/>
                      <a:pt x="743" y="267"/>
                    </a:cubicBezTo>
                    <a:lnTo>
                      <a:pt x="743" y="267"/>
                    </a:lnTo>
                    <a:cubicBezTo>
                      <a:pt x="741" y="269"/>
                      <a:pt x="739" y="271"/>
                      <a:pt x="738" y="273"/>
                    </a:cubicBezTo>
                    <a:lnTo>
                      <a:pt x="738" y="273"/>
                    </a:lnTo>
                    <a:cubicBezTo>
                      <a:pt x="735" y="273"/>
                      <a:pt x="732" y="274"/>
                      <a:pt x="730" y="276"/>
                    </a:cubicBezTo>
                    <a:lnTo>
                      <a:pt x="730" y="276"/>
                    </a:lnTo>
                    <a:cubicBezTo>
                      <a:pt x="658" y="275"/>
                      <a:pt x="593" y="307"/>
                      <a:pt x="526" y="332"/>
                    </a:cubicBezTo>
                    <a:lnTo>
                      <a:pt x="526" y="332"/>
                    </a:lnTo>
                    <a:cubicBezTo>
                      <a:pt x="436" y="365"/>
                      <a:pt x="345" y="399"/>
                      <a:pt x="255" y="433"/>
                    </a:cubicBezTo>
                    <a:lnTo>
                      <a:pt x="255" y="433"/>
                    </a:lnTo>
                    <a:cubicBezTo>
                      <a:pt x="225" y="444"/>
                      <a:pt x="238" y="491"/>
                      <a:pt x="268" y="479"/>
                    </a:cubicBezTo>
                    <a:lnTo>
                      <a:pt x="268" y="479"/>
                    </a:lnTo>
                    <a:cubicBezTo>
                      <a:pt x="336" y="454"/>
                      <a:pt x="403" y="429"/>
                      <a:pt x="472" y="404"/>
                    </a:cubicBezTo>
                    <a:lnTo>
                      <a:pt x="472" y="404"/>
                    </a:lnTo>
                    <a:cubicBezTo>
                      <a:pt x="549" y="375"/>
                      <a:pt x="638" y="326"/>
                      <a:pt x="723" y="325"/>
                    </a:cubicBezTo>
                    <a:lnTo>
                      <a:pt x="723" y="325"/>
                    </a:lnTo>
                    <a:cubicBezTo>
                      <a:pt x="726" y="333"/>
                      <a:pt x="729" y="342"/>
                      <a:pt x="733" y="350"/>
                    </a:cubicBezTo>
                    <a:lnTo>
                      <a:pt x="733" y="350"/>
                    </a:lnTo>
                    <a:cubicBezTo>
                      <a:pt x="648" y="377"/>
                      <a:pt x="568" y="414"/>
                      <a:pt x="493" y="461"/>
                    </a:cubicBezTo>
                    <a:lnTo>
                      <a:pt x="493" y="461"/>
                    </a:lnTo>
                    <a:cubicBezTo>
                      <a:pt x="481" y="459"/>
                      <a:pt x="467" y="468"/>
                      <a:pt x="463" y="481"/>
                    </a:cubicBezTo>
                    <a:lnTo>
                      <a:pt x="463" y="481"/>
                    </a:lnTo>
                    <a:cubicBezTo>
                      <a:pt x="448" y="496"/>
                      <a:pt x="459" y="521"/>
                      <a:pt x="476" y="524"/>
                    </a:cubicBezTo>
                    <a:lnTo>
                      <a:pt x="476" y="524"/>
                    </a:lnTo>
                    <a:cubicBezTo>
                      <a:pt x="582" y="759"/>
                      <a:pt x="747" y="961"/>
                      <a:pt x="864" y="1189"/>
                    </a:cubicBezTo>
                    <a:lnTo>
                      <a:pt x="864" y="1189"/>
                    </a:lnTo>
                    <a:cubicBezTo>
                      <a:pt x="806" y="1133"/>
                      <a:pt x="742" y="1085"/>
                      <a:pt x="670" y="1042"/>
                    </a:cubicBezTo>
                    <a:lnTo>
                      <a:pt x="670" y="1042"/>
                    </a:lnTo>
                    <a:cubicBezTo>
                      <a:pt x="499" y="942"/>
                      <a:pt x="382" y="796"/>
                      <a:pt x="271" y="633"/>
                    </a:cubicBezTo>
                    <a:lnTo>
                      <a:pt x="271" y="633"/>
                    </a:lnTo>
                    <a:cubicBezTo>
                      <a:pt x="253" y="607"/>
                      <a:pt x="211" y="631"/>
                      <a:pt x="229" y="658"/>
                    </a:cubicBezTo>
                    <a:lnTo>
                      <a:pt x="229" y="658"/>
                    </a:lnTo>
                    <a:cubicBezTo>
                      <a:pt x="313" y="783"/>
                      <a:pt x="409" y="921"/>
                      <a:pt x="531" y="1012"/>
                    </a:cubicBezTo>
                    <a:lnTo>
                      <a:pt x="531" y="1012"/>
                    </a:lnTo>
                    <a:cubicBezTo>
                      <a:pt x="633" y="1087"/>
                      <a:pt x="736" y="1145"/>
                      <a:pt x="826" y="1225"/>
                    </a:cubicBezTo>
                    <a:lnTo>
                      <a:pt x="826" y="1225"/>
                    </a:lnTo>
                    <a:cubicBezTo>
                      <a:pt x="820" y="1227"/>
                      <a:pt x="815" y="1233"/>
                      <a:pt x="813" y="1240"/>
                    </a:cubicBezTo>
                    <a:lnTo>
                      <a:pt x="813" y="1240"/>
                    </a:lnTo>
                    <a:cubicBezTo>
                      <a:pt x="782" y="1348"/>
                      <a:pt x="743" y="1513"/>
                      <a:pt x="889" y="1537"/>
                    </a:cubicBezTo>
                    <a:lnTo>
                      <a:pt x="889" y="1537"/>
                    </a:lnTo>
                    <a:cubicBezTo>
                      <a:pt x="859" y="1758"/>
                      <a:pt x="849" y="1980"/>
                      <a:pt x="851" y="2203"/>
                    </a:cubicBezTo>
                    <a:lnTo>
                      <a:pt x="851" y="2203"/>
                    </a:lnTo>
                    <a:cubicBezTo>
                      <a:pt x="692" y="1605"/>
                      <a:pt x="460" y="1026"/>
                      <a:pt x="67" y="542"/>
                    </a:cubicBezTo>
                    <a:lnTo>
                      <a:pt x="67" y="542"/>
                    </a:lnTo>
                    <a:cubicBezTo>
                      <a:pt x="59" y="533"/>
                      <a:pt x="49" y="532"/>
                      <a:pt x="41" y="536"/>
                    </a:cubicBezTo>
                    <a:lnTo>
                      <a:pt x="41" y="536"/>
                    </a:lnTo>
                    <a:cubicBezTo>
                      <a:pt x="27" y="528"/>
                      <a:pt x="5" y="536"/>
                      <a:pt x="4" y="557"/>
                    </a:cubicBezTo>
                    <a:lnTo>
                      <a:pt x="4" y="557"/>
                    </a:lnTo>
                    <a:cubicBezTo>
                      <a:pt x="0" y="739"/>
                      <a:pt x="25" y="916"/>
                      <a:pt x="84" y="1089"/>
                    </a:cubicBezTo>
                    <a:lnTo>
                      <a:pt x="84" y="1089"/>
                    </a:lnTo>
                    <a:cubicBezTo>
                      <a:pt x="142" y="1261"/>
                      <a:pt x="250" y="1407"/>
                      <a:pt x="353" y="1554"/>
                    </a:cubicBezTo>
                    <a:lnTo>
                      <a:pt x="353" y="1554"/>
                    </a:lnTo>
                    <a:cubicBezTo>
                      <a:pt x="477" y="1730"/>
                      <a:pt x="531" y="1922"/>
                      <a:pt x="606" y="2119"/>
                    </a:cubicBezTo>
                    <a:lnTo>
                      <a:pt x="606" y="2119"/>
                    </a:lnTo>
                    <a:cubicBezTo>
                      <a:pt x="656" y="2252"/>
                      <a:pt x="735" y="2371"/>
                      <a:pt x="858" y="2445"/>
                    </a:cubicBezTo>
                    <a:lnTo>
                      <a:pt x="858" y="2445"/>
                    </a:lnTo>
                    <a:lnTo>
                      <a:pt x="858" y="2445"/>
                    </a:lnTo>
                    <a:lnTo>
                      <a:pt x="858" y="2445"/>
                    </a:lnTo>
                    <a:cubicBezTo>
                      <a:pt x="863" y="2575"/>
                      <a:pt x="872" y="2704"/>
                      <a:pt x="881" y="2834"/>
                    </a:cubicBezTo>
                    <a:lnTo>
                      <a:pt x="881" y="2834"/>
                    </a:lnTo>
                    <a:cubicBezTo>
                      <a:pt x="883" y="2905"/>
                      <a:pt x="887" y="2976"/>
                      <a:pt x="892" y="3047"/>
                    </a:cubicBezTo>
                    <a:lnTo>
                      <a:pt x="892" y="3047"/>
                    </a:lnTo>
                    <a:cubicBezTo>
                      <a:pt x="893" y="3053"/>
                      <a:pt x="896" y="3059"/>
                      <a:pt x="900" y="3062"/>
                    </a:cubicBezTo>
                    <a:lnTo>
                      <a:pt x="900" y="3062"/>
                    </a:lnTo>
                    <a:cubicBezTo>
                      <a:pt x="900" y="3068"/>
                      <a:pt x="901" y="3073"/>
                      <a:pt x="901" y="3079"/>
                    </a:cubicBezTo>
                    <a:lnTo>
                      <a:pt x="901" y="3079"/>
                    </a:lnTo>
                    <a:cubicBezTo>
                      <a:pt x="904" y="3110"/>
                      <a:pt x="953" y="3110"/>
                      <a:pt x="950" y="3079"/>
                    </a:cubicBezTo>
                    <a:lnTo>
                      <a:pt x="950" y="3079"/>
                    </a:lnTo>
                    <a:cubicBezTo>
                      <a:pt x="944" y="2998"/>
                      <a:pt x="937" y="2917"/>
                      <a:pt x="931" y="2836"/>
                    </a:cubicBezTo>
                    <a:lnTo>
                      <a:pt x="931" y="2836"/>
                    </a:lnTo>
                    <a:cubicBezTo>
                      <a:pt x="923" y="2485"/>
                      <a:pt x="968" y="2132"/>
                      <a:pt x="1012" y="1783"/>
                    </a:cubicBezTo>
                    <a:lnTo>
                      <a:pt x="1012" y="1783"/>
                    </a:lnTo>
                    <a:cubicBezTo>
                      <a:pt x="1601" y="1881"/>
                      <a:pt x="1889" y="1062"/>
                      <a:pt x="1968" y="617"/>
                    </a:cubicBezTo>
                    <a:lnTo>
                      <a:pt x="1968" y="617"/>
                    </a:lnTo>
                    <a:cubicBezTo>
                      <a:pt x="1973" y="585"/>
                      <a:pt x="1926" y="572"/>
                      <a:pt x="1921" y="60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4" name="Freeform 17">
                <a:extLst>
                  <a:ext uri="{FF2B5EF4-FFF2-40B4-BE49-F238E27FC236}">
                    <a16:creationId xmlns:a16="http://schemas.microsoft.com/office/drawing/2014/main" id="{E16D0F80-2ABA-5144-9285-03B1BEE96A57}"/>
                  </a:ext>
                </a:extLst>
              </p:cNvPr>
              <p:cNvSpPr>
                <a:spLocks noChangeArrowheads="1"/>
              </p:cNvSpPr>
              <p:nvPr/>
            </p:nvSpPr>
            <p:spPr bwMode="auto">
              <a:xfrm>
                <a:off x="5941585" y="4121713"/>
                <a:ext cx="130693" cy="110172"/>
              </a:xfrm>
              <a:custGeom>
                <a:avLst/>
                <a:gdLst>
                  <a:gd name="T0" fmla="*/ 297 w 532"/>
                  <a:gd name="T1" fmla="*/ 221 h 448"/>
                  <a:gd name="T2" fmla="*/ 297 w 532"/>
                  <a:gd name="T3" fmla="*/ 221 h 448"/>
                  <a:gd name="T4" fmla="*/ 35 w 532"/>
                  <a:gd name="T5" fmla="*/ 365 h 448"/>
                  <a:gd name="T6" fmla="*/ 35 w 532"/>
                  <a:gd name="T7" fmla="*/ 365 h 448"/>
                  <a:gd name="T8" fmla="*/ 393 w 532"/>
                  <a:gd name="T9" fmla="*/ 132 h 448"/>
                  <a:gd name="T10" fmla="*/ 393 w 532"/>
                  <a:gd name="T11" fmla="*/ 132 h 448"/>
                  <a:gd name="T12" fmla="*/ 297 w 532"/>
                  <a:gd name="T13" fmla="*/ 221 h 448"/>
                  <a:gd name="T14" fmla="*/ 501 w 532"/>
                  <a:gd name="T15" fmla="*/ 12 h 448"/>
                  <a:gd name="T16" fmla="*/ 501 w 532"/>
                  <a:gd name="T17" fmla="*/ 12 h 448"/>
                  <a:gd name="T18" fmla="*/ 9 w 532"/>
                  <a:gd name="T19" fmla="*/ 343 h 448"/>
                  <a:gd name="T20" fmla="*/ 9 w 532"/>
                  <a:gd name="T21" fmla="*/ 343 h 448"/>
                  <a:gd name="T22" fmla="*/ 2 w 532"/>
                  <a:gd name="T23" fmla="*/ 362 h 448"/>
                  <a:gd name="T24" fmla="*/ 2 w 532"/>
                  <a:gd name="T25" fmla="*/ 362 h 448"/>
                  <a:gd name="T26" fmla="*/ 1 w 532"/>
                  <a:gd name="T27" fmla="*/ 370 h 448"/>
                  <a:gd name="T28" fmla="*/ 1 w 532"/>
                  <a:gd name="T29" fmla="*/ 370 h 448"/>
                  <a:gd name="T30" fmla="*/ 173 w 532"/>
                  <a:gd name="T31" fmla="*/ 345 h 448"/>
                  <a:gd name="T32" fmla="*/ 173 w 532"/>
                  <a:gd name="T33" fmla="*/ 345 h 448"/>
                  <a:gd name="T34" fmla="*/ 458 w 532"/>
                  <a:gd name="T35" fmla="*/ 108 h 448"/>
                  <a:gd name="T36" fmla="*/ 458 w 532"/>
                  <a:gd name="T37" fmla="*/ 108 h 448"/>
                  <a:gd name="T38" fmla="*/ 467 w 532"/>
                  <a:gd name="T39" fmla="*/ 103 h 448"/>
                  <a:gd name="T40" fmla="*/ 467 w 532"/>
                  <a:gd name="T41" fmla="*/ 103 h 448"/>
                  <a:gd name="T42" fmla="*/ 520 w 532"/>
                  <a:gd name="T43" fmla="*/ 38 h 448"/>
                  <a:gd name="T44" fmla="*/ 520 w 532"/>
                  <a:gd name="T45" fmla="*/ 38 h 448"/>
                  <a:gd name="T46" fmla="*/ 501 w 532"/>
                  <a:gd name="T47" fmla="*/ 12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2" h="448">
                    <a:moveTo>
                      <a:pt x="297" y="221"/>
                    </a:moveTo>
                    <a:lnTo>
                      <a:pt x="297" y="221"/>
                    </a:lnTo>
                    <a:cubicBezTo>
                      <a:pt x="283" y="234"/>
                      <a:pt x="63" y="376"/>
                      <a:pt x="35" y="365"/>
                    </a:cubicBezTo>
                    <a:lnTo>
                      <a:pt x="35" y="365"/>
                    </a:lnTo>
                    <a:cubicBezTo>
                      <a:pt x="158" y="292"/>
                      <a:pt x="277" y="215"/>
                      <a:pt x="393" y="132"/>
                    </a:cubicBezTo>
                    <a:lnTo>
                      <a:pt x="393" y="132"/>
                    </a:lnTo>
                    <a:cubicBezTo>
                      <a:pt x="363" y="164"/>
                      <a:pt x="331" y="193"/>
                      <a:pt x="297" y="221"/>
                    </a:cubicBezTo>
                    <a:close/>
                    <a:moveTo>
                      <a:pt x="501" y="12"/>
                    </a:moveTo>
                    <a:lnTo>
                      <a:pt x="501" y="12"/>
                    </a:lnTo>
                    <a:cubicBezTo>
                      <a:pt x="343" y="132"/>
                      <a:pt x="179" y="242"/>
                      <a:pt x="9" y="343"/>
                    </a:cubicBezTo>
                    <a:lnTo>
                      <a:pt x="9" y="343"/>
                    </a:lnTo>
                    <a:cubicBezTo>
                      <a:pt x="1" y="347"/>
                      <a:pt x="0" y="355"/>
                      <a:pt x="2" y="362"/>
                    </a:cubicBezTo>
                    <a:lnTo>
                      <a:pt x="2" y="362"/>
                    </a:lnTo>
                    <a:cubicBezTo>
                      <a:pt x="1" y="365"/>
                      <a:pt x="0" y="367"/>
                      <a:pt x="1" y="370"/>
                    </a:cubicBezTo>
                    <a:lnTo>
                      <a:pt x="1" y="370"/>
                    </a:lnTo>
                    <a:cubicBezTo>
                      <a:pt x="13" y="447"/>
                      <a:pt x="146" y="359"/>
                      <a:pt x="173" y="345"/>
                    </a:cubicBezTo>
                    <a:lnTo>
                      <a:pt x="173" y="345"/>
                    </a:lnTo>
                    <a:cubicBezTo>
                      <a:pt x="282" y="285"/>
                      <a:pt x="377" y="202"/>
                      <a:pt x="458" y="108"/>
                    </a:cubicBezTo>
                    <a:lnTo>
                      <a:pt x="458" y="108"/>
                    </a:lnTo>
                    <a:cubicBezTo>
                      <a:pt x="461" y="108"/>
                      <a:pt x="464" y="106"/>
                      <a:pt x="467" y="103"/>
                    </a:cubicBezTo>
                    <a:lnTo>
                      <a:pt x="467" y="103"/>
                    </a:lnTo>
                    <a:cubicBezTo>
                      <a:pt x="484" y="81"/>
                      <a:pt x="502" y="60"/>
                      <a:pt x="520" y="38"/>
                    </a:cubicBezTo>
                    <a:lnTo>
                      <a:pt x="520" y="38"/>
                    </a:lnTo>
                    <a:cubicBezTo>
                      <a:pt x="531" y="24"/>
                      <a:pt x="517" y="0"/>
                      <a:pt x="501" y="1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5" name="Freeform 18">
                <a:extLst>
                  <a:ext uri="{FF2B5EF4-FFF2-40B4-BE49-F238E27FC236}">
                    <a16:creationId xmlns:a16="http://schemas.microsoft.com/office/drawing/2014/main" id="{D1064DF8-AFF8-F441-BAF9-F03CDE91280D}"/>
                  </a:ext>
                </a:extLst>
              </p:cNvPr>
              <p:cNvSpPr>
                <a:spLocks noChangeArrowheads="1"/>
              </p:cNvSpPr>
              <p:nvPr/>
            </p:nvSpPr>
            <p:spPr bwMode="auto">
              <a:xfrm>
                <a:off x="5752564" y="3949976"/>
                <a:ext cx="78849" cy="118812"/>
              </a:xfrm>
              <a:custGeom>
                <a:avLst/>
                <a:gdLst>
                  <a:gd name="T0" fmla="*/ 306 w 320"/>
                  <a:gd name="T1" fmla="*/ 445 h 485"/>
                  <a:gd name="T2" fmla="*/ 306 w 320"/>
                  <a:gd name="T3" fmla="*/ 445 h 485"/>
                  <a:gd name="T4" fmla="*/ 37 w 320"/>
                  <a:gd name="T5" fmla="*/ 19 h 485"/>
                  <a:gd name="T6" fmla="*/ 37 w 320"/>
                  <a:gd name="T7" fmla="*/ 19 h 485"/>
                  <a:gd name="T8" fmla="*/ 9 w 320"/>
                  <a:gd name="T9" fmla="*/ 36 h 485"/>
                  <a:gd name="T10" fmla="*/ 9 w 320"/>
                  <a:gd name="T11" fmla="*/ 36 h 485"/>
                  <a:gd name="T12" fmla="*/ 283 w 320"/>
                  <a:gd name="T13" fmla="*/ 468 h 485"/>
                  <a:gd name="T14" fmla="*/ 283 w 320"/>
                  <a:gd name="T15" fmla="*/ 468 h 485"/>
                  <a:gd name="T16" fmla="*/ 306 w 320"/>
                  <a:gd name="T17" fmla="*/ 44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485">
                    <a:moveTo>
                      <a:pt x="306" y="445"/>
                    </a:moveTo>
                    <a:lnTo>
                      <a:pt x="306" y="445"/>
                    </a:lnTo>
                    <a:cubicBezTo>
                      <a:pt x="195" y="316"/>
                      <a:pt x="106" y="174"/>
                      <a:pt x="37" y="19"/>
                    </a:cubicBezTo>
                    <a:lnTo>
                      <a:pt x="37" y="19"/>
                    </a:lnTo>
                    <a:cubicBezTo>
                      <a:pt x="29" y="0"/>
                      <a:pt x="0" y="17"/>
                      <a:pt x="9" y="36"/>
                    </a:cubicBezTo>
                    <a:lnTo>
                      <a:pt x="9" y="36"/>
                    </a:lnTo>
                    <a:cubicBezTo>
                      <a:pt x="79" y="193"/>
                      <a:pt x="170" y="337"/>
                      <a:pt x="283" y="468"/>
                    </a:cubicBezTo>
                    <a:lnTo>
                      <a:pt x="283" y="468"/>
                    </a:lnTo>
                    <a:cubicBezTo>
                      <a:pt x="297" y="484"/>
                      <a:pt x="319" y="461"/>
                      <a:pt x="306" y="4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15" name="Freeform 19">
              <a:extLst>
                <a:ext uri="{FF2B5EF4-FFF2-40B4-BE49-F238E27FC236}">
                  <a16:creationId xmlns:a16="http://schemas.microsoft.com/office/drawing/2014/main" id="{9746CE1D-2DDB-DA4A-965F-33A6710E1F61}"/>
                </a:ext>
              </a:extLst>
            </p:cNvPr>
            <p:cNvSpPr>
              <a:spLocks noChangeAspect="1" noChangeArrowheads="1"/>
            </p:cNvSpPr>
            <p:nvPr/>
          </p:nvSpPr>
          <p:spPr bwMode="auto">
            <a:xfrm rot="6678598">
              <a:off x="2078990" y="3138084"/>
              <a:ext cx="631548" cy="542835"/>
            </a:xfrm>
            <a:custGeom>
              <a:avLst/>
              <a:gdLst>
                <a:gd name="T0" fmla="*/ 1108 w 1319"/>
                <a:gd name="T1" fmla="*/ 764 h 1133"/>
                <a:gd name="T2" fmla="*/ 1133 w 1319"/>
                <a:gd name="T3" fmla="*/ 954 h 1133"/>
                <a:gd name="T4" fmla="*/ 1080 w 1319"/>
                <a:gd name="T5" fmla="*/ 910 h 1133"/>
                <a:gd name="T6" fmla="*/ 965 w 1319"/>
                <a:gd name="T7" fmla="*/ 512 h 1133"/>
                <a:gd name="T8" fmla="*/ 130 w 1319"/>
                <a:gd name="T9" fmla="*/ 137 h 1133"/>
                <a:gd name="T10" fmla="*/ 53 w 1319"/>
                <a:gd name="T11" fmla="*/ 68 h 1133"/>
                <a:gd name="T12" fmla="*/ 180 w 1319"/>
                <a:gd name="T13" fmla="*/ 138 h 1133"/>
                <a:gd name="T14" fmla="*/ 841 w 1319"/>
                <a:gd name="T15" fmla="*/ 388 h 1133"/>
                <a:gd name="T16" fmla="*/ 874 w 1319"/>
                <a:gd name="T17" fmla="*/ 554 h 1133"/>
                <a:gd name="T18" fmla="*/ 824 w 1319"/>
                <a:gd name="T19" fmla="*/ 695 h 1133"/>
                <a:gd name="T20" fmla="*/ 736 w 1319"/>
                <a:gd name="T21" fmla="*/ 309 h 1133"/>
                <a:gd name="T22" fmla="*/ 841 w 1319"/>
                <a:gd name="T23" fmla="*/ 388 h 1133"/>
                <a:gd name="T24" fmla="*/ 953 w 1319"/>
                <a:gd name="T25" fmla="*/ 805 h 1133"/>
                <a:gd name="T26" fmla="*/ 898 w 1319"/>
                <a:gd name="T27" fmla="*/ 515 h 1133"/>
                <a:gd name="T28" fmla="*/ 910 w 1319"/>
                <a:gd name="T29" fmla="*/ 452 h 1133"/>
                <a:gd name="T30" fmla="*/ 921 w 1319"/>
                <a:gd name="T31" fmla="*/ 819 h 1133"/>
                <a:gd name="T32" fmla="*/ 673 w 1319"/>
                <a:gd name="T33" fmla="*/ 855 h 1133"/>
                <a:gd name="T34" fmla="*/ 528 w 1319"/>
                <a:gd name="T35" fmla="*/ 777 h 1133"/>
                <a:gd name="T36" fmla="*/ 798 w 1319"/>
                <a:gd name="T37" fmla="*/ 715 h 1133"/>
                <a:gd name="T38" fmla="*/ 485 w 1319"/>
                <a:gd name="T39" fmla="*/ 748 h 1133"/>
                <a:gd name="T40" fmla="*/ 794 w 1319"/>
                <a:gd name="T41" fmla="*/ 715 h 1133"/>
                <a:gd name="T42" fmla="*/ 666 w 1319"/>
                <a:gd name="T43" fmla="*/ 604 h 1133"/>
                <a:gd name="T44" fmla="*/ 349 w 1319"/>
                <a:gd name="T45" fmla="*/ 638 h 1133"/>
                <a:gd name="T46" fmla="*/ 229 w 1319"/>
                <a:gd name="T47" fmla="*/ 508 h 1133"/>
                <a:gd name="T48" fmla="*/ 604 w 1319"/>
                <a:gd name="T49" fmla="*/ 552 h 1133"/>
                <a:gd name="T50" fmla="*/ 204 w 1319"/>
                <a:gd name="T51" fmla="*/ 473 h 1133"/>
                <a:gd name="T52" fmla="*/ 451 w 1319"/>
                <a:gd name="T53" fmla="*/ 419 h 1133"/>
                <a:gd name="T54" fmla="*/ 699 w 1319"/>
                <a:gd name="T55" fmla="*/ 294 h 1133"/>
                <a:gd name="T56" fmla="*/ 673 w 1319"/>
                <a:gd name="T57" fmla="*/ 568 h 1133"/>
                <a:gd name="T58" fmla="*/ 700 w 1319"/>
                <a:gd name="T59" fmla="*/ 284 h 1133"/>
                <a:gd name="T60" fmla="*/ 551 w 1319"/>
                <a:gd name="T61" fmla="*/ 218 h 1133"/>
                <a:gd name="T62" fmla="*/ 490 w 1319"/>
                <a:gd name="T63" fmla="*/ 409 h 1133"/>
                <a:gd name="T64" fmla="*/ 424 w 1319"/>
                <a:gd name="T65" fmla="*/ 143 h 1133"/>
                <a:gd name="T66" fmla="*/ 388 w 1319"/>
                <a:gd name="T67" fmla="*/ 138 h 1133"/>
                <a:gd name="T68" fmla="*/ 346 w 1319"/>
                <a:gd name="T69" fmla="*/ 284 h 1133"/>
                <a:gd name="T70" fmla="*/ 388 w 1319"/>
                <a:gd name="T71" fmla="*/ 130 h 1133"/>
                <a:gd name="T72" fmla="*/ 285 w 1319"/>
                <a:gd name="T73" fmla="*/ 230 h 1133"/>
                <a:gd name="T74" fmla="*/ 195 w 1319"/>
                <a:gd name="T75" fmla="*/ 75 h 1133"/>
                <a:gd name="T76" fmla="*/ 175 w 1319"/>
                <a:gd name="T77" fmla="*/ 177 h 1133"/>
                <a:gd name="T78" fmla="*/ 79 w 1319"/>
                <a:gd name="T79" fmla="*/ 211 h 1133"/>
                <a:gd name="T80" fmla="*/ 89 w 1319"/>
                <a:gd name="T81" fmla="*/ 244 h 1133"/>
                <a:gd name="T82" fmla="*/ 321 w 1319"/>
                <a:gd name="T83" fmla="*/ 307 h 1133"/>
                <a:gd name="T84" fmla="*/ 334 w 1319"/>
                <a:gd name="T85" fmla="*/ 317 h 1133"/>
                <a:gd name="T86" fmla="*/ 122 w 1319"/>
                <a:gd name="T87" fmla="*/ 328 h 1133"/>
                <a:gd name="T88" fmla="*/ 818 w 1319"/>
                <a:gd name="T89" fmla="*/ 924 h 1133"/>
                <a:gd name="T90" fmla="*/ 1035 w 1319"/>
                <a:gd name="T91" fmla="*/ 915 h 1133"/>
                <a:gd name="T92" fmla="*/ 1051 w 1319"/>
                <a:gd name="T93" fmla="*/ 929 h 1133"/>
                <a:gd name="T94" fmla="*/ 1078 w 1319"/>
                <a:gd name="T95" fmla="*/ 951 h 1133"/>
                <a:gd name="T96" fmla="*/ 1204 w 1319"/>
                <a:gd name="T97" fmla="*/ 1012 h 1133"/>
                <a:gd name="T98" fmla="*/ 1169 w 1319"/>
                <a:gd name="T99" fmla="*/ 976 h 1133"/>
                <a:gd name="T100" fmla="*/ 1156 w 1319"/>
                <a:gd name="T101" fmla="*/ 893 h 1133"/>
                <a:gd name="T102" fmla="*/ 940 w 1319"/>
                <a:gd name="T103" fmla="*/ 968 h 1133"/>
                <a:gd name="T104" fmla="*/ 1179 w 1319"/>
                <a:gd name="T105" fmla="*/ 1036 h 1133"/>
                <a:gd name="T106" fmla="*/ 50 w 1319"/>
                <a:gd name="T107" fmla="*/ 2 h 1133"/>
                <a:gd name="T108" fmla="*/ 1 w 1319"/>
                <a:gd name="T109" fmla="*/ 51 h 1133"/>
                <a:gd name="T110" fmla="*/ 1249 w 1319"/>
                <a:gd name="T111" fmla="*/ 1099 h 1133"/>
                <a:gd name="T112" fmla="*/ 1278 w 1319"/>
                <a:gd name="T113" fmla="*/ 1117 h 1133"/>
                <a:gd name="T114" fmla="*/ 1301 w 1319"/>
                <a:gd name="T115" fmla="*/ 1094 h 1133"/>
                <a:gd name="T116" fmla="*/ 1294 w 1319"/>
                <a:gd name="T117" fmla="*/ 1079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9" h="1133">
                  <a:moveTo>
                    <a:pt x="1093" y="726"/>
                  </a:moveTo>
                  <a:lnTo>
                    <a:pt x="1093" y="726"/>
                  </a:lnTo>
                  <a:cubicBezTo>
                    <a:pt x="1098" y="738"/>
                    <a:pt x="1103" y="751"/>
                    <a:pt x="1108" y="764"/>
                  </a:cubicBezTo>
                  <a:lnTo>
                    <a:pt x="1108" y="764"/>
                  </a:lnTo>
                  <a:cubicBezTo>
                    <a:pt x="1105" y="766"/>
                    <a:pt x="1103" y="771"/>
                    <a:pt x="1103" y="777"/>
                  </a:cubicBezTo>
                  <a:lnTo>
                    <a:pt x="1103" y="777"/>
                  </a:lnTo>
                  <a:cubicBezTo>
                    <a:pt x="1113" y="836"/>
                    <a:pt x="1123" y="895"/>
                    <a:pt x="1133" y="954"/>
                  </a:cubicBezTo>
                  <a:lnTo>
                    <a:pt x="1133" y="954"/>
                  </a:lnTo>
                  <a:cubicBezTo>
                    <a:pt x="1116" y="940"/>
                    <a:pt x="1097" y="925"/>
                    <a:pt x="1080" y="910"/>
                  </a:cubicBezTo>
                  <a:lnTo>
                    <a:pt x="1080" y="910"/>
                  </a:lnTo>
                  <a:lnTo>
                    <a:pt x="1080" y="910"/>
                  </a:lnTo>
                  <a:lnTo>
                    <a:pt x="1080" y="910"/>
                  </a:lnTo>
                  <a:cubicBezTo>
                    <a:pt x="1082" y="903"/>
                    <a:pt x="1081" y="896"/>
                    <a:pt x="1075" y="892"/>
                  </a:cubicBezTo>
                  <a:lnTo>
                    <a:pt x="1075" y="892"/>
                  </a:lnTo>
                  <a:cubicBezTo>
                    <a:pt x="1043" y="764"/>
                    <a:pt x="1007" y="637"/>
                    <a:pt x="965" y="512"/>
                  </a:cubicBezTo>
                  <a:lnTo>
                    <a:pt x="965" y="512"/>
                  </a:lnTo>
                  <a:cubicBezTo>
                    <a:pt x="1017" y="576"/>
                    <a:pt x="1061" y="646"/>
                    <a:pt x="1093" y="726"/>
                  </a:cubicBezTo>
                  <a:close/>
                  <a:moveTo>
                    <a:pt x="53" y="68"/>
                  </a:moveTo>
                  <a:lnTo>
                    <a:pt x="53" y="68"/>
                  </a:lnTo>
                  <a:cubicBezTo>
                    <a:pt x="78" y="91"/>
                    <a:pt x="104" y="114"/>
                    <a:pt x="130" y="137"/>
                  </a:cubicBezTo>
                  <a:lnTo>
                    <a:pt x="130" y="137"/>
                  </a:lnTo>
                  <a:cubicBezTo>
                    <a:pt x="108" y="135"/>
                    <a:pt x="85" y="136"/>
                    <a:pt x="63" y="139"/>
                  </a:cubicBezTo>
                  <a:lnTo>
                    <a:pt x="63" y="139"/>
                  </a:lnTo>
                  <a:cubicBezTo>
                    <a:pt x="59" y="116"/>
                    <a:pt x="55" y="92"/>
                    <a:pt x="53" y="68"/>
                  </a:cubicBezTo>
                  <a:close/>
                  <a:moveTo>
                    <a:pt x="159" y="68"/>
                  </a:moveTo>
                  <a:lnTo>
                    <a:pt x="159" y="68"/>
                  </a:lnTo>
                  <a:cubicBezTo>
                    <a:pt x="166" y="91"/>
                    <a:pt x="174" y="115"/>
                    <a:pt x="180" y="138"/>
                  </a:cubicBezTo>
                  <a:lnTo>
                    <a:pt x="180" y="138"/>
                  </a:lnTo>
                  <a:cubicBezTo>
                    <a:pt x="149" y="110"/>
                    <a:pt x="118" y="83"/>
                    <a:pt x="88" y="56"/>
                  </a:cubicBezTo>
                  <a:lnTo>
                    <a:pt x="88" y="56"/>
                  </a:lnTo>
                  <a:cubicBezTo>
                    <a:pt x="112" y="59"/>
                    <a:pt x="135" y="64"/>
                    <a:pt x="159" y="68"/>
                  </a:cubicBezTo>
                  <a:lnTo>
                    <a:pt x="841" y="388"/>
                  </a:lnTo>
                  <a:lnTo>
                    <a:pt x="841" y="388"/>
                  </a:lnTo>
                  <a:cubicBezTo>
                    <a:pt x="840" y="389"/>
                    <a:pt x="840" y="391"/>
                    <a:pt x="839" y="393"/>
                  </a:cubicBezTo>
                  <a:lnTo>
                    <a:pt x="839" y="393"/>
                  </a:lnTo>
                  <a:cubicBezTo>
                    <a:pt x="831" y="440"/>
                    <a:pt x="864" y="508"/>
                    <a:pt x="874" y="554"/>
                  </a:cubicBezTo>
                  <a:lnTo>
                    <a:pt x="874" y="554"/>
                  </a:lnTo>
                  <a:cubicBezTo>
                    <a:pt x="891" y="627"/>
                    <a:pt x="904" y="699"/>
                    <a:pt x="915" y="772"/>
                  </a:cubicBezTo>
                  <a:lnTo>
                    <a:pt x="915" y="772"/>
                  </a:lnTo>
                  <a:cubicBezTo>
                    <a:pt x="885" y="747"/>
                    <a:pt x="854" y="721"/>
                    <a:pt x="824" y="695"/>
                  </a:cubicBezTo>
                  <a:lnTo>
                    <a:pt x="824" y="695"/>
                  </a:lnTo>
                  <a:cubicBezTo>
                    <a:pt x="794" y="566"/>
                    <a:pt x="765" y="438"/>
                    <a:pt x="736" y="309"/>
                  </a:cubicBezTo>
                  <a:lnTo>
                    <a:pt x="736" y="309"/>
                  </a:lnTo>
                  <a:lnTo>
                    <a:pt x="736" y="309"/>
                  </a:lnTo>
                  <a:lnTo>
                    <a:pt x="736" y="309"/>
                  </a:lnTo>
                  <a:cubicBezTo>
                    <a:pt x="755" y="322"/>
                    <a:pt x="774" y="335"/>
                    <a:pt x="793" y="349"/>
                  </a:cubicBezTo>
                  <a:lnTo>
                    <a:pt x="793" y="349"/>
                  </a:lnTo>
                  <a:cubicBezTo>
                    <a:pt x="810" y="362"/>
                    <a:pt x="825" y="375"/>
                    <a:pt x="841" y="388"/>
                  </a:cubicBezTo>
                  <a:lnTo>
                    <a:pt x="159" y="68"/>
                  </a:lnTo>
                  <a:close/>
                  <a:moveTo>
                    <a:pt x="1037" y="875"/>
                  </a:moveTo>
                  <a:lnTo>
                    <a:pt x="1037" y="875"/>
                  </a:lnTo>
                  <a:cubicBezTo>
                    <a:pt x="1009" y="852"/>
                    <a:pt x="981" y="828"/>
                    <a:pt x="953" y="805"/>
                  </a:cubicBezTo>
                  <a:lnTo>
                    <a:pt x="953" y="805"/>
                  </a:lnTo>
                  <a:cubicBezTo>
                    <a:pt x="945" y="746"/>
                    <a:pt x="935" y="688"/>
                    <a:pt x="924" y="631"/>
                  </a:cubicBezTo>
                  <a:lnTo>
                    <a:pt x="924" y="631"/>
                  </a:lnTo>
                  <a:cubicBezTo>
                    <a:pt x="916" y="593"/>
                    <a:pt x="907" y="554"/>
                    <a:pt x="898" y="515"/>
                  </a:cubicBezTo>
                  <a:lnTo>
                    <a:pt x="898" y="515"/>
                  </a:lnTo>
                  <a:cubicBezTo>
                    <a:pt x="892" y="489"/>
                    <a:pt x="872" y="446"/>
                    <a:pt x="871" y="414"/>
                  </a:cubicBezTo>
                  <a:lnTo>
                    <a:pt x="871" y="414"/>
                  </a:lnTo>
                  <a:cubicBezTo>
                    <a:pt x="884" y="426"/>
                    <a:pt x="897" y="439"/>
                    <a:pt x="910" y="452"/>
                  </a:cubicBezTo>
                  <a:lnTo>
                    <a:pt x="910" y="452"/>
                  </a:lnTo>
                  <a:cubicBezTo>
                    <a:pt x="959" y="591"/>
                    <a:pt x="1001" y="732"/>
                    <a:pt x="1037" y="875"/>
                  </a:cubicBezTo>
                  <a:close/>
                  <a:moveTo>
                    <a:pt x="921" y="819"/>
                  </a:moveTo>
                  <a:lnTo>
                    <a:pt x="921" y="819"/>
                  </a:lnTo>
                  <a:cubicBezTo>
                    <a:pt x="942" y="837"/>
                    <a:pt x="963" y="855"/>
                    <a:pt x="985" y="873"/>
                  </a:cubicBezTo>
                  <a:lnTo>
                    <a:pt x="985" y="873"/>
                  </a:lnTo>
                  <a:cubicBezTo>
                    <a:pt x="881" y="857"/>
                    <a:pt x="777" y="850"/>
                    <a:pt x="673" y="855"/>
                  </a:cubicBezTo>
                  <a:lnTo>
                    <a:pt x="673" y="855"/>
                  </a:lnTo>
                  <a:cubicBezTo>
                    <a:pt x="670" y="855"/>
                    <a:pt x="669" y="855"/>
                    <a:pt x="667" y="856"/>
                  </a:cubicBezTo>
                  <a:lnTo>
                    <a:pt x="667" y="856"/>
                  </a:lnTo>
                  <a:cubicBezTo>
                    <a:pt x="619" y="832"/>
                    <a:pt x="573" y="805"/>
                    <a:pt x="528" y="777"/>
                  </a:cubicBezTo>
                  <a:lnTo>
                    <a:pt x="528" y="777"/>
                  </a:lnTo>
                  <a:cubicBezTo>
                    <a:pt x="661" y="767"/>
                    <a:pt x="792" y="782"/>
                    <a:pt x="921" y="819"/>
                  </a:cubicBezTo>
                  <a:close/>
                  <a:moveTo>
                    <a:pt x="794" y="715"/>
                  </a:moveTo>
                  <a:lnTo>
                    <a:pt x="794" y="715"/>
                  </a:lnTo>
                  <a:cubicBezTo>
                    <a:pt x="795" y="716"/>
                    <a:pt x="796" y="715"/>
                    <a:pt x="798" y="715"/>
                  </a:cubicBezTo>
                  <a:lnTo>
                    <a:pt x="798" y="715"/>
                  </a:lnTo>
                  <a:cubicBezTo>
                    <a:pt x="820" y="734"/>
                    <a:pt x="841" y="752"/>
                    <a:pt x="863" y="771"/>
                  </a:cubicBezTo>
                  <a:lnTo>
                    <a:pt x="863" y="771"/>
                  </a:lnTo>
                  <a:cubicBezTo>
                    <a:pt x="739" y="742"/>
                    <a:pt x="612" y="734"/>
                    <a:pt x="485" y="748"/>
                  </a:cubicBezTo>
                  <a:lnTo>
                    <a:pt x="485" y="748"/>
                  </a:lnTo>
                  <a:cubicBezTo>
                    <a:pt x="449" y="724"/>
                    <a:pt x="416" y="698"/>
                    <a:pt x="383" y="670"/>
                  </a:cubicBezTo>
                  <a:lnTo>
                    <a:pt x="383" y="670"/>
                  </a:lnTo>
                  <a:cubicBezTo>
                    <a:pt x="522" y="669"/>
                    <a:pt x="659" y="684"/>
                    <a:pt x="794" y="715"/>
                  </a:cubicBezTo>
                  <a:close/>
                  <a:moveTo>
                    <a:pt x="650" y="600"/>
                  </a:moveTo>
                  <a:lnTo>
                    <a:pt x="650" y="600"/>
                  </a:lnTo>
                  <a:cubicBezTo>
                    <a:pt x="653" y="605"/>
                    <a:pt x="660" y="605"/>
                    <a:pt x="666" y="604"/>
                  </a:cubicBezTo>
                  <a:lnTo>
                    <a:pt x="666" y="604"/>
                  </a:lnTo>
                  <a:cubicBezTo>
                    <a:pt x="692" y="627"/>
                    <a:pt x="719" y="649"/>
                    <a:pt x="745" y="671"/>
                  </a:cubicBezTo>
                  <a:lnTo>
                    <a:pt x="745" y="671"/>
                  </a:lnTo>
                  <a:cubicBezTo>
                    <a:pt x="615" y="645"/>
                    <a:pt x="483" y="634"/>
                    <a:pt x="349" y="638"/>
                  </a:cubicBezTo>
                  <a:lnTo>
                    <a:pt x="349" y="638"/>
                  </a:lnTo>
                  <a:cubicBezTo>
                    <a:pt x="348" y="638"/>
                    <a:pt x="348" y="638"/>
                    <a:pt x="347" y="639"/>
                  </a:cubicBezTo>
                  <a:lnTo>
                    <a:pt x="347" y="639"/>
                  </a:lnTo>
                  <a:cubicBezTo>
                    <a:pt x="304" y="598"/>
                    <a:pt x="264" y="555"/>
                    <a:pt x="229" y="508"/>
                  </a:cubicBezTo>
                  <a:lnTo>
                    <a:pt x="229" y="508"/>
                  </a:lnTo>
                  <a:cubicBezTo>
                    <a:pt x="372" y="522"/>
                    <a:pt x="513" y="553"/>
                    <a:pt x="650" y="600"/>
                  </a:cubicBezTo>
                  <a:lnTo>
                    <a:pt x="451" y="419"/>
                  </a:lnTo>
                  <a:lnTo>
                    <a:pt x="451" y="419"/>
                  </a:lnTo>
                  <a:cubicBezTo>
                    <a:pt x="502" y="463"/>
                    <a:pt x="553" y="507"/>
                    <a:pt x="604" y="552"/>
                  </a:cubicBezTo>
                  <a:lnTo>
                    <a:pt x="604" y="552"/>
                  </a:lnTo>
                  <a:cubicBezTo>
                    <a:pt x="475" y="511"/>
                    <a:pt x="342" y="484"/>
                    <a:pt x="206" y="473"/>
                  </a:cubicBezTo>
                  <a:lnTo>
                    <a:pt x="206" y="473"/>
                  </a:lnTo>
                  <a:cubicBezTo>
                    <a:pt x="205" y="473"/>
                    <a:pt x="204" y="473"/>
                    <a:pt x="204" y="473"/>
                  </a:cubicBezTo>
                  <a:lnTo>
                    <a:pt x="204" y="473"/>
                  </a:lnTo>
                  <a:cubicBezTo>
                    <a:pt x="179" y="438"/>
                    <a:pt x="157" y="401"/>
                    <a:pt x="137" y="362"/>
                  </a:cubicBezTo>
                  <a:lnTo>
                    <a:pt x="137" y="362"/>
                  </a:lnTo>
                  <a:cubicBezTo>
                    <a:pt x="243" y="375"/>
                    <a:pt x="348" y="393"/>
                    <a:pt x="451" y="419"/>
                  </a:cubicBezTo>
                  <a:lnTo>
                    <a:pt x="650" y="600"/>
                  </a:lnTo>
                  <a:close/>
                  <a:moveTo>
                    <a:pt x="700" y="284"/>
                  </a:moveTo>
                  <a:lnTo>
                    <a:pt x="700" y="284"/>
                  </a:lnTo>
                  <a:cubicBezTo>
                    <a:pt x="699" y="287"/>
                    <a:pt x="699" y="290"/>
                    <a:pt x="699" y="294"/>
                  </a:cubicBezTo>
                  <a:lnTo>
                    <a:pt x="699" y="294"/>
                  </a:lnTo>
                  <a:cubicBezTo>
                    <a:pt x="727" y="416"/>
                    <a:pt x="755" y="538"/>
                    <a:pt x="783" y="660"/>
                  </a:cubicBezTo>
                  <a:lnTo>
                    <a:pt x="783" y="660"/>
                  </a:lnTo>
                  <a:cubicBezTo>
                    <a:pt x="746" y="630"/>
                    <a:pt x="710" y="598"/>
                    <a:pt x="673" y="568"/>
                  </a:cubicBezTo>
                  <a:lnTo>
                    <a:pt x="673" y="568"/>
                  </a:lnTo>
                  <a:cubicBezTo>
                    <a:pt x="644" y="451"/>
                    <a:pt x="614" y="333"/>
                    <a:pt x="584" y="217"/>
                  </a:cubicBezTo>
                  <a:lnTo>
                    <a:pt x="584" y="217"/>
                  </a:lnTo>
                  <a:cubicBezTo>
                    <a:pt x="623" y="237"/>
                    <a:pt x="662" y="260"/>
                    <a:pt x="700" y="284"/>
                  </a:cubicBezTo>
                  <a:close/>
                  <a:moveTo>
                    <a:pt x="556" y="203"/>
                  </a:moveTo>
                  <a:lnTo>
                    <a:pt x="556" y="203"/>
                  </a:lnTo>
                  <a:cubicBezTo>
                    <a:pt x="552" y="206"/>
                    <a:pt x="549" y="212"/>
                    <a:pt x="551" y="218"/>
                  </a:cubicBezTo>
                  <a:lnTo>
                    <a:pt x="551" y="218"/>
                  </a:lnTo>
                  <a:cubicBezTo>
                    <a:pt x="578" y="322"/>
                    <a:pt x="604" y="426"/>
                    <a:pt x="630" y="531"/>
                  </a:cubicBezTo>
                  <a:lnTo>
                    <a:pt x="630" y="531"/>
                  </a:lnTo>
                  <a:cubicBezTo>
                    <a:pt x="583" y="490"/>
                    <a:pt x="537" y="450"/>
                    <a:pt x="490" y="409"/>
                  </a:cubicBezTo>
                  <a:lnTo>
                    <a:pt x="490" y="409"/>
                  </a:lnTo>
                  <a:lnTo>
                    <a:pt x="490" y="409"/>
                  </a:lnTo>
                  <a:lnTo>
                    <a:pt x="490" y="409"/>
                  </a:lnTo>
                  <a:cubicBezTo>
                    <a:pt x="468" y="321"/>
                    <a:pt x="446" y="232"/>
                    <a:pt x="424" y="143"/>
                  </a:cubicBezTo>
                  <a:lnTo>
                    <a:pt x="424" y="143"/>
                  </a:lnTo>
                  <a:cubicBezTo>
                    <a:pt x="469" y="161"/>
                    <a:pt x="513" y="181"/>
                    <a:pt x="556" y="203"/>
                  </a:cubicBezTo>
                  <a:close/>
                  <a:moveTo>
                    <a:pt x="388" y="130"/>
                  </a:moveTo>
                  <a:lnTo>
                    <a:pt x="388" y="130"/>
                  </a:lnTo>
                  <a:cubicBezTo>
                    <a:pt x="388" y="133"/>
                    <a:pt x="388" y="135"/>
                    <a:pt x="388" y="138"/>
                  </a:cubicBezTo>
                  <a:lnTo>
                    <a:pt x="388" y="138"/>
                  </a:lnTo>
                  <a:cubicBezTo>
                    <a:pt x="408" y="216"/>
                    <a:pt x="428" y="294"/>
                    <a:pt x="448" y="372"/>
                  </a:cubicBezTo>
                  <a:lnTo>
                    <a:pt x="448" y="372"/>
                  </a:lnTo>
                  <a:cubicBezTo>
                    <a:pt x="414" y="343"/>
                    <a:pt x="380" y="314"/>
                    <a:pt x="346" y="284"/>
                  </a:cubicBezTo>
                  <a:lnTo>
                    <a:pt x="346" y="284"/>
                  </a:lnTo>
                  <a:cubicBezTo>
                    <a:pt x="313" y="226"/>
                    <a:pt x="295" y="165"/>
                    <a:pt x="289" y="99"/>
                  </a:cubicBezTo>
                  <a:lnTo>
                    <a:pt x="289" y="99"/>
                  </a:lnTo>
                  <a:cubicBezTo>
                    <a:pt x="323" y="108"/>
                    <a:pt x="356" y="119"/>
                    <a:pt x="388" y="130"/>
                  </a:cubicBezTo>
                  <a:close/>
                  <a:moveTo>
                    <a:pt x="256" y="89"/>
                  </a:moveTo>
                  <a:lnTo>
                    <a:pt x="256" y="89"/>
                  </a:lnTo>
                  <a:cubicBezTo>
                    <a:pt x="259" y="138"/>
                    <a:pt x="269" y="186"/>
                    <a:pt x="285" y="230"/>
                  </a:cubicBezTo>
                  <a:lnTo>
                    <a:pt x="285" y="230"/>
                  </a:lnTo>
                  <a:cubicBezTo>
                    <a:pt x="266" y="214"/>
                    <a:pt x="247" y="196"/>
                    <a:pt x="227" y="180"/>
                  </a:cubicBezTo>
                  <a:lnTo>
                    <a:pt x="227" y="180"/>
                  </a:lnTo>
                  <a:cubicBezTo>
                    <a:pt x="217" y="145"/>
                    <a:pt x="206" y="110"/>
                    <a:pt x="195" y="75"/>
                  </a:cubicBezTo>
                  <a:lnTo>
                    <a:pt x="195" y="75"/>
                  </a:lnTo>
                  <a:cubicBezTo>
                    <a:pt x="216" y="79"/>
                    <a:pt x="236" y="85"/>
                    <a:pt x="256" y="89"/>
                  </a:cubicBezTo>
                  <a:close/>
                  <a:moveTo>
                    <a:pt x="70" y="171"/>
                  </a:moveTo>
                  <a:lnTo>
                    <a:pt x="70" y="171"/>
                  </a:lnTo>
                  <a:cubicBezTo>
                    <a:pt x="105" y="167"/>
                    <a:pt x="141" y="168"/>
                    <a:pt x="175" y="177"/>
                  </a:cubicBezTo>
                  <a:lnTo>
                    <a:pt x="175" y="177"/>
                  </a:lnTo>
                  <a:cubicBezTo>
                    <a:pt x="199" y="197"/>
                    <a:pt x="222" y="218"/>
                    <a:pt x="245" y="238"/>
                  </a:cubicBezTo>
                  <a:lnTo>
                    <a:pt x="245" y="238"/>
                  </a:lnTo>
                  <a:cubicBezTo>
                    <a:pt x="192" y="220"/>
                    <a:pt x="136" y="211"/>
                    <a:pt x="79" y="211"/>
                  </a:cubicBezTo>
                  <a:lnTo>
                    <a:pt x="79" y="211"/>
                  </a:lnTo>
                  <a:cubicBezTo>
                    <a:pt x="76" y="198"/>
                    <a:pt x="73" y="184"/>
                    <a:pt x="70" y="171"/>
                  </a:cubicBezTo>
                  <a:close/>
                  <a:moveTo>
                    <a:pt x="89" y="244"/>
                  </a:moveTo>
                  <a:lnTo>
                    <a:pt x="89" y="244"/>
                  </a:lnTo>
                  <a:cubicBezTo>
                    <a:pt x="169" y="246"/>
                    <a:pt x="246" y="267"/>
                    <a:pt x="317" y="305"/>
                  </a:cubicBezTo>
                  <a:lnTo>
                    <a:pt x="317" y="305"/>
                  </a:lnTo>
                  <a:cubicBezTo>
                    <a:pt x="318" y="307"/>
                    <a:pt x="320" y="307"/>
                    <a:pt x="321" y="307"/>
                  </a:cubicBezTo>
                  <a:lnTo>
                    <a:pt x="321" y="307"/>
                  </a:lnTo>
                  <a:cubicBezTo>
                    <a:pt x="322" y="308"/>
                    <a:pt x="323" y="309"/>
                    <a:pt x="323" y="310"/>
                  </a:cubicBezTo>
                  <a:lnTo>
                    <a:pt x="323" y="310"/>
                  </a:lnTo>
                  <a:cubicBezTo>
                    <a:pt x="326" y="315"/>
                    <a:pt x="330" y="317"/>
                    <a:pt x="334" y="317"/>
                  </a:cubicBezTo>
                  <a:lnTo>
                    <a:pt x="334" y="317"/>
                  </a:lnTo>
                  <a:cubicBezTo>
                    <a:pt x="356" y="336"/>
                    <a:pt x="377" y="355"/>
                    <a:pt x="399" y="373"/>
                  </a:cubicBezTo>
                  <a:lnTo>
                    <a:pt x="399" y="373"/>
                  </a:lnTo>
                  <a:cubicBezTo>
                    <a:pt x="307" y="353"/>
                    <a:pt x="215" y="338"/>
                    <a:pt x="122" y="328"/>
                  </a:cubicBezTo>
                  <a:lnTo>
                    <a:pt x="122" y="328"/>
                  </a:lnTo>
                  <a:cubicBezTo>
                    <a:pt x="109" y="301"/>
                    <a:pt x="99" y="272"/>
                    <a:pt x="89" y="244"/>
                  </a:cubicBezTo>
                  <a:close/>
                  <a:moveTo>
                    <a:pt x="825" y="923"/>
                  </a:moveTo>
                  <a:lnTo>
                    <a:pt x="825" y="923"/>
                  </a:lnTo>
                  <a:cubicBezTo>
                    <a:pt x="823" y="923"/>
                    <a:pt x="821" y="923"/>
                    <a:pt x="818" y="924"/>
                  </a:cubicBezTo>
                  <a:lnTo>
                    <a:pt x="818" y="924"/>
                  </a:lnTo>
                  <a:cubicBezTo>
                    <a:pt x="788" y="912"/>
                    <a:pt x="759" y="899"/>
                    <a:pt x="730" y="886"/>
                  </a:cubicBezTo>
                  <a:lnTo>
                    <a:pt x="730" y="886"/>
                  </a:lnTo>
                  <a:cubicBezTo>
                    <a:pt x="832" y="886"/>
                    <a:pt x="934" y="896"/>
                    <a:pt x="1035" y="915"/>
                  </a:cubicBezTo>
                  <a:lnTo>
                    <a:pt x="1035" y="915"/>
                  </a:lnTo>
                  <a:cubicBezTo>
                    <a:pt x="1040" y="920"/>
                    <a:pt x="1046" y="924"/>
                    <a:pt x="1051" y="928"/>
                  </a:cubicBezTo>
                  <a:lnTo>
                    <a:pt x="1051" y="928"/>
                  </a:lnTo>
                  <a:lnTo>
                    <a:pt x="1051" y="929"/>
                  </a:lnTo>
                  <a:lnTo>
                    <a:pt x="1051" y="929"/>
                  </a:lnTo>
                  <a:cubicBezTo>
                    <a:pt x="1053" y="937"/>
                    <a:pt x="1059" y="940"/>
                    <a:pt x="1065" y="940"/>
                  </a:cubicBezTo>
                  <a:lnTo>
                    <a:pt x="1065" y="940"/>
                  </a:lnTo>
                  <a:cubicBezTo>
                    <a:pt x="1069" y="944"/>
                    <a:pt x="1073" y="947"/>
                    <a:pt x="1078" y="951"/>
                  </a:cubicBezTo>
                  <a:lnTo>
                    <a:pt x="1078" y="951"/>
                  </a:lnTo>
                  <a:cubicBezTo>
                    <a:pt x="993" y="941"/>
                    <a:pt x="909" y="933"/>
                    <a:pt x="825" y="923"/>
                  </a:cubicBezTo>
                  <a:close/>
                  <a:moveTo>
                    <a:pt x="1204" y="1012"/>
                  </a:moveTo>
                  <a:lnTo>
                    <a:pt x="1204" y="1012"/>
                  </a:lnTo>
                  <a:cubicBezTo>
                    <a:pt x="1193" y="1004"/>
                    <a:pt x="1182" y="995"/>
                    <a:pt x="1171" y="986"/>
                  </a:cubicBezTo>
                  <a:lnTo>
                    <a:pt x="1171" y="986"/>
                  </a:lnTo>
                  <a:cubicBezTo>
                    <a:pt x="1171" y="983"/>
                    <a:pt x="1170" y="979"/>
                    <a:pt x="1169" y="976"/>
                  </a:cubicBezTo>
                  <a:lnTo>
                    <a:pt x="1169" y="976"/>
                  </a:lnTo>
                  <a:cubicBezTo>
                    <a:pt x="1169" y="972"/>
                    <a:pt x="1169" y="968"/>
                    <a:pt x="1168" y="966"/>
                  </a:cubicBezTo>
                  <a:lnTo>
                    <a:pt x="1168" y="966"/>
                  </a:lnTo>
                  <a:cubicBezTo>
                    <a:pt x="1164" y="941"/>
                    <a:pt x="1159" y="917"/>
                    <a:pt x="1156" y="893"/>
                  </a:cubicBezTo>
                  <a:lnTo>
                    <a:pt x="1156" y="893"/>
                  </a:lnTo>
                  <a:cubicBezTo>
                    <a:pt x="1170" y="933"/>
                    <a:pt x="1186" y="974"/>
                    <a:pt x="1204" y="1012"/>
                  </a:cubicBezTo>
                  <a:close/>
                  <a:moveTo>
                    <a:pt x="1179" y="1036"/>
                  </a:moveTo>
                  <a:lnTo>
                    <a:pt x="1179" y="1036"/>
                  </a:lnTo>
                  <a:cubicBezTo>
                    <a:pt x="1100" y="1017"/>
                    <a:pt x="1020" y="995"/>
                    <a:pt x="940" y="968"/>
                  </a:cubicBezTo>
                  <a:lnTo>
                    <a:pt x="940" y="968"/>
                  </a:lnTo>
                  <a:cubicBezTo>
                    <a:pt x="1001" y="975"/>
                    <a:pt x="1062" y="981"/>
                    <a:pt x="1123" y="988"/>
                  </a:cubicBezTo>
                  <a:lnTo>
                    <a:pt x="1123" y="988"/>
                  </a:lnTo>
                  <a:cubicBezTo>
                    <a:pt x="1142" y="1004"/>
                    <a:pt x="1161" y="1019"/>
                    <a:pt x="1179" y="1036"/>
                  </a:cubicBezTo>
                  <a:close/>
                  <a:moveTo>
                    <a:pt x="825" y="312"/>
                  </a:moveTo>
                  <a:lnTo>
                    <a:pt x="825" y="312"/>
                  </a:lnTo>
                  <a:cubicBezTo>
                    <a:pt x="603" y="137"/>
                    <a:pt x="329" y="34"/>
                    <a:pt x="50" y="2"/>
                  </a:cubicBezTo>
                  <a:lnTo>
                    <a:pt x="50" y="2"/>
                  </a:lnTo>
                  <a:cubicBezTo>
                    <a:pt x="33" y="0"/>
                    <a:pt x="23" y="13"/>
                    <a:pt x="21" y="26"/>
                  </a:cubicBezTo>
                  <a:lnTo>
                    <a:pt x="21" y="26"/>
                  </a:lnTo>
                  <a:cubicBezTo>
                    <a:pt x="10" y="27"/>
                    <a:pt x="0" y="36"/>
                    <a:pt x="1" y="51"/>
                  </a:cubicBezTo>
                  <a:lnTo>
                    <a:pt x="1" y="51"/>
                  </a:lnTo>
                  <a:cubicBezTo>
                    <a:pt x="60" y="689"/>
                    <a:pt x="687" y="987"/>
                    <a:pt x="1244" y="1099"/>
                  </a:cubicBezTo>
                  <a:lnTo>
                    <a:pt x="1244" y="1099"/>
                  </a:lnTo>
                  <a:cubicBezTo>
                    <a:pt x="1245" y="1099"/>
                    <a:pt x="1248" y="1099"/>
                    <a:pt x="1249" y="1099"/>
                  </a:cubicBezTo>
                  <a:lnTo>
                    <a:pt x="1249" y="1099"/>
                  </a:lnTo>
                  <a:cubicBezTo>
                    <a:pt x="1251" y="1102"/>
                    <a:pt x="1252" y="1104"/>
                    <a:pt x="1254" y="1106"/>
                  </a:cubicBezTo>
                  <a:lnTo>
                    <a:pt x="1254" y="1106"/>
                  </a:lnTo>
                  <a:cubicBezTo>
                    <a:pt x="1260" y="1116"/>
                    <a:pt x="1269" y="1118"/>
                    <a:pt x="1278" y="1117"/>
                  </a:cubicBezTo>
                  <a:lnTo>
                    <a:pt x="1278" y="1117"/>
                  </a:lnTo>
                  <a:cubicBezTo>
                    <a:pt x="1278" y="1117"/>
                    <a:pt x="1279" y="1118"/>
                    <a:pt x="1280" y="1118"/>
                  </a:cubicBezTo>
                  <a:lnTo>
                    <a:pt x="1280" y="1118"/>
                  </a:lnTo>
                  <a:cubicBezTo>
                    <a:pt x="1297" y="1132"/>
                    <a:pt x="1318" y="1107"/>
                    <a:pt x="1301" y="1094"/>
                  </a:cubicBezTo>
                  <a:lnTo>
                    <a:pt x="1301" y="1094"/>
                  </a:lnTo>
                  <a:cubicBezTo>
                    <a:pt x="1300" y="1092"/>
                    <a:pt x="1299" y="1092"/>
                    <a:pt x="1298" y="1091"/>
                  </a:cubicBezTo>
                  <a:lnTo>
                    <a:pt x="1298" y="1091"/>
                  </a:lnTo>
                  <a:cubicBezTo>
                    <a:pt x="1298" y="1087"/>
                    <a:pt x="1297" y="1083"/>
                    <a:pt x="1294" y="1079"/>
                  </a:cubicBezTo>
                  <a:lnTo>
                    <a:pt x="1294" y="1079"/>
                  </a:lnTo>
                  <a:cubicBezTo>
                    <a:pt x="1209" y="944"/>
                    <a:pt x="1176" y="787"/>
                    <a:pt x="1110" y="643"/>
                  </a:cubicBezTo>
                  <a:lnTo>
                    <a:pt x="1110" y="643"/>
                  </a:lnTo>
                  <a:cubicBezTo>
                    <a:pt x="1049" y="507"/>
                    <a:pt x="939" y="403"/>
                    <a:pt x="825" y="312"/>
                  </a:cubicBezTo>
                  <a:close/>
                </a:path>
              </a:pathLst>
            </a:custGeom>
            <a:solidFill>
              <a:schemeClr val="accent6"/>
            </a:solidFill>
            <a:ln>
              <a:noFill/>
            </a:ln>
            <a:effectLst/>
          </p:spPr>
          <p:txBody>
            <a:bodyPr wrap="none" anchor="ctr"/>
            <a:lstStyle/>
            <a:p>
              <a:endParaRPr lang="es-ES_tradnl" sz="919"/>
            </a:p>
          </p:txBody>
        </p:sp>
        <p:sp>
          <p:nvSpPr>
            <p:cNvPr id="16" name="Freeform 20">
              <a:extLst>
                <a:ext uri="{FF2B5EF4-FFF2-40B4-BE49-F238E27FC236}">
                  <a16:creationId xmlns:a16="http://schemas.microsoft.com/office/drawing/2014/main" id="{B5096B71-533B-8648-92B3-A8A2E712FC87}"/>
                </a:ext>
              </a:extLst>
            </p:cNvPr>
            <p:cNvSpPr>
              <a:spLocks noChangeArrowheads="1"/>
            </p:cNvSpPr>
            <p:nvPr/>
          </p:nvSpPr>
          <p:spPr bwMode="auto">
            <a:xfrm rot="759599">
              <a:off x="5420332" y="5521934"/>
              <a:ext cx="547061" cy="627324"/>
            </a:xfrm>
            <a:custGeom>
              <a:avLst/>
              <a:gdLst>
                <a:gd name="T0" fmla="*/ 369 w 1141"/>
                <a:gd name="T1" fmla="*/ 1103 h 1311"/>
                <a:gd name="T2" fmla="*/ 178 w 1141"/>
                <a:gd name="T3" fmla="*/ 1127 h 1311"/>
                <a:gd name="T4" fmla="*/ 223 w 1141"/>
                <a:gd name="T5" fmla="*/ 1073 h 1311"/>
                <a:gd name="T6" fmla="*/ 621 w 1141"/>
                <a:gd name="T7" fmla="*/ 962 h 1311"/>
                <a:gd name="T8" fmla="*/ 1003 w 1141"/>
                <a:gd name="T9" fmla="*/ 129 h 1311"/>
                <a:gd name="T10" fmla="*/ 1072 w 1141"/>
                <a:gd name="T11" fmla="*/ 52 h 1311"/>
                <a:gd name="T12" fmla="*/ 1001 w 1141"/>
                <a:gd name="T13" fmla="*/ 180 h 1311"/>
                <a:gd name="T14" fmla="*/ 747 w 1141"/>
                <a:gd name="T15" fmla="*/ 838 h 1311"/>
                <a:gd name="T16" fmla="*/ 580 w 1141"/>
                <a:gd name="T17" fmla="*/ 871 h 1311"/>
                <a:gd name="T18" fmla="*/ 439 w 1141"/>
                <a:gd name="T19" fmla="*/ 819 h 1311"/>
                <a:gd name="T20" fmla="*/ 826 w 1141"/>
                <a:gd name="T21" fmla="*/ 734 h 1311"/>
                <a:gd name="T22" fmla="*/ 747 w 1141"/>
                <a:gd name="T23" fmla="*/ 838 h 1311"/>
                <a:gd name="T24" fmla="*/ 329 w 1141"/>
                <a:gd name="T25" fmla="*/ 947 h 1311"/>
                <a:gd name="T26" fmla="*/ 619 w 1141"/>
                <a:gd name="T27" fmla="*/ 895 h 1311"/>
                <a:gd name="T28" fmla="*/ 681 w 1141"/>
                <a:gd name="T29" fmla="*/ 907 h 1311"/>
                <a:gd name="T30" fmla="*/ 260 w 1141"/>
                <a:gd name="T31" fmla="*/ 978 h 1311"/>
                <a:gd name="T32" fmla="*/ 280 w 1141"/>
                <a:gd name="T33" fmla="*/ 661 h 1311"/>
                <a:gd name="T34" fmla="*/ 314 w 1141"/>
                <a:gd name="T35" fmla="*/ 915 h 1311"/>
                <a:gd name="T36" fmla="*/ 419 w 1141"/>
                <a:gd name="T37" fmla="*/ 793 h 1311"/>
                <a:gd name="T38" fmla="*/ 388 w 1141"/>
                <a:gd name="T39" fmla="*/ 480 h 1311"/>
                <a:gd name="T40" fmla="*/ 536 w 1141"/>
                <a:gd name="T41" fmla="*/ 646 h 1311"/>
                <a:gd name="T42" fmla="*/ 464 w 1141"/>
                <a:gd name="T43" fmla="*/ 741 h 1311"/>
                <a:gd name="T44" fmla="*/ 499 w 1141"/>
                <a:gd name="T45" fmla="*/ 343 h 1311"/>
                <a:gd name="T46" fmla="*/ 536 w 1141"/>
                <a:gd name="T47" fmla="*/ 646 h 1311"/>
                <a:gd name="T48" fmla="*/ 585 w 1141"/>
                <a:gd name="T49" fmla="*/ 601 h 1311"/>
                <a:gd name="T50" fmla="*/ 666 w 1141"/>
                <a:gd name="T51" fmla="*/ 200 h 1311"/>
                <a:gd name="T52" fmla="*/ 851 w 1141"/>
                <a:gd name="T53" fmla="*/ 698 h 1311"/>
                <a:gd name="T54" fmla="*/ 475 w 1141"/>
                <a:gd name="T55" fmla="*/ 778 h 1311"/>
                <a:gd name="T56" fmla="*/ 919 w 1141"/>
                <a:gd name="T57" fmla="*/ 583 h 1311"/>
                <a:gd name="T58" fmla="*/ 934 w 1141"/>
                <a:gd name="T59" fmla="*/ 555 h 1311"/>
                <a:gd name="T60" fmla="*/ 605 w 1141"/>
                <a:gd name="T61" fmla="*/ 627 h 1311"/>
                <a:gd name="T62" fmla="*/ 728 w 1141"/>
                <a:gd name="T63" fmla="*/ 488 h 1311"/>
                <a:gd name="T64" fmla="*/ 1007 w 1141"/>
                <a:gd name="T65" fmla="*/ 388 h 1311"/>
                <a:gd name="T66" fmla="*/ 765 w 1141"/>
                <a:gd name="T67" fmla="*/ 445 h 1311"/>
                <a:gd name="T68" fmla="*/ 1040 w 1141"/>
                <a:gd name="T69" fmla="*/ 288 h 1311"/>
                <a:gd name="T70" fmla="*/ 1049 w 1141"/>
                <a:gd name="T71" fmla="*/ 256 h 1311"/>
                <a:gd name="T72" fmla="*/ 959 w 1141"/>
                <a:gd name="T73" fmla="*/ 226 h 1311"/>
                <a:gd name="T74" fmla="*/ 969 w 1141"/>
                <a:gd name="T75" fmla="*/ 69 h 1311"/>
                <a:gd name="T76" fmla="*/ 900 w 1141"/>
                <a:gd name="T77" fmla="*/ 243 h 1311"/>
                <a:gd name="T78" fmla="*/ 969 w 1141"/>
                <a:gd name="T79" fmla="*/ 69 h 1311"/>
                <a:gd name="T80" fmla="*/ 832 w 1141"/>
                <a:gd name="T81" fmla="*/ 315 h 1311"/>
                <a:gd name="T82" fmla="*/ 828 w 1141"/>
                <a:gd name="T83" fmla="*/ 321 h 1311"/>
                <a:gd name="T84" fmla="*/ 764 w 1141"/>
                <a:gd name="T85" fmla="*/ 397 h 1311"/>
                <a:gd name="T86" fmla="*/ 211 w 1141"/>
                <a:gd name="T87" fmla="*/ 819 h 1311"/>
                <a:gd name="T88" fmla="*/ 249 w 1141"/>
                <a:gd name="T89" fmla="*/ 723 h 1311"/>
                <a:gd name="T90" fmla="*/ 205 w 1141"/>
                <a:gd name="T91" fmla="*/ 1045 h 1311"/>
                <a:gd name="T92" fmla="*/ 193 w 1141"/>
                <a:gd name="T93" fmla="*/ 1058 h 1311"/>
                <a:gd name="T94" fmla="*/ 211 w 1141"/>
                <a:gd name="T95" fmla="*/ 819 h 1311"/>
                <a:gd name="T96" fmla="*/ 146 w 1141"/>
                <a:gd name="T97" fmla="*/ 1164 h 1311"/>
                <a:gd name="T98" fmla="*/ 166 w 1141"/>
                <a:gd name="T99" fmla="*/ 1161 h 1311"/>
                <a:gd name="T100" fmla="*/ 119 w 1141"/>
                <a:gd name="T101" fmla="*/ 1197 h 1311"/>
                <a:gd name="T102" fmla="*/ 165 w 1141"/>
                <a:gd name="T103" fmla="*/ 933 h 1311"/>
                <a:gd name="T104" fmla="*/ 822 w 1141"/>
                <a:gd name="T105" fmla="*/ 822 h 1311"/>
                <a:gd name="T106" fmla="*/ 1114 w 1141"/>
                <a:gd name="T107" fmla="*/ 21 h 1311"/>
                <a:gd name="T108" fmla="*/ 33 w 1141"/>
                <a:gd name="T109" fmla="*/ 1236 h 1311"/>
                <a:gd name="T110" fmla="*/ 25 w 1141"/>
                <a:gd name="T111" fmla="*/ 1246 h 1311"/>
                <a:gd name="T112" fmla="*/ 13 w 1141"/>
                <a:gd name="T113" fmla="*/ 1272 h 1311"/>
                <a:gd name="T114" fmla="*/ 41 w 1141"/>
                <a:gd name="T115" fmla="*/ 1290 h 1311"/>
                <a:gd name="T116" fmla="*/ 490 w 1141"/>
                <a:gd name="T117" fmla="*/ 1106 h 1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1" h="1311">
                  <a:moveTo>
                    <a:pt x="407" y="1088"/>
                  </a:moveTo>
                  <a:lnTo>
                    <a:pt x="407" y="1088"/>
                  </a:lnTo>
                  <a:cubicBezTo>
                    <a:pt x="394" y="1094"/>
                    <a:pt x="381" y="1098"/>
                    <a:pt x="369" y="1103"/>
                  </a:cubicBezTo>
                  <a:lnTo>
                    <a:pt x="369" y="1103"/>
                  </a:lnTo>
                  <a:cubicBezTo>
                    <a:pt x="366" y="1100"/>
                    <a:pt x="362" y="1097"/>
                    <a:pt x="356" y="1098"/>
                  </a:cubicBezTo>
                  <a:lnTo>
                    <a:pt x="356" y="1098"/>
                  </a:lnTo>
                  <a:cubicBezTo>
                    <a:pt x="297" y="1108"/>
                    <a:pt x="237" y="1117"/>
                    <a:pt x="178" y="1127"/>
                  </a:cubicBezTo>
                  <a:lnTo>
                    <a:pt x="178" y="1127"/>
                  </a:lnTo>
                  <a:cubicBezTo>
                    <a:pt x="193" y="1109"/>
                    <a:pt x="207" y="1091"/>
                    <a:pt x="223" y="1074"/>
                  </a:cubicBezTo>
                  <a:lnTo>
                    <a:pt x="223" y="1074"/>
                  </a:lnTo>
                  <a:lnTo>
                    <a:pt x="223" y="1073"/>
                  </a:lnTo>
                  <a:lnTo>
                    <a:pt x="223" y="1073"/>
                  </a:lnTo>
                  <a:cubicBezTo>
                    <a:pt x="230" y="1076"/>
                    <a:pt x="237" y="1075"/>
                    <a:pt x="242" y="1069"/>
                  </a:cubicBezTo>
                  <a:lnTo>
                    <a:pt x="242" y="1069"/>
                  </a:lnTo>
                  <a:cubicBezTo>
                    <a:pt x="369" y="1038"/>
                    <a:pt x="496" y="1002"/>
                    <a:pt x="621" y="962"/>
                  </a:cubicBezTo>
                  <a:lnTo>
                    <a:pt x="621" y="962"/>
                  </a:lnTo>
                  <a:cubicBezTo>
                    <a:pt x="557" y="1013"/>
                    <a:pt x="487" y="1056"/>
                    <a:pt x="407" y="1088"/>
                  </a:cubicBezTo>
                  <a:close/>
                  <a:moveTo>
                    <a:pt x="1072" y="52"/>
                  </a:moveTo>
                  <a:lnTo>
                    <a:pt x="1072" y="52"/>
                  </a:lnTo>
                  <a:cubicBezTo>
                    <a:pt x="1048" y="78"/>
                    <a:pt x="1026" y="104"/>
                    <a:pt x="1003" y="129"/>
                  </a:cubicBezTo>
                  <a:lnTo>
                    <a:pt x="1003" y="129"/>
                  </a:lnTo>
                  <a:cubicBezTo>
                    <a:pt x="1004" y="107"/>
                    <a:pt x="1003" y="85"/>
                    <a:pt x="1000" y="62"/>
                  </a:cubicBezTo>
                  <a:lnTo>
                    <a:pt x="1000" y="62"/>
                  </a:lnTo>
                  <a:cubicBezTo>
                    <a:pt x="1024" y="58"/>
                    <a:pt x="1047" y="55"/>
                    <a:pt x="1072" y="52"/>
                  </a:cubicBezTo>
                  <a:close/>
                  <a:moveTo>
                    <a:pt x="1072" y="159"/>
                  </a:moveTo>
                  <a:lnTo>
                    <a:pt x="1072" y="159"/>
                  </a:lnTo>
                  <a:cubicBezTo>
                    <a:pt x="1048" y="166"/>
                    <a:pt x="1024" y="173"/>
                    <a:pt x="1001" y="180"/>
                  </a:cubicBezTo>
                  <a:lnTo>
                    <a:pt x="1001" y="180"/>
                  </a:lnTo>
                  <a:cubicBezTo>
                    <a:pt x="1028" y="149"/>
                    <a:pt x="1056" y="118"/>
                    <a:pt x="1084" y="87"/>
                  </a:cubicBezTo>
                  <a:lnTo>
                    <a:pt x="1084" y="87"/>
                  </a:lnTo>
                  <a:cubicBezTo>
                    <a:pt x="1080" y="111"/>
                    <a:pt x="1076" y="135"/>
                    <a:pt x="1072" y="159"/>
                  </a:cubicBezTo>
                  <a:close/>
                  <a:moveTo>
                    <a:pt x="747" y="838"/>
                  </a:moveTo>
                  <a:lnTo>
                    <a:pt x="747" y="838"/>
                  </a:lnTo>
                  <a:cubicBezTo>
                    <a:pt x="745" y="838"/>
                    <a:pt x="743" y="836"/>
                    <a:pt x="741" y="836"/>
                  </a:cubicBezTo>
                  <a:lnTo>
                    <a:pt x="741" y="836"/>
                  </a:lnTo>
                  <a:cubicBezTo>
                    <a:pt x="694" y="828"/>
                    <a:pt x="626" y="860"/>
                    <a:pt x="580" y="871"/>
                  </a:cubicBezTo>
                  <a:lnTo>
                    <a:pt x="580" y="871"/>
                  </a:lnTo>
                  <a:cubicBezTo>
                    <a:pt x="508" y="886"/>
                    <a:pt x="435" y="899"/>
                    <a:pt x="361" y="910"/>
                  </a:cubicBezTo>
                  <a:lnTo>
                    <a:pt x="361" y="910"/>
                  </a:lnTo>
                  <a:cubicBezTo>
                    <a:pt x="387" y="879"/>
                    <a:pt x="414" y="849"/>
                    <a:pt x="439" y="819"/>
                  </a:cubicBezTo>
                  <a:lnTo>
                    <a:pt x="439" y="819"/>
                  </a:lnTo>
                  <a:cubicBezTo>
                    <a:pt x="568" y="791"/>
                    <a:pt x="697" y="763"/>
                    <a:pt x="826" y="734"/>
                  </a:cubicBezTo>
                  <a:lnTo>
                    <a:pt x="826" y="734"/>
                  </a:lnTo>
                  <a:lnTo>
                    <a:pt x="826" y="734"/>
                  </a:lnTo>
                  <a:lnTo>
                    <a:pt x="826" y="734"/>
                  </a:lnTo>
                  <a:cubicBezTo>
                    <a:pt x="813" y="753"/>
                    <a:pt x="800" y="772"/>
                    <a:pt x="785" y="791"/>
                  </a:cubicBezTo>
                  <a:lnTo>
                    <a:pt x="785" y="791"/>
                  </a:lnTo>
                  <a:cubicBezTo>
                    <a:pt x="772" y="807"/>
                    <a:pt x="760" y="823"/>
                    <a:pt x="747" y="838"/>
                  </a:cubicBezTo>
                  <a:close/>
                  <a:moveTo>
                    <a:pt x="258" y="1032"/>
                  </a:moveTo>
                  <a:lnTo>
                    <a:pt x="258" y="1032"/>
                  </a:lnTo>
                  <a:cubicBezTo>
                    <a:pt x="282" y="1003"/>
                    <a:pt x="306" y="975"/>
                    <a:pt x="329" y="947"/>
                  </a:cubicBezTo>
                  <a:lnTo>
                    <a:pt x="329" y="947"/>
                  </a:lnTo>
                  <a:cubicBezTo>
                    <a:pt x="387" y="939"/>
                    <a:pt x="445" y="931"/>
                    <a:pt x="503" y="919"/>
                  </a:cubicBezTo>
                  <a:lnTo>
                    <a:pt x="503" y="919"/>
                  </a:lnTo>
                  <a:cubicBezTo>
                    <a:pt x="542" y="912"/>
                    <a:pt x="580" y="904"/>
                    <a:pt x="619" y="895"/>
                  </a:cubicBezTo>
                  <a:lnTo>
                    <a:pt x="619" y="895"/>
                  </a:lnTo>
                  <a:cubicBezTo>
                    <a:pt x="645" y="889"/>
                    <a:pt x="689" y="869"/>
                    <a:pt x="720" y="868"/>
                  </a:cubicBezTo>
                  <a:lnTo>
                    <a:pt x="720" y="868"/>
                  </a:lnTo>
                  <a:cubicBezTo>
                    <a:pt x="707" y="881"/>
                    <a:pt x="695" y="894"/>
                    <a:pt x="681" y="907"/>
                  </a:cubicBezTo>
                  <a:lnTo>
                    <a:pt x="681" y="907"/>
                  </a:lnTo>
                  <a:cubicBezTo>
                    <a:pt x="542" y="955"/>
                    <a:pt x="401" y="996"/>
                    <a:pt x="258" y="1032"/>
                  </a:cubicBezTo>
                  <a:close/>
                  <a:moveTo>
                    <a:pt x="314" y="915"/>
                  </a:moveTo>
                  <a:lnTo>
                    <a:pt x="314" y="915"/>
                  </a:lnTo>
                  <a:cubicBezTo>
                    <a:pt x="296" y="936"/>
                    <a:pt x="278" y="957"/>
                    <a:pt x="260" y="978"/>
                  </a:cubicBezTo>
                  <a:lnTo>
                    <a:pt x="260" y="978"/>
                  </a:lnTo>
                  <a:cubicBezTo>
                    <a:pt x="277" y="875"/>
                    <a:pt x="285" y="771"/>
                    <a:pt x="282" y="667"/>
                  </a:cubicBezTo>
                  <a:lnTo>
                    <a:pt x="282" y="667"/>
                  </a:lnTo>
                  <a:cubicBezTo>
                    <a:pt x="282" y="664"/>
                    <a:pt x="281" y="663"/>
                    <a:pt x="280" y="661"/>
                  </a:cubicBezTo>
                  <a:lnTo>
                    <a:pt x="280" y="661"/>
                  </a:lnTo>
                  <a:cubicBezTo>
                    <a:pt x="304" y="613"/>
                    <a:pt x="331" y="567"/>
                    <a:pt x="359" y="523"/>
                  </a:cubicBezTo>
                  <a:lnTo>
                    <a:pt x="359" y="523"/>
                  </a:lnTo>
                  <a:cubicBezTo>
                    <a:pt x="368" y="656"/>
                    <a:pt x="353" y="786"/>
                    <a:pt x="314" y="915"/>
                  </a:cubicBezTo>
                  <a:close/>
                  <a:moveTo>
                    <a:pt x="419" y="790"/>
                  </a:moveTo>
                  <a:lnTo>
                    <a:pt x="419" y="790"/>
                  </a:lnTo>
                  <a:cubicBezTo>
                    <a:pt x="419" y="791"/>
                    <a:pt x="419" y="791"/>
                    <a:pt x="419" y="793"/>
                  </a:cubicBezTo>
                  <a:lnTo>
                    <a:pt x="419" y="793"/>
                  </a:lnTo>
                  <a:cubicBezTo>
                    <a:pt x="401" y="814"/>
                    <a:pt x="382" y="836"/>
                    <a:pt x="364" y="858"/>
                  </a:cubicBezTo>
                  <a:lnTo>
                    <a:pt x="364" y="858"/>
                  </a:lnTo>
                  <a:cubicBezTo>
                    <a:pt x="393" y="734"/>
                    <a:pt x="402" y="608"/>
                    <a:pt x="388" y="480"/>
                  </a:cubicBezTo>
                  <a:lnTo>
                    <a:pt x="388" y="480"/>
                  </a:lnTo>
                  <a:cubicBezTo>
                    <a:pt x="413" y="445"/>
                    <a:pt x="439" y="411"/>
                    <a:pt x="467" y="378"/>
                  </a:cubicBezTo>
                  <a:lnTo>
                    <a:pt x="467" y="378"/>
                  </a:lnTo>
                  <a:cubicBezTo>
                    <a:pt x="468" y="517"/>
                    <a:pt x="452" y="654"/>
                    <a:pt x="419" y="790"/>
                  </a:cubicBezTo>
                  <a:close/>
                  <a:moveTo>
                    <a:pt x="536" y="646"/>
                  </a:moveTo>
                  <a:lnTo>
                    <a:pt x="536" y="646"/>
                  </a:lnTo>
                  <a:cubicBezTo>
                    <a:pt x="531" y="650"/>
                    <a:pt x="530" y="656"/>
                    <a:pt x="532" y="662"/>
                  </a:cubicBezTo>
                  <a:lnTo>
                    <a:pt x="532" y="662"/>
                  </a:lnTo>
                  <a:cubicBezTo>
                    <a:pt x="509" y="688"/>
                    <a:pt x="487" y="715"/>
                    <a:pt x="464" y="741"/>
                  </a:cubicBezTo>
                  <a:lnTo>
                    <a:pt x="464" y="741"/>
                  </a:lnTo>
                  <a:cubicBezTo>
                    <a:pt x="490" y="611"/>
                    <a:pt x="502" y="478"/>
                    <a:pt x="499" y="345"/>
                  </a:cubicBezTo>
                  <a:lnTo>
                    <a:pt x="499" y="345"/>
                  </a:lnTo>
                  <a:cubicBezTo>
                    <a:pt x="499" y="344"/>
                    <a:pt x="499" y="344"/>
                    <a:pt x="499" y="343"/>
                  </a:cubicBezTo>
                  <a:lnTo>
                    <a:pt x="499" y="343"/>
                  </a:lnTo>
                  <a:cubicBezTo>
                    <a:pt x="540" y="300"/>
                    <a:pt x="583" y="260"/>
                    <a:pt x="630" y="225"/>
                  </a:cubicBezTo>
                  <a:lnTo>
                    <a:pt x="630" y="225"/>
                  </a:lnTo>
                  <a:cubicBezTo>
                    <a:pt x="616" y="369"/>
                    <a:pt x="584" y="509"/>
                    <a:pt x="536" y="646"/>
                  </a:cubicBezTo>
                  <a:close/>
                  <a:moveTo>
                    <a:pt x="719" y="449"/>
                  </a:moveTo>
                  <a:lnTo>
                    <a:pt x="719" y="449"/>
                  </a:lnTo>
                  <a:cubicBezTo>
                    <a:pt x="674" y="499"/>
                    <a:pt x="629" y="550"/>
                    <a:pt x="585" y="601"/>
                  </a:cubicBezTo>
                  <a:lnTo>
                    <a:pt x="585" y="601"/>
                  </a:lnTo>
                  <a:cubicBezTo>
                    <a:pt x="626" y="471"/>
                    <a:pt x="653" y="338"/>
                    <a:pt x="666" y="203"/>
                  </a:cubicBezTo>
                  <a:lnTo>
                    <a:pt x="666" y="203"/>
                  </a:lnTo>
                  <a:cubicBezTo>
                    <a:pt x="666" y="202"/>
                    <a:pt x="666" y="201"/>
                    <a:pt x="666" y="200"/>
                  </a:cubicBezTo>
                  <a:lnTo>
                    <a:pt x="666" y="200"/>
                  </a:lnTo>
                  <a:cubicBezTo>
                    <a:pt x="701" y="176"/>
                    <a:pt x="738" y="154"/>
                    <a:pt x="777" y="135"/>
                  </a:cubicBezTo>
                  <a:lnTo>
                    <a:pt x="777" y="135"/>
                  </a:lnTo>
                  <a:cubicBezTo>
                    <a:pt x="764" y="241"/>
                    <a:pt x="744" y="346"/>
                    <a:pt x="719" y="449"/>
                  </a:cubicBezTo>
                  <a:close/>
                  <a:moveTo>
                    <a:pt x="851" y="698"/>
                  </a:moveTo>
                  <a:lnTo>
                    <a:pt x="851" y="698"/>
                  </a:lnTo>
                  <a:cubicBezTo>
                    <a:pt x="848" y="697"/>
                    <a:pt x="845" y="697"/>
                    <a:pt x="842" y="697"/>
                  </a:cubicBezTo>
                  <a:lnTo>
                    <a:pt x="842" y="697"/>
                  </a:lnTo>
                  <a:cubicBezTo>
                    <a:pt x="720" y="724"/>
                    <a:pt x="597" y="751"/>
                    <a:pt x="475" y="778"/>
                  </a:cubicBezTo>
                  <a:lnTo>
                    <a:pt x="475" y="778"/>
                  </a:lnTo>
                  <a:cubicBezTo>
                    <a:pt x="506" y="742"/>
                    <a:pt x="537" y="705"/>
                    <a:pt x="568" y="670"/>
                  </a:cubicBezTo>
                  <a:lnTo>
                    <a:pt x="568" y="670"/>
                  </a:lnTo>
                  <a:cubicBezTo>
                    <a:pt x="685" y="641"/>
                    <a:pt x="802" y="612"/>
                    <a:pt x="919" y="583"/>
                  </a:cubicBezTo>
                  <a:lnTo>
                    <a:pt x="919" y="583"/>
                  </a:lnTo>
                  <a:cubicBezTo>
                    <a:pt x="898" y="622"/>
                    <a:pt x="875" y="660"/>
                    <a:pt x="851" y="698"/>
                  </a:cubicBezTo>
                  <a:close/>
                  <a:moveTo>
                    <a:pt x="934" y="555"/>
                  </a:moveTo>
                  <a:lnTo>
                    <a:pt x="934" y="555"/>
                  </a:lnTo>
                  <a:cubicBezTo>
                    <a:pt x="931" y="550"/>
                    <a:pt x="925" y="548"/>
                    <a:pt x="917" y="550"/>
                  </a:cubicBezTo>
                  <a:lnTo>
                    <a:pt x="917" y="550"/>
                  </a:lnTo>
                  <a:cubicBezTo>
                    <a:pt x="814" y="576"/>
                    <a:pt x="710" y="601"/>
                    <a:pt x="605" y="627"/>
                  </a:cubicBezTo>
                  <a:lnTo>
                    <a:pt x="605" y="627"/>
                  </a:lnTo>
                  <a:cubicBezTo>
                    <a:pt x="646" y="580"/>
                    <a:pt x="687" y="534"/>
                    <a:pt x="727" y="488"/>
                  </a:cubicBezTo>
                  <a:lnTo>
                    <a:pt x="727" y="488"/>
                  </a:lnTo>
                  <a:lnTo>
                    <a:pt x="728" y="488"/>
                  </a:lnTo>
                  <a:lnTo>
                    <a:pt x="728" y="488"/>
                  </a:lnTo>
                  <a:cubicBezTo>
                    <a:pt x="816" y="466"/>
                    <a:pt x="905" y="444"/>
                    <a:pt x="994" y="422"/>
                  </a:cubicBezTo>
                  <a:lnTo>
                    <a:pt x="994" y="422"/>
                  </a:lnTo>
                  <a:cubicBezTo>
                    <a:pt x="976" y="468"/>
                    <a:pt x="956" y="512"/>
                    <a:pt x="934" y="555"/>
                  </a:cubicBezTo>
                  <a:close/>
                  <a:moveTo>
                    <a:pt x="1007" y="388"/>
                  </a:moveTo>
                  <a:lnTo>
                    <a:pt x="1007" y="388"/>
                  </a:lnTo>
                  <a:cubicBezTo>
                    <a:pt x="1005" y="387"/>
                    <a:pt x="1003" y="387"/>
                    <a:pt x="1000" y="388"/>
                  </a:cubicBezTo>
                  <a:lnTo>
                    <a:pt x="1000" y="388"/>
                  </a:lnTo>
                  <a:cubicBezTo>
                    <a:pt x="922" y="407"/>
                    <a:pt x="843" y="426"/>
                    <a:pt x="765" y="445"/>
                  </a:cubicBezTo>
                  <a:lnTo>
                    <a:pt x="765" y="445"/>
                  </a:lnTo>
                  <a:cubicBezTo>
                    <a:pt x="795" y="411"/>
                    <a:pt x="824" y="377"/>
                    <a:pt x="854" y="344"/>
                  </a:cubicBezTo>
                  <a:lnTo>
                    <a:pt x="854" y="344"/>
                  </a:lnTo>
                  <a:cubicBezTo>
                    <a:pt x="912" y="312"/>
                    <a:pt x="974" y="294"/>
                    <a:pt x="1040" y="288"/>
                  </a:cubicBezTo>
                  <a:lnTo>
                    <a:pt x="1040" y="288"/>
                  </a:lnTo>
                  <a:cubicBezTo>
                    <a:pt x="1030" y="322"/>
                    <a:pt x="1019" y="355"/>
                    <a:pt x="1007" y="388"/>
                  </a:cubicBezTo>
                  <a:close/>
                  <a:moveTo>
                    <a:pt x="1049" y="256"/>
                  </a:moveTo>
                  <a:lnTo>
                    <a:pt x="1049" y="256"/>
                  </a:lnTo>
                  <a:cubicBezTo>
                    <a:pt x="1000" y="258"/>
                    <a:pt x="953" y="267"/>
                    <a:pt x="908" y="284"/>
                  </a:cubicBezTo>
                  <a:lnTo>
                    <a:pt x="908" y="284"/>
                  </a:lnTo>
                  <a:cubicBezTo>
                    <a:pt x="925" y="265"/>
                    <a:pt x="942" y="246"/>
                    <a:pt x="959" y="226"/>
                  </a:cubicBezTo>
                  <a:lnTo>
                    <a:pt x="959" y="226"/>
                  </a:lnTo>
                  <a:cubicBezTo>
                    <a:pt x="994" y="216"/>
                    <a:pt x="1029" y="206"/>
                    <a:pt x="1064" y="195"/>
                  </a:cubicBezTo>
                  <a:lnTo>
                    <a:pt x="1064" y="195"/>
                  </a:lnTo>
                  <a:cubicBezTo>
                    <a:pt x="1059" y="215"/>
                    <a:pt x="1054" y="236"/>
                    <a:pt x="1049" y="256"/>
                  </a:cubicBezTo>
                  <a:close/>
                  <a:moveTo>
                    <a:pt x="969" y="69"/>
                  </a:moveTo>
                  <a:lnTo>
                    <a:pt x="969" y="69"/>
                  </a:lnTo>
                  <a:cubicBezTo>
                    <a:pt x="973" y="104"/>
                    <a:pt x="970" y="139"/>
                    <a:pt x="962" y="175"/>
                  </a:cubicBezTo>
                  <a:lnTo>
                    <a:pt x="962" y="175"/>
                  </a:lnTo>
                  <a:cubicBezTo>
                    <a:pt x="942" y="197"/>
                    <a:pt x="921" y="220"/>
                    <a:pt x="900" y="243"/>
                  </a:cubicBezTo>
                  <a:lnTo>
                    <a:pt x="900" y="243"/>
                  </a:lnTo>
                  <a:cubicBezTo>
                    <a:pt x="919" y="190"/>
                    <a:pt x="928" y="135"/>
                    <a:pt x="929" y="78"/>
                  </a:cubicBezTo>
                  <a:lnTo>
                    <a:pt x="929" y="78"/>
                  </a:lnTo>
                  <a:cubicBezTo>
                    <a:pt x="942" y="75"/>
                    <a:pt x="955" y="72"/>
                    <a:pt x="969" y="69"/>
                  </a:cubicBezTo>
                  <a:close/>
                  <a:moveTo>
                    <a:pt x="896" y="88"/>
                  </a:moveTo>
                  <a:lnTo>
                    <a:pt x="896" y="88"/>
                  </a:lnTo>
                  <a:cubicBezTo>
                    <a:pt x="893" y="168"/>
                    <a:pt x="872" y="245"/>
                    <a:pt x="832" y="315"/>
                  </a:cubicBezTo>
                  <a:lnTo>
                    <a:pt x="832" y="315"/>
                  </a:lnTo>
                  <a:cubicBezTo>
                    <a:pt x="832" y="316"/>
                    <a:pt x="831" y="318"/>
                    <a:pt x="831" y="319"/>
                  </a:cubicBezTo>
                  <a:lnTo>
                    <a:pt x="831" y="319"/>
                  </a:lnTo>
                  <a:cubicBezTo>
                    <a:pt x="830" y="320"/>
                    <a:pt x="829" y="320"/>
                    <a:pt x="828" y="321"/>
                  </a:cubicBezTo>
                  <a:lnTo>
                    <a:pt x="828" y="321"/>
                  </a:lnTo>
                  <a:cubicBezTo>
                    <a:pt x="823" y="324"/>
                    <a:pt x="821" y="328"/>
                    <a:pt x="821" y="333"/>
                  </a:cubicBezTo>
                  <a:lnTo>
                    <a:pt x="821" y="333"/>
                  </a:lnTo>
                  <a:cubicBezTo>
                    <a:pt x="802" y="354"/>
                    <a:pt x="783" y="376"/>
                    <a:pt x="764" y="397"/>
                  </a:cubicBezTo>
                  <a:lnTo>
                    <a:pt x="764" y="397"/>
                  </a:lnTo>
                  <a:cubicBezTo>
                    <a:pt x="785" y="305"/>
                    <a:pt x="801" y="213"/>
                    <a:pt x="812" y="119"/>
                  </a:cubicBezTo>
                  <a:lnTo>
                    <a:pt x="812" y="119"/>
                  </a:lnTo>
                  <a:cubicBezTo>
                    <a:pt x="839" y="108"/>
                    <a:pt x="867" y="97"/>
                    <a:pt x="896" y="88"/>
                  </a:cubicBezTo>
                  <a:lnTo>
                    <a:pt x="211" y="819"/>
                  </a:lnTo>
                  <a:lnTo>
                    <a:pt x="211" y="819"/>
                  </a:lnTo>
                  <a:cubicBezTo>
                    <a:pt x="212" y="816"/>
                    <a:pt x="211" y="814"/>
                    <a:pt x="210" y="813"/>
                  </a:cubicBezTo>
                  <a:lnTo>
                    <a:pt x="210" y="813"/>
                  </a:lnTo>
                  <a:cubicBezTo>
                    <a:pt x="223" y="783"/>
                    <a:pt x="236" y="753"/>
                    <a:pt x="249" y="723"/>
                  </a:cubicBezTo>
                  <a:lnTo>
                    <a:pt x="249" y="723"/>
                  </a:lnTo>
                  <a:cubicBezTo>
                    <a:pt x="248" y="826"/>
                    <a:pt x="238" y="927"/>
                    <a:pt x="218" y="1028"/>
                  </a:cubicBezTo>
                  <a:lnTo>
                    <a:pt x="218" y="1028"/>
                  </a:lnTo>
                  <a:cubicBezTo>
                    <a:pt x="213" y="1034"/>
                    <a:pt x="209" y="1039"/>
                    <a:pt x="205" y="1045"/>
                  </a:cubicBezTo>
                  <a:lnTo>
                    <a:pt x="205" y="1045"/>
                  </a:lnTo>
                  <a:cubicBezTo>
                    <a:pt x="204" y="1045"/>
                    <a:pt x="204" y="1045"/>
                    <a:pt x="204" y="1045"/>
                  </a:cubicBezTo>
                  <a:lnTo>
                    <a:pt x="204" y="1045"/>
                  </a:lnTo>
                  <a:cubicBezTo>
                    <a:pt x="196" y="1047"/>
                    <a:pt x="193" y="1053"/>
                    <a:pt x="193" y="1058"/>
                  </a:cubicBezTo>
                  <a:lnTo>
                    <a:pt x="193" y="1058"/>
                  </a:lnTo>
                  <a:cubicBezTo>
                    <a:pt x="189" y="1063"/>
                    <a:pt x="186" y="1067"/>
                    <a:pt x="182" y="1071"/>
                  </a:cubicBezTo>
                  <a:lnTo>
                    <a:pt x="182" y="1071"/>
                  </a:lnTo>
                  <a:cubicBezTo>
                    <a:pt x="192" y="987"/>
                    <a:pt x="202" y="903"/>
                    <a:pt x="211" y="819"/>
                  </a:cubicBezTo>
                  <a:lnTo>
                    <a:pt x="896" y="88"/>
                  </a:lnTo>
                  <a:close/>
                  <a:moveTo>
                    <a:pt x="119" y="1197"/>
                  </a:moveTo>
                  <a:lnTo>
                    <a:pt x="119" y="1197"/>
                  </a:lnTo>
                  <a:cubicBezTo>
                    <a:pt x="128" y="1186"/>
                    <a:pt x="137" y="1176"/>
                    <a:pt x="146" y="1164"/>
                  </a:cubicBezTo>
                  <a:lnTo>
                    <a:pt x="146" y="1164"/>
                  </a:lnTo>
                  <a:cubicBezTo>
                    <a:pt x="150" y="1164"/>
                    <a:pt x="153" y="1163"/>
                    <a:pt x="156" y="1162"/>
                  </a:cubicBezTo>
                  <a:lnTo>
                    <a:pt x="156" y="1162"/>
                  </a:lnTo>
                  <a:cubicBezTo>
                    <a:pt x="160" y="1163"/>
                    <a:pt x="164" y="1162"/>
                    <a:pt x="166" y="1161"/>
                  </a:cubicBezTo>
                  <a:lnTo>
                    <a:pt x="166" y="1161"/>
                  </a:lnTo>
                  <a:cubicBezTo>
                    <a:pt x="191" y="1157"/>
                    <a:pt x="215" y="1153"/>
                    <a:pt x="239" y="1149"/>
                  </a:cubicBezTo>
                  <a:lnTo>
                    <a:pt x="239" y="1149"/>
                  </a:lnTo>
                  <a:cubicBezTo>
                    <a:pt x="199" y="1164"/>
                    <a:pt x="158" y="1179"/>
                    <a:pt x="119" y="1197"/>
                  </a:cubicBezTo>
                  <a:close/>
                  <a:moveTo>
                    <a:pt x="96" y="1172"/>
                  </a:moveTo>
                  <a:lnTo>
                    <a:pt x="96" y="1172"/>
                  </a:lnTo>
                  <a:cubicBezTo>
                    <a:pt x="115" y="1093"/>
                    <a:pt x="138" y="1013"/>
                    <a:pt x="165" y="933"/>
                  </a:cubicBezTo>
                  <a:lnTo>
                    <a:pt x="165" y="933"/>
                  </a:lnTo>
                  <a:cubicBezTo>
                    <a:pt x="158" y="994"/>
                    <a:pt x="151" y="1055"/>
                    <a:pt x="144" y="1116"/>
                  </a:cubicBezTo>
                  <a:lnTo>
                    <a:pt x="144" y="1116"/>
                  </a:lnTo>
                  <a:cubicBezTo>
                    <a:pt x="128" y="1135"/>
                    <a:pt x="112" y="1154"/>
                    <a:pt x="96" y="1172"/>
                  </a:cubicBezTo>
                  <a:close/>
                  <a:moveTo>
                    <a:pt x="822" y="822"/>
                  </a:moveTo>
                  <a:lnTo>
                    <a:pt x="822" y="822"/>
                  </a:lnTo>
                  <a:cubicBezTo>
                    <a:pt x="999" y="603"/>
                    <a:pt x="1105" y="329"/>
                    <a:pt x="1138" y="50"/>
                  </a:cubicBezTo>
                  <a:lnTo>
                    <a:pt x="1138" y="50"/>
                  </a:lnTo>
                  <a:cubicBezTo>
                    <a:pt x="1140" y="33"/>
                    <a:pt x="1127" y="23"/>
                    <a:pt x="1114" y="21"/>
                  </a:cubicBezTo>
                  <a:lnTo>
                    <a:pt x="1114" y="21"/>
                  </a:lnTo>
                  <a:cubicBezTo>
                    <a:pt x="1113" y="10"/>
                    <a:pt x="1104" y="0"/>
                    <a:pt x="1090" y="1"/>
                  </a:cubicBezTo>
                  <a:lnTo>
                    <a:pt x="1090" y="1"/>
                  </a:lnTo>
                  <a:cubicBezTo>
                    <a:pt x="451" y="55"/>
                    <a:pt x="148" y="681"/>
                    <a:pt x="33" y="1236"/>
                  </a:cubicBezTo>
                  <a:lnTo>
                    <a:pt x="33" y="1236"/>
                  </a:lnTo>
                  <a:cubicBezTo>
                    <a:pt x="32" y="1238"/>
                    <a:pt x="32" y="1240"/>
                    <a:pt x="32" y="1242"/>
                  </a:cubicBezTo>
                  <a:lnTo>
                    <a:pt x="32" y="1242"/>
                  </a:lnTo>
                  <a:cubicBezTo>
                    <a:pt x="30" y="1244"/>
                    <a:pt x="28" y="1245"/>
                    <a:pt x="25" y="1246"/>
                  </a:cubicBezTo>
                  <a:lnTo>
                    <a:pt x="25" y="1246"/>
                  </a:lnTo>
                  <a:cubicBezTo>
                    <a:pt x="15" y="1252"/>
                    <a:pt x="13" y="1261"/>
                    <a:pt x="15" y="1270"/>
                  </a:cubicBezTo>
                  <a:lnTo>
                    <a:pt x="15" y="1270"/>
                  </a:lnTo>
                  <a:cubicBezTo>
                    <a:pt x="14" y="1271"/>
                    <a:pt x="14" y="1272"/>
                    <a:pt x="13" y="1272"/>
                  </a:cubicBezTo>
                  <a:lnTo>
                    <a:pt x="13" y="1272"/>
                  </a:lnTo>
                  <a:cubicBezTo>
                    <a:pt x="0" y="1288"/>
                    <a:pt x="24" y="1310"/>
                    <a:pt x="38" y="1293"/>
                  </a:cubicBezTo>
                  <a:lnTo>
                    <a:pt x="38" y="1293"/>
                  </a:lnTo>
                  <a:cubicBezTo>
                    <a:pt x="38" y="1292"/>
                    <a:pt x="40" y="1291"/>
                    <a:pt x="41" y="1290"/>
                  </a:cubicBezTo>
                  <a:lnTo>
                    <a:pt x="41" y="1290"/>
                  </a:lnTo>
                  <a:cubicBezTo>
                    <a:pt x="44" y="1290"/>
                    <a:pt x="48" y="1289"/>
                    <a:pt x="52" y="1287"/>
                  </a:cubicBezTo>
                  <a:lnTo>
                    <a:pt x="52" y="1287"/>
                  </a:lnTo>
                  <a:cubicBezTo>
                    <a:pt x="188" y="1203"/>
                    <a:pt x="346" y="1171"/>
                    <a:pt x="490" y="1106"/>
                  </a:cubicBezTo>
                  <a:lnTo>
                    <a:pt x="490" y="1106"/>
                  </a:lnTo>
                  <a:cubicBezTo>
                    <a:pt x="626" y="1046"/>
                    <a:pt x="730" y="936"/>
                    <a:pt x="822" y="822"/>
                  </a:cubicBezTo>
                  <a:close/>
                </a:path>
              </a:pathLst>
            </a:custGeom>
            <a:solidFill>
              <a:schemeClr val="accent4"/>
            </a:solidFill>
            <a:ln>
              <a:noFill/>
            </a:ln>
            <a:effectLst/>
          </p:spPr>
          <p:txBody>
            <a:bodyPr wrap="none" anchor="ctr"/>
            <a:lstStyle/>
            <a:p>
              <a:endParaRPr lang="es-ES_tradnl" sz="919"/>
            </a:p>
          </p:txBody>
        </p:sp>
        <p:sp>
          <p:nvSpPr>
            <p:cNvPr id="17" name="Freeform 21">
              <a:extLst>
                <a:ext uri="{FF2B5EF4-FFF2-40B4-BE49-F238E27FC236}">
                  <a16:creationId xmlns:a16="http://schemas.microsoft.com/office/drawing/2014/main" id="{FBF97661-6B41-434A-A3F3-34CD116EAE64}"/>
                </a:ext>
              </a:extLst>
            </p:cNvPr>
            <p:cNvSpPr>
              <a:spLocks noChangeArrowheads="1"/>
            </p:cNvSpPr>
            <p:nvPr/>
          </p:nvSpPr>
          <p:spPr bwMode="auto">
            <a:xfrm rot="759599">
              <a:off x="1205915" y="4369227"/>
              <a:ext cx="716037" cy="923032"/>
            </a:xfrm>
            <a:custGeom>
              <a:avLst/>
              <a:gdLst>
                <a:gd name="T0" fmla="*/ 275 w 1493"/>
                <a:gd name="T1" fmla="*/ 1076 h 1925"/>
                <a:gd name="T2" fmla="*/ 501 w 1493"/>
                <a:gd name="T3" fmla="*/ 1195 h 1925"/>
                <a:gd name="T4" fmla="*/ 470 w 1493"/>
                <a:gd name="T5" fmla="*/ 1348 h 1925"/>
                <a:gd name="T6" fmla="*/ 454 w 1493"/>
                <a:gd name="T7" fmla="*/ 1377 h 1925"/>
                <a:gd name="T8" fmla="*/ 558 w 1493"/>
                <a:gd name="T9" fmla="*/ 1560 h 1925"/>
                <a:gd name="T10" fmla="*/ 205 w 1493"/>
                <a:gd name="T11" fmla="*/ 153 h 1925"/>
                <a:gd name="T12" fmla="*/ 210 w 1493"/>
                <a:gd name="T13" fmla="*/ 141 h 1925"/>
                <a:gd name="T14" fmla="*/ 486 w 1493"/>
                <a:gd name="T15" fmla="*/ 477 h 1925"/>
                <a:gd name="T16" fmla="*/ 498 w 1493"/>
                <a:gd name="T17" fmla="*/ 597 h 1925"/>
                <a:gd name="T18" fmla="*/ 364 w 1493"/>
                <a:gd name="T19" fmla="*/ 448 h 1925"/>
                <a:gd name="T20" fmla="*/ 477 w 1493"/>
                <a:gd name="T21" fmla="*/ 625 h 1925"/>
                <a:gd name="T22" fmla="*/ 205 w 1493"/>
                <a:gd name="T23" fmla="*/ 153 h 1925"/>
                <a:gd name="T24" fmla="*/ 922 w 1493"/>
                <a:gd name="T25" fmla="*/ 785 h 1925"/>
                <a:gd name="T26" fmla="*/ 709 w 1493"/>
                <a:gd name="T27" fmla="*/ 974 h 1925"/>
                <a:gd name="T28" fmla="*/ 839 w 1493"/>
                <a:gd name="T29" fmla="*/ 715 h 1925"/>
                <a:gd name="T30" fmla="*/ 853 w 1493"/>
                <a:gd name="T31" fmla="*/ 695 h 1925"/>
                <a:gd name="T32" fmla="*/ 702 w 1493"/>
                <a:gd name="T33" fmla="*/ 879 h 1925"/>
                <a:gd name="T34" fmla="*/ 781 w 1493"/>
                <a:gd name="T35" fmla="*/ 558 h 1925"/>
                <a:gd name="T36" fmla="*/ 1374 w 1493"/>
                <a:gd name="T37" fmla="*/ 1045 h 1925"/>
                <a:gd name="T38" fmla="*/ 825 w 1493"/>
                <a:gd name="T39" fmla="*/ 1603 h 1925"/>
                <a:gd name="T40" fmla="*/ 830 w 1493"/>
                <a:gd name="T41" fmla="*/ 1589 h 1925"/>
                <a:gd name="T42" fmla="*/ 988 w 1493"/>
                <a:gd name="T43" fmla="*/ 1326 h 1925"/>
                <a:gd name="T44" fmla="*/ 838 w 1493"/>
                <a:gd name="T45" fmla="*/ 1509 h 1925"/>
                <a:gd name="T46" fmla="*/ 1374 w 1493"/>
                <a:gd name="T47" fmla="*/ 1045 h 1925"/>
                <a:gd name="T48" fmla="*/ 1354 w 1493"/>
                <a:gd name="T49" fmla="*/ 931 h 1925"/>
                <a:gd name="T50" fmla="*/ 970 w 1493"/>
                <a:gd name="T51" fmla="*/ 1111 h 1925"/>
                <a:gd name="T52" fmla="*/ 705 w 1493"/>
                <a:gd name="T53" fmla="*/ 1064 h 1925"/>
                <a:gd name="T54" fmla="*/ 906 w 1493"/>
                <a:gd name="T55" fmla="*/ 868 h 1925"/>
                <a:gd name="T56" fmla="*/ 1210 w 1493"/>
                <a:gd name="T57" fmla="*/ 416 h 1925"/>
                <a:gd name="T58" fmla="*/ 1209 w 1493"/>
                <a:gd name="T59" fmla="*/ 403 h 1925"/>
                <a:gd name="T60" fmla="*/ 1172 w 1493"/>
                <a:gd name="T61" fmla="*/ 351 h 1925"/>
                <a:gd name="T62" fmla="*/ 838 w 1493"/>
                <a:gd name="T63" fmla="*/ 387 h 1925"/>
                <a:gd name="T64" fmla="*/ 557 w 1493"/>
                <a:gd name="T65" fmla="*/ 685 h 1925"/>
                <a:gd name="T66" fmla="*/ 546 w 1493"/>
                <a:gd name="T67" fmla="*/ 674 h 1925"/>
                <a:gd name="T68" fmla="*/ 452 w 1493"/>
                <a:gd name="T69" fmla="*/ 262 h 1925"/>
                <a:gd name="T70" fmla="*/ 155 w 1493"/>
                <a:gd name="T71" fmla="*/ 126 h 1925"/>
                <a:gd name="T72" fmla="*/ 165 w 1493"/>
                <a:gd name="T73" fmla="*/ 414 h 1925"/>
                <a:gd name="T74" fmla="*/ 287 w 1493"/>
                <a:gd name="T75" fmla="*/ 536 h 1925"/>
                <a:gd name="T76" fmla="*/ 512 w 1493"/>
                <a:gd name="T77" fmla="*/ 695 h 1925"/>
                <a:gd name="T78" fmla="*/ 515 w 1493"/>
                <a:gd name="T79" fmla="*/ 709 h 1925"/>
                <a:gd name="T80" fmla="*/ 134 w 1493"/>
                <a:gd name="T81" fmla="*/ 1082 h 1925"/>
                <a:gd name="T82" fmla="*/ 208 w 1493"/>
                <a:gd name="T83" fmla="*/ 1466 h 1925"/>
                <a:gd name="T84" fmla="*/ 755 w 1493"/>
                <a:gd name="T85" fmla="*/ 1654 h 1925"/>
                <a:gd name="T86" fmla="*/ 779 w 1493"/>
                <a:gd name="T87" fmla="*/ 1693 h 1925"/>
                <a:gd name="T88" fmla="*/ 803 w 1493"/>
                <a:gd name="T89" fmla="*/ 1892 h 1925"/>
                <a:gd name="T90" fmla="*/ 825 w 1493"/>
                <a:gd name="T91" fmla="*/ 167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3" h="1925">
                  <a:moveTo>
                    <a:pt x="159" y="1333"/>
                  </a:moveTo>
                  <a:lnTo>
                    <a:pt x="159" y="1333"/>
                  </a:lnTo>
                  <a:cubicBezTo>
                    <a:pt x="86" y="1224"/>
                    <a:pt x="144" y="1089"/>
                    <a:pt x="275" y="1076"/>
                  </a:cubicBezTo>
                  <a:lnTo>
                    <a:pt x="275" y="1076"/>
                  </a:lnTo>
                  <a:cubicBezTo>
                    <a:pt x="366" y="1068"/>
                    <a:pt x="443" y="1133"/>
                    <a:pt x="501" y="1195"/>
                  </a:cubicBezTo>
                  <a:lnTo>
                    <a:pt x="501" y="1195"/>
                  </a:lnTo>
                  <a:cubicBezTo>
                    <a:pt x="607" y="1307"/>
                    <a:pt x="695" y="1451"/>
                    <a:pt x="758" y="1593"/>
                  </a:cubicBezTo>
                  <a:lnTo>
                    <a:pt x="758" y="1593"/>
                  </a:lnTo>
                  <a:cubicBezTo>
                    <a:pt x="670" y="1502"/>
                    <a:pt x="574" y="1421"/>
                    <a:pt x="470" y="1348"/>
                  </a:cubicBezTo>
                  <a:lnTo>
                    <a:pt x="470" y="1348"/>
                  </a:lnTo>
                  <a:cubicBezTo>
                    <a:pt x="453" y="1337"/>
                    <a:pt x="437" y="1365"/>
                    <a:pt x="454" y="1377"/>
                  </a:cubicBezTo>
                  <a:lnTo>
                    <a:pt x="454" y="1377"/>
                  </a:lnTo>
                  <a:cubicBezTo>
                    <a:pt x="541" y="1437"/>
                    <a:pt x="621" y="1504"/>
                    <a:pt x="696" y="1578"/>
                  </a:cubicBezTo>
                  <a:lnTo>
                    <a:pt x="696" y="1578"/>
                  </a:lnTo>
                  <a:cubicBezTo>
                    <a:pt x="653" y="1567"/>
                    <a:pt x="607" y="1564"/>
                    <a:pt x="558" y="1560"/>
                  </a:cubicBezTo>
                  <a:lnTo>
                    <a:pt x="558" y="1560"/>
                  </a:lnTo>
                  <a:cubicBezTo>
                    <a:pt x="398" y="1549"/>
                    <a:pt x="247" y="1468"/>
                    <a:pt x="159" y="1333"/>
                  </a:cubicBezTo>
                  <a:close/>
                  <a:moveTo>
                    <a:pt x="205" y="153"/>
                  </a:moveTo>
                  <a:lnTo>
                    <a:pt x="205" y="153"/>
                  </a:lnTo>
                  <a:cubicBezTo>
                    <a:pt x="208" y="150"/>
                    <a:pt x="210" y="145"/>
                    <a:pt x="210" y="141"/>
                  </a:cubicBezTo>
                  <a:lnTo>
                    <a:pt x="210" y="141"/>
                  </a:lnTo>
                  <a:cubicBezTo>
                    <a:pt x="306" y="76"/>
                    <a:pt x="413" y="291"/>
                    <a:pt x="442" y="350"/>
                  </a:cubicBezTo>
                  <a:lnTo>
                    <a:pt x="442" y="350"/>
                  </a:lnTo>
                  <a:cubicBezTo>
                    <a:pt x="462" y="390"/>
                    <a:pt x="474" y="434"/>
                    <a:pt x="486" y="477"/>
                  </a:cubicBezTo>
                  <a:lnTo>
                    <a:pt x="486" y="477"/>
                  </a:lnTo>
                  <a:cubicBezTo>
                    <a:pt x="490" y="491"/>
                    <a:pt x="492" y="552"/>
                    <a:pt x="498" y="597"/>
                  </a:cubicBezTo>
                  <a:lnTo>
                    <a:pt x="498" y="597"/>
                  </a:lnTo>
                  <a:cubicBezTo>
                    <a:pt x="464" y="541"/>
                    <a:pt x="429" y="486"/>
                    <a:pt x="392" y="432"/>
                  </a:cubicBezTo>
                  <a:lnTo>
                    <a:pt x="392" y="432"/>
                  </a:lnTo>
                  <a:cubicBezTo>
                    <a:pt x="380" y="415"/>
                    <a:pt x="352" y="430"/>
                    <a:pt x="364" y="448"/>
                  </a:cubicBezTo>
                  <a:lnTo>
                    <a:pt x="364" y="448"/>
                  </a:lnTo>
                  <a:cubicBezTo>
                    <a:pt x="403" y="506"/>
                    <a:pt x="441" y="564"/>
                    <a:pt x="477" y="625"/>
                  </a:cubicBezTo>
                  <a:lnTo>
                    <a:pt x="477" y="625"/>
                  </a:lnTo>
                  <a:cubicBezTo>
                    <a:pt x="412" y="586"/>
                    <a:pt x="345" y="521"/>
                    <a:pt x="291" y="477"/>
                  </a:cubicBezTo>
                  <a:lnTo>
                    <a:pt x="291" y="477"/>
                  </a:lnTo>
                  <a:cubicBezTo>
                    <a:pt x="198" y="402"/>
                    <a:pt x="110" y="265"/>
                    <a:pt x="205" y="153"/>
                  </a:cubicBezTo>
                  <a:close/>
                  <a:moveTo>
                    <a:pt x="1162" y="417"/>
                  </a:moveTo>
                  <a:lnTo>
                    <a:pt x="1162" y="417"/>
                  </a:lnTo>
                  <a:cubicBezTo>
                    <a:pt x="1167" y="504"/>
                    <a:pt x="950" y="757"/>
                    <a:pt x="922" y="785"/>
                  </a:cubicBezTo>
                  <a:lnTo>
                    <a:pt x="922" y="785"/>
                  </a:lnTo>
                  <a:cubicBezTo>
                    <a:pt x="857" y="853"/>
                    <a:pt x="772" y="903"/>
                    <a:pt x="709" y="974"/>
                  </a:cubicBezTo>
                  <a:lnTo>
                    <a:pt x="709" y="974"/>
                  </a:lnTo>
                  <a:cubicBezTo>
                    <a:pt x="728" y="880"/>
                    <a:pt x="767" y="796"/>
                    <a:pt x="829" y="723"/>
                  </a:cubicBezTo>
                  <a:lnTo>
                    <a:pt x="829" y="723"/>
                  </a:lnTo>
                  <a:cubicBezTo>
                    <a:pt x="833" y="722"/>
                    <a:pt x="836" y="720"/>
                    <a:pt x="839" y="715"/>
                  </a:cubicBezTo>
                  <a:lnTo>
                    <a:pt x="839" y="715"/>
                  </a:lnTo>
                  <a:cubicBezTo>
                    <a:pt x="844" y="708"/>
                    <a:pt x="849" y="702"/>
                    <a:pt x="853" y="695"/>
                  </a:cubicBezTo>
                  <a:lnTo>
                    <a:pt x="853" y="695"/>
                  </a:lnTo>
                  <a:cubicBezTo>
                    <a:pt x="863" y="679"/>
                    <a:pt x="840" y="661"/>
                    <a:pt x="827" y="675"/>
                  </a:cubicBezTo>
                  <a:lnTo>
                    <a:pt x="827" y="675"/>
                  </a:lnTo>
                  <a:cubicBezTo>
                    <a:pt x="771" y="735"/>
                    <a:pt x="729" y="803"/>
                    <a:pt x="702" y="879"/>
                  </a:cubicBezTo>
                  <a:lnTo>
                    <a:pt x="702" y="879"/>
                  </a:lnTo>
                  <a:cubicBezTo>
                    <a:pt x="708" y="768"/>
                    <a:pt x="733" y="661"/>
                    <a:pt x="781" y="558"/>
                  </a:cubicBezTo>
                  <a:lnTo>
                    <a:pt x="781" y="558"/>
                  </a:lnTo>
                  <a:cubicBezTo>
                    <a:pt x="840" y="432"/>
                    <a:pt x="1051" y="225"/>
                    <a:pt x="1162" y="417"/>
                  </a:cubicBezTo>
                  <a:close/>
                  <a:moveTo>
                    <a:pt x="1374" y="1045"/>
                  </a:moveTo>
                  <a:lnTo>
                    <a:pt x="1374" y="1045"/>
                  </a:lnTo>
                  <a:cubicBezTo>
                    <a:pt x="1394" y="1198"/>
                    <a:pt x="1210" y="1331"/>
                    <a:pt x="1102" y="1402"/>
                  </a:cubicBezTo>
                  <a:lnTo>
                    <a:pt x="1102" y="1402"/>
                  </a:lnTo>
                  <a:cubicBezTo>
                    <a:pt x="1005" y="1466"/>
                    <a:pt x="907" y="1522"/>
                    <a:pt x="825" y="1603"/>
                  </a:cubicBezTo>
                  <a:lnTo>
                    <a:pt x="825" y="1603"/>
                  </a:lnTo>
                  <a:cubicBezTo>
                    <a:pt x="827" y="1599"/>
                    <a:pt x="830" y="1595"/>
                    <a:pt x="830" y="1589"/>
                  </a:cubicBezTo>
                  <a:lnTo>
                    <a:pt x="830" y="1589"/>
                  </a:lnTo>
                  <a:cubicBezTo>
                    <a:pt x="876" y="1499"/>
                    <a:pt x="936" y="1418"/>
                    <a:pt x="1011" y="1349"/>
                  </a:cubicBezTo>
                  <a:lnTo>
                    <a:pt x="1011" y="1349"/>
                  </a:lnTo>
                  <a:cubicBezTo>
                    <a:pt x="1026" y="1335"/>
                    <a:pt x="1003" y="1312"/>
                    <a:pt x="988" y="1326"/>
                  </a:cubicBezTo>
                  <a:lnTo>
                    <a:pt x="988" y="1326"/>
                  </a:lnTo>
                  <a:cubicBezTo>
                    <a:pt x="929" y="1381"/>
                    <a:pt x="879" y="1442"/>
                    <a:pt x="838" y="1509"/>
                  </a:cubicBezTo>
                  <a:lnTo>
                    <a:pt x="838" y="1509"/>
                  </a:lnTo>
                  <a:cubicBezTo>
                    <a:pt x="853" y="1404"/>
                    <a:pt x="891" y="1307"/>
                    <a:pt x="950" y="1215"/>
                  </a:cubicBezTo>
                  <a:lnTo>
                    <a:pt x="950" y="1215"/>
                  </a:lnTo>
                  <a:cubicBezTo>
                    <a:pt x="992" y="1151"/>
                    <a:pt x="1343" y="813"/>
                    <a:pt x="1374" y="1045"/>
                  </a:cubicBezTo>
                  <a:close/>
                  <a:moveTo>
                    <a:pt x="1313" y="1293"/>
                  </a:moveTo>
                  <a:lnTo>
                    <a:pt x="1313" y="1293"/>
                  </a:lnTo>
                  <a:cubicBezTo>
                    <a:pt x="1394" y="1207"/>
                    <a:pt x="1492" y="1010"/>
                    <a:pt x="1354" y="931"/>
                  </a:cubicBezTo>
                  <a:lnTo>
                    <a:pt x="1354" y="931"/>
                  </a:lnTo>
                  <a:cubicBezTo>
                    <a:pt x="1229" y="859"/>
                    <a:pt x="1045" y="1031"/>
                    <a:pt x="970" y="1111"/>
                  </a:cubicBezTo>
                  <a:lnTo>
                    <a:pt x="970" y="1111"/>
                  </a:lnTo>
                  <a:cubicBezTo>
                    <a:pt x="878" y="1210"/>
                    <a:pt x="819" y="1337"/>
                    <a:pt x="795" y="1469"/>
                  </a:cubicBezTo>
                  <a:lnTo>
                    <a:pt x="795" y="1469"/>
                  </a:lnTo>
                  <a:cubicBezTo>
                    <a:pt x="772" y="1333"/>
                    <a:pt x="744" y="1197"/>
                    <a:pt x="705" y="1064"/>
                  </a:cubicBezTo>
                  <a:lnTo>
                    <a:pt x="705" y="1064"/>
                  </a:lnTo>
                  <a:cubicBezTo>
                    <a:pt x="750" y="979"/>
                    <a:pt x="835" y="930"/>
                    <a:pt x="906" y="868"/>
                  </a:cubicBezTo>
                  <a:lnTo>
                    <a:pt x="906" y="868"/>
                  </a:lnTo>
                  <a:cubicBezTo>
                    <a:pt x="978" y="805"/>
                    <a:pt x="1039" y="731"/>
                    <a:pt x="1094" y="654"/>
                  </a:cubicBezTo>
                  <a:lnTo>
                    <a:pt x="1094" y="654"/>
                  </a:lnTo>
                  <a:cubicBezTo>
                    <a:pt x="1124" y="610"/>
                    <a:pt x="1213" y="496"/>
                    <a:pt x="1210" y="416"/>
                  </a:cubicBezTo>
                  <a:lnTo>
                    <a:pt x="1210" y="416"/>
                  </a:lnTo>
                  <a:cubicBezTo>
                    <a:pt x="1212" y="412"/>
                    <a:pt x="1211" y="407"/>
                    <a:pt x="1209" y="403"/>
                  </a:cubicBezTo>
                  <a:lnTo>
                    <a:pt x="1209" y="403"/>
                  </a:lnTo>
                  <a:cubicBezTo>
                    <a:pt x="1205" y="382"/>
                    <a:pt x="1195" y="363"/>
                    <a:pt x="1173" y="351"/>
                  </a:cubicBezTo>
                  <a:lnTo>
                    <a:pt x="1173" y="351"/>
                  </a:lnTo>
                  <a:lnTo>
                    <a:pt x="1172" y="351"/>
                  </a:lnTo>
                  <a:lnTo>
                    <a:pt x="1172" y="351"/>
                  </a:lnTo>
                  <a:cubicBezTo>
                    <a:pt x="1081" y="259"/>
                    <a:pt x="930" y="299"/>
                    <a:pt x="838" y="387"/>
                  </a:cubicBezTo>
                  <a:lnTo>
                    <a:pt x="838" y="387"/>
                  </a:lnTo>
                  <a:cubicBezTo>
                    <a:pt x="708" y="511"/>
                    <a:pt x="655" y="715"/>
                    <a:pt x="651" y="900"/>
                  </a:cubicBezTo>
                  <a:lnTo>
                    <a:pt x="651" y="900"/>
                  </a:lnTo>
                  <a:cubicBezTo>
                    <a:pt x="624" y="827"/>
                    <a:pt x="593" y="755"/>
                    <a:pt x="557" y="685"/>
                  </a:cubicBezTo>
                  <a:lnTo>
                    <a:pt x="557" y="685"/>
                  </a:lnTo>
                  <a:cubicBezTo>
                    <a:pt x="554" y="679"/>
                    <a:pt x="550" y="676"/>
                    <a:pt x="546" y="674"/>
                  </a:cubicBezTo>
                  <a:lnTo>
                    <a:pt x="546" y="674"/>
                  </a:lnTo>
                  <a:cubicBezTo>
                    <a:pt x="569" y="636"/>
                    <a:pt x="553" y="572"/>
                    <a:pt x="546" y="534"/>
                  </a:cubicBezTo>
                  <a:lnTo>
                    <a:pt x="546" y="534"/>
                  </a:lnTo>
                  <a:cubicBezTo>
                    <a:pt x="530" y="437"/>
                    <a:pt x="498" y="349"/>
                    <a:pt x="452" y="262"/>
                  </a:cubicBezTo>
                  <a:lnTo>
                    <a:pt x="452" y="262"/>
                  </a:lnTo>
                  <a:cubicBezTo>
                    <a:pt x="401" y="169"/>
                    <a:pt x="262" y="0"/>
                    <a:pt x="155" y="126"/>
                  </a:cubicBezTo>
                  <a:lnTo>
                    <a:pt x="155" y="126"/>
                  </a:lnTo>
                  <a:cubicBezTo>
                    <a:pt x="149" y="133"/>
                    <a:pt x="147" y="141"/>
                    <a:pt x="149" y="148"/>
                  </a:cubicBezTo>
                  <a:lnTo>
                    <a:pt x="149" y="148"/>
                  </a:lnTo>
                  <a:cubicBezTo>
                    <a:pt x="98" y="231"/>
                    <a:pt x="112" y="329"/>
                    <a:pt x="165" y="414"/>
                  </a:cubicBezTo>
                  <a:lnTo>
                    <a:pt x="165" y="414"/>
                  </a:lnTo>
                  <a:cubicBezTo>
                    <a:pt x="195" y="463"/>
                    <a:pt x="242" y="502"/>
                    <a:pt x="287" y="536"/>
                  </a:cubicBezTo>
                  <a:lnTo>
                    <a:pt x="287" y="536"/>
                  </a:lnTo>
                  <a:cubicBezTo>
                    <a:pt x="353" y="587"/>
                    <a:pt x="427" y="659"/>
                    <a:pt x="504" y="693"/>
                  </a:cubicBezTo>
                  <a:lnTo>
                    <a:pt x="504" y="693"/>
                  </a:lnTo>
                  <a:cubicBezTo>
                    <a:pt x="507" y="694"/>
                    <a:pt x="510" y="695"/>
                    <a:pt x="512" y="695"/>
                  </a:cubicBezTo>
                  <a:lnTo>
                    <a:pt x="512" y="695"/>
                  </a:lnTo>
                  <a:cubicBezTo>
                    <a:pt x="512" y="699"/>
                    <a:pt x="513" y="704"/>
                    <a:pt x="515" y="709"/>
                  </a:cubicBezTo>
                  <a:lnTo>
                    <a:pt x="515" y="709"/>
                  </a:lnTo>
                  <a:cubicBezTo>
                    <a:pt x="635" y="944"/>
                    <a:pt x="699" y="1196"/>
                    <a:pt x="743" y="1454"/>
                  </a:cubicBezTo>
                  <a:lnTo>
                    <a:pt x="743" y="1454"/>
                  </a:lnTo>
                  <a:cubicBezTo>
                    <a:pt x="612" y="1208"/>
                    <a:pt x="374" y="891"/>
                    <a:pt x="134" y="1082"/>
                  </a:cubicBezTo>
                  <a:lnTo>
                    <a:pt x="134" y="1082"/>
                  </a:lnTo>
                  <a:cubicBezTo>
                    <a:pt x="0" y="1189"/>
                    <a:pt x="117" y="1381"/>
                    <a:pt x="208" y="1466"/>
                  </a:cubicBezTo>
                  <a:lnTo>
                    <a:pt x="208" y="1466"/>
                  </a:lnTo>
                  <a:cubicBezTo>
                    <a:pt x="269" y="1522"/>
                    <a:pt x="345" y="1559"/>
                    <a:pt x="423" y="1585"/>
                  </a:cubicBezTo>
                  <a:lnTo>
                    <a:pt x="423" y="1585"/>
                  </a:lnTo>
                  <a:cubicBezTo>
                    <a:pt x="530" y="1621"/>
                    <a:pt x="659" y="1590"/>
                    <a:pt x="755" y="1654"/>
                  </a:cubicBezTo>
                  <a:lnTo>
                    <a:pt x="755" y="1670"/>
                  </a:lnTo>
                  <a:lnTo>
                    <a:pt x="755" y="1670"/>
                  </a:lnTo>
                  <a:cubicBezTo>
                    <a:pt x="755" y="1685"/>
                    <a:pt x="766" y="1693"/>
                    <a:pt x="779" y="1693"/>
                  </a:cubicBezTo>
                  <a:lnTo>
                    <a:pt x="779" y="1693"/>
                  </a:lnTo>
                  <a:cubicBezTo>
                    <a:pt x="787" y="1760"/>
                    <a:pt x="795" y="1826"/>
                    <a:pt x="803" y="1892"/>
                  </a:cubicBezTo>
                  <a:lnTo>
                    <a:pt x="803" y="1892"/>
                  </a:lnTo>
                  <a:cubicBezTo>
                    <a:pt x="807" y="1923"/>
                    <a:pt x="856" y="1924"/>
                    <a:pt x="851" y="1892"/>
                  </a:cubicBezTo>
                  <a:lnTo>
                    <a:pt x="851" y="1892"/>
                  </a:lnTo>
                  <a:cubicBezTo>
                    <a:pt x="843" y="1820"/>
                    <a:pt x="834" y="1747"/>
                    <a:pt x="825" y="1674"/>
                  </a:cubicBezTo>
                  <a:lnTo>
                    <a:pt x="825" y="1674"/>
                  </a:lnTo>
                  <a:cubicBezTo>
                    <a:pt x="963" y="1516"/>
                    <a:pt x="1169" y="1445"/>
                    <a:pt x="1313" y="1293"/>
                  </a:cubicBezTo>
                  <a:close/>
                </a:path>
              </a:pathLst>
            </a:custGeom>
            <a:solidFill>
              <a:schemeClr val="accent6"/>
            </a:solidFill>
            <a:ln>
              <a:noFill/>
            </a:ln>
            <a:effectLst/>
          </p:spPr>
          <p:txBody>
            <a:bodyPr wrap="none" anchor="ctr"/>
            <a:lstStyle/>
            <a:p>
              <a:endParaRPr lang="es-ES_tradnl" sz="919" dirty="0"/>
            </a:p>
          </p:txBody>
        </p:sp>
        <p:sp>
          <p:nvSpPr>
            <p:cNvPr id="18" name="Freeform 22">
              <a:extLst>
                <a:ext uri="{FF2B5EF4-FFF2-40B4-BE49-F238E27FC236}">
                  <a16:creationId xmlns:a16="http://schemas.microsoft.com/office/drawing/2014/main" id="{A4D925A0-4EBA-6D43-BBA6-584C250BA6BB}"/>
                </a:ext>
              </a:extLst>
            </p:cNvPr>
            <p:cNvSpPr>
              <a:spLocks noChangeAspect="1" noChangeArrowheads="1"/>
            </p:cNvSpPr>
            <p:nvPr/>
          </p:nvSpPr>
          <p:spPr bwMode="auto">
            <a:xfrm rot="759599">
              <a:off x="4685017" y="5041382"/>
              <a:ext cx="716037" cy="920918"/>
            </a:xfrm>
            <a:custGeom>
              <a:avLst/>
              <a:gdLst>
                <a:gd name="T0" fmla="*/ 795 w 1493"/>
                <a:gd name="T1" fmla="*/ 1577 h 1924"/>
                <a:gd name="T2" fmla="*/ 1037 w 1493"/>
                <a:gd name="T3" fmla="*/ 1376 h 1924"/>
                <a:gd name="T4" fmla="*/ 733 w 1493"/>
                <a:gd name="T5" fmla="*/ 1593 h 1924"/>
                <a:gd name="T6" fmla="*/ 991 w 1493"/>
                <a:gd name="T7" fmla="*/ 1194 h 1924"/>
                <a:gd name="T8" fmla="*/ 1333 w 1493"/>
                <a:gd name="T9" fmla="*/ 1333 h 1924"/>
                <a:gd name="T10" fmla="*/ 1200 w 1493"/>
                <a:gd name="T11" fmla="*/ 477 h 1924"/>
                <a:gd name="T12" fmla="*/ 1015 w 1493"/>
                <a:gd name="T13" fmla="*/ 624 h 1924"/>
                <a:gd name="T14" fmla="*/ 1099 w 1493"/>
                <a:gd name="T15" fmla="*/ 432 h 1924"/>
                <a:gd name="T16" fmla="*/ 994 w 1493"/>
                <a:gd name="T17" fmla="*/ 596 h 1924"/>
                <a:gd name="T18" fmla="*/ 1049 w 1493"/>
                <a:gd name="T19" fmla="*/ 349 h 1924"/>
                <a:gd name="T20" fmla="*/ 1281 w 1493"/>
                <a:gd name="T21" fmla="*/ 141 h 1924"/>
                <a:gd name="T22" fmla="*/ 1200 w 1493"/>
                <a:gd name="T23" fmla="*/ 477 h 1924"/>
                <a:gd name="T24" fmla="*/ 790 w 1493"/>
                <a:gd name="T25" fmla="*/ 878 h 1924"/>
                <a:gd name="T26" fmla="*/ 664 w 1493"/>
                <a:gd name="T27" fmla="*/ 675 h 1924"/>
                <a:gd name="T28" fmla="*/ 652 w 1493"/>
                <a:gd name="T29" fmla="*/ 715 h 1924"/>
                <a:gd name="T30" fmla="*/ 663 w 1493"/>
                <a:gd name="T31" fmla="*/ 722 h 1924"/>
                <a:gd name="T32" fmla="*/ 569 w 1493"/>
                <a:gd name="T33" fmla="*/ 785 h 1924"/>
                <a:gd name="T34" fmla="*/ 330 w 1493"/>
                <a:gd name="T35" fmla="*/ 417 h 1924"/>
                <a:gd name="T36" fmla="*/ 541 w 1493"/>
                <a:gd name="T37" fmla="*/ 1215 h 1924"/>
                <a:gd name="T38" fmla="*/ 504 w 1493"/>
                <a:gd name="T39" fmla="*/ 1326 h 1924"/>
                <a:gd name="T40" fmla="*/ 481 w 1493"/>
                <a:gd name="T41" fmla="*/ 1349 h 1924"/>
                <a:gd name="T42" fmla="*/ 666 w 1493"/>
                <a:gd name="T43" fmla="*/ 1603 h 1924"/>
                <a:gd name="T44" fmla="*/ 389 w 1493"/>
                <a:gd name="T45" fmla="*/ 1402 h 1924"/>
                <a:gd name="T46" fmla="*/ 541 w 1493"/>
                <a:gd name="T47" fmla="*/ 1215 h 1924"/>
                <a:gd name="T48" fmla="*/ 639 w 1493"/>
                <a:gd name="T49" fmla="*/ 1892 h 1924"/>
                <a:gd name="T50" fmla="*/ 688 w 1493"/>
                <a:gd name="T51" fmla="*/ 1892 h 1924"/>
                <a:gd name="T52" fmla="*/ 736 w 1493"/>
                <a:gd name="T53" fmla="*/ 1669 h 1924"/>
                <a:gd name="T54" fmla="*/ 1068 w 1493"/>
                <a:gd name="T55" fmla="*/ 1585 h 1924"/>
                <a:gd name="T56" fmla="*/ 1283 w 1493"/>
                <a:gd name="T57" fmla="*/ 1465 h 1924"/>
                <a:gd name="T58" fmla="*/ 749 w 1493"/>
                <a:gd name="T59" fmla="*/ 1453 h 1924"/>
                <a:gd name="T60" fmla="*/ 976 w 1493"/>
                <a:gd name="T61" fmla="*/ 709 h 1924"/>
                <a:gd name="T62" fmla="*/ 988 w 1493"/>
                <a:gd name="T63" fmla="*/ 692 h 1924"/>
                <a:gd name="T64" fmla="*/ 1205 w 1493"/>
                <a:gd name="T65" fmla="*/ 536 h 1924"/>
                <a:gd name="T66" fmla="*/ 1342 w 1493"/>
                <a:gd name="T67" fmla="*/ 147 h 1924"/>
                <a:gd name="T68" fmla="*/ 1337 w 1493"/>
                <a:gd name="T69" fmla="*/ 126 h 1924"/>
                <a:gd name="T70" fmla="*/ 945 w 1493"/>
                <a:gd name="T71" fmla="*/ 533 h 1924"/>
                <a:gd name="T72" fmla="*/ 945 w 1493"/>
                <a:gd name="T73" fmla="*/ 674 h 1924"/>
                <a:gd name="T74" fmla="*/ 840 w 1493"/>
                <a:gd name="T75" fmla="*/ 899 h 1924"/>
                <a:gd name="T76" fmla="*/ 653 w 1493"/>
                <a:gd name="T77" fmla="*/ 386 h 1924"/>
                <a:gd name="T78" fmla="*/ 319 w 1493"/>
                <a:gd name="T79" fmla="*/ 350 h 1924"/>
                <a:gd name="T80" fmla="*/ 282 w 1493"/>
                <a:gd name="T81" fmla="*/ 403 h 1924"/>
                <a:gd name="T82" fmla="*/ 397 w 1493"/>
                <a:gd name="T83" fmla="*/ 654 h 1924"/>
                <a:gd name="T84" fmla="*/ 585 w 1493"/>
                <a:gd name="T85" fmla="*/ 867 h 1924"/>
                <a:gd name="T86" fmla="*/ 697 w 1493"/>
                <a:gd name="T87" fmla="*/ 1469 h 1924"/>
                <a:gd name="T88" fmla="*/ 521 w 1493"/>
                <a:gd name="T89" fmla="*/ 1110 h 1924"/>
                <a:gd name="T90" fmla="*/ 179 w 1493"/>
                <a:gd name="T91" fmla="*/ 1293 h 1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3" h="1924">
                  <a:moveTo>
                    <a:pt x="933" y="1560"/>
                  </a:moveTo>
                  <a:lnTo>
                    <a:pt x="933" y="1560"/>
                  </a:lnTo>
                  <a:cubicBezTo>
                    <a:pt x="885" y="1563"/>
                    <a:pt x="839" y="1566"/>
                    <a:pt x="795" y="1577"/>
                  </a:cubicBezTo>
                  <a:lnTo>
                    <a:pt x="795" y="1577"/>
                  </a:lnTo>
                  <a:cubicBezTo>
                    <a:pt x="870" y="1504"/>
                    <a:pt x="951" y="1436"/>
                    <a:pt x="1037" y="1376"/>
                  </a:cubicBezTo>
                  <a:lnTo>
                    <a:pt x="1037" y="1376"/>
                  </a:lnTo>
                  <a:cubicBezTo>
                    <a:pt x="1055" y="1365"/>
                    <a:pt x="1039" y="1336"/>
                    <a:pt x="1021" y="1348"/>
                  </a:cubicBezTo>
                  <a:lnTo>
                    <a:pt x="1021" y="1348"/>
                  </a:lnTo>
                  <a:cubicBezTo>
                    <a:pt x="917" y="1421"/>
                    <a:pt x="822" y="1502"/>
                    <a:pt x="733" y="1593"/>
                  </a:cubicBezTo>
                  <a:lnTo>
                    <a:pt x="733" y="1593"/>
                  </a:lnTo>
                  <a:cubicBezTo>
                    <a:pt x="796" y="1451"/>
                    <a:pt x="885" y="1306"/>
                    <a:pt x="991" y="1194"/>
                  </a:cubicBezTo>
                  <a:lnTo>
                    <a:pt x="991" y="1194"/>
                  </a:lnTo>
                  <a:cubicBezTo>
                    <a:pt x="1049" y="1133"/>
                    <a:pt x="1125" y="1068"/>
                    <a:pt x="1216" y="1076"/>
                  </a:cubicBezTo>
                  <a:lnTo>
                    <a:pt x="1216" y="1076"/>
                  </a:lnTo>
                  <a:cubicBezTo>
                    <a:pt x="1347" y="1088"/>
                    <a:pt x="1405" y="1223"/>
                    <a:pt x="1333" y="1333"/>
                  </a:cubicBezTo>
                  <a:lnTo>
                    <a:pt x="1333" y="1333"/>
                  </a:lnTo>
                  <a:cubicBezTo>
                    <a:pt x="1244" y="1468"/>
                    <a:pt x="1093" y="1549"/>
                    <a:pt x="933" y="1560"/>
                  </a:cubicBezTo>
                  <a:close/>
                  <a:moveTo>
                    <a:pt x="1200" y="477"/>
                  </a:moveTo>
                  <a:lnTo>
                    <a:pt x="1200" y="477"/>
                  </a:lnTo>
                  <a:cubicBezTo>
                    <a:pt x="1146" y="521"/>
                    <a:pt x="1079" y="585"/>
                    <a:pt x="1015" y="624"/>
                  </a:cubicBezTo>
                  <a:lnTo>
                    <a:pt x="1015" y="624"/>
                  </a:lnTo>
                  <a:cubicBezTo>
                    <a:pt x="1051" y="564"/>
                    <a:pt x="1088" y="505"/>
                    <a:pt x="1127" y="448"/>
                  </a:cubicBezTo>
                  <a:lnTo>
                    <a:pt x="1127" y="448"/>
                  </a:lnTo>
                  <a:cubicBezTo>
                    <a:pt x="1139" y="430"/>
                    <a:pt x="1111" y="414"/>
                    <a:pt x="1099" y="432"/>
                  </a:cubicBezTo>
                  <a:lnTo>
                    <a:pt x="1099" y="432"/>
                  </a:lnTo>
                  <a:cubicBezTo>
                    <a:pt x="1062" y="485"/>
                    <a:pt x="1027" y="540"/>
                    <a:pt x="994" y="596"/>
                  </a:cubicBezTo>
                  <a:lnTo>
                    <a:pt x="994" y="596"/>
                  </a:lnTo>
                  <a:cubicBezTo>
                    <a:pt x="1000" y="552"/>
                    <a:pt x="1002" y="491"/>
                    <a:pt x="1006" y="477"/>
                  </a:cubicBezTo>
                  <a:lnTo>
                    <a:pt x="1006" y="477"/>
                  </a:lnTo>
                  <a:cubicBezTo>
                    <a:pt x="1017" y="434"/>
                    <a:pt x="1030" y="390"/>
                    <a:pt x="1049" y="349"/>
                  </a:cubicBezTo>
                  <a:lnTo>
                    <a:pt x="1049" y="349"/>
                  </a:lnTo>
                  <a:cubicBezTo>
                    <a:pt x="1078" y="291"/>
                    <a:pt x="1186" y="76"/>
                    <a:pt x="1281" y="141"/>
                  </a:cubicBezTo>
                  <a:lnTo>
                    <a:pt x="1281" y="141"/>
                  </a:lnTo>
                  <a:cubicBezTo>
                    <a:pt x="1282" y="145"/>
                    <a:pt x="1284" y="149"/>
                    <a:pt x="1287" y="153"/>
                  </a:cubicBezTo>
                  <a:lnTo>
                    <a:pt x="1287" y="153"/>
                  </a:lnTo>
                  <a:cubicBezTo>
                    <a:pt x="1381" y="265"/>
                    <a:pt x="1294" y="402"/>
                    <a:pt x="1200" y="477"/>
                  </a:cubicBezTo>
                  <a:close/>
                  <a:moveTo>
                    <a:pt x="709" y="557"/>
                  </a:moveTo>
                  <a:lnTo>
                    <a:pt x="709" y="557"/>
                  </a:lnTo>
                  <a:cubicBezTo>
                    <a:pt x="757" y="661"/>
                    <a:pt x="784" y="768"/>
                    <a:pt x="790" y="878"/>
                  </a:cubicBezTo>
                  <a:lnTo>
                    <a:pt x="790" y="878"/>
                  </a:lnTo>
                  <a:cubicBezTo>
                    <a:pt x="763" y="803"/>
                    <a:pt x="720" y="734"/>
                    <a:pt x="664" y="675"/>
                  </a:cubicBezTo>
                  <a:lnTo>
                    <a:pt x="664" y="675"/>
                  </a:lnTo>
                  <a:cubicBezTo>
                    <a:pt x="651" y="661"/>
                    <a:pt x="628" y="679"/>
                    <a:pt x="638" y="694"/>
                  </a:cubicBezTo>
                  <a:lnTo>
                    <a:pt x="638" y="694"/>
                  </a:lnTo>
                  <a:cubicBezTo>
                    <a:pt x="643" y="701"/>
                    <a:pt x="648" y="708"/>
                    <a:pt x="652" y="715"/>
                  </a:cubicBezTo>
                  <a:lnTo>
                    <a:pt x="652" y="715"/>
                  </a:lnTo>
                  <a:cubicBezTo>
                    <a:pt x="655" y="720"/>
                    <a:pt x="659" y="722"/>
                    <a:pt x="663" y="722"/>
                  </a:cubicBezTo>
                  <a:lnTo>
                    <a:pt x="663" y="722"/>
                  </a:lnTo>
                  <a:cubicBezTo>
                    <a:pt x="724" y="795"/>
                    <a:pt x="764" y="880"/>
                    <a:pt x="782" y="974"/>
                  </a:cubicBezTo>
                  <a:lnTo>
                    <a:pt x="782" y="974"/>
                  </a:lnTo>
                  <a:cubicBezTo>
                    <a:pt x="720" y="903"/>
                    <a:pt x="635" y="853"/>
                    <a:pt x="569" y="785"/>
                  </a:cubicBezTo>
                  <a:lnTo>
                    <a:pt x="569" y="785"/>
                  </a:lnTo>
                  <a:cubicBezTo>
                    <a:pt x="542" y="757"/>
                    <a:pt x="324" y="504"/>
                    <a:pt x="330" y="417"/>
                  </a:cubicBezTo>
                  <a:lnTo>
                    <a:pt x="330" y="417"/>
                  </a:lnTo>
                  <a:cubicBezTo>
                    <a:pt x="441" y="225"/>
                    <a:pt x="651" y="432"/>
                    <a:pt x="709" y="557"/>
                  </a:cubicBezTo>
                  <a:close/>
                  <a:moveTo>
                    <a:pt x="541" y="1215"/>
                  </a:moveTo>
                  <a:lnTo>
                    <a:pt x="541" y="1215"/>
                  </a:lnTo>
                  <a:cubicBezTo>
                    <a:pt x="600" y="1306"/>
                    <a:pt x="638" y="1404"/>
                    <a:pt x="653" y="1509"/>
                  </a:cubicBezTo>
                  <a:lnTo>
                    <a:pt x="653" y="1509"/>
                  </a:lnTo>
                  <a:cubicBezTo>
                    <a:pt x="612" y="1442"/>
                    <a:pt x="562" y="1380"/>
                    <a:pt x="504" y="1326"/>
                  </a:cubicBezTo>
                  <a:lnTo>
                    <a:pt x="504" y="1326"/>
                  </a:lnTo>
                  <a:cubicBezTo>
                    <a:pt x="488" y="1311"/>
                    <a:pt x="466" y="1334"/>
                    <a:pt x="481" y="1349"/>
                  </a:cubicBezTo>
                  <a:lnTo>
                    <a:pt x="481" y="1349"/>
                  </a:lnTo>
                  <a:cubicBezTo>
                    <a:pt x="555" y="1418"/>
                    <a:pt x="616" y="1499"/>
                    <a:pt x="661" y="1588"/>
                  </a:cubicBezTo>
                  <a:lnTo>
                    <a:pt x="661" y="1588"/>
                  </a:lnTo>
                  <a:cubicBezTo>
                    <a:pt x="662" y="1595"/>
                    <a:pt x="663" y="1599"/>
                    <a:pt x="666" y="1603"/>
                  </a:cubicBezTo>
                  <a:lnTo>
                    <a:pt x="666" y="1603"/>
                  </a:lnTo>
                  <a:cubicBezTo>
                    <a:pt x="584" y="1522"/>
                    <a:pt x="486" y="1465"/>
                    <a:pt x="389" y="1402"/>
                  </a:cubicBezTo>
                  <a:lnTo>
                    <a:pt x="389" y="1402"/>
                  </a:lnTo>
                  <a:cubicBezTo>
                    <a:pt x="281" y="1331"/>
                    <a:pt x="98" y="1198"/>
                    <a:pt x="118" y="1045"/>
                  </a:cubicBezTo>
                  <a:lnTo>
                    <a:pt x="118" y="1045"/>
                  </a:lnTo>
                  <a:cubicBezTo>
                    <a:pt x="148" y="813"/>
                    <a:pt x="500" y="1150"/>
                    <a:pt x="541" y="1215"/>
                  </a:cubicBezTo>
                  <a:close/>
                  <a:moveTo>
                    <a:pt x="666" y="1674"/>
                  </a:moveTo>
                  <a:lnTo>
                    <a:pt x="666" y="1674"/>
                  </a:lnTo>
                  <a:cubicBezTo>
                    <a:pt x="657" y="1747"/>
                    <a:pt x="648" y="1819"/>
                    <a:pt x="639" y="1892"/>
                  </a:cubicBezTo>
                  <a:lnTo>
                    <a:pt x="639" y="1892"/>
                  </a:lnTo>
                  <a:cubicBezTo>
                    <a:pt x="636" y="1923"/>
                    <a:pt x="685" y="1923"/>
                    <a:pt x="688" y="1892"/>
                  </a:cubicBezTo>
                  <a:lnTo>
                    <a:pt x="688" y="1892"/>
                  </a:lnTo>
                  <a:cubicBezTo>
                    <a:pt x="696" y="1826"/>
                    <a:pt x="704" y="1759"/>
                    <a:pt x="713" y="1693"/>
                  </a:cubicBezTo>
                  <a:lnTo>
                    <a:pt x="713" y="1693"/>
                  </a:lnTo>
                  <a:cubicBezTo>
                    <a:pt x="724" y="1693"/>
                    <a:pt x="736" y="1684"/>
                    <a:pt x="736" y="1669"/>
                  </a:cubicBezTo>
                  <a:lnTo>
                    <a:pt x="736" y="1654"/>
                  </a:lnTo>
                  <a:lnTo>
                    <a:pt x="736" y="1654"/>
                  </a:lnTo>
                  <a:cubicBezTo>
                    <a:pt x="832" y="1590"/>
                    <a:pt x="962" y="1621"/>
                    <a:pt x="1068" y="1585"/>
                  </a:cubicBezTo>
                  <a:lnTo>
                    <a:pt x="1068" y="1585"/>
                  </a:lnTo>
                  <a:cubicBezTo>
                    <a:pt x="1146" y="1559"/>
                    <a:pt x="1223" y="1522"/>
                    <a:pt x="1283" y="1465"/>
                  </a:cubicBezTo>
                  <a:lnTo>
                    <a:pt x="1283" y="1465"/>
                  </a:lnTo>
                  <a:cubicBezTo>
                    <a:pt x="1374" y="1381"/>
                    <a:pt x="1492" y="1189"/>
                    <a:pt x="1357" y="1082"/>
                  </a:cubicBezTo>
                  <a:lnTo>
                    <a:pt x="1357" y="1082"/>
                  </a:lnTo>
                  <a:cubicBezTo>
                    <a:pt x="1117" y="891"/>
                    <a:pt x="880" y="1208"/>
                    <a:pt x="749" y="1453"/>
                  </a:cubicBezTo>
                  <a:lnTo>
                    <a:pt x="749" y="1453"/>
                  </a:lnTo>
                  <a:cubicBezTo>
                    <a:pt x="792" y="1196"/>
                    <a:pt x="857" y="944"/>
                    <a:pt x="976" y="709"/>
                  </a:cubicBezTo>
                  <a:lnTo>
                    <a:pt x="976" y="709"/>
                  </a:lnTo>
                  <a:cubicBezTo>
                    <a:pt x="979" y="704"/>
                    <a:pt x="979" y="699"/>
                    <a:pt x="979" y="695"/>
                  </a:cubicBezTo>
                  <a:lnTo>
                    <a:pt x="979" y="695"/>
                  </a:lnTo>
                  <a:cubicBezTo>
                    <a:pt x="982" y="695"/>
                    <a:pt x="985" y="694"/>
                    <a:pt x="988" y="692"/>
                  </a:cubicBezTo>
                  <a:lnTo>
                    <a:pt x="988" y="692"/>
                  </a:lnTo>
                  <a:cubicBezTo>
                    <a:pt x="1064" y="659"/>
                    <a:pt x="1138" y="587"/>
                    <a:pt x="1205" y="536"/>
                  </a:cubicBezTo>
                  <a:lnTo>
                    <a:pt x="1205" y="536"/>
                  </a:lnTo>
                  <a:cubicBezTo>
                    <a:pt x="1249" y="502"/>
                    <a:pt x="1296" y="462"/>
                    <a:pt x="1326" y="414"/>
                  </a:cubicBezTo>
                  <a:lnTo>
                    <a:pt x="1326" y="414"/>
                  </a:lnTo>
                  <a:cubicBezTo>
                    <a:pt x="1379" y="328"/>
                    <a:pt x="1393" y="231"/>
                    <a:pt x="1342" y="147"/>
                  </a:cubicBezTo>
                  <a:lnTo>
                    <a:pt x="1342" y="147"/>
                  </a:lnTo>
                  <a:cubicBezTo>
                    <a:pt x="1344" y="140"/>
                    <a:pt x="1342" y="133"/>
                    <a:pt x="1337" y="126"/>
                  </a:cubicBezTo>
                  <a:lnTo>
                    <a:pt x="1337" y="126"/>
                  </a:lnTo>
                  <a:cubicBezTo>
                    <a:pt x="1228" y="0"/>
                    <a:pt x="1091" y="168"/>
                    <a:pt x="1040" y="262"/>
                  </a:cubicBezTo>
                  <a:lnTo>
                    <a:pt x="1040" y="262"/>
                  </a:lnTo>
                  <a:cubicBezTo>
                    <a:pt x="992" y="348"/>
                    <a:pt x="961" y="436"/>
                    <a:pt x="945" y="533"/>
                  </a:cubicBezTo>
                  <a:lnTo>
                    <a:pt x="945" y="533"/>
                  </a:lnTo>
                  <a:cubicBezTo>
                    <a:pt x="938" y="572"/>
                    <a:pt x="923" y="636"/>
                    <a:pt x="945" y="674"/>
                  </a:cubicBezTo>
                  <a:lnTo>
                    <a:pt x="945" y="674"/>
                  </a:lnTo>
                  <a:cubicBezTo>
                    <a:pt x="941" y="675"/>
                    <a:pt x="937" y="679"/>
                    <a:pt x="934" y="684"/>
                  </a:cubicBezTo>
                  <a:lnTo>
                    <a:pt x="934" y="684"/>
                  </a:lnTo>
                  <a:cubicBezTo>
                    <a:pt x="898" y="755"/>
                    <a:pt x="867" y="826"/>
                    <a:pt x="840" y="899"/>
                  </a:cubicBezTo>
                  <a:lnTo>
                    <a:pt x="840" y="899"/>
                  </a:lnTo>
                  <a:cubicBezTo>
                    <a:pt x="837" y="715"/>
                    <a:pt x="784" y="511"/>
                    <a:pt x="653" y="386"/>
                  </a:cubicBezTo>
                  <a:lnTo>
                    <a:pt x="653" y="386"/>
                  </a:lnTo>
                  <a:cubicBezTo>
                    <a:pt x="561" y="299"/>
                    <a:pt x="410" y="258"/>
                    <a:pt x="319" y="350"/>
                  </a:cubicBezTo>
                  <a:lnTo>
                    <a:pt x="319" y="350"/>
                  </a:lnTo>
                  <a:lnTo>
                    <a:pt x="319" y="350"/>
                  </a:lnTo>
                  <a:lnTo>
                    <a:pt x="319" y="350"/>
                  </a:lnTo>
                  <a:cubicBezTo>
                    <a:pt x="296" y="363"/>
                    <a:pt x="286" y="381"/>
                    <a:pt x="282" y="403"/>
                  </a:cubicBezTo>
                  <a:lnTo>
                    <a:pt x="282" y="403"/>
                  </a:lnTo>
                  <a:cubicBezTo>
                    <a:pt x="280" y="407"/>
                    <a:pt x="280" y="412"/>
                    <a:pt x="281" y="415"/>
                  </a:cubicBezTo>
                  <a:lnTo>
                    <a:pt x="281" y="415"/>
                  </a:lnTo>
                  <a:cubicBezTo>
                    <a:pt x="279" y="495"/>
                    <a:pt x="367" y="610"/>
                    <a:pt x="397" y="654"/>
                  </a:cubicBezTo>
                  <a:lnTo>
                    <a:pt x="397" y="654"/>
                  </a:lnTo>
                  <a:cubicBezTo>
                    <a:pt x="452" y="731"/>
                    <a:pt x="513" y="805"/>
                    <a:pt x="585" y="867"/>
                  </a:cubicBezTo>
                  <a:lnTo>
                    <a:pt x="585" y="867"/>
                  </a:lnTo>
                  <a:cubicBezTo>
                    <a:pt x="656" y="929"/>
                    <a:pt x="741" y="979"/>
                    <a:pt x="786" y="1064"/>
                  </a:cubicBezTo>
                  <a:lnTo>
                    <a:pt x="786" y="1064"/>
                  </a:lnTo>
                  <a:cubicBezTo>
                    <a:pt x="747" y="1196"/>
                    <a:pt x="719" y="1332"/>
                    <a:pt x="697" y="1469"/>
                  </a:cubicBezTo>
                  <a:lnTo>
                    <a:pt x="697" y="1469"/>
                  </a:lnTo>
                  <a:cubicBezTo>
                    <a:pt x="672" y="1337"/>
                    <a:pt x="613" y="1210"/>
                    <a:pt x="521" y="1110"/>
                  </a:cubicBezTo>
                  <a:lnTo>
                    <a:pt x="521" y="1110"/>
                  </a:lnTo>
                  <a:cubicBezTo>
                    <a:pt x="446" y="1030"/>
                    <a:pt x="263" y="859"/>
                    <a:pt x="137" y="931"/>
                  </a:cubicBezTo>
                  <a:lnTo>
                    <a:pt x="137" y="931"/>
                  </a:lnTo>
                  <a:cubicBezTo>
                    <a:pt x="0" y="1010"/>
                    <a:pt x="97" y="1208"/>
                    <a:pt x="179" y="1293"/>
                  </a:cubicBezTo>
                  <a:lnTo>
                    <a:pt x="179" y="1293"/>
                  </a:lnTo>
                  <a:cubicBezTo>
                    <a:pt x="323" y="1445"/>
                    <a:pt x="528" y="1516"/>
                    <a:pt x="666" y="1674"/>
                  </a:cubicBezTo>
                  <a:close/>
                </a:path>
              </a:pathLst>
            </a:custGeom>
            <a:solidFill>
              <a:schemeClr val="accent6"/>
            </a:solidFill>
            <a:ln>
              <a:noFill/>
            </a:ln>
            <a:effectLst/>
          </p:spPr>
          <p:txBody>
            <a:bodyPr wrap="none" anchor="ctr"/>
            <a:lstStyle/>
            <a:p>
              <a:endParaRPr lang="es-ES_tradnl" sz="919"/>
            </a:p>
          </p:txBody>
        </p:sp>
        <p:sp>
          <p:nvSpPr>
            <p:cNvPr id="19" name="Freeform 23">
              <a:extLst>
                <a:ext uri="{FF2B5EF4-FFF2-40B4-BE49-F238E27FC236}">
                  <a16:creationId xmlns:a16="http://schemas.microsoft.com/office/drawing/2014/main" id="{689A3BEA-81CB-1546-BB23-1EF85D793527}"/>
                </a:ext>
              </a:extLst>
            </p:cNvPr>
            <p:cNvSpPr>
              <a:spLocks noChangeArrowheads="1"/>
            </p:cNvSpPr>
            <p:nvPr/>
          </p:nvSpPr>
          <p:spPr bwMode="auto">
            <a:xfrm rot="759599">
              <a:off x="2047190" y="4588640"/>
              <a:ext cx="620986" cy="542835"/>
            </a:xfrm>
            <a:custGeom>
              <a:avLst/>
              <a:gdLst>
                <a:gd name="T0" fmla="*/ 858 w 1295"/>
                <a:gd name="T1" fmla="*/ 180 h 1134"/>
                <a:gd name="T2" fmla="*/ 993 w 1295"/>
                <a:gd name="T3" fmla="*/ 881 h 1134"/>
                <a:gd name="T4" fmla="*/ 628 w 1295"/>
                <a:gd name="T5" fmla="*/ 990 h 1134"/>
                <a:gd name="T6" fmla="*/ 840 w 1295"/>
                <a:gd name="T7" fmla="*/ 832 h 1134"/>
                <a:gd name="T8" fmla="*/ 505 w 1295"/>
                <a:gd name="T9" fmla="*/ 919 h 1134"/>
                <a:gd name="T10" fmla="*/ 710 w 1295"/>
                <a:gd name="T11" fmla="*/ 757 h 1134"/>
                <a:gd name="T12" fmla="*/ 669 w 1295"/>
                <a:gd name="T13" fmla="*/ 994 h 1134"/>
                <a:gd name="T14" fmla="*/ 235 w 1295"/>
                <a:gd name="T15" fmla="*/ 579 h 1134"/>
                <a:gd name="T16" fmla="*/ 322 w 1295"/>
                <a:gd name="T17" fmla="*/ 559 h 1134"/>
                <a:gd name="T18" fmla="*/ 401 w 1295"/>
                <a:gd name="T19" fmla="*/ 541 h 1134"/>
                <a:gd name="T20" fmla="*/ 424 w 1295"/>
                <a:gd name="T21" fmla="*/ 547 h 1134"/>
                <a:gd name="T22" fmla="*/ 303 w 1295"/>
                <a:gd name="T23" fmla="*/ 588 h 1134"/>
                <a:gd name="T24" fmla="*/ 365 w 1295"/>
                <a:gd name="T25" fmla="*/ 604 h 1134"/>
                <a:gd name="T26" fmla="*/ 464 w 1295"/>
                <a:gd name="T27" fmla="*/ 575 h 1134"/>
                <a:gd name="T28" fmla="*/ 286 w 1295"/>
                <a:gd name="T29" fmla="*/ 640 h 1134"/>
                <a:gd name="T30" fmla="*/ 252 w 1295"/>
                <a:gd name="T31" fmla="*/ 606 h 1134"/>
                <a:gd name="T32" fmla="*/ 128 w 1295"/>
                <a:gd name="T33" fmla="*/ 390 h 1134"/>
                <a:gd name="T34" fmla="*/ 52 w 1295"/>
                <a:gd name="T35" fmla="*/ 230 h 1134"/>
                <a:gd name="T36" fmla="*/ 152 w 1295"/>
                <a:gd name="T37" fmla="*/ 316 h 1134"/>
                <a:gd name="T38" fmla="*/ 143 w 1295"/>
                <a:gd name="T39" fmla="*/ 419 h 1134"/>
                <a:gd name="T40" fmla="*/ 369 w 1295"/>
                <a:gd name="T41" fmla="*/ 509 h 1134"/>
                <a:gd name="T42" fmla="*/ 218 w 1295"/>
                <a:gd name="T43" fmla="*/ 550 h 1134"/>
                <a:gd name="T44" fmla="*/ 415 w 1295"/>
                <a:gd name="T45" fmla="*/ 350 h 1134"/>
                <a:gd name="T46" fmla="*/ 415 w 1295"/>
                <a:gd name="T47" fmla="*/ 501 h 1134"/>
                <a:gd name="T48" fmla="*/ 297 w 1295"/>
                <a:gd name="T49" fmla="*/ 184 h 1134"/>
                <a:gd name="T50" fmla="*/ 324 w 1295"/>
                <a:gd name="T51" fmla="*/ 350 h 1134"/>
                <a:gd name="T52" fmla="*/ 223 w 1295"/>
                <a:gd name="T53" fmla="*/ 360 h 1134"/>
                <a:gd name="T54" fmla="*/ 655 w 1295"/>
                <a:gd name="T55" fmla="*/ 666 h 1134"/>
                <a:gd name="T56" fmla="*/ 534 w 1295"/>
                <a:gd name="T57" fmla="*/ 123 h 1134"/>
                <a:gd name="T58" fmla="*/ 691 w 1295"/>
                <a:gd name="T59" fmla="*/ 690 h 1134"/>
                <a:gd name="T60" fmla="*/ 691 w 1295"/>
                <a:gd name="T61" fmla="*/ 690 h 1134"/>
                <a:gd name="T62" fmla="*/ 428 w 1295"/>
                <a:gd name="T63" fmla="*/ 405 h 1134"/>
                <a:gd name="T64" fmla="*/ 501 w 1295"/>
                <a:gd name="T65" fmla="*/ 123 h 1134"/>
                <a:gd name="T66" fmla="*/ 403 w 1295"/>
                <a:gd name="T67" fmla="*/ 131 h 1134"/>
                <a:gd name="T68" fmla="*/ 500 w 1295"/>
                <a:gd name="T69" fmla="*/ 600 h 1134"/>
                <a:gd name="T70" fmla="*/ 615 w 1295"/>
                <a:gd name="T71" fmla="*/ 682 h 1134"/>
                <a:gd name="T72" fmla="*/ 480 w 1295"/>
                <a:gd name="T73" fmla="*/ 606 h 1134"/>
                <a:gd name="T74" fmla="*/ 608 w 1295"/>
                <a:gd name="T75" fmla="*/ 730 h 1134"/>
                <a:gd name="T76" fmla="*/ 405 w 1295"/>
                <a:gd name="T77" fmla="*/ 823 h 1134"/>
                <a:gd name="T78" fmla="*/ 651 w 1295"/>
                <a:gd name="T79" fmla="*/ 702 h 1134"/>
                <a:gd name="T80" fmla="*/ 662 w 1295"/>
                <a:gd name="T81" fmla="*/ 717 h 1134"/>
                <a:gd name="T82" fmla="*/ 444 w 1295"/>
                <a:gd name="T83" fmla="*/ 853 h 1134"/>
                <a:gd name="T84" fmla="*/ 423 w 1295"/>
                <a:gd name="T85" fmla="*/ 842 h 1134"/>
                <a:gd name="T86" fmla="*/ 836 w 1295"/>
                <a:gd name="T87" fmla="*/ 777 h 1134"/>
                <a:gd name="T88" fmla="*/ 586 w 1295"/>
                <a:gd name="T89" fmla="*/ 125 h 1134"/>
                <a:gd name="T90" fmla="*/ 700 w 1295"/>
                <a:gd name="T91" fmla="*/ 1013 h 1134"/>
                <a:gd name="T92" fmla="*/ 955 w 1295"/>
                <a:gd name="T93" fmla="*/ 868 h 1134"/>
                <a:gd name="T94" fmla="*/ 816 w 1295"/>
                <a:gd name="T95" fmla="*/ 165 h 1134"/>
                <a:gd name="T96" fmla="*/ 822 w 1295"/>
                <a:gd name="T97" fmla="*/ 224 h 1134"/>
                <a:gd name="T98" fmla="*/ 914 w 1295"/>
                <a:gd name="T99" fmla="*/ 815 h 1134"/>
                <a:gd name="T100" fmla="*/ 816 w 1295"/>
                <a:gd name="T101" fmla="*/ 165 h 1134"/>
                <a:gd name="T102" fmla="*/ 3 w 1295"/>
                <a:gd name="T103" fmla="*/ 240 h 1134"/>
                <a:gd name="T104" fmla="*/ 1227 w 1295"/>
                <a:gd name="T105" fmla="*/ 946 h 1134"/>
                <a:gd name="T106" fmla="*/ 928 w 1295"/>
                <a:gd name="T107" fmla="*/ 161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95" h="1134">
                  <a:moveTo>
                    <a:pt x="1212" y="890"/>
                  </a:moveTo>
                  <a:lnTo>
                    <a:pt x="1212" y="890"/>
                  </a:lnTo>
                  <a:cubicBezTo>
                    <a:pt x="1143" y="887"/>
                    <a:pt x="1077" y="874"/>
                    <a:pt x="1015" y="853"/>
                  </a:cubicBezTo>
                  <a:lnTo>
                    <a:pt x="1015" y="853"/>
                  </a:lnTo>
                  <a:cubicBezTo>
                    <a:pt x="971" y="630"/>
                    <a:pt x="945" y="392"/>
                    <a:pt x="858" y="180"/>
                  </a:cubicBezTo>
                  <a:lnTo>
                    <a:pt x="858" y="180"/>
                  </a:lnTo>
                  <a:cubicBezTo>
                    <a:pt x="1106" y="280"/>
                    <a:pt x="1235" y="639"/>
                    <a:pt x="1212" y="890"/>
                  </a:cubicBezTo>
                  <a:close/>
                  <a:moveTo>
                    <a:pt x="771" y="1028"/>
                  </a:moveTo>
                  <a:lnTo>
                    <a:pt x="771" y="1028"/>
                  </a:lnTo>
                  <a:cubicBezTo>
                    <a:pt x="848" y="986"/>
                    <a:pt x="921" y="929"/>
                    <a:pt x="993" y="881"/>
                  </a:cubicBezTo>
                  <a:lnTo>
                    <a:pt x="993" y="881"/>
                  </a:lnTo>
                  <a:cubicBezTo>
                    <a:pt x="1053" y="902"/>
                    <a:pt x="1115" y="915"/>
                    <a:pt x="1180" y="920"/>
                  </a:cubicBezTo>
                  <a:lnTo>
                    <a:pt x="1180" y="920"/>
                  </a:lnTo>
                  <a:cubicBezTo>
                    <a:pt x="1059" y="1011"/>
                    <a:pt x="912" y="1047"/>
                    <a:pt x="771" y="1028"/>
                  </a:cubicBezTo>
                  <a:close/>
                  <a:moveTo>
                    <a:pt x="628" y="990"/>
                  </a:moveTo>
                  <a:lnTo>
                    <a:pt x="628" y="990"/>
                  </a:lnTo>
                  <a:cubicBezTo>
                    <a:pt x="707" y="948"/>
                    <a:pt x="784" y="904"/>
                    <a:pt x="860" y="857"/>
                  </a:cubicBezTo>
                  <a:lnTo>
                    <a:pt x="860" y="857"/>
                  </a:lnTo>
                  <a:cubicBezTo>
                    <a:pt x="878" y="846"/>
                    <a:pt x="858" y="821"/>
                    <a:pt x="840" y="832"/>
                  </a:cubicBezTo>
                  <a:lnTo>
                    <a:pt x="840" y="832"/>
                  </a:lnTo>
                  <a:cubicBezTo>
                    <a:pt x="761" y="880"/>
                    <a:pt x="682" y="925"/>
                    <a:pt x="600" y="968"/>
                  </a:cubicBezTo>
                  <a:lnTo>
                    <a:pt x="600" y="968"/>
                  </a:lnTo>
                  <a:cubicBezTo>
                    <a:pt x="597" y="969"/>
                    <a:pt x="595" y="971"/>
                    <a:pt x="594" y="973"/>
                  </a:cubicBezTo>
                  <a:lnTo>
                    <a:pt x="594" y="973"/>
                  </a:lnTo>
                  <a:cubicBezTo>
                    <a:pt x="563" y="958"/>
                    <a:pt x="534" y="940"/>
                    <a:pt x="505" y="919"/>
                  </a:cubicBezTo>
                  <a:lnTo>
                    <a:pt x="505" y="919"/>
                  </a:lnTo>
                  <a:cubicBezTo>
                    <a:pt x="490" y="907"/>
                    <a:pt x="475" y="894"/>
                    <a:pt x="461" y="881"/>
                  </a:cubicBezTo>
                  <a:lnTo>
                    <a:pt x="461" y="881"/>
                  </a:lnTo>
                  <a:cubicBezTo>
                    <a:pt x="544" y="841"/>
                    <a:pt x="630" y="803"/>
                    <a:pt x="710" y="757"/>
                  </a:cubicBezTo>
                  <a:lnTo>
                    <a:pt x="710" y="757"/>
                  </a:lnTo>
                  <a:cubicBezTo>
                    <a:pt x="715" y="754"/>
                    <a:pt x="717" y="750"/>
                    <a:pt x="718" y="746"/>
                  </a:cubicBezTo>
                  <a:lnTo>
                    <a:pt x="718" y="746"/>
                  </a:lnTo>
                  <a:cubicBezTo>
                    <a:pt x="778" y="784"/>
                    <a:pt x="840" y="819"/>
                    <a:pt x="904" y="847"/>
                  </a:cubicBezTo>
                  <a:lnTo>
                    <a:pt x="904" y="847"/>
                  </a:lnTo>
                  <a:cubicBezTo>
                    <a:pt x="829" y="900"/>
                    <a:pt x="750" y="949"/>
                    <a:pt x="669" y="994"/>
                  </a:cubicBezTo>
                  <a:lnTo>
                    <a:pt x="669" y="994"/>
                  </a:lnTo>
                  <a:cubicBezTo>
                    <a:pt x="665" y="996"/>
                    <a:pt x="663" y="999"/>
                    <a:pt x="662" y="1002"/>
                  </a:cubicBezTo>
                  <a:lnTo>
                    <a:pt x="662" y="1002"/>
                  </a:lnTo>
                  <a:cubicBezTo>
                    <a:pt x="650" y="998"/>
                    <a:pt x="639" y="994"/>
                    <a:pt x="628" y="990"/>
                  </a:cubicBezTo>
                  <a:close/>
                  <a:moveTo>
                    <a:pt x="235" y="579"/>
                  </a:moveTo>
                  <a:lnTo>
                    <a:pt x="235" y="579"/>
                  </a:lnTo>
                  <a:cubicBezTo>
                    <a:pt x="245" y="576"/>
                    <a:pt x="262" y="574"/>
                    <a:pt x="266" y="573"/>
                  </a:cubicBezTo>
                  <a:lnTo>
                    <a:pt x="266" y="573"/>
                  </a:lnTo>
                  <a:cubicBezTo>
                    <a:pt x="284" y="569"/>
                    <a:pt x="303" y="564"/>
                    <a:pt x="322" y="559"/>
                  </a:cubicBezTo>
                  <a:lnTo>
                    <a:pt x="322" y="559"/>
                  </a:lnTo>
                  <a:cubicBezTo>
                    <a:pt x="347" y="554"/>
                    <a:pt x="372" y="547"/>
                    <a:pt x="395" y="540"/>
                  </a:cubicBezTo>
                  <a:lnTo>
                    <a:pt x="395" y="540"/>
                  </a:lnTo>
                  <a:cubicBezTo>
                    <a:pt x="397" y="540"/>
                    <a:pt x="398" y="541"/>
                    <a:pt x="400" y="541"/>
                  </a:cubicBezTo>
                  <a:lnTo>
                    <a:pt x="400" y="541"/>
                  </a:lnTo>
                  <a:cubicBezTo>
                    <a:pt x="400" y="541"/>
                    <a:pt x="400" y="541"/>
                    <a:pt x="401" y="541"/>
                  </a:cubicBezTo>
                  <a:lnTo>
                    <a:pt x="401" y="541"/>
                  </a:lnTo>
                  <a:cubicBezTo>
                    <a:pt x="404" y="540"/>
                    <a:pt x="407" y="539"/>
                    <a:pt x="409" y="536"/>
                  </a:cubicBezTo>
                  <a:lnTo>
                    <a:pt x="409" y="536"/>
                  </a:lnTo>
                  <a:cubicBezTo>
                    <a:pt x="414" y="540"/>
                    <a:pt x="420" y="544"/>
                    <a:pt x="424" y="547"/>
                  </a:cubicBezTo>
                  <a:lnTo>
                    <a:pt x="424" y="547"/>
                  </a:lnTo>
                  <a:cubicBezTo>
                    <a:pt x="425" y="549"/>
                    <a:pt x="425" y="551"/>
                    <a:pt x="426" y="554"/>
                  </a:cubicBezTo>
                  <a:lnTo>
                    <a:pt x="426" y="554"/>
                  </a:lnTo>
                  <a:lnTo>
                    <a:pt x="426" y="554"/>
                  </a:lnTo>
                  <a:cubicBezTo>
                    <a:pt x="385" y="565"/>
                    <a:pt x="344" y="576"/>
                    <a:pt x="303" y="588"/>
                  </a:cubicBezTo>
                  <a:lnTo>
                    <a:pt x="303" y="588"/>
                  </a:lnTo>
                  <a:cubicBezTo>
                    <a:pt x="283" y="594"/>
                    <a:pt x="296" y="624"/>
                    <a:pt x="316" y="618"/>
                  </a:cubicBezTo>
                  <a:lnTo>
                    <a:pt x="316" y="618"/>
                  </a:lnTo>
                  <a:cubicBezTo>
                    <a:pt x="326" y="615"/>
                    <a:pt x="336" y="612"/>
                    <a:pt x="347" y="609"/>
                  </a:cubicBezTo>
                  <a:lnTo>
                    <a:pt x="347" y="609"/>
                  </a:lnTo>
                  <a:cubicBezTo>
                    <a:pt x="353" y="612"/>
                    <a:pt x="362" y="610"/>
                    <a:pt x="365" y="604"/>
                  </a:cubicBezTo>
                  <a:lnTo>
                    <a:pt x="365" y="604"/>
                  </a:lnTo>
                  <a:cubicBezTo>
                    <a:pt x="397" y="595"/>
                    <a:pt x="428" y="586"/>
                    <a:pt x="459" y="577"/>
                  </a:cubicBezTo>
                  <a:lnTo>
                    <a:pt x="459" y="577"/>
                  </a:lnTo>
                  <a:cubicBezTo>
                    <a:pt x="461" y="577"/>
                    <a:pt x="463" y="576"/>
                    <a:pt x="464" y="575"/>
                  </a:cubicBezTo>
                  <a:lnTo>
                    <a:pt x="464" y="575"/>
                  </a:lnTo>
                  <a:cubicBezTo>
                    <a:pt x="463" y="576"/>
                    <a:pt x="463" y="576"/>
                    <a:pt x="462" y="577"/>
                  </a:cubicBezTo>
                  <a:lnTo>
                    <a:pt x="462" y="577"/>
                  </a:lnTo>
                  <a:cubicBezTo>
                    <a:pt x="404" y="600"/>
                    <a:pt x="345" y="621"/>
                    <a:pt x="287" y="640"/>
                  </a:cubicBezTo>
                  <a:lnTo>
                    <a:pt x="287" y="640"/>
                  </a:lnTo>
                  <a:cubicBezTo>
                    <a:pt x="286" y="640"/>
                    <a:pt x="286" y="640"/>
                    <a:pt x="286" y="640"/>
                  </a:cubicBezTo>
                  <a:lnTo>
                    <a:pt x="286" y="640"/>
                  </a:lnTo>
                  <a:cubicBezTo>
                    <a:pt x="282" y="640"/>
                    <a:pt x="278" y="641"/>
                    <a:pt x="275" y="641"/>
                  </a:cubicBezTo>
                  <a:lnTo>
                    <a:pt x="275" y="641"/>
                  </a:lnTo>
                  <a:cubicBezTo>
                    <a:pt x="268" y="630"/>
                    <a:pt x="260" y="617"/>
                    <a:pt x="252" y="606"/>
                  </a:cubicBezTo>
                  <a:lnTo>
                    <a:pt x="252" y="606"/>
                  </a:lnTo>
                  <a:cubicBezTo>
                    <a:pt x="246" y="597"/>
                    <a:pt x="241" y="588"/>
                    <a:pt x="235" y="579"/>
                  </a:cubicBezTo>
                  <a:close/>
                  <a:moveTo>
                    <a:pt x="180" y="376"/>
                  </a:moveTo>
                  <a:lnTo>
                    <a:pt x="180" y="376"/>
                  </a:lnTo>
                  <a:cubicBezTo>
                    <a:pt x="162" y="379"/>
                    <a:pt x="145" y="384"/>
                    <a:pt x="128" y="390"/>
                  </a:cubicBezTo>
                  <a:lnTo>
                    <a:pt x="128" y="390"/>
                  </a:lnTo>
                  <a:cubicBezTo>
                    <a:pt x="115" y="364"/>
                    <a:pt x="103" y="339"/>
                    <a:pt x="91" y="313"/>
                  </a:cubicBezTo>
                  <a:lnTo>
                    <a:pt x="91" y="313"/>
                  </a:lnTo>
                  <a:cubicBezTo>
                    <a:pt x="121" y="334"/>
                    <a:pt x="151" y="355"/>
                    <a:pt x="180" y="376"/>
                  </a:cubicBezTo>
                  <a:close/>
                  <a:moveTo>
                    <a:pt x="52" y="230"/>
                  </a:moveTo>
                  <a:lnTo>
                    <a:pt x="52" y="230"/>
                  </a:lnTo>
                  <a:cubicBezTo>
                    <a:pt x="62" y="226"/>
                    <a:pt x="71" y="221"/>
                    <a:pt x="81" y="217"/>
                  </a:cubicBezTo>
                  <a:lnTo>
                    <a:pt x="81" y="217"/>
                  </a:lnTo>
                  <a:cubicBezTo>
                    <a:pt x="81" y="219"/>
                    <a:pt x="82" y="220"/>
                    <a:pt x="83" y="222"/>
                  </a:cubicBezTo>
                  <a:lnTo>
                    <a:pt x="83" y="222"/>
                  </a:lnTo>
                  <a:cubicBezTo>
                    <a:pt x="106" y="253"/>
                    <a:pt x="129" y="284"/>
                    <a:pt x="152" y="316"/>
                  </a:cubicBezTo>
                  <a:lnTo>
                    <a:pt x="152" y="316"/>
                  </a:lnTo>
                  <a:cubicBezTo>
                    <a:pt x="122" y="295"/>
                    <a:pt x="92" y="275"/>
                    <a:pt x="63" y="254"/>
                  </a:cubicBezTo>
                  <a:lnTo>
                    <a:pt x="63" y="254"/>
                  </a:lnTo>
                  <a:cubicBezTo>
                    <a:pt x="60" y="246"/>
                    <a:pt x="56" y="238"/>
                    <a:pt x="52" y="230"/>
                  </a:cubicBezTo>
                  <a:close/>
                  <a:moveTo>
                    <a:pt x="143" y="419"/>
                  </a:moveTo>
                  <a:lnTo>
                    <a:pt x="143" y="419"/>
                  </a:lnTo>
                  <a:cubicBezTo>
                    <a:pt x="169" y="410"/>
                    <a:pt x="195" y="405"/>
                    <a:pt x="221" y="405"/>
                  </a:cubicBezTo>
                  <a:lnTo>
                    <a:pt x="221" y="405"/>
                  </a:lnTo>
                  <a:cubicBezTo>
                    <a:pt x="271" y="439"/>
                    <a:pt x="320" y="474"/>
                    <a:pt x="369" y="509"/>
                  </a:cubicBezTo>
                  <a:lnTo>
                    <a:pt x="369" y="509"/>
                  </a:lnTo>
                  <a:cubicBezTo>
                    <a:pt x="369" y="511"/>
                    <a:pt x="369" y="512"/>
                    <a:pt x="369" y="515"/>
                  </a:cubicBezTo>
                  <a:lnTo>
                    <a:pt x="369" y="515"/>
                  </a:lnTo>
                  <a:cubicBezTo>
                    <a:pt x="339" y="524"/>
                    <a:pt x="306" y="530"/>
                    <a:pt x="276" y="537"/>
                  </a:cubicBezTo>
                  <a:lnTo>
                    <a:pt x="276" y="537"/>
                  </a:lnTo>
                  <a:cubicBezTo>
                    <a:pt x="261" y="541"/>
                    <a:pt x="235" y="542"/>
                    <a:pt x="218" y="550"/>
                  </a:cubicBezTo>
                  <a:lnTo>
                    <a:pt x="218" y="550"/>
                  </a:lnTo>
                  <a:cubicBezTo>
                    <a:pt x="192" y="507"/>
                    <a:pt x="167" y="464"/>
                    <a:pt x="143" y="419"/>
                  </a:cubicBezTo>
                  <a:close/>
                  <a:moveTo>
                    <a:pt x="370" y="135"/>
                  </a:moveTo>
                  <a:lnTo>
                    <a:pt x="370" y="135"/>
                  </a:lnTo>
                  <a:cubicBezTo>
                    <a:pt x="385" y="207"/>
                    <a:pt x="400" y="279"/>
                    <a:pt x="415" y="350"/>
                  </a:cubicBezTo>
                  <a:lnTo>
                    <a:pt x="415" y="350"/>
                  </a:lnTo>
                  <a:cubicBezTo>
                    <a:pt x="409" y="333"/>
                    <a:pt x="380" y="337"/>
                    <a:pt x="384" y="357"/>
                  </a:cubicBezTo>
                  <a:lnTo>
                    <a:pt x="384" y="357"/>
                  </a:lnTo>
                  <a:cubicBezTo>
                    <a:pt x="394" y="405"/>
                    <a:pt x="404" y="452"/>
                    <a:pt x="415" y="501"/>
                  </a:cubicBezTo>
                  <a:lnTo>
                    <a:pt x="415" y="501"/>
                  </a:lnTo>
                  <a:cubicBezTo>
                    <a:pt x="410" y="497"/>
                    <a:pt x="406" y="494"/>
                    <a:pt x="402" y="491"/>
                  </a:cubicBezTo>
                  <a:lnTo>
                    <a:pt x="402" y="491"/>
                  </a:lnTo>
                  <a:cubicBezTo>
                    <a:pt x="399" y="455"/>
                    <a:pt x="386" y="423"/>
                    <a:pt x="373" y="388"/>
                  </a:cubicBezTo>
                  <a:lnTo>
                    <a:pt x="373" y="388"/>
                  </a:lnTo>
                  <a:cubicBezTo>
                    <a:pt x="348" y="320"/>
                    <a:pt x="322" y="252"/>
                    <a:pt x="297" y="184"/>
                  </a:cubicBezTo>
                  <a:lnTo>
                    <a:pt x="297" y="184"/>
                  </a:lnTo>
                  <a:cubicBezTo>
                    <a:pt x="289" y="164"/>
                    <a:pt x="259" y="177"/>
                    <a:pt x="267" y="197"/>
                  </a:cubicBezTo>
                  <a:lnTo>
                    <a:pt x="267" y="197"/>
                  </a:lnTo>
                  <a:cubicBezTo>
                    <a:pt x="286" y="247"/>
                    <a:pt x="305" y="299"/>
                    <a:pt x="324" y="350"/>
                  </a:cubicBezTo>
                  <a:lnTo>
                    <a:pt x="324" y="350"/>
                  </a:lnTo>
                  <a:cubicBezTo>
                    <a:pt x="338" y="386"/>
                    <a:pt x="357" y="426"/>
                    <a:pt x="365" y="466"/>
                  </a:cubicBezTo>
                  <a:lnTo>
                    <a:pt x="365" y="466"/>
                  </a:lnTo>
                  <a:cubicBezTo>
                    <a:pt x="319" y="434"/>
                    <a:pt x="273" y="401"/>
                    <a:pt x="226" y="368"/>
                  </a:cubicBezTo>
                  <a:lnTo>
                    <a:pt x="226" y="368"/>
                  </a:lnTo>
                  <a:cubicBezTo>
                    <a:pt x="226" y="366"/>
                    <a:pt x="226" y="363"/>
                    <a:pt x="223" y="360"/>
                  </a:cubicBezTo>
                  <a:lnTo>
                    <a:pt x="223" y="360"/>
                  </a:lnTo>
                  <a:cubicBezTo>
                    <a:pt x="186" y="309"/>
                    <a:pt x="149" y="257"/>
                    <a:pt x="111" y="205"/>
                  </a:cubicBezTo>
                  <a:lnTo>
                    <a:pt x="111" y="205"/>
                  </a:lnTo>
                  <a:cubicBezTo>
                    <a:pt x="195" y="172"/>
                    <a:pt x="282" y="149"/>
                    <a:pt x="370" y="135"/>
                  </a:cubicBezTo>
                  <a:close/>
                  <a:moveTo>
                    <a:pt x="655" y="666"/>
                  </a:moveTo>
                  <a:lnTo>
                    <a:pt x="655" y="666"/>
                  </a:lnTo>
                  <a:cubicBezTo>
                    <a:pt x="651" y="663"/>
                    <a:pt x="647" y="661"/>
                    <a:pt x="644" y="658"/>
                  </a:cubicBezTo>
                  <a:lnTo>
                    <a:pt x="644" y="658"/>
                  </a:lnTo>
                  <a:cubicBezTo>
                    <a:pt x="614" y="478"/>
                    <a:pt x="577" y="300"/>
                    <a:pt x="534" y="123"/>
                  </a:cubicBezTo>
                  <a:lnTo>
                    <a:pt x="534" y="123"/>
                  </a:lnTo>
                  <a:cubicBezTo>
                    <a:pt x="541" y="123"/>
                    <a:pt x="546" y="123"/>
                    <a:pt x="553" y="123"/>
                  </a:cubicBezTo>
                  <a:lnTo>
                    <a:pt x="553" y="123"/>
                  </a:lnTo>
                  <a:cubicBezTo>
                    <a:pt x="596" y="302"/>
                    <a:pt x="630" y="483"/>
                    <a:pt x="655" y="666"/>
                  </a:cubicBezTo>
                  <a:close/>
                  <a:moveTo>
                    <a:pt x="691" y="690"/>
                  </a:moveTo>
                  <a:lnTo>
                    <a:pt x="691" y="690"/>
                  </a:lnTo>
                  <a:cubicBezTo>
                    <a:pt x="680" y="602"/>
                    <a:pt x="666" y="515"/>
                    <a:pt x="650" y="428"/>
                  </a:cubicBezTo>
                  <a:lnTo>
                    <a:pt x="650" y="428"/>
                  </a:lnTo>
                  <a:cubicBezTo>
                    <a:pt x="675" y="516"/>
                    <a:pt x="693" y="606"/>
                    <a:pt x="694" y="691"/>
                  </a:cubicBezTo>
                  <a:lnTo>
                    <a:pt x="694" y="691"/>
                  </a:lnTo>
                  <a:cubicBezTo>
                    <a:pt x="693" y="691"/>
                    <a:pt x="692" y="690"/>
                    <a:pt x="691" y="690"/>
                  </a:cubicBezTo>
                  <a:lnTo>
                    <a:pt x="455" y="529"/>
                  </a:lnTo>
                  <a:lnTo>
                    <a:pt x="455" y="529"/>
                  </a:lnTo>
                  <a:cubicBezTo>
                    <a:pt x="454" y="528"/>
                    <a:pt x="454" y="527"/>
                    <a:pt x="454" y="527"/>
                  </a:cubicBezTo>
                  <a:lnTo>
                    <a:pt x="454" y="527"/>
                  </a:lnTo>
                  <a:cubicBezTo>
                    <a:pt x="445" y="486"/>
                    <a:pt x="436" y="446"/>
                    <a:pt x="428" y="405"/>
                  </a:cubicBezTo>
                  <a:lnTo>
                    <a:pt x="428" y="405"/>
                  </a:lnTo>
                  <a:cubicBezTo>
                    <a:pt x="437" y="446"/>
                    <a:pt x="446" y="487"/>
                    <a:pt x="455" y="529"/>
                  </a:cubicBezTo>
                  <a:lnTo>
                    <a:pt x="691" y="690"/>
                  </a:lnTo>
                  <a:close/>
                  <a:moveTo>
                    <a:pt x="501" y="123"/>
                  </a:moveTo>
                  <a:lnTo>
                    <a:pt x="501" y="123"/>
                  </a:lnTo>
                  <a:cubicBezTo>
                    <a:pt x="542" y="292"/>
                    <a:pt x="577" y="462"/>
                    <a:pt x="606" y="633"/>
                  </a:cubicBezTo>
                  <a:lnTo>
                    <a:pt x="606" y="633"/>
                  </a:lnTo>
                  <a:cubicBezTo>
                    <a:pt x="569" y="607"/>
                    <a:pt x="531" y="582"/>
                    <a:pt x="494" y="556"/>
                  </a:cubicBezTo>
                  <a:lnTo>
                    <a:pt x="494" y="556"/>
                  </a:lnTo>
                  <a:cubicBezTo>
                    <a:pt x="463" y="414"/>
                    <a:pt x="432" y="273"/>
                    <a:pt x="403" y="131"/>
                  </a:cubicBezTo>
                  <a:lnTo>
                    <a:pt x="403" y="131"/>
                  </a:lnTo>
                  <a:cubicBezTo>
                    <a:pt x="435" y="127"/>
                    <a:pt x="468" y="125"/>
                    <a:pt x="501" y="123"/>
                  </a:cubicBezTo>
                  <a:close/>
                  <a:moveTo>
                    <a:pt x="480" y="606"/>
                  </a:moveTo>
                  <a:lnTo>
                    <a:pt x="480" y="606"/>
                  </a:lnTo>
                  <a:cubicBezTo>
                    <a:pt x="488" y="608"/>
                    <a:pt x="496" y="606"/>
                    <a:pt x="500" y="600"/>
                  </a:cubicBezTo>
                  <a:lnTo>
                    <a:pt x="500" y="600"/>
                  </a:lnTo>
                  <a:cubicBezTo>
                    <a:pt x="538" y="626"/>
                    <a:pt x="576" y="651"/>
                    <a:pt x="614" y="677"/>
                  </a:cubicBezTo>
                  <a:lnTo>
                    <a:pt x="614" y="677"/>
                  </a:lnTo>
                  <a:cubicBezTo>
                    <a:pt x="614" y="678"/>
                    <a:pt x="615" y="680"/>
                    <a:pt x="615" y="682"/>
                  </a:cubicBezTo>
                  <a:lnTo>
                    <a:pt x="615" y="682"/>
                  </a:lnTo>
                  <a:cubicBezTo>
                    <a:pt x="533" y="714"/>
                    <a:pt x="450" y="745"/>
                    <a:pt x="368" y="776"/>
                  </a:cubicBezTo>
                  <a:lnTo>
                    <a:pt x="368" y="776"/>
                  </a:lnTo>
                  <a:cubicBezTo>
                    <a:pt x="342" y="742"/>
                    <a:pt x="318" y="707"/>
                    <a:pt x="295" y="672"/>
                  </a:cubicBezTo>
                  <a:lnTo>
                    <a:pt x="295" y="672"/>
                  </a:lnTo>
                  <a:cubicBezTo>
                    <a:pt x="357" y="651"/>
                    <a:pt x="419" y="629"/>
                    <a:pt x="480" y="606"/>
                  </a:cubicBezTo>
                  <a:close/>
                  <a:moveTo>
                    <a:pt x="427" y="841"/>
                  </a:moveTo>
                  <a:lnTo>
                    <a:pt x="427" y="841"/>
                  </a:lnTo>
                  <a:cubicBezTo>
                    <a:pt x="490" y="810"/>
                    <a:pt x="555" y="783"/>
                    <a:pt x="621" y="759"/>
                  </a:cubicBezTo>
                  <a:lnTo>
                    <a:pt x="621" y="759"/>
                  </a:lnTo>
                  <a:cubicBezTo>
                    <a:pt x="641" y="752"/>
                    <a:pt x="628" y="723"/>
                    <a:pt x="608" y="730"/>
                  </a:cubicBezTo>
                  <a:lnTo>
                    <a:pt x="608" y="730"/>
                  </a:lnTo>
                  <a:cubicBezTo>
                    <a:pt x="542" y="753"/>
                    <a:pt x="477" y="780"/>
                    <a:pt x="414" y="812"/>
                  </a:cubicBezTo>
                  <a:lnTo>
                    <a:pt x="414" y="812"/>
                  </a:lnTo>
                  <a:cubicBezTo>
                    <a:pt x="409" y="814"/>
                    <a:pt x="407" y="818"/>
                    <a:pt x="405" y="823"/>
                  </a:cubicBezTo>
                  <a:lnTo>
                    <a:pt x="405" y="823"/>
                  </a:lnTo>
                  <a:cubicBezTo>
                    <a:pt x="400" y="817"/>
                    <a:pt x="394" y="809"/>
                    <a:pt x="389" y="803"/>
                  </a:cubicBezTo>
                  <a:lnTo>
                    <a:pt x="389" y="803"/>
                  </a:lnTo>
                  <a:cubicBezTo>
                    <a:pt x="475" y="770"/>
                    <a:pt x="561" y="738"/>
                    <a:pt x="646" y="705"/>
                  </a:cubicBezTo>
                  <a:lnTo>
                    <a:pt x="646" y="705"/>
                  </a:lnTo>
                  <a:cubicBezTo>
                    <a:pt x="648" y="704"/>
                    <a:pt x="650" y="703"/>
                    <a:pt x="651" y="702"/>
                  </a:cubicBezTo>
                  <a:lnTo>
                    <a:pt x="651" y="702"/>
                  </a:lnTo>
                  <a:cubicBezTo>
                    <a:pt x="655" y="704"/>
                    <a:pt x="657" y="707"/>
                    <a:pt x="661" y="708"/>
                  </a:cubicBezTo>
                  <a:lnTo>
                    <a:pt x="661" y="708"/>
                  </a:lnTo>
                  <a:cubicBezTo>
                    <a:pt x="661" y="711"/>
                    <a:pt x="662" y="714"/>
                    <a:pt x="662" y="717"/>
                  </a:cubicBezTo>
                  <a:lnTo>
                    <a:pt x="662" y="717"/>
                  </a:lnTo>
                  <a:cubicBezTo>
                    <a:pt x="664" y="731"/>
                    <a:pt x="679" y="734"/>
                    <a:pt x="688" y="727"/>
                  </a:cubicBezTo>
                  <a:lnTo>
                    <a:pt x="688" y="727"/>
                  </a:lnTo>
                  <a:cubicBezTo>
                    <a:pt x="690" y="728"/>
                    <a:pt x="691" y="728"/>
                    <a:pt x="692" y="730"/>
                  </a:cubicBezTo>
                  <a:lnTo>
                    <a:pt x="692" y="730"/>
                  </a:lnTo>
                  <a:cubicBezTo>
                    <a:pt x="612" y="776"/>
                    <a:pt x="526" y="813"/>
                    <a:pt x="444" y="853"/>
                  </a:cubicBezTo>
                  <a:lnTo>
                    <a:pt x="444" y="853"/>
                  </a:lnTo>
                  <a:cubicBezTo>
                    <a:pt x="441" y="854"/>
                    <a:pt x="439" y="856"/>
                    <a:pt x="437" y="858"/>
                  </a:cubicBezTo>
                  <a:lnTo>
                    <a:pt x="437" y="858"/>
                  </a:lnTo>
                  <a:cubicBezTo>
                    <a:pt x="433" y="853"/>
                    <a:pt x="428" y="848"/>
                    <a:pt x="423" y="842"/>
                  </a:cubicBezTo>
                  <a:lnTo>
                    <a:pt x="423" y="842"/>
                  </a:lnTo>
                  <a:cubicBezTo>
                    <a:pt x="424" y="842"/>
                    <a:pt x="426" y="842"/>
                    <a:pt x="427" y="841"/>
                  </a:cubicBezTo>
                  <a:close/>
                  <a:moveTo>
                    <a:pt x="656" y="131"/>
                  </a:moveTo>
                  <a:lnTo>
                    <a:pt x="656" y="131"/>
                  </a:lnTo>
                  <a:cubicBezTo>
                    <a:pt x="732" y="341"/>
                    <a:pt x="792" y="557"/>
                    <a:pt x="836" y="777"/>
                  </a:cubicBezTo>
                  <a:lnTo>
                    <a:pt x="836" y="777"/>
                  </a:lnTo>
                  <a:cubicBezTo>
                    <a:pt x="799" y="757"/>
                    <a:pt x="763" y="735"/>
                    <a:pt x="726" y="712"/>
                  </a:cubicBezTo>
                  <a:lnTo>
                    <a:pt x="726" y="712"/>
                  </a:lnTo>
                  <a:cubicBezTo>
                    <a:pt x="727" y="519"/>
                    <a:pt x="648" y="309"/>
                    <a:pt x="588" y="128"/>
                  </a:cubicBezTo>
                  <a:lnTo>
                    <a:pt x="588" y="128"/>
                  </a:lnTo>
                  <a:cubicBezTo>
                    <a:pt x="587" y="126"/>
                    <a:pt x="587" y="126"/>
                    <a:pt x="586" y="125"/>
                  </a:cubicBezTo>
                  <a:lnTo>
                    <a:pt x="586" y="125"/>
                  </a:lnTo>
                  <a:cubicBezTo>
                    <a:pt x="586" y="125"/>
                    <a:pt x="586" y="125"/>
                    <a:pt x="586" y="124"/>
                  </a:cubicBezTo>
                  <a:lnTo>
                    <a:pt x="586" y="124"/>
                  </a:lnTo>
                  <a:cubicBezTo>
                    <a:pt x="609" y="125"/>
                    <a:pt x="633" y="128"/>
                    <a:pt x="656" y="131"/>
                  </a:cubicBezTo>
                  <a:close/>
                  <a:moveTo>
                    <a:pt x="700" y="1013"/>
                  </a:moveTo>
                  <a:lnTo>
                    <a:pt x="700" y="1013"/>
                  </a:lnTo>
                  <a:cubicBezTo>
                    <a:pt x="783" y="968"/>
                    <a:pt x="863" y="918"/>
                    <a:pt x="940" y="862"/>
                  </a:cubicBezTo>
                  <a:lnTo>
                    <a:pt x="940" y="862"/>
                  </a:lnTo>
                  <a:cubicBezTo>
                    <a:pt x="945" y="864"/>
                    <a:pt x="950" y="866"/>
                    <a:pt x="955" y="868"/>
                  </a:cubicBezTo>
                  <a:lnTo>
                    <a:pt x="955" y="868"/>
                  </a:lnTo>
                  <a:cubicBezTo>
                    <a:pt x="878" y="920"/>
                    <a:pt x="801" y="980"/>
                    <a:pt x="717" y="1019"/>
                  </a:cubicBezTo>
                  <a:lnTo>
                    <a:pt x="717" y="1019"/>
                  </a:lnTo>
                  <a:cubicBezTo>
                    <a:pt x="711" y="1017"/>
                    <a:pt x="706" y="1015"/>
                    <a:pt x="700" y="1013"/>
                  </a:cubicBezTo>
                  <a:close/>
                  <a:moveTo>
                    <a:pt x="816" y="165"/>
                  </a:moveTo>
                  <a:lnTo>
                    <a:pt x="816" y="165"/>
                  </a:lnTo>
                  <a:cubicBezTo>
                    <a:pt x="909" y="376"/>
                    <a:pt x="937" y="616"/>
                    <a:pt x="979" y="841"/>
                  </a:cubicBezTo>
                  <a:lnTo>
                    <a:pt x="979" y="841"/>
                  </a:lnTo>
                  <a:cubicBezTo>
                    <a:pt x="969" y="838"/>
                    <a:pt x="959" y="834"/>
                    <a:pt x="950" y="830"/>
                  </a:cubicBezTo>
                  <a:lnTo>
                    <a:pt x="950" y="830"/>
                  </a:lnTo>
                  <a:cubicBezTo>
                    <a:pt x="915" y="626"/>
                    <a:pt x="873" y="424"/>
                    <a:pt x="822" y="224"/>
                  </a:cubicBezTo>
                  <a:lnTo>
                    <a:pt x="822" y="224"/>
                  </a:lnTo>
                  <a:cubicBezTo>
                    <a:pt x="817" y="204"/>
                    <a:pt x="784" y="208"/>
                    <a:pt x="790" y="228"/>
                  </a:cubicBezTo>
                  <a:lnTo>
                    <a:pt x="790" y="228"/>
                  </a:lnTo>
                  <a:cubicBezTo>
                    <a:pt x="839" y="423"/>
                    <a:pt x="881" y="618"/>
                    <a:pt x="914" y="815"/>
                  </a:cubicBezTo>
                  <a:lnTo>
                    <a:pt x="914" y="815"/>
                  </a:lnTo>
                  <a:cubicBezTo>
                    <a:pt x="900" y="809"/>
                    <a:pt x="887" y="802"/>
                    <a:pt x="873" y="795"/>
                  </a:cubicBezTo>
                  <a:lnTo>
                    <a:pt x="873" y="795"/>
                  </a:lnTo>
                  <a:cubicBezTo>
                    <a:pt x="830" y="571"/>
                    <a:pt x="769" y="351"/>
                    <a:pt x="692" y="136"/>
                  </a:cubicBezTo>
                  <a:lnTo>
                    <a:pt x="692" y="136"/>
                  </a:lnTo>
                  <a:cubicBezTo>
                    <a:pt x="734" y="143"/>
                    <a:pt x="775" y="153"/>
                    <a:pt x="816" y="165"/>
                  </a:cubicBezTo>
                  <a:close/>
                  <a:moveTo>
                    <a:pt x="18" y="192"/>
                  </a:moveTo>
                  <a:lnTo>
                    <a:pt x="18" y="192"/>
                  </a:lnTo>
                  <a:cubicBezTo>
                    <a:pt x="7" y="197"/>
                    <a:pt x="3" y="208"/>
                    <a:pt x="5" y="218"/>
                  </a:cubicBezTo>
                  <a:lnTo>
                    <a:pt x="5" y="218"/>
                  </a:lnTo>
                  <a:cubicBezTo>
                    <a:pt x="1" y="224"/>
                    <a:pt x="0" y="232"/>
                    <a:pt x="3" y="240"/>
                  </a:cubicBezTo>
                  <a:lnTo>
                    <a:pt x="3" y="240"/>
                  </a:lnTo>
                  <a:cubicBezTo>
                    <a:pt x="124" y="513"/>
                    <a:pt x="289" y="857"/>
                    <a:pt x="557" y="1012"/>
                  </a:cubicBezTo>
                  <a:lnTo>
                    <a:pt x="557" y="1012"/>
                  </a:lnTo>
                  <a:cubicBezTo>
                    <a:pt x="767" y="1133"/>
                    <a:pt x="1043" y="1095"/>
                    <a:pt x="1227" y="946"/>
                  </a:cubicBezTo>
                  <a:lnTo>
                    <a:pt x="1227" y="946"/>
                  </a:lnTo>
                  <a:cubicBezTo>
                    <a:pt x="1230" y="944"/>
                    <a:pt x="1231" y="942"/>
                    <a:pt x="1233" y="940"/>
                  </a:cubicBezTo>
                  <a:lnTo>
                    <a:pt x="1233" y="940"/>
                  </a:lnTo>
                  <a:cubicBezTo>
                    <a:pt x="1244" y="940"/>
                    <a:pt x="1255" y="934"/>
                    <a:pt x="1258" y="919"/>
                  </a:cubicBezTo>
                  <a:lnTo>
                    <a:pt x="1258" y="919"/>
                  </a:lnTo>
                  <a:cubicBezTo>
                    <a:pt x="1294" y="650"/>
                    <a:pt x="1165" y="309"/>
                    <a:pt x="928" y="161"/>
                  </a:cubicBezTo>
                  <a:lnTo>
                    <a:pt x="928" y="161"/>
                  </a:lnTo>
                  <a:cubicBezTo>
                    <a:pt x="670" y="0"/>
                    <a:pt x="276" y="71"/>
                    <a:pt x="18" y="192"/>
                  </a:cubicBezTo>
                  <a:close/>
                </a:path>
              </a:pathLst>
            </a:custGeom>
            <a:solidFill>
              <a:schemeClr val="accent6"/>
            </a:solidFill>
            <a:ln>
              <a:noFill/>
            </a:ln>
            <a:effectLst/>
          </p:spPr>
          <p:txBody>
            <a:bodyPr wrap="none" anchor="ctr"/>
            <a:lstStyle/>
            <a:p>
              <a:endParaRPr lang="es-ES_tradnl" sz="919" dirty="0"/>
            </a:p>
          </p:txBody>
        </p:sp>
        <p:grpSp>
          <p:nvGrpSpPr>
            <p:cNvPr id="20" name="Group 19">
              <a:extLst>
                <a:ext uri="{FF2B5EF4-FFF2-40B4-BE49-F238E27FC236}">
                  <a16:creationId xmlns:a16="http://schemas.microsoft.com/office/drawing/2014/main" id="{D1301B29-06FC-BB49-823F-3C78A70D9C3C}"/>
                </a:ext>
              </a:extLst>
            </p:cNvPr>
            <p:cNvGrpSpPr/>
            <p:nvPr/>
          </p:nvGrpSpPr>
          <p:grpSpPr>
            <a:xfrm rot="759599">
              <a:off x="1394973" y="3709498"/>
              <a:ext cx="1522897" cy="1567252"/>
              <a:chOff x="3441122" y="3792279"/>
              <a:chExt cx="778762" cy="801444"/>
            </a:xfrm>
            <a:solidFill>
              <a:schemeClr val="accent6"/>
            </a:solidFill>
          </p:grpSpPr>
          <p:sp>
            <p:nvSpPr>
              <p:cNvPr id="354" name="Freeform 9">
                <a:extLst>
                  <a:ext uri="{FF2B5EF4-FFF2-40B4-BE49-F238E27FC236}">
                    <a16:creationId xmlns:a16="http://schemas.microsoft.com/office/drawing/2014/main" id="{5AD89304-165F-DA46-96B0-0B39E00279F1}"/>
                  </a:ext>
                </a:extLst>
              </p:cNvPr>
              <p:cNvSpPr>
                <a:spLocks noChangeArrowheads="1"/>
              </p:cNvSpPr>
              <p:nvPr/>
            </p:nvSpPr>
            <p:spPr bwMode="auto">
              <a:xfrm>
                <a:off x="4187480" y="4458709"/>
                <a:ext cx="25923" cy="12961"/>
              </a:xfrm>
              <a:custGeom>
                <a:avLst/>
                <a:gdLst>
                  <a:gd name="T0" fmla="*/ 30 w 105"/>
                  <a:gd name="T1" fmla="*/ 50 h 55"/>
                  <a:gd name="T2" fmla="*/ 30 w 105"/>
                  <a:gd name="T3" fmla="*/ 50 h 55"/>
                  <a:gd name="T4" fmla="*/ 84 w 105"/>
                  <a:gd name="T5" fmla="*/ 36 h 55"/>
                  <a:gd name="T6" fmla="*/ 84 w 105"/>
                  <a:gd name="T7" fmla="*/ 36 h 55"/>
                  <a:gd name="T8" fmla="*/ 75 w 105"/>
                  <a:gd name="T9" fmla="*/ 5 h 55"/>
                  <a:gd name="T10" fmla="*/ 75 w 105"/>
                  <a:gd name="T11" fmla="*/ 5 h 55"/>
                  <a:gd name="T12" fmla="*/ 21 w 105"/>
                  <a:gd name="T13" fmla="*/ 18 h 55"/>
                  <a:gd name="T14" fmla="*/ 21 w 105"/>
                  <a:gd name="T15" fmla="*/ 18 h 55"/>
                  <a:gd name="T16" fmla="*/ 30 w 105"/>
                  <a:gd name="T17" fmla="*/ 5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55">
                    <a:moveTo>
                      <a:pt x="30" y="50"/>
                    </a:moveTo>
                    <a:lnTo>
                      <a:pt x="30" y="50"/>
                    </a:lnTo>
                    <a:cubicBezTo>
                      <a:pt x="47" y="45"/>
                      <a:pt x="65" y="41"/>
                      <a:pt x="84" y="36"/>
                    </a:cubicBezTo>
                    <a:lnTo>
                      <a:pt x="84" y="36"/>
                    </a:lnTo>
                    <a:cubicBezTo>
                      <a:pt x="104" y="31"/>
                      <a:pt x="95" y="0"/>
                      <a:pt x="75" y="5"/>
                    </a:cubicBezTo>
                    <a:lnTo>
                      <a:pt x="75" y="5"/>
                    </a:lnTo>
                    <a:cubicBezTo>
                      <a:pt x="57" y="9"/>
                      <a:pt x="39" y="14"/>
                      <a:pt x="21" y="18"/>
                    </a:cubicBezTo>
                    <a:lnTo>
                      <a:pt x="21" y="18"/>
                    </a:lnTo>
                    <a:cubicBezTo>
                      <a:pt x="0" y="23"/>
                      <a:pt x="9" y="54"/>
                      <a:pt x="30" y="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5" name="Freeform 24">
                <a:extLst>
                  <a:ext uri="{FF2B5EF4-FFF2-40B4-BE49-F238E27FC236}">
                    <a16:creationId xmlns:a16="http://schemas.microsoft.com/office/drawing/2014/main" id="{E9C971AB-0FCA-0843-8B39-70880B3CE387}"/>
                  </a:ext>
                </a:extLst>
              </p:cNvPr>
              <p:cNvSpPr>
                <a:spLocks noChangeArrowheads="1"/>
              </p:cNvSpPr>
              <p:nvPr/>
            </p:nvSpPr>
            <p:spPr bwMode="auto">
              <a:xfrm>
                <a:off x="3495127" y="3834403"/>
                <a:ext cx="686952" cy="759320"/>
              </a:xfrm>
              <a:custGeom>
                <a:avLst/>
                <a:gdLst>
                  <a:gd name="T0" fmla="*/ 2727 w 2805"/>
                  <a:gd name="T1" fmla="*/ 219 h 3101"/>
                  <a:gd name="T2" fmla="*/ 2418 w 2805"/>
                  <a:gd name="T3" fmla="*/ 475 h 3101"/>
                  <a:gd name="T4" fmla="*/ 2538 w 2805"/>
                  <a:gd name="T5" fmla="*/ 44 h 3101"/>
                  <a:gd name="T6" fmla="*/ 2417 w 2805"/>
                  <a:gd name="T7" fmla="*/ 365 h 3101"/>
                  <a:gd name="T8" fmla="*/ 2374 w 2805"/>
                  <a:gd name="T9" fmla="*/ 30 h 3101"/>
                  <a:gd name="T10" fmla="*/ 2350 w 2805"/>
                  <a:gd name="T11" fmla="*/ 483 h 3101"/>
                  <a:gd name="T12" fmla="*/ 2334 w 2805"/>
                  <a:gd name="T13" fmla="*/ 514 h 3101"/>
                  <a:gd name="T14" fmla="*/ 1873 w 2805"/>
                  <a:gd name="T15" fmla="*/ 1145 h 3101"/>
                  <a:gd name="T16" fmla="*/ 1736 w 2805"/>
                  <a:gd name="T17" fmla="*/ 740 h 3101"/>
                  <a:gd name="T18" fmla="*/ 2115 w 2805"/>
                  <a:gd name="T19" fmla="*/ 596 h 3101"/>
                  <a:gd name="T20" fmla="*/ 1850 w 2805"/>
                  <a:gd name="T21" fmla="*/ 669 h 3101"/>
                  <a:gd name="T22" fmla="*/ 1996 w 2805"/>
                  <a:gd name="T23" fmla="*/ 478 h 3101"/>
                  <a:gd name="T24" fmla="*/ 1856 w 2805"/>
                  <a:gd name="T25" fmla="*/ 432 h 3101"/>
                  <a:gd name="T26" fmla="*/ 1725 w 2805"/>
                  <a:gd name="T27" fmla="*/ 669 h 3101"/>
                  <a:gd name="T28" fmla="*/ 1682 w 2805"/>
                  <a:gd name="T29" fmla="*/ 644 h 3101"/>
                  <a:gd name="T30" fmla="*/ 1544 w 2805"/>
                  <a:gd name="T31" fmla="*/ 349 h 3101"/>
                  <a:gd name="T32" fmla="*/ 1517 w 2805"/>
                  <a:gd name="T33" fmla="*/ 855 h 3101"/>
                  <a:gd name="T34" fmla="*/ 1557 w 2805"/>
                  <a:gd name="T35" fmla="*/ 707 h 3101"/>
                  <a:gd name="T36" fmla="*/ 1516 w 2805"/>
                  <a:gd name="T37" fmla="*/ 808 h 3101"/>
                  <a:gd name="T38" fmla="*/ 1518 w 2805"/>
                  <a:gd name="T39" fmla="*/ 718 h 3101"/>
                  <a:gd name="T40" fmla="*/ 1487 w 2805"/>
                  <a:gd name="T41" fmla="*/ 739 h 3101"/>
                  <a:gd name="T42" fmla="*/ 1485 w 2805"/>
                  <a:gd name="T43" fmla="*/ 797 h 3101"/>
                  <a:gd name="T44" fmla="*/ 1410 w 2805"/>
                  <a:gd name="T45" fmla="*/ 737 h 3101"/>
                  <a:gd name="T46" fmla="*/ 1431 w 2805"/>
                  <a:gd name="T47" fmla="*/ 809 h 3101"/>
                  <a:gd name="T48" fmla="*/ 1401 w 2805"/>
                  <a:gd name="T49" fmla="*/ 828 h 3101"/>
                  <a:gd name="T50" fmla="*/ 1529 w 2805"/>
                  <a:gd name="T51" fmla="*/ 1027 h 3101"/>
                  <a:gd name="T52" fmla="*/ 994 w 2805"/>
                  <a:gd name="T53" fmla="*/ 822 h 3101"/>
                  <a:gd name="T54" fmla="*/ 1257 w 2805"/>
                  <a:gd name="T55" fmla="*/ 612 h 3101"/>
                  <a:gd name="T56" fmla="*/ 1176 w 2805"/>
                  <a:gd name="T57" fmla="*/ 514 h 3101"/>
                  <a:gd name="T58" fmla="*/ 1044 w 2805"/>
                  <a:gd name="T59" fmla="*/ 517 h 3101"/>
                  <a:gd name="T60" fmla="*/ 787 w 2805"/>
                  <a:gd name="T61" fmla="*/ 528 h 3101"/>
                  <a:gd name="T62" fmla="*/ 934 w 2805"/>
                  <a:gd name="T63" fmla="*/ 776 h 3101"/>
                  <a:gd name="T64" fmla="*/ 708 w 2805"/>
                  <a:gd name="T65" fmla="*/ 664 h 3101"/>
                  <a:gd name="T66" fmla="*/ 948 w 2805"/>
                  <a:gd name="T67" fmla="*/ 815 h 3101"/>
                  <a:gd name="T68" fmla="*/ 1112 w 2805"/>
                  <a:gd name="T69" fmla="*/ 1582 h 3101"/>
                  <a:gd name="T70" fmla="*/ 514 w 2805"/>
                  <a:gd name="T71" fmla="*/ 754 h 3101"/>
                  <a:gd name="T72" fmla="*/ 534 w 2805"/>
                  <a:gd name="T73" fmla="*/ 689 h 3101"/>
                  <a:gd name="T74" fmla="*/ 491 w 2805"/>
                  <a:gd name="T75" fmla="*/ 679 h 3101"/>
                  <a:gd name="T76" fmla="*/ 492 w 2805"/>
                  <a:gd name="T77" fmla="*/ 570 h 3101"/>
                  <a:gd name="T78" fmla="*/ 417 w 2805"/>
                  <a:gd name="T79" fmla="*/ 746 h 3101"/>
                  <a:gd name="T80" fmla="*/ 385 w 2805"/>
                  <a:gd name="T81" fmla="*/ 708 h 3101"/>
                  <a:gd name="T82" fmla="*/ 182 w 2805"/>
                  <a:gd name="T83" fmla="*/ 396 h 3101"/>
                  <a:gd name="T84" fmla="*/ 43 w 2805"/>
                  <a:gd name="T85" fmla="*/ 488 h 3101"/>
                  <a:gd name="T86" fmla="*/ 38 w 2805"/>
                  <a:gd name="T87" fmla="*/ 646 h 3101"/>
                  <a:gd name="T88" fmla="*/ 1120 w 2805"/>
                  <a:gd name="T89" fmla="*/ 1647 h 3101"/>
                  <a:gd name="T90" fmla="*/ 1285 w 2805"/>
                  <a:gd name="T91" fmla="*/ 3070 h 3101"/>
                  <a:gd name="T92" fmla="*/ 1185 w 2805"/>
                  <a:gd name="T93" fmla="*/ 1667 h 3101"/>
                  <a:gd name="T94" fmla="*/ 1834 w 2805"/>
                  <a:gd name="T95" fmla="*/ 1252 h 3101"/>
                  <a:gd name="T96" fmla="*/ 1883 w 2805"/>
                  <a:gd name="T97" fmla="*/ 1231 h 3101"/>
                  <a:gd name="T98" fmla="*/ 2178 w 2805"/>
                  <a:gd name="T99" fmla="*/ 1185 h 3101"/>
                  <a:gd name="T100" fmla="*/ 2243 w 2805"/>
                  <a:gd name="T101" fmla="*/ 1149 h 3101"/>
                  <a:gd name="T102" fmla="*/ 2166 w 2805"/>
                  <a:gd name="T103" fmla="*/ 1138 h 3101"/>
                  <a:gd name="T104" fmla="*/ 2264 w 2805"/>
                  <a:gd name="T105" fmla="*/ 1056 h 3101"/>
                  <a:gd name="T106" fmla="*/ 2162 w 2805"/>
                  <a:gd name="T107" fmla="*/ 1107 h 3101"/>
                  <a:gd name="T108" fmla="*/ 2148 w 2805"/>
                  <a:gd name="T109" fmla="*/ 1068 h 3101"/>
                  <a:gd name="T110" fmla="*/ 2152 w 2805"/>
                  <a:gd name="T111" fmla="*/ 967 h 3101"/>
                  <a:gd name="T112" fmla="*/ 2375 w 2805"/>
                  <a:gd name="T113" fmla="*/ 541 h 3101"/>
                  <a:gd name="T114" fmla="*/ 2499 w 2805"/>
                  <a:gd name="T115" fmla="*/ 579 h 3101"/>
                  <a:gd name="T116" fmla="*/ 2577 w 2805"/>
                  <a:gd name="T117" fmla="*/ 549 h 3101"/>
                  <a:gd name="T118" fmla="*/ 2787 w 2805"/>
                  <a:gd name="T119" fmla="*/ 369 h 3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5" h="3101">
                    <a:moveTo>
                      <a:pt x="2770" y="341"/>
                    </a:moveTo>
                    <a:lnTo>
                      <a:pt x="2770" y="341"/>
                    </a:lnTo>
                    <a:cubicBezTo>
                      <a:pt x="2743" y="361"/>
                      <a:pt x="2516" y="495"/>
                      <a:pt x="2428" y="507"/>
                    </a:cubicBezTo>
                    <a:lnTo>
                      <a:pt x="2428" y="507"/>
                    </a:lnTo>
                    <a:cubicBezTo>
                      <a:pt x="2543" y="428"/>
                      <a:pt x="2643" y="332"/>
                      <a:pt x="2727" y="219"/>
                    </a:cubicBezTo>
                    <a:lnTo>
                      <a:pt x="2727" y="219"/>
                    </a:lnTo>
                    <a:cubicBezTo>
                      <a:pt x="2739" y="202"/>
                      <a:pt x="2711" y="186"/>
                      <a:pt x="2698" y="203"/>
                    </a:cubicBezTo>
                    <a:lnTo>
                      <a:pt x="2698" y="203"/>
                    </a:lnTo>
                    <a:cubicBezTo>
                      <a:pt x="2620" y="309"/>
                      <a:pt x="2526" y="400"/>
                      <a:pt x="2418" y="475"/>
                    </a:cubicBezTo>
                    <a:lnTo>
                      <a:pt x="2418" y="475"/>
                    </a:lnTo>
                    <a:cubicBezTo>
                      <a:pt x="2431" y="440"/>
                      <a:pt x="2440" y="398"/>
                      <a:pt x="2448" y="374"/>
                    </a:cubicBezTo>
                    <a:lnTo>
                      <a:pt x="2448" y="374"/>
                    </a:lnTo>
                    <a:cubicBezTo>
                      <a:pt x="2489" y="267"/>
                      <a:pt x="2529" y="159"/>
                      <a:pt x="2569" y="52"/>
                    </a:cubicBezTo>
                    <a:lnTo>
                      <a:pt x="2569" y="52"/>
                    </a:lnTo>
                    <a:cubicBezTo>
                      <a:pt x="2577" y="32"/>
                      <a:pt x="2545" y="24"/>
                      <a:pt x="2538" y="44"/>
                    </a:cubicBezTo>
                    <a:lnTo>
                      <a:pt x="2538" y="44"/>
                    </a:lnTo>
                    <a:cubicBezTo>
                      <a:pt x="2510" y="119"/>
                      <a:pt x="2482" y="194"/>
                      <a:pt x="2453" y="269"/>
                    </a:cubicBezTo>
                    <a:lnTo>
                      <a:pt x="2453" y="269"/>
                    </a:lnTo>
                    <a:cubicBezTo>
                      <a:pt x="2441" y="301"/>
                      <a:pt x="2429" y="333"/>
                      <a:pt x="2417" y="365"/>
                    </a:cubicBezTo>
                    <a:lnTo>
                      <a:pt x="2417" y="365"/>
                    </a:lnTo>
                    <a:cubicBezTo>
                      <a:pt x="2409" y="387"/>
                      <a:pt x="2401" y="408"/>
                      <a:pt x="2393" y="430"/>
                    </a:cubicBezTo>
                    <a:lnTo>
                      <a:pt x="2393" y="430"/>
                    </a:lnTo>
                    <a:cubicBezTo>
                      <a:pt x="2386" y="442"/>
                      <a:pt x="2382" y="454"/>
                      <a:pt x="2380" y="467"/>
                    </a:cubicBezTo>
                    <a:lnTo>
                      <a:pt x="2380" y="467"/>
                    </a:lnTo>
                    <a:cubicBezTo>
                      <a:pt x="2349" y="321"/>
                      <a:pt x="2347" y="176"/>
                      <a:pt x="2374" y="30"/>
                    </a:cubicBezTo>
                    <a:lnTo>
                      <a:pt x="2374" y="30"/>
                    </a:lnTo>
                    <a:cubicBezTo>
                      <a:pt x="2378" y="9"/>
                      <a:pt x="2347" y="0"/>
                      <a:pt x="2343" y="21"/>
                    </a:cubicBezTo>
                    <a:lnTo>
                      <a:pt x="2343" y="21"/>
                    </a:lnTo>
                    <a:cubicBezTo>
                      <a:pt x="2314" y="176"/>
                      <a:pt x="2316" y="329"/>
                      <a:pt x="2350" y="483"/>
                    </a:cubicBezTo>
                    <a:lnTo>
                      <a:pt x="2350" y="483"/>
                    </a:lnTo>
                    <a:cubicBezTo>
                      <a:pt x="2273" y="396"/>
                      <a:pt x="2232" y="288"/>
                      <a:pt x="2233" y="170"/>
                    </a:cubicBezTo>
                    <a:lnTo>
                      <a:pt x="2233" y="170"/>
                    </a:lnTo>
                    <a:cubicBezTo>
                      <a:pt x="2233" y="149"/>
                      <a:pt x="2201" y="149"/>
                      <a:pt x="2200" y="170"/>
                    </a:cubicBezTo>
                    <a:lnTo>
                      <a:pt x="2200" y="170"/>
                    </a:lnTo>
                    <a:cubicBezTo>
                      <a:pt x="2200" y="299"/>
                      <a:pt x="2247" y="420"/>
                      <a:pt x="2334" y="514"/>
                    </a:cubicBezTo>
                    <a:lnTo>
                      <a:pt x="2334" y="514"/>
                    </a:lnTo>
                    <a:cubicBezTo>
                      <a:pt x="2334" y="515"/>
                      <a:pt x="2334" y="515"/>
                      <a:pt x="2334" y="515"/>
                    </a:cubicBezTo>
                    <a:lnTo>
                      <a:pt x="2334" y="515"/>
                    </a:lnTo>
                    <a:cubicBezTo>
                      <a:pt x="2212" y="747"/>
                      <a:pt x="2057" y="958"/>
                      <a:pt x="1873" y="1145"/>
                    </a:cubicBezTo>
                    <a:lnTo>
                      <a:pt x="1873" y="1145"/>
                    </a:lnTo>
                    <a:cubicBezTo>
                      <a:pt x="1778" y="1242"/>
                      <a:pt x="1674" y="1329"/>
                      <a:pt x="1565" y="1410"/>
                    </a:cubicBezTo>
                    <a:lnTo>
                      <a:pt x="1565" y="1410"/>
                    </a:lnTo>
                    <a:cubicBezTo>
                      <a:pt x="1476" y="1476"/>
                      <a:pt x="1351" y="1578"/>
                      <a:pt x="1232" y="1610"/>
                    </a:cubicBezTo>
                    <a:lnTo>
                      <a:pt x="1232" y="1610"/>
                    </a:lnTo>
                    <a:cubicBezTo>
                      <a:pt x="1434" y="1336"/>
                      <a:pt x="1590" y="1046"/>
                      <a:pt x="1736" y="740"/>
                    </a:cubicBezTo>
                    <a:lnTo>
                      <a:pt x="1736" y="740"/>
                    </a:lnTo>
                    <a:cubicBezTo>
                      <a:pt x="1739" y="738"/>
                      <a:pt x="1742" y="735"/>
                      <a:pt x="1743" y="732"/>
                    </a:cubicBezTo>
                    <a:lnTo>
                      <a:pt x="1743" y="732"/>
                    </a:lnTo>
                    <a:cubicBezTo>
                      <a:pt x="1888" y="744"/>
                      <a:pt x="2004" y="689"/>
                      <a:pt x="2115" y="596"/>
                    </a:cubicBezTo>
                    <a:lnTo>
                      <a:pt x="2115" y="596"/>
                    </a:lnTo>
                    <a:cubicBezTo>
                      <a:pt x="2131" y="582"/>
                      <a:pt x="2108" y="559"/>
                      <a:pt x="2091" y="573"/>
                    </a:cubicBezTo>
                    <a:lnTo>
                      <a:pt x="2091" y="573"/>
                    </a:lnTo>
                    <a:cubicBezTo>
                      <a:pt x="2005" y="646"/>
                      <a:pt x="1916" y="692"/>
                      <a:pt x="1809" y="700"/>
                    </a:cubicBezTo>
                    <a:lnTo>
                      <a:pt x="1809" y="700"/>
                    </a:lnTo>
                    <a:cubicBezTo>
                      <a:pt x="1824" y="690"/>
                      <a:pt x="1838" y="678"/>
                      <a:pt x="1850" y="669"/>
                    </a:cubicBezTo>
                    <a:lnTo>
                      <a:pt x="1850" y="669"/>
                    </a:lnTo>
                    <a:cubicBezTo>
                      <a:pt x="1913" y="619"/>
                      <a:pt x="1970" y="564"/>
                      <a:pt x="2019" y="501"/>
                    </a:cubicBezTo>
                    <a:lnTo>
                      <a:pt x="2019" y="501"/>
                    </a:lnTo>
                    <a:cubicBezTo>
                      <a:pt x="2032" y="485"/>
                      <a:pt x="2009" y="462"/>
                      <a:pt x="1996" y="478"/>
                    </a:cubicBezTo>
                    <a:lnTo>
                      <a:pt x="1996" y="478"/>
                    </a:lnTo>
                    <a:cubicBezTo>
                      <a:pt x="1966" y="516"/>
                      <a:pt x="1933" y="553"/>
                      <a:pt x="1897" y="586"/>
                    </a:cubicBezTo>
                    <a:lnTo>
                      <a:pt x="1897" y="586"/>
                    </a:lnTo>
                    <a:cubicBezTo>
                      <a:pt x="1872" y="611"/>
                      <a:pt x="1804" y="682"/>
                      <a:pt x="1755" y="692"/>
                    </a:cubicBezTo>
                    <a:lnTo>
                      <a:pt x="1755" y="692"/>
                    </a:lnTo>
                    <a:cubicBezTo>
                      <a:pt x="1764" y="597"/>
                      <a:pt x="1797" y="509"/>
                      <a:pt x="1856" y="432"/>
                    </a:cubicBezTo>
                    <a:lnTo>
                      <a:pt x="1856" y="432"/>
                    </a:lnTo>
                    <a:cubicBezTo>
                      <a:pt x="1869" y="415"/>
                      <a:pt x="1840" y="398"/>
                      <a:pt x="1827" y="415"/>
                    </a:cubicBezTo>
                    <a:lnTo>
                      <a:pt x="1827" y="415"/>
                    </a:lnTo>
                    <a:cubicBezTo>
                      <a:pt x="1771" y="491"/>
                      <a:pt x="1736" y="577"/>
                      <a:pt x="1725" y="669"/>
                    </a:cubicBezTo>
                    <a:lnTo>
                      <a:pt x="1725" y="669"/>
                    </a:lnTo>
                    <a:cubicBezTo>
                      <a:pt x="1690" y="574"/>
                      <a:pt x="1678" y="475"/>
                      <a:pt x="1688" y="372"/>
                    </a:cubicBezTo>
                    <a:lnTo>
                      <a:pt x="1688" y="372"/>
                    </a:lnTo>
                    <a:cubicBezTo>
                      <a:pt x="1691" y="351"/>
                      <a:pt x="1658" y="351"/>
                      <a:pt x="1656" y="372"/>
                    </a:cubicBezTo>
                    <a:lnTo>
                      <a:pt x="1656" y="372"/>
                    </a:lnTo>
                    <a:cubicBezTo>
                      <a:pt x="1646" y="466"/>
                      <a:pt x="1655" y="556"/>
                      <a:pt x="1682" y="644"/>
                    </a:cubicBezTo>
                    <a:lnTo>
                      <a:pt x="1682" y="644"/>
                    </a:lnTo>
                    <a:cubicBezTo>
                      <a:pt x="1609" y="563"/>
                      <a:pt x="1564" y="465"/>
                      <a:pt x="1577" y="349"/>
                    </a:cubicBezTo>
                    <a:lnTo>
                      <a:pt x="1577" y="349"/>
                    </a:lnTo>
                    <a:cubicBezTo>
                      <a:pt x="1579" y="329"/>
                      <a:pt x="1547" y="329"/>
                      <a:pt x="1544" y="349"/>
                    </a:cubicBezTo>
                    <a:lnTo>
                      <a:pt x="1544" y="349"/>
                    </a:lnTo>
                    <a:cubicBezTo>
                      <a:pt x="1528" y="492"/>
                      <a:pt x="1597" y="613"/>
                      <a:pt x="1698" y="707"/>
                    </a:cubicBezTo>
                    <a:lnTo>
                      <a:pt x="1698" y="707"/>
                    </a:lnTo>
                    <a:cubicBezTo>
                      <a:pt x="1651" y="805"/>
                      <a:pt x="1604" y="901"/>
                      <a:pt x="1554" y="995"/>
                    </a:cubicBezTo>
                    <a:lnTo>
                      <a:pt x="1554" y="995"/>
                    </a:lnTo>
                    <a:cubicBezTo>
                      <a:pt x="1542" y="949"/>
                      <a:pt x="1530" y="902"/>
                      <a:pt x="1517" y="855"/>
                    </a:cubicBezTo>
                    <a:lnTo>
                      <a:pt x="1517" y="855"/>
                    </a:lnTo>
                    <a:cubicBezTo>
                      <a:pt x="1555" y="838"/>
                      <a:pt x="1584" y="740"/>
                      <a:pt x="1589" y="716"/>
                    </a:cubicBezTo>
                    <a:lnTo>
                      <a:pt x="1589" y="716"/>
                    </a:lnTo>
                    <a:cubicBezTo>
                      <a:pt x="1591" y="695"/>
                      <a:pt x="1560" y="687"/>
                      <a:pt x="1557" y="707"/>
                    </a:cubicBezTo>
                    <a:lnTo>
                      <a:pt x="1557" y="707"/>
                    </a:lnTo>
                    <a:cubicBezTo>
                      <a:pt x="1554" y="728"/>
                      <a:pt x="1549" y="748"/>
                      <a:pt x="1540" y="768"/>
                    </a:cubicBezTo>
                    <a:lnTo>
                      <a:pt x="1540" y="768"/>
                    </a:lnTo>
                    <a:cubicBezTo>
                      <a:pt x="1536" y="779"/>
                      <a:pt x="1530" y="788"/>
                      <a:pt x="1524" y="798"/>
                    </a:cubicBezTo>
                    <a:lnTo>
                      <a:pt x="1524" y="798"/>
                    </a:lnTo>
                    <a:cubicBezTo>
                      <a:pt x="1523" y="801"/>
                      <a:pt x="1519" y="804"/>
                      <a:pt x="1516" y="808"/>
                    </a:cubicBezTo>
                    <a:lnTo>
                      <a:pt x="1516" y="808"/>
                    </a:lnTo>
                    <a:cubicBezTo>
                      <a:pt x="1516" y="807"/>
                      <a:pt x="1516" y="806"/>
                      <a:pt x="1517" y="806"/>
                    </a:cubicBezTo>
                    <a:lnTo>
                      <a:pt x="1517" y="806"/>
                    </a:lnTo>
                    <a:cubicBezTo>
                      <a:pt x="1520" y="776"/>
                      <a:pt x="1521" y="747"/>
                      <a:pt x="1518" y="718"/>
                    </a:cubicBezTo>
                    <a:lnTo>
                      <a:pt x="1518" y="718"/>
                    </a:lnTo>
                    <a:cubicBezTo>
                      <a:pt x="1516" y="700"/>
                      <a:pt x="1492" y="695"/>
                      <a:pt x="1486" y="714"/>
                    </a:cubicBezTo>
                    <a:lnTo>
                      <a:pt x="1486" y="714"/>
                    </a:lnTo>
                    <a:cubicBezTo>
                      <a:pt x="1484" y="717"/>
                      <a:pt x="1484" y="720"/>
                      <a:pt x="1483" y="723"/>
                    </a:cubicBezTo>
                    <a:lnTo>
                      <a:pt x="1483" y="723"/>
                    </a:lnTo>
                    <a:cubicBezTo>
                      <a:pt x="1480" y="730"/>
                      <a:pt x="1483" y="735"/>
                      <a:pt x="1487" y="739"/>
                    </a:cubicBezTo>
                    <a:lnTo>
                      <a:pt x="1487" y="739"/>
                    </a:lnTo>
                    <a:cubicBezTo>
                      <a:pt x="1488" y="750"/>
                      <a:pt x="1488" y="760"/>
                      <a:pt x="1488" y="771"/>
                    </a:cubicBezTo>
                    <a:lnTo>
                      <a:pt x="1488" y="771"/>
                    </a:lnTo>
                    <a:cubicBezTo>
                      <a:pt x="1487" y="780"/>
                      <a:pt x="1486" y="788"/>
                      <a:pt x="1485" y="797"/>
                    </a:cubicBezTo>
                    <a:lnTo>
                      <a:pt x="1485" y="797"/>
                    </a:lnTo>
                    <a:cubicBezTo>
                      <a:pt x="1485" y="798"/>
                      <a:pt x="1484" y="800"/>
                      <a:pt x="1484" y="801"/>
                    </a:cubicBezTo>
                    <a:lnTo>
                      <a:pt x="1484" y="801"/>
                    </a:lnTo>
                    <a:cubicBezTo>
                      <a:pt x="1463" y="782"/>
                      <a:pt x="1448" y="756"/>
                      <a:pt x="1441" y="728"/>
                    </a:cubicBezTo>
                    <a:lnTo>
                      <a:pt x="1441" y="728"/>
                    </a:lnTo>
                    <a:cubicBezTo>
                      <a:pt x="1436" y="707"/>
                      <a:pt x="1405" y="716"/>
                      <a:pt x="1410" y="737"/>
                    </a:cubicBezTo>
                    <a:lnTo>
                      <a:pt x="1410" y="737"/>
                    </a:lnTo>
                    <a:cubicBezTo>
                      <a:pt x="1418" y="771"/>
                      <a:pt x="1436" y="801"/>
                      <a:pt x="1462" y="824"/>
                    </a:cubicBezTo>
                    <a:lnTo>
                      <a:pt x="1462" y="824"/>
                    </a:lnTo>
                    <a:cubicBezTo>
                      <a:pt x="1450" y="821"/>
                      <a:pt x="1440" y="815"/>
                      <a:pt x="1431" y="809"/>
                    </a:cubicBezTo>
                    <a:lnTo>
                      <a:pt x="1431" y="809"/>
                    </a:lnTo>
                    <a:cubicBezTo>
                      <a:pt x="1415" y="799"/>
                      <a:pt x="1381" y="779"/>
                      <a:pt x="1391" y="756"/>
                    </a:cubicBezTo>
                    <a:lnTo>
                      <a:pt x="1391" y="756"/>
                    </a:lnTo>
                    <a:cubicBezTo>
                      <a:pt x="1400" y="737"/>
                      <a:pt x="1372" y="720"/>
                      <a:pt x="1363" y="740"/>
                    </a:cubicBezTo>
                    <a:lnTo>
                      <a:pt x="1363" y="740"/>
                    </a:lnTo>
                    <a:cubicBezTo>
                      <a:pt x="1345" y="778"/>
                      <a:pt x="1371" y="806"/>
                      <a:pt x="1401" y="828"/>
                    </a:cubicBezTo>
                    <a:lnTo>
                      <a:pt x="1401" y="828"/>
                    </a:lnTo>
                    <a:cubicBezTo>
                      <a:pt x="1426" y="846"/>
                      <a:pt x="1454" y="861"/>
                      <a:pt x="1484" y="858"/>
                    </a:cubicBezTo>
                    <a:lnTo>
                      <a:pt x="1484" y="858"/>
                    </a:lnTo>
                    <a:cubicBezTo>
                      <a:pt x="1499" y="914"/>
                      <a:pt x="1514" y="970"/>
                      <a:pt x="1529" y="1027"/>
                    </a:cubicBezTo>
                    <a:lnTo>
                      <a:pt x="1529" y="1027"/>
                    </a:lnTo>
                    <a:cubicBezTo>
                      <a:pt x="1530" y="1030"/>
                      <a:pt x="1532" y="1033"/>
                      <a:pt x="1534" y="1034"/>
                    </a:cubicBezTo>
                    <a:lnTo>
                      <a:pt x="1534" y="1034"/>
                    </a:lnTo>
                    <a:cubicBezTo>
                      <a:pt x="1427" y="1233"/>
                      <a:pt x="1311" y="1426"/>
                      <a:pt x="1172" y="1610"/>
                    </a:cubicBezTo>
                    <a:lnTo>
                      <a:pt x="1172" y="1610"/>
                    </a:lnTo>
                    <a:cubicBezTo>
                      <a:pt x="1090" y="1352"/>
                      <a:pt x="1030" y="1089"/>
                      <a:pt x="994" y="822"/>
                    </a:cubicBezTo>
                    <a:lnTo>
                      <a:pt x="994" y="822"/>
                    </a:lnTo>
                    <a:cubicBezTo>
                      <a:pt x="1109" y="794"/>
                      <a:pt x="1197" y="715"/>
                      <a:pt x="1281" y="635"/>
                    </a:cubicBezTo>
                    <a:lnTo>
                      <a:pt x="1281" y="635"/>
                    </a:lnTo>
                    <a:cubicBezTo>
                      <a:pt x="1295" y="620"/>
                      <a:pt x="1272" y="598"/>
                      <a:pt x="1257" y="612"/>
                    </a:cubicBezTo>
                    <a:lnTo>
                      <a:pt x="1257" y="612"/>
                    </a:lnTo>
                    <a:cubicBezTo>
                      <a:pt x="1190" y="677"/>
                      <a:pt x="1121" y="741"/>
                      <a:pt x="1035" y="775"/>
                    </a:cubicBezTo>
                    <a:lnTo>
                      <a:pt x="1035" y="775"/>
                    </a:lnTo>
                    <a:cubicBezTo>
                      <a:pt x="1106" y="705"/>
                      <a:pt x="1164" y="623"/>
                      <a:pt x="1204" y="530"/>
                    </a:cubicBezTo>
                    <a:lnTo>
                      <a:pt x="1204" y="530"/>
                    </a:lnTo>
                    <a:cubicBezTo>
                      <a:pt x="1213" y="512"/>
                      <a:pt x="1184" y="495"/>
                      <a:pt x="1176" y="514"/>
                    </a:cubicBezTo>
                    <a:lnTo>
                      <a:pt x="1176" y="514"/>
                    </a:lnTo>
                    <a:cubicBezTo>
                      <a:pt x="1134" y="611"/>
                      <a:pt x="1074" y="695"/>
                      <a:pt x="997" y="766"/>
                    </a:cubicBezTo>
                    <a:lnTo>
                      <a:pt x="997" y="766"/>
                    </a:lnTo>
                    <a:cubicBezTo>
                      <a:pt x="1025" y="685"/>
                      <a:pt x="1040" y="603"/>
                      <a:pt x="1044" y="517"/>
                    </a:cubicBezTo>
                    <a:lnTo>
                      <a:pt x="1044" y="517"/>
                    </a:lnTo>
                    <a:cubicBezTo>
                      <a:pt x="1045" y="496"/>
                      <a:pt x="1012" y="496"/>
                      <a:pt x="1011" y="517"/>
                    </a:cubicBezTo>
                    <a:lnTo>
                      <a:pt x="1011" y="517"/>
                    </a:lnTo>
                    <a:cubicBezTo>
                      <a:pt x="1008" y="601"/>
                      <a:pt x="992" y="682"/>
                      <a:pt x="964" y="761"/>
                    </a:cubicBezTo>
                    <a:lnTo>
                      <a:pt x="964" y="761"/>
                    </a:lnTo>
                    <a:cubicBezTo>
                      <a:pt x="896" y="692"/>
                      <a:pt x="813" y="622"/>
                      <a:pt x="787" y="528"/>
                    </a:cubicBezTo>
                    <a:lnTo>
                      <a:pt x="787" y="528"/>
                    </a:lnTo>
                    <a:cubicBezTo>
                      <a:pt x="782" y="508"/>
                      <a:pt x="750" y="516"/>
                      <a:pt x="756" y="537"/>
                    </a:cubicBezTo>
                    <a:lnTo>
                      <a:pt x="756" y="537"/>
                    </a:lnTo>
                    <a:cubicBezTo>
                      <a:pt x="783" y="634"/>
                      <a:pt x="863" y="706"/>
                      <a:pt x="934" y="776"/>
                    </a:cubicBezTo>
                    <a:lnTo>
                      <a:pt x="934" y="776"/>
                    </a:lnTo>
                    <a:cubicBezTo>
                      <a:pt x="903" y="766"/>
                      <a:pt x="870" y="760"/>
                      <a:pt x="839" y="747"/>
                    </a:cubicBezTo>
                    <a:lnTo>
                      <a:pt x="839" y="747"/>
                    </a:lnTo>
                    <a:cubicBezTo>
                      <a:pt x="794" y="727"/>
                      <a:pt x="759" y="690"/>
                      <a:pt x="736" y="648"/>
                    </a:cubicBezTo>
                    <a:lnTo>
                      <a:pt x="736" y="648"/>
                    </a:lnTo>
                    <a:cubicBezTo>
                      <a:pt x="726" y="630"/>
                      <a:pt x="698" y="646"/>
                      <a:pt x="708" y="664"/>
                    </a:cubicBezTo>
                    <a:lnTo>
                      <a:pt x="708" y="664"/>
                    </a:lnTo>
                    <a:cubicBezTo>
                      <a:pt x="730" y="704"/>
                      <a:pt x="760" y="736"/>
                      <a:pt x="798" y="762"/>
                    </a:cubicBezTo>
                    <a:lnTo>
                      <a:pt x="798" y="762"/>
                    </a:lnTo>
                    <a:cubicBezTo>
                      <a:pt x="844" y="792"/>
                      <a:pt x="899" y="794"/>
                      <a:pt x="948" y="815"/>
                    </a:cubicBezTo>
                    <a:lnTo>
                      <a:pt x="948" y="815"/>
                    </a:lnTo>
                    <a:cubicBezTo>
                      <a:pt x="948" y="815"/>
                      <a:pt x="949" y="815"/>
                      <a:pt x="949" y="816"/>
                    </a:cubicBezTo>
                    <a:lnTo>
                      <a:pt x="949" y="816"/>
                    </a:lnTo>
                    <a:cubicBezTo>
                      <a:pt x="947" y="820"/>
                      <a:pt x="946" y="825"/>
                      <a:pt x="946" y="831"/>
                    </a:cubicBezTo>
                    <a:lnTo>
                      <a:pt x="946" y="831"/>
                    </a:lnTo>
                    <a:cubicBezTo>
                      <a:pt x="981" y="1086"/>
                      <a:pt x="1036" y="1336"/>
                      <a:pt x="1112" y="1582"/>
                    </a:cubicBezTo>
                    <a:lnTo>
                      <a:pt x="1112" y="1582"/>
                    </a:lnTo>
                    <a:cubicBezTo>
                      <a:pt x="827" y="1382"/>
                      <a:pt x="595" y="1121"/>
                      <a:pt x="430" y="814"/>
                    </a:cubicBezTo>
                    <a:lnTo>
                      <a:pt x="430" y="814"/>
                    </a:lnTo>
                    <a:cubicBezTo>
                      <a:pt x="462" y="802"/>
                      <a:pt x="495" y="770"/>
                      <a:pt x="514" y="754"/>
                    </a:cubicBezTo>
                    <a:lnTo>
                      <a:pt x="514" y="754"/>
                    </a:lnTo>
                    <a:cubicBezTo>
                      <a:pt x="572" y="704"/>
                      <a:pt x="618" y="639"/>
                      <a:pt x="650" y="569"/>
                    </a:cubicBezTo>
                    <a:lnTo>
                      <a:pt x="650" y="569"/>
                    </a:lnTo>
                    <a:cubicBezTo>
                      <a:pt x="659" y="550"/>
                      <a:pt x="631" y="534"/>
                      <a:pt x="622" y="553"/>
                    </a:cubicBezTo>
                    <a:lnTo>
                      <a:pt x="622" y="553"/>
                    </a:lnTo>
                    <a:cubicBezTo>
                      <a:pt x="600" y="603"/>
                      <a:pt x="570" y="648"/>
                      <a:pt x="534" y="689"/>
                    </a:cubicBezTo>
                    <a:lnTo>
                      <a:pt x="534" y="689"/>
                    </a:lnTo>
                    <a:cubicBezTo>
                      <a:pt x="524" y="700"/>
                      <a:pt x="474" y="752"/>
                      <a:pt x="437" y="775"/>
                    </a:cubicBezTo>
                    <a:lnTo>
                      <a:pt x="437" y="775"/>
                    </a:lnTo>
                    <a:cubicBezTo>
                      <a:pt x="463" y="749"/>
                      <a:pt x="483" y="698"/>
                      <a:pt x="491" y="679"/>
                    </a:cubicBezTo>
                    <a:lnTo>
                      <a:pt x="491" y="679"/>
                    </a:lnTo>
                    <a:cubicBezTo>
                      <a:pt x="535" y="576"/>
                      <a:pt x="545" y="470"/>
                      <a:pt x="520" y="361"/>
                    </a:cubicBezTo>
                    <a:lnTo>
                      <a:pt x="520" y="361"/>
                    </a:lnTo>
                    <a:cubicBezTo>
                      <a:pt x="516" y="341"/>
                      <a:pt x="484" y="349"/>
                      <a:pt x="489" y="370"/>
                    </a:cubicBezTo>
                    <a:lnTo>
                      <a:pt x="489" y="370"/>
                    </a:lnTo>
                    <a:cubicBezTo>
                      <a:pt x="504" y="438"/>
                      <a:pt x="505" y="502"/>
                      <a:pt x="492" y="570"/>
                    </a:cubicBezTo>
                    <a:lnTo>
                      <a:pt x="492" y="570"/>
                    </a:lnTo>
                    <a:cubicBezTo>
                      <a:pt x="488" y="596"/>
                      <a:pt x="479" y="621"/>
                      <a:pt x="470" y="646"/>
                    </a:cubicBezTo>
                    <a:lnTo>
                      <a:pt x="470" y="646"/>
                    </a:lnTo>
                    <a:cubicBezTo>
                      <a:pt x="459" y="679"/>
                      <a:pt x="430" y="711"/>
                      <a:pt x="417" y="746"/>
                    </a:cubicBezTo>
                    <a:lnTo>
                      <a:pt x="417" y="746"/>
                    </a:lnTo>
                    <a:cubicBezTo>
                      <a:pt x="419" y="612"/>
                      <a:pt x="396" y="482"/>
                      <a:pt x="349" y="356"/>
                    </a:cubicBezTo>
                    <a:lnTo>
                      <a:pt x="349" y="356"/>
                    </a:lnTo>
                    <a:cubicBezTo>
                      <a:pt x="341" y="337"/>
                      <a:pt x="310" y="345"/>
                      <a:pt x="317" y="364"/>
                    </a:cubicBezTo>
                    <a:lnTo>
                      <a:pt x="317" y="364"/>
                    </a:lnTo>
                    <a:cubicBezTo>
                      <a:pt x="359" y="476"/>
                      <a:pt x="381" y="590"/>
                      <a:pt x="385" y="708"/>
                    </a:cubicBezTo>
                    <a:lnTo>
                      <a:pt x="385" y="708"/>
                    </a:lnTo>
                    <a:cubicBezTo>
                      <a:pt x="326" y="599"/>
                      <a:pt x="268" y="489"/>
                      <a:pt x="210" y="379"/>
                    </a:cubicBezTo>
                    <a:lnTo>
                      <a:pt x="210" y="379"/>
                    </a:lnTo>
                    <a:cubicBezTo>
                      <a:pt x="200" y="361"/>
                      <a:pt x="172" y="378"/>
                      <a:pt x="182" y="396"/>
                    </a:cubicBezTo>
                    <a:lnTo>
                      <a:pt x="182" y="396"/>
                    </a:lnTo>
                    <a:cubicBezTo>
                      <a:pt x="245" y="515"/>
                      <a:pt x="309" y="634"/>
                      <a:pt x="372" y="754"/>
                    </a:cubicBezTo>
                    <a:lnTo>
                      <a:pt x="372" y="754"/>
                    </a:lnTo>
                    <a:cubicBezTo>
                      <a:pt x="243" y="694"/>
                      <a:pt x="140" y="598"/>
                      <a:pt x="72" y="472"/>
                    </a:cubicBezTo>
                    <a:lnTo>
                      <a:pt x="72" y="472"/>
                    </a:lnTo>
                    <a:cubicBezTo>
                      <a:pt x="62" y="453"/>
                      <a:pt x="33" y="469"/>
                      <a:pt x="43" y="488"/>
                    </a:cubicBezTo>
                    <a:lnTo>
                      <a:pt x="43" y="488"/>
                    </a:lnTo>
                    <a:cubicBezTo>
                      <a:pt x="113" y="617"/>
                      <a:pt x="219" y="717"/>
                      <a:pt x="351" y="780"/>
                    </a:cubicBezTo>
                    <a:lnTo>
                      <a:pt x="351" y="780"/>
                    </a:lnTo>
                    <a:cubicBezTo>
                      <a:pt x="272" y="858"/>
                      <a:pt x="91" y="695"/>
                      <a:pt x="38" y="646"/>
                    </a:cubicBezTo>
                    <a:lnTo>
                      <a:pt x="38" y="646"/>
                    </a:lnTo>
                    <a:cubicBezTo>
                      <a:pt x="23" y="631"/>
                      <a:pt x="0" y="654"/>
                      <a:pt x="15" y="669"/>
                    </a:cubicBezTo>
                    <a:lnTo>
                      <a:pt x="15" y="669"/>
                    </a:lnTo>
                    <a:cubicBezTo>
                      <a:pt x="87" y="737"/>
                      <a:pt x="271" y="897"/>
                      <a:pt x="371" y="806"/>
                    </a:cubicBezTo>
                    <a:lnTo>
                      <a:pt x="371" y="806"/>
                    </a:lnTo>
                    <a:cubicBezTo>
                      <a:pt x="547" y="1146"/>
                      <a:pt x="803" y="1433"/>
                      <a:pt x="1120" y="1647"/>
                    </a:cubicBezTo>
                    <a:lnTo>
                      <a:pt x="1120" y="1647"/>
                    </a:lnTo>
                    <a:cubicBezTo>
                      <a:pt x="1123" y="1649"/>
                      <a:pt x="1125" y="1650"/>
                      <a:pt x="1126" y="1651"/>
                    </a:cubicBezTo>
                    <a:lnTo>
                      <a:pt x="1126" y="1651"/>
                    </a:lnTo>
                    <a:cubicBezTo>
                      <a:pt x="1200" y="2122"/>
                      <a:pt x="1148" y="2608"/>
                      <a:pt x="1285" y="3070"/>
                    </a:cubicBezTo>
                    <a:lnTo>
                      <a:pt x="1285" y="3070"/>
                    </a:lnTo>
                    <a:cubicBezTo>
                      <a:pt x="1294" y="3100"/>
                      <a:pt x="1341" y="3087"/>
                      <a:pt x="1332" y="3057"/>
                    </a:cubicBezTo>
                    <a:lnTo>
                      <a:pt x="1332" y="3057"/>
                    </a:lnTo>
                    <a:cubicBezTo>
                      <a:pt x="1199" y="2608"/>
                      <a:pt x="1244" y="2135"/>
                      <a:pt x="1179" y="1675"/>
                    </a:cubicBezTo>
                    <a:lnTo>
                      <a:pt x="1179" y="1675"/>
                    </a:lnTo>
                    <a:cubicBezTo>
                      <a:pt x="1181" y="1673"/>
                      <a:pt x="1183" y="1671"/>
                      <a:pt x="1185" y="1667"/>
                    </a:cubicBezTo>
                    <a:lnTo>
                      <a:pt x="1185" y="1667"/>
                    </a:lnTo>
                    <a:cubicBezTo>
                      <a:pt x="1302" y="1659"/>
                      <a:pt x="1411" y="1574"/>
                      <a:pt x="1506" y="1511"/>
                    </a:cubicBezTo>
                    <a:lnTo>
                      <a:pt x="1506" y="1511"/>
                    </a:lnTo>
                    <a:cubicBezTo>
                      <a:pt x="1622" y="1434"/>
                      <a:pt x="1731" y="1346"/>
                      <a:pt x="1834" y="1252"/>
                    </a:cubicBezTo>
                    <a:lnTo>
                      <a:pt x="1834" y="1252"/>
                    </a:lnTo>
                    <a:cubicBezTo>
                      <a:pt x="1840" y="1246"/>
                      <a:pt x="1846" y="1240"/>
                      <a:pt x="1852" y="1234"/>
                    </a:cubicBezTo>
                    <a:lnTo>
                      <a:pt x="1852" y="1234"/>
                    </a:lnTo>
                    <a:cubicBezTo>
                      <a:pt x="1861" y="1235"/>
                      <a:pt x="1872" y="1232"/>
                      <a:pt x="1880" y="1231"/>
                    </a:cubicBezTo>
                    <a:lnTo>
                      <a:pt x="1880" y="1231"/>
                    </a:lnTo>
                    <a:cubicBezTo>
                      <a:pt x="1881" y="1231"/>
                      <a:pt x="1882" y="1231"/>
                      <a:pt x="1883" y="1231"/>
                    </a:cubicBezTo>
                    <a:lnTo>
                      <a:pt x="1883" y="1231"/>
                    </a:lnTo>
                    <a:cubicBezTo>
                      <a:pt x="1970" y="1215"/>
                      <a:pt x="2051" y="1182"/>
                      <a:pt x="2124" y="1134"/>
                    </a:cubicBezTo>
                    <a:lnTo>
                      <a:pt x="2124" y="1134"/>
                    </a:lnTo>
                    <a:cubicBezTo>
                      <a:pt x="2132" y="1157"/>
                      <a:pt x="2157" y="1179"/>
                      <a:pt x="2178" y="1185"/>
                    </a:cubicBezTo>
                    <a:lnTo>
                      <a:pt x="2178" y="1185"/>
                    </a:lnTo>
                    <a:cubicBezTo>
                      <a:pt x="2233" y="1202"/>
                      <a:pt x="2298" y="1164"/>
                      <a:pt x="2346" y="1139"/>
                    </a:cubicBezTo>
                    <a:lnTo>
                      <a:pt x="2346" y="1139"/>
                    </a:lnTo>
                    <a:cubicBezTo>
                      <a:pt x="2364" y="1129"/>
                      <a:pt x="2348" y="1102"/>
                      <a:pt x="2330" y="1111"/>
                    </a:cubicBezTo>
                    <a:lnTo>
                      <a:pt x="2330" y="1111"/>
                    </a:lnTo>
                    <a:cubicBezTo>
                      <a:pt x="2301" y="1126"/>
                      <a:pt x="2273" y="1138"/>
                      <a:pt x="2243" y="1149"/>
                    </a:cubicBezTo>
                    <a:lnTo>
                      <a:pt x="2243" y="1149"/>
                    </a:lnTo>
                    <a:cubicBezTo>
                      <a:pt x="2222" y="1157"/>
                      <a:pt x="2202" y="1161"/>
                      <a:pt x="2181" y="1151"/>
                    </a:cubicBezTo>
                    <a:lnTo>
                      <a:pt x="2181" y="1151"/>
                    </a:lnTo>
                    <a:cubicBezTo>
                      <a:pt x="2179" y="1150"/>
                      <a:pt x="2172" y="1144"/>
                      <a:pt x="2166" y="1138"/>
                    </a:cubicBezTo>
                    <a:lnTo>
                      <a:pt x="2166" y="1138"/>
                    </a:lnTo>
                    <a:cubicBezTo>
                      <a:pt x="2171" y="1137"/>
                      <a:pt x="2177" y="1135"/>
                      <a:pt x="2183" y="1134"/>
                    </a:cubicBezTo>
                    <a:lnTo>
                      <a:pt x="2183" y="1134"/>
                    </a:lnTo>
                    <a:cubicBezTo>
                      <a:pt x="2218" y="1123"/>
                      <a:pt x="2251" y="1105"/>
                      <a:pt x="2280" y="1083"/>
                    </a:cubicBezTo>
                    <a:lnTo>
                      <a:pt x="2280" y="1083"/>
                    </a:lnTo>
                    <a:cubicBezTo>
                      <a:pt x="2297" y="1071"/>
                      <a:pt x="2280" y="1043"/>
                      <a:pt x="2264" y="1056"/>
                    </a:cubicBezTo>
                    <a:lnTo>
                      <a:pt x="2264" y="1056"/>
                    </a:lnTo>
                    <a:cubicBezTo>
                      <a:pt x="2247" y="1068"/>
                      <a:pt x="2230" y="1078"/>
                      <a:pt x="2211" y="1088"/>
                    </a:cubicBezTo>
                    <a:lnTo>
                      <a:pt x="2211" y="1088"/>
                    </a:lnTo>
                    <a:cubicBezTo>
                      <a:pt x="2206" y="1090"/>
                      <a:pt x="2178" y="1104"/>
                      <a:pt x="2162" y="1107"/>
                    </a:cubicBezTo>
                    <a:lnTo>
                      <a:pt x="2162" y="1107"/>
                    </a:lnTo>
                    <a:cubicBezTo>
                      <a:pt x="2183" y="1074"/>
                      <a:pt x="2203" y="1038"/>
                      <a:pt x="2236" y="1016"/>
                    </a:cubicBezTo>
                    <a:lnTo>
                      <a:pt x="2236" y="1016"/>
                    </a:lnTo>
                    <a:cubicBezTo>
                      <a:pt x="2254" y="1005"/>
                      <a:pt x="2238" y="977"/>
                      <a:pt x="2220" y="988"/>
                    </a:cubicBezTo>
                    <a:lnTo>
                      <a:pt x="2220" y="988"/>
                    </a:lnTo>
                    <a:cubicBezTo>
                      <a:pt x="2189" y="1008"/>
                      <a:pt x="2168" y="1038"/>
                      <a:pt x="2148" y="1068"/>
                    </a:cubicBezTo>
                    <a:lnTo>
                      <a:pt x="2148" y="1068"/>
                    </a:lnTo>
                    <a:cubicBezTo>
                      <a:pt x="2149" y="1039"/>
                      <a:pt x="2155" y="1009"/>
                      <a:pt x="2175" y="990"/>
                    </a:cubicBezTo>
                    <a:lnTo>
                      <a:pt x="2175" y="990"/>
                    </a:lnTo>
                    <a:cubicBezTo>
                      <a:pt x="2190" y="976"/>
                      <a:pt x="2168" y="953"/>
                      <a:pt x="2152" y="967"/>
                    </a:cubicBezTo>
                    <a:lnTo>
                      <a:pt x="2152" y="967"/>
                    </a:lnTo>
                    <a:cubicBezTo>
                      <a:pt x="2118" y="1000"/>
                      <a:pt x="2113" y="1053"/>
                      <a:pt x="2118" y="1099"/>
                    </a:cubicBezTo>
                    <a:lnTo>
                      <a:pt x="2118" y="1099"/>
                    </a:lnTo>
                    <a:cubicBezTo>
                      <a:pt x="2048" y="1147"/>
                      <a:pt x="1973" y="1179"/>
                      <a:pt x="1892" y="1196"/>
                    </a:cubicBezTo>
                    <a:lnTo>
                      <a:pt x="1892" y="1196"/>
                    </a:lnTo>
                    <a:cubicBezTo>
                      <a:pt x="2086" y="1005"/>
                      <a:pt x="2249" y="782"/>
                      <a:pt x="2375" y="541"/>
                    </a:cubicBezTo>
                    <a:lnTo>
                      <a:pt x="2375" y="541"/>
                    </a:lnTo>
                    <a:cubicBezTo>
                      <a:pt x="2376" y="541"/>
                      <a:pt x="2377" y="540"/>
                      <a:pt x="2377" y="540"/>
                    </a:cubicBezTo>
                    <a:lnTo>
                      <a:pt x="2377" y="540"/>
                    </a:lnTo>
                    <a:cubicBezTo>
                      <a:pt x="2404" y="568"/>
                      <a:pt x="2466" y="574"/>
                      <a:pt x="2499" y="579"/>
                    </a:cubicBezTo>
                    <a:lnTo>
                      <a:pt x="2499" y="579"/>
                    </a:lnTo>
                    <a:cubicBezTo>
                      <a:pt x="2594" y="593"/>
                      <a:pt x="2690" y="570"/>
                      <a:pt x="2775" y="529"/>
                    </a:cubicBezTo>
                    <a:lnTo>
                      <a:pt x="2775" y="529"/>
                    </a:lnTo>
                    <a:cubicBezTo>
                      <a:pt x="2794" y="519"/>
                      <a:pt x="2777" y="491"/>
                      <a:pt x="2758" y="500"/>
                    </a:cubicBezTo>
                    <a:lnTo>
                      <a:pt x="2758" y="500"/>
                    </a:lnTo>
                    <a:cubicBezTo>
                      <a:pt x="2700" y="529"/>
                      <a:pt x="2642" y="545"/>
                      <a:pt x="2577" y="549"/>
                    </a:cubicBezTo>
                    <a:lnTo>
                      <a:pt x="2577" y="549"/>
                    </a:lnTo>
                    <a:cubicBezTo>
                      <a:pt x="2566" y="550"/>
                      <a:pt x="2496" y="548"/>
                      <a:pt x="2447" y="538"/>
                    </a:cubicBezTo>
                    <a:lnTo>
                      <a:pt x="2447" y="538"/>
                    </a:lnTo>
                    <a:cubicBezTo>
                      <a:pt x="2562" y="518"/>
                      <a:pt x="2750" y="396"/>
                      <a:pt x="2787" y="369"/>
                    </a:cubicBezTo>
                    <a:lnTo>
                      <a:pt x="2787" y="369"/>
                    </a:lnTo>
                    <a:cubicBezTo>
                      <a:pt x="2804" y="357"/>
                      <a:pt x="2787" y="328"/>
                      <a:pt x="2770" y="3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6" name="Freeform 25">
                <a:extLst>
                  <a:ext uri="{FF2B5EF4-FFF2-40B4-BE49-F238E27FC236}">
                    <a16:creationId xmlns:a16="http://schemas.microsoft.com/office/drawing/2014/main" id="{71ED521D-13E5-5E43-A86C-C55FD06AF78F}"/>
                  </a:ext>
                </a:extLst>
              </p:cNvPr>
              <p:cNvSpPr>
                <a:spLocks noChangeArrowheads="1"/>
              </p:cNvSpPr>
              <p:nvPr/>
            </p:nvSpPr>
            <p:spPr bwMode="auto">
              <a:xfrm>
                <a:off x="3683067" y="3926213"/>
                <a:ext cx="16202" cy="15122"/>
              </a:xfrm>
              <a:custGeom>
                <a:avLst/>
                <a:gdLst>
                  <a:gd name="T0" fmla="*/ 24 w 64"/>
                  <a:gd name="T1" fmla="*/ 47 h 63"/>
                  <a:gd name="T2" fmla="*/ 24 w 64"/>
                  <a:gd name="T3" fmla="*/ 47 h 63"/>
                  <a:gd name="T4" fmla="*/ 48 w 64"/>
                  <a:gd name="T5" fmla="*/ 24 h 63"/>
                  <a:gd name="T6" fmla="*/ 48 w 64"/>
                  <a:gd name="T7" fmla="*/ 24 h 63"/>
                  <a:gd name="T8" fmla="*/ 38 w 64"/>
                  <a:gd name="T9" fmla="*/ 15 h 63"/>
                  <a:gd name="T10" fmla="*/ 38 w 64"/>
                  <a:gd name="T11" fmla="*/ 15 h 63"/>
                  <a:gd name="T12" fmla="*/ 15 w 64"/>
                  <a:gd name="T13" fmla="*/ 38 h 63"/>
                  <a:gd name="T14" fmla="*/ 15 w 64"/>
                  <a:gd name="T15" fmla="*/ 38 h 63"/>
                  <a:gd name="T16" fmla="*/ 24 w 64"/>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24" y="47"/>
                    </a:moveTo>
                    <a:lnTo>
                      <a:pt x="24" y="47"/>
                    </a:lnTo>
                    <a:cubicBezTo>
                      <a:pt x="40" y="62"/>
                      <a:pt x="63" y="39"/>
                      <a:pt x="48" y="24"/>
                    </a:cubicBezTo>
                    <a:lnTo>
                      <a:pt x="48" y="24"/>
                    </a:lnTo>
                    <a:cubicBezTo>
                      <a:pt x="44" y="21"/>
                      <a:pt x="41" y="18"/>
                      <a:pt x="38" y="15"/>
                    </a:cubicBezTo>
                    <a:lnTo>
                      <a:pt x="38" y="15"/>
                    </a:lnTo>
                    <a:cubicBezTo>
                      <a:pt x="23" y="0"/>
                      <a:pt x="0" y="23"/>
                      <a:pt x="15" y="38"/>
                    </a:cubicBezTo>
                    <a:lnTo>
                      <a:pt x="15" y="38"/>
                    </a:lnTo>
                    <a:cubicBezTo>
                      <a:pt x="18" y="41"/>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7" name="Freeform 26">
                <a:extLst>
                  <a:ext uri="{FF2B5EF4-FFF2-40B4-BE49-F238E27FC236}">
                    <a16:creationId xmlns:a16="http://schemas.microsoft.com/office/drawing/2014/main" id="{4BA7D515-B3FF-4E4A-AD83-CD81B2F711BC}"/>
                  </a:ext>
                </a:extLst>
              </p:cNvPr>
              <p:cNvSpPr>
                <a:spLocks noChangeArrowheads="1"/>
              </p:cNvSpPr>
              <p:nvPr/>
            </p:nvSpPr>
            <p:spPr bwMode="auto">
              <a:xfrm>
                <a:off x="3708990" y="3911091"/>
                <a:ext cx="8641" cy="12961"/>
              </a:xfrm>
              <a:custGeom>
                <a:avLst/>
                <a:gdLst>
                  <a:gd name="T0" fmla="*/ 33 w 34"/>
                  <a:gd name="T1" fmla="*/ 30 h 52"/>
                  <a:gd name="T2" fmla="*/ 33 w 34"/>
                  <a:gd name="T3" fmla="*/ 21 h 52"/>
                  <a:gd name="T4" fmla="*/ 33 w 34"/>
                  <a:gd name="T5" fmla="*/ 21 h 52"/>
                  <a:gd name="T6" fmla="*/ 0 w 34"/>
                  <a:gd name="T7" fmla="*/ 21 h 52"/>
                  <a:gd name="T8" fmla="*/ 0 w 34"/>
                  <a:gd name="T9" fmla="*/ 30 h 52"/>
                  <a:gd name="T10" fmla="*/ 0 w 34"/>
                  <a:gd name="T11" fmla="*/ 30 h 52"/>
                  <a:gd name="T12" fmla="*/ 33 w 34"/>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4" h="52">
                    <a:moveTo>
                      <a:pt x="33" y="30"/>
                    </a:moveTo>
                    <a:lnTo>
                      <a:pt x="33" y="21"/>
                    </a:lnTo>
                    <a:lnTo>
                      <a:pt x="33" y="21"/>
                    </a:lnTo>
                    <a:cubicBezTo>
                      <a:pt x="33" y="0"/>
                      <a:pt x="0" y="0"/>
                      <a:pt x="0" y="21"/>
                    </a:cubicBezTo>
                    <a:lnTo>
                      <a:pt x="0" y="30"/>
                    </a:lnTo>
                    <a:lnTo>
                      <a:pt x="0" y="30"/>
                    </a:lnTo>
                    <a:cubicBezTo>
                      <a:pt x="0" y="51"/>
                      <a:pt x="33" y="51"/>
                      <a:pt x="3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8" name="Freeform 27">
                <a:extLst>
                  <a:ext uri="{FF2B5EF4-FFF2-40B4-BE49-F238E27FC236}">
                    <a16:creationId xmlns:a16="http://schemas.microsoft.com/office/drawing/2014/main" id="{AD66E40E-FE91-1246-9ADF-936234132954}"/>
                  </a:ext>
                </a:extLst>
              </p:cNvPr>
              <p:cNvSpPr>
                <a:spLocks noChangeArrowheads="1"/>
              </p:cNvSpPr>
              <p:nvPr/>
            </p:nvSpPr>
            <p:spPr bwMode="auto">
              <a:xfrm>
                <a:off x="3708990" y="3938094"/>
                <a:ext cx="15122" cy="16202"/>
              </a:xfrm>
              <a:custGeom>
                <a:avLst/>
                <a:gdLst>
                  <a:gd name="T0" fmla="*/ 14 w 62"/>
                  <a:gd name="T1" fmla="*/ 38 h 64"/>
                  <a:gd name="T2" fmla="*/ 14 w 62"/>
                  <a:gd name="T3" fmla="*/ 38 h 64"/>
                  <a:gd name="T4" fmla="*/ 24 w 62"/>
                  <a:gd name="T5" fmla="*/ 48 h 64"/>
                  <a:gd name="T6" fmla="*/ 24 w 62"/>
                  <a:gd name="T7" fmla="*/ 48 h 64"/>
                  <a:gd name="T8" fmla="*/ 47 w 62"/>
                  <a:gd name="T9" fmla="*/ 25 h 64"/>
                  <a:gd name="T10" fmla="*/ 47 w 62"/>
                  <a:gd name="T11" fmla="*/ 25 h 64"/>
                  <a:gd name="T12" fmla="*/ 37 w 62"/>
                  <a:gd name="T13" fmla="*/ 15 h 64"/>
                  <a:gd name="T14" fmla="*/ 37 w 62"/>
                  <a:gd name="T15" fmla="*/ 15 h 64"/>
                  <a:gd name="T16" fmla="*/ 14 w 62"/>
                  <a:gd name="T17" fmla="*/ 3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4">
                    <a:moveTo>
                      <a:pt x="14" y="38"/>
                    </a:moveTo>
                    <a:lnTo>
                      <a:pt x="14" y="38"/>
                    </a:lnTo>
                    <a:cubicBezTo>
                      <a:pt x="17" y="41"/>
                      <a:pt x="21" y="45"/>
                      <a:pt x="24" y="48"/>
                    </a:cubicBezTo>
                    <a:lnTo>
                      <a:pt x="24" y="48"/>
                    </a:lnTo>
                    <a:cubicBezTo>
                      <a:pt x="39" y="63"/>
                      <a:pt x="61" y="40"/>
                      <a:pt x="47" y="25"/>
                    </a:cubicBezTo>
                    <a:lnTo>
                      <a:pt x="47" y="25"/>
                    </a:lnTo>
                    <a:cubicBezTo>
                      <a:pt x="44" y="22"/>
                      <a:pt x="40" y="18"/>
                      <a:pt x="37" y="15"/>
                    </a:cubicBezTo>
                    <a:lnTo>
                      <a:pt x="37" y="15"/>
                    </a:lnTo>
                    <a:cubicBezTo>
                      <a:pt x="23" y="0"/>
                      <a:pt x="0" y="23"/>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9" name="Freeform 28">
                <a:extLst>
                  <a:ext uri="{FF2B5EF4-FFF2-40B4-BE49-F238E27FC236}">
                    <a16:creationId xmlns:a16="http://schemas.microsoft.com/office/drawing/2014/main" id="{01FCD7EC-9710-AB4C-96B5-A2F3DC7BC66F}"/>
                  </a:ext>
                </a:extLst>
              </p:cNvPr>
              <p:cNvSpPr>
                <a:spLocks noChangeArrowheads="1"/>
              </p:cNvSpPr>
              <p:nvPr/>
            </p:nvSpPr>
            <p:spPr bwMode="auto">
              <a:xfrm>
                <a:off x="3741394" y="3915412"/>
                <a:ext cx="7561" cy="12961"/>
              </a:xfrm>
              <a:custGeom>
                <a:avLst/>
                <a:gdLst>
                  <a:gd name="T0" fmla="*/ 32 w 33"/>
                  <a:gd name="T1" fmla="*/ 31 h 52"/>
                  <a:gd name="T2" fmla="*/ 32 w 33"/>
                  <a:gd name="T3" fmla="*/ 21 h 52"/>
                  <a:gd name="T4" fmla="*/ 32 w 33"/>
                  <a:gd name="T5" fmla="*/ 21 h 52"/>
                  <a:gd name="T6" fmla="*/ 0 w 33"/>
                  <a:gd name="T7" fmla="*/ 21 h 52"/>
                  <a:gd name="T8" fmla="*/ 0 w 33"/>
                  <a:gd name="T9" fmla="*/ 31 h 52"/>
                  <a:gd name="T10" fmla="*/ 0 w 33"/>
                  <a:gd name="T11" fmla="*/ 31 h 52"/>
                  <a:gd name="T12" fmla="*/ 32 w 33"/>
                  <a:gd name="T13" fmla="*/ 31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1"/>
                    </a:moveTo>
                    <a:lnTo>
                      <a:pt x="32" y="21"/>
                    </a:lnTo>
                    <a:lnTo>
                      <a:pt x="32" y="21"/>
                    </a:lnTo>
                    <a:cubicBezTo>
                      <a:pt x="32" y="0"/>
                      <a:pt x="0" y="0"/>
                      <a:pt x="0" y="21"/>
                    </a:cubicBezTo>
                    <a:lnTo>
                      <a:pt x="0" y="31"/>
                    </a:lnTo>
                    <a:lnTo>
                      <a:pt x="0" y="31"/>
                    </a:lnTo>
                    <a:cubicBezTo>
                      <a:pt x="0" y="51"/>
                      <a:pt x="32" y="51"/>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0" name="Freeform 29">
                <a:extLst>
                  <a:ext uri="{FF2B5EF4-FFF2-40B4-BE49-F238E27FC236}">
                    <a16:creationId xmlns:a16="http://schemas.microsoft.com/office/drawing/2014/main" id="{17F94534-8C30-4F46-AAD8-F77FC1F10D29}"/>
                  </a:ext>
                </a:extLst>
              </p:cNvPr>
              <p:cNvSpPr>
                <a:spLocks noChangeArrowheads="1"/>
              </p:cNvSpPr>
              <p:nvPr/>
            </p:nvSpPr>
            <p:spPr bwMode="auto">
              <a:xfrm>
                <a:off x="3757595" y="3931613"/>
                <a:ext cx="7560" cy="12961"/>
              </a:xfrm>
              <a:custGeom>
                <a:avLst/>
                <a:gdLst>
                  <a:gd name="T0" fmla="*/ 32 w 33"/>
                  <a:gd name="T1" fmla="*/ 31 h 52"/>
                  <a:gd name="T2" fmla="*/ 32 w 33"/>
                  <a:gd name="T3" fmla="*/ 21 h 52"/>
                  <a:gd name="T4" fmla="*/ 32 w 33"/>
                  <a:gd name="T5" fmla="*/ 21 h 52"/>
                  <a:gd name="T6" fmla="*/ 0 w 33"/>
                  <a:gd name="T7" fmla="*/ 21 h 52"/>
                  <a:gd name="T8" fmla="*/ 0 w 33"/>
                  <a:gd name="T9" fmla="*/ 31 h 52"/>
                  <a:gd name="T10" fmla="*/ 0 w 33"/>
                  <a:gd name="T11" fmla="*/ 31 h 52"/>
                  <a:gd name="T12" fmla="*/ 32 w 33"/>
                  <a:gd name="T13" fmla="*/ 31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1"/>
                    </a:moveTo>
                    <a:lnTo>
                      <a:pt x="32" y="21"/>
                    </a:lnTo>
                    <a:lnTo>
                      <a:pt x="32" y="21"/>
                    </a:lnTo>
                    <a:cubicBezTo>
                      <a:pt x="32" y="0"/>
                      <a:pt x="0" y="0"/>
                      <a:pt x="0" y="21"/>
                    </a:cubicBezTo>
                    <a:lnTo>
                      <a:pt x="0" y="31"/>
                    </a:lnTo>
                    <a:lnTo>
                      <a:pt x="0" y="31"/>
                    </a:lnTo>
                    <a:cubicBezTo>
                      <a:pt x="0" y="51"/>
                      <a:pt x="32" y="51"/>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1" name="Freeform 30">
                <a:extLst>
                  <a:ext uri="{FF2B5EF4-FFF2-40B4-BE49-F238E27FC236}">
                    <a16:creationId xmlns:a16="http://schemas.microsoft.com/office/drawing/2014/main" id="{E3911D5D-9FAB-074C-842E-652D2AAB5B91}"/>
                  </a:ext>
                </a:extLst>
              </p:cNvPr>
              <p:cNvSpPr>
                <a:spLocks noChangeArrowheads="1"/>
              </p:cNvSpPr>
              <p:nvPr/>
            </p:nvSpPr>
            <p:spPr bwMode="auto">
              <a:xfrm>
                <a:off x="3769476" y="3900290"/>
                <a:ext cx="16202" cy="15122"/>
              </a:xfrm>
              <a:custGeom>
                <a:avLst/>
                <a:gdLst>
                  <a:gd name="T0" fmla="*/ 25 w 64"/>
                  <a:gd name="T1" fmla="*/ 47 h 63"/>
                  <a:gd name="T2" fmla="*/ 25 w 64"/>
                  <a:gd name="T3" fmla="*/ 47 h 63"/>
                  <a:gd name="T4" fmla="*/ 47 w 64"/>
                  <a:gd name="T5" fmla="*/ 24 h 63"/>
                  <a:gd name="T6" fmla="*/ 47 w 64"/>
                  <a:gd name="T7" fmla="*/ 24 h 63"/>
                  <a:gd name="T8" fmla="*/ 38 w 64"/>
                  <a:gd name="T9" fmla="*/ 15 h 63"/>
                  <a:gd name="T10" fmla="*/ 38 w 64"/>
                  <a:gd name="T11" fmla="*/ 15 h 63"/>
                  <a:gd name="T12" fmla="*/ 15 w 64"/>
                  <a:gd name="T13" fmla="*/ 37 h 63"/>
                  <a:gd name="T14" fmla="*/ 15 w 64"/>
                  <a:gd name="T15" fmla="*/ 37 h 63"/>
                  <a:gd name="T16" fmla="*/ 25 w 64"/>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25" y="47"/>
                    </a:moveTo>
                    <a:lnTo>
                      <a:pt x="25" y="47"/>
                    </a:lnTo>
                    <a:cubicBezTo>
                      <a:pt x="39" y="62"/>
                      <a:pt x="63" y="38"/>
                      <a:pt x="47" y="24"/>
                    </a:cubicBezTo>
                    <a:lnTo>
                      <a:pt x="47" y="24"/>
                    </a:lnTo>
                    <a:cubicBezTo>
                      <a:pt x="45" y="21"/>
                      <a:pt x="41" y="17"/>
                      <a:pt x="38" y="15"/>
                    </a:cubicBezTo>
                    <a:lnTo>
                      <a:pt x="38" y="15"/>
                    </a:lnTo>
                    <a:cubicBezTo>
                      <a:pt x="23" y="0"/>
                      <a:pt x="0" y="23"/>
                      <a:pt x="15" y="37"/>
                    </a:cubicBezTo>
                    <a:lnTo>
                      <a:pt x="15" y="37"/>
                    </a:lnTo>
                    <a:cubicBezTo>
                      <a:pt x="18" y="41"/>
                      <a:pt x="21" y="44"/>
                      <a:pt x="25"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2" name="Freeform 31">
                <a:extLst>
                  <a:ext uri="{FF2B5EF4-FFF2-40B4-BE49-F238E27FC236}">
                    <a16:creationId xmlns:a16="http://schemas.microsoft.com/office/drawing/2014/main" id="{9F018351-D39A-024B-8096-51280B27A2F7}"/>
                  </a:ext>
                </a:extLst>
              </p:cNvPr>
              <p:cNvSpPr>
                <a:spLocks noChangeArrowheads="1"/>
              </p:cNvSpPr>
              <p:nvPr/>
            </p:nvSpPr>
            <p:spPr bwMode="auto">
              <a:xfrm>
                <a:off x="3782438" y="3927293"/>
                <a:ext cx="18362" cy="14042"/>
              </a:xfrm>
              <a:custGeom>
                <a:avLst/>
                <a:gdLst>
                  <a:gd name="T0" fmla="*/ 19 w 74"/>
                  <a:gd name="T1" fmla="*/ 38 h 57"/>
                  <a:gd name="T2" fmla="*/ 19 w 74"/>
                  <a:gd name="T3" fmla="*/ 38 h 57"/>
                  <a:gd name="T4" fmla="*/ 38 w 74"/>
                  <a:gd name="T5" fmla="*/ 47 h 57"/>
                  <a:gd name="T6" fmla="*/ 38 w 74"/>
                  <a:gd name="T7" fmla="*/ 47 h 57"/>
                  <a:gd name="T8" fmla="*/ 54 w 74"/>
                  <a:gd name="T9" fmla="*/ 19 h 57"/>
                  <a:gd name="T10" fmla="*/ 54 w 74"/>
                  <a:gd name="T11" fmla="*/ 19 h 57"/>
                  <a:gd name="T12" fmla="*/ 35 w 74"/>
                  <a:gd name="T13" fmla="*/ 9 h 57"/>
                  <a:gd name="T14" fmla="*/ 35 w 74"/>
                  <a:gd name="T15" fmla="*/ 9 h 57"/>
                  <a:gd name="T16" fmla="*/ 19 w 74"/>
                  <a:gd name="T17"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57">
                    <a:moveTo>
                      <a:pt x="19" y="38"/>
                    </a:moveTo>
                    <a:lnTo>
                      <a:pt x="19" y="38"/>
                    </a:lnTo>
                    <a:cubicBezTo>
                      <a:pt x="25" y="40"/>
                      <a:pt x="31" y="43"/>
                      <a:pt x="38" y="47"/>
                    </a:cubicBezTo>
                    <a:lnTo>
                      <a:pt x="38" y="47"/>
                    </a:lnTo>
                    <a:cubicBezTo>
                      <a:pt x="57" y="56"/>
                      <a:pt x="73" y="28"/>
                      <a:pt x="54" y="19"/>
                    </a:cubicBezTo>
                    <a:lnTo>
                      <a:pt x="54" y="19"/>
                    </a:lnTo>
                    <a:cubicBezTo>
                      <a:pt x="48" y="16"/>
                      <a:pt x="41" y="12"/>
                      <a:pt x="35" y="9"/>
                    </a:cubicBezTo>
                    <a:lnTo>
                      <a:pt x="35" y="9"/>
                    </a:lnTo>
                    <a:cubicBezTo>
                      <a:pt x="17" y="0"/>
                      <a:pt x="0" y="28"/>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3" name="Freeform 32">
                <a:extLst>
                  <a:ext uri="{FF2B5EF4-FFF2-40B4-BE49-F238E27FC236}">
                    <a16:creationId xmlns:a16="http://schemas.microsoft.com/office/drawing/2014/main" id="{4B4059D0-3019-E24F-948C-D05B8F869F3B}"/>
                  </a:ext>
                </a:extLst>
              </p:cNvPr>
              <p:cNvSpPr>
                <a:spLocks noChangeArrowheads="1"/>
              </p:cNvSpPr>
              <p:nvPr/>
            </p:nvSpPr>
            <p:spPr bwMode="auto">
              <a:xfrm>
                <a:off x="3797559" y="3956456"/>
                <a:ext cx="15122" cy="15122"/>
              </a:xfrm>
              <a:custGeom>
                <a:avLst/>
                <a:gdLst>
                  <a:gd name="T0" fmla="*/ 24 w 63"/>
                  <a:gd name="T1" fmla="*/ 48 h 63"/>
                  <a:gd name="T2" fmla="*/ 24 w 63"/>
                  <a:gd name="T3" fmla="*/ 48 h 63"/>
                  <a:gd name="T4" fmla="*/ 47 w 63"/>
                  <a:gd name="T5" fmla="*/ 25 h 63"/>
                  <a:gd name="T6" fmla="*/ 47 w 63"/>
                  <a:gd name="T7" fmla="*/ 25 h 63"/>
                  <a:gd name="T8" fmla="*/ 38 w 63"/>
                  <a:gd name="T9" fmla="*/ 15 h 63"/>
                  <a:gd name="T10" fmla="*/ 38 w 63"/>
                  <a:gd name="T11" fmla="*/ 15 h 63"/>
                  <a:gd name="T12" fmla="*/ 15 w 63"/>
                  <a:gd name="T13" fmla="*/ 38 h 63"/>
                  <a:gd name="T14" fmla="*/ 15 w 63"/>
                  <a:gd name="T15" fmla="*/ 38 h 63"/>
                  <a:gd name="T16" fmla="*/ 24 w 63"/>
                  <a:gd name="T17"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8"/>
                    </a:moveTo>
                    <a:lnTo>
                      <a:pt x="24" y="48"/>
                    </a:lnTo>
                    <a:cubicBezTo>
                      <a:pt x="39" y="62"/>
                      <a:pt x="62" y="40"/>
                      <a:pt x="47" y="25"/>
                    </a:cubicBezTo>
                    <a:lnTo>
                      <a:pt x="47" y="25"/>
                    </a:lnTo>
                    <a:cubicBezTo>
                      <a:pt x="44" y="21"/>
                      <a:pt x="41" y="18"/>
                      <a:pt x="38" y="15"/>
                    </a:cubicBezTo>
                    <a:lnTo>
                      <a:pt x="38" y="15"/>
                    </a:lnTo>
                    <a:cubicBezTo>
                      <a:pt x="23" y="0"/>
                      <a:pt x="0" y="24"/>
                      <a:pt x="15" y="38"/>
                    </a:cubicBezTo>
                    <a:lnTo>
                      <a:pt x="15" y="38"/>
                    </a:lnTo>
                    <a:cubicBezTo>
                      <a:pt x="18" y="41"/>
                      <a:pt x="21" y="45"/>
                      <a:pt x="24" y="4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4" name="Freeform 33">
                <a:extLst>
                  <a:ext uri="{FF2B5EF4-FFF2-40B4-BE49-F238E27FC236}">
                    <a16:creationId xmlns:a16="http://schemas.microsoft.com/office/drawing/2014/main" id="{ABFE20FC-24AD-5745-9153-25CF5AC94ED4}"/>
                  </a:ext>
                </a:extLst>
              </p:cNvPr>
              <p:cNvSpPr>
                <a:spLocks noChangeArrowheads="1"/>
              </p:cNvSpPr>
              <p:nvPr/>
            </p:nvSpPr>
            <p:spPr bwMode="auto">
              <a:xfrm>
                <a:off x="3814841" y="3939174"/>
                <a:ext cx="11882" cy="11881"/>
              </a:xfrm>
              <a:custGeom>
                <a:avLst/>
                <a:gdLst>
                  <a:gd name="T0" fmla="*/ 14 w 48"/>
                  <a:gd name="T1" fmla="*/ 38 h 50"/>
                  <a:gd name="T2" fmla="*/ 14 w 48"/>
                  <a:gd name="T3" fmla="*/ 38 h 50"/>
                  <a:gd name="T4" fmla="*/ 35 w 48"/>
                  <a:gd name="T5" fmla="*/ 43 h 50"/>
                  <a:gd name="T6" fmla="*/ 35 w 48"/>
                  <a:gd name="T7" fmla="*/ 43 h 50"/>
                  <a:gd name="T8" fmla="*/ 41 w 48"/>
                  <a:gd name="T9" fmla="*/ 21 h 50"/>
                  <a:gd name="T10" fmla="*/ 41 w 48"/>
                  <a:gd name="T11" fmla="*/ 21 h 50"/>
                  <a:gd name="T12" fmla="*/ 34 w 48"/>
                  <a:gd name="T13" fmla="*/ 10 h 50"/>
                  <a:gd name="T14" fmla="*/ 34 w 48"/>
                  <a:gd name="T15" fmla="*/ 10 h 50"/>
                  <a:gd name="T16" fmla="*/ 11 w 48"/>
                  <a:gd name="T17" fmla="*/ 5 h 50"/>
                  <a:gd name="T18" fmla="*/ 11 w 48"/>
                  <a:gd name="T19" fmla="*/ 5 h 50"/>
                  <a:gd name="T20" fmla="*/ 5 w 48"/>
                  <a:gd name="T21" fmla="*/ 27 h 50"/>
                  <a:gd name="T22" fmla="*/ 5 w 48"/>
                  <a:gd name="T23" fmla="*/ 27 h 50"/>
                  <a:gd name="T24" fmla="*/ 14 w 48"/>
                  <a:gd name="T25"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0">
                    <a:moveTo>
                      <a:pt x="14" y="38"/>
                    </a:moveTo>
                    <a:lnTo>
                      <a:pt x="14" y="38"/>
                    </a:lnTo>
                    <a:cubicBezTo>
                      <a:pt x="19" y="45"/>
                      <a:pt x="27" y="49"/>
                      <a:pt x="35" y="43"/>
                    </a:cubicBezTo>
                    <a:lnTo>
                      <a:pt x="35" y="43"/>
                    </a:lnTo>
                    <a:cubicBezTo>
                      <a:pt x="42" y="39"/>
                      <a:pt x="47" y="28"/>
                      <a:pt x="41" y="21"/>
                    </a:cubicBezTo>
                    <a:lnTo>
                      <a:pt x="41" y="21"/>
                    </a:lnTo>
                    <a:cubicBezTo>
                      <a:pt x="39" y="18"/>
                      <a:pt x="36" y="14"/>
                      <a:pt x="34" y="10"/>
                    </a:cubicBezTo>
                    <a:lnTo>
                      <a:pt x="34" y="10"/>
                    </a:lnTo>
                    <a:cubicBezTo>
                      <a:pt x="28" y="4"/>
                      <a:pt x="20" y="0"/>
                      <a:pt x="11" y="5"/>
                    </a:cubicBezTo>
                    <a:lnTo>
                      <a:pt x="11" y="5"/>
                    </a:lnTo>
                    <a:cubicBezTo>
                      <a:pt x="4" y="9"/>
                      <a:pt x="0" y="20"/>
                      <a:pt x="5" y="27"/>
                    </a:cubicBezTo>
                    <a:lnTo>
                      <a:pt x="5" y="27"/>
                    </a:lnTo>
                    <a:cubicBezTo>
                      <a:pt x="8" y="30"/>
                      <a:pt x="11" y="34"/>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5" name="Freeform 34">
                <a:extLst>
                  <a:ext uri="{FF2B5EF4-FFF2-40B4-BE49-F238E27FC236}">
                    <a16:creationId xmlns:a16="http://schemas.microsoft.com/office/drawing/2014/main" id="{C1CBABAB-E33F-AA42-B4CA-22DD623E1D82}"/>
                  </a:ext>
                </a:extLst>
              </p:cNvPr>
              <p:cNvSpPr>
                <a:spLocks noChangeArrowheads="1"/>
              </p:cNvSpPr>
              <p:nvPr/>
            </p:nvSpPr>
            <p:spPr bwMode="auto">
              <a:xfrm>
                <a:off x="3821322" y="3976978"/>
                <a:ext cx="12961" cy="8641"/>
              </a:xfrm>
              <a:custGeom>
                <a:avLst/>
                <a:gdLst>
                  <a:gd name="T0" fmla="*/ 21 w 53"/>
                  <a:gd name="T1" fmla="*/ 33 h 34"/>
                  <a:gd name="T2" fmla="*/ 31 w 53"/>
                  <a:gd name="T3" fmla="*/ 33 h 34"/>
                  <a:gd name="T4" fmla="*/ 31 w 53"/>
                  <a:gd name="T5" fmla="*/ 33 h 34"/>
                  <a:gd name="T6" fmla="*/ 31 w 53"/>
                  <a:gd name="T7" fmla="*/ 0 h 34"/>
                  <a:gd name="T8" fmla="*/ 21 w 53"/>
                  <a:gd name="T9" fmla="*/ 0 h 34"/>
                  <a:gd name="T10" fmla="*/ 21 w 53"/>
                  <a:gd name="T11" fmla="*/ 0 h 34"/>
                  <a:gd name="T12" fmla="*/ 21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1" y="33"/>
                    </a:moveTo>
                    <a:lnTo>
                      <a:pt x="31" y="33"/>
                    </a:lnTo>
                    <a:lnTo>
                      <a:pt x="31" y="33"/>
                    </a:lnTo>
                    <a:cubicBezTo>
                      <a:pt x="52" y="33"/>
                      <a:pt x="52" y="0"/>
                      <a:pt x="31"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6" name="Freeform 35">
                <a:extLst>
                  <a:ext uri="{FF2B5EF4-FFF2-40B4-BE49-F238E27FC236}">
                    <a16:creationId xmlns:a16="http://schemas.microsoft.com/office/drawing/2014/main" id="{FD8834DD-FB94-EA4B-915C-E64BB753C5D5}"/>
                  </a:ext>
                </a:extLst>
              </p:cNvPr>
              <p:cNvSpPr>
                <a:spLocks noChangeArrowheads="1"/>
              </p:cNvSpPr>
              <p:nvPr/>
            </p:nvSpPr>
            <p:spPr bwMode="auto">
              <a:xfrm>
                <a:off x="3885049" y="3883008"/>
                <a:ext cx="7560" cy="15122"/>
              </a:xfrm>
              <a:custGeom>
                <a:avLst/>
                <a:gdLst>
                  <a:gd name="T0" fmla="*/ 32 w 33"/>
                  <a:gd name="T1" fmla="*/ 40 h 62"/>
                  <a:gd name="T2" fmla="*/ 32 w 33"/>
                  <a:gd name="T3" fmla="*/ 21 h 62"/>
                  <a:gd name="T4" fmla="*/ 32 w 33"/>
                  <a:gd name="T5" fmla="*/ 21 h 62"/>
                  <a:gd name="T6" fmla="*/ 0 w 33"/>
                  <a:gd name="T7" fmla="*/ 21 h 62"/>
                  <a:gd name="T8" fmla="*/ 0 w 33"/>
                  <a:gd name="T9" fmla="*/ 40 h 62"/>
                  <a:gd name="T10" fmla="*/ 0 w 33"/>
                  <a:gd name="T11" fmla="*/ 40 h 62"/>
                  <a:gd name="T12" fmla="*/ 32 w 33"/>
                  <a:gd name="T13" fmla="*/ 40 h 62"/>
                </a:gdLst>
                <a:ahLst/>
                <a:cxnLst>
                  <a:cxn ang="0">
                    <a:pos x="T0" y="T1"/>
                  </a:cxn>
                  <a:cxn ang="0">
                    <a:pos x="T2" y="T3"/>
                  </a:cxn>
                  <a:cxn ang="0">
                    <a:pos x="T4" y="T5"/>
                  </a:cxn>
                  <a:cxn ang="0">
                    <a:pos x="T6" y="T7"/>
                  </a:cxn>
                  <a:cxn ang="0">
                    <a:pos x="T8" y="T9"/>
                  </a:cxn>
                  <a:cxn ang="0">
                    <a:pos x="T10" y="T11"/>
                  </a:cxn>
                  <a:cxn ang="0">
                    <a:pos x="T12" y="T13"/>
                  </a:cxn>
                </a:cxnLst>
                <a:rect l="0" t="0" r="r" b="b"/>
                <a:pathLst>
                  <a:path w="33" h="62">
                    <a:moveTo>
                      <a:pt x="32" y="40"/>
                    </a:moveTo>
                    <a:lnTo>
                      <a:pt x="32" y="21"/>
                    </a:lnTo>
                    <a:lnTo>
                      <a:pt x="32" y="21"/>
                    </a:lnTo>
                    <a:cubicBezTo>
                      <a:pt x="32" y="0"/>
                      <a:pt x="0" y="0"/>
                      <a:pt x="0" y="21"/>
                    </a:cubicBezTo>
                    <a:lnTo>
                      <a:pt x="0" y="40"/>
                    </a:lnTo>
                    <a:lnTo>
                      <a:pt x="0" y="40"/>
                    </a:lnTo>
                    <a:cubicBezTo>
                      <a:pt x="0" y="61"/>
                      <a:pt x="32" y="61"/>
                      <a:pt x="32"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7" name="Freeform 36">
                <a:extLst>
                  <a:ext uri="{FF2B5EF4-FFF2-40B4-BE49-F238E27FC236}">
                    <a16:creationId xmlns:a16="http://schemas.microsoft.com/office/drawing/2014/main" id="{5B817141-EFC1-1E49-B418-74B35D6B9636}"/>
                  </a:ext>
                </a:extLst>
              </p:cNvPr>
              <p:cNvSpPr>
                <a:spLocks noChangeArrowheads="1"/>
              </p:cNvSpPr>
              <p:nvPr/>
            </p:nvSpPr>
            <p:spPr bwMode="auto">
              <a:xfrm>
                <a:off x="3885049" y="3902451"/>
                <a:ext cx="15122" cy="16201"/>
              </a:xfrm>
              <a:custGeom>
                <a:avLst/>
                <a:gdLst>
                  <a:gd name="T0" fmla="*/ 15 w 63"/>
                  <a:gd name="T1" fmla="*/ 38 h 64"/>
                  <a:gd name="T2" fmla="*/ 15 w 63"/>
                  <a:gd name="T3" fmla="*/ 38 h 64"/>
                  <a:gd name="T4" fmla="*/ 24 w 63"/>
                  <a:gd name="T5" fmla="*/ 48 h 64"/>
                  <a:gd name="T6" fmla="*/ 24 w 63"/>
                  <a:gd name="T7" fmla="*/ 48 h 64"/>
                  <a:gd name="T8" fmla="*/ 48 w 63"/>
                  <a:gd name="T9" fmla="*/ 24 h 64"/>
                  <a:gd name="T10" fmla="*/ 48 w 63"/>
                  <a:gd name="T11" fmla="*/ 24 h 64"/>
                  <a:gd name="T12" fmla="*/ 39 w 63"/>
                  <a:gd name="T13" fmla="*/ 15 h 64"/>
                  <a:gd name="T14" fmla="*/ 39 w 63"/>
                  <a:gd name="T15" fmla="*/ 15 h 64"/>
                  <a:gd name="T16" fmla="*/ 15 w 63"/>
                  <a:gd name="T17" fmla="*/ 3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4">
                    <a:moveTo>
                      <a:pt x="15" y="38"/>
                    </a:moveTo>
                    <a:lnTo>
                      <a:pt x="15" y="38"/>
                    </a:lnTo>
                    <a:cubicBezTo>
                      <a:pt x="19" y="41"/>
                      <a:pt x="21" y="44"/>
                      <a:pt x="24" y="48"/>
                    </a:cubicBezTo>
                    <a:lnTo>
                      <a:pt x="24" y="48"/>
                    </a:lnTo>
                    <a:cubicBezTo>
                      <a:pt x="40" y="63"/>
                      <a:pt x="62" y="39"/>
                      <a:pt x="48" y="24"/>
                    </a:cubicBezTo>
                    <a:lnTo>
                      <a:pt x="48" y="24"/>
                    </a:lnTo>
                    <a:cubicBezTo>
                      <a:pt x="44" y="21"/>
                      <a:pt x="41" y="18"/>
                      <a:pt x="39" y="15"/>
                    </a:cubicBezTo>
                    <a:lnTo>
                      <a:pt x="39" y="15"/>
                    </a:lnTo>
                    <a:cubicBezTo>
                      <a:pt x="23" y="0"/>
                      <a:pt x="0" y="23"/>
                      <a:pt x="15"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8" name="Freeform 37">
                <a:extLst>
                  <a:ext uri="{FF2B5EF4-FFF2-40B4-BE49-F238E27FC236}">
                    <a16:creationId xmlns:a16="http://schemas.microsoft.com/office/drawing/2014/main" id="{6AC06BF4-BB89-4141-A208-7861A9B946F4}"/>
                  </a:ext>
                </a:extLst>
              </p:cNvPr>
              <p:cNvSpPr>
                <a:spLocks noChangeArrowheads="1"/>
              </p:cNvSpPr>
              <p:nvPr/>
            </p:nvSpPr>
            <p:spPr bwMode="auto">
              <a:xfrm>
                <a:off x="3862366" y="3891649"/>
                <a:ext cx="15122" cy="15122"/>
              </a:xfrm>
              <a:custGeom>
                <a:avLst/>
                <a:gdLst>
                  <a:gd name="T0" fmla="*/ 24 w 63"/>
                  <a:gd name="T1" fmla="*/ 47 h 63"/>
                  <a:gd name="T2" fmla="*/ 24 w 63"/>
                  <a:gd name="T3" fmla="*/ 47 h 63"/>
                  <a:gd name="T4" fmla="*/ 47 w 63"/>
                  <a:gd name="T5" fmla="*/ 24 h 63"/>
                  <a:gd name="T6" fmla="*/ 47 w 63"/>
                  <a:gd name="T7" fmla="*/ 24 h 63"/>
                  <a:gd name="T8" fmla="*/ 37 w 63"/>
                  <a:gd name="T9" fmla="*/ 14 h 63"/>
                  <a:gd name="T10" fmla="*/ 37 w 63"/>
                  <a:gd name="T11" fmla="*/ 14 h 63"/>
                  <a:gd name="T12" fmla="*/ 14 w 63"/>
                  <a:gd name="T13" fmla="*/ 38 h 63"/>
                  <a:gd name="T14" fmla="*/ 14 w 63"/>
                  <a:gd name="T15" fmla="*/ 38 h 63"/>
                  <a:gd name="T16" fmla="*/ 24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7"/>
                    </a:moveTo>
                    <a:lnTo>
                      <a:pt x="24" y="47"/>
                    </a:lnTo>
                    <a:cubicBezTo>
                      <a:pt x="39" y="62"/>
                      <a:pt x="62" y="39"/>
                      <a:pt x="47" y="24"/>
                    </a:cubicBezTo>
                    <a:lnTo>
                      <a:pt x="47" y="24"/>
                    </a:lnTo>
                    <a:cubicBezTo>
                      <a:pt x="44" y="21"/>
                      <a:pt x="40" y="18"/>
                      <a:pt x="37" y="14"/>
                    </a:cubicBezTo>
                    <a:lnTo>
                      <a:pt x="37" y="14"/>
                    </a:lnTo>
                    <a:cubicBezTo>
                      <a:pt x="23" y="0"/>
                      <a:pt x="0" y="23"/>
                      <a:pt x="14" y="38"/>
                    </a:cubicBezTo>
                    <a:lnTo>
                      <a:pt x="14" y="38"/>
                    </a:lnTo>
                    <a:cubicBezTo>
                      <a:pt x="17" y="41"/>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9" name="Freeform 38">
                <a:extLst>
                  <a:ext uri="{FF2B5EF4-FFF2-40B4-BE49-F238E27FC236}">
                    <a16:creationId xmlns:a16="http://schemas.microsoft.com/office/drawing/2014/main" id="{CE0E96B4-25C3-044F-888B-CE5648AECEF6}"/>
                  </a:ext>
                </a:extLst>
              </p:cNvPr>
              <p:cNvSpPr>
                <a:spLocks noChangeArrowheads="1"/>
              </p:cNvSpPr>
              <p:nvPr/>
            </p:nvSpPr>
            <p:spPr bwMode="auto">
              <a:xfrm>
                <a:off x="3914211" y="3891649"/>
                <a:ext cx="12961" cy="8641"/>
              </a:xfrm>
              <a:custGeom>
                <a:avLst/>
                <a:gdLst>
                  <a:gd name="T0" fmla="*/ 21 w 52"/>
                  <a:gd name="T1" fmla="*/ 33 h 34"/>
                  <a:gd name="T2" fmla="*/ 30 w 52"/>
                  <a:gd name="T3" fmla="*/ 33 h 34"/>
                  <a:gd name="T4" fmla="*/ 30 w 52"/>
                  <a:gd name="T5" fmla="*/ 33 h 34"/>
                  <a:gd name="T6" fmla="*/ 30 w 52"/>
                  <a:gd name="T7" fmla="*/ 0 h 34"/>
                  <a:gd name="T8" fmla="*/ 21 w 52"/>
                  <a:gd name="T9" fmla="*/ 0 h 34"/>
                  <a:gd name="T10" fmla="*/ 21 w 52"/>
                  <a:gd name="T11" fmla="*/ 0 h 34"/>
                  <a:gd name="T12" fmla="*/ 21 w 52"/>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2" h="34">
                    <a:moveTo>
                      <a:pt x="21" y="33"/>
                    </a:moveTo>
                    <a:lnTo>
                      <a:pt x="30" y="33"/>
                    </a:lnTo>
                    <a:lnTo>
                      <a:pt x="30" y="33"/>
                    </a:lnTo>
                    <a:cubicBezTo>
                      <a:pt x="51" y="33"/>
                      <a:pt x="51" y="0"/>
                      <a:pt x="30"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0" name="Freeform 39">
                <a:extLst>
                  <a:ext uri="{FF2B5EF4-FFF2-40B4-BE49-F238E27FC236}">
                    <a16:creationId xmlns:a16="http://schemas.microsoft.com/office/drawing/2014/main" id="{D17618B5-67EC-4142-B421-41509C0B5F09}"/>
                  </a:ext>
                </a:extLst>
              </p:cNvPr>
              <p:cNvSpPr>
                <a:spLocks noChangeArrowheads="1"/>
              </p:cNvSpPr>
              <p:nvPr/>
            </p:nvSpPr>
            <p:spPr bwMode="auto">
              <a:xfrm>
                <a:off x="3943375" y="3872207"/>
                <a:ext cx="10801" cy="15122"/>
              </a:xfrm>
              <a:custGeom>
                <a:avLst/>
                <a:gdLst>
                  <a:gd name="T0" fmla="*/ 12 w 44"/>
                  <a:gd name="T1" fmla="*/ 50 h 62"/>
                  <a:gd name="T2" fmla="*/ 12 w 44"/>
                  <a:gd name="T3" fmla="*/ 50 h 62"/>
                  <a:gd name="T4" fmla="*/ 12 w 44"/>
                  <a:gd name="T5" fmla="*/ 12 h 62"/>
                  <a:gd name="T6" fmla="*/ 12 w 44"/>
                  <a:gd name="T7" fmla="*/ 12 h 62"/>
                  <a:gd name="T8" fmla="*/ 2 w 44"/>
                  <a:gd name="T9" fmla="*/ 31 h 62"/>
                  <a:gd name="T10" fmla="*/ 2 w 44"/>
                  <a:gd name="T11" fmla="*/ 31 h 62"/>
                  <a:gd name="T12" fmla="*/ 12 w 44"/>
                  <a:gd name="T13" fmla="*/ 50 h 62"/>
                </a:gdLst>
                <a:ahLst/>
                <a:cxnLst>
                  <a:cxn ang="0">
                    <a:pos x="T0" y="T1"/>
                  </a:cxn>
                  <a:cxn ang="0">
                    <a:pos x="T2" y="T3"/>
                  </a:cxn>
                  <a:cxn ang="0">
                    <a:pos x="T4" y="T5"/>
                  </a:cxn>
                  <a:cxn ang="0">
                    <a:pos x="T6" y="T7"/>
                  </a:cxn>
                  <a:cxn ang="0">
                    <a:pos x="T8" y="T9"/>
                  </a:cxn>
                  <a:cxn ang="0">
                    <a:pos x="T10" y="T11"/>
                  </a:cxn>
                  <a:cxn ang="0">
                    <a:pos x="T12" y="T13"/>
                  </a:cxn>
                </a:cxnLst>
                <a:rect l="0" t="0" r="r" b="b"/>
                <a:pathLst>
                  <a:path w="44" h="62">
                    <a:moveTo>
                      <a:pt x="12" y="50"/>
                    </a:moveTo>
                    <a:lnTo>
                      <a:pt x="12" y="50"/>
                    </a:lnTo>
                    <a:cubicBezTo>
                      <a:pt x="43" y="61"/>
                      <a:pt x="43" y="0"/>
                      <a:pt x="12" y="12"/>
                    </a:cubicBezTo>
                    <a:lnTo>
                      <a:pt x="12" y="12"/>
                    </a:lnTo>
                    <a:cubicBezTo>
                      <a:pt x="3" y="15"/>
                      <a:pt x="0" y="23"/>
                      <a:pt x="2" y="31"/>
                    </a:cubicBezTo>
                    <a:lnTo>
                      <a:pt x="2" y="31"/>
                    </a:lnTo>
                    <a:cubicBezTo>
                      <a:pt x="0" y="39"/>
                      <a:pt x="3" y="47"/>
                      <a:pt x="12" y="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1" name="Freeform 40">
                <a:extLst>
                  <a:ext uri="{FF2B5EF4-FFF2-40B4-BE49-F238E27FC236}">
                    <a16:creationId xmlns:a16="http://schemas.microsoft.com/office/drawing/2014/main" id="{0736E49A-A94A-6D4B-A70F-FD9F4D25E6E0}"/>
                  </a:ext>
                </a:extLst>
              </p:cNvPr>
              <p:cNvSpPr>
                <a:spLocks noChangeArrowheads="1"/>
              </p:cNvSpPr>
              <p:nvPr/>
            </p:nvSpPr>
            <p:spPr bwMode="auto">
              <a:xfrm>
                <a:off x="3919612" y="3912171"/>
                <a:ext cx="16201" cy="15122"/>
              </a:xfrm>
              <a:custGeom>
                <a:avLst/>
                <a:gdLst>
                  <a:gd name="T0" fmla="*/ 16 w 64"/>
                  <a:gd name="T1" fmla="*/ 38 h 63"/>
                  <a:gd name="T2" fmla="*/ 16 w 64"/>
                  <a:gd name="T3" fmla="*/ 38 h 63"/>
                  <a:gd name="T4" fmla="*/ 25 w 64"/>
                  <a:gd name="T5" fmla="*/ 47 h 63"/>
                  <a:gd name="T6" fmla="*/ 25 w 64"/>
                  <a:gd name="T7" fmla="*/ 47 h 63"/>
                  <a:gd name="T8" fmla="*/ 48 w 64"/>
                  <a:gd name="T9" fmla="*/ 25 h 63"/>
                  <a:gd name="T10" fmla="*/ 48 w 64"/>
                  <a:gd name="T11" fmla="*/ 25 h 63"/>
                  <a:gd name="T12" fmla="*/ 39 w 64"/>
                  <a:gd name="T13" fmla="*/ 15 h 63"/>
                  <a:gd name="T14" fmla="*/ 39 w 64"/>
                  <a:gd name="T15" fmla="*/ 15 h 63"/>
                  <a:gd name="T16" fmla="*/ 16 w 64"/>
                  <a:gd name="T1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16" y="38"/>
                    </a:moveTo>
                    <a:lnTo>
                      <a:pt x="16" y="38"/>
                    </a:lnTo>
                    <a:cubicBezTo>
                      <a:pt x="19" y="41"/>
                      <a:pt x="21" y="44"/>
                      <a:pt x="25" y="47"/>
                    </a:cubicBezTo>
                    <a:lnTo>
                      <a:pt x="25" y="47"/>
                    </a:lnTo>
                    <a:cubicBezTo>
                      <a:pt x="40" y="62"/>
                      <a:pt x="63" y="39"/>
                      <a:pt x="48" y="25"/>
                    </a:cubicBezTo>
                    <a:lnTo>
                      <a:pt x="48" y="25"/>
                    </a:lnTo>
                    <a:cubicBezTo>
                      <a:pt x="45" y="21"/>
                      <a:pt x="41" y="18"/>
                      <a:pt x="39" y="15"/>
                    </a:cubicBezTo>
                    <a:lnTo>
                      <a:pt x="39" y="15"/>
                    </a:lnTo>
                    <a:cubicBezTo>
                      <a:pt x="23" y="0"/>
                      <a:pt x="0" y="23"/>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2" name="Freeform 41">
                <a:extLst>
                  <a:ext uri="{FF2B5EF4-FFF2-40B4-BE49-F238E27FC236}">
                    <a16:creationId xmlns:a16="http://schemas.microsoft.com/office/drawing/2014/main" id="{47CB9E33-987E-2149-8F87-9EDE236D3886}"/>
                  </a:ext>
                </a:extLst>
              </p:cNvPr>
              <p:cNvSpPr>
                <a:spLocks noChangeArrowheads="1"/>
              </p:cNvSpPr>
              <p:nvPr/>
            </p:nvSpPr>
            <p:spPr bwMode="auto">
              <a:xfrm>
                <a:off x="3955256" y="3898130"/>
                <a:ext cx="15122" cy="15122"/>
              </a:xfrm>
              <a:custGeom>
                <a:avLst/>
                <a:gdLst>
                  <a:gd name="T0" fmla="*/ 24 w 63"/>
                  <a:gd name="T1" fmla="*/ 47 h 63"/>
                  <a:gd name="T2" fmla="*/ 24 w 63"/>
                  <a:gd name="T3" fmla="*/ 47 h 63"/>
                  <a:gd name="T4" fmla="*/ 47 w 63"/>
                  <a:gd name="T5" fmla="*/ 25 h 63"/>
                  <a:gd name="T6" fmla="*/ 47 w 63"/>
                  <a:gd name="T7" fmla="*/ 25 h 63"/>
                  <a:gd name="T8" fmla="*/ 38 w 63"/>
                  <a:gd name="T9" fmla="*/ 15 h 63"/>
                  <a:gd name="T10" fmla="*/ 38 w 63"/>
                  <a:gd name="T11" fmla="*/ 15 h 63"/>
                  <a:gd name="T12" fmla="*/ 15 w 63"/>
                  <a:gd name="T13" fmla="*/ 38 h 63"/>
                  <a:gd name="T14" fmla="*/ 15 w 63"/>
                  <a:gd name="T15" fmla="*/ 38 h 63"/>
                  <a:gd name="T16" fmla="*/ 24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4" y="47"/>
                    </a:moveTo>
                    <a:lnTo>
                      <a:pt x="24" y="47"/>
                    </a:lnTo>
                    <a:cubicBezTo>
                      <a:pt x="39" y="62"/>
                      <a:pt x="62" y="39"/>
                      <a:pt x="47" y="25"/>
                    </a:cubicBezTo>
                    <a:lnTo>
                      <a:pt x="47" y="25"/>
                    </a:lnTo>
                    <a:cubicBezTo>
                      <a:pt x="44" y="22"/>
                      <a:pt x="41" y="18"/>
                      <a:pt x="38" y="15"/>
                    </a:cubicBezTo>
                    <a:lnTo>
                      <a:pt x="38" y="15"/>
                    </a:lnTo>
                    <a:cubicBezTo>
                      <a:pt x="23" y="0"/>
                      <a:pt x="0" y="23"/>
                      <a:pt x="15" y="38"/>
                    </a:cubicBezTo>
                    <a:lnTo>
                      <a:pt x="15" y="38"/>
                    </a:lnTo>
                    <a:cubicBezTo>
                      <a:pt x="18" y="41"/>
                      <a:pt x="21" y="45"/>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3" name="Freeform 42">
                <a:extLst>
                  <a:ext uri="{FF2B5EF4-FFF2-40B4-BE49-F238E27FC236}">
                    <a16:creationId xmlns:a16="http://schemas.microsoft.com/office/drawing/2014/main" id="{3C6953DA-1D8C-D74B-9975-8A59F95E6E2B}"/>
                  </a:ext>
                </a:extLst>
              </p:cNvPr>
              <p:cNvSpPr>
                <a:spLocks noChangeArrowheads="1"/>
              </p:cNvSpPr>
              <p:nvPr/>
            </p:nvSpPr>
            <p:spPr bwMode="auto">
              <a:xfrm>
                <a:off x="3957416" y="3932694"/>
                <a:ext cx="15122" cy="15122"/>
              </a:xfrm>
              <a:custGeom>
                <a:avLst/>
                <a:gdLst>
                  <a:gd name="T0" fmla="*/ 15 w 63"/>
                  <a:gd name="T1" fmla="*/ 37 h 63"/>
                  <a:gd name="T2" fmla="*/ 15 w 63"/>
                  <a:gd name="T3" fmla="*/ 37 h 63"/>
                  <a:gd name="T4" fmla="*/ 25 w 63"/>
                  <a:gd name="T5" fmla="*/ 46 h 63"/>
                  <a:gd name="T6" fmla="*/ 25 w 63"/>
                  <a:gd name="T7" fmla="*/ 46 h 63"/>
                  <a:gd name="T8" fmla="*/ 48 w 63"/>
                  <a:gd name="T9" fmla="*/ 24 h 63"/>
                  <a:gd name="T10" fmla="*/ 48 w 63"/>
                  <a:gd name="T11" fmla="*/ 24 h 63"/>
                  <a:gd name="T12" fmla="*/ 38 w 63"/>
                  <a:gd name="T13" fmla="*/ 14 h 63"/>
                  <a:gd name="T14" fmla="*/ 38 w 63"/>
                  <a:gd name="T15" fmla="*/ 14 h 63"/>
                  <a:gd name="T16" fmla="*/ 15 w 63"/>
                  <a:gd name="T17" fmla="*/ 3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15" y="37"/>
                    </a:moveTo>
                    <a:lnTo>
                      <a:pt x="15" y="37"/>
                    </a:lnTo>
                    <a:cubicBezTo>
                      <a:pt x="18" y="41"/>
                      <a:pt x="22" y="44"/>
                      <a:pt x="25" y="46"/>
                    </a:cubicBezTo>
                    <a:lnTo>
                      <a:pt x="25" y="46"/>
                    </a:lnTo>
                    <a:cubicBezTo>
                      <a:pt x="39" y="62"/>
                      <a:pt x="62" y="39"/>
                      <a:pt x="48" y="24"/>
                    </a:cubicBezTo>
                    <a:lnTo>
                      <a:pt x="48" y="24"/>
                    </a:lnTo>
                    <a:cubicBezTo>
                      <a:pt x="45" y="21"/>
                      <a:pt x="42" y="17"/>
                      <a:pt x="38" y="14"/>
                    </a:cubicBezTo>
                    <a:lnTo>
                      <a:pt x="38" y="14"/>
                    </a:lnTo>
                    <a:cubicBezTo>
                      <a:pt x="23" y="0"/>
                      <a:pt x="0" y="23"/>
                      <a:pt x="15"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4" name="Freeform 43">
                <a:extLst>
                  <a:ext uri="{FF2B5EF4-FFF2-40B4-BE49-F238E27FC236}">
                    <a16:creationId xmlns:a16="http://schemas.microsoft.com/office/drawing/2014/main" id="{FA5D186A-B2D6-F246-8D30-D1F87E9096E2}"/>
                  </a:ext>
                </a:extLst>
              </p:cNvPr>
              <p:cNvSpPr>
                <a:spLocks noChangeArrowheads="1"/>
              </p:cNvSpPr>
              <p:nvPr/>
            </p:nvSpPr>
            <p:spPr bwMode="auto">
              <a:xfrm>
                <a:off x="3985499" y="3914331"/>
                <a:ext cx="15122" cy="15122"/>
              </a:xfrm>
              <a:custGeom>
                <a:avLst/>
                <a:gdLst>
                  <a:gd name="T0" fmla="*/ 25 w 63"/>
                  <a:gd name="T1" fmla="*/ 47 h 63"/>
                  <a:gd name="T2" fmla="*/ 25 w 63"/>
                  <a:gd name="T3" fmla="*/ 47 h 63"/>
                  <a:gd name="T4" fmla="*/ 47 w 63"/>
                  <a:gd name="T5" fmla="*/ 24 h 63"/>
                  <a:gd name="T6" fmla="*/ 47 w 63"/>
                  <a:gd name="T7" fmla="*/ 24 h 63"/>
                  <a:gd name="T8" fmla="*/ 38 w 63"/>
                  <a:gd name="T9" fmla="*/ 15 h 63"/>
                  <a:gd name="T10" fmla="*/ 38 w 63"/>
                  <a:gd name="T11" fmla="*/ 15 h 63"/>
                  <a:gd name="T12" fmla="*/ 15 w 63"/>
                  <a:gd name="T13" fmla="*/ 37 h 63"/>
                  <a:gd name="T14" fmla="*/ 15 w 63"/>
                  <a:gd name="T15" fmla="*/ 37 h 63"/>
                  <a:gd name="T16" fmla="*/ 25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5" y="47"/>
                    </a:moveTo>
                    <a:lnTo>
                      <a:pt x="25" y="47"/>
                    </a:lnTo>
                    <a:cubicBezTo>
                      <a:pt x="39" y="62"/>
                      <a:pt x="62" y="39"/>
                      <a:pt x="47" y="24"/>
                    </a:cubicBezTo>
                    <a:lnTo>
                      <a:pt x="47" y="24"/>
                    </a:lnTo>
                    <a:cubicBezTo>
                      <a:pt x="45" y="21"/>
                      <a:pt x="41" y="18"/>
                      <a:pt x="38" y="15"/>
                    </a:cubicBezTo>
                    <a:lnTo>
                      <a:pt x="38" y="15"/>
                    </a:lnTo>
                    <a:cubicBezTo>
                      <a:pt x="24" y="0"/>
                      <a:pt x="0" y="23"/>
                      <a:pt x="15" y="37"/>
                    </a:cubicBezTo>
                    <a:lnTo>
                      <a:pt x="15" y="37"/>
                    </a:lnTo>
                    <a:cubicBezTo>
                      <a:pt x="18" y="40"/>
                      <a:pt x="22" y="44"/>
                      <a:pt x="25"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5" name="Freeform 44">
                <a:extLst>
                  <a:ext uri="{FF2B5EF4-FFF2-40B4-BE49-F238E27FC236}">
                    <a16:creationId xmlns:a16="http://schemas.microsoft.com/office/drawing/2014/main" id="{CAA3C742-C955-884D-9D55-EAF0AE49631C}"/>
                  </a:ext>
                </a:extLst>
              </p:cNvPr>
              <p:cNvSpPr>
                <a:spLocks noChangeArrowheads="1"/>
              </p:cNvSpPr>
              <p:nvPr/>
            </p:nvSpPr>
            <p:spPr bwMode="auto">
              <a:xfrm>
                <a:off x="3994140" y="3884088"/>
                <a:ext cx="15122" cy="16202"/>
              </a:xfrm>
              <a:custGeom>
                <a:avLst/>
                <a:gdLst>
                  <a:gd name="T0" fmla="*/ 24 w 63"/>
                  <a:gd name="T1" fmla="*/ 47 h 64"/>
                  <a:gd name="T2" fmla="*/ 24 w 63"/>
                  <a:gd name="T3" fmla="*/ 47 h 64"/>
                  <a:gd name="T4" fmla="*/ 48 w 63"/>
                  <a:gd name="T5" fmla="*/ 24 h 64"/>
                  <a:gd name="T6" fmla="*/ 48 w 63"/>
                  <a:gd name="T7" fmla="*/ 24 h 64"/>
                  <a:gd name="T8" fmla="*/ 38 w 63"/>
                  <a:gd name="T9" fmla="*/ 15 h 64"/>
                  <a:gd name="T10" fmla="*/ 38 w 63"/>
                  <a:gd name="T11" fmla="*/ 15 h 64"/>
                  <a:gd name="T12" fmla="*/ 15 w 63"/>
                  <a:gd name="T13" fmla="*/ 38 h 64"/>
                  <a:gd name="T14" fmla="*/ 15 w 63"/>
                  <a:gd name="T15" fmla="*/ 38 h 64"/>
                  <a:gd name="T16" fmla="*/ 24 w 63"/>
                  <a:gd name="T1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4">
                    <a:moveTo>
                      <a:pt x="24" y="47"/>
                    </a:moveTo>
                    <a:lnTo>
                      <a:pt x="24" y="47"/>
                    </a:lnTo>
                    <a:cubicBezTo>
                      <a:pt x="39" y="63"/>
                      <a:pt x="62" y="40"/>
                      <a:pt x="48" y="24"/>
                    </a:cubicBezTo>
                    <a:lnTo>
                      <a:pt x="48" y="24"/>
                    </a:lnTo>
                    <a:cubicBezTo>
                      <a:pt x="44" y="22"/>
                      <a:pt x="41" y="18"/>
                      <a:pt x="38" y="15"/>
                    </a:cubicBezTo>
                    <a:lnTo>
                      <a:pt x="38" y="15"/>
                    </a:lnTo>
                    <a:cubicBezTo>
                      <a:pt x="23" y="0"/>
                      <a:pt x="0" y="23"/>
                      <a:pt x="15" y="38"/>
                    </a:cubicBezTo>
                    <a:lnTo>
                      <a:pt x="15" y="38"/>
                    </a:lnTo>
                    <a:cubicBezTo>
                      <a:pt x="18" y="42"/>
                      <a:pt x="21" y="44"/>
                      <a:pt x="24"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6" name="Freeform 45">
                <a:extLst>
                  <a:ext uri="{FF2B5EF4-FFF2-40B4-BE49-F238E27FC236}">
                    <a16:creationId xmlns:a16="http://schemas.microsoft.com/office/drawing/2014/main" id="{1FE08399-9641-5E44-8EB7-F1FFE085B258}"/>
                  </a:ext>
                </a:extLst>
              </p:cNvPr>
              <p:cNvSpPr>
                <a:spLocks noChangeArrowheads="1"/>
              </p:cNvSpPr>
              <p:nvPr/>
            </p:nvSpPr>
            <p:spPr bwMode="auto">
              <a:xfrm>
                <a:off x="4003861" y="3940254"/>
                <a:ext cx="16201" cy="15122"/>
              </a:xfrm>
              <a:custGeom>
                <a:avLst/>
                <a:gdLst>
                  <a:gd name="T0" fmla="*/ 15 w 64"/>
                  <a:gd name="T1" fmla="*/ 38 h 63"/>
                  <a:gd name="T2" fmla="*/ 15 w 64"/>
                  <a:gd name="T3" fmla="*/ 38 h 63"/>
                  <a:gd name="T4" fmla="*/ 24 w 64"/>
                  <a:gd name="T5" fmla="*/ 47 h 63"/>
                  <a:gd name="T6" fmla="*/ 24 w 64"/>
                  <a:gd name="T7" fmla="*/ 47 h 63"/>
                  <a:gd name="T8" fmla="*/ 47 w 64"/>
                  <a:gd name="T9" fmla="*/ 25 h 63"/>
                  <a:gd name="T10" fmla="*/ 47 w 64"/>
                  <a:gd name="T11" fmla="*/ 25 h 63"/>
                  <a:gd name="T12" fmla="*/ 38 w 64"/>
                  <a:gd name="T13" fmla="*/ 15 h 63"/>
                  <a:gd name="T14" fmla="*/ 38 w 64"/>
                  <a:gd name="T15" fmla="*/ 15 h 63"/>
                  <a:gd name="T16" fmla="*/ 15 w 64"/>
                  <a:gd name="T1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15" y="38"/>
                    </a:moveTo>
                    <a:lnTo>
                      <a:pt x="15" y="38"/>
                    </a:lnTo>
                    <a:cubicBezTo>
                      <a:pt x="18" y="41"/>
                      <a:pt x="21" y="44"/>
                      <a:pt x="24" y="47"/>
                    </a:cubicBezTo>
                    <a:lnTo>
                      <a:pt x="24" y="47"/>
                    </a:lnTo>
                    <a:cubicBezTo>
                      <a:pt x="39" y="62"/>
                      <a:pt x="63" y="39"/>
                      <a:pt x="47" y="25"/>
                    </a:cubicBezTo>
                    <a:lnTo>
                      <a:pt x="47" y="25"/>
                    </a:lnTo>
                    <a:cubicBezTo>
                      <a:pt x="44" y="21"/>
                      <a:pt x="41" y="18"/>
                      <a:pt x="38" y="15"/>
                    </a:cubicBezTo>
                    <a:lnTo>
                      <a:pt x="38" y="15"/>
                    </a:lnTo>
                    <a:cubicBezTo>
                      <a:pt x="23" y="0"/>
                      <a:pt x="0" y="23"/>
                      <a:pt x="15"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7" name="Freeform 46">
                <a:extLst>
                  <a:ext uri="{FF2B5EF4-FFF2-40B4-BE49-F238E27FC236}">
                    <a16:creationId xmlns:a16="http://schemas.microsoft.com/office/drawing/2014/main" id="{17EB75EF-7835-0047-81E9-028D048C443A}"/>
                  </a:ext>
                </a:extLst>
              </p:cNvPr>
              <p:cNvSpPr>
                <a:spLocks noChangeArrowheads="1"/>
              </p:cNvSpPr>
              <p:nvPr/>
            </p:nvSpPr>
            <p:spPr bwMode="auto">
              <a:xfrm>
                <a:off x="3994140" y="3958616"/>
                <a:ext cx="15122" cy="15122"/>
              </a:xfrm>
              <a:custGeom>
                <a:avLst/>
                <a:gdLst>
                  <a:gd name="T0" fmla="*/ 38 w 63"/>
                  <a:gd name="T1" fmla="*/ 15 h 63"/>
                  <a:gd name="T2" fmla="*/ 38 w 63"/>
                  <a:gd name="T3" fmla="*/ 15 h 63"/>
                  <a:gd name="T4" fmla="*/ 15 w 63"/>
                  <a:gd name="T5" fmla="*/ 38 h 63"/>
                  <a:gd name="T6" fmla="*/ 15 w 63"/>
                  <a:gd name="T7" fmla="*/ 38 h 63"/>
                  <a:gd name="T8" fmla="*/ 25 w 63"/>
                  <a:gd name="T9" fmla="*/ 47 h 63"/>
                  <a:gd name="T10" fmla="*/ 25 w 63"/>
                  <a:gd name="T11" fmla="*/ 47 h 63"/>
                  <a:gd name="T12" fmla="*/ 48 w 63"/>
                  <a:gd name="T13" fmla="*/ 24 h 63"/>
                  <a:gd name="T14" fmla="*/ 48 w 63"/>
                  <a:gd name="T15" fmla="*/ 24 h 63"/>
                  <a:gd name="T16" fmla="*/ 38 w 63"/>
                  <a:gd name="T17"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38" y="15"/>
                    </a:moveTo>
                    <a:lnTo>
                      <a:pt x="38" y="15"/>
                    </a:lnTo>
                    <a:cubicBezTo>
                      <a:pt x="23" y="0"/>
                      <a:pt x="0" y="23"/>
                      <a:pt x="15" y="38"/>
                    </a:cubicBezTo>
                    <a:lnTo>
                      <a:pt x="15" y="38"/>
                    </a:lnTo>
                    <a:cubicBezTo>
                      <a:pt x="18" y="41"/>
                      <a:pt x="21" y="44"/>
                      <a:pt x="25" y="47"/>
                    </a:cubicBezTo>
                    <a:lnTo>
                      <a:pt x="25" y="47"/>
                    </a:lnTo>
                    <a:cubicBezTo>
                      <a:pt x="39" y="62"/>
                      <a:pt x="62" y="39"/>
                      <a:pt x="48" y="24"/>
                    </a:cubicBezTo>
                    <a:lnTo>
                      <a:pt x="48" y="24"/>
                    </a:lnTo>
                    <a:cubicBezTo>
                      <a:pt x="44" y="21"/>
                      <a:pt x="41" y="18"/>
                      <a:pt x="38" y="1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8" name="Freeform 47">
                <a:extLst>
                  <a:ext uri="{FF2B5EF4-FFF2-40B4-BE49-F238E27FC236}">
                    <a16:creationId xmlns:a16="http://schemas.microsoft.com/office/drawing/2014/main" id="{15BC653D-96C3-E44E-9899-23F8B55D45AB}"/>
                  </a:ext>
                </a:extLst>
              </p:cNvPr>
              <p:cNvSpPr>
                <a:spLocks noChangeArrowheads="1"/>
              </p:cNvSpPr>
              <p:nvPr/>
            </p:nvSpPr>
            <p:spPr bwMode="auto">
              <a:xfrm>
                <a:off x="4006021" y="3994260"/>
                <a:ext cx="15122" cy="10801"/>
              </a:xfrm>
              <a:custGeom>
                <a:avLst/>
                <a:gdLst>
                  <a:gd name="T0" fmla="*/ 31 w 62"/>
                  <a:gd name="T1" fmla="*/ 2 h 45"/>
                  <a:gd name="T2" fmla="*/ 31 w 62"/>
                  <a:gd name="T3" fmla="*/ 2 h 45"/>
                  <a:gd name="T4" fmla="*/ 11 w 62"/>
                  <a:gd name="T5" fmla="*/ 13 h 45"/>
                  <a:gd name="T6" fmla="*/ 11 w 62"/>
                  <a:gd name="T7" fmla="*/ 13 h 45"/>
                  <a:gd name="T8" fmla="*/ 50 w 62"/>
                  <a:gd name="T9" fmla="*/ 12 h 45"/>
                  <a:gd name="T10" fmla="*/ 50 w 62"/>
                  <a:gd name="T11" fmla="*/ 12 h 45"/>
                  <a:gd name="T12" fmla="*/ 31 w 62"/>
                  <a:gd name="T13" fmla="*/ 2 h 45"/>
                </a:gdLst>
                <a:ahLst/>
                <a:cxnLst>
                  <a:cxn ang="0">
                    <a:pos x="T0" y="T1"/>
                  </a:cxn>
                  <a:cxn ang="0">
                    <a:pos x="T2" y="T3"/>
                  </a:cxn>
                  <a:cxn ang="0">
                    <a:pos x="T4" y="T5"/>
                  </a:cxn>
                  <a:cxn ang="0">
                    <a:pos x="T6" y="T7"/>
                  </a:cxn>
                  <a:cxn ang="0">
                    <a:pos x="T8" y="T9"/>
                  </a:cxn>
                  <a:cxn ang="0">
                    <a:pos x="T10" y="T11"/>
                  </a:cxn>
                  <a:cxn ang="0">
                    <a:pos x="T12" y="T13"/>
                  </a:cxn>
                </a:cxnLst>
                <a:rect l="0" t="0" r="r" b="b"/>
                <a:pathLst>
                  <a:path w="62" h="45">
                    <a:moveTo>
                      <a:pt x="31" y="2"/>
                    </a:moveTo>
                    <a:lnTo>
                      <a:pt x="31" y="2"/>
                    </a:lnTo>
                    <a:cubicBezTo>
                      <a:pt x="23" y="0"/>
                      <a:pt x="15" y="3"/>
                      <a:pt x="11" y="13"/>
                    </a:cubicBezTo>
                    <a:lnTo>
                      <a:pt x="11" y="13"/>
                    </a:lnTo>
                    <a:cubicBezTo>
                      <a:pt x="0" y="44"/>
                      <a:pt x="61" y="43"/>
                      <a:pt x="50" y="12"/>
                    </a:cubicBezTo>
                    <a:lnTo>
                      <a:pt x="50" y="12"/>
                    </a:lnTo>
                    <a:cubicBezTo>
                      <a:pt x="47" y="4"/>
                      <a:pt x="39" y="1"/>
                      <a:pt x="31"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9" name="Freeform 48">
                <a:extLst>
                  <a:ext uri="{FF2B5EF4-FFF2-40B4-BE49-F238E27FC236}">
                    <a16:creationId xmlns:a16="http://schemas.microsoft.com/office/drawing/2014/main" id="{F51D88E8-66FE-B94D-A49A-214D83B260E9}"/>
                  </a:ext>
                </a:extLst>
              </p:cNvPr>
              <p:cNvSpPr>
                <a:spLocks noChangeArrowheads="1"/>
              </p:cNvSpPr>
              <p:nvPr/>
            </p:nvSpPr>
            <p:spPr bwMode="auto">
              <a:xfrm>
                <a:off x="3980099" y="3972658"/>
                <a:ext cx="16201" cy="16202"/>
              </a:xfrm>
              <a:custGeom>
                <a:avLst/>
                <a:gdLst>
                  <a:gd name="T0" fmla="*/ 15 w 64"/>
                  <a:gd name="T1" fmla="*/ 39 h 64"/>
                  <a:gd name="T2" fmla="*/ 15 w 64"/>
                  <a:gd name="T3" fmla="*/ 39 h 64"/>
                  <a:gd name="T4" fmla="*/ 25 w 64"/>
                  <a:gd name="T5" fmla="*/ 48 h 64"/>
                  <a:gd name="T6" fmla="*/ 25 w 64"/>
                  <a:gd name="T7" fmla="*/ 48 h 64"/>
                  <a:gd name="T8" fmla="*/ 48 w 64"/>
                  <a:gd name="T9" fmla="*/ 25 h 64"/>
                  <a:gd name="T10" fmla="*/ 48 w 64"/>
                  <a:gd name="T11" fmla="*/ 25 h 64"/>
                  <a:gd name="T12" fmla="*/ 38 w 64"/>
                  <a:gd name="T13" fmla="*/ 16 h 64"/>
                  <a:gd name="T14" fmla="*/ 38 w 64"/>
                  <a:gd name="T15" fmla="*/ 16 h 64"/>
                  <a:gd name="T16" fmla="*/ 15 w 64"/>
                  <a:gd name="T17" fmla="*/ 3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4">
                    <a:moveTo>
                      <a:pt x="15" y="39"/>
                    </a:moveTo>
                    <a:lnTo>
                      <a:pt x="15" y="39"/>
                    </a:lnTo>
                    <a:cubicBezTo>
                      <a:pt x="18" y="42"/>
                      <a:pt x="21" y="45"/>
                      <a:pt x="25" y="48"/>
                    </a:cubicBezTo>
                    <a:lnTo>
                      <a:pt x="25" y="48"/>
                    </a:lnTo>
                    <a:cubicBezTo>
                      <a:pt x="39" y="63"/>
                      <a:pt x="63" y="40"/>
                      <a:pt x="48" y="25"/>
                    </a:cubicBezTo>
                    <a:lnTo>
                      <a:pt x="48" y="25"/>
                    </a:lnTo>
                    <a:cubicBezTo>
                      <a:pt x="44" y="22"/>
                      <a:pt x="41" y="19"/>
                      <a:pt x="38" y="16"/>
                    </a:cubicBezTo>
                    <a:lnTo>
                      <a:pt x="38" y="16"/>
                    </a:lnTo>
                    <a:cubicBezTo>
                      <a:pt x="23" y="0"/>
                      <a:pt x="0" y="24"/>
                      <a:pt x="15"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0" name="Freeform 49">
                <a:extLst>
                  <a:ext uri="{FF2B5EF4-FFF2-40B4-BE49-F238E27FC236}">
                    <a16:creationId xmlns:a16="http://schemas.microsoft.com/office/drawing/2014/main" id="{FD2D5432-B5AE-664F-893E-EA017C2F5863}"/>
                  </a:ext>
                </a:extLst>
              </p:cNvPr>
              <p:cNvSpPr>
                <a:spLocks noChangeArrowheads="1"/>
              </p:cNvSpPr>
              <p:nvPr/>
            </p:nvSpPr>
            <p:spPr bwMode="auto">
              <a:xfrm>
                <a:off x="3591258" y="3930534"/>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1" name="Freeform 50">
                <a:extLst>
                  <a:ext uri="{FF2B5EF4-FFF2-40B4-BE49-F238E27FC236}">
                    <a16:creationId xmlns:a16="http://schemas.microsoft.com/office/drawing/2014/main" id="{A7B61231-8976-704C-A742-786F90270FD0}"/>
                  </a:ext>
                </a:extLst>
              </p:cNvPr>
              <p:cNvSpPr>
                <a:spLocks noChangeArrowheads="1"/>
              </p:cNvSpPr>
              <p:nvPr/>
            </p:nvSpPr>
            <p:spPr bwMode="auto">
              <a:xfrm>
                <a:off x="3579376" y="3900290"/>
                <a:ext cx="12961" cy="8641"/>
              </a:xfrm>
              <a:custGeom>
                <a:avLst/>
                <a:gdLst>
                  <a:gd name="T0" fmla="*/ 22 w 53"/>
                  <a:gd name="T1" fmla="*/ 33 h 34"/>
                  <a:gd name="T2" fmla="*/ 31 w 53"/>
                  <a:gd name="T3" fmla="*/ 33 h 34"/>
                  <a:gd name="T4" fmla="*/ 31 w 53"/>
                  <a:gd name="T5" fmla="*/ 33 h 34"/>
                  <a:gd name="T6" fmla="*/ 31 w 53"/>
                  <a:gd name="T7" fmla="*/ 0 h 34"/>
                  <a:gd name="T8" fmla="*/ 22 w 53"/>
                  <a:gd name="T9" fmla="*/ 0 h 34"/>
                  <a:gd name="T10" fmla="*/ 22 w 53"/>
                  <a:gd name="T11" fmla="*/ 0 h 34"/>
                  <a:gd name="T12" fmla="*/ 22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2" y="33"/>
                    </a:moveTo>
                    <a:lnTo>
                      <a:pt x="31" y="33"/>
                    </a:lnTo>
                    <a:lnTo>
                      <a:pt x="31" y="33"/>
                    </a:lnTo>
                    <a:cubicBezTo>
                      <a:pt x="52" y="33"/>
                      <a:pt x="52" y="0"/>
                      <a:pt x="31" y="0"/>
                    </a:cubicBezTo>
                    <a:lnTo>
                      <a:pt x="22" y="0"/>
                    </a:ln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2" name="Freeform 51">
                <a:extLst>
                  <a:ext uri="{FF2B5EF4-FFF2-40B4-BE49-F238E27FC236}">
                    <a16:creationId xmlns:a16="http://schemas.microsoft.com/office/drawing/2014/main" id="{459A20D8-F312-5F42-A276-63A9C461519D}"/>
                  </a:ext>
                </a:extLst>
              </p:cNvPr>
              <p:cNvSpPr>
                <a:spLocks noChangeArrowheads="1"/>
              </p:cNvSpPr>
              <p:nvPr/>
            </p:nvSpPr>
            <p:spPr bwMode="auto">
              <a:xfrm>
                <a:off x="3609619" y="3889489"/>
                <a:ext cx="12961" cy="7560"/>
              </a:xfrm>
              <a:custGeom>
                <a:avLst/>
                <a:gdLst>
                  <a:gd name="T0" fmla="*/ 21 w 52"/>
                  <a:gd name="T1" fmla="*/ 32 h 33"/>
                  <a:gd name="T2" fmla="*/ 30 w 52"/>
                  <a:gd name="T3" fmla="*/ 32 h 33"/>
                  <a:gd name="T4" fmla="*/ 30 w 52"/>
                  <a:gd name="T5" fmla="*/ 32 h 33"/>
                  <a:gd name="T6" fmla="*/ 30 w 52"/>
                  <a:gd name="T7" fmla="*/ 0 h 33"/>
                  <a:gd name="T8" fmla="*/ 21 w 52"/>
                  <a:gd name="T9" fmla="*/ 0 h 33"/>
                  <a:gd name="T10" fmla="*/ 21 w 52"/>
                  <a:gd name="T11" fmla="*/ 0 h 33"/>
                  <a:gd name="T12" fmla="*/ 21 w 52"/>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52" h="33">
                    <a:moveTo>
                      <a:pt x="21" y="32"/>
                    </a:moveTo>
                    <a:lnTo>
                      <a:pt x="30" y="32"/>
                    </a:lnTo>
                    <a:lnTo>
                      <a:pt x="30" y="32"/>
                    </a:lnTo>
                    <a:cubicBezTo>
                      <a:pt x="51" y="32"/>
                      <a:pt x="51" y="0"/>
                      <a:pt x="30"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3" name="Freeform 52">
                <a:extLst>
                  <a:ext uri="{FF2B5EF4-FFF2-40B4-BE49-F238E27FC236}">
                    <a16:creationId xmlns:a16="http://schemas.microsoft.com/office/drawing/2014/main" id="{6A9B9E72-7CCB-D54C-91BF-F3F22A1FAF4D}"/>
                  </a:ext>
                </a:extLst>
              </p:cNvPr>
              <p:cNvSpPr>
                <a:spLocks noChangeArrowheads="1"/>
              </p:cNvSpPr>
              <p:nvPr/>
            </p:nvSpPr>
            <p:spPr bwMode="auto">
              <a:xfrm>
                <a:off x="3594498" y="3912171"/>
                <a:ext cx="12961" cy="8641"/>
              </a:xfrm>
              <a:custGeom>
                <a:avLst/>
                <a:gdLst>
                  <a:gd name="T0" fmla="*/ 21 w 52"/>
                  <a:gd name="T1" fmla="*/ 33 h 34"/>
                  <a:gd name="T2" fmla="*/ 30 w 52"/>
                  <a:gd name="T3" fmla="*/ 33 h 34"/>
                  <a:gd name="T4" fmla="*/ 30 w 52"/>
                  <a:gd name="T5" fmla="*/ 33 h 34"/>
                  <a:gd name="T6" fmla="*/ 30 w 52"/>
                  <a:gd name="T7" fmla="*/ 0 h 34"/>
                  <a:gd name="T8" fmla="*/ 21 w 52"/>
                  <a:gd name="T9" fmla="*/ 0 h 34"/>
                  <a:gd name="T10" fmla="*/ 21 w 52"/>
                  <a:gd name="T11" fmla="*/ 0 h 34"/>
                  <a:gd name="T12" fmla="*/ 21 w 52"/>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2" h="34">
                    <a:moveTo>
                      <a:pt x="21" y="33"/>
                    </a:moveTo>
                    <a:lnTo>
                      <a:pt x="30" y="33"/>
                    </a:lnTo>
                    <a:lnTo>
                      <a:pt x="30" y="33"/>
                    </a:lnTo>
                    <a:cubicBezTo>
                      <a:pt x="51" y="33"/>
                      <a:pt x="51" y="0"/>
                      <a:pt x="30"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4" name="Freeform 53">
                <a:extLst>
                  <a:ext uri="{FF2B5EF4-FFF2-40B4-BE49-F238E27FC236}">
                    <a16:creationId xmlns:a16="http://schemas.microsoft.com/office/drawing/2014/main" id="{35AA59AB-E421-7847-83BA-92CE0AB3D5A6}"/>
                  </a:ext>
                </a:extLst>
              </p:cNvPr>
              <p:cNvSpPr>
                <a:spLocks noChangeArrowheads="1"/>
              </p:cNvSpPr>
              <p:nvPr/>
            </p:nvSpPr>
            <p:spPr bwMode="auto">
              <a:xfrm>
                <a:off x="3627982" y="3927293"/>
                <a:ext cx="8641" cy="11882"/>
              </a:xfrm>
              <a:custGeom>
                <a:avLst/>
                <a:gdLst>
                  <a:gd name="T0" fmla="*/ 33 w 34"/>
                  <a:gd name="T1" fmla="*/ 27 h 49"/>
                  <a:gd name="T2" fmla="*/ 33 w 34"/>
                  <a:gd name="T3" fmla="*/ 21 h 49"/>
                  <a:gd name="T4" fmla="*/ 33 w 34"/>
                  <a:gd name="T5" fmla="*/ 21 h 49"/>
                  <a:gd name="T6" fmla="*/ 0 w 34"/>
                  <a:gd name="T7" fmla="*/ 21 h 49"/>
                  <a:gd name="T8" fmla="*/ 0 w 34"/>
                  <a:gd name="T9" fmla="*/ 27 h 49"/>
                  <a:gd name="T10" fmla="*/ 0 w 34"/>
                  <a:gd name="T11" fmla="*/ 27 h 49"/>
                  <a:gd name="T12" fmla="*/ 33 w 34"/>
                  <a:gd name="T13" fmla="*/ 27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33" y="27"/>
                    </a:moveTo>
                    <a:lnTo>
                      <a:pt x="33" y="21"/>
                    </a:lnTo>
                    <a:lnTo>
                      <a:pt x="33" y="21"/>
                    </a:lnTo>
                    <a:cubicBezTo>
                      <a:pt x="33" y="0"/>
                      <a:pt x="0" y="0"/>
                      <a:pt x="0" y="21"/>
                    </a:cubicBezTo>
                    <a:lnTo>
                      <a:pt x="0" y="27"/>
                    </a:lnTo>
                    <a:lnTo>
                      <a:pt x="0" y="27"/>
                    </a:lnTo>
                    <a:cubicBezTo>
                      <a:pt x="0" y="48"/>
                      <a:pt x="33" y="48"/>
                      <a:pt x="3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5" name="Freeform 54">
                <a:extLst>
                  <a:ext uri="{FF2B5EF4-FFF2-40B4-BE49-F238E27FC236}">
                    <a16:creationId xmlns:a16="http://schemas.microsoft.com/office/drawing/2014/main" id="{0CB262BE-04B6-B64B-B8EE-CC59815686C3}"/>
                  </a:ext>
                </a:extLst>
              </p:cNvPr>
              <p:cNvSpPr>
                <a:spLocks noChangeArrowheads="1"/>
              </p:cNvSpPr>
              <p:nvPr/>
            </p:nvSpPr>
            <p:spPr bwMode="auto">
              <a:xfrm>
                <a:off x="3636623" y="3898130"/>
                <a:ext cx="15122" cy="15122"/>
              </a:xfrm>
              <a:custGeom>
                <a:avLst/>
                <a:gdLst>
                  <a:gd name="T0" fmla="*/ 23 w 63"/>
                  <a:gd name="T1" fmla="*/ 47 h 63"/>
                  <a:gd name="T2" fmla="*/ 23 w 63"/>
                  <a:gd name="T3" fmla="*/ 47 h 63"/>
                  <a:gd name="T4" fmla="*/ 47 w 63"/>
                  <a:gd name="T5" fmla="*/ 25 h 63"/>
                  <a:gd name="T6" fmla="*/ 47 w 63"/>
                  <a:gd name="T7" fmla="*/ 25 h 63"/>
                  <a:gd name="T8" fmla="*/ 37 w 63"/>
                  <a:gd name="T9" fmla="*/ 15 h 63"/>
                  <a:gd name="T10" fmla="*/ 37 w 63"/>
                  <a:gd name="T11" fmla="*/ 15 h 63"/>
                  <a:gd name="T12" fmla="*/ 14 w 63"/>
                  <a:gd name="T13" fmla="*/ 38 h 63"/>
                  <a:gd name="T14" fmla="*/ 14 w 63"/>
                  <a:gd name="T15" fmla="*/ 38 h 63"/>
                  <a:gd name="T16" fmla="*/ 23 w 63"/>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3" y="47"/>
                    </a:moveTo>
                    <a:lnTo>
                      <a:pt x="23" y="47"/>
                    </a:lnTo>
                    <a:cubicBezTo>
                      <a:pt x="39" y="62"/>
                      <a:pt x="62" y="39"/>
                      <a:pt x="47" y="25"/>
                    </a:cubicBezTo>
                    <a:lnTo>
                      <a:pt x="47" y="25"/>
                    </a:lnTo>
                    <a:cubicBezTo>
                      <a:pt x="43" y="22"/>
                      <a:pt x="41" y="18"/>
                      <a:pt x="37" y="15"/>
                    </a:cubicBezTo>
                    <a:lnTo>
                      <a:pt x="37" y="15"/>
                    </a:lnTo>
                    <a:cubicBezTo>
                      <a:pt x="22" y="0"/>
                      <a:pt x="0" y="23"/>
                      <a:pt x="14" y="38"/>
                    </a:cubicBezTo>
                    <a:lnTo>
                      <a:pt x="14" y="38"/>
                    </a:lnTo>
                    <a:cubicBezTo>
                      <a:pt x="18" y="41"/>
                      <a:pt x="21" y="45"/>
                      <a:pt x="23"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6" name="Freeform 55">
                <a:extLst>
                  <a:ext uri="{FF2B5EF4-FFF2-40B4-BE49-F238E27FC236}">
                    <a16:creationId xmlns:a16="http://schemas.microsoft.com/office/drawing/2014/main" id="{0DAF5AB4-8262-B34A-9953-3527A5F799AD}"/>
                  </a:ext>
                </a:extLst>
              </p:cNvPr>
              <p:cNvSpPr>
                <a:spLocks noChangeArrowheads="1"/>
              </p:cNvSpPr>
              <p:nvPr/>
            </p:nvSpPr>
            <p:spPr bwMode="auto">
              <a:xfrm>
                <a:off x="3638783" y="3948895"/>
                <a:ext cx="7560" cy="12961"/>
              </a:xfrm>
              <a:custGeom>
                <a:avLst/>
                <a:gdLst>
                  <a:gd name="T0" fmla="*/ 32 w 33"/>
                  <a:gd name="T1" fmla="*/ 30 h 52"/>
                  <a:gd name="T2" fmla="*/ 32 w 33"/>
                  <a:gd name="T3" fmla="*/ 21 h 52"/>
                  <a:gd name="T4" fmla="*/ 32 w 33"/>
                  <a:gd name="T5" fmla="*/ 21 h 52"/>
                  <a:gd name="T6" fmla="*/ 0 w 33"/>
                  <a:gd name="T7" fmla="*/ 21 h 52"/>
                  <a:gd name="T8" fmla="*/ 0 w 33"/>
                  <a:gd name="T9" fmla="*/ 30 h 52"/>
                  <a:gd name="T10" fmla="*/ 0 w 33"/>
                  <a:gd name="T11" fmla="*/ 30 h 52"/>
                  <a:gd name="T12" fmla="*/ 32 w 33"/>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0"/>
                    </a:moveTo>
                    <a:lnTo>
                      <a:pt x="32" y="21"/>
                    </a:lnTo>
                    <a:lnTo>
                      <a:pt x="32" y="21"/>
                    </a:lnTo>
                    <a:cubicBezTo>
                      <a:pt x="32" y="0"/>
                      <a:pt x="0" y="0"/>
                      <a:pt x="0" y="21"/>
                    </a:cubicBezTo>
                    <a:lnTo>
                      <a:pt x="0" y="30"/>
                    </a:lnTo>
                    <a:lnTo>
                      <a:pt x="0" y="30"/>
                    </a:lnTo>
                    <a:cubicBezTo>
                      <a:pt x="0" y="51"/>
                      <a:pt x="32" y="51"/>
                      <a:pt x="32"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7" name="Freeform 56">
                <a:extLst>
                  <a:ext uri="{FF2B5EF4-FFF2-40B4-BE49-F238E27FC236}">
                    <a16:creationId xmlns:a16="http://schemas.microsoft.com/office/drawing/2014/main" id="{54BFFCCD-9151-FF48-A653-4B31A437CEB9}"/>
                  </a:ext>
                </a:extLst>
              </p:cNvPr>
              <p:cNvSpPr>
                <a:spLocks noChangeArrowheads="1"/>
              </p:cNvSpPr>
              <p:nvPr/>
            </p:nvSpPr>
            <p:spPr bwMode="auto">
              <a:xfrm>
                <a:off x="3650664" y="3934854"/>
                <a:ext cx="7561" cy="12961"/>
              </a:xfrm>
              <a:custGeom>
                <a:avLst/>
                <a:gdLst>
                  <a:gd name="T0" fmla="*/ 32 w 33"/>
                  <a:gd name="T1" fmla="*/ 30 h 52"/>
                  <a:gd name="T2" fmla="*/ 32 w 33"/>
                  <a:gd name="T3" fmla="*/ 21 h 52"/>
                  <a:gd name="T4" fmla="*/ 32 w 33"/>
                  <a:gd name="T5" fmla="*/ 21 h 52"/>
                  <a:gd name="T6" fmla="*/ 0 w 33"/>
                  <a:gd name="T7" fmla="*/ 21 h 52"/>
                  <a:gd name="T8" fmla="*/ 0 w 33"/>
                  <a:gd name="T9" fmla="*/ 30 h 52"/>
                  <a:gd name="T10" fmla="*/ 0 w 33"/>
                  <a:gd name="T11" fmla="*/ 30 h 52"/>
                  <a:gd name="T12" fmla="*/ 32 w 33"/>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3" h="52">
                    <a:moveTo>
                      <a:pt x="32" y="30"/>
                    </a:moveTo>
                    <a:lnTo>
                      <a:pt x="32" y="21"/>
                    </a:lnTo>
                    <a:lnTo>
                      <a:pt x="32" y="21"/>
                    </a:lnTo>
                    <a:cubicBezTo>
                      <a:pt x="32" y="0"/>
                      <a:pt x="0" y="0"/>
                      <a:pt x="0" y="21"/>
                    </a:cubicBezTo>
                    <a:lnTo>
                      <a:pt x="0" y="30"/>
                    </a:lnTo>
                    <a:lnTo>
                      <a:pt x="0" y="30"/>
                    </a:lnTo>
                    <a:cubicBezTo>
                      <a:pt x="0" y="51"/>
                      <a:pt x="32" y="51"/>
                      <a:pt x="32"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8" name="Freeform 57">
                <a:extLst>
                  <a:ext uri="{FF2B5EF4-FFF2-40B4-BE49-F238E27FC236}">
                    <a16:creationId xmlns:a16="http://schemas.microsoft.com/office/drawing/2014/main" id="{DA5849E8-D60D-6A47-906D-DC8807DF7EB6}"/>
                  </a:ext>
                </a:extLst>
              </p:cNvPr>
              <p:cNvSpPr>
                <a:spLocks noChangeArrowheads="1"/>
              </p:cNvSpPr>
              <p:nvPr/>
            </p:nvSpPr>
            <p:spPr bwMode="auto">
              <a:xfrm>
                <a:off x="3552374" y="3907851"/>
                <a:ext cx="12961" cy="8641"/>
              </a:xfrm>
              <a:custGeom>
                <a:avLst/>
                <a:gdLst>
                  <a:gd name="T0" fmla="*/ 21 w 52"/>
                  <a:gd name="T1" fmla="*/ 34 h 35"/>
                  <a:gd name="T2" fmla="*/ 30 w 52"/>
                  <a:gd name="T3" fmla="*/ 34 h 35"/>
                  <a:gd name="T4" fmla="*/ 30 w 52"/>
                  <a:gd name="T5" fmla="*/ 34 h 35"/>
                  <a:gd name="T6" fmla="*/ 30 w 52"/>
                  <a:gd name="T7" fmla="*/ 0 h 35"/>
                  <a:gd name="T8" fmla="*/ 21 w 52"/>
                  <a:gd name="T9" fmla="*/ 0 h 35"/>
                  <a:gd name="T10" fmla="*/ 21 w 52"/>
                  <a:gd name="T11" fmla="*/ 0 h 35"/>
                  <a:gd name="T12" fmla="*/ 21 w 52"/>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52" h="35">
                    <a:moveTo>
                      <a:pt x="21" y="34"/>
                    </a:moveTo>
                    <a:lnTo>
                      <a:pt x="30" y="34"/>
                    </a:lnTo>
                    <a:lnTo>
                      <a:pt x="30" y="34"/>
                    </a:lnTo>
                    <a:cubicBezTo>
                      <a:pt x="51" y="34"/>
                      <a:pt x="51" y="0"/>
                      <a:pt x="30" y="0"/>
                    </a:cubicBezTo>
                    <a:lnTo>
                      <a:pt x="21" y="0"/>
                    </a:lnTo>
                    <a:lnTo>
                      <a:pt x="21" y="0"/>
                    </a:lnTo>
                    <a:cubicBezTo>
                      <a:pt x="0" y="0"/>
                      <a:pt x="0" y="34"/>
                      <a:pt x="21"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9" name="Freeform 58">
                <a:extLst>
                  <a:ext uri="{FF2B5EF4-FFF2-40B4-BE49-F238E27FC236}">
                    <a16:creationId xmlns:a16="http://schemas.microsoft.com/office/drawing/2014/main" id="{B6F99251-408F-904B-B9A7-C05917F2F014}"/>
                  </a:ext>
                </a:extLst>
              </p:cNvPr>
              <p:cNvSpPr>
                <a:spLocks noChangeArrowheads="1"/>
              </p:cNvSpPr>
              <p:nvPr/>
            </p:nvSpPr>
            <p:spPr bwMode="auto">
              <a:xfrm>
                <a:off x="3524291" y="3898130"/>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0" name="Freeform 59">
                <a:extLst>
                  <a:ext uri="{FF2B5EF4-FFF2-40B4-BE49-F238E27FC236}">
                    <a16:creationId xmlns:a16="http://schemas.microsoft.com/office/drawing/2014/main" id="{BC3D4250-6E9A-7848-8529-8DB508E64CAA}"/>
                  </a:ext>
                </a:extLst>
              </p:cNvPr>
              <p:cNvSpPr>
                <a:spLocks noChangeArrowheads="1"/>
              </p:cNvSpPr>
              <p:nvPr/>
            </p:nvSpPr>
            <p:spPr bwMode="auto">
              <a:xfrm>
                <a:off x="3537252" y="3865727"/>
                <a:ext cx="10801" cy="10801"/>
              </a:xfrm>
              <a:custGeom>
                <a:avLst/>
                <a:gdLst>
                  <a:gd name="T0" fmla="*/ 29 w 43"/>
                  <a:gd name="T1" fmla="*/ 9 h 45"/>
                  <a:gd name="T2" fmla="*/ 29 w 43"/>
                  <a:gd name="T3" fmla="*/ 9 h 45"/>
                  <a:gd name="T4" fmla="*/ 28 w 43"/>
                  <a:gd name="T5" fmla="*/ 8 h 45"/>
                  <a:gd name="T6" fmla="*/ 28 w 43"/>
                  <a:gd name="T7" fmla="*/ 8 h 45"/>
                  <a:gd name="T8" fmla="*/ 29 w 43"/>
                  <a:gd name="T9" fmla="*/ 9 h 45"/>
                  <a:gd name="T10" fmla="*/ 41 w 43"/>
                  <a:gd name="T11" fmla="*/ 18 h 45"/>
                  <a:gd name="T12" fmla="*/ 41 w 43"/>
                  <a:gd name="T13" fmla="*/ 18 h 45"/>
                  <a:gd name="T14" fmla="*/ 20 w 43"/>
                  <a:gd name="T15" fmla="*/ 4 h 45"/>
                  <a:gd name="T16" fmla="*/ 20 w 43"/>
                  <a:gd name="T17" fmla="*/ 4 h 45"/>
                  <a:gd name="T18" fmla="*/ 1 w 43"/>
                  <a:gd name="T19" fmla="*/ 19 h 45"/>
                  <a:gd name="T20" fmla="*/ 1 w 43"/>
                  <a:gd name="T21" fmla="*/ 19 h 45"/>
                  <a:gd name="T22" fmla="*/ 41 w 43"/>
                  <a:gd name="T2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5">
                    <a:moveTo>
                      <a:pt x="29" y="9"/>
                    </a:moveTo>
                    <a:lnTo>
                      <a:pt x="29" y="9"/>
                    </a:lnTo>
                    <a:cubicBezTo>
                      <a:pt x="29" y="9"/>
                      <a:pt x="29" y="9"/>
                      <a:pt x="28" y="8"/>
                    </a:cubicBezTo>
                    <a:lnTo>
                      <a:pt x="28" y="8"/>
                    </a:lnTo>
                    <a:cubicBezTo>
                      <a:pt x="29" y="8"/>
                      <a:pt x="29" y="9"/>
                      <a:pt x="29" y="9"/>
                    </a:cubicBezTo>
                    <a:close/>
                    <a:moveTo>
                      <a:pt x="41" y="18"/>
                    </a:moveTo>
                    <a:lnTo>
                      <a:pt x="41" y="18"/>
                    </a:lnTo>
                    <a:cubicBezTo>
                      <a:pt x="42" y="5"/>
                      <a:pt x="29" y="0"/>
                      <a:pt x="20" y="4"/>
                    </a:cubicBezTo>
                    <a:lnTo>
                      <a:pt x="20" y="4"/>
                    </a:lnTo>
                    <a:cubicBezTo>
                      <a:pt x="10" y="2"/>
                      <a:pt x="0" y="6"/>
                      <a:pt x="1" y="19"/>
                    </a:cubicBezTo>
                    <a:lnTo>
                      <a:pt x="1" y="19"/>
                    </a:lnTo>
                    <a:cubicBezTo>
                      <a:pt x="3" y="44"/>
                      <a:pt x="41" y="44"/>
                      <a:pt x="41" y="1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1" name="Freeform 60">
                <a:extLst>
                  <a:ext uri="{FF2B5EF4-FFF2-40B4-BE49-F238E27FC236}">
                    <a16:creationId xmlns:a16="http://schemas.microsoft.com/office/drawing/2014/main" id="{FAADA74D-CF4C-274B-A904-4384A0AE9F31}"/>
                  </a:ext>
                </a:extLst>
              </p:cNvPr>
              <p:cNvSpPr>
                <a:spLocks noChangeArrowheads="1"/>
              </p:cNvSpPr>
              <p:nvPr/>
            </p:nvSpPr>
            <p:spPr bwMode="auto">
              <a:xfrm>
                <a:off x="3544813" y="3891649"/>
                <a:ext cx="12961" cy="8641"/>
              </a:xfrm>
              <a:custGeom>
                <a:avLst/>
                <a:gdLst>
                  <a:gd name="T0" fmla="*/ 21 w 53"/>
                  <a:gd name="T1" fmla="*/ 33 h 34"/>
                  <a:gd name="T2" fmla="*/ 31 w 53"/>
                  <a:gd name="T3" fmla="*/ 33 h 34"/>
                  <a:gd name="T4" fmla="*/ 31 w 53"/>
                  <a:gd name="T5" fmla="*/ 33 h 34"/>
                  <a:gd name="T6" fmla="*/ 31 w 53"/>
                  <a:gd name="T7" fmla="*/ 0 h 34"/>
                  <a:gd name="T8" fmla="*/ 21 w 53"/>
                  <a:gd name="T9" fmla="*/ 0 h 34"/>
                  <a:gd name="T10" fmla="*/ 21 w 53"/>
                  <a:gd name="T11" fmla="*/ 0 h 34"/>
                  <a:gd name="T12" fmla="*/ 21 w 53"/>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21" y="33"/>
                    </a:moveTo>
                    <a:lnTo>
                      <a:pt x="31" y="33"/>
                    </a:lnTo>
                    <a:lnTo>
                      <a:pt x="31" y="33"/>
                    </a:lnTo>
                    <a:cubicBezTo>
                      <a:pt x="52" y="33"/>
                      <a:pt x="52" y="0"/>
                      <a:pt x="31" y="0"/>
                    </a:cubicBezTo>
                    <a:lnTo>
                      <a:pt x="21" y="0"/>
                    </a:ln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2" name="Freeform 61">
                <a:extLst>
                  <a:ext uri="{FF2B5EF4-FFF2-40B4-BE49-F238E27FC236}">
                    <a16:creationId xmlns:a16="http://schemas.microsoft.com/office/drawing/2014/main" id="{5AF36EAF-09EA-0F4D-B6DD-C43E476FB696}"/>
                  </a:ext>
                </a:extLst>
              </p:cNvPr>
              <p:cNvSpPr>
                <a:spLocks noChangeArrowheads="1"/>
              </p:cNvSpPr>
              <p:nvPr/>
            </p:nvSpPr>
            <p:spPr bwMode="auto">
              <a:xfrm>
                <a:off x="3569655" y="3872207"/>
                <a:ext cx="8641" cy="12961"/>
              </a:xfrm>
              <a:custGeom>
                <a:avLst/>
                <a:gdLst>
                  <a:gd name="T0" fmla="*/ 33 w 34"/>
                  <a:gd name="T1" fmla="*/ 30 h 52"/>
                  <a:gd name="T2" fmla="*/ 33 w 34"/>
                  <a:gd name="T3" fmla="*/ 21 h 52"/>
                  <a:gd name="T4" fmla="*/ 33 w 34"/>
                  <a:gd name="T5" fmla="*/ 21 h 52"/>
                  <a:gd name="T6" fmla="*/ 0 w 34"/>
                  <a:gd name="T7" fmla="*/ 21 h 52"/>
                  <a:gd name="T8" fmla="*/ 0 w 34"/>
                  <a:gd name="T9" fmla="*/ 30 h 52"/>
                  <a:gd name="T10" fmla="*/ 0 w 34"/>
                  <a:gd name="T11" fmla="*/ 30 h 52"/>
                  <a:gd name="T12" fmla="*/ 33 w 34"/>
                  <a:gd name="T13" fmla="*/ 30 h 52"/>
                </a:gdLst>
                <a:ahLst/>
                <a:cxnLst>
                  <a:cxn ang="0">
                    <a:pos x="T0" y="T1"/>
                  </a:cxn>
                  <a:cxn ang="0">
                    <a:pos x="T2" y="T3"/>
                  </a:cxn>
                  <a:cxn ang="0">
                    <a:pos x="T4" y="T5"/>
                  </a:cxn>
                  <a:cxn ang="0">
                    <a:pos x="T6" y="T7"/>
                  </a:cxn>
                  <a:cxn ang="0">
                    <a:pos x="T8" y="T9"/>
                  </a:cxn>
                  <a:cxn ang="0">
                    <a:pos x="T10" y="T11"/>
                  </a:cxn>
                  <a:cxn ang="0">
                    <a:pos x="T12" y="T13"/>
                  </a:cxn>
                </a:cxnLst>
                <a:rect l="0" t="0" r="r" b="b"/>
                <a:pathLst>
                  <a:path w="34" h="52">
                    <a:moveTo>
                      <a:pt x="33" y="30"/>
                    </a:moveTo>
                    <a:lnTo>
                      <a:pt x="33" y="21"/>
                    </a:lnTo>
                    <a:lnTo>
                      <a:pt x="33" y="21"/>
                    </a:lnTo>
                    <a:cubicBezTo>
                      <a:pt x="33" y="0"/>
                      <a:pt x="0" y="0"/>
                      <a:pt x="0" y="21"/>
                    </a:cubicBezTo>
                    <a:lnTo>
                      <a:pt x="0" y="30"/>
                    </a:lnTo>
                    <a:lnTo>
                      <a:pt x="0" y="30"/>
                    </a:lnTo>
                    <a:cubicBezTo>
                      <a:pt x="0" y="51"/>
                      <a:pt x="33" y="51"/>
                      <a:pt x="3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3" name="Freeform 62">
                <a:extLst>
                  <a:ext uri="{FF2B5EF4-FFF2-40B4-BE49-F238E27FC236}">
                    <a16:creationId xmlns:a16="http://schemas.microsoft.com/office/drawing/2014/main" id="{D581590E-21F8-5E4C-B60E-788CC579BE1C}"/>
                  </a:ext>
                </a:extLst>
              </p:cNvPr>
              <p:cNvSpPr>
                <a:spLocks noChangeArrowheads="1"/>
              </p:cNvSpPr>
              <p:nvPr/>
            </p:nvSpPr>
            <p:spPr bwMode="auto">
              <a:xfrm>
                <a:off x="3526451" y="3952136"/>
                <a:ext cx="12961" cy="7560"/>
              </a:xfrm>
              <a:custGeom>
                <a:avLst/>
                <a:gdLst>
                  <a:gd name="T0" fmla="*/ 21 w 52"/>
                  <a:gd name="T1" fmla="*/ 32 h 33"/>
                  <a:gd name="T2" fmla="*/ 30 w 52"/>
                  <a:gd name="T3" fmla="*/ 32 h 33"/>
                  <a:gd name="T4" fmla="*/ 30 w 52"/>
                  <a:gd name="T5" fmla="*/ 32 h 33"/>
                  <a:gd name="T6" fmla="*/ 30 w 52"/>
                  <a:gd name="T7" fmla="*/ 0 h 33"/>
                  <a:gd name="T8" fmla="*/ 21 w 52"/>
                  <a:gd name="T9" fmla="*/ 0 h 33"/>
                  <a:gd name="T10" fmla="*/ 21 w 52"/>
                  <a:gd name="T11" fmla="*/ 0 h 33"/>
                  <a:gd name="T12" fmla="*/ 21 w 52"/>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52" h="33">
                    <a:moveTo>
                      <a:pt x="21" y="32"/>
                    </a:moveTo>
                    <a:lnTo>
                      <a:pt x="30" y="32"/>
                    </a:lnTo>
                    <a:lnTo>
                      <a:pt x="30" y="32"/>
                    </a:lnTo>
                    <a:cubicBezTo>
                      <a:pt x="51" y="32"/>
                      <a:pt x="51" y="0"/>
                      <a:pt x="30"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4" name="Freeform 63">
                <a:extLst>
                  <a:ext uri="{FF2B5EF4-FFF2-40B4-BE49-F238E27FC236}">
                    <a16:creationId xmlns:a16="http://schemas.microsoft.com/office/drawing/2014/main" id="{0895D630-6D1A-2C40-8A46-AA81138A8B42}"/>
                  </a:ext>
                </a:extLst>
              </p:cNvPr>
              <p:cNvSpPr>
                <a:spLocks noChangeArrowheads="1"/>
              </p:cNvSpPr>
              <p:nvPr/>
            </p:nvSpPr>
            <p:spPr bwMode="auto">
              <a:xfrm>
                <a:off x="3471365" y="3932694"/>
                <a:ext cx="15122" cy="15122"/>
              </a:xfrm>
              <a:custGeom>
                <a:avLst/>
                <a:gdLst>
                  <a:gd name="T0" fmla="*/ 25 w 63"/>
                  <a:gd name="T1" fmla="*/ 46 h 63"/>
                  <a:gd name="T2" fmla="*/ 25 w 63"/>
                  <a:gd name="T3" fmla="*/ 46 h 63"/>
                  <a:gd name="T4" fmla="*/ 47 w 63"/>
                  <a:gd name="T5" fmla="*/ 24 h 63"/>
                  <a:gd name="T6" fmla="*/ 47 w 63"/>
                  <a:gd name="T7" fmla="*/ 24 h 63"/>
                  <a:gd name="T8" fmla="*/ 38 w 63"/>
                  <a:gd name="T9" fmla="*/ 14 h 63"/>
                  <a:gd name="T10" fmla="*/ 38 w 63"/>
                  <a:gd name="T11" fmla="*/ 14 h 63"/>
                  <a:gd name="T12" fmla="*/ 15 w 63"/>
                  <a:gd name="T13" fmla="*/ 37 h 63"/>
                  <a:gd name="T14" fmla="*/ 15 w 63"/>
                  <a:gd name="T15" fmla="*/ 37 h 63"/>
                  <a:gd name="T16" fmla="*/ 25 w 63"/>
                  <a:gd name="T17"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25" y="46"/>
                    </a:moveTo>
                    <a:lnTo>
                      <a:pt x="25" y="46"/>
                    </a:lnTo>
                    <a:cubicBezTo>
                      <a:pt x="39" y="62"/>
                      <a:pt x="62" y="39"/>
                      <a:pt x="47" y="24"/>
                    </a:cubicBezTo>
                    <a:lnTo>
                      <a:pt x="47" y="24"/>
                    </a:lnTo>
                    <a:cubicBezTo>
                      <a:pt x="45" y="21"/>
                      <a:pt x="41" y="17"/>
                      <a:pt x="38" y="14"/>
                    </a:cubicBezTo>
                    <a:lnTo>
                      <a:pt x="38" y="14"/>
                    </a:lnTo>
                    <a:cubicBezTo>
                      <a:pt x="23" y="0"/>
                      <a:pt x="0" y="23"/>
                      <a:pt x="15" y="37"/>
                    </a:cubicBezTo>
                    <a:lnTo>
                      <a:pt x="15" y="37"/>
                    </a:lnTo>
                    <a:cubicBezTo>
                      <a:pt x="18" y="41"/>
                      <a:pt x="21" y="44"/>
                      <a:pt x="25"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5" name="Freeform 64">
                <a:extLst>
                  <a:ext uri="{FF2B5EF4-FFF2-40B4-BE49-F238E27FC236}">
                    <a16:creationId xmlns:a16="http://schemas.microsoft.com/office/drawing/2014/main" id="{B5B2B882-3169-C348-90F7-200AC7090C37}"/>
                  </a:ext>
                </a:extLst>
              </p:cNvPr>
              <p:cNvSpPr>
                <a:spLocks noChangeArrowheads="1"/>
              </p:cNvSpPr>
              <p:nvPr/>
            </p:nvSpPr>
            <p:spPr bwMode="auto">
              <a:xfrm>
                <a:off x="3485407" y="3893810"/>
                <a:ext cx="15122" cy="15122"/>
              </a:xfrm>
              <a:custGeom>
                <a:avLst/>
                <a:gdLst>
                  <a:gd name="T0" fmla="*/ 47 w 63"/>
                  <a:gd name="T1" fmla="*/ 25 h 63"/>
                  <a:gd name="T2" fmla="*/ 47 w 63"/>
                  <a:gd name="T3" fmla="*/ 25 h 63"/>
                  <a:gd name="T4" fmla="*/ 38 w 63"/>
                  <a:gd name="T5" fmla="*/ 15 h 63"/>
                  <a:gd name="T6" fmla="*/ 38 w 63"/>
                  <a:gd name="T7" fmla="*/ 15 h 63"/>
                  <a:gd name="T8" fmla="*/ 15 w 63"/>
                  <a:gd name="T9" fmla="*/ 38 h 63"/>
                  <a:gd name="T10" fmla="*/ 15 w 63"/>
                  <a:gd name="T11" fmla="*/ 38 h 63"/>
                  <a:gd name="T12" fmla="*/ 24 w 63"/>
                  <a:gd name="T13" fmla="*/ 48 h 63"/>
                  <a:gd name="T14" fmla="*/ 24 w 63"/>
                  <a:gd name="T15" fmla="*/ 48 h 63"/>
                  <a:gd name="T16" fmla="*/ 47 w 63"/>
                  <a:gd name="T17" fmla="*/ 2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47" y="25"/>
                    </a:moveTo>
                    <a:lnTo>
                      <a:pt x="47" y="25"/>
                    </a:lnTo>
                    <a:cubicBezTo>
                      <a:pt x="44" y="21"/>
                      <a:pt x="41" y="18"/>
                      <a:pt x="38" y="15"/>
                    </a:cubicBezTo>
                    <a:lnTo>
                      <a:pt x="38" y="15"/>
                    </a:lnTo>
                    <a:cubicBezTo>
                      <a:pt x="23" y="0"/>
                      <a:pt x="0" y="23"/>
                      <a:pt x="15" y="38"/>
                    </a:cubicBezTo>
                    <a:lnTo>
                      <a:pt x="15" y="38"/>
                    </a:lnTo>
                    <a:cubicBezTo>
                      <a:pt x="18" y="41"/>
                      <a:pt x="21" y="45"/>
                      <a:pt x="24" y="48"/>
                    </a:cubicBezTo>
                    <a:lnTo>
                      <a:pt x="24" y="48"/>
                    </a:lnTo>
                    <a:cubicBezTo>
                      <a:pt x="39" y="62"/>
                      <a:pt x="62" y="39"/>
                      <a:pt x="47"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6" name="Freeform 65">
                <a:extLst>
                  <a:ext uri="{FF2B5EF4-FFF2-40B4-BE49-F238E27FC236}">
                    <a16:creationId xmlns:a16="http://schemas.microsoft.com/office/drawing/2014/main" id="{F16CC127-3DD0-4B43-984C-35440BFB68AF}"/>
                  </a:ext>
                </a:extLst>
              </p:cNvPr>
              <p:cNvSpPr>
                <a:spLocks noChangeArrowheads="1"/>
              </p:cNvSpPr>
              <p:nvPr/>
            </p:nvSpPr>
            <p:spPr bwMode="auto">
              <a:xfrm>
                <a:off x="3497288" y="3919732"/>
                <a:ext cx="15122" cy="16201"/>
              </a:xfrm>
              <a:custGeom>
                <a:avLst/>
                <a:gdLst>
                  <a:gd name="T0" fmla="*/ 24 w 62"/>
                  <a:gd name="T1" fmla="*/ 48 h 64"/>
                  <a:gd name="T2" fmla="*/ 24 w 62"/>
                  <a:gd name="T3" fmla="*/ 48 h 64"/>
                  <a:gd name="T4" fmla="*/ 47 w 62"/>
                  <a:gd name="T5" fmla="*/ 25 h 64"/>
                  <a:gd name="T6" fmla="*/ 47 w 62"/>
                  <a:gd name="T7" fmla="*/ 25 h 64"/>
                  <a:gd name="T8" fmla="*/ 37 w 62"/>
                  <a:gd name="T9" fmla="*/ 15 h 64"/>
                  <a:gd name="T10" fmla="*/ 37 w 62"/>
                  <a:gd name="T11" fmla="*/ 15 h 64"/>
                  <a:gd name="T12" fmla="*/ 14 w 62"/>
                  <a:gd name="T13" fmla="*/ 38 h 64"/>
                  <a:gd name="T14" fmla="*/ 14 w 62"/>
                  <a:gd name="T15" fmla="*/ 38 h 64"/>
                  <a:gd name="T16" fmla="*/ 24 w 62"/>
                  <a:gd name="T17"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4">
                    <a:moveTo>
                      <a:pt x="24" y="48"/>
                    </a:moveTo>
                    <a:lnTo>
                      <a:pt x="24" y="48"/>
                    </a:lnTo>
                    <a:cubicBezTo>
                      <a:pt x="38" y="63"/>
                      <a:pt x="61" y="40"/>
                      <a:pt x="47" y="25"/>
                    </a:cubicBezTo>
                    <a:lnTo>
                      <a:pt x="47" y="25"/>
                    </a:lnTo>
                    <a:cubicBezTo>
                      <a:pt x="44" y="21"/>
                      <a:pt x="41" y="18"/>
                      <a:pt x="37" y="15"/>
                    </a:cubicBezTo>
                    <a:lnTo>
                      <a:pt x="37" y="15"/>
                    </a:lnTo>
                    <a:cubicBezTo>
                      <a:pt x="23" y="0"/>
                      <a:pt x="0" y="22"/>
                      <a:pt x="14" y="38"/>
                    </a:cubicBezTo>
                    <a:lnTo>
                      <a:pt x="14" y="38"/>
                    </a:lnTo>
                    <a:cubicBezTo>
                      <a:pt x="17" y="41"/>
                      <a:pt x="21" y="44"/>
                      <a:pt x="24" y="4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7" name="Freeform 66">
                <a:extLst>
                  <a:ext uri="{FF2B5EF4-FFF2-40B4-BE49-F238E27FC236}">
                    <a16:creationId xmlns:a16="http://schemas.microsoft.com/office/drawing/2014/main" id="{44260FF4-051B-3048-88F2-C9FC5FBEC219}"/>
                  </a:ext>
                </a:extLst>
              </p:cNvPr>
              <p:cNvSpPr>
                <a:spLocks noChangeArrowheads="1"/>
              </p:cNvSpPr>
              <p:nvPr/>
            </p:nvSpPr>
            <p:spPr bwMode="auto">
              <a:xfrm>
                <a:off x="3483247" y="3954296"/>
                <a:ext cx="10801" cy="10801"/>
              </a:xfrm>
              <a:custGeom>
                <a:avLst/>
                <a:gdLst>
                  <a:gd name="T0" fmla="*/ 30 w 43"/>
                  <a:gd name="T1" fmla="*/ 8 h 44"/>
                  <a:gd name="T2" fmla="*/ 30 w 43"/>
                  <a:gd name="T3" fmla="*/ 8 h 44"/>
                  <a:gd name="T4" fmla="*/ 29 w 43"/>
                  <a:gd name="T5" fmla="*/ 8 h 44"/>
                  <a:gd name="T6" fmla="*/ 29 w 43"/>
                  <a:gd name="T7" fmla="*/ 8 h 44"/>
                  <a:gd name="T8" fmla="*/ 29 w 43"/>
                  <a:gd name="T9" fmla="*/ 8 h 44"/>
                  <a:gd name="T10" fmla="*/ 29 w 43"/>
                  <a:gd name="T11" fmla="*/ 8 h 44"/>
                  <a:gd name="T12" fmla="*/ 30 w 43"/>
                  <a:gd name="T13" fmla="*/ 8 h 44"/>
                  <a:gd name="T14" fmla="*/ 20 w 43"/>
                  <a:gd name="T15" fmla="*/ 3 h 44"/>
                  <a:gd name="T16" fmla="*/ 20 w 43"/>
                  <a:gd name="T17" fmla="*/ 3 h 44"/>
                  <a:gd name="T18" fmla="*/ 2 w 43"/>
                  <a:gd name="T19" fmla="*/ 18 h 44"/>
                  <a:gd name="T20" fmla="*/ 2 w 43"/>
                  <a:gd name="T21" fmla="*/ 18 h 44"/>
                  <a:gd name="T22" fmla="*/ 42 w 43"/>
                  <a:gd name="T23" fmla="*/ 18 h 44"/>
                  <a:gd name="T24" fmla="*/ 42 w 43"/>
                  <a:gd name="T25" fmla="*/ 18 h 44"/>
                  <a:gd name="T26" fmla="*/ 20 w 43"/>
                  <a:gd name="T2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44">
                    <a:moveTo>
                      <a:pt x="30" y="8"/>
                    </a:moveTo>
                    <a:lnTo>
                      <a:pt x="30" y="8"/>
                    </a:lnTo>
                    <a:cubicBezTo>
                      <a:pt x="29" y="8"/>
                      <a:pt x="29" y="8"/>
                      <a:pt x="29" y="8"/>
                    </a:cubicBezTo>
                    <a:lnTo>
                      <a:pt x="29" y="8"/>
                    </a:lnTo>
                    <a:lnTo>
                      <a:pt x="29" y="8"/>
                    </a:lnTo>
                    <a:lnTo>
                      <a:pt x="29" y="8"/>
                    </a:lnTo>
                    <a:cubicBezTo>
                      <a:pt x="30" y="8"/>
                      <a:pt x="30" y="8"/>
                      <a:pt x="30" y="8"/>
                    </a:cubicBezTo>
                    <a:close/>
                    <a:moveTo>
                      <a:pt x="20" y="3"/>
                    </a:moveTo>
                    <a:lnTo>
                      <a:pt x="20" y="3"/>
                    </a:lnTo>
                    <a:cubicBezTo>
                      <a:pt x="10" y="1"/>
                      <a:pt x="0" y="6"/>
                      <a:pt x="2" y="18"/>
                    </a:cubicBezTo>
                    <a:lnTo>
                      <a:pt x="2" y="18"/>
                    </a:lnTo>
                    <a:cubicBezTo>
                      <a:pt x="4" y="43"/>
                      <a:pt x="41" y="43"/>
                      <a:pt x="42" y="18"/>
                    </a:cubicBezTo>
                    <a:lnTo>
                      <a:pt x="42" y="18"/>
                    </a:lnTo>
                    <a:cubicBezTo>
                      <a:pt x="42" y="5"/>
                      <a:pt x="30" y="0"/>
                      <a:pt x="20" y="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8" name="Freeform 67">
                <a:extLst>
                  <a:ext uri="{FF2B5EF4-FFF2-40B4-BE49-F238E27FC236}">
                    <a16:creationId xmlns:a16="http://schemas.microsoft.com/office/drawing/2014/main" id="{A393D91F-3AC7-5649-8753-E2E0C9E02E96}"/>
                  </a:ext>
                </a:extLst>
              </p:cNvPr>
              <p:cNvSpPr>
                <a:spLocks noChangeArrowheads="1"/>
              </p:cNvSpPr>
              <p:nvPr/>
            </p:nvSpPr>
            <p:spPr bwMode="auto">
              <a:xfrm>
                <a:off x="3441122" y="3965097"/>
                <a:ext cx="8641" cy="12961"/>
              </a:xfrm>
              <a:custGeom>
                <a:avLst/>
                <a:gdLst>
                  <a:gd name="T0" fmla="*/ 0 w 34"/>
                  <a:gd name="T1" fmla="*/ 21 h 53"/>
                  <a:gd name="T2" fmla="*/ 0 w 34"/>
                  <a:gd name="T3" fmla="*/ 31 h 53"/>
                  <a:gd name="T4" fmla="*/ 0 w 34"/>
                  <a:gd name="T5" fmla="*/ 31 h 53"/>
                  <a:gd name="T6" fmla="*/ 33 w 34"/>
                  <a:gd name="T7" fmla="*/ 31 h 53"/>
                  <a:gd name="T8" fmla="*/ 33 w 34"/>
                  <a:gd name="T9" fmla="*/ 21 h 53"/>
                  <a:gd name="T10" fmla="*/ 33 w 34"/>
                  <a:gd name="T11" fmla="*/ 21 h 53"/>
                  <a:gd name="T12" fmla="*/ 0 w 34"/>
                  <a:gd name="T13" fmla="*/ 21 h 53"/>
                </a:gdLst>
                <a:ahLst/>
                <a:cxnLst>
                  <a:cxn ang="0">
                    <a:pos x="T0" y="T1"/>
                  </a:cxn>
                  <a:cxn ang="0">
                    <a:pos x="T2" y="T3"/>
                  </a:cxn>
                  <a:cxn ang="0">
                    <a:pos x="T4" y="T5"/>
                  </a:cxn>
                  <a:cxn ang="0">
                    <a:pos x="T6" y="T7"/>
                  </a:cxn>
                  <a:cxn ang="0">
                    <a:pos x="T8" y="T9"/>
                  </a:cxn>
                  <a:cxn ang="0">
                    <a:pos x="T10" y="T11"/>
                  </a:cxn>
                  <a:cxn ang="0">
                    <a:pos x="T12" y="T13"/>
                  </a:cxn>
                </a:cxnLst>
                <a:rect l="0" t="0" r="r" b="b"/>
                <a:pathLst>
                  <a:path w="34" h="53">
                    <a:moveTo>
                      <a:pt x="0" y="21"/>
                    </a:moveTo>
                    <a:lnTo>
                      <a:pt x="0" y="31"/>
                    </a:lnTo>
                    <a:lnTo>
                      <a:pt x="0" y="31"/>
                    </a:lnTo>
                    <a:cubicBezTo>
                      <a:pt x="0" y="52"/>
                      <a:pt x="33" y="52"/>
                      <a:pt x="33" y="31"/>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9" name="Freeform 68">
                <a:extLst>
                  <a:ext uri="{FF2B5EF4-FFF2-40B4-BE49-F238E27FC236}">
                    <a16:creationId xmlns:a16="http://schemas.microsoft.com/office/drawing/2014/main" id="{2A06E824-F74E-5443-BCCD-2F1C73CDFC58}"/>
                  </a:ext>
                </a:extLst>
              </p:cNvPr>
              <p:cNvSpPr>
                <a:spLocks noChangeArrowheads="1"/>
              </p:cNvSpPr>
              <p:nvPr/>
            </p:nvSpPr>
            <p:spPr bwMode="auto">
              <a:xfrm>
                <a:off x="3455164" y="3993180"/>
                <a:ext cx="15122" cy="15122"/>
              </a:xfrm>
              <a:custGeom>
                <a:avLst/>
                <a:gdLst>
                  <a:gd name="T0" fmla="*/ 38 w 63"/>
                  <a:gd name="T1" fmla="*/ 15 h 63"/>
                  <a:gd name="T2" fmla="*/ 38 w 63"/>
                  <a:gd name="T3" fmla="*/ 15 h 63"/>
                  <a:gd name="T4" fmla="*/ 15 w 63"/>
                  <a:gd name="T5" fmla="*/ 38 h 63"/>
                  <a:gd name="T6" fmla="*/ 15 w 63"/>
                  <a:gd name="T7" fmla="*/ 38 h 63"/>
                  <a:gd name="T8" fmla="*/ 24 w 63"/>
                  <a:gd name="T9" fmla="*/ 47 h 63"/>
                  <a:gd name="T10" fmla="*/ 24 w 63"/>
                  <a:gd name="T11" fmla="*/ 47 h 63"/>
                  <a:gd name="T12" fmla="*/ 47 w 63"/>
                  <a:gd name="T13" fmla="*/ 24 h 63"/>
                  <a:gd name="T14" fmla="*/ 47 w 63"/>
                  <a:gd name="T15" fmla="*/ 24 h 63"/>
                  <a:gd name="T16" fmla="*/ 38 w 63"/>
                  <a:gd name="T17"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38" y="15"/>
                    </a:moveTo>
                    <a:lnTo>
                      <a:pt x="38" y="15"/>
                    </a:lnTo>
                    <a:cubicBezTo>
                      <a:pt x="22" y="0"/>
                      <a:pt x="0" y="23"/>
                      <a:pt x="15" y="38"/>
                    </a:cubicBezTo>
                    <a:lnTo>
                      <a:pt x="15" y="38"/>
                    </a:lnTo>
                    <a:cubicBezTo>
                      <a:pt x="18" y="41"/>
                      <a:pt x="21" y="44"/>
                      <a:pt x="24" y="47"/>
                    </a:cubicBezTo>
                    <a:lnTo>
                      <a:pt x="24" y="47"/>
                    </a:lnTo>
                    <a:cubicBezTo>
                      <a:pt x="39" y="62"/>
                      <a:pt x="62" y="39"/>
                      <a:pt x="47" y="24"/>
                    </a:cubicBezTo>
                    <a:lnTo>
                      <a:pt x="47" y="24"/>
                    </a:lnTo>
                    <a:cubicBezTo>
                      <a:pt x="43" y="21"/>
                      <a:pt x="41" y="18"/>
                      <a:pt x="38" y="1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0" name="Freeform 69">
                <a:extLst>
                  <a:ext uri="{FF2B5EF4-FFF2-40B4-BE49-F238E27FC236}">
                    <a16:creationId xmlns:a16="http://schemas.microsoft.com/office/drawing/2014/main" id="{4858E64D-7BCF-ED43-AE0E-68197B5E003C}"/>
                  </a:ext>
                </a:extLst>
              </p:cNvPr>
              <p:cNvSpPr>
                <a:spLocks noChangeArrowheads="1"/>
              </p:cNvSpPr>
              <p:nvPr/>
            </p:nvSpPr>
            <p:spPr bwMode="auto">
              <a:xfrm>
                <a:off x="3482166" y="4005061"/>
                <a:ext cx="12961" cy="8641"/>
              </a:xfrm>
              <a:custGeom>
                <a:avLst/>
                <a:gdLst>
                  <a:gd name="T0" fmla="*/ 31 w 53"/>
                  <a:gd name="T1" fmla="*/ 0 h 34"/>
                  <a:gd name="T2" fmla="*/ 22 w 53"/>
                  <a:gd name="T3" fmla="*/ 0 h 34"/>
                  <a:gd name="T4" fmla="*/ 22 w 53"/>
                  <a:gd name="T5" fmla="*/ 0 h 34"/>
                  <a:gd name="T6" fmla="*/ 22 w 53"/>
                  <a:gd name="T7" fmla="*/ 33 h 34"/>
                  <a:gd name="T8" fmla="*/ 31 w 53"/>
                  <a:gd name="T9" fmla="*/ 33 h 34"/>
                  <a:gd name="T10" fmla="*/ 31 w 53"/>
                  <a:gd name="T11" fmla="*/ 33 h 34"/>
                  <a:gd name="T12" fmla="*/ 31 w 5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31" y="0"/>
                    </a:moveTo>
                    <a:lnTo>
                      <a:pt x="22" y="0"/>
                    </a:lnTo>
                    <a:lnTo>
                      <a:pt x="22" y="0"/>
                    </a:lnTo>
                    <a:cubicBezTo>
                      <a:pt x="0" y="0"/>
                      <a:pt x="0" y="33"/>
                      <a:pt x="22" y="33"/>
                    </a:cubicBezTo>
                    <a:lnTo>
                      <a:pt x="31" y="33"/>
                    </a:lnTo>
                    <a:lnTo>
                      <a:pt x="31" y="33"/>
                    </a:lnTo>
                    <a:cubicBezTo>
                      <a:pt x="52" y="33"/>
                      <a:pt x="52" y="0"/>
                      <a:pt x="3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1" name="Freeform 70">
                <a:extLst>
                  <a:ext uri="{FF2B5EF4-FFF2-40B4-BE49-F238E27FC236}">
                    <a16:creationId xmlns:a16="http://schemas.microsoft.com/office/drawing/2014/main" id="{7968B7E4-C4C5-6941-AD21-217C773FCA3C}"/>
                  </a:ext>
                </a:extLst>
              </p:cNvPr>
              <p:cNvSpPr>
                <a:spLocks noChangeArrowheads="1"/>
              </p:cNvSpPr>
              <p:nvPr/>
            </p:nvSpPr>
            <p:spPr bwMode="auto">
              <a:xfrm>
                <a:off x="3473525" y="3976978"/>
                <a:ext cx="12961" cy="8641"/>
              </a:xfrm>
              <a:custGeom>
                <a:avLst/>
                <a:gdLst>
                  <a:gd name="T0" fmla="*/ 31 w 53"/>
                  <a:gd name="T1" fmla="*/ 0 h 34"/>
                  <a:gd name="T2" fmla="*/ 21 w 53"/>
                  <a:gd name="T3" fmla="*/ 0 h 34"/>
                  <a:gd name="T4" fmla="*/ 21 w 53"/>
                  <a:gd name="T5" fmla="*/ 0 h 34"/>
                  <a:gd name="T6" fmla="*/ 21 w 53"/>
                  <a:gd name="T7" fmla="*/ 33 h 34"/>
                  <a:gd name="T8" fmla="*/ 31 w 53"/>
                  <a:gd name="T9" fmla="*/ 33 h 34"/>
                  <a:gd name="T10" fmla="*/ 31 w 53"/>
                  <a:gd name="T11" fmla="*/ 33 h 34"/>
                  <a:gd name="T12" fmla="*/ 31 w 5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53" h="34">
                    <a:moveTo>
                      <a:pt x="31" y="0"/>
                    </a:moveTo>
                    <a:lnTo>
                      <a:pt x="21" y="0"/>
                    </a:lnTo>
                    <a:lnTo>
                      <a:pt x="21" y="0"/>
                    </a:lnTo>
                    <a:cubicBezTo>
                      <a:pt x="0" y="0"/>
                      <a:pt x="0" y="33"/>
                      <a:pt x="21" y="33"/>
                    </a:cubicBezTo>
                    <a:lnTo>
                      <a:pt x="31" y="33"/>
                    </a:lnTo>
                    <a:lnTo>
                      <a:pt x="31" y="33"/>
                    </a:lnTo>
                    <a:cubicBezTo>
                      <a:pt x="52" y="33"/>
                      <a:pt x="52" y="0"/>
                      <a:pt x="3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2" name="Freeform 71">
                <a:extLst>
                  <a:ext uri="{FF2B5EF4-FFF2-40B4-BE49-F238E27FC236}">
                    <a16:creationId xmlns:a16="http://schemas.microsoft.com/office/drawing/2014/main" id="{2DBBAE4C-B965-F04C-817C-1D913E0D59F0}"/>
                  </a:ext>
                </a:extLst>
              </p:cNvPr>
              <p:cNvSpPr>
                <a:spLocks noChangeArrowheads="1"/>
              </p:cNvSpPr>
              <p:nvPr/>
            </p:nvSpPr>
            <p:spPr bwMode="auto">
              <a:xfrm>
                <a:off x="4018983" y="3844124"/>
                <a:ext cx="10801" cy="8641"/>
              </a:xfrm>
              <a:custGeom>
                <a:avLst/>
                <a:gdLst>
                  <a:gd name="T0" fmla="*/ 20 w 42"/>
                  <a:gd name="T1" fmla="*/ 33 h 34"/>
                  <a:gd name="T2" fmla="*/ 20 w 42"/>
                  <a:gd name="T3" fmla="*/ 33 h 34"/>
                  <a:gd name="T4" fmla="*/ 20 w 42"/>
                  <a:gd name="T5" fmla="*/ 0 h 34"/>
                  <a:gd name="T6" fmla="*/ 20 w 42"/>
                  <a:gd name="T7" fmla="*/ 0 h 34"/>
                  <a:gd name="T8" fmla="*/ 20 w 42"/>
                  <a:gd name="T9" fmla="*/ 33 h 34"/>
                </a:gdLst>
                <a:ahLst/>
                <a:cxnLst>
                  <a:cxn ang="0">
                    <a:pos x="T0" y="T1"/>
                  </a:cxn>
                  <a:cxn ang="0">
                    <a:pos x="T2" y="T3"/>
                  </a:cxn>
                  <a:cxn ang="0">
                    <a:pos x="T4" y="T5"/>
                  </a:cxn>
                  <a:cxn ang="0">
                    <a:pos x="T6" y="T7"/>
                  </a:cxn>
                  <a:cxn ang="0">
                    <a:pos x="T8" y="T9"/>
                  </a:cxn>
                </a:cxnLst>
                <a:rect l="0" t="0" r="r" b="b"/>
                <a:pathLst>
                  <a:path w="42" h="34">
                    <a:moveTo>
                      <a:pt x="20" y="33"/>
                    </a:moveTo>
                    <a:lnTo>
                      <a:pt x="20" y="33"/>
                    </a:lnTo>
                    <a:cubicBezTo>
                      <a:pt x="41" y="33"/>
                      <a:pt x="41" y="0"/>
                      <a:pt x="20" y="0"/>
                    </a:cubicBezTo>
                    <a:lnTo>
                      <a:pt x="20" y="0"/>
                    </a:lnTo>
                    <a:cubicBezTo>
                      <a:pt x="0" y="0"/>
                      <a:pt x="0" y="33"/>
                      <a:pt x="20"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3" name="Freeform 72">
                <a:extLst>
                  <a:ext uri="{FF2B5EF4-FFF2-40B4-BE49-F238E27FC236}">
                    <a16:creationId xmlns:a16="http://schemas.microsoft.com/office/drawing/2014/main" id="{F3D788C9-0DFE-A44C-B8A7-A5AAF6B78923}"/>
                  </a:ext>
                </a:extLst>
              </p:cNvPr>
              <p:cNvSpPr>
                <a:spLocks noChangeArrowheads="1"/>
              </p:cNvSpPr>
              <p:nvPr/>
            </p:nvSpPr>
            <p:spPr bwMode="auto">
              <a:xfrm>
                <a:off x="4017902" y="3862486"/>
                <a:ext cx="9721" cy="14042"/>
              </a:xfrm>
              <a:custGeom>
                <a:avLst/>
                <a:gdLst>
                  <a:gd name="T0" fmla="*/ 35 w 41"/>
                  <a:gd name="T1" fmla="*/ 34 h 56"/>
                  <a:gd name="T2" fmla="*/ 35 w 41"/>
                  <a:gd name="T3" fmla="*/ 34 h 56"/>
                  <a:gd name="T4" fmla="*/ 37 w 41"/>
                  <a:gd name="T5" fmla="*/ 30 h 56"/>
                  <a:gd name="T6" fmla="*/ 37 w 41"/>
                  <a:gd name="T7" fmla="*/ 30 h 56"/>
                  <a:gd name="T8" fmla="*/ 5 w 41"/>
                  <a:gd name="T9" fmla="*/ 21 h 56"/>
                  <a:gd name="T10" fmla="*/ 5 w 41"/>
                  <a:gd name="T11" fmla="*/ 21 h 56"/>
                  <a:gd name="T12" fmla="*/ 4 w 41"/>
                  <a:gd name="T13" fmla="*/ 26 h 56"/>
                  <a:gd name="T14" fmla="*/ 4 w 41"/>
                  <a:gd name="T15" fmla="*/ 26 h 56"/>
                  <a:gd name="T16" fmla="*/ 35 w 41"/>
                  <a:gd name="T17" fmla="*/ 3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56">
                    <a:moveTo>
                      <a:pt x="35" y="34"/>
                    </a:moveTo>
                    <a:lnTo>
                      <a:pt x="35" y="34"/>
                    </a:lnTo>
                    <a:cubicBezTo>
                      <a:pt x="35" y="33"/>
                      <a:pt x="36" y="31"/>
                      <a:pt x="37" y="30"/>
                    </a:cubicBezTo>
                    <a:lnTo>
                      <a:pt x="37" y="30"/>
                    </a:lnTo>
                    <a:cubicBezTo>
                      <a:pt x="40" y="9"/>
                      <a:pt x="8" y="0"/>
                      <a:pt x="5" y="21"/>
                    </a:cubicBezTo>
                    <a:lnTo>
                      <a:pt x="5" y="21"/>
                    </a:lnTo>
                    <a:cubicBezTo>
                      <a:pt x="5" y="23"/>
                      <a:pt x="4" y="24"/>
                      <a:pt x="4" y="26"/>
                    </a:cubicBezTo>
                    <a:lnTo>
                      <a:pt x="4" y="26"/>
                    </a:lnTo>
                    <a:cubicBezTo>
                      <a:pt x="0" y="47"/>
                      <a:pt x="32" y="55"/>
                      <a:pt x="35"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4" name="Freeform 73">
                <a:extLst>
                  <a:ext uri="{FF2B5EF4-FFF2-40B4-BE49-F238E27FC236}">
                    <a16:creationId xmlns:a16="http://schemas.microsoft.com/office/drawing/2014/main" id="{B3B5307D-35B4-224F-9944-D9868C6C4E4D}"/>
                  </a:ext>
                </a:extLst>
              </p:cNvPr>
              <p:cNvSpPr>
                <a:spLocks noChangeArrowheads="1"/>
              </p:cNvSpPr>
              <p:nvPr/>
            </p:nvSpPr>
            <p:spPr bwMode="auto">
              <a:xfrm>
                <a:off x="4035184" y="3841964"/>
                <a:ext cx="14042" cy="15122"/>
              </a:xfrm>
              <a:custGeom>
                <a:avLst/>
                <a:gdLst>
                  <a:gd name="T0" fmla="*/ 20 w 58"/>
                  <a:gd name="T1" fmla="*/ 43 h 60"/>
                  <a:gd name="T2" fmla="*/ 20 w 58"/>
                  <a:gd name="T3" fmla="*/ 43 h 60"/>
                  <a:gd name="T4" fmla="*/ 42 w 58"/>
                  <a:gd name="T5" fmla="*/ 20 h 60"/>
                  <a:gd name="T6" fmla="*/ 42 w 58"/>
                  <a:gd name="T7" fmla="*/ 20 h 60"/>
                  <a:gd name="T8" fmla="*/ 37 w 58"/>
                  <a:gd name="T9" fmla="*/ 15 h 60"/>
                  <a:gd name="T10" fmla="*/ 37 w 58"/>
                  <a:gd name="T11" fmla="*/ 15 h 60"/>
                  <a:gd name="T12" fmla="*/ 14 w 58"/>
                  <a:gd name="T13" fmla="*/ 38 h 60"/>
                  <a:gd name="T14" fmla="*/ 14 w 58"/>
                  <a:gd name="T15" fmla="*/ 38 h 60"/>
                  <a:gd name="T16" fmla="*/ 20 w 58"/>
                  <a:gd name="T17" fmla="*/ 4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60">
                    <a:moveTo>
                      <a:pt x="20" y="43"/>
                    </a:moveTo>
                    <a:lnTo>
                      <a:pt x="20" y="43"/>
                    </a:lnTo>
                    <a:cubicBezTo>
                      <a:pt x="34" y="59"/>
                      <a:pt x="57" y="36"/>
                      <a:pt x="42" y="20"/>
                    </a:cubicBezTo>
                    <a:lnTo>
                      <a:pt x="42" y="20"/>
                    </a:lnTo>
                    <a:cubicBezTo>
                      <a:pt x="41" y="19"/>
                      <a:pt x="39" y="17"/>
                      <a:pt x="37" y="15"/>
                    </a:cubicBezTo>
                    <a:lnTo>
                      <a:pt x="37" y="15"/>
                    </a:lnTo>
                    <a:cubicBezTo>
                      <a:pt x="23" y="0"/>
                      <a:pt x="0" y="23"/>
                      <a:pt x="14" y="38"/>
                    </a:cubicBezTo>
                    <a:lnTo>
                      <a:pt x="14" y="38"/>
                    </a:lnTo>
                    <a:cubicBezTo>
                      <a:pt x="16" y="40"/>
                      <a:pt x="18" y="41"/>
                      <a:pt x="20"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5" name="Freeform 74">
                <a:extLst>
                  <a:ext uri="{FF2B5EF4-FFF2-40B4-BE49-F238E27FC236}">
                    <a16:creationId xmlns:a16="http://schemas.microsoft.com/office/drawing/2014/main" id="{6610271B-BDE9-2846-A171-B355831C8FA3}"/>
                  </a:ext>
                </a:extLst>
              </p:cNvPr>
              <p:cNvSpPr>
                <a:spLocks noChangeArrowheads="1"/>
              </p:cNvSpPr>
              <p:nvPr/>
            </p:nvSpPr>
            <p:spPr bwMode="auto">
              <a:xfrm>
                <a:off x="4047066" y="3870047"/>
                <a:ext cx="11881" cy="8641"/>
              </a:xfrm>
              <a:custGeom>
                <a:avLst/>
                <a:gdLst>
                  <a:gd name="T0" fmla="*/ 22 w 48"/>
                  <a:gd name="T1" fmla="*/ 33 h 34"/>
                  <a:gd name="T2" fmla="*/ 27 w 48"/>
                  <a:gd name="T3" fmla="*/ 33 h 34"/>
                  <a:gd name="T4" fmla="*/ 27 w 48"/>
                  <a:gd name="T5" fmla="*/ 33 h 34"/>
                  <a:gd name="T6" fmla="*/ 27 w 48"/>
                  <a:gd name="T7" fmla="*/ 0 h 34"/>
                  <a:gd name="T8" fmla="*/ 22 w 48"/>
                  <a:gd name="T9" fmla="*/ 0 h 34"/>
                  <a:gd name="T10" fmla="*/ 22 w 48"/>
                  <a:gd name="T11" fmla="*/ 0 h 34"/>
                  <a:gd name="T12" fmla="*/ 22 w 48"/>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48" h="34">
                    <a:moveTo>
                      <a:pt x="22" y="33"/>
                    </a:moveTo>
                    <a:lnTo>
                      <a:pt x="27" y="33"/>
                    </a:lnTo>
                    <a:lnTo>
                      <a:pt x="27" y="33"/>
                    </a:lnTo>
                    <a:cubicBezTo>
                      <a:pt x="47" y="33"/>
                      <a:pt x="47" y="0"/>
                      <a:pt x="27" y="0"/>
                    </a:cubicBezTo>
                    <a:lnTo>
                      <a:pt x="22" y="0"/>
                    </a:ln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6" name="Freeform 75">
                <a:extLst>
                  <a:ext uri="{FF2B5EF4-FFF2-40B4-BE49-F238E27FC236}">
                    <a16:creationId xmlns:a16="http://schemas.microsoft.com/office/drawing/2014/main" id="{341D612A-D77B-DF4A-BD2D-9A98BA951885}"/>
                  </a:ext>
                </a:extLst>
              </p:cNvPr>
              <p:cNvSpPr>
                <a:spLocks noChangeArrowheads="1"/>
              </p:cNvSpPr>
              <p:nvPr/>
            </p:nvSpPr>
            <p:spPr bwMode="auto">
              <a:xfrm>
                <a:off x="4052466" y="3806320"/>
                <a:ext cx="7561" cy="12961"/>
              </a:xfrm>
              <a:custGeom>
                <a:avLst/>
                <a:gdLst>
                  <a:gd name="T0" fmla="*/ 32 w 33"/>
                  <a:gd name="T1" fmla="*/ 31 h 53"/>
                  <a:gd name="T2" fmla="*/ 32 w 33"/>
                  <a:gd name="T3" fmla="*/ 21 h 53"/>
                  <a:gd name="T4" fmla="*/ 32 w 33"/>
                  <a:gd name="T5" fmla="*/ 21 h 53"/>
                  <a:gd name="T6" fmla="*/ 0 w 33"/>
                  <a:gd name="T7" fmla="*/ 21 h 53"/>
                  <a:gd name="T8" fmla="*/ 0 w 33"/>
                  <a:gd name="T9" fmla="*/ 31 h 53"/>
                  <a:gd name="T10" fmla="*/ 0 w 33"/>
                  <a:gd name="T11" fmla="*/ 31 h 53"/>
                  <a:gd name="T12" fmla="*/ 32 w 33"/>
                  <a:gd name="T13" fmla="*/ 31 h 53"/>
                </a:gdLst>
                <a:ahLst/>
                <a:cxnLst>
                  <a:cxn ang="0">
                    <a:pos x="T0" y="T1"/>
                  </a:cxn>
                  <a:cxn ang="0">
                    <a:pos x="T2" y="T3"/>
                  </a:cxn>
                  <a:cxn ang="0">
                    <a:pos x="T4" y="T5"/>
                  </a:cxn>
                  <a:cxn ang="0">
                    <a:pos x="T6" y="T7"/>
                  </a:cxn>
                  <a:cxn ang="0">
                    <a:pos x="T8" y="T9"/>
                  </a:cxn>
                  <a:cxn ang="0">
                    <a:pos x="T10" y="T11"/>
                  </a:cxn>
                  <a:cxn ang="0">
                    <a:pos x="T12" y="T13"/>
                  </a:cxn>
                </a:cxnLst>
                <a:rect l="0" t="0" r="r" b="b"/>
                <a:pathLst>
                  <a:path w="33" h="53">
                    <a:moveTo>
                      <a:pt x="32" y="31"/>
                    </a:moveTo>
                    <a:lnTo>
                      <a:pt x="32" y="21"/>
                    </a:lnTo>
                    <a:lnTo>
                      <a:pt x="32" y="21"/>
                    </a:lnTo>
                    <a:cubicBezTo>
                      <a:pt x="32" y="0"/>
                      <a:pt x="0" y="0"/>
                      <a:pt x="0" y="21"/>
                    </a:cubicBezTo>
                    <a:lnTo>
                      <a:pt x="0" y="31"/>
                    </a:lnTo>
                    <a:lnTo>
                      <a:pt x="0" y="31"/>
                    </a:lnTo>
                    <a:cubicBezTo>
                      <a:pt x="0" y="52"/>
                      <a:pt x="32" y="52"/>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7" name="Freeform 76">
                <a:extLst>
                  <a:ext uri="{FF2B5EF4-FFF2-40B4-BE49-F238E27FC236}">
                    <a16:creationId xmlns:a16="http://schemas.microsoft.com/office/drawing/2014/main" id="{A3CC79DC-9450-E645-8E0B-0ECD546BFD4F}"/>
                  </a:ext>
                </a:extLst>
              </p:cNvPr>
              <p:cNvSpPr>
                <a:spLocks noChangeArrowheads="1"/>
              </p:cNvSpPr>
              <p:nvPr/>
            </p:nvSpPr>
            <p:spPr bwMode="auto">
              <a:xfrm>
                <a:off x="4085950" y="3817121"/>
                <a:ext cx="15122" cy="14042"/>
              </a:xfrm>
              <a:custGeom>
                <a:avLst/>
                <a:gdLst>
                  <a:gd name="T0" fmla="*/ 38 w 60"/>
                  <a:gd name="T1" fmla="*/ 42 h 58"/>
                  <a:gd name="T2" fmla="*/ 38 w 60"/>
                  <a:gd name="T3" fmla="*/ 42 h 58"/>
                  <a:gd name="T4" fmla="*/ 43 w 60"/>
                  <a:gd name="T5" fmla="*/ 37 h 58"/>
                  <a:gd name="T6" fmla="*/ 43 w 60"/>
                  <a:gd name="T7" fmla="*/ 37 h 58"/>
                  <a:gd name="T8" fmla="*/ 20 w 60"/>
                  <a:gd name="T9" fmla="*/ 14 h 58"/>
                  <a:gd name="T10" fmla="*/ 20 w 60"/>
                  <a:gd name="T11" fmla="*/ 14 h 58"/>
                  <a:gd name="T12" fmla="*/ 15 w 60"/>
                  <a:gd name="T13" fmla="*/ 19 h 58"/>
                  <a:gd name="T14" fmla="*/ 15 w 60"/>
                  <a:gd name="T15" fmla="*/ 19 h 58"/>
                  <a:gd name="T16" fmla="*/ 38 w 60"/>
                  <a:gd name="T17"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8">
                    <a:moveTo>
                      <a:pt x="38" y="42"/>
                    </a:moveTo>
                    <a:lnTo>
                      <a:pt x="38" y="42"/>
                    </a:lnTo>
                    <a:cubicBezTo>
                      <a:pt x="40" y="41"/>
                      <a:pt x="41" y="39"/>
                      <a:pt x="43" y="37"/>
                    </a:cubicBezTo>
                    <a:lnTo>
                      <a:pt x="43" y="37"/>
                    </a:lnTo>
                    <a:cubicBezTo>
                      <a:pt x="59" y="22"/>
                      <a:pt x="35" y="0"/>
                      <a:pt x="20" y="14"/>
                    </a:cubicBezTo>
                    <a:lnTo>
                      <a:pt x="20" y="14"/>
                    </a:lnTo>
                    <a:cubicBezTo>
                      <a:pt x="19" y="16"/>
                      <a:pt x="17" y="18"/>
                      <a:pt x="15" y="19"/>
                    </a:cubicBezTo>
                    <a:lnTo>
                      <a:pt x="15" y="19"/>
                    </a:lnTo>
                    <a:cubicBezTo>
                      <a:pt x="0" y="34"/>
                      <a:pt x="23" y="57"/>
                      <a:pt x="38"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8" name="Freeform 77">
                <a:extLst>
                  <a:ext uri="{FF2B5EF4-FFF2-40B4-BE49-F238E27FC236}">
                    <a16:creationId xmlns:a16="http://schemas.microsoft.com/office/drawing/2014/main" id="{BE7C2FC2-1669-1246-9E24-8A9B65EDA4C8}"/>
                  </a:ext>
                </a:extLst>
              </p:cNvPr>
              <p:cNvSpPr>
                <a:spLocks noChangeArrowheads="1"/>
              </p:cNvSpPr>
              <p:nvPr/>
            </p:nvSpPr>
            <p:spPr bwMode="auto">
              <a:xfrm>
                <a:off x="4082709" y="3841964"/>
                <a:ext cx="14042" cy="14041"/>
              </a:xfrm>
              <a:custGeom>
                <a:avLst/>
                <a:gdLst>
                  <a:gd name="T0" fmla="*/ 38 w 59"/>
                  <a:gd name="T1" fmla="*/ 43 h 59"/>
                  <a:gd name="T2" fmla="*/ 38 w 59"/>
                  <a:gd name="T3" fmla="*/ 43 h 59"/>
                  <a:gd name="T4" fmla="*/ 43 w 59"/>
                  <a:gd name="T5" fmla="*/ 38 h 59"/>
                  <a:gd name="T6" fmla="*/ 43 w 59"/>
                  <a:gd name="T7" fmla="*/ 38 h 59"/>
                  <a:gd name="T8" fmla="*/ 20 w 59"/>
                  <a:gd name="T9" fmla="*/ 14 h 59"/>
                  <a:gd name="T10" fmla="*/ 20 w 59"/>
                  <a:gd name="T11" fmla="*/ 14 h 59"/>
                  <a:gd name="T12" fmla="*/ 15 w 59"/>
                  <a:gd name="T13" fmla="*/ 20 h 59"/>
                  <a:gd name="T14" fmla="*/ 15 w 59"/>
                  <a:gd name="T15" fmla="*/ 20 h 59"/>
                  <a:gd name="T16" fmla="*/ 38 w 59"/>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38" y="43"/>
                    </a:moveTo>
                    <a:lnTo>
                      <a:pt x="38" y="43"/>
                    </a:lnTo>
                    <a:cubicBezTo>
                      <a:pt x="40" y="41"/>
                      <a:pt x="41" y="40"/>
                      <a:pt x="43" y="38"/>
                    </a:cubicBezTo>
                    <a:lnTo>
                      <a:pt x="43" y="38"/>
                    </a:lnTo>
                    <a:cubicBezTo>
                      <a:pt x="58" y="23"/>
                      <a:pt x="35" y="0"/>
                      <a:pt x="20" y="14"/>
                    </a:cubicBezTo>
                    <a:lnTo>
                      <a:pt x="20" y="14"/>
                    </a:lnTo>
                    <a:cubicBezTo>
                      <a:pt x="18" y="16"/>
                      <a:pt x="17" y="18"/>
                      <a:pt x="15" y="20"/>
                    </a:cubicBezTo>
                    <a:lnTo>
                      <a:pt x="15" y="20"/>
                    </a:lnTo>
                    <a:cubicBezTo>
                      <a:pt x="0" y="35"/>
                      <a:pt x="22" y="58"/>
                      <a:pt x="38"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9" name="Freeform 78">
                <a:extLst>
                  <a:ext uri="{FF2B5EF4-FFF2-40B4-BE49-F238E27FC236}">
                    <a16:creationId xmlns:a16="http://schemas.microsoft.com/office/drawing/2014/main" id="{1430C440-78A4-7648-B21C-27858077F203}"/>
                  </a:ext>
                </a:extLst>
              </p:cNvPr>
              <p:cNvSpPr>
                <a:spLocks noChangeArrowheads="1"/>
              </p:cNvSpPr>
              <p:nvPr/>
            </p:nvSpPr>
            <p:spPr bwMode="auto">
              <a:xfrm>
                <a:off x="4072989" y="3811721"/>
                <a:ext cx="10801" cy="8641"/>
              </a:xfrm>
              <a:custGeom>
                <a:avLst/>
                <a:gdLst>
                  <a:gd name="T0" fmla="*/ 21 w 42"/>
                  <a:gd name="T1" fmla="*/ 33 h 34"/>
                  <a:gd name="T2" fmla="*/ 21 w 42"/>
                  <a:gd name="T3" fmla="*/ 33 h 34"/>
                  <a:gd name="T4" fmla="*/ 21 w 42"/>
                  <a:gd name="T5" fmla="*/ 0 h 34"/>
                  <a:gd name="T6" fmla="*/ 21 w 42"/>
                  <a:gd name="T7" fmla="*/ 0 h 34"/>
                  <a:gd name="T8" fmla="*/ 21 w 42"/>
                  <a:gd name="T9" fmla="*/ 33 h 34"/>
                </a:gdLst>
                <a:ahLst/>
                <a:cxnLst>
                  <a:cxn ang="0">
                    <a:pos x="T0" y="T1"/>
                  </a:cxn>
                  <a:cxn ang="0">
                    <a:pos x="T2" y="T3"/>
                  </a:cxn>
                  <a:cxn ang="0">
                    <a:pos x="T4" y="T5"/>
                  </a:cxn>
                  <a:cxn ang="0">
                    <a:pos x="T6" y="T7"/>
                  </a:cxn>
                  <a:cxn ang="0">
                    <a:pos x="T8" y="T9"/>
                  </a:cxn>
                </a:cxnLst>
                <a:rect l="0" t="0" r="r" b="b"/>
                <a:pathLst>
                  <a:path w="42" h="34">
                    <a:moveTo>
                      <a:pt x="21" y="33"/>
                    </a:moveTo>
                    <a:lnTo>
                      <a:pt x="21" y="33"/>
                    </a:lnTo>
                    <a:cubicBezTo>
                      <a:pt x="41" y="33"/>
                      <a:pt x="41" y="0"/>
                      <a:pt x="21" y="0"/>
                    </a:cubicBezTo>
                    <a:lnTo>
                      <a:pt x="21" y="0"/>
                    </a:lnTo>
                    <a:cubicBezTo>
                      <a:pt x="0"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0" name="Freeform 79">
                <a:extLst>
                  <a:ext uri="{FF2B5EF4-FFF2-40B4-BE49-F238E27FC236}">
                    <a16:creationId xmlns:a16="http://schemas.microsoft.com/office/drawing/2014/main" id="{25E53394-DB66-6442-95B0-DAE66E3DF955}"/>
                  </a:ext>
                </a:extLst>
              </p:cNvPr>
              <p:cNvSpPr>
                <a:spLocks noChangeArrowheads="1"/>
              </p:cNvSpPr>
              <p:nvPr/>
            </p:nvSpPr>
            <p:spPr bwMode="auto">
              <a:xfrm>
                <a:off x="4129155" y="3792279"/>
                <a:ext cx="10801" cy="7560"/>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1" name="Freeform 80">
                <a:extLst>
                  <a:ext uri="{FF2B5EF4-FFF2-40B4-BE49-F238E27FC236}">
                    <a16:creationId xmlns:a16="http://schemas.microsoft.com/office/drawing/2014/main" id="{08325742-1D71-D048-872D-5A936E1B2714}"/>
                  </a:ext>
                </a:extLst>
              </p:cNvPr>
              <p:cNvSpPr>
                <a:spLocks noChangeArrowheads="1"/>
              </p:cNvSpPr>
              <p:nvPr/>
            </p:nvSpPr>
            <p:spPr bwMode="auto">
              <a:xfrm>
                <a:off x="4116193" y="3817121"/>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2" name="Freeform 81">
                <a:extLst>
                  <a:ext uri="{FF2B5EF4-FFF2-40B4-BE49-F238E27FC236}">
                    <a16:creationId xmlns:a16="http://schemas.microsoft.com/office/drawing/2014/main" id="{94A51FA1-6EF4-4749-ABF7-51AB63A5C03C}"/>
                  </a:ext>
                </a:extLst>
              </p:cNvPr>
              <p:cNvSpPr>
                <a:spLocks noChangeArrowheads="1"/>
              </p:cNvSpPr>
              <p:nvPr/>
            </p:nvSpPr>
            <p:spPr bwMode="auto">
              <a:xfrm>
                <a:off x="4147516" y="3806320"/>
                <a:ext cx="7561" cy="12961"/>
              </a:xfrm>
              <a:custGeom>
                <a:avLst/>
                <a:gdLst>
                  <a:gd name="T0" fmla="*/ 32 w 33"/>
                  <a:gd name="T1" fmla="*/ 31 h 53"/>
                  <a:gd name="T2" fmla="*/ 32 w 33"/>
                  <a:gd name="T3" fmla="*/ 21 h 53"/>
                  <a:gd name="T4" fmla="*/ 32 w 33"/>
                  <a:gd name="T5" fmla="*/ 21 h 53"/>
                  <a:gd name="T6" fmla="*/ 0 w 33"/>
                  <a:gd name="T7" fmla="*/ 21 h 53"/>
                  <a:gd name="T8" fmla="*/ 0 w 33"/>
                  <a:gd name="T9" fmla="*/ 31 h 53"/>
                  <a:gd name="T10" fmla="*/ 0 w 33"/>
                  <a:gd name="T11" fmla="*/ 31 h 53"/>
                  <a:gd name="T12" fmla="*/ 32 w 33"/>
                  <a:gd name="T13" fmla="*/ 31 h 53"/>
                </a:gdLst>
                <a:ahLst/>
                <a:cxnLst>
                  <a:cxn ang="0">
                    <a:pos x="T0" y="T1"/>
                  </a:cxn>
                  <a:cxn ang="0">
                    <a:pos x="T2" y="T3"/>
                  </a:cxn>
                  <a:cxn ang="0">
                    <a:pos x="T4" y="T5"/>
                  </a:cxn>
                  <a:cxn ang="0">
                    <a:pos x="T6" y="T7"/>
                  </a:cxn>
                  <a:cxn ang="0">
                    <a:pos x="T8" y="T9"/>
                  </a:cxn>
                  <a:cxn ang="0">
                    <a:pos x="T10" y="T11"/>
                  </a:cxn>
                  <a:cxn ang="0">
                    <a:pos x="T12" y="T13"/>
                  </a:cxn>
                </a:cxnLst>
                <a:rect l="0" t="0" r="r" b="b"/>
                <a:pathLst>
                  <a:path w="33" h="53">
                    <a:moveTo>
                      <a:pt x="32" y="31"/>
                    </a:moveTo>
                    <a:lnTo>
                      <a:pt x="32" y="21"/>
                    </a:lnTo>
                    <a:lnTo>
                      <a:pt x="32" y="21"/>
                    </a:lnTo>
                    <a:cubicBezTo>
                      <a:pt x="32" y="0"/>
                      <a:pt x="0" y="0"/>
                      <a:pt x="0" y="21"/>
                    </a:cubicBezTo>
                    <a:lnTo>
                      <a:pt x="0" y="31"/>
                    </a:lnTo>
                    <a:lnTo>
                      <a:pt x="0" y="31"/>
                    </a:lnTo>
                    <a:cubicBezTo>
                      <a:pt x="0" y="52"/>
                      <a:pt x="32" y="52"/>
                      <a:pt x="3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3" name="Freeform 82">
                <a:extLst>
                  <a:ext uri="{FF2B5EF4-FFF2-40B4-BE49-F238E27FC236}">
                    <a16:creationId xmlns:a16="http://schemas.microsoft.com/office/drawing/2014/main" id="{DD1336F5-1E54-6F47-9E22-5358144688A0}"/>
                  </a:ext>
                </a:extLst>
              </p:cNvPr>
              <p:cNvSpPr>
                <a:spLocks noChangeArrowheads="1"/>
              </p:cNvSpPr>
              <p:nvPr/>
            </p:nvSpPr>
            <p:spPr bwMode="auto">
              <a:xfrm>
                <a:off x="4135635" y="3850605"/>
                <a:ext cx="8641" cy="11881"/>
              </a:xfrm>
              <a:custGeom>
                <a:avLst/>
                <a:gdLst>
                  <a:gd name="T0" fmla="*/ 0 w 34"/>
                  <a:gd name="T1" fmla="*/ 21 h 49"/>
                  <a:gd name="T2" fmla="*/ 0 w 34"/>
                  <a:gd name="T3" fmla="*/ 27 h 49"/>
                  <a:gd name="T4" fmla="*/ 0 w 34"/>
                  <a:gd name="T5" fmla="*/ 27 h 49"/>
                  <a:gd name="T6" fmla="*/ 33 w 34"/>
                  <a:gd name="T7" fmla="*/ 27 h 49"/>
                  <a:gd name="T8" fmla="*/ 33 w 34"/>
                  <a:gd name="T9" fmla="*/ 21 h 49"/>
                  <a:gd name="T10" fmla="*/ 33 w 34"/>
                  <a:gd name="T11" fmla="*/ 21 h 49"/>
                  <a:gd name="T12" fmla="*/ 0 w 34"/>
                  <a:gd name="T13" fmla="*/ 21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0" y="21"/>
                    </a:moveTo>
                    <a:lnTo>
                      <a:pt x="0" y="27"/>
                    </a:lnTo>
                    <a:lnTo>
                      <a:pt x="0" y="27"/>
                    </a:lnTo>
                    <a:cubicBezTo>
                      <a:pt x="0" y="48"/>
                      <a:pt x="33" y="48"/>
                      <a:pt x="33" y="27"/>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4" name="Freeform 83">
                <a:extLst>
                  <a:ext uri="{FF2B5EF4-FFF2-40B4-BE49-F238E27FC236}">
                    <a16:creationId xmlns:a16="http://schemas.microsoft.com/office/drawing/2014/main" id="{6D77C9B7-227E-2D4E-BE1E-4D725D5D2044}"/>
                  </a:ext>
                </a:extLst>
              </p:cNvPr>
              <p:cNvSpPr>
                <a:spLocks noChangeArrowheads="1"/>
              </p:cNvSpPr>
              <p:nvPr/>
            </p:nvSpPr>
            <p:spPr bwMode="auto">
              <a:xfrm>
                <a:off x="4190720" y="3848445"/>
                <a:ext cx="11882" cy="7560"/>
              </a:xfrm>
              <a:custGeom>
                <a:avLst/>
                <a:gdLst>
                  <a:gd name="T0" fmla="*/ 21 w 48"/>
                  <a:gd name="T1" fmla="*/ 32 h 33"/>
                  <a:gd name="T2" fmla="*/ 27 w 48"/>
                  <a:gd name="T3" fmla="*/ 32 h 33"/>
                  <a:gd name="T4" fmla="*/ 27 w 48"/>
                  <a:gd name="T5" fmla="*/ 32 h 33"/>
                  <a:gd name="T6" fmla="*/ 27 w 48"/>
                  <a:gd name="T7" fmla="*/ 0 h 33"/>
                  <a:gd name="T8" fmla="*/ 21 w 48"/>
                  <a:gd name="T9" fmla="*/ 0 h 33"/>
                  <a:gd name="T10" fmla="*/ 21 w 48"/>
                  <a:gd name="T11" fmla="*/ 0 h 33"/>
                  <a:gd name="T12" fmla="*/ 21 w 48"/>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48" h="33">
                    <a:moveTo>
                      <a:pt x="21" y="32"/>
                    </a:moveTo>
                    <a:lnTo>
                      <a:pt x="27" y="32"/>
                    </a:lnTo>
                    <a:lnTo>
                      <a:pt x="27" y="32"/>
                    </a:lnTo>
                    <a:cubicBezTo>
                      <a:pt x="47" y="32"/>
                      <a:pt x="47" y="0"/>
                      <a:pt x="27" y="0"/>
                    </a:cubicBezTo>
                    <a:lnTo>
                      <a:pt x="21" y="0"/>
                    </a:ln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5" name="Freeform 85">
                <a:extLst>
                  <a:ext uri="{FF2B5EF4-FFF2-40B4-BE49-F238E27FC236}">
                    <a16:creationId xmlns:a16="http://schemas.microsoft.com/office/drawing/2014/main" id="{1A46756E-3FBF-4B46-9288-7773D4691342}"/>
                  </a:ext>
                </a:extLst>
              </p:cNvPr>
              <p:cNvSpPr>
                <a:spLocks noChangeArrowheads="1"/>
              </p:cNvSpPr>
              <p:nvPr/>
            </p:nvSpPr>
            <p:spPr bwMode="auto">
              <a:xfrm>
                <a:off x="4192881" y="3881928"/>
                <a:ext cx="10801" cy="7561"/>
              </a:xfrm>
              <a:custGeom>
                <a:avLst/>
                <a:gdLst>
                  <a:gd name="T0" fmla="*/ 20 w 42"/>
                  <a:gd name="T1" fmla="*/ 32 h 33"/>
                  <a:gd name="T2" fmla="*/ 20 w 42"/>
                  <a:gd name="T3" fmla="*/ 32 h 33"/>
                  <a:gd name="T4" fmla="*/ 20 w 42"/>
                  <a:gd name="T5" fmla="*/ 0 h 33"/>
                  <a:gd name="T6" fmla="*/ 20 w 42"/>
                  <a:gd name="T7" fmla="*/ 0 h 33"/>
                  <a:gd name="T8" fmla="*/ 20 w 42"/>
                  <a:gd name="T9" fmla="*/ 32 h 33"/>
                </a:gdLst>
                <a:ahLst/>
                <a:cxnLst>
                  <a:cxn ang="0">
                    <a:pos x="T0" y="T1"/>
                  </a:cxn>
                  <a:cxn ang="0">
                    <a:pos x="T2" y="T3"/>
                  </a:cxn>
                  <a:cxn ang="0">
                    <a:pos x="T4" y="T5"/>
                  </a:cxn>
                  <a:cxn ang="0">
                    <a:pos x="T6" y="T7"/>
                  </a:cxn>
                  <a:cxn ang="0">
                    <a:pos x="T8" y="T9"/>
                  </a:cxn>
                </a:cxnLst>
                <a:rect l="0" t="0" r="r" b="b"/>
                <a:pathLst>
                  <a:path w="42" h="33">
                    <a:moveTo>
                      <a:pt x="20" y="32"/>
                    </a:moveTo>
                    <a:lnTo>
                      <a:pt x="20" y="32"/>
                    </a:lnTo>
                    <a:cubicBezTo>
                      <a:pt x="41" y="32"/>
                      <a:pt x="41" y="0"/>
                      <a:pt x="20" y="0"/>
                    </a:cubicBezTo>
                    <a:lnTo>
                      <a:pt x="20" y="0"/>
                    </a:lnTo>
                    <a:cubicBezTo>
                      <a:pt x="0" y="0"/>
                      <a:pt x="0" y="32"/>
                      <a:pt x="2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6" name="Freeform 86">
                <a:extLst>
                  <a:ext uri="{FF2B5EF4-FFF2-40B4-BE49-F238E27FC236}">
                    <a16:creationId xmlns:a16="http://schemas.microsoft.com/office/drawing/2014/main" id="{0EAB01F7-7EEC-B741-AD86-3A140D08CA2D}"/>
                  </a:ext>
                </a:extLst>
              </p:cNvPr>
              <p:cNvSpPr>
                <a:spLocks noChangeArrowheads="1"/>
              </p:cNvSpPr>
              <p:nvPr/>
            </p:nvSpPr>
            <p:spPr bwMode="auto">
              <a:xfrm>
                <a:off x="4172359" y="3847364"/>
                <a:ext cx="11881" cy="8641"/>
              </a:xfrm>
              <a:custGeom>
                <a:avLst/>
                <a:gdLst>
                  <a:gd name="T0" fmla="*/ 27 w 49"/>
                  <a:gd name="T1" fmla="*/ 0 h 34"/>
                  <a:gd name="T2" fmla="*/ 21 w 49"/>
                  <a:gd name="T3" fmla="*/ 0 h 34"/>
                  <a:gd name="T4" fmla="*/ 21 w 49"/>
                  <a:gd name="T5" fmla="*/ 0 h 34"/>
                  <a:gd name="T6" fmla="*/ 21 w 49"/>
                  <a:gd name="T7" fmla="*/ 33 h 34"/>
                  <a:gd name="T8" fmla="*/ 27 w 49"/>
                  <a:gd name="T9" fmla="*/ 33 h 34"/>
                  <a:gd name="T10" fmla="*/ 27 w 49"/>
                  <a:gd name="T11" fmla="*/ 33 h 34"/>
                  <a:gd name="T12" fmla="*/ 27 w 49"/>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49" h="34">
                    <a:moveTo>
                      <a:pt x="27" y="0"/>
                    </a:moveTo>
                    <a:lnTo>
                      <a:pt x="21" y="0"/>
                    </a:lnTo>
                    <a:lnTo>
                      <a:pt x="21" y="0"/>
                    </a:lnTo>
                    <a:cubicBezTo>
                      <a:pt x="0" y="0"/>
                      <a:pt x="0" y="33"/>
                      <a:pt x="21" y="33"/>
                    </a:cubicBezTo>
                    <a:lnTo>
                      <a:pt x="27" y="33"/>
                    </a:lnTo>
                    <a:lnTo>
                      <a:pt x="27" y="33"/>
                    </a:lnTo>
                    <a:cubicBezTo>
                      <a:pt x="48" y="33"/>
                      <a:pt x="48" y="0"/>
                      <a:pt x="2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7" name="Freeform 87">
                <a:extLst>
                  <a:ext uri="{FF2B5EF4-FFF2-40B4-BE49-F238E27FC236}">
                    <a16:creationId xmlns:a16="http://schemas.microsoft.com/office/drawing/2014/main" id="{AEA39C6A-A8D8-E54A-B5E4-BD748AC324C3}"/>
                  </a:ext>
                </a:extLst>
              </p:cNvPr>
              <p:cNvSpPr>
                <a:spLocks noChangeArrowheads="1"/>
              </p:cNvSpPr>
              <p:nvPr/>
            </p:nvSpPr>
            <p:spPr bwMode="auto">
              <a:xfrm>
                <a:off x="4156157" y="3862486"/>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8" name="Freeform 88">
                <a:extLst>
                  <a:ext uri="{FF2B5EF4-FFF2-40B4-BE49-F238E27FC236}">
                    <a16:creationId xmlns:a16="http://schemas.microsoft.com/office/drawing/2014/main" id="{AAE0C728-DE7F-BB41-8B1D-7B8214A6BF5D}"/>
                  </a:ext>
                </a:extLst>
              </p:cNvPr>
              <p:cNvSpPr>
                <a:spLocks noChangeArrowheads="1"/>
              </p:cNvSpPr>
              <p:nvPr/>
            </p:nvSpPr>
            <p:spPr bwMode="auto">
              <a:xfrm>
                <a:off x="4166958" y="3901370"/>
                <a:ext cx="10801" cy="7561"/>
              </a:xfrm>
              <a:custGeom>
                <a:avLst/>
                <a:gdLst>
                  <a:gd name="T0" fmla="*/ 21 w 42"/>
                  <a:gd name="T1" fmla="*/ 32 h 33"/>
                  <a:gd name="T2" fmla="*/ 21 w 42"/>
                  <a:gd name="T3" fmla="*/ 32 h 33"/>
                  <a:gd name="T4" fmla="*/ 21 w 42"/>
                  <a:gd name="T5" fmla="*/ 0 h 33"/>
                  <a:gd name="T6" fmla="*/ 21 w 42"/>
                  <a:gd name="T7" fmla="*/ 0 h 33"/>
                  <a:gd name="T8" fmla="*/ 21 w 42"/>
                  <a:gd name="T9" fmla="*/ 32 h 33"/>
                </a:gdLst>
                <a:ahLst/>
                <a:cxnLst>
                  <a:cxn ang="0">
                    <a:pos x="T0" y="T1"/>
                  </a:cxn>
                  <a:cxn ang="0">
                    <a:pos x="T2" y="T3"/>
                  </a:cxn>
                  <a:cxn ang="0">
                    <a:pos x="T4" y="T5"/>
                  </a:cxn>
                  <a:cxn ang="0">
                    <a:pos x="T6" y="T7"/>
                  </a:cxn>
                  <a:cxn ang="0">
                    <a:pos x="T8" y="T9"/>
                  </a:cxn>
                </a:cxnLst>
                <a:rect l="0" t="0" r="r" b="b"/>
                <a:pathLst>
                  <a:path w="42" h="33">
                    <a:moveTo>
                      <a:pt x="21" y="32"/>
                    </a:moveTo>
                    <a:lnTo>
                      <a:pt x="21" y="32"/>
                    </a:lnTo>
                    <a:cubicBezTo>
                      <a:pt x="41" y="32"/>
                      <a:pt x="41"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9" name="Freeform 89">
                <a:extLst>
                  <a:ext uri="{FF2B5EF4-FFF2-40B4-BE49-F238E27FC236}">
                    <a16:creationId xmlns:a16="http://schemas.microsoft.com/office/drawing/2014/main" id="{5543D1D2-EA5A-4743-9A81-140A627C49E9}"/>
                  </a:ext>
                </a:extLst>
              </p:cNvPr>
              <p:cNvSpPr>
                <a:spLocks noChangeArrowheads="1"/>
              </p:cNvSpPr>
              <p:nvPr/>
            </p:nvSpPr>
            <p:spPr bwMode="auto">
              <a:xfrm>
                <a:off x="4206923" y="3915412"/>
                <a:ext cx="12961" cy="16201"/>
              </a:xfrm>
              <a:custGeom>
                <a:avLst/>
                <a:gdLst>
                  <a:gd name="T0" fmla="*/ 37 w 53"/>
                  <a:gd name="T1" fmla="*/ 18 h 65"/>
                  <a:gd name="T2" fmla="*/ 37 w 53"/>
                  <a:gd name="T3" fmla="*/ 18 h 65"/>
                  <a:gd name="T4" fmla="*/ 9 w 53"/>
                  <a:gd name="T5" fmla="*/ 35 h 65"/>
                  <a:gd name="T6" fmla="*/ 9 w 53"/>
                  <a:gd name="T7" fmla="*/ 35 h 65"/>
                  <a:gd name="T8" fmla="*/ 14 w 53"/>
                  <a:gd name="T9" fmla="*/ 45 h 65"/>
                  <a:gd name="T10" fmla="*/ 14 w 53"/>
                  <a:gd name="T11" fmla="*/ 45 h 65"/>
                  <a:gd name="T12" fmla="*/ 43 w 53"/>
                  <a:gd name="T13" fmla="*/ 29 h 65"/>
                  <a:gd name="T14" fmla="*/ 43 w 53"/>
                  <a:gd name="T15" fmla="*/ 29 h 65"/>
                  <a:gd name="T16" fmla="*/ 37 w 53"/>
                  <a:gd name="T17" fmla="*/ 1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5">
                    <a:moveTo>
                      <a:pt x="37" y="18"/>
                    </a:moveTo>
                    <a:lnTo>
                      <a:pt x="37" y="18"/>
                    </a:lnTo>
                    <a:cubicBezTo>
                      <a:pt x="27" y="0"/>
                      <a:pt x="0" y="16"/>
                      <a:pt x="9" y="35"/>
                    </a:cubicBezTo>
                    <a:lnTo>
                      <a:pt x="9" y="35"/>
                    </a:lnTo>
                    <a:cubicBezTo>
                      <a:pt x="11" y="38"/>
                      <a:pt x="13" y="42"/>
                      <a:pt x="14" y="45"/>
                    </a:cubicBezTo>
                    <a:lnTo>
                      <a:pt x="14" y="45"/>
                    </a:lnTo>
                    <a:cubicBezTo>
                      <a:pt x="24" y="64"/>
                      <a:pt x="52" y="48"/>
                      <a:pt x="43" y="29"/>
                    </a:cubicBezTo>
                    <a:lnTo>
                      <a:pt x="43" y="29"/>
                    </a:lnTo>
                    <a:cubicBezTo>
                      <a:pt x="41" y="25"/>
                      <a:pt x="39" y="22"/>
                      <a:pt x="37"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0" name="Freeform 90">
                <a:extLst>
                  <a:ext uri="{FF2B5EF4-FFF2-40B4-BE49-F238E27FC236}">
                    <a16:creationId xmlns:a16="http://schemas.microsoft.com/office/drawing/2014/main" id="{F7645061-5214-EB4E-B0E9-70538573283D}"/>
                  </a:ext>
                </a:extLst>
              </p:cNvPr>
              <p:cNvSpPr>
                <a:spLocks noChangeArrowheads="1"/>
              </p:cNvSpPr>
              <p:nvPr/>
            </p:nvSpPr>
            <p:spPr bwMode="auto">
              <a:xfrm>
                <a:off x="4161558" y="3942415"/>
                <a:ext cx="10801" cy="7561"/>
              </a:xfrm>
              <a:custGeom>
                <a:avLst/>
                <a:gdLst>
                  <a:gd name="T0" fmla="*/ 21 w 43"/>
                  <a:gd name="T1" fmla="*/ 32 h 33"/>
                  <a:gd name="T2" fmla="*/ 21 w 43"/>
                  <a:gd name="T3" fmla="*/ 32 h 33"/>
                  <a:gd name="T4" fmla="*/ 21 w 43"/>
                  <a:gd name="T5" fmla="*/ 0 h 33"/>
                  <a:gd name="T6" fmla="*/ 21 w 43"/>
                  <a:gd name="T7" fmla="*/ 0 h 33"/>
                  <a:gd name="T8" fmla="*/ 21 w 43"/>
                  <a:gd name="T9" fmla="*/ 32 h 33"/>
                </a:gdLst>
                <a:ahLst/>
                <a:cxnLst>
                  <a:cxn ang="0">
                    <a:pos x="T0" y="T1"/>
                  </a:cxn>
                  <a:cxn ang="0">
                    <a:pos x="T2" y="T3"/>
                  </a:cxn>
                  <a:cxn ang="0">
                    <a:pos x="T4" y="T5"/>
                  </a:cxn>
                  <a:cxn ang="0">
                    <a:pos x="T6" y="T7"/>
                  </a:cxn>
                  <a:cxn ang="0">
                    <a:pos x="T8" y="T9"/>
                  </a:cxn>
                </a:cxnLst>
                <a:rect l="0" t="0" r="r" b="b"/>
                <a:pathLst>
                  <a:path w="43" h="33">
                    <a:moveTo>
                      <a:pt x="21" y="32"/>
                    </a:moveTo>
                    <a:lnTo>
                      <a:pt x="21" y="32"/>
                    </a:lnTo>
                    <a:cubicBezTo>
                      <a:pt x="42" y="32"/>
                      <a:pt x="42" y="0"/>
                      <a:pt x="21" y="0"/>
                    </a:cubicBezTo>
                    <a:lnTo>
                      <a:pt x="21" y="0"/>
                    </a:lnTo>
                    <a:cubicBezTo>
                      <a:pt x="0" y="0"/>
                      <a:pt x="0" y="32"/>
                      <a:pt x="21"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1" name="Freeform 91">
                <a:extLst>
                  <a:ext uri="{FF2B5EF4-FFF2-40B4-BE49-F238E27FC236}">
                    <a16:creationId xmlns:a16="http://schemas.microsoft.com/office/drawing/2014/main" id="{15A0FA54-CF50-A14C-ACB0-9665C6949DFF}"/>
                  </a:ext>
                </a:extLst>
              </p:cNvPr>
              <p:cNvSpPr>
                <a:spLocks noChangeArrowheads="1"/>
              </p:cNvSpPr>
              <p:nvPr/>
            </p:nvSpPr>
            <p:spPr bwMode="auto">
              <a:xfrm>
                <a:off x="4164798" y="3985619"/>
                <a:ext cx="11882" cy="7561"/>
              </a:xfrm>
              <a:custGeom>
                <a:avLst/>
                <a:gdLst>
                  <a:gd name="T0" fmla="*/ 27 w 48"/>
                  <a:gd name="T1" fmla="*/ 0 h 33"/>
                  <a:gd name="T2" fmla="*/ 21 w 48"/>
                  <a:gd name="T3" fmla="*/ 0 h 33"/>
                  <a:gd name="T4" fmla="*/ 21 w 48"/>
                  <a:gd name="T5" fmla="*/ 0 h 33"/>
                  <a:gd name="T6" fmla="*/ 21 w 48"/>
                  <a:gd name="T7" fmla="*/ 32 h 33"/>
                  <a:gd name="T8" fmla="*/ 27 w 48"/>
                  <a:gd name="T9" fmla="*/ 32 h 33"/>
                  <a:gd name="T10" fmla="*/ 27 w 48"/>
                  <a:gd name="T11" fmla="*/ 32 h 33"/>
                  <a:gd name="T12" fmla="*/ 27 w 48"/>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8" h="33">
                    <a:moveTo>
                      <a:pt x="27" y="0"/>
                    </a:moveTo>
                    <a:lnTo>
                      <a:pt x="21" y="0"/>
                    </a:lnTo>
                    <a:lnTo>
                      <a:pt x="21" y="0"/>
                    </a:lnTo>
                    <a:cubicBezTo>
                      <a:pt x="0" y="0"/>
                      <a:pt x="0" y="32"/>
                      <a:pt x="21" y="32"/>
                    </a:cubicBezTo>
                    <a:lnTo>
                      <a:pt x="27" y="32"/>
                    </a:lnTo>
                    <a:lnTo>
                      <a:pt x="27" y="32"/>
                    </a:lnTo>
                    <a:cubicBezTo>
                      <a:pt x="47" y="32"/>
                      <a:pt x="47" y="0"/>
                      <a:pt x="2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2" name="Freeform 92">
                <a:extLst>
                  <a:ext uri="{FF2B5EF4-FFF2-40B4-BE49-F238E27FC236}">
                    <a16:creationId xmlns:a16="http://schemas.microsoft.com/office/drawing/2014/main" id="{520C69EB-9A3C-4145-B298-FD0300192EAA}"/>
                  </a:ext>
                </a:extLst>
              </p:cNvPr>
              <p:cNvSpPr>
                <a:spLocks noChangeArrowheads="1"/>
              </p:cNvSpPr>
              <p:nvPr/>
            </p:nvSpPr>
            <p:spPr bwMode="auto">
              <a:xfrm>
                <a:off x="4198281" y="3959696"/>
                <a:ext cx="8641" cy="11882"/>
              </a:xfrm>
              <a:custGeom>
                <a:avLst/>
                <a:gdLst>
                  <a:gd name="T0" fmla="*/ 0 w 34"/>
                  <a:gd name="T1" fmla="*/ 20 h 48"/>
                  <a:gd name="T2" fmla="*/ 0 w 34"/>
                  <a:gd name="T3" fmla="*/ 26 h 48"/>
                  <a:gd name="T4" fmla="*/ 0 w 34"/>
                  <a:gd name="T5" fmla="*/ 26 h 48"/>
                  <a:gd name="T6" fmla="*/ 33 w 34"/>
                  <a:gd name="T7" fmla="*/ 26 h 48"/>
                  <a:gd name="T8" fmla="*/ 33 w 34"/>
                  <a:gd name="T9" fmla="*/ 20 h 48"/>
                  <a:gd name="T10" fmla="*/ 33 w 34"/>
                  <a:gd name="T11" fmla="*/ 20 h 48"/>
                  <a:gd name="T12" fmla="*/ 0 w 34"/>
                  <a:gd name="T13" fmla="*/ 20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0"/>
                    </a:moveTo>
                    <a:lnTo>
                      <a:pt x="0" y="26"/>
                    </a:lnTo>
                    <a:lnTo>
                      <a:pt x="0" y="26"/>
                    </a:lnTo>
                    <a:cubicBezTo>
                      <a:pt x="0" y="47"/>
                      <a:pt x="33" y="47"/>
                      <a:pt x="33" y="26"/>
                    </a:cubicBezTo>
                    <a:lnTo>
                      <a:pt x="33" y="20"/>
                    </a:lnTo>
                    <a:lnTo>
                      <a:pt x="33" y="20"/>
                    </a:lnTo>
                    <a:cubicBezTo>
                      <a:pt x="33" y="0"/>
                      <a:pt x="0" y="0"/>
                      <a:pt x="0"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3" name="Freeform 95">
                <a:extLst>
                  <a:ext uri="{FF2B5EF4-FFF2-40B4-BE49-F238E27FC236}">
                    <a16:creationId xmlns:a16="http://schemas.microsoft.com/office/drawing/2014/main" id="{DE60C330-2E3B-A044-B25C-09B81D71B2E1}"/>
                  </a:ext>
                </a:extLst>
              </p:cNvPr>
              <p:cNvSpPr>
                <a:spLocks noChangeArrowheads="1"/>
              </p:cNvSpPr>
              <p:nvPr/>
            </p:nvSpPr>
            <p:spPr bwMode="auto">
              <a:xfrm>
                <a:off x="4188560" y="4137915"/>
                <a:ext cx="10801" cy="8641"/>
              </a:xfrm>
              <a:custGeom>
                <a:avLst/>
                <a:gdLst>
                  <a:gd name="T0" fmla="*/ 21 w 43"/>
                  <a:gd name="T1" fmla="*/ 0 h 34"/>
                  <a:gd name="T2" fmla="*/ 21 w 43"/>
                  <a:gd name="T3" fmla="*/ 0 h 34"/>
                  <a:gd name="T4" fmla="*/ 21 w 43"/>
                  <a:gd name="T5" fmla="*/ 33 h 34"/>
                  <a:gd name="T6" fmla="*/ 21 w 43"/>
                  <a:gd name="T7" fmla="*/ 33 h 34"/>
                  <a:gd name="T8" fmla="*/ 21 w 43"/>
                  <a:gd name="T9" fmla="*/ 0 h 34"/>
                </a:gdLst>
                <a:ahLst/>
                <a:cxnLst>
                  <a:cxn ang="0">
                    <a:pos x="T0" y="T1"/>
                  </a:cxn>
                  <a:cxn ang="0">
                    <a:pos x="T2" y="T3"/>
                  </a:cxn>
                  <a:cxn ang="0">
                    <a:pos x="T4" y="T5"/>
                  </a:cxn>
                  <a:cxn ang="0">
                    <a:pos x="T6" y="T7"/>
                  </a:cxn>
                  <a:cxn ang="0">
                    <a:pos x="T8" y="T9"/>
                  </a:cxn>
                </a:cxnLst>
                <a:rect l="0" t="0" r="r" b="b"/>
                <a:pathLst>
                  <a:path w="43" h="34">
                    <a:moveTo>
                      <a:pt x="21" y="0"/>
                    </a:moveTo>
                    <a:lnTo>
                      <a:pt x="21" y="0"/>
                    </a:lnTo>
                    <a:cubicBezTo>
                      <a:pt x="0" y="0"/>
                      <a:pt x="0" y="33"/>
                      <a:pt x="21" y="33"/>
                    </a:cubicBezTo>
                    <a:lnTo>
                      <a:pt x="21" y="33"/>
                    </a:lnTo>
                    <a:cubicBezTo>
                      <a:pt x="42" y="33"/>
                      <a:pt x="42" y="0"/>
                      <a:pt x="2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4" name="Freeform 96">
                <a:extLst>
                  <a:ext uri="{FF2B5EF4-FFF2-40B4-BE49-F238E27FC236}">
                    <a16:creationId xmlns:a16="http://schemas.microsoft.com/office/drawing/2014/main" id="{804E54A4-C60E-914A-9E44-318B638C636B}"/>
                  </a:ext>
                </a:extLst>
              </p:cNvPr>
              <p:cNvSpPr>
                <a:spLocks noChangeArrowheads="1"/>
              </p:cNvSpPr>
              <p:nvPr/>
            </p:nvSpPr>
            <p:spPr bwMode="auto">
              <a:xfrm>
                <a:off x="3850485" y="3987779"/>
                <a:ext cx="14041" cy="14042"/>
              </a:xfrm>
              <a:custGeom>
                <a:avLst/>
                <a:gdLst>
                  <a:gd name="T0" fmla="*/ 20 w 58"/>
                  <a:gd name="T1" fmla="*/ 42 h 57"/>
                  <a:gd name="T2" fmla="*/ 20 w 58"/>
                  <a:gd name="T3" fmla="*/ 42 h 57"/>
                  <a:gd name="T4" fmla="*/ 42 w 58"/>
                  <a:gd name="T5" fmla="*/ 19 h 57"/>
                  <a:gd name="T6" fmla="*/ 42 w 58"/>
                  <a:gd name="T7" fmla="*/ 19 h 57"/>
                  <a:gd name="T8" fmla="*/ 38 w 58"/>
                  <a:gd name="T9" fmla="*/ 15 h 57"/>
                  <a:gd name="T10" fmla="*/ 38 w 58"/>
                  <a:gd name="T11" fmla="*/ 15 h 57"/>
                  <a:gd name="T12" fmla="*/ 16 w 58"/>
                  <a:gd name="T13" fmla="*/ 38 h 57"/>
                  <a:gd name="T14" fmla="*/ 16 w 58"/>
                  <a:gd name="T15" fmla="*/ 38 h 57"/>
                  <a:gd name="T16" fmla="*/ 20 w 58"/>
                  <a:gd name="T17" fmla="*/ 4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20" y="42"/>
                    </a:moveTo>
                    <a:lnTo>
                      <a:pt x="20" y="42"/>
                    </a:lnTo>
                    <a:cubicBezTo>
                      <a:pt x="34" y="56"/>
                      <a:pt x="57" y="34"/>
                      <a:pt x="42" y="19"/>
                    </a:cubicBezTo>
                    <a:lnTo>
                      <a:pt x="42" y="19"/>
                    </a:lnTo>
                    <a:cubicBezTo>
                      <a:pt x="41" y="17"/>
                      <a:pt x="40" y="16"/>
                      <a:pt x="38" y="15"/>
                    </a:cubicBezTo>
                    <a:lnTo>
                      <a:pt x="38" y="15"/>
                    </a:lnTo>
                    <a:cubicBezTo>
                      <a:pt x="24" y="0"/>
                      <a:pt x="0" y="23"/>
                      <a:pt x="16" y="38"/>
                    </a:cubicBezTo>
                    <a:lnTo>
                      <a:pt x="16" y="38"/>
                    </a:lnTo>
                    <a:cubicBezTo>
                      <a:pt x="17" y="39"/>
                      <a:pt x="18" y="40"/>
                      <a:pt x="20"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5" name="Freeform 97">
                <a:extLst>
                  <a:ext uri="{FF2B5EF4-FFF2-40B4-BE49-F238E27FC236}">
                    <a16:creationId xmlns:a16="http://schemas.microsoft.com/office/drawing/2014/main" id="{7EA9F583-D194-CC4D-85E6-B5C1793D540A}"/>
                  </a:ext>
                </a:extLst>
              </p:cNvPr>
              <p:cNvSpPr>
                <a:spLocks noChangeArrowheads="1"/>
              </p:cNvSpPr>
              <p:nvPr/>
            </p:nvSpPr>
            <p:spPr bwMode="auto">
              <a:xfrm>
                <a:off x="3834283" y="3992100"/>
                <a:ext cx="14042" cy="9721"/>
              </a:xfrm>
              <a:custGeom>
                <a:avLst/>
                <a:gdLst>
                  <a:gd name="T0" fmla="*/ 25 w 59"/>
                  <a:gd name="T1" fmla="*/ 5 h 40"/>
                  <a:gd name="T2" fmla="*/ 26 w 59"/>
                  <a:gd name="T3" fmla="*/ 5 h 40"/>
                  <a:gd name="T4" fmla="*/ 26 w 59"/>
                  <a:gd name="T5" fmla="*/ 5 h 40"/>
                  <a:gd name="T6" fmla="*/ 21 w 59"/>
                  <a:gd name="T7" fmla="*/ 7 h 40"/>
                  <a:gd name="T8" fmla="*/ 21 w 59"/>
                  <a:gd name="T9" fmla="*/ 7 h 40"/>
                  <a:gd name="T10" fmla="*/ 25 w 59"/>
                  <a:gd name="T11" fmla="*/ 5 h 40"/>
                  <a:gd name="T12" fmla="*/ 34 w 59"/>
                  <a:gd name="T13" fmla="*/ 5 h 40"/>
                  <a:gd name="T14" fmla="*/ 34 w 59"/>
                  <a:gd name="T15" fmla="*/ 5 h 40"/>
                  <a:gd name="T16" fmla="*/ 37 w 59"/>
                  <a:gd name="T17" fmla="*/ 7 h 40"/>
                  <a:gd name="T18" fmla="*/ 37 w 59"/>
                  <a:gd name="T19" fmla="*/ 7 h 40"/>
                  <a:gd name="T20" fmla="*/ 33 w 59"/>
                  <a:gd name="T21" fmla="*/ 5 h 40"/>
                  <a:gd name="T22" fmla="*/ 34 w 59"/>
                  <a:gd name="T23" fmla="*/ 5 h 40"/>
                  <a:gd name="T24" fmla="*/ 45 w 59"/>
                  <a:gd name="T25" fmla="*/ 31 h 40"/>
                  <a:gd name="T26" fmla="*/ 45 w 59"/>
                  <a:gd name="T27" fmla="*/ 31 h 40"/>
                  <a:gd name="T28" fmla="*/ 30 w 59"/>
                  <a:gd name="T29" fmla="*/ 4 h 40"/>
                  <a:gd name="T30" fmla="*/ 30 w 59"/>
                  <a:gd name="T31" fmla="*/ 4 h 40"/>
                  <a:gd name="T32" fmla="*/ 14 w 59"/>
                  <a:gd name="T33" fmla="*/ 30 h 40"/>
                  <a:gd name="T34" fmla="*/ 14 w 59"/>
                  <a:gd name="T35" fmla="*/ 30 h 40"/>
                  <a:gd name="T36" fmla="*/ 45 w 59"/>
                  <a:gd name="T37"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40">
                    <a:moveTo>
                      <a:pt x="25" y="5"/>
                    </a:moveTo>
                    <a:lnTo>
                      <a:pt x="26" y="5"/>
                    </a:lnTo>
                    <a:lnTo>
                      <a:pt x="26" y="5"/>
                    </a:lnTo>
                    <a:cubicBezTo>
                      <a:pt x="24" y="6"/>
                      <a:pt x="23" y="6"/>
                      <a:pt x="21" y="7"/>
                    </a:cubicBezTo>
                    <a:lnTo>
                      <a:pt x="21" y="7"/>
                    </a:lnTo>
                    <a:cubicBezTo>
                      <a:pt x="23" y="7"/>
                      <a:pt x="24" y="6"/>
                      <a:pt x="25" y="5"/>
                    </a:cubicBezTo>
                    <a:close/>
                    <a:moveTo>
                      <a:pt x="34" y="5"/>
                    </a:moveTo>
                    <a:lnTo>
                      <a:pt x="34" y="5"/>
                    </a:lnTo>
                    <a:cubicBezTo>
                      <a:pt x="35" y="6"/>
                      <a:pt x="36" y="7"/>
                      <a:pt x="37" y="7"/>
                    </a:cubicBezTo>
                    <a:lnTo>
                      <a:pt x="37" y="7"/>
                    </a:lnTo>
                    <a:cubicBezTo>
                      <a:pt x="36" y="6"/>
                      <a:pt x="34" y="6"/>
                      <a:pt x="33" y="5"/>
                    </a:cubicBezTo>
                    <a:lnTo>
                      <a:pt x="34" y="5"/>
                    </a:lnTo>
                    <a:close/>
                    <a:moveTo>
                      <a:pt x="45" y="31"/>
                    </a:moveTo>
                    <a:lnTo>
                      <a:pt x="45" y="31"/>
                    </a:lnTo>
                    <a:cubicBezTo>
                      <a:pt x="58" y="19"/>
                      <a:pt x="44" y="2"/>
                      <a:pt x="30" y="4"/>
                    </a:cubicBezTo>
                    <a:lnTo>
                      <a:pt x="30" y="4"/>
                    </a:lnTo>
                    <a:cubicBezTo>
                      <a:pt x="15" y="0"/>
                      <a:pt x="0" y="19"/>
                      <a:pt x="14" y="30"/>
                    </a:cubicBezTo>
                    <a:lnTo>
                      <a:pt x="14" y="30"/>
                    </a:lnTo>
                    <a:cubicBezTo>
                      <a:pt x="24" y="39"/>
                      <a:pt x="35" y="39"/>
                      <a:pt x="45" y="3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6" name="Freeform 98">
                <a:extLst>
                  <a:ext uri="{FF2B5EF4-FFF2-40B4-BE49-F238E27FC236}">
                    <a16:creationId xmlns:a16="http://schemas.microsoft.com/office/drawing/2014/main" id="{568BA93A-F538-F74C-8667-50B9175DDEBA}"/>
                  </a:ext>
                </a:extLst>
              </p:cNvPr>
              <p:cNvSpPr>
                <a:spLocks noChangeArrowheads="1"/>
              </p:cNvSpPr>
              <p:nvPr/>
            </p:nvSpPr>
            <p:spPr bwMode="auto">
              <a:xfrm>
                <a:off x="3819161" y="3999661"/>
                <a:ext cx="14042" cy="14041"/>
              </a:xfrm>
              <a:custGeom>
                <a:avLst/>
                <a:gdLst>
                  <a:gd name="T0" fmla="*/ 14 w 56"/>
                  <a:gd name="T1" fmla="*/ 38 h 59"/>
                  <a:gd name="T2" fmla="*/ 14 w 56"/>
                  <a:gd name="T3" fmla="*/ 38 h 59"/>
                  <a:gd name="T4" fmla="*/ 18 w 56"/>
                  <a:gd name="T5" fmla="*/ 43 h 59"/>
                  <a:gd name="T6" fmla="*/ 18 w 56"/>
                  <a:gd name="T7" fmla="*/ 43 h 59"/>
                  <a:gd name="T8" fmla="*/ 41 w 56"/>
                  <a:gd name="T9" fmla="*/ 20 h 59"/>
                  <a:gd name="T10" fmla="*/ 41 w 56"/>
                  <a:gd name="T11" fmla="*/ 20 h 59"/>
                  <a:gd name="T12" fmla="*/ 37 w 56"/>
                  <a:gd name="T13" fmla="*/ 15 h 59"/>
                  <a:gd name="T14" fmla="*/ 37 w 56"/>
                  <a:gd name="T15" fmla="*/ 15 h 59"/>
                  <a:gd name="T16" fmla="*/ 14 w 56"/>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9">
                    <a:moveTo>
                      <a:pt x="14" y="38"/>
                    </a:moveTo>
                    <a:lnTo>
                      <a:pt x="14" y="38"/>
                    </a:lnTo>
                    <a:cubicBezTo>
                      <a:pt x="15" y="40"/>
                      <a:pt x="17" y="41"/>
                      <a:pt x="18" y="43"/>
                    </a:cubicBezTo>
                    <a:lnTo>
                      <a:pt x="18" y="43"/>
                    </a:lnTo>
                    <a:cubicBezTo>
                      <a:pt x="32" y="58"/>
                      <a:pt x="55" y="35"/>
                      <a:pt x="41" y="20"/>
                    </a:cubicBezTo>
                    <a:lnTo>
                      <a:pt x="41" y="20"/>
                    </a:lnTo>
                    <a:cubicBezTo>
                      <a:pt x="39" y="18"/>
                      <a:pt x="38" y="17"/>
                      <a:pt x="37" y="15"/>
                    </a:cubicBezTo>
                    <a:lnTo>
                      <a:pt x="37" y="15"/>
                    </a:lnTo>
                    <a:cubicBezTo>
                      <a:pt x="23" y="0"/>
                      <a:pt x="0" y="23"/>
                      <a:pt x="1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7" name="Freeform 99">
                <a:extLst>
                  <a:ext uri="{FF2B5EF4-FFF2-40B4-BE49-F238E27FC236}">
                    <a16:creationId xmlns:a16="http://schemas.microsoft.com/office/drawing/2014/main" id="{3815127E-EB67-CF44-8D1F-4316BD77542B}"/>
                  </a:ext>
                </a:extLst>
              </p:cNvPr>
              <p:cNvSpPr>
                <a:spLocks noChangeArrowheads="1"/>
              </p:cNvSpPr>
              <p:nvPr/>
            </p:nvSpPr>
            <p:spPr bwMode="auto">
              <a:xfrm>
                <a:off x="3874247" y="3989939"/>
                <a:ext cx="8641" cy="8641"/>
              </a:xfrm>
              <a:custGeom>
                <a:avLst/>
                <a:gdLst>
                  <a:gd name="T0" fmla="*/ 15 w 35"/>
                  <a:gd name="T1" fmla="*/ 36 h 37"/>
                  <a:gd name="T2" fmla="*/ 15 w 35"/>
                  <a:gd name="T3" fmla="*/ 36 h 37"/>
                  <a:gd name="T4" fmla="*/ 16 w 35"/>
                  <a:gd name="T5" fmla="*/ 36 h 37"/>
                  <a:gd name="T6" fmla="*/ 16 w 35"/>
                  <a:gd name="T7" fmla="*/ 36 h 37"/>
                  <a:gd name="T8" fmla="*/ 30 w 35"/>
                  <a:gd name="T9" fmla="*/ 28 h 37"/>
                  <a:gd name="T10" fmla="*/ 30 w 35"/>
                  <a:gd name="T11" fmla="*/ 28 h 37"/>
                  <a:gd name="T12" fmla="*/ 30 w 35"/>
                  <a:gd name="T13" fmla="*/ 8 h 37"/>
                  <a:gd name="T14" fmla="*/ 30 w 35"/>
                  <a:gd name="T15" fmla="*/ 8 h 37"/>
                  <a:gd name="T16" fmla="*/ 16 w 35"/>
                  <a:gd name="T17" fmla="*/ 1 h 37"/>
                  <a:gd name="T18" fmla="*/ 16 w 35"/>
                  <a:gd name="T19" fmla="*/ 1 h 37"/>
                  <a:gd name="T20" fmla="*/ 15 w 35"/>
                  <a:gd name="T21" fmla="*/ 1 h 37"/>
                  <a:gd name="T22" fmla="*/ 15 w 35"/>
                  <a:gd name="T23" fmla="*/ 1 h 37"/>
                  <a:gd name="T24" fmla="*/ 0 w 35"/>
                  <a:gd name="T25" fmla="*/ 18 h 37"/>
                  <a:gd name="T26" fmla="*/ 0 w 35"/>
                  <a:gd name="T27" fmla="*/ 18 h 37"/>
                  <a:gd name="T28" fmla="*/ 15 w 35"/>
                  <a:gd name="T2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7">
                    <a:moveTo>
                      <a:pt x="15" y="36"/>
                    </a:moveTo>
                    <a:lnTo>
                      <a:pt x="15" y="36"/>
                    </a:lnTo>
                    <a:cubicBezTo>
                      <a:pt x="15" y="36"/>
                      <a:pt x="15" y="36"/>
                      <a:pt x="16" y="36"/>
                    </a:cubicBezTo>
                    <a:lnTo>
                      <a:pt x="16" y="36"/>
                    </a:lnTo>
                    <a:cubicBezTo>
                      <a:pt x="21" y="36"/>
                      <a:pt x="27" y="32"/>
                      <a:pt x="30" y="28"/>
                    </a:cubicBezTo>
                    <a:lnTo>
                      <a:pt x="30" y="28"/>
                    </a:lnTo>
                    <a:cubicBezTo>
                      <a:pt x="34" y="22"/>
                      <a:pt x="34" y="15"/>
                      <a:pt x="30" y="8"/>
                    </a:cubicBezTo>
                    <a:lnTo>
                      <a:pt x="30" y="8"/>
                    </a:lnTo>
                    <a:cubicBezTo>
                      <a:pt x="28" y="4"/>
                      <a:pt x="21" y="0"/>
                      <a:pt x="16" y="1"/>
                    </a:cubicBezTo>
                    <a:lnTo>
                      <a:pt x="16" y="1"/>
                    </a:lnTo>
                    <a:cubicBezTo>
                      <a:pt x="15" y="1"/>
                      <a:pt x="15" y="1"/>
                      <a:pt x="15" y="1"/>
                    </a:cubicBezTo>
                    <a:lnTo>
                      <a:pt x="15" y="1"/>
                    </a:lnTo>
                    <a:cubicBezTo>
                      <a:pt x="4" y="1"/>
                      <a:pt x="0" y="10"/>
                      <a:pt x="0" y="18"/>
                    </a:cubicBezTo>
                    <a:lnTo>
                      <a:pt x="0" y="18"/>
                    </a:lnTo>
                    <a:cubicBezTo>
                      <a:pt x="0" y="26"/>
                      <a:pt x="4" y="35"/>
                      <a:pt x="15"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8" name="Freeform 100">
                <a:extLst>
                  <a:ext uri="{FF2B5EF4-FFF2-40B4-BE49-F238E27FC236}">
                    <a16:creationId xmlns:a16="http://schemas.microsoft.com/office/drawing/2014/main" id="{49083FA7-CBFA-5540-8DF8-4924D2175012}"/>
                  </a:ext>
                </a:extLst>
              </p:cNvPr>
              <p:cNvSpPr>
                <a:spLocks noChangeArrowheads="1"/>
              </p:cNvSpPr>
              <p:nvPr/>
            </p:nvSpPr>
            <p:spPr bwMode="auto">
              <a:xfrm>
                <a:off x="4074068" y="4097951"/>
                <a:ext cx="8641" cy="10801"/>
              </a:xfrm>
              <a:custGeom>
                <a:avLst/>
                <a:gdLst>
                  <a:gd name="T0" fmla="*/ 0 w 34"/>
                  <a:gd name="T1" fmla="*/ 21 h 45"/>
                  <a:gd name="T2" fmla="*/ 0 w 34"/>
                  <a:gd name="T3" fmla="*/ 23 h 45"/>
                  <a:gd name="T4" fmla="*/ 0 w 34"/>
                  <a:gd name="T5" fmla="*/ 23 h 45"/>
                  <a:gd name="T6" fmla="*/ 33 w 34"/>
                  <a:gd name="T7" fmla="*/ 23 h 45"/>
                  <a:gd name="T8" fmla="*/ 33 w 34"/>
                  <a:gd name="T9" fmla="*/ 21 h 45"/>
                  <a:gd name="T10" fmla="*/ 33 w 34"/>
                  <a:gd name="T11" fmla="*/ 21 h 45"/>
                  <a:gd name="T12" fmla="*/ 0 w 34"/>
                  <a:gd name="T13" fmla="*/ 21 h 45"/>
                </a:gdLst>
                <a:ahLst/>
                <a:cxnLst>
                  <a:cxn ang="0">
                    <a:pos x="T0" y="T1"/>
                  </a:cxn>
                  <a:cxn ang="0">
                    <a:pos x="T2" y="T3"/>
                  </a:cxn>
                  <a:cxn ang="0">
                    <a:pos x="T4" y="T5"/>
                  </a:cxn>
                  <a:cxn ang="0">
                    <a:pos x="T6" y="T7"/>
                  </a:cxn>
                  <a:cxn ang="0">
                    <a:pos x="T8" y="T9"/>
                  </a:cxn>
                  <a:cxn ang="0">
                    <a:pos x="T10" y="T11"/>
                  </a:cxn>
                  <a:cxn ang="0">
                    <a:pos x="T12" y="T13"/>
                  </a:cxn>
                </a:cxnLst>
                <a:rect l="0" t="0" r="r" b="b"/>
                <a:pathLst>
                  <a:path w="34" h="45">
                    <a:moveTo>
                      <a:pt x="0" y="21"/>
                    </a:moveTo>
                    <a:lnTo>
                      <a:pt x="0" y="23"/>
                    </a:lnTo>
                    <a:lnTo>
                      <a:pt x="0" y="23"/>
                    </a:lnTo>
                    <a:cubicBezTo>
                      <a:pt x="0" y="44"/>
                      <a:pt x="33" y="44"/>
                      <a:pt x="33" y="23"/>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9" name="Freeform 101">
                <a:extLst>
                  <a:ext uri="{FF2B5EF4-FFF2-40B4-BE49-F238E27FC236}">
                    <a16:creationId xmlns:a16="http://schemas.microsoft.com/office/drawing/2014/main" id="{435937B6-6AD2-C24E-87A8-77884542BACF}"/>
                  </a:ext>
                </a:extLst>
              </p:cNvPr>
              <p:cNvSpPr>
                <a:spLocks noChangeArrowheads="1"/>
              </p:cNvSpPr>
              <p:nvPr/>
            </p:nvSpPr>
            <p:spPr bwMode="auto">
              <a:xfrm>
                <a:off x="4056787" y="4086070"/>
                <a:ext cx="10801" cy="8641"/>
              </a:xfrm>
              <a:custGeom>
                <a:avLst/>
                <a:gdLst>
                  <a:gd name="T0" fmla="*/ 20 w 42"/>
                  <a:gd name="T1" fmla="*/ 33 h 34"/>
                  <a:gd name="T2" fmla="*/ 20 w 42"/>
                  <a:gd name="T3" fmla="*/ 33 h 34"/>
                  <a:gd name="T4" fmla="*/ 20 w 42"/>
                  <a:gd name="T5" fmla="*/ 0 h 34"/>
                  <a:gd name="T6" fmla="*/ 20 w 42"/>
                  <a:gd name="T7" fmla="*/ 0 h 34"/>
                  <a:gd name="T8" fmla="*/ 20 w 42"/>
                  <a:gd name="T9" fmla="*/ 33 h 34"/>
                </a:gdLst>
                <a:ahLst/>
                <a:cxnLst>
                  <a:cxn ang="0">
                    <a:pos x="T0" y="T1"/>
                  </a:cxn>
                  <a:cxn ang="0">
                    <a:pos x="T2" y="T3"/>
                  </a:cxn>
                  <a:cxn ang="0">
                    <a:pos x="T4" y="T5"/>
                  </a:cxn>
                  <a:cxn ang="0">
                    <a:pos x="T6" y="T7"/>
                  </a:cxn>
                  <a:cxn ang="0">
                    <a:pos x="T8" y="T9"/>
                  </a:cxn>
                </a:cxnLst>
                <a:rect l="0" t="0" r="r" b="b"/>
                <a:pathLst>
                  <a:path w="42" h="34">
                    <a:moveTo>
                      <a:pt x="20" y="33"/>
                    </a:moveTo>
                    <a:lnTo>
                      <a:pt x="20" y="33"/>
                    </a:lnTo>
                    <a:cubicBezTo>
                      <a:pt x="41" y="33"/>
                      <a:pt x="41" y="0"/>
                      <a:pt x="20" y="0"/>
                    </a:cubicBezTo>
                    <a:lnTo>
                      <a:pt x="20" y="0"/>
                    </a:lnTo>
                    <a:cubicBezTo>
                      <a:pt x="0" y="0"/>
                      <a:pt x="0" y="33"/>
                      <a:pt x="20"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0" name="Freeform 102">
                <a:extLst>
                  <a:ext uri="{FF2B5EF4-FFF2-40B4-BE49-F238E27FC236}">
                    <a16:creationId xmlns:a16="http://schemas.microsoft.com/office/drawing/2014/main" id="{56ECBF7D-2EDB-D949-84AA-304BC7AB29C6}"/>
                  </a:ext>
                </a:extLst>
              </p:cNvPr>
              <p:cNvSpPr>
                <a:spLocks noChangeArrowheads="1"/>
              </p:cNvSpPr>
              <p:nvPr/>
            </p:nvSpPr>
            <p:spPr bwMode="auto">
              <a:xfrm>
                <a:off x="4076228" y="4059067"/>
                <a:ext cx="8641" cy="11882"/>
              </a:xfrm>
              <a:custGeom>
                <a:avLst/>
                <a:gdLst>
                  <a:gd name="T0" fmla="*/ 0 w 34"/>
                  <a:gd name="T1" fmla="*/ 21 h 48"/>
                  <a:gd name="T2" fmla="*/ 0 w 34"/>
                  <a:gd name="T3" fmla="*/ 26 h 48"/>
                  <a:gd name="T4" fmla="*/ 0 w 34"/>
                  <a:gd name="T5" fmla="*/ 26 h 48"/>
                  <a:gd name="T6" fmla="*/ 33 w 34"/>
                  <a:gd name="T7" fmla="*/ 26 h 48"/>
                  <a:gd name="T8" fmla="*/ 33 w 34"/>
                  <a:gd name="T9" fmla="*/ 21 h 48"/>
                  <a:gd name="T10" fmla="*/ 33 w 34"/>
                  <a:gd name="T11" fmla="*/ 21 h 48"/>
                  <a:gd name="T12" fmla="*/ 0 w 34"/>
                  <a:gd name="T13" fmla="*/ 21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1"/>
                    </a:moveTo>
                    <a:lnTo>
                      <a:pt x="0" y="26"/>
                    </a:lnTo>
                    <a:lnTo>
                      <a:pt x="0" y="26"/>
                    </a:lnTo>
                    <a:cubicBezTo>
                      <a:pt x="0" y="47"/>
                      <a:pt x="33" y="47"/>
                      <a:pt x="33" y="26"/>
                    </a:cubicBezTo>
                    <a:lnTo>
                      <a:pt x="33" y="21"/>
                    </a:lnTo>
                    <a:lnTo>
                      <a:pt x="33" y="21"/>
                    </a:lnTo>
                    <a:cubicBezTo>
                      <a:pt x="33" y="0"/>
                      <a:pt x="0" y="0"/>
                      <a:pt x="0" y="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1" name="Freeform 103">
                <a:extLst>
                  <a:ext uri="{FF2B5EF4-FFF2-40B4-BE49-F238E27FC236}">
                    <a16:creationId xmlns:a16="http://schemas.microsoft.com/office/drawing/2014/main" id="{47258001-9512-E945-B1F7-6A09F8ED7233}"/>
                  </a:ext>
                </a:extLst>
              </p:cNvPr>
              <p:cNvSpPr>
                <a:spLocks noChangeArrowheads="1"/>
              </p:cNvSpPr>
              <p:nvPr/>
            </p:nvSpPr>
            <p:spPr bwMode="auto">
              <a:xfrm>
                <a:off x="4043825" y="4065547"/>
                <a:ext cx="14042" cy="14042"/>
              </a:xfrm>
              <a:custGeom>
                <a:avLst/>
                <a:gdLst>
                  <a:gd name="T0" fmla="*/ 18 w 57"/>
                  <a:gd name="T1" fmla="*/ 14 h 56"/>
                  <a:gd name="T2" fmla="*/ 18 w 57"/>
                  <a:gd name="T3" fmla="*/ 14 h 56"/>
                  <a:gd name="T4" fmla="*/ 16 w 57"/>
                  <a:gd name="T5" fmla="*/ 17 h 56"/>
                  <a:gd name="T6" fmla="*/ 16 w 57"/>
                  <a:gd name="T7" fmla="*/ 17 h 56"/>
                  <a:gd name="T8" fmla="*/ 38 w 57"/>
                  <a:gd name="T9" fmla="*/ 40 h 56"/>
                  <a:gd name="T10" fmla="*/ 38 w 57"/>
                  <a:gd name="T11" fmla="*/ 40 h 56"/>
                  <a:gd name="T12" fmla="*/ 41 w 57"/>
                  <a:gd name="T13" fmla="*/ 38 h 56"/>
                  <a:gd name="T14" fmla="*/ 41 w 57"/>
                  <a:gd name="T15" fmla="*/ 38 h 56"/>
                  <a:gd name="T16" fmla="*/ 18 w 57"/>
                  <a:gd name="T17"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8" y="14"/>
                    </a:moveTo>
                    <a:lnTo>
                      <a:pt x="18" y="14"/>
                    </a:lnTo>
                    <a:cubicBezTo>
                      <a:pt x="17" y="16"/>
                      <a:pt x="16" y="16"/>
                      <a:pt x="16" y="17"/>
                    </a:cubicBezTo>
                    <a:lnTo>
                      <a:pt x="16" y="17"/>
                    </a:lnTo>
                    <a:cubicBezTo>
                      <a:pt x="0" y="32"/>
                      <a:pt x="24" y="55"/>
                      <a:pt x="38" y="40"/>
                    </a:cubicBezTo>
                    <a:lnTo>
                      <a:pt x="38" y="40"/>
                    </a:lnTo>
                    <a:cubicBezTo>
                      <a:pt x="39" y="39"/>
                      <a:pt x="40" y="39"/>
                      <a:pt x="41" y="38"/>
                    </a:cubicBezTo>
                    <a:lnTo>
                      <a:pt x="41" y="38"/>
                    </a:lnTo>
                    <a:cubicBezTo>
                      <a:pt x="56" y="23"/>
                      <a:pt x="33" y="0"/>
                      <a:pt x="18"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2" name="Freeform 104">
                <a:extLst>
                  <a:ext uri="{FF2B5EF4-FFF2-40B4-BE49-F238E27FC236}">
                    <a16:creationId xmlns:a16="http://schemas.microsoft.com/office/drawing/2014/main" id="{8729B244-9F18-F144-B6A7-939A95618A95}"/>
                  </a:ext>
                </a:extLst>
              </p:cNvPr>
              <p:cNvSpPr>
                <a:spLocks noChangeArrowheads="1"/>
              </p:cNvSpPr>
              <p:nvPr/>
            </p:nvSpPr>
            <p:spPr bwMode="auto">
              <a:xfrm>
                <a:off x="4027624" y="4056906"/>
                <a:ext cx="10801" cy="8641"/>
              </a:xfrm>
              <a:custGeom>
                <a:avLst/>
                <a:gdLst>
                  <a:gd name="T0" fmla="*/ 22 w 44"/>
                  <a:gd name="T1" fmla="*/ 33 h 34"/>
                  <a:gd name="T2" fmla="*/ 22 w 44"/>
                  <a:gd name="T3" fmla="*/ 33 h 34"/>
                  <a:gd name="T4" fmla="*/ 22 w 44"/>
                  <a:gd name="T5" fmla="*/ 0 h 34"/>
                  <a:gd name="T6" fmla="*/ 22 w 44"/>
                  <a:gd name="T7" fmla="*/ 0 h 34"/>
                  <a:gd name="T8" fmla="*/ 22 w 44"/>
                  <a:gd name="T9" fmla="*/ 33 h 34"/>
                </a:gdLst>
                <a:ahLst/>
                <a:cxnLst>
                  <a:cxn ang="0">
                    <a:pos x="T0" y="T1"/>
                  </a:cxn>
                  <a:cxn ang="0">
                    <a:pos x="T2" y="T3"/>
                  </a:cxn>
                  <a:cxn ang="0">
                    <a:pos x="T4" y="T5"/>
                  </a:cxn>
                  <a:cxn ang="0">
                    <a:pos x="T6" y="T7"/>
                  </a:cxn>
                  <a:cxn ang="0">
                    <a:pos x="T8" y="T9"/>
                  </a:cxn>
                </a:cxnLst>
                <a:rect l="0" t="0" r="r" b="b"/>
                <a:pathLst>
                  <a:path w="44" h="34">
                    <a:moveTo>
                      <a:pt x="22" y="33"/>
                    </a:moveTo>
                    <a:lnTo>
                      <a:pt x="22" y="33"/>
                    </a:lnTo>
                    <a:cubicBezTo>
                      <a:pt x="43" y="33"/>
                      <a:pt x="43" y="0"/>
                      <a:pt x="22" y="0"/>
                    </a:cubicBez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21" name="Group 20">
              <a:extLst>
                <a:ext uri="{FF2B5EF4-FFF2-40B4-BE49-F238E27FC236}">
                  <a16:creationId xmlns:a16="http://schemas.microsoft.com/office/drawing/2014/main" id="{CB28CB1B-8123-9540-AE38-7D8FBACD962E}"/>
                </a:ext>
              </a:extLst>
            </p:cNvPr>
            <p:cNvGrpSpPr/>
            <p:nvPr/>
          </p:nvGrpSpPr>
          <p:grpSpPr>
            <a:xfrm rot="759599">
              <a:off x="7377888" y="3708836"/>
              <a:ext cx="1522897" cy="1670749"/>
              <a:chOff x="6422235" y="3131250"/>
              <a:chExt cx="778762" cy="854369"/>
            </a:xfrm>
            <a:solidFill>
              <a:schemeClr val="accent6"/>
            </a:solidFill>
          </p:grpSpPr>
          <p:sp>
            <p:nvSpPr>
              <p:cNvPr id="274" name="Freeform 105">
                <a:extLst>
                  <a:ext uri="{FF2B5EF4-FFF2-40B4-BE49-F238E27FC236}">
                    <a16:creationId xmlns:a16="http://schemas.microsoft.com/office/drawing/2014/main" id="{4375F071-5360-FA4C-BAA9-964CABFD23E6}"/>
                  </a:ext>
                </a:extLst>
              </p:cNvPr>
              <p:cNvSpPr>
                <a:spLocks noChangeArrowheads="1"/>
              </p:cNvSpPr>
              <p:nvPr/>
            </p:nvSpPr>
            <p:spPr bwMode="auto">
              <a:xfrm>
                <a:off x="6478401" y="3182015"/>
                <a:ext cx="661029" cy="803604"/>
              </a:xfrm>
              <a:custGeom>
                <a:avLst/>
                <a:gdLst>
                  <a:gd name="T0" fmla="*/ 2565 w 2699"/>
                  <a:gd name="T1" fmla="*/ 149 h 3281"/>
                  <a:gd name="T2" fmla="*/ 2322 w 2699"/>
                  <a:gd name="T3" fmla="*/ 468 h 3281"/>
                  <a:gd name="T4" fmla="*/ 2341 w 2699"/>
                  <a:gd name="T5" fmla="*/ 21 h 3281"/>
                  <a:gd name="T6" fmla="*/ 2297 w 2699"/>
                  <a:gd name="T7" fmla="*/ 362 h 3281"/>
                  <a:gd name="T8" fmla="*/ 2179 w 2699"/>
                  <a:gd name="T9" fmla="*/ 44 h 3281"/>
                  <a:gd name="T10" fmla="*/ 2258 w 2699"/>
                  <a:gd name="T11" fmla="*/ 491 h 3281"/>
                  <a:gd name="T12" fmla="*/ 2250 w 2699"/>
                  <a:gd name="T13" fmla="*/ 525 h 3281"/>
                  <a:gd name="T14" fmla="*/ 1945 w 2699"/>
                  <a:gd name="T15" fmla="*/ 1245 h 3281"/>
                  <a:gd name="T16" fmla="*/ 1719 w 2699"/>
                  <a:gd name="T17" fmla="*/ 881 h 3281"/>
                  <a:gd name="T18" fmla="*/ 2055 w 2699"/>
                  <a:gd name="T19" fmla="*/ 655 h 3281"/>
                  <a:gd name="T20" fmla="*/ 1814 w 2699"/>
                  <a:gd name="T21" fmla="*/ 786 h 3281"/>
                  <a:gd name="T22" fmla="*/ 1913 w 2699"/>
                  <a:gd name="T23" fmla="*/ 567 h 3281"/>
                  <a:gd name="T24" fmla="*/ 1766 w 2699"/>
                  <a:gd name="T25" fmla="*/ 554 h 3281"/>
                  <a:gd name="T26" fmla="*/ 1692 w 2699"/>
                  <a:gd name="T27" fmla="*/ 815 h 3281"/>
                  <a:gd name="T28" fmla="*/ 1644 w 2699"/>
                  <a:gd name="T29" fmla="*/ 800 h 3281"/>
                  <a:gd name="T30" fmla="*/ 1443 w 2699"/>
                  <a:gd name="T31" fmla="*/ 545 h 3281"/>
                  <a:gd name="T32" fmla="*/ 1532 w 2699"/>
                  <a:gd name="T33" fmla="*/ 1043 h 3281"/>
                  <a:gd name="T34" fmla="*/ 1537 w 2699"/>
                  <a:gd name="T35" fmla="*/ 890 h 3281"/>
                  <a:gd name="T36" fmla="*/ 1521 w 2699"/>
                  <a:gd name="T37" fmla="*/ 997 h 3281"/>
                  <a:gd name="T38" fmla="*/ 1501 w 2699"/>
                  <a:gd name="T39" fmla="*/ 910 h 3281"/>
                  <a:gd name="T40" fmla="*/ 1476 w 2699"/>
                  <a:gd name="T41" fmla="*/ 937 h 3281"/>
                  <a:gd name="T42" fmla="*/ 1488 w 2699"/>
                  <a:gd name="T43" fmla="*/ 994 h 3281"/>
                  <a:gd name="T44" fmla="*/ 1400 w 2699"/>
                  <a:gd name="T45" fmla="*/ 952 h 3281"/>
                  <a:gd name="T46" fmla="*/ 1437 w 2699"/>
                  <a:gd name="T47" fmla="*/ 1017 h 3281"/>
                  <a:gd name="T48" fmla="*/ 1413 w 2699"/>
                  <a:gd name="T49" fmla="*/ 1043 h 3281"/>
                  <a:gd name="T50" fmla="*/ 1582 w 2699"/>
                  <a:gd name="T51" fmla="*/ 1208 h 3281"/>
                  <a:gd name="T52" fmla="*/ 1015 w 2699"/>
                  <a:gd name="T53" fmla="*/ 1130 h 3281"/>
                  <a:gd name="T54" fmla="*/ 1224 w 2699"/>
                  <a:gd name="T55" fmla="*/ 865 h 3281"/>
                  <a:gd name="T56" fmla="*/ 1123 w 2699"/>
                  <a:gd name="T57" fmla="*/ 789 h 3281"/>
                  <a:gd name="T58" fmla="*/ 994 w 2699"/>
                  <a:gd name="T59" fmla="*/ 821 h 3281"/>
                  <a:gd name="T60" fmla="*/ 747 w 2699"/>
                  <a:gd name="T61" fmla="*/ 891 h 3281"/>
                  <a:gd name="T62" fmla="*/ 946 w 2699"/>
                  <a:gd name="T63" fmla="*/ 1099 h 3281"/>
                  <a:gd name="T64" fmla="*/ 700 w 2699"/>
                  <a:gd name="T65" fmla="*/ 1042 h 3281"/>
                  <a:gd name="T66" fmla="*/ 968 w 2699"/>
                  <a:gd name="T67" fmla="*/ 1134 h 3281"/>
                  <a:gd name="T68" fmla="*/ 1303 w 2699"/>
                  <a:gd name="T69" fmla="*/ 1843 h 3281"/>
                  <a:gd name="T70" fmla="*/ 532 w 2699"/>
                  <a:gd name="T71" fmla="*/ 1173 h 3281"/>
                  <a:gd name="T72" fmla="*/ 537 w 2699"/>
                  <a:gd name="T73" fmla="*/ 1105 h 3281"/>
                  <a:gd name="T74" fmla="*/ 493 w 2699"/>
                  <a:gd name="T75" fmla="*/ 1104 h 3281"/>
                  <a:gd name="T76" fmla="*/ 469 w 2699"/>
                  <a:gd name="T77" fmla="*/ 999 h 3281"/>
                  <a:gd name="T78" fmla="*/ 437 w 2699"/>
                  <a:gd name="T79" fmla="*/ 1187 h 3281"/>
                  <a:gd name="T80" fmla="*/ 396 w 2699"/>
                  <a:gd name="T81" fmla="*/ 1157 h 3281"/>
                  <a:gd name="T82" fmla="*/ 127 w 2699"/>
                  <a:gd name="T83" fmla="*/ 900 h 3281"/>
                  <a:gd name="T84" fmla="*/ 14 w 2699"/>
                  <a:gd name="T85" fmla="*/ 1021 h 3281"/>
                  <a:gd name="T86" fmla="*/ 44 w 2699"/>
                  <a:gd name="T87" fmla="*/ 1176 h 3281"/>
                  <a:gd name="T88" fmla="*/ 1326 w 2699"/>
                  <a:gd name="T89" fmla="*/ 1905 h 3281"/>
                  <a:gd name="T90" fmla="*/ 1810 w 2699"/>
                  <a:gd name="T91" fmla="*/ 3252 h 3281"/>
                  <a:gd name="T92" fmla="*/ 1393 w 2699"/>
                  <a:gd name="T93" fmla="*/ 1910 h 3281"/>
                  <a:gd name="T94" fmla="*/ 1931 w 2699"/>
                  <a:gd name="T95" fmla="*/ 1357 h 3281"/>
                  <a:gd name="T96" fmla="*/ 1973 w 2699"/>
                  <a:gd name="T97" fmla="*/ 1326 h 3281"/>
                  <a:gd name="T98" fmla="*/ 2250 w 2699"/>
                  <a:gd name="T99" fmla="*/ 1214 h 3281"/>
                  <a:gd name="T100" fmla="*/ 2306 w 2699"/>
                  <a:gd name="T101" fmla="*/ 1164 h 3281"/>
                  <a:gd name="T102" fmla="*/ 2228 w 2699"/>
                  <a:gd name="T103" fmla="*/ 1171 h 3281"/>
                  <a:gd name="T104" fmla="*/ 2305 w 2699"/>
                  <a:gd name="T105" fmla="*/ 1068 h 3281"/>
                  <a:gd name="T106" fmla="*/ 2217 w 2699"/>
                  <a:gd name="T107" fmla="*/ 1142 h 3281"/>
                  <a:gd name="T108" fmla="*/ 2195 w 2699"/>
                  <a:gd name="T109" fmla="*/ 1107 h 3281"/>
                  <a:gd name="T110" fmla="*/ 2176 w 2699"/>
                  <a:gd name="T111" fmla="*/ 1008 h 3281"/>
                  <a:gd name="T112" fmla="*/ 2296 w 2699"/>
                  <a:gd name="T113" fmla="*/ 542 h 3281"/>
                  <a:gd name="T114" fmla="*/ 2425 w 2699"/>
                  <a:gd name="T115" fmla="*/ 550 h 3281"/>
                  <a:gd name="T116" fmla="*/ 2495 w 2699"/>
                  <a:gd name="T117" fmla="*/ 504 h 3281"/>
                  <a:gd name="T118" fmla="*/ 2658 w 2699"/>
                  <a:gd name="T119" fmla="*/ 281 h 3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9" h="3281">
                    <a:moveTo>
                      <a:pt x="2635" y="257"/>
                    </a:moveTo>
                    <a:lnTo>
                      <a:pt x="2635" y="257"/>
                    </a:lnTo>
                    <a:cubicBezTo>
                      <a:pt x="2613" y="283"/>
                      <a:pt x="2423" y="465"/>
                      <a:pt x="2340" y="497"/>
                    </a:cubicBezTo>
                    <a:lnTo>
                      <a:pt x="2340" y="497"/>
                    </a:lnTo>
                    <a:cubicBezTo>
                      <a:pt x="2434" y="394"/>
                      <a:pt x="2510" y="277"/>
                      <a:pt x="2565" y="149"/>
                    </a:cubicBezTo>
                    <a:lnTo>
                      <a:pt x="2565" y="149"/>
                    </a:lnTo>
                    <a:cubicBezTo>
                      <a:pt x="2573" y="130"/>
                      <a:pt x="2542" y="120"/>
                      <a:pt x="2534" y="139"/>
                    </a:cubicBezTo>
                    <a:lnTo>
                      <a:pt x="2534" y="139"/>
                    </a:lnTo>
                    <a:cubicBezTo>
                      <a:pt x="2482" y="261"/>
                      <a:pt x="2411" y="371"/>
                      <a:pt x="2322" y="468"/>
                    </a:cubicBezTo>
                    <a:lnTo>
                      <a:pt x="2322" y="468"/>
                    </a:lnTo>
                    <a:cubicBezTo>
                      <a:pt x="2328" y="431"/>
                      <a:pt x="2326" y="388"/>
                      <a:pt x="2330" y="363"/>
                    </a:cubicBezTo>
                    <a:lnTo>
                      <a:pt x="2330" y="363"/>
                    </a:lnTo>
                    <a:cubicBezTo>
                      <a:pt x="2344" y="249"/>
                      <a:pt x="2359" y="135"/>
                      <a:pt x="2374" y="22"/>
                    </a:cubicBezTo>
                    <a:lnTo>
                      <a:pt x="2374" y="22"/>
                    </a:lnTo>
                    <a:cubicBezTo>
                      <a:pt x="2377" y="1"/>
                      <a:pt x="2344" y="0"/>
                      <a:pt x="2341" y="21"/>
                    </a:cubicBezTo>
                    <a:lnTo>
                      <a:pt x="2341" y="21"/>
                    </a:lnTo>
                    <a:cubicBezTo>
                      <a:pt x="2331" y="100"/>
                      <a:pt x="2321" y="179"/>
                      <a:pt x="2310" y="259"/>
                    </a:cubicBezTo>
                    <a:lnTo>
                      <a:pt x="2310" y="259"/>
                    </a:lnTo>
                    <a:cubicBezTo>
                      <a:pt x="2306" y="293"/>
                      <a:pt x="2301" y="327"/>
                      <a:pt x="2297" y="362"/>
                    </a:cubicBezTo>
                    <a:lnTo>
                      <a:pt x="2297" y="362"/>
                    </a:lnTo>
                    <a:cubicBezTo>
                      <a:pt x="2294" y="384"/>
                      <a:pt x="2291" y="407"/>
                      <a:pt x="2288" y="429"/>
                    </a:cubicBezTo>
                    <a:lnTo>
                      <a:pt x="2288" y="429"/>
                    </a:lnTo>
                    <a:cubicBezTo>
                      <a:pt x="2284" y="443"/>
                      <a:pt x="2283" y="456"/>
                      <a:pt x="2284" y="469"/>
                    </a:cubicBezTo>
                    <a:lnTo>
                      <a:pt x="2284" y="469"/>
                    </a:lnTo>
                    <a:cubicBezTo>
                      <a:pt x="2220" y="334"/>
                      <a:pt x="2185" y="193"/>
                      <a:pt x="2179" y="44"/>
                    </a:cubicBezTo>
                    <a:lnTo>
                      <a:pt x="2179" y="44"/>
                    </a:lnTo>
                    <a:cubicBezTo>
                      <a:pt x="2177" y="23"/>
                      <a:pt x="2145" y="22"/>
                      <a:pt x="2146" y="42"/>
                    </a:cubicBezTo>
                    <a:lnTo>
                      <a:pt x="2146" y="42"/>
                    </a:lnTo>
                    <a:cubicBezTo>
                      <a:pt x="2153" y="201"/>
                      <a:pt x="2190" y="350"/>
                      <a:pt x="2258" y="491"/>
                    </a:cubicBezTo>
                    <a:lnTo>
                      <a:pt x="2258" y="491"/>
                    </a:lnTo>
                    <a:cubicBezTo>
                      <a:pt x="2164" y="424"/>
                      <a:pt x="2099" y="328"/>
                      <a:pt x="2074" y="212"/>
                    </a:cubicBezTo>
                    <a:lnTo>
                      <a:pt x="2074" y="212"/>
                    </a:lnTo>
                    <a:cubicBezTo>
                      <a:pt x="2069" y="192"/>
                      <a:pt x="2037" y="199"/>
                      <a:pt x="2042" y="220"/>
                    </a:cubicBezTo>
                    <a:lnTo>
                      <a:pt x="2042" y="220"/>
                    </a:lnTo>
                    <a:cubicBezTo>
                      <a:pt x="2071" y="347"/>
                      <a:pt x="2144" y="454"/>
                      <a:pt x="2250" y="525"/>
                    </a:cubicBezTo>
                    <a:lnTo>
                      <a:pt x="2250" y="525"/>
                    </a:lnTo>
                    <a:cubicBezTo>
                      <a:pt x="2250" y="525"/>
                      <a:pt x="2250" y="525"/>
                      <a:pt x="2250" y="526"/>
                    </a:cubicBezTo>
                    <a:lnTo>
                      <a:pt x="2250" y="526"/>
                    </a:lnTo>
                    <a:cubicBezTo>
                      <a:pt x="2184" y="780"/>
                      <a:pt x="2082" y="1021"/>
                      <a:pt x="1945" y="1245"/>
                    </a:cubicBezTo>
                    <a:lnTo>
                      <a:pt x="1945" y="1245"/>
                    </a:lnTo>
                    <a:cubicBezTo>
                      <a:pt x="1874" y="1360"/>
                      <a:pt x="1793" y="1469"/>
                      <a:pt x="1706" y="1572"/>
                    </a:cubicBezTo>
                    <a:lnTo>
                      <a:pt x="1706" y="1572"/>
                    </a:lnTo>
                    <a:cubicBezTo>
                      <a:pt x="1633" y="1657"/>
                      <a:pt x="1535" y="1785"/>
                      <a:pt x="1426" y="1843"/>
                    </a:cubicBezTo>
                    <a:lnTo>
                      <a:pt x="1426" y="1843"/>
                    </a:lnTo>
                    <a:cubicBezTo>
                      <a:pt x="1561" y="1531"/>
                      <a:pt x="1647" y="1213"/>
                      <a:pt x="1719" y="881"/>
                    </a:cubicBezTo>
                    <a:lnTo>
                      <a:pt x="1719" y="881"/>
                    </a:lnTo>
                    <a:cubicBezTo>
                      <a:pt x="1722" y="878"/>
                      <a:pt x="1723" y="875"/>
                      <a:pt x="1724" y="872"/>
                    </a:cubicBezTo>
                    <a:lnTo>
                      <a:pt x="1724" y="872"/>
                    </a:lnTo>
                    <a:cubicBezTo>
                      <a:pt x="1868" y="851"/>
                      <a:pt x="1968" y="770"/>
                      <a:pt x="2055" y="655"/>
                    </a:cubicBezTo>
                    <a:lnTo>
                      <a:pt x="2055" y="655"/>
                    </a:lnTo>
                    <a:cubicBezTo>
                      <a:pt x="2067" y="638"/>
                      <a:pt x="2039" y="621"/>
                      <a:pt x="2027" y="638"/>
                    </a:cubicBezTo>
                    <a:lnTo>
                      <a:pt x="2027" y="638"/>
                    </a:lnTo>
                    <a:cubicBezTo>
                      <a:pt x="1960" y="728"/>
                      <a:pt x="1883" y="794"/>
                      <a:pt x="1782" y="826"/>
                    </a:cubicBezTo>
                    <a:lnTo>
                      <a:pt x="1782" y="826"/>
                    </a:lnTo>
                    <a:cubicBezTo>
                      <a:pt x="1793" y="812"/>
                      <a:pt x="1804" y="797"/>
                      <a:pt x="1814" y="786"/>
                    </a:cubicBezTo>
                    <a:lnTo>
                      <a:pt x="1814" y="786"/>
                    </a:lnTo>
                    <a:cubicBezTo>
                      <a:pt x="1864" y="723"/>
                      <a:pt x="1906" y="656"/>
                      <a:pt x="1940" y="584"/>
                    </a:cubicBezTo>
                    <a:lnTo>
                      <a:pt x="1940" y="584"/>
                    </a:lnTo>
                    <a:cubicBezTo>
                      <a:pt x="1949" y="565"/>
                      <a:pt x="1921" y="548"/>
                      <a:pt x="1913" y="567"/>
                    </a:cubicBezTo>
                    <a:lnTo>
                      <a:pt x="1913" y="567"/>
                    </a:lnTo>
                    <a:cubicBezTo>
                      <a:pt x="1892" y="612"/>
                      <a:pt x="1868" y="654"/>
                      <a:pt x="1841" y="695"/>
                    </a:cubicBezTo>
                    <a:lnTo>
                      <a:pt x="1841" y="695"/>
                    </a:lnTo>
                    <a:cubicBezTo>
                      <a:pt x="1822" y="724"/>
                      <a:pt x="1772" y="810"/>
                      <a:pt x="1726" y="831"/>
                    </a:cubicBezTo>
                    <a:lnTo>
                      <a:pt x="1726" y="831"/>
                    </a:lnTo>
                    <a:cubicBezTo>
                      <a:pt x="1713" y="736"/>
                      <a:pt x="1726" y="642"/>
                      <a:pt x="1766" y="554"/>
                    </a:cubicBezTo>
                    <a:lnTo>
                      <a:pt x="1766" y="554"/>
                    </a:lnTo>
                    <a:cubicBezTo>
                      <a:pt x="1774" y="534"/>
                      <a:pt x="1743" y="525"/>
                      <a:pt x="1735" y="544"/>
                    </a:cubicBezTo>
                    <a:lnTo>
                      <a:pt x="1735" y="544"/>
                    </a:lnTo>
                    <a:cubicBezTo>
                      <a:pt x="1696" y="631"/>
                      <a:pt x="1682" y="722"/>
                      <a:pt x="1692" y="815"/>
                    </a:cubicBezTo>
                    <a:lnTo>
                      <a:pt x="1692" y="815"/>
                    </a:lnTo>
                    <a:cubicBezTo>
                      <a:pt x="1636" y="730"/>
                      <a:pt x="1601" y="636"/>
                      <a:pt x="1589" y="534"/>
                    </a:cubicBezTo>
                    <a:lnTo>
                      <a:pt x="1589" y="534"/>
                    </a:lnTo>
                    <a:cubicBezTo>
                      <a:pt x="1587" y="513"/>
                      <a:pt x="1555" y="521"/>
                      <a:pt x="1557" y="541"/>
                    </a:cubicBezTo>
                    <a:lnTo>
                      <a:pt x="1557" y="541"/>
                    </a:lnTo>
                    <a:cubicBezTo>
                      <a:pt x="1569" y="635"/>
                      <a:pt x="1598" y="721"/>
                      <a:pt x="1644" y="800"/>
                    </a:cubicBezTo>
                    <a:lnTo>
                      <a:pt x="1644" y="800"/>
                    </a:lnTo>
                    <a:cubicBezTo>
                      <a:pt x="1556" y="737"/>
                      <a:pt x="1489" y="652"/>
                      <a:pt x="1475" y="538"/>
                    </a:cubicBezTo>
                    <a:lnTo>
                      <a:pt x="1475" y="538"/>
                    </a:lnTo>
                    <a:cubicBezTo>
                      <a:pt x="1473" y="517"/>
                      <a:pt x="1441" y="524"/>
                      <a:pt x="1443" y="545"/>
                    </a:cubicBezTo>
                    <a:lnTo>
                      <a:pt x="1443" y="545"/>
                    </a:lnTo>
                    <a:cubicBezTo>
                      <a:pt x="1460" y="687"/>
                      <a:pt x="1555" y="790"/>
                      <a:pt x="1674" y="858"/>
                    </a:cubicBezTo>
                    <a:lnTo>
                      <a:pt x="1674" y="858"/>
                    </a:lnTo>
                    <a:cubicBezTo>
                      <a:pt x="1651" y="963"/>
                      <a:pt x="1627" y="1068"/>
                      <a:pt x="1600" y="1171"/>
                    </a:cubicBezTo>
                    <a:lnTo>
                      <a:pt x="1600" y="1171"/>
                    </a:lnTo>
                    <a:cubicBezTo>
                      <a:pt x="1578" y="1128"/>
                      <a:pt x="1555" y="1086"/>
                      <a:pt x="1532" y="1043"/>
                    </a:cubicBezTo>
                    <a:lnTo>
                      <a:pt x="1532" y="1043"/>
                    </a:lnTo>
                    <a:cubicBezTo>
                      <a:pt x="1565" y="1019"/>
                      <a:pt x="1571" y="915"/>
                      <a:pt x="1570" y="891"/>
                    </a:cubicBezTo>
                    <a:lnTo>
                      <a:pt x="1570" y="891"/>
                    </a:lnTo>
                    <a:cubicBezTo>
                      <a:pt x="1568" y="871"/>
                      <a:pt x="1536" y="870"/>
                      <a:pt x="1537" y="890"/>
                    </a:cubicBezTo>
                    <a:lnTo>
                      <a:pt x="1537" y="890"/>
                    </a:lnTo>
                    <a:cubicBezTo>
                      <a:pt x="1539" y="911"/>
                      <a:pt x="1538" y="932"/>
                      <a:pt x="1535" y="953"/>
                    </a:cubicBezTo>
                    <a:lnTo>
                      <a:pt x="1535" y="953"/>
                    </a:lnTo>
                    <a:cubicBezTo>
                      <a:pt x="1532" y="965"/>
                      <a:pt x="1530" y="975"/>
                      <a:pt x="1526" y="986"/>
                    </a:cubicBezTo>
                    <a:lnTo>
                      <a:pt x="1526" y="986"/>
                    </a:lnTo>
                    <a:cubicBezTo>
                      <a:pt x="1525" y="989"/>
                      <a:pt x="1523" y="993"/>
                      <a:pt x="1521" y="997"/>
                    </a:cubicBezTo>
                    <a:lnTo>
                      <a:pt x="1521" y="997"/>
                    </a:lnTo>
                    <a:cubicBezTo>
                      <a:pt x="1520" y="996"/>
                      <a:pt x="1520" y="996"/>
                      <a:pt x="1520" y="995"/>
                    </a:cubicBezTo>
                    <a:lnTo>
                      <a:pt x="1520" y="995"/>
                    </a:lnTo>
                    <a:cubicBezTo>
                      <a:pt x="1517" y="966"/>
                      <a:pt x="1511" y="938"/>
                      <a:pt x="1501" y="910"/>
                    </a:cubicBezTo>
                    <a:lnTo>
                      <a:pt x="1501" y="910"/>
                    </a:lnTo>
                    <a:cubicBezTo>
                      <a:pt x="1496" y="892"/>
                      <a:pt x="1471" y="894"/>
                      <a:pt x="1469" y="912"/>
                    </a:cubicBezTo>
                    <a:lnTo>
                      <a:pt x="1469" y="912"/>
                    </a:lnTo>
                    <a:cubicBezTo>
                      <a:pt x="1469" y="916"/>
                      <a:pt x="1469" y="920"/>
                      <a:pt x="1469" y="922"/>
                    </a:cubicBezTo>
                    <a:lnTo>
                      <a:pt x="1469" y="922"/>
                    </a:lnTo>
                    <a:cubicBezTo>
                      <a:pt x="1467" y="930"/>
                      <a:pt x="1471" y="935"/>
                      <a:pt x="1476" y="937"/>
                    </a:cubicBezTo>
                    <a:lnTo>
                      <a:pt x="1476" y="937"/>
                    </a:lnTo>
                    <a:cubicBezTo>
                      <a:pt x="1479" y="947"/>
                      <a:pt x="1481" y="958"/>
                      <a:pt x="1484" y="968"/>
                    </a:cubicBezTo>
                    <a:lnTo>
                      <a:pt x="1484" y="968"/>
                    </a:lnTo>
                    <a:cubicBezTo>
                      <a:pt x="1486" y="976"/>
                      <a:pt x="1487" y="985"/>
                      <a:pt x="1488" y="994"/>
                    </a:cubicBezTo>
                    <a:lnTo>
                      <a:pt x="1488" y="994"/>
                    </a:lnTo>
                    <a:cubicBezTo>
                      <a:pt x="1488" y="995"/>
                      <a:pt x="1488" y="996"/>
                      <a:pt x="1488" y="997"/>
                    </a:cubicBezTo>
                    <a:lnTo>
                      <a:pt x="1488" y="997"/>
                    </a:lnTo>
                    <a:cubicBezTo>
                      <a:pt x="1462" y="984"/>
                      <a:pt x="1442" y="963"/>
                      <a:pt x="1429" y="936"/>
                    </a:cubicBezTo>
                    <a:lnTo>
                      <a:pt x="1429" y="936"/>
                    </a:lnTo>
                    <a:cubicBezTo>
                      <a:pt x="1420" y="918"/>
                      <a:pt x="1391" y="933"/>
                      <a:pt x="1400" y="952"/>
                    </a:cubicBezTo>
                    <a:lnTo>
                      <a:pt x="1400" y="952"/>
                    </a:lnTo>
                    <a:cubicBezTo>
                      <a:pt x="1416" y="984"/>
                      <a:pt x="1441" y="1009"/>
                      <a:pt x="1471" y="1026"/>
                    </a:cubicBezTo>
                    <a:lnTo>
                      <a:pt x="1471" y="1026"/>
                    </a:lnTo>
                    <a:cubicBezTo>
                      <a:pt x="1460" y="1025"/>
                      <a:pt x="1448" y="1022"/>
                      <a:pt x="1437" y="1017"/>
                    </a:cubicBezTo>
                    <a:lnTo>
                      <a:pt x="1437" y="1017"/>
                    </a:lnTo>
                    <a:cubicBezTo>
                      <a:pt x="1420" y="1012"/>
                      <a:pt x="1382" y="1000"/>
                      <a:pt x="1387" y="975"/>
                    </a:cubicBezTo>
                    <a:lnTo>
                      <a:pt x="1387" y="975"/>
                    </a:lnTo>
                    <a:cubicBezTo>
                      <a:pt x="1391" y="955"/>
                      <a:pt x="1360" y="945"/>
                      <a:pt x="1356" y="965"/>
                    </a:cubicBezTo>
                    <a:lnTo>
                      <a:pt x="1356" y="965"/>
                    </a:lnTo>
                    <a:cubicBezTo>
                      <a:pt x="1347" y="1007"/>
                      <a:pt x="1379" y="1029"/>
                      <a:pt x="1413" y="1043"/>
                    </a:cubicBezTo>
                    <a:lnTo>
                      <a:pt x="1413" y="1043"/>
                    </a:lnTo>
                    <a:cubicBezTo>
                      <a:pt x="1441" y="1055"/>
                      <a:pt x="1473" y="1063"/>
                      <a:pt x="1501" y="1053"/>
                    </a:cubicBezTo>
                    <a:lnTo>
                      <a:pt x="1501" y="1053"/>
                    </a:lnTo>
                    <a:cubicBezTo>
                      <a:pt x="1528" y="1104"/>
                      <a:pt x="1556" y="1156"/>
                      <a:pt x="1582" y="1208"/>
                    </a:cubicBezTo>
                    <a:lnTo>
                      <a:pt x="1582" y="1208"/>
                    </a:lnTo>
                    <a:cubicBezTo>
                      <a:pt x="1584" y="1211"/>
                      <a:pt x="1587" y="1213"/>
                      <a:pt x="1589" y="1214"/>
                    </a:cubicBezTo>
                    <a:lnTo>
                      <a:pt x="1589" y="1214"/>
                    </a:lnTo>
                    <a:cubicBezTo>
                      <a:pt x="1531" y="1432"/>
                      <a:pt x="1461" y="1646"/>
                      <a:pt x="1368" y="1857"/>
                    </a:cubicBezTo>
                    <a:lnTo>
                      <a:pt x="1368" y="1857"/>
                    </a:lnTo>
                    <a:cubicBezTo>
                      <a:pt x="1229" y="1624"/>
                      <a:pt x="1112" y="1382"/>
                      <a:pt x="1015" y="1130"/>
                    </a:cubicBezTo>
                    <a:lnTo>
                      <a:pt x="1015" y="1130"/>
                    </a:lnTo>
                    <a:cubicBezTo>
                      <a:pt x="1121" y="1077"/>
                      <a:pt x="1188" y="980"/>
                      <a:pt x="1251" y="882"/>
                    </a:cubicBezTo>
                    <a:lnTo>
                      <a:pt x="1251" y="882"/>
                    </a:lnTo>
                    <a:cubicBezTo>
                      <a:pt x="1263" y="865"/>
                      <a:pt x="1235" y="848"/>
                      <a:pt x="1224" y="865"/>
                    </a:cubicBezTo>
                    <a:lnTo>
                      <a:pt x="1224" y="865"/>
                    </a:lnTo>
                    <a:cubicBezTo>
                      <a:pt x="1173" y="944"/>
                      <a:pt x="1120" y="1022"/>
                      <a:pt x="1044" y="1074"/>
                    </a:cubicBezTo>
                    <a:lnTo>
                      <a:pt x="1044" y="1074"/>
                    </a:lnTo>
                    <a:cubicBezTo>
                      <a:pt x="1098" y="991"/>
                      <a:pt x="1135" y="898"/>
                      <a:pt x="1154" y="799"/>
                    </a:cubicBezTo>
                    <a:lnTo>
                      <a:pt x="1154" y="799"/>
                    </a:lnTo>
                    <a:cubicBezTo>
                      <a:pt x="1157" y="778"/>
                      <a:pt x="1126" y="769"/>
                      <a:pt x="1123" y="789"/>
                    </a:cubicBezTo>
                    <a:lnTo>
                      <a:pt x="1123" y="789"/>
                    </a:lnTo>
                    <a:cubicBezTo>
                      <a:pt x="1103" y="892"/>
                      <a:pt x="1064" y="988"/>
                      <a:pt x="1005" y="1074"/>
                    </a:cubicBezTo>
                    <a:lnTo>
                      <a:pt x="1005" y="1074"/>
                    </a:lnTo>
                    <a:cubicBezTo>
                      <a:pt x="1014" y="990"/>
                      <a:pt x="1011" y="906"/>
                      <a:pt x="994" y="821"/>
                    </a:cubicBezTo>
                    <a:lnTo>
                      <a:pt x="994" y="821"/>
                    </a:lnTo>
                    <a:cubicBezTo>
                      <a:pt x="990" y="801"/>
                      <a:pt x="958" y="809"/>
                      <a:pt x="962" y="829"/>
                    </a:cubicBezTo>
                    <a:lnTo>
                      <a:pt x="962" y="829"/>
                    </a:lnTo>
                    <a:cubicBezTo>
                      <a:pt x="978" y="912"/>
                      <a:pt x="982" y="994"/>
                      <a:pt x="972" y="1077"/>
                    </a:cubicBezTo>
                    <a:lnTo>
                      <a:pt x="972" y="1077"/>
                    </a:lnTo>
                    <a:cubicBezTo>
                      <a:pt x="890" y="1026"/>
                      <a:pt x="794" y="976"/>
                      <a:pt x="747" y="891"/>
                    </a:cubicBezTo>
                    <a:lnTo>
                      <a:pt x="747" y="891"/>
                    </a:lnTo>
                    <a:cubicBezTo>
                      <a:pt x="737" y="872"/>
                      <a:pt x="708" y="888"/>
                      <a:pt x="718" y="906"/>
                    </a:cubicBezTo>
                    <a:lnTo>
                      <a:pt x="718" y="906"/>
                    </a:lnTo>
                    <a:cubicBezTo>
                      <a:pt x="767" y="995"/>
                      <a:pt x="861" y="1047"/>
                      <a:pt x="946" y="1099"/>
                    </a:cubicBezTo>
                    <a:lnTo>
                      <a:pt x="946" y="1099"/>
                    </a:lnTo>
                    <a:cubicBezTo>
                      <a:pt x="913" y="1097"/>
                      <a:pt x="880" y="1098"/>
                      <a:pt x="847" y="1092"/>
                    </a:cubicBezTo>
                    <a:lnTo>
                      <a:pt x="847" y="1092"/>
                    </a:lnTo>
                    <a:cubicBezTo>
                      <a:pt x="799" y="1083"/>
                      <a:pt x="757" y="1055"/>
                      <a:pt x="724" y="1019"/>
                    </a:cubicBezTo>
                    <a:lnTo>
                      <a:pt x="724" y="1019"/>
                    </a:lnTo>
                    <a:cubicBezTo>
                      <a:pt x="710" y="1003"/>
                      <a:pt x="686" y="1026"/>
                      <a:pt x="700" y="1042"/>
                    </a:cubicBezTo>
                    <a:lnTo>
                      <a:pt x="700" y="1042"/>
                    </a:lnTo>
                    <a:cubicBezTo>
                      <a:pt x="731" y="1076"/>
                      <a:pt x="768" y="1100"/>
                      <a:pt x="811" y="1116"/>
                    </a:cubicBezTo>
                    <a:lnTo>
                      <a:pt x="811" y="1116"/>
                    </a:lnTo>
                    <a:cubicBezTo>
                      <a:pt x="862" y="1135"/>
                      <a:pt x="916" y="1124"/>
                      <a:pt x="968" y="1134"/>
                    </a:cubicBezTo>
                    <a:lnTo>
                      <a:pt x="968" y="1134"/>
                    </a:lnTo>
                    <a:cubicBezTo>
                      <a:pt x="969" y="1134"/>
                      <a:pt x="969" y="1134"/>
                      <a:pt x="971" y="1134"/>
                    </a:cubicBezTo>
                    <a:lnTo>
                      <a:pt x="971" y="1134"/>
                    </a:lnTo>
                    <a:cubicBezTo>
                      <a:pt x="969" y="1138"/>
                      <a:pt x="969" y="1144"/>
                      <a:pt x="971" y="1149"/>
                    </a:cubicBezTo>
                    <a:lnTo>
                      <a:pt x="971" y="1149"/>
                    </a:lnTo>
                    <a:cubicBezTo>
                      <a:pt x="1063" y="1390"/>
                      <a:pt x="1173" y="1621"/>
                      <a:pt x="1303" y="1843"/>
                    </a:cubicBezTo>
                    <a:lnTo>
                      <a:pt x="1303" y="1843"/>
                    </a:lnTo>
                    <a:cubicBezTo>
                      <a:pt x="980" y="1713"/>
                      <a:pt x="695" y="1511"/>
                      <a:pt x="464" y="1251"/>
                    </a:cubicBezTo>
                    <a:lnTo>
                      <a:pt x="464" y="1251"/>
                    </a:lnTo>
                    <a:cubicBezTo>
                      <a:pt x="493" y="1231"/>
                      <a:pt x="517" y="1193"/>
                      <a:pt x="532" y="1173"/>
                    </a:cubicBezTo>
                    <a:lnTo>
                      <a:pt x="532" y="1173"/>
                    </a:lnTo>
                    <a:cubicBezTo>
                      <a:pt x="578" y="1112"/>
                      <a:pt x="608" y="1037"/>
                      <a:pt x="623" y="962"/>
                    </a:cubicBezTo>
                    <a:lnTo>
                      <a:pt x="623" y="962"/>
                    </a:lnTo>
                    <a:cubicBezTo>
                      <a:pt x="627" y="942"/>
                      <a:pt x="596" y="932"/>
                      <a:pt x="592" y="953"/>
                    </a:cubicBezTo>
                    <a:lnTo>
                      <a:pt x="592" y="953"/>
                    </a:lnTo>
                    <a:cubicBezTo>
                      <a:pt x="580" y="1006"/>
                      <a:pt x="563" y="1057"/>
                      <a:pt x="537" y="1105"/>
                    </a:cubicBezTo>
                    <a:lnTo>
                      <a:pt x="537" y="1105"/>
                    </a:lnTo>
                    <a:cubicBezTo>
                      <a:pt x="529" y="1118"/>
                      <a:pt x="493" y="1180"/>
                      <a:pt x="461" y="1211"/>
                    </a:cubicBezTo>
                    <a:lnTo>
                      <a:pt x="461" y="1211"/>
                    </a:lnTo>
                    <a:cubicBezTo>
                      <a:pt x="481" y="1180"/>
                      <a:pt x="489" y="1125"/>
                      <a:pt x="493" y="1104"/>
                    </a:cubicBezTo>
                    <a:lnTo>
                      <a:pt x="493" y="1104"/>
                    </a:lnTo>
                    <a:cubicBezTo>
                      <a:pt x="512" y="995"/>
                      <a:pt x="498" y="890"/>
                      <a:pt x="449" y="790"/>
                    </a:cubicBezTo>
                    <a:lnTo>
                      <a:pt x="449" y="790"/>
                    </a:lnTo>
                    <a:cubicBezTo>
                      <a:pt x="440" y="770"/>
                      <a:pt x="411" y="786"/>
                      <a:pt x="421" y="805"/>
                    </a:cubicBezTo>
                    <a:lnTo>
                      <a:pt x="421" y="805"/>
                    </a:lnTo>
                    <a:cubicBezTo>
                      <a:pt x="451" y="868"/>
                      <a:pt x="466" y="930"/>
                      <a:pt x="469" y="999"/>
                    </a:cubicBezTo>
                    <a:lnTo>
                      <a:pt x="469" y="999"/>
                    </a:lnTo>
                    <a:cubicBezTo>
                      <a:pt x="471" y="1025"/>
                      <a:pt x="468" y="1052"/>
                      <a:pt x="465" y="1077"/>
                    </a:cubicBezTo>
                    <a:lnTo>
                      <a:pt x="465" y="1077"/>
                    </a:lnTo>
                    <a:cubicBezTo>
                      <a:pt x="461" y="1112"/>
                      <a:pt x="441" y="1151"/>
                      <a:pt x="437" y="1187"/>
                    </a:cubicBezTo>
                    <a:lnTo>
                      <a:pt x="437" y="1187"/>
                    </a:lnTo>
                    <a:cubicBezTo>
                      <a:pt x="407" y="1056"/>
                      <a:pt x="356" y="935"/>
                      <a:pt x="281" y="823"/>
                    </a:cubicBezTo>
                    <a:lnTo>
                      <a:pt x="281" y="823"/>
                    </a:lnTo>
                    <a:cubicBezTo>
                      <a:pt x="269" y="805"/>
                      <a:pt x="240" y="821"/>
                      <a:pt x="252" y="839"/>
                    </a:cubicBezTo>
                    <a:lnTo>
                      <a:pt x="252" y="839"/>
                    </a:lnTo>
                    <a:cubicBezTo>
                      <a:pt x="319" y="938"/>
                      <a:pt x="366" y="1044"/>
                      <a:pt x="396" y="1157"/>
                    </a:cubicBezTo>
                    <a:lnTo>
                      <a:pt x="396" y="1157"/>
                    </a:lnTo>
                    <a:cubicBezTo>
                      <a:pt x="314" y="1065"/>
                      <a:pt x="232" y="971"/>
                      <a:pt x="151" y="878"/>
                    </a:cubicBezTo>
                    <a:lnTo>
                      <a:pt x="151" y="878"/>
                    </a:lnTo>
                    <a:cubicBezTo>
                      <a:pt x="137" y="862"/>
                      <a:pt x="114" y="884"/>
                      <a:pt x="127" y="900"/>
                    </a:cubicBezTo>
                    <a:lnTo>
                      <a:pt x="127" y="900"/>
                    </a:lnTo>
                    <a:cubicBezTo>
                      <a:pt x="216" y="1002"/>
                      <a:pt x="305" y="1103"/>
                      <a:pt x="394" y="1205"/>
                    </a:cubicBezTo>
                    <a:lnTo>
                      <a:pt x="394" y="1205"/>
                    </a:lnTo>
                    <a:cubicBezTo>
                      <a:pt x="255" y="1176"/>
                      <a:pt x="132" y="1106"/>
                      <a:pt x="37" y="999"/>
                    </a:cubicBezTo>
                    <a:lnTo>
                      <a:pt x="37" y="999"/>
                    </a:lnTo>
                    <a:cubicBezTo>
                      <a:pt x="23" y="983"/>
                      <a:pt x="0" y="1005"/>
                      <a:pt x="14" y="1021"/>
                    </a:cubicBezTo>
                    <a:lnTo>
                      <a:pt x="14" y="1021"/>
                    </a:lnTo>
                    <a:cubicBezTo>
                      <a:pt x="110" y="1131"/>
                      <a:pt x="237" y="1204"/>
                      <a:pt x="380" y="1235"/>
                    </a:cubicBezTo>
                    <a:lnTo>
                      <a:pt x="380" y="1235"/>
                    </a:lnTo>
                    <a:cubicBezTo>
                      <a:pt x="320" y="1329"/>
                      <a:pt x="107" y="1213"/>
                      <a:pt x="44" y="1176"/>
                    </a:cubicBezTo>
                    <a:lnTo>
                      <a:pt x="44" y="1176"/>
                    </a:lnTo>
                    <a:cubicBezTo>
                      <a:pt x="26" y="1166"/>
                      <a:pt x="9" y="1193"/>
                      <a:pt x="27" y="1204"/>
                    </a:cubicBezTo>
                    <a:lnTo>
                      <a:pt x="27" y="1204"/>
                    </a:lnTo>
                    <a:cubicBezTo>
                      <a:pt x="112" y="1254"/>
                      <a:pt x="329" y="1368"/>
                      <a:pt x="404" y="1256"/>
                    </a:cubicBezTo>
                    <a:lnTo>
                      <a:pt x="404" y="1256"/>
                    </a:lnTo>
                    <a:cubicBezTo>
                      <a:pt x="653" y="1547"/>
                      <a:pt x="968" y="1769"/>
                      <a:pt x="1326" y="1905"/>
                    </a:cubicBezTo>
                    <a:lnTo>
                      <a:pt x="1326" y="1905"/>
                    </a:lnTo>
                    <a:cubicBezTo>
                      <a:pt x="1329" y="1906"/>
                      <a:pt x="1330" y="1906"/>
                      <a:pt x="1333" y="1906"/>
                    </a:cubicBezTo>
                    <a:lnTo>
                      <a:pt x="1333" y="1906"/>
                    </a:lnTo>
                    <a:cubicBezTo>
                      <a:pt x="1511" y="2349"/>
                      <a:pt x="1572" y="2834"/>
                      <a:pt x="1810" y="3252"/>
                    </a:cubicBezTo>
                    <a:lnTo>
                      <a:pt x="1810" y="3252"/>
                    </a:lnTo>
                    <a:cubicBezTo>
                      <a:pt x="1825" y="3280"/>
                      <a:pt x="1869" y="3256"/>
                      <a:pt x="1853" y="3230"/>
                    </a:cubicBezTo>
                    <a:lnTo>
                      <a:pt x="1853" y="3230"/>
                    </a:lnTo>
                    <a:cubicBezTo>
                      <a:pt x="1621" y="2822"/>
                      <a:pt x="1557" y="2351"/>
                      <a:pt x="1389" y="1919"/>
                    </a:cubicBezTo>
                    <a:lnTo>
                      <a:pt x="1389" y="1919"/>
                    </a:lnTo>
                    <a:cubicBezTo>
                      <a:pt x="1392" y="1916"/>
                      <a:pt x="1393" y="1913"/>
                      <a:pt x="1393" y="1910"/>
                    </a:cubicBezTo>
                    <a:lnTo>
                      <a:pt x="1393" y="1910"/>
                    </a:lnTo>
                    <a:cubicBezTo>
                      <a:pt x="1506" y="1874"/>
                      <a:pt x="1592" y="1768"/>
                      <a:pt x="1671" y="1685"/>
                    </a:cubicBezTo>
                    <a:lnTo>
                      <a:pt x="1671" y="1685"/>
                    </a:lnTo>
                    <a:cubicBezTo>
                      <a:pt x="1766" y="1583"/>
                      <a:pt x="1852" y="1472"/>
                      <a:pt x="1931" y="1357"/>
                    </a:cubicBezTo>
                    <a:lnTo>
                      <a:pt x="1931" y="1357"/>
                    </a:lnTo>
                    <a:cubicBezTo>
                      <a:pt x="1935" y="1350"/>
                      <a:pt x="1940" y="1343"/>
                      <a:pt x="1944" y="1337"/>
                    </a:cubicBezTo>
                    <a:lnTo>
                      <a:pt x="1944" y="1337"/>
                    </a:lnTo>
                    <a:cubicBezTo>
                      <a:pt x="1954" y="1335"/>
                      <a:pt x="1963" y="1329"/>
                      <a:pt x="1971" y="1327"/>
                    </a:cubicBezTo>
                    <a:lnTo>
                      <a:pt x="1971" y="1327"/>
                    </a:lnTo>
                    <a:cubicBezTo>
                      <a:pt x="1972" y="1327"/>
                      <a:pt x="1973" y="1327"/>
                      <a:pt x="1973" y="1326"/>
                    </a:cubicBezTo>
                    <a:lnTo>
                      <a:pt x="1973" y="1326"/>
                    </a:lnTo>
                    <a:cubicBezTo>
                      <a:pt x="2055" y="1291"/>
                      <a:pt x="2126" y="1241"/>
                      <a:pt x="2186" y="1177"/>
                    </a:cubicBezTo>
                    <a:lnTo>
                      <a:pt x="2186" y="1177"/>
                    </a:lnTo>
                    <a:cubicBezTo>
                      <a:pt x="2200" y="1197"/>
                      <a:pt x="2229" y="1213"/>
                      <a:pt x="2250" y="1214"/>
                    </a:cubicBezTo>
                    <a:lnTo>
                      <a:pt x="2250" y="1214"/>
                    </a:lnTo>
                    <a:cubicBezTo>
                      <a:pt x="2308" y="1218"/>
                      <a:pt x="2362" y="1167"/>
                      <a:pt x="2404" y="1132"/>
                    </a:cubicBezTo>
                    <a:lnTo>
                      <a:pt x="2404" y="1132"/>
                    </a:lnTo>
                    <a:cubicBezTo>
                      <a:pt x="2419" y="1118"/>
                      <a:pt x="2397" y="1094"/>
                      <a:pt x="2381" y="1108"/>
                    </a:cubicBezTo>
                    <a:lnTo>
                      <a:pt x="2381" y="1108"/>
                    </a:lnTo>
                    <a:cubicBezTo>
                      <a:pt x="2357" y="1128"/>
                      <a:pt x="2332" y="1147"/>
                      <a:pt x="2306" y="1164"/>
                    </a:cubicBezTo>
                    <a:lnTo>
                      <a:pt x="2306" y="1164"/>
                    </a:lnTo>
                    <a:cubicBezTo>
                      <a:pt x="2287" y="1176"/>
                      <a:pt x="2269" y="1186"/>
                      <a:pt x="2246" y="1180"/>
                    </a:cubicBezTo>
                    <a:lnTo>
                      <a:pt x="2246" y="1180"/>
                    </a:lnTo>
                    <a:cubicBezTo>
                      <a:pt x="2244" y="1180"/>
                      <a:pt x="2236" y="1176"/>
                      <a:pt x="2228" y="1171"/>
                    </a:cubicBezTo>
                    <a:lnTo>
                      <a:pt x="2228" y="1171"/>
                    </a:lnTo>
                    <a:cubicBezTo>
                      <a:pt x="2233" y="1169"/>
                      <a:pt x="2238" y="1166"/>
                      <a:pt x="2244" y="1163"/>
                    </a:cubicBezTo>
                    <a:lnTo>
                      <a:pt x="2244" y="1163"/>
                    </a:lnTo>
                    <a:cubicBezTo>
                      <a:pt x="2276" y="1145"/>
                      <a:pt x="2303" y="1120"/>
                      <a:pt x="2327" y="1092"/>
                    </a:cubicBezTo>
                    <a:lnTo>
                      <a:pt x="2327" y="1092"/>
                    </a:lnTo>
                    <a:cubicBezTo>
                      <a:pt x="2340" y="1076"/>
                      <a:pt x="2318" y="1052"/>
                      <a:pt x="2305" y="1068"/>
                    </a:cubicBezTo>
                    <a:lnTo>
                      <a:pt x="2305" y="1068"/>
                    </a:lnTo>
                    <a:cubicBezTo>
                      <a:pt x="2291" y="1084"/>
                      <a:pt x="2277" y="1098"/>
                      <a:pt x="2261" y="1112"/>
                    </a:cubicBezTo>
                    <a:lnTo>
                      <a:pt x="2261" y="1112"/>
                    </a:lnTo>
                    <a:cubicBezTo>
                      <a:pt x="2257" y="1115"/>
                      <a:pt x="2233" y="1135"/>
                      <a:pt x="2217" y="1142"/>
                    </a:cubicBezTo>
                    <a:lnTo>
                      <a:pt x="2217" y="1142"/>
                    </a:lnTo>
                    <a:cubicBezTo>
                      <a:pt x="2230" y="1104"/>
                      <a:pt x="2242" y="1065"/>
                      <a:pt x="2269" y="1036"/>
                    </a:cubicBezTo>
                    <a:lnTo>
                      <a:pt x="2269" y="1036"/>
                    </a:lnTo>
                    <a:cubicBezTo>
                      <a:pt x="2284" y="1022"/>
                      <a:pt x="2261" y="997"/>
                      <a:pt x="2247" y="1013"/>
                    </a:cubicBezTo>
                    <a:lnTo>
                      <a:pt x="2247" y="1013"/>
                    </a:lnTo>
                    <a:cubicBezTo>
                      <a:pt x="2221" y="1039"/>
                      <a:pt x="2207" y="1073"/>
                      <a:pt x="2195" y="1107"/>
                    </a:cubicBezTo>
                    <a:lnTo>
                      <a:pt x="2195" y="1107"/>
                    </a:lnTo>
                    <a:cubicBezTo>
                      <a:pt x="2189" y="1079"/>
                      <a:pt x="2188" y="1048"/>
                      <a:pt x="2203" y="1025"/>
                    </a:cubicBezTo>
                    <a:lnTo>
                      <a:pt x="2203" y="1025"/>
                    </a:lnTo>
                    <a:cubicBezTo>
                      <a:pt x="2215" y="1008"/>
                      <a:pt x="2187" y="991"/>
                      <a:pt x="2176" y="1008"/>
                    </a:cubicBezTo>
                    <a:lnTo>
                      <a:pt x="2176" y="1008"/>
                    </a:lnTo>
                    <a:cubicBezTo>
                      <a:pt x="2150" y="1047"/>
                      <a:pt x="2157" y="1100"/>
                      <a:pt x="2172" y="1144"/>
                    </a:cubicBezTo>
                    <a:lnTo>
                      <a:pt x="2172" y="1144"/>
                    </a:lnTo>
                    <a:cubicBezTo>
                      <a:pt x="2116" y="1206"/>
                      <a:pt x="2050" y="1254"/>
                      <a:pt x="1974" y="1289"/>
                    </a:cubicBezTo>
                    <a:lnTo>
                      <a:pt x="1974" y="1289"/>
                    </a:lnTo>
                    <a:cubicBezTo>
                      <a:pt x="2120" y="1060"/>
                      <a:pt x="2227" y="805"/>
                      <a:pt x="2296" y="542"/>
                    </a:cubicBezTo>
                    <a:lnTo>
                      <a:pt x="2296" y="542"/>
                    </a:lnTo>
                    <a:cubicBezTo>
                      <a:pt x="2297" y="542"/>
                      <a:pt x="2297" y="541"/>
                      <a:pt x="2298" y="540"/>
                    </a:cubicBezTo>
                    <a:lnTo>
                      <a:pt x="2298" y="540"/>
                    </a:lnTo>
                    <a:cubicBezTo>
                      <a:pt x="2330" y="562"/>
                      <a:pt x="2393" y="554"/>
                      <a:pt x="2425" y="550"/>
                    </a:cubicBezTo>
                    <a:lnTo>
                      <a:pt x="2425" y="550"/>
                    </a:lnTo>
                    <a:cubicBezTo>
                      <a:pt x="2521" y="542"/>
                      <a:pt x="2609" y="499"/>
                      <a:pt x="2683" y="439"/>
                    </a:cubicBezTo>
                    <a:lnTo>
                      <a:pt x="2683" y="439"/>
                    </a:lnTo>
                    <a:cubicBezTo>
                      <a:pt x="2698" y="426"/>
                      <a:pt x="2676" y="402"/>
                      <a:pt x="2660" y="416"/>
                    </a:cubicBezTo>
                    <a:lnTo>
                      <a:pt x="2660" y="416"/>
                    </a:lnTo>
                    <a:cubicBezTo>
                      <a:pt x="2610" y="457"/>
                      <a:pt x="2557" y="485"/>
                      <a:pt x="2495" y="504"/>
                    </a:cubicBezTo>
                    <a:lnTo>
                      <a:pt x="2495" y="504"/>
                    </a:lnTo>
                    <a:cubicBezTo>
                      <a:pt x="2485" y="507"/>
                      <a:pt x="2416" y="521"/>
                      <a:pt x="2365" y="522"/>
                    </a:cubicBezTo>
                    <a:lnTo>
                      <a:pt x="2365" y="522"/>
                    </a:lnTo>
                    <a:cubicBezTo>
                      <a:pt x="2473" y="477"/>
                      <a:pt x="2628" y="315"/>
                      <a:pt x="2658" y="281"/>
                    </a:cubicBezTo>
                    <a:lnTo>
                      <a:pt x="2658" y="281"/>
                    </a:lnTo>
                    <a:cubicBezTo>
                      <a:pt x="2671" y="265"/>
                      <a:pt x="2649" y="241"/>
                      <a:pt x="2635" y="2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5" name="Freeform 106">
                <a:extLst>
                  <a:ext uri="{FF2B5EF4-FFF2-40B4-BE49-F238E27FC236}">
                    <a16:creationId xmlns:a16="http://schemas.microsoft.com/office/drawing/2014/main" id="{C21F2C2A-B74C-CC42-8741-D9A6BD9DAF12}"/>
                  </a:ext>
                </a:extLst>
              </p:cNvPr>
              <p:cNvSpPr>
                <a:spLocks noChangeArrowheads="1"/>
              </p:cNvSpPr>
              <p:nvPr/>
            </p:nvSpPr>
            <p:spPr bwMode="auto">
              <a:xfrm>
                <a:off x="6650139" y="3363473"/>
                <a:ext cx="16201" cy="14042"/>
              </a:xfrm>
              <a:custGeom>
                <a:avLst/>
                <a:gdLst>
                  <a:gd name="T0" fmla="*/ 29 w 65"/>
                  <a:gd name="T1" fmla="*/ 46 h 57"/>
                  <a:gd name="T2" fmla="*/ 29 w 65"/>
                  <a:gd name="T3" fmla="*/ 46 h 57"/>
                  <a:gd name="T4" fmla="*/ 46 w 65"/>
                  <a:gd name="T5" fmla="*/ 18 h 57"/>
                  <a:gd name="T6" fmla="*/ 46 w 65"/>
                  <a:gd name="T7" fmla="*/ 18 h 57"/>
                  <a:gd name="T8" fmla="*/ 35 w 65"/>
                  <a:gd name="T9" fmla="*/ 10 h 57"/>
                  <a:gd name="T10" fmla="*/ 35 w 65"/>
                  <a:gd name="T11" fmla="*/ 10 h 57"/>
                  <a:gd name="T12" fmla="*/ 17 w 65"/>
                  <a:gd name="T13" fmla="*/ 39 h 57"/>
                  <a:gd name="T14" fmla="*/ 17 w 65"/>
                  <a:gd name="T15" fmla="*/ 39 h 57"/>
                  <a:gd name="T16" fmla="*/ 29 w 65"/>
                  <a:gd name="T17"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29" y="46"/>
                    </a:moveTo>
                    <a:lnTo>
                      <a:pt x="29" y="46"/>
                    </a:lnTo>
                    <a:cubicBezTo>
                      <a:pt x="47" y="56"/>
                      <a:pt x="64" y="29"/>
                      <a:pt x="46" y="18"/>
                    </a:cubicBezTo>
                    <a:lnTo>
                      <a:pt x="46" y="18"/>
                    </a:lnTo>
                    <a:cubicBezTo>
                      <a:pt x="42" y="16"/>
                      <a:pt x="39" y="13"/>
                      <a:pt x="35" y="10"/>
                    </a:cubicBezTo>
                    <a:lnTo>
                      <a:pt x="35" y="10"/>
                    </a:lnTo>
                    <a:cubicBezTo>
                      <a:pt x="17" y="0"/>
                      <a:pt x="0" y="28"/>
                      <a:pt x="17" y="39"/>
                    </a:cubicBezTo>
                    <a:lnTo>
                      <a:pt x="17" y="39"/>
                    </a:lnTo>
                    <a:cubicBezTo>
                      <a:pt x="21" y="41"/>
                      <a:pt x="25"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6" name="Freeform 107">
                <a:extLst>
                  <a:ext uri="{FF2B5EF4-FFF2-40B4-BE49-F238E27FC236}">
                    <a16:creationId xmlns:a16="http://schemas.microsoft.com/office/drawing/2014/main" id="{D4BA33B3-CBC1-024F-B1C4-0ADAD03A0871}"/>
                  </a:ext>
                </a:extLst>
              </p:cNvPr>
              <p:cNvSpPr>
                <a:spLocks noChangeArrowheads="1"/>
              </p:cNvSpPr>
              <p:nvPr/>
            </p:nvSpPr>
            <p:spPr bwMode="auto">
              <a:xfrm>
                <a:off x="6669581" y="3342952"/>
                <a:ext cx="10801" cy="14041"/>
              </a:xfrm>
              <a:custGeom>
                <a:avLst/>
                <a:gdLst>
                  <a:gd name="T0" fmla="*/ 39 w 45"/>
                  <a:gd name="T1" fmla="*/ 30 h 59"/>
                  <a:gd name="T2" fmla="*/ 39 w 45"/>
                  <a:gd name="T3" fmla="*/ 30 h 59"/>
                  <a:gd name="T4" fmla="*/ 37 w 45"/>
                  <a:gd name="T5" fmla="*/ 21 h 59"/>
                  <a:gd name="T6" fmla="*/ 37 w 45"/>
                  <a:gd name="T7" fmla="*/ 21 h 59"/>
                  <a:gd name="T8" fmla="*/ 5 w 45"/>
                  <a:gd name="T9" fmla="*/ 28 h 59"/>
                  <a:gd name="T10" fmla="*/ 5 w 45"/>
                  <a:gd name="T11" fmla="*/ 28 h 59"/>
                  <a:gd name="T12" fmla="*/ 8 w 45"/>
                  <a:gd name="T13" fmla="*/ 37 h 59"/>
                  <a:gd name="T14" fmla="*/ 8 w 45"/>
                  <a:gd name="T15" fmla="*/ 37 h 59"/>
                  <a:gd name="T16" fmla="*/ 39 w 45"/>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9">
                    <a:moveTo>
                      <a:pt x="39" y="30"/>
                    </a:moveTo>
                    <a:lnTo>
                      <a:pt x="39" y="30"/>
                    </a:lnTo>
                    <a:cubicBezTo>
                      <a:pt x="39" y="26"/>
                      <a:pt x="38" y="24"/>
                      <a:pt x="37" y="21"/>
                    </a:cubicBezTo>
                    <a:lnTo>
                      <a:pt x="37" y="21"/>
                    </a:lnTo>
                    <a:cubicBezTo>
                      <a:pt x="32" y="0"/>
                      <a:pt x="0" y="8"/>
                      <a:pt x="5" y="28"/>
                    </a:cubicBezTo>
                    <a:lnTo>
                      <a:pt x="5" y="28"/>
                    </a:lnTo>
                    <a:cubicBezTo>
                      <a:pt x="7" y="31"/>
                      <a:pt x="7" y="34"/>
                      <a:pt x="8" y="37"/>
                    </a:cubicBezTo>
                    <a:lnTo>
                      <a:pt x="8" y="37"/>
                    </a:lnTo>
                    <a:cubicBezTo>
                      <a:pt x="12" y="58"/>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7" name="Freeform 108">
                <a:extLst>
                  <a:ext uri="{FF2B5EF4-FFF2-40B4-BE49-F238E27FC236}">
                    <a16:creationId xmlns:a16="http://schemas.microsoft.com/office/drawing/2014/main" id="{651001E0-F05A-074C-9FC0-B8C7AA636A02}"/>
                  </a:ext>
                </a:extLst>
              </p:cNvPr>
              <p:cNvSpPr>
                <a:spLocks noChangeArrowheads="1"/>
              </p:cNvSpPr>
              <p:nvPr/>
            </p:nvSpPr>
            <p:spPr bwMode="auto">
              <a:xfrm>
                <a:off x="6677142" y="3368875"/>
                <a:ext cx="16202" cy="14041"/>
              </a:xfrm>
              <a:custGeom>
                <a:avLst/>
                <a:gdLst>
                  <a:gd name="T0" fmla="*/ 18 w 66"/>
                  <a:gd name="T1" fmla="*/ 39 h 58"/>
                  <a:gd name="T2" fmla="*/ 18 w 66"/>
                  <a:gd name="T3" fmla="*/ 39 h 58"/>
                  <a:gd name="T4" fmla="*/ 29 w 66"/>
                  <a:gd name="T5" fmla="*/ 46 h 58"/>
                  <a:gd name="T6" fmla="*/ 29 w 66"/>
                  <a:gd name="T7" fmla="*/ 46 h 58"/>
                  <a:gd name="T8" fmla="*/ 46 w 66"/>
                  <a:gd name="T9" fmla="*/ 18 h 58"/>
                  <a:gd name="T10" fmla="*/ 46 w 66"/>
                  <a:gd name="T11" fmla="*/ 18 h 58"/>
                  <a:gd name="T12" fmla="*/ 35 w 66"/>
                  <a:gd name="T13" fmla="*/ 11 h 58"/>
                  <a:gd name="T14" fmla="*/ 35 w 66"/>
                  <a:gd name="T15" fmla="*/ 11 h 58"/>
                  <a:gd name="T16" fmla="*/ 18 w 66"/>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8" y="39"/>
                    </a:moveTo>
                    <a:lnTo>
                      <a:pt x="18" y="39"/>
                    </a:lnTo>
                    <a:cubicBezTo>
                      <a:pt x="22" y="41"/>
                      <a:pt x="26" y="44"/>
                      <a:pt x="29" y="46"/>
                    </a:cubicBezTo>
                    <a:lnTo>
                      <a:pt x="29" y="46"/>
                    </a:lnTo>
                    <a:cubicBezTo>
                      <a:pt x="47" y="57"/>
                      <a:pt x="65" y="29"/>
                      <a:pt x="46" y="18"/>
                    </a:cubicBezTo>
                    <a:lnTo>
                      <a:pt x="46" y="18"/>
                    </a:lnTo>
                    <a:cubicBezTo>
                      <a:pt x="43" y="16"/>
                      <a:pt x="39" y="14"/>
                      <a:pt x="35" y="11"/>
                    </a:cubicBezTo>
                    <a:lnTo>
                      <a:pt x="35"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8" name="Freeform 109">
                <a:extLst>
                  <a:ext uri="{FF2B5EF4-FFF2-40B4-BE49-F238E27FC236}">
                    <a16:creationId xmlns:a16="http://schemas.microsoft.com/office/drawing/2014/main" id="{3CD0B374-5B93-F244-8BF2-616A7C951069}"/>
                  </a:ext>
                </a:extLst>
              </p:cNvPr>
              <p:cNvSpPr>
                <a:spLocks noChangeArrowheads="1"/>
              </p:cNvSpPr>
              <p:nvPr/>
            </p:nvSpPr>
            <p:spPr bwMode="auto">
              <a:xfrm>
                <a:off x="6701985" y="3339711"/>
                <a:ext cx="10801" cy="14042"/>
              </a:xfrm>
              <a:custGeom>
                <a:avLst/>
                <a:gdLst>
                  <a:gd name="T0" fmla="*/ 39 w 45"/>
                  <a:gd name="T1" fmla="*/ 30 h 59"/>
                  <a:gd name="T2" fmla="*/ 39 w 45"/>
                  <a:gd name="T3" fmla="*/ 30 h 59"/>
                  <a:gd name="T4" fmla="*/ 37 w 45"/>
                  <a:gd name="T5" fmla="*/ 21 h 59"/>
                  <a:gd name="T6" fmla="*/ 37 w 45"/>
                  <a:gd name="T7" fmla="*/ 21 h 59"/>
                  <a:gd name="T8" fmla="*/ 5 w 45"/>
                  <a:gd name="T9" fmla="*/ 28 h 59"/>
                  <a:gd name="T10" fmla="*/ 5 w 45"/>
                  <a:gd name="T11" fmla="*/ 28 h 59"/>
                  <a:gd name="T12" fmla="*/ 7 w 45"/>
                  <a:gd name="T13" fmla="*/ 37 h 59"/>
                  <a:gd name="T14" fmla="*/ 7 w 45"/>
                  <a:gd name="T15" fmla="*/ 37 h 59"/>
                  <a:gd name="T16" fmla="*/ 39 w 45"/>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9">
                    <a:moveTo>
                      <a:pt x="39" y="30"/>
                    </a:moveTo>
                    <a:lnTo>
                      <a:pt x="39" y="30"/>
                    </a:lnTo>
                    <a:cubicBezTo>
                      <a:pt x="38" y="27"/>
                      <a:pt x="37" y="24"/>
                      <a:pt x="37" y="21"/>
                    </a:cubicBezTo>
                    <a:lnTo>
                      <a:pt x="37" y="21"/>
                    </a:lnTo>
                    <a:cubicBezTo>
                      <a:pt x="32" y="0"/>
                      <a:pt x="0" y="8"/>
                      <a:pt x="5" y="28"/>
                    </a:cubicBezTo>
                    <a:lnTo>
                      <a:pt x="5" y="28"/>
                    </a:lnTo>
                    <a:cubicBezTo>
                      <a:pt x="6" y="32"/>
                      <a:pt x="6" y="35"/>
                      <a:pt x="7" y="37"/>
                    </a:cubicBezTo>
                    <a:lnTo>
                      <a:pt x="7" y="37"/>
                    </a:lnTo>
                    <a:cubicBezTo>
                      <a:pt x="12" y="58"/>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9" name="Freeform 110">
                <a:extLst>
                  <a:ext uri="{FF2B5EF4-FFF2-40B4-BE49-F238E27FC236}">
                    <a16:creationId xmlns:a16="http://schemas.microsoft.com/office/drawing/2014/main" id="{170BFE61-C9BB-A442-AC06-4DF5943F9646}"/>
                  </a:ext>
                </a:extLst>
              </p:cNvPr>
              <p:cNvSpPr>
                <a:spLocks noChangeArrowheads="1"/>
              </p:cNvSpPr>
              <p:nvPr/>
            </p:nvSpPr>
            <p:spPr bwMode="auto">
              <a:xfrm>
                <a:off x="6722507" y="3351593"/>
                <a:ext cx="10801" cy="14041"/>
              </a:xfrm>
              <a:custGeom>
                <a:avLst/>
                <a:gdLst>
                  <a:gd name="T0" fmla="*/ 38 w 45"/>
                  <a:gd name="T1" fmla="*/ 30 h 58"/>
                  <a:gd name="T2" fmla="*/ 38 w 45"/>
                  <a:gd name="T3" fmla="*/ 30 h 58"/>
                  <a:gd name="T4" fmla="*/ 37 w 45"/>
                  <a:gd name="T5" fmla="*/ 20 h 58"/>
                  <a:gd name="T6" fmla="*/ 37 w 45"/>
                  <a:gd name="T7" fmla="*/ 20 h 58"/>
                  <a:gd name="T8" fmla="*/ 5 w 45"/>
                  <a:gd name="T9" fmla="*/ 28 h 58"/>
                  <a:gd name="T10" fmla="*/ 5 w 45"/>
                  <a:gd name="T11" fmla="*/ 28 h 58"/>
                  <a:gd name="T12" fmla="*/ 7 w 45"/>
                  <a:gd name="T13" fmla="*/ 37 h 58"/>
                  <a:gd name="T14" fmla="*/ 7 w 45"/>
                  <a:gd name="T15" fmla="*/ 37 h 58"/>
                  <a:gd name="T16" fmla="*/ 38 w 45"/>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8" y="30"/>
                    </a:moveTo>
                    <a:lnTo>
                      <a:pt x="38" y="30"/>
                    </a:lnTo>
                    <a:cubicBezTo>
                      <a:pt x="38" y="27"/>
                      <a:pt x="37" y="23"/>
                      <a:pt x="37" y="20"/>
                    </a:cubicBezTo>
                    <a:lnTo>
                      <a:pt x="37" y="20"/>
                    </a:lnTo>
                    <a:cubicBezTo>
                      <a:pt x="32" y="0"/>
                      <a:pt x="0" y="7"/>
                      <a:pt x="5" y="28"/>
                    </a:cubicBezTo>
                    <a:lnTo>
                      <a:pt x="5" y="28"/>
                    </a:lnTo>
                    <a:cubicBezTo>
                      <a:pt x="6" y="31"/>
                      <a:pt x="6" y="34"/>
                      <a:pt x="7" y="37"/>
                    </a:cubicBezTo>
                    <a:lnTo>
                      <a:pt x="7" y="37"/>
                    </a:lnTo>
                    <a:cubicBezTo>
                      <a:pt x="12" y="57"/>
                      <a:pt x="44" y="50"/>
                      <a:pt x="3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0" name="Freeform 111">
                <a:extLst>
                  <a:ext uri="{FF2B5EF4-FFF2-40B4-BE49-F238E27FC236}">
                    <a16:creationId xmlns:a16="http://schemas.microsoft.com/office/drawing/2014/main" id="{BA81E098-AF6E-5543-9AD2-4DC303778EF1}"/>
                  </a:ext>
                </a:extLst>
              </p:cNvPr>
              <p:cNvSpPr>
                <a:spLocks noChangeArrowheads="1"/>
              </p:cNvSpPr>
              <p:nvPr/>
            </p:nvSpPr>
            <p:spPr bwMode="auto">
              <a:xfrm>
                <a:off x="6726827" y="3319190"/>
                <a:ext cx="16202" cy="14041"/>
              </a:xfrm>
              <a:custGeom>
                <a:avLst/>
                <a:gdLst>
                  <a:gd name="T0" fmla="*/ 30 w 66"/>
                  <a:gd name="T1" fmla="*/ 46 h 58"/>
                  <a:gd name="T2" fmla="*/ 30 w 66"/>
                  <a:gd name="T3" fmla="*/ 46 h 58"/>
                  <a:gd name="T4" fmla="*/ 47 w 66"/>
                  <a:gd name="T5" fmla="*/ 19 h 58"/>
                  <a:gd name="T6" fmla="*/ 47 w 66"/>
                  <a:gd name="T7" fmla="*/ 19 h 58"/>
                  <a:gd name="T8" fmla="*/ 36 w 66"/>
                  <a:gd name="T9" fmla="*/ 11 h 58"/>
                  <a:gd name="T10" fmla="*/ 36 w 66"/>
                  <a:gd name="T11" fmla="*/ 11 h 58"/>
                  <a:gd name="T12" fmla="*/ 19 w 66"/>
                  <a:gd name="T13" fmla="*/ 39 h 58"/>
                  <a:gd name="T14" fmla="*/ 19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8" y="57"/>
                      <a:pt x="65" y="29"/>
                      <a:pt x="47" y="19"/>
                    </a:cubicBezTo>
                    <a:lnTo>
                      <a:pt x="47" y="19"/>
                    </a:lnTo>
                    <a:cubicBezTo>
                      <a:pt x="44" y="16"/>
                      <a:pt x="39" y="14"/>
                      <a:pt x="36" y="11"/>
                    </a:cubicBezTo>
                    <a:lnTo>
                      <a:pt x="36" y="11"/>
                    </a:lnTo>
                    <a:cubicBezTo>
                      <a:pt x="18" y="0"/>
                      <a:pt x="0" y="28"/>
                      <a:pt x="19" y="39"/>
                    </a:cubicBezTo>
                    <a:lnTo>
                      <a:pt x="19" y="39"/>
                    </a:lnTo>
                    <a:cubicBezTo>
                      <a:pt x="22" y="41"/>
                      <a:pt x="26" y="44"/>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1" name="Freeform 112">
                <a:extLst>
                  <a:ext uri="{FF2B5EF4-FFF2-40B4-BE49-F238E27FC236}">
                    <a16:creationId xmlns:a16="http://schemas.microsoft.com/office/drawing/2014/main" id="{91754E9B-60D7-F74C-AE36-58EC6793B40A}"/>
                  </a:ext>
                </a:extLst>
              </p:cNvPr>
              <p:cNvSpPr>
                <a:spLocks noChangeArrowheads="1"/>
              </p:cNvSpPr>
              <p:nvPr/>
            </p:nvSpPr>
            <p:spPr bwMode="auto">
              <a:xfrm>
                <a:off x="6747349" y="3341871"/>
                <a:ext cx="17282" cy="11882"/>
              </a:xfrm>
              <a:custGeom>
                <a:avLst/>
                <a:gdLst>
                  <a:gd name="T0" fmla="*/ 20 w 72"/>
                  <a:gd name="T1" fmla="*/ 36 h 47"/>
                  <a:gd name="T2" fmla="*/ 20 w 72"/>
                  <a:gd name="T3" fmla="*/ 36 h 47"/>
                  <a:gd name="T4" fmla="*/ 41 w 72"/>
                  <a:gd name="T5" fmla="*/ 41 h 47"/>
                  <a:gd name="T6" fmla="*/ 41 w 72"/>
                  <a:gd name="T7" fmla="*/ 41 h 47"/>
                  <a:gd name="T8" fmla="*/ 50 w 72"/>
                  <a:gd name="T9" fmla="*/ 10 h 47"/>
                  <a:gd name="T10" fmla="*/ 50 w 72"/>
                  <a:gd name="T11" fmla="*/ 10 h 47"/>
                  <a:gd name="T12" fmla="*/ 30 w 72"/>
                  <a:gd name="T13" fmla="*/ 5 h 47"/>
                  <a:gd name="T14" fmla="*/ 30 w 72"/>
                  <a:gd name="T15" fmla="*/ 5 h 47"/>
                  <a:gd name="T16" fmla="*/ 20 w 72"/>
                  <a:gd name="T1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47">
                    <a:moveTo>
                      <a:pt x="20" y="36"/>
                    </a:moveTo>
                    <a:lnTo>
                      <a:pt x="20" y="36"/>
                    </a:lnTo>
                    <a:cubicBezTo>
                      <a:pt x="27" y="38"/>
                      <a:pt x="34" y="40"/>
                      <a:pt x="41" y="41"/>
                    </a:cubicBezTo>
                    <a:lnTo>
                      <a:pt x="41" y="41"/>
                    </a:lnTo>
                    <a:cubicBezTo>
                      <a:pt x="61" y="46"/>
                      <a:pt x="71" y="15"/>
                      <a:pt x="50" y="10"/>
                    </a:cubicBezTo>
                    <a:lnTo>
                      <a:pt x="50" y="10"/>
                    </a:lnTo>
                    <a:cubicBezTo>
                      <a:pt x="44" y="8"/>
                      <a:pt x="37" y="7"/>
                      <a:pt x="30" y="5"/>
                    </a:cubicBezTo>
                    <a:lnTo>
                      <a:pt x="30" y="5"/>
                    </a:lnTo>
                    <a:cubicBezTo>
                      <a:pt x="9" y="0"/>
                      <a:pt x="0" y="32"/>
                      <a:pt x="20"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2" name="Freeform 113">
                <a:extLst>
                  <a:ext uri="{FF2B5EF4-FFF2-40B4-BE49-F238E27FC236}">
                    <a16:creationId xmlns:a16="http://schemas.microsoft.com/office/drawing/2014/main" id="{A6C5C77E-5979-CD45-92DB-E2B1A3E96E31}"/>
                  </a:ext>
                </a:extLst>
              </p:cNvPr>
              <p:cNvSpPr>
                <a:spLocks noChangeArrowheads="1"/>
              </p:cNvSpPr>
              <p:nvPr/>
            </p:nvSpPr>
            <p:spPr bwMode="auto">
              <a:xfrm>
                <a:off x="6766791" y="3366715"/>
                <a:ext cx="16201" cy="14041"/>
              </a:xfrm>
              <a:custGeom>
                <a:avLst/>
                <a:gdLst>
                  <a:gd name="T0" fmla="*/ 30 w 66"/>
                  <a:gd name="T1" fmla="*/ 46 h 58"/>
                  <a:gd name="T2" fmla="*/ 30 w 66"/>
                  <a:gd name="T3" fmla="*/ 46 h 58"/>
                  <a:gd name="T4" fmla="*/ 47 w 66"/>
                  <a:gd name="T5" fmla="*/ 18 h 58"/>
                  <a:gd name="T6" fmla="*/ 47 w 66"/>
                  <a:gd name="T7" fmla="*/ 18 h 58"/>
                  <a:gd name="T8" fmla="*/ 35 w 66"/>
                  <a:gd name="T9" fmla="*/ 11 h 58"/>
                  <a:gd name="T10" fmla="*/ 35 w 66"/>
                  <a:gd name="T11" fmla="*/ 11 h 58"/>
                  <a:gd name="T12" fmla="*/ 18 w 66"/>
                  <a:gd name="T13" fmla="*/ 39 h 58"/>
                  <a:gd name="T14" fmla="*/ 18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8" y="57"/>
                      <a:pt x="65" y="29"/>
                      <a:pt x="47" y="18"/>
                    </a:cubicBezTo>
                    <a:lnTo>
                      <a:pt x="47" y="18"/>
                    </a:lnTo>
                    <a:cubicBezTo>
                      <a:pt x="43" y="16"/>
                      <a:pt x="39" y="14"/>
                      <a:pt x="35" y="11"/>
                    </a:cubicBezTo>
                    <a:lnTo>
                      <a:pt x="35" y="11"/>
                    </a:lnTo>
                    <a:cubicBezTo>
                      <a:pt x="17" y="0"/>
                      <a:pt x="0" y="28"/>
                      <a:pt x="18" y="39"/>
                    </a:cubicBezTo>
                    <a:lnTo>
                      <a:pt x="18" y="39"/>
                    </a:lnTo>
                    <a:cubicBezTo>
                      <a:pt x="22" y="41"/>
                      <a:pt x="26" y="44"/>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3" name="Freeform 114">
                <a:extLst>
                  <a:ext uri="{FF2B5EF4-FFF2-40B4-BE49-F238E27FC236}">
                    <a16:creationId xmlns:a16="http://schemas.microsoft.com/office/drawing/2014/main" id="{3D01486E-2EBB-C34A-AFF7-BCAA4A5E246F}"/>
                  </a:ext>
                </a:extLst>
              </p:cNvPr>
              <p:cNvSpPr>
                <a:spLocks noChangeArrowheads="1"/>
              </p:cNvSpPr>
              <p:nvPr/>
            </p:nvSpPr>
            <p:spPr bwMode="auto">
              <a:xfrm>
                <a:off x="6780832" y="3347273"/>
                <a:ext cx="11882" cy="10801"/>
              </a:xfrm>
              <a:custGeom>
                <a:avLst/>
                <a:gdLst>
                  <a:gd name="T0" fmla="*/ 18 w 49"/>
                  <a:gd name="T1" fmla="*/ 38 h 46"/>
                  <a:gd name="T2" fmla="*/ 18 w 49"/>
                  <a:gd name="T3" fmla="*/ 38 h 46"/>
                  <a:gd name="T4" fmla="*/ 40 w 49"/>
                  <a:gd name="T5" fmla="*/ 38 h 46"/>
                  <a:gd name="T6" fmla="*/ 40 w 49"/>
                  <a:gd name="T7" fmla="*/ 38 h 46"/>
                  <a:gd name="T8" fmla="*/ 41 w 49"/>
                  <a:gd name="T9" fmla="*/ 16 h 46"/>
                  <a:gd name="T10" fmla="*/ 41 w 49"/>
                  <a:gd name="T11" fmla="*/ 16 h 46"/>
                  <a:gd name="T12" fmla="*/ 31 w 49"/>
                  <a:gd name="T13" fmla="*/ 7 h 46"/>
                  <a:gd name="T14" fmla="*/ 31 w 49"/>
                  <a:gd name="T15" fmla="*/ 7 h 46"/>
                  <a:gd name="T16" fmla="*/ 8 w 49"/>
                  <a:gd name="T17" fmla="*/ 6 h 46"/>
                  <a:gd name="T18" fmla="*/ 8 w 49"/>
                  <a:gd name="T19" fmla="*/ 6 h 46"/>
                  <a:gd name="T20" fmla="*/ 7 w 49"/>
                  <a:gd name="T21" fmla="*/ 29 h 46"/>
                  <a:gd name="T22" fmla="*/ 7 w 49"/>
                  <a:gd name="T23" fmla="*/ 29 h 46"/>
                  <a:gd name="T24" fmla="*/ 18 w 49"/>
                  <a:gd name="T25"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46">
                    <a:moveTo>
                      <a:pt x="18" y="38"/>
                    </a:moveTo>
                    <a:lnTo>
                      <a:pt x="18" y="38"/>
                    </a:lnTo>
                    <a:cubicBezTo>
                      <a:pt x="24" y="43"/>
                      <a:pt x="33" y="45"/>
                      <a:pt x="40" y="38"/>
                    </a:cubicBezTo>
                    <a:lnTo>
                      <a:pt x="40" y="38"/>
                    </a:lnTo>
                    <a:cubicBezTo>
                      <a:pt x="46" y="33"/>
                      <a:pt x="48" y="21"/>
                      <a:pt x="41" y="16"/>
                    </a:cubicBezTo>
                    <a:lnTo>
                      <a:pt x="41" y="16"/>
                    </a:lnTo>
                    <a:cubicBezTo>
                      <a:pt x="37" y="13"/>
                      <a:pt x="34" y="10"/>
                      <a:pt x="31" y="7"/>
                    </a:cubicBezTo>
                    <a:lnTo>
                      <a:pt x="31" y="7"/>
                    </a:lnTo>
                    <a:cubicBezTo>
                      <a:pt x="24" y="2"/>
                      <a:pt x="14" y="0"/>
                      <a:pt x="8" y="6"/>
                    </a:cubicBezTo>
                    <a:lnTo>
                      <a:pt x="8" y="6"/>
                    </a:lnTo>
                    <a:cubicBezTo>
                      <a:pt x="2" y="12"/>
                      <a:pt x="0" y="24"/>
                      <a:pt x="7" y="29"/>
                    </a:cubicBezTo>
                    <a:lnTo>
                      <a:pt x="7" y="29"/>
                    </a:lnTo>
                    <a:cubicBezTo>
                      <a:pt x="10" y="32"/>
                      <a:pt x="14" y="35"/>
                      <a:pt x="1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4" name="Freeform 115">
                <a:extLst>
                  <a:ext uri="{FF2B5EF4-FFF2-40B4-BE49-F238E27FC236}">
                    <a16:creationId xmlns:a16="http://schemas.microsoft.com/office/drawing/2014/main" id="{7CE8592A-6EE0-D249-8D53-CA278D8918ED}"/>
                  </a:ext>
                </a:extLst>
              </p:cNvPr>
              <p:cNvSpPr>
                <a:spLocks noChangeArrowheads="1"/>
              </p:cNvSpPr>
              <p:nvPr/>
            </p:nvSpPr>
            <p:spPr bwMode="auto">
              <a:xfrm>
                <a:off x="6794874" y="3380756"/>
                <a:ext cx="14041" cy="10801"/>
              </a:xfrm>
              <a:custGeom>
                <a:avLst/>
                <a:gdLst>
                  <a:gd name="T0" fmla="*/ 28 w 59"/>
                  <a:gd name="T1" fmla="*/ 38 h 44"/>
                  <a:gd name="T2" fmla="*/ 28 w 59"/>
                  <a:gd name="T3" fmla="*/ 38 h 44"/>
                  <a:gd name="T4" fmla="*/ 37 w 59"/>
                  <a:gd name="T5" fmla="*/ 36 h 44"/>
                  <a:gd name="T6" fmla="*/ 37 w 59"/>
                  <a:gd name="T7" fmla="*/ 36 h 44"/>
                  <a:gd name="T8" fmla="*/ 30 w 59"/>
                  <a:gd name="T9" fmla="*/ 4 h 44"/>
                  <a:gd name="T10" fmla="*/ 30 w 59"/>
                  <a:gd name="T11" fmla="*/ 4 h 44"/>
                  <a:gd name="T12" fmla="*/ 21 w 59"/>
                  <a:gd name="T13" fmla="*/ 6 h 44"/>
                  <a:gd name="T14" fmla="*/ 21 w 59"/>
                  <a:gd name="T15" fmla="*/ 6 h 44"/>
                  <a:gd name="T16" fmla="*/ 28 w 59"/>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4">
                    <a:moveTo>
                      <a:pt x="28" y="38"/>
                    </a:moveTo>
                    <a:lnTo>
                      <a:pt x="28" y="38"/>
                    </a:lnTo>
                    <a:cubicBezTo>
                      <a:pt x="31" y="37"/>
                      <a:pt x="34" y="37"/>
                      <a:pt x="37" y="36"/>
                    </a:cubicBezTo>
                    <a:lnTo>
                      <a:pt x="37" y="36"/>
                    </a:lnTo>
                    <a:cubicBezTo>
                      <a:pt x="58" y="31"/>
                      <a:pt x="50" y="0"/>
                      <a:pt x="30" y="4"/>
                    </a:cubicBezTo>
                    <a:lnTo>
                      <a:pt x="30" y="4"/>
                    </a:lnTo>
                    <a:cubicBezTo>
                      <a:pt x="27" y="5"/>
                      <a:pt x="24" y="5"/>
                      <a:pt x="21" y="6"/>
                    </a:cubicBezTo>
                    <a:lnTo>
                      <a:pt x="21" y="6"/>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5" name="Freeform 116">
                <a:extLst>
                  <a:ext uri="{FF2B5EF4-FFF2-40B4-BE49-F238E27FC236}">
                    <a16:creationId xmlns:a16="http://schemas.microsoft.com/office/drawing/2014/main" id="{BD887AF8-6047-C047-ADF3-C42AEAB61861}"/>
                  </a:ext>
                </a:extLst>
              </p:cNvPr>
              <p:cNvSpPr>
                <a:spLocks noChangeArrowheads="1"/>
              </p:cNvSpPr>
              <p:nvPr/>
            </p:nvSpPr>
            <p:spPr bwMode="auto">
              <a:xfrm>
                <a:off x="6835919" y="3274905"/>
                <a:ext cx="10801" cy="16202"/>
              </a:xfrm>
              <a:custGeom>
                <a:avLst/>
                <a:gdLst>
                  <a:gd name="T0" fmla="*/ 41 w 46"/>
                  <a:gd name="T1" fmla="*/ 39 h 68"/>
                  <a:gd name="T2" fmla="*/ 41 w 46"/>
                  <a:gd name="T3" fmla="*/ 39 h 68"/>
                  <a:gd name="T4" fmla="*/ 36 w 46"/>
                  <a:gd name="T5" fmla="*/ 21 h 68"/>
                  <a:gd name="T6" fmla="*/ 36 w 46"/>
                  <a:gd name="T7" fmla="*/ 21 h 68"/>
                  <a:gd name="T8" fmla="*/ 5 w 46"/>
                  <a:gd name="T9" fmla="*/ 28 h 68"/>
                  <a:gd name="T10" fmla="*/ 5 w 46"/>
                  <a:gd name="T11" fmla="*/ 28 h 68"/>
                  <a:gd name="T12" fmla="*/ 9 w 46"/>
                  <a:gd name="T13" fmla="*/ 47 h 68"/>
                  <a:gd name="T14" fmla="*/ 9 w 46"/>
                  <a:gd name="T15" fmla="*/ 47 h 68"/>
                  <a:gd name="T16" fmla="*/ 41 w 46"/>
                  <a:gd name="T17" fmla="*/ 3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68">
                    <a:moveTo>
                      <a:pt x="41" y="39"/>
                    </a:moveTo>
                    <a:lnTo>
                      <a:pt x="41" y="39"/>
                    </a:lnTo>
                    <a:cubicBezTo>
                      <a:pt x="39" y="33"/>
                      <a:pt x="38" y="27"/>
                      <a:pt x="36" y="21"/>
                    </a:cubicBezTo>
                    <a:lnTo>
                      <a:pt x="36" y="21"/>
                    </a:lnTo>
                    <a:cubicBezTo>
                      <a:pt x="31" y="0"/>
                      <a:pt x="0" y="8"/>
                      <a:pt x="5" y="28"/>
                    </a:cubicBezTo>
                    <a:lnTo>
                      <a:pt x="5" y="28"/>
                    </a:lnTo>
                    <a:cubicBezTo>
                      <a:pt x="6" y="34"/>
                      <a:pt x="7" y="40"/>
                      <a:pt x="9" y="47"/>
                    </a:cubicBezTo>
                    <a:lnTo>
                      <a:pt x="9" y="47"/>
                    </a:lnTo>
                    <a:cubicBezTo>
                      <a:pt x="14" y="67"/>
                      <a:pt x="45" y="59"/>
                      <a:pt x="41"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6" name="Freeform 117">
                <a:extLst>
                  <a:ext uri="{FF2B5EF4-FFF2-40B4-BE49-F238E27FC236}">
                    <a16:creationId xmlns:a16="http://schemas.microsoft.com/office/drawing/2014/main" id="{1DFC9E0F-108E-7940-BECB-80D8C16357A9}"/>
                  </a:ext>
                </a:extLst>
              </p:cNvPr>
              <p:cNvSpPr>
                <a:spLocks noChangeArrowheads="1"/>
              </p:cNvSpPr>
              <p:nvPr/>
            </p:nvSpPr>
            <p:spPr bwMode="auto">
              <a:xfrm>
                <a:off x="6841319" y="3295427"/>
                <a:ext cx="16202" cy="14041"/>
              </a:xfrm>
              <a:custGeom>
                <a:avLst/>
                <a:gdLst>
                  <a:gd name="T0" fmla="*/ 19 w 66"/>
                  <a:gd name="T1" fmla="*/ 38 h 58"/>
                  <a:gd name="T2" fmla="*/ 19 w 66"/>
                  <a:gd name="T3" fmla="*/ 38 h 58"/>
                  <a:gd name="T4" fmla="*/ 30 w 66"/>
                  <a:gd name="T5" fmla="*/ 46 h 58"/>
                  <a:gd name="T6" fmla="*/ 30 w 66"/>
                  <a:gd name="T7" fmla="*/ 46 h 58"/>
                  <a:gd name="T8" fmla="*/ 47 w 66"/>
                  <a:gd name="T9" fmla="*/ 18 h 58"/>
                  <a:gd name="T10" fmla="*/ 47 w 66"/>
                  <a:gd name="T11" fmla="*/ 18 h 58"/>
                  <a:gd name="T12" fmla="*/ 36 w 66"/>
                  <a:gd name="T13" fmla="*/ 10 h 58"/>
                  <a:gd name="T14" fmla="*/ 36 w 66"/>
                  <a:gd name="T15" fmla="*/ 10 h 58"/>
                  <a:gd name="T16" fmla="*/ 19 w 66"/>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9" y="38"/>
                    </a:moveTo>
                    <a:lnTo>
                      <a:pt x="19" y="38"/>
                    </a:lnTo>
                    <a:cubicBezTo>
                      <a:pt x="22" y="41"/>
                      <a:pt x="26" y="43"/>
                      <a:pt x="30" y="46"/>
                    </a:cubicBezTo>
                    <a:lnTo>
                      <a:pt x="30" y="46"/>
                    </a:lnTo>
                    <a:cubicBezTo>
                      <a:pt x="47" y="57"/>
                      <a:pt x="65" y="29"/>
                      <a:pt x="47" y="18"/>
                    </a:cubicBezTo>
                    <a:lnTo>
                      <a:pt x="47" y="18"/>
                    </a:lnTo>
                    <a:cubicBezTo>
                      <a:pt x="43" y="15"/>
                      <a:pt x="39" y="13"/>
                      <a:pt x="36" y="10"/>
                    </a:cubicBezTo>
                    <a:lnTo>
                      <a:pt x="36" y="10"/>
                    </a:lnTo>
                    <a:cubicBezTo>
                      <a:pt x="18" y="0"/>
                      <a:pt x="0" y="27"/>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7" name="Freeform 118">
                <a:extLst>
                  <a:ext uri="{FF2B5EF4-FFF2-40B4-BE49-F238E27FC236}">
                    <a16:creationId xmlns:a16="http://schemas.microsoft.com/office/drawing/2014/main" id="{F1C5572B-5C5C-8A43-8661-57605A49088F}"/>
                  </a:ext>
                </a:extLst>
              </p:cNvPr>
              <p:cNvSpPr>
                <a:spLocks noChangeArrowheads="1"/>
              </p:cNvSpPr>
              <p:nvPr/>
            </p:nvSpPr>
            <p:spPr bwMode="auto">
              <a:xfrm>
                <a:off x="6815396" y="3288946"/>
                <a:ext cx="16202" cy="14041"/>
              </a:xfrm>
              <a:custGeom>
                <a:avLst/>
                <a:gdLst>
                  <a:gd name="T0" fmla="*/ 28 w 65"/>
                  <a:gd name="T1" fmla="*/ 46 h 57"/>
                  <a:gd name="T2" fmla="*/ 28 w 65"/>
                  <a:gd name="T3" fmla="*/ 46 h 57"/>
                  <a:gd name="T4" fmla="*/ 46 w 65"/>
                  <a:gd name="T5" fmla="*/ 18 h 57"/>
                  <a:gd name="T6" fmla="*/ 46 w 65"/>
                  <a:gd name="T7" fmla="*/ 18 h 57"/>
                  <a:gd name="T8" fmla="*/ 34 w 65"/>
                  <a:gd name="T9" fmla="*/ 11 h 57"/>
                  <a:gd name="T10" fmla="*/ 34 w 65"/>
                  <a:gd name="T11" fmla="*/ 11 h 57"/>
                  <a:gd name="T12" fmla="*/ 17 w 65"/>
                  <a:gd name="T13" fmla="*/ 39 h 57"/>
                  <a:gd name="T14" fmla="*/ 17 w 65"/>
                  <a:gd name="T15" fmla="*/ 39 h 57"/>
                  <a:gd name="T16" fmla="*/ 28 w 65"/>
                  <a:gd name="T17"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28" y="46"/>
                    </a:moveTo>
                    <a:lnTo>
                      <a:pt x="28" y="46"/>
                    </a:lnTo>
                    <a:cubicBezTo>
                      <a:pt x="47" y="56"/>
                      <a:pt x="64" y="29"/>
                      <a:pt x="46" y="18"/>
                    </a:cubicBezTo>
                    <a:lnTo>
                      <a:pt x="46" y="18"/>
                    </a:lnTo>
                    <a:cubicBezTo>
                      <a:pt x="42" y="16"/>
                      <a:pt x="38" y="13"/>
                      <a:pt x="34" y="11"/>
                    </a:cubicBezTo>
                    <a:lnTo>
                      <a:pt x="34" y="11"/>
                    </a:lnTo>
                    <a:cubicBezTo>
                      <a:pt x="17" y="0"/>
                      <a:pt x="0" y="28"/>
                      <a:pt x="17" y="39"/>
                    </a:cubicBezTo>
                    <a:lnTo>
                      <a:pt x="17" y="39"/>
                    </a:lnTo>
                    <a:cubicBezTo>
                      <a:pt x="21" y="41"/>
                      <a:pt x="25" y="43"/>
                      <a:pt x="28"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8" name="Freeform 119">
                <a:extLst>
                  <a:ext uri="{FF2B5EF4-FFF2-40B4-BE49-F238E27FC236}">
                    <a16:creationId xmlns:a16="http://schemas.microsoft.com/office/drawing/2014/main" id="{5365E9CC-48E3-BB4B-BBC1-F4D6C33D0AB7}"/>
                  </a:ext>
                </a:extLst>
              </p:cNvPr>
              <p:cNvSpPr>
                <a:spLocks noChangeArrowheads="1"/>
              </p:cNvSpPr>
              <p:nvPr/>
            </p:nvSpPr>
            <p:spPr bwMode="auto">
              <a:xfrm>
                <a:off x="6866162" y="3275985"/>
                <a:ext cx="14041" cy="10801"/>
              </a:xfrm>
              <a:custGeom>
                <a:avLst/>
                <a:gdLst>
                  <a:gd name="T0" fmla="*/ 28 w 59"/>
                  <a:gd name="T1" fmla="*/ 39 h 45"/>
                  <a:gd name="T2" fmla="*/ 28 w 59"/>
                  <a:gd name="T3" fmla="*/ 39 h 45"/>
                  <a:gd name="T4" fmla="*/ 37 w 59"/>
                  <a:gd name="T5" fmla="*/ 37 h 45"/>
                  <a:gd name="T6" fmla="*/ 37 w 59"/>
                  <a:gd name="T7" fmla="*/ 37 h 45"/>
                  <a:gd name="T8" fmla="*/ 29 w 59"/>
                  <a:gd name="T9" fmla="*/ 5 h 45"/>
                  <a:gd name="T10" fmla="*/ 29 w 59"/>
                  <a:gd name="T11" fmla="*/ 5 h 45"/>
                  <a:gd name="T12" fmla="*/ 20 w 59"/>
                  <a:gd name="T13" fmla="*/ 7 h 45"/>
                  <a:gd name="T14" fmla="*/ 20 w 59"/>
                  <a:gd name="T15" fmla="*/ 7 h 45"/>
                  <a:gd name="T16" fmla="*/ 28 w 59"/>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5">
                    <a:moveTo>
                      <a:pt x="28" y="39"/>
                    </a:moveTo>
                    <a:lnTo>
                      <a:pt x="28" y="39"/>
                    </a:lnTo>
                    <a:cubicBezTo>
                      <a:pt x="31" y="38"/>
                      <a:pt x="34" y="37"/>
                      <a:pt x="37" y="37"/>
                    </a:cubicBezTo>
                    <a:lnTo>
                      <a:pt x="37" y="37"/>
                    </a:lnTo>
                    <a:cubicBezTo>
                      <a:pt x="58" y="32"/>
                      <a:pt x="50" y="0"/>
                      <a:pt x="29" y="5"/>
                    </a:cubicBezTo>
                    <a:lnTo>
                      <a:pt x="29" y="5"/>
                    </a:lnTo>
                    <a:cubicBezTo>
                      <a:pt x="26" y="6"/>
                      <a:pt x="23" y="6"/>
                      <a:pt x="20" y="7"/>
                    </a:cubicBezTo>
                    <a:lnTo>
                      <a:pt x="20" y="7"/>
                    </a:lnTo>
                    <a:cubicBezTo>
                      <a:pt x="0" y="12"/>
                      <a:pt x="8" y="44"/>
                      <a:pt x="2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89" name="Freeform 120">
                <a:extLst>
                  <a:ext uri="{FF2B5EF4-FFF2-40B4-BE49-F238E27FC236}">
                    <a16:creationId xmlns:a16="http://schemas.microsoft.com/office/drawing/2014/main" id="{13812CD8-7BAC-1A46-8286-5D8A4B018BD6}"/>
                  </a:ext>
                </a:extLst>
              </p:cNvPr>
              <p:cNvSpPr>
                <a:spLocks noChangeArrowheads="1"/>
              </p:cNvSpPr>
              <p:nvPr/>
            </p:nvSpPr>
            <p:spPr bwMode="auto">
              <a:xfrm>
                <a:off x="6891004" y="3251142"/>
                <a:ext cx="12961" cy="15122"/>
              </a:xfrm>
              <a:custGeom>
                <a:avLst/>
                <a:gdLst>
                  <a:gd name="T0" fmla="*/ 17 w 51"/>
                  <a:gd name="T1" fmla="*/ 55 h 61"/>
                  <a:gd name="T2" fmla="*/ 17 w 51"/>
                  <a:gd name="T3" fmla="*/ 55 h 61"/>
                  <a:gd name="T4" fmla="*/ 9 w 51"/>
                  <a:gd name="T5" fmla="*/ 18 h 61"/>
                  <a:gd name="T6" fmla="*/ 9 w 51"/>
                  <a:gd name="T7" fmla="*/ 18 h 61"/>
                  <a:gd name="T8" fmla="*/ 3 w 51"/>
                  <a:gd name="T9" fmla="*/ 40 h 61"/>
                  <a:gd name="T10" fmla="*/ 3 w 51"/>
                  <a:gd name="T11" fmla="*/ 40 h 61"/>
                  <a:gd name="T12" fmla="*/ 17 w 51"/>
                  <a:gd name="T13" fmla="*/ 55 h 61"/>
                </a:gdLst>
                <a:ahLst/>
                <a:cxnLst>
                  <a:cxn ang="0">
                    <a:pos x="T0" y="T1"/>
                  </a:cxn>
                  <a:cxn ang="0">
                    <a:pos x="T2" y="T3"/>
                  </a:cxn>
                  <a:cxn ang="0">
                    <a:pos x="T4" y="T5"/>
                  </a:cxn>
                  <a:cxn ang="0">
                    <a:pos x="T6" y="T7"/>
                  </a:cxn>
                  <a:cxn ang="0">
                    <a:pos x="T8" y="T9"/>
                  </a:cxn>
                  <a:cxn ang="0">
                    <a:pos x="T10" y="T11"/>
                  </a:cxn>
                  <a:cxn ang="0">
                    <a:pos x="T12" y="T13"/>
                  </a:cxn>
                </a:cxnLst>
                <a:rect l="0" t="0" r="r" b="b"/>
                <a:pathLst>
                  <a:path w="51" h="61">
                    <a:moveTo>
                      <a:pt x="17" y="55"/>
                    </a:moveTo>
                    <a:lnTo>
                      <a:pt x="17" y="55"/>
                    </a:lnTo>
                    <a:cubicBezTo>
                      <a:pt x="50" y="60"/>
                      <a:pt x="37" y="0"/>
                      <a:pt x="9" y="18"/>
                    </a:cubicBezTo>
                    <a:lnTo>
                      <a:pt x="9" y="18"/>
                    </a:lnTo>
                    <a:cubicBezTo>
                      <a:pt x="1" y="24"/>
                      <a:pt x="0" y="33"/>
                      <a:pt x="3" y="40"/>
                    </a:cubicBezTo>
                    <a:lnTo>
                      <a:pt x="3" y="40"/>
                    </a:lnTo>
                    <a:cubicBezTo>
                      <a:pt x="3" y="46"/>
                      <a:pt x="8" y="54"/>
                      <a:pt x="17" y="5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0" name="Freeform 121">
                <a:extLst>
                  <a:ext uri="{FF2B5EF4-FFF2-40B4-BE49-F238E27FC236}">
                    <a16:creationId xmlns:a16="http://schemas.microsoft.com/office/drawing/2014/main" id="{946F6D63-CD1B-EB45-B0D0-BE6B73E7D575}"/>
                  </a:ext>
                </a:extLst>
              </p:cNvPr>
              <p:cNvSpPr>
                <a:spLocks noChangeArrowheads="1"/>
              </p:cNvSpPr>
              <p:nvPr/>
            </p:nvSpPr>
            <p:spPr bwMode="auto">
              <a:xfrm>
                <a:off x="6876963" y="3296506"/>
                <a:ext cx="16201" cy="14042"/>
              </a:xfrm>
              <a:custGeom>
                <a:avLst/>
                <a:gdLst>
                  <a:gd name="T0" fmla="*/ 18 w 65"/>
                  <a:gd name="T1" fmla="*/ 39 h 58"/>
                  <a:gd name="T2" fmla="*/ 18 w 65"/>
                  <a:gd name="T3" fmla="*/ 39 h 58"/>
                  <a:gd name="T4" fmla="*/ 29 w 65"/>
                  <a:gd name="T5" fmla="*/ 46 h 58"/>
                  <a:gd name="T6" fmla="*/ 29 w 65"/>
                  <a:gd name="T7" fmla="*/ 46 h 58"/>
                  <a:gd name="T8" fmla="*/ 46 w 65"/>
                  <a:gd name="T9" fmla="*/ 18 h 58"/>
                  <a:gd name="T10" fmla="*/ 46 w 65"/>
                  <a:gd name="T11" fmla="*/ 18 h 58"/>
                  <a:gd name="T12" fmla="*/ 34 w 65"/>
                  <a:gd name="T13" fmla="*/ 11 h 58"/>
                  <a:gd name="T14" fmla="*/ 34 w 65"/>
                  <a:gd name="T15" fmla="*/ 11 h 58"/>
                  <a:gd name="T16" fmla="*/ 18 w 65"/>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18" y="39"/>
                    </a:moveTo>
                    <a:lnTo>
                      <a:pt x="18" y="39"/>
                    </a:lnTo>
                    <a:cubicBezTo>
                      <a:pt x="22" y="41"/>
                      <a:pt x="25" y="43"/>
                      <a:pt x="29" y="46"/>
                    </a:cubicBezTo>
                    <a:lnTo>
                      <a:pt x="29" y="46"/>
                    </a:lnTo>
                    <a:cubicBezTo>
                      <a:pt x="47" y="57"/>
                      <a:pt x="64" y="29"/>
                      <a:pt x="46" y="18"/>
                    </a:cubicBezTo>
                    <a:lnTo>
                      <a:pt x="46" y="18"/>
                    </a:lnTo>
                    <a:cubicBezTo>
                      <a:pt x="42" y="16"/>
                      <a:pt x="39" y="13"/>
                      <a:pt x="34" y="11"/>
                    </a:cubicBezTo>
                    <a:lnTo>
                      <a:pt x="34"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1" name="Freeform 122">
                <a:extLst>
                  <a:ext uri="{FF2B5EF4-FFF2-40B4-BE49-F238E27FC236}">
                    <a16:creationId xmlns:a16="http://schemas.microsoft.com/office/drawing/2014/main" id="{133271BC-39F0-994D-BD80-D6F6B6721F7D}"/>
                  </a:ext>
                </a:extLst>
              </p:cNvPr>
              <p:cNvSpPr>
                <a:spLocks noChangeArrowheads="1"/>
              </p:cNvSpPr>
              <p:nvPr/>
            </p:nvSpPr>
            <p:spPr bwMode="auto">
              <a:xfrm>
                <a:off x="6908286" y="3274904"/>
                <a:ext cx="16202" cy="14042"/>
              </a:xfrm>
              <a:custGeom>
                <a:avLst/>
                <a:gdLst>
                  <a:gd name="T0" fmla="*/ 29 w 66"/>
                  <a:gd name="T1" fmla="*/ 46 h 58"/>
                  <a:gd name="T2" fmla="*/ 29 w 66"/>
                  <a:gd name="T3" fmla="*/ 46 h 58"/>
                  <a:gd name="T4" fmla="*/ 47 w 66"/>
                  <a:gd name="T5" fmla="*/ 19 h 58"/>
                  <a:gd name="T6" fmla="*/ 47 w 66"/>
                  <a:gd name="T7" fmla="*/ 19 h 58"/>
                  <a:gd name="T8" fmla="*/ 35 w 66"/>
                  <a:gd name="T9" fmla="*/ 11 h 58"/>
                  <a:gd name="T10" fmla="*/ 35 w 66"/>
                  <a:gd name="T11" fmla="*/ 11 h 58"/>
                  <a:gd name="T12" fmla="*/ 18 w 66"/>
                  <a:gd name="T13" fmla="*/ 39 h 58"/>
                  <a:gd name="T14" fmla="*/ 18 w 66"/>
                  <a:gd name="T15" fmla="*/ 39 h 58"/>
                  <a:gd name="T16" fmla="*/ 29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29" y="46"/>
                    </a:moveTo>
                    <a:lnTo>
                      <a:pt x="29" y="46"/>
                    </a:lnTo>
                    <a:cubicBezTo>
                      <a:pt x="48" y="57"/>
                      <a:pt x="65" y="30"/>
                      <a:pt x="47" y="19"/>
                    </a:cubicBezTo>
                    <a:lnTo>
                      <a:pt x="47" y="19"/>
                    </a:lnTo>
                    <a:cubicBezTo>
                      <a:pt x="43" y="16"/>
                      <a:pt x="39" y="14"/>
                      <a:pt x="35" y="11"/>
                    </a:cubicBezTo>
                    <a:lnTo>
                      <a:pt x="35" y="11"/>
                    </a:lnTo>
                    <a:cubicBezTo>
                      <a:pt x="18" y="0"/>
                      <a:pt x="0" y="28"/>
                      <a:pt x="18" y="39"/>
                    </a:cubicBezTo>
                    <a:lnTo>
                      <a:pt x="18" y="39"/>
                    </a:lnTo>
                    <a:cubicBezTo>
                      <a:pt x="22" y="41"/>
                      <a:pt x="26" y="44"/>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2" name="Freeform 123">
                <a:extLst>
                  <a:ext uri="{FF2B5EF4-FFF2-40B4-BE49-F238E27FC236}">
                    <a16:creationId xmlns:a16="http://schemas.microsoft.com/office/drawing/2014/main" id="{37868EDC-736B-9947-ABA5-CFF936232A01}"/>
                  </a:ext>
                </a:extLst>
              </p:cNvPr>
              <p:cNvSpPr>
                <a:spLocks noChangeArrowheads="1"/>
              </p:cNvSpPr>
              <p:nvPr/>
            </p:nvSpPr>
            <p:spPr bwMode="auto">
              <a:xfrm>
                <a:off x="6918007" y="3308388"/>
                <a:ext cx="16201" cy="14041"/>
              </a:xfrm>
              <a:custGeom>
                <a:avLst/>
                <a:gdLst>
                  <a:gd name="T0" fmla="*/ 18 w 65"/>
                  <a:gd name="T1" fmla="*/ 38 h 57"/>
                  <a:gd name="T2" fmla="*/ 18 w 65"/>
                  <a:gd name="T3" fmla="*/ 38 h 57"/>
                  <a:gd name="T4" fmla="*/ 29 w 65"/>
                  <a:gd name="T5" fmla="*/ 45 h 57"/>
                  <a:gd name="T6" fmla="*/ 29 w 65"/>
                  <a:gd name="T7" fmla="*/ 45 h 57"/>
                  <a:gd name="T8" fmla="*/ 47 w 65"/>
                  <a:gd name="T9" fmla="*/ 18 h 57"/>
                  <a:gd name="T10" fmla="*/ 47 w 65"/>
                  <a:gd name="T11" fmla="*/ 18 h 57"/>
                  <a:gd name="T12" fmla="*/ 35 w 65"/>
                  <a:gd name="T13" fmla="*/ 11 h 57"/>
                  <a:gd name="T14" fmla="*/ 35 w 65"/>
                  <a:gd name="T15" fmla="*/ 11 h 57"/>
                  <a:gd name="T16" fmla="*/ 18 w 65"/>
                  <a:gd name="T17"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7">
                    <a:moveTo>
                      <a:pt x="18" y="38"/>
                    </a:moveTo>
                    <a:lnTo>
                      <a:pt x="18" y="38"/>
                    </a:lnTo>
                    <a:cubicBezTo>
                      <a:pt x="21" y="41"/>
                      <a:pt x="26" y="43"/>
                      <a:pt x="29" y="45"/>
                    </a:cubicBezTo>
                    <a:lnTo>
                      <a:pt x="29" y="45"/>
                    </a:lnTo>
                    <a:cubicBezTo>
                      <a:pt x="47" y="56"/>
                      <a:pt x="64" y="29"/>
                      <a:pt x="47" y="18"/>
                    </a:cubicBezTo>
                    <a:lnTo>
                      <a:pt x="47" y="18"/>
                    </a:lnTo>
                    <a:cubicBezTo>
                      <a:pt x="43" y="15"/>
                      <a:pt x="39" y="13"/>
                      <a:pt x="35" y="11"/>
                    </a:cubicBezTo>
                    <a:lnTo>
                      <a:pt x="35" y="11"/>
                    </a:lnTo>
                    <a:cubicBezTo>
                      <a:pt x="17" y="0"/>
                      <a:pt x="0" y="27"/>
                      <a:pt x="1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3" name="Freeform 124">
                <a:extLst>
                  <a:ext uri="{FF2B5EF4-FFF2-40B4-BE49-F238E27FC236}">
                    <a16:creationId xmlns:a16="http://schemas.microsoft.com/office/drawing/2014/main" id="{3ADD0E9A-9325-A64F-A601-6CBC9B0BCF7A}"/>
                  </a:ext>
                </a:extLst>
              </p:cNvPr>
              <p:cNvSpPr>
                <a:spLocks noChangeArrowheads="1"/>
              </p:cNvSpPr>
              <p:nvPr/>
            </p:nvSpPr>
            <p:spPr bwMode="auto">
              <a:xfrm>
                <a:off x="6940689" y="3283545"/>
                <a:ext cx="16202" cy="14042"/>
              </a:xfrm>
              <a:custGeom>
                <a:avLst/>
                <a:gdLst>
                  <a:gd name="T0" fmla="*/ 29 w 65"/>
                  <a:gd name="T1" fmla="*/ 45 h 58"/>
                  <a:gd name="T2" fmla="*/ 29 w 65"/>
                  <a:gd name="T3" fmla="*/ 45 h 58"/>
                  <a:gd name="T4" fmla="*/ 46 w 65"/>
                  <a:gd name="T5" fmla="*/ 18 h 58"/>
                  <a:gd name="T6" fmla="*/ 46 w 65"/>
                  <a:gd name="T7" fmla="*/ 18 h 58"/>
                  <a:gd name="T8" fmla="*/ 35 w 65"/>
                  <a:gd name="T9" fmla="*/ 11 h 58"/>
                  <a:gd name="T10" fmla="*/ 35 w 65"/>
                  <a:gd name="T11" fmla="*/ 11 h 58"/>
                  <a:gd name="T12" fmla="*/ 17 w 65"/>
                  <a:gd name="T13" fmla="*/ 39 h 58"/>
                  <a:gd name="T14" fmla="*/ 17 w 65"/>
                  <a:gd name="T15" fmla="*/ 39 h 58"/>
                  <a:gd name="T16" fmla="*/ 29 w 65"/>
                  <a:gd name="T17" fmla="*/ 4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29" y="45"/>
                    </a:moveTo>
                    <a:lnTo>
                      <a:pt x="29" y="45"/>
                    </a:lnTo>
                    <a:cubicBezTo>
                      <a:pt x="47" y="57"/>
                      <a:pt x="64" y="29"/>
                      <a:pt x="46" y="18"/>
                    </a:cubicBezTo>
                    <a:lnTo>
                      <a:pt x="46" y="18"/>
                    </a:lnTo>
                    <a:cubicBezTo>
                      <a:pt x="42" y="15"/>
                      <a:pt x="38" y="13"/>
                      <a:pt x="35" y="11"/>
                    </a:cubicBezTo>
                    <a:lnTo>
                      <a:pt x="35" y="11"/>
                    </a:lnTo>
                    <a:cubicBezTo>
                      <a:pt x="17" y="0"/>
                      <a:pt x="0" y="27"/>
                      <a:pt x="17" y="39"/>
                    </a:cubicBezTo>
                    <a:lnTo>
                      <a:pt x="17" y="39"/>
                    </a:lnTo>
                    <a:cubicBezTo>
                      <a:pt x="22" y="41"/>
                      <a:pt x="25" y="43"/>
                      <a:pt x="29"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4" name="Freeform 125">
                <a:extLst>
                  <a:ext uri="{FF2B5EF4-FFF2-40B4-BE49-F238E27FC236}">
                    <a16:creationId xmlns:a16="http://schemas.microsoft.com/office/drawing/2014/main" id="{BD747D9D-5E07-9241-B3D3-886EFAC192BD}"/>
                  </a:ext>
                </a:extLst>
              </p:cNvPr>
              <p:cNvSpPr>
                <a:spLocks noChangeArrowheads="1"/>
              </p:cNvSpPr>
              <p:nvPr/>
            </p:nvSpPr>
            <p:spPr bwMode="auto">
              <a:xfrm>
                <a:off x="6942850" y="3252223"/>
                <a:ext cx="16202" cy="14041"/>
              </a:xfrm>
              <a:custGeom>
                <a:avLst/>
                <a:gdLst>
                  <a:gd name="T0" fmla="*/ 30 w 66"/>
                  <a:gd name="T1" fmla="*/ 46 h 58"/>
                  <a:gd name="T2" fmla="*/ 30 w 66"/>
                  <a:gd name="T3" fmla="*/ 46 h 58"/>
                  <a:gd name="T4" fmla="*/ 47 w 66"/>
                  <a:gd name="T5" fmla="*/ 18 h 58"/>
                  <a:gd name="T6" fmla="*/ 47 w 66"/>
                  <a:gd name="T7" fmla="*/ 18 h 58"/>
                  <a:gd name="T8" fmla="*/ 36 w 66"/>
                  <a:gd name="T9" fmla="*/ 11 h 58"/>
                  <a:gd name="T10" fmla="*/ 36 w 66"/>
                  <a:gd name="T11" fmla="*/ 11 h 58"/>
                  <a:gd name="T12" fmla="*/ 18 w 66"/>
                  <a:gd name="T13" fmla="*/ 39 h 58"/>
                  <a:gd name="T14" fmla="*/ 18 w 66"/>
                  <a:gd name="T15" fmla="*/ 39 h 58"/>
                  <a:gd name="T16" fmla="*/ 30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30" y="46"/>
                    </a:moveTo>
                    <a:lnTo>
                      <a:pt x="30" y="46"/>
                    </a:lnTo>
                    <a:cubicBezTo>
                      <a:pt x="47" y="57"/>
                      <a:pt x="65" y="30"/>
                      <a:pt x="47" y="18"/>
                    </a:cubicBezTo>
                    <a:lnTo>
                      <a:pt x="47" y="18"/>
                    </a:lnTo>
                    <a:cubicBezTo>
                      <a:pt x="43" y="16"/>
                      <a:pt x="39" y="14"/>
                      <a:pt x="36" y="11"/>
                    </a:cubicBezTo>
                    <a:lnTo>
                      <a:pt x="36" y="11"/>
                    </a:lnTo>
                    <a:cubicBezTo>
                      <a:pt x="17" y="0"/>
                      <a:pt x="0" y="28"/>
                      <a:pt x="18" y="39"/>
                    </a:cubicBezTo>
                    <a:lnTo>
                      <a:pt x="18" y="39"/>
                    </a:lnTo>
                    <a:cubicBezTo>
                      <a:pt x="22" y="41"/>
                      <a:pt x="26" y="43"/>
                      <a:pt x="30"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5" name="Freeform 126">
                <a:extLst>
                  <a:ext uri="{FF2B5EF4-FFF2-40B4-BE49-F238E27FC236}">
                    <a16:creationId xmlns:a16="http://schemas.microsoft.com/office/drawing/2014/main" id="{89472D28-B533-C34C-99CC-FE2C34451C5E}"/>
                  </a:ext>
                </a:extLst>
              </p:cNvPr>
              <p:cNvSpPr>
                <a:spLocks noChangeArrowheads="1"/>
              </p:cNvSpPr>
              <p:nvPr/>
            </p:nvSpPr>
            <p:spPr bwMode="auto">
              <a:xfrm>
                <a:off x="6964452" y="3304068"/>
                <a:ext cx="16202" cy="14041"/>
              </a:xfrm>
              <a:custGeom>
                <a:avLst/>
                <a:gdLst>
                  <a:gd name="T0" fmla="*/ 18 w 65"/>
                  <a:gd name="T1" fmla="*/ 39 h 58"/>
                  <a:gd name="T2" fmla="*/ 18 w 65"/>
                  <a:gd name="T3" fmla="*/ 39 h 58"/>
                  <a:gd name="T4" fmla="*/ 29 w 65"/>
                  <a:gd name="T5" fmla="*/ 46 h 58"/>
                  <a:gd name="T6" fmla="*/ 29 w 65"/>
                  <a:gd name="T7" fmla="*/ 46 h 58"/>
                  <a:gd name="T8" fmla="*/ 47 w 65"/>
                  <a:gd name="T9" fmla="*/ 19 h 58"/>
                  <a:gd name="T10" fmla="*/ 47 w 65"/>
                  <a:gd name="T11" fmla="*/ 19 h 58"/>
                  <a:gd name="T12" fmla="*/ 36 w 65"/>
                  <a:gd name="T13" fmla="*/ 11 h 58"/>
                  <a:gd name="T14" fmla="*/ 36 w 65"/>
                  <a:gd name="T15" fmla="*/ 11 h 58"/>
                  <a:gd name="T16" fmla="*/ 18 w 65"/>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18" y="39"/>
                    </a:moveTo>
                    <a:lnTo>
                      <a:pt x="18" y="39"/>
                    </a:lnTo>
                    <a:cubicBezTo>
                      <a:pt x="22" y="41"/>
                      <a:pt x="26" y="44"/>
                      <a:pt x="29" y="46"/>
                    </a:cubicBezTo>
                    <a:lnTo>
                      <a:pt x="29" y="46"/>
                    </a:lnTo>
                    <a:cubicBezTo>
                      <a:pt x="47" y="57"/>
                      <a:pt x="64" y="30"/>
                      <a:pt x="47" y="19"/>
                    </a:cubicBezTo>
                    <a:lnTo>
                      <a:pt x="47" y="19"/>
                    </a:lnTo>
                    <a:cubicBezTo>
                      <a:pt x="43" y="16"/>
                      <a:pt x="39" y="14"/>
                      <a:pt x="36" y="11"/>
                    </a:cubicBezTo>
                    <a:lnTo>
                      <a:pt x="36" y="11"/>
                    </a:lnTo>
                    <a:cubicBezTo>
                      <a:pt x="17"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6" name="Freeform 127">
                <a:extLst>
                  <a:ext uri="{FF2B5EF4-FFF2-40B4-BE49-F238E27FC236}">
                    <a16:creationId xmlns:a16="http://schemas.microsoft.com/office/drawing/2014/main" id="{8B2D130F-91A4-D74C-A98C-370202494D9B}"/>
                  </a:ext>
                </a:extLst>
              </p:cNvPr>
              <p:cNvSpPr>
                <a:spLocks noChangeArrowheads="1"/>
              </p:cNvSpPr>
              <p:nvPr/>
            </p:nvSpPr>
            <p:spPr bwMode="auto">
              <a:xfrm>
                <a:off x="6960131" y="3324589"/>
                <a:ext cx="16202" cy="14042"/>
              </a:xfrm>
              <a:custGeom>
                <a:avLst/>
                <a:gdLst>
                  <a:gd name="T0" fmla="*/ 35 w 65"/>
                  <a:gd name="T1" fmla="*/ 12 h 59"/>
                  <a:gd name="T2" fmla="*/ 35 w 65"/>
                  <a:gd name="T3" fmla="*/ 12 h 59"/>
                  <a:gd name="T4" fmla="*/ 17 w 65"/>
                  <a:gd name="T5" fmla="*/ 39 h 59"/>
                  <a:gd name="T6" fmla="*/ 17 w 65"/>
                  <a:gd name="T7" fmla="*/ 39 h 59"/>
                  <a:gd name="T8" fmla="*/ 28 w 65"/>
                  <a:gd name="T9" fmla="*/ 46 h 59"/>
                  <a:gd name="T10" fmla="*/ 28 w 65"/>
                  <a:gd name="T11" fmla="*/ 46 h 59"/>
                  <a:gd name="T12" fmla="*/ 46 w 65"/>
                  <a:gd name="T13" fmla="*/ 19 h 59"/>
                  <a:gd name="T14" fmla="*/ 46 w 65"/>
                  <a:gd name="T15" fmla="*/ 19 h 59"/>
                  <a:gd name="T16" fmla="*/ 35 w 65"/>
                  <a:gd name="T17" fmla="*/ 1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9">
                    <a:moveTo>
                      <a:pt x="35" y="12"/>
                    </a:moveTo>
                    <a:lnTo>
                      <a:pt x="35" y="12"/>
                    </a:lnTo>
                    <a:cubicBezTo>
                      <a:pt x="17" y="0"/>
                      <a:pt x="0" y="28"/>
                      <a:pt x="17" y="39"/>
                    </a:cubicBezTo>
                    <a:lnTo>
                      <a:pt x="17" y="39"/>
                    </a:lnTo>
                    <a:cubicBezTo>
                      <a:pt x="21" y="42"/>
                      <a:pt x="25" y="44"/>
                      <a:pt x="28" y="46"/>
                    </a:cubicBezTo>
                    <a:lnTo>
                      <a:pt x="28" y="46"/>
                    </a:lnTo>
                    <a:cubicBezTo>
                      <a:pt x="47" y="58"/>
                      <a:pt x="64" y="30"/>
                      <a:pt x="46" y="19"/>
                    </a:cubicBezTo>
                    <a:lnTo>
                      <a:pt x="46" y="19"/>
                    </a:lnTo>
                    <a:cubicBezTo>
                      <a:pt x="42" y="17"/>
                      <a:pt x="38" y="14"/>
                      <a:pt x="35" y="1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7" name="Freeform 128">
                <a:extLst>
                  <a:ext uri="{FF2B5EF4-FFF2-40B4-BE49-F238E27FC236}">
                    <a16:creationId xmlns:a16="http://schemas.microsoft.com/office/drawing/2014/main" id="{58FF64C4-3DC3-5D4D-A1ED-787C8DAA088C}"/>
                  </a:ext>
                </a:extLst>
              </p:cNvPr>
              <p:cNvSpPr>
                <a:spLocks noChangeArrowheads="1"/>
              </p:cNvSpPr>
              <p:nvPr/>
            </p:nvSpPr>
            <p:spPr bwMode="auto">
              <a:xfrm>
                <a:off x="6980654" y="3355913"/>
                <a:ext cx="15122" cy="12961"/>
              </a:xfrm>
              <a:custGeom>
                <a:avLst/>
                <a:gdLst>
                  <a:gd name="T0" fmla="*/ 20 w 60"/>
                  <a:gd name="T1" fmla="*/ 2 h 51"/>
                  <a:gd name="T2" fmla="*/ 20 w 60"/>
                  <a:gd name="T3" fmla="*/ 2 h 51"/>
                  <a:gd name="T4" fmla="*/ 4 w 60"/>
                  <a:gd name="T5" fmla="*/ 17 h 51"/>
                  <a:gd name="T6" fmla="*/ 4 w 60"/>
                  <a:gd name="T7" fmla="*/ 17 h 51"/>
                  <a:gd name="T8" fmla="*/ 41 w 60"/>
                  <a:gd name="T9" fmla="*/ 8 h 51"/>
                  <a:gd name="T10" fmla="*/ 41 w 60"/>
                  <a:gd name="T11" fmla="*/ 8 h 51"/>
                  <a:gd name="T12" fmla="*/ 20 w 60"/>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60" h="51">
                    <a:moveTo>
                      <a:pt x="20" y="2"/>
                    </a:moveTo>
                    <a:lnTo>
                      <a:pt x="20" y="2"/>
                    </a:lnTo>
                    <a:cubicBezTo>
                      <a:pt x="13" y="3"/>
                      <a:pt x="5" y="7"/>
                      <a:pt x="4" y="17"/>
                    </a:cubicBezTo>
                    <a:lnTo>
                      <a:pt x="4" y="17"/>
                    </a:lnTo>
                    <a:cubicBezTo>
                      <a:pt x="0" y="50"/>
                      <a:pt x="59" y="36"/>
                      <a:pt x="41" y="8"/>
                    </a:cubicBezTo>
                    <a:lnTo>
                      <a:pt x="41" y="8"/>
                    </a:lnTo>
                    <a:cubicBezTo>
                      <a:pt x="35" y="1"/>
                      <a:pt x="27" y="0"/>
                      <a:pt x="2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8" name="Freeform 129">
                <a:extLst>
                  <a:ext uri="{FF2B5EF4-FFF2-40B4-BE49-F238E27FC236}">
                    <a16:creationId xmlns:a16="http://schemas.microsoft.com/office/drawing/2014/main" id="{B5E73C5F-3F30-334C-95DA-AC4129517E24}"/>
                  </a:ext>
                </a:extLst>
              </p:cNvPr>
              <p:cNvSpPr>
                <a:spLocks noChangeArrowheads="1"/>
              </p:cNvSpPr>
              <p:nvPr/>
            </p:nvSpPr>
            <p:spPr bwMode="auto">
              <a:xfrm>
                <a:off x="6949330" y="3340792"/>
                <a:ext cx="16202" cy="14041"/>
              </a:xfrm>
              <a:custGeom>
                <a:avLst/>
                <a:gdLst>
                  <a:gd name="T0" fmla="*/ 18 w 66"/>
                  <a:gd name="T1" fmla="*/ 39 h 58"/>
                  <a:gd name="T2" fmla="*/ 18 w 66"/>
                  <a:gd name="T3" fmla="*/ 39 h 58"/>
                  <a:gd name="T4" fmla="*/ 29 w 66"/>
                  <a:gd name="T5" fmla="*/ 46 h 58"/>
                  <a:gd name="T6" fmla="*/ 29 w 66"/>
                  <a:gd name="T7" fmla="*/ 46 h 58"/>
                  <a:gd name="T8" fmla="*/ 46 w 66"/>
                  <a:gd name="T9" fmla="*/ 19 h 58"/>
                  <a:gd name="T10" fmla="*/ 46 w 66"/>
                  <a:gd name="T11" fmla="*/ 19 h 58"/>
                  <a:gd name="T12" fmla="*/ 35 w 66"/>
                  <a:gd name="T13" fmla="*/ 11 h 58"/>
                  <a:gd name="T14" fmla="*/ 35 w 66"/>
                  <a:gd name="T15" fmla="*/ 11 h 58"/>
                  <a:gd name="T16" fmla="*/ 18 w 66"/>
                  <a:gd name="T17"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18" y="39"/>
                    </a:moveTo>
                    <a:lnTo>
                      <a:pt x="18" y="39"/>
                    </a:lnTo>
                    <a:cubicBezTo>
                      <a:pt x="22" y="41"/>
                      <a:pt x="26" y="44"/>
                      <a:pt x="29" y="46"/>
                    </a:cubicBezTo>
                    <a:lnTo>
                      <a:pt x="29" y="46"/>
                    </a:lnTo>
                    <a:cubicBezTo>
                      <a:pt x="48" y="57"/>
                      <a:pt x="65" y="29"/>
                      <a:pt x="46" y="19"/>
                    </a:cubicBezTo>
                    <a:lnTo>
                      <a:pt x="46" y="19"/>
                    </a:lnTo>
                    <a:cubicBezTo>
                      <a:pt x="43" y="16"/>
                      <a:pt x="39" y="14"/>
                      <a:pt x="35" y="11"/>
                    </a:cubicBezTo>
                    <a:lnTo>
                      <a:pt x="35" y="11"/>
                    </a:lnTo>
                    <a:cubicBezTo>
                      <a:pt x="18" y="0"/>
                      <a:pt x="0" y="28"/>
                      <a:pt x="1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99" name="Freeform 130">
                <a:extLst>
                  <a:ext uri="{FF2B5EF4-FFF2-40B4-BE49-F238E27FC236}">
                    <a16:creationId xmlns:a16="http://schemas.microsoft.com/office/drawing/2014/main" id="{CF4E4FC4-1549-0240-8D2C-C6A690AF9B0D}"/>
                  </a:ext>
                </a:extLst>
              </p:cNvPr>
              <p:cNvSpPr>
                <a:spLocks noChangeArrowheads="1"/>
              </p:cNvSpPr>
              <p:nvPr/>
            </p:nvSpPr>
            <p:spPr bwMode="auto">
              <a:xfrm>
                <a:off x="6560489" y="3388317"/>
                <a:ext cx="11882" cy="10801"/>
              </a:xfrm>
              <a:custGeom>
                <a:avLst/>
                <a:gdLst>
                  <a:gd name="T0" fmla="*/ 29 w 50"/>
                  <a:gd name="T1" fmla="*/ 36 h 42"/>
                  <a:gd name="T2" fmla="*/ 29 w 50"/>
                  <a:gd name="T3" fmla="*/ 36 h 42"/>
                  <a:gd name="T4" fmla="*/ 21 w 50"/>
                  <a:gd name="T5" fmla="*/ 4 h 42"/>
                  <a:gd name="T6" fmla="*/ 21 w 50"/>
                  <a:gd name="T7" fmla="*/ 4 h 42"/>
                  <a:gd name="T8" fmla="*/ 29 w 50"/>
                  <a:gd name="T9" fmla="*/ 36 h 42"/>
                </a:gdLst>
                <a:ahLst/>
                <a:cxnLst>
                  <a:cxn ang="0">
                    <a:pos x="T0" y="T1"/>
                  </a:cxn>
                  <a:cxn ang="0">
                    <a:pos x="T2" y="T3"/>
                  </a:cxn>
                  <a:cxn ang="0">
                    <a:pos x="T4" y="T5"/>
                  </a:cxn>
                  <a:cxn ang="0">
                    <a:pos x="T6" y="T7"/>
                  </a:cxn>
                  <a:cxn ang="0">
                    <a:pos x="T8" y="T9"/>
                  </a:cxn>
                </a:cxnLst>
                <a:rect l="0" t="0" r="r" b="b"/>
                <a:pathLst>
                  <a:path w="50" h="42">
                    <a:moveTo>
                      <a:pt x="29" y="36"/>
                    </a:moveTo>
                    <a:lnTo>
                      <a:pt x="29" y="36"/>
                    </a:lnTo>
                    <a:cubicBezTo>
                      <a:pt x="49" y="31"/>
                      <a:pt x="42" y="0"/>
                      <a:pt x="21" y="4"/>
                    </a:cubicBezTo>
                    <a:lnTo>
                      <a:pt x="21" y="4"/>
                    </a:lnTo>
                    <a:cubicBezTo>
                      <a:pt x="0" y="9"/>
                      <a:pt x="8" y="41"/>
                      <a:pt x="29"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0" name="Freeform 131">
                <a:extLst>
                  <a:ext uri="{FF2B5EF4-FFF2-40B4-BE49-F238E27FC236}">
                    <a16:creationId xmlns:a16="http://schemas.microsoft.com/office/drawing/2014/main" id="{82D47556-F3CA-084E-B502-EEF5C85C24F2}"/>
                  </a:ext>
                </a:extLst>
              </p:cNvPr>
              <p:cNvSpPr>
                <a:spLocks noChangeArrowheads="1"/>
              </p:cNvSpPr>
              <p:nvPr/>
            </p:nvSpPr>
            <p:spPr bwMode="auto">
              <a:xfrm>
                <a:off x="6542128" y="3361314"/>
                <a:ext cx="14041" cy="10801"/>
              </a:xfrm>
              <a:custGeom>
                <a:avLst/>
                <a:gdLst>
                  <a:gd name="T0" fmla="*/ 27 w 58"/>
                  <a:gd name="T1" fmla="*/ 39 h 45"/>
                  <a:gd name="T2" fmla="*/ 27 w 58"/>
                  <a:gd name="T3" fmla="*/ 39 h 45"/>
                  <a:gd name="T4" fmla="*/ 36 w 58"/>
                  <a:gd name="T5" fmla="*/ 37 h 45"/>
                  <a:gd name="T6" fmla="*/ 36 w 58"/>
                  <a:gd name="T7" fmla="*/ 37 h 45"/>
                  <a:gd name="T8" fmla="*/ 30 w 58"/>
                  <a:gd name="T9" fmla="*/ 5 h 45"/>
                  <a:gd name="T10" fmla="*/ 30 w 58"/>
                  <a:gd name="T11" fmla="*/ 5 h 45"/>
                  <a:gd name="T12" fmla="*/ 20 w 58"/>
                  <a:gd name="T13" fmla="*/ 7 h 45"/>
                  <a:gd name="T14" fmla="*/ 20 w 58"/>
                  <a:gd name="T15" fmla="*/ 7 h 45"/>
                  <a:gd name="T16" fmla="*/ 27 w 58"/>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7" y="39"/>
                    </a:moveTo>
                    <a:lnTo>
                      <a:pt x="27" y="39"/>
                    </a:lnTo>
                    <a:cubicBezTo>
                      <a:pt x="31" y="38"/>
                      <a:pt x="33" y="37"/>
                      <a:pt x="36" y="37"/>
                    </a:cubicBezTo>
                    <a:lnTo>
                      <a:pt x="36" y="37"/>
                    </a:lnTo>
                    <a:cubicBezTo>
                      <a:pt x="57" y="32"/>
                      <a:pt x="49" y="0"/>
                      <a:pt x="30" y="5"/>
                    </a:cubicBezTo>
                    <a:lnTo>
                      <a:pt x="30" y="5"/>
                    </a:lnTo>
                    <a:cubicBezTo>
                      <a:pt x="26" y="5"/>
                      <a:pt x="23" y="7"/>
                      <a:pt x="20" y="7"/>
                    </a:cubicBezTo>
                    <a:lnTo>
                      <a:pt x="20" y="7"/>
                    </a:lnTo>
                    <a:cubicBezTo>
                      <a:pt x="0" y="12"/>
                      <a:pt x="7" y="44"/>
                      <a:pt x="2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1" name="Freeform 132">
                <a:extLst>
                  <a:ext uri="{FF2B5EF4-FFF2-40B4-BE49-F238E27FC236}">
                    <a16:creationId xmlns:a16="http://schemas.microsoft.com/office/drawing/2014/main" id="{D92CBEF5-9D5B-3C48-96A2-BE7A11C36AF7}"/>
                  </a:ext>
                </a:extLst>
              </p:cNvPr>
              <p:cNvSpPr>
                <a:spLocks noChangeArrowheads="1"/>
              </p:cNvSpPr>
              <p:nvPr/>
            </p:nvSpPr>
            <p:spPr bwMode="auto">
              <a:xfrm>
                <a:off x="6569130" y="3342952"/>
                <a:ext cx="14042" cy="10801"/>
              </a:xfrm>
              <a:custGeom>
                <a:avLst/>
                <a:gdLst>
                  <a:gd name="T0" fmla="*/ 27 w 58"/>
                  <a:gd name="T1" fmla="*/ 38 h 44"/>
                  <a:gd name="T2" fmla="*/ 27 w 58"/>
                  <a:gd name="T3" fmla="*/ 38 h 44"/>
                  <a:gd name="T4" fmla="*/ 37 w 58"/>
                  <a:gd name="T5" fmla="*/ 36 h 44"/>
                  <a:gd name="T6" fmla="*/ 37 w 58"/>
                  <a:gd name="T7" fmla="*/ 36 h 44"/>
                  <a:gd name="T8" fmla="*/ 30 w 58"/>
                  <a:gd name="T9" fmla="*/ 5 h 44"/>
                  <a:gd name="T10" fmla="*/ 30 w 58"/>
                  <a:gd name="T11" fmla="*/ 5 h 44"/>
                  <a:gd name="T12" fmla="*/ 20 w 58"/>
                  <a:gd name="T13" fmla="*/ 6 h 44"/>
                  <a:gd name="T14" fmla="*/ 20 w 58"/>
                  <a:gd name="T15" fmla="*/ 6 h 44"/>
                  <a:gd name="T16" fmla="*/ 27 w 58"/>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7" y="38"/>
                    </a:moveTo>
                    <a:lnTo>
                      <a:pt x="27" y="38"/>
                    </a:lnTo>
                    <a:cubicBezTo>
                      <a:pt x="31" y="38"/>
                      <a:pt x="34" y="37"/>
                      <a:pt x="37" y="36"/>
                    </a:cubicBezTo>
                    <a:lnTo>
                      <a:pt x="37" y="36"/>
                    </a:lnTo>
                    <a:cubicBezTo>
                      <a:pt x="57" y="32"/>
                      <a:pt x="50" y="0"/>
                      <a:pt x="30" y="5"/>
                    </a:cubicBezTo>
                    <a:lnTo>
                      <a:pt x="30" y="5"/>
                    </a:lnTo>
                    <a:cubicBezTo>
                      <a:pt x="26" y="5"/>
                      <a:pt x="23" y="6"/>
                      <a:pt x="20" y="6"/>
                    </a:cubicBezTo>
                    <a:lnTo>
                      <a:pt x="20" y="6"/>
                    </a:lnTo>
                    <a:cubicBezTo>
                      <a:pt x="0" y="11"/>
                      <a:pt x="7" y="43"/>
                      <a:pt x="2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2" name="Freeform 133">
                <a:extLst>
                  <a:ext uri="{FF2B5EF4-FFF2-40B4-BE49-F238E27FC236}">
                    <a16:creationId xmlns:a16="http://schemas.microsoft.com/office/drawing/2014/main" id="{2947FBDC-95D1-694E-AB5B-09CC8A8BC313}"/>
                  </a:ext>
                </a:extLst>
              </p:cNvPr>
              <p:cNvSpPr>
                <a:spLocks noChangeArrowheads="1"/>
              </p:cNvSpPr>
              <p:nvPr/>
            </p:nvSpPr>
            <p:spPr bwMode="auto">
              <a:xfrm>
                <a:off x="6558329" y="3368875"/>
                <a:ext cx="14042" cy="10801"/>
              </a:xfrm>
              <a:custGeom>
                <a:avLst/>
                <a:gdLst>
                  <a:gd name="T0" fmla="*/ 27 w 58"/>
                  <a:gd name="T1" fmla="*/ 39 h 44"/>
                  <a:gd name="T2" fmla="*/ 27 w 58"/>
                  <a:gd name="T3" fmla="*/ 39 h 44"/>
                  <a:gd name="T4" fmla="*/ 37 w 58"/>
                  <a:gd name="T5" fmla="*/ 37 h 44"/>
                  <a:gd name="T6" fmla="*/ 37 w 58"/>
                  <a:gd name="T7" fmla="*/ 37 h 44"/>
                  <a:gd name="T8" fmla="*/ 29 w 58"/>
                  <a:gd name="T9" fmla="*/ 5 h 44"/>
                  <a:gd name="T10" fmla="*/ 29 w 58"/>
                  <a:gd name="T11" fmla="*/ 5 h 44"/>
                  <a:gd name="T12" fmla="*/ 20 w 58"/>
                  <a:gd name="T13" fmla="*/ 7 h 44"/>
                  <a:gd name="T14" fmla="*/ 20 w 58"/>
                  <a:gd name="T15" fmla="*/ 7 h 44"/>
                  <a:gd name="T16" fmla="*/ 27 w 58"/>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7" y="39"/>
                    </a:moveTo>
                    <a:lnTo>
                      <a:pt x="27" y="39"/>
                    </a:lnTo>
                    <a:cubicBezTo>
                      <a:pt x="30" y="38"/>
                      <a:pt x="34" y="38"/>
                      <a:pt x="37" y="37"/>
                    </a:cubicBezTo>
                    <a:lnTo>
                      <a:pt x="37" y="37"/>
                    </a:lnTo>
                    <a:cubicBezTo>
                      <a:pt x="57" y="32"/>
                      <a:pt x="50" y="0"/>
                      <a:pt x="29" y="5"/>
                    </a:cubicBezTo>
                    <a:lnTo>
                      <a:pt x="29" y="5"/>
                    </a:lnTo>
                    <a:cubicBezTo>
                      <a:pt x="26" y="6"/>
                      <a:pt x="23" y="7"/>
                      <a:pt x="20" y="7"/>
                    </a:cubicBezTo>
                    <a:lnTo>
                      <a:pt x="20" y="7"/>
                    </a:lnTo>
                    <a:cubicBezTo>
                      <a:pt x="0" y="12"/>
                      <a:pt x="7" y="43"/>
                      <a:pt x="2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3" name="Freeform 134">
                <a:extLst>
                  <a:ext uri="{FF2B5EF4-FFF2-40B4-BE49-F238E27FC236}">
                    <a16:creationId xmlns:a16="http://schemas.microsoft.com/office/drawing/2014/main" id="{97FCA7EE-20B4-AB49-97D2-D72523AF3BFB}"/>
                  </a:ext>
                </a:extLst>
              </p:cNvPr>
              <p:cNvSpPr>
                <a:spLocks noChangeArrowheads="1"/>
              </p:cNvSpPr>
              <p:nvPr/>
            </p:nvSpPr>
            <p:spPr bwMode="auto">
              <a:xfrm>
                <a:off x="6593973" y="3377516"/>
                <a:ext cx="10801" cy="14041"/>
              </a:xfrm>
              <a:custGeom>
                <a:avLst/>
                <a:gdLst>
                  <a:gd name="T0" fmla="*/ 37 w 43"/>
                  <a:gd name="T1" fmla="*/ 26 h 56"/>
                  <a:gd name="T2" fmla="*/ 37 w 43"/>
                  <a:gd name="T3" fmla="*/ 26 h 56"/>
                  <a:gd name="T4" fmla="*/ 36 w 43"/>
                  <a:gd name="T5" fmla="*/ 21 h 56"/>
                  <a:gd name="T6" fmla="*/ 36 w 43"/>
                  <a:gd name="T7" fmla="*/ 21 h 56"/>
                  <a:gd name="T8" fmla="*/ 4 w 43"/>
                  <a:gd name="T9" fmla="*/ 28 h 56"/>
                  <a:gd name="T10" fmla="*/ 4 w 43"/>
                  <a:gd name="T11" fmla="*/ 28 h 56"/>
                  <a:gd name="T12" fmla="*/ 6 w 43"/>
                  <a:gd name="T13" fmla="*/ 34 h 56"/>
                  <a:gd name="T14" fmla="*/ 6 w 43"/>
                  <a:gd name="T15" fmla="*/ 34 h 56"/>
                  <a:gd name="T16" fmla="*/ 37 w 43"/>
                  <a:gd name="T17" fmla="*/ 2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6">
                    <a:moveTo>
                      <a:pt x="37" y="26"/>
                    </a:moveTo>
                    <a:lnTo>
                      <a:pt x="37" y="26"/>
                    </a:lnTo>
                    <a:cubicBezTo>
                      <a:pt x="37" y="25"/>
                      <a:pt x="36" y="23"/>
                      <a:pt x="36" y="21"/>
                    </a:cubicBezTo>
                    <a:lnTo>
                      <a:pt x="36" y="21"/>
                    </a:lnTo>
                    <a:cubicBezTo>
                      <a:pt x="32" y="0"/>
                      <a:pt x="0" y="7"/>
                      <a:pt x="4" y="28"/>
                    </a:cubicBezTo>
                    <a:lnTo>
                      <a:pt x="4" y="28"/>
                    </a:lnTo>
                    <a:cubicBezTo>
                      <a:pt x="5" y="30"/>
                      <a:pt x="5" y="32"/>
                      <a:pt x="6" y="34"/>
                    </a:cubicBezTo>
                    <a:lnTo>
                      <a:pt x="6" y="34"/>
                    </a:lnTo>
                    <a:cubicBezTo>
                      <a:pt x="10" y="55"/>
                      <a:pt x="42" y="47"/>
                      <a:pt x="37"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4" name="Freeform 135">
                <a:extLst>
                  <a:ext uri="{FF2B5EF4-FFF2-40B4-BE49-F238E27FC236}">
                    <a16:creationId xmlns:a16="http://schemas.microsoft.com/office/drawing/2014/main" id="{0494804C-0AE2-5548-B415-62E68501E132}"/>
                  </a:ext>
                </a:extLst>
              </p:cNvPr>
              <p:cNvSpPr>
                <a:spLocks noChangeArrowheads="1"/>
              </p:cNvSpPr>
              <p:nvPr/>
            </p:nvSpPr>
            <p:spPr bwMode="auto">
              <a:xfrm>
                <a:off x="6598294" y="3347273"/>
                <a:ext cx="16201" cy="14041"/>
              </a:xfrm>
              <a:custGeom>
                <a:avLst/>
                <a:gdLst>
                  <a:gd name="T0" fmla="*/ 29 w 66"/>
                  <a:gd name="T1" fmla="*/ 46 h 58"/>
                  <a:gd name="T2" fmla="*/ 29 w 66"/>
                  <a:gd name="T3" fmla="*/ 46 h 58"/>
                  <a:gd name="T4" fmla="*/ 46 w 66"/>
                  <a:gd name="T5" fmla="*/ 18 h 58"/>
                  <a:gd name="T6" fmla="*/ 46 w 66"/>
                  <a:gd name="T7" fmla="*/ 18 h 58"/>
                  <a:gd name="T8" fmla="*/ 35 w 66"/>
                  <a:gd name="T9" fmla="*/ 11 h 58"/>
                  <a:gd name="T10" fmla="*/ 35 w 66"/>
                  <a:gd name="T11" fmla="*/ 11 h 58"/>
                  <a:gd name="T12" fmla="*/ 18 w 66"/>
                  <a:gd name="T13" fmla="*/ 38 h 58"/>
                  <a:gd name="T14" fmla="*/ 18 w 66"/>
                  <a:gd name="T15" fmla="*/ 38 h 58"/>
                  <a:gd name="T16" fmla="*/ 29 w 66"/>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8">
                    <a:moveTo>
                      <a:pt x="29" y="46"/>
                    </a:moveTo>
                    <a:lnTo>
                      <a:pt x="29" y="46"/>
                    </a:lnTo>
                    <a:cubicBezTo>
                      <a:pt x="47" y="57"/>
                      <a:pt x="65" y="29"/>
                      <a:pt x="46" y="18"/>
                    </a:cubicBezTo>
                    <a:lnTo>
                      <a:pt x="46" y="18"/>
                    </a:lnTo>
                    <a:cubicBezTo>
                      <a:pt x="43" y="16"/>
                      <a:pt x="39" y="13"/>
                      <a:pt x="35" y="11"/>
                    </a:cubicBezTo>
                    <a:lnTo>
                      <a:pt x="35" y="11"/>
                    </a:lnTo>
                    <a:cubicBezTo>
                      <a:pt x="18" y="0"/>
                      <a:pt x="0" y="27"/>
                      <a:pt x="18" y="38"/>
                    </a:cubicBezTo>
                    <a:lnTo>
                      <a:pt x="18" y="38"/>
                    </a:lnTo>
                    <a:cubicBezTo>
                      <a:pt x="22" y="41"/>
                      <a:pt x="26"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5" name="Freeform 136">
                <a:extLst>
                  <a:ext uri="{FF2B5EF4-FFF2-40B4-BE49-F238E27FC236}">
                    <a16:creationId xmlns:a16="http://schemas.microsoft.com/office/drawing/2014/main" id="{A9CA2E10-DF75-1143-B3D3-77E8D1D453CC}"/>
                  </a:ext>
                </a:extLst>
              </p:cNvPr>
              <p:cNvSpPr>
                <a:spLocks noChangeArrowheads="1"/>
              </p:cNvSpPr>
              <p:nvPr/>
            </p:nvSpPr>
            <p:spPr bwMode="auto">
              <a:xfrm>
                <a:off x="6610175" y="3394797"/>
                <a:ext cx="10801" cy="14041"/>
              </a:xfrm>
              <a:custGeom>
                <a:avLst/>
                <a:gdLst>
                  <a:gd name="T0" fmla="*/ 39 w 45"/>
                  <a:gd name="T1" fmla="*/ 30 h 58"/>
                  <a:gd name="T2" fmla="*/ 39 w 45"/>
                  <a:gd name="T3" fmla="*/ 30 h 58"/>
                  <a:gd name="T4" fmla="*/ 36 w 45"/>
                  <a:gd name="T5" fmla="*/ 20 h 58"/>
                  <a:gd name="T6" fmla="*/ 36 w 45"/>
                  <a:gd name="T7" fmla="*/ 20 h 58"/>
                  <a:gd name="T8" fmla="*/ 5 w 45"/>
                  <a:gd name="T9" fmla="*/ 27 h 58"/>
                  <a:gd name="T10" fmla="*/ 5 w 45"/>
                  <a:gd name="T11" fmla="*/ 27 h 58"/>
                  <a:gd name="T12" fmla="*/ 7 w 45"/>
                  <a:gd name="T13" fmla="*/ 37 h 58"/>
                  <a:gd name="T14" fmla="*/ 7 w 45"/>
                  <a:gd name="T15" fmla="*/ 37 h 58"/>
                  <a:gd name="T16" fmla="*/ 39 w 45"/>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9" y="30"/>
                    </a:moveTo>
                    <a:lnTo>
                      <a:pt x="39" y="30"/>
                    </a:lnTo>
                    <a:cubicBezTo>
                      <a:pt x="38" y="26"/>
                      <a:pt x="38" y="23"/>
                      <a:pt x="36" y="20"/>
                    </a:cubicBezTo>
                    <a:lnTo>
                      <a:pt x="36" y="20"/>
                    </a:lnTo>
                    <a:cubicBezTo>
                      <a:pt x="32" y="0"/>
                      <a:pt x="0" y="7"/>
                      <a:pt x="5" y="27"/>
                    </a:cubicBezTo>
                    <a:lnTo>
                      <a:pt x="5" y="27"/>
                    </a:lnTo>
                    <a:cubicBezTo>
                      <a:pt x="6" y="31"/>
                      <a:pt x="7" y="34"/>
                      <a:pt x="7" y="37"/>
                    </a:cubicBezTo>
                    <a:lnTo>
                      <a:pt x="7" y="37"/>
                    </a:lnTo>
                    <a:cubicBezTo>
                      <a:pt x="12" y="57"/>
                      <a:pt x="44"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6" name="Freeform 137">
                <a:extLst>
                  <a:ext uri="{FF2B5EF4-FFF2-40B4-BE49-F238E27FC236}">
                    <a16:creationId xmlns:a16="http://schemas.microsoft.com/office/drawing/2014/main" id="{3633015A-FB3A-1541-9F9F-05D98B369585}"/>
                  </a:ext>
                </a:extLst>
              </p:cNvPr>
              <p:cNvSpPr>
                <a:spLocks noChangeArrowheads="1"/>
              </p:cNvSpPr>
              <p:nvPr/>
            </p:nvSpPr>
            <p:spPr bwMode="auto">
              <a:xfrm>
                <a:off x="6618816" y="3378595"/>
                <a:ext cx="10801" cy="14042"/>
              </a:xfrm>
              <a:custGeom>
                <a:avLst/>
                <a:gdLst>
                  <a:gd name="T0" fmla="*/ 38 w 44"/>
                  <a:gd name="T1" fmla="*/ 30 h 59"/>
                  <a:gd name="T2" fmla="*/ 38 w 44"/>
                  <a:gd name="T3" fmla="*/ 30 h 59"/>
                  <a:gd name="T4" fmla="*/ 36 w 44"/>
                  <a:gd name="T5" fmla="*/ 21 h 59"/>
                  <a:gd name="T6" fmla="*/ 36 w 44"/>
                  <a:gd name="T7" fmla="*/ 21 h 59"/>
                  <a:gd name="T8" fmla="*/ 4 w 44"/>
                  <a:gd name="T9" fmla="*/ 29 h 59"/>
                  <a:gd name="T10" fmla="*/ 4 w 44"/>
                  <a:gd name="T11" fmla="*/ 29 h 59"/>
                  <a:gd name="T12" fmla="*/ 6 w 44"/>
                  <a:gd name="T13" fmla="*/ 38 h 59"/>
                  <a:gd name="T14" fmla="*/ 6 w 44"/>
                  <a:gd name="T15" fmla="*/ 38 h 59"/>
                  <a:gd name="T16" fmla="*/ 38 w 44"/>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9">
                    <a:moveTo>
                      <a:pt x="38" y="30"/>
                    </a:moveTo>
                    <a:lnTo>
                      <a:pt x="38" y="30"/>
                    </a:lnTo>
                    <a:cubicBezTo>
                      <a:pt x="37" y="28"/>
                      <a:pt x="36" y="24"/>
                      <a:pt x="36" y="21"/>
                    </a:cubicBezTo>
                    <a:lnTo>
                      <a:pt x="36" y="21"/>
                    </a:lnTo>
                    <a:cubicBezTo>
                      <a:pt x="31" y="0"/>
                      <a:pt x="0" y="8"/>
                      <a:pt x="4" y="29"/>
                    </a:cubicBezTo>
                    <a:lnTo>
                      <a:pt x="4" y="29"/>
                    </a:lnTo>
                    <a:cubicBezTo>
                      <a:pt x="5" y="31"/>
                      <a:pt x="6" y="34"/>
                      <a:pt x="6" y="38"/>
                    </a:cubicBezTo>
                    <a:lnTo>
                      <a:pt x="6" y="38"/>
                    </a:lnTo>
                    <a:cubicBezTo>
                      <a:pt x="11" y="58"/>
                      <a:pt x="43" y="51"/>
                      <a:pt x="3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7" name="Freeform 138">
                <a:extLst>
                  <a:ext uri="{FF2B5EF4-FFF2-40B4-BE49-F238E27FC236}">
                    <a16:creationId xmlns:a16="http://schemas.microsoft.com/office/drawing/2014/main" id="{C6E36187-2A24-F748-B617-8FDDFCBB302E}"/>
                  </a:ext>
                </a:extLst>
              </p:cNvPr>
              <p:cNvSpPr>
                <a:spLocks noChangeArrowheads="1"/>
              </p:cNvSpPr>
              <p:nvPr/>
            </p:nvSpPr>
            <p:spPr bwMode="auto">
              <a:xfrm>
                <a:off x="6516205" y="3374275"/>
                <a:ext cx="14041" cy="10801"/>
              </a:xfrm>
              <a:custGeom>
                <a:avLst/>
                <a:gdLst>
                  <a:gd name="T0" fmla="*/ 28 w 58"/>
                  <a:gd name="T1" fmla="*/ 38 h 44"/>
                  <a:gd name="T2" fmla="*/ 28 w 58"/>
                  <a:gd name="T3" fmla="*/ 38 h 44"/>
                  <a:gd name="T4" fmla="*/ 37 w 58"/>
                  <a:gd name="T5" fmla="*/ 36 h 44"/>
                  <a:gd name="T6" fmla="*/ 37 w 58"/>
                  <a:gd name="T7" fmla="*/ 36 h 44"/>
                  <a:gd name="T8" fmla="*/ 30 w 58"/>
                  <a:gd name="T9" fmla="*/ 4 h 44"/>
                  <a:gd name="T10" fmla="*/ 30 w 58"/>
                  <a:gd name="T11" fmla="*/ 4 h 44"/>
                  <a:gd name="T12" fmla="*/ 20 w 58"/>
                  <a:gd name="T13" fmla="*/ 7 h 44"/>
                  <a:gd name="T14" fmla="*/ 20 w 58"/>
                  <a:gd name="T15" fmla="*/ 7 h 44"/>
                  <a:gd name="T16" fmla="*/ 28 w 58"/>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4">
                    <a:moveTo>
                      <a:pt x="28" y="38"/>
                    </a:moveTo>
                    <a:lnTo>
                      <a:pt x="28" y="38"/>
                    </a:lnTo>
                    <a:cubicBezTo>
                      <a:pt x="31" y="38"/>
                      <a:pt x="34" y="37"/>
                      <a:pt x="37" y="36"/>
                    </a:cubicBezTo>
                    <a:lnTo>
                      <a:pt x="37" y="36"/>
                    </a:lnTo>
                    <a:cubicBezTo>
                      <a:pt x="57" y="31"/>
                      <a:pt x="50" y="0"/>
                      <a:pt x="30" y="4"/>
                    </a:cubicBezTo>
                    <a:lnTo>
                      <a:pt x="30" y="4"/>
                    </a:lnTo>
                    <a:cubicBezTo>
                      <a:pt x="27" y="6"/>
                      <a:pt x="24" y="6"/>
                      <a:pt x="20" y="7"/>
                    </a:cubicBezTo>
                    <a:lnTo>
                      <a:pt x="20" y="7"/>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8" name="Freeform 139">
                <a:extLst>
                  <a:ext uri="{FF2B5EF4-FFF2-40B4-BE49-F238E27FC236}">
                    <a16:creationId xmlns:a16="http://schemas.microsoft.com/office/drawing/2014/main" id="{17BB9059-999C-C745-A9E9-95E056905200}"/>
                  </a:ext>
                </a:extLst>
              </p:cNvPr>
              <p:cNvSpPr>
                <a:spLocks noChangeArrowheads="1"/>
              </p:cNvSpPr>
              <p:nvPr/>
            </p:nvSpPr>
            <p:spPr bwMode="auto">
              <a:xfrm>
                <a:off x="6487042" y="3372115"/>
                <a:ext cx="11882" cy="10801"/>
              </a:xfrm>
              <a:custGeom>
                <a:avLst/>
                <a:gdLst>
                  <a:gd name="T0" fmla="*/ 27 w 49"/>
                  <a:gd name="T1" fmla="*/ 36 h 42"/>
                  <a:gd name="T2" fmla="*/ 27 w 49"/>
                  <a:gd name="T3" fmla="*/ 36 h 42"/>
                  <a:gd name="T4" fmla="*/ 20 w 49"/>
                  <a:gd name="T5" fmla="*/ 5 h 42"/>
                  <a:gd name="T6" fmla="*/ 20 w 49"/>
                  <a:gd name="T7" fmla="*/ 5 h 42"/>
                  <a:gd name="T8" fmla="*/ 27 w 49"/>
                  <a:gd name="T9" fmla="*/ 36 h 42"/>
                </a:gdLst>
                <a:ahLst/>
                <a:cxnLst>
                  <a:cxn ang="0">
                    <a:pos x="T0" y="T1"/>
                  </a:cxn>
                  <a:cxn ang="0">
                    <a:pos x="T2" y="T3"/>
                  </a:cxn>
                  <a:cxn ang="0">
                    <a:pos x="T4" y="T5"/>
                  </a:cxn>
                  <a:cxn ang="0">
                    <a:pos x="T6" y="T7"/>
                  </a:cxn>
                  <a:cxn ang="0">
                    <a:pos x="T8" y="T9"/>
                  </a:cxn>
                </a:cxnLst>
                <a:rect l="0" t="0" r="r" b="b"/>
                <a:pathLst>
                  <a:path w="49" h="42">
                    <a:moveTo>
                      <a:pt x="27" y="36"/>
                    </a:moveTo>
                    <a:lnTo>
                      <a:pt x="27" y="36"/>
                    </a:lnTo>
                    <a:cubicBezTo>
                      <a:pt x="48" y="31"/>
                      <a:pt x="40" y="0"/>
                      <a:pt x="20" y="5"/>
                    </a:cubicBezTo>
                    <a:lnTo>
                      <a:pt x="20" y="5"/>
                    </a:lnTo>
                    <a:cubicBezTo>
                      <a:pt x="0" y="9"/>
                      <a:pt x="7" y="41"/>
                      <a:pt x="27"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09" name="Freeform 140">
                <a:extLst>
                  <a:ext uri="{FF2B5EF4-FFF2-40B4-BE49-F238E27FC236}">
                    <a16:creationId xmlns:a16="http://schemas.microsoft.com/office/drawing/2014/main" id="{B90E4867-E452-E343-814F-19088D745EC3}"/>
                  </a:ext>
                </a:extLst>
              </p:cNvPr>
              <p:cNvSpPr>
                <a:spLocks noChangeArrowheads="1"/>
              </p:cNvSpPr>
              <p:nvPr/>
            </p:nvSpPr>
            <p:spPr bwMode="auto">
              <a:xfrm>
                <a:off x="6492442" y="3337551"/>
                <a:ext cx="11881" cy="11882"/>
              </a:xfrm>
              <a:custGeom>
                <a:avLst/>
                <a:gdLst>
                  <a:gd name="T0" fmla="*/ 29 w 49"/>
                  <a:gd name="T1" fmla="*/ 8 h 49"/>
                  <a:gd name="T2" fmla="*/ 29 w 49"/>
                  <a:gd name="T3" fmla="*/ 8 h 49"/>
                  <a:gd name="T4" fmla="*/ 28 w 49"/>
                  <a:gd name="T5" fmla="*/ 8 h 49"/>
                  <a:gd name="T6" fmla="*/ 28 w 49"/>
                  <a:gd name="T7" fmla="*/ 8 h 49"/>
                  <a:gd name="T8" fmla="*/ 28 w 49"/>
                  <a:gd name="T9" fmla="*/ 8 h 49"/>
                  <a:gd name="T10" fmla="*/ 28 w 49"/>
                  <a:gd name="T11" fmla="*/ 8 h 49"/>
                  <a:gd name="T12" fmla="*/ 29 w 49"/>
                  <a:gd name="T13" fmla="*/ 8 h 49"/>
                  <a:gd name="T14" fmla="*/ 43 w 49"/>
                  <a:gd name="T15" fmla="*/ 15 h 49"/>
                  <a:gd name="T16" fmla="*/ 43 w 49"/>
                  <a:gd name="T17" fmla="*/ 15 h 49"/>
                  <a:gd name="T18" fmla="*/ 18 w 49"/>
                  <a:gd name="T19" fmla="*/ 5 h 49"/>
                  <a:gd name="T20" fmla="*/ 18 w 49"/>
                  <a:gd name="T21" fmla="*/ 5 h 49"/>
                  <a:gd name="T22" fmla="*/ 3 w 49"/>
                  <a:gd name="T23" fmla="*/ 24 h 49"/>
                  <a:gd name="T24" fmla="*/ 3 w 49"/>
                  <a:gd name="T25" fmla="*/ 24 h 49"/>
                  <a:gd name="T26" fmla="*/ 43 w 49"/>
                  <a:gd name="T27" fmla="*/ 1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9">
                    <a:moveTo>
                      <a:pt x="29" y="8"/>
                    </a:moveTo>
                    <a:lnTo>
                      <a:pt x="29" y="8"/>
                    </a:lnTo>
                    <a:cubicBezTo>
                      <a:pt x="28" y="8"/>
                      <a:pt x="28" y="8"/>
                      <a:pt x="28" y="8"/>
                    </a:cubicBezTo>
                    <a:lnTo>
                      <a:pt x="28" y="8"/>
                    </a:lnTo>
                    <a:lnTo>
                      <a:pt x="28" y="8"/>
                    </a:lnTo>
                    <a:lnTo>
                      <a:pt x="28" y="8"/>
                    </a:lnTo>
                    <a:lnTo>
                      <a:pt x="29" y="8"/>
                    </a:lnTo>
                    <a:close/>
                    <a:moveTo>
                      <a:pt x="43" y="15"/>
                    </a:moveTo>
                    <a:lnTo>
                      <a:pt x="43" y="15"/>
                    </a:lnTo>
                    <a:cubicBezTo>
                      <a:pt x="40" y="2"/>
                      <a:pt x="27" y="0"/>
                      <a:pt x="18" y="5"/>
                    </a:cubicBezTo>
                    <a:lnTo>
                      <a:pt x="18" y="5"/>
                    </a:lnTo>
                    <a:cubicBezTo>
                      <a:pt x="9" y="5"/>
                      <a:pt x="0" y="12"/>
                      <a:pt x="3" y="24"/>
                    </a:cubicBezTo>
                    <a:lnTo>
                      <a:pt x="3" y="24"/>
                    </a:lnTo>
                    <a:cubicBezTo>
                      <a:pt x="12" y="48"/>
                      <a:pt x="48" y="40"/>
                      <a:pt x="43" y="1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0" name="Freeform 141">
                <a:extLst>
                  <a:ext uri="{FF2B5EF4-FFF2-40B4-BE49-F238E27FC236}">
                    <a16:creationId xmlns:a16="http://schemas.microsoft.com/office/drawing/2014/main" id="{013B98CA-9C0B-C844-B916-38E667EBB999}"/>
                  </a:ext>
                </a:extLst>
              </p:cNvPr>
              <p:cNvSpPr>
                <a:spLocks noChangeArrowheads="1"/>
              </p:cNvSpPr>
              <p:nvPr/>
            </p:nvSpPr>
            <p:spPr bwMode="auto">
              <a:xfrm>
                <a:off x="6505404" y="3359153"/>
                <a:ext cx="14041" cy="10801"/>
              </a:xfrm>
              <a:custGeom>
                <a:avLst/>
                <a:gdLst>
                  <a:gd name="T0" fmla="*/ 28 w 59"/>
                  <a:gd name="T1" fmla="*/ 39 h 45"/>
                  <a:gd name="T2" fmla="*/ 28 w 59"/>
                  <a:gd name="T3" fmla="*/ 39 h 45"/>
                  <a:gd name="T4" fmla="*/ 38 w 59"/>
                  <a:gd name="T5" fmla="*/ 37 h 45"/>
                  <a:gd name="T6" fmla="*/ 38 w 59"/>
                  <a:gd name="T7" fmla="*/ 37 h 45"/>
                  <a:gd name="T8" fmla="*/ 30 w 59"/>
                  <a:gd name="T9" fmla="*/ 5 h 45"/>
                  <a:gd name="T10" fmla="*/ 30 w 59"/>
                  <a:gd name="T11" fmla="*/ 5 h 45"/>
                  <a:gd name="T12" fmla="*/ 21 w 59"/>
                  <a:gd name="T13" fmla="*/ 7 h 45"/>
                  <a:gd name="T14" fmla="*/ 21 w 59"/>
                  <a:gd name="T15" fmla="*/ 7 h 45"/>
                  <a:gd name="T16" fmla="*/ 28 w 59"/>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5">
                    <a:moveTo>
                      <a:pt x="28" y="39"/>
                    </a:moveTo>
                    <a:lnTo>
                      <a:pt x="28" y="39"/>
                    </a:lnTo>
                    <a:cubicBezTo>
                      <a:pt x="31" y="39"/>
                      <a:pt x="34" y="38"/>
                      <a:pt x="38" y="37"/>
                    </a:cubicBezTo>
                    <a:lnTo>
                      <a:pt x="38" y="37"/>
                    </a:lnTo>
                    <a:cubicBezTo>
                      <a:pt x="58" y="32"/>
                      <a:pt x="50" y="0"/>
                      <a:pt x="30" y="5"/>
                    </a:cubicBezTo>
                    <a:lnTo>
                      <a:pt x="30" y="5"/>
                    </a:lnTo>
                    <a:cubicBezTo>
                      <a:pt x="27" y="6"/>
                      <a:pt x="24" y="7"/>
                      <a:pt x="21" y="7"/>
                    </a:cubicBezTo>
                    <a:lnTo>
                      <a:pt x="21" y="7"/>
                    </a:lnTo>
                    <a:cubicBezTo>
                      <a:pt x="0" y="12"/>
                      <a:pt x="8" y="44"/>
                      <a:pt x="28"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1" name="Freeform 142">
                <a:extLst>
                  <a:ext uri="{FF2B5EF4-FFF2-40B4-BE49-F238E27FC236}">
                    <a16:creationId xmlns:a16="http://schemas.microsoft.com/office/drawing/2014/main" id="{D816DDC6-6A6B-4845-B8BB-2FAFECC6FC4F}"/>
                  </a:ext>
                </a:extLst>
              </p:cNvPr>
              <p:cNvSpPr>
                <a:spLocks noChangeArrowheads="1"/>
              </p:cNvSpPr>
              <p:nvPr/>
            </p:nvSpPr>
            <p:spPr bwMode="auto">
              <a:xfrm>
                <a:off x="6524846" y="3336471"/>
                <a:ext cx="10801" cy="14041"/>
              </a:xfrm>
              <a:custGeom>
                <a:avLst/>
                <a:gdLst>
                  <a:gd name="T0" fmla="*/ 39 w 44"/>
                  <a:gd name="T1" fmla="*/ 30 h 58"/>
                  <a:gd name="T2" fmla="*/ 39 w 44"/>
                  <a:gd name="T3" fmla="*/ 30 h 58"/>
                  <a:gd name="T4" fmla="*/ 36 w 44"/>
                  <a:gd name="T5" fmla="*/ 20 h 58"/>
                  <a:gd name="T6" fmla="*/ 36 w 44"/>
                  <a:gd name="T7" fmla="*/ 20 h 58"/>
                  <a:gd name="T8" fmla="*/ 4 w 44"/>
                  <a:gd name="T9" fmla="*/ 28 h 58"/>
                  <a:gd name="T10" fmla="*/ 4 w 44"/>
                  <a:gd name="T11" fmla="*/ 28 h 58"/>
                  <a:gd name="T12" fmla="*/ 7 w 44"/>
                  <a:gd name="T13" fmla="*/ 37 h 58"/>
                  <a:gd name="T14" fmla="*/ 7 w 44"/>
                  <a:gd name="T15" fmla="*/ 37 h 58"/>
                  <a:gd name="T16" fmla="*/ 39 w 44"/>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8">
                    <a:moveTo>
                      <a:pt x="39" y="30"/>
                    </a:moveTo>
                    <a:lnTo>
                      <a:pt x="39" y="30"/>
                    </a:lnTo>
                    <a:cubicBezTo>
                      <a:pt x="38" y="27"/>
                      <a:pt x="37" y="23"/>
                      <a:pt x="36" y="20"/>
                    </a:cubicBezTo>
                    <a:lnTo>
                      <a:pt x="36" y="20"/>
                    </a:lnTo>
                    <a:cubicBezTo>
                      <a:pt x="31" y="0"/>
                      <a:pt x="0" y="7"/>
                      <a:pt x="4" y="28"/>
                    </a:cubicBezTo>
                    <a:lnTo>
                      <a:pt x="4" y="28"/>
                    </a:lnTo>
                    <a:cubicBezTo>
                      <a:pt x="6" y="31"/>
                      <a:pt x="6" y="33"/>
                      <a:pt x="7" y="37"/>
                    </a:cubicBezTo>
                    <a:lnTo>
                      <a:pt x="7" y="37"/>
                    </a:lnTo>
                    <a:cubicBezTo>
                      <a:pt x="11" y="57"/>
                      <a:pt x="43" y="50"/>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2" name="Freeform 143">
                <a:extLst>
                  <a:ext uri="{FF2B5EF4-FFF2-40B4-BE49-F238E27FC236}">
                    <a16:creationId xmlns:a16="http://schemas.microsoft.com/office/drawing/2014/main" id="{28BEF4E3-17C1-5640-B1C6-00256890DF48}"/>
                  </a:ext>
                </a:extLst>
              </p:cNvPr>
              <p:cNvSpPr>
                <a:spLocks noChangeArrowheads="1"/>
              </p:cNvSpPr>
              <p:nvPr/>
            </p:nvSpPr>
            <p:spPr bwMode="auto">
              <a:xfrm>
                <a:off x="6501084" y="3422880"/>
                <a:ext cx="14041" cy="10801"/>
              </a:xfrm>
              <a:custGeom>
                <a:avLst/>
                <a:gdLst>
                  <a:gd name="T0" fmla="*/ 29 w 59"/>
                  <a:gd name="T1" fmla="*/ 39 h 44"/>
                  <a:gd name="T2" fmla="*/ 29 w 59"/>
                  <a:gd name="T3" fmla="*/ 39 h 44"/>
                  <a:gd name="T4" fmla="*/ 37 w 59"/>
                  <a:gd name="T5" fmla="*/ 37 h 44"/>
                  <a:gd name="T6" fmla="*/ 37 w 59"/>
                  <a:gd name="T7" fmla="*/ 37 h 44"/>
                  <a:gd name="T8" fmla="*/ 30 w 59"/>
                  <a:gd name="T9" fmla="*/ 5 h 44"/>
                  <a:gd name="T10" fmla="*/ 30 w 59"/>
                  <a:gd name="T11" fmla="*/ 5 h 44"/>
                  <a:gd name="T12" fmla="*/ 21 w 59"/>
                  <a:gd name="T13" fmla="*/ 7 h 44"/>
                  <a:gd name="T14" fmla="*/ 21 w 59"/>
                  <a:gd name="T15" fmla="*/ 7 h 44"/>
                  <a:gd name="T16" fmla="*/ 29 w 59"/>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4">
                    <a:moveTo>
                      <a:pt x="29" y="39"/>
                    </a:moveTo>
                    <a:lnTo>
                      <a:pt x="29" y="39"/>
                    </a:lnTo>
                    <a:cubicBezTo>
                      <a:pt x="32" y="38"/>
                      <a:pt x="35" y="37"/>
                      <a:pt x="37" y="37"/>
                    </a:cubicBezTo>
                    <a:lnTo>
                      <a:pt x="37" y="37"/>
                    </a:lnTo>
                    <a:cubicBezTo>
                      <a:pt x="58" y="31"/>
                      <a:pt x="50" y="0"/>
                      <a:pt x="30" y="5"/>
                    </a:cubicBezTo>
                    <a:lnTo>
                      <a:pt x="30" y="5"/>
                    </a:lnTo>
                    <a:cubicBezTo>
                      <a:pt x="27" y="6"/>
                      <a:pt x="24" y="6"/>
                      <a:pt x="21" y="7"/>
                    </a:cubicBezTo>
                    <a:lnTo>
                      <a:pt x="21" y="7"/>
                    </a:lnTo>
                    <a:cubicBezTo>
                      <a:pt x="0" y="11"/>
                      <a:pt x="8" y="43"/>
                      <a:pt x="29"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3" name="Freeform 144">
                <a:extLst>
                  <a:ext uri="{FF2B5EF4-FFF2-40B4-BE49-F238E27FC236}">
                    <a16:creationId xmlns:a16="http://schemas.microsoft.com/office/drawing/2014/main" id="{6B81CD5B-EA19-FF49-BDFF-CA273A551828}"/>
                  </a:ext>
                </a:extLst>
              </p:cNvPr>
              <p:cNvSpPr>
                <a:spLocks noChangeArrowheads="1"/>
              </p:cNvSpPr>
              <p:nvPr/>
            </p:nvSpPr>
            <p:spPr bwMode="auto">
              <a:xfrm>
                <a:off x="6444917" y="3418560"/>
                <a:ext cx="16201" cy="14041"/>
              </a:xfrm>
              <a:custGeom>
                <a:avLst/>
                <a:gdLst>
                  <a:gd name="T0" fmla="*/ 29 w 65"/>
                  <a:gd name="T1" fmla="*/ 46 h 58"/>
                  <a:gd name="T2" fmla="*/ 29 w 65"/>
                  <a:gd name="T3" fmla="*/ 46 h 58"/>
                  <a:gd name="T4" fmla="*/ 46 w 65"/>
                  <a:gd name="T5" fmla="*/ 18 h 58"/>
                  <a:gd name="T6" fmla="*/ 46 w 65"/>
                  <a:gd name="T7" fmla="*/ 18 h 58"/>
                  <a:gd name="T8" fmla="*/ 34 w 65"/>
                  <a:gd name="T9" fmla="*/ 11 h 58"/>
                  <a:gd name="T10" fmla="*/ 34 w 65"/>
                  <a:gd name="T11" fmla="*/ 11 h 58"/>
                  <a:gd name="T12" fmla="*/ 17 w 65"/>
                  <a:gd name="T13" fmla="*/ 38 h 58"/>
                  <a:gd name="T14" fmla="*/ 17 w 65"/>
                  <a:gd name="T15" fmla="*/ 38 h 58"/>
                  <a:gd name="T16" fmla="*/ 29 w 65"/>
                  <a:gd name="T1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29" y="46"/>
                    </a:moveTo>
                    <a:lnTo>
                      <a:pt x="29" y="46"/>
                    </a:lnTo>
                    <a:cubicBezTo>
                      <a:pt x="47" y="57"/>
                      <a:pt x="64" y="29"/>
                      <a:pt x="46" y="18"/>
                    </a:cubicBezTo>
                    <a:lnTo>
                      <a:pt x="46" y="18"/>
                    </a:lnTo>
                    <a:cubicBezTo>
                      <a:pt x="42" y="16"/>
                      <a:pt x="39" y="13"/>
                      <a:pt x="34" y="11"/>
                    </a:cubicBezTo>
                    <a:lnTo>
                      <a:pt x="34" y="11"/>
                    </a:lnTo>
                    <a:cubicBezTo>
                      <a:pt x="17" y="0"/>
                      <a:pt x="0" y="28"/>
                      <a:pt x="17" y="38"/>
                    </a:cubicBezTo>
                    <a:lnTo>
                      <a:pt x="17" y="38"/>
                    </a:lnTo>
                    <a:cubicBezTo>
                      <a:pt x="22" y="41"/>
                      <a:pt x="25" y="43"/>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4" name="Freeform 145">
                <a:extLst>
                  <a:ext uri="{FF2B5EF4-FFF2-40B4-BE49-F238E27FC236}">
                    <a16:creationId xmlns:a16="http://schemas.microsoft.com/office/drawing/2014/main" id="{AB3D1CEC-6CC0-F141-A53F-8B592603C8DF}"/>
                  </a:ext>
                </a:extLst>
              </p:cNvPr>
              <p:cNvSpPr>
                <a:spLocks noChangeArrowheads="1"/>
              </p:cNvSpPr>
              <p:nvPr/>
            </p:nvSpPr>
            <p:spPr bwMode="auto">
              <a:xfrm>
                <a:off x="6450318" y="3377516"/>
                <a:ext cx="16202" cy="14041"/>
              </a:xfrm>
              <a:custGeom>
                <a:avLst/>
                <a:gdLst>
                  <a:gd name="T0" fmla="*/ 46 w 65"/>
                  <a:gd name="T1" fmla="*/ 18 h 58"/>
                  <a:gd name="T2" fmla="*/ 46 w 65"/>
                  <a:gd name="T3" fmla="*/ 18 h 58"/>
                  <a:gd name="T4" fmla="*/ 34 w 65"/>
                  <a:gd name="T5" fmla="*/ 11 h 58"/>
                  <a:gd name="T6" fmla="*/ 34 w 65"/>
                  <a:gd name="T7" fmla="*/ 11 h 58"/>
                  <a:gd name="T8" fmla="*/ 17 w 65"/>
                  <a:gd name="T9" fmla="*/ 39 h 58"/>
                  <a:gd name="T10" fmla="*/ 17 w 65"/>
                  <a:gd name="T11" fmla="*/ 39 h 58"/>
                  <a:gd name="T12" fmla="*/ 29 w 65"/>
                  <a:gd name="T13" fmla="*/ 46 h 58"/>
                  <a:gd name="T14" fmla="*/ 29 w 65"/>
                  <a:gd name="T15" fmla="*/ 46 h 58"/>
                  <a:gd name="T16" fmla="*/ 46 w 65"/>
                  <a:gd name="T17" fmla="*/ 1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46" y="18"/>
                    </a:moveTo>
                    <a:lnTo>
                      <a:pt x="46" y="18"/>
                    </a:lnTo>
                    <a:cubicBezTo>
                      <a:pt x="42" y="16"/>
                      <a:pt x="38" y="14"/>
                      <a:pt x="34" y="11"/>
                    </a:cubicBezTo>
                    <a:lnTo>
                      <a:pt x="34" y="11"/>
                    </a:lnTo>
                    <a:cubicBezTo>
                      <a:pt x="16" y="0"/>
                      <a:pt x="0" y="27"/>
                      <a:pt x="17" y="39"/>
                    </a:cubicBezTo>
                    <a:lnTo>
                      <a:pt x="17" y="39"/>
                    </a:lnTo>
                    <a:cubicBezTo>
                      <a:pt x="21" y="41"/>
                      <a:pt x="25" y="44"/>
                      <a:pt x="29" y="46"/>
                    </a:cubicBezTo>
                    <a:lnTo>
                      <a:pt x="29" y="46"/>
                    </a:lnTo>
                    <a:cubicBezTo>
                      <a:pt x="46" y="57"/>
                      <a:pt x="64" y="29"/>
                      <a:pt x="46"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5" name="Freeform 146">
                <a:extLst>
                  <a:ext uri="{FF2B5EF4-FFF2-40B4-BE49-F238E27FC236}">
                    <a16:creationId xmlns:a16="http://schemas.microsoft.com/office/drawing/2014/main" id="{09D0787F-9D86-B444-9798-33C7E8C980C9}"/>
                  </a:ext>
                </a:extLst>
              </p:cNvPr>
              <p:cNvSpPr>
                <a:spLocks noChangeArrowheads="1"/>
              </p:cNvSpPr>
              <p:nvPr/>
            </p:nvSpPr>
            <p:spPr bwMode="auto">
              <a:xfrm>
                <a:off x="6466520" y="3399118"/>
                <a:ext cx="16201" cy="15122"/>
              </a:xfrm>
              <a:custGeom>
                <a:avLst/>
                <a:gdLst>
                  <a:gd name="T0" fmla="*/ 29 w 64"/>
                  <a:gd name="T1" fmla="*/ 46 h 60"/>
                  <a:gd name="T2" fmla="*/ 29 w 64"/>
                  <a:gd name="T3" fmla="*/ 46 h 60"/>
                  <a:gd name="T4" fmla="*/ 46 w 64"/>
                  <a:gd name="T5" fmla="*/ 19 h 60"/>
                  <a:gd name="T6" fmla="*/ 46 w 64"/>
                  <a:gd name="T7" fmla="*/ 19 h 60"/>
                  <a:gd name="T8" fmla="*/ 35 w 64"/>
                  <a:gd name="T9" fmla="*/ 11 h 60"/>
                  <a:gd name="T10" fmla="*/ 35 w 64"/>
                  <a:gd name="T11" fmla="*/ 11 h 60"/>
                  <a:gd name="T12" fmla="*/ 17 w 64"/>
                  <a:gd name="T13" fmla="*/ 39 h 60"/>
                  <a:gd name="T14" fmla="*/ 17 w 64"/>
                  <a:gd name="T15" fmla="*/ 39 h 60"/>
                  <a:gd name="T16" fmla="*/ 29 w 64"/>
                  <a:gd name="T17" fmla="*/ 4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0">
                    <a:moveTo>
                      <a:pt x="29" y="46"/>
                    </a:moveTo>
                    <a:lnTo>
                      <a:pt x="29" y="46"/>
                    </a:lnTo>
                    <a:cubicBezTo>
                      <a:pt x="46" y="59"/>
                      <a:pt x="63" y="30"/>
                      <a:pt x="46" y="19"/>
                    </a:cubicBezTo>
                    <a:lnTo>
                      <a:pt x="46" y="19"/>
                    </a:lnTo>
                    <a:cubicBezTo>
                      <a:pt x="42" y="16"/>
                      <a:pt x="39" y="14"/>
                      <a:pt x="35" y="11"/>
                    </a:cubicBezTo>
                    <a:lnTo>
                      <a:pt x="35" y="11"/>
                    </a:lnTo>
                    <a:cubicBezTo>
                      <a:pt x="17" y="0"/>
                      <a:pt x="0" y="28"/>
                      <a:pt x="17" y="39"/>
                    </a:cubicBezTo>
                    <a:lnTo>
                      <a:pt x="17" y="39"/>
                    </a:lnTo>
                    <a:cubicBezTo>
                      <a:pt x="22" y="42"/>
                      <a:pt x="25" y="44"/>
                      <a:pt x="29" y="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6" name="Freeform 147">
                <a:extLst>
                  <a:ext uri="{FF2B5EF4-FFF2-40B4-BE49-F238E27FC236}">
                    <a16:creationId xmlns:a16="http://schemas.microsoft.com/office/drawing/2014/main" id="{A3D1CF8C-F000-E142-BF1B-75AE272F7FE6}"/>
                  </a:ext>
                </a:extLst>
              </p:cNvPr>
              <p:cNvSpPr>
                <a:spLocks noChangeArrowheads="1"/>
              </p:cNvSpPr>
              <p:nvPr/>
            </p:nvSpPr>
            <p:spPr bwMode="auto">
              <a:xfrm>
                <a:off x="6461119" y="3435841"/>
                <a:ext cx="11882" cy="11881"/>
              </a:xfrm>
              <a:custGeom>
                <a:avLst/>
                <a:gdLst>
                  <a:gd name="T0" fmla="*/ 29 w 49"/>
                  <a:gd name="T1" fmla="*/ 8 h 49"/>
                  <a:gd name="T2" fmla="*/ 29 w 49"/>
                  <a:gd name="T3" fmla="*/ 8 h 49"/>
                  <a:gd name="T4" fmla="*/ 27 w 49"/>
                  <a:gd name="T5" fmla="*/ 7 h 49"/>
                  <a:gd name="T6" fmla="*/ 27 w 49"/>
                  <a:gd name="T7" fmla="*/ 7 h 49"/>
                  <a:gd name="T8" fmla="*/ 28 w 49"/>
                  <a:gd name="T9" fmla="*/ 8 h 49"/>
                  <a:gd name="T10" fmla="*/ 28 w 49"/>
                  <a:gd name="T11" fmla="*/ 8 h 49"/>
                  <a:gd name="T12" fmla="*/ 29 w 49"/>
                  <a:gd name="T13" fmla="*/ 8 h 49"/>
                  <a:gd name="T14" fmla="*/ 18 w 49"/>
                  <a:gd name="T15" fmla="*/ 5 h 49"/>
                  <a:gd name="T16" fmla="*/ 18 w 49"/>
                  <a:gd name="T17" fmla="*/ 5 h 49"/>
                  <a:gd name="T18" fmla="*/ 3 w 49"/>
                  <a:gd name="T19" fmla="*/ 24 h 49"/>
                  <a:gd name="T20" fmla="*/ 3 w 49"/>
                  <a:gd name="T21" fmla="*/ 24 h 49"/>
                  <a:gd name="T22" fmla="*/ 42 w 49"/>
                  <a:gd name="T23" fmla="*/ 14 h 49"/>
                  <a:gd name="T24" fmla="*/ 42 w 49"/>
                  <a:gd name="T25" fmla="*/ 14 h 49"/>
                  <a:gd name="T26" fmla="*/ 18 w 49"/>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9">
                    <a:moveTo>
                      <a:pt x="29" y="8"/>
                    </a:moveTo>
                    <a:lnTo>
                      <a:pt x="29" y="8"/>
                    </a:lnTo>
                    <a:cubicBezTo>
                      <a:pt x="28" y="8"/>
                      <a:pt x="28" y="7"/>
                      <a:pt x="27" y="7"/>
                    </a:cubicBezTo>
                    <a:lnTo>
                      <a:pt x="27" y="7"/>
                    </a:lnTo>
                    <a:cubicBezTo>
                      <a:pt x="28" y="7"/>
                      <a:pt x="28" y="7"/>
                      <a:pt x="28" y="8"/>
                    </a:cubicBezTo>
                    <a:lnTo>
                      <a:pt x="28" y="8"/>
                    </a:lnTo>
                    <a:cubicBezTo>
                      <a:pt x="29" y="8"/>
                      <a:pt x="29" y="8"/>
                      <a:pt x="29" y="8"/>
                    </a:cubicBezTo>
                    <a:close/>
                    <a:moveTo>
                      <a:pt x="18" y="5"/>
                    </a:moveTo>
                    <a:lnTo>
                      <a:pt x="18" y="5"/>
                    </a:lnTo>
                    <a:cubicBezTo>
                      <a:pt x="9" y="6"/>
                      <a:pt x="0" y="12"/>
                      <a:pt x="3" y="24"/>
                    </a:cubicBezTo>
                    <a:lnTo>
                      <a:pt x="3" y="24"/>
                    </a:lnTo>
                    <a:cubicBezTo>
                      <a:pt x="11" y="48"/>
                      <a:pt x="48" y="39"/>
                      <a:pt x="42" y="14"/>
                    </a:cubicBezTo>
                    <a:lnTo>
                      <a:pt x="42" y="14"/>
                    </a:lnTo>
                    <a:cubicBezTo>
                      <a:pt x="40" y="1"/>
                      <a:pt x="26" y="0"/>
                      <a:pt x="18" y="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7" name="Freeform 148">
                <a:extLst>
                  <a:ext uri="{FF2B5EF4-FFF2-40B4-BE49-F238E27FC236}">
                    <a16:creationId xmlns:a16="http://schemas.microsoft.com/office/drawing/2014/main" id="{189480B7-2153-1942-9599-8C6854162F21}"/>
                  </a:ext>
                </a:extLst>
              </p:cNvPr>
              <p:cNvSpPr>
                <a:spLocks noChangeArrowheads="1"/>
              </p:cNvSpPr>
              <p:nvPr/>
            </p:nvSpPr>
            <p:spPr bwMode="auto">
              <a:xfrm>
                <a:off x="6422235" y="3455284"/>
                <a:ext cx="10801" cy="14041"/>
              </a:xfrm>
              <a:custGeom>
                <a:avLst/>
                <a:gdLst>
                  <a:gd name="T0" fmla="*/ 5 w 45"/>
                  <a:gd name="T1" fmla="*/ 28 h 58"/>
                  <a:gd name="T2" fmla="*/ 5 w 45"/>
                  <a:gd name="T3" fmla="*/ 28 h 58"/>
                  <a:gd name="T4" fmla="*/ 7 w 45"/>
                  <a:gd name="T5" fmla="*/ 37 h 58"/>
                  <a:gd name="T6" fmla="*/ 7 w 45"/>
                  <a:gd name="T7" fmla="*/ 37 h 58"/>
                  <a:gd name="T8" fmla="*/ 39 w 45"/>
                  <a:gd name="T9" fmla="*/ 30 h 58"/>
                  <a:gd name="T10" fmla="*/ 39 w 45"/>
                  <a:gd name="T11" fmla="*/ 30 h 58"/>
                  <a:gd name="T12" fmla="*/ 37 w 45"/>
                  <a:gd name="T13" fmla="*/ 20 h 58"/>
                  <a:gd name="T14" fmla="*/ 37 w 45"/>
                  <a:gd name="T15" fmla="*/ 20 h 58"/>
                  <a:gd name="T16" fmla="*/ 5 w 45"/>
                  <a:gd name="T17"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5" y="28"/>
                    </a:moveTo>
                    <a:lnTo>
                      <a:pt x="5" y="28"/>
                    </a:lnTo>
                    <a:cubicBezTo>
                      <a:pt x="6" y="31"/>
                      <a:pt x="7" y="34"/>
                      <a:pt x="7" y="37"/>
                    </a:cubicBezTo>
                    <a:lnTo>
                      <a:pt x="7" y="37"/>
                    </a:lnTo>
                    <a:cubicBezTo>
                      <a:pt x="12" y="57"/>
                      <a:pt x="44" y="50"/>
                      <a:pt x="39" y="30"/>
                    </a:cubicBezTo>
                    <a:lnTo>
                      <a:pt x="39" y="30"/>
                    </a:lnTo>
                    <a:cubicBezTo>
                      <a:pt x="38" y="27"/>
                      <a:pt x="38" y="24"/>
                      <a:pt x="37" y="20"/>
                    </a:cubicBezTo>
                    <a:lnTo>
                      <a:pt x="37" y="20"/>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8" name="Freeform 149">
                <a:extLst>
                  <a:ext uri="{FF2B5EF4-FFF2-40B4-BE49-F238E27FC236}">
                    <a16:creationId xmlns:a16="http://schemas.microsoft.com/office/drawing/2014/main" id="{1ED31303-EC51-CF48-B2A6-125EFC404E53}"/>
                  </a:ext>
                </a:extLst>
              </p:cNvPr>
              <p:cNvSpPr>
                <a:spLocks noChangeArrowheads="1"/>
              </p:cNvSpPr>
              <p:nvPr/>
            </p:nvSpPr>
            <p:spPr bwMode="auto">
              <a:xfrm>
                <a:off x="6442757" y="3481207"/>
                <a:ext cx="16201" cy="14041"/>
              </a:xfrm>
              <a:custGeom>
                <a:avLst/>
                <a:gdLst>
                  <a:gd name="T0" fmla="*/ 35 w 65"/>
                  <a:gd name="T1" fmla="*/ 11 h 58"/>
                  <a:gd name="T2" fmla="*/ 35 w 65"/>
                  <a:gd name="T3" fmla="*/ 11 h 58"/>
                  <a:gd name="T4" fmla="*/ 18 w 65"/>
                  <a:gd name="T5" fmla="*/ 39 h 58"/>
                  <a:gd name="T6" fmla="*/ 18 w 65"/>
                  <a:gd name="T7" fmla="*/ 39 h 58"/>
                  <a:gd name="T8" fmla="*/ 29 w 65"/>
                  <a:gd name="T9" fmla="*/ 46 h 58"/>
                  <a:gd name="T10" fmla="*/ 29 w 65"/>
                  <a:gd name="T11" fmla="*/ 46 h 58"/>
                  <a:gd name="T12" fmla="*/ 46 w 65"/>
                  <a:gd name="T13" fmla="*/ 18 h 58"/>
                  <a:gd name="T14" fmla="*/ 46 w 65"/>
                  <a:gd name="T15" fmla="*/ 18 h 58"/>
                  <a:gd name="T16" fmla="*/ 35 w 65"/>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8">
                    <a:moveTo>
                      <a:pt x="35" y="11"/>
                    </a:moveTo>
                    <a:lnTo>
                      <a:pt x="35" y="11"/>
                    </a:lnTo>
                    <a:cubicBezTo>
                      <a:pt x="18" y="0"/>
                      <a:pt x="0" y="28"/>
                      <a:pt x="18" y="39"/>
                    </a:cubicBezTo>
                    <a:lnTo>
                      <a:pt x="18" y="39"/>
                    </a:lnTo>
                    <a:cubicBezTo>
                      <a:pt x="22" y="41"/>
                      <a:pt x="26" y="44"/>
                      <a:pt x="29" y="46"/>
                    </a:cubicBezTo>
                    <a:lnTo>
                      <a:pt x="29" y="46"/>
                    </a:lnTo>
                    <a:cubicBezTo>
                      <a:pt x="48" y="57"/>
                      <a:pt x="64" y="29"/>
                      <a:pt x="46" y="18"/>
                    </a:cubicBezTo>
                    <a:lnTo>
                      <a:pt x="46" y="18"/>
                    </a:lnTo>
                    <a:cubicBezTo>
                      <a:pt x="43" y="16"/>
                      <a:pt x="39" y="14"/>
                      <a:pt x="35"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19" name="Freeform 150">
                <a:extLst>
                  <a:ext uri="{FF2B5EF4-FFF2-40B4-BE49-F238E27FC236}">
                    <a16:creationId xmlns:a16="http://schemas.microsoft.com/office/drawing/2014/main" id="{B2930900-089A-B546-9033-0E09769B758B}"/>
                  </a:ext>
                </a:extLst>
              </p:cNvPr>
              <p:cNvSpPr>
                <a:spLocks noChangeArrowheads="1"/>
              </p:cNvSpPr>
              <p:nvPr/>
            </p:nvSpPr>
            <p:spPr bwMode="auto">
              <a:xfrm>
                <a:off x="6470840" y="3484447"/>
                <a:ext cx="14041" cy="10801"/>
              </a:xfrm>
              <a:custGeom>
                <a:avLst/>
                <a:gdLst>
                  <a:gd name="T0" fmla="*/ 29 w 58"/>
                  <a:gd name="T1" fmla="*/ 5 h 45"/>
                  <a:gd name="T2" fmla="*/ 29 w 58"/>
                  <a:gd name="T3" fmla="*/ 5 h 45"/>
                  <a:gd name="T4" fmla="*/ 20 w 58"/>
                  <a:gd name="T5" fmla="*/ 8 h 45"/>
                  <a:gd name="T6" fmla="*/ 20 w 58"/>
                  <a:gd name="T7" fmla="*/ 8 h 45"/>
                  <a:gd name="T8" fmla="*/ 27 w 58"/>
                  <a:gd name="T9" fmla="*/ 39 h 45"/>
                  <a:gd name="T10" fmla="*/ 27 w 58"/>
                  <a:gd name="T11" fmla="*/ 39 h 45"/>
                  <a:gd name="T12" fmla="*/ 37 w 58"/>
                  <a:gd name="T13" fmla="*/ 37 h 45"/>
                  <a:gd name="T14" fmla="*/ 37 w 58"/>
                  <a:gd name="T15" fmla="*/ 37 h 45"/>
                  <a:gd name="T16" fmla="*/ 29 w 58"/>
                  <a:gd name="T1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9" y="5"/>
                    </a:moveTo>
                    <a:lnTo>
                      <a:pt x="29" y="5"/>
                    </a:lnTo>
                    <a:cubicBezTo>
                      <a:pt x="26" y="6"/>
                      <a:pt x="23" y="7"/>
                      <a:pt x="20" y="8"/>
                    </a:cubicBezTo>
                    <a:lnTo>
                      <a:pt x="20" y="8"/>
                    </a:lnTo>
                    <a:cubicBezTo>
                      <a:pt x="0" y="12"/>
                      <a:pt x="7" y="44"/>
                      <a:pt x="27" y="39"/>
                    </a:cubicBezTo>
                    <a:lnTo>
                      <a:pt x="27" y="39"/>
                    </a:lnTo>
                    <a:cubicBezTo>
                      <a:pt x="31" y="39"/>
                      <a:pt x="34" y="37"/>
                      <a:pt x="37" y="37"/>
                    </a:cubicBezTo>
                    <a:lnTo>
                      <a:pt x="37" y="37"/>
                    </a:lnTo>
                    <a:cubicBezTo>
                      <a:pt x="57" y="32"/>
                      <a:pt x="50" y="0"/>
                      <a:pt x="29"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0" name="Freeform 151">
                <a:extLst>
                  <a:ext uri="{FF2B5EF4-FFF2-40B4-BE49-F238E27FC236}">
                    <a16:creationId xmlns:a16="http://schemas.microsoft.com/office/drawing/2014/main" id="{4FF0ABC6-E983-7344-ADAC-C00AEB69EA50}"/>
                  </a:ext>
                </a:extLst>
              </p:cNvPr>
              <p:cNvSpPr>
                <a:spLocks noChangeArrowheads="1"/>
              </p:cNvSpPr>
              <p:nvPr/>
            </p:nvSpPr>
            <p:spPr bwMode="auto">
              <a:xfrm>
                <a:off x="6455719" y="3459604"/>
                <a:ext cx="14041" cy="10801"/>
              </a:xfrm>
              <a:custGeom>
                <a:avLst/>
                <a:gdLst>
                  <a:gd name="T0" fmla="*/ 29 w 58"/>
                  <a:gd name="T1" fmla="*/ 5 h 45"/>
                  <a:gd name="T2" fmla="*/ 29 w 58"/>
                  <a:gd name="T3" fmla="*/ 5 h 45"/>
                  <a:gd name="T4" fmla="*/ 21 w 58"/>
                  <a:gd name="T5" fmla="*/ 7 h 45"/>
                  <a:gd name="T6" fmla="*/ 21 w 58"/>
                  <a:gd name="T7" fmla="*/ 7 h 45"/>
                  <a:gd name="T8" fmla="*/ 27 w 58"/>
                  <a:gd name="T9" fmla="*/ 39 h 45"/>
                  <a:gd name="T10" fmla="*/ 27 w 58"/>
                  <a:gd name="T11" fmla="*/ 39 h 45"/>
                  <a:gd name="T12" fmla="*/ 37 w 58"/>
                  <a:gd name="T13" fmla="*/ 37 h 45"/>
                  <a:gd name="T14" fmla="*/ 37 w 58"/>
                  <a:gd name="T15" fmla="*/ 37 h 45"/>
                  <a:gd name="T16" fmla="*/ 29 w 58"/>
                  <a:gd name="T1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5">
                    <a:moveTo>
                      <a:pt x="29" y="5"/>
                    </a:moveTo>
                    <a:lnTo>
                      <a:pt x="29" y="5"/>
                    </a:lnTo>
                    <a:cubicBezTo>
                      <a:pt x="26" y="5"/>
                      <a:pt x="23" y="7"/>
                      <a:pt x="21" y="7"/>
                    </a:cubicBezTo>
                    <a:lnTo>
                      <a:pt x="21" y="7"/>
                    </a:lnTo>
                    <a:cubicBezTo>
                      <a:pt x="0" y="12"/>
                      <a:pt x="7" y="44"/>
                      <a:pt x="27" y="39"/>
                    </a:cubicBezTo>
                    <a:lnTo>
                      <a:pt x="27" y="39"/>
                    </a:lnTo>
                    <a:cubicBezTo>
                      <a:pt x="31" y="38"/>
                      <a:pt x="34" y="37"/>
                      <a:pt x="37" y="37"/>
                    </a:cubicBezTo>
                    <a:lnTo>
                      <a:pt x="37" y="37"/>
                    </a:lnTo>
                    <a:cubicBezTo>
                      <a:pt x="57" y="32"/>
                      <a:pt x="50" y="0"/>
                      <a:pt x="29"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1" name="Freeform 152">
                <a:extLst>
                  <a:ext uri="{FF2B5EF4-FFF2-40B4-BE49-F238E27FC236}">
                    <a16:creationId xmlns:a16="http://schemas.microsoft.com/office/drawing/2014/main" id="{1158B2AF-2A85-CC4F-8546-FE2BBAA5003D}"/>
                  </a:ext>
                </a:extLst>
              </p:cNvPr>
              <p:cNvSpPr>
                <a:spLocks noChangeArrowheads="1"/>
              </p:cNvSpPr>
              <p:nvPr/>
            </p:nvSpPr>
            <p:spPr bwMode="auto">
              <a:xfrm>
                <a:off x="6956891" y="3206858"/>
                <a:ext cx="11881" cy="10801"/>
              </a:xfrm>
              <a:custGeom>
                <a:avLst/>
                <a:gdLst>
                  <a:gd name="T0" fmla="*/ 28 w 49"/>
                  <a:gd name="T1" fmla="*/ 36 h 42"/>
                  <a:gd name="T2" fmla="*/ 28 w 49"/>
                  <a:gd name="T3" fmla="*/ 36 h 42"/>
                  <a:gd name="T4" fmla="*/ 20 w 49"/>
                  <a:gd name="T5" fmla="*/ 5 h 42"/>
                  <a:gd name="T6" fmla="*/ 20 w 49"/>
                  <a:gd name="T7" fmla="*/ 5 h 42"/>
                  <a:gd name="T8" fmla="*/ 28 w 49"/>
                  <a:gd name="T9" fmla="*/ 36 h 42"/>
                </a:gdLst>
                <a:ahLst/>
                <a:cxnLst>
                  <a:cxn ang="0">
                    <a:pos x="T0" y="T1"/>
                  </a:cxn>
                  <a:cxn ang="0">
                    <a:pos x="T2" y="T3"/>
                  </a:cxn>
                  <a:cxn ang="0">
                    <a:pos x="T4" y="T5"/>
                  </a:cxn>
                  <a:cxn ang="0">
                    <a:pos x="T6" y="T7"/>
                  </a:cxn>
                  <a:cxn ang="0">
                    <a:pos x="T8" y="T9"/>
                  </a:cxn>
                </a:cxnLst>
                <a:rect l="0" t="0" r="r" b="b"/>
                <a:pathLst>
                  <a:path w="49" h="42">
                    <a:moveTo>
                      <a:pt x="28" y="36"/>
                    </a:moveTo>
                    <a:lnTo>
                      <a:pt x="28" y="36"/>
                    </a:lnTo>
                    <a:cubicBezTo>
                      <a:pt x="48" y="32"/>
                      <a:pt x="41" y="0"/>
                      <a:pt x="20" y="5"/>
                    </a:cubicBezTo>
                    <a:lnTo>
                      <a:pt x="20" y="5"/>
                    </a:lnTo>
                    <a:cubicBezTo>
                      <a:pt x="0" y="10"/>
                      <a:pt x="7"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2" name="Freeform 153">
                <a:extLst>
                  <a:ext uri="{FF2B5EF4-FFF2-40B4-BE49-F238E27FC236}">
                    <a16:creationId xmlns:a16="http://schemas.microsoft.com/office/drawing/2014/main" id="{3172FFE6-F654-144B-9859-236E8D6D852F}"/>
                  </a:ext>
                </a:extLst>
              </p:cNvPr>
              <p:cNvSpPr>
                <a:spLocks noChangeArrowheads="1"/>
              </p:cNvSpPr>
              <p:nvPr/>
            </p:nvSpPr>
            <p:spPr bwMode="auto">
              <a:xfrm>
                <a:off x="6961211" y="3226299"/>
                <a:ext cx="8641" cy="11881"/>
              </a:xfrm>
              <a:custGeom>
                <a:avLst/>
                <a:gdLst>
                  <a:gd name="T0" fmla="*/ 34 w 36"/>
                  <a:gd name="T1" fmla="*/ 27 h 49"/>
                  <a:gd name="T2" fmla="*/ 34 w 36"/>
                  <a:gd name="T3" fmla="*/ 27 h 49"/>
                  <a:gd name="T4" fmla="*/ 34 w 36"/>
                  <a:gd name="T5" fmla="*/ 22 h 49"/>
                  <a:gd name="T6" fmla="*/ 34 w 36"/>
                  <a:gd name="T7" fmla="*/ 22 h 49"/>
                  <a:gd name="T8" fmla="*/ 1 w 36"/>
                  <a:gd name="T9" fmla="*/ 21 h 49"/>
                  <a:gd name="T10" fmla="*/ 1 w 36"/>
                  <a:gd name="T11" fmla="*/ 21 h 49"/>
                  <a:gd name="T12" fmla="*/ 1 w 36"/>
                  <a:gd name="T13" fmla="*/ 26 h 49"/>
                  <a:gd name="T14" fmla="*/ 1 w 36"/>
                  <a:gd name="T15" fmla="*/ 26 h 49"/>
                  <a:gd name="T16" fmla="*/ 34 w 36"/>
                  <a:gd name="T17"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49">
                    <a:moveTo>
                      <a:pt x="34" y="27"/>
                    </a:moveTo>
                    <a:lnTo>
                      <a:pt x="34" y="27"/>
                    </a:lnTo>
                    <a:cubicBezTo>
                      <a:pt x="34" y="26"/>
                      <a:pt x="34" y="24"/>
                      <a:pt x="34" y="22"/>
                    </a:cubicBezTo>
                    <a:lnTo>
                      <a:pt x="34" y="22"/>
                    </a:lnTo>
                    <a:cubicBezTo>
                      <a:pt x="32" y="1"/>
                      <a:pt x="0" y="0"/>
                      <a:pt x="1" y="21"/>
                    </a:cubicBezTo>
                    <a:lnTo>
                      <a:pt x="1" y="21"/>
                    </a:lnTo>
                    <a:cubicBezTo>
                      <a:pt x="1" y="22"/>
                      <a:pt x="1" y="24"/>
                      <a:pt x="1" y="26"/>
                    </a:cubicBezTo>
                    <a:lnTo>
                      <a:pt x="1" y="26"/>
                    </a:lnTo>
                    <a:cubicBezTo>
                      <a:pt x="2" y="47"/>
                      <a:pt x="35" y="48"/>
                      <a:pt x="34"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3" name="Freeform 154">
                <a:extLst>
                  <a:ext uri="{FF2B5EF4-FFF2-40B4-BE49-F238E27FC236}">
                    <a16:creationId xmlns:a16="http://schemas.microsoft.com/office/drawing/2014/main" id="{1E14D4C4-B31C-7743-963B-E99E2E4CF193}"/>
                  </a:ext>
                </a:extLst>
              </p:cNvPr>
              <p:cNvSpPr>
                <a:spLocks noChangeArrowheads="1"/>
              </p:cNvSpPr>
              <p:nvPr/>
            </p:nvSpPr>
            <p:spPr bwMode="auto">
              <a:xfrm>
                <a:off x="6974173" y="3201456"/>
                <a:ext cx="14041" cy="14042"/>
              </a:xfrm>
              <a:custGeom>
                <a:avLst/>
                <a:gdLst>
                  <a:gd name="T0" fmla="*/ 23 w 59"/>
                  <a:gd name="T1" fmla="*/ 43 h 56"/>
                  <a:gd name="T2" fmla="*/ 23 w 59"/>
                  <a:gd name="T3" fmla="*/ 43 h 56"/>
                  <a:gd name="T4" fmla="*/ 41 w 59"/>
                  <a:gd name="T5" fmla="*/ 15 h 56"/>
                  <a:gd name="T6" fmla="*/ 41 w 59"/>
                  <a:gd name="T7" fmla="*/ 15 h 56"/>
                  <a:gd name="T8" fmla="*/ 34 w 59"/>
                  <a:gd name="T9" fmla="*/ 12 h 56"/>
                  <a:gd name="T10" fmla="*/ 34 w 59"/>
                  <a:gd name="T11" fmla="*/ 12 h 56"/>
                  <a:gd name="T12" fmla="*/ 17 w 59"/>
                  <a:gd name="T13" fmla="*/ 39 h 56"/>
                  <a:gd name="T14" fmla="*/ 17 w 59"/>
                  <a:gd name="T15" fmla="*/ 39 h 56"/>
                  <a:gd name="T16" fmla="*/ 23 w 59"/>
                  <a:gd name="T17" fmla="*/ 4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6">
                    <a:moveTo>
                      <a:pt x="23" y="43"/>
                    </a:moveTo>
                    <a:lnTo>
                      <a:pt x="23" y="43"/>
                    </a:lnTo>
                    <a:cubicBezTo>
                      <a:pt x="41" y="55"/>
                      <a:pt x="58" y="27"/>
                      <a:pt x="41" y="15"/>
                    </a:cubicBezTo>
                    <a:lnTo>
                      <a:pt x="41" y="15"/>
                    </a:lnTo>
                    <a:cubicBezTo>
                      <a:pt x="38" y="14"/>
                      <a:pt x="36" y="13"/>
                      <a:pt x="34" y="12"/>
                    </a:cubicBezTo>
                    <a:lnTo>
                      <a:pt x="34" y="12"/>
                    </a:lnTo>
                    <a:cubicBezTo>
                      <a:pt x="16" y="0"/>
                      <a:pt x="0" y="28"/>
                      <a:pt x="17" y="39"/>
                    </a:cubicBezTo>
                    <a:lnTo>
                      <a:pt x="17" y="39"/>
                    </a:lnTo>
                    <a:cubicBezTo>
                      <a:pt x="19" y="41"/>
                      <a:pt x="21" y="42"/>
                      <a:pt x="2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4" name="Freeform 155">
                <a:extLst>
                  <a:ext uri="{FF2B5EF4-FFF2-40B4-BE49-F238E27FC236}">
                    <a16:creationId xmlns:a16="http://schemas.microsoft.com/office/drawing/2014/main" id="{843CE523-FC27-DD40-8C27-14FA3F34C21C}"/>
                  </a:ext>
                </a:extLst>
              </p:cNvPr>
              <p:cNvSpPr>
                <a:spLocks noChangeArrowheads="1"/>
              </p:cNvSpPr>
              <p:nvPr/>
            </p:nvSpPr>
            <p:spPr bwMode="auto">
              <a:xfrm>
                <a:off x="6989295" y="3225219"/>
                <a:ext cx="12961" cy="10801"/>
              </a:xfrm>
              <a:custGeom>
                <a:avLst/>
                <a:gdLst>
                  <a:gd name="T0" fmla="*/ 27 w 54"/>
                  <a:gd name="T1" fmla="*/ 38 h 43"/>
                  <a:gd name="T2" fmla="*/ 27 w 54"/>
                  <a:gd name="T3" fmla="*/ 38 h 43"/>
                  <a:gd name="T4" fmla="*/ 33 w 54"/>
                  <a:gd name="T5" fmla="*/ 37 h 43"/>
                  <a:gd name="T6" fmla="*/ 33 w 54"/>
                  <a:gd name="T7" fmla="*/ 37 h 43"/>
                  <a:gd name="T8" fmla="*/ 25 w 54"/>
                  <a:gd name="T9" fmla="*/ 5 h 43"/>
                  <a:gd name="T10" fmla="*/ 25 w 54"/>
                  <a:gd name="T11" fmla="*/ 5 h 43"/>
                  <a:gd name="T12" fmla="*/ 20 w 54"/>
                  <a:gd name="T13" fmla="*/ 6 h 43"/>
                  <a:gd name="T14" fmla="*/ 20 w 54"/>
                  <a:gd name="T15" fmla="*/ 6 h 43"/>
                  <a:gd name="T16" fmla="*/ 27 w 54"/>
                  <a:gd name="T17"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3">
                    <a:moveTo>
                      <a:pt x="27" y="38"/>
                    </a:moveTo>
                    <a:lnTo>
                      <a:pt x="27" y="38"/>
                    </a:lnTo>
                    <a:cubicBezTo>
                      <a:pt x="29" y="37"/>
                      <a:pt x="31" y="37"/>
                      <a:pt x="33" y="37"/>
                    </a:cubicBezTo>
                    <a:lnTo>
                      <a:pt x="33" y="37"/>
                    </a:lnTo>
                    <a:cubicBezTo>
                      <a:pt x="53" y="32"/>
                      <a:pt x="46" y="0"/>
                      <a:pt x="25" y="5"/>
                    </a:cubicBezTo>
                    <a:lnTo>
                      <a:pt x="25" y="5"/>
                    </a:lnTo>
                    <a:cubicBezTo>
                      <a:pt x="23" y="5"/>
                      <a:pt x="22" y="5"/>
                      <a:pt x="20" y="6"/>
                    </a:cubicBezTo>
                    <a:lnTo>
                      <a:pt x="20" y="6"/>
                    </a:lnTo>
                    <a:cubicBezTo>
                      <a:pt x="0" y="11"/>
                      <a:pt x="7" y="42"/>
                      <a:pt x="2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5" name="Freeform 156">
                <a:extLst>
                  <a:ext uri="{FF2B5EF4-FFF2-40B4-BE49-F238E27FC236}">
                    <a16:creationId xmlns:a16="http://schemas.microsoft.com/office/drawing/2014/main" id="{3342ACB4-2997-9044-ACE4-DF5BC8E55703}"/>
                  </a:ext>
                </a:extLst>
              </p:cNvPr>
              <p:cNvSpPr>
                <a:spLocks noChangeArrowheads="1"/>
              </p:cNvSpPr>
              <p:nvPr/>
            </p:nvSpPr>
            <p:spPr bwMode="auto">
              <a:xfrm>
                <a:off x="6979574" y="3162573"/>
                <a:ext cx="10801" cy="15122"/>
              </a:xfrm>
              <a:custGeom>
                <a:avLst/>
                <a:gdLst>
                  <a:gd name="T0" fmla="*/ 39 w 45"/>
                  <a:gd name="T1" fmla="*/ 31 h 60"/>
                  <a:gd name="T2" fmla="*/ 39 w 45"/>
                  <a:gd name="T3" fmla="*/ 31 h 60"/>
                  <a:gd name="T4" fmla="*/ 37 w 45"/>
                  <a:gd name="T5" fmla="*/ 21 h 60"/>
                  <a:gd name="T6" fmla="*/ 37 w 45"/>
                  <a:gd name="T7" fmla="*/ 21 h 60"/>
                  <a:gd name="T8" fmla="*/ 5 w 45"/>
                  <a:gd name="T9" fmla="*/ 28 h 60"/>
                  <a:gd name="T10" fmla="*/ 5 w 45"/>
                  <a:gd name="T11" fmla="*/ 28 h 60"/>
                  <a:gd name="T12" fmla="*/ 7 w 45"/>
                  <a:gd name="T13" fmla="*/ 39 h 60"/>
                  <a:gd name="T14" fmla="*/ 7 w 45"/>
                  <a:gd name="T15" fmla="*/ 39 h 60"/>
                  <a:gd name="T16" fmla="*/ 39 w 45"/>
                  <a:gd name="T17"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0">
                    <a:moveTo>
                      <a:pt x="39" y="31"/>
                    </a:moveTo>
                    <a:lnTo>
                      <a:pt x="39" y="31"/>
                    </a:lnTo>
                    <a:cubicBezTo>
                      <a:pt x="38" y="28"/>
                      <a:pt x="38" y="24"/>
                      <a:pt x="37" y="21"/>
                    </a:cubicBezTo>
                    <a:lnTo>
                      <a:pt x="37" y="21"/>
                    </a:lnTo>
                    <a:cubicBezTo>
                      <a:pt x="32" y="0"/>
                      <a:pt x="0" y="8"/>
                      <a:pt x="5" y="28"/>
                    </a:cubicBezTo>
                    <a:lnTo>
                      <a:pt x="5" y="28"/>
                    </a:lnTo>
                    <a:cubicBezTo>
                      <a:pt x="6" y="31"/>
                      <a:pt x="7" y="35"/>
                      <a:pt x="7" y="39"/>
                    </a:cubicBezTo>
                    <a:lnTo>
                      <a:pt x="7" y="39"/>
                    </a:lnTo>
                    <a:cubicBezTo>
                      <a:pt x="12" y="59"/>
                      <a:pt x="44" y="51"/>
                      <a:pt x="39"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6" name="Freeform 157">
                <a:extLst>
                  <a:ext uri="{FF2B5EF4-FFF2-40B4-BE49-F238E27FC236}">
                    <a16:creationId xmlns:a16="http://schemas.microsoft.com/office/drawing/2014/main" id="{CA7FA371-F353-D14F-A662-1354D07A1C06}"/>
                  </a:ext>
                </a:extLst>
              </p:cNvPr>
              <p:cNvSpPr>
                <a:spLocks noChangeArrowheads="1"/>
              </p:cNvSpPr>
              <p:nvPr/>
            </p:nvSpPr>
            <p:spPr bwMode="auto">
              <a:xfrm>
                <a:off x="7017378" y="3164733"/>
                <a:ext cx="12961" cy="15122"/>
              </a:xfrm>
              <a:custGeom>
                <a:avLst/>
                <a:gdLst>
                  <a:gd name="T0" fmla="*/ 39 w 55"/>
                  <a:gd name="T1" fmla="*/ 41 h 60"/>
                  <a:gd name="T2" fmla="*/ 39 w 55"/>
                  <a:gd name="T3" fmla="*/ 41 h 60"/>
                  <a:gd name="T4" fmla="*/ 43 w 55"/>
                  <a:gd name="T5" fmla="*/ 35 h 60"/>
                  <a:gd name="T6" fmla="*/ 43 w 55"/>
                  <a:gd name="T7" fmla="*/ 35 h 60"/>
                  <a:gd name="T8" fmla="*/ 15 w 55"/>
                  <a:gd name="T9" fmla="*/ 18 h 60"/>
                  <a:gd name="T10" fmla="*/ 15 w 55"/>
                  <a:gd name="T11" fmla="*/ 18 h 60"/>
                  <a:gd name="T12" fmla="*/ 12 w 55"/>
                  <a:gd name="T13" fmla="*/ 24 h 60"/>
                  <a:gd name="T14" fmla="*/ 12 w 55"/>
                  <a:gd name="T15" fmla="*/ 24 h 60"/>
                  <a:gd name="T16" fmla="*/ 39 w 55"/>
                  <a:gd name="T1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9" y="41"/>
                    </a:moveTo>
                    <a:lnTo>
                      <a:pt x="39" y="41"/>
                    </a:lnTo>
                    <a:cubicBezTo>
                      <a:pt x="41" y="39"/>
                      <a:pt x="42" y="37"/>
                      <a:pt x="43" y="35"/>
                    </a:cubicBezTo>
                    <a:lnTo>
                      <a:pt x="43" y="35"/>
                    </a:lnTo>
                    <a:cubicBezTo>
                      <a:pt x="54" y="17"/>
                      <a:pt x="27" y="0"/>
                      <a:pt x="15" y="18"/>
                    </a:cubicBezTo>
                    <a:lnTo>
                      <a:pt x="15" y="18"/>
                    </a:lnTo>
                    <a:cubicBezTo>
                      <a:pt x="14" y="20"/>
                      <a:pt x="13" y="22"/>
                      <a:pt x="12" y="24"/>
                    </a:cubicBezTo>
                    <a:lnTo>
                      <a:pt x="12" y="24"/>
                    </a:lnTo>
                    <a:cubicBezTo>
                      <a:pt x="0" y="42"/>
                      <a:pt x="28" y="59"/>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7" name="Freeform 158">
                <a:extLst>
                  <a:ext uri="{FF2B5EF4-FFF2-40B4-BE49-F238E27FC236}">
                    <a16:creationId xmlns:a16="http://schemas.microsoft.com/office/drawing/2014/main" id="{A37C85D1-A146-BA43-A9D5-3428D2EAAD16}"/>
                  </a:ext>
                </a:extLst>
              </p:cNvPr>
              <p:cNvSpPr>
                <a:spLocks noChangeArrowheads="1"/>
              </p:cNvSpPr>
              <p:nvPr/>
            </p:nvSpPr>
            <p:spPr bwMode="auto">
              <a:xfrm>
                <a:off x="7019538" y="3190655"/>
                <a:ext cx="12961" cy="15122"/>
              </a:xfrm>
              <a:custGeom>
                <a:avLst/>
                <a:gdLst>
                  <a:gd name="T0" fmla="*/ 39 w 55"/>
                  <a:gd name="T1" fmla="*/ 41 h 60"/>
                  <a:gd name="T2" fmla="*/ 39 w 55"/>
                  <a:gd name="T3" fmla="*/ 41 h 60"/>
                  <a:gd name="T4" fmla="*/ 43 w 55"/>
                  <a:gd name="T5" fmla="*/ 35 h 60"/>
                  <a:gd name="T6" fmla="*/ 43 w 55"/>
                  <a:gd name="T7" fmla="*/ 35 h 60"/>
                  <a:gd name="T8" fmla="*/ 15 w 55"/>
                  <a:gd name="T9" fmla="*/ 18 h 60"/>
                  <a:gd name="T10" fmla="*/ 15 w 55"/>
                  <a:gd name="T11" fmla="*/ 18 h 60"/>
                  <a:gd name="T12" fmla="*/ 11 w 55"/>
                  <a:gd name="T13" fmla="*/ 24 h 60"/>
                  <a:gd name="T14" fmla="*/ 11 w 55"/>
                  <a:gd name="T15" fmla="*/ 24 h 60"/>
                  <a:gd name="T16" fmla="*/ 39 w 55"/>
                  <a:gd name="T1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9" y="41"/>
                    </a:moveTo>
                    <a:lnTo>
                      <a:pt x="39" y="41"/>
                    </a:lnTo>
                    <a:cubicBezTo>
                      <a:pt x="40" y="39"/>
                      <a:pt x="41" y="37"/>
                      <a:pt x="43" y="35"/>
                    </a:cubicBezTo>
                    <a:lnTo>
                      <a:pt x="43" y="35"/>
                    </a:lnTo>
                    <a:cubicBezTo>
                      <a:pt x="54" y="17"/>
                      <a:pt x="26" y="0"/>
                      <a:pt x="15" y="18"/>
                    </a:cubicBezTo>
                    <a:lnTo>
                      <a:pt x="15" y="18"/>
                    </a:lnTo>
                    <a:cubicBezTo>
                      <a:pt x="14" y="19"/>
                      <a:pt x="13" y="22"/>
                      <a:pt x="11" y="24"/>
                    </a:cubicBezTo>
                    <a:lnTo>
                      <a:pt x="11" y="24"/>
                    </a:lnTo>
                    <a:cubicBezTo>
                      <a:pt x="0" y="42"/>
                      <a:pt x="28" y="59"/>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8" name="Freeform 159">
                <a:extLst>
                  <a:ext uri="{FF2B5EF4-FFF2-40B4-BE49-F238E27FC236}">
                    <a16:creationId xmlns:a16="http://schemas.microsoft.com/office/drawing/2014/main" id="{510852C9-A596-264B-B44D-F84A197EE761}"/>
                  </a:ext>
                </a:extLst>
              </p:cNvPr>
              <p:cNvSpPr>
                <a:spLocks noChangeArrowheads="1"/>
              </p:cNvSpPr>
              <p:nvPr/>
            </p:nvSpPr>
            <p:spPr bwMode="auto">
              <a:xfrm>
                <a:off x="7001176" y="3162573"/>
                <a:ext cx="11882" cy="10801"/>
              </a:xfrm>
              <a:custGeom>
                <a:avLst/>
                <a:gdLst>
                  <a:gd name="T0" fmla="*/ 28 w 50"/>
                  <a:gd name="T1" fmla="*/ 37 h 42"/>
                  <a:gd name="T2" fmla="*/ 28 w 50"/>
                  <a:gd name="T3" fmla="*/ 37 h 42"/>
                  <a:gd name="T4" fmla="*/ 21 w 50"/>
                  <a:gd name="T5" fmla="*/ 5 h 42"/>
                  <a:gd name="T6" fmla="*/ 21 w 50"/>
                  <a:gd name="T7" fmla="*/ 5 h 42"/>
                  <a:gd name="T8" fmla="*/ 28 w 50"/>
                  <a:gd name="T9" fmla="*/ 37 h 42"/>
                </a:gdLst>
                <a:ahLst/>
                <a:cxnLst>
                  <a:cxn ang="0">
                    <a:pos x="T0" y="T1"/>
                  </a:cxn>
                  <a:cxn ang="0">
                    <a:pos x="T2" y="T3"/>
                  </a:cxn>
                  <a:cxn ang="0">
                    <a:pos x="T4" y="T5"/>
                  </a:cxn>
                  <a:cxn ang="0">
                    <a:pos x="T6" y="T7"/>
                  </a:cxn>
                  <a:cxn ang="0">
                    <a:pos x="T8" y="T9"/>
                  </a:cxn>
                </a:cxnLst>
                <a:rect l="0" t="0" r="r" b="b"/>
                <a:pathLst>
                  <a:path w="50" h="42">
                    <a:moveTo>
                      <a:pt x="28" y="37"/>
                    </a:moveTo>
                    <a:lnTo>
                      <a:pt x="28" y="37"/>
                    </a:lnTo>
                    <a:cubicBezTo>
                      <a:pt x="49" y="31"/>
                      <a:pt x="41" y="0"/>
                      <a:pt x="21" y="5"/>
                    </a:cubicBezTo>
                    <a:lnTo>
                      <a:pt x="21" y="5"/>
                    </a:lnTo>
                    <a:cubicBezTo>
                      <a:pt x="0" y="10"/>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29" name="Freeform 160">
                <a:extLst>
                  <a:ext uri="{FF2B5EF4-FFF2-40B4-BE49-F238E27FC236}">
                    <a16:creationId xmlns:a16="http://schemas.microsoft.com/office/drawing/2014/main" id="{DEAF0E8B-C754-2A4B-9E83-2B813804D51C}"/>
                  </a:ext>
                </a:extLst>
              </p:cNvPr>
              <p:cNvSpPr>
                <a:spLocks noChangeArrowheads="1"/>
              </p:cNvSpPr>
              <p:nvPr/>
            </p:nvSpPr>
            <p:spPr bwMode="auto">
              <a:xfrm>
                <a:off x="7053021" y="3131250"/>
                <a:ext cx="11882" cy="10801"/>
              </a:xfrm>
              <a:custGeom>
                <a:avLst/>
                <a:gdLst>
                  <a:gd name="T0" fmla="*/ 27 w 49"/>
                  <a:gd name="T1" fmla="*/ 37 h 42"/>
                  <a:gd name="T2" fmla="*/ 27 w 49"/>
                  <a:gd name="T3" fmla="*/ 37 h 42"/>
                  <a:gd name="T4" fmla="*/ 19 w 49"/>
                  <a:gd name="T5" fmla="*/ 5 h 42"/>
                  <a:gd name="T6" fmla="*/ 19 w 49"/>
                  <a:gd name="T7" fmla="*/ 5 h 42"/>
                  <a:gd name="T8" fmla="*/ 27 w 49"/>
                  <a:gd name="T9" fmla="*/ 37 h 42"/>
                </a:gdLst>
                <a:ahLst/>
                <a:cxnLst>
                  <a:cxn ang="0">
                    <a:pos x="T0" y="T1"/>
                  </a:cxn>
                  <a:cxn ang="0">
                    <a:pos x="T2" y="T3"/>
                  </a:cxn>
                  <a:cxn ang="0">
                    <a:pos x="T4" y="T5"/>
                  </a:cxn>
                  <a:cxn ang="0">
                    <a:pos x="T6" y="T7"/>
                  </a:cxn>
                  <a:cxn ang="0">
                    <a:pos x="T8" y="T9"/>
                  </a:cxn>
                </a:cxnLst>
                <a:rect l="0" t="0" r="r" b="b"/>
                <a:pathLst>
                  <a:path w="49" h="42">
                    <a:moveTo>
                      <a:pt x="27" y="37"/>
                    </a:moveTo>
                    <a:lnTo>
                      <a:pt x="27" y="37"/>
                    </a:lnTo>
                    <a:cubicBezTo>
                      <a:pt x="48" y="32"/>
                      <a:pt x="40" y="0"/>
                      <a:pt x="19" y="5"/>
                    </a:cubicBezTo>
                    <a:lnTo>
                      <a:pt x="19" y="5"/>
                    </a:lnTo>
                    <a:cubicBezTo>
                      <a:pt x="0" y="9"/>
                      <a:pt x="6" y="41"/>
                      <a:pt x="27"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0" name="Freeform 161">
                <a:extLst>
                  <a:ext uri="{FF2B5EF4-FFF2-40B4-BE49-F238E27FC236}">
                    <a16:creationId xmlns:a16="http://schemas.microsoft.com/office/drawing/2014/main" id="{6D765028-0553-3643-A7A5-DCF66F5ACF82}"/>
                  </a:ext>
                </a:extLst>
              </p:cNvPr>
              <p:cNvSpPr>
                <a:spLocks noChangeArrowheads="1"/>
              </p:cNvSpPr>
              <p:nvPr/>
            </p:nvSpPr>
            <p:spPr bwMode="auto">
              <a:xfrm>
                <a:off x="7044380" y="3157173"/>
                <a:ext cx="11882" cy="10801"/>
              </a:xfrm>
              <a:custGeom>
                <a:avLst/>
                <a:gdLst>
                  <a:gd name="T0" fmla="*/ 28 w 49"/>
                  <a:gd name="T1" fmla="*/ 37 h 42"/>
                  <a:gd name="T2" fmla="*/ 28 w 49"/>
                  <a:gd name="T3" fmla="*/ 37 h 42"/>
                  <a:gd name="T4" fmla="*/ 20 w 49"/>
                  <a:gd name="T5" fmla="*/ 5 h 42"/>
                  <a:gd name="T6" fmla="*/ 20 w 49"/>
                  <a:gd name="T7" fmla="*/ 5 h 42"/>
                  <a:gd name="T8" fmla="*/ 28 w 49"/>
                  <a:gd name="T9" fmla="*/ 37 h 42"/>
                </a:gdLst>
                <a:ahLst/>
                <a:cxnLst>
                  <a:cxn ang="0">
                    <a:pos x="T0" y="T1"/>
                  </a:cxn>
                  <a:cxn ang="0">
                    <a:pos x="T2" y="T3"/>
                  </a:cxn>
                  <a:cxn ang="0">
                    <a:pos x="T4" y="T5"/>
                  </a:cxn>
                  <a:cxn ang="0">
                    <a:pos x="T6" y="T7"/>
                  </a:cxn>
                  <a:cxn ang="0">
                    <a:pos x="T8" y="T9"/>
                  </a:cxn>
                </a:cxnLst>
                <a:rect l="0" t="0" r="r" b="b"/>
                <a:pathLst>
                  <a:path w="49" h="42">
                    <a:moveTo>
                      <a:pt x="28" y="37"/>
                    </a:moveTo>
                    <a:lnTo>
                      <a:pt x="28" y="37"/>
                    </a:lnTo>
                    <a:cubicBezTo>
                      <a:pt x="48" y="31"/>
                      <a:pt x="41" y="0"/>
                      <a:pt x="20" y="5"/>
                    </a:cubicBezTo>
                    <a:lnTo>
                      <a:pt x="20" y="5"/>
                    </a:lnTo>
                    <a:cubicBezTo>
                      <a:pt x="0" y="10"/>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1" name="Freeform 162">
                <a:extLst>
                  <a:ext uri="{FF2B5EF4-FFF2-40B4-BE49-F238E27FC236}">
                    <a16:creationId xmlns:a16="http://schemas.microsoft.com/office/drawing/2014/main" id="{75DBF34C-13EF-284C-A048-B93ED9E03A3C}"/>
                  </a:ext>
                </a:extLst>
              </p:cNvPr>
              <p:cNvSpPr>
                <a:spLocks noChangeArrowheads="1"/>
              </p:cNvSpPr>
              <p:nvPr/>
            </p:nvSpPr>
            <p:spPr bwMode="auto">
              <a:xfrm>
                <a:off x="7073544" y="3140970"/>
                <a:ext cx="10801" cy="14042"/>
              </a:xfrm>
              <a:custGeom>
                <a:avLst/>
                <a:gdLst>
                  <a:gd name="T0" fmla="*/ 39 w 44"/>
                  <a:gd name="T1" fmla="*/ 30 h 59"/>
                  <a:gd name="T2" fmla="*/ 39 w 44"/>
                  <a:gd name="T3" fmla="*/ 30 h 59"/>
                  <a:gd name="T4" fmla="*/ 36 w 44"/>
                  <a:gd name="T5" fmla="*/ 20 h 59"/>
                  <a:gd name="T6" fmla="*/ 36 w 44"/>
                  <a:gd name="T7" fmla="*/ 20 h 59"/>
                  <a:gd name="T8" fmla="*/ 4 w 44"/>
                  <a:gd name="T9" fmla="*/ 27 h 59"/>
                  <a:gd name="T10" fmla="*/ 4 w 44"/>
                  <a:gd name="T11" fmla="*/ 27 h 59"/>
                  <a:gd name="T12" fmla="*/ 7 w 44"/>
                  <a:gd name="T13" fmla="*/ 38 h 59"/>
                  <a:gd name="T14" fmla="*/ 7 w 44"/>
                  <a:gd name="T15" fmla="*/ 38 h 59"/>
                  <a:gd name="T16" fmla="*/ 39 w 44"/>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9">
                    <a:moveTo>
                      <a:pt x="39" y="30"/>
                    </a:moveTo>
                    <a:lnTo>
                      <a:pt x="39" y="30"/>
                    </a:lnTo>
                    <a:cubicBezTo>
                      <a:pt x="37" y="27"/>
                      <a:pt x="37" y="24"/>
                      <a:pt x="36" y="20"/>
                    </a:cubicBezTo>
                    <a:lnTo>
                      <a:pt x="36" y="20"/>
                    </a:lnTo>
                    <a:cubicBezTo>
                      <a:pt x="32" y="0"/>
                      <a:pt x="0" y="7"/>
                      <a:pt x="4" y="27"/>
                    </a:cubicBezTo>
                    <a:lnTo>
                      <a:pt x="4" y="27"/>
                    </a:lnTo>
                    <a:cubicBezTo>
                      <a:pt x="5" y="31"/>
                      <a:pt x="6" y="34"/>
                      <a:pt x="7" y="38"/>
                    </a:cubicBezTo>
                    <a:lnTo>
                      <a:pt x="7" y="38"/>
                    </a:lnTo>
                    <a:cubicBezTo>
                      <a:pt x="12" y="58"/>
                      <a:pt x="43" y="51"/>
                      <a:pt x="3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2" name="Freeform 163">
                <a:extLst>
                  <a:ext uri="{FF2B5EF4-FFF2-40B4-BE49-F238E27FC236}">
                    <a16:creationId xmlns:a16="http://schemas.microsoft.com/office/drawing/2014/main" id="{A396C717-D742-F34C-9313-C0B0B5227A21}"/>
                  </a:ext>
                </a:extLst>
              </p:cNvPr>
              <p:cNvSpPr>
                <a:spLocks noChangeArrowheads="1"/>
              </p:cNvSpPr>
              <p:nvPr/>
            </p:nvSpPr>
            <p:spPr bwMode="auto">
              <a:xfrm>
                <a:off x="7072463" y="3187415"/>
                <a:ext cx="10801" cy="12961"/>
              </a:xfrm>
              <a:custGeom>
                <a:avLst/>
                <a:gdLst>
                  <a:gd name="T0" fmla="*/ 4 w 43"/>
                  <a:gd name="T1" fmla="*/ 28 h 54"/>
                  <a:gd name="T2" fmla="*/ 4 w 43"/>
                  <a:gd name="T3" fmla="*/ 28 h 54"/>
                  <a:gd name="T4" fmla="*/ 6 w 43"/>
                  <a:gd name="T5" fmla="*/ 33 h 54"/>
                  <a:gd name="T6" fmla="*/ 6 w 43"/>
                  <a:gd name="T7" fmla="*/ 33 h 54"/>
                  <a:gd name="T8" fmla="*/ 37 w 43"/>
                  <a:gd name="T9" fmla="*/ 26 h 54"/>
                  <a:gd name="T10" fmla="*/ 37 w 43"/>
                  <a:gd name="T11" fmla="*/ 26 h 54"/>
                  <a:gd name="T12" fmla="*/ 36 w 43"/>
                  <a:gd name="T13" fmla="*/ 21 h 54"/>
                  <a:gd name="T14" fmla="*/ 36 w 43"/>
                  <a:gd name="T15" fmla="*/ 21 h 54"/>
                  <a:gd name="T16" fmla="*/ 4 w 43"/>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4">
                    <a:moveTo>
                      <a:pt x="4" y="28"/>
                    </a:moveTo>
                    <a:lnTo>
                      <a:pt x="4" y="28"/>
                    </a:lnTo>
                    <a:cubicBezTo>
                      <a:pt x="4" y="30"/>
                      <a:pt x="5" y="31"/>
                      <a:pt x="6" y="33"/>
                    </a:cubicBezTo>
                    <a:lnTo>
                      <a:pt x="6" y="33"/>
                    </a:lnTo>
                    <a:cubicBezTo>
                      <a:pt x="10" y="53"/>
                      <a:pt x="42" y="46"/>
                      <a:pt x="37" y="26"/>
                    </a:cubicBezTo>
                    <a:lnTo>
                      <a:pt x="37" y="26"/>
                    </a:lnTo>
                    <a:cubicBezTo>
                      <a:pt x="37" y="24"/>
                      <a:pt x="36" y="22"/>
                      <a:pt x="36" y="21"/>
                    </a:cubicBezTo>
                    <a:lnTo>
                      <a:pt x="36" y="21"/>
                    </a:lnTo>
                    <a:cubicBezTo>
                      <a:pt x="31" y="0"/>
                      <a:pt x="0" y="8"/>
                      <a:pt x="4"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3" name="Freeform 164">
                <a:extLst>
                  <a:ext uri="{FF2B5EF4-FFF2-40B4-BE49-F238E27FC236}">
                    <a16:creationId xmlns:a16="http://schemas.microsoft.com/office/drawing/2014/main" id="{B1D73B51-310C-1744-9850-7258E448D61C}"/>
                  </a:ext>
                </a:extLst>
              </p:cNvPr>
              <p:cNvSpPr>
                <a:spLocks noChangeArrowheads="1"/>
              </p:cNvSpPr>
              <p:nvPr/>
            </p:nvSpPr>
            <p:spPr bwMode="auto">
              <a:xfrm>
                <a:off x="7124308" y="3171214"/>
                <a:ext cx="12961" cy="10801"/>
              </a:xfrm>
              <a:custGeom>
                <a:avLst/>
                <a:gdLst>
                  <a:gd name="T0" fmla="*/ 28 w 54"/>
                  <a:gd name="T1" fmla="*/ 38 h 44"/>
                  <a:gd name="T2" fmla="*/ 28 w 54"/>
                  <a:gd name="T3" fmla="*/ 38 h 44"/>
                  <a:gd name="T4" fmla="*/ 33 w 54"/>
                  <a:gd name="T5" fmla="*/ 37 h 44"/>
                  <a:gd name="T6" fmla="*/ 33 w 54"/>
                  <a:gd name="T7" fmla="*/ 37 h 44"/>
                  <a:gd name="T8" fmla="*/ 25 w 54"/>
                  <a:gd name="T9" fmla="*/ 5 h 44"/>
                  <a:gd name="T10" fmla="*/ 25 w 54"/>
                  <a:gd name="T11" fmla="*/ 5 h 44"/>
                  <a:gd name="T12" fmla="*/ 20 w 54"/>
                  <a:gd name="T13" fmla="*/ 6 h 44"/>
                  <a:gd name="T14" fmla="*/ 20 w 54"/>
                  <a:gd name="T15" fmla="*/ 6 h 44"/>
                  <a:gd name="T16" fmla="*/ 28 w 54"/>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4">
                    <a:moveTo>
                      <a:pt x="28" y="38"/>
                    </a:moveTo>
                    <a:lnTo>
                      <a:pt x="28" y="38"/>
                    </a:lnTo>
                    <a:cubicBezTo>
                      <a:pt x="30" y="37"/>
                      <a:pt x="31" y="37"/>
                      <a:pt x="33" y="37"/>
                    </a:cubicBezTo>
                    <a:lnTo>
                      <a:pt x="33" y="37"/>
                    </a:lnTo>
                    <a:cubicBezTo>
                      <a:pt x="53" y="32"/>
                      <a:pt x="46" y="0"/>
                      <a:pt x="25" y="5"/>
                    </a:cubicBezTo>
                    <a:lnTo>
                      <a:pt x="25" y="5"/>
                    </a:lnTo>
                    <a:cubicBezTo>
                      <a:pt x="24" y="6"/>
                      <a:pt x="22" y="6"/>
                      <a:pt x="20" y="6"/>
                    </a:cubicBezTo>
                    <a:lnTo>
                      <a:pt x="20" y="6"/>
                    </a:lnTo>
                    <a:cubicBezTo>
                      <a:pt x="0" y="11"/>
                      <a:pt x="7" y="43"/>
                      <a:pt x="2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4" name="Freeform 165">
                <a:extLst>
                  <a:ext uri="{FF2B5EF4-FFF2-40B4-BE49-F238E27FC236}">
                    <a16:creationId xmlns:a16="http://schemas.microsoft.com/office/drawing/2014/main" id="{E4098117-D964-6B48-9237-4BD24599636D}"/>
                  </a:ext>
                </a:extLst>
              </p:cNvPr>
              <p:cNvSpPr>
                <a:spLocks noChangeArrowheads="1"/>
              </p:cNvSpPr>
              <p:nvPr/>
            </p:nvSpPr>
            <p:spPr bwMode="auto">
              <a:xfrm>
                <a:off x="7157793" y="3153932"/>
                <a:ext cx="10801" cy="12961"/>
              </a:xfrm>
              <a:custGeom>
                <a:avLst/>
                <a:gdLst>
                  <a:gd name="T0" fmla="*/ 5 w 44"/>
                  <a:gd name="T1" fmla="*/ 28 h 55"/>
                  <a:gd name="T2" fmla="*/ 5 w 44"/>
                  <a:gd name="T3" fmla="*/ 28 h 55"/>
                  <a:gd name="T4" fmla="*/ 6 w 44"/>
                  <a:gd name="T5" fmla="*/ 33 h 55"/>
                  <a:gd name="T6" fmla="*/ 6 w 44"/>
                  <a:gd name="T7" fmla="*/ 33 h 55"/>
                  <a:gd name="T8" fmla="*/ 38 w 44"/>
                  <a:gd name="T9" fmla="*/ 26 h 55"/>
                  <a:gd name="T10" fmla="*/ 38 w 44"/>
                  <a:gd name="T11" fmla="*/ 26 h 55"/>
                  <a:gd name="T12" fmla="*/ 37 w 44"/>
                  <a:gd name="T13" fmla="*/ 21 h 55"/>
                  <a:gd name="T14" fmla="*/ 37 w 44"/>
                  <a:gd name="T15" fmla="*/ 21 h 55"/>
                  <a:gd name="T16" fmla="*/ 5 w 44"/>
                  <a:gd name="T17"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5">
                    <a:moveTo>
                      <a:pt x="5" y="28"/>
                    </a:moveTo>
                    <a:lnTo>
                      <a:pt x="5" y="28"/>
                    </a:lnTo>
                    <a:cubicBezTo>
                      <a:pt x="6" y="30"/>
                      <a:pt x="6" y="32"/>
                      <a:pt x="6" y="33"/>
                    </a:cubicBezTo>
                    <a:lnTo>
                      <a:pt x="6" y="33"/>
                    </a:lnTo>
                    <a:cubicBezTo>
                      <a:pt x="12" y="54"/>
                      <a:pt x="43" y="47"/>
                      <a:pt x="38" y="26"/>
                    </a:cubicBezTo>
                    <a:lnTo>
                      <a:pt x="38" y="26"/>
                    </a:lnTo>
                    <a:cubicBezTo>
                      <a:pt x="38" y="25"/>
                      <a:pt x="38" y="23"/>
                      <a:pt x="37" y="21"/>
                    </a:cubicBezTo>
                    <a:lnTo>
                      <a:pt x="37" y="21"/>
                    </a:lnTo>
                    <a:cubicBezTo>
                      <a:pt x="32" y="0"/>
                      <a:pt x="0" y="8"/>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5" name="Freeform 166">
                <a:extLst>
                  <a:ext uri="{FF2B5EF4-FFF2-40B4-BE49-F238E27FC236}">
                    <a16:creationId xmlns:a16="http://schemas.microsoft.com/office/drawing/2014/main" id="{8C2EE564-3921-AE4A-85F4-C9D5DCED6BA0}"/>
                  </a:ext>
                </a:extLst>
              </p:cNvPr>
              <p:cNvSpPr>
                <a:spLocks noChangeArrowheads="1"/>
              </p:cNvSpPr>
              <p:nvPr/>
            </p:nvSpPr>
            <p:spPr bwMode="auto">
              <a:xfrm>
                <a:off x="7135110" y="3202537"/>
                <a:ext cx="11882" cy="10801"/>
              </a:xfrm>
              <a:custGeom>
                <a:avLst/>
                <a:gdLst>
                  <a:gd name="T0" fmla="*/ 27 w 49"/>
                  <a:gd name="T1" fmla="*/ 36 h 42"/>
                  <a:gd name="T2" fmla="*/ 27 w 49"/>
                  <a:gd name="T3" fmla="*/ 36 h 42"/>
                  <a:gd name="T4" fmla="*/ 20 w 49"/>
                  <a:gd name="T5" fmla="*/ 5 h 42"/>
                  <a:gd name="T6" fmla="*/ 20 w 49"/>
                  <a:gd name="T7" fmla="*/ 5 h 42"/>
                  <a:gd name="T8" fmla="*/ 27 w 49"/>
                  <a:gd name="T9" fmla="*/ 36 h 42"/>
                </a:gdLst>
                <a:ahLst/>
                <a:cxnLst>
                  <a:cxn ang="0">
                    <a:pos x="T0" y="T1"/>
                  </a:cxn>
                  <a:cxn ang="0">
                    <a:pos x="T2" y="T3"/>
                  </a:cxn>
                  <a:cxn ang="0">
                    <a:pos x="T4" y="T5"/>
                  </a:cxn>
                  <a:cxn ang="0">
                    <a:pos x="T6" y="T7"/>
                  </a:cxn>
                  <a:cxn ang="0">
                    <a:pos x="T8" y="T9"/>
                  </a:cxn>
                </a:cxnLst>
                <a:rect l="0" t="0" r="r" b="b"/>
                <a:pathLst>
                  <a:path w="49" h="42">
                    <a:moveTo>
                      <a:pt x="27" y="36"/>
                    </a:moveTo>
                    <a:lnTo>
                      <a:pt x="27" y="36"/>
                    </a:lnTo>
                    <a:cubicBezTo>
                      <a:pt x="48" y="32"/>
                      <a:pt x="40" y="0"/>
                      <a:pt x="20" y="5"/>
                    </a:cubicBezTo>
                    <a:lnTo>
                      <a:pt x="20" y="5"/>
                    </a:lnTo>
                    <a:cubicBezTo>
                      <a:pt x="0" y="9"/>
                      <a:pt x="7" y="41"/>
                      <a:pt x="27"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6" name="Freeform 167">
                <a:extLst>
                  <a:ext uri="{FF2B5EF4-FFF2-40B4-BE49-F238E27FC236}">
                    <a16:creationId xmlns:a16="http://schemas.microsoft.com/office/drawing/2014/main" id="{D30D1067-112F-0949-82F9-DF91B88FC68E}"/>
                  </a:ext>
                </a:extLst>
              </p:cNvPr>
              <p:cNvSpPr>
                <a:spLocks noChangeArrowheads="1"/>
              </p:cNvSpPr>
              <p:nvPr/>
            </p:nvSpPr>
            <p:spPr bwMode="auto">
              <a:xfrm>
                <a:off x="7107027" y="3174454"/>
                <a:ext cx="12961" cy="10801"/>
              </a:xfrm>
              <a:custGeom>
                <a:avLst/>
                <a:gdLst>
                  <a:gd name="T0" fmla="*/ 25 w 54"/>
                  <a:gd name="T1" fmla="*/ 5 h 44"/>
                  <a:gd name="T2" fmla="*/ 25 w 54"/>
                  <a:gd name="T3" fmla="*/ 5 h 44"/>
                  <a:gd name="T4" fmla="*/ 21 w 54"/>
                  <a:gd name="T5" fmla="*/ 6 h 44"/>
                  <a:gd name="T6" fmla="*/ 21 w 54"/>
                  <a:gd name="T7" fmla="*/ 6 h 44"/>
                  <a:gd name="T8" fmla="*/ 28 w 54"/>
                  <a:gd name="T9" fmla="*/ 38 h 44"/>
                  <a:gd name="T10" fmla="*/ 28 w 54"/>
                  <a:gd name="T11" fmla="*/ 38 h 44"/>
                  <a:gd name="T12" fmla="*/ 33 w 54"/>
                  <a:gd name="T13" fmla="*/ 37 h 44"/>
                  <a:gd name="T14" fmla="*/ 33 w 54"/>
                  <a:gd name="T15" fmla="*/ 37 h 44"/>
                  <a:gd name="T16" fmla="*/ 25 w 54"/>
                  <a:gd name="T1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4">
                    <a:moveTo>
                      <a:pt x="25" y="5"/>
                    </a:moveTo>
                    <a:lnTo>
                      <a:pt x="25" y="5"/>
                    </a:lnTo>
                    <a:cubicBezTo>
                      <a:pt x="24" y="5"/>
                      <a:pt x="22" y="5"/>
                      <a:pt x="21" y="6"/>
                    </a:cubicBezTo>
                    <a:lnTo>
                      <a:pt x="21" y="6"/>
                    </a:lnTo>
                    <a:cubicBezTo>
                      <a:pt x="0" y="11"/>
                      <a:pt x="7" y="43"/>
                      <a:pt x="28" y="38"/>
                    </a:cubicBezTo>
                    <a:lnTo>
                      <a:pt x="28" y="38"/>
                    </a:lnTo>
                    <a:cubicBezTo>
                      <a:pt x="29" y="37"/>
                      <a:pt x="31" y="37"/>
                      <a:pt x="33" y="37"/>
                    </a:cubicBezTo>
                    <a:lnTo>
                      <a:pt x="33" y="37"/>
                    </a:lnTo>
                    <a:cubicBezTo>
                      <a:pt x="53" y="32"/>
                      <a:pt x="46" y="0"/>
                      <a:pt x="25"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7" name="Freeform 168">
                <a:extLst>
                  <a:ext uri="{FF2B5EF4-FFF2-40B4-BE49-F238E27FC236}">
                    <a16:creationId xmlns:a16="http://schemas.microsoft.com/office/drawing/2014/main" id="{725CBBA6-08C9-B540-81D3-273342B8CEF9}"/>
                  </a:ext>
                </a:extLst>
              </p:cNvPr>
              <p:cNvSpPr>
                <a:spLocks noChangeArrowheads="1"/>
              </p:cNvSpPr>
              <p:nvPr/>
            </p:nvSpPr>
            <p:spPr bwMode="auto">
              <a:xfrm>
                <a:off x="7094065" y="3192816"/>
                <a:ext cx="11882" cy="10801"/>
              </a:xfrm>
              <a:custGeom>
                <a:avLst/>
                <a:gdLst>
                  <a:gd name="T0" fmla="*/ 28 w 49"/>
                  <a:gd name="T1" fmla="*/ 37 h 42"/>
                  <a:gd name="T2" fmla="*/ 28 w 49"/>
                  <a:gd name="T3" fmla="*/ 37 h 42"/>
                  <a:gd name="T4" fmla="*/ 21 w 49"/>
                  <a:gd name="T5" fmla="*/ 5 h 42"/>
                  <a:gd name="T6" fmla="*/ 21 w 49"/>
                  <a:gd name="T7" fmla="*/ 5 h 42"/>
                  <a:gd name="T8" fmla="*/ 28 w 49"/>
                  <a:gd name="T9" fmla="*/ 37 h 42"/>
                </a:gdLst>
                <a:ahLst/>
                <a:cxnLst>
                  <a:cxn ang="0">
                    <a:pos x="T0" y="T1"/>
                  </a:cxn>
                  <a:cxn ang="0">
                    <a:pos x="T2" y="T3"/>
                  </a:cxn>
                  <a:cxn ang="0">
                    <a:pos x="T4" y="T5"/>
                  </a:cxn>
                  <a:cxn ang="0">
                    <a:pos x="T6" y="T7"/>
                  </a:cxn>
                  <a:cxn ang="0">
                    <a:pos x="T8" y="T9"/>
                  </a:cxn>
                </a:cxnLst>
                <a:rect l="0" t="0" r="r" b="b"/>
                <a:pathLst>
                  <a:path w="49" h="42">
                    <a:moveTo>
                      <a:pt x="28" y="37"/>
                    </a:moveTo>
                    <a:lnTo>
                      <a:pt x="28" y="37"/>
                    </a:lnTo>
                    <a:cubicBezTo>
                      <a:pt x="48" y="32"/>
                      <a:pt x="42" y="0"/>
                      <a:pt x="21" y="5"/>
                    </a:cubicBezTo>
                    <a:lnTo>
                      <a:pt x="21" y="5"/>
                    </a:lnTo>
                    <a:cubicBezTo>
                      <a:pt x="0" y="9"/>
                      <a:pt x="8" y="41"/>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8" name="Freeform 169">
                <a:extLst>
                  <a:ext uri="{FF2B5EF4-FFF2-40B4-BE49-F238E27FC236}">
                    <a16:creationId xmlns:a16="http://schemas.microsoft.com/office/drawing/2014/main" id="{A5D1593B-59F1-5C49-9125-EA70104ACA83}"/>
                  </a:ext>
                </a:extLst>
              </p:cNvPr>
              <p:cNvSpPr>
                <a:spLocks noChangeArrowheads="1"/>
              </p:cNvSpPr>
              <p:nvPr/>
            </p:nvSpPr>
            <p:spPr bwMode="auto">
              <a:xfrm>
                <a:off x="7113507" y="3229540"/>
                <a:ext cx="11882" cy="10801"/>
              </a:xfrm>
              <a:custGeom>
                <a:avLst/>
                <a:gdLst>
                  <a:gd name="T0" fmla="*/ 28 w 50"/>
                  <a:gd name="T1" fmla="*/ 36 h 42"/>
                  <a:gd name="T2" fmla="*/ 28 w 50"/>
                  <a:gd name="T3" fmla="*/ 36 h 42"/>
                  <a:gd name="T4" fmla="*/ 21 w 50"/>
                  <a:gd name="T5" fmla="*/ 4 h 42"/>
                  <a:gd name="T6" fmla="*/ 21 w 50"/>
                  <a:gd name="T7" fmla="*/ 4 h 42"/>
                  <a:gd name="T8" fmla="*/ 28 w 50"/>
                  <a:gd name="T9" fmla="*/ 36 h 42"/>
                </a:gdLst>
                <a:ahLst/>
                <a:cxnLst>
                  <a:cxn ang="0">
                    <a:pos x="T0" y="T1"/>
                  </a:cxn>
                  <a:cxn ang="0">
                    <a:pos x="T2" y="T3"/>
                  </a:cxn>
                  <a:cxn ang="0">
                    <a:pos x="T4" y="T5"/>
                  </a:cxn>
                  <a:cxn ang="0">
                    <a:pos x="T6" y="T7"/>
                  </a:cxn>
                  <a:cxn ang="0">
                    <a:pos x="T8" y="T9"/>
                  </a:cxn>
                </a:cxnLst>
                <a:rect l="0" t="0" r="r" b="b"/>
                <a:pathLst>
                  <a:path w="50" h="42">
                    <a:moveTo>
                      <a:pt x="28" y="36"/>
                    </a:moveTo>
                    <a:lnTo>
                      <a:pt x="28" y="36"/>
                    </a:lnTo>
                    <a:cubicBezTo>
                      <a:pt x="49" y="31"/>
                      <a:pt x="41" y="0"/>
                      <a:pt x="21" y="4"/>
                    </a:cubicBezTo>
                    <a:lnTo>
                      <a:pt x="21" y="4"/>
                    </a:lnTo>
                    <a:cubicBezTo>
                      <a:pt x="0" y="9"/>
                      <a:pt x="8"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39" name="Freeform 170">
                <a:extLst>
                  <a:ext uri="{FF2B5EF4-FFF2-40B4-BE49-F238E27FC236}">
                    <a16:creationId xmlns:a16="http://schemas.microsoft.com/office/drawing/2014/main" id="{447246D6-67EA-5240-B1F2-6AA1383FDCD5}"/>
                  </a:ext>
                </a:extLst>
              </p:cNvPr>
              <p:cNvSpPr>
                <a:spLocks noChangeArrowheads="1"/>
              </p:cNvSpPr>
              <p:nvPr/>
            </p:nvSpPr>
            <p:spPr bwMode="auto">
              <a:xfrm>
                <a:off x="7156712" y="3233860"/>
                <a:ext cx="14042" cy="16202"/>
              </a:xfrm>
              <a:custGeom>
                <a:avLst/>
                <a:gdLst>
                  <a:gd name="T0" fmla="*/ 37 w 59"/>
                  <a:gd name="T1" fmla="*/ 16 h 64"/>
                  <a:gd name="T2" fmla="*/ 37 w 59"/>
                  <a:gd name="T3" fmla="*/ 16 h 64"/>
                  <a:gd name="T4" fmla="*/ 13 w 59"/>
                  <a:gd name="T5" fmla="*/ 39 h 64"/>
                  <a:gd name="T6" fmla="*/ 13 w 59"/>
                  <a:gd name="T7" fmla="*/ 39 h 64"/>
                  <a:gd name="T8" fmla="*/ 21 w 59"/>
                  <a:gd name="T9" fmla="*/ 47 h 64"/>
                  <a:gd name="T10" fmla="*/ 21 w 59"/>
                  <a:gd name="T11" fmla="*/ 47 h 64"/>
                  <a:gd name="T12" fmla="*/ 45 w 59"/>
                  <a:gd name="T13" fmla="*/ 25 h 64"/>
                  <a:gd name="T14" fmla="*/ 45 w 59"/>
                  <a:gd name="T15" fmla="*/ 25 h 64"/>
                  <a:gd name="T16" fmla="*/ 37 w 59"/>
                  <a:gd name="T17"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4">
                    <a:moveTo>
                      <a:pt x="37" y="16"/>
                    </a:moveTo>
                    <a:lnTo>
                      <a:pt x="37" y="16"/>
                    </a:lnTo>
                    <a:cubicBezTo>
                      <a:pt x="23" y="0"/>
                      <a:pt x="0" y="23"/>
                      <a:pt x="13" y="39"/>
                    </a:cubicBezTo>
                    <a:lnTo>
                      <a:pt x="13" y="39"/>
                    </a:lnTo>
                    <a:cubicBezTo>
                      <a:pt x="16" y="41"/>
                      <a:pt x="18" y="44"/>
                      <a:pt x="21" y="47"/>
                    </a:cubicBezTo>
                    <a:lnTo>
                      <a:pt x="21" y="47"/>
                    </a:lnTo>
                    <a:cubicBezTo>
                      <a:pt x="35" y="63"/>
                      <a:pt x="58" y="41"/>
                      <a:pt x="45" y="25"/>
                    </a:cubicBezTo>
                    <a:lnTo>
                      <a:pt x="45" y="25"/>
                    </a:lnTo>
                    <a:cubicBezTo>
                      <a:pt x="42" y="22"/>
                      <a:pt x="40" y="19"/>
                      <a:pt x="37"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0" name="Freeform 171">
                <a:extLst>
                  <a:ext uri="{FF2B5EF4-FFF2-40B4-BE49-F238E27FC236}">
                    <a16:creationId xmlns:a16="http://schemas.microsoft.com/office/drawing/2014/main" id="{9CFEE6B4-588C-F84A-B848-FEA06DA3D01E}"/>
                  </a:ext>
                </a:extLst>
              </p:cNvPr>
              <p:cNvSpPr>
                <a:spLocks noChangeArrowheads="1"/>
              </p:cNvSpPr>
              <p:nvPr/>
            </p:nvSpPr>
            <p:spPr bwMode="auto">
              <a:xfrm>
                <a:off x="7117828" y="3269504"/>
                <a:ext cx="11882" cy="10801"/>
              </a:xfrm>
              <a:custGeom>
                <a:avLst/>
                <a:gdLst>
                  <a:gd name="T0" fmla="*/ 28 w 49"/>
                  <a:gd name="T1" fmla="*/ 36 h 42"/>
                  <a:gd name="T2" fmla="*/ 28 w 49"/>
                  <a:gd name="T3" fmla="*/ 36 h 42"/>
                  <a:gd name="T4" fmla="*/ 20 w 49"/>
                  <a:gd name="T5" fmla="*/ 5 h 42"/>
                  <a:gd name="T6" fmla="*/ 20 w 49"/>
                  <a:gd name="T7" fmla="*/ 5 h 42"/>
                  <a:gd name="T8" fmla="*/ 28 w 49"/>
                  <a:gd name="T9" fmla="*/ 36 h 42"/>
                </a:gdLst>
                <a:ahLst/>
                <a:cxnLst>
                  <a:cxn ang="0">
                    <a:pos x="T0" y="T1"/>
                  </a:cxn>
                  <a:cxn ang="0">
                    <a:pos x="T2" y="T3"/>
                  </a:cxn>
                  <a:cxn ang="0">
                    <a:pos x="T4" y="T5"/>
                  </a:cxn>
                  <a:cxn ang="0">
                    <a:pos x="T6" y="T7"/>
                  </a:cxn>
                  <a:cxn ang="0">
                    <a:pos x="T8" y="T9"/>
                  </a:cxn>
                </a:cxnLst>
                <a:rect l="0" t="0" r="r" b="b"/>
                <a:pathLst>
                  <a:path w="49" h="42">
                    <a:moveTo>
                      <a:pt x="28" y="36"/>
                    </a:moveTo>
                    <a:lnTo>
                      <a:pt x="28" y="36"/>
                    </a:lnTo>
                    <a:cubicBezTo>
                      <a:pt x="48" y="31"/>
                      <a:pt x="41" y="0"/>
                      <a:pt x="20" y="5"/>
                    </a:cubicBezTo>
                    <a:lnTo>
                      <a:pt x="20" y="5"/>
                    </a:lnTo>
                    <a:cubicBezTo>
                      <a:pt x="0" y="10"/>
                      <a:pt x="8" y="41"/>
                      <a:pt x="28"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1" name="Freeform 172">
                <a:extLst>
                  <a:ext uri="{FF2B5EF4-FFF2-40B4-BE49-F238E27FC236}">
                    <a16:creationId xmlns:a16="http://schemas.microsoft.com/office/drawing/2014/main" id="{B360EF6D-F06B-DC48-A158-63BD45923D7D}"/>
                  </a:ext>
                </a:extLst>
              </p:cNvPr>
              <p:cNvSpPr>
                <a:spLocks noChangeArrowheads="1"/>
              </p:cNvSpPr>
              <p:nvPr/>
            </p:nvSpPr>
            <p:spPr bwMode="auto">
              <a:xfrm>
                <a:off x="7130789" y="3310549"/>
                <a:ext cx="12961" cy="10801"/>
              </a:xfrm>
              <a:custGeom>
                <a:avLst/>
                <a:gdLst>
                  <a:gd name="T0" fmla="*/ 26 w 55"/>
                  <a:gd name="T1" fmla="*/ 5 h 44"/>
                  <a:gd name="T2" fmla="*/ 26 w 55"/>
                  <a:gd name="T3" fmla="*/ 5 h 44"/>
                  <a:gd name="T4" fmla="*/ 21 w 55"/>
                  <a:gd name="T5" fmla="*/ 6 h 44"/>
                  <a:gd name="T6" fmla="*/ 21 w 55"/>
                  <a:gd name="T7" fmla="*/ 6 h 44"/>
                  <a:gd name="T8" fmla="*/ 28 w 55"/>
                  <a:gd name="T9" fmla="*/ 38 h 44"/>
                  <a:gd name="T10" fmla="*/ 28 w 55"/>
                  <a:gd name="T11" fmla="*/ 38 h 44"/>
                  <a:gd name="T12" fmla="*/ 33 w 55"/>
                  <a:gd name="T13" fmla="*/ 36 h 44"/>
                  <a:gd name="T14" fmla="*/ 33 w 55"/>
                  <a:gd name="T15" fmla="*/ 36 h 44"/>
                  <a:gd name="T16" fmla="*/ 26 w 55"/>
                  <a:gd name="T1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44">
                    <a:moveTo>
                      <a:pt x="26" y="5"/>
                    </a:moveTo>
                    <a:lnTo>
                      <a:pt x="26" y="5"/>
                    </a:lnTo>
                    <a:cubicBezTo>
                      <a:pt x="24" y="5"/>
                      <a:pt x="22" y="5"/>
                      <a:pt x="21" y="6"/>
                    </a:cubicBezTo>
                    <a:lnTo>
                      <a:pt x="21" y="6"/>
                    </a:lnTo>
                    <a:cubicBezTo>
                      <a:pt x="0" y="11"/>
                      <a:pt x="8" y="43"/>
                      <a:pt x="28" y="38"/>
                    </a:cubicBezTo>
                    <a:lnTo>
                      <a:pt x="28" y="38"/>
                    </a:lnTo>
                    <a:cubicBezTo>
                      <a:pt x="30" y="37"/>
                      <a:pt x="32" y="37"/>
                      <a:pt x="33" y="36"/>
                    </a:cubicBezTo>
                    <a:lnTo>
                      <a:pt x="33" y="36"/>
                    </a:lnTo>
                    <a:cubicBezTo>
                      <a:pt x="54" y="32"/>
                      <a:pt x="47" y="0"/>
                      <a:pt x="26"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2" name="Freeform 173">
                <a:extLst>
                  <a:ext uri="{FF2B5EF4-FFF2-40B4-BE49-F238E27FC236}">
                    <a16:creationId xmlns:a16="http://schemas.microsoft.com/office/drawing/2014/main" id="{6E3983B9-66C0-5647-B6FD-B56690D5D3EB}"/>
                  </a:ext>
                </a:extLst>
              </p:cNvPr>
              <p:cNvSpPr>
                <a:spLocks noChangeArrowheads="1"/>
              </p:cNvSpPr>
              <p:nvPr/>
            </p:nvSpPr>
            <p:spPr bwMode="auto">
              <a:xfrm>
                <a:off x="7156712" y="3278145"/>
                <a:ext cx="10801" cy="12961"/>
              </a:xfrm>
              <a:custGeom>
                <a:avLst/>
                <a:gdLst>
                  <a:gd name="T0" fmla="*/ 5 w 44"/>
                  <a:gd name="T1" fmla="*/ 28 h 54"/>
                  <a:gd name="T2" fmla="*/ 5 w 44"/>
                  <a:gd name="T3" fmla="*/ 28 h 54"/>
                  <a:gd name="T4" fmla="*/ 7 w 44"/>
                  <a:gd name="T5" fmla="*/ 33 h 54"/>
                  <a:gd name="T6" fmla="*/ 7 w 44"/>
                  <a:gd name="T7" fmla="*/ 33 h 54"/>
                  <a:gd name="T8" fmla="*/ 38 w 44"/>
                  <a:gd name="T9" fmla="*/ 26 h 54"/>
                  <a:gd name="T10" fmla="*/ 38 w 44"/>
                  <a:gd name="T11" fmla="*/ 26 h 54"/>
                  <a:gd name="T12" fmla="*/ 37 w 44"/>
                  <a:gd name="T13" fmla="*/ 20 h 54"/>
                  <a:gd name="T14" fmla="*/ 37 w 44"/>
                  <a:gd name="T15" fmla="*/ 20 h 54"/>
                  <a:gd name="T16" fmla="*/ 5 w 44"/>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4">
                    <a:moveTo>
                      <a:pt x="5" y="28"/>
                    </a:moveTo>
                    <a:lnTo>
                      <a:pt x="5" y="28"/>
                    </a:lnTo>
                    <a:cubicBezTo>
                      <a:pt x="6" y="30"/>
                      <a:pt x="6" y="32"/>
                      <a:pt x="7" y="33"/>
                    </a:cubicBezTo>
                    <a:lnTo>
                      <a:pt x="7" y="33"/>
                    </a:lnTo>
                    <a:cubicBezTo>
                      <a:pt x="12" y="53"/>
                      <a:pt x="43" y="46"/>
                      <a:pt x="38" y="26"/>
                    </a:cubicBezTo>
                    <a:lnTo>
                      <a:pt x="38" y="26"/>
                    </a:lnTo>
                    <a:cubicBezTo>
                      <a:pt x="38" y="24"/>
                      <a:pt x="37" y="22"/>
                      <a:pt x="37" y="20"/>
                    </a:cubicBezTo>
                    <a:lnTo>
                      <a:pt x="37" y="20"/>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3" name="Freeform 175">
                <a:extLst>
                  <a:ext uri="{FF2B5EF4-FFF2-40B4-BE49-F238E27FC236}">
                    <a16:creationId xmlns:a16="http://schemas.microsoft.com/office/drawing/2014/main" id="{90568E0E-8803-A840-B171-814A246DDE5E}"/>
                  </a:ext>
                </a:extLst>
              </p:cNvPr>
              <p:cNvSpPr>
                <a:spLocks noChangeArrowheads="1"/>
              </p:cNvSpPr>
              <p:nvPr/>
            </p:nvSpPr>
            <p:spPr bwMode="auto">
              <a:xfrm>
                <a:off x="7178314" y="3250062"/>
                <a:ext cx="11882" cy="10801"/>
              </a:xfrm>
              <a:custGeom>
                <a:avLst/>
                <a:gdLst>
                  <a:gd name="T0" fmla="*/ 20 w 49"/>
                  <a:gd name="T1" fmla="*/ 5 h 43"/>
                  <a:gd name="T2" fmla="*/ 20 w 49"/>
                  <a:gd name="T3" fmla="*/ 5 h 43"/>
                  <a:gd name="T4" fmla="*/ 28 w 49"/>
                  <a:gd name="T5" fmla="*/ 37 h 43"/>
                  <a:gd name="T6" fmla="*/ 28 w 49"/>
                  <a:gd name="T7" fmla="*/ 37 h 43"/>
                  <a:gd name="T8" fmla="*/ 20 w 49"/>
                  <a:gd name="T9" fmla="*/ 5 h 43"/>
                </a:gdLst>
                <a:ahLst/>
                <a:cxnLst>
                  <a:cxn ang="0">
                    <a:pos x="T0" y="T1"/>
                  </a:cxn>
                  <a:cxn ang="0">
                    <a:pos x="T2" y="T3"/>
                  </a:cxn>
                  <a:cxn ang="0">
                    <a:pos x="T4" y="T5"/>
                  </a:cxn>
                  <a:cxn ang="0">
                    <a:pos x="T6" y="T7"/>
                  </a:cxn>
                  <a:cxn ang="0">
                    <a:pos x="T8" y="T9"/>
                  </a:cxn>
                </a:cxnLst>
                <a:rect l="0" t="0" r="r" b="b"/>
                <a:pathLst>
                  <a:path w="49" h="43">
                    <a:moveTo>
                      <a:pt x="20" y="5"/>
                    </a:moveTo>
                    <a:lnTo>
                      <a:pt x="20" y="5"/>
                    </a:lnTo>
                    <a:cubicBezTo>
                      <a:pt x="0" y="10"/>
                      <a:pt x="7" y="42"/>
                      <a:pt x="28" y="37"/>
                    </a:cubicBezTo>
                    <a:lnTo>
                      <a:pt x="28" y="37"/>
                    </a:lnTo>
                    <a:cubicBezTo>
                      <a:pt x="48" y="32"/>
                      <a:pt x="41" y="0"/>
                      <a:pt x="20"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4" name="Freeform 176">
                <a:extLst>
                  <a:ext uri="{FF2B5EF4-FFF2-40B4-BE49-F238E27FC236}">
                    <a16:creationId xmlns:a16="http://schemas.microsoft.com/office/drawing/2014/main" id="{6EAE3DC8-162B-0840-9EC0-D61CCB90084B}"/>
                  </a:ext>
                </a:extLst>
              </p:cNvPr>
              <p:cNvSpPr>
                <a:spLocks noChangeArrowheads="1"/>
              </p:cNvSpPr>
              <p:nvPr/>
            </p:nvSpPr>
            <p:spPr bwMode="auto">
              <a:xfrm>
                <a:off x="7189115" y="3454203"/>
                <a:ext cx="11882" cy="10801"/>
              </a:xfrm>
              <a:custGeom>
                <a:avLst/>
                <a:gdLst>
                  <a:gd name="T0" fmla="*/ 21 w 49"/>
                  <a:gd name="T1" fmla="*/ 5 h 42"/>
                  <a:gd name="T2" fmla="*/ 21 w 49"/>
                  <a:gd name="T3" fmla="*/ 5 h 42"/>
                  <a:gd name="T4" fmla="*/ 28 w 49"/>
                  <a:gd name="T5" fmla="*/ 37 h 42"/>
                  <a:gd name="T6" fmla="*/ 28 w 49"/>
                  <a:gd name="T7" fmla="*/ 37 h 42"/>
                  <a:gd name="T8" fmla="*/ 21 w 49"/>
                  <a:gd name="T9" fmla="*/ 5 h 42"/>
                </a:gdLst>
                <a:ahLst/>
                <a:cxnLst>
                  <a:cxn ang="0">
                    <a:pos x="T0" y="T1"/>
                  </a:cxn>
                  <a:cxn ang="0">
                    <a:pos x="T2" y="T3"/>
                  </a:cxn>
                  <a:cxn ang="0">
                    <a:pos x="T4" y="T5"/>
                  </a:cxn>
                  <a:cxn ang="0">
                    <a:pos x="T6" y="T7"/>
                  </a:cxn>
                  <a:cxn ang="0">
                    <a:pos x="T8" y="T9"/>
                  </a:cxn>
                </a:cxnLst>
                <a:rect l="0" t="0" r="r" b="b"/>
                <a:pathLst>
                  <a:path w="49" h="42">
                    <a:moveTo>
                      <a:pt x="21" y="5"/>
                    </a:moveTo>
                    <a:lnTo>
                      <a:pt x="21" y="5"/>
                    </a:lnTo>
                    <a:cubicBezTo>
                      <a:pt x="0" y="9"/>
                      <a:pt x="7" y="41"/>
                      <a:pt x="28" y="37"/>
                    </a:cubicBezTo>
                    <a:lnTo>
                      <a:pt x="28" y="37"/>
                    </a:lnTo>
                    <a:cubicBezTo>
                      <a:pt x="48" y="32"/>
                      <a:pt x="41" y="0"/>
                      <a:pt x="21" y="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5" name="Freeform 177">
                <a:extLst>
                  <a:ext uri="{FF2B5EF4-FFF2-40B4-BE49-F238E27FC236}">
                    <a16:creationId xmlns:a16="http://schemas.microsoft.com/office/drawing/2014/main" id="{565F56F7-D37A-9149-AC84-7EC49D59BE88}"/>
                  </a:ext>
                </a:extLst>
              </p:cNvPr>
              <p:cNvSpPr>
                <a:spLocks noChangeArrowheads="1"/>
              </p:cNvSpPr>
              <p:nvPr/>
            </p:nvSpPr>
            <p:spPr bwMode="auto">
              <a:xfrm>
                <a:off x="6826197" y="3385076"/>
                <a:ext cx="14042" cy="12961"/>
              </a:xfrm>
              <a:custGeom>
                <a:avLst/>
                <a:gdLst>
                  <a:gd name="T0" fmla="*/ 23 w 59"/>
                  <a:gd name="T1" fmla="*/ 41 h 53"/>
                  <a:gd name="T2" fmla="*/ 23 w 59"/>
                  <a:gd name="T3" fmla="*/ 41 h 53"/>
                  <a:gd name="T4" fmla="*/ 40 w 59"/>
                  <a:gd name="T5" fmla="*/ 13 h 53"/>
                  <a:gd name="T6" fmla="*/ 40 w 59"/>
                  <a:gd name="T7" fmla="*/ 13 h 53"/>
                  <a:gd name="T8" fmla="*/ 35 w 59"/>
                  <a:gd name="T9" fmla="*/ 11 h 53"/>
                  <a:gd name="T10" fmla="*/ 35 w 59"/>
                  <a:gd name="T11" fmla="*/ 11 h 53"/>
                  <a:gd name="T12" fmla="*/ 18 w 59"/>
                  <a:gd name="T13" fmla="*/ 38 h 53"/>
                  <a:gd name="T14" fmla="*/ 18 w 59"/>
                  <a:gd name="T15" fmla="*/ 38 h 53"/>
                  <a:gd name="T16" fmla="*/ 23 w 59"/>
                  <a:gd name="T17"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3">
                    <a:moveTo>
                      <a:pt x="23" y="41"/>
                    </a:moveTo>
                    <a:lnTo>
                      <a:pt x="23" y="41"/>
                    </a:lnTo>
                    <a:cubicBezTo>
                      <a:pt x="41" y="52"/>
                      <a:pt x="58" y="25"/>
                      <a:pt x="40" y="13"/>
                    </a:cubicBezTo>
                    <a:lnTo>
                      <a:pt x="40" y="13"/>
                    </a:lnTo>
                    <a:cubicBezTo>
                      <a:pt x="38" y="12"/>
                      <a:pt x="37" y="11"/>
                      <a:pt x="35" y="11"/>
                    </a:cubicBezTo>
                    <a:lnTo>
                      <a:pt x="35" y="11"/>
                    </a:lnTo>
                    <a:cubicBezTo>
                      <a:pt x="17" y="0"/>
                      <a:pt x="0" y="27"/>
                      <a:pt x="18" y="38"/>
                    </a:cubicBezTo>
                    <a:lnTo>
                      <a:pt x="18" y="38"/>
                    </a:lnTo>
                    <a:cubicBezTo>
                      <a:pt x="19" y="39"/>
                      <a:pt x="21" y="40"/>
                      <a:pt x="23"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6" name="Freeform 178">
                <a:extLst>
                  <a:ext uri="{FF2B5EF4-FFF2-40B4-BE49-F238E27FC236}">
                    <a16:creationId xmlns:a16="http://schemas.microsoft.com/office/drawing/2014/main" id="{7EDD1E3D-195A-3942-A7C6-0C768244027B}"/>
                  </a:ext>
                </a:extLst>
              </p:cNvPr>
              <p:cNvSpPr>
                <a:spLocks noChangeArrowheads="1"/>
              </p:cNvSpPr>
              <p:nvPr/>
            </p:nvSpPr>
            <p:spPr bwMode="auto">
              <a:xfrm>
                <a:off x="6811075" y="3392637"/>
                <a:ext cx="14042" cy="10801"/>
              </a:xfrm>
              <a:custGeom>
                <a:avLst/>
                <a:gdLst>
                  <a:gd name="T0" fmla="*/ 21 w 57"/>
                  <a:gd name="T1" fmla="*/ 8 h 43"/>
                  <a:gd name="T2" fmla="*/ 21 w 57"/>
                  <a:gd name="T3" fmla="*/ 8 h 43"/>
                  <a:gd name="T4" fmla="*/ 22 w 57"/>
                  <a:gd name="T5" fmla="*/ 8 h 43"/>
                  <a:gd name="T6" fmla="*/ 22 w 57"/>
                  <a:gd name="T7" fmla="*/ 8 h 43"/>
                  <a:gd name="T8" fmla="*/ 18 w 57"/>
                  <a:gd name="T9" fmla="*/ 11 h 43"/>
                  <a:gd name="T10" fmla="*/ 18 w 57"/>
                  <a:gd name="T11" fmla="*/ 11 h 43"/>
                  <a:gd name="T12" fmla="*/ 21 w 57"/>
                  <a:gd name="T13" fmla="*/ 8 h 43"/>
                  <a:gd name="T14" fmla="*/ 29 w 57"/>
                  <a:gd name="T15" fmla="*/ 6 h 43"/>
                  <a:gd name="T16" fmla="*/ 29 w 57"/>
                  <a:gd name="T17" fmla="*/ 6 h 43"/>
                  <a:gd name="T18" fmla="*/ 33 w 57"/>
                  <a:gd name="T19" fmla="*/ 8 h 43"/>
                  <a:gd name="T20" fmla="*/ 33 w 57"/>
                  <a:gd name="T21" fmla="*/ 8 h 43"/>
                  <a:gd name="T22" fmla="*/ 29 w 57"/>
                  <a:gd name="T23" fmla="*/ 6 h 43"/>
                  <a:gd name="T24" fmla="*/ 46 w 57"/>
                  <a:gd name="T25" fmla="*/ 28 h 43"/>
                  <a:gd name="T26" fmla="*/ 46 w 57"/>
                  <a:gd name="T27" fmla="*/ 28 h 43"/>
                  <a:gd name="T28" fmla="*/ 25 w 57"/>
                  <a:gd name="T29" fmla="*/ 6 h 43"/>
                  <a:gd name="T30" fmla="*/ 25 w 57"/>
                  <a:gd name="T31" fmla="*/ 6 h 43"/>
                  <a:gd name="T32" fmla="*/ 16 w 57"/>
                  <a:gd name="T33" fmla="*/ 35 h 43"/>
                  <a:gd name="T34" fmla="*/ 16 w 57"/>
                  <a:gd name="T35" fmla="*/ 35 h 43"/>
                  <a:gd name="T36" fmla="*/ 46 w 57"/>
                  <a:gd name="T37"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43">
                    <a:moveTo>
                      <a:pt x="21" y="8"/>
                    </a:moveTo>
                    <a:lnTo>
                      <a:pt x="21" y="8"/>
                    </a:lnTo>
                    <a:cubicBezTo>
                      <a:pt x="21" y="8"/>
                      <a:pt x="21" y="8"/>
                      <a:pt x="22" y="8"/>
                    </a:cubicBezTo>
                    <a:lnTo>
                      <a:pt x="22" y="8"/>
                    </a:lnTo>
                    <a:cubicBezTo>
                      <a:pt x="20" y="9"/>
                      <a:pt x="19" y="10"/>
                      <a:pt x="18" y="11"/>
                    </a:cubicBezTo>
                    <a:lnTo>
                      <a:pt x="18" y="11"/>
                    </a:lnTo>
                    <a:cubicBezTo>
                      <a:pt x="19" y="10"/>
                      <a:pt x="20" y="9"/>
                      <a:pt x="21" y="8"/>
                    </a:cubicBezTo>
                    <a:close/>
                    <a:moveTo>
                      <a:pt x="29" y="6"/>
                    </a:moveTo>
                    <a:lnTo>
                      <a:pt x="29" y="6"/>
                    </a:lnTo>
                    <a:cubicBezTo>
                      <a:pt x="30" y="7"/>
                      <a:pt x="32" y="7"/>
                      <a:pt x="33" y="8"/>
                    </a:cubicBezTo>
                    <a:lnTo>
                      <a:pt x="33" y="8"/>
                    </a:lnTo>
                    <a:cubicBezTo>
                      <a:pt x="32" y="7"/>
                      <a:pt x="30" y="6"/>
                      <a:pt x="29" y="6"/>
                    </a:cubicBezTo>
                    <a:close/>
                    <a:moveTo>
                      <a:pt x="46" y="28"/>
                    </a:moveTo>
                    <a:lnTo>
                      <a:pt x="46" y="28"/>
                    </a:lnTo>
                    <a:cubicBezTo>
                      <a:pt x="56" y="14"/>
                      <a:pt x="38" y="0"/>
                      <a:pt x="25" y="6"/>
                    </a:cubicBezTo>
                    <a:lnTo>
                      <a:pt x="25" y="6"/>
                    </a:lnTo>
                    <a:cubicBezTo>
                      <a:pt x="10" y="6"/>
                      <a:pt x="0" y="27"/>
                      <a:pt x="16" y="35"/>
                    </a:cubicBezTo>
                    <a:lnTo>
                      <a:pt x="16" y="35"/>
                    </a:lnTo>
                    <a:cubicBezTo>
                      <a:pt x="27" y="42"/>
                      <a:pt x="38" y="39"/>
                      <a:pt x="46" y="2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7" name="Freeform 179">
                <a:extLst>
                  <a:ext uri="{FF2B5EF4-FFF2-40B4-BE49-F238E27FC236}">
                    <a16:creationId xmlns:a16="http://schemas.microsoft.com/office/drawing/2014/main" id="{CB529D0C-7AD2-4143-8435-BA132CAC1E52}"/>
                  </a:ext>
                </a:extLst>
              </p:cNvPr>
              <p:cNvSpPr>
                <a:spLocks noChangeArrowheads="1"/>
              </p:cNvSpPr>
              <p:nvPr/>
            </p:nvSpPr>
            <p:spPr bwMode="auto">
              <a:xfrm>
                <a:off x="6799195" y="3404518"/>
                <a:ext cx="14041" cy="14042"/>
              </a:xfrm>
              <a:custGeom>
                <a:avLst/>
                <a:gdLst>
                  <a:gd name="T0" fmla="*/ 17 w 57"/>
                  <a:gd name="T1" fmla="*/ 40 h 56"/>
                  <a:gd name="T2" fmla="*/ 17 w 57"/>
                  <a:gd name="T3" fmla="*/ 40 h 56"/>
                  <a:gd name="T4" fmla="*/ 21 w 57"/>
                  <a:gd name="T5" fmla="*/ 43 h 56"/>
                  <a:gd name="T6" fmla="*/ 21 w 57"/>
                  <a:gd name="T7" fmla="*/ 43 h 56"/>
                  <a:gd name="T8" fmla="*/ 39 w 57"/>
                  <a:gd name="T9" fmla="*/ 16 h 56"/>
                  <a:gd name="T10" fmla="*/ 39 w 57"/>
                  <a:gd name="T11" fmla="*/ 16 h 56"/>
                  <a:gd name="T12" fmla="*/ 34 w 57"/>
                  <a:gd name="T13" fmla="*/ 12 h 56"/>
                  <a:gd name="T14" fmla="*/ 34 w 57"/>
                  <a:gd name="T15" fmla="*/ 12 h 56"/>
                  <a:gd name="T16" fmla="*/ 17 w 57"/>
                  <a:gd name="T17" fmla="*/ 4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7" y="40"/>
                    </a:moveTo>
                    <a:lnTo>
                      <a:pt x="17" y="40"/>
                    </a:lnTo>
                    <a:cubicBezTo>
                      <a:pt x="19" y="41"/>
                      <a:pt x="20" y="42"/>
                      <a:pt x="21" y="43"/>
                    </a:cubicBezTo>
                    <a:lnTo>
                      <a:pt x="21" y="43"/>
                    </a:lnTo>
                    <a:cubicBezTo>
                      <a:pt x="39" y="55"/>
                      <a:pt x="56" y="27"/>
                      <a:pt x="39" y="16"/>
                    </a:cubicBezTo>
                    <a:lnTo>
                      <a:pt x="39" y="16"/>
                    </a:lnTo>
                    <a:cubicBezTo>
                      <a:pt x="37" y="14"/>
                      <a:pt x="36" y="13"/>
                      <a:pt x="34" y="12"/>
                    </a:cubicBezTo>
                    <a:lnTo>
                      <a:pt x="34" y="12"/>
                    </a:lnTo>
                    <a:cubicBezTo>
                      <a:pt x="17" y="0"/>
                      <a:pt x="0" y="28"/>
                      <a:pt x="17"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8" name="Freeform 180">
                <a:extLst>
                  <a:ext uri="{FF2B5EF4-FFF2-40B4-BE49-F238E27FC236}">
                    <a16:creationId xmlns:a16="http://schemas.microsoft.com/office/drawing/2014/main" id="{37C373ED-88B2-EC48-A6A5-8DF63B6CA95F}"/>
                  </a:ext>
                </a:extLst>
              </p:cNvPr>
              <p:cNvSpPr>
                <a:spLocks noChangeArrowheads="1"/>
              </p:cNvSpPr>
              <p:nvPr/>
            </p:nvSpPr>
            <p:spPr bwMode="auto">
              <a:xfrm>
                <a:off x="6848880" y="3381836"/>
                <a:ext cx="9721" cy="9721"/>
              </a:xfrm>
              <a:custGeom>
                <a:avLst/>
                <a:gdLst>
                  <a:gd name="T0" fmla="*/ 22 w 38"/>
                  <a:gd name="T1" fmla="*/ 36 h 39"/>
                  <a:gd name="T2" fmla="*/ 22 w 38"/>
                  <a:gd name="T3" fmla="*/ 36 h 39"/>
                  <a:gd name="T4" fmla="*/ 23 w 38"/>
                  <a:gd name="T5" fmla="*/ 36 h 39"/>
                  <a:gd name="T6" fmla="*/ 23 w 38"/>
                  <a:gd name="T7" fmla="*/ 36 h 39"/>
                  <a:gd name="T8" fmla="*/ 34 w 38"/>
                  <a:gd name="T9" fmla="*/ 25 h 39"/>
                  <a:gd name="T10" fmla="*/ 34 w 38"/>
                  <a:gd name="T11" fmla="*/ 25 h 39"/>
                  <a:gd name="T12" fmla="*/ 30 w 38"/>
                  <a:gd name="T13" fmla="*/ 6 h 39"/>
                  <a:gd name="T14" fmla="*/ 30 w 38"/>
                  <a:gd name="T15" fmla="*/ 6 h 39"/>
                  <a:gd name="T16" fmla="*/ 14 w 38"/>
                  <a:gd name="T17" fmla="*/ 2 h 39"/>
                  <a:gd name="T18" fmla="*/ 14 w 38"/>
                  <a:gd name="T19" fmla="*/ 2 h 39"/>
                  <a:gd name="T20" fmla="*/ 14 w 38"/>
                  <a:gd name="T21" fmla="*/ 2 h 39"/>
                  <a:gd name="T22" fmla="*/ 14 w 38"/>
                  <a:gd name="T23" fmla="*/ 2 h 39"/>
                  <a:gd name="T24" fmla="*/ 3 w 38"/>
                  <a:gd name="T25" fmla="*/ 23 h 39"/>
                  <a:gd name="T26" fmla="*/ 3 w 38"/>
                  <a:gd name="T27" fmla="*/ 23 h 39"/>
                  <a:gd name="T28" fmla="*/ 22 w 38"/>
                  <a:gd name="T29"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9">
                    <a:moveTo>
                      <a:pt x="22" y="36"/>
                    </a:moveTo>
                    <a:lnTo>
                      <a:pt x="22" y="36"/>
                    </a:lnTo>
                    <a:lnTo>
                      <a:pt x="23" y="36"/>
                    </a:lnTo>
                    <a:lnTo>
                      <a:pt x="23" y="36"/>
                    </a:lnTo>
                    <a:cubicBezTo>
                      <a:pt x="28" y="35"/>
                      <a:pt x="33" y="30"/>
                      <a:pt x="34" y="25"/>
                    </a:cubicBezTo>
                    <a:lnTo>
                      <a:pt x="34" y="25"/>
                    </a:lnTo>
                    <a:cubicBezTo>
                      <a:pt x="37" y="18"/>
                      <a:pt x="35" y="12"/>
                      <a:pt x="30" y="6"/>
                    </a:cubicBezTo>
                    <a:lnTo>
                      <a:pt x="30" y="6"/>
                    </a:lnTo>
                    <a:cubicBezTo>
                      <a:pt x="27" y="2"/>
                      <a:pt x="20" y="0"/>
                      <a:pt x="14" y="2"/>
                    </a:cubicBezTo>
                    <a:lnTo>
                      <a:pt x="14" y="2"/>
                    </a:lnTo>
                    <a:lnTo>
                      <a:pt x="14" y="2"/>
                    </a:lnTo>
                    <a:lnTo>
                      <a:pt x="14" y="2"/>
                    </a:lnTo>
                    <a:cubicBezTo>
                      <a:pt x="3" y="5"/>
                      <a:pt x="0" y="14"/>
                      <a:pt x="3" y="23"/>
                    </a:cubicBezTo>
                    <a:lnTo>
                      <a:pt x="3" y="23"/>
                    </a:lnTo>
                    <a:cubicBezTo>
                      <a:pt x="4" y="30"/>
                      <a:pt x="12" y="38"/>
                      <a:pt x="22"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49" name="Freeform 181">
                <a:extLst>
                  <a:ext uri="{FF2B5EF4-FFF2-40B4-BE49-F238E27FC236}">
                    <a16:creationId xmlns:a16="http://schemas.microsoft.com/office/drawing/2014/main" id="{1C94DE2A-1A54-5445-87D8-027FA825D96A}"/>
                  </a:ext>
                </a:extLst>
              </p:cNvPr>
              <p:cNvSpPr>
                <a:spLocks noChangeArrowheads="1"/>
              </p:cNvSpPr>
              <p:nvPr/>
            </p:nvSpPr>
            <p:spPr bwMode="auto">
              <a:xfrm>
                <a:off x="7068143" y="3441242"/>
                <a:ext cx="10801" cy="12961"/>
              </a:xfrm>
              <a:custGeom>
                <a:avLst/>
                <a:gdLst>
                  <a:gd name="T0" fmla="*/ 5 w 43"/>
                  <a:gd name="T1" fmla="*/ 28 h 52"/>
                  <a:gd name="T2" fmla="*/ 5 w 43"/>
                  <a:gd name="T3" fmla="*/ 28 h 52"/>
                  <a:gd name="T4" fmla="*/ 5 w 43"/>
                  <a:gd name="T5" fmla="*/ 31 h 52"/>
                  <a:gd name="T6" fmla="*/ 5 w 43"/>
                  <a:gd name="T7" fmla="*/ 31 h 52"/>
                  <a:gd name="T8" fmla="*/ 37 w 43"/>
                  <a:gd name="T9" fmla="*/ 23 h 52"/>
                  <a:gd name="T10" fmla="*/ 37 w 43"/>
                  <a:gd name="T11" fmla="*/ 23 h 52"/>
                  <a:gd name="T12" fmla="*/ 37 w 43"/>
                  <a:gd name="T13" fmla="*/ 21 h 52"/>
                  <a:gd name="T14" fmla="*/ 37 w 43"/>
                  <a:gd name="T15" fmla="*/ 21 h 52"/>
                  <a:gd name="T16" fmla="*/ 5 w 43"/>
                  <a:gd name="T17"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2">
                    <a:moveTo>
                      <a:pt x="5" y="28"/>
                    </a:moveTo>
                    <a:lnTo>
                      <a:pt x="5" y="28"/>
                    </a:lnTo>
                    <a:cubicBezTo>
                      <a:pt x="5" y="29"/>
                      <a:pt x="5" y="30"/>
                      <a:pt x="5" y="31"/>
                    </a:cubicBezTo>
                    <a:lnTo>
                      <a:pt x="5" y="31"/>
                    </a:lnTo>
                    <a:cubicBezTo>
                      <a:pt x="10" y="51"/>
                      <a:pt x="42" y="44"/>
                      <a:pt x="37" y="23"/>
                    </a:cubicBezTo>
                    <a:lnTo>
                      <a:pt x="37" y="23"/>
                    </a:lnTo>
                    <a:lnTo>
                      <a:pt x="37" y="21"/>
                    </a:lnTo>
                    <a:lnTo>
                      <a:pt x="37" y="21"/>
                    </a:lnTo>
                    <a:cubicBezTo>
                      <a:pt x="32"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0" name="Freeform 182">
                <a:extLst>
                  <a:ext uri="{FF2B5EF4-FFF2-40B4-BE49-F238E27FC236}">
                    <a16:creationId xmlns:a16="http://schemas.microsoft.com/office/drawing/2014/main" id="{86DE0E0E-EDDB-E246-BD39-51987B15EA62}"/>
                  </a:ext>
                </a:extLst>
              </p:cNvPr>
              <p:cNvSpPr>
                <a:spLocks noChangeArrowheads="1"/>
              </p:cNvSpPr>
              <p:nvPr/>
            </p:nvSpPr>
            <p:spPr bwMode="auto">
              <a:xfrm>
                <a:off x="7048700" y="3433682"/>
                <a:ext cx="11882" cy="10801"/>
              </a:xfrm>
              <a:custGeom>
                <a:avLst/>
                <a:gdLst>
                  <a:gd name="T0" fmla="*/ 28 w 49"/>
                  <a:gd name="T1" fmla="*/ 37 h 43"/>
                  <a:gd name="T2" fmla="*/ 28 w 49"/>
                  <a:gd name="T3" fmla="*/ 37 h 43"/>
                  <a:gd name="T4" fmla="*/ 20 w 49"/>
                  <a:gd name="T5" fmla="*/ 5 h 43"/>
                  <a:gd name="T6" fmla="*/ 20 w 49"/>
                  <a:gd name="T7" fmla="*/ 5 h 43"/>
                  <a:gd name="T8" fmla="*/ 28 w 49"/>
                  <a:gd name="T9" fmla="*/ 37 h 43"/>
                </a:gdLst>
                <a:ahLst/>
                <a:cxnLst>
                  <a:cxn ang="0">
                    <a:pos x="T0" y="T1"/>
                  </a:cxn>
                  <a:cxn ang="0">
                    <a:pos x="T2" y="T3"/>
                  </a:cxn>
                  <a:cxn ang="0">
                    <a:pos x="T4" y="T5"/>
                  </a:cxn>
                  <a:cxn ang="0">
                    <a:pos x="T6" y="T7"/>
                  </a:cxn>
                  <a:cxn ang="0">
                    <a:pos x="T8" y="T9"/>
                  </a:cxn>
                </a:cxnLst>
                <a:rect l="0" t="0" r="r" b="b"/>
                <a:pathLst>
                  <a:path w="49" h="43">
                    <a:moveTo>
                      <a:pt x="28" y="37"/>
                    </a:moveTo>
                    <a:lnTo>
                      <a:pt x="28" y="37"/>
                    </a:lnTo>
                    <a:cubicBezTo>
                      <a:pt x="48" y="32"/>
                      <a:pt x="41" y="0"/>
                      <a:pt x="20" y="5"/>
                    </a:cubicBezTo>
                    <a:lnTo>
                      <a:pt x="20" y="5"/>
                    </a:lnTo>
                    <a:cubicBezTo>
                      <a:pt x="0" y="10"/>
                      <a:pt x="7" y="42"/>
                      <a:pt x="2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1" name="Freeform 183">
                <a:extLst>
                  <a:ext uri="{FF2B5EF4-FFF2-40B4-BE49-F238E27FC236}">
                    <a16:creationId xmlns:a16="http://schemas.microsoft.com/office/drawing/2014/main" id="{1BA4C525-9A9A-7446-A9E7-1F90FF40D2F4}"/>
                  </a:ext>
                </a:extLst>
              </p:cNvPr>
              <p:cNvSpPr>
                <a:spLocks noChangeArrowheads="1"/>
              </p:cNvSpPr>
              <p:nvPr/>
            </p:nvSpPr>
            <p:spPr bwMode="auto">
              <a:xfrm>
                <a:off x="7061662" y="3403438"/>
                <a:ext cx="10801" cy="12961"/>
              </a:xfrm>
              <a:custGeom>
                <a:avLst/>
                <a:gdLst>
                  <a:gd name="T0" fmla="*/ 5 w 43"/>
                  <a:gd name="T1" fmla="*/ 28 h 54"/>
                  <a:gd name="T2" fmla="*/ 5 w 43"/>
                  <a:gd name="T3" fmla="*/ 28 h 54"/>
                  <a:gd name="T4" fmla="*/ 6 w 43"/>
                  <a:gd name="T5" fmla="*/ 32 h 54"/>
                  <a:gd name="T6" fmla="*/ 6 w 43"/>
                  <a:gd name="T7" fmla="*/ 32 h 54"/>
                  <a:gd name="T8" fmla="*/ 37 w 43"/>
                  <a:gd name="T9" fmla="*/ 25 h 54"/>
                  <a:gd name="T10" fmla="*/ 37 w 43"/>
                  <a:gd name="T11" fmla="*/ 25 h 54"/>
                  <a:gd name="T12" fmla="*/ 36 w 43"/>
                  <a:gd name="T13" fmla="*/ 20 h 54"/>
                  <a:gd name="T14" fmla="*/ 36 w 43"/>
                  <a:gd name="T15" fmla="*/ 20 h 54"/>
                  <a:gd name="T16" fmla="*/ 5 w 43"/>
                  <a:gd name="T1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4">
                    <a:moveTo>
                      <a:pt x="5" y="28"/>
                    </a:moveTo>
                    <a:lnTo>
                      <a:pt x="5" y="28"/>
                    </a:lnTo>
                    <a:cubicBezTo>
                      <a:pt x="5" y="30"/>
                      <a:pt x="5" y="31"/>
                      <a:pt x="6" y="32"/>
                    </a:cubicBezTo>
                    <a:lnTo>
                      <a:pt x="6" y="32"/>
                    </a:lnTo>
                    <a:cubicBezTo>
                      <a:pt x="10" y="53"/>
                      <a:pt x="42" y="45"/>
                      <a:pt x="37" y="25"/>
                    </a:cubicBezTo>
                    <a:lnTo>
                      <a:pt x="37" y="25"/>
                    </a:lnTo>
                    <a:cubicBezTo>
                      <a:pt x="37" y="24"/>
                      <a:pt x="37" y="22"/>
                      <a:pt x="36" y="20"/>
                    </a:cubicBezTo>
                    <a:lnTo>
                      <a:pt x="36" y="20"/>
                    </a:lnTo>
                    <a:cubicBezTo>
                      <a:pt x="31" y="0"/>
                      <a:pt x="0" y="7"/>
                      <a:pt x="5"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2" name="Freeform 184">
                <a:extLst>
                  <a:ext uri="{FF2B5EF4-FFF2-40B4-BE49-F238E27FC236}">
                    <a16:creationId xmlns:a16="http://schemas.microsoft.com/office/drawing/2014/main" id="{12A426C8-19C0-284F-9D76-0E004DAA83A2}"/>
                  </a:ext>
                </a:extLst>
              </p:cNvPr>
              <p:cNvSpPr>
                <a:spLocks noChangeArrowheads="1"/>
              </p:cNvSpPr>
              <p:nvPr/>
            </p:nvSpPr>
            <p:spPr bwMode="auto">
              <a:xfrm>
                <a:off x="7033579" y="3416400"/>
                <a:ext cx="12961" cy="14041"/>
              </a:xfrm>
              <a:custGeom>
                <a:avLst/>
                <a:gdLst>
                  <a:gd name="T0" fmla="*/ 13 w 52"/>
                  <a:gd name="T1" fmla="*/ 17 h 57"/>
                  <a:gd name="T2" fmla="*/ 13 w 52"/>
                  <a:gd name="T3" fmla="*/ 17 h 57"/>
                  <a:gd name="T4" fmla="*/ 11 w 52"/>
                  <a:gd name="T5" fmla="*/ 21 h 57"/>
                  <a:gd name="T6" fmla="*/ 11 w 52"/>
                  <a:gd name="T7" fmla="*/ 21 h 57"/>
                  <a:gd name="T8" fmla="*/ 39 w 52"/>
                  <a:gd name="T9" fmla="*/ 38 h 57"/>
                  <a:gd name="T10" fmla="*/ 39 w 52"/>
                  <a:gd name="T11" fmla="*/ 38 h 57"/>
                  <a:gd name="T12" fmla="*/ 40 w 52"/>
                  <a:gd name="T13" fmla="*/ 35 h 57"/>
                  <a:gd name="T14" fmla="*/ 40 w 52"/>
                  <a:gd name="T15" fmla="*/ 35 h 57"/>
                  <a:gd name="T16" fmla="*/ 13 w 52"/>
                  <a:gd name="T17"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13" y="17"/>
                    </a:moveTo>
                    <a:lnTo>
                      <a:pt x="13" y="17"/>
                    </a:lnTo>
                    <a:cubicBezTo>
                      <a:pt x="12" y="19"/>
                      <a:pt x="11" y="20"/>
                      <a:pt x="11" y="21"/>
                    </a:cubicBezTo>
                    <a:lnTo>
                      <a:pt x="11" y="21"/>
                    </a:lnTo>
                    <a:cubicBezTo>
                      <a:pt x="0" y="39"/>
                      <a:pt x="27" y="56"/>
                      <a:pt x="39" y="38"/>
                    </a:cubicBezTo>
                    <a:lnTo>
                      <a:pt x="39" y="38"/>
                    </a:lnTo>
                    <a:cubicBezTo>
                      <a:pt x="39" y="37"/>
                      <a:pt x="40" y="36"/>
                      <a:pt x="40" y="35"/>
                    </a:cubicBezTo>
                    <a:lnTo>
                      <a:pt x="40" y="35"/>
                    </a:lnTo>
                    <a:cubicBezTo>
                      <a:pt x="51" y="17"/>
                      <a:pt x="24" y="0"/>
                      <a:pt x="13"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3" name="Freeform 185">
                <a:extLst>
                  <a:ext uri="{FF2B5EF4-FFF2-40B4-BE49-F238E27FC236}">
                    <a16:creationId xmlns:a16="http://schemas.microsoft.com/office/drawing/2014/main" id="{AAEA27C7-74A0-1449-B4F4-570771D5F371}"/>
                  </a:ext>
                </a:extLst>
              </p:cNvPr>
              <p:cNvSpPr>
                <a:spLocks noChangeArrowheads="1"/>
              </p:cNvSpPr>
              <p:nvPr/>
            </p:nvSpPr>
            <p:spPr bwMode="auto">
              <a:xfrm>
                <a:off x="7013057" y="3410999"/>
                <a:ext cx="11881" cy="10801"/>
              </a:xfrm>
              <a:custGeom>
                <a:avLst/>
                <a:gdLst>
                  <a:gd name="T0" fmla="*/ 29 w 50"/>
                  <a:gd name="T1" fmla="*/ 36 h 42"/>
                  <a:gd name="T2" fmla="*/ 29 w 50"/>
                  <a:gd name="T3" fmla="*/ 36 h 42"/>
                  <a:gd name="T4" fmla="*/ 21 w 50"/>
                  <a:gd name="T5" fmla="*/ 5 h 42"/>
                  <a:gd name="T6" fmla="*/ 21 w 50"/>
                  <a:gd name="T7" fmla="*/ 5 h 42"/>
                  <a:gd name="T8" fmla="*/ 29 w 50"/>
                  <a:gd name="T9" fmla="*/ 36 h 42"/>
                </a:gdLst>
                <a:ahLst/>
                <a:cxnLst>
                  <a:cxn ang="0">
                    <a:pos x="T0" y="T1"/>
                  </a:cxn>
                  <a:cxn ang="0">
                    <a:pos x="T2" y="T3"/>
                  </a:cxn>
                  <a:cxn ang="0">
                    <a:pos x="T4" y="T5"/>
                  </a:cxn>
                  <a:cxn ang="0">
                    <a:pos x="T6" y="T7"/>
                  </a:cxn>
                  <a:cxn ang="0">
                    <a:pos x="T8" y="T9"/>
                  </a:cxn>
                </a:cxnLst>
                <a:rect l="0" t="0" r="r" b="b"/>
                <a:pathLst>
                  <a:path w="50" h="42">
                    <a:moveTo>
                      <a:pt x="29" y="36"/>
                    </a:moveTo>
                    <a:lnTo>
                      <a:pt x="29" y="36"/>
                    </a:lnTo>
                    <a:cubicBezTo>
                      <a:pt x="49" y="32"/>
                      <a:pt x="41" y="0"/>
                      <a:pt x="21" y="5"/>
                    </a:cubicBezTo>
                    <a:lnTo>
                      <a:pt x="21" y="5"/>
                    </a:lnTo>
                    <a:cubicBezTo>
                      <a:pt x="0" y="9"/>
                      <a:pt x="8" y="41"/>
                      <a:pt x="29"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22" name="Group 21">
              <a:extLst>
                <a:ext uri="{FF2B5EF4-FFF2-40B4-BE49-F238E27FC236}">
                  <a16:creationId xmlns:a16="http://schemas.microsoft.com/office/drawing/2014/main" id="{0F119927-DBE0-0249-9AA1-D93A203928A7}"/>
                </a:ext>
              </a:extLst>
            </p:cNvPr>
            <p:cNvGrpSpPr/>
            <p:nvPr/>
          </p:nvGrpSpPr>
          <p:grpSpPr>
            <a:xfrm rot="759599">
              <a:off x="87817" y="1974707"/>
              <a:ext cx="1575702" cy="1467979"/>
              <a:chOff x="2593233" y="3069683"/>
              <a:chExt cx="805765" cy="750679"/>
            </a:xfrm>
            <a:solidFill>
              <a:schemeClr val="accent6"/>
            </a:solidFill>
          </p:grpSpPr>
          <p:sp>
            <p:nvSpPr>
              <p:cNvPr id="193" name="Freeform 186">
                <a:extLst>
                  <a:ext uri="{FF2B5EF4-FFF2-40B4-BE49-F238E27FC236}">
                    <a16:creationId xmlns:a16="http://schemas.microsoft.com/office/drawing/2014/main" id="{906B25C2-5F30-214C-AB03-EE428040AE6B}"/>
                  </a:ext>
                </a:extLst>
              </p:cNvPr>
              <p:cNvSpPr>
                <a:spLocks noChangeArrowheads="1"/>
              </p:cNvSpPr>
              <p:nvPr/>
            </p:nvSpPr>
            <p:spPr bwMode="auto">
              <a:xfrm>
                <a:off x="2593233" y="3120449"/>
                <a:ext cx="722596" cy="699913"/>
              </a:xfrm>
              <a:custGeom>
                <a:avLst/>
                <a:gdLst>
                  <a:gd name="T0" fmla="*/ 2929 w 2951"/>
                  <a:gd name="T1" fmla="*/ 1505 h 2856"/>
                  <a:gd name="T2" fmla="*/ 2528 w 2951"/>
                  <a:gd name="T3" fmla="*/ 1509 h 2856"/>
                  <a:gd name="T4" fmla="*/ 2894 w 2951"/>
                  <a:gd name="T5" fmla="*/ 1250 h 2856"/>
                  <a:gd name="T6" fmla="*/ 2597 w 2951"/>
                  <a:gd name="T7" fmla="*/ 1423 h 2856"/>
                  <a:gd name="T8" fmla="*/ 2776 w 2951"/>
                  <a:gd name="T9" fmla="*/ 1136 h 2856"/>
                  <a:gd name="T10" fmla="*/ 2471 w 2951"/>
                  <a:gd name="T11" fmla="*/ 1472 h 2856"/>
                  <a:gd name="T12" fmla="*/ 2440 w 2951"/>
                  <a:gd name="T13" fmla="*/ 1486 h 2856"/>
                  <a:gd name="T14" fmla="*/ 1683 w 2951"/>
                  <a:gd name="T15" fmla="*/ 1685 h 2856"/>
                  <a:gd name="T16" fmla="*/ 1833 w 2951"/>
                  <a:gd name="T17" fmla="*/ 1284 h 2856"/>
                  <a:gd name="T18" fmla="*/ 2217 w 2951"/>
                  <a:gd name="T19" fmla="*/ 1411 h 2856"/>
                  <a:gd name="T20" fmla="*/ 1966 w 2951"/>
                  <a:gd name="T21" fmla="*/ 1301 h 2856"/>
                  <a:gd name="T22" fmla="*/ 2199 w 2951"/>
                  <a:gd name="T23" fmla="*/ 1245 h 2856"/>
                  <a:gd name="T24" fmla="*/ 2120 w 2951"/>
                  <a:gd name="T25" fmla="*/ 1120 h 2856"/>
                  <a:gd name="T26" fmla="*/ 1868 w 2951"/>
                  <a:gd name="T27" fmla="*/ 1222 h 2856"/>
                  <a:gd name="T28" fmla="*/ 1851 w 2951"/>
                  <a:gd name="T29" fmla="*/ 1175 h 2856"/>
                  <a:gd name="T30" fmla="*/ 1930 w 2951"/>
                  <a:gd name="T31" fmla="*/ 860 h 2856"/>
                  <a:gd name="T32" fmla="*/ 1590 w 2951"/>
                  <a:gd name="T33" fmla="*/ 1235 h 2856"/>
                  <a:gd name="T34" fmla="*/ 1714 w 2951"/>
                  <a:gd name="T35" fmla="*/ 1146 h 2856"/>
                  <a:gd name="T36" fmla="*/ 1619 w 2951"/>
                  <a:gd name="T37" fmla="*/ 1198 h 2856"/>
                  <a:gd name="T38" fmla="*/ 1677 w 2951"/>
                  <a:gd name="T39" fmla="*/ 1129 h 2856"/>
                  <a:gd name="T40" fmla="*/ 1640 w 2951"/>
                  <a:gd name="T41" fmla="*/ 1126 h 2856"/>
                  <a:gd name="T42" fmla="*/ 1601 w 2951"/>
                  <a:gd name="T43" fmla="*/ 1170 h 2856"/>
                  <a:gd name="T44" fmla="*/ 1581 w 2951"/>
                  <a:gd name="T45" fmla="*/ 1075 h 2856"/>
                  <a:gd name="T46" fmla="*/ 1552 w 2951"/>
                  <a:gd name="T47" fmla="*/ 1144 h 2856"/>
                  <a:gd name="T48" fmla="*/ 1517 w 2951"/>
                  <a:gd name="T49" fmla="*/ 1141 h 2856"/>
                  <a:gd name="T50" fmla="*/ 1491 w 2951"/>
                  <a:gd name="T51" fmla="*/ 1376 h 2856"/>
                  <a:gd name="T52" fmla="*/ 1206 w 2951"/>
                  <a:gd name="T53" fmla="*/ 879 h 2856"/>
                  <a:gd name="T54" fmla="*/ 1542 w 2951"/>
                  <a:gd name="T55" fmla="*/ 882 h 2856"/>
                  <a:gd name="T56" fmla="*/ 1540 w 2951"/>
                  <a:gd name="T57" fmla="*/ 756 h 2856"/>
                  <a:gd name="T58" fmla="*/ 1437 w 2951"/>
                  <a:gd name="T59" fmla="*/ 674 h 2856"/>
                  <a:gd name="T60" fmla="*/ 1230 w 2951"/>
                  <a:gd name="T61" fmla="*/ 521 h 2856"/>
                  <a:gd name="T62" fmla="*/ 1187 w 2951"/>
                  <a:gd name="T63" fmla="*/ 806 h 2856"/>
                  <a:gd name="T64" fmla="*/ 1082 w 2951"/>
                  <a:gd name="T65" fmla="*/ 576 h 2856"/>
                  <a:gd name="T66" fmla="*/ 1173 w 2951"/>
                  <a:gd name="T67" fmla="*/ 845 h 2856"/>
                  <a:gd name="T68" fmla="*/ 817 w 2951"/>
                  <a:gd name="T69" fmla="*/ 1543 h 2856"/>
                  <a:gd name="T70" fmla="*/ 876 w 2951"/>
                  <a:gd name="T71" fmla="*/ 524 h 2856"/>
                  <a:gd name="T72" fmla="*/ 933 w 2951"/>
                  <a:gd name="T73" fmla="*/ 485 h 2856"/>
                  <a:gd name="T74" fmla="*/ 906 w 2951"/>
                  <a:gd name="T75" fmla="*/ 451 h 2856"/>
                  <a:gd name="T76" fmla="*/ 975 w 2951"/>
                  <a:gd name="T77" fmla="*/ 367 h 2856"/>
                  <a:gd name="T78" fmla="*/ 806 w 2951"/>
                  <a:gd name="T79" fmla="*/ 457 h 2856"/>
                  <a:gd name="T80" fmla="*/ 804 w 2951"/>
                  <a:gd name="T81" fmla="*/ 406 h 2856"/>
                  <a:gd name="T82" fmla="*/ 844 w 2951"/>
                  <a:gd name="T83" fmla="*/ 36 h 2856"/>
                  <a:gd name="T84" fmla="*/ 679 w 2951"/>
                  <a:gd name="T85" fmla="*/ 20 h 2856"/>
                  <a:gd name="T86" fmla="*/ 574 w 2951"/>
                  <a:gd name="T87" fmla="*/ 140 h 2856"/>
                  <a:gd name="T88" fmla="*/ 782 w 2951"/>
                  <a:gd name="T89" fmla="*/ 1600 h 2856"/>
                  <a:gd name="T90" fmla="*/ 12 w 2951"/>
                  <a:gd name="T91" fmla="*/ 2807 h 2856"/>
                  <a:gd name="T92" fmla="*/ 820 w 2951"/>
                  <a:gd name="T93" fmla="*/ 1655 h 2856"/>
                  <a:gd name="T94" fmla="*/ 1586 w 2951"/>
                  <a:gd name="T95" fmla="*/ 1742 h 2856"/>
                  <a:gd name="T96" fmla="*/ 1636 w 2951"/>
                  <a:gd name="T97" fmla="*/ 1757 h 2856"/>
                  <a:gd name="T98" fmla="*/ 1894 w 2951"/>
                  <a:gd name="T99" fmla="*/ 1908 h 2856"/>
                  <a:gd name="T100" fmla="*/ 1968 w 2951"/>
                  <a:gd name="T101" fmla="*/ 1922 h 2856"/>
                  <a:gd name="T102" fmla="*/ 1915 w 2951"/>
                  <a:gd name="T103" fmla="*/ 1864 h 2856"/>
                  <a:gd name="T104" fmla="*/ 2043 w 2951"/>
                  <a:gd name="T105" fmla="*/ 1862 h 2856"/>
                  <a:gd name="T106" fmla="*/ 1932 w 2951"/>
                  <a:gd name="T107" fmla="*/ 1837 h 2856"/>
                  <a:gd name="T108" fmla="*/ 1945 w 2951"/>
                  <a:gd name="T109" fmla="*/ 1799 h 2856"/>
                  <a:gd name="T110" fmla="*/ 2012 w 2951"/>
                  <a:gd name="T111" fmla="*/ 1723 h 2856"/>
                  <a:gd name="T112" fmla="*/ 2454 w 2951"/>
                  <a:gd name="T113" fmla="*/ 1533 h 2856"/>
                  <a:gd name="T114" fmla="*/ 2526 w 2951"/>
                  <a:gd name="T115" fmla="*/ 1641 h 2856"/>
                  <a:gd name="T116" fmla="*/ 2605 w 2951"/>
                  <a:gd name="T117" fmla="*/ 1667 h 2856"/>
                  <a:gd name="T118" fmla="*/ 2882 w 2951"/>
                  <a:gd name="T119" fmla="*/ 1660 h 2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51" h="2856">
                    <a:moveTo>
                      <a:pt x="2887" y="1627"/>
                    </a:moveTo>
                    <a:lnTo>
                      <a:pt x="2887" y="1627"/>
                    </a:lnTo>
                    <a:cubicBezTo>
                      <a:pt x="2853" y="1625"/>
                      <a:pt x="2593" y="1586"/>
                      <a:pt x="2516" y="1540"/>
                    </a:cubicBezTo>
                    <a:lnTo>
                      <a:pt x="2516" y="1540"/>
                    </a:lnTo>
                    <a:cubicBezTo>
                      <a:pt x="2655" y="1552"/>
                      <a:pt x="2794" y="1540"/>
                      <a:pt x="2929" y="1505"/>
                    </a:cubicBezTo>
                    <a:lnTo>
                      <a:pt x="2929" y="1505"/>
                    </a:lnTo>
                    <a:cubicBezTo>
                      <a:pt x="2950" y="1500"/>
                      <a:pt x="2938" y="1470"/>
                      <a:pt x="2918" y="1475"/>
                    </a:cubicBezTo>
                    <a:lnTo>
                      <a:pt x="2918" y="1475"/>
                    </a:lnTo>
                    <a:cubicBezTo>
                      <a:pt x="2790" y="1507"/>
                      <a:pt x="2659" y="1519"/>
                      <a:pt x="2528" y="1509"/>
                    </a:cubicBezTo>
                    <a:lnTo>
                      <a:pt x="2528" y="1509"/>
                    </a:lnTo>
                    <a:cubicBezTo>
                      <a:pt x="2561" y="1490"/>
                      <a:pt x="2594" y="1463"/>
                      <a:pt x="2616" y="1450"/>
                    </a:cubicBezTo>
                    <a:lnTo>
                      <a:pt x="2616" y="1450"/>
                    </a:lnTo>
                    <a:cubicBezTo>
                      <a:pt x="2715" y="1392"/>
                      <a:pt x="2814" y="1334"/>
                      <a:pt x="2913" y="1277"/>
                    </a:cubicBezTo>
                    <a:lnTo>
                      <a:pt x="2913" y="1277"/>
                    </a:lnTo>
                    <a:cubicBezTo>
                      <a:pt x="2931" y="1266"/>
                      <a:pt x="2912" y="1240"/>
                      <a:pt x="2894" y="1250"/>
                    </a:cubicBezTo>
                    <a:lnTo>
                      <a:pt x="2894" y="1250"/>
                    </a:lnTo>
                    <a:cubicBezTo>
                      <a:pt x="2825" y="1290"/>
                      <a:pt x="2756" y="1331"/>
                      <a:pt x="2686" y="1371"/>
                    </a:cubicBezTo>
                    <a:lnTo>
                      <a:pt x="2686" y="1371"/>
                    </a:lnTo>
                    <a:cubicBezTo>
                      <a:pt x="2656" y="1389"/>
                      <a:pt x="2627" y="1406"/>
                      <a:pt x="2597" y="1423"/>
                    </a:cubicBezTo>
                    <a:lnTo>
                      <a:pt x="2597" y="1423"/>
                    </a:lnTo>
                    <a:cubicBezTo>
                      <a:pt x="2577" y="1435"/>
                      <a:pt x="2558" y="1446"/>
                      <a:pt x="2538" y="1458"/>
                    </a:cubicBezTo>
                    <a:lnTo>
                      <a:pt x="2538" y="1458"/>
                    </a:lnTo>
                    <a:cubicBezTo>
                      <a:pt x="2525" y="1463"/>
                      <a:pt x="2514" y="1470"/>
                      <a:pt x="2504" y="1479"/>
                    </a:cubicBezTo>
                    <a:lnTo>
                      <a:pt x="2504" y="1479"/>
                    </a:lnTo>
                    <a:cubicBezTo>
                      <a:pt x="2572" y="1346"/>
                      <a:pt x="2662" y="1232"/>
                      <a:pt x="2776" y="1136"/>
                    </a:cubicBezTo>
                    <a:lnTo>
                      <a:pt x="2776" y="1136"/>
                    </a:lnTo>
                    <a:cubicBezTo>
                      <a:pt x="2792" y="1122"/>
                      <a:pt x="2773" y="1095"/>
                      <a:pt x="2757" y="1109"/>
                    </a:cubicBezTo>
                    <a:lnTo>
                      <a:pt x="2757" y="1109"/>
                    </a:lnTo>
                    <a:cubicBezTo>
                      <a:pt x="2636" y="1211"/>
                      <a:pt x="2542" y="1332"/>
                      <a:pt x="2471" y="1472"/>
                    </a:cubicBezTo>
                    <a:lnTo>
                      <a:pt x="2471" y="1472"/>
                    </a:lnTo>
                    <a:cubicBezTo>
                      <a:pt x="2466" y="1356"/>
                      <a:pt x="2503" y="1247"/>
                      <a:pt x="2578" y="1156"/>
                    </a:cubicBezTo>
                    <a:lnTo>
                      <a:pt x="2578" y="1156"/>
                    </a:lnTo>
                    <a:cubicBezTo>
                      <a:pt x="2592" y="1139"/>
                      <a:pt x="2566" y="1119"/>
                      <a:pt x="2553" y="1135"/>
                    </a:cubicBezTo>
                    <a:lnTo>
                      <a:pt x="2553" y="1135"/>
                    </a:lnTo>
                    <a:cubicBezTo>
                      <a:pt x="2470" y="1235"/>
                      <a:pt x="2431" y="1358"/>
                      <a:pt x="2440" y="1486"/>
                    </a:cubicBezTo>
                    <a:lnTo>
                      <a:pt x="2440" y="1486"/>
                    </a:lnTo>
                    <a:cubicBezTo>
                      <a:pt x="2439" y="1486"/>
                      <a:pt x="2439" y="1486"/>
                      <a:pt x="2439" y="1487"/>
                    </a:cubicBezTo>
                    <a:lnTo>
                      <a:pt x="2439" y="1487"/>
                    </a:lnTo>
                    <a:cubicBezTo>
                      <a:pt x="2197" y="1590"/>
                      <a:pt x="1944" y="1656"/>
                      <a:pt x="1683" y="1685"/>
                    </a:cubicBezTo>
                    <a:lnTo>
                      <a:pt x="1683" y="1685"/>
                    </a:lnTo>
                    <a:cubicBezTo>
                      <a:pt x="1549" y="1700"/>
                      <a:pt x="1413" y="1702"/>
                      <a:pt x="1278" y="1696"/>
                    </a:cubicBezTo>
                    <a:lnTo>
                      <a:pt x="1278" y="1696"/>
                    </a:lnTo>
                    <a:cubicBezTo>
                      <a:pt x="1166" y="1691"/>
                      <a:pt x="1005" y="1691"/>
                      <a:pt x="893" y="1641"/>
                    </a:cubicBezTo>
                    <a:lnTo>
                      <a:pt x="893" y="1641"/>
                    </a:lnTo>
                    <a:cubicBezTo>
                      <a:pt x="1222" y="1556"/>
                      <a:pt x="1526" y="1429"/>
                      <a:pt x="1833" y="1284"/>
                    </a:cubicBezTo>
                    <a:lnTo>
                      <a:pt x="1833" y="1284"/>
                    </a:lnTo>
                    <a:cubicBezTo>
                      <a:pt x="1836" y="1284"/>
                      <a:pt x="1839" y="1284"/>
                      <a:pt x="1843" y="1283"/>
                    </a:cubicBezTo>
                    <a:lnTo>
                      <a:pt x="1843" y="1283"/>
                    </a:lnTo>
                    <a:cubicBezTo>
                      <a:pt x="1948" y="1383"/>
                      <a:pt x="2073" y="1413"/>
                      <a:pt x="2217" y="1411"/>
                    </a:cubicBezTo>
                    <a:lnTo>
                      <a:pt x="2217" y="1411"/>
                    </a:lnTo>
                    <a:cubicBezTo>
                      <a:pt x="2238" y="1410"/>
                      <a:pt x="2235" y="1378"/>
                      <a:pt x="2214" y="1379"/>
                    </a:cubicBezTo>
                    <a:lnTo>
                      <a:pt x="2214" y="1379"/>
                    </a:lnTo>
                    <a:cubicBezTo>
                      <a:pt x="2101" y="1380"/>
                      <a:pt x="2002" y="1360"/>
                      <a:pt x="1915" y="1299"/>
                    </a:cubicBezTo>
                    <a:lnTo>
                      <a:pt x="1915" y="1299"/>
                    </a:lnTo>
                    <a:cubicBezTo>
                      <a:pt x="1933" y="1301"/>
                      <a:pt x="1951" y="1300"/>
                      <a:pt x="1966" y="1301"/>
                    </a:cubicBezTo>
                    <a:lnTo>
                      <a:pt x="1966" y="1301"/>
                    </a:lnTo>
                    <a:cubicBezTo>
                      <a:pt x="2046" y="1302"/>
                      <a:pt x="2125" y="1295"/>
                      <a:pt x="2203" y="1277"/>
                    </a:cubicBezTo>
                    <a:lnTo>
                      <a:pt x="2203" y="1277"/>
                    </a:lnTo>
                    <a:cubicBezTo>
                      <a:pt x="2223" y="1273"/>
                      <a:pt x="2220" y="1241"/>
                      <a:pt x="2199" y="1245"/>
                    </a:cubicBezTo>
                    <a:lnTo>
                      <a:pt x="2199" y="1245"/>
                    </a:lnTo>
                    <a:cubicBezTo>
                      <a:pt x="2152" y="1255"/>
                      <a:pt x="2104" y="1263"/>
                      <a:pt x="2055" y="1267"/>
                    </a:cubicBezTo>
                    <a:lnTo>
                      <a:pt x="2055" y="1267"/>
                    </a:lnTo>
                    <a:cubicBezTo>
                      <a:pt x="2019" y="1269"/>
                      <a:pt x="1921" y="1282"/>
                      <a:pt x="1877" y="1259"/>
                    </a:cubicBezTo>
                    <a:lnTo>
                      <a:pt x="1877" y="1259"/>
                    </a:lnTo>
                    <a:cubicBezTo>
                      <a:pt x="1945" y="1190"/>
                      <a:pt x="2026" y="1144"/>
                      <a:pt x="2120" y="1120"/>
                    </a:cubicBezTo>
                    <a:lnTo>
                      <a:pt x="2120" y="1120"/>
                    </a:lnTo>
                    <a:cubicBezTo>
                      <a:pt x="2141" y="1115"/>
                      <a:pt x="2129" y="1084"/>
                      <a:pt x="2109" y="1090"/>
                    </a:cubicBezTo>
                    <a:lnTo>
                      <a:pt x="2109" y="1090"/>
                    </a:lnTo>
                    <a:cubicBezTo>
                      <a:pt x="2017" y="1113"/>
                      <a:pt x="1936" y="1157"/>
                      <a:pt x="1868" y="1222"/>
                    </a:cubicBezTo>
                    <a:lnTo>
                      <a:pt x="1868" y="1222"/>
                    </a:lnTo>
                    <a:cubicBezTo>
                      <a:pt x="1901" y="1126"/>
                      <a:pt x="1955" y="1041"/>
                      <a:pt x="2028" y="969"/>
                    </a:cubicBezTo>
                    <a:lnTo>
                      <a:pt x="2028" y="969"/>
                    </a:lnTo>
                    <a:cubicBezTo>
                      <a:pt x="2043" y="953"/>
                      <a:pt x="2017" y="933"/>
                      <a:pt x="2003" y="948"/>
                    </a:cubicBezTo>
                    <a:lnTo>
                      <a:pt x="2003" y="948"/>
                    </a:lnTo>
                    <a:cubicBezTo>
                      <a:pt x="1936" y="1014"/>
                      <a:pt x="1885" y="1091"/>
                      <a:pt x="1851" y="1175"/>
                    </a:cubicBezTo>
                    <a:lnTo>
                      <a:pt x="1851" y="1175"/>
                    </a:lnTo>
                    <a:cubicBezTo>
                      <a:pt x="1846" y="1066"/>
                      <a:pt x="1873" y="962"/>
                      <a:pt x="1955" y="881"/>
                    </a:cubicBezTo>
                    <a:lnTo>
                      <a:pt x="1955" y="881"/>
                    </a:lnTo>
                    <a:cubicBezTo>
                      <a:pt x="1970" y="866"/>
                      <a:pt x="1945" y="846"/>
                      <a:pt x="1930" y="860"/>
                    </a:cubicBezTo>
                    <a:lnTo>
                      <a:pt x="1930" y="860"/>
                    </a:lnTo>
                    <a:cubicBezTo>
                      <a:pt x="1828" y="961"/>
                      <a:pt x="1805" y="1098"/>
                      <a:pt x="1824" y="1234"/>
                    </a:cubicBezTo>
                    <a:lnTo>
                      <a:pt x="1824" y="1234"/>
                    </a:lnTo>
                    <a:cubicBezTo>
                      <a:pt x="1726" y="1281"/>
                      <a:pt x="1629" y="1325"/>
                      <a:pt x="1530" y="1368"/>
                    </a:cubicBezTo>
                    <a:lnTo>
                      <a:pt x="1530" y="1368"/>
                    </a:lnTo>
                    <a:cubicBezTo>
                      <a:pt x="1550" y="1323"/>
                      <a:pt x="1570" y="1279"/>
                      <a:pt x="1590" y="1235"/>
                    </a:cubicBezTo>
                    <a:lnTo>
                      <a:pt x="1590" y="1235"/>
                    </a:lnTo>
                    <a:cubicBezTo>
                      <a:pt x="1630" y="1246"/>
                      <a:pt x="1715" y="1188"/>
                      <a:pt x="1733" y="1172"/>
                    </a:cubicBezTo>
                    <a:lnTo>
                      <a:pt x="1733" y="1172"/>
                    </a:lnTo>
                    <a:cubicBezTo>
                      <a:pt x="1748" y="1158"/>
                      <a:pt x="1730" y="1132"/>
                      <a:pt x="1714" y="1146"/>
                    </a:cubicBezTo>
                    <a:lnTo>
                      <a:pt x="1714" y="1146"/>
                    </a:lnTo>
                    <a:cubicBezTo>
                      <a:pt x="1699" y="1160"/>
                      <a:pt x="1681" y="1172"/>
                      <a:pt x="1663" y="1182"/>
                    </a:cubicBezTo>
                    <a:lnTo>
                      <a:pt x="1663" y="1182"/>
                    </a:lnTo>
                    <a:cubicBezTo>
                      <a:pt x="1653" y="1187"/>
                      <a:pt x="1642" y="1192"/>
                      <a:pt x="1631" y="1195"/>
                    </a:cubicBezTo>
                    <a:lnTo>
                      <a:pt x="1631" y="1195"/>
                    </a:lnTo>
                    <a:cubicBezTo>
                      <a:pt x="1629" y="1196"/>
                      <a:pt x="1624" y="1197"/>
                      <a:pt x="1619" y="1198"/>
                    </a:cubicBezTo>
                    <a:lnTo>
                      <a:pt x="1619" y="1198"/>
                    </a:lnTo>
                    <a:cubicBezTo>
                      <a:pt x="1620" y="1197"/>
                      <a:pt x="1620" y="1197"/>
                      <a:pt x="1621" y="1197"/>
                    </a:cubicBezTo>
                    <a:lnTo>
                      <a:pt x="1621" y="1197"/>
                    </a:lnTo>
                    <a:cubicBezTo>
                      <a:pt x="1642" y="1176"/>
                      <a:pt x="1661" y="1154"/>
                      <a:pt x="1677" y="1129"/>
                    </a:cubicBezTo>
                    <a:lnTo>
                      <a:pt x="1677" y="1129"/>
                    </a:lnTo>
                    <a:cubicBezTo>
                      <a:pt x="1687" y="1114"/>
                      <a:pt x="1671" y="1096"/>
                      <a:pt x="1655" y="1106"/>
                    </a:cubicBezTo>
                    <a:lnTo>
                      <a:pt x="1655" y="1106"/>
                    </a:lnTo>
                    <a:cubicBezTo>
                      <a:pt x="1652" y="1107"/>
                      <a:pt x="1649" y="1109"/>
                      <a:pt x="1646" y="1111"/>
                    </a:cubicBezTo>
                    <a:lnTo>
                      <a:pt x="1646" y="1111"/>
                    </a:lnTo>
                    <a:cubicBezTo>
                      <a:pt x="1640" y="1115"/>
                      <a:pt x="1639" y="1120"/>
                      <a:pt x="1640" y="1126"/>
                    </a:cubicBezTo>
                    <a:lnTo>
                      <a:pt x="1640" y="1126"/>
                    </a:lnTo>
                    <a:cubicBezTo>
                      <a:pt x="1633" y="1134"/>
                      <a:pt x="1627" y="1143"/>
                      <a:pt x="1620" y="1151"/>
                    </a:cubicBezTo>
                    <a:lnTo>
                      <a:pt x="1620" y="1151"/>
                    </a:lnTo>
                    <a:cubicBezTo>
                      <a:pt x="1614" y="1157"/>
                      <a:pt x="1608" y="1164"/>
                      <a:pt x="1601" y="1170"/>
                    </a:cubicBezTo>
                    <a:lnTo>
                      <a:pt x="1601" y="1170"/>
                    </a:lnTo>
                    <a:cubicBezTo>
                      <a:pt x="1601" y="1171"/>
                      <a:pt x="1600" y="1172"/>
                      <a:pt x="1599" y="1173"/>
                    </a:cubicBezTo>
                    <a:lnTo>
                      <a:pt x="1599" y="1173"/>
                    </a:lnTo>
                    <a:cubicBezTo>
                      <a:pt x="1594" y="1144"/>
                      <a:pt x="1598" y="1115"/>
                      <a:pt x="1611" y="1088"/>
                    </a:cubicBezTo>
                    <a:lnTo>
                      <a:pt x="1611" y="1088"/>
                    </a:lnTo>
                    <a:cubicBezTo>
                      <a:pt x="1621" y="1069"/>
                      <a:pt x="1591" y="1056"/>
                      <a:pt x="1581" y="1075"/>
                    </a:cubicBezTo>
                    <a:lnTo>
                      <a:pt x="1581" y="1075"/>
                    </a:lnTo>
                    <a:cubicBezTo>
                      <a:pt x="1566" y="1107"/>
                      <a:pt x="1561" y="1142"/>
                      <a:pt x="1567" y="1177"/>
                    </a:cubicBezTo>
                    <a:lnTo>
                      <a:pt x="1567" y="1177"/>
                    </a:lnTo>
                    <a:cubicBezTo>
                      <a:pt x="1560" y="1167"/>
                      <a:pt x="1556" y="1155"/>
                      <a:pt x="1552" y="1144"/>
                    </a:cubicBezTo>
                    <a:lnTo>
                      <a:pt x="1552" y="1144"/>
                    </a:lnTo>
                    <a:cubicBezTo>
                      <a:pt x="1546" y="1127"/>
                      <a:pt x="1532" y="1090"/>
                      <a:pt x="1555" y="1079"/>
                    </a:cubicBezTo>
                    <a:lnTo>
                      <a:pt x="1555" y="1079"/>
                    </a:lnTo>
                    <a:cubicBezTo>
                      <a:pt x="1574" y="1069"/>
                      <a:pt x="1562" y="1039"/>
                      <a:pt x="1543" y="1048"/>
                    </a:cubicBezTo>
                    <a:lnTo>
                      <a:pt x="1543" y="1048"/>
                    </a:lnTo>
                    <a:cubicBezTo>
                      <a:pt x="1506" y="1067"/>
                      <a:pt x="1508" y="1105"/>
                      <a:pt x="1517" y="1141"/>
                    </a:cubicBezTo>
                    <a:lnTo>
                      <a:pt x="1517" y="1141"/>
                    </a:lnTo>
                    <a:cubicBezTo>
                      <a:pt x="1525" y="1171"/>
                      <a:pt x="1538" y="1200"/>
                      <a:pt x="1563" y="1216"/>
                    </a:cubicBezTo>
                    <a:lnTo>
                      <a:pt x="1563" y="1216"/>
                    </a:lnTo>
                    <a:cubicBezTo>
                      <a:pt x="1539" y="1269"/>
                      <a:pt x="1515" y="1322"/>
                      <a:pt x="1491" y="1376"/>
                    </a:cubicBezTo>
                    <a:lnTo>
                      <a:pt x="1491" y="1376"/>
                    </a:lnTo>
                    <a:cubicBezTo>
                      <a:pt x="1489" y="1379"/>
                      <a:pt x="1489" y="1382"/>
                      <a:pt x="1490" y="1385"/>
                    </a:cubicBezTo>
                    <a:lnTo>
                      <a:pt x="1490" y="1385"/>
                    </a:lnTo>
                    <a:cubicBezTo>
                      <a:pt x="1281" y="1472"/>
                      <a:pt x="1069" y="1547"/>
                      <a:pt x="846" y="1602"/>
                    </a:cubicBezTo>
                    <a:lnTo>
                      <a:pt x="846" y="1602"/>
                    </a:lnTo>
                    <a:cubicBezTo>
                      <a:pt x="945" y="1351"/>
                      <a:pt x="1065" y="1110"/>
                      <a:pt x="1206" y="879"/>
                    </a:cubicBezTo>
                    <a:lnTo>
                      <a:pt x="1206" y="879"/>
                    </a:lnTo>
                    <a:cubicBezTo>
                      <a:pt x="1312" y="931"/>
                      <a:pt x="1429" y="924"/>
                      <a:pt x="1546" y="915"/>
                    </a:cubicBezTo>
                    <a:lnTo>
                      <a:pt x="1546" y="915"/>
                    </a:lnTo>
                    <a:cubicBezTo>
                      <a:pt x="1566" y="913"/>
                      <a:pt x="1563" y="881"/>
                      <a:pt x="1542" y="882"/>
                    </a:cubicBezTo>
                    <a:lnTo>
                      <a:pt x="1542" y="882"/>
                    </a:lnTo>
                    <a:cubicBezTo>
                      <a:pt x="1449" y="890"/>
                      <a:pt x="1355" y="896"/>
                      <a:pt x="1267" y="868"/>
                    </a:cubicBezTo>
                    <a:lnTo>
                      <a:pt x="1267" y="868"/>
                    </a:lnTo>
                    <a:cubicBezTo>
                      <a:pt x="1366" y="860"/>
                      <a:pt x="1462" y="832"/>
                      <a:pt x="1552" y="786"/>
                    </a:cubicBezTo>
                    <a:lnTo>
                      <a:pt x="1552" y="786"/>
                    </a:lnTo>
                    <a:cubicBezTo>
                      <a:pt x="1570" y="776"/>
                      <a:pt x="1559" y="746"/>
                      <a:pt x="1540" y="756"/>
                    </a:cubicBezTo>
                    <a:lnTo>
                      <a:pt x="1540" y="756"/>
                    </a:lnTo>
                    <a:cubicBezTo>
                      <a:pt x="1447" y="804"/>
                      <a:pt x="1347" y="831"/>
                      <a:pt x="1243" y="837"/>
                    </a:cubicBezTo>
                    <a:lnTo>
                      <a:pt x="1243" y="837"/>
                    </a:lnTo>
                    <a:cubicBezTo>
                      <a:pt x="1316" y="792"/>
                      <a:pt x="1379" y="739"/>
                      <a:pt x="1437" y="674"/>
                    </a:cubicBezTo>
                    <a:lnTo>
                      <a:pt x="1437" y="674"/>
                    </a:lnTo>
                    <a:cubicBezTo>
                      <a:pt x="1450" y="658"/>
                      <a:pt x="1425" y="638"/>
                      <a:pt x="1411" y="653"/>
                    </a:cubicBezTo>
                    <a:lnTo>
                      <a:pt x="1411" y="653"/>
                    </a:lnTo>
                    <a:cubicBezTo>
                      <a:pt x="1356" y="717"/>
                      <a:pt x="1292" y="770"/>
                      <a:pt x="1221" y="813"/>
                    </a:cubicBezTo>
                    <a:lnTo>
                      <a:pt x="1221" y="813"/>
                    </a:lnTo>
                    <a:cubicBezTo>
                      <a:pt x="1211" y="717"/>
                      <a:pt x="1191" y="610"/>
                      <a:pt x="1230" y="521"/>
                    </a:cubicBezTo>
                    <a:lnTo>
                      <a:pt x="1230" y="521"/>
                    </a:lnTo>
                    <a:cubicBezTo>
                      <a:pt x="1238" y="501"/>
                      <a:pt x="1208" y="488"/>
                      <a:pt x="1200" y="508"/>
                    </a:cubicBezTo>
                    <a:lnTo>
                      <a:pt x="1200" y="508"/>
                    </a:lnTo>
                    <a:cubicBezTo>
                      <a:pt x="1160" y="600"/>
                      <a:pt x="1177" y="707"/>
                      <a:pt x="1187" y="806"/>
                    </a:cubicBezTo>
                    <a:lnTo>
                      <a:pt x="1187" y="806"/>
                    </a:lnTo>
                    <a:cubicBezTo>
                      <a:pt x="1169" y="779"/>
                      <a:pt x="1147" y="753"/>
                      <a:pt x="1132" y="723"/>
                    </a:cubicBezTo>
                    <a:lnTo>
                      <a:pt x="1132" y="723"/>
                    </a:lnTo>
                    <a:cubicBezTo>
                      <a:pt x="1110" y="680"/>
                      <a:pt x="1106" y="629"/>
                      <a:pt x="1115" y="581"/>
                    </a:cubicBezTo>
                    <a:lnTo>
                      <a:pt x="1115" y="581"/>
                    </a:lnTo>
                    <a:cubicBezTo>
                      <a:pt x="1118" y="561"/>
                      <a:pt x="1086" y="555"/>
                      <a:pt x="1082" y="576"/>
                    </a:cubicBezTo>
                    <a:lnTo>
                      <a:pt x="1082" y="576"/>
                    </a:lnTo>
                    <a:cubicBezTo>
                      <a:pt x="1075" y="622"/>
                      <a:pt x="1078" y="665"/>
                      <a:pt x="1091" y="709"/>
                    </a:cubicBezTo>
                    <a:lnTo>
                      <a:pt x="1091" y="709"/>
                    </a:lnTo>
                    <a:cubicBezTo>
                      <a:pt x="1107" y="761"/>
                      <a:pt x="1149" y="797"/>
                      <a:pt x="1173" y="845"/>
                    </a:cubicBezTo>
                    <a:lnTo>
                      <a:pt x="1173" y="845"/>
                    </a:lnTo>
                    <a:cubicBezTo>
                      <a:pt x="1174" y="845"/>
                      <a:pt x="1174" y="845"/>
                      <a:pt x="1175" y="846"/>
                    </a:cubicBezTo>
                    <a:lnTo>
                      <a:pt x="1175" y="846"/>
                    </a:lnTo>
                    <a:cubicBezTo>
                      <a:pt x="1170" y="849"/>
                      <a:pt x="1166" y="851"/>
                      <a:pt x="1163" y="856"/>
                    </a:cubicBezTo>
                    <a:lnTo>
                      <a:pt x="1163" y="856"/>
                    </a:lnTo>
                    <a:cubicBezTo>
                      <a:pt x="1029" y="1076"/>
                      <a:pt x="913" y="1305"/>
                      <a:pt x="817" y="1543"/>
                    </a:cubicBezTo>
                    <a:lnTo>
                      <a:pt x="817" y="1543"/>
                    </a:lnTo>
                    <a:cubicBezTo>
                      <a:pt x="722" y="1208"/>
                      <a:pt x="707" y="859"/>
                      <a:pt x="773" y="517"/>
                    </a:cubicBezTo>
                    <a:lnTo>
                      <a:pt x="773" y="517"/>
                    </a:lnTo>
                    <a:cubicBezTo>
                      <a:pt x="805" y="528"/>
                      <a:pt x="851" y="524"/>
                      <a:pt x="876" y="524"/>
                    </a:cubicBezTo>
                    <a:lnTo>
                      <a:pt x="876" y="524"/>
                    </a:lnTo>
                    <a:cubicBezTo>
                      <a:pt x="953" y="522"/>
                      <a:pt x="1029" y="500"/>
                      <a:pt x="1098" y="466"/>
                    </a:cubicBezTo>
                    <a:lnTo>
                      <a:pt x="1098" y="466"/>
                    </a:lnTo>
                    <a:cubicBezTo>
                      <a:pt x="1116" y="457"/>
                      <a:pt x="1105" y="427"/>
                      <a:pt x="1086" y="436"/>
                    </a:cubicBezTo>
                    <a:lnTo>
                      <a:pt x="1086" y="436"/>
                    </a:lnTo>
                    <a:cubicBezTo>
                      <a:pt x="1037" y="460"/>
                      <a:pt x="987" y="477"/>
                      <a:pt x="933" y="485"/>
                    </a:cubicBezTo>
                    <a:lnTo>
                      <a:pt x="933" y="485"/>
                    </a:lnTo>
                    <a:cubicBezTo>
                      <a:pt x="917" y="488"/>
                      <a:pt x="846" y="497"/>
                      <a:pt x="802" y="491"/>
                    </a:cubicBezTo>
                    <a:lnTo>
                      <a:pt x="802" y="491"/>
                    </a:lnTo>
                    <a:cubicBezTo>
                      <a:pt x="839" y="487"/>
                      <a:pt x="887" y="461"/>
                      <a:pt x="906" y="451"/>
                    </a:cubicBezTo>
                    <a:lnTo>
                      <a:pt x="906" y="451"/>
                    </a:lnTo>
                    <a:cubicBezTo>
                      <a:pt x="1004" y="398"/>
                      <a:pt x="1078" y="323"/>
                      <a:pt x="1128" y="223"/>
                    </a:cubicBezTo>
                    <a:lnTo>
                      <a:pt x="1128" y="223"/>
                    </a:lnTo>
                    <a:cubicBezTo>
                      <a:pt x="1137" y="205"/>
                      <a:pt x="1107" y="191"/>
                      <a:pt x="1098" y="210"/>
                    </a:cubicBezTo>
                    <a:lnTo>
                      <a:pt x="1098" y="210"/>
                    </a:lnTo>
                    <a:cubicBezTo>
                      <a:pt x="1068" y="272"/>
                      <a:pt x="1028" y="322"/>
                      <a:pt x="975" y="367"/>
                    </a:cubicBezTo>
                    <a:lnTo>
                      <a:pt x="975" y="367"/>
                    </a:lnTo>
                    <a:cubicBezTo>
                      <a:pt x="955" y="384"/>
                      <a:pt x="933" y="398"/>
                      <a:pt x="910" y="412"/>
                    </a:cubicBezTo>
                    <a:lnTo>
                      <a:pt x="910" y="412"/>
                    </a:lnTo>
                    <a:cubicBezTo>
                      <a:pt x="880" y="430"/>
                      <a:pt x="838" y="438"/>
                      <a:pt x="806" y="457"/>
                    </a:cubicBezTo>
                    <a:lnTo>
                      <a:pt x="806" y="457"/>
                    </a:lnTo>
                    <a:cubicBezTo>
                      <a:pt x="891" y="353"/>
                      <a:pt x="956" y="239"/>
                      <a:pt x="998" y="110"/>
                    </a:cubicBezTo>
                    <a:lnTo>
                      <a:pt x="998" y="110"/>
                    </a:lnTo>
                    <a:cubicBezTo>
                      <a:pt x="1005" y="91"/>
                      <a:pt x="975" y="77"/>
                      <a:pt x="969" y="97"/>
                    </a:cubicBezTo>
                    <a:lnTo>
                      <a:pt x="969" y="97"/>
                    </a:lnTo>
                    <a:cubicBezTo>
                      <a:pt x="931" y="211"/>
                      <a:pt x="876" y="313"/>
                      <a:pt x="804" y="406"/>
                    </a:cubicBezTo>
                    <a:lnTo>
                      <a:pt x="804" y="406"/>
                    </a:lnTo>
                    <a:cubicBezTo>
                      <a:pt x="828" y="285"/>
                      <a:pt x="852" y="163"/>
                      <a:pt x="876" y="41"/>
                    </a:cubicBezTo>
                    <a:lnTo>
                      <a:pt x="876" y="41"/>
                    </a:lnTo>
                    <a:cubicBezTo>
                      <a:pt x="880" y="21"/>
                      <a:pt x="848" y="16"/>
                      <a:pt x="844" y="36"/>
                    </a:cubicBezTo>
                    <a:lnTo>
                      <a:pt x="844" y="36"/>
                    </a:lnTo>
                    <a:cubicBezTo>
                      <a:pt x="818" y="169"/>
                      <a:pt x="792" y="302"/>
                      <a:pt x="766" y="434"/>
                    </a:cubicBezTo>
                    <a:lnTo>
                      <a:pt x="766" y="434"/>
                    </a:lnTo>
                    <a:cubicBezTo>
                      <a:pt x="703" y="306"/>
                      <a:pt x="684" y="166"/>
                      <a:pt x="711" y="25"/>
                    </a:cubicBezTo>
                    <a:lnTo>
                      <a:pt x="711" y="25"/>
                    </a:lnTo>
                    <a:cubicBezTo>
                      <a:pt x="715" y="4"/>
                      <a:pt x="682" y="0"/>
                      <a:pt x="679" y="20"/>
                    </a:cubicBezTo>
                    <a:lnTo>
                      <a:pt x="679" y="20"/>
                    </a:lnTo>
                    <a:cubicBezTo>
                      <a:pt x="651" y="164"/>
                      <a:pt x="670" y="309"/>
                      <a:pt x="733" y="441"/>
                    </a:cubicBezTo>
                    <a:lnTo>
                      <a:pt x="733" y="441"/>
                    </a:lnTo>
                    <a:cubicBezTo>
                      <a:pt x="623" y="451"/>
                      <a:pt x="584" y="211"/>
                      <a:pt x="574" y="140"/>
                    </a:cubicBezTo>
                    <a:lnTo>
                      <a:pt x="574" y="140"/>
                    </a:lnTo>
                    <a:cubicBezTo>
                      <a:pt x="572" y="118"/>
                      <a:pt x="540" y="122"/>
                      <a:pt x="542" y="142"/>
                    </a:cubicBezTo>
                    <a:lnTo>
                      <a:pt x="542" y="142"/>
                    </a:lnTo>
                    <a:cubicBezTo>
                      <a:pt x="556" y="241"/>
                      <a:pt x="597" y="482"/>
                      <a:pt x="732" y="473"/>
                    </a:cubicBezTo>
                    <a:lnTo>
                      <a:pt x="732" y="473"/>
                    </a:lnTo>
                    <a:cubicBezTo>
                      <a:pt x="654" y="849"/>
                      <a:pt x="671" y="1233"/>
                      <a:pt x="782" y="1600"/>
                    </a:cubicBezTo>
                    <a:lnTo>
                      <a:pt x="782" y="1600"/>
                    </a:lnTo>
                    <a:cubicBezTo>
                      <a:pt x="783" y="1602"/>
                      <a:pt x="784" y="1604"/>
                      <a:pt x="785" y="1606"/>
                    </a:cubicBezTo>
                    <a:lnTo>
                      <a:pt x="785" y="1606"/>
                    </a:lnTo>
                    <a:cubicBezTo>
                      <a:pt x="544" y="2017"/>
                      <a:pt x="198" y="2362"/>
                      <a:pt x="12" y="2807"/>
                    </a:cubicBezTo>
                    <a:lnTo>
                      <a:pt x="12" y="2807"/>
                    </a:lnTo>
                    <a:cubicBezTo>
                      <a:pt x="0" y="2835"/>
                      <a:pt x="44" y="2855"/>
                      <a:pt x="57" y="2826"/>
                    </a:cubicBezTo>
                    <a:lnTo>
                      <a:pt x="57" y="2826"/>
                    </a:lnTo>
                    <a:cubicBezTo>
                      <a:pt x="237" y="2394"/>
                      <a:pt x="570" y="2055"/>
                      <a:pt x="810" y="1658"/>
                    </a:cubicBezTo>
                    <a:lnTo>
                      <a:pt x="810" y="1658"/>
                    </a:lnTo>
                    <a:cubicBezTo>
                      <a:pt x="813" y="1658"/>
                      <a:pt x="816" y="1657"/>
                      <a:pt x="820" y="1655"/>
                    </a:cubicBezTo>
                    <a:lnTo>
                      <a:pt x="820" y="1655"/>
                    </a:lnTo>
                    <a:cubicBezTo>
                      <a:pt x="917" y="1723"/>
                      <a:pt x="1054" y="1725"/>
                      <a:pt x="1167" y="1737"/>
                    </a:cubicBezTo>
                    <a:lnTo>
                      <a:pt x="1167" y="1737"/>
                    </a:lnTo>
                    <a:cubicBezTo>
                      <a:pt x="1306" y="1751"/>
                      <a:pt x="1447" y="1751"/>
                      <a:pt x="1586" y="1742"/>
                    </a:cubicBezTo>
                    <a:lnTo>
                      <a:pt x="1586" y="1742"/>
                    </a:lnTo>
                    <a:cubicBezTo>
                      <a:pt x="1594" y="1742"/>
                      <a:pt x="1602" y="1741"/>
                      <a:pt x="1610" y="1741"/>
                    </a:cubicBezTo>
                    <a:lnTo>
                      <a:pt x="1610" y="1741"/>
                    </a:lnTo>
                    <a:cubicBezTo>
                      <a:pt x="1617" y="1747"/>
                      <a:pt x="1627" y="1751"/>
                      <a:pt x="1635" y="1756"/>
                    </a:cubicBezTo>
                    <a:lnTo>
                      <a:pt x="1635" y="1756"/>
                    </a:lnTo>
                    <a:lnTo>
                      <a:pt x="1636" y="1757"/>
                    </a:lnTo>
                    <a:lnTo>
                      <a:pt x="1636" y="1757"/>
                    </a:lnTo>
                    <a:cubicBezTo>
                      <a:pt x="1714" y="1800"/>
                      <a:pt x="1797" y="1826"/>
                      <a:pt x="1885" y="1834"/>
                    </a:cubicBezTo>
                    <a:lnTo>
                      <a:pt x="1885" y="1834"/>
                    </a:lnTo>
                    <a:cubicBezTo>
                      <a:pt x="1876" y="1857"/>
                      <a:pt x="1882" y="1890"/>
                      <a:pt x="1894" y="1908"/>
                    </a:cubicBezTo>
                    <a:lnTo>
                      <a:pt x="1894" y="1908"/>
                    </a:lnTo>
                    <a:cubicBezTo>
                      <a:pt x="1926" y="1956"/>
                      <a:pt x="2000" y="1968"/>
                      <a:pt x="2054" y="1978"/>
                    </a:cubicBezTo>
                    <a:lnTo>
                      <a:pt x="2054" y="1978"/>
                    </a:lnTo>
                    <a:cubicBezTo>
                      <a:pt x="2074" y="1983"/>
                      <a:pt x="2079" y="1951"/>
                      <a:pt x="2058" y="1947"/>
                    </a:cubicBezTo>
                    <a:lnTo>
                      <a:pt x="2058" y="1947"/>
                    </a:lnTo>
                    <a:cubicBezTo>
                      <a:pt x="2027" y="1940"/>
                      <a:pt x="1997" y="1932"/>
                      <a:pt x="1968" y="1922"/>
                    </a:cubicBezTo>
                    <a:lnTo>
                      <a:pt x="1968" y="1922"/>
                    </a:lnTo>
                    <a:cubicBezTo>
                      <a:pt x="1947" y="1914"/>
                      <a:pt x="1928" y="1905"/>
                      <a:pt x="1919" y="1883"/>
                    </a:cubicBezTo>
                    <a:lnTo>
                      <a:pt x="1919" y="1883"/>
                    </a:lnTo>
                    <a:cubicBezTo>
                      <a:pt x="1917" y="1882"/>
                      <a:pt x="1916" y="1873"/>
                      <a:pt x="1915" y="1864"/>
                    </a:cubicBezTo>
                    <a:lnTo>
                      <a:pt x="1915" y="1864"/>
                    </a:lnTo>
                    <a:cubicBezTo>
                      <a:pt x="1920" y="1867"/>
                      <a:pt x="1925" y="1869"/>
                      <a:pt x="1930" y="1872"/>
                    </a:cubicBezTo>
                    <a:lnTo>
                      <a:pt x="1930" y="1872"/>
                    </a:lnTo>
                    <a:cubicBezTo>
                      <a:pt x="1964" y="1886"/>
                      <a:pt x="2002" y="1892"/>
                      <a:pt x="2038" y="1894"/>
                    </a:cubicBezTo>
                    <a:lnTo>
                      <a:pt x="2038" y="1894"/>
                    </a:lnTo>
                    <a:cubicBezTo>
                      <a:pt x="2058" y="1894"/>
                      <a:pt x="2064" y="1863"/>
                      <a:pt x="2043" y="1862"/>
                    </a:cubicBezTo>
                    <a:lnTo>
                      <a:pt x="2043" y="1862"/>
                    </a:lnTo>
                    <a:cubicBezTo>
                      <a:pt x="2022" y="1861"/>
                      <a:pt x="2002" y="1858"/>
                      <a:pt x="1982" y="1854"/>
                    </a:cubicBezTo>
                    <a:lnTo>
                      <a:pt x="1982" y="1854"/>
                    </a:lnTo>
                    <a:cubicBezTo>
                      <a:pt x="1976" y="1853"/>
                      <a:pt x="1946" y="1846"/>
                      <a:pt x="1932" y="1837"/>
                    </a:cubicBezTo>
                    <a:lnTo>
                      <a:pt x="1932" y="1837"/>
                    </a:lnTo>
                    <a:cubicBezTo>
                      <a:pt x="1969" y="1825"/>
                      <a:pt x="2007" y="1810"/>
                      <a:pt x="2046" y="1814"/>
                    </a:cubicBezTo>
                    <a:lnTo>
                      <a:pt x="2046" y="1814"/>
                    </a:lnTo>
                    <a:cubicBezTo>
                      <a:pt x="2067" y="1816"/>
                      <a:pt x="2072" y="1784"/>
                      <a:pt x="2051" y="1782"/>
                    </a:cubicBezTo>
                    <a:lnTo>
                      <a:pt x="2051" y="1782"/>
                    </a:lnTo>
                    <a:cubicBezTo>
                      <a:pt x="2014" y="1778"/>
                      <a:pt x="1980" y="1788"/>
                      <a:pt x="1945" y="1799"/>
                    </a:cubicBezTo>
                    <a:lnTo>
                      <a:pt x="1945" y="1799"/>
                    </a:lnTo>
                    <a:cubicBezTo>
                      <a:pt x="1964" y="1776"/>
                      <a:pt x="1987" y="1757"/>
                      <a:pt x="2015" y="1755"/>
                    </a:cubicBezTo>
                    <a:lnTo>
                      <a:pt x="2015" y="1755"/>
                    </a:lnTo>
                    <a:cubicBezTo>
                      <a:pt x="2036" y="1754"/>
                      <a:pt x="2033" y="1722"/>
                      <a:pt x="2012" y="1723"/>
                    </a:cubicBezTo>
                    <a:lnTo>
                      <a:pt x="2012" y="1723"/>
                    </a:lnTo>
                    <a:cubicBezTo>
                      <a:pt x="1964" y="1726"/>
                      <a:pt x="1927" y="1765"/>
                      <a:pt x="1902" y="1803"/>
                    </a:cubicBezTo>
                    <a:lnTo>
                      <a:pt x="1902" y="1803"/>
                    </a:lnTo>
                    <a:cubicBezTo>
                      <a:pt x="1818" y="1796"/>
                      <a:pt x="1740" y="1774"/>
                      <a:pt x="1666" y="1736"/>
                    </a:cubicBezTo>
                    <a:lnTo>
                      <a:pt x="1666" y="1736"/>
                    </a:lnTo>
                    <a:cubicBezTo>
                      <a:pt x="1937" y="1711"/>
                      <a:pt x="2204" y="1640"/>
                      <a:pt x="2454" y="1533"/>
                    </a:cubicBezTo>
                    <a:lnTo>
                      <a:pt x="2454" y="1533"/>
                    </a:lnTo>
                    <a:cubicBezTo>
                      <a:pt x="2454" y="1533"/>
                      <a:pt x="2455" y="1533"/>
                      <a:pt x="2456" y="1534"/>
                    </a:cubicBezTo>
                    <a:lnTo>
                      <a:pt x="2456" y="1534"/>
                    </a:lnTo>
                    <a:cubicBezTo>
                      <a:pt x="2459" y="1572"/>
                      <a:pt x="2504" y="1617"/>
                      <a:pt x="2526" y="1641"/>
                    </a:cubicBezTo>
                    <a:lnTo>
                      <a:pt x="2526" y="1641"/>
                    </a:lnTo>
                    <a:cubicBezTo>
                      <a:pt x="2591" y="1711"/>
                      <a:pt x="2679" y="1754"/>
                      <a:pt x="2772" y="1775"/>
                    </a:cubicBezTo>
                    <a:lnTo>
                      <a:pt x="2772" y="1775"/>
                    </a:lnTo>
                    <a:cubicBezTo>
                      <a:pt x="2792" y="1780"/>
                      <a:pt x="2797" y="1748"/>
                      <a:pt x="2777" y="1743"/>
                    </a:cubicBezTo>
                    <a:lnTo>
                      <a:pt x="2777" y="1743"/>
                    </a:lnTo>
                    <a:cubicBezTo>
                      <a:pt x="2713" y="1729"/>
                      <a:pt x="2659" y="1704"/>
                      <a:pt x="2605" y="1667"/>
                    </a:cubicBezTo>
                    <a:lnTo>
                      <a:pt x="2605" y="1667"/>
                    </a:lnTo>
                    <a:cubicBezTo>
                      <a:pt x="2596" y="1661"/>
                      <a:pt x="2543" y="1615"/>
                      <a:pt x="2512" y="1576"/>
                    </a:cubicBezTo>
                    <a:lnTo>
                      <a:pt x="2512" y="1576"/>
                    </a:lnTo>
                    <a:cubicBezTo>
                      <a:pt x="2613" y="1633"/>
                      <a:pt x="2836" y="1657"/>
                      <a:pt x="2882" y="1660"/>
                    </a:cubicBezTo>
                    <a:lnTo>
                      <a:pt x="2882" y="1660"/>
                    </a:lnTo>
                    <a:cubicBezTo>
                      <a:pt x="2903" y="1660"/>
                      <a:pt x="2908" y="1628"/>
                      <a:pt x="2887" y="16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4" name="Freeform 187">
                <a:extLst>
                  <a:ext uri="{FF2B5EF4-FFF2-40B4-BE49-F238E27FC236}">
                    <a16:creationId xmlns:a16="http://schemas.microsoft.com/office/drawing/2014/main" id="{D17748B0-4054-0F4E-90A6-0160340B6199}"/>
                  </a:ext>
                </a:extLst>
              </p:cNvPr>
              <p:cNvSpPr>
                <a:spLocks noChangeArrowheads="1"/>
              </p:cNvSpPr>
              <p:nvPr/>
            </p:nvSpPr>
            <p:spPr bwMode="auto">
              <a:xfrm>
                <a:off x="2910786" y="3219819"/>
                <a:ext cx="9721" cy="15122"/>
              </a:xfrm>
              <a:custGeom>
                <a:avLst/>
                <a:gdLst>
                  <a:gd name="T0" fmla="*/ 4 w 40"/>
                  <a:gd name="T1" fmla="*/ 38 h 60"/>
                  <a:gd name="T2" fmla="*/ 4 w 40"/>
                  <a:gd name="T3" fmla="*/ 38 h 60"/>
                  <a:gd name="T4" fmla="*/ 36 w 40"/>
                  <a:gd name="T5" fmla="*/ 35 h 60"/>
                  <a:gd name="T6" fmla="*/ 36 w 40"/>
                  <a:gd name="T7" fmla="*/ 35 h 60"/>
                  <a:gd name="T8" fmla="*/ 35 w 40"/>
                  <a:gd name="T9" fmla="*/ 21 h 60"/>
                  <a:gd name="T10" fmla="*/ 35 w 40"/>
                  <a:gd name="T11" fmla="*/ 21 h 60"/>
                  <a:gd name="T12" fmla="*/ 2 w 40"/>
                  <a:gd name="T13" fmla="*/ 25 h 60"/>
                  <a:gd name="T14" fmla="*/ 2 w 40"/>
                  <a:gd name="T15" fmla="*/ 25 h 60"/>
                  <a:gd name="T16" fmla="*/ 4 w 40"/>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0">
                    <a:moveTo>
                      <a:pt x="4" y="38"/>
                    </a:moveTo>
                    <a:lnTo>
                      <a:pt x="4" y="38"/>
                    </a:lnTo>
                    <a:cubicBezTo>
                      <a:pt x="6" y="59"/>
                      <a:pt x="39" y="55"/>
                      <a:pt x="36" y="35"/>
                    </a:cubicBezTo>
                    <a:lnTo>
                      <a:pt x="36" y="35"/>
                    </a:lnTo>
                    <a:cubicBezTo>
                      <a:pt x="36" y="30"/>
                      <a:pt x="35" y="26"/>
                      <a:pt x="35" y="21"/>
                    </a:cubicBezTo>
                    <a:lnTo>
                      <a:pt x="35" y="21"/>
                    </a:lnTo>
                    <a:cubicBezTo>
                      <a:pt x="33" y="0"/>
                      <a:pt x="0" y="3"/>
                      <a:pt x="2" y="25"/>
                    </a:cubicBezTo>
                    <a:lnTo>
                      <a:pt x="2" y="25"/>
                    </a:lnTo>
                    <a:cubicBezTo>
                      <a:pt x="3" y="29"/>
                      <a:pt x="3"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5" name="Freeform 188">
                <a:extLst>
                  <a:ext uri="{FF2B5EF4-FFF2-40B4-BE49-F238E27FC236}">
                    <a16:creationId xmlns:a16="http://schemas.microsoft.com/office/drawing/2014/main" id="{D9D53884-56D8-7C45-9C42-498A9DBB3579}"/>
                  </a:ext>
                </a:extLst>
              </p:cNvPr>
              <p:cNvSpPr>
                <a:spLocks noChangeArrowheads="1"/>
              </p:cNvSpPr>
              <p:nvPr/>
            </p:nvSpPr>
            <p:spPr bwMode="auto">
              <a:xfrm>
                <a:off x="2935628" y="3220899"/>
                <a:ext cx="14042" cy="15122"/>
              </a:xfrm>
              <a:custGeom>
                <a:avLst/>
                <a:gdLst>
                  <a:gd name="T0" fmla="*/ 39 w 59"/>
                  <a:gd name="T1" fmla="*/ 44 h 61"/>
                  <a:gd name="T2" fmla="*/ 39 w 59"/>
                  <a:gd name="T3" fmla="*/ 44 h 61"/>
                  <a:gd name="T4" fmla="*/ 45 w 59"/>
                  <a:gd name="T5" fmla="*/ 36 h 61"/>
                  <a:gd name="T6" fmla="*/ 45 w 59"/>
                  <a:gd name="T7" fmla="*/ 36 h 61"/>
                  <a:gd name="T8" fmla="*/ 19 w 59"/>
                  <a:gd name="T9" fmla="*/ 16 h 61"/>
                  <a:gd name="T10" fmla="*/ 19 w 59"/>
                  <a:gd name="T11" fmla="*/ 16 h 61"/>
                  <a:gd name="T12" fmla="*/ 14 w 59"/>
                  <a:gd name="T13" fmla="*/ 23 h 61"/>
                  <a:gd name="T14" fmla="*/ 14 w 59"/>
                  <a:gd name="T15" fmla="*/ 23 h 61"/>
                  <a:gd name="T16" fmla="*/ 39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9" y="44"/>
                    </a:moveTo>
                    <a:lnTo>
                      <a:pt x="39" y="44"/>
                    </a:lnTo>
                    <a:cubicBezTo>
                      <a:pt x="40" y="41"/>
                      <a:pt x="43" y="39"/>
                      <a:pt x="45" y="36"/>
                    </a:cubicBezTo>
                    <a:lnTo>
                      <a:pt x="45" y="36"/>
                    </a:lnTo>
                    <a:cubicBezTo>
                      <a:pt x="58" y="20"/>
                      <a:pt x="33" y="0"/>
                      <a:pt x="19" y="16"/>
                    </a:cubicBezTo>
                    <a:lnTo>
                      <a:pt x="19" y="16"/>
                    </a:lnTo>
                    <a:cubicBezTo>
                      <a:pt x="18" y="18"/>
                      <a:pt x="15" y="21"/>
                      <a:pt x="14" y="23"/>
                    </a:cubicBezTo>
                    <a:lnTo>
                      <a:pt x="14" y="23"/>
                    </a:lnTo>
                    <a:cubicBezTo>
                      <a:pt x="0" y="40"/>
                      <a:pt x="25" y="60"/>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6" name="Freeform 189">
                <a:extLst>
                  <a:ext uri="{FF2B5EF4-FFF2-40B4-BE49-F238E27FC236}">
                    <a16:creationId xmlns:a16="http://schemas.microsoft.com/office/drawing/2014/main" id="{DFF3AB10-6B94-984D-97DA-715FC5C6F31E}"/>
                  </a:ext>
                </a:extLst>
              </p:cNvPr>
              <p:cNvSpPr>
                <a:spLocks noChangeArrowheads="1"/>
              </p:cNvSpPr>
              <p:nvPr/>
            </p:nvSpPr>
            <p:spPr bwMode="auto">
              <a:xfrm>
                <a:off x="2923748" y="3244661"/>
                <a:ext cx="9721" cy="15122"/>
              </a:xfrm>
              <a:custGeom>
                <a:avLst/>
                <a:gdLst>
                  <a:gd name="T0" fmla="*/ 2 w 39"/>
                  <a:gd name="T1" fmla="*/ 24 h 60"/>
                  <a:gd name="T2" fmla="*/ 2 w 39"/>
                  <a:gd name="T3" fmla="*/ 24 h 60"/>
                  <a:gd name="T4" fmla="*/ 4 w 39"/>
                  <a:gd name="T5" fmla="*/ 37 h 60"/>
                  <a:gd name="T6" fmla="*/ 4 w 39"/>
                  <a:gd name="T7" fmla="*/ 37 h 60"/>
                  <a:gd name="T8" fmla="*/ 37 w 39"/>
                  <a:gd name="T9" fmla="*/ 34 h 60"/>
                  <a:gd name="T10" fmla="*/ 37 w 39"/>
                  <a:gd name="T11" fmla="*/ 34 h 60"/>
                  <a:gd name="T12" fmla="*/ 35 w 39"/>
                  <a:gd name="T13" fmla="*/ 21 h 60"/>
                  <a:gd name="T14" fmla="*/ 35 w 39"/>
                  <a:gd name="T15" fmla="*/ 21 h 60"/>
                  <a:gd name="T16" fmla="*/ 2 w 39"/>
                  <a:gd name="T17"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4"/>
                    </a:moveTo>
                    <a:lnTo>
                      <a:pt x="2" y="24"/>
                    </a:lnTo>
                    <a:cubicBezTo>
                      <a:pt x="3" y="29"/>
                      <a:pt x="4" y="33"/>
                      <a:pt x="4" y="37"/>
                    </a:cubicBezTo>
                    <a:lnTo>
                      <a:pt x="4" y="37"/>
                    </a:lnTo>
                    <a:cubicBezTo>
                      <a:pt x="6" y="59"/>
                      <a:pt x="38" y="55"/>
                      <a:pt x="37" y="34"/>
                    </a:cubicBezTo>
                    <a:lnTo>
                      <a:pt x="37" y="34"/>
                    </a:lnTo>
                    <a:cubicBezTo>
                      <a:pt x="36" y="30"/>
                      <a:pt x="35" y="25"/>
                      <a:pt x="35" y="21"/>
                    </a:cubicBezTo>
                    <a:lnTo>
                      <a:pt x="35" y="21"/>
                    </a:lnTo>
                    <a:cubicBezTo>
                      <a:pt x="33" y="0"/>
                      <a:pt x="0" y="3"/>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7" name="Freeform 190">
                <a:extLst>
                  <a:ext uri="{FF2B5EF4-FFF2-40B4-BE49-F238E27FC236}">
                    <a16:creationId xmlns:a16="http://schemas.microsoft.com/office/drawing/2014/main" id="{AE6F4BB9-22FA-894A-8BA4-D27B8551B924}"/>
                  </a:ext>
                </a:extLst>
              </p:cNvPr>
              <p:cNvSpPr>
                <a:spLocks noChangeArrowheads="1"/>
              </p:cNvSpPr>
              <p:nvPr/>
            </p:nvSpPr>
            <p:spPr bwMode="auto">
              <a:xfrm>
                <a:off x="2958312" y="3244661"/>
                <a:ext cx="14041" cy="15122"/>
              </a:xfrm>
              <a:custGeom>
                <a:avLst/>
                <a:gdLst>
                  <a:gd name="T0" fmla="*/ 39 w 59"/>
                  <a:gd name="T1" fmla="*/ 44 h 61"/>
                  <a:gd name="T2" fmla="*/ 39 w 59"/>
                  <a:gd name="T3" fmla="*/ 44 h 61"/>
                  <a:gd name="T4" fmla="*/ 45 w 59"/>
                  <a:gd name="T5" fmla="*/ 37 h 61"/>
                  <a:gd name="T6" fmla="*/ 45 w 59"/>
                  <a:gd name="T7" fmla="*/ 37 h 61"/>
                  <a:gd name="T8" fmla="*/ 19 w 59"/>
                  <a:gd name="T9" fmla="*/ 16 h 61"/>
                  <a:gd name="T10" fmla="*/ 19 w 59"/>
                  <a:gd name="T11" fmla="*/ 16 h 61"/>
                  <a:gd name="T12" fmla="*/ 14 w 59"/>
                  <a:gd name="T13" fmla="*/ 24 h 61"/>
                  <a:gd name="T14" fmla="*/ 14 w 59"/>
                  <a:gd name="T15" fmla="*/ 24 h 61"/>
                  <a:gd name="T16" fmla="*/ 39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9" y="44"/>
                    </a:moveTo>
                    <a:lnTo>
                      <a:pt x="39" y="44"/>
                    </a:lnTo>
                    <a:cubicBezTo>
                      <a:pt x="41" y="42"/>
                      <a:pt x="43" y="39"/>
                      <a:pt x="45" y="37"/>
                    </a:cubicBezTo>
                    <a:lnTo>
                      <a:pt x="45" y="37"/>
                    </a:lnTo>
                    <a:cubicBezTo>
                      <a:pt x="58" y="21"/>
                      <a:pt x="33" y="0"/>
                      <a:pt x="19" y="16"/>
                    </a:cubicBezTo>
                    <a:lnTo>
                      <a:pt x="19" y="16"/>
                    </a:lnTo>
                    <a:cubicBezTo>
                      <a:pt x="18" y="19"/>
                      <a:pt x="16" y="21"/>
                      <a:pt x="14" y="24"/>
                    </a:cubicBezTo>
                    <a:lnTo>
                      <a:pt x="14" y="24"/>
                    </a:lnTo>
                    <a:cubicBezTo>
                      <a:pt x="0" y="40"/>
                      <a:pt x="25" y="60"/>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8" name="Freeform 191">
                <a:extLst>
                  <a:ext uri="{FF2B5EF4-FFF2-40B4-BE49-F238E27FC236}">
                    <a16:creationId xmlns:a16="http://schemas.microsoft.com/office/drawing/2014/main" id="{4659E589-FD4E-3C4D-BB87-414A2A9F49B3}"/>
                  </a:ext>
                </a:extLst>
              </p:cNvPr>
              <p:cNvSpPr>
                <a:spLocks noChangeArrowheads="1"/>
              </p:cNvSpPr>
              <p:nvPr/>
            </p:nvSpPr>
            <p:spPr bwMode="auto">
              <a:xfrm>
                <a:off x="2960472" y="3268424"/>
                <a:ext cx="14041" cy="15122"/>
              </a:xfrm>
              <a:custGeom>
                <a:avLst/>
                <a:gdLst>
                  <a:gd name="T0" fmla="*/ 38 w 59"/>
                  <a:gd name="T1" fmla="*/ 44 h 61"/>
                  <a:gd name="T2" fmla="*/ 38 w 59"/>
                  <a:gd name="T3" fmla="*/ 44 h 61"/>
                  <a:gd name="T4" fmla="*/ 44 w 59"/>
                  <a:gd name="T5" fmla="*/ 36 h 61"/>
                  <a:gd name="T6" fmla="*/ 44 w 59"/>
                  <a:gd name="T7" fmla="*/ 36 h 61"/>
                  <a:gd name="T8" fmla="*/ 19 w 59"/>
                  <a:gd name="T9" fmla="*/ 16 h 61"/>
                  <a:gd name="T10" fmla="*/ 19 w 59"/>
                  <a:gd name="T11" fmla="*/ 16 h 61"/>
                  <a:gd name="T12" fmla="*/ 13 w 59"/>
                  <a:gd name="T13" fmla="*/ 23 h 61"/>
                  <a:gd name="T14" fmla="*/ 13 w 59"/>
                  <a:gd name="T15" fmla="*/ 23 h 61"/>
                  <a:gd name="T16" fmla="*/ 38 w 59"/>
                  <a:gd name="T1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8" y="44"/>
                    </a:moveTo>
                    <a:lnTo>
                      <a:pt x="38" y="44"/>
                    </a:lnTo>
                    <a:cubicBezTo>
                      <a:pt x="41" y="41"/>
                      <a:pt x="42" y="38"/>
                      <a:pt x="44" y="36"/>
                    </a:cubicBezTo>
                    <a:lnTo>
                      <a:pt x="44" y="36"/>
                    </a:lnTo>
                    <a:cubicBezTo>
                      <a:pt x="58" y="20"/>
                      <a:pt x="32" y="0"/>
                      <a:pt x="19" y="16"/>
                    </a:cubicBezTo>
                    <a:lnTo>
                      <a:pt x="19" y="16"/>
                    </a:lnTo>
                    <a:cubicBezTo>
                      <a:pt x="17" y="18"/>
                      <a:pt x="15" y="21"/>
                      <a:pt x="13" y="23"/>
                    </a:cubicBezTo>
                    <a:lnTo>
                      <a:pt x="13" y="23"/>
                    </a:lnTo>
                    <a:cubicBezTo>
                      <a:pt x="0" y="40"/>
                      <a:pt x="25" y="60"/>
                      <a:pt x="38"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9" name="Freeform 192">
                <a:extLst>
                  <a:ext uri="{FF2B5EF4-FFF2-40B4-BE49-F238E27FC236}">
                    <a16:creationId xmlns:a16="http://schemas.microsoft.com/office/drawing/2014/main" id="{49FE3934-D577-2741-ABCC-A630B15FCD4F}"/>
                  </a:ext>
                </a:extLst>
              </p:cNvPr>
              <p:cNvSpPr>
                <a:spLocks noChangeArrowheads="1"/>
              </p:cNvSpPr>
              <p:nvPr/>
            </p:nvSpPr>
            <p:spPr bwMode="auto">
              <a:xfrm>
                <a:off x="2993955" y="3254383"/>
                <a:ext cx="9721" cy="14041"/>
              </a:xfrm>
              <a:custGeom>
                <a:avLst/>
                <a:gdLst>
                  <a:gd name="T0" fmla="*/ 4 w 39"/>
                  <a:gd name="T1" fmla="*/ 38 h 59"/>
                  <a:gd name="T2" fmla="*/ 4 w 39"/>
                  <a:gd name="T3" fmla="*/ 38 h 59"/>
                  <a:gd name="T4" fmla="*/ 36 w 39"/>
                  <a:gd name="T5" fmla="*/ 34 h 59"/>
                  <a:gd name="T6" fmla="*/ 36 w 39"/>
                  <a:gd name="T7" fmla="*/ 34 h 59"/>
                  <a:gd name="T8" fmla="*/ 35 w 39"/>
                  <a:gd name="T9" fmla="*/ 21 h 59"/>
                  <a:gd name="T10" fmla="*/ 35 w 39"/>
                  <a:gd name="T11" fmla="*/ 21 h 59"/>
                  <a:gd name="T12" fmla="*/ 3 w 39"/>
                  <a:gd name="T13" fmla="*/ 24 h 59"/>
                  <a:gd name="T14" fmla="*/ 3 w 39"/>
                  <a:gd name="T15" fmla="*/ 24 h 59"/>
                  <a:gd name="T16" fmla="*/ 4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8"/>
                    </a:moveTo>
                    <a:lnTo>
                      <a:pt x="4" y="38"/>
                    </a:lnTo>
                    <a:cubicBezTo>
                      <a:pt x="6" y="58"/>
                      <a:pt x="38" y="55"/>
                      <a:pt x="36" y="34"/>
                    </a:cubicBezTo>
                    <a:lnTo>
                      <a:pt x="36" y="34"/>
                    </a:lnTo>
                    <a:cubicBezTo>
                      <a:pt x="36" y="29"/>
                      <a:pt x="35" y="25"/>
                      <a:pt x="35" y="21"/>
                    </a:cubicBezTo>
                    <a:lnTo>
                      <a:pt x="35" y="21"/>
                    </a:lnTo>
                    <a:cubicBezTo>
                      <a:pt x="33" y="0"/>
                      <a:pt x="0" y="3"/>
                      <a:pt x="3" y="24"/>
                    </a:cubicBezTo>
                    <a:lnTo>
                      <a:pt x="3" y="24"/>
                    </a:lnTo>
                    <a:cubicBezTo>
                      <a:pt x="3" y="28"/>
                      <a:pt x="4"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0" name="Freeform 193">
                <a:extLst>
                  <a:ext uri="{FF2B5EF4-FFF2-40B4-BE49-F238E27FC236}">
                    <a16:creationId xmlns:a16="http://schemas.microsoft.com/office/drawing/2014/main" id="{9F83FC49-4FF6-4A40-A9DA-D25F4AF42862}"/>
                  </a:ext>
                </a:extLst>
              </p:cNvPr>
              <p:cNvSpPr>
                <a:spLocks noChangeArrowheads="1"/>
              </p:cNvSpPr>
              <p:nvPr/>
            </p:nvSpPr>
            <p:spPr bwMode="auto">
              <a:xfrm>
                <a:off x="2986395" y="3282465"/>
                <a:ext cx="14041" cy="17282"/>
              </a:xfrm>
              <a:custGeom>
                <a:avLst/>
                <a:gdLst>
                  <a:gd name="T0" fmla="*/ 9 w 57"/>
                  <a:gd name="T1" fmla="*/ 31 h 71"/>
                  <a:gd name="T2" fmla="*/ 9 w 57"/>
                  <a:gd name="T3" fmla="*/ 31 h 71"/>
                  <a:gd name="T4" fmla="*/ 18 w 57"/>
                  <a:gd name="T5" fmla="*/ 50 h 71"/>
                  <a:gd name="T6" fmla="*/ 18 w 57"/>
                  <a:gd name="T7" fmla="*/ 50 h 71"/>
                  <a:gd name="T8" fmla="*/ 48 w 57"/>
                  <a:gd name="T9" fmla="*/ 39 h 71"/>
                  <a:gd name="T10" fmla="*/ 48 w 57"/>
                  <a:gd name="T11" fmla="*/ 39 h 71"/>
                  <a:gd name="T12" fmla="*/ 39 w 57"/>
                  <a:gd name="T13" fmla="*/ 20 h 71"/>
                  <a:gd name="T14" fmla="*/ 39 w 57"/>
                  <a:gd name="T15" fmla="*/ 20 h 71"/>
                  <a:gd name="T16" fmla="*/ 9 w 57"/>
                  <a:gd name="T17" fmla="*/ 3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71">
                    <a:moveTo>
                      <a:pt x="9" y="31"/>
                    </a:moveTo>
                    <a:lnTo>
                      <a:pt x="9" y="31"/>
                    </a:lnTo>
                    <a:cubicBezTo>
                      <a:pt x="12" y="38"/>
                      <a:pt x="15" y="44"/>
                      <a:pt x="18" y="50"/>
                    </a:cubicBezTo>
                    <a:lnTo>
                      <a:pt x="18" y="50"/>
                    </a:lnTo>
                    <a:cubicBezTo>
                      <a:pt x="26" y="70"/>
                      <a:pt x="56" y="59"/>
                      <a:pt x="48" y="39"/>
                    </a:cubicBezTo>
                    <a:lnTo>
                      <a:pt x="48" y="39"/>
                    </a:lnTo>
                    <a:cubicBezTo>
                      <a:pt x="45" y="33"/>
                      <a:pt x="42" y="26"/>
                      <a:pt x="39" y="20"/>
                    </a:cubicBezTo>
                    <a:lnTo>
                      <a:pt x="39" y="20"/>
                    </a:lnTo>
                    <a:cubicBezTo>
                      <a:pt x="31" y="0"/>
                      <a:pt x="0" y="12"/>
                      <a:pt x="9"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1" name="Freeform 194">
                <a:extLst>
                  <a:ext uri="{FF2B5EF4-FFF2-40B4-BE49-F238E27FC236}">
                    <a16:creationId xmlns:a16="http://schemas.microsoft.com/office/drawing/2014/main" id="{228FABD5-EAF6-584D-BE78-7244CA022BDB}"/>
                  </a:ext>
                </a:extLst>
              </p:cNvPr>
              <p:cNvSpPr>
                <a:spLocks noChangeArrowheads="1"/>
              </p:cNvSpPr>
              <p:nvPr/>
            </p:nvSpPr>
            <p:spPr bwMode="auto">
              <a:xfrm>
                <a:off x="2979914" y="3314869"/>
                <a:ext cx="9721" cy="14041"/>
              </a:xfrm>
              <a:custGeom>
                <a:avLst/>
                <a:gdLst>
                  <a:gd name="T0" fmla="*/ 3 w 39"/>
                  <a:gd name="T1" fmla="*/ 38 h 59"/>
                  <a:gd name="T2" fmla="*/ 3 w 39"/>
                  <a:gd name="T3" fmla="*/ 38 h 59"/>
                  <a:gd name="T4" fmla="*/ 36 w 39"/>
                  <a:gd name="T5" fmla="*/ 35 h 59"/>
                  <a:gd name="T6" fmla="*/ 36 w 39"/>
                  <a:gd name="T7" fmla="*/ 35 h 59"/>
                  <a:gd name="T8" fmla="*/ 35 w 39"/>
                  <a:gd name="T9" fmla="*/ 21 h 59"/>
                  <a:gd name="T10" fmla="*/ 35 w 39"/>
                  <a:gd name="T11" fmla="*/ 21 h 59"/>
                  <a:gd name="T12" fmla="*/ 2 w 39"/>
                  <a:gd name="T13" fmla="*/ 25 h 59"/>
                  <a:gd name="T14" fmla="*/ 2 w 39"/>
                  <a:gd name="T15" fmla="*/ 25 h 59"/>
                  <a:gd name="T16" fmla="*/ 3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8"/>
                    </a:moveTo>
                    <a:lnTo>
                      <a:pt x="3" y="38"/>
                    </a:lnTo>
                    <a:cubicBezTo>
                      <a:pt x="6" y="58"/>
                      <a:pt x="38" y="56"/>
                      <a:pt x="36" y="35"/>
                    </a:cubicBezTo>
                    <a:lnTo>
                      <a:pt x="36" y="35"/>
                    </a:lnTo>
                    <a:cubicBezTo>
                      <a:pt x="35" y="30"/>
                      <a:pt x="35" y="26"/>
                      <a:pt x="35" y="21"/>
                    </a:cubicBezTo>
                    <a:lnTo>
                      <a:pt x="35" y="21"/>
                    </a:lnTo>
                    <a:cubicBezTo>
                      <a:pt x="32" y="0"/>
                      <a:pt x="0" y="3"/>
                      <a:pt x="2" y="25"/>
                    </a:cubicBezTo>
                    <a:lnTo>
                      <a:pt x="2" y="25"/>
                    </a:lnTo>
                    <a:cubicBezTo>
                      <a:pt x="3" y="28"/>
                      <a:pt x="3" y="33"/>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2" name="Freeform 195">
                <a:extLst>
                  <a:ext uri="{FF2B5EF4-FFF2-40B4-BE49-F238E27FC236}">
                    <a16:creationId xmlns:a16="http://schemas.microsoft.com/office/drawing/2014/main" id="{3BF94D24-C17A-D340-A477-F5CAC2CB4759}"/>
                  </a:ext>
                </a:extLst>
              </p:cNvPr>
              <p:cNvSpPr>
                <a:spLocks noChangeArrowheads="1"/>
              </p:cNvSpPr>
              <p:nvPr/>
            </p:nvSpPr>
            <p:spPr bwMode="auto">
              <a:xfrm>
                <a:off x="3004756" y="3311628"/>
                <a:ext cx="8641" cy="11882"/>
              </a:xfrm>
              <a:custGeom>
                <a:avLst/>
                <a:gdLst>
                  <a:gd name="T0" fmla="*/ 1 w 35"/>
                  <a:gd name="T1" fmla="*/ 29 h 49"/>
                  <a:gd name="T2" fmla="*/ 1 w 35"/>
                  <a:gd name="T3" fmla="*/ 29 h 49"/>
                  <a:gd name="T4" fmla="*/ 14 w 35"/>
                  <a:gd name="T5" fmla="*/ 47 h 49"/>
                  <a:gd name="T6" fmla="*/ 14 w 35"/>
                  <a:gd name="T7" fmla="*/ 47 h 49"/>
                  <a:gd name="T8" fmla="*/ 33 w 35"/>
                  <a:gd name="T9" fmla="*/ 34 h 49"/>
                  <a:gd name="T10" fmla="*/ 33 w 35"/>
                  <a:gd name="T11" fmla="*/ 34 h 49"/>
                  <a:gd name="T12" fmla="*/ 33 w 35"/>
                  <a:gd name="T13" fmla="*/ 20 h 49"/>
                  <a:gd name="T14" fmla="*/ 33 w 35"/>
                  <a:gd name="T15" fmla="*/ 20 h 49"/>
                  <a:gd name="T16" fmla="*/ 20 w 35"/>
                  <a:gd name="T17" fmla="*/ 2 h 49"/>
                  <a:gd name="T18" fmla="*/ 20 w 35"/>
                  <a:gd name="T19" fmla="*/ 2 h 49"/>
                  <a:gd name="T20" fmla="*/ 1 w 35"/>
                  <a:gd name="T21" fmla="*/ 15 h 49"/>
                  <a:gd name="T22" fmla="*/ 1 w 35"/>
                  <a:gd name="T23" fmla="*/ 15 h 49"/>
                  <a:gd name="T24" fmla="*/ 1 w 35"/>
                  <a:gd name="T25" fmla="*/ 2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49">
                    <a:moveTo>
                      <a:pt x="1" y="29"/>
                    </a:moveTo>
                    <a:lnTo>
                      <a:pt x="1" y="29"/>
                    </a:lnTo>
                    <a:cubicBezTo>
                      <a:pt x="0" y="38"/>
                      <a:pt x="5" y="46"/>
                      <a:pt x="14" y="47"/>
                    </a:cubicBezTo>
                    <a:lnTo>
                      <a:pt x="14" y="47"/>
                    </a:lnTo>
                    <a:cubicBezTo>
                      <a:pt x="22" y="48"/>
                      <a:pt x="33" y="42"/>
                      <a:pt x="33" y="34"/>
                    </a:cubicBezTo>
                    <a:lnTo>
                      <a:pt x="33" y="34"/>
                    </a:lnTo>
                    <a:cubicBezTo>
                      <a:pt x="33" y="29"/>
                      <a:pt x="33" y="25"/>
                      <a:pt x="33" y="20"/>
                    </a:cubicBezTo>
                    <a:lnTo>
                      <a:pt x="33" y="20"/>
                    </a:lnTo>
                    <a:cubicBezTo>
                      <a:pt x="34" y="11"/>
                      <a:pt x="29" y="3"/>
                      <a:pt x="20" y="2"/>
                    </a:cubicBezTo>
                    <a:lnTo>
                      <a:pt x="20" y="2"/>
                    </a:lnTo>
                    <a:cubicBezTo>
                      <a:pt x="12" y="0"/>
                      <a:pt x="2" y="7"/>
                      <a:pt x="1" y="15"/>
                    </a:cubicBezTo>
                    <a:lnTo>
                      <a:pt x="1" y="15"/>
                    </a:lnTo>
                    <a:cubicBezTo>
                      <a:pt x="1" y="19"/>
                      <a:pt x="1" y="24"/>
                      <a:pt x="1"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3" name="Freeform 196">
                <a:extLst>
                  <a:ext uri="{FF2B5EF4-FFF2-40B4-BE49-F238E27FC236}">
                    <a16:creationId xmlns:a16="http://schemas.microsoft.com/office/drawing/2014/main" id="{2A7BEF7A-ACD2-7B43-B0A8-65CD549077E7}"/>
                  </a:ext>
                </a:extLst>
              </p:cNvPr>
              <p:cNvSpPr>
                <a:spLocks noChangeArrowheads="1"/>
              </p:cNvSpPr>
              <p:nvPr/>
            </p:nvSpPr>
            <p:spPr bwMode="auto">
              <a:xfrm>
                <a:off x="2984234" y="3342952"/>
                <a:ext cx="15122" cy="14041"/>
              </a:xfrm>
              <a:custGeom>
                <a:avLst/>
                <a:gdLst>
                  <a:gd name="T0" fmla="*/ 16 w 61"/>
                  <a:gd name="T1" fmla="*/ 38 h 58"/>
                  <a:gd name="T2" fmla="*/ 16 w 61"/>
                  <a:gd name="T3" fmla="*/ 38 h 58"/>
                  <a:gd name="T4" fmla="*/ 23 w 61"/>
                  <a:gd name="T5" fmla="*/ 44 h 58"/>
                  <a:gd name="T6" fmla="*/ 23 w 61"/>
                  <a:gd name="T7" fmla="*/ 44 h 58"/>
                  <a:gd name="T8" fmla="*/ 44 w 61"/>
                  <a:gd name="T9" fmla="*/ 19 h 58"/>
                  <a:gd name="T10" fmla="*/ 44 w 61"/>
                  <a:gd name="T11" fmla="*/ 19 h 58"/>
                  <a:gd name="T12" fmla="*/ 37 w 61"/>
                  <a:gd name="T13" fmla="*/ 13 h 58"/>
                  <a:gd name="T14" fmla="*/ 37 w 61"/>
                  <a:gd name="T15" fmla="*/ 13 h 58"/>
                  <a:gd name="T16" fmla="*/ 16 w 61"/>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8">
                    <a:moveTo>
                      <a:pt x="16" y="38"/>
                    </a:moveTo>
                    <a:lnTo>
                      <a:pt x="16" y="38"/>
                    </a:lnTo>
                    <a:cubicBezTo>
                      <a:pt x="18" y="40"/>
                      <a:pt x="21" y="42"/>
                      <a:pt x="23" y="44"/>
                    </a:cubicBezTo>
                    <a:lnTo>
                      <a:pt x="23" y="44"/>
                    </a:lnTo>
                    <a:cubicBezTo>
                      <a:pt x="40" y="57"/>
                      <a:pt x="60" y="32"/>
                      <a:pt x="44" y="19"/>
                    </a:cubicBezTo>
                    <a:lnTo>
                      <a:pt x="44" y="19"/>
                    </a:lnTo>
                    <a:cubicBezTo>
                      <a:pt x="41" y="17"/>
                      <a:pt x="39" y="15"/>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4" name="Freeform 197">
                <a:extLst>
                  <a:ext uri="{FF2B5EF4-FFF2-40B4-BE49-F238E27FC236}">
                    <a16:creationId xmlns:a16="http://schemas.microsoft.com/office/drawing/2014/main" id="{D1A7EE1F-307A-E149-B838-DE3E785D7BAC}"/>
                  </a:ext>
                </a:extLst>
              </p:cNvPr>
              <p:cNvSpPr>
                <a:spLocks noChangeArrowheads="1"/>
              </p:cNvSpPr>
              <p:nvPr/>
            </p:nvSpPr>
            <p:spPr bwMode="auto">
              <a:xfrm>
                <a:off x="3089005" y="3310548"/>
                <a:ext cx="16202" cy="17282"/>
              </a:xfrm>
              <a:custGeom>
                <a:avLst/>
                <a:gdLst>
                  <a:gd name="T0" fmla="*/ 38 w 64"/>
                  <a:gd name="T1" fmla="*/ 52 h 69"/>
                  <a:gd name="T2" fmla="*/ 38 w 64"/>
                  <a:gd name="T3" fmla="*/ 52 h 69"/>
                  <a:gd name="T4" fmla="*/ 50 w 64"/>
                  <a:gd name="T5" fmla="*/ 37 h 69"/>
                  <a:gd name="T6" fmla="*/ 50 w 64"/>
                  <a:gd name="T7" fmla="*/ 37 h 69"/>
                  <a:gd name="T8" fmla="*/ 25 w 64"/>
                  <a:gd name="T9" fmla="*/ 16 h 69"/>
                  <a:gd name="T10" fmla="*/ 25 w 64"/>
                  <a:gd name="T11" fmla="*/ 16 h 69"/>
                  <a:gd name="T12" fmla="*/ 12 w 64"/>
                  <a:gd name="T13" fmla="*/ 31 h 69"/>
                  <a:gd name="T14" fmla="*/ 12 w 64"/>
                  <a:gd name="T15" fmla="*/ 31 h 69"/>
                  <a:gd name="T16" fmla="*/ 38 w 64"/>
                  <a:gd name="T17" fmla="*/ 5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9">
                    <a:moveTo>
                      <a:pt x="38" y="52"/>
                    </a:moveTo>
                    <a:lnTo>
                      <a:pt x="38" y="52"/>
                    </a:lnTo>
                    <a:cubicBezTo>
                      <a:pt x="42" y="46"/>
                      <a:pt x="46" y="42"/>
                      <a:pt x="50" y="37"/>
                    </a:cubicBezTo>
                    <a:lnTo>
                      <a:pt x="50" y="37"/>
                    </a:lnTo>
                    <a:cubicBezTo>
                      <a:pt x="63" y="21"/>
                      <a:pt x="38" y="0"/>
                      <a:pt x="25" y="16"/>
                    </a:cubicBezTo>
                    <a:lnTo>
                      <a:pt x="25" y="16"/>
                    </a:lnTo>
                    <a:cubicBezTo>
                      <a:pt x="21" y="21"/>
                      <a:pt x="17" y="26"/>
                      <a:pt x="12" y="31"/>
                    </a:cubicBezTo>
                    <a:lnTo>
                      <a:pt x="12" y="31"/>
                    </a:lnTo>
                    <a:cubicBezTo>
                      <a:pt x="0" y="48"/>
                      <a:pt x="25" y="68"/>
                      <a:pt x="38"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5" name="Freeform 198">
                <a:extLst>
                  <a:ext uri="{FF2B5EF4-FFF2-40B4-BE49-F238E27FC236}">
                    <a16:creationId xmlns:a16="http://schemas.microsoft.com/office/drawing/2014/main" id="{3FEC7A38-D022-6C4D-8291-94EBE88AB761}"/>
                  </a:ext>
                </a:extLst>
              </p:cNvPr>
              <p:cNvSpPr>
                <a:spLocks noChangeArrowheads="1"/>
              </p:cNvSpPr>
              <p:nvPr/>
            </p:nvSpPr>
            <p:spPr bwMode="auto">
              <a:xfrm>
                <a:off x="3082524" y="3328910"/>
                <a:ext cx="9721" cy="15122"/>
              </a:xfrm>
              <a:custGeom>
                <a:avLst/>
                <a:gdLst>
                  <a:gd name="T0" fmla="*/ 2 w 39"/>
                  <a:gd name="T1" fmla="*/ 25 h 60"/>
                  <a:gd name="T2" fmla="*/ 2 w 39"/>
                  <a:gd name="T3" fmla="*/ 25 h 60"/>
                  <a:gd name="T4" fmla="*/ 4 w 39"/>
                  <a:gd name="T5" fmla="*/ 38 h 60"/>
                  <a:gd name="T6" fmla="*/ 4 w 39"/>
                  <a:gd name="T7" fmla="*/ 38 h 60"/>
                  <a:gd name="T8" fmla="*/ 36 w 39"/>
                  <a:gd name="T9" fmla="*/ 35 h 60"/>
                  <a:gd name="T10" fmla="*/ 36 w 39"/>
                  <a:gd name="T11" fmla="*/ 35 h 60"/>
                  <a:gd name="T12" fmla="*/ 35 w 39"/>
                  <a:gd name="T13" fmla="*/ 21 h 60"/>
                  <a:gd name="T14" fmla="*/ 35 w 39"/>
                  <a:gd name="T15" fmla="*/ 21 h 60"/>
                  <a:gd name="T16" fmla="*/ 2 w 39"/>
                  <a:gd name="T17"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5"/>
                    </a:moveTo>
                    <a:lnTo>
                      <a:pt x="2" y="25"/>
                    </a:lnTo>
                    <a:cubicBezTo>
                      <a:pt x="3" y="29"/>
                      <a:pt x="4" y="33"/>
                      <a:pt x="4" y="38"/>
                    </a:cubicBezTo>
                    <a:lnTo>
                      <a:pt x="4" y="38"/>
                    </a:lnTo>
                    <a:cubicBezTo>
                      <a:pt x="6" y="59"/>
                      <a:pt x="38" y="56"/>
                      <a:pt x="36" y="35"/>
                    </a:cubicBezTo>
                    <a:lnTo>
                      <a:pt x="36" y="35"/>
                    </a:lnTo>
                    <a:cubicBezTo>
                      <a:pt x="36" y="30"/>
                      <a:pt x="35" y="26"/>
                      <a:pt x="35" y="21"/>
                    </a:cubicBezTo>
                    <a:lnTo>
                      <a:pt x="35" y="21"/>
                    </a:lnTo>
                    <a:cubicBezTo>
                      <a:pt x="33" y="0"/>
                      <a:pt x="0" y="3"/>
                      <a:pt x="2"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6" name="Freeform 199">
                <a:extLst>
                  <a:ext uri="{FF2B5EF4-FFF2-40B4-BE49-F238E27FC236}">
                    <a16:creationId xmlns:a16="http://schemas.microsoft.com/office/drawing/2014/main" id="{7A50BF64-A64A-0A4F-9B55-53F2AC6E1ABD}"/>
                  </a:ext>
                </a:extLst>
              </p:cNvPr>
              <p:cNvSpPr>
                <a:spLocks noChangeArrowheads="1"/>
              </p:cNvSpPr>
              <p:nvPr/>
            </p:nvSpPr>
            <p:spPr bwMode="auto">
              <a:xfrm>
                <a:off x="3071723" y="3306228"/>
                <a:ext cx="9721" cy="14041"/>
              </a:xfrm>
              <a:custGeom>
                <a:avLst/>
                <a:gdLst>
                  <a:gd name="T0" fmla="*/ 3 w 39"/>
                  <a:gd name="T1" fmla="*/ 37 h 59"/>
                  <a:gd name="T2" fmla="*/ 3 w 39"/>
                  <a:gd name="T3" fmla="*/ 37 h 59"/>
                  <a:gd name="T4" fmla="*/ 35 w 39"/>
                  <a:gd name="T5" fmla="*/ 34 h 59"/>
                  <a:gd name="T6" fmla="*/ 35 w 39"/>
                  <a:gd name="T7" fmla="*/ 34 h 59"/>
                  <a:gd name="T8" fmla="*/ 34 w 39"/>
                  <a:gd name="T9" fmla="*/ 21 h 59"/>
                  <a:gd name="T10" fmla="*/ 34 w 39"/>
                  <a:gd name="T11" fmla="*/ 21 h 59"/>
                  <a:gd name="T12" fmla="*/ 2 w 39"/>
                  <a:gd name="T13" fmla="*/ 24 h 59"/>
                  <a:gd name="T14" fmla="*/ 2 w 39"/>
                  <a:gd name="T15" fmla="*/ 24 h 59"/>
                  <a:gd name="T16" fmla="*/ 3 w 39"/>
                  <a:gd name="T17"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7"/>
                    </a:moveTo>
                    <a:lnTo>
                      <a:pt x="3" y="37"/>
                    </a:lnTo>
                    <a:cubicBezTo>
                      <a:pt x="5" y="58"/>
                      <a:pt x="38" y="55"/>
                      <a:pt x="35" y="34"/>
                    </a:cubicBezTo>
                    <a:lnTo>
                      <a:pt x="35" y="34"/>
                    </a:lnTo>
                    <a:cubicBezTo>
                      <a:pt x="35" y="30"/>
                      <a:pt x="35" y="25"/>
                      <a:pt x="34" y="21"/>
                    </a:cubicBezTo>
                    <a:lnTo>
                      <a:pt x="34" y="21"/>
                    </a:lnTo>
                    <a:cubicBezTo>
                      <a:pt x="32" y="0"/>
                      <a:pt x="0" y="3"/>
                      <a:pt x="2" y="24"/>
                    </a:cubicBezTo>
                    <a:lnTo>
                      <a:pt x="2" y="24"/>
                    </a:lnTo>
                    <a:cubicBezTo>
                      <a:pt x="2" y="28"/>
                      <a:pt x="2" y="33"/>
                      <a:pt x="3"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7" name="Freeform 200">
                <a:extLst>
                  <a:ext uri="{FF2B5EF4-FFF2-40B4-BE49-F238E27FC236}">
                    <a16:creationId xmlns:a16="http://schemas.microsoft.com/office/drawing/2014/main" id="{6A112C56-C35B-4D46-891E-09B9A8E8120A}"/>
                  </a:ext>
                </a:extLst>
              </p:cNvPr>
              <p:cNvSpPr>
                <a:spLocks noChangeArrowheads="1"/>
              </p:cNvSpPr>
              <p:nvPr/>
            </p:nvSpPr>
            <p:spPr bwMode="auto">
              <a:xfrm>
                <a:off x="3110607" y="3335390"/>
                <a:ext cx="15122" cy="14042"/>
              </a:xfrm>
              <a:custGeom>
                <a:avLst/>
                <a:gdLst>
                  <a:gd name="T0" fmla="*/ 17 w 62"/>
                  <a:gd name="T1" fmla="*/ 38 h 59"/>
                  <a:gd name="T2" fmla="*/ 17 w 62"/>
                  <a:gd name="T3" fmla="*/ 38 h 59"/>
                  <a:gd name="T4" fmla="*/ 24 w 62"/>
                  <a:gd name="T5" fmla="*/ 44 h 59"/>
                  <a:gd name="T6" fmla="*/ 24 w 62"/>
                  <a:gd name="T7" fmla="*/ 44 h 59"/>
                  <a:gd name="T8" fmla="*/ 44 w 62"/>
                  <a:gd name="T9" fmla="*/ 19 h 59"/>
                  <a:gd name="T10" fmla="*/ 44 w 62"/>
                  <a:gd name="T11" fmla="*/ 19 h 59"/>
                  <a:gd name="T12" fmla="*/ 37 w 62"/>
                  <a:gd name="T13" fmla="*/ 13 h 59"/>
                  <a:gd name="T14" fmla="*/ 37 w 62"/>
                  <a:gd name="T15" fmla="*/ 13 h 59"/>
                  <a:gd name="T16" fmla="*/ 17 w 62"/>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8"/>
                    </a:moveTo>
                    <a:lnTo>
                      <a:pt x="17" y="38"/>
                    </a:lnTo>
                    <a:cubicBezTo>
                      <a:pt x="19" y="40"/>
                      <a:pt x="21" y="43"/>
                      <a:pt x="24" y="44"/>
                    </a:cubicBezTo>
                    <a:lnTo>
                      <a:pt x="24" y="44"/>
                    </a:lnTo>
                    <a:cubicBezTo>
                      <a:pt x="40" y="58"/>
                      <a:pt x="61" y="33"/>
                      <a:pt x="44" y="19"/>
                    </a:cubicBezTo>
                    <a:lnTo>
                      <a:pt x="44" y="19"/>
                    </a:lnTo>
                    <a:cubicBezTo>
                      <a:pt x="42" y="17"/>
                      <a:pt x="40" y="15"/>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8" name="Freeform 201">
                <a:extLst>
                  <a:ext uri="{FF2B5EF4-FFF2-40B4-BE49-F238E27FC236}">
                    <a16:creationId xmlns:a16="http://schemas.microsoft.com/office/drawing/2014/main" id="{5FCCE6B4-3F30-E44D-B1AC-1E5389D9B5DA}"/>
                  </a:ext>
                </a:extLst>
              </p:cNvPr>
              <p:cNvSpPr>
                <a:spLocks noChangeArrowheads="1"/>
              </p:cNvSpPr>
              <p:nvPr/>
            </p:nvSpPr>
            <p:spPr bwMode="auto">
              <a:xfrm>
                <a:off x="3143010" y="3342952"/>
                <a:ext cx="15122" cy="15122"/>
              </a:xfrm>
              <a:custGeom>
                <a:avLst/>
                <a:gdLst>
                  <a:gd name="T0" fmla="*/ 5 w 62"/>
                  <a:gd name="T1" fmla="*/ 33 h 62"/>
                  <a:gd name="T2" fmla="*/ 5 w 62"/>
                  <a:gd name="T3" fmla="*/ 33 h 62"/>
                  <a:gd name="T4" fmla="*/ 30 w 62"/>
                  <a:gd name="T5" fmla="*/ 3 h 62"/>
                  <a:gd name="T6" fmla="*/ 30 w 62"/>
                  <a:gd name="T7" fmla="*/ 3 h 62"/>
                  <a:gd name="T8" fmla="*/ 9 w 62"/>
                  <a:gd name="T9" fmla="*/ 11 h 62"/>
                  <a:gd name="T10" fmla="*/ 9 w 62"/>
                  <a:gd name="T11" fmla="*/ 11 h 62"/>
                  <a:gd name="T12" fmla="*/ 5 w 62"/>
                  <a:gd name="T13" fmla="*/ 33 h 62"/>
                </a:gdLst>
                <a:ahLst/>
                <a:cxnLst>
                  <a:cxn ang="0">
                    <a:pos x="T0" y="T1"/>
                  </a:cxn>
                  <a:cxn ang="0">
                    <a:pos x="T2" y="T3"/>
                  </a:cxn>
                  <a:cxn ang="0">
                    <a:pos x="T4" y="T5"/>
                  </a:cxn>
                  <a:cxn ang="0">
                    <a:pos x="T6" y="T7"/>
                  </a:cxn>
                  <a:cxn ang="0">
                    <a:pos x="T8" y="T9"/>
                  </a:cxn>
                  <a:cxn ang="0">
                    <a:pos x="T10" y="T11"/>
                  </a:cxn>
                  <a:cxn ang="0">
                    <a:pos x="T12" y="T13"/>
                  </a:cxn>
                </a:cxnLst>
                <a:rect l="0" t="0" r="r" b="b"/>
                <a:pathLst>
                  <a:path w="62" h="62">
                    <a:moveTo>
                      <a:pt x="5" y="33"/>
                    </a:moveTo>
                    <a:lnTo>
                      <a:pt x="5" y="33"/>
                    </a:lnTo>
                    <a:cubicBezTo>
                      <a:pt x="22" y="61"/>
                      <a:pt x="61" y="14"/>
                      <a:pt x="30" y="3"/>
                    </a:cubicBezTo>
                    <a:lnTo>
                      <a:pt x="30" y="3"/>
                    </a:lnTo>
                    <a:cubicBezTo>
                      <a:pt x="20" y="0"/>
                      <a:pt x="13" y="4"/>
                      <a:pt x="9" y="11"/>
                    </a:cubicBezTo>
                    <a:lnTo>
                      <a:pt x="9" y="11"/>
                    </a:lnTo>
                    <a:cubicBezTo>
                      <a:pt x="4" y="16"/>
                      <a:pt x="0" y="24"/>
                      <a:pt x="5"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09" name="Freeform 202">
                <a:extLst>
                  <a:ext uri="{FF2B5EF4-FFF2-40B4-BE49-F238E27FC236}">
                    <a16:creationId xmlns:a16="http://schemas.microsoft.com/office/drawing/2014/main" id="{6A042A69-F47F-4F46-9EDB-EF7A52F8137D}"/>
                  </a:ext>
                </a:extLst>
              </p:cNvPr>
              <p:cNvSpPr>
                <a:spLocks noChangeArrowheads="1"/>
              </p:cNvSpPr>
              <p:nvPr/>
            </p:nvSpPr>
            <p:spPr bwMode="auto">
              <a:xfrm>
                <a:off x="3104126" y="3358074"/>
                <a:ext cx="9721" cy="14041"/>
              </a:xfrm>
              <a:custGeom>
                <a:avLst/>
                <a:gdLst>
                  <a:gd name="T0" fmla="*/ 2 w 39"/>
                  <a:gd name="T1" fmla="*/ 24 h 59"/>
                  <a:gd name="T2" fmla="*/ 2 w 39"/>
                  <a:gd name="T3" fmla="*/ 24 h 59"/>
                  <a:gd name="T4" fmla="*/ 3 w 39"/>
                  <a:gd name="T5" fmla="*/ 37 h 59"/>
                  <a:gd name="T6" fmla="*/ 3 w 39"/>
                  <a:gd name="T7" fmla="*/ 37 h 59"/>
                  <a:gd name="T8" fmla="*/ 36 w 39"/>
                  <a:gd name="T9" fmla="*/ 34 h 59"/>
                  <a:gd name="T10" fmla="*/ 36 w 39"/>
                  <a:gd name="T11" fmla="*/ 34 h 59"/>
                  <a:gd name="T12" fmla="*/ 34 w 39"/>
                  <a:gd name="T13" fmla="*/ 20 h 59"/>
                  <a:gd name="T14" fmla="*/ 34 w 39"/>
                  <a:gd name="T15" fmla="*/ 20 h 59"/>
                  <a:gd name="T16" fmla="*/ 2 w 39"/>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2" y="24"/>
                    </a:moveTo>
                    <a:lnTo>
                      <a:pt x="2" y="24"/>
                    </a:lnTo>
                    <a:cubicBezTo>
                      <a:pt x="2" y="29"/>
                      <a:pt x="3" y="33"/>
                      <a:pt x="3" y="37"/>
                    </a:cubicBezTo>
                    <a:lnTo>
                      <a:pt x="3" y="37"/>
                    </a:lnTo>
                    <a:cubicBezTo>
                      <a:pt x="5" y="58"/>
                      <a:pt x="38" y="55"/>
                      <a:pt x="36" y="34"/>
                    </a:cubicBezTo>
                    <a:lnTo>
                      <a:pt x="36" y="34"/>
                    </a:lnTo>
                    <a:cubicBezTo>
                      <a:pt x="35" y="30"/>
                      <a:pt x="34" y="25"/>
                      <a:pt x="34" y="20"/>
                    </a:cubicBezTo>
                    <a:lnTo>
                      <a:pt x="34" y="20"/>
                    </a:lnTo>
                    <a:cubicBezTo>
                      <a:pt x="32" y="0"/>
                      <a:pt x="0" y="3"/>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0" name="Freeform 203">
                <a:extLst>
                  <a:ext uri="{FF2B5EF4-FFF2-40B4-BE49-F238E27FC236}">
                    <a16:creationId xmlns:a16="http://schemas.microsoft.com/office/drawing/2014/main" id="{6A7E7621-1564-FC4C-AD78-5E27991A2E42}"/>
                  </a:ext>
                </a:extLst>
              </p:cNvPr>
              <p:cNvSpPr>
                <a:spLocks noChangeArrowheads="1"/>
              </p:cNvSpPr>
              <p:nvPr/>
            </p:nvSpPr>
            <p:spPr bwMode="auto">
              <a:xfrm>
                <a:off x="3139770" y="3369954"/>
                <a:ext cx="9721" cy="14042"/>
              </a:xfrm>
              <a:custGeom>
                <a:avLst/>
                <a:gdLst>
                  <a:gd name="T0" fmla="*/ 4 w 39"/>
                  <a:gd name="T1" fmla="*/ 36 h 59"/>
                  <a:gd name="T2" fmla="*/ 4 w 39"/>
                  <a:gd name="T3" fmla="*/ 36 h 59"/>
                  <a:gd name="T4" fmla="*/ 36 w 39"/>
                  <a:gd name="T5" fmla="*/ 34 h 59"/>
                  <a:gd name="T6" fmla="*/ 36 w 39"/>
                  <a:gd name="T7" fmla="*/ 34 h 59"/>
                  <a:gd name="T8" fmla="*/ 35 w 39"/>
                  <a:gd name="T9" fmla="*/ 20 h 59"/>
                  <a:gd name="T10" fmla="*/ 35 w 39"/>
                  <a:gd name="T11" fmla="*/ 20 h 59"/>
                  <a:gd name="T12" fmla="*/ 2 w 39"/>
                  <a:gd name="T13" fmla="*/ 24 h 59"/>
                  <a:gd name="T14" fmla="*/ 2 w 39"/>
                  <a:gd name="T15" fmla="*/ 24 h 59"/>
                  <a:gd name="T16" fmla="*/ 4 w 39"/>
                  <a:gd name="T17"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6"/>
                    </a:moveTo>
                    <a:lnTo>
                      <a:pt x="4" y="36"/>
                    </a:lnTo>
                    <a:cubicBezTo>
                      <a:pt x="5" y="58"/>
                      <a:pt x="38" y="54"/>
                      <a:pt x="36" y="34"/>
                    </a:cubicBezTo>
                    <a:lnTo>
                      <a:pt x="36" y="34"/>
                    </a:lnTo>
                    <a:cubicBezTo>
                      <a:pt x="35" y="29"/>
                      <a:pt x="35" y="25"/>
                      <a:pt x="35" y="20"/>
                    </a:cubicBezTo>
                    <a:lnTo>
                      <a:pt x="35" y="20"/>
                    </a:lnTo>
                    <a:cubicBezTo>
                      <a:pt x="32" y="0"/>
                      <a:pt x="0" y="3"/>
                      <a:pt x="2" y="24"/>
                    </a:cubicBezTo>
                    <a:lnTo>
                      <a:pt x="2" y="24"/>
                    </a:lnTo>
                    <a:cubicBezTo>
                      <a:pt x="3" y="28"/>
                      <a:pt x="3" y="33"/>
                      <a:pt x="4"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1" name="Freeform 204">
                <a:extLst>
                  <a:ext uri="{FF2B5EF4-FFF2-40B4-BE49-F238E27FC236}">
                    <a16:creationId xmlns:a16="http://schemas.microsoft.com/office/drawing/2014/main" id="{DA447588-A06D-F343-8FC8-62AA7E61F914}"/>
                  </a:ext>
                </a:extLst>
              </p:cNvPr>
              <p:cNvSpPr>
                <a:spLocks noChangeArrowheads="1"/>
              </p:cNvSpPr>
              <p:nvPr/>
            </p:nvSpPr>
            <p:spPr bwMode="auto">
              <a:xfrm>
                <a:off x="3119248" y="3398037"/>
                <a:ext cx="9721" cy="14042"/>
              </a:xfrm>
              <a:custGeom>
                <a:avLst/>
                <a:gdLst>
                  <a:gd name="T0" fmla="*/ 3 w 40"/>
                  <a:gd name="T1" fmla="*/ 24 h 59"/>
                  <a:gd name="T2" fmla="*/ 3 w 40"/>
                  <a:gd name="T3" fmla="*/ 24 h 59"/>
                  <a:gd name="T4" fmla="*/ 4 w 40"/>
                  <a:gd name="T5" fmla="*/ 38 h 59"/>
                  <a:gd name="T6" fmla="*/ 4 w 40"/>
                  <a:gd name="T7" fmla="*/ 38 h 59"/>
                  <a:gd name="T8" fmla="*/ 37 w 40"/>
                  <a:gd name="T9" fmla="*/ 34 h 59"/>
                  <a:gd name="T10" fmla="*/ 37 w 40"/>
                  <a:gd name="T11" fmla="*/ 34 h 59"/>
                  <a:gd name="T12" fmla="*/ 35 w 40"/>
                  <a:gd name="T13" fmla="*/ 20 h 59"/>
                  <a:gd name="T14" fmla="*/ 35 w 40"/>
                  <a:gd name="T15" fmla="*/ 20 h 59"/>
                  <a:gd name="T16" fmla="*/ 3 w 40"/>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59">
                    <a:moveTo>
                      <a:pt x="3" y="24"/>
                    </a:moveTo>
                    <a:lnTo>
                      <a:pt x="3" y="24"/>
                    </a:lnTo>
                    <a:cubicBezTo>
                      <a:pt x="3" y="28"/>
                      <a:pt x="4" y="33"/>
                      <a:pt x="4" y="38"/>
                    </a:cubicBezTo>
                    <a:lnTo>
                      <a:pt x="4" y="38"/>
                    </a:lnTo>
                    <a:cubicBezTo>
                      <a:pt x="6" y="58"/>
                      <a:pt x="39" y="54"/>
                      <a:pt x="37" y="34"/>
                    </a:cubicBezTo>
                    <a:lnTo>
                      <a:pt x="37" y="34"/>
                    </a:lnTo>
                    <a:cubicBezTo>
                      <a:pt x="36" y="29"/>
                      <a:pt x="36" y="25"/>
                      <a:pt x="35" y="20"/>
                    </a:cubicBezTo>
                    <a:lnTo>
                      <a:pt x="35" y="20"/>
                    </a:lnTo>
                    <a:cubicBezTo>
                      <a:pt x="33" y="0"/>
                      <a:pt x="0" y="3"/>
                      <a:pt x="3"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2" name="Freeform 205">
                <a:extLst>
                  <a:ext uri="{FF2B5EF4-FFF2-40B4-BE49-F238E27FC236}">
                    <a16:creationId xmlns:a16="http://schemas.microsoft.com/office/drawing/2014/main" id="{8146508E-95AC-4749-B435-EA81FEBF12DC}"/>
                  </a:ext>
                </a:extLst>
              </p:cNvPr>
              <p:cNvSpPr>
                <a:spLocks noChangeArrowheads="1"/>
              </p:cNvSpPr>
              <p:nvPr/>
            </p:nvSpPr>
            <p:spPr bwMode="auto">
              <a:xfrm>
                <a:off x="3152732" y="3401278"/>
                <a:ext cx="9721" cy="14041"/>
              </a:xfrm>
              <a:custGeom>
                <a:avLst/>
                <a:gdLst>
                  <a:gd name="T0" fmla="*/ 3 w 39"/>
                  <a:gd name="T1" fmla="*/ 37 h 59"/>
                  <a:gd name="T2" fmla="*/ 3 w 39"/>
                  <a:gd name="T3" fmla="*/ 37 h 59"/>
                  <a:gd name="T4" fmla="*/ 35 w 39"/>
                  <a:gd name="T5" fmla="*/ 34 h 59"/>
                  <a:gd name="T6" fmla="*/ 35 w 39"/>
                  <a:gd name="T7" fmla="*/ 34 h 59"/>
                  <a:gd name="T8" fmla="*/ 34 w 39"/>
                  <a:gd name="T9" fmla="*/ 20 h 59"/>
                  <a:gd name="T10" fmla="*/ 34 w 39"/>
                  <a:gd name="T11" fmla="*/ 20 h 59"/>
                  <a:gd name="T12" fmla="*/ 2 w 39"/>
                  <a:gd name="T13" fmla="*/ 24 h 59"/>
                  <a:gd name="T14" fmla="*/ 2 w 39"/>
                  <a:gd name="T15" fmla="*/ 24 h 59"/>
                  <a:gd name="T16" fmla="*/ 3 w 39"/>
                  <a:gd name="T17"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37"/>
                    </a:moveTo>
                    <a:lnTo>
                      <a:pt x="3" y="37"/>
                    </a:lnTo>
                    <a:cubicBezTo>
                      <a:pt x="5" y="58"/>
                      <a:pt x="38" y="55"/>
                      <a:pt x="35" y="34"/>
                    </a:cubicBezTo>
                    <a:lnTo>
                      <a:pt x="35" y="34"/>
                    </a:lnTo>
                    <a:cubicBezTo>
                      <a:pt x="35" y="29"/>
                      <a:pt x="35" y="25"/>
                      <a:pt x="34" y="20"/>
                    </a:cubicBezTo>
                    <a:lnTo>
                      <a:pt x="34" y="20"/>
                    </a:lnTo>
                    <a:cubicBezTo>
                      <a:pt x="32" y="0"/>
                      <a:pt x="0" y="3"/>
                      <a:pt x="2" y="24"/>
                    </a:cubicBezTo>
                    <a:lnTo>
                      <a:pt x="2" y="24"/>
                    </a:lnTo>
                    <a:cubicBezTo>
                      <a:pt x="3" y="29"/>
                      <a:pt x="3" y="33"/>
                      <a:pt x="3"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3" name="Freeform 206">
                <a:extLst>
                  <a:ext uri="{FF2B5EF4-FFF2-40B4-BE49-F238E27FC236}">
                    <a16:creationId xmlns:a16="http://schemas.microsoft.com/office/drawing/2014/main" id="{B75D6B79-4D53-A948-80C6-EB6FAD601ABA}"/>
                  </a:ext>
                </a:extLst>
              </p:cNvPr>
              <p:cNvSpPr>
                <a:spLocks noChangeArrowheads="1"/>
              </p:cNvSpPr>
              <p:nvPr/>
            </p:nvSpPr>
            <p:spPr bwMode="auto">
              <a:xfrm>
                <a:off x="3178655" y="3383996"/>
                <a:ext cx="9721" cy="14041"/>
              </a:xfrm>
              <a:custGeom>
                <a:avLst/>
                <a:gdLst>
                  <a:gd name="T0" fmla="*/ 4 w 39"/>
                  <a:gd name="T1" fmla="*/ 38 h 59"/>
                  <a:gd name="T2" fmla="*/ 4 w 39"/>
                  <a:gd name="T3" fmla="*/ 38 h 59"/>
                  <a:gd name="T4" fmla="*/ 36 w 39"/>
                  <a:gd name="T5" fmla="*/ 34 h 59"/>
                  <a:gd name="T6" fmla="*/ 36 w 39"/>
                  <a:gd name="T7" fmla="*/ 34 h 59"/>
                  <a:gd name="T8" fmla="*/ 35 w 39"/>
                  <a:gd name="T9" fmla="*/ 21 h 59"/>
                  <a:gd name="T10" fmla="*/ 35 w 39"/>
                  <a:gd name="T11" fmla="*/ 21 h 59"/>
                  <a:gd name="T12" fmla="*/ 2 w 39"/>
                  <a:gd name="T13" fmla="*/ 24 h 59"/>
                  <a:gd name="T14" fmla="*/ 2 w 39"/>
                  <a:gd name="T15" fmla="*/ 24 h 59"/>
                  <a:gd name="T16" fmla="*/ 4 w 39"/>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4" y="38"/>
                    </a:moveTo>
                    <a:lnTo>
                      <a:pt x="4" y="38"/>
                    </a:lnTo>
                    <a:cubicBezTo>
                      <a:pt x="5" y="58"/>
                      <a:pt x="38" y="55"/>
                      <a:pt x="36" y="34"/>
                    </a:cubicBezTo>
                    <a:lnTo>
                      <a:pt x="36" y="34"/>
                    </a:lnTo>
                    <a:cubicBezTo>
                      <a:pt x="35" y="29"/>
                      <a:pt x="35" y="25"/>
                      <a:pt x="35" y="21"/>
                    </a:cubicBezTo>
                    <a:lnTo>
                      <a:pt x="35" y="21"/>
                    </a:lnTo>
                    <a:cubicBezTo>
                      <a:pt x="32" y="0"/>
                      <a:pt x="0" y="3"/>
                      <a:pt x="2" y="24"/>
                    </a:cubicBezTo>
                    <a:lnTo>
                      <a:pt x="2" y="24"/>
                    </a:lnTo>
                    <a:cubicBezTo>
                      <a:pt x="2" y="28"/>
                      <a:pt x="3" y="33"/>
                      <a:pt x="4"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4" name="Freeform 207">
                <a:extLst>
                  <a:ext uri="{FF2B5EF4-FFF2-40B4-BE49-F238E27FC236}">
                    <a16:creationId xmlns:a16="http://schemas.microsoft.com/office/drawing/2014/main" id="{A0AF89D4-87D5-5246-B067-96DF2DFCCBDC}"/>
                  </a:ext>
                </a:extLst>
              </p:cNvPr>
              <p:cNvSpPr>
                <a:spLocks noChangeArrowheads="1"/>
              </p:cNvSpPr>
              <p:nvPr/>
            </p:nvSpPr>
            <p:spPr bwMode="auto">
              <a:xfrm>
                <a:off x="3150572" y="3432601"/>
                <a:ext cx="9721" cy="15122"/>
              </a:xfrm>
              <a:custGeom>
                <a:avLst/>
                <a:gdLst>
                  <a:gd name="T0" fmla="*/ 2 w 39"/>
                  <a:gd name="T1" fmla="*/ 24 h 60"/>
                  <a:gd name="T2" fmla="*/ 2 w 39"/>
                  <a:gd name="T3" fmla="*/ 24 h 60"/>
                  <a:gd name="T4" fmla="*/ 3 w 39"/>
                  <a:gd name="T5" fmla="*/ 38 h 60"/>
                  <a:gd name="T6" fmla="*/ 3 w 39"/>
                  <a:gd name="T7" fmla="*/ 38 h 60"/>
                  <a:gd name="T8" fmla="*/ 36 w 39"/>
                  <a:gd name="T9" fmla="*/ 34 h 60"/>
                  <a:gd name="T10" fmla="*/ 36 w 39"/>
                  <a:gd name="T11" fmla="*/ 34 h 60"/>
                  <a:gd name="T12" fmla="*/ 34 w 39"/>
                  <a:gd name="T13" fmla="*/ 22 h 60"/>
                  <a:gd name="T14" fmla="*/ 34 w 39"/>
                  <a:gd name="T15" fmla="*/ 22 h 60"/>
                  <a:gd name="T16" fmla="*/ 2 w 39"/>
                  <a:gd name="T17"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2" y="24"/>
                    </a:moveTo>
                    <a:lnTo>
                      <a:pt x="2" y="24"/>
                    </a:lnTo>
                    <a:cubicBezTo>
                      <a:pt x="2" y="29"/>
                      <a:pt x="3" y="33"/>
                      <a:pt x="3" y="38"/>
                    </a:cubicBezTo>
                    <a:lnTo>
                      <a:pt x="3" y="38"/>
                    </a:lnTo>
                    <a:cubicBezTo>
                      <a:pt x="5" y="59"/>
                      <a:pt x="38" y="56"/>
                      <a:pt x="36" y="34"/>
                    </a:cubicBezTo>
                    <a:lnTo>
                      <a:pt x="36" y="34"/>
                    </a:lnTo>
                    <a:cubicBezTo>
                      <a:pt x="35" y="30"/>
                      <a:pt x="35" y="26"/>
                      <a:pt x="34" y="22"/>
                    </a:cubicBezTo>
                    <a:lnTo>
                      <a:pt x="34" y="22"/>
                    </a:lnTo>
                    <a:cubicBezTo>
                      <a:pt x="32" y="0"/>
                      <a:pt x="0" y="4"/>
                      <a:pt x="2"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5" name="Freeform 208">
                <a:extLst>
                  <a:ext uri="{FF2B5EF4-FFF2-40B4-BE49-F238E27FC236}">
                    <a16:creationId xmlns:a16="http://schemas.microsoft.com/office/drawing/2014/main" id="{F38BD215-6CED-154F-A477-6E8B9E80859F}"/>
                  </a:ext>
                </a:extLst>
              </p:cNvPr>
              <p:cNvSpPr>
                <a:spLocks noChangeArrowheads="1"/>
              </p:cNvSpPr>
              <p:nvPr/>
            </p:nvSpPr>
            <p:spPr bwMode="auto">
              <a:xfrm>
                <a:off x="3132209" y="3441242"/>
                <a:ext cx="9721" cy="14042"/>
              </a:xfrm>
              <a:custGeom>
                <a:avLst/>
                <a:gdLst>
                  <a:gd name="T0" fmla="*/ 35 w 39"/>
                  <a:gd name="T1" fmla="*/ 20 h 59"/>
                  <a:gd name="T2" fmla="*/ 35 w 39"/>
                  <a:gd name="T3" fmla="*/ 20 h 59"/>
                  <a:gd name="T4" fmla="*/ 2 w 39"/>
                  <a:gd name="T5" fmla="*/ 24 h 59"/>
                  <a:gd name="T6" fmla="*/ 2 w 39"/>
                  <a:gd name="T7" fmla="*/ 24 h 59"/>
                  <a:gd name="T8" fmla="*/ 4 w 39"/>
                  <a:gd name="T9" fmla="*/ 37 h 59"/>
                  <a:gd name="T10" fmla="*/ 4 w 39"/>
                  <a:gd name="T11" fmla="*/ 37 h 59"/>
                  <a:gd name="T12" fmla="*/ 36 w 39"/>
                  <a:gd name="T13" fmla="*/ 34 h 59"/>
                  <a:gd name="T14" fmla="*/ 36 w 39"/>
                  <a:gd name="T15" fmla="*/ 34 h 59"/>
                  <a:gd name="T16" fmla="*/ 35 w 39"/>
                  <a:gd name="T17"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5" y="20"/>
                    </a:moveTo>
                    <a:lnTo>
                      <a:pt x="35" y="20"/>
                    </a:lnTo>
                    <a:cubicBezTo>
                      <a:pt x="33" y="0"/>
                      <a:pt x="0" y="3"/>
                      <a:pt x="2" y="24"/>
                    </a:cubicBezTo>
                    <a:lnTo>
                      <a:pt x="2" y="24"/>
                    </a:lnTo>
                    <a:cubicBezTo>
                      <a:pt x="3" y="28"/>
                      <a:pt x="4" y="33"/>
                      <a:pt x="4" y="37"/>
                    </a:cubicBezTo>
                    <a:lnTo>
                      <a:pt x="4" y="37"/>
                    </a:lnTo>
                    <a:cubicBezTo>
                      <a:pt x="6" y="58"/>
                      <a:pt x="38" y="54"/>
                      <a:pt x="36" y="34"/>
                    </a:cubicBezTo>
                    <a:lnTo>
                      <a:pt x="36" y="34"/>
                    </a:lnTo>
                    <a:cubicBezTo>
                      <a:pt x="36" y="29"/>
                      <a:pt x="35" y="25"/>
                      <a:pt x="35"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6" name="Freeform 209">
                <a:extLst>
                  <a:ext uri="{FF2B5EF4-FFF2-40B4-BE49-F238E27FC236}">
                    <a16:creationId xmlns:a16="http://schemas.microsoft.com/office/drawing/2014/main" id="{F361A613-DDFF-8840-B52F-25E362CD2E28}"/>
                  </a:ext>
                </a:extLst>
              </p:cNvPr>
              <p:cNvSpPr>
                <a:spLocks noChangeArrowheads="1"/>
              </p:cNvSpPr>
              <p:nvPr/>
            </p:nvSpPr>
            <p:spPr bwMode="auto">
              <a:xfrm>
                <a:off x="3116008" y="3475805"/>
                <a:ext cx="15122" cy="15122"/>
              </a:xfrm>
              <a:custGeom>
                <a:avLst/>
                <a:gdLst>
                  <a:gd name="T0" fmla="*/ 51 w 62"/>
                  <a:gd name="T1" fmla="*/ 9 h 61"/>
                  <a:gd name="T2" fmla="*/ 51 w 62"/>
                  <a:gd name="T3" fmla="*/ 9 h 61"/>
                  <a:gd name="T4" fmla="*/ 29 w 62"/>
                  <a:gd name="T5" fmla="*/ 5 h 61"/>
                  <a:gd name="T6" fmla="*/ 29 w 62"/>
                  <a:gd name="T7" fmla="*/ 5 h 61"/>
                  <a:gd name="T8" fmla="*/ 58 w 62"/>
                  <a:gd name="T9" fmla="*/ 29 h 61"/>
                  <a:gd name="T10" fmla="*/ 58 w 62"/>
                  <a:gd name="T11" fmla="*/ 29 h 61"/>
                  <a:gd name="T12" fmla="*/ 51 w 62"/>
                  <a:gd name="T13" fmla="*/ 9 h 61"/>
                </a:gdLst>
                <a:ahLst/>
                <a:cxnLst>
                  <a:cxn ang="0">
                    <a:pos x="T0" y="T1"/>
                  </a:cxn>
                  <a:cxn ang="0">
                    <a:pos x="T2" y="T3"/>
                  </a:cxn>
                  <a:cxn ang="0">
                    <a:pos x="T4" y="T5"/>
                  </a:cxn>
                  <a:cxn ang="0">
                    <a:pos x="T6" y="T7"/>
                  </a:cxn>
                  <a:cxn ang="0">
                    <a:pos x="T8" y="T9"/>
                  </a:cxn>
                  <a:cxn ang="0">
                    <a:pos x="T10" y="T11"/>
                  </a:cxn>
                  <a:cxn ang="0">
                    <a:pos x="T12" y="T13"/>
                  </a:cxn>
                </a:cxnLst>
                <a:rect l="0" t="0" r="r" b="b"/>
                <a:pathLst>
                  <a:path w="62" h="61">
                    <a:moveTo>
                      <a:pt x="51" y="9"/>
                    </a:moveTo>
                    <a:lnTo>
                      <a:pt x="51" y="9"/>
                    </a:lnTo>
                    <a:cubicBezTo>
                      <a:pt x="45" y="3"/>
                      <a:pt x="37" y="0"/>
                      <a:pt x="29" y="5"/>
                    </a:cubicBezTo>
                    <a:lnTo>
                      <a:pt x="29" y="5"/>
                    </a:lnTo>
                    <a:cubicBezTo>
                      <a:pt x="0" y="22"/>
                      <a:pt x="48" y="60"/>
                      <a:pt x="58" y="29"/>
                    </a:cubicBezTo>
                    <a:lnTo>
                      <a:pt x="58" y="29"/>
                    </a:lnTo>
                    <a:cubicBezTo>
                      <a:pt x="61" y="20"/>
                      <a:pt x="57" y="13"/>
                      <a:pt x="51"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7" name="Freeform 210">
                <a:extLst>
                  <a:ext uri="{FF2B5EF4-FFF2-40B4-BE49-F238E27FC236}">
                    <a16:creationId xmlns:a16="http://schemas.microsoft.com/office/drawing/2014/main" id="{84C6B6BE-B375-364E-9E18-BCB7E30760D9}"/>
                  </a:ext>
                </a:extLst>
              </p:cNvPr>
              <p:cNvSpPr>
                <a:spLocks noChangeArrowheads="1"/>
              </p:cNvSpPr>
              <p:nvPr/>
            </p:nvSpPr>
            <p:spPr bwMode="auto">
              <a:xfrm>
                <a:off x="3111688" y="3443402"/>
                <a:ext cx="9721" cy="14042"/>
              </a:xfrm>
              <a:custGeom>
                <a:avLst/>
                <a:gdLst>
                  <a:gd name="T0" fmla="*/ 3 w 39"/>
                  <a:gd name="T1" fmla="*/ 24 h 59"/>
                  <a:gd name="T2" fmla="*/ 3 w 39"/>
                  <a:gd name="T3" fmla="*/ 24 h 59"/>
                  <a:gd name="T4" fmla="*/ 4 w 39"/>
                  <a:gd name="T5" fmla="*/ 37 h 59"/>
                  <a:gd name="T6" fmla="*/ 4 w 39"/>
                  <a:gd name="T7" fmla="*/ 37 h 59"/>
                  <a:gd name="T8" fmla="*/ 37 w 39"/>
                  <a:gd name="T9" fmla="*/ 34 h 59"/>
                  <a:gd name="T10" fmla="*/ 37 w 39"/>
                  <a:gd name="T11" fmla="*/ 34 h 59"/>
                  <a:gd name="T12" fmla="*/ 35 w 39"/>
                  <a:gd name="T13" fmla="*/ 20 h 59"/>
                  <a:gd name="T14" fmla="*/ 35 w 39"/>
                  <a:gd name="T15" fmla="*/ 20 h 59"/>
                  <a:gd name="T16" fmla="*/ 3 w 39"/>
                  <a:gd name="T1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 y="24"/>
                    </a:moveTo>
                    <a:lnTo>
                      <a:pt x="3" y="24"/>
                    </a:lnTo>
                    <a:cubicBezTo>
                      <a:pt x="3" y="28"/>
                      <a:pt x="4" y="33"/>
                      <a:pt x="4" y="37"/>
                    </a:cubicBezTo>
                    <a:lnTo>
                      <a:pt x="4" y="37"/>
                    </a:lnTo>
                    <a:cubicBezTo>
                      <a:pt x="6" y="58"/>
                      <a:pt x="38" y="55"/>
                      <a:pt x="37" y="34"/>
                    </a:cubicBezTo>
                    <a:lnTo>
                      <a:pt x="37" y="34"/>
                    </a:lnTo>
                    <a:cubicBezTo>
                      <a:pt x="36" y="29"/>
                      <a:pt x="35" y="25"/>
                      <a:pt x="35" y="20"/>
                    </a:cubicBezTo>
                    <a:lnTo>
                      <a:pt x="35" y="20"/>
                    </a:lnTo>
                    <a:cubicBezTo>
                      <a:pt x="33" y="0"/>
                      <a:pt x="0" y="3"/>
                      <a:pt x="3"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8" name="Freeform 211">
                <a:extLst>
                  <a:ext uri="{FF2B5EF4-FFF2-40B4-BE49-F238E27FC236}">
                    <a16:creationId xmlns:a16="http://schemas.microsoft.com/office/drawing/2014/main" id="{542A7A76-65B7-9043-8D25-2B59E23B1824}"/>
                  </a:ext>
                </a:extLst>
              </p:cNvPr>
              <p:cNvSpPr>
                <a:spLocks noChangeArrowheads="1"/>
              </p:cNvSpPr>
              <p:nvPr/>
            </p:nvSpPr>
            <p:spPr bwMode="auto">
              <a:xfrm>
                <a:off x="2835179" y="3162573"/>
                <a:ext cx="12961" cy="12961"/>
              </a:xfrm>
              <a:custGeom>
                <a:avLst/>
                <a:gdLst>
                  <a:gd name="T0" fmla="*/ 16 w 54"/>
                  <a:gd name="T1" fmla="*/ 38 h 53"/>
                  <a:gd name="T2" fmla="*/ 16 w 54"/>
                  <a:gd name="T3" fmla="*/ 38 h 53"/>
                  <a:gd name="T4" fmla="*/ 36 w 54"/>
                  <a:gd name="T5" fmla="*/ 13 h 53"/>
                  <a:gd name="T6" fmla="*/ 36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2" y="52"/>
                      <a:pt x="53" y="26"/>
                      <a:pt x="36" y="13"/>
                    </a:cubicBezTo>
                    <a:lnTo>
                      <a:pt x="36"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19" name="Freeform 212">
                <a:extLst>
                  <a:ext uri="{FF2B5EF4-FFF2-40B4-BE49-F238E27FC236}">
                    <a16:creationId xmlns:a16="http://schemas.microsoft.com/office/drawing/2014/main" id="{C522BD7A-F0BA-654B-AE41-DDD168A6030A}"/>
                  </a:ext>
                </a:extLst>
              </p:cNvPr>
              <p:cNvSpPr>
                <a:spLocks noChangeArrowheads="1"/>
              </p:cNvSpPr>
              <p:nvPr/>
            </p:nvSpPr>
            <p:spPr bwMode="auto">
              <a:xfrm>
                <a:off x="2845980" y="3131250"/>
                <a:ext cx="15122" cy="14041"/>
              </a:xfrm>
              <a:custGeom>
                <a:avLst/>
                <a:gdLst>
                  <a:gd name="T0" fmla="*/ 16 w 61"/>
                  <a:gd name="T1" fmla="*/ 38 h 59"/>
                  <a:gd name="T2" fmla="*/ 16 w 61"/>
                  <a:gd name="T3" fmla="*/ 38 h 59"/>
                  <a:gd name="T4" fmla="*/ 24 w 61"/>
                  <a:gd name="T5" fmla="*/ 45 h 59"/>
                  <a:gd name="T6" fmla="*/ 24 w 61"/>
                  <a:gd name="T7" fmla="*/ 45 h 59"/>
                  <a:gd name="T8" fmla="*/ 44 w 61"/>
                  <a:gd name="T9" fmla="*/ 20 h 59"/>
                  <a:gd name="T10" fmla="*/ 44 w 61"/>
                  <a:gd name="T11" fmla="*/ 20 h 59"/>
                  <a:gd name="T12" fmla="*/ 37 w 61"/>
                  <a:gd name="T13" fmla="*/ 13 h 59"/>
                  <a:gd name="T14" fmla="*/ 37 w 61"/>
                  <a:gd name="T15" fmla="*/ 13 h 59"/>
                  <a:gd name="T16" fmla="*/ 16 w 61"/>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9">
                    <a:moveTo>
                      <a:pt x="16" y="38"/>
                    </a:moveTo>
                    <a:lnTo>
                      <a:pt x="16" y="38"/>
                    </a:lnTo>
                    <a:cubicBezTo>
                      <a:pt x="18" y="41"/>
                      <a:pt x="21" y="43"/>
                      <a:pt x="24" y="45"/>
                    </a:cubicBezTo>
                    <a:lnTo>
                      <a:pt x="24" y="45"/>
                    </a:lnTo>
                    <a:cubicBezTo>
                      <a:pt x="40" y="58"/>
                      <a:pt x="60" y="33"/>
                      <a:pt x="44" y="20"/>
                    </a:cubicBezTo>
                    <a:lnTo>
                      <a:pt x="44" y="20"/>
                    </a:lnTo>
                    <a:cubicBezTo>
                      <a:pt x="41" y="17"/>
                      <a:pt x="39" y="16"/>
                      <a:pt x="37" y="13"/>
                    </a:cubicBezTo>
                    <a:lnTo>
                      <a:pt x="37" y="13"/>
                    </a:lnTo>
                    <a:cubicBezTo>
                      <a:pt x="20" y="0"/>
                      <a:pt x="0" y="26"/>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0" name="Freeform 213">
                <a:extLst>
                  <a:ext uri="{FF2B5EF4-FFF2-40B4-BE49-F238E27FC236}">
                    <a16:creationId xmlns:a16="http://schemas.microsoft.com/office/drawing/2014/main" id="{857057A8-9B02-E648-9453-2EBBE183E931}"/>
                  </a:ext>
                </a:extLst>
              </p:cNvPr>
              <p:cNvSpPr>
                <a:spLocks noChangeArrowheads="1"/>
              </p:cNvSpPr>
              <p:nvPr/>
            </p:nvSpPr>
            <p:spPr bwMode="auto">
              <a:xfrm>
                <a:off x="2876223" y="3140970"/>
                <a:ext cx="15122" cy="14042"/>
              </a:xfrm>
              <a:custGeom>
                <a:avLst/>
                <a:gdLst>
                  <a:gd name="T0" fmla="*/ 17 w 62"/>
                  <a:gd name="T1" fmla="*/ 39 h 59"/>
                  <a:gd name="T2" fmla="*/ 17 w 62"/>
                  <a:gd name="T3" fmla="*/ 39 h 59"/>
                  <a:gd name="T4" fmla="*/ 24 w 62"/>
                  <a:gd name="T5" fmla="*/ 45 h 59"/>
                  <a:gd name="T6" fmla="*/ 24 w 62"/>
                  <a:gd name="T7" fmla="*/ 45 h 59"/>
                  <a:gd name="T8" fmla="*/ 44 w 62"/>
                  <a:gd name="T9" fmla="*/ 19 h 59"/>
                  <a:gd name="T10" fmla="*/ 44 w 62"/>
                  <a:gd name="T11" fmla="*/ 19 h 59"/>
                  <a:gd name="T12" fmla="*/ 37 w 62"/>
                  <a:gd name="T13" fmla="*/ 14 h 59"/>
                  <a:gd name="T14" fmla="*/ 37 w 62"/>
                  <a:gd name="T15" fmla="*/ 14 h 59"/>
                  <a:gd name="T16" fmla="*/ 17 w 62"/>
                  <a:gd name="T17"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9"/>
                    </a:moveTo>
                    <a:lnTo>
                      <a:pt x="17" y="39"/>
                    </a:lnTo>
                    <a:cubicBezTo>
                      <a:pt x="19" y="41"/>
                      <a:pt x="21" y="43"/>
                      <a:pt x="24" y="45"/>
                    </a:cubicBezTo>
                    <a:lnTo>
                      <a:pt x="24" y="45"/>
                    </a:lnTo>
                    <a:cubicBezTo>
                      <a:pt x="40" y="58"/>
                      <a:pt x="61" y="33"/>
                      <a:pt x="44" y="19"/>
                    </a:cubicBezTo>
                    <a:lnTo>
                      <a:pt x="44" y="19"/>
                    </a:lnTo>
                    <a:cubicBezTo>
                      <a:pt x="42" y="17"/>
                      <a:pt x="40" y="16"/>
                      <a:pt x="37" y="14"/>
                    </a:cubicBezTo>
                    <a:lnTo>
                      <a:pt x="37" y="14"/>
                    </a:lnTo>
                    <a:cubicBezTo>
                      <a:pt x="21" y="0"/>
                      <a:pt x="0" y="26"/>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1" name="Freeform 214">
                <a:extLst>
                  <a:ext uri="{FF2B5EF4-FFF2-40B4-BE49-F238E27FC236}">
                    <a16:creationId xmlns:a16="http://schemas.microsoft.com/office/drawing/2014/main" id="{41B1E5FC-8057-EE48-8F1A-BA8B04A1FA68}"/>
                  </a:ext>
                </a:extLst>
              </p:cNvPr>
              <p:cNvSpPr>
                <a:spLocks noChangeArrowheads="1"/>
              </p:cNvSpPr>
              <p:nvPr/>
            </p:nvSpPr>
            <p:spPr bwMode="auto">
              <a:xfrm>
                <a:off x="2849220" y="3149611"/>
                <a:ext cx="15122" cy="14042"/>
              </a:xfrm>
              <a:custGeom>
                <a:avLst/>
                <a:gdLst>
                  <a:gd name="T0" fmla="*/ 16 w 61"/>
                  <a:gd name="T1" fmla="*/ 38 h 59"/>
                  <a:gd name="T2" fmla="*/ 16 w 61"/>
                  <a:gd name="T3" fmla="*/ 38 h 59"/>
                  <a:gd name="T4" fmla="*/ 24 w 61"/>
                  <a:gd name="T5" fmla="*/ 44 h 59"/>
                  <a:gd name="T6" fmla="*/ 24 w 61"/>
                  <a:gd name="T7" fmla="*/ 44 h 59"/>
                  <a:gd name="T8" fmla="*/ 44 w 61"/>
                  <a:gd name="T9" fmla="*/ 19 h 59"/>
                  <a:gd name="T10" fmla="*/ 44 w 61"/>
                  <a:gd name="T11" fmla="*/ 19 h 59"/>
                  <a:gd name="T12" fmla="*/ 37 w 61"/>
                  <a:gd name="T13" fmla="*/ 13 h 59"/>
                  <a:gd name="T14" fmla="*/ 37 w 61"/>
                  <a:gd name="T15" fmla="*/ 13 h 59"/>
                  <a:gd name="T16" fmla="*/ 16 w 61"/>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9">
                    <a:moveTo>
                      <a:pt x="16" y="38"/>
                    </a:moveTo>
                    <a:lnTo>
                      <a:pt x="16" y="38"/>
                    </a:lnTo>
                    <a:cubicBezTo>
                      <a:pt x="19" y="40"/>
                      <a:pt x="21" y="43"/>
                      <a:pt x="24" y="44"/>
                    </a:cubicBezTo>
                    <a:lnTo>
                      <a:pt x="24" y="44"/>
                    </a:lnTo>
                    <a:cubicBezTo>
                      <a:pt x="40" y="58"/>
                      <a:pt x="60" y="33"/>
                      <a:pt x="44" y="19"/>
                    </a:cubicBezTo>
                    <a:lnTo>
                      <a:pt x="44" y="19"/>
                    </a:lnTo>
                    <a:cubicBezTo>
                      <a:pt x="42" y="17"/>
                      <a:pt x="39" y="15"/>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2" name="Freeform 215">
                <a:extLst>
                  <a:ext uri="{FF2B5EF4-FFF2-40B4-BE49-F238E27FC236}">
                    <a16:creationId xmlns:a16="http://schemas.microsoft.com/office/drawing/2014/main" id="{74D36F2C-EA68-7243-9544-5DBA602E7F16}"/>
                  </a:ext>
                </a:extLst>
              </p:cNvPr>
              <p:cNvSpPr>
                <a:spLocks noChangeArrowheads="1"/>
              </p:cNvSpPr>
              <p:nvPr/>
            </p:nvSpPr>
            <p:spPr bwMode="auto">
              <a:xfrm>
                <a:off x="2863262" y="3182014"/>
                <a:ext cx="14041" cy="14042"/>
              </a:xfrm>
              <a:custGeom>
                <a:avLst/>
                <a:gdLst>
                  <a:gd name="T0" fmla="*/ 39 w 57"/>
                  <a:gd name="T1" fmla="*/ 41 h 58"/>
                  <a:gd name="T2" fmla="*/ 39 w 57"/>
                  <a:gd name="T3" fmla="*/ 41 h 58"/>
                  <a:gd name="T4" fmla="*/ 42 w 57"/>
                  <a:gd name="T5" fmla="*/ 36 h 58"/>
                  <a:gd name="T6" fmla="*/ 42 w 57"/>
                  <a:gd name="T7" fmla="*/ 36 h 58"/>
                  <a:gd name="T8" fmla="*/ 17 w 57"/>
                  <a:gd name="T9" fmla="*/ 15 h 58"/>
                  <a:gd name="T10" fmla="*/ 17 w 57"/>
                  <a:gd name="T11" fmla="*/ 15 h 58"/>
                  <a:gd name="T12" fmla="*/ 13 w 57"/>
                  <a:gd name="T13" fmla="*/ 20 h 58"/>
                  <a:gd name="T14" fmla="*/ 13 w 57"/>
                  <a:gd name="T15" fmla="*/ 20 h 58"/>
                  <a:gd name="T16" fmla="*/ 39 w 57"/>
                  <a:gd name="T17"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8">
                    <a:moveTo>
                      <a:pt x="39" y="41"/>
                    </a:moveTo>
                    <a:lnTo>
                      <a:pt x="39" y="41"/>
                    </a:lnTo>
                    <a:cubicBezTo>
                      <a:pt x="40" y="40"/>
                      <a:pt x="41" y="38"/>
                      <a:pt x="42" y="36"/>
                    </a:cubicBezTo>
                    <a:lnTo>
                      <a:pt x="42" y="36"/>
                    </a:lnTo>
                    <a:cubicBezTo>
                      <a:pt x="56" y="20"/>
                      <a:pt x="30" y="0"/>
                      <a:pt x="17" y="15"/>
                    </a:cubicBezTo>
                    <a:lnTo>
                      <a:pt x="17" y="15"/>
                    </a:lnTo>
                    <a:cubicBezTo>
                      <a:pt x="16" y="17"/>
                      <a:pt x="14" y="19"/>
                      <a:pt x="13" y="20"/>
                    </a:cubicBezTo>
                    <a:lnTo>
                      <a:pt x="13" y="20"/>
                    </a:lnTo>
                    <a:cubicBezTo>
                      <a:pt x="0" y="37"/>
                      <a:pt x="25" y="57"/>
                      <a:pt x="39"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3" name="Freeform 216">
                <a:extLst>
                  <a:ext uri="{FF2B5EF4-FFF2-40B4-BE49-F238E27FC236}">
                    <a16:creationId xmlns:a16="http://schemas.microsoft.com/office/drawing/2014/main" id="{D663892F-A235-2842-AEF8-36320A6D1E62}"/>
                  </a:ext>
                </a:extLst>
              </p:cNvPr>
              <p:cNvSpPr>
                <a:spLocks noChangeArrowheads="1"/>
              </p:cNvSpPr>
              <p:nvPr/>
            </p:nvSpPr>
            <p:spPr bwMode="auto">
              <a:xfrm>
                <a:off x="2892424" y="3169053"/>
                <a:ext cx="9721" cy="15122"/>
              </a:xfrm>
              <a:custGeom>
                <a:avLst/>
                <a:gdLst>
                  <a:gd name="T0" fmla="*/ 3 w 39"/>
                  <a:gd name="T1" fmla="*/ 38 h 60"/>
                  <a:gd name="T2" fmla="*/ 3 w 39"/>
                  <a:gd name="T3" fmla="*/ 38 h 60"/>
                  <a:gd name="T4" fmla="*/ 36 w 39"/>
                  <a:gd name="T5" fmla="*/ 34 h 60"/>
                  <a:gd name="T6" fmla="*/ 36 w 39"/>
                  <a:gd name="T7" fmla="*/ 34 h 60"/>
                  <a:gd name="T8" fmla="*/ 34 w 39"/>
                  <a:gd name="T9" fmla="*/ 21 h 60"/>
                  <a:gd name="T10" fmla="*/ 34 w 39"/>
                  <a:gd name="T11" fmla="*/ 21 h 60"/>
                  <a:gd name="T12" fmla="*/ 2 w 39"/>
                  <a:gd name="T13" fmla="*/ 24 h 60"/>
                  <a:gd name="T14" fmla="*/ 2 w 39"/>
                  <a:gd name="T15" fmla="*/ 24 h 60"/>
                  <a:gd name="T16" fmla="*/ 3 w 39"/>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3" y="38"/>
                    </a:moveTo>
                    <a:lnTo>
                      <a:pt x="3" y="38"/>
                    </a:lnTo>
                    <a:cubicBezTo>
                      <a:pt x="5" y="59"/>
                      <a:pt x="38" y="55"/>
                      <a:pt x="36" y="34"/>
                    </a:cubicBezTo>
                    <a:lnTo>
                      <a:pt x="36" y="34"/>
                    </a:lnTo>
                    <a:cubicBezTo>
                      <a:pt x="35" y="30"/>
                      <a:pt x="35" y="25"/>
                      <a:pt x="34" y="21"/>
                    </a:cubicBezTo>
                    <a:lnTo>
                      <a:pt x="34" y="21"/>
                    </a:lnTo>
                    <a:cubicBezTo>
                      <a:pt x="33" y="0"/>
                      <a:pt x="0" y="4"/>
                      <a:pt x="2" y="24"/>
                    </a:cubicBezTo>
                    <a:lnTo>
                      <a:pt x="2" y="24"/>
                    </a:lnTo>
                    <a:cubicBezTo>
                      <a:pt x="3" y="29"/>
                      <a:pt x="3" y="34"/>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4" name="Freeform 217">
                <a:extLst>
                  <a:ext uri="{FF2B5EF4-FFF2-40B4-BE49-F238E27FC236}">
                    <a16:creationId xmlns:a16="http://schemas.microsoft.com/office/drawing/2014/main" id="{DC2861B6-AF36-E348-8E2F-FC35F723AB7C}"/>
                  </a:ext>
                </a:extLst>
              </p:cNvPr>
              <p:cNvSpPr>
                <a:spLocks noChangeArrowheads="1"/>
              </p:cNvSpPr>
              <p:nvPr/>
            </p:nvSpPr>
            <p:spPr bwMode="auto">
              <a:xfrm>
                <a:off x="2858941" y="3205777"/>
                <a:ext cx="14041" cy="15122"/>
              </a:xfrm>
              <a:custGeom>
                <a:avLst/>
                <a:gdLst>
                  <a:gd name="T0" fmla="*/ 38 w 59"/>
                  <a:gd name="T1" fmla="*/ 45 h 62"/>
                  <a:gd name="T2" fmla="*/ 38 w 59"/>
                  <a:gd name="T3" fmla="*/ 45 h 62"/>
                  <a:gd name="T4" fmla="*/ 44 w 59"/>
                  <a:gd name="T5" fmla="*/ 37 h 62"/>
                  <a:gd name="T6" fmla="*/ 44 w 59"/>
                  <a:gd name="T7" fmla="*/ 37 h 62"/>
                  <a:gd name="T8" fmla="*/ 19 w 59"/>
                  <a:gd name="T9" fmla="*/ 17 h 62"/>
                  <a:gd name="T10" fmla="*/ 19 w 59"/>
                  <a:gd name="T11" fmla="*/ 17 h 62"/>
                  <a:gd name="T12" fmla="*/ 13 w 59"/>
                  <a:gd name="T13" fmla="*/ 25 h 62"/>
                  <a:gd name="T14" fmla="*/ 13 w 59"/>
                  <a:gd name="T15" fmla="*/ 25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0" y="43"/>
                      <a:pt x="42" y="40"/>
                      <a:pt x="44" y="37"/>
                    </a:cubicBezTo>
                    <a:lnTo>
                      <a:pt x="44" y="37"/>
                    </a:lnTo>
                    <a:cubicBezTo>
                      <a:pt x="58" y="21"/>
                      <a:pt x="32" y="0"/>
                      <a:pt x="19" y="17"/>
                    </a:cubicBezTo>
                    <a:lnTo>
                      <a:pt x="19" y="17"/>
                    </a:lnTo>
                    <a:cubicBezTo>
                      <a:pt x="17" y="19"/>
                      <a:pt x="15" y="22"/>
                      <a:pt x="13" y="25"/>
                    </a:cubicBezTo>
                    <a:lnTo>
                      <a:pt x="13" y="25"/>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5" name="Freeform 218">
                <a:extLst>
                  <a:ext uri="{FF2B5EF4-FFF2-40B4-BE49-F238E27FC236}">
                    <a16:creationId xmlns:a16="http://schemas.microsoft.com/office/drawing/2014/main" id="{A6C25DBA-AE0A-7B4C-91A0-AECA61034099}"/>
                  </a:ext>
                </a:extLst>
              </p:cNvPr>
              <p:cNvSpPr>
                <a:spLocks noChangeArrowheads="1"/>
              </p:cNvSpPr>
              <p:nvPr/>
            </p:nvSpPr>
            <p:spPr bwMode="auto">
              <a:xfrm>
                <a:off x="2876223" y="3202537"/>
                <a:ext cx="14041" cy="15122"/>
              </a:xfrm>
              <a:custGeom>
                <a:avLst/>
                <a:gdLst>
                  <a:gd name="T0" fmla="*/ 39 w 59"/>
                  <a:gd name="T1" fmla="*/ 44 h 62"/>
                  <a:gd name="T2" fmla="*/ 39 w 59"/>
                  <a:gd name="T3" fmla="*/ 44 h 62"/>
                  <a:gd name="T4" fmla="*/ 45 w 59"/>
                  <a:gd name="T5" fmla="*/ 37 h 62"/>
                  <a:gd name="T6" fmla="*/ 45 w 59"/>
                  <a:gd name="T7" fmla="*/ 37 h 62"/>
                  <a:gd name="T8" fmla="*/ 20 w 59"/>
                  <a:gd name="T9" fmla="*/ 17 h 62"/>
                  <a:gd name="T10" fmla="*/ 20 w 59"/>
                  <a:gd name="T11" fmla="*/ 17 h 62"/>
                  <a:gd name="T12" fmla="*/ 14 w 59"/>
                  <a:gd name="T13" fmla="*/ 24 h 62"/>
                  <a:gd name="T14" fmla="*/ 14 w 59"/>
                  <a:gd name="T15" fmla="*/ 24 h 62"/>
                  <a:gd name="T16" fmla="*/ 39 w 59"/>
                  <a:gd name="T17"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9" y="44"/>
                    </a:moveTo>
                    <a:lnTo>
                      <a:pt x="39" y="44"/>
                    </a:lnTo>
                    <a:cubicBezTo>
                      <a:pt x="41" y="42"/>
                      <a:pt x="43" y="40"/>
                      <a:pt x="45" y="37"/>
                    </a:cubicBezTo>
                    <a:lnTo>
                      <a:pt x="45" y="37"/>
                    </a:lnTo>
                    <a:cubicBezTo>
                      <a:pt x="58" y="21"/>
                      <a:pt x="33" y="0"/>
                      <a:pt x="20" y="17"/>
                    </a:cubicBezTo>
                    <a:lnTo>
                      <a:pt x="20" y="17"/>
                    </a:lnTo>
                    <a:cubicBezTo>
                      <a:pt x="18" y="19"/>
                      <a:pt x="16" y="21"/>
                      <a:pt x="14" y="24"/>
                    </a:cubicBezTo>
                    <a:lnTo>
                      <a:pt x="14" y="24"/>
                    </a:lnTo>
                    <a:cubicBezTo>
                      <a:pt x="0" y="40"/>
                      <a:pt x="26" y="61"/>
                      <a:pt x="39"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6" name="Freeform 219">
                <a:extLst>
                  <a:ext uri="{FF2B5EF4-FFF2-40B4-BE49-F238E27FC236}">
                    <a16:creationId xmlns:a16="http://schemas.microsoft.com/office/drawing/2014/main" id="{B37F5C40-1539-5B43-A654-0CCF76A1D8A8}"/>
                  </a:ext>
                </a:extLst>
              </p:cNvPr>
              <p:cNvSpPr>
                <a:spLocks noChangeArrowheads="1"/>
              </p:cNvSpPr>
              <p:nvPr/>
            </p:nvSpPr>
            <p:spPr bwMode="auto">
              <a:xfrm>
                <a:off x="2818976" y="3119368"/>
                <a:ext cx="15122" cy="14042"/>
              </a:xfrm>
              <a:custGeom>
                <a:avLst/>
                <a:gdLst>
                  <a:gd name="T0" fmla="*/ 17 w 62"/>
                  <a:gd name="T1" fmla="*/ 39 h 59"/>
                  <a:gd name="T2" fmla="*/ 17 w 62"/>
                  <a:gd name="T3" fmla="*/ 39 h 59"/>
                  <a:gd name="T4" fmla="*/ 24 w 62"/>
                  <a:gd name="T5" fmla="*/ 45 h 59"/>
                  <a:gd name="T6" fmla="*/ 24 w 62"/>
                  <a:gd name="T7" fmla="*/ 45 h 59"/>
                  <a:gd name="T8" fmla="*/ 45 w 62"/>
                  <a:gd name="T9" fmla="*/ 20 h 59"/>
                  <a:gd name="T10" fmla="*/ 45 w 62"/>
                  <a:gd name="T11" fmla="*/ 20 h 59"/>
                  <a:gd name="T12" fmla="*/ 37 w 62"/>
                  <a:gd name="T13" fmla="*/ 14 h 59"/>
                  <a:gd name="T14" fmla="*/ 37 w 62"/>
                  <a:gd name="T15" fmla="*/ 14 h 59"/>
                  <a:gd name="T16" fmla="*/ 17 w 62"/>
                  <a:gd name="T17"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9"/>
                    </a:moveTo>
                    <a:lnTo>
                      <a:pt x="17" y="39"/>
                    </a:lnTo>
                    <a:cubicBezTo>
                      <a:pt x="19" y="41"/>
                      <a:pt x="21" y="43"/>
                      <a:pt x="24" y="45"/>
                    </a:cubicBezTo>
                    <a:lnTo>
                      <a:pt x="24" y="45"/>
                    </a:lnTo>
                    <a:cubicBezTo>
                      <a:pt x="40" y="58"/>
                      <a:pt x="61" y="33"/>
                      <a:pt x="45" y="20"/>
                    </a:cubicBezTo>
                    <a:lnTo>
                      <a:pt x="45" y="20"/>
                    </a:lnTo>
                    <a:cubicBezTo>
                      <a:pt x="42" y="17"/>
                      <a:pt x="40" y="16"/>
                      <a:pt x="37" y="14"/>
                    </a:cubicBezTo>
                    <a:lnTo>
                      <a:pt x="37" y="14"/>
                    </a:lnTo>
                    <a:cubicBezTo>
                      <a:pt x="21" y="0"/>
                      <a:pt x="0" y="26"/>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7" name="Freeform 220">
                <a:extLst>
                  <a:ext uri="{FF2B5EF4-FFF2-40B4-BE49-F238E27FC236}">
                    <a16:creationId xmlns:a16="http://schemas.microsoft.com/office/drawing/2014/main" id="{948A8BC2-8394-F64F-BADB-D54C13471DD6}"/>
                  </a:ext>
                </a:extLst>
              </p:cNvPr>
              <p:cNvSpPr>
                <a:spLocks noChangeArrowheads="1"/>
              </p:cNvSpPr>
              <p:nvPr/>
            </p:nvSpPr>
            <p:spPr bwMode="auto">
              <a:xfrm>
                <a:off x="2803855" y="3094526"/>
                <a:ext cx="12961" cy="12961"/>
              </a:xfrm>
              <a:custGeom>
                <a:avLst/>
                <a:gdLst>
                  <a:gd name="T0" fmla="*/ 17 w 54"/>
                  <a:gd name="T1" fmla="*/ 38 h 53"/>
                  <a:gd name="T2" fmla="*/ 17 w 54"/>
                  <a:gd name="T3" fmla="*/ 38 h 53"/>
                  <a:gd name="T4" fmla="*/ 37 w 54"/>
                  <a:gd name="T5" fmla="*/ 13 h 53"/>
                  <a:gd name="T6" fmla="*/ 37 w 54"/>
                  <a:gd name="T7" fmla="*/ 13 h 53"/>
                  <a:gd name="T8" fmla="*/ 17 w 54"/>
                  <a:gd name="T9" fmla="*/ 38 h 53"/>
                </a:gdLst>
                <a:ahLst/>
                <a:cxnLst>
                  <a:cxn ang="0">
                    <a:pos x="T0" y="T1"/>
                  </a:cxn>
                  <a:cxn ang="0">
                    <a:pos x="T2" y="T3"/>
                  </a:cxn>
                  <a:cxn ang="0">
                    <a:pos x="T4" y="T5"/>
                  </a:cxn>
                  <a:cxn ang="0">
                    <a:pos x="T6" y="T7"/>
                  </a:cxn>
                  <a:cxn ang="0">
                    <a:pos x="T8" y="T9"/>
                  </a:cxn>
                </a:cxnLst>
                <a:rect l="0" t="0" r="r" b="b"/>
                <a:pathLst>
                  <a:path w="54" h="53">
                    <a:moveTo>
                      <a:pt x="17" y="38"/>
                    </a:moveTo>
                    <a:lnTo>
                      <a:pt x="17" y="38"/>
                    </a:lnTo>
                    <a:cubicBezTo>
                      <a:pt x="33" y="52"/>
                      <a:pt x="53" y="27"/>
                      <a:pt x="37" y="13"/>
                    </a:cubicBezTo>
                    <a:lnTo>
                      <a:pt x="37" y="13"/>
                    </a:lnTo>
                    <a:cubicBezTo>
                      <a:pt x="21" y="0"/>
                      <a:pt x="0" y="26"/>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8" name="Freeform 221">
                <a:extLst>
                  <a:ext uri="{FF2B5EF4-FFF2-40B4-BE49-F238E27FC236}">
                    <a16:creationId xmlns:a16="http://schemas.microsoft.com/office/drawing/2014/main" id="{B12C210D-9565-F94F-B92F-15156EB374EB}"/>
                  </a:ext>
                </a:extLst>
              </p:cNvPr>
              <p:cNvSpPr>
                <a:spLocks noChangeArrowheads="1"/>
              </p:cNvSpPr>
              <p:nvPr/>
            </p:nvSpPr>
            <p:spPr bwMode="auto">
              <a:xfrm>
                <a:off x="2833018" y="3078323"/>
                <a:ext cx="12961" cy="14042"/>
              </a:xfrm>
              <a:custGeom>
                <a:avLst/>
                <a:gdLst>
                  <a:gd name="T0" fmla="*/ 42 w 55"/>
                  <a:gd name="T1" fmla="*/ 20 h 56"/>
                  <a:gd name="T2" fmla="*/ 42 w 55"/>
                  <a:gd name="T3" fmla="*/ 20 h 56"/>
                  <a:gd name="T4" fmla="*/ 42 w 55"/>
                  <a:gd name="T5" fmla="*/ 19 h 56"/>
                  <a:gd name="T6" fmla="*/ 42 w 55"/>
                  <a:gd name="T7" fmla="*/ 19 h 56"/>
                  <a:gd name="T8" fmla="*/ 42 w 55"/>
                  <a:gd name="T9" fmla="*/ 20 h 56"/>
                  <a:gd name="T10" fmla="*/ 45 w 55"/>
                  <a:gd name="T11" fmla="*/ 35 h 56"/>
                  <a:gd name="T12" fmla="*/ 45 w 55"/>
                  <a:gd name="T13" fmla="*/ 35 h 56"/>
                  <a:gd name="T14" fmla="*/ 38 w 55"/>
                  <a:gd name="T15" fmla="*/ 10 h 56"/>
                  <a:gd name="T16" fmla="*/ 38 w 55"/>
                  <a:gd name="T17" fmla="*/ 10 h 56"/>
                  <a:gd name="T18" fmla="*/ 14 w 55"/>
                  <a:gd name="T19" fmla="*/ 10 h 56"/>
                  <a:gd name="T20" fmla="*/ 14 w 55"/>
                  <a:gd name="T21" fmla="*/ 10 h 56"/>
                  <a:gd name="T22" fmla="*/ 45 w 55"/>
                  <a:gd name="T23" fmla="*/ 3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6">
                    <a:moveTo>
                      <a:pt x="42" y="20"/>
                    </a:moveTo>
                    <a:lnTo>
                      <a:pt x="42" y="20"/>
                    </a:lnTo>
                    <a:lnTo>
                      <a:pt x="42" y="19"/>
                    </a:lnTo>
                    <a:lnTo>
                      <a:pt x="42" y="19"/>
                    </a:lnTo>
                    <a:lnTo>
                      <a:pt x="42" y="20"/>
                    </a:lnTo>
                    <a:close/>
                    <a:moveTo>
                      <a:pt x="45" y="35"/>
                    </a:moveTo>
                    <a:lnTo>
                      <a:pt x="45" y="35"/>
                    </a:lnTo>
                    <a:cubicBezTo>
                      <a:pt x="54" y="25"/>
                      <a:pt x="48" y="13"/>
                      <a:pt x="38" y="10"/>
                    </a:cubicBezTo>
                    <a:lnTo>
                      <a:pt x="38" y="10"/>
                    </a:lnTo>
                    <a:cubicBezTo>
                      <a:pt x="32" y="3"/>
                      <a:pt x="20" y="0"/>
                      <a:pt x="14" y="10"/>
                    </a:cubicBezTo>
                    <a:lnTo>
                      <a:pt x="14" y="10"/>
                    </a:lnTo>
                    <a:cubicBezTo>
                      <a:pt x="0" y="31"/>
                      <a:pt x="29" y="55"/>
                      <a:pt x="45" y="3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29" name="Freeform 222">
                <a:extLst>
                  <a:ext uri="{FF2B5EF4-FFF2-40B4-BE49-F238E27FC236}">
                    <a16:creationId xmlns:a16="http://schemas.microsoft.com/office/drawing/2014/main" id="{42F2208A-11C3-4A46-8829-37386375E469}"/>
                  </a:ext>
                </a:extLst>
              </p:cNvPr>
              <p:cNvSpPr>
                <a:spLocks noChangeArrowheads="1"/>
              </p:cNvSpPr>
              <p:nvPr/>
            </p:nvSpPr>
            <p:spPr bwMode="auto">
              <a:xfrm>
                <a:off x="2824377" y="3102086"/>
                <a:ext cx="15122" cy="14042"/>
              </a:xfrm>
              <a:custGeom>
                <a:avLst/>
                <a:gdLst>
                  <a:gd name="T0" fmla="*/ 17 w 62"/>
                  <a:gd name="T1" fmla="*/ 38 h 59"/>
                  <a:gd name="T2" fmla="*/ 17 w 62"/>
                  <a:gd name="T3" fmla="*/ 38 h 59"/>
                  <a:gd name="T4" fmla="*/ 24 w 62"/>
                  <a:gd name="T5" fmla="*/ 44 h 59"/>
                  <a:gd name="T6" fmla="*/ 24 w 62"/>
                  <a:gd name="T7" fmla="*/ 44 h 59"/>
                  <a:gd name="T8" fmla="*/ 44 w 62"/>
                  <a:gd name="T9" fmla="*/ 20 h 59"/>
                  <a:gd name="T10" fmla="*/ 44 w 62"/>
                  <a:gd name="T11" fmla="*/ 20 h 59"/>
                  <a:gd name="T12" fmla="*/ 37 w 62"/>
                  <a:gd name="T13" fmla="*/ 13 h 59"/>
                  <a:gd name="T14" fmla="*/ 37 w 62"/>
                  <a:gd name="T15" fmla="*/ 13 h 59"/>
                  <a:gd name="T16" fmla="*/ 17 w 62"/>
                  <a:gd name="T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17" y="38"/>
                    </a:moveTo>
                    <a:lnTo>
                      <a:pt x="17" y="38"/>
                    </a:lnTo>
                    <a:cubicBezTo>
                      <a:pt x="19" y="41"/>
                      <a:pt x="21" y="42"/>
                      <a:pt x="24" y="44"/>
                    </a:cubicBezTo>
                    <a:lnTo>
                      <a:pt x="24" y="44"/>
                    </a:lnTo>
                    <a:cubicBezTo>
                      <a:pt x="40" y="58"/>
                      <a:pt x="61" y="33"/>
                      <a:pt x="44" y="20"/>
                    </a:cubicBezTo>
                    <a:lnTo>
                      <a:pt x="44" y="20"/>
                    </a:lnTo>
                    <a:cubicBezTo>
                      <a:pt x="42" y="17"/>
                      <a:pt x="40" y="15"/>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0" name="Freeform 223">
                <a:extLst>
                  <a:ext uri="{FF2B5EF4-FFF2-40B4-BE49-F238E27FC236}">
                    <a16:creationId xmlns:a16="http://schemas.microsoft.com/office/drawing/2014/main" id="{964C802F-2047-1843-9662-6741529E718C}"/>
                  </a:ext>
                </a:extLst>
              </p:cNvPr>
              <p:cNvSpPr>
                <a:spLocks noChangeArrowheads="1"/>
              </p:cNvSpPr>
              <p:nvPr/>
            </p:nvSpPr>
            <p:spPr bwMode="auto">
              <a:xfrm>
                <a:off x="2852461" y="3102086"/>
                <a:ext cx="14041" cy="15122"/>
              </a:xfrm>
              <a:custGeom>
                <a:avLst/>
                <a:gdLst>
                  <a:gd name="T0" fmla="*/ 38 w 58"/>
                  <a:gd name="T1" fmla="*/ 45 h 62"/>
                  <a:gd name="T2" fmla="*/ 38 w 58"/>
                  <a:gd name="T3" fmla="*/ 45 h 62"/>
                  <a:gd name="T4" fmla="*/ 44 w 58"/>
                  <a:gd name="T5" fmla="*/ 37 h 62"/>
                  <a:gd name="T6" fmla="*/ 44 w 58"/>
                  <a:gd name="T7" fmla="*/ 37 h 62"/>
                  <a:gd name="T8" fmla="*/ 19 w 58"/>
                  <a:gd name="T9" fmla="*/ 16 h 62"/>
                  <a:gd name="T10" fmla="*/ 19 w 58"/>
                  <a:gd name="T11" fmla="*/ 16 h 62"/>
                  <a:gd name="T12" fmla="*/ 13 w 58"/>
                  <a:gd name="T13" fmla="*/ 24 h 62"/>
                  <a:gd name="T14" fmla="*/ 13 w 58"/>
                  <a:gd name="T15" fmla="*/ 24 h 62"/>
                  <a:gd name="T16" fmla="*/ 38 w 58"/>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62">
                    <a:moveTo>
                      <a:pt x="38" y="45"/>
                    </a:moveTo>
                    <a:lnTo>
                      <a:pt x="38" y="45"/>
                    </a:lnTo>
                    <a:cubicBezTo>
                      <a:pt x="40" y="42"/>
                      <a:pt x="42" y="39"/>
                      <a:pt x="44" y="37"/>
                    </a:cubicBezTo>
                    <a:lnTo>
                      <a:pt x="44" y="37"/>
                    </a:lnTo>
                    <a:cubicBezTo>
                      <a:pt x="57" y="21"/>
                      <a:pt x="32" y="0"/>
                      <a:pt x="19" y="16"/>
                    </a:cubicBezTo>
                    <a:lnTo>
                      <a:pt x="19" y="16"/>
                    </a:lnTo>
                    <a:cubicBezTo>
                      <a:pt x="17" y="19"/>
                      <a:pt x="15" y="21"/>
                      <a:pt x="13" y="24"/>
                    </a:cubicBezTo>
                    <a:lnTo>
                      <a:pt x="13" y="24"/>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1" name="Freeform 224">
                <a:extLst>
                  <a:ext uri="{FF2B5EF4-FFF2-40B4-BE49-F238E27FC236}">
                    <a16:creationId xmlns:a16="http://schemas.microsoft.com/office/drawing/2014/main" id="{C4AA03E7-66F7-834A-BA4C-5C7D0E69E464}"/>
                  </a:ext>
                </a:extLst>
              </p:cNvPr>
              <p:cNvSpPr>
                <a:spLocks noChangeArrowheads="1"/>
              </p:cNvSpPr>
              <p:nvPr/>
            </p:nvSpPr>
            <p:spPr bwMode="auto">
              <a:xfrm>
                <a:off x="2771451" y="3137731"/>
                <a:ext cx="15122" cy="14041"/>
              </a:xfrm>
              <a:custGeom>
                <a:avLst/>
                <a:gdLst>
                  <a:gd name="T0" fmla="*/ 16 w 61"/>
                  <a:gd name="T1" fmla="*/ 38 h 58"/>
                  <a:gd name="T2" fmla="*/ 16 w 61"/>
                  <a:gd name="T3" fmla="*/ 38 h 58"/>
                  <a:gd name="T4" fmla="*/ 23 w 61"/>
                  <a:gd name="T5" fmla="*/ 44 h 58"/>
                  <a:gd name="T6" fmla="*/ 23 w 61"/>
                  <a:gd name="T7" fmla="*/ 44 h 58"/>
                  <a:gd name="T8" fmla="*/ 44 w 61"/>
                  <a:gd name="T9" fmla="*/ 19 h 58"/>
                  <a:gd name="T10" fmla="*/ 44 w 61"/>
                  <a:gd name="T11" fmla="*/ 19 h 58"/>
                  <a:gd name="T12" fmla="*/ 37 w 61"/>
                  <a:gd name="T13" fmla="*/ 13 h 58"/>
                  <a:gd name="T14" fmla="*/ 37 w 61"/>
                  <a:gd name="T15" fmla="*/ 13 h 58"/>
                  <a:gd name="T16" fmla="*/ 16 w 61"/>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8">
                    <a:moveTo>
                      <a:pt x="16" y="38"/>
                    </a:moveTo>
                    <a:lnTo>
                      <a:pt x="16" y="38"/>
                    </a:lnTo>
                    <a:cubicBezTo>
                      <a:pt x="19" y="40"/>
                      <a:pt x="21" y="42"/>
                      <a:pt x="23" y="44"/>
                    </a:cubicBezTo>
                    <a:lnTo>
                      <a:pt x="23" y="44"/>
                    </a:lnTo>
                    <a:cubicBezTo>
                      <a:pt x="40" y="57"/>
                      <a:pt x="60" y="32"/>
                      <a:pt x="44" y="19"/>
                    </a:cubicBezTo>
                    <a:lnTo>
                      <a:pt x="44" y="19"/>
                    </a:lnTo>
                    <a:cubicBezTo>
                      <a:pt x="42" y="16"/>
                      <a:pt x="39" y="15"/>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2" name="Freeform 225">
                <a:extLst>
                  <a:ext uri="{FF2B5EF4-FFF2-40B4-BE49-F238E27FC236}">
                    <a16:creationId xmlns:a16="http://schemas.microsoft.com/office/drawing/2014/main" id="{139E7A30-4A60-5144-8241-EE10CA69EB4D}"/>
                  </a:ext>
                </a:extLst>
              </p:cNvPr>
              <p:cNvSpPr>
                <a:spLocks noChangeArrowheads="1"/>
              </p:cNvSpPr>
              <p:nvPr/>
            </p:nvSpPr>
            <p:spPr bwMode="auto">
              <a:xfrm>
                <a:off x="2742289" y="3091285"/>
                <a:ext cx="9721" cy="15122"/>
              </a:xfrm>
              <a:custGeom>
                <a:avLst/>
                <a:gdLst>
                  <a:gd name="T0" fmla="*/ 3 w 39"/>
                  <a:gd name="T1" fmla="*/ 38 h 60"/>
                  <a:gd name="T2" fmla="*/ 3 w 39"/>
                  <a:gd name="T3" fmla="*/ 38 h 60"/>
                  <a:gd name="T4" fmla="*/ 36 w 39"/>
                  <a:gd name="T5" fmla="*/ 35 h 60"/>
                  <a:gd name="T6" fmla="*/ 36 w 39"/>
                  <a:gd name="T7" fmla="*/ 35 h 60"/>
                  <a:gd name="T8" fmla="*/ 34 w 39"/>
                  <a:gd name="T9" fmla="*/ 21 h 60"/>
                  <a:gd name="T10" fmla="*/ 34 w 39"/>
                  <a:gd name="T11" fmla="*/ 21 h 60"/>
                  <a:gd name="T12" fmla="*/ 2 w 39"/>
                  <a:gd name="T13" fmla="*/ 25 h 60"/>
                  <a:gd name="T14" fmla="*/ 2 w 39"/>
                  <a:gd name="T15" fmla="*/ 25 h 60"/>
                  <a:gd name="T16" fmla="*/ 3 w 39"/>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60">
                    <a:moveTo>
                      <a:pt x="3" y="38"/>
                    </a:moveTo>
                    <a:lnTo>
                      <a:pt x="3" y="38"/>
                    </a:lnTo>
                    <a:cubicBezTo>
                      <a:pt x="6" y="59"/>
                      <a:pt x="38" y="56"/>
                      <a:pt x="36" y="35"/>
                    </a:cubicBezTo>
                    <a:lnTo>
                      <a:pt x="36" y="35"/>
                    </a:lnTo>
                    <a:cubicBezTo>
                      <a:pt x="35" y="30"/>
                      <a:pt x="35" y="26"/>
                      <a:pt x="34" y="21"/>
                    </a:cubicBezTo>
                    <a:lnTo>
                      <a:pt x="34" y="21"/>
                    </a:lnTo>
                    <a:cubicBezTo>
                      <a:pt x="32" y="0"/>
                      <a:pt x="0" y="4"/>
                      <a:pt x="2" y="25"/>
                    </a:cubicBezTo>
                    <a:lnTo>
                      <a:pt x="2" y="25"/>
                    </a:lnTo>
                    <a:cubicBezTo>
                      <a:pt x="3" y="29"/>
                      <a:pt x="3" y="34"/>
                      <a:pt x="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3" name="Freeform 226">
                <a:extLst>
                  <a:ext uri="{FF2B5EF4-FFF2-40B4-BE49-F238E27FC236}">
                    <a16:creationId xmlns:a16="http://schemas.microsoft.com/office/drawing/2014/main" id="{897542EA-1A0A-834F-A67F-DAD5C629D3A5}"/>
                  </a:ext>
                </a:extLst>
              </p:cNvPr>
              <p:cNvSpPr>
                <a:spLocks noChangeArrowheads="1"/>
              </p:cNvSpPr>
              <p:nvPr/>
            </p:nvSpPr>
            <p:spPr bwMode="auto">
              <a:xfrm>
                <a:off x="2777932" y="3069683"/>
                <a:ext cx="9721" cy="14042"/>
              </a:xfrm>
              <a:custGeom>
                <a:avLst/>
                <a:gdLst>
                  <a:gd name="T0" fmla="*/ 36 w 38"/>
                  <a:gd name="T1" fmla="*/ 34 h 59"/>
                  <a:gd name="T2" fmla="*/ 36 w 38"/>
                  <a:gd name="T3" fmla="*/ 34 h 59"/>
                  <a:gd name="T4" fmla="*/ 34 w 38"/>
                  <a:gd name="T5" fmla="*/ 20 h 59"/>
                  <a:gd name="T6" fmla="*/ 34 w 38"/>
                  <a:gd name="T7" fmla="*/ 20 h 59"/>
                  <a:gd name="T8" fmla="*/ 2 w 38"/>
                  <a:gd name="T9" fmla="*/ 24 h 59"/>
                  <a:gd name="T10" fmla="*/ 2 w 38"/>
                  <a:gd name="T11" fmla="*/ 24 h 59"/>
                  <a:gd name="T12" fmla="*/ 3 w 38"/>
                  <a:gd name="T13" fmla="*/ 37 h 59"/>
                  <a:gd name="T14" fmla="*/ 3 w 38"/>
                  <a:gd name="T15" fmla="*/ 37 h 59"/>
                  <a:gd name="T16" fmla="*/ 36 w 38"/>
                  <a:gd name="T17"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59">
                    <a:moveTo>
                      <a:pt x="36" y="34"/>
                    </a:moveTo>
                    <a:lnTo>
                      <a:pt x="36" y="34"/>
                    </a:lnTo>
                    <a:cubicBezTo>
                      <a:pt x="35" y="29"/>
                      <a:pt x="35" y="25"/>
                      <a:pt x="34" y="20"/>
                    </a:cubicBezTo>
                    <a:lnTo>
                      <a:pt x="34" y="20"/>
                    </a:lnTo>
                    <a:cubicBezTo>
                      <a:pt x="32" y="0"/>
                      <a:pt x="0" y="3"/>
                      <a:pt x="2" y="24"/>
                    </a:cubicBezTo>
                    <a:lnTo>
                      <a:pt x="2" y="24"/>
                    </a:lnTo>
                    <a:cubicBezTo>
                      <a:pt x="2" y="28"/>
                      <a:pt x="3" y="32"/>
                      <a:pt x="3" y="37"/>
                    </a:cubicBezTo>
                    <a:lnTo>
                      <a:pt x="3" y="37"/>
                    </a:lnTo>
                    <a:cubicBezTo>
                      <a:pt x="5" y="58"/>
                      <a:pt x="37" y="54"/>
                      <a:pt x="36"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4" name="Freeform 227">
                <a:extLst>
                  <a:ext uri="{FF2B5EF4-FFF2-40B4-BE49-F238E27FC236}">
                    <a16:creationId xmlns:a16="http://schemas.microsoft.com/office/drawing/2014/main" id="{3F4E1A3F-AABA-D044-AF15-A9FA7FC2B69E}"/>
                  </a:ext>
                </a:extLst>
              </p:cNvPr>
              <p:cNvSpPr>
                <a:spLocks noChangeArrowheads="1"/>
              </p:cNvSpPr>
              <p:nvPr/>
            </p:nvSpPr>
            <p:spPr bwMode="auto">
              <a:xfrm>
                <a:off x="2771451" y="3096686"/>
                <a:ext cx="8641" cy="15122"/>
              </a:xfrm>
              <a:custGeom>
                <a:avLst/>
                <a:gdLst>
                  <a:gd name="T0" fmla="*/ 2 w 36"/>
                  <a:gd name="T1" fmla="*/ 38 h 60"/>
                  <a:gd name="T2" fmla="*/ 2 w 36"/>
                  <a:gd name="T3" fmla="*/ 38 h 60"/>
                  <a:gd name="T4" fmla="*/ 34 w 36"/>
                  <a:gd name="T5" fmla="*/ 35 h 60"/>
                  <a:gd name="T6" fmla="*/ 34 w 36"/>
                  <a:gd name="T7" fmla="*/ 35 h 60"/>
                  <a:gd name="T8" fmla="*/ 33 w 36"/>
                  <a:gd name="T9" fmla="*/ 21 h 60"/>
                  <a:gd name="T10" fmla="*/ 33 w 36"/>
                  <a:gd name="T11" fmla="*/ 21 h 60"/>
                  <a:gd name="T12" fmla="*/ 1 w 36"/>
                  <a:gd name="T13" fmla="*/ 25 h 60"/>
                  <a:gd name="T14" fmla="*/ 1 w 36"/>
                  <a:gd name="T15" fmla="*/ 25 h 60"/>
                  <a:gd name="T16" fmla="*/ 2 w 36"/>
                  <a:gd name="T17"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60">
                    <a:moveTo>
                      <a:pt x="2" y="38"/>
                    </a:moveTo>
                    <a:lnTo>
                      <a:pt x="2" y="38"/>
                    </a:lnTo>
                    <a:cubicBezTo>
                      <a:pt x="3" y="59"/>
                      <a:pt x="35" y="55"/>
                      <a:pt x="34" y="35"/>
                    </a:cubicBezTo>
                    <a:lnTo>
                      <a:pt x="34" y="35"/>
                    </a:lnTo>
                    <a:cubicBezTo>
                      <a:pt x="34" y="30"/>
                      <a:pt x="34" y="26"/>
                      <a:pt x="33" y="21"/>
                    </a:cubicBezTo>
                    <a:lnTo>
                      <a:pt x="33" y="21"/>
                    </a:lnTo>
                    <a:cubicBezTo>
                      <a:pt x="32" y="0"/>
                      <a:pt x="0" y="4"/>
                      <a:pt x="1" y="25"/>
                    </a:cubicBezTo>
                    <a:lnTo>
                      <a:pt x="1" y="25"/>
                    </a:lnTo>
                    <a:cubicBezTo>
                      <a:pt x="1" y="29"/>
                      <a:pt x="1" y="34"/>
                      <a:pt x="2"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5" name="Freeform 228">
                <a:extLst>
                  <a:ext uri="{FF2B5EF4-FFF2-40B4-BE49-F238E27FC236}">
                    <a16:creationId xmlns:a16="http://schemas.microsoft.com/office/drawing/2014/main" id="{0DE31FE8-EE60-9D46-9379-2EFB708078DA}"/>
                  </a:ext>
                </a:extLst>
              </p:cNvPr>
              <p:cNvSpPr>
                <a:spLocks noChangeArrowheads="1"/>
              </p:cNvSpPr>
              <p:nvPr/>
            </p:nvSpPr>
            <p:spPr bwMode="auto">
              <a:xfrm>
                <a:off x="2735808" y="3112887"/>
                <a:ext cx="12961" cy="14042"/>
              </a:xfrm>
              <a:custGeom>
                <a:avLst/>
                <a:gdLst>
                  <a:gd name="T0" fmla="*/ 42 w 55"/>
                  <a:gd name="T1" fmla="*/ 20 h 56"/>
                  <a:gd name="T2" fmla="*/ 42 w 55"/>
                  <a:gd name="T3" fmla="*/ 20 h 56"/>
                  <a:gd name="T4" fmla="*/ 42 w 55"/>
                  <a:gd name="T5" fmla="*/ 19 h 56"/>
                  <a:gd name="T6" fmla="*/ 42 w 55"/>
                  <a:gd name="T7" fmla="*/ 19 h 56"/>
                  <a:gd name="T8" fmla="*/ 42 w 55"/>
                  <a:gd name="T9" fmla="*/ 20 h 56"/>
                  <a:gd name="T10" fmla="*/ 38 w 55"/>
                  <a:gd name="T11" fmla="*/ 10 h 56"/>
                  <a:gd name="T12" fmla="*/ 38 w 55"/>
                  <a:gd name="T13" fmla="*/ 10 h 56"/>
                  <a:gd name="T14" fmla="*/ 14 w 55"/>
                  <a:gd name="T15" fmla="*/ 10 h 56"/>
                  <a:gd name="T16" fmla="*/ 14 w 55"/>
                  <a:gd name="T17" fmla="*/ 10 h 56"/>
                  <a:gd name="T18" fmla="*/ 46 w 55"/>
                  <a:gd name="T19" fmla="*/ 35 h 56"/>
                  <a:gd name="T20" fmla="*/ 46 w 55"/>
                  <a:gd name="T21" fmla="*/ 35 h 56"/>
                  <a:gd name="T22" fmla="*/ 38 w 55"/>
                  <a:gd name="T23" fmla="*/ 1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6">
                    <a:moveTo>
                      <a:pt x="42" y="20"/>
                    </a:moveTo>
                    <a:lnTo>
                      <a:pt x="42" y="20"/>
                    </a:lnTo>
                    <a:cubicBezTo>
                      <a:pt x="42" y="20"/>
                      <a:pt x="42" y="20"/>
                      <a:pt x="42" y="19"/>
                    </a:cubicBezTo>
                    <a:lnTo>
                      <a:pt x="42" y="19"/>
                    </a:lnTo>
                    <a:cubicBezTo>
                      <a:pt x="42" y="20"/>
                      <a:pt x="42" y="20"/>
                      <a:pt x="42" y="20"/>
                    </a:cubicBezTo>
                    <a:close/>
                    <a:moveTo>
                      <a:pt x="38" y="10"/>
                    </a:moveTo>
                    <a:lnTo>
                      <a:pt x="38" y="10"/>
                    </a:lnTo>
                    <a:cubicBezTo>
                      <a:pt x="32" y="2"/>
                      <a:pt x="21" y="0"/>
                      <a:pt x="14" y="10"/>
                    </a:cubicBezTo>
                    <a:lnTo>
                      <a:pt x="14" y="10"/>
                    </a:lnTo>
                    <a:cubicBezTo>
                      <a:pt x="0" y="31"/>
                      <a:pt x="29" y="55"/>
                      <a:pt x="46" y="35"/>
                    </a:cubicBezTo>
                    <a:lnTo>
                      <a:pt x="46" y="35"/>
                    </a:lnTo>
                    <a:cubicBezTo>
                      <a:pt x="54" y="25"/>
                      <a:pt x="47" y="13"/>
                      <a:pt x="38" y="1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6" name="Freeform 229">
                <a:extLst>
                  <a:ext uri="{FF2B5EF4-FFF2-40B4-BE49-F238E27FC236}">
                    <a16:creationId xmlns:a16="http://schemas.microsoft.com/office/drawing/2014/main" id="{97C15664-FAB5-4346-B76F-9EA5CB955653}"/>
                  </a:ext>
                </a:extLst>
              </p:cNvPr>
              <p:cNvSpPr>
                <a:spLocks noChangeArrowheads="1"/>
              </p:cNvSpPr>
              <p:nvPr/>
            </p:nvSpPr>
            <p:spPr bwMode="auto">
              <a:xfrm>
                <a:off x="2694764" y="3093445"/>
                <a:ext cx="14041" cy="15122"/>
              </a:xfrm>
              <a:custGeom>
                <a:avLst/>
                <a:gdLst>
                  <a:gd name="T0" fmla="*/ 20 w 59"/>
                  <a:gd name="T1" fmla="*/ 17 h 62"/>
                  <a:gd name="T2" fmla="*/ 20 w 59"/>
                  <a:gd name="T3" fmla="*/ 17 h 62"/>
                  <a:gd name="T4" fmla="*/ 14 w 59"/>
                  <a:gd name="T5" fmla="*/ 24 h 62"/>
                  <a:gd name="T6" fmla="*/ 14 w 59"/>
                  <a:gd name="T7" fmla="*/ 24 h 62"/>
                  <a:gd name="T8" fmla="*/ 39 w 59"/>
                  <a:gd name="T9" fmla="*/ 45 h 62"/>
                  <a:gd name="T10" fmla="*/ 39 w 59"/>
                  <a:gd name="T11" fmla="*/ 45 h 62"/>
                  <a:gd name="T12" fmla="*/ 45 w 59"/>
                  <a:gd name="T13" fmla="*/ 38 h 62"/>
                  <a:gd name="T14" fmla="*/ 45 w 59"/>
                  <a:gd name="T15" fmla="*/ 38 h 62"/>
                  <a:gd name="T16" fmla="*/ 20 w 59"/>
                  <a:gd name="T17" fmla="*/ 1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20" y="17"/>
                    </a:moveTo>
                    <a:lnTo>
                      <a:pt x="20" y="17"/>
                    </a:lnTo>
                    <a:cubicBezTo>
                      <a:pt x="18" y="19"/>
                      <a:pt x="16" y="21"/>
                      <a:pt x="14" y="24"/>
                    </a:cubicBezTo>
                    <a:lnTo>
                      <a:pt x="14" y="24"/>
                    </a:lnTo>
                    <a:cubicBezTo>
                      <a:pt x="0" y="40"/>
                      <a:pt x="26" y="61"/>
                      <a:pt x="39" y="45"/>
                    </a:cubicBezTo>
                    <a:lnTo>
                      <a:pt x="39" y="45"/>
                    </a:lnTo>
                    <a:cubicBezTo>
                      <a:pt x="41" y="42"/>
                      <a:pt x="43" y="40"/>
                      <a:pt x="45" y="38"/>
                    </a:cubicBezTo>
                    <a:lnTo>
                      <a:pt x="45" y="38"/>
                    </a:lnTo>
                    <a:cubicBezTo>
                      <a:pt x="58" y="21"/>
                      <a:pt x="33" y="0"/>
                      <a:pt x="20"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7" name="Freeform 230">
                <a:extLst>
                  <a:ext uri="{FF2B5EF4-FFF2-40B4-BE49-F238E27FC236}">
                    <a16:creationId xmlns:a16="http://schemas.microsoft.com/office/drawing/2014/main" id="{E1E0DBE1-5398-324C-B8B6-C4CE6A4A3F9D}"/>
                  </a:ext>
                </a:extLst>
              </p:cNvPr>
              <p:cNvSpPr>
                <a:spLocks noChangeArrowheads="1"/>
              </p:cNvSpPr>
              <p:nvPr/>
            </p:nvSpPr>
            <p:spPr bwMode="auto">
              <a:xfrm>
                <a:off x="2691523" y="3128009"/>
                <a:ext cx="9721" cy="14042"/>
              </a:xfrm>
              <a:custGeom>
                <a:avLst/>
                <a:gdLst>
                  <a:gd name="T0" fmla="*/ 34 w 39"/>
                  <a:gd name="T1" fmla="*/ 20 h 59"/>
                  <a:gd name="T2" fmla="*/ 34 w 39"/>
                  <a:gd name="T3" fmla="*/ 20 h 59"/>
                  <a:gd name="T4" fmla="*/ 2 w 39"/>
                  <a:gd name="T5" fmla="*/ 24 h 59"/>
                  <a:gd name="T6" fmla="*/ 2 w 39"/>
                  <a:gd name="T7" fmla="*/ 24 h 59"/>
                  <a:gd name="T8" fmla="*/ 3 w 39"/>
                  <a:gd name="T9" fmla="*/ 38 h 59"/>
                  <a:gd name="T10" fmla="*/ 3 w 39"/>
                  <a:gd name="T11" fmla="*/ 38 h 59"/>
                  <a:gd name="T12" fmla="*/ 36 w 39"/>
                  <a:gd name="T13" fmla="*/ 34 h 59"/>
                  <a:gd name="T14" fmla="*/ 36 w 39"/>
                  <a:gd name="T15" fmla="*/ 34 h 59"/>
                  <a:gd name="T16" fmla="*/ 34 w 39"/>
                  <a:gd name="T17"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9">
                    <a:moveTo>
                      <a:pt x="34" y="20"/>
                    </a:moveTo>
                    <a:lnTo>
                      <a:pt x="34" y="20"/>
                    </a:lnTo>
                    <a:cubicBezTo>
                      <a:pt x="32" y="0"/>
                      <a:pt x="0" y="4"/>
                      <a:pt x="2" y="24"/>
                    </a:cubicBezTo>
                    <a:lnTo>
                      <a:pt x="2" y="24"/>
                    </a:lnTo>
                    <a:cubicBezTo>
                      <a:pt x="2" y="29"/>
                      <a:pt x="3" y="33"/>
                      <a:pt x="3" y="38"/>
                    </a:cubicBezTo>
                    <a:lnTo>
                      <a:pt x="3" y="38"/>
                    </a:lnTo>
                    <a:cubicBezTo>
                      <a:pt x="5" y="58"/>
                      <a:pt x="38" y="55"/>
                      <a:pt x="36" y="34"/>
                    </a:cubicBezTo>
                    <a:lnTo>
                      <a:pt x="36" y="34"/>
                    </a:lnTo>
                    <a:cubicBezTo>
                      <a:pt x="35" y="30"/>
                      <a:pt x="35" y="25"/>
                      <a:pt x="34"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8" name="Freeform 231">
                <a:extLst>
                  <a:ext uri="{FF2B5EF4-FFF2-40B4-BE49-F238E27FC236}">
                    <a16:creationId xmlns:a16="http://schemas.microsoft.com/office/drawing/2014/main" id="{EFBD62A0-4725-FD45-AA23-76A013C4B179}"/>
                  </a:ext>
                </a:extLst>
              </p:cNvPr>
              <p:cNvSpPr>
                <a:spLocks noChangeArrowheads="1"/>
              </p:cNvSpPr>
              <p:nvPr/>
            </p:nvSpPr>
            <p:spPr bwMode="auto">
              <a:xfrm>
                <a:off x="2703405" y="3150692"/>
                <a:ext cx="15122" cy="14041"/>
              </a:xfrm>
              <a:custGeom>
                <a:avLst/>
                <a:gdLst>
                  <a:gd name="T0" fmla="*/ 45 w 62"/>
                  <a:gd name="T1" fmla="*/ 19 h 59"/>
                  <a:gd name="T2" fmla="*/ 45 w 62"/>
                  <a:gd name="T3" fmla="*/ 19 h 59"/>
                  <a:gd name="T4" fmla="*/ 37 w 62"/>
                  <a:gd name="T5" fmla="*/ 13 h 59"/>
                  <a:gd name="T6" fmla="*/ 37 w 62"/>
                  <a:gd name="T7" fmla="*/ 13 h 59"/>
                  <a:gd name="T8" fmla="*/ 16 w 62"/>
                  <a:gd name="T9" fmla="*/ 38 h 59"/>
                  <a:gd name="T10" fmla="*/ 16 w 62"/>
                  <a:gd name="T11" fmla="*/ 38 h 59"/>
                  <a:gd name="T12" fmla="*/ 24 w 62"/>
                  <a:gd name="T13" fmla="*/ 44 h 59"/>
                  <a:gd name="T14" fmla="*/ 24 w 62"/>
                  <a:gd name="T15" fmla="*/ 44 h 59"/>
                  <a:gd name="T16" fmla="*/ 45 w 62"/>
                  <a:gd name="T17" fmla="*/ 1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45" y="19"/>
                    </a:moveTo>
                    <a:lnTo>
                      <a:pt x="45" y="19"/>
                    </a:lnTo>
                    <a:cubicBezTo>
                      <a:pt x="43" y="17"/>
                      <a:pt x="39" y="15"/>
                      <a:pt x="37" y="13"/>
                    </a:cubicBezTo>
                    <a:lnTo>
                      <a:pt x="37" y="13"/>
                    </a:lnTo>
                    <a:cubicBezTo>
                      <a:pt x="21" y="0"/>
                      <a:pt x="0" y="25"/>
                      <a:pt x="16" y="38"/>
                    </a:cubicBezTo>
                    <a:lnTo>
                      <a:pt x="16" y="38"/>
                    </a:lnTo>
                    <a:cubicBezTo>
                      <a:pt x="19" y="40"/>
                      <a:pt x="22" y="42"/>
                      <a:pt x="24" y="44"/>
                    </a:cubicBezTo>
                    <a:lnTo>
                      <a:pt x="24" y="44"/>
                    </a:lnTo>
                    <a:cubicBezTo>
                      <a:pt x="40" y="58"/>
                      <a:pt x="61" y="33"/>
                      <a:pt x="45"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39" name="Freeform 232">
                <a:extLst>
                  <a:ext uri="{FF2B5EF4-FFF2-40B4-BE49-F238E27FC236}">
                    <a16:creationId xmlns:a16="http://schemas.microsoft.com/office/drawing/2014/main" id="{BA3F8E66-22D9-464C-ADE0-3C945AA72CDD}"/>
                  </a:ext>
                </a:extLst>
              </p:cNvPr>
              <p:cNvSpPr>
                <a:spLocks noChangeArrowheads="1"/>
              </p:cNvSpPr>
              <p:nvPr/>
            </p:nvSpPr>
            <p:spPr bwMode="auto">
              <a:xfrm>
                <a:off x="2714206" y="3123688"/>
                <a:ext cx="15122" cy="15122"/>
              </a:xfrm>
              <a:custGeom>
                <a:avLst/>
                <a:gdLst>
                  <a:gd name="T0" fmla="*/ 44 w 62"/>
                  <a:gd name="T1" fmla="*/ 20 h 60"/>
                  <a:gd name="T2" fmla="*/ 44 w 62"/>
                  <a:gd name="T3" fmla="*/ 20 h 60"/>
                  <a:gd name="T4" fmla="*/ 36 w 62"/>
                  <a:gd name="T5" fmla="*/ 14 h 60"/>
                  <a:gd name="T6" fmla="*/ 36 w 62"/>
                  <a:gd name="T7" fmla="*/ 14 h 60"/>
                  <a:gd name="T8" fmla="*/ 16 w 62"/>
                  <a:gd name="T9" fmla="*/ 39 h 60"/>
                  <a:gd name="T10" fmla="*/ 16 w 62"/>
                  <a:gd name="T11" fmla="*/ 39 h 60"/>
                  <a:gd name="T12" fmla="*/ 23 w 62"/>
                  <a:gd name="T13" fmla="*/ 45 h 60"/>
                  <a:gd name="T14" fmla="*/ 23 w 62"/>
                  <a:gd name="T15" fmla="*/ 45 h 60"/>
                  <a:gd name="T16" fmla="*/ 44 w 62"/>
                  <a:gd name="T17" fmla="*/ 2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0">
                    <a:moveTo>
                      <a:pt x="44" y="20"/>
                    </a:moveTo>
                    <a:lnTo>
                      <a:pt x="44" y="20"/>
                    </a:lnTo>
                    <a:cubicBezTo>
                      <a:pt x="42" y="18"/>
                      <a:pt x="39" y="16"/>
                      <a:pt x="36" y="14"/>
                    </a:cubicBezTo>
                    <a:lnTo>
                      <a:pt x="36" y="14"/>
                    </a:lnTo>
                    <a:cubicBezTo>
                      <a:pt x="21" y="0"/>
                      <a:pt x="0" y="26"/>
                      <a:pt x="16" y="39"/>
                    </a:cubicBezTo>
                    <a:lnTo>
                      <a:pt x="16" y="39"/>
                    </a:lnTo>
                    <a:cubicBezTo>
                      <a:pt x="19" y="41"/>
                      <a:pt x="21" y="43"/>
                      <a:pt x="23" y="45"/>
                    </a:cubicBezTo>
                    <a:lnTo>
                      <a:pt x="23" y="45"/>
                    </a:lnTo>
                    <a:cubicBezTo>
                      <a:pt x="40" y="59"/>
                      <a:pt x="61" y="33"/>
                      <a:pt x="44"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0" name="Freeform 233">
                <a:extLst>
                  <a:ext uri="{FF2B5EF4-FFF2-40B4-BE49-F238E27FC236}">
                    <a16:creationId xmlns:a16="http://schemas.microsoft.com/office/drawing/2014/main" id="{C2C8B6A3-0DBF-EA48-BA20-6D049992158B}"/>
                  </a:ext>
                </a:extLst>
              </p:cNvPr>
              <p:cNvSpPr>
                <a:spLocks noChangeArrowheads="1"/>
              </p:cNvSpPr>
              <p:nvPr/>
            </p:nvSpPr>
            <p:spPr bwMode="auto">
              <a:xfrm>
                <a:off x="3221859" y="3364554"/>
                <a:ext cx="12961" cy="12961"/>
              </a:xfrm>
              <a:custGeom>
                <a:avLst/>
                <a:gdLst>
                  <a:gd name="T0" fmla="*/ 16 w 54"/>
                  <a:gd name="T1" fmla="*/ 38 h 52"/>
                  <a:gd name="T2" fmla="*/ 16 w 54"/>
                  <a:gd name="T3" fmla="*/ 38 h 52"/>
                  <a:gd name="T4" fmla="*/ 37 w 54"/>
                  <a:gd name="T5" fmla="*/ 13 h 52"/>
                  <a:gd name="T6" fmla="*/ 37 w 54"/>
                  <a:gd name="T7" fmla="*/ 13 h 52"/>
                  <a:gd name="T8" fmla="*/ 16 w 54"/>
                  <a:gd name="T9" fmla="*/ 38 h 52"/>
                </a:gdLst>
                <a:ahLst/>
                <a:cxnLst>
                  <a:cxn ang="0">
                    <a:pos x="T0" y="T1"/>
                  </a:cxn>
                  <a:cxn ang="0">
                    <a:pos x="T2" y="T3"/>
                  </a:cxn>
                  <a:cxn ang="0">
                    <a:pos x="T4" y="T5"/>
                  </a:cxn>
                  <a:cxn ang="0">
                    <a:pos x="T6" y="T7"/>
                  </a:cxn>
                  <a:cxn ang="0">
                    <a:pos x="T8" y="T9"/>
                  </a:cxn>
                </a:cxnLst>
                <a:rect l="0" t="0" r="r" b="b"/>
                <a:pathLst>
                  <a:path w="54" h="52">
                    <a:moveTo>
                      <a:pt x="16" y="38"/>
                    </a:moveTo>
                    <a:lnTo>
                      <a:pt x="16" y="38"/>
                    </a:lnTo>
                    <a:cubicBezTo>
                      <a:pt x="33" y="51"/>
                      <a:pt x="53" y="26"/>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1" name="Freeform 234">
                <a:extLst>
                  <a:ext uri="{FF2B5EF4-FFF2-40B4-BE49-F238E27FC236}">
                    <a16:creationId xmlns:a16="http://schemas.microsoft.com/office/drawing/2014/main" id="{27C91D09-75B7-844C-8772-DF045101530C}"/>
                  </a:ext>
                </a:extLst>
              </p:cNvPr>
              <p:cNvSpPr>
                <a:spLocks noChangeArrowheads="1"/>
              </p:cNvSpPr>
              <p:nvPr/>
            </p:nvSpPr>
            <p:spPr bwMode="auto">
              <a:xfrm>
                <a:off x="3206738" y="3379676"/>
                <a:ext cx="12961" cy="14041"/>
              </a:xfrm>
              <a:custGeom>
                <a:avLst/>
                <a:gdLst>
                  <a:gd name="T0" fmla="*/ 34 w 55"/>
                  <a:gd name="T1" fmla="*/ 44 h 58"/>
                  <a:gd name="T2" fmla="*/ 34 w 55"/>
                  <a:gd name="T3" fmla="*/ 44 h 58"/>
                  <a:gd name="T4" fmla="*/ 38 w 55"/>
                  <a:gd name="T5" fmla="*/ 40 h 58"/>
                  <a:gd name="T6" fmla="*/ 38 w 55"/>
                  <a:gd name="T7" fmla="*/ 40 h 58"/>
                  <a:gd name="T8" fmla="*/ 20 w 55"/>
                  <a:gd name="T9" fmla="*/ 14 h 58"/>
                  <a:gd name="T10" fmla="*/ 20 w 55"/>
                  <a:gd name="T11" fmla="*/ 14 h 58"/>
                  <a:gd name="T12" fmla="*/ 15 w 55"/>
                  <a:gd name="T13" fmla="*/ 17 h 58"/>
                  <a:gd name="T14" fmla="*/ 15 w 55"/>
                  <a:gd name="T15" fmla="*/ 17 h 58"/>
                  <a:gd name="T16" fmla="*/ 34 w 55"/>
                  <a:gd name="T17"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8">
                    <a:moveTo>
                      <a:pt x="34" y="44"/>
                    </a:moveTo>
                    <a:lnTo>
                      <a:pt x="34" y="44"/>
                    </a:lnTo>
                    <a:cubicBezTo>
                      <a:pt x="36" y="43"/>
                      <a:pt x="37" y="42"/>
                      <a:pt x="38" y="40"/>
                    </a:cubicBezTo>
                    <a:lnTo>
                      <a:pt x="38" y="40"/>
                    </a:lnTo>
                    <a:cubicBezTo>
                      <a:pt x="54" y="27"/>
                      <a:pt x="35" y="0"/>
                      <a:pt x="20" y="14"/>
                    </a:cubicBezTo>
                    <a:lnTo>
                      <a:pt x="20" y="14"/>
                    </a:lnTo>
                    <a:cubicBezTo>
                      <a:pt x="18" y="15"/>
                      <a:pt x="17" y="16"/>
                      <a:pt x="15" y="17"/>
                    </a:cubicBezTo>
                    <a:lnTo>
                      <a:pt x="15" y="17"/>
                    </a:lnTo>
                    <a:cubicBezTo>
                      <a:pt x="0" y="31"/>
                      <a:pt x="18" y="57"/>
                      <a:pt x="34" y="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2" name="Freeform 235">
                <a:extLst>
                  <a:ext uri="{FF2B5EF4-FFF2-40B4-BE49-F238E27FC236}">
                    <a16:creationId xmlns:a16="http://schemas.microsoft.com/office/drawing/2014/main" id="{AFE15F4A-C6FB-6542-9C56-CEAD2832C557}"/>
                  </a:ext>
                </a:extLst>
              </p:cNvPr>
              <p:cNvSpPr>
                <a:spLocks noChangeArrowheads="1"/>
              </p:cNvSpPr>
              <p:nvPr/>
            </p:nvSpPr>
            <p:spPr bwMode="auto">
              <a:xfrm>
                <a:off x="3236980" y="3377515"/>
                <a:ext cx="8641" cy="12961"/>
              </a:xfrm>
              <a:custGeom>
                <a:avLst/>
                <a:gdLst>
                  <a:gd name="T0" fmla="*/ 2 w 37"/>
                  <a:gd name="T1" fmla="*/ 32 h 53"/>
                  <a:gd name="T2" fmla="*/ 2 w 37"/>
                  <a:gd name="T3" fmla="*/ 32 h 53"/>
                  <a:gd name="T4" fmla="*/ 35 w 37"/>
                  <a:gd name="T5" fmla="*/ 28 h 53"/>
                  <a:gd name="T6" fmla="*/ 35 w 37"/>
                  <a:gd name="T7" fmla="*/ 28 h 53"/>
                  <a:gd name="T8" fmla="*/ 34 w 37"/>
                  <a:gd name="T9" fmla="*/ 21 h 53"/>
                  <a:gd name="T10" fmla="*/ 34 w 37"/>
                  <a:gd name="T11" fmla="*/ 21 h 53"/>
                  <a:gd name="T12" fmla="*/ 1 w 37"/>
                  <a:gd name="T13" fmla="*/ 24 h 53"/>
                  <a:gd name="T14" fmla="*/ 1 w 37"/>
                  <a:gd name="T15" fmla="*/ 24 h 53"/>
                  <a:gd name="T16" fmla="*/ 2 w 37"/>
                  <a:gd name="T17"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53">
                    <a:moveTo>
                      <a:pt x="2" y="32"/>
                    </a:moveTo>
                    <a:lnTo>
                      <a:pt x="2" y="32"/>
                    </a:lnTo>
                    <a:cubicBezTo>
                      <a:pt x="4" y="52"/>
                      <a:pt x="36" y="49"/>
                      <a:pt x="35" y="28"/>
                    </a:cubicBezTo>
                    <a:lnTo>
                      <a:pt x="35" y="28"/>
                    </a:lnTo>
                    <a:cubicBezTo>
                      <a:pt x="34" y="26"/>
                      <a:pt x="34" y="24"/>
                      <a:pt x="34" y="21"/>
                    </a:cubicBezTo>
                    <a:lnTo>
                      <a:pt x="34" y="21"/>
                    </a:lnTo>
                    <a:cubicBezTo>
                      <a:pt x="32" y="0"/>
                      <a:pt x="0" y="4"/>
                      <a:pt x="1" y="24"/>
                    </a:cubicBezTo>
                    <a:lnTo>
                      <a:pt x="1" y="24"/>
                    </a:lnTo>
                    <a:cubicBezTo>
                      <a:pt x="2" y="26"/>
                      <a:pt x="2" y="29"/>
                      <a:pt x="2"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3" name="Freeform 236">
                <a:extLst>
                  <a:ext uri="{FF2B5EF4-FFF2-40B4-BE49-F238E27FC236}">
                    <a16:creationId xmlns:a16="http://schemas.microsoft.com/office/drawing/2014/main" id="{7160732A-BEB3-E44F-BEB1-8DE3BCD0812C}"/>
                  </a:ext>
                </a:extLst>
              </p:cNvPr>
              <p:cNvSpPr>
                <a:spLocks noChangeArrowheads="1"/>
              </p:cNvSpPr>
              <p:nvPr/>
            </p:nvSpPr>
            <p:spPr bwMode="auto">
              <a:xfrm>
                <a:off x="3227259" y="3402357"/>
                <a:ext cx="14042" cy="14042"/>
              </a:xfrm>
              <a:custGeom>
                <a:avLst/>
                <a:gdLst>
                  <a:gd name="T0" fmla="*/ 15 w 57"/>
                  <a:gd name="T1" fmla="*/ 39 h 56"/>
                  <a:gd name="T2" fmla="*/ 15 w 57"/>
                  <a:gd name="T3" fmla="*/ 39 h 56"/>
                  <a:gd name="T4" fmla="*/ 19 w 57"/>
                  <a:gd name="T5" fmla="*/ 42 h 56"/>
                  <a:gd name="T6" fmla="*/ 19 w 57"/>
                  <a:gd name="T7" fmla="*/ 42 h 56"/>
                  <a:gd name="T8" fmla="*/ 40 w 57"/>
                  <a:gd name="T9" fmla="*/ 17 h 56"/>
                  <a:gd name="T10" fmla="*/ 40 w 57"/>
                  <a:gd name="T11" fmla="*/ 17 h 56"/>
                  <a:gd name="T12" fmla="*/ 36 w 57"/>
                  <a:gd name="T13" fmla="*/ 14 h 56"/>
                  <a:gd name="T14" fmla="*/ 36 w 57"/>
                  <a:gd name="T15" fmla="*/ 14 h 56"/>
                  <a:gd name="T16" fmla="*/ 15 w 57"/>
                  <a:gd name="T17" fmla="*/ 3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6">
                    <a:moveTo>
                      <a:pt x="15" y="39"/>
                    </a:moveTo>
                    <a:lnTo>
                      <a:pt x="15" y="39"/>
                    </a:lnTo>
                    <a:cubicBezTo>
                      <a:pt x="17" y="40"/>
                      <a:pt x="18" y="41"/>
                      <a:pt x="19" y="42"/>
                    </a:cubicBezTo>
                    <a:lnTo>
                      <a:pt x="19" y="42"/>
                    </a:lnTo>
                    <a:cubicBezTo>
                      <a:pt x="36" y="55"/>
                      <a:pt x="56" y="30"/>
                      <a:pt x="40" y="17"/>
                    </a:cubicBezTo>
                    <a:lnTo>
                      <a:pt x="40" y="17"/>
                    </a:lnTo>
                    <a:cubicBezTo>
                      <a:pt x="39" y="16"/>
                      <a:pt x="38" y="14"/>
                      <a:pt x="36" y="14"/>
                    </a:cubicBezTo>
                    <a:lnTo>
                      <a:pt x="36" y="14"/>
                    </a:lnTo>
                    <a:cubicBezTo>
                      <a:pt x="20" y="0"/>
                      <a:pt x="0" y="26"/>
                      <a:pt x="15"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4" name="Freeform 237">
                <a:extLst>
                  <a:ext uri="{FF2B5EF4-FFF2-40B4-BE49-F238E27FC236}">
                    <a16:creationId xmlns:a16="http://schemas.microsoft.com/office/drawing/2014/main" id="{B9BA5C5B-3569-0E49-B48E-A88F0099F84B}"/>
                  </a:ext>
                </a:extLst>
              </p:cNvPr>
              <p:cNvSpPr>
                <a:spLocks noChangeArrowheads="1"/>
              </p:cNvSpPr>
              <p:nvPr/>
            </p:nvSpPr>
            <p:spPr bwMode="auto">
              <a:xfrm>
                <a:off x="3268303" y="3355913"/>
                <a:ext cx="14042" cy="15122"/>
              </a:xfrm>
              <a:custGeom>
                <a:avLst/>
                <a:gdLst>
                  <a:gd name="T0" fmla="*/ 38 w 59"/>
                  <a:gd name="T1" fmla="*/ 45 h 62"/>
                  <a:gd name="T2" fmla="*/ 38 w 59"/>
                  <a:gd name="T3" fmla="*/ 45 h 62"/>
                  <a:gd name="T4" fmla="*/ 45 w 59"/>
                  <a:gd name="T5" fmla="*/ 37 h 62"/>
                  <a:gd name="T6" fmla="*/ 45 w 59"/>
                  <a:gd name="T7" fmla="*/ 37 h 62"/>
                  <a:gd name="T8" fmla="*/ 20 w 59"/>
                  <a:gd name="T9" fmla="*/ 16 h 62"/>
                  <a:gd name="T10" fmla="*/ 20 w 59"/>
                  <a:gd name="T11" fmla="*/ 16 h 62"/>
                  <a:gd name="T12" fmla="*/ 13 w 59"/>
                  <a:gd name="T13" fmla="*/ 24 h 62"/>
                  <a:gd name="T14" fmla="*/ 13 w 59"/>
                  <a:gd name="T15" fmla="*/ 24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1" y="43"/>
                      <a:pt x="42" y="40"/>
                      <a:pt x="45" y="37"/>
                    </a:cubicBezTo>
                    <a:lnTo>
                      <a:pt x="45" y="37"/>
                    </a:lnTo>
                    <a:cubicBezTo>
                      <a:pt x="58" y="21"/>
                      <a:pt x="33" y="0"/>
                      <a:pt x="20" y="16"/>
                    </a:cubicBezTo>
                    <a:lnTo>
                      <a:pt x="20" y="16"/>
                    </a:lnTo>
                    <a:cubicBezTo>
                      <a:pt x="17" y="19"/>
                      <a:pt x="16" y="22"/>
                      <a:pt x="13" y="24"/>
                    </a:cubicBezTo>
                    <a:lnTo>
                      <a:pt x="13" y="24"/>
                    </a:lnTo>
                    <a:cubicBezTo>
                      <a:pt x="0" y="41"/>
                      <a:pt x="26"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5" name="Freeform 238">
                <a:extLst>
                  <a:ext uri="{FF2B5EF4-FFF2-40B4-BE49-F238E27FC236}">
                    <a16:creationId xmlns:a16="http://schemas.microsoft.com/office/drawing/2014/main" id="{AC8AF8DF-379F-9645-84D6-BB3D61A7786D}"/>
                  </a:ext>
                </a:extLst>
              </p:cNvPr>
              <p:cNvSpPr>
                <a:spLocks noChangeArrowheads="1"/>
              </p:cNvSpPr>
              <p:nvPr/>
            </p:nvSpPr>
            <p:spPr bwMode="auto">
              <a:xfrm>
                <a:off x="3290986" y="3391557"/>
                <a:ext cx="12961" cy="9721"/>
              </a:xfrm>
              <a:custGeom>
                <a:avLst/>
                <a:gdLst>
                  <a:gd name="T0" fmla="*/ 24 w 54"/>
                  <a:gd name="T1" fmla="*/ 35 h 38"/>
                  <a:gd name="T2" fmla="*/ 24 w 54"/>
                  <a:gd name="T3" fmla="*/ 35 h 38"/>
                  <a:gd name="T4" fmla="*/ 31 w 54"/>
                  <a:gd name="T5" fmla="*/ 34 h 38"/>
                  <a:gd name="T6" fmla="*/ 31 w 54"/>
                  <a:gd name="T7" fmla="*/ 34 h 38"/>
                  <a:gd name="T8" fmla="*/ 28 w 54"/>
                  <a:gd name="T9" fmla="*/ 2 h 38"/>
                  <a:gd name="T10" fmla="*/ 28 w 54"/>
                  <a:gd name="T11" fmla="*/ 2 h 38"/>
                  <a:gd name="T12" fmla="*/ 21 w 54"/>
                  <a:gd name="T13" fmla="*/ 3 h 38"/>
                  <a:gd name="T14" fmla="*/ 21 w 54"/>
                  <a:gd name="T15" fmla="*/ 3 h 38"/>
                  <a:gd name="T16" fmla="*/ 24 w 54"/>
                  <a:gd name="T1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8">
                    <a:moveTo>
                      <a:pt x="24" y="35"/>
                    </a:moveTo>
                    <a:lnTo>
                      <a:pt x="24" y="35"/>
                    </a:lnTo>
                    <a:cubicBezTo>
                      <a:pt x="27" y="35"/>
                      <a:pt x="29" y="35"/>
                      <a:pt x="31" y="34"/>
                    </a:cubicBezTo>
                    <a:lnTo>
                      <a:pt x="31" y="34"/>
                    </a:lnTo>
                    <a:cubicBezTo>
                      <a:pt x="53" y="32"/>
                      <a:pt x="49" y="0"/>
                      <a:pt x="28" y="2"/>
                    </a:cubicBezTo>
                    <a:lnTo>
                      <a:pt x="28" y="2"/>
                    </a:lnTo>
                    <a:cubicBezTo>
                      <a:pt x="25" y="2"/>
                      <a:pt x="23" y="2"/>
                      <a:pt x="21" y="3"/>
                    </a:cubicBezTo>
                    <a:lnTo>
                      <a:pt x="21" y="3"/>
                    </a:lnTo>
                    <a:cubicBezTo>
                      <a:pt x="0" y="5"/>
                      <a:pt x="3" y="37"/>
                      <a:pt x="24"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6" name="Freeform 239">
                <a:extLst>
                  <a:ext uri="{FF2B5EF4-FFF2-40B4-BE49-F238E27FC236}">
                    <a16:creationId xmlns:a16="http://schemas.microsoft.com/office/drawing/2014/main" id="{B50CEE9D-DD87-0A47-BEC3-E6826FB2FF76}"/>
                  </a:ext>
                </a:extLst>
              </p:cNvPr>
              <p:cNvSpPr>
                <a:spLocks noChangeArrowheads="1"/>
              </p:cNvSpPr>
              <p:nvPr/>
            </p:nvSpPr>
            <p:spPr bwMode="auto">
              <a:xfrm>
                <a:off x="3271544" y="3408838"/>
                <a:ext cx="12961" cy="9721"/>
              </a:xfrm>
              <a:custGeom>
                <a:avLst/>
                <a:gdLst>
                  <a:gd name="T0" fmla="*/ 24 w 54"/>
                  <a:gd name="T1" fmla="*/ 35 h 38"/>
                  <a:gd name="T2" fmla="*/ 24 w 54"/>
                  <a:gd name="T3" fmla="*/ 35 h 38"/>
                  <a:gd name="T4" fmla="*/ 32 w 54"/>
                  <a:gd name="T5" fmla="*/ 34 h 38"/>
                  <a:gd name="T6" fmla="*/ 32 w 54"/>
                  <a:gd name="T7" fmla="*/ 34 h 38"/>
                  <a:gd name="T8" fmla="*/ 28 w 54"/>
                  <a:gd name="T9" fmla="*/ 2 h 38"/>
                  <a:gd name="T10" fmla="*/ 28 w 54"/>
                  <a:gd name="T11" fmla="*/ 2 h 38"/>
                  <a:gd name="T12" fmla="*/ 21 w 54"/>
                  <a:gd name="T13" fmla="*/ 2 h 38"/>
                  <a:gd name="T14" fmla="*/ 21 w 54"/>
                  <a:gd name="T15" fmla="*/ 2 h 38"/>
                  <a:gd name="T16" fmla="*/ 24 w 54"/>
                  <a:gd name="T1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8">
                    <a:moveTo>
                      <a:pt x="24" y="35"/>
                    </a:moveTo>
                    <a:lnTo>
                      <a:pt x="24" y="35"/>
                    </a:lnTo>
                    <a:cubicBezTo>
                      <a:pt x="27" y="35"/>
                      <a:pt x="30" y="34"/>
                      <a:pt x="32" y="34"/>
                    </a:cubicBezTo>
                    <a:lnTo>
                      <a:pt x="32" y="34"/>
                    </a:lnTo>
                    <a:cubicBezTo>
                      <a:pt x="53" y="32"/>
                      <a:pt x="49" y="0"/>
                      <a:pt x="28" y="2"/>
                    </a:cubicBezTo>
                    <a:lnTo>
                      <a:pt x="28" y="2"/>
                    </a:lnTo>
                    <a:cubicBezTo>
                      <a:pt x="26" y="2"/>
                      <a:pt x="23" y="2"/>
                      <a:pt x="21" y="2"/>
                    </a:cubicBezTo>
                    <a:lnTo>
                      <a:pt x="21" y="2"/>
                    </a:lnTo>
                    <a:cubicBezTo>
                      <a:pt x="0" y="5"/>
                      <a:pt x="4" y="37"/>
                      <a:pt x="24"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7" name="Freeform 240">
                <a:extLst>
                  <a:ext uri="{FF2B5EF4-FFF2-40B4-BE49-F238E27FC236}">
                    <a16:creationId xmlns:a16="http://schemas.microsoft.com/office/drawing/2014/main" id="{DB549C53-2BFB-E749-BF98-477597A7D22E}"/>
                  </a:ext>
                </a:extLst>
              </p:cNvPr>
              <p:cNvSpPr>
                <a:spLocks noChangeArrowheads="1"/>
              </p:cNvSpPr>
              <p:nvPr/>
            </p:nvSpPr>
            <p:spPr bwMode="auto">
              <a:xfrm>
                <a:off x="3283425" y="3373195"/>
                <a:ext cx="12961" cy="12961"/>
              </a:xfrm>
              <a:custGeom>
                <a:avLst/>
                <a:gdLst>
                  <a:gd name="T0" fmla="*/ 17 w 55"/>
                  <a:gd name="T1" fmla="*/ 38 h 52"/>
                  <a:gd name="T2" fmla="*/ 17 w 55"/>
                  <a:gd name="T3" fmla="*/ 38 h 52"/>
                  <a:gd name="T4" fmla="*/ 37 w 55"/>
                  <a:gd name="T5" fmla="*/ 13 h 52"/>
                  <a:gd name="T6" fmla="*/ 37 w 55"/>
                  <a:gd name="T7" fmla="*/ 13 h 52"/>
                  <a:gd name="T8" fmla="*/ 17 w 55"/>
                  <a:gd name="T9" fmla="*/ 38 h 52"/>
                </a:gdLst>
                <a:ahLst/>
                <a:cxnLst>
                  <a:cxn ang="0">
                    <a:pos x="T0" y="T1"/>
                  </a:cxn>
                  <a:cxn ang="0">
                    <a:pos x="T2" y="T3"/>
                  </a:cxn>
                  <a:cxn ang="0">
                    <a:pos x="T4" y="T5"/>
                  </a:cxn>
                  <a:cxn ang="0">
                    <a:pos x="T6" y="T7"/>
                  </a:cxn>
                  <a:cxn ang="0">
                    <a:pos x="T8" y="T9"/>
                  </a:cxn>
                </a:cxnLst>
                <a:rect l="0" t="0" r="r" b="b"/>
                <a:pathLst>
                  <a:path w="55" h="52">
                    <a:moveTo>
                      <a:pt x="17" y="38"/>
                    </a:moveTo>
                    <a:lnTo>
                      <a:pt x="17" y="38"/>
                    </a:lnTo>
                    <a:cubicBezTo>
                      <a:pt x="33" y="51"/>
                      <a:pt x="54" y="26"/>
                      <a:pt x="37" y="13"/>
                    </a:cubicBezTo>
                    <a:lnTo>
                      <a:pt x="37" y="13"/>
                    </a:lnTo>
                    <a:cubicBezTo>
                      <a:pt x="21" y="0"/>
                      <a:pt x="0" y="25"/>
                      <a:pt x="17"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8" name="Freeform 241">
                <a:extLst>
                  <a:ext uri="{FF2B5EF4-FFF2-40B4-BE49-F238E27FC236}">
                    <a16:creationId xmlns:a16="http://schemas.microsoft.com/office/drawing/2014/main" id="{4C98F276-384D-6440-A4CF-7DA09690FAEC}"/>
                  </a:ext>
                </a:extLst>
              </p:cNvPr>
              <p:cNvSpPr>
                <a:spLocks noChangeArrowheads="1"/>
              </p:cNvSpPr>
              <p:nvPr/>
            </p:nvSpPr>
            <p:spPr bwMode="auto">
              <a:xfrm>
                <a:off x="3340672" y="3393717"/>
                <a:ext cx="12961" cy="12961"/>
              </a:xfrm>
              <a:custGeom>
                <a:avLst/>
                <a:gdLst>
                  <a:gd name="T0" fmla="*/ 16 w 54"/>
                  <a:gd name="T1" fmla="*/ 39 h 54"/>
                  <a:gd name="T2" fmla="*/ 16 w 54"/>
                  <a:gd name="T3" fmla="*/ 39 h 54"/>
                  <a:gd name="T4" fmla="*/ 36 w 54"/>
                  <a:gd name="T5" fmla="*/ 14 h 54"/>
                  <a:gd name="T6" fmla="*/ 36 w 54"/>
                  <a:gd name="T7" fmla="*/ 14 h 54"/>
                  <a:gd name="T8" fmla="*/ 16 w 54"/>
                  <a:gd name="T9" fmla="*/ 39 h 54"/>
                </a:gdLst>
                <a:ahLst/>
                <a:cxnLst>
                  <a:cxn ang="0">
                    <a:pos x="T0" y="T1"/>
                  </a:cxn>
                  <a:cxn ang="0">
                    <a:pos x="T2" y="T3"/>
                  </a:cxn>
                  <a:cxn ang="0">
                    <a:pos x="T4" y="T5"/>
                  </a:cxn>
                  <a:cxn ang="0">
                    <a:pos x="T6" y="T7"/>
                  </a:cxn>
                  <a:cxn ang="0">
                    <a:pos x="T8" y="T9"/>
                  </a:cxn>
                </a:cxnLst>
                <a:rect l="0" t="0" r="r" b="b"/>
                <a:pathLst>
                  <a:path w="54" h="54">
                    <a:moveTo>
                      <a:pt x="16" y="39"/>
                    </a:moveTo>
                    <a:lnTo>
                      <a:pt x="16" y="39"/>
                    </a:lnTo>
                    <a:cubicBezTo>
                      <a:pt x="32" y="53"/>
                      <a:pt x="53" y="27"/>
                      <a:pt x="36" y="14"/>
                    </a:cubicBezTo>
                    <a:lnTo>
                      <a:pt x="36" y="14"/>
                    </a:lnTo>
                    <a:cubicBezTo>
                      <a:pt x="20" y="0"/>
                      <a:pt x="0" y="26"/>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49" name="Freeform 242">
                <a:extLst>
                  <a:ext uri="{FF2B5EF4-FFF2-40B4-BE49-F238E27FC236}">
                    <a16:creationId xmlns:a16="http://schemas.microsoft.com/office/drawing/2014/main" id="{6E50ED76-95BB-8441-8032-6DFB4C27BD8D}"/>
                  </a:ext>
                </a:extLst>
              </p:cNvPr>
              <p:cNvSpPr>
                <a:spLocks noChangeArrowheads="1"/>
              </p:cNvSpPr>
              <p:nvPr/>
            </p:nvSpPr>
            <p:spPr bwMode="auto">
              <a:xfrm>
                <a:off x="3313668" y="3404518"/>
                <a:ext cx="12961" cy="12961"/>
              </a:xfrm>
              <a:custGeom>
                <a:avLst/>
                <a:gdLst>
                  <a:gd name="T0" fmla="*/ 16 w 55"/>
                  <a:gd name="T1" fmla="*/ 39 h 53"/>
                  <a:gd name="T2" fmla="*/ 16 w 55"/>
                  <a:gd name="T3" fmla="*/ 39 h 53"/>
                  <a:gd name="T4" fmla="*/ 37 w 55"/>
                  <a:gd name="T5" fmla="*/ 14 h 53"/>
                  <a:gd name="T6" fmla="*/ 37 w 55"/>
                  <a:gd name="T7" fmla="*/ 14 h 53"/>
                  <a:gd name="T8" fmla="*/ 16 w 55"/>
                  <a:gd name="T9" fmla="*/ 39 h 53"/>
                </a:gdLst>
                <a:ahLst/>
                <a:cxnLst>
                  <a:cxn ang="0">
                    <a:pos x="T0" y="T1"/>
                  </a:cxn>
                  <a:cxn ang="0">
                    <a:pos x="T2" y="T3"/>
                  </a:cxn>
                  <a:cxn ang="0">
                    <a:pos x="T4" y="T5"/>
                  </a:cxn>
                  <a:cxn ang="0">
                    <a:pos x="T6" y="T7"/>
                  </a:cxn>
                  <a:cxn ang="0">
                    <a:pos x="T8" y="T9"/>
                  </a:cxn>
                </a:cxnLst>
                <a:rect l="0" t="0" r="r" b="b"/>
                <a:pathLst>
                  <a:path w="55" h="53">
                    <a:moveTo>
                      <a:pt x="16" y="39"/>
                    </a:moveTo>
                    <a:lnTo>
                      <a:pt x="16" y="39"/>
                    </a:lnTo>
                    <a:cubicBezTo>
                      <a:pt x="33" y="52"/>
                      <a:pt x="54" y="26"/>
                      <a:pt x="37" y="14"/>
                    </a:cubicBezTo>
                    <a:lnTo>
                      <a:pt x="37" y="14"/>
                    </a:lnTo>
                    <a:cubicBezTo>
                      <a:pt x="21"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0" name="Freeform 243">
                <a:extLst>
                  <a:ext uri="{FF2B5EF4-FFF2-40B4-BE49-F238E27FC236}">
                    <a16:creationId xmlns:a16="http://schemas.microsoft.com/office/drawing/2014/main" id="{A9EA97C0-98C8-E84A-B91B-409198108716}"/>
                  </a:ext>
                </a:extLst>
              </p:cNvPr>
              <p:cNvSpPr>
                <a:spLocks noChangeArrowheads="1"/>
              </p:cNvSpPr>
              <p:nvPr/>
            </p:nvSpPr>
            <p:spPr bwMode="auto">
              <a:xfrm>
                <a:off x="3341751" y="3416399"/>
                <a:ext cx="14042" cy="15122"/>
              </a:xfrm>
              <a:custGeom>
                <a:avLst/>
                <a:gdLst>
                  <a:gd name="T0" fmla="*/ 38 w 59"/>
                  <a:gd name="T1" fmla="*/ 45 h 62"/>
                  <a:gd name="T2" fmla="*/ 38 w 59"/>
                  <a:gd name="T3" fmla="*/ 45 h 62"/>
                  <a:gd name="T4" fmla="*/ 45 w 59"/>
                  <a:gd name="T5" fmla="*/ 37 h 62"/>
                  <a:gd name="T6" fmla="*/ 45 w 59"/>
                  <a:gd name="T7" fmla="*/ 37 h 62"/>
                  <a:gd name="T8" fmla="*/ 19 w 59"/>
                  <a:gd name="T9" fmla="*/ 16 h 62"/>
                  <a:gd name="T10" fmla="*/ 19 w 59"/>
                  <a:gd name="T11" fmla="*/ 16 h 62"/>
                  <a:gd name="T12" fmla="*/ 13 w 59"/>
                  <a:gd name="T13" fmla="*/ 24 h 62"/>
                  <a:gd name="T14" fmla="*/ 13 w 59"/>
                  <a:gd name="T15" fmla="*/ 24 h 62"/>
                  <a:gd name="T16" fmla="*/ 38 w 59"/>
                  <a:gd name="T17"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2">
                    <a:moveTo>
                      <a:pt x="38" y="45"/>
                    </a:moveTo>
                    <a:lnTo>
                      <a:pt x="38" y="45"/>
                    </a:lnTo>
                    <a:cubicBezTo>
                      <a:pt x="41" y="42"/>
                      <a:pt x="43" y="39"/>
                      <a:pt x="45" y="37"/>
                    </a:cubicBezTo>
                    <a:lnTo>
                      <a:pt x="45" y="37"/>
                    </a:lnTo>
                    <a:cubicBezTo>
                      <a:pt x="58" y="20"/>
                      <a:pt x="33" y="0"/>
                      <a:pt x="19" y="16"/>
                    </a:cubicBezTo>
                    <a:lnTo>
                      <a:pt x="19" y="16"/>
                    </a:lnTo>
                    <a:cubicBezTo>
                      <a:pt x="18" y="19"/>
                      <a:pt x="15" y="22"/>
                      <a:pt x="13" y="24"/>
                    </a:cubicBezTo>
                    <a:lnTo>
                      <a:pt x="13" y="24"/>
                    </a:lnTo>
                    <a:cubicBezTo>
                      <a:pt x="0" y="40"/>
                      <a:pt x="25" y="61"/>
                      <a:pt x="38" y="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1" name="Freeform 244">
                <a:extLst>
                  <a:ext uri="{FF2B5EF4-FFF2-40B4-BE49-F238E27FC236}">
                    <a16:creationId xmlns:a16="http://schemas.microsoft.com/office/drawing/2014/main" id="{9B175F55-D4AE-7848-ADBF-BC276A894BD2}"/>
                  </a:ext>
                </a:extLst>
              </p:cNvPr>
              <p:cNvSpPr>
                <a:spLocks noChangeArrowheads="1"/>
              </p:cNvSpPr>
              <p:nvPr/>
            </p:nvSpPr>
            <p:spPr bwMode="auto">
              <a:xfrm>
                <a:off x="3306108" y="3443402"/>
                <a:ext cx="14041" cy="14042"/>
              </a:xfrm>
              <a:custGeom>
                <a:avLst/>
                <a:gdLst>
                  <a:gd name="T0" fmla="*/ 17 w 56"/>
                  <a:gd name="T1" fmla="*/ 17 h 58"/>
                  <a:gd name="T2" fmla="*/ 17 w 56"/>
                  <a:gd name="T3" fmla="*/ 17 h 58"/>
                  <a:gd name="T4" fmla="*/ 14 w 56"/>
                  <a:gd name="T5" fmla="*/ 20 h 58"/>
                  <a:gd name="T6" fmla="*/ 14 w 56"/>
                  <a:gd name="T7" fmla="*/ 20 h 58"/>
                  <a:gd name="T8" fmla="*/ 39 w 56"/>
                  <a:gd name="T9" fmla="*/ 41 h 58"/>
                  <a:gd name="T10" fmla="*/ 39 w 56"/>
                  <a:gd name="T11" fmla="*/ 41 h 58"/>
                  <a:gd name="T12" fmla="*/ 42 w 56"/>
                  <a:gd name="T13" fmla="*/ 37 h 58"/>
                  <a:gd name="T14" fmla="*/ 42 w 56"/>
                  <a:gd name="T15" fmla="*/ 37 h 58"/>
                  <a:gd name="T16" fmla="*/ 17 w 56"/>
                  <a:gd name="T17"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7" y="17"/>
                    </a:moveTo>
                    <a:lnTo>
                      <a:pt x="17" y="17"/>
                    </a:lnTo>
                    <a:cubicBezTo>
                      <a:pt x="16" y="18"/>
                      <a:pt x="15" y="19"/>
                      <a:pt x="14" y="20"/>
                    </a:cubicBezTo>
                    <a:lnTo>
                      <a:pt x="14" y="20"/>
                    </a:lnTo>
                    <a:cubicBezTo>
                      <a:pt x="0" y="37"/>
                      <a:pt x="25" y="57"/>
                      <a:pt x="39" y="41"/>
                    </a:cubicBezTo>
                    <a:lnTo>
                      <a:pt x="39" y="41"/>
                    </a:lnTo>
                    <a:cubicBezTo>
                      <a:pt x="40" y="40"/>
                      <a:pt x="41" y="39"/>
                      <a:pt x="42" y="37"/>
                    </a:cubicBezTo>
                    <a:lnTo>
                      <a:pt x="42" y="37"/>
                    </a:lnTo>
                    <a:cubicBezTo>
                      <a:pt x="55" y="21"/>
                      <a:pt x="30" y="0"/>
                      <a:pt x="17"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2" name="Freeform 245">
                <a:extLst>
                  <a:ext uri="{FF2B5EF4-FFF2-40B4-BE49-F238E27FC236}">
                    <a16:creationId xmlns:a16="http://schemas.microsoft.com/office/drawing/2014/main" id="{38DE8D2B-6C55-F24E-B0BF-9AD1E65A3E20}"/>
                  </a:ext>
                </a:extLst>
              </p:cNvPr>
              <p:cNvSpPr>
                <a:spLocks noChangeArrowheads="1"/>
              </p:cNvSpPr>
              <p:nvPr/>
            </p:nvSpPr>
            <p:spPr bwMode="auto">
              <a:xfrm>
                <a:off x="3352552" y="3475805"/>
                <a:ext cx="14042" cy="14042"/>
              </a:xfrm>
              <a:custGeom>
                <a:avLst/>
                <a:gdLst>
                  <a:gd name="T0" fmla="*/ 16 w 58"/>
                  <a:gd name="T1" fmla="*/ 38 h 56"/>
                  <a:gd name="T2" fmla="*/ 16 w 58"/>
                  <a:gd name="T3" fmla="*/ 38 h 56"/>
                  <a:gd name="T4" fmla="*/ 20 w 58"/>
                  <a:gd name="T5" fmla="*/ 42 h 56"/>
                  <a:gd name="T6" fmla="*/ 20 w 58"/>
                  <a:gd name="T7" fmla="*/ 42 h 56"/>
                  <a:gd name="T8" fmla="*/ 41 w 58"/>
                  <a:gd name="T9" fmla="*/ 17 h 56"/>
                  <a:gd name="T10" fmla="*/ 41 w 58"/>
                  <a:gd name="T11" fmla="*/ 17 h 56"/>
                  <a:gd name="T12" fmla="*/ 37 w 58"/>
                  <a:gd name="T13" fmla="*/ 13 h 56"/>
                  <a:gd name="T14" fmla="*/ 37 w 58"/>
                  <a:gd name="T15" fmla="*/ 13 h 56"/>
                  <a:gd name="T16" fmla="*/ 16 w 58"/>
                  <a:gd name="T1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6">
                    <a:moveTo>
                      <a:pt x="16" y="38"/>
                    </a:moveTo>
                    <a:lnTo>
                      <a:pt x="16" y="38"/>
                    </a:lnTo>
                    <a:cubicBezTo>
                      <a:pt x="17" y="39"/>
                      <a:pt x="19" y="41"/>
                      <a:pt x="20" y="42"/>
                    </a:cubicBezTo>
                    <a:lnTo>
                      <a:pt x="20" y="42"/>
                    </a:lnTo>
                    <a:cubicBezTo>
                      <a:pt x="37" y="55"/>
                      <a:pt x="57" y="30"/>
                      <a:pt x="41" y="17"/>
                    </a:cubicBezTo>
                    <a:lnTo>
                      <a:pt x="41" y="17"/>
                    </a:lnTo>
                    <a:cubicBezTo>
                      <a:pt x="40" y="16"/>
                      <a:pt x="38" y="14"/>
                      <a:pt x="37" y="13"/>
                    </a:cubicBezTo>
                    <a:lnTo>
                      <a:pt x="37" y="13"/>
                    </a:lnTo>
                    <a:cubicBezTo>
                      <a:pt x="20"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3" name="Freeform 246">
                <a:extLst>
                  <a:ext uri="{FF2B5EF4-FFF2-40B4-BE49-F238E27FC236}">
                    <a16:creationId xmlns:a16="http://schemas.microsoft.com/office/drawing/2014/main" id="{0794B10A-490A-5C47-B4BB-B891CE1646DA}"/>
                  </a:ext>
                </a:extLst>
              </p:cNvPr>
              <p:cNvSpPr>
                <a:spLocks noChangeArrowheads="1"/>
              </p:cNvSpPr>
              <p:nvPr/>
            </p:nvSpPr>
            <p:spPr bwMode="auto">
              <a:xfrm>
                <a:off x="3384956" y="3492008"/>
                <a:ext cx="14042" cy="14041"/>
              </a:xfrm>
              <a:custGeom>
                <a:avLst/>
                <a:gdLst>
                  <a:gd name="T0" fmla="*/ 17 w 56"/>
                  <a:gd name="T1" fmla="*/ 16 h 58"/>
                  <a:gd name="T2" fmla="*/ 17 w 56"/>
                  <a:gd name="T3" fmla="*/ 16 h 58"/>
                  <a:gd name="T4" fmla="*/ 13 w 56"/>
                  <a:gd name="T5" fmla="*/ 20 h 58"/>
                  <a:gd name="T6" fmla="*/ 13 w 56"/>
                  <a:gd name="T7" fmla="*/ 20 h 58"/>
                  <a:gd name="T8" fmla="*/ 38 w 56"/>
                  <a:gd name="T9" fmla="*/ 41 h 58"/>
                  <a:gd name="T10" fmla="*/ 38 w 56"/>
                  <a:gd name="T11" fmla="*/ 41 h 58"/>
                  <a:gd name="T12" fmla="*/ 42 w 56"/>
                  <a:gd name="T13" fmla="*/ 37 h 58"/>
                  <a:gd name="T14" fmla="*/ 42 w 56"/>
                  <a:gd name="T15" fmla="*/ 37 h 58"/>
                  <a:gd name="T16" fmla="*/ 17 w 56"/>
                  <a:gd name="T17" fmla="*/ 1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7" y="16"/>
                    </a:moveTo>
                    <a:lnTo>
                      <a:pt x="17" y="16"/>
                    </a:lnTo>
                    <a:cubicBezTo>
                      <a:pt x="15" y="18"/>
                      <a:pt x="14" y="19"/>
                      <a:pt x="13" y="20"/>
                    </a:cubicBezTo>
                    <a:lnTo>
                      <a:pt x="13" y="20"/>
                    </a:lnTo>
                    <a:cubicBezTo>
                      <a:pt x="0" y="36"/>
                      <a:pt x="25" y="57"/>
                      <a:pt x="38" y="41"/>
                    </a:cubicBezTo>
                    <a:lnTo>
                      <a:pt x="38" y="41"/>
                    </a:lnTo>
                    <a:cubicBezTo>
                      <a:pt x="39" y="39"/>
                      <a:pt x="40" y="38"/>
                      <a:pt x="42" y="37"/>
                    </a:cubicBezTo>
                    <a:lnTo>
                      <a:pt x="42" y="37"/>
                    </a:lnTo>
                    <a:cubicBezTo>
                      <a:pt x="55" y="21"/>
                      <a:pt x="30" y="0"/>
                      <a:pt x="17"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4" name="Freeform 247">
                <a:extLst>
                  <a:ext uri="{FF2B5EF4-FFF2-40B4-BE49-F238E27FC236}">
                    <a16:creationId xmlns:a16="http://schemas.microsoft.com/office/drawing/2014/main" id="{AA9CE41D-456A-B946-93AF-9009510AF8C1}"/>
                  </a:ext>
                </a:extLst>
              </p:cNvPr>
              <p:cNvSpPr>
                <a:spLocks noChangeArrowheads="1"/>
              </p:cNvSpPr>
              <p:nvPr/>
            </p:nvSpPr>
            <p:spPr bwMode="auto">
              <a:xfrm>
                <a:off x="3333110" y="3503888"/>
                <a:ext cx="12961" cy="12961"/>
              </a:xfrm>
              <a:custGeom>
                <a:avLst/>
                <a:gdLst>
                  <a:gd name="T0" fmla="*/ 16 w 54"/>
                  <a:gd name="T1" fmla="*/ 39 h 53"/>
                  <a:gd name="T2" fmla="*/ 16 w 54"/>
                  <a:gd name="T3" fmla="*/ 39 h 53"/>
                  <a:gd name="T4" fmla="*/ 37 w 54"/>
                  <a:gd name="T5" fmla="*/ 14 h 53"/>
                  <a:gd name="T6" fmla="*/ 37 w 54"/>
                  <a:gd name="T7" fmla="*/ 14 h 53"/>
                  <a:gd name="T8" fmla="*/ 16 w 54"/>
                  <a:gd name="T9" fmla="*/ 39 h 53"/>
                </a:gdLst>
                <a:ahLst/>
                <a:cxnLst>
                  <a:cxn ang="0">
                    <a:pos x="T0" y="T1"/>
                  </a:cxn>
                  <a:cxn ang="0">
                    <a:pos x="T2" y="T3"/>
                  </a:cxn>
                  <a:cxn ang="0">
                    <a:pos x="T4" y="T5"/>
                  </a:cxn>
                  <a:cxn ang="0">
                    <a:pos x="T6" y="T7"/>
                  </a:cxn>
                  <a:cxn ang="0">
                    <a:pos x="T8" y="T9"/>
                  </a:cxn>
                </a:cxnLst>
                <a:rect l="0" t="0" r="r" b="b"/>
                <a:pathLst>
                  <a:path w="54" h="53">
                    <a:moveTo>
                      <a:pt x="16" y="39"/>
                    </a:moveTo>
                    <a:lnTo>
                      <a:pt x="16" y="39"/>
                    </a:lnTo>
                    <a:cubicBezTo>
                      <a:pt x="32" y="52"/>
                      <a:pt x="53" y="27"/>
                      <a:pt x="37" y="14"/>
                    </a:cubicBezTo>
                    <a:lnTo>
                      <a:pt x="37" y="14"/>
                    </a:lnTo>
                    <a:cubicBezTo>
                      <a:pt x="20" y="0"/>
                      <a:pt x="0" y="26"/>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5" name="Freeform 248">
                <a:extLst>
                  <a:ext uri="{FF2B5EF4-FFF2-40B4-BE49-F238E27FC236}">
                    <a16:creationId xmlns:a16="http://schemas.microsoft.com/office/drawing/2014/main" id="{AD2A80F6-8B68-9040-9486-B12385922748}"/>
                  </a:ext>
                </a:extLst>
              </p:cNvPr>
              <p:cNvSpPr>
                <a:spLocks noChangeArrowheads="1"/>
              </p:cNvSpPr>
              <p:nvPr/>
            </p:nvSpPr>
            <p:spPr bwMode="auto">
              <a:xfrm>
                <a:off x="3339591" y="3463925"/>
                <a:ext cx="14042" cy="14041"/>
              </a:xfrm>
              <a:custGeom>
                <a:avLst/>
                <a:gdLst>
                  <a:gd name="T0" fmla="*/ 40 w 58"/>
                  <a:gd name="T1" fmla="*/ 17 h 57"/>
                  <a:gd name="T2" fmla="*/ 40 w 58"/>
                  <a:gd name="T3" fmla="*/ 17 h 57"/>
                  <a:gd name="T4" fmla="*/ 36 w 58"/>
                  <a:gd name="T5" fmla="*/ 13 h 57"/>
                  <a:gd name="T6" fmla="*/ 36 w 58"/>
                  <a:gd name="T7" fmla="*/ 13 h 57"/>
                  <a:gd name="T8" fmla="*/ 16 w 58"/>
                  <a:gd name="T9" fmla="*/ 38 h 57"/>
                  <a:gd name="T10" fmla="*/ 16 w 58"/>
                  <a:gd name="T11" fmla="*/ 38 h 57"/>
                  <a:gd name="T12" fmla="*/ 20 w 58"/>
                  <a:gd name="T13" fmla="*/ 42 h 57"/>
                  <a:gd name="T14" fmla="*/ 20 w 58"/>
                  <a:gd name="T15" fmla="*/ 42 h 57"/>
                  <a:gd name="T16" fmla="*/ 40 w 58"/>
                  <a:gd name="T17" fmla="*/ 1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40" y="17"/>
                    </a:moveTo>
                    <a:lnTo>
                      <a:pt x="40" y="17"/>
                    </a:lnTo>
                    <a:cubicBezTo>
                      <a:pt x="39" y="16"/>
                      <a:pt x="38" y="14"/>
                      <a:pt x="36" y="13"/>
                    </a:cubicBezTo>
                    <a:lnTo>
                      <a:pt x="36" y="13"/>
                    </a:lnTo>
                    <a:cubicBezTo>
                      <a:pt x="20" y="0"/>
                      <a:pt x="0" y="26"/>
                      <a:pt x="16" y="38"/>
                    </a:cubicBezTo>
                    <a:lnTo>
                      <a:pt x="16" y="38"/>
                    </a:lnTo>
                    <a:cubicBezTo>
                      <a:pt x="18" y="40"/>
                      <a:pt x="19" y="41"/>
                      <a:pt x="20" y="42"/>
                    </a:cubicBezTo>
                    <a:lnTo>
                      <a:pt x="20" y="42"/>
                    </a:lnTo>
                    <a:cubicBezTo>
                      <a:pt x="36" y="56"/>
                      <a:pt x="57" y="30"/>
                      <a:pt x="40"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6" name="Freeform 249">
                <a:extLst>
                  <a:ext uri="{FF2B5EF4-FFF2-40B4-BE49-F238E27FC236}">
                    <a16:creationId xmlns:a16="http://schemas.microsoft.com/office/drawing/2014/main" id="{BB3CF11B-8E62-B14A-880A-AA9654E46D1A}"/>
                  </a:ext>
                </a:extLst>
              </p:cNvPr>
              <p:cNvSpPr>
                <a:spLocks noChangeArrowheads="1"/>
              </p:cNvSpPr>
              <p:nvPr/>
            </p:nvSpPr>
            <p:spPr bwMode="auto">
              <a:xfrm>
                <a:off x="3316909" y="3465004"/>
                <a:ext cx="12961" cy="12961"/>
              </a:xfrm>
              <a:custGeom>
                <a:avLst/>
                <a:gdLst>
                  <a:gd name="T0" fmla="*/ 16 w 54"/>
                  <a:gd name="T1" fmla="*/ 38 h 53"/>
                  <a:gd name="T2" fmla="*/ 16 w 54"/>
                  <a:gd name="T3" fmla="*/ 38 h 53"/>
                  <a:gd name="T4" fmla="*/ 37 w 54"/>
                  <a:gd name="T5" fmla="*/ 13 h 53"/>
                  <a:gd name="T6" fmla="*/ 37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3" y="52"/>
                      <a:pt x="53" y="27"/>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7" name="Freeform 250">
                <a:extLst>
                  <a:ext uri="{FF2B5EF4-FFF2-40B4-BE49-F238E27FC236}">
                    <a16:creationId xmlns:a16="http://schemas.microsoft.com/office/drawing/2014/main" id="{EF6BBC98-66DD-D745-99D6-9C825EDD3FEB}"/>
                  </a:ext>
                </a:extLst>
              </p:cNvPr>
              <p:cNvSpPr>
                <a:spLocks noChangeArrowheads="1"/>
              </p:cNvSpPr>
              <p:nvPr/>
            </p:nvSpPr>
            <p:spPr bwMode="auto">
              <a:xfrm>
                <a:off x="3299627" y="3502809"/>
                <a:ext cx="12961" cy="12961"/>
              </a:xfrm>
              <a:custGeom>
                <a:avLst/>
                <a:gdLst>
                  <a:gd name="T0" fmla="*/ 16 w 54"/>
                  <a:gd name="T1" fmla="*/ 38 h 53"/>
                  <a:gd name="T2" fmla="*/ 16 w 54"/>
                  <a:gd name="T3" fmla="*/ 38 h 53"/>
                  <a:gd name="T4" fmla="*/ 36 w 54"/>
                  <a:gd name="T5" fmla="*/ 13 h 53"/>
                  <a:gd name="T6" fmla="*/ 36 w 54"/>
                  <a:gd name="T7" fmla="*/ 13 h 53"/>
                  <a:gd name="T8" fmla="*/ 16 w 54"/>
                  <a:gd name="T9" fmla="*/ 38 h 53"/>
                </a:gdLst>
                <a:ahLst/>
                <a:cxnLst>
                  <a:cxn ang="0">
                    <a:pos x="T0" y="T1"/>
                  </a:cxn>
                  <a:cxn ang="0">
                    <a:pos x="T2" y="T3"/>
                  </a:cxn>
                  <a:cxn ang="0">
                    <a:pos x="T4" y="T5"/>
                  </a:cxn>
                  <a:cxn ang="0">
                    <a:pos x="T6" y="T7"/>
                  </a:cxn>
                  <a:cxn ang="0">
                    <a:pos x="T8" y="T9"/>
                  </a:cxn>
                </a:cxnLst>
                <a:rect l="0" t="0" r="r" b="b"/>
                <a:pathLst>
                  <a:path w="54" h="53">
                    <a:moveTo>
                      <a:pt x="16" y="38"/>
                    </a:moveTo>
                    <a:lnTo>
                      <a:pt x="16" y="38"/>
                    </a:lnTo>
                    <a:cubicBezTo>
                      <a:pt x="32" y="52"/>
                      <a:pt x="53" y="27"/>
                      <a:pt x="36" y="13"/>
                    </a:cubicBezTo>
                    <a:lnTo>
                      <a:pt x="36"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8" name="Freeform 251">
                <a:extLst>
                  <a:ext uri="{FF2B5EF4-FFF2-40B4-BE49-F238E27FC236}">
                    <a16:creationId xmlns:a16="http://schemas.microsoft.com/office/drawing/2014/main" id="{3A5D0F9A-810C-0B43-BFC6-E63690C551EB}"/>
                  </a:ext>
                </a:extLst>
              </p:cNvPr>
              <p:cNvSpPr>
                <a:spLocks noChangeArrowheads="1"/>
              </p:cNvSpPr>
              <p:nvPr/>
            </p:nvSpPr>
            <p:spPr bwMode="auto">
              <a:xfrm>
                <a:off x="3321230" y="3541693"/>
                <a:ext cx="10801" cy="14041"/>
              </a:xfrm>
              <a:custGeom>
                <a:avLst/>
                <a:gdLst>
                  <a:gd name="T0" fmla="*/ 39 w 45"/>
                  <a:gd name="T1" fmla="*/ 26 h 58"/>
                  <a:gd name="T2" fmla="*/ 39 w 45"/>
                  <a:gd name="T3" fmla="*/ 26 h 58"/>
                  <a:gd name="T4" fmla="*/ 7 w 45"/>
                  <a:gd name="T5" fmla="*/ 21 h 58"/>
                  <a:gd name="T6" fmla="*/ 7 w 45"/>
                  <a:gd name="T7" fmla="*/ 21 h 58"/>
                  <a:gd name="T8" fmla="*/ 4 w 45"/>
                  <a:gd name="T9" fmla="*/ 32 h 58"/>
                  <a:gd name="T10" fmla="*/ 4 w 45"/>
                  <a:gd name="T11" fmla="*/ 32 h 58"/>
                  <a:gd name="T12" fmla="*/ 37 w 45"/>
                  <a:gd name="T13" fmla="*/ 37 h 58"/>
                  <a:gd name="T14" fmla="*/ 37 w 45"/>
                  <a:gd name="T15" fmla="*/ 37 h 58"/>
                  <a:gd name="T16" fmla="*/ 39 w 45"/>
                  <a:gd name="T17" fmla="*/ 2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8">
                    <a:moveTo>
                      <a:pt x="39" y="26"/>
                    </a:moveTo>
                    <a:lnTo>
                      <a:pt x="39" y="26"/>
                    </a:lnTo>
                    <a:cubicBezTo>
                      <a:pt x="44" y="5"/>
                      <a:pt x="11" y="0"/>
                      <a:pt x="7" y="21"/>
                    </a:cubicBezTo>
                    <a:lnTo>
                      <a:pt x="7" y="21"/>
                    </a:lnTo>
                    <a:cubicBezTo>
                      <a:pt x="6" y="24"/>
                      <a:pt x="5" y="28"/>
                      <a:pt x="4" y="32"/>
                    </a:cubicBezTo>
                    <a:lnTo>
                      <a:pt x="4" y="32"/>
                    </a:lnTo>
                    <a:cubicBezTo>
                      <a:pt x="0" y="52"/>
                      <a:pt x="33" y="57"/>
                      <a:pt x="37" y="37"/>
                    </a:cubicBezTo>
                    <a:lnTo>
                      <a:pt x="37" y="37"/>
                    </a:lnTo>
                    <a:cubicBezTo>
                      <a:pt x="37" y="33"/>
                      <a:pt x="38" y="29"/>
                      <a:pt x="39"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59" name="Freeform 252">
                <a:extLst>
                  <a:ext uri="{FF2B5EF4-FFF2-40B4-BE49-F238E27FC236}">
                    <a16:creationId xmlns:a16="http://schemas.microsoft.com/office/drawing/2014/main" id="{18CB8CE0-BFAC-0149-BC7E-75A375031303}"/>
                  </a:ext>
                </a:extLst>
              </p:cNvPr>
              <p:cNvSpPr>
                <a:spLocks noChangeArrowheads="1"/>
              </p:cNvSpPr>
              <p:nvPr/>
            </p:nvSpPr>
            <p:spPr bwMode="auto">
              <a:xfrm>
                <a:off x="3270464" y="3530892"/>
                <a:ext cx="12961" cy="12961"/>
              </a:xfrm>
              <a:custGeom>
                <a:avLst/>
                <a:gdLst>
                  <a:gd name="T0" fmla="*/ 16 w 54"/>
                  <a:gd name="T1" fmla="*/ 38 h 52"/>
                  <a:gd name="T2" fmla="*/ 16 w 54"/>
                  <a:gd name="T3" fmla="*/ 38 h 52"/>
                  <a:gd name="T4" fmla="*/ 37 w 54"/>
                  <a:gd name="T5" fmla="*/ 13 h 52"/>
                  <a:gd name="T6" fmla="*/ 37 w 54"/>
                  <a:gd name="T7" fmla="*/ 13 h 52"/>
                  <a:gd name="T8" fmla="*/ 16 w 54"/>
                  <a:gd name="T9" fmla="*/ 38 h 52"/>
                </a:gdLst>
                <a:ahLst/>
                <a:cxnLst>
                  <a:cxn ang="0">
                    <a:pos x="T0" y="T1"/>
                  </a:cxn>
                  <a:cxn ang="0">
                    <a:pos x="T2" y="T3"/>
                  </a:cxn>
                  <a:cxn ang="0">
                    <a:pos x="T4" y="T5"/>
                  </a:cxn>
                  <a:cxn ang="0">
                    <a:pos x="T6" y="T7"/>
                  </a:cxn>
                  <a:cxn ang="0">
                    <a:pos x="T8" y="T9"/>
                  </a:cxn>
                </a:cxnLst>
                <a:rect l="0" t="0" r="r" b="b"/>
                <a:pathLst>
                  <a:path w="54" h="52">
                    <a:moveTo>
                      <a:pt x="16" y="38"/>
                    </a:moveTo>
                    <a:lnTo>
                      <a:pt x="16" y="38"/>
                    </a:lnTo>
                    <a:cubicBezTo>
                      <a:pt x="32" y="51"/>
                      <a:pt x="53" y="26"/>
                      <a:pt x="37" y="13"/>
                    </a:cubicBezTo>
                    <a:lnTo>
                      <a:pt x="37" y="13"/>
                    </a:lnTo>
                    <a:cubicBezTo>
                      <a:pt x="21" y="0"/>
                      <a:pt x="0" y="25"/>
                      <a:pt x="16"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0" name="Freeform 253">
                <a:extLst>
                  <a:ext uri="{FF2B5EF4-FFF2-40B4-BE49-F238E27FC236}">
                    <a16:creationId xmlns:a16="http://schemas.microsoft.com/office/drawing/2014/main" id="{A9A90F94-F5DE-C440-A8E6-E50D4B7A6FAD}"/>
                  </a:ext>
                </a:extLst>
              </p:cNvPr>
              <p:cNvSpPr>
                <a:spLocks noChangeArrowheads="1"/>
              </p:cNvSpPr>
              <p:nvPr/>
            </p:nvSpPr>
            <p:spPr bwMode="auto">
              <a:xfrm>
                <a:off x="3245622" y="3566535"/>
                <a:ext cx="14041" cy="14042"/>
              </a:xfrm>
              <a:custGeom>
                <a:avLst/>
                <a:gdLst>
                  <a:gd name="T0" fmla="*/ 40 w 58"/>
                  <a:gd name="T1" fmla="*/ 16 h 56"/>
                  <a:gd name="T2" fmla="*/ 40 w 58"/>
                  <a:gd name="T3" fmla="*/ 16 h 56"/>
                  <a:gd name="T4" fmla="*/ 36 w 58"/>
                  <a:gd name="T5" fmla="*/ 12 h 56"/>
                  <a:gd name="T6" fmla="*/ 36 w 58"/>
                  <a:gd name="T7" fmla="*/ 12 h 56"/>
                  <a:gd name="T8" fmla="*/ 16 w 58"/>
                  <a:gd name="T9" fmla="*/ 38 h 56"/>
                  <a:gd name="T10" fmla="*/ 16 w 58"/>
                  <a:gd name="T11" fmla="*/ 38 h 56"/>
                  <a:gd name="T12" fmla="*/ 20 w 58"/>
                  <a:gd name="T13" fmla="*/ 41 h 56"/>
                  <a:gd name="T14" fmla="*/ 20 w 58"/>
                  <a:gd name="T15" fmla="*/ 41 h 56"/>
                  <a:gd name="T16" fmla="*/ 40 w 58"/>
                  <a:gd name="T17"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6">
                    <a:moveTo>
                      <a:pt x="40" y="16"/>
                    </a:moveTo>
                    <a:lnTo>
                      <a:pt x="40" y="16"/>
                    </a:lnTo>
                    <a:cubicBezTo>
                      <a:pt x="39" y="15"/>
                      <a:pt x="38" y="14"/>
                      <a:pt x="36" y="12"/>
                    </a:cubicBezTo>
                    <a:lnTo>
                      <a:pt x="36" y="12"/>
                    </a:lnTo>
                    <a:cubicBezTo>
                      <a:pt x="20" y="0"/>
                      <a:pt x="0" y="25"/>
                      <a:pt x="16" y="38"/>
                    </a:cubicBezTo>
                    <a:lnTo>
                      <a:pt x="16" y="38"/>
                    </a:lnTo>
                    <a:cubicBezTo>
                      <a:pt x="17" y="39"/>
                      <a:pt x="18" y="40"/>
                      <a:pt x="20" y="41"/>
                    </a:cubicBezTo>
                    <a:lnTo>
                      <a:pt x="20" y="41"/>
                    </a:lnTo>
                    <a:cubicBezTo>
                      <a:pt x="36" y="55"/>
                      <a:pt x="57" y="30"/>
                      <a:pt x="40"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1" name="Freeform 254">
                <a:extLst>
                  <a:ext uri="{FF2B5EF4-FFF2-40B4-BE49-F238E27FC236}">
                    <a16:creationId xmlns:a16="http://schemas.microsoft.com/office/drawing/2014/main" id="{0AABEE58-6124-6A4C-B7C7-6C5934C6E685}"/>
                  </a:ext>
                </a:extLst>
              </p:cNvPr>
              <p:cNvSpPr>
                <a:spLocks noChangeArrowheads="1"/>
              </p:cNvSpPr>
              <p:nvPr/>
            </p:nvSpPr>
            <p:spPr bwMode="auto">
              <a:xfrm>
                <a:off x="3285585" y="3566535"/>
                <a:ext cx="14042" cy="14042"/>
              </a:xfrm>
              <a:custGeom>
                <a:avLst/>
                <a:gdLst>
                  <a:gd name="T0" fmla="*/ 16 w 56"/>
                  <a:gd name="T1" fmla="*/ 17 h 58"/>
                  <a:gd name="T2" fmla="*/ 16 w 56"/>
                  <a:gd name="T3" fmla="*/ 17 h 58"/>
                  <a:gd name="T4" fmla="*/ 14 w 56"/>
                  <a:gd name="T5" fmla="*/ 21 h 58"/>
                  <a:gd name="T6" fmla="*/ 14 w 56"/>
                  <a:gd name="T7" fmla="*/ 21 h 58"/>
                  <a:gd name="T8" fmla="*/ 39 w 56"/>
                  <a:gd name="T9" fmla="*/ 41 h 58"/>
                  <a:gd name="T10" fmla="*/ 39 w 56"/>
                  <a:gd name="T11" fmla="*/ 41 h 58"/>
                  <a:gd name="T12" fmla="*/ 42 w 56"/>
                  <a:gd name="T13" fmla="*/ 37 h 58"/>
                  <a:gd name="T14" fmla="*/ 42 w 56"/>
                  <a:gd name="T15" fmla="*/ 37 h 58"/>
                  <a:gd name="T16" fmla="*/ 16 w 56"/>
                  <a:gd name="T17"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8">
                    <a:moveTo>
                      <a:pt x="16" y="17"/>
                    </a:moveTo>
                    <a:lnTo>
                      <a:pt x="16" y="17"/>
                    </a:lnTo>
                    <a:cubicBezTo>
                      <a:pt x="15" y="18"/>
                      <a:pt x="15" y="19"/>
                      <a:pt x="14" y="21"/>
                    </a:cubicBezTo>
                    <a:lnTo>
                      <a:pt x="14" y="21"/>
                    </a:lnTo>
                    <a:cubicBezTo>
                      <a:pt x="0" y="37"/>
                      <a:pt x="25" y="57"/>
                      <a:pt x="39" y="41"/>
                    </a:cubicBezTo>
                    <a:lnTo>
                      <a:pt x="39" y="41"/>
                    </a:lnTo>
                    <a:cubicBezTo>
                      <a:pt x="40" y="40"/>
                      <a:pt x="40" y="39"/>
                      <a:pt x="42" y="37"/>
                    </a:cubicBezTo>
                    <a:lnTo>
                      <a:pt x="42" y="37"/>
                    </a:lnTo>
                    <a:cubicBezTo>
                      <a:pt x="55" y="21"/>
                      <a:pt x="30" y="0"/>
                      <a:pt x="16"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2" name="Freeform 255">
                <a:extLst>
                  <a:ext uri="{FF2B5EF4-FFF2-40B4-BE49-F238E27FC236}">
                    <a16:creationId xmlns:a16="http://schemas.microsoft.com/office/drawing/2014/main" id="{7E745E75-DD18-D24E-8DD8-E8D192C6D1A7}"/>
                  </a:ext>
                </a:extLst>
              </p:cNvPr>
              <p:cNvSpPr>
                <a:spLocks noChangeArrowheads="1"/>
              </p:cNvSpPr>
              <p:nvPr/>
            </p:nvSpPr>
            <p:spPr bwMode="auto">
              <a:xfrm>
                <a:off x="3313668" y="3614060"/>
                <a:ext cx="12961" cy="15122"/>
              </a:xfrm>
              <a:custGeom>
                <a:avLst/>
                <a:gdLst>
                  <a:gd name="T0" fmla="*/ 44 w 53"/>
                  <a:gd name="T1" fmla="*/ 29 h 60"/>
                  <a:gd name="T2" fmla="*/ 44 w 53"/>
                  <a:gd name="T3" fmla="*/ 29 h 60"/>
                  <a:gd name="T4" fmla="*/ 39 w 53"/>
                  <a:gd name="T5" fmla="*/ 18 h 60"/>
                  <a:gd name="T6" fmla="*/ 39 w 53"/>
                  <a:gd name="T7" fmla="*/ 18 h 60"/>
                  <a:gd name="T8" fmla="*/ 9 w 53"/>
                  <a:gd name="T9" fmla="*/ 30 h 60"/>
                  <a:gd name="T10" fmla="*/ 9 w 53"/>
                  <a:gd name="T11" fmla="*/ 30 h 60"/>
                  <a:gd name="T12" fmla="*/ 13 w 53"/>
                  <a:gd name="T13" fmla="*/ 41 h 60"/>
                  <a:gd name="T14" fmla="*/ 13 w 53"/>
                  <a:gd name="T15" fmla="*/ 41 h 60"/>
                  <a:gd name="T16" fmla="*/ 44 w 53"/>
                  <a:gd name="T17"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0">
                    <a:moveTo>
                      <a:pt x="44" y="29"/>
                    </a:moveTo>
                    <a:lnTo>
                      <a:pt x="44" y="29"/>
                    </a:lnTo>
                    <a:cubicBezTo>
                      <a:pt x="42" y="25"/>
                      <a:pt x="40" y="22"/>
                      <a:pt x="39" y="18"/>
                    </a:cubicBezTo>
                    <a:lnTo>
                      <a:pt x="39" y="18"/>
                    </a:lnTo>
                    <a:cubicBezTo>
                      <a:pt x="30" y="0"/>
                      <a:pt x="0" y="11"/>
                      <a:pt x="9" y="30"/>
                    </a:cubicBezTo>
                    <a:lnTo>
                      <a:pt x="9" y="30"/>
                    </a:lnTo>
                    <a:cubicBezTo>
                      <a:pt x="10" y="34"/>
                      <a:pt x="12" y="37"/>
                      <a:pt x="13" y="41"/>
                    </a:cubicBezTo>
                    <a:lnTo>
                      <a:pt x="13" y="41"/>
                    </a:lnTo>
                    <a:cubicBezTo>
                      <a:pt x="22" y="59"/>
                      <a:pt x="52" y="48"/>
                      <a:pt x="44"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3" name="Freeform 256">
                <a:extLst>
                  <a:ext uri="{FF2B5EF4-FFF2-40B4-BE49-F238E27FC236}">
                    <a16:creationId xmlns:a16="http://schemas.microsoft.com/office/drawing/2014/main" id="{D5F0677A-B00E-914C-A0EF-2AFCE987CC28}"/>
                  </a:ext>
                </a:extLst>
              </p:cNvPr>
              <p:cNvSpPr>
                <a:spLocks noChangeArrowheads="1"/>
              </p:cNvSpPr>
              <p:nvPr/>
            </p:nvSpPr>
            <p:spPr bwMode="auto">
              <a:xfrm>
                <a:off x="3322309" y="3566535"/>
                <a:ext cx="12961" cy="12961"/>
              </a:xfrm>
              <a:custGeom>
                <a:avLst/>
                <a:gdLst>
                  <a:gd name="T0" fmla="*/ 37 w 54"/>
                  <a:gd name="T1" fmla="*/ 13 h 52"/>
                  <a:gd name="T2" fmla="*/ 37 w 54"/>
                  <a:gd name="T3" fmla="*/ 13 h 52"/>
                  <a:gd name="T4" fmla="*/ 17 w 54"/>
                  <a:gd name="T5" fmla="*/ 38 h 52"/>
                  <a:gd name="T6" fmla="*/ 17 w 54"/>
                  <a:gd name="T7" fmla="*/ 38 h 52"/>
                  <a:gd name="T8" fmla="*/ 37 w 54"/>
                  <a:gd name="T9" fmla="*/ 13 h 52"/>
                </a:gdLst>
                <a:ahLst/>
                <a:cxnLst>
                  <a:cxn ang="0">
                    <a:pos x="T0" y="T1"/>
                  </a:cxn>
                  <a:cxn ang="0">
                    <a:pos x="T2" y="T3"/>
                  </a:cxn>
                  <a:cxn ang="0">
                    <a:pos x="T4" y="T5"/>
                  </a:cxn>
                  <a:cxn ang="0">
                    <a:pos x="T6" y="T7"/>
                  </a:cxn>
                  <a:cxn ang="0">
                    <a:pos x="T8" y="T9"/>
                  </a:cxn>
                </a:cxnLst>
                <a:rect l="0" t="0" r="r" b="b"/>
                <a:pathLst>
                  <a:path w="54" h="52">
                    <a:moveTo>
                      <a:pt x="37" y="13"/>
                    </a:moveTo>
                    <a:lnTo>
                      <a:pt x="37" y="13"/>
                    </a:lnTo>
                    <a:cubicBezTo>
                      <a:pt x="21" y="0"/>
                      <a:pt x="0" y="25"/>
                      <a:pt x="17" y="38"/>
                    </a:cubicBezTo>
                    <a:lnTo>
                      <a:pt x="17" y="38"/>
                    </a:lnTo>
                    <a:cubicBezTo>
                      <a:pt x="33" y="51"/>
                      <a:pt x="53" y="26"/>
                      <a:pt x="37"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4" name="Freeform 257">
                <a:extLst>
                  <a:ext uri="{FF2B5EF4-FFF2-40B4-BE49-F238E27FC236}">
                    <a16:creationId xmlns:a16="http://schemas.microsoft.com/office/drawing/2014/main" id="{B7111783-1201-7C46-BA1E-2ABD3DBF1CC4}"/>
                  </a:ext>
                </a:extLst>
              </p:cNvPr>
              <p:cNvSpPr>
                <a:spLocks noChangeArrowheads="1"/>
              </p:cNvSpPr>
              <p:nvPr/>
            </p:nvSpPr>
            <p:spPr bwMode="auto">
              <a:xfrm>
                <a:off x="3167853" y="3699389"/>
                <a:ext cx="12961" cy="12961"/>
              </a:xfrm>
              <a:custGeom>
                <a:avLst/>
                <a:gdLst>
                  <a:gd name="T0" fmla="*/ 37 w 54"/>
                  <a:gd name="T1" fmla="*/ 13 h 53"/>
                  <a:gd name="T2" fmla="*/ 37 w 54"/>
                  <a:gd name="T3" fmla="*/ 13 h 53"/>
                  <a:gd name="T4" fmla="*/ 16 w 54"/>
                  <a:gd name="T5" fmla="*/ 39 h 53"/>
                  <a:gd name="T6" fmla="*/ 16 w 54"/>
                  <a:gd name="T7" fmla="*/ 39 h 53"/>
                  <a:gd name="T8" fmla="*/ 37 w 54"/>
                  <a:gd name="T9" fmla="*/ 13 h 53"/>
                </a:gdLst>
                <a:ahLst/>
                <a:cxnLst>
                  <a:cxn ang="0">
                    <a:pos x="T0" y="T1"/>
                  </a:cxn>
                  <a:cxn ang="0">
                    <a:pos x="T2" y="T3"/>
                  </a:cxn>
                  <a:cxn ang="0">
                    <a:pos x="T4" y="T5"/>
                  </a:cxn>
                  <a:cxn ang="0">
                    <a:pos x="T6" y="T7"/>
                  </a:cxn>
                  <a:cxn ang="0">
                    <a:pos x="T8" y="T9"/>
                  </a:cxn>
                </a:cxnLst>
                <a:rect l="0" t="0" r="r" b="b"/>
                <a:pathLst>
                  <a:path w="54" h="53">
                    <a:moveTo>
                      <a:pt x="37" y="13"/>
                    </a:moveTo>
                    <a:lnTo>
                      <a:pt x="37" y="13"/>
                    </a:lnTo>
                    <a:cubicBezTo>
                      <a:pt x="21" y="0"/>
                      <a:pt x="0" y="25"/>
                      <a:pt x="16" y="39"/>
                    </a:cubicBezTo>
                    <a:lnTo>
                      <a:pt x="16" y="39"/>
                    </a:lnTo>
                    <a:cubicBezTo>
                      <a:pt x="33" y="52"/>
                      <a:pt x="53" y="26"/>
                      <a:pt x="37"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5" name="Freeform 258">
                <a:extLst>
                  <a:ext uri="{FF2B5EF4-FFF2-40B4-BE49-F238E27FC236}">
                    <a16:creationId xmlns:a16="http://schemas.microsoft.com/office/drawing/2014/main" id="{C5F4F2BA-AF5E-D54C-B30B-81DEDB7B56A7}"/>
                  </a:ext>
                </a:extLst>
              </p:cNvPr>
              <p:cNvSpPr>
                <a:spLocks noChangeArrowheads="1"/>
              </p:cNvSpPr>
              <p:nvPr/>
            </p:nvSpPr>
            <p:spPr bwMode="auto">
              <a:xfrm>
                <a:off x="3002596" y="3373195"/>
                <a:ext cx="9721" cy="12961"/>
              </a:xfrm>
              <a:custGeom>
                <a:avLst/>
                <a:gdLst>
                  <a:gd name="T0" fmla="*/ 3 w 39"/>
                  <a:gd name="T1" fmla="*/ 30 h 52"/>
                  <a:gd name="T2" fmla="*/ 3 w 39"/>
                  <a:gd name="T3" fmla="*/ 30 h 52"/>
                  <a:gd name="T4" fmla="*/ 35 w 39"/>
                  <a:gd name="T5" fmla="*/ 27 h 52"/>
                  <a:gd name="T6" fmla="*/ 35 w 39"/>
                  <a:gd name="T7" fmla="*/ 27 h 52"/>
                  <a:gd name="T8" fmla="*/ 34 w 39"/>
                  <a:gd name="T9" fmla="*/ 21 h 52"/>
                  <a:gd name="T10" fmla="*/ 34 w 39"/>
                  <a:gd name="T11" fmla="*/ 21 h 52"/>
                  <a:gd name="T12" fmla="*/ 2 w 39"/>
                  <a:gd name="T13" fmla="*/ 24 h 52"/>
                  <a:gd name="T14" fmla="*/ 2 w 39"/>
                  <a:gd name="T15" fmla="*/ 24 h 52"/>
                  <a:gd name="T16" fmla="*/ 3 w 39"/>
                  <a:gd name="T17" fmla="*/ 3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2">
                    <a:moveTo>
                      <a:pt x="3" y="30"/>
                    </a:moveTo>
                    <a:lnTo>
                      <a:pt x="3" y="30"/>
                    </a:lnTo>
                    <a:cubicBezTo>
                      <a:pt x="5" y="51"/>
                      <a:pt x="38" y="47"/>
                      <a:pt x="35" y="27"/>
                    </a:cubicBezTo>
                    <a:lnTo>
                      <a:pt x="35" y="27"/>
                    </a:lnTo>
                    <a:cubicBezTo>
                      <a:pt x="34" y="25"/>
                      <a:pt x="34" y="23"/>
                      <a:pt x="34" y="21"/>
                    </a:cubicBezTo>
                    <a:lnTo>
                      <a:pt x="34" y="21"/>
                    </a:lnTo>
                    <a:cubicBezTo>
                      <a:pt x="32" y="0"/>
                      <a:pt x="0" y="3"/>
                      <a:pt x="2" y="24"/>
                    </a:cubicBezTo>
                    <a:lnTo>
                      <a:pt x="2" y="24"/>
                    </a:lnTo>
                    <a:cubicBezTo>
                      <a:pt x="2" y="26"/>
                      <a:pt x="2" y="28"/>
                      <a:pt x="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6" name="Freeform 259">
                <a:extLst>
                  <a:ext uri="{FF2B5EF4-FFF2-40B4-BE49-F238E27FC236}">
                    <a16:creationId xmlns:a16="http://schemas.microsoft.com/office/drawing/2014/main" id="{6FCA26A8-1017-B44C-B559-3A7459FE3FC0}"/>
                  </a:ext>
                </a:extLst>
              </p:cNvPr>
              <p:cNvSpPr>
                <a:spLocks noChangeArrowheads="1"/>
              </p:cNvSpPr>
              <p:nvPr/>
            </p:nvSpPr>
            <p:spPr bwMode="auto">
              <a:xfrm>
                <a:off x="2987474" y="3364554"/>
                <a:ext cx="10801" cy="10801"/>
              </a:xfrm>
              <a:custGeom>
                <a:avLst/>
                <a:gdLst>
                  <a:gd name="T0" fmla="*/ 28 w 46"/>
                  <a:gd name="T1" fmla="*/ 10 h 44"/>
                  <a:gd name="T2" fmla="*/ 28 w 46"/>
                  <a:gd name="T3" fmla="*/ 10 h 44"/>
                  <a:gd name="T4" fmla="*/ 28 w 46"/>
                  <a:gd name="T5" fmla="*/ 10 h 44"/>
                  <a:gd name="T6" fmla="*/ 28 w 46"/>
                  <a:gd name="T7" fmla="*/ 10 h 44"/>
                  <a:gd name="T8" fmla="*/ 24 w 46"/>
                  <a:gd name="T9" fmla="*/ 10 h 44"/>
                  <a:gd name="T10" fmla="*/ 24 w 46"/>
                  <a:gd name="T11" fmla="*/ 10 h 44"/>
                  <a:gd name="T12" fmla="*/ 28 w 46"/>
                  <a:gd name="T13" fmla="*/ 10 h 44"/>
                  <a:gd name="T14" fmla="*/ 34 w 46"/>
                  <a:gd name="T15" fmla="*/ 15 h 44"/>
                  <a:gd name="T16" fmla="*/ 34 w 46"/>
                  <a:gd name="T17" fmla="*/ 15 h 44"/>
                  <a:gd name="T18" fmla="*/ 35 w 46"/>
                  <a:gd name="T19" fmla="*/ 19 h 44"/>
                  <a:gd name="T20" fmla="*/ 35 w 46"/>
                  <a:gd name="T21" fmla="*/ 19 h 44"/>
                  <a:gd name="T22" fmla="*/ 34 w 46"/>
                  <a:gd name="T23" fmla="*/ 15 h 44"/>
                  <a:gd name="T24" fmla="*/ 27 w 46"/>
                  <a:gd name="T25" fmla="*/ 42 h 44"/>
                  <a:gd name="T26" fmla="*/ 27 w 46"/>
                  <a:gd name="T27" fmla="*/ 42 h 44"/>
                  <a:gd name="T28" fmla="*/ 32 w 46"/>
                  <a:gd name="T29" fmla="*/ 12 h 44"/>
                  <a:gd name="T30" fmla="*/ 32 w 46"/>
                  <a:gd name="T31" fmla="*/ 12 h 44"/>
                  <a:gd name="T32" fmla="*/ 3 w 46"/>
                  <a:gd name="T33" fmla="*/ 23 h 44"/>
                  <a:gd name="T34" fmla="*/ 3 w 46"/>
                  <a:gd name="T35" fmla="*/ 23 h 44"/>
                  <a:gd name="T36" fmla="*/ 27 w 46"/>
                  <a:gd name="T37"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4">
                    <a:moveTo>
                      <a:pt x="28" y="10"/>
                    </a:moveTo>
                    <a:lnTo>
                      <a:pt x="28" y="10"/>
                    </a:lnTo>
                    <a:lnTo>
                      <a:pt x="28" y="10"/>
                    </a:lnTo>
                    <a:lnTo>
                      <a:pt x="28" y="10"/>
                    </a:lnTo>
                    <a:cubicBezTo>
                      <a:pt x="27" y="10"/>
                      <a:pt x="25" y="10"/>
                      <a:pt x="24" y="10"/>
                    </a:cubicBezTo>
                    <a:lnTo>
                      <a:pt x="24" y="10"/>
                    </a:lnTo>
                    <a:cubicBezTo>
                      <a:pt x="25" y="10"/>
                      <a:pt x="27" y="10"/>
                      <a:pt x="28" y="10"/>
                    </a:cubicBezTo>
                    <a:close/>
                    <a:moveTo>
                      <a:pt x="34" y="15"/>
                    </a:moveTo>
                    <a:lnTo>
                      <a:pt x="34" y="15"/>
                    </a:lnTo>
                    <a:cubicBezTo>
                      <a:pt x="35" y="17"/>
                      <a:pt x="35" y="18"/>
                      <a:pt x="35" y="19"/>
                    </a:cubicBezTo>
                    <a:lnTo>
                      <a:pt x="35" y="19"/>
                    </a:lnTo>
                    <a:cubicBezTo>
                      <a:pt x="35" y="18"/>
                      <a:pt x="35" y="17"/>
                      <a:pt x="34" y="15"/>
                    </a:cubicBezTo>
                    <a:close/>
                    <a:moveTo>
                      <a:pt x="27" y="42"/>
                    </a:moveTo>
                    <a:lnTo>
                      <a:pt x="27" y="42"/>
                    </a:lnTo>
                    <a:cubicBezTo>
                      <a:pt x="45" y="41"/>
                      <a:pt x="45" y="19"/>
                      <a:pt x="32" y="12"/>
                    </a:cubicBezTo>
                    <a:lnTo>
                      <a:pt x="32" y="12"/>
                    </a:lnTo>
                    <a:cubicBezTo>
                      <a:pt x="23" y="0"/>
                      <a:pt x="0" y="5"/>
                      <a:pt x="3" y="23"/>
                    </a:cubicBezTo>
                    <a:lnTo>
                      <a:pt x="3" y="23"/>
                    </a:lnTo>
                    <a:cubicBezTo>
                      <a:pt x="5" y="35"/>
                      <a:pt x="14" y="43"/>
                      <a:pt x="27" y="4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7" name="Freeform 260">
                <a:extLst>
                  <a:ext uri="{FF2B5EF4-FFF2-40B4-BE49-F238E27FC236}">
                    <a16:creationId xmlns:a16="http://schemas.microsoft.com/office/drawing/2014/main" id="{0992D6AF-F779-144A-8FCC-39C88D1FF902}"/>
                  </a:ext>
                </a:extLst>
              </p:cNvPr>
              <p:cNvSpPr>
                <a:spLocks noChangeArrowheads="1"/>
              </p:cNvSpPr>
              <p:nvPr/>
            </p:nvSpPr>
            <p:spPr bwMode="auto">
              <a:xfrm>
                <a:off x="2969112" y="3362394"/>
                <a:ext cx="8641" cy="12961"/>
              </a:xfrm>
              <a:custGeom>
                <a:avLst/>
                <a:gdLst>
                  <a:gd name="T0" fmla="*/ 1 w 36"/>
                  <a:gd name="T1" fmla="*/ 24 h 53"/>
                  <a:gd name="T2" fmla="*/ 1 w 36"/>
                  <a:gd name="T3" fmla="*/ 24 h 53"/>
                  <a:gd name="T4" fmla="*/ 1 w 36"/>
                  <a:gd name="T5" fmla="*/ 30 h 53"/>
                  <a:gd name="T6" fmla="*/ 1 w 36"/>
                  <a:gd name="T7" fmla="*/ 30 h 53"/>
                  <a:gd name="T8" fmla="*/ 34 w 36"/>
                  <a:gd name="T9" fmla="*/ 27 h 53"/>
                  <a:gd name="T10" fmla="*/ 34 w 36"/>
                  <a:gd name="T11" fmla="*/ 27 h 53"/>
                  <a:gd name="T12" fmla="*/ 33 w 36"/>
                  <a:gd name="T13" fmla="*/ 22 h 53"/>
                  <a:gd name="T14" fmla="*/ 33 w 36"/>
                  <a:gd name="T15" fmla="*/ 22 h 53"/>
                  <a:gd name="T16" fmla="*/ 1 w 36"/>
                  <a:gd name="T1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3">
                    <a:moveTo>
                      <a:pt x="1" y="24"/>
                    </a:moveTo>
                    <a:lnTo>
                      <a:pt x="1" y="24"/>
                    </a:lnTo>
                    <a:cubicBezTo>
                      <a:pt x="1" y="27"/>
                      <a:pt x="1" y="29"/>
                      <a:pt x="1" y="30"/>
                    </a:cubicBezTo>
                    <a:lnTo>
                      <a:pt x="1" y="30"/>
                    </a:lnTo>
                    <a:cubicBezTo>
                      <a:pt x="2" y="52"/>
                      <a:pt x="35" y="48"/>
                      <a:pt x="34" y="27"/>
                    </a:cubicBezTo>
                    <a:lnTo>
                      <a:pt x="34" y="27"/>
                    </a:lnTo>
                    <a:cubicBezTo>
                      <a:pt x="33" y="25"/>
                      <a:pt x="33" y="23"/>
                      <a:pt x="33" y="22"/>
                    </a:cubicBezTo>
                    <a:lnTo>
                      <a:pt x="33" y="22"/>
                    </a:lnTo>
                    <a:cubicBezTo>
                      <a:pt x="32" y="0"/>
                      <a:pt x="0" y="4"/>
                      <a:pt x="1"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8" name="Freeform 261">
                <a:extLst>
                  <a:ext uri="{FF2B5EF4-FFF2-40B4-BE49-F238E27FC236}">
                    <a16:creationId xmlns:a16="http://schemas.microsoft.com/office/drawing/2014/main" id="{89E836D4-3DE5-D441-9375-3C095294BF0A}"/>
                  </a:ext>
                </a:extLst>
              </p:cNvPr>
              <p:cNvSpPr>
                <a:spLocks noChangeArrowheads="1"/>
              </p:cNvSpPr>
              <p:nvPr/>
            </p:nvSpPr>
            <p:spPr bwMode="auto">
              <a:xfrm>
                <a:off x="3017717" y="3387236"/>
                <a:ext cx="9721" cy="9721"/>
              </a:xfrm>
              <a:custGeom>
                <a:avLst/>
                <a:gdLst>
                  <a:gd name="T0" fmla="*/ 7 w 38"/>
                  <a:gd name="T1" fmla="*/ 34 h 40"/>
                  <a:gd name="T2" fmla="*/ 7 w 38"/>
                  <a:gd name="T3" fmla="*/ 34 h 40"/>
                  <a:gd name="T4" fmla="*/ 9 w 38"/>
                  <a:gd name="T5" fmla="*/ 35 h 40"/>
                  <a:gd name="T6" fmla="*/ 9 w 38"/>
                  <a:gd name="T7" fmla="*/ 35 h 40"/>
                  <a:gd name="T8" fmla="*/ 25 w 38"/>
                  <a:gd name="T9" fmla="*/ 37 h 40"/>
                  <a:gd name="T10" fmla="*/ 25 w 38"/>
                  <a:gd name="T11" fmla="*/ 37 h 40"/>
                  <a:gd name="T12" fmla="*/ 37 w 38"/>
                  <a:gd name="T13" fmla="*/ 22 h 40"/>
                  <a:gd name="T14" fmla="*/ 37 w 38"/>
                  <a:gd name="T15" fmla="*/ 22 h 40"/>
                  <a:gd name="T16" fmla="*/ 31 w 38"/>
                  <a:gd name="T17" fmla="*/ 7 h 40"/>
                  <a:gd name="T18" fmla="*/ 31 w 38"/>
                  <a:gd name="T19" fmla="*/ 7 h 40"/>
                  <a:gd name="T20" fmla="*/ 30 w 38"/>
                  <a:gd name="T21" fmla="*/ 6 h 40"/>
                  <a:gd name="T22" fmla="*/ 30 w 38"/>
                  <a:gd name="T23" fmla="*/ 6 h 40"/>
                  <a:gd name="T24" fmla="*/ 7 w 38"/>
                  <a:gd name="T25" fmla="*/ 10 h 40"/>
                  <a:gd name="T26" fmla="*/ 7 w 38"/>
                  <a:gd name="T27" fmla="*/ 10 h 40"/>
                  <a:gd name="T28" fmla="*/ 7 w 38"/>
                  <a:gd name="T29"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0">
                    <a:moveTo>
                      <a:pt x="7" y="34"/>
                    </a:moveTo>
                    <a:lnTo>
                      <a:pt x="7" y="34"/>
                    </a:lnTo>
                    <a:cubicBezTo>
                      <a:pt x="8" y="34"/>
                      <a:pt x="8" y="34"/>
                      <a:pt x="9" y="35"/>
                    </a:cubicBezTo>
                    <a:lnTo>
                      <a:pt x="9" y="35"/>
                    </a:lnTo>
                    <a:cubicBezTo>
                      <a:pt x="12" y="38"/>
                      <a:pt x="19" y="39"/>
                      <a:pt x="25" y="37"/>
                    </a:cubicBezTo>
                    <a:lnTo>
                      <a:pt x="25" y="37"/>
                    </a:lnTo>
                    <a:cubicBezTo>
                      <a:pt x="31" y="34"/>
                      <a:pt x="35" y="29"/>
                      <a:pt x="37" y="22"/>
                    </a:cubicBezTo>
                    <a:lnTo>
                      <a:pt x="37" y="22"/>
                    </a:lnTo>
                    <a:cubicBezTo>
                      <a:pt x="37" y="16"/>
                      <a:pt x="35" y="10"/>
                      <a:pt x="31" y="7"/>
                    </a:cubicBezTo>
                    <a:lnTo>
                      <a:pt x="31" y="7"/>
                    </a:lnTo>
                    <a:cubicBezTo>
                      <a:pt x="30" y="6"/>
                      <a:pt x="30" y="6"/>
                      <a:pt x="30" y="6"/>
                    </a:cubicBezTo>
                    <a:lnTo>
                      <a:pt x="30" y="6"/>
                    </a:lnTo>
                    <a:cubicBezTo>
                      <a:pt x="22" y="0"/>
                      <a:pt x="12" y="4"/>
                      <a:pt x="7" y="10"/>
                    </a:cubicBezTo>
                    <a:lnTo>
                      <a:pt x="7" y="10"/>
                    </a:lnTo>
                    <a:cubicBezTo>
                      <a:pt x="2" y="16"/>
                      <a:pt x="0" y="26"/>
                      <a:pt x="7"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69" name="Freeform 262">
                <a:extLst>
                  <a:ext uri="{FF2B5EF4-FFF2-40B4-BE49-F238E27FC236}">
                    <a16:creationId xmlns:a16="http://schemas.microsoft.com/office/drawing/2014/main" id="{84969CEB-CEF9-E949-86A4-7CE97401F940}"/>
                  </a:ext>
                </a:extLst>
              </p:cNvPr>
              <p:cNvSpPr>
                <a:spLocks noChangeArrowheads="1"/>
              </p:cNvSpPr>
              <p:nvPr/>
            </p:nvSpPr>
            <p:spPr bwMode="auto">
              <a:xfrm>
                <a:off x="3103047" y="3595699"/>
                <a:ext cx="12961" cy="14041"/>
              </a:xfrm>
              <a:custGeom>
                <a:avLst/>
                <a:gdLst>
                  <a:gd name="T0" fmla="*/ 15 w 54"/>
                  <a:gd name="T1" fmla="*/ 16 h 56"/>
                  <a:gd name="T2" fmla="*/ 15 w 54"/>
                  <a:gd name="T3" fmla="*/ 16 h 56"/>
                  <a:gd name="T4" fmla="*/ 13 w 54"/>
                  <a:gd name="T5" fmla="*/ 18 h 56"/>
                  <a:gd name="T6" fmla="*/ 13 w 54"/>
                  <a:gd name="T7" fmla="*/ 18 h 56"/>
                  <a:gd name="T8" fmla="*/ 38 w 54"/>
                  <a:gd name="T9" fmla="*/ 39 h 56"/>
                  <a:gd name="T10" fmla="*/ 38 w 54"/>
                  <a:gd name="T11" fmla="*/ 39 h 56"/>
                  <a:gd name="T12" fmla="*/ 40 w 54"/>
                  <a:gd name="T13" fmla="*/ 37 h 56"/>
                  <a:gd name="T14" fmla="*/ 40 w 54"/>
                  <a:gd name="T15" fmla="*/ 37 h 56"/>
                  <a:gd name="T16" fmla="*/ 15 w 54"/>
                  <a:gd name="T17"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6">
                    <a:moveTo>
                      <a:pt x="15" y="16"/>
                    </a:moveTo>
                    <a:lnTo>
                      <a:pt x="15" y="16"/>
                    </a:lnTo>
                    <a:cubicBezTo>
                      <a:pt x="14" y="17"/>
                      <a:pt x="14" y="18"/>
                      <a:pt x="13" y="18"/>
                    </a:cubicBezTo>
                    <a:lnTo>
                      <a:pt x="13" y="18"/>
                    </a:lnTo>
                    <a:cubicBezTo>
                      <a:pt x="0" y="35"/>
                      <a:pt x="25" y="55"/>
                      <a:pt x="38" y="39"/>
                    </a:cubicBezTo>
                    <a:lnTo>
                      <a:pt x="38" y="39"/>
                    </a:lnTo>
                    <a:cubicBezTo>
                      <a:pt x="39" y="38"/>
                      <a:pt x="40" y="38"/>
                      <a:pt x="40" y="37"/>
                    </a:cubicBezTo>
                    <a:lnTo>
                      <a:pt x="40" y="37"/>
                    </a:lnTo>
                    <a:cubicBezTo>
                      <a:pt x="53" y="21"/>
                      <a:pt x="28" y="0"/>
                      <a:pt x="15"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0" name="Freeform 263">
                <a:extLst>
                  <a:ext uri="{FF2B5EF4-FFF2-40B4-BE49-F238E27FC236}">
                    <a16:creationId xmlns:a16="http://schemas.microsoft.com/office/drawing/2014/main" id="{6836073D-2884-DB4D-8966-62C131D392A5}"/>
                  </a:ext>
                </a:extLst>
              </p:cNvPr>
              <p:cNvSpPr>
                <a:spLocks noChangeArrowheads="1"/>
              </p:cNvSpPr>
              <p:nvPr/>
            </p:nvSpPr>
            <p:spPr bwMode="auto">
              <a:xfrm>
                <a:off x="3098726" y="3576256"/>
                <a:ext cx="12961" cy="12961"/>
              </a:xfrm>
              <a:custGeom>
                <a:avLst/>
                <a:gdLst>
                  <a:gd name="T0" fmla="*/ 16 w 53"/>
                  <a:gd name="T1" fmla="*/ 39 h 53"/>
                  <a:gd name="T2" fmla="*/ 16 w 53"/>
                  <a:gd name="T3" fmla="*/ 39 h 53"/>
                  <a:gd name="T4" fmla="*/ 36 w 53"/>
                  <a:gd name="T5" fmla="*/ 14 h 53"/>
                  <a:gd name="T6" fmla="*/ 36 w 53"/>
                  <a:gd name="T7" fmla="*/ 14 h 53"/>
                  <a:gd name="T8" fmla="*/ 16 w 53"/>
                  <a:gd name="T9" fmla="*/ 39 h 53"/>
                </a:gdLst>
                <a:ahLst/>
                <a:cxnLst>
                  <a:cxn ang="0">
                    <a:pos x="T0" y="T1"/>
                  </a:cxn>
                  <a:cxn ang="0">
                    <a:pos x="T2" y="T3"/>
                  </a:cxn>
                  <a:cxn ang="0">
                    <a:pos x="T4" y="T5"/>
                  </a:cxn>
                  <a:cxn ang="0">
                    <a:pos x="T6" y="T7"/>
                  </a:cxn>
                  <a:cxn ang="0">
                    <a:pos x="T8" y="T9"/>
                  </a:cxn>
                </a:cxnLst>
                <a:rect l="0" t="0" r="r" b="b"/>
                <a:pathLst>
                  <a:path w="53" h="53">
                    <a:moveTo>
                      <a:pt x="16" y="39"/>
                    </a:moveTo>
                    <a:lnTo>
                      <a:pt x="16" y="39"/>
                    </a:lnTo>
                    <a:cubicBezTo>
                      <a:pt x="32" y="52"/>
                      <a:pt x="52" y="27"/>
                      <a:pt x="36" y="14"/>
                    </a:cubicBezTo>
                    <a:lnTo>
                      <a:pt x="36" y="14"/>
                    </a:lnTo>
                    <a:cubicBezTo>
                      <a:pt x="20"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1" name="Freeform 264">
                <a:extLst>
                  <a:ext uri="{FF2B5EF4-FFF2-40B4-BE49-F238E27FC236}">
                    <a16:creationId xmlns:a16="http://schemas.microsoft.com/office/drawing/2014/main" id="{33F2D4E6-DC9E-224B-8941-17A111C11360}"/>
                  </a:ext>
                </a:extLst>
              </p:cNvPr>
              <p:cNvSpPr>
                <a:spLocks noChangeArrowheads="1"/>
              </p:cNvSpPr>
              <p:nvPr/>
            </p:nvSpPr>
            <p:spPr bwMode="auto">
              <a:xfrm>
                <a:off x="3128970" y="3567616"/>
                <a:ext cx="14041" cy="14041"/>
              </a:xfrm>
              <a:custGeom>
                <a:avLst/>
                <a:gdLst>
                  <a:gd name="T0" fmla="*/ 17 w 56"/>
                  <a:gd name="T1" fmla="*/ 17 h 59"/>
                  <a:gd name="T2" fmla="*/ 17 w 56"/>
                  <a:gd name="T3" fmla="*/ 17 h 59"/>
                  <a:gd name="T4" fmla="*/ 13 w 56"/>
                  <a:gd name="T5" fmla="*/ 21 h 59"/>
                  <a:gd name="T6" fmla="*/ 13 w 56"/>
                  <a:gd name="T7" fmla="*/ 21 h 59"/>
                  <a:gd name="T8" fmla="*/ 38 w 56"/>
                  <a:gd name="T9" fmla="*/ 42 h 59"/>
                  <a:gd name="T10" fmla="*/ 38 w 56"/>
                  <a:gd name="T11" fmla="*/ 42 h 59"/>
                  <a:gd name="T12" fmla="*/ 42 w 56"/>
                  <a:gd name="T13" fmla="*/ 38 h 59"/>
                  <a:gd name="T14" fmla="*/ 42 w 56"/>
                  <a:gd name="T15" fmla="*/ 38 h 59"/>
                  <a:gd name="T16" fmla="*/ 17 w 56"/>
                  <a:gd name="T1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9">
                    <a:moveTo>
                      <a:pt x="17" y="17"/>
                    </a:moveTo>
                    <a:lnTo>
                      <a:pt x="17" y="17"/>
                    </a:lnTo>
                    <a:cubicBezTo>
                      <a:pt x="15" y="18"/>
                      <a:pt x="14" y="20"/>
                      <a:pt x="13" y="21"/>
                    </a:cubicBezTo>
                    <a:lnTo>
                      <a:pt x="13" y="21"/>
                    </a:lnTo>
                    <a:cubicBezTo>
                      <a:pt x="0" y="38"/>
                      <a:pt x="25" y="58"/>
                      <a:pt x="38" y="42"/>
                    </a:cubicBezTo>
                    <a:lnTo>
                      <a:pt x="38" y="42"/>
                    </a:lnTo>
                    <a:cubicBezTo>
                      <a:pt x="40" y="40"/>
                      <a:pt x="41" y="39"/>
                      <a:pt x="42" y="38"/>
                    </a:cubicBezTo>
                    <a:lnTo>
                      <a:pt x="42" y="38"/>
                    </a:lnTo>
                    <a:cubicBezTo>
                      <a:pt x="55" y="21"/>
                      <a:pt x="30" y="0"/>
                      <a:pt x="17" y="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2" name="Freeform 265">
                <a:extLst>
                  <a:ext uri="{FF2B5EF4-FFF2-40B4-BE49-F238E27FC236}">
                    <a16:creationId xmlns:a16="http://schemas.microsoft.com/office/drawing/2014/main" id="{8F309271-FCE5-844F-AFE7-3AA460FDA5CC}"/>
                  </a:ext>
                </a:extLst>
              </p:cNvPr>
              <p:cNvSpPr>
                <a:spLocks noChangeArrowheads="1"/>
              </p:cNvSpPr>
              <p:nvPr/>
            </p:nvSpPr>
            <p:spPr bwMode="auto">
              <a:xfrm>
                <a:off x="3101966" y="3556814"/>
                <a:ext cx="11882" cy="9721"/>
              </a:xfrm>
              <a:custGeom>
                <a:avLst/>
                <a:gdLst>
                  <a:gd name="T0" fmla="*/ 25 w 50"/>
                  <a:gd name="T1" fmla="*/ 2 h 38"/>
                  <a:gd name="T2" fmla="*/ 25 w 50"/>
                  <a:gd name="T3" fmla="*/ 2 h 38"/>
                  <a:gd name="T4" fmla="*/ 21 w 50"/>
                  <a:gd name="T5" fmla="*/ 3 h 38"/>
                  <a:gd name="T6" fmla="*/ 21 w 50"/>
                  <a:gd name="T7" fmla="*/ 3 h 38"/>
                  <a:gd name="T8" fmla="*/ 24 w 50"/>
                  <a:gd name="T9" fmla="*/ 35 h 38"/>
                  <a:gd name="T10" fmla="*/ 24 w 50"/>
                  <a:gd name="T11" fmla="*/ 35 h 38"/>
                  <a:gd name="T12" fmla="*/ 27 w 50"/>
                  <a:gd name="T13" fmla="*/ 34 h 38"/>
                  <a:gd name="T14" fmla="*/ 27 w 50"/>
                  <a:gd name="T15" fmla="*/ 34 h 38"/>
                  <a:gd name="T16" fmla="*/ 25 w 50"/>
                  <a:gd name="T1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38">
                    <a:moveTo>
                      <a:pt x="25" y="2"/>
                    </a:moveTo>
                    <a:lnTo>
                      <a:pt x="25" y="2"/>
                    </a:lnTo>
                    <a:cubicBezTo>
                      <a:pt x="23" y="2"/>
                      <a:pt x="22" y="3"/>
                      <a:pt x="21" y="3"/>
                    </a:cubicBezTo>
                    <a:lnTo>
                      <a:pt x="21" y="3"/>
                    </a:lnTo>
                    <a:cubicBezTo>
                      <a:pt x="0" y="5"/>
                      <a:pt x="3" y="37"/>
                      <a:pt x="24" y="35"/>
                    </a:cubicBezTo>
                    <a:lnTo>
                      <a:pt x="24" y="35"/>
                    </a:lnTo>
                    <a:cubicBezTo>
                      <a:pt x="25" y="35"/>
                      <a:pt x="26" y="34"/>
                      <a:pt x="27" y="34"/>
                    </a:cubicBezTo>
                    <a:lnTo>
                      <a:pt x="27" y="34"/>
                    </a:lnTo>
                    <a:cubicBezTo>
                      <a:pt x="49" y="32"/>
                      <a:pt x="45" y="0"/>
                      <a:pt x="25"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273" name="Freeform 266">
                <a:extLst>
                  <a:ext uri="{FF2B5EF4-FFF2-40B4-BE49-F238E27FC236}">
                    <a16:creationId xmlns:a16="http://schemas.microsoft.com/office/drawing/2014/main" id="{D2D69C40-D347-1045-8A88-27BF8F33903B}"/>
                  </a:ext>
                </a:extLst>
              </p:cNvPr>
              <p:cNvSpPr>
                <a:spLocks noChangeArrowheads="1"/>
              </p:cNvSpPr>
              <p:nvPr/>
            </p:nvSpPr>
            <p:spPr bwMode="auto">
              <a:xfrm>
                <a:off x="3094406" y="3535212"/>
                <a:ext cx="12961" cy="12961"/>
              </a:xfrm>
              <a:custGeom>
                <a:avLst/>
                <a:gdLst>
                  <a:gd name="T0" fmla="*/ 16 w 54"/>
                  <a:gd name="T1" fmla="*/ 39 h 53"/>
                  <a:gd name="T2" fmla="*/ 16 w 54"/>
                  <a:gd name="T3" fmla="*/ 39 h 53"/>
                  <a:gd name="T4" fmla="*/ 37 w 54"/>
                  <a:gd name="T5" fmla="*/ 14 h 53"/>
                  <a:gd name="T6" fmla="*/ 37 w 54"/>
                  <a:gd name="T7" fmla="*/ 14 h 53"/>
                  <a:gd name="T8" fmla="*/ 16 w 54"/>
                  <a:gd name="T9" fmla="*/ 39 h 53"/>
                </a:gdLst>
                <a:ahLst/>
                <a:cxnLst>
                  <a:cxn ang="0">
                    <a:pos x="T0" y="T1"/>
                  </a:cxn>
                  <a:cxn ang="0">
                    <a:pos x="T2" y="T3"/>
                  </a:cxn>
                  <a:cxn ang="0">
                    <a:pos x="T4" y="T5"/>
                  </a:cxn>
                  <a:cxn ang="0">
                    <a:pos x="T6" y="T7"/>
                  </a:cxn>
                  <a:cxn ang="0">
                    <a:pos x="T8" y="T9"/>
                  </a:cxn>
                </a:cxnLst>
                <a:rect l="0" t="0" r="r" b="b"/>
                <a:pathLst>
                  <a:path w="54" h="53">
                    <a:moveTo>
                      <a:pt x="16" y="39"/>
                    </a:moveTo>
                    <a:lnTo>
                      <a:pt x="16" y="39"/>
                    </a:lnTo>
                    <a:cubicBezTo>
                      <a:pt x="33" y="52"/>
                      <a:pt x="53" y="27"/>
                      <a:pt x="37" y="14"/>
                    </a:cubicBezTo>
                    <a:lnTo>
                      <a:pt x="37" y="14"/>
                    </a:lnTo>
                    <a:cubicBezTo>
                      <a:pt x="21" y="0"/>
                      <a:pt x="0" y="25"/>
                      <a:pt x="16"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23" name="Group 22">
              <a:extLst>
                <a:ext uri="{FF2B5EF4-FFF2-40B4-BE49-F238E27FC236}">
                  <a16:creationId xmlns:a16="http://schemas.microsoft.com/office/drawing/2014/main" id="{78866BBF-C5B7-0D45-8FB3-FE74DCDCCC77}"/>
                </a:ext>
              </a:extLst>
            </p:cNvPr>
            <p:cNvGrpSpPr/>
            <p:nvPr/>
          </p:nvGrpSpPr>
          <p:grpSpPr>
            <a:xfrm rot="759599">
              <a:off x="5391156" y="3366207"/>
              <a:ext cx="1068772" cy="2669822"/>
              <a:chOff x="5454454" y="3202537"/>
              <a:chExt cx="546537" cy="1365264"/>
            </a:xfrm>
            <a:solidFill>
              <a:schemeClr val="accent6"/>
            </a:solidFill>
          </p:grpSpPr>
          <p:sp>
            <p:nvSpPr>
              <p:cNvPr id="144" name="Freeform 348">
                <a:extLst>
                  <a:ext uri="{FF2B5EF4-FFF2-40B4-BE49-F238E27FC236}">
                    <a16:creationId xmlns:a16="http://schemas.microsoft.com/office/drawing/2014/main" id="{B983CCAB-8826-B54F-8115-3353C0AC4E12}"/>
                  </a:ext>
                </a:extLst>
              </p:cNvPr>
              <p:cNvSpPr>
                <a:spLocks noChangeArrowheads="1"/>
              </p:cNvSpPr>
              <p:nvPr/>
            </p:nvSpPr>
            <p:spPr bwMode="auto">
              <a:xfrm>
                <a:off x="5454454" y="3381836"/>
                <a:ext cx="546537" cy="1185965"/>
              </a:xfrm>
              <a:custGeom>
                <a:avLst/>
                <a:gdLst>
                  <a:gd name="T0" fmla="*/ 1622 w 2231"/>
                  <a:gd name="T1" fmla="*/ 3446 h 4842"/>
                  <a:gd name="T2" fmla="*/ 1425 w 2231"/>
                  <a:gd name="T3" fmla="*/ 3401 h 4842"/>
                  <a:gd name="T4" fmla="*/ 1801 w 2231"/>
                  <a:gd name="T5" fmla="*/ 3389 h 4842"/>
                  <a:gd name="T6" fmla="*/ 1701 w 2231"/>
                  <a:gd name="T7" fmla="*/ 3498 h 4842"/>
                  <a:gd name="T8" fmla="*/ 117 w 2231"/>
                  <a:gd name="T9" fmla="*/ 2849 h 4842"/>
                  <a:gd name="T10" fmla="*/ 403 w 2231"/>
                  <a:gd name="T11" fmla="*/ 2908 h 4842"/>
                  <a:gd name="T12" fmla="*/ 730 w 2231"/>
                  <a:gd name="T13" fmla="*/ 3132 h 4842"/>
                  <a:gd name="T14" fmla="*/ 664 w 2231"/>
                  <a:gd name="T15" fmla="*/ 3178 h 4842"/>
                  <a:gd name="T16" fmla="*/ 755 w 2231"/>
                  <a:gd name="T17" fmla="*/ 3334 h 4842"/>
                  <a:gd name="T18" fmla="*/ 750 w 2231"/>
                  <a:gd name="T19" fmla="*/ 3442 h 4842"/>
                  <a:gd name="T20" fmla="*/ 757 w 2231"/>
                  <a:gd name="T21" fmla="*/ 528 h 4842"/>
                  <a:gd name="T22" fmla="*/ 777 w 2231"/>
                  <a:gd name="T23" fmla="*/ 477 h 4842"/>
                  <a:gd name="T24" fmla="*/ 1017 w 2231"/>
                  <a:gd name="T25" fmla="*/ 745 h 4842"/>
                  <a:gd name="T26" fmla="*/ 937 w 2231"/>
                  <a:gd name="T27" fmla="*/ 754 h 4842"/>
                  <a:gd name="T28" fmla="*/ 1034 w 2231"/>
                  <a:gd name="T29" fmla="*/ 443 h 4842"/>
                  <a:gd name="T30" fmla="*/ 1084 w 2231"/>
                  <a:gd name="T31" fmla="*/ 404 h 4842"/>
                  <a:gd name="T32" fmla="*/ 1109 w 2231"/>
                  <a:gd name="T33" fmla="*/ 661 h 4842"/>
                  <a:gd name="T34" fmla="*/ 1048 w 2231"/>
                  <a:gd name="T35" fmla="*/ 594 h 4842"/>
                  <a:gd name="T36" fmla="*/ 1504 w 2231"/>
                  <a:gd name="T37" fmla="*/ 364 h 4842"/>
                  <a:gd name="T38" fmla="*/ 1501 w 2231"/>
                  <a:gd name="T39" fmla="*/ 422 h 4842"/>
                  <a:gd name="T40" fmla="*/ 1408 w 2231"/>
                  <a:gd name="T41" fmla="*/ 563 h 4842"/>
                  <a:gd name="T42" fmla="*/ 1222 w 2231"/>
                  <a:gd name="T43" fmla="*/ 647 h 4842"/>
                  <a:gd name="T44" fmla="*/ 1560 w 2231"/>
                  <a:gd name="T45" fmla="*/ 633 h 4842"/>
                  <a:gd name="T46" fmla="*/ 1355 w 2231"/>
                  <a:gd name="T47" fmla="*/ 743 h 4842"/>
                  <a:gd name="T48" fmla="*/ 1752 w 2231"/>
                  <a:gd name="T49" fmla="*/ 411 h 4842"/>
                  <a:gd name="T50" fmla="*/ 1753 w 2231"/>
                  <a:gd name="T51" fmla="*/ 431 h 4842"/>
                  <a:gd name="T52" fmla="*/ 1781 w 2231"/>
                  <a:gd name="T53" fmla="*/ 267 h 4842"/>
                  <a:gd name="T54" fmla="*/ 2203 w 2231"/>
                  <a:gd name="T55" fmla="*/ 3261 h 4842"/>
                  <a:gd name="T56" fmla="*/ 1103 w 2231"/>
                  <a:gd name="T57" fmla="*/ 3446 h 4842"/>
                  <a:gd name="T58" fmla="*/ 1450 w 2231"/>
                  <a:gd name="T59" fmla="*/ 809 h 4842"/>
                  <a:gd name="T60" fmla="*/ 1877 w 2231"/>
                  <a:gd name="T61" fmla="*/ 422 h 4842"/>
                  <a:gd name="T62" fmla="*/ 1808 w 2231"/>
                  <a:gd name="T63" fmla="*/ 365 h 4842"/>
                  <a:gd name="T64" fmla="*/ 1845 w 2231"/>
                  <a:gd name="T65" fmla="*/ 340 h 4842"/>
                  <a:gd name="T66" fmla="*/ 1886 w 2231"/>
                  <a:gd name="T67" fmla="*/ 380 h 4842"/>
                  <a:gd name="T68" fmla="*/ 1831 w 2231"/>
                  <a:gd name="T69" fmla="*/ 309 h 4842"/>
                  <a:gd name="T70" fmla="*/ 1812 w 2231"/>
                  <a:gd name="T71" fmla="*/ 292 h 4842"/>
                  <a:gd name="T72" fmla="*/ 1794 w 2231"/>
                  <a:gd name="T73" fmla="*/ 202 h 4842"/>
                  <a:gd name="T74" fmla="*/ 1758 w 2231"/>
                  <a:gd name="T75" fmla="*/ 171 h 4842"/>
                  <a:gd name="T76" fmla="*/ 1771 w 2231"/>
                  <a:gd name="T77" fmla="*/ 123 h 4842"/>
                  <a:gd name="T78" fmla="*/ 1745 w 2231"/>
                  <a:gd name="T79" fmla="*/ 174 h 4842"/>
                  <a:gd name="T80" fmla="*/ 1762 w 2231"/>
                  <a:gd name="T81" fmla="*/ 214 h 4842"/>
                  <a:gd name="T82" fmla="*/ 1766 w 2231"/>
                  <a:gd name="T83" fmla="*/ 306 h 4842"/>
                  <a:gd name="T84" fmla="*/ 1756 w 2231"/>
                  <a:gd name="T85" fmla="*/ 348 h 4842"/>
                  <a:gd name="T86" fmla="*/ 1719 w 2231"/>
                  <a:gd name="T87" fmla="*/ 427 h 4842"/>
                  <a:gd name="T88" fmla="*/ 1577 w 2231"/>
                  <a:gd name="T89" fmla="*/ 340 h 4842"/>
                  <a:gd name="T90" fmla="*/ 1639 w 2231"/>
                  <a:gd name="T91" fmla="*/ 256 h 4842"/>
                  <a:gd name="T92" fmla="*/ 1380 w 2231"/>
                  <a:gd name="T93" fmla="*/ 399 h 4842"/>
                  <a:gd name="T94" fmla="*/ 1325 w 2231"/>
                  <a:gd name="T95" fmla="*/ 428 h 4842"/>
                  <a:gd name="T96" fmla="*/ 1530 w 2231"/>
                  <a:gd name="T97" fmla="*/ 22 h 4842"/>
                  <a:gd name="T98" fmla="*/ 1489 w 2231"/>
                  <a:gd name="T99" fmla="*/ 41 h 4842"/>
                  <a:gd name="T100" fmla="*/ 1159 w 2231"/>
                  <a:gd name="T101" fmla="*/ 351 h 4842"/>
                  <a:gd name="T102" fmla="*/ 955 w 2231"/>
                  <a:gd name="T103" fmla="*/ 169 h 4842"/>
                  <a:gd name="T104" fmla="*/ 832 w 2231"/>
                  <a:gd name="T105" fmla="*/ 445 h 4842"/>
                  <a:gd name="T106" fmla="*/ 602 w 2231"/>
                  <a:gd name="T107" fmla="*/ 331 h 4842"/>
                  <a:gd name="T108" fmla="*/ 569 w 2231"/>
                  <a:gd name="T109" fmla="*/ 394 h 4842"/>
                  <a:gd name="T110" fmla="*/ 692 w 2231"/>
                  <a:gd name="T111" fmla="*/ 2989 h 4842"/>
                  <a:gd name="T112" fmla="*/ 336 w 2231"/>
                  <a:gd name="T113" fmla="*/ 3094 h 4842"/>
                  <a:gd name="T114" fmla="*/ 975 w 2231"/>
                  <a:gd name="T115" fmla="*/ 3583 h 4842"/>
                  <a:gd name="T116" fmla="*/ 1064 w 2231"/>
                  <a:gd name="T117" fmla="*/ 3588 h 4842"/>
                  <a:gd name="T118" fmla="*/ 2131 w 2231"/>
                  <a:gd name="T119" fmla="*/ 3332 h 4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31" h="4842">
                    <a:moveTo>
                      <a:pt x="1727" y="3551"/>
                    </a:moveTo>
                    <a:lnTo>
                      <a:pt x="1727" y="3551"/>
                    </a:lnTo>
                    <a:cubicBezTo>
                      <a:pt x="1604" y="3584"/>
                      <a:pt x="1465" y="3538"/>
                      <a:pt x="1344" y="3519"/>
                    </a:cubicBezTo>
                    <a:lnTo>
                      <a:pt x="1344" y="3519"/>
                    </a:lnTo>
                    <a:cubicBezTo>
                      <a:pt x="1319" y="3515"/>
                      <a:pt x="1294" y="3512"/>
                      <a:pt x="1270" y="3511"/>
                    </a:cubicBezTo>
                    <a:lnTo>
                      <a:pt x="1270" y="3511"/>
                    </a:lnTo>
                    <a:cubicBezTo>
                      <a:pt x="1388" y="3490"/>
                      <a:pt x="1505" y="3468"/>
                      <a:pt x="1622" y="3446"/>
                    </a:cubicBezTo>
                    <a:lnTo>
                      <a:pt x="1622" y="3446"/>
                    </a:lnTo>
                    <a:cubicBezTo>
                      <a:pt x="1643" y="3443"/>
                      <a:pt x="1634" y="3411"/>
                      <a:pt x="1614" y="3415"/>
                    </a:cubicBezTo>
                    <a:lnTo>
                      <a:pt x="1614" y="3415"/>
                    </a:lnTo>
                    <a:cubicBezTo>
                      <a:pt x="1465" y="3443"/>
                      <a:pt x="1315" y="3470"/>
                      <a:pt x="1166" y="3497"/>
                    </a:cubicBezTo>
                    <a:lnTo>
                      <a:pt x="1166" y="3497"/>
                    </a:lnTo>
                    <a:cubicBezTo>
                      <a:pt x="1244" y="3454"/>
                      <a:pt x="1332" y="3432"/>
                      <a:pt x="1425" y="3433"/>
                    </a:cubicBezTo>
                    <a:lnTo>
                      <a:pt x="1425" y="3433"/>
                    </a:lnTo>
                    <a:cubicBezTo>
                      <a:pt x="1446" y="3434"/>
                      <a:pt x="1446" y="3401"/>
                      <a:pt x="1425" y="3401"/>
                    </a:cubicBezTo>
                    <a:lnTo>
                      <a:pt x="1425" y="3401"/>
                    </a:lnTo>
                    <a:cubicBezTo>
                      <a:pt x="1325" y="3399"/>
                      <a:pt x="1231" y="3424"/>
                      <a:pt x="1147" y="3470"/>
                    </a:cubicBezTo>
                    <a:lnTo>
                      <a:pt x="1147" y="3470"/>
                    </a:lnTo>
                    <a:cubicBezTo>
                      <a:pt x="1271" y="3352"/>
                      <a:pt x="1434" y="3337"/>
                      <a:pt x="1612" y="3360"/>
                    </a:cubicBezTo>
                    <a:lnTo>
                      <a:pt x="1612" y="3360"/>
                    </a:lnTo>
                    <a:cubicBezTo>
                      <a:pt x="1724" y="3375"/>
                      <a:pt x="1833" y="3372"/>
                      <a:pt x="1942" y="3360"/>
                    </a:cubicBezTo>
                    <a:lnTo>
                      <a:pt x="1942" y="3360"/>
                    </a:lnTo>
                    <a:cubicBezTo>
                      <a:pt x="1895" y="3375"/>
                      <a:pt x="1849" y="3384"/>
                      <a:pt x="1801" y="3389"/>
                    </a:cubicBezTo>
                    <a:lnTo>
                      <a:pt x="1801" y="3389"/>
                    </a:lnTo>
                    <a:cubicBezTo>
                      <a:pt x="1780" y="3390"/>
                      <a:pt x="1780" y="3423"/>
                      <a:pt x="1801" y="3421"/>
                    </a:cubicBezTo>
                    <a:lnTo>
                      <a:pt x="1801" y="3421"/>
                    </a:lnTo>
                    <a:cubicBezTo>
                      <a:pt x="1833" y="3418"/>
                      <a:pt x="1866" y="3413"/>
                      <a:pt x="1897" y="3406"/>
                    </a:cubicBezTo>
                    <a:lnTo>
                      <a:pt x="1897" y="3406"/>
                    </a:lnTo>
                    <a:cubicBezTo>
                      <a:pt x="1852" y="3430"/>
                      <a:pt x="1746" y="3492"/>
                      <a:pt x="1717" y="3470"/>
                    </a:cubicBezTo>
                    <a:lnTo>
                      <a:pt x="1717" y="3470"/>
                    </a:lnTo>
                    <a:cubicBezTo>
                      <a:pt x="1700" y="3458"/>
                      <a:pt x="1684" y="3486"/>
                      <a:pt x="1701" y="3498"/>
                    </a:cubicBezTo>
                    <a:lnTo>
                      <a:pt x="1701" y="3498"/>
                    </a:lnTo>
                    <a:cubicBezTo>
                      <a:pt x="1741" y="3528"/>
                      <a:pt x="1809" y="3479"/>
                      <a:pt x="1849" y="3462"/>
                    </a:cubicBezTo>
                    <a:lnTo>
                      <a:pt x="1849" y="3462"/>
                    </a:lnTo>
                    <a:cubicBezTo>
                      <a:pt x="1888" y="3446"/>
                      <a:pt x="1927" y="3427"/>
                      <a:pt x="1965" y="3408"/>
                    </a:cubicBezTo>
                    <a:lnTo>
                      <a:pt x="1965" y="3408"/>
                    </a:lnTo>
                    <a:cubicBezTo>
                      <a:pt x="1893" y="3469"/>
                      <a:pt x="1822" y="3526"/>
                      <a:pt x="1727" y="3551"/>
                    </a:cubicBezTo>
                    <a:close/>
                    <a:moveTo>
                      <a:pt x="447" y="3186"/>
                    </a:moveTo>
                    <a:lnTo>
                      <a:pt x="447" y="3186"/>
                    </a:lnTo>
                    <a:cubicBezTo>
                      <a:pt x="373" y="3037"/>
                      <a:pt x="262" y="2923"/>
                      <a:pt x="117" y="2849"/>
                    </a:cubicBezTo>
                    <a:lnTo>
                      <a:pt x="117" y="2849"/>
                    </a:lnTo>
                    <a:cubicBezTo>
                      <a:pt x="199" y="2873"/>
                      <a:pt x="274" y="2911"/>
                      <a:pt x="341" y="2965"/>
                    </a:cubicBezTo>
                    <a:lnTo>
                      <a:pt x="341" y="2965"/>
                    </a:lnTo>
                    <a:cubicBezTo>
                      <a:pt x="357" y="2979"/>
                      <a:pt x="380" y="2956"/>
                      <a:pt x="364" y="2942"/>
                    </a:cubicBezTo>
                    <a:lnTo>
                      <a:pt x="364" y="2942"/>
                    </a:lnTo>
                    <a:cubicBezTo>
                      <a:pt x="320" y="2907"/>
                      <a:pt x="273" y="2878"/>
                      <a:pt x="223" y="2855"/>
                    </a:cubicBezTo>
                    <a:lnTo>
                      <a:pt x="223" y="2855"/>
                    </a:lnTo>
                    <a:cubicBezTo>
                      <a:pt x="285" y="2864"/>
                      <a:pt x="344" y="2882"/>
                      <a:pt x="403" y="2908"/>
                    </a:cubicBezTo>
                    <a:lnTo>
                      <a:pt x="403" y="2908"/>
                    </a:lnTo>
                    <a:cubicBezTo>
                      <a:pt x="422" y="2917"/>
                      <a:pt x="438" y="2889"/>
                      <a:pt x="419" y="2880"/>
                    </a:cubicBezTo>
                    <a:lnTo>
                      <a:pt x="419" y="2880"/>
                    </a:lnTo>
                    <a:cubicBezTo>
                      <a:pt x="390" y="2867"/>
                      <a:pt x="362" y="2856"/>
                      <a:pt x="332" y="2847"/>
                    </a:cubicBezTo>
                    <a:lnTo>
                      <a:pt x="332" y="2847"/>
                    </a:lnTo>
                    <a:cubicBezTo>
                      <a:pt x="386" y="2853"/>
                      <a:pt x="439" y="2865"/>
                      <a:pt x="491" y="2887"/>
                    </a:cubicBezTo>
                    <a:lnTo>
                      <a:pt x="491" y="2887"/>
                    </a:lnTo>
                    <a:cubicBezTo>
                      <a:pt x="599" y="2933"/>
                      <a:pt x="671" y="3035"/>
                      <a:pt x="730" y="3132"/>
                    </a:cubicBezTo>
                    <a:lnTo>
                      <a:pt x="730" y="3132"/>
                    </a:lnTo>
                    <a:cubicBezTo>
                      <a:pt x="817" y="3273"/>
                      <a:pt x="884" y="3427"/>
                      <a:pt x="1011" y="3532"/>
                    </a:cubicBezTo>
                    <a:lnTo>
                      <a:pt x="1011" y="3532"/>
                    </a:lnTo>
                    <a:cubicBezTo>
                      <a:pt x="982" y="3519"/>
                      <a:pt x="954" y="3504"/>
                      <a:pt x="928" y="3488"/>
                    </a:cubicBezTo>
                    <a:lnTo>
                      <a:pt x="928" y="3488"/>
                    </a:lnTo>
                    <a:cubicBezTo>
                      <a:pt x="853" y="3381"/>
                      <a:pt x="770" y="3282"/>
                      <a:pt x="678" y="3191"/>
                    </a:cubicBezTo>
                    <a:lnTo>
                      <a:pt x="678" y="3191"/>
                    </a:lnTo>
                    <a:cubicBezTo>
                      <a:pt x="676" y="3185"/>
                      <a:pt x="672" y="3179"/>
                      <a:pt x="664" y="3178"/>
                    </a:cubicBezTo>
                    <a:lnTo>
                      <a:pt x="664" y="3178"/>
                    </a:lnTo>
                    <a:cubicBezTo>
                      <a:pt x="630" y="3146"/>
                      <a:pt x="595" y="3114"/>
                      <a:pt x="559" y="3083"/>
                    </a:cubicBezTo>
                    <a:lnTo>
                      <a:pt x="559" y="3083"/>
                    </a:lnTo>
                    <a:cubicBezTo>
                      <a:pt x="543" y="3070"/>
                      <a:pt x="520" y="3093"/>
                      <a:pt x="536" y="3106"/>
                    </a:cubicBezTo>
                    <a:lnTo>
                      <a:pt x="536" y="3106"/>
                    </a:lnTo>
                    <a:cubicBezTo>
                      <a:pt x="648" y="3200"/>
                      <a:pt x="747" y="3305"/>
                      <a:pt x="836" y="3418"/>
                    </a:cubicBezTo>
                    <a:lnTo>
                      <a:pt x="836" y="3418"/>
                    </a:lnTo>
                    <a:cubicBezTo>
                      <a:pt x="807" y="3393"/>
                      <a:pt x="780" y="3365"/>
                      <a:pt x="755" y="3334"/>
                    </a:cubicBezTo>
                    <a:lnTo>
                      <a:pt x="755" y="3334"/>
                    </a:lnTo>
                    <a:cubicBezTo>
                      <a:pt x="742" y="3318"/>
                      <a:pt x="719" y="3341"/>
                      <a:pt x="732" y="3357"/>
                    </a:cubicBezTo>
                    <a:lnTo>
                      <a:pt x="732" y="3357"/>
                    </a:lnTo>
                    <a:cubicBezTo>
                      <a:pt x="771" y="3406"/>
                      <a:pt x="816" y="3447"/>
                      <a:pt x="864" y="3483"/>
                    </a:cubicBezTo>
                    <a:lnTo>
                      <a:pt x="864" y="3483"/>
                    </a:lnTo>
                    <a:cubicBezTo>
                      <a:pt x="830" y="3470"/>
                      <a:pt x="799" y="3448"/>
                      <a:pt x="773" y="3419"/>
                    </a:cubicBezTo>
                    <a:lnTo>
                      <a:pt x="773" y="3419"/>
                    </a:lnTo>
                    <a:cubicBezTo>
                      <a:pt x="759" y="3403"/>
                      <a:pt x="736" y="3427"/>
                      <a:pt x="750" y="3442"/>
                    </a:cubicBezTo>
                    <a:lnTo>
                      <a:pt x="750" y="3442"/>
                    </a:lnTo>
                    <a:cubicBezTo>
                      <a:pt x="775" y="3470"/>
                      <a:pt x="804" y="3491"/>
                      <a:pt x="837" y="3507"/>
                    </a:cubicBezTo>
                    <a:lnTo>
                      <a:pt x="837" y="3507"/>
                    </a:lnTo>
                    <a:cubicBezTo>
                      <a:pt x="789" y="3495"/>
                      <a:pt x="741" y="3480"/>
                      <a:pt x="696" y="3461"/>
                    </a:cubicBezTo>
                    <a:lnTo>
                      <a:pt x="696" y="3461"/>
                    </a:lnTo>
                    <a:cubicBezTo>
                      <a:pt x="571" y="3406"/>
                      <a:pt x="505" y="3304"/>
                      <a:pt x="447" y="3186"/>
                    </a:cubicBezTo>
                    <a:close/>
                    <a:moveTo>
                      <a:pt x="757" y="528"/>
                    </a:moveTo>
                    <a:lnTo>
                      <a:pt x="757" y="528"/>
                    </a:lnTo>
                    <a:cubicBezTo>
                      <a:pt x="745" y="499"/>
                      <a:pt x="730" y="472"/>
                      <a:pt x="714" y="448"/>
                    </a:cubicBezTo>
                    <a:lnTo>
                      <a:pt x="714" y="448"/>
                    </a:lnTo>
                    <a:cubicBezTo>
                      <a:pt x="758" y="498"/>
                      <a:pt x="793" y="555"/>
                      <a:pt x="816" y="619"/>
                    </a:cubicBezTo>
                    <a:lnTo>
                      <a:pt x="816" y="619"/>
                    </a:lnTo>
                    <a:cubicBezTo>
                      <a:pt x="824" y="638"/>
                      <a:pt x="855" y="630"/>
                      <a:pt x="848" y="610"/>
                    </a:cubicBezTo>
                    <a:lnTo>
                      <a:pt x="848" y="610"/>
                    </a:lnTo>
                    <a:cubicBezTo>
                      <a:pt x="830" y="562"/>
                      <a:pt x="806" y="517"/>
                      <a:pt x="777" y="477"/>
                    </a:cubicBezTo>
                    <a:lnTo>
                      <a:pt x="777" y="477"/>
                    </a:lnTo>
                    <a:cubicBezTo>
                      <a:pt x="795" y="493"/>
                      <a:pt x="811" y="512"/>
                      <a:pt x="826" y="532"/>
                    </a:cubicBezTo>
                    <a:lnTo>
                      <a:pt x="826" y="532"/>
                    </a:lnTo>
                    <a:cubicBezTo>
                      <a:pt x="829" y="535"/>
                      <a:pt x="831" y="537"/>
                      <a:pt x="833" y="537"/>
                    </a:cubicBezTo>
                    <a:lnTo>
                      <a:pt x="833" y="537"/>
                    </a:lnTo>
                    <a:cubicBezTo>
                      <a:pt x="855" y="577"/>
                      <a:pt x="872" y="619"/>
                      <a:pt x="902" y="653"/>
                    </a:cubicBezTo>
                    <a:lnTo>
                      <a:pt x="902" y="653"/>
                    </a:lnTo>
                    <a:cubicBezTo>
                      <a:pt x="937" y="692"/>
                      <a:pt x="975" y="722"/>
                      <a:pt x="1017" y="745"/>
                    </a:cubicBezTo>
                    <a:lnTo>
                      <a:pt x="1017" y="745"/>
                    </a:lnTo>
                    <a:cubicBezTo>
                      <a:pt x="968" y="732"/>
                      <a:pt x="923" y="703"/>
                      <a:pt x="890" y="661"/>
                    </a:cubicBezTo>
                    <a:lnTo>
                      <a:pt x="890" y="661"/>
                    </a:lnTo>
                    <a:cubicBezTo>
                      <a:pt x="877" y="644"/>
                      <a:pt x="854" y="668"/>
                      <a:pt x="867" y="684"/>
                    </a:cubicBezTo>
                    <a:lnTo>
                      <a:pt x="867" y="684"/>
                    </a:lnTo>
                    <a:cubicBezTo>
                      <a:pt x="892" y="716"/>
                      <a:pt x="924" y="740"/>
                      <a:pt x="959" y="758"/>
                    </a:cubicBezTo>
                    <a:lnTo>
                      <a:pt x="959" y="758"/>
                    </a:lnTo>
                    <a:cubicBezTo>
                      <a:pt x="952" y="757"/>
                      <a:pt x="944" y="755"/>
                      <a:pt x="937" y="754"/>
                    </a:cubicBezTo>
                    <a:lnTo>
                      <a:pt x="937" y="754"/>
                    </a:lnTo>
                    <a:cubicBezTo>
                      <a:pt x="831" y="730"/>
                      <a:pt x="793" y="615"/>
                      <a:pt x="757" y="528"/>
                    </a:cubicBezTo>
                    <a:close/>
                    <a:moveTo>
                      <a:pt x="958" y="504"/>
                    </a:moveTo>
                    <a:lnTo>
                      <a:pt x="958" y="504"/>
                    </a:lnTo>
                    <a:cubicBezTo>
                      <a:pt x="980" y="477"/>
                      <a:pt x="992" y="449"/>
                      <a:pt x="1002" y="417"/>
                    </a:cubicBezTo>
                    <a:lnTo>
                      <a:pt x="1002" y="417"/>
                    </a:lnTo>
                    <a:cubicBezTo>
                      <a:pt x="1002" y="426"/>
                      <a:pt x="1002" y="434"/>
                      <a:pt x="1002" y="443"/>
                    </a:cubicBezTo>
                    <a:lnTo>
                      <a:pt x="1002" y="443"/>
                    </a:lnTo>
                    <a:cubicBezTo>
                      <a:pt x="1001" y="464"/>
                      <a:pt x="1033" y="464"/>
                      <a:pt x="1034" y="443"/>
                    </a:cubicBezTo>
                    <a:lnTo>
                      <a:pt x="1034" y="443"/>
                    </a:lnTo>
                    <a:cubicBezTo>
                      <a:pt x="1035" y="417"/>
                      <a:pt x="1035" y="391"/>
                      <a:pt x="1034" y="366"/>
                    </a:cubicBezTo>
                    <a:lnTo>
                      <a:pt x="1034" y="366"/>
                    </a:lnTo>
                    <a:cubicBezTo>
                      <a:pt x="1045" y="392"/>
                      <a:pt x="1055" y="419"/>
                      <a:pt x="1063" y="447"/>
                    </a:cubicBezTo>
                    <a:lnTo>
                      <a:pt x="1063" y="447"/>
                    </a:lnTo>
                    <a:cubicBezTo>
                      <a:pt x="1069" y="467"/>
                      <a:pt x="1101" y="458"/>
                      <a:pt x="1095" y="438"/>
                    </a:cubicBezTo>
                    <a:lnTo>
                      <a:pt x="1095" y="438"/>
                    </a:lnTo>
                    <a:cubicBezTo>
                      <a:pt x="1092" y="427"/>
                      <a:pt x="1087" y="416"/>
                      <a:pt x="1084" y="404"/>
                    </a:cubicBezTo>
                    <a:lnTo>
                      <a:pt x="1084" y="404"/>
                    </a:lnTo>
                    <a:cubicBezTo>
                      <a:pt x="1149" y="492"/>
                      <a:pt x="1165" y="576"/>
                      <a:pt x="1149" y="676"/>
                    </a:cubicBezTo>
                    <a:lnTo>
                      <a:pt x="1149" y="676"/>
                    </a:lnTo>
                    <a:cubicBezTo>
                      <a:pt x="1134" y="636"/>
                      <a:pt x="1126" y="594"/>
                      <a:pt x="1125" y="549"/>
                    </a:cubicBezTo>
                    <a:lnTo>
                      <a:pt x="1125" y="549"/>
                    </a:lnTo>
                    <a:cubicBezTo>
                      <a:pt x="1125" y="529"/>
                      <a:pt x="1092" y="529"/>
                      <a:pt x="1093" y="549"/>
                    </a:cubicBezTo>
                    <a:lnTo>
                      <a:pt x="1093" y="549"/>
                    </a:lnTo>
                    <a:cubicBezTo>
                      <a:pt x="1093" y="588"/>
                      <a:pt x="1099" y="625"/>
                      <a:pt x="1109" y="661"/>
                    </a:cubicBezTo>
                    <a:lnTo>
                      <a:pt x="1109" y="661"/>
                    </a:lnTo>
                    <a:cubicBezTo>
                      <a:pt x="1089" y="622"/>
                      <a:pt x="1076" y="579"/>
                      <a:pt x="1075" y="533"/>
                    </a:cubicBezTo>
                    <a:lnTo>
                      <a:pt x="1075" y="533"/>
                    </a:lnTo>
                    <a:cubicBezTo>
                      <a:pt x="1074" y="512"/>
                      <a:pt x="1042" y="512"/>
                      <a:pt x="1042" y="533"/>
                    </a:cubicBezTo>
                    <a:lnTo>
                      <a:pt x="1042" y="533"/>
                    </a:lnTo>
                    <a:cubicBezTo>
                      <a:pt x="1044" y="582"/>
                      <a:pt x="1056" y="628"/>
                      <a:pt x="1077" y="669"/>
                    </a:cubicBezTo>
                    <a:lnTo>
                      <a:pt x="1077" y="669"/>
                    </a:lnTo>
                    <a:cubicBezTo>
                      <a:pt x="1063" y="647"/>
                      <a:pt x="1053" y="622"/>
                      <a:pt x="1048" y="594"/>
                    </a:cubicBezTo>
                    <a:lnTo>
                      <a:pt x="1048" y="594"/>
                    </a:lnTo>
                    <a:cubicBezTo>
                      <a:pt x="1043" y="574"/>
                      <a:pt x="1012" y="583"/>
                      <a:pt x="1016" y="603"/>
                    </a:cubicBezTo>
                    <a:lnTo>
                      <a:pt x="1016" y="603"/>
                    </a:lnTo>
                    <a:cubicBezTo>
                      <a:pt x="1023" y="642"/>
                      <a:pt x="1040" y="676"/>
                      <a:pt x="1063" y="706"/>
                    </a:cubicBezTo>
                    <a:lnTo>
                      <a:pt x="1063" y="706"/>
                    </a:lnTo>
                    <a:cubicBezTo>
                      <a:pt x="986" y="669"/>
                      <a:pt x="891" y="592"/>
                      <a:pt x="958" y="504"/>
                    </a:cubicBezTo>
                    <a:close/>
                    <a:moveTo>
                      <a:pt x="1504" y="364"/>
                    </a:moveTo>
                    <a:lnTo>
                      <a:pt x="1504" y="364"/>
                    </a:lnTo>
                    <a:cubicBezTo>
                      <a:pt x="1484" y="384"/>
                      <a:pt x="1465" y="406"/>
                      <a:pt x="1448" y="428"/>
                    </a:cubicBezTo>
                    <a:lnTo>
                      <a:pt x="1448" y="428"/>
                    </a:lnTo>
                    <a:cubicBezTo>
                      <a:pt x="1435" y="445"/>
                      <a:pt x="1463" y="461"/>
                      <a:pt x="1476" y="445"/>
                    </a:cubicBezTo>
                    <a:lnTo>
                      <a:pt x="1476" y="445"/>
                    </a:lnTo>
                    <a:cubicBezTo>
                      <a:pt x="1485" y="434"/>
                      <a:pt x="1495" y="422"/>
                      <a:pt x="1504" y="411"/>
                    </a:cubicBezTo>
                    <a:lnTo>
                      <a:pt x="1504" y="411"/>
                    </a:lnTo>
                    <a:cubicBezTo>
                      <a:pt x="1503" y="415"/>
                      <a:pt x="1502" y="418"/>
                      <a:pt x="1501" y="422"/>
                    </a:cubicBezTo>
                    <a:lnTo>
                      <a:pt x="1501" y="422"/>
                    </a:lnTo>
                    <a:cubicBezTo>
                      <a:pt x="1482" y="513"/>
                      <a:pt x="1476" y="609"/>
                      <a:pt x="1395" y="672"/>
                    </a:cubicBezTo>
                    <a:lnTo>
                      <a:pt x="1395" y="672"/>
                    </a:lnTo>
                    <a:cubicBezTo>
                      <a:pt x="1355" y="702"/>
                      <a:pt x="1301" y="709"/>
                      <a:pt x="1248" y="709"/>
                    </a:cubicBezTo>
                    <a:lnTo>
                      <a:pt x="1248" y="709"/>
                    </a:lnTo>
                    <a:cubicBezTo>
                      <a:pt x="1314" y="676"/>
                      <a:pt x="1375" y="636"/>
                      <a:pt x="1431" y="586"/>
                    </a:cubicBezTo>
                    <a:lnTo>
                      <a:pt x="1431" y="586"/>
                    </a:lnTo>
                    <a:cubicBezTo>
                      <a:pt x="1446" y="572"/>
                      <a:pt x="1424" y="549"/>
                      <a:pt x="1408" y="563"/>
                    </a:cubicBezTo>
                    <a:lnTo>
                      <a:pt x="1408" y="563"/>
                    </a:lnTo>
                    <a:cubicBezTo>
                      <a:pt x="1356" y="609"/>
                      <a:pt x="1299" y="647"/>
                      <a:pt x="1237" y="678"/>
                    </a:cubicBezTo>
                    <a:lnTo>
                      <a:pt x="1237" y="678"/>
                    </a:lnTo>
                    <a:cubicBezTo>
                      <a:pt x="1273" y="639"/>
                      <a:pt x="1311" y="604"/>
                      <a:pt x="1355" y="573"/>
                    </a:cubicBezTo>
                    <a:lnTo>
                      <a:pt x="1355" y="573"/>
                    </a:lnTo>
                    <a:cubicBezTo>
                      <a:pt x="1371" y="561"/>
                      <a:pt x="1355" y="533"/>
                      <a:pt x="1338" y="545"/>
                    </a:cubicBezTo>
                    <a:lnTo>
                      <a:pt x="1338" y="545"/>
                    </a:lnTo>
                    <a:cubicBezTo>
                      <a:pt x="1295" y="576"/>
                      <a:pt x="1257" y="610"/>
                      <a:pt x="1222" y="647"/>
                    </a:cubicBezTo>
                    <a:lnTo>
                      <a:pt x="1222" y="647"/>
                    </a:lnTo>
                    <a:cubicBezTo>
                      <a:pt x="1281" y="528"/>
                      <a:pt x="1394" y="445"/>
                      <a:pt x="1504" y="364"/>
                    </a:cubicBezTo>
                    <a:close/>
                    <a:moveTo>
                      <a:pt x="1517" y="599"/>
                    </a:moveTo>
                    <a:lnTo>
                      <a:pt x="1517" y="599"/>
                    </a:lnTo>
                    <a:cubicBezTo>
                      <a:pt x="1560" y="561"/>
                      <a:pt x="1609" y="531"/>
                      <a:pt x="1661" y="510"/>
                    </a:cubicBezTo>
                    <a:lnTo>
                      <a:pt x="1661" y="510"/>
                    </a:lnTo>
                    <a:cubicBezTo>
                      <a:pt x="1616" y="538"/>
                      <a:pt x="1574" y="571"/>
                      <a:pt x="1537" y="611"/>
                    </a:cubicBezTo>
                    <a:lnTo>
                      <a:pt x="1537" y="611"/>
                    </a:lnTo>
                    <a:cubicBezTo>
                      <a:pt x="1522" y="626"/>
                      <a:pt x="1545" y="649"/>
                      <a:pt x="1560" y="633"/>
                    </a:cubicBezTo>
                    <a:lnTo>
                      <a:pt x="1560" y="633"/>
                    </a:lnTo>
                    <a:cubicBezTo>
                      <a:pt x="1586" y="606"/>
                      <a:pt x="1615" y="581"/>
                      <a:pt x="1645" y="559"/>
                    </a:cubicBezTo>
                    <a:lnTo>
                      <a:pt x="1645" y="559"/>
                    </a:lnTo>
                    <a:cubicBezTo>
                      <a:pt x="1601" y="603"/>
                      <a:pt x="1549" y="666"/>
                      <a:pt x="1490" y="716"/>
                    </a:cubicBezTo>
                    <a:lnTo>
                      <a:pt x="1490" y="716"/>
                    </a:lnTo>
                    <a:cubicBezTo>
                      <a:pt x="1488" y="707"/>
                      <a:pt x="1478" y="700"/>
                      <a:pt x="1467" y="706"/>
                    </a:cubicBezTo>
                    <a:lnTo>
                      <a:pt x="1467" y="706"/>
                    </a:lnTo>
                    <a:cubicBezTo>
                      <a:pt x="1431" y="727"/>
                      <a:pt x="1394" y="739"/>
                      <a:pt x="1355" y="743"/>
                    </a:cubicBezTo>
                    <a:lnTo>
                      <a:pt x="1355" y="743"/>
                    </a:lnTo>
                    <a:cubicBezTo>
                      <a:pt x="1400" y="731"/>
                      <a:pt x="1442" y="707"/>
                      <a:pt x="1472" y="666"/>
                    </a:cubicBezTo>
                    <a:lnTo>
                      <a:pt x="1472" y="666"/>
                    </a:lnTo>
                    <a:cubicBezTo>
                      <a:pt x="1484" y="648"/>
                      <a:pt x="1494" y="628"/>
                      <a:pt x="1502" y="605"/>
                    </a:cubicBezTo>
                    <a:lnTo>
                      <a:pt x="1502" y="605"/>
                    </a:lnTo>
                    <a:cubicBezTo>
                      <a:pt x="1507" y="605"/>
                      <a:pt x="1512" y="603"/>
                      <a:pt x="1517" y="599"/>
                    </a:cubicBezTo>
                    <a:close/>
                    <a:moveTo>
                      <a:pt x="1752" y="411"/>
                    </a:moveTo>
                    <a:lnTo>
                      <a:pt x="1752" y="411"/>
                    </a:lnTo>
                    <a:cubicBezTo>
                      <a:pt x="1753" y="410"/>
                      <a:pt x="1755" y="408"/>
                      <a:pt x="1756" y="407"/>
                    </a:cubicBezTo>
                    <a:lnTo>
                      <a:pt x="1756" y="407"/>
                    </a:lnTo>
                    <a:cubicBezTo>
                      <a:pt x="1759" y="406"/>
                      <a:pt x="1762" y="405"/>
                      <a:pt x="1764" y="404"/>
                    </a:cubicBezTo>
                    <a:lnTo>
                      <a:pt x="1764" y="404"/>
                    </a:lnTo>
                    <a:cubicBezTo>
                      <a:pt x="1772" y="407"/>
                      <a:pt x="1776" y="419"/>
                      <a:pt x="1773" y="428"/>
                    </a:cubicBezTo>
                    <a:lnTo>
                      <a:pt x="1773" y="428"/>
                    </a:lnTo>
                    <a:cubicBezTo>
                      <a:pt x="1767" y="429"/>
                      <a:pt x="1761" y="430"/>
                      <a:pt x="1753" y="431"/>
                    </a:cubicBezTo>
                    <a:lnTo>
                      <a:pt x="1753" y="431"/>
                    </a:lnTo>
                    <a:cubicBezTo>
                      <a:pt x="1751" y="426"/>
                      <a:pt x="1749" y="417"/>
                      <a:pt x="1752" y="411"/>
                    </a:cubicBezTo>
                    <a:close/>
                    <a:moveTo>
                      <a:pt x="1796" y="281"/>
                    </a:moveTo>
                    <a:lnTo>
                      <a:pt x="1796" y="281"/>
                    </a:lnTo>
                    <a:cubicBezTo>
                      <a:pt x="1793" y="280"/>
                      <a:pt x="1790" y="280"/>
                      <a:pt x="1788" y="281"/>
                    </a:cubicBezTo>
                    <a:lnTo>
                      <a:pt x="1788" y="281"/>
                    </a:lnTo>
                    <a:cubicBezTo>
                      <a:pt x="1784" y="277"/>
                      <a:pt x="1782" y="273"/>
                      <a:pt x="1781" y="267"/>
                    </a:cubicBezTo>
                    <a:lnTo>
                      <a:pt x="1781" y="267"/>
                    </a:lnTo>
                    <a:lnTo>
                      <a:pt x="1781" y="267"/>
                    </a:lnTo>
                    <a:lnTo>
                      <a:pt x="1781" y="267"/>
                    </a:lnTo>
                    <a:cubicBezTo>
                      <a:pt x="1785" y="272"/>
                      <a:pt x="1791" y="277"/>
                      <a:pt x="1796" y="281"/>
                    </a:cubicBezTo>
                    <a:close/>
                    <a:moveTo>
                      <a:pt x="1228" y="760"/>
                    </a:moveTo>
                    <a:lnTo>
                      <a:pt x="1228" y="760"/>
                    </a:lnTo>
                    <a:cubicBezTo>
                      <a:pt x="1299" y="784"/>
                      <a:pt x="1374" y="782"/>
                      <a:pt x="1442" y="754"/>
                    </a:cubicBezTo>
                    <a:lnTo>
                      <a:pt x="1442" y="754"/>
                    </a:lnTo>
                    <a:cubicBezTo>
                      <a:pt x="1372" y="801"/>
                      <a:pt x="1299" y="820"/>
                      <a:pt x="1228" y="760"/>
                    </a:cubicBezTo>
                    <a:close/>
                    <a:moveTo>
                      <a:pt x="2203" y="3261"/>
                    </a:moveTo>
                    <a:lnTo>
                      <a:pt x="2203" y="3261"/>
                    </a:lnTo>
                    <a:cubicBezTo>
                      <a:pt x="2173" y="3263"/>
                      <a:pt x="2146" y="3272"/>
                      <a:pt x="2122" y="3285"/>
                    </a:cubicBezTo>
                    <a:lnTo>
                      <a:pt x="2122" y="3285"/>
                    </a:lnTo>
                    <a:cubicBezTo>
                      <a:pt x="2018" y="3304"/>
                      <a:pt x="1913" y="3319"/>
                      <a:pt x="1807" y="3323"/>
                    </a:cubicBezTo>
                    <a:lnTo>
                      <a:pt x="1807" y="3323"/>
                    </a:lnTo>
                    <a:cubicBezTo>
                      <a:pt x="1690" y="3328"/>
                      <a:pt x="1576" y="3301"/>
                      <a:pt x="1460" y="3296"/>
                    </a:cubicBezTo>
                    <a:lnTo>
                      <a:pt x="1460" y="3296"/>
                    </a:lnTo>
                    <a:cubicBezTo>
                      <a:pt x="1324" y="3290"/>
                      <a:pt x="1196" y="3351"/>
                      <a:pt x="1103" y="3446"/>
                    </a:cubicBezTo>
                    <a:lnTo>
                      <a:pt x="1103" y="3446"/>
                    </a:lnTo>
                    <a:cubicBezTo>
                      <a:pt x="1318" y="2596"/>
                      <a:pt x="1254" y="1654"/>
                      <a:pt x="1179" y="793"/>
                    </a:cubicBezTo>
                    <a:lnTo>
                      <a:pt x="1179" y="793"/>
                    </a:lnTo>
                    <a:cubicBezTo>
                      <a:pt x="1182" y="792"/>
                      <a:pt x="1183" y="792"/>
                      <a:pt x="1185" y="792"/>
                    </a:cubicBezTo>
                    <a:lnTo>
                      <a:pt x="1185" y="792"/>
                    </a:lnTo>
                    <a:cubicBezTo>
                      <a:pt x="1186" y="791"/>
                      <a:pt x="1187" y="791"/>
                      <a:pt x="1188" y="790"/>
                    </a:cubicBezTo>
                    <a:lnTo>
                      <a:pt x="1188" y="790"/>
                    </a:lnTo>
                    <a:cubicBezTo>
                      <a:pt x="1260" y="850"/>
                      <a:pt x="1366" y="855"/>
                      <a:pt x="1450" y="809"/>
                    </a:cubicBezTo>
                    <a:lnTo>
                      <a:pt x="1450" y="809"/>
                    </a:lnTo>
                    <a:cubicBezTo>
                      <a:pt x="1617" y="716"/>
                      <a:pt x="1725" y="437"/>
                      <a:pt x="1948" y="483"/>
                    </a:cubicBezTo>
                    <a:lnTo>
                      <a:pt x="1948" y="483"/>
                    </a:lnTo>
                    <a:cubicBezTo>
                      <a:pt x="1978" y="490"/>
                      <a:pt x="1991" y="442"/>
                      <a:pt x="1961" y="436"/>
                    </a:cubicBezTo>
                    <a:lnTo>
                      <a:pt x="1961" y="436"/>
                    </a:lnTo>
                    <a:cubicBezTo>
                      <a:pt x="1938" y="431"/>
                      <a:pt x="1915" y="430"/>
                      <a:pt x="1894" y="430"/>
                    </a:cubicBezTo>
                    <a:lnTo>
                      <a:pt x="1894" y="430"/>
                    </a:lnTo>
                    <a:cubicBezTo>
                      <a:pt x="1890" y="426"/>
                      <a:pt x="1884" y="422"/>
                      <a:pt x="1877" y="422"/>
                    </a:cubicBezTo>
                    <a:lnTo>
                      <a:pt x="1877" y="422"/>
                    </a:lnTo>
                    <a:cubicBezTo>
                      <a:pt x="1853" y="421"/>
                      <a:pt x="1829" y="422"/>
                      <a:pt x="1806" y="424"/>
                    </a:cubicBezTo>
                    <a:lnTo>
                      <a:pt x="1806" y="424"/>
                    </a:lnTo>
                    <a:cubicBezTo>
                      <a:pt x="1808" y="404"/>
                      <a:pt x="1800" y="384"/>
                      <a:pt x="1782" y="375"/>
                    </a:cubicBezTo>
                    <a:lnTo>
                      <a:pt x="1782" y="375"/>
                    </a:lnTo>
                    <a:cubicBezTo>
                      <a:pt x="1784" y="376"/>
                      <a:pt x="1786" y="376"/>
                      <a:pt x="1788" y="377"/>
                    </a:cubicBezTo>
                    <a:lnTo>
                      <a:pt x="1788" y="377"/>
                    </a:lnTo>
                    <a:cubicBezTo>
                      <a:pt x="1796" y="380"/>
                      <a:pt x="1805" y="373"/>
                      <a:pt x="1808" y="365"/>
                    </a:cubicBezTo>
                    <a:lnTo>
                      <a:pt x="1808" y="365"/>
                    </a:lnTo>
                    <a:cubicBezTo>
                      <a:pt x="1809" y="362"/>
                      <a:pt x="1808" y="359"/>
                      <a:pt x="1808" y="357"/>
                    </a:cubicBezTo>
                    <a:lnTo>
                      <a:pt x="1808" y="357"/>
                    </a:lnTo>
                    <a:cubicBezTo>
                      <a:pt x="1814" y="356"/>
                      <a:pt x="1821" y="353"/>
                      <a:pt x="1827" y="351"/>
                    </a:cubicBezTo>
                    <a:lnTo>
                      <a:pt x="1827" y="351"/>
                    </a:lnTo>
                    <a:cubicBezTo>
                      <a:pt x="1834" y="352"/>
                      <a:pt x="1841" y="349"/>
                      <a:pt x="1844" y="343"/>
                    </a:cubicBezTo>
                    <a:lnTo>
                      <a:pt x="1844" y="343"/>
                    </a:lnTo>
                    <a:cubicBezTo>
                      <a:pt x="1844" y="342"/>
                      <a:pt x="1845" y="341"/>
                      <a:pt x="1845" y="340"/>
                    </a:cubicBezTo>
                    <a:lnTo>
                      <a:pt x="1845" y="340"/>
                    </a:lnTo>
                    <a:cubicBezTo>
                      <a:pt x="1848" y="337"/>
                      <a:pt x="1851" y="335"/>
                      <a:pt x="1853" y="332"/>
                    </a:cubicBezTo>
                    <a:lnTo>
                      <a:pt x="1853" y="332"/>
                    </a:lnTo>
                    <a:cubicBezTo>
                      <a:pt x="1856" y="330"/>
                      <a:pt x="1857" y="327"/>
                      <a:pt x="1857" y="325"/>
                    </a:cubicBezTo>
                    <a:lnTo>
                      <a:pt x="1857" y="325"/>
                    </a:lnTo>
                    <a:cubicBezTo>
                      <a:pt x="1858" y="340"/>
                      <a:pt x="1857" y="356"/>
                      <a:pt x="1855" y="371"/>
                    </a:cubicBezTo>
                    <a:lnTo>
                      <a:pt x="1855" y="371"/>
                    </a:lnTo>
                    <a:cubicBezTo>
                      <a:pt x="1852" y="392"/>
                      <a:pt x="1883" y="401"/>
                      <a:pt x="1886" y="380"/>
                    </a:cubicBezTo>
                    <a:lnTo>
                      <a:pt x="1886" y="380"/>
                    </a:lnTo>
                    <a:cubicBezTo>
                      <a:pt x="1892" y="350"/>
                      <a:pt x="1892" y="321"/>
                      <a:pt x="1886" y="291"/>
                    </a:cubicBezTo>
                    <a:lnTo>
                      <a:pt x="1886" y="291"/>
                    </a:lnTo>
                    <a:cubicBezTo>
                      <a:pt x="1883" y="270"/>
                      <a:pt x="1852" y="279"/>
                      <a:pt x="1855" y="300"/>
                    </a:cubicBezTo>
                    <a:lnTo>
                      <a:pt x="1855" y="300"/>
                    </a:lnTo>
                    <a:cubicBezTo>
                      <a:pt x="1856" y="305"/>
                      <a:pt x="1857" y="311"/>
                      <a:pt x="1857" y="316"/>
                    </a:cubicBezTo>
                    <a:lnTo>
                      <a:pt x="1857" y="316"/>
                    </a:lnTo>
                    <a:cubicBezTo>
                      <a:pt x="1853" y="306"/>
                      <a:pt x="1840" y="299"/>
                      <a:pt x="1831" y="309"/>
                    </a:cubicBezTo>
                    <a:lnTo>
                      <a:pt x="1831" y="309"/>
                    </a:lnTo>
                    <a:cubicBezTo>
                      <a:pt x="1829" y="310"/>
                      <a:pt x="1828" y="311"/>
                      <a:pt x="1827" y="312"/>
                    </a:cubicBezTo>
                    <a:lnTo>
                      <a:pt x="1827" y="312"/>
                    </a:lnTo>
                    <a:cubicBezTo>
                      <a:pt x="1825" y="311"/>
                      <a:pt x="1823" y="310"/>
                      <a:pt x="1821" y="308"/>
                    </a:cubicBezTo>
                    <a:lnTo>
                      <a:pt x="1821" y="308"/>
                    </a:lnTo>
                    <a:cubicBezTo>
                      <a:pt x="1821" y="306"/>
                      <a:pt x="1821" y="305"/>
                      <a:pt x="1820" y="303"/>
                    </a:cubicBezTo>
                    <a:lnTo>
                      <a:pt x="1820" y="303"/>
                    </a:lnTo>
                    <a:cubicBezTo>
                      <a:pt x="1819" y="298"/>
                      <a:pt x="1816" y="295"/>
                      <a:pt x="1812" y="292"/>
                    </a:cubicBezTo>
                    <a:lnTo>
                      <a:pt x="1804" y="286"/>
                    </a:lnTo>
                    <a:lnTo>
                      <a:pt x="1804" y="286"/>
                    </a:lnTo>
                    <a:cubicBezTo>
                      <a:pt x="1819" y="289"/>
                      <a:pt x="1830" y="265"/>
                      <a:pt x="1815" y="255"/>
                    </a:cubicBezTo>
                    <a:lnTo>
                      <a:pt x="1815" y="255"/>
                    </a:lnTo>
                    <a:cubicBezTo>
                      <a:pt x="1799" y="244"/>
                      <a:pt x="1793" y="226"/>
                      <a:pt x="1794" y="208"/>
                    </a:cubicBezTo>
                    <a:lnTo>
                      <a:pt x="1794" y="208"/>
                    </a:lnTo>
                    <a:cubicBezTo>
                      <a:pt x="1794" y="206"/>
                      <a:pt x="1794" y="204"/>
                      <a:pt x="1794" y="202"/>
                    </a:cubicBezTo>
                    <a:lnTo>
                      <a:pt x="1794" y="202"/>
                    </a:lnTo>
                    <a:cubicBezTo>
                      <a:pt x="1801" y="201"/>
                      <a:pt x="1807" y="199"/>
                      <a:pt x="1813" y="196"/>
                    </a:cubicBezTo>
                    <a:lnTo>
                      <a:pt x="1813" y="196"/>
                    </a:lnTo>
                    <a:cubicBezTo>
                      <a:pt x="1821" y="193"/>
                      <a:pt x="1823" y="181"/>
                      <a:pt x="1819" y="174"/>
                    </a:cubicBezTo>
                    <a:lnTo>
                      <a:pt x="1819" y="174"/>
                    </a:lnTo>
                    <a:cubicBezTo>
                      <a:pt x="1814" y="166"/>
                      <a:pt x="1804" y="165"/>
                      <a:pt x="1796" y="168"/>
                    </a:cubicBezTo>
                    <a:lnTo>
                      <a:pt x="1796" y="168"/>
                    </a:lnTo>
                    <a:cubicBezTo>
                      <a:pt x="1784" y="174"/>
                      <a:pt x="1771" y="174"/>
                      <a:pt x="1758" y="171"/>
                    </a:cubicBezTo>
                    <a:lnTo>
                      <a:pt x="1758" y="171"/>
                    </a:lnTo>
                    <a:cubicBezTo>
                      <a:pt x="1756" y="170"/>
                      <a:pt x="1754" y="170"/>
                      <a:pt x="1752" y="171"/>
                    </a:cubicBezTo>
                    <a:lnTo>
                      <a:pt x="1752" y="171"/>
                    </a:lnTo>
                    <a:cubicBezTo>
                      <a:pt x="1789" y="149"/>
                      <a:pt x="1827" y="128"/>
                      <a:pt x="1864" y="107"/>
                    </a:cubicBezTo>
                    <a:lnTo>
                      <a:pt x="1864" y="107"/>
                    </a:lnTo>
                    <a:cubicBezTo>
                      <a:pt x="1883" y="96"/>
                      <a:pt x="1866" y="68"/>
                      <a:pt x="1848" y="78"/>
                    </a:cubicBezTo>
                    <a:lnTo>
                      <a:pt x="1848" y="78"/>
                    </a:lnTo>
                    <a:cubicBezTo>
                      <a:pt x="1822" y="93"/>
                      <a:pt x="1797" y="108"/>
                      <a:pt x="1771" y="123"/>
                    </a:cubicBezTo>
                    <a:lnTo>
                      <a:pt x="1771" y="123"/>
                    </a:lnTo>
                    <a:cubicBezTo>
                      <a:pt x="1774" y="107"/>
                      <a:pt x="1751" y="97"/>
                      <a:pt x="1741" y="112"/>
                    </a:cubicBezTo>
                    <a:lnTo>
                      <a:pt x="1741" y="112"/>
                    </a:lnTo>
                    <a:cubicBezTo>
                      <a:pt x="1732" y="124"/>
                      <a:pt x="1723" y="137"/>
                      <a:pt x="1715" y="149"/>
                    </a:cubicBezTo>
                    <a:lnTo>
                      <a:pt x="1715" y="149"/>
                    </a:lnTo>
                    <a:cubicBezTo>
                      <a:pt x="1706" y="164"/>
                      <a:pt x="1722" y="176"/>
                      <a:pt x="1735" y="172"/>
                    </a:cubicBezTo>
                    <a:lnTo>
                      <a:pt x="1735" y="172"/>
                    </a:lnTo>
                    <a:cubicBezTo>
                      <a:pt x="1738" y="174"/>
                      <a:pt x="1741" y="174"/>
                      <a:pt x="1745" y="174"/>
                    </a:cubicBezTo>
                    <a:lnTo>
                      <a:pt x="1745" y="174"/>
                    </a:lnTo>
                    <a:cubicBezTo>
                      <a:pt x="1735" y="181"/>
                      <a:pt x="1735" y="198"/>
                      <a:pt x="1749" y="202"/>
                    </a:cubicBezTo>
                    <a:lnTo>
                      <a:pt x="1749" y="202"/>
                    </a:lnTo>
                    <a:cubicBezTo>
                      <a:pt x="1754" y="204"/>
                      <a:pt x="1758" y="204"/>
                      <a:pt x="1763" y="205"/>
                    </a:cubicBezTo>
                    <a:lnTo>
                      <a:pt x="1763" y="205"/>
                    </a:lnTo>
                    <a:cubicBezTo>
                      <a:pt x="1762" y="206"/>
                      <a:pt x="1762" y="206"/>
                      <a:pt x="1762" y="208"/>
                    </a:cubicBezTo>
                    <a:lnTo>
                      <a:pt x="1762" y="208"/>
                    </a:lnTo>
                    <a:cubicBezTo>
                      <a:pt x="1762" y="210"/>
                      <a:pt x="1762" y="212"/>
                      <a:pt x="1762" y="214"/>
                    </a:cubicBezTo>
                    <a:lnTo>
                      <a:pt x="1762" y="214"/>
                    </a:lnTo>
                    <a:cubicBezTo>
                      <a:pt x="1752" y="206"/>
                      <a:pt x="1733" y="215"/>
                      <a:pt x="1737" y="231"/>
                    </a:cubicBezTo>
                    <a:lnTo>
                      <a:pt x="1737" y="231"/>
                    </a:lnTo>
                    <a:cubicBezTo>
                      <a:pt x="1741" y="251"/>
                      <a:pt x="1745" y="272"/>
                      <a:pt x="1749" y="292"/>
                    </a:cubicBezTo>
                    <a:lnTo>
                      <a:pt x="1749" y="292"/>
                    </a:lnTo>
                    <a:cubicBezTo>
                      <a:pt x="1751" y="300"/>
                      <a:pt x="1757" y="303"/>
                      <a:pt x="1763" y="303"/>
                    </a:cubicBezTo>
                    <a:lnTo>
                      <a:pt x="1763" y="303"/>
                    </a:lnTo>
                    <a:cubicBezTo>
                      <a:pt x="1764" y="305"/>
                      <a:pt x="1765" y="305"/>
                      <a:pt x="1766" y="306"/>
                    </a:cubicBezTo>
                    <a:lnTo>
                      <a:pt x="1766" y="306"/>
                    </a:lnTo>
                    <a:cubicBezTo>
                      <a:pt x="1767" y="308"/>
                      <a:pt x="1769" y="310"/>
                      <a:pt x="1771" y="311"/>
                    </a:cubicBezTo>
                    <a:lnTo>
                      <a:pt x="1771" y="311"/>
                    </a:lnTo>
                    <a:cubicBezTo>
                      <a:pt x="1777" y="316"/>
                      <a:pt x="1783" y="321"/>
                      <a:pt x="1790" y="325"/>
                    </a:cubicBezTo>
                    <a:lnTo>
                      <a:pt x="1790" y="325"/>
                    </a:lnTo>
                    <a:cubicBezTo>
                      <a:pt x="1783" y="325"/>
                      <a:pt x="1777" y="323"/>
                      <a:pt x="1771" y="321"/>
                    </a:cubicBezTo>
                    <a:lnTo>
                      <a:pt x="1771" y="321"/>
                    </a:lnTo>
                    <a:cubicBezTo>
                      <a:pt x="1753" y="314"/>
                      <a:pt x="1745" y="337"/>
                      <a:pt x="1756" y="348"/>
                    </a:cubicBezTo>
                    <a:lnTo>
                      <a:pt x="1756" y="348"/>
                    </a:lnTo>
                    <a:cubicBezTo>
                      <a:pt x="1742" y="356"/>
                      <a:pt x="1730" y="369"/>
                      <a:pt x="1727" y="385"/>
                    </a:cubicBezTo>
                    <a:lnTo>
                      <a:pt x="1727" y="385"/>
                    </a:lnTo>
                    <a:cubicBezTo>
                      <a:pt x="1712" y="392"/>
                      <a:pt x="1697" y="401"/>
                      <a:pt x="1684" y="412"/>
                    </a:cubicBezTo>
                    <a:lnTo>
                      <a:pt x="1684" y="412"/>
                    </a:lnTo>
                    <a:cubicBezTo>
                      <a:pt x="1667" y="424"/>
                      <a:pt x="1683" y="452"/>
                      <a:pt x="1700" y="440"/>
                    </a:cubicBezTo>
                    <a:lnTo>
                      <a:pt x="1700" y="440"/>
                    </a:lnTo>
                    <a:cubicBezTo>
                      <a:pt x="1706" y="435"/>
                      <a:pt x="1712" y="431"/>
                      <a:pt x="1719" y="427"/>
                    </a:cubicBezTo>
                    <a:lnTo>
                      <a:pt x="1719" y="427"/>
                    </a:lnTo>
                    <a:cubicBezTo>
                      <a:pt x="1719" y="431"/>
                      <a:pt x="1721" y="434"/>
                      <a:pt x="1722" y="438"/>
                    </a:cubicBezTo>
                    <a:lnTo>
                      <a:pt x="1722" y="438"/>
                    </a:lnTo>
                    <a:cubicBezTo>
                      <a:pt x="1651" y="456"/>
                      <a:pt x="1584" y="487"/>
                      <a:pt x="1523" y="532"/>
                    </a:cubicBezTo>
                    <a:lnTo>
                      <a:pt x="1523" y="532"/>
                    </a:lnTo>
                    <a:cubicBezTo>
                      <a:pt x="1538" y="468"/>
                      <a:pt x="1548" y="401"/>
                      <a:pt x="1571" y="346"/>
                    </a:cubicBezTo>
                    <a:lnTo>
                      <a:pt x="1571" y="346"/>
                    </a:lnTo>
                    <a:cubicBezTo>
                      <a:pt x="1574" y="344"/>
                      <a:pt x="1576" y="342"/>
                      <a:pt x="1577" y="340"/>
                    </a:cubicBezTo>
                    <a:lnTo>
                      <a:pt x="1577" y="340"/>
                    </a:lnTo>
                    <a:cubicBezTo>
                      <a:pt x="1583" y="336"/>
                      <a:pt x="1584" y="330"/>
                      <a:pt x="1581" y="325"/>
                    </a:cubicBezTo>
                    <a:lnTo>
                      <a:pt x="1581" y="325"/>
                    </a:lnTo>
                    <a:cubicBezTo>
                      <a:pt x="1589" y="310"/>
                      <a:pt x="1598" y="297"/>
                      <a:pt x="1608" y="285"/>
                    </a:cubicBezTo>
                    <a:lnTo>
                      <a:pt x="1608" y="285"/>
                    </a:lnTo>
                    <a:cubicBezTo>
                      <a:pt x="1616" y="278"/>
                      <a:pt x="1625" y="271"/>
                      <a:pt x="1632" y="265"/>
                    </a:cubicBezTo>
                    <a:lnTo>
                      <a:pt x="1632" y="265"/>
                    </a:lnTo>
                    <a:cubicBezTo>
                      <a:pt x="1636" y="262"/>
                      <a:pt x="1638" y="259"/>
                      <a:pt x="1639" y="256"/>
                    </a:cubicBezTo>
                    <a:lnTo>
                      <a:pt x="1639" y="256"/>
                    </a:lnTo>
                    <a:cubicBezTo>
                      <a:pt x="1649" y="249"/>
                      <a:pt x="1660" y="242"/>
                      <a:pt x="1672" y="237"/>
                    </a:cubicBezTo>
                    <a:lnTo>
                      <a:pt x="1672" y="237"/>
                    </a:lnTo>
                    <a:cubicBezTo>
                      <a:pt x="1701" y="225"/>
                      <a:pt x="1688" y="178"/>
                      <a:pt x="1660" y="190"/>
                    </a:cubicBezTo>
                    <a:lnTo>
                      <a:pt x="1660" y="190"/>
                    </a:lnTo>
                    <a:cubicBezTo>
                      <a:pt x="1628" y="203"/>
                      <a:pt x="1602" y="221"/>
                      <a:pt x="1583" y="243"/>
                    </a:cubicBezTo>
                    <a:lnTo>
                      <a:pt x="1583" y="243"/>
                    </a:lnTo>
                    <a:cubicBezTo>
                      <a:pt x="1519" y="296"/>
                      <a:pt x="1447" y="346"/>
                      <a:pt x="1380" y="399"/>
                    </a:cubicBezTo>
                    <a:lnTo>
                      <a:pt x="1380" y="399"/>
                    </a:lnTo>
                    <a:cubicBezTo>
                      <a:pt x="1395" y="373"/>
                      <a:pt x="1412" y="349"/>
                      <a:pt x="1429" y="326"/>
                    </a:cubicBezTo>
                    <a:lnTo>
                      <a:pt x="1429" y="326"/>
                    </a:lnTo>
                    <a:cubicBezTo>
                      <a:pt x="1442" y="309"/>
                      <a:pt x="1414" y="293"/>
                      <a:pt x="1401" y="310"/>
                    </a:cubicBezTo>
                    <a:lnTo>
                      <a:pt x="1401" y="310"/>
                    </a:lnTo>
                    <a:cubicBezTo>
                      <a:pt x="1373" y="346"/>
                      <a:pt x="1348" y="386"/>
                      <a:pt x="1327" y="427"/>
                    </a:cubicBezTo>
                    <a:lnTo>
                      <a:pt x="1327" y="427"/>
                    </a:lnTo>
                    <a:cubicBezTo>
                      <a:pt x="1326" y="427"/>
                      <a:pt x="1326" y="427"/>
                      <a:pt x="1325" y="428"/>
                    </a:cubicBezTo>
                    <a:lnTo>
                      <a:pt x="1325" y="428"/>
                    </a:lnTo>
                    <a:cubicBezTo>
                      <a:pt x="1318" y="436"/>
                      <a:pt x="1315" y="444"/>
                      <a:pt x="1314" y="454"/>
                    </a:cubicBezTo>
                    <a:lnTo>
                      <a:pt x="1314" y="454"/>
                    </a:lnTo>
                    <a:cubicBezTo>
                      <a:pt x="1296" y="470"/>
                      <a:pt x="1279" y="487"/>
                      <a:pt x="1263" y="504"/>
                    </a:cubicBezTo>
                    <a:lnTo>
                      <a:pt x="1263" y="504"/>
                    </a:lnTo>
                    <a:cubicBezTo>
                      <a:pt x="1335" y="339"/>
                      <a:pt x="1424" y="185"/>
                      <a:pt x="1532" y="41"/>
                    </a:cubicBezTo>
                    <a:lnTo>
                      <a:pt x="1532" y="41"/>
                    </a:lnTo>
                    <a:cubicBezTo>
                      <a:pt x="1537" y="34"/>
                      <a:pt x="1535" y="27"/>
                      <a:pt x="1530" y="22"/>
                    </a:cubicBezTo>
                    <a:lnTo>
                      <a:pt x="1530" y="22"/>
                    </a:lnTo>
                    <a:cubicBezTo>
                      <a:pt x="1531" y="15"/>
                      <a:pt x="1528" y="8"/>
                      <a:pt x="1522" y="5"/>
                    </a:cubicBezTo>
                    <a:lnTo>
                      <a:pt x="1522" y="5"/>
                    </a:lnTo>
                    <a:cubicBezTo>
                      <a:pt x="1514" y="0"/>
                      <a:pt x="1505" y="4"/>
                      <a:pt x="1500" y="11"/>
                    </a:cubicBezTo>
                    <a:lnTo>
                      <a:pt x="1500" y="11"/>
                    </a:lnTo>
                    <a:cubicBezTo>
                      <a:pt x="1500" y="11"/>
                      <a:pt x="1499" y="10"/>
                      <a:pt x="1497" y="10"/>
                    </a:cubicBezTo>
                    <a:lnTo>
                      <a:pt x="1497" y="10"/>
                    </a:lnTo>
                    <a:cubicBezTo>
                      <a:pt x="1477" y="3"/>
                      <a:pt x="1469" y="34"/>
                      <a:pt x="1489" y="41"/>
                    </a:cubicBezTo>
                    <a:lnTo>
                      <a:pt x="1489" y="41"/>
                    </a:lnTo>
                    <a:cubicBezTo>
                      <a:pt x="1490" y="41"/>
                      <a:pt x="1491" y="41"/>
                      <a:pt x="1491" y="41"/>
                    </a:cubicBezTo>
                    <a:lnTo>
                      <a:pt x="1491" y="41"/>
                    </a:lnTo>
                    <a:cubicBezTo>
                      <a:pt x="1389" y="180"/>
                      <a:pt x="1304" y="329"/>
                      <a:pt x="1235" y="488"/>
                    </a:cubicBezTo>
                    <a:lnTo>
                      <a:pt x="1235" y="488"/>
                    </a:lnTo>
                    <a:cubicBezTo>
                      <a:pt x="1224" y="438"/>
                      <a:pt x="1209" y="390"/>
                      <a:pt x="1191" y="343"/>
                    </a:cubicBezTo>
                    <a:lnTo>
                      <a:pt x="1191" y="343"/>
                    </a:lnTo>
                    <a:cubicBezTo>
                      <a:pt x="1183" y="323"/>
                      <a:pt x="1152" y="331"/>
                      <a:pt x="1159" y="351"/>
                    </a:cubicBezTo>
                    <a:lnTo>
                      <a:pt x="1159" y="351"/>
                    </a:lnTo>
                    <a:cubicBezTo>
                      <a:pt x="1185" y="419"/>
                      <a:pt x="1205" y="489"/>
                      <a:pt x="1217" y="561"/>
                    </a:cubicBezTo>
                    <a:lnTo>
                      <a:pt x="1217" y="561"/>
                    </a:lnTo>
                    <a:cubicBezTo>
                      <a:pt x="1214" y="564"/>
                      <a:pt x="1212" y="568"/>
                      <a:pt x="1210" y="571"/>
                    </a:cubicBezTo>
                    <a:lnTo>
                      <a:pt x="1210" y="571"/>
                    </a:lnTo>
                    <a:cubicBezTo>
                      <a:pt x="1207" y="538"/>
                      <a:pt x="1200" y="505"/>
                      <a:pt x="1184" y="474"/>
                    </a:cubicBezTo>
                    <a:lnTo>
                      <a:pt x="1184" y="474"/>
                    </a:lnTo>
                    <a:cubicBezTo>
                      <a:pt x="1127" y="361"/>
                      <a:pt x="1034" y="266"/>
                      <a:pt x="955" y="169"/>
                    </a:cubicBezTo>
                    <a:lnTo>
                      <a:pt x="955" y="169"/>
                    </a:lnTo>
                    <a:cubicBezTo>
                      <a:pt x="937" y="148"/>
                      <a:pt x="901" y="176"/>
                      <a:pt x="916" y="199"/>
                    </a:cubicBezTo>
                    <a:lnTo>
                      <a:pt x="916" y="199"/>
                    </a:lnTo>
                    <a:cubicBezTo>
                      <a:pt x="971" y="277"/>
                      <a:pt x="978" y="364"/>
                      <a:pt x="936" y="450"/>
                    </a:cubicBezTo>
                    <a:lnTo>
                      <a:pt x="936" y="450"/>
                    </a:lnTo>
                    <a:cubicBezTo>
                      <a:pt x="922" y="479"/>
                      <a:pt x="893" y="504"/>
                      <a:pt x="884" y="536"/>
                    </a:cubicBezTo>
                    <a:lnTo>
                      <a:pt x="884" y="536"/>
                    </a:lnTo>
                    <a:cubicBezTo>
                      <a:pt x="867" y="505"/>
                      <a:pt x="851" y="474"/>
                      <a:pt x="832" y="445"/>
                    </a:cubicBezTo>
                    <a:lnTo>
                      <a:pt x="832" y="445"/>
                    </a:lnTo>
                    <a:cubicBezTo>
                      <a:pt x="786" y="380"/>
                      <a:pt x="711" y="347"/>
                      <a:pt x="635" y="335"/>
                    </a:cubicBezTo>
                    <a:lnTo>
                      <a:pt x="635" y="335"/>
                    </a:lnTo>
                    <a:cubicBezTo>
                      <a:pt x="634" y="334"/>
                      <a:pt x="634" y="334"/>
                      <a:pt x="633" y="334"/>
                    </a:cubicBezTo>
                    <a:lnTo>
                      <a:pt x="633" y="334"/>
                    </a:lnTo>
                    <a:cubicBezTo>
                      <a:pt x="627" y="330"/>
                      <a:pt x="621" y="330"/>
                      <a:pt x="617" y="333"/>
                    </a:cubicBezTo>
                    <a:lnTo>
                      <a:pt x="617" y="333"/>
                    </a:lnTo>
                    <a:cubicBezTo>
                      <a:pt x="612" y="333"/>
                      <a:pt x="607" y="332"/>
                      <a:pt x="602" y="331"/>
                    </a:cubicBezTo>
                    <a:lnTo>
                      <a:pt x="602" y="331"/>
                    </a:lnTo>
                    <a:cubicBezTo>
                      <a:pt x="597" y="331"/>
                      <a:pt x="593" y="333"/>
                      <a:pt x="590" y="334"/>
                    </a:cubicBezTo>
                    <a:lnTo>
                      <a:pt x="590" y="334"/>
                    </a:lnTo>
                    <a:cubicBezTo>
                      <a:pt x="588" y="334"/>
                      <a:pt x="585" y="333"/>
                      <a:pt x="582" y="332"/>
                    </a:cubicBezTo>
                    <a:lnTo>
                      <a:pt x="582" y="332"/>
                    </a:lnTo>
                    <a:cubicBezTo>
                      <a:pt x="570" y="329"/>
                      <a:pt x="562" y="340"/>
                      <a:pt x="562" y="349"/>
                    </a:cubicBezTo>
                    <a:lnTo>
                      <a:pt x="562" y="349"/>
                    </a:lnTo>
                    <a:cubicBezTo>
                      <a:pt x="548" y="359"/>
                      <a:pt x="546" y="387"/>
                      <a:pt x="569" y="394"/>
                    </a:cubicBezTo>
                    <a:lnTo>
                      <a:pt x="569" y="394"/>
                    </a:lnTo>
                    <a:cubicBezTo>
                      <a:pt x="737" y="445"/>
                      <a:pt x="708" y="666"/>
                      <a:pt x="839" y="758"/>
                    </a:cubicBezTo>
                    <a:lnTo>
                      <a:pt x="839" y="758"/>
                    </a:lnTo>
                    <a:cubicBezTo>
                      <a:pt x="928" y="820"/>
                      <a:pt x="1029" y="818"/>
                      <a:pt x="1132" y="801"/>
                    </a:cubicBezTo>
                    <a:lnTo>
                      <a:pt x="1132" y="801"/>
                    </a:lnTo>
                    <a:cubicBezTo>
                      <a:pt x="1207" y="1675"/>
                      <a:pt x="1273" y="2636"/>
                      <a:pt x="1041" y="3494"/>
                    </a:cubicBezTo>
                    <a:lnTo>
                      <a:pt x="1041" y="3494"/>
                    </a:lnTo>
                    <a:cubicBezTo>
                      <a:pt x="881" y="3362"/>
                      <a:pt x="823" y="3147"/>
                      <a:pt x="692" y="2989"/>
                    </a:cubicBezTo>
                    <a:lnTo>
                      <a:pt x="692" y="2989"/>
                    </a:lnTo>
                    <a:cubicBezTo>
                      <a:pt x="524" y="2788"/>
                      <a:pt x="293" y="2781"/>
                      <a:pt x="48" y="2804"/>
                    </a:cubicBezTo>
                    <a:lnTo>
                      <a:pt x="48" y="2804"/>
                    </a:lnTo>
                    <a:cubicBezTo>
                      <a:pt x="40" y="2805"/>
                      <a:pt x="34" y="2808"/>
                      <a:pt x="30" y="2813"/>
                    </a:cubicBezTo>
                    <a:lnTo>
                      <a:pt x="30" y="2813"/>
                    </a:lnTo>
                    <a:cubicBezTo>
                      <a:pt x="8" y="2813"/>
                      <a:pt x="0" y="2852"/>
                      <a:pt x="26" y="2862"/>
                    </a:cubicBezTo>
                    <a:lnTo>
                      <a:pt x="26" y="2862"/>
                    </a:lnTo>
                    <a:cubicBezTo>
                      <a:pt x="151" y="2909"/>
                      <a:pt x="255" y="2987"/>
                      <a:pt x="336" y="3094"/>
                    </a:cubicBezTo>
                    <a:lnTo>
                      <a:pt x="336" y="3094"/>
                    </a:lnTo>
                    <a:cubicBezTo>
                      <a:pt x="408" y="3188"/>
                      <a:pt x="440" y="3305"/>
                      <a:pt x="519" y="3395"/>
                    </a:cubicBezTo>
                    <a:lnTo>
                      <a:pt x="519" y="3395"/>
                    </a:lnTo>
                    <a:cubicBezTo>
                      <a:pt x="623" y="3516"/>
                      <a:pt x="793" y="3556"/>
                      <a:pt x="950" y="3579"/>
                    </a:cubicBezTo>
                    <a:lnTo>
                      <a:pt x="950" y="3579"/>
                    </a:lnTo>
                    <a:cubicBezTo>
                      <a:pt x="950" y="3579"/>
                      <a:pt x="950" y="3579"/>
                      <a:pt x="950" y="3580"/>
                    </a:cubicBezTo>
                    <a:lnTo>
                      <a:pt x="950" y="3580"/>
                    </a:lnTo>
                    <a:cubicBezTo>
                      <a:pt x="957" y="3590"/>
                      <a:pt x="968" y="3589"/>
                      <a:pt x="975" y="3583"/>
                    </a:cubicBezTo>
                    <a:lnTo>
                      <a:pt x="975" y="3583"/>
                    </a:lnTo>
                    <a:cubicBezTo>
                      <a:pt x="988" y="3585"/>
                      <a:pt x="1002" y="3587"/>
                      <a:pt x="1015" y="3588"/>
                    </a:cubicBezTo>
                    <a:lnTo>
                      <a:pt x="1015" y="3588"/>
                    </a:lnTo>
                    <a:cubicBezTo>
                      <a:pt x="884" y="4024"/>
                      <a:pt x="673" y="4431"/>
                      <a:pt x="342" y="4784"/>
                    </a:cubicBezTo>
                    <a:lnTo>
                      <a:pt x="342" y="4784"/>
                    </a:lnTo>
                    <a:cubicBezTo>
                      <a:pt x="320" y="4806"/>
                      <a:pt x="354" y="4841"/>
                      <a:pt x="376" y="4817"/>
                    </a:cubicBezTo>
                    <a:lnTo>
                      <a:pt x="376" y="4817"/>
                    </a:lnTo>
                    <a:cubicBezTo>
                      <a:pt x="717" y="4455"/>
                      <a:pt x="932" y="4036"/>
                      <a:pt x="1064" y="3588"/>
                    </a:cubicBezTo>
                    <a:lnTo>
                      <a:pt x="1064" y="3588"/>
                    </a:lnTo>
                    <a:cubicBezTo>
                      <a:pt x="1066" y="3587"/>
                      <a:pt x="1068" y="3585"/>
                      <a:pt x="1068" y="3583"/>
                    </a:cubicBezTo>
                    <a:lnTo>
                      <a:pt x="1068" y="3583"/>
                    </a:lnTo>
                    <a:cubicBezTo>
                      <a:pt x="1281" y="3521"/>
                      <a:pt x="1483" y="3623"/>
                      <a:pt x="1698" y="3605"/>
                    </a:cubicBezTo>
                    <a:lnTo>
                      <a:pt x="1698" y="3605"/>
                    </a:lnTo>
                    <a:cubicBezTo>
                      <a:pt x="1782" y="3598"/>
                      <a:pt x="1856" y="3556"/>
                      <a:pt x="1923" y="3507"/>
                    </a:cubicBezTo>
                    <a:lnTo>
                      <a:pt x="1923" y="3507"/>
                    </a:lnTo>
                    <a:cubicBezTo>
                      <a:pt x="1984" y="3463"/>
                      <a:pt x="2055" y="3373"/>
                      <a:pt x="2131" y="3332"/>
                    </a:cubicBezTo>
                    <a:lnTo>
                      <a:pt x="2131" y="3332"/>
                    </a:lnTo>
                    <a:cubicBezTo>
                      <a:pt x="2156" y="3327"/>
                      <a:pt x="2180" y="3323"/>
                      <a:pt x="2205" y="3319"/>
                    </a:cubicBezTo>
                    <a:lnTo>
                      <a:pt x="2205" y="3319"/>
                    </a:lnTo>
                    <a:cubicBezTo>
                      <a:pt x="2217" y="3316"/>
                      <a:pt x="2223" y="3307"/>
                      <a:pt x="2223" y="3297"/>
                    </a:cubicBezTo>
                    <a:lnTo>
                      <a:pt x="2223" y="3297"/>
                    </a:lnTo>
                    <a:cubicBezTo>
                      <a:pt x="2230" y="3283"/>
                      <a:pt x="2225" y="3261"/>
                      <a:pt x="2203" y="326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5" name="Freeform 349">
                <a:extLst>
                  <a:ext uri="{FF2B5EF4-FFF2-40B4-BE49-F238E27FC236}">
                    <a16:creationId xmlns:a16="http://schemas.microsoft.com/office/drawing/2014/main" id="{92A1923F-0828-5B4B-80E2-98E19E37BF02}"/>
                  </a:ext>
                </a:extLst>
              </p:cNvPr>
              <p:cNvSpPr>
                <a:spLocks noChangeArrowheads="1"/>
              </p:cNvSpPr>
              <p:nvPr/>
            </p:nvSpPr>
            <p:spPr bwMode="auto">
              <a:xfrm>
                <a:off x="5606749" y="3403438"/>
                <a:ext cx="65887" cy="60486"/>
              </a:xfrm>
              <a:custGeom>
                <a:avLst/>
                <a:gdLst>
                  <a:gd name="T0" fmla="*/ 38 w 271"/>
                  <a:gd name="T1" fmla="*/ 38 h 248"/>
                  <a:gd name="T2" fmla="*/ 46 w 271"/>
                  <a:gd name="T3" fmla="*/ 43 h 248"/>
                  <a:gd name="T4" fmla="*/ 28 w 271"/>
                  <a:gd name="T5" fmla="*/ 39 h 248"/>
                  <a:gd name="T6" fmla="*/ 20 w 271"/>
                  <a:gd name="T7" fmla="*/ 70 h 248"/>
                  <a:gd name="T8" fmla="*/ 27 w 271"/>
                  <a:gd name="T9" fmla="*/ 72 h 248"/>
                  <a:gd name="T10" fmla="*/ 72 w 271"/>
                  <a:gd name="T11" fmla="*/ 88 h 248"/>
                  <a:gd name="T12" fmla="*/ 72 w 271"/>
                  <a:gd name="T13" fmla="*/ 108 h 248"/>
                  <a:gd name="T14" fmla="*/ 61 w 271"/>
                  <a:gd name="T15" fmla="*/ 105 h 248"/>
                  <a:gd name="T16" fmla="*/ 41 w 271"/>
                  <a:gd name="T17" fmla="*/ 123 h 248"/>
                  <a:gd name="T18" fmla="*/ 37 w 271"/>
                  <a:gd name="T19" fmla="*/ 133 h 248"/>
                  <a:gd name="T20" fmla="*/ 44 w 271"/>
                  <a:gd name="T21" fmla="*/ 169 h 248"/>
                  <a:gd name="T22" fmla="*/ 48 w 271"/>
                  <a:gd name="T23" fmla="*/ 200 h 248"/>
                  <a:gd name="T24" fmla="*/ 74 w 271"/>
                  <a:gd name="T25" fmla="*/ 202 h 248"/>
                  <a:gd name="T26" fmla="*/ 33 w 271"/>
                  <a:gd name="T27" fmla="*/ 212 h 248"/>
                  <a:gd name="T28" fmla="*/ 41 w 271"/>
                  <a:gd name="T29" fmla="*/ 243 h 248"/>
                  <a:gd name="T30" fmla="*/ 116 w 271"/>
                  <a:gd name="T31" fmla="*/ 226 h 248"/>
                  <a:gd name="T32" fmla="*/ 119 w 271"/>
                  <a:gd name="T33" fmla="*/ 224 h 248"/>
                  <a:gd name="T34" fmla="*/ 135 w 271"/>
                  <a:gd name="T35" fmla="*/ 198 h 248"/>
                  <a:gd name="T36" fmla="*/ 84 w 271"/>
                  <a:gd name="T37" fmla="*/ 170 h 248"/>
                  <a:gd name="T38" fmla="*/ 111 w 271"/>
                  <a:gd name="T39" fmla="*/ 163 h 248"/>
                  <a:gd name="T40" fmla="*/ 123 w 271"/>
                  <a:gd name="T41" fmla="*/ 158 h 248"/>
                  <a:gd name="T42" fmla="*/ 187 w 271"/>
                  <a:gd name="T43" fmla="*/ 178 h 248"/>
                  <a:gd name="T44" fmla="*/ 206 w 271"/>
                  <a:gd name="T45" fmla="*/ 168 h 248"/>
                  <a:gd name="T46" fmla="*/ 228 w 271"/>
                  <a:gd name="T47" fmla="*/ 168 h 248"/>
                  <a:gd name="T48" fmla="*/ 263 w 271"/>
                  <a:gd name="T49" fmla="*/ 109 h 248"/>
                  <a:gd name="T50" fmla="*/ 232 w 271"/>
                  <a:gd name="T51" fmla="*/ 101 h 248"/>
                  <a:gd name="T52" fmla="*/ 205 w 271"/>
                  <a:gd name="T53" fmla="*/ 145 h 248"/>
                  <a:gd name="T54" fmla="*/ 202 w 271"/>
                  <a:gd name="T55" fmla="*/ 151 h 248"/>
                  <a:gd name="T56" fmla="*/ 195 w 271"/>
                  <a:gd name="T57" fmla="*/ 146 h 248"/>
                  <a:gd name="T58" fmla="*/ 111 w 271"/>
                  <a:gd name="T59" fmla="*/ 120 h 248"/>
                  <a:gd name="T60" fmla="*/ 147 w 271"/>
                  <a:gd name="T61" fmla="*/ 94 h 248"/>
                  <a:gd name="T62" fmla="*/ 141 w 271"/>
                  <a:gd name="T63" fmla="*/ 67 h 248"/>
                  <a:gd name="T64" fmla="*/ 138 w 271"/>
                  <a:gd name="T65" fmla="*/ 65 h 248"/>
                  <a:gd name="T66" fmla="*/ 130 w 271"/>
                  <a:gd name="T67" fmla="*/ 52 h 248"/>
                  <a:gd name="T68" fmla="*/ 54 w 271"/>
                  <a:gd name="T69" fmla="*/ 1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48">
                    <a:moveTo>
                      <a:pt x="38" y="38"/>
                    </a:moveTo>
                    <a:lnTo>
                      <a:pt x="38" y="38"/>
                    </a:lnTo>
                    <a:cubicBezTo>
                      <a:pt x="40" y="40"/>
                      <a:pt x="43" y="41"/>
                      <a:pt x="46" y="43"/>
                    </a:cubicBezTo>
                    <a:lnTo>
                      <a:pt x="46" y="43"/>
                    </a:lnTo>
                    <a:cubicBezTo>
                      <a:pt x="40" y="41"/>
                      <a:pt x="34" y="40"/>
                      <a:pt x="28" y="39"/>
                    </a:cubicBezTo>
                    <a:lnTo>
                      <a:pt x="28" y="39"/>
                    </a:lnTo>
                    <a:cubicBezTo>
                      <a:pt x="8" y="34"/>
                      <a:pt x="0" y="65"/>
                      <a:pt x="20" y="70"/>
                    </a:cubicBezTo>
                    <a:lnTo>
                      <a:pt x="20" y="70"/>
                    </a:lnTo>
                    <a:cubicBezTo>
                      <a:pt x="22" y="71"/>
                      <a:pt x="24" y="71"/>
                      <a:pt x="27" y="72"/>
                    </a:cubicBezTo>
                    <a:lnTo>
                      <a:pt x="27" y="72"/>
                    </a:lnTo>
                    <a:cubicBezTo>
                      <a:pt x="40" y="82"/>
                      <a:pt x="56" y="88"/>
                      <a:pt x="72" y="88"/>
                    </a:cubicBezTo>
                    <a:lnTo>
                      <a:pt x="72" y="88"/>
                    </a:lnTo>
                    <a:cubicBezTo>
                      <a:pt x="67" y="93"/>
                      <a:pt x="66" y="102"/>
                      <a:pt x="72" y="108"/>
                    </a:cubicBezTo>
                    <a:lnTo>
                      <a:pt x="72" y="108"/>
                    </a:lnTo>
                    <a:cubicBezTo>
                      <a:pt x="68" y="107"/>
                      <a:pt x="65" y="106"/>
                      <a:pt x="61" y="105"/>
                    </a:cubicBezTo>
                    <a:lnTo>
                      <a:pt x="61" y="105"/>
                    </a:lnTo>
                    <a:cubicBezTo>
                      <a:pt x="48" y="101"/>
                      <a:pt x="40" y="113"/>
                      <a:pt x="41" y="123"/>
                    </a:cubicBezTo>
                    <a:lnTo>
                      <a:pt x="41" y="123"/>
                    </a:lnTo>
                    <a:cubicBezTo>
                      <a:pt x="40" y="126"/>
                      <a:pt x="38" y="129"/>
                      <a:pt x="37" y="133"/>
                    </a:cubicBezTo>
                    <a:lnTo>
                      <a:pt x="37" y="133"/>
                    </a:lnTo>
                    <a:cubicBezTo>
                      <a:pt x="37" y="146"/>
                      <a:pt x="39" y="158"/>
                      <a:pt x="44" y="169"/>
                    </a:cubicBezTo>
                    <a:lnTo>
                      <a:pt x="44" y="169"/>
                    </a:lnTo>
                    <a:cubicBezTo>
                      <a:pt x="28" y="175"/>
                      <a:pt x="29" y="202"/>
                      <a:pt x="48" y="200"/>
                    </a:cubicBezTo>
                    <a:lnTo>
                      <a:pt x="48" y="200"/>
                    </a:lnTo>
                    <a:cubicBezTo>
                      <a:pt x="57" y="200"/>
                      <a:pt x="66" y="200"/>
                      <a:pt x="74" y="202"/>
                    </a:cubicBezTo>
                    <a:lnTo>
                      <a:pt x="74" y="202"/>
                    </a:lnTo>
                    <a:cubicBezTo>
                      <a:pt x="60" y="205"/>
                      <a:pt x="47" y="209"/>
                      <a:pt x="33" y="212"/>
                    </a:cubicBezTo>
                    <a:lnTo>
                      <a:pt x="33" y="212"/>
                    </a:lnTo>
                    <a:cubicBezTo>
                      <a:pt x="12" y="216"/>
                      <a:pt x="21" y="247"/>
                      <a:pt x="41" y="243"/>
                    </a:cubicBezTo>
                    <a:lnTo>
                      <a:pt x="41" y="243"/>
                    </a:lnTo>
                    <a:cubicBezTo>
                      <a:pt x="66" y="238"/>
                      <a:pt x="91" y="232"/>
                      <a:pt x="116" y="226"/>
                    </a:cubicBezTo>
                    <a:lnTo>
                      <a:pt x="116" y="226"/>
                    </a:lnTo>
                    <a:cubicBezTo>
                      <a:pt x="117" y="226"/>
                      <a:pt x="118" y="225"/>
                      <a:pt x="119" y="224"/>
                    </a:cubicBezTo>
                    <a:lnTo>
                      <a:pt x="119" y="224"/>
                    </a:lnTo>
                    <a:cubicBezTo>
                      <a:pt x="134" y="229"/>
                      <a:pt x="149" y="210"/>
                      <a:pt x="135" y="198"/>
                    </a:cubicBezTo>
                    <a:lnTo>
                      <a:pt x="135" y="198"/>
                    </a:lnTo>
                    <a:cubicBezTo>
                      <a:pt x="121" y="185"/>
                      <a:pt x="103" y="175"/>
                      <a:pt x="84" y="170"/>
                    </a:cubicBezTo>
                    <a:lnTo>
                      <a:pt x="84" y="170"/>
                    </a:lnTo>
                    <a:cubicBezTo>
                      <a:pt x="81" y="168"/>
                      <a:pt x="79" y="165"/>
                      <a:pt x="77" y="163"/>
                    </a:cubicBezTo>
                    <a:lnTo>
                      <a:pt x="111" y="163"/>
                    </a:lnTo>
                    <a:lnTo>
                      <a:pt x="111" y="163"/>
                    </a:lnTo>
                    <a:cubicBezTo>
                      <a:pt x="117" y="163"/>
                      <a:pt x="120" y="161"/>
                      <a:pt x="123" y="158"/>
                    </a:cubicBezTo>
                    <a:lnTo>
                      <a:pt x="123" y="158"/>
                    </a:lnTo>
                    <a:cubicBezTo>
                      <a:pt x="144" y="165"/>
                      <a:pt x="165" y="171"/>
                      <a:pt x="187" y="178"/>
                    </a:cubicBezTo>
                    <a:lnTo>
                      <a:pt x="187" y="178"/>
                    </a:lnTo>
                    <a:cubicBezTo>
                      <a:pt x="197" y="181"/>
                      <a:pt x="204" y="175"/>
                      <a:pt x="206" y="168"/>
                    </a:cubicBezTo>
                    <a:lnTo>
                      <a:pt x="206" y="168"/>
                    </a:lnTo>
                    <a:cubicBezTo>
                      <a:pt x="212" y="173"/>
                      <a:pt x="221" y="175"/>
                      <a:pt x="228" y="168"/>
                    </a:cubicBezTo>
                    <a:lnTo>
                      <a:pt x="228" y="168"/>
                    </a:lnTo>
                    <a:cubicBezTo>
                      <a:pt x="245" y="151"/>
                      <a:pt x="256" y="132"/>
                      <a:pt x="263" y="109"/>
                    </a:cubicBezTo>
                    <a:lnTo>
                      <a:pt x="263" y="109"/>
                    </a:lnTo>
                    <a:cubicBezTo>
                      <a:pt x="270" y="89"/>
                      <a:pt x="239" y="81"/>
                      <a:pt x="232" y="101"/>
                    </a:cubicBezTo>
                    <a:lnTo>
                      <a:pt x="232" y="101"/>
                    </a:lnTo>
                    <a:cubicBezTo>
                      <a:pt x="227" y="118"/>
                      <a:pt x="218" y="132"/>
                      <a:pt x="205" y="145"/>
                    </a:cubicBezTo>
                    <a:lnTo>
                      <a:pt x="205" y="145"/>
                    </a:lnTo>
                    <a:cubicBezTo>
                      <a:pt x="204" y="146"/>
                      <a:pt x="203" y="148"/>
                      <a:pt x="202" y="151"/>
                    </a:cubicBezTo>
                    <a:lnTo>
                      <a:pt x="202" y="151"/>
                    </a:lnTo>
                    <a:cubicBezTo>
                      <a:pt x="200" y="149"/>
                      <a:pt x="198" y="148"/>
                      <a:pt x="195" y="146"/>
                    </a:cubicBezTo>
                    <a:lnTo>
                      <a:pt x="195" y="146"/>
                    </a:lnTo>
                    <a:cubicBezTo>
                      <a:pt x="167" y="138"/>
                      <a:pt x="139" y="129"/>
                      <a:pt x="111" y="120"/>
                    </a:cubicBezTo>
                    <a:lnTo>
                      <a:pt x="111" y="120"/>
                    </a:lnTo>
                    <a:cubicBezTo>
                      <a:pt x="126" y="118"/>
                      <a:pt x="140" y="109"/>
                      <a:pt x="147" y="94"/>
                    </a:cubicBezTo>
                    <a:lnTo>
                      <a:pt x="147" y="94"/>
                    </a:lnTo>
                    <a:cubicBezTo>
                      <a:pt x="155" y="87"/>
                      <a:pt x="155" y="70"/>
                      <a:pt x="141" y="67"/>
                    </a:cubicBezTo>
                    <a:lnTo>
                      <a:pt x="138" y="65"/>
                    </a:lnTo>
                    <a:lnTo>
                      <a:pt x="138" y="65"/>
                    </a:lnTo>
                    <a:cubicBezTo>
                      <a:pt x="138" y="60"/>
                      <a:pt x="136" y="55"/>
                      <a:pt x="130" y="52"/>
                    </a:cubicBezTo>
                    <a:lnTo>
                      <a:pt x="130" y="52"/>
                    </a:lnTo>
                    <a:cubicBezTo>
                      <a:pt x="105" y="38"/>
                      <a:pt x="80" y="24"/>
                      <a:pt x="54" y="11"/>
                    </a:cubicBezTo>
                    <a:lnTo>
                      <a:pt x="54" y="11"/>
                    </a:lnTo>
                    <a:cubicBezTo>
                      <a:pt x="36" y="0"/>
                      <a:pt x="19" y="28"/>
                      <a:pt x="38"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6" name="Freeform 350">
                <a:extLst>
                  <a:ext uri="{FF2B5EF4-FFF2-40B4-BE49-F238E27FC236}">
                    <a16:creationId xmlns:a16="http://schemas.microsoft.com/office/drawing/2014/main" id="{7B18497D-7BE9-A14B-B246-1E2B1106FE4F}"/>
                  </a:ext>
                </a:extLst>
              </p:cNvPr>
              <p:cNvSpPr>
                <a:spLocks noChangeArrowheads="1"/>
              </p:cNvSpPr>
              <p:nvPr/>
            </p:nvSpPr>
            <p:spPr bwMode="auto">
              <a:xfrm>
                <a:off x="5649954" y="3448803"/>
                <a:ext cx="23762" cy="31323"/>
              </a:xfrm>
              <a:custGeom>
                <a:avLst/>
                <a:gdLst>
                  <a:gd name="T0" fmla="*/ 58 w 98"/>
                  <a:gd name="T1" fmla="*/ 18 h 129"/>
                  <a:gd name="T2" fmla="*/ 58 w 98"/>
                  <a:gd name="T3" fmla="*/ 18 h 129"/>
                  <a:gd name="T4" fmla="*/ 11 w 98"/>
                  <a:gd name="T5" fmla="*/ 93 h 129"/>
                  <a:gd name="T6" fmla="*/ 11 w 98"/>
                  <a:gd name="T7" fmla="*/ 93 h 129"/>
                  <a:gd name="T8" fmla="*/ 39 w 98"/>
                  <a:gd name="T9" fmla="*/ 110 h 129"/>
                  <a:gd name="T10" fmla="*/ 39 w 98"/>
                  <a:gd name="T11" fmla="*/ 110 h 129"/>
                  <a:gd name="T12" fmla="*/ 86 w 98"/>
                  <a:gd name="T13" fmla="*/ 34 h 129"/>
                  <a:gd name="T14" fmla="*/ 86 w 98"/>
                  <a:gd name="T15" fmla="*/ 34 h 129"/>
                  <a:gd name="T16" fmla="*/ 58 w 98"/>
                  <a:gd name="T17" fmla="*/ 1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129">
                    <a:moveTo>
                      <a:pt x="58" y="18"/>
                    </a:moveTo>
                    <a:lnTo>
                      <a:pt x="58" y="18"/>
                    </a:lnTo>
                    <a:cubicBezTo>
                      <a:pt x="42" y="43"/>
                      <a:pt x="26" y="68"/>
                      <a:pt x="11" y="93"/>
                    </a:cubicBezTo>
                    <a:lnTo>
                      <a:pt x="11" y="93"/>
                    </a:lnTo>
                    <a:cubicBezTo>
                      <a:pt x="0" y="111"/>
                      <a:pt x="28" y="128"/>
                      <a:pt x="39" y="110"/>
                    </a:cubicBezTo>
                    <a:lnTo>
                      <a:pt x="39" y="110"/>
                    </a:lnTo>
                    <a:cubicBezTo>
                      <a:pt x="54" y="85"/>
                      <a:pt x="70" y="59"/>
                      <a:pt x="86" y="34"/>
                    </a:cubicBezTo>
                    <a:lnTo>
                      <a:pt x="86" y="34"/>
                    </a:lnTo>
                    <a:cubicBezTo>
                      <a:pt x="97" y="16"/>
                      <a:pt x="69" y="0"/>
                      <a:pt x="58"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7" name="Freeform 351">
                <a:extLst>
                  <a:ext uri="{FF2B5EF4-FFF2-40B4-BE49-F238E27FC236}">
                    <a16:creationId xmlns:a16="http://schemas.microsoft.com/office/drawing/2014/main" id="{47826821-69B8-4E40-990A-BA397B2D46ED}"/>
                  </a:ext>
                </a:extLst>
              </p:cNvPr>
              <p:cNvSpPr>
                <a:spLocks noChangeArrowheads="1"/>
              </p:cNvSpPr>
              <p:nvPr/>
            </p:nvSpPr>
            <p:spPr bwMode="auto">
              <a:xfrm>
                <a:off x="5641313" y="3405598"/>
                <a:ext cx="29163" cy="15122"/>
              </a:xfrm>
              <a:custGeom>
                <a:avLst/>
                <a:gdLst>
                  <a:gd name="T0" fmla="*/ 84 w 120"/>
                  <a:gd name="T1" fmla="*/ 19 h 62"/>
                  <a:gd name="T2" fmla="*/ 84 w 120"/>
                  <a:gd name="T3" fmla="*/ 19 h 62"/>
                  <a:gd name="T4" fmla="*/ 39 w 120"/>
                  <a:gd name="T5" fmla="*/ 14 h 62"/>
                  <a:gd name="T6" fmla="*/ 39 w 120"/>
                  <a:gd name="T7" fmla="*/ 14 h 62"/>
                  <a:gd name="T8" fmla="*/ 16 w 120"/>
                  <a:gd name="T9" fmla="*/ 37 h 62"/>
                  <a:gd name="T10" fmla="*/ 16 w 120"/>
                  <a:gd name="T11" fmla="*/ 37 h 62"/>
                  <a:gd name="T12" fmla="*/ 100 w 120"/>
                  <a:gd name="T13" fmla="*/ 47 h 62"/>
                  <a:gd name="T14" fmla="*/ 100 w 120"/>
                  <a:gd name="T15" fmla="*/ 47 h 62"/>
                  <a:gd name="T16" fmla="*/ 84 w 120"/>
                  <a:gd name="T17" fmla="*/ 1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62">
                    <a:moveTo>
                      <a:pt x="84" y="19"/>
                    </a:moveTo>
                    <a:lnTo>
                      <a:pt x="84" y="19"/>
                    </a:lnTo>
                    <a:cubicBezTo>
                      <a:pt x="69" y="26"/>
                      <a:pt x="51" y="24"/>
                      <a:pt x="39" y="14"/>
                    </a:cubicBezTo>
                    <a:lnTo>
                      <a:pt x="39" y="14"/>
                    </a:lnTo>
                    <a:cubicBezTo>
                      <a:pt x="24" y="0"/>
                      <a:pt x="0" y="23"/>
                      <a:pt x="16" y="37"/>
                    </a:cubicBezTo>
                    <a:lnTo>
                      <a:pt x="16" y="37"/>
                    </a:lnTo>
                    <a:cubicBezTo>
                      <a:pt x="40" y="57"/>
                      <a:pt x="72" y="61"/>
                      <a:pt x="100" y="47"/>
                    </a:cubicBezTo>
                    <a:lnTo>
                      <a:pt x="100" y="47"/>
                    </a:lnTo>
                    <a:cubicBezTo>
                      <a:pt x="119" y="38"/>
                      <a:pt x="102" y="10"/>
                      <a:pt x="84"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8" name="Freeform 352">
                <a:extLst>
                  <a:ext uri="{FF2B5EF4-FFF2-40B4-BE49-F238E27FC236}">
                    <a16:creationId xmlns:a16="http://schemas.microsoft.com/office/drawing/2014/main" id="{491BB573-D8DB-954D-8724-0BE313ABB90E}"/>
                  </a:ext>
                </a:extLst>
              </p:cNvPr>
              <p:cNvSpPr>
                <a:spLocks noChangeArrowheads="1"/>
              </p:cNvSpPr>
              <p:nvPr/>
            </p:nvSpPr>
            <p:spPr bwMode="auto">
              <a:xfrm>
                <a:off x="5688838" y="3398037"/>
                <a:ext cx="25923" cy="36724"/>
              </a:xfrm>
              <a:custGeom>
                <a:avLst/>
                <a:gdLst>
                  <a:gd name="T0" fmla="*/ 41 w 104"/>
                  <a:gd name="T1" fmla="*/ 34 h 148"/>
                  <a:gd name="T2" fmla="*/ 41 w 104"/>
                  <a:gd name="T3" fmla="*/ 34 h 148"/>
                  <a:gd name="T4" fmla="*/ 34 w 104"/>
                  <a:gd name="T5" fmla="*/ 18 h 148"/>
                  <a:gd name="T6" fmla="*/ 34 w 104"/>
                  <a:gd name="T7" fmla="*/ 18 h 148"/>
                  <a:gd name="T8" fmla="*/ 4 w 104"/>
                  <a:gd name="T9" fmla="*/ 30 h 148"/>
                  <a:gd name="T10" fmla="*/ 4 w 104"/>
                  <a:gd name="T11" fmla="*/ 30 h 148"/>
                  <a:gd name="T12" fmla="*/ 64 w 104"/>
                  <a:gd name="T13" fmla="*/ 133 h 148"/>
                  <a:gd name="T14" fmla="*/ 64 w 104"/>
                  <a:gd name="T15" fmla="*/ 133 h 148"/>
                  <a:gd name="T16" fmla="*/ 87 w 104"/>
                  <a:gd name="T17" fmla="*/ 110 h 148"/>
                  <a:gd name="T18" fmla="*/ 87 w 104"/>
                  <a:gd name="T19" fmla="*/ 110 h 148"/>
                  <a:gd name="T20" fmla="*/ 42 w 104"/>
                  <a:gd name="T21" fmla="*/ 42 h 148"/>
                  <a:gd name="T22" fmla="*/ 42 w 104"/>
                  <a:gd name="T23" fmla="*/ 42 h 148"/>
                  <a:gd name="T24" fmla="*/ 41 w 104"/>
                  <a:gd name="T25" fmla="*/ 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48">
                    <a:moveTo>
                      <a:pt x="41" y="34"/>
                    </a:moveTo>
                    <a:lnTo>
                      <a:pt x="41" y="34"/>
                    </a:lnTo>
                    <a:cubicBezTo>
                      <a:pt x="38" y="28"/>
                      <a:pt x="36" y="23"/>
                      <a:pt x="34" y="18"/>
                    </a:cubicBezTo>
                    <a:lnTo>
                      <a:pt x="34" y="18"/>
                    </a:lnTo>
                    <a:cubicBezTo>
                      <a:pt x="26" y="0"/>
                      <a:pt x="0" y="13"/>
                      <a:pt x="4" y="30"/>
                    </a:cubicBezTo>
                    <a:lnTo>
                      <a:pt x="4" y="30"/>
                    </a:lnTo>
                    <a:cubicBezTo>
                      <a:pt x="14" y="70"/>
                      <a:pt x="34" y="105"/>
                      <a:pt x="64" y="133"/>
                    </a:cubicBezTo>
                    <a:lnTo>
                      <a:pt x="64" y="133"/>
                    </a:lnTo>
                    <a:cubicBezTo>
                      <a:pt x="79" y="147"/>
                      <a:pt x="103" y="125"/>
                      <a:pt x="87" y="110"/>
                    </a:cubicBezTo>
                    <a:lnTo>
                      <a:pt x="87" y="110"/>
                    </a:lnTo>
                    <a:cubicBezTo>
                      <a:pt x="67" y="91"/>
                      <a:pt x="51" y="68"/>
                      <a:pt x="42" y="42"/>
                    </a:cubicBezTo>
                    <a:lnTo>
                      <a:pt x="42" y="42"/>
                    </a:lnTo>
                    <a:cubicBezTo>
                      <a:pt x="42" y="40"/>
                      <a:pt x="42" y="36"/>
                      <a:pt x="41"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9" name="Freeform 353">
                <a:extLst>
                  <a:ext uri="{FF2B5EF4-FFF2-40B4-BE49-F238E27FC236}">
                    <a16:creationId xmlns:a16="http://schemas.microsoft.com/office/drawing/2014/main" id="{E094A595-6F0E-B947-B914-E3E7D603C71F}"/>
                  </a:ext>
                </a:extLst>
              </p:cNvPr>
              <p:cNvSpPr>
                <a:spLocks noChangeArrowheads="1"/>
              </p:cNvSpPr>
              <p:nvPr/>
            </p:nvSpPr>
            <p:spPr bwMode="auto">
              <a:xfrm>
                <a:off x="5724482" y="3373195"/>
                <a:ext cx="36724" cy="70207"/>
              </a:xfrm>
              <a:custGeom>
                <a:avLst/>
                <a:gdLst>
                  <a:gd name="T0" fmla="*/ 38 w 149"/>
                  <a:gd name="T1" fmla="*/ 264 h 285"/>
                  <a:gd name="T2" fmla="*/ 38 w 149"/>
                  <a:gd name="T3" fmla="*/ 264 h 285"/>
                  <a:gd name="T4" fmla="*/ 138 w 149"/>
                  <a:gd name="T5" fmla="*/ 35 h 285"/>
                  <a:gd name="T6" fmla="*/ 138 w 149"/>
                  <a:gd name="T7" fmla="*/ 35 h 285"/>
                  <a:gd name="T8" fmla="*/ 110 w 149"/>
                  <a:gd name="T9" fmla="*/ 18 h 285"/>
                  <a:gd name="T10" fmla="*/ 110 w 149"/>
                  <a:gd name="T11" fmla="*/ 18 h 285"/>
                  <a:gd name="T12" fmla="*/ 6 w 149"/>
                  <a:gd name="T13" fmla="*/ 256 h 285"/>
                  <a:gd name="T14" fmla="*/ 6 w 149"/>
                  <a:gd name="T15" fmla="*/ 256 h 285"/>
                  <a:gd name="T16" fmla="*/ 38 w 149"/>
                  <a:gd name="T17" fmla="*/ 26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285">
                    <a:moveTo>
                      <a:pt x="38" y="264"/>
                    </a:moveTo>
                    <a:lnTo>
                      <a:pt x="38" y="264"/>
                    </a:lnTo>
                    <a:cubicBezTo>
                      <a:pt x="65" y="184"/>
                      <a:pt x="99" y="108"/>
                      <a:pt x="138" y="35"/>
                    </a:cubicBezTo>
                    <a:lnTo>
                      <a:pt x="138" y="35"/>
                    </a:lnTo>
                    <a:cubicBezTo>
                      <a:pt x="148" y="16"/>
                      <a:pt x="120" y="0"/>
                      <a:pt x="110" y="18"/>
                    </a:cubicBezTo>
                    <a:lnTo>
                      <a:pt x="110" y="18"/>
                    </a:lnTo>
                    <a:cubicBezTo>
                      <a:pt x="69" y="94"/>
                      <a:pt x="34" y="173"/>
                      <a:pt x="6" y="256"/>
                    </a:cubicBezTo>
                    <a:lnTo>
                      <a:pt x="6" y="256"/>
                    </a:lnTo>
                    <a:cubicBezTo>
                      <a:pt x="0" y="276"/>
                      <a:pt x="31" y="284"/>
                      <a:pt x="38" y="26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0" name="Freeform 354">
                <a:extLst>
                  <a:ext uri="{FF2B5EF4-FFF2-40B4-BE49-F238E27FC236}">
                    <a16:creationId xmlns:a16="http://schemas.microsoft.com/office/drawing/2014/main" id="{0F42758C-C878-B042-B4B3-0E626F43402A}"/>
                  </a:ext>
                </a:extLst>
              </p:cNvPr>
              <p:cNvSpPr>
                <a:spLocks noChangeArrowheads="1"/>
              </p:cNvSpPr>
              <p:nvPr/>
            </p:nvSpPr>
            <p:spPr bwMode="auto">
              <a:xfrm>
                <a:off x="5734203" y="3408838"/>
                <a:ext cx="27002" cy="50766"/>
              </a:xfrm>
              <a:custGeom>
                <a:avLst/>
                <a:gdLst>
                  <a:gd name="T0" fmla="*/ 36 w 109"/>
                  <a:gd name="T1" fmla="*/ 186 h 207"/>
                  <a:gd name="T2" fmla="*/ 36 w 109"/>
                  <a:gd name="T3" fmla="*/ 186 h 207"/>
                  <a:gd name="T4" fmla="*/ 100 w 109"/>
                  <a:gd name="T5" fmla="*/ 36 h 207"/>
                  <a:gd name="T6" fmla="*/ 100 w 109"/>
                  <a:gd name="T7" fmla="*/ 36 h 207"/>
                  <a:gd name="T8" fmla="*/ 71 w 109"/>
                  <a:gd name="T9" fmla="*/ 19 h 207"/>
                  <a:gd name="T10" fmla="*/ 71 w 109"/>
                  <a:gd name="T11" fmla="*/ 19 h 207"/>
                  <a:gd name="T12" fmla="*/ 8 w 109"/>
                  <a:gd name="T13" fmla="*/ 170 h 207"/>
                  <a:gd name="T14" fmla="*/ 8 w 109"/>
                  <a:gd name="T15" fmla="*/ 170 h 207"/>
                  <a:gd name="T16" fmla="*/ 36 w 109"/>
                  <a:gd name="T17" fmla="*/ 18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207">
                    <a:moveTo>
                      <a:pt x="36" y="186"/>
                    </a:moveTo>
                    <a:lnTo>
                      <a:pt x="36" y="186"/>
                    </a:lnTo>
                    <a:cubicBezTo>
                      <a:pt x="58" y="136"/>
                      <a:pt x="79" y="86"/>
                      <a:pt x="100" y="36"/>
                    </a:cubicBezTo>
                    <a:lnTo>
                      <a:pt x="100" y="36"/>
                    </a:lnTo>
                    <a:cubicBezTo>
                      <a:pt x="108" y="17"/>
                      <a:pt x="80" y="0"/>
                      <a:pt x="71" y="19"/>
                    </a:cubicBezTo>
                    <a:lnTo>
                      <a:pt x="71" y="19"/>
                    </a:lnTo>
                    <a:cubicBezTo>
                      <a:pt x="50" y="70"/>
                      <a:pt x="29" y="120"/>
                      <a:pt x="8" y="170"/>
                    </a:cubicBezTo>
                    <a:lnTo>
                      <a:pt x="8" y="170"/>
                    </a:lnTo>
                    <a:cubicBezTo>
                      <a:pt x="0" y="189"/>
                      <a:pt x="28" y="206"/>
                      <a:pt x="36" y="1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1" name="Freeform 355">
                <a:extLst>
                  <a:ext uri="{FF2B5EF4-FFF2-40B4-BE49-F238E27FC236}">
                    <a16:creationId xmlns:a16="http://schemas.microsoft.com/office/drawing/2014/main" id="{93019767-E108-9E40-90CF-14EAA6854EAE}"/>
                  </a:ext>
                </a:extLst>
              </p:cNvPr>
              <p:cNvSpPr>
                <a:spLocks noChangeArrowheads="1"/>
              </p:cNvSpPr>
              <p:nvPr/>
            </p:nvSpPr>
            <p:spPr bwMode="auto">
              <a:xfrm>
                <a:off x="5723402" y="3352672"/>
                <a:ext cx="16201" cy="30243"/>
              </a:xfrm>
              <a:custGeom>
                <a:avLst/>
                <a:gdLst>
                  <a:gd name="T0" fmla="*/ 59 w 66"/>
                  <a:gd name="T1" fmla="*/ 95 h 125"/>
                  <a:gd name="T2" fmla="*/ 59 w 66"/>
                  <a:gd name="T3" fmla="*/ 95 h 125"/>
                  <a:gd name="T4" fmla="*/ 37 w 66"/>
                  <a:gd name="T5" fmla="*/ 20 h 125"/>
                  <a:gd name="T6" fmla="*/ 37 w 66"/>
                  <a:gd name="T7" fmla="*/ 20 h 125"/>
                  <a:gd name="T8" fmla="*/ 6 w 66"/>
                  <a:gd name="T9" fmla="*/ 29 h 125"/>
                  <a:gd name="T10" fmla="*/ 6 w 66"/>
                  <a:gd name="T11" fmla="*/ 29 h 125"/>
                  <a:gd name="T12" fmla="*/ 27 w 66"/>
                  <a:gd name="T13" fmla="*/ 104 h 125"/>
                  <a:gd name="T14" fmla="*/ 27 w 66"/>
                  <a:gd name="T15" fmla="*/ 104 h 125"/>
                  <a:gd name="T16" fmla="*/ 59 w 66"/>
                  <a:gd name="T17" fmla="*/ 9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25">
                    <a:moveTo>
                      <a:pt x="59" y="95"/>
                    </a:moveTo>
                    <a:lnTo>
                      <a:pt x="59" y="95"/>
                    </a:lnTo>
                    <a:cubicBezTo>
                      <a:pt x="52" y="70"/>
                      <a:pt x="44" y="45"/>
                      <a:pt x="37" y="20"/>
                    </a:cubicBezTo>
                    <a:lnTo>
                      <a:pt x="37" y="20"/>
                    </a:lnTo>
                    <a:cubicBezTo>
                      <a:pt x="31" y="0"/>
                      <a:pt x="0" y="9"/>
                      <a:pt x="6" y="29"/>
                    </a:cubicBezTo>
                    <a:lnTo>
                      <a:pt x="6" y="29"/>
                    </a:lnTo>
                    <a:cubicBezTo>
                      <a:pt x="13" y="54"/>
                      <a:pt x="20" y="79"/>
                      <a:pt x="27" y="104"/>
                    </a:cubicBezTo>
                    <a:lnTo>
                      <a:pt x="27" y="104"/>
                    </a:lnTo>
                    <a:cubicBezTo>
                      <a:pt x="33" y="124"/>
                      <a:pt x="65" y="116"/>
                      <a:pt x="59" y="9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2" name="Freeform 356">
                <a:extLst>
                  <a:ext uri="{FF2B5EF4-FFF2-40B4-BE49-F238E27FC236}">
                    <a16:creationId xmlns:a16="http://schemas.microsoft.com/office/drawing/2014/main" id="{C0F69F04-93EF-064B-83ED-050D5B451D53}"/>
                  </a:ext>
                </a:extLst>
              </p:cNvPr>
              <p:cNvSpPr>
                <a:spLocks noChangeArrowheads="1"/>
              </p:cNvSpPr>
              <p:nvPr/>
            </p:nvSpPr>
            <p:spPr bwMode="auto">
              <a:xfrm>
                <a:off x="5764446" y="3361314"/>
                <a:ext cx="23762" cy="23762"/>
              </a:xfrm>
              <a:custGeom>
                <a:avLst/>
                <a:gdLst>
                  <a:gd name="T0" fmla="*/ 36 w 99"/>
                  <a:gd name="T1" fmla="*/ 81 h 98"/>
                  <a:gd name="T2" fmla="*/ 36 w 99"/>
                  <a:gd name="T3" fmla="*/ 81 h 98"/>
                  <a:gd name="T4" fmla="*/ 81 w 99"/>
                  <a:gd name="T5" fmla="*/ 40 h 98"/>
                  <a:gd name="T6" fmla="*/ 81 w 99"/>
                  <a:gd name="T7" fmla="*/ 40 h 98"/>
                  <a:gd name="T8" fmla="*/ 64 w 99"/>
                  <a:gd name="T9" fmla="*/ 12 h 98"/>
                  <a:gd name="T10" fmla="*/ 64 w 99"/>
                  <a:gd name="T11" fmla="*/ 12 h 98"/>
                  <a:gd name="T12" fmla="*/ 13 w 99"/>
                  <a:gd name="T13" fmla="*/ 57 h 98"/>
                  <a:gd name="T14" fmla="*/ 13 w 99"/>
                  <a:gd name="T15" fmla="*/ 57 h 98"/>
                  <a:gd name="T16" fmla="*/ 36 w 99"/>
                  <a:gd name="T17" fmla="*/ 8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98">
                    <a:moveTo>
                      <a:pt x="36" y="81"/>
                    </a:moveTo>
                    <a:lnTo>
                      <a:pt x="36" y="81"/>
                    </a:lnTo>
                    <a:cubicBezTo>
                      <a:pt x="50" y="65"/>
                      <a:pt x="64" y="51"/>
                      <a:pt x="81" y="40"/>
                    </a:cubicBezTo>
                    <a:lnTo>
                      <a:pt x="81" y="40"/>
                    </a:lnTo>
                    <a:cubicBezTo>
                      <a:pt x="98" y="28"/>
                      <a:pt x="82" y="0"/>
                      <a:pt x="64" y="12"/>
                    </a:cubicBezTo>
                    <a:lnTo>
                      <a:pt x="64" y="12"/>
                    </a:lnTo>
                    <a:cubicBezTo>
                      <a:pt x="46" y="25"/>
                      <a:pt x="28" y="40"/>
                      <a:pt x="13" y="57"/>
                    </a:cubicBezTo>
                    <a:lnTo>
                      <a:pt x="13" y="57"/>
                    </a:lnTo>
                    <a:cubicBezTo>
                      <a:pt x="0" y="74"/>
                      <a:pt x="23" y="97"/>
                      <a:pt x="36" y="8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3" name="Freeform 357">
                <a:extLst>
                  <a:ext uri="{FF2B5EF4-FFF2-40B4-BE49-F238E27FC236}">
                    <a16:creationId xmlns:a16="http://schemas.microsoft.com/office/drawing/2014/main" id="{A3EA846E-FFE3-714A-8432-E3A86964D5BD}"/>
                  </a:ext>
                </a:extLst>
              </p:cNvPr>
              <p:cNvSpPr>
                <a:spLocks noChangeArrowheads="1"/>
              </p:cNvSpPr>
              <p:nvPr/>
            </p:nvSpPr>
            <p:spPr bwMode="auto">
              <a:xfrm>
                <a:off x="5740684" y="3312709"/>
                <a:ext cx="113412" cy="81008"/>
              </a:xfrm>
              <a:custGeom>
                <a:avLst/>
                <a:gdLst>
                  <a:gd name="T0" fmla="*/ 100 w 462"/>
                  <a:gd name="T1" fmla="*/ 131 h 330"/>
                  <a:gd name="T2" fmla="*/ 327 w 462"/>
                  <a:gd name="T3" fmla="*/ 191 h 330"/>
                  <a:gd name="T4" fmla="*/ 314 w 462"/>
                  <a:gd name="T5" fmla="*/ 200 h 330"/>
                  <a:gd name="T6" fmla="*/ 382 w 462"/>
                  <a:gd name="T7" fmla="*/ 217 h 330"/>
                  <a:gd name="T8" fmla="*/ 380 w 462"/>
                  <a:gd name="T9" fmla="*/ 224 h 330"/>
                  <a:gd name="T10" fmla="*/ 376 w 462"/>
                  <a:gd name="T11" fmla="*/ 212 h 330"/>
                  <a:gd name="T12" fmla="*/ 11 w 462"/>
                  <a:gd name="T13" fmla="*/ 123 h 330"/>
                  <a:gd name="T14" fmla="*/ 6 w 462"/>
                  <a:gd name="T15" fmla="*/ 132 h 330"/>
                  <a:gd name="T16" fmla="*/ 32 w 462"/>
                  <a:gd name="T17" fmla="*/ 186 h 330"/>
                  <a:gd name="T18" fmla="*/ 63 w 462"/>
                  <a:gd name="T19" fmla="*/ 177 h 330"/>
                  <a:gd name="T20" fmla="*/ 61 w 462"/>
                  <a:gd name="T21" fmla="*/ 166 h 330"/>
                  <a:gd name="T22" fmla="*/ 66 w 462"/>
                  <a:gd name="T23" fmla="*/ 123 h 330"/>
                  <a:gd name="T24" fmla="*/ 98 w 462"/>
                  <a:gd name="T25" fmla="*/ 149 h 330"/>
                  <a:gd name="T26" fmla="*/ 96 w 462"/>
                  <a:gd name="T27" fmla="*/ 171 h 330"/>
                  <a:gd name="T28" fmla="*/ 131 w 462"/>
                  <a:gd name="T29" fmla="*/ 143 h 330"/>
                  <a:gd name="T30" fmla="*/ 141 w 462"/>
                  <a:gd name="T31" fmla="*/ 141 h 330"/>
                  <a:gd name="T32" fmla="*/ 150 w 462"/>
                  <a:gd name="T33" fmla="*/ 138 h 330"/>
                  <a:gd name="T34" fmla="*/ 167 w 462"/>
                  <a:gd name="T35" fmla="*/ 166 h 330"/>
                  <a:gd name="T36" fmla="*/ 180 w 462"/>
                  <a:gd name="T37" fmla="*/ 156 h 330"/>
                  <a:gd name="T38" fmla="*/ 206 w 462"/>
                  <a:gd name="T39" fmla="*/ 175 h 330"/>
                  <a:gd name="T40" fmla="*/ 238 w 462"/>
                  <a:gd name="T41" fmla="*/ 178 h 330"/>
                  <a:gd name="T42" fmla="*/ 249 w 462"/>
                  <a:gd name="T43" fmla="*/ 158 h 330"/>
                  <a:gd name="T44" fmla="*/ 247 w 462"/>
                  <a:gd name="T45" fmla="*/ 213 h 330"/>
                  <a:gd name="T46" fmla="*/ 280 w 462"/>
                  <a:gd name="T47" fmla="*/ 231 h 330"/>
                  <a:gd name="T48" fmla="*/ 283 w 462"/>
                  <a:gd name="T49" fmla="*/ 224 h 330"/>
                  <a:gd name="T50" fmla="*/ 306 w 462"/>
                  <a:gd name="T51" fmla="*/ 229 h 330"/>
                  <a:gd name="T52" fmla="*/ 316 w 462"/>
                  <a:gd name="T53" fmla="*/ 257 h 330"/>
                  <a:gd name="T54" fmla="*/ 336 w 462"/>
                  <a:gd name="T55" fmla="*/ 245 h 330"/>
                  <a:gd name="T56" fmla="*/ 348 w 462"/>
                  <a:gd name="T57" fmla="*/ 232 h 330"/>
                  <a:gd name="T58" fmla="*/ 373 w 462"/>
                  <a:gd name="T59" fmla="*/ 240 h 330"/>
                  <a:gd name="T60" fmla="*/ 401 w 462"/>
                  <a:gd name="T61" fmla="*/ 258 h 330"/>
                  <a:gd name="T62" fmla="*/ 414 w 462"/>
                  <a:gd name="T63" fmla="*/ 224 h 330"/>
                  <a:gd name="T64" fmla="*/ 407 w 462"/>
                  <a:gd name="T65" fmla="*/ 300 h 330"/>
                  <a:gd name="T66" fmla="*/ 438 w 462"/>
                  <a:gd name="T67" fmla="*/ 309 h 330"/>
                  <a:gd name="T68" fmla="*/ 450 w 462"/>
                  <a:gd name="T69" fmla="*/ 251 h 330"/>
                  <a:gd name="T70" fmla="*/ 455 w 462"/>
                  <a:gd name="T71" fmla="*/ 223 h 330"/>
                  <a:gd name="T72" fmla="*/ 425 w 462"/>
                  <a:gd name="T73" fmla="*/ 196 h 330"/>
                  <a:gd name="T74" fmla="*/ 429 w 462"/>
                  <a:gd name="T75" fmla="*/ 187 h 330"/>
                  <a:gd name="T76" fmla="*/ 420 w 462"/>
                  <a:gd name="T77" fmla="*/ 150 h 330"/>
                  <a:gd name="T78" fmla="*/ 376 w 462"/>
                  <a:gd name="T79" fmla="*/ 190 h 330"/>
                  <a:gd name="T80" fmla="*/ 367 w 462"/>
                  <a:gd name="T81" fmla="*/ 186 h 330"/>
                  <a:gd name="T82" fmla="*/ 346 w 462"/>
                  <a:gd name="T83" fmla="*/ 175 h 330"/>
                  <a:gd name="T84" fmla="*/ 313 w 462"/>
                  <a:gd name="T85" fmla="*/ 161 h 330"/>
                  <a:gd name="T86" fmla="*/ 283 w 462"/>
                  <a:gd name="T87" fmla="*/ 158 h 330"/>
                  <a:gd name="T88" fmla="*/ 267 w 462"/>
                  <a:gd name="T89" fmla="*/ 127 h 330"/>
                  <a:gd name="T90" fmla="*/ 272 w 462"/>
                  <a:gd name="T91" fmla="*/ 113 h 330"/>
                  <a:gd name="T92" fmla="*/ 246 w 462"/>
                  <a:gd name="T93" fmla="*/ 64 h 330"/>
                  <a:gd name="T94" fmla="*/ 235 w 462"/>
                  <a:gd name="T95" fmla="*/ 84 h 330"/>
                  <a:gd name="T96" fmla="*/ 242 w 462"/>
                  <a:gd name="T97" fmla="*/ 126 h 330"/>
                  <a:gd name="T98" fmla="*/ 230 w 462"/>
                  <a:gd name="T99" fmla="*/ 132 h 330"/>
                  <a:gd name="T100" fmla="*/ 207 w 462"/>
                  <a:gd name="T101" fmla="*/ 106 h 330"/>
                  <a:gd name="T102" fmla="*/ 188 w 462"/>
                  <a:gd name="T103" fmla="*/ 141 h 330"/>
                  <a:gd name="T104" fmla="*/ 166 w 462"/>
                  <a:gd name="T105" fmla="*/ 88 h 330"/>
                  <a:gd name="T106" fmla="*/ 162 w 462"/>
                  <a:gd name="T107" fmla="*/ 73 h 330"/>
                  <a:gd name="T108" fmla="*/ 134 w 462"/>
                  <a:gd name="T109" fmla="*/ 67 h 330"/>
                  <a:gd name="T110" fmla="*/ 133 w 462"/>
                  <a:gd name="T111" fmla="*/ 20 h 330"/>
                  <a:gd name="T112" fmla="*/ 101 w 462"/>
                  <a:gd name="T113" fmla="*/ 75 h 330"/>
                  <a:gd name="T114" fmla="*/ 66 w 462"/>
                  <a:gd name="T115" fmla="*/ 122 h 330"/>
                  <a:gd name="T116" fmla="*/ 50 w 462"/>
                  <a:gd name="T117" fmla="*/ 99 h 330"/>
                  <a:gd name="T118" fmla="*/ 41 w 462"/>
                  <a:gd name="T119" fmla="*/ 102 h 330"/>
                  <a:gd name="T120" fmla="*/ 27 w 462"/>
                  <a:gd name="T121" fmla="*/ 91 h 330"/>
                  <a:gd name="T122" fmla="*/ 7 w 462"/>
                  <a:gd name="T123" fmla="*/ 94 h 330"/>
                  <a:gd name="T124" fmla="*/ 11 w 462"/>
                  <a:gd name="T125" fmla="*/ 12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2" h="330">
                    <a:moveTo>
                      <a:pt x="100" y="119"/>
                    </a:moveTo>
                    <a:lnTo>
                      <a:pt x="100" y="119"/>
                    </a:lnTo>
                    <a:cubicBezTo>
                      <a:pt x="100" y="123"/>
                      <a:pt x="100" y="127"/>
                      <a:pt x="100" y="131"/>
                    </a:cubicBezTo>
                    <a:lnTo>
                      <a:pt x="100" y="131"/>
                    </a:lnTo>
                    <a:cubicBezTo>
                      <a:pt x="99" y="127"/>
                      <a:pt x="99" y="123"/>
                      <a:pt x="100" y="119"/>
                    </a:cubicBezTo>
                    <a:close/>
                    <a:moveTo>
                      <a:pt x="327" y="191"/>
                    </a:moveTo>
                    <a:lnTo>
                      <a:pt x="327" y="191"/>
                    </a:lnTo>
                    <a:cubicBezTo>
                      <a:pt x="322" y="196"/>
                      <a:pt x="318" y="202"/>
                      <a:pt x="314" y="209"/>
                    </a:cubicBezTo>
                    <a:lnTo>
                      <a:pt x="314" y="200"/>
                    </a:lnTo>
                    <a:lnTo>
                      <a:pt x="314" y="200"/>
                    </a:lnTo>
                    <a:cubicBezTo>
                      <a:pt x="319" y="197"/>
                      <a:pt x="323" y="194"/>
                      <a:pt x="327" y="191"/>
                    </a:cubicBezTo>
                    <a:close/>
                    <a:moveTo>
                      <a:pt x="382" y="217"/>
                    </a:moveTo>
                    <a:lnTo>
                      <a:pt x="382" y="217"/>
                    </a:lnTo>
                    <a:cubicBezTo>
                      <a:pt x="382" y="219"/>
                      <a:pt x="380" y="221"/>
                      <a:pt x="380" y="224"/>
                    </a:cubicBezTo>
                    <a:lnTo>
                      <a:pt x="380" y="224"/>
                    </a:lnTo>
                    <a:cubicBezTo>
                      <a:pt x="379" y="224"/>
                      <a:pt x="380" y="224"/>
                      <a:pt x="379" y="223"/>
                    </a:cubicBezTo>
                    <a:lnTo>
                      <a:pt x="379" y="223"/>
                    </a:lnTo>
                    <a:cubicBezTo>
                      <a:pt x="378" y="219"/>
                      <a:pt x="377" y="216"/>
                      <a:pt x="376" y="212"/>
                    </a:cubicBezTo>
                    <a:lnTo>
                      <a:pt x="376" y="212"/>
                    </a:lnTo>
                    <a:cubicBezTo>
                      <a:pt x="377" y="214"/>
                      <a:pt x="380" y="215"/>
                      <a:pt x="382" y="217"/>
                    </a:cubicBezTo>
                    <a:close/>
                    <a:moveTo>
                      <a:pt x="11" y="123"/>
                    </a:moveTo>
                    <a:lnTo>
                      <a:pt x="11" y="123"/>
                    </a:lnTo>
                    <a:cubicBezTo>
                      <a:pt x="9" y="126"/>
                      <a:pt x="8" y="129"/>
                      <a:pt x="6" y="132"/>
                    </a:cubicBezTo>
                    <a:lnTo>
                      <a:pt x="6" y="132"/>
                    </a:lnTo>
                    <a:cubicBezTo>
                      <a:pt x="0" y="145"/>
                      <a:pt x="11" y="157"/>
                      <a:pt x="22" y="157"/>
                    </a:cubicBezTo>
                    <a:lnTo>
                      <a:pt x="22" y="157"/>
                    </a:lnTo>
                    <a:cubicBezTo>
                      <a:pt x="26" y="166"/>
                      <a:pt x="28" y="176"/>
                      <a:pt x="32" y="186"/>
                    </a:cubicBezTo>
                    <a:lnTo>
                      <a:pt x="32" y="186"/>
                    </a:lnTo>
                    <a:cubicBezTo>
                      <a:pt x="38" y="205"/>
                      <a:pt x="70" y="197"/>
                      <a:pt x="63" y="177"/>
                    </a:cubicBezTo>
                    <a:lnTo>
                      <a:pt x="63" y="177"/>
                    </a:lnTo>
                    <a:cubicBezTo>
                      <a:pt x="63" y="174"/>
                      <a:pt x="61" y="171"/>
                      <a:pt x="60" y="168"/>
                    </a:cubicBezTo>
                    <a:lnTo>
                      <a:pt x="60" y="168"/>
                    </a:lnTo>
                    <a:cubicBezTo>
                      <a:pt x="61" y="167"/>
                      <a:pt x="61" y="167"/>
                      <a:pt x="61" y="166"/>
                    </a:cubicBezTo>
                    <a:lnTo>
                      <a:pt x="61" y="166"/>
                    </a:lnTo>
                    <a:cubicBezTo>
                      <a:pt x="63" y="151"/>
                      <a:pt x="64" y="137"/>
                      <a:pt x="66" y="123"/>
                    </a:cubicBezTo>
                    <a:lnTo>
                      <a:pt x="66" y="123"/>
                    </a:lnTo>
                    <a:cubicBezTo>
                      <a:pt x="66" y="129"/>
                      <a:pt x="66" y="137"/>
                      <a:pt x="69" y="144"/>
                    </a:cubicBezTo>
                    <a:lnTo>
                      <a:pt x="69" y="144"/>
                    </a:lnTo>
                    <a:cubicBezTo>
                      <a:pt x="74" y="158"/>
                      <a:pt x="91" y="158"/>
                      <a:pt x="98" y="149"/>
                    </a:cubicBezTo>
                    <a:lnTo>
                      <a:pt x="98" y="149"/>
                    </a:lnTo>
                    <a:cubicBezTo>
                      <a:pt x="97" y="157"/>
                      <a:pt x="97" y="164"/>
                      <a:pt x="96" y="171"/>
                    </a:cubicBezTo>
                    <a:lnTo>
                      <a:pt x="96" y="171"/>
                    </a:lnTo>
                    <a:cubicBezTo>
                      <a:pt x="94" y="191"/>
                      <a:pt x="126" y="191"/>
                      <a:pt x="128" y="171"/>
                    </a:cubicBezTo>
                    <a:lnTo>
                      <a:pt x="128" y="171"/>
                    </a:lnTo>
                    <a:cubicBezTo>
                      <a:pt x="130" y="161"/>
                      <a:pt x="130" y="152"/>
                      <a:pt x="131" y="143"/>
                    </a:cubicBezTo>
                    <a:lnTo>
                      <a:pt x="131" y="143"/>
                    </a:lnTo>
                    <a:cubicBezTo>
                      <a:pt x="135" y="144"/>
                      <a:pt x="138" y="143"/>
                      <a:pt x="141" y="141"/>
                    </a:cubicBezTo>
                    <a:lnTo>
                      <a:pt x="141" y="141"/>
                    </a:lnTo>
                    <a:cubicBezTo>
                      <a:pt x="149" y="135"/>
                      <a:pt x="156" y="127"/>
                      <a:pt x="161" y="118"/>
                    </a:cubicBezTo>
                    <a:lnTo>
                      <a:pt x="161" y="118"/>
                    </a:lnTo>
                    <a:cubicBezTo>
                      <a:pt x="161" y="126"/>
                      <a:pt x="157" y="134"/>
                      <a:pt x="150" y="138"/>
                    </a:cubicBezTo>
                    <a:lnTo>
                      <a:pt x="150" y="138"/>
                    </a:lnTo>
                    <a:cubicBezTo>
                      <a:pt x="132" y="149"/>
                      <a:pt x="149" y="177"/>
                      <a:pt x="167" y="166"/>
                    </a:cubicBezTo>
                    <a:lnTo>
                      <a:pt x="167" y="166"/>
                    </a:lnTo>
                    <a:cubicBezTo>
                      <a:pt x="174" y="161"/>
                      <a:pt x="180" y="154"/>
                      <a:pt x="184" y="147"/>
                    </a:cubicBezTo>
                    <a:lnTo>
                      <a:pt x="184" y="147"/>
                    </a:lnTo>
                    <a:cubicBezTo>
                      <a:pt x="183" y="150"/>
                      <a:pt x="181" y="153"/>
                      <a:pt x="180" y="156"/>
                    </a:cubicBezTo>
                    <a:lnTo>
                      <a:pt x="180" y="156"/>
                    </a:lnTo>
                    <a:cubicBezTo>
                      <a:pt x="171" y="173"/>
                      <a:pt x="194" y="188"/>
                      <a:pt x="206" y="175"/>
                    </a:cubicBezTo>
                    <a:lnTo>
                      <a:pt x="206" y="175"/>
                    </a:lnTo>
                    <a:cubicBezTo>
                      <a:pt x="206" y="176"/>
                      <a:pt x="206" y="177"/>
                      <a:pt x="206" y="178"/>
                    </a:cubicBezTo>
                    <a:lnTo>
                      <a:pt x="206" y="178"/>
                    </a:lnTo>
                    <a:cubicBezTo>
                      <a:pt x="208" y="199"/>
                      <a:pt x="240" y="199"/>
                      <a:pt x="238" y="178"/>
                    </a:cubicBezTo>
                    <a:lnTo>
                      <a:pt x="238" y="178"/>
                    </a:lnTo>
                    <a:cubicBezTo>
                      <a:pt x="238" y="169"/>
                      <a:pt x="241" y="162"/>
                      <a:pt x="249" y="158"/>
                    </a:cubicBezTo>
                    <a:lnTo>
                      <a:pt x="249" y="158"/>
                    </a:lnTo>
                    <a:cubicBezTo>
                      <a:pt x="254" y="170"/>
                      <a:pt x="253" y="183"/>
                      <a:pt x="245" y="194"/>
                    </a:cubicBezTo>
                    <a:lnTo>
                      <a:pt x="245" y="194"/>
                    </a:lnTo>
                    <a:cubicBezTo>
                      <a:pt x="241" y="202"/>
                      <a:pt x="242" y="208"/>
                      <a:pt x="247" y="213"/>
                    </a:cubicBezTo>
                    <a:lnTo>
                      <a:pt x="247" y="213"/>
                    </a:lnTo>
                    <a:cubicBezTo>
                      <a:pt x="238" y="231"/>
                      <a:pt x="265" y="253"/>
                      <a:pt x="280" y="231"/>
                    </a:cubicBezTo>
                    <a:lnTo>
                      <a:pt x="280" y="231"/>
                    </a:lnTo>
                    <a:cubicBezTo>
                      <a:pt x="282" y="229"/>
                      <a:pt x="282" y="227"/>
                      <a:pt x="282" y="225"/>
                    </a:cubicBezTo>
                    <a:lnTo>
                      <a:pt x="282" y="225"/>
                    </a:lnTo>
                    <a:cubicBezTo>
                      <a:pt x="283" y="225"/>
                      <a:pt x="283" y="224"/>
                      <a:pt x="283" y="224"/>
                    </a:cubicBezTo>
                    <a:lnTo>
                      <a:pt x="283" y="224"/>
                    </a:lnTo>
                    <a:cubicBezTo>
                      <a:pt x="288" y="232"/>
                      <a:pt x="299" y="234"/>
                      <a:pt x="306" y="229"/>
                    </a:cubicBezTo>
                    <a:lnTo>
                      <a:pt x="306" y="229"/>
                    </a:lnTo>
                    <a:cubicBezTo>
                      <a:pt x="306" y="232"/>
                      <a:pt x="305" y="234"/>
                      <a:pt x="305" y="237"/>
                    </a:cubicBezTo>
                    <a:lnTo>
                      <a:pt x="305" y="237"/>
                    </a:lnTo>
                    <a:cubicBezTo>
                      <a:pt x="303" y="245"/>
                      <a:pt x="306" y="254"/>
                      <a:pt x="316" y="257"/>
                    </a:cubicBezTo>
                    <a:lnTo>
                      <a:pt x="316" y="257"/>
                    </a:lnTo>
                    <a:cubicBezTo>
                      <a:pt x="323" y="259"/>
                      <a:pt x="334" y="254"/>
                      <a:pt x="336" y="245"/>
                    </a:cubicBezTo>
                    <a:lnTo>
                      <a:pt x="336" y="245"/>
                    </a:lnTo>
                    <a:cubicBezTo>
                      <a:pt x="337" y="237"/>
                      <a:pt x="340" y="228"/>
                      <a:pt x="344" y="221"/>
                    </a:cubicBezTo>
                    <a:lnTo>
                      <a:pt x="344" y="221"/>
                    </a:lnTo>
                    <a:cubicBezTo>
                      <a:pt x="346" y="225"/>
                      <a:pt x="347" y="228"/>
                      <a:pt x="348" y="232"/>
                    </a:cubicBezTo>
                    <a:lnTo>
                      <a:pt x="348" y="232"/>
                    </a:lnTo>
                    <a:cubicBezTo>
                      <a:pt x="352" y="244"/>
                      <a:pt x="365" y="245"/>
                      <a:pt x="373" y="240"/>
                    </a:cubicBezTo>
                    <a:lnTo>
                      <a:pt x="373" y="240"/>
                    </a:lnTo>
                    <a:cubicBezTo>
                      <a:pt x="372" y="244"/>
                      <a:pt x="371" y="247"/>
                      <a:pt x="370" y="249"/>
                    </a:cubicBezTo>
                    <a:lnTo>
                      <a:pt x="370" y="249"/>
                    </a:lnTo>
                    <a:cubicBezTo>
                      <a:pt x="363" y="269"/>
                      <a:pt x="394" y="277"/>
                      <a:pt x="401" y="258"/>
                    </a:cubicBezTo>
                    <a:lnTo>
                      <a:pt x="401" y="258"/>
                    </a:lnTo>
                    <a:cubicBezTo>
                      <a:pt x="406" y="247"/>
                      <a:pt x="410" y="235"/>
                      <a:pt x="414" y="224"/>
                    </a:cubicBezTo>
                    <a:lnTo>
                      <a:pt x="414" y="224"/>
                    </a:lnTo>
                    <a:cubicBezTo>
                      <a:pt x="413" y="232"/>
                      <a:pt x="414" y="242"/>
                      <a:pt x="417" y="251"/>
                    </a:cubicBezTo>
                    <a:lnTo>
                      <a:pt x="417" y="251"/>
                    </a:lnTo>
                    <a:cubicBezTo>
                      <a:pt x="413" y="268"/>
                      <a:pt x="410" y="283"/>
                      <a:pt x="407" y="300"/>
                    </a:cubicBezTo>
                    <a:lnTo>
                      <a:pt x="407" y="300"/>
                    </a:lnTo>
                    <a:cubicBezTo>
                      <a:pt x="402" y="320"/>
                      <a:pt x="434" y="329"/>
                      <a:pt x="438" y="309"/>
                    </a:cubicBezTo>
                    <a:lnTo>
                      <a:pt x="438" y="309"/>
                    </a:lnTo>
                    <a:cubicBezTo>
                      <a:pt x="441" y="293"/>
                      <a:pt x="444" y="278"/>
                      <a:pt x="447" y="263"/>
                    </a:cubicBezTo>
                    <a:lnTo>
                      <a:pt x="447" y="263"/>
                    </a:lnTo>
                    <a:cubicBezTo>
                      <a:pt x="450" y="259"/>
                      <a:pt x="450" y="255"/>
                      <a:pt x="450" y="251"/>
                    </a:cubicBezTo>
                    <a:lnTo>
                      <a:pt x="450" y="251"/>
                    </a:lnTo>
                    <a:cubicBezTo>
                      <a:pt x="451" y="242"/>
                      <a:pt x="454" y="232"/>
                      <a:pt x="455" y="223"/>
                    </a:cubicBezTo>
                    <a:lnTo>
                      <a:pt x="455" y="223"/>
                    </a:lnTo>
                    <a:cubicBezTo>
                      <a:pt x="457" y="218"/>
                      <a:pt x="455" y="214"/>
                      <a:pt x="453" y="211"/>
                    </a:cubicBezTo>
                    <a:lnTo>
                      <a:pt x="453" y="211"/>
                    </a:lnTo>
                    <a:cubicBezTo>
                      <a:pt x="461" y="194"/>
                      <a:pt x="437" y="181"/>
                      <a:pt x="425" y="196"/>
                    </a:cubicBezTo>
                    <a:lnTo>
                      <a:pt x="425" y="196"/>
                    </a:lnTo>
                    <a:cubicBezTo>
                      <a:pt x="426" y="192"/>
                      <a:pt x="427" y="189"/>
                      <a:pt x="429" y="187"/>
                    </a:cubicBezTo>
                    <a:lnTo>
                      <a:pt x="429" y="187"/>
                    </a:lnTo>
                    <a:cubicBezTo>
                      <a:pt x="433" y="182"/>
                      <a:pt x="438" y="178"/>
                      <a:pt x="443" y="174"/>
                    </a:cubicBezTo>
                    <a:lnTo>
                      <a:pt x="443" y="174"/>
                    </a:lnTo>
                    <a:cubicBezTo>
                      <a:pt x="459" y="159"/>
                      <a:pt x="435" y="137"/>
                      <a:pt x="420" y="150"/>
                    </a:cubicBezTo>
                    <a:lnTo>
                      <a:pt x="420" y="150"/>
                    </a:lnTo>
                    <a:cubicBezTo>
                      <a:pt x="405" y="164"/>
                      <a:pt x="390" y="177"/>
                      <a:pt x="376" y="190"/>
                    </a:cubicBezTo>
                    <a:lnTo>
                      <a:pt x="376" y="190"/>
                    </a:lnTo>
                    <a:cubicBezTo>
                      <a:pt x="373" y="192"/>
                      <a:pt x="372" y="195"/>
                      <a:pt x="371" y="198"/>
                    </a:cubicBezTo>
                    <a:lnTo>
                      <a:pt x="371" y="198"/>
                    </a:lnTo>
                    <a:cubicBezTo>
                      <a:pt x="369" y="194"/>
                      <a:pt x="368" y="189"/>
                      <a:pt x="367" y="186"/>
                    </a:cubicBezTo>
                    <a:lnTo>
                      <a:pt x="367" y="186"/>
                    </a:lnTo>
                    <a:cubicBezTo>
                      <a:pt x="363" y="176"/>
                      <a:pt x="353" y="172"/>
                      <a:pt x="346" y="175"/>
                    </a:cubicBezTo>
                    <a:lnTo>
                      <a:pt x="346" y="175"/>
                    </a:lnTo>
                    <a:cubicBezTo>
                      <a:pt x="353" y="161"/>
                      <a:pt x="339" y="141"/>
                      <a:pt x="324" y="153"/>
                    </a:cubicBezTo>
                    <a:lnTo>
                      <a:pt x="324" y="153"/>
                    </a:lnTo>
                    <a:cubicBezTo>
                      <a:pt x="320" y="155"/>
                      <a:pt x="317" y="158"/>
                      <a:pt x="313" y="161"/>
                    </a:cubicBezTo>
                    <a:lnTo>
                      <a:pt x="313" y="161"/>
                    </a:lnTo>
                    <a:cubicBezTo>
                      <a:pt x="309" y="147"/>
                      <a:pt x="289" y="146"/>
                      <a:pt x="283" y="158"/>
                    </a:cubicBezTo>
                    <a:lnTo>
                      <a:pt x="283" y="158"/>
                    </a:lnTo>
                    <a:cubicBezTo>
                      <a:pt x="282" y="149"/>
                      <a:pt x="278" y="140"/>
                      <a:pt x="273" y="133"/>
                    </a:cubicBezTo>
                    <a:lnTo>
                      <a:pt x="273" y="133"/>
                    </a:lnTo>
                    <a:cubicBezTo>
                      <a:pt x="272" y="130"/>
                      <a:pt x="269" y="128"/>
                      <a:pt x="267" y="127"/>
                    </a:cubicBezTo>
                    <a:lnTo>
                      <a:pt x="267" y="127"/>
                    </a:lnTo>
                    <a:cubicBezTo>
                      <a:pt x="270" y="124"/>
                      <a:pt x="273" y="119"/>
                      <a:pt x="272" y="113"/>
                    </a:cubicBezTo>
                    <a:lnTo>
                      <a:pt x="272" y="113"/>
                    </a:lnTo>
                    <a:cubicBezTo>
                      <a:pt x="270" y="100"/>
                      <a:pt x="268" y="88"/>
                      <a:pt x="266" y="76"/>
                    </a:cubicBezTo>
                    <a:lnTo>
                      <a:pt x="266" y="76"/>
                    </a:lnTo>
                    <a:cubicBezTo>
                      <a:pt x="265" y="67"/>
                      <a:pt x="253" y="62"/>
                      <a:pt x="246" y="64"/>
                    </a:cubicBezTo>
                    <a:lnTo>
                      <a:pt x="246" y="64"/>
                    </a:lnTo>
                    <a:cubicBezTo>
                      <a:pt x="237" y="67"/>
                      <a:pt x="233" y="75"/>
                      <a:pt x="235" y="84"/>
                    </a:cubicBezTo>
                    <a:lnTo>
                      <a:pt x="235" y="84"/>
                    </a:lnTo>
                    <a:cubicBezTo>
                      <a:pt x="237" y="97"/>
                      <a:pt x="239" y="109"/>
                      <a:pt x="241" y="121"/>
                    </a:cubicBezTo>
                    <a:lnTo>
                      <a:pt x="241" y="121"/>
                    </a:lnTo>
                    <a:cubicBezTo>
                      <a:pt x="241" y="123"/>
                      <a:pt x="242" y="125"/>
                      <a:pt x="242" y="126"/>
                    </a:cubicBezTo>
                    <a:lnTo>
                      <a:pt x="242" y="126"/>
                    </a:lnTo>
                    <a:cubicBezTo>
                      <a:pt x="238" y="127"/>
                      <a:pt x="234" y="129"/>
                      <a:pt x="230" y="132"/>
                    </a:cubicBezTo>
                    <a:lnTo>
                      <a:pt x="230" y="132"/>
                    </a:lnTo>
                    <a:cubicBezTo>
                      <a:pt x="232" y="128"/>
                      <a:pt x="233" y="126"/>
                      <a:pt x="235" y="123"/>
                    </a:cubicBezTo>
                    <a:lnTo>
                      <a:pt x="235" y="123"/>
                    </a:lnTo>
                    <a:cubicBezTo>
                      <a:pt x="245" y="104"/>
                      <a:pt x="217" y="88"/>
                      <a:pt x="207" y="106"/>
                    </a:cubicBezTo>
                    <a:lnTo>
                      <a:pt x="207" y="106"/>
                    </a:lnTo>
                    <a:cubicBezTo>
                      <a:pt x="201" y="118"/>
                      <a:pt x="194" y="129"/>
                      <a:pt x="188" y="141"/>
                    </a:cubicBezTo>
                    <a:lnTo>
                      <a:pt x="188" y="141"/>
                    </a:lnTo>
                    <a:cubicBezTo>
                      <a:pt x="194" y="127"/>
                      <a:pt x="194" y="110"/>
                      <a:pt x="187" y="94"/>
                    </a:cubicBezTo>
                    <a:lnTo>
                      <a:pt x="187" y="94"/>
                    </a:lnTo>
                    <a:cubicBezTo>
                      <a:pt x="182" y="84"/>
                      <a:pt x="173" y="84"/>
                      <a:pt x="166" y="88"/>
                    </a:cubicBezTo>
                    <a:lnTo>
                      <a:pt x="166" y="88"/>
                    </a:lnTo>
                    <a:cubicBezTo>
                      <a:pt x="165" y="83"/>
                      <a:pt x="165" y="77"/>
                      <a:pt x="162" y="73"/>
                    </a:cubicBezTo>
                    <a:lnTo>
                      <a:pt x="162" y="73"/>
                    </a:lnTo>
                    <a:cubicBezTo>
                      <a:pt x="159" y="65"/>
                      <a:pt x="152" y="58"/>
                      <a:pt x="142" y="61"/>
                    </a:cubicBezTo>
                    <a:lnTo>
                      <a:pt x="142" y="61"/>
                    </a:lnTo>
                    <a:cubicBezTo>
                      <a:pt x="139" y="62"/>
                      <a:pt x="137" y="65"/>
                      <a:pt x="134" y="67"/>
                    </a:cubicBezTo>
                    <a:lnTo>
                      <a:pt x="134" y="67"/>
                    </a:lnTo>
                    <a:cubicBezTo>
                      <a:pt x="134" y="52"/>
                      <a:pt x="134" y="36"/>
                      <a:pt x="133" y="20"/>
                    </a:cubicBezTo>
                    <a:lnTo>
                      <a:pt x="133" y="20"/>
                    </a:lnTo>
                    <a:cubicBezTo>
                      <a:pt x="132" y="0"/>
                      <a:pt x="100" y="0"/>
                      <a:pt x="101" y="20"/>
                    </a:cubicBezTo>
                    <a:lnTo>
                      <a:pt x="101" y="20"/>
                    </a:lnTo>
                    <a:cubicBezTo>
                      <a:pt x="101" y="38"/>
                      <a:pt x="102" y="57"/>
                      <a:pt x="101" y="75"/>
                    </a:cubicBezTo>
                    <a:lnTo>
                      <a:pt x="101" y="75"/>
                    </a:lnTo>
                    <a:cubicBezTo>
                      <a:pt x="82" y="83"/>
                      <a:pt x="68" y="101"/>
                      <a:pt x="66" y="122"/>
                    </a:cubicBezTo>
                    <a:lnTo>
                      <a:pt x="66" y="122"/>
                    </a:lnTo>
                    <a:cubicBezTo>
                      <a:pt x="66" y="120"/>
                      <a:pt x="67" y="118"/>
                      <a:pt x="67" y="116"/>
                    </a:cubicBezTo>
                    <a:lnTo>
                      <a:pt x="67" y="116"/>
                    </a:lnTo>
                    <a:cubicBezTo>
                      <a:pt x="68" y="107"/>
                      <a:pt x="58" y="99"/>
                      <a:pt x="50" y="99"/>
                    </a:cubicBezTo>
                    <a:lnTo>
                      <a:pt x="50" y="99"/>
                    </a:lnTo>
                    <a:cubicBezTo>
                      <a:pt x="47" y="99"/>
                      <a:pt x="44" y="101"/>
                      <a:pt x="41" y="102"/>
                    </a:cubicBezTo>
                    <a:lnTo>
                      <a:pt x="41" y="102"/>
                    </a:lnTo>
                    <a:cubicBezTo>
                      <a:pt x="40" y="101"/>
                      <a:pt x="38" y="100"/>
                      <a:pt x="36" y="99"/>
                    </a:cubicBezTo>
                    <a:lnTo>
                      <a:pt x="36" y="99"/>
                    </a:lnTo>
                    <a:cubicBezTo>
                      <a:pt x="33" y="96"/>
                      <a:pt x="31" y="93"/>
                      <a:pt x="27" y="91"/>
                    </a:cubicBezTo>
                    <a:lnTo>
                      <a:pt x="27" y="91"/>
                    </a:lnTo>
                    <a:cubicBezTo>
                      <a:pt x="20" y="88"/>
                      <a:pt x="13" y="88"/>
                      <a:pt x="7" y="94"/>
                    </a:cubicBezTo>
                    <a:lnTo>
                      <a:pt x="7" y="94"/>
                    </a:lnTo>
                    <a:cubicBezTo>
                      <a:pt x="2" y="100"/>
                      <a:pt x="0" y="105"/>
                      <a:pt x="2" y="113"/>
                    </a:cubicBezTo>
                    <a:lnTo>
                      <a:pt x="2" y="113"/>
                    </a:lnTo>
                    <a:cubicBezTo>
                      <a:pt x="3" y="118"/>
                      <a:pt x="7" y="121"/>
                      <a:pt x="11" y="12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4" name="Freeform 358">
                <a:extLst>
                  <a:ext uri="{FF2B5EF4-FFF2-40B4-BE49-F238E27FC236}">
                    <a16:creationId xmlns:a16="http://schemas.microsoft.com/office/drawing/2014/main" id="{3FC84BCD-2C70-B54A-80F3-3F1FCF6C721B}"/>
                  </a:ext>
                </a:extLst>
              </p:cNvPr>
              <p:cNvSpPr>
                <a:spLocks noChangeArrowheads="1"/>
              </p:cNvSpPr>
              <p:nvPr/>
            </p:nvSpPr>
            <p:spPr bwMode="auto">
              <a:xfrm>
                <a:off x="5756885" y="3416399"/>
                <a:ext cx="14042" cy="64807"/>
              </a:xfrm>
              <a:custGeom>
                <a:avLst/>
                <a:gdLst>
                  <a:gd name="T0" fmla="*/ 36 w 58"/>
                  <a:gd name="T1" fmla="*/ 245 h 266"/>
                  <a:gd name="T2" fmla="*/ 36 w 58"/>
                  <a:gd name="T3" fmla="*/ 245 h 266"/>
                  <a:gd name="T4" fmla="*/ 50 w 58"/>
                  <a:gd name="T5" fmla="*/ 20 h 266"/>
                  <a:gd name="T6" fmla="*/ 50 w 58"/>
                  <a:gd name="T7" fmla="*/ 20 h 266"/>
                  <a:gd name="T8" fmla="*/ 18 w 58"/>
                  <a:gd name="T9" fmla="*/ 20 h 266"/>
                  <a:gd name="T10" fmla="*/ 18 w 58"/>
                  <a:gd name="T11" fmla="*/ 20 h 266"/>
                  <a:gd name="T12" fmla="*/ 4 w 58"/>
                  <a:gd name="T13" fmla="*/ 236 h 266"/>
                  <a:gd name="T14" fmla="*/ 4 w 58"/>
                  <a:gd name="T15" fmla="*/ 236 h 266"/>
                  <a:gd name="T16" fmla="*/ 36 w 58"/>
                  <a:gd name="T17" fmla="*/ 24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6">
                    <a:moveTo>
                      <a:pt x="36" y="245"/>
                    </a:moveTo>
                    <a:lnTo>
                      <a:pt x="36" y="245"/>
                    </a:lnTo>
                    <a:cubicBezTo>
                      <a:pt x="51" y="171"/>
                      <a:pt x="57" y="96"/>
                      <a:pt x="50" y="20"/>
                    </a:cubicBezTo>
                    <a:lnTo>
                      <a:pt x="50" y="20"/>
                    </a:lnTo>
                    <a:cubicBezTo>
                      <a:pt x="48" y="0"/>
                      <a:pt x="16" y="0"/>
                      <a:pt x="18" y="20"/>
                    </a:cubicBezTo>
                    <a:lnTo>
                      <a:pt x="18" y="20"/>
                    </a:lnTo>
                    <a:cubicBezTo>
                      <a:pt x="24" y="93"/>
                      <a:pt x="19" y="164"/>
                      <a:pt x="4" y="236"/>
                    </a:cubicBezTo>
                    <a:lnTo>
                      <a:pt x="4" y="236"/>
                    </a:lnTo>
                    <a:cubicBezTo>
                      <a:pt x="0" y="256"/>
                      <a:pt x="31" y="265"/>
                      <a:pt x="36" y="2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5" name="Freeform 359">
                <a:extLst>
                  <a:ext uri="{FF2B5EF4-FFF2-40B4-BE49-F238E27FC236}">
                    <a16:creationId xmlns:a16="http://schemas.microsoft.com/office/drawing/2014/main" id="{77C827DE-B469-564D-83AE-D4B59EA1FC56}"/>
                  </a:ext>
                </a:extLst>
              </p:cNvPr>
              <p:cNvSpPr>
                <a:spLocks noChangeArrowheads="1"/>
              </p:cNvSpPr>
              <p:nvPr/>
            </p:nvSpPr>
            <p:spPr bwMode="auto">
              <a:xfrm>
                <a:off x="5774166" y="3398038"/>
                <a:ext cx="14042" cy="37804"/>
              </a:xfrm>
              <a:custGeom>
                <a:avLst/>
                <a:gdLst>
                  <a:gd name="T0" fmla="*/ 9 w 56"/>
                  <a:gd name="T1" fmla="*/ 35 h 153"/>
                  <a:gd name="T2" fmla="*/ 9 w 56"/>
                  <a:gd name="T3" fmla="*/ 35 h 153"/>
                  <a:gd name="T4" fmla="*/ 10 w 56"/>
                  <a:gd name="T5" fmla="*/ 50 h 153"/>
                  <a:gd name="T6" fmla="*/ 10 w 56"/>
                  <a:gd name="T7" fmla="*/ 50 h 153"/>
                  <a:gd name="T8" fmla="*/ 13 w 56"/>
                  <a:gd name="T9" fmla="*/ 75 h 153"/>
                  <a:gd name="T10" fmla="*/ 13 w 56"/>
                  <a:gd name="T11" fmla="*/ 75 h 153"/>
                  <a:gd name="T12" fmla="*/ 21 w 56"/>
                  <a:gd name="T13" fmla="*/ 131 h 153"/>
                  <a:gd name="T14" fmla="*/ 21 w 56"/>
                  <a:gd name="T15" fmla="*/ 131 h 153"/>
                  <a:gd name="T16" fmla="*/ 52 w 56"/>
                  <a:gd name="T17" fmla="*/ 122 h 153"/>
                  <a:gd name="T18" fmla="*/ 52 w 56"/>
                  <a:gd name="T19" fmla="*/ 122 h 153"/>
                  <a:gd name="T20" fmla="*/ 42 w 56"/>
                  <a:gd name="T21" fmla="*/ 50 h 153"/>
                  <a:gd name="T22" fmla="*/ 42 w 56"/>
                  <a:gd name="T23" fmla="*/ 50 h 153"/>
                  <a:gd name="T24" fmla="*/ 30 w 56"/>
                  <a:gd name="T25" fmla="*/ 6 h 153"/>
                  <a:gd name="T26" fmla="*/ 30 w 56"/>
                  <a:gd name="T27" fmla="*/ 6 h 153"/>
                  <a:gd name="T28" fmla="*/ 11 w 56"/>
                  <a:gd name="T29" fmla="*/ 4 h 153"/>
                  <a:gd name="T30" fmla="*/ 11 w 56"/>
                  <a:gd name="T31" fmla="*/ 4 h 153"/>
                  <a:gd name="T32" fmla="*/ 1 w 56"/>
                  <a:gd name="T33" fmla="*/ 21 h 153"/>
                  <a:gd name="T34" fmla="*/ 1 w 56"/>
                  <a:gd name="T35" fmla="*/ 21 h 153"/>
                  <a:gd name="T36" fmla="*/ 9 w 56"/>
                  <a:gd name="T37" fmla="*/ 3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153">
                    <a:moveTo>
                      <a:pt x="9" y="35"/>
                    </a:moveTo>
                    <a:lnTo>
                      <a:pt x="9" y="35"/>
                    </a:lnTo>
                    <a:cubicBezTo>
                      <a:pt x="10" y="40"/>
                      <a:pt x="10" y="48"/>
                      <a:pt x="10" y="50"/>
                    </a:cubicBezTo>
                    <a:lnTo>
                      <a:pt x="10" y="50"/>
                    </a:lnTo>
                    <a:cubicBezTo>
                      <a:pt x="11" y="59"/>
                      <a:pt x="12" y="67"/>
                      <a:pt x="13" y="75"/>
                    </a:cubicBezTo>
                    <a:lnTo>
                      <a:pt x="13" y="75"/>
                    </a:lnTo>
                    <a:cubicBezTo>
                      <a:pt x="15" y="94"/>
                      <a:pt x="19" y="112"/>
                      <a:pt x="21" y="131"/>
                    </a:cubicBezTo>
                    <a:lnTo>
                      <a:pt x="21" y="131"/>
                    </a:lnTo>
                    <a:cubicBezTo>
                      <a:pt x="24" y="152"/>
                      <a:pt x="55" y="142"/>
                      <a:pt x="52" y="122"/>
                    </a:cubicBezTo>
                    <a:lnTo>
                      <a:pt x="52" y="122"/>
                    </a:lnTo>
                    <a:cubicBezTo>
                      <a:pt x="49" y="98"/>
                      <a:pt x="45" y="74"/>
                      <a:pt x="42" y="50"/>
                    </a:cubicBezTo>
                    <a:lnTo>
                      <a:pt x="42" y="50"/>
                    </a:lnTo>
                    <a:cubicBezTo>
                      <a:pt x="40" y="36"/>
                      <a:pt x="42" y="16"/>
                      <a:pt x="30" y="6"/>
                    </a:cubicBezTo>
                    <a:lnTo>
                      <a:pt x="30" y="6"/>
                    </a:lnTo>
                    <a:cubicBezTo>
                      <a:pt x="25" y="1"/>
                      <a:pt x="17" y="0"/>
                      <a:pt x="11" y="4"/>
                    </a:cubicBezTo>
                    <a:lnTo>
                      <a:pt x="11" y="4"/>
                    </a:lnTo>
                    <a:cubicBezTo>
                      <a:pt x="4" y="8"/>
                      <a:pt x="1" y="13"/>
                      <a:pt x="1" y="21"/>
                    </a:cubicBezTo>
                    <a:lnTo>
                      <a:pt x="1" y="21"/>
                    </a:lnTo>
                    <a:cubicBezTo>
                      <a:pt x="0" y="27"/>
                      <a:pt x="4" y="32"/>
                      <a:pt x="9"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6" name="Freeform 360">
                <a:extLst>
                  <a:ext uri="{FF2B5EF4-FFF2-40B4-BE49-F238E27FC236}">
                    <a16:creationId xmlns:a16="http://schemas.microsoft.com/office/drawing/2014/main" id="{CAFADB30-10F5-DC41-8472-CD3D85007612}"/>
                  </a:ext>
                </a:extLst>
              </p:cNvPr>
              <p:cNvSpPr>
                <a:spLocks noChangeArrowheads="1"/>
              </p:cNvSpPr>
              <p:nvPr/>
            </p:nvSpPr>
            <p:spPr bwMode="auto">
              <a:xfrm>
                <a:off x="5811971" y="3426120"/>
                <a:ext cx="23762" cy="16202"/>
              </a:xfrm>
              <a:custGeom>
                <a:avLst/>
                <a:gdLst>
                  <a:gd name="T0" fmla="*/ 67 w 96"/>
                  <a:gd name="T1" fmla="*/ 7 h 64"/>
                  <a:gd name="T2" fmla="*/ 67 w 96"/>
                  <a:gd name="T3" fmla="*/ 7 h 64"/>
                  <a:gd name="T4" fmla="*/ 20 w 96"/>
                  <a:gd name="T5" fmla="*/ 25 h 64"/>
                  <a:gd name="T6" fmla="*/ 20 w 96"/>
                  <a:gd name="T7" fmla="*/ 25 h 64"/>
                  <a:gd name="T8" fmla="*/ 28 w 96"/>
                  <a:gd name="T9" fmla="*/ 56 h 64"/>
                  <a:gd name="T10" fmla="*/ 28 w 96"/>
                  <a:gd name="T11" fmla="*/ 56 h 64"/>
                  <a:gd name="T12" fmla="*/ 76 w 96"/>
                  <a:gd name="T13" fmla="*/ 39 h 64"/>
                  <a:gd name="T14" fmla="*/ 76 w 96"/>
                  <a:gd name="T15" fmla="*/ 39 h 64"/>
                  <a:gd name="T16" fmla="*/ 67 w 96"/>
                  <a:gd name="T17"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64">
                    <a:moveTo>
                      <a:pt x="67" y="7"/>
                    </a:moveTo>
                    <a:lnTo>
                      <a:pt x="67" y="7"/>
                    </a:lnTo>
                    <a:cubicBezTo>
                      <a:pt x="51" y="13"/>
                      <a:pt x="36" y="19"/>
                      <a:pt x="20" y="25"/>
                    </a:cubicBezTo>
                    <a:lnTo>
                      <a:pt x="20" y="25"/>
                    </a:lnTo>
                    <a:cubicBezTo>
                      <a:pt x="0" y="31"/>
                      <a:pt x="8" y="63"/>
                      <a:pt x="28" y="56"/>
                    </a:cubicBezTo>
                    <a:lnTo>
                      <a:pt x="28" y="56"/>
                    </a:lnTo>
                    <a:cubicBezTo>
                      <a:pt x="44" y="50"/>
                      <a:pt x="60" y="44"/>
                      <a:pt x="76" y="39"/>
                    </a:cubicBezTo>
                    <a:lnTo>
                      <a:pt x="76" y="39"/>
                    </a:lnTo>
                    <a:cubicBezTo>
                      <a:pt x="95" y="31"/>
                      <a:pt x="87" y="0"/>
                      <a:pt x="67"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7" name="Freeform 361">
                <a:extLst>
                  <a:ext uri="{FF2B5EF4-FFF2-40B4-BE49-F238E27FC236}">
                    <a16:creationId xmlns:a16="http://schemas.microsoft.com/office/drawing/2014/main" id="{40AFCC93-5317-4744-8913-D69A8537C102}"/>
                  </a:ext>
                </a:extLst>
              </p:cNvPr>
              <p:cNvSpPr>
                <a:spLocks noChangeArrowheads="1"/>
              </p:cNvSpPr>
              <p:nvPr/>
            </p:nvSpPr>
            <p:spPr bwMode="auto">
              <a:xfrm>
                <a:off x="5830333" y="3401278"/>
                <a:ext cx="12961" cy="18362"/>
              </a:xfrm>
              <a:custGeom>
                <a:avLst/>
                <a:gdLst>
                  <a:gd name="T0" fmla="*/ 32 w 53"/>
                  <a:gd name="T1" fmla="*/ 63 h 74"/>
                  <a:gd name="T2" fmla="*/ 32 w 53"/>
                  <a:gd name="T3" fmla="*/ 63 h 74"/>
                  <a:gd name="T4" fmla="*/ 48 w 53"/>
                  <a:gd name="T5" fmla="*/ 26 h 74"/>
                  <a:gd name="T6" fmla="*/ 48 w 53"/>
                  <a:gd name="T7" fmla="*/ 26 h 74"/>
                  <a:gd name="T8" fmla="*/ 42 w 53"/>
                  <a:gd name="T9" fmla="*/ 4 h 74"/>
                  <a:gd name="T10" fmla="*/ 42 w 53"/>
                  <a:gd name="T11" fmla="*/ 4 h 74"/>
                  <a:gd name="T12" fmla="*/ 20 w 53"/>
                  <a:gd name="T13" fmla="*/ 10 h 74"/>
                  <a:gd name="T14" fmla="*/ 20 w 53"/>
                  <a:gd name="T15" fmla="*/ 10 h 74"/>
                  <a:gd name="T16" fmla="*/ 4 w 53"/>
                  <a:gd name="T17" fmla="*/ 47 h 74"/>
                  <a:gd name="T18" fmla="*/ 4 w 53"/>
                  <a:gd name="T19" fmla="*/ 47 h 74"/>
                  <a:gd name="T20" fmla="*/ 9 w 53"/>
                  <a:gd name="T21" fmla="*/ 69 h 74"/>
                  <a:gd name="T22" fmla="*/ 9 w 53"/>
                  <a:gd name="T23" fmla="*/ 69 h 74"/>
                  <a:gd name="T24" fmla="*/ 32 w 53"/>
                  <a:gd name="T25" fmla="*/ 6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74">
                    <a:moveTo>
                      <a:pt x="32" y="63"/>
                    </a:moveTo>
                    <a:lnTo>
                      <a:pt x="32" y="63"/>
                    </a:lnTo>
                    <a:cubicBezTo>
                      <a:pt x="37" y="51"/>
                      <a:pt x="42" y="38"/>
                      <a:pt x="48" y="26"/>
                    </a:cubicBezTo>
                    <a:lnTo>
                      <a:pt x="48" y="26"/>
                    </a:lnTo>
                    <a:cubicBezTo>
                      <a:pt x="52" y="18"/>
                      <a:pt x="51" y="8"/>
                      <a:pt x="42" y="4"/>
                    </a:cubicBezTo>
                    <a:lnTo>
                      <a:pt x="42" y="4"/>
                    </a:lnTo>
                    <a:cubicBezTo>
                      <a:pt x="35" y="0"/>
                      <a:pt x="24" y="1"/>
                      <a:pt x="20" y="10"/>
                    </a:cubicBezTo>
                    <a:lnTo>
                      <a:pt x="20" y="10"/>
                    </a:lnTo>
                    <a:cubicBezTo>
                      <a:pt x="15" y="22"/>
                      <a:pt x="9" y="34"/>
                      <a:pt x="4" y="47"/>
                    </a:cubicBezTo>
                    <a:lnTo>
                      <a:pt x="4" y="47"/>
                    </a:lnTo>
                    <a:cubicBezTo>
                      <a:pt x="0" y="55"/>
                      <a:pt x="1" y="64"/>
                      <a:pt x="9" y="69"/>
                    </a:cubicBezTo>
                    <a:lnTo>
                      <a:pt x="9" y="69"/>
                    </a:lnTo>
                    <a:cubicBezTo>
                      <a:pt x="16" y="73"/>
                      <a:pt x="28" y="71"/>
                      <a:pt x="32" y="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8" name="Freeform 362">
                <a:extLst>
                  <a:ext uri="{FF2B5EF4-FFF2-40B4-BE49-F238E27FC236}">
                    <a16:creationId xmlns:a16="http://schemas.microsoft.com/office/drawing/2014/main" id="{A72BAF98-7D75-304B-8B5D-56A4B220D6AF}"/>
                  </a:ext>
                </a:extLst>
              </p:cNvPr>
              <p:cNvSpPr>
                <a:spLocks noChangeArrowheads="1"/>
              </p:cNvSpPr>
              <p:nvPr/>
            </p:nvSpPr>
            <p:spPr bwMode="auto">
              <a:xfrm>
                <a:off x="5791449" y="3378595"/>
                <a:ext cx="11882" cy="17282"/>
              </a:xfrm>
              <a:custGeom>
                <a:avLst/>
                <a:gdLst>
                  <a:gd name="T0" fmla="*/ 5 w 48"/>
                  <a:gd name="T1" fmla="*/ 29 h 72"/>
                  <a:gd name="T2" fmla="*/ 5 w 48"/>
                  <a:gd name="T3" fmla="*/ 29 h 72"/>
                  <a:gd name="T4" fmla="*/ 10 w 48"/>
                  <a:gd name="T5" fmla="*/ 50 h 72"/>
                  <a:gd name="T6" fmla="*/ 10 w 48"/>
                  <a:gd name="T7" fmla="*/ 50 h 72"/>
                  <a:gd name="T8" fmla="*/ 42 w 48"/>
                  <a:gd name="T9" fmla="*/ 42 h 72"/>
                  <a:gd name="T10" fmla="*/ 42 w 48"/>
                  <a:gd name="T11" fmla="*/ 42 h 72"/>
                  <a:gd name="T12" fmla="*/ 36 w 48"/>
                  <a:gd name="T13" fmla="*/ 20 h 72"/>
                  <a:gd name="T14" fmla="*/ 36 w 48"/>
                  <a:gd name="T15" fmla="*/ 20 h 72"/>
                  <a:gd name="T16" fmla="*/ 5 w 48"/>
                  <a:gd name="T17" fmla="*/ 2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72">
                    <a:moveTo>
                      <a:pt x="5" y="29"/>
                    </a:moveTo>
                    <a:lnTo>
                      <a:pt x="5" y="29"/>
                    </a:lnTo>
                    <a:cubicBezTo>
                      <a:pt x="7" y="36"/>
                      <a:pt x="9" y="43"/>
                      <a:pt x="10" y="50"/>
                    </a:cubicBezTo>
                    <a:lnTo>
                      <a:pt x="10" y="50"/>
                    </a:lnTo>
                    <a:cubicBezTo>
                      <a:pt x="15" y="71"/>
                      <a:pt x="47" y="62"/>
                      <a:pt x="42" y="42"/>
                    </a:cubicBezTo>
                    <a:lnTo>
                      <a:pt x="42" y="42"/>
                    </a:lnTo>
                    <a:cubicBezTo>
                      <a:pt x="40" y="35"/>
                      <a:pt x="38" y="28"/>
                      <a:pt x="36" y="20"/>
                    </a:cubicBezTo>
                    <a:lnTo>
                      <a:pt x="36" y="20"/>
                    </a:lnTo>
                    <a:cubicBezTo>
                      <a:pt x="31" y="0"/>
                      <a:pt x="0" y="9"/>
                      <a:pt x="5"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59" name="Freeform 363">
                <a:extLst>
                  <a:ext uri="{FF2B5EF4-FFF2-40B4-BE49-F238E27FC236}">
                    <a16:creationId xmlns:a16="http://schemas.microsoft.com/office/drawing/2014/main" id="{3AD46C1C-4767-BB41-919B-AD0BC73640CC}"/>
                  </a:ext>
                </a:extLst>
              </p:cNvPr>
              <p:cNvSpPr>
                <a:spLocks noChangeArrowheads="1"/>
              </p:cNvSpPr>
              <p:nvPr/>
            </p:nvSpPr>
            <p:spPr bwMode="auto">
              <a:xfrm>
                <a:off x="5678037" y="3321350"/>
                <a:ext cx="23762" cy="18362"/>
              </a:xfrm>
              <a:custGeom>
                <a:avLst/>
                <a:gdLst>
                  <a:gd name="T0" fmla="*/ 17 w 96"/>
                  <a:gd name="T1" fmla="*/ 39 h 77"/>
                  <a:gd name="T2" fmla="*/ 17 w 96"/>
                  <a:gd name="T3" fmla="*/ 39 h 77"/>
                  <a:gd name="T4" fmla="*/ 61 w 96"/>
                  <a:gd name="T5" fmla="*/ 66 h 77"/>
                  <a:gd name="T6" fmla="*/ 61 w 96"/>
                  <a:gd name="T7" fmla="*/ 66 h 77"/>
                  <a:gd name="T8" fmla="*/ 77 w 96"/>
                  <a:gd name="T9" fmla="*/ 37 h 77"/>
                  <a:gd name="T10" fmla="*/ 77 w 96"/>
                  <a:gd name="T11" fmla="*/ 37 h 77"/>
                  <a:gd name="T12" fmla="*/ 34 w 96"/>
                  <a:gd name="T13" fmla="*/ 11 h 77"/>
                  <a:gd name="T14" fmla="*/ 34 w 96"/>
                  <a:gd name="T15" fmla="*/ 11 h 77"/>
                  <a:gd name="T16" fmla="*/ 17 w 96"/>
                  <a:gd name="T17"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77">
                    <a:moveTo>
                      <a:pt x="17" y="39"/>
                    </a:moveTo>
                    <a:lnTo>
                      <a:pt x="17" y="39"/>
                    </a:lnTo>
                    <a:cubicBezTo>
                      <a:pt x="32" y="48"/>
                      <a:pt x="46" y="57"/>
                      <a:pt x="61" y="66"/>
                    </a:cubicBezTo>
                    <a:lnTo>
                      <a:pt x="61" y="66"/>
                    </a:lnTo>
                    <a:cubicBezTo>
                      <a:pt x="78" y="76"/>
                      <a:pt x="95" y="49"/>
                      <a:pt x="77" y="37"/>
                    </a:cubicBezTo>
                    <a:lnTo>
                      <a:pt x="77" y="37"/>
                    </a:lnTo>
                    <a:cubicBezTo>
                      <a:pt x="63" y="29"/>
                      <a:pt x="48" y="20"/>
                      <a:pt x="34" y="11"/>
                    </a:cubicBezTo>
                    <a:lnTo>
                      <a:pt x="34" y="11"/>
                    </a:lnTo>
                    <a:cubicBezTo>
                      <a:pt x="16" y="0"/>
                      <a:pt x="0" y="28"/>
                      <a:pt x="17"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0" name="Freeform 364">
                <a:extLst>
                  <a:ext uri="{FF2B5EF4-FFF2-40B4-BE49-F238E27FC236}">
                    <a16:creationId xmlns:a16="http://schemas.microsoft.com/office/drawing/2014/main" id="{D0C61979-EA9C-2947-83A0-D3AB9A99A7D2}"/>
                  </a:ext>
                </a:extLst>
              </p:cNvPr>
              <p:cNvSpPr>
                <a:spLocks noChangeArrowheads="1"/>
              </p:cNvSpPr>
              <p:nvPr/>
            </p:nvSpPr>
            <p:spPr bwMode="auto">
              <a:xfrm>
                <a:off x="5710441" y="3314869"/>
                <a:ext cx="32403" cy="36724"/>
              </a:xfrm>
              <a:custGeom>
                <a:avLst/>
                <a:gdLst>
                  <a:gd name="T0" fmla="*/ 12 w 131"/>
                  <a:gd name="T1" fmla="*/ 34 h 151"/>
                  <a:gd name="T2" fmla="*/ 12 w 131"/>
                  <a:gd name="T3" fmla="*/ 34 h 151"/>
                  <a:gd name="T4" fmla="*/ 65 w 131"/>
                  <a:gd name="T5" fmla="*/ 98 h 151"/>
                  <a:gd name="T6" fmla="*/ 65 w 131"/>
                  <a:gd name="T7" fmla="*/ 98 h 151"/>
                  <a:gd name="T8" fmla="*/ 65 w 131"/>
                  <a:gd name="T9" fmla="*/ 129 h 151"/>
                  <a:gd name="T10" fmla="*/ 65 w 131"/>
                  <a:gd name="T11" fmla="*/ 129 h 151"/>
                  <a:gd name="T12" fmla="*/ 96 w 131"/>
                  <a:gd name="T13" fmla="*/ 132 h 151"/>
                  <a:gd name="T14" fmla="*/ 96 w 131"/>
                  <a:gd name="T15" fmla="*/ 132 h 151"/>
                  <a:gd name="T16" fmla="*/ 110 w 131"/>
                  <a:gd name="T17" fmla="*/ 122 h 151"/>
                  <a:gd name="T18" fmla="*/ 110 w 131"/>
                  <a:gd name="T19" fmla="*/ 122 h 151"/>
                  <a:gd name="T20" fmla="*/ 123 w 131"/>
                  <a:gd name="T21" fmla="*/ 84 h 151"/>
                  <a:gd name="T22" fmla="*/ 123 w 131"/>
                  <a:gd name="T23" fmla="*/ 84 h 151"/>
                  <a:gd name="T24" fmla="*/ 95 w 131"/>
                  <a:gd name="T25" fmla="*/ 71 h 151"/>
                  <a:gd name="T26" fmla="*/ 95 w 131"/>
                  <a:gd name="T27" fmla="*/ 71 h 151"/>
                  <a:gd name="T28" fmla="*/ 76 w 131"/>
                  <a:gd name="T29" fmla="*/ 64 h 151"/>
                  <a:gd name="T30" fmla="*/ 76 w 131"/>
                  <a:gd name="T31" fmla="*/ 64 h 151"/>
                  <a:gd name="T32" fmla="*/ 40 w 131"/>
                  <a:gd name="T33" fmla="*/ 17 h 151"/>
                  <a:gd name="T34" fmla="*/ 40 w 131"/>
                  <a:gd name="T35" fmla="*/ 17 h 151"/>
                  <a:gd name="T36" fmla="*/ 12 w 131"/>
                  <a:gd name="T37" fmla="*/ 3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51">
                    <a:moveTo>
                      <a:pt x="12" y="34"/>
                    </a:moveTo>
                    <a:lnTo>
                      <a:pt x="12" y="34"/>
                    </a:lnTo>
                    <a:cubicBezTo>
                      <a:pt x="27" y="57"/>
                      <a:pt x="44" y="79"/>
                      <a:pt x="65" y="98"/>
                    </a:cubicBezTo>
                    <a:lnTo>
                      <a:pt x="65" y="98"/>
                    </a:lnTo>
                    <a:cubicBezTo>
                      <a:pt x="65" y="108"/>
                      <a:pt x="65" y="118"/>
                      <a:pt x="65" y="129"/>
                    </a:cubicBezTo>
                    <a:lnTo>
                      <a:pt x="65" y="129"/>
                    </a:lnTo>
                    <a:cubicBezTo>
                      <a:pt x="65" y="149"/>
                      <a:pt x="93" y="150"/>
                      <a:pt x="96" y="132"/>
                    </a:cubicBezTo>
                    <a:lnTo>
                      <a:pt x="96" y="132"/>
                    </a:lnTo>
                    <a:cubicBezTo>
                      <a:pt x="102" y="132"/>
                      <a:pt x="108" y="128"/>
                      <a:pt x="110" y="122"/>
                    </a:cubicBezTo>
                    <a:lnTo>
                      <a:pt x="110" y="122"/>
                    </a:lnTo>
                    <a:cubicBezTo>
                      <a:pt x="115" y="109"/>
                      <a:pt x="119" y="96"/>
                      <a:pt x="123" y="84"/>
                    </a:cubicBezTo>
                    <a:lnTo>
                      <a:pt x="123" y="84"/>
                    </a:lnTo>
                    <a:cubicBezTo>
                      <a:pt x="130" y="66"/>
                      <a:pt x="105" y="57"/>
                      <a:pt x="95" y="71"/>
                    </a:cubicBezTo>
                    <a:lnTo>
                      <a:pt x="95" y="71"/>
                    </a:lnTo>
                    <a:cubicBezTo>
                      <a:pt x="91" y="65"/>
                      <a:pt x="83" y="62"/>
                      <a:pt x="76" y="64"/>
                    </a:cubicBezTo>
                    <a:lnTo>
                      <a:pt x="76" y="64"/>
                    </a:lnTo>
                    <a:cubicBezTo>
                      <a:pt x="63" y="50"/>
                      <a:pt x="50" y="35"/>
                      <a:pt x="40" y="17"/>
                    </a:cubicBezTo>
                    <a:lnTo>
                      <a:pt x="40" y="17"/>
                    </a:lnTo>
                    <a:cubicBezTo>
                      <a:pt x="29" y="0"/>
                      <a:pt x="0" y="16"/>
                      <a:pt x="12"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1" name="Freeform 365">
                <a:extLst>
                  <a:ext uri="{FF2B5EF4-FFF2-40B4-BE49-F238E27FC236}">
                    <a16:creationId xmlns:a16="http://schemas.microsoft.com/office/drawing/2014/main" id="{B75584FA-B37D-514F-A16A-A6345F625653}"/>
                  </a:ext>
                </a:extLst>
              </p:cNvPr>
              <p:cNvSpPr>
                <a:spLocks noChangeArrowheads="1"/>
              </p:cNvSpPr>
              <p:nvPr/>
            </p:nvSpPr>
            <p:spPr bwMode="auto">
              <a:xfrm>
                <a:off x="5624031" y="3333231"/>
                <a:ext cx="50765" cy="48605"/>
              </a:xfrm>
              <a:custGeom>
                <a:avLst/>
                <a:gdLst>
                  <a:gd name="T0" fmla="*/ 154 w 206"/>
                  <a:gd name="T1" fmla="*/ 166 h 200"/>
                  <a:gd name="T2" fmla="*/ 154 w 206"/>
                  <a:gd name="T3" fmla="*/ 166 h 200"/>
                  <a:gd name="T4" fmla="*/ 155 w 206"/>
                  <a:gd name="T5" fmla="*/ 167 h 200"/>
                  <a:gd name="T6" fmla="*/ 155 w 206"/>
                  <a:gd name="T7" fmla="*/ 167 h 200"/>
                  <a:gd name="T8" fmla="*/ 145 w 206"/>
                  <a:gd name="T9" fmla="*/ 171 h 200"/>
                  <a:gd name="T10" fmla="*/ 145 w 206"/>
                  <a:gd name="T11" fmla="*/ 171 h 200"/>
                  <a:gd name="T12" fmla="*/ 147 w 206"/>
                  <a:gd name="T13" fmla="*/ 157 h 200"/>
                  <a:gd name="T14" fmla="*/ 147 w 206"/>
                  <a:gd name="T15" fmla="*/ 157 h 200"/>
                  <a:gd name="T16" fmla="*/ 154 w 206"/>
                  <a:gd name="T17" fmla="*/ 166 h 200"/>
                  <a:gd name="T18" fmla="*/ 80 w 206"/>
                  <a:gd name="T19" fmla="*/ 130 h 200"/>
                  <a:gd name="T20" fmla="*/ 80 w 206"/>
                  <a:gd name="T21" fmla="*/ 130 h 200"/>
                  <a:gd name="T22" fmla="*/ 102 w 206"/>
                  <a:gd name="T23" fmla="*/ 123 h 200"/>
                  <a:gd name="T24" fmla="*/ 102 w 206"/>
                  <a:gd name="T25" fmla="*/ 123 h 200"/>
                  <a:gd name="T26" fmla="*/ 106 w 206"/>
                  <a:gd name="T27" fmla="*/ 132 h 200"/>
                  <a:gd name="T28" fmla="*/ 106 w 206"/>
                  <a:gd name="T29" fmla="*/ 132 h 200"/>
                  <a:gd name="T30" fmla="*/ 114 w 206"/>
                  <a:gd name="T31" fmla="*/ 166 h 200"/>
                  <a:gd name="T32" fmla="*/ 114 w 206"/>
                  <a:gd name="T33" fmla="*/ 166 h 200"/>
                  <a:gd name="T34" fmla="*/ 139 w 206"/>
                  <a:gd name="T35" fmla="*/ 184 h 200"/>
                  <a:gd name="T36" fmla="*/ 139 w 206"/>
                  <a:gd name="T37" fmla="*/ 184 h 200"/>
                  <a:gd name="T38" fmla="*/ 155 w 206"/>
                  <a:gd name="T39" fmla="*/ 199 h 200"/>
                  <a:gd name="T40" fmla="*/ 168 w 206"/>
                  <a:gd name="T41" fmla="*/ 199 h 200"/>
                  <a:gd name="T42" fmla="*/ 168 w 206"/>
                  <a:gd name="T43" fmla="*/ 199 h 200"/>
                  <a:gd name="T44" fmla="*/ 177 w 206"/>
                  <a:gd name="T45" fmla="*/ 171 h 200"/>
                  <a:gd name="T46" fmla="*/ 177 w 206"/>
                  <a:gd name="T47" fmla="*/ 171 h 200"/>
                  <a:gd name="T48" fmla="*/ 182 w 206"/>
                  <a:gd name="T49" fmla="*/ 150 h 200"/>
                  <a:gd name="T50" fmla="*/ 182 w 206"/>
                  <a:gd name="T51" fmla="*/ 150 h 200"/>
                  <a:gd name="T52" fmla="*/ 160 w 206"/>
                  <a:gd name="T53" fmla="*/ 118 h 200"/>
                  <a:gd name="T54" fmla="*/ 160 w 206"/>
                  <a:gd name="T55" fmla="*/ 118 h 200"/>
                  <a:gd name="T56" fmla="*/ 172 w 206"/>
                  <a:gd name="T57" fmla="*/ 107 h 200"/>
                  <a:gd name="T58" fmla="*/ 172 w 206"/>
                  <a:gd name="T59" fmla="*/ 107 h 200"/>
                  <a:gd name="T60" fmla="*/ 199 w 206"/>
                  <a:gd name="T61" fmla="*/ 28 h 200"/>
                  <a:gd name="T62" fmla="*/ 199 w 206"/>
                  <a:gd name="T63" fmla="*/ 28 h 200"/>
                  <a:gd name="T64" fmla="*/ 168 w 206"/>
                  <a:gd name="T65" fmla="*/ 20 h 200"/>
                  <a:gd name="T66" fmla="*/ 168 w 206"/>
                  <a:gd name="T67" fmla="*/ 20 h 200"/>
                  <a:gd name="T68" fmla="*/ 141 w 206"/>
                  <a:gd name="T69" fmla="*/ 98 h 200"/>
                  <a:gd name="T70" fmla="*/ 141 w 206"/>
                  <a:gd name="T71" fmla="*/ 98 h 200"/>
                  <a:gd name="T72" fmla="*/ 140 w 206"/>
                  <a:gd name="T73" fmla="*/ 105 h 200"/>
                  <a:gd name="T74" fmla="*/ 140 w 206"/>
                  <a:gd name="T75" fmla="*/ 105 h 200"/>
                  <a:gd name="T76" fmla="*/ 130 w 206"/>
                  <a:gd name="T77" fmla="*/ 110 h 200"/>
                  <a:gd name="T78" fmla="*/ 130 w 206"/>
                  <a:gd name="T79" fmla="*/ 110 h 200"/>
                  <a:gd name="T80" fmla="*/ 129 w 206"/>
                  <a:gd name="T81" fmla="*/ 108 h 200"/>
                  <a:gd name="T82" fmla="*/ 129 w 206"/>
                  <a:gd name="T83" fmla="*/ 108 h 200"/>
                  <a:gd name="T84" fmla="*/ 104 w 206"/>
                  <a:gd name="T85" fmla="*/ 112 h 200"/>
                  <a:gd name="T86" fmla="*/ 104 w 206"/>
                  <a:gd name="T87" fmla="*/ 112 h 200"/>
                  <a:gd name="T88" fmla="*/ 97 w 206"/>
                  <a:gd name="T89" fmla="*/ 102 h 200"/>
                  <a:gd name="T90" fmla="*/ 97 w 206"/>
                  <a:gd name="T91" fmla="*/ 102 h 200"/>
                  <a:gd name="T92" fmla="*/ 39 w 206"/>
                  <a:gd name="T93" fmla="*/ 53 h 200"/>
                  <a:gd name="T94" fmla="*/ 39 w 206"/>
                  <a:gd name="T95" fmla="*/ 53 h 200"/>
                  <a:gd name="T96" fmla="*/ 11 w 206"/>
                  <a:gd name="T97" fmla="*/ 69 h 200"/>
                  <a:gd name="T98" fmla="*/ 11 w 206"/>
                  <a:gd name="T99" fmla="*/ 69 h 200"/>
                  <a:gd name="T100" fmla="*/ 80 w 206"/>
                  <a:gd name="T101" fmla="*/ 13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200">
                    <a:moveTo>
                      <a:pt x="154" y="166"/>
                    </a:moveTo>
                    <a:lnTo>
                      <a:pt x="154" y="166"/>
                    </a:lnTo>
                    <a:cubicBezTo>
                      <a:pt x="154" y="166"/>
                      <a:pt x="154" y="167"/>
                      <a:pt x="155" y="167"/>
                    </a:cubicBezTo>
                    <a:lnTo>
                      <a:pt x="155" y="167"/>
                    </a:lnTo>
                    <a:cubicBezTo>
                      <a:pt x="150" y="167"/>
                      <a:pt x="148" y="169"/>
                      <a:pt x="145" y="171"/>
                    </a:cubicBezTo>
                    <a:lnTo>
                      <a:pt x="145" y="171"/>
                    </a:lnTo>
                    <a:cubicBezTo>
                      <a:pt x="147" y="166"/>
                      <a:pt x="147" y="161"/>
                      <a:pt x="147" y="157"/>
                    </a:cubicBezTo>
                    <a:lnTo>
                      <a:pt x="147" y="157"/>
                    </a:lnTo>
                    <a:cubicBezTo>
                      <a:pt x="149" y="160"/>
                      <a:pt x="152" y="163"/>
                      <a:pt x="154" y="166"/>
                    </a:cubicBezTo>
                    <a:close/>
                    <a:moveTo>
                      <a:pt x="80" y="130"/>
                    </a:moveTo>
                    <a:lnTo>
                      <a:pt x="80" y="130"/>
                    </a:lnTo>
                    <a:cubicBezTo>
                      <a:pt x="89" y="135"/>
                      <a:pt x="98" y="130"/>
                      <a:pt x="102" y="123"/>
                    </a:cubicBezTo>
                    <a:lnTo>
                      <a:pt x="102" y="123"/>
                    </a:lnTo>
                    <a:cubicBezTo>
                      <a:pt x="102" y="126"/>
                      <a:pt x="104" y="129"/>
                      <a:pt x="106" y="132"/>
                    </a:cubicBezTo>
                    <a:lnTo>
                      <a:pt x="106" y="132"/>
                    </a:lnTo>
                    <a:cubicBezTo>
                      <a:pt x="114" y="141"/>
                      <a:pt x="117" y="154"/>
                      <a:pt x="114" y="166"/>
                    </a:cubicBezTo>
                    <a:lnTo>
                      <a:pt x="114" y="166"/>
                    </a:lnTo>
                    <a:cubicBezTo>
                      <a:pt x="109" y="183"/>
                      <a:pt x="129" y="191"/>
                      <a:pt x="139" y="184"/>
                    </a:cubicBezTo>
                    <a:lnTo>
                      <a:pt x="139" y="184"/>
                    </a:lnTo>
                    <a:cubicBezTo>
                      <a:pt x="139" y="191"/>
                      <a:pt x="145" y="199"/>
                      <a:pt x="155" y="199"/>
                    </a:cubicBezTo>
                    <a:lnTo>
                      <a:pt x="168" y="199"/>
                    </a:lnTo>
                    <a:lnTo>
                      <a:pt x="168" y="199"/>
                    </a:lnTo>
                    <a:cubicBezTo>
                      <a:pt x="185" y="199"/>
                      <a:pt x="188" y="179"/>
                      <a:pt x="177" y="171"/>
                    </a:cubicBezTo>
                    <a:lnTo>
                      <a:pt x="177" y="171"/>
                    </a:lnTo>
                    <a:cubicBezTo>
                      <a:pt x="183" y="166"/>
                      <a:pt x="187" y="158"/>
                      <a:pt x="182" y="150"/>
                    </a:cubicBezTo>
                    <a:lnTo>
                      <a:pt x="182" y="150"/>
                    </a:lnTo>
                    <a:cubicBezTo>
                      <a:pt x="175" y="139"/>
                      <a:pt x="167" y="128"/>
                      <a:pt x="160" y="118"/>
                    </a:cubicBezTo>
                    <a:lnTo>
                      <a:pt x="160" y="118"/>
                    </a:lnTo>
                    <a:cubicBezTo>
                      <a:pt x="165" y="116"/>
                      <a:pt x="170" y="113"/>
                      <a:pt x="172" y="107"/>
                    </a:cubicBezTo>
                    <a:lnTo>
                      <a:pt x="172" y="107"/>
                    </a:lnTo>
                    <a:cubicBezTo>
                      <a:pt x="183" y="81"/>
                      <a:pt x="192" y="55"/>
                      <a:pt x="199" y="28"/>
                    </a:cubicBezTo>
                    <a:lnTo>
                      <a:pt x="199" y="28"/>
                    </a:lnTo>
                    <a:cubicBezTo>
                      <a:pt x="205" y="8"/>
                      <a:pt x="173" y="0"/>
                      <a:pt x="168" y="20"/>
                    </a:cubicBezTo>
                    <a:lnTo>
                      <a:pt x="168" y="20"/>
                    </a:lnTo>
                    <a:cubicBezTo>
                      <a:pt x="160" y="46"/>
                      <a:pt x="151" y="73"/>
                      <a:pt x="141" y="98"/>
                    </a:cubicBezTo>
                    <a:lnTo>
                      <a:pt x="141" y="98"/>
                    </a:lnTo>
                    <a:cubicBezTo>
                      <a:pt x="140" y="101"/>
                      <a:pt x="140" y="103"/>
                      <a:pt x="140" y="105"/>
                    </a:cubicBezTo>
                    <a:lnTo>
                      <a:pt x="140" y="105"/>
                    </a:lnTo>
                    <a:cubicBezTo>
                      <a:pt x="136" y="106"/>
                      <a:pt x="133" y="108"/>
                      <a:pt x="130" y="110"/>
                    </a:cubicBezTo>
                    <a:lnTo>
                      <a:pt x="130" y="110"/>
                    </a:lnTo>
                    <a:cubicBezTo>
                      <a:pt x="129" y="109"/>
                      <a:pt x="129" y="109"/>
                      <a:pt x="129" y="108"/>
                    </a:cubicBezTo>
                    <a:lnTo>
                      <a:pt x="129" y="108"/>
                    </a:lnTo>
                    <a:cubicBezTo>
                      <a:pt x="120" y="99"/>
                      <a:pt x="109" y="104"/>
                      <a:pt x="104" y="112"/>
                    </a:cubicBezTo>
                    <a:lnTo>
                      <a:pt x="104" y="112"/>
                    </a:lnTo>
                    <a:cubicBezTo>
                      <a:pt x="104" y="108"/>
                      <a:pt x="101" y="104"/>
                      <a:pt x="97" y="102"/>
                    </a:cubicBezTo>
                    <a:lnTo>
                      <a:pt x="97" y="102"/>
                    </a:lnTo>
                    <a:cubicBezTo>
                      <a:pt x="73" y="91"/>
                      <a:pt x="53" y="74"/>
                      <a:pt x="39" y="53"/>
                    </a:cubicBezTo>
                    <a:lnTo>
                      <a:pt x="39" y="53"/>
                    </a:lnTo>
                    <a:cubicBezTo>
                      <a:pt x="28" y="35"/>
                      <a:pt x="0" y="51"/>
                      <a:pt x="11" y="69"/>
                    </a:cubicBezTo>
                    <a:lnTo>
                      <a:pt x="11" y="69"/>
                    </a:lnTo>
                    <a:cubicBezTo>
                      <a:pt x="28" y="95"/>
                      <a:pt x="51" y="116"/>
                      <a:pt x="80" y="13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2" name="Freeform 366">
                <a:extLst>
                  <a:ext uri="{FF2B5EF4-FFF2-40B4-BE49-F238E27FC236}">
                    <a16:creationId xmlns:a16="http://schemas.microsoft.com/office/drawing/2014/main" id="{A8BA49BA-9A0B-0246-B030-6619B277AB16}"/>
                  </a:ext>
                </a:extLst>
              </p:cNvPr>
              <p:cNvSpPr>
                <a:spLocks noChangeArrowheads="1"/>
              </p:cNvSpPr>
              <p:nvPr/>
            </p:nvSpPr>
            <p:spPr bwMode="auto">
              <a:xfrm>
                <a:off x="5862736" y="3345112"/>
                <a:ext cx="21602" cy="31323"/>
              </a:xfrm>
              <a:custGeom>
                <a:avLst/>
                <a:gdLst>
                  <a:gd name="T0" fmla="*/ 48 w 86"/>
                  <a:gd name="T1" fmla="*/ 19 h 130"/>
                  <a:gd name="T2" fmla="*/ 48 w 86"/>
                  <a:gd name="T3" fmla="*/ 19 h 130"/>
                  <a:gd name="T4" fmla="*/ 9 w 86"/>
                  <a:gd name="T5" fmla="*/ 94 h 130"/>
                  <a:gd name="T6" fmla="*/ 9 w 86"/>
                  <a:gd name="T7" fmla="*/ 94 h 130"/>
                  <a:gd name="T8" fmla="*/ 37 w 86"/>
                  <a:gd name="T9" fmla="*/ 110 h 130"/>
                  <a:gd name="T10" fmla="*/ 37 w 86"/>
                  <a:gd name="T11" fmla="*/ 110 h 130"/>
                  <a:gd name="T12" fmla="*/ 75 w 86"/>
                  <a:gd name="T13" fmla="*/ 35 h 130"/>
                  <a:gd name="T14" fmla="*/ 75 w 86"/>
                  <a:gd name="T15" fmla="*/ 35 h 130"/>
                  <a:gd name="T16" fmla="*/ 48 w 86"/>
                  <a:gd name="T17" fmla="*/ 1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130">
                    <a:moveTo>
                      <a:pt x="48" y="19"/>
                    </a:moveTo>
                    <a:lnTo>
                      <a:pt x="48" y="19"/>
                    </a:lnTo>
                    <a:cubicBezTo>
                      <a:pt x="35" y="44"/>
                      <a:pt x="22" y="69"/>
                      <a:pt x="9" y="94"/>
                    </a:cubicBezTo>
                    <a:lnTo>
                      <a:pt x="9" y="94"/>
                    </a:lnTo>
                    <a:cubicBezTo>
                      <a:pt x="0" y="112"/>
                      <a:pt x="28" y="129"/>
                      <a:pt x="37" y="110"/>
                    </a:cubicBezTo>
                    <a:lnTo>
                      <a:pt x="37" y="110"/>
                    </a:lnTo>
                    <a:cubicBezTo>
                      <a:pt x="50" y="85"/>
                      <a:pt x="63" y="60"/>
                      <a:pt x="75" y="35"/>
                    </a:cubicBezTo>
                    <a:lnTo>
                      <a:pt x="75" y="35"/>
                    </a:lnTo>
                    <a:cubicBezTo>
                      <a:pt x="85" y="16"/>
                      <a:pt x="57" y="0"/>
                      <a:pt x="48"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3" name="Freeform 367">
                <a:extLst>
                  <a:ext uri="{FF2B5EF4-FFF2-40B4-BE49-F238E27FC236}">
                    <a16:creationId xmlns:a16="http://schemas.microsoft.com/office/drawing/2014/main" id="{B90A94E2-C526-D54E-9293-D6DFB84F3450}"/>
                  </a:ext>
                </a:extLst>
              </p:cNvPr>
              <p:cNvSpPr>
                <a:spLocks noChangeArrowheads="1"/>
              </p:cNvSpPr>
              <p:nvPr/>
            </p:nvSpPr>
            <p:spPr bwMode="auto">
              <a:xfrm>
                <a:off x="5818451" y="3295427"/>
                <a:ext cx="11881" cy="39964"/>
              </a:xfrm>
              <a:custGeom>
                <a:avLst/>
                <a:gdLst>
                  <a:gd name="T0" fmla="*/ 35 w 48"/>
                  <a:gd name="T1" fmla="*/ 140 h 161"/>
                  <a:gd name="T2" fmla="*/ 35 w 48"/>
                  <a:gd name="T3" fmla="*/ 140 h 161"/>
                  <a:gd name="T4" fmla="*/ 44 w 48"/>
                  <a:gd name="T5" fmla="*/ 21 h 161"/>
                  <a:gd name="T6" fmla="*/ 44 w 48"/>
                  <a:gd name="T7" fmla="*/ 21 h 161"/>
                  <a:gd name="T8" fmla="*/ 11 w 48"/>
                  <a:gd name="T9" fmla="*/ 21 h 161"/>
                  <a:gd name="T10" fmla="*/ 11 w 48"/>
                  <a:gd name="T11" fmla="*/ 21 h 161"/>
                  <a:gd name="T12" fmla="*/ 4 w 48"/>
                  <a:gd name="T13" fmla="*/ 132 h 161"/>
                  <a:gd name="T14" fmla="*/ 4 w 48"/>
                  <a:gd name="T15" fmla="*/ 132 h 161"/>
                  <a:gd name="T16" fmla="*/ 35 w 48"/>
                  <a:gd name="T17" fmla="*/ 14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1">
                    <a:moveTo>
                      <a:pt x="35" y="140"/>
                    </a:moveTo>
                    <a:lnTo>
                      <a:pt x="35" y="140"/>
                    </a:lnTo>
                    <a:cubicBezTo>
                      <a:pt x="44" y="101"/>
                      <a:pt x="47" y="61"/>
                      <a:pt x="44" y="21"/>
                    </a:cubicBezTo>
                    <a:lnTo>
                      <a:pt x="44" y="21"/>
                    </a:lnTo>
                    <a:cubicBezTo>
                      <a:pt x="42" y="0"/>
                      <a:pt x="9" y="0"/>
                      <a:pt x="11" y="21"/>
                    </a:cubicBezTo>
                    <a:lnTo>
                      <a:pt x="11" y="21"/>
                    </a:lnTo>
                    <a:cubicBezTo>
                      <a:pt x="14" y="58"/>
                      <a:pt x="11" y="95"/>
                      <a:pt x="4" y="132"/>
                    </a:cubicBezTo>
                    <a:lnTo>
                      <a:pt x="4" y="132"/>
                    </a:lnTo>
                    <a:cubicBezTo>
                      <a:pt x="0" y="152"/>
                      <a:pt x="31" y="160"/>
                      <a:pt x="35" y="1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4" name="Freeform 368">
                <a:extLst>
                  <a:ext uri="{FF2B5EF4-FFF2-40B4-BE49-F238E27FC236}">
                    <a16:creationId xmlns:a16="http://schemas.microsoft.com/office/drawing/2014/main" id="{2C00C7BE-6F20-AF43-839D-1D8B91CF62EA}"/>
                  </a:ext>
                </a:extLst>
              </p:cNvPr>
              <p:cNvSpPr>
                <a:spLocks noChangeArrowheads="1"/>
              </p:cNvSpPr>
              <p:nvPr/>
            </p:nvSpPr>
            <p:spPr bwMode="auto">
              <a:xfrm>
                <a:off x="5739603" y="3295427"/>
                <a:ext cx="15122" cy="21602"/>
              </a:xfrm>
              <a:custGeom>
                <a:avLst/>
                <a:gdLst>
                  <a:gd name="T0" fmla="*/ 37 w 62"/>
                  <a:gd name="T1" fmla="*/ 69 h 89"/>
                  <a:gd name="T2" fmla="*/ 37 w 62"/>
                  <a:gd name="T3" fmla="*/ 69 h 89"/>
                  <a:gd name="T4" fmla="*/ 52 w 62"/>
                  <a:gd name="T5" fmla="*/ 35 h 89"/>
                  <a:gd name="T6" fmla="*/ 52 w 62"/>
                  <a:gd name="T7" fmla="*/ 35 h 89"/>
                  <a:gd name="T8" fmla="*/ 24 w 62"/>
                  <a:gd name="T9" fmla="*/ 18 h 89"/>
                  <a:gd name="T10" fmla="*/ 24 w 62"/>
                  <a:gd name="T11" fmla="*/ 18 h 89"/>
                  <a:gd name="T12" fmla="*/ 8 w 62"/>
                  <a:gd name="T13" fmla="*/ 53 h 89"/>
                  <a:gd name="T14" fmla="*/ 8 w 62"/>
                  <a:gd name="T15" fmla="*/ 53 h 89"/>
                  <a:gd name="T16" fmla="*/ 37 w 62"/>
                  <a:gd name="T17" fmla="*/ 6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89">
                    <a:moveTo>
                      <a:pt x="37" y="69"/>
                    </a:moveTo>
                    <a:lnTo>
                      <a:pt x="37" y="69"/>
                    </a:lnTo>
                    <a:cubicBezTo>
                      <a:pt x="42" y="58"/>
                      <a:pt x="47" y="47"/>
                      <a:pt x="52" y="35"/>
                    </a:cubicBezTo>
                    <a:lnTo>
                      <a:pt x="52" y="35"/>
                    </a:lnTo>
                    <a:cubicBezTo>
                      <a:pt x="61" y="16"/>
                      <a:pt x="33" y="0"/>
                      <a:pt x="24" y="18"/>
                    </a:cubicBezTo>
                    <a:lnTo>
                      <a:pt x="24" y="18"/>
                    </a:lnTo>
                    <a:cubicBezTo>
                      <a:pt x="19" y="30"/>
                      <a:pt x="14" y="41"/>
                      <a:pt x="8" y="53"/>
                    </a:cubicBezTo>
                    <a:lnTo>
                      <a:pt x="8" y="53"/>
                    </a:lnTo>
                    <a:cubicBezTo>
                      <a:pt x="0" y="72"/>
                      <a:pt x="28" y="88"/>
                      <a:pt x="37" y="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5" name="Freeform 369">
                <a:extLst>
                  <a:ext uri="{FF2B5EF4-FFF2-40B4-BE49-F238E27FC236}">
                    <a16:creationId xmlns:a16="http://schemas.microsoft.com/office/drawing/2014/main" id="{8B9FF46C-5EF1-C945-ACA2-9CDF332AF63A}"/>
                  </a:ext>
                </a:extLst>
              </p:cNvPr>
              <p:cNvSpPr>
                <a:spLocks noChangeArrowheads="1"/>
              </p:cNvSpPr>
              <p:nvPr/>
            </p:nvSpPr>
            <p:spPr bwMode="auto">
              <a:xfrm>
                <a:off x="5777407" y="3308388"/>
                <a:ext cx="12961" cy="14041"/>
              </a:xfrm>
              <a:custGeom>
                <a:avLst/>
                <a:gdLst>
                  <a:gd name="T0" fmla="*/ 20 w 55"/>
                  <a:gd name="T1" fmla="*/ 47 h 58"/>
                  <a:gd name="T2" fmla="*/ 20 w 55"/>
                  <a:gd name="T3" fmla="*/ 47 h 58"/>
                  <a:gd name="T4" fmla="*/ 42 w 55"/>
                  <a:gd name="T5" fmla="*/ 53 h 58"/>
                  <a:gd name="T6" fmla="*/ 42 w 55"/>
                  <a:gd name="T7" fmla="*/ 53 h 58"/>
                  <a:gd name="T8" fmla="*/ 48 w 55"/>
                  <a:gd name="T9" fmla="*/ 30 h 58"/>
                  <a:gd name="T10" fmla="*/ 48 w 55"/>
                  <a:gd name="T11" fmla="*/ 30 h 58"/>
                  <a:gd name="T12" fmla="*/ 34 w 55"/>
                  <a:gd name="T13" fmla="*/ 11 h 58"/>
                  <a:gd name="T14" fmla="*/ 34 w 55"/>
                  <a:gd name="T15" fmla="*/ 11 h 58"/>
                  <a:gd name="T16" fmla="*/ 11 w 55"/>
                  <a:gd name="T17" fmla="*/ 5 h 58"/>
                  <a:gd name="T18" fmla="*/ 11 w 55"/>
                  <a:gd name="T19" fmla="*/ 5 h 58"/>
                  <a:gd name="T20" fmla="*/ 5 w 55"/>
                  <a:gd name="T21" fmla="*/ 27 h 58"/>
                  <a:gd name="T22" fmla="*/ 5 w 55"/>
                  <a:gd name="T23" fmla="*/ 27 h 58"/>
                  <a:gd name="T24" fmla="*/ 20 w 55"/>
                  <a:gd name="T25" fmla="*/ 4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58">
                    <a:moveTo>
                      <a:pt x="20" y="47"/>
                    </a:moveTo>
                    <a:lnTo>
                      <a:pt x="20" y="47"/>
                    </a:lnTo>
                    <a:cubicBezTo>
                      <a:pt x="25" y="54"/>
                      <a:pt x="34" y="57"/>
                      <a:pt x="42" y="53"/>
                    </a:cubicBezTo>
                    <a:lnTo>
                      <a:pt x="42" y="53"/>
                    </a:lnTo>
                    <a:cubicBezTo>
                      <a:pt x="49" y="49"/>
                      <a:pt x="54" y="37"/>
                      <a:pt x="48" y="30"/>
                    </a:cubicBezTo>
                    <a:lnTo>
                      <a:pt x="48" y="30"/>
                    </a:lnTo>
                    <a:cubicBezTo>
                      <a:pt x="43" y="24"/>
                      <a:pt x="38" y="17"/>
                      <a:pt x="34" y="11"/>
                    </a:cubicBezTo>
                    <a:lnTo>
                      <a:pt x="34" y="11"/>
                    </a:lnTo>
                    <a:cubicBezTo>
                      <a:pt x="28" y="4"/>
                      <a:pt x="19" y="0"/>
                      <a:pt x="11" y="5"/>
                    </a:cubicBezTo>
                    <a:lnTo>
                      <a:pt x="11" y="5"/>
                    </a:lnTo>
                    <a:cubicBezTo>
                      <a:pt x="4" y="9"/>
                      <a:pt x="0" y="20"/>
                      <a:pt x="5" y="27"/>
                    </a:cubicBezTo>
                    <a:lnTo>
                      <a:pt x="5" y="27"/>
                    </a:lnTo>
                    <a:cubicBezTo>
                      <a:pt x="10" y="34"/>
                      <a:pt x="15" y="40"/>
                      <a:pt x="20" y="4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6" name="Freeform 370">
                <a:extLst>
                  <a:ext uri="{FF2B5EF4-FFF2-40B4-BE49-F238E27FC236}">
                    <a16:creationId xmlns:a16="http://schemas.microsoft.com/office/drawing/2014/main" id="{6D87D70A-E08B-0B45-80D9-4454618B12F2}"/>
                  </a:ext>
                </a:extLst>
              </p:cNvPr>
              <p:cNvSpPr>
                <a:spLocks noChangeArrowheads="1"/>
              </p:cNvSpPr>
              <p:nvPr/>
            </p:nvSpPr>
            <p:spPr bwMode="auto">
              <a:xfrm>
                <a:off x="5708280" y="3255462"/>
                <a:ext cx="7560" cy="11882"/>
              </a:xfrm>
              <a:custGeom>
                <a:avLst/>
                <a:gdLst>
                  <a:gd name="T0" fmla="*/ 32 w 33"/>
                  <a:gd name="T1" fmla="*/ 28 h 50"/>
                  <a:gd name="T2" fmla="*/ 32 w 33"/>
                  <a:gd name="T3" fmla="*/ 21 h 50"/>
                  <a:gd name="T4" fmla="*/ 32 w 33"/>
                  <a:gd name="T5" fmla="*/ 21 h 50"/>
                  <a:gd name="T6" fmla="*/ 0 w 33"/>
                  <a:gd name="T7" fmla="*/ 21 h 50"/>
                  <a:gd name="T8" fmla="*/ 0 w 33"/>
                  <a:gd name="T9" fmla="*/ 28 h 50"/>
                  <a:gd name="T10" fmla="*/ 0 w 33"/>
                  <a:gd name="T11" fmla="*/ 28 h 50"/>
                  <a:gd name="T12" fmla="*/ 32 w 33"/>
                  <a:gd name="T13" fmla="*/ 28 h 50"/>
                </a:gdLst>
                <a:ahLst/>
                <a:cxnLst>
                  <a:cxn ang="0">
                    <a:pos x="T0" y="T1"/>
                  </a:cxn>
                  <a:cxn ang="0">
                    <a:pos x="T2" y="T3"/>
                  </a:cxn>
                  <a:cxn ang="0">
                    <a:pos x="T4" y="T5"/>
                  </a:cxn>
                  <a:cxn ang="0">
                    <a:pos x="T6" y="T7"/>
                  </a:cxn>
                  <a:cxn ang="0">
                    <a:pos x="T8" y="T9"/>
                  </a:cxn>
                  <a:cxn ang="0">
                    <a:pos x="T10" y="T11"/>
                  </a:cxn>
                  <a:cxn ang="0">
                    <a:pos x="T12" y="T13"/>
                  </a:cxn>
                </a:cxnLst>
                <a:rect l="0" t="0" r="r" b="b"/>
                <a:pathLst>
                  <a:path w="33" h="50">
                    <a:moveTo>
                      <a:pt x="32" y="28"/>
                    </a:moveTo>
                    <a:lnTo>
                      <a:pt x="32" y="21"/>
                    </a:lnTo>
                    <a:lnTo>
                      <a:pt x="32" y="21"/>
                    </a:lnTo>
                    <a:cubicBezTo>
                      <a:pt x="32" y="0"/>
                      <a:pt x="0" y="0"/>
                      <a:pt x="0" y="21"/>
                    </a:cubicBezTo>
                    <a:lnTo>
                      <a:pt x="0" y="28"/>
                    </a:lnTo>
                    <a:lnTo>
                      <a:pt x="0" y="28"/>
                    </a:lnTo>
                    <a:cubicBezTo>
                      <a:pt x="0" y="49"/>
                      <a:pt x="32" y="49"/>
                      <a:pt x="32"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7" name="Freeform 371">
                <a:extLst>
                  <a:ext uri="{FF2B5EF4-FFF2-40B4-BE49-F238E27FC236}">
                    <a16:creationId xmlns:a16="http://schemas.microsoft.com/office/drawing/2014/main" id="{292336D6-5F94-1343-B6E3-9A5AE3EAD2CF}"/>
                  </a:ext>
                </a:extLst>
              </p:cNvPr>
              <p:cNvSpPr>
                <a:spLocks noChangeArrowheads="1"/>
              </p:cNvSpPr>
              <p:nvPr/>
            </p:nvSpPr>
            <p:spPr bwMode="auto">
              <a:xfrm>
                <a:off x="5681277" y="3255462"/>
                <a:ext cx="14042" cy="24843"/>
              </a:xfrm>
              <a:custGeom>
                <a:avLst/>
                <a:gdLst>
                  <a:gd name="T0" fmla="*/ 48 w 58"/>
                  <a:gd name="T1" fmla="*/ 65 h 101"/>
                  <a:gd name="T2" fmla="*/ 48 w 58"/>
                  <a:gd name="T3" fmla="*/ 65 h 101"/>
                  <a:gd name="T4" fmla="*/ 40 w 58"/>
                  <a:gd name="T5" fmla="*/ 46 h 101"/>
                  <a:gd name="T6" fmla="*/ 40 w 58"/>
                  <a:gd name="T7" fmla="*/ 46 h 101"/>
                  <a:gd name="T8" fmla="*/ 37 w 58"/>
                  <a:gd name="T9" fmla="*/ 35 h 101"/>
                  <a:gd name="T10" fmla="*/ 37 w 58"/>
                  <a:gd name="T11" fmla="*/ 35 h 101"/>
                  <a:gd name="T12" fmla="*/ 36 w 58"/>
                  <a:gd name="T13" fmla="*/ 32 h 101"/>
                  <a:gd name="T14" fmla="*/ 36 w 58"/>
                  <a:gd name="T15" fmla="*/ 32 h 101"/>
                  <a:gd name="T16" fmla="*/ 38 w 58"/>
                  <a:gd name="T17" fmla="*/ 19 h 101"/>
                  <a:gd name="T18" fmla="*/ 38 w 58"/>
                  <a:gd name="T19" fmla="*/ 19 h 101"/>
                  <a:gd name="T20" fmla="*/ 3 w 58"/>
                  <a:gd name="T21" fmla="*/ 21 h 101"/>
                  <a:gd name="T22" fmla="*/ 3 w 58"/>
                  <a:gd name="T23" fmla="*/ 21 h 101"/>
                  <a:gd name="T24" fmla="*/ 20 w 58"/>
                  <a:gd name="T25" fmla="*/ 81 h 101"/>
                  <a:gd name="T26" fmla="*/ 20 w 58"/>
                  <a:gd name="T27" fmla="*/ 81 h 101"/>
                  <a:gd name="T28" fmla="*/ 48 w 58"/>
                  <a:gd name="T29" fmla="*/ 6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01">
                    <a:moveTo>
                      <a:pt x="48" y="65"/>
                    </a:moveTo>
                    <a:lnTo>
                      <a:pt x="48" y="65"/>
                    </a:lnTo>
                    <a:cubicBezTo>
                      <a:pt x="45" y="59"/>
                      <a:pt x="43" y="52"/>
                      <a:pt x="40" y="46"/>
                    </a:cubicBezTo>
                    <a:lnTo>
                      <a:pt x="40" y="46"/>
                    </a:lnTo>
                    <a:cubicBezTo>
                      <a:pt x="39" y="42"/>
                      <a:pt x="38" y="38"/>
                      <a:pt x="37" y="35"/>
                    </a:cubicBezTo>
                    <a:lnTo>
                      <a:pt x="37" y="35"/>
                    </a:lnTo>
                    <a:cubicBezTo>
                      <a:pt x="37" y="33"/>
                      <a:pt x="37" y="32"/>
                      <a:pt x="36" y="32"/>
                    </a:cubicBezTo>
                    <a:lnTo>
                      <a:pt x="36" y="32"/>
                    </a:lnTo>
                    <a:cubicBezTo>
                      <a:pt x="38" y="28"/>
                      <a:pt x="40" y="24"/>
                      <a:pt x="38" y="19"/>
                    </a:cubicBezTo>
                    <a:lnTo>
                      <a:pt x="38" y="19"/>
                    </a:lnTo>
                    <a:cubicBezTo>
                      <a:pt x="35" y="0"/>
                      <a:pt x="6" y="1"/>
                      <a:pt x="3" y="21"/>
                    </a:cubicBezTo>
                    <a:lnTo>
                      <a:pt x="3" y="21"/>
                    </a:lnTo>
                    <a:cubicBezTo>
                      <a:pt x="0" y="40"/>
                      <a:pt x="12" y="64"/>
                      <a:pt x="20" y="81"/>
                    </a:cubicBezTo>
                    <a:lnTo>
                      <a:pt x="20" y="81"/>
                    </a:lnTo>
                    <a:cubicBezTo>
                      <a:pt x="28" y="100"/>
                      <a:pt x="57" y="83"/>
                      <a:pt x="48" y="6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8" name="Freeform 372">
                <a:extLst>
                  <a:ext uri="{FF2B5EF4-FFF2-40B4-BE49-F238E27FC236}">
                    <a16:creationId xmlns:a16="http://schemas.microsoft.com/office/drawing/2014/main" id="{F1A439C2-B2F3-9248-9C2C-37A63C9EC1B9}"/>
                  </a:ext>
                </a:extLst>
              </p:cNvPr>
              <p:cNvSpPr>
                <a:spLocks noChangeArrowheads="1"/>
              </p:cNvSpPr>
              <p:nvPr/>
            </p:nvSpPr>
            <p:spPr bwMode="auto">
              <a:xfrm>
                <a:off x="5808731" y="3202537"/>
                <a:ext cx="10801" cy="16201"/>
              </a:xfrm>
              <a:custGeom>
                <a:avLst/>
                <a:gdLst>
                  <a:gd name="T0" fmla="*/ 18 w 45"/>
                  <a:gd name="T1" fmla="*/ 66 h 67"/>
                  <a:gd name="T2" fmla="*/ 18 w 45"/>
                  <a:gd name="T3" fmla="*/ 66 h 67"/>
                  <a:gd name="T4" fmla="*/ 33 w 45"/>
                  <a:gd name="T5" fmla="*/ 50 h 67"/>
                  <a:gd name="T6" fmla="*/ 33 w 45"/>
                  <a:gd name="T7" fmla="*/ 50 h 67"/>
                  <a:gd name="T8" fmla="*/ 35 w 45"/>
                  <a:gd name="T9" fmla="*/ 35 h 67"/>
                  <a:gd name="T10" fmla="*/ 35 w 45"/>
                  <a:gd name="T11" fmla="*/ 35 h 67"/>
                  <a:gd name="T12" fmla="*/ 7 w 45"/>
                  <a:gd name="T13" fmla="*/ 19 h 67"/>
                  <a:gd name="T14" fmla="*/ 7 w 45"/>
                  <a:gd name="T15" fmla="*/ 19 h 67"/>
                  <a:gd name="T16" fmla="*/ 1 w 45"/>
                  <a:gd name="T17" fmla="*/ 50 h 67"/>
                  <a:gd name="T18" fmla="*/ 1 w 45"/>
                  <a:gd name="T19" fmla="*/ 50 h 67"/>
                  <a:gd name="T20" fmla="*/ 18 w 45"/>
                  <a:gd name="T21"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67">
                    <a:moveTo>
                      <a:pt x="18" y="66"/>
                    </a:moveTo>
                    <a:lnTo>
                      <a:pt x="18" y="66"/>
                    </a:lnTo>
                    <a:cubicBezTo>
                      <a:pt x="25" y="66"/>
                      <a:pt x="35" y="59"/>
                      <a:pt x="33" y="50"/>
                    </a:cubicBezTo>
                    <a:lnTo>
                      <a:pt x="33" y="50"/>
                    </a:lnTo>
                    <a:cubicBezTo>
                      <a:pt x="33" y="44"/>
                      <a:pt x="33" y="40"/>
                      <a:pt x="35" y="35"/>
                    </a:cubicBezTo>
                    <a:lnTo>
                      <a:pt x="35" y="35"/>
                    </a:lnTo>
                    <a:cubicBezTo>
                      <a:pt x="44" y="16"/>
                      <a:pt x="16" y="0"/>
                      <a:pt x="7" y="19"/>
                    </a:cubicBezTo>
                    <a:lnTo>
                      <a:pt x="7" y="19"/>
                    </a:lnTo>
                    <a:cubicBezTo>
                      <a:pt x="2" y="29"/>
                      <a:pt x="0" y="39"/>
                      <a:pt x="1" y="50"/>
                    </a:cubicBezTo>
                    <a:lnTo>
                      <a:pt x="1" y="50"/>
                    </a:lnTo>
                    <a:cubicBezTo>
                      <a:pt x="2" y="59"/>
                      <a:pt x="8" y="66"/>
                      <a:pt x="18" y="6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69" name="Freeform 373">
                <a:extLst>
                  <a:ext uri="{FF2B5EF4-FFF2-40B4-BE49-F238E27FC236}">
                    <a16:creationId xmlns:a16="http://schemas.microsoft.com/office/drawing/2014/main" id="{D62DBCFA-02F1-C243-A981-B30921736759}"/>
                  </a:ext>
                </a:extLst>
              </p:cNvPr>
              <p:cNvSpPr>
                <a:spLocks noChangeArrowheads="1"/>
              </p:cNvSpPr>
              <p:nvPr/>
            </p:nvSpPr>
            <p:spPr bwMode="auto">
              <a:xfrm>
                <a:off x="5787128" y="3236020"/>
                <a:ext cx="11882" cy="17282"/>
              </a:xfrm>
              <a:custGeom>
                <a:avLst/>
                <a:gdLst>
                  <a:gd name="T0" fmla="*/ 35 w 48"/>
                  <a:gd name="T1" fmla="*/ 41 h 71"/>
                  <a:gd name="T2" fmla="*/ 35 w 48"/>
                  <a:gd name="T3" fmla="*/ 41 h 71"/>
                  <a:gd name="T4" fmla="*/ 36 w 48"/>
                  <a:gd name="T5" fmla="*/ 34 h 71"/>
                  <a:gd name="T6" fmla="*/ 36 w 48"/>
                  <a:gd name="T7" fmla="*/ 34 h 71"/>
                  <a:gd name="T8" fmla="*/ 8 w 48"/>
                  <a:gd name="T9" fmla="*/ 17 h 71"/>
                  <a:gd name="T10" fmla="*/ 8 w 48"/>
                  <a:gd name="T11" fmla="*/ 17 h 71"/>
                  <a:gd name="T12" fmla="*/ 3 w 48"/>
                  <a:gd name="T13" fmla="*/ 50 h 71"/>
                  <a:gd name="T14" fmla="*/ 3 w 48"/>
                  <a:gd name="T15" fmla="*/ 50 h 71"/>
                  <a:gd name="T16" fmla="*/ 35 w 48"/>
                  <a:gd name="T17" fmla="*/ 4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71">
                    <a:moveTo>
                      <a:pt x="35" y="41"/>
                    </a:moveTo>
                    <a:lnTo>
                      <a:pt x="35" y="41"/>
                    </a:lnTo>
                    <a:cubicBezTo>
                      <a:pt x="34" y="38"/>
                      <a:pt x="35" y="36"/>
                      <a:pt x="36" y="34"/>
                    </a:cubicBezTo>
                    <a:lnTo>
                      <a:pt x="36" y="34"/>
                    </a:lnTo>
                    <a:cubicBezTo>
                      <a:pt x="47" y="16"/>
                      <a:pt x="19" y="0"/>
                      <a:pt x="8" y="17"/>
                    </a:cubicBezTo>
                    <a:lnTo>
                      <a:pt x="8" y="17"/>
                    </a:lnTo>
                    <a:cubicBezTo>
                      <a:pt x="2" y="28"/>
                      <a:pt x="0" y="38"/>
                      <a:pt x="3" y="50"/>
                    </a:cubicBezTo>
                    <a:lnTo>
                      <a:pt x="3" y="50"/>
                    </a:lnTo>
                    <a:cubicBezTo>
                      <a:pt x="7" y="70"/>
                      <a:pt x="38" y="61"/>
                      <a:pt x="35" y="4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0" name="Freeform 374">
                <a:extLst>
                  <a:ext uri="{FF2B5EF4-FFF2-40B4-BE49-F238E27FC236}">
                    <a16:creationId xmlns:a16="http://schemas.microsoft.com/office/drawing/2014/main" id="{1806273D-03DF-A244-9B3A-4BF52BB4566E}"/>
                  </a:ext>
                </a:extLst>
              </p:cNvPr>
              <p:cNvSpPr>
                <a:spLocks noChangeArrowheads="1"/>
              </p:cNvSpPr>
              <p:nvPr/>
            </p:nvSpPr>
            <p:spPr bwMode="auto">
              <a:xfrm>
                <a:off x="5846535" y="3456364"/>
                <a:ext cx="28083" cy="24843"/>
              </a:xfrm>
              <a:custGeom>
                <a:avLst/>
                <a:gdLst>
                  <a:gd name="T0" fmla="*/ 75 w 114"/>
                  <a:gd name="T1" fmla="*/ 14 h 103"/>
                  <a:gd name="T2" fmla="*/ 75 w 114"/>
                  <a:gd name="T3" fmla="*/ 14 h 103"/>
                  <a:gd name="T4" fmla="*/ 17 w 114"/>
                  <a:gd name="T5" fmla="*/ 62 h 103"/>
                  <a:gd name="T6" fmla="*/ 17 w 114"/>
                  <a:gd name="T7" fmla="*/ 62 h 103"/>
                  <a:gd name="T8" fmla="*/ 34 w 114"/>
                  <a:gd name="T9" fmla="*/ 90 h 103"/>
                  <a:gd name="T10" fmla="*/ 34 w 114"/>
                  <a:gd name="T11" fmla="*/ 90 h 103"/>
                  <a:gd name="T12" fmla="*/ 98 w 114"/>
                  <a:gd name="T13" fmla="*/ 37 h 103"/>
                  <a:gd name="T14" fmla="*/ 98 w 114"/>
                  <a:gd name="T15" fmla="*/ 37 h 103"/>
                  <a:gd name="T16" fmla="*/ 75 w 114"/>
                  <a:gd name="T1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03">
                    <a:moveTo>
                      <a:pt x="75" y="14"/>
                    </a:moveTo>
                    <a:lnTo>
                      <a:pt x="75" y="14"/>
                    </a:lnTo>
                    <a:cubicBezTo>
                      <a:pt x="56" y="31"/>
                      <a:pt x="37" y="47"/>
                      <a:pt x="17" y="62"/>
                    </a:cubicBezTo>
                    <a:lnTo>
                      <a:pt x="17" y="62"/>
                    </a:lnTo>
                    <a:cubicBezTo>
                      <a:pt x="0" y="74"/>
                      <a:pt x="17" y="102"/>
                      <a:pt x="34" y="90"/>
                    </a:cubicBezTo>
                    <a:lnTo>
                      <a:pt x="34" y="90"/>
                    </a:lnTo>
                    <a:cubicBezTo>
                      <a:pt x="56" y="73"/>
                      <a:pt x="77" y="56"/>
                      <a:pt x="98" y="37"/>
                    </a:cubicBezTo>
                    <a:lnTo>
                      <a:pt x="98" y="37"/>
                    </a:lnTo>
                    <a:cubicBezTo>
                      <a:pt x="113" y="23"/>
                      <a:pt x="90" y="0"/>
                      <a:pt x="75"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1" name="Freeform 375">
                <a:extLst>
                  <a:ext uri="{FF2B5EF4-FFF2-40B4-BE49-F238E27FC236}">
                    <a16:creationId xmlns:a16="http://schemas.microsoft.com/office/drawing/2014/main" id="{66C179A0-86F8-1949-9AC8-578D43C9E0F7}"/>
                  </a:ext>
                </a:extLst>
              </p:cNvPr>
              <p:cNvSpPr>
                <a:spLocks noChangeArrowheads="1"/>
              </p:cNvSpPr>
              <p:nvPr/>
            </p:nvSpPr>
            <p:spPr bwMode="auto">
              <a:xfrm>
                <a:off x="5832493" y="3479046"/>
                <a:ext cx="16202" cy="22682"/>
              </a:xfrm>
              <a:custGeom>
                <a:avLst/>
                <a:gdLst>
                  <a:gd name="T0" fmla="*/ 33 w 64"/>
                  <a:gd name="T1" fmla="*/ 1 h 93"/>
                  <a:gd name="T2" fmla="*/ 33 w 64"/>
                  <a:gd name="T3" fmla="*/ 1 h 93"/>
                  <a:gd name="T4" fmla="*/ 20 w 64"/>
                  <a:gd name="T5" fmla="*/ 46 h 93"/>
                  <a:gd name="T6" fmla="*/ 20 w 64"/>
                  <a:gd name="T7" fmla="*/ 46 h 93"/>
                  <a:gd name="T8" fmla="*/ 22 w 64"/>
                  <a:gd name="T9" fmla="*/ 47 h 93"/>
                  <a:gd name="T10" fmla="*/ 22 w 64"/>
                  <a:gd name="T11" fmla="*/ 47 h 93"/>
                  <a:gd name="T12" fmla="*/ 27 w 64"/>
                  <a:gd name="T13" fmla="*/ 72 h 93"/>
                  <a:gd name="T14" fmla="*/ 27 w 64"/>
                  <a:gd name="T15" fmla="*/ 72 h 93"/>
                  <a:gd name="T16" fmla="*/ 58 w 64"/>
                  <a:gd name="T17" fmla="*/ 63 h 93"/>
                  <a:gd name="T18" fmla="*/ 58 w 64"/>
                  <a:gd name="T19" fmla="*/ 63 h 93"/>
                  <a:gd name="T20" fmla="*/ 48 w 64"/>
                  <a:gd name="T21" fmla="*/ 13 h 93"/>
                  <a:gd name="T22" fmla="*/ 48 w 64"/>
                  <a:gd name="T23" fmla="*/ 13 h 93"/>
                  <a:gd name="T24" fmla="*/ 33 w 64"/>
                  <a:gd name="T25"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93">
                    <a:moveTo>
                      <a:pt x="33" y="1"/>
                    </a:moveTo>
                    <a:lnTo>
                      <a:pt x="33" y="1"/>
                    </a:lnTo>
                    <a:cubicBezTo>
                      <a:pt x="9" y="4"/>
                      <a:pt x="0" y="32"/>
                      <a:pt x="20" y="46"/>
                    </a:cubicBezTo>
                    <a:lnTo>
                      <a:pt x="20" y="46"/>
                    </a:lnTo>
                    <a:cubicBezTo>
                      <a:pt x="21" y="47"/>
                      <a:pt x="22" y="47"/>
                      <a:pt x="22" y="47"/>
                    </a:cubicBezTo>
                    <a:lnTo>
                      <a:pt x="22" y="47"/>
                    </a:lnTo>
                    <a:cubicBezTo>
                      <a:pt x="24" y="55"/>
                      <a:pt x="26" y="63"/>
                      <a:pt x="27" y="72"/>
                    </a:cubicBezTo>
                    <a:lnTo>
                      <a:pt x="27" y="72"/>
                    </a:lnTo>
                    <a:cubicBezTo>
                      <a:pt x="32" y="92"/>
                      <a:pt x="63" y="84"/>
                      <a:pt x="58" y="63"/>
                    </a:cubicBezTo>
                    <a:lnTo>
                      <a:pt x="58" y="63"/>
                    </a:lnTo>
                    <a:cubicBezTo>
                      <a:pt x="55" y="47"/>
                      <a:pt x="52" y="29"/>
                      <a:pt x="48" y="13"/>
                    </a:cubicBezTo>
                    <a:lnTo>
                      <a:pt x="48" y="13"/>
                    </a:lnTo>
                    <a:cubicBezTo>
                      <a:pt x="47" y="7"/>
                      <a:pt x="39" y="0"/>
                      <a:pt x="33" y="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2" name="Freeform 376">
                <a:extLst>
                  <a:ext uri="{FF2B5EF4-FFF2-40B4-BE49-F238E27FC236}">
                    <a16:creationId xmlns:a16="http://schemas.microsoft.com/office/drawing/2014/main" id="{412216E2-6937-4044-BFF4-F41A6DF9676D}"/>
                  </a:ext>
                </a:extLst>
              </p:cNvPr>
              <p:cNvSpPr>
                <a:spLocks noChangeArrowheads="1"/>
              </p:cNvSpPr>
              <p:nvPr/>
            </p:nvSpPr>
            <p:spPr bwMode="auto">
              <a:xfrm>
                <a:off x="5849775" y="3400198"/>
                <a:ext cx="16202" cy="23762"/>
              </a:xfrm>
              <a:custGeom>
                <a:avLst/>
                <a:gdLst>
                  <a:gd name="T0" fmla="*/ 9 w 67"/>
                  <a:gd name="T1" fmla="*/ 35 h 97"/>
                  <a:gd name="T2" fmla="*/ 9 w 67"/>
                  <a:gd name="T3" fmla="*/ 35 h 97"/>
                  <a:gd name="T4" fmla="*/ 28 w 67"/>
                  <a:gd name="T5" fmla="*/ 78 h 97"/>
                  <a:gd name="T6" fmla="*/ 28 w 67"/>
                  <a:gd name="T7" fmla="*/ 78 h 97"/>
                  <a:gd name="T8" fmla="*/ 57 w 67"/>
                  <a:gd name="T9" fmla="*/ 61 h 97"/>
                  <a:gd name="T10" fmla="*/ 57 w 67"/>
                  <a:gd name="T11" fmla="*/ 61 h 97"/>
                  <a:gd name="T12" fmla="*/ 37 w 67"/>
                  <a:gd name="T13" fmla="*/ 19 h 97"/>
                  <a:gd name="T14" fmla="*/ 37 w 67"/>
                  <a:gd name="T15" fmla="*/ 19 h 97"/>
                  <a:gd name="T16" fmla="*/ 9 w 67"/>
                  <a:gd name="T17" fmla="*/ 3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97">
                    <a:moveTo>
                      <a:pt x="9" y="35"/>
                    </a:moveTo>
                    <a:lnTo>
                      <a:pt x="9" y="35"/>
                    </a:lnTo>
                    <a:cubicBezTo>
                      <a:pt x="16" y="50"/>
                      <a:pt x="22" y="63"/>
                      <a:pt x="28" y="78"/>
                    </a:cubicBezTo>
                    <a:lnTo>
                      <a:pt x="28" y="78"/>
                    </a:lnTo>
                    <a:cubicBezTo>
                      <a:pt x="37" y="96"/>
                      <a:pt x="66" y="80"/>
                      <a:pt x="57" y="61"/>
                    </a:cubicBezTo>
                    <a:lnTo>
                      <a:pt x="57" y="61"/>
                    </a:lnTo>
                    <a:cubicBezTo>
                      <a:pt x="50" y="47"/>
                      <a:pt x="44" y="33"/>
                      <a:pt x="37" y="19"/>
                    </a:cubicBezTo>
                    <a:lnTo>
                      <a:pt x="37" y="19"/>
                    </a:lnTo>
                    <a:cubicBezTo>
                      <a:pt x="28" y="0"/>
                      <a:pt x="0" y="16"/>
                      <a:pt x="9"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3" name="Freeform 377">
                <a:extLst>
                  <a:ext uri="{FF2B5EF4-FFF2-40B4-BE49-F238E27FC236}">
                    <a16:creationId xmlns:a16="http://schemas.microsoft.com/office/drawing/2014/main" id="{004025AD-8D7C-E346-A7D9-23A5110893D5}"/>
                  </a:ext>
                </a:extLst>
              </p:cNvPr>
              <p:cNvSpPr>
                <a:spLocks noChangeArrowheads="1"/>
              </p:cNvSpPr>
              <p:nvPr/>
            </p:nvSpPr>
            <p:spPr bwMode="auto">
              <a:xfrm>
                <a:off x="5890819" y="3355913"/>
                <a:ext cx="18362" cy="30243"/>
              </a:xfrm>
              <a:custGeom>
                <a:avLst/>
                <a:gdLst>
                  <a:gd name="T0" fmla="*/ 39 w 76"/>
                  <a:gd name="T1" fmla="*/ 19 h 125"/>
                  <a:gd name="T2" fmla="*/ 39 w 76"/>
                  <a:gd name="T3" fmla="*/ 19 h 125"/>
                  <a:gd name="T4" fmla="*/ 8 w 76"/>
                  <a:gd name="T5" fmla="*/ 88 h 125"/>
                  <a:gd name="T6" fmla="*/ 8 w 76"/>
                  <a:gd name="T7" fmla="*/ 88 h 125"/>
                  <a:gd name="T8" fmla="*/ 36 w 76"/>
                  <a:gd name="T9" fmla="*/ 104 h 125"/>
                  <a:gd name="T10" fmla="*/ 36 w 76"/>
                  <a:gd name="T11" fmla="*/ 104 h 125"/>
                  <a:gd name="T12" fmla="*/ 67 w 76"/>
                  <a:gd name="T13" fmla="*/ 36 h 125"/>
                  <a:gd name="T14" fmla="*/ 67 w 76"/>
                  <a:gd name="T15" fmla="*/ 36 h 125"/>
                  <a:gd name="T16" fmla="*/ 39 w 76"/>
                  <a:gd name="T17" fmla="*/ 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125">
                    <a:moveTo>
                      <a:pt x="39" y="19"/>
                    </a:moveTo>
                    <a:lnTo>
                      <a:pt x="39" y="19"/>
                    </a:lnTo>
                    <a:cubicBezTo>
                      <a:pt x="28" y="42"/>
                      <a:pt x="18" y="65"/>
                      <a:pt x="8" y="88"/>
                    </a:cubicBezTo>
                    <a:lnTo>
                      <a:pt x="8" y="88"/>
                    </a:lnTo>
                    <a:cubicBezTo>
                      <a:pt x="0" y="107"/>
                      <a:pt x="27" y="124"/>
                      <a:pt x="36" y="104"/>
                    </a:cubicBezTo>
                    <a:lnTo>
                      <a:pt x="36" y="104"/>
                    </a:lnTo>
                    <a:cubicBezTo>
                      <a:pt x="47" y="81"/>
                      <a:pt x="57" y="59"/>
                      <a:pt x="67" y="36"/>
                    </a:cubicBezTo>
                    <a:lnTo>
                      <a:pt x="67" y="36"/>
                    </a:lnTo>
                    <a:cubicBezTo>
                      <a:pt x="75" y="17"/>
                      <a:pt x="47" y="0"/>
                      <a:pt x="39" y="1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4" name="Freeform 378">
                <a:extLst>
                  <a:ext uri="{FF2B5EF4-FFF2-40B4-BE49-F238E27FC236}">
                    <a16:creationId xmlns:a16="http://schemas.microsoft.com/office/drawing/2014/main" id="{3247124C-8791-2D47-9AFC-103335BE3545}"/>
                  </a:ext>
                </a:extLst>
              </p:cNvPr>
              <p:cNvSpPr>
                <a:spLocks noChangeArrowheads="1"/>
              </p:cNvSpPr>
              <p:nvPr/>
            </p:nvSpPr>
            <p:spPr bwMode="auto">
              <a:xfrm>
                <a:off x="5899460" y="3419639"/>
                <a:ext cx="65887" cy="25923"/>
              </a:xfrm>
              <a:custGeom>
                <a:avLst/>
                <a:gdLst>
                  <a:gd name="T0" fmla="*/ 11 w 271"/>
                  <a:gd name="T1" fmla="*/ 70 h 107"/>
                  <a:gd name="T2" fmla="*/ 11 w 271"/>
                  <a:gd name="T3" fmla="*/ 70 h 107"/>
                  <a:gd name="T4" fmla="*/ 8 w 271"/>
                  <a:gd name="T5" fmla="*/ 71 h 107"/>
                  <a:gd name="T6" fmla="*/ 8 w 271"/>
                  <a:gd name="T7" fmla="*/ 71 h 107"/>
                  <a:gd name="T8" fmla="*/ 0 w 271"/>
                  <a:gd name="T9" fmla="*/ 84 h 107"/>
                  <a:gd name="T10" fmla="*/ 0 w 271"/>
                  <a:gd name="T11" fmla="*/ 84 h 107"/>
                  <a:gd name="T12" fmla="*/ 1 w 271"/>
                  <a:gd name="T13" fmla="*/ 88 h 107"/>
                  <a:gd name="T14" fmla="*/ 1 w 271"/>
                  <a:gd name="T15" fmla="*/ 88 h 107"/>
                  <a:gd name="T16" fmla="*/ 17 w 271"/>
                  <a:gd name="T17" fmla="*/ 104 h 107"/>
                  <a:gd name="T18" fmla="*/ 17 w 271"/>
                  <a:gd name="T19" fmla="*/ 104 h 107"/>
                  <a:gd name="T20" fmla="*/ 114 w 271"/>
                  <a:gd name="T21" fmla="*/ 80 h 107"/>
                  <a:gd name="T22" fmla="*/ 114 w 271"/>
                  <a:gd name="T23" fmla="*/ 80 h 107"/>
                  <a:gd name="T24" fmla="*/ 250 w 271"/>
                  <a:gd name="T25" fmla="*/ 38 h 107"/>
                  <a:gd name="T26" fmla="*/ 250 w 271"/>
                  <a:gd name="T27" fmla="*/ 38 h 107"/>
                  <a:gd name="T28" fmla="*/ 242 w 271"/>
                  <a:gd name="T29" fmla="*/ 7 h 107"/>
                  <a:gd name="T30" fmla="*/ 242 w 271"/>
                  <a:gd name="T31" fmla="*/ 7 h 107"/>
                  <a:gd name="T32" fmla="*/ 139 w 271"/>
                  <a:gd name="T33" fmla="*/ 38 h 107"/>
                  <a:gd name="T34" fmla="*/ 139 w 271"/>
                  <a:gd name="T35" fmla="*/ 38 h 107"/>
                  <a:gd name="T36" fmla="*/ 28 w 271"/>
                  <a:gd name="T37" fmla="*/ 72 h 107"/>
                  <a:gd name="T38" fmla="*/ 28 w 271"/>
                  <a:gd name="T39" fmla="*/ 72 h 107"/>
                  <a:gd name="T40" fmla="*/ 11 w 271"/>
                  <a:gd name="T41" fmla="*/ 7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107">
                    <a:moveTo>
                      <a:pt x="11" y="70"/>
                    </a:moveTo>
                    <a:lnTo>
                      <a:pt x="11" y="70"/>
                    </a:lnTo>
                    <a:cubicBezTo>
                      <a:pt x="10" y="70"/>
                      <a:pt x="9" y="70"/>
                      <a:pt x="8" y="71"/>
                    </a:cubicBezTo>
                    <a:lnTo>
                      <a:pt x="8" y="71"/>
                    </a:lnTo>
                    <a:cubicBezTo>
                      <a:pt x="4" y="73"/>
                      <a:pt x="0" y="80"/>
                      <a:pt x="0" y="84"/>
                    </a:cubicBezTo>
                    <a:lnTo>
                      <a:pt x="0" y="84"/>
                    </a:lnTo>
                    <a:cubicBezTo>
                      <a:pt x="0" y="86"/>
                      <a:pt x="1" y="87"/>
                      <a:pt x="1" y="88"/>
                    </a:cubicBezTo>
                    <a:lnTo>
                      <a:pt x="1" y="88"/>
                    </a:lnTo>
                    <a:cubicBezTo>
                      <a:pt x="2" y="97"/>
                      <a:pt x="7" y="104"/>
                      <a:pt x="17" y="104"/>
                    </a:cubicBezTo>
                    <a:lnTo>
                      <a:pt x="17" y="104"/>
                    </a:lnTo>
                    <a:cubicBezTo>
                      <a:pt x="48" y="106"/>
                      <a:pt x="85" y="88"/>
                      <a:pt x="114" y="80"/>
                    </a:cubicBezTo>
                    <a:lnTo>
                      <a:pt x="114" y="80"/>
                    </a:lnTo>
                    <a:cubicBezTo>
                      <a:pt x="160" y="67"/>
                      <a:pt x="205" y="53"/>
                      <a:pt x="250" y="38"/>
                    </a:cubicBezTo>
                    <a:lnTo>
                      <a:pt x="250" y="38"/>
                    </a:lnTo>
                    <a:cubicBezTo>
                      <a:pt x="270" y="32"/>
                      <a:pt x="262" y="0"/>
                      <a:pt x="242" y="7"/>
                    </a:cubicBezTo>
                    <a:lnTo>
                      <a:pt x="242" y="7"/>
                    </a:lnTo>
                    <a:cubicBezTo>
                      <a:pt x="208" y="18"/>
                      <a:pt x="174" y="28"/>
                      <a:pt x="139" y="38"/>
                    </a:cubicBezTo>
                    <a:lnTo>
                      <a:pt x="139" y="38"/>
                    </a:lnTo>
                    <a:cubicBezTo>
                      <a:pt x="108" y="48"/>
                      <a:pt x="63" y="69"/>
                      <a:pt x="28" y="72"/>
                    </a:cubicBezTo>
                    <a:lnTo>
                      <a:pt x="28" y="72"/>
                    </a:lnTo>
                    <a:cubicBezTo>
                      <a:pt x="23" y="68"/>
                      <a:pt x="17" y="67"/>
                      <a:pt x="11" y="7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5" name="Freeform 379">
                <a:extLst>
                  <a:ext uri="{FF2B5EF4-FFF2-40B4-BE49-F238E27FC236}">
                    <a16:creationId xmlns:a16="http://schemas.microsoft.com/office/drawing/2014/main" id="{C0A7BD60-6900-2C40-818F-FCD687CAAA6A}"/>
                  </a:ext>
                </a:extLst>
              </p:cNvPr>
              <p:cNvSpPr>
                <a:spLocks noChangeArrowheads="1"/>
              </p:cNvSpPr>
              <p:nvPr/>
            </p:nvSpPr>
            <p:spPr bwMode="auto">
              <a:xfrm>
                <a:off x="5923223" y="3359153"/>
                <a:ext cx="10801" cy="8641"/>
              </a:xfrm>
              <a:custGeom>
                <a:avLst/>
                <a:gdLst>
                  <a:gd name="T0" fmla="*/ 22 w 43"/>
                  <a:gd name="T1" fmla="*/ 33 h 34"/>
                  <a:gd name="T2" fmla="*/ 22 w 43"/>
                  <a:gd name="T3" fmla="*/ 33 h 34"/>
                  <a:gd name="T4" fmla="*/ 22 w 43"/>
                  <a:gd name="T5" fmla="*/ 0 h 34"/>
                  <a:gd name="T6" fmla="*/ 22 w 43"/>
                  <a:gd name="T7" fmla="*/ 0 h 34"/>
                  <a:gd name="T8" fmla="*/ 22 w 43"/>
                  <a:gd name="T9" fmla="*/ 33 h 34"/>
                </a:gdLst>
                <a:ahLst/>
                <a:cxnLst>
                  <a:cxn ang="0">
                    <a:pos x="T0" y="T1"/>
                  </a:cxn>
                  <a:cxn ang="0">
                    <a:pos x="T2" y="T3"/>
                  </a:cxn>
                  <a:cxn ang="0">
                    <a:pos x="T4" y="T5"/>
                  </a:cxn>
                  <a:cxn ang="0">
                    <a:pos x="T6" y="T7"/>
                  </a:cxn>
                  <a:cxn ang="0">
                    <a:pos x="T8" y="T9"/>
                  </a:cxn>
                </a:cxnLst>
                <a:rect l="0" t="0" r="r" b="b"/>
                <a:pathLst>
                  <a:path w="43" h="34">
                    <a:moveTo>
                      <a:pt x="22" y="33"/>
                    </a:moveTo>
                    <a:lnTo>
                      <a:pt x="22" y="33"/>
                    </a:lnTo>
                    <a:cubicBezTo>
                      <a:pt x="42" y="33"/>
                      <a:pt x="42" y="0"/>
                      <a:pt x="22" y="0"/>
                    </a:cubicBezTo>
                    <a:lnTo>
                      <a:pt x="22" y="0"/>
                    </a:lnTo>
                    <a:cubicBezTo>
                      <a:pt x="0" y="0"/>
                      <a:pt x="0" y="33"/>
                      <a:pt x="22"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6" name="Freeform 380">
                <a:extLst>
                  <a:ext uri="{FF2B5EF4-FFF2-40B4-BE49-F238E27FC236}">
                    <a16:creationId xmlns:a16="http://schemas.microsoft.com/office/drawing/2014/main" id="{9513205B-9306-8E46-8A33-9EB57022C0E0}"/>
                  </a:ext>
                </a:extLst>
              </p:cNvPr>
              <p:cNvSpPr>
                <a:spLocks noChangeArrowheads="1"/>
              </p:cNvSpPr>
              <p:nvPr/>
            </p:nvSpPr>
            <p:spPr bwMode="auto">
              <a:xfrm>
                <a:off x="5888659" y="3299747"/>
                <a:ext cx="7561" cy="11881"/>
              </a:xfrm>
              <a:custGeom>
                <a:avLst/>
                <a:gdLst>
                  <a:gd name="T0" fmla="*/ 32 w 33"/>
                  <a:gd name="T1" fmla="*/ 26 h 47"/>
                  <a:gd name="T2" fmla="*/ 32 w 33"/>
                  <a:gd name="T3" fmla="*/ 21 h 47"/>
                  <a:gd name="T4" fmla="*/ 32 w 33"/>
                  <a:gd name="T5" fmla="*/ 21 h 47"/>
                  <a:gd name="T6" fmla="*/ 0 w 33"/>
                  <a:gd name="T7" fmla="*/ 21 h 47"/>
                  <a:gd name="T8" fmla="*/ 0 w 33"/>
                  <a:gd name="T9" fmla="*/ 26 h 47"/>
                  <a:gd name="T10" fmla="*/ 0 w 33"/>
                  <a:gd name="T11" fmla="*/ 26 h 47"/>
                  <a:gd name="T12" fmla="*/ 32 w 33"/>
                  <a:gd name="T13" fmla="*/ 26 h 47"/>
                </a:gdLst>
                <a:ahLst/>
                <a:cxnLst>
                  <a:cxn ang="0">
                    <a:pos x="T0" y="T1"/>
                  </a:cxn>
                  <a:cxn ang="0">
                    <a:pos x="T2" y="T3"/>
                  </a:cxn>
                  <a:cxn ang="0">
                    <a:pos x="T4" y="T5"/>
                  </a:cxn>
                  <a:cxn ang="0">
                    <a:pos x="T6" y="T7"/>
                  </a:cxn>
                  <a:cxn ang="0">
                    <a:pos x="T8" y="T9"/>
                  </a:cxn>
                  <a:cxn ang="0">
                    <a:pos x="T10" y="T11"/>
                  </a:cxn>
                  <a:cxn ang="0">
                    <a:pos x="T12" y="T13"/>
                  </a:cxn>
                </a:cxnLst>
                <a:rect l="0" t="0" r="r" b="b"/>
                <a:pathLst>
                  <a:path w="33" h="47">
                    <a:moveTo>
                      <a:pt x="32" y="26"/>
                    </a:moveTo>
                    <a:lnTo>
                      <a:pt x="32" y="21"/>
                    </a:lnTo>
                    <a:lnTo>
                      <a:pt x="32" y="21"/>
                    </a:lnTo>
                    <a:cubicBezTo>
                      <a:pt x="32" y="0"/>
                      <a:pt x="0" y="0"/>
                      <a:pt x="0" y="21"/>
                    </a:cubicBezTo>
                    <a:lnTo>
                      <a:pt x="0" y="26"/>
                    </a:lnTo>
                    <a:lnTo>
                      <a:pt x="0" y="26"/>
                    </a:lnTo>
                    <a:cubicBezTo>
                      <a:pt x="0" y="46"/>
                      <a:pt x="32" y="46"/>
                      <a:pt x="32" y="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7" name="Freeform 381">
                <a:extLst>
                  <a:ext uri="{FF2B5EF4-FFF2-40B4-BE49-F238E27FC236}">
                    <a16:creationId xmlns:a16="http://schemas.microsoft.com/office/drawing/2014/main" id="{0830B842-4B00-054E-B557-600FBF96631B}"/>
                  </a:ext>
                </a:extLst>
              </p:cNvPr>
              <p:cNvSpPr>
                <a:spLocks noChangeArrowheads="1"/>
              </p:cNvSpPr>
              <p:nvPr/>
            </p:nvSpPr>
            <p:spPr bwMode="auto">
              <a:xfrm>
                <a:off x="5909181" y="3327830"/>
                <a:ext cx="15122" cy="15122"/>
              </a:xfrm>
              <a:custGeom>
                <a:avLst/>
                <a:gdLst>
                  <a:gd name="T0" fmla="*/ 23 w 62"/>
                  <a:gd name="T1" fmla="*/ 45 h 61"/>
                  <a:gd name="T2" fmla="*/ 23 w 62"/>
                  <a:gd name="T3" fmla="*/ 45 h 61"/>
                  <a:gd name="T4" fmla="*/ 46 w 62"/>
                  <a:gd name="T5" fmla="*/ 22 h 61"/>
                  <a:gd name="T6" fmla="*/ 46 w 62"/>
                  <a:gd name="T7" fmla="*/ 22 h 61"/>
                  <a:gd name="T8" fmla="*/ 38 w 62"/>
                  <a:gd name="T9" fmla="*/ 14 h 61"/>
                  <a:gd name="T10" fmla="*/ 38 w 62"/>
                  <a:gd name="T11" fmla="*/ 14 h 61"/>
                  <a:gd name="T12" fmla="*/ 16 w 62"/>
                  <a:gd name="T13" fmla="*/ 37 h 61"/>
                  <a:gd name="T14" fmla="*/ 23 w 62"/>
                  <a:gd name="T15" fmla="*/ 45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61">
                    <a:moveTo>
                      <a:pt x="23" y="45"/>
                    </a:moveTo>
                    <a:lnTo>
                      <a:pt x="23" y="45"/>
                    </a:lnTo>
                    <a:cubicBezTo>
                      <a:pt x="38" y="60"/>
                      <a:pt x="61" y="37"/>
                      <a:pt x="46" y="22"/>
                    </a:cubicBezTo>
                    <a:lnTo>
                      <a:pt x="46" y="22"/>
                    </a:lnTo>
                    <a:cubicBezTo>
                      <a:pt x="44" y="20"/>
                      <a:pt x="41" y="17"/>
                      <a:pt x="38" y="14"/>
                    </a:cubicBezTo>
                    <a:lnTo>
                      <a:pt x="38" y="14"/>
                    </a:lnTo>
                    <a:cubicBezTo>
                      <a:pt x="24" y="0"/>
                      <a:pt x="0" y="23"/>
                      <a:pt x="16" y="37"/>
                    </a:cubicBezTo>
                    <a:lnTo>
                      <a:pt x="2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8" name="Freeform 382">
                <a:extLst>
                  <a:ext uri="{FF2B5EF4-FFF2-40B4-BE49-F238E27FC236}">
                    <a16:creationId xmlns:a16="http://schemas.microsoft.com/office/drawing/2014/main" id="{562C804D-715D-9C4C-A643-CC3040A99641}"/>
                  </a:ext>
                </a:extLst>
              </p:cNvPr>
              <p:cNvSpPr>
                <a:spLocks noChangeArrowheads="1"/>
              </p:cNvSpPr>
              <p:nvPr/>
            </p:nvSpPr>
            <p:spPr bwMode="auto">
              <a:xfrm>
                <a:off x="5896220" y="3335391"/>
                <a:ext cx="19442" cy="29163"/>
              </a:xfrm>
              <a:custGeom>
                <a:avLst/>
                <a:gdLst>
                  <a:gd name="T0" fmla="*/ 40 w 79"/>
                  <a:gd name="T1" fmla="*/ 98 h 118"/>
                  <a:gd name="T2" fmla="*/ 40 w 79"/>
                  <a:gd name="T3" fmla="*/ 98 h 118"/>
                  <a:gd name="T4" fmla="*/ 68 w 79"/>
                  <a:gd name="T5" fmla="*/ 82 h 118"/>
                  <a:gd name="T6" fmla="*/ 68 w 79"/>
                  <a:gd name="T7" fmla="*/ 82 h 118"/>
                  <a:gd name="T8" fmla="*/ 38 w 79"/>
                  <a:gd name="T9" fmla="*/ 18 h 118"/>
                  <a:gd name="T10" fmla="*/ 38 w 79"/>
                  <a:gd name="T11" fmla="*/ 18 h 118"/>
                  <a:gd name="T12" fmla="*/ 9 w 79"/>
                  <a:gd name="T13" fmla="*/ 35 h 118"/>
                  <a:gd name="T14" fmla="*/ 9 w 79"/>
                  <a:gd name="T15" fmla="*/ 35 h 118"/>
                  <a:gd name="T16" fmla="*/ 40 w 79"/>
                  <a:gd name="T17" fmla="*/ 9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18">
                    <a:moveTo>
                      <a:pt x="40" y="98"/>
                    </a:moveTo>
                    <a:lnTo>
                      <a:pt x="40" y="98"/>
                    </a:lnTo>
                    <a:cubicBezTo>
                      <a:pt x="49" y="117"/>
                      <a:pt x="78" y="101"/>
                      <a:pt x="68" y="82"/>
                    </a:cubicBezTo>
                    <a:lnTo>
                      <a:pt x="68" y="82"/>
                    </a:lnTo>
                    <a:cubicBezTo>
                      <a:pt x="58" y="61"/>
                      <a:pt x="48" y="40"/>
                      <a:pt x="38" y="18"/>
                    </a:cubicBezTo>
                    <a:lnTo>
                      <a:pt x="38" y="18"/>
                    </a:lnTo>
                    <a:cubicBezTo>
                      <a:pt x="28" y="0"/>
                      <a:pt x="0" y="16"/>
                      <a:pt x="9" y="35"/>
                    </a:cubicBezTo>
                    <a:lnTo>
                      <a:pt x="9" y="35"/>
                    </a:lnTo>
                    <a:cubicBezTo>
                      <a:pt x="19" y="56"/>
                      <a:pt x="30" y="77"/>
                      <a:pt x="40" y="9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79" name="Freeform 383">
                <a:extLst>
                  <a:ext uri="{FF2B5EF4-FFF2-40B4-BE49-F238E27FC236}">
                    <a16:creationId xmlns:a16="http://schemas.microsoft.com/office/drawing/2014/main" id="{1A5454A0-5D24-5A40-B5ED-72C459C25F99}"/>
                  </a:ext>
                </a:extLst>
              </p:cNvPr>
              <p:cNvSpPr>
                <a:spLocks noChangeArrowheads="1"/>
              </p:cNvSpPr>
              <p:nvPr/>
            </p:nvSpPr>
            <p:spPr bwMode="auto">
              <a:xfrm>
                <a:off x="5913502" y="3396958"/>
                <a:ext cx="15122" cy="27002"/>
              </a:xfrm>
              <a:custGeom>
                <a:avLst/>
                <a:gdLst>
                  <a:gd name="T0" fmla="*/ 4 w 61"/>
                  <a:gd name="T1" fmla="*/ 34 h 111"/>
                  <a:gd name="T2" fmla="*/ 4 w 61"/>
                  <a:gd name="T3" fmla="*/ 34 h 111"/>
                  <a:gd name="T4" fmla="*/ 11 w 61"/>
                  <a:gd name="T5" fmla="*/ 43 h 111"/>
                  <a:gd name="T6" fmla="*/ 11 w 61"/>
                  <a:gd name="T7" fmla="*/ 43 h 111"/>
                  <a:gd name="T8" fmla="*/ 11 w 61"/>
                  <a:gd name="T9" fmla="*/ 44 h 111"/>
                  <a:gd name="T10" fmla="*/ 11 w 61"/>
                  <a:gd name="T11" fmla="*/ 44 h 111"/>
                  <a:gd name="T12" fmla="*/ 15 w 61"/>
                  <a:gd name="T13" fmla="*/ 58 h 111"/>
                  <a:gd name="T14" fmla="*/ 15 w 61"/>
                  <a:gd name="T15" fmla="*/ 58 h 111"/>
                  <a:gd name="T16" fmla="*/ 23 w 61"/>
                  <a:gd name="T17" fmla="*/ 89 h 111"/>
                  <a:gd name="T18" fmla="*/ 23 w 61"/>
                  <a:gd name="T19" fmla="*/ 89 h 111"/>
                  <a:gd name="T20" fmla="*/ 55 w 61"/>
                  <a:gd name="T21" fmla="*/ 81 h 111"/>
                  <a:gd name="T22" fmla="*/ 55 w 61"/>
                  <a:gd name="T23" fmla="*/ 81 h 111"/>
                  <a:gd name="T24" fmla="*/ 47 w 61"/>
                  <a:gd name="T25" fmla="*/ 49 h 111"/>
                  <a:gd name="T26" fmla="*/ 47 w 61"/>
                  <a:gd name="T27" fmla="*/ 49 h 111"/>
                  <a:gd name="T28" fmla="*/ 37 w 61"/>
                  <a:gd name="T29" fmla="*/ 19 h 111"/>
                  <a:gd name="T30" fmla="*/ 37 w 61"/>
                  <a:gd name="T31" fmla="*/ 19 h 111"/>
                  <a:gd name="T32" fmla="*/ 4 w 61"/>
                  <a:gd name="T33" fmla="*/ 3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111">
                    <a:moveTo>
                      <a:pt x="4" y="34"/>
                    </a:moveTo>
                    <a:lnTo>
                      <a:pt x="4" y="34"/>
                    </a:lnTo>
                    <a:cubicBezTo>
                      <a:pt x="5" y="37"/>
                      <a:pt x="8" y="41"/>
                      <a:pt x="11" y="43"/>
                    </a:cubicBezTo>
                    <a:lnTo>
                      <a:pt x="11" y="43"/>
                    </a:lnTo>
                    <a:cubicBezTo>
                      <a:pt x="11" y="44"/>
                      <a:pt x="11" y="44"/>
                      <a:pt x="11" y="44"/>
                    </a:cubicBezTo>
                    <a:lnTo>
                      <a:pt x="11" y="44"/>
                    </a:lnTo>
                    <a:cubicBezTo>
                      <a:pt x="12" y="48"/>
                      <a:pt x="14" y="53"/>
                      <a:pt x="15" y="58"/>
                    </a:cubicBezTo>
                    <a:lnTo>
                      <a:pt x="15" y="58"/>
                    </a:lnTo>
                    <a:cubicBezTo>
                      <a:pt x="18" y="68"/>
                      <a:pt x="20" y="78"/>
                      <a:pt x="23" y="89"/>
                    </a:cubicBezTo>
                    <a:lnTo>
                      <a:pt x="23" y="89"/>
                    </a:lnTo>
                    <a:cubicBezTo>
                      <a:pt x="29" y="110"/>
                      <a:pt x="60" y="101"/>
                      <a:pt x="55" y="81"/>
                    </a:cubicBezTo>
                    <a:lnTo>
                      <a:pt x="55" y="81"/>
                    </a:lnTo>
                    <a:cubicBezTo>
                      <a:pt x="52" y="70"/>
                      <a:pt x="49" y="60"/>
                      <a:pt x="47" y="49"/>
                    </a:cubicBezTo>
                    <a:lnTo>
                      <a:pt x="47" y="49"/>
                    </a:lnTo>
                    <a:cubicBezTo>
                      <a:pt x="44" y="39"/>
                      <a:pt x="42" y="27"/>
                      <a:pt x="37" y="19"/>
                    </a:cubicBezTo>
                    <a:lnTo>
                      <a:pt x="37" y="19"/>
                    </a:lnTo>
                    <a:cubicBezTo>
                      <a:pt x="25" y="0"/>
                      <a:pt x="0" y="14"/>
                      <a:pt x="4" y="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0" name="Freeform 384">
                <a:extLst>
                  <a:ext uri="{FF2B5EF4-FFF2-40B4-BE49-F238E27FC236}">
                    <a16:creationId xmlns:a16="http://schemas.microsoft.com/office/drawing/2014/main" id="{C9FAC377-52C9-E74F-A515-9FBA03DE0EDF}"/>
                  </a:ext>
                </a:extLst>
              </p:cNvPr>
              <p:cNvSpPr>
                <a:spLocks noChangeArrowheads="1"/>
              </p:cNvSpPr>
              <p:nvPr/>
            </p:nvSpPr>
            <p:spPr bwMode="auto">
              <a:xfrm>
                <a:off x="5927543" y="3450963"/>
                <a:ext cx="22683" cy="16201"/>
              </a:xfrm>
              <a:custGeom>
                <a:avLst/>
                <a:gdLst>
                  <a:gd name="T0" fmla="*/ 52 w 91"/>
                  <a:gd name="T1" fmla="*/ 14 h 67"/>
                  <a:gd name="T2" fmla="*/ 52 w 91"/>
                  <a:gd name="T3" fmla="*/ 14 h 67"/>
                  <a:gd name="T4" fmla="*/ 21 w 91"/>
                  <a:gd name="T5" fmla="*/ 29 h 67"/>
                  <a:gd name="T6" fmla="*/ 21 w 91"/>
                  <a:gd name="T7" fmla="*/ 29 h 67"/>
                  <a:gd name="T8" fmla="*/ 29 w 91"/>
                  <a:gd name="T9" fmla="*/ 61 h 67"/>
                  <a:gd name="T10" fmla="*/ 29 w 91"/>
                  <a:gd name="T11" fmla="*/ 61 h 67"/>
                  <a:gd name="T12" fmla="*/ 74 w 91"/>
                  <a:gd name="T13" fmla="*/ 37 h 67"/>
                  <a:gd name="T14" fmla="*/ 74 w 91"/>
                  <a:gd name="T15" fmla="*/ 37 h 67"/>
                  <a:gd name="T16" fmla="*/ 52 w 91"/>
                  <a:gd name="T17" fmla="*/ 1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67">
                    <a:moveTo>
                      <a:pt x="52" y="14"/>
                    </a:moveTo>
                    <a:lnTo>
                      <a:pt x="52" y="14"/>
                    </a:lnTo>
                    <a:cubicBezTo>
                      <a:pt x="42" y="22"/>
                      <a:pt x="32" y="27"/>
                      <a:pt x="21" y="29"/>
                    </a:cubicBezTo>
                    <a:lnTo>
                      <a:pt x="21" y="29"/>
                    </a:lnTo>
                    <a:cubicBezTo>
                      <a:pt x="0" y="35"/>
                      <a:pt x="9" y="66"/>
                      <a:pt x="29" y="61"/>
                    </a:cubicBezTo>
                    <a:lnTo>
                      <a:pt x="29" y="61"/>
                    </a:lnTo>
                    <a:cubicBezTo>
                      <a:pt x="46" y="57"/>
                      <a:pt x="61" y="49"/>
                      <a:pt x="74" y="37"/>
                    </a:cubicBezTo>
                    <a:lnTo>
                      <a:pt x="74" y="37"/>
                    </a:lnTo>
                    <a:cubicBezTo>
                      <a:pt x="90" y="24"/>
                      <a:pt x="67" y="0"/>
                      <a:pt x="52"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1" name="Freeform 385">
                <a:extLst>
                  <a:ext uri="{FF2B5EF4-FFF2-40B4-BE49-F238E27FC236}">
                    <a16:creationId xmlns:a16="http://schemas.microsoft.com/office/drawing/2014/main" id="{DA472DA9-9BA4-AD46-9FFE-132946389B97}"/>
                  </a:ext>
                </a:extLst>
              </p:cNvPr>
              <p:cNvSpPr>
                <a:spLocks noChangeArrowheads="1"/>
              </p:cNvSpPr>
              <p:nvPr/>
            </p:nvSpPr>
            <p:spPr bwMode="auto">
              <a:xfrm>
                <a:off x="5582987" y="3417479"/>
                <a:ext cx="19442" cy="30243"/>
              </a:xfrm>
              <a:custGeom>
                <a:avLst/>
                <a:gdLst>
                  <a:gd name="T0" fmla="*/ 10 w 81"/>
                  <a:gd name="T1" fmla="*/ 35 h 122"/>
                  <a:gd name="T2" fmla="*/ 10 w 81"/>
                  <a:gd name="T3" fmla="*/ 35 h 122"/>
                  <a:gd name="T4" fmla="*/ 42 w 81"/>
                  <a:gd name="T5" fmla="*/ 103 h 122"/>
                  <a:gd name="T6" fmla="*/ 42 w 81"/>
                  <a:gd name="T7" fmla="*/ 103 h 122"/>
                  <a:gd name="T8" fmla="*/ 71 w 81"/>
                  <a:gd name="T9" fmla="*/ 86 h 122"/>
                  <a:gd name="T10" fmla="*/ 71 w 81"/>
                  <a:gd name="T11" fmla="*/ 86 h 122"/>
                  <a:gd name="T12" fmla="*/ 38 w 81"/>
                  <a:gd name="T13" fmla="*/ 19 h 122"/>
                  <a:gd name="T14" fmla="*/ 38 w 81"/>
                  <a:gd name="T15" fmla="*/ 19 h 122"/>
                  <a:gd name="T16" fmla="*/ 10 w 81"/>
                  <a:gd name="T17" fmla="*/ 3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22">
                    <a:moveTo>
                      <a:pt x="10" y="35"/>
                    </a:moveTo>
                    <a:lnTo>
                      <a:pt x="10" y="35"/>
                    </a:lnTo>
                    <a:cubicBezTo>
                      <a:pt x="21" y="58"/>
                      <a:pt x="31" y="80"/>
                      <a:pt x="42" y="103"/>
                    </a:cubicBezTo>
                    <a:lnTo>
                      <a:pt x="42" y="103"/>
                    </a:lnTo>
                    <a:cubicBezTo>
                      <a:pt x="52" y="121"/>
                      <a:pt x="80" y="105"/>
                      <a:pt x="71" y="86"/>
                    </a:cubicBezTo>
                    <a:lnTo>
                      <a:pt x="71" y="86"/>
                    </a:lnTo>
                    <a:cubicBezTo>
                      <a:pt x="60" y="64"/>
                      <a:pt x="48" y="41"/>
                      <a:pt x="38" y="19"/>
                    </a:cubicBezTo>
                    <a:lnTo>
                      <a:pt x="38" y="19"/>
                    </a:lnTo>
                    <a:cubicBezTo>
                      <a:pt x="28" y="0"/>
                      <a:pt x="0" y="17"/>
                      <a:pt x="10"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2" name="Freeform 386">
                <a:extLst>
                  <a:ext uri="{FF2B5EF4-FFF2-40B4-BE49-F238E27FC236}">
                    <a16:creationId xmlns:a16="http://schemas.microsoft.com/office/drawing/2014/main" id="{588903BC-4C7C-924B-9198-7D9B06C40B7F}"/>
                  </a:ext>
                </a:extLst>
              </p:cNvPr>
              <p:cNvSpPr>
                <a:spLocks noChangeArrowheads="1"/>
              </p:cNvSpPr>
              <p:nvPr/>
            </p:nvSpPr>
            <p:spPr bwMode="auto">
              <a:xfrm>
                <a:off x="5582987" y="3393717"/>
                <a:ext cx="27002" cy="23762"/>
              </a:xfrm>
              <a:custGeom>
                <a:avLst/>
                <a:gdLst>
                  <a:gd name="T0" fmla="*/ 93 w 111"/>
                  <a:gd name="T1" fmla="*/ 54 h 95"/>
                  <a:gd name="T2" fmla="*/ 93 w 111"/>
                  <a:gd name="T3" fmla="*/ 54 h 95"/>
                  <a:gd name="T4" fmla="*/ 34 w 111"/>
                  <a:gd name="T5" fmla="*/ 13 h 95"/>
                  <a:gd name="T6" fmla="*/ 34 w 111"/>
                  <a:gd name="T7" fmla="*/ 13 h 95"/>
                  <a:gd name="T8" fmla="*/ 18 w 111"/>
                  <a:gd name="T9" fmla="*/ 40 h 95"/>
                  <a:gd name="T10" fmla="*/ 18 w 111"/>
                  <a:gd name="T11" fmla="*/ 40 h 95"/>
                  <a:gd name="T12" fmla="*/ 77 w 111"/>
                  <a:gd name="T13" fmla="*/ 82 h 95"/>
                  <a:gd name="T14" fmla="*/ 77 w 111"/>
                  <a:gd name="T15" fmla="*/ 82 h 95"/>
                  <a:gd name="T16" fmla="*/ 93 w 111"/>
                  <a:gd name="T17" fmla="*/ 5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95">
                    <a:moveTo>
                      <a:pt x="93" y="54"/>
                    </a:moveTo>
                    <a:lnTo>
                      <a:pt x="93" y="54"/>
                    </a:lnTo>
                    <a:cubicBezTo>
                      <a:pt x="74" y="40"/>
                      <a:pt x="54" y="26"/>
                      <a:pt x="34" y="13"/>
                    </a:cubicBezTo>
                    <a:lnTo>
                      <a:pt x="34" y="13"/>
                    </a:lnTo>
                    <a:cubicBezTo>
                      <a:pt x="17" y="0"/>
                      <a:pt x="0" y="29"/>
                      <a:pt x="18" y="40"/>
                    </a:cubicBezTo>
                    <a:lnTo>
                      <a:pt x="18" y="40"/>
                    </a:lnTo>
                    <a:cubicBezTo>
                      <a:pt x="37" y="54"/>
                      <a:pt x="57" y="68"/>
                      <a:pt x="77" y="82"/>
                    </a:cubicBezTo>
                    <a:lnTo>
                      <a:pt x="77" y="82"/>
                    </a:lnTo>
                    <a:cubicBezTo>
                      <a:pt x="94" y="94"/>
                      <a:pt x="110" y="66"/>
                      <a:pt x="93"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3" name="Freeform 387">
                <a:extLst>
                  <a:ext uri="{FF2B5EF4-FFF2-40B4-BE49-F238E27FC236}">
                    <a16:creationId xmlns:a16="http://schemas.microsoft.com/office/drawing/2014/main" id="{F3B1E023-F5DC-884A-B18A-2FBB7B0A06AF}"/>
                  </a:ext>
                </a:extLst>
              </p:cNvPr>
              <p:cNvSpPr>
                <a:spLocks noChangeArrowheads="1"/>
              </p:cNvSpPr>
              <p:nvPr/>
            </p:nvSpPr>
            <p:spPr bwMode="auto">
              <a:xfrm>
                <a:off x="5580826" y="3356993"/>
                <a:ext cx="37804" cy="21602"/>
              </a:xfrm>
              <a:custGeom>
                <a:avLst/>
                <a:gdLst>
                  <a:gd name="T0" fmla="*/ 18 w 156"/>
                  <a:gd name="T1" fmla="*/ 37 h 88"/>
                  <a:gd name="T2" fmla="*/ 18 w 156"/>
                  <a:gd name="T3" fmla="*/ 37 h 88"/>
                  <a:gd name="T4" fmla="*/ 119 w 156"/>
                  <a:gd name="T5" fmla="*/ 79 h 88"/>
                  <a:gd name="T6" fmla="*/ 119 w 156"/>
                  <a:gd name="T7" fmla="*/ 79 h 88"/>
                  <a:gd name="T8" fmla="*/ 135 w 156"/>
                  <a:gd name="T9" fmla="*/ 51 h 88"/>
                  <a:gd name="T10" fmla="*/ 135 w 156"/>
                  <a:gd name="T11" fmla="*/ 51 h 88"/>
                  <a:gd name="T12" fmla="*/ 35 w 156"/>
                  <a:gd name="T13" fmla="*/ 8 h 88"/>
                  <a:gd name="T14" fmla="*/ 35 w 156"/>
                  <a:gd name="T15" fmla="*/ 8 h 88"/>
                  <a:gd name="T16" fmla="*/ 18 w 156"/>
                  <a:gd name="T17" fmla="*/ 3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88">
                    <a:moveTo>
                      <a:pt x="18" y="37"/>
                    </a:moveTo>
                    <a:lnTo>
                      <a:pt x="18" y="37"/>
                    </a:lnTo>
                    <a:cubicBezTo>
                      <a:pt x="52" y="51"/>
                      <a:pt x="85" y="65"/>
                      <a:pt x="119" y="79"/>
                    </a:cubicBezTo>
                    <a:lnTo>
                      <a:pt x="119" y="79"/>
                    </a:lnTo>
                    <a:cubicBezTo>
                      <a:pt x="138" y="87"/>
                      <a:pt x="155" y="59"/>
                      <a:pt x="135" y="51"/>
                    </a:cubicBezTo>
                    <a:lnTo>
                      <a:pt x="135" y="51"/>
                    </a:lnTo>
                    <a:cubicBezTo>
                      <a:pt x="102" y="37"/>
                      <a:pt x="68" y="22"/>
                      <a:pt x="35" y="8"/>
                    </a:cubicBezTo>
                    <a:lnTo>
                      <a:pt x="35" y="8"/>
                    </a:lnTo>
                    <a:cubicBezTo>
                      <a:pt x="16" y="0"/>
                      <a:pt x="0" y="28"/>
                      <a:pt x="1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4" name="Freeform 388">
                <a:extLst>
                  <a:ext uri="{FF2B5EF4-FFF2-40B4-BE49-F238E27FC236}">
                    <a16:creationId xmlns:a16="http://schemas.microsoft.com/office/drawing/2014/main" id="{3E9EFC8E-18DD-4145-B3E0-797F4960F2FC}"/>
                  </a:ext>
                </a:extLst>
              </p:cNvPr>
              <p:cNvSpPr>
                <a:spLocks noChangeArrowheads="1"/>
              </p:cNvSpPr>
              <p:nvPr/>
            </p:nvSpPr>
            <p:spPr bwMode="auto">
              <a:xfrm>
                <a:off x="5633752" y="3307307"/>
                <a:ext cx="15122" cy="25923"/>
              </a:xfrm>
              <a:custGeom>
                <a:avLst/>
                <a:gdLst>
                  <a:gd name="T0" fmla="*/ 47 w 62"/>
                  <a:gd name="T1" fmla="*/ 66 h 106"/>
                  <a:gd name="T2" fmla="*/ 47 w 62"/>
                  <a:gd name="T3" fmla="*/ 66 h 106"/>
                  <a:gd name="T4" fmla="*/ 36 w 62"/>
                  <a:gd name="T5" fmla="*/ 23 h 106"/>
                  <a:gd name="T6" fmla="*/ 36 w 62"/>
                  <a:gd name="T7" fmla="*/ 23 h 106"/>
                  <a:gd name="T8" fmla="*/ 24 w 62"/>
                  <a:gd name="T9" fmla="*/ 3 h 106"/>
                  <a:gd name="T10" fmla="*/ 24 w 62"/>
                  <a:gd name="T11" fmla="*/ 3 h 106"/>
                  <a:gd name="T12" fmla="*/ 4 w 62"/>
                  <a:gd name="T13" fmla="*/ 14 h 106"/>
                  <a:gd name="T14" fmla="*/ 4 w 62"/>
                  <a:gd name="T15" fmla="*/ 14 h 106"/>
                  <a:gd name="T16" fmla="*/ 24 w 62"/>
                  <a:gd name="T17" fmla="*/ 89 h 106"/>
                  <a:gd name="T18" fmla="*/ 24 w 62"/>
                  <a:gd name="T19" fmla="*/ 89 h 106"/>
                  <a:gd name="T20" fmla="*/ 47 w 62"/>
                  <a:gd name="T21" fmla="*/ 6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106">
                    <a:moveTo>
                      <a:pt x="47" y="66"/>
                    </a:moveTo>
                    <a:lnTo>
                      <a:pt x="47" y="66"/>
                    </a:lnTo>
                    <a:cubicBezTo>
                      <a:pt x="38" y="54"/>
                      <a:pt x="33" y="38"/>
                      <a:pt x="36" y="23"/>
                    </a:cubicBezTo>
                    <a:lnTo>
                      <a:pt x="36" y="23"/>
                    </a:lnTo>
                    <a:cubicBezTo>
                      <a:pt x="37" y="14"/>
                      <a:pt x="33" y="5"/>
                      <a:pt x="24" y="3"/>
                    </a:cubicBezTo>
                    <a:lnTo>
                      <a:pt x="24" y="3"/>
                    </a:lnTo>
                    <a:cubicBezTo>
                      <a:pt x="16" y="0"/>
                      <a:pt x="6" y="5"/>
                      <a:pt x="4" y="14"/>
                    </a:cubicBezTo>
                    <a:lnTo>
                      <a:pt x="4" y="14"/>
                    </a:lnTo>
                    <a:cubicBezTo>
                      <a:pt x="0" y="41"/>
                      <a:pt x="7" y="67"/>
                      <a:pt x="24" y="89"/>
                    </a:cubicBezTo>
                    <a:lnTo>
                      <a:pt x="24" y="89"/>
                    </a:lnTo>
                    <a:cubicBezTo>
                      <a:pt x="38" y="105"/>
                      <a:pt x="61" y="81"/>
                      <a:pt x="47" y="6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5" name="Freeform 389">
                <a:extLst>
                  <a:ext uri="{FF2B5EF4-FFF2-40B4-BE49-F238E27FC236}">
                    <a16:creationId xmlns:a16="http://schemas.microsoft.com/office/drawing/2014/main" id="{DDA18AD9-A06E-F04B-AB58-CFE08E887767}"/>
                  </a:ext>
                </a:extLst>
              </p:cNvPr>
              <p:cNvSpPr>
                <a:spLocks noChangeArrowheads="1"/>
              </p:cNvSpPr>
              <p:nvPr/>
            </p:nvSpPr>
            <p:spPr bwMode="auto">
              <a:xfrm>
                <a:off x="5708280" y="3413159"/>
                <a:ext cx="12961" cy="28083"/>
              </a:xfrm>
              <a:custGeom>
                <a:avLst/>
                <a:gdLst>
                  <a:gd name="T0" fmla="*/ 53 w 55"/>
                  <a:gd name="T1" fmla="*/ 94 h 116"/>
                  <a:gd name="T2" fmla="*/ 53 w 55"/>
                  <a:gd name="T3" fmla="*/ 94 h 116"/>
                  <a:gd name="T4" fmla="*/ 40 w 55"/>
                  <a:gd name="T5" fmla="*/ 19 h 116"/>
                  <a:gd name="T6" fmla="*/ 40 w 55"/>
                  <a:gd name="T7" fmla="*/ 19 h 116"/>
                  <a:gd name="T8" fmla="*/ 8 w 55"/>
                  <a:gd name="T9" fmla="*/ 28 h 116"/>
                  <a:gd name="T10" fmla="*/ 8 w 55"/>
                  <a:gd name="T11" fmla="*/ 28 h 116"/>
                  <a:gd name="T12" fmla="*/ 21 w 55"/>
                  <a:gd name="T13" fmla="*/ 94 h 116"/>
                  <a:gd name="T14" fmla="*/ 21 w 55"/>
                  <a:gd name="T15" fmla="*/ 94 h 116"/>
                  <a:gd name="T16" fmla="*/ 53 w 55"/>
                  <a:gd name="T17" fmla="*/ 9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16">
                    <a:moveTo>
                      <a:pt x="53" y="94"/>
                    </a:moveTo>
                    <a:lnTo>
                      <a:pt x="53" y="94"/>
                    </a:lnTo>
                    <a:cubicBezTo>
                      <a:pt x="54" y="69"/>
                      <a:pt x="50" y="43"/>
                      <a:pt x="40" y="19"/>
                    </a:cubicBezTo>
                    <a:lnTo>
                      <a:pt x="40" y="19"/>
                    </a:lnTo>
                    <a:cubicBezTo>
                      <a:pt x="32" y="0"/>
                      <a:pt x="0" y="8"/>
                      <a:pt x="8" y="28"/>
                    </a:cubicBezTo>
                    <a:lnTo>
                      <a:pt x="8" y="28"/>
                    </a:lnTo>
                    <a:cubicBezTo>
                      <a:pt x="17" y="49"/>
                      <a:pt x="22" y="71"/>
                      <a:pt x="21" y="94"/>
                    </a:cubicBezTo>
                    <a:lnTo>
                      <a:pt x="21" y="94"/>
                    </a:lnTo>
                    <a:cubicBezTo>
                      <a:pt x="20" y="115"/>
                      <a:pt x="53" y="115"/>
                      <a:pt x="53" y="9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6" name="Freeform 390">
                <a:extLst>
                  <a:ext uri="{FF2B5EF4-FFF2-40B4-BE49-F238E27FC236}">
                    <a16:creationId xmlns:a16="http://schemas.microsoft.com/office/drawing/2014/main" id="{38EE991D-396A-4445-9E92-965F0B2B16A3}"/>
                  </a:ext>
                </a:extLst>
              </p:cNvPr>
              <p:cNvSpPr>
                <a:spLocks noChangeArrowheads="1"/>
              </p:cNvSpPr>
              <p:nvPr/>
            </p:nvSpPr>
            <p:spPr bwMode="auto">
              <a:xfrm>
                <a:off x="5851935" y="3322429"/>
                <a:ext cx="8641" cy="11882"/>
              </a:xfrm>
              <a:custGeom>
                <a:avLst/>
                <a:gdLst>
                  <a:gd name="T0" fmla="*/ 33 w 34"/>
                  <a:gd name="T1" fmla="*/ 27 h 49"/>
                  <a:gd name="T2" fmla="*/ 33 w 34"/>
                  <a:gd name="T3" fmla="*/ 21 h 49"/>
                  <a:gd name="T4" fmla="*/ 33 w 34"/>
                  <a:gd name="T5" fmla="*/ 21 h 49"/>
                  <a:gd name="T6" fmla="*/ 0 w 34"/>
                  <a:gd name="T7" fmla="*/ 21 h 49"/>
                  <a:gd name="T8" fmla="*/ 0 w 34"/>
                  <a:gd name="T9" fmla="*/ 27 h 49"/>
                  <a:gd name="T10" fmla="*/ 0 w 34"/>
                  <a:gd name="T11" fmla="*/ 27 h 49"/>
                  <a:gd name="T12" fmla="*/ 33 w 34"/>
                  <a:gd name="T13" fmla="*/ 27 h 49"/>
                </a:gdLst>
                <a:ahLst/>
                <a:cxnLst>
                  <a:cxn ang="0">
                    <a:pos x="T0" y="T1"/>
                  </a:cxn>
                  <a:cxn ang="0">
                    <a:pos x="T2" y="T3"/>
                  </a:cxn>
                  <a:cxn ang="0">
                    <a:pos x="T4" y="T5"/>
                  </a:cxn>
                  <a:cxn ang="0">
                    <a:pos x="T6" y="T7"/>
                  </a:cxn>
                  <a:cxn ang="0">
                    <a:pos x="T8" y="T9"/>
                  </a:cxn>
                  <a:cxn ang="0">
                    <a:pos x="T10" y="T11"/>
                  </a:cxn>
                  <a:cxn ang="0">
                    <a:pos x="T12" y="T13"/>
                  </a:cxn>
                </a:cxnLst>
                <a:rect l="0" t="0" r="r" b="b"/>
                <a:pathLst>
                  <a:path w="34" h="49">
                    <a:moveTo>
                      <a:pt x="33" y="27"/>
                    </a:moveTo>
                    <a:lnTo>
                      <a:pt x="33" y="21"/>
                    </a:lnTo>
                    <a:lnTo>
                      <a:pt x="33" y="21"/>
                    </a:lnTo>
                    <a:cubicBezTo>
                      <a:pt x="33" y="0"/>
                      <a:pt x="0" y="0"/>
                      <a:pt x="0" y="21"/>
                    </a:cubicBezTo>
                    <a:lnTo>
                      <a:pt x="0" y="27"/>
                    </a:lnTo>
                    <a:lnTo>
                      <a:pt x="0" y="27"/>
                    </a:lnTo>
                    <a:cubicBezTo>
                      <a:pt x="0" y="48"/>
                      <a:pt x="33" y="48"/>
                      <a:pt x="3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7" name="Freeform 392">
                <a:extLst>
                  <a:ext uri="{FF2B5EF4-FFF2-40B4-BE49-F238E27FC236}">
                    <a16:creationId xmlns:a16="http://schemas.microsoft.com/office/drawing/2014/main" id="{7F2C1475-BFA0-A04C-9FDC-0207142C6814}"/>
                  </a:ext>
                </a:extLst>
              </p:cNvPr>
              <p:cNvSpPr>
                <a:spLocks noChangeArrowheads="1"/>
              </p:cNvSpPr>
              <p:nvPr/>
            </p:nvSpPr>
            <p:spPr bwMode="auto">
              <a:xfrm>
                <a:off x="5862736" y="3229539"/>
                <a:ext cx="19442" cy="17282"/>
              </a:xfrm>
              <a:custGeom>
                <a:avLst/>
                <a:gdLst>
                  <a:gd name="T0" fmla="*/ 54 w 81"/>
                  <a:gd name="T1" fmla="*/ 65 h 72"/>
                  <a:gd name="T2" fmla="*/ 54 w 81"/>
                  <a:gd name="T3" fmla="*/ 65 h 72"/>
                  <a:gd name="T4" fmla="*/ 49 w 81"/>
                  <a:gd name="T5" fmla="*/ 2 h 72"/>
                  <a:gd name="T6" fmla="*/ 49 w 81"/>
                  <a:gd name="T7" fmla="*/ 2 h 72"/>
                  <a:gd name="T8" fmla="*/ 26 w 81"/>
                  <a:gd name="T9" fmla="*/ 5 h 72"/>
                  <a:gd name="T10" fmla="*/ 26 w 81"/>
                  <a:gd name="T11" fmla="*/ 5 h 72"/>
                  <a:gd name="T12" fmla="*/ 23 w 81"/>
                  <a:gd name="T13" fmla="*/ 5 h 72"/>
                  <a:gd name="T14" fmla="*/ 23 w 81"/>
                  <a:gd name="T15" fmla="*/ 5 h 72"/>
                  <a:gd name="T16" fmla="*/ 9 w 81"/>
                  <a:gd name="T17" fmla="*/ 12 h 72"/>
                  <a:gd name="T18" fmla="*/ 9 w 81"/>
                  <a:gd name="T19" fmla="*/ 12 h 72"/>
                  <a:gd name="T20" fmla="*/ 13 w 81"/>
                  <a:gd name="T21" fmla="*/ 56 h 72"/>
                  <a:gd name="T22" fmla="*/ 13 w 81"/>
                  <a:gd name="T23" fmla="*/ 56 h 72"/>
                  <a:gd name="T24" fmla="*/ 54 w 81"/>
                  <a:gd name="T2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72">
                    <a:moveTo>
                      <a:pt x="54" y="65"/>
                    </a:moveTo>
                    <a:lnTo>
                      <a:pt x="54" y="65"/>
                    </a:lnTo>
                    <a:cubicBezTo>
                      <a:pt x="80" y="54"/>
                      <a:pt x="74" y="8"/>
                      <a:pt x="49" y="2"/>
                    </a:cubicBezTo>
                    <a:lnTo>
                      <a:pt x="49" y="2"/>
                    </a:lnTo>
                    <a:cubicBezTo>
                      <a:pt x="40" y="0"/>
                      <a:pt x="32" y="1"/>
                      <a:pt x="26" y="5"/>
                    </a:cubicBezTo>
                    <a:lnTo>
                      <a:pt x="26" y="5"/>
                    </a:lnTo>
                    <a:cubicBezTo>
                      <a:pt x="25" y="5"/>
                      <a:pt x="24" y="5"/>
                      <a:pt x="23" y="5"/>
                    </a:cubicBezTo>
                    <a:lnTo>
                      <a:pt x="23" y="5"/>
                    </a:lnTo>
                    <a:cubicBezTo>
                      <a:pt x="17" y="4"/>
                      <a:pt x="12" y="8"/>
                      <a:pt x="9" y="12"/>
                    </a:cubicBezTo>
                    <a:lnTo>
                      <a:pt x="9" y="12"/>
                    </a:lnTo>
                    <a:cubicBezTo>
                      <a:pt x="0" y="27"/>
                      <a:pt x="3" y="44"/>
                      <a:pt x="13" y="56"/>
                    </a:cubicBezTo>
                    <a:lnTo>
                      <a:pt x="13" y="56"/>
                    </a:lnTo>
                    <a:cubicBezTo>
                      <a:pt x="24" y="68"/>
                      <a:pt x="40" y="71"/>
                      <a:pt x="54" y="6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8" name="Freeform 393">
                <a:extLst>
                  <a:ext uri="{FF2B5EF4-FFF2-40B4-BE49-F238E27FC236}">
                    <a16:creationId xmlns:a16="http://schemas.microsoft.com/office/drawing/2014/main" id="{6C17B4EF-7015-C040-AC3E-A3F4910CC5AD}"/>
                  </a:ext>
                </a:extLst>
              </p:cNvPr>
              <p:cNvSpPr>
                <a:spLocks noChangeArrowheads="1"/>
              </p:cNvSpPr>
              <p:nvPr/>
            </p:nvSpPr>
            <p:spPr bwMode="auto">
              <a:xfrm>
                <a:off x="5969668" y="3318109"/>
                <a:ext cx="22682" cy="23762"/>
              </a:xfrm>
              <a:custGeom>
                <a:avLst/>
                <a:gdLst>
                  <a:gd name="T0" fmla="*/ 3 w 94"/>
                  <a:gd name="T1" fmla="*/ 63 h 98"/>
                  <a:gd name="T2" fmla="*/ 3 w 94"/>
                  <a:gd name="T3" fmla="*/ 63 h 98"/>
                  <a:gd name="T4" fmla="*/ 66 w 94"/>
                  <a:gd name="T5" fmla="*/ 86 h 98"/>
                  <a:gd name="T6" fmla="*/ 66 w 94"/>
                  <a:gd name="T7" fmla="*/ 86 h 98"/>
                  <a:gd name="T8" fmla="*/ 79 w 94"/>
                  <a:gd name="T9" fmla="*/ 22 h 98"/>
                  <a:gd name="T10" fmla="*/ 79 w 94"/>
                  <a:gd name="T11" fmla="*/ 22 h 98"/>
                  <a:gd name="T12" fmla="*/ 13 w 94"/>
                  <a:gd name="T13" fmla="*/ 18 h 98"/>
                  <a:gd name="T14" fmla="*/ 13 w 94"/>
                  <a:gd name="T15" fmla="*/ 18 h 98"/>
                  <a:gd name="T16" fmla="*/ 2 w 94"/>
                  <a:gd name="T17" fmla="*/ 49 h 98"/>
                  <a:gd name="T18" fmla="*/ 2 w 94"/>
                  <a:gd name="T19" fmla="*/ 49 h 98"/>
                  <a:gd name="T20" fmla="*/ 3 w 94"/>
                  <a:gd name="T21" fmla="*/ 6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8">
                    <a:moveTo>
                      <a:pt x="3" y="63"/>
                    </a:moveTo>
                    <a:lnTo>
                      <a:pt x="3" y="63"/>
                    </a:lnTo>
                    <a:cubicBezTo>
                      <a:pt x="13" y="88"/>
                      <a:pt x="42" y="97"/>
                      <a:pt x="66" y="86"/>
                    </a:cubicBezTo>
                    <a:lnTo>
                      <a:pt x="66" y="86"/>
                    </a:lnTo>
                    <a:cubicBezTo>
                      <a:pt x="89" y="76"/>
                      <a:pt x="93" y="42"/>
                      <a:pt x="79" y="22"/>
                    </a:cubicBezTo>
                    <a:lnTo>
                      <a:pt x="79" y="22"/>
                    </a:lnTo>
                    <a:cubicBezTo>
                      <a:pt x="63" y="0"/>
                      <a:pt x="32" y="1"/>
                      <a:pt x="13" y="18"/>
                    </a:cubicBezTo>
                    <a:lnTo>
                      <a:pt x="13" y="18"/>
                    </a:lnTo>
                    <a:cubicBezTo>
                      <a:pt x="3" y="26"/>
                      <a:pt x="0" y="38"/>
                      <a:pt x="2" y="49"/>
                    </a:cubicBezTo>
                    <a:lnTo>
                      <a:pt x="2" y="49"/>
                    </a:lnTo>
                    <a:cubicBezTo>
                      <a:pt x="2" y="54"/>
                      <a:pt x="2" y="59"/>
                      <a:pt x="3" y="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89" name="Freeform 394">
                <a:extLst>
                  <a:ext uri="{FF2B5EF4-FFF2-40B4-BE49-F238E27FC236}">
                    <a16:creationId xmlns:a16="http://schemas.microsoft.com/office/drawing/2014/main" id="{9C6EA2AD-B156-9244-B965-C24ACEFD5AFF}"/>
                  </a:ext>
                </a:extLst>
              </p:cNvPr>
              <p:cNvSpPr>
                <a:spLocks noChangeArrowheads="1"/>
              </p:cNvSpPr>
              <p:nvPr/>
            </p:nvSpPr>
            <p:spPr bwMode="auto">
              <a:xfrm>
                <a:off x="5622951" y="3369955"/>
                <a:ext cx="50766" cy="37804"/>
              </a:xfrm>
              <a:custGeom>
                <a:avLst/>
                <a:gdLst>
                  <a:gd name="T0" fmla="*/ 57 w 206"/>
                  <a:gd name="T1" fmla="*/ 89 h 155"/>
                  <a:gd name="T2" fmla="*/ 52 w 206"/>
                  <a:gd name="T3" fmla="*/ 90 h 155"/>
                  <a:gd name="T4" fmla="*/ 49 w 206"/>
                  <a:gd name="T5" fmla="*/ 87 h 155"/>
                  <a:gd name="T6" fmla="*/ 47 w 206"/>
                  <a:gd name="T7" fmla="*/ 73 h 155"/>
                  <a:gd name="T8" fmla="*/ 47 w 206"/>
                  <a:gd name="T9" fmla="*/ 73 h 155"/>
                  <a:gd name="T10" fmla="*/ 70 w 206"/>
                  <a:gd name="T11" fmla="*/ 97 h 155"/>
                  <a:gd name="T12" fmla="*/ 72 w 206"/>
                  <a:gd name="T13" fmla="*/ 96 h 155"/>
                  <a:gd name="T14" fmla="*/ 75 w 206"/>
                  <a:gd name="T15" fmla="*/ 103 h 155"/>
                  <a:gd name="T16" fmla="*/ 71 w 206"/>
                  <a:gd name="T17" fmla="*/ 102 h 155"/>
                  <a:gd name="T18" fmla="*/ 70 w 206"/>
                  <a:gd name="T19" fmla="*/ 97 h 155"/>
                  <a:gd name="T20" fmla="*/ 4 w 206"/>
                  <a:gd name="T21" fmla="*/ 124 h 155"/>
                  <a:gd name="T22" fmla="*/ 48 w 206"/>
                  <a:gd name="T23" fmla="*/ 147 h 155"/>
                  <a:gd name="T24" fmla="*/ 60 w 206"/>
                  <a:gd name="T25" fmla="*/ 133 h 155"/>
                  <a:gd name="T26" fmla="*/ 77 w 206"/>
                  <a:gd name="T27" fmla="*/ 138 h 155"/>
                  <a:gd name="T28" fmla="*/ 97 w 206"/>
                  <a:gd name="T29" fmla="*/ 121 h 155"/>
                  <a:gd name="T30" fmla="*/ 108 w 206"/>
                  <a:gd name="T31" fmla="*/ 124 h 155"/>
                  <a:gd name="T32" fmla="*/ 123 w 206"/>
                  <a:gd name="T33" fmla="*/ 108 h 155"/>
                  <a:gd name="T34" fmla="*/ 108 w 206"/>
                  <a:gd name="T35" fmla="*/ 91 h 155"/>
                  <a:gd name="T36" fmla="*/ 102 w 206"/>
                  <a:gd name="T37" fmla="*/ 74 h 155"/>
                  <a:gd name="T38" fmla="*/ 105 w 206"/>
                  <a:gd name="T39" fmla="*/ 77 h 155"/>
                  <a:gd name="T40" fmla="*/ 170 w 206"/>
                  <a:gd name="T41" fmla="*/ 110 h 155"/>
                  <a:gd name="T42" fmla="*/ 186 w 206"/>
                  <a:gd name="T43" fmla="*/ 82 h 155"/>
                  <a:gd name="T44" fmla="*/ 122 w 206"/>
                  <a:gd name="T45" fmla="*/ 49 h 155"/>
                  <a:gd name="T46" fmla="*/ 108 w 206"/>
                  <a:gd name="T47" fmla="*/ 48 h 155"/>
                  <a:gd name="T48" fmla="*/ 91 w 206"/>
                  <a:gd name="T49" fmla="*/ 43 h 155"/>
                  <a:gd name="T50" fmla="*/ 81 w 206"/>
                  <a:gd name="T51" fmla="*/ 33 h 155"/>
                  <a:gd name="T52" fmla="*/ 66 w 206"/>
                  <a:gd name="T53" fmla="*/ 28 h 155"/>
                  <a:gd name="T54" fmla="*/ 58 w 206"/>
                  <a:gd name="T55" fmla="*/ 33 h 155"/>
                  <a:gd name="T56" fmla="*/ 46 w 206"/>
                  <a:gd name="T57" fmla="*/ 62 h 155"/>
                  <a:gd name="T58" fmla="*/ 46 w 206"/>
                  <a:gd name="T59" fmla="*/ 62 h 155"/>
                  <a:gd name="T60" fmla="*/ 42 w 206"/>
                  <a:gd name="T61" fmla="*/ 35 h 155"/>
                  <a:gd name="T62" fmla="*/ 14 w 206"/>
                  <a:gd name="T63" fmla="*/ 19 h 155"/>
                  <a:gd name="T64" fmla="*/ 17 w 206"/>
                  <a:gd name="T65" fmla="*/ 78 h 155"/>
                  <a:gd name="T66" fmla="*/ 17 w 206"/>
                  <a:gd name="T67" fmla="*/ 78 h 155"/>
                  <a:gd name="T68" fmla="*/ 20 w 206"/>
                  <a:gd name="T69" fmla="*/ 10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6" h="155">
                    <a:moveTo>
                      <a:pt x="57" y="89"/>
                    </a:moveTo>
                    <a:lnTo>
                      <a:pt x="57" y="89"/>
                    </a:lnTo>
                    <a:cubicBezTo>
                      <a:pt x="56" y="89"/>
                      <a:pt x="54" y="89"/>
                      <a:pt x="52" y="90"/>
                    </a:cubicBezTo>
                    <a:lnTo>
                      <a:pt x="52" y="90"/>
                    </a:lnTo>
                    <a:cubicBezTo>
                      <a:pt x="50" y="91"/>
                      <a:pt x="48" y="89"/>
                      <a:pt x="49" y="87"/>
                    </a:cubicBezTo>
                    <a:lnTo>
                      <a:pt x="49" y="87"/>
                    </a:lnTo>
                    <a:cubicBezTo>
                      <a:pt x="51" y="81"/>
                      <a:pt x="50" y="77"/>
                      <a:pt x="47" y="73"/>
                    </a:cubicBezTo>
                    <a:lnTo>
                      <a:pt x="47" y="73"/>
                    </a:lnTo>
                    <a:lnTo>
                      <a:pt x="47" y="73"/>
                    </a:lnTo>
                    <a:lnTo>
                      <a:pt x="47" y="73"/>
                    </a:lnTo>
                    <a:cubicBezTo>
                      <a:pt x="49" y="78"/>
                      <a:pt x="52" y="84"/>
                      <a:pt x="57" y="89"/>
                    </a:cubicBezTo>
                    <a:close/>
                    <a:moveTo>
                      <a:pt x="70" y="97"/>
                    </a:moveTo>
                    <a:lnTo>
                      <a:pt x="70" y="97"/>
                    </a:lnTo>
                    <a:cubicBezTo>
                      <a:pt x="71" y="97"/>
                      <a:pt x="71" y="96"/>
                      <a:pt x="72" y="96"/>
                    </a:cubicBezTo>
                    <a:lnTo>
                      <a:pt x="72" y="96"/>
                    </a:lnTo>
                    <a:cubicBezTo>
                      <a:pt x="74" y="98"/>
                      <a:pt x="74" y="101"/>
                      <a:pt x="75" y="103"/>
                    </a:cubicBezTo>
                    <a:lnTo>
                      <a:pt x="75" y="103"/>
                    </a:lnTo>
                    <a:cubicBezTo>
                      <a:pt x="74" y="103"/>
                      <a:pt x="73" y="103"/>
                      <a:pt x="71" y="102"/>
                    </a:cubicBezTo>
                    <a:lnTo>
                      <a:pt x="71" y="102"/>
                    </a:lnTo>
                    <a:cubicBezTo>
                      <a:pt x="71" y="100"/>
                      <a:pt x="71" y="98"/>
                      <a:pt x="70" y="97"/>
                    </a:cubicBezTo>
                    <a:close/>
                    <a:moveTo>
                      <a:pt x="4" y="124"/>
                    </a:moveTo>
                    <a:lnTo>
                      <a:pt x="4" y="124"/>
                    </a:lnTo>
                    <a:cubicBezTo>
                      <a:pt x="10" y="142"/>
                      <a:pt x="30" y="154"/>
                      <a:pt x="48" y="147"/>
                    </a:cubicBezTo>
                    <a:lnTo>
                      <a:pt x="48" y="147"/>
                    </a:lnTo>
                    <a:cubicBezTo>
                      <a:pt x="55" y="144"/>
                      <a:pt x="60" y="139"/>
                      <a:pt x="60" y="133"/>
                    </a:cubicBezTo>
                    <a:lnTo>
                      <a:pt x="60" y="133"/>
                    </a:lnTo>
                    <a:cubicBezTo>
                      <a:pt x="66" y="134"/>
                      <a:pt x="71" y="136"/>
                      <a:pt x="77" y="138"/>
                    </a:cubicBezTo>
                    <a:lnTo>
                      <a:pt x="77" y="138"/>
                    </a:lnTo>
                    <a:cubicBezTo>
                      <a:pt x="90" y="143"/>
                      <a:pt x="98" y="131"/>
                      <a:pt x="97" y="121"/>
                    </a:cubicBezTo>
                    <a:lnTo>
                      <a:pt x="97" y="121"/>
                    </a:lnTo>
                    <a:cubicBezTo>
                      <a:pt x="100" y="123"/>
                      <a:pt x="104" y="124"/>
                      <a:pt x="108" y="124"/>
                    </a:cubicBezTo>
                    <a:lnTo>
                      <a:pt x="108" y="124"/>
                    </a:lnTo>
                    <a:cubicBezTo>
                      <a:pt x="117" y="125"/>
                      <a:pt x="123" y="116"/>
                      <a:pt x="123" y="108"/>
                    </a:cubicBezTo>
                    <a:lnTo>
                      <a:pt x="123" y="108"/>
                    </a:lnTo>
                    <a:cubicBezTo>
                      <a:pt x="123" y="98"/>
                      <a:pt x="117" y="93"/>
                      <a:pt x="108" y="91"/>
                    </a:cubicBezTo>
                    <a:lnTo>
                      <a:pt x="108" y="91"/>
                    </a:lnTo>
                    <a:cubicBezTo>
                      <a:pt x="102" y="91"/>
                      <a:pt x="100" y="80"/>
                      <a:pt x="102" y="74"/>
                    </a:cubicBezTo>
                    <a:lnTo>
                      <a:pt x="102" y="74"/>
                    </a:lnTo>
                    <a:cubicBezTo>
                      <a:pt x="103" y="75"/>
                      <a:pt x="104" y="76"/>
                      <a:pt x="105" y="77"/>
                    </a:cubicBezTo>
                    <a:lnTo>
                      <a:pt x="105" y="77"/>
                    </a:lnTo>
                    <a:cubicBezTo>
                      <a:pt x="127" y="88"/>
                      <a:pt x="148" y="99"/>
                      <a:pt x="170" y="110"/>
                    </a:cubicBezTo>
                    <a:lnTo>
                      <a:pt x="170" y="110"/>
                    </a:lnTo>
                    <a:cubicBezTo>
                      <a:pt x="188" y="120"/>
                      <a:pt x="205" y="91"/>
                      <a:pt x="186" y="82"/>
                    </a:cubicBezTo>
                    <a:lnTo>
                      <a:pt x="186" y="82"/>
                    </a:lnTo>
                    <a:cubicBezTo>
                      <a:pt x="165" y="71"/>
                      <a:pt x="143" y="60"/>
                      <a:pt x="122" y="49"/>
                    </a:cubicBezTo>
                    <a:lnTo>
                      <a:pt x="122" y="49"/>
                    </a:lnTo>
                    <a:cubicBezTo>
                      <a:pt x="117" y="46"/>
                      <a:pt x="112" y="47"/>
                      <a:pt x="108" y="48"/>
                    </a:cubicBezTo>
                    <a:lnTo>
                      <a:pt x="108" y="48"/>
                    </a:lnTo>
                    <a:cubicBezTo>
                      <a:pt x="104" y="43"/>
                      <a:pt x="98" y="40"/>
                      <a:pt x="91" y="43"/>
                    </a:cubicBezTo>
                    <a:lnTo>
                      <a:pt x="91" y="43"/>
                    </a:lnTo>
                    <a:cubicBezTo>
                      <a:pt x="88" y="39"/>
                      <a:pt x="85" y="35"/>
                      <a:pt x="81" y="33"/>
                    </a:cubicBezTo>
                    <a:lnTo>
                      <a:pt x="81" y="33"/>
                    </a:lnTo>
                    <a:cubicBezTo>
                      <a:pt x="76" y="27"/>
                      <a:pt x="70" y="27"/>
                      <a:pt x="66" y="28"/>
                    </a:cubicBezTo>
                    <a:lnTo>
                      <a:pt x="66" y="28"/>
                    </a:lnTo>
                    <a:cubicBezTo>
                      <a:pt x="62" y="30"/>
                      <a:pt x="60" y="31"/>
                      <a:pt x="58" y="33"/>
                    </a:cubicBezTo>
                    <a:lnTo>
                      <a:pt x="58" y="33"/>
                    </a:lnTo>
                    <a:cubicBezTo>
                      <a:pt x="48" y="40"/>
                      <a:pt x="45" y="51"/>
                      <a:pt x="46" y="62"/>
                    </a:cubicBezTo>
                    <a:lnTo>
                      <a:pt x="46" y="62"/>
                    </a:lnTo>
                    <a:lnTo>
                      <a:pt x="46" y="62"/>
                    </a:lnTo>
                    <a:lnTo>
                      <a:pt x="46" y="62"/>
                    </a:lnTo>
                    <a:cubicBezTo>
                      <a:pt x="40" y="54"/>
                      <a:pt x="37" y="45"/>
                      <a:pt x="42" y="35"/>
                    </a:cubicBezTo>
                    <a:lnTo>
                      <a:pt x="42" y="35"/>
                    </a:lnTo>
                    <a:cubicBezTo>
                      <a:pt x="51" y="17"/>
                      <a:pt x="23" y="0"/>
                      <a:pt x="14" y="19"/>
                    </a:cubicBezTo>
                    <a:lnTo>
                      <a:pt x="14" y="19"/>
                    </a:lnTo>
                    <a:cubicBezTo>
                      <a:pt x="4" y="38"/>
                      <a:pt x="4" y="61"/>
                      <a:pt x="17" y="78"/>
                    </a:cubicBezTo>
                    <a:lnTo>
                      <a:pt x="17" y="78"/>
                    </a:lnTo>
                    <a:lnTo>
                      <a:pt x="17" y="78"/>
                    </a:lnTo>
                    <a:lnTo>
                      <a:pt x="17" y="78"/>
                    </a:lnTo>
                    <a:cubicBezTo>
                      <a:pt x="14" y="87"/>
                      <a:pt x="16" y="97"/>
                      <a:pt x="20" y="104"/>
                    </a:cubicBezTo>
                    <a:lnTo>
                      <a:pt x="20" y="104"/>
                    </a:lnTo>
                    <a:cubicBezTo>
                      <a:pt x="10" y="103"/>
                      <a:pt x="0" y="111"/>
                      <a:pt x="4" y="1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0" name="Freeform 395">
                <a:extLst>
                  <a:ext uri="{FF2B5EF4-FFF2-40B4-BE49-F238E27FC236}">
                    <a16:creationId xmlns:a16="http://schemas.microsoft.com/office/drawing/2014/main" id="{660D0DE8-9480-1545-A368-D9CD279C5312}"/>
                  </a:ext>
                </a:extLst>
              </p:cNvPr>
              <p:cNvSpPr>
                <a:spLocks noChangeArrowheads="1"/>
              </p:cNvSpPr>
              <p:nvPr/>
            </p:nvSpPr>
            <p:spPr bwMode="auto">
              <a:xfrm>
                <a:off x="5666155" y="3345112"/>
                <a:ext cx="45365" cy="59406"/>
              </a:xfrm>
              <a:custGeom>
                <a:avLst/>
                <a:gdLst>
                  <a:gd name="T0" fmla="*/ 17 w 184"/>
                  <a:gd name="T1" fmla="*/ 18 h 242"/>
                  <a:gd name="T2" fmla="*/ 17 w 184"/>
                  <a:gd name="T3" fmla="*/ 18 h 242"/>
                  <a:gd name="T4" fmla="*/ 17 w 184"/>
                  <a:gd name="T5" fmla="*/ 44 h 242"/>
                  <a:gd name="T6" fmla="*/ 17 w 184"/>
                  <a:gd name="T7" fmla="*/ 44 h 242"/>
                  <a:gd name="T8" fmla="*/ 6 w 184"/>
                  <a:gd name="T9" fmla="*/ 68 h 242"/>
                  <a:gd name="T10" fmla="*/ 6 w 184"/>
                  <a:gd name="T11" fmla="*/ 68 h 242"/>
                  <a:gd name="T12" fmla="*/ 17 w 184"/>
                  <a:gd name="T13" fmla="*/ 91 h 242"/>
                  <a:gd name="T14" fmla="*/ 17 w 184"/>
                  <a:gd name="T15" fmla="*/ 114 h 242"/>
                  <a:gd name="T16" fmla="*/ 17 w 184"/>
                  <a:gd name="T17" fmla="*/ 114 h 242"/>
                  <a:gd name="T18" fmla="*/ 50 w 184"/>
                  <a:gd name="T19" fmla="*/ 114 h 242"/>
                  <a:gd name="T20" fmla="*/ 50 w 184"/>
                  <a:gd name="T21" fmla="*/ 75 h 242"/>
                  <a:gd name="T22" fmla="*/ 50 w 184"/>
                  <a:gd name="T23" fmla="*/ 75 h 242"/>
                  <a:gd name="T24" fmla="*/ 56 w 184"/>
                  <a:gd name="T25" fmla="*/ 76 h 242"/>
                  <a:gd name="T26" fmla="*/ 56 w 184"/>
                  <a:gd name="T27" fmla="*/ 76 h 242"/>
                  <a:gd name="T28" fmla="*/ 87 w 184"/>
                  <a:gd name="T29" fmla="*/ 76 h 242"/>
                  <a:gd name="T30" fmla="*/ 87 w 184"/>
                  <a:gd name="T31" fmla="*/ 76 h 242"/>
                  <a:gd name="T32" fmla="*/ 144 w 184"/>
                  <a:gd name="T33" fmla="*/ 222 h 242"/>
                  <a:gd name="T34" fmla="*/ 144 w 184"/>
                  <a:gd name="T35" fmla="*/ 222 h 242"/>
                  <a:gd name="T36" fmla="*/ 175 w 184"/>
                  <a:gd name="T37" fmla="*/ 213 h 242"/>
                  <a:gd name="T38" fmla="*/ 175 w 184"/>
                  <a:gd name="T39" fmla="*/ 213 h 242"/>
                  <a:gd name="T40" fmla="*/ 115 w 184"/>
                  <a:gd name="T41" fmla="*/ 58 h 242"/>
                  <a:gd name="T42" fmla="*/ 115 w 184"/>
                  <a:gd name="T43" fmla="*/ 58 h 242"/>
                  <a:gd name="T44" fmla="*/ 94 w 184"/>
                  <a:gd name="T45" fmla="*/ 48 h 242"/>
                  <a:gd name="T46" fmla="*/ 94 w 184"/>
                  <a:gd name="T47" fmla="*/ 48 h 242"/>
                  <a:gd name="T48" fmla="*/ 75 w 184"/>
                  <a:gd name="T49" fmla="*/ 46 h 242"/>
                  <a:gd name="T50" fmla="*/ 75 w 184"/>
                  <a:gd name="T51" fmla="*/ 46 h 242"/>
                  <a:gd name="T52" fmla="*/ 66 w 184"/>
                  <a:gd name="T53" fmla="*/ 41 h 242"/>
                  <a:gd name="T54" fmla="*/ 66 w 184"/>
                  <a:gd name="T55" fmla="*/ 41 h 242"/>
                  <a:gd name="T56" fmla="*/ 50 w 184"/>
                  <a:gd name="T57" fmla="*/ 21 h 242"/>
                  <a:gd name="T58" fmla="*/ 50 w 184"/>
                  <a:gd name="T59" fmla="*/ 21 h 242"/>
                  <a:gd name="T60" fmla="*/ 17 w 184"/>
                  <a:gd name="T61" fmla="*/ 1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242">
                    <a:moveTo>
                      <a:pt x="17" y="18"/>
                    </a:moveTo>
                    <a:lnTo>
                      <a:pt x="17" y="18"/>
                    </a:lnTo>
                    <a:cubicBezTo>
                      <a:pt x="14" y="27"/>
                      <a:pt x="15" y="36"/>
                      <a:pt x="17" y="44"/>
                    </a:cubicBezTo>
                    <a:lnTo>
                      <a:pt x="17" y="44"/>
                    </a:lnTo>
                    <a:cubicBezTo>
                      <a:pt x="8" y="47"/>
                      <a:pt x="0" y="57"/>
                      <a:pt x="6" y="68"/>
                    </a:cubicBezTo>
                    <a:lnTo>
                      <a:pt x="6" y="68"/>
                    </a:lnTo>
                    <a:cubicBezTo>
                      <a:pt x="10" y="76"/>
                      <a:pt x="13" y="83"/>
                      <a:pt x="17" y="91"/>
                    </a:cubicBezTo>
                    <a:lnTo>
                      <a:pt x="17" y="114"/>
                    </a:lnTo>
                    <a:lnTo>
                      <a:pt x="17" y="114"/>
                    </a:lnTo>
                    <a:cubicBezTo>
                      <a:pt x="17" y="136"/>
                      <a:pt x="50" y="136"/>
                      <a:pt x="50" y="114"/>
                    </a:cubicBezTo>
                    <a:lnTo>
                      <a:pt x="50" y="75"/>
                    </a:lnTo>
                    <a:lnTo>
                      <a:pt x="50" y="75"/>
                    </a:lnTo>
                    <a:cubicBezTo>
                      <a:pt x="52" y="75"/>
                      <a:pt x="54" y="76"/>
                      <a:pt x="56" y="76"/>
                    </a:cubicBezTo>
                    <a:lnTo>
                      <a:pt x="56" y="76"/>
                    </a:lnTo>
                    <a:cubicBezTo>
                      <a:pt x="66" y="81"/>
                      <a:pt x="77" y="81"/>
                      <a:pt x="87" y="76"/>
                    </a:cubicBezTo>
                    <a:lnTo>
                      <a:pt x="87" y="76"/>
                    </a:lnTo>
                    <a:cubicBezTo>
                      <a:pt x="106" y="124"/>
                      <a:pt x="125" y="173"/>
                      <a:pt x="144" y="222"/>
                    </a:cubicBezTo>
                    <a:lnTo>
                      <a:pt x="144" y="222"/>
                    </a:lnTo>
                    <a:cubicBezTo>
                      <a:pt x="151" y="241"/>
                      <a:pt x="183" y="233"/>
                      <a:pt x="175" y="213"/>
                    </a:cubicBezTo>
                    <a:lnTo>
                      <a:pt x="175" y="213"/>
                    </a:lnTo>
                    <a:cubicBezTo>
                      <a:pt x="155" y="161"/>
                      <a:pt x="135" y="110"/>
                      <a:pt x="115" y="58"/>
                    </a:cubicBezTo>
                    <a:lnTo>
                      <a:pt x="115" y="58"/>
                    </a:lnTo>
                    <a:cubicBezTo>
                      <a:pt x="111" y="48"/>
                      <a:pt x="101" y="46"/>
                      <a:pt x="94" y="48"/>
                    </a:cubicBezTo>
                    <a:lnTo>
                      <a:pt x="94" y="48"/>
                    </a:lnTo>
                    <a:cubicBezTo>
                      <a:pt x="88" y="43"/>
                      <a:pt x="80" y="41"/>
                      <a:pt x="75" y="46"/>
                    </a:cubicBezTo>
                    <a:lnTo>
                      <a:pt x="75" y="46"/>
                    </a:lnTo>
                    <a:cubicBezTo>
                      <a:pt x="71" y="48"/>
                      <a:pt x="64" y="46"/>
                      <a:pt x="66" y="41"/>
                    </a:cubicBezTo>
                    <a:lnTo>
                      <a:pt x="66" y="41"/>
                    </a:lnTo>
                    <a:cubicBezTo>
                      <a:pt x="70" y="28"/>
                      <a:pt x="60" y="21"/>
                      <a:pt x="50" y="21"/>
                    </a:cubicBezTo>
                    <a:lnTo>
                      <a:pt x="50" y="21"/>
                    </a:lnTo>
                    <a:cubicBezTo>
                      <a:pt x="50" y="6"/>
                      <a:pt x="25" y="0"/>
                      <a:pt x="17" y="1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1" name="Freeform 396">
                <a:extLst>
                  <a:ext uri="{FF2B5EF4-FFF2-40B4-BE49-F238E27FC236}">
                    <a16:creationId xmlns:a16="http://schemas.microsoft.com/office/drawing/2014/main" id="{8A122136-77EE-1540-9415-217F474367AE}"/>
                  </a:ext>
                </a:extLst>
              </p:cNvPr>
              <p:cNvSpPr>
                <a:spLocks noChangeArrowheads="1"/>
              </p:cNvSpPr>
              <p:nvPr/>
            </p:nvSpPr>
            <p:spPr bwMode="auto">
              <a:xfrm>
                <a:off x="5685598" y="3329990"/>
                <a:ext cx="41044" cy="81008"/>
              </a:xfrm>
              <a:custGeom>
                <a:avLst/>
                <a:gdLst>
                  <a:gd name="T0" fmla="*/ 73 w 166"/>
                  <a:gd name="T1" fmla="*/ 56 h 331"/>
                  <a:gd name="T2" fmla="*/ 73 w 166"/>
                  <a:gd name="T3" fmla="*/ 56 h 331"/>
                  <a:gd name="T4" fmla="*/ 73 w 166"/>
                  <a:gd name="T5" fmla="*/ 56 h 331"/>
                  <a:gd name="T6" fmla="*/ 73 w 166"/>
                  <a:gd name="T7" fmla="*/ 56 h 331"/>
                  <a:gd name="T8" fmla="*/ 76 w 166"/>
                  <a:gd name="T9" fmla="*/ 54 h 331"/>
                  <a:gd name="T10" fmla="*/ 76 w 166"/>
                  <a:gd name="T11" fmla="*/ 54 h 331"/>
                  <a:gd name="T12" fmla="*/ 73 w 166"/>
                  <a:gd name="T13" fmla="*/ 56 h 331"/>
                  <a:gd name="T14" fmla="*/ 85 w 166"/>
                  <a:gd name="T15" fmla="*/ 60 h 331"/>
                  <a:gd name="T16" fmla="*/ 85 w 166"/>
                  <a:gd name="T17" fmla="*/ 60 h 331"/>
                  <a:gd name="T18" fmla="*/ 82 w 166"/>
                  <a:gd name="T19" fmla="*/ 57 h 331"/>
                  <a:gd name="T20" fmla="*/ 82 w 166"/>
                  <a:gd name="T21" fmla="*/ 57 h 331"/>
                  <a:gd name="T22" fmla="*/ 85 w 166"/>
                  <a:gd name="T23" fmla="*/ 60 h 331"/>
                  <a:gd name="T24" fmla="*/ 52 w 166"/>
                  <a:gd name="T25" fmla="*/ 60 h 331"/>
                  <a:gd name="T26" fmla="*/ 52 w 166"/>
                  <a:gd name="T27" fmla="*/ 60 h 331"/>
                  <a:gd name="T28" fmla="*/ 46 w 166"/>
                  <a:gd name="T29" fmla="*/ 49 h 331"/>
                  <a:gd name="T30" fmla="*/ 46 w 166"/>
                  <a:gd name="T31" fmla="*/ 49 h 331"/>
                  <a:gd name="T32" fmla="*/ 28 w 166"/>
                  <a:gd name="T33" fmla="*/ 42 h 331"/>
                  <a:gd name="T34" fmla="*/ 28 w 166"/>
                  <a:gd name="T35" fmla="*/ 42 h 331"/>
                  <a:gd name="T36" fmla="*/ 16 w 166"/>
                  <a:gd name="T37" fmla="*/ 50 h 331"/>
                  <a:gd name="T38" fmla="*/ 16 w 166"/>
                  <a:gd name="T39" fmla="*/ 50 h 331"/>
                  <a:gd name="T40" fmla="*/ 39 w 166"/>
                  <a:gd name="T41" fmla="*/ 110 h 331"/>
                  <a:gd name="T42" fmla="*/ 39 w 166"/>
                  <a:gd name="T43" fmla="*/ 110 h 331"/>
                  <a:gd name="T44" fmla="*/ 47 w 166"/>
                  <a:gd name="T45" fmla="*/ 110 h 331"/>
                  <a:gd name="T46" fmla="*/ 47 w 166"/>
                  <a:gd name="T47" fmla="*/ 110 h 331"/>
                  <a:gd name="T48" fmla="*/ 71 w 166"/>
                  <a:gd name="T49" fmla="*/ 97 h 331"/>
                  <a:gd name="T50" fmla="*/ 71 w 166"/>
                  <a:gd name="T51" fmla="*/ 97 h 331"/>
                  <a:gd name="T52" fmla="*/ 93 w 166"/>
                  <a:gd name="T53" fmla="*/ 92 h 331"/>
                  <a:gd name="T54" fmla="*/ 93 w 166"/>
                  <a:gd name="T55" fmla="*/ 92 h 331"/>
                  <a:gd name="T56" fmla="*/ 128 w 166"/>
                  <a:gd name="T57" fmla="*/ 309 h 331"/>
                  <a:gd name="T58" fmla="*/ 128 w 166"/>
                  <a:gd name="T59" fmla="*/ 309 h 331"/>
                  <a:gd name="T60" fmla="*/ 160 w 166"/>
                  <a:gd name="T61" fmla="*/ 301 h 331"/>
                  <a:gd name="T62" fmla="*/ 160 w 166"/>
                  <a:gd name="T63" fmla="*/ 301 h 331"/>
                  <a:gd name="T64" fmla="*/ 131 w 166"/>
                  <a:gd name="T65" fmla="*/ 150 h 331"/>
                  <a:gd name="T66" fmla="*/ 131 w 166"/>
                  <a:gd name="T67" fmla="*/ 150 h 331"/>
                  <a:gd name="T68" fmla="*/ 131 w 166"/>
                  <a:gd name="T69" fmla="*/ 118 h 331"/>
                  <a:gd name="T70" fmla="*/ 128 w 166"/>
                  <a:gd name="T71" fmla="*/ 118 h 331"/>
                  <a:gd name="T72" fmla="*/ 128 w 166"/>
                  <a:gd name="T73" fmla="*/ 118 h 331"/>
                  <a:gd name="T74" fmla="*/ 126 w 166"/>
                  <a:gd name="T75" fmla="*/ 86 h 331"/>
                  <a:gd name="T76" fmla="*/ 126 w 166"/>
                  <a:gd name="T77" fmla="*/ 86 h 331"/>
                  <a:gd name="T78" fmla="*/ 127 w 166"/>
                  <a:gd name="T79" fmla="*/ 87 h 331"/>
                  <a:gd name="T80" fmla="*/ 127 w 166"/>
                  <a:gd name="T81" fmla="*/ 87 h 331"/>
                  <a:gd name="T82" fmla="*/ 127 w 166"/>
                  <a:gd name="T83" fmla="*/ 87 h 331"/>
                  <a:gd name="T84" fmla="*/ 127 w 166"/>
                  <a:gd name="T85" fmla="*/ 87 h 331"/>
                  <a:gd name="T86" fmla="*/ 159 w 166"/>
                  <a:gd name="T87" fmla="*/ 88 h 331"/>
                  <a:gd name="T88" fmla="*/ 159 w 166"/>
                  <a:gd name="T89" fmla="*/ 88 h 331"/>
                  <a:gd name="T90" fmla="*/ 143 w 166"/>
                  <a:gd name="T91" fmla="*/ 22 h 331"/>
                  <a:gd name="T92" fmla="*/ 143 w 166"/>
                  <a:gd name="T93" fmla="*/ 22 h 331"/>
                  <a:gd name="T94" fmla="*/ 122 w 166"/>
                  <a:gd name="T95" fmla="*/ 21 h 331"/>
                  <a:gd name="T96" fmla="*/ 122 w 166"/>
                  <a:gd name="T97" fmla="*/ 21 h 331"/>
                  <a:gd name="T98" fmla="*/ 89 w 166"/>
                  <a:gd name="T99" fmla="*/ 21 h 331"/>
                  <a:gd name="T100" fmla="*/ 89 w 166"/>
                  <a:gd name="T101" fmla="*/ 35 h 331"/>
                  <a:gd name="T102" fmla="*/ 89 w 166"/>
                  <a:gd name="T103" fmla="*/ 35 h 331"/>
                  <a:gd name="T104" fmla="*/ 87 w 166"/>
                  <a:gd name="T105" fmla="*/ 33 h 331"/>
                  <a:gd name="T106" fmla="*/ 87 w 166"/>
                  <a:gd name="T107" fmla="*/ 33 h 331"/>
                  <a:gd name="T108" fmla="*/ 52 w 166"/>
                  <a:gd name="T109" fmla="*/ 6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6" h="331">
                    <a:moveTo>
                      <a:pt x="73" y="56"/>
                    </a:moveTo>
                    <a:lnTo>
                      <a:pt x="73" y="56"/>
                    </a:lnTo>
                    <a:lnTo>
                      <a:pt x="73" y="56"/>
                    </a:lnTo>
                    <a:lnTo>
                      <a:pt x="73" y="56"/>
                    </a:lnTo>
                    <a:cubicBezTo>
                      <a:pt x="74" y="55"/>
                      <a:pt x="75" y="55"/>
                      <a:pt x="76" y="54"/>
                    </a:cubicBezTo>
                    <a:lnTo>
                      <a:pt x="76" y="54"/>
                    </a:lnTo>
                    <a:cubicBezTo>
                      <a:pt x="75" y="55"/>
                      <a:pt x="75" y="55"/>
                      <a:pt x="73" y="56"/>
                    </a:cubicBezTo>
                    <a:close/>
                    <a:moveTo>
                      <a:pt x="85" y="60"/>
                    </a:moveTo>
                    <a:lnTo>
                      <a:pt x="85" y="60"/>
                    </a:lnTo>
                    <a:cubicBezTo>
                      <a:pt x="84" y="59"/>
                      <a:pt x="83" y="58"/>
                      <a:pt x="82" y="57"/>
                    </a:cubicBezTo>
                    <a:lnTo>
                      <a:pt x="82" y="57"/>
                    </a:lnTo>
                    <a:cubicBezTo>
                      <a:pt x="84" y="58"/>
                      <a:pt x="85" y="59"/>
                      <a:pt x="85" y="60"/>
                    </a:cubicBezTo>
                    <a:close/>
                    <a:moveTo>
                      <a:pt x="52" y="60"/>
                    </a:moveTo>
                    <a:lnTo>
                      <a:pt x="52" y="60"/>
                    </a:lnTo>
                    <a:cubicBezTo>
                      <a:pt x="50" y="57"/>
                      <a:pt x="48" y="53"/>
                      <a:pt x="46" y="49"/>
                    </a:cubicBezTo>
                    <a:lnTo>
                      <a:pt x="46" y="49"/>
                    </a:lnTo>
                    <a:cubicBezTo>
                      <a:pt x="42" y="42"/>
                      <a:pt x="35" y="41"/>
                      <a:pt x="28" y="42"/>
                    </a:cubicBezTo>
                    <a:lnTo>
                      <a:pt x="28" y="42"/>
                    </a:lnTo>
                    <a:cubicBezTo>
                      <a:pt x="23" y="43"/>
                      <a:pt x="19" y="46"/>
                      <a:pt x="16" y="50"/>
                    </a:cubicBezTo>
                    <a:lnTo>
                      <a:pt x="16" y="50"/>
                    </a:lnTo>
                    <a:cubicBezTo>
                      <a:pt x="0" y="72"/>
                      <a:pt x="14" y="104"/>
                      <a:pt x="39" y="110"/>
                    </a:cubicBezTo>
                    <a:lnTo>
                      <a:pt x="39" y="110"/>
                    </a:lnTo>
                    <a:cubicBezTo>
                      <a:pt x="42" y="111"/>
                      <a:pt x="44" y="111"/>
                      <a:pt x="47" y="110"/>
                    </a:cubicBezTo>
                    <a:lnTo>
                      <a:pt x="47" y="110"/>
                    </a:lnTo>
                    <a:cubicBezTo>
                      <a:pt x="57" y="117"/>
                      <a:pt x="71" y="108"/>
                      <a:pt x="71" y="97"/>
                    </a:cubicBezTo>
                    <a:lnTo>
                      <a:pt x="71" y="97"/>
                    </a:lnTo>
                    <a:cubicBezTo>
                      <a:pt x="79" y="103"/>
                      <a:pt x="89" y="99"/>
                      <a:pt x="93" y="92"/>
                    </a:cubicBezTo>
                    <a:lnTo>
                      <a:pt x="93" y="92"/>
                    </a:lnTo>
                    <a:cubicBezTo>
                      <a:pt x="98" y="166"/>
                      <a:pt x="109" y="238"/>
                      <a:pt x="128" y="309"/>
                    </a:cubicBezTo>
                    <a:lnTo>
                      <a:pt x="128" y="309"/>
                    </a:lnTo>
                    <a:cubicBezTo>
                      <a:pt x="133" y="330"/>
                      <a:pt x="165" y="321"/>
                      <a:pt x="160" y="301"/>
                    </a:cubicBezTo>
                    <a:lnTo>
                      <a:pt x="160" y="301"/>
                    </a:lnTo>
                    <a:cubicBezTo>
                      <a:pt x="146" y="251"/>
                      <a:pt x="138" y="201"/>
                      <a:pt x="131" y="150"/>
                    </a:cubicBezTo>
                    <a:lnTo>
                      <a:pt x="131" y="150"/>
                    </a:lnTo>
                    <a:cubicBezTo>
                      <a:pt x="152" y="150"/>
                      <a:pt x="152" y="118"/>
                      <a:pt x="131" y="118"/>
                    </a:cubicBezTo>
                    <a:lnTo>
                      <a:pt x="128" y="118"/>
                    </a:lnTo>
                    <a:lnTo>
                      <a:pt x="128" y="118"/>
                    </a:lnTo>
                    <a:cubicBezTo>
                      <a:pt x="127" y="108"/>
                      <a:pt x="126" y="97"/>
                      <a:pt x="126" y="86"/>
                    </a:cubicBezTo>
                    <a:lnTo>
                      <a:pt x="126" y="86"/>
                    </a:lnTo>
                    <a:cubicBezTo>
                      <a:pt x="126" y="87"/>
                      <a:pt x="126" y="87"/>
                      <a:pt x="127" y="87"/>
                    </a:cubicBezTo>
                    <a:lnTo>
                      <a:pt x="127" y="87"/>
                    </a:lnTo>
                    <a:lnTo>
                      <a:pt x="127" y="87"/>
                    </a:lnTo>
                    <a:lnTo>
                      <a:pt x="127" y="87"/>
                    </a:lnTo>
                    <a:cubicBezTo>
                      <a:pt x="130" y="101"/>
                      <a:pt x="154" y="106"/>
                      <a:pt x="159" y="88"/>
                    </a:cubicBezTo>
                    <a:lnTo>
                      <a:pt x="159" y="88"/>
                    </a:lnTo>
                    <a:cubicBezTo>
                      <a:pt x="165" y="64"/>
                      <a:pt x="159" y="41"/>
                      <a:pt x="143" y="22"/>
                    </a:cubicBezTo>
                    <a:lnTo>
                      <a:pt x="143" y="22"/>
                    </a:lnTo>
                    <a:cubicBezTo>
                      <a:pt x="136" y="14"/>
                      <a:pt x="128" y="15"/>
                      <a:pt x="122" y="21"/>
                    </a:cubicBezTo>
                    <a:lnTo>
                      <a:pt x="122" y="21"/>
                    </a:lnTo>
                    <a:cubicBezTo>
                      <a:pt x="121" y="0"/>
                      <a:pt x="89" y="0"/>
                      <a:pt x="89" y="21"/>
                    </a:cubicBezTo>
                    <a:lnTo>
                      <a:pt x="89" y="35"/>
                    </a:lnTo>
                    <a:lnTo>
                      <a:pt x="89" y="35"/>
                    </a:lnTo>
                    <a:cubicBezTo>
                      <a:pt x="89" y="34"/>
                      <a:pt x="88" y="34"/>
                      <a:pt x="87" y="33"/>
                    </a:cubicBezTo>
                    <a:lnTo>
                      <a:pt x="87" y="33"/>
                    </a:lnTo>
                    <a:cubicBezTo>
                      <a:pt x="68" y="26"/>
                      <a:pt x="52" y="43"/>
                      <a:pt x="52" y="6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92" name="Freeform 397">
                <a:extLst>
                  <a:ext uri="{FF2B5EF4-FFF2-40B4-BE49-F238E27FC236}">
                    <a16:creationId xmlns:a16="http://schemas.microsoft.com/office/drawing/2014/main" id="{AC55F283-D19A-824A-82AD-2D556E6B7192}"/>
                  </a:ext>
                </a:extLst>
              </p:cNvPr>
              <p:cNvSpPr>
                <a:spLocks noChangeArrowheads="1"/>
              </p:cNvSpPr>
              <p:nvPr/>
            </p:nvSpPr>
            <p:spPr bwMode="auto">
              <a:xfrm>
                <a:off x="5850855" y="3363473"/>
                <a:ext cx="35643" cy="52926"/>
              </a:xfrm>
              <a:custGeom>
                <a:avLst/>
                <a:gdLst>
                  <a:gd name="T0" fmla="*/ 90 w 147"/>
                  <a:gd name="T1" fmla="*/ 146 h 217"/>
                  <a:gd name="T2" fmla="*/ 90 w 147"/>
                  <a:gd name="T3" fmla="*/ 146 h 217"/>
                  <a:gd name="T4" fmla="*/ 90 w 147"/>
                  <a:gd name="T5" fmla="*/ 145 h 217"/>
                  <a:gd name="T6" fmla="*/ 90 w 147"/>
                  <a:gd name="T7" fmla="*/ 145 h 217"/>
                  <a:gd name="T8" fmla="*/ 91 w 147"/>
                  <a:gd name="T9" fmla="*/ 145 h 217"/>
                  <a:gd name="T10" fmla="*/ 91 w 147"/>
                  <a:gd name="T11" fmla="*/ 145 h 217"/>
                  <a:gd name="T12" fmla="*/ 90 w 147"/>
                  <a:gd name="T13" fmla="*/ 146 h 217"/>
                  <a:gd name="T14" fmla="*/ 19 w 147"/>
                  <a:gd name="T15" fmla="*/ 20 h 217"/>
                  <a:gd name="T16" fmla="*/ 19 w 147"/>
                  <a:gd name="T17" fmla="*/ 68 h 217"/>
                  <a:gd name="T18" fmla="*/ 19 w 147"/>
                  <a:gd name="T19" fmla="*/ 68 h 217"/>
                  <a:gd name="T20" fmla="*/ 14 w 147"/>
                  <a:gd name="T21" fmla="*/ 97 h 217"/>
                  <a:gd name="T22" fmla="*/ 14 w 147"/>
                  <a:gd name="T23" fmla="*/ 97 h 217"/>
                  <a:gd name="T24" fmla="*/ 54 w 147"/>
                  <a:gd name="T25" fmla="*/ 110 h 217"/>
                  <a:gd name="T26" fmla="*/ 54 w 147"/>
                  <a:gd name="T27" fmla="*/ 110 h 217"/>
                  <a:gd name="T28" fmla="*/ 56 w 147"/>
                  <a:gd name="T29" fmla="*/ 133 h 217"/>
                  <a:gd name="T30" fmla="*/ 56 w 147"/>
                  <a:gd name="T31" fmla="*/ 133 h 217"/>
                  <a:gd name="T32" fmla="*/ 56 w 147"/>
                  <a:gd name="T33" fmla="*/ 134 h 217"/>
                  <a:gd name="T34" fmla="*/ 56 w 147"/>
                  <a:gd name="T35" fmla="*/ 134 h 217"/>
                  <a:gd name="T36" fmla="*/ 57 w 147"/>
                  <a:gd name="T37" fmla="*/ 136 h 217"/>
                  <a:gd name="T38" fmla="*/ 57 w 147"/>
                  <a:gd name="T39" fmla="*/ 136 h 217"/>
                  <a:gd name="T40" fmla="*/ 61 w 147"/>
                  <a:gd name="T41" fmla="*/ 171 h 217"/>
                  <a:gd name="T42" fmla="*/ 61 w 147"/>
                  <a:gd name="T43" fmla="*/ 171 h 217"/>
                  <a:gd name="T44" fmla="*/ 65 w 147"/>
                  <a:gd name="T45" fmla="*/ 181 h 217"/>
                  <a:gd name="T46" fmla="*/ 65 w 147"/>
                  <a:gd name="T47" fmla="*/ 181 h 217"/>
                  <a:gd name="T48" fmla="*/ 59 w 147"/>
                  <a:gd name="T49" fmla="*/ 189 h 217"/>
                  <a:gd name="T50" fmla="*/ 59 w 147"/>
                  <a:gd name="T51" fmla="*/ 189 h 217"/>
                  <a:gd name="T52" fmla="*/ 65 w 147"/>
                  <a:gd name="T53" fmla="*/ 211 h 217"/>
                  <a:gd name="T54" fmla="*/ 65 w 147"/>
                  <a:gd name="T55" fmla="*/ 211 h 217"/>
                  <a:gd name="T56" fmla="*/ 87 w 147"/>
                  <a:gd name="T57" fmla="*/ 205 h 217"/>
                  <a:gd name="T58" fmla="*/ 87 w 147"/>
                  <a:gd name="T59" fmla="*/ 205 h 217"/>
                  <a:gd name="T60" fmla="*/ 124 w 147"/>
                  <a:gd name="T61" fmla="*/ 155 h 217"/>
                  <a:gd name="T62" fmla="*/ 124 w 147"/>
                  <a:gd name="T63" fmla="*/ 155 h 217"/>
                  <a:gd name="T64" fmla="*/ 119 w 147"/>
                  <a:gd name="T65" fmla="*/ 132 h 217"/>
                  <a:gd name="T66" fmla="*/ 119 w 147"/>
                  <a:gd name="T67" fmla="*/ 132 h 217"/>
                  <a:gd name="T68" fmla="*/ 116 w 147"/>
                  <a:gd name="T69" fmla="*/ 131 h 217"/>
                  <a:gd name="T70" fmla="*/ 116 w 147"/>
                  <a:gd name="T71" fmla="*/ 131 h 217"/>
                  <a:gd name="T72" fmla="*/ 137 w 147"/>
                  <a:gd name="T73" fmla="*/ 105 h 217"/>
                  <a:gd name="T74" fmla="*/ 137 w 147"/>
                  <a:gd name="T75" fmla="*/ 105 h 217"/>
                  <a:gd name="T76" fmla="*/ 111 w 147"/>
                  <a:gd name="T77" fmla="*/ 86 h 217"/>
                  <a:gd name="T78" fmla="*/ 111 w 147"/>
                  <a:gd name="T79" fmla="*/ 86 h 217"/>
                  <a:gd name="T80" fmla="*/ 98 w 147"/>
                  <a:gd name="T81" fmla="*/ 80 h 217"/>
                  <a:gd name="T82" fmla="*/ 98 w 147"/>
                  <a:gd name="T83" fmla="*/ 80 h 217"/>
                  <a:gd name="T84" fmla="*/ 51 w 147"/>
                  <a:gd name="T85" fmla="*/ 76 h 217"/>
                  <a:gd name="T86" fmla="*/ 51 w 147"/>
                  <a:gd name="T87" fmla="*/ 20 h 217"/>
                  <a:gd name="T88" fmla="*/ 51 w 147"/>
                  <a:gd name="T89" fmla="*/ 20 h 217"/>
                  <a:gd name="T90" fmla="*/ 19 w 147"/>
                  <a:gd name="T91" fmla="*/ 2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7" h="217">
                    <a:moveTo>
                      <a:pt x="90" y="146"/>
                    </a:moveTo>
                    <a:lnTo>
                      <a:pt x="90" y="146"/>
                    </a:lnTo>
                    <a:cubicBezTo>
                      <a:pt x="90" y="146"/>
                      <a:pt x="90" y="146"/>
                      <a:pt x="90" y="145"/>
                    </a:cubicBezTo>
                    <a:lnTo>
                      <a:pt x="90" y="145"/>
                    </a:lnTo>
                    <a:lnTo>
                      <a:pt x="91" y="145"/>
                    </a:lnTo>
                    <a:lnTo>
                      <a:pt x="91" y="145"/>
                    </a:lnTo>
                    <a:cubicBezTo>
                      <a:pt x="91" y="145"/>
                      <a:pt x="91" y="146"/>
                      <a:pt x="90" y="146"/>
                    </a:cubicBezTo>
                    <a:close/>
                    <a:moveTo>
                      <a:pt x="19" y="20"/>
                    </a:moveTo>
                    <a:lnTo>
                      <a:pt x="19" y="68"/>
                    </a:lnTo>
                    <a:lnTo>
                      <a:pt x="19" y="68"/>
                    </a:lnTo>
                    <a:cubicBezTo>
                      <a:pt x="7" y="72"/>
                      <a:pt x="0" y="90"/>
                      <a:pt x="14" y="97"/>
                    </a:cubicBezTo>
                    <a:lnTo>
                      <a:pt x="14" y="97"/>
                    </a:lnTo>
                    <a:cubicBezTo>
                      <a:pt x="27" y="103"/>
                      <a:pt x="41" y="107"/>
                      <a:pt x="54" y="110"/>
                    </a:cubicBezTo>
                    <a:lnTo>
                      <a:pt x="54" y="110"/>
                    </a:lnTo>
                    <a:cubicBezTo>
                      <a:pt x="55" y="118"/>
                      <a:pt x="56" y="125"/>
                      <a:pt x="56" y="133"/>
                    </a:cubicBezTo>
                    <a:lnTo>
                      <a:pt x="56" y="133"/>
                    </a:lnTo>
                    <a:cubicBezTo>
                      <a:pt x="56" y="133"/>
                      <a:pt x="56" y="133"/>
                      <a:pt x="56" y="134"/>
                    </a:cubicBezTo>
                    <a:lnTo>
                      <a:pt x="56" y="134"/>
                    </a:lnTo>
                    <a:cubicBezTo>
                      <a:pt x="56" y="134"/>
                      <a:pt x="57" y="135"/>
                      <a:pt x="57" y="136"/>
                    </a:cubicBezTo>
                    <a:lnTo>
                      <a:pt x="57" y="136"/>
                    </a:lnTo>
                    <a:cubicBezTo>
                      <a:pt x="58" y="148"/>
                      <a:pt x="59" y="160"/>
                      <a:pt x="61" y="171"/>
                    </a:cubicBezTo>
                    <a:lnTo>
                      <a:pt x="61" y="171"/>
                    </a:lnTo>
                    <a:cubicBezTo>
                      <a:pt x="61" y="175"/>
                      <a:pt x="63" y="178"/>
                      <a:pt x="65" y="181"/>
                    </a:cubicBezTo>
                    <a:lnTo>
                      <a:pt x="65" y="181"/>
                    </a:lnTo>
                    <a:cubicBezTo>
                      <a:pt x="63" y="183"/>
                      <a:pt x="61" y="186"/>
                      <a:pt x="59" y="189"/>
                    </a:cubicBezTo>
                    <a:lnTo>
                      <a:pt x="59" y="189"/>
                    </a:lnTo>
                    <a:cubicBezTo>
                      <a:pt x="53" y="196"/>
                      <a:pt x="58" y="207"/>
                      <a:pt x="65" y="211"/>
                    </a:cubicBezTo>
                    <a:lnTo>
                      <a:pt x="65" y="211"/>
                    </a:lnTo>
                    <a:cubicBezTo>
                      <a:pt x="73" y="216"/>
                      <a:pt x="82" y="212"/>
                      <a:pt x="87" y="205"/>
                    </a:cubicBezTo>
                    <a:lnTo>
                      <a:pt x="87" y="205"/>
                    </a:lnTo>
                    <a:cubicBezTo>
                      <a:pt x="99" y="188"/>
                      <a:pt x="112" y="172"/>
                      <a:pt x="124" y="155"/>
                    </a:cubicBezTo>
                    <a:lnTo>
                      <a:pt x="124" y="155"/>
                    </a:lnTo>
                    <a:cubicBezTo>
                      <a:pt x="130" y="148"/>
                      <a:pt x="126" y="137"/>
                      <a:pt x="119" y="132"/>
                    </a:cubicBezTo>
                    <a:lnTo>
                      <a:pt x="119" y="132"/>
                    </a:lnTo>
                    <a:cubicBezTo>
                      <a:pt x="118" y="132"/>
                      <a:pt x="117" y="132"/>
                      <a:pt x="116" y="131"/>
                    </a:cubicBezTo>
                    <a:lnTo>
                      <a:pt x="116" y="131"/>
                    </a:lnTo>
                    <a:cubicBezTo>
                      <a:pt x="124" y="124"/>
                      <a:pt x="133" y="115"/>
                      <a:pt x="137" y="105"/>
                    </a:cubicBezTo>
                    <a:lnTo>
                      <a:pt x="137" y="105"/>
                    </a:lnTo>
                    <a:cubicBezTo>
                      <a:pt x="146" y="87"/>
                      <a:pt x="121" y="71"/>
                      <a:pt x="111" y="86"/>
                    </a:cubicBezTo>
                    <a:lnTo>
                      <a:pt x="111" y="86"/>
                    </a:lnTo>
                    <a:cubicBezTo>
                      <a:pt x="109" y="82"/>
                      <a:pt x="104" y="79"/>
                      <a:pt x="98" y="80"/>
                    </a:cubicBezTo>
                    <a:lnTo>
                      <a:pt x="98" y="80"/>
                    </a:lnTo>
                    <a:cubicBezTo>
                      <a:pt x="82" y="81"/>
                      <a:pt x="66" y="80"/>
                      <a:pt x="51" y="76"/>
                    </a:cubicBezTo>
                    <a:lnTo>
                      <a:pt x="51" y="20"/>
                    </a:lnTo>
                    <a:lnTo>
                      <a:pt x="51" y="20"/>
                    </a:lnTo>
                    <a:cubicBezTo>
                      <a:pt x="51" y="0"/>
                      <a:pt x="19" y="0"/>
                      <a:pt x="19" y="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24" name="Freeform 398">
              <a:extLst>
                <a:ext uri="{FF2B5EF4-FFF2-40B4-BE49-F238E27FC236}">
                  <a16:creationId xmlns:a16="http://schemas.microsoft.com/office/drawing/2014/main" id="{D89CAFC7-7BA8-1F4E-BEF7-C1253D32916F}"/>
                </a:ext>
              </a:extLst>
            </p:cNvPr>
            <p:cNvSpPr>
              <a:spLocks noChangeArrowheads="1"/>
            </p:cNvSpPr>
            <p:nvPr/>
          </p:nvSpPr>
          <p:spPr bwMode="auto">
            <a:xfrm rot="759599">
              <a:off x="6122886" y="5166261"/>
              <a:ext cx="549171" cy="973725"/>
            </a:xfrm>
            <a:custGeom>
              <a:avLst/>
              <a:gdLst>
                <a:gd name="T0" fmla="*/ 1036 w 1147"/>
                <a:gd name="T1" fmla="*/ 674 h 2033"/>
                <a:gd name="T2" fmla="*/ 572 w 1147"/>
                <a:gd name="T3" fmla="*/ 1214 h 2033"/>
                <a:gd name="T4" fmla="*/ 573 w 1147"/>
                <a:gd name="T5" fmla="*/ 1166 h 2033"/>
                <a:gd name="T6" fmla="*/ 575 w 1147"/>
                <a:gd name="T7" fmla="*/ 1168 h 2033"/>
                <a:gd name="T8" fmla="*/ 64 w 1147"/>
                <a:gd name="T9" fmla="*/ 1025 h 2033"/>
                <a:gd name="T10" fmla="*/ 116 w 1147"/>
                <a:gd name="T11" fmla="*/ 968 h 2033"/>
                <a:gd name="T12" fmla="*/ 127 w 1147"/>
                <a:gd name="T13" fmla="*/ 1006 h 2033"/>
                <a:gd name="T14" fmla="*/ 102 w 1147"/>
                <a:gd name="T15" fmla="*/ 1046 h 2033"/>
                <a:gd name="T16" fmla="*/ 416 w 1147"/>
                <a:gd name="T17" fmla="*/ 99 h 2033"/>
                <a:gd name="T18" fmla="*/ 442 w 1147"/>
                <a:gd name="T19" fmla="*/ 97 h 2033"/>
                <a:gd name="T20" fmla="*/ 459 w 1147"/>
                <a:gd name="T21" fmla="*/ 115 h 2033"/>
                <a:gd name="T22" fmla="*/ 416 w 1147"/>
                <a:gd name="T23" fmla="*/ 99 h 2033"/>
                <a:gd name="T24" fmla="*/ 718 w 1147"/>
                <a:gd name="T25" fmla="*/ 122 h 2033"/>
                <a:gd name="T26" fmla="*/ 700 w 1147"/>
                <a:gd name="T27" fmla="*/ 95 h 2033"/>
                <a:gd name="T28" fmla="*/ 733 w 1147"/>
                <a:gd name="T29" fmla="*/ 67 h 2033"/>
                <a:gd name="T30" fmla="*/ 796 w 1147"/>
                <a:gd name="T31" fmla="*/ 337 h 2033"/>
                <a:gd name="T32" fmla="*/ 827 w 1147"/>
                <a:gd name="T33" fmla="*/ 358 h 2033"/>
                <a:gd name="T34" fmla="*/ 778 w 1147"/>
                <a:gd name="T35" fmla="*/ 408 h 2033"/>
                <a:gd name="T36" fmla="*/ 773 w 1147"/>
                <a:gd name="T37" fmla="*/ 356 h 2033"/>
                <a:gd name="T38" fmla="*/ 1059 w 1147"/>
                <a:gd name="T39" fmla="*/ 597 h 2033"/>
                <a:gd name="T40" fmla="*/ 988 w 1147"/>
                <a:gd name="T41" fmla="*/ 676 h 2033"/>
                <a:gd name="T42" fmla="*/ 757 w 1147"/>
                <a:gd name="T43" fmla="*/ 458 h 2033"/>
                <a:gd name="T44" fmla="*/ 876 w 1147"/>
                <a:gd name="T45" fmla="*/ 364 h 2033"/>
                <a:gd name="T46" fmla="*/ 789 w 1147"/>
                <a:gd name="T47" fmla="*/ 315 h 2033"/>
                <a:gd name="T48" fmla="*/ 723 w 1147"/>
                <a:gd name="T49" fmla="*/ 421 h 2033"/>
                <a:gd name="T50" fmla="*/ 615 w 1147"/>
                <a:gd name="T51" fmla="*/ 613 h 2033"/>
                <a:gd name="T52" fmla="*/ 556 w 1147"/>
                <a:gd name="T53" fmla="*/ 362 h 2033"/>
                <a:gd name="T54" fmla="*/ 743 w 1147"/>
                <a:gd name="T55" fmla="*/ 165 h 2033"/>
                <a:gd name="T56" fmla="*/ 661 w 1147"/>
                <a:gd name="T57" fmla="*/ 42 h 2033"/>
                <a:gd name="T58" fmla="*/ 650 w 1147"/>
                <a:gd name="T59" fmla="*/ 82 h 2033"/>
                <a:gd name="T60" fmla="*/ 651 w 1147"/>
                <a:gd name="T61" fmla="*/ 118 h 2033"/>
                <a:gd name="T62" fmla="*/ 480 w 1147"/>
                <a:gd name="T63" fmla="*/ 181 h 2033"/>
                <a:gd name="T64" fmla="*/ 442 w 1147"/>
                <a:gd name="T65" fmla="*/ 47 h 2033"/>
                <a:gd name="T66" fmla="*/ 439 w 1147"/>
                <a:gd name="T67" fmla="*/ 208 h 2033"/>
                <a:gd name="T68" fmla="*/ 577 w 1147"/>
                <a:gd name="T69" fmla="*/ 679 h 2033"/>
                <a:gd name="T70" fmla="*/ 258 w 1147"/>
                <a:gd name="T71" fmla="*/ 1340 h 2033"/>
                <a:gd name="T72" fmla="*/ 156 w 1147"/>
                <a:gd name="T73" fmla="*/ 1056 h 2033"/>
                <a:gd name="T74" fmla="*/ 74 w 1147"/>
                <a:gd name="T75" fmla="*/ 946 h 2033"/>
                <a:gd name="T76" fmla="*/ 29 w 1147"/>
                <a:gd name="T77" fmla="*/ 1075 h 2033"/>
                <a:gd name="T78" fmla="*/ 212 w 1147"/>
                <a:gd name="T79" fmla="*/ 1282 h 2033"/>
                <a:gd name="T80" fmla="*/ 223 w 1147"/>
                <a:gd name="T81" fmla="*/ 1465 h 2033"/>
                <a:gd name="T82" fmla="*/ 231 w 1147"/>
                <a:gd name="T83" fmla="*/ 2001 h 2033"/>
                <a:gd name="T84" fmla="*/ 537 w 1147"/>
                <a:gd name="T85" fmla="*/ 1257 h 2033"/>
                <a:gd name="T86" fmla="*/ 608 w 1147"/>
                <a:gd name="T87" fmla="*/ 1131 h 2033"/>
                <a:gd name="T88" fmla="*/ 514 w 1147"/>
                <a:gd name="T89" fmla="*/ 1157 h 2033"/>
                <a:gd name="T90" fmla="*/ 302 w 1147"/>
                <a:gd name="T91" fmla="*/ 1368 h 2033"/>
                <a:gd name="T92" fmla="*/ 406 w 1147"/>
                <a:gd name="T93" fmla="*/ 1105 h 2033"/>
                <a:gd name="T94" fmla="*/ 1004 w 1147"/>
                <a:gd name="T95" fmla="*/ 722 h 2033"/>
                <a:gd name="T96" fmla="*/ 1132 w 1147"/>
                <a:gd name="T97" fmla="*/ 701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47" h="2033">
                  <a:moveTo>
                    <a:pt x="1060" y="703"/>
                  </a:moveTo>
                  <a:lnTo>
                    <a:pt x="1060" y="703"/>
                  </a:lnTo>
                  <a:cubicBezTo>
                    <a:pt x="1045" y="704"/>
                    <a:pt x="1037" y="687"/>
                    <a:pt x="1036" y="674"/>
                  </a:cubicBezTo>
                  <a:lnTo>
                    <a:pt x="1036" y="674"/>
                  </a:lnTo>
                  <a:cubicBezTo>
                    <a:pt x="1036" y="657"/>
                    <a:pt x="1053" y="646"/>
                    <a:pt x="1069" y="645"/>
                  </a:cubicBezTo>
                  <a:lnTo>
                    <a:pt x="1069" y="645"/>
                  </a:lnTo>
                  <a:cubicBezTo>
                    <a:pt x="1086" y="668"/>
                    <a:pt x="1099" y="702"/>
                    <a:pt x="1060" y="703"/>
                  </a:cubicBezTo>
                  <a:close/>
                  <a:moveTo>
                    <a:pt x="572" y="1214"/>
                  </a:moveTo>
                  <a:lnTo>
                    <a:pt x="572" y="1214"/>
                  </a:lnTo>
                  <a:cubicBezTo>
                    <a:pt x="564" y="1220"/>
                    <a:pt x="553" y="1209"/>
                    <a:pt x="551" y="1203"/>
                  </a:cubicBezTo>
                  <a:lnTo>
                    <a:pt x="551" y="1203"/>
                  </a:lnTo>
                  <a:cubicBezTo>
                    <a:pt x="546" y="1188"/>
                    <a:pt x="561" y="1173"/>
                    <a:pt x="573" y="1166"/>
                  </a:cubicBezTo>
                  <a:lnTo>
                    <a:pt x="573" y="1166"/>
                  </a:lnTo>
                  <a:lnTo>
                    <a:pt x="573" y="1166"/>
                  </a:lnTo>
                  <a:lnTo>
                    <a:pt x="573" y="1166"/>
                  </a:lnTo>
                  <a:cubicBezTo>
                    <a:pt x="574" y="1166"/>
                    <a:pt x="574" y="1167"/>
                    <a:pt x="575" y="1168"/>
                  </a:cubicBezTo>
                  <a:lnTo>
                    <a:pt x="575" y="1168"/>
                  </a:lnTo>
                  <a:cubicBezTo>
                    <a:pt x="578" y="1178"/>
                    <a:pt x="582" y="1207"/>
                    <a:pt x="572" y="1214"/>
                  </a:cubicBezTo>
                  <a:close/>
                  <a:moveTo>
                    <a:pt x="64" y="1025"/>
                  </a:moveTo>
                  <a:lnTo>
                    <a:pt x="64" y="1025"/>
                  </a:lnTo>
                  <a:cubicBezTo>
                    <a:pt x="66" y="1010"/>
                    <a:pt x="75" y="1000"/>
                    <a:pt x="86" y="991"/>
                  </a:cubicBezTo>
                  <a:lnTo>
                    <a:pt x="86" y="991"/>
                  </a:lnTo>
                  <a:cubicBezTo>
                    <a:pt x="99" y="992"/>
                    <a:pt x="114" y="985"/>
                    <a:pt x="116" y="968"/>
                  </a:cubicBezTo>
                  <a:lnTo>
                    <a:pt x="116" y="968"/>
                  </a:lnTo>
                  <a:cubicBezTo>
                    <a:pt x="117" y="955"/>
                    <a:pt x="127" y="975"/>
                    <a:pt x="130" y="979"/>
                  </a:cubicBezTo>
                  <a:lnTo>
                    <a:pt x="130" y="979"/>
                  </a:lnTo>
                  <a:cubicBezTo>
                    <a:pt x="132" y="988"/>
                    <a:pt x="129" y="997"/>
                    <a:pt x="127" y="1006"/>
                  </a:cubicBezTo>
                  <a:lnTo>
                    <a:pt x="127" y="1006"/>
                  </a:lnTo>
                  <a:cubicBezTo>
                    <a:pt x="122" y="1018"/>
                    <a:pt x="115" y="1031"/>
                    <a:pt x="107" y="1042"/>
                  </a:cubicBezTo>
                  <a:lnTo>
                    <a:pt x="107" y="1042"/>
                  </a:lnTo>
                  <a:cubicBezTo>
                    <a:pt x="105" y="1043"/>
                    <a:pt x="103" y="1045"/>
                    <a:pt x="102" y="1046"/>
                  </a:cubicBezTo>
                  <a:lnTo>
                    <a:pt x="102" y="1046"/>
                  </a:lnTo>
                  <a:cubicBezTo>
                    <a:pt x="101" y="1048"/>
                    <a:pt x="100" y="1049"/>
                    <a:pt x="99" y="1050"/>
                  </a:cubicBezTo>
                  <a:lnTo>
                    <a:pt x="99" y="1050"/>
                  </a:lnTo>
                  <a:cubicBezTo>
                    <a:pt x="80" y="1069"/>
                    <a:pt x="61" y="1043"/>
                    <a:pt x="64" y="1025"/>
                  </a:cubicBezTo>
                  <a:close/>
                  <a:moveTo>
                    <a:pt x="416" y="99"/>
                  </a:moveTo>
                  <a:lnTo>
                    <a:pt x="416" y="99"/>
                  </a:lnTo>
                  <a:cubicBezTo>
                    <a:pt x="423" y="103"/>
                    <a:pt x="432" y="104"/>
                    <a:pt x="440" y="98"/>
                  </a:cubicBezTo>
                  <a:lnTo>
                    <a:pt x="440" y="98"/>
                  </a:lnTo>
                  <a:cubicBezTo>
                    <a:pt x="440" y="98"/>
                    <a:pt x="441" y="98"/>
                    <a:pt x="442" y="97"/>
                  </a:cubicBezTo>
                  <a:lnTo>
                    <a:pt x="442" y="97"/>
                  </a:lnTo>
                  <a:cubicBezTo>
                    <a:pt x="444" y="98"/>
                    <a:pt x="447" y="97"/>
                    <a:pt x="449" y="97"/>
                  </a:cubicBezTo>
                  <a:lnTo>
                    <a:pt x="449" y="97"/>
                  </a:lnTo>
                  <a:cubicBezTo>
                    <a:pt x="456" y="100"/>
                    <a:pt x="459" y="109"/>
                    <a:pt x="459" y="115"/>
                  </a:cubicBezTo>
                  <a:lnTo>
                    <a:pt x="459" y="115"/>
                  </a:lnTo>
                  <a:cubicBezTo>
                    <a:pt x="460" y="132"/>
                    <a:pt x="443" y="151"/>
                    <a:pt x="430" y="159"/>
                  </a:cubicBezTo>
                  <a:lnTo>
                    <a:pt x="430" y="159"/>
                  </a:lnTo>
                  <a:cubicBezTo>
                    <a:pt x="413" y="171"/>
                    <a:pt x="398" y="115"/>
                    <a:pt x="416" y="99"/>
                  </a:cubicBezTo>
                  <a:close/>
                  <a:moveTo>
                    <a:pt x="726" y="112"/>
                  </a:moveTo>
                  <a:lnTo>
                    <a:pt x="726" y="112"/>
                  </a:lnTo>
                  <a:cubicBezTo>
                    <a:pt x="724" y="115"/>
                    <a:pt x="721" y="119"/>
                    <a:pt x="718" y="122"/>
                  </a:cubicBezTo>
                  <a:lnTo>
                    <a:pt x="718" y="122"/>
                  </a:lnTo>
                  <a:cubicBezTo>
                    <a:pt x="716" y="123"/>
                    <a:pt x="715" y="124"/>
                    <a:pt x="715" y="125"/>
                  </a:cubicBezTo>
                  <a:lnTo>
                    <a:pt x="715" y="125"/>
                  </a:lnTo>
                  <a:cubicBezTo>
                    <a:pt x="707" y="117"/>
                    <a:pt x="703" y="105"/>
                    <a:pt x="700" y="95"/>
                  </a:cubicBezTo>
                  <a:lnTo>
                    <a:pt x="700" y="95"/>
                  </a:lnTo>
                  <a:cubicBezTo>
                    <a:pt x="697" y="84"/>
                    <a:pt x="705" y="56"/>
                    <a:pt x="722" y="64"/>
                  </a:cubicBezTo>
                  <a:lnTo>
                    <a:pt x="722" y="64"/>
                  </a:lnTo>
                  <a:cubicBezTo>
                    <a:pt x="726" y="66"/>
                    <a:pt x="729" y="66"/>
                    <a:pt x="733" y="67"/>
                  </a:cubicBezTo>
                  <a:lnTo>
                    <a:pt x="733" y="67"/>
                  </a:lnTo>
                  <a:cubicBezTo>
                    <a:pt x="741" y="79"/>
                    <a:pt x="732" y="102"/>
                    <a:pt x="726" y="112"/>
                  </a:cubicBezTo>
                  <a:close/>
                  <a:moveTo>
                    <a:pt x="773" y="356"/>
                  </a:moveTo>
                  <a:lnTo>
                    <a:pt x="773" y="356"/>
                  </a:lnTo>
                  <a:cubicBezTo>
                    <a:pt x="786" y="357"/>
                    <a:pt x="794" y="347"/>
                    <a:pt x="796" y="337"/>
                  </a:cubicBezTo>
                  <a:lnTo>
                    <a:pt x="796" y="337"/>
                  </a:lnTo>
                  <a:cubicBezTo>
                    <a:pt x="799" y="340"/>
                    <a:pt x="804" y="341"/>
                    <a:pt x="811" y="341"/>
                  </a:cubicBezTo>
                  <a:lnTo>
                    <a:pt x="811" y="341"/>
                  </a:lnTo>
                  <a:cubicBezTo>
                    <a:pt x="822" y="339"/>
                    <a:pt x="826" y="348"/>
                    <a:pt x="827" y="358"/>
                  </a:cubicBezTo>
                  <a:lnTo>
                    <a:pt x="827" y="358"/>
                  </a:lnTo>
                  <a:cubicBezTo>
                    <a:pt x="828" y="374"/>
                    <a:pt x="807" y="388"/>
                    <a:pt x="796" y="396"/>
                  </a:cubicBezTo>
                  <a:lnTo>
                    <a:pt x="796" y="396"/>
                  </a:lnTo>
                  <a:cubicBezTo>
                    <a:pt x="790" y="400"/>
                    <a:pt x="785" y="404"/>
                    <a:pt x="778" y="408"/>
                  </a:cubicBezTo>
                  <a:lnTo>
                    <a:pt x="778" y="408"/>
                  </a:lnTo>
                  <a:cubicBezTo>
                    <a:pt x="770" y="413"/>
                    <a:pt x="770" y="408"/>
                    <a:pt x="767" y="401"/>
                  </a:cubicBezTo>
                  <a:lnTo>
                    <a:pt x="767" y="401"/>
                  </a:lnTo>
                  <a:cubicBezTo>
                    <a:pt x="763" y="391"/>
                    <a:pt x="755" y="355"/>
                    <a:pt x="773" y="356"/>
                  </a:cubicBezTo>
                  <a:close/>
                  <a:moveTo>
                    <a:pt x="1092" y="598"/>
                  </a:moveTo>
                  <a:lnTo>
                    <a:pt x="1092" y="598"/>
                  </a:lnTo>
                  <a:cubicBezTo>
                    <a:pt x="1082" y="588"/>
                    <a:pt x="1068" y="590"/>
                    <a:pt x="1059" y="597"/>
                  </a:cubicBezTo>
                  <a:lnTo>
                    <a:pt x="1059" y="597"/>
                  </a:lnTo>
                  <a:cubicBezTo>
                    <a:pt x="1025" y="602"/>
                    <a:pt x="995" y="626"/>
                    <a:pt x="989" y="662"/>
                  </a:cubicBezTo>
                  <a:lnTo>
                    <a:pt x="989" y="662"/>
                  </a:lnTo>
                  <a:cubicBezTo>
                    <a:pt x="988" y="667"/>
                    <a:pt x="988" y="671"/>
                    <a:pt x="988" y="676"/>
                  </a:cubicBezTo>
                  <a:lnTo>
                    <a:pt x="988" y="676"/>
                  </a:lnTo>
                  <a:cubicBezTo>
                    <a:pt x="793" y="729"/>
                    <a:pt x="619" y="827"/>
                    <a:pt x="475" y="964"/>
                  </a:cubicBezTo>
                  <a:lnTo>
                    <a:pt x="475" y="964"/>
                  </a:lnTo>
                  <a:cubicBezTo>
                    <a:pt x="565" y="793"/>
                    <a:pt x="665" y="626"/>
                    <a:pt x="757" y="458"/>
                  </a:cubicBezTo>
                  <a:lnTo>
                    <a:pt x="757" y="458"/>
                  </a:lnTo>
                  <a:cubicBezTo>
                    <a:pt x="768" y="462"/>
                    <a:pt x="781" y="462"/>
                    <a:pt x="796" y="454"/>
                  </a:cubicBezTo>
                  <a:lnTo>
                    <a:pt x="796" y="454"/>
                  </a:lnTo>
                  <a:cubicBezTo>
                    <a:pt x="830" y="436"/>
                    <a:pt x="872" y="405"/>
                    <a:pt x="876" y="364"/>
                  </a:cubicBezTo>
                  <a:lnTo>
                    <a:pt x="876" y="364"/>
                  </a:lnTo>
                  <a:cubicBezTo>
                    <a:pt x="878" y="328"/>
                    <a:pt x="851" y="287"/>
                    <a:pt x="811" y="292"/>
                  </a:cubicBezTo>
                  <a:lnTo>
                    <a:pt x="811" y="292"/>
                  </a:lnTo>
                  <a:cubicBezTo>
                    <a:pt x="798" y="294"/>
                    <a:pt x="790" y="304"/>
                    <a:pt x="789" y="315"/>
                  </a:cubicBezTo>
                  <a:lnTo>
                    <a:pt x="789" y="315"/>
                  </a:lnTo>
                  <a:cubicBezTo>
                    <a:pt x="785" y="310"/>
                    <a:pt x="779" y="308"/>
                    <a:pt x="773" y="307"/>
                  </a:cubicBezTo>
                  <a:lnTo>
                    <a:pt x="773" y="307"/>
                  </a:lnTo>
                  <a:cubicBezTo>
                    <a:pt x="712" y="304"/>
                    <a:pt x="702" y="374"/>
                    <a:pt x="723" y="421"/>
                  </a:cubicBezTo>
                  <a:lnTo>
                    <a:pt x="723" y="421"/>
                  </a:lnTo>
                  <a:cubicBezTo>
                    <a:pt x="721" y="422"/>
                    <a:pt x="719" y="424"/>
                    <a:pt x="718" y="427"/>
                  </a:cubicBezTo>
                  <a:lnTo>
                    <a:pt x="718" y="427"/>
                  </a:lnTo>
                  <a:cubicBezTo>
                    <a:pt x="684" y="489"/>
                    <a:pt x="649" y="550"/>
                    <a:pt x="615" y="613"/>
                  </a:cubicBezTo>
                  <a:lnTo>
                    <a:pt x="615" y="613"/>
                  </a:lnTo>
                  <a:cubicBezTo>
                    <a:pt x="600" y="529"/>
                    <a:pt x="580" y="448"/>
                    <a:pt x="554" y="368"/>
                  </a:cubicBezTo>
                  <a:lnTo>
                    <a:pt x="554" y="368"/>
                  </a:lnTo>
                  <a:cubicBezTo>
                    <a:pt x="555" y="367"/>
                    <a:pt x="555" y="364"/>
                    <a:pt x="556" y="362"/>
                  </a:cubicBezTo>
                  <a:lnTo>
                    <a:pt x="556" y="362"/>
                  </a:lnTo>
                  <a:cubicBezTo>
                    <a:pt x="575" y="281"/>
                    <a:pt x="617" y="212"/>
                    <a:pt x="680" y="158"/>
                  </a:cubicBezTo>
                  <a:lnTo>
                    <a:pt x="680" y="158"/>
                  </a:lnTo>
                  <a:cubicBezTo>
                    <a:pt x="697" y="174"/>
                    <a:pt x="720" y="180"/>
                    <a:pt x="743" y="165"/>
                  </a:cubicBezTo>
                  <a:lnTo>
                    <a:pt x="743" y="165"/>
                  </a:lnTo>
                  <a:cubicBezTo>
                    <a:pt x="781" y="139"/>
                    <a:pt x="801" y="68"/>
                    <a:pt x="767" y="32"/>
                  </a:cubicBezTo>
                  <a:lnTo>
                    <a:pt x="767" y="32"/>
                  </a:lnTo>
                  <a:cubicBezTo>
                    <a:pt x="739" y="2"/>
                    <a:pt x="679" y="0"/>
                    <a:pt x="661" y="42"/>
                  </a:cubicBezTo>
                  <a:lnTo>
                    <a:pt x="661" y="42"/>
                  </a:lnTo>
                  <a:cubicBezTo>
                    <a:pt x="659" y="47"/>
                    <a:pt x="659" y="51"/>
                    <a:pt x="659" y="55"/>
                  </a:cubicBezTo>
                  <a:lnTo>
                    <a:pt x="659" y="55"/>
                  </a:lnTo>
                  <a:cubicBezTo>
                    <a:pt x="655" y="63"/>
                    <a:pt x="652" y="72"/>
                    <a:pt x="650" y="82"/>
                  </a:cubicBezTo>
                  <a:lnTo>
                    <a:pt x="650" y="82"/>
                  </a:lnTo>
                  <a:cubicBezTo>
                    <a:pt x="649" y="93"/>
                    <a:pt x="650" y="105"/>
                    <a:pt x="654" y="116"/>
                  </a:cubicBezTo>
                  <a:lnTo>
                    <a:pt x="654" y="116"/>
                  </a:lnTo>
                  <a:cubicBezTo>
                    <a:pt x="653" y="117"/>
                    <a:pt x="652" y="118"/>
                    <a:pt x="651" y="118"/>
                  </a:cubicBezTo>
                  <a:lnTo>
                    <a:pt x="651" y="118"/>
                  </a:lnTo>
                  <a:cubicBezTo>
                    <a:pt x="595" y="165"/>
                    <a:pt x="553" y="225"/>
                    <a:pt x="527" y="292"/>
                  </a:cubicBezTo>
                  <a:lnTo>
                    <a:pt x="527" y="292"/>
                  </a:lnTo>
                  <a:cubicBezTo>
                    <a:pt x="513" y="255"/>
                    <a:pt x="497" y="217"/>
                    <a:pt x="480" y="181"/>
                  </a:cubicBezTo>
                  <a:lnTo>
                    <a:pt x="480" y="181"/>
                  </a:lnTo>
                  <a:cubicBezTo>
                    <a:pt x="500" y="159"/>
                    <a:pt x="511" y="128"/>
                    <a:pt x="507" y="102"/>
                  </a:cubicBezTo>
                  <a:lnTo>
                    <a:pt x="507" y="102"/>
                  </a:lnTo>
                  <a:cubicBezTo>
                    <a:pt x="502" y="71"/>
                    <a:pt x="472" y="46"/>
                    <a:pt x="442" y="47"/>
                  </a:cubicBezTo>
                  <a:lnTo>
                    <a:pt x="442" y="47"/>
                  </a:lnTo>
                  <a:cubicBezTo>
                    <a:pt x="339" y="27"/>
                    <a:pt x="332" y="220"/>
                    <a:pt x="429" y="211"/>
                  </a:cubicBezTo>
                  <a:lnTo>
                    <a:pt x="429" y="211"/>
                  </a:lnTo>
                  <a:cubicBezTo>
                    <a:pt x="433" y="210"/>
                    <a:pt x="436" y="209"/>
                    <a:pt x="439" y="208"/>
                  </a:cubicBezTo>
                  <a:lnTo>
                    <a:pt x="439" y="208"/>
                  </a:lnTo>
                  <a:cubicBezTo>
                    <a:pt x="507" y="357"/>
                    <a:pt x="552" y="511"/>
                    <a:pt x="575" y="673"/>
                  </a:cubicBezTo>
                  <a:lnTo>
                    <a:pt x="575" y="673"/>
                  </a:lnTo>
                  <a:cubicBezTo>
                    <a:pt x="575" y="675"/>
                    <a:pt x="577" y="677"/>
                    <a:pt x="577" y="679"/>
                  </a:cubicBezTo>
                  <a:lnTo>
                    <a:pt x="577" y="679"/>
                  </a:lnTo>
                  <a:cubicBezTo>
                    <a:pt x="483" y="847"/>
                    <a:pt x="390" y="1017"/>
                    <a:pt x="313" y="1193"/>
                  </a:cubicBezTo>
                  <a:lnTo>
                    <a:pt x="313" y="1193"/>
                  </a:lnTo>
                  <a:cubicBezTo>
                    <a:pt x="292" y="1241"/>
                    <a:pt x="273" y="1290"/>
                    <a:pt x="258" y="1340"/>
                  </a:cubicBezTo>
                  <a:lnTo>
                    <a:pt x="258" y="1340"/>
                  </a:lnTo>
                  <a:cubicBezTo>
                    <a:pt x="258" y="1300"/>
                    <a:pt x="259" y="1259"/>
                    <a:pt x="251" y="1221"/>
                  </a:cubicBezTo>
                  <a:lnTo>
                    <a:pt x="251" y="1221"/>
                  </a:lnTo>
                  <a:cubicBezTo>
                    <a:pt x="239" y="1157"/>
                    <a:pt x="201" y="1101"/>
                    <a:pt x="156" y="1056"/>
                  </a:cubicBezTo>
                  <a:lnTo>
                    <a:pt x="156" y="1056"/>
                  </a:lnTo>
                  <a:cubicBezTo>
                    <a:pt x="178" y="1022"/>
                    <a:pt x="191" y="974"/>
                    <a:pt x="164" y="941"/>
                  </a:cubicBezTo>
                  <a:lnTo>
                    <a:pt x="164" y="941"/>
                  </a:lnTo>
                  <a:cubicBezTo>
                    <a:pt x="137" y="908"/>
                    <a:pt x="92" y="914"/>
                    <a:pt x="74" y="946"/>
                  </a:cubicBezTo>
                  <a:lnTo>
                    <a:pt x="74" y="946"/>
                  </a:lnTo>
                  <a:cubicBezTo>
                    <a:pt x="69" y="945"/>
                    <a:pt x="63" y="947"/>
                    <a:pt x="57" y="951"/>
                  </a:cubicBezTo>
                  <a:lnTo>
                    <a:pt x="57" y="951"/>
                  </a:lnTo>
                  <a:cubicBezTo>
                    <a:pt x="19" y="981"/>
                    <a:pt x="0" y="1032"/>
                    <a:pt x="29" y="1075"/>
                  </a:cubicBezTo>
                  <a:lnTo>
                    <a:pt x="29" y="1075"/>
                  </a:lnTo>
                  <a:cubicBezTo>
                    <a:pt x="52" y="1110"/>
                    <a:pt x="92" y="1111"/>
                    <a:pt x="122" y="1092"/>
                  </a:cubicBezTo>
                  <a:lnTo>
                    <a:pt x="122" y="1092"/>
                  </a:lnTo>
                  <a:cubicBezTo>
                    <a:pt x="174" y="1145"/>
                    <a:pt x="202" y="1207"/>
                    <a:pt x="212" y="1282"/>
                  </a:cubicBezTo>
                  <a:lnTo>
                    <a:pt x="212" y="1282"/>
                  </a:lnTo>
                  <a:cubicBezTo>
                    <a:pt x="219" y="1340"/>
                    <a:pt x="205" y="1400"/>
                    <a:pt x="221" y="1458"/>
                  </a:cubicBezTo>
                  <a:lnTo>
                    <a:pt x="221" y="1458"/>
                  </a:lnTo>
                  <a:cubicBezTo>
                    <a:pt x="221" y="1460"/>
                    <a:pt x="222" y="1463"/>
                    <a:pt x="223" y="1465"/>
                  </a:cubicBezTo>
                  <a:lnTo>
                    <a:pt x="223" y="1465"/>
                  </a:lnTo>
                  <a:cubicBezTo>
                    <a:pt x="182" y="1640"/>
                    <a:pt x="170" y="1822"/>
                    <a:pt x="182" y="2001"/>
                  </a:cubicBezTo>
                  <a:lnTo>
                    <a:pt x="182" y="2001"/>
                  </a:lnTo>
                  <a:cubicBezTo>
                    <a:pt x="184" y="2032"/>
                    <a:pt x="233" y="2032"/>
                    <a:pt x="231" y="2001"/>
                  </a:cubicBezTo>
                  <a:lnTo>
                    <a:pt x="231" y="2001"/>
                  </a:lnTo>
                  <a:cubicBezTo>
                    <a:pt x="219" y="1828"/>
                    <a:pt x="232" y="1657"/>
                    <a:pt x="270" y="1491"/>
                  </a:cubicBezTo>
                  <a:lnTo>
                    <a:pt x="270" y="1491"/>
                  </a:lnTo>
                  <a:cubicBezTo>
                    <a:pt x="335" y="1387"/>
                    <a:pt x="426" y="1308"/>
                    <a:pt x="537" y="1257"/>
                  </a:cubicBezTo>
                  <a:lnTo>
                    <a:pt x="537" y="1257"/>
                  </a:lnTo>
                  <a:cubicBezTo>
                    <a:pt x="559" y="1268"/>
                    <a:pt x="588" y="1268"/>
                    <a:pt x="605" y="1250"/>
                  </a:cubicBezTo>
                  <a:lnTo>
                    <a:pt x="605" y="1250"/>
                  </a:lnTo>
                  <a:cubicBezTo>
                    <a:pt x="633" y="1221"/>
                    <a:pt x="635" y="1162"/>
                    <a:pt x="608" y="1131"/>
                  </a:cubicBezTo>
                  <a:lnTo>
                    <a:pt x="608" y="1131"/>
                  </a:lnTo>
                  <a:cubicBezTo>
                    <a:pt x="583" y="1100"/>
                    <a:pt x="524" y="1103"/>
                    <a:pt x="514" y="1147"/>
                  </a:cubicBezTo>
                  <a:lnTo>
                    <a:pt x="514" y="1147"/>
                  </a:lnTo>
                  <a:cubicBezTo>
                    <a:pt x="514" y="1151"/>
                    <a:pt x="514" y="1154"/>
                    <a:pt x="514" y="1157"/>
                  </a:cubicBezTo>
                  <a:lnTo>
                    <a:pt x="514" y="1157"/>
                  </a:lnTo>
                  <a:cubicBezTo>
                    <a:pt x="503" y="1176"/>
                    <a:pt x="500" y="1197"/>
                    <a:pt x="505" y="1218"/>
                  </a:cubicBezTo>
                  <a:lnTo>
                    <a:pt x="505" y="1218"/>
                  </a:lnTo>
                  <a:cubicBezTo>
                    <a:pt x="428" y="1255"/>
                    <a:pt x="359" y="1306"/>
                    <a:pt x="302" y="1368"/>
                  </a:cubicBezTo>
                  <a:lnTo>
                    <a:pt x="302" y="1368"/>
                  </a:lnTo>
                  <a:cubicBezTo>
                    <a:pt x="321" y="1305"/>
                    <a:pt x="344" y="1242"/>
                    <a:pt x="371" y="1181"/>
                  </a:cubicBezTo>
                  <a:lnTo>
                    <a:pt x="371" y="1181"/>
                  </a:lnTo>
                  <a:cubicBezTo>
                    <a:pt x="382" y="1156"/>
                    <a:pt x="394" y="1130"/>
                    <a:pt x="406" y="1105"/>
                  </a:cubicBezTo>
                  <a:lnTo>
                    <a:pt x="406" y="1105"/>
                  </a:lnTo>
                  <a:cubicBezTo>
                    <a:pt x="410" y="1104"/>
                    <a:pt x="414" y="1102"/>
                    <a:pt x="419" y="1097"/>
                  </a:cubicBezTo>
                  <a:lnTo>
                    <a:pt x="419" y="1097"/>
                  </a:lnTo>
                  <a:cubicBezTo>
                    <a:pt x="573" y="912"/>
                    <a:pt x="771" y="784"/>
                    <a:pt x="1004" y="722"/>
                  </a:cubicBezTo>
                  <a:lnTo>
                    <a:pt x="1004" y="722"/>
                  </a:lnTo>
                  <a:cubicBezTo>
                    <a:pt x="1013" y="734"/>
                    <a:pt x="1026" y="744"/>
                    <a:pt x="1042" y="750"/>
                  </a:cubicBezTo>
                  <a:lnTo>
                    <a:pt x="1042" y="750"/>
                  </a:lnTo>
                  <a:cubicBezTo>
                    <a:pt x="1081" y="762"/>
                    <a:pt x="1119" y="736"/>
                    <a:pt x="1132" y="701"/>
                  </a:cubicBezTo>
                  <a:lnTo>
                    <a:pt x="1132" y="701"/>
                  </a:lnTo>
                  <a:cubicBezTo>
                    <a:pt x="1146" y="664"/>
                    <a:pt x="1119" y="621"/>
                    <a:pt x="1092" y="598"/>
                  </a:cubicBezTo>
                  <a:close/>
                </a:path>
              </a:pathLst>
            </a:custGeom>
            <a:solidFill>
              <a:schemeClr val="accent6"/>
            </a:solidFill>
            <a:ln>
              <a:noFill/>
            </a:ln>
            <a:effectLst/>
          </p:spPr>
          <p:txBody>
            <a:bodyPr wrap="none" anchor="ctr"/>
            <a:lstStyle/>
            <a:p>
              <a:endParaRPr lang="es-ES_tradnl" sz="919"/>
            </a:p>
          </p:txBody>
        </p:sp>
        <p:sp>
          <p:nvSpPr>
            <p:cNvPr id="25" name="Freeform 399">
              <a:extLst>
                <a:ext uri="{FF2B5EF4-FFF2-40B4-BE49-F238E27FC236}">
                  <a16:creationId xmlns:a16="http://schemas.microsoft.com/office/drawing/2014/main" id="{1E0A8E5F-CAEA-4143-AC85-3AB444A2533C}"/>
                </a:ext>
              </a:extLst>
            </p:cNvPr>
            <p:cNvSpPr>
              <a:spLocks noChangeAspect="1" noChangeArrowheads="1"/>
            </p:cNvSpPr>
            <p:nvPr/>
          </p:nvSpPr>
          <p:spPr bwMode="auto">
            <a:xfrm rot="759599">
              <a:off x="6291060" y="5676433"/>
              <a:ext cx="726597" cy="749830"/>
            </a:xfrm>
            <a:custGeom>
              <a:avLst/>
              <a:gdLst>
                <a:gd name="T0" fmla="*/ 878 w 1518"/>
                <a:gd name="T1" fmla="*/ 827 h 1565"/>
                <a:gd name="T2" fmla="*/ 857 w 1518"/>
                <a:gd name="T3" fmla="*/ 774 h 1565"/>
                <a:gd name="T4" fmla="*/ 807 w 1518"/>
                <a:gd name="T5" fmla="*/ 741 h 1565"/>
                <a:gd name="T6" fmla="*/ 1365 w 1518"/>
                <a:gd name="T7" fmla="*/ 1228 h 1565"/>
                <a:gd name="T8" fmla="*/ 1320 w 1518"/>
                <a:gd name="T9" fmla="*/ 1220 h 1565"/>
                <a:gd name="T10" fmla="*/ 1267 w 1518"/>
                <a:gd name="T11" fmla="*/ 1229 h 1565"/>
                <a:gd name="T12" fmla="*/ 1261 w 1518"/>
                <a:gd name="T13" fmla="*/ 1268 h 1565"/>
                <a:gd name="T14" fmla="*/ 1036 w 1518"/>
                <a:gd name="T15" fmla="*/ 1035 h 1565"/>
                <a:gd name="T16" fmla="*/ 782 w 1518"/>
                <a:gd name="T17" fmla="*/ 1469 h 1565"/>
                <a:gd name="T18" fmla="*/ 690 w 1518"/>
                <a:gd name="T19" fmla="*/ 1014 h 1565"/>
                <a:gd name="T20" fmla="*/ 804 w 1518"/>
                <a:gd name="T21" fmla="*/ 1044 h 1565"/>
                <a:gd name="T22" fmla="*/ 962 w 1518"/>
                <a:gd name="T23" fmla="*/ 1238 h 1565"/>
                <a:gd name="T24" fmla="*/ 236 w 1518"/>
                <a:gd name="T25" fmla="*/ 1251 h 1565"/>
                <a:gd name="T26" fmla="*/ 168 w 1518"/>
                <a:gd name="T27" fmla="*/ 1194 h 1565"/>
                <a:gd name="T28" fmla="*/ 181 w 1518"/>
                <a:gd name="T29" fmla="*/ 1126 h 1565"/>
                <a:gd name="T30" fmla="*/ 272 w 1518"/>
                <a:gd name="T31" fmla="*/ 891 h 1565"/>
                <a:gd name="T32" fmla="*/ 640 w 1518"/>
                <a:gd name="T33" fmla="*/ 779 h 1565"/>
                <a:gd name="T34" fmla="*/ 499 w 1518"/>
                <a:gd name="T35" fmla="*/ 1121 h 1565"/>
                <a:gd name="T36" fmla="*/ 166 w 1518"/>
                <a:gd name="T37" fmla="*/ 678 h 1565"/>
                <a:gd name="T38" fmla="*/ 194 w 1518"/>
                <a:gd name="T39" fmla="*/ 580 h 1565"/>
                <a:gd name="T40" fmla="*/ 512 w 1518"/>
                <a:gd name="T41" fmla="*/ 655 h 1565"/>
                <a:gd name="T42" fmla="*/ 509 w 1518"/>
                <a:gd name="T43" fmla="*/ 715 h 1565"/>
                <a:gd name="T44" fmla="*/ 434 w 1518"/>
                <a:gd name="T45" fmla="*/ 842 h 1565"/>
                <a:gd name="T46" fmla="*/ 344 w 1518"/>
                <a:gd name="T47" fmla="*/ 192 h 1565"/>
                <a:gd name="T48" fmla="*/ 388 w 1518"/>
                <a:gd name="T49" fmla="*/ 229 h 1565"/>
                <a:gd name="T50" fmla="*/ 614 w 1518"/>
                <a:gd name="T51" fmla="*/ 298 h 1565"/>
                <a:gd name="T52" fmla="*/ 553 w 1518"/>
                <a:gd name="T53" fmla="*/ 448 h 1565"/>
                <a:gd name="T54" fmla="*/ 496 w 1518"/>
                <a:gd name="T55" fmla="*/ 429 h 1565"/>
                <a:gd name="T56" fmla="*/ 451 w 1518"/>
                <a:gd name="T57" fmla="*/ 489 h 1565"/>
                <a:gd name="T58" fmla="*/ 310 w 1518"/>
                <a:gd name="T59" fmla="*/ 476 h 1565"/>
                <a:gd name="T60" fmla="*/ 482 w 1518"/>
                <a:gd name="T61" fmla="*/ 477 h 1565"/>
                <a:gd name="T62" fmla="*/ 808 w 1518"/>
                <a:gd name="T63" fmla="*/ 262 h 1565"/>
                <a:gd name="T64" fmla="*/ 1037 w 1518"/>
                <a:gd name="T65" fmla="*/ 358 h 1565"/>
                <a:gd name="T66" fmla="*/ 789 w 1518"/>
                <a:gd name="T67" fmla="*/ 609 h 1565"/>
                <a:gd name="T68" fmla="*/ 796 w 1518"/>
                <a:gd name="T69" fmla="*/ 491 h 1565"/>
                <a:gd name="T70" fmla="*/ 700 w 1518"/>
                <a:gd name="T71" fmla="*/ 664 h 1565"/>
                <a:gd name="T72" fmla="*/ 1313 w 1518"/>
                <a:gd name="T73" fmla="*/ 236 h 1565"/>
                <a:gd name="T74" fmla="*/ 1291 w 1518"/>
                <a:gd name="T75" fmla="*/ 286 h 1565"/>
                <a:gd name="T76" fmla="*/ 1338 w 1518"/>
                <a:gd name="T77" fmla="*/ 413 h 1565"/>
                <a:gd name="T78" fmla="*/ 1248 w 1518"/>
                <a:gd name="T79" fmla="*/ 509 h 1565"/>
                <a:gd name="T80" fmla="*/ 1046 w 1518"/>
                <a:gd name="T81" fmla="*/ 562 h 1565"/>
                <a:gd name="T82" fmla="*/ 1129 w 1518"/>
                <a:gd name="T83" fmla="*/ 461 h 1565"/>
                <a:gd name="T84" fmla="*/ 1089 w 1518"/>
                <a:gd name="T85" fmla="*/ 419 h 1565"/>
                <a:gd name="T86" fmla="*/ 1309 w 1518"/>
                <a:gd name="T87" fmla="*/ 479 h 1565"/>
                <a:gd name="T88" fmla="*/ 1325 w 1518"/>
                <a:gd name="T89" fmla="*/ 468 h 1565"/>
                <a:gd name="T90" fmla="*/ 1311 w 1518"/>
                <a:gd name="T91" fmla="*/ 476 h 1565"/>
                <a:gd name="T92" fmla="*/ 1287 w 1518"/>
                <a:gd name="T93" fmla="*/ 530 h 1565"/>
                <a:gd name="T94" fmla="*/ 1375 w 1518"/>
                <a:gd name="T95" fmla="*/ 477 h 1565"/>
                <a:gd name="T96" fmla="*/ 1390 w 1518"/>
                <a:gd name="T97" fmla="*/ 405 h 1565"/>
                <a:gd name="T98" fmla="*/ 1456 w 1518"/>
                <a:gd name="T99" fmla="*/ 208 h 1565"/>
                <a:gd name="T100" fmla="*/ 1045 w 1518"/>
                <a:gd name="T101" fmla="*/ 262 h 1565"/>
                <a:gd name="T102" fmla="*/ 659 w 1518"/>
                <a:gd name="T103" fmla="*/ 277 h 1565"/>
                <a:gd name="T104" fmla="*/ 263 w 1518"/>
                <a:gd name="T105" fmla="*/ 501 h 1565"/>
                <a:gd name="T106" fmla="*/ 220 w 1518"/>
                <a:gd name="T107" fmla="*/ 872 h 1565"/>
                <a:gd name="T108" fmla="*/ 337 w 1518"/>
                <a:gd name="T109" fmla="*/ 1307 h 1565"/>
                <a:gd name="T110" fmla="*/ 815 w 1518"/>
                <a:gd name="T111" fmla="*/ 1532 h 1565"/>
                <a:gd name="T112" fmla="*/ 1403 w 1518"/>
                <a:gd name="T113" fmla="*/ 1349 h 1565"/>
                <a:gd name="T114" fmla="*/ 1299 w 1518"/>
                <a:gd name="T115" fmla="*/ 914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8" h="1565">
                  <a:moveTo>
                    <a:pt x="1274" y="872"/>
                  </a:moveTo>
                  <a:lnTo>
                    <a:pt x="1274" y="872"/>
                  </a:lnTo>
                  <a:cubicBezTo>
                    <a:pt x="1180" y="920"/>
                    <a:pt x="1142" y="1005"/>
                    <a:pt x="1016" y="981"/>
                  </a:cubicBezTo>
                  <a:lnTo>
                    <a:pt x="1016" y="981"/>
                  </a:lnTo>
                  <a:cubicBezTo>
                    <a:pt x="922" y="963"/>
                    <a:pt x="858" y="878"/>
                    <a:pt x="807" y="798"/>
                  </a:cubicBezTo>
                  <a:lnTo>
                    <a:pt x="807" y="798"/>
                  </a:lnTo>
                  <a:cubicBezTo>
                    <a:pt x="828" y="811"/>
                    <a:pt x="852" y="821"/>
                    <a:pt x="878" y="827"/>
                  </a:cubicBezTo>
                  <a:lnTo>
                    <a:pt x="878" y="827"/>
                  </a:lnTo>
                  <a:cubicBezTo>
                    <a:pt x="899" y="831"/>
                    <a:pt x="907" y="799"/>
                    <a:pt x="887" y="795"/>
                  </a:cubicBezTo>
                  <a:lnTo>
                    <a:pt x="887" y="795"/>
                  </a:lnTo>
                  <a:cubicBezTo>
                    <a:pt x="867" y="792"/>
                    <a:pt x="848" y="784"/>
                    <a:pt x="831" y="775"/>
                  </a:cubicBezTo>
                  <a:lnTo>
                    <a:pt x="831" y="775"/>
                  </a:lnTo>
                  <a:cubicBezTo>
                    <a:pt x="839" y="774"/>
                    <a:pt x="848" y="774"/>
                    <a:pt x="857" y="774"/>
                  </a:cubicBezTo>
                  <a:lnTo>
                    <a:pt x="857" y="774"/>
                  </a:lnTo>
                  <a:cubicBezTo>
                    <a:pt x="897" y="773"/>
                    <a:pt x="935" y="770"/>
                    <a:pt x="974" y="766"/>
                  </a:cubicBezTo>
                  <a:lnTo>
                    <a:pt x="974" y="766"/>
                  </a:lnTo>
                  <a:cubicBezTo>
                    <a:pt x="994" y="764"/>
                    <a:pt x="995" y="732"/>
                    <a:pt x="974" y="733"/>
                  </a:cubicBezTo>
                  <a:lnTo>
                    <a:pt x="974" y="733"/>
                  </a:lnTo>
                  <a:cubicBezTo>
                    <a:pt x="945" y="736"/>
                    <a:pt x="916" y="739"/>
                    <a:pt x="887" y="740"/>
                  </a:cubicBezTo>
                  <a:lnTo>
                    <a:pt x="887" y="740"/>
                  </a:lnTo>
                  <a:cubicBezTo>
                    <a:pt x="861" y="742"/>
                    <a:pt x="833" y="745"/>
                    <a:pt x="807" y="741"/>
                  </a:cubicBezTo>
                  <a:lnTo>
                    <a:pt x="807" y="741"/>
                  </a:lnTo>
                  <a:cubicBezTo>
                    <a:pt x="878" y="660"/>
                    <a:pt x="1004" y="627"/>
                    <a:pt x="1104" y="601"/>
                  </a:cubicBezTo>
                  <a:lnTo>
                    <a:pt x="1104" y="601"/>
                  </a:lnTo>
                  <a:cubicBezTo>
                    <a:pt x="1274" y="557"/>
                    <a:pt x="1405" y="669"/>
                    <a:pt x="1455" y="819"/>
                  </a:cubicBezTo>
                  <a:lnTo>
                    <a:pt x="1455" y="819"/>
                  </a:lnTo>
                  <a:cubicBezTo>
                    <a:pt x="1395" y="815"/>
                    <a:pt x="1306" y="856"/>
                    <a:pt x="1274" y="872"/>
                  </a:cubicBezTo>
                  <a:close/>
                  <a:moveTo>
                    <a:pt x="1365" y="1228"/>
                  </a:moveTo>
                  <a:lnTo>
                    <a:pt x="1365" y="1228"/>
                  </a:lnTo>
                  <a:cubicBezTo>
                    <a:pt x="1347" y="1201"/>
                    <a:pt x="1330" y="1176"/>
                    <a:pt x="1312" y="1149"/>
                  </a:cubicBezTo>
                  <a:lnTo>
                    <a:pt x="1312" y="1149"/>
                  </a:lnTo>
                  <a:cubicBezTo>
                    <a:pt x="1301" y="1132"/>
                    <a:pt x="1273" y="1148"/>
                    <a:pt x="1285" y="1166"/>
                  </a:cubicBezTo>
                  <a:lnTo>
                    <a:pt x="1285" y="1166"/>
                  </a:lnTo>
                  <a:cubicBezTo>
                    <a:pt x="1296" y="1184"/>
                    <a:pt x="1308" y="1201"/>
                    <a:pt x="1320" y="1220"/>
                  </a:cubicBezTo>
                  <a:lnTo>
                    <a:pt x="1320" y="1220"/>
                  </a:lnTo>
                  <a:cubicBezTo>
                    <a:pt x="1297" y="1200"/>
                    <a:pt x="1274" y="1179"/>
                    <a:pt x="1251" y="1160"/>
                  </a:cubicBezTo>
                  <a:lnTo>
                    <a:pt x="1251" y="1160"/>
                  </a:lnTo>
                  <a:cubicBezTo>
                    <a:pt x="1234" y="1146"/>
                    <a:pt x="1211" y="1169"/>
                    <a:pt x="1227" y="1183"/>
                  </a:cubicBezTo>
                  <a:lnTo>
                    <a:pt x="1227" y="1183"/>
                  </a:lnTo>
                  <a:cubicBezTo>
                    <a:pt x="1258" y="1208"/>
                    <a:pt x="1288" y="1234"/>
                    <a:pt x="1317" y="1260"/>
                  </a:cubicBezTo>
                  <a:lnTo>
                    <a:pt x="1317" y="1260"/>
                  </a:lnTo>
                  <a:cubicBezTo>
                    <a:pt x="1299" y="1253"/>
                    <a:pt x="1282" y="1242"/>
                    <a:pt x="1267" y="1229"/>
                  </a:cubicBezTo>
                  <a:lnTo>
                    <a:pt x="1267" y="1229"/>
                  </a:lnTo>
                  <a:cubicBezTo>
                    <a:pt x="1251" y="1216"/>
                    <a:pt x="1228" y="1238"/>
                    <a:pt x="1244" y="1252"/>
                  </a:cubicBezTo>
                  <a:lnTo>
                    <a:pt x="1244" y="1252"/>
                  </a:lnTo>
                  <a:cubicBezTo>
                    <a:pt x="1251" y="1257"/>
                    <a:pt x="1257" y="1263"/>
                    <a:pt x="1264" y="1268"/>
                  </a:cubicBezTo>
                  <a:lnTo>
                    <a:pt x="1264" y="1268"/>
                  </a:lnTo>
                  <a:cubicBezTo>
                    <a:pt x="1263" y="1268"/>
                    <a:pt x="1262" y="1268"/>
                    <a:pt x="1261" y="1268"/>
                  </a:cubicBezTo>
                  <a:lnTo>
                    <a:pt x="1261" y="1268"/>
                  </a:lnTo>
                  <a:cubicBezTo>
                    <a:pt x="1212" y="1269"/>
                    <a:pt x="1040" y="1320"/>
                    <a:pt x="1007" y="1261"/>
                  </a:cubicBezTo>
                  <a:lnTo>
                    <a:pt x="1007" y="1261"/>
                  </a:lnTo>
                  <a:cubicBezTo>
                    <a:pt x="1019" y="1239"/>
                    <a:pt x="1027" y="1214"/>
                    <a:pt x="1028" y="1185"/>
                  </a:cubicBezTo>
                  <a:lnTo>
                    <a:pt x="1028" y="1185"/>
                  </a:lnTo>
                  <a:cubicBezTo>
                    <a:pt x="1031" y="1113"/>
                    <a:pt x="990" y="1055"/>
                    <a:pt x="939" y="999"/>
                  </a:cubicBezTo>
                  <a:lnTo>
                    <a:pt x="939" y="999"/>
                  </a:lnTo>
                  <a:cubicBezTo>
                    <a:pt x="968" y="1015"/>
                    <a:pt x="1000" y="1027"/>
                    <a:pt x="1036" y="1035"/>
                  </a:cubicBezTo>
                  <a:lnTo>
                    <a:pt x="1036" y="1035"/>
                  </a:lnTo>
                  <a:cubicBezTo>
                    <a:pt x="1097" y="1046"/>
                    <a:pt x="1154" y="1025"/>
                    <a:pt x="1202" y="989"/>
                  </a:cubicBezTo>
                  <a:lnTo>
                    <a:pt x="1202" y="989"/>
                  </a:lnTo>
                  <a:cubicBezTo>
                    <a:pt x="1218" y="978"/>
                    <a:pt x="1232" y="965"/>
                    <a:pt x="1247" y="953"/>
                  </a:cubicBezTo>
                  <a:lnTo>
                    <a:pt x="1247" y="953"/>
                  </a:lnTo>
                  <a:cubicBezTo>
                    <a:pt x="1293" y="1042"/>
                    <a:pt x="1332" y="1134"/>
                    <a:pt x="1365" y="1228"/>
                  </a:cubicBezTo>
                  <a:close/>
                  <a:moveTo>
                    <a:pt x="782" y="1469"/>
                  </a:moveTo>
                  <a:lnTo>
                    <a:pt x="782" y="1469"/>
                  </a:lnTo>
                  <a:cubicBezTo>
                    <a:pt x="726" y="1391"/>
                    <a:pt x="636" y="1342"/>
                    <a:pt x="585" y="1256"/>
                  </a:cubicBezTo>
                  <a:lnTo>
                    <a:pt x="585" y="1256"/>
                  </a:lnTo>
                  <a:cubicBezTo>
                    <a:pt x="486" y="1088"/>
                    <a:pt x="582" y="949"/>
                    <a:pt x="691" y="830"/>
                  </a:cubicBezTo>
                  <a:lnTo>
                    <a:pt x="691" y="830"/>
                  </a:lnTo>
                  <a:cubicBezTo>
                    <a:pt x="672" y="890"/>
                    <a:pt x="663" y="951"/>
                    <a:pt x="690" y="1014"/>
                  </a:cubicBezTo>
                  <a:lnTo>
                    <a:pt x="690" y="1014"/>
                  </a:lnTo>
                  <a:cubicBezTo>
                    <a:pt x="698" y="1033"/>
                    <a:pt x="726" y="1016"/>
                    <a:pt x="718" y="997"/>
                  </a:cubicBezTo>
                  <a:lnTo>
                    <a:pt x="718" y="997"/>
                  </a:lnTo>
                  <a:cubicBezTo>
                    <a:pt x="699" y="953"/>
                    <a:pt x="703" y="908"/>
                    <a:pt x="714" y="864"/>
                  </a:cubicBezTo>
                  <a:lnTo>
                    <a:pt x="714" y="864"/>
                  </a:lnTo>
                  <a:cubicBezTo>
                    <a:pt x="730" y="927"/>
                    <a:pt x="762" y="986"/>
                    <a:pt x="773" y="1052"/>
                  </a:cubicBezTo>
                  <a:lnTo>
                    <a:pt x="773" y="1052"/>
                  </a:lnTo>
                  <a:cubicBezTo>
                    <a:pt x="777" y="1073"/>
                    <a:pt x="808" y="1065"/>
                    <a:pt x="804" y="1044"/>
                  </a:cubicBezTo>
                  <a:lnTo>
                    <a:pt x="804" y="1044"/>
                  </a:lnTo>
                  <a:cubicBezTo>
                    <a:pt x="792" y="969"/>
                    <a:pt x="750" y="903"/>
                    <a:pt x="741" y="829"/>
                  </a:cubicBezTo>
                  <a:lnTo>
                    <a:pt x="741" y="829"/>
                  </a:lnTo>
                  <a:cubicBezTo>
                    <a:pt x="786" y="928"/>
                    <a:pt x="890" y="1018"/>
                    <a:pt x="945" y="1097"/>
                  </a:cubicBezTo>
                  <a:lnTo>
                    <a:pt x="945" y="1097"/>
                  </a:lnTo>
                  <a:cubicBezTo>
                    <a:pt x="982" y="1151"/>
                    <a:pt x="980" y="1196"/>
                    <a:pt x="962" y="1238"/>
                  </a:cubicBezTo>
                  <a:lnTo>
                    <a:pt x="962" y="1238"/>
                  </a:lnTo>
                  <a:cubicBezTo>
                    <a:pt x="958" y="1241"/>
                    <a:pt x="956" y="1246"/>
                    <a:pt x="955" y="1251"/>
                  </a:cubicBezTo>
                  <a:lnTo>
                    <a:pt x="955" y="1251"/>
                  </a:lnTo>
                  <a:cubicBezTo>
                    <a:pt x="914" y="1325"/>
                    <a:pt x="821" y="1389"/>
                    <a:pt x="782" y="1469"/>
                  </a:cubicBezTo>
                  <a:close/>
                  <a:moveTo>
                    <a:pt x="506" y="1191"/>
                  </a:moveTo>
                  <a:lnTo>
                    <a:pt x="506" y="1191"/>
                  </a:lnTo>
                  <a:cubicBezTo>
                    <a:pt x="423" y="1252"/>
                    <a:pt x="336" y="1267"/>
                    <a:pt x="236" y="1251"/>
                  </a:cubicBezTo>
                  <a:lnTo>
                    <a:pt x="236" y="1251"/>
                  </a:lnTo>
                  <a:cubicBezTo>
                    <a:pt x="210" y="1247"/>
                    <a:pt x="185" y="1243"/>
                    <a:pt x="161" y="1243"/>
                  </a:cubicBezTo>
                  <a:lnTo>
                    <a:pt x="161" y="1243"/>
                  </a:lnTo>
                  <a:cubicBezTo>
                    <a:pt x="173" y="1232"/>
                    <a:pt x="186" y="1221"/>
                    <a:pt x="199" y="1210"/>
                  </a:cubicBezTo>
                  <a:lnTo>
                    <a:pt x="199" y="1210"/>
                  </a:lnTo>
                  <a:cubicBezTo>
                    <a:pt x="214" y="1196"/>
                    <a:pt x="192" y="1173"/>
                    <a:pt x="176" y="1186"/>
                  </a:cubicBezTo>
                  <a:lnTo>
                    <a:pt x="176" y="1186"/>
                  </a:lnTo>
                  <a:cubicBezTo>
                    <a:pt x="173" y="1189"/>
                    <a:pt x="170" y="1191"/>
                    <a:pt x="168" y="1194"/>
                  </a:cubicBezTo>
                  <a:lnTo>
                    <a:pt x="168" y="1194"/>
                  </a:lnTo>
                  <a:cubicBezTo>
                    <a:pt x="217" y="1127"/>
                    <a:pt x="276" y="1070"/>
                    <a:pt x="345" y="1022"/>
                  </a:cubicBezTo>
                  <a:lnTo>
                    <a:pt x="345" y="1022"/>
                  </a:lnTo>
                  <a:cubicBezTo>
                    <a:pt x="362" y="1010"/>
                    <a:pt x="346" y="982"/>
                    <a:pt x="329" y="994"/>
                  </a:cubicBezTo>
                  <a:lnTo>
                    <a:pt x="329" y="994"/>
                  </a:lnTo>
                  <a:cubicBezTo>
                    <a:pt x="274" y="1032"/>
                    <a:pt x="224" y="1076"/>
                    <a:pt x="181" y="1126"/>
                  </a:cubicBezTo>
                  <a:lnTo>
                    <a:pt x="181" y="1126"/>
                  </a:lnTo>
                  <a:cubicBezTo>
                    <a:pt x="200" y="1097"/>
                    <a:pt x="222" y="1070"/>
                    <a:pt x="249" y="1046"/>
                  </a:cubicBezTo>
                  <a:lnTo>
                    <a:pt x="249" y="1046"/>
                  </a:lnTo>
                  <a:cubicBezTo>
                    <a:pt x="264" y="1032"/>
                    <a:pt x="241" y="1009"/>
                    <a:pt x="226" y="1023"/>
                  </a:cubicBezTo>
                  <a:lnTo>
                    <a:pt x="226" y="1023"/>
                  </a:lnTo>
                  <a:cubicBezTo>
                    <a:pt x="193" y="1053"/>
                    <a:pt x="166" y="1087"/>
                    <a:pt x="143" y="1123"/>
                  </a:cubicBezTo>
                  <a:lnTo>
                    <a:pt x="143" y="1123"/>
                  </a:lnTo>
                  <a:cubicBezTo>
                    <a:pt x="167" y="1032"/>
                    <a:pt x="201" y="943"/>
                    <a:pt x="272" y="891"/>
                  </a:cubicBezTo>
                  <a:lnTo>
                    <a:pt x="272" y="891"/>
                  </a:lnTo>
                  <a:cubicBezTo>
                    <a:pt x="273" y="890"/>
                    <a:pt x="274" y="890"/>
                    <a:pt x="275" y="888"/>
                  </a:cubicBezTo>
                  <a:lnTo>
                    <a:pt x="275" y="888"/>
                  </a:lnTo>
                  <a:cubicBezTo>
                    <a:pt x="331" y="901"/>
                    <a:pt x="387" y="901"/>
                    <a:pt x="447" y="889"/>
                  </a:cubicBezTo>
                  <a:lnTo>
                    <a:pt x="447" y="889"/>
                  </a:lnTo>
                  <a:cubicBezTo>
                    <a:pt x="508" y="877"/>
                    <a:pt x="577" y="807"/>
                    <a:pt x="640" y="779"/>
                  </a:cubicBezTo>
                  <a:lnTo>
                    <a:pt x="640" y="779"/>
                  </a:lnTo>
                  <a:cubicBezTo>
                    <a:pt x="602" y="807"/>
                    <a:pt x="564" y="835"/>
                    <a:pt x="525" y="863"/>
                  </a:cubicBezTo>
                  <a:lnTo>
                    <a:pt x="525" y="863"/>
                  </a:lnTo>
                  <a:cubicBezTo>
                    <a:pt x="509" y="875"/>
                    <a:pt x="525" y="904"/>
                    <a:pt x="542" y="891"/>
                  </a:cubicBezTo>
                  <a:lnTo>
                    <a:pt x="542" y="891"/>
                  </a:lnTo>
                  <a:cubicBezTo>
                    <a:pt x="568" y="871"/>
                    <a:pt x="595" y="852"/>
                    <a:pt x="620" y="833"/>
                  </a:cubicBezTo>
                  <a:lnTo>
                    <a:pt x="620" y="833"/>
                  </a:lnTo>
                  <a:cubicBezTo>
                    <a:pt x="550" y="913"/>
                    <a:pt x="498" y="995"/>
                    <a:pt x="499" y="1121"/>
                  </a:cubicBezTo>
                  <a:lnTo>
                    <a:pt x="499" y="1121"/>
                  </a:lnTo>
                  <a:cubicBezTo>
                    <a:pt x="500" y="1145"/>
                    <a:pt x="503" y="1167"/>
                    <a:pt x="509" y="1190"/>
                  </a:cubicBezTo>
                  <a:lnTo>
                    <a:pt x="509" y="1190"/>
                  </a:lnTo>
                  <a:cubicBezTo>
                    <a:pt x="507" y="1190"/>
                    <a:pt x="507" y="1191"/>
                    <a:pt x="506" y="1191"/>
                  </a:cubicBezTo>
                  <a:close/>
                  <a:moveTo>
                    <a:pt x="64" y="628"/>
                  </a:moveTo>
                  <a:lnTo>
                    <a:pt x="64" y="628"/>
                  </a:lnTo>
                  <a:cubicBezTo>
                    <a:pt x="93" y="652"/>
                    <a:pt x="128" y="669"/>
                    <a:pt x="166" y="678"/>
                  </a:cubicBezTo>
                  <a:lnTo>
                    <a:pt x="166" y="678"/>
                  </a:lnTo>
                  <a:cubicBezTo>
                    <a:pt x="186" y="683"/>
                    <a:pt x="194" y="651"/>
                    <a:pt x="175" y="647"/>
                  </a:cubicBezTo>
                  <a:lnTo>
                    <a:pt x="175" y="647"/>
                  </a:lnTo>
                  <a:cubicBezTo>
                    <a:pt x="139" y="638"/>
                    <a:pt x="106" y="622"/>
                    <a:pt x="79" y="598"/>
                  </a:cubicBezTo>
                  <a:lnTo>
                    <a:pt x="79" y="598"/>
                  </a:lnTo>
                  <a:cubicBezTo>
                    <a:pt x="116" y="607"/>
                    <a:pt x="156" y="598"/>
                    <a:pt x="194" y="580"/>
                  </a:cubicBezTo>
                  <a:lnTo>
                    <a:pt x="194" y="580"/>
                  </a:lnTo>
                  <a:cubicBezTo>
                    <a:pt x="311" y="526"/>
                    <a:pt x="484" y="549"/>
                    <a:pt x="598" y="632"/>
                  </a:cubicBezTo>
                  <a:lnTo>
                    <a:pt x="598" y="632"/>
                  </a:lnTo>
                  <a:cubicBezTo>
                    <a:pt x="610" y="649"/>
                    <a:pt x="623" y="664"/>
                    <a:pt x="638" y="678"/>
                  </a:cubicBezTo>
                  <a:lnTo>
                    <a:pt x="638" y="678"/>
                  </a:lnTo>
                  <a:cubicBezTo>
                    <a:pt x="635" y="676"/>
                    <a:pt x="632" y="675"/>
                    <a:pt x="628" y="674"/>
                  </a:cubicBezTo>
                  <a:lnTo>
                    <a:pt x="628" y="674"/>
                  </a:lnTo>
                  <a:cubicBezTo>
                    <a:pt x="591" y="663"/>
                    <a:pt x="549" y="661"/>
                    <a:pt x="512" y="655"/>
                  </a:cubicBezTo>
                  <a:lnTo>
                    <a:pt x="512" y="655"/>
                  </a:lnTo>
                  <a:cubicBezTo>
                    <a:pt x="491" y="652"/>
                    <a:pt x="482" y="684"/>
                    <a:pt x="503" y="687"/>
                  </a:cubicBezTo>
                  <a:lnTo>
                    <a:pt x="503" y="687"/>
                  </a:lnTo>
                  <a:cubicBezTo>
                    <a:pt x="519" y="689"/>
                    <a:pt x="536" y="692"/>
                    <a:pt x="552" y="694"/>
                  </a:cubicBezTo>
                  <a:lnTo>
                    <a:pt x="552" y="694"/>
                  </a:lnTo>
                  <a:cubicBezTo>
                    <a:pt x="537" y="698"/>
                    <a:pt x="522" y="705"/>
                    <a:pt x="509" y="715"/>
                  </a:cubicBezTo>
                  <a:lnTo>
                    <a:pt x="509" y="715"/>
                  </a:lnTo>
                  <a:cubicBezTo>
                    <a:pt x="493" y="728"/>
                    <a:pt x="509" y="756"/>
                    <a:pt x="526" y="743"/>
                  </a:cubicBezTo>
                  <a:lnTo>
                    <a:pt x="526" y="743"/>
                  </a:lnTo>
                  <a:cubicBezTo>
                    <a:pt x="557" y="719"/>
                    <a:pt x="596" y="715"/>
                    <a:pt x="630" y="729"/>
                  </a:cubicBezTo>
                  <a:lnTo>
                    <a:pt x="630" y="729"/>
                  </a:lnTo>
                  <a:cubicBezTo>
                    <a:pt x="623" y="732"/>
                    <a:pt x="616" y="736"/>
                    <a:pt x="609" y="740"/>
                  </a:cubicBezTo>
                  <a:lnTo>
                    <a:pt x="609" y="740"/>
                  </a:lnTo>
                  <a:cubicBezTo>
                    <a:pt x="546" y="777"/>
                    <a:pt x="507" y="821"/>
                    <a:pt x="434" y="842"/>
                  </a:cubicBezTo>
                  <a:lnTo>
                    <a:pt x="434" y="842"/>
                  </a:lnTo>
                  <a:cubicBezTo>
                    <a:pt x="269" y="890"/>
                    <a:pt x="113" y="779"/>
                    <a:pt x="64" y="628"/>
                  </a:cubicBezTo>
                  <a:close/>
                  <a:moveTo>
                    <a:pt x="327" y="232"/>
                  </a:moveTo>
                  <a:lnTo>
                    <a:pt x="327" y="232"/>
                  </a:lnTo>
                  <a:cubicBezTo>
                    <a:pt x="333" y="216"/>
                    <a:pt x="337" y="202"/>
                    <a:pt x="341" y="187"/>
                  </a:cubicBezTo>
                  <a:lnTo>
                    <a:pt x="341" y="187"/>
                  </a:lnTo>
                  <a:cubicBezTo>
                    <a:pt x="341" y="189"/>
                    <a:pt x="343" y="191"/>
                    <a:pt x="344" y="192"/>
                  </a:cubicBezTo>
                  <a:lnTo>
                    <a:pt x="344" y="192"/>
                  </a:lnTo>
                  <a:cubicBezTo>
                    <a:pt x="351" y="216"/>
                    <a:pt x="357" y="241"/>
                    <a:pt x="364" y="265"/>
                  </a:cubicBezTo>
                  <a:lnTo>
                    <a:pt x="364" y="265"/>
                  </a:lnTo>
                  <a:cubicBezTo>
                    <a:pt x="370" y="285"/>
                    <a:pt x="401" y="277"/>
                    <a:pt x="395" y="256"/>
                  </a:cubicBezTo>
                  <a:lnTo>
                    <a:pt x="395" y="256"/>
                  </a:lnTo>
                  <a:cubicBezTo>
                    <a:pt x="393" y="247"/>
                    <a:pt x="390" y="238"/>
                    <a:pt x="388" y="229"/>
                  </a:cubicBezTo>
                  <a:lnTo>
                    <a:pt x="388" y="229"/>
                  </a:lnTo>
                  <a:cubicBezTo>
                    <a:pt x="391" y="234"/>
                    <a:pt x="395" y="239"/>
                    <a:pt x="398" y="245"/>
                  </a:cubicBezTo>
                  <a:lnTo>
                    <a:pt x="398" y="245"/>
                  </a:lnTo>
                  <a:cubicBezTo>
                    <a:pt x="411" y="261"/>
                    <a:pt x="439" y="245"/>
                    <a:pt x="426" y="228"/>
                  </a:cubicBezTo>
                  <a:lnTo>
                    <a:pt x="426" y="228"/>
                  </a:lnTo>
                  <a:cubicBezTo>
                    <a:pt x="410" y="204"/>
                    <a:pt x="394" y="180"/>
                    <a:pt x="381" y="154"/>
                  </a:cubicBezTo>
                  <a:lnTo>
                    <a:pt x="381" y="154"/>
                  </a:lnTo>
                  <a:cubicBezTo>
                    <a:pt x="476" y="189"/>
                    <a:pt x="597" y="198"/>
                    <a:pt x="614" y="298"/>
                  </a:cubicBezTo>
                  <a:lnTo>
                    <a:pt x="614" y="298"/>
                  </a:lnTo>
                  <a:cubicBezTo>
                    <a:pt x="615" y="306"/>
                    <a:pt x="619" y="310"/>
                    <a:pt x="625" y="314"/>
                  </a:cubicBezTo>
                  <a:lnTo>
                    <a:pt x="625" y="314"/>
                  </a:lnTo>
                  <a:cubicBezTo>
                    <a:pt x="594" y="347"/>
                    <a:pt x="569" y="384"/>
                    <a:pt x="557" y="428"/>
                  </a:cubicBezTo>
                  <a:lnTo>
                    <a:pt x="557" y="428"/>
                  </a:lnTo>
                  <a:cubicBezTo>
                    <a:pt x="555" y="435"/>
                    <a:pt x="554" y="441"/>
                    <a:pt x="553" y="448"/>
                  </a:cubicBezTo>
                  <a:lnTo>
                    <a:pt x="553" y="448"/>
                  </a:lnTo>
                  <a:cubicBezTo>
                    <a:pt x="549" y="436"/>
                    <a:pt x="546" y="423"/>
                    <a:pt x="542" y="411"/>
                  </a:cubicBezTo>
                  <a:lnTo>
                    <a:pt x="542" y="411"/>
                  </a:lnTo>
                  <a:cubicBezTo>
                    <a:pt x="537" y="391"/>
                    <a:pt x="505" y="399"/>
                    <a:pt x="511" y="420"/>
                  </a:cubicBezTo>
                  <a:lnTo>
                    <a:pt x="511" y="420"/>
                  </a:lnTo>
                  <a:cubicBezTo>
                    <a:pt x="517" y="440"/>
                    <a:pt x="522" y="460"/>
                    <a:pt x="528" y="481"/>
                  </a:cubicBezTo>
                  <a:lnTo>
                    <a:pt x="528" y="481"/>
                  </a:lnTo>
                  <a:cubicBezTo>
                    <a:pt x="517" y="464"/>
                    <a:pt x="506" y="447"/>
                    <a:pt x="496" y="429"/>
                  </a:cubicBezTo>
                  <a:lnTo>
                    <a:pt x="496" y="429"/>
                  </a:lnTo>
                  <a:cubicBezTo>
                    <a:pt x="486" y="411"/>
                    <a:pt x="458" y="427"/>
                    <a:pt x="468" y="446"/>
                  </a:cubicBezTo>
                  <a:lnTo>
                    <a:pt x="468" y="446"/>
                  </a:lnTo>
                  <a:cubicBezTo>
                    <a:pt x="470" y="448"/>
                    <a:pt x="472" y="451"/>
                    <a:pt x="474" y="454"/>
                  </a:cubicBezTo>
                  <a:lnTo>
                    <a:pt x="474" y="454"/>
                  </a:lnTo>
                  <a:cubicBezTo>
                    <a:pt x="454" y="443"/>
                    <a:pt x="434" y="470"/>
                    <a:pt x="451" y="489"/>
                  </a:cubicBezTo>
                  <a:lnTo>
                    <a:pt x="451" y="489"/>
                  </a:lnTo>
                  <a:cubicBezTo>
                    <a:pt x="464" y="504"/>
                    <a:pt x="478" y="518"/>
                    <a:pt x="494" y="531"/>
                  </a:cubicBezTo>
                  <a:lnTo>
                    <a:pt x="494" y="531"/>
                  </a:lnTo>
                  <a:cubicBezTo>
                    <a:pt x="493" y="531"/>
                    <a:pt x="493" y="531"/>
                    <a:pt x="493" y="531"/>
                  </a:cubicBezTo>
                  <a:lnTo>
                    <a:pt x="493" y="531"/>
                  </a:lnTo>
                  <a:cubicBezTo>
                    <a:pt x="438" y="512"/>
                    <a:pt x="380" y="500"/>
                    <a:pt x="321" y="496"/>
                  </a:cubicBezTo>
                  <a:lnTo>
                    <a:pt x="321" y="496"/>
                  </a:lnTo>
                  <a:cubicBezTo>
                    <a:pt x="322" y="488"/>
                    <a:pt x="319" y="481"/>
                    <a:pt x="310" y="476"/>
                  </a:cubicBezTo>
                  <a:lnTo>
                    <a:pt x="310" y="476"/>
                  </a:lnTo>
                  <a:cubicBezTo>
                    <a:pt x="213" y="416"/>
                    <a:pt x="301" y="303"/>
                    <a:pt x="327" y="232"/>
                  </a:cubicBezTo>
                  <a:close/>
                  <a:moveTo>
                    <a:pt x="484" y="471"/>
                  </a:moveTo>
                  <a:lnTo>
                    <a:pt x="484" y="471"/>
                  </a:lnTo>
                  <a:cubicBezTo>
                    <a:pt x="486" y="476"/>
                    <a:pt x="489" y="480"/>
                    <a:pt x="491" y="484"/>
                  </a:cubicBezTo>
                  <a:lnTo>
                    <a:pt x="491" y="484"/>
                  </a:lnTo>
                  <a:cubicBezTo>
                    <a:pt x="488" y="482"/>
                    <a:pt x="485" y="479"/>
                    <a:pt x="482" y="477"/>
                  </a:cubicBezTo>
                  <a:lnTo>
                    <a:pt x="482" y="477"/>
                  </a:lnTo>
                  <a:cubicBezTo>
                    <a:pt x="483" y="475"/>
                    <a:pt x="484" y="473"/>
                    <a:pt x="484" y="471"/>
                  </a:cubicBezTo>
                  <a:close/>
                  <a:moveTo>
                    <a:pt x="721" y="275"/>
                  </a:moveTo>
                  <a:lnTo>
                    <a:pt x="721" y="275"/>
                  </a:lnTo>
                  <a:cubicBezTo>
                    <a:pt x="770" y="233"/>
                    <a:pt x="816" y="192"/>
                    <a:pt x="844" y="141"/>
                  </a:cubicBezTo>
                  <a:lnTo>
                    <a:pt x="844" y="141"/>
                  </a:lnTo>
                  <a:cubicBezTo>
                    <a:pt x="842" y="183"/>
                    <a:pt x="829" y="224"/>
                    <a:pt x="808" y="262"/>
                  </a:cubicBezTo>
                  <a:lnTo>
                    <a:pt x="808" y="262"/>
                  </a:lnTo>
                  <a:cubicBezTo>
                    <a:pt x="797" y="281"/>
                    <a:pt x="825" y="297"/>
                    <a:pt x="836" y="279"/>
                  </a:cubicBezTo>
                  <a:lnTo>
                    <a:pt x="836" y="279"/>
                  </a:lnTo>
                  <a:cubicBezTo>
                    <a:pt x="861" y="234"/>
                    <a:pt x="874" y="186"/>
                    <a:pt x="876" y="138"/>
                  </a:cubicBezTo>
                  <a:lnTo>
                    <a:pt x="876" y="138"/>
                  </a:lnTo>
                  <a:cubicBezTo>
                    <a:pt x="927" y="212"/>
                    <a:pt x="1003" y="269"/>
                    <a:pt x="1037" y="358"/>
                  </a:cubicBezTo>
                  <a:lnTo>
                    <a:pt x="1037" y="358"/>
                  </a:lnTo>
                  <a:cubicBezTo>
                    <a:pt x="1076" y="462"/>
                    <a:pt x="945" y="579"/>
                    <a:pt x="871" y="619"/>
                  </a:cubicBezTo>
                  <a:lnTo>
                    <a:pt x="871" y="619"/>
                  </a:lnTo>
                  <a:cubicBezTo>
                    <a:pt x="842" y="634"/>
                    <a:pt x="817" y="649"/>
                    <a:pt x="793" y="666"/>
                  </a:cubicBezTo>
                  <a:lnTo>
                    <a:pt x="793" y="666"/>
                  </a:lnTo>
                  <a:cubicBezTo>
                    <a:pt x="801" y="652"/>
                    <a:pt x="809" y="639"/>
                    <a:pt x="817" y="625"/>
                  </a:cubicBezTo>
                  <a:lnTo>
                    <a:pt x="817" y="625"/>
                  </a:lnTo>
                  <a:cubicBezTo>
                    <a:pt x="828" y="608"/>
                    <a:pt x="799" y="591"/>
                    <a:pt x="789" y="609"/>
                  </a:cubicBezTo>
                  <a:lnTo>
                    <a:pt x="789" y="609"/>
                  </a:lnTo>
                  <a:cubicBezTo>
                    <a:pt x="779" y="625"/>
                    <a:pt x="770" y="641"/>
                    <a:pt x="761" y="656"/>
                  </a:cubicBezTo>
                  <a:lnTo>
                    <a:pt x="761" y="656"/>
                  </a:lnTo>
                  <a:cubicBezTo>
                    <a:pt x="764" y="605"/>
                    <a:pt x="784" y="556"/>
                    <a:pt x="818" y="515"/>
                  </a:cubicBezTo>
                  <a:lnTo>
                    <a:pt x="818" y="515"/>
                  </a:lnTo>
                  <a:cubicBezTo>
                    <a:pt x="832" y="498"/>
                    <a:pt x="809" y="476"/>
                    <a:pt x="796" y="491"/>
                  </a:cubicBezTo>
                  <a:lnTo>
                    <a:pt x="796" y="491"/>
                  </a:lnTo>
                  <a:cubicBezTo>
                    <a:pt x="758" y="536"/>
                    <a:pt x="736" y="588"/>
                    <a:pt x="729" y="643"/>
                  </a:cubicBezTo>
                  <a:lnTo>
                    <a:pt x="729" y="643"/>
                  </a:lnTo>
                  <a:cubicBezTo>
                    <a:pt x="727" y="625"/>
                    <a:pt x="728" y="606"/>
                    <a:pt x="733" y="587"/>
                  </a:cubicBezTo>
                  <a:lnTo>
                    <a:pt x="733" y="587"/>
                  </a:lnTo>
                  <a:cubicBezTo>
                    <a:pt x="738" y="566"/>
                    <a:pt x="707" y="558"/>
                    <a:pt x="701" y="578"/>
                  </a:cubicBezTo>
                  <a:lnTo>
                    <a:pt x="701" y="578"/>
                  </a:lnTo>
                  <a:cubicBezTo>
                    <a:pt x="695" y="607"/>
                    <a:pt x="694" y="636"/>
                    <a:pt x="700" y="664"/>
                  </a:cubicBezTo>
                  <a:lnTo>
                    <a:pt x="700" y="664"/>
                  </a:lnTo>
                  <a:cubicBezTo>
                    <a:pt x="681" y="640"/>
                    <a:pt x="660" y="619"/>
                    <a:pt x="636" y="602"/>
                  </a:cubicBezTo>
                  <a:lnTo>
                    <a:pt x="636" y="602"/>
                  </a:lnTo>
                  <a:cubicBezTo>
                    <a:pt x="570" y="501"/>
                    <a:pt x="616" y="366"/>
                    <a:pt x="721" y="275"/>
                  </a:cubicBezTo>
                  <a:close/>
                  <a:moveTo>
                    <a:pt x="1269" y="244"/>
                  </a:moveTo>
                  <a:lnTo>
                    <a:pt x="1269" y="244"/>
                  </a:lnTo>
                  <a:cubicBezTo>
                    <a:pt x="1284" y="241"/>
                    <a:pt x="1299" y="239"/>
                    <a:pt x="1313" y="236"/>
                  </a:cubicBezTo>
                  <a:lnTo>
                    <a:pt x="1313" y="236"/>
                  </a:lnTo>
                  <a:cubicBezTo>
                    <a:pt x="1316" y="246"/>
                    <a:pt x="1326" y="254"/>
                    <a:pt x="1337" y="246"/>
                  </a:cubicBezTo>
                  <a:lnTo>
                    <a:pt x="1337" y="246"/>
                  </a:lnTo>
                  <a:cubicBezTo>
                    <a:pt x="1339" y="245"/>
                    <a:pt x="1340" y="244"/>
                    <a:pt x="1342" y="243"/>
                  </a:cubicBezTo>
                  <a:lnTo>
                    <a:pt x="1342" y="243"/>
                  </a:lnTo>
                  <a:cubicBezTo>
                    <a:pt x="1325" y="257"/>
                    <a:pt x="1307" y="271"/>
                    <a:pt x="1291" y="286"/>
                  </a:cubicBezTo>
                  <a:lnTo>
                    <a:pt x="1291" y="286"/>
                  </a:lnTo>
                  <a:cubicBezTo>
                    <a:pt x="1275" y="300"/>
                    <a:pt x="1298" y="323"/>
                    <a:pt x="1313" y="309"/>
                  </a:cubicBezTo>
                  <a:lnTo>
                    <a:pt x="1313" y="309"/>
                  </a:lnTo>
                  <a:cubicBezTo>
                    <a:pt x="1333" y="292"/>
                    <a:pt x="1352" y="276"/>
                    <a:pt x="1372" y="261"/>
                  </a:cubicBezTo>
                  <a:lnTo>
                    <a:pt x="1372" y="261"/>
                  </a:lnTo>
                  <a:cubicBezTo>
                    <a:pt x="1362" y="286"/>
                    <a:pt x="1356" y="314"/>
                    <a:pt x="1350" y="342"/>
                  </a:cubicBezTo>
                  <a:lnTo>
                    <a:pt x="1350" y="342"/>
                  </a:lnTo>
                  <a:cubicBezTo>
                    <a:pt x="1346" y="366"/>
                    <a:pt x="1342" y="389"/>
                    <a:pt x="1338" y="413"/>
                  </a:cubicBezTo>
                  <a:lnTo>
                    <a:pt x="1338" y="413"/>
                  </a:lnTo>
                  <a:cubicBezTo>
                    <a:pt x="1308" y="441"/>
                    <a:pt x="1274" y="463"/>
                    <a:pt x="1236" y="480"/>
                  </a:cubicBezTo>
                  <a:lnTo>
                    <a:pt x="1236" y="480"/>
                  </a:lnTo>
                  <a:cubicBezTo>
                    <a:pt x="1217" y="488"/>
                    <a:pt x="1232" y="515"/>
                    <a:pt x="1251" y="508"/>
                  </a:cubicBezTo>
                  <a:lnTo>
                    <a:pt x="1251" y="508"/>
                  </a:lnTo>
                  <a:cubicBezTo>
                    <a:pt x="1250" y="508"/>
                    <a:pt x="1249" y="509"/>
                    <a:pt x="1248" y="509"/>
                  </a:cubicBezTo>
                  <a:lnTo>
                    <a:pt x="1248" y="509"/>
                  </a:lnTo>
                  <a:cubicBezTo>
                    <a:pt x="1232" y="513"/>
                    <a:pt x="1235" y="534"/>
                    <a:pt x="1246" y="539"/>
                  </a:cubicBezTo>
                  <a:lnTo>
                    <a:pt x="1246" y="539"/>
                  </a:lnTo>
                  <a:cubicBezTo>
                    <a:pt x="1244" y="541"/>
                    <a:pt x="1243" y="544"/>
                    <a:pt x="1242" y="546"/>
                  </a:cubicBezTo>
                  <a:lnTo>
                    <a:pt x="1242" y="546"/>
                  </a:lnTo>
                  <a:cubicBezTo>
                    <a:pt x="1232" y="544"/>
                    <a:pt x="1222" y="543"/>
                    <a:pt x="1211" y="543"/>
                  </a:cubicBezTo>
                  <a:lnTo>
                    <a:pt x="1211" y="543"/>
                  </a:lnTo>
                  <a:cubicBezTo>
                    <a:pt x="1161" y="542"/>
                    <a:pt x="1104" y="548"/>
                    <a:pt x="1046" y="562"/>
                  </a:cubicBezTo>
                  <a:lnTo>
                    <a:pt x="1046" y="562"/>
                  </a:lnTo>
                  <a:cubicBezTo>
                    <a:pt x="1096" y="524"/>
                    <a:pt x="1147" y="487"/>
                    <a:pt x="1199" y="451"/>
                  </a:cubicBezTo>
                  <a:lnTo>
                    <a:pt x="1199" y="451"/>
                  </a:lnTo>
                  <a:cubicBezTo>
                    <a:pt x="1216" y="440"/>
                    <a:pt x="1200" y="411"/>
                    <a:pt x="1182" y="423"/>
                  </a:cubicBezTo>
                  <a:lnTo>
                    <a:pt x="1182" y="423"/>
                  </a:lnTo>
                  <a:cubicBezTo>
                    <a:pt x="1164" y="436"/>
                    <a:pt x="1147" y="448"/>
                    <a:pt x="1129" y="461"/>
                  </a:cubicBezTo>
                  <a:lnTo>
                    <a:pt x="1129" y="461"/>
                  </a:lnTo>
                  <a:cubicBezTo>
                    <a:pt x="1142" y="447"/>
                    <a:pt x="1155" y="433"/>
                    <a:pt x="1167" y="418"/>
                  </a:cubicBezTo>
                  <a:lnTo>
                    <a:pt x="1167" y="418"/>
                  </a:lnTo>
                  <a:cubicBezTo>
                    <a:pt x="1181" y="402"/>
                    <a:pt x="1158" y="379"/>
                    <a:pt x="1144" y="395"/>
                  </a:cubicBezTo>
                  <a:lnTo>
                    <a:pt x="1144" y="395"/>
                  </a:lnTo>
                  <a:cubicBezTo>
                    <a:pt x="1121" y="423"/>
                    <a:pt x="1096" y="449"/>
                    <a:pt x="1071" y="475"/>
                  </a:cubicBezTo>
                  <a:lnTo>
                    <a:pt x="1071" y="475"/>
                  </a:lnTo>
                  <a:cubicBezTo>
                    <a:pt x="1079" y="457"/>
                    <a:pt x="1084" y="438"/>
                    <a:pt x="1089" y="419"/>
                  </a:cubicBezTo>
                  <a:lnTo>
                    <a:pt x="1089" y="419"/>
                  </a:lnTo>
                  <a:cubicBezTo>
                    <a:pt x="1098" y="380"/>
                    <a:pt x="1091" y="344"/>
                    <a:pt x="1074" y="310"/>
                  </a:cubicBezTo>
                  <a:lnTo>
                    <a:pt x="1074" y="310"/>
                  </a:lnTo>
                  <a:cubicBezTo>
                    <a:pt x="1103" y="255"/>
                    <a:pt x="1224" y="252"/>
                    <a:pt x="1269" y="244"/>
                  </a:cubicBezTo>
                  <a:close/>
                  <a:moveTo>
                    <a:pt x="1311" y="476"/>
                  </a:moveTo>
                  <a:lnTo>
                    <a:pt x="1311" y="476"/>
                  </a:lnTo>
                  <a:cubicBezTo>
                    <a:pt x="1310" y="477"/>
                    <a:pt x="1309" y="478"/>
                    <a:pt x="1309" y="479"/>
                  </a:cubicBezTo>
                  <a:lnTo>
                    <a:pt x="1309" y="479"/>
                  </a:lnTo>
                  <a:cubicBezTo>
                    <a:pt x="1309" y="480"/>
                    <a:pt x="1308" y="481"/>
                    <a:pt x="1307" y="482"/>
                  </a:cubicBezTo>
                  <a:lnTo>
                    <a:pt x="1307" y="482"/>
                  </a:lnTo>
                  <a:cubicBezTo>
                    <a:pt x="1291" y="494"/>
                    <a:pt x="1273" y="502"/>
                    <a:pt x="1253" y="508"/>
                  </a:cubicBezTo>
                  <a:lnTo>
                    <a:pt x="1253" y="508"/>
                  </a:lnTo>
                  <a:cubicBezTo>
                    <a:pt x="1274" y="498"/>
                    <a:pt x="1292" y="487"/>
                    <a:pt x="1311" y="476"/>
                  </a:cubicBezTo>
                  <a:lnTo>
                    <a:pt x="1325" y="468"/>
                  </a:lnTo>
                  <a:lnTo>
                    <a:pt x="1325" y="468"/>
                  </a:lnTo>
                  <a:cubicBezTo>
                    <a:pt x="1324" y="468"/>
                    <a:pt x="1323" y="468"/>
                    <a:pt x="1322" y="468"/>
                  </a:cubicBezTo>
                  <a:lnTo>
                    <a:pt x="1322" y="468"/>
                  </a:lnTo>
                  <a:cubicBezTo>
                    <a:pt x="1323" y="467"/>
                    <a:pt x="1325" y="466"/>
                    <a:pt x="1326" y="466"/>
                  </a:cubicBezTo>
                  <a:lnTo>
                    <a:pt x="1326" y="466"/>
                  </a:lnTo>
                  <a:cubicBezTo>
                    <a:pt x="1325" y="466"/>
                    <a:pt x="1325" y="467"/>
                    <a:pt x="1325" y="468"/>
                  </a:cubicBezTo>
                  <a:lnTo>
                    <a:pt x="1311" y="476"/>
                  </a:lnTo>
                  <a:close/>
                  <a:moveTo>
                    <a:pt x="1285" y="536"/>
                  </a:moveTo>
                  <a:lnTo>
                    <a:pt x="1285" y="536"/>
                  </a:lnTo>
                  <a:cubicBezTo>
                    <a:pt x="1281" y="537"/>
                    <a:pt x="1276" y="539"/>
                    <a:pt x="1272" y="540"/>
                  </a:cubicBezTo>
                  <a:lnTo>
                    <a:pt x="1272" y="540"/>
                  </a:lnTo>
                  <a:cubicBezTo>
                    <a:pt x="1271" y="539"/>
                    <a:pt x="1269" y="538"/>
                    <a:pt x="1268" y="537"/>
                  </a:cubicBezTo>
                  <a:lnTo>
                    <a:pt x="1268" y="537"/>
                  </a:lnTo>
                  <a:cubicBezTo>
                    <a:pt x="1275" y="535"/>
                    <a:pt x="1281" y="532"/>
                    <a:pt x="1287" y="530"/>
                  </a:cubicBezTo>
                  <a:lnTo>
                    <a:pt x="1287" y="530"/>
                  </a:lnTo>
                  <a:cubicBezTo>
                    <a:pt x="1286" y="532"/>
                    <a:pt x="1286" y="534"/>
                    <a:pt x="1285" y="536"/>
                  </a:cubicBezTo>
                  <a:close/>
                  <a:moveTo>
                    <a:pt x="1511" y="839"/>
                  </a:moveTo>
                  <a:lnTo>
                    <a:pt x="1511" y="839"/>
                  </a:lnTo>
                  <a:cubicBezTo>
                    <a:pt x="1487" y="740"/>
                    <a:pt x="1422" y="631"/>
                    <a:pt x="1329" y="577"/>
                  </a:cubicBezTo>
                  <a:lnTo>
                    <a:pt x="1329" y="577"/>
                  </a:lnTo>
                  <a:cubicBezTo>
                    <a:pt x="1355" y="552"/>
                    <a:pt x="1366" y="509"/>
                    <a:pt x="1375" y="477"/>
                  </a:cubicBezTo>
                  <a:lnTo>
                    <a:pt x="1375" y="477"/>
                  </a:lnTo>
                  <a:cubicBezTo>
                    <a:pt x="1377" y="468"/>
                    <a:pt x="1379" y="460"/>
                    <a:pt x="1381" y="452"/>
                  </a:cubicBezTo>
                  <a:lnTo>
                    <a:pt x="1381" y="452"/>
                  </a:lnTo>
                  <a:cubicBezTo>
                    <a:pt x="1381" y="451"/>
                    <a:pt x="1382" y="450"/>
                    <a:pt x="1382" y="448"/>
                  </a:cubicBezTo>
                  <a:lnTo>
                    <a:pt x="1382" y="448"/>
                  </a:lnTo>
                  <a:cubicBezTo>
                    <a:pt x="1385" y="435"/>
                    <a:pt x="1387" y="420"/>
                    <a:pt x="1390" y="405"/>
                  </a:cubicBezTo>
                  <a:lnTo>
                    <a:pt x="1390" y="405"/>
                  </a:lnTo>
                  <a:lnTo>
                    <a:pt x="1390" y="405"/>
                  </a:lnTo>
                  <a:lnTo>
                    <a:pt x="1390" y="405"/>
                  </a:lnTo>
                  <a:cubicBezTo>
                    <a:pt x="1395" y="399"/>
                    <a:pt x="1396" y="392"/>
                    <a:pt x="1393" y="387"/>
                  </a:cubicBezTo>
                  <a:lnTo>
                    <a:pt x="1393" y="387"/>
                  </a:lnTo>
                  <a:cubicBezTo>
                    <a:pt x="1403" y="326"/>
                    <a:pt x="1413" y="266"/>
                    <a:pt x="1453" y="214"/>
                  </a:cubicBezTo>
                  <a:lnTo>
                    <a:pt x="1453" y="214"/>
                  </a:lnTo>
                  <a:cubicBezTo>
                    <a:pt x="1454" y="212"/>
                    <a:pt x="1455" y="210"/>
                    <a:pt x="1456" y="208"/>
                  </a:cubicBezTo>
                  <a:lnTo>
                    <a:pt x="1456" y="208"/>
                  </a:lnTo>
                  <a:cubicBezTo>
                    <a:pt x="1472" y="195"/>
                    <a:pt x="1458" y="161"/>
                    <a:pt x="1432" y="166"/>
                  </a:cubicBezTo>
                  <a:lnTo>
                    <a:pt x="1432" y="166"/>
                  </a:lnTo>
                  <a:cubicBezTo>
                    <a:pt x="1335" y="183"/>
                    <a:pt x="1237" y="201"/>
                    <a:pt x="1140" y="218"/>
                  </a:cubicBezTo>
                  <a:lnTo>
                    <a:pt x="1140" y="218"/>
                  </a:lnTo>
                  <a:cubicBezTo>
                    <a:pt x="1101" y="224"/>
                    <a:pt x="1067" y="236"/>
                    <a:pt x="1045" y="262"/>
                  </a:cubicBezTo>
                  <a:lnTo>
                    <a:pt x="1045" y="262"/>
                  </a:lnTo>
                  <a:cubicBezTo>
                    <a:pt x="988" y="183"/>
                    <a:pt x="899" y="112"/>
                    <a:pt x="880" y="30"/>
                  </a:cubicBezTo>
                  <a:lnTo>
                    <a:pt x="880" y="30"/>
                  </a:lnTo>
                  <a:cubicBezTo>
                    <a:pt x="878" y="20"/>
                    <a:pt x="871" y="14"/>
                    <a:pt x="863" y="13"/>
                  </a:cubicBezTo>
                  <a:lnTo>
                    <a:pt x="863" y="13"/>
                  </a:lnTo>
                  <a:cubicBezTo>
                    <a:pt x="850" y="0"/>
                    <a:pt x="821" y="5"/>
                    <a:pt x="822" y="29"/>
                  </a:cubicBezTo>
                  <a:lnTo>
                    <a:pt x="822" y="29"/>
                  </a:lnTo>
                  <a:cubicBezTo>
                    <a:pt x="823" y="137"/>
                    <a:pt x="736" y="202"/>
                    <a:pt x="659" y="277"/>
                  </a:cubicBezTo>
                  <a:lnTo>
                    <a:pt x="659" y="277"/>
                  </a:lnTo>
                  <a:cubicBezTo>
                    <a:pt x="625" y="118"/>
                    <a:pt x="409" y="168"/>
                    <a:pt x="324" y="61"/>
                  </a:cubicBezTo>
                  <a:lnTo>
                    <a:pt x="324" y="61"/>
                  </a:lnTo>
                  <a:cubicBezTo>
                    <a:pt x="306" y="38"/>
                    <a:pt x="276" y="67"/>
                    <a:pt x="286" y="91"/>
                  </a:cubicBezTo>
                  <a:lnTo>
                    <a:pt x="286" y="91"/>
                  </a:lnTo>
                  <a:cubicBezTo>
                    <a:pt x="344" y="219"/>
                    <a:pt x="131" y="390"/>
                    <a:pt x="263" y="501"/>
                  </a:cubicBezTo>
                  <a:lnTo>
                    <a:pt x="263" y="501"/>
                  </a:lnTo>
                  <a:cubicBezTo>
                    <a:pt x="192" y="523"/>
                    <a:pt x="114" y="587"/>
                    <a:pt x="54" y="531"/>
                  </a:cubicBezTo>
                  <a:lnTo>
                    <a:pt x="54" y="531"/>
                  </a:lnTo>
                  <a:cubicBezTo>
                    <a:pt x="37" y="515"/>
                    <a:pt x="15" y="528"/>
                    <a:pt x="12" y="546"/>
                  </a:cubicBezTo>
                  <a:lnTo>
                    <a:pt x="12" y="546"/>
                  </a:lnTo>
                  <a:cubicBezTo>
                    <a:pt x="5" y="549"/>
                    <a:pt x="0" y="556"/>
                    <a:pt x="1" y="567"/>
                  </a:cubicBezTo>
                  <a:lnTo>
                    <a:pt x="1" y="567"/>
                  </a:lnTo>
                  <a:cubicBezTo>
                    <a:pt x="18" y="695"/>
                    <a:pt x="93" y="824"/>
                    <a:pt x="220" y="872"/>
                  </a:cubicBezTo>
                  <a:lnTo>
                    <a:pt x="220" y="872"/>
                  </a:lnTo>
                  <a:cubicBezTo>
                    <a:pt x="112" y="972"/>
                    <a:pt x="93" y="1142"/>
                    <a:pt x="58" y="1278"/>
                  </a:cubicBezTo>
                  <a:lnTo>
                    <a:pt x="58" y="1278"/>
                  </a:lnTo>
                  <a:cubicBezTo>
                    <a:pt x="52" y="1299"/>
                    <a:pt x="75" y="1314"/>
                    <a:pt x="93" y="1306"/>
                  </a:cubicBezTo>
                  <a:lnTo>
                    <a:pt x="93" y="1306"/>
                  </a:lnTo>
                  <a:cubicBezTo>
                    <a:pt x="168" y="1269"/>
                    <a:pt x="259" y="1309"/>
                    <a:pt x="337" y="1307"/>
                  </a:cubicBezTo>
                  <a:lnTo>
                    <a:pt x="337" y="1307"/>
                  </a:lnTo>
                  <a:cubicBezTo>
                    <a:pt x="405" y="1306"/>
                    <a:pt x="469" y="1277"/>
                    <a:pt x="524" y="1238"/>
                  </a:cubicBezTo>
                  <a:lnTo>
                    <a:pt x="524" y="1238"/>
                  </a:lnTo>
                  <a:cubicBezTo>
                    <a:pt x="537" y="1272"/>
                    <a:pt x="555" y="1303"/>
                    <a:pt x="576" y="1332"/>
                  </a:cubicBezTo>
                  <a:lnTo>
                    <a:pt x="576" y="1332"/>
                  </a:lnTo>
                  <a:cubicBezTo>
                    <a:pt x="633" y="1410"/>
                    <a:pt x="730" y="1445"/>
                    <a:pt x="767" y="1539"/>
                  </a:cubicBezTo>
                  <a:lnTo>
                    <a:pt x="767" y="1539"/>
                  </a:lnTo>
                  <a:cubicBezTo>
                    <a:pt x="777" y="1564"/>
                    <a:pt x="814" y="1561"/>
                    <a:pt x="815" y="1532"/>
                  </a:cubicBezTo>
                  <a:lnTo>
                    <a:pt x="815" y="1532"/>
                  </a:lnTo>
                  <a:cubicBezTo>
                    <a:pt x="819" y="1428"/>
                    <a:pt x="916" y="1378"/>
                    <a:pt x="978" y="1304"/>
                  </a:cubicBezTo>
                  <a:lnTo>
                    <a:pt x="978" y="1304"/>
                  </a:lnTo>
                  <a:cubicBezTo>
                    <a:pt x="994" y="1321"/>
                    <a:pt x="1017" y="1331"/>
                    <a:pt x="1042" y="1333"/>
                  </a:cubicBezTo>
                  <a:lnTo>
                    <a:pt x="1042" y="1333"/>
                  </a:lnTo>
                  <a:cubicBezTo>
                    <a:pt x="1162" y="1344"/>
                    <a:pt x="1295" y="1279"/>
                    <a:pt x="1403" y="1349"/>
                  </a:cubicBezTo>
                  <a:lnTo>
                    <a:pt x="1403" y="1349"/>
                  </a:lnTo>
                  <a:cubicBezTo>
                    <a:pt x="1416" y="1373"/>
                    <a:pt x="1456" y="1360"/>
                    <a:pt x="1448" y="1331"/>
                  </a:cubicBezTo>
                  <a:lnTo>
                    <a:pt x="1448" y="1331"/>
                  </a:lnTo>
                  <a:cubicBezTo>
                    <a:pt x="1408" y="1190"/>
                    <a:pt x="1355" y="1055"/>
                    <a:pt x="1287" y="925"/>
                  </a:cubicBezTo>
                  <a:lnTo>
                    <a:pt x="1287" y="925"/>
                  </a:lnTo>
                  <a:cubicBezTo>
                    <a:pt x="1287" y="924"/>
                    <a:pt x="1286" y="924"/>
                    <a:pt x="1286" y="923"/>
                  </a:cubicBezTo>
                  <a:lnTo>
                    <a:pt x="1286" y="923"/>
                  </a:lnTo>
                  <a:cubicBezTo>
                    <a:pt x="1291" y="920"/>
                    <a:pt x="1295" y="917"/>
                    <a:pt x="1299" y="914"/>
                  </a:cubicBezTo>
                  <a:lnTo>
                    <a:pt x="1299" y="914"/>
                  </a:lnTo>
                  <a:cubicBezTo>
                    <a:pt x="1311" y="907"/>
                    <a:pt x="1457" y="852"/>
                    <a:pt x="1462" y="867"/>
                  </a:cubicBezTo>
                  <a:lnTo>
                    <a:pt x="1462" y="867"/>
                  </a:lnTo>
                  <a:cubicBezTo>
                    <a:pt x="1471" y="897"/>
                    <a:pt x="1517" y="885"/>
                    <a:pt x="1509" y="856"/>
                  </a:cubicBezTo>
                  <a:lnTo>
                    <a:pt x="1509" y="856"/>
                  </a:lnTo>
                  <a:cubicBezTo>
                    <a:pt x="1512" y="851"/>
                    <a:pt x="1513" y="845"/>
                    <a:pt x="1511" y="839"/>
                  </a:cubicBezTo>
                  <a:close/>
                </a:path>
              </a:pathLst>
            </a:custGeom>
            <a:solidFill>
              <a:schemeClr val="accent6"/>
            </a:solidFill>
            <a:ln>
              <a:noFill/>
            </a:ln>
            <a:effectLst/>
          </p:spPr>
          <p:txBody>
            <a:bodyPr wrap="none" anchor="ctr"/>
            <a:lstStyle/>
            <a:p>
              <a:endParaRPr lang="es-ES_tradnl" sz="919" dirty="0"/>
            </a:p>
          </p:txBody>
        </p:sp>
        <p:grpSp>
          <p:nvGrpSpPr>
            <p:cNvPr id="26" name="Group 25">
              <a:extLst>
                <a:ext uri="{FF2B5EF4-FFF2-40B4-BE49-F238E27FC236}">
                  <a16:creationId xmlns:a16="http://schemas.microsoft.com/office/drawing/2014/main" id="{44919132-B862-EA41-A1EB-CF3BD8483AB6}"/>
                </a:ext>
              </a:extLst>
            </p:cNvPr>
            <p:cNvGrpSpPr/>
            <p:nvPr/>
          </p:nvGrpSpPr>
          <p:grpSpPr>
            <a:xfrm rot="759599">
              <a:off x="4255492" y="3949389"/>
              <a:ext cx="745606" cy="1153261"/>
              <a:chOff x="4870112" y="3645384"/>
              <a:chExt cx="381280" cy="589742"/>
            </a:xfrm>
            <a:solidFill>
              <a:schemeClr val="accent5"/>
            </a:solidFill>
          </p:grpSpPr>
          <p:sp>
            <p:nvSpPr>
              <p:cNvPr id="138" name="Freeform 401">
                <a:extLst>
                  <a:ext uri="{FF2B5EF4-FFF2-40B4-BE49-F238E27FC236}">
                    <a16:creationId xmlns:a16="http://schemas.microsoft.com/office/drawing/2014/main" id="{5A95FCAA-B8DA-C14E-96C9-7C47DED595C9}"/>
                  </a:ext>
                </a:extLst>
              </p:cNvPr>
              <p:cNvSpPr>
                <a:spLocks noChangeArrowheads="1"/>
              </p:cNvSpPr>
              <p:nvPr/>
            </p:nvSpPr>
            <p:spPr bwMode="auto">
              <a:xfrm>
                <a:off x="5185505" y="3739353"/>
                <a:ext cx="19442" cy="25923"/>
              </a:xfrm>
              <a:custGeom>
                <a:avLst/>
                <a:gdLst>
                  <a:gd name="T0" fmla="*/ 38 w 81"/>
                  <a:gd name="T1" fmla="*/ 86 h 105"/>
                  <a:gd name="T2" fmla="*/ 38 w 81"/>
                  <a:gd name="T3" fmla="*/ 86 h 105"/>
                  <a:gd name="T4" fmla="*/ 69 w 81"/>
                  <a:gd name="T5" fmla="*/ 34 h 105"/>
                  <a:gd name="T6" fmla="*/ 69 w 81"/>
                  <a:gd name="T7" fmla="*/ 34 h 105"/>
                  <a:gd name="T8" fmla="*/ 41 w 81"/>
                  <a:gd name="T9" fmla="*/ 18 h 105"/>
                  <a:gd name="T10" fmla="*/ 41 w 81"/>
                  <a:gd name="T11" fmla="*/ 18 h 105"/>
                  <a:gd name="T12" fmla="*/ 10 w 81"/>
                  <a:gd name="T13" fmla="*/ 70 h 105"/>
                  <a:gd name="T14" fmla="*/ 10 w 81"/>
                  <a:gd name="T15" fmla="*/ 70 h 105"/>
                  <a:gd name="T16" fmla="*/ 38 w 81"/>
                  <a:gd name="T17" fmla="*/ 8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05">
                    <a:moveTo>
                      <a:pt x="38" y="86"/>
                    </a:moveTo>
                    <a:lnTo>
                      <a:pt x="38" y="86"/>
                    </a:lnTo>
                    <a:cubicBezTo>
                      <a:pt x="48" y="69"/>
                      <a:pt x="59" y="52"/>
                      <a:pt x="69" y="34"/>
                    </a:cubicBezTo>
                    <a:lnTo>
                      <a:pt x="69" y="34"/>
                    </a:lnTo>
                    <a:cubicBezTo>
                      <a:pt x="80" y="16"/>
                      <a:pt x="52" y="0"/>
                      <a:pt x="41" y="18"/>
                    </a:cubicBezTo>
                    <a:lnTo>
                      <a:pt x="41" y="18"/>
                    </a:lnTo>
                    <a:cubicBezTo>
                      <a:pt x="31" y="35"/>
                      <a:pt x="21" y="53"/>
                      <a:pt x="10" y="70"/>
                    </a:cubicBezTo>
                    <a:lnTo>
                      <a:pt x="10" y="70"/>
                    </a:lnTo>
                    <a:cubicBezTo>
                      <a:pt x="0" y="88"/>
                      <a:pt x="28" y="104"/>
                      <a:pt x="38"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nvGrpSpPr>
              <p:cNvPr id="139" name="Group 138">
                <a:extLst>
                  <a:ext uri="{FF2B5EF4-FFF2-40B4-BE49-F238E27FC236}">
                    <a16:creationId xmlns:a16="http://schemas.microsoft.com/office/drawing/2014/main" id="{0506544E-D1BF-E24F-80F1-B82F229529B1}"/>
                  </a:ext>
                </a:extLst>
              </p:cNvPr>
              <p:cNvGrpSpPr/>
              <p:nvPr/>
            </p:nvGrpSpPr>
            <p:grpSpPr>
              <a:xfrm>
                <a:off x="4870112" y="3645384"/>
                <a:ext cx="381280" cy="589742"/>
                <a:chOff x="4870112" y="3645384"/>
                <a:chExt cx="381280" cy="589742"/>
              </a:xfrm>
              <a:grpFill/>
            </p:grpSpPr>
            <p:sp>
              <p:nvSpPr>
                <p:cNvPr id="140" name="Freeform 402">
                  <a:extLst>
                    <a:ext uri="{FF2B5EF4-FFF2-40B4-BE49-F238E27FC236}">
                      <a16:creationId xmlns:a16="http://schemas.microsoft.com/office/drawing/2014/main" id="{D34D581B-EB76-2147-9677-10B3734B7495}"/>
                    </a:ext>
                  </a:extLst>
                </p:cNvPr>
                <p:cNvSpPr>
                  <a:spLocks noChangeArrowheads="1"/>
                </p:cNvSpPr>
                <p:nvPr/>
              </p:nvSpPr>
              <p:spPr bwMode="auto">
                <a:xfrm>
                  <a:off x="5194146" y="3746914"/>
                  <a:ext cx="17282" cy="24842"/>
                </a:xfrm>
                <a:custGeom>
                  <a:avLst/>
                  <a:gdLst>
                    <a:gd name="T0" fmla="*/ 10 w 72"/>
                    <a:gd name="T1" fmla="*/ 64 h 101"/>
                    <a:gd name="T2" fmla="*/ 10 w 72"/>
                    <a:gd name="T3" fmla="*/ 64 h 101"/>
                    <a:gd name="T4" fmla="*/ 39 w 72"/>
                    <a:gd name="T5" fmla="*/ 81 h 101"/>
                    <a:gd name="T6" fmla="*/ 39 w 72"/>
                    <a:gd name="T7" fmla="*/ 81 h 101"/>
                    <a:gd name="T8" fmla="*/ 61 w 72"/>
                    <a:gd name="T9" fmla="*/ 35 h 101"/>
                    <a:gd name="T10" fmla="*/ 61 w 72"/>
                    <a:gd name="T11" fmla="*/ 35 h 101"/>
                    <a:gd name="T12" fmla="*/ 33 w 72"/>
                    <a:gd name="T13" fmla="*/ 19 h 101"/>
                    <a:gd name="T14" fmla="*/ 33 w 72"/>
                    <a:gd name="T15" fmla="*/ 19 h 101"/>
                    <a:gd name="T16" fmla="*/ 10 w 72"/>
                    <a:gd name="T17" fmla="*/ 6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01">
                      <a:moveTo>
                        <a:pt x="10" y="64"/>
                      </a:moveTo>
                      <a:lnTo>
                        <a:pt x="10" y="64"/>
                      </a:lnTo>
                      <a:cubicBezTo>
                        <a:pt x="0" y="83"/>
                        <a:pt x="29" y="100"/>
                        <a:pt x="39" y="81"/>
                      </a:cubicBezTo>
                      <a:lnTo>
                        <a:pt x="39" y="81"/>
                      </a:lnTo>
                      <a:cubicBezTo>
                        <a:pt x="46" y="65"/>
                        <a:pt x="54" y="50"/>
                        <a:pt x="61" y="35"/>
                      </a:cubicBezTo>
                      <a:lnTo>
                        <a:pt x="61" y="35"/>
                      </a:lnTo>
                      <a:cubicBezTo>
                        <a:pt x="71" y="17"/>
                        <a:pt x="43" y="0"/>
                        <a:pt x="33" y="19"/>
                      </a:cubicBezTo>
                      <a:lnTo>
                        <a:pt x="33" y="19"/>
                      </a:lnTo>
                      <a:cubicBezTo>
                        <a:pt x="26" y="34"/>
                        <a:pt x="18" y="49"/>
                        <a:pt x="10" y="6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nvGrpSpPr>
                <p:cNvPr id="141" name="Group 140">
                  <a:extLst>
                    <a:ext uri="{FF2B5EF4-FFF2-40B4-BE49-F238E27FC236}">
                      <a16:creationId xmlns:a16="http://schemas.microsoft.com/office/drawing/2014/main" id="{4F01096A-DA12-7D4F-B841-08EC04454DA9}"/>
                    </a:ext>
                  </a:extLst>
                </p:cNvPr>
                <p:cNvGrpSpPr/>
                <p:nvPr/>
              </p:nvGrpSpPr>
              <p:grpSpPr>
                <a:xfrm>
                  <a:off x="4870112" y="3645384"/>
                  <a:ext cx="381280" cy="589742"/>
                  <a:chOff x="4870112" y="3645384"/>
                  <a:chExt cx="381280" cy="589742"/>
                </a:xfrm>
                <a:grpFill/>
              </p:grpSpPr>
              <p:sp>
                <p:nvSpPr>
                  <p:cNvPr id="142" name="Freeform 400">
                    <a:extLst>
                      <a:ext uri="{FF2B5EF4-FFF2-40B4-BE49-F238E27FC236}">
                        <a16:creationId xmlns:a16="http://schemas.microsoft.com/office/drawing/2014/main" id="{CC0E3B0B-39C8-5D4D-85D7-C5CE8D9AC935}"/>
                      </a:ext>
                    </a:extLst>
                  </p:cNvPr>
                  <p:cNvSpPr>
                    <a:spLocks noChangeArrowheads="1"/>
                  </p:cNvSpPr>
                  <p:nvPr/>
                </p:nvSpPr>
                <p:spPr bwMode="auto">
                  <a:xfrm>
                    <a:off x="4870112" y="3645384"/>
                    <a:ext cx="381280" cy="589742"/>
                  </a:xfrm>
                  <a:custGeom>
                    <a:avLst/>
                    <a:gdLst>
                      <a:gd name="T0" fmla="*/ 1213 w 1556"/>
                      <a:gd name="T1" fmla="*/ 681 h 2407"/>
                      <a:gd name="T2" fmla="*/ 1115 w 1556"/>
                      <a:gd name="T3" fmla="*/ 639 h 2407"/>
                      <a:gd name="T4" fmla="*/ 1269 w 1556"/>
                      <a:gd name="T5" fmla="*/ 414 h 2407"/>
                      <a:gd name="T6" fmla="*/ 1399 w 1556"/>
                      <a:gd name="T7" fmla="*/ 608 h 2407"/>
                      <a:gd name="T8" fmla="*/ 130 w 1556"/>
                      <a:gd name="T9" fmla="*/ 401 h 2407"/>
                      <a:gd name="T10" fmla="*/ 194 w 1556"/>
                      <a:gd name="T11" fmla="*/ 473 h 2407"/>
                      <a:gd name="T12" fmla="*/ 146 w 1556"/>
                      <a:gd name="T13" fmla="*/ 335 h 2407"/>
                      <a:gd name="T14" fmla="*/ 243 w 1556"/>
                      <a:gd name="T15" fmla="*/ 316 h 2407"/>
                      <a:gd name="T16" fmla="*/ 376 w 1556"/>
                      <a:gd name="T17" fmla="*/ 568 h 2407"/>
                      <a:gd name="T18" fmla="*/ 402 w 1556"/>
                      <a:gd name="T19" fmla="*/ 646 h 2407"/>
                      <a:gd name="T20" fmla="*/ 130 w 1556"/>
                      <a:gd name="T21" fmla="*/ 347 h 2407"/>
                      <a:gd name="T22" fmla="*/ 385 w 1556"/>
                      <a:gd name="T23" fmla="*/ 205 h 2407"/>
                      <a:gd name="T24" fmla="*/ 569 w 1556"/>
                      <a:gd name="T25" fmla="*/ 131 h 2407"/>
                      <a:gd name="T26" fmla="*/ 530 w 1556"/>
                      <a:gd name="T27" fmla="*/ 191 h 2407"/>
                      <a:gd name="T28" fmla="*/ 365 w 1556"/>
                      <a:gd name="T29" fmla="*/ 306 h 2407"/>
                      <a:gd name="T30" fmla="*/ 998 w 1556"/>
                      <a:gd name="T31" fmla="*/ 125 h 2407"/>
                      <a:gd name="T32" fmla="*/ 911 w 1556"/>
                      <a:gd name="T33" fmla="*/ 159 h 2407"/>
                      <a:gd name="T34" fmla="*/ 886 w 1556"/>
                      <a:gd name="T35" fmla="*/ 111 h 2407"/>
                      <a:gd name="T36" fmla="*/ 832 w 1556"/>
                      <a:gd name="T37" fmla="*/ 90 h 2407"/>
                      <a:gd name="T38" fmla="*/ 790 w 1556"/>
                      <a:gd name="T39" fmla="*/ 166 h 2407"/>
                      <a:gd name="T40" fmla="*/ 995 w 1556"/>
                      <a:gd name="T41" fmla="*/ 65 h 2407"/>
                      <a:gd name="T42" fmla="*/ 937 w 1556"/>
                      <a:gd name="T43" fmla="*/ 180 h 2407"/>
                      <a:gd name="T44" fmla="*/ 829 w 1556"/>
                      <a:gd name="T45" fmla="*/ 570 h 2407"/>
                      <a:gd name="T46" fmla="*/ 771 w 1556"/>
                      <a:gd name="T47" fmla="*/ 514 h 2407"/>
                      <a:gd name="T48" fmla="*/ 668 w 1556"/>
                      <a:gd name="T49" fmla="*/ 465 h 2407"/>
                      <a:gd name="T50" fmla="*/ 539 w 1556"/>
                      <a:gd name="T51" fmla="*/ 462 h 2407"/>
                      <a:gd name="T52" fmla="*/ 558 w 1556"/>
                      <a:gd name="T53" fmla="*/ 498 h 2407"/>
                      <a:gd name="T54" fmla="*/ 587 w 1556"/>
                      <a:gd name="T55" fmla="*/ 569 h 2407"/>
                      <a:gd name="T56" fmla="*/ 545 w 1556"/>
                      <a:gd name="T57" fmla="*/ 267 h 2407"/>
                      <a:gd name="T58" fmla="*/ 622 w 1556"/>
                      <a:gd name="T59" fmla="*/ 326 h 2407"/>
                      <a:gd name="T60" fmla="*/ 722 w 1556"/>
                      <a:gd name="T61" fmla="*/ 248 h 2407"/>
                      <a:gd name="T62" fmla="*/ 814 w 1556"/>
                      <a:gd name="T63" fmla="*/ 213 h 2407"/>
                      <a:gd name="T64" fmla="*/ 847 w 1556"/>
                      <a:gd name="T65" fmla="*/ 208 h 2407"/>
                      <a:gd name="T66" fmla="*/ 915 w 1556"/>
                      <a:gd name="T67" fmla="*/ 221 h 2407"/>
                      <a:gd name="T68" fmla="*/ 974 w 1556"/>
                      <a:gd name="T69" fmla="*/ 265 h 2407"/>
                      <a:gd name="T70" fmla="*/ 1009 w 1556"/>
                      <a:gd name="T71" fmla="*/ 289 h 2407"/>
                      <a:gd name="T72" fmla="*/ 1115 w 1556"/>
                      <a:gd name="T73" fmla="*/ 305 h 2407"/>
                      <a:gd name="T74" fmla="*/ 1163 w 1556"/>
                      <a:gd name="T75" fmla="*/ 472 h 2407"/>
                      <a:gd name="T76" fmla="*/ 689 w 1556"/>
                      <a:gd name="T77" fmla="*/ 702 h 2407"/>
                      <a:gd name="T78" fmla="*/ 1301 w 1556"/>
                      <a:gd name="T79" fmla="*/ 242 h 2407"/>
                      <a:gd name="T80" fmla="*/ 1252 w 1556"/>
                      <a:gd name="T81" fmla="*/ 215 h 2407"/>
                      <a:gd name="T82" fmla="*/ 1233 w 1556"/>
                      <a:gd name="T83" fmla="*/ 190 h 2407"/>
                      <a:gd name="T84" fmla="*/ 1112 w 1556"/>
                      <a:gd name="T85" fmla="*/ 214 h 2407"/>
                      <a:gd name="T86" fmla="*/ 982 w 1556"/>
                      <a:gd name="T87" fmla="*/ 211 h 2407"/>
                      <a:gd name="T88" fmla="*/ 1090 w 1556"/>
                      <a:gd name="T89" fmla="*/ 1049 h 2407"/>
                      <a:gd name="T90" fmla="*/ 1054 w 1556"/>
                      <a:gd name="T91" fmla="*/ 1138 h 2407"/>
                      <a:gd name="T92" fmla="*/ 284 w 1556"/>
                      <a:gd name="T93" fmla="*/ 1368 h 2407"/>
                      <a:gd name="T94" fmla="*/ 359 w 1556"/>
                      <a:gd name="T95" fmla="*/ 1316 h 2407"/>
                      <a:gd name="T96" fmla="*/ 1441 w 1556"/>
                      <a:gd name="T97" fmla="*/ 358 h 2407"/>
                      <a:gd name="T98" fmla="*/ 692 w 1556"/>
                      <a:gd name="T99" fmla="*/ 88 h 2407"/>
                      <a:gd name="T100" fmla="*/ 252 w 1556"/>
                      <a:gd name="T101" fmla="*/ 260 h 2407"/>
                      <a:gd name="T102" fmla="*/ 538 w 1556"/>
                      <a:gd name="T103" fmla="*/ 740 h 2407"/>
                      <a:gd name="T104" fmla="*/ 529 w 1556"/>
                      <a:gd name="T105" fmla="*/ 1598 h 2407"/>
                      <a:gd name="T106" fmla="*/ 449 w 1556"/>
                      <a:gd name="T107" fmla="*/ 1482 h 2407"/>
                      <a:gd name="T108" fmla="*/ 258 w 1556"/>
                      <a:gd name="T109" fmla="*/ 1090 h 2407"/>
                      <a:gd name="T110" fmla="*/ 406 w 1556"/>
                      <a:gd name="T111" fmla="*/ 1506 h 2407"/>
                      <a:gd name="T112" fmla="*/ 610 w 1556"/>
                      <a:gd name="T113" fmla="*/ 1427 h 2407"/>
                      <a:gd name="T114" fmla="*/ 980 w 1556"/>
                      <a:gd name="T115" fmla="*/ 1040 h 2407"/>
                      <a:gd name="T116" fmla="*/ 1452 w 1556"/>
                      <a:gd name="T117" fmla="*/ 630 h 2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6" h="2407">
                        <a:moveTo>
                          <a:pt x="904" y="678"/>
                        </a:moveTo>
                        <a:lnTo>
                          <a:pt x="904" y="678"/>
                        </a:lnTo>
                        <a:cubicBezTo>
                          <a:pt x="906" y="677"/>
                          <a:pt x="907" y="677"/>
                          <a:pt x="908" y="677"/>
                        </a:cubicBezTo>
                        <a:lnTo>
                          <a:pt x="908" y="677"/>
                        </a:lnTo>
                        <a:cubicBezTo>
                          <a:pt x="962" y="668"/>
                          <a:pt x="1016" y="659"/>
                          <a:pt x="1070" y="651"/>
                        </a:cubicBezTo>
                        <a:lnTo>
                          <a:pt x="1070" y="651"/>
                        </a:lnTo>
                        <a:cubicBezTo>
                          <a:pt x="1017" y="664"/>
                          <a:pt x="958" y="678"/>
                          <a:pt x="904" y="678"/>
                        </a:cubicBezTo>
                        <a:close/>
                        <a:moveTo>
                          <a:pt x="1399" y="608"/>
                        </a:moveTo>
                        <a:lnTo>
                          <a:pt x="1399" y="608"/>
                        </a:lnTo>
                        <a:cubicBezTo>
                          <a:pt x="1344" y="645"/>
                          <a:pt x="1276" y="663"/>
                          <a:pt x="1213" y="681"/>
                        </a:cubicBezTo>
                        <a:lnTo>
                          <a:pt x="1213" y="681"/>
                        </a:lnTo>
                        <a:cubicBezTo>
                          <a:pt x="1155" y="696"/>
                          <a:pt x="1095" y="706"/>
                          <a:pt x="1037" y="717"/>
                        </a:cubicBezTo>
                        <a:lnTo>
                          <a:pt x="1037" y="717"/>
                        </a:lnTo>
                        <a:cubicBezTo>
                          <a:pt x="984" y="726"/>
                          <a:pt x="938" y="722"/>
                          <a:pt x="894" y="709"/>
                        </a:cubicBezTo>
                        <a:lnTo>
                          <a:pt x="894" y="709"/>
                        </a:lnTo>
                        <a:cubicBezTo>
                          <a:pt x="979" y="712"/>
                          <a:pt x="1074" y="682"/>
                          <a:pt x="1146" y="664"/>
                        </a:cubicBezTo>
                        <a:lnTo>
                          <a:pt x="1146" y="664"/>
                        </a:lnTo>
                        <a:cubicBezTo>
                          <a:pt x="1166" y="659"/>
                          <a:pt x="1158" y="628"/>
                          <a:pt x="1137" y="633"/>
                        </a:cubicBezTo>
                        <a:lnTo>
                          <a:pt x="1137" y="633"/>
                        </a:lnTo>
                        <a:cubicBezTo>
                          <a:pt x="1130" y="635"/>
                          <a:pt x="1122" y="636"/>
                          <a:pt x="1115" y="639"/>
                        </a:cubicBezTo>
                        <a:lnTo>
                          <a:pt x="1115" y="639"/>
                        </a:lnTo>
                        <a:cubicBezTo>
                          <a:pt x="1121" y="629"/>
                          <a:pt x="1112" y="611"/>
                          <a:pt x="1096" y="613"/>
                        </a:cubicBezTo>
                        <a:lnTo>
                          <a:pt x="1096" y="613"/>
                        </a:lnTo>
                        <a:cubicBezTo>
                          <a:pt x="1053" y="621"/>
                          <a:pt x="1009" y="628"/>
                          <a:pt x="965" y="635"/>
                        </a:cubicBezTo>
                        <a:lnTo>
                          <a:pt x="965" y="635"/>
                        </a:lnTo>
                        <a:cubicBezTo>
                          <a:pt x="926" y="642"/>
                          <a:pt x="874" y="659"/>
                          <a:pt x="832" y="652"/>
                        </a:cubicBezTo>
                        <a:lnTo>
                          <a:pt x="832" y="652"/>
                        </a:lnTo>
                        <a:cubicBezTo>
                          <a:pt x="1006" y="631"/>
                          <a:pt x="1204" y="578"/>
                          <a:pt x="1267" y="419"/>
                        </a:cubicBezTo>
                        <a:lnTo>
                          <a:pt x="1267" y="419"/>
                        </a:lnTo>
                        <a:cubicBezTo>
                          <a:pt x="1267" y="417"/>
                          <a:pt x="1268" y="415"/>
                          <a:pt x="1269" y="414"/>
                        </a:cubicBezTo>
                        <a:lnTo>
                          <a:pt x="1269" y="414"/>
                        </a:lnTo>
                        <a:cubicBezTo>
                          <a:pt x="1271" y="413"/>
                          <a:pt x="1274" y="412"/>
                          <a:pt x="1276" y="410"/>
                        </a:cubicBezTo>
                        <a:lnTo>
                          <a:pt x="1276" y="410"/>
                        </a:lnTo>
                        <a:cubicBezTo>
                          <a:pt x="1310" y="381"/>
                          <a:pt x="1349" y="372"/>
                          <a:pt x="1393" y="384"/>
                        </a:cubicBezTo>
                        <a:lnTo>
                          <a:pt x="1393" y="384"/>
                        </a:lnTo>
                        <a:cubicBezTo>
                          <a:pt x="1396" y="384"/>
                          <a:pt x="1400" y="386"/>
                          <a:pt x="1402" y="386"/>
                        </a:cubicBezTo>
                        <a:lnTo>
                          <a:pt x="1402" y="386"/>
                        </a:lnTo>
                        <a:cubicBezTo>
                          <a:pt x="1406" y="388"/>
                          <a:pt x="1410" y="389"/>
                          <a:pt x="1415" y="389"/>
                        </a:cubicBezTo>
                        <a:lnTo>
                          <a:pt x="1415" y="389"/>
                        </a:lnTo>
                        <a:cubicBezTo>
                          <a:pt x="1532" y="428"/>
                          <a:pt x="1456" y="570"/>
                          <a:pt x="1399" y="608"/>
                        </a:cubicBezTo>
                        <a:close/>
                        <a:moveTo>
                          <a:pt x="307" y="691"/>
                        </a:moveTo>
                        <a:lnTo>
                          <a:pt x="307" y="691"/>
                        </a:lnTo>
                        <a:cubicBezTo>
                          <a:pt x="228" y="667"/>
                          <a:pt x="166" y="606"/>
                          <a:pt x="126" y="537"/>
                        </a:cubicBezTo>
                        <a:lnTo>
                          <a:pt x="126" y="537"/>
                        </a:lnTo>
                        <a:cubicBezTo>
                          <a:pt x="99" y="493"/>
                          <a:pt x="83" y="424"/>
                          <a:pt x="110" y="373"/>
                        </a:cubicBezTo>
                        <a:lnTo>
                          <a:pt x="110" y="373"/>
                        </a:lnTo>
                        <a:cubicBezTo>
                          <a:pt x="110" y="373"/>
                          <a:pt x="110" y="374"/>
                          <a:pt x="111" y="374"/>
                        </a:cubicBezTo>
                        <a:lnTo>
                          <a:pt x="111" y="374"/>
                        </a:lnTo>
                        <a:cubicBezTo>
                          <a:pt x="117" y="384"/>
                          <a:pt x="123" y="393"/>
                          <a:pt x="130" y="401"/>
                        </a:cubicBezTo>
                        <a:lnTo>
                          <a:pt x="130" y="401"/>
                        </a:lnTo>
                        <a:cubicBezTo>
                          <a:pt x="118" y="399"/>
                          <a:pt x="104" y="411"/>
                          <a:pt x="111" y="426"/>
                        </a:cubicBezTo>
                        <a:lnTo>
                          <a:pt x="111" y="426"/>
                        </a:lnTo>
                        <a:cubicBezTo>
                          <a:pt x="129" y="461"/>
                          <a:pt x="154" y="490"/>
                          <a:pt x="186" y="514"/>
                        </a:cubicBezTo>
                        <a:lnTo>
                          <a:pt x="186" y="514"/>
                        </a:lnTo>
                        <a:cubicBezTo>
                          <a:pt x="203" y="526"/>
                          <a:pt x="219" y="498"/>
                          <a:pt x="203" y="485"/>
                        </a:cubicBezTo>
                        <a:lnTo>
                          <a:pt x="203" y="485"/>
                        </a:lnTo>
                        <a:cubicBezTo>
                          <a:pt x="180" y="469"/>
                          <a:pt x="162" y="447"/>
                          <a:pt x="148" y="424"/>
                        </a:cubicBezTo>
                        <a:lnTo>
                          <a:pt x="148" y="424"/>
                        </a:lnTo>
                        <a:cubicBezTo>
                          <a:pt x="162" y="441"/>
                          <a:pt x="178" y="458"/>
                          <a:pt x="194" y="473"/>
                        </a:cubicBezTo>
                        <a:lnTo>
                          <a:pt x="194" y="473"/>
                        </a:lnTo>
                        <a:cubicBezTo>
                          <a:pt x="209" y="488"/>
                          <a:pt x="232" y="465"/>
                          <a:pt x="218" y="451"/>
                        </a:cubicBezTo>
                        <a:lnTo>
                          <a:pt x="218" y="451"/>
                        </a:lnTo>
                        <a:cubicBezTo>
                          <a:pt x="221" y="453"/>
                          <a:pt x="223" y="455"/>
                          <a:pt x="227" y="458"/>
                        </a:cubicBezTo>
                        <a:lnTo>
                          <a:pt x="227" y="458"/>
                        </a:lnTo>
                        <a:cubicBezTo>
                          <a:pt x="243" y="471"/>
                          <a:pt x="259" y="442"/>
                          <a:pt x="242" y="430"/>
                        </a:cubicBezTo>
                        <a:lnTo>
                          <a:pt x="242" y="430"/>
                        </a:lnTo>
                        <a:cubicBezTo>
                          <a:pt x="211" y="405"/>
                          <a:pt x="183" y="376"/>
                          <a:pt x="160" y="341"/>
                        </a:cubicBezTo>
                        <a:lnTo>
                          <a:pt x="160" y="341"/>
                        </a:lnTo>
                        <a:cubicBezTo>
                          <a:pt x="157" y="336"/>
                          <a:pt x="151" y="335"/>
                          <a:pt x="146" y="335"/>
                        </a:cubicBezTo>
                        <a:lnTo>
                          <a:pt x="146" y="335"/>
                        </a:lnTo>
                        <a:cubicBezTo>
                          <a:pt x="153" y="330"/>
                          <a:pt x="161" y="325"/>
                          <a:pt x="171" y="321"/>
                        </a:cubicBezTo>
                        <a:lnTo>
                          <a:pt x="171" y="321"/>
                        </a:lnTo>
                        <a:cubicBezTo>
                          <a:pt x="182" y="318"/>
                          <a:pt x="193" y="315"/>
                          <a:pt x="204" y="315"/>
                        </a:cubicBezTo>
                        <a:lnTo>
                          <a:pt x="204" y="315"/>
                        </a:lnTo>
                        <a:cubicBezTo>
                          <a:pt x="262" y="409"/>
                          <a:pt x="335" y="490"/>
                          <a:pt x="423" y="556"/>
                        </a:cubicBezTo>
                        <a:lnTo>
                          <a:pt x="423" y="556"/>
                        </a:lnTo>
                        <a:cubicBezTo>
                          <a:pt x="440" y="570"/>
                          <a:pt x="456" y="541"/>
                          <a:pt x="440" y="528"/>
                        </a:cubicBezTo>
                        <a:lnTo>
                          <a:pt x="440" y="528"/>
                        </a:lnTo>
                        <a:cubicBezTo>
                          <a:pt x="362" y="470"/>
                          <a:pt x="297" y="398"/>
                          <a:pt x="243" y="316"/>
                        </a:cubicBezTo>
                        <a:lnTo>
                          <a:pt x="243" y="316"/>
                        </a:lnTo>
                        <a:cubicBezTo>
                          <a:pt x="284" y="323"/>
                          <a:pt x="325" y="341"/>
                          <a:pt x="359" y="356"/>
                        </a:cubicBezTo>
                        <a:lnTo>
                          <a:pt x="359" y="356"/>
                        </a:lnTo>
                        <a:cubicBezTo>
                          <a:pt x="362" y="445"/>
                          <a:pt x="429" y="527"/>
                          <a:pt x="509" y="585"/>
                        </a:cubicBezTo>
                        <a:lnTo>
                          <a:pt x="509" y="585"/>
                        </a:lnTo>
                        <a:cubicBezTo>
                          <a:pt x="455" y="572"/>
                          <a:pt x="413" y="565"/>
                          <a:pt x="409" y="573"/>
                        </a:cubicBezTo>
                        <a:lnTo>
                          <a:pt x="409" y="573"/>
                        </a:lnTo>
                        <a:cubicBezTo>
                          <a:pt x="417" y="553"/>
                          <a:pt x="386" y="545"/>
                          <a:pt x="378" y="564"/>
                        </a:cubicBezTo>
                        <a:lnTo>
                          <a:pt x="378" y="564"/>
                        </a:lnTo>
                        <a:cubicBezTo>
                          <a:pt x="378" y="565"/>
                          <a:pt x="377" y="566"/>
                          <a:pt x="376" y="568"/>
                        </a:cubicBezTo>
                        <a:lnTo>
                          <a:pt x="376" y="568"/>
                        </a:lnTo>
                        <a:cubicBezTo>
                          <a:pt x="375" y="573"/>
                          <a:pt x="377" y="580"/>
                          <a:pt x="380" y="583"/>
                        </a:cubicBezTo>
                        <a:lnTo>
                          <a:pt x="380" y="583"/>
                        </a:lnTo>
                        <a:cubicBezTo>
                          <a:pt x="413" y="612"/>
                          <a:pt x="483" y="615"/>
                          <a:pt x="524" y="626"/>
                        </a:cubicBezTo>
                        <a:lnTo>
                          <a:pt x="524" y="626"/>
                        </a:lnTo>
                        <a:cubicBezTo>
                          <a:pt x="540" y="630"/>
                          <a:pt x="555" y="634"/>
                          <a:pt x="571" y="638"/>
                        </a:cubicBezTo>
                        <a:lnTo>
                          <a:pt x="571" y="638"/>
                        </a:lnTo>
                        <a:cubicBezTo>
                          <a:pt x="517" y="631"/>
                          <a:pt x="464" y="623"/>
                          <a:pt x="411" y="614"/>
                        </a:cubicBezTo>
                        <a:lnTo>
                          <a:pt x="411" y="614"/>
                        </a:lnTo>
                        <a:cubicBezTo>
                          <a:pt x="390" y="611"/>
                          <a:pt x="382" y="642"/>
                          <a:pt x="402" y="646"/>
                        </a:cubicBezTo>
                        <a:lnTo>
                          <a:pt x="402" y="646"/>
                        </a:lnTo>
                        <a:cubicBezTo>
                          <a:pt x="459" y="655"/>
                          <a:pt x="516" y="663"/>
                          <a:pt x="572" y="671"/>
                        </a:cubicBezTo>
                        <a:lnTo>
                          <a:pt x="572" y="671"/>
                        </a:lnTo>
                        <a:cubicBezTo>
                          <a:pt x="577" y="672"/>
                          <a:pt x="582" y="673"/>
                          <a:pt x="587" y="673"/>
                        </a:cubicBezTo>
                        <a:lnTo>
                          <a:pt x="587" y="673"/>
                        </a:lnTo>
                        <a:cubicBezTo>
                          <a:pt x="570" y="672"/>
                          <a:pt x="553" y="669"/>
                          <a:pt x="536" y="666"/>
                        </a:cubicBezTo>
                        <a:lnTo>
                          <a:pt x="536" y="666"/>
                        </a:lnTo>
                        <a:cubicBezTo>
                          <a:pt x="520" y="664"/>
                          <a:pt x="512" y="681"/>
                          <a:pt x="517" y="691"/>
                        </a:cubicBezTo>
                        <a:lnTo>
                          <a:pt x="517" y="691"/>
                        </a:lnTo>
                        <a:cubicBezTo>
                          <a:pt x="445" y="692"/>
                          <a:pt x="383" y="714"/>
                          <a:pt x="307" y="691"/>
                        </a:cubicBezTo>
                        <a:close/>
                        <a:moveTo>
                          <a:pt x="130" y="347"/>
                        </a:moveTo>
                        <a:lnTo>
                          <a:pt x="130" y="347"/>
                        </a:lnTo>
                        <a:cubicBezTo>
                          <a:pt x="130" y="348"/>
                          <a:pt x="130" y="350"/>
                          <a:pt x="130" y="351"/>
                        </a:cubicBezTo>
                        <a:lnTo>
                          <a:pt x="130" y="351"/>
                        </a:lnTo>
                        <a:cubicBezTo>
                          <a:pt x="128" y="351"/>
                          <a:pt x="127" y="351"/>
                          <a:pt x="126" y="350"/>
                        </a:cubicBezTo>
                        <a:lnTo>
                          <a:pt x="126" y="350"/>
                        </a:lnTo>
                        <a:cubicBezTo>
                          <a:pt x="127" y="349"/>
                          <a:pt x="128" y="348"/>
                          <a:pt x="130" y="347"/>
                        </a:cubicBezTo>
                        <a:close/>
                        <a:moveTo>
                          <a:pt x="375" y="209"/>
                        </a:moveTo>
                        <a:lnTo>
                          <a:pt x="375" y="209"/>
                        </a:lnTo>
                        <a:cubicBezTo>
                          <a:pt x="378" y="209"/>
                          <a:pt x="382" y="207"/>
                          <a:pt x="385" y="205"/>
                        </a:cubicBezTo>
                        <a:lnTo>
                          <a:pt x="385" y="205"/>
                        </a:lnTo>
                        <a:cubicBezTo>
                          <a:pt x="465" y="141"/>
                          <a:pt x="580" y="60"/>
                          <a:pt x="675" y="147"/>
                        </a:cubicBezTo>
                        <a:lnTo>
                          <a:pt x="675" y="147"/>
                        </a:lnTo>
                        <a:cubicBezTo>
                          <a:pt x="693" y="163"/>
                          <a:pt x="708" y="179"/>
                          <a:pt x="724" y="191"/>
                        </a:cubicBezTo>
                        <a:lnTo>
                          <a:pt x="724" y="191"/>
                        </a:lnTo>
                        <a:cubicBezTo>
                          <a:pt x="686" y="207"/>
                          <a:pt x="650" y="224"/>
                          <a:pt x="612" y="228"/>
                        </a:cubicBezTo>
                        <a:lnTo>
                          <a:pt x="612" y="228"/>
                        </a:lnTo>
                        <a:cubicBezTo>
                          <a:pt x="609" y="195"/>
                          <a:pt x="605" y="164"/>
                          <a:pt x="601" y="131"/>
                        </a:cubicBezTo>
                        <a:lnTo>
                          <a:pt x="601" y="131"/>
                        </a:lnTo>
                        <a:cubicBezTo>
                          <a:pt x="599" y="111"/>
                          <a:pt x="567" y="111"/>
                          <a:pt x="569" y="131"/>
                        </a:cubicBezTo>
                        <a:lnTo>
                          <a:pt x="569" y="131"/>
                        </a:lnTo>
                        <a:cubicBezTo>
                          <a:pt x="572" y="164"/>
                          <a:pt x="577" y="195"/>
                          <a:pt x="580" y="228"/>
                        </a:cubicBezTo>
                        <a:lnTo>
                          <a:pt x="580" y="228"/>
                        </a:lnTo>
                        <a:cubicBezTo>
                          <a:pt x="580" y="228"/>
                          <a:pt x="578" y="228"/>
                          <a:pt x="578" y="227"/>
                        </a:cubicBezTo>
                        <a:lnTo>
                          <a:pt x="578" y="227"/>
                        </a:lnTo>
                        <a:cubicBezTo>
                          <a:pt x="567" y="210"/>
                          <a:pt x="561" y="193"/>
                          <a:pt x="561" y="173"/>
                        </a:cubicBezTo>
                        <a:lnTo>
                          <a:pt x="561" y="173"/>
                        </a:lnTo>
                        <a:cubicBezTo>
                          <a:pt x="560" y="152"/>
                          <a:pt x="528" y="152"/>
                          <a:pt x="529" y="173"/>
                        </a:cubicBezTo>
                        <a:lnTo>
                          <a:pt x="529" y="173"/>
                        </a:lnTo>
                        <a:cubicBezTo>
                          <a:pt x="529" y="179"/>
                          <a:pt x="529" y="185"/>
                          <a:pt x="530" y="191"/>
                        </a:cubicBezTo>
                        <a:lnTo>
                          <a:pt x="530" y="191"/>
                        </a:lnTo>
                        <a:cubicBezTo>
                          <a:pt x="527" y="187"/>
                          <a:pt x="525" y="181"/>
                          <a:pt x="522" y="176"/>
                        </a:cubicBezTo>
                        <a:lnTo>
                          <a:pt x="522" y="176"/>
                        </a:lnTo>
                        <a:cubicBezTo>
                          <a:pt x="513" y="157"/>
                          <a:pt x="485" y="174"/>
                          <a:pt x="494" y="192"/>
                        </a:cubicBezTo>
                        <a:lnTo>
                          <a:pt x="494" y="192"/>
                        </a:lnTo>
                        <a:cubicBezTo>
                          <a:pt x="497" y="199"/>
                          <a:pt x="500" y="205"/>
                          <a:pt x="503" y="210"/>
                        </a:cubicBezTo>
                        <a:lnTo>
                          <a:pt x="503" y="210"/>
                        </a:lnTo>
                        <a:cubicBezTo>
                          <a:pt x="458" y="201"/>
                          <a:pt x="415" y="200"/>
                          <a:pt x="385" y="255"/>
                        </a:cubicBezTo>
                        <a:lnTo>
                          <a:pt x="385" y="255"/>
                        </a:lnTo>
                        <a:cubicBezTo>
                          <a:pt x="375" y="272"/>
                          <a:pt x="369" y="289"/>
                          <a:pt x="365" y="306"/>
                        </a:cubicBezTo>
                        <a:lnTo>
                          <a:pt x="365" y="306"/>
                        </a:lnTo>
                        <a:cubicBezTo>
                          <a:pt x="343" y="297"/>
                          <a:pt x="320" y="289"/>
                          <a:pt x="299" y="283"/>
                        </a:cubicBezTo>
                        <a:lnTo>
                          <a:pt x="299" y="283"/>
                        </a:lnTo>
                        <a:cubicBezTo>
                          <a:pt x="324" y="259"/>
                          <a:pt x="349" y="234"/>
                          <a:pt x="375" y="209"/>
                        </a:cubicBezTo>
                        <a:lnTo>
                          <a:pt x="995" y="65"/>
                        </a:lnTo>
                        <a:lnTo>
                          <a:pt x="995" y="65"/>
                        </a:lnTo>
                        <a:cubicBezTo>
                          <a:pt x="1018" y="72"/>
                          <a:pt x="1038" y="84"/>
                          <a:pt x="1057" y="95"/>
                        </a:cubicBezTo>
                        <a:lnTo>
                          <a:pt x="1057" y="95"/>
                        </a:lnTo>
                        <a:cubicBezTo>
                          <a:pt x="1035" y="105"/>
                          <a:pt x="1014" y="118"/>
                          <a:pt x="993" y="135"/>
                        </a:cubicBezTo>
                        <a:lnTo>
                          <a:pt x="993" y="135"/>
                        </a:lnTo>
                        <a:cubicBezTo>
                          <a:pt x="995" y="131"/>
                          <a:pt x="997" y="128"/>
                          <a:pt x="998" y="125"/>
                        </a:cubicBezTo>
                        <a:lnTo>
                          <a:pt x="998" y="125"/>
                        </a:lnTo>
                        <a:cubicBezTo>
                          <a:pt x="1007" y="106"/>
                          <a:pt x="979" y="89"/>
                          <a:pt x="970" y="108"/>
                        </a:cubicBezTo>
                        <a:lnTo>
                          <a:pt x="970" y="108"/>
                        </a:lnTo>
                        <a:cubicBezTo>
                          <a:pt x="965" y="119"/>
                          <a:pt x="960" y="130"/>
                          <a:pt x="955" y="141"/>
                        </a:cubicBezTo>
                        <a:lnTo>
                          <a:pt x="955" y="141"/>
                        </a:lnTo>
                        <a:cubicBezTo>
                          <a:pt x="956" y="134"/>
                          <a:pt x="957" y="128"/>
                          <a:pt x="958" y="121"/>
                        </a:cubicBezTo>
                        <a:lnTo>
                          <a:pt x="958" y="121"/>
                        </a:lnTo>
                        <a:cubicBezTo>
                          <a:pt x="958" y="100"/>
                          <a:pt x="925" y="100"/>
                          <a:pt x="925" y="121"/>
                        </a:cubicBezTo>
                        <a:lnTo>
                          <a:pt x="925" y="121"/>
                        </a:lnTo>
                        <a:cubicBezTo>
                          <a:pt x="924" y="135"/>
                          <a:pt x="920" y="148"/>
                          <a:pt x="911" y="159"/>
                        </a:cubicBezTo>
                        <a:lnTo>
                          <a:pt x="911" y="159"/>
                        </a:lnTo>
                        <a:cubicBezTo>
                          <a:pt x="910" y="162"/>
                          <a:pt x="909" y="165"/>
                          <a:pt x="909" y="167"/>
                        </a:cubicBezTo>
                        <a:lnTo>
                          <a:pt x="909" y="167"/>
                        </a:lnTo>
                        <a:cubicBezTo>
                          <a:pt x="908" y="167"/>
                          <a:pt x="908" y="167"/>
                          <a:pt x="907" y="167"/>
                        </a:cubicBezTo>
                        <a:lnTo>
                          <a:pt x="907" y="167"/>
                        </a:lnTo>
                        <a:cubicBezTo>
                          <a:pt x="908" y="165"/>
                          <a:pt x="910" y="164"/>
                          <a:pt x="910" y="162"/>
                        </a:cubicBezTo>
                        <a:lnTo>
                          <a:pt x="910" y="162"/>
                        </a:lnTo>
                        <a:cubicBezTo>
                          <a:pt x="916" y="145"/>
                          <a:pt x="918" y="128"/>
                          <a:pt x="918" y="111"/>
                        </a:cubicBezTo>
                        <a:lnTo>
                          <a:pt x="918" y="111"/>
                        </a:lnTo>
                        <a:cubicBezTo>
                          <a:pt x="918" y="89"/>
                          <a:pt x="886" y="89"/>
                          <a:pt x="886" y="111"/>
                        </a:cubicBezTo>
                        <a:lnTo>
                          <a:pt x="886" y="111"/>
                        </a:lnTo>
                        <a:cubicBezTo>
                          <a:pt x="886" y="125"/>
                          <a:pt x="883" y="139"/>
                          <a:pt x="878" y="153"/>
                        </a:cubicBezTo>
                        <a:lnTo>
                          <a:pt x="878" y="153"/>
                        </a:lnTo>
                        <a:cubicBezTo>
                          <a:pt x="878" y="155"/>
                          <a:pt x="878" y="157"/>
                          <a:pt x="878" y="158"/>
                        </a:cubicBezTo>
                        <a:lnTo>
                          <a:pt x="878" y="158"/>
                        </a:lnTo>
                        <a:cubicBezTo>
                          <a:pt x="874" y="157"/>
                          <a:pt x="870" y="157"/>
                          <a:pt x="865" y="156"/>
                        </a:cubicBezTo>
                        <a:lnTo>
                          <a:pt x="865" y="156"/>
                        </a:lnTo>
                        <a:cubicBezTo>
                          <a:pt x="863" y="134"/>
                          <a:pt x="863" y="113"/>
                          <a:pt x="864" y="90"/>
                        </a:cubicBezTo>
                        <a:lnTo>
                          <a:pt x="864" y="90"/>
                        </a:lnTo>
                        <a:cubicBezTo>
                          <a:pt x="866" y="69"/>
                          <a:pt x="834" y="70"/>
                          <a:pt x="832" y="90"/>
                        </a:cubicBezTo>
                        <a:lnTo>
                          <a:pt x="832" y="90"/>
                        </a:lnTo>
                        <a:cubicBezTo>
                          <a:pt x="830" y="113"/>
                          <a:pt x="830" y="135"/>
                          <a:pt x="833" y="157"/>
                        </a:cubicBezTo>
                        <a:lnTo>
                          <a:pt x="833" y="157"/>
                        </a:lnTo>
                        <a:cubicBezTo>
                          <a:pt x="829" y="157"/>
                          <a:pt x="826" y="158"/>
                          <a:pt x="823" y="158"/>
                        </a:cubicBezTo>
                        <a:lnTo>
                          <a:pt x="823" y="158"/>
                        </a:lnTo>
                        <a:cubicBezTo>
                          <a:pt x="820" y="151"/>
                          <a:pt x="817" y="144"/>
                          <a:pt x="816" y="137"/>
                        </a:cubicBezTo>
                        <a:lnTo>
                          <a:pt x="816" y="137"/>
                        </a:lnTo>
                        <a:cubicBezTo>
                          <a:pt x="815" y="116"/>
                          <a:pt x="782" y="116"/>
                          <a:pt x="784" y="137"/>
                        </a:cubicBezTo>
                        <a:lnTo>
                          <a:pt x="784" y="137"/>
                        </a:lnTo>
                        <a:cubicBezTo>
                          <a:pt x="785" y="147"/>
                          <a:pt x="787" y="157"/>
                          <a:pt x="790" y="166"/>
                        </a:cubicBezTo>
                        <a:lnTo>
                          <a:pt x="790" y="166"/>
                        </a:lnTo>
                        <a:cubicBezTo>
                          <a:pt x="790" y="166"/>
                          <a:pt x="789" y="166"/>
                          <a:pt x="789" y="167"/>
                        </a:cubicBezTo>
                        <a:lnTo>
                          <a:pt x="789" y="167"/>
                        </a:lnTo>
                        <a:lnTo>
                          <a:pt x="789" y="166"/>
                        </a:lnTo>
                        <a:lnTo>
                          <a:pt x="789" y="166"/>
                        </a:lnTo>
                        <a:cubicBezTo>
                          <a:pt x="759" y="165"/>
                          <a:pt x="741" y="145"/>
                          <a:pt x="722" y="125"/>
                        </a:cubicBezTo>
                        <a:lnTo>
                          <a:pt x="722" y="125"/>
                        </a:lnTo>
                        <a:cubicBezTo>
                          <a:pt x="723" y="124"/>
                          <a:pt x="725" y="124"/>
                          <a:pt x="726" y="123"/>
                        </a:cubicBezTo>
                        <a:lnTo>
                          <a:pt x="726" y="123"/>
                        </a:lnTo>
                        <a:cubicBezTo>
                          <a:pt x="802" y="53"/>
                          <a:pt x="898" y="34"/>
                          <a:pt x="995" y="65"/>
                        </a:cubicBezTo>
                        <a:lnTo>
                          <a:pt x="375" y="209"/>
                        </a:lnTo>
                        <a:close/>
                        <a:moveTo>
                          <a:pt x="937" y="180"/>
                        </a:moveTo>
                        <a:lnTo>
                          <a:pt x="937" y="180"/>
                        </a:lnTo>
                        <a:cubicBezTo>
                          <a:pt x="937" y="181"/>
                          <a:pt x="937" y="181"/>
                          <a:pt x="937" y="181"/>
                        </a:cubicBezTo>
                        <a:lnTo>
                          <a:pt x="937" y="181"/>
                        </a:lnTo>
                        <a:cubicBezTo>
                          <a:pt x="936" y="181"/>
                          <a:pt x="936" y="180"/>
                          <a:pt x="935" y="180"/>
                        </a:cubicBezTo>
                        <a:lnTo>
                          <a:pt x="935" y="180"/>
                        </a:lnTo>
                        <a:cubicBezTo>
                          <a:pt x="936" y="179"/>
                          <a:pt x="937" y="179"/>
                          <a:pt x="938" y="178"/>
                        </a:cubicBezTo>
                        <a:lnTo>
                          <a:pt x="938" y="178"/>
                        </a:lnTo>
                        <a:cubicBezTo>
                          <a:pt x="937" y="179"/>
                          <a:pt x="937" y="179"/>
                          <a:pt x="937" y="180"/>
                        </a:cubicBezTo>
                        <a:close/>
                        <a:moveTo>
                          <a:pt x="1021" y="471"/>
                        </a:moveTo>
                        <a:lnTo>
                          <a:pt x="1021" y="471"/>
                        </a:lnTo>
                        <a:cubicBezTo>
                          <a:pt x="982" y="499"/>
                          <a:pt x="944" y="524"/>
                          <a:pt x="903" y="549"/>
                        </a:cubicBezTo>
                        <a:lnTo>
                          <a:pt x="903" y="549"/>
                        </a:lnTo>
                        <a:cubicBezTo>
                          <a:pt x="921" y="534"/>
                          <a:pt x="938" y="518"/>
                          <a:pt x="955" y="503"/>
                        </a:cubicBezTo>
                        <a:lnTo>
                          <a:pt x="955" y="503"/>
                        </a:lnTo>
                        <a:cubicBezTo>
                          <a:pt x="970" y="489"/>
                          <a:pt x="947" y="465"/>
                          <a:pt x="932" y="480"/>
                        </a:cubicBezTo>
                        <a:lnTo>
                          <a:pt x="932" y="480"/>
                        </a:lnTo>
                        <a:cubicBezTo>
                          <a:pt x="899" y="511"/>
                          <a:pt x="864" y="541"/>
                          <a:pt x="829" y="570"/>
                        </a:cubicBezTo>
                        <a:lnTo>
                          <a:pt x="829" y="570"/>
                        </a:lnTo>
                        <a:cubicBezTo>
                          <a:pt x="853" y="532"/>
                          <a:pt x="877" y="497"/>
                          <a:pt x="903" y="461"/>
                        </a:cubicBezTo>
                        <a:lnTo>
                          <a:pt x="903" y="461"/>
                        </a:lnTo>
                        <a:cubicBezTo>
                          <a:pt x="915" y="444"/>
                          <a:pt x="887" y="428"/>
                          <a:pt x="874" y="445"/>
                        </a:cubicBezTo>
                        <a:lnTo>
                          <a:pt x="874" y="445"/>
                        </a:lnTo>
                        <a:cubicBezTo>
                          <a:pt x="848" y="480"/>
                          <a:pt x="824" y="516"/>
                          <a:pt x="801" y="552"/>
                        </a:cubicBezTo>
                        <a:lnTo>
                          <a:pt x="801" y="552"/>
                        </a:lnTo>
                        <a:cubicBezTo>
                          <a:pt x="802" y="540"/>
                          <a:pt x="803" y="527"/>
                          <a:pt x="804" y="514"/>
                        </a:cubicBezTo>
                        <a:lnTo>
                          <a:pt x="804" y="514"/>
                        </a:lnTo>
                        <a:cubicBezTo>
                          <a:pt x="805" y="493"/>
                          <a:pt x="772" y="493"/>
                          <a:pt x="771" y="514"/>
                        </a:cubicBezTo>
                        <a:lnTo>
                          <a:pt x="771" y="514"/>
                        </a:lnTo>
                        <a:lnTo>
                          <a:pt x="771" y="515"/>
                        </a:lnTo>
                        <a:lnTo>
                          <a:pt x="771" y="515"/>
                        </a:lnTo>
                        <a:cubicBezTo>
                          <a:pt x="767" y="504"/>
                          <a:pt x="763" y="492"/>
                          <a:pt x="761" y="480"/>
                        </a:cubicBezTo>
                        <a:lnTo>
                          <a:pt x="761" y="480"/>
                        </a:lnTo>
                        <a:cubicBezTo>
                          <a:pt x="755" y="460"/>
                          <a:pt x="724" y="469"/>
                          <a:pt x="729" y="489"/>
                        </a:cubicBezTo>
                        <a:lnTo>
                          <a:pt x="729" y="489"/>
                        </a:lnTo>
                        <a:cubicBezTo>
                          <a:pt x="734" y="511"/>
                          <a:pt x="740" y="532"/>
                          <a:pt x="747" y="553"/>
                        </a:cubicBezTo>
                        <a:lnTo>
                          <a:pt x="747" y="553"/>
                        </a:lnTo>
                        <a:cubicBezTo>
                          <a:pt x="719" y="526"/>
                          <a:pt x="692" y="497"/>
                          <a:pt x="668" y="465"/>
                        </a:cubicBezTo>
                        <a:lnTo>
                          <a:pt x="668" y="465"/>
                        </a:lnTo>
                        <a:cubicBezTo>
                          <a:pt x="655" y="449"/>
                          <a:pt x="632" y="472"/>
                          <a:pt x="645" y="489"/>
                        </a:cubicBezTo>
                        <a:lnTo>
                          <a:pt x="645" y="489"/>
                        </a:lnTo>
                        <a:cubicBezTo>
                          <a:pt x="677" y="530"/>
                          <a:pt x="712" y="567"/>
                          <a:pt x="751" y="602"/>
                        </a:cubicBezTo>
                        <a:lnTo>
                          <a:pt x="751" y="602"/>
                        </a:lnTo>
                        <a:cubicBezTo>
                          <a:pt x="751" y="603"/>
                          <a:pt x="751" y="605"/>
                          <a:pt x="751" y="606"/>
                        </a:cubicBezTo>
                        <a:lnTo>
                          <a:pt x="751" y="606"/>
                        </a:lnTo>
                        <a:cubicBezTo>
                          <a:pt x="681" y="559"/>
                          <a:pt x="618" y="504"/>
                          <a:pt x="562" y="440"/>
                        </a:cubicBezTo>
                        <a:lnTo>
                          <a:pt x="562" y="440"/>
                        </a:lnTo>
                        <a:cubicBezTo>
                          <a:pt x="548" y="424"/>
                          <a:pt x="525" y="447"/>
                          <a:pt x="539" y="462"/>
                        </a:cubicBezTo>
                        <a:lnTo>
                          <a:pt x="539" y="462"/>
                        </a:lnTo>
                        <a:cubicBezTo>
                          <a:pt x="588" y="520"/>
                          <a:pt x="644" y="570"/>
                          <a:pt x="704" y="613"/>
                        </a:cubicBezTo>
                        <a:lnTo>
                          <a:pt x="704" y="613"/>
                        </a:lnTo>
                        <a:cubicBezTo>
                          <a:pt x="704" y="614"/>
                          <a:pt x="703" y="614"/>
                          <a:pt x="703" y="614"/>
                        </a:cubicBezTo>
                        <a:lnTo>
                          <a:pt x="703" y="614"/>
                        </a:lnTo>
                        <a:cubicBezTo>
                          <a:pt x="676" y="598"/>
                          <a:pt x="651" y="581"/>
                          <a:pt x="626" y="560"/>
                        </a:cubicBezTo>
                        <a:lnTo>
                          <a:pt x="626" y="560"/>
                        </a:lnTo>
                        <a:cubicBezTo>
                          <a:pt x="615" y="551"/>
                          <a:pt x="604" y="541"/>
                          <a:pt x="594" y="531"/>
                        </a:cubicBezTo>
                        <a:lnTo>
                          <a:pt x="594" y="531"/>
                        </a:lnTo>
                        <a:cubicBezTo>
                          <a:pt x="589" y="527"/>
                          <a:pt x="564" y="507"/>
                          <a:pt x="558" y="498"/>
                        </a:cubicBezTo>
                        <a:lnTo>
                          <a:pt x="558" y="498"/>
                        </a:lnTo>
                        <a:cubicBezTo>
                          <a:pt x="560" y="489"/>
                          <a:pt x="555" y="478"/>
                          <a:pt x="543" y="479"/>
                        </a:cubicBezTo>
                        <a:lnTo>
                          <a:pt x="543" y="479"/>
                        </a:lnTo>
                        <a:cubicBezTo>
                          <a:pt x="542" y="479"/>
                          <a:pt x="541" y="479"/>
                          <a:pt x="541" y="479"/>
                        </a:cubicBezTo>
                        <a:lnTo>
                          <a:pt x="541" y="479"/>
                        </a:lnTo>
                        <a:cubicBezTo>
                          <a:pt x="531" y="480"/>
                          <a:pt x="525" y="486"/>
                          <a:pt x="524" y="495"/>
                        </a:cubicBezTo>
                        <a:lnTo>
                          <a:pt x="524" y="495"/>
                        </a:lnTo>
                        <a:cubicBezTo>
                          <a:pt x="523" y="508"/>
                          <a:pt x="530" y="515"/>
                          <a:pt x="539" y="523"/>
                        </a:cubicBezTo>
                        <a:lnTo>
                          <a:pt x="539" y="523"/>
                        </a:lnTo>
                        <a:cubicBezTo>
                          <a:pt x="554" y="538"/>
                          <a:pt x="570" y="553"/>
                          <a:pt x="587" y="569"/>
                        </a:cubicBezTo>
                        <a:lnTo>
                          <a:pt x="587" y="569"/>
                        </a:lnTo>
                        <a:cubicBezTo>
                          <a:pt x="595" y="576"/>
                          <a:pt x="604" y="584"/>
                          <a:pt x="612" y="591"/>
                        </a:cubicBezTo>
                        <a:lnTo>
                          <a:pt x="612" y="591"/>
                        </a:lnTo>
                        <a:cubicBezTo>
                          <a:pt x="566" y="571"/>
                          <a:pt x="526" y="543"/>
                          <a:pt x="487" y="505"/>
                        </a:cubicBezTo>
                        <a:lnTo>
                          <a:pt x="487" y="505"/>
                        </a:lnTo>
                        <a:cubicBezTo>
                          <a:pt x="451" y="470"/>
                          <a:pt x="428" y="424"/>
                          <a:pt x="412" y="376"/>
                        </a:cubicBezTo>
                        <a:lnTo>
                          <a:pt x="412" y="376"/>
                        </a:lnTo>
                        <a:cubicBezTo>
                          <a:pt x="448" y="337"/>
                          <a:pt x="484" y="298"/>
                          <a:pt x="520" y="259"/>
                        </a:cubicBezTo>
                        <a:lnTo>
                          <a:pt x="520" y="259"/>
                        </a:lnTo>
                        <a:cubicBezTo>
                          <a:pt x="529" y="262"/>
                          <a:pt x="537" y="264"/>
                          <a:pt x="545" y="267"/>
                        </a:cubicBezTo>
                        <a:lnTo>
                          <a:pt x="545" y="267"/>
                        </a:lnTo>
                        <a:cubicBezTo>
                          <a:pt x="552" y="293"/>
                          <a:pt x="565" y="318"/>
                          <a:pt x="587" y="335"/>
                        </a:cubicBezTo>
                        <a:lnTo>
                          <a:pt x="587" y="335"/>
                        </a:lnTo>
                        <a:cubicBezTo>
                          <a:pt x="588" y="336"/>
                          <a:pt x="589" y="336"/>
                          <a:pt x="590" y="336"/>
                        </a:cubicBezTo>
                        <a:lnTo>
                          <a:pt x="590" y="336"/>
                        </a:lnTo>
                        <a:cubicBezTo>
                          <a:pt x="591" y="338"/>
                          <a:pt x="592" y="340"/>
                          <a:pt x="594" y="343"/>
                        </a:cubicBezTo>
                        <a:lnTo>
                          <a:pt x="594" y="343"/>
                        </a:lnTo>
                        <a:cubicBezTo>
                          <a:pt x="600" y="350"/>
                          <a:pt x="608" y="353"/>
                          <a:pt x="617" y="349"/>
                        </a:cubicBezTo>
                        <a:lnTo>
                          <a:pt x="617" y="349"/>
                        </a:lnTo>
                        <a:cubicBezTo>
                          <a:pt x="624" y="344"/>
                          <a:pt x="628" y="333"/>
                          <a:pt x="622" y="326"/>
                        </a:cubicBezTo>
                        <a:lnTo>
                          <a:pt x="622" y="326"/>
                        </a:lnTo>
                        <a:cubicBezTo>
                          <a:pt x="611" y="311"/>
                          <a:pt x="604" y="296"/>
                          <a:pt x="600" y="278"/>
                        </a:cubicBezTo>
                        <a:lnTo>
                          <a:pt x="600" y="278"/>
                        </a:lnTo>
                        <a:cubicBezTo>
                          <a:pt x="631" y="280"/>
                          <a:pt x="661" y="272"/>
                          <a:pt x="691" y="260"/>
                        </a:cubicBezTo>
                        <a:lnTo>
                          <a:pt x="691" y="260"/>
                        </a:lnTo>
                        <a:cubicBezTo>
                          <a:pt x="693" y="266"/>
                          <a:pt x="694" y="271"/>
                          <a:pt x="696" y="276"/>
                        </a:cubicBezTo>
                        <a:lnTo>
                          <a:pt x="696" y="276"/>
                        </a:lnTo>
                        <a:cubicBezTo>
                          <a:pt x="702" y="296"/>
                          <a:pt x="733" y="288"/>
                          <a:pt x="727" y="268"/>
                        </a:cubicBezTo>
                        <a:lnTo>
                          <a:pt x="727" y="268"/>
                        </a:lnTo>
                        <a:cubicBezTo>
                          <a:pt x="725" y="262"/>
                          <a:pt x="724" y="255"/>
                          <a:pt x="722" y="248"/>
                        </a:cubicBezTo>
                        <a:lnTo>
                          <a:pt x="722" y="248"/>
                        </a:lnTo>
                        <a:cubicBezTo>
                          <a:pt x="731" y="244"/>
                          <a:pt x="740" y="240"/>
                          <a:pt x="749" y="236"/>
                        </a:cubicBezTo>
                        <a:lnTo>
                          <a:pt x="749" y="236"/>
                        </a:lnTo>
                        <a:cubicBezTo>
                          <a:pt x="749" y="247"/>
                          <a:pt x="747" y="257"/>
                          <a:pt x="745" y="268"/>
                        </a:cubicBezTo>
                        <a:lnTo>
                          <a:pt x="745" y="268"/>
                        </a:lnTo>
                        <a:cubicBezTo>
                          <a:pt x="739" y="288"/>
                          <a:pt x="771" y="296"/>
                          <a:pt x="776" y="276"/>
                        </a:cubicBezTo>
                        <a:lnTo>
                          <a:pt x="776" y="276"/>
                        </a:lnTo>
                        <a:cubicBezTo>
                          <a:pt x="781" y="259"/>
                          <a:pt x="782" y="241"/>
                          <a:pt x="781" y="224"/>
                        </a:cubicBezTo>
                        <a:lnTo>
                          <a:pt x="781" y="224"/>
                        </a:lnTo>
                        <a:cubicBezTo>
                          <a:pt x="792" y="219"/>
                          <a:pt x="803" y="216"/>
                          <a:pt x="814" y="213"/>
                        </a:cubicBezTo>
                        <a:lnTo>
                          <a:pt x="814" y="213"/>
                        </a:lnTo>
                        <a:cubicBezTo>
                          <a:pt x="813" y="220"/>
                          <a:pt x="812" y="229"/>
                          <a:pt x="810" y="236"/>
                        </a:cubicBezTo>
                        <a:lnTo>
                          <a:pt x="810" y="236"/>
                        </a:lnTo>
                        <a:cubicBezTo>
                          <a:pt x="809" y="245"/>
                          <a:pt x="813" y="253"/>
                          <a:pt x="822" y="256"/>
                        </a:cubicBezTo>
                        <a:lnTo>
                          <a:pt x="822" y="256"/>
                        </a:lnTo>
                        <a:cubicBezTo>
                          <a:pt x="830" y="258"/>
                          <a:pt x="840" y="253"/>
                          <a:pt x="842" y="245"/>
                        </a:cubicBezTo>
                        <a:lnTo>
                          <a:pt x="842" y="245"/>
                        </a:lnTo>
                        <a:cubicBezTo>
                          <a:pt x="844" y="233"/>
                          <a:pt x="846" y="220"/>
                          <a:pt x="847" y="209"/>
                        </a:cubicBezTo>
                        <a:lnTo>
                          <a:pt x="847" y="209"/>
                        </a:lnTo>
                        <a:cubicBezTo>
                          <a:pt x="847" y="208"/>
                          <a:pt x="847" y="208"/>
                          <a:pt x="847" y="208"/>
                        </a:cubicBezTo>
                        <a:lnTo>
                          <a:pt x="847" y="208"/>
                        </a:lnTo>
                        <a:cubicBezTo>
                          <a:pt x="856" y="208"/>
                          <a:pt x="866" y="208"/>
                          <a:pt x="874" y="209"/>
                        </a:cubicBezTo>
                        <a:lnTo>
                          <a:pt x="874" y="209"/>
                        </a:lnTo>
                        <a:cubicBezTo>
                          <a:pt x="876" y="220"/>
                          <a:pt x="876" y="230"/>
                          <a:pt x="873" y="241"/>
                        </a:cubicBezTo>
                        <a:lnTo>
                          <a:pt x="873" y="241"/>
                        </a:lnTo>
                        <a:cubicBezTo>
                          <a:pt x="868" y="262"/>
                          <a:pt x="899" y="270"/>
                          <a:pt x="904" y="250"/>
                        </a:cubicBezTo>
                        <a:lnTo>
                          <a:pt x="904" y="250"/>
                        </a:lnTo>
                        <a:cubicBezTo>
                          <a:pt x="907" y="239"/>
                          <a:pt x="907" y="229"/>
                          <a:pt x="907" y="218"/>
                        </a:cubicBezTo>
                        <a:lnTo>
                          <a:pt x="907" y="218"/>
                        </a:lnTo>
                        <a:cubicBezTo>
                          <a:pt x="910" y="219"/>
                          <a:pt x="913" y="220"/>
                          <a:pt x="915" y="221"/>
                        </a:cubicBezTo>
                        <a:lnTo>
                          <a:pt x="915" y="221"/>
                        </a:lnTo>
                        <a:cubicBezTo>
                          <a:pt x="922" y="224"/>
                          <a:pt x="928" y="229"/>
                          <a:pt x="935" y="233"/>
                        </a:cubicBezTo>
                        <a:lnTo>
                          <a:pt x="935" y="233"/>
                        </a:lnTo>
                        <a:cubicBezTo>
                          <a:pt x="924" y="273"/>
                          <a:pt x="908" y="311"/>
                          <a:pt x="887" y="348"/>
                        </a:cubicBezTo>
                        <a:lnTo>
                          <a:pt x="887" y="348"/>
                        </a:lnTo>
                        <a:cubicBezTo>
                          <a:pt x="876" y="366"/>
                          <a:pt x="904" y="381"/>
                          <a:pt x="915" y="364"/>
                        </a:cubicBezTo>
                        <a:lnTo>
                          <a:pt x="915" y="364"/>
                        </a:lnTo>
                        <a:cubicBezTo>
                          <a:pt x="935" y="330"/>
                          <a:pt x="951" y="293"/>
                          <a:pt x="963" y="255"/>
                        </a:cubicBezTo>
                        <a:lnTo>
                          <a:pt x="963" y="255"/>
                        </a:lnTo>
                        <a:cubicBezTo>
                          <a:pt x="966" y="258"/>
                          <a:pt x="970" y="261"/>
                          <a:pt x="974" y="265"/>
                        </a:cubicBezTo>
                        <a:lnTo>
                          <a:pt x="974" y="265"/>
                        </a:lnTo>
                        <a:cubicBezTo>
                          <a:pt x="970" y="271"/>
                          <a:pt x="967" y="278"/>
                          <a:pt x="964" y="285"/>
                        </a:cubicBezTo>
                        <a:lnTo>
                          <a:pt x="964" y="285"/>
                        </a:lnTo>
                        <a:cubicBezTo>
                          <a:pt x="960" y="293"/>
                          <a:pt x="961" y="301"/>
                          <a:pt x="969" y="307"/>
                        </a:cubicBezTo>
                        <a:lnTo>
                          <a:pt x="969" y="307"/>
                        </a:lnTo>
                        <a:cubicBezTo>
                          <a:pt x="977" y="311"/>
                          <a:pt x="988" y="309"/>
                          <a:pt x="992" y="301"/>
                        </a:cubicBezTo>
                        <a:lnTo>
                          <a:pt x="992" y="301"/>
                        </a:lnTo>
                        <a:cubicBezTo>
                          <a:pt x="994" y="295"/>
                          <a:pt x="997" y="290"/>
                          <a:pt x="1000" y="284"/>
                        </a:cubicBezTo>
                        <a:lnTo>
                          <a:pt x="1000" y="284"/>
                        </a:lnTo>
                        <a:cubicBezTo>
                          <a:pt x="1003" y="286"/>
                          <a:pt x="1006" y="287"/>
                          <a:pt x="1009" y="289"/>
                        </a:cubicBezTo>
                        <a:lnTo>
                          <a:pt x="1009" y="289"/>
                        </a:lnTo>
                        <a:cubicBezTo>
                          <a:pt x="1005" y="296"/>
                          <a:pt x="1002" y="303"/>
                          <a:pt x="999" y="310"/>
                        </a:cubicBezTo>
                        <a:lnTo>
                          <a:pt x="999" y="310"/>
                        </a:lnTo>
                        <a:cubicBezTo>
                          <a:pt x="996" y="318"/>
                          <a:pt x="997" y="328"/>
                          <a:pt x="1005" y="332"/>
                        </a:cubicBezTo>
                        <a:lnTo>
                          <a:pt x="1005" y="332"/>
                        </a:lnTo>
                        <a:cubicBezTo>
                          <a:pt x="1012" y="336"/>
                          <a:pt x="1024" y="335"/>
                          <a:pt x="1027" y="326"/>
                        </a:cubicBezTo>
                        <a:lnTo>
                          <a:pt x="1027" y="326"/>
                        </a:lnTo>
                        <a:cubicBezTo>
                          <a:pt x="1031" y="318"/>
                          <a:pt x="1035" y="308"/>
                          <a:pt x="1039" y="299"/>
                        </a:cubicBezTo>
                        <a:lnTo>
                          <a:pt x="1039" y="299"/>
                        </a:lnTo>
                        <a:cubicBezTo>
                          <a:pt x="1074" y="305"/>
                          <a:pt x="1078" y="305"/>
                          <a:pt x="1115" y="305"/>
                        </a:cubicBezTo>
                        <a:lnTo>
                          <a:pt x="1115" y="305"/>
                        </a:lnTo>
                        <a:cubicBezTo>
                          <a:pt x="1123" y="305"/>
                          <a:pt x="1130" y="306"/>
                          <a:pt x="1138" y="308"/>
                        </a:cubicBezTo>
                        <a:lnTo>
                          <a:pt x="1138" y="308"/>
                        </a:lnTo>
                        <a:cubicBezTo>
                          <a:pt x="1125" y="327"/>
                          <a:pt x="1108" y="343"/>
                          <a:pt x="1088" y="356"/>
                        </a:cubicBezTo>
                        <a:lnTo>
                          <a:pt x="1088" y="356"/>
                        </a:lnTo>
                        <a:cubicBezTo>
                          <a:pt x="1070" y="367"/>
                          <a:pt x="1087" y="395"/>
                          <a:pt x="1105" y="384"/>
                        </a:cubicBezTo>
                        <a:lnTo>
                          <a:pt x="1105" y="384"/>
                        </a:lnTo>
                        <a:cubicBezTo>
                          <a:pt x="1130" y="368"/>
                          <a:pt x="1150" y="348"/>
                          <a:pt x="1167" y="323"/>
                        </a:cubicBezTo>
                        <a:lnTo>
                          <a:pt x="1167" y="323"/>
                        </a:lnTo>
                        <a:cubicBezTo>
                          <a:pt x="1205" y="358"/>
                          <a:pt x="1204" y="430"/>
                          <a:pt x="1163" y="472"/>
                        </a:cubicBezTo>
                        <a:lnTo>
                          <a:pt x="1163" y="472"/>
                        </a:lnTo>
                        <a:cubicBezTo>
                          <a:pt x="1090" y="545"/>
                          <a:pt x="991" y="579"/>
                          <a:pt x="887" y="596"/>
                        </a:cubicBezTo>
                        <a:lnTo>
                          <a:pt x="887" y="596"/>
                        </a:lnTo>
                        <a:cubicBezTo>
                          <a:pt x="939" y="566"/>
                          <a:pt x="989" y="534"/>
                          <a:pt x="1037" y="500"/>
                        </a:cubicBezTo>
                        <a:lnTo>
                          <a:pt x="1037" y="500"/>
                        </a:lnTo>
                        <a:cubicBezTo>
                          <a:pt x="1054" y="487"/>
                          <a:pt x="1038" y="459"/>
                          <a:pt x="1021" y="471"/>
                        </a:cubicBezTo>
                        <a:close/>
                        <a:moveTo>
                          <a:pt x="689" y="682"/>
                        </a:moveTo>
                        <a:lnTo>
                          <a:pt x="689" y="682"/>
                        </a:lnTo>
                        <a:cubicBezTo>
                          <a:pt x="701" y="683"/>
                          <a:pt x="712" y="685"/>
                          <a:pt x="721" y="689"/>
                        </a:cubicBezTo>
                        <a:lnTo>
                          <a:pt x="721" y="689"/>
                        </a:lnTo>
                        <a:cubicBezTo>
                          <a:pt x="711" y="694"/>
                          <a:pt x="700" y="699"/>
                          <a:pt x="689" y="702"/>
                        </a:cubicBezTo>
                        <a:lnTo>
                          <a:pt x="689" y="702"/>
                        </a:lnTo>
                        <a:cubicBezTo>
                          <a:pt x="693" y="696"/>
                          <a:pt x="693" y="687"/>
                          <a:pt x="689" y="682"/>
                        </a:cubicBezTo>
                        <a:close/>
                        <a:moveTo>
                          <a:pt x="1392" y="336"/>
                        </a:moveTo>
                        <a:lnTo>
                          <a:pt x="1392" y="336"/>
                        </a:lnTo>
                        <a:cubicBezTo>
                          <a:pt x="1363" y="329"/>
                          <a:pt x="1332" y="330"/>
                          <a:pt x="1300" y="342"/>
                        </a:cubicBezTo>
                        <a:lnTo>
                          <a:pt x="1300" y="342"/>
                        </a:lnTo>
                        <a:cubicBezTo>
                          <a:pt x="1312" y="313"/>
                          <a:pt x="1324" y="282"/>
                          <a:pt x="1333" y="250"/>
                        </a:cubicBezTo>
                        <a:lnTo>
                          <a:pt x="1333" y="250"/>
                        </a:lnTo>
                        <a:cubicBezTo>
                          <a:pt x="1339" y="230"/>
                          <a:pt x="1307" y="222"/>
                          <a:pt x="1301" y="242"/>
                        </a:cubicBezTo>
                        <a:lnTo>
                          <a:pt x="1301" y="242"/>
                        </a:lnTo>
                        <a:cubicBezTo>
                          <a:pt x="1294" y="269"/>
                          <a:pt x="1284" y="295"/>
                          <a:pt x="1274" y="319"/>
                        </a:cubicBezTo>
                        <a:lnTo>
                          <a:pt x="1274" y="319"/>
                        </a:lnTo>
                        <a:cubicBezTo>
                          <a:pt x="1269" y="303"/>
                          <a:pt x="1259" y="288"/>
                          <a:pt x="1242" y="278"/>
                        </a:cubicBezTo>
                        <a:lnTo>
                          <a:pt x="1242" y="278"/>
                        </a:lnTo>
                        <a:cubicBezTo>
                          <a:pt x="1254" y="265"/>
                          <a:pt x="1265" y="251"/>
                          <a:pt x="1276" y="238"/>
                        </a:cubicBezTo>
                        <a:lnTo>
                          <a:pt x="1276" y="238"/>
                        </a:lnTo>
                        <a:cubicBezTo>
                          <a:pt x="1281" y="230"/>
                          <a:pt x="1282" y="221"/>
                          <a:pt x="1276" y="215"/>
                        </a:cubicBezTo>
                        <a:lnTo>
                          <a:pt x="1276" y="215"/>
                        </a:lnTo>
                        <a:cubicBezTo>
                          <a:pt x="1270" y="209"/>
                          <a:pt x="1259" y="208"/>
                          <a:pt x="1252" y="215"/>
                        </a:cubicBezTo>
                        <a:lnTo>
                          <a:pt x="1252" y="215"/>
                        </a:lnTo>
                        <a:cubicBezTo>
                          <a:pt x="1239" y="231"/>
                          <a:pt x="1226" y="248"/>
                          <a:pt x="1212" y="265"/>
                        </a:cubicBezTo>
                        <a:lnTo>
                          <a:pt x="1212" y="265"/>
                        </a:lnTo>
                        <a:cubicBezTo>
                          <a:pt x="1206" y="263"/>
                          <a:pt x="1200" y="262"/>
                          <a:pt x="1193" y="260"/>
                        </a:cubicBezTo>
                        <a:lnTo>
                          <a:pt x="1193" y="260"/>
                        </a:lnTo>
                        <a:cubicBezTo>
                          <a:pt x="1196" y="258"/>
                          <a:pt x="1199" y="255"/>
                          <a:pt x="1201" y="252"/>
                        </a:cubicBezTo>
                        <a:lnTo>
                          <a:pt x="1201" y="252"/>
                        </a:lnTo>
                        <a:cubicBezTo>
                          <a:pt x="1210" y="242"/>
                          <a:pt x="1203" y="228"/>
                          <a:pt x="1194" y="225"/>
                        </a:cubicBezTo>
                        <a:lnTo>
                          <a:pt x="1194" y="225"/>
                        </a:lnTo>
                        <a:cubicBezTo>
                          <a:pt x="1207" y="214"/>
                          <a:pt x="1220" y="202"/>
                          <a:pt x="1233" y="190"/>
                        </a:cubicBezTo>
                        <a:lnTo>
                          <a:pt x="1233" y="190"/>
                        </a:lnTo>
                        <a:cubicBezTo>
                          <a:pt x="1249" y="177"/>
                          <a:pt x="1226" y="154"/>
                          <a:pt x="1210" y="168"/>
                        </a:cubicBezTo>
                        <a:lnTo>
                          <a:pt x="1210" y="168"/>
                        </a:lnTo>
                        <a:cubicBezTo>
                          <a:pt x="1190" y="185"/>
                          <a:pt x="1169" y="204"/>
                          <a:pt x="1148" y="222"/>
                        </a:cubicBezTo>
                        <a:lnTo>
                          <a:pt x="1148" y="222"/>
                        </a:lnTo>
                        <a:cubicBezTo>
                          <a:pt x="1150" y="208"/>
                          <a:pt x="1133" y="195"/>
                          <a:pt x="1120" y="208"/>
                        </a:cubicBezTo>
                        <a:lnTo>
                          <a:pt x="1120" y="208"/>
                        </a:lnTo>
                        <a:cubicBezTo>
                          <a:pt x="1120" y="208"/>
                          <a:pt x="1119" y="209"/>
                          <a:pt x="1118" y="210"/>
                        </a:cubicBezTo>
                        <a:lnTo>
                          <a:pt x="1118" y="210"/>
                        </a:lnTo>
                        <a:cubicBezTo>
                          <a:pt x="1116" y="211"/>
                          <a:pt x="1114" y="212"/>
                          <a:pt x="1112" y="214"/>
                        </a:cubicBezTo>
                        <a:lnTo>
                          <a:pt x="1112" y="214"/>
                        </a:lnTo>
                        <a:cubicBezTo>
                          <a:pt x="1105" y="221"/>
                          <a:pt x="1098" y="228"/>
                          <a:pt x="1091" y="235"/>
                        </a:cubicBezTo>
                        <a:lnTo>
                          <a:pt x="1091" y="235"/>
                        </a:lnTo>
                        <a:cubicBezTo>
                          <a:pt x="1089" y="237"/>
                          <a:pt x="1088" y="239"/>
                          <a:pt x="1087" y="242"/>
                        </a:cubicBezTo>
                        <a:lnTo>
                          <a:pt x="1087" y="242"/>
                        </a:lnTo>
                        <a:cubicBezTo>
                          <a:pt x="1083" y="245"/>
                          <a:pt x="1080" y="248"/>
                          <a:pt x="1076" y="252"/>
                        </a:cubicBezTo>
                        <a:lnTo>
                          <a:pt x="1076" y="252"/>
                        </a:lnTo>
                        <a:cubicBezTo>
                          <a:pt x="1052" y="249"/>
                          <a:pt x="1028" y="242"/>
                          <a:pt x="1006" y="228"/>
                        </a:cubicBezTo>
                        <a:lnTo>
                          <a:pt x="1006" y="228"/>
                        </a:lnTo>
                        <a:cubicBezTo>
                          <a:pt x="998" y="222"/>
                          <a:pt x="990" y="217"/>
                          <a:pt x="982" y="211"/>
                        </a:cubicBezTo>
                        <a:lnTo>
                          <a:pt x="982" y="211"/>
                        </a:lnTo>
                        <a:cubicBezTo>
                          <a:pt x="986" y="210"/>
                          <a:pt x="989" y="208"/>
                          <a:pt x="992" y="204"/>
                        </a:cubicBezTo>
                        <a:lnTo>
                          <a:pt x="992" y="204"/>
                        </a:lnTo>
                        <a:cubicBezTo>
                          <a:pt x="1133" y="41"/>
                          <a:pt x="1381" y="131"/>
                          <a:pt x="1392" y="336"/>
                        </a:cubicBezTo>
                        <a:close/>
                        <a:moveTo>
                          <a:pt x="988" y="1086"/>
                        </a:moveTo>
                        <a:lnTo>
                          <a:pt x="988" y="1086"/>
                        </a:lnTo>
                        <a:cubicBezTo>
                          <a:pt x="996" y="1088"/>
                          <a:pt x="1004" y="1086"/>
                          <a:pt x="1010" y="1080"/>
                        </a:cubicBezTo>
                        <a:lnTo>
                          <a:pt x="1010" y="1080"/>
                        </a:lnTo>
                        <a:cubicBezTo>
                          <a:pt x="1032" y="1075"/>
                          <a:pt x="1053" y="1071"/>
                          <a:pt x="1072" y="1068"/>
                        </a:cubicBezTo>
                        <a:lnTo>
                          <a:pt x="1072" y="1068"/>
                        </a:lnTo>
                        <a:cubicBezTo>
                          <a:pt x="1083" y="1066"/>
                          <a:pt x="1089" y="1058"/>
                          <a:pt x="1090" y="1049"/>
                        </a:cubicBezTo>
                        <a:lnTo>
                          <a:pt x="1090" y="1049"/>
                        </a:lnTo>
                        <a:cubicBezTo>
                          <a:pt x="1119" y="1060"/>
                          <a:pt x="1143" y="1090"/>
                          <a:pt x="1147" y="1124"/>
                        </a:cubicBezTo>
                        <a:lnTo>
                          <a:pt x="1147" y="1124"/>
                        </a:lnTo>
                        <a:cubicBezTo>
                          <a:pt x="1155" y="1195"/>
                          <a:pt x="1089" y="1239"/>
                          <a:pt x="1029" y="1254"/>
                        </a:cubicBezTo>
                        <a:lnTo>
                          <a:pt x="1029" y="1254"/>
                        </a:lnTo>
                        <a:cubicBezTo>
                          <a:pt x="980" y="1266"/>
                          <a:pt x="917" y="1250"/>
                          <a:pt x="900" y="1208"/>
                        </a:cubicBezTo>
                        <a:lnTo>
                          <a:pt x="900" y="1208"/>
                        </a:lnTo>
                        <a:cubicBezTo>
                          <a:pt x="902" y="1207"/>
                          <a:pt x="904" y="1207"/>
                          <a:pt x="906" y="1206"/>
                        </a:cubicBezTo>
                        <a:lnTo>
                          <a:pt x="906" y="1206"/>
                        </a:lnTo>
                        <a:cubicBezTo>
                          <a:pt x="955" y="1184"/>
                          <a:pt x="1005" y="1161"/>
                          <a:pt x="1054" y="1138"/>
                        </a:cubicBezTo>
                        <a:lnTo>
                          <a:pt x="1054" y="1138"/>
                        </a:lnTo>
                        <a:cubicBezTo>
                          <a:pt x="1074" y="1130"/>
                          <a:pt x="1056" y="1101"/>
                          <a:pt x="1038" y="1110"/>
                        </a:cubicBezTo>
                        <a:lnTo>
                          <a:pt x="1038" y="1110"/>
                        </a:lnTo>
                        <a:cubicBezTo>
                          <a:pt x="991" y="1131"/>
                          <a:pt x="944" y="1153"/>
                          <a:pt x="897" y="1174"/>
                        </a:cubicBezTo>
                        <a:lnTo>
                          <a:pt x="897" y="1174"/>
                        </a:lnTo>
                        <a:cubicBezTo>
                          <a:pt x="899" y="1167"/>
                          <a:pt x="901" y="1159"/>
                          <a:pt x="905" y="1150"/>
                        </a:cubicBezTo>
                        <a:lnTo>
                          <a:pt x="905" y="1150"/>
                        </a:lnTo>
                        <a:cubicBezTo>
                          <a:pt x="920" y="1116"/>
                          <a:pt x="953" y="1098"/>
                          <a:pt x="988" y="1086"/>
                        </a:cubicBezTo>
                        <a:close/>
                        <a:moveTo>
                          <a:pt x="284" y="1368"/>
                        </a:moveTo>
                        <a:lnTo>
                          <a:pt x="284" y="1368"/>
                        </a:lnTo>
                        <a:cubicBezTo>
                          <a:pt x="159" y="1365"/>
                          <a:pt x="176" y="1192"/>
                          <a:pt x="273" y="1159"/>
                        </a:cubicBezTo>
                        <a:lnTo>
                          <a:pt x="273" y="1159"/>
                        </a:lnTo>
                        <a:cubicBezTo>
                          <a:pt x="274" y="1159"/>
                          <a:pt x="275" y="1159"/>
                          <a:pt x="277" y="1158"/>
                        </a:cubicBezTo>
                        <a:lnTo>
                          <a:pt x="277" y="1158"/>
                        </a:lnTo>
                        <a:cubicBezTo>
                          <a:pt x="287" y="1164"/>
                          <a:pt x="297" y="1170"/>
                          <a:pt x="302" y="1174"/>
                        </a:cubicBezTo>
                        <a:lnTo>
                          <a:pt x="302" y="1174"/>
                        </a:lnTo>
                        <a:cubicBezTo>
                          <a:pt x="327" y="1196"/>
                          <a:pt x="346" y="1222"/>
                          <a:pt x="358" y="1252"/>
                        </a:cubicBezTo>
                        <a:lnTo>
                          <a:pt x="358" y="1252"/>
                        </a:lnTo>
                        <a:cubicBezTo>
                          <a:pt x="366" y="1275"/>
                          <a:pt x="366" y="1297"/>
                          <a:pt x="359" y="1316"/>
                        </a:cubicBezTo>
                        <a:lnTo>
                          <a:pt x="359" y="1316"/>
                        </a:lnTo>
                        <a:cubicBezTo>
                          <a:pt x="351" y="1305"/>
                          <a:pt x="343" y="1293"/>
                          <a:pt x="335" y="1281"/>
                        </a:cubicBezTo>
                        <a:lnTo>
                          <a:pt x="335" y="1281"/>
                        </a:lnTo>
                        <a:cubicBezTo>
                          <a:pt x="322" y="1264"/>
                          <a:pt x="294" y="1281"/>
                          <a:pt x="307" y="1298"/>
                        </a:cubicBezTo>
                        <a:lnTo>
                          <a:pt x="307" y="1298"/>
                        </a:lnTo>
                        <a:cubicBezTo>
                          <a:pt x="318" y="1313"/>
                          <a:pt x="329" y="1329"/>
                          <a:pt x="339" y="1345"/>
                        </a:cubicBezTo>
                        <a:lnTo>
                          <a:pt x="339" y="1345"/>
                        </a:lnTo>
                        <a:cubicBezTo>
                          <a:pt x="339" y="1346"/>
                          <a:pt x="339" y="1347"/>
                          <a:pt x="338" y="1348"/>
                        </a:cubicBezTo>
                        <a:lnTo>
                          <a:pt x="338" y="1348"/>
                        </a:lnTo>
                        <a:cubicBezTo>
                          <a:pt x="325" y="1361"/>
                          <a:pt x="306" y="1368"/>
                          <a:pt x="284" y="1368"/>
                        </a:cubicBezTo>
                        <a:close/>
                        <a:moveTo>
                          <a:pt x="1441" y="358"/>
                        </a:moveTo>
                        <a:lnTo>
                          <a:pt x="1441" y="358"/>
                        </a:lnTo>
                        <a:cubicBezTo>
                          <a:pt x="1446" y="185"/>
                          <a:pt x="1309" y="71"/>
                          <a:pt x="1165" y="71"/>
                        </a:cubicBezTo>
                        <a:lnTo>
                          <a:pt x="1165" y="71"/>
                        </a:lnTo>
                        <a:cubicBezTo>
                          <a:pt x="1161" y="57"/>
                          <a:pt x="1146" y="47"/>
                          <a:pt x="1130" y="57"/>
                        </a:cubicBezTo>
                        <a:lnTo>
                          <a:pt x="1130" y="57"/>
                        </a:lnTo>
                        <a:cubicBezTo>
                          <a:pt x="1100" y="77"/>
                          <a:pt x="1038" y="30"/>
                          <a:pt x="1009" y="18"/>
                        </a:cubicBezTo>
                        <a:lnTo>
                          <a:pt x="1009" y="18"/>
                        </a:lnTo>
                        <a:cubicBezTo>
                          <a:pt x="969" y="2"/>
                          <a:pt x="924" y="0"/>
                          <a:pt x="883" y="2"/>
                        </a:cubicBezTo>
                        <a:lnTo>
                          <a:pt x="883" y="2"/>
                        </a:lnTo>
                        <a:cubicBezTo>
                          <a:pt x="810" y="4"/>
                          <a:pt x="744" y="40"/>
                          <a:pt x="692" y="88"/>
                        </a:cubicBezTo>
                        <a:lnTo>
                          <a:pt x="692" y="88"/>
                        </a:lnTo>
                        <a:cubicBezTo>
                          <a:pt x="690" y="89"/>
                          <a:pt x="688" y="91"/>
                          <a:pt x="687" y="93"/>
                        </a:cubicBezTo>
                        <a:lnTo>
                          <a:pt x="687" y="93"/>
                        </a:lnTo>
                        <a:cubicBezTo>
                          <a:pt x="655" y="72"/>
                          <a:pt x="625" y="64"/>
                          <a:pt x="587" y="60"/>
                        </a:cubicBezTo>
                        <a:lnTo>
                          <a:pt x="587" y="60"/>
                        </a:lnTo>
                        <a:cubicBezTo>
                          <a:pt x="507" y="53"/>
                          <a:pt x="433" y="105"/>
                          <a:pt x="372" y="153"/>
                        </a:cubicBezTo>
                        <a:lnTo>
                          <a:pt x="372" y="153"/>
                        </a:lnTo>
                        <a:cubicBezTo>
                          <a:pt x="366" y="153"/>
                          <a:pt x="360" y="155"/>
                          <a:pt x="355" y="160"/>
                        </a:cubicBezTo>
                        <a:lnTo>
                          <a:pt x="355" y="160"/>
                        </a:lnTo>
                        <a:cubicBezTo>
                          <a:pt x="321" y="194"/>
                          <a:pt x="287" y="226"/>
                          <a:pt x="252" y="260"/>
                        </a:cubicBezTo>
                        <a:lnTo>
                          <a:pt x="252" y="260"/>
                        </a:lnTo>
                        <a:cubicBezTo>
                          <a:pt x="248" y="263"/>
                          <a:pt x="247" y="268"/>
                          <a:pt x="245" y="272"/>
                        </a:cubicBezTo>
                        <a:lnTo>
                          <a:pt x="245" y="272"/>
                        </a:lnTo>
                        <a:cubicBezTo>
                          <a:pt x="188" y="264"/>
                          <a:pt x="131" y="275"/>
                          <a:pt x="80" y="321"/>
                        </a:cubicBezTo>
                        <a:lnTo>
                          <a:pt x="80" y="321"/>
                        </a:lnTo>
                        <a:cubicBezTo>
                          <a:pt x="0" y="395"/>
                          <a:pt x="62" y="549"/>
                          <a:pt x="119" y="615"/>
                        </a:cubicBezTo>
                        <a:lnTo>
                          <a:pt x="119" y="615"/>
                        </a:lnTo>
                        <a:cubicBezTo>
                          <a:pt x="202" y="712"/>
                          <a:pt x="315" y="765"/>
                          <a:pt x="444" y="754"/>
                        </a:cubicBezTo>
                        <a:lnTo>
                          <a:pt x="444" y="754"/>
                        </a:lnTo>
                        <a:cubicBezTo>
                          <a:pt x="475" y="752"/>
                          <a:pt x="507" y="744"/>
                          <a:pt x="538" y="740"/>
                        </a:cubicBezTo>
                        <a:lnTo>
                          <a:pt x="538" y="740"/>
                        </a:lnTo>
                        <a:cubicBezTo>
                          <a:pt x="577" y="737"/>
                          <a:pt x="622" y="758"/>
                          <a:pt x="663" y="759"/>
                        </a:cubicBezTo>
                        <a:lnTo>
                          <a:pt x="663" y="759"/>
                        </a:lnTo>
                        <a:cubicBezTo>
                          <a:pt x="700" y="760"/>
                          <a:pt x="736" y="740"/>
                          <a:pt x="769" y="717"/>
                        </a:cubicBezTo>
                        <a:lnTo>
                          <a:pt x="769" y="717"/>
                        </a:lnTo>
                        <a:cubicBezTo>
                          <a:pt x="774" y="848"/>
                          <a:pt x="725" y="973"/>
                          <a:pt x="675" y="1096"/>
                        </a:cubicBezTo>
                        <a:lnTo>
                          <a:pt x="675" y="1096"/>
                        </a:lnTo>
                        <a:cubicBezTo>
                          <a:pt x="617" y="1236"/>
                          <a:pt x="567" y="1373"/>
                          <a:pt x="540" y="1523"/>
                        </a:cubicBezTo>
                        <a:lnTo>
                          <a:pt x="540" y="1523"/>
                        </a:lnTo>
                        <a:cubicBezTo>
                          <a:pt x="535" y="1548"/>
                          <a:pt x="532" y="1573"/>
                          <a:pt x="529" y="1598"/>
                        </a:cubicBezTo>
                        <a:lnTo>
                          <a:pt x="529" y="1598"/>
                        </a:lnTo>
                        <a:cubicBezTo>
                          <a:pt x="527" y="1597"/>
                          <a:pt x="525" y="1596"/>
                          <a:pt x="523" y="1595"/>
                        </a:cubicBezTo>
                        <a:lnTo>
                          <a:pt x="523" y="1595"/>
                        </a:lnTo>
                        <a:cubicBezTo>
                          <a:pt x="521" y="1595"/>
                          <a:pt x="519" y="1594"/>
                          <a:pt x="517" y="1593"/>
                        </a:cubicBezTo>
                        <a:lnTo>
                          <a:pt x="517" y="1593"/>
                        </a:lnTo>
                        <a:cubicBezTo>
                          <a:pt x="511" y="1591"/>
                          <a:pt x="506" y="1591"/>
                          <a:pt x="501" y="1593"/>
                        </a:cubicBezTo>
                        <a:lnTo>
                          <a:pt x="501" y="1593"/>
                        </a:lnTo>
                        <a:cubicBezTo>
                          <a:pt x="496" y="1583"/>
                          <a:pt x="491" y="1573"/>
                          <a:pt x="486" y="1562"/>
                        </a:cubicBezTo>
                        <a:lnTo>
                          <a:pt x="486" y="1562"/>
                        </a:lnTo>
                        <a:cubicBezTo>
                          <a:pt x="474" y="1535"/>
                          <a:pt x="461" y="1508"/>
                          <a:pt x="449" y="1482"/>
                        </a:cubicBezTo>
                        <a:lnTo>
                          <a:pt x="449" y="1482"/>
                        </a:lnTo>
                        <a:cubicBezTo>
                          <a:pt x="438" y="1459"/>
                          <a:pt x="428" y="1436"/>
                          <a:pt x="417" y="1414"/>
                        </a:cubicBezTo>
                        <a:lnTo>
                          <a:pt x="417" y="1414"/>
                        </a:lnTo>
                        <a:cubicBezTo>
                          <a:pt x="417" y="1411"/>
                          <a:pt x="416" y="1406"/>
                          <a:pt x="414" y="1402"/>
                        </a:cubicBezTo>
                        <a:lnTo>
                          <a:pt x="414" y="1402"/>
                        </a:lnTo>
                        <a:cubicBezTo>
                          <a:pt x="407" y="1388"/>
                          <a:pt x="400" y="1374"/>
                          <a:pt x="393" y="1361"/>
                        </a:cubicBezTo>
                        <a:lnTo>
                          <a:pt x="393" y="1361"/>
                        </a:lnTo>
                        <a:cubicBezTo>
                          <a:pt x="426" y="1305"/>
                          <a:pt x="411" y="1226"/>
                          <a:pt x="369" y="1175"/>
                        </a:cubicBezTo>
                        <a:lnTo>
                          <a:pt x="369" y="1175"/>
                        </a:lnTo>
                        <a:cubicBezTo>
                          <a:pt x="344" y="1145"/>
                          <a:pt x="299" y="1094"/>
                          <a:pt x="258" y="1090"/>
                        </a:cubicBezTo>
                        <a:lnTo>
                          <a:pt x="258" y="1090"/>
                        </a:lnTo>
                        <a:cubicBezTo>
                          <a:pt x="224" y="1086"/>
                          <a:pt x="196" y="1110"/>
                          <a:pt x="203" y="1145"/>
                        </a:cubicBezTo>
                        <a:lnTo>
                          <a:pt x="203" y="1145"/>
                        </a:lnTo>
                        <a:cubicBezTo>
                          <a:pt x="156" y="1186"/>
                          <a:pt x="134" y="1250"/>
                          <a:pt x="150" y="1315"/>
                        </a:cubicBezTo>
                        <a:lnTo>
                          <a:pt x="150" y="1315"/>
                        </a:lnTo>
                        <a:cubicBezTo>
                          <a:pt x="168" y="1391"/>
                          <a:pt x="270" y="1441"/>
                          <a:pt x="342" y="1407"/>
                        </a:cubicBezTo>
                        <a:lnTo>
                          <a:pt x="342" y="1407"/>
                        </a:lnTo>
                        <a:cubicBezTo>
                          <a:pt x="347" y="1404"/>
                          <a:pt x="352" y="1402"/>
                          <a:pt x="356" y="1399"/>
                        </a:cubicBezTo>
                        <a:lnTo>
                          <a:pt x="356" y="1399"/>
                        </a:lnTo>
                        <a:cubicBezTo>
                          <a:pt x="373" y="1435"/>
                          <a:pt x="390" y="1471"/>
                          <a:pt x="406" y="1506"/>
                        </a:cubicBezTo>
                        <a:lnTo>
                          <a:pt x="406" y="1506"/>
                        </a:lnTo>
                        <a:cubicBezTo>
                          <a:pt x="426" y="1547"/>
                          <a:pt x="442" y="1608"/>
                          <a:pt x="473" y="1643"/>
                        </a:cubicBezTo>
                        <a:lnTo>
                          <a:pt x="473" y="1643"/>
                        </a:lnTo>
                        <a:cubicBezTo>
                          <a:pt x="489" y="1659"/>
                          <a:pt x="508" y="1663"/>
                          <a:pt x="522" y="1656"/>
                        </a:cubicBezTo>
                        <a:lnTo>
                          <a:pt x="522" y="1656"/>
                        </a:lnTo>
                        <a:cubicBezTo>
                          <a:pt x="501" y="1900"/>
                          <a:pt x="541" y="2149"/>
                          <a:pt x="630" y="2377"/>
                        </a:cubicBezTo>
                        <a:lnTo>
                          <a:pt x="630" y="2377"/>
                        </a:lnTo>
                        <a:cubicBezTo>
                          <a:pt x="641" y="2406"/>
                          <a:pt x="688" y="2394"/>
                          <a:pt x="677" y="2364"/>
                        </a:cubicBezTo>
                        <a:lnTo>
                          <a:pt x="677" y="2364"/>
                        </a:lnTo>
                        <a:cubicBezTo>
                          <a:pt x="560" y="2063"/>
                          <a:pt x="537" y="1741"/>
                          <a:pt x="610" y="1427"/>
                        </a:cubicBezTo>
                        <a:lnTo>
                          <a:pt x="610" y="1427"/>
                        </a:lnTo>
                        <a:cubicBezTo>
                          <a:pt x="615" y="1402"/>
                          <a:pt x="622" y="1377"/>
                          <a:pt x="630" y="1352"/>
                        </a:cubicBezTo>
                        <a:lnTo>
                          <a:pt x="630" y="1352"/>
                        </a:lnTo>
                        <a:cubicBezTo>
                          <a:pt x="705" y="1312"/>
                          <a:pt x="780" y="1271"/>
                          <a:pt x="856" y="1230"/>
                        </a:cubicBezTo>
                        <a:lnTo>
                          <a:pt x="856" y="1230"/>
                        </a:lnTo>
                        <a:cubicBezTo>
                          <a:pt x="891" y="1314"/>
                          <a:pt x="1009" y="1318"/>
                          <a:pt x="1086" y="1287"/>
                        </a:cubicBezTo>
                        <a:lnTo>
                          <a:pt x="1086" y="1287"/>
                        </a:lnTo>
                        <a:cubicBezTo>
                          <a:pt x="1178" y="1249"/>
                          <a:pt x="1221" y="1147"/>
                          <a:pt x="1178" y="1058"/>
                        </a:cubicBezTo>
                        <a:lnTo>
                          <a:pt x="1178" y="1058"/>
                        </a:lnTo>
                        <a:cubicBezTo>
                          <a:pt x="1140" y="980"/>
                          <a:pt x="1031" y="982"/>
                          <a:pt x="980" y="1040"/>
                        </a:cubicBezTo>
                        <a:lnTo>
                          <a:pt x="980" y="1040"/>
                        </a:lnTo>
                        <a:cubicBezTo>
                          <a:pt x="911" y="1064"/>
                          <a:pt x="845" y="1106"/>
                          <a:pt x="846" y="1180"/>
                        </a:cubicBezTo>
                        <a:lnTo>
                          <a:pt x="846" y="1180"/>
                        </a:lnTo>
                        <a:cubicBezTo>
                          <a:pt x="782" y="1214"/>
                          <a:pt x="718" y="1249"/>
                          <a:pt x="654" y="1284"/>
                        </a:cubicBezTo>
                        <a:lnTo>
                          <a:pt x="654" y="1284"/>
                        </a:lnTo>
                        <a:cubicBezTo>
                          <a:pt x="722" y="1102"/>
                          <a:pt x="820" y="922"/>
                          <a:pt x="819" y="732"/>
                        </a:cubicBezTo>
                        <a:lnTo>
                          <a:pt x="819" y="732"/>
                        </a:lnTo>
                        <a:cubicBezTo>
                          <a:pt x="903" y="767"/>
                          <a:pt x="983" y="776"/>
                          <a:pt x="1085" y="757"/>
                        </a:cubicBezTo>
                        <a:lnTo>
                          <a:pt x="1085" y="757"/>
                        </a:lnTo>
                        <a:cubicBezTo>
                          <a:pt x="1203" y="736"/>
                          <a:pt x="1358" y="712"/>
                          <a:pt x="1452" y="630"/>
                        </a:cubicBezTo>
                        <a:lnTo>
                          <a:pt x="1452" y="630"/>
                        </a:lnTo>
                        <a:cubicBezTo>
                          <a:pt x="1555" y="541"/>
                          <a:pt x="1523" y="411"/>
                          <a:pt x="1441" y="3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43" name="Freeform 403">
                    <a:extLst>
                      <a:ext uri="{FF2B5EF4-FFF2-40B4-BE49-F238E27FC236}">
                        <a16:creationId xmlns:a16="http://schemas.microsoft.com/office/drawing/2014/main" id="{E7B8B56C-447C-EA46-B98E-A0F36ED8BABB}"/>
                      </a:ext>
                    </a:extLst>
                  </p:cNvPr>
                  <p:cNvSpPr>
                    <a:spLocks noChangeArrowheads="1"/>
                  </p:cNvSpPr>
                  <p:nvPr/>
                </p:nvSpPr>
                <p:spPr bwMode="auto">
                  <a:xfrm>
                    <a:off x="5174704" y="3749075"/>
                    <a:ext cx="56166" cy="49685"/>
                  </a:xfrm>
                  <a:custGeom>
                    <a:avLst/>
                    <a:gdLst>
                      <a:gd name="T0" fmla="*/ 191 w 228"/>
                      <a:gd name="T1" fmla="*/ 16 h 201"/>
                      <a:gd name="T2" fmla="*/ 191 w 228"/>
                      <a:gd name="T3" fmla="*/ 16 h 201"/>
                      <a:gd name="T4" fmla="*/ 19 w 228"/>
                      <a:gd name="T5" fmla="*/ 162 h 201"/>
                      <a:gd name="T6" fmla="*/ 19 w 228"/>
                      <a:gd name="T7" fmla="*/ 162 h 201"/>
                      <a:gd name="T8" fmla="*/ 36 w 228"/>
                      <a:gd name="T9" fmla="*/ 190 h 201"/>
                      <a:gd name="T10" fmla="*/ 36 w 228"/>
                      <a:gd name="T11" fmla="*/ 190 h 201"/>
                      <a:gd name="T12" fmla="*/ 214 w 228"/>
                      <a:gd name="T13" fmla="*/ 39 h 201"/>
                      <a:gd name="T14" fmla="*/ 214 w 228"/>
                      <a:gd name="T15" fmla="*/ 39 h 201"/>
                      <a:gd name="T16" fmla="*/ 191 w 228"/>
                      <a:gd name="T17" fmla="*/ 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201">
                        <a:moveTo>
                          <a:pt x="191" y="16"/>
                        </a:moveTo>
                        <a:lnTo>
                          <a:pt x="191" y="16"/>
                        </a:lnTo>
                        <a:cubicBezTo>
                          <a:pt x="145" y="77"/>
                          <a:pt x="87" y="125"/>
                          <a:pt x="19" y="162"/>
                        </a:cubicBezTo>
                        <a:lnTo>
                          <a:pt x="19" y="162"/>
                        </a:lnTo>
                        <a:cubicBezTo>
                          <a:pt x="0" y="172"/>
                          <a:pt x="17" y="200"/>
                          <a:pt x="36" y="190"/>
                        </a:cubicBezTo>
                        <a:lnTo>
                          <a:pt x="36" y="190"/>
                        </a:lnTo>
                        <a:cubicBezTo>
                          <a:pt x="106" y="152"/>
                          <a:pt x="166" y="102"/>
                          <a:pt x="214" y="39"/>
                        </a:cubicBezTo>
                        <a:lnTo>
                          <a:pt x="214" y="39"/>
                        </a:lnTo>
                        <a:cubicBezTo>
                          <a:pt x="227" y="23"/>
                          <a:pt x="204" y="0"/>
                          <a:pt x="191"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grpSp>
        <p:sp>
          <p:nvSpPr>
            <p:cNvPr id="27" name="Freeform 415">
              <a:extLst>
                <a:ext uri="{FF2B5EF4-FFF2-40B4-BE49-F238E27FC236}">
                  <a16:creationId xmlns:a16="http://schemas.microsoft.com/office/drawing/2014/main" id="{CDAC1AEE-4703-CF4E-8324-D2E0A994A79D}"/>
                </a:ext>
              </a:extLst>
            </p:cNvPr>
            <p:cNvSpPr>
              <a:spLocks noChangeAspect="1" noChangeArrowheads="1"/>
            </p:cNvSpPr>
            <p:nvPr/>
          </p:nvSpPr>
          <p:spPr bwMode="auto">
            <a:xfrm rot="759599">
              <a:off x="7113695" y="5072166"/>
              <a:ext cx="1541906" cy="1404612"/>
            </a:xfrm>
            <a:custGeom>
              <a:avLst/>
              <a:gdLst>
                <a:gd name="T0" fmla="*/ 2743 w 3218"/>
                <a:gd name="T1" fmla="*/ 877 h 2931"/>
                <a:gd name="T2" fmla="*/ 2828 w 3218"/>
                <a:gd name="T3" fmla="*/ 294 h 2931"/>
                <a:gd name="T4" fmla="*/ 2115 w 3218"/>
                <a:gd name="T5" fmla="*/ 1420 h 2931"/>
                <a:gd name="T6" fmla="*/ 2660 w 3218"/>
                <a:gd name="T7" fmla="*/ 1122 h 2931"/>
                <a:gd name="T8" fmla="*/ 1853 w 3218"/>
                <a:gd name="T9" fmla="*/ 1660 h 2931"/>
                <a:gd name="T10" fmla="*/ 1243 w 3218"/>
                <a:gd name="T11" fmla="*/ 1796 h 2931"/>
                <a:gd name="T12" fmla="*/ 2033 w 3218"/>
                <a:gd name="T13" fmla="*/ 1744 h 2931"/>
                <a:gd name="T14" fmla="*/ 1853 w 3218"/>
                <a:gd name="T15" fmla="*/ 1660 h 2931"/>
                <a:gd name="T16" fmla="*/ 1670 w 3218"/>
                <a:gd name="T17" fmla="*/ 105 h 2931"/>
                <a:gd name="T18" fmla="*/ 1433 w 3218"/>
                <a:gd name="T19" fmla="*/ 1456 h 2931"/>
                <a:gd name="T20" fmla="*/ 1646 w 3218"/>
                <a:gd name="T21" fmla="*/ 405 h 2931"/>
                <a:gd name="T22" fmla="*/ 1397 w 3218"/>
                <a:gd name="T23" fmla="*/ 1429 h 2931"/>
                <a:gd name="T24" fmla="*/ 2272 w 3218"/>
                <a:gd name="T25" fmla="*/ 163 h 2931"/>
                <a:gd name="T26" fmla="*/ 2074 w 3218"/>
                <a:gd name="T27" fmla="*/ 521 h 2931"/>
                <a:gd name="T28" fmla="*/ 1103 w 3218"/>
                <a:gd name="T29" fmla="*/ 2292 h 2931"/>
                <a:gd name="T30" fmla="*/ 1628 w 3218"/>
                <a:gd name="T31" fmla="*/ 2369 h 2931"/>
                <a:gd name="T32" fmla="*/ 2076 w 3218"/>
                <a:gd name="T33" fmla="*/ 2127 h 2931"/>
                <a:gd name="T34" fmla="*/ 477 w 3218"/>
                <a:gd name="T35" fmla="*/ 2160 h 2931"/>
                <a:gd name="T36" fmla="*/ 312 w 3218"/>
                <a:gd name="T37" fmla="*/ 1952 h 2931"/>
                <a:gd name="T38" fmla="*/ 471 w 3218"/>
                <a:gd name="T39" fmla="*/ 1947 h 2931"/>
                <a:gd name="T40" fmla="*/ 372 w 3218"/>
                <a:gd name="T41" fmla="*/ 2243 h 2931"/>
                <a:gd name="T42" fmla="*/ 867 w 3218"/>
                <a:gd name="T43" fmla="*/ 602 h 2931"/>
                <a:gd name="T44" fmla="*/ 924 w 3218"/>
                <a:gd name="T45" fmla="*/ 1639 h 2931"/>
                <a:gd name="T46" fmla="*/ 918 w 3218"/>
                <a:gd name="T47" fmla="*/ 1686 h 2931"/>
                <a:gd name="T48" fmla="*/ 945 w 3218"/>
                <a:gd name="T49" fmla="*/ 1951 h 2931"/>
                <a:gd name="T50" fmla="*/ 833 w 3218"/>
                <a:gd name="T51" fmla="*/ 1671 h 2931"/>
                <a:gd name="T52" fmla="*/ 808 w 3218"/>
                <a:gd name="T53" fmla="*/ 1713 h 2931"/>
                <a:gd name="T54" fmla="*/ 84 w 3218"/>
                <a:gd name="T55" fmla="*/ 1786 h 2931"/>
                <a:gd name="T56" fmla="*/ 2488 w 3218"/>
                <a:gd name="T57" fmla="*/ 762 h 2931"/>
                <a:gd name="T58" fmla="*/ 2959 w 3218"/>
                <a:gd name="T59" fmla="*/ 470 h 2931"/>
                <a:gd name="T60" fmla="*/ 2933 w 3218"/>
                <a:gd name="T61" fmla="*/ 247 h 2931"/>
                <a:gd name="T62" fmla="*/ 3186 w 3218"/>
                <a:gd name="T63" fmla="*/ 55 h 2931"/>
                <a:gd name="T64" fmla="*/ 2441 w 3218"/>
                <a:gd name="T65" fmla="*/ 726 h 2931"/>
                <a:gd name="T66" fmla="*/ 2032 w 3218"/>
                <a:gd name="T67" fmla="*/ 980 h 2931"/>
                <a:gd name="T68" fmla="*/ 2250 w 3218"/>
                <a:gd name="T69" fmla="*/ 87 h 2931"/>
                <a:gd name="T70" fmla="*/ 1981 w 3218"/>
                <a:gd name="T71" fmla="*/ 589 h 2931"/>
                <a:gd name="T72" fmla="*/ 1520 w 3218"/>
                <a:gd name="T73" fmla="*/ 1377 h 2931"/>
                <a:gd name="T74" fmla="*/ 1702 w 3218"/>
                <a:gd name="T75" fmla="*/ 40 h 2931"/>
                <a:gd name="T76" fmla="*/ 1517 w 3218"/>
                <a:gd name="T77" fmla="*/ 395 h 2931"/>
                <a:gd name="T78" fmla="*/ 1393 w 3218"/>
                <a:gd name="T79" fmla="*/ 1499 h 2931"/>
                <a:gd name="T80" fmla="*/ 884 w 3218"/>
                <a:gd name="T81" fmla="*/ 504 h 2931"/>
                <a:gd name="T82" fmla="*/ 837 w 3218"/>
                <a:gd name="T83" fmla="*/ 500 h 2931"/>
                <a:gd name="T84" fmla="*/ 794 w 3218"/>
                <a:gd name="T85" fmla="*/ 2453 h 2931"/>
                <a:gd name="T86" fmla="*/ 340 w 3218"/>
                <a:gd name="T87" fmla="*/ 1786 h 2931"/>
                <a:gd name="T88" fmla="*/ 2 w 3218"/>
                <a:gd name="T89" fmla="*/ 1696 h 2931"/>
                <a:gd name="T90" fmla="*/ 764 w 3218"/>
                <a:gd name="T91" fmla="*/ 2554 h 2931"/>
                <a:gd name="T92" fmla="*/ 881 w 3218"/>
                <a:gd name="T93" fmla="*/ 2349 h 2931"/>
                <a:gd name="T94" fmla="*/ 1539 w 3218"/>
                <a:gd name="T95" fmla="*/ 2437 h 2931"/>
                <a:gd name="T96" fmla="*/ 2243 w 3218"/>
                <a:gd name="T97" fmla="*/ 2056 h 2931"/>
                <a:gd name="T98" fmla="*/ 936 w 3218"/>
                <a:gd name="T99" fmla="*/ 2221 h 2931"/>
                <a:gd name="T100" fmla="*/ 1029 w 3218"/>
                <a:gd name="T101" fmla="*/ 2046 h 2931"/>
                <a:gd name="T102" fmla="*/ 2585 w 3218"/>
                <a:gd name="T103" fmla="*/ 1583 h 2931"/>
                <a:gd name="T104" fmla="*/ 2556 w 3218"/>
                <a:gd name="T105" fmla="*/ 1544 h 2931"/>
                <a:gd name="T106" fmla="*/ 1248 w 3218"/>
                <a:gd name="T107" fmla="*/ 1730 h 2931"/>
                <a:gd name="T108" fmla="*/ 1441 w 3218"/>
                <a:gd name="T109" fmla="*/ 1543 h 2931"/>
                <a:gd name="T110" fmla="*/ 2721 w 3218"/>
                <a:gd name="T111" fmla="*/ 1142 h 2931"/>
                <a:gd name="T112" fmla="*/ 2755 w 3218"/>
                <a:gd name="T113" fmla="*/ 1102 h 2931"/>
                <a:gd name="T114" fmla="*/ 1954 w 3218"/>
                <a:gd name="T115" fmla="*/ 1091 h 2931"/>
                <a:gd name="T116" fmla="*/ 1972 w 3218"/>
                <a:gd name="T117" fmla="*/ 1078 h 2931"/>
                <a:gd name="T118" fmla="*/ 3195 w 3218"/>
                <a:gd name="T119" fmla="*/ 753 h 2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18" h="2931">
                  <a:moveTo>
                    <a:pt x="2304" y="879"/>
                  </a:moveTo>
                  <a:lnTo>
                    <a:pt x="2304" y="879"/>
                  </a:lnTo>
                  <a:cubicBezTo>
                    <a:pt x="2551" y="765"/>
                    <a:pt x="2820" y="746"/>
                    <a:pt x="3088" y="750"/>
                  </a:cubicBezTo>
                  <a:lnTo>
                    <a:pt x="3088" y="750"/>
                  </a:lnTo>
                  <a:cubicBezTo>
                    <a:pt x="2976" y="801"/>
                    <a:pt x="2862" y="845"/>
                    <a:pt x="2743" y="877"/>
                  </a:cubicBezTo>
                  <a:lnTo>
                    <a:pt x="2743" y="877"/>
                  </a:lnTo>
                  <a:cubicBezTo>
                    <a:pt x="2620" y="910"/>
                    <a:pt x="2422" y="956"/>
                    <a:pt x="2304" y="879"/>
                  </a:cubicBezTo>
                  <a:close/>
                  <a:moveTo>
                    <a:pt x="2991" y="114"/>
                  </a:moveTo>
                  <a:lnTo>
                    <a:pt x="2991" y="114"/>
                  </a:lnTo>
                  <a:cubicBezTo>
                    <a:pt x="2928" y="171"/>
                    <a:pt x="2872" y="241"/>
                    <a:pt x="2828" y="294"/>
                  </a:cubicBezTo>
                  <a:lnTo>
                    <a:pt x="2828" y="294"/>
                  </a:lnTo>
                  <a:cubicBezTo>
                    <a:pt x="2716" y="428"/>
                    <a:pt x="2616" y="559"/>
                    <a:pt x="2488" y="678"/>
                  </a:cubicBezTo>
                  <a:lnTo>
                    <a:pt x="2488" y="678"/>
                  </a:lnTo>
                  <a:cubicBezTo>
                    <a:pt x="2488" y="383"/>
                    <a:pt x="2732" y="211"/>
                    <a:pt x="2991" y="114"/>
                  </a:cubicBezTo>
                  <a:close/>
                  <a:moveTo>
                    <a:pt x="2115" y="1420"/>
                  </a:moveTo>
                  <a:lnTo>
                    <a:pt x="2115" y="1420"/>
                  </a:lnTo>
                  <a:cubicBezTo>
                    <a:pt x="1920" y="1480"/>
                    <a:pt x="1700" y="1482"/>
                    <a:pt x="1497" y="1500"/>
                  </a:cubicBezTo>
                  <a:lnTo>
                    <a:pt x="1497" y="1500"/>
                  </a:lnTo>
                  <a:cubicBezTo>
                    <a:pt x="1775" y="1175"/>
                    <a:pt x="2257" y="1163"/>
                    <a:pt x="2660" y="1122"/>
                  </a:cubicBezTo>
                  <a:lnTo>
                    <a:pt x="2660" y="1122"/>
                  </a:lnTo>
                  <a:lnTo>
                    <a:pt x="2660" y="1123"/>
                  </a:lnTo>
                  <a:lnTo>
                    <a:pt x="2660" y="1123"/>
                  </a:lnTo>
                  <a:cubicBezTo>
                    <a:pt x="2486" y="1233"/>
                    <a:pt x="2311" y="1361"/>
                    <a:pt x="2115" y="1420"/>
                  </a:cubicBezTo>
                  <a:close/>
                  <a:moveTo>
                    <a:pt x="1853" y="1660"/>
                  </a:moveTo>
                  <a:lnTo>
                    <a:pt x="1853" y="1660"/>
                  </a:lnTo>
                  <a:cubicBezTo>
                    <a:pt x="2062" y="1639"/>
                    <a:pt x="2271" y="1617"/>
                    <a:pt x="2480" y="1597"/>
                  </a:cubicBezTo>
                  <a:lnTo>
                    <a:pt x="2480" y="1597"/>
                  </a:lnTo>
                  <a:cubicBezTo>
                    <a:pt x="2311" y="1711"/>
                    <a:pt x="2135" y="1812"/>
                    <a:pt x="1940" y="1877"/>
                  </a:cubicBezTo>
                  <a:lnTo>
                    <a:pt x="1940" y="1877"/>
                  </a:lnTo>
                  <a:cubicBezTo>
                    <a:pt x="1733" y="1947"/>
                    <a:pt x="1399" y="1988"/>
                    <a:pt x="1243" y="1796"/>
                  </a:cubicBezTo>
                  <a:lnTo>
                    <a:pt x="1243" y="1796"/>
                  </a:lnTo>
                  <a:cubicBezTo>
                    <a:pt x="1510" y="1824"/>
                    <a:pt x="1776" y="1816"/>
                    <a:pt x="2042" y="1775"/>
                  </a:cubicBezTo>
                  <a:lnTo>
                    <a:pt x="2042" y="1775"/>
                  </a:lnTo>
                  <a:cubicBezTo>
                    <a:pt x="2062" y="1772"/>
                    <a:pt x="2054" y="1740"/>
                    <a:pt x="2033" y="1744"/>
                  </a:cubicBezTo>
                  <a:lnTo>
                    <a:pt x="2033" y="1744"/>
                  </a:lnTo>
                  <a:cubicBezTo>
                    <a:pt x="1795" y="1781"/>
                    <a:pt x="1554" y="1789"/>
                    <a:pt x="1314" y="1770"/>
                  </a:cubicBezTo>
                  <a:lnTo>
                    <a:pt x="1314" y="1770"/>
                  </a:lnTo>
                  <a:cubicBezTo>
                    <a:pt x="1313" y="1765"/>
                    <a:pt x="1310" y="1762"/>
                    <a:pt x="1305" y="1760"/>
                  </a:cubicBezTo>
                  <a:lnTo>
                    <a:pt x="1305" y="1760"/>
                  </a:lnTo>
                  <a:cubicBezTo>
                    <a:pt x="1481" y="1695"/>
                    <a:pt x="1664" y="1678"/>
                    <a:pt x="1853" y="1660"/>
                  </a:cubicBezTo>
                  <a:close/>
                  <a:moveTo>
                    <a:pt x="1436" y="726"/>
                  </a:moveTo>
                  <a:lnTo>
                    <a:pt x="1436" y="726"/>
                  </a:lnTo>
                  <a:cubicBezTo>
                    <a:pt x="1486" y="634"/>
                    <a:pt x="1529" y="542"/>
                    <a:pt x="1556" y="441"/>
                  </a:cubicBezTo>
                  <a:lnTo>
                    <a:pt x="1556" y="441"/>
                  </a:lnTo>
                  <a:cubicBezTo>
                    <a:pt x="1587" y="325"/>
                    <a:pt x="1601" y="206"/>
                    <a:pt x="1670" y="105"/>
                  </a:cubicBezTo>
                  <a:lnTo>
                    <a:pt x="1670" y="105"/>
                  </a:lnTo>
                  <a:cubicBezTo>
                    <a:pt x="1735" y="337"/>
                    <a:pt x="1775" y="569"/>
                    <a:pt x="1697" y="804"/>
                  </a:cubicBezTo>
                  <a:lnTo>
                    <a:pt x="1697" y="804"/>
                  </a:lnTo>
                  <a:cubicBezTo>
                    <a:pt x="1624" y="1025"/>
                    <a:pt x="1523" y="1241"/>
                    <a:pt x="1433" y="1456"/>
                  </a:cubicBezTo>
                  <a:lnTo>
                    <a:pt x="1433" y="1456"/>
                  </a:lnTo>
                  <a:cubicBezTo>
                    <a:pt x="1403" y="1241"/>
                    <a:pt x="1439" y="1035"/>
                    <a:pt x="1530" y="837"/>
                  </a:cubicBezTo>
                  <a:lnTo>
                    <a:pt x="1530" y="837"/>
                  </a:lnTo>
                  <a:cubicBezTo>
                    <a:pt x="1594" y="695"/>
                    <a:pt x="1666" y="562"/>
                    <a:pt x="1679" y="405"/>
                  </a:cubicBezTo>
                  <a:lnTo>
                    <a:pt x="1679" y="405"/>
                  </a:lnTo>
                  <a:cubicBezTo>
                    <a:pt x="1681" y="383"/>
                    <a:pt x="1648" y="383"/>
                    <a:pt x="1646" y="405"/>
                  </a:cubicBezTo>
                  <a:lnTo>
                    <a:pt x="1646" y="405"/>
                  </a:lnTo>
                  <a:cubicBezTo>
                    <a:pt x="1631" y="604"/>
                    <a:pt x="1513" y="772"/>
                    <a:pt x="1446" y="956"/>
                  </a:cubicBezTo>
                  <a:lnTo>
                    <a:pt x="1446" y="956"/>
                  </a:lnTo>
                  <a:cubicBezTo>
                    <a:pt x="1390" y="1107"/>
                    <a:pt x="1379" y="1271"/>
                    <a:pt x="1397" y="1429"/>
                  </a:cubicBezTo>
                  <a:lnTo>
                    <a:pt x="1397" y="1429"/>
                  </a:lnTo>
                  <a:cubicBezTo>
                    <a:pt x="1219" y="1208"/>
                    <a:pt x="1310" y="958"/>
                    <a:pt x="1436" y="726"/>
                  </a:cubicBezTo>
                  <a:close/>
                  <a:moveTo>
                    <a:pt x="2074" y="521"/>
                  </a:moveTo>
                  <a:lnTo>
                    <a:pt x="2074" y="521"/>
                  </a:lnTo>
                  <a:cubicBezTo>
                    <a:pt x="2145" y="402"/>
                    <a:pt x="2225" y="292"/>
                    <a:pt x="2272" y="163"/>
                  </a:cubicBezTo>
                  <a:lnTo>
                    <a:pt x="2272" y="163"/>
                  </a:lnTo>
                  <a:cubicBezTo>
                    <a:pt x="2344" y="488"/>
                    <a:pt x="2090" y="777"/>
                    <a:pt x="1935" y="1046"/>
                  </a:cubicBezTo>
                  <a:lnTo>
                    <a:pt x="1935" y="1046"/>
                  </a:lnTo>
                  <a:cubicBezTo>
                    <a:pt x="1933" y="1047"/>
                    <a:pt x="1931" y="1049"/>
                    <a:pt x="1928" y="1050"/>
                  </a:cubicBezTo>
                  <a:lnTo>
                    <a:pt x="1928" y="1050"/>
                  </a:lnTo>
                  <a:cubicBezTo>
                    <a:pt x="1926" y="860"/>
                    <a:pt x="1977" y="686"/>
                    <a:pt x="2074" y="521"/>
                  </a:cubicBezTo>
                  <a:close/>
                  <a:moveTo>
                    <a:pt x="2076" y="2127"/>
                  </a:moveTo>
                  <a:lnTo>
                    <a:pt x="2076" y="2127"/>
                  </a:lnTo>
                  <a:cubicBezTo>
                    <a:pt x="1756" y="2209"/>
                    <a:pt x="1416" y="2183"/>
                    <a:pt x="1094" y="2260"/>
                  </a:cubicBezTo>
                  <a:lnTo>
                    <a:pt x="1094" y="2260"/>
                  </a:lnTo>
                  <a:cubicBezTo>
                    <a:pt x="1073" y="2265"/>
                    <a:pt x="1082" y="2296"/>
                    <a:pt x="1103" y="2292"/>
                  </a:cubicBezTo>
                  <a:lnTo>
                    <a:pt x="1103" y="2292"/>
                  </a:lnTo>
                  <a:cubicBezTo>
                    <a:pt x="1438" y="2212"/>
                    <a:pt x="1790" y="2242"/>
                    <a:pt x="2120" y="2148"/>
                  </a:cubicBezTo>
                  <a:lnTo>
                    <a:pt x="2120" y="2148"/>
                  </a:lnTo>
                  <a:cubicBezTo>
                    <a:pt x="1971" y="2250"/>
                    <a:pt x="1805" y="2323"/>
                    <a:pt x="1628" y="2369"/>
                  </a:cubicBezTo>
                  <a:lnTo>
                    <a:pt x="1628" y="2369"/>
                  </a:lnTo>
                  <a:cubicBezTo>
                    <a:pt x="1518" y="2397"/>
                    <a:pt x="1406" y="2409"/>
                    <a:pt x="1293" y="2411"/>
                  </a:cubicBezTo>
                  <a:lnTo>
                    <a:pt x="1293" y="2411"/>
                  </a:lnTo>
                  <a:cubicBezTo>
                    <a:pt x="1184" y="2414"/>
                    <a:pt x="965" y="2425"/>
                    <a:pt x="915" y="2307"/>
                  </a:cubicBezTo>
                  <a:lnTo>
                    <a:pt x="915" y="2307"/>
                  </a:lnTo>
                  <a:cubicBezTo>
                    <a:pt x="1207" y="2005"/>
                    <a:pt x="1684" y="2158"/>
                    <a:pt x="2076" y="2127"/>
                  </a:cubicBezTo>
                  <a:close/>
                  <a:moveTo>
                    <a:pt x="84" y="1786"/>
                  </a:moveTo>
                  <a:lnTo>
                    <a:pt x="84" y="1786"/>
                  </a:lnTo>
                  <a:cubicBezTo>
                    <a:pt x="124" y="1840"/>
                    <a:pt x="172" y="1887"/>
                    <a:pt x="227" y="1929"/>
                  </a:cubicBezTo>
                  <a:lnTo>
                    <a:pt x="227" y="1929"/>
                  </a:lnTo>
                  <a:cubicBezTo>
                    <a:pt x="318" y="2000"/>
                    <a:pt x="416" y="2059"/>
                    <a:pt x="477" y="2160"/>
                  </a:cubicBezTo>
                  <a:lnTo>
                    <a:pt x="477" y="2160"/>
                  </a:lnTo>
                  <a:cubicBezTo>
                    <a:pt x="487" y="2179"/>
                    <a:pt x="515" y="2162"/>
                    <a:pt x="505" y="2144"/>
                  </a:cubicBezTo>
                  <a:lnTo>
                    <a:pt x="505" y="2144"/>
                  </a:lnTo>
                  <a:cubicBezTo>
                    <a:pt x="457" y="2064"/>
                    <a:pt x="387" y="2007"/>
                    <a:pt x="312" y="1952"/>
                  </a:cubicBezTo>
                  <a:lnTo>
                    <a:pt x="312" y="1952"/>
                  </a:lnTo>
                  <a:cubicBezTo>
                    <a:pt x="226" y="1889"/>
                    <a:pt x="151" y="1825"/>
                    <a:pt x="91" y="1740"/>
                  </a:cubicBezTo>
                  <a:lnTo>
                    <a:pt x="91" y="1740"/>
                  </a:lnTo>
                  <a:cubicBezTo>
                    <a:pt x="126" y="1755"/>
                    <a:pt x="163" y="1767"/>
                    <a:pt x="199" y="1779"/>
                  </a:cubicBezTo>
                  <a:lnTo>
                    <a:pt x="199" y="1779"/>
                  </a:lnTo>
                  <a:cubicBezTo>
                    <a:pt x="305" y="1814"/>
                    <a:pt x="391" y="1870"/>
                    <a:pt x="471" y="1947"/>
                  </a:cubicBezTo>
                  <a:lnTo>
                    <a:pt x="471" y="1947"/>
                  </a:lnTo>
                  <a:cubicBezTo>
                    <a:pt x="616" y="2089"/>
                    <a:pt x="690" y="2288"/>
                    <a:pt x="751" y="2480"/>
                  </a:cubicBezTo>
                  <a:lnTo>
                    <a:pt x="751" y="2480"/>
                  </a:lnTo>
                  <a:cubicBezTo>
                    <a:pt x="632" y="2390"/>
                    <a:pt x="485" y="2344"/>
                    <a:pt x="372" y="2243"/>
                  </a:cubicBezTo>
                  <a:lnTo>
                    <a:pt x="372" y="2243"/>
                  </a:lnTo>
                  <a:cubicBezTo>
                    <a:pt x="239" y="2125"/>
                    <a:pt x="146" y="1956"/>
                    <a:pt x="84" y="1786"/>
                  </a:cubicBezTo>
                  <a:lnTo>
                    <a:pt x="742" y="1326"/>
                  </a:lnTo>
                  <a:lnTo>
                    <a:pt x="742" y="1326"/>
                  </a:lnTo>
                  <a:cubicBezTo>
                    <a:pt x="766" y="1083"/>
                    <a:pt x="821" y="841"/>
                    <a:pt x="867" y="602"/>
                  </a:cubicBezTo>
                  <a:lnTo>
                    <a:pt x="867" y="602"/>
                  </a:lnTo>
                  <a:cubicBezTo>
                    <a:pt x="901" y="700"/>
                    <a:pt x="932" y="800"/>
                    <a:pt x="951" y="904"/>
                  </a:cubicBezTo>
                  <a:lnTo>
                    <a:pt x="951" y="904"/>
                  </a:lnTo>
                  <a:cubicBezTo>
                    <a:pt x="975" y="1039"/>
                    <a:pt x="963" y="1179"/>
                    <a:pt x="951" y="1314"/>
                  </a:cubicBezTo>
                  <a:lnTo>
                    <a:pt x="951" y="1314"/>
                  </a:lnTo>
                  <a:cubicBezTo>
                    <a:pt x="941" y="1423"/>
                    <a:pt x="928" y="1531"/>
                    <a:pt x="924" y="1639"/>
                  </a:cubicBezTo>
                  <a:lnTo>
                    <a:pt x="924" y="1639"/>
                  </a:lnTo>
                  <a:cubicBezTo>
                    <a:pt x="922" y="1638"/>
                    <a:pt x="920" y="1637"/>
                    <a:pt x="918" y="1637"/>
                  </a:cubicBezTo>
                  <a:lnTo>
                    <a:pt x="918" y="1637"/>
                  </a:lnTo>
                  <a:cubicBezTo>
                    <a:pt x="886" y="1637"/>
                    <a:pt x="886" y="1686"/>
                    <a:pt x="918" y="1686"/>
                  </a:cubicBezTo>
                  <a:lnTo>
                    <a:pt x="918" y="1686"/>
                  </a:lnTo>
                  <a:cubicBezTo>
                    <a:pt x="920" y="1686"/>
                    <a:pt x="921" y="1685"/>
                    <a:pt x="923" y="1685"/>
                  </a:cubicBezTo>
                  <a:lnTo>
                    <a:pt x="923" y="1685"/>
                  </a:lnTo>
                  <a:cubicBezTo>
                    <a:pt x="922" y="1777"/>
                    <a:pt x="929" y="1869"/>
                    <a:pt x="951" y="1959"/>
                  </a:cubicBezTo>
                  <a:lnTo>
                    <a:pt x="951" y="1959"/>
                  </a:lnTo>
                  <a:cubicBezTo>
                    <a:pt x="949" y="1956"/>
                    <a:pt x="947" y="1953"/>
                    <a:pt x="945" y="1951"/>
                  </a:cubicBezTo>
                  <a:lnTo>
                    <a:pt x="945" y="1951"/>
                  </a:lnTo>
                  <a:cubicBezTo>
                    <a:pt x="925" y="1923"/>
                    <a:pt x="909" y="1892"/>
                    <a:pt x="894" y="1862"/>
                  </a:cubicBezTo>
                  <a:lnTo>
                    <a:pt x="894" y="1862"/>
                  </a:lnTo>
                  <a:cubicBezTo>
                    <a:pt x="864" y="1802"/>
                    <a:pt x="846" y="1736"/>
                    <a:pt x="833" y="1671"/>
                  </a:cubicBezTo>
                  <a:lnTo>
                    <a:pt x="833" y="1671"/>
                  </a:lnTo>
                  <a:cubicBezTo>
                    <a:pt x="803" y="1530"/>
                    <a:pt x="816" y="1374"/>
                    <a:pt x="823" y="1230"/>
                  </a:cubicBezTo>
                  <a:lnTo>
                    <a:pt x="823" y="1230"/>
                  </a:lnTo>
                  <a:cubicBezTo>
                    <a:pt x="824" y="1209"/>
                    <a:pt x="791" y="1209"/>
                    <a:pt x="790" y="1230"/>
                  </a:cubicBezTo>
                  <a:lnTo>
                    <a:pt x="790" y="1230"/>
                  </a:lnTo>
                  <a:cubicBezTo>
                    <a:pt x="783" y="1391"/>
                    <a:pt x="775" y="1555"/>
                    <a:pt x="808" y="1713"/>
                  </a:cubicBezTo>
                  <a:lnTo>
                    <a:pt x="808" y="1713"/>
                  </a:lnTo>
                  <a:cubicBezTo>
                    <a:pt x="818" y="1766"/>
                    <a:pt x="843" y="1847"/>
                    <a:pt x="877" y="1917"/>
                  </a:cubicBezTo>
                  <a:lnTo>
                    <a:pt x="877" y="1917"/>
                  </a:lnTo>
                  <a:cubicBezTo>
                    <a:pt x="740" y="1762"/>
                    <a:pt x="722" y="1533"/>
                    <a:pt x="742" y="1326"/>
                  </a:cubicBezTo>
                  <a:lnTo>
                    <a:pt x="84" y="1786"/>
                  </a:lnTo>
                  <a:close/>
                  <a:moveTo>
                    <a:pt x="3207" y="730"/>
                  </a:moveTo>
                  <a:lnTo>
                    <a:pt x="3207" y="730"/>
                  </a:lnTo>
                  <a:cubicBezTo>
                    <a:pt x="3208" y="717"/>
                    <a:pt x="3200" y="704"/>
                    <a:pt x="3183" y="703"/>
                  </a:cubicBezTo>
                  <a:lnTo>
                    <a:pt x="3183" y="703"/>
                  </a:lnTo>
                  <a:cubicBezTo>
                    <a:pt x="2949" y="696"/>
                    <a:pt x="2713" y="701"/>
                    <a:pt x="2488" y="762"/>
                  </a:cubicBezTo>
                  <a:lnTo>
                    <a:pt x="2488" y="762"/>
                  </a:lnTo>
                  <a:cubicBezTo>
                    <a:pt x="2653" y="671"/>
                    <a:pt x="2820" y="588"/>
                    <a:pt x="2984" y="513"/>
                  </a:cubicBezTo>
                  <a:lnTo>
                    <a:pt x="2984" y="513"/>
                  </a:lnTo>
                  <a:cubicBezTo>
                    <a:pt x="3012" y="499"/>
                    <a:pt x="2988" y="457"/>
                    <a:pt x="2959" y="470"/>
                  </a:cubicBezTo>
                  <a:lnTo>
                    <a:pt x="2959" y="470"/>
                  </a:lnTo>
                  <a:cubicBezTo>
                    <a:pt x="2836" y="528"/>
                    <a:pt x="2711" y="589"/>
                    <a:pt x="2586" y="654"/>
                  </a:cubicBezTo>
                  <a:lnTo>
                    <a:pt x="2586" y="654"/>
                  </a:lnTo>
                  <a:cubicBezTo>
                    <a:pt x="2657" y="586"/>
                    <a:pt x="2723" y="516"/>
                    <a:pt x="2782" y="436"/>
                  </a:cubicBezTo>
                  <a:lnTo>
                    <a:pt x="2782" y="436"/>
                  </a:lnTo>
                  <a:cubicBezTo>
                    <a:pt x="2830" y="370"/>
                    <a:pt x="2879" y="307"/>
                    <a:pt x="2933" y="247"/>
                  </a:cubicBezTo>
                  <a:lnTo>
                    <a:pt x="2933" y="247"/>
                  </a:lnTo>
                  <a:cubicBezTo>
                    <a:pt x="2993" y="183"/>
                    <a:pt x="3080" y="85"/>
                    <a:pt x="3169" y="71"/>
                  </a:cubicBezTo>
                  <a:lnTo>
                    <a:pt x="3169" y="71"/>
                  </a:lnTo>
                  <a:cubicBezTo>
                    <a:pt x="3180" y="69"/>
                    <a:pt x="3184" y="63"/>
                    <a:pt x="3186" y="55"/>
                  </a:cubicBezTo>
                  <a:lnTo>
                    <a:pt x="3186" y="55"/>
                  </a:lnTo>
                  <a:lnTo>
                    <a:pt x="3186" y="54"/>
                  </a:lnTo>
                  <a:lnTo>
                    <a:pt x="3186" y="54"/>
                  </a:lnTo>
                  <a:cubicBezTo>
                    <a:pt x="3217" y="47"/>
                    <a:pt x="3204" y="0"/>
                    <a:pt x="3173" y="8"/>
                  </a:cubicBezTo>
                  <a:lnTo>
                    <a:pt x="3173" y="8"/>
                  </a:lnTo>
                  <a:cubicBezTo>
                    <a:pt x="2825" y="92"/>
                    <a:pt x="2405" y="302"/>
                    <a:pt x="2441" y="726"/>
                  </a:cubicBezTo>
                  <a:lnTo>
                    <a:pt x="2441" y="726"/>
                  </a:lnTo>
                  <a:cubicBezTo>
                    <a:pt x="2442" y="728"/>
                    <a:pt x="2442" y="729"/>
                    <a:pt x="2443" y="731"/>
                  </a:cubicBezTo>
                  <a:lnTo>
                    <a:pt x="2443" y="731"/>
                  </a:lnTo>
                  <a:cubicBezTo>
                    <a:pt x="2303" y="809"/>
                    <a:pt x="2165" y="891"/>
                    <a:pt x="2032" y="980"/>
                  </a:cubicBezTo>
                  <a:lnTo>
                    <a:pt x="2032" y="980"/>
                  </a:lnTo>
                  <a:cubicBezTo>
                    <a:pt x="2204" y="702"/>
                    <a:pt x="2426" y="403"/>
                    <a:pt x="2295" y="67"/>
                  </a:cubicBezTo>
                  <a:lnTo>
                    <a:pt x="2295" y="67"/>
                  </a:lnTo>
                  <a:cubicBezTo>
                    <a:pt x="2284" y="38"/>
                    <a:pt x="2236" y="51"/>
                    <a:pt x="2248" y="80"/>
                  </a:cubicBezTo>
                  <a:lnTo>
                    <a:pt x="2248" y="80"/>
                  </a:lnTo>
                  <a:cubicBezTo>
                    <a:pt x="2249" y="83"/>
                    <a:pt x="2250" y="85"/>
                    <a:pt x="2250" y="87"/>
                  </a:cubicBezTo>
                  <a:lnTo>
                    <a:pt x="2250" y="87"/>
                  </a:lnTo>
                  <a:cubicBezTo>
                    <a:pt x="2247" y="90"/>
                    <a:pt x="2244" y="94"/>
                    <a:pt x="2243" y="100"/>
                  </a:cubicBezTo>
                  <a:lnTo>
                    <a:pt x="2243" y="100"/>
                  </a:lnTo>
                  <a:cubicBezTo>
                    <a:pt x="2191" y="281"/>
                    <a:pt x="2067" y="425"/>
                    <a:pt x="1981" y="589"/>
                  </a:cubicBezTo>
                  <a:lnTo>
                    <a:pt x="1981" y="589"/>
                  </a:lnTo>
                  <a:cubicBezTo>
                    <a:pt x="1902" y="740"/>
                    <a:pt x="1873" y="913"/>
                    <a:pt x="1881" y="1081"/>
                  </a:cubicBezTo>
                  <a:lnTo>
                    <a:pt x="1881" y="1081"/>
                  </a:lnTo>
                  <a:cubicBezTo>
                    <a:pt x="1881" y="1082"/>
                    <a:pt x="1881" y="1083"/>
                    <a:pt x="1881" y="1083"/>
                  </a:cubicBezTo>
                  <a:lnTo>
                    <a:pt x="1881" y="1083"/>
                  </a:lnTo>
                  <a:cubicBezTo>
                    <a:pt x="1755" y="1175"/>
                    <a:pt x="1633" y="1273"/>
                    <a:pt x="1520" y="1377"/>
                  </a:cubicBezTo>
                  <a:lnTo>
                    <a:pt x="1520" y="1377"/>
                  </a:lnTo>
                  <a:cubicBezTo>
                    <a:pt x="1610" y="1167"/>
                    <a:pt x="1707" y="956"/>
                    <a:pt x="1768" y="740"/>
                  </a:cubicBezTo>
                  <a:lnTo>
                    <a:pt x="1768" y="740"/>
                  </a:lnTo>
                  <a:cubicBezTo>
                    <a:pt x="1832" y="511"/>
                    <a:pt x="1767" y="261"/>
                    <a:pt x="1702" y="40"/>
                  </a:cubicBezTo>
                  <a:lnTo>
                    <a:pt x="1702" y="40"/>
                  </a:lnTo>
                  <a:cubicBezTo>
                    <a:pt x="1694" y="12"/>
                    <a:pt x="1652" y="21"/>
                    <a:pt x="1654" y="47"/>
                  </a:cubicBezTo>
                  <a:lnTo>
                    <a:pt x="1654" y="47"/>
                  </a:lnTo>
                  <a:cubicBezTo>
                    <a:pt x="1654" y="48"/>
                    <a:pt x="1652" y="49"/>
                    <a:pt x="1652" y="50"/>
                  </a:cubicBezTo>
                  <a:lnTo>
                    <a:pt x="1652" y="50"/>
                  </a:lnTo>
                  <a:cubicBezTo>
                    <a:pt x="1571" y="151"/>
                    <a:pt x="1545" y="271"/>
                    <a:pt x="1517" y="395"/>
                  </a:cubicBezTo>
                  <a:lnTo>
                    <a:pt x="1517" y="395"/>
                  </a:lnTo>
                  <a:cubicBezTo>
                    <a:pt x="1481" y="550"/>
                    <a:pt x="1402" y="682"/>
                    <a:pt x="1330" y="821"/>
                  </a:cubicBezTo>
                  <a:lnTo>
                    <a:pt x="1330" y="821"/>
                  </a:lnTo>
                  <a:cubicBezTo>
                    <a:pt x="1212" y="1051"/>
                    <a:pt x="1208" y="1304"/>
                    <a:pt x="1393" y="1499"/>
                  </a:cubicBezTo>
                  <a:lnTo>
                    <a:pt x="1393" y="1499"/>
                  </a:lnTo>
                  <a:cubicBezTo>
                    <a:pt x="1246" y="1647"/>
                    <a:pt x="1116" y="1809"/>
                    <a:pt x="1009" y="1986"/>
                  </a:cubicBezTo>
                  <a:lnTo>
                    <a:pt x="1009" y="1986"/>
                  </a:lnTo>
                  <a:cubicBezTo>
                    <a:pt x="941" y="1755"/>
                    <a:pt x="981" y="1514"/>
                    <a:pt x="1003" y="1277"/>
                  </a:cubicBezTo>
                  <a:lnTo>
                    <a:pt x="1003" y="1277"/>
                  </a:lnTo>
                  <a:cubicBezTo>
                    <a:pt x="1029" y="1000"/>
                    <a:pt x="977" y="763"/>
                    <a:pt x="884" y="504"/>
                  </a:cubicBezTo>
                  <a:lnTo>
                    <a:pt x="884" y="504"/>
                  </a:lnTo>
                  <a:cubicBezTo>
                    <a:pt x="884" y="504"/>
                    <a:pt x="884" y="504"/>
                    <a:pt x="884" y="503"/>
                  </a:cubicBezTo>
                  <a:lnTo>
                    <a:pt x="884" y="503"/>
                  </a:lnTo>
                  <a:cubicBezTo>
                    <a:pt x="879" y="480"/>
                    <a:pt x="841" y="473"/>
                    <a:pt x="837" y="500"/>
                  </a:cubicBezTo>
                  <a:lnTo>
                    <a:pt x="837" y="500"/>
                  </a:lnTo>
                  <a:cubicBezTo>
                    <a:pt x="780" y="811"/>
                    <a:pt x="699" y="1129"/>
                    <a:pt x="684" y="1446"/>
                  </a:cubicBezTo>
                  <a:lnTo>
                    <a:pt x="684" y="1446"/>
                  </a:lnTo>
                  <a:cubicBezTo>
                    <a:pt x="674" y="1681"/>
                    <a:pt x="757" y="1930"/>
                    <a:pt x="968" y="2055"/>
                  </a:cubicBezTo>
                  <a:lnTo>
                    <a:pt x="968" y="2055"/>
                  </a:lnTo>
                  <a:cubicBezTo>
                    <a:pt x="898" y="2180"/>
                    <a:pt x="839" y="2313"/>
                    <a:pt x="794" y="2453"/>
                  </a:cubicBezTo>
                  <a:lnTo>
                    <a:pt x="794" y="2453"/>
                  </a:lnTo>
                  <a:cubicBezTo>
                    <a:pt x="737" y="2278"/>
                    <a:pt x="668" y="2109"/>
                    <a:pt x="551" y="1963"/>
                  </a:cubicBezTo>
                  <a:lnTo>
                    <a:pt x="551" y="1963"/>
                  </a:lnTo>
                  <a:cubicBezTo>
                    <a:pt x="493" y="1891"/>
                    <a:pt x="420" y="1833"/>
                    <a:pt x="340" y="1786"/>
                  </a:cubicBezTo>
                  <a:lnTo>
                    <a:pt x="340" y="1786"/>
                  </a:lnTo>
                  <a:cubicBezTo>
                    <a:pt x="245" y="1730"/>
                    <a:pt x="133" y="1717"/>
                    <a:pt x="38" y="1659"/>
                  </a:cubicBezTo>
                  <a:lnTo>
                    <a:pt x="38" y="1659"/>
                  </a:lnTo>
                  <a:cubicBezTo>
                    <a:pt x="19" y="1647"/>
                    <a:pt x="2" y="1664"/>
                    <a:pt x="2" y="1681"/>
                  </a:cubicBezTo>
                  <a:lnTo>
                    <a:pt x="2" y="1681"/>
                  </a:lnTo>
                  <a:cubicBezTo>
                    <a:pt x="0" y="1685"/>
                    <a:pt x="0" y="1690"/>
                    <a:pt x="2" y="1696"/>
                  </a:cubicBezTo>
                  <a:lnTo>
                    <a:pt x="2" y="1696"/>
                  </a:lnTo>
                  <a:cubicBezTo>
                    <a:pt x="61" y="1891"/>
                    <a:pt x="155" y="2073"/>
                    <a:pt x="289" y="2228"/>
                  </a:cubicBezTo>
                  <a:lnTo>
                    <a:pt x="289" y="2228"/>
                  </a:lnTo>
                  <a:cubicBezTo>
                    <a:pt x="420" y="2380"/>
                    <a:pt x="622" y="2420"/>
                    <a:pt x="764" y="2554"/>
                  </a:cubicBezTo>
                  <a:lnTo>
                    <a:pt x="764" y="2554"/>
                  </a:lnTo>
                  <a:cubicBezTo>
                    <a:pt x="735" y="2665"/>
                    <a:pt x="714" y="2779"/>
                    <a:pt x="702" y="2899"/>
                  </a:cubicBezTo>
                  <a:lnTo>
                    <a:pt x="702" y="2899"/>
                  </a:lnTo>
                  <a:cubicBezTo>
                    <a:pt x="699" y="2930"/>
                    <a:pt x="749" y="2930"/>
                    <a:pt x="751" y="2899"/>
                  </a:cubicBezTo>
                  <a:lnTo>
                    <a:pt x="751" y="2899"/>
                  </a:lnTo>
                  <a:cubicBezTo>
                    <a:pt x="770" y="2703"/>
                    <a:pt x="815" y="2520"/>
                    <a:pt x="881" y="2349"/>
                  </a:cubicBezTo>
                  <a:lnTo>
                    <a:pt x="881" y="2349"/>
                  </a:lnTo>
                  <a:cubicBezTo>
                    <a:pt x="929" y="2432"/>
                    <a:pt x="1032" y="2441"/>
                    <a:pt x="1121" y="2452"/>
                  </a:cubicBezTo>
                  <a:lnTo>
                    <a:pt x="1121" y="2452"/>
                  </a:lnTo>
                  <a:cubicBezTo>
                    <a:pt x="1260" y="2468"/>
                    <a:pt x="1401" y="2459"/>
                    <a:pt x="1539" y="2437"/>
                  </a:cubicBezTo>
                  <a:lnTo>
                    <a:pt x="1539" y="2437"/>
                  </a:lnTo>
                  <a:cubicBezTo>
                    <a:pt x="1816" y="2392"/>
                    <a:pt x="2076" y="2263"/>
                    <a:pt x="2288" y="2081"/>
                  </a:cubicBezTo>
                  <a:lnTo>
                    <a:pt x="2288" y="2081"/>
                  </a:lnTo>
                  <a:cubicBezTo>
                    <a:pt x="2312" y="2061"/>
                    <a:pt x="2277" y="2027"/>
                    <a:pt x="2254" y="2047"/>
                  </a:cubicBezTo>
                  <a:lnTo>
                    <a:pt x="2254" y="2047"/>
                  </a:lnTo>
                  <a:cubicBezTo>
                    <a:pt x="2250" y="2049"/>
                    <a:pt x="2246" y="2053"/>
                    <a:pt x="2243" y="2056"/>
                  </a:cubicBezTo>
                  <a:lnTo>
                    <a:pt x="2243" y="2056"/>
                  </a:lnTo>
                  <a:cubicBezTo>
                    <a:pt x="2238" y="2053"/>
                    <a:pt x="2232" y="2051"/>
                    <a:pt x="2225" y="2053"/>
                  </a:cubicBezTo>
                  <a:lnTo>
                    <a:pt x="2225" y="2053"/>
                  </a:lnTo>
                  <a:cubicBezTo>
                    <a:pt x="1822" y="2160"/>
                    <a:pt x="1284" y="1939"/>
                    <a:pt x="936" y="2221"/>
                  </a:cubicBezTo>
                  <a:lnTo>
                    <a:pt x="936" y="2221"/>
                  </a:lnTo>
                  <a:cubicBezTo>
                    <a:pt x="959" y="2171"/>
                    <a:pt x="985" y="2122"/>
                    <a:pt x="1012" y="2074"/>
                  </a:cubicBezTo>
                  <a:lnTo>
                    <a:pt x="1012" y="2074"/>
                  </a:lnTo>
                  <a:cubicBezTo>
                    <a:pt x="1025" y="2071"/>
                    <a:pt x="1035" y="2061"/>
                    <a:pt x="1029" y="2046"/>
                  </a:cubicBezTo>
                  <a:lnTo>
                    <a:pt x="1029" y="2046"/>
                  </a:lnTo>
                  <a:lnTo>
                    <a:pt x="1029" y="2046"/>
                  </a:lnTo>
                  <a:cubicBezTo>
                    <a:pt x="1077" y="1962"/>
                    <a:pt x="1131" y="1882"/>
                    <a:pt x="1189" y="1805"/>
                  </a:cubicBezTo>
                  <a:lnTo>
                    <a:pt x="1189" y="1805"/>
                  </a:lnTo>
                  <a:cubicBezTo>
                    <a:pt x="1319" y="1989"/>
                    <a:pt x="1570" y="1996"/>
                    <a:pt x="1775" y="1967"/>
                  </a:cubicBezTo>
                  <a:lnTo>
                    <a:pt x="1775" y="1967"/>
                  </a:lnTo>
                  <a:cubicBezTo>
                    <a:pt x="2073" y="1925"/>
                    <a:pt x="2344" y="1753"/>
                    <a:pt x="2585" y="1583"/>
                  </a:cubicBezTo>
                  <a:lnTo>
                    <a:pt x="2585" y="1583"/>
                  </a:lnTo>
                  <a:cubicBezTo>
                    <a:pt x="2610" y="1566"/>
                    <a:pt x="2586" y="1523"/>
                    <a:pt x="2560" y="1542"/>
                  </a:cubicBezTo>
                  <a:lnTo>
                    <a:pt x="2560" y="1542"/>
                  </a:lnTo>
                  <a:cubicBezTo>
                    <a:pt x="2559" y="1542"/>
                    <a:pt x="2557" y="1543"/>
                    <a:pt x="2556" y="1544"/>
                  </a:cubicBezTo>
                  <a:lnTo>
                    <a:pt x="2556" y="1544"/>
                  </a:lnTo>
                  <a:cubicBezTo>
                    <a:pt x="2553" y="1542"/>
                    <a:pt x="2549" y="1541"/>
                    <a:pt x="2543" y="1542"/>
                  </a:cubicBezTo>
                  <a:lnTo>
                    <a:pt x="2543" y="1542"/>
                  </a:lnTo>
                  <a:cubicBezTo>
                    <a:pt x="2284" y="1567"/>
                    <a:pt x="2025" y="1593"/>
                    <a:pt x="1766" y="1620"/>
                  </a:cubicBezTo>
                  <a:lnTo>
                    <a:pt x="1766" y="1620"/>
                  </a:lnTo>
                  <a:cubicBezTo>
                    <a:pt x="1586" y="1638"/>
                    <a:pt x="1414" y="1662"/>
                    <a:pt x="1248" y="1730"/>
                  </a:cubicBezTo>
                  <a:lnTo>
                    <a:pt x="1248" y="1730"/>
                  </a:lnTo>
                  <a:cubicBezTo>
                    <a:pt x="1301" y="1665"/>
                    <a:pt x="1357" y="1603"/>
                    <a:pt x="1416" y="1542"/>
                  </a:cubicBezTo>
                  <a:lnTo>
                    <a:pt x="1416" y="1542"/>
                  </a:lnTo>
                  <a:cubicBezTo>
                    <a:pt x="1423" y="1546"/>
                    <a:pt x="1433" y="1547"/>
                    <a:pt x="1441" y="1543"/>
                  </a:cubicBezTo>
                  <a:lnTo>
                    <a:pt x="1441" y="1543"/>
                  </a:lnTo>
                  <a:cubicBezTo>
                    <a:pt x="1445" y="1549"/>
                    <a:pt x="1451" y="1553"/>
                    <a:pt x="1461" y="1552"/>
                  </a:cubicBezTo>
                  <a:lnTo>
                    <a:pt x="1461" y="1552"/>
                  </a:lnTo>
                  <a:cubicBezTo>
                    <a:pt x="1682" y="1530"/>
                    <a:pt x="1911" y="1523"/>
                    <a:pt x="2128" y="1468"/>
                  </a:cubicBezTo>
                  <a:lnTo>
                    <a:pt x="2128" y="1468"/>
                  </a:lnTo>
                  <a:cubicBezTo>
                    <a:pt x="2342" y="1412"/>
                    <a:pt x="2535" y="1257"/>
                    <a:pt x="2721" y="1142"/>
                  </a:cubicBezTo>
                  <a:lnTo>
                    <a:pt x="2721" y="1142"/>
                  </a:lnTo>
                  <a:cubicBezTo>
                    <a:pt x="2724" y="1140"/>
                    <a:pt x="2727" y="1137"/>
                    <a:pt x="2729" y="1134"/>
                  </a:cubicBezTo>
                  <a:lnTo>
                    <a:pt x="2729" y="1134"/>
                  </a:lnTo>
                  <a:cubicBezTo>
                    <a:pt x="2738" y="1126"/>
                    <a:pt x="2747" y="1116"/>
                    <a:pt x="2755" y="1102"/>
                  </a:cubicBezTo>
                  <a:lnTo>
                    <a:pt x="2755" y="1102"/>
                  </a:lnTo>
                  <a:cubicBezTo>
                    <a:pt x="2763" y="1087"/>
                    <a:pt x="2752" y="1064"/>
                    <a:pt x="2734" y="1065"/>
                  </a:cubicBezTo>
                  <a:lnTo>
                    <a:pt x="2734" y="1065"/>
                  </a:lnTo>
                  <a:cubicBezTo>
                    <a:pt x="2412" y="1103"/>
                    <a:pt x="2028" y="1109"/>
                    <a:pt x="1728" y="1260"/>
                  </a:cubicBezTo>
                  <a:lnTo>
                    <a:pt x="1728" y="1260"/>
                  </a:lnTo>
                  <a:cubicBezTo>
                    <a:pt x="1801" y="1201"/>
                    <a:pt x="1877" y="1145"/>
                    <a:pt x="1954" y="1091"/>
                  </a:cubicBezTo>
                  <a:lnTo>
                    <a:pt x="1954" y="1091"/>
                  </a:lnTo>
                  <a:cubicBezTo>
                    <a:pt x="1961" y="1091"/>
                    <a:pt x="1967" y="1087"/>
                    <a:pt x="1972" y="1079"/>
                  </a:cubicBezTo>
                  <a:lnTo>
                    <a:pt x="1972" y="1079"/>
                  </a:lnTo>
                  <a:lnTo>
                    <a:pt x="1972" y="1078"/>
                  </a:lnTo>
                  <a:lnTo>
                    <a:pt x="1972" y="1078"/>
                  </a:lnTo>
                  <a:cubicBezTo>
                    <a:pt x="2063" y="1015"/>
                    <a:pt x="2156" y="955"/>
                    <a:pt x="2250" y="899"/>
                  </a:cubicBezTo>
                  <a:lnTo>
                    <a:pt x="2250" y="899"/>
                  </a:lnTo>
                  <a:cubicBezTo>
                    <a:pt x="2355" y="992"/>
                    <a:pt x="2512" y="968"/>
                    <a:pt x="2642" y="948"/>
                  </a:cubicBezTo>
                  <a:lnTo>
                    <a:pt x="2642" y="948"/>
                  </a:lnTo>
                  <a:cubicBezTo>
                    <a:pt x="2836" y="918"/>
                    <a:pt x="3020" y="839"/>
                    <a:pt x="3195" y="753"/>
                  </a:cubicBezTo>
                  <a:lnTo>
                    <a:pt x="3195" y="753"/>
                  </a:lnTo>
                  <a:cubicBezTo>
                    <a:pt x="3206" y="748"/>
                    <a:pt x="3209" y="739"/>
                    <a:pt x="3207" y="730"/>
                  </a:cubicBezTo>
                  <a:close/>
                </a:path>
              </a:pathLst>
            </a:custGeom>
            <a:solidFill>
              <a:schemeClr val="accent6"/>
            </a:solidFill>
            <a:ln>
              <a:noFill/>
            </a:ln>
            <a:effectLst/>
          </p:spPr>
          <p:txBody>
            <a:bodyPr wrap="none" anchor="ctr"/>
            <a:lstStyle/>
            <a:p>
              <a:endParaRPr lang="es-ES_tradnl" sz="919"/>
            </a:p>
          </p:txBody>
        </p:sp>
        <p:grpSp>
          <p:nvGrpSpPr>
            <p:cNvPr id="28" name="Group 27">
              <a:extLst>
                <a:ext uri="{FF2B5EF4-FFF2-40B4-BE49-F238E27FC236}">
                  <a16:creationId xmlns:a16="http://schemas.microsoft.com/office/drawing/2014/main" id="{E21C9A1A-E688-9443-ACB3-8734E808FF8B}"/>
                </a:ext>
              </a:extLst>
            </p:cNvPr>
            <p:cNvGrpSpPr>
              <a:grpSpLocks noChangeAspect="1"/>
            </p:cNvGrpSpPr>
            <p:nvPr/>
          </p:nvGrpSpPr>
          <p:grpSpPr>
            <a:xfrm rot="759599">
              <a:off x="-197418" y="3264006"/>
              <a:ext cx="1030753" cy="1846062"/>
              <a:chOff x="1887379" y="3556297"/>
              <a:chExt cx="527095" cy="944019"/>
            </a:xfrm>
            <a:solidFill>
              <a:schemeClr val="accent4"/>
            </a:solidFill>
          </p:grpSpPr>
          <p:sp>
            <p:nvSpPr>
              <p:cNvPr id="136" name="Freeform 416">
                <a:extLst>
                  <a:ext uri="{FF2B5EF4-FFF2-40B4-BE49-F238E27FC236}">
                    <a16:creationId xmlns:a16="http://schemas.microsoft.com/office/drawing/2014/main" id="{38188925-DEB8-844D-A299-0C74E38D2BA5}"/>
                  </a:ext>
                </a:extLst>
              </p:cNvPr>
              <p:cNvSpPr>
                <a:spLocks noChangeArrowheads="1"/>
              </p:cNvSpPr>
              <p:nvPr/>
            </p:nvSpPr>
            <p:spPr bwMode="auto">
              <a:xfrm>
                <a:off x="2180559" y="3908931"/>
                <a:ext cx="123133" cy="173899"/>
              </a:xfrm>
              <a:custGeom>
                <a:avLst/>
                <a:gdLst>
                  <a:gd name="T0" fmla="*/ 462 w 503"/>
                  <a:gd name="T1" fmla="*/ 16 h 708"/>
                  <a:gd name="T2" fmla="*/ 462 w 503"/>
                  <a:gd name="T3" fmla="*/ 16 h 708"/>
                  <a:gd name="T4" fmla="*/ 11 w 503"/>
                  <a:gd name="T5" fmla="*/ 672 h 708"/>
                  <a:gd name="T6" fmla="*/ 11 w 503"/>
                  <a:gd name="T7" fmla="*/ 672 h 708"/>
                  <a:gd name="T8" fmla="*/ 38 w 503"/>
                  <a:gd name="T9" fmla="*/ 690 h 708"/>
                  <a:gd name="T10" fmla="*/ 38 w 503"/>
                  <a:gd name="T11" fmla="*/ 690 h 708"/>
                  <a:gd name="T12" fmla="*/ 489 w 503"/>
                  <a:gd name="T13" fmla="*/ 34 h 708"/>
                  <a:gd name="T14" fmla="*/ 489 w 503"/>
                  <a:gd name="T15" fmla="*/ 34 h 708"/>
                  <a:gd name="T16" fmla="*/ 462 w 503"/>
                  <a:gd name="T17" fmla="*/ 16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3" h="708">
                    <a:moveTo>
                      <a:pt x="462" y="16"/>
                    </a:moveTo>
                    <a:lnTo>
                      <a:pt x="462" y="16"/>
                    </a:lnTo>
                    <a:cubicBezTo>
                      <a:pt x="300" y="227"/>
                      <a:pt x="149" y="445"/>
                      <a:pt x="11" y="672"/>
                    </a:cubicBezTo>
                    <a:lnTo>
                      <a:pt x="11" y="672"/>
                    </a:lnTo>
                    <a:cubicBezTo>
                      <a:pt x="0" y="689"/>
                      <a:pt x="27" y="707"/>
                      <a:pt x="38" y="690"/>
                    </a:cubicBezTo>
                    <a:lnTo>
                      <a:pt x="38" y="690"/>
                    </a:lnTo>
                    <a:cubicBezTo>
                      <a:pt x="176" y="463"/>
                      <a:pt x="327" y="245"/>
                      <a:pt x="489" y="34"/>
                    </a:cubicBezTo>
                    <a:lnTo>
                      <a:pt x="489" y="34"/>
                    </a:lnTo>
                    <a:cubicBezTo>
                      <a:pt x="502" y="17"/>
                      <a:pt x="475" y="0"/>
                      <a:pt x="462"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7" name="Freeform 417">
                <a:extLst>
                  <a:ext uri="{FF2B5EF4-FFF2-40B4-BE49-F238E27FC236}">
                    <a16:creationId xmlns:a16="http://schemas.microsoft.com/office/drawing/2014/main" id="{1A2E580A-D0E3-D94E-84D8-56931ECB699F}"/>
                  </a:ext>
                </a:extLst>
              </p:cNvPr>
              <p:cNvSpPr>
                <a:spLocks noChangeArrowheads="1"/>
              </p:cNvSpPr>
              <p:nvPr/>
            </p:nvSpPr>
            <p:spPr bwMode="auto">
              <a:xfrm>
                <a:off x="1887379" y="3556297"/>
                <a:ext cx="527095" cy="944019"/>
              </a:xfrm>
              <a:custGeom>
                <a:avLst/>
                <a:gdLst>
                  <a:gd name="T0" fmla="*/ 1704 w 2152"/>
                  <a:gd name="T1" fmla="*/ 965 h 3856"/>
                  <a:gd name="T2" fmla="*/ 1389 w 2152"/>
                  <a:gd name="T3" fmla="*/ 468 h 3856"/>
                  <a:gd name="T4" fmla="*/ 1583 w 2152"/>
                  <a:gd name="T5" fmla="*/ 1787 h 3856"/>
                  <a:gd name="T6" fmla="*/ 1802 w 2152"/>
                  <a:gd name="T7" fmla="*/ 1205 h 3856"/>
                  <a:gd name="T8" fmla="*/ 1541 w 2152"/>
                  <a:gd name="T9" fmla="*/ 2139 h 3856"/>
                  <a:gd name="T10" fmla="*/ 1167 w 2152"/>
                  <a:gd name="T11" fmla="*/ 2640 h 3856"/>
                  <a:gd name="T12" fmla="*/ 1732 w 2152"/>
                  <a:gd name="T13" fmla="*/ 2085 h 3856"/>
                  <a:gd name="T14" fmla="*/ 1541 w 2152"/>
                  <a:gd name="T15" fmla="*/ 2139 h 3856"/>
                  <a:gd name="T16" fmla="*/ 389 w 2152"/>
                  <a:gd name="T17" fmla="*/ 1081 h 3856"/>
                  <a:gd name="T18" fmla="*/ 1089 w 2152"/>
                  <a:gd name="T19" fmla="*/ 2258 h 3856"/>
                  <a:gd name="T20" fmla="*/ 565 w 2152"/>
                  <a:gd name="T21" fmla="*/ 1322 h 3856"/>
                  <a:gd name="T22" fmla="*/ 1045 w 2152"/>
                  <a:gd name="T23" fmla="*/ 2262 h 3856"/>
                  <a:gd name="T24" fmla="*/ 883 w 2152"/>
                  <a:gd name="T25" fmla="*/ 731 h 3856"/>
                  <a:gd name="T26" fmla="*/ 966 w 2152"/>
                  <a:gd name="T27" fmla="*/ 1132 h 3856"/>
                  <a:gd name="T28" fmla="*/ 1385 w 2152"/>
                  <a:gd name="T29" fmla="*/ 3108 h 3856"/>
                  <a:gd name="T30" fmla="*/ 1833 w 2152"/>
                  <a:gd name="T31" fmla="*/ 2823 h 3856"/>
                  <a:gd name="T32" fmla="*/ 2015 w 2152"/>
                  <a:gd name="T33" fmla="*/ 2347 h 3856"/>
                  <a:gd name="T34" fmla="*/ 825 w 2152"/>
                  <a:gd name="T35" fmla="*/ 3416 h 3856"/>
                  <a:gd name="T36" fmla="*/ 564 w 2152"/>
                  <a:gd name="T37" fmla="*/ 3366 h 3856"/>
                  <a:gd name="T38" fmla="*/ 681 w 2152"/>
                  <a:gd name="T39" fmla="*/ 3259 h 3856"/>
                  <a:gd name="T40" fmla="*/ 800 w 2152"/>
                  <a:gd name="T41" fmla="*/ 3547 h 3856"/>
                  <a:gd name="T42" fmla="*/ 104 w 2152"/>
                  <a:gd name="T43" fmla="*/ 1980 h 3856"/>
                  <a:gd name="T44" fmla="*/ 632 w 2152"/>
                  <a:gd name="T45" fmla="*/ 2466 h 3856"/>
                  <a:gd name="T46" fmla="*/ 850 w 2152"/>
                  <a:gd name="T47" fmla="*/ 2769 h 3856"/>
                  <a:gd name="T48" fmla="*/ 1053 w 2152"/>
                  <a:gd name="T49" fmla="*/ 2954 h 3856"/>
                  <a:gd name="T50" fmla="*/ 775 w 2152"/>
                  <a:gd name="T51" fmla="*/ 2813 h 3856"/>
                  <a:gd name="T52" fmla="*/ 456 w 2152"/>
                  <a:gd name="T53" fmla="*/ 2507 h 3856"/>
                  <a:gd name="T54" fmla="*/ 482 w 2152"/>
                  <a:gd name="T55" fmla="*/ 2611 h 3856"/>
                  <a:gd name="T56" fmla="*/ 1436 w 2152"/>
                  <a:gd name="T57" fmla="*/ 1044 h 3856"/>
                  <a:gd name="T58" fmla="*/ 1603 w 2152"/>
                  <a:gd name="T59" fmla="*/ 516 h 3856"/>
                  <a:gd name="T60" fmla="*/ 1438 w 2152"/>
                  <a:gd name="T61" fmla="*/ 363 h 3856"/>
                  <a:gd name="T62" fmla="*/ 1504 w 2152"/>
                  <a:gd name="T63" fmla="*/ 53 h 3856"/>
                  <a:gd name="T64" fmla="*/ 1378 w 2152"/>
                  <a:gd name="T65" fmla="*/ 1047 h 3856"/>
                  <a:gd name="T66" fmla="*/ 1233 w 2152"/>
                  <a:gd name="T67" fmla="*/ 1507 h 3856"/>
                  <a:gd name="T68" fmla="*/ 816 w 2152"/>
                  <a:gd name="T69" fmla="*/ 688 h 3856"/>
                  <a:gd name="T70" fmla="*/ 940 w 2152"/>
                  <a:gd name="T71" fmla="*/ 1245 h 3856"/>
                  <a:gd name="T72" fmla="*/ 1103 w 2152"/>
                  <a:gd name="T73" fmla="*/ 2141 h 3856"/>
                  <a:gd name="T74" fmla="*/ 370 w 2152"/>
                  <a:gd name="T75" fmla="*/ 1010 h 3856"/>
                  <a:gd name="T76" fmla="*/ 462 w 2152"/>
                  <a:gd name="T77" fmla="*/ 1399 h 3856"/>
                  <a:gd name="T78" fmla="*/ 1087 w 2152"/>
                  <a:gd name="T79" fmla="*/ 2317 h 3856"/>
                  <a:gd name="T80" fmla="*/ 53 w 2152"/>
                  <a:gd name="T81" fmla="*/ 1895 h 3856"/>
                  <a:gd name="T82" fmla="*/ 14 w 2152"/>
                  <a:gd name="T83" fmla="*/ 1923 h 3856"/>
                  <a:gd name="T84" fmla="*/ 1256 w 2152"/>
                  <a:gd name="T85" fmla="*/ 3431 h 3856"/>
                  <a:gd name="T86" fmla="*/ 477 w 2152"/>
                  <a:gd name="T87" fmla="*/ 3221 h 3856"/>
                  <a:gd name="T88" fmla="*/ 162 w 2152"/>
                  <a:gd name="T89" fmla="*/ 3374 h 3856"/>
                  <a:gd name="T90" fmla="*/ 1300 w 2152"/>
                  <a:gd name="T91" fmla="*/ 3526 h 3856"/>
                  <a:gd name="T92" fmla="*/ 1255 w 2152"/>
                  <a:gd name="T93" fmla="*/ 3295 h 3856"/>
                  <a:gd name="T94" fmla="*/ 1811 w 2152"/>
                  <a:gd name="T95" fmla="*/ 2933 h 3856"/>
                  <a:gd name="T96" fmla="*/ 2095 w 2152"/>
                  <a:gd name="T97" fmla="*/ 2184 h 3856"/>
                  <a:gd name="T98" fmla="*/ 1213 w 2152"/>
                  <a:gd name="T99" fmla="*/ 3163 h 3856"/>
                  <a:gd name="T100" fmla="*/ 1168 w 2152"/>
                  <a:gd name="T101" fmla="*/ 2969 h 3856"/>
                  <a:gd name="T102" fmla="*/ 2046 w 2152"/>
                  <a:gd name="T103" fmla="*/ 1603 h 3856"/>
                  <a:gd name="T104" fmla="*/ 1999 w 2152"/>
                  <a:gd name="T105" fmla="*/ 1592 h 3856"/>
                  <a:gd name="T106" fmla="*/ 1129 w 2152"/>
                  <a:gd name="T107" fmla="*/ 2587 h 3856"/>
                  <a:gd name="T108" fmla="*/ 1153 w 2152"/>
                  <a:gd name="T109" fmla="*/ 2319 h 3856"/>
                  <a:gd name="T110" fmla="*/ 1861 w 2152"/>
                  <a:gd name="T111" fmla="*/ 1181 h 3856"/>
                  <a:gd name="T112" fmla="*/ 1860 w 2152"/>
                  <a:gd name="T113" fmla="*/ 1128 h 3856"/>
                  <a:gd name="T114" fmla="*/ 1247 w 2152"/>
                  <a:gd name="T115" fmla="*/ 1642 h 3856"/>
                  <a:gd name="T116" fmla="*/ 1252 w 2152"/>
                  <a:gd name="T117" fmla="*/ 1620 h 3856"/>
                  <a:gd name="T118" fmla="*/ 1967 w 2152"/>
                  <a:gd name="T119" fmla="*/ 576 h 3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52" h="3856">
                    <a:moveTo>
                      <a:pt x="1373" y="1253"/>
                    </a:moveTo>
                    <a:lnTo>
                      <a:pt x="1373" y="1253"/>
                    </a:lnTo>
                    <a:cubicBezTo>
                      <a:pt x="1486" y="1005"/>
                      <a:pt x="1678" y="815"/>
                      <a:pt x="1884" y="643"/>
                    </a:cubicBezTo>
                    <a:lnTo>
                      <a:pt x="1884" y="643"/>
                    </a:lnTo>
                    <a:cubicBezTo>
                      <a:pt x="1832" y="755"/>
                      <a:pt x="1774" y="863"/>
                      <a:pt x="1704" y="965"/>
                    </a:cubicBezTo>
                    <a:lnTo>
                      <a:pt x="1704" y="965"/>
                    </a:lnTo>
                    <a:cubicBezTo>
                      <a:pt x="1633" y="1070"/>
                      <a:pt x="1513" y="1235"/>
                      <a:pt x="1373" y="1253"/>
                    </a:cubicBezTo>
                    <a:close/>
                    <a:moveTo>
                      <a:pt x="1395" y="225"/>
                    </a:moveTo>
                    <a:lnTo>
                      <a:pt x="1395" y="225"/>
                    </a:lnTo>
                    <a:cubicBezTo>
                      <a:pt x="1384" y="310"/>
                      <a:pt x="1388" y="399"/>
                      <a:pt x="1389" y="468"/>
                    </a:cubicBezTo>
                    <a:lnTo>
                      <a:pt x="1389" y="468"/>
                    </a:lnTo>
                    <a:cubicBezTo>
                      <a:pt x="1392" y="643"/>
                      <a:pt x="1401" y="807"/>
                      <a:pt x="1383" y="981"/>
                    </a:cubicBezTo>
                    <a:lnTo>
                      <a:pt x="1383" y="981"/>
                    </a:lnTo>
                    <a:cubicBezTo>
                      <a:pt x="1190" y="757"/>
                      <a:pt x="1262" y="467"/>
                      <a:pt x="1395" y="225"/>
                    </a:cubicBezTo>
                    <a:close/>
                    <a:moveTo>
                      <a:pt x="1583" y="1787"/>
                    </a:moveTo>
                    <a:lnTo>
                      <a:pt x="1583" y="1787"/>
                    </a:lnTo>
                    <a:cubicBezTo>
                      <a:pt x="1475" y="1959"/>
                      <a:pt x="1310" y="2104"/>
                      <a:pt x="1167" y="2250"/>
                    </a:cubicBezTo>
                    <a:lnTo>
                      <a:pt x="1167" y="2250"/>
                    </a:lnTo>
                    <a:cubicBezTo>
                      <a:pt x="1166" y="1822"/>
                      <a:pt x="1523" y="1499"/>
                      <a:pt x="1802" y="1205"/>
                    </a:cubicBezTo>
                    <a:lnTo>
                      <a:pt x="1802" y="1205"/>
                    </a:lnTo>
                    <a:cubicBezTo>
                      <a:pt x="1802" y="1205"/>
                      <a:pt x="1802" y="1205"/>
                      <a:pt x="1802" y="1206"/>
                    </a:cubicBezTo>
                    <a:lnTo>
                      <a:pt x="1802" y="1206"/>
                    </a:lnTo>
                    <a:cubicBezTo>
                      <a:pt x="1743" y="1402"/>
                      <a:pt x="1693" y="1613"/>
                      <a:pt x="1583" y="1787"/>
                    </a:cubicBezTo>
                    <a:close/>
                    <a:moveTo>
                      <a:pt x="1541" y="2139"/>
                    </a:moveTo>
                    <a:lnTo>
                      <a:pt x="1541" y="2139"/>
                    </a:lnTo>
                    <a:cubicBezTo>
                      <a:pt x="1686" y="1987"/>
                      <a:pt x="1831" y="1834"/>
                      <a:pt x="1975" y="1681"/>
                    </a:cubicBezTo>
                    <a:lnTo>
                      <a:pt x="1975" y="1681"/>
                    </a:lnTo>
                    <a:cubicBezTo>
                      <a:pt x="1922" y="1878"/>
                      <a:pt x="1854" y="2070"/>
                      <a:pt x="1749" y="2247"/>
                    </a:cubicBezTo>
                    <a:lnTo>
                      <a:pt x="1749" y="2247"/>
                    </a:lnTo>
                    <a:cubicBezTo>
                      <a:pt x="1637" y="2434"/>
                      <a:pt x="1412" y="2685"/>
                      <a:pt x="1167" y="2640"/>
                    </a:cubicBezTo>
                    <a:lnTo>
                      <a:pt x="1167" y="2640"/>
                    </a:lnTo>
                    <a:cubicBezTo>
                      <a:pt x="1388" y="2487"/>
                      <a:pt x="1586" y="2308"/>
                      <a:pt x="1759" y="2103"/>
                    </a:cubicBezTo>
                    <a:lnTo>
                      <a:pt x="1759" y="2103"/>
                    </a:lnTo>
                    <a:cubicBezTo>
                      <a:pt x="1773" y="2087"/>
                      <a:pt x="1746" y="2069"/>
                      <a:pt x="1732" y="2085"/>
                    </a:cubicBezTo>
                    <a:lnTo>
                      <a:pt x="1732" y="2085"/>
                    </a:lnTo>
                    <a:cubicBezTo>
                      <a:pt x="1576" y="2269"/>
                      <a:pt x="1399" y="2432"/>
                      <a:pt x="1204" y="2574"/>
                    </a:cubicBezTo>
                    <a:lnTo>
                      <a:pt x="1204" y="2574"/>
                    </a:lnTo>
                    <a:cubicBezTo>
                      <a:pt x="1201" y="2571"/>
                      <a:pt x="1196" y="2571"/>
                      <a:pt x="1192" y="2572"/>
                    </a:cubicBezTo>
                    <a:lnTo>
                      <a:pt x="1192" y="2572"/>
                    </a:lnTo>
                    <a:cubicBezTo>
                      <a:pt x="1283" y="2409"/>
                      <a:pt x="1410" y="2277"/>
                      <a:pt x="1541" y="2139"/>
                    </a:cubicBezTo>
                    <a:close/>
                    <a:moveTo>
                      <a:pt x="616" y="1703"/>
                    </a:moveTo>
                    <a:lnTo>
                      <a:pt x="616" y="1703"/>
                    </a:lnTo>
                    <a:cubicBezTo>
                      <a:pt x="594" y="1601"/>
                      <a:pt x="567" y="1503"/>
                      <a:pt x="521" y="1408"/>
                    </a:cubicBezTo>
                    <a:lnTo>
                      <a:pt x="521" y="1408"/>
                    </a:lnTo>
                    <a:cubicBezTo>
                      <a:pt x="469" y="1300"/>
                      <a:pt x="402" y="1201"/>
                      <a:pt x="389" y="1081"/>
                    </a:cubicBezTo>
                    <a:lnTo>
                      <a:pt x="389" y="1081"/>
                    </a:lnTo>
                    <a:cubicBezTo>
                      <a:pt x="588" y="1214"/>
                      <a:pt x="770" y="1363"/>
                      <a:pt x="865" y="1593"/>
                    </a:cubicBezTo>
                    <a:lnTo>
                      <a:pt x="865" y="1593"/>
                    </a:lnTo>
                    <a:cubicBezTo>
                      <a:pt x="954" y="1808"/>
                      <a:pt x="1018" y="2036"/>
                      <a:pt x="1089" y="2258"/>
                    </a:cubicBezTo>
                    <a:lnTo>
                      <a:pt x="1089" y="2258"/>
                    </a:lnTo>
                    <a:cubicBezTo>
                      <a:pt x="927" y="2114"/>
                      <a:pt x="820" y="1935"/>
                      <a:pt x="759" y="1726"/>
                    </a:cubicBezTo>
                    <a:lnTo>
                      <a:pt x="759" y="1726"/>
                    </a:lnTo>
                    <a:cubicBezTo>
                      <a:pt x="716" y="1577"/>
                      <a:pt x="684" y="1429"/>
                      <a:pt x="590" y="1301"/>
                    </a:cubicBezTo>
                    <a:lnTo>
                      <a:pt x="590" y="1301"/>
                    </a:lnTo>
                    <a:cubicBezTo>
                      <a:pt x="578" y="1284"/>
                      <a:pt x="554" y="1305"/>
                      <a:pt x="565" y="1322"/>
                    </a:cubicBezTo>
                    <a:lnTo>
                      <a:pt x="565" y="1322"/>
                    </a:lnTo>
                    <a:cubicBezTo>
                      <a:pt x="684" y="1484"/>
                      <a:pt x="704" y="1689"/>
                      <a:pt x="773" y="1872"/>
                    </a:cubicBezTo>
                    <a:lnTo>
                      <a:pt x="773" y="1872"/>
                    </a:lnTo>
                    <a:cubicBezTo>
                      <a:pt x="830" y="2022"/>
                      <a:pt x="928" y="2153"/>
                      <a:pt x="1045" y="2262"/>
                    </a:cubicBezTo>
                    <a:lnTo>
                      <a:pt x="1045" y="2262"/>
                    </a:lnTo>
                    <a:cubicBezTo>
                      <a:pt x="766" y="2210"/>
                      <a:pt x="672" y="1962"/>
                      <a:pt x="616" y="1703"/>
                    </a:cubicBezTo>
                    <a:close/>
                    <a:moveTo>
                      <a:pt x="966" y="1132"/>
                    </a:moveTo>
                    <a:lnTo>
                      <a:pt x="966" y="1132"/>
                    </a:lnTo>
                    <a:cubicBezTo>
                      <a:pt x="942" y="995"/>
                      <a:pt x="931" y="860"/>
                      <a:pt x="883" y="731"/>
                    </a:cubicBezTo>
                    <a:lnTo>
                      <a:pt x="883" y="731"/>
                    </a:lnTo>
                    <a:cubicBezTo>
                      <a:pt x="1149" y="931"/>
                      <a:pt x="1145" y="1315"/>
                      <a:pt x="1203" y="1620"/>
                    </a:cubicBezTo>
                    <a:lnTo>
                      <a:pt x="1203" y="1620"/>
                    </a:lnTo>
                    <a:cubicBezTo>
                      <a:pt x="1202" y="1623"/>
                      <a:pt x="1202" y="1625"/>
                      <a:pt x="1201" y="1628"/>
                    </a:cubicBezTo>
                    <a:lnTo>
                      <a:pt x="1201" y="1628"/>
                    </a:lnTo>
                    <a:cubicBezTo>
                      <a:pt x="1075" y="1485"/>
                      <a:pt x="1000" y="1320"/>
                      <a:pt x="966" y="1132"/>
                    </a:cubicBezTo>
                    <a:close/>
                    <a:moveTo>
                      <a:pt x="2015" y="2347"/>
                    </a:moveTo>
                    <a:lnTo>
                      <a:pt x="2015" y="2347"/>
                    </a:lnTo>
                    <a:cubicBezTo>
                      <a:pt x="1826" y="2618"/>
                      <a:pt x="1552" y="2820"/>
                      <a:pt x="1358" y="3089"/>
                    </a:cubicBezTo>
                    <a:lnTo>
                      <a:pt x="1358" y="3089"/>
                    </a:lnTo>
                    <a:cubicBezTo>
                      <a:pt x="1345" y="3106"/>
                      <a:pt x="1373" y="3125"/>
                      <a:pt x="1385" y="3108"/>
                    </a:cubicBezTo>
                    <a:lnTo>
                      <a:pt x="1385" y="3108"/>
                    </a:lnTo>
                    <a:cubicBezTo>
                      <a:pt x="1586" y="2828"/>
                      <a:pt x="1874" y="2621"/>
                      <a:pt x="2063" y="2334"/>
                    </a:cubicBezTo>
                    <a:lnTo>
                      <a:pt x="2063" y="2334"/>
                    </a:lnTo>
                    <a:cubicBezTo>
                      <a:pt x="2015" y="2509"/>
                      <a:pt x="1938" y="2673"/>
                      <a:pt x="1833" y="2823"/>
                    </a:cubicBezTo>
                    <a:lnTo>
                      <a:pt x="1833" y="2823"/>
                    </a:lnTo>
                    <a:cubicBezTo>
                      <a:pt x="1768" y="2915"/>
                      <a:pt x="1690" y="2998"/>
                      <a:pt x="1607" y="3073"/>
                    </a:cubicBezTo>
                    <a:lnTo>
                      <a:pt x="1607" y="3073"/>
                    </a:lnTo>
                    <a:cubicBezTo>
                      <a:pt x="1526" y="3146"/>
                      <a:pt x="1368" y="3299"/>
                      <a:pt x="1253" y="3241"/>
                    </a:cubicBezTo>
                    <a:lnTo>
                      <a:pt x="1253" y="3241"/>
                    </a:lnTo>
                    <a:cubicBezTo>
                      <a:pt x="1277" y="2823"/>
                      <a:pt x="1738" y="2626"/>
                      <a:pt x="2015" y="2347"/>
                    </a:cubicBezTo>
                    <a:lnTo>
                      <a:pt x="283" y="3390"/>
                    </a:lnTo>
                    <a:lnTo>
                      <a:pt x="283" y="3390"/>
                    </a:lnTo>
                    <a:cubicBezTo>
                      <a:pt x="349" y="3403"/>
                      <a:pt x="415" y="3408"/>
                      <a:pt x="485" y="3404"/>
                    </a:cubicBezTo>
                    <a:lnTo>
                      <a:pt x="485" y="3404"/>
                    </a:lnTo>
                    <a:cubicBezTo>
                      <a:pt x="600" y="3398"/>
                      <a:pt x="712" y="3379"/>
                      <a:pt x="825" y="3416"/>
                    </a:cubicBezTo>
                    <a:lnTo>
                      <a:pt x="825" y="3416"/>
                    </a:lnTo>
                    <a:cubicBezTo>
                      <a:pt x="845" y="3423"/>
                      <a:pt x="856" y="3392"/>
                      <a:pt x="836" y="3386"/>
                    </a:cubicBezTo>
                    <a:lnTo>
                      <a:pt x="836" y="3386"/>
                    </a:lnTo>
                    <a:cubicBezTo>
                      <a:pt x="746" y="3356"/>
                      <a:pt x="656" y="3359"/>
                      <a:pt x="564" y="3366"/>
                    </a:cubicBezTo>
                    <a:lnTo>
                      <a:pt x="564" y="3366"/>
                    </a:lnTo>
                    <a:cubicBezTo>
                      <a:pt x="457" y="3374"/>
                      <a:pt x="359" y="3375"/>
                      <a:pt x="258" y="3350"/>
                    </a:cubicBezTo>
                    <a:lnTo>
                      <a:pt x="258" y="3350"/>
                    </a:lnTo>
                    <a:cubicBezTo>
                      <a:pt x="295" y="3338"/>
                      <a:pt x="330" y="3323"/>
                      <a:pt x="366" y="3309"/>
                    </a:cubicBezTo>
                    <a:lnTo>
                      <a:pt x="366" y="3309"/>
                    </a:lnTo>
                    <a:cubicBezTo>
                      <a:pt x="469" y="3265"/>
                      <a:pt x="571" y="3251"/>
                      <a:pt x="681" y="3259"/>
                    </a:cubicBezTo>
                    <a:lnTo>
                      <a:pt x="681" y="3259"/>
                    </a:lnTo>
                    <a:cubicBezTo>
                      <a:pt x="884" y="3272"/>
                      <a:pt x="1071" y="3373"/>
                      <a:pt x="1241" y="3479"/>
                    </a:cubicBezTo>
                    <a:lnTo>
                      <a:pt x="1241" y="3479"/>
                    </a:lnTo>
                    <a:cubicBezTo>
                      <a:pt x="1093" y="3489"/>
                      <a:pt x="951" y="3550"/>
                      <a:pt x="800" y="3547"/>
                    </a:cubicBezTo>
                    <a:lnTo>
                      <a:pt x="800" y="3547"/>
                    </a:lnTo>
                    <a:cubicBezTo>
                      <a:pt x="623" y="3544"/>
                      <a:pt x="441" y="3476"/>
                      <a:pt x="283" y="3390"/>
                    </a:cubicBezTo>
                    <a:lnTo>
                      <a:pt x="2015" y="2347"/>
                    </a:lnTo>
                    <a:close/>
                    <a:moveTo>
                      <a:pt x="482" y="2611"/>
                    </a:moveTo>
                    <a:lnTo>
                      <a:pt x="482" y="2611"/>
                    </a:lnTo>
                    <a:cubicBezTo>
                      <a:pt x="342" y="2411"/>
                      <a:pt x="225" y="2192"/>
                      <a:pt x="104" y="1980"/>
                    </a:cubicBezTo>
                    <a:lnTo>
                      <a:pt x="104" y="1980"/>
                    </a:lnTo>
                    <a:cubicBezTo>
                      <a:pt x="194" y="2033"/>
                      <a:pt x="282" y="2088"/>
                      <a:pt x="364" y="2155"/>
                    </a:cubicBezTo>
                    <a:lnTo>
                      <a:pt x="364" y="2155"/>
                    </a:lnTo>
                    <a:cubicBezTo>
                      <a:pt x="471" y="2241"/>
                      <a:pt x="553" y="2355"/>
                      <a:pt x="632" y="2466"/>
                    </a:cubicBezTo>
                    <a:lnTo>
                      <a:pt x="632" y="2466"/>
                    </a:lnTo>
                    <a:cubicBezTo>
                      <a:pt x="695" y="2554"/>
                      <a:pt x="756" y="2645"/>
                      <a:pt x="823" y="2729"/>
                    </a:cubicBezTo>
                    <a:lnTo>
                      <a:pt x="823" y="2729"/>
                    </a:lnTo>
                    <a:cubicBezTo>
                      <a:pt x="821" y="2730"/>
                      <a:pt x="820" y="2731"/>
                      <a:pt x="818" y="2732"/>
                    </a:cubicBezTo>
                    <a:lnTo>
                      <a:pt x="818" y="2732"/>
                    </a:lnTo>
                    <a:cubicBezTo>
                      <a:pt x="794" y="2753"/>
                      <a:pt x="826" y="2790"/>
                      <a:pt x="850" y="2769"/>
                    </a:cubicBezTo>
                    <a:lnTo>
                      <a:pt x="850" y="2769"/>
                    </a:lnTo>
                    <a:cubicBezTo>
                      <a:pt x="851" y="2767"/>
                      <a:pt x="852" y="2766"/>
                      <a:pt x="853" y="2764"/>
                    </a:cubicBezTo>
                    <a:lnTo>
                      <a:pt x="853" y="2764"/>
                    </a:lnTo>
                    <a:cubicBezTo>
                      <a:pt x="912" y="2835"/>
                      <a:pt x="977" y="2900"/>
                      <a:pt x="1053" y="2954"/>
                    </a:cubicBezTo>
                    <a:lnTo>
                      <a:pt x="1053" y="2954"/>
                    </a:lnTo>
                    <a:cubicBezTo>
                      <a:pt x="1049" y="2954"/>
                      <a:pt x="1046" y="2953"/>
                      <a:pt x="1043" y="2952"/>
                    </a:cubicBezTo>
                    <a:lnTo>
                      <a:pt x="1043" y="2952"/>
                    </a:lnTo>
                    <a:cubicBezTo>
                      <a:pt x="1010" y="2944"/>
                      <a:pt x="978" y="2931"/>
                      <a:pt x="946" y="2918"/>
                    </a:cubicBezTo>
                    <a:lnTo>
                      <a:pt x="946" y="2918"/>
                    </a:lnTo>
                    <a:cubicBezTo>
                      <a:pt x="884" y="2892"/>
                      <a:pt x="828" y="2854"/>
                      <a:pt x="775" y="2813"/>
                    </a:cubicBezTo>
                    <a:lnTo>
                      <a:pt x="775" y="2813"/>
                    </a:lnTo>
                    <a:cubicBezTo>
                      <a:pt x="661" y="2725"/>
                      <a:pt x="568" y="2598"/>
                      <a:pt x="480" y="2486"/>
                    </a:cubicBezTo>
                    <a:lnTo>
                      <a:pt x="480" y="2486"/>
                    </a:lnTo>
                    <a:cubicBezTo>
                      <a:pt x="467" y="2469"/>
                      <a:pt x="443" y="2490"/>
                      <a:pt x="456" y="2507"/>
                    </a:cubicBezTo>
                    <a:lnTo>
                      <a:pt x="456" y="2507"/>
                    </a:lnTo>
                    <a:cubicBezTo>
                      <a:pt x="554" y="2633"/>
                      <a:pt x="656" y="2763"/>
                      <a:pt x="784" y="2861"/>
                    </a:cubicBezTo>
                    <a:lnTo>
                      <a:pt x="784" y="2861"/>
                    </a:lnTo>
                    <a:cubicBezTo>
                      <a:pt x="826" y="2894"/>
                      <a:pt x="898" y="2941"/>
                      <a:pt x="970" y="2971"/>
                    </a:cubicBezTo>
                    <a:lnTo>
                      <a:pt x="970" y="2971"/>
                    </a:lnTo>
                    <a:cubicBezTo>
                      <a:pt x="764" y="2942"/>
                      <a:pt x="601" y="2781"/>
                      <a:pt x="482" y="2611"/>
                    </a:cubicBezTo>
                    <a:lnTo>
                      <a:pt x="1960" y="550"/>
                    </a:lnTo>
                    <a:lnTo>
                      <a:pt x="1960" y="550"/>
                    </a:lnTo>
                    <a:cubicBezTo>
                      <a:pt x="1953" y="541"/>
                      <a:pt x="1939" y="536"/>
                      <a:pt x="1926" y="546"/>
                    </a:cubicBezTo>
                    <a:lnTo>
                      <a:pt x="1926" y="546"/>
                    </a:lnTo>
                    <a:cubicBezTo>
                      <a:pt x="1742" y="694"/>
                      <a:pt x="1567" y="851"/>
                      <a:pt x="1436" y="1044"/>
                    </a:cubicBezTo>
                    <a:lnTo>
                      <a:pt x="1436" y="1044"/>
                    </a:lnTo>
                    <a:cubicBezTo>
                      <a:pt x="1503" y="868"/>
                      <a:pt x="1575" y="696"/>
                      <a:pt x="1650" y="531"/>
                    </a:cubicBezTo>
                    <a:lnTo>
                      <a:pt x="1650" y="531"/>
                    </a:lnTo>
                    <a:cubicBezTo>
                      <a:pt x="1662" y="503"/>
                      <a:pt x="1616" y="487"/>
                      <a:pt x="1603" y="516"/>
                    </a:cubicBezTo>
                    <a:lnTo>
                      <a:pt x="1603" y="516"/>
                    </a:lnTo>
                    <a:cubicBezTo>
                      <a:pt x="1547" y="639"/>
                      <a:pt x="1492" y="768"/>
                      <a:pt x="1441" y="899"/>
                    </a:cubicBezTo>
                    <a:lnTo>
                      <a:pt x="1441" y="899"/>
                    </a:lnTo>
                    <a:cubicBezTo>
                      <a:pt x="1449" y="801"/>
                      <a:pt x="1454" y="704"/>
                      <a:pt x="1446" y="605"/>
                    </a:cubicBezTo>
                    <a:lnTo>
                      <a:pt x="1446" y="605"/>
                    </a:lnTo>
                    <a:cubicBezTo>
                      <a:pt x="1441" y="524"/>
                      <a:pt x="1436" y="445"/>
                      <a:pt x="1438" y="363"/>
                    </a:cubicBezTo>
                    <a:lnTo>
                      <a:pt x="1438" y="363"/>
                    </a:lnTo>
                    <a:cubicBezTo>
                      <a:pt x="1441" y="276"/>
                      <a:pt x="1443" y="145"/>
                      <a:pt x="1502" y="76"/>
                    </a:cubicBezTo>
                    <a:lnTo>
                      <a:pt x="1502" y="76"/>
                    </a:lnTo>
                    <a:cubicBezTo>
                      <a:pt x="1509" y="68"/>
                      <a:pt x="1508" y="60"/>
                      <a:pt x="1504" y="53"/>
                    </a:cubicBezTo>
                    <a:lnTo>
                      <a:pt x="1504" y="53"/>
                    </a:lnTo>
                    <a:cubicBezTo>
                      <a:pt x="1504" y="53"/>
                      <a:pt x="1504" y="53"/>
                      <a:pt x="1505" y="52"/>
                    </a:cubicBezTo>
                    <a:lnTo>
                      <a:pt x="1505" y="52"/>
                    </a:lnTo>
                    <a:cubicBezTo>
                      <a:pt x="1523" y="27"/>
                      <a:pt x="1482" y="0"/>
                      <a:pt x="1464" y="25"/>
                    </a:cubicBezTo>
                    <a:lnTo>
                      <a:pt x="1464" y="25"/>
                    </a:lnTo>
                    <a:cubicBezTo>
                      <a:pt x="1254" y="317"/>
                      <a:pt x="1073" y="750"/>
                      <a:pt x="1378" y="1047"/>
                    </a:cubicBezTo>
                    <a:lnTo>
                      <a:pt x="1378" y="1047"/>
                    </a:lnTo>
                    <a:cubicBezTo>
                      <a:pt x="1379" y="1048"/>
                      <a:pt x="1381" y="1049"/>
                      <a:pt x="1383" y="1050"/>
                    </a:cubicBezTo>
                    <a:lnTo>
                      <a:pt x="1383" y="1050"/>
                    </a:lnTo>
                    <a:cubicBezTo>
                      <a:pt x="1326" y="1200"/>
                      <a:pt x="1276" y="1353"/>
                      <a:pt x="1233" y="1507"/>
                    </a:cubicBezTo>
                    <a:lnTo>
                      <a:pt x="1233" y="1507"/>
                    </a:lnTo>
                    <a:cubicBezTo>
                      <a:pt x="1183" y="1183"/>
                      <a:pt x="1156" y="813"/>
                      <a:pt x="837" y="644"/>
                    </a:cubicBezTo>
                    <a:lnTo>
                      <a:pt x="837" y="644"/>
                    </a:lnTo>
                    <a:cubicBezTo>
                      <a:pt x="810" y="629"/>
                      <a:pt x="782" y="669"/>
                      <a:pt x="810" y="684"/>
                    </a:cubicBezTo>
                    <a:lnTo>
                      <a:pt x="810" y="684"/>
                    </a:lnTo>
                    <a:cubicBezTo>
                      <a:pt x="812" y="685"/>
                      <a:pt x="814" y="687"/>
                      <a:pt x="816" y="688"/>
                    </a:cubicBezTo>
                    <a:lnTo>
                      <a:pt x="816" y="688"/>
                    </a:lnTo>
                    <a:cubicBezTo>
                      <a:pt x="816" y="692"/>
                      <a:pt x="816" y="697"/>
                      <a:pt x="819" y="702"/>
                    </a:cubicBezTo>
                    <a:lnTo>
                      <a:pt x="819" y="702"/>
                    </a:lnTo>
                    <a:cubicBezTo>
                      <a:pt x="897" y="873"/>
                      <a:pt x="897" y="1064"/>
                      <a:pt x="940" y="1245"/>
                    </a:cubicBezTo>
                    <a:lnTo>
                      <a:pt x="940" y="1245"/>
                    </a:lnTo>
                    <a:cubicBezTo>
                      <a:pt x="978" y="1409"/>
                      <a:pt x="1069" y="1559"/>
                      <a:pt x="1184" y="1682"/>
                    </a:cubicBezTo>
                    <a:lnTo>
                      <a:pt x="1184" y="1682"/>
                    </a:lnTo>
                    <a:cubicBezTo>
                      <a:pt x="1185" y="1683"/>
                      <a:pt x="1186" y="1683"/>
                      <a:pt x="1187" y="1684"/>
                    </a:cubicBezTo>
                    <a:lnTo>
                      <a:pt x="1187" y="1684"/>
                    </a:lnTo>
                    <a:cubicBezTo>
                      <a:pt x="1150" y="1835"/>
                      <a:pt x="1122" y="1989"/>
                      <a:pt x="1103" y="2141"/>
                    </a:cubicBezTo>
                    <a:lnTo>
                      <a:pt x="1103" y="2141"/>
                    </a:lnTo>
                    <a:cubicBezTo>
                      <a:pt x="1036" y="1924"/>
                      <a:pt x="972" y="1701"/>
                      <a:pt x="877" y="1498"/>
                    </a:cubicBezTo>
                    <a:lnTo>
                      <a:pt x="877" y="1498"/>
                    </a:lnTo>
                    <a:cubicBezTo>
                      <a:pt x="776" y="1282"/>
                      <a:pt x="563" y="1135"/>
                      <a:pt x="370" y="1010"/>
                    </a:cubicBezTo>
                    <a:lnTo>
                      <a:pt x="370" y="1010"/>
                    </a:lnTo>
                    <a:cubicBezTo>
                      <a:pt x="345" y="993"/>
                      <a:pt x="319" y="1028"/>
                      <a:pt x="338" y="1046"/>
                    </a:cubicBezTo>
                    <a:lnTo>
                      <a:pt x="338" y="1046"/>
                    </a:lnTo>
                    <a:cubicBezTo>
                      <a:pt x="338" y="1048"/>
                      <a:pt x="338" y="1049"/>
                      <a:pt x="338" y="1050"/>
                    </a:cubicBezTo>
                    <a:lnTo>
                      <a:pt x="338" y="1050"/>
                    </a:lnTo>
                    <a:cubicBezTo>
                      <a:pt x="343" y="1180"/>
                      <a:pt x="402" y="1287"/>
                      <a:pt x="462" y="1399"/>
                    </a:cubicBezTo>
                    <a:lnTo>
                      <a:pt x="462" y="1399"/>
                    </a:lnTo>
                    <a:cubicBezTo>
                      <a:pt x="535" y="1540"/>
                      <a:pt x="561" y="1692"/>
                      <a:pt x="598" y="1845"/>
                    </a:cubicBezTo>
                    <a:lnTo>
                      <a:pt x="598" y="1845"/>
                    </a:lnTo>
                    <a:cubicBezTo>
                      <a:pt x="659" y="2096"/>
                      <a:pt x="820" y="2290"/>
                      <a:pt x="1087" y="2317"/>
                    </a:cubicBezTo>
                    <a:lnTo>
                      <a:pt x="1087" y="2317"/>
                    </a:lnTo>
                    <a:cubicBezTo>
                      <a:pt x="1073" y="2525"/>
                      <a:pt x="1081" y="2733"/>
                      <a:pt x="1114" y="2937"/>
                    </a:cubicBezTo>
                    <a:lnTo>
                      <a:pt x="1114" y="2937"/>
                    </a:lnTo>
                    <a:cubicBezTo>
                      <a:pt x="912" y="2806"/>
                      <a:pt x="785" y="2597"/>
                      <a:pt x="647" y="2403"/>
                    </a:cubicBezTo>
                    <a:lnTo>
                      <a:pt x="647" y="2403"/>
                    </a:lnTo>
                    <a:cubicBezTo>
                      <a:pt x="486" y="2177"/>
                      <a:pt x="293" y="2031"/>
                      <a:pt x="53" y="1895"/>
                    </a:cubicBezTo>
                    <a:lnTo>
                      <a:pt x="53" y="1895"/>
                    </a:lnTo>
                    <a:cubicBezTo>
                      <a:pt x="53" y="1895"/>
                      <a:pt x="52" y="1895"/>
                      <a:pt x="51" y="1895"/>
                    </a:cubicBezTo>
                    <a:lnTo>
                      <a:pt x="51" y="1895"/>
                    </a:lnTo>
                    <a:cubicBezTo>
                      <a:pt x="33" y="1881"/>
                      <a:pt x="0" y="1899"/>
                      <a:pt x="14" y="1923"/>
                    </a:cubicBezTo>
                    <a:lnTo>
                      <a:pt x="14" y="1923"/>
                    </a:lnTo>
                    <a:cubicBezTo>
                      <a:pt x="175" y="2196"/>
                      <a:pt x="320" y="2490"/>
                      <a:pt x="516" y="2739"/>
                    </a:cubicBezTo>
                    <a:lnTo>
                      <a:pt x="516" y="2739"/>
                    </a:lnTo>
                    <a:cubicBezTo>
                      <a:pt x="662" y="2924"/>
                      <a:pt x="887" y="3058"/>
                      <a:pt x="1129" y="3015"/>
                    </a:cubicBezTo>
                    <a:lnTo>
                      <a:pt x="1129" y="3015"/>
                    </a:lnTo>
                    <a:cubicBezTo>
                      <a:pt x="1157" y="3156"/>
                      <a:pt x="1199" y="3295"/>
                      <a:pt x="1256" y="3431"/>
                    </a:cubicBezTo>
                    <a:lnTo>
                      <a:pt x="1256" y="3431"/>
                    </a:lnTo>
                    <a:cubicBezTo>
                      <a:pt x="1099" y="3335"/>
                      <a:pt x="936" y="3253"/>
                      <a:pt x="752" y="3219"/>
                    </a:cubicBezTo>
                    <a:lnTo>
                      <a:pt x="752" y="3219"/>
                    </a:lnTo>
                    <a:cubicBezTo>
                      <a:pt x="661" y="3201"/>
                      <a:pt x="568" y="3205"/>
                      <a:pt x="477" y="3221"/>
                    </a:cubicBezTo>
                    <a:lnTo>
                      <a:pt x="477" y="3221"/>
                    </a:lnTo>
                    <a:cubicBezTo>
                      <a:pt x="368" y="3241"/>
                      <a:pt x="275" y="3305"/>
                      <a:pt x="165" y="3322"/>
                    </a:cubicBezTo>
                    <a:lnTo>
                      <a:pt x="165" y="3322"/>
                    </a:lnTo>
                    <a:cubicBezTo>
                      <a:pt x="143" y="3325"/>
                      <a:pt x="141" y="3350"/>
                      <a:pt x="152" y="3363"/>
                    </a:cubicBezTo>
                    <a:lnTo>
                      <a:pt x="152" y="3363"/>
                    </a:lnTo>
                    <a:cubicBezTo>
                      <a:pt x="154" y="3367"/>
                      <a:pt x="157" y="3371"/>
                      <a:pt x="162" y="3374"/>
                    </a:cubicBezTo>
                    <a:lnTo>
                      <a:pt x="162" y="3374"/>
                    </a:lnTo>
                    <a:cubicBezTo>
                      <a:pt x="334" y="3483"/>
                      <a:pt x="524" y="3560"/>
                      <a:pt x="726" y="3590"/>
                    </a:cubicBezTo>
                    <a:lnTo>
                      <a:pt x="726" y="3590"/>
                    </a:lnTo>
                    <a:cubicBezTo>
                      <a:pt x="926" y="3620"/>
                      <a:pt x="1104" y="3518"/>
                      <a:pt x="1300" y="3526"/>
                    </a:cubicBezTo>
                    <a:lnTo>
                      <a:pt x="1300" y="3526"/>
                    </a:lnTo>
                    <a:cubicBezTo>
                      <a:pt x="1349" y="3630"/>
                      <a:pt x="1408" y="3731"/>
                      <a:pt x="1478" y="3829"/>
                    </a:cubicBezTo>
                    <a:lnTo>
                      <a:pt x="1478" y="3829"/>
                    </a:lnTo>
                    <a:cubicBezTo>
                      <a:pt x="1496" y="3855"/>
                      <a:pt x="1533" y="3822"/>
                      <a:pt x="1515" y="3797"/>
                    </a:cubicBezTo>
                    <a:lnTo>
                      <a:pt x="1515" y="3797"/>
                    </a:lnTo>
                    <a:cubicBezTo>
                      <a:pt x="1401" y="3636"/>
                      <a:pt x="1316" y="3468"/>
                      <a:pt x="1255" y="3295"/>
                    </a:cubicBezTo>
                    <a:lnTo>
                      <a:pt x="1255" y="3295"/>
                    </a:lnTo>
                    <a:cubicBezTo>
                      <a:pt x="1344" y="3327"/>
                      <a:pt x="1429" y="3267"/>
                      <a:pt x="1503" y="3217"/>
                    </a:cubicBezTo>
                    <a:lnTo>
                      <a:pt x="1503" y="3217"/>
                    </a:lnTo>
                    <a:cubicBezTo>
                      <a:pt x="1620" y="3138"/>
                      <a:pt x="1720" y="3039"/>
                      <a:pt x="1811" y="2933"/>
                    </a:cubicBezTo>
                    <a:lnTo>
                      <a:pt x="1811" y="2933"/>
                    </a:lnTo>
                    <a:cubicBezTo>
                      <a:pt x="1991" y="2717"/>
                      <a:pt x="2104" y="2450"/>
                      <a:pt x="2146" y="2174"/>
                    </a:cubicBezTo>
                    <a:lnTo>
                      <a:pt x="2146" y="2174"/>
                    </a:lnTo>
                    <a:cubicBezTo>
                      <a:pt x="2151" y="2143"/>
                      <a:pt x="2102" y="2139"/>
                      <a:pt x="2097" y="2171"/>
                    </a:cubicBezTo>
                    <a:lnTo>
                      <a:pt x="2097" y="2171"/>
                    </a:lnTo>
                    <a:cubicBezTo>
                      <a:pt x="2096" y="2175"/>
                      <a:pt x="2095" y="2179"/>
                      <a:pt x="2095" y="2184"/>
                    </a:cubicBezTo>
                    <a:lnTo>
                      <a:pt x="2095" y="2184"/>
                    </a:lnTo>
                    <a:cubicBezTo>
                      <a:pt x="2090" y="2185"/>
                      <a:pt x="2084" y="2188"/>
                      <a:pt x="2080" y="2194"/>
                    </a:cubicBezTo>
                    <a:lnTo>
                      <a:pt x="2080" y="2194"/>
                    </a:lnTo>
                    <a:cubicBezTo>
                      <a:pt x="1844" y="2539"/>
                      <a:pt x="1292" y="2722"/>
                      <a:pt x="1213" y="3163"/>
                    </a:cubicBezTo>
                    <a:lnTo>
                      <a:pt x="1213" y="3163"/>
                    </a:lnTo>
                    <a:cubicBezTo>
                      <a:pt x="1198" y="3109"/>
                      <a:pt x="1185" y="3055"/>
                      <a:pt x="1174" y="3001"/>
                    </a:cubicBezTo>
                    <a:lnTo>
                      <a:pt x="1174" y="3001"/>
                    </a:lnTo>
                    <a:cubicBezTo>
                      <a:pt x="1182" y="2991"/>
                      <a:pt x="1182" y="2977"/>
                      <a:pt x="1168" y="2969"/>
                    </a:cubicBezTo>
                    <a:lnTo>
                      <a:pt x="1168" y="2969"/>
                    </a:lnTo>
                    <a:lnTo>
                      <a:pt x="1168" y="2969"/>
                    </a:lnTo>
                    <a:cubicBezTo>
                      <a:pt x="1150" y="2874"/>
                      <a:pt x="1139" y="2778"/>
                      <a:pt x="1133" y="2682"/>
                    </a:cubicBezTo>
                    <a:lnTo>
                      <a:pt x="1133" y="2682"/>
                    </a:lnTo>
                    <a:cubicBezTo>
                      <a:pt x="1352" y="2736"/>
                      <a:pt x="1546" y="2578"/>
                      <a:pt x="1682" y="2423"/>
                    </a:cubicBezTo>
                    <a:lnTo>
                      <a:pt x="1682" y="2423"/>
                    </a:lnTo>
                    <a:cubicBezTo>
                      <a:pt x="1881" y="2197"/>
                      <a:pt x="1974" y="1889"/>
                      <a:pt x="2046" y="1603"/>
                    </a:cubicBezTo>
                    <a:lnTo>
                      <a:pt x="2046" y="1603"/>
                    </a:lnTo>
                    <a:cubicBezTo>
                      <a:pt x="2054" y="1573"/>
                      <a:pt x="2007" y="1557"/>
                      <a:pt x="2000" y="1588"/>
                    </a:cubicBezTo>
                    <a:lnTo>
                      <a:pt x="2000" y="1588"/>
                    </a:lnTo>
                    <a:cubicBezTo>
                      <a:pt x="2000" y="1589"/>
                      <a:pt x="1999" y="1591"/>
                      <a:pt x="1999" y="1592"/>
                    </a:cubicBezTo>
                    <a:lnTo>
                      <a:pt x="1999" y="1592"/>
                    </a:lnTo>
                    <a:cubicBezTo>
                      <a:pt x="1995" y="1593"/>
                      <a:pt x="1991" y="1595"/>
                      <a:pt x="1987" y="1599"/>
                    </a:cubicBezTo>
                    <a:lnTo>
                      <a:pt x="1987" y="1599"/>
                    </a:lnTo>
                    <a:cubicBezTo>
                      <a:pt x="1808" y="1787"/>
                      <a:pt x="1628" y="1976"/>
                      <a:pt x="1449" y="2165"/>
                    </a:cubicBezTo>
                    <a:lnTo>
                      <a:pt x="1449" y="2165"/>
                    </a:lnTo>
                    <a:cubicBezTo>
                      <a:pt x="1324" y="2296"/>
                      <a:pt x="1210" y="2427"/>
                      <a:pt x="1129" y="2587"/>
                    </a:cubicBezTo>
                    <a:lnTo>
                      <a:pt x="1129" y="2587"/>
                    </a:lnTo>
                    <a:cubicBezTo>
                      <a:pt x="1126" y="2503"/>
                      <a:pt x="1128" y="2419"/>
                      <a:pt x="1133" y="2335"/>
                    </a:cubicBezTo>
                    <a:lnTo>
                      <a:pt x="1133" y="2335"/>
                    </a:lnTo>
                    <a:cubicBezTo>
                      <a:pt x="1142" y="2333"/>
                      <a:pt x="1149" y="2328"/>
                      <a:pt x="1153" y="2319"/>
                    </a:cubicBezTo>
                    <a:lnTo>
                      <a:pt x="1153" y="2319"/>
                    </a:lnTo>
                    <a:cubicBezTo>
                      <a:pt x="1160" y="2321"/>
                      <a:pt x="1167" y="2320"/>
                      <a:pt x="1174" y="2313"/>
                    </a:cubicBezTo>
                    <a:lnTo>
                      <a:pt x="1174" y="2313"/>
                    </a:lnTo>
                    <a:cubicBezTo>
                      <a:pt x="1327" y="2152"/>
                      <a:pt x="1496" y="1997"/>
                      <a:pt x="1624" y="1814"/>
                    </a:cubicBezTo>
                    <a:lnTo>
                      <a:pt x="1624" y="1814"/>
                    </a:lnTo>
                    <a:cubicBezTo>
                      <a:pt x="1751" y="1632"/>
                      <a:pt x="1795" y="1389"/>
                      <a:pt x="1861" y="1181"/>
                    </a:cubicBezTo>
                    <a:lnTo>
                      <a:pt x="1861" y="1181"/>
                    </a:lnTo>
                    <a:cubicBezTo>
                      <a:pt x="1862" y="1176"/>
                      <a:pt x="1862" y="1172"/>
                      <a:pt x="1862" y="1169"/>
                    </a:cubicBezTo>
                    <a:lnTo>
                      <a:pt x="1862" y="1169"/>
                    </a:lnTo>
                    <a:cubicBezTo>
                      <a:pt x="1864" y="1156"/>
                      <a:pt x="1863" y="1144"/>
                      <a:pt x="1860" y="1128"/>
                    </a:cubicBezTo>
                    <a:lnTo>
                      <a:pt x="1860" y="1128"/>
                    </a:lnTo>
                    <a:cubicBezTo>
                      <a:pt x="1858" y="1111"/>
                      <a:pt x="1834" y="1099"/>
                      <a:pt x="1821" y="1113"/>
                    </a:cubicBezTo>
                    <a:lnTo>
                      <a:pt x="1821" y="1113"/>
                    </a:lnTo>
                    <a:cubicBezTo>
                      <a:pt x="1601" y="1352"/>
                      <a:pt x="1315" y="1607"/>
                      <a:pt x="1186" y="1918"/>
                    </a:cubicBezTo>
                    <a:lnTo>
                      <a:pt x="1186" y="1918"/>
                    </a:lnTo>
                    <a:cubicBezTo>
                      <a:pt x="1203" y="1825"/>
                      <a:pt x="1223" y="1733"/>
                      <a:pt x="1247" y="1642"/>
                    </a:cubicBezTo>
                    <a:lnTo>
                      <a:pt x="1247" y="1642"/>
                    </a:lnTo>
                    <a:cubicBezTo>
                      <a:pt x="1252" y="1638"/>
                      <a:pt x="1254" y="1630"/>
                      <a:pt x="1253" y="1621"/>
                    </a:cubicBezTo>
                    <a:lnTo>
                      <a:pt x="1253" y="1621"/>
                    </a:lnTo>
                    <a:lnTo>
                      <a:pt x="1252" y="1620"/>
                    </a:lnTo>
                    <a:lnTo>
                      <a:pt x="1252" y="1620"/>
                    </a:lnTo>
                    <a:cubicBezTo>
                      <a:pt x="1280" y="1513"/>
                      <a:pt x="1311" y="1408"/>
                      <a:pt x="1345" y="1303"/>
                    </a:cubicBezTo>
                    <a:lnTo>
                      <a:pt x="1345" y="1303"/>
                    </a:lnTo>
                    <a:cubicBezTo>
                      <a:pt x="1486" y="1306"/>
                      <a:pt x="1589" y="1185"/>
                      <a:pt x="1674" y="1084"/>
                    </a:cubicBezTo>
                    <a:lnTo>
                      <a:pt x="1674" y="1084"/>
                    </a:lnTo>
                    <a:cubicBezTo>
                      <a:pt x="1802" y="936"/>
                      <a:pt x="1890" y="755"/>
                      <a:pt x="1967" y="576"/>
                    </a:cubicBezTo>
                    <a:lnTo>
                      <a:pt x="1967" y="576"/>
                    </a:lnTo>
                    <a:cubicBezTo>
                      <a:pt x="1972" y="565"/>
                      <a:pt x="1968" y="556"/>
                      <a:pt x="1960" y="550"/>
                    </a:cubicBezTo>
                    <a:lnTo>
                      <a:pt x="482" y="261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29" name="Freeform 418">
              <a:extLst>
                <a:ext uri="{FF2B5EF4-FFF2-40B4-BE49-F238E27FC236}">
                  <a16:creationId xmlns:a16="http://schemas.microsoft.com/office/drawing/2014/main" id="{F7195710-B862-444A-945C-4E253F303F51}"/>
                </a:ext>
              </a:extLst>
            </p:cNvPr>
            <p:cNvSpPr>
              <a:spLocks noChangeArrowheads="1"/>
            </p:cNvSpPr>
            <p:nvPr/>
          </p:nvSpPr>
          <p:spPr bwMode="auto">
            <a:xfrm rot="759599">
              <a:off x="3136147" y="3420291"/>
              <a:ext cx="1070884" cy="2154444"/>
            </a:xfrm>
            <a:custGeom>
              <a:avLst/>
              <a:gdLst>
                <a:gd name="T0" fmla="*/ 1964 w 2236"/>
                <a:gd name="T1" fmla="*/ 3355 h 4497"/>
                <a:gd name="T2" fmla="*/ 1637 w 2236"/>
                <a:gd name="T3" fmla="*/ 1132 h 4497"/>
                <a:gd name="T4" fmla="*/ 1639 w 2236"/>
                <a:gd name="T5" fmla="*/ 2044 h 4497"/>
                <a:gd name="T6" fmla="*/ 1563 w 2236"/>
                <a:gd name="T7" fmla="*/ 1715 h 4497"/>
                <a:gd name="T8" fmla="*/ 1590 w 2236"/>
                <a:gd name="T9" fmla="*/ 2044 h 4497"/>
                <a:gd name="T10" fmla="*/ 1457 w 2236"/>
                <a:gd name="T11" fmla="*/ 2017 h 4497"/>
                <a:gd name="T12" fmla="*/ 1381 w 2236"/>
                <a:gd name="T13" fmla="*/ 2067 h 4497"/>
                <a:gd name="T14" fmla="*/ 1139 w 2236"/>
                <a:gd name="T15" fmla="*/ 2678 h 4497"/>
                <a:gd name="T16" fmla="*/ 1236 w 2236"/>
                <a:gd name="T17" fmla="*/ 2092 h 4497"/>
                <a:gd name="T18" fmla="*/ 1193 w 2236"/>
                <a:gd name="T19" fmla="*/ 2069 h 4497"/>
                <a:gd name="T20" fmla="*/ 1362 w 2236"/>
                <a:gd name="T21" fmla="*/ 1389 h 4497"/>
                <a:gd name="T22" fmla="*/ 1605 w 2236"/>
                <a:gd name="T23" fmla="*/ 1057 h 4497"/>
                <a:gd name="T24" fmla="*/ 1370 w 2236"/>
                <a:gd name="T25" fmla="*/ 1318 h 4497"/>
                <a:gd name="T26" fmla="*/ 1283 w 2236"/>
                <a:gd name="T27" fmla="*/ 1163 h 4497"/>
                <a:gd name="T28" fmla="*/ 1320 w 2236"/>
                <a:gd name="T29" fmla="*/ 1365 h 4497"/>
                <a:gd name="T30" fmla="*/ 798 w 2236"/>
                <a:gd name="T31" fmla="*/ 714 h 4497"/>
                <a:gd name="T32" fmla="*/ 739 w 2236"/>
                <a:gd name="T33" fmla="*/ 737 h 4497"/>
                <a:gd name="T34" fmla="*/ 446 w 2236"/>
                <a:gd name="T35" fmla="*/ 90 h 4497"/>
                <a:gd name="T36" fmla="*/ 369 w 2236"/>
                <a:gd name="T37" fmla="*/ 223 h 4497"/>
                <a:gd name="T38" fmla="*/ 247 w 2236"/>
                <a:gd name="T39" fmla="*/ 535 h 4497"/>
                <a:gd name="T40" fmla="*/ 107 w 2236"/>
                <a:gd name="T41" fmla="*/ 535 h 4497"/>
                <a:gd name="T42" fmla="*/ 806 w 2236"/>
                <a:gd name="T43" fmla="*/ 1368 h 4497"/>
                <a:gd name="T44" fmla="*/ 353 w 2236"/>
                <a:gd name="T45" fmla="*/ 1137 h 4497"/>
                <a:gd name="T46" fmla="*/ 953 w 2236"/>
                <a:gd name="T47" fmla="*/ 1931 h 4497"/>
                <a:gd name="T48" fmla="*/ 775 w 2236"/>
                <a:gd name="T49" fmla="*/ 2116 h 4497"/>
                <a:gd name="T50" fmla="*/ 406 w 2236"/>
                <a:gd name="T51" fmla="*/ 1569 h 4497"/>
                <a:gd name="T52" fmla="*/ 717 w 2236"/>
                <a:gd name="T53" fmla="*/ 2119 h 4497"/>
                <a:gd name="T54" fmla="*/ 243 w 2236"/>
                <a:gd name="T55" fmla="*/ 2008 h 4497"/>
                <a:gd name="T56" fmla="*/ 1152 w 2236"/>
                <a:gd name="T57" fmla="*/ 3079 h 4497"/>
                <a:gd name="T58" fmla="*/ 569 w 2236"/>
                <a:gd name="T59" fmla="*/ 2700 h 4497"/>
                <a:gd name="T60" fmla="*/ 432 w 2236"/>
                <a:gd name="T61" fmla="*/ 2783 h 4497"/>
                <a:gd name="T62" fmla="*/ 579 w 2236"/>
                <a:gd name="T63" fmla="*/ 3068 h 4497"/>
                <a:gd name="T64" fmla="*/ 608 w 2236"/>
                <a:gd name="T65" fmla="*/ 3114 h 4497"/>
                <a:gd name="T66" fmla="*/ 440 w 2236"/>
                <a:gd name="T67" fmla="*/ 3255 h 4497"/>
                <a:gd name="T68" fmla="*/ 374 w 2236"/>
                <a:gd name="T69" fmla="*/ 3323 h 4497"/>
                <a:gd name="T70" fmla="*/ 1182 w 2236"/>
                <a:gd name="T71" fmla="*/ 3276 h 4497"/>
                <a:gd name="T72" fmla="*/ 892 w 2236"/>
                <a:gd name="T73" fmla="*/ 3473 h 4497"/>
                <a:gd name="T74" fmla="*/ 872 w 2236"/>
                <a:gd name="T75" fmla="*/ 3627 h 4497"/>
                <a:gd name="T76" fmla="*/ 741 w 2236"/>
                <a:gd name="T77" fmla="*/ 3750 h 4497"/>
                <a:gd name="T78" fmla="*/ 803 w 2236"/>
                <a:gd name="T79" fmla="*/ 3816 h 4497"/>
                <a:gd name="T80" fmla="*/ 930 w 2236"/>
                <a:gd name="T81" fmla="*/ 3907 h 4497"/>
                <a:gd name="T82" fmla="*/ 1281 w 2236"/>
                <a:gd name="T83" fmla="*/ 4135 h 4497"/>
                <a:gd name="T84" fmla="*/ 1332 w 2236"/>
                <a:gd name="T85" fmla="*/ 3889 h 4497"/>
                <a:gd name="T86" fmla="*/ 1680 w 2236"/>
                <a:gd name="T87" fmla="*/ 3631 h 4497"/>
                <a:gd name="T88" fmla="*/ 1653 w 2236"/>
                <a:gd name="T89" fmla="*/ 3548 h 4497"/>
                <a:gd name="T90" fmla="*/ 1912 w 2236"/>
                <a:gd name="T91" fmla="*/ 3264 h 4497"/>
                <a:gd name="T92" fmla="*/ 1755 w 2236"/>
                <a:gd name="T93" fmla="*/ 3281 h 4497"/>
                <a:gd name="T94" fmla="*/ 1648 w 2236"/>
                <a:gd name="T95" fmla="*/ 3163 h 4497"/>
                <a:gd name="T96" fmla="*/ 1227 w 2236"/>
                <a:gd name="T97" fmla="*/ 3248 h 4497"/>
                <a:gd name="T98" fmla="*/ 1585 w 2236"/>
                <a:gd name="T99" fmla="*/ 2736 h 4497"/>
                <a:gd name="T100" fmla="*/ 1908 w 2236"/>
                <a:gd name="T101" fmla="*/ 2518 h 4497"/>
                <a:gd name="T102" fmla="*/ 1714 w 2236"/>
                <a:gd name="T103" fmla="*/ 2488 h 4497"/>
                <a:gd name="T104" fmla="*/ 1564 w 2236"/>
                <a:gd name="T105" fmla="*/ 2689 h 4497"/>
                <a:gd name="T106" fmla="*/ 1197 w 2236"/>
                <a:gd name="T107" fmla="*/ 3038 h 4497"/>
                <a:gd name="T108" fmla="*/ 1185 w 2236"/>
                <a:gd name="T109" fmla="*/ 2699 h 4497"/>
                <a:gd name="T110" fmla="*/ 2048 w 2236"/>
                <a:gd name="T111" fmla="*/ 1886 h 4497"/>
                <a:gd name="T112" fmla="*/ 2046 w 2236"/>
                <a:gd name="T113" fmla="*/ 1667 h 4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6" h="4497">
                  <a:moveTo>
                    <a:pt x="1607" y="1835"/>
                  </a:moveTo>
                  <a:lnTo>
                    <a:pt x="1607" y="1835"/>
                  </a:lnTo>
                  <a:cubicBezTo>
                    <a:pt x="1608" y="1835"/>
                    <a:pt x="1608" y="1835"/>
                    <a:pt x="1609" y="1835"/>
                  </a:cubicBezTo>
                  <a:lnTo>
                    <a:pt x="1609" y="1835"/>
                  </a:lnTo>
                  <a:cubicBezTo>
                    <a:pt x="1608" y="1836"/>
                    <a:pt x="1608" y="1836"/>
                    <a:pt x="1607" y="1837"/>
                  </a:cubicBezTo>
                  <a:lnTo>
                    <a:pt x="1607" y="1837"/>
                  </a:lnTo>
                  <a:cubicBezTo>
                    <a:pt x="1607" y="1836"/>
                    <a:pt x="1607" y="1836"/>
                    <a:pt x="1607" y="1835"/>
                  </a:cubicBezTo>
                  <a:close/>
                  <a:moveTo>
                    <a:pt x="1964" y="3355"/>
                  </a:moveTo>
                  <a:lnTo>
                    <a:pt x="1964" y="3355"/>
                  </a:lnTo>
                  <a:cubicBezTo>
                    <a:pt x="1964" y="3355"/>
                    <a:pt x="1965" y="3355"/>
                    <a:pt x="1965" y="3354"/>
                  </a:cubicBezTo>
                  <a:lnTo>
                    <a:pt x="1965" y="3354"/>
                  </a:lnTo>
                  <a:cubicBezTo>
                    <a:pt x="1965" y="3355"/>
                    <a:pt x="1964" y="3355"/>
                    <a:pt x="1963" y="3355"/>
                  </a:cubicBezTo>
                  <a:lnTo>
                    <a:pt x="1963" y="3355"/>
                  </a:lnTo>
                  <a:lnTo>
                    <a:pt x="1964" y="3355"/>
                  </a:lnTo>
                  <a:close/>
                  <a:moveTo>
                    <a:pt x="1634" y="1137"/>
                  </a:moveTo>
                  <a:lnTo>
                    <a:pt x="1634" y="1137"/>
                  </a:lnTo>
                  <a:cubicBezTo>
                    <a:pt x="1635" y="1136"/>
                    <a:pt x="1636" y="1134"/>
                    <a:pt x="1637" y="1132"/>
                  </a:cubicBezTo>
                  <a:lnTo>
                    <a:pt x="1637" y="1132"/>
                  </a:lnTo>
                  <a:cubicBezTo>
                    <a:pt x="1639" y="1127"/>
                    <a:pt x="1644" y="1133"/>
                    <a:pt x="1634" y="1137"/>
                  </a:cubicBezTo>
                  <a:close/>
                  <a:moveTo>
                    <a:pt x="2046" y="1667"/>
                  </a:moveTo>
                  <a:lnTo>
                    <a:pt x="2046" y="1667"/>
                  </a:lnTo>
                  <a:cubicBezTo>
                    <a:pt x="1978" y="1698"/>
                    <a:pt x="1970" y="1777"/>
                    <a:pt x="2001" y="1836"/>
                  </a:cubicBezTo>
                  <a:lnTo>
                    <a:pt x="2001" y="1836"/>
                  </a:lnTo>
                  <a:cubicBezTo>
                    <a:pt x="1893" y="1928"/>
                    <a:pt x="1772" y="1998"/>
                    <a:pt x="1638" y="2047"/>
                  </a:cubicBezTo>
                  <a:lnTo>
                    <a:pt x="1638" y="2047"/>
                  </a:lnTo>
                  <a:cubicBezTo>
                    <a:pt x="1639" y="2046"/>
                    <a:pt x="1639" y="2045"/>
                    <a:pt x="1639" y="2044"/>
                  </a:cubicBezTo>
                  <a:lnTo>
                    <a:pt x="1639" y="2044"/>
                  </a:lnTo>
                  <a:cubicBezTo>
                    <a:pt x="1645" y="1996"/>
                    <a:pt x="1643" y="1948"/>
                    <a:pt x="1632" y="1900"/>
                  </a:cubicBezTo>
                  <a:lnTo>
                    <a:pt x="1632" y="1900"/>
                  </a:lnTo>
                  <a:cubicBezTo>
                    <a:pt x="1630" y="1896"/>
                    <a:pt x="1627" y="1892"/>
                    <a:pt x="1624" y="1888"/>
                  </a:cubicBezTo>
                  <a:lnTo>
                    <a:pt x="1624" y="1888"/>
                  </a:lnTo>
                  <a:cubicBezTo>
                    <a:pt x="1670" y="1859"/>
                    <a:pt x="1683" y="1788"/>
                    <a:pt x="1656" y="1742"/>
                  </a:cubicBezTo>
                  <a:lnTo>
                    <a:pt x="1656" y="1742"/>
                  </a:lnTo>
                  <a:cubicBezTo>
                    <a:pt x="1641" y="1716"/>
                    <a:pt x="1611" y="1706"/>
                    <a:pt x="1584" y="1711"/>
                  </a:cubicBezTo>
                  <a:lnTo>
                    <a:pt x="1584" y="1711"/>
                  </a:lnTo>
                  <a:cubicBezTo>
                    <a:pt x="1578" y="1709"/>
                    <a:pt x="1570" y="1710"/>
                    <a:pt x="1563" y="1715"/>
                  </a:cubicBezTo>
                  <a:lnTo>
                    <a:pt x="1563" y="1715"/>
                  </a:lnTo>
                  <a:cubicBezTo>
                    <a:pt x="1535" y="1733"/>
                    <a:pt x="1504" y="1761"/>
                    <a:pt x="1494" y="1794"/>
                  </a:cubicBezTo>
                  <a:lnTo>
                    <a:pt x="1494" y="1794"/>
                  </a:lnTo>
                  <a:cubicBezTo>
                    <a:pt x="1473" y="1855"/>
                    <a:pt x="1524" y="1907"/>
                    <a:pt x="1584" y="1902"/>
                  </a:cubicBezTo>
                  <a:lnTo>
                    <a:pt x="1584" y="1902"/>
                  </a:lnTo>
                  <a:cubicBezTo>
                    <a:pt x="1583" y="1906"/>
                    <a:pt x="1583" y="1909"/>
                    <a:pt x="1584" y="1913"/>
                  </a:cubicBezTo>
                  <a:lnTo>
                    <a:pt x="1584" y="1913"/>
                  </a:lnTo>
                  <a:cubicBezTo>
                    <a:pt x="1594" y="1957"/>
                    <a:pt x="1596" y="2000"/>
                    <a:pt x="1590" y="2044"/>
                  </a:cubicBezTo>
                  <a:lnTo>
                    <a:pt x="1590" y="2044"/>
                  </a:lnTo>
                  <a:cubicBezTo>
                    <a:pt x="1590" y="2049"/>
                    <a:pt x="1590" y="2053"/>
                    <a:pt x="1592" y="2057"/>
                  </a:cubicBezTo>
                  <a:lnTo>
                    <a:pt x="1592" y="2057"/>
                  </a:lnTo>
                  <a:cubicBezTo>
                    <a:pt x="1592" y="2057"/>
                    <a:pt x="1590" y="2058"/>
                    <a:pt x="1590" y="2059"/>
                  </a:cubicBezTo>
                  <a:lnTo>
                    <a:pt x="1590" y="2059"/>
                  </a:lnTo>
                  <a:cubicBezTo>
                    <a:pt x="1547" y="2103"/>
                    <a:pt x="1508" y="2148"/>
                    <a:pt x="1469" y="2195"/>
                  </a:cubicBezTo>
                  <a:lnTo>
                    <a:pt x="1469" y="2195"/>
                  </a:lnTo>
                  <a:cubicBezTo>
                    <a:pt x="1462" y="2149"/>
                    <a:pt x="1456" y="2102"/>
                    <a:pt x="1450" y="2057"/>
                  </a:cubicBezTo>
                  <a:lnTo>
                    <a:pt x="1450" y="2057"/>
                  </a:lnTo>
                  <a:cubicBezTo>
                    <a:pt x="1457" y="2044"/>
                    <a:pt x="1460" y="2029"/>
                    <a:pt x="1457" y="2017"/>
                  </a:cubicBezTo>
                  <a:lnTo>
                    <a:pt x="1457" y="2017"/>
                  </a:lnTo>
                  <a:cubicBezTo>
                    <a:pt x="1453" y="2001"/>
                    <a:pt x="1443" y="1994"/>
                    <a:pt x="1430" y="1991"/>
                  </a:cubicBezTo>
                  <a:lnTo>
                    <a:pt x="1430" y="1991"/>
                  </a:lnTo>
                  <a:cubicBezTo>
                    <a:pt x="1426" y="1987"/>
                    <a:pt x="1421" y="1985"/>
                    <a:pt x="1413" y="1985"/>
                  </a:cubicBezTo>
                  <a:lnTo>
                    <a:pt x="1413" y="1985"/>
                  </a:lnTo>
                  <a:cubicBezTo>
                    <a:pt x="1387" y="1985"/>
                    <a:pt x="1370" y="2008"/>
                    <a:pt x="1368" y="2034"/>
                  </a:cubicBezTo>
                  <a:lnTo>
                    <a:pt x="1368" y="2034"/>
                  </a:lnTo>
                  <a:cubicBezTo>
                    <a:pt x="1367" y="2046"/>
                    <a:pt x="1372" y="2058"/>
                    <a:pt x="1381" y="2067"/>
                  </a:cubicBezTo>
                  <a:lnTo>
                    <a:pt x="1381" y="2067"/>
                  </a:lnTo>
                  <a:cubicBezTo>
                    <a:pt x="1387" y="2074"/>
                    <a:pt x="1395" y="2077"/>
                    <a:pt x="1404" y="2078"/>
                  </a:cubicBezTo>
                  <a:lnTo>
                    <a:pt x="1404" y="2078"/>
                  </a:lnTo>
                  <a:cubicBezTo>
                    <a:pt x="1412" y="2134"/>
                    <a:pt x="1419" y="2190"/>
                    <a:pt x="1426" y="2246"/>
                  </a:cubicBezTo>
                  <a:lnTo>
                    <a:pt x="1426" y="2246"/>
                  </a:lnTo>
                  <a:cubicBezTo>
                    <a:pt x="1322" y="2376"/>
                    <a:pt x="1230" y="2515"/>
                    <a:pt x="1149" y="2662"/>
                  </a:cubicBezTo>
                  <a:lnTo>
                    <a:pt x="1149" y="2662"/>
                  </a:lnTo>
                  <a:cubicBezTo>
                    <a:pt x="1146" y="2665"/>
                    <a:pt x="1143" y="2668"/>
                    <a:pt x="1140" y="2674"/>
                  </a:cubicBezTo>
                  <a:lnTo>
                    <a:pt x="1140" y="2674"/>
                  </a:lnTo>
                  <a:cubicBezTo>
                    <a:pt x="1140" y="2676"/>
                    <a:pt x="1139" y="2677"/>
                    <a:pt x="1139" y="2678"/>
                  </a:cubicBezTo>
                  <a:lnTo>
                    <a:pt x="1139" y="2678"/>
                  </a:lnTo>
                  <a:cubicBezTo>
                    <a:pt x="1123" y="2581"/>
                    <a:pt x="1107" y="2484"/>
                    <a:pt x="1090" y="2387"/>
                  </a:cubicBezTo>
                  <a:lnTo>
                    <a:pt x="1090" y="2387"/>
                  </a:lnTo>
                  <a:cubicBezTo>
                    <a:pt x="1096" y="2380"/>
                    <a:pt x="1099" y="2369"/>
                    <a:pt x="1096" y="2360"/>
                  </a:cubicBezTo>
                  <a:lnTo>
                    <a:pt x="1096" y="2360"/>
                  </a:lnTo>
                  <a:cubicBezTo>
                    <a:pt x="1099" y="2358"/>
                    <a:pt x="1100" y="2355"/>
                    <a:pt x="1102" y="2353"/>
                  </a:cubicBezTo>
                  <a:lnTo>
                    <a:pt x="1102" y="2353"/>
                  </a:lnTo>
                  <a:cubicBezTo>
                    <a:pt x="1147" y="2266"/>
                    <a:pt x="1191" y="2179"/>
                    <a:pt x="1236" y="2092"/>
                  </a:cubicBezTo>
                  <a:lnTo>
                    <a:pt x="1236" y="2092"/>
                  </a:lnTo>
                  <a:cubicBezTo>
                    <a:pt x="1241" y="2094"/>
                    <a:pt x="1247" y="2094"/>
                    <a:pt x="1253" y="2094"/>
                  </a:cubicBezTo>
                  <a:lnTo>
                    <a:pt x="1253" y="2094"/>
                  </a:lnTo>
                  <a:cubicBezTo>
                    <a:pt x="1289" y="2094"/>
                    <a:pt x="1322" y="2059"/>
                    <a:pt x="1323" y="2024"/>
                  </a:cubicBezTo>
                  <a:lnTo>
                    <a:pt x="1323" y="2024"/>
                  </a:lnTo>
                  <a:cubicBezTo>
                    <a:pt x="1325" y="1982"/>
                    <a:pt x="1290" y="1955"/>
                    <a:pt x="1251" y="1950"/>
                  </a:cubicBezTo>
                  <a:lnTo>
                    <a:pt x="1251" y="1950"/>
                  </a:lnTo>
                  <a:cubicBezTo>
                    <a:pt x="1210" y="1946"/>
                    <a:pt x="1181" y="1986"/>
                    <a:pt x="1177" y="2023"/>
                  </a:cubicBezTo>
                  <a:lnTo>
                    <a:pt x="1177" y="2023"/>
                  </a:lnTo>
                  <a:cubicBezTo>
                    <a:pt x="1176" y="2041"/>
                    <a:pt x="1182" y="2057"/>
                    <a:pt x="1193" y="2069"/>
                  </a:cubicBezTo>
                  <a:lnTo>
                    <a:pt x="1193" y="2069"/>
                  </a:lnTo>
                  <a:cubicBezTo>
                    <a:pt x="1154" y="2146"/>
                    <a:pt x="1114" y="2223"/>
                    <a:pt x="1075" y="2300"/>
                  </a:cubicBezTo>
                  <a:lnTo>
                    <a:pt x="1075" y="2300"/>
                  </a:lnTo>
                  <a:cubicBezTo>
                    <a:pt x="1051" y="2173"/>
                    <a:pt x="1027" y="2046"/>
                    <a:pt x="1000" y="1918"/>
                  </a:cubicBezTo>
                  <a:lnTo>
                    <a:pt x="1000" y="1918"/>
                  </a:lnTo>
                  <a:cubicBezTo>
                    <a:pt x="999" y="1914"/>
                    <a:pt x="998" y="1910"/>
                    <a:pt x="997" y="1906"/>
                  </a:cubicBezTo>
                  <a:lnTo>
                    <a:pt x="997" y="1906"/>
                  </a:lnTo>
                  <a:cubicBezTo>
                    <a:pt x="1119" y="1734"/>
                    <a:pt x="1241" y="1561"/>
                    <a:pt x="1362" y="1389"/>
                  </a:cubicBezTo>
                  <a:lnTo>
                    <a:pt x="1362" y="1389"/>
                  </a:lnTo>
                  <a:cubicBezTo>
                    <a:pt x="1364" y="1387"/>
                    <a:pt x="1365" y="1385"/>
                    <a:pt x="1366" y="1382"/>
                  </a:cubicBezTo>
                  <a:lnTo>
                    <a:pt x="1366" y="1382"/>
                  </a:lnTo>
                  <a:cubicBezTo>
                    <a:pt x="1440" y="1325"/>
                    <a:pt x="1514" y="1268"/>
                    <a:pt x="1589" y="1212"/>
                  </a:cubicBezTo>
                  <a:lnTo>
                    <a:pt x="1589" y="1212"/>
                  </a:lnTo>
                  <a:cubicBezTo>
                    <a:pt x="1597" y="1216"/>
                    <a:pt x="1605" y="1218"/>
                    <a:pt x="1614" y="1220"/>
                  </a:cubicBezTo>
                  <a:lnTo>
                    <a:pt x="1614" y="1220"/>
                  </a:lnTo>
                  <a:cubicBezTo>
                    <a:pt x="1708" y="1234"/>
                    <a:pt x="1760" y="1104"/>
                    <a:pt x="1684" y="1048"/>
                  </a:cubicBezTo>
                  <a:lnTo>
                    <a:pt x="1684" y="1048"/>
                  </a:lnTo>
                  <a:cubicBezTo>
                    <a:pt x="1660" y="1031"/>
                    <a:pt x="1628" y="1040"/>
                    <a:pt x="1605" y="1057"/>
                  </a:cubicBezTo>
                  <a:lnTo>
                    <a:pt x="1605" y="1057"/>
                  </a:lnTo>
                  <a:cubicBezTo>
                    <a:pt x="1603" y="1058"/>
                    <a:pt x="1602" y="1058"/>
                    <a:pt x="1599" y="1059"/>
                  </a:cubicBezTo>
                  <a:lnTo>
                    <a:pt x="1599" y="1059"/>
                  </a:lnTo>
                  <a:cubicBezTo>
                    <a:pt x="1562" y="1070"/>
                    <a:pt x="1540" y="1105"/>
                    <a:pt x="1541" y="1144"/>
                  </a:cubicBezTo>
                  <a:lnTo>
                    <a:pt x="1541" y="1144"/>
                  </a:lnTo>
                  <a:cubicBezTo>
                    <a:pt x="1541" y="1157"/>
                    <a:pt x="1545" y="1168"/>
                    <a:pt x="1552" y="1179"/>
                  </a:cubicBezTo>
                  <a:lnTo>
                    <a:pt x="1552" y="1179"/>
                  </a:lnTo>
                  <a:cubicBezTo>
                    <a:pt x="1491" y="1226"/>
                    <a:pt x="1431" y="1272"/>
                    <a:pt x="1370" y="1318"/>
                  </a:cubicBezTo>
                  <a:lnTo>
                    <a:pt x="1370" y="1318"/>
                  </a:lnTo>
                  <a:cubicBezTo>
                    <a:pt x="1372" y="1258"/>
                    <a:pt x="1362" y="1201"/>
                    <a:pt x="1337" y="1146"/>
                  </a:cubicBezTo>
                  <a:lnTo>
                    <a:pt x="1337" y="1146"/>
                  </a:lnTo>
                  <a:cubicBezTo>
                    <a:pt x="1367" y="1117"/>
                    <a:pt x="1372" y="1063"/>
                    <a:pt x="1337" y="1032"/>
                  </a:cubicBezTo>
                  <a:lnTo>
                    <a:pt x="1337" y="1032"/>
                  </a:lnTo>
                  <a:cubicBezTo>
                    <a:pt x="1304" y="1005"/>
                    <a:pt x="1267" y="1024"/>
                    <a:pt x="1249" y="1054"/>
                  </a:cubicBezTo>
                  <a:lnTo>
                    <a:pt x="1249" y="1054"/>
                  </a:lnTo>
                  <a:cubicBezTo>
                    <a:pt x="1234" y="1063"/>
                    <a:pt x="1224" y="1079"/>
                    <a:pt x="1224" y="1097"/>
                  </a:cubicBezTo>
                  <a:lnTo>
                    <a:pt x="1224" y="1097"/>
                  </a:lnTo>
                  <a:cubicBezTo>
                    <a:pt x="1222" y="1132"/>
                    <a:pt x="1250" y="1160"/>
                    <a:pt x="1283" y="1163"/>
                  </a:cubicBezTo>
                  <a:lnTo>
                    <a:pt x="1283" y="1163"/>
                  </a:lnTo>
                  <a:cubicBezTo>
                    <a:pt x="1286" y="1163"/>
                    <a:pt x="1289" y="1163"/>
                    <a:pt x="1292" y="1163"/>
                  </a:cubicBezTo>
                  <a:lnTo>
                    <a:pt x="1292" y="1163"/>
                  </a:lnTo>
                  <a:cubicBezTo>
                    <a:pt x="1318" y="1220"/>
                    <a:pt x="1328" y="1282"/>
                    <a:pt x="1320" y="1345"/>
                  </a:cubicBezTo>
                  <a:lnTo>
                    <a:pt x="1320" y="1345"/>
                  </a:lnTo>
                  <a:cubicBezTo>
                    <a:pt x="1319" y="1351"/>
                    <a:pt x="1321" y="1357"/>
                    <a:pt x="1323" y="1361"/>
                  </a:cubicBezTo>
                  <a:lnTo>
                    <a:pt x="1323" y="1361"/>
                  </a:lnTo>
                  <a:cubicBezTo>
                    <a:pt x="1322" y="1362"/>
                    <a:pt x="1321" y="1363"/>
                    <a:pt x="1320" y="1365"/>
                  </a:cubicBezTo>
                  <a:lnTo>
                    <a:pt x="1320" y="1365"/>
                  </a:lnTo>
                  <a:cubicBezTo>
                    <a:pt x="1208" y="1523"/>
                    <a:pt x="1096" y="1682"/>
                    <a:pt x="983" y="1841"/>
                  </a:cubicBezTo>
                  <a:lnTo>
                    <a:pt x="983" y="1841"/>
                  </a:lnTo>
                  <a:cubicBezTo>
                    <a:pt x="931" y="1609"/>
                    <a:pt x="868" y="1377"/>
                    <a:pt x="785" y="1152"/>
                  </a:cubicBezTo>
                  <a:lnTo>
                    <a:pt x="785" y="1152"/>
                  </a:lnTo>
                  <a:cubicBezTo>
                    <a:pt x="790" y="1148"/>
                    <a:pt x="793" y="1143"/>
                    <a:pt x="793" y="1135"/>
                  </a:cubicBezTo>
                  <a:lnTo>
                    <a:pt x="793" y="1135"/>
                  </a:lnTo>
                  <a:cubicBezTo>
                    <a:pt x="804" y="998"/>
                    <a:pt x="802" y="862"/>
                    <a:pt x="786" y="726"/>
                  </a:cubicBezTo>
                  <a:lnTo>
                    <a:pt x="786" y="726"/>
                  </a:lnTo>
                  <a:cubicBezTo>
                    <a:pt x="791" y="722"/>
                    <a:pt x="794" y="719"/>
                    <a:pt x="798" y="714"/>
                  </a:cubicBezTo>
                  <a:lnTo>
                    <a:pt x="798" y="714"/>
                  </a:lnTo>
                  <a:cubicBezTo>
                    <a:pt x="840" y="666"/>
                    <a:pt x="847" y="574"/>
                    <a:pt x="769" y="560"/>
                  </a:cubicBezTo>
                  <a:lnTo>
                    <a:pt x="769" y="560"/>
                  </a:lnTo>
                  <a:cubicBezTo>
                    <a:pt x="714" y="551"/>
                    <a:pt x="686" y="607"/>
                    <a:pt x="699" y="652"/>
                  </a:cubicBezTo>
                  <a:lnTo>
                    <a:pt x="699" y="652"/>
                  </a:lnTo>
                  <a:cubicBezTo>
                    <a:pt x="693" y="676"/>
                    <a:pt x="696" y="701"/>
                    <a:pt x="715" y="722"/>
                  </a:cubicBezTo>
                  <a:lnTo>
                    <a:pt x="715" y="722"/>
                  </a:lnTo>
                  <a:cubicBezTo>
                    <a:pt x="722" y="730"/>
                    <a:pt x="731" y="734"/>
                    <a:pt x="739" y="737"/>
                  </a:cubicBezTo>
                  <a:lnTo>
                    <a:pt x="739" y="737"/>
                  </a:lnTo>
                  <a:cubicBezTo>
                    <a:pt x="751" y="844"/>
                    <a:pt x="754" y="951"/>
                    <a:pt x="749" y="1059"/>
                  </a:cubicBezTo>
                  <a:lnTo>
                    <a:pt x="749" y="1059"/>
                  </a:lnTo>
                  <a:cubicBezTo>
                    <a:pt x="659" y="832"/>
                    <a:pt x="547" y="615"/>
                    <a:pt x="408" y="416"/>
                  </a:cubicBezTo>
                  <a:lnTo>
                    <a:pt x="408" y="416"/>
                  </a:lnTo>
                  <a:cubicBezTo>
                    <a:pt x="410" y="413"/>
                    <a:pt x="413" y="408"/>
                    <a:pt x="413" y="403"/>
                  </a:cubicBezTo>
                  <a:lnTo>
                    <a:pt x="413" y="403"/>
                  </a:lnTo>
                  <a:cubicBezTo>
                    <a:pt x="419" y="345"/>
                    <a:pt x="421" y="288"/>
                    <a:pt x="419" y="231"/>
                  </a:cubicBezTo>
                  <a:lnTo>
                    <a:pt x="419" y="231"/>
                  </a:lnTo>
                  <a:cubicBezTo>
                    <a:pt x="483" y="221"/>
                    <a:pt x="507" y="128"/>
                    <a:pt x="446" y="90"/>
                  </a:cubicBezTo>
                  <a:lnTo>
                    <a:pt x="446" y="90"/>
                  </a:lnTo>
                  <a:cubicBezTo>
                    <a:pt x="430" y="78"/>
                    <a:pt x="408" y="77"/>
                    <a:pt x="388" y="83"/>
                  </a:cubicBezTo>
                  <a:lnTo>
                    <a:pt x="388" y="83"/>
                  </a:lnTo>
                  <a:cubicBezTo>
                    <a:pt x="383" y="81"/>
                    <a:pt x="378" y="82"/>
                    <a:pt x="372" y="84"/>
                  </a:cubicBezTo>
                  <a:lnTo>
                    <a:pt x="372" y="84"/>
                  </a:lnTo>
                  <a:cubicBezTo>
                    <a:pt x="343" y="98"/>
                    <a:pt x="325" y="132"/>
                    <a:pt x="328" y="165"/>
                  </a:cubicBezTo>
                  <a:lnTo>
                    <a:pt x="328" y="165"/>
                  </a:lnTo>
                  <a:cubicBezTo>
                    <a:pt x="331" y="191"/>
                    <a:pt x="347" y="212"/>
                    <a:pt x="369" y="223"/>
                  </a:cubicBezTo>
                  <a:lnTo>
                    <a:pt x="369" y="223"/>
                  </a:lnTo>
                  <a:cubicBezTo>
                    <a:pt x="372" y="269"/>
                    <a:pt x="371" y="316"/>
                    <a:pt x="368" y="362"/>
                  </a:cubicBezTo>
                  <a:lnTo>
                    <a:pt x="368" y="362"/>
                  </a:lnTo>
                  <a:cubicBezTo>
                    <a:pt x="277" y="240"/>
                    <a:pt x="174" y="125"/>
                    <a:pt x="58" y="21"/>
                  </a:cubicBezTo>
                  <a:lnTo>
                    <a:pt x="58" y="21"/>
                  </a:lnTo>
                  <a:cubicBezTo>
                    <a:pt x="35" y="0"/>
                    <a:pt x="0" y="34"/>
                    <a:pt x="23" y="55"/>
                  </a:cubicBezTo>
                  <a:lnTo>
                    <a:pt x="23" y="55"/>
                  </a:lnTo>
                  <a:cubicBezTo>
                    <a:pt x="237" y="247"/>
                    <a:pt x="403" y="473"/>
                    <a:pt x="536" y="718"/>
                  </a:cubicBezTo>
                  <a:lnTo>
                    <a:pt x="536" y="718"/>
                  </a:lnTo>
                  <a:cubicBezTo>
                    <a:pt x="440" y="657"/>
                    <a:pt x="343" y="597"/>
                    <a:pt x="247" y="535"/>
                  </a:cubicBezTo>
                  <a:lnTo>
                    <a:pt x="247" y="535"/>
                  </a:lnTo>
                  <a:cubicBezTo>
                    <a:pt x="251" y="522"/>
                    <a:pt x="254" y="509"/>
                    <a:pt x="251" y="496"/>
                  </a:cubicBezTo>
                  <a:lnTo>
                    <a:pt x="251" y="496"/>
                  </a:lnTo>
                  <a:cubicBezTo>
                    <a:pt x="244" y="451"/>
                    <a:pt x="197" y="427"/>
                    <a:pt x="154" y="435"/>
                  </a:cubicBezTo>
                  <a:lnTo>
                    <a:pt x="154" y="435"/>
                  </a:lnTo>
                  <a:cubicBezTo>
                    <a:pt x="114" y="443"/>
                    <a:pt x="91" y="489"/>
                    <a:pt x="106" y="525"/>
                  </a:cubicBezTo>
                  <a:lnTo>
                    <a:pt x="106" y="525"/>
                  </a:lnTo>
                  <a:cubicBezTo>
                    <a:pt x="106" y="528"/>
                    <a:pt x="106" y="531"/>
                    <a:pt x="107" y="535"/>
                  </a:cubicBezTo>
                  <a:lnTo>
                    <a:pt x="107" y="535"/>
                  </a:lnTo>
                  <a:cubicBezTo>
                    <a:pt x="116" y="574"/>
                    <a:pt x="153" y="593"/>
                    <a:pt x="190" y="586"/>
                  </a:cubicBezTo>
                  <a:lnTo>
                    <a:pt x="190" y="586"/>
                  </a:lnTo>
                  <a:cubicBezTo>
                    <a:pt x="199" y="584"/>
                    <a:pt x="209" y="580"/>
                    <a:pt x="217" y="574"/>
                  </a:cubicBezTo>
                  <a:lnTo>
                    <a:pt x="217" y="574"/>
                  </a:lnTo>
                  <a:cubicBezTo>
                    <a:pt x="330" y="646"/>
                    <a:pt x="444" y="718"/>
                    <a:pt x="558" y="790"/>
                  </a:cubicBezTo>
                  <a:lnTo>
                    <a:pt x="558" y="790"/>
                  </a:lnTo>
                  <a:cubicBezTo>
                    <a:pt x="564" y="793"/>
                    <a:pt x="570" y="794"/>
                    <a:pt x="575" y="793"/>
                  </a:cubicBezTo>
                  <a:lnTo>
                    <a:pt x="575" y="793"/>
                  </a:lnTo>
                  <a:cubicBezTo>
                    <a:pt x="668" y="976"/>
                    <a:pt x="743" y="1170"/>
                    <a:pt x="806" y="1368"/>
                  </a:cubicBezTo>
                  <a:lnTo>
                    <a:pt x="806" y="1368"/>
                  </a:lnTo>
                  <a:cubicBezTo>
                    <a:pt x="696" y="1313"/>
                    <a:pt x="589" y="1252"/>
                    <a:pt x="486" y="1185"/>
                  </a:cubicBezTo>
                  <a:lnTo>
                    <a:pt x="486" y="1185"/>
                  </a:lnTo>
                  <a:cubicBezTo>
                    <a:pt x="495" y="1158"/>
                    <a:pt x="493" y="1127"/>
                    <a:pt x="476" y="1105"/>
                  </a:cubicBezTo>
                  <a:lnTo>
                    <a:pt x="476" y="1105"/>
                  </a:lnTo>
                  <a:cubicBezTo>
                    <a:pt x="450" y="1073"/>
                    <a:pt x="401" y="1067"/>
                    <a:pt x="372" y="1096"/>
                  </a:cubicBezTo>
                  <a:lnTo>
                    <a:pt x="372" y="1096"/>
                  </a:lnTo>
                  <a:cubicBezTo>
                    <a:pt x="362" y="1105"/>
                    <a:pt x="356" y="1120"/>
                    <a:pt x="353" y="1137"/>
                  </a:cubicBezTo>
                  <a:lnTo>
                    <a:pt x="353" y="1137"/>
                  </a:lnTo>
                  <a:cubicBezTo>
                    <a:pt x="339" y="1163"/>
                    <a:pt x="336" y="1192"/>
                    <a:pt x="353" y="1221"/>
                  </a:cubicBezTo>
                  <a:lnTo>
                    <a:pt x="353" y="1221"/>
                  </a:lnTo>
                  <a:cubicBezTo>
                    <a:pt x="378" y="1262"/>
                    <a:pt x="429" y="1254"/>
                    <a:pt x="459" y="1226"/>
                  </a:cubicBezTo>
                  <a:lnTo>
                    <a:pt x="459" y="1226"/>
                  </a:lnTo>
                  <a:cubicBezTo>
                    <a:pt x="574" y="1301"/>
                    <a:pt x="693" y="1368"/>
                    <a:pt x="816" y="1427"/>
                  </a:cubicBezTo>
                  <a:lnTo>
                    <a:pt x="816" y="1427"/>
                  </a:lnTo>
                  <a:cubicBezTo>
                    <a:pt x="819" y="1429"/>
                    <a:pt x="822" y="1429"/>
                    <a:pt x="825" y="1430"/>
                  </a:cubicBezTo>
                  <a:lnTo>
                    <a:pt x="825" y="1430"/>
                  </a:lnTo>
                  <a:cubicBezTo>
                    <a:pt x="875" y="1595"/>
                    <a:pt x="917" y="1764"/>
                    <a:pt x="953" y="1931"/>
                  </a:cubicBezTo>
                  <a:lnTo>
                    <a:pt x="953" y="1931"/>
                  </a:lnTo>
                  <a:cubicBezTo>
                    <a:pt x="980" y="2056"/>
                    <a:pt x="1004" y="2180"/>
                    <a:pt x="1026" y="2306"/>
                  </a:cubicBezTo>
                  <a:lnTo>
                    <a:pt x="1026" y="2306"/>
                  </a:lnTo>
                  <a:cubicBezTo>
                    <a:pt x="961" y="2262"/>
                    <a:pt x="894" y="2220"/>
                    <a:pt x="826" y="2180"/>
                  </a:cubicBezTo>
                  <a:lnTo>
                    <a:pt x="826" y="2180"/>
                  </a:lnTo>
                  <a:cubicBezTo>
                    <a:pt x="825" y="2176"/>
                    <a:pt x="823" y="2172"/>
                    <a:pt x="820" y="2169"/>
                  </a:cubicBezTo>
                  <a:lnTo>
                    <a:pt x="820" y="2169"/>
                  </a:lnTo>
                  <a:cubicBezTo>
                    <a:pt x="803" y="2153"/>
                    <a:pt x="788" y="2135"/>
                    <a:pt x="775" y="2116"/>
                  </a:cubicBezTo>
                  <a:lnTo>
                    <a:pt x="775" y="2116"/>
                  </a:lnTo>
                  <a:cubicBezTo>
                    <a:pt x="773" y="2113"/>
                    <a:pt x="771" y="2111"/>
                    <a:pt x="769" y="2109"/>
                  </a:cubicBezTo>
                  <a:lnTo>
                    <a:pt x="769" y="2109"/>
                  </a:lnTo>
                  <a:cubicBezTo>
                    <a:pt x="673" y="1967"/>
                    <a:pt x="578" y="1825"/>
                    <a:pt x="482" y="1683"/>
                  </a:cubicBezTo>
                  <a:lnTo>
                    <a:pt x="482" y="1683"/>
                  </a:lnTo>
                  <a:cubicBezTo>
                    <a:pt x="495" y="1666"/>
                    <a:pt x="500" y="1645"/>
                    <a:pt x="496" y="1623"/>
                  </a:cubicBezTo>
                  <a:lnTo>
                    <a:pt x="496" y="1623"/>
                  </a:lnTo>
                  <a:cubicBezTo>
                    <a:pt x="489" y="1587"/>
                    <a:pt x="453" y="1560"/>
                    <a:pt x="417" y="1565"/>
                  </a:cubicBezTo>
                  <a:lnTo>
                    <a:pt x="417" y="1565"/>
                  </a:lnTo>
                  <a:cubicBezTo>
                    <a:pt x="413" y="1566"/>
                    <a:pt x="409" y="1567"/>
                    <a:pt x="406" y="1569"/>
                  </a:cubicBezTo>
                  <a:lnTo>
                    <a:pt x="406" y="1569"/>
                  </a:lnTo>
                  <a:cubicBezTo>
                    <a:pt x="400" y="1566"/>
                    <a:pt x="393" y="1566"/>
                    <a:pt x="386" y="1570"/>
                  </a:cubicBezTo>
                  <a:lnTo>
                    <a:pt x="386" y="1570"/>
                  </a:lnTo>
                  <a:cubicBezTo>
                    <a:pt x="353" y="1590"/>
                    <a:pt x="339" y="1631"/>
                    <a:pt x="353" y="1666"/>
                  </a:cubicBezTo>
                  <a:lnTo>
                    <a:pt x="353" y="1666"/>
                  </a:lnTo>
                  <a:cubicBezTo>
                    <a:pt x="367" y="1702"/>
                    <a:pt x="405" y="1717"/>
                    <a:pt x="441" y="1709"/>
                  </a:cubicBezTo>
                  <a:lnTo>
                    <a:pt x="441" y="1709"/>
                  </a:lnTo>
                  <a:cubicBezTo>
                    <a:pt x="533" y="1846"/>
                    <a:pt x="625" y="1983"/>
                    <a:pt x="717" y="2119"/>
                  </a:cubicBezTo>
                  <a:lnTo>
                    <a:pt x="717" y="2119"/>
                  </a:lnTo>
                  <a:cubicBezTo>
                    <a:pt x="622" y="2068"/>
                    <a:pt x="524" y="2021"/>
                    <a:pt x="425" y="1977"/>
                  </a:cubicBezTo>
                  <a:lnTo>
                    <a:pt x="425" y="1977"/>
                  </a:lnTo>
                  <a:cubicBezTo>
                    <a:pt x="425" y="1971"/>
                    <a:pt x="423" y="1964"/>
                    <a:pt x="421" y="1957"/>
                  </a:cubicBezTo>
                  <a:lnTo>
                    <a:pt x="421" y="1957"/>
                  </a:lnTo>
                  <a:cubicBezTo>
                    <a:pt x="410" y="1909"/>
                    <a:pt x="357" y="1882"/>
                    <a:pt x="312" y="1903"/>
                  </a:cubicBezTo>
                  <a:lnTo>
                    <a:pt x="312" y="1903"/>
                  </a:lnTo>
                  <a:cubicBezTo>
                    <a:pt x="300" y="1908"/>
                    <a:pt x="289" y="1917"/>
                    <a:pt x="281" y="1927"/>
                  </a:cubicBezTo>
                  <a:lnTo>
                    <a:pt x="281" y="1927"/>
                  </a:lnTo>
                  <a:cubicBezTo>
                    <a:pt x="254" y="1942"/>
                    <a:pt x="235" y="1976"/>
                    <a:pt x="243" y="2008"/>
                  </a:cubicBezTo>
                  <a:lnTo>
                    <a:pt x="243" y="2008"/>
                  </a:lnTo>
                  <a:cubicBezTo>
                    <a:pt x="255" y="2059"/>
                    <a:pt x="309" y="2082"/>
                    <a:pt x="357" y="2071"/>
                  </a:cubicBezTo>
                  <a:lnTo>
                    <a:pt x="357" y="2071"/>
                  </a:lnTo>
                  <a:cubicBezTo>
                    <a:pt x="384" y="2065"/>
                    <a:pt x="403" y="2048"/>
                    <a:pt x="414" y="2026"/>
                  </a:cubicBezTo>
                  <a:lnTo>
                    <a:pt x="414" y="2026"/>
                  </a:lnTo>
                  <a:cubicBezTo>
                    <a:pt x="633" y="2122"/>
                    <a:pt x="842" y="2238"/>
                    <a:pt x="1038" y="2373"/>
                  </a:cubicBezTo>
                  <a:lnTo>
                    <a:pt x="1038" y="2373"/>
                  </a:lnTo>
                  <a:cubicBezTo>
                    <a:pt x="1079" y="2607"/>
                    <a:pt x="1115" y="2844"/>
                    <a:pt x="1152" y="3079"/>
                  </a:cubicBezTo>
                  <a:lnTo>
                    <a:pt x="1152" y="3079"/>
                  </a:lnTo>
                  <a:cubicBezTo>
                    <a:pt x="1159" y="3123"/>
                    <a:pt x="1166" y="3167"/>
                    <a:pt x="1173" y="3211"/>
                  </a:cubicBezTo>
                  <a:lnTo>
                    <a:pt x="1173" y="3211"/>
                  </a:lnTo>
                  <a:cubicBezTo>
                    <a:pt x="1024" y="3116"/>
                    <a:pt x="867" y="3041"/>
                    <a:pt x="699" y="2985"/>
                  </a:cubicBezTo>
                  <a:lnTo>
                    <a:pt x="699" y="2985"/>
                  </a:lnTo>
                  <a:cubicBezTo>
                    <a:pt x="698" y="2985"/>
                    <a:pt x="698" y="2985"/>
                    <a:pt x="697" y="2985"/>
                  </a:cubicBezTo>
                  <a:lnTo>
                    <a:pt x="697" y="2985"/>
                  </a:lnTo>
                  <a:cubicBezTo>
                    <a:pt x="656" y="2923"/>
                    <a:pt x="615" y="2862"/>
                    <a:pt x="573" y="2801"/>
                  </a:cubicBezTo>
                  <a:lnTo>
                    <a:pt x="573" y="2801"/>
                  </a:lnTo>
                  <a:cubicBezTo>
                    <a:pt x="597" y="2773"/>
                    <a:pt x="595" y="2731"/>
                    <a:pt x="569" y="2700"/>
                  </a:cubicBezTo>
                  <a:lnTo>
                    <a:pt x="569" y="2700"/>
                  </a:lnTo>
                  <a:cubicBezTo>
                    <a:pt x="557" y="2686"/>
                    <a:pt x="541" y="2678"/>
                    <a:pt x="526" y="2676"/>
                  </a:cubicBezTo>
                  <a:lnTo>
                    <a:pt x="526" y="2676"/>
                  </a:lnTo>
                  <a:cubicBezTo>
                    <a:pt x="522" y="2670"/>
                    <a:pt x="516" y="2666"/>
                    <a:pt x="507" y="2666"/>
                  </a:cubicBezTo>
                  <a:lnTo>
                    <a:pt x="506" y="2666"/>
                  </a:lnTo>
                  <a:lnTo>
                    <a:pt x="506" y="2666"/>
                  </a:lnTo>
                  <a:cubicBezTo>
                    <a:pt x="500" y="2656"/>
                    <a:pt x="487" y="2649"/>
                    <a:pt x="473" y="2658"/>
                  </a:cubicBezTo>
                  <a:lnTo>
                    <a:pt x="473" y="2658"/>
                  </a:lnTo>
                  <a:cubicBezTo>
                    <a:pt x="432" y="2683"/>
                    <a:pt x="411" y="2738"/>
                    <a:pt x="432" y="2783"/>
                  </a:cubicBezTo>
                  <a:lnTo>
                    <a:pt x="432" y="2783"/>
                  </a:lnTo>
                  <a:cubicBezTo>
                    <a:pt x="449" y="2821"/>
                    <a:pt x="492" y="2838"/>
                    <a:pt x="531" y="2827"/>
                  </a:cubicBezTo>
                  <a:lnTo>
                    <a:pt x="531" y="2827"/>
                  </a:lnTo>
                  <a:cubicBezTo>
                    <a:pt x="574" y="2889"/>
                    <a:pt x="615" y="2950"/>
                    <a:pt x="656" y="3013"/>
                  </a:cubicBezTo>
                  <a:lnTo>
                    <a:pt x="656" y="3013"/>
                  </a:lnTo>
                  <a:cubicBezTo>
                    <a:pt x="635" y="3036"/>
                    <a:pt x="611" y="3056"/>
                    <a:pt x="584" y="3071"/>
                  </a:cubicBezTo>
                  <a:lnTo>
                    <a:pt x="584" y="3071"/>
                  </a:lnTo>
                  <a:cubicBezTo>
                    <a:pt x="582" y="3070"/>
                    <a:pt x="581" y="3069"/>
                    <a:pt x="579" y="3068"/>
                  </a:cubicBezTo>
                  <a:lnTo>
                    <a:pt x="579" y="3068"/>
                  </a:lnTo>
                  <a:cubicBezTo>
                    <a:pt x="557" y="3054"/>
                    <a:pt x="527" y="3059"/>
                    <a:pt x="510" y="3076"/>
                  </a:cubicBezTo>
                  <a:lnTo>
                    <a:pt x="510" y="3076"/>
                  </a:lnTo>
                  <a:cubicBezTo>
                    <a:pt x="500" y="3077"/>
                    <a:pt x="491" y="3081"/>
                    <a:pt x="487" y="3093"/>
                  </a:cubicBezTo>
                  <a:lnTo>
                    <a:pt x="487" y="3093"/>
                  </a:lnTo>
                  <a:cubicBezTo>
                    <a:pt x="479" y="3123"/>
                    <a:pt x="492" y="3153"/>
                    <a:pt x="517" y="3169"/>
                  </a:cubicBezTo>
                  <a:lnTo>
                    <a:pt x="517" y="3169"/>
                  </a:lnTo>
                  <a:cubicBezTo>
                    <a:pt x="547" y="3188"/>
                    <a:pt x="584" y="3171"/>
                    <a:pt x="600" y="3144"/>
                  </a:cubicBezTo>
                  <a:lnTo>
                    <a:pt x="600" y="3144"/>
                  </a:lnTo>
                  <a:cubicBezTo>
                    <a:pt x="606" y="3135"/>
                    <a:pt x="608" y="3125"/>
                    <a:pt x="608" y="3114"/>
                  </a:cubicBezTo>
                  <a:lnTo>
                    <a:pt x="608" y="3114"/>
                  </a:lnTo>
                  <a:cubicBezTo>
                    <a:pt x="637" y="3097"/>
                    <a:pt x="665" y="3076"/>
                    <a:pt x="688" y="3050"/>
                  </a:cubicBezTo>
                  <a:lnTo>
                    <a:pt x="688" y="3050"/>
                  </a:lnTo>
                  <a:cubicBezTo>
                    <a:pt x="698" y="3053"/>
                    <a:pt x="709" y="3050"/>
                    <a:pt x="716" y="3043"/>
                  </a:cubicBezTo>
                  <a:lnTo>
                    <a:pt x="716" y="3043"/>
                  </a:lnTo>
                  <a:cubicBezTo>
                    <a:pt x="763" y="3059"/>
                    <a:pt x="809" y="3077"/>
                    <a:pt x="854" y="3097"/>
                  </a:cubicBezTo>
                  <a:lnTo>
                    <a:pt x="854" y="3097"/>
                  </a:lnTo>
                  <a:cubicBezTo>
                    <a:pt x="754" y="3150"/>
                    <a:pt x="514" y="3272"/>
                    <a:pt x="440" y="3255"/>
                  </a:cubicBezTo>
                  <a:lnTo>
                    <a:pt x="440" y="3255"/>
                  </a:lnTo>
                  <a:cubicBezTo>
                    <a:pt x="440" y="3247"/>
                    <a:pt x="440" y="3240"/>
                    <a:pt x="438" y="3231"/>
                  </a:cubicBezTo>
                  <a:lnTo>
                    <a:pt x="438" y="3231"/>
                  </a:lnTo>
                  <a:cubicBezTo>
                    <a:pt x="431" y="3198"/>
                    <a:pt x="399" y="3174"/>
                    <a:pt x="366" y="3170"/>
                  </a:cubicBezTo>
                  <a:lnTo>
                    <a:pt x="366" y="3170"/>
                  </a:lnTo>
                  <a:cubicBezTo>
                    <a:pt x="363" y="3160"/>
                    <a:pt x="353" y="3152"/>
                    <a:pt x="339" y="3157"/>
                  </a:cubicBezTo>
                  <a:lnTo>
                    <a:pt x="339" y="3157"/>
                  </a:lnTo>
                  <a:cubicBezTo>
                    <a:pt x="297" y="3172"/>
                    <a:pt x="269" y="3217"/>
                    <a:pt x="278" y="3262"/>
                  </a:cubicBezTo>
                  <a:lnTo>
                    <a:pt x="278" y="3262"/>
                  </a:lnTo>
                  <a:cubicBezTo>
                    <a:pt x="287" y="3307"/>
                    <a:pt x="330" y="3332"/>
                    <a:pt x="374" y="3323"/>
                  </a:cubicBezTo>
                  <a:lnTo>
                    <a:pt x="374" y="3323"/>
                  </a:lnTo>
                  <a:cubicBezTo>
                    <a:pt x="391" y="3320"/>
                    <a:pt x="406" y="3312"/>
                    <a:pt x="418" y="3302"/>
                  </a:cubicBezTo>
                  <a:lnTo>
                    <a:pt x="418" y="3302"/>
                  </a:lnTo>
                  <a:cubicBezTo>
                    <a:pt x="456" y="3312"/>
                    <a:pt x="509" y="3292"/>
                    <a:pt x="545" y="3282"/>
                  </a:cubicBezTo>
                  <a:lnTo>
                    <a:pt x="545" y="3282"/>
                  </a:lnTo>
                  <a:cubicBezTo>
                    <a:pt x="672" y="3245"/>
                    <a:pt x="794" y="3188"/>
                    <a:pt x="910" y="3122"/>
                  </a:cubicBezTo>
                  <a:lnTo>
                    <a:pt x="910" y="3122"/>
                  </a:lnTo>
                  <a:cubicBezTo>
                    <a:pt x="1004" y="3166"/>
                    <a:pt x="1095" y="3217"/>
                    <a:pt x="1182" y="3276"/>
                  </a:cubicBezTo>
                  <a:lnTo>
                    <a:pt x="1182" y="3276"/>
                  </a:lnTo>
                  <a:cubicBezTo>
                    <a:pt x="1221" y="3536"/>
                    <a:pt x="1256" y="3796"/>
                    <a:pt x="1282" y="4058"/>
                  </a:cubicBezTo>
                  <a:lnTo>
                    <a:pt x="1282" y="4058"/>
                  </a:lnTo>
                  <a:cubicBezTo>
                    <a:pt x="1198" y="3954"/>
                    <a:pt x="1103" y="3860"/>
                    <a:pt x="997" y="3777"/>
                  </a:cubicBezTo>
                  <a:lnTo>
                    <a:pt x="997" y="3777"/>
                  </a:lnTo>
                  <a:cubicBezTo>
                    <a:pt x="968" y="3724"/>
                    <a:pt x="942" y="3669"/>
                    <a:pt x="920" y="3614"/>
                  </a:cubicBezTo>
                  <a:lnTo>
                    <a:pt x="920" y="3614"/>
                  </a:lnTo>
                  <a:cubicBezTo>
                    <a:pt x="959" y="3585"/>
                    <a:pt x="969" y="3518"/>
                    <a:pt x="924" y="3485"/>
                  </a:cubicBezTo>
                  <a:lnTo>
                    <a:pt x="924" y="3485"/>
                  </a:lnTo>
                  <a:cubicBezTo>
                    <a:pt x="915" y="3478"/>
                    <a:pt x="904" y="3474"/>
                    <a:pt x="892" y="3473"/>
                  </a:cubicBezTo>
                  <a:lnTo>
                    <a:pt x="892" y="3473"/>
                  </a:lnTo>
                  <a:cubicBezTo>
                    <a:pt x="904" y="3454"/>
                    <a:pt x="874" y="3427"/>
                    <a:pt x="852" y="3445"/>
                  </a:cubicBezTo>
                  <a:lnTo>
                    <a:pt x="852" y="3445"/>
                  </a:lnTo>
                  <a:cubicBezTo>
                    <a:pt x="819" y="3471"/>
                    <a:pt x="787" y="3504"/>
                    <a:pt x="793" y="3549"/>
                  </a:cubicBezTo>
                  <a:lnTo>
                    <a:pt x="793" y="3549"/>
                  </a:lnTo>
                  <a:cubicBezTo>
                    <a:pt x="797" y="3587"/>
                    <a:pt x="824" y="3617"/>
                    <a:pt x="861" y="3626"/>
                  </a:cubicBezTo>
                  <a:lnTo>
                    <a:pt x="861" y="3626"/>
                  </a:lnTo>
                  <a:cubicBezTo>
                    <a:pt x="865" y="3627"/>
                    <a:pt x="868" y="3627"/>
                    <a:pt x="872" y="3627"/>
                  </a:cubicBezTo>
                  <a:lnTo>
                    <a:pt x="872" y="3627"/>
                  </a:lnTo>
                  <a:cubicBezTo>
                    <a:pt x="872" y="3629"/>
                    <a:pt x="873" y="3631"/>
                    <a:pt x="873" y="3632"/>
                  </a:cubicBezTo>
                  <a:lnTo>
                    <a:pt x="873" y="3632"/>
                  </a:lnTo>
                  <a:cubicBezTo>
                    <a:pt x="873" y="3642"/>
                    <a:pt x="877" y="3648"/>
                    <a:pt x="883" y="3652"/>
                  </a:cubicBezTo>
                  <a:lnTo>
                    <a:pt x="883" y="3652"/>
                  </a:lnTo>
                  <a:cubicBezTo>
                    <a:pt x="897" y="3687"/>
                    <a:pt x="913" y="3722"/>
                    <a:pt x="930" y="3756"/>
                  </a:cubicBezTo>
                  <a:lnTo>
                    <a:pt x="930" y="3756"/>
                  </a:lnTo>
                  <a:cubicBezTo>
                    <a:pt x="880" y="3760"/>
                    <a:pt x="831" y="3765"/>
                    <a:pt x="782" y="3770"/>
                  </a:cubicBezTo>
                  <a:lnTo>
                    <a:pt x="782" y="3770"/>
                  </a:lnTo>
                  <a:cubicBezTo>
                    <a:pt x="771" y="3759"/>
                    <a:pt x="756" y="3752"/>
                    <a:pt x="741" y="3750"/>
                  </a:cubicBezTo>
                  <a:lnTo>
                    <a:pt x="741" y="3750"/>
                  </a:lnTo>
                  <a:cubicBezTo>
                    <a:pt x="738" y="3745"/>
                    <a:pt x="733" y="3740"/>
                    <a:pt x="726" y="3737"/>
                  </a:cubicBezTo>
                  <a:lnTo>
                    <a:pt x="726" y="3737"/>
                  </a:lnTo>
                  <a:cubicBezTo>
                    <a:pt x="682" y="3719"/>
                    <a:pt x="652" y="3781"/>
                    <a:pt x="645" y="3816"/>
                  </a:cubicBezTo>
                  <a:lnTo>
                    <a:pt x="645" y="3816"/>
                  </a:lnTo>
                  <a:cubicBezTo>
                    <a:pt x="638" y="3853"/>
                    <a:pt x="663" y="3887"/>
                    <a:pt x="696" y="3902"/>
                  </a:cubicBezTo>
                  <a:lnTo>
                    <a:pt x="696" y="3902"/>
                  </a:lnTo>
                  <a:cubicBezTo>
                    <a:pt x="758" y="3930"/>
                    <a:pt x="809" y="3873"/>
                    <a:pt x="803" y="3816"/>
                  </a:cubicBezTo>
                  <a:lnTo>
                    <a:pt x="803" y="3816"/>
                  </a:lnTo>
                  <a:cubicBezTo>
                    <a:pt x="847" y="3812"/>
                    <a:pt x="892" y="3808"/>
                    <a:pt x="937" y="3804"/>
                  </a:cubicBezTo>
                  <a:lnTo>
                    <a:pt x="937" y="3804"/>
                  </a:lnTo>
                  <a:cubicBezTo>
                    <a:pt x="940" y="3803"/>
                    <a:pt x="943" y="3802"/>
                    <a:pt x="946" y="3801"/>
                  </a:cubicBezTo>
                  <a:lnTo>
                    <a:pt x="946" y="3801"/>
                  </a:lnTo>
                  <a:cubicBezTo>
                    <a:pt x="944" y="3803"/>
                    <a:pt x="943" y="3806"/>
                    <a:pt x="941" y="3809"/>
                  </a:cubicBezTo>
                  <a:lnTo>
                    <a:pt x="941" y="3809"/>
                  </a:lnTo>
                  <a:cubicBezTo>
                    <a:pt x="932" y="3831"/>
                    <a:pt x="923" y="3854"/>
                    <a:pt x="913" y="3877"/>
                  </a:cubicBezTo>
                  <a:lnTo>
                    <a:pt x="913" y="3877"/>
                  </a:lnTo>
                  <a:cubicBezTo>
                    <a:pt x="908" y="3889"/>
                    <a:pt x="918" y="3904"/>
                    <a:pt x="930" y="3907"/>
                  </a:cubicBezTo>
                  <a:lnTo>
                    <a:pt x="930" y="3907"/>
                  </a:lnTo>
                  <a:cubicBezTo>
                    <a:pt x="944" y="3911"/>
                    <a:pt x="955" y="3902"/>
                    <a:pt x="960" y="3890"/>
                  </a:cubicBezTo>
                  <a:lnTo>
                    <a:pt x="960" y="3890"/>
                  </a:lnTo>
                  <a:cubicBezTo>
                    <a:pt x="968" y="3871"/>
                    <a:pt x="975" y="3853"/>
                    <a:pt x="983" y="3836"/>
                  </a:cubicBezTo>
                  <a:lnTo>
                    <a:pt x="983" y="3836"/>
                  </a:lnTo>
                  <a:cubicBezTo>
                    <a:pt x="986" y="3836"/>
                    <a:pt x="989" y="3836"/>
                    <a:pt x="992" y="3835"/>
                  </a:cubicBezTo>
                  <a:lnTo>
                    <a:pt x="992" y="3835"/>
                  </a:lnTo>
                  <a:cubicBezTo>
                    <a:pt x="1100" y="3923"/>
                    <a:pt x="1197" y="4023"/>
                    <a:pt x="1281" y="4135"/>
                  </a:cubicBezTo>
                  <a:lnTo>
                    <a:pt x="1281" y="4135"/>
                  </a:lnTo>
                  <a:cubicBezTo>
                    <a:pt x="1284" y="4138"/>
                    <a:pt x="1287" y="4141"/>
                    <a:pt x="1291" y="4143"/>
                  </a:cubicBezTo>
                  <a:lnTo>
                    <a:pt x="1291" y="4143"/>
                  </a:lnTo>
                  <a:cubicBezTo>
                    <a:pt x="1301" y="4250"/>
                    <a:pt x="1310" y="4357"/>
                    <a:pt x="1318" y="4464"/>
                  </a:cubicBezTo>
                  <a:lnTo>
                    <a:pt x="1318" y="4464"/>
                  </a:lnTo>
                  <a:cubicBezTo>
                    <a:pt x="1320" y="4496"/>
                    <a:pt x="1368" y="4496"/>
                    <a:pt x="1367" y="4464"/>
                  </a:cubicBezTo>
                  <a:lnTo>
                    <a:pt x="1367" y="4464"/>
                  </a:lnTo>
                  <a:cubicBezTo>
                    <a:pt x="1354" y="4277"/>
                    <a:pt x="1336" y="4091"/>
                    <a:pt x="1315" y="3905"/>
                  </a:cubicBezTo>
                  <a:lnTo>
                    <a:pt x="1315" y="3905"/>
                  </a:lnTo>
                  <a:cubicBezTo>
                    <a:pt x="1322" y="3903"/>
                    <a:pt x="1329" y="3898"/>
                    <a:pt x="1332" y="3889"/>
                  </a:cubicBezTo>
                  <a:lnTo>
                    <a:pt x="1332" y="3889"/>
                  </a:lnTo>
                  <a:cubicBezTo>
                    <a:pt x="1335" y="3876"/>
                    <a:pt x="1338" y="3864"/>
                    <a:pt x="1341" y="3851"/>
                  </a:cubicBezTo>
                  <a:lnTo>
                    <a:pt x="1341" y="3851"/>
                  </a:lnTo>
                  <a:cubicBezTo>
                    <a:pt x="1422" y="3753"/>
                    <a:pt x="1507" y="3660"/>
                    <a:pt x="1597" y="3571"/>
                  </a:cubicBezTo>
                  <a:lnTo>
                    <a:pt x="1597" y="3571"/>
                  </a:lnTo>
                  <a:cubicBezTo>
                    <a:pt x="1624" y="3587"/>
                    <a:pt x="1652" y="3603"/>
                    <a:pt x="1680" y="3619"/>
                  </a:cubicBezTo>
                  <a:lnTo>
                    <a:pt x="1680" y="3619"/>
                  </a:lnTo>
                  <a:cubicBezTo>
                    <a:pt x="1680" y="3623"/>
                    <a:pt x="1680" y="3627"/>
                    <a:pt x="1680" y="3631"/>
                  </a:cubicBezTo>
                  <a:lnTo>
                    <a:pt x="1680" y="3631"/>
                  </a:lnTo>
                  <a:cubicBezTo>
                    <a:pt x="1687" y="3659"/>
                    <a:pt x="1718" y="3672"/>
                    <a:pt x="1744" y="3665"/>
                  </a:cubicBezTo>
                  <a:lnTo>
                    <a:pt x="1744" y="3665"/>
                  </a:lnTo>
                  <a:cubicBezTo>
                    <a:pt x="1768" y="3659"/>
                    <a:pt x="1786" y="3632"/>
                    <a:pt x="1783" y="3607"/>
                  </a:cubicBezTo>
                  <a:lnTo>
                    <a:pt x="1783" y="3607"/>
                  </a:lnTo>
                  <a:cubicBezTo>
                    <a:pt x="1780" y="3581"/>
                    <a:pt x="1758" y="3562"/>
                    <a:pt x="1731" y="3564"/>
                  </a:cubicBezTo>
                  <a:lnTo>
                    <a:pt x="1731" y="3564"/>
                  </a:lnTo>
                  <a:cubicBezTo>
                    <a:pt x="1720" y="3566"/>
                    <a:pt x="1710" y="3569"/>
                    <a:pt x="1703" y="3576"/>
                  </a:cubicBezTo>
                  <a:lnTo>
                    <a:pt x="1703" y="3576"/>
                  </a:lnTo>
                  <a:cubicBezTo>
                    <a:pt x="1686" y="3567"/>
                    <a:pt x="1670" y="3557"/>
                    <a:pt x="1653" y="3548"/>
                  </a:cubicBezTo>
                  <a:lnTo>
                    <a:pt x="1653" y="3548"/>
                  </a:lnTo>
                  <a:cubicBezTo>
                    <a:pt x="1726" y="3515"/>
                    <a:pt x="1797" y="3478"/>
                    <a:pt x="1865" y="3437"/>
                  </a:cubicBezTo>
                  <a:lnTo>
                    <a:pt x="1865" y="3437"/>
                  </a:lnTo>
                  <a:cubicBezTo>
                    <a:pt x="1900" y="3467"/>
                    <a:pt x="1956" y="3471"/>
                    <a:pt x="1997" y="3454"/>
                  </a:cubicBezTo>
                  <a:lnTo>
                    <a:pt x="1997" y="3454"/>
                  </a:lnTo>
                  <a:cubicBezTo>
                    <a:pt x="2062" y="3425"/>
                    <a:pt x="2072" y="3334"/>
                    <a:pt x="2044" y="3277"/>
                  </a:cubicBezTo>
                  <a:lnTo>
                    <a:pt x="2044" y="3277"/>
                  </a:lnTo>
                  <a:cubicBezTo>
                    <a:pt x="2013" y="3213"/>
                    <a:pt x="1955" y="3227"/>
                    <a:pt x="1912" y="3264"/>
                  </a:cubicBezTo>
                  <a:lnTo>
                    <a:pt x="1912" y="3264"/>
                  </a:lnTo>
                  <a:cubicBezTo>
                    <a:pt x="1857" y="3276"/>
                    <a:pt x="1822" y="3338"/>
                    <a:pt x="1838" y="3394"/>
                  </a:cubicBezTo>
                  <a:lnTo>
                    <a:pt x="1838" y="3394"/>
                  </a:lnTo>
                  <a:cubicBezTo>
                    <a:pt x="1838" y="3395"/>
                    <a:pt x="1838" y="3396"/>
                    <a:pt x="1838" y="3397"/>
                  </a:cubicBezTo>
                  <a:lnTo>
                    <a:pt x="1838" y="3397"/>
                  </a:lnTo>
                  <a:cubicBezTo>
                    <a:pt x="1779" y="3432"/>
                    <a:pt x="1719" y="3464"/>
                    <a:pt x="1657" y="3493"/>
                  </a:cubicBezTo>
                  <a:lnTo>
                    <a:pt x="1657" y="3493"/>
                  </a:lnTo>
                  <a:cubicBezTo>
                    <a:pt x="1673" y="3437"/>
                    <a:pt x="1684" y="3380"/>
                    <a:pt x="1693" y="3323"/>
                  </a:cubicBezTo>
                  <a:lnTo>
                    <a:pt x="1693" y="3323"/>
                  </a:lnTo>
                  <a:cubicBezTo>
                    <a:pt x="1718" y="3318"/>
                    <a:pt x="1741" y="3303"/>
                    <a:pt x="1755" y="3281"/>
                  </a:cubicBezTo>
                  <a:lnTo>
                    <a:pt x="1755" y="3281"/>
                  </a:lnTo>
                  <a:cubicBezTo>
                    <a:pt x="1779" y="3245"/>
                    <a:pt x="1764" y="3198"/>
                    <a:pt x="1739" y="3168"/>
                  </a:cubicBezTo>
                  <a:lnTo>
                    <a:pt x="1739" y="3168"/>
                  </a:lnTo>
                  <a:cubicBezTo>
                    <a:pt x="1729" y="3156"/>
                    <a:pt x="1708" y="3141"/>
                    <a:pt x="1691" y="3141"/>
                  </a:cubicBezTo>
                  <a:lnTo>
                    <a:pt x="1691" y="3141"/>
                  </a:lnTo>
                  <a:cubicBezTo>
                    <a:pt x="1678" y="3141"/>
                    <a:pt x="1665" y="3151"/>
                    <a:pt x="1654" y="3162"/>
                  </a:cubicBezTo>
                  <a:lnTo>
                    <a:pt x="1654" y="3162"/>
                  </a:lnTo>
                  <a:cubicBezTo>
                    <a:pt x="1652" y="3163"/>
                    <a:pt x="1650" y="3163"/>
                    <a:pt x="1648" y="3163"/>
                  </a:cubicBezTo>
                  <a:lnTo>
                    <a:pt x="1648" y="3163"/>
                  </a:lnTo>
                  <a:cubicBezTo>
                    <a:pt x="1578" y="3190"/>
                    <a:pt x="1576" y="3294"/>
                    <a:pt x="1644" y="3319"/>
                  </a:cubicBezTo>
                  <a:lnTo>
                    <a:pt x="1644" y="3319"/>
                  </a:lnTo>
                  <a:cubicBezTo>
                    <a:pt x="1635" y="3378"/>
                    <a:pt x="1623" y="3436"/>
                    <a:pt x="1606" y="3493"/>
                  </a:cubicBezTo>
                  <a:lnTo>
                    <a:pt x="1606" y="3493"/>
                  </a:lnTo>
                  <a:cubicBezTo>
                    <a:pt x="1499" y="3596"/>
                    <a:pt x="1399" y="3704"/>
                    <a:pt x="1305" y="3819"/>
                  </a:cubicBezTo>
                  <a:lnTo>
                    <a:pt x="1305" y="3819"/>
                  </a:lnTo>
                  <a:cubicBezTo>
                    <a:pt x="1283" y="3637"/>
                    <a:pt x="1258" y="3455"/>
                    <a:pt x="1231" y="3274"/>
                  </a:cubicBezTo>
                  <a:lnTo>
                    <a:pt x="1231" y="3274"/>
                  </a:lnTo>
                  <a:cubicBezTo>
                    <a:pt x="1234" y="3265"/>
                    <a:pt x="1234" y="3255"/>
                    <a:pt x="1227" y="3248"/>
                  </a:cubicBezTo>
                  <a:lnTo>
                    <a:pt x="1227" y="3248"/>
                  </a:lnTo>
                  <a:cubicBezTo>
                    <a:pt x="1220" y="3201"/>
                    <a:pt x="1213" y="3154"/>
                    <a:pt x="1206" y="3108"/>
                  </a:cubicBezTo>
                  <a:lnTo>
                    <a:pt x="1206" y="3108"/>
                  </a:lnTo>
                  <a:cubicBezTo>
                    <a:pt x="1204" y="3097"/>
                    <a:pt x="1202" y="3085"/>
                    <a:pt x="1200" y="3074"/>
                  </a:cubicBezTo>
                  <a:lnTo>
                    <a:pt x="1200" y="3074"/>
                  </a:lnTo>
                  <a:cubicBezTo>
                    <a:pt x="1209" y="3080"/>
                    <a:pt x="1222" y="3082"/>
                    <a:pt x="1232" y="3072"/>
                  </a:cubicBezTo>
                  <a:lnTo>
                    <a:pt x="1232" y="3072"/>
                  </a:lnTo>
                  <a:cubicBezTo>
                    <a:pt x="1350" y="2960"/>
                    <a:pt x="1468" y="2848"/>
                    <a:pt x="1585" y="2736"/>
                  </a:cubicBezTo>
                  <a:lnTo>
                    <a:pt x="1585" y="2736"/>
                  </a:lnTo>
                  <a:cubicBezTo>
                    <a:pt x="1656" y="2716"/>
                    <a:pt x="1726" y="2696"/>
                    <a:pt x="1798" y="2676"/>
                  </a:cubicBezTo>
                  <a:lnTo>
                    <a:pt x="1798" y="2676"/>
                  </a:lnTo>
                  <a:cubicBezTo>
                    <a:pt x="1832" y="2738"/>
                    <a:pt x="1923" y="2753"/>
                    <a:pt x="1974" y="2702"/>
                  </a:cubicBezTo>
                  <a:lnTo>
                    <a:pt x="1974" y="2702"/>
                  </a:lnTo>
                  <a:cubicBezTo>
                    <a:pt x="2023" y="2652"/>
                    <a:pt x="2001" y="2562"/>
                    <a:pt x="1944" y="2529"/>
                  </a:cubicBezTo>
                  <a:lnTo>
                    <a:pt x="1944" y="2529"/>
                  </a:lnTo>
                  <a:cubicBezTo>
                    <a:pt x="1933" y="2523"/>
                    <a:pt x="1922" y="2520"/>
                    <a:pt x="1911" y="2519"/>
                  </a:cubicBezTo>
                  <a:lnTo>
                    <a:pt x="1911" y="2519"/>
                  </a:lnTo>
                  <a:cubicBezTo>
                    <a:pt x="1910" y="2519"/>
                    <a:pt x="1909" y="2519"/>
                    <a:pt x="1908" y="2518"/>
                  </a:cubicBezTo>
                  <a:lnTo>
                    <a:pt x="1908" y="2518"/>
                  </a:lnTo>
                  <a:cubicBezTo>
                    <a:pt x="1845" y="2512"/>
                    <a:pt x="1786" y="2568"/>
                    <a:pt x="1785" y="2629"/>
                  </a:cubicBezTo>
                  <a:lnTo>
                    <a:pt x="1785" y="2629"/>
                  </a:lnTo>
                  <a:cubicBezTo>
                    <a:pt x="1730" y="2645"/>
                    <a:pt x="1675" y="2660"/>
                    <a:pt x="1620" y="2676"/>
                  </a:cubicBezTo>
                  <a:lnTo>
                    <a:pt x="1620" y="2676"/>
                  </a:lnTo>
                  <a:cubicBezTo>
                    <a:pt x="1637" y="2624"/>
                    <a:pt x="1650" y="2571"/>
                    <a:pt x="1659" y="2517"/>
                  </a:cubicBezTo>
                  <a:lnTo>
                    <a:pt x="1659" y="2517"/>
                  </a:lnTo>
                  <a:cubicBezTo>
                    <a:pt x="1680" y="2514"/>
                    <a:pt x="1700" y="2504"/>
                    <a:pt x="1714" y="2488"/>
                  </a:cubicBezTo>
                  <a:lnTo>
                    <a:pt x="1714" y="2488"/>
                  </a:lnTo>
                  <a:cubicBezTo>
                    <a:pt x="1750" y="2446"/>
                    <a:pt x="1733" y="2373"/>
                    <a:pt x="1679" y="2355"/>
                  </a:cubicBezTo>
                  <a:lnTo>
                    <a:pt x="1679" y="2355"/>
                  </a:lnTo>
                  <a:cubicBezTo>
                    <a:pt x="1637" y="2341"/>
                    <a:pt x="1592" y="2364"/>
                    <a:pt x="1577" y="2404"/>
                  </a:cubicBezTo>
                  <a:lnTo>
                    <a:pt x="1577" y="2404"/>
                  </a:lnTo>
                  <a:cubicBezTo>
                    <a:pt x="1567" y="2425"/>
                    <a:pt x="1566" y="2450"/>
                    <a:pt x="1577" y="2475"/>
                  </a:cubicBezTo>
                  <a:lnTo>
                    <a:pt x="1577" y="2475"/>
                  </a:lnTo>
                  <a:cubicBezTo>
                    <a:pt x="1584" y="2492"/>
                    <a:pt x="1596" y="2503"/>
                    <a:pt x="1611" y="2510"/>
                  </a:cubicBezTo>
                  <a:lnTo>
                    <a:pt x="1611" y="2510"/>
                  </a:lnTo>
                  <a:cubicBezTo>
                    <a:pt x="1600" y="2571"/>
                    <a:pt x="1585" y="2630"/>
                    <a:pt x="1564" y="2689"/>
                  </a:cubicBezTo>
                  <a:lnTo>
                    <a:pt x="1564" y="2689"/>
                  </a:lnTo>
                  <a:cubicBezTo>
                    <a:pt x="1564" y="2690"/>
                    <a:pt x="1564" y="2691"/>
                    <a:pt x="1564" y="2693"/>
                  </a:cubicBezTo>
                  <a:lnTo>
                    <a:pt x="1564" y="2693"/>
                  </a:lnTo>
                  <a:cubicBezTo>
                    <a:pt x="1562" y="2693"/>
                    <a:pt x="1561" y="2694"/>
                    <a:pt x="1560" y="2695"/>
                  </a:cubicBezTo>
                  <a:lnTo>
                    <a:pt x="1560" y="2695"/>
                  </a:lnTo>
                  <a:cubicBezTo>
                    <a:pt x="1557" y="2696"/>
                    <a:pt x="1555" y="2698"/>
                    <a:pt x="1553" y="2700"/>
                  </a:cubicBezTo>
                  <a:lnTo>
                    <a:pt x="1553" y="2700"/>
                  </a:lnTo>
                  <a:cubicBezTo>
                    <a:pt x="1434" y="2812"/>
                    <a:pt x="1316" y="2925"/>
                    <a:pt x="1197" y="3038"/>
                  </a:cubicBezTo>
                  <a:lnTo>
                    <a:pt x="1197" y="3038"/>
                  </a:lnTo>
                  <a:cubicBezTo>
                    <a:pt x="1197" y="3039"/>
                    <a:pt x="1196" y="3039"/>
                    <a:pt x="1196" y="3040"/>
                  </a:cubicBezTo>
                  <a:lnTo>
                    <a:pt x="1196" y="3040"/>
                  </a:lnTo>
                  <a:cubicBezTo>
                    <a:pt x="1181" y="2945"/>
                    <a:pt x="1166" y="2851"/>
                    <a:pt x="1151" y="2756"/>
                  </a:cubicBezTo>
                  <a:lnTo>
                    <a:pt x="1151" y="2756"/>
                  </a:lnTo>
                  <a:cubicBezTo>
                    <a:pt x="1159" y="2754"/>
                    <a:pt x="1165" y="2748"/>
                    <a:pt x="1167" y="2740"/>
                  </a:cubicBezTo>
                  <a:lnTo>
                    <a:pt x="1167" y="2740"/>
                  </a:lnTo>
                  <a:cubicBezTo>
                    <a:pt x="1172" y="2727"/>
                    <a:pt x="1177" y="2716"/>
                    <a:pt x="1181" y="2703"/>
                  </a:cubicBezTo>
                  <a:lnTo>
                    <a:pt x="1181" y="2703"/>
                  </a:lnTo>
                  <a:cubicBezTo>
                    <a:pt x="1182" y="2702"/>
                    <a:pt x="1183" y="2701"/>
                    <a:pt x="1185" y="2699"/>
                  </a:cubicBezTo>
                  <a:lnTo>
                    <a:pt x="1185" y="2699"/>
                  </a:lnTo>
                  <a:cubicBezTo>
                    <a:pt x="1301" y="2484"/>
                    <a:pt x="1443" y="2286"/>
                    <a:pt x="1611" y="2108"/>
                  </a:cubicBezTo>
                  <a:lnTo>
                    <a:pt x="1611" y="2108"/>
                  </a:lnTo>
                  <a:cubicBezTo>
                    <a:pt x="1612" y="2108"/>
                    <a:pt x="1612" y="2108"/>
                    <a:pt x="1613" y="2107"/>
                  </a:cubicBezTo>
                  <a:lnTo>
                    <a:pt x="1613" y="2107"/>
                  </a:lnTo>
                  <a:cubicBezTo>
                    <a:pt x="1768" y="2058"/>
                    <a:pt x="1908" y="1979"/>
                    <a:pt x="2032" y="1874"/>
                  </a:cubicBezTo>
                  <a:lnTo>
                    <a:pt x="2032" y="1874"/>
                  </a:lnTo>
                  <a:cubicBezTo>
                    <a:pt x="2037" y="1878"/>
                    <a:pt x="2042" y="1883"/>
                    <a:pt x="2048" y="1886"/>
                  </a:cubicBezTo>
                  <a:lnTo>
                    <a:pt x="2048" y="1886"/>
                  </a:lnTo>
                  <a:cubicBezTo>
                    <a:pt x="2051" y="1887"/>
                    <a:pt x="2053" y="1888"/>
                    <a:pt x="2056" y="1889"/>
                  </a:cubicBezTo>
                  <a:lnTo>
                    <a:pt x="2056" y="1889"/>
                  </a:lnTo>
                  <a:cubicBezTo>
                    <a:pt x="2070" y="1900"/>
                    <a:pt x="2092" y="1902"/>
                    <a:pt x="2107" y="1891"/>
                  </a:cubicBezTo>
                  <a:lnTo>
                    <a:pt x="2107" y="1891"/>
                  </a:lnTo>
                  <a:cubicBezTo>
                    <a:pt x="2108" y="1890"/>
                    <a:pt x="2108" y="1889"/>
                    <a:pt x="2109" y="1888"/>
                  </a:cubicBezTo>
                  <a:lnTo>
                    <a:pt x="2109" y="1888"/>
                  </a:lnTo>
                  <a:cubicBezTo>
                    <a:pt x="2165" y="1887"/>
                    <a:pt x="2217" y="1843"/>
                    <a:pt x="2224" y="1779"/>
                  </a:cubicBezTo>
                  <a:lnTo>
                    <a:pt x="2224" y="1779"/>
                  </a:lnTo>
                  <a:cubicBezTo>
                    <a:pt x="2235" y="1678"/>
                    <a:pt x="2128" y="1630"/>
                    <a:pt x="2046" y="1667"/>
                  </a:cubicBezTo>
                  <a:close/>
                </a:path>
              </a:pathLst>
            </a:custGeom>
            <a:solidFill>
              <a:schemeClr val="accent6"/>
            </a:solidFill>
            <a:ln>
              <a:noFill/>
            </a:ln>
            <a:effectLst/>
          </p:spPr>
          <p:txBody>
            <a:bodyPr wrap="none" anchor="ctr"/>
            <a:lstStyle/>
            <a:p>
              <a:endParaRPr lang="es-ES_tradnl" sz="919"/>
            </a:p>
          </p:txBody>
        </p:sp>
        <p:grpSp>
          <p:nvGrpSpPr>
            <p:cNvPr id="30" name="Group 29">
              <a:extLst>
                <a:ext uri="{FF2B5EF4-FFF2-40B4-BE49-F238E27FC236}">
                  <a16:creationId xmlns:a16="http://schemas.microsoft.com/office/drawing/2014/main" id="{07BD79E1-B58B-1E48-8B1D-39B5AF54AB93}"/>
                </a:ext>
              </a:extLst>
            </p:cNvPr>
            <p:cNvGrpSpPr/>
            <p:nvPr/>
          </p:nvGrpSpPr>
          <p:grpSpPr>
            <a:xfrm rot="759599">
              <a:off x="3899396" y="4553531"/>
              <a:ext cx="1161709" cy="1195507"/>
              <a:chOff x="4762101" y="3958616"/>
              <a:chExt cx="594062" cy="611345"/>
            </a:xfrm>
            <a:solidFill>
              <a:schemeClr val="accent4"/>
            </a:solidFill>
          </p:grpSpPr>
          <p:sp>
            <p:nvSpPr>
              <p:cNvPr id="123" name="Freeform 404">
                <a:extLst>
                  <a:ext uri="{FF2B5EF4-FFF2-40B4-BE49-F238E27FC236}">
                    <a16:creationId xmlns:a16="http://schemas.microsoft.com/office/drawing/2014/main" id="{9C1A7068-F2BD-1642-825D-4FE6329511A5}"/>
                  </a:ext>
                </a:extLst>
              </p:cNvPr>
              <p:cNvSpPr>
                <a:spLocks noChangeArrowheads="1"/>
              </p:cNvSpPr>
              <p:nvPr/>
            </p:nvSpPr>
            <p:spPr bwMode="auto">
              <a:xfrm>
                <a:off x="4822587" y="4000741"/>
                <a:ext cx="533576" cy="569220"/>
              </a:xfrm>
              <a:custGeom>
                <a:avLst/>
                <a:gdLst>
                  <a:gd name="T0" fmla="*/ 1891 w 2180"/>
                  <a:gd name="T1" fmla="*/ 347 h 2322"/>
                  <a:gd name="T2" fmla="*/ 1634 w 2180"/>
                  <a:gd name="T3" fmla="*/ 101 h 2322"/>
                  <a:gd name="T4" fmla="*/ 1753 w 2180"/>
                  <a:gd name="T5" fmla="*/ 186 h 2322"/>
                  <a:gd name="T6" fmla="*/ 1963 w 2180"/>
                  <a:gd name="T7" fmla="*/ 212 h 2322"/>
                  <a:gd name="T8" fmla="*/ 1851 w 2180"/>
                  <a:gd name="T9" fmla="*/ 319 h 2322"/>
                  <a:gd name="T10" fmla="*/ 1803 w 2180"/>
                  <a:gd name="T11" fmla="*/ 329 h 2322"/>
                  <a:gd name="T12" fmla="*/ 1770 w 2180"/>
                  <a:gd name="T13" fmla="*/ 323 h 2322"/>
                  <a:gd name="T14" fmla="*/ 1760 w 2180"/>
                  <a:gd name="T15" fmla="*/ 261 h 2322"/>
                  <a:gd name="T16" fmla="*/ 1753 w 2180"/>
                  <a:gd name="T17" fmla="*/ 186 h 2322"/>
                  <a:gd name="T18" fmla="*/ 1022 w 2180"/>
                  <a:gd name="T19" fmla="*/ 241 h 2322"/>
                  <a:gd name="T20" fmla="*/ 1259 w 2180"/>
                  <a:gd name="T21" fmla="*/ 312 h 2322"/>
                  <a:gd name="T22" fmla="*/ 1202 w 2180"/>
                  <a:gd name="T23" fmla="*/ 302 h 2322"/>
                  <a:gd name="T24" fmla="*/ 1170 w 2180"/>
                  <a:gd name="T25" fmla="*/ 292 h 2322"/>
                  <a:gd name="T26" fmla="*/ 1131 w 2180"/>
                  <a:gd name="T27" fmla="*/ 319 h 2322"/>
                  <a:gd name="T28" fmla="*/ 1147 w 2180"/>
                  <a:gd name="T29" fmla="*/ 507 h 2322"/>
                  <a:gd name="T30" fmla="*/ 1352 w 2180"/>
                  <a:gd name="T31" fmla="*/ 330 h 2322"/>
                  <a:gd name="T32" fmla="*/ 976 w 2180"/>
                  <a:gd name="T33" fmla="*/ 1281 h 2322"/>
                  <a:gd name="T34" fmla="*/ 956 w 2180"/>
                  <a:gd name="T35" fmla="*/ 1338 h 2322"/>
                  <a:gd name="T36" fmla="*/ 1057 w 2180"/>
                  <a:gd name="T37" fmla="*/ 1304 h 2322"/>
                  <a:gd name="T38" fmla="*/ 1164 w 2180"/>
                  <a:gd name="T39" fmla="*/ 1338 h 2322"/>
                  <a:gd name="T40" fmla="*/ 1057 w 2180"/>
                  <a:gd name="T41" fmla="*/ 1304 h 2322"/>
                  <a:gd name="T42" fmla="*/ 1064 w 2180"/>
                  <a:gd name="T43" fmla="*/ 1425 h 2322"/>
                  <a:gd name="T44" fmla="*/ 1052 w 2180"/>
                  <a:gd name="T45" fmla="*/ 1455 h 2322"/>
                  <a:gd name="T46" fmla="*/ 75 w 2180"/>
                  <a:gd name="T47" fmla="*/ 820 h 2322"/>
                  <a:gd name="T48" fmla="*/ 304 w 2180"/>
                  <a:gd name="T49" fmla="*/ 1205 h 2322"/>
                  <a:gd name="T50" fmla="*/ 194 w 2180"/>
                  <a:gd name="T51" fmla="*/ 713 h 2322"/>
                  <a:gd name="T52" fmla="*/ 250 w 2180"/>
                  <a:gd name="T53" fmla="*/ 652 h 2322"/>
                  <a:gd name="T54" fmla="*/ 247 w 2180"/>
                  <a:gd name="T55" fmla="*/ 912 h 2322"/>
                  <a:gd name="T56" fmla="*/ 300 w 2180"/>
                  <a:gd name="T57" fmla="*/ 706 h 2322"/>
                  <a:gd name="T58" fmla="*/ 310 w 2180"/>
                  <a:gd name="T59" fmla="*/ 638 h 2322"/>
                  <a:gd name="T60" fmla="*/ 308 w 2180"/>
                  <a:gd name="T61" fmla="*/ 1035 h 2322"/>
                  <a:gd name="T62" fmla="*/ 170 w 2180"/>
                  <a:gd name="T63" fmla="*/ 820 h 2322"/>
                  <a:gd name="T64" fmla="*/ 445 w 2180"/>
                  <a:gd name="T65" fmla="*/ 1094 h 2322"/>
                  <a:gd name="T66" fmla="*/ 418 w 2180"/>
                  <a:gd name="T67" fmla="*/ 992 h 2322"/>
                  <a:gd name="T68" fmla="*/ 365 w 2180"/>
                  <a:gd name="T69" fmla="*/ 1145 h 2322"/>
                  <a:gd name="T70" fmla="*/ 2121 w 2180"/>
                  <a:gd name="T71" fmla="*/ 147 h 2322"/>
                  <a:gd name="T72" fmla="*/ 2015 w 2180"/>
                  <a:gd name="T73" fmla="*/ 205 h 2322"/>
                  <a:gd name="T74" fmla="*/ 1647 w 2180"/>
                  <a:gd name="T75" fmla="*/ 41 h 2322"/>
                  <a:gd name="T76" fmla="*/ 1604 w 2180"/>
                  <a:gd name="T77" fmla="*/ 51 h 2322"/>
                  <a:gd name="T78" fmla="*/ 786 w 2180"/>
                  <a:gd name="T79" fmla="*/ 1152 h 2322"/>
                  <a:gd name="T80" fmla="*/ 1289 w 2180"/>
                  <a:gd name="T81" fmla="*/ 527 h 2322"/>
                  <a:gd name="T82" fmla="*/ 1310 w 2180"/>
                  <a:gd name="T83" fmla="*/ 291 h 2322"/>
                  <a:gd name="T84" fmla="*/ 1085 w 2180"/>
                  <a:gd name="T85" fmla="*/ 238 h 2322"/>
                  <a:gd name="T86" fmla="*/ 995 w 2180"/>
                  <a:gd name="T87" fmla="*/ 195 h 2322"/>
                  <a:gd name="T88" fmla="*/ 631 w 2180"/>
                  <a:gd name="T89" fmla="*/ 1654 h 2322"/>
                  <a:gd name="T90" fmla="*/ 388 w 2180"/>
                  <a:gd name="T91" fmla="*/ 1210 h 2322"/>
                  <a:gd name="T92" fmla="*/ 559 w 2180"/>
                  <a:gd name="T93" fmla="*/ 652 h 2322"/>
                  <a:gd name="T94" fmla="*/ 259 w 2180"/>
                  <a:gd name="T95" fmla="*/ 596 h 2322"/>
                  <a:gd name="T96" fmla="*/ 60 w 2180"/>
                  <a:gd name="T97" fmla="*/ 749 h 2322"/>
                  <a:gd name="T98" fmla="*/ 3 w 2180"/>
                  <a:gd name="T99" fmla="*/ 962 h 2322"/>
                  <a:gd name="T100" fmla="*/ 12 w 2180"/>
                  <a:gd name="T101" fmla="*/ 991 h 2322"/>
                  <a:gd name="T102" fmla="*/ 328 w 2180"/>
                  <a:gd name="T103" fmla="*/ 1247 h 2322"/>
                  <a:gd name="T104" fmla="*/ 620 w 2180"/>
                  <a:gd name="T105" fmla="*/ 1715 h 2322"/>
                  <a:gd name="T106" fmla="*/ 669 w 2180"/>
                  <a:gd name="T107" fmla="*/ 1722 h 2322"/>
                  <a:gd name="T108" fmla="*/ 1100 w 2180"/>
                  <a:gd name="T109" fmla="*/ 1506 h 2322"/>
                  <a:gd name="T110" fmla="*/ 1239 w 2180"/>
                  <a:gd name="T111" fmla="*/ 1348 h 2322"/>
                  <a:gd name="T112" fmla="*/ 1147 w 2180"/>
                  <a:gd name="T113" fmla="*/ 1223 h 2322"/>
                  <a:gd name="T114" fmla="*/ 970 w 2180"/>
                  <a:gd name="T115" fmla="*/ 1227 h 2322"/>
                  <a:gd name="T116" fmla="*/ 854 w 2180"/>
                  <a:gd name="T117" fmla="*/ 1570 h 2322"/>
                  <a:gd name="T118" fmla="*/ 1282 w 2180"/>
                  <a:gd name="T119" fmla="*/ 986 h 2322"/>
                  <a:gd name="T120" fmla="*/ 1928 w 2180"/>
                  <a:gd name="T121" fmla="*/ 473 h 2322"/>
                  <a:gd name="T122" fmla="*/ 2145 w 2180"/>
                  <a:gd name="T123" fmla="*/ 193 h 2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80" h="2322">
                    <a:moveTo>
                      <a:pt x="1988" y="339"/>
                    </a:moveTo>
                    <a:lnTo>
                      <a:pt x="1988" y="339"/>
                    </a:lnTo>
                    <a:cubicBezTo>
                      <a:pt x="1946" y="391"/>
                      <a:pt x="1842" y="516"/>
                      <a:pt x="1758" y="534"/>
                    </a:cubicBezTo>
                    <a:lnTo>
                      <a:pt x="1758" y="534"/>
                    </a:lnTo>
                    <a:cubicBezTo>
                      <a:pt x="1794" y="466"/>
                      <a:pt x="1832" y="401"/>
                      <a:pt x="1891" y="347"/>
                    </a:cubicBezTo>
                    <a:lnTo>
                      <a:pt x="1891" y="347"/>
                    </a:lnTo>
                    <a:cubicBezTo>
                      <a:pt x="1936" y="306"/>
                      <a:pt x="1991" y="272"/>
                      <a:pt x="2048" y="242"/>
                    </a:cubicBezTo>
                    <a:lnTo>
                      <a:pt x="2048" y="242"/>
                    </a:lnTo>
                    <a:cubicBezTo>
                      <a:pt x="2028" y="276"/>
                      <a:pt x="2010" y="311"/>
                      <a:pt x="1988" y="339"/>
                    </a:cubicBezTo>
                    <a:close/>
                    <a:moveTo>
                      <a:pt x="1634" y="101"/>
                    </a:moveTo>
                    <a:lnTo>
                      <a:pt x="1634" y="101"/>
                    </a:lnTo>
                    <a:cubicBezTo>
                      <a:pt x="1735" y="228"/>
                      <a:pt x="1713" y="369"/>
                      <a:pt x="1694" y="521"/>
                    </a:cubicBezTo>
                    <a:lnTo>
                      <a:pt x="1694" y="521"/>
                    </a:lnTo>
                    <a:cubicBezTo>
                      <a:pt x="1596" y="403"/>
                      <a:pt x="1573" y="242"/>
                      <a:pt x="1634" y="101"/>
                    </a:cubicBezTo>
                    <a:close/>
                    <a:moveTo>
                      <a:pt x="1753" y="186"/>
                    </a:moveTo>
                    <a:lnTo>
                      <a:pt x="1753" y="186"/>
                    </a:lnTo>
                    <a:cubicBezTo>
                      <a:pt x="1768" y="125"/>
                      <a:pt x="1808" y="77"/>
                      <a:pt x="1869" y="59"/>
                    </a:cubicBezTo>
                    <a:lnTo>
                      <a:pt x="1869" y="59"/>
                    </a:lnTo>
                    <a:cubicBezTo>
                      <a:pt x="1962" y="30"/>
                      <a:pt x="1983" y="151"/>
                      <a:pt x="1963" y="212"/>
                    </a:cubicBezTo>
                    <a:lnTo>
                      <a:pt x="1963" y="212"/>
                    </a:lnTo>
                    <a:cubicBezTo>
                      <a:pt x="1960" y="221"/>
                      <a:pt x="1962" y="228"/>
                      <a:pt x="1966" y="234"/>
                    </a:cubicBezTo>
                    <a:lnTo>
                      <a:pt x="1966" y="234"/>
                    </a:lnTo>
                    <a:cubicBezTo>
                      <a:pt x="1935" y="253"/>
                      <a:pt x="1904" y="274"/>
                      <a:pt x="1876" y="297"/>
                    </a:cubicBezTo>
                    <a:lnTo>
                      <a:pt x="1876" y="297"/>
                    </a:lnTo>
                    <a:cubicBezTo>
                      <a:pt x="1867" y="304"/>
                      <a:pt x="1859" y="312"/>
                      <a:pt x="1851" y="319"/>
                    </a:cubicBezTo>
                    <a:lnTo>
                      <a:pt x="1851" y="319"/>
                    </a:lnTo>
                    <a:cubicBezTo>
                      <a:pt x="1857" y="304"/>
                      <a:pt x="1837" y="286"/>
                      <a:pt x="1825" y="301"/>
                    </a:cubicBezTo>
                    <a:lnTo>
                      <a:pt x="1825" y="301"/>
                    </a:lnTo>
                    <a:cubicBezTo>
                      <a:pt x="1818" y="310"/>
                      <a:pt x="1810" y="319"/>
                      <a:pt x="1803" y="329"/>
                    </a:cubicBezTo>
                    <a:lnTo>
                      <a:pt x="1803" y="329"/>
                    </a:lnTo>
                    <a:cubicBezTo>
                      <a:pt x="1820" y="292"/>
                      <a:pt x="1838" y="256"/>
                      <a:pt x="1855" y="220"/>
                    </a:cubicBezTo>
                    <a:lnTo>
                      <a:pt x="1855" y="220"/>
                    </a:lnTo>
                    <a:cubicBezTo>
                      <a:pt x="1865" y="201"/>
                      <a:pt x="1837" y="184"/>
                      <a:pt x="1827" y="203"/>
                    </a:cubicBezTo>
                    <a:lnTo>
                      <a:pt x="1827" y="203"/>
                    </a:lnTo>
                    <a:cubicBezTo>
                      <a:pt x="1808" y="243"/>
                      <a:pt x="1788" y="283"/>
                      <a:pt x="1770" y="323"/>
                    </a:cubicBezTo>
                    <a:lnTo>
                      <a:pt x="1770" y="323"/>
                    </a:lnTo>
                    <a:cubicBezTo>
                      <a:pt x="1775" y="307"/>
                      <a:pt x="1781" y="292"/>
                      <a:pt x="1788" y="277"/>
                    </a:cubicBezTo>
                    <a:lnTo>
                      <a:pt x="1788" y="277"/>
                    </a:lnTo>
                    <a:cubicBezTo>
                      <a:pt x="1797" y="258"/>
                      <a:pt x="1770" y="242"/>
                      <a:pt x="1760" y="261"/>
                    </a:cubicBezTo>
                    <a:lnTo>
                      <a:pt x="1760" y="261"/>
                    </a:lnTo>
                    <a:cubicBezTo>
                      <a:pt x="1758" y="265"/>
                      <a:pt x="1756" y="270"/>
                      <a:pt x="1754" y="275"/>
                    </a:cubicBezTo>
                    <a:lnTo>
                      <a:pt x="1754" y="275"/>
                    </a:lnTo>
                    <a:cubicBezTo>
                      <a:pt x="1751" y="250"/>
                      <a:pt x="1747" y="226"/>
                      <a:pt x="1740" y="202"/>
                    </a:cubicBezTo>
                    <a:lnTo>
                      <a:pt x="1740" y="202"/>
                    </a:lnTo>
                    <a:cubicBezTo>
                      <a:pt x="1746" y="200"/>
                      <a:pt x="1751" y="194"/>
                      <a:pt x="1753" y="186"/>
                    </a:cubicBezTo>
                    <a:close/>
                    <a:moveTo>
                      <a:pt x="1022" y="241"/>
                    </a:moveTo>
                    <a:lnTo>
                      <a:pt x="1022" y="241"/>
                    </a:lnTo>
                    <a:cubicBezTo>
                      <a:pt x="1090" y="308"/>
                      <a:pt x="1118" y="402"/>
                      <a:pt x="1095" y="496"/>
                    </a:cubicBezTo>
                    <a:lnTo>
                      <a:pt x="1095" y="496"/>
                    </a:lnTo>
                    <a:cubicBezTo>
                      <a:pt x="999" y="443"/>
                      <a:pt x="970" y="333"/>
                      <a:pt x="1022" y="241"/>
                    </a:cubicBezTo>
                    <a:close/>
                    <a:moveTo>
                      <a:pt x="1129" y="286"/>
                    </a:moveTo>
                    <a:lnTo>
                      <a:pt x="1129" y="286"/>
                    </a:lnTo>
                    <a:cubicBezTo>
                      <a:pt x="1123" y="238"/>
                      <a:pt x="1162" y="204"/>
                      <a:pt x="1209" y="215"/>
                    </a:cubicBezTo>
                    <a:lnTo>
                      <a:pt x="1209" y="215"/>
                    </a:lnTo>
                    <a:cubicBezTo>
                      <a:pt x="1254" y="226"/>
                      <a:pt x="1267" y="272"/>
                      <a:pt x="1259" y="312"/>
                    </a:cubicBezTo>
                    <a:lnTo>
                      <a:pt x="1259" y="312"/>
                    </a:lnTo>
                    <a:cubicBezTo>
                      <a:pt x="1222" y="331"/>
                      <a:pt x="1189" y="357"/>
                      <a:pt x="1162" y="388"/>
                    </a:cubicBezTo>
                    <a:lnTo>
                      <a:pt x="1162" y="388"/>
                    </a:lnTo>
                    <a:cubicBezTo>
                      <a:pt x="1175" y="359"/>
                      <a:pt x="1189" y="331"/>
                      <a:pt x="1202" y="302"/>
                    </a:cubicBezTo>
                    <a:lnTo>
                      <a:pt x="1202" y="302"/>
                    </a:lnTo>
                    <a:cubicBezTo>
                      <a:pt x="1211" y="282"/>
                      <a:pt x="1182" y="266"/>
                      <a:pt x="1173" y="285"/>
                    </a:cubicBezTo>
                    <a:lnTo>
                      <a:pt x="1173" y="285"/>
                    </a:lnTo>
                    <a:cubicBezTo>
                      <a:pt x="1172" y="288"/>
                      <a:pt x="1171" y="291"/>
                      <a:pt x="1169" y="294"/>
                    </a:cubicBezTo>
                    <a:lnTo>
                      <a:pt x="1169" y="294"/>
                    </a:lnTo>
                    <a:cubicBezTo>
                      <a:pt x="1169" y="293"/>
                      <a:pt x="1169" y="293"/>
                      <a:pt x="1170" y="292"/>
                    </a:cubicBezTo>
                    <a:lnTo>
                      <a:pt x="1170" y="292"/>
                    </a:lnTo>
                    <a:cubicBezTo>
                      <a:pt x="1174" y="272"/>
                      <a:pt x="1143" y="263"/>
                      <a:pt x="1138" y="283"/>
                    </a:cubicBezTo>
                    <a:lnTo>
                      <a:pt x="1138" y="283"/>
                    </a:lnTo>
                    <a:cubicBezTo>
                      <a:pt x="1136" y="295"/>
                      <a:pt x="1133" y="307"/>
                      <a:pt x="1131" y="319"/>
                    </a:cubicBezTo>
                    <a:lnTo>
                      <a:pt x="1131" y="319"/>
                    </a:lnTo>
                    <a:cubicBezTo>
                      <a:pt x="1129" y="313"/>
                      <a:pt x="1127" y="308"/>
                      <a:pt x="1124" y="303"/>
                    </a:cubicBezTo>
                    <a:lnTo>
                      <a:pt x="1124" y="303"/>
                    </a:lnTo>
                    <a:cubicBezTo>
                      <a:pt x="1128" y="299"/>
                      <a:pt x="1130" y="293"/>
                      <a:pt x="1129" y="286"/>
                    </a:cubicBezTo>
                    <a:lnTo>
                      <a:pt x="1147" y="507"/>
                    </a:lnTo>
                    <a:lnTo>
                      <a:pt x="1147" y="507"/>
                    </a:lnTo>
                    <a:cubicBezTo>
                      <a:pt x="1171" y="441"/>
                      <a:pt x="1218" y="388"/>
                      <a:pt x="1278" y="357"/>
                    </a:cubicBezTo>
                    <a:lnTo>
                      <a:pt x="1278" y="357"/>
                    </a:lnTo>
                    <a:cubicBezTo>
                      <a:pt x="1286" y="357"/>
                      <a:pt x="1293" y="354"/>
                      <a:pt x="1299" y="347"/>
                    </a:cubicBezTo>
                    <a:lnTo>
                      <a:pt x="1299" y="347"/>
                    </a:lnTo>
                    <a:cubicBezTo>
                      <a:pt x="1316" y="339"/>
                      <a:pt x="1333" y="333"/>
                      <a:pt x="1352" y="330"/>
                    </a:cubicBezTo>
                    <a:lnTo>
                      <a:pt x="1352" y="330"/>
                    </a:lnTo>
                    <a:cubicBezTo>
                      <a:pt x="1322" y="423"/>
                      <a:pt x="1253" y="552"/>
                      <a:pt x="1147" y="507"/>
                    </a:cubicBezTo>
                    <a:lnTo>
                      <a:pt x="1129" y="286"/>
                    </a:lnTo>
                    <a:close/>
                    <a:moveTo>
                      <a:pt x="976" y="1281"/>
                    </a:moveTo>
                    <a:lnTo>
                      <a:pt x="976" y="1281"/>
                    </a:lnTo>
                    <a:cubicBezTo>
                      <a:pt x="1006" y="1314"/>
                      <a:pt x="1014" y="1362"/>
                      <a:pt x="996" y="1402"/>
                    </a:cubicBezTo>
                    <a:lnTo>
                      <a:pt x="996" y="1402"/>
                    </a:lnTo>
                    <a:cubicBezTo>
                      <a:pt x="990" y="1382"/>
                      <a:pt x="987" y="1361"/>
                      <a:pt x="988" y="1338"/>
                    </a:cubicBezTo>
                    <a:lnTo>
                      <a:pt x="988" y="1338"/>
                    </a:lnTo>
                    <a:cubicBezTo>
                      <a:pt x="990" y="1318"/>
                      <a:pt x="957" y="1318"/>
                      <a:pt x="956" y="1338"/>
                    </a:cubicBezTo>
                    <a:lnTo>
                      <a:pt x="956" y="1338"/>
                    </a:lnTo>
                    <a:cubicBezTo>
                      <a:pt x="955" y="1357"/>
                      <a:pt x="956" y="1375"/>
                      <a:pt x="960" y="1392"/>
                    </a:cubicBezTo>
                    <a:lnTo>
                      <a:pt x="960" y="1392"/>
                    </a:lnTo>
                    <a:cubicBezTo>
                      <a:pt x="935" y="1359"/>
                      <a:pt x="941" y="1311"/>
                      <a:pt x="976" y="1281"/>
                    </a:cubicBezTo>
                    <a:close/>
                    <a:moveTo>
                      <a:pt x="1057" y="1304"/>
                    </a:moveTo>
                    <a:lnTo>
                      <a:pt x="1057" y="1304"/>
                    </a:lnTo>
                    <a:cubicBezTo>
                      <a:pt x="1068" y="1274"/>
                      <a:pt x="1105" y="1258"/>
                      <a:pt x="1135" y="1271"/>
                    </a:cubicBezTo>
                    <a:lnTo>
                      <a:pt x="1135" y="1271"/>
                    </a:lnTo>
                    <a:cubicBezTo>
                      <a:pt x="1161" y="1283"/>
                      <a:pt x="1169" y="1312"/>
                      <a:pt x="1164" y="1338"/>
                    </a:cubicBezTo>
                    <a:lnTo>
                      <a:pt x="1164" y="1338"/>
                    </a:lnTo>
                    <a:cubicBezTo>
                      <a:pt x="1125" y="1340"/>
                      <a:pt x="1087" y="1352"/>
                      <a:pt x="1053" y="1373"/>
                    </a:cubicBezTo>
                    <a:lnTo>
                      <a:pt x="1053" y="1373"/>
                    </a:lnTo>
                    <a:cubicBezTo>
                      <a:pt x="1056" y="1354"/>
                      <a:pt x="1054" y="1334"/>
                      <a:pt x="1049" y="1314"/>
                    </a:cubicBezTo>
                    <a:lnTo>
                      <a:pt x="1049" y="1314"/>
                    </a:lnTo>
                    <a:cubicBezTo>
                      <a:pt x="1052" y="1312"/>
                      <a:pt x="1055" y="1308"/>
                      <a:pt x="1057" y="1304"/>
                    </a:cubicBezTo>
                    <a:close/>
                    <a:moveTo>
                      <a:pt x="1141" y="1437"/>
                    </a:moveTo>
                    <a:lnTo>
                      <a:pt x="1141" y="1437"/>
                    </a:lnTo>
                    <a:cubicBezTo>
                      <a:pt x="1148" y="1423"/>
                      <a:pt x="1133" y="1404"/>
                      <a:pt x="1119" y="1414"/>
                    </a:cubicBezTo>
                    <a:lnTo>
                      <a:pt x="1119" y="1414"/>
                    </a:lnTo>
                    <a:cubicBezTo>
                      <a:pt x="1102" y="1426"/>
                      <a:pt x="1083" y="1430"/>
                      <a:pt x="1064" y="1425"/>
                    </a:cubicBezTo>
                    <a:lnTo>
                      <a:pt x="1064" y="1425"/>
                    </a:lnTo>
                    <a:cubicBezTo>
                      <a:pt x="1101" y="1395"/>
                      <a:pt x="1148" y="1383"/>
                      <a:pt x="1195" y="1389"/>
                    </a:cubicBezTo>
                    <a:lnTo>
                      <a:pt x="1195" y="1389"/>
                    </a:lnTo>
                    <a:cubicBezTo>
                      <a:pt x="1180" y="1405"/>
                      <a:pt x="1161" y="1422"/>
                      <a:pt x="1141" y="1437"/>
                    </a:cubicBezTo>
                    <a:close/>
                    <a:moveTo>
                      <a:pt x="1052" y="1455"/>
                    </a:moveTo>
                    <a:lnTo>
                      <a:pt x="1052" y="1455"/>
                    </a:lnTo>
                    <a:cubicBezTo>
                      <a:pt x="1067" y="1459"/>
                      <a:pt x="1081" y="1460"/>
                      <a:pt x="1095" y="1458"/>
                    </a:cubicBezTo>
                    <a:lnTo>
                      <a:pt x="1095" y="1458"/>
                    </a:lnTo>
                    <a:cubicBezTo>
                      <a:pt x="1081" y="1462"/>
                      <a:pt x="1066" y="1461"/>
                      <a:pt x="1052" y="1455"/>
                    </a:cubicBezTo>
                    <a:close/>
                    <a:moveTo>
                      <a:pt x="75" y="820"/>
                    </a:moveTo>
                    <a:lnTo>
                      <a:pt x="75" y="820"/>
                    </a:lnTo>
                    <a:cubicBezTo>
                      <a:pt x="200" y="916"/>
                      <a:pt x="282" y="1052"/>
                      <a:pt x="313" y="1207"/>
                    </a:cubicBezTo>
                    <a:lnTo>
                      <a:pt x="313" y="1207"/>
                    </a:lnTo>
                    <a:cubicBezTo>
                      <a:pt x="310" y="1206"/>
                      <a:pt x="307" y="1205"/>
                      <a:pt x="304" y="1205"/>
                    </a:cubicBezTo>
                    <a:lnTo>
                      <a:pt x="304" y="1205"/>
                    </a:lnTo>
                    <a:cubicBezTo>
                      <a:pt x="114" y="1183"/>
                      <a:pt x="6" y="995"/>
                      <a:pt x="75" y="820"/>
                    </a:cubicBezTo>
                    <a:close/>
                    <a:moveTo>
                      <a:pt x="196" y="704"/>
                    </a:moveTo>
                    <a:lnTo>
                      <a:pt x="196" y="704"/>
                    </a:lnTo>
                    <a:cubicBezTo>
                      <a:pt x="196" y="707"/>
                      <a:pt x="194" y="710"/>
                      <a:pt x="194" y="713"/>
                    </a:cubicBezTo>
                    <a:lnTo>
                      <a:pt x="194" y="713"/>
                    </a:lnTo>
                    <a:cubicBezTo>
                      <a:pt x="189" y="733"/>
                      <a:pt x="220" y="742"/>
                      <a:pt x="226" y="722"/>
                    </a:cubicBezTo>
                    <a:lnTo>
                      <a:pt x="226" y="722"/>
                    </a:lnTo>
                    <a:cubicBezTo>
                      <a:pt x="230" y="700"/>
                      <a:pt x="236" y="680"/>
                      <a:pt x="240" y="659"/>
                    </a:cubicBezTo>
                    <a:lnTo>
                      <a:pt x="240" y="659"/>
                    </a:lnTo>
                    <a:cubicBezTo>
                      <a:pt x="244" y="657"/>
                      <a:pt x="246" y="654"/>
                      <a:pt x="250" y="652"/>
                    </a:cubicBezTo>
                    <a:lnTo>
                      <a:pt x="250" y="652"/>
                    </a:lnTo>
                    <a:cubicBezTo>
                      <a:pt x="250" y="652"/>
                      <a:pt x="251" y="651"/>
                      <a:pt x="252" y="650"/>
                    </a:cubicBezTo>
                    <a:lnTo>
                      <a:pt x="252" y="650"/>
                    </a:lnTo>
                    <a:cubicBezTo>
                      <a:pt x="235" y="738"/>
                      <a:pt x="233" y="824"/>
                      <a:pt x="247" y="912"/>
                    </a:cubicBezTo>
                    <a:lnTo>
                      <a:pt x="247" y="912"/>
                    </a:lnTo>
                    <a:cubicBezTo>
                      <a:pt x="250" y="932"/>
                      <a:pt x="281" y="924"/>
                      <a:pt x="278" y="903"/>
                    </a:cubicBezTo>
                    <a:lnTo>
                      <a:pt x="278" y="903"/>
                    </a:lnTo>
                    <a:cubicBezTo>
                      <a:pt x="266" y="821"/>
                      <a:pt x="267" y="740"/>
                      <a:pt x="284" y="659"/>
                    </a:cubicBezTo>
                    <a:lnTo>
                      <a:pt x="284" y="659"/>
                    </a:lnTo>
                    <a:cubicBezTo>
                      <a:pt x="291" y="674"/>
                      <a:pt x="296" y="690"/>
                      <a:pt x="300" y="706"/>
                    </a:cubicBezTo>
                    <a:lnTo>
                      <a:pt x="300" y="706"/>
                    </a:lnTo>
                    <a:cubicBezTo>
                      <a:pt x="304" y="727"/>
                      <a:pt x="335" y="718"/>
                      <a:pt x="331" y="698"/>
                    </a:cubicBezTo>
                    <a:lnTo>
                      <a:pt x="331" y="698"/>
                    </a:lnTo>
                    <a:cubicBezTo>
                      <a:pt x="327" y="677"/>
                      <a:pt x="320" y="657"/>
                      <a:pt x="310" y="638"/>
                    </a:cubicBezTo>
                    <a:lnTo>
                      <a:pt x="310" y="638"/>
                    </a:lnTo>
                    <a:cubicBezTo>
                      <a:pt x="358" y="639"/>
                      <a:pt x="406" y="671"/>
                      <a:pt x="424" y="716"/>
                    </a:cubicBezTo>
                    <a:lnTo>
                      <a:pt x="424" y="716"/>
                    </a:lnTo>
                    <a:cubicBezTo>
                      <a:pt x="424" y="716"/>
                      <a:pt x="424" y="716"/>
                      <a:pt x="424" y="717"/>
                    </a:cubicBezTo>
                    <a:lnTo>
                      <a:pt x="424" y="717"/>
                    </a:lnTo>
                    <a:cubicBezTo>
                      <a:pt x="342" y="800"/>
                      <a:pt x="310" y="915"/>
                      <a:pt x="308" y="1035"/>
                    </a:cubicBezTo>
                    <a:lnTo>
                      <a:pt x="308" y="1035"/>
                    </a:lnTo>
                    <a:cubicBezTo>
                      <a:pt x="274" y="960"/>
                      <a:pt x="226" y="892"/>
                      <a:pt x="166" y="834"/>
                    </a:cubicBezTo>
                    <a:lnTo>
                      <a:pt x="166" y="834"/>
                    </a:lnTo>
                    <a:cubicBezTo>
                      <a:pt x="169" y="831"/>
                      <a:pt x="170" y="826"/>
                      <a:pt x="170" y="820"/>
                    </a:cubicBezTo>
                    <a:lnTo>
                      <a:pt x="170" y="820"/>
                    </a:lnTo>
                    <a:cubicBezTo>
                      <a:pt x="166" y="778"/>
                      <a:pt x="175" y="737"/>
                      <a:pt x="196" y="704"/>
                    </a:cubicBezTo>
                    <a:lnTo>
                      <a:pt x="420" y="1146"/>
                    </a:lnTo>
                    <a:lnTo>
                      <a:pt x="420" y="1146"/>
                    </a:lnTo>
                    <a:cubicBezTo>
                      <a:pt x="428" y="1129"/>
                      <a:pt x="437" y="1111"/>
                      <a:pt x="445" y="1094"/>
                    </a:cubicBezTo>
                    <a:lnTo>
                      <a:pt x="445" y="1094"/>
                    </a:lnTo>
                    <a:cubicBezTo>
                      <a:pt x="453" y="1079"/>
                      <a:pt x="436" y="1066"/>
                      <a:pt x="425" y="1071"/>
                    </a:cubicBezTo>
                    <a:lnTo>
                      <a:pt x="425" y="1071"/>
                    </a:lnTo>
                    <a:cubicBezTo>
                      <a:pt x="433" y="1047"/>
                      <a:pt x="442" y="1024"/>
                      <a:pt x="449" y="1000"/>
                    </a:cubicBezTo>
                    <a:lnTo>
                      <a:pt x="449" y="1000"/>
                    </a:lnTo>
                    <a:cubicBezTo>
                      <a:pt x="456" y="980"/>
                      <a:pt x="425" y="972"/>
                      <a:pt x="418" y="992"/>
                    </a:cubicBezTo>
                    <a:lnTo>
                      <a:pt x="418" y="992"/>
                    </a:lnTo>
                    <a:cubicBezTo>
                      <a:pt x="406" y="1027"/>
                      <a:pt x="393" y="1063"/>
                      <a:pt x="381" y="1099"/>
                    </a:cubicBezTo>
                    <a:lnTo>
                      <a:pt x="381" y="1099"/>
                    </a:lnTo>
                    <a:cubicBezTo>
                      <a:pt x="375" y="1114"/>
                      <a:pt x="370" y="1129"/>
                      <a:pt x="365" y="1145"/>
                    </a:cubicBezTo>
                    <a:lnTo>
                      <a:pt x="365" y="1145"/>
                    </a:lnTo>
                    <a:cubicBezTo>
                      <a:pt x="340" y="974"/>
                      <a:pt x="368" y="793"/>
                      <a:pt x="527" y="700"/>
                    </a:cubicBezTo>
                    <a:lnTo>
                      <a:pt x="527" y="700"/>
                    </a:lnTo>
                    <a:cubicBezTo>
                      <a:pt x="533" y="824"/>
                      <a:pt x="535" y="1073"/>
                      <a:pt x="420" y="1146"/>
                    </a:cubicBezTo>
                    <a:lnTo>
                      <a:pt x="196" y="704"/>
                    </a:lnTo>
                    <a:close/>
                    <a:moveTo>
                      <a:pt x="2121" y="147"/>
                    </a:moveTo>
                    <a:lnTo>
                      <a:pt x="2121" y="147"/>
                    </a:lnTo>
                    <a:cubicBezTo>
                      <a:pt x="2119" y="150"/>
                      <a:pt x="2115" y="152"/>
                      <a:pt x="2113" y="155"/>
                    </a:cubicBezTo>
                    <a:lnTo>
                      <a:pt x="2113" y="155"/>
                    </a:lnTo>
                    <a:cubicBezTo>
                      <a:pt x="2080" y="171"/>
                      <a:pt x="2048" y="188"/>
                      <a:pt x="2015" y="205"/>
                    </a:cubicBezTo>
                    <a:lnTo>
                      <a:pt x="2015" y="205"/>
                    </a:lnTo>
                    <a:cubicBezTo>
                      <a:pt x="2033" y="123"/>
                      <a:pt x="2002" y="18"/>
                      <a:pt x="1905" y="9"/>
                    </a:cubicBezTo>
                    <a:lnTo>
                      <a:pt x="1905" y="9"/>
                    </a:lnTo>
                    <a:cubicBezTo>
                      <a:pt x="1819" y="0"/>
                      <a:pt x="1747" y="65"/>
                      <a:pt x="1716" y="141"/>
                    </a:cubicBezTo>
                    <a:lnTo>
                      <a:pt x="1716" y="141"/>
                    </a:lnTo>
                    <a:cubicBezTo>
                      <a:pt x="1700" y="107"/>
                      <a:pt x="1677" y="73"/>
                      <a:pt x="1647" y="41"/>
                    </a:cubicBezTo>
                    <a:lnTo>
                      <a:pt x="1647" y="41"/>
                    </a:lnTo>
                    <a:cubicBezTo>
                      <a:pt x="1636" y="29"/>
                      <a:pt x="1622" y="32"/>
                      <a:pt x="1614" y="41"/>
                    </a:cubicBezTo>
                    <a:lnTo>
                      <a:pt x="1614" y="41"/>
                    </a:lnTo>
                    <a:cubicBezTo>
                      <a:pt x="1610" y="43"/>
                      <a:pt x="1606" y="46"/>
                      <a:pt x="1604" y="51"/>
                    </a:cubicBezTo>
                    <a:lnTo>
                      <a:pt x="1604" y="51"/>
                    </a:lnTo>
                    <a:cubicBezTo>
                      <a:pt x="1515" y="226"/>
                      <a:pt x="1543" y="431"/>
                      <a:pt x="1676" y="574"/>
                    </a:cubicBezTo>
                    <a:lnTo>
                      <a:pt x="1676" y="574"/>
                    </a:lnTo>
                    <a:cubicBezTo>
                      <a:pt x="1572" y="714"/>
                      <a:pt x="1424" y="822"/>
                      <a:pt x="1286" y="924"/>
                    </a:cubicBezTo>
                    <a:lnTo>
                      <a:pt x="1286" y="924"/>
                    </a:lnTo>
                    <a:cubicBezTo>
                      <a:pt x="1137" y="1034"/>
                      <a:pt x="971" y="1125"/>
                      <a:pt x="786" y="1152"/>
                    </a:cubicBezTo>
                    <a:lnTo>
                      <a:pt x="786" y="1152"/>
                    </a:lnTo>
                    <a:cubicBezTo>
                      <a:pt x="862" y="935"/>
                      <a:pt x="974" y="730"/>
                      <a:pt x="1119" y="547"/>
                    </a:cubicBezTo>
                    <a:lnTo>
                      <a:pt x="1119" y="547"/>
                    </a:lnTo>
                    <a:cubicBezTo>
                      <a:pt x="1175" y="572"/>
                      <a:pt x="1237" y="561"/>
                      <a:pt x="1289" y="527"/>
                    </a:cubicBezTo>
                    <a:lnTo>
                      <a:pt x="1289" y="527"/>
                    </a:lnTo>
                    <a:cubicBezTo>
                      <a:pt x="1357" y="483"/>
                      <a:pt x="1385" y="396"/>
                      <a:pt x="1405" y="321"/>
                    </a:cubicBezTo>
                    <a:lnTo>
                      <a:pt x="1405" y="321"/>
                    </a:lnTo>
                    <a:cubicBezTo>
                      <a:pt x="1425" y="310"/>
                      <a:pt x="1422" y="274"/>
                      <a:pt x="1394" y="275"/>
                    </a:cubicBezTo>
                    <a:lnTo>
                      <a:pt x="1394" y="275"/>
                    </a:lnTo>
                    <a:cubicBezTo>
                      <a:pt x="1365" y="276"/>
                      <a:pt x="1337" y="282"/>
                      <a:pt x="1310" y="291"/>
                    </a:cubicBezTo>
                    <a:lnTo>
                      <a:pt x="1310" y="291"/>
                    </a:lnTo>
                    <a:cubicBezTo>
                      <a:pt x="1310" y="233"/>
                      <a:pt x="1274" y="181"/>
                      <a:pt x="1213" y="166"/>
                    </a:cubicBezTo>
                    <a:lnTo>
                      <a:pt x="1213" y="166"/>
                    </a:lnTo>
                    <a:cubicBezTo>
                      <a:pt x="1157" y="152"/>
                      <a:pt x="1103" y="188"/>
                      <a:pt x="1085" y="238"/>
                    </a:cubicBezTo>
                    <a:lnTo>
                      <a:pt x="1085" y="238"/>
                    </a:lnTo>
                    <a:cubicBezTo>
                      <a:pt x="1071" y="220"/>
                      <a:pt x="1054" y="202"/>
                      <a:pt x="1036" y="187"/>
                    </a:cubicBezTo>
                    <a:lnTo>
                      <a:pt x="1036" y="187"/>
                    </a:lnTo>
                    <a:cubicBezTo>
                      <a:pt x="1024" y="177"/>
                      <a:pt x="1008" y="181"/>
                      <a:pt x="1000" y="190"/>
                    </a:cubicBezTo>
                    <a:lnTo>
                      <a:pt x="1000" y="190"/>
                    </a:lnTo>
                    <a:cubicBezTo>
                      <a:pt x="998" y="191"/>
                      <a:pt x="996" y="192"/>
                      <a:pt x="995" y="195"/>
                    </a:cubicBezTo>
                    <a:lnTo>
                      <a:pt x="995" y="195"/>
                    </a:lnTo>
                    <a:cubicBezTo>
                      <a:pt x="909" y="310"/>
                      <a:pt x="945" y="466"/>
                      <a:pt x="1067" y="536"/>
                    </a:cubicBezTo>
                    <a:lnTo>
                      <a:pt x="1067" y="536"/>
                    </a:lnTo>
                    <a:cubicBezTo>
                      <a:pt x="816" y="860"/>
                      <a:pt x="665" y="1246"/>
                      <a:pt x="631" y="1654"/>
                    </a:cubicBezTo>
                    <a:lnTo>
                      <a:pt x="631" y="1654"/>
                    </a:lnTo>
                    <a:cubicBezTo>
                      <a:pt x="630" y="1654"/>
                      <a:pt x="628" y="1655"/>
                      <a:pt x="627" y="1655"/>
                    </a:cubicBezTo>
                    <a:lnTo>
                      <a:pt x="627" y="1655"/>
                    </a:lnTo>
                    <a:cubicBezTo>
                      <a:pt x="506" y="1539"/>
                      <a:pt x="421" y="1398"/>
                      <a:pt x="376" y="1236"/>
                    </a:cubicBezTo>
                    <a:lnTo>
                      <a:pt x="376" y="1236"/>
                    </a:lnTo>
                    <a:cubicBezTo>
                      <a:pt x="380" y="1227"/>
                      <a:pt x="384" y="1219"/>
                      <a:pt x="388" y="1210"/>
                    </a:cubicBezTo>
                    <a:lnTo>
                      <a:pt x="388" y="1210"/>
                    </a:lnTo>
                    <a:cubicBezTo>
                      <a:pt x="587" y="1161"/>
                      <a:pt x="584" y="831"/>
                      <a:pt x="574" y="673"/>
                    </a:cubicBezTo>
                    <a:lnTo>
                      <a:pt x="574" y="673"/>
                    </a:lnTo>
                    <a:cubicBezTo>
                      <a:pt x="573" y="663"/>
                      <a:pt x="567" y="656"/>
                      <a:pt x="559" y="652"/>
                    </a:cubicBezTo>
                    <a:lnTo>
                      <a:pt x="559" y="652"/>
                    </a:lnTo>
                    <a:cubicBezTo>
                      <a:pt x="553" y="643"/>
                      <a:pt x="541" y="638"/>
                      <a:pt x="527" y="643"/>
                    </a:cubicBezTo>
                    <a:lnTo>
                      <a:pt x="527" y="643"/>
                    </a:lnTo>
                    <a:cubicBezTo>
                      <a:pt x="503" y="655"/>
                      <a:pt x="482" y="669"/>
                      <a:pt x="462" y="684"/>
                    </a:cubicBezTo>
                    <a:lnTo>
                      <a:pt x="462" y="684"/>
                    </a:lnTo>
                    <a:cubicBezTo>
                      <a:pt x="424" y="610"/>
                      <a:pt x="342" y="577"/>
                      <a:pt x="259" y="596"/>
                    </a:cubicBezTo>
                    <a:lnTo>
                      <a:pt x="259" y="596"/>
                    </a:lnTo>
                    <a:cubicBezTo>
                      <a:pt x="172" y="616"/>
                      <a:pt x="123" y="709"/>
                      <a:pt x="120" y="793"/>
                    </a:cubicBezTo>
                    <a:lnTo>
                      <a:pt x="120" y="793"/>
                    </a:lnTo>
                    <a:cubicBezTo>
                      <a:pt x="101" y="778"/>
                      <a:pt x="81" y="763"/>
                      <a:pt x="60" y="749"/>
                    </a:cubicBezTo>
                    <a:lnTo>
                      <a:pt x="60" y="749"/>
                    </a:lnTo>
                    <a:cubicBezTo>
                      <a:pt x="35" y="732"/>
                      <a:pt x="11" y="773"/>
                      <a:pt x="36" y="790"/>
                    </a:cubicBezTo>
                    <a:lnTo>
                      <a:pt x="36" y="790"/>
                    </a:lnTo>
                    <a:cubicBezTo>
                      <a:pt x="13" y="843"/>
                      <a:pt x="4" y="897"/>
                      <a:pt x="7" y="948"/>
                    </a:cubicBezTo>
                    <a:lnTo>
                      <a:pt x="7" y="948"/>
                    </a:lnTo>
                    <a:cubicBezTo>
                      <a:pt x="5" y="952"/>
                      <a:pt x="3" y="956"/>
                      <a:pt x="3" y="962"/>
                    </a:cubicBezTo>
                    <a:lnTo>
                      <a:pt x="3" y="962"/>
                    </a:lnTo>
                    <a:lnTo>
                      <a:pt x="4" y="963"/>
                    </a:lnTo>
                    <a:lnTo>
                      <a:pt x="4" y="963"/>
                    </a:lnTo>
                    <a:cubicBezTo>
                      <a:pt x="0" y="972"/>
                      <a:pt x="3" y="984"/>
                      <a:pt x="12" y="991"/>
                    </a:cubicBezTo>
                    <a:lnTo>
                      <a:pt x="12" y="991"/>
                    </a:lnTo>
                    <a:cubicBezTo>
                      <a:pt x="38" y="1126"/>
                      <a:pt x="148" y="1236"/>
                      <a:pt x="304" y="1254"/>
                    </a:cubicBezTo>
                    <a:lnTo>
                      <a:pt x="304" y="1254"/>
                    </a:lnTo>
                    <a:cubicBezTo>
                      <a:pt x="314" y="1255"/>
                      <a:pt x="321" y="1250"/>
                      <a:pt x="324" y="1244"/>
                    </a:cubicBezTo>
                    <a:lnTo>
                      <a:pt x="324" y="1244"/>
                    </a:lnTo>
                    <a:cubicBezTo>
                      <a:pt x="325" y="1245"/>
                      <a:pt x="327" y="1246"/>
                      <a:pt x="328" y="1247"/>
                    </a:cubicBezTo>
                    <a:lnTo>
                      <a:pt x="328" y="1247"/>
                    </a:lnTo>
                    <a:cubicBezTo>
                      <a:pt x="378" y="1427"/>
                      <a:pt x="475" y="1586"/>
                      <a:pt x="615" y="1711"/>
                    </a:cubicBezTo>
                    <a:lnTo>
                      <a:pt x="615" y="1711"/>
                    </a:lnTo>
                    <a:cubicBezTo>
                      <a:pt x="617" y="1713"/>
                      <a:pt x="618" y="1714"/>
                      <a:pt x="620" y="1715"/>
                    </a:cubicBezTo>
                    <a:lnTo>
                      <a:pt x="620" y="1715"/>
                    </a:lnTo>
                    <a:cubicBezTo>
                      <a:pt x="623" y="1912"/>
                      <a:pt x="654" y="2104"/>
                      <a:pt x="717" y="2292"/>
                    </a:cubicBezTo>
                    <a:lnTo>
                      <a:pt x="717" y="2292"/>
                    </a:lnTo>
                    <a:cubicBezTo>
                      <a:pt x="727" y="2321"/>
                      <a:pt x="775" y="2309"/>
                      <a:pt x="765" y="2279"/>
                    </a:cubicBezTo>
                    <a:lnTo>
                      <a:pt x="765" y="2279"/>
                    </a:lnTo>
                    <a:cubicBezTo>
                      <a:pt x="704" y="2098"/>
                      <a:pt x="673" y="1913"/>
                      <a:pt x="669" y="1722"/>
                    </a:cubicBezTo>
                    <a:lnTo>
                      <a:pt x="669" y="1722"/>
                    </a:lnTo>
                    <a:cubicBezTo>
                      <a:pt x="805" y="1741"/>
                      <a:pt x="925" y="1569"/>
                      <a:pt x="1008" y="1482"/>
                    </a:cubicBezTo>
                    <a:lnTo>
                      <a:pt x="1008" y="1482"/>
                    </a:lnTo>
                    <a:cubicBezTo>
                      <a:pt x="1034" y="1501"/>
                      <a:pt x="1066" y="1509"/>
                      <a:pt x="1100" y="1506"/>
                    </a:cubicBezTo>
                    <a:lnTo>
                      <a:pt x="1100" y="1506"/>
                    </a:lnTo>
                    <a:cubicBezTo>
                      <a:pt x="1162" y="1500"/>
                      <a:pt x="1209" y="1450"/>
                      <a:pt x="1245" y="1405"/>
                    </a:cubicBezTo>
                    <a:lnTo>
                      <a:pt x="1245" y="1405"/>
                    </a:lnTo>
                    <a:cubicBezTo>
                      <a:pt x="1250" y="1399"/>
                      <a:pt x="1252" y="1393"/>
                      <a:pt x="1251" y="1387"/>
                    </a:cubicBezTo>
                    <a:lnTo>
                      <a:pt x="1251" y="1387"/>
                    </a:lnTo>
                    <a:cubicBezTo>
                      <a:pt x="1260" y="1375"/>
                      <a:pt x="1258" y="1354"/>
                      <a:pt x="1239" y="1348"/>
                    </a:cubicBezTo>
                    <a:lnTo>
                      <a:pt x="1239" y="1348"/>
                    </a:lnTo>
                    <a:cubicBezTo>
                      <a:pt x="1231" y="1346"/>
                      <a:pt x="1222" y="1344"/>
                      <a:pt x="1213" y="1342"/>
                    </a:cubicBezTo>
                    <a:lnTo>
                      <a:pt x="1213" y="1342"/>
                    </a:lnTo>
                    <a:cubicBezTo>
                      <a:pt x="1221" y="1294"/>
                      <a:pt x="1195" y="1239"/>
                      <a:pt x="1147" y="1223"/>
                    </a:cubicBezTo>
                    <a:lnTo>
                      <a:pt x="1147" y="1223"/>
                    </a:lnTo>
                    <a:cubicBezTo>
                      <a:pt x="1100" y="1208"/>
                      <a:pt x="1052" y="1227"/>
                      <a:pt x="1025" y="1264"/>
                    </a:cubicBezTo>
                    <a:lnTo>
                      <a:pt x="1025" y="1264"/>
                    </a:lnTo>
                    <a:cubicBezTo>
                      <a:pt x="1020" y="1256"/>
                      <a:pt x="1013" y="1249"/>
                      <a:pt x="1006" y="1243"/>
                    </a:cubicBezTo>
                    <a:lnTo>
                      <a:pt x="1006" y="1243"/>
                    </a:lnTo>
                    <a:cubicBezTo>
                      <a:pt x="1001" y="1229"/>
                      <a:pt x="987" y="1219"/>
                      <a:pt x="970" y="1227"/>
                    </a:cubicBezTo>
                    <a:lnTo>
                      <a:pt x="970" y="1227"/>
                    </a:lnTo>
                    <a:cubicBezTo>
                      <a:pt x="870" y="1276"/>
                      <a:pt x="876" y="1407"/>
                      <a:pt x="963" y="1458"/>
                    </a:cubicBezTo>
                    <a:lnTo>
                      <a:pt x="963" y="1458"/>
                    </a:lnTo>
                    <a:cubicBezTo>
                      <a:pt x="927" y="1495"/>
                      <a:pt x="890" y="1532"/>
                      <a:pt x="854" y="1570"/>
                    </a:cubicBezTo>
                    <a:lnTo>
                      <a:pt x="854" y="1570"/>
                    </a:lnTo>
                    <a:cubicBezTo>
                      <a:pt x="807" y="1618"/>
                      <a:pt x="749" y="1681"/>
                      <a:pt x="678" y="1674"/>
                    </a:cubicBezTo>
                    <a:lnTo>
                      <a:pt x="678" y="1674"/>
                    </a:lnTo>
                    <a:cubicBezTo>
                      <a:pt x="690" y="1513"/>
                      <a:pt x="721" y="1355"/>
                      <a:pt x="769" y="1203"/>
                    </a:cubicBezTo>
                    <a:lnTo>
                      <a:pt x="769" y="1203"/>
                    </a:lnTo>
                    <a:cubicBezTo>
                      <a:pt x="960" y="1179"/>
                      <a:pt x="1125" y="1096"/>
                      <a:pt x="1282" y="986"/>
                    </a:cubicBezTo>
                    <a:lnTo>
                      <a:pt x="1282" y="986"/>
                    </a:lnTo>
                    <a:cubicBezTo>
                      <a:pt x="1443" y="875"/>
                      <a:pt x="1615" y="748"/>
                      <a:pt x="1728" y="585"/>
                    </a:cubicBezTo>
                    <a:lnTo>
                      <a:pt x="1728" y="585"/>
                    </a:lnTo>
                    <a:cubicBezTo>
                      <a:pt x="1804" y="591"/>
                      <a:pt x="1874" y="520"/>
                      <a:pt x="1928" y="473"/>
                    </a:cubicBezTo>
                    <a:lnTo>
                      <a:pt x="1928" y="473"/>
                    </a:lnTo>
                    <a:cubicBezTo>
                      <a:pt x="1970" y="436"/>
                      <a:pt x="2009" y="392"/>
                      <a:pt x="2043" y="346"/>
                    </a:cubicBezTo>
                    <a:lnTo>
                      <a:pt x="2043" y="346"/>
                    </a:lnTo>
                    <a:cubicBezTo>
                      <a:pt x="2076" y="301"/>
                      <a:pt x="2101" y="236"/>
                      <a:pt x="2141" y="195"/>
                    </a:cubicBezTo>
                    <a:lnTo>
                      <a:pt x="2141" y="195"/>
                    </a:lnTo>
                    <a:cubicBezTo>
                      <a:pt x="2143" y="195"/>
                      <a:pt x="2144" y="194"/>
                      <a:pt x="2145" y="193"/>
                    </a:cubicBezTo>
                    <a:lnTo>
                      <a:pt x="2145" y="193"/>
                    </a:lnTo>
                    <a:cubicBezTo>
                      <a:pt x="2152" y="190"/>
                      <a:pt x="2155" y="185"/>
                      <a:pt x="2157" y="181"/>
                    </a:cubicBezTo>
                    <a:lnTo>
                      <a:pt x="2157" y="181"/>
                    </a:lnTo>
                    <a:cubicBezTo>
                      <a:pt x="2179" y="161"/>
                      <a:pt x="2145" y="128"/>
                      <a:pt x="2121" y="14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4" name="Freeform 405">
                <a:extLst>
                  <a:ext uri="{FF2B5EF4-FFF2-40B4-BE49-F238E27FC236}">
                    <a16:creationId xmlns:a16="http://schemas.microsoft.com/office/drawing/2014/main" id="{1A0C0270-FE8F-0745-B77A-1AF0BDCC22F9}"/>
                  </a:ext>
                </a:extLst>
              </p:cNvPr>
              <p:cNvSpPr>
                <a:spLocks noChangeArrowheads="1"/>
              </p:cNvSpPr>
              <p:nvPr/>
            </p:nvSpPr>
            <p:spPr bwMode="auto">
              <a:xfrm>
                <a:off x="5237351" y="3973738"/>
                <a:ext cx="16201" cy="18362"/>
              </a:xfrm>
              <a:custGeom>
                <a:avLst/>
                <a:gdLst>
                  <a:gd name="T0" fmla="*/ 6 w 64"/>
                  <a:gd name="T1" fmla="*/ 61 h 74"/>
                  <a:gd name="T2" fmla="*/ 6 w 64"/>
                  <a:gd name="T3" fmla="*/ 61 h 74"/>
                  <a:gd name="T4" fmla="*/ 34 w 64"/>
                  <a:gd name="T5" fmla="*/ 71 h 74"/>
                  <a:gd name="T6" fmla="*/ 34 w 64"/>
                  <a:gd name="T7" fmla="*/ 71 h 74"/>
                  <a:gd name="T8" fmla="*/ 54 w 64"/>
                  <a:gd name="T9" fmla="*/ 25 h 74"/>
                  <a:gd name="T10" fmla="*/ 54 w 64"/>
                  <a:gd name="T11" fmla="*/ 25 h 74"/>
                  <a:gd name="T12" fmla="*/ 3 w 64"/>
                  <a:gd name="T13" fmla="*/ 32 h 74"/>
                  <a:gd name="T14" fmla="*/ 3 w 64"/>
                  <a:gd name="T15" fmla="*/ 32 h 74"/>
                  <a:gd name="T16" fmla="*/ 2 w 64"/>
                  <a:gd name="T17" fmla="*/ 45 h 74"/>
                  <a:gd name="T18" fmla="*/ 2 w 64"/>
                  <a:gd name="T19" fmla="*/ 45 h 74"/>
                  <a:gd name="T20" fmla="*/ 6 w 64"/>
                  <a:gd name="T21" fmla="*/ 6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74">
                    <a:moveTo>
                      <a:pt x="6" y="61"/>
                    </a:moveTo>
                    <a:lnTo>
                      <a:pt x="6" y="61"/>
                    </a:lnTo>
                    <a:cubicBezTo>
                      <a:pt x="11" y="70"/>
                      <a:pt x="24" y="73"/>
                      <a:pt x="34" y="71"/>
                    </a:cubicBezTo>
                    <a:lnTo>
                      <a:pt x="34" y="71"/>
                    </a:lnTo>
                    <a:cubicBezTo>
                      <a:pt x="56" y="67"/>
                      <a:pt x="63" y="44"/>
                      <a:pt x="54" y="25"/>
                    </a:cubicBezTo>
                    <a:lnTo>
                      <a:pt x="54" y="25"/>
                    </a:lnTo>
                    <a:cubicBezTo>
                      <a:pt x="43" y="0"/>
                      <a:pt x="14" y="17"/>
                      <a:pt x="3" y="32"/>
                    </a:cubicBezTo>
                    <a:lnTo>
                      <a:pt x="3" y="32"/>
                    </a:lnTo>
                    <a:cubicBezTo>
                      <a:pt x="1" y="37"/>
                      <a:pt x="0" y="42"/>
                      <a:pt x="2" y="45"/>
                    </a:cubicBezTo>
                    <a:lnTo>
                      <a:pt x="2" y="45"/>
                    </a:lnTo>
                    <a:cubicBezTo>
                      <a:pt x="2" y="51"/>
                      <a:pt x="3" y="57"/>
                      <a:pt x="6" y="6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5" name="Freeform 406">
                <a:extLst>
                  <a:ext uri="{FF2B5EF4-FFF2-40B4-BE49-F238E27FC236}">
                    <a16:creationId xmlns:a16="http://schemas.microsoft.com/office/drawing/2014/main" id="{E58FE494-A485-2F47-BB07-9A827B85FCA1}"/>
                  </a:ext>
                </a:extLst>
              </p:cNvPr>
              <p:cNvSpPr>
                <a:spLocks noChangeArrowheads="1"/>
              </p:cNvSpPr>
              <p:nvPr/>
            </p:nvSpPr>
            <p:spPr bwMode="auto">
              <a:xfrm>
                <a:off x="5285955" y="3958616"/>
                <a:ext cx="17282" cy="17282"/>
              </a:xfrm>
              <a:custGeom>
                <a:avLst/>
                <a:gdLst>
                  <a:gd name="T0" fmla="*/ 62 w 72"/>
                  <a:gd name="T1" fmla="*/ 52 h 71"/>
                  <a:gd name="T2" fmla="*/ 62 w 72"/>
                  <a:gd name="T3" fmla="*/ 52 h 71"/>
                  <a:gd name="T4" fmla="*/ 59 w 72"/>
                  <a:gd name="T5" fmla="*/ 9 h 71"/>
                  <a:gd name="T6" fmla="*/ 59 w 72"/>
                  <a:gd name="T7" fmla="*/ 9 h 71"/>
                  <a:gd name="T8" fmla="*/ 26 w 72"/>
                  <a:gd name="T9" fmla="*/ 5 h 71"/>
                  <a:gd name="T10" fmla="*/ 26 w 72"/>
                  <a:gd name="T11" fmla="*/ 5 h 71"/>
                  <a:gd name="T12" fmla="*/ 9 w 72"/>
                  <a:gd name="T13" fmla="*/ 12 h 71"/>
                  <a:gd name="T14" fmla="*/ 9 w 72"/>
                  <a:gd name="T15" fmla="*/ 12 h 71"/>
                  <a:gd name="T16" fmla="*/ 17 w 72"/>
                  <a:gd name="T17" fmla="*/ 58 h 71"/>
                  <a:gd name="T18" fmla="*/ 17 w 72"/>
                  <a:gd name="T19" fmla="*/ 58 h 71"/>
                  <a:gd name="T20" fmla="*/ 62 w 72"/>
                  <a:gd name="T21" fmla="*/ 5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71">
                    <a:moveTo>
                      <a:pt x="62" y="52"/>
                    </a:moveTo>
                    <a:lnTo>
                      <a:pt x="62" y="52"/>
                    </a:lnTo>
                    <a:cubicBezTo>
                      <a:pt x="71" y="38"/>
                      <a:pt x="71" y="19"/>
                      <a:pt x="59" y="9"/>
                    </a:cubicBezTo>
                    <a:lnTo>
                      <a:pt x="59" y="9"/>
                    </a:lnTo>
                    <a:cubicBezTo>
                      <a:pt x="49" y="0"/>
                      <a:pt x="36" y="0"/>
                      <a:pt x="26" y="5"/>
                    </a:cubicBezTo>
                    <a:lnTo>
                      <a:pt x="26" y="5"/>
                    </a:lnTo>
                    <a:cubicBezTo>
                      <a:pt x="19" y="3"/>
                      <a:pt x="13" y="5"/>
                      <a:pt x="9" y="12"/>
                    </a:cubicBezTo>
                    <a:lnTo>
                      <a:pt x="9" y="12"/>
                    </a:lnTo>
                    <a:cubicBezTo>
                      <a:pt x="0" y="27"/>
                      <a:pt x="3" y="47"/>
                      <a:pt x="17" y="58"/>
                    </a:cubicBezTo>
                    <a:lnTo>
                      <a:pt x="17" y="58"/>
                    </a:lnTo>
                    <a:cubicBezTo>
                      <a:pt x="32" y="70"/>
                      <a:pt x="52" y="67"/>
                      <a:pt x="62"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6" name="Freeform 407">
                <a:extLst>
                  <a:ext uri="{FF2B5EF4-FFF2-40B4-BE49-F238E27FC236}">
                    <a16:creationId xmlns:a16="http://schemas.microsoft.com/office/drawing/2014/main" id="{6CDF3A68-41CE-B642-89A9-AC0C5D97DC8D}"/>
                  </a:ext>
                </a:extLst>
              </p:cNvPr>
              <p:cNvSpPr>
                <a:spLocks noChangeArrowheads="1"/>
              </p:cNvSpPr>
              <p:nvPr/>
            </p:nvSpPr>
            <p:spPr bwMode="auto">
              <a:xfrm>
                <a:off x="5310798" y="3986699"/>
                <a:ext cx="8641" cy="12961"/>
              </a:xfrm>
              <a:custGeom>
                <a:avLst/>
                <a:gdLst>
                  <a:gd name="T0" fmla="*/ 33 w 35"/>
                  <a:gd name="T1" fmla="*/ 33 h 55"/>
                  <a:gd name="T2" fmla="*/ 33 w 35"/>
                  <a:gd name="T3" fmla="*/ 33 h 55"/>
                  <a:gd name="T4" fmla="*/ 33 w 35"/>
                  <a:gd name="T5" fmla="*/ 21 h 55"/>
                  <a:gd name="T6" fmla="*/ 33 w 35"/>
                  <a:gd name="T7" fmla="*/ 21 h 55"/>
                  <a:gd name="T8" fmla="*/ 1 w 35"/>
                  <a:gd name="T9" fmla="*/ 21 h 55"/>
                  <a:gd name="T10" fmla="*/ 1 w 35"/>
                  <a:gd name="T11" fmla="*/ 21 h 55"/>
                  <a:gd name="T12" fmla="*/ 1 w 35"/>
                  <a:gd name="T13" fmla="*/ 33 h 55"/>
                  <a:gd name="T14" fmla="*/ 1 w 35"/>
                  <a:gd name="T15" fmla="*/ 33 h 55"/>
                  <a:gd name="T16" fmla="*/ 33 w 35"/>
                  <a:gd name="T17"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55">
                    <a:moveTo>
                      <a:pt x="33" y="33"/>
                    </a:moveTo>
                    <a:lnTo>
                      <a:pt x="33" y="33"/>
                    </a:lnTo>
                    <a:cubicBezTo>
                      <a:pt x="33" y="29"/>
                      <a:pt x="33" y="25"/>
                      <a:pt x="33" y="21"/>
                    </a:cubicBezTo>
                    <a:lnTo>
                      <a:pt x="33" y="21"/>
                    </a:lnTo>
                    <a:cubicBezTo>
                      <a:pt x="33" y="0"/>
                      <a:pt x="0" y="0"/>
                      <a:pt x="1" y="21"/>
                    </a:cubicBezTo>
                    <a:lnTo>
                      <a:pt x="1" y="21"/>
                    </a:lnTo>
                    <a:cubicBezTo>
                      <a:pt x="1" y="25"/>
                      <a:pt x="1" y="29"/>
                      <a:pt x="1" y="33"/>
                    </a:cubicBezTo>
                    <a:lnTo>
                      <a:pt x="1" y="33"/>
                    </a:lnTo>
                    <a:cubicBezTo>
                      <a:pt x="1" y="54"/>
                      <a:pt x="34" y="54"/>
                      <a:pt x="33"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7" name="Freeform 408">
                <a:extLst>
                  <a:ext uri="{FF2B5EF4-FFF2-40B4-BE49-F238E27FC236}">
                    <a16:creationId xmlns:a16="http://schemas.microsoft.com/office/drawing/2014/main" id="{FEF21EBD-965A-5348-86C2-9483305EAB82}"/>
                  </a:ext>
                </a:extLst>
              </p:cNvPr>
              <p:cNvSpPr>
                <a:spLocks noChangeArrowheads="1"/>
              </p:cNvSpPr>
              <p:nvPr/>
            </p:nvSpPr>
            <p:spPr bwMode="auto">
              <a:xfrm>
                <a:off x="5142300" y="4042865"/>
                <a:ext cx="17282" cy="16201"/>
              </a:xfrm>
              <a:custGeom>
                <a:avLst/>
                <a:gdLst>
                  <a:gd name="T0" fmla="*/ 53 w 69"/>
                  <a:gd name="T1" fmla="*/ 54 h 67"/>
                  <a:gd name="T2" fmla="*/ 53 w 69"/>
                  <a:gd name="T3" fmla="*/ 54 h 67"/>
                  <a:gd name="T4" fmla="*/ 45 w 69"/>
                  <a:gd name="T5" fmla="*/ 5 h 67"/>
                  <a:gd name="T6" fmla="*/ 45 w 69"/>
                  <a:gd name="T7" fmla="*/ 5 h 67"/>
                  <a:gd name="T8" fmla="*/ 23 w 69"/>
                  <a:gd name="T9" fmla="*/ 12 h 67"/>
                  <a:gd name="T10" fmla="*/ 23 w 69"/>
                  <a:gd name="T11" fmla="*/ 12 h 67"/>
                  <a:gd name="T12" fmla="*/ 4 w 69"/>
                  <a:gd name="T13" fmla="*/ 32 h 67"/>
                  <a:gd name="T14" fmla="*/ 4 w 69"/>
                  <a:gd name="T15" fmla="*/ 32 h 67"/>
                  <a:gd name="T16" fmla="*/ 6 w 69"/>
                  <a:gd name="T17" fmla="*/ 52 h 67"/>
                  <a:gd name="T18" fmla="*/ 6 w 69"/>
                  <a:gd name="T19" fmla="*/ 52 h 67"/>
                  <a:gd name="T20" fmla="*/ 53 w 69"/>
                  <a:gd name="T21" fmla="*/ 5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67">
                    <a:moveTo>
                      <a:pt x="53" y="54"/>
                    </a:moveTo>
                    <a:lnTo>
                      <a:pt x="53" y="54"/>
                    </a:lnTo>
                    <a:cubicBezTo>
                      <a:pt x="68" y="40"/>
                      <a:pt x="60" y="15"/>
                      <a:pt x="45" y="5"/>
                    </a:cubicBezTo>
                    <a:lnTo>
                      <a:pt x="45" y="5"/>
                    </a:lnTo>
                    <a:cubicBezTo>
                      <a:pt x="36" y="0"/>
                      <a:pt x="27" y="4"/>
                      <a:pt x="23" y="12"/>
                    </a:cubicBezTo>
                    <a:lnTo>
                      <a:pt x="23" y="12"/>
                    </a:lnTo>
                    <a:cubicBezTo>
                      <a:pt x="15" y="17"/>
                      <a:pt x="8" y="24"/>
                      <a:pt x="4" y="32"/>
                    </a:cubicBezTo>
                    <a:lnTo>
                      <a:pt x="4" y="32"/>
                    </a:lnTo>
                    <a:cubicBezTo>
                      <a:pt x="0" y="39"/>
                      <a:pt x="1" y="46"/>
                      <a:pt x="6" y="52"/>
                    </a:cubicBezTo>
                    <a:lnTo>
                      <a:pt x="6" y="52"/>
                    </a:lnTo>
                    <a:cubicBezTo>
                      <a:pt x="18" y="66"/>
                      <a:pt x="39" y="65"/>
                      <a:pt x="53"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8" name="Freeform 409">
                <a:extLst>
                  <a:ext uri="{FF2B5EF4-FFF2-40B4-BE49-F238E27FC236}">
                    <a16:creationId xmlns:a16="http://schemas.microsoft.com/office/drawing/2014/main" id="{B228B7ED-D367-034A-8CF0-F43ACBE4E8EA}"/>
                  </a:ext>
                </a:extLst>
              </p:cNvPr>
              <p:cNvSpPr>
                <a:spLocks noChangeArrowheads="1"/>
              </p:cNvSpPr>
              <p:nvPr/>
            </p:nvSpPr>
            <p:spPr bwMode="auto">
              <a:xfrm>
                <a:off x="5123938" y="4014782"/>
                <a:ext cx="14042" cy="16201"/>
              </a:xfrm>
              <a:custGeom>
                <a:avLst/>
                <a:gdLst>
                  <a:gd name="T0" fmla="*/ 11 w 56"/>
                  <a:gd name="T1" fmla="*/ 56 h 64"/>
                  <a:gd name="T2" fmla="*/ 11 w 56"/>
                  <a:gd name="T3" fmla="*/ 56 h 64"/>
                  <a:gd name="T4" fmla="*/ 53 w 56"/>
                  <a:gd name="T5" fmla="*/ 23 h 64"/>
                  <a:gd name="T6" fmla="*/ 53 w 56"/>
                  <a:gd name="T7" fmla="*/ 23 h 64"/>
                  <a:gd name="T8" fmla="*/ 39 w 56"/>
                  <a:gd name="T9" fmla="*/ 7 h 64"/>
                  <a:gd name="T10" fmla="*/ 39 w 56"/>
                  <a:gd name="T11" fmla="*/ 7 h 64"/>
                  <a:gd name="T12" fmla="*/ 19 w 56"/>
                  <a:gd name="T13" fmla="*/ 5 h 64"/>
                  <a:gd name="T14" fmla="*/ 19 w 56"/>
                  <a:gd name="T15" fmla="*/ 5 h 64"/>
                  <a:gd name="T16" fmla="*/ 0 w 56"/>
                  <a:gd name="T17" fmla="*/ 40 h 64"/>
                  <a:gd name="T18" fmla="*/ 0 w 56"/>
                  <a:gd name="T19" fmla="*/ 40 h 64"/>
                  <a:gd name="T20" fmla="*/ 11 w 56"/>
                  <a:gd name="T21"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64">
                    <a:moveTo>
                      <a:pt x="11" y="56"/>
                    </a:moveTo>
                    <a:lnTo>
                      <a:pt x="11" y="56"/>
                    </a:lnTo>
                    <a:cubicBezTo>
                      <a:pt x="32" y="63"/>
                      <a:pt x="55" y="45"/>
                      <a:pt x="53" y="23"/>
                    </a:cubicBezTo>
                    <a:lnTo>
                      <a:pt x="53" y="23"/>
                    </a:lnTo>
                    <a:cubicBezTo>
                      <a:pt x="52" y="16"/>
                      <a:pt x="46" y="9"/>
                      <a:pt x="39" y="7"/>
                    </a:cubicBezTo>
                    <a:lnTo>
                      <a:pt x="39" y="7"/>
                    </a:lnTo>
                    <a:cubicBezTo>
                      <a:pt x="34" y="2"/>
                      <a:pt x="27" y="0"/>
                      <a:pt x="19" y="5"/>
                    </a:cubicBezTo>
                    <a:lnTo>
                      <a:pt x="19" y="5"/>
                    </a:lnTo>
                    <a:cubicBezTo>
                      <a:pt x="7" y="12"/>
                      <a:pt x="0" y="25"/>
                      <a:pt x="0" y="40"/>
                    </a:cubicBezTo>
                    <a:lnTo>
                      <a:pt x="0" y="40"/>
                    </a:lnTo>
                    <a:cubicBezTo>
                      <a:pt x="0" y="47"/>
                      <a:pt x="5" y="53"/>
                      <a:pt x="11" y="5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9" name="Freeform 410">
                <a:extLst>
                  <a:ext uri="{FF2B5EF4-FFF2-40B4-BE49-F238E27FC236}">
                    <a16:creationId xmlns:a16="http://schemas.microsoft.com/office/drawing/2014/main" id="{2E7EED1E-3A8F-8941-B7FF-ED0B2D0E7AC2}"/>
                  </a:ext>
                </a:extLst>
              </p:cNvPr>
              <p:cNvSpPr>
                <a:spLocks noChangeArrowheads="1"/>
              </p:cNvSpPr>
              <p:nvPr/>
            </p:nvSpPr>
            <p:spPr bwMode="auto">
              <a:xfrm>
                <a:off x="5088295" y="3989939"/>
                <a:ext cx="14041" cy="15122"/>
              </a:xfrm>
              <a:custGeom>
                <a:avLst/>
                <a:gdLst>
                  <a:gd name="T0" fmla="*/ 21 w 59"/>
                  <a:gd name="T1" fmla="*/ 44 h 60"/>
                  <a:gd name="T2" fmla="*/ 21 w 59"/>
                  <a:gd name="T3" fmla="*/ 44 h 60"/>
                  <a:gd name="T4" fmla="*/ 44 w 59"/>
                  <a:gd name="T5" fmla="*/ 21 h 60"/>
                  <a:gd name="T6" fmla="*/ 44 w 59"/>
                  <a:gd name="T7" fmla="*/ 21 h 60"/>
                  <a:gd name="T8" fmla="*/ 38 w 59"/>
                  <a:gd name="T9" fmla="*/ 15 h 60"/>
                  <a:gd name="T10" fmla="*/ 38 w 59"/>
                  <a:gd name="T11" fmla="*/ 15 h 60"/>
                  <a:gd name="T12" fmla="*/ 15 w 59"/>
                  <a:gd name="T13" fmla="*/ 38 h 60"/>
                  <a:gd name="T14" fmla="*/ 21 w 59"/>
                  <a:gd name="T15" fmla="*/ 44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60">
                    <a:moveTo>
                      <a:pt x="21" y="44"/>
                    </a:moveTo>
                    <a:lnTo>
                      <a:pt x="21" y="44"/>
                    </a:lnTo>
                    <a:cubicBezTo>
                      <a:pt x="36" y="59"/>
                      <a:pt x="58" y="36"/>
                      <a:pt x="44" y="21"/>
                    </a:cubicBezTo>
                    <a:lnTo>
                      <a:pt x="44" y="21"/>
                    </a:lnTo>
                    <a:cubicBezTo>
                      <a:pt x="42" y="19"/>
                      <a:pt x="40" y="17"/>
                      <a:pt x="38" y="15"/>
                    </a:cubicBezTo>
                    <a:lnTo>
                      <a:pt x="38" y="15"/>
                    </a:lnTo>
                    <a:cubicBezTo>
                      <a:pt x="23" y="0"/>
                      <a:pt x="0" y="23"/>
                      <a:pt x="15" y="38"/>
                    </a:cubicBezTo>
                    <a:lnTo>
                      <a:pt x="21" y="4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0" name="Freeform 411">
                <a:extLst>
                  <a:ext uri="{FF2B5EF4-FFF2-40B4-BE49-F238E27FC236}">
                    <a16:creationId xmlns:a16="http://schemas.microsoft.com/office/drawing/2014/main" id="{522BEDB6-5CF7-484F-A858-C94F44D017E8}"/>
                  </a:ext>
                </a:extLst>
              </p:cNvPr>
              <p:cNvSpPr>
                <a:spLocks noChangeArrowheads="1"/>
              </p:cNvSpPr>
              <p:nvPr/>
            </p:nvSpPr>
            <p:spPr bwMode="auto">
              <a:xfrm>
                <a:off x="5079654" y="4025584"/>
                <a:ext cx="19442" cy="19442"/>
              </a:xfrm>
              <a:custGeom>
                <a:avLst/>
                <a:gdLst>
                  <a:gd name="T0" fmla="*/ 8 w 78"/>
                  <a:gd name="T1" fmla="*/ 49 h 78"/>
                  <a:gd name="T2" fmla="*/ 8 w 78"/>
                  <a:gd name="T3" fmla="*/ 49 h 78"/>
                  <a:gd name="T4" fmla="*/ 64 w 78"/>
                  <a:gd name="T5" fmla="*/ 54 h 78"/>
                  <a:gd name="T6" fmla="*/ 64 w 78"/>
                  <a:gd name="T7" fmla="*/ 54 h 78"/>
                  <a:gd name="T8" fmla="*/ 43 w 78"/>
                  <a:gd name="T9" fmla="*/ 2 h 78"/>
                  <a:gd name="T10" fmla="*/ 43 w 78"/>
                  <a:gd name="T11" fmla="*/ 2 h 78"/>
                  <a:gd name="T12" fmla="*/ 42 w 78"/>
                  <a:gd name="T13" fmla="*/ 2 h 78"/>
                  <a:gd name="T14" fmla="*/ 42 w 78"/>
                  <a:gd name="T15" fmla="*/ 2 h 78"/>
                  <a:gd name="T16" fmla="*/ 38 w 78"/>
                  <a:gd name="T17" fmla="*/ 1 h 78"/>
                  <a:gd name="T18" fmla="*/ 38 w 78"/>
                  <a:gd name="T19" fmla="*/ 1 h 78"/>
                  <a:gd name="T20" fmla="*/ 7 w 78"/>
                  <a:gd name="T21" fmla="*/ 44 h 78"/>
                  <a:gd name="T22" fmla="*/ 7 w 78"/>
                  <a:gd name="T23" fmla="*/ 44 h 78"/>
                  <a:gd name="T24" fmla="*/ 8 w 78"/>
                  <a:gd name="T25" fmla="*/ 4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78">
                    <a:moveTo>
                      <a:pt x="8" y="49"/>
                    </a:moveTo>
                    <a:lnTo>
                      <a:pt x="8" y="49"/>
                    </a:lnTo>
                    <a:cubicBezTo>
                      <a:pt x="14" y="77"/>
                      <a:pt x="50" y="73"/>
                      <a:pt x="64" y="54"/>
                    </a:cubicBezTo>
                    <a:lnTo>
                      <a:pt x="64" y="54"/>
                    </a:lnTo>
                    <a:cubicBezTo>
                      <a:pt x="77" y="35"/>
                      <a:pt x="66" y="6"/>
                      <a:pt x="43" y="2"/>
                    </a:cubicBezTo>
                    <a:lnTo>
                      <a:pt x="43" y="2"/>
                    </a:lnTo>
                    <a:lnTo>
                      <a:pt x="42" y="2"/>
                    </a:lnTo>
                    <a:lnTo>
                      <a:pt x="42" y="2"/>
                    </a:lnTo>
                    <a:cubicBezTo>
                      <a:pt x="40" y="1"/>
                      <a:pt x="39" y="1"/>
                      <a:pt x="38" y="1"/>
                    </a:cubicBezTo>
                    <a:lnTo>
                      <a:pt x="38" y="1"/>
                    </a:lnTo>
                    <a:cubicBezTo>
                      <a:pt x="14" y="0"/>
                      <a:pt x="0" y="23"/>
                      <a:pt x="7" y="44"/>
                    </a:cubicBezTo>
                    <a:lnTo>
                      <a:pt x="7" y="44"/>
                    </a:lnTo>
                    <a:cubicBezTo>
                      <a:pt x="7" y="46"/>
                      <a:pt x="8" y="47"/>
                      <a:pt x="8" y="4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1" name="Freeform 412">
                <a:extLst>
                  <a:ext uri="{FF2B5EF4-FFF2-40B4-BE49-F238E27FC236}">
                    <a16:creationId xmlns:a16="http://schemas.microsoft.com/office/drawing/2014/main" id="{CF17BA14-87FF-7C41-B262-60E2E74604B8}"/>
                  </a:ext>
                </a:extLst>
              </p:cNvPr>
              <p:cNvSpPr>
                <a:spLocks noChangeArrowheads="1"/>
              </p:cNvSpPr>
              <p:nvPr/>
            </p:nvSpPr>
            <p:spPr bwMode="auto">
              <a:xfrm>
                <a:off x="4880913" y="4114153"/>
                <a:ext cx="12961" cy="12961"/>
              </a:xfrm>
              <a:custGeom>
                <a:avLst/>
                <a:gdLst>
                  <a:gd name="T0" fmla="*/ 14 w 54"/>
                  <a:gd name="T1" fmla="*/ 31 h 54"/>
                  <a:gd name="T2" fmla="*/ 14 w 54"/>
                  <a:gd name="T3" fmla="*/ 31 h 54"/>
                  <a:gd name="T4" fmla="*/ 17 w 54"/>
                  <a:gd name="T5" fmla="*/ 35 h 54"/>
                  <a:gd name="T6" fmla="*/ 17 w 54"/>
                  <a:gd name="T7" fmla="*/ 35 h 54"/>
                  <a:gd name="T8" fmla="*/ 17 w 54"/>
                  <a:gd name="T9" fmla="*/ 35 h 54"/>
                  <a:gd name="T10" fmla="*/ 17 w 54"/>
                  <a:gd name="T11" fmla="*/ 35 h 54"/>
                  <a:gd name="T12" fmla="*/ 14 w 54"/>
                  <a:gd name="T13" fmla="*/ 31 h 54"/>
                  <a:gd name="T14" fmla="*/ 45 w 54"/>
                  <a:gd name="T15" fmla="*/ 40 h 54"/>
                  <a:gd name="T16" fmla="*/ 45 w 54"/>
                  <a:gd name="T17" fmla="*/ 40 h 54"/>
                  <a:gd name="T18" fmla="*/ 35 w 54"/>
                  <a:gd name="T19" fmla="*/ 4 h 54"/>
                  <a:gd name="T20" fmla="*/ 35 w 54"/>
                  <a:gd name="T21" fmla="*/ 4 h 54"/>
                  <a:gd name="T22" fmla="*/ 16 w 54"/>
                  <a:gd name="T23" fmla="*/ 7 h 54"/>
                  <a:gd name="T24" fmla="*/ 16 w 54"/>
                  <a:gd name="T25" fmla="*/ 7 h 54"/>
                  <a:gd name="T26" fmla="*/ 12 w 54"/>
                  <a:gd name="T27" fmla="*/ 9 h 54"/>
                  <a:gd name="T28" fmla="*/ 12 w 54"/>
                  <a:gd name="T29" fmla="*/ 9 h 54"/>
                  <a:gd name="T30" fmla="*/ 13 w 54"/>
                  <a:gd name="T31" fmla="*/ 45 h 54"/>
                  <a:gd name="T32" fmla="*/ 13 w 54"/>
                  <a:gd name="T33" fmla="*/ 45 h 54"/>
                  <a:gd name="T34" fmla="*/ 45 w 54"/>
                  <a:gd name="T35"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54">
                    <a:moveTo>
                      <a:pt x="14" y="31"/>
                    </a:moveTo>
                    <a:lnTo>
                      <a:pt x="14" y="31"/>
                    </a:lnTo>
                    <a:cubicBezTo>
                      <a:pt x="15" y="33"/>
                      <a:pt x="16" y="34"/>
                      <a:pt x="17" y="35"/>
                    </a:cubicBezTo>
                    <a:lnTo>
                      <a:pt x="17" y="35"/>
                    </a:lnTo>
                    <a:lnTo>
                      <a:pt x="17" y="35"/>
                    </a:lnTo>
                    <a:lnTo>
                      <a:pt x="17" y="35"/>
                    </a:lnTo>
                    <a:cubicBezTo>
                      <a:pt x="16" y="34"/>
                      <a:pt x="15" y="33"/>
                      <a:pt x="14" y="31"/>
                    </a:cubicBezTo>
                    <a:close/>
                    <a:moveTo>
                      <a:pt x="45" y="40"/>
                    </a:moveTo>
                    <a:lnTo>
                      <a:pt x="45" y="40"/>
                    </a:lnTo>
                    <a:cubicBezTo>
                      <a:pt x="53" y="26"/>
                      <a:pt x="46" y="11"/>
                      <a:pt x="35" y="4"/>
                    </a:cubicBezTo>
                    <a:lnTo>
                      <a:pt x="35" y="4"/>
                    </a:lnTo>
                    <a:cubicBezTo>
                      <a:pt x="27" y="0"/>
                      <a:pt x="21" y="2"/>
                      <a:pt x="16" y="7"/>
                    </a:cubicBezTo>
                    <a:lnTo>
                      <a:pt x="16" y="7"/>
                    </a:lnTo>
                    <a:cubicBezTo>
                      <a:pt x="14" y="7"/>
                      <a:pt x="13" y="8"/>
                      <a:pt x="12" y="9"/>
                    </a:cubicBezTo>
                    <a:lnTo>
                      <a:pt x="12" y="9"/>
                    </a:lnTo>
                    <a:cubicBezTo>
                      <a:pt x="0" y="18"/>
                      <a:pt x="0" y="35"/>
                      <a:pt x="13" y="45"/>
                    </a:cubicBezTo>
                    <a:lnTo>
                      <a:pt x="13" y="45"/>
                    </a:lnTo>
                    <a:cubicBezTo>
                      <a:pt x="24" y="53"/>
                      <a:pt x="39" y="51"/>
                      <a:pt x="45" y="4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2" name="Freeform 413">
                <a:extLst>
                  <a:ext uri="{FF2B5EF4-FFF2-40B4-BE49-F238E27FC236}">
                    <a16:creationId xmlns:a16="http://schemas.microsoft.com/office/drawing/2014/main" id="{690B55DE-9170-6F4A-878C-C65262E8A6B8}"/>
                  </a:ext>
                </a:extLst>
              </p:cNvPr>
              <p:cNvSpPr>
                <a:spLocks noChangeArrowheads="1"/>
              </p:cNvSpPr>
              <p:nvPr/>
            </p:nvSpPr>
            <p:spPr bwMode="auto">
              <a:xfrm>
                <a:off x="4910076" y="4110912"/>
                <a:ext cx="17282" cy="16202"/>
              </a:xfrm>
              <a:custGeom>
                <a:avLst/>
                <a:gdLst>
                  <a:gd name="T0" fmla="*/ 25 w 70"/>
                  <a:gd name="T1" fmla="*/ 60 h 67"/>
                  <a:gd name="T2" fmla="*/ 25 w 70"/>
                  <a:gd name="T3" fmla="*/ 60 h 67"/>
                  <a:gd name="T4" fmla="*/ 57 w 70"/>
                  <a:gd name="T5" fmla="*/ 55 h 67"/>
                  <a:gd name="T6" fmla="*/ 57 w 70"/>
                  <a:gd name="T7" fmla="*/ 55 h 67"/>
                  <a:gd name="T8" fmla="*/ 69 w 70"/>
                  <a:gd name="T9" fmla="*/ 19 h 67"/>
                  <a:gd name="T10" fmla="*/ 69 w 70"/>
                  <a:gd name="T11" fmla="*/ 19 h 67"/>
                  <a:gd name="T12" fmla="*/ 57 w 70"/>
                  <a:gd name="T13" fmla="*/ 3 h 67"/>
                  <a:gd name="T14" fmla="*/ 57 w 70"/>
                  <a:gd name="T15" fmla="*/ 3 h 67"/>
                  <a:gd name="T16" fmla="*/ 49 w 70"/>
                  <a:gd name="T17" fmla="*/ 2 h 67"/>
                  <a:gd name="T18" fmla="*/ 49 w 70"/>
                  <a:gd name="T19" fmla="*/ 2 h 67"/>
                  <a:gd name="T20" fmla="*/ 35 w 70"/>
                  <a:gd name="T21" fmla="*/ 3 h 67"/>
                  <a:gd name="T22" fmla="*/ 35 w 70"/>
                  <a:gd name="T23" fmla="*/ 3 h 67"/>
                  <a:gd name="T24" fmla="*/ 25 w 70"/>
                  <a:gd name="T25"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67">
                    <a:moveTo>
                      <a:pt x="25" y="60"/>
                    </a:moveTo>
                    <a:lnTo>
                      <a:pt x="25" y="60"/>
                    </a:lnTo>
                    <a:cubicBezTo>
                      <a:pt x="35" y="66"/>
                      <a:pt x="49" y="62"/>
                      <a:pt x="57" y="55"/>
                    </a:cubicBezTo>
                    <a:lnTo>
                      <a:pt x="57" y="55"/>
                    </a:lnTo>
                    <a:cubicBezTo>
                      <a:pt x="68" y="46"/>
                      <a:pt x="69" y="32"/>
                      <a:pt x="69" y="19"/>
                    </a:cubicBezTo>
                    <a:lnTo>
                      <a:pt x="69" y="19"/>
                    </a:lnTo>
                    <a:cubicBezTo>
                      <a:pt x="69" y="12"/>
                      <a:pt x="64" y="6"/>
                      <a:pt x="57" y="3"/>
                    </a:cubicBezTo>
                    <a:lnTo>
                      <a:pt x="57" y="3"/>
                    </a:lnTo>
                    <a:cubicBezTo>
                      <a:pt x="54" y="2"/>
                      <a:pt x="51" y="2"/>
                      <a:pt x="49" y="2"/>
                    </a:cubicBezTo>
                    <a:lnTo>
                      <a:pt x="49" y="2"/>
                    </a:lnTo>
                    <a:cubicBezTo>
                      <a:pt x="45" y="0"/>
                      <a:pt x="40" y="0"/>
                      <a:pt x="35" y="3"/>
                    </a:cubicBezTo>
                    <a:lnTo>
                      <a:pt x="35" y="3"/>
                    </a:lnTo>
                    <a:cubicBezTo>
                      <a:pt x="16" y="16"/>
                      <a:pt x="0" y="43"/>
                      <a:pt x="25" y="6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3" name="Freeform 419">
                <a:extLst>
                  <a:ext uri="{FF2B5EF4-FFF2-40B4-BE49-F238E27FC236}">
                    <a16:creationId xmlns:a16="http://schemas.microsoft.com/office/drawing/2014/main" id="{4AD02FC1-3A7A-8A48-B05A-1CE6FDC07C82}"/>
                  </a:ext>
                </a:extLst>
              </p:cNvPr>
              <p:cNvSpPr>
                <a:spLocks noChangeArrowheads="1"/>
              </p:cNvSpPr>
              <p:nvPr/>
            </p:nvSpPr>
            <p:spPr bwMode="auto">
              <a:xfrm>
                <a:off x="4762101" y="4188680"/>
                <a:ext cx="23762" cy="25923"/>
              </a:xfrm>
              <a:custGeom>
                <a:avLst/>
                <a:gdLst>
                  <a:gd name="T0" fmla="*/ 12 w 99"/>
                  <a:gd name="T1" fmla="*/ 86 h 107"/>
                  <a:gd name="T2" fmla="*/ 12 w 99"/>
                  <a:gd name="T3" fmla="*/ 86 h 107"/>
                  <a:gd name="T4" fmla="*/ 35 w 99"/>
                  <a:gd name="T5" fmla="*/ 105 h 107"/>
                  <a:gd name="T6" fmla="*/ 35 w 99"/>
                  <a:gd name="T7" fmla="*/ 105 h 107"/>
                  <a:gd name="T8" fmla="*/ 85 w 99"/>
                  <a:gd name="T9" fmla="*/ 76 h 107"/>
                  <a:gd name="T10" fmla="*/ 85 w 99"/>
                  <a:gd name="T11" fmla="*/ 76 h 107"/>
                  <a:gd name="T12" fmla="*/ 80 w 99"/>
                  <a:gd name="T13" fmla="*/ 17 h 107"/>
                  <a:gd name="T14" fmla="*/ 80 w 99"/>
                  <a:gd name="T15" fmla="*/ 17 h 107"/>
                  <a:gd name="T16" fmla="*/ 42 w 99"/>
                  <a:gd name="T17" fmla="*/ 2 h 107"/>
                  <a:gd name="T18" fmla="*/ 42 w 99"/>
                  <a:gd name="T19" fmla="*/ 2 h 107"/>
                  <a:gd name="T20" fmla="*/ 28 w 99"/>
                  <a:gd name="T21" fmla="*/ 6 h 107"/>
                  <a:gd name="T22" fmla="*/ 28 w 99"/>
                  <a:gd name="T23" fmla="*/ 6 h 107"/>
                  <a:gd name="T24" fmla="*/ 25 w 99"/>
                  <a:gd name="T25" fmla="*/ 8 h 107"/>
                  <a:gd name="T26" fmla="*/ 25 w 99"/>
                  <a:gd name="T27" fmla="*/ 8 h 107"/>
                  <a:gd name="T28" fmla="*/ 9 w 99"/>
                  <a:gd name="T29" fmla="*/ 64 h 107"/>
                  <a:gd name="T30" fmla="*/ 9 w 99"/>
                  <a:gd name="T31" fmla="*/ 64 h 107"/>
                  <a:gd name="T32" fmla="*/ 9 w 99"/>
                  <a:gd name="T33" fmla="*/ 64 h 107"/>
                  <a:gd name="T34" fmla="*/ 9 w 99"/>
                  <a:gd name="T35" fmla="*/ 64 h 107"/>
                  <a:gd name="T36" fmla="*/ 12 w 99"/>
                  <a:gd name="T37" fmla="*/ 8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07">
                    <a:moveTo>
                      <a:pt x="12" y="86"/>
                    </a:moveTo>
                    <a:lnTo>
                      <a:pt x="12" y="86"/>
                    </a:lnTo>
                    <a:cubicBezTo>
                      <a:pt x="13" y="96"/>
                      <a:pt x="24" y="106"/>
                      <a:pt x="35" y="105"/>
                    </a:cubicBezTo>
                    <a:lnTo>
                      <a:pt x="35" y="105"/>
                    </a:lnTo>
                    <a:cubicBezTo>
                      <a:pt x="56" y="102"/>
                      <a:pt x="73" y="94"/>
                      <a:pt x="85" y="76"/>
                    </a:cubicBezTo>
                    <a:lnTo>
                      <a:pt x="85" y="76"/>
                    </a:lnTo>
                    <a:cubicBezTo>
                      <a:pt x="98" y="58"/>
                      <a:pt x="93" y="34"/>
                      <a:pt x="80" y="17"/>
                    </a:cubicBezTo>
                    <a:lnTo>
                      <a:pt x="80" y="17"/>
                    </a:lnTo>
                    <a:cubicBezTo>
                      <a:pt x="71" y="5"/>
                      <a:pt x="56" y="0"/>
                      <a:pt x="42" y="2"/>
                    </a:cubicBezTo>
                    <a:lnTo>
                      <a:pt x="42" y="2"/>
                    </a:lnTo>
                    <a:cubicBezTo>
                      <a:pt x="37" y="2"/>
                      <a:pt x="32" y="3"/>
                      <a:pt x="28" y="6"/>
                    </a:cubicBezTo>
                    <a:lnTo>
                      <a:pt x="28" y="6"/>
                    </a:lnTo>
                    <a:cubicBezTo>
                      <a:pt x="27" y="6"/>
                      <a:pt x="26" y="7"/>
                      <a:pt x="25" y="8"/>
                    </a:cubicBezTo>
                    <a:lnTo>
                      <a:pt x="25" y="8"/>
                    </a:lnTo>
                    <a:cubicBezTo>
                      <a:pt x="4" y="19"/>
                      <a:pt x="0" y="44"/>
                      <a:pt x="9" y="64"/>
                    </a:cubicBezTo>
                    <a:lnTo>
                      <a:pt x="9" y="64"/>
                    </a:lnTo>
                    <a:lnTo>
                      <a:pt x="9" y="64"/>
                    </a:lnTo>
                    <a:lnTo>
                      <a:pt x="9" y="64"/>
                    </a:lnTo>
                    <a:cubicBezTo>
                      <a:pt x="9" y="71"/>
                      <a:pt x="10" y="79"/>
                      <a:pt x="12"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4" name="Freeform 420">
                <a:extLst>
                  <a:ext uri="{FF2B5EF4-FFF2-40B4-BE49-F238E27FC236}">
                    <a16:creationId xmlns:a16="http://schemas.microsoft.com/office/drawing/2014/main" id="{179D52FF-7111-024E-914E-208781B48EA5}"/>
                  </a:ext>
                </a:extLst>
              </p:cNvPr>
              <p:cNvSpPr>
                <a:spLocks noChangeArrowheads="1"/>
              </p:cNvSpPr>
              <p:nvPr/>
            </p:nvSpPr>
            <p:spPr bwMode="auto">
              <a:xfrm>
                <a:off x="4810706" y="4030984"/>
                <a:ext cx="20522" cy="19442"/>
              </a:xfrm>
              <a:custGeom>
                <a:avLst/>
                <a:gdLst>
                  <a:gd name="T0" fmla="*/ 69 w 82"/>
                  <a:gd name="T1" fmla="*/ 13 h 78"/>
                  <a:gd name="T2" fmla="*/ 69 w 82"/>
                  <a:gd name="T3" fmla="*/ 13 h 78"/>
                  <a:gd name="T4" fmla="*/ 38 w 82"/>
                  <a:gd name="T5" fmla="*/ 3 h 78"/>
                  <a:gd name="T6" fmla="*/ 38 w 82"/>
                  <a:gd name="T7" fmla="*/ 3 h 78"/>
                  <a:gd name="T8" fmla="*/ 26 w 82"/>
                  <a:gd name="T9" fmla="*/ 0 h 78"/>
                  <a:gd name="T10" fmla="*/ 26 w 82"/>
                  <a:gd name="T11" fmla="*/ 0 h 78"/>
                  <a:gd name="T12" fmla="*/ 1 w 82"/>
                  <a:gd name="T13" fmla="*/ 24 h 78"/>
                  <a:gd name="T14" fmla="*/ 1 w 82"/>
                  <a:gd name="T15" fmla="*/ 24 h 78"/>
                  <a:gd name="T16" fmla="*/ 3 w 82"/>
                  <a:gd name="T17" fmla="*/ 52 h 78"/>
                  <a:gd name="T18" fmla="*/ 3 w 82"/>
                  <a:gd name="T19" fmla="*/ 52 h 78"/>
                  <a:gd name="T20" fmla="*/ 34 w 82"/>
                  <a:gd name="T21" fmla="*/ 75 h 78"/>
                  <a:gd name="T22" fmla="*/ 34 w 82"/>
                  <a:gd name="T23" fmla="*/ 75 h 78"/>
                  <a:gd name="T24" fmla="*/ 71 w 82"/>
                  <a:gd name="T25" fmla="*/ 55 h 78"/>
                  <a:gd name="T26" fmla="*/ 71 w 82"/>
                  <a:gd name="T27" fmla="*/ 55 h 78"/>
                  <a:gd name="T28" fmla="*/ 69 w 82"/>
                  <a:gd name="T29" fmla="*/ 1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78">
                    <a:moveTo>
                      <a:pt x="69" y="13"/>
                    </a:moveTo>
                    <a:lnTo>
                      <a:pt x="69" y="13"/>
                    </a:lnTo>
                    <a:cubicBezTo>
                      <a:pt x="61" y="4"/>
                      <a:pt x="49" y="1"/>
                      <a:pt x="38" y="3"/>
                    </a:cubicBezTo>
                    <a:lnTo>
                      <a:pt x="38" y="3"/>
                    </a:lnTo>
                    <a:cubicBezTo>
                      <a:pt x="35" y="1"/>
                      <a:pt x="30" y="0"/>
                      <a:pt x="26" y="0"/>
                    </a:cubicBezTo>
                    <a:lnTo>
                      <a:pt x="26" y="0"/>
                    </a:lnTo>
                    <a:cubicBezTo>
                      <a:pt x="13" y="0"/>
                      <a:pt x="0" y="11"/>
                      <a:pt x="1" y="24"/>
                    </a:cubicBezTo>
                    <a:lnTo>
                      <a:pt x="1" y="24"/>
                    </a:lnTo>
                    <a:cubicBezTo>
                      <a:pt x="1" y="33"/>
                      <a:pt x="2" y="42"/>
                      <a:pt x="3" y="52"/>
                    </a:cubicBezTo>
                    <a:lnTo>
                      <a:pt x="3" y="52"/>
                    </a:lnTo>
                    <a:cubicBezTo>
                      <a:pt x="4" y="69"/>
                      <a:pt x="17" y="77"/>
                      <a:pt x="34" y="75"/>
                    </a:cubicBezTo>
                    <a:lnTo>
                      <a:pt x="34" y="75"/>
                    </a:lnTo>
                    <a:cubicBezTo>
                      <a:pt x="49" y="73"/>
                      <a:pt x="62" y="67"/>
                      <a:pt x="71" y="55"/>
                    </a:cubicBezTo>
                    <a:lnTo>
                      <a:pt x="71" y="55"/>
                    </a:lnTo>
                    <a:cubicBezTo>
                      <a:pt x="81" y="42"/>
                      <a:pt x="79" y="25"/>
                      <a:pt x="69"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35" name="Freeform 422">
                <a:extLst>
                  <a:ext uri="{FF2B5EF4-FFF2-40B4-BE49-F238E27FC236}">
                    <a16:creationId xmlns:a16="http://schemas.microsoft.com/office/drawing/2014/main" id="{E8CCAF3D-A7A5-9346-AE13-6CB68E1B6C6C}"/>
                  </a:ext>
                </a:extLst>
              </p:cNvPr>
              <p:cNvSpPr>
                <a:spLocks noChangeArrowheads="1"/>
              </p:cNvSpPr>
              <p:nvPr/>
            </p:nvSpPr>
            <p:spPr bwMode="auto">
              <a:xfrm>
                <a:off x="4825828" y="4210283"/>
                <a:ext cx="20522" cy="24843"/>
              </a:xfrm>
              <a:custGeom>
                <a:avLst/>
                <a:gdLst>
                  <a:gd name="T0" fmla="*/ 59 w 85"/>
                  <a:gd name="T1" fmla="*/ 42 h 100"/>
                  <a:gd name="T2" fmla="*/ 59 w 85"/>
                  <a:gd name="T3" fmla="*/ 42 h 100"/>
                  <a:gd name="T4" fmla="*/ 60 w 85"/>
                  <a:gd name="T5" fmla="*/ 46 h 100"/>
                  <a:gd name="T6" fmla="*/ 60 w 85"/>
                  <a:gd name="T7" fmla="*/ 46 h 100"/>
                  <a:gd name="T8" fmla="*/ 59 w 85"/>
                  <a:gd name="T9" fmla="*/ 42 h 100"/>
                  <a:gd name="T10" fmla="*/ 45 w 85"/>
                  <a:gd name="T11" fmla="*/ 5 h 100"/>
                  <a:gd name="T12" fmla="*/ 45 w 85"/>
                  <a:gd name="T13" fmla="*/ 5 h 100"/>
                  <a:gd name="T14" fmla="*/ 45 w 85"/>
                  <a:gd name="T15" fmla="*/ 5 h 100"/>
                  <a:gd name="T16" fmla="*/ 45 w 85"/>
                  <a:gd name="T17" fmla="*/ 5 h 100"/>
                  <a:gd name="T18" fmla="*/ 16 w 85"/>
                  <a:gd name="T19" fmla="*/ 15 h 100"/>
                  <a:gd name="T20" fmla="*/ 16 w 85"/>
                  <a:gd name="T21" fmla="*/ 15 h 100"/>
                  <a:gd name="T22" fmla="*/ 12 w 85"/>
                  <a:gd name="T23" fmla="*/ 86 h 100"/>
                  <a:gd name="T24" fmla="*/ 12 w 85"/>
                  <a:gd name="T25" fmla="*/ 86 h 100"/>
                  <a:gd name="T26" fmla="*/ 32 w 85"/>
                  <a:gd name="T27" fmla="*/ 99 h 100"/>
                  <a:gd name="T28" fmla="*/ 32 w 85"/>
                  <a:gd name="T29" fmla="*/ 99 h 100"/>
                  <a:gd name="T30" fmla="*/ 75 w 85"/>
                  <a:gd name="T31" fmla="*/ 70 h 100"/>
                  <a:gd name="T32" fmla="*/ 75 w 85"/>
                  <a:gd name="T33" fmla="*/ 70 h 100"/>
                  <a:gd name="T34" fmla="*/ 73 w 85"/>
                  <a:gd name="T35" fmla="*/ 16 h 100"/>
                  <a:gd name="T36" fmla="*/ 73 w 85"/>
                  <a:gd name="T37" fmla="*/ 16 h 100"/>
                  <a:gd name="T38" fmla="*/ 45 w 85"/>
                  <a:gd name="T39" fmla="*/ 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100">
                    <a:moveTo>
                      <a:pt x="59" y="42"/>
                    </a:moveTo>
                    <a:lnTo>
                      <a:pt x="59" y="42"/>
                    </a:lnTo>
                    <a:cubicBezTo>
                      <a:pt x="60" y="44"/>
                      <a:pt x="60" y="45"/>
                      <a:pt x="60" y="46"/>
                    </a:cubicBezTo>
                    <a:lnTo>
                      <a:pt x="60" y="46"/>
                    </a:lnTo>
                    <a:cubicBezTo>
                      <a:pt x="60" y="45"/>
                      <a:pt x="60" y="44"/>
                      <a:pt x="59" y="42"/>
                    </a:cubicBezTo>
                    <a:close/>
                    <a:moveTo>
                      <a:pt x="45" y="5"/>
                    </a:moveTo>
                    <a:lnTo>
                      <a:pt x="45" y="5"/>
                    </a:lnTo>
                    <a:lnTo>
                      <a:pt x="45" y="5"/>
                    </a:lnTo>
                    <a:lnTo>
                      <a:pt x="45" y="5"/>
                    </a:lnTo>
                    <a:cubicBezTo>
                      <a:pt x="34" y="0"/>
                      <a:pt x="24" y="5"/>
                      <a:pt x="16" y="15"/>
                    </a:cubicBezTo>
                    <a:lnTo>
                      <a:pt x="16" y="15"/>
                    </a:lnTo>
                    <a:cubicBezTo>
                      <a:pt x="0" y="36"/>
                      <a:pt x="0" y="63"/>
                      <a:pt x="12" y="86"/>
                    </a:cubicBezTo>
                    <a:lnTo>
                      <a:pt x="12" y="86"/>
                    </a:lnTo>
                    <a:cubicBezTo>
                      <a:pt x="15" y="93"/>
                      <a:pt x="25" y="99"/>
                      <a:pt x="32" y="99"/>
                    </a:cubicBezTo>
                    <a:lnTo>
                      <a:pt x="32" y="99"/>
                    </a:lnTo>
                    <a:cubicBezTo>
                      <a:pt x="50" y="96"/>
                      <a:pt x="66" y="87"/>
                      <a:pt x="75" y="70"/>
                    </a:cubicBezTo>
                    <a:lnTo>
                      <a:pt x="75" y="70"/>
                    </a:lnTo>
                    <a:cubicBezTo>
                      <a:pt x="83" y="53"/>
                      <a:pt x="84" y="32"/>
                      <a:pt x="73" y="16"/>
                    </a:cubicBezTo>
                    <a:lnTo>
                      <a:pt x="73" y="16"/>
                    </a:lnTo>
                    <a:cubicBezTo>
                      <a:pt x="66" y="6"/>
                      <a:pt x="57" y="3"/>
                      <a:pt x="45" y="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grpSp>
          <p:nvGrpSpPr>
            <p:cNvPr id="31" name="Group 30">
              <a:extLst>
                <a:ext uri="{FF2B5EF4-FFF2-40B4-BE49-F238E27FC236}">
                  <a16:creationId xmlns:a16="http://schemas.microsoft.com/office/drawing/2014/main" id="{E584C43A-ACED-A748-8FCA-22580A074FEA}"/>
                </a:ext>
              </a:extLst>
            </p:cNvPr>
            <p:cNvGrpSpPr/>
            <p:nvPr/>
          </p:nvGrpSpPr>
          <p:grpSpPr>
            <a:xfrm rot="759599">
              <a:off x="3054078" y="3228395"/>
              <a:ext cx="1463755" cy="1691874"/>
              <a:chOff x="4227444" y="3369954"/>
              <a:chExt cx="748519" cy="865172"/>
            </a:xfrm>
            <a:solidFill>
              <a:schemeClr val="accent5"/>
            </a:solidFill>
          </p:grpSpPr>
          <p:sp>
            <p:nvSpPr>
              <p:cNvPr id="34" name="Freeform 2">
                <a:extLst>
                  <a:ext uri="{FF2B5EF4-FFF2-40B4-BE49-F238E27FC236}">
                    <a16:creationId xmlns:a16="http://schemas.microsoft.com/office/drawing/2014/main" id="{A5505E18-E793-6A46-B891-0607597D9F16}"/>
                  </a:ext>
                </a:extLst>
              </p:cNvPr>
              <p:cNvSpPr>
                <a:spLocks noChangeArrowheads="1"/>
              </p:cNvSpPr>
              <p:nvPr/>
            </p:nvSpPr>
            <p:spPr bwMode="auto">
              <a:xfrm>
                <a:off x="4653009" y="3709110"/>
                <a:ext cx="10801" cy="8641"/>
              </a:xfrm>
              <a:custGeom>
                <a:avLst/>
                <a:gdLst>
                  <a:gd name="T0" fmla="*/ 8 w 42"/>
                  <a:gd name="T1" fmla="*/ 16 h 37"/>
                  <a:gd name="T2" fmla="*/ 8 w 42"/>
                  <a:gd name="T3" fmla="*/ 16 h 37"/>
                  <a:gd name="T4" fmla="*/ 40 w 42"/>
                  <a:gd name="T5" fmla="*/ 20 h 37"/>
                  <a:gd name="T6" fmla="*/ 40 w 42"/>
                  <a:gd name="T7" fmla="*/ 20 h 37"/>
                  <a:gd name="T8" fmla="*/ 8 w 42"/>
                  <a:gd name="T9" fmla="*/ 33 h 37"/>
                  <a:gd name="T10" fmla="*/ 8 w 42"/>
                  <a:gd name="T11" fmla="*/ 33 h 37"/>
                  <a:gd name="T12" fmla="*/ 8 w 42"/>
                  <a:gd name="T13" fmla="*/ 16 h 37"/>
                </a:gdLst>
                <a:ahLst/>
                <a:cxnLst>
                  <a:cxn ang="0">
                    <a:pos x="T0" y="T1"/>
                  </a:cxn>
                  <a:cxn ang="0">
                    <a:pos x="T2" y="T3"/>
                  </a:cxn>
                  <a:cxn ang="0">
                    <a:pos x="T4" y="T5"/>
                  </a:cxn>
                  <a:cxn ang="0">
                    <a:pos x="T6" y="T7"/>
                  </a:cxn>
                  <a:cxn ang="0">
                    <a:pos x="T8" y="T9"/>
                  </a:cxn>
                  <a:cxn ang="0">
                    <a:pos x="T10" y="T11"/>
                  </a:cxn>
                  <a:cxn ang="0">
                    <a:pos x="T12" y="T13"/>
                  </a:cxn>
                </a:cxnLst>
                <a:rect l="0" t="0" r="r" b="b"/>
                <a:pathLst>
                  <a:path w="42" h="37">
                    <a:moveTo>
                      <a:pt x="8" y="16"/>
                    </a:moveTo>
                    <a:lnTo>
                      <a:pt x="8" y="16"/>
                    </a:lnTo>
                    <a:cubicBezTo>
                      <a:pt x="20" y="14"/>
                      <a:pt x="38" y="0"/>
                      <a:pt x="40" y="20"/>
                    </a:cubicBezTo>
                    <a:lnTo>
                      <a:pt x="40" y="20"/>
                    </a:lnTo>
                    <a:cubicBezTo>
                      <a:pt x="41" y="36"/>
                      <a:pt x="19" y="27"/>
                      <a:pt x="8" y="33"/>
                    </a:cubicBezTo>
                    <a:lnTo>
                      <a:pt x="8" y="33"/>
                    </a:lnTo>
                    <a:cubicBezTo>
                      <a:pt x="1" y="27"/>
                      <a:pt x="0" y="22"/>
                      <a:pt x="8"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5" name="Freeform 84">
                <a:extLst>
                  <a:ext uri="{FF2B5EF4-FFF2-40B4-BE49-F238E27FC236}">
                    <a16:creationId xmlns:a16="http://schemas.microsoft.com/office/drawing/2014/main" id="{BF9D98FF-EC1A-3940-AF87-DF2BFBED5C38}"/>
                  </a:ext>
                </a:extLst>
              </p:cNvPr>
              <p:cNvSpPr>
                <a:spLocks noChangeArrowheads="1"/>
              </p:cNvSpPr>
              <p:nvPr/>
            </p:nvSpPr>
            <p:spPr bwMode="auto">
              <a:xfrm>
                <a:off x="4227444" y="3838723"/>
                <a:ext cx="8641" cy="11882"/>
              </a:xfrm>
              <a:custGeom>
                <a:avLst/>
                <a:gdLst>
                  <a:gd name="T0" fmla="*/ 0 w 34"/>
                  <a:gd name="T1" fmla="*/ 22 h 48"/>
                  <a:gd name="T2" fmla="*/ 0 w 34"/>
                  <a:gd name="T3" fmla="*/ 27 h 48"/>
                  <a:gd name="T4" fmla="*/ 0 w 34"/>
                  <a:gd name="T5" fmla="*/ 27 h 48"/>
                  <a:gd name="T6" fmla="*/ 33 w 34"/>
                  <a:gd name="T7" fmla="*/ 27 h 48"/>
                  <a:gd name="T8" fmla="*/ 33 w 34"/>
                  <a:gd name="T9" fmla="*/ 22 h 48"/>
                  <a:gd name="T10" fmla="*/ 33 w 34"/>
                  <a:gd name="T11" fmla="*/ 22 h 48"/>
                  <a:gd name="T12" fmla="*/ 0 w 34"/>
                  <a:gd name="T13" fmla="*/ 22 h 48"/>
                </a:gdLst>
                <a:ahLst/>
                <a:cxnLst>
                  <a:cxn ang="0">
                    <a:pos x="T0" y="T1"/>
                  </a:cxn>
                  <a:cxn ang="0">
                    <a:pos x="T2" y="T3"/>
                  </a:cxn>
                  <a:cxn ang="0">
                    <a:pos x="T4" y="T5"/>
                  </a:cxn>
                  <a:cxn ang="0">
                    <a:pos x="T6" y="T7"/>
                  </a:cxn>
                  <a:cxn ang="0">
                    <a:pos x="T8" y="T9"/>
                  </a:cxn>
                  <a:cxn ang="0">
                    <a:pos x="T10" y="T11"/>
                  </a:cxn>
                  <a:cxn ang="0">
                    <a:pos x="T12" y="T13"/>
                  </a:cxn>
                </a:cxnLst>
                <a:rect l="0" t="0" r="r" b="b"/>
                <a:pathLst>
                  <a:path w="34" h="48">
                    <a:moveTo>
                      <a:pt x="0" y="22"/>
                    </a:moveTo>
                    <a:lnTo>
                      <a:pt x="0" y="27"/>
                    </a:lnTo>
                    <a:lnTo>
                      <a:pt x="0" y="27"/>
                    </a:lnTo>
                    <a:cubicBezTo>
                      <a:pt x="0" y="47"/>
                      <a:pt x="33" y="47"/>
                      <a:pt x="33" y="27"/>
                    </a:cubicBezTo>
                    <a:lnTo>
                      <a:pt x="33" y="22"/>
                    </a:lnTo>
                    <a:lnTo>
                      <a:pt x="33" y="22"/>
                    </a:lnTo>
                    <a:cubicBezTo>
                      <a:pt x="33" y="0"/>
                      <a:pt x="0" y="0"/>
                      <a:pt x="0" y="2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6" name="Freeform 267">
                <a:extLst>
                  <a:ext uri="{FF2B5EF4-FFF2-40B4-BE49-F238E27FC236}">
                    <a16:creationId xmlns:a16="http://schemas.microsoft.com/office/drawing/2014/main" id="{6C4E839C-4B7E-4849-85C2-F30A099EA948}"/>
                  </a:ext>
                </a:extLst>
              </p:cNvPr>
              <p:cNvSpPr>
                <a:spLocks noChangeArrowheads="1"/>
              </p:cNvSpPr>
              <p:nvPr/>
            </p:nvSpPr>
            <p:spPr bwMode="auto">
              <a:xfrm>
                <a:off x="4276050" y="3420720"/>
                <a:ext cx="616744" cy="814406"/>
              </a:xfrm>
              <a:custGeom>
                <a:avLst/>
                <a:gdLst>
                  <a:gd name="T0" fmla="*/ 2326 w 2516"/>
                  <a:gd name="T1" fmla="*/ 105 h 3323"/>
                  <a:gd name="T2" fmla="*/ 2157 w 2516"/>
                  <a:gd name="T3" fmla="*/ 468 h 3323"/>
                  <a:gd name="T4" fmla="*/ 2081 w 2516"/>
                  <a:gd name="T5" fmla="*/ 27 h 3323"/>
                  <a:gd name="T6" fmla="*/ 2110 w 2516"/>
                  <a:gd name="T7" fmla="*/ 370 h 3323"/>
                  <a:gd name="T8" fmla="*/ 1927 w 2516"/>
                  <a:gd name="T9" fmla="*/ 84 h 3323"/>
                  <a:gd name="T10" fmla="*/ 2100 w 2516"/>
                  <a:gd name="T11" fmla="*/ 504 h 3323"/>
                  <a:gd name="T12" fmla="*/ 2099 w 2516"/>
                  <a:gd name="T13" fmla="*/ 539 h 3323"/>
                  <a:gd name="T14" fmla="*/ 1952 w 2516"/>
                  <a:gd name="T15" fmla="*/ 1307 h 3323"/>
                  <a:gd name="T16" fmla="*/ 1654 w 2516"/>
                  <a:gd name="T17" fmla="*/ 999 h 3323"/>
                  <a:gd name="T18" fmla="*/ 1935 w 2516"/>
                  <a:gd name="T19" fmla="*/ 707 h 3323"/>
                  <a:gd name="T20" fmla="*/ 1727 w 2516"/>
                  <a:gd name="T21" fmla="*/ 885 h 3323"/>
                  <a:gd name="T22" fmla="*/ 1778 w 2516"/>
                  <a:gd name="T23" fmla="*/ 652 h 3323"/>
                  <a:gd name="T24" fmla="*/ 1631 w 2516"/>
                  <a:gd name="T25" fmla="*/ 669 h 3323"/>
                  <a:gd name="T26" fmla="*/ 1614 w 2516"/>
                  <a:gd name="T27" fmla="*/ 940 h 3323"/>
                  <a:gd name="T28" fmla="*/ 1564 w 2516"/>
                  <a:gd name="T29" fmla="*/ 936 h 3323"/>
                  <a:gd name="T30" fmla="*/ 1314 w 2516"/>
                  <a:gd name="T31" fmla="*/ 728 h 3323"/>
                  <a:gd name="T32" fmla="*/ 1506 w 2516"/>
                  <a:gd name="T33" fmla="*/ 1197 h 3323"/>
                  <a:gd name="T34" fmla="*/ 1478 w 2516"/>
                  <a:gd name="T35" fmla="*/ 1046 h 3323"/>
                  <a:gd name="T36" fmla="*/ 1485 w 2516"/>
                  <a:gd name="T37" fmla="*/ 1154 h 3323"/>
                  <a:gd name="T38" fmla="*/ 1448 w 2516"/>
                  <a:gd name="T39" fmla="*/ 1073 h 3323"/>
                  <a:gd name="T40" fmla="*/ 1429 w 2516"/>
                  <a:gd name="T41" fmla="*/ 1105 h 3323"/>
                  <a:gd name="T42" fmla="*/ 1452 w 2516"/>
                  <a:gd name="T43" fmla="*/ 1158 h 3323"/>
                  <a:gd name="T44" fmla="*/ 1358 w 2516"/>
                  <a:gd name="T45" fmla="*/ 1135 h 3323"/>
                  <a:gd name="T46" fmla="*/ 1408 w 2516"/>
                  <a:gd name="T47" fmla="*/ 1192 h 3323"/>
                  <a:gd name="T48" fmla="*/ 1390 w 2516"/>
                  <a:gd name="T49" fmla="*/ 1222 h 3323"/>
                  <a:gd name="T50" fmla="*/ 1590 w 2516"/>
                  <a:gd name="T51" fmla="*/ 1347 h 3323"/>
                  <a:gd name="T52" fmla="*/ 1019 w 2516"/>
                  <a:gd name="T53" fmla="*/ 1390 h 3323"/>
                  <a:gd name="T54" fmla="*/ 1167 w 2516"/>
                  <a:gd name="T55" fmla="*/ 1088 h 3323"/>
                  <a:gd name="T56" fmla="*/ 1052 w 2516"/>
                  <a:gd name="T57" fmla="*/ 1034 h 3323"/>
                  <a:gd name="T58" fmla="*/ 933 w 2516"/>
                  <a:gd name="T59" fmla="*/ 1094 h 3323"/>
                  <a:gd name="T60" fmla="*/ 706 w 2516"/>
                  <a:gd name="T61" fmla="*/ 1214 h 3323"/>
                  <a:gd name="T62" fmla="*/ 945 w 2516"/>
                  <a:gd name="T63" fmla="*/ 1375 h 3323"/>
                  <a:gd name="T64" fmla="*/ 692 w 2516"/>
                  <a:gd name="T65" fmla="*/ 1370 h 3323"/>
                  <a:gd name="T66" fmla="*/ 974 w 2516"/>
                  <a:gd name="T67" fmla="*/ 1405 h 3323"/>
                  <a:gd name="T68" fmla="*/ 1451 w 2516"/>
                  <a:gd name="T69" fmla="*/ 2027 h 3323"/>
                  <a:gd name="T70" fmla="*/ 556 w 2516"/>
                  <a:gd name="T71" fmla="*/ 1535 h 3323"/>
                  <a:gd name="T72" fmla="*/ 546 w 2516"/>
                  <a:gd name="T73" fmla="*/ 1467 h 3323"/>
                  <a:gd name="T74" fmla="*/ 503 w 2516"/>
                  <a:gd name="T75" fmla="*/ 1476 h 3323"/>
                  <a:gd name="T76" fmla="*/ 458 w 2516"/>
                  <a:gd name="T77" fmla="*/ 1377 h 3323"/>
                  <a:gd name="T78" fmla="*/ 465 w 2516"/>
                  <a:gd name="T79" fmla="*/ 1568 h 3323"/>
                  <a:gd name="T80" fmla="*/ 419 w 2516"/>
                  <a:gd name="T81" fmla="*/ 1548 h 3323"/>
                  <a:gd name="T82" fmla="*/ 102 w 2516"/>
                  <a:gd name="T83" fmla="*/ 1354 h 3323"/>
                  <a:gd name="T84" fmla="*/ 16 w 2516"/>
                  <a:gd name="T85" fmla="*/ 1496 h 3323"/>
                  <a:gd name="T86" fmla="*/ 79 w 2516"/>
                  <a:gd name="T87" fmla="*/ 1641 h 3323"/>
                  <a:gd name="T88" fmla="*/ 1486 w 2516"/>
                  <a:gd name="T89" fmla="*/ 2083 h 3323"/>
                  <a:gd name="T90" fmla="*/ 2243 w 2516"/>
                  <a:gd name="T91" fmla="*/ 3298 h 3323"/>
                  <a:gd name="T92" fmla="*/ 1553 w 2516"/>
                  <a:gd name="T93" fmla="*/ 2074 h 3323"/>
                  <a:gd name="T94" fmla="*/ 1962 w 2516"/>
                  <a:gd name="T95" fmla="*/ 1420 h 3323"/>
                  <a:gd name="T96" fmla="*/ 1997 w 2516"/>
                  <a:gd name="T97" fmla="*/ 1380 h 3323"/>
                  <a:gd name="T98" fmla="*/ 2244 w 2516"/>
                  <a:gd name="T99" fmla="*/ 1213 h 3323"/>
                  <a:gd name="T100" fmla="*/ 2287 w 2516"/>
                  <a:gd name="T101" fmla="*/ 1152 h 3323"/>
                  <a:gd name="T102" fmla="*/ 2213 w 2516"/>
                  <a:gd name="T103" fmla="*/ 1175 h 3323"/>
                  <a:gd name="T104" fmla="*/ 2266 w 2516"/>
                  <a:gd name="T105" fmla="*/ 1059 h 3323"/>
                  <a:gd name="T106" fmla="*/ 2197 w 2516"/>
                  <a:gd name="T107" fmla="*/ 1149 h 3323"/>
                  <a:gd name="T108" fmla="*/ 2168 w 2516"/>
                  <a:gd name="T109" fmla="*/ 1120 h 3323"/>
                  <a:gd name="T110" fmla="*/ 2128 w 2516"/>
                  <a:gd name="T111" fmla="*/ 1027 h 3323"/>
                  <a:gd name="T112" fmla="*/ 2147 w 2516"/>
                  <a:gd name="T113" fmla="*/ 546 h 3323"/>
                  <a:gd name="T114" fmla="*/ 2274 w 2516"/>
                  <a:gd name="T115" fmla="*/ 527 h 3323"/>
                  <a:gd name="T116" fmla="*/ 2332 w 2516"/>
                  <a:gd name="T117" fmla="*/ 467 h 3323"/>
                  <a:gd name="T118" fmla="*/ 2444 w 2516"/>
                  <a:gd name="T119" fmla="*/ 215 h 3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16" h="3323">
                    <a:moveTo>
                      <a:pt x="2418" y="196"/>
                    </a:moveTo>
                    <a:lnTo>
                      <a:pt x="2418" y="196"/>
                    </a:lnTo>
                    <a:cubicBezTo>
                      <a:pt x="2401" y="226"/>
                      <a:pt x="2255" y="444"/>
                      <a:pt x="2180" y="493"/>
                    </a:cubicBezTo>
                    <a:lnTo>
                      <a:pt x="2180" y="493"/>
                    </a:lnTo>
                    <a:cubicBezTo>
                      <a:pt x="2251" y="373"/>
                      <a:pt x="2299" y="243"/>
                      <a:pt x="2326" y="105"/>
                    </a:cubicBezTo>
                    <a:lnTo>
                      <a:pt x="2326" y="105"/>
                    </a:lnTo>
                    <a:cubicBezTo>
                      <a:pt x="2330" y="84"/>
                      <a:pt x="2298" y="82"/>
                      <a:pt x="2293" y="102"/>
                    </a:cubicBezTo>
                    <a:lnTo>
                      <a:pt x="2293" y="102"/>
                    </a:lnTo>
                    <a:cubicBezTo>
                      <a:pt x="2269" y="232"/>
                      <a:pt x="2223" y="354"/>
                      <a:pt x="2157" y="468"/>
                    </a:cubicBezTo>
                    <a:lnTo>
                      <a:pt x="2157" y="468"/>
                    </a:lnTo>
                    <a:cubicBezTo>
                      <a:pt x="2155" y="431"/>
                      <a:pt x="2144" y="389"/>
                      <a:pt x="2142" y="364"/>
                    </a:cubicBezTo>
                    <a:lnTo>
                      <a:pt x="2142" y="364"/>
                    </a:lnTo>
                    <a:cubicBezTo>
                      <a:pt x="2132" y="250"/>
                      <a:pt x="2123" y="135"/>
                      <a:pt x="2114" y="21"/>
                    </a:cubicBezTo>
                    <a:lnTo>
                      <a:pt x="2114" y="21"/>
                    </a:lnTo>
                    <a:cubicBezTo>
                      <a:pt x="2112" y="0"/>
                      <a:pt x="2080" y="6"/>
                      <a:pt x="2081" y="27"/>
                    </a:cubicBezTo>
                    <a:lnTo>
                      <a:pt x="2081" y="27"/>
                    </a:lnTo>
                    <a:cubicBezTo>
                      <a:pt x="2088" y="107"/>
                      <a:pt x="2095" y="187"/>
                      <a:pt x="2101" y="267"/>
                    </a:cubicBezTo>
                    <a:lnTo>
                      <a:pt x="2101" y="267"/>
                    </a:lnTo>
                    <a:cubicBezTo>
                      <a:pt x="2104" y="301"/>
                      <a:pt x="2107" y="335"/>
                      <a:pt x="2110" y="370"/>
                    </a:cubicBezTo>
                    <a:lnTo>
                      <a:pt x="2110" y="370"/>
                    </a:lnTo>
                    <a:cubicBezTo>
                      <a:pt x="2111" y="393"/>
                      <a:pt x="2114" y="415"/>
                      <a:pt x="2116" y="438"/>
                    </a:cubicBezTo>
                    <a:lnTo>
                      <a:pt x="2116" y="438"/>
                    </a:lnTo>
                    <a:cubicBezTo>
                      <a:pt x="2114" y="452"/>
                      <a:pt x="2116" y="465"/>
                      <a:pt x="2119" y="477"/>
                    </a:cubicBezTo>
                    <a:lnTo>
                      <a:pt x="2119" y="477"/>
                    </a:lnTo>
                    <a:cubicBezTo>
                      <a:pt x="2030" y="359"/>
                      <a:pt x="1965" y="229"/>
                      <a:pt x="1927" y="84"/>
                    </a:cubicBezTo>
                    <a:lnTo>
                      <a:pt x="1927" y="84"/>
                    </a:lnTo>
                    <a:cubicBezTo>
                      <a:pt x="1922" y="64"/>
                      <a:pt x="1890" y="70"/>
                      <a:pt x="1895" y="90"/>
                    </a:cubicBezTo>
                    <a:lnTo>
                      <a:pt x="1895" y="90"/>
                    </a:lnTo>
                    <a:cubicBezTo>
                      <a:pt x="1935" y="242"/>
                      <a:pt x="2003" y="380"/>
                      <a:pt x="2100" y="504"/>
                    </a:cubicBezTo>
                    <a:lnTo>
                      <a:pt x="2100" y="504"/>
                    </a:lnTo>
                    <a:cubicBezTo>
                      <a:pt x="1993" y="459"/>
                      <a:pt x="1910" y="379"/>
                      <a:pt x="1860" y="271"/>
                    </a:cubicBezTo>
                    <a:lnTo>
                      <a:pt x="1860" y="271"/>
                    </a:lnTo>
                    <a:cubicBezTo>
                      <a:pt x="1851" y="252"/>
                      <a:pt x="1822" y="266"/>
                      <a:pt x="1831" y="285"/>
                    </a:cubicBezTo>
                    <a:lnTo>
                      <a:pt x="1831" y="285"/>
                    </a:lnTo>
                    <a:cubicBezTo>
                      <a:pt x="1885" y="403"/>
                      <a:pt x="1979" y="492"/>
                      <a:pt x="2099" y="539"/>
                    </a:cubicBezTo>
                    <a:lnTo>
                      <a:pt x="2099" y="539"/>
                    </a:lnTo>
                    <a:cubicBezTo>
                      <a:pt x="2099" y="539"/>
                      <a:pt x="2098" y="539"/>
                      <a:pt x="2098" y="540"/>
                    </a:cubicBezTo>
                    <a:lnTo>
                      <a:pt x="2098" y="540"/>
                    </a:lnTo>
                    <a:cubicBezTo>
                      <a:pt x="2087" y="802"/>
                      <a:pt x="2038" y="1059"/>
                      <a:pt x="1952" y="1307"/>
                    </a:cubicBezTo>
                    <a:lnTo>
                      <a:pt x="1952" y="1307"/>
                    </a:lnTo>
                    <a:cubicBezTo>
                      <a:pt x="1907" y="1435"/>
                      <a:pt x="1851" y="1558"/>
                      <a:pt x="1787" y="1678"/>
                    </a:cubicBezTo>
                    <a:lnTo>
                      <a:pt x="1787" y="1678"/>
                    </a:lnTo>
                    <a:cubicBezTo>
                      <a:pt x="1734" y="1776"/>
                      <a:pt x="1665" y="1922"/>
                      <a:pt x="1571" y="2001"/>
                    </a:cubicBezTo>
                    <a:lnTo>
                      <a:pt x="1571" y="2001"/>
                    </a:lnTo>
                    <a:cubicBezTo>
                      <a:pt x="1637" y="1668"/>
                      <a:pt x="1653" y="1338"/>
                      <a:pt x="1654" y="999"/>
                    </a:cubicBezTo>
                    <a:lnTo>
                      <a:pt x="1654" y="999"/>
                    </a:lnTo>
                    <a:cubicBezTo>
                      <a:pt x="1656" y="996"/>
                      <a:pt x="1657" y="993"/>
                      <a:pt x="1658" y="989"/>
                    </a:cubicBezTo>
                    <a:lnTo>
                      <a:pt x="1658" y="989"/>
                    </a:lnTo>
                    <a:cubicBezTo>
                      <a:pt x="1794" y="938"/>
                      <a:pt x="1875" y="838"/>
                      <a:pt x="1935" y="707"/>
                    </a:cubicBezTo>
                    <a:lnTo>
                      <a:pt x="1935" y="707"/>
                    </a:lnTo>
                    <a:cubicBezTo>
                      <a:pt x="1943" y="688"/>
                      <a:pt x="1913" y="677"/>
                      <a:pt x="1904" y="696"/>
                    </a:cubicBezTo>
                    <a:lnTo>
                      <a:pt x="1904" y="696"/>
                    </a:lnTo>
                    <a:cubicBezTo>
                      <a:pt x="1857" y="799"/>
                      <a:pt x="1796" y="880"/>
                      <a:pt x="1704" y="932"/>
                    </a:cubicBezTo>
                    <a:lnTo>
                      <a:pt x="1704" y="932"/>
                    </a:lnTo>
                    <a:cubicBezTo>
                      <a:pt x="1713" y="916"/>
                      <a:pt x="1720" y="899"/>
                      <a:pt x="1727" y="885"/>
                    </a:cubicBezTo>
                    <a:lnTo>
                      <a:pt x="1727" y="885"/>
                    </a:lnTo>
                    <a:cubicBezTo>
                      <a:pt x="1763" y="814"/>
                      <a:pt x="1790" y="740"/>
                      <a:pt x="1808" y="662"/>
                    </a:cubicBezTo>
                    <a:lnTo>
                      <a:pt x="1808" y="662"/>
                    </a:lnTo>
                    <a:cubicBezTo>
                      <a:pt x="1813" y="642"/>
                      <a:pt x="1783" y="631"/>
                      <a:pt x="1778" y="652"/>
                    </a:cubicBezTo>
                    <a:lnTo>
                      <a:pt x="1778" y="652"/>
                    </a:lnTo>
                    <a:cubicBezTo>
                      <a:pt x="1766" y="699"/>
                      <a:pt x="1753" y="746"/>
                      <a:pt x="1734" y="791"/>
                    </a:cubicBezTo>
                    <a:lnTo>
                      <a:pt x="1734" y="791"/>
                    </a:lnTo>
                    <a:cubicBezTo>
                      <a:pt x="1722" y="824"/>
                      <a:pt x="1691" y="919"/>
                      <a:pt x="1651" y="948"/>
                    </a:cubicBezTo>
                    <a:lnTo>
                      <a:pt x="1651" y="948"/>
                    </a:lnTo>
                    <a:cubicBezTo>
                      <a:pt x="1618" y="858"/>
                      <a:pt x="1612" y="764"/>
                      <a:pt x="1631" y="669"/>
                    </a:cubicBezTo>
                    <a:lnTo>
                      <a:pt x="1631" y="669"/>
                    </a:lnTo>
                    <a:cubicBezTo>
                      <a:pt x="1635" y="649"/>
                      <a:pt x="1603" y="646"/>
                      <a:pt x="1599" y="666"/>
                    </a:cubicBezTo>
                    <a:lnTo>
                      <a:pt x="1599" y="666"/>
                    </a:lnTo>
                    <a:cubicBezTo>
                      <a:pt x="1579" y="759"/>
                      <a:pt x="1585" y="851"/>
                      <a:pt x="1614" y="940"/>
                    </a:cubicBezTo>
                    <a:lnTo>
                      <a:pt x="1614" y="940"/>
                    </a:lnTo>
                    <a:cubicBezTo>
                      <a:pt x="1541" y="869"/>
                      <a:pt x="1488" y="784"/>
                      <a:pt x="1454" y="687"/>
                    </a:cubicBezTo>
                    <a:lnTo>
                      <a:pt x="1454" y="687"/>
                    </a:lnTo>
                    <a:cubicBezTo>
                      <a:pt x="1447" y="667"/>
                      <a:pt x="1418" y="682"/>
                      <a:pt x="1425" y="701"/>
                    </a:cubicBezTo>
                    <a:lnTo>
                      <a:pt x="1425" y="701"/>
                    </a:lnTo>
                    <a:cubicBezTo>
                      <a:pt x="1455" y="790"/>
                      <a:pt x="1502" y="868"/>
                      <a:pt x="1564" y="936"/>
                    </a:cubicBezTo>
                    <a:lnTo>
                      <a:pt x="1564" y="936"/>
                    </a:lnTo>
                    <a:cubicBezTo>
                      <a:pt x="1464" y="894"/>
                      <a:pt x="1381" y="824"/>
                      <a:pt x="1344" y="715"/>
                    </a:cubicBezTo>
                    <a:lnTo>
                      <a:pt x="1344" y="715"/>
                    </a:lnTo>
                    <a:cubicBezTo>
                      <a:pt x="1337" y="695"/>
                      <a:pt x="1307" y="709"/>
                      <a:pt x="1314" y="728"/>
                    </a:cubicBezTo>
                    <a:lnTo>
                      <a:pt x="1314" y="728"/>
                    </a:lnTo>
                    <a:cubicBezTo>
                      <a:pt x="1360" y="864"/>
                      <a:pt x="1475" y="944"/>
                      <a:pt x="1605" y="986"/>
                    </a:cubicBezTo>
                    <a:lnTo>
                      <a:pt x="1605" y="986"/>
                    </a:lnTo>
                    <a:cubicBezTo>
                      <a:pt x="1605" y="1094"/>
                      <a:pt x="1604" y="1201"/>
                      <a:pt x="1599" y="1308"/>
                    </a:cubicBezTo>
                    <a:lnTo>
                      <a:pt x="1599" y="1308"/>
                    </a:lnTo>
                    <a:cubicBezTo>
                      <a:pt x="1568" y="1271"/>
                      <a:pt x="1537" y="1234"/>
                      <a:pt x="1506" y="1197"/>
                    </a:cubicBezTo>
                    <a:lnTo>
                      <a:pt x="1506" y="1197"/>
                    </a:lnTo>
                    <a:cubicBezTo>
                      <a:pt x="1533" y="1166"/>
                      <a:pt x="1518" y="1064"/>
                      <a:pt x="1511" y="1041"/>
                    </a:cubicBezTo>
                    <a:lnTo>
                      <a:pt x="1511" y="1041"/>
                    </a:lnTo>
                    <a:cubicBezTo>
                      <a:pt x="1504" y="1021"/>
                      <a:pt x="1472" y="1026"/>
                      <a:pt x="1478" y="1046"/>
                    </a:cubicBezTo>
                    <a:lnTo>
                      <a:pt x="1478" y="1046"/>
                    </a:lnTo>
                    <a:cubicBezTo>
                      <a:pt x="1485" y="1067"/>
                      <a:pt x="1489" y="1087"/>
                      <a:pt x="1489" y="1109"/>
                    </a:cubicBezTo>
                    <a:lnTo>
                      <a:pt x="1489" y="1109"/>
                    </a:lnTo>
                    <a:cubicBezTo>
                      <a:pt x="1490" y="1120"/>
                      <a:pt x="1489" y="1131"/>
                      <a:pt x="1488" y="1143"/>
                    </a:cubicBezTo>
                    <a:lnTo>
                      <a:pt x="1488" y="1143"/>
                    </a:lnTo>
                    <a:cubicBezTo>
                      <a:pt x="1488" y="1145"/>
                      <a:pt x="1486" y="1150"/>
                      <a:pt x="1485" y="1154"/>
                    </a:cubicBezTo>
                    <a:lnTo>
                      <a:pt x="1485" y="1154"/>
                    </a:lnTo>
                    <a:cubicBezTo>
                      <a:pt x="1485" y="1154"/>
                      <a:pt x="1485" y="1153"/>
                      <a:pt x="1484" y="1153"/>
                    </a:cubicBezTo>
                    <a:lnTo>
                      <a:pt x="1484" y="1153"/>
                    </a:lnTo>
                    <a:cubicBezTo>
                      <a:pt x="1475" y="1124"/>
                      <a:pt x="1463" y="1098"/>
                      <a:pt x="1448" y="1073"/>
                    </a:cubicBezTo>
                    <a:lnTo>
                      <a:pt x="1448" y="1073"/>
                    </a:lnTo>
                    <a:cubicBezTo>
                      <a:pt x="1438" y="1057"/>
                      <a:pt x="1415" y="1063"/>
                      <a:pt x="1417" y="1082"/>
                    </a:cubicBezTo>
                    <a:lnTo>
                      <a:pt x="1417" y="1082"/>
                    </a:lnTo>
                    <a:cubicBezTo>
                      <a:pt x="1417" y="1086"/>
                      <a:pt x="1418" y="1089"/>
                      <a:pt x="1418" y="1093"/>
                    </a:cubicBezTo>
                    <a:lnTo>
                      <a:pt x="1418" y="1093"/>
                    </a:lnTo>
                    <a:cubicBezTo>
                      <a:pt x="1419" y="1100"/>
                      <a:pt x="1423" y="1104"/>
                      <a:pt x="1429" y="1105"/>
                    </a:cubicBezTo>
                    <a:lnTo>
                      <a:pt x="1429" y="1105"/>
                    </a:lnTo>
                    <a:cubicBezTo>
                      <a:pt x="1433" y="1114"/>
                      <a:pt x="1438" y="1124"/>
                      <a:pt x="1443" y="1134"/>
                    </a:cubicBezTo>
                    <a:lnTo>
                      <a:pt x="1443" y="1134"/>
                    </a:lnTo>
                    <a:cubicBezTo>
                      <a:pt x="1447" y="1141"/>
                      <a:pt x="1449" y="1150"/>
                      <a:pt x="1452" y="1158"/>
                    </a:cubicBezTo>
                    <a:lnTo>
                      <a:pt x="1452" y="1158"/>
                    </a:lnTo>
                    <a:cubicBezTo>
                      <a:pt x="1452" y="1160"/>
                      <a:pt x="1453" y="1161"/>
                      <a:pt x="1453" y="1161"/>
                    </a:cubicBezTo>
                    <a:lnTo>
                      <a:pt x="1453" y="1161"/>
                    </a:lnTo>
                    <a:cubicBezTo>
                      <a:pt x="1425" y="1154"/>
                      <a:pt x="1401" y="1138"/>
                      <a:pt x="1382" y="1114"/>
                    </a:cubicBezTo>
                    <a:lnTo>
                      <a:pt x="1382" y="1114"/>
                    </a:lnTo>
                    <a:cubicBezTo>
                      <a:pt x="1370" y="1098"/>
                      <a:pt x="1345" y="1119"/>
                      <a:pt x="1358" y="1135"/>
                    </a:cubicBezTo>
                    <a:lnTo>
                      <a:pt x="1358" y="1135"/>
                    </a:lnTo>
                    <a:cubicBezTo>
                      <a:pt x="1380" y="1164"/>
                      <a:pt x="1410" y="1183"/>
                      <a:pt x="1443" y="1193"/>
                    </a:cubicBezTo>
                    <a:lnTo>
                      <a:pt x="1443" y="1193"/>
                    </a:lnTo>
                    <a:cubicBezTo>
                      <a:pt x="1431" y="1195"/>
                      <a:pt x="1419" y="1194"/>
                      <a:pt x="1408" y="1192"/>
                    </a:cubicBezTo>
                    <a:lnTo>
                      <a:pt x="1408" y="1192"/>
                    </a:lnTo>
                    <a:cubicBezTo>
                      <a:pt x="1390" y="1190"/>
                      <a:pt x="1350" y="1186"/>
                      <a:pt x="1350" y="1161"/>
                    </a:cubicBezTo>
                    <a:lnTo>
                      <a:pt x="1350" y="1161"/>
                    </a:lnTo>
                    <a:cubicBezTo>
                      <a:pt x="1349" y="1140"/>
                      <a:pt x="1317" y="1137"/>
                      <a:pt x="1317" y="1158"/>
                    </a:cubicBezTo>
                    <a:lnTo>
                      <a:pt x="1317" y="1158"/>
                    </a:lnTo>
                    <a:cubicBezTo>
                      <a:pt x="1317" y="1200"/>
                      <a:pt x="1353" y="1215"/>
                      <a:pt x="1390" y="1222"/>
                    </a:cubicBezTo>
                    <a:lnTo>
                      <a:pt x="1390" y="1222"/>
                    </a:lnTo>
                    <a:cubicBezTo>
                      <a:pt x="1420" y="1228"/>
                      <a:pt x="1452" y="1229"/>
                      <a:pt x="1477" y="1213"/>
                    </a:cubicBezTo>
                    <a:lnTo>
                      <a:pt x="1477" y="1213"/>
                    </a:lnTo>
                    <a:cubicBezTo>
                      <a:pt x="1514" y="1258"/>
                      <a:pt x="1552" y="1302"/>
                      <a:pt x="1590" y="1347"/>
                    </a:cubicBezTo>
                    <a:lnTo>
                      <a:pt x="1590" y="1347"/>
                    </a:lnTo>
                    <a:cubicBezTo>
                      <a:pt x="1592" y="1350"/>
                      <a:pt x="1594" y="1351"/>
                      <a:pt x="1597" y="1352"/>
                    </a:cubicBezTo>
                    <a:lnTo>
                      <a:pt x="1597" y="1352"/>
                    </a:lnTo>
                    <a:cubicBezTo>
                      <a:pt x="1586" y="1578"/>
                      <a:pt x="1563" y="1801"/>
                      <a:pt x="1516" y="2027"/>
                    </a:cubicBezTo>
                    <a:lnTo>
                      <a:pt x="1516" y="2027"/>
                    </a:lnTo>
                    <a:cubicBezTo>
                      <a:pt x="1332" y="1829"/>
                      <a:pt x="1166" y="1617"/>
                      <a:pt x="1019" y="1390"/>
                    </a:cubicBezTo>
                    <a:lnTo>
                      <a:pt x="1019" y="1390"/>
                    </a:lnTo>
                    <a:cubicBezTo>
                      <a:pt x="1111" y="1316"/>
                      <a:pt x="1156" y="1208"/>
                      <a:pt x="1197" y="1099"/>
                    </a:cubicBezTo>
                    <a:lnTo>
                      <a:pt x="1197" y="1099"/>
                    </a:lnTo>
                    <a:cubicBezTo>
                      <a:pt x="1205" y="1080"/>
                      <a:pt x="1175" y="1069"/>
                      <a:pt x="1167" y="1088"/>
                    </a:cubicBezTo>
                    <a:lnTo>
                      <a:pt x="1167" y="1088"/>
                    </a:lnTo>
                    <a:cubicBezTo>
                      <a:pt x="1134" y="1175"/>
                      <a:pt x="1098" y="1263"/>
                      <a:pt x="1035" y="1331"/>
                    </a:cubicBezTo>
                    <a:lnTo>
                      <a:pt x="1035" y="1331"/>
                    </a:lnTo>
                    <a:cubicBezTo>
                      <a:pt x="1071" y="1237"/>
                      <a:pt x="1087" y="1139"/>
                      <a:pt x="1084" y="1038"/>
                    </a:cubicBezTo>
                    <a:lnTo>
                      <a:pt x="1084" y="1038"/>
                    </a:lnTo>
                    <a:cubicBezTo>
                      <a:pt x="1084" y="1017"/>
                      <a:pt x="1051" y="1014"/>
                      <a:pt x="1052" y="1034"/>
                    </a:cubicBezTo>
                    <a:lnTo>
                      <a:pt x="1052" y="1034"/>
                    </a:lnTo>
                    <a:cubicBezTo>
                      <a:pt x="1055" y="1140"/>
                      <a:pt x="1036" y="1242"/>
                      <a:pt x="997" y="1339"/>
                    </a:cubicBezTo>
                    <a:lnTo>
                      <a:pt x="997" y="1339"/>
                    </a:lnTo>
                    <a:cubicBezTo>
                      <a:pt x="988" y="1254"/>
                      <a:pt x="967" y="1173"/>
                      <a:pt x="933" y="1094"/>
                    </a:cubicBezTo>
                    <a:lnTo>
                      <a:pt x="933" y="1094"/>
                    </a:lnTo>
                    <a:cubicBezTo>
                      <a:pt x="925" y="1074"/>
                      <a:pt x="895" y="1089"/>
                      <a:pt x="904" y="1107"/>
                    </a:cubicBezTo>
                    <a:lnTo>
                      <a:pt x="904" y="1107"/>
                    </a:lnTo>
                    <a:cubicBezTo>
                      <a:pt x="937" y="1185"/>
                      <a:pt x="957" y="1265"/>
                      <a:pt x="966" y="1348"/>
                    </a:cubicBezTo>
                    <a:lnTo>
                      <a:pt x="966" y="1348"/>
                    </a:lnTo>
                    <a:cubicBezTo>
                      <a:pt x="875" y="1316"/>
                      <a:pt x="770" y="1288"/>
                      <a:pt x="706" y="1214"/>
                    </a:cubicBezTo>
                    <a:lnTo>
                      <a:pt x="706" y="1214"/>
                    </a:lnTo>
                    <a:cubicBezTo>
                      <a:pt x="692" y="1198"/>
                      <a:pt x="668" y="1219"/>
                      <a:pt x="681" y="1235"/>
                    </a:cubicBezTo>
                    <a:lnTo>
                      <a:pt x="681" y="1235"/>
                    </a:lnTo>
                    <a:cubicBezTo>
                      <a:pt x="748" y="1311"/>
                      <a:pt x="851" y="1342"/>
                      <a:pt x="945" y="1375"/>
                    </a:cubicBezTo>
                    <a:lnTo>
                      <a:pt x="945" y="1375"/>
                    </a:lnTo>
                    <a:cubicBezTo>
                      <a:pt x="912" y="1380"/>
                      <a:pt x="880" y="1388"/>
                      <a:pt x="847" y="1389"/>
                    </a:cubicBezTo>
                    <a:lnTo>
                      <a:pt x="847" y="1389"/>
                    </a:lnTo>
                    <a:cubicBezTo>
                      <a:pt x="797" y="1391"/>
                      <a:pt x="750" y="1372"/>
                      <a:pt x="711" y="1344"/>
                    </a:cubicBezTo>
                    <a:lnTo>
                      <a:pt x="711" y="1344"/>
                    </a:lnTo>
                    <a:cubicBezTo>
                      <a:pt x="693" y="1332"/>
                      <a:pt x="675" y="1358"/>
                      <a:pt x="692" y="1370"/>
                    </a:cubicBezTo>
                    <a:lnTo>
                      <a:pt x="692" y="1370"/>
                    </a:lnTo>
                    <a:cubicBezTo>
                      <a:pt x="730" y="1397"/>
                      <a:pt x="771" y="1413"/>
                      <a:pt x="816" y="1420"/>
                    </a:cubicBezTo>
                    <a:lnTo>
                      <a:pt x="816" y="1420"/>
                    </a:lnTo>
                    <a:cubicBezTo>
                      <a:pt x="870" y="1428"/>
                      <a:pt x="920" y="1406"/>
                      <a:pt x="974" y="1405"/>
                    </a:cubicBezTo>
                    <a:lnTo>
                      <a:pt x="974" y="1405"/>
                    </a:lnTo>
                    <a:cubicBezTo>
                      <a:pt x="975" y="1405"/>
                      <a:pt x="975" y="1404"/>
                      <a:pt x="975" y="1404"/>
                    </a:cubicBezTo>
                    <a:lnTo>
                      <a:pt x="975" y="1404"/>
                    </a:lnTo>
                    <a:cubicBezTo>
                      <a:pt x="975" y="1409"/>
                      <a:pt x="977" y="1414"/>
                      <a:pt x="980" y="1419"/>
                    </a:cubicBezTo>
                    <a:lnTo>
                      <a:pt x="980" y="1419"/>
                    </a:lnTo>
                    <a:cubicBezTo>
                      <a:pt x="1120" y="1635"/>
                      <a:pt x="1277" y="1837"/>
                      <a:pt x="1451" y="2027"/>
                    </a:cubicBezTo>
                    <a:lnTo>
                      <a:pt x="1451" y="2027"/>
                    </a:lnTo>
                    <a:cubicBezTo>
                      <a:pt x="1107" y="1969"/>
                      <a:pt x="786" y="1832"/>
                      <a:pt x="506" y="1625"/>
                    </a:cubicBezTo>
                    <a:lnTo>
                      <a:pt x="506" y="1625"/>
                    </a:lnTo>
                    <a:cubicBezTo>
                      <a:pt x="529" y="1600"/>
                      <a:pt x="545" y="1557"/>
                      <a:pt x="556" y="1535"/>
                    </a:cubicBezTo>
                    <a:lnTo>
                      <a:pt x="556" y="1535"/>
                    </a:lnTo>
                    <a:cubicBezTo>
                      <a:pt x="588" y="1465"/>
                      <a:pt x="601" y="1386"/>
                      <a:pt x="600" y="1309"/>
                    </a:cubicBezTo>
                    <a:lnTo>
                      <a:pt x="600" y="1309"/>
                    </a:lnTo>
                    <a:cubicBezTo>
                      <a:pt x="600" y="1289"/>
                      <a:pt x="567" y="1286"/>
                      <a:pt x="567" y="1307"/>
                    </a:cubicBezTo>
                    <a:lnTo>
                      <a:pt x="567" y="1307"/>
                    </a:lnTo>
                    <a:cubicBezTo>
                      <a:pt x="569" y="1362"/>
                      <a:pt x="561" y="1415"/>
                      <a:pt x="546" y="1467"/>
                    </a:cubicBezTo>
                    <a:lnTo>
                      <a:pt x="546" y="1467"/>
                    </a:lnTo>
                    <a:cubicBezTo>
                      <a:pt x="541" y="1481"/>
                      <a:pt x="519" y="1550"/>
                      <a:pt x="494" y="1587"/>
                    </a:cubicBezTo>
                    <a:lnTo>
                      <a:pt x="494" y="1587"/>
                    </a:lnTo>
                    <a:cubicBezTo>
                      <a:pt x="507" y="1552"/>
                      <a:pt x="504" y="1497"/>
                      <a:pt x="503" y="1476"/>
                    </a:cubicBezTo>
                    <a:lnTo>
                      <a:pt x="503" y="1476"/>
                    </a:lnTo>
                    <a:cubicBezTo>
                      <a:pt x="499" y="1365"/>
                      <a:pt x="462" y="1265"/>
                      <a:pt x="393" y="1177"/>
                    </a:cubicBezTo>
                    <a:lnTo>
                      <a:pt x="393" y="1177"/>
                    </a:lnTo>
                    <a:cubicBezTo>
                      <a:pt x="380" y="1161"/>
                      <a:pt x="356" y="1182"/>
                      <a:pt x="369" y="1198"/>
                    </a:cubicBezTo>
                    <a:lnTo>
                      <a:pt x="369" y="1198"/>
                    </a:lnTo>
                    <a:cubicBezTo>
                      <a:pt x="412" y="1254"/>
                      <a:pt x="440" y="1311"/>
                      <a:pt x="458" y="1377"/>
                    </a:cubicBezTo>
                    <a:lnTo>
                      <a:pt x="458" y="1377"/>
                    </a:lnTo>
                    <a:cubicBezTo>
                      <a:pt x="465" y="1403"/>
                      <a:pt x="467" y="1429"/>
                      <a:pt x="470" y="1455"/>
                    </a:cubicBezTo>
                    <a:lnTo>
                      <a:pt x="470" y="1455"/>
                    </a:lnTo>
                    <a:cubicBezTo>
                      <a:pt x="473" y="1490"/>
                      <a:pt x="461" y="1532"/>
                      <a:pt x="465" y="1568"/>
                    </a:cubicBezTo>
                    <a:lnTo>
                      <a:pt x="465" y="1568"/>
                    </a:lnTo>
                    <a:cubicBezTo>
                      <a:pt x="409" y="1447"/>
                      <a:pt x="333" y="1339"/>
                      <a:pt x="236" y="1245"/>
                    </a:cubicBezTo>
                    <a:lnTo>
                      <a:pt x="236" y="1245"/>
                    </a:lnTo>
                    <a:cubicBezTo>
                      <a:pt x="221" y="1231"/>
                      <a:pt x="196" y="1253"/>
                      <a:pt x="211" y="1266"/>
                    </a:cubicBezTo>
                    <a:lnTo>
                      <a:pt x="211" y="1266"/>
                    </a:lnTo>
                    <a:cubicBezTo>
                      <a:pt x="297" y="1349"/>
                      <a:pt x="366" y="1443"/>
                      <a:pt x="419" y="1548"/>
                    </a:cubicBezTo>
                    <a:lnTo>
                      <a:pt x="419" y="1548"/>
                    </a:lnTo>
                    <a:cubicBezTo>
                      <a:pt x="319" y="1475"/>
                      <a:pt x="220" y="1400"/>
                      <a:pt x="121" y="1326"/>
                    </a:cubicBezTo>
                    <a:lnTo>
                      <a:pt x="121" y="1326"/>
                    </a:lnTo>
                    <a:cubicBezTo>
                      <a:pt x="104" y="1314"/>
                      <a:pt x="86" y="1341"/>
                      <a:pt x="102" y="1354"/>
                    </a:cubicBezTo>
                    <a:lnTo>
                      <a:pt x="102" y="1354"/>
                    </a:lnTo>
                    <a:cubicBezTo>
                      <a:pt x="211" y="1434"/>
                      <a:pt x="319" y="1514"/>
                      <a:pt x="428" y="1596"/>
                    </a:cubicBezTo>
                    <a:lnTo>
                      <a:pt x="428" y="1596"/>
                    </a:lnTo>
                    <a:cubicBezTo>
                      <a:pt x="285" y="1596"/>
                      <a:pt x="150" y="1553"/>
                      <a:pt x="35" y="1468"/>
                    </a:cubicBezTo>
                    <a:lnTo>
                      <a:pt x="35" y="1468"/>
                    </a:lnTo>
                    <a:cubicBezTo>
                      <a:pt x="18" y="1456"/>
                      <a:pt x="0" y="1483"/>
                      <a:pt x="16" y="1496"/>
                    </a:cubicBezTo>
                    <a:lnTo>
                      <a:pt x="16" y="1496"/>
                    </a:lnTo>
                    <a:cubicBezTo>
                      <a:pt x="134" y="1582"/>
                      <a:pt x="274" y="1628"/>
                      <a:pt x="419" y="1628"/>
                    </a:cubicBezTo>
                    <a:lnTo>
                      <a:pt x="419" y="1628"/>
                    </a:lnTo>
                    <a:cubicBezTo>
                      <a:pt x="382" y="1732"/>
                      <a:pt x="148" y="1663"/>
                      <a:pt x="79" y="1641"/>
                    </a:cubicBezTo>
                    <a:lnTo>
                      <a:pt x="79" y="1641"/>
                    </a:lnTo>
                    <a:cubicBezTo>
                      <a:pt x="59" y="1634"/>
                      <a:pt x="48" y="1665"/>
                      <a:pt x="68" y="1671"/>
                    </a:cubicBezTo>
                    <a:lnTo>
                      <a:pt x="68" y="1671"/>
                    </a:lnTo>
                    <a:cubicBezTo>
                      <a:pt x="163" y="1702"/>
                      <a:pt x="398" y="1768"/>
                      <a:pt x="449" y="1642"/>
                    </a:cubicBezTo>
                    <a:lnTo>
                      <a:pt x="449" y="1642"/>
                    </a:lnTo>
                    <a:cubicBezTo>
                      <a:pt x="753" y="1875"/>
                      <a:pt x="1108" y="2025"/>
                      <a:pt x="1486" y="2083"/>
                    </a:cubicBezTo>
                    <a:lnTo>
                      <a:pt x="1486" y="2083"/>
                    </a:lnTo>
                    <a:cubicBezTo>
                      <a:pt x="1489" y="2083"/>
                      <a:pt x="1491" y="2083"/>
                      <a:pt x="1493" y="2083"/>
                    </a:cubicBezTo>
                    <a:lnTo>
                      <a:pt x="1493" y="2083"/>
                    </a:lnTo>
                    <a:cubicBezTo>
                      <a:pt x="1761" y="2478"/>
                      <a:pt x="1922" y="2939"/>
                      <a:pt x="2243" y="3298"/>
                    </a:cubicBezTo>
                    <a:lnTo>
                      <a:pt x="2243" y="3298"/>
                    </a:lnTo>
                    <a:cubicBezTo>
                      <a:pt x="2264" y="3322"/>
                      <a:pt x="2300" y="3290"/>
                      <a:pt x="2279" y="3267"/>
                    </a:cubicBezTo>
                    <a:lnTo>
                      <a:pt x="2279" y="3267"/>
                    </a:lnTo>
                    <a:cubicBezTo>
                      <a:pt x="1968" y="2917"/>
                      <a:pt x="1806" y="2471"/>
                      <a:pt x="1551" y="2083"/>
                    </a:cubicBezTo>
                    <a:lnTo>
                      <a:pt x="1551" y="2083"/>
                    </a:lnTo>
                    <a:cubicBezTo>
                      <a:pt x="1552" y="2080"/>
                      <a:pt x="1553" y="2077"/>
                      <a:pt x="1553" y="2074"/>
                    </a:cubicBezTo>
                    <a:lnTo>
                      <a:pt x="1553" y="2074"/>
                    </a:lnTo>
                    <a:cubicBezTo>
                      <a:pt x="1655" y="2015"/>
                      <a:pt x="1717" y="1893"/>
                      <a:pt x="1776" y="1794"/>
                    </a:cubicBezTo>
                    <a:lnTo>
                      <a:pt x="1776" y="1794"/>
                    </a:lnTo>
                    <a:cubicBezTo>
                      <a:pt x="1848" y="1675"/>
                      <a:pt x="1909" y="1549"/>
                      <a:pt x="1962" y="1420"/>
                    </a:cubicBezTo>
                    <a:lnTo>
                      <a:pt x="1962" y="1420"/>
                    </a:lnTo>
                    <a:cubicBezTo>
                      <a:pt x="1965" y="1412"/>
                      <a:pt x="1967" y="1405"/>
                      <a:pt x="1970" y="1397"/>
                    </a:cubicBezTo>
                    <a:lnTo>
                      <a:pt x="1970" y="1397"/>
                    </a:lnTo>
                    <a:cubicBezTo>
                      <a:pt x="1979" y="1394"/>
                      <a:pt x="1987" y="1386"/>
                      <a:pt x="1995" y="1381"/>
                    </a:cubicBezTo>
                    <a:lnTo>
                      <a:pt x="1995" y="1381"/>
                    </a:lnTo>
                    <a:cubicBezTo>
                      <a:pt x="1996" y="1381"/>
                      <a:pt x="1996" y="1381"/>
                      <a:pt x="1997" y="1380"/>
                    </a:cubicBezTo>
                    <a:lnTo>
                      <a:pt x="1997" y="1380"/>
                    </a:lnTo>
                    <a:cubicBezTo>
                      <a:pt x="2069" y="1329"/>
                      <a:pt x="2128" y="1265"/>
                      <a:pt x="2173" y="1190"/>
                    </a:cubicBezTo>
                    <a:lnTo>
                      <a:pt x="2173" y="1190"/>
                    </a:lnTo>
                    <a:cubicBezTo>
                      <a:pt x="2191" y="1206"/>
                      <a:pt x="2223" y="1216"/>
                      <a:pt x="2244" y="1213"/>
                    </a:cubicBezTo>
                    <a:lnTo>
                      <a:pt x="2244" y="1213"/>
                    </a:lnTo>
                    <a:cubicBezTo>
                      <a:pt x="2300" y="1204"/>
                      <a:pt x="2343" y="1143"/>
                      <a:pt x="2375" y="1100"/>
                    </a:cubicBezTo>
                    <a:lnTo>
                      <a:pt x="2375" y="1100"/>
                    </a:lnTo>
                    <a:cubicBezTo>
                      <a:pt x="2388" y="1083"/>
                      <a:pt x="2361" y="1064"/>
                      <a:pt x="2349" y="1081"/>
                    </a:cubicBezTo>
                    <a:lnTo>
                      <a:pt x="2349" y="1081"/>
                    </a:lnTo>
                    <a:cubicBezTo>
                      <a:pt x="2329" y="1106"/>
                      <a:pt x="2309" y="1130"/>
                      <a:pt x="2287" y="1152"/>
                    </a:cubicBezTo>
                    <a:lnTo>
                      <a:pt x="2287" y="1152"/>
                    </a:lnTo>
                    <a:cubicBezTo>
                      <a:pt x="2271" y="1168"/>
                      <a:pt x="2256" y="1181"/>
                      <a:pt x="2232" y="1180"/>
                    </a:cubicBezTo>
                    <a:lnTo>
                      <a:pt x="2232" y="1180"/>
                    </a:lnTo>
                    <a:cubicBezTo>
                      <a:pt x="2231" y="1180"/>
                      <a:pt x="2222" y="1178"/>
                      <a:pt x="2213" y="1175"/>
                    </a:cubicBezTo>
                    <a:lnTo>
                      <a:pt x="2213" y="1175"/>
                    </a:lnTo>
                    <a:cubicBezTo>
                      <a:pt x="2218" y="1172"/>
                      <a:pt x="2222" y="1168"/>
                      <a:pt x="2226" y="1164"/>
                    </a:cubicBezTo>
                    <a:lnTo>
                      <a:pt x="2226" y="1164"/>
                    </a:lnTo>
                    <a:cubicBezTo>
                      <a:pt x="2254" y="1140"/>
                      <a:pt x="2275" y="1109"/>
                      <a:pt x="2292" y="1077"/>
                    </a:cubicBezTo>
                    <a:lnTo>
                      <a:pt x="2292" y="1077"/>
                    </a:lnTo>
                    <a:cubicBezTo>
                      <a:pt x="2302" y="1059"/>
                      <a:pt x="2275" y="1040"/>
                      <a:pt x="2266" y="1059"/>
                    </a:cubicBezTo>
                    <a:lnTo>
                      <a:pt x="2266" y="1059"/>
                    </a:lnTo>
                    <a:cubicBezTo>
                      <a:pt x="2256" y="1077"/>
                      <a:pt x="2245" y="1094"/>
                      <a:pt x="2233" y="1110"/>
                    </a:cubicBezTo>
                    <a:lnTo>
                      <a:pt x="2233" y="1110"/>
                    </a:lnTo>
                    <a:cubicBezTo>
                      <a:pt x="2229" y="1114"/>
                      <a:pt x="2210" y="1139"/>
                      <a:pt x="2197" y="1149"/>
                    </a:cubicBezTo>
                    <a:lnTo>
                      <a:pt x="2197" y="1149"/>
                    </a:lnTo>
                    <a:cubicBezTo>
                      <a:pt x="2201" y="1110"/>
                      <a:pt x="2204" y="1069"/>
                      <a:pt x="2225" y="1035"/>
                    </a:cubicBezTo>
                    <a:lnTo>
                      <a:pt x="2225" y="1035"/>
                    </a:lnTo>
                    <a:cubicBezTo>
                      <a:pt x="2236" y="1018"/>
                      <a:pt x="2209" y="999"/>
                      <a:pt x="2198" y="1017"/>
                    </a:cubicBezTo>
                    <a:lnTo>
                      <a:pt x="2198" y="1017"/>
                    </a:lnTo>
                    <a:cubicBezTo>
                      <a:pt x="2179" y="1048"/>
                      <a:pt x="2172" y="1084"/>
                      <a:pt x="2168" y="1120"/>
                    </a:cubicBezTo>
                    <a:lnTo>
                      <a:pt x="2168" y="1120"/>
                    </a:lnTo>
                    <a:cubicBezTo>
                      <a:pt x="2155" y="1093"/>
                      <a:pt x="2148" y="1064"/>
                      <a:pt x="2158" y="1038"/>
                    </a:cubicBezTo>
                    <a:lnTo>
                      <a:pt x="2158" y="1038"/>
                    </a:lnTo>
                    <a:cubicBezTo>
                      <a:pt x="2166" y="1019"/>
                      <a:pt x="2135" y="1008"/>
                      <a:pt x="2128" y="1027"/>
                    </a:cubicBezTo>
                    <a:lnTo>
                      <a:pt x="2128" y="1027"/>
                    </a:lnTo>
                    <a:cubicBezTo>
                      <a:pt x="2110" y="1071"/>
                      <a:pt x="2129" y="1121"/>
                      <a:pt x="2153" y="1161"/>
                    </a:cubicBezTo>
                    <a:lnTo>
                      <a:pt x="2153" y="1161"/>
                    </a:lnTo>
                    <a:cubicBezTo>
                      <a:pt x="2111" y="1233"/>
                      <a:pt x="2056" y="1294"/>
                      <a:pt x="1990" y="1345"/>
                    </a:cubicBezTo>
                    <a:lnTo>
                      <a:pt x="1990" y="1345"/>
                    </a:lnTo>
                    <a:cubicBezTo>
                      <a:pt x="2084" y="1089"/>
                      <a:pt x="2135" y="818"/>
                      <a:pt x="2147" y="546"/>
                    </a:cubicBezTo>
                    <a:lnTo>
                      <a:pt x="2147" y="546"/>
                    </a:lnTo>
                    <a:cubicBezTo>
                      <a:pt x="2148" y="545"/>
                      <a:pt x="2148" y="545"/>
                      <a:pt x="2148" y="545"/>
                    </a:cubicBezTo>
                    <a:lnTo>
                      <a:pt x="2148" y="545"/>
                    </a:lnTo>
                    <a:cubicBezTo>
                      <a:pt x="2184" y="559"/>
                      <a:pt x="2244" y="537"/>
                      <a:pt x="2274" y="527"/>
                    </a:cubicBezTo>
                    <a:lnTo>
                      <a:pt x="2274" y="527"/>
                    </a:lnTo>
                    <a:cubicBezTo>
                      <a:pt x="2366" y="499"/>
                      <a:pt x="2443" y="438"/>
                      <a:pt x="2502" y="364"/>
                    </a:cubicBezTo>
                    <a:lnTo>
                      <a:pt x="2502" y="364"/>
                    </a:lnTo>
                    <a:cubicBezTo>
                      <a:pt x="2515" y="347"/>
                      <a:pt x="2488" y="329"/>
                      <a:pt x="2475" y="345"/>
                    </a:cubicBezTo>
                    <a:lnTo>
                      <a:pt x="2475" y="345"/>
                    </a:lnTo>
                    <a:cubicBezTo>
                      <a:pt x="2434" y="397"/>
                      <a:pt x="2389" y="435"/>
                      <a:pt x="2332" y="467"/>
                    </a:cubicBezTo>
                    <a:lnTo>
                      <a:pt x="2332" y="467"/>
                    </a:lnTo>
                    <a:cubicBezTo>
                      <a:pt x="2323" y="473"/>
                      <a:pt x="2260" y="501"/>
                      <a:pt x="2211" y="512"/>
                    </a:cubicBezTo>
                    <a:lnTo>
                      <a:pt x="2211" y="512"/>
                    </a:lnTo>
                    <a:cubicBezTo>
                      <a:pt x="2305" y="445"/>
                      <a:pt x="2423" y="254"/>
                      <a:pt x="2444" y="215"/>
                    </a:cubicBezTo>
                    <a:lnTo>
                      <a:pt x="2444" y="215"/>
                    </a:lnTo>
                    <a:cubicBezTo>
                      <a:pt x="2454" y="196"/>
                      <a:pt x="2427" y="178"/>
                      <a:pt x="2418" y="19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7" name="Freeform 268">
                <a:extLst>
                  <a:ext uri="{FF2B5EF4-FFF2-40B4-BE49-F238E27FC236}">
                    <a16:creationId xmlns:a16="http://schemas.microsoft.com/office/drawing/2014/main" id="{BB456C25-8C4D-874B-B839-F1901A96EFC6}"/>
                  </a:ext>
                </a:extLst>
              </p:cNvPr>
              <p:cNvSpPr>
                <a:spLocks noChangeArrowheads="1"/>
              </p:cNvSpPr>
              <p:nvPr/>
            </p:nvSpPr>
            <p:spPr bwMode="auto">
              <a:xfrm>
                <a:off x="4431586" y="3684267"/>
                <a:ext cx="16201" cy="11881"/>
              </a:xfrm>
              <a:custGeom>
                <a:avLst/>
                <a:gdLst>
                  <a:gd name="T0" fmla="*/ 33 w 64"/>
                  <a:gd name="T1" fmla="*/ 42 h 50"/>
                  <a:gd name="T2" fmla="*/ 33 w 64"/>
                  <a:gd name="T3" fmla="*/ 42 h 50"/>
                  <a:gd name="T4" fmla="*/ 44 w 64"/>
                  <a:gd name="T5" fmla="*/ 11 h 50"/>
                  <a:gd name="T6" fmla="*/ 44 w 64"/>
                  <a:gd name="T7" fmla="*/ 11 h 50"/>
                  <a:gd name="T8" fmla="*/ 31 w 64"/>
                  <a:gd name="T9" fmla="*/ 7 h 50"/>
                  <a:gd name="T10" fmla="*/ 31 w 64"/>
                  <a:gd name="T11" fmla="*/ 7 h 50"/>
                  <a:gd name="T12" fmla="*/ 20 w 64"/>
                  <a:gd name="T13" fmla="*/ 38 h 50"/>
                  <a:gd name="T14" fmla="*/ 20 w 64"/>
                  <a:gd name="T15" fmla="*/ 38 h 50"/>
                  <a:gd name="T16" fmla="*/ 33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3" y="42"/>
                    </a:moveTo>
                    <a:lnTo>
                      <a:pt x="33" y="42"/>
                    </a:lnTo>
                    <a:cubicBezTo>
                      <a:pt x="52" y="49"/>
                      <a:pt x="63" y="19"/>
                      <a:pt x="44" y="11"/>
                    </a:cubicBezTo>
                    <a:lnTo>
                      <a:pt x="44" y="11"/>
                    </a:lnTo>
                    <a:cubicBezTo>
                      <a:pt x="39" y="10"/>
                      <a:pt x="35" y="9"/>
                      <a:pt x="31" y="7"/>
                    </a:cubicBezTo>
                    <a:lnTo>
                      <a:pt x="31" y="7"/>
                    </a:lnTo>
                    <a:cubicBezTo>
                      <a:pt x="11" y="0"/>
                      <a:pt x="0" y="31"/>
                      <a:pt x="20" y="38"/>
                    </a:cubicBezTo>
                    <a:lnTo>
                      <a:pt x="20" y="38"/>
                    </a:lnTo>
                    <a:cubicBezTo>
                      <a:pt x="24"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8" name="Freeform 269">
                <a:extLst>
                  <a:ext uri="{FF2B5EF4-FFF2-40B4-BE49-F238E27FC236}">
                    <a16:creationId xmlns:a16="http://schemas.microsoft.com/office/drawing/2014/main" id="{2DE2BCE6-8F77-A548-9BDD-CAB83C2F6D0A}"/>
                  </a:ext>
                </a:extLst>
              </p:cNvPr>
              <p:cNvSpPr>
                <a:spLocks noChangeArrowheads="1"/>
              </p:cNvSpPr>
              <p:nvPr/>
            </p:nvSpPr>
            <p:spPr bwMode="auto">
              <a:xfrm>
                <a:off x="4445627" y="3658345"/>
                <a:ext cx="12961" cy="15122"/>
              </a:xfrm>
              <a:custGeom>
                <a:avLst/>
                <a:gdLst>
                  <a:gd name="T0" fmla="*/ 43 w 53"/>
                  <a:gd name="T1" fmla="*/ 27 h 61"/>
                  <a:gd name="T2" fmla="*/ 43 w 53"/>
                  <a:gd name="T3" fmla="*/ 27 h 61"/>
                  <a:gd name="T4" fmla="*/ 39 w 53"/>
                  <a:gd name="T5" fmla="*/ 19 h 61"/>
                  <a:gd name="T6" fmla="*/ 39 w 53"/>
                  <a:gd name="T7" fmla="*/ 19 h 61"/>
                  <a:gd name="T8" fmla="*/ 9 w 53"/>
                  <a:gd name="T9" fmla="*/ 33 h 61"/>
                  <a:gd name="T10" fmla="*/ 9 w 53"/>
                  <a:gd name="T11" fmla="*/ 33 h 61"/>
                  <a:gd name="T12" fmla="*/ 13 w 53"/>
                  <a:gd name="T13" fmla="*/ 41 h 61"/>
                  <a:gd name="T14" fmla="*/ 13 w 53"/>
                  <a:gd name="T15" fmla="*/ 41 h 61"/>
                  <a:gd name="T16" fmla="*/ 43 w 53"/>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43" y="27"/>
                    </a:moveTo>
                    <a:lnTo>
                      <a:pt x="43" y="27"/>
                    </a:lnTo>
                    <a:cubicBezTo>
                      <a:pt x="41" y="24"/>
                      <a:pt x="40" y="22"/>
                      <a:pt x="39" y="19"/>
                    </a:cubicBezTo>
                    <a:lnTo>
                      <a:pt x="39" y="19"/>
                    </a:lnTo>
                    <a:cubicBezTo>
                      <a:pt x="29" y="0"/>
                      <a:pt x="0" y="14"/>
                      <a:pt x="9" y="33"/>
                    </a:cubicBezTo>
                    <a:lnTo>
                      <a:pt x="9" y="33"/>
                    </a:lnTo>
                    <a:cubicBezTo>
                      <a:pt x="10" y="35"/>
                      <a:pt x="12" y="39"/>
                      <a:pt x="13" y="41"/>
                    </a:cubicBezTo>
                    <a:lnTo>
                      <a:pt x="13" y="41"/>
                    </a:lnTo>
                    <a:cubicBezTo>
                      <a:pt x="22" y="60"/>
                      <a:pt x="52" y="47"/>
                      <a:pt x="43"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39" name="Freeform 270">
                <a:extLst>
                  <a:ext uri="{FF2B5EF4-FFF2-40B4-BE49-F238E27FC236}">
                    <a16:creationId xmlns:a16="http://schemas.microsoft.com/office/drawing/2014/main" id="{80BA0CA6-46BE-F847-911A-1397861706B1}"/>
                  </a:ext>
                </a:extLst>
              </p:cNvPr>
              <p:cNvSpPr>
                <a:spLocks noChangeArrowheads="1"/>
              </p:cNvSpPr>
              <p:nvPr/>
            </p:nvSpPr>
            <p:spPr bwMode="auto">
              <a:xfrm>
                <a:off x="4459669" y="3683187"/>
                <a:ext cx="16201" cy="11882"/>
              </a:xfrm>
              <a:custGeom>
                <a:avLst/>
                <a:gdLst>
                  <a:gd name="T0" fmla="*/ 20 w 64"/>
                  <a:gd name="T1" fmla="*/ 37 h 50"/>
                  <a:gd name="T2" fmla="*/ 20 w 64"/>
                  <a:gd name="T3" fmla="*/ 37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20 w 64"/>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7"/>
                    </a:moveTo>
                    <a:lnTo>
                      <a:pt x="20" y="37"/>
                    </a:lnTo>
                    <a:cubicBezTo>
                      <a:pt x="24" y="38"/>
                      <a:pt x="28" y="40"/>
                      <a:pt x="32" y="42"/>
                    </a:cubicBezTo>
                    <a:lnTo>
                      <a:pt x="32" y="42"/>
                    </a:lnTo>
                    <a:cubicBezTo>
                      <a:pt x="52" y="49"/>
                      <a:pt x="63" y="18"/>
                      <a:pt x="43" y="11"/>
                    </a:cubicBezTo>
                    <a:lnTo>
                      <a:pt x="43" y="11"/>
                    </a:lnTo>
                    <a:cubicBezTo>
                      <a:pt x="39" y="10"/>
                      <a:pt x="34" y="8"/>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0" name="Freeform 271">
                <a:extLst>
                  <a:ext uri="{FF2B5EF4-FFF2-40B4-BE49-F238E27FC236}">
                    <a16:creationId xmlns:a16="http://schemas.microsoft.com/office/drawing/2014/main" id="{95927688-6A34-E048-9643-240716848582}"/>
                  </a:ext>
                </a:extLst>
              </p:cNvPr>
              <p:cNvSpPr>
                <a:spLocks noChangeArrowheads="1"/>
              </p:cNvSpPr>
              <p:nvPr/>
            </p:nvSpPr>
            <p:spPr bwMode="auto">
              <a:xfrm>
                <a:off x="4476951" y="3648624"/>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3 w 53"/>
                  <a:gd name="T13" fmla="*/ 42 h 62"/>
                  <a:gd name="T14" fmla="*/ 13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1" y="25"/>
                      <a:pt x="40" y="22"/>
                      <a:pt x="39" y="19"/>
                    </a:cubicBezTo>
                    <a:lnTo>
                      <a:pt x="39" y="19"/>
                    </a:lnTo>
                    <a:cubicBezTo>
                      <a:pt x="30" y="0"/>
                      <a:pt x="0" y="14"/>
                      <a:pt x="9" y="33"/>
                    </a:cubicBezTo>
                    <a:lnTo>
                      <a:pt x="9" y="33"/>
                    </a:lnTo>
                    <a:cubicBezTo>
                      <a:pt x="11" y="36"/>
                      <a:pt x="12" y="39"/>
                      <a:pt x="13" y="42"/>
                    </a:cubicBezTo>
                    <a:lnTo>
                      <a:pt x="13" y="42"/>
                    </a:lnTo>
                    <a:cubicBezTo>
                      <a:pt x="22" y="61"/>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1" name="Freeform 272">
                <a:extLst>
                  <a:ext uri="{FF2B5EF4-FFF2-40B4-BE49-F238E27FC236}">
                    <a16:creationId xmlns:a16="http://schemas.microsoft.com/office/drawing/2014/main" id="{AFBA9F75-C7B6-F045-B3B8-727A1FCBE6F5}"/>
                  </a:ext>
                </a:extLst>
              </p:cNvPr>
              <p:cNvSpPr>
                <a:spLocks noChangeArrowheads="1"/>
              </p:cNvSpPr>
              <p:nvPr/>
            </p:nvSpPr>
            <p:spPr bwMode="auto">
              <a:xfrm>
                <a:off x="4498553" y="3656185"/>
                <a:ext cx="12961" cy="15122"/>
              </a:xfrm>
              <a:custGeom>
                <a:avLst/>
                <a:gdLst>
                  <a:gd name="T0" fmla="*/ 42 w 52"/>
                  <a:gd name="T1" fmla="*/ 28 h 62"/>
                  <a:gd name="T2" fmla="*/ 42 w 52"/>
                  <a:gd name="T3" fmla="*/ 28 h 62"/>
                  <a:gd name="T4" fmla="*/ 38 w 52"/>
                  <a:gd name="T5" fmla="*/ 19 h 62"/>
                  <a:gd name="T6" fmla="*/ 38 w 52"/>
                  <a:gd name="T7" fmla="*/ 19 h 62"/>
                  <a:gd name="T8" fmla="*/ 8 w 52"/>
                  <a:gd name="T9" fmla="*/ 33 h 62"/>
                  <a:gd name="T10" fmla="*/ 8 w 52"/>
                  <a:gd name="T11" fmla="*/ 33 h 62"/>
                  <a:gd name="T12" fmla="*/ 13 w 52"/>
                  <a:gd name="T13" fmla="*/ 41 h 62"/>
                  <a:gd name="T14" fmla="*/ 13 w 52"/>
                  <a:gd name="T15" fmla="*/ 41 h 62"/>
                  <a:gd name="T16" fmla="*/ 42 w 52"/>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2">
                    <a:moveTo>
                      <a:pt x="42" y="28"/>
                    </a:moveTo>
                    <a:lnTo>
                      <a:pt x="42" y="28"/>
                    </a:lnTo>
                    <a:cubicBezTo>
                      <a:pt x="41" y="25"/>
                      <a:pt x="40" y="22"/>
                      <a:pt x="38" y="19"/>
                    </a:cubicBezTo>
                    <a:lnTo>
                      <a:pt x="38" y="19"/>
                    </a:lnTo>
                    <a:cubicBezTo>
                      <a:pt x="29" y="0"/>
                      <a:pt x="0" y="14"/>
                      <a:pt x="8" y="33"/>
                    </a:cubicBezTo>
                    <a:lnTo>
                      <a:pt x="8" y="33"/>
                    </a:lnTo>
                    <a:cubicBezTo>
                      <a:pt x="10" y="36"/>
                      <a:pt x="12" y="38"/>
                      <a:pt x="13" y="41"/>
                    </a:cubicBezTo>
                    <a:lnTo>
                      <a:pt x="13" y="41"/>
                    </a:lnTo>
                    <a:cubicBezTo>
                      <a:pt x="22" y="61"/>
                      <a:pt x="51" y="47"/>
                      <a:pt x="42"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2" name="Freeform 273">
                <a:extLst>
                  <a:ext uri="{FF2B5EF4-FFF2-40B4-BE49-F238E27FC236}">
                    <a16:creationId xmlns:a16="http://schemas.microsoft.com/office/drawing/2014/main" id="{867E83F1-D91C-B54D-825C-C6C4FC9924D4}"/>
                  </a:ext>
                </a:extLst>
              </p:cNvPr>
              <p:cNvSpPr>
                <a:spLocks noChangeArrowheads="1"/>
              </p:cNvSpPr>
              <p:nvPr/>
            </p:nvSpPr>
            <p:spPr bwMode="auto">
              <a:xfrm>
                <a:off x="4498553" y="3623781"/>
                <a:ext cx="16201" cy="12961"/>
              </a:xfrm>
              <a:custGeom>
                <a:avLst/>
                <a:gdLst>
                  <a:gd name="T0" fmla="*/ 32 w 64"/>
                  <a:gd name="T1" fmla="*/ 43 h 51"/>
                  <a:gd name="T2" fmla="*/ 32 w 64"/>
                  <a:gd name="T3" fmla="*/ 43 h 51"/>
                  <a:gd name="T4" fmla="*/ 43 w 64"/>
                  <a:gd name="T5" fmla="*/ 12 h 51"/>
                  <a:gd name="T6" fmla="*/ 43 w 64"/>
                  <a:gd name="T7" fmla="*/ 12 h 51"/>
                  <a:gd name="T8" fmla="*/ 30 w 64"/>
                  <a:gd name="T9" fmla="*/ 8 h 51"/>
                  <a:gd name="T10" fmla="*/ 30 w 64"/>
                  <a:gd name="T11" fmla="*/ 8 h 51"/>
                  <a:gd name="T12" fmla="*/ 20 w 64"/>
                  <a:gd name="T13" fmla="*/ 39 h 51"/>
                  <a:gd name="T14" fmla="*/ 20 w 64"/>
                  <a:gd name="T15" fmla="*/ 39 h 51"/>
                  <a:gd name="T16" fmla="*/ 32 w 64"/>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2" y="43"/>
                    </a:moveTo>
                    <a:lnTo>
                      <a:pt x="32" y="43"/>
                    </a:lnTo>
                    <a:cubicBezTo>
                      <a:pt x="52" y="50"/>
                      <a:pt x="63" y="19"/>
                      <a:pt x="43" y="12"/>
                    </a:cubicBezTo>
                    <a:lnTo>
                      <a:pt x="43" y="12"/>
                    </a:lnTo>
                    <a:cubicBezTo>
                      <a:pt x="39" y="11"/>
                      <a:pt x="35" y="9"/>
                      <a:pt x="30" y="8"/>
                    </a:cubicBezTo>
                    <a:lnTo>
                      <a:pt x="30" y="8"/>
                    </a:lnTo>
                    <a:cubicBezTo>
                      <a:pt x="11" y="0"/>
                      <a:pt x="0" y="31"/>
                      <a:pt x="20" y="39"/>
                    </a:cubicBezTo>
                    <a:lnTo>
                      <a:pt x="20" y="39"/>
                    </a:lnTo>
                    <a:cubicBezTo>
                      <a:pt x="24" y="40"/>
                      <a:pt x="28" y="41"/>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3" name="Freeform 274">
                <a:extLst>
                  <a:ext uri="{FF2B5EF4-FFF2-40B4-BE49-F238E27FC236}">
                    <a16:creationId xmlns:a16="http://schemas.microsoft.com/office/drawing/2014/main" id="{69CE6292-40DF-D642-83B3-4816C82715B0}"/>
                  </a:ext>
                </a:extLst>
              </p:cNvPr>
              <p:cNvSpPr>
                <a:spLocks noChangeArrowheads="1"/>
              </p:cNvSpPr>
              <p:nvPr/>
            </p:nvSpPr>
            <p:spPr bwMode="auto">
              <a:xfrm>
                <a:off x="4522316" y="3643223"/>
                <a:ext cx="16201" cy="8641"/>
              </a:xfrm>
              <a:custGeom>
                <a:avLst/>
                <a:gdLst>
                  <a:gd name="T0" fmla="*/ 21 w 68"/>
                  <a:gd name="T1" fmla="*/ 33 h 35"/>
                  <a:gd name="T2" fmla="*/ 21 w 68"/>
                  <a:gd name="T3" fmla="*/ 33 h 35"/>
                  <a:gd name="T4" fmla="*/ 43 w 68"/>
                  <a:gd name="T5" fmla="*/ 34 h 35"/>
                  <a:gd name="T6" fmla="*/ 43 w 68"/>
                  <a:gd name="T7" fmla="*/ 34 h 35"/>
                  <a:gd name="T8" fmla="*/ 46 w 68"/>
                  <a:gd name="T9" fmla="*/ 2 h 35"/>
                  <a:gd name="T10" fmla="*/ 46 w 68"/>
                  <a:gd name="T11" fmla="*/ 2 h 35"/>
                  <a:gd name="T12" fmla="*/ 24 w 68"/>
                  <a:gd name="T13" fmla="*/ 1 h 35"/>
                  <a:gd name="T14" fmla="*/ 24 w 68"/>
                  <a:gd name="T15" fmla="*/ 1 h 35"/>
                  <a:gd name="T16" fmla="*/ 21 w 68"/>
                  <a:gd name="T17"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35">
                    <a:moveTo>
                      <a:pt x="21" y="33"/>
                    </a:moveTo>
                    <a:lnTo>
                      <a:pt x="21" y="33"/>
                    </a:lnTo>
                    <a:cubicBezTo>
                      <a:pt x="29" y="33"/>
                      <a:pt x="36" y="34"/>
                      <a:pt x="43" y="34"/>
                    </a:cubicBezTo>
                    <a:lnTo>
                      <a:pt x="43" y="34"/>
                    </a:lnTo>
                    <a:cubicBezTo>
                      <a:pt x="64" y="34"/>
                      <a:pt x="67" y="2"/>
                      <a:pt x="46" y="2"/>
                    </a:cubicBezTo>
                    <a:lnTo>
                      <a:pt x="46" y="2"/>
                    </a:lnTo>
                    <a:cubicBezTo>
                      <a:pt x="39" y="1"/>
                      <a:pt x="31" y="1"/>
                      <a:pt x="24" y="1"/>
                    </a:cubicBezTo>
                    <a:lnTo>
                      <a:pt x="24" y="1"/>
                    </a:lnTo>
                    <a:cubicBezTo>
                      <a:pt x="3" y="0"/>
                      <a:pt x="0" y="33"/>
                      <a:pt x="21"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4" name="Freeform 275">
                <a:extLst>
                  <a:ext uri="{FF2B5EF4-FFF2-40B4-BE49-F238E27FC236}">
                    <a16:creationId xmlns:a16="http://schemas.microsoft.com/office/drawing/2014/main" id="{F740EBA9-ACB2-8445-B928-9E602580A9CA}"/>
                  </a:ext>
                </a:extLst>
              </p:cNvPr>
              <p:cNvSpPr>
                <a:spLocks noChangeArrowheads="1"/>
              </p:cNvSpPr>
              <p:nvPr/>
            </p:nvSpPr>
            <p:spPr bwMode="auto">
              <a:xfrm>
                <a:off x="4547158" y="3662665"/>
                <a:ext cx="16202" cy="11881"/>
              </a:xfrm>
              <a:custGeom>
                <a:avLst/>
                <a:gdLst>
                  <a:gd name="T0" fmla="*/ 32 w 64"/>
                  <a:gd name="T1" fmla="*/ 42 h 50"/>
                  <a:gd name="T2" fmla="*/ 32 w 64"/>
                  <a:gd name="T3" fmla="*/ 42 h 50"/>
                  <a:gd name="T4" fmla="*/ 43 w 64"/>
                  <a:gd name="T5" fmla="*/ 12 h 50"/>
                  <a:gd name="T6" fmla="*/ 43 w 64"/>
                  <a:gd name="T7" fmla="*/ 12 h 50"/>
                  <a:gd name="T8" fmla="*/ 31 w 64"/>
                  <a:gd name="T9" fmla="*/ 7 h 50"/>
                  <a:gd name="T10" fmla="*/ 31 w 64"/>
                  <a:gd name="T11" fmla="*/ 7 h 50"/>
                  <a:gd name="T12" fmla="*/ 20 w 64"/>
                  <a:gd name="T13" fmla="*/ 37 h 50"/>
                  <a:gd name="T14" fmla="*/ 20 w 64"/>
                  <a:gd name="T15" fmla="*/ 37 h 50"/>
                  <a:gd name="T16" fmla="*/ 32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2" y="42"/>
                    </a:moveTo>
                    <a:lnTo>
                      <a:pt x="32" y="42"/>
                    </a:lnTo>
                    <a:cubicBezTo>
                      <a:pt x="52" y="49"/>
                      <a:pt x="63" y="18"/>
                      <a:pt x="43" y="12"/>
                    </a:cubicBezTo>
                    <a:lnTo>
                      <a:pt x="43" y="12"/>
                    </a:lnTo>
                    <a:cubicBezTo>
                      <a:pt x="39" y="10"/>
                      <a:pt x="35" y="9"/>
                      <a:pt x="31" y="7"/>
                    </a:cubicBezTo>
                    <a:lnTo>
                      <a:pt x="31" y="7"/>
                    </a:lnTo>
                    <a:cubicBezTo>
                      <a:pt x="11" y="0"/>
                      <a:pt x="0" y="30"/>
                      <a:pt x="20" y="37"/>
                    </a:cubicBezTo>
                    <a:lnTo>
                      <a:pt x="20" y="37"/>
                    </a:lnTo>
                    <a:cubicBezTo>
                      <a:pt x="24" y="39"/>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5" name="Freeform 276">
                <a:extLst>
                  <a:ext uri="{FF2B5EF4-FFF2-40B4-BE49-F238E27FC236}">
                    <a16:creationId xmlns:a16="http://schemas.microsoft.com/office/drawing/2014/main" id="{5C5638EB-DFAD-7543-8042-375C7FDD4A65}"/>
                  </a:ext>
                </a:extLst>
              </p:cNvPr>
              <p:cNvSpPr>
                <a:spLocks noChangeArrowheads="1"/>
              </p:cNvSpPr>
              <p:nvPr/>
            </p:nvSpPr>
            <p:spPr bwMode="auto">
              <a:xfrm>
                <a:off x="4555799" y="3639983"/>
                <a:ext cx="11882" cy="10801"/>
              </a:xfrm>
              <a:custGeom>
                <a:avLst/>
                <a:gdLst>
                  <a:gd name="T0" fmla="*/ 20 w 48"/>
                  <a:gd name="T1" fmla="*/ 37 h 42"/>
                  <a:gd name="T2" fmla="*/ 20 w 48"/>
                  <a:gd name="T3" fmla="*/ 37 h 42"/>
                  <a:gd name="T4" fmla="*/ 43 w 48"/>
                  <a:gd name="T5" fmla="*/ 33 h 42"/>
                  <a:gd name="T6" fmla="*/ 43 w 48"/>
                  <a:gd name="T7" fmla="*/ 33 h 42"/>
                  <a:gd name="T8" fmla="*/ 38 w 48"/>
                  <a:gd name="T9" fmla="*/ 10 h 42"/>
                  <a:gd name="T10" fmla="*/ 38 w 48"/>
                  <a:gd name="T11" fmla="*/ 10 h 42"/>
                  <a:gd name="T12" fmla="*/ 27 w 48"/>
                  <a:gd name="T13" fmla="*/ 4 h 42"/>
                  <a:gd name="T14" fmla="*/ 27 w 48"/>
                  <a:gd name="T15" fmla="*/ 4 h 42"/>
                  <a:gd name="T16" fmla="*/ 4 w 48"/>
                  <a:gd name="T17" fmla="*/ 8 h 42"/>
                  <a:gd name="T18" fmla="*/ 4 w 48"/>
                  <a:gd name="T19" fmla="*/ 8 h 42"/>
                  <a:gd name="T20" fmla="*/ 8 w 48"/>
                  <a:gd name="T21" fmla="*/ 31 h 42"/>
                  <a:gd name="T22" fmla="*/ 8 w 48"/>
                  <a:gd name="T23" fmla="*/ 31 h 42"/>
                  <a:gd name="T24" fmla="*/ 20 w 48"/>
                  <a:gd name="T25"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42">
                    <a:moveTo>
                      <a:pt x="20" y="37"/>
                    </a:moveTo>
                    <a:lnTo>
                      <a:pt x="20" y="37"/>
                    </a:lnTo>
                    <a:cubicBezTo>
                      <a:pt x="28" y="41"/>
                      <a:pt x="37" y="41"/>
                      <a:pt x="43" y="33"/>
                    </a:cubicBezTo>
                    <a:lnTo>
                      <a:pt x="43" y="33"/>
                    </a:lnTo>
                    <a:cubicBezTo>
                      <a:pt x="47" y="26"/>
                      <a:pt x="47" y="14"/>
                      <a:pt x="38" y="10"/>
                    </a:cubicBezTo>
                    <a:lnTo>
                      <a:pt x="38" y="10"/>
                    </a:lnTo>
                    <a:cubicBezTo>
                      <a:pt x="35" y="8"/>
                      <a:pt x="31" y="6"/>
                      <a:pt x="27" y="4"/>
                    </a:cubicBezTo>
                    <a:lnTo>
                      <a:pt x="27" y="4"/>
                    </a:lnTo>
                    <a:cubicBezTo>
                      <a:pt x="19" y="0"/>
                      <a:pt x="10" y="0"/>
                      <a:pt x="4" y="8"/>
                    </a:cubicBezTo>
                    <a:lnTo>
                      <a:pt x="4" y="8"/>
                    </a:lnTo>
                    <a:cubicBezTo>
                      <a:pt x="0" y="15"/>
                      <a:pt x="0" y="27"/>
                      <a:pt x="8" y="31"/>
                    </a:cubicBezTo>
                    <a:lnTo>
                      <a:pt x="8" y="31"/>
                    </a:lnTo>
                    <a:cubicBezTo>
                      <a:pt x="13" y="33"/>
                      <a:pt x="16" y="35"/>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6" name="Freeform 277">
                <a:extLst>
                  <a:ext uri="{FF2B5EF4-FFF2-40B4-BE49-F238E27FC236}">
                    <a16:creationId xmlns:a16="http://schemas.microsoft.com/office/drawing/2014/main" id="{4D0333A4-36A4-5C4A-9ADE-1B05EDBA0F7A}"/>
                  </a:ext>
                </a:extLst>
              </p:cNvPr>
              <p:cNvSpPr>
                <a:spLocks noChangeArrowheads="1"/>
              </p:cNvSpPr>
              <p:nvPr/>
            </p:nvSpPr>
            <p:spPr bwMode="auto">
              <a:xfrm>
                <a:off x="4576321" y="3668066"/>
                <a:ext cx="15122" cy="12961"/>
              </a:xfrm>
              <a:custGeom>
                <a:avLst/>
                <a:gdLst>
                  <a:gd name="T0" fmla="*/ 32 w 61"/>
                  <a:gd name="T1" fmla="*/ 42 h 52"/>
                  <a:gd name="T2" fmla="*/ 32 w 61"/>
                  <a:gd name="T3" fmla="*/ 42 h 52"/>
                  <a:gd name="T4" fmla="*/ 41 w 61"/>
                  <a:gd name="T5" fmla="*/ 38 h 52"/>
                  <a:gd name="T6" fmla="*/ 41 w 61"/>
                  <a:gd name="T7" fmla="*/ 38 h 52"/>
                  <a:gd name="T8" fmla="*/ 27 w 61"/>
                  <a:gd name="T9" fmla="*/ 9 h 52"/>
                  <a:gd name="T10" fmla="*/ 27 w 61"/>
                  <a:gd name="T11" fmla="*/ 9 h 52"/>
                  <a:gd name="T12" fmla="*/ 18 w 61"/>
                  <a:gd name="T13" fmla="*/ 13 h 52"/>
                  <a:gd name="T14" fmla="*/ 18 w 61"/>
                  <a:gd name="T15" fmla="*/ 13 h 52"/>
                  <a:gd name="T16" fmla="*/ 32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2" y="42"/>
                    </a:moveTo>
                    <a:lnTo>
                      <a:pt x="32" y="42"/>
                    </a:lnTo>
                    <a:cubicBezTo>
                      <a:pt x="35" y="41"/>
                      <a:pt x="38" y="39"/>
                      <a:pt x="41" y="38"/>
                    </a:cubicBezTo>
                    <a:lnTo>
                      <a:pt x="41" y="38"/>
                    </a:lnTo>
                    <a:cubicBezTo>
                      <a:pt x="60" y="29"/>
                      <a:pt x="46" y="0"/>
                      <a:pt x="27" y="9"/>
                    </a:cubicBezTo>
                    <a:lnTo>
                      <a:pt x="27" y="9"/>
                    </a:lnTo>
                    <a:cubicBezTo>
                      <a:pt x="24" y="10"/>
                      <a:pt x="21" y="11"/>
                      <a:pt x="18" y="13"/>
                    </a:cubicBezTo>
                    <a:lnTo>
                      <a:pt x="18" y="13"/>
                    </a:lnTo>
                    <a:cubicBezTo>
                      <a:pt x="0" y="21"/>
                      <a:pt x="14" y="51"/>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7" name="Freeform 278">
                <a:extLst>
                  <a:ext uri="{FF2B5EF4-FFF2-40B4-BE49-F238E27FC236}">
                    <a16:creationId xmlns:a16="http://schemas.microsoft.com/office/drawing/2014/main" id="{E2B80E8F-0118-9C4A-B563-87DE746B679F}"/>
                  </a:ext>
                </a:extLst>
              </p:cNvPr>
              <p:cNvSpPr>
                <a:spLocks noChangeArrowheads="1"/>
              </p:cNvSpPr>
              <p:nvPr/>
            </p:nvSpPr>
            <p:spPr bwMode="auto">
              <a:xfrm>
                <a:off x="4593603" y="3557894"/>
                <a:ext cx="14041" cy="17282"/>
              </a:xfrm>
              <a:custGeom>
                <a:avLst/>
                <a:gdLst>
                  <a:gd name="T0" fmla="*/ 46 w 56"/>
                  <a:gd name="T1" fmla="*/ 36 h 70"/>
                  <a:gd name="T2" fmla="*/ 46 w 56"/>
                  <a:gd name="T3" fmla="*/ 36 h 70"/>
                  <a:gd name="T4" fmla="*/ 38 w 56"/>
                  <a:gd name="T5" fmla="*/ 19 h 70"/>
                  <a:gd name="T6" fmla="*/ 38 w 56"/>
                  <a:gd name="T7" fmla="*/ 19 h 70"/>
                  <a:gd name="T8" fmla="*/ 9 w 56"/>
                  <a:gd name="T9" fmla="*/ 32 h 70"/>
                  <a:gd name="T10" fmla="*/ 9 w 56"/>
                  <a:gd name="T11" fmla="*/ 32 h 70"/>
                  <a:gd name="T12" fmla="*/ 17 w 56"/>
                  <a:gd name="T13" fmla="*/ 49 h 70"/>
                  <a:gd name="T14" fmla="*/ 17 w 56"/>
                  <a:gd name="T15" fmla="*/ 49 h 70"/>
                  <a:gd name="T16" fmla="*/ 46 w 56"/>
                  <a:gd name="T17"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0">
                    <a:moveTo>
                      <a:pt x="46" y="36"/>
                    </a:moveTo>
                    <a:lnTo>
                      <a:pt x="46" y="36"/>
                    </a:lnTo>
                    <a:cubicBezTo>
                      <a:pt x="44" y="30"/>
                      <a:pt x="41" y="24"/>
                      <a:pt x="38" y="19"/>
                    </a:cubicBezTo>
                    <a:lnTo>
                      <a:pt x="38" y="19"/>
                    </a:lnTo>
                    <a:cubicBezTo>
                      <a:pt x="30" y="0"/>
                      <a:pt x="0" y="14"/>
                      <a:pt x="9" y="32"/>
                    </a:cubicBezTo>
                    <a:lnTo>
                      <a:pt x="9" y="32"/>
                    </a:lnTo>
                    <a:cubicBezTo>
                      <a:pt x="12" y="38"/>
                      <a:pt x="14" y="44"/>
                      <a:pt x="17" y="49"/>
                    </a:cubicBezTo>
                    <a:lnTo>
                      <a:pt x="17" y="49"/>
                    </a:lnTo>
                    <a:cubicBezTo>
                      <a:pt x="26" y="69"/>
                      <a:pt x="55" y="55"/>
                      <a:pt x="46" y="3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8" name="Freeform 279">
                <a:extLst>
                  <a:ext uri="{FF2B5EF4-FFF2-40B4-BE49-F238E27FC236}">
                    <a16:creationId xmlns:a16="http://schemas.microsoft.com/office/drawing/2014/main" id="{540970A1-327C-224A-9D27-7E323A19D06F}"/>
                  </a:ext>
                </a:extLst>
              </p:cNvPr>
              <p:cNvSpPr>
                <a:spLocks noChangeArrowheads="1"/>
              </p:cNvSpPr>
              <p:nvPr/>
            </p:nvSpPr>
            <p:spPr bwMode="auto">
              <a:xfrm>
                <a:off x="4604404" y="3576256"/>
                <a:ext cx="15122" cy="11881"/>
              </a:xfrm>
              <a:custGeom>
                <a:avLst/>
                <a:gdLst>
                  <a:gd name="T0" fmla="*/ 20 w 63"/>
                  <a:gd name="T1" fmla="*/ 37 h 50"/>
                  <a:gd name="T2" fmla="*/ 20 w 63"/>
                  <a:gd name="T3" fmla="*/ 37 h 50"/>
                  <a:gd name="T4" fmla="*/ 32 w 63"/>
                  <a:gd name="T5" fmla="*/ 42 h 50"/>
                  <a:gd name="T6" fmla="*/ 32 w 63"/>
                  <a:gd name="T7" fmla="*/ 42 h 50"/>
                  <a:gd name="T8" fmla="*/ 43 w 63"/>
                  <a:gd name="T9" fmla="*/ 11 h 50"/>
                  <a:gd name="T10" fmla="*/ 43 w 63"/>
                  <a:gd name="T11" fmla="*/ 11 h 50"/>
                  <a:gd name="T12" fmla="*/ 30 w 63"/>
                  <a:gd name="T13" fmla="*/ 7 h 50"/>
                  <a:gd name="T14" fmla="*/ 30 w 63"/>
                  <a:gd name="T15" fmla="*/ 7 h 50"/>
                  <a:gd name="T16" fmla="*/ 20 w 63"/>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0">
                    <a:moveTo>
                      <a:pt x="20" y="37"/>
                    </a:moveTo>
                    <a:lnTo>
                      <a:pt x="20" y="37"/>
                    </a:lnTo>
                    <a:cubicBezTo>
                      <a:pt x="24" y="38"/>
                      <a:pt x="28" y="40"/>
                      <a:pt x="32" y="42"/>
                    </a:cubicBezTo>
                    <a:lnTo>
                      <a:pt x="32" y="42"/>
                    </a:lnTo>
                    <a:cubicBezTo>
                      <a:pt x="52" y="49"/>
                      <a:pt x="62" y="18"/>
                      <a:pt x="43" y="11"/>
                    </a:cubicBezTo>
                    <a:lnTo>
                      <a:pt x="43" y="11"/>
                    </a:lnTo>
                    <a:cubicBezTo>
                      <a:pt x="39" y="10"/>
                      <a:pt x="34" y="8"/>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49" name="Freeform 280">
                <a:extLst>
                  <a:ext uri="{FF2B5EF4-FFF2-40B4-BE49-F238E27FC236}">
                    <a16:creationId xmlns:a16="http://schemas.microsoft.com/office/drawing/2014/main" id="{2324BFE3-6738-3547-8098-0D7A2346B33D}"/>
                  </a:ext>
                </a:extLst>
              </p:cNvPr>
              <p:cNvSpPr>
                <a:spLocks noChangeArrowheads="1"/>
              </p:cNvSpPr>
              <p:nvPr/>
            </p:nvSpPr>
            <p:spPr bwMode="auto">
              <a:xfrm>
                <a:off x="4577401" y="3576256"/>
                <a:ext cx="16202" cy="12961"/>
              </a:xfrm>
              <a:custGeom>
                <a:avLst/>
                <a:gdLst>
                  <a:gd name="T0" fmla="*/ 33 w 65"/>
                  <a:gd name="T1" fmla="*/ 43 h 51"/>
                  <a:gd name="T2" fmla="*/ 33 w 65"/>
                  <a:gd name="T3" fmla="*/ 43 h 51"/>
                  <a:gd name="T4" fmla="*/ 44 w 65"/>
                  <a:gd name="T5" fmla="*/ 12 h 51"/>
                  <a:gd name="T6" fmla="*/ 44 w 65"/>
                  <a:gd name="T7" fmla="*/ 12 h 51"/>
                  <a:gd name="T8" fmla="*/ 31 w 65"/>
                  <a:gd name="T9" fmla="*/ 7 h 51"/>
                  <a:gd name="T10" fmla="*/ 31 w 65"/>
                  <a:gd name="T11" fmla="*/ 7 h 51"/>
                  <a:gd name="T12" fmla="*/ 20 w 65"/>
                  <a:gd name="T13" fmla="*/ 38 h 51"/>
                  <a:gd name="T14" fmla="*/ 20 w 65"/>
                  <a:gd name="T15" fmla="*/ 38 h 51"/>
                  <a:gd name="T16" fmla="*/ 33 w 65"/>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1">
                    <a:moveTo>
                      <a:pt x="33" y="43"/>
                    </a:moveTo>
                    <a:lnTo>
                      <a:pt x="33" y="43"/>
                    </a:lnTo>
                    <a:cubicBezTo>
                      <a:pt x="53" y="50"/>
                      <a:pt x="64" y="18"/>
                      <a:pt x="44" y="12"/>
                    </a:cubicBezTo>
                    <a:lnTo>
                      <a:pt x="44" y="12"/>
                    </a:lnTo>
                    <a:cubicBezTo>
                      <a:pt x="40" y="10"/>
                      <a:pt x="36" y="8"/>
                      <a:pt x="31" y="7"/>
                    </a:cubicBezTo>
                    <a:lnTo>
                      <a:pt x="31" y="7"/>
                    </a:lnTo>
                    <a:cubicBezTo>
                      <a:pt x="11" y="0"/>
                      <a:pt x="0" y="31"/>
                      <a:pt x="20" y="38"/>
                    </a:cubicBezTo>
                    <a:lnTo>
                      <a:pt x="20" y="38"/>
                    </a:lnTo>
                    <a:cubicBezTo>
                      <a:pt x="24" y="40"/>
                      <a:pt x="28" y="41"/>
                      <a:pt x="3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0" name="Freeform 281">
                <a:extLst>
                  <a:ext uri="{FF2B5EF4-FFF2-40B4-BE49-F238E27FC236}">
                    <a16:creationId xmlns:a16="http://schemas.microsoft.com/office/drawing/2014/main" id="{571B601A-7FF1-F148-9B52-3BC9FDE759C8}"/>
                  </a:ext>
                </a:extLst>
              </p:cNvPr>
              <p:cNvSpPr>
                <a:spLocks noChangeArrowheads="1"/>
              </p:cNvSpPr>
              <p:nvPr/>
            </p:nvSpPr>
            <p:spPr bwMode="auto">
              <a:xfrm>
                <a:off x="4622766" y="3550334"/>
                <a:ext cx="15122" cy="12961"/>
              </a:xfrm>
              <a:custGeom>
                <a:avLst/>
                <a:gdLst>
                  <a:gd name="T0" fmla="*/ 33 w 61"/>
                  <a:gd name="T1" fmla="*/ 42 h 53"/>
                  <a:gd name="T2" fmla="*/ 33 w 61"/>
                  <a:gd name="T3" fmla="*/ 42 h 53"/>
                  <a:gd name="T4" fmla="*/ 41 w 61"/>
                  <a:gd name="T5" fmla="*/ 38 h 53"/>
                  <a:gd name="T6" fmla="*/ 41 w 61"/>
                  <a:gd name="T7" fmla="*/ 38 h 53"/>
                  <a:gd name="T8" fmla="*/ 27 w 61"/>
                  <a:gd name="T9" fmla="*/ 9 h 53"/>
                  <a:gd name="T10" fmla="*/ 27 w 61"/>
                  <a:gd name="T11" fmla="*/ 9 h 53"/>
                  <a:gd name="T12" fmla="*/ 19 w 61"/>
                  <a:gd name="T13" fmla="*/ 13 h 53"/>
                  <a:gd name="T14" fmla="*/ 19 w 61"/>
                  <a:gd name="T15" fmla="*/ 13 h 53"/>
                  <a:gd name="T16" fmla="*/ 33 w 61"/>
                  <a:gd name="T17"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33" y="42"/>
                    </a:moveTo>
                    <a:lnTo>
                      <a:pt x="33" y="42"/>
                    </a:lnTo>
                    <a:cubicBezTo>
                      <a:pt x="35" y="41"/>
                      <a:pt x="38" y="40"/>
                      <a:pt x="41" y="38"/>
                    </a:cubicBezTo>
                    <a:lnTo>
                      <a:pt x="41" y="38"/>
                    </a:lnTo>
                    <a:cubicBezTo>
                      <a:pt x="60" y="29"/>
                      <a:pt x="46" y="0"/>
                      <a:pt x="27" y="9"/>
                    </a:cubicBezTo>
                    <a:lnTo>
                      <a:pt x="27" y="9"/>
                    </a:lnTo>
                    <a:cubicBezTo>
                      <a:pt x="24" y="10"/>
                      <a:pt x="21" y="12"/>
                      <a:pt x="19" y="13"/>
                    </a:cubicBezTo>
                    <a:lnTo>
                      <a:pt x="19" y="13"/>
                    </a:lnTo>
                    <a:cubicBezTo>
                      <a:pt x="0" y="22"/>
                      <a:pt x="13" y="52"/>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1" name="Freeform 282">
                <a:extLst>
                  <a:ext uri="{FF2B5EF4-FFF2-40B4-BE49-F238E27FC236}">
                    <a16:creationId xmlns:a16="http://schemas.microsoft.com/office/drawing/2014/main" id="{D49AB788-EA43-C54D-A0BE-2771A1363330}"/>
                  </a:ext>
                </a:extLst>
              </p:cNvPr>
              <p:cNvSpPr>
                <a:spLocks noChangeArrowheads="1"/>
              </p:cNvSpPr>
              <p:nvPr/>
            </p:nvSpPr>
            <p:spPr bwMode="auto">
              <a:xfrm>
                <a:off x="4643289" y="3522251"/>
                <a:ext cx="14041" cy="15122"/>
              </a:xfrm>
              <a:custGeom>
                <a:avLst/>
                <a:gdLst>
                  <a:gd name="T0" fmla="*/ 23 w 56"/>
                  <a:gd name="T1" fmla="*/ 58 h 60"/>
                  <a:gd name="T2" fmla="*/ 23 w 56"/>
                  <a:gd name="T3" fmla="*/ 58 h 60"/>
                  <a:gd name="T4" fmla="*/ 7 w 56"/>
                  <a:gd name="T5" fmla="*/ 23 h 60"/>
                  <a:gd name="T6" fmla="*/ 7 w 56"/>
                  <a:gd name="T7" fmla="*/ 23 h 60"/>
                  <a:gd name="T8" fmla="*/ 5 w 56"/>
                  <a:gd name="T9" fmla="*/ 45 h 60"/>
                  <a:gd name="T10" fmla="*/ 5 w 56"/>
                  <a:gd name="T11" fmla="*/ 45 h 60"/>
                  <a:gd name="T12" fmla="*/ 23 w 56"/>
                  <a:gd name="T13" fmla="*/ 58 h 60"/>
                </a:gdLst>
                <a:ahLst/>
                <a:cxnLst>
                  <a:cxn ang="0">
                    <a:pos x="T0" y="T1"/>
                  </a:cxn>
                  <a:cxn ang="0">
                    <a:pos x="T2" y="T3"/>
                  </a:cxn>
                  <a:cxn ang="0">
                    <a:pos x="T4" y="T5"/>
                  </a:cxn>
                  <a:cxn ang="0">
                    <a:pos x="T6" y="T7"/>
                  </a:cxn>
                  <a:cxn ang="0">
                    <a:pos x="T8" y="T9"/>
                  </a:cxn>
                  <a:cxn ang="0">
                    <a:pos x="T10" y="T11"/>
                  </a:cxn>
                  <a:cxn ang="0">
                    <a:pos x="T12" y="T13"/>
                  </a:cxn>
                </a:cxnLst>
                <a:rect l="0" t="0" r="r" b="b"/>
                <a:pathLst>
                  <a:path w="56" h="60">
                    <a:moveTo>
                      <a:pt x="23" y="58"/>
                    </a:moveTo>
                    <a:lnTo>
                      <a:pt x="23" y="58"/>
                    </a:lnTo>
                    <a:cubicBezTo>
                      <a:pt x="55" y="55"/>
                      <a:pt x="30" y="0"/>
                      <a:pt x="7" y="23"/>
                    </a:cubicBezTo>
                    <a:lnTo>
                      <a:pt x="7" y="23"/>
                    </a:lnTo>
                    <a:cubicBezTo>
                      <a:pt x="0" y="30"/>
                      <a:pt x="1" y="39"/>
                      <a:pt x="5" y="45"/>
                    </a:cubicBezTo>
                    <a:lnTo>
                      <a:pt x="5" y="45"/>
                    </a:lnTo>
                    <a:cubicBezTo>
                      <a:pt x="7" y="52"/>
                      <a:pt x="13" y="59"/>
                      <a:pt x="23"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2" name="Freeform 283">
                <a:extLst>
                  <a:ext uri="{FF2B5EF4-FFF2-40B4-BE49-F238E27FC236}">
                    <a16:creationId xmlns:a16="http://schemas.microsoft.com/office/drawing/2014/main" id="{A5E1F6BF-0AD5-F04D-94F3-6DB8A7D041EB}"/>
                  </a:ext>
                </a:extLst>
              </p:cNvPr>
              <p:cNvSpPr>
                <a:spLocks noChangeArrowheads="1"/>
              </p:cNvSpPr>
              <p:nvPr/>
            </p:nvSpPr>
            <p:spPr bwMode="auto">
              <a:xfrm>
                <a:off x="4640048" y="3569775"/>
                <a:ext cx="16202" cy="11881"/>
              </a:xfrm>
              <a:custGeom>
                <a:avLst/>
                <a:gdLst>
                  <a:gd name="T0" fmla="*/ 19 w 64"/>
                  <a:gd name="T1" fmla="*/ 38 h 50"/>
                  <a:gd name="T2" fmla="*/ 19 w 64"/>
                  <a:gd name="T3" fmla="*/ 38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19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19" y="38"/>
                    </a:moveTo>
                    <a:lnTo>
                      <a:pt x="19" y="38"/>
                    </a:lnTo>
                    <a:cubicBezTo>
                      <a:pt x="23" y="39"/>
                      <a:pt x="28" y="41"/>
                      <a:pt x="32" y="42"/>
                    </a:cubicBezTo>
                    <a:lnTo>
                      <a:pt x="32" y="42"/>
                    </a:lnTo>
                    <a:cubicBezTo>
                      <a:pt x="51" y="49"/>
                      <a:pt x="63" y="18"/>
                      <a:pt x="43" y="11"/>
                    </a:cubicBezTo>
                    <a:lnTo>
                      <a:pt x="43" y="11"/>
                    </a:lnTo>
                    <a:cubicBezTo>
                      <a:pt x="38" y="10"/>
                      <a:pt x="34" y="8"/>
                      <a:pt x="30" y="7"/>
                    </a:cubicBezTo>
                    <a:lnTo>
                      <a:pt x="30" y="7"/>
                    </a:lnTo>
                    <a:cubicBezTo>
                      <a:pt x="10" y="0"/>
                      <a:pt x="0" y="31"/>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3" name="Freeform 284">
                <a:extLst>
                  <a:ext uri="{FF2B5EF4-FFF2-40B4-BE49-F238E27FC236}">
                    <a16:creationId xmlns:a16="http://schemas.microsoft.com/office/drawing/2014/main" id="{7B896533-93FC-B74A-ABE4-248F40326CD6}"/>
                  </a:ext>
                </a:extLst>
              </p:cNvPr>
              <p:cNvSpPr>
                <a:spLocks noChangeArrowheads="1"/>
              </p:cNvSpPr>
              <p:nvPr/>
            </p:nvSpPr>
            <p:spPr bwMode="auto">
              <a:xfrm>
                <a:off x="4664891" y="3542772"/>
                <a:ext cx="16201" cy="12961"/>
              </a:xfrm>
              <a:custGeom>
                <a:avLst/>
                <a:gdLst>
                  <a:gd name="T0" fmla="*/ 32 w 64"/>
                  <a:gd name="T1" fmla="*/ 43 h 51"/>
                  <a:gd name="T2" fmla="*/ 32 w 64"/>
                  <a:gd name="T3" fmla="*/ 43 h 51"/>
                  <a:gd name="T4" fmla="*/ 43 w 64"/>
                  <a:gd name="T5" fmla="*/ 12 h 51"/>
                  <a:gd name="T6" fmla="*/ 43 w 64"/>
                  <a:gd name="T7" fmla="*/ 12 h 51"/>
                  <a:gd name="T8" fmla="*/ 30 w 64"/>
                  <a:gd name="T9" fmla="*/ 8 h 51"/>
                  <a:gd name="T10" fmla="*/ 30 w 64"/>
                  <a:gd name="T11" fmla="*/ 8 h 51"/>
                  <a:gd name="T12" fmla="*/ 20 w 64"/>
                  <a:gd name="T13" fmla="*/ 38 h 51"/>
                  <a:gd name="T14" fmla="*/ 20 w 64"/>
                  <a:gd name="T15" fmla="*/ 38 h 51"/>
                  <a:gd name="T16" fmla="*/ 32 w 64"/>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2" y="43"/>
                    </a:moveTo>
                    <a:lnTo>
                      <a:pt x="32" y="43"/>
                    </a:lnTo>
                    <a:cubicBezTo>
                      <a:pt x="52" y="50"/>
                      <a:pt x="63" y="19"/>
                      <a:pt x="43" y="12"/>
                    </a:cubicBezTo>
                    <a:lnTo>
                      <a:pt x="43" y="12"/>
                    </a:lnTo>
                    <a:cubicBezTo>
                      <a:pt x="39" y="10"/>
                      <a:pt x="34" y="9"/>
                      <a:pt x="30" y="8"/>
                    </a:cubicBezTo>
                    <a:lnTo>
                      <a:pt x="30" y="8"/>
                    </a:lnTo>
                    <a:cubicBezTo>
                      <a:pt x="11" y="0"/>
                      <a:pt x="0" y="31"/>
                      <a:pt x="20" y="38"/>
                    </a:cubicBezTo>
                    <a:lnTo>
                      <a:pt x="20" y="38"/>
                    </a:lnTo>
                    <a:cubicBezTo>
                      <a:pt x="24" y="40"/>
                      <a:pt x="28" y="41"/>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4" name="Freeform 285">
                <a:extLst>
                  <a:ext uri="{FF2B5EF4-FFF2-40B4-BE49-F238E27FC236}">
                    <a16:creationId xmlns:a16="http://schemas.microsoft.com/office/drawing/2014/main" id="{5A900971-8203-4A43-8015-57215EC8E188}"/>
                  </a:ext>
                </a:extLst>
              </p:cNvPr>
              <p:cNvSpPr>
                <a:spLocks noChangeArrowheads="1"/>
              </p:cNvSpPr>
              <p:nvPr/>
            </p:nvSpPr>
            <p:spPr bwMode="auto">
              <a:xfrm>
                <a:off x="4682172" y="3573016"/>
                <a:ext cx="16201" cy="11882"/>
              </a:xfrm>
              <a:custGeom>
                <a:avLst/>
                <a:gdLst>
                  <a:gd name="T0" fmla="*/ 20 w 64"/>
                  <a:gd name="T1" fmla="*/ 38 h 50"/>
                  <a:gd name="T2" fmla="*/ 20 w 64"/>
                  <a:gd name="T3" fmla="*/ 38 h 50"/>
                  <a:gd name="T4" fmla="*/ 32 w 64"/>
                  <a:gd name="T5" fmla="*/ 42 h 50"/>
                  <a:gd name="T6" fmla="*/ 32 w 64"/>
                  <a:gd name="T7" fmla="*/ 42 h 50"/>
                  <a:gd name="T8" fmla="*/ 43 w 64"/>
                  <a:gd name="T9" fmla="*/ 12 h 50"/>
                  <a:gd name="T10" fmla="*/ 43 w 64"/>
                  <a:gd name="T11" fmla="*/ 12 h 50"/>
                  <a:gd name="T12" fmla="*/ 31 w 64"/>
                  <a:gd name="T13" fmla="*/ 7 h 50"/>
                  <a:gd name="T14" fmla="*/ 31 w 64"/>
                  <a:gd name="T15" fmla="*/ 7 h 50"/>
                  <a:gd name="T16" fmla="*/ 20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8"/>
                    </a:moveTo>
                    <a:lnTo>
                      <a:pt x="20" y="38"/>
                    </a:lnTo>
                    <a:cubicBezTo>
                      <a:pt x="24" y="39"/>
                      <a:pt x="28" y="41"/>
                      <a:pt x="32" y="42"/>
                    </a:cubicBezTo>
                    <a:lnTo>
                      <a:pt x="32" y="42"/>
                    </a:lnTo>
                    <a:cubicBezTo>
                      <a:pt x="52" y="49"/>
                      <a:pt x="63" y="19"/>
                      <a:pt x="43" y="12"/>
                    </a:cubicBezTo>
                    <a:lnTo>
                      <a:pt x="43" y="12"/>
                    </a:lnTo>
                    <a:cubicBezTo>
                      <a:pt x="39" y="10"/>
                      <a:pt x="35" y="9"/>
                      <a:pt x="31" y="7"/>
                    </a:cubicBezTo>
                    <a:lnTo>
                      <a:pt x="31" y="7"/>
                    </a:lnTo>
                    <a:cubicBezTo>
                      <a:pt x="11" y="0"/>
                      <a:pt x="0" y="31"/>
                      <a:pt x="20"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5" name="Freeform 286">
                <a:extLst>
                  <a:ext uri="{FF2B5EF4-FFF2-40B4-BE49-F238E27FC236}">
                    <a16:creationId xmlns:a16="http://schemas.microsoft.com/office/drawing/2014/main" id="{0487AC24-8CDD-7B4A-B44F-0C1AFD4C8E2A}"/>
                  </a:ext>
                </a:extLst>
              </p:cNvPr>
              <p:cNvSpPr>
                <a:spLocks noChangeArrowheads="1"/>
              </p:cNvSpPr>
              <p:nvPr/>
            </p:nvSpPr>
            <p:spPr bwMode="auto">
              <a:xfrm>
                <a:off x="4699454" y="3543853"/>
                <a:ext cx="16201" cy="11881"/>
              </a:xfrm>
              <a:custGeom>
                <a:avLst/>
                <a:gdLst>
                  <a:gd name="T0" fmla="*/ 33 w 65"/>
                  <a:gd name="T1" fmla="*/ 42 h 50"/>
                  <a:gd name="T2" fmla="*/ 33 w 65"/>
                  <a:gd name="T3" fmla="*/ 42 h 50"/>
                  <a:gd name="T4" fmla="*/ 44 w 65"/>
                  <a:gd name="T5" fmla="*/ 12 h 50"/>
                  <a:gd name="T6" fmla="*/ 44 w 65"/>
                  <a:gd name="T7" fmla="*/ 12 h 50"/>
                  <a:gd name="T8" fmla="*/ 31 w 65"/>
                  <a:gd name="T9" fmla="*/ 7 h 50"/>
                  <a:gd name="T10" fmla="*/ 31 w 65"/>
                  <a:gd name="T11" fmla="*/ 7 h 50"/>
                  <a:gd name="T12" fmla="*/ 20 w 65"/>
                  <a:gd name="T13" fmla="*/ 38 h 50"/>
                  <a:gd name="T14" fmla="*/ 20 w 65"/>
                  <a:gd name="T15" fmla="*/ 38 h 50"/>
                  <a:gd name="T16" fmla="*/ 33 w 65"/>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0">
                    <a:moveTo>
                      <a:pt x="33" y="42"/>
                    </a:moveTo>
                    <a:lnTo>
                      <a:pt x="33" y="42"/>
                    </a:lnTo>
                    <a:cubicBezTo>
                      <a:pt x="53" y="49"/>
                      <a:pt x="64" y="19"/>
                      <a:pt x="44" y="12"/>
                    </a:cubicBezTo>
                    <a:lnTo>
                      <a:pt x="44" y="12"/>
                    </a:lnTo>
                    <a:cubicBezTo>
                      <a:pt x="40" y="10"/>
                      <a:pt x="36" y="8"/>
                      <a:pt x="31" y="7"/>
                    </a:cubicBezTo>
                    <a:lnTo>
                      <a:pt x="31" y="7"/>
                    </a:lnTo>
                    <a:cubicBezTo>
                      <a:pt x="12" y="0"/>
                      <a:pt x="0" y="31"/>
                      <a:pt x="20" y="38"/>
                    </a:cubicBezTo>
                    <a:lnTo>
                      <a:pt x="20" y="38"/>
                    </a:lnTo>
                    <a:cubicBezTo>
                      <a:pt x="25"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6" name="Freeform 287">
                <a:extLst>
                  <a:ext uri="{FF2B5EF4-FFF2-40B4-BE49-F238E27FC236}">
                    <a16:creationId xmlns:a16="http://schemas.microsoft.com/office/drawing/2014/main" id="{A9EE38BA-DE48-024A-846D-D485E900167A}"/>
                  </a:ext>
                </a:extLst>
              </p:cNvPr>
              <p:cNvSpPr>
                <a:spLocks noChangeArrowheads="1"/>
              </p:cNvSpPr>
              <p:nvPr/>
            </p:nvSpPr>
            <p:spPr bwMode="auto">
              <a:xfrm>
                <a:off x="4695134" y="3512529"/>
                <a:ext cx="16201" cy="11882"/>
              </a:xfrm>
              <a:custGeom>
                <a:avLst/>
                <a:gdLst>
                  <a:gd name="T0" fmla="*/ 33 w 64"/>
                  <a:gd name="T1" fmla="*/ 42 h 50"/>
                  <a:gd name="T2" fmla="*/ 33 w 64"/>
                  <a:gd name="T3" fmla="*/ 42 h 50"/>
                  <a:gd name="T4" fmla="*/ 44 w 64"/>
                  <a:gd name="T5" fmla="*/ 12 h 50"/>
                  <a:gd name="T6" fmla="*/ 44 w 64"/>
                  <a:gd name="T7" fmla="*/ 12 h 50"/>
                  <a:gd name="T8" fmla="*/ 31 w 64"/>
                  <a:gd name="T9" fmla="*/ 7 h 50"/>
                  <a:gd name="T10" fmla="*/ 31 w 64"/>
                  <a:gd name="T11" fmla="*/ 7 h 50"/>
                  <a:gd name="T12" fmla="*/ 20 w 64"/>
                  <a:gd name="T13" fmla="*/ 38 h 50"/>
                  <a:gd name="T14" fmla="*/ 20 w 64"/>
                  <a:gd name="T15" fmla="*/ 38 h 50"/>
                  <a:gd name="T16" fmla="*/ 33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3" y="42"/>
                    </a:moveTo>
                    <a:lnTo>
                      <a:pt x="33" y="42"/>
                    </a:lnTo>
                    <a:cubicBezTo>
                      <a:pt x="53" y="49"/>
                      <a:pt x="63" y="19"/>
                      <a:pt x="44" y="12"/>
                    </a:cubicBezTo>
                    <a:lnTo>
                      <a:pt x="44" y="12"/>
                    </a:lnTo>
                    <a:cubicBezTo>
                      <a:pt x="39" y="10"/>
                      <a:pt x="35" y="9"/>
                      <a:pt x="31" y="7"/>
                    </a:cubicBezTo>
                    <a:lnTo>
                      <a:pt x="31" y="7"/>
                    </a:lnTo>
                    <a:cubicBezTo>
                      <a:pt x="11" y="0"/>
                      <a:pt x="0" y="30"/>
                      <a:pt x="20" y="38"/>
                    </a:cubicBezTo>
                    <a:lnTo>
                      <a:pt x="20" y="38"/>
                    </a:lnTo>
                    <a:cubicBezTo>
                      <a:pt x="24" y="39"/>
                      <a:pt x="28" y="4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7" name="Freeform 288">
                <a:extLst>
                  <a:ext uri="{FF2B5EF4-FFF2-40B4-BE49-F238E27FC236}">
                    <a16:creationId xmlns:a16="http://schemas.microsoft.com/office/drawing/2014/main" id="{5D002600-00DF-2345-BACE-0846CB8FF42E}"/>
                  </a:ext>
                </a:extLst>
              </p:cNvPr>
              <p:cNvSpPr>
                <a:spLocks noChangeArrowheads="1"/>
              </p:cNvSpPr>
              <p:nvPr/>
            </p:nvSpPr>
            <p:spPr bwMode="auto">
              <a:xfrm>
                <a:off x="4727537" y="3558974"/>
                <a:ext cx="16201" cy="11881"/>
              </a:xfrm>
              <a:custGeom>
                <a:avLst/>
                <a:gdLst>
                  <a:gd name="T0" fmla="*/ 20 w 64"/>
                  <a:gd name="T1" fmla="*/ 37 h 50"/>
                  <a:gd name="T2" fmla="*/ 20 w 64"/>
                  <a:gd name="T3" fmla="*/ 37 h 50"/>
                  <a:gd name="T4" fmla="*/ 32 w 64"/>
                  <a:gd name="T5" fmla="*/ 42 h 50"/>
                  <a:gd name="T6" fmla="*/ 32 w 64"/>
                  <a:gd name="T7" fmla="*/ 42 h 50"/>
                  <a:gd name="T8" fmla="*/ 43 w 64"/>
                  <a:gd name="T9" fmla="*/ 11 h 50"/>
                  <a:gd name="T10" fmla="*/ 43 w 64"/>
                  <a:gd name="T11" fmla="*/ 11 h 50"/>
                  <a:gd name="T12" fmla="*/ 30 w 64"/>
                  <a:gd name="T13" fmla="*/ 7 h 50"/>
                  <a:gd name="T14" fmla="*/ 30 w 64"/>
                  <a:gd name="T15" fmla="*/ 7 h 50"/>
                  <a:gd name="T16" fmla="*/ 20 w 64"/>
                  <a:gd name="T1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20" y="37"/>
                    </a:moveTo>
                    <a:lnTo>
                      <a:pt x="20" y="37"/>
                    </a:lnTo>
                    <a:cubicBezTo>
                      <a:pt x="24" y="39"/>
                      <a:pt x="28" y="40"/>
                      <a:pt x="32" y="42"/>
                    </a:cubicBezTo>
                    <a:lnTo>
                      <a:pt x="32" y="42"/>
                    </a:lnTo>
                    <a:cubicBezTo>
                      <a:pt x="52" y="49"/>
                      <a:pt x="63" y="19"/>
                      <a:pt x="43" y="11"/>
                    </a:cubicBezTo>
                    <a:lnTo>
                      <a:pt x="43" y="11"/>
                    </a:lnTo>
                    <a:cubicBezTo>
                      <a:pt x="39" y="10"/>
                      <a:pt x="34" y="9"/>
                      <a:pt x="30" y="7"/>
                    </a:cubicBezTo>
                    <a:lnTo>
                      <a:pt x="30" y="7"/>
                    </a:lnTo>
                    <a:cubicBezTo>
                      <a:pt x="11" y="0"/>
                      <a:pt x="0" y="30"/>
                      <a:pt x="20"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8" name="Freeform 289">
                <a:extLst>
                  <a:ext uri="{FF2B5EF4-FFF2-40B4-BE49-F238E27FC236}">
                    <a16:creationId xmlns:a16="http://schemas.microsoft.com/office/drawing/2014/main" id="{351C0589-7784-8740-A04D-468F614D8789}"/>
                  </a:ext>
                </a:extLst>
              </p:cNvPr>
              <p:cNvSpPr>
                <a:spLocks noChangeArrowheads="1"/>
              </p:cNvSpPr>
              <p:nvPr/>
            </p:nvSpPr>
            <p:spPr bwMode="auto">
              <a:xfrm>
                <a:off x="4726457" y="3579496"/>
                <a:ext cx="16202" cy="12961"/>
              </a:xfrm>
              <a:custGeom>
                <a:avLst/>
                <a:gdLst>
                  <a:gd name="T0" fmla="*/ 30 w 64"/>
                  <a:gd name="T1" fmla="*/ 7 h 51"/>
                  <a:gd name="T2" fmla="*/ 30 w 64"/>
                  <a:gd name="T3" fmla="*/ 7 h 51"/>
                  <a:gd name="T4" fmla="*/ 19 w 64"/>
                  <a:gd name="T5" fmla="*/ 38 h 51"/>
                  <a:gd name="T6" fmla="*/ 19 w 64"/>
                  <a:gd name="T7" fmla="*/ 38 h 51"/>
                  <a:gd name="T8" fmla="*/ 32 w 64"/>
                  <a:gd name="T9" fmla="*/ 42 h 51"/>
                  <a:gd name="T10" fmla="*/ 32 w 64"/>
                  <a:gd name="T11" fmla="*/ 42 h 51"/>
                  <a:gd name="T12" fmla="*/ 44 w 64"/>
                  <a:gd name="T13" fmla="*/ 12 h 51"/>
                  <a:gd name="T14" fmla="*/ 44 w 64"/>
                  <a:gd name="T15" fmla="*/ 12 h 51"/>
                  <a:gd name="T16" fmla="*/ 30 w 64"/>
                  <a:gd name="T1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0" y="7"/>
                    </a:moveTo>
                    <a:lnTo>
                      <a:pt x="30" y="7"/>
                    </a:lnTo>
                    <a:cubicBezTo>
                      <a:pt x="11" y="0"/>
                      <a:pt x="0" y="31"/>
                      <a:pt x="19" y="38"/>
                    </a:cubicBezTo>
                    <a:lnTo>
                      <a:pt x="19" y="38"/>
                    </a:lnTo>
                    <a:cubicBezTo>
                      <a:pt x="24" y="40"/>
                      <a:pt x="28" y="41"/>
                      <a:pt x="32" y="42"/>
                    </a:cubicBezTo>
                    <a:lnTo>
                      <a:pt x="32" y="42"/>
                    </a:lnTo>
                    <a:cubicBezTo>
                      <a:pt x="52" y="50"/>
                      <a:pt x="63" y="19"/>
                      <a:pt x="44" y="12"/>
                    </a:cubicBezTo>
                    <a:lnTo>
                      <a:pt x="44" y="12"/>
                    </a:lnTo>
                    <a:cubicBezTo>
                      <a:pt x="39" y="11"/>
                      <a:pt x="35" y="9"/>
                      <a:pt x="30"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59" name="Freeform 290">
                <a:extLst>
                  <a:ext uri="{FF2B5EF4-FFF2-40B4-BE49-F238E27FC236}">
                    <a16:creationId xmlns:a16="http://schemas.microsoft.com/office/drawing/2014/main" id="{E3F43F71-B8B8-C443-93B6-2098F12F4DEC}"/>
                  </a:ext>
                </a:extLst>
              </p:cNvPr>
              <p:cNvSpPr>
                <a:spLocks noChangeArrowheads="1"/>
              </p:cNvSpPr>
              <p:nvPr/>
            </p:nvSpPr>
            <p:spPr bwMode="auto">
              <a:xfrm>
                <a:off x="4753460" y="3605419"/>
                <a:ext cx="15122" cy="14042"/>
              </a:xfrm>
              <a:custGeom>
                <a:avLst/>
                <a:gdLst>
                  <a:gd name="T0" fmla="*/ 14 w 60"/>
                  <a:gd name="T1" fmla="*/ 6 h 58"/>
                  <a:gd name="T2" fmla="*/ 14 w 60"/>
                  <a:gd name="T3" fmla="*/ 6 h 58"/>
                  <a:gd name="T4" fmla="*/ 1 w 60"/>
                  <a:gd name="T5" fmla="*/ 23 h 58"/>
                  <a:gd name="T6" fmla="*/ 1 w 60"/>
                  <a:gd name="T7" fmla="*/ 23 h 58"/>
                  <a:gd name="T8" fmla="*/ 36 w 60"/>
                  <a:gd name="T9" fmla="*/ 7 h 58"/>
                  <a:gd name="T10" fmla="*/ 36 w 60"/>
                  <a:gd name="T11" fmla="*/ 7 h 58"/>
                  <a:gd name="T12" fmla="*/ 14 w 60"/>
                  <a:gd name="T13" fmla="*/ 6 h 58"/>
                </a:gdLst>
                <a:ahLst/>
                <a:cxnLst>
                  <a:cxn ang="0">
                    <a:pos x="T0" y="T1"/>
                  </a:cxn>
                  <a:cxn ang="0">
                    <a:pos x="T2" y="T3"/>
                  </a:cxn>
                  <a:cxn ang="0">
                    <a:pos x="T4" y="T5"/>
                  </a:cxn>
                  <a:cxn ang="0">
                    <a:pos x="T6" y="T7"/>
                  </a:cxn>
                  <a:cxn ang="0">
                    <a:pos x="T8" y="T9"/>
                  </a:cxn>
                  <a:cxn ang="0">
                    <a:pos x="T10" y="T11"/>
                  </a:cxn>
                  <a:cxn ang="0">
                    <a:pos x="T12" y="T13"/>
                  </a:cxn>
                </a:cxnLst>
                <a:rect l="0" t="0" r="r" b="b"/>
                <a:pathLst>
                  <a:path w="60" h="58">
                    <a:moveTo>
                      <a:pt x="14" y="6"/>
                    </a:moveTo>
                    <a:lnTo>
                      <a:pt x="14" y="6"/>
                    </a:lnTo>
                    <a:cubicBezTo>
                      <a:pt x="7" y="7"/>
                      <a:pt x="0" y="14"/>
                      <a:pt x="1" y="23"/>
                    </a:cubicBezTo>
                    <a:lnTo>
                      <a:pt x="1" y="23"/>
                    </a:lnTo>
                    <a:cubicBezTo>
                      <a:pt x="5" y="57"/>
                      <a:pt x="59" y="30"/>
                      <a:pt x="36" y="7"/>
                    </a:cubicBezTo>
                    <a:lnTo>
                      <a:pt x="36" y="7"/>
                    </a:lnTo>
                    <a:cubicBezTo>
                      <a:pt x="29" y="0"/>
                      <a:pt x="21" y="2"/>
                      <a:pt x="14" y="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0" name="Freeform 291">
                <a:extLst>
                  <a:ext uri="{FF2B5EF4-FFF2-40B4-BE49-F238E27FC236}">
                    <a16:creationId xmlns:a16="http://schemas.microsoft.com/office/drawing/2014/main" id="{35E8DAC3-834C-E940-921D-362FB0D4A9B7}"/>
                  </a:ext>
                </a:extLst>
              </p:cNvPr>
              <p:cNvSpPr>
                <a:spLocks noChangeArrowheads="1"/>
              </p:cNvSpPr>
              <p:nvPr/>
            </p:nvSpPr>
            <p:spPr bwMode="auto">
              <a:xfrm>
                <a:off x="4719976" y="3598938"/>
                <a:ext cx="16202" cy="11882"/>
              </a:xfrm>
              <a:custGeom>
                <a:avLst/>
                <a:gdLst>
                  <a:gd name="T0" fmla="*/ 19 w 64"/>
                  <a:gd name="T1" fmla="*/ 38 h 50"/>
                  <a:gd name="T2" fmla="*/ 19 w 64"/>
                  <a:gd name="T3" fmla="*/ 38 h 50"/>
                  <a:gd name="T4" fmla="*/ 32 w 64"/>
                  <a:gd name="T5" fmla="*/ 42 h 50"/>
                  <a:gd name="T6" fmla="*/ 32 w 64"/>
                  <a:gd name="T7" fmla="*/ 42 h 50"/>
                  <a:gd name="T8" fmla="*/ 43 w 64"/>
                  <a:gd name="T9" fmla="*/ 12 h 50"/>
                  <a:gd name="T10" fmla="*/ 43 w 64"/>
                  <a:gd name="T11" fmla="*/ 12 h 50"/>
                  <a:gd name="T12" fmla="*/ 31 w 64"/>
                  <a:gd name="T13" fmla="*/ 8 h 50"/>
                  <a:gd name="T14" fmla="*/ 31 w 64"/>
                  <a:gd name="T15" fmla="*/ 8 h 50"/>
                  <a:gd name="T16" fmla="*/ 19 w 64"/>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19" y="38"/>
                    </a:moveTo>
                    <a:lnTo>
                      <a:pt x="19" y="38"/>
                    </a:lnTo>
                    <a:cubicBezTo>
                      <a:pt x="24" y="39"/>
                      <a:pt x="28" y="41"/>
                      <a:pt x="32" y="42"/>
                    </a:cubicBezTo>
                    <a:lnTo>
                      <a:pt x="32" y="42"/>
                    </a:lnTo>
                    <a:cubicBezTo>
                      <a:pt x="52" y="49"/>
                      <a:pt x="63" y="19"/>
                      <a:pt x="43" y="12"/>
                    </a:cubicBezTo>
                    <a:lnTo>
                      <a:pt x="43" y="12"/>
                    </a:lnTo>
                    <a:cubicBezTo>
                      <a:pt x="39" y="11"/>
                      <a:pt x="35" y="9"/>
                      <a:pt x="31" y="8"/>
                    </a:cubicBezTo>
                    <a:lnTo>
                      <a:pt x="31" y="8"/>
                    </a:lnTo>
                    <a:cubicBezTo>
                      <a:pt x="11" y="0"/>
                      <a:pt x="0" y="31"/>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1" name="Freeform 292">
                <a:extLst>
                  <a:ext uri="{FF2B5EF4-FFF2-40B4-BE49-F238E27FC236}">
                    <a16:creationId xmlns:a16="http://schemas.microsoft.com/office/drawing/2014/main" id="{85AF1DC7-7390-D148-8080-9F98FF8ED627}"/>
                  </a:ext>
                </a:extLst>
              </p:cNvPr>
              <p:cNvSpPr>
                <a:spLocks noChangeArrowheads="1"/>
              </p:cNvSpPr>
              <p:nvPr/>
            </p:nvSpPr>
            <p:spPr bwMode="auto">
              <a:xfrm>
                <a:off x="4348417" y="3725312"/>
                <a:ext cx="12961" cy="11881"/>
              </a:xfrm>
              <a:custGeom>
                <a:avLst/>
                <a:gdLst>
                  <a:gd name="T0" fmla="*/ 33 w 52"/>
                  <a:gd name="T1" fmla="*/ 38 h 48"/>
                  <a:gd name="T2" fmla="*/ 33 w 52"/>
                  <a:gd name="T3" fmla="*/ 38 h 48"/>
                  <a:gd name="T4" fmla="*/ 19 w 52"/>
                  <a:gd name="T5" fmla="*/ 9 h 48"/>
                  <a:gd name="T6" fmla="*/ 19 w 52"/>
                  <a:gd name="T7" fmla="*/ 9 h 48"/>
                  <a:gd name="T8" fmla="*/ 33 w 52"/>
                  <a:gd name="T9" fmla="*/ 38 h 48"/>
                </a:gdLst>
                <a:ahLst/>
                <a:cxnLst>
                  <a:cxn ang="0">
                    <a:pos x="T0" y="T1"/>
                  </a:cxn>
                  <a:cxn ang="0">
                    <a:pos x="T2" y="T3"/>
                  </a:cxn>
                  <a:cxn ang="0">
                    <a:pos x="T4" y="T5"/>
                  </a:cxn>
                  <a:cxn ang="0">
                    <a:pos x="T6" y="T7"/>
                  </a:cxn>
                  <a:cxn ang="0">
                    <a:pos x="T8" y="T9"/>
                  </a:cxn>
                </a:cxnLst>
                <a:rect l="0" t="0" r="r" b="b"/>
                <a:pathLst>
                  <a:path w="52" h="48">
                    <a:moveTo>
                      <a:pt x="33" y="38"/>
                    </a:moveTo>
                    <a:lnTo>
                      <a:pt x="33" y="38"/>
                    </a:lnTo>
                    <a:cubicBezTo>
                      <a:pt x="51" y="29"/>
                      <a:pt x="37" y="0"/>
                      <a:pt x="19" y="9"/>
                    </a:cubicBezTo>
                    <a:lnTo>
                      <a:pt x="19" y="9"/>
                    </a:lnTo>
                    <a:cubicBezTo>
                      <a:pt x="0" y="18"/>
                      <a:pt x="13"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2" name="Freeform 293">
                <a:extLst>
                  <a:ext uri="{FF2B5EF4-FFF2-40B4-BE49-F238E27FC236}">
                    <a16:creationId xmlns:a16="http://schemas.microsoft.com/office/drawing/2014/main" id="{C5DF1E40-46CB-9440-919E-D1BF233BFFBE}"/>
                  </a:ext>
                </a:extLst>
              </p:cNvPr>
              <p:cNvSpPr>
                <a:spLocks noChangeArrowheads="1"/>
              </p:cNvSpPr>
              <p:nvPr/>
            </p:nvSpPr>
            <p:spPr bwMode="auto">
              <a:xfrm>
                <a:off x="4324655" y="3701549"/>
                <a:ext cx="15122" cy="12961"/>
              </a:xfrm>
              <a:custGeom>
                <a:avLst/>
                <a:gdLst>
                  <a:gd name="T0" fmla="*/ 33 w 61"/>
                  <a:gd name="T1" fmla="*/ 43 h 53"/>
                  <a:gd name="T2" fmla="*/ 33 w 61"/>
                  <a:gd name="T3" fmla="*/ 43 h 53"/>
                  <a:gd name="T4" fmla="*/ 42 w 61"/>
                  <a:gd name="T5" fmla="*/ 39 h 53"/>
                  <a:gd name="T6" fmla="*/ 42 w 61"/>
                  <a:gd name="T7" fmla="*/ 39 h 53"/>
                  <a:gd name="T8" fmla="*/ 28 w 61"/>
                  <a:gd name="T9" fmla="*/ 9 h 53"/>
                  <a:gd name="T10" fmla="*/ 28 w 61"/>
                  <a:gd name="T11" fmla="*/ 9 h 53"/>
                  <a:gd name="T12" fmla="*/ 19 w 61"/>
                  <a:gd name="T13" fmla="*/ 13 h 53"/>
                  <a:gd name="T14" fmla="*/ 19 w 61"/>
                  <a:gd name="T15" fmla="*/ 13 h 53"/>
                  <a:gd name="T16" fmla="*/ 33 w 61"/>
                  <a:gd name="T17"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33" y="43"/>
                    </a:moveTo>
                    <a:lnTo>
                      <a:pt x="33" y="43"/>
                    </a:lnTo>
                    <a:cubicBezTo>
                      <a:pt x="36" y="41"/>
                      <a:pt x="39" y="40"/>
                      <a:pt x="42" y="39"/>
                    </a:cubicBezTo>
                    <a:lnTo>
                      <a:pt x="42" y="39"/>
                    </a:lnTo>
                    <a:cubicBezTo>
                      <a:pt x="60" y="30"/>
                      <a:pt x="46" y="0"/>
                      <a:pt x="28" y="9"/>
                    </a:cubicBezTo>
                    <a:lnTo>
                      <a:pt x="28" y="9"/>
                    </a:lnTo>
                    <a:cubicBezTo>
                      <a:pt x="25" y="11"/>
                      <a:pt x="22" y="12"/>
                      <a:pt x="19" y="13"/>
                    </a:cubicBezTo>
                    <a:lnTo>
                      <a:pt x="19" y="13"/>
                    </a:lnTo>
                    <a:cubicBezTo>
                      <a:pt x="0" y="23"/>
                      <a:pt x="14" y="52"/>
                      <a:pt x="33"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3" name="Freeform 294">
                <a:extLst>
                  <a:ext uri="{FF2B5EF4-FFF2-40B4-BE49-F238E27FC236}">
                    <a16:creationId xmlns:a16="http://schemas.microsoft.com/office/drawing/2014/main" id="{B9CD7EA0-C7EF-7B4D-9AC8-639F8F363D64}"/>
                  </a:ext>
                </a:extLst>
              </p:cNvPr>
              <p:cNvSpPr>
                <a:spLocks noChangeArrowheads="1"/>
              </p:cNvSpPr>
              <p:nvPr/>
            </p:nvSpPr>
            <p:spPr bwMode="auto">
              <a:xfrm>
                <a:off x="4347337" y="3678867"/>
                <a:ext cx="15122" cy="12961"/>
              </a:xfrm>
              <a:custGeom>
                <a:avLst/>
                <a:gdLst>
                  <a:gd name="T0" fmla="*/ 33 w 61"/>
                  <a:gd name="T1" fmla="*/ 42 h 52"/>
                  <a:gd name="T2" fmla="*/ 33 w 61"/>
                  <a:gd name="T3" fmla="*/ 42 h 52"/>
                  <a:gd name="T4" fmla="*/ 42 w 61"/>
                  <a:gd name="T5" fmla="*/ 38 h 52"/>
                  <a:gd name="T6" fmla="*/ 42 w 61"/>
                  <a:gd name="T7" fmla="*/ 38 h 52"/>
                  <a:gd name="T8" fmla="*/ 28 w 61"/>
                  <a:gd name="T9" fmla="*/ 9 h 52"/>
                  <a:gd name="T10" fmla="*/ 28 w 61"/>
                  <a:gd name="T11" fmla="*/ 9 h 52"/>
                  <a:gd name="T12" fmla="*/ 19 w 61"/>
                  <a:gd name="T13" fmla="*/ 13 h 52"/>
                  <a:gd name="T14" fmla="*/ 19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9" y="40"/>
                      <a:pt x="42" y="38"/>
                    </a:cubicBezTo>
                    <a:lnTo>
                      <a:pt x="42" y="38"/>
                    </a:lnTo>
                    <a:cubicBezTo>
                      <a:pt x="60" y="29"/>
                      <a:pt x="46" y="0"/>
                      <a:pt x="28" y="9"/>
                    </a:cubicBezTo>
                    <a:lnTo>
                      <a:pt x="28" y="9"/>
                    </a:lnTo>
                    <a:cubicBezTo>
                      <a:pt x="25" y="10"/>
                      <a:pt x="22" y="11"/>
                      <a:pt x="19" y="13"/>
                    </a:cubicBezTo>
                    <a:lnTo>
                      <a:pt x="19"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4" name="Freeform 295">
                <a:extLst>
                  <a:ext uri="{FF2B5EF4-FFF2-40B4-BE49-F238E27FC236}">
                    <a16:creationId xmlns:a16="http://schemas.microsoft.com/office/drawing/2014/main" id="{88DE6EAE-C271-254C-A95D-7FAFBB0C7FDB}"/>
                  </a:ext>
                </a:extLst>
              </p:cNvPr>
              <p:cNvSpPr>
                <a:spLocks noChangeArrowheads="1"/>
              </p:cNvSpPr>
              <p:nvPr/>
            </p:nvSpPr>
            <p:spPr bwMode="auto">
              <a:xfrm>
                <a:off x="4341936" y="3706950"/>
                <a:ext cx="15122" cy="12961"/>
              </a:xfrm>
              <a:custGeom>
                <a:avLst/>
                <a:gdLst>
                  <a:gd name="T0" fmla="*/ 33 w 61"/>
                  <a:gd name="T1" fmla="*/ 42 h 52"/>
                  <a:gd name="T2" fmla="*/ 33 w 61"/>
                  <a:gd name="T3" fmla="*/ 42 h 52"/>
                  <a:gd name="T4" fmla="*/ 41 w 61"/>
                  <a:gd name="T5" fmla="*/ 38 h 52"/>
                  <a:gd name="T6" fmla="*/ 41 w 61"/>
                  <a:gd name="T7" fmla="*/ 38 h 52"/>
                  <a:gd name="T8" fmla="*/ 27 w 61"/>
                  <a:gd name="T9" fmla="*/ 9 h 52"/>
                  <a:gd name="T10" fmla="*/ 27 w 61"/>
                  <a:gd name="T11" fmla="*/ 9 h 52"/>
                  <a:gd name="T12" fmla="*/ 18 w 61"/>
                  <a:gd name="T13" fmla="*/ 13 h 52"/>
                  <a:gd name="T14" fmla="*/ 18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8" y="39"/>
                      <a:pt x="41" y="38"/>
                    </a:cubicBezTo>
                    <a:lnTo>
                      <a:pt x="41" y="38"/>
                    </a:lnTo>
                    <a:cubicBezTo>
                      <a:pt x="60" y="29"/>
                      <a:pt x="46" y="0"/>
                      <a:pt x="27" y="9"/>
                    </a:cubicBezTo>
                    <a:lnTo>
                      <a:pt x="27" y="9"/>
                    </a:lnTo>
                    <a:cubicBezTo>
                      <a:pt x="24" y="10"/>
                      <a:pt x="21" y="12"/>
                      <a:pt x="18" y="13"/>
                    </a:cubicBezTo>
                    <a:lnTo>
                      <a:pt x="18"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5" name="Freeform 296">
                <a:extLst>
                  <a:ext uri="{FF2B5EF4-FFF2-40B4-BE49-F238E27FC236}">
                    <a16:creationId xmlns:a16="http://schemas.microsoft.com/office/drawing/2014/main" id="{ECB1BDFB-D3AA-024E-9A89-ECB963FDCF99}"/>
                  </a:ext>
                </a:extLst>
              </p:cNvPr>
              <p:cNvSpPr>
                <a:spLocks noChangeArrowheads="1"/>
              </p:cNvSpPr>
              <p:nvPr/>
            </p:nvSpPr>
            <p:spPr bwMode="auto">
              <a:xfrm>
                <a:off x="4378660" y="3708030"/>
                <a:ext cx="12961" cy="14041"/>
              </a:xfrm>
              <a:custGeom>
                <a:avLst/>
                <a:gdLst>
                  <a:gd name="T0" fmla="*/ 41 w 51"/>
                  <a:gd name="T1" fmla="*/ 24 h 58"/>
                  <a:gd name="T2" fmla="*/ 41 w 51"/>
                  <a:gd name="T3" fmla="*/ 24 h 58"/>
                  <a:gd name="T4" fmla="*/ 39 w 51"/>
                  <a:gd name="T5" fmla="*/ 19 h 58"/>
                  <a:gd name="T6" fmla="*/ 39 w 51"/>
                  <a:gd name="T7" fmla="*/ 19 h 58"/>
                  <a:gd name="T8" fmla="*/ 9 w 51"/>
                  <a:gd name="T9" fmla="*/ 33 h 58"/>
                  <a:gd name="T10" fmla="*/ 9 w 51"/>
                  <a:gd name="T11" fmla="*/ 33 h 58"/>
                  <a:gd name="T12" fmla="*/ 12 w 51"/>
                  <a:gd name="T13" fmla="*/ 38 h 58"/>
                  <a:gd name="T14" fmla="*/ 12 w 51"/>
                  <a:gd name="T15" fmla="*/ 38 h 58"/>
                  <a:gd name="T16" fmla="*/ 41 w 51"/>
                  <a:gd name="T17" fmla="*/ 2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8">
                    <a:moveTo>
                      <a:pt x="41" y="24"/>
                    </a:moveTo>
                    <a:lnTo>
                      <a:pt x="41" y="24"/>
                    </a:lnTo>
                    <a:cubicBezTo>
                      <a:pt x="40" y="23"/>
                      <a:pt x="39" y="21"/>
                      <a:pt x="39" y="19"/>
                    </a:cubicBezTo>
                    <a:lnTo>
                      <a:pt x="39" y="19"/>
                    </a:lnTo>
                    <a:cubicBezTo>
                      <a:pt x="30" y="0"/>
                      <a:pt x="0" y="14"/>
                      <a:pt x="9" y="33"/>
                    </a:cubicBezTo>
                    <a:lnTo>
                      <a:pt x="9" y="33"/>
                    </a:lnTo>
                    <a:cubicBezTo>
                      <a:pt x="10" y="34"/>
                      <a:pt x="11" y="36"/>
                      <a:pt x="12" y="38"/>
                    </a:cubicBezTo>
                    <a:lnTo>
                      <a:pt x="12" y="38"/>
                    </a:lnTo>
                    <a:cubicBezTo>
                      <a:pt x="20" y="57"/>
                      <a:pt x="50" y="43"/>
                      <a:pt x="41" y="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6" name="Freeform 297">
                <a:extLst>
                  <a:ext uri="{FF2B5EF4-FFF2-40B4-BE49-F238E27FC236}">
                    <a16:creationId xmlns:a16="http://schemas.microsoft.com/office/drawing/2014/main" id="{C5427DD7-ECFB-AF49-A955-C3F882281C87}"/>
                  </a:ext>
                </a:extLst>
              </p:cNvPr>
              <p:cNvSpPr>
                <a:spLocks noChangeArrowheads="1"/>
              </p:cNvSpPr>
              <p:nvPr/>
            </p:nvSpPr>
            <p:spPr bwMode="auto">
              <a:xfrm>
                <a:off x="4377580" y="3678867"/>
                <a:ext cx="16201" cy="11882"/>
              </a:xfrm>
              <a:custGeom>
                <a:avLst/>
                <a:gdLst>
                  <a:gd name="T0" fmla="*/ 32 w 64"/>
                  <a:gd name="T1" fmla="*/ 42 h 50"/>
                  <a:gd name="T2" fmla="*/ 32 w 64"/>
                  <a:gd name="T3" fmla="*/ 42 h 50"/>
                  <a:gd name="T4" fmla="*/ 43 w 64"/>
                  <a:gd name="T5" fmla="*/ 11 h 50"/>
                  <a:gd name="T6" fmla="*/ 43 w 64"/>
                  <a:gd name="T7" fmla="*/ 11 h 50"/>
                  <a:gd name="T8" fmla="*/ 31 w 64"/>
                  <a:gd name="T9" fmla="*/ 7 h 50"/>
                  <a:gd name="T10" fmla="*/ 31 w 64"/>
                  <a:gd name="T11" fmla="*/ 7 h 50"/>
                  <a:gd name="T12" fmla="*/ 20 w 64"/>
                  <a:gd name="T13" fmla="*/ 37 h 50"/>
                  <a:gd name="T14" fmla="*/ 20 w 64"/>
                  <a:gd name="T15" fmla="*/ 37 h 50"/>
                  <a:gd name="T16" fmla="*/ 32 w 64"/>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32" y="42"/>
                    </a:moveTo>
                    <a:lnTo>
                      <a:pt x="32" y="42"/>
                    </a:lnTo>
                    <a:cubicBezTo>
                      <a:pt x="52" y="49"/>
                      <a:pt x="63" y="18"/>
                      <a:pt x="43" y="11"/>
                    </a:cubicBezTo>
                    <a:lnTo>
                      <a:pt x="43" y="11"/>
                    </a:lnTo>
                    <a:cubicBezTo>
                      <a:pt x="39" y="10"/>
                      <a:pt x="35" y="8"/>
                      <a:pt x="31" y="7"/>
                    </a:cubicBezTo>
                    <a:lnTo>
                      <a:pt x="31" y="7"/>
                    </a:lnTo>
                    <a:cubicBezTo>
                      <a:pt x="11" y="0"/>
                      <a:pt x="0" y="30"/>
                      <a:pt x="20" y="37"/>
                    </a:cubicBezTo>
                    <a:lnTo>
                      <a:pt x="20" y="37"/>
                    </a:lnTo>
                    <a:cubicBezTo>
                      <a:pt x="24" y="38"/>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7" name="Freeform 298">
                <a:extLst>
                  <a:ext uri="{FF2B5EF4-FFF2-40B4-BE49-F238E27FC236}">
                    <a16:creationId xmlns:a16="http://schemas.microsoft.com/office/drawing/2014/main" id="{3B63D244-43D5-FC44-AEEA-57D984BD8C54}"/>
                  </a:ext>
                </a:extLst>
              </p:cNvPr>
              <p:cNvSpPr>
                <a:spLocks noChangeArrowheads="1"/>
              </p:cNvSpPr>
              <p:nvPr/>
            </p:nvSpPr>
            <p:spPr bwMode="auto">
              <a:xfrm>
                <a:off x="4398102" y="3722071"/>
                <a:ext cx="12961" cy="15122"/>
              </a:xfrm>
              <a:custGeom>
                <a:avLst/>
                <a:gdLst>
                  <a:gd name="T0" fmla="*/ 42 w 52"/>
                  <a:gd name="T1" fmla="*/ 27 h 61"/>
                  <a:gd name="T2" fmla="*/ 42 w 52"/>
                  <a:gd name="T3" fmla="*/ 27 h 61"/>
                  <a:gd name="T4" fmla="*/ 38 w 52"/>
                  <a:gd name="T5" fmla="*/ 18 h 61"/>
                  <a:gd name="T6" fmla="*/ 38 w 52"/>
                  <a:gd name="T7" fmla="*/ 18 h 61"/>
                  <a:gd name="T8" fmla="*/ 9 w 52"/>
                  <a:gd name="T9" fmla="*/ 33 h 61"/>
                  <a:gd name="T10" fmla="*/ 9 w 52"/>
                  <a:gd name="T11" fmla="*/ 33 h 61"/>
                  <a:gd name="T12" fmla="*/ 13 w 52"/>
                  <a:gd name="T13" fmla="*/ 41 h 61"/>
                  <a:gd name="T14" fmla="*/ 13 w 52"/>
                  <a:gd name="T15" fmla="*/ 41 h 61"/>
                  <a:gd name="T16" fmla="*/ 42 w 52"/>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1">
                    <a:moveTo>
                      <a:pt x="42" y="27"/>
                    </a:moveTo>
                    <a:lnTo>
                      <a:pt x="42" y="27"/>
                    </a:lnTo>
                    <a:cubicBezTo>
                      <a:pt x="41" y="25"/>
                      <a:pt x="39" y="22"/>
                      <a:pt x="38" y="18"/>
                    </a:cubicBezTo>
                    <a:lnTo>
                      <a:pt x="38" y="18"/>
                    </a:lnTo>
                    <a:cubicBezTo>
                      <a:pt x="29" y="0"/>
                      <a:pt x="0" y="14"/>
                      <a:pt x="9" y="33"/>
                    </a:cubicBezTo>
                    <a:lnTo>
                      <a:pt x="9" y="33"/>
                    </a:lnTo>
                    <a:cubicBezTo>
                      <a:pt x="10" y="36"/>
                      <a:pt x="12" y="38"/>
                      <a:pt x="13" y="41"/>
                    </a:cubicBezTo>
                    <a:lnTo>
                      <a:pt x="13" y="41"/>
                    </a:lnTo>
                    <a:cubicBezTo>
                      <a:pt x="21" y="60"/>
                      <a:pt x="51" y="46"/>
                      <a:pt x="42"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8" name="Freeform 299">
                <a:extLst>
                  <a:ext uri="{FF2B5EF4-FFF2-40B4-BE49-F238E27FC236}">
                    <a16:creationId xmlns:a16="http://schemas.microsoft.com/office/drawing/2014/main" id="{DD139F11-3B5B-1E41-A6A8-E6755D7D8008}"/>
                  </a:ext>
                </a:extLst>
              </p:cNvPr>
              <p:cNvSpPr>
                <a:spLocks noChangeArrowheads="1"/>
              </p:cNvSpPr>
              <p:nvPr/>
            </p:nvSpPr>
            <p:spPr bwMode="auto">
              <a:xfrm>
                <a:off x="4403503" y="3703710"/>
                <a:ext cx="12961" cy="15122"/>
              </a:xfrm>
              <a:custGeom>
                <a:avLst/>
                <a:gdLst>
                  <a:gd name="T0" fmla="*/ 43 w 53"/>
                  <a:gd name="T1" fmla="*/ 28 h 61"/>
                  <a:gd name="T2" fmla="*/ 43 w 53"/>
                  <a:gd name="T3" fmla="*/ 28 h 61"/>
                  <a:gd name="T4" fmla="*/ 39 w 53"/>
                  <a:gd name="T5" fmla="*/ 19 h 61"/>
                  <a:gd name="T6" fmla="*/ 39 w 53"/>
                  <a:gd name="T7" fmla="*/ 19 h 61"/>
                  <a:gd name="T8" fmla="*/ 10 w 53"/>
                  <a:gd name="T9" fmla="*/ 33 h 61"/>
                  <a:gd name="T10" fmla="*/ 10 w 53"/>
                  <a:gd name="T11" fmla="*/ 33 h 61"/>
                  <a:gd name="T12" fmla="*/ 13 w 53"/>
                  <a:gd name="T13" fmla="*/ 42 h 61"/>
                  <a:gd name="T14" fmla="*/ 13 w 53"/>
                  <a:gd name="T15" fmla="*/ 42 h 61"/>
                  <a:gd name="T16" fmla="*/ 43 w 53"/>
                  <a:gd name="T17" fmla="*/ 2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43" y="28"/>
                    </a:moveTo>
                    <a:lnTo>
                      <a:pt x="43" y="28"/>
                    </a:lnTo>
                    <a:cubicBezTo>
                      <a:pt x="41" y="25"/>
                      <a:pt x="40" y="22"/>
                      <a:pt x="39" y="19"/>
                    </a:cubicBezTo>
                    <a:lnTo>
                      <a:pt x="39" y="19"/>
                    </a:lnTo>
                    <a:cubicBezTo>
                      <a:pt x="30" y="0"/>
                      <a:pt x="0" y="14"/>
                      <a:pt x="10" y="33"/>
                    </a:cubicBezTo>
                    <a:lnTo>
                      <a:pt x="10" y="33"/>
                    </a:lnTo>
                    <a:cubicBezTo>
                      <a:pt x="11" y="36"/>
                      <a:pt x="12" y="39"/>
                      <a:pt x="13" y="42"/>
                    </a:cubicBezTo>
                    <a:lnTo>
                      <a:pt x="13" y="42"/>
                    </a:lnTo>
                    <a:cubicBezTo>
                      <a:pt x="22" y="60"/>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69" name="Freeform 300">
                <a:extLst>
                  <a:ext uri="{FF2B5EF4-FFF2-40B4-BE49-F238E27FC236}">
                    <a16:creationId xmlns:a16="http://schemas.microsoft.com/office/drawing/2014/main" id="{4FDA0FAC-9066-B242-AC0E-95879EA08FD5}"/>
                  </a:ext>
                </a:extLst>
              </p:cNvPr>
              <p:cNvSpPr>
                <a:spLocks noChangeArrowheads="1"/>
              </p:cNvSpPr>
              <p:nvPr/>
            </p:nvSpPr>
            <p:spPr bwMode="auto">
              <a:xfrm>
                <a:off x="4301972" y="3719911"/>
                <a:ext cx="15122" cy="12961"/>
              </a:xfrm>
              <a:custGeom>
                <a:avLst/>
                <a:gdLst>
                  <a:gd name="T0" fmla="*/ 34 w 61"/>
                  <a:gd name="T1" fmla="*/ 42 h 52"/>
                  <a:gd name="T2" fmla="*/ 34 w 61"/>
                  <a:gd name="T3" fmla="*/ 42 h 52"/>
                  <a:gd name="T4" fmla="*/ 42 w 61"/>
                  <a:gd name="T5" fmla="*/ 38 h 52"/>
                  <a:gd name="T6" fmla="*/ 42 w 61"/>
                  <a:gd name="T7" fmla="*/ 38 h 52"/>
                  <a:gd name="T8" fmla="*/ 28 w 61"/>
                  <a:gd name="T9" fmla="*/ 9 h 52"/>
                  <a:gd name="T10" fmla="*/ 28 w 61"/>
                  <a:gd name="T11" fmla="*/ 9 h 52"/>
                  <a:gd name="T12" fmla="*/ 19 w 61"/>
                  <a:gd name="T13" fmla="*/ 13 h 52"/>
                  <a:gd name="T14" fmla="*/ 19 w 61"/>
                  <a:gd name="T15" fmla="*/ 13 h 52"/>
                  <a:gd name="T16" fmla="*/ 34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4" y="42"/>
                    </a:moveTo>
                    <a:lnTo>
                      <a:pt x="34" y="42"/>
                    </a:lnTo>
                    <a:cubicBezTo>
                      <a:pt x="36" y="41"/>
                      <a:pt x="39" y="40"/>
                      <a:pt x="42" y="38"/>
                    </a:cubicBezTo>
                    <a:lnTo>
                      <a:pt x="42" y="38"/>
                    </a:lnTo>
                    <a:cubicBezTo>
                      <a:pt x="60" y="29"/>
                      <a:pt x="47" y="0"/>
                      <a:pt x="28" y="9"/>
                    </a:cubicBezTo>
                    <a:lnTo>
                      <a:pt x="28" y="9"/>
                    </a:lnTo>
                    <a:cubicBezTo>
                      <a:pt x="25" y="10"/>
                      <a:pt x="22" y="12"/>
                      <a:pt x="19" y="13"/>
                    </a:cubicBezTo>
                    <a:lnTo>
                      <a:pt x="19" y="13"/>
                    </a:lnTo>
                    <a:cubicBezTo>
                      <a:pt x="0" y="22"/>
                      <a:pt x="14" y="51"/>
                      <a:pt x="34"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0" name="Freeform 301">
                <a:extLst>
                  <a:ext uri="{FF2B5EF4-FFF2-40B4-BE49-F238E27FC236}">
                    <a16:creationId xmlns:a16="http://schemas.microsoft.com/office/drawing/2014/main" id="{CB3FD752-63B1-434A-A10D-C685830BD605}"/>
                  </a:ext>
                </a:extLst>
              </p:cNvPr>
              <p:cNvSpPr>
                <a:spLocks noChangeArrowheads="1"/>
              </p:cNvSpPr>
              <p:nvPr/>
            </p:nvSpPr>
            <p:spPr bwMode="auto">
              <a:xfrm>
                <a:off x="4272809" y="3725312"/>
                <a:ext cx="12961" cy="11881"/>
              </a:xfrm>
              <a:custGeom>
                <a:avLst/>
                <a:gdLst>
                  <a:gd name="T0" fmla="*/ 33 w 53"/>
                  <a:gd name="T1" fmla="*/ 39 h 49"/>
                  <a:gd name="T2" fmla="*/ 33 w 53"/>
                  <a:gd name="T3" fmla="*/ 39 h 49"/>
                  <a:gd name="T4" fmla="*/ 19 w 53"/>
                  <a:gd name="T5" fmla="*/ 10 h 49"/>
                  <a:gd name="T6" fmla="*/ 19 w 53"/>
                  <a:gd name="T7" fmla="*/ 10 h 49"/>
                  <a:gd name="T8" fmla="*/ 33 w 53"/>
                  <a:gd name="T9" fmla="*/ 39 h 49"/>
                </a:gdLst>
                <a:ahLst/>
                <a:cxnLst>
                  <a:cxn ang="0">
                    <a:pos x="T0" y="T1"/>
                  </a:cxn>
                  <a:cxn ang="0">
                    <a:pos x="T2" y="T3"/>
                  </a:cxn>
                  <a:cxn ang="0">
                    <a:pos x="T4" y="T5"/>
                  </a:cxn>
                  <a:cxn ang="0">
                    <a:pos x="T6" y="T7"/>
                  </a:cxn>
                  <a:cxn ang="0">
                    <a:pos x="T8" y="T9"/>
                  </a:cxn>
                </a:cxnLst>
                <a:rect l="0" t="0" r="r" b="b"/>
                <a:pathLst>
                  <a:path w="53" h="49">
                    <a:moveTo>
                      <a:pt x="33" y="39"/>
                    </a:moveTo>
                    <a:lnTo>
                      <a:pt x="33" y="39"/>
                    </a:lnTo>
                    <a:cubicBezTo>
                      <a:pt x="52" y="29"/>
                      <a:pt x="38" y="0"/>
                      <a:pt x="19" y="10"/>
                    </a:cubicBezTo>
                    <a:lnTo>
                      <a:pt x="19" y="10"/>
                    </a:lnTo>
                    <a:cubicBezTo>
                      <a:pt x="0" y="18"/>
                      <a:pt x="14" y="48"/>
                      <a:pt x="33"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1" name="Freeform 302">
                <a:extLst>
                  <a:ext uri="{FF2B5EF4-FFF2-40B4-BE49-F238E27FC236}">
                    <a16:creationId xmlns:a16="http://schemas.microsoft.com/office/drawing/2014/main" id="{B94164E6-28BE-6543-9947-7CAA394298C0}"/>
                  </a:ext>
                </a:extLst>
              </p:cNvPr>
              <p:cNvSpPr>
                <a:spLocks noChangeArrowheads="1"/>
              </p:cNvSpPr>
              <p:nvPr/>
            </p:nvSpPr>
            <p:spPr bwMode="auto">
              <a:xfrm>
                <a:off x="4271729" y="3690748"/>
                <a:ext cx="12961" cy="12961"/>
              </a:xfrm>
              <a:custGeom>
                <a:avLst/>
                <a:gdLst>
                  <a:gd name="T0" fmla="*/ 27 w 54"/>
                  <a:gd name="T1" fmla="*/ 8 h 52"/>
                  <a:gd name="T2" fmla="*/ 27 w 54"/>
                  <a:gd name="T3" fmla="*/ 8 h 52"/>
                  <a:gd name="T4" fmla="*/ 43 w 54"/>
                  <a:gd name="T5" fmla="*/ 12 h 52"/>
                  <a:gd name="T6" fmla="*/ 43 w 54"/>
                  <a:gd name="T7" fmla="*/ 12 h 52"/>
                  <a:gd name="T8" fmla="*/ 16 w 54"/>
                  <a:gd name="T9" fmla="*/ 8 h 52"/>
                  <a:gd name="T10" fmla="*/ 16 w 54"/>
                  <a:gd name="T11" fmla="*/ 8 h 52"/>
                  <a:gd name="T12" fmla="*/ 6 w 54"/>
                  <a:gd name="T13" fmla="*/ 29 h 52"/>
                  <a:gd name="T14" fmla="*/ 6 w 54"/>
                  <a:gd name="T15" fmla="*/ 29 h 52"/>
                  <a:gd name="T16" fmla="*/ 43 w 54"/>
                  <a:gd name="T17"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8"/>
                    </a:moveTo>
                    <a:lnTo>
                      <a:pt x="27" y="8"/>
                    </a:lnTo>
                    <a:close/>
                    <a:moveTo>
                      <a:pt x="43" y="12"/>
                    </a:moveTo>
                    <a:lnTo>
                      <a:pt x="43" y="12"/>
                    </a:lnTo>
                    <a:cubicBezTo>
                      <a:pt x="37" y="0"/>
                      <a:pt x="24" y="1"/>
                      <a:pt x="16" y="8"/>
                    </a:cubicBezTo>
                    <a:lnTo>
                      <a:pt x="16" y="8"/>
                    </a:lnTo>
                    <a:cubicBezTo>
                      <a:pt x="7" y="10"/>
                      <a:pt x="0" y="19"/>
                      <a:pt x="6" y="29"/>
                    </a:cubicBezTo>
                    <a:lnTo>
                      <a:pt x="6" y="29"/>
                    </a:lnTo>
                    <a:cubicBezTo>
                      <a:pt x="19" y="51"/>
                      <a:pt x="53" y="35"/>
                      <a:pt x="43" y="1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2" name="Freeform 303">
                <a:extLst>
                  <a:ext uri="{FF2B5EF4-FFF2-40B4-BE49-F238E27FC236}">
                    <a16:creationId xmlns:a16="http://schemas.microsoft.com/office/drawing/2014/main" id="{336A1EFD-E302-C94B-8BEF-9DB96E03132B}"/>
                  </a:ext>
                </a:extLst>
              </p:cNvPr>
              <p:cNvSpPr>
                <a:spLocks noChangeArrowheads="1"/>
              </p:cNvSpPr>
              <p:nvPr/>
            </p:nvSpPr>
            <p:spPr bwMode="auto">
              <a:xfrm>
                <a:off x="4289011" y="3709110"/>
                <a:ext cx="15122" cy="12961"/>
              </a:xfrm>
              <a:custGeom>
                <a:avLst/>
                <a:gdLst>
                  <a:gd name="T0" fmla="*/ 33 w 61"/>
                  <a:gd name="T1" fmla="*/ 42 h 52"/>
                  <a:gd name="T2" fmla="*/ 33 w 61"/>
                  <a:gd name="T3" fmla="*/ 42 h 52"/>
                  <a:gd name="T4" fmla="*/ 42 w 61"/>
                  <a:gd name="T5" fmla="*/ 39 h 52"/>
                  <a:gd name="T6" fmla="*/ 42 w 61"/>
                  <a:gd name="T7" fmla="*/ 39 h 52"/>
                  <a:gd name="T8" fmla="*/ 28 w 61"/>
                  <a:gd name="T9" fmla="*/ 9 h 52"/>
                  <a:gd name="T10" fmla="*/ 28 w 61"/>
                  <a:gd name="T11" fmla="*/ 9 h 52"/>
                  <a:gd name="T12" fmla="*/ 19 w 61"/>
                  <a:gd name="T13" fmla="*/ 13 h 52"/>
                  <a:gd name="T14" fmla="*/ 19 w 61"/>
                  <a:gd name="T15" fmla="*/ 13 h 52"/>
                  <a:gd name="T16" fmla="*/ 33 w 61"/>
                  <a:gd name="T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2">
                    <a:moveTo>
                      <a:pt x="33" y="42"/>
                    </a:moveTo>
                    <a:lnTo>
                      <a:pt x="33" y="42"/>
                    </a:lnTo>
                    <a:cubicBezTo>
                      <a:pt x="36" y="41"/>
                      <a:pt x="39" y="40"/>
                      <a:pt x="42" y="39"/>
                    </a:cubicBezTo>
                    <a:lnTo>
                      <a:pt x="42" y="39"/>
                    </a:lnTo>
                    <a:cubicBezTo>
                      <a:pt x="60" y="29"/>
                      <a:pt x="47" y="0"/>
                      <a:pt x="28" y="9"/>
                    </a:cubicBezTo>
                    <a:lnTo>
                      <a:pt x="28" y="9"/>
                    </a:lnTo>
                    <a:cubicBezTo>
                      <a:pt x="25" y="10"/>
                      <a:pt x="22" y="11"/>
                      <a:pt x="19" y="13"/>
                    </a:cubicBezTo>
                    <a:lnTo>
                      <a:pt x="19" y="13"/>
                    </a:lnTo>
                    <a:cubicBezTo>
                      <a:pt x="0" y="22"/>
                      <a:pt x="14" y="51"/>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3" name="Freeform 304">
                <a:extLst>
                  <a:ext uri="{FF2B5EF4-FFF2-40B4-BE49-F238E27FC236}">
                    <a16:creationId xmlns:a16="http://schemas.microsoft.com/office/drawing/2014/main" id="{3B748CC3-48E7-9945-80F9-CC67503F9336}"/>
                  </a:ext>
                </a:extLst>
              </p:cNvPr>
              <p:cNvSpPr>
                <a:spLocks noChangeArrowheads="1"/>
              </p:cNvSpPr>
              <p:nvPr/>
            </p:nvSpPr>
            <p:spPr bwMode="auto">
              <a:xfrm>
                <a:off x="4303052" y="3682107"/>
                <a:ext cx="12961" cy="15122"/>
              </a:xfrm>
              <a:custGeom>
                <a:avLst/>
                <a:gdLst>
                  <a:gd name="T0" fmla="*/ 42 w 52"/>
                  <a:gd name="T1" fmla="*/ 27 h 61"/>
                  <a:gd name="T2" fmla="*/ 42 w 52"/>
                  <a:gd name="T3" fmla="*/ 27 h 61"/>
                  <a:gd name="T4" fmla="*/ 38 w 52"/>
                  <a:gd name="T5" fmla="*/ 19 h 61"/>
                  <a:gd name="T6" fmla="*/ 38 w 52"/>
                  <a:gd name="T7" fmla="*/ 19 h 61"/>
                  <a:gd name="T8" fmla="*/ 8 w 52"/>
                  <a:gd name="T9" fmla="*/ 33 h 61"/>
                  <a:gd name="T10" fmla="*/ 8 w 52"/>
                  <a:gd name="T11" fmla="*/ 33 h 61"/>
                  <a:gd name="T12" fmla="*/ 13 w 52"/>
                  <a:gd name="T13" fmla="*/ 41 h 61"/>
                  <a:gd name="T14" fmla="*/ 13 w 52"/>
                  <a:gd name="T15" fmla="*/ 41 h 61"/>
                  <a:gd name="T16" fmla="*/ 42 w 52"/>
                  <a:gd name="T17"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1">
                    <a:moveTo>
                      <a:pt x="42" y="27"/>
                    </a:moveTo>
                    <a:lnTo>
                      <a:pt x="42" y="27"/>
                    </a:lnTo>
                    <a:cubicBezTo>
                      <a:pt x="41" y="25"/>
                      <a:pt x="40" y="22"/>
                      <a:pt x="38" y="19"/>
                    </a:cubicBezTo>
                    <a:lnTo>
                      <a:pt x="38" y="19"/>
                    </a:lnTo>
                    <a:cubicBezTo>
                      <a:pt x="29" y="0"/>
                      <a:pt x="0" y="13"/>
                      <a:pt x="8" y="33"/>
                    </a:cubicBezTo>
                    <a:lnTo>
                      <a:pt x="8" y="33"/>
                    </a:lnTo>
                    <a:cubicBezTo>
                      <a:pt x="10" y="36"/>
                      <a:pt x="12" y="38"/>
                      <a:pt x="13" y="41"/>
                    </a:cubicBezTo>
                    <a:lnTo>
                      <a:pt x="13" y="41"/>
                    </a:lnTo>
                    <a:cubicBezTo>
                      <a:pt x="22" y="60"/>
                      <a:pt x="51" y="46"/>
                      <a:pt x="42" y="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4" name="Freeform 305">
                <a:extLst>
                  <a:ext uri="{FF2B5EF4-FFF2-40B4-BE49-F238E27FC236}">
                    <a16:creationId xmlns:a16="http://schemas.microsoft.com/office/drawing/2014/main" id="{F6E827E3-64DE-364F-A5E7-C7B5E2FD4FEE}"/>
                  </a:ext>
                </a:extLst>
              </p:cNvPr>
              <p:cNvSpPr>
                <a:spLocks noChangeArrowheads="1"/>
              </p:cNvSpPr>
              <p:nvPr/>
            </p:nvSpPr>
            <p:spPr bwMode="auto">
              <a:xfrm>
                <a:off x="4297652" y="3770677"/>
                <a:ext cx="15122" cy="12961"/>
              </a:xfrm>
              <a:custGeom>
                <a:avLst/>
                <a:gdLst>
                  <a:gd name="T0" fmla="*/ 33 w 62"/>
                  <a:gd name="T1" fmla="*/ 42 h 53"/>
                  <a:gd name="T2" fmla="*/ 33 w 62"/>
                  <a:gd name="T3" fmla="*/ 42 h 53"/>
                  <a:gd name="T4" fmla="*/ 42 w 62"/>
                  <a:gd name="T5" fmla="*/ 39 h 53"/>
                  <a:gd name="T6" fmla="*/ 42 w 62"/>
                  <a:gd name="T7" fmla="*/ 39 h 53"/>
                  <a:gd name="T8" fmla="*/ 27 w 62"/>
                  <a:gd name="T9" fmla="*/ 10 h 53"/>
                  <a:gd name="T10" fmla="*/ 27 w 62"/>
                  <a:gd name="T11" fmla="*/ 10 h 53"/>
                  <a:gd name="T12" fmla="*/ 19 w 62"/>
                  <a:gd name="T13" fmla="*/ 13 h 53"/>
                  <a:gd name="T14" fmla="*/ 19 w 62"/>
                  <a:gd name="T15" fmla="*/ 13 h 53"/>
                  <a:gd name="T16" fmla="*/ 33 w 62"/>
                  <a:gd name="T17"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3">
                    <a:moveTo>
                      <a:pt x="33" y="42"/>
                    </a:moveTo>
                    <a:lnTo>
                      <a:pt x="33" y="42"/>
                    </a:lnTo>
                    <a:cubicBezTo>
                      <a:pt x="36" y="41"/>
                      <a:pt x="39" y="40"/>
                      <a:pt x="42" y="39"/>
                    </a:cubicBezTo>
                    <a:lnTo>
                      <a:pt x="42" y="39"/>
                    </a:lnTo>
                    <a:cubicBezTo>
                      <a:pt x="61" y="30"/>
                      <a:pt x="46" y="0"/>
                      <a:pt x="27" y="10"/>
                    </a:cubicBezTo>
                    <a:lnTo>
                      <a:pt x="27" y="10"/>
                    </a:lnTo>
                    <a:cubicBezTo>
                      <a:pt x="25" y="11"/>
                      <a:pt x="22" y="12"/>
                      <a:pt x="19" y="13"/>
                    </a:cubicBezTo>
                    <a:lnTo>
                      <a:pt x="19" y="13"/>
                    </a:lnTo>
                    <a:cubicBezTo>
                      <a:pt x="0" y="23"/>
                      <a:pt x="14" y="52"/>
                      <a:pt x="33"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5" name="Freeform 306">
                <a:extLst>
                  <a:ext uri="{FF2B5EF4-FFF2-40B4-BE49-F238E27FC236}">
                    <a16:creationId xmlns:a16="http://schemas.microsoft.com/office/drawing/2014/main" id="{9D20DADF-B247-564D-B093-FF70758652E5}"/>
                  </a:ext>
                </a:extLst>
              </p:cNvPr>
              <p:cNvSpPr>
                <a:spLocks noChangeArrowheads="1"/>
              </p:cNvSpPr>
              <p:nvPr/>
            </p:nvSpPr>
            <p:spPr bwMode="auto">
              <a:xfrm>
                <a:off x="4242566" y="3780397"/>
                <a:ext cx="16202" cy="11882"/>
              </a:xfrm>
              <a:custGeom>
                <a:avLst/>
                <a:gdLst>
                  <a:gd name="T0" fmla="*/ 32 w 65"/>
                  <a:gd name="T1" fmla="*/ 42 h 50"/>
                  <a:gd name="T2" fmla="*/ 32 w 65"/>
                  <a:gd name="T3" fmla="*/ 42 h 50"/>
                  <a:gd name="T4" fmla="*/ 44 w 65"/>
                  <a:gd name="T5" fmla="*/ 12 h 50"/>
                  <a:gd name="T6" fmla="*/ 44 w 65"/>
                  <a:gd name="T7" fmla="*/ 12 h 50"/>
                  <a:gd name="T8" fmla="*/ 31 w 65"/>
                  <a:gd name="T9" fmla="*/ 7 h 50"/>
                  <a:gd name="T10" fmla="*/ 31 w 65"/>
                  <a:gd name="T11" fmla="*/ 7 h 50"/>
                  <a:gd name="T12" fmla="*/ 20 w 65"/>
                  <a:gd name="T13" fmla="*/ 38 h 50"/>
                  <a:gd name="T14" fmla="*/ 20 w 65"/>
                  <a:gd name="T15" fmla="*/ 38 h 50"/>
                  <a:gd name="T16" fmla="*/ 32 w 65"/>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0">
                    <a:moveTo>
                      <a:pt x="32" y="42"/>
                    </a:moveTo>
                    <a:lnTo>
                      <a:pt x="32" y="42"/>
                    </a:lnTo>
                    <a:cubicBezTo>
                      <a:pt x="52" y="49"/>
                      <a:pt x="64" y="19"/>
                      <a:pt x="44" y="12"/>
                    </a:cubicBezTo>
                    <a:lnTo>
                      <a:pt x="44" y="12"/>
                    </a:lnTo>
                    <a:cubicBezTo>
                      <a:pt x="39" y="10"/>
                      <a:pt x="35" y="9"/>
                      <a:pt x="31" y="7"/>
                    </a:cubicBezTo>
                    <a:lnTo>
                      <a:pt x="31" y="7"/>
                    </a:lnTo>
                    <a:cubicBezTo>
                      <a:pt x="11" y="0"/>
                      <a:pt x="0" y="30"/>
                      <a:pt x="20" y="38"/>
                    </a:cubicBezTo>
                    <a:lnTo>
                      <a:pt x="20" y="38"/>
                    </a:lnTo>
                    <a:cubicBezTo>
                      <a:pt x="24" y="39"/>
                      <a:pt x="28" y="40"/>
                      <a:pt x="32" y="4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6" name="Freeform 307">
                <a:extLst>
                  <a:ext uri="{FF2B5EF4-FFF2-40B4-BE49-F238E27FC236}">
                    <a16:creationId xmlns:a16="http://schemas.microsoft.com/office/drawing/2014/main" id="{9E27CF47-E87D-B044-999B-08F7BFF66482}"/>
                  </a:ext>
                </a:extLst>
              </p:cNvPr>
              <p:cNvSpPr>
                <a:spLocks noChangeArrowheads="1"/>
              </p:cNvSpPr>
              <p:nvPr/>
            </p:nvSpPr>
            <p:spPr bwMode="auto">
              <a:xfrm>
                <a:off x="4239326" y="3739353"/>
                <a:ext cx="16201" cy="11882"/>
              </a:xfrm>
              <a:custGeom>
                <a:avLst/>
                <a:gdLst>
                  <a:gd name="T0" fmla="*/ 43 w 64"/>
                  <a:gd name="T1" fmla="*/ 11 h 50"/>
                  <a:gd name="T2" fmla="*/ 43 w 64"/>
                  <a:gd name="T3" fmla="*/ 11 h 50"/>
                  <a:gd name="T4" fmla="*/ 31 w 64"/>
                  <a:gd name="T5" fmla="*/ 7 h 50"/>
                  <a:gd name="T6" fmla="*/ 31 w 64"/>
                  <a:gd name="T7" fmla="*/ 7 h 50"/>
                  <a:gd name="T8" fmla="*/ 19 w 64"/>
                  <a:gd name="T9" fmla="*/ 38 h 50"/>
                  <a:gd name="T10" fmla="*/ 19 w 64"/>
                  <a:gd name="T11" fmla="*/ 38 h 50"/>
                  <a:gd name="T12" fmla="*/ 32 w 64"/>
                  <a:gd name="T13" fmla="*/ 42 h 50"/>
                  <a:gd name="T14" fmla="*/ 32 w 64"/>
                  <a:gd name="T15" fmla="*/ 42 h 50"/>
                  <a:gd name="T16" fmla="*/ 43 w 64"/>
                  <a:gd name="T1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43" y="11"/>
                    </a:moveTo>
                    <a:lnTo>
                      <a:pt x="43" y="11"/>
                    </a:lnTo>
                    <a:cubicBezTo>
                      <a:pt x="39" y="10"/>
                      <a:pt x="35" y="8"/>
                      <a:pt x="31" y="7"/>
                    </a:cubicBezTo>
                    <a:lnTo>
                      <a:pt x="31" y="7"/>
                    </a:lnTo>
                    <a:cubicBezTo>
                      <a:pt x="11" y="0"/>
                      <a:pt x="0" y="30"/>
                      <a:pt x="19" y="38"/>
                    </a:cubicBezTo>
                    <a:lnTo>
                      <a:pt x="19" y="38"/>
                    </a:lnTo>
                    <a:cubicBezTo>
                      <a:pt x="23" y="39"/>
                      <a:pt x="28" y="41"/>
                      <a:pt x="32" y="42"/>
                    </a:cubicBezTo>
                    <a:lnTo>
                      <a:pt x="32" y="42"/>
                    </a:lnTo>
                    <a:cubicBezTo>
                      <a:pt x="52" y="49"/>
                      <a:pt x="63" y="18"/>
                      <a:pt x="43"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7" name="Freeform 308">
                <a:extLst>
                  <a:ext uri="{FF2B5EF4-FFF2-40B4-BE49-F238E27FC236}">
                    <a16:creationId xmlns:a16="http://schemas.microsoft.com/office/drawing/2014/main" id="{BF70FA40-F3FB-2143-8BB1-91160E8D5EDC}"/>
                  </a:ext>
                </a:extLst>
              </p:cNvPr>
              <p:cNvSpPr>
                <a:spLocks noChangeArrowheads="1"/>
              </p:cNvSpPr>
              <p:nvPr/>
            </p:nvSpPr>
            <p:spPr bwMode="auto">
              <a:xfrm>
                <a:off x="4259848" y="3756635"/>
                <a:ext cx="15122" cy="12961"/>
              </a:xfrm>
              <a:custGeom>
                <a:avLst/>
                <a:gdLst>
                  <a:gd name="T0" fmla="*/ 32 w 63"/>
                  <a:gd name="T1" fmla="*/ 43 h 52"/>
                  <a:gd name="T2" fmla="*/ 32 w 63"/>
                  <a:gd name="T3" fmla="*/ 43 h 52"/>
                  <a:gd name="T4" fmla="*/ 43 w 63"/>
                  <a:gd name="T5" fmla="*/ 13 h 52"/>
                  <a:gd name="T6" fmla="*/ 43 w 63"/>
                  <a:gd name="T7" fmla="*/ 13 h 52"/>
                  <a:gd name="T8" fmla="*/ 30 w 63"/>
                  <a:gd name="T9" fmla="*/ 8 h 52"/>
                  <a:gd name="T10" fmla="*/ 30 w 63"/>
                  <a:gd name="T11" fmla="*/ 8 h 52"/>
                  <a:gd name="T12" fmla="*/ 19 w 63"/>
                  <a:gd name="T13" fmla="*/ 38 h 52"/>
                  <a:gd name="T14" fmla="*/ 19 w 63"/>
                  <a:gd name="T15" fmla="*/ 38 h 52"/>
                  <a:gd name="T16" fmla="*/ 32 w 63"/>
                  <a:gd name="T17"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2">
                    <a:moveTo>
                      <a:pt x="32" y="43"/>
                    </a:moveTo>
                    <a:lnTo>
                      <a:pt x="32" y="43"/>
                    </a:lnTo>
                    <a:cubicBezTo>
                      <a:pt x="52" y="51"/>
                      <a:pt x="62" y="21"/>
                      <a:pt x="43" y="13"/>
                    </a:cubicBezTo>
                    <a:lnTo>
                      <a:pt x="43" y="13"/>
                    </a:lnTo>
                    <a:cubicBezTo>
                      <a:pt x="39" y="11"/>
                      <a:pt x="35" y="9"/>
                      <a:pt x="30" y="8"/>
                    </a:cubicBezTo>
                    <a:lnTo>
                      <a:pt x="30" y="8"/>
                    </a:lnTo>
                    <a:cubicBezTo>
                      <a:pt x="11" y="0"/>
                      <a:pt x="0" y="31"/>
                      <a:pt x="19" y="38"/>
                    </a:cubicBezTo>
                    <a:lnTo>
                      <a:pt x="19" y="38"/>
                    </a:lnTo>
                    <a:cubicBezTo>
                      <a:pt x="24" y="40"/>
                      <a:pt x="28" y="42"/>
                      <a:pt x="32" y="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8" name="Freeform 309">
                <a:extLst>
                  <a:ext uri="{FF2B5EF4-FFF2-40B4-BE49-F238E27FC236}">
                    <a16:creationId xmlns:a16="http://schemas.microsoft.com/office/drawing/2014/main" id="{5F60D422-5983-D147-9814-5FADFEA2ABA5}"/>
                  </a:ext>
                </a:extLst>
              </p:cNvPr>
              <p:cNvSpPr>
                <a:spLocks noChangeArrowheads="1"/>
              </p:cNvSpPr>
              <p:nvPr/>
            </p:nvSpPr>
            <p:spPr bwMode="auto">
              <a:xfrm>
                <a:off x="4260928" y="3793359"/>
                <a:ext cx="12961" cy="12961"/>
              </a:xfrm>
              <a:custGeom>
                <a:avLst/>
                <a:gdLst>
                  <a:gd name="T0" fmla="*/ 27 w 54"/>
                  <a:gd name="T1" fmla="*/ 8 h 52"/>
                  <a:gd name="T2" fmla="*/ 27 w 54"/>
                  <a:gd name="T3" fmla="*/ 8 h 52"/>
                  <a:gd name="T4" fmla="*/ 26 w 54"/>
                  <a:gd name="T5" fmla="*/ 8 h 52"/>
                  <a:gd name="T6" fmla="*/ 26 w 54"/>
                  <a:gd name="T7" fmla="*/ 8 h 52"/>
                  <a:gd name="T8" fmla="*/ 27 w 54"/>
                  <a:gd name="T9" fmla="*/ 8 h 52"/>
                  <a:gd name="T10" fmla="*/ 16 w 54"/>
                  <a:gd name="T11" fmla="*/ 8 h 52"/>
                  <a:gd name="T12" fmla="*/ 16 w 54"/>
                  <a:gd name="T13" fmla="*/ 8 h 52"/>
                  <a:gd name="T14" fmla="*/ 6 w 54"/>
                  <a:gd name="T15" fmla="*/ 29 h 52"/>
                  <a:gd name="T16" fmla="*/ 6 w 54"/>
                  <a:gd name="T17" fmla="*/ 29 h 52"/>
                  <a:gd name="T18" fmla="*/ 42 w 54"/>
                  <a:gd name="T19" fmla="*/ 12 h 52"/>
                  <a:gd name="T20" fmla="*/ 42 w 54"/>
                  <a:gd name="T21" fmla="*/ 12 h 52"/>
                  <a:gd name="T22" fmla="*/ 16 w 54"/>
                  <a:gd name="T2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2">
                    <a:moveTo>
                      <a:pt x="27" y="8"/>
                    </a:moveTo>
                    <a:lnTo>
                      <a:pt x="27" y="8"/>
                    </a:lnTo>
                    <a:cubicBezTo>
                      <a:pt x="27" y="8"/>
                      <a:pt x="27" y="8"/>
                      <a:pt x="26" y="8"/>
                    </a:cubicBezTo>
                    <a:lnTo>
                      <a:pt x="26" y="8"/>
                    </a:lnTo>
                    <a:lnTo>
                      <a:pt x="27" y="8"/>
                    </a:lnTo>
                    <a:close/>
                    <a:moveTo>
                      <a:pt x="16" y="8"/>
                    </a:moveTo>
                    <a:lnTo>
                      <a:pt x="16" y="8"/>
                    </a:lnTo>
                    <a:cubicBezTo>
                      <a:pt x="7" y="10"/>
                      <a:pt x="0" y="19"/>
                      <a:pt x="6" y="29"/>
                    </a:cubicBezTo>
                    <a:lnTo>
                      <a:pt x="6" y="29"/>
                    </a:lnTo>
                    <a:cubicBezTo>
                      <a:pt x="19" y="51"/>
                      <a:pt x="53" y="36"/>
                      <a:pt x="42" y="12"/>
                    </a:cubicBezTo>
                    <a:lnTo>
                      <a:pt x="42" y="12"/>
                    </a:lnTo>
                    <a:cubicBezTo>
                      <a:pt x="37" y="0"/>
                      <a:pt x="23" y="1"/>
                      <a:pt x="16" y="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79" name="Freeform 310">
                <a:extLst>
                  <a:ext uri="{FF2B5EF4-FFF2-40B4-BE49-F238E27FC236}">
                    <a16:creationId xmlns:a16="http://schemas.microsoft.com/office/drawing/2014/main" id="{44C1E5FE-B3F5-DD4B-9180-472013493EA4}"/>
                  </a:ext>
                </a:extLst>
              </p:cNvPr>
              <p:cNvSpPr>
                <a:spLocks noChangeArrowheads="1"/>
              </p:cNvSpPr>
              <p:nvPr/>
            </p:nvSpPr>
            <p:spPr bwMode="auto">
              <a:xfrm>
                <a:off x="4227444" y="3821442"/>
                <a:ext cx="12961" cy="15122"/>
              </a:xfrm>
              <a:custGeom>
                <a:avLst/>
                <a:gdLst>
                  <a:gd name="T0" fmla="*/ 10 w 53"/>
                  <a:gd name="T1" fmla="*/ 32 h 61"/>
                  <a:gd name="T2" fmla="*/ 10 w 53"/>
                  <a:gd name="T3" fmla="*/ 32 h 61"/>
                  <a:gd name="T4" fmla="*/ 13 w 53"/>
                  <a:gd name="T5" fmla="*/ 41 h 61"/>
                  <a:gd name="T6" fmla="*/ 13 w 53"/>
                  <a:gd name="T7" fmla="*/ 41 h 61"/>
                  <a:gd name="T8" fmla="*/ 43 w 53"/>
                  <a:gd name="T9" fmla="*/ 27 h 61"/>
                  <a:gd name="T10" fmla="*/ 43 w 53"/>
                  <a:gd name="T11" fmla="*/ 27 h 61"/>
                  <a:gd name="T12" fmla="*/ 39 w 53"/>
                  <a:gd name="T13" fmla="*/ 19 h 61"/>
                  <a:gd name="T14" fmla="*/ 39 w 53"/>
                  <a:gd name="T15" fmla="*/ 19 h 61"/>
                  <a:gd name="T16" fmla="*/ 10 w 53"/>
                  <a:gd name="T17"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1">
                    <a:moveTo>
                      <a:pt x="10" y="32"/>
                    </a:moveTo>
                    <a:lnTo>
                      <a:pt x="10" y="32"/>
                    </a:lnTo>
                    <a:cubicBezTo>
                      <a:pt x="11" y="35"/>
                      <a:pt x="12" y="38"/>
                      <a:pt x="13" y="41"/>
                    </a:cubicBezTo>
                    <a:lnTo>
                      <a:pt x="13" y="41"/>
                    </a:lnTo>
                    <a:cubicBezTo>
                      <a:pt x="22" y="60"/>
                      <a:pt x="52" y="46"/>
                      <a:pt x="43" y="27"/>
                    </a:cubicBezTo>
                    <a:lnTo>
                      <a:pt x="43" y="27"/>
                    </a:lnTo>
                    <a:cubicBezTo>
                      <a:pt x="41" y="25"/>
                      <a:pt x="40" y="22"/>
                      <a:pt x="39" y="19"/>
                    </a:cubicBezTo>
                    <a:lnTo>
                      <a:pt x="39" y="19"/>
                    </a:lnTo>
                    <a:cubicBezTo>
                      <a:pt x="30" y="0"/>
                      <a:pt x="0" y="14"/>
                      <a:pt x="1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0" name="Freeform 311">
                <a:extLst>
                  <a:ext uri="{FF2B5EF4-FFF2-40B4-BE49-F238E27FC236}">
                    <a16:creationId xmlns:a16="http://schemas.microsoft.com/office/drawing/2014/main" id="{F8C804D6-6391-DD42-B621-0AB926C64CE8}"/>
                  </a:ext>
                </a:extLst>
              </p:cNvPr>
              <p:cNvSpPr>
                <a:spLocks noChangeArrowheads="1"/>
              </p:cNvSpPr>
              <p:nvPr/>
            </p:nvSpPr>
            <p:spPr bwMode="auto">
              <a:xfrm>
                <a:off x="4254448" y="3841964"/>
                <a:ext cx="16201" cy="12961"/>
              </a:xfrm>
              <a:custGeom>
                <a:avLst/>
                <a:gdLst>
                  <a:gd name="T0" fmla="*/ 30 w 64"/>
                  <a:gd name="T1" fmla="*/ 7 h 51"/>
                  <a:gd name="T2" fmla="*/ 30 w 64"/>
                  <a:gd name="T3" fmla="*/ 7 h 51"/>
                  <a:gd name="T4" fmla="*/ 19 w 64"/>
                  <a:gd name="T5" fmla="*/ 38 h 51"/>
                  <a:gd name="T6" fmla="*/ 19 w 64"/>
                  <a:gd name="T7" fmla="*/ 38 h 51"/>
                  <a:gd name="T8" fmla="*/ 32 w 64"/>
                  <a:gd name="T9" fmla="*/ 43 h 51"/>
                  <a:gd name="T10" fmla="*/ 32 w 64"/>
                  <a:gd name="T11" fmla="*/ 43 h 51"/>
                  <a:gd name="T12" fmla="*/ 43 w 64"/>
                  <a:gd name="T13" fmla="*/ 12 h 51"/>
                  <a:gd name="T14" fmla="*/ 43 w 64"/>
                  <a:gd name="T15" fmla="*/ 12 h 51"/>
                  <a:gd name="T16" fmla="*/ 30 w 64"/>
                  <a:gd name="T1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1">
                    <a:moveTo>
                      <a:pt x="30" y="7"/>
                    </a:moveTo>
                    <a:lnTo>
                      <a:pt x="30" y="7"/>
                    </a:lnTo>
                    <a:cubicBezTo>
                      <a:pt x="10" y="0"/>
                      <a:pt x="0" y="31"/>
                      <a:pt x="19" y="38"/>
                    </a:cubicBezTo>
                    <a:lnTo>
                      <a:pt x="19" y="38"/>
                    </a:lnTo>
                    <a:cubicBezTo>
                      <a:pt x="23" y="40"/>
                      <a:pt x="28" y="41"/>
                      <a:pt x="32" y="43"/>
                    </a:cubicBezTo>
                    <a:lnTo>
                      <a:pt x="32" y="43"/>
                    </a:lnTo>
                    <a:cubicBezTo>
                      <a:pt x="52" y="50"/>
                      <a:pt x="63" y="19"/>
                      <a:pt x="43" y="12"/>
                    </a:cubicBezTo>
                    <a:lnTo>
                      <a:pt x="43" y="12"/>
                    </a:lnTo>
                    <a:cubicBezTo>
                      <a:pt x="39" y="10"/>
                      <a:pt x="34" y="9"/>
                      <a:pt x="30" y="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1" name="Freeform 312">
                <a:extLst>
                  <a:ext uri="{FF2B5EF4-FFF2-40B4-BE49-F238E27FC236}">
                    <a16:creationId xmlns:a16="http://schemas.microsoft.com/office/drawing/2014/main" id="{59E21C7E-30EC-864F-ADD2-F9CECD1EACAD}"/>
                  </a:ext>
                </a:extLst>
              </p:cNvPr>
              <p:cNvSpPr>
                <a:spLocks noChangeArrowheads="1"/>
              </p:cNvSpPr>
              <p:nvPr/>
            </p:nvSpPr>
            <p:spPr bwMode="auto">
              <a:xfrm>
                <a:off x="4281450" y="3838724"/>
                <a:ext cx="15122" cy="12961"/>
              </a:xfrm>
              <a:custGeom>
                <a:avLst/>
                <a:gdLst>
                  <a:gd name="T0" fmla="*/ 27 w 61"/>
                  <a:gd name="T1" fmla="*/ 9 h 53"/>
                  <a:gd name="T2" fmla="*/ 27 w 61"/>
                  <a:gd name="T3" fmla="*/ 9 h 53"/>
                  <a:gd name="T4" fmla="*/ 19 w 61"/>
                  <a:gd name="T5" fmla="*/ 14 h 53"/>
                  <a:gd name="T6" fmla="*/ 19 w 61"/>
                  <a:gd name="T7" fmla="*/ 14 h 53"/>
                  <a:gd name="T8" fmla="*/ 32 w 61"/>
                  <a:gd name="T9" fmla="*/ 43 h 53"/>
                  <a:gd name="T10" fmla="*/ 32 w 61"/>
                  <a:gd name="T11" fmla="*/ 43 h 53"/>
                  <a:gd name="T12" fmla="*/ 41 w 61"/>
                  <a:gd name="T13" fmla="*/ 39 h 53"/>
                  <a:gd name="T14" fmla="*/ 41 w 61"/>
                  <a:gd name="T15" fmla="*/ 39 h 53"/>
                  <a:gd name="T16" fmla="*/ 27 w 61"/>
                  <a:gd name="T17" fmla="*/ 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3">
                    <a:moveTo>
                      <a:pt x="27" y="9"/>
                    </a:moveTo>
                    <a:lnTo>
                      <a:pt x="27" y="9"/>
                    </a:lnTo>
                    <a:cubicBezTo>
                      <a:pt x="24" y="11"/>
                      <a:pt x="21" y="12"/>
                      <a:pt x="19" y="14"/>
                    </a:cubicBezTo>
                    <a:lnTo>
                      <a:pt x="19" y="14"/>
                    </a:lnTo>
                    <a:cubicBezTo>
                      <a:pt x="0" y="23"/>
                      <a:pt x="13" y="52"/>
                      <a:pt x="32" y="43"/>
                    </a:cubicBezTo>
                    <a:lnTo>
                      <a:pt x="32" y="43"/>
                    </a:lnTo>
                    <a:cubicBezTo>
                      <a:pt x="35" y="42"/>
                      <a:pt x="38" y="40"/>
                      <a:pt x="41" y="39"/>
                    </a:cubicBezTo>
                    <a:lnTo>
                      <a:pt x="41" y="39"/>
                    </a:lnTo>
                    <a:cubicBezTo>
                      <a:pt x="60" y="30"/>
                      <a:pt x="46" y="0"/>
                      <a:pt x="27"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2" name="Freeform 313">
                <a:extLst>
                  <a:ext uri="{FF2B5EF4-FFF2-40B4-BE49-F238E27FC236}">
                    <a16:creationId xmlns:a16="http://schemas.microsoft.com/office/drawing/2014/main" id="{A554CB91-D0E7-0541-922A-E46E0AF21F39}"/>
                  </a:ext>
                </a:extLst>
              </p:cNvPr>
              <p:cNvSpPr>
                <a:spLocks noChangeArrowheads="1"/>
              </p:cNvSpPr>
              <p:nvPr/>
            </p:nvSpPr>
            <p:spPr bwMode="auto">
              <a:xfrm>
                <a:off x="4260928" y="3817121"/>
                <a:ext cx="15122" cy="12961"/>
              </a:xfrm>
              <a:custGeom>
                <a:avLst/>
                <a:gdLst>
                  <a:gd name="T0" fmla="*/ 28 w 62"/>
                  <a:gd name="T1" fmla="*/ 9 h 52"/>
                  <a:gd name="T2" fmla="*/ 28 w 62"/>
                  <a:gd name="T3" fmla="*/ 9 h 52"/>
                  <a:gd name="T4" fmla="*/ 20 w 62"/>
                  <a:gd name="T5" fmla="*/ 13 h 52"/>
                  <a:gd name="T6" fmla="*/ 20 w 62"/>
                  <a:gd name="T7" fmla="*/ 13 h 52"/>
                  <a:gd name="T8" fmla="*/ 33 w 62"/>
                  <a:gd name="T9" fmla="*/ 42 h 52"/>
                  <a:gd name="T10" fmla="*/ 33 w 62"/>
                  <a:gd name="T11" fmla="*/ 42 h 52"/>
                  <a:gd name="T12" fmla="*/ 42 w 62"/>
                  <a:gd name="T13" fmla="*/ 38 h 52"/>
                  <a:gd name="T14" fmla="*/ 42 w 62"/>
                  <a:gd name="T15" fmla="*/ 38 h 52"/>
                  <a:gd name="T16" fmla="*/ 28 w 62"/>
                  <a:gd name="T17"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2">
                    <a:moveTo>
                      <a:pt x="28" y="9"/>
                    </a:moveTo>
                    <a:lnTo>
                      <a:pt x="28" y="9"/>
                    </a:lnTo>
                    <a:cubicBezTo>
                      <a:pt x="25" y="10"/>
                      <a:pt x="23" y="12"/>
                      <a:pt x="20" y="13"/>
                    </a:cubicBezTo>
                    <a:lnTo>
                      <a:pt x="20" y="13"/>
                    </a:lnTo>
                    <a:cubicBezTo>
                      <a:pt x="0" y="22"/>
                      <a:pt x="14" y="51"/>
                      <a:pt x="33" y="42"/>
                    </a:cubicBezTo>
                    <a:lnTo>
                      <a:pt x="33" y="42"/>
                    </a:lnTo>
                    <a:cubicBezTo>
                      <a:pt x="36" y="41"/>
                      <a:pt x="39" y="40"/>
                      <a:pt x="42" y="38"/>
                    </a:cubicBezTo>
                    <a:lnTo>
                      <a:pt x="42" y="38"/>
                    </a:lnTo>
                    <a:cubicBezTo>
                      <a:pt x="61" y="30"/>
                      <a:pt x="47" y="0"/>
                      <a:pt x="28"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3" name="Freeform 314">
                <a:extLst>
                  <a:ext uri="{FF2B5EF4-FFF2-40B4-BE49-F238E27FC236}">
                    <a16:creationId xmlns:a16="http://schemas.microsoft.com/office/drawing/2014/main" id="{513F573D-38C1-AE44-A44C-5B14D951C495}"/>
                  </a:ext>
                </a:extLst>
              </p:cNvPr>
              <p:cNvSpPr>
                <a:spLocks noChangeArrowheads="1"/>
              </p:cNvSpPr>
              <p:nvPr/>
            </p:nvSpPr>
            <p:spPr bwMode="auto">
              <a:xfrm>
                <a:off x="4697294" y="3465004"/>
                <a:ext cx="12961" cy="11882"/>
              </a:xfrm>
              <a:custGeom>
                <a:avLst/>
                <a:gdLst>
                  <a:gd name="T0" fmla="*/ 33 w 53"/>
                  <a:gd name="T1" fmla="*/ 38 h 48"/>
                  <a:gd name="T2" fmla="*/ 33 w 53"/>
                  <a:gd name="T3" fmla="*/ 38 h 48"/>
                  <a:gd name="T4" fmla="*/ 19 w 53"/>
                  <a:gd name="T5" fmla="*/ 8 h 48"/>
                  <a:gd name="T6" fmla="*/ 19 w 53"/>
                  <a:gd name="T7" fmla="*/ 8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8"/>
                    </a:cubicBezTo>
                    <a:lnTo>
                      <a:pt x="19" y="8"/>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4" name="Freeform 315">
                <a:extLst>
                  <a:ext uri="{FF2B5EF4-FFF2-40B4-BE49-F238E27FC236}">
                    <a16:creationId xmlns:a16="http://schemas.microsoft.com/office/drawing/2014/main" id="{96AF3FF4-6892-FC4C-B305-7F50AC16ED90}"/>
                  </a:ext>
                </a:extLst>
              </p:cNvPr>
              <p:cNvSpPr>
                <a:spLocks noChangeArrowheads="1"/>
              </p:cNvSpPr>
              <p:nvPr/>
            </p:nvSpPr>
            <p:spPr bwMode="auto">
              <a:xfrm>
                <a:off x="4705935" y="3483367"/>
                <a:ext cx="10801" cy="12961"/>
              </a:xfrm>
              <a:custGeom>
                <a:avLst/>
                <a:gdLst>
                  <a:gd name="T0" fmla="*/ 39 w 46"/>
                  <a:gd name="T1" fmla="*/ 25 h 51"/>
                  <a:gd name="T2" fmla="*/ 39 w 46"/>
                  <a:gd name="T3" fmla="*/ 25 h 51"/>
                  <a:gd name="T4" fmla="*/ 38 w 46"/>
                  <a:gd name="T5" fmla="*/ 20 h 51"/>
                  <a:gd name="T6" fmla="*/ 38 w 46"/>
                  <a:gd name="T7" fmla="*/ 20 h 51"/>
                  <a:gd name="T8" fmla="*/ 6 w 46"/>
                  <a:gd name="T9" fmla="*/ 26 h 51"/>
                  <a:gd name="T10" fmla="*/ 6 w 46"/>
                  <a:gd name="T11" fmla="*/ 26 h 51"/>
                  <a:gd name="T12" fmla="*/ 7 w 46"/>
                  <a:gd name="T13" fmla="*/ 30 h 51"/>
                  <a:gd name="T14" fmla="*/ 7 w 46"/>
                  <a:gd name="T15" fmla="*/ 30 h 51"/>
                  <a:gd name="T16" fmla="*/ 39 w 46"/>
                  <a:gd name="T17"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1">
                    <a:moveTo>
                      <a:pt x="39" y="25"/>
                    </a:moveTo>
                    <a:lnTo>
                      <a:pt x="39" y="25"/>
                    </a:lnTo>
                    <a:cubicBezTo>
                      <a:pt x="39" y="23"/>
                      <a:pt x="38" y="21"/>
                      <a:pt x="38" y="20"/>
                    </a:cubicBezTo>
                    <a:lnTo>
                      <a:pt x="38" y="20"/>
                    </a:lnTo>
                    <a:cubicBezTo>
                      <a:pt x="32" y="0"/>
                      <a:pt x="0" y="5"/>
                      <a:pt x="6" y="26"/>
                    </a:cubicBezTo>
                    <a:lnTo>
                      <a:pt x="6" y="26"/>
                    </a:lnTo>
                    <a:cubicBezTo>
                      <a:pt x="6" y="27"/>
                      <a:pt x="7" y="28"/>
                      <a:pt x="7" y="30"/>
                    </a:cubicBezTo>
                    <a:lnTo>
                      <a:pt x="7" y="30"/>
                    </a:lnTo>
                    <a:cubicBezTo>
                      <a:pt x="12" y="50"/>
                      <a:pt x="45" y="45"/>
                      <a:pt x="39"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5" name="Freeform 316">
                <a:extLst>
                  <a:ext uri="{FF2B5EF4-FFF2-40B4-BE49-F238E27FC236}">
                    <a16:creationId xmlns:a16="http://schemas.microsoft.com/office/drawing/2014/main" id="{EB2E4630-7305-DB40-AD24-AFE6757C4147}"/>
                  </a:ext>
                </a:extLst>
              </p:cNvPr>
              <p:cNvSpPr>
                <a:spLocks noChangeArrowheads="1"/>
              </p:cNvSpPr>
              <p:nvPr/>
            </p:nvSpPr>
            <p:spPr bwMode="auto">
              <a:xfrm>
                <a:off x="4713495" y="3457444"/>
                <a:ext cx="14042" cy="11881"/>
              </a:xfrm>
              <a:custGeom>
                <a:avLst/>
                <a:gdLst>
                  <a:gd name="T0" fmla="*/ 26 w 58"/>
                  <a:gd name="T1" fmla="*/ 40 h 49"/>
                  <a:gd name="T2" fmla="*/ 26 w 58"/>
                  <a:gd name="T3" fmla="*/ 40 h 49"/>
                  <a:gd name="T4" fmla="*/ 37 w 58"/>
                  <a:gd name="T5" fmla="*/ 10 h 49"/>
                  <a:gd name="T6" fmla="*/ 37 w 58"/>
                  <a:gd name="T7" fmla="*/ 10 h 49"/>
                  <a:gd name="T8" fmla="*/ 30 w 58"/>
                  <a:gd name="T9" fmla="*/ 7 h 49"/>
                  <a:gd name="T10" fmla="*/ 30 w 58"/>
                  <a:gd name="T11" fmla="*/ 7 h 49"/>
                  <a:gd name="T12" fmla="*/ 20 w 58"/>
                  <a:gd name="T13" fmla="*/ 38 h 49"/>
                  <a:gd name="T14" fmla="*/ 20 w 58"/>
                  <a:gd name="T15" fmla="*/ 38 h 49"/>
                  <a:gd name="T16" fmla="*/ 26 w 58"/>
                  <a:gd name="T17"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9">
                    <a:moveTo>
                      <a:pt x="26" y="40"/>
                    </a:moveTo>
                    <a:lnTo>
                      <a:pt x="26" y="40"/>
                    </a:lnTo>
                    <a:cubicBezTo>
                      <a:pt x="46" y="48"/>
                      <a:pt x="57" y="17"/>
                      <a:pt x="37" y="10"/>
                    </a:cubicBezTo>
                    <a:lnTo>
                      <a:pt x="37" y="10"/>
                    </a:lnTo>
                    <a:cubicBezTo>
                      <a:pt x="35" y="9"/>
                      <a:pt x="33" y="8"/>
                      <a:pt x="30" y="7"/>
                    </a:cubicBezTo>
                    <a:lnTo>
                      <a:pt x="30" y="7"/>
                    </a:lnTo>
                    <a:cubicBezTo>
                      <a:pt x="11" y="0"/>
                      <a:pt x="0" y="30"/>
                      <a:pt x="20" y="38"/>
                    </a:cubicBezTo>
                    <a:lnTo>
                      <a:pt x="20" y="38"/>
                    </a:lnTo>
                    <a:cubicBezTo>
                      <a:pt x="21" y="38"/>
                      <a:pt x="24" y="40"/>
                      <a:pt x="26"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6" name="Freeform 317">
                <a:extLst>
                  <a:ext uri="{FF2B5EF4-FFF2-40B4-BE49-F238E27FC236}">
                    <a16:creationId xmlns:a16="http://schemas.microsoft.com/office/drawing/2014/main" id="{7FDBDA6E-2EB6-FD4E-B099-CA31EE8D16CC}"/>
                  </a:ext>
                </a:extLst>
              </p:cNvPr>
              <p:cNvSpPr>
                <a:spLocks noChangeArrowheads="1"/>
              </p:cNvSpPr>
              <p:nvPr/>
            </p:nvSpPr>
            <p:spPr bwMode="auto">
              <a:xfrm>
                <a:off x="4734018" y="3474725"/>
                <a:ext cx="14041" cy="11881"/>
              </a:xfrm>
              <a:custGeom>
                <a:avLst/>
                <a:gdLst>
                  <a:gd name="T0" fmla="*/ 33 w 58"/>
                  <a:gd name="T1" fmla="*/ 40 h 50"/>
                  <a:gd name="T2" fmla="*/ 33 w 58"/>
                  <a:gd name="T3" fmla="*/ 40 h 50"/>
                  <a:gd name="T4" fmla="*/ 37 w 58"/>
                  <a:gd name="T5" fmla="*/ 38 h 50"/>
                  <a:gd name="T6" fmla="*/ 37 w 58"/>
                  <a:gd name="T7" fmla="*/ 38 h 50"/>
                  <a:gd name="T8" fmla="*/ 24 w 58"/>
                  <a:gd name="T9" fmla="*/ 8 h 50"/>
                  <a:gd name="T10" fmla="*/ 24 w 58"/>
                  <a:gd name="T11" fmla="*/ 8 h 50"/>
                  <a:gd name="T12" fmla="*/ 19 w 58"/>
                  <a:gd name="T13" fmla="*/ 11 h 50"/>
                  <a:gd name="T14" fmla="*/ 19 w 58"/>
                  <a:gd name="T15" fmla="*/ 11 h 50"/>
                  <a:gd name="T16" fmla="*/ 33 w 58"/>
                  <a:gd name="T17"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0">
                    <a:moveTo>
                      <a:pt x="33" y="40"/>
                    </a:moveTo>
                    <a:lnTo>
                      <a:pt x="33" y="40"/>
                    </a:lnTo>
                    <a:cubicBezTo>
                      <a:pt x="35" y="39"/>
                      <a:pt x="36" y="38"/>
                      <a:pt x="37" y="38"/>
                    </a:cubicBezTo>
                    <a:lnTo>
                      <a:pt x="37" y="38"/>
                    </a:lnTo>
                    <a:cubicBezTo>
                      <a:pt x="57" y="29"/>
                      <a:pt x="43" y="0"/>
                      <a:pt x="24" y="8"/>
                    </a:cubicBezTo>
                    <a:lnTo>
                      <a:pt x="24" y="8"/>
                    </a:lnTo>
                    <a:cubicBezTo>
                      <a:pt x="22" y="9"/>
                      <a:pt x="20" y="10"/>
                      <a:pt x="19" y="11"/>
                    </a:cubicBezTo>
                    <a:lnTo>
                      <a:pt x="19" y="11"/>
                    </a:lnTo>
                    <a:cubicBezTo>
                      <a:pt x="0" y="20"/>
                      <a:pt x="14" y="49"/>
                      <a:pt x="33"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7" name="Freeform 318">
                <a:extLst>
                  <a:ext uri="{FF2B5EF4-FFF2-40B4-BE49-F238E27FC236}">
                    <a16:creationId xmlns:a16="http://schemas.microsoft.com/office/drawing/2014/main" id="{65C79DAE-34CA-894E-B0BE-181F50F9FC1C}"/>
                  </a:ext>
                </a:extLst>
              </p:cNvPr>
              <p:cNvSpPr>
                <a:spLocks noChangeArrowheads="1"/>
              </p:cNvSpPr>
              <p:nvPr/>
            </p:nvSpPr>
            <p:spPr bwMode="auto">
              <a:xfrm>
                <a:off x="4711335" y="3417479"/>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4 w 53"/>
                  <a:gd name="T13" fmla="*/ 42 h 62"/>
                  <a:gd name="T14" fmla="*/ 14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2" y="25"/>
                      <a:pt x="40" y="22"/>
                      <a:pt x="39" y="19"/>
                    </a:cubicBezTo>
                    <a:lnTo>
                      <a:pt x="39" y="19"/>
                    </a:lnTo>
                    <a:cubicBezTo>
                      <a:pt x="30" y="0"/>
                      <a:pt x="0" y="13"/>
                      <a:pt x="9" y="33"/>
                    </a:cubicBezTo>
                    <a:lnTo>
                      <a:pt x="9" y="33"/>
                    </a:lnTo>
                    <a:cubicBezTo>
                      <a:pt x="11" y="36"/>
                      <a:pt x="12" y="38"/>
                      <a:pt x="14" y="42"/>
                    </a:cubicBezTo>
                    <a:lnTo>
                      <a:pt x="14" y="42"/>
                    </a:lnTo>
                    <a:cubicBezTo>
                      <a:pt x="23" y="61"/>
                      <a:pt x="52" y="47"/>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8" name="Freeform 319">
                <a:extLst>
                  <a:ext uri="{FF2B5EF4-FFF2-40B4-BE49-F238E27FC236}">
                    <a16:creationId xmlns:a16="http://schemas.microsoft.com/office/drawing/2014/main" id="{4F389739-F370-CD4E-9D30-B9918A0EA9A3}"/>
                  </a:ext>
                </a:extLst>
              </p:cNvPr>
              <p:cNvSpPr>
                <a:spLocks noChangeArrowheads="1"/>
              </p:cNvSpPr>
              <p:nvPr/>
            </p:nvSpPr>
            <p:spPr bwMode="auto">
              <a:xfrm>
                <a:off x="4750219" y="3410998"/>
                <a:ext cx="11882" cy="14042"/>
              </a:xfrm>
              <a:custGeom>
                <a:avLst/>
                <a:gdLst>
                  <a:gd name="T0" fmla="*/ 38 w 48"/>
                  <a:gd name="T1" fmla="*/ 37 h 58"/>
                  <a:gd name="T2" fmla="*/ 38 w 48"/>
                  <a:gd name="T3" fmla="*/ 37 h 58"/>
                  <a:gd name="T4" fmla="*/ 40 w 48"/>
                  <a:gd name="T5" fmla="*/ 31 h 58"/>
                  <a:gd name="T6" fmla="*/ 40 w 48"/>
                  <a:gd name="T7" fmla="*/ 31 h 58"/>
                  <a:gd name="T8" fmla="*/ 10 w 48"/>
                  <a:gd name="T9" fmla="*/ 20 h 58"/>
                  <a:gd name="T10" fmla="*/ 10 w 48"/>
                  <a:gd name="T11" fmla="*/ 20 h 58"/>
                  <a:gd name="T12" fmla="*/ 7 w 48"/>
                  <a:gd name="T13" fmla="*/ 27 h 58"/>
                  <a:gd name="T14" fmla="*/ 7 w 48"/>
                  <a:gd name="T15" fmla="*/ 27 h 58"/>
                  <a:gd name="T16" fmla="*/ 38 w 48"/>
                  <a:gd name="T17"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58">
                    <a:moveTo>
                      <a:pt x="38" y="37"/>
                    </a:moveTo>
                    <a:lnTo>
                      <a:pt x="38" y="37"/>
                    </a:lnTo>
                    <a:cubicBezTo>
                      <a:pt x="39" y="36"/>
                      <a:pt x="40" y="33"/>
                      <a:pt x="40" y="31"/>
                    </a:cubicBezTo>
                    <a:lnTo>
                      <a:pt x="40" y="31"/>
                    </a:lnTo>
                    <a:cubicBezTo>
                      <a:pt x="47" y="11"/>
                      <a:pt x="17" y="0"/>
                      <a:pt x="10" y="20"/>
                    </a:cubicBezTo>
                    <a:lnTo>
                      <a:pt x="10" y="20"/>
                    </a:lnTo>
                    <a:cubicBezTo>
                      <a:pt x="9" y="22"/>
                      <a:pt x="8" y="24"/>
                      <a:pt x="7" y="27"/>
                    </a:cubicBezTo>
                    <a:lnTo>
                      <a:pt x="7" y="27"/>
                    </a:lnTo>
                    <a:cubicBezTo>
                      <a:pt x="0" y="46"/>
                      <a:pt x="31" y="57"/>
                      <a:pt x="38"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89" name="Freeform 320">
                <a:extLst>
                  <a:ext uri="{FF2B5EF4-FFF2-40B4-BE49-F238E27FC236}">
                    <a16:creationId xmlns:a16="http://schemas.microsoft.com/office/drawing/2014/main" id="{7DA01FF0-2C05-E948-978E-96E44803E6CD}"/>
                  </a:ext>
                </a:extLst>
              </p:cNvPr>
              <p:cNvSpPr>
                <a:spLocks noChangeArrowheads="1"/>
              </p:cNvSpPr>
              <p:nvPr/>
            </p:nvSpPr>
            <p:spPr bwMode="auto">
              <a:xfrm>
                <a:off x="4757780" y="3435842"/>
                <a:ext cx="11881" cy="14041"/>
              </a:xfrm>
              <a:custGeom>
                <a:avLst/>
                <a:gdLst>
                  <a:gd name="T0" fmla="*/ 39 w 49"/>
                  <a:gd name="T1" fmla="*/ 37 h 58"/>
                  <a:gd name="T2" fmla="*/ 39 w 49"/>
                  <a:gd name="T3" fmla="*/ 37 h 58"/>
                  <a:gd name="T4" fmla="*/ 41 w 49"/>
                  <a:gd name="T5" fmla="*/ 30 h 58"/>
                  <a:gd name="T6" fmla="*/ 41 w 49"/>
                  <a:gd name="T7" fmla="*/ 30 h 58"/>
                  <a:gd name="T8" fmla="*/ 10 w 49"/>
                  <a:gd name="T9" fmla="*/ 19 h 58"/>
                  <a:gd name="T10" fmla="*/ 10 w 49"/>
                  <a:gd name="T11" fmla="*/ 19 h 58"/>
                  <a:gd name="T12" fmla="*/ 7 w 49"/>
                  <a:gd name="T13" fmla="*/ 26 h 58"/>
                  <a:gd name="T14" fmla="*/ 7 w 49"/>
                  <a:gd name="T15" fmla="*/ 26 h 58"/>
                  <a:gd name="T16" fmla="*/ 39 w 49"/>
                  <a:gd name="T17"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8">
                    <a:moveTo>
                      <a:pt x="39" y="37"/>
                    </a:moveTo>
                    <a:lnTo>
                      <a:pt x="39" y="37"/>
                    </a:lnTo>
                    <a:cubicBezTo>
                      <a:pt x="39" y="35"/>
                      <a:pt x="40" y="33"/>
                      <a:pt x="41" y="30"/>
                    </a:cubicBezTo>
                    <a:lnTo>
                      <a:pt x="41" y="30"/>
                    </a:lnTo>
                    <a:cubicBezTo>
                      <a:pt x="48" y="10"/>
                      <a:pt x="17" y="0"/>
                      <a:pt x="10" y="19"/>
                    </a:cubicBezTo>
                    <a:lnTo>
                      <a:pt x="10" y="19"/>
                    </a:lnTo>
                    <a:cubicBezTo>
                      <a:pt x="9" y="21"/>
                      <a:pt x="9" y="24"/>
                      <a:pt x="7" y="26"/>
                    </a:cubicBezTo>
                    <a:lnTo>
                      <a:pt x="7" y="26"/>
                    </a:lnTo>
                    <a:cubicBezTo>
                      <a:pt x="0" y="46"/>
                      <a:pt x="31" y="57"/>
                      <a:pt x="39" y="3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0" name="Freeform 321">
                <a:extLst>
                  <a:ext uri="{FF2B5EF4-FFF2-40B4-BE49-F238E27FC236}">
                    <a16:creationId xmlns:a16="http://schemas.microsoft.com/office/drawing/2014/main" id="{3879CFF1-8B05-EF42-A0FB-121707AFDAAD}"/>
                  </a:ext>
                </a:extLst>
              </p:cNvPr>
              <p:cNvSpPr>
                <a:spLocks noChangeArrowheads="1"/>
              </p:cNvSpPr>
              <p:nvPr/>
            </p:nvSpPr>
            <p:spPr bwMode="auto">
              <a:xfrm>
                <a:off x="4731858" y="3412079"/>
                <a:ext cx="12961" cy="11881"/>
              </a:xfrm>
              <a:custGeom>
                <a:avLst/>
                <a:gdLst>
                  <a:gd name="T0" fmla="*/ 34 w 54"/>
                  <a:gd name="T1" fmla="*/ 39 h 49"/>
                  <a:gd name="T2" fmla="*/ 34 w 54"/>
                  <a:gd name="T3" fmla="*/ 39 h 49"/>
                  <a:gd name="T4" fmla="*/ 20 w 54"/>
                  <a:gd name="T5" fmla="*/ 9 h 49"/>
                  <a:gd name="T6" fmla="*/ 20 w 54"/>
                  <a:gd name="T7" fmla="*/ 9 h 49"/>
                  <a:gd name="T8" fmla="*/ 34 w 54"/>
                  <a:gd name="T9" fmla="*/ 39 h 49"/>
                </a:gdLst>
                <a:ahLst/>
                <a:cxnLst>
                  <a:cxn ang="0">
                    <a:pos x="T0" y="T1"/>
                  </a:cxn>
                  <a:cxn ang="0">
                    <a:pos x="T2" y="T3"/>
                  </a:cxn>
                  <a:cxn ang="0">
                    <a:pos x="T4" y="T5"/>
                  </a:cxn>
                  <a:cxn ang="0">
                    <a:pos x="T6" y="T7"/>
                  </a:cxn>
                  <a:cxn ang="0">
                    <a:pos x="T8" y="T9"/>
                  </a:cxn>
                </a:cxnLst>
                <a:rect l="0" t="0" r="r" b="b"/>
                <a:pathLst>
                  <a:path w="54" h="49">
                    <a:moveTo>
                      <a:pt x="34" y="39"/>
                    </a:moveTo>
                    <a:lnTo>
                      <a:pt x="34" y="39"/>
                    </a:lnTo>
                    <a:cubicBezTo>
                      <a:pt x="53" y="29"/>
                      <a:pt x="39" y="0"/>
                      <a:pt x="20" y="9"/>
                    </a:cubicBezTo>
                    <a:lnTo>
                      <a:pt x="20" y="9"/>
                    </a:lnTo>
                    <a:cubicBezTo>
                      <a:pt x="0" y="18"/>
                      <a:pt x="15" y="48"/>
                      <a:pt x="34"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1" name="Freeform 322">
                <a:extLst>
                  <a:ext uri="{FF2B5EF4-FFF2-40B4-BE49-F238E27FC236}">
                    <a16:creationId xmlns:a16="http://schemas.microsoft.com/office/drawing/2014/main" id="{5DEA7401-2A2F-E340-9FC1-C49E0A50F86B}"/>
                  </a:ext>
                </a:extLst>
              </p:cNvPr>
              <p:cNvSpPr>
                <a:spLocks noChangeArrowheads="1"/>
              </p:cNvSpPr>
              <p:nvPr/>
            </p:nvSpPr>
            <p:spPr bwMode="auto">
              <a:xfrm>
                <a:off x="4775062" y="3369954"/>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9" y="0"/>
                      <a:pt x="19" y="9"/>
                    </a:cubicBezTo>
                    <a:lnTo>
                      <a:pt x="19" y="9"/>
                    </a:lnTo>
                    <a:cubicBezTo>
                      <a:pt x="0" y="18"/>
                      <a:pt x="15"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2" name="Freeform 323">
                <a:extLst>
                  <a:ext uri="{FF2B5EF4-FFF2-40B4-BE49-F238E27FC236}">
                    <a16:creationId xmlns:a16="http://schemas.microsoft.com/office/drawing/2014/main" id="{42C4C440-CCEA-1046-91ED-9AE9B5F6BE05}"/>
                  </a:ext>
                </a:extLst>
              </p:cNvPr>
              <p:cNvSpPr>
                <a:spLocks noChangeArrowheads="1"/>
              </p:cNvSpPr>
              <p:nvPr/>
            </p:nvSpPr>
            <p:spPr bwMode="auto">
              <a:xfrm>
                <a:off x="4772902" y="3398037"/>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9"/>
                    </a:cubicBezTo>
                    <a:lnTo>
                      <a:pt x="19" y="9"/>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3" name="Freeform 324">
                <a:extLst>
                  <a:ext uri="{FF2B5EF4-FFF2-40B4-BE49-F238E27FC236}">
                    <a16:creationId xmlns:a16="http://schemas.microsoft.com/office/drawing/2014/main" id="{3F8C8F5B-66C4-7748-B222-2F05C48D41B8}"/>
                  </a:ext>
                </a:extLst>
              </p:cNvPr>
              <p:cNvSpPr>
                <a:spLocks noChangeArrowheads="1"/>
              </p:cNvSpPr>
              <p:nvPr/>
            </p:nvSpPr>
            <p:spPr bwMode="auto">
              <a:xfrm>
                <a:off x="4796664" y="3376435"/>
                <a:ext cx="12961" cy="15122"/>
              </a:xfrm>
              <a:custGeom>
                <a:avLst/>
                <a:gdLst>
                  <a:gd name="T0" fmla="*/ 43 w 53"/>
                  <a:gd name="T1" fmla="*/ 28 h 62"/>
                  <a:gd name="T2" fmla="*/ 43 w 53"/>
                  <a:gd name="T3" fmla="*/ 28 h 62"/>
                  <a:gd name="T4" fmla="*/ 39 w 53"/>
                  <a:gd name="T5" fmla="*/ 19 h 62"/>
                  <a:gd name="T6" fmla="*/ 39 w 53"/>
                  <a:gd name="T7" fmla="*/ 19 h 62"/>
                  <a:gd name="T8" fmla="*/ 9 w 53"/>
                  <a:gd name="T9" fmla="*/ 33 h 62"/>
                  <a:gd name="T10" fmla="*/ 9 w 53"/>
                  <a:gd name="T11" fmla="*/ 33 h 62"/>
                  <a:gd name="T12" fmla="*/ 14 w 53"/>
                  <a:gd name="T13" fmla="*/ 42 h 62"/>
                  <a:gd name="T14" fmla="*/ 14 w 53"/>
                  <a:gd name="T15" fmla="*/ 42 h 62"/>
                  <a:gd name="T16" fmla="*/ 43 w 53"/>
                  <a:gd name="T17"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2">
                    <a:moveTo>
                      <a:pt x="43" y="28"/>
                    </a:moveTo>
                    <a:lnTo>
                      <a:pt x="43" y="28"/>
                    </a:lnTo>
                    <a:cubicBezTo>
                      <a:pt x="42" y="25"/>
                      <a:pt x="40" y="22"/>
                      <a:pt x="39" y="19"/>
                    </a:cubicBezTo>
                    <a:lnTo>
                      <a:pt x="39" y="19"/>
                    </a:lnTo>
                    <a:cubicBezTo>
                      <a:pt x="30" y="0"/>
                      <a:pt x="0" y="14"/>
                      <a:pt x="9" y="33"/>
                    </a:cubicBezTo>
                    <a:lnTo>
                      <a:pt x="9" y="33"/>
                    </a:lnTo>
                    <a:cubicBezTo>
                      <a:pt x="11" y="37"/>
                      <a:pt x="13" y="39"/>
                      <a:pt x="14" y="42"/>
                    </a:cubicBezTo>
                    <a:lnTo>
                      <a:pt x="14" y="42"/>
                    </a:lnTo>
                    <a:cubicBezTo>
                      <a:pt x="23" y="61"/>
                      <a:pt x="52" y="48"/>
                      <a:pt x="43"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4" name="Freeform 325">
                <a:extLst>
                  <a:ext uri="{FF2B5EF4-FFF2-40B4-BE49-F238E27FC236}">
                    <a16:creationId xmlns:a16="http://schemas.microsoft.com/office/drawing/2014/main" id="{E5DFBFF5-6F82-9F4D-A426-D3F896325D66}"/>
                  </a:ext>
                </a:extLst>
              </p:cNvPr>
              <p:cNvSpPr>
                <a:spLocks noChangeArrowheads="1"/>
              </p:cNvSpPr>
              <p:nvPr/>
            </p:nvSpPr>
            <p:spPr bwMode="auto">
              <a:xfrm>
                <a:off x="4806385" y="3421799"/>
                <a:ext cx="11882" cy="14042"/>
              </a:xfrm>
              <a:custGeom>
                <a:avLst/>
                <a:gdLst>
                  <a:gd name="T0" fmla="*/ 9 w 50"/>
                  <a:gd name="T1" fmla="*/ 33 h 58"/>
                  <a:gd name="T2" fmla="*/ 11 w 50"/>
                  <a:gd name="T3" fmla="*/ 38 h 58"/>
                  <a:gd name="T4" fmla="*/ 11 w 50"/>
                  <a:gd name="T5" fmla="*/ 38 h 58"/>
                  <a:gd name="T6" fmla="*/ 41 w 50"/>
                  <a:gd name="T7" fmla="*/ 24 h 58"/>
                  <a:gd name="T8" fmla="*/ 41 w 50"/>
                  <a:gd name="T9" fmla="*/ 24 h 58"/>
                  <a:gd name="T10" fmla="*/ 38 w 50"/>
                  <a:gd name="T11" fmla="*/ 19 h 58"/>
                  <a:gd name="T12" fmla="*/ 38 w 50"/>
                  <a:gd name="T13" fmla="*/ 19 h 58"/>
                  <a:gd name="T14" fmla="*/ 9 w 50"/>
                  <a:gd name="T15" fmla="*/ 33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8">
                    <a:moveTo>
                      <a:pt x="9" y="33"/>
                    </a:moveTo>
                    <a:lnTo>
                      <a:pt x="11" y="38"/>
                    </a:lnTo>
                    <a:lnTo>
                      <a:pt x="11" y="38"/>
                    </a:lnTo>
                    <a:cubicBezTo>
                      <a:pt x="20" y="57"/>
                      <a:pt x="49" y="43"/>
                      <a:pt x="41" y="24"/>
                    </a:cubicBezTo>
                    <a:lnTo>
                      <a:pt x="41" y="24"/>
                    </a:lnTo>
                    <a:cubicBezTo>
                      <a:pt x="40" y="22"/>
                      <a:pt x="39" y="21"/>
                      <a:pt x="38" y="19"/>
                    </a:cubicBezTo>
                    <a:lnTo>
                      <a:pt x="38" y="19"/>
                    </a:lnTo>
                    <a:cubicBezTo>
                      <a:pt x="29" y="0"/>
                      <a:pt x="0" y="15"/>
                      <a:pt x="9"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5" name="Freeform 326">
                <a:extLst>
                  <a:ext uri="{FF2B5EF4-FFF2-40B4-BE49-F238E27FC236}">
                    <a16:creationId xmlns:a16="http://schemas.microsoft.com/office/drawing/2014/main" id="{639A5FF6-5759-3F4F-B8A7-2B72EA2616AC}"/>
                  </a:ext>
                </a:extLst>
              </p:cNvPr>
              <p:cNvSpPr>
                <a:spLocks noChangeArrowheads="1"/>
              </p:cNvSpPr>
              <p:nvPr/>
            </p:nvSpPr>
            <p:spPr bwMode="auto">
              <a:xfrm>
                <a:off x="4853910" y="3393717"/>
                <a:ext cx="14042" cy="11882"/>
              </a:xfrm>
              <a:custGeom>
                <a:avLst/>
                <a:gdLst>
                  <a:gd name="T0" fmla="*/ 32 w 57"/>
                  <a:gd name="T1" fmla="*/ 40 h 50"/>
                  <a:gd name="T2" fmla="*/ 32 w 57"/>
                  <a:gd name="T3" fmla="*/ 40 h 50"/>
                  <a:gd name="T4" fmla="*/ 37 w 57"/>
                  <a:gd name="T5" fmla="*/ 38 h 50"/>
                  <a:gd name="T6" fmla="*/ 37 w 57"/>
                  <a:gd name="T7" fmla="*/ 38 h 50"/>
                  <a:gd name="T8" fmla="*/ 23 w 57"/>
                  <a:gd name="T9" fmla="*/ 9 h 50"/>
                  <a:gd name="T10" fmla="*/ 23 w 57"/>
                  <a:gd name="T11" fmla="*/ 9 h 50"/>
                  <a:gd name="T12" fmla="*/ 18 w 57"/>
                  <a:gd name="T13" fmla="*/ 11 h 50"/>
                  <a:gd name="T14" fmla="*/ 18 w 57"/>
                  <a:gd name="T15" fmla="*/ 11 h 50"/>
                  <a:gd name="T16" fmla="*/ 32 w 57"/>
                  <a:gd name="T17"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0">
                    <a:moveTo>
                      <a:pt x="32" y="40"/>
                    </a:moveTo>
                    <a:lnTo>
                      <a:pt x="32" y="40"/>
                    </a:lnTo>
                    <a:cubicBezTo>
                      <a:pt x="34" y="39"/>
                      <a:pt x="35" y="39"/>
                      <a:pt x="37" y="38"/>
                    </a:cubicBezTo>
                    <a:lnTo>
                      <a:pt x="37" y="38"/>
                    </a:lnTo>
                    <a:cubicBezTo>
                      <a:pt x="56" y="29"/>
                      <a:pt x="42" y="0"/>
                      <a:pt x="23" y="9"/>
                    </a:cubicBezTo>
                    <a:lnTo>
                      <a:pt x="23" y="9"/>
                    </a:lnTo>
                    <a:cubicBezTo>
                      <a:pt x="22" y="9"/>
                      <a:pt x="20" y="10"/>
                      <a:pt x="18" y="11"/>
                    </a:cubicBezTo>
                    <a:lnTo>
                      <a:pt x="18" y="11"/>
                    </a:lnTo>
                    <a:cubicBezTo>
                      <a:pt x="0" y="20"/>
                      <a:pt x="13" y="49"/>
                      <a:pt x="32"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6" name="Freeform 327">
                <a:extLst>
                  <a:ext uri="{FF2B5EF4-FFF2-40B4-BE49-F238E27FC236}">
                    <a16:creationId xmlns:a16="http://schemas.microsoft.com/office/drawing/2014/main" id="{B15AC6E2-B1D5-7F4D-8AC6-51BCA7E2A11F}"/>
                  </a:ext>
                </a:extLst>
              </p:cNvPr>
              <p:cNvSpPr>
                <a:spLocks noChangeArrowheads="1"/>
              </p:cNvSpPr>
              <p:nvPr/>
            </p:nvSpPr>
            <p:spPr bwMode="auto">
              <a:xfrm>
                <a:off x="4883074" y="3371035"/>
                <a:ext cx="12961" cy="14041"/>
              </a:xfrm>
              <a:custGeom>
                <a:avLst/>
                <a:gdLst>
                  <a:gd name="T0" fmla="*/ 8 w 51"/>
                  <a:gd name="T1" fmla="*/ 32 h 57"/>
                  <a:gd name="T2" fmla="*/ 8 w 51"/>
                  <a:gd name="T3" fmla="*/ 32 h 57"/>
                  <a:gd name="T4" fmla="*/ 11 w 51"/>
                  <a:gd name="T5" fmla="*/ 37 h 57"/>
                  <a:gd name="T6" fmla="*/ 11 w 51"/>
                  <a:gd name="T7" fmla="*/ 37 h 57"/>
                  <a:gd name="T8" fmla="*/ 40 w 51"/>
                  <a:gd name="T9" fmla="*/ 23 h 57"/>
                  <a:gd name="T10" fmla="*/ 40 w 51"/>
                  <a:gd name="T11" fmla="*/ 23 h 57"/>
                  <a:gd name="T12" fmla="*/ 38 w 51"/>
                  <a:gd name="T13" fmla="*/ 19 h 57"/>
                  <a:gd name="T14" fmla="*/ 38 w 51"/>
                  <a:gd name="T15" fmla="*/ 19 h 57"/>
                  <a:gd name="T16" fmla="*/ 8 w 51"/>
                  <a:gd name="T17"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7">
                    <a:moveTo>
                      <a:pt x="8" y="32"/>
                    </a:moveTo>
                    <a:lnTo>
                      <a:pt x="8" y="32"/>
                    </a:lnTo>
                    <a:cubicBezTo>
                      <a:pt x="10" y="34"/>
                      <a:pt x="10" y="35"/>
                      <a:pt x="11" y="37"/>
                    </a:cubicBezTo>
                    <a:lnTo>
                      <a:pt x="11" y="37"/>
                    </a:lnTo>
                    <a:cubicBezTo>
                      <a:pt x="20" y="56"/>
                      <a:pt x="50" y="42"/>
                      <a:pt x="40" y="23"/>
                    </a:cubicBezTo>
                    <a:lnTo>
                      <a:pt x="40" y="23"/>
                    </a:lnTo>
                    <a:cubicBezTo>
                      <a:pt x="40" y="21"/>
                      <a:pt x="39" y="20"/>
                      <a:pt x="38" y="19"/>
                    </a:cubicBezTo>
                    <a:lnTo>
                      <a:pt x="38" y="19"/>
                    </a:lnTo>
                    <a:cubicBezTo>
                      <a:pt x="29" y="0"/>
                      <a:pt x="0" y="14"/>
                      <a:pt x="8"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7" name="Freeform 328">
                <a:extLst>
                  <a:ext uri="{FF2B5EF4-FFF2-40B4-BE49-F238E27FC236}">
                    <a16:creationId xmlns:a16="http://schemas.microsoft.com/office/drawing/2014/main" id="{A4D2559E-F03C-8445-8727-60A7CE58A810}"/>
                  </a:ext>
                </a:extLst>
              </p:cNvPr>
              <p:cNvSpPr>
                <a:spLocks noChangeArrowheads="1"/>
              </p:cNvSpPr>
              <p:nvPr/>
            </p:nvSpPr>
            <p:spPr bwMode="auto">
              <a:xfrm>
                <a:off x="4870112" y="3423960"/>
                <a:ext cx="12961" cy="11882"/>
              </a:xfrm>
              <a:custGeom>
                <a:avLst/>
                <a:gdLst>
                  <a:gd name="T0" fmla="*/ 33 w 54"/>
                  <a:gd name="T1" fmla="*/ 38 h 48"/>
                  <a:gd name="T2" fmla="*/ 33 w 54"/>
                  <a:gd name="T3" fmla="*/ 38 h 48"/>
                  <a:gd name="T4" fmla="*/ 20 w 54"/>
                  <a:gd name="T5" fmla="*/ 8 h 48"/>
                  <a:gd name="T6" fmla="*/ 20 w 54"/>
                  <a:gd name="T7" fmla="*/ 8 h 48"/>
                  <a:gd name="T8" fmla="*/ 33 w 54"/>
                  <a:gd name="T9" fmla="*/ 38 h 48"/>
                </a:gdLst>
                <a:ahLst/>
                <a:cxnLst>
                  <a:cxn ang="0">
                    <a:pos x="T0" y="T1"/>
                  </a:cxn>
                  <a:cxn ang="0">
                    <a:pos x="T2" y="T3"/>
                  </a:cxn>
                  <a:cxn ang="0">
                    <a:pos x="T4" y="T5"/>
                  </a:cxn>
                  <a:cxn ang="0">
                    <a:pos x="T6" y="T7"/>
                  </a:cxn>
                  <a:cxn ang="0">
                    <a:pos x="T8" y="T9"/>
                  </a:cxn>
                </a:cxnLst>
                <a:rect l="0" t="0" r="r" b="b"/>
                <a:pathLst>
                  <a:path w="54" h="48">
                    <a:moveTo>
                      <a:pt x="33" y="38"/>
                    </a:moveTo>
                    <a:lnTo>
                      <a:pt x="33" y="38"/>
                    </a:lnTo>
                    <a:cubicBezTo>
                      <a:pt x="53" y="29"/>
                      <a:pt x="39" y="0"/>
                      <a:pt x="20" y="8"/>
                    </a:cubicBezTo>
                    <a:lnTo>
                      <a:pt x="20" y="8"/>
                    </a:lnTo>
                    <a:cubicBezTo>
                      <a:pt x="0" y="17"/>
                      <a:pt x="15"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8" name="Freeform 329">
                <a:extLst>
                  <a:ext uri="{FF2B5EF4-FFF2-40B4-BE49-F238E27FC236}">
                    <a16:creationId xmlns:a16="http://schemas.microsoft.com/office/drawing/2014/main" id="{25C8920C-CD16-7F48-958F-F3B0657A0E38}"/>
                  </a:ext>
                </a:extLst>
              </p:cNvPr>
              <p:cNvSpPr>
                <a:spLocks noChangeArrowheads="1"/>
              </p:cNvSpPr>
              <p:nvPr/>
            </p:nvSpPr>
            <p:spPr bwMode="auto">
              <a:xfrm>
                <a:off x="4837709" y="3400197"/>
                <a:ext cx="14041" cy="12961"/>
              </a:xfrm>
              <a:custGeom>
                <a:avLst/>
                <a:gdLst>
                  <a:gd name="T0" fmla="*/ 25 w 58"/>
                  <a:gd name="T1" fmla="*/ 9 h 51"/>
                  <a:gd name="T2" fmla="*/ 25 w 58"/>
                  <a:gd name="T3" fmla="*/ 9 h 51"/>
                  <a:gd name="T4" fmla="*/ 20 w 58"/>
                  <a:gd name="T5" fmla="*/ 11 h 51"/>
                  <a:gd name="T6" fmla="*/ 20 w 58"/>
                  <a:gd name="T7" fmla="*/ 11 h 51"/>
                  <a:gd name="T8" fmla="*/ 33 w 58"/>
                  <a:gd name="T9" fmla="*/ 41 h 51"/>
                  <a:gd name="T10" fmla="*/ 33 w 58"/>
                  <a:gd name="T11" fmla="*/ 41 h 51"/>
                  <a:gd name="T12" fmla="*/ 38 w 58"/>
                  <a:gd name="T13" fmla="*/ 39 h 51"/>
                  <a:gd name="T14" fmla="*/ 38 w 58"/>
                  <a:gd name="T15" fmla="*/ 39 h 51"/>
                  <a:gd name="T16" fmla="*/ 25 w 58"/>
                  <a:gd name="T17"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5" y="9"/>
                    </a:moveTo>
                    <a:lnTo>
                      <a:pt x="25" y="9"/>
                    </a:lnTo>
                    <a:cubicBezTo>
                      <a:pt x="23" y="10"/>
                      <a:pt x="21" y="10"/>
                      <a:pt x="20" y="11"/>
                    </a:cubicBezTo>
                    <a:lnTo>
                      <a:pt x="20" y="11"/>
                    </a:lnTo>
                    <a:cubicBezTo>
                      <a:pt x="0" y="20"/>
                      <a:pt x="15" y="50"/>
                      <a:pt x="33" y="41"/>
                    </a:cubicBezTo>
                    <a:lnTo>
                      <a:pt x="33" y="41"/>
                    </a:lnTo>
                    <a:cubicBezTo>
                      <a:pt x="35" y="40"/>
                      <a:pt x="37" y="39"/>
                      <a:pt x="38" y="39"/>
                    </a:cubicBezTo>
                    <a:lnTo>
                      <a:pt x="38" y="39"/>
                    </a:lnTo>
                    <a:cubicBezTo>
                      <a:pt x="57" y="30"/>
                      <a:pt x="43" y="0"/>
                      <a:pt x="25"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99" name="Freeform 330">
                <a:extLst>
                  <a:ext uri="{FF2B5EF4-FFF2-40B4-BE49-F238E27FC236}">
                    <a16:creationId xmlns:a16="http://schemas.microsoft.com/office/drawing/2014/main" id="{430D3D99-F664-FE47-A3B2-2482DF472253}"/>
                  </a:ext>
                </a:extLst>
              </p:cNvPr>
              <p:cNvSpPr>
                <a:spLocks noChangeArrowheads="1"/>
              </p:cNvSpPr>
              <p:nvPr/>
            </p:nvSpPr>
            <p:spPr bwMode="auto">
              <a:xfrm>
                <a:off x="4829068" y="3421800"/>
                <a:ext cx="12961" cy="11882"/>
              </a:xfrm>
              <a:custGeom>
                <a:avLst/>
                <a:gdLst>
                  <a:gd name="T0" fmla="*/ 32 w 52"/>
                  <a:gd name="T1" fmla="*/ 39 h 49"/>
                  <a:gd name="T2" fmla="*/ 32 w 52"/>
                  <a:gd name="T3" fmla="*/ 39 h 49"/>
                  <a:gd name="T4" fmla="*/ 18 w 52"/>
                  <a:gd name="T5" fmla="*/ 10 h 49"/>
                  <a:gd name="T6" fmla="*/ 18 w 52"/>
                  <a:gd name="T7" fmla="*/ 10 h 49"/>
                  <a:gd name="T8" fmla="*/ 32 w 52"/>
                  <a:gd name="T9" fmla="*/ 39 h 49"/>
                </a:gdLst>
                <a:ahLst/>
                <a:cxnLst>
                  <a:cxn ang="0">
                    <a:pos x="T0" y="T1"/>
                  </a:cxn>
                  <a:cxn ang="0">
                    <a:pos x="T2" y="T3"/>
                  </a:cxn>
                  <a:cxn ang="0">
                    <a:pos x="T4" y="T5"/>
                  </a:cxn>
                  <a:cxn ang="0">
                    <a:pos x="T6" y="T7"/>
                  </a:cxn>
                  <a:cxn ang="0">
                    <a:pos x="T8" y="T9"/>
                  </a:cxn>
                </a:cxnLst>
                <a:rect l="0" t="0" r="r" b="b"/>
                <a:pathLst>
                  <a:path w="52" h="49">
                    <a:moveTo>
                      <a:pt x="32" y="39"/>
                    </a:moveTo>
                    <a:lnTo>
                      <a:pt x="32" y="39"/>
                    </a:lnTo>
                    <a:cubicBezTo>
                      <a:pt x="51" y="29"/>
                      <a:pt x="38" y="0"/>
                      <a:pt x="18" y="10"/>
                    </a:cubicBezTo>
                    <a:lnTo>
                      <a:pt x="18" y="10"/>
                    </a:lnTo>
                    <a:cubicBezTo>
                      <a:pt x="0" y="18"/>
                      <a:pt x="13" y="48"/>
                      <a:pt x="32"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0" name="Freeform 331">
                <a:extLst>
                  <a:ext uri="{FF2B5EF4-FFF2-40B4-BE49-F238E27FC236}">
                    <a16:creationId xmlns:a16="http://schemas.microsoft.com/office/drawing/2014/main" id="{9585050F-38FC-DB4E-A1B3-A03A500D72F2}"/>
                  </a:ext>
                </a:extLst>
              </p:cNvPr>
              <p:cNvSpPr>
                <a:spLocks noChangeArrowheads="1"/>
              </p:cNvSpPr>
              <p:nvPr/>
            </p:nvSpPr>
            <p:spPr bwMode="auto">
              <a:xfrm>
                <a:off x="4854991" y="3453123"/>
                <a:ext cx="12961" cy="11881"/>
              </a:xfrm>
              <a:custGeom>
                <a:avLst/>
                <a:gdLst>
                  <a:gd name="T0" fmla="*/ 33 w 52"/>
                  <a:gd name="T1" fmla="*/ 38 h 48"/>
                  <a:gd name="T2" fmla="*/ 33 w 52"/>
                  <a:gd name="T3" fmla="*/ 38 h 48"/>
                  <a:gd name="T4" fmla="*/ 18 w 52"/>
                  <a:gd name="T5" fmla="*/ 9 h 48"/>
                  <a:gd name="T6" fmla="*/ 18 w 52"/>
                  <a:gd name="T7" fmla="*/ 9 h 48"/>
                  <a:gd name="T8" fmla="*/ 33 w 52"/>
                  <a:gd name="T9" fmla="*/ 38 h 48"/>
                </a:gdLst>
                <a:ahLst/>
                <a:cxnLst>
                  <a:cxn ang="0">
                    <a:pos x="T0" y="T1"/>
                  </a:cxn>
                  <a:cxn ang="0">
                    <a:pos x="T2" y="T3"/>
                  </a:cxn>
                  <a:cxn ang="0">
                    <a:pos x="T4" y="T5"/>
                  </a:cxn>
                  <a:cxn ang="0">
                    <a:pos x="T6" y="T7"/>
                  </a:cxn>
                  <a:cxn ang="0">
                    <a:pos x="T8" y="T9"/>
                  </a:cxn>
                </a:cxnLst>
                <a:rect l="0" t="0" r="r" b="b"/>
                <a:pathLst>
                  <a:path w="52" h="48">
                    <a:moveTo>
                      <a:pt x="33" y="38"/>
                    </a:moveTo>
                    <a:lnTo>
                      <a:pt x="33" y="38"/>
                    </a:lnTo>
                    <a:cubicBezTo>
                      <a:pt x="51" y="30"/>
                      <a:pt x="38" y="0"/>
                      <a:pt x="18" y="9"/>
                    </a:cubicBezTo>
                    <a:lnTo>
                      <a:pt x="18" y="9"/>
                    </a:lnTo>
                    <a:cubicBezTo>
                      <a:pt x="0" y="18"/>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1" name="Freeform 332">
                <a:extLst>
                  <a:ext uri="{FF2B5EF4-FFF2-40B4-BE49-F238E27FC236}">
                    <a16:creationId xmlns:a16="http://schemas.microsoft.com/office/drawing/2014/main" id="{4848D9A6-3150-9E4A-B5AB-C4EA1B683F8A}"/>
                  </a:ext>
                </a:extLst>
              </p:cNvPr>
              <p:cNvSpPr>
                <a:spLocks noChangeArrowheads="1"/>
              </p:cNvSpPr>
              <p:nvPr/>
            </p:nvSpPr>
            <p:spPr bwMode="auto">
              <a:xfrm>
                <a:off x="4899275" y="3449883"/>
                <a:ext cx="15122" cy="15122"/>
              </a:xfrm>
              <a:custGeom>
                <a:avLst/>
                <a:gdLst>
                  <a:gd name="T0" fmla="*/ 34 w 61"/>
                  <a:gd name="T1" fmla="*/ 13 h 61"/>
                  <a:gd name="T2" fmla="*/ 34 w 61"/>
                  <a:gd name="T3" fmla="*/ 13 h 61"/>
                  <a:gd name="T4" fmla="*/ 16 w 61"/>
                  <a:gd name="T5" fmla="*/ 40 h 61"/>
                  <a:gd name="T6" fmla="*/ 16 w 61"/>
                  <a:gd name="T7" fmla="*/ 40 h 61"/>
                  <a:gd name="T8" fmla="*/ 25 w 61"/>
                  <a:gd name="T9" fmla="*/ 47 h 61"/>
                  <a:gd name="T10" fmla="*/ 25 w 61"/>
                  <a:gd name="T11" fmla="*/ 47 h 61"/>
                  <a:gd name="T12" fmla="*/ 44 w 61"/>
                  <a:gd name="T13" fmla="*/ 20 h 61"/>
                  <a:gd name="T14" fmla="*/ 44 w 61"/>
                  <a:gd name="T15" fmla="*/ 20 h 61"/>
                  <a:gd name="T16" fmla="*/ 34 w 61"/>
                  <a:gd name="T17"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61">
                    <a:moveTo>
                      <a:pt x="34" y="13"/>
                    </a:moveTo>
                    <a:lnTo>
                      <a:pt x="34" y="13"/>
                    </a:lnTo>
                    <a:cubicBezTo>
                      <a:pt x="18" y="0"/>
                      <a:pt x="0" y="27"/>
                      <a:pt x="16" y="40"/>
                    </a:cubicBezTo>
                    <a:lnTo>
                      <a:pt x="16" y="40"/>
                    </a:lnTo>
                    <a:cubicBezTo>
                      <a:pt x="19" y="42"/>
                      <a:pt x="22" y="44"/>
                      <a:pt x="25" y="47"/>
                    </a:cubicBezTo>
                    <a:lnTo>
                      <a:pt x="25" y="47"/>
                    </a:lnTo>
                    <a:cubicBezTo>
                      <a:pt x="42" y="60"/>
                      <a:pt x="60" y="33"/>
                      <a:pt x="44" y="20"/>
                    </a:cubicBezTo>
                    <a:lnTo>
                      <a:pt x="44" y="20"/>
                    </a:lnTo>
                    <a:cubicBezTo>
                      <a:pt x="40" y="18"/>
                      <a:pt x="37" y="15"/>
                      <a:pt x="34" y="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2" name="Freeform 333">
                <a:extLst>
                  <a:ext uri="{FF2B5EF4-FFF2-40B4-BE49-F238E27FC236}">
                    <a16:creationId xmlns:a16="http://schemas.microsoft.com/office/drawing/2014/main" id="{DC7C677B-8DEB-1F4B-9397-95930F7A650B}"/>
                  </a:ext>
                </a:extLst>
              </p:cNvPr>
              <p:cNvSpPr>
                <a:spLocks noChangeArrowheads="1"/>
              </p:cNvSpPr>
              <p:nvPr/>
            </p:nvSpPr>
            <p:spPr bwMode="auto">
              <a:xfrm>
                <a:off x="4867952" y="3492007"/>
                <a:ext cx="12961" cy="11881"/>
              </a:xfrm>
              <a:custGeom>
                <a:avLst/>
                <a:gdLst>
                  <a:gd name="T0" fmla="*/ 33 w 53"/>
                  <a:gd name="T1" fmla="*/ 39 h 48"/>
                  <a:gd name="T2" fmla="*/ 33 w 53"/>
                  <a:gd name="T3" fmla="*/ 39 h 48"/>
                  <a:gd name="T4" fmla="*/ 19 w 53"/>
                  <a:gd name="T5" fmla="*/ 9 h 48"/>
                  <a:gd name="T6" fmla="*/ 19 w 53"/>
                  <a:gd name="T7" fmla="*/ 9 h 48"/>
                  <a:gd name="T8" fmla="*/ 33 w 53"/>
                  <a:gd name="T9" fmla="*/ 39 h 48"/>
                </a:gdLst>
                <a:ahLst/>
                <a:cxnLst>
                  <a:cxn ang="0">
                    <a:pos x="T0" y="T1"/>
                  </a:cxn>
                  <a:cxn ang="0">
                    <a:pos x="T2" y="T3"/>
                  </a:cxn>
                  <a:cxn ang="0">
                    <a:pos x="T4" y="T5"/>
                  </a:cxn>
                  <a:cxn ang="0">
                    <a:pos x="T6" y="T7"/>
                  </a:cxn>
                  <a:cxn ang="0">
                    <a:pos x="T8" y="T9"/>
                  </a:cxn>
                </a:cxnLst>
                <a:rect l="0" t="0" r="r" b="b"/>
                <a:pathLst>
                  <a:path w="53" h="48">
                    <a:moveTo>
                      <a:pt x="33" y="39"/>
                    </a:moveTo>
                    <a:lnTo>
                      <a:pt x="33" y="39"/>
                    </a:lnTo>
                    <a:cubicBezTo>
                      <a:pt x="52" y="30"/>
                      <a:pt x="38" y="0"/>
                      <a:pt x="19" y="9"/>
                    </a:cubicBezTo>
                    <a:lnTo>
                      <a:pt x="19" y="9"/>
                    </a:lnTo>
                    <a:cubicBezTo>
                      <a:pt x="0" y="18"/>
                      <a:pt x="14" y="47"/>
                      <a:pt x="33"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3" name="Freeform 334">
                <a:extLst>
                  <a:ext uri="{FF2B5EF4-FFF2-40B4-BE49-F238E27FC236}">
                    <a16:creationId xmlns:a16="http://schemas.microsoft.com/office/drawing/2014/main" id="{094EB7CB-2F25-2D43-B5BA-BEE81307336B}"/>
                  </a:ext>
                </a:extLst>
              </p:cNvPr>
              <p:cNvSpPr>
                <a:spLocks noChangeArrowheads="1"/>
              </p:cNvSpPr>
              <p:nvPr/>
            </p:nvSpPr>
            <p:spPr bwMode="auto">
              <a:xfrm>
                <a:off x="4889554" y="3528731"/>
                <a:ext cx="14041" cy="12961"/>
              </a:xfrm>
              <a:custGeom>
                <a:avLst/>
                <a:gdLst>
                  <a:gd name="T0" fmla="*/ 23 w 57"/>
                  <a:gd name="T1" fmla="*/ 9 h 51"/>
                  <a:gd name="T2" fmla="*/ 23 w 57"/>
                  <a:gd name="T3" fmla="*/ 9 h 51"/>
                  <a:gd name="T4" fmla="*/ 18 w 57"/>
                  <a:gd name="T5" fmla="*/ 11 h 51"/>
                  <a:gd name="T6" fmla="*/ 18 w 57"/>
                  <a:gd name="T7" fmla="*/ 11 h 51"/>
                  <a:gd name="T8" fmla="*/ 33 w 57"/>
                  <a:gd name="T9" fmla="*/ 40 h 51"/>
                  <a:gd name="T10" fmla="*/ 33 w 57"/>
                  <a:gd name="T11" fmla="*/ 40 h 51"/>
                  <a:gd name="T12" fmla="*/ 37 w 57"/>
                  <a:gd name="T13" fmla="*/ 39 h 51"/>
                  <a:gd name="T14" fmla="*/ 37 w 57"/>
                  <a:gd name="T15" fmla="*/ 39 h 51"/>
                  <a:gd name="T16" fmla="*/ 23 w 57"/>
                  <a:gd name="T17"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3" y="9"/>
                    </a:moveTo>
                    <a:lnTo>
                      <a:pt x="23" y="9"/>
                    </a:lnTo>
                    <a:cubicBezTo>
                      <a:pt x="22" y="10"/>
                      <a:pt x="20" y="10"/>
                      <a:pt x="18" y="11"/>
                    </a:cubicBezTo>
                    <a:lnTo>
                      <a:pt x="18" y="11"/>
                    </a:lnTo>
                    <a:cubicBezTo>
                      <a:pt x="0" y="20"/>
                      <a:pt x="13" y="50"/>
                      <a:pt x="33" y="40"/>
                    </a:cubicBezTo>
                    <a:lnTo>
                      <a:pt x="33" y="40"/>
                    </a:lnTo>
                    <a:cubicBezTo>
                      <a:pt x="34" y="40"/>
                      <a:pt x="36" y="39"/>
                      <a:pt x="37" y="39"/>
                    </a:cubicBezTo>
                    <a:lnTo>
                      <a:pt x="37" y="39"/>
                    </a:lnTo>
                    <a:cubicBezTo>
                      <a:pt x="56" y="29"/>
                      <a:pt x="42" y="0"/>
                      <a:pt x="23"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4" name="Freeform 335">
                <a:extLst>
                  <a:ext uri="{FF2B5EF4-FFF2-40B4-BE49-F238E27FC236}">
                    <a16:creationId xmlns:a16="http://schemas.microsoft.com/office/drawing/2014/main" id="{45E67729-2A25-FC48-88FD-C7C246DAB457}"/>
                  </a:ext>
                </a:extLst>
              </p:cNvPr>
              <p:cNvSpPr>
                <a:spLocks noChangeArrowheads="1"/>
              </p:cNvSpPr>
              <p:nvPr/>
            </p:nvSpPr>
            <p:spPr bwMode="auto">
              <a:xfrm>
                <a:off x="4907916" y="3493087"/>
                <a:ext cx="12961" cy="14042"/>
              </a:xfrm>
              <a:custGeom>
                <a:avLst/>
                <a:gdLst>
                  <a:gd name="T0" fmla="*/ 10 w 51"/>
                  <a:gd name="T1" fmla="*/ 32 h 57"/>
                  <a:gd name="T2" fmla="*/ 10 w 51"/>
                  <a:gd name="T3" fmla="*/ 32 h 57"/>
                  <a:gd name="T4" fmla="*/ 12 w 51"/>
                  <a:gd name="T5" fmla="*/ 37 h 57"/>
                  <a:gd name="T6" fmla="*/ 12 w 51"/>
                  <a:gd name="T7" fmla="*/ 37 h 57"/>
                  <a:gd name="T8" fmla="*/ 42 w 51"/>
                  <a:gd name="T9" fmla="*/ 23 h 57"/>
                  <a:gd name="T10" fmla="*/ 42 w 51"/>
                  <a:gd name="T11" fmla="*/ 23 h 57"/>
                  <a:gd name="T12" fmla="*/ 39 w 51"/>
                  <a:gd name="T13" fmla="*/ 18 h 57"/>
                  <a:gd name="T14" fmla="*/ 39 w 51"/>
                  <a:gd name="T15" fmla="*/ 18 h 57"/>
                  <a:gd name="T16" fmla="*/ 10 w 51"/>
                  <a:gd name="T17"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7">
                    <a:moveTo>
                      <a:pt x="10" y="32"/>
                    </a:moveTo>
                    <a:lnTo>
                      <a:pt x="10" y="32"/>
                    </a:lnTo>
                    <a:cubicBezTo>
                      <a:pt x="10" y="34"/>
                      <a:pt x="11" y="35"/>
                      <a:pt x="12" y="37"/>
                    </a:cubicBezTo>
                    <a:lnTo>
                      <a:pt x="12" y="37"/>
                    </a:lnTo>
                    <a:cubicBezTo>
                      <a:pt x="21" y="56"/>
                      <a:pt x="50" y="42"/>
                      <a:pt x="42" y="23"/>
                    </a:cubicBezTo>
                    <a:lnTo>
                      <a:pt x="42" y="23"/>
                    </a:lnTo>
                    <a:cubicBezTo>
                      <a:pt x="40" y="21"/>
                      <a:pt x="40" y="20"/>
                      <a:pt x="39" y="18"/>
                    </a:cubicBezTo>
                    <a:lnTo>
                      <a:pt x="39" y="18"/>
                    </a:lnTo>
                    <a:cubicBezTo>
                      <a:pt x="30" y="0"/>
                      <a:pt x="0" y="13"/>
                      <a:pt x="10" y="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5" name="Freeform 336">
                <a:extLst>
                  <a:ext uri="{FF2B5EF4-FFF2-40B4-BE49-F238E27FC236}">
                    <a16:creationId xmlns:a16="http://schemas.microsoft.com/office/drawing/2014/main" id="{D9045C68-C235-7A4D-B9AA-76209C265BE5}"/>
                  </a:ext>
                </a:extLst>
              </p:cNvPr>
              <p:cNvSpPr>
                <a:spLocks noChangeArrowheads="1"/>
              </p:cNvSpPr>
              <p:nvPr/>
            </p:nvSpPr>
            <p:spPr bwMode="auto">
              <a:xfrm>
                <a:off x="4961921" y="3490927"/>
                <a:ext cx="14042" cy="8641"/>
              </a:xfrm>
              <a:custGeom>
                <a:avLst/>
                <a:gdLst>
                  <a:gd name="T0" fmla="*/ 36 w 58"/>
                  <a:gd name="T1" fmla="*/ 1 h 35"/>
                  <a:gd name="T2" fmla="*/ 36 w 58"/>
                  <a:gd name="T3" fmla="*/ 1 h 35"/>
                  <a:gd name="T4" fmla="*/ 24 w 58"/>
                  <a:gd name="T5" fmla="*/ 1 h 35"/>
                  <a:gd name="T6" fmla="*/ 24 w 58"/>
                  <a:gd name="T7" fmla="*/ 1 h 35"/>
                  <a:gd name="T8" fmla="*/ 21 w 58"/>
                  <a:gd name="T9" fmla="*/ 33 h 35"/>
                  <a:gd name="T10" fmla="*/ 21 w 58"/>
                  <a:gd name="T11" fmla="*/ 33 h 35"/>
                  <a:gd name="T12" fmla="*/ 33 w 58"/>
                  <a:gd name="T13" fmla="*/ 33 h 35"/>
                  <a:gd name="T14" fmla="*/ 33 w 58"/>
                  <a:gd name="T15" fmla="*/ 33 h 35"/>
                  <a:gd name="T16" fmla="*/ 36 w 58"/>
                  <a:gd name="T1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5">
                    <a:moveTo>
                      <a:pt x="36" y="1"/>
                    </a:moveTo>
                    <a:lnTo>
                      <a:pt x="36" y="1"/>
                    </a:lnTo>
                    <a:cubicBezTo>
                      <a:pt x="32" y="1"/>
                      <a:pt x="28" y="1"/>
                      <a:pt x="24" y="1"/>
                    </a:cubicBezTo>
                    <a:lnTo>
                      <a:pt x="24" y="1"/>
                    </a:lnTo>
                    <a:cubicBezTo>
                      <a:pt x="3" y="0"/>
                      <a:pt x="0" y="32"/>
                      <a:pt x="21" y="33"/>
                    </a:cubicBezTo>
                    <a:lnTo>
                      <a:pt x="21" y="33"/>
                    </a:lnTo>
                    <a:cubicBezTo>
                      <a:pt x="25" y="33"/>
                      <a:pt x="29" y="33"/>
                      <a:pt x="33" y="33"/>
                    </a:cubicBezTo>
                    <a:lnTo>
                      <a:pt x="33" y="33"/>
                    </a:lnTo>
                    <a:cubicBezTo>
                      <a:pt x="54" y="34"/>
                      <a:pt x="57" y="1"/>
                      <a:pt x="36" y="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6" name="Freeform 337">
                <a:extLst>
                  <a:ext uri="{FF2B5EF4-FFF2-40B4-BE49-F238E27FC236}">
                    <a16:creationId xmlns:a16="http://schemas.microsoft.com/office/drawing/2014/main" id="{596D306E-9900-AF44-A36A-68A1F63ACB7E}"/>
                  </a:ext>
                </a:extLst>
              </p:cNvPr>
              <p:cNvSpPr>
                <a:spLocks noChangeArrowheads="1"/>
              </p:cNvSpPr>
              <p:nvPr/>
            </p:nvSpPr>
            <p:spPr bwMode="auto">
              <a:xfrm>
                <a:off x="4923037" y="3460684"/>
                <a:ext cx="12961" cy="11882"/>
              </a:xfrm>
              <a:custGeom>
                <a:avLst/>
                <a:gdLst>
                  <a:gd name="T0" fmla="*/ 19 w 53"/>
                  <a:gd name="T1" fmla="*/ 8 h 48"/>
                  <a:gd name="T2" fmla="*/ 19 w 53"/>
                  <a:gd name="T3" fmla="*/ 8 h 48"/>
                  <a:gd name="T4" fmla="*/ 32 w 53"/>
                  <a:gd name="T5" fmla="*/ 38 h 48"/>
                  <a:gd name="T6" fmla="*/ 32 w 53"/>
                  <a:gd name="T7" fmla="*/ 38 h 48"/>
                  <a:gd name="T8" fmla="*/ 19 w 53"/>
                  <a:gd name="T9" fmla="*/ 8 h 48"/>
                </a:gdLst>
                <a:ahLst/>
                <a:cxnLst>
                  <a:cxn ang="0">
                    <a:pos x="T0" y="T1"/>
                  </a:cxn>
                  <a:cxn ang="0">
                    <a:pos x="T2" y="T3"/>
                  </a:cxn>
                  <a:cxn ang="0">
                    <a:pos x="T4" y="T5"/>
                  </a:cxn>
                  <a:cxn ang="0">
                    <a:pos x="T6" y="T7"/>
                  </a:cxn>
                  <a:cxn ang="0">
                    <a:pos x="T8" y="T9"/>
                  </a:cxn>
                </a:cxnLst>
                <a:rect l="0" t="0" r="r" b="b"/>
                <a:pathLst>
                  <a:path w="53" h="48">
                    <a:moveTo>
                      <a:pt x="19" y="8"/>
                    </a:moveTo>
                    <a:lnTo>
                      <a:pt x="19" y="8"/>
                    </a:lnTo>
                    <a:cubicBezTo>
                      <a:pt x="0" y="17"/>
                      <a:pt x="13" y="47"/>
                      <a:pt x="32" y="38"/>
                    </a:cubicBezTo>
                    <a:lnTo>
                      <a:pt x="32" y="38"/>
                    </a:lnTo>
                    <a:cubicBezTo>
                      <a:pt x="52" y="29"/>
                      <a:pt x="38" y="0"/>
                      <a:pt x="19" y="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7" name="Freeform 339">
                <a:extLst>
                  <a:ext uri="{FF2B5EF4-FFF2-40B4-BE49-F238E27FC236}">
                    <a16:creationId xmlns:a16="http://schemas.microsoft.com/office/drawing/2014/main" id="{4D039DA5-2EDD-6D47-B18F-1196B47987C4}"/>
                  </a:ext>
                </a:extLst>
              </p:cNvPr>
              <p:cNvSpPr>
                <a:spLocks noChangeArrowheads="1"/>
              </p:cNvSpPr>
              <p:nvPr/>
            </p:nvSpPr>
            <p:spPr bwMode="auto">
              <a:xfrm>
                <a:off x="4608725" y="3666986"/>
                <a:ext cx="14041" cy="11881"/>
              </a:xfrm>
              <a:custGeom>
                <a:avLst/>
                <a:gdLst>
                  <a:gd name="T0" fmla="*/ 26 w 58"/>
                  <a:gd name="T1" fmla="*/ 40 h 48"/>
                  <a:gd name="T2" fmla="*/ 26 w 58"/>
                  <a:gd name="T3" fmla="*/ 40 h 48"/>
                  <a:gd name="T4" fmla="*/ 37 w 58"/>
                  <a:gd name="T5" fmla="*/ 10 h 48"/>
                  <a:gd name="T6" fmla="*/ 37 w 58"/>
                  <a:gd name="T7" fmla="*/ 10 h 48"/>
                  <a:gd name="T8" fmla="*/ 32 w 58"/>
                  <a:gd name="T9" fmla="*/ 7 h 48"/>
                  <a:gd name="T10" fmla="*/ 32 w 58"/>
                  <a:gd name="T11" fmla="*/ 7 h 48"/>
                  <a:gd name="T12" fmla="*/ 20 w 58"/>
                  <a:gd name="T13" fmla="*/ 38 h 48"/>
                  <a:gd name="T14" fmla="*/ 20 w 58"/>
                  <a:gd name="T15" fmla="*/ 38 h 48"/>
                  <a:gd name="T16" fmla="*/ 26 w 58"/>
                  <a:gd name="T17"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8">
                    <a:moveTo>
                      <a:pt x="26" y="40"/>
                    </a:moveTo>
                    <a:lnTo>
                      <a:pt x="26" y="40"/>
                    </a:lnTo>
                    <a:cubicBezTo>
                      <a:pt x="45" y="47"/>
                      <a:pt x="57" y="17"/>
                      <a:pt x="37" y="10"/>
                    </a:cubicBezTo>
                    <a:lnTo>
                      <a:pt x="37" y="10"/>
                    </a:lnTo>
                    <a:cubicBezTo>
                      <a:pt x="35" y="9"/>
                      <a:pt x="33" y="8"/>
                      <a:pt x="32" y="7"/>
                    </a:cubicBezTo>
                    <a:lnTo>
                      <a:pt x="32" y="7"/>
                    </a:lnTo>
                    <a:cubicBezTo>
                      <a:pt x="12" y="0"/>
                      <a:pt x="0" y="32"/>
                      <a:pt x="20" y="38"/>
                    </a:cubicBezTo>
                    <a:lnTo>
                      <a:pt x="20" y="38"/>
                    </a:lnTo>
                    <a:cubicBezTo>
                      <a:pt x="22" y="39"/>
                      <a:pt x="24" y="40"/>
                      <a:pt x="26" y="4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8" name="Freeform 340">
                <a:extLst>
                  <a:ext uri="{FF2B5EF4-FFF2-40B4-BE49-F238E27FC236}">
                    <a16:creationId xmlns:a16="http://schemas.microsoft.com/office/drawing/2014/main" id="{D8481D92-C74B-284B-A729-1B410FA2CF7F}"/>
                  </a:ext>
                </a:extLst>
              </p:cNvPr>
              <p:cNvSpPr>
                <a:spLocks noChangeArrowheads="1"/>
              </p:cNvSpPr>
              <p:nvPr/>
            </p:nvSpPr>
            <p:spPr bwMode="auto">
              <a:xfrm>
                <a:off x="4595763" y="3676707"/>
                <a:ext cx="12961" cy="10801"/>
              </a:xfrm>
              <a:custGeom>
                <a:avLst/>
                <a:gdLst>
                  <a:gd name="T0" fmla="*/ 17 w 54"/>
                  <a:gd name="T1" fmla="*/ 12 h 44"/>
                  <a:gd name="T2" fmla="*/ 17 w 54"/>
                  <a:gd name="T3" fmla="*/ 12 h 44"/>
                  <a:gd name="T4" fmla="*/ 17 w 54"/>
                  <a:gd name="T5" fmla="*/ 11 h 44"/>
                  <a:gd name="T6" fmla="*/ 17 w 54"/>
                  <a:gd name="T7" fmla="*/ 11 h 44"/>
                  <a:gd name="T8" fmla="*/ 15 w 54"/>
                  <a:gd name="T9" fmla="*/ 15 h 44"/>
                  <a:gd name="T10" fmla="*/ 15 w 54"/>
                  <a:gd name="T11" fmla="*/ 15 h 44"/>
                  <a:gd name="T12" fmla="*/ 17 w 54"/>
                  <a:gd name="T13" fmla="*/ 12 h 44"/>
                  <a:gd name="T14" fmla="*/ 25 w 54"/>
                  <a:gd name="T15" fmla="*/ 8 h 44"/>
                  <a:gd name="T16" fmla="*/ 25 w 54"/>
                  <a:gd name="T17" fmla="*/ 8 h 44"/>
                  <a:gd name="T18" fmla="*/ 28 w 54"/>
                  <a:gd name="T19" fmla="*/ 9 h 44"/>
                  <a:gd name="T20" fmla="*/ 28 w 54"/>
                  <a:gd name="T21" fmla="*/ 9 h 44"/>
                  <a:gd name="T22" fmla="*/ 24 w 54"/>
                  <a:gd name="T23" fmla="*/ 8 h 44"/>
                  <a:gd name="T24" fmla="*/ 24 w 54"/>
                  <a:gd name="T25" fmla="*/ 8 h 44"/>
                  <a:gd name="T26" fmla="*/ 25 w 54"/>
                  <a:gd name="T27" fmla="*/ 8 h 44"/>
                  <a:gd name="T28" fmla="*/ 46 w 54"/>
                  <a:gd name="T29" fmla="*/ 27 h 44"/>
                  <a:gd name="T30" fmla="*/ 46 w 54"/>
                  <a:gd name="T31" fmla="*/ 27 h 44"/>
                  <a:gd name="T32" fmla="*/ 20 w 54"/>
                  <a:gd name="T33" fmla="*/ 8 h 44"/>
                  <a:gd name="T34" fmla="*/ 20 w 54"/>
                  <a:gd name="T35" fmla="*/ 8 h 44"/>
                  <a:gd name="T36" fmla="*/ 18 w 54"/>
                  <a:gd name="T37" fmla="*/ 39 h 44"/>
                  <a:gd name="T38" fmla="*/ 18 w 54"/>
                  <a:gd name="T39" fmla="*/ 39 h 44"/>
                  <a:gd name="T40" fmla="*/ 46 w 54"/>
                  <a:gd name="T41"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44">
                    <a:moveTo>
                      <a:pt x="17" y="12"/>
                    </a:moveTo>
                    <a:lnTo>
                      <a:pt x="17" y="12"/>
                    </a:lnTo>
                    <a:cubicBezTo>
                      <a:pt x="17" y="12"/>
                      <a:pt x="17" y="12"/>
                      <a:pt x="17" y="11"/>
                    </a:cubicBezTo>
                    <a:lnTo>
                      <a:pt x="17" y="11"/>
                    </a:lnTo>
                    <a:cubicBezTo>
                      <a:pt x="17" y="12"/>
                      <a:pt x="16" y="14"/>
                      <a:pt x="15" y="15"/>
                    </a:cubicBezTo>
                    <a:lnTo>
                      <a:pt x="15" y="15"/>
                    </a:lnTo>
                    <a:cubicBezTo>
                      <a:pt x="16" y="14"/>
                      <a:pt x="16" y="13"/>
                      <a:pt x="17" y="12"/>
                    </a:cubicBezTo>
                    <a:close/>
                    <a:moveTo>
                      <a:pt x="25" y="8"/>
                    </a:moveTo>
                    <a:lnTo>
                      <a:pt x="25" y="8"/>
                    </a:lnTo>
                    <a:cubicBezTo>
                      <a:pt x="26" y="8"/>
                      <a:pt x="27" y="8"/>
                      <a:pt x="28" y="9"/>
                    </a:cubicBezTo>
                    <a:lnTo>
                      <a:pt x="28" y="9"/>
                    </a:lnTo>
                    <a:cubicBezTo>
                      <a:pt x="27" y="8"/>
                      <a:pt x="26" y="8"/>
                      <a:pt x="24" y="8"/>
                    </a:cubicBezTo>
                    <a:lnTo>
                      <a:pt x="24" y="8"/>
                    </a:lnTo>
                    <a:cubicBezTo>
                      <a:pt x="24" y="8"/>
                      <a:pt x="24" y="8"/>
                      <a:pt x="25" y="8"/>
                    </a:cubicBezTo>
                    <a:close/>
                    <a:moveTo>
                      <a:pt x="46" y="27"/>
                    </a:moveTo>
                    <a:lnTo>
                      <a:pt x="46" y="27"/>
                    </a:lnTo>
                    <a:cubicBezTo>
                      <a:pt x="53" y="10"/>
                      <a:pt x="32" y="0"/>
                      <a:pt x="20" y="8"/>
                    </a:cubicBezTo>
                    <a:lnTo>
                      <a:pt x="20" y="8"/>
                    </a:lnTo>
                    <a:cubicBezTo>
                      <a:pt x="6" y="12"/>
                      <a:pt x="0" y="34"/>
                      <a:pt x="18" y="39"/>
                    </a:cubicBezTo>
                    <a:lnTo>
                      <a:pt x="18" y="39"/>
                    </a:lnTo>
                    <a:cubicBezTo>
                      <a:pt x="30" y="43"/>
                      <a:pt x="40" y="38"/>
                      <a:pt x="46" y="2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09" name="Freeform 341">
                <a:extLst>
                  <a:ext uri="{FF2B5EF4-FFF2-40B4-BE49-F238E27FC236}">
                    <a16:creationId xmlns:a16="http://schemas.microsoft.com/office/drawing/2014/main" id="{5BE36F7D-3FD8-0846-BA1D-37C141C2B53C}"/>
                  </a:ext>
                </a:extLst>
              </p:cNvPr>
              <p:cNvSpPr>
                <a:spLocks noChangeArrowheads="1"/>
              </p:cNvSpPr>
              <p:nvPr/>
            </p:nvSpPr>
            <p:spPr bwMode="auto">
              <a:xfrm>
                <a:off x="4586042" y="3692908"/>
                <a:ext cx="14042" cy="11881"/>
              </a:xfrm>
              <a:custGeom>
                <a:avLst/>
                <a:gdLst>
                  <a:gd name="T0" fmla="*/ 19 w 56"/>
                  <a:gd name="T1" fmla="*/ 38 h 50"/>
                  <a:gd name="T2" fmla="*/ 19 w 56"/>
                  <a:gd name="T3" fmla="*/ 38 h 50"/>
                  <a:gd name="T4" fmla="*/ 24 w 56"/>
                  <a:gd name="T5" fmla="*/ 41 h 50"/>
                  <a:gd name="T6" fmla="*/ 24 w 56"/>
                  <a:gd name="T7" fmla="*/ 41 h 50"/>
                  <a:gd name="T8" fmla="*/ 35 w 56"/>
                  <a:gd name="T9" fmla="*/ 10 h 50"/>
                  <a:gd name="T10" fmla="*/ 35 w 56"/>
                  <a:gd name="T11" fmla="*/ 10 h 50"/>
                  <a:gd name="T12" fmla="*/ 30 w 56"/>
                  <a:gd name="T13" fmla="*/ 8 h 50"/>
                  <a:gd name="T14" fmla="*/ 30 w 56"/>
                  <a:gd name="T15" fmla="*/ 8 h 50"/>
                  <a:gd name="T16" fmla="*/ 19 w 56"/>
                  <a:gd name="T17"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0">
                    <a:moveTo>
                      <a:pt x="19" y="38"/>
                    </a:moveTo>
                    <a:lnTo>
                      <a:pt x="19" y="38"/>
                    </a:lnTo>
                    <a:cubicBezTo>
                      <a:pt x="21" y="39"/>
                      <a:pt x="22" y="40"/>
                      <a:pt x="24" y="41"/>
                    </a:cubicBezTo>
                    <a:lnTo>
                      <a:pt x="24" y="41"/>
                    </a:lnTo>
                    <a:cubicBezTo>
                      <a:pt x="43" y="49"/>
                      <a:pt x="55" y="18"/>
                      <a:pt x="35" y="10"/>
                    </a:cubicBezTo>
                    <a:lnTo>
                      <a:pt x="35" y="10"/>
                    </a:lnTo>
                    <a:cubicBezTo>
                      <a:pt x="33" y="9"/>
                      <a:pt x="32" y="8"/>
                      <a:pt x="30" y="8"/>
                    </a:cubicBezTo>
                    <a:lnTo>
                      <a:pt x="30" y="8"/>
                    </a:lnTo>
                    <a:cubicBezTo>
                      <a:pt x="11" y="0"/>
                      <a:pt x="0" y="30"/>
                      <a:pt x="19"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0" name="Freeform 342">
                <a:extLst>
                  <a:ext uri="{FF2B5EF4-FFF2-40B4-BE49-F238E27FC236}">
                    <a16:creationId xmlns:a16="http://schemas.microsoft.com/office/drawing/2014/main" id="{AAC3F9CD-2351-8C4A-9E58-D75222FDE81E}"/>
                  </a:ext>
                </a:extLst>
              </p:cNvPr>
              <p:cNvSpPr>
                <a:spLocks noChangeArrowheads="1"/>
              </p:cNvSpPr>
              <p:nvPr/>
            </p:nvSpPr>
            <p:spPr bwMode="auto">
              <a:xfrm>
                <a:off x="4629246" y="3659425"/>
                <a:ext cx="8641" cy="9721"/>
              </a:xfrm>
              <a:custGeom>
                <a:avLst/>
                <a:gdLst>
                  <a:gd name="T0" fmla="*/ 25 w 37"/>
                  <a:gd name="T1" fmla="*/ 35 h 40"/>
                  <a:gd name="T2" fmla="*/ 25 w 37"/>
                  <a:gd name="T3" fmla="*/ 35 h 40"/>
                  <a:gd name="T4" fmla="*/ 27 w 37"/>
                  <a:gd name="T5" fmla="*/ 35 h 40"/>
                  <a:gd name="T6" fmla="*/ 27 w 37"/>
                  <a:gd name="T7" fmla="*/ 35 h 40"/>
                  <a:gd name="T8" fmla="*/ 35 w 37"/>
                  <a:gd name="T9" fmla="*/ 22 h 40"/>
                  <a:gd name="T10" fmla="*/ 35 w 37"/>
                  <a:gd name="T11" fmla="*/ 22 h 40"/>
                  <a:gd name="T12" fmla="*/ 27 w 37"/>
                  <a:gd name="T13" fmla="*/ 4 h 40"/>
                  <a:gd name="T14" fmla="*/ 27 w 37"/>
                  <a:gd name="T15" fmla="*/ 4 h 40"/>
                  <a:gd name="T16" fmla="*/ 11 w 37"/>
                  <a:gd name="T17" fmla="*/ 3 h 40"/>
                  <a:gd name="T18" fmla="*/ 11 w 37"/>
                  <a:gd name="T19" fmla="*/ 3 h 40"/>
                  <a:gd name="T20" fmla="*/ 10 w 37"/>
                  <a:gd name="T21" fmla="*/ 3 h 40"/>
                  <a:gd name="T22" fmla="*/ 10 w 37"/>
                  <a:gd name="T23" fmla="*/ 3 h 40"/>
                  <a:gd name="T24" fmla="*/ 4 w 37"/>
                  <a:gd name="T25" fmla="*/ 26 h 40"/>
                  <a:gd name="T26" fmla="*/ 4 w 37"/>
                  <a:gd name="T27" fmla="*/ 26 h 40"/>
                  <a:gd name="T28" fmla="*/ 25 w 37"/>
                  <a:gd name="T29"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0">
                    <a:moveTo>
                      <a:pt x="25" y="35"/>
                    </a:moveTo>
                    <a:lnTo>
                      <a:pt x="25" y="35"/>
                    </a:lnTo>
                    <a:cubicBezTo>
                      <a:pt x="25" y="35"/>
                      <a:pt x="26" y="35"/>
                      <a:pt x="27" y="35"/>
                    </a:cubicBezTo>
                    <a:lnTo>
                      <a:pt x="27" y="35"/>
                    </a:lnTo>
                    <a:cubicBezTo>
                      <a:pt x="31" y="33"/>
                      <a:pt x="35" y="27"/>
                      <a:pt x="35" y="22"/>
                    </a:cubicBezTo>
                    <a:lnTo>
                      <a:pt x="35" y="22"/>
                    </a:lnTo>
                    <a:cubicBezTo>
                      <a:pt x="36" y="14"/>
                      <a:pt x="33" y="8"/>
                      <a:pt x="27" y="4"/>
                    </a:cubicBezTo>
                    <a:lnTo>
                      <a:pt x="27" y="4"/>
                    </a:lnTo>
                    <a:cubicBezTo>
                      <a:pt x="23" y="1"/>
                      <a:pt x="16" y="0"/>
                      <a:pt x="11" y="3"/>
                    </a:cubicBezTo>
                    <a:lnTo>
                      <a:pt x="11" y="3"/>
                    </a:lnTo>
                    <a:cubicBezTo>
                      <a:pt x="11" y="3"/>
                      <a:pt x="11" y="3"/>
                      <a:pt x="10" y="3"/>
                    </a:cubicBezTo>
                    <a:lnTo>
                      <a:pt x="10" y="3"/>
                    </a:lnTo>
                    <a:cubicBezTo>
                      <a:pt x="1" y="8"/>
                      <a:pt x="0" y="18"/>
                      <a:pt x="4" y="26"/>
                    </a:cubicBezTo>
                    <a:lnTo>
                      <a:pt x="4" y="26"/>
                    </a:lnTo>
                    <a:cubicBezTo>
                      <a:pt x="7" y="34"/>
                      <a:pt x="15" y="39"/>
                      <a:pt x="25" y="3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1" name="Freeform 343">
                <a:extLst>
                  <a:ext uri="{FF2B5EF4-FFF2-40B4-BE49-F238E27FC236}">
                    <a16:creationId xmlns:a16="http://schemas.microsoft.com/office/drawing/2014/main" id="{651FA929-2EE5-1C4B-BF63-272A7B3FF16A}"/>
                  </a:ext>
                </a:extLst>
              </p:cNvPr>
              <p:cNvSpPr>
                <a:spLocks noChangeArrowheads="1"/>
              </p:cNvSpPr>
              <p:nvPr/>
            </p:nvSpPr>
            <p:spPr bwMode="auto">
              <a:xfrm>
                <a:off x="4856070" y="3670226"/>
                <a:ext cx="11882" cy="12961"/>
              </a:xfrm>
              <a:custGeom>
                <a:avLst/>
                <a:gdLst>
                  <a:gd name="T0" fmla="*/ 8 w 49"/>
                  <a:gd name="T1" fmla="*/ 33 h 55"/>
                  <a:gd name="T2" fmla="*/ 8 w 49"/>
                  <a:gd name="T3" fmla="*/ 33 h 55"/>
                  <a:gd name="T4" fmla="*/ 10 w 49"/>
                  <a:gd name="T5" fmla="*/ 35 h 55"/>
                  <a:gd name="T6" fmla="*/ 10 w 49"/>
                  <a:gd name="T7" fmla="*/ 35 h 55"/>
                  <a:gd name="T8" fmla="*/ 39 w 49"/>
                  <a:gd name="T9" fmla="*/ 21 h 55"/>
                  <a:gd name="T10" fmla="*/ 39 w 49"/>
                  <a:gd name="T11" fmla="*/ 21 h 55"/>
                  <a:gd name="T12" fmla="*/ 38 w 49"/>
                  <a:gd name="T13" fmla="*/ 19 h 55"/>
                  <a:gd name="T14" fmla="*/ 38 w 49"/>
                  <a:gd name="T15" fmla="*/ 19 h 55"/>
                  <a:gd name="T16" fmla="*/ 8 w 49"/>
                  <a:gd name="T17"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8" y="33"/>
                    </a:moveTo>
                    <a:lnTo>
                      <a:pt x="8" y="33"/>
                    </a:lnTo>
                    <a:cubicBezTo>
                      <a:pt x="9" y="34"/>
                      <a:pt x="9" y="35"/>
                      <a:pt x="10" y="35"/>
                    </a:cubicBezTo>
                    <a:lnTo>
                      <a:pt x="10" y="35"/>
                    </a:lnTo>
                    <a:cubicBezTo>
                      <a:pt x="18" y="54"/>
                      <a:pt x="48" y="41"/>
                      <a:pt x="39" y="21"/>
                    </a:cubicBezTo>
                    <a:lnTo>
                      <a:pt x="39" y="21"/>
                    </a:lnTo>
                    <a:cubicBezTo>
                      <a:pt x="38" y="21"/>
                      <a:pt x="38" y="20"/>
                      <a:pt x="38" y="19"/>
                    </a:cubicBezTo>
                    <a:lnTo>
                      <a:pt x="38" y="19"/>
                    </a:lnTo>
                    <a:cubicBezTo>
                      <a:pt x="29" y="0"/>
                      <a:pt x="0" y="14"/>
                      <a:pt x="8"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2" name="Freeform 344">
                <a:extLst>
                  <a:ext uri="{FF2B5EF4-FFF2-40B4-BE49-F238E27FC236}">
                    <a16:creationId xmlns:a16="http://schemas.microsoft.com/office/drawing/2014/main" id="{F360ABE3-7794-6F4D-A0DC-91DC07718D44}"/>
                  </a:ext>
                </a:extLst>
              </p:cNvPr>
              <p:cNvSpPr>
                <a:spLocks noChangeArrowheads="1"/>
              </p:cNvSpPr>
              <p:nvPr/>
            </p:nvSpPr>
            <p:spPr bwMode="auto">
              <a:xfrm>
                <a:off x="4835549" y="3666986"/>
                <a:ext cx="12961" cy="11881"/>
              </a:xfrm>
              <a:custGeom>
                <a:avLst/>
                <a:gdLst>
                  <a:gd name="T0" fmla="*/ 34 w 53"/>
                  <a:gd name="T1" fmla="*/ 39 h 49"/>
                  <a:gd name="T2" fmla="*/ 34 w 53"/>
                  <a:gd name="T3" fmla="*/ 39 h 49"/>
                  <a:gd name="T4" fmla="*/ 19 w 53"/>
                  <a:gd name="T5" fmla="*/ 9 h 49"/>
                  <a:gd name="T6" fmla="*/ 19 w 53"/>
                  <a:gd name="T7" fmla="*/ 9 h 49"/>
                  <a:gd name="T8" fmla="*/ 34 w 53"/>
                  <a:gd name="T9" fmla="*/ 39 h 49"/>
                </a:gdLst>
                <a:ahLst/>
                <a:cxnLst>
                  <a:cxn ang="0">
                    <a:pos x="T0" y="T1"/>
                  </a:cxn>
                  <a:cxn ang="0">
                    <a:pos x="T2" y="T3"/>
                  </a:cxn>
                  <a:cxn ang="0">
                    <a:pos x="T4" y="T5"/>
                  </a:cxn>
                  <a:cxn ang="0">
                    <a:pos x="T6" y="T7"/>
                  </a:cxn>
                  <a:cxn ang="0">
                    <a:pos x="T8" y="T9"/>
                  </a:cxn>
                </a:cxnLst>
                <a:rect l="0" t="0" r="r" b="b"/>
                <a:pathLst>
                  <a:path w="53" h="49">
                    <a:moveTo>
                      <a:pt x="34" y="39"/>
                    </a:moveTo>
                    <a:lnTo>
                      <a:pt x="34" y="39"/>
                    </a:lnTo>
                    <a:cubicBezTo>
                      <a:pt x="52" y="30"/>
                      <a:pt x="38" y="0"/>
                      <a:pt x="19" y="9"/>
                    </a:cubicBezTo>
                    <a:lnTo>
                      <a:pt x="19" y="9"/>
                    </a:lnTo>
                    <a:cubicBezTo>
                      <a:pt x="0" y="19"/>
                      <a:pt x="14" y="48"/>
                      <a:pt x="34" y="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3" name="Freeform 345">
                <a:extLst>
                  <a:ext uri="{FF2B5EF4-FFF2-40B4-BE49-F238E27FC236}">
                    <a16:creationId xmlns:a16="http://schemas.microsoft.com/office/drawing/2014/main" id="{AAE6E251-EA3C-3D4D-984D-EE6AA82A0A06}"/>
                  </a:ext>
                </a:extLst>
              </p:cNvPr>
              <p:cNvSpPr>
                <a:spLocks noChangeArrowheads="1"/>
              </p:cNvSpPr>
              <p:nvPr/>
            </p:nvSpPr>
            <p:spPr bwMode="auto">
              <a:xfrm>
                <a:off x="4840949" y="3634583"/>
                <a:ext cx="11882" cy="14041"/>
              </a:xfrm>
              <a:custGeom>
                <a:avLst/>
                <a:gdLst>
                  <a:gd name="T0" fmla="*/ 9 w 50"/>
                  <a:gd name="T1" fmla="*/ 33 h 58"/>
                  <a:gd name="T2" fmla="*/ 9 w 50"/>
                  <a:gd name="T3" fmla="*/ 33 h 58"/>
                  <a:gd name="T4" fmla="*/ 11 w 50"/>
                  <a:gd name="T5" fmla="*/ 37 h 58"/>
                  <a:gd name="T6" fmla="*/ 11 w 50"/>
                  <a:gd name="T7" fmla="*/ 37 h 58"/>
                  <a:gd name="T8" fmla="*/ 41 w 50"/>
                  <a:gd name="T9" fmla="*/ 24 h 58"/>
                  <a:gd name="T10" fmla="*/ 41 w 50"/>
                  <a:gd name="T11" fmla="*/ 24 h 58"/>
                  <a:gd name="T12" fmla="*/ 38 w 50"/>
                  <a:gd name="T13" fmla="*/ 19 h 58"/>
                  <a:gd name="T14" fmla="*/ 38 w 50"/>
                  <a:gd name="T15" fmla="*/ 19 h 58"/>
                  <a:gd name="T16" fmla="*/ 9 w 50"/>
                  <a:gd name="T17" fmla="*/ 3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8">
                    <a:moveTo>
                      <a:pt x="9" y="33"/>
                    </a:moveTo>
                    <a:lnTo>
                      <a:pt x="9" y="33"/>
                    </a:lnTo>
                    <a:cubicBezTo>
                      <a:pt x="10" y="35"/>
                      <a:pt x="10" y="36"/>
                      <a:pt x="11" y="37"/>
                    </a:cubicBezTo>
                    <a:lnTo>
                      <a:pt x="11" y="37"/>
                    </a:lnTo>
                    <a:cubicBezTo>
                      <a:pt x="20" y="57"/>
                      <a:pt x="49" y="43"/>
                      <a:pt x="41" y="24"/>
                    </a:cubicBezTo>
                    <a:lnTo>
                      <a:pt x="41" y="24"/>
                    </a:lnTo>
                    <a:cubicBezTo>
                      <a:pt x="40" y="22"/>
                      <a:pt x="39" y="20"/>
                      <a:pt x="38" y="19"/>
                    </a:cubicBezTo>
                    <a:lnTo>
                      <a:pt x="38" y="19"/>
                    </a:lnTo>
                    <a:cubicBezTo>
                      <a:pt x="29" y="0"/>
                      <a:pt x="0" y="14"/>
                      <a:pt x="9" y="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4" name="Freeform 346">
                <a:extLst>
                  <a:ext uri="{FF2B5EF4-FFF2-40B4-BE49-F238E27FC236}">
                    <a16:creationId xmlns:a16="http://schemas.microsoft.com/office/drawing/2014/main" id="{862F57B2-7093-3A48-8078-9CF69BFEEBFF}"/>
                  </a:ext>
                </a:extLst>
              </p:cNvPr>
              <p:cNvSpPr>
                <a:spLocks noChangeArrowheads="1"/>
              </p:cNvSpPr>
              <p:nvPr/>
            </p:nvSpPr>
            <p:spPr bwMode="auto">
              <a:xfrm>
                <a:off x="4818266" y="3654024"/>
                <a:ext cx="11881" cy="12961"/>
              </a:xfrm>
              <a:custGeom>
                <a:avLst/>
                <a:gdLst>
                  <a:gd name="T0" fmla="*/ 9 w 47"/>
                  <a:gd name="T1" fmla="*/ 20 h 55"/>
                  <a:gd name="T2" fmla="*/ 9 w 47"/>
                  <a:gd name="T3" fmla="*/ 20 h 55"/>
                  <a:gd name="T4" fmla="*/ 8 w 47"/>
                  <a:gd name="T5" fmla="*/ 23 h 55"/>
                  <a:gd name="T6" fmla="*/ 8 w 47"/>
                  <a:gd name="T7" fmla="*/ 23 h 55"/>
                  <a:gd name="T8" fmla="*/ 38 w 47"/>
                  <a:gd name="T9" fmla="*/ 34 h 55"/>
                  <a:gd name="T10" fmla="*/ 38 w 47"/>
                  <a:gd name="T11" fmla="*/ 34 h 55"/>
                  <a:gd name="T12" fmla="*/ 40 w 47"/>
                  <a:gd name="T13" fmla="*/ 30 h 55"/>
                  <a:gd name="T14" fmla="*/ 40 w 47"/>
                  <a:gd name="T15" fmla="*/ 30 h 55"/>
                  <a:gd name="T16" fmla="*/ 9 w 47"/>
                  <a:gd name="T17" fmla="*/ 2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5">
                    <a:moveTo>
                      <a:pt x="9" y="20"/>
                    </a:moveTo>
                    <a:lnTo>
                      <a:pt x="9" y="20"/>
                    </a:lnTo>
                    <a:cubicBezTo>
                      <a:pt x="9" y="21"/>
                      <a:pt x="8" y="22"/>
                      <a:pt x="8" y="23"/>
                    </a:cubicBezTo>
                    <a:lnTo>
                      <a:pt x="8" y="23"/>
                    </a:lnTo>
                    <a:cubicBezTo>
                      <a:pt x="0" y="43"/>
                      <a:pt x="32" y="54"/>
                      <a:pt x="38" y="34"/>
                    </a:cubicBezTo>
                    <a:lnTo>
                      <a:pt x="38" y="34"/>
                    </a:lnTo>
                    <a:cubicBezTo>
                      <a:pt x="39" y="33"/>
                      <a:pt x="39" y="31"/>
                      <a:pt x="40" y="30"/>
                    </a:cubicBezTo>
                    <a:lnTo>
                      <a:pt x="40" y="30"/>
                    </a:lnTo>
                    <a:cubicBezTo>
                      <a:pt x="46" y="11"/>
                      <a:pt x="16" y="0"/>
                      <a:pt x="9" y="2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5" name="Freeform 347">
                <a:extLst>
                  <a:ext uri="{FF2B5EF4-FFF2-40B4-BE49-F238E27FC236}">
                    <a16:creationId xmlns:a16="http://schemas.microsoft.com/office/drawing/2014/main" id="{6F614C04-24C8-BE41-A69B-459787F0AC4B}"/>
                  </a:ext>
                </a:extLst>
              </p:cNvPr>
              <p:cNvSpPr>
                <a:spLocks noChangeArrowheads="1"/>
              </p:cNvSpPr>
              <p:nvPr/>
            </p:nvSpPr>
            <p:spPr bwMode="auto">
              <a:xfrm>
                <a:off x="4796664" y="3652944"/>
                <a:ext cx="12961" cy="11882"/>
              </a:xfrm>
              <a:custGeom>
                <a:avLst/>
                <a:gdLst>
                  <a:gd name="T0" fmla="*/ 33 w 53"/>
                  <a:gd name="T1" fmla="*/ 38 h 48"/>
                  <a:gd name="T2" fmla="*/ 33 w 53"/>
                  <a:gd name="T3" fmla="*/ 38 h 48"/>
                  <a:gd name="T4" fmla="*/ 19 w 53"/>
                  <a:gd name="T5" fmla="*/ 9 h 48"/>
                  <a:gd name="T6" fmla="*/ 19 w 53"/>
                  <a:gd name="T7" fmla="*/ 9 h 48"/>
                  <a:gd name="T8" fmla="*/ 33 w 53"/>
                  <a:gd name="T9" fmla="*/ 38 h 48"/>
                </a:gdLst>
                <a:ahLst/>
                <a:cxnLst>
                  <a:cxn ang="0">
                    <a:pos x="T0" y="T1"/>
                  </a:cxn>
                  <a:cxn ang="0">
                    <a:pos x="T2" y="T3"/>
                  </a:cxn>
                  <a:cxn ang="0">
                    <a:pos x="T4" y="T5"/>
                  </a:cxn>
                  <a:cxn ang="0">
                    <a:pos x="T6" y="T7"/>
                  </a:cxn>
                  <a:cxn ang="0">
                    <a:pos x="T8" y="T9"/>
                  </a:cxn>
                </a:cxnLst>
                <a:rect l="0" t="0" r="r" b="b"/>
                <a:pathLst>
                  <a:path w="53" h="48">
                    <a:moveTo>
                      <a:pt x="33" y="38"/>
                    </a:moveTo>
                    <a:lnTo>
                      <a:pt x="33" y="38"/>
                    </a:lnTo>
                    <a:cubicBezTo>
                      <a:pt x="52" y="29"/>
                      <a:pt x="38" y="0"/>
                      <a:pt x="19" y="9"/>
                    </a:cubicBezTo>
                    <a:lnTo>
                      <a:pt x="19" y="9"/>
                    </a:lnTo>
                    <a:cubicBezTo>
                      <a:pt x="0" y="17"/>
                      <a:pt x="14" y="47"/>
                      <a:pt x="33" y="3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6" name="Freeform 421">
                <a:extLst>
                  <a:ext uri="{FF2B5EF4-FFF2-40B4-BE49-F238E27FC236}">
                    <a16:creationId xmlns:a16="http://schemas.microsoft.com/office/drawing/2014/main" id="{5F4494DC-AD6D-3D47-8969-012BEF804136}"/>
                  </a:ext>
                </a:extLst>
              </p:cNvPr>
              <p:cNvSpPr>
                <a:spLocks noChangeArrowheads="1"/>
              </p:cNvSpPr>
              <p:nvPr/>
            </p:nvSpPr>
            <p:spPr bwMode="auto">
              <a:xfrm>
                <a:off x="4677852" y="4204882"/>
                <a:ext cx="11881" cy="18362"/>
              </a:xfrm>
              <a:custGeom>
                <a:avLst/>
                <a:gdLst>
                  <a:gd name="T0" fmla="*/ 0 w 50"/>
                  <a:gd name="T1" fmla="*/ 31 h 73"/>
                  <a:gd name="T2" fmla="*/ 0 w 50"/>
                  <a:gd name="T3" fmla="*/ 40 h 73"/>
                  <a:gd name="T4" fmla="*/ 0 w 50"/>
                  <a:gd name="T5" fmla="*/ 40 h 73"/>
                  <a:gd name="T6" fmla="*/ 49 w 50"/>
                  <a:gd name="T7" fmla="*/ 40 h 73"/>
                  <a:gd name="T8" fmla="*/ 49 w 50"/>
                  <a:gd name="T9" fmla="*/ 31 h 73"/>
                  <a:gd name="T10" fmla="*/ 49 w 50"/>
                  <a:gd name="T11" fmla="*/ 31 h 73"/>
                  <a:gd name="T12" fmla="*/ 0 w 50"/>
                  <a:gd name="T13" fmla="*/ 31 h 73"/>
                </a:gdLst>
                <a:ahLst/>
                <a:cxnLst>
                  <a:cxn ang="0">
                    <a:pos x="T0" y="T1"/>
                  </a:cxn>
                  <a:cxn ang="0">
                    <a:pos x="T2" y="T3"/>
                  </a:cxn>
                  <a:cxn ang="0">
                    <a:pos x="T4" y="T5"/>
                  </a:cxn>
                  <a:cxn ang="0">
                    <a:pos x="T6" y="T7"/>
                  </a:cxn>
                  <a:cxn ang="0">
                    <a:pos x="T8" y="T9"/>
                  </a:cxn>
                  <a:cxn ang="0">
                    <a:pos x="T10" y="T11"/>
                  </a:cxn>
                  <a:cxn ang="0">
                    <a:pos x="T12" y="T13"/>
                  </a:cxn>
                </a:cxnLst>
                <a:rect l="0" t="0" r="r" b="b"/>
                <a:pathLst>
                  <a:path w="50" h="73">
                    <a:moveTo>
                      <a:pt x="0" y="31"/>
                    </a:moveTo>
                    <a:lnTo>
                      <a:pt x="0" y="40"/>
                    </a:lnTo>
                    <a:lnTo>
                      <a:pt x="0" y="40"/>
                    </a:lnTo>
                    <a:cubicBezTo>
                      <a:pt x="0" y="72"/>
                      <a:pt x="49" y="72"/>
                      <a:pt x="49" y="40"/>
                    </a:cubicBezTo>
                    <a:lnTo>
                      <a:pt x="49" y="31"/>
                    </a:lnTo>
                    <a:lnTo>
                      <a:pt x="49" y="31"/>
                    </a:lnTo>
                    <a:cubicBezTo>
                      <a:pt x="49" y="0"/>
                      <a:pt x="0" y="0"/>
                      <a:pt x="0"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7" name="Freeform 423">
                <a:extLst>
                  <a:ext uri="{FF2B5EF4-FFF2-40B4-BE49-F238E27FC236}">
                    <a16:creationId xmlns:a16="http://schemas.microsoft.com/office/drawing/2014/main" id="{2A542CA2-855B-6C46-99D4-80A2022EBB7F}"/>
                  </a:ext>
                </a:extLst>
              </p:cNvPr>
              <p:cNvSpPr>
                <a:spLocks noChangeArrowheads="1"/>
              </p:cNvSpPr>
              <p:nvPr/>
            </p:nvSpPr>
            <p:spPr bwMode="auto">
              <a:xfrm>
                <a:off x="4624926" y="3897049"/>
                <a:ext cx="28083" cy="25923"/>
              </a:xfrm>
              <a:custGeom>
                <a:avLst/>
                <a:gdLst>
                  <a:gd name="T0" fmla="*/ 59 w 115"/>
                  <a:gd name="T1" fmla="*/ 53 h 108"/>
                  <a:gd name="T2" fmla="*/ 59 w 115"/>
                  <a:gd name="T3" fmla="*/ 53 h 108"/>
                  <a:gd name="T4" fmla="*/ 58 w 115"/>
                  <a:gd name="T5" fmla="*/ 51 h 108"/>
                  <a:gd name="T6" fmla="*/ 58 w 115"/>
                  <a:gd name="T7" fmla="*/ 51 h 108"/>
                  <a:gd name="T8" fmla="*/ 58 w 115"/>
                  <a:gd name="T9" fmla="*/ 51 h 108"/>
                  <a:gd name="T10" fmla="*/ 58 w 115"/>
                  <a:gd name="T11" fmla="*/ 51 h 108"/>
                  <a:gd name="T12" fmla="*/ 58 w 115"/>
                  <a:gd name="T13" fmla="*/ 50 h 108"/>
                  <a:gd name="T14" fmla="*/ 58 w 115"/>
                  <a:gd name="T15" fmla="*/ 50 h 108"/>
                  <a:gd name="T16" fmla="*/ 58 w 115"/>
                  <a:gd name="T17" fmla="*/ 51 h 108"/>
                  <a:gd name="T18" fmla="*/ 52 w 115"/>
                  <a:gd name="T19" fmla="*/ 4 h 108"/>
                  <a:gd name="T20" fmla="*/ 52 w 115"/>
                  <a:gd name="T21" fmla="*/ 4 h 108"/>
                  <a:gd name="T22" fmla="*/ 24 w 115"/>
                  <a:gd name="T23" fmla="*/ 9 h 108"/>
                  <a:gd name="T24" fmla="*/ 24 w 115"/>
                  <a:gd name="T25" fmla="*/ 9 h 108"/>
                  <a:gd name="T26" fmla="*/ 16 w 115"/>
                  <a:gd name="T27" fmla="*/ 80 h 108"/>
                  <a:gd name="T28" fmla="*/ 16 w 115"/>
                  <a:gd name="T29" fmla="*/ 80 h 108"/>
                  <a:gd name="T30" fmla="*/ 94 w 115"/>
                  <a:gd name="T31" fmla="*/ 81 h 108"/>
                  <a:gd name="T32" fmla="*/ 94 w 115"/>
                  <a:gd name="T33" fmla="*/ 81 h 108"/>
                  <a:gd name="T34" fmla="*/ 75 w 115"/>
                  <a:gd name="T35" fmla="*/ 6 h 108"/>
                  <a:gd name="T36" fmla="*/ 75 w 115"/>
                  <a:gd name="T37" fmla="*/ 6 h 108"/>
                  <a:gd name="T38" fmla="*/ 52 w 115"/>
                  <a:gd name="T39"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108">
                    <a:moveTo>
                      <a:pt x="59" y="53"/>
                    </a:moveTo>
                    <a:lnTo>
                      <a:pt x="59" y="53"/>
                    </a:lnTo>
                    <a:close/>
                    <a:moveTo>
                      <a:pt x="58" y="51"/>
                    </a:moveTo>
                    <a:lnTo>
                      <a:pt x="58" y="51"/>
                    </a:lnTo>
                    <a:lnTo>
                      <a:pt x="58" y="51"/>
                    </a:lnTo>
                    <a:lnTo>
                      <a:pt x="58" y="51"/>
                    </a:lnTo>
                    <a:cubicBezTo>
                      <a:pt x="58" y="50"/>
                      <a:pt x="58" y="50"/>
                      <a:pt x="58" y="50"/>
                    </a:cubicBezTo>
                    <a:lnTo>
                      <a:pt x="58" y="50"/>
                    </a:lnTo>
                    <a:cubicBezTo>
                      <a:pt x="58" y="51"/>
                      <a:pt x="58" y="51"/>
                      <a:pt x="58" y="51"/>
                    </a:cubicBezTo>
                    <a:close/>
                    <a:moveTo>
                      <a:pt x="52" y="4"/>
                    </a:moveTo>
                    <a:lnTo>
                      <a:pt x="52" y="4"/>
                    </a:lnTo>
                    <a:cubicBezTo>
                      <a:pt x="43" y="0"/>
                      <a:pt x="32" y="2"/>
                      <a:pt x="24" y="9"/>
                    </a:cubicBezTo>
                    <a:lnTo>
                      <a:pt x="24" y="9"/>
                    </a:lnTo>
                    <a:cubicBezTo>
                      <a:pt x="3" y="25"/>
                      <a:pt x="0" y="60"/>
                      <a:pt x="16" y="80"/>
                    </a:cubicBezTo>
                    <a:lnTo>
                      <a:pt x="16" y="80"/>
                    </a:lnTo>
                    <a:cubicBezTo>
                      <a:pt x="36" y="106"/>
                      <a:pt x="73" y="107"/>
                      <a:pt x="94" y="81"/>
                    </a:cubicBezTo>
                    <a:lnTo>
                      <a:pt x="94" y="81"/>
                    </a:lnTo>
                    <a:cubicBezTo>
                      <a:pt x="114" y="55"/>
                      <a:pt x="108" y="18"/>
                      <a:pt x="75" y="6"/>
                    </a:cubicBezTo>
                    <a:lnTo>
                      <a:pt x="75" y="6"/>
                    </a:lnTo>
                    <a:cubicBezTo>
                      <a:pt x="67" y="4"/>
                      <a:pt x="59" y="3"/>
                      <a:pt x="52" y="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8" name="Freeform 427">
                <a:extLst>
                  <a:ext uri="{FF2B5EF4-FFF2-40B4-BE49-F238E27FC236}">
                    <a16:creationId xmlns:a16="http://schemas.microsoft.com/office/drawing/2014/main" id="{4F775950-D5AC-384E-B301-E56D3E9E53B4}"/>
                  </a:ext>
                </a:extLst>
              </p:cNvPr>
              <p:cNvSpPr>
                <a:spLocks noChangeArrowheads="1"/>
              </p:cNvSpPr>
              <p:nvPr/>
            </p:nvSpPr>
            <p:spPr bwMode="auto">
              <a:xfrm>
                <a:off x="4474791" y="3873287"/>
                <a:ext cx="14041" cy="12961"/>
              </a:xfrm>
              <a:custGeom>
                <a:avLst/>
                <a:gdLst>
                  <a:gd name="T0" fmla="*/ 29 w 58"/>
                  <a:gd name="T1" fmla="*/ 52 h 53"/>
                  <a:gd name="T2" fmla="*/ 29 w 58"/>
                  <a:gd name="T3" fmla="*/ 52 h 53"/>
                  <a:gd name="T4" fmla="*/ 56 w 58"/>
                  <a:gd name="T5" fmla="*/ 25 h 53"/>
                  <a:gd name="T6" fmla="*/ 56 w 58"/>
                  <a:gd name="T7" fmla="*/ 25 h 53"/>
                  <a:gd name="T8" fmla="*/ 31 w 58"/>
                  <a:gd name="T9" fmla="*/ 0 h 53"/>
                  <a:gd name="T10" fmla="*/ 31 w 58"/>
                  <a:gd name="T11" fmla="*/ 0 h 53"/>
                  <a:gd name="T12" fmla="*/ 28 w 58"/>
                  <a:gd name="T13" fmla="*/ 1 h 53"/>
                  <a:gd name="T14" fmla="*/ 28 w 58"/>
                  <a:gd name="T15" fmla="*/ 1 h 53"/>
                  <a:gd name="T16" fmla="*/ 18 w 58"/>
                  <a:gd name="T17" fmla="*/ 1 h 53"/>
                  <a:gd name="T18" fmla="*/ 18 w 58"/>
                  <a:gd name="T19" fmla="*/ 1 h 53"/>
                  <a:gd name="T20" fmla="*/ 1 w 58"/>
                  <a:gd name="T21" fmla="*/ 31 h 53"/>
                  <a:gd name="T22" fmla="*/ 1 w 58"/>
                  <a:gd name="T23" fmla="*/ 31 h 53"/>
                  <a:gd name="T24" fmla="*/ 29 w 58"/>
                  <a:gd name="T25"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53">
                    <a:moveTo>
                      <a:pt x="29" y="52"/>
                    </a:moveTo>
                    <a:lnTo>
                      <a:pt x="29" y="52"/>
                    </a:lnTo>
                    <a:cubicBezTo>
                      <a:pt x="45" y="51"/>
                      <a:pt x="55" y="39"/>
                      <a:pt x="56" y="25"/>
                    </a:cubicBezTo>
                    <a:lnTo>
                      <a:pt x="56" y="25"/>
                    </a:lnTo>
                    <a:cubicBezTo>
                      <a:pt x="57" y="11"/>
                      <a:pt x="44" y="0"/>
                      <a:pt x="31" y="0"/>
                    </a:cubicBezTo>
                    <a:lnTo>
                      <a:pt x="31" y="0"/>
                    </a:lnTo>
                    <a:cubicBezTo>
                      <a:pt x="30" y="0"/>
                      <a:pt x="30" y="1"/>
                      <a:pt x="28" y="1"/>
                    </a:cubicBezTo>
                    <a:lnTo>
                      <a:pt x="28" y="1"/>
                    </a:lnTo>
                    <a:cubicBezTo>
                      <a:pt x="25" y="1"/>
                      <a:pt x="21" y="1"/>
                      <a:pt x="18" y="1"/>
                    </a:cubicBezTo>
                    <a:lnTo>
                      <a:pt x="18" y="1"/>
                    </a:lnTo>
                    <a:cubicBezTo>
                      <a:pt x="4" y="5"/>
                      <a:pt x="0" y="18"/>
                      <a:pt x="1" y="31"/>
                    </a:cubicBezTo>
                    <a:lnTo>
                      <a:pt x="1" y="31"/>
                    </a:lnTo>
                    <a:cubicBezTo>
                      <a:pt x="3" y="44"/>
                      <a:pt x="17" y="52"/>
                      <a:pt x="29" y="5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19" name="Freeform 428">
                <a:extLst>
                  <a:ext uri="{FF2B5EF4-FFF2-40B4-BE49-F238E27FC236}">
                    <a16:creationId xmlns:a16="http://schemas.microsoft.com/office/drawing/2014/main" id="{FC10F7ED-0F0E-384E-8130-EDB613B6062F}"/>
                  </a:ext>
                </a:extLst>
              </p:cNvPr>
              <p:cNvSpPr>
                <a:spLocks noChangeArrowheads="1"/>
              </p:cNvSpPr>
              <p:nvPr/>
            </p:nvSpPr>
            <p:spPr bwMode="auto">
              <a:xfrm>
                <a:off x="4332216" y="3700469"/>
                <a:ext cx="21602" cy="22683"/>
              </a:xfrm>
              <a:custGeom>
                <a:avLst/>
                <a:gdLst>
                  <a:gd name="T0" fmla="*/ 47 w 88"/>
                  <a:gd name="T1" fmla="*/ 10 h 94"/>
                  <a:gd name="T2" fmla="*/ 47 w 88"/>
                  <a:gd name="T3" fmla="*/ 10 h 94"/>
                  <a:gd name="T4" fmla="*/ 36 w 88"/>
                  <a:gd name="T5" fmla="*/ 3 h 94"/>
                  <a:gd name="T6" fmla="*/ 36 w 88"/>
                  <a:gd name="T7" fmla="*/ 3 h 94"/>
                  <a:gd name="T8" fmla="*/ 6 w 88"/>
                  <a:gd name="T9" fmla="*/ 20 h 94"/>
                  <a:gd name="T10" fmla="*/ 6 w 88"/>
                  <a:gd name="T11" fmla="*/ 20 h 94"/>
                  <a:gd name="T12" fmla="*/ 12 w 88"/>
                  <a:gd name="T13" fmla="*/ 71 h 94"/>
                  <a:gd name="T14" fmla="*/ 12 w 88"/>
                  <a:gd name="T15" fmla="*/ 71 h 94"/>
                  <a:gd name="T16" fmla="*/ 20 w 88"/>
                  <a:gd name="T17" fmla="*/ 81 h 94"/>
                  <a:gd name="T18" fmla="*/ 20 w 88"/>
                  <a:gd name="T19" fmla="*/ 81 h 94"/>
                  <a:gd name="T20" fmla="*/ 22 w 88"/>
                  <a:gd name="T21" fmla="*/ 82 h 94"/>
                  <a:gd name="T22" fmla="*/ 22 w 88"/>
                  <a:gd name="T23" fmla="*/ 82 h 94"/>
                  <a:gd name="T24" fmla="*/ 28 w 88"/>
                  <a:gd name="T25" fmla="*/ 86 h 94"/>
                  <a:gd name="T26" fmla="*/ 28 w 88"/>
                  <a:gd name="T27" fmla="*/ 86 h 94"/>
                  <a:gd name="T28" fmla="*/ 67 w 88"/>
                  <a:gd name="T29" fmla="*/ 85 h 94"/>
                  <a:gd name="T30" fmla="*/ 67 w 88"/>
                  <a:gd name="T31" fmla="*/ 85 h 94"/>
                  <a:gd name="T32" fmla="*/ 85 w 88"/>
                  <a:gd name="T33" fmla="*/ 51 h 94"/>
                  <a:gd name="T34" fmla="*/ 85 w 88"/>
                  <a:gd name="T35" fmla="*/ 51 h 94"/>
                  <a:gd name="T36" fmla="*/ 47 w 88"/>
                  <a:gd name="T37"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 h="94">
                    <a:moveTo>
                      <a:pt x="47" y="10"/>
                    </a:moveTo>
                    <a:lnTo>
                      <a:pt x="47" y="10"/>
                    </a:lnTo>
                    <a:cubicBezTo>
                      <a:pt x="44" y="7"/>
                      <a:pt x="40" y="4"/>
                      <a:pt x="36" y="3"/>
                    </a:cubicBezTo>
                    <a:lnTo>
                      <a:pt x="36" y="3"/>
                    </a:lnTo>
                    <a:cubicBezTo>
                      <a:pt x="23" y="0"/>
                      <a:pt x="10" y="8"/>
                      <a:pt x="6" y="20"/>
                    </a:cubicBezTo>
                    <a:lnTo>
                      <a:pt x="6" y="20"/>
                    </a:lnTo>
                    <a:cubicBezTo>
                      <a:pt x="0" y="37"/>
                      <a:pt x="3" y="57"/>
                      <a:pt x="12" y="71"/>
                    </a:cubicBezTo>
                    <a:lnTo>
                      <a:pt x="12" y="71"/>
                    </a:lnTo>
                    <a:cubicBezTo>
                      <a:pt x="15" y="75"/>
                      <a:pt x="17" y="78"/>
                      <a:pt x="20" y="81"/>
                    </a:cubicBezTo>
                    <a:lnTo>
                      <a:pt x="20" y="81"/>
                    </a:lnTo>
                    <a:cubicBezTo>
                      <a:pt x="21" y="82"/>
                      <a:pt x="21" y="82"/>
                      <a:pt x="22" y="82"/>
                    </a:cubicBezTo>
                    <a:lnTo>
                      <a:pt x="22" y="82"/>
                    </a:lnTo>
                    <a:cubicBezTo>
                      <a:pt x="24" y="84"/>
                      <a:pt x="26" y="85"/>
                      <a:pt x="28" y="86"/>
                    </a:cubicBezTo>
                    <a:lnTo>
                      <a:pt x="28" y="86"/>
                    </a:lnTo>
                    <a:cubicBezTo>
                      <a:pt x="40" y="93"/>
                      <a:pt x="55" y="93"/>
                      <a:pt x="67" y="85"/>
                    </a:cubicBezTo>
                    <a:lnTo>
                      <a:pt x="67" y="85"/>
                    </a:lnTo>
                    <a:cubicBezTo>
                      <a:pt x="79" y="78"/>
                      <a:pt x="84" y="65"/>
                      <a:pt x="85" y="51"/>
                    </a:cubicBezTo>
                    <a:lnTo>
                      <a:pt x="85" y="51"/>
                    </a:lnTo>
                    <a:cubicBezTo>
                      <a:pt x="87" y="29"/>
                      <a:pt x="67" y="10"/>
                      <a:pt x="47" y="1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0" name="Freeform 429">
                <a:extLst>
                  <a:ext uri="{FF2B5EF4-FFF2-40B4-BE49-F238E27FC236}">
                    <a16:creationId xmlns:a16="http://schemas.microsoft.com/office/drawing/2014/main" id="{DF54AA4E-48AE-4E4B-B243-B85E7E3A3BC4}"/>
                  </a:ext>
                </a:extLst>
              </p:cNvPr>
              <p:cNvSpPr>
                <a:spLocks noChangeArrowheads="1"/>
              </p:cNvSpPr>
              <p:nvPr/>
            </p:nvSpPr>
            <p:spPr bwMode="auto">
              <a:xfrm>
                <a:off x="4557959" y="3633502"/>
                <a:ext cx="25923" cy="23762"/>
              </a:xfrm>
              <a:custGeom>
                <a:avLst/>
                <a:gdLst>
                  <a:gd name="T0" fmla="*/ 51 w 105"/>
                  <a:gd name="T1" fmla="*/ 48 h 96"/>
                  <a:gd name="T2" fmla="*/ 51 w 105"/>
                  <a:gd name="T3" fmla="*/ 48 h 96"/>
                  <a:gd name="T4" fmla="*/ 51 w 105"/>
                  <a:gd name="T5" fmla="*/ 48 h 96"/>
                  <a:gd name="T6" fmla="*/ 51 w 105"/>
                  <a:gd name="T7" fmla="*/ 48 h 96"/>
                  <a:gd name="T8" fmla="*/ 51 w 105"/>
                  <a:gd name="T9" fmla="*/ 49 h 96"/>
                  <a:gd name="T10" fmla="*/ 51 w 105"/>
                  <a:gd name="T11" fmla="*/ 49 h 96"/>
                  <a:gd name="T12" fmla="*/ 51 w 105"/>
                  <a:gd name="T13" fmla="*/ 48 h 96"/>
                  <a:gd name="T14" fmla="*/ 46 w 105"/>
                  <a:gd name="T15" fmla="*/ 93 h 96"/>
                  <a:gd name="T16" fmla="*/ 46 w 105"/>
                  <a:gd name="T17" fmla="*/ 93 h 96"/>
                  <a:gd name="T18" fmla="*/ 94 w 105"/>
                  <a:gd name="T19" fmla="*/ 59 h 96"/>
                  <a:gd name="T20" fmla="*/ 94 w 105"/>
                  <a:gd name="T21" fmla="*/ 59 h 96"/>
                  <a:gd name="T22" fmla="*/ 65 w 105"/>
                  <a:gd name="T23" fmla="*/ 3 h 96"/>
                  <a:gd name="T24" fmla="*/ 65 w 105"/>
                  <a:gd name="T25" fmla="*/ 3 h 96"/>
                  <a:gd name="T26" fmla="*/ 46 w 105"/>
                  <a:gd name="T27" fmla="*/ 1 h 96"/>
                  <a:gd name="T28" fmla="*/ 46 w 105"/>
                  <a:gd name="T29" fmla="*/ 1 h 96"/>
                  <a:gd name="T30" fmla="*/ 29 w 105"/>
                  <a:gd name="T31" fmla="*/ 3 h 96"/>
                  <a:gd name="T32" fmla="*/ 29 w 105"/>
                  <a:gd name="T33" fmla="*/ 3 h 96"/>
                  <a:gd name="T34" fmla="*/ 3 w 105"/>
                  <a:gd name="T35" fmla="*/ 52 h 96"/>
                  <a:gd name="T36" fmla="*/ 3 w 105"/>
                  <a:gd name="T37" fmla="*/ 52 h 96"/>
                  <a:gd name="T38" fmla="*/ 46 w 105"/>
                  <a:gd name="T39" fmla="*/ 9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96">
                    <a:moveTo>
                      <a:pt x="51" y="48"/>
                    </a:moveTo>
                    <a:lnTo>
                      <a:pt x="51" y="48"/>
                    </a:lnTo>
                    <a:lnTo>
                      <a:pt x="51" y="48"/>
                    </a:lnTo>
                    <a:lnTo>
                      <a:pt x="51" y="48"/>
                    </a:lnTo>
                    <a:cubicBezTo>
                      <a:pt x="51" y="48"/>
                      <a:pt x="51" y="48"/>
                      <a:pt x="51" y="49"/>
                    </a:cubicBezTo>
                    <a:lnTo>
                      <a:pt x="51" y="49"/>
                    </a:lnTo>
                    <a:cubicBezTo>
                      <a:pt x="51" y="48"/>
                      <a:pt x="51" y="48"/>
                      <a:pt x="51" y="48"/>
                    </a:cubicBezTo>
                    <a:close/>
                    <a:moveTo>
                      <a:pt x="46" y="93"/>
                    </a:moveTo>
                    <a:lnTo>
                      <a:pt x="46" y="93"/>
                    </a:lnTo>
                    <a:cubicBezTo>
                      <a:pt x="69" y="95"/>
                      <a:pt x="87" y="78"/>
                      <a:pt x="94" y="59"/>
                    </a:cubicBezTo>
                    <a:lnTo>
                      <a:pt x="94" y="59"/>
                    </a:lnTo>
                    <a:cubicBezTo>
                      <a:pt x="104" y="36"/>
                      <a:pt x="85" y="10"/>
                      <a:pt x="65" y="3"/>
                    </a:cubicBezTo>
                    <a:lnTo>
                      <a:pt x="65" y="3"/>
                    </a:lnTo>
                    <a:cubicBezTo>
                      <a:pt x="58" y="1"/>
                      <a:pt x="51" y="0"/>
                      <a:pt x="46" y="1"/>
                    </a:cubicBezTo>
                    <a:lnTo>
                      <a:pt x="46" y="1"/>
                    </a:lnTo>
                    <a:cubicBezTo>
                      <a:pt x="40" y="0"/>
                      <a:pt x="35" y="1"/>
                      <a:pt x="29" y="3"/>
                    </a:cubicBezTo>
                    <a:lnTo>
                      <a:pt x="29" y="3"/>
                    </a:lnTo>
                    <a:cubicBezTo>
                      <a:pt x="11" y="11"/>
                      <a:pt x="0" y="33"/>
                      <a:pt x="3" y="52"/>
                    </a:cubicBezTo>
                    <a:lnTo>
                      <a:pt x="3" y="52"/>
                    </a:lnTo>
                    <a:cubicBezTo>
                      <a:pt x="6" y="76"/>
                      <a:pt x="22" y="91"/>
                      <a:pt x="46" y="9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1" name="Freeform 430">
                <a:extLst>
                  <a:ext uri="{FF2B5EF4-FFF2-40B4-BE49-F238E27FC236}">
                    <a16:creationId xmlns:a16="http://schemas.microsoft.com/office/drawing/2014/main" id="{9DCCE9C9-29FF-0044-BA54-02EA440E930B}"/>
                  </a:ext>
                </a:extLst>
              </p:cNvPr>
              <p:cNvSpPr>
                <a:spLocks noChangeArrowheads="1"/>
              </p:cNvSpPr>
              <p:nvPr/>
            </p:nvSpPr>
            <p:spPr bwMode="auto">
              <a:xfrm>
                <a:off x="4580642" y="3802000"/>
                <a:ext cx="16201" cy="11882"/>
              </a:xfrm>
              <a:custGeom>
                <a:avLst/>
                <a:gdLst>
                  <a:gd name="T0" fmla="*/ 31 w 64"/>
                  <a:gd name="T1" fmla="*/ 49 h 50"/>
                  <a:gd name="T2" fmla="*/ 31 w 64"/>
                  <a:gd name="T3" fmla="*/ 49 h 50"/>
                  <a:gd name="T4" fmla="*/ 31 w 64"/>
                  <a:gd name="T5" fmla="*/ 0 h 50"/>
                  <a:gd name="T6" fmla="*/ 31 w 64"/>
                  <a:gd name="T7" fmla="*/ 0 h 50"/>
                  <a:gd name="T8" fmla="*/ 31 w 64"/>
                  <a:gd name="T9" fmla="*/ 49 h 50"/>
                </a:gdLst>
                <a:ahLst/>
                <a:cxnLst>
                  <a:cxn ang="0">
                    <a:pos x="T0" y="T1"/>
                  </a:cxn>
                  <a:cxn ang="0">
                    <a:pos x="T2" y="T3"/>
                  </a:cxn>
                  <a:cxn ang="0">
                    <a:pos x="T4" y="T5"/>
                  </a:cxn>
                  <a:cxn ang="0">
                    <a:pos x="T6" y="T7"/>
                  </a:cxn>
                  <a:cxn ang="0">
                    <a:pos x="T8" y="T9"/>
                  </a:cxn>
                </a:cxnLst>
                <a:rect l="0" t="0" r="r" b="b"/>
                <a:pathLst>
                  <a:path w="64" h="50">
                    <a:moveTo>
                      <a:pt x="31" y="49"/>
                    </a:moveTo>
                    <a:lnTo>
                      <a:pt x="31" y="49"/>
                    </a:lnTo>
                    <a:cubicBezTo>
                      <a:pt x="63" y="49"/>
                      <a:pt x="63" y="0"/>
                      <a:pt x="31" y="0"/>
                    </a:cubicBezTo>
                    <a:lnTo>
                      <a:pt x="31" y="0"/>
                    </a:lnTo>
                    <a:cubicBezTo>
                      <a:pt x="0" y="0"/>
                      <a:pt x="0" y="49"/>
                      <a:pt x="31" y="4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sp>
            <p:nvSpPr>
              <p:cNvPr id="122" name="Freeform 431">
                <a:extLst>
                  <a:ext uri="{FF2B5EF4-FFF2-40B4-BE49-F238E27FC236}">
                    <a16:creationId xmlns:a16="http://schemas.microsoft.com/office/drawing/2014/main" id="{24C0376E-F0B4-F041-96A4-0762CEDFDAFD}"/>
                  </a:ext>
                </a:extLst>
              </p:cNvPr>
              <p:cNvSpPr>
                <a:spLocks noChangeArrowheads="1"/>
              </p:cNvSpPr>
              <p:nvPr/>
            </p:nvSpPr>
            <p:spPr bwMode="auto">
              <a:xfrm>
                <a:off x="4674611" y="3671306"/>
                <a:ext cx="24843" cy="24842"/>
              </a:xfrm>
              <a:custGeom>
                <a:avLst/>
                <a:gdLst>
                  <a:gd name="T0" fmla="*/ 62 w 103"/>
                  <a:gd name="T1" fmla="*/ 49 h 103"/>
                  <a:gd name="T2" fmla="*/ 62 w 103"/>
                  <a:gd name="T3" fmla="*/ 49 h 103"/>
                  <a:gd name="T4" fmla="*/ 57 w 103"/>
                  <a:gd name="T5" fmla="*/ 44 h 103"/>
                  <a:gd name="T6" fmla="*/ 57 w 103"/>
                  <a:gd name="T7" fmla="*/ 44 h 103"/>
                  <a:gd name="T8" fmla="*/ 62 w 103"/>
                  <a:gd name="T9" fmla="*/ 49 h 103"/>
                  <a:gd name="T10" fmla="*/ 54 w 103"/>
                  <a:gd name="T11" fmla="*/ 99 h 103"/>
                  <a:gd name="T12" fmla="*/ 54 w 103"/>
                  <a:gd name="T13" fmla="*/ 99 h 103"/>
                  <a:gd name="T14" fmla="*/ 97 w 103"/>
                  <a:gd name="T15" fmla="*/ 42 h 103"/>
                  <a:gd name="T16" fmla="*/ 97 w 103"/>
                  <a:gd name="T17" fmla="*/ 42 h 103"/>
                  <a:gd name="T18" fmla="*/ 36 w 103"/>
                  <a:gd name="T19" fmla="*/ 16 h 103"/>
                  <a:gd name="T20" fmla="*/ 36 w 103"/>
                  <a:gd name="T21" fmla="*/ 16 h 103"/>
                  <a:gd name="T22" fmla="*/ 34 w 103"/>
                  <a:gd name="T23" fmla="*/ 18 h 103"/>
                  <a:gd name="T24" fmla="*/ 34 w 103"/>
                  <a:gd name="T25" fmla="*/ 18 h 103"/>
                  <a:gd name="T26" fmla="*/ 6 w 103"/>
                  <a:gd name="T27" fmla="*/ 36 h 103"/>
                  <a:gd name="T28" fmla="*/ 6 w 103"/>
                  <a:gd name="T29" fmla="*/ 36 h 103"/>
                  <a:gd name="T30" fmla="*/ 54 w 103"/>
                  <a:gd name="T31" fmla="*/ 9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103">
                    <a:moveTo>
                      <a:pt x="62" y="49"/>
                    </a:moveTo>
                    <a:lnTo>
                      <a:pt x="62" y="49"/>
                    </a:lnTo>
                    <a:cubicBezTo>
                      <a:pt x="61" y="47"/>
                      <a:pt x="59" y="46"/>
                      <a:pt x="57" y="44"/>
                    </a:cubicBezTo>
                    <a:lnTo>
                      <a:pt x="57" y="44"/>
                    </a:lnTo>
                    <a:cubicBezTo>
                      <a:pt x="60" y="46"/>
                      <a:pt x="62" y="47"/>
                      <a:pt x="62" y="49"/>
                    </a:cubicBezTo>
                    <a:close/>
                    <a:moveTo>
                      <a:pt x="54" y="99"/>
                    </a:moveTo>
                    <a:lnTo>
                      <a:pt x="54" y="99"/>
                    </a:lnTo>
                    <a:cubicBezTo>
                      <a:pt x="83" y="102"/>
                      <a:pt x="102" y="68"/>
                      <a:pt x="97" y="42"/>
                    </a:cubicBezTo>
                    <a:lnTo>
                      <a:pt x="97" y="42"/>
                    </a:lnTo>
                    <a:cubicBezTo>
                      <a:pt x="92" y="15"/>
                      <a:pt x="60" y="0"/>
                      <a:pt x="36" y="16"/>
                    </a:cubicBezTo>
                    <a:lnTo>
                      <a:pt x="36" y="16"/>
                    </a:lnTo>
                    <a:cubicBezTo>
                      <a:pt x="35" y="16"/>
                      <a:pt x="35" y="17"/>
                      <a:pt x="34" y="18"/>
                    </a:cubicBezTo>
                    <a:lnTo>
                      <a:pt x="34" y="18"/>
                    </a:lnTo>
                    <a:cubicBezTo>
                      <a:pt x="22" y="17"/>
                      <a:pt x="8" y="23"/>
                      <a:pt x="6" y="36"/>
                    </a:cubicBezTo>
                    <a:lnTo>
                      <a:pt x="6" y="36"/>
                    </a:lnTo>
                    <a:cubicBezTo>
                      <a:pt x="0" y="68"/>
                      <a:pt x="21" y="96"/>
                      <a:pt x="54" y="9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txBody>
              <a:bodyPr wrap="none" anchor="ctr"/>
              <a:lstStyle/>
              <a:p>
                <a:endParaRPr lang="es-ES_tradnl" sz="919"/>
              </a:p>
            </p:txBody>
          </p:sp>
        </p:grpSp>
        <p:sp>
          <p:nvSpPr>
            <p:cNvPr id="32" name="Freeform 442">
              <a:extLst>
                <a:ext uri="{FF2B5EF4-FFF2-40B4-BE49-F238E27FC236}">
                  <a16:creationId xmlns:a16="http://schemas.microsoft.com/office/drawing/2014/main" id="{F6543D74-13CB-D445-B4E3-B46ED5509F6A}"/>
                </a:ext>
              </a:extLst>
            </p:cNvPr>
            <p:cNvSpPr>
              <a:spLocks noChangeArrowheads="1"/>
            </p:cNvSpPr>
            <p:nvPr/>
          </p:nvSpPr>
          <p:spPr bwMode="auto">
            <a:xfrm rot="759599">
              <a:off x="1425197" y="2525429"/>
              <a:ext cx="994845" cy="1015969"/>
            </a:xfrm>
            <a:custGeom>
              <a:avLst/>
              <a:gdLst>
                <a:gd name="T0" fmla="*/ 235 w 2075"/>
                <a:gd name="T1" fmla="*/ 1636 h 2122"/>
                <a:gd name="T2" fmla="*/ 385 w 2075"/>
                <a:gd name="T3" fmla="*/ 1632 h 2122"/>
                <a:gd name="T4" fmla="*/ 447 w 2075"/>
                <a:gd name="T5" fmla="*/ 596 h 2122"/>
                <a:gd name="T6" fmla="*/ 414 w 2075"/>
                <a:gd name="T7" fmla="*/ 644 h 2122"/>
                <a:gd name="T8" fmla="*/ 338 w 2075"/>
                <a:gd name="T9" fmla="*/ 760 h 2122"/>
                <a:gd name="T10" fmla="*/ 1152 w 2075"/>
                <a:gd name="T11" fmla="*/ 383 h 2122"/>
                <a:gd name="T12" fmla="*/ 1402 w 2075"/>
                <a:gd name="T13" fmla="*/ 534 h 2122"/>
                <a:gd name="T14" fmla="*/ 1785 w 2075"/>
                <a:gd name="T15" fmla="*/ 1117 h 2122"/>
                <a:gd name="T16" fmla="*/ 1611 w 2075"/>
                <a:gd name="T17" fmla="*/ 786 h 2122"/>
                <a:gd name="T18" fmla="*/ 1561 w 2075"/>
                <a:gd name="T19" fmla="*/ 742 h 2122"/>
                <a:gd name="T20" fmla="*/ 1578 w 2075"/>
                <a:gd name="T21" fmla="*/ 1674 h 2122"/>
                <a:gd name="T22" fmla="*/ 1633 w 2075"/>
                <a:gd name="T23" fmla="*/ 1596 h 2122"/>
                <a:gd name="T24" fmla="*/ 1342 w 2075"/>
                <a:gd name="T25" fmla="*/ 1864 h 2122"/>
                <a:gd name="T26" fmla="*/ 1148 w 2075"/>
                <a:gd name="T27" fmla="*/ 1972 h 2122"/>
                <a:gd name="T28" fmla="*/ 1018 w 2075"/>
                <a:gd name="T29" fmla="*/ 1903 h 2122"/>
                <a:gd name="T30" fmla="*/ 603 w 2075"/>
                <a:gd name="T31" fmla="*/ 1620 h 2122"/>
                <a:gd name="T32" fmla="*/ 514 w 2075"/>
                <a:gd name="T33" fmla="*/ 1768 h 2122"/>
                <a:gd name="T34" fmla="*/ 655 w 2075"/>
                <a:gd name="T35" fmla="*/ 1794 h 2122"/>
                <a:gd name="T36" fmla="*/ 944 w 2075"/>
                <a:gd name="T37" fmla="*/ 412 h 2122"/>
                <a:gd name="T38" fmla="*/ 646 w 2075"/>
                <a:gd name="T39" fmla="*/ 579 h 2122"/>
                <a:gd name="T40" fmla="*/ 1175 w 2075"/>
                <a:gd name="T41" fmla="*/ 1291 h 2122"/>
                <a:gd name="T42" fmla="*/ 1024 w 2075"/>
                <a:gd name="T43" fmla="*/ 1152 h 2122"/>
                <a:gd name="T44" fmla="*/ 995 w 2075"/>
                <a:gd name="T45" fmla="*/ 1113 h 2122"/>
                <a:gd name="T46" fmla="*/ 982 w 2075"/>
                <a:gd name="T47" fmla="*/ 1429 h 2122"/>
                <a:gd name="T48" fmla="*/ 900 w 2075"/>
                <a:gd name="T49" fmla="*/ 1425 h 2122"/>
                <a:gd name="T50" fmla="*/ 1324 w 2075"/>
                <a:gd name="T51" fmla="*/ 1253 h 2122"/>
                <a:gd name="T52" fmla="*/ 1125 w 2075"/>
                <a:gd name="T53" fmla="*/ 1256 h 2122"/>
                <a:gd name="T54" fmla="*/ 1176 w 2075"/>
                <a:gd name="T55" fmla="*/ 1237 h 2122"/>
                <a:gd name="T56" fmla="*/ 1187 w 2075"/>
                <a:gd name="T57" fmla="*/ 987 h 2122"/>
                <a:gd name="T58" fmla="*/ 1025 w 2075"/>
                <a:gd name="T59" fmla="*/ 946 h 2122"/>
                <a:gd name="T60" fmla="*/ 812 w 2075"/>
                <a:gd name="T61" fmla="*/ 1208 h 2122"/>
                <a:gd name="T62" fmla="*/ 1028 w 2075"/>
                <a:gd name="T63" fmla="*/ 823 h 2122"/>
                <a:gd name="T64" fmla="*/ 825 w 2075"/>
                <a:gd name="T65" fmla="*/ 942 h 2122"/>
                <a:gd name="T66" fmla="*/ 801 w 2075"/>
                <a:gd name="T67" fmla="*/ 987 h 2122"/>
                <a:gd name="T68" fmla="*/ 767 w 2075"/>
                <a:gd name="T69" fmla="*/ 1080 h 2122"/>
                <a:gd name="T70" fmla="*/ 589 w 2075"/>
                <a:gd name="T71" fmla="*/ 1301 h 2122"/>
                <a:gd name="T72" fmla="*/ 630 w 2075"/>
                <a:gd name="T73" fmla="*/ 1674 h 2122"/>
                <a:gd name="T74" fmla="*/ 950 w 2075"/>
                <a:gd name="T75" fmla="*/ 1521 h 2122"/>
                <a:gd name="T76" fmla="*/ 1021 w 2075"/>
                <a:gd name="T77" fmla="*/ 1493 h 2122"/>
                <a:gd name="T78" fmla="*/ 1060 w 2075"/>
                <a:gd name="T79" fmla="*/ 1470 h 2122"/>
                <a:gd name="T80" fmla="*/ 1247 w 2075"/>
                <a:gd name="T81" fmla="*/ 1407 h 2122"/>
                <a:gd name="T82" fmla="*/ 1568 w 2075"/>
                <a:gd name="T83" fmla="*/ 1124 h 2122"/>
                <a:gd name="T84" fmla="*/ 1594 w 2075"/>
                <a:gd name="T85" fmla="*/ 1235 h 2122"/>
                <a:gd name="T86" fmla="*/ 1659 w 2075"/>
                <a:gd name="T87" fmla="*/ 1349 h 2122"/>
                <a:gd name="T88" fmla="*/ 1452 w 2075"/>
                <a:gd name="T89" fmla="*/ 1500 h 2122"/>
                <a:gd name="T90" fmla="*/ 1373 w 2075"/>
                <a:gd name="T91" fmla="*/ 1018 h 2122"/>
                <a:gd name="T92" fmla="*/ 948 w 2075"/>
                <a:gd name="T93" fmla="*/ 1757 h 2122"/>
                <a:gd name="T94" fmla="*/ 1150 w 2075"/>
                <a:gd name="T95" fmla="*/ 816 h 2122"/>
                <a:gd name="T96" fmla="*/ 957 w 2075"/>
                <a:gd name="T97" fmla="*/ 564 h 2122"/>
                <a:gd name="T98" fmla="*/ 1125 w 2075"/>
                <a:gd name="T99" fmla="*/ 454 h 2122"/>
                <a:gd name="T100" fmla="*/ 1185 w 2075"/>
                <a:gd name="T101" fmla="*/ 455 h 2122"/>
                <a:gd name="T102" fmla="*/ 238 w 2075"/>
                <a:gd name="T103" fmla="*/ 1271 h 2122"/>
                <a:gd name="T104" fmla="*/ 339 w 2075"/>
                <a:gd name="T105" fmla="*/ 1162 h 2122"/>
                <a:gd name="T106" fmla="*/ 475 w 2075"/>
                <a:gd name="T107" fmla="*/ 888 h 2122"/>
                <a:gd name="T108" fmla="*/ 443 w 2075"/>
                <a:gd name="T109" fmla="*/ 1040 h 2122"/>
                <a:gd name="T110" fmla="*/ 456 w 2075"/>
                <a:gd name="T111" fmla="*/ 1144 h 2122"/>
                <a:gd name="T112" fmla="*/ 446 w 2075"/>
                <a:gd name="T113" fmla="*/ 1446 h 2122"/>
                <a:gd name="T114" fmla="*/ 584 w 2075"/>
                <a:gd name="T115" fmla="*/ 1560 h 2122"/>
                <a:gd name="T116" fmla="*/ 373 w 2075"/>
                <a:gd name="T117" fmla="*/ 1786 h 2122"/>
                <a:gd name="T118" fmla="*/ 1897 w 2075"/>
                <a:gd name="T119" fmla="*/ 618 h 2122"/>
                <a:gd name="T120" fmla="*/ 400 w 2075"/>
                <a:gd name="T121" fmla="*/ 541 h 2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5" h="2122">
                  <a:moveTo>
                    <a:pt x="172" y="1174"/>
                  </a:moveTo>
                  <a:lnTo>
                    <a:pt x="172" y="1174"/>
                  </a:lnTo>
                  <a:cubicBezTo>
                    <a:pt x="169" y="1219"/>
                    <a:pt x="170" y="1263"/>
                    <a:pt x="175" y="1306"/>
                  </a:cubicBezTo>
                  <a:lnTo>
                    <a:pt x="175" y="1306"/>
                  </a:lnTo>
                  <a:cubicBezTo>
                    <a:pt x="170" y="1315"/>
                    <a:pt x="173" y="1327"/>
                    <a:pt x="180" y="1335"/>
                  </a:cubicBezTo>
                  <a:lnTo>
                    <a:pt x="180" y="1335"/>
                  </a:lnTo>
                  <a:cubicBezTo>
                    <a:pt x="199" y="1436"/>
                    <a:pt x="242" y="1526"/>
                    <a:pt x="314" y="1581"/>
                  </a:cubicBezTo>
                  <a:lnTo>
                    <a:pt x="314" y="1581"/>
                  </a:lnTo>
                  <a:cubicBezTo>
                    <a:pt x="288" y="1584"/>
                    <a:pt x="261" y="1588"/>
                    <a:pt x="235" y="1591"/>
                  </a:cubicBezTo>
                  <a:lnTo>
                    <a:pt x="235" y="1591"/>
                  </a:lnTo>
                  <a:cubicBezTo>
                    <a:pt x="207" y="1594"/>
                    <a:pt x="207" y="1639"/>
                    <a:pt x="235" y="1636"/>
                  </a:cubicBezTo>
                  <a:lnTo>
                    <a:pt x="235" y="1636"/>
                  </a:lnTo>
                  <a:cubicBezTo>
                    <a:pt x="260" y="1632"/>
                    <a:pt x="285" y="1629"/>
                    <a:pt x="310" y="1626"/>
                  </a:cubicBezTo>
                  <a:lnTo>
                    <a:pt x="310" y="1626"/>
                  </a:lnTo>
                  <a:cubicBezTo>
                    <a:pt x="303" y="1632"/>
                    <a:pt x="297" y="1638"/>
                    <a:pt x="295" y="1645"/>
                  </a:cubicBezTo>
                  <a:lnTo>
                    <a:pt x="295" y="1645"/>
                  </a:lnTo>
                  <a:cubicBezTo>
                    <a:pt x="285" y="1684"/>
                    <a:pt x="345" y="1689"/>
                    <a:pt x="345" y="1655"/>
                  </a:cubicBezTo>
                  <a:lnTo>
                    <a:pt x="345" y="1655"/>
                  </a:lnTo>
                  <a:cubicBezTo>
                    <a:pt x="351" y="1650"/>
                    <a:pt x="359" y="1647"/>
                    <a:pt x="364" y="1643"/>
                  </a:cubicBezTo>
                  <a:lnTo>
                    <a:pt x="364" y="1643"/>
                  </a:lnTo>
                  <a:cubicBezTo>
                    <a:pt x="371" y="1639"/>
                    <a:pt x="377" y="1636"/>
                    <a:pt x="385" y="1632"/>
                  </a:cubicBezTo>
                  <a:lnTo>
                    <a:pt x="385" y="1632"/>
                  </a:lnTo>
                  <a:cubicBezTo>
                    <a:pt x="371" y="1661"/>
                    <a:pt x="365" y="1689"/>
                    <a:pt x="364" y="1716"/>
                  </a:cubicBezTo>
                  <a:lnTo>
                    <a:pt x="364" y="1716"/>
                  </a:lnTo>
                  <a:cubicBezTo>
                    <a:pt x="112" y="1655"/>
                    <a:pt x="83" y="1373"/>
                    <a:pt x="153" y="1155"/>
                  </a:cubicBezTo>
                  <a:lnTo>
                    <a:pt x="153" y="1155"/>
                  </a:lnTo>
                  <a:cubicBezTo>
                    <a:pt x="159" y="1162"/>
                    <a:pt x="165" y="1168"/>
                    <a:pt x="172" y="1174"/>
                  </a:cubicBezTo>
                  <a:close/>
                  <a:moveTo>
                    <a:pt x="237" y="773"/>
                  </a:moveTo>
                  <a:lnTo>
                    <a:pt x="237" y="773"/>
                  </a:lnTo>
                  <a:cubicBezTo>
                    <a:pt x="272" y="692"/>
                    <a:pt x="344" y="625"/>
                    <a:pt x="424" y="602"/>
                  </a:cubicBezTo>
                  <a:lnTo>
                    <a:pt x="424" y="602"/>
                  </a:lnTo>
                  <a:cubicBezTo>
                    <a:pt x="432" y="603"/>
                    <a:pt x="440" y="601"/>
                    <a:pt x="447" y="596"/>
                  </a:cubicBezTo>
                  <a:lnTo>
                    <a:pt x="447" y="596"/>
                  </a:lnTo>
                  <a:cubicBezTo>
                    <a:pt x="491" y="588"/>
                    <a:pt x="537" y="593"/>
                    <a:pt x="581" y="615"/>
                  </a:cubicBezTo>
                  <a:lnTo>
                    <a:pt x="581" y="615"/>
                  </a:lnTo>
                  <a:cubicBezTo>
                    <a:pt x="582" y="619"/>
                    <a:pt x="583" y="622"/>
                    <a:pt x="583" y="625"/>
                  </a:cubicBezTo>
                  <a:lnTo>
                    <a:pt x="583" y="625"/>
                  </a:lnTo>
                  <a:cubicBezTo>
                    <a:pt x="584" y="630"/>
                    <a:pt x="586" y="634"/>
                    <a:pt x="588" y="637"/>
                  </a:cubicBezTo>
                  <a:lnTo>
                    <a:pt x="588" y="637"/>
                  </a:lnTo>
                  <a:cubicBezTo>
                    <a:pt x="573" y="657"/>
                    <a:pt x="561" y="677"/>
                    <a:pt x="553" y="698"/>
                  </a:cubicBezTo>
                  <a:lnTo>
                    <a:pt x="553" y="698"/>
                  </a:lnTo>
                  <a:cubicBezTo>
                    <a:pt x="517" y="669"/>
                    <a:pt x="481" y="641"/>
                    <a:pt x="445" y="612"/>
                  </a:cubicBezTo>
                  <a:lnTo>
                    <a:pt x="445" y="612"/>
                  </a:lnTo>
                  <a:cubicBezTo>
                    <a:pt x="423" y="595"/>
                    <a:pt x="392" y="626"/>
                    <a:pt x="414" y="644"/>
                  </a:cubicBezTo>
                  <a:lnTo>
                    <a:pt x="414" y="644"/>
                  </a:lnTo>
                  <a:cubicBezTo>
                    <a:pt x="440" y="665"/>
                    <a:pt x="466" y="685"/>
                    <a:pt x="492" y="706"/>
                  </a:cubicBezTo>
                  <a:lnTo>
                    <a:pt x="492" y="706"/>
                  </a:lnTo>
                  <a:cubicBezTo>
                    <a:pt x="455" y="713"/>
                    <a:pt x="422" y="726"/>
                    <a:pt x="391" y="745"/>
                  </a:cubicBezTo>
                  <a:lnTo>
                    <a:pt x="391" y="745"/>
                  </a:lnTo>
                  <a:cubicBezTo>
                    <a:pt x="381" y="737"/>
                    <a:pt x="371" y="729"/>
                    <a:pt x="361" y="721"/>
                  </a:cubicBezTo>
                  <a:lnTo>
                    <a:pt x="361" y="721"/>
                  </a:lnTo>
                  <a:cubicBezTo>
                    <a:pt x="351" y="715"/>
                    <a:pt x="336" y="720"/>
                    <a:pt x="330" y="730"/>
                  </a:cubicBezTo>
                  <a:lnTo>
                    <a:pt x="330" y="730"/>
                  </a:lnTo>
                  <a:cubicBezTo>
                    <a:pt x="324" y="741"/>
                    <a:pt x="328" y="753"/>
                    <a:pt x="338" y="760"/>
                  </a:cubicBezTo>
                  <a:lnTo>
                    <a:pt x="338" y="760"/>
                  </a:lnTo>
                  <a:cubicBezTo>
                    <a:pt x="343" y="764"/>
                    <a:pt x="348" y="767"/>
                    <a:pt x="353" y="771"/>
                  </a:cubicBezTo>
                  <a:lnTo>
                    <a:pt x="353" y="771"/>
                  </a:lnTo>
                  <a:cubicBezTo>
                    <a:pt x="266" y="842"/>
                    <a:pt x="209" y="959"/>
                    <a:pt x="184" y="1083"/>
                  </a:cubicBezTo>
                  <a:lnTo>
                    <a:pt x="184" y="1083"/>
                  </a:lnTo>
                  <a:cubicBezTo>
                    <a:pt x="149" y="997"/>
                    <a:pt x="207" y="841"/>
                    <a:pt x="237" y="773"/>
                  </a:cubicBezTo>
                  <a:close/>
                  <a:moveTo>
                    <a:pt x="1212" y="332"/>
                  </a:moveTo>
                  <a:lnTo>
                    <a:pt x="1212" y="332"/>
                  </a:lnTo>
                  <a:cubicBezTo>
                    <a:pt x="1193" y="348"/>
                    <a:pt x="1175" y="365"/>
                    <a:pt x="1159" y="383"/>
                  </a:cubicBezTo>
                  <a:lnTo>
                    <a:pt x="1159" y="383"/>
                  </a:lnTo>
                  <a:cubicBezTo>
                    <a:pt x="1157" y="383"/>
                    <a:pt x="1155" y="383"/>
                    <a:pt x="1152" y="383"/>
                  </a:cubicBezTo>
                  <a:lnTo>
                    <a:pt x="1152" y="383"/>
                  </a:lnTo>
                  <a:cubicBezTo>
                    <a:pt x="1050" y="299"/>
                    <a:pt x="918" y="277"/>
                    <a:pt x="789" y="314"/>
                  </a:cubicBezTo>
                  <a:lnTo>
                    <a:pt x="789" y="314"/>
                  </a:lnTo>
                  <a:cubicBezTo>
                    <a:pt x="682" y="346"/>
                    <a:pt x="595" y="435"/>
                    <a:pt x="580" y="542"/>
                  </a:cubicBezTo>
                  <a:lnTo>
                    <a:pt x="580" y="542"/>
                  </a:lnTo>
                  <a:cubicBezTo>
                    <a:pt x="546" y="529"/>
                    <a:pt x="510" y="524"/>
                    <a:pt x="476" y="525"/>
                  </a:cubicBezTo>
                  <a:lnTo>
                    <a:pt x="476" y="525"/>
                  </a:lnTo>
                  <a:cubicBezTo>
                    <a:pt x="587" y="256"/>
                    <a:pt x="1002" y="101"/>
                    <a:pt x="1212" y="332"/>
                  </a:cubicBezTo>
                  <a:close/>
                  <a:moveTo>
                    <a:pt x="1556" y="459"/>
                  </a:moveTo>
                  <a:lnTo>
                    <a:pt x="1556" y="459"/>
                  </a:lnTo>
                  <a:cubicBezTo>
                    <a:pt x="1506" y="484"/>
                    <a:pt x="1461" y="523"/>
                    <a:pt x="1402" y="534"/>
                  </a:cubicBezTo>
                  <a:lnTo>
                    <a:pt x="1402" y="534"/>
                  </a:lnTo>
                  <a:cubicBezTo>
                    <a:pt x="1350" y="480"/>
                    <a:pt x="1291" y="436"/>
                    <a:pt x="1224" y="411"/>
                  </a:cubicBezTo>
                  <a:lnTo>
                    <a:pt x="1224" y="411"/>
                  </a:lnTo>
                  <a:cubicBezTo>
                    <a:pt x="1263" y="373"/>
                    <a:pt x="1308" y="343"/>
                    <a:pt x="1363" y="327"/>
                  </a:cubicBezTo>
                  <a:lnTo>
                    <a:pt x="1363" y="327"/>
                  </a:lnTo>
                  <a:cubicBezTo>
                    <a:pt x="1454" y="301"/>
                    <a:pt x="1553" y="367"/>
                    <a:pt x="1556" y="459"/>
                  </a:cubicBezTo>
                  <a:close/>
                  <a:moveTo>
                    <a:pt x="1791" y="582"/>
                  </a:moveTo>
                  <a:lnTo>
                    <a:pt x="1791" y="582"/>
                  </a:lnTo>
                  <a:cubicBezTo>
                    <a:pt x="1935" y="719"/>
                    <a:pt x="1967" y="1004"/>
                    <a:pt x="1845" y="1161"/>
                  </a:cubicBezTo>
                  <a:lnTo>
                    <a:pt x="1845" y="1161"/>
                  </a:lnTo>
                  <a:cubicBezTo>
                    <a:pt x="1828" y="1145"/>
                    <a:pt x="1808" y="1132"/>
                    <a:pt x="1785" y="1117"/>
                  </a:cubicBezTo>
                  <a:lnTo>
                    <a:pt x="1785" y="1117"/>
                  </a:lnTo>
                  <a:cubicBezTo>
                    <a:pt x="1785" y="1114"/>
                    <a:pt x="1785" y="1112"/>
                    <a:pt x="1784" y="1109"/>
                  </a:cubicBezTo>
                  <a:lnTo>
                    <a:pt x="1784" y="1109"/>
                  </a:lnTo>
                  <a:cubicBezTo>
                    <a:pt x="1775" y="1002"/>
                    <a:pt x="1728" y="893"/>
                    <a:pt x="1650" y="818"/>
                  </a:cubicBezTo>
                  <a:lnTo>
                    <a:pt x="1650" y="818"/>
                  </a:lnTo>
                  <a:cubicBezTo>
                    <a:pt x="1679" y="809"/>
                    <a:pt x="1706" y="800"/>
                    <a:pt x="1734" y="791"/>
                  </a:cubicBezTo>
                  <a:lnTo>
                    <a:pt x="1734" y="791"/>
                  </a:lnTo>
                  <a:cubicBezTo>
                    <a:pt x="1761" y="781"/>
                    <a:pt x="1750" y="739"/>
                    <a:pt x="1722" y="748"/>
                  </a:cubicBezTo>
                  <a:lnTo>
                    <a:pt x="1722" y="748"/>
                  </a:lnTo>
                  <a:cubicBezTo>
                    <a:pt x="1687" y="759"/>
                    <a:pt x="1652" y="771"/>
                    <a:pt x="1616" y="783"/>
                  </a:cubicBezTo>
                  <a:lnTo>
                    <a:pt x="1616" y="783"/>
                  </a:lnTo>
                  <a:cubicBezTo>
                    <a:pt x="1614" y="784"/>
                    <a:pt x="1613" y="785"/>
                    <a:pt x="1611" y="786"/>
                  </a:cubicBezTo>
                  <a:lnTo>
                    <a:pt x="1611" y="786"/>
                  </a:lnTo>
                  <a:cubicBezTo>
                    <a:pt x="1606" y="782"/>
                    <a:pt x="1601" y="778"/>
                    <a:pt x="1596" y="774"/>
                  </a:cubicBezTo>
                  <a:lnTo>
                    <a:pt x="1596" y="774"/>
                  </a:lnTo>
                  <a:cubicBezTo>
                    <a:pt x="1595" y="774"/>
                    <a:pt x="1595" y="773"/>
                    <a:pt x="1594" y="773"/>
                  </a:cubicBezTo>
                  <a:lnTo>
                    <a:pt x="1594" y="773"/>
                  </a:lnTo>
                  <a:cubicBezTo>
                    <a:pt x="1623" y="746"/>
                    <a:pt x="1652" y="719"/>
                    <a:pt x="1681" y="692"/>
                  </a:cubicBezTo>
                  <a:lnTo>
                    <a:pt x="1681" y="692"/>
                  </a:lnTo>
                  <a:cubicBezTo>
                    <a:pt x="1702" y="673"/>
                    <a:pt x="1671" y="642"/>
                    <a:pt x="1650" y="661"/>
                  </a:cubicBezTo>
                  <a:lnTo>
                    <a:pt x="1650" y="661"/>
                  </a:lnTo>
                  <a:cubicBezTo>
                    <a:pt x="1620" y="688"/>
                    <a:pt x="1591" y="715"/>
                    <a:pt x="1561" y="742"/>
                  </a:cubicBezTo>
                  <a:lnTo>
                    <a:pt x="1561" y="742"/>
                  </a:lnTo>
                  <a:cubicBezTo>
                    <a:pt x="1528" y="689"/>
                    <a:pt x="1492" y="636"/>
                    <a:pt x="1452" y="589"/>
                  </a:cubicBezTo>
                  <a:lnTo>
                    <a:pt x="1452" y="589"/>
                  </a:lnTo>
                  <a:cubicBezTo>
                    <a:pt x="1475" y="582"/>
                    <a:pt x="1495" y="571"/>
                    <a:pt x="1518" y="555"/>
                  </a:cubicBezTo>
                  <a:lnTo>
                    <a:pt x="1518" y="555"/>
                  </a:lnTo>
                  <a:cubicBezTo>
                    <a:pt x="1619" y="488"/>
                    <a:pt x="1703" y="499"/>
                    <a:pt x="1791" y="582"/>
                  </a:cubicBezTo>
                  <a:close/>
                  <a:moveTo>
                    <a:pt x="1464" y="1788"/>
                  </a:moveTo>
                  <a:lnTo>
                    <a:pt x="1464" y="1788"/>
                  </a:lnTo>
                  <a:cubicBezTo>
                    <a:pt x="1483" y="1739"/>
                    <a:pt x="1488" y="1687"/>
                    <a:pt x="1477" y="1636"/>
                  </a:cubicBezTo>
                  <a:lnTo>
                    <a:pt x="1477" y="1636"/>
                  </a:lnTo>
                  <a:cubicBezTo>
                    <a:pt x="1510" y="1649"/>
                    <a:pt x="1544" y="1661"/>
                    <a:pt x="1578" y="1674"/>
                  </a:cubicBezTo>
                  <a:lnTo>
                    <a:pt x="1578" y="1674"/>
                  </a:lnTo>
                  <a:cubicBezTo>
                    <a:pt x="1605" y="1684"/>
                    <a:pt x="1616" y="1641"/>
                    <a:pt x="1589" y="1631"/>
                  </a:cubicBezTo>
                  <a:lnTo>
                    <a:pt x="1589" y="1631"/>
                  </a:lnTo>
                  <a:cubicBezTo>
                    <a:pt x="1545" y="1615"/>
                    <a:pt x="1501" y="1598"/>
                    <a:pt x="1457" y="1581"/>
                  </a:cubicBezTo>
                  <a:lnTo>
                    <a:pt x="1457" y="1581"/>
                  </a:lnTo>
                  <a:lnTo>
                    <a:pt x="1457" y="1581"/>
                  </a:lnTo>
                  <a:lnTo>
                    <a:pt x="1457" y="1581"/>
                  </a:lnTo>
                  <a:cubicBezTo>
                    <a:pt x="1502" y="1590"/>
                    <a:pt x="1554" y="1567"/>
                    <a:pt x="1596" y="1532"/>
                  </a:cubicBezTo>
                  <a:lnTo>
                    <a:pt x="1596" y="1532"/>
                  </a:lnTo>
                  <a:cubicBezTo>
                    <a:pt x="1597" y="1535"/>
                    <a:pt x="1597" y="1537"/>
                    <a:pt x="1599" y="1539"/>
                  </a:cubicBezTo>
                  <a:lnTo>
                    <a:pt x="1599" y="1539"/>
                  </a:lnTo>
                  <a:cubicBezTo>
                    <a:pt x="1610" y="1558"/>
                    <a:pt x="1621" y="1577"/>
                    <a:pt x="1633" y="1596"/>
                  </a:cubicBezTo>
                  <a:lnTo>
                    <a:pt x="1633" y="1596"/>
                  </a:lnTo>
                  <a:cubicBezTo>
                    <a:pt x="1647" y="1620"/>
                    <a:pt x="1686" y="1598"/>
                    <a:pt x="1671" y="1573"/>
                  </a:cubicBezTo>
                  <a:lnTo>
                    <a:pt x="1671" y="1573"/>
                  </a:lnTo>
                  <a:cubicBezTo>
                    <a:pt x="1660" y="1554"/>
                    <a:pt x="1648" y="1536"/>
                    <a:pt x="1637" y="1516"/>
                  </a:cubicBezTo>
                  <a:lnTo>
                    <a:pt x="1637" y="1516"/>
                  </a:lnTo>
                  <a:cubicBezTo>
                    <a:pt x="1633" y="1511"/>
                    <a:pt x="1629" y="1508"/>
                    <a:pt x="1624" y="1507"/>
                  </a:cubicBezTo>
                  <a:lnTo>
                    <a:pt x="1624" y="1507"/>
                  </a:lnTo>
                  <a:cubicBezTo>
                    <a:pt x="1709" y="1424"/>
                    <a:pt x="1769" y="1313"/>
                    <a:pt x="1783" y="1197"/>
                  </a:cubicBezTo>
                  <a:lnTo>
                    <a:pt x="1783" y="1197"/>
                  </a:lnTo>
                  <a:cubicBezTo>
                    <a:pt x="2042" y="1392"/>
                    <a:pt x="1709" y="1754"/>
                    <a:pt x="1464" y="1788"/>
                  </a:cubicBezTo>
                  <a:close/>
                  <a:moveTo>
                    <a:pt x="1342" y="1864"/>
                  </a:moveTo>
                  <a:lnTo>
                    <a:pt x="1342" y="1864"/>
                  </a:lnTo>
                  <a:cubicBezTo>
                    <a:pt x="1324" y="1884"/>
                    <a:pt x="1287" y="1911"/>
                    <a:pt x="1244" y="1934"/>
                  </a:cubicBezTo>
                  <a:lnTo>
                    <a:pt x="1244" y="1934"/>
                  </a:lnTo>
                  <a:cubicBezTo>
                    <a:pt x="1244" y="1904"/>
                    <a:pt x="1242" y="1873"/>
                    <a:pt x="1236" y="1843"/>
                  </a:cubicBezTo>
                  <a:lnTo>
                    <a:pt x="1236" y="1843"/>
                  </a:lnTo>
                  <a:cubicBezTo>
                    <a:pt x="1230" y="1815"/>
                    <a:pt x="1187" y="1827"/>
                    <a:pt x="1193" y="1855"/>
                  </a:cubicBezTo>
                  <a:lnTo>
                    <a:pt x="1193" y="1855"/>
                  </a:lnTo>
                  <a:cubicBezTo>
                    <a:pt x="1200" y="1889"/>
                    <a:pt x="1201" y="1922"/>
                    <a:pt x="1198" y="1956"/>
                  </a:cubicBezTo>
                  <a:lnTo>
                    <a:pt x="1198" y="1956"/>
                  </a:lnTo>
                  <a:cubicBezTo>
                    <a:pt x="1182" y="1963"/>
                    <a:pt x="1165" y="1968"/>
                    <a:pt x="1148" y="1972"/>
                  </a:cubicBezTo>
                  <a:lnTo>
                    <a:pt x="1148" y="1972"/>
                  </a:lnTo>
                  <a:cubicBezTo>
                    <a:pt x="1149" y="1963"/>
                    <a:pt x="1149" y="1954"/>
                    <a:pt x="1150" y="1945"/>
                  </a:cubicBezTo>
                  <a:lnTo>
                    <a:pt x="1150" y="1945"/>
                  </a:lnTo>
                  <a:cubicBezTo>
                    <a:pt x="1152" y="1924"/>
                    <a:pt x="1153" y="1904"/>
                    <a:pt x="1154" y="1883"/>
                  </a:cubicBezTo>
                  <a:lnTo>
                    <a:pt x="1154" y="1883"/>
                  </a:lnTo>
                  <a:cubicBezTo>
                    <a:pt x="1156" y="1854"/>
                    <a:pt x="1112" y="1854"/>
                    <a:pt x="1110" y="1883"/>
                  </a:cubicBezTo>
                  <a:lnTo>
                    <a:pt x="1110" y="1883"/>
                  </a:lnTo>
                  <a:cubicBezTo>
                    <a:pt x="1108" y="1904"/>
                    <a:pt x="1107" y="1924"/>
                    <a:pt x="1105" y="1945"/>
                  </a:cubicBezTo>
                  <a:lnTo>
                    <a:pt x="1105" y="1945"/>
                  </a:lnTo>
                  <a:cubicBezTo>
                    <a:pt x="1105" y="1955"/>
                    <a:pt x="1103" y="1967"/>
                    <a:pt x="1102" y="1978"/>
                  </a:cubicBezTo>
                  <a:lnTo>
                    <a:pt x="1102" y="1978"/>
                  </a:lnTo>
                  <a:cubicBezTo>
                    <a:pt x="1060" y="1977"/>
                    <a:pt x="1027" y="1957"/>
                    <a:pt x="1018" y="1903"/>
                  </a:cubicBezTo>
                  <a:lnTo>
                    <a:pt x="1018" y="1903"/>
                  </a:lnTo>
                  <a:cubicBezTo>
                    <a:pt x="1056" y="1874"/>
                    <a:pt x="1087" y="1838"/>
                    <a:pt x="1106" y="1791"/>
                  </a:cubicBezTo>
                  <a:lnTo>
                    <a:pt x="1106" y="1791"/>
                  </a:lnTo>
                  <a:cubicBezTo>
                    <a:pt x="1207" y="1759"/>
                    <a:pt x="1331" y="1697"/>
                    <a:pt x="1396" y="1610"/>
                  </a:cubicBezTo>
                  <a:lnTo>
                    <a:pt x="1396" y="1610"/>
                  </a:lnTo>
                  <a:cubicBezTo>
                    <a:pt x="1441" y="1692"/>
                    <a:pt x="1408" y="1793"/>
                    <a:pt x="1342" y="1864"/>
                  </a:cubicBezTo>
                  <a:lnTo>
                    <a:pt x="457" y="1636"/>
                  </a:lnTo>
                  <a:lnTo>
                    <a:pt x="457" y="1636"/>
                  </a:lnTo>
                  <a:cubicBezTo>
                    <a:pt x="497" y="1640"/>
                    <a:pt x="542" y="1637"/>
                    <a:pt x="591" y="1625"/>
                  </a:cubicBezTo>
                  <a:lnTo>
                    <a:pt x="591" y="1625"/>
                  </a:lnTo>
                  <a:cubicBezTo>
                    <a:pt x="596" y="1624"/>
                    <a:pt x="599" y="1622"/>
                    <a:pt x="603" y="1620"/>
                  </a:cubicBezTo>
                  <a:lnTo>
                    <a:pt x="603" y="1620"/>
                  </a:lnTo>
                  <a:cubicBezTo>
                    <a:pt x="604" y="1622"/>
                    <a:pt x="606" y="1626"/>
                    <a:pt x="607" y="1629"/>
                  </a:cubicBezTo>
                  <a:lnTo>
                    <a:pt x="607" y="1629"/>
                  </a:lnTo>
                  <a:cubicBezTo>
                    <a:pt x="563" y="1650"/>
                    <a:pt x="520" y="1673"/>
                    <a:pt x="479" y="1701"/>
                  </a:cubicBezTo>
                  <a:lnTo>
                    <a:pt x="479" y="1701"/>
                  </a:lnTo>
                  <a:cubicBezTo>
                    <a:pt x="455" y="1716"/>
                    <a:pt x="477" y="1755"/>
                    <a:pt x="502" y="1739"/>
                  </a:cubicBezTo>
                  <a:lnTo>
                    <a:pt x="502" y="1739"/>
                  </a:lnTo>
                  <a:cubicBezTo>
                    <a:pt x="534" y="1717"/>
                    <a:pt x="568" y="1698"/>
                    <a:pt x="603" y="1681"/>
                  </a:cubicBezTo>
                  <a:lnTo>
                    <a:pt x="603" y="1681"/>
                  </a:lnTo>
                  <a:cubicBezTo>
                    <a:pt x="573" y="1709"/>
                    <a:pt x="543" y="1739"/>
                    <a:pt x="514" y="1768"/>
                  </a:cubicBezTo>
                  <a:lnTo>
                    <a:pt x="514" y="1768"/>
                  </a:lnTo>
                  <a:cubicBezTo>
                    <a:pt x="493" y="1788"/>
                    <a:pt x="525" y="1819"/>
                    <a:pt x="546" y="1799"/>
                  </a:cubicBezTo>
                  <a:lnTo>
                    <a:pt x="546" y="1799"/>
                  </a:lnTo>
                  <a:cubicBezTo>
                    <a:pt x="576" y="1769"/>
                    <a:pt x="606" y="1739"/>
                    <a:pt x="637" y="1709"/>
                  </a:cubicBezTo>
                  <a:lnTo>
                    <a:pt x="637" y="1709"/>
                  </a:lnTo>
                  <a:cubicBezTo>
                    <a:pt x="642" y="1704"/>
                    <a:pt x="644" y="1698"/>
                    <a:pt x="643" y="1693"/>
                  </a:cubicBezTo>
                  <a:lnTo>
                    <a:pt x="643" y="1693"/>
                  </a:lnTo>
                  <a:cubicBezTo>
                    <a:pt x="654" y="1708"/>
                    <a:pt x="667" y="1721"/>
                    <a:pt x="681" y="1733"/>
                  </a:cubicBezTo>
                  <a:lnTo>
                    <a:pt x="681" y="1733"/>
                  </a:lnTo>
                  <a:cubicBezTo>
                    <a:pt x="677" y="1737"/>
                    <a:pt x="674" y="1739"/>
                    <a:pt x="672" y="1745"/>
                  </a:cubicBezTo>
                  <a:lnTo>
                    <a:pt x="672" y="1745"/>
                  </a:lnTo>
                  <a:cubicBezTo>
                    <a:pt x="667" y="1761"/>
                    <a:pt x="661" y="1778"/>
                    <a:pt x="655" y="1794"/>
                  </a:cubicBezTo>
                  <a:lnTo>
                    <a:pt x="655" y="1794"/>
                  </a:lnTo>
                  <a:cubicBezTo>
                    <a:pt x="646" y="1821"/>
                    <a:pt x="689" y="1833"/>
                    <a:pt x="698" y="1806"/>
                  </a:cubicBezTo>
                  <a:lnTo>
                    <a:pt x="698" y="1806"/>
                  </a:lnTo>
                  <a:cubicBezTo>
                    <a:pt x="704" y="1790"/>
                    <a:pt x="709" y="1774"/>
                    <a:pt x="714" y="1759"/>
                  </a:cubicBezTo>
                  <a:lnTo>
                    <a:pt x="714" y="1759"/>
                  </a:lnTo>
                  <a:cubicBezTo>
                    <a:pt x="810" y="1820"/>
                    <a:pt x="913" y="1832"/>
                    <a:pt x="1019" y="1813"/>
                  </a:cubicBezTo>
                  <a:lnTo>
                    <a:pt x="1019" y="1813"/>
                  </a:lnTo>
                  <a:cubicBezTo>
                    <a:pt x="864" y="2015"/>
                    <a:pt x="307" y="1897"/>
                    <a:pt x="457" y="1636"/>
                  </a:cubicBezTo>
                  <a:lnTo>
                    <a:pt x="1342" y="1864"/>
                  </a:lnTo>
                  <a:close/>
                  <a:moveTo>
                    <a:pt x="944" y="412"/>
                  </a:moveTo>
                  <a:lnTo>
                    <a:pt x="944" y="412"/>
                  </a:lnTo>
                  <a:cubicBezTo>
                    <a:pt x="911" y="423"/>
                    <a:pt x="866" y="442"/>
                    <a:pt x="818" y="467"/>
                  </a:cubicBezTo>
                  <a:lnTo>
                    <a:pt x="818" y="467"/>
                  </a:lnTo>
                  <a:cubicBezTo>
                    <a:pt x="815" y="447"/>
                    <a:pt x="805" y="430"/>
                    <a:pt x="788" y="418"/>
                  </a:cubicBezTo>
                  <a:lnTo>
                    <a:pt x="788" y="418"/>
                  </a:lnTo>
                  <a:cubicBezTo>
                    <a:pt x="763" y="403"/>
                    <a:pt x="741" y="441"/>
                    <a:pt x="765" y="457"/>
                  </a:cubicBezTo>
                  <a:lnTo>
                    <a:pt x="765" y="457"/>
                  </a:lnTo>
                  <a:cubicBezTo>
                    <a:pt x="773" y="462"/>
                    <a:pt x="777" y="471"/>
                    <a:pt x="775" y="481"/>
                  </a:cubicBezTo>
                  <a:lnTo>
                    <a:pt x="775" y="481"/>
                  </a:lnTo>
                  <a:cubicBezTo>
                    <a:pt x="775" y="484"/>
                    <a:pt x="775" y="487"/>
                    <a:pt x="776" y="490"/>
                  </a:cubicBezTo>
                  <a:lnTo>
                    <a:pt x="776" y="490"/>
                  </a:lnTo>
                  <a:cubicBezTo>
                    <a:pt x="730" y="515"/>
                    <a:pt x="685" y="545"/>
                    <a:pt x="646" y="579"/>
                  </a:cubicBezTo>
                  <a:lnTo>
                    <a:pt x="646" y="579"/>
                  </a:lnTo>
                  <a:cubicBezTo>
                    <a:pt x="646" y="578"/>
                    <a:pt x="644" y="576"/>
                    <a:pt x="644" y="575"/>
                  </a:cubicBezTo>
                  <a:lnTo>
                    <a:pt x="644" y="575"/>
                  </a:lnTo>
                  <a:cubicBezTo>
                    <a:pt x="638" y="453"/>
                    <a:pt x="768" y="377"/>
                    <a:pt x="878" y="363"/>
                  </a:cubicBezTo>
                  <a:lnTo>
                    <a:pt x="878" y="363"/>
                  </a:lnTo>
                  <a:cubicBezTo>
                    <a:pt x="933" y="356"/>
                    <a:pt x="989" y="366"/>
                    <a:pt x="1038" y="389"/>
                  </a:cubicBezTo>
                  <a:lnTo>
                    <a:pt x="1038" y="389"/>
                  </a:lnTo>
                  <a:cubicBezTo>
                    <a:pt x="1008" y="393"/>
                    <a:pt x="977" y="400"/>
                    <a:pt x="944" y="412"/>
                  </a:cubicBezTo>
                  <a:lnTo>
                    <a:pt x="1175" y="1291"/>
                  </a:lnTo>
                  <a:lnTo>
                    <a:pt x="1175" y="1291"/>
                  </a:lnTo>
                  <a:cubicBezTo>
                    <a:pt x="1177" y="1294"/>
                    <a:pt x="1177" y="1294"/>
                    <a:pt x="1175" y="1291"/>
                  </a:cubicBezTo>
                  <a:lnTo>
                    <a:pt x="944" y="412"/>
                  </a:lnTo>
                  <a:close/>
                  <a:moveTo>
                    <a:pt x="1055" y="1128"/>
                  </a:moveTo>
                  <a:lnTo>
                    <a:pt x="1055" y="1128"/>
                  </a:lnTo>
                  <a:cubicBezTo>
                    <a:pt x="1071" y="1133"/>
                    <a:pt x="1087" y="1143"/>
                    <a:pt x="1096" y="1155"/>
                  </a:cubicBezTo>
                  <a:lnTo>
                    <a:pt x="1096" y="1155"/>
                  </a:lnTo>
                  <a:cubicBezTo>
                    <a:pt x="1102" y="1164"/>
                    <a:pt x="1099" y="1173"/>
                    <a:pt x="1092" y="1182"/>
                  </a:cubicBezTo>
                  <a:lnTo>
                    <a:pt x="1092" y="1182"/>
                  </a:lnTo>
                  <a:cubicBezTo>
                    <a:pt x="1080" y="1172"/>
                    <a:pt x="1068" y="1162"/>
                    <a:pt x="1055" y="1152"/>
                  </a:cubicBezTo>
                  <a:lnTo>
                    <a:pt x="1055" y="1152"/>
                  </a:lnTo>
                  <a:cubicBezTo>
                    <a:pt x="1046" y="1144"/>
                    <a:pt x="1033" y="1143"/>
                    <a:pt x="1024" y="1152"/>
                  </a:cubicBezTo>
                  <a:lnTo>
                    <a:pt x="1024" y="1152"/>
                  </a:lnTo>
                  <a:cubicBezTo>
                    <a:pt x="1023" y="1153"/>
                    <a:pt x="1023" y="1154"/>
                    <a:pt x="1022" y="1154"/>
                  </a:cubicBezTo>
                  <a:lnTo>
                    <a:pt x="1022" y="1154"/>
                  </a:lnTo>
                  <a:cubicBezTo>
                    <a:pt x="1007" y="1135"/>
                    <a:pt x="973" y="1156"/>
                    <a:pt x="987" y="1180"/>
                  </a:cubicBezTo>
                  <a:lnTo>
                    <a:pt x="987" y="1180"/>
                  </a:lnTo>
                  <a:cubicBezTo>
                    <a:pt x="998" y="1200"/>
                    <a:pt x="1009" y="1220"/>
                    <a:pt x="1021" y="1241"/>
                  </a:cubicBezTo>
                  <a:lnTo>
                    <a:pt x="1021" y="1241"/>
                  </a:lnTo>
                  <a:cubicBezTo>
                    <a:pt x="998" y="1256"/>
                    <a:pt x="977" y="1273"/>
                    <a:pt x="954" y="1289"/>
                  </a:cubicBezTo>
                  <a:lnTo>
                    <a:pt x="954" y="1289"/>
                  </a:lnTo>
                  <a:cubicBezTo>
                    <a:pt x="957" y="1251"/>
                    <a:pt x="961" y="1212"/>
                    <a:pt x="966" y="1174"/>
                  </a:cubicBezTo>
                  <a:lnTo>
                    <a:pt x="966" y="1174"/>
                  </a:lnTo>
                  <a:cubicBezTo>
                    <a:pt x="969" y="1157"/>
                    <a:pt x="970" y="1116"/>
                    <a:pt x="995" y="1113"/>
                  </a:cubicBezTo>
                  <a:lnTo>
                    <a:pt x="995" y="1113"/>
                  </a:lnTo>
                  <a:cubicBezTo>
                    <a:pt x="1015" y="1111"/>
                    <a:pt x="1038" y="1122"/>
                    <a:pt x="1055" y="1128"/>
                  </a:cubicBezTo>
                  <a:close/>
                  <a:moveTo>
                    <a:pt x="1052" y="1207"/>
                  </a:moveTo>
                  <a:lnTo>
                    <a:pt x="1052" y="1207"/>
                  </a:lnTo>
                  <a:cubicBezTo>
                    <a:pt x="1055" y="1208"/>
                    <a:pt x="1057" y="1210"/>
                    <a:pt x="1060" y="1212"/>
                  </a:cubicBezTo>
                  <a:lnTo>
                    <a:pt x="1060" y="1212"/>
                  </a:lnTo>
                  <a:cubicBezTo>
                    <a:pt x="1058" y="1213"/>
                    <a:pt x="1058" y="1214"/>
                    <a:pt x="1056" y="1214"/>
                  </a:cubicBezTo>
                  <a:lnTo>
                    <a:pt x="1056" y="1214"/>
                  </a:lnTo>
                  <a:cubicBezTo>
                    <a:pt x="1055" y="1212"/>
                    <a:pt x="1054" y="1209"/>
                    <a:pt x="1052" y="1207"/>
                  </a:cubicBezTo>
                  <a:close/>
                  <a:moveTo>
                    <a:pt x="982" y="1429"/>
                  </a:moveTo>
                  <a:lnTo>
                    <a:pt x="982" y="1429"/>
                  </a:lnTo>
                  <a:cubicBezTo>
                    <a:pt x="971" y="1485"/>
                    <a:pt x="836" y="1463"/>
                    <a:pt x="803" y="1446"/>
                  </a:cubicBezTo>
                  <a:lnTo>
                    <a:pt x="803" y="1446"/>
                  </a:lnTo>
                  <a:cubicBezTo>
                    <a:pt x="704" y="1394"/>
                    <a:pt x="815" y="1288"/>
                    <a:pt x="890" y="1231"/>
                  </a:cubicBezTo>
                  <a:lnTo>
                    <a:pt x="890" y="1231"/>
                  </a:lnTo>
                  <a:cubicBezTo>
                    <a:pt x="888" y="1261"/>
                    <a:pt x="887" y="1291"/>
                    <a:pt x="886" y="1316"/>
                  </a:cubicBezTo>
                  <a:lnTo>
                    <a:pt x="886" y="1316"/>
                  </a:lnTo>
                  <a:cubicBezTo>
                    <a:pt x="886" y="1324"/>
                    <a:pt x="888" y="1330"/>
                    <a:pt x="891" y="1335"/>
                  </a:cubicBezTo>
                  <a:lnTo>
                    <a:pt x="891" y="1335"/>
                  </a:lnTo>
                  <a:cubicBezTo>
                    <a:pt x="881" y="1358"/>
                    <a:pt x="872" y="1380"/>
                    <a:pt x="862" y="1402"/>
                  </a:cubicBezTo>
                  <a:lnTo>
                    <a:pt x="862" y="1402"/>
                  </a:lnTo>
                  <a:cubicBezTo>
                    <a:pt x="850" y="1428"/>
                    <a:pt x="889" y="1450"/>
                    <a:pt x="900" y="1425"/>
                  </a:cubicBezTo>
                  <a:lnTo>
                    <a:pt x="900" y="1425"/>
                  </a:lnTo>
                  <a:cubicBezTo>
                    <a:pt x="909" y="1406"/>
                    <a:pt x="916" y="1389"/>
                    <a:pt x="924" y="1371"/>
                  </a:cubicBezTo>
                  <a:lnTo>
                    <a:pt x="924" y="1371"/>
                  </a:lnTo>
                  <a:cubicBezTo>
                    <a:pt x="933" y="1378"/>
                    <a:pt x="945" y="1379"/>
                    <a:pt x="957" y="1370"/>
                  </a:cubicBezTo>
                  <a:lnTo>
                    <a:pt x="957" y="1370"/>
                  </a:lnTo>
                  <a:cubicBezTo>
                    <a:pt x="971" y="1359"/>
                    <a:pt x="985" y="1349"/>
                    <a:pt x="1000" y="1338"/>
                  </a:cubicBezTo>
                  <a:lnTo>
                    <a:pt x="1000" y="1338"/>
                  </a:lnTo>
                  <a:cubicBezTo>
                    <a:pt x="994" y="1368"/>
                    <a:pt x="988" y="1398"/>
                    <a:pt x="982" y="1429"/>
                  </a:cubicBezTo>
                  <a:lnTo>
                    <a:pt x="1263" y="969"/>
                  </a:lnTo>
                  <a:lnTo>
                    <a:pt x="1263" y="969"/>
                  </a:lnTo>
                  <a:cubicBezTo>
                    <a:pt x="1322" y="1048"/>
                    <a:pt x="1375" y="1159"/>
                    <a:pt x="1324" y="1253"/>
                  </a:cubicBezTo>
                  <a:lnTo>
                    <a:pt x="1324" y="1253"/>
                  </a:lnTo>
                  <a:cubicBezTo>
                    <a:pt x="1276" y="1342"/>
                    <a:pt x="1155" y="1383"/>
                    <a:pt x="1060" y="1402"/>
                  </a:cubicBezTo>
                  <a:lnTo>
                    <a:pt x="1060" y="1402"/>
                  </a:lnTo>
                  <a:cubicBezTo>
                    <a:pt x="1065" y="1369"/>
                    <a:pt x="1068" y="1335"/>
                    <a:pt x="1074" y="1308"/>
                  </a:cubicBezTo>
                  <a:lnTo>
                    <a:pt x="1074" y="1308"/>
                  </a:lnTo>
                  <a:cubicBezTo>
                    <a:pt x="1075" y="1299"/>
                    <a:pt x="1074" y="1292"/>
                    <a:pt x="1071" y="1286"/>
                  </a:cubicBezTo>
                  <a:lnTo>
                    <a:pt x="1071" y="1286"/>
                  </a:lnTo>
                  <a:cubicBezTo>
                    <a:pt x="1086" y="1275"/>
                    <a:pt x="1102" y="1264"/>
                    <a:pt x="1117" y="1252"/>
                  </a:cubicBezTo>
                  <a:lnTo>
                    <a:pt x="1117" y="1252"/>
                  </a:lnTo>
                  <a:cubicBezTo>
                    <a:pt x="1120" y="1253"/>
                    <a:pt x="1122" y="1255"/>
                    <a:pt x="1125" y="1256"/>
                  </a:cubicBezTo>
                  <a:lnTo>
                    <a:pt x="1125" y="1256"/>
                  </a:lnTo>
                  <a:cubicBezTo>
                    <a:pt x="1133" y="1261"/>
                    <a:pt x="1141" y="1266"/>
                    <a:pt x="1149" y="1273"/>
                  </a:cubicBezTo>
                  <a:lnTo>
                    <a:pt x="1149" y="1273"/>
                  </a:lnTo>
                  <a:cubicBezTo>
                    <a:pt x="1156" y="1277"/>
                    <a:pt x="1163" y="1282"/>
                    <a:pt x="1169" y="1287"/>
                  </a:cubicBezTo>
                  <a:lnTo>
                    <a:pt x="1169" y="1287"/>
                  </a:lnTo>
                  <a:cubicBezTo>
                    <a:pt x="1171" y="1289"/>
                    <a:pt x="1173" y="1292"/>
                    <a:pt x="1176" y="1294"/>
                  </a:cubicBezTo>
                  <a:lnTo>
                    <a:pt x="1176" y="1294"/>
                  </a:lnTo>
                  <a:cubicBezTo>
                    <a:pt x="1182" y="1297"/>
                    <a:pt x="1187" y="1299"/>
                    <a:pt x="1193" y="1300"/>
                  </a:cubicBezTo>
                  <a:lnTo>
                    <a:pt x="1193" y="1300"/>
                  </a:lnTo>
                  <a:cubicBezTo>
                    <a:pt x="1209" y="1301"/>
                    <a:pt x="1217" y="1285"/>
                    <a:pt x="1215" y="1272"/>
                  </a:cubicBezTo>
                  <a:lnTo>
                    <a:pt x="1215" y="1272"/>
                  </a:lnTo>
                  <a:cubicBezTo>
                    <a:pt x="1212" y="1257"/>
                    <a:pt x="1187" y="1245"/>
                    <a:pt x="1176" y="1237"/>
                  </a:cubicBezTo>
                  <a:lnTo>
                    <a:pt x="1176" y="1237"/>
                  </a:lnTo>
                  <a:cubicBezTo>
                    <a:pt x="1167" y="1231"/>
                    <a:pt x="1157" y="1224"/>
                    <a:pt x="1148" y="1218"/>
                  </a:cubicBezTo>
                  <a:lnTo>
                    <a:pt x="1148" y="1218"/>
                  </a:lnTo>
                  <a:cubicBezTo>
                    <a:pt x="1148" y="1217"/>
                    <a:pt x="1149" y="1217"/>
                    <a:pt x="1149" y="1216"/>
                  </a:cubicBezTo>
                  <a:lnTo>
                    <a:pt x="1149" y="1216"/>
                  </a:lnTo>
                  <a:cubicBezTo>
                    <a:pt x="1175" y="1171"/>
                    <a:pt x="1165" y="1129"/>
                    <a:pt x="1132" y="1099"/>
                  </a:cubicBezTo>
                  <a:lnTo>
                    <a:pt x="1132" y="1099"/>
                  </a:lnTo>
                  <a:cubicBezTo>
                    <a:pt x="1161" y="1072"/>
                    <a:pt x="1190" y="1045"/>
                    <a:pt x="1219" y="1018"/>
                  </a:cubicBezTo>
                  <a:lnTo>
                    <a:pt x="1219" y="1018"/>
                  </a:lnTo>
                  <a:cubicBezTo>
                    <a:pt x="1240" y="999"/>
                    <a:pt x="1209" y="968"/>
                    <a:pt x="1187" y="987"/>
                  </a:cubicBezTo>
                  <a:lnTo>
                    <a:pt x="1187" y="987"/>
                  </a:lnTo>
                  <a:cubicBezTo>
                    <a:pt x="1164" y="1009"/>
                    <a:pt x="1140" y="1031"/>
                    <a:pt x="1116" y="1052"/>
                  </a:cubicBezTo>
                  <a:lnTo>
                    <a:pt x="1116" y="1052"/>
                  </a:lnTo>
                  <a:cubicBezTo>
                    <a:pt x="1131" y="1026"/>
                    <a:pt x="1145" y="1001"/>
                    <a:pt x="1160" y="975"/>
                  </a:cubicBezTo>
                  <a:lnTo>
                    <a:pt x="1160" y="975"/>
                  </a:lnTo>
                  <a:cubicBezTo>
                    <a:pt x="1174" y="950"/>
                    <a:pt x="1136" y="928"/>
                    <a:pt x="1122" y="952"/>
                  </a:cubicBezTo>
                  <a:lnTo>
                    <a:pt x="1122" y="952"/>
                  </a:lnTo>
                  <a:cubicBezTo>
                    <a:pt x="1105" y="982"/>
                    <a:pt x="1088" y="1012"/>
                    <a:pt x="1071" y="1042"/>
                  </a:cubicBezTo>
                  <a:lnTo>
                    <a:pt x="1071" y="1042"/>
                  </a:lnTo>
                  <a:cubicBezTo>
                    <a:pt x="1071" y="1010"/>
                    <a:pt x="1070" y="978"/>
                    <a:pt x="1070" y="946"/>
                  </a:cubicBezTo>
                  <a:lnTo>
                    <a:pt x="1070" y="946"/>
                  </a:lnTo>
                  <a:cubicBezTo>
                    <a:pt x="1070" y="917"/>
                    <a:pt x="1025" y="917"/>
                    <a:pt x="1025" y="946"/>
                  </a:cubicBezTo>
                  <a:lnTo>
                    <a:pt x="1025" y="946"/>
                  </a:lnTo>
                  <a:cubicBezTo>
                    <a:pt x="1026" y="980"/>
                    <a:pt x="1027" y="1015"/>
                    <a:pt x="1027" y="1049"/>
                  </a:cubicBezTo>
                  <a:lnTo>
                    <a:pt x="1027" y="1049"/>
                  </a:lnTo>
                  <a:cubicBezTo>
                    <a:pt x="991" y="1042"/>
                    <a:pt x="955" y="1044"/>
                    <a:pt x="934" y="1070"/>
                  </a:cubicBezTo>
                  <a:lnTo>
                    <a:pt x="934" y="1070"/>
                  </a:lnTo>
                  <a:cubicBezTo>
                    <a:pt x="919" y="1090"/>
                    <a:pt x="909" y="1116"/>
                    <a:pt x="902" y="1143"/>
                  </a:cubicBezTo>
                  <a:lnTo>
                    <a:pt x="902" y="1143"/>
                  </a:lnTo>
                  <a:cubicBezTo>
                    <a:pt x="901" y="1143"/>
                    <a:pt x="900" y="1143"/>
                    <a:pt x="900" y="1144"/>
                  </a:cubicBezTo>
                  <a:lnTo>
                    <a:pt x="900" y="1144"/>
                  </a:lnTo>
                  <a:cubicBezTo>
                    <a:pt x="873" y="1160"/>
                    <a:pt x="842" y="1182"/>
                    <a:pt x="812" y="1208"/>
                  </a:cubicBezTo>
                  <a:lnTo>
                    <a:pt x="812" y="1208"/>
                  </a:lnTo>
                  <a:cubicBezTo>
                    <a:pt x="812" y="1137"/>
                    <a:pt x="834" y="1071"/>
                    <a:pt x="874" y="1008"/>
                  </a:cubicBezTo>
                  <a:lnTo>
                    <a:pt x="874" y="1008"/>
                  </a:lnTo>
                  <a:cubicBezTo>
                    <a:pt x="960" y="874"/>
                    <a:pt x="1159" y="830"/>
                    <a:pt x="1263" y="969"/>
                  </a:cubicBezTo>
                  <a:lnTo>
                    <a:pt x="982" y="1429"/>
                  </a:lnTo>
                  <a:close/>
                  <a:moveTo>
                    <a:pt x="669" y="880"/>
                  </a:moveTo>
                  <a:lnTo>
                    <a:pt x="669" y="880"/>
                  </a:lnTo>
                  <a:cubicBezTo>
                    <a:pt x="700" y="818"/>
                    <a:pt x="745" y="767"/>
                    <a:pt x="795" y="720"/>
                  </a:cubicBezTo>
                  <a:lnTo>
                    <a:pt x="795" y="720"/>
                  </a:lnTo>
                  <a:cubicBezTo>
                    <a:pt x="824" y="694"/>
                    <a:pt x="856" y="672"/>
                    <a:pt x="891" y="654"/>
                  </a:cubicBezTo>
                  <a:lnTo>
                    <a:pt x="891" y="654"/>
                  </a:lnTo>
                  <a:cubicBezTo>
                    <a:pt x="1000" y="590"/>
                    <a:pt x="1021" y="756"/>
                    <a:pt x="1028" y="823"/>
                  </a:cubicBezTo>
                  <a:lnTo>
                    <a:pt x="1028" y="823"/>
                  </a:lnTo>
                  <a:cubicBezTo>
                    <a:pt x="975" y="836"/>
                    <a:pt x="926" y="862"/>
                    <a:pt x="890" y="895"/>
                  </a:cubicBezTo>
                  <a:lnTo>
                    <a:pt x="890" y="895"/>
                  </a:lnTo>
                  <a:cubicBezTo>
                    <a:pt x="881" y="902"/>
                    <a:pt x="873" y="911"/>
                    <a:pt x="864" y="920"/>
                  </a:cubicBezTo>
                  <a:lnTo>
                    <a:pt x="864" y="920"/>
                  </a:lnTo>
                  <a:cubicBezTo>
                    <a:pt x="858" y="896"/>
                    <a:pt x="851" y="873"/>
                    <a:pt x="846" y="850"/>
                  </a:cubicBezTo>
                  <a:lnTo>
                    <a:pt x="846" y="850"/>
                  </a:lnTo>
                  <a:cubicBezTo>
                    <a:pt x="838" y="822"/>
                    <a:pt x="795" y="834"/>
                    <a:pt x="803" y="862"/>
                  </a:cubicBezTo>
                  <a:lnTo>
                    <a:pt x="803" y="862"/>
                  </a:lnTo>
                  <a:cubicBezTo>
                    <a:pt x="810" y="889"/>
                    <a:pt x="818" y="916"/>
                    <a:pt x="825" y="942"/>
                  </a:cubicBezTo>
                  <a:lnTo>
                    <a:pt x="825" y="942"/>
                  </a:lnTo>
                  <a:cubicBezTo>
                    <a:pt x="826" y="948"/>
                    <a:pt x="830" y="952"/>
                    <a:pt x="833" y="955"/>
                  </a:cubicBezTo>
                  <a:lnTo>
                    <a:pt x="833" y="955"/>
                  </a:lnTo>
                  <a:cubicBezTo>
                    <a:pt x="833" y="955"/>
                    <a:pt x="833" y="955"/>
                    <a:pt x="833" y="956"/>
                  </a:cubicBezTo>
                  <a:lnTo>
                    <a:pt x="833" y="956"/>
                  </a:lnTo>
                  <a:lnTo>
                    <a:pt x="833" y="956"/>
                  </a:lnTo>
                  <a:lnTo>
                    <a:pt x="833" y="956"/>
                  </a:lnTo>
                  <a:cubicBezTo>
                    <a:pt x="817" y="938"/>
                    <a:pt x="802" y="921"/>
                    <a:pt x="786" y="904"/>
                  </a:cubicBezTo>
                  <a:lnTo>
                    <a:pt x="786" y="904"/>
                  </a:lnTo>
                  <a:cubicBezTo>
                    <a:pt x="767" y="882"/>
                    <a:pt x="736" y="914"/>
                    <a:pt x="755" y="935"/>
                  </a:cubicBezTo>
                  <a:lnTo>
                    <a:pt x="755" y="935"/>
                  </a:lnTo>
                  <a:cubicBezTo>
                    <a:pt x="770" y="952"/>
                    <a:pt x="786" y="970"/>
                    <a:pt x="801" y="987"/>
                  </a:cubicBezTo>
                  <a:lnTo>
                    <a:pt x="801" y="987"/>
                  </a:lnTo>
                  <a:cubicBezTo>
                    <a:pt x="803" y="989"/>
                    <a:pt x="805" y="991"/>
                    <a:pt x="808" y="992"/>
                  </a:cubicBezTo>
                  <a:lnTo>
                    <a:pt x="808" y="992"/>
                  </a:lnTo>
                  <a:cubicBezTo>
                    <a:pt x="799" y="1007"/>
                    <a:pt x="790" y="1022"/>
                    <a:pt x="783" y="1038"/>
                  </a:cubicBezTo>
                  <a:lnTo>
                    <a:pt x="783" y="1038"/>
                  </a:lnTo>
                  <a:cubicBezTo>
                    <a:pt x="758" y="1026"/>
                    <a:pt x="730" y="1021"/>
                    <a:pt x="703" y="1022"/>
                  </a:cubicBezTo>
                  <a:lnTo>
                    <a:pt x="703" y="1022"/>
                  </a:lnTo>
                  <a:cubicBezTo>
                    <a:pt x="674" y="1024"/>
                    <a:pt x="674" y="1069"/>
                    <a:pt x="703" y="1067"/>
                  </a:cubicBezTo>
                  <a:lnTo>
                    <a:pt x="703" y="1067"/>
                  </a:lnTo>
                  <a:cubicBezTo>
                    <a:pt x="726" y="1065"/>
                    <a:pt x="747" y="1070"/>
                    <a:pt x="767" y="1080"/>
                  </a:cubicBezTo>
                  <a:lnTo>
                    <a:pt x="767" y="1080"/>
                  </a:lnTo>
                  <a:cubicBezTo>
                    <a:pt x="747" y="1139"/>
                    <a:pt x="742" y="1204"/>
                    <a:pt x="750" y="1271"/>
                  </a:cubicBezTo>
                  <a:lnTo>
                    <a:pt x="750" y="1271"/>
                  </a:lnTo>
                  <a:cubicBezTo>
                    <a:pt x="727" y="1302"/>
                    <a:pt x="708" y="1335"/>
                    <a:pt x="702" y="1368"/>
                  </a:cubicBezTo>
                  <a:lnTo>
                    <a:pt x="702" y="1368"/>
                  </a:lnTo>
                  <a:cubicBezTo>
                    <a:pt x="657" y="1379"/>
                    <a:pt x="627" y="1366"/>
                    <a:pt x="608" y="1342"/>
                  </a:cubicBezTo>
                  <a:lnTo>
                    <a:pt x="608" y="1342"/>
                  </a:lnTo>
                  <a:cubicBezTo>
                    <a:pt x="625" y="1333"/>
                    <a:pt x="642" y="1327"/>
                    <a:pt x="661" y="1325"/>
                  </a:cubicBezTo>
                  <a:lnTo>
                    <a:pt x="661" y="1325"/>
                  </a:lnTo>
                  <a:cubicBezTo>
                    <a:pt x="689" y="1322"/>
                    <a:pt x="690" y="1277"/>
                    <a:pt x="661" y="1281"/>
                  </a:cubicBezTo>
                  <a:lnTo>
                    <a:pt x="661" y="1281"/>
                  </a:lnTo>
                  <a:cubicBezTo>
                    <a:pt x="636" y="1283"/>
                    <a:pt x="612" y="1290"/>
                    <a:pt x="589" y="1301"/>
                  </a:cubicBezTo>
                  <a:lnTo>
                    <a:pt x="589" y="1301"/>
                  </a:lnTo>
                  <a:cubicBezTo>
                    <a:pt x="567" y="1224"/>
                    <a:pt x="590" y="1107"/>
                    <a:pt x="597" y="1073"/>
                  </a:cubicBezTo>
                  <a:lnTo>
                    <a:pt x="597" y="1073"/>
                  </a:lnTo>
                  <a:cubicBezTo>
                    <a:pt x="610" y="1005"/>
                    <a:pt x="638" y="941"/>
                    <a:pt x="669" y="880"/>
                  </a:cubicBezTo>
                  <a:lnTo>
                    <a:pt x="630" y="1674"/>
                  </a:lnTo>
                  <a:lnTo>
                    <a:pt x="630" y="1674"/>
                  </a:lnTo>
                  <a:cubicBezTo>
                    <a:pt x="627" y="1673"/>
                    <a:pt x="624" y="1672"/>
                    <a:pt x="620" y="1672"/>
                  </a:cubicBezTo>
                  <a:lnTo>
                    <a:pt x="620" y="1672"/>
                  </a:lnTo>
                  <a:cubicBezTo>
                    <a:pt x="623" y="1671"/>
                    <a:pt x="625" y="1670"/>
                    <a:pt x="627" y="1668"/>
                  </a:cubicBezTo>
                  <a:lnTo>
                    <a:pt x="627" y="1668"/>
                  </a:lnTo>
                  <a:cubicBezTo>
                    <a:pt x="628" y="1671"/>
                    <a:pt x="629" y="1672"/>
                    <a:pt x="630" y="1674"/>
                  </a:cubicBezTo>
                  <a:lnTo>
                    <a:pt x="669" y="880"/>
                  </a:lnTo>
                  <a:close/>
                  <a:moveTo>
                    <a:pt x="948" y="1757"/>
                  </a:moveTo>
                  <a:lnTo>
                    <a:pt x="948" y="1757"/>
                  </a:lnTo>
                  <a:cubicBezTo>
                    <a:pt x="737" y="1778"/>
                    <a:pt x="655" y="1610"/>
                    <a:pt x="628" y="1437"/>
                  </a:cubicBezTo>
                  <a:lnTo>
                    <a:pt x="628" y="1437"/>
                  </a:lnTo>
                  <a:cubicBezTo>
                    <a:pt x="651" y="1442"/>
                    <a:pt x="678" y="1442"/>
                    <a:pt x="709" y="1435"/>
                  </a:cubicBezTo>
                  <a:lnTo>
                    <a:pt x="709" y="1435"/>
                  </a:lnTo>
                  <a:cubicBezTo>
                    <a:pt x="717" y="1453"/>
                    <a:pt x="730" y="1472"/>
                    <a:pt x="749" y="1489"/>
                  </a:cubicBezTo>
                  <a:lnTo>
                    <a:pt x="749" y="1489"/>
                  </a:lnTo>
                  <a:cubicBezTo>
                    <a:pt x="804" y="1538"/>
                    <a:pt x="881" y="1533"/>
                    <a:pt x="950" y="1521"/>
                  </a:cubicBezTo>
                  <a:lnTo>
                    <a:pt x="950" y="1521"/>
                  </a:lnTo>
                  <a:cubicBezTo>
                    <a:pt x="947" y="1543"/>
                    <a:pt x="944" y="1565"/>
                    <a:pt x="942" y="1587"/>
                  </a:cubicBezTo>
                  <a:lnTo>
                    <a:pt x="942" y="1587"/>
                  </a:lnTo>
                  <a:cubicBezTo>
                    <a:pt x="941" y="1598"/>
                    <a:pt x="953" y="1609"/>
                    <a:pt x="964" y="1609"/>
                  </a:cubicBezTo>
                  <a:lnTo>
                    <a:pt x="964" y="1609"/>
                  </a:lnTo>
                  <a:cubicBezTo>
                    <a:pt x="977" y="1609"/>
                    <a:pt x="985" y="1598"/>
                    <a:pt x="987" y="1587"/>
                  </a:cubicBezTo>
                  <a:lnTo>
                    <a:pt x="987" y="1587"/>
                  </a:lnTo>
                  <a:cubicBezTo>
                    <a:pt x="989" y="1562"/>
                    <a:pt x="992" y="1537"/>
                    <a:pt x="995" y="1513"/>
                  </a:cubicBezTo>
                  <a:lnTo>
                    <a:pt x="995" y="1513"/>
                  </a:lnTo>
                  <a:cubicBezTo>
                    <a:pt x="995" y="1512"/>
                    <a:pt x="994" y="1511"/>
                    <a:pt x="994" y="1511"/>
                  </a:cubicBezTo>
                  <a:lnTo>
                    <a:pt x="994" y="1511"/>
                  </a:lnTo>
                  <a:cubicBezTo>
                    <a:pt x="1005" y="1507"/>
                    <a:pt x="1013" y="1500"/>
                    <a:pt x="1021" y="1493"/>
                  </a:cubicBezTo>
                  <a:lnTo>
                    <a:pt x="1021" y="1493"/>
                  </a:lnTo>
                  <a:cubicBezTo>
                    <a:pt x="1034" y="1539"/>
                    <a:pt x="1045" y="1586"/>
                    <a:pt x="1055" y="1632"/>
                  </a:cubicBezTo>
                  <a:lnTo>
                    <a:pt x="1055" y="1632"/>
                  </a:lnTo>
                  <a:cubicBezTo>
                    <a:pt x="1059" y="1648"/>
                    <a:pt x="1082" y="1655"/>
                    <a:pt x="1092" y="1642"/>
                  </a:cubicBezTo>
                  <a:lnTo>
                    <a:pt x="1092" y="1642"/>
                  </a:lnTo>
                  <a:cubicBezTo>
                    <a:pt x="1096" y="1637"/>
                    <a:pt x="1101" y="1632"/>
                    <a:pt x="1105" y="1627"/>
                  </a:cubicBezTo>
                  <a:lnTo>
                    <a:pt x="1105" y="1627"/>
                  </a:lnTo>
                  <a:cubicBezTo>
                    <a:pt x="1118" y="1611"/>
                    <a:pt x="1105" y="1591"/>
                    <a:pt x="1091" y="1589"/>
                  </a:cubicBezTo>
                  <a:lnTo>
                    <a:pt x="1091" y="1589"/>
                  </a:lnTo>
                  <a:cubicBezTo>
                    <a:pt x="1082" y="1548"/>
                    <a:pt x="1071" y="1509"/>
                    <a:pt x="1060" y="1470"/>
                  </a:cubicBezTo>
                  <a:lnTo>
                    <a:pt x="1060" y="1470"/>
                  </a:lnTo>
                  <a:cubicBezTo>
                    <a:pt x="1065" y="1469"/>
                    <a:pt x="1070" y="1467"/>
                    <a:pt x="1075" y="1467"/>
                  </a:cubicBezTo>
                  <a:lnTo>
                    <a:pt x="1075" y="1467"/>
                  </a:lnTo>
                  <a:cubicBezTo>
                    <a:pt x="1075" y="1471"/>
                    <a:pt x="1077" y="1476"/>
                    <a:pt x="1081" y="1479"/>
                  </a:cubicBezTo>
                  <a:lnTo>
                    <a:pt x="1081" y="1479"/>
                  </a:lnTo>
                  <a:cubicBezTo>
                    <a:pt x="1107" y="1501"/>
                    <a:pt x="1128" y="1527"/>
                    <a:pt x="1144" y="1557"/>
                  </a:cubicBezTo>
                  <a:lnTo>
                    <a:pt x="1144" y="1557"/>
                  </a:lnTo>
                  <a:cubicBezTo>
                    <a:pt x="1157" y="1582"/>
                    <a:pt x="1196" y="1560"/>
                    <a:pt x="1182" y="1535"/>
                  </a:cubicBezTo>
                  <a:lnTo>
                    <a:pt x="1182" y="1535"/>
                  </a:lnTo>
                  <a:cubicBezTo>
                    <a:pt x="1166" y="1505"/>
                    <a:pt x="1145" y="1479"/>
                    <a:pt x="1121" y="1456"/>
                  </a:cubicBezTo>
                  <a:lnTo>
                    <a:pt x="1121" y="1456"/>
                  </a:lnTo>
                  <a:cubicBezTo>
                    <a:pt x="1163" y="1444"/>
                    <a:pt x="1206" y="1428"/>
                    <a:pt x="1247" y="1407"/>
                  </a:cubicBezTo>
                  <a:lnTo>
                    <a:pt x="1247" y="1407"/>
                  </a:lnTo>
                  <a:cubicBezTo>
                    <a:pt x="1249" y="1410"/>
                    <a:pt x="1252" y="1414"/>
                    <a:pt x="1256" y="1416"/>
                  </a:cubicBezTo>
                  <a:lnTo>
                    <a:pt x="1256" y="1416"/>
                  </a:lnTo>
                  <a:cubicBezTo>
                    <a:pt x="1499" y="1591"/>
                    <a:pt x="1075" y="1744"/>
                    <a:pt x="948" y="1757"/>
                  </a:cubicBezTo>
                  <a:lnTo>
                    <a:pt x="1613" y="871"/>
                  </a:lnTo>
                  <a:lnTo>
                    <a:pt x="1613" y="871"/>
                  </a:lnTo>
                  <a:cubicBezTo>
                    <a:pt x="1669" y="920"/>
                    <a:pt x="1691" y="1003"/>
                    <a:pt x="1710" y="1071"/>
                  </a:cubicBezTo>
                  <a:lnTo>
                    <a:pt x="1710" y="1071"/>
                  </a:lnTo>
                  <a:cubicBezTo>
                    <a:pt x="1714" y="1087"/>
                    <a:pt x="1717" y="1102"/>
                    <a:pt x="1719" y="1117"/>
                  </a:cubicBezTo>
                  <a:lnTo>
                    <a:pt x="1719" y="1117"/>
                  </a:lnTo>
                  <a:cubicBezTo>
                    <a:pt x="1669" y="1113"/>
                    <a:pt x="1619" y="1116"/>
                    <a:pt x="1568" y="1124"/>
                  </a:cubicBezTo>
                  <a:lnTo>
                    <a:pt x="1568" y="1124"/>
                  </a:lnTo>
                  <a:cubicBezTo>
                    <a:pt x="1540" y="1128"/>
                    <a:pt x="1552" y="1171"/>
                    <a:pt x="1580" y="1167"/>
                  </a:cubicBezTo>
                  <a:lnTo>
                    <a:pt x="1580" y="1167"/>
                  </a:lnTo>
                  <a:cubicBezTo>
                    <a:pt x="1627" y="1159"/>
                    <a:pt x="1674" y="1158"/>
                    <a:pt x="1721" y="1162"/>
                  </a:cubicBezTo>
                  <a:lnTo>
                    <a:pt x="1721" y="1162"/>
                  </a:lnTo>
                  <a:cubicBezTo>
                    <a:pt x="1720" y="1178"/>
                    <a:pt x="1719" y="1194"/>
                    <a:pt x="1715" y="1210"/>
                  </a:cubicBezTo>
                  <a:lnTo>
                    <a:pt x="1715" y="1210"/>
                  </a:lnTo>
                  <a:cubicBezTo>
                    <a:pt x="1699" y="1207"/>
                    <a:pt x="1680" y="1210"/>
                    <a:pt x="1665" y="1213"/>
                  </a:cubicBezTo>
                  <a:lnTo>
                    <a:pt x="1665" y="1213"/>
                  </a:lnTo>
                  <a:cubicBezTo>
                    <a:pt x="1640" y="1217"/>
                    <a:pt x="1617" y="1224"/>
                    <a:pt x="1594" y="1235"/>
                  </a:cubicBezTo>
                  <a:lnTo>
                    <a:pt x="1594" y="1235"/>
                  </a:lnTo>
                  <a:cubicBezTo>
                    <a:pt x="1569" y="1248"/>
                    <a:pt x="1591" y="1286"/>
                    <a:pt x="1616" y="1274"/>
                  </a:cubicBezTo>
                  <a:lnTo>
                    <a:pt x="1616" y="1274"/>
                  </a:lnTo>
                  <a:cubicBezTo>
                    <a:pt x="1633" y="1266"/>
                    <a:pt x="1650" y="1261"/>
                    <a:pt x="1668" y="1256"/>
                  </a:cubicBezTo>
                  <a:lnTo>
                    <a:pt x="1668" y="1256"/>
                  </a:lnTo>
                  <a:cubicBezTo>
                    <a:pt x="1677" y="1255"/>
                    <a:pt x="1687" y="1254"/>
                    <a:pt x="1696" y="1254"/>
                  </a:cubicBezTo>
                  <a:lnTo>
                    <a:pt x="1696" y="1254"/>
                  </a:lnTo>
                  <a:cubicBezTo>
                    <a:pt x="1697" y="1254"/>
                    <a:pt x="1699" y="1254"/>
                    <a:pt x="1701" y="1254"/>
                  </a:cubicBezTo>
                  <a:lnTo>
                    <a:pt x="1701" y="1254"/>
                  </a:lnTo>
                  <a:cubicBezTo>
                    <a:pt x="1701" y="1256"/>
                    <a:pt x="1701" y="1257"/>
                    <a:pt x="1702" y="1259"/>
                  </a:cubicBezTo>
                  <a:lnTo>
                    <a:pt x="1702" y="1259"/>
                  </a:lnTo>
                  <a:cubicBezTo>
                    <a:pt x="1691" y="1289"/>
                    <a:pt x="1677" y="1319"/>
                    <a:pt x="1659" y="1349"/>
                  </a:cubicBezTo>
                  <a:lnTo>
                    <a:pt x="1659" y="1349"/>
                  </a:lnTo>
                  <a:cubicBezTo>
                    <a:pt x="1653" y="1358"/>
                    <a:pt x="1611" y="1422"/>
                    <a:pt x="1564" y="1467"/>
                  </a:cubicBezTo>
                  <a:lnTo>
                    <a:pt x="1564" y="1467"/>
                  </a:lnTo>
                  <a:cubicBezTo>
                    <a:pt x="1545" y="1436"/>
                    <a:pt x="1530" y="1404"/>
                    <a:pt x="1520" y="1368"/>
                  </a:cubicBezTo>
                  <a:lnTo>
                    <a:pt x="1520" y="1368"/>
                  </a:lnTo>
                  <a:cubicBezTo>
                    <a:pt x="1513" y="1340"/>
                    <a:pt x="1470" y="1352"/>
                    <a:pt x="1478" y="1379"/>
                  </a:cubicBezTo>
                  <a:lnTo>
                    <a:pt x="1478" y="1379"/>
                  </a:lnTo>
                  <a:cubicBezTo>
                    <a:pt x="1489" y="1421"/>
                    <a:pt x="1506" y="1460"/>
                    <a:pt x="1530" y="1496"/>
                  </a:cubicBezTo>
                  <a:lnTo>
                    <a:pt x="1530" y="1496"/>
                  </a:lnTo>
                  <a:cubicBezTo>
                    <a:pt x="1500" y="1516"/>
                    <a:pt x="1472" y="1523"/>
                    <a:pt x="1452" y="1500"/>
                  </a:cubicBezTo>
                  <a:lnTo>
                    <a:pt x="1452" y="1500"/>
                  </a:lnTo>
                  <a:cubicBezTo>
                    <a:pt x="1441" y="1462"/>
                    <a:pt x="1431" y="1424"/>
                    <a:pt x="1419" y="1385"/>
                  </a:cubicBezTo>
                  <a:lnTo>
                    <a:pt x="1419" y="1385"/>
                  </a:lnTo>
                  <a:cubicBezTo>
                    <a:pt x="1412" y="1357"/>
                    <a:pt x="1369" y="1369"/>
                    <a:pt x="1377" y="1396"/>
                  </a:cubicBezTo>
                  <a:lnTo>
                    <a:pt x="1377" y="1396"/>
                  </a:lnTo>
                  <a:cubicBezTo>
                    <a:pt x="1383" y="1417"/>
                    <a:pt x="1388" y="1438"/>
                    <a:pt x="1394" y="1459"/>
                  </a:cubicBezTo>
                  <a:lnTo>
                    <a:pt x="1394" y="1459"/>
                  </a:lnTo>
                  <a:cubicBezTo>
                    <a:pt x="1370" y="1424"/>
                    <a:pt x="1335" y="1394"/>
                    <a:pt x="1306" y="1371"/>
                  </a:cubicBezTo>
                  <a:lnTo>
                    <a:pt x="1306" y="1371"/>
                  </a:lnTo>
                  <a:cubicBezTo>
                    <a:pt x="1350" y="1339"/>
                    <a:pt x="1384" y="1299"/>
                    <a:pt x="1401" y="1249"/>
                  </a:cubicBezTo>
                  <a:lnTo>
                    <a:pt x="1401" y="1249"/>
                  </a:lnTo>
                  <a:cubicBezTo>
                    <a:pt x="1425" y="1176"/>
                    <a:pt x="1409" y="1093"/>
                    <a:pt x="1373" y="1018"/>
                  </a:cubicBezTo>
                  <a:lnTo>
                    <a:pt x="1373" y="1018"/>
                  </a:lnTo>
                  <a:cubicBezTo>
                    <a:pt x="1399" y="1000"/>
                    <a:pt x="1426" y="982"/>
                    <a:pt x="1453" y="965"/>
                  </a:cubicBezTo>
                  <a:lnTo>
                    <a:pt x="1453" y="965"/>
                  </a:lnTo>
                  <a:cubicBezTo>
                    <a:pt x="1477" y="949"/>
                    <a:pt x="1455" y="911"/>
                    <a:pt x="1431" y="927"/>
                  </a:cubicBezTo>
                  <a:lnTo>
                    <a:pt x="1431" y="927"/>
                  </a:lnTo>
                  <a:cubicBezTo>
                    <a:pt x="1404" y="943"/>
                    <a:pt x="1378" y="961"/>
                    <a:pt x="1351" y="978"/>
                  </a:cubicBezTo>
                  <a:lnTo>
                    <a:pt x="1351" y="978"/>
                  </a:lnTo>
                  <a:cubicBezTo>
                    <a:pt x="1340" y="961"/>
                    <a:pt x="1328" y="943"/>
                    <a:pt x="1316" y="928"/>
                  </a:cubicBezTo>
                  <a:lnTo>
                    <a:pt x="1316" y="928"/>
                  </a:lnTo>
                  <a:cubicBezTo>
                    <a:pt x="1402" y="847"/>
                    <a:pt x="1506" y="773"/>
                    <a:pt x="1613" y="871"/>
                  </a:cubicBezTo>
                  <a:lnTo>
                    <a:pt x="948" y="1757"/>
                  </a:lnTo>
                  <a:close/>
                  <a:moveTo>
                    <a:pt x="1247" y="620"/>
                  </a:moveTo>
                  <a:lnTo>
                    <a:pt x="1247" y="620"/>
                  </a:lnTo>
                  <a:cubicBezTo>
                    <a:pt x="1267" y="589"/>
                    <a:pt x="1287" y="557"/>
                    <a:pt x="1307" y="526"/>
                  </a:cubicBezTo>
                  <a:lnTo>
                    <a:pt x="1307" y="526"/>
                  </a:lnTo>
                  <a:cubicBezTo>
                    <a:pt x="1380" y="588"/>
                    <a:pt x="1440" y="675"/>
                    <a:pt x="1488" y="750"/>
                  </a:cubicBezTo>
                  <a:lnTo>
                    <a:pt x="1488" y="750"/>
                  </a:lnTo>
                  <a:cubicBezTo>
                    <a:pt x="1406" y="760"/>
                    <a:pt x="1327" y="826"/>
                    <a:pt x="1271" y="879"/>
                  </a:cubicBezTo>
                  <a:lnTo>
                    <a:pt x="1271" y="879"/>
                  </a:lnTo>
                  <a:cubicBezTo>
                    <a:pt x="1262" y="871"/>
                    <a:pt x="1254" y="863"/>
                    <a:pt x="1244" y="856"/>
                  </a:cubicBezTo>
                  <a:lnTo>
                    <a:pt x="1244" y="856"/>
                  </a:lnTo>
                  <a:cubicBezTo>
                    <a:pt x="1217" y="834"/>
                    <a:pt x="1184" y="822"/>
                    <a:pt x="1150" y="816"/>
                  </a:cubicBezTo>
                  <a:lnTo>
                    <a:pt x="1150" y="816"/>
                  </a:lnTo>
                  <a:cubicBezTo>
                    <a:pt x="1159" y="776"/>
                    <a:pt x="1167" y="737"/>
                    <a:pt x="1176" y="697"/>
                  </a:cubicBezTo>
                  <a:lnTo>
                    <a:pt x="1176" y="697"/>
                  </a:lnTo>
                  <a:cubicBezTo>
                    <a:pt x="1182" y="669"/>
                    <a:pt x="1139" y="657"/>
                    <a:pt x="1133" y="685"/>
                  </a:cubicBezTo>
                  <a:lnTo>
                    <a:pt x="1133" y="685"/>
                  </a:lnTo>
                  <a:cubicBezTo>
                    <a:pt x="1123" y="728"/>
                    <a:pt x="1115" y="770"/>
                    <a:pt x="1105" y="813"/>
                  </a:cubicBezTo>
                  <a:lnTo>
                    <a:pt x="1105" y="813"/>
                  </a:lnTo>
                  <a:cubicBezTo>
                    <a:pt x="1101" y="813"/>
                    <a:pt x="1098" y="813"/>
                    <a:pt x="1093" y="813"/>
                  </a:cubicBezTo>
                  <a:lnTo>
                    <a:pt x="1093" y="813"/>
                  </a:lnTo>
                  <a:cubicBezTo>
                    <a:pt x="1083" y="729"/>
                    <a:pt x="1053" y="564"/>
                    <a:pt x="957" y="564"/>
                  </a:cubicBezTo>
                  <a:lnTo>
                    <a:pt x="957" y="564"/>
                  </a:lnTo>
                  <a:cubicBezTo>
                    <a:pt x="823" y="564"/>
                    <a:pt x="700" y="711"/>
                    <a:pt x="634" y="809"/>
                  </a:cubicBezTo>
                  <a:lnTo>
                    <a:pt x="634" y="809"/>
                  </a:lnTo>
                  <a:cubicBezTo>
                    <a:pt x="634" y="810"/>
                    <a:pt x="634" y="810"/>
                    <a:pt x="633" y="810"/>
                  </a:cubicBezTo>
                  <a:lnTo>
                    <a:pt x="633" y="810"/>
                  </a:lnTo>
                  <a:cubicBezTo>
                    <a:pt x="505" y="644"/>
                    <a:pt x="964" y="472"/>
                    <a:pt x="1042" y="452"/>
                  </a:cubicBezTo>
                  <a:lnTo>
                    <a:pt x="1042" y="452"/>
                  </a:lnTo>
                  <a:cubicBezTo>
                    <a:pt x="1069" y="444"/>
                    <a:pt x="1095" y="442"/>
                    <a:pt x="1119" y="443"/>
                  </a:cubicBezTo>
                  <a:lnTo>
                    <a:pt x="1119" y="443"/>
                  </a:lnTo>
                  <a:cubicBezTo>
                    <a:pt x="1121" y="444"/>
                    <a:pt x="1122" y="444"/>
                    <a:pt x="1123" y="445"/>
                  </a:cubicBezTo>
                  <a:lnTo>
                    <a:pt x="1123" y="445"/>
                  </a:lnTo>
                  <a:cubicBezTo>
                    <a:pt x="1123" y="448"/>
                    <a:pt x="1124" y="452"/>
                    <a:pt x="1125" y="454"/>
                  </a:cubicBezTo>
                  <a:lnTo>
                    <a:pt x="1125" y="454"/>
                  </a:lnTo>
                  <a:cubicBezTo>
                    <a:pt x="1119" y="503"/>
                    <a:pt x="1113" y="552"/>
                    <a:pt x="1107" y="601"/>
                  </a:cubicBezTo>
                  <a:lnTo>
                    <a:pt x="1107" y="601"/>
                  </a:lnTo>
                  <a:cubicBezTo>
                    <a:pt x="1103" y="629"/>
                    <a:pt x="1147" y="629"/>
                    <a:pt x="1151" y="601"/>
                  </a:cubicBezTo>
                  <a:lnTo>
                    <a:pt x="1151" y="601"/>
                  </a:lnTo>
                  <a:cubicBezTo>
                    <a:pt x="1157" y="558"/>
                    <a:pt x="1162" y="515"/>
                    <a:pt x="1167" y="473"/>
                  </a:cubicBezTo>
                  <a:lnTo>
                    <a:pt x="1167" y="473"/>
                  </a:lnTo>
                  <a:cubicBezTo>
                    <a:pt x="1171" y="470"/>
                    <a:pt x="1174" y="468"/>
                    <a:pt x="1177" y="464"/>
                  </a:cubicBezTo>
                  <a:lnTo>
                    <a:pt x="1177" y="464"/>
                  </a:lnTo>
                  <a:cubicBezTo>
                    <a:pt x="1179" y="461"/>
                    <a:pt x="1182" y="458"/>
                    <a:pt x="1185" y="455"/>
                  </a:cubicBezTo>
                  <a:lnTo>
                    <a:pt x="1185" y="455"/>
                  </a:lnTo>
                  <a:cubicBezTo>
                    <a:pt x="1215" y="464"/>
                    <a:pt x="1244" y="480"/>
                    <a:pt x="1272" y="499"/>
                  </a:cubicBezTo>
                  <a:lnTo>
                    <a:pt x="1272" y="499"/>
                  </a:lnTo>
                  <a:cubicBezTo>
                    <a:pt x="1251" y="532"/>
                    <a:pt x="1230" y="565"/>
                    <a:pt x="1209" y="598"/>
                  </a:cubicBezTo>
                  <a:lnTo>
                    <a:pt x="1209" y="598"/>
                  </a:lnTo>
                  <a:cubicBezTo>
                    <a:pt x="1193" y="622"/>
                    <a:pt x="1232" y="644"/>
                    <a:pt x="1247" y="620"/>
                  </a:cubicBezTo>
                  <a:lnTo>
                    <a:pt x="358" y="1271"/>
                  </a:lnTo>
                  <a:lnTo>
                    <a:pt x="358" y="1271"/>
                  </a:lnTo>
                  <a:cubicBezTo>
                    <a:pt x="318" y="1274"/>
                    <a:pt x="278" y="1280"/>
                    <a:pt x="240" y="1288"/>
                  </a:cubicBezTo>
                  <a:lnTo>
                    <a:pt x="240" y="1288"/>
                  </a:lnTo>
                  <a:cubicBezTo>
                    <a:pt x="239" y="1282"/>
                    <a:pt x="238" y="1276"/>
                    <a:pt x="238" y="1271"/>
                  </a:cubicBezTo>
                  <a:lnTo>
                    <a:pt x="238" y="1271"/>
                  </a:lnTo>
                  <a:cubicBezTo>
                    <a:pt x="248" y="1274"/>
                    <a:pt x="260" y="1276"/>
                    <a:pt x="270" y="1278"/>
                  </a:cubicBezTo>
                  <a:lnTo>
                    <a:pt x="270" y="1278"/>
                  </a:lnTo>
                  <a:cubicBezTo>
                    <a:pt x="298" y="1284"/>
                    <a:pt x="310" y="1241"/>
                    <a:pt x="282" y="1235"/>
                  </a:cubicBezTo>
                  <a:lnTo>
                    <a:pt x="282" y="1235"/>
                  </a:lnTo>
                  <a:cubicBezTo>
                    <a:pt x="267" y="1232"/>
                    <a:pt x="251" y="1228"/>
                    <a:pt x="236" y="1225"/>
                  </a:cubicBezTo>
                  <a:lnTo>
                    <a:pt x="236" y="1225"/>
                  </a:lnTo>
                  <a:cubicBezTo>
                    <a:pt x="236" y="1211"/>
                    <a:pt x="237" y="1197"/>
                    <a:pt x="238" y="1182"/>
                  </a:cubicBezTo>
                  <a:lnTo>
                    <a:pt x="238" y="1182"/>
                  </a:lnTo>
                  <a:cubicBezTo>
                    <a:pt x="267" y="1192"/>
                    <a:pt x="296" y="1200"/>
                    <a:pt x="328" y="1205"/>
                  </a:cubicBezTo>
                  <a:lnTo>
                    <a:pt x="328" y="1205"/>
                  </a:lnTo>
                  <a:cubicBezTo>
                    <a:pt x="355" y="1209"/>
                    <a:pt x="368" y="1167"/>
                    <a:pt x="339" y="1162"/>
                  </a:cubicBezTo>
                  <a:lnTo>
                    <a:pt x="339" y="1162"/>
                  </a:lnTo>
                  <a:cubicBezTo>
                    <a:pt x="306" y="1157"/>
                    <a:pt x="274" y="1149"/>
                    <a:pt x="242" y="1137"/>
                  </a:cubicBezTo>
                  <a:lnTo>
                    <a:pt x="242" y="1137"/>
                  </a:lnTo>
                  <a:cubicBezTo>
                    <a:pt x="268" y="952"/>
                    <a:pt x="374" y="776"/>
                    <a:pt x="542" y="768"/>
                  </a:cubicBezTo>
                  <a:lnTo>
                    <a:pt x="542" y="768"/>
                  </a:lnTo>
                  <a:cubicBezTo>
                    <a:pt x="546" y="803"/>
                    <a:pt x="564" y="837"/>
                    <a:pt x="600" y="872"/>
                  </a:cubicBezTo>
                  <a:lnTo>
                    <a:pt x="600" y="872"/>
                  </a:lnTo>
                  <a:cubicBezTo>
                    <a:pt x="589" y="896"/>
                    <a:pt x="579" y="923"/>
                    <a:pt x="570" y="952"/>
                  </a:cubicBezTo>
                  <a:lnTo>
                    <a:pt x="570" y="952"/>
                  </a:lnTo>
                  <a:cubicBezTo>
                    <a:pt x="541" y="927"/>
                    <a:pt x="509" y="905"/>
                    <a:pt x="475" y="888"/>
                  </a:cubicBezTo>
                  <a:lnTo>
                    <a:pt x="475" y="888"/>
                  </a:lnTo>
                  <a:cubicBezTo>
                    <a:pt x="449" y="876"/>
                    <a:pt x="426" y="914"/>
                    <a:pt x="452" y="927"/>
                  </a:cubicBezTo>
                  <a:lnTo>
                    <a:pt x="452" y="927"/>
                  </a:lnTo>
                  <a:cubicBezTo>
                    <a:pt x="488" y="944"/>
                    <a:pt x="520" y="966"/>
                    <a:pt x="549" y="993"/>
                  </a:cubicBezTo>
                  <a:lnTo>
                    <a:pt x="549" y="993"/>
                  </a:lnTo>
                  <a:cubicBezTo>
                    <a:pt x="551" y="995"/>
                    <a:pt x="554" y="996"/>
                    <a:pt x="556" y="997"/>
                  </a:cubicBezTo>
                  <a:lnTo>
                    <a:pt x="556" y="997"/>
                  </a:lnTo>
                  <a:cubicBezTo>
                    <a:pt x="554" y="1005"/>
                    <a:pt x="551" y="1013"/>
                    <a:pt x="549" y="1022"/>
                  </a:cubicBezTo>
                  <a:lnTo>
                    <a:pt x="549" y="1022"/>
                  </a:lnTo>
                  <a:cubicBezTo>
                    <a:pt x="518" y="1013"/>
                    <a:pt x="486" y="1005"/>
                    <a:pt x="455" y="997"/>
                  </a:cubicBezTo>
                  <a:lnTo>
                    <a:pt x="455" y="997"/>
                  </a:lnTo>
                  <a:cubicBezTo>
                    <a:pt x="427" y="990"/>
                    <a:pt x="415" y="1033"/>
                    <a:pt x="443" y="1040"/>
                  </a:cubicBezTo>
                  <a:lnTo>
                    <a:pt x="443" y="1040"/>
                  </a:lnTo>
                  <a:cubicBezTo>
                    <a:pt x="475" y="1048"/>
                    <a:pt x="507" y="1056"/>
                    <a:pt x="539" y="1064"/>
                  </a:cubicBezTo>
                  <a:lnTo>
                    <a:pt x="539" y="1064"/>
                  </a:lnTo>
                  <a:cubicBezTo>
                    <a:pt x="536" y="1076"/>
                    <a:pt x="534" y="1088"/>
                    <a:pt x="532" y="1099"/>
                  </a:cubicBezTo>
                  <a:lnTo>
                    <a:pt x="532" y="1099"/>
                  </a:lnTo>
                  <a:cubicBezTo>
                    <a:pt x="531" y="1099"/>
                    <a:pt x="531" y="1099"/>
                    <a:pt x="530" y="1099"/>
                  </a:cubicBezTo>
                  <a:lnTo>
                    <a:pt x="530" y="1099"/>
                  </a:lnTo>
                  <a:cubicBezTo>
                    <a:pt x="506" y="1099"/>
                    <a:pt x="481" y="1100"/>
                    <a:pt x="456" y="1100"/>
                  </a:cubicBezTo>
                  <a:lnTo>
                    <a:pt x="456" y="1100"/>
                  </a:lnTo>
                  <a:cubicBezTo>
                    <a:pt x="427" y="1100"/>
                    <a:pt x="427" y="1144"/>
                    <a:pt x="456" y="1144"/>
                  </a:cubicBezTo>
                  <a:lnTo>
                    <a:pt x="456" y="1144"/>
                  </a:lnTo>
                  <a:cubicBezTo>
                    <a:pt x="479" y="1144"/>
                    <a:pt x="502" y="1144"/>
                    <a:pt x="525" y="1143"/>
                  </a:cubicBezTo>
                  <a:lnTo>
                    <a:pt x="525" y="1143"/>
                  </a:lnTo>
                  <a:cubicBezTo>
                    <a:pt x="516" y="1213"/>
                    <a:pt x="515" y="1280"/>
                    <a:pt x="530" y="1333"/>
                  </a:cubicBezTo>
                  <a:lnTo>
                    <a:pt x="530" y="1333"/>
                  </a:lnTo>
                  <a:cubicBezTo>
                    <a:pt x="477" y="1344"/>
                    <a:pt x="426" y="1358"/>
                    <a:pt x="377" y="1377"/>
                  </a:cubicBezTo>
                  <a:lnTo>
                    <a:pt x="377" y="1377"/>
                  </a:lnTo>
                  <a:cubicBezTo>
                    <a:pt x="350" y="1386"/>
                    <a:pt x="362" y="1430"/>
                    <a:pt x="389" y="1419"/>
                  </a:cubicBezTo>
                  <a:lnTo>
                    <a:pt x="389" y="1419"/>
                  </a:lnTo>
                  <a:cubicBezTo>
                    <a:pt x="437" y="1401"/>
                    <a:pt x="487" y="1387"/>
                    <a:pt x="538" y="1376"/>
                  </a:cubicBezTo>
                  <a:lnTo>
                    <a:pt x="538" y="1376"/>
                  </a:lnTo>
                  <a:cubicBezTo>
                    <a:pt x="508" y="1399"/>
                    <a:pt x="477" y="1422"/>
                    <a:pt x="446" y="1446"/>
                  </a:cubicBezTo>
                  <a:lnTo>
                    <a:pt x="446" y="1446"/>
                  </a:lnTo>
                  <a:cubicBezTo>
                    <a:pt x="423" y="1463"/>
                    <a:pt x="446" y="1501"/>
                    <a:pt x="469" y="1484"/>
                  </a:cubicBezTo>
                  <a:lnTo>
                    <a:pt x="469" y="1484"/>
                  </a:lnTo>
                  <a:cubicBezTo>
                    <a:pt x="503" y="1459"/>
                    <a:pt x="537" y="1433"/>
                    <a:pt x="570" y="1407"/>
                  </a:cubicBezTo>
                  <a:lnTo>
                    <a:pt x="570" y="1407"/>
                  </a:lnTo>
                  <a:cubicBezTo>
                    <a:pt x="571" y="1408"/>
                    <a:pt x="571" y="1409"/>
                    <a:pt x="572" y="1409"/>
                  </a:cubicBezTo>
                  <a:lnTo>
                    <a:pt x="572" y="1409"/>
                  </a:lnTo>
                  <a:cubicBezTo>
                    <a:pt x="564" y="1416"/>
                    <a:pt x="560" y="1426"/>
                    <a:pt x="561" y="1439"/>
                  </a:cubicBezTo>
                  <a:lnTo>
                    <a:pt x="561" y="1439"/>
                  </a:lnTo>
                  <a:cubicBezTo>
                    <a:pt x="567" y="1479"/>
                    <a:pt x="573" y="1520"/>
                    <a:pt x="584" y="1560"/>
                  </a:cubicBezTo>
                  <a:lnTo>
                    <a:pt x="584" y="1560"/>
                  </a:lnTo>
                  <a:cubicBezTo>
                    <a:pt x="580" y="1560"/>
                    <a:pt x="577" y="1560"/>
                    <a:pt x="573" y="1561"/>
                  </a:cubicBezTo>
                  <a:lnTo>
                    <a:pt x="573" y="1561"/>
                  </a:lnTo>
                  <a:cubicBezTo>
                    <a:pt x="381" y="1607"/>
                    <a:pt x="277" y="1489"/>
                    <a:pt x="246" y="1331"/>
                  </a:cubicBezTo>
                  <a:lnTo>
                    <a:pt x="246" y="1331"/>
                  </a:lnTo>
                  <a:cubicBezTo>
                    <a:pt x="283" y="1324"/>
                    <a:pt x="320" y="1318"/>
                    <a:pt x="358" y="1315"/>
                  </a:cubicBezTo>
                  <a:lnTo>
                    <a:pt x="358" y="1315"/>
                  </a:lnTo>
                  <a:cubicBezTo>
                    <a:pt x="386" y="1313"/>
                    <a:pt x="386" y="1268"/>
                    <a:pt x="358" y="1271"/>
                  </a:cubicBezTo>
                  <a:lnTo>
                    <a:pt x="102" y="1098"/>
                  </a:lnTo>
                  <a:lnTo>
                    <a:pt x="102" y="1098"/>
                  </a:lnTo>
                  <a:cubicBezTo>
                    <a:pt x="0" y="1359"/>
                    <a:pt x="46" y="1732"/>
                    <a:pt x="373" y="1786"/>
                  </a:cubicBezTo>
                  <a:lnTo>
                    <a:pt x="373" y="1786"/>
                  </a:lnTo>
                  <a:cubicBezTo>
                    <a:pt x="434" y="1958"/>
                    <a:pt x="753" y="2033"/>
                    <a:pt x="957" y="1939"/>
                  </a:cubicBezTo>
                  <a:lnTo>
                    <a:pt x="957" y="1939"/>
                  </a:lnTo>
                  <a:cubicBezTo>
                    <a:pt x="1002" y="2121"/>
                    <a:pt x="1240" y="2031"/>
                    <a:pt x="1346" y="1948"/>
                  </a:cubicBezTo>
                  <a:lnTo>
                    <a:pt x="1346" y="1948"/>
                  </a:lnTo>
                  <a:cubicBezTo>
                    <a:pt x="1379" y="1922"/>
                    <a:pt x="1409" y="1889"/>
                    <a:pt x="1431" y="1854"/>
                  </a:cubicBezTo>
                  <a:lnTo>
                    <a:pt x="1431" y="1854"/>
                  </a:lnTo>
                  <a:cubicBezTo>
                    <a:pt x="1436" y="1856"/>
                    <a:pt x="1441" y="1857"/>
                    <a:pt x="1447" y="1857"/>
                  </a:cubicBezTo>
                  <a:lnTo>
                    <a:pt x="1447" y="1857"/>
                  </a:lnTo>
                  <a:cubicBezTo>
                    <a:pt x="1728" y="1835"/>
                    <a:pt x="2074" y="1457"/>
                    <a:pt x="1891" y="1211"/>
                  </a:cubicBezTo>
                  <a:lnTo>
                    <a:pt x="1891" y="1211"/>
                  </a:lnTo>
                  <a:cubicBezTo>
                    <a:pt x="2037" y="1039"/>
                    <a:pt x="1992" y="810"/>
                    <a:pt x="1897" y="618"/>
                  </a:cubicBezTo>
                  <a:lnTo>
                    <a:pt x="1897" y="618"/>
                  </a:lnTo>
                  <a:cubicBezTo>
                    <a:pt x="1852" y="529"/>
                    <a:pt x="1776" y="471"/>
                    <a:pt x="1682" y="444"/>
                  </a:cubicBezTo>
                  <a:lnTo>
                    <a:pt x="1682" y="444"/>
                  </a:lnTo>
                  <a:cubicBezTo>
                    <a:pt x="1661" y="438"/>
                    <a:pt x="1641" y="436"/>
                    <a:pt x="1622" y="438"/>
                  </a:cubicBezTo>
                  <a:lnTo>
                    <a:pt x="1622" y="438"/>
                  </a:lnTo>
                  <a:cubicBezTo>
                    <a:pt x="1612" y="344"/>
                    <a:pt x="1530" y="275"/>
                    <a:pt x="1436" y="258"/>
                  </a:cubicBezTo>
                  <a:lnTo>
                    <a:pt x="1436" y="258"/>
                  </a:lnTo>
                  <a:cubicBezTo>
                    <a:pt x="1376" y="246"/>
                    <a:pt x="1318" y="263"/>
                    <a:pt x="1267" y="293"/>
                  </a:cubicBezTo>
                  <a:lnTo>
                    <a:pt x="1267" y="293"/>
                  </a:lnTo>
                  <a:cubicBezTo>
                    <a:pt x="1020" y="0"/>
                    <a:pt x="503" y="203"/>
                    <a:pt x="400" y="541"/>
                  </a:cubicBezTo>
                  <a:lnTo>
                    <a:pt x="400" y="541"/>
                  </a:lnTo>
                  <a:cubicBezTo>
                    <a:pt x="318" y="568"/>
                    <a:pt x="244" y="631"/>
                    <a:pt x="194" y="710"/>
                  </a:cubicBezTo>
                  <a:lnTo>
                    <a:pt x="194" y="710"/>
                  </a:lnTo>
                  <a:cubicBezTo>
                    <a:pt x="140" y="796"/>
                    <a:pt x="84" y="962"/>
                    <a:pt x="116" y="1081"/>
                  </a:cubicBezTo>
                  <a:lnTo>
                    <a:pt x="116" y="1081"/>
                  </a:lnTo>
                  <a:cubicBezTo>
                    <a:pt x="110" y="1085"/>
                    <a:pt x="105" y="1090"/>
                    <a:pt x="102" y="1098"/>
                  </a:cubicBezTo>
                  <a:lnTo>
                    <a:pt x="1247" y="620"/>
                  </a:lnTo>
                  <a:close/>
                </a:path>
              </a:pathLst>
            </a:custGeom>
            <a:solidFill>
              <a:schemeClr val="accent5"/>
            </a:solidFill>
            <a:ln>
              <a:noFill/>
            </a:ln>
            <a:effectLst/>
          </p:spPr>
          <p:txBody>
            <a:bodyPr wrap="none" anchor="ctr"/>
            <a:lstStyle/>
            <a:p>
              <a:endParaRPr lang="es-ES_tradnl" sz="919"/>
            </a:p>
          </p:txBody>
        </p:sp>
        <p:sp>
          <p:nvSpPr>
            <p:cNvPr id="33" name="Freeform 452">
              <a:extLst>
                <a:ext uri="{FF2B5EF4-FFF2-40B4-BE49-F238E27FC236}">
                  <a16:creationId xmlns:a16="http://schemas.microsoft.com/office/drawing/2014/main" id="{401D69B2-FFA6-B546-B56B-BDAD89F31ACF}"/>
                </a:ext>
              </a:extLst>
            </p:cNvPr>
            <p:cNvSpPr>
              <a:spLocks noChangeArrowheads="1"/>
            </p:cNvSpPr>
            <p:nvPr/>
          </p:nvSpPr>
          <p:spPr bwMode="auto">
            <a:xfrm rot="11559599">
              <a:off x="5470738" y="4243042"/>
              <a:ext cx="513265" cy="705475"/>
            </a:xfrm>
            <a:custGeom>
              <a:avLst/>
              <a:gdLst>
                <a:gd name="T0" fmla="*/ 93 w 1070"/>
                <a:gd name="T1" fmla="*/ 410 h 1474"/>
                <a:gd name="T2" fmla="*/ 129 w 1070"/>
                <a:gd name="T3" fmla="*/ 221 h 1474"/>
                <a:gd name="T4" fmla="*/ 166 w 1070"/>
                <a:gd name="T5" fmla="*/ 279 h 1474"/>
                <a:gd name="T6" fmla="*/ 151 w 1070"/>
                <a:gd name="T7" fmla="*/ 694 h 1474"/>
                <a:gd name="T8" fmla="*/ 830 w 1070"/>
                <a:gd name="T9" fmla="*/ 1312 h 1474"/>
                <a:gd name="T10" fmla="*/ 883 w 1070"/>
                <a:gd name="T11" fmla="*/ 1402 h 1474"/>
                <a:gd name="T12" fmla="*/ 782 w 1070"/>
                <a:gd name="T13" fmla="*/ 1295 h 1474"/>
                <a:gd name="T14" fmla="*/ 231 w 1070"/>
                <a:gd name="T15" fmla="*/ 851 h 1474"/>
                <a:gd name="T16" fmla="*/ 251 w 1070"/>
                <a:gd name="T17" fmla="*/ 682 h 1474"/>
                <a:gd name="T18" fmla="*/ 342 w 1070"/>
                <a:gd name="T19" fmla="*/ 564 h 1474"/>
                <a:gd name="T20" fmla="*/ 306 w 1070"/>
                <a:gd name="T21" fmla="*/ 960 h 1474"/>
                <a:gd name="T22" fmla="*/ 231 w 1070"/>
                <a:gd name="T23" fmla="*/ 851 h 1474"/>
                <a:gd name="T24" fmla="*/ 254 w 1070"/>
                <a:gd name="T25" fmla="*/ 419 h 1474"/>
                <a:gd name="T26" fmla="*/ 216 w 1070"/>
                <a:gd name="T27" fmla="*/ 712 h 1474"/>
                <a:gd name="T28" fmla="*/ 184 w 1070"/>
                <a:gd name="T29" fmla="*/ 768 h 1474"/>
                <a:gd name="T30" fmla="*/ 245 w 1070"/>
                <a:gd name="T31" fmla="*/ 344 h 1474"/>
                <a:gd name="T32" fmla="*/ 543 w 1070"/>
                <a:gd name="T33" fmla="*/ 460 h 1474"/>
                <a:gd name="T34" fmla="*/ 290 w 1070"/>
                <a:gd name="T35" fmla="*/ 415 h 1474"/>
                <a:gd name="T36" fmla="*/ 374 w 1070"/>
                <a:gd name="T37" fmla="*/ 552 h 1474"/>
                <a:gd name="T38" fmla="*/ 682 w 1070"/>
                <a:gd name="T39" fmla="*/ 618 h 1474"/>
                <a:gd name="T40" fmla="*/ 479 w 1070"/>
                <a:gd name="T41" fmla="*/ 709 h 1474"/>
                <a:gd name="T42" fmla="*/ 410 w 1070"/>
                <a:gd name="T43" fmla="*/ 611 h 1474"/>
                <a:gd name="T44" fmla="*/ 779 w 1070"/>
                <a:gd name="T45" fmla="*/ 766 h 1474"/>
                <a:gd name="T46" fmla="*/ 479 w 1070"/>
                <a:gd name="T47" fmla="*/ 709 h 1474"/>
                <a:gd name="T48" fmla="*/ 507 w 1070"/>
                <a:gd name="T49" fmla="*/ 769 h 1474"/>
                <a:gd name="T50" fmla="*/ 865 w 1070"/>
                <a:gd name="T51" fmla="*/ 968 h 1474"/>
                <a:gd name="T52" fmla="*/ 333 w 1070"/>
                <a:gd name="T53" fmla="*/ 994 h 1474"/>
                <a:gd name="T54" fmla="*/ 371 w 1070"/>
                <a:gd name="T55" fmla="*/ 610 h 1474"/>
                <a:gd name="T56" fmla="*/ 422 w 1070"/>
                <a:gd name="T57" fmla="*/ 1095 h 1474"/>
                <a:gd name="T58" fmla="*/ 444 w 1070"/>
                <a:gd name="T59" fmla="*/ 1117 h 1474"/>
                <a:gd name="T60" fmla="*/ 476 w 1070"/>
                <a:gd name="T61" fmla="*/ 781 h 1474"/>
                <a:gd name="T62" fmla="*/ 572 w 1070"/>
                <a:gd name="T63" fmla="*/ 940 h 1474"/>
                <a:gd name="T64" fmla="*/ 581 w 1070"/>
                <a:gd name="T65" fmla="*/ 1238 h 1474"/>
                <a:gd name="T66" fmla="*/ 601 w 1070"/>
                <a:gd name="T67" fmla="*/ 989 h 1474"/>
                <a:gd name="T68" fmla="*/ 666 w 1070"/>
                <a:gd name="T69" fmla="*/ 1299 h 1474"/>
                <a:gd name="T70" fmla="*/ 695 w 1070"/>
                <a:gd name="T71" fmla="*/ 1318 h 1474"/>
                <a:gd name="T72" fmla="*/ 750 w 1070"/>
                <a:gd name="T73" fmla="*/ 1241 h 1474"/>
                <a:gd name="T74" fmla="*/ 899 w 1070"/>
                <a:gd name="T75" fmla="*/ 1298 h 1474"/>
                <a:gd name="T76" fmla="*/ 752 w 1070"/>
                <a:gd name="T77" fmla="*/ 1179 h 1474"/>
                <a:gd name="T78" fmla="*/ 899 w 1070"/>
                <a:gd name="T79" fmla="*/ 1298 h 1474"/>
                <a:gd name="T80" fmla="*/ 705 w 1070"/>
                <a:gd name="T81" fmla="*/ 1094 h 1474"/>
                <a:gd name="T82" fmla="*/ 700 w 1070"/>
                <a:gd name="T83" fmla="*/ 1087 h 1474"/>
                <a:gd name="T84" fmla="*/ 647 w 1070"/>
                <a:gd name="T85" fmla="*/ 1003 h 1474"/>
                <a:gd name="T86" fmla="*/ 412 w 1070"/>
                <a:gd name="T87" fmla="*/ 346 h 1474"/>
                <a:gd name="T88" fmla="*/ 492 w 1070"/>
                <a:gd name="T89" fmla="*/ 411 h 1474"/>
                <a:gd name="T90" fmla="*/ 199 w 1070"/>
                <a:gd name="T91" fmla="*/ 271 h 1474"/>
                <a:gd name="T92" fmla="*/ 189 w 1070"/>
                <a:gd name="T93" fmla="*/ 255 h 1474"/>
                <a:gd name="T94" fmla="*/ 412 w 1070"/>
                <a:gd name="T95" fmla="*/ 346 h 1474"/>
                <a:gd name="T96" fmla="*/ 102 w 1070"/>
                <a:gd name="T97" fmla="*/ 178 h 1474"/>
                <a:gd name="T98" fmla="*/ 99 w 1070"/>
                <a:gd name="T99" fmla="*/ 198 h 1474"/>
                <a:gd name="T100" fmla="*/ 109 w 1070"/>
                <a:gd name="T101" fmla="*/ 128 h 1474"/>
                <a:gd name="T102" fmla="*/ 149 w 1070"/>
                <a:gd name="T103" fmla="*/ 191 h 1474"/>
                <a:gd name="T104" fmla="*/ 222 w 1070"/>
                <a:gd name="T105" fmla="*/ 928 h 1474"/>
                <a:gd name="T106" fmla="*/ 899 w 1070"/>
                <a:gd name="T107" fmla="*/ 1452 h 1474"/>
                <a:gd name="T108" fmla="*/ 68 w 1070"/>
                <a:gd name="T109" fmla="*/ 48 h 1474"/>
                <a:gd name="T110" fmla="*/ 61 w 1070"/>
                <a:gd name="T111" fmla="*/ 38 h 1474"/>
                <a:gd name="T112" fmla="*/ 39 w 1070"/>
                <a:gd name="T113" fmla="*/ 18 h 1474"/>
                <a:gd name="T114" fmla="*/ 14 w 1070"/>
                <a:gd name="T115" fmla="*/ 39 h 1474"/>
                <a:gd name="T116" fmla="*/ 53 w 1070"/>
                <a:gd name="T117" fmla="*/ 524 h 1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70" h="1474">
                  <a:moveTo>
                    <a:pt x="95" y="450"/>
                  </a:moveTo>
                  <a:lnTo>
                    <a:pt x="95" y="450"/>
                  </a:lnTo>
                  <a:cubicBezTo>
                    <a:pt x="94" y="437"/>
                    <a:pt x="93" y="423"/>
                    <a:pt x="93" y="410"/>
                  </a:cubicBezTo>
                  <a:lnTo>
                    <a:pt x="93" y="410"/>
                  </a:lnTo>
                  <a:cubicBezTo>
                    <a:pt x="97" y="408"/>
                    <a:pt x="100" y="405"/>
                    <a:pt x="101" y="398"/>
                  </a:cubicBezTo>
                  <a:lnTo>
                    <a:pt x="101" y="398"/>
                  </a:lnTo>
                  <a:cubicBezTo>
                    <a:pt x="110" y="339"/>
                    <a:pt x="120" y="280"/>
                    <a:pt x="129" y="221"/>
                  </a:cubicBezTo>
                  <a:lnTo>
                    <a:pt x="129" y="221"/>
                  </a:lnTo>
                  <a:cubicBezTo>
                    <a:pt x="141" y="240"/>
                    <a:pt x="153" y="259"/>
                    <a:pt x="166" y="279"/>
                  </a:cubicBezTo>
                  <a:lnTo>
                    <a:pt x="166" y="279"/>
                  </a:lnTo>
                  <a:lnTo>
                    <a:pt x="166" y="279"/>
                  </a:lnTo>
                  <a:lnTo>
                    <a:pt x="166" y="279"/>
                  </a:lnTo>
                  <a:cubicBezTo>
                    <a:pt x="161" y="285"/>
                    <a:pt x="160" y="292"/>
                    <a:pt x="164" y="298"/>
                  </a:cubicBezTo>
                  <a:lnTo>
                    <a:pt x="164" y="298"/>
                  </a:lnTo>
                  <a:cubicBezTo>
                    <a:pt x="154" y="430"/>
                    <a:pt x="150" y="562"/>
                    <a:pt x="151" y="694"/>
                  </a:cubicBezTo>
                  <a:lnTo>
                    <a:pt x="151" y="694"/>
                  </a:lnTo>
                  <a:cubicBezTo>
                    <a:pt x="121" y="617"/>
                    <a:pt x="101" y="536"/>
                    <a:pt x="95" y="450"/>
                  </a:cubicBezTo>
                  <a:close/>
                  <a:moveTo>
                    <a:pt x="883" y="1402"/>
                  </a:moveTo>
                  <a:lnTo>
                    <a:pt x="883" y="1402"/>
                  </a:lnTo>
                  <a:cubicBezTo>
                    <a:pt x="866" y="1372"/>
                    <a:pt x="848" y="1342"/>
                    <a:pt x="830" y="1312"/>
                  </a:cubicBezTo>
                  <a:lnTo>
                    <a:pt x="830" y="1312"/>
                  </a:lnTo>
                  <a:cubicBezTo>
                    <a:pt x="851" y="1321"/>
                    <a:pt x="873" y="1327"/>
                    <a:pt x="895" y="1331"/>
                  </a:cubicBezTo>
                  <a:lnTo>
                    <a:pt x="895" y="1331"/>
                  </a:lnTo>
                  <a:cubicBezTo>
                    <a:pt x="891" y="1354"/>
                    <a:pt x="888" y="1378"/>
                    <a:pt x="883" y="1402"/>
                  </a:cubicBezTo>
                  <a:close/>
                  <a:moveTo>
                    <a:pt x="781" y="1369"/>
                  </a:moveTo>
                  <a:lnTo>
                    <a:pt x="781" y="1369"/>
                  </a:lnTo>
                  <a:cubicBezTo>
                    <a:pt x="781" y="1344"/>
                    <a:pt x="782" y="1319"/>
                    <a:pt x="782" y="1295"/>
                  </a:cubicBezTo>
                  <a:lnTo>
                    <a:pt x="782" y="1295"/>
                  </a:lnTo>
                  <a:cubicBezTo>
                    <a:pt x="803" y="1331"/>
                    <a:pt x="825" y="1367"/>
                    <a:pt x="846" y="1403"/>
                  </a:cubicBezTo>
                  <a:lnTo>
                    <a:pt x="846" y="1403"/>
                  </a:lnTo>
                  <a:cubicBezTo>
                    <a:pt x="823" y="1392"/>
                    <a:pt x="802" y="1381"/>
                    <a:pt x="781" y="1369"/>
                  </a:cubicBezTo>
                  <a:close/>
                  <a:moveTo>
                    <a:pt x="231" y="851"/>
                  </a:moveTo>
                  <a:lnTo>
                    <a:pt x="231" y="851"/>
                  </a:lnTo>
                  <a:cubicBezTo>
                    <a:pt x="232" y="850"/>
                    <a:pt x="233" y="849"/>
                    <a:pt x="234" y="847"/>
                  </a:cubicBezTo>
                  <a:lnTo>
                    <a:pt x="234" y="847"/>
                  </a:lnTo>
                  <a:cubicBezTo>
                    <a:pt x="257" y="804"/>
                    <a:pt x="247" y="730"/>
                    <a:pt x="251" y="682"/>
                  </a:cubicBezTo>
                  <a:lnTo>
                    <a:pt x="251" y="682"/>
                  </a:lnTo>
                  <a:cubicBezTo>
                    <a:pt x="257" y="608"/>
                    <a:pt x="267" y="535"/>
                    <a:pt x="280" y="461"/>
                  </a:cubicBezTo>
                  <a:lnTo>
                    <a:pt x="280" y="461"/>
                  </a:lnTo>
                  <a:cubicBezTo>
                    <a:pt x="301" y="496"/>
                    <a:pt x="322" y="530"/>
                    <a:pt x="342" y="564"/>
                  </a:cubicBezTo>
                  <a:lnTo>
                    <a:pt x="342" y="564"/>
                  </a:lnTo>
                  <a:cubicBezTo>
                    <a:pt x="331" y="695"/>
                    <a:pt x="318" y="827"/>
                    <a:pt x="306" y="959"/>
                  </a:cubicBezTo>
                  <a:lnTo>
                    <a:pt x="306" y="959"/>
                  </a:lnTo>
                  <a:lnTo>
                    <a:pt x="306" y="960"/>
                  </a:lnTo>
                  <a:lnTo>
                    <a:pt x="306" y="960"/>
                  </a:lnTo>
                  <a:cubicBezTo>
                    <a:pt x="292" y="941"/>
                    <a:pt x="278" y="922"/>
                    <a:pt x="264" y="903"/>
                  </a:cubicBezTo>
                  <a:lnTo>
                    <a:pt x="264" y="903"/>
                  </a:lnTo>
                  <a:cubicBezTo>
                    <a:pt x="252" y="885"/>
                    <a:pt x="241" y="869"/>
                    <a:pt x="231" y="851"/>
                  </a:cubicBezTo>
                  <a:close/>
                  <a:moveTo>
                    <a:pt x="195" y="326"/>
                  </a:moveTo>
                  <a:lnTo>
                    <a:pt x="195" y="326"/>
                  </a:lnTo>
                  <a:cubicBezTo>
                    <a:pt x="214" y="357"/>
                    <a:pt x="234" y="388"/>
                    <a:pt x="254" y="419"/>
                  </a:cubicBezTo>
                  <a:lnTo>
                    <a:pt x="254" y="419"/>
                  </a:lnTo>
                  <a:cubicBezTo>
                    <a:pt x="244" y="477"/>
                    <a:pt x="234" y="535"/>
                    <a:pt x="228" y="594"/>
                  </a:cubicBezTo>
                  <a:lnTo>
                    <a:pt x="228" y="594"/>
                  </a:lnTo>
                  <a:cubicBezTo>
                    <a:pt x="223" y="633"/>
                    <a:pt x="219" y="672"/>
                    <a:pt x="216" y="712"/>
                  </a:cubicBezTo>
                  <a:lnTo>
                    <a:pt x="216" y="712"/>
                  </a:lnTo>
                  <a:cubicBezTo>
                    <a:pt x="213" y="739"/>
                    <a:pt x="219" y="786"/>
                    <a:pt x="211" y="817"/>
                  </a:cubicBezTo>
                  <a:lnTo>
                    <a:pt x="211" y="817"/>
                  </a:lnTo>
                  <a:cubicBezTo>
                    <a:pt x="201" y="801"/>
                    <a:pt x="192" y="784"/>
                    <a:pt x="184" y="768"/>
                  </a:cubicBezTo>
                  <a:lnTo>
                    <a:pt x="184" y="768"/>
                  </a:lnTo>
                  <a:cubicBezTo>
                    <a:pt x="181" y="621"/>
                    <a:pt x="185" y="473"/>
                    <a:pt x="195" y="326"/>
                  </a:cubicBezTo>
                  <a:close/>
                  <a:moveTo>
                    <a:pt x="290" y="415"/>
                  </a:moveTo>
                  <a:lnTo>
                    <a:pt x="290" y="415"/>
                  </a:lnTo>
                  <a:cubicBezTo>
                    <a:pt x="275" y="392"/>
                    <a:pt x="260" y="367"/>
                    <a:pt x="245" y="344"/>
                  </a:cubicBezTo>
                  <a:lnTo>
                    <a:pt x="245" y="344"/>
                  </a:lnTo>
                  <a:cubicBezTo>
                    <a:pt x="338" y="391"/>
                    <a:pt x="436" y="430"/>
                    <a:pt x="537" y="459"/>
                  </a:cubicBezTo>
                  <a:lnTo>
                    <a:pt x="537" y="459"/>
                  </a:lnTo>
                  <a:cubicBezTo>
                    <a:pt x="538" y="460"/>
                    <a:pt x="541" y="460"/>
                    <a:pt x="543" y="460"/>
                  </a:cubicBezTo>
                  <a:lnTo>
                    <a:pt x="543" y="460"/>
                  </a:lnTo>
                  <a:cubicBezTo>
                    <a:pt x="580" y="497"/>
                    <a:pt x="617" y="537"/>
                    <a:pt x="650" y="578"/>
                  </a:cubicBezTo>
                  <a:lnTo>
                    <a:pt x="650" y="578"/>
                  </a:lnTo>
                  <a:cubicBezTo>
                    <a:pt x="520" y="546"/>
                    <a:pt x="400" y="491"/>
                    <a:pt x="290" y="415"/>
                  </a:cubicBezTo>
                  <a:close/>
                  <a:moveTo>
                    <a:pt x="377" y="554"/>
                  </a:moveTo>
                  <a:lnTo>
                    <a:pt x="377" y="554"/>
                  </a:lnTo>
                  <a:cubicBezTo>
                    <a:pt x="376" y="553"/>
                    <a:pt x="375" y="553"/>
                    <a:pt x="374" y="552"/>
                  </a:cubicBezTo>
                  <a:lnTo>
                    <a:pt x="374" y="552"/>
                  </a:lnTo>
                  <a:cubicBezTo>
                    <a:pt x="359" y="528"/>
                    <a:pt x="344" y="504"/>
                    <a:pt x="329" y="480"/>
                  </a:cubicBezTo>
                  <a:lnTo>
                    <a:pt x="329" y="480"/>
                  </a:lnTo>
                  <a:cubicBezTo>
                    <a:pt x="438" y="546"/>
                    <a:pt x="556" y="592"/>
                    <a:pt x="682" y="618"/>
                  </a:cubicBezTo>
                  <a:lnTo>
                    <a:pt x="682" y="618"/>
                  </a:lnTo>
                  <a:cubicBezTo>
                    <a:pt x="708" y="653"/>
                    <a:pt x="733" y="688"/>
                    <a:pt x="755" y="724"/>
                  </a:cubicBezTo>
                  <a:lnTo>
                    <a:pt x="755" y="724"/>
                  </a:lnTo>
                  <a:cubicBezTo>
                    <a:pt x="623" y="683"/>
                    <a:pt x="496" y="626"/>
                    <a:pt x="377" y="554"/>
                  </a:cubicBezTo>
                  <a:close/>
                  <a:moveTo>
                    <a:pt x="479" y="709"/>
                  </a:moveTo>
                  <a:lnTo>
                    <a:pt x="479" y="709"/>
                  </a:lnTo>
                  <a:cubicBezTo>
                    <a:pt x="477" y="703"/>
                    <a:pt x="471" y="700"/>
                    <a:pt x="465" y="700"/>
                  </a:cubicBezTo>
                  <a:lnTo>
                    <a:pt x="465" y="700"/>
                  </a:lnTo>
                  <a:cubicBezTo>
                    <a:pt x="447" y="670"/>
                    <a:pt x="428" y="640"/>
                    <a:pt x="410" y="611"/>
                  </a:cubicBezTo>
                  <a:lnTo>
                    <a:pt x="410" y="611"/>
                  </a:lnTo>
                  <a:cubicBezTo>
                    <a:pt x="526" y="676"/>
                    <a:pt x="649" y="728"/>
                    <a:pt x="778" y="766"/>
                  </a:cubicBezTo>
                  <a:lnTo>
                    <a:pt x="778" y="766"/>
                  </a:lnTo>
                  <a:lnTo>
                    <a:pt x="779" y="766"/>
                  </a:lnTo>
                  <a:lnTo>
                    <a:pt x="779" y="766"/>
                  </a:lnTo>
                  <a:cubicBezTo>
                    <a:pt x="808" y="818"/>
                    <a:pt x="833" y="872"/>
                    <a:pt x="852" y="927"/>
                  </a:cubicBezTo>
                  <a:lnTo>
                    <a:pt x="852" y="927"/>
                  </a:lnTo>
                  <a:cubicBezTo>
                    <a:pt x="719" y="869"/>
                    <a:pt x="595" y="796"/>
                    <a:pt x="479" y="709"/>
                  </a:cubicBezTo>
                  <a:close/>
                  <a:moveTo>
                    <a:pt x="611" y="943"/>
                  </a:moveTo>
                  <a:lnTo>
                    <a:pt x="611" y="943"/>
                  </a:lnTo>
                  <a:cubicBezTo>
                    <a:pt x="577" y="885"/>
                    <a:pt x="542" y="827"/>
                    <a:pt x="507" y="769"/>
                  </a:cubicBezTo>
                  <a:lnTo>
                    <a:pt x="507" y="769"/>
                  </a:lnTo>
                  <a:cubicBezTo>
                    <a:pt x="618" y="848"/>
                    <a:pt x="736" y="915"/>
                    <a:pt x="863" y="968"/>
                  </a:cubicBezTo>
                  <a:lnTo>
                    <a:pt x="863" y="968"/>
                  </a:lnTo>
                  <a:lnTo>
                    <a:pt x="865" y="968"/>
                  </a:lnTo>
                  <a:lnTo>
                    <a:pt x="865" y="968"/>
                  </a:lnTo>
                  <a:cubicBezTo>
                    <a:pt x="877" y="1009"/>
                    <a:pt x="887" y="1052"/>
                    <a:pt x="893" y="1095"/>
                  </a:cubicBezTo>
                  <a:lnTo>
                    <a:pt x="893" y="1095"/>
                  </a:lnTo>
                  <a:cubicBezTo>
                    <a:pt x="796" y="1050"/>
                    <a:pt x="702" y="999"/>
                    <a:pt x="611" y="943"/>
                  </a:cubicBezTo>
                  <a:close/>
                  <a:moveTo>
                    <a:pt x="333" y="994"/>
                  </a:moveTo>
                  <a:lnTo>
                    <a:pt x="333" y="994"/>
                  </a:lnTo>
                  <a:cubicBezTo>
                    <a:pt x="335" y="991"/>
                    <a:pt x="336" y="989"/>
                    <a:pt x="336" y="985"/>
                  </a:cubicBezTo>
                  <a:lnTo>
                    <a:pt x="336" y="985"/>
                  </a:lnTo>
                  <a:cubicBezTo>
                    <a:pt x="348" y="860"/>
                    <a:pt x="359" y="735"/>
                    <a:pt x="371" y="610"/>
                  </a:cubicBezTo>
                  <a:lnTo>
                    <a:pt x="371" y="610"/>
                  </a:lnTo>
                  <a:cubicBezTo>
                    <a:pt x="396" y="651"/>
                    <a:pt x="422" y="691"/>
                    <a:pt x="446" y="732"/>
                  </a:cubicBezTo>
                  <a:lnTo>
                    <a:pt x="446" y="732"/>
                  </a:lnTo>
                  <a:cubicBezTo>
                    <a:pt x="438" y="853"/>
                    <a:pt x="430" y="974"/>
                    <a:pt x="422" y="1095"/>
                  </a:cubicBezTo>
                  <a:lnTo>
                    <a:pt x="422" y="1095"/>
                  </a:lnTo>
                  <a:cubicBezTo>
                    <a:pt x="391" y="1062"/>
                    <a:pt x="361" y="1029"/>
                    <a:pt x="333" y="994"/>
                  </a:cubicBezTo>
                  <a:close/>
                  <a:moveTo>
                    <a:pt x="444" y="1117"/>
                  </a:moveTo>
                  <a:lnTo>
                    <a:pt x="444" y="1117"/>
                  </a:lnTo>
                  <a:cubicBezTo>
                    <a:pt x="449" y="1115"/>
                    <a:pt x="454" y="1110"/>
                    <a:pt x="454" y="1103"/>
                  </a:cubicBezTo>
                  <a:lnTo>
                    <a:pt x="454" y="1103"/>
                  </a:lnTo>
                  <a:cubicBezTo>
                    <a:pt x="462" y="995"/>
                    <a:pt x="469" y="888"/>
                    <a:pt x="476" y="781"/>
                  </a:cubicBezTo>
                  <a:lnTo>
                    <a:pt x="476" y="781"/>
                  </a:lnTo>
                  <a:cubicBezTo>
                    <a:pt x="508" y="834"/>
                    <a:pt x="540" y="887"/>
                    <a:pt x="572" y="940"/>
                  </a:cubicBezTo>
                  <a:lnTo>
                    <a:pt x="572" y="940"/>
                  </a:lnTo>
                  <a:lnTo>
                    <a:pt x="572" y="940"/>
                  </a:lnTo>
                  <a:lnTo>
                    <a:pt x="572" y="940"/>
                  </a:lnTo>
                  <a:cubicBezTo>
                    <a:pt x="565" y="1032"/>
                    <a:pt x="559" y="1123"/>
                    <a:pt x="553" y="1215"/>
                  </a:cubicBezTo>
                  <a:lnTo>
                    <a:pt x="553" y="1215"/>
                  </a:lnTo>
                  <a:cubicBezTo>
                    <a:pt x="515" y="1184"/>
                    <a:pt x="479" y="1151"/>
                    <a:pt x="444" y="1117"/>
                  </a:cubicBezTo>
                  <a:close/>
                  <a:moveTo>
                    <a:pt x="581" y="1238"/>
                  </a:moveTo>
                  <a:lnTo>
                    <a:pt x="581" y="1238"/>
                  </a:lnTo>
                  <a:cubicBezTo>
                    <a:pt x="583" y="1236"/>
                    <a:pt x="584" y="1233"/>
                    <a:pt x="584" y="1231"/>
                  </a:cubicBezTo>
                  <a:lnTo>
                    <a:pt x="584" y="1231"/>
                  </a:lnTo>
                  <a:cubicBezTo>
                    <a:pt x="590" y="1150"/>
                    <a:pt x="595" y="1069"/>
                    <a:pt x="601" y="989"/>
                  </a:cubicBezTo>
                  <a:lnTo>
                    <a:pt x="601" y="989"/>
                  </a:lnTo>
                  <a:cubicBezTo>
                    <a:pt x="624" y="1028"/>
                    <a:pt x="647" y="1066"/>
                    <a:pt x="671" y="1105"/>
                  </a:cubicBezTo>
                  <a:lnTo>
                    <a:pt x="671" y="1105"/>
                  </a:lnTo>
                  <a:cubicBezTo>
                    <a:pt x="684" y="1170"/>
                    <a:pt x="682" y="1235"/>
                    <a:pt x="666" y="1299"/>
                  </a:cubicBezTo>
                  <a:lnTo>
                    <a:pt x="666" y="1299"/>
                  </a:lnTo>
                  <a:cubicBezTo>
                    <a:pt x="637" y="1280"/>
                    <a:pt x="609" y="1259"/>
                    <a:pt x="581" y="1238"/>
                  </a:cubicBezTo>
                  <a:close/>
                  <a:moveTo>
                    <a:pt x="695" y="1318"/>
                  </a:moveTo>
                  <a:lnTo>
                    <a:pt x="695" y="1318"/>
                  </a:lnTo>
                  <a:cubicBezTo>
                    <a:pt x="708" y="1270"/>
                    <a:pt x="714" y="1223"/>
                    <a:pt x="711" y="1175"/>
                  </a:cubicBezTo>
                  <a:lnTo>
                    <a:pt x="711" y="1175"/>
                  </a:lnTo>
                  <a:cubicBezTo>
                    <a:pt x="725" y="1197"/>
                    <a:pt x="738" y="1219"/>
                    <a:pt x="750" y="1241"/>
                  </a:cubicBezTo>
                  <a:lnTo>
                    <a:pt x="750" y="1241"/>
                  </a:lnTo>
                  <a:cubicBezTo>
                    <a:pt x="750" y="1278"/>
                    <a:pt x="749" y="1314"/>
                    <a:pt x="749" y="1351"/>
                  </a:cubicBezTo>
                  <a:lnTo>
                    <a:pt x="749" y="1351"/>
                  </a:lnTo>
                  <a:cubicBezTo>
                    <a:pt x="731" y="1340"/>
                    <a:pt x="713" y="1329"/>
                    <a:pt x="695" y="1318"/>
                  </a:cubicBezTo>
                  <a:close/>
                  <a:moveTo>
                    <a:pt x="899" y="1298"/>
                  </a:moveTo>
                  <a:lnTo>
                    <a:pt x="899" y="1298"/>
                  </a:lnTo>
                  <a:cubicBezTo>
                    <a:pt x="863" y="1291"/>
                    <a:pt x="830" y="1278"/>
                    <a:pt x="799" y="1260"/>
                  </a:cubicBezTo>
                  <a:lnTo>
                    <a:pt x="799" y="1260"/>
                  </a:lnTo>
                  <a:cubicBezTo>
                    <a:pt x="784" y="1233"/>
                    <a:pt x="768" y="1206"/>
                    <a:pt x="752" y="1179"/>
                  </a:cubicBezTo>
                  <a:lnTo>
                    <a:pt x="752" y="1179"/>
                  </a:lnTo>
                  <a:cubicBezTo>
                    <a:pt x="797" y="1213"/>
                    <a:pt x="847" y="1239"/>
                    <a:pt x="901" y="1257"/>
                  </a:cubicBezTo>
                  <a:lnTo>
                    <a:pt x="901" y="1257"/>
                  </a:lnTo>
                  <a:cubicBezTo>
                    <a:pt x="901" y="1271"/>
                    <a:pt x="900" y="1284"/>
                    <a:pt x="899" y="1298"/>
                  </a:cubicBezTo>
                  <a:close/>
                  <a:moveTo>
                    <a:pt x="902" y="1223"/>
                  </a:moveTo>
                  <a:lnTo>
                    <a:pt x="902" y="1223"/>
                  </a:lnTo>
                  <a:cubicBezTo>
                    <a:pt x="826" y="1196"/>
                    <a:pt x="760" y="1152"/>
                    <a:pt x="705" y="1094"/>
                  </a:cubicBezTo>
                  <a:lnTo>
                    <a:pt x="705" y="1094"/>
                  </a:lnTo>
                  <a:cubicBezTo>
                    <a:pt x="704" y="1092"/>
                    <a:pt x="702" y="1091"/>
                    <a:pt x="701" y="1090"/>
                  </a:cubicBezTo>
                  <a:lnTo>
                    <a:pt x="701" y="1090"/>
                  </a:lnTo>
                  <a:cubicBezTo>
                    <a:pt x="701" y="1089"/>
                    <a:pt x="701" y="1088"/>
                    <a:pt x="700" y="1087"/>
                  </a:cubicBezTo>
                  <a:lnTo>
                    <a:pt x="700" y="1087"/>
                  </a:lnTo>
                  <a:cubicBezTo>
                    <a:pt x="699" y="1081"/>
                    <a:pt x="695" y="1078"/>
                    <a:pt x="692" y="1076"/>
                  </a:cubicBezTo>
                  <a:lnTo>
                    <a:pt x="692" y="1076"/>
                  </a:lnTo>
                  <a:cubicBezTo>
                    <a:pt x="677" y="1052"/>
                    <a:pt x="662" y="1027"/>
                    <a:pt x="647" y="1003"/>
                  </a:cubicBezTo>
                  <a:lnTo>
                    <a:pt x="647" y="1003"/>
                  </a:lnTo>
                  <a:cubicBezTo>
                    <a:pt x="728" y="1051"/>
                    <a:pt x="812" y="1094"/>
                    <a:pt x="898" y="1133"/>
                  </a:cubicBezTo>
                  <a:lnTo>
                    <a:pt x="898" y="1133"/>
                  </a:lnTo>
                  <a:cubicBezTo>
                    <a:pt x="901" y="1162"/>
                    <a:pt x="902" y="1192"/>
                    <a:pt x="902" y="1223"/>
                  </a:cubicBezTo>
                  <a:close/>
                  <a:moveTo>
                    <a:pt x="412" y="346"/>
                  </a:moveTo>
                  <a:lnTo>
                    <a:pt x="412" y="346"/>
                  </a:lnTo>
                  <a:cubicBezTo>
                    <a:pt x="414" y="346"/>
                    <a:pt x="417" y="347"/>
                    <a:pt x="419" y="347"/>
                  </a:cubicBezTo>
                  <a:lnTo>
                    <a:pt x="419" y="347"/>
                  </a:lnTo>
                  <a:cubicBezTo>
                    <a:pt x="444" y="368"/>
                    <a:pt x="468" y="389"/>
                    <a:pt x="492" y="411"/>
                  </a:cubicBezTo>
                  <a:lnTo>
                    <a:pt x="492" y="411"/>
                  </a:lnTo>
                  <a:cubicBezTo>
                    <a:pt x="394" y="379"/>
                    <a:pt x="300" y="338"/>
                    <a:pt x="210" y="288"/>
                  </a:cubicBezTo>
                  <a:lnTo>
                    <a:pt x="210" y="288"/>
                  </a:lnTo>
                  <a:cubicBezTo>
                    <a:pt x="206" y="282"/>
                    <a:pt x="202" y="276"/>
                    <a:pt x="199" y="271"/>
                  </a:cubicBezTo>
                  <a:lnTo>
                    <a:pt x="199" y="271"/>
                  </a:lnTo>
                  <a:cubicBezTo>
                    <a:pt x="199" y="270"/>
                    <a:pt x="199" y="270"/>
                    <a:pt x="199" y="269"/>
                  </a:cubicBezTo>
                  <a:lnTo>
                    <a:pt x="199" y="269"/>
                  </a:lnTo>
                  <a:cubicBezTo>
                    <a:pt x="200" y="262"/>
                    <a:pt x="195" y="256"/>
                    <a:pt x="189" y="255"/>
                  </a:cubicBezTo>
                  <a:lnTo>
                    <a:pt x="189" y="255"/>
                  </a:lnTo>
                  <a:cubicBezTo>
                    <a:pt x="186" y="250"/>
                    <a:pt x="183" y="245"/>
                    <a:pt x="180" y="241"/>
                  </a:cubicBezTo>
                  <a:lnTo>
                    <a:pt x="180" y="241"/>
                  </a:lnTo>
                  <a:cubicBezTo>
                    <a:pt x="257" y="276"/>
                    <a:pt x="335" y="310"/>
                    <a:pt x="412" y="346"/>
                  </a:cubicBezTo>
                  <a:close/>
                  <a:moveTo>
                    <a:pt x="79" y="143"/>
                  </a:moveTo>
                  <a:lnTo>
                    <a:pt x="79" y="143"/>
                  </a:lnTo>
                  <a:cubicBezTo>
                    <a:pt x="87" y="154"/>
                    <a:pt x="95" y="166"/>
                    <a:pt x="102" y="178"/>
                  </a:cubicBezTo>
                  <a:lnTo>
                    <a:pt x="102" y="178"/>
                  </a:lnTo>
                  <a:cubicBezTo>
                    <a:pt x="101" y="182"/>
                    <a:pt x="101" y="185"/>
                    <a:pt x="100" y="188"/>
                  </a:cubicBezTo>
                  <a:lnTo>
                    <a:pt x="100" y="188"/>
                  </a:lnTo>
                  <a:cubicBezTo>
                    <a:pt x="99" y="192"/>
                    <a:pt x="99" y="195"/>
                    <a:pt x="99" y="198"/>
                  </a:cubicBezTo>
                  <a:lnTo>
                    <a:pt x="99" y="198"/>
                  </a:lnTo>
                  <a:cubicBezTo>
                    <a:pt x="95" y="223"/>
                    <a:pt x="91" y="247"/>
                    <a:pt x="88" y="272"/>
                  </a:cubicBezTo>
                  <a:lnTo>
                    <a:pt x="88" y="272"/>
                  </a:lnTo>
                  <a:cubicBezTo>
                    <a:pt x="86" y="229"/>
                    <a:pt x="84" y="185"/>
                    <a:pt x="79" y="143"/>
                  </a:cubicBezTo>
                  <a:close/>
                  <a:moveTo>
                    <a:pt x="109" y="128"/>
                  </a:moveTo>
                  <a:lnTo>
                    <a:pt x="109" y="128"/>
                  </a:lnTo>
                  <a:cubicBezTo>
                    <a:pt x="179" y="171"/>
                    <a:pt x="250" y="216"/>
                    <a:pt x="317" y="267"/>
                  </a:cubicBezTo>
                  <a:lnTo>
                    <a:pt x="317" y="267"/>
                  </a:lnTo>
                  <a:cubicBezTo>
                    <a:pt x="261" y="242"/>
                    <a:pt x="205" y="216"/>
                    <a:pt x="149" y="191"/>
                  </a:cubicBezTo>
                  <a:lnTo>
                    <a:pt x="149" y="191"/>
                  </a:lnTo>
                  <a:cubicBezTo>
                    <a:pt x="136" y="170"/>
                    <a:pt x="122" y="149"/>
                    <a:pt x="109" y="128"/>
                  </a:cubicBezTo>
                  <a:close/>
                  <a:moveTo>
                    <a:pt x="222" y="928"/>
                  </a:moveTo>
                  <a:lnTo>
                    <a:pt x="222" y="928"/>
                  </a:lnTo>
                  <a:cubicBezTo>
                    <a:pt x="379" y="1165"/>
                    <a:pt x="608" y="1349"/>
                    <a:pt x="865" y="1466"/>
                  </a:cubicBezTo>
                  <a:lnTo>
                    <a:pt x="865" y="1466"/>
                  </a:lnTo>
                  <a:cubicBezTo>
                    <a:pt x="880" y="1473"/>
                    <a:pt x="894" y="1463"/>
                    <a:pt x="899" y="1452"/>
                  </a:cubicBezTo>
                  <a:lnTo>
                    <a:pt x="899" y="1452"/>
                  </a:lnTo>
                  <a:cubicBezTo>
                    <a:pt x="911" y="1453"/>
                    <a:pt x="923" y="1449"/>
                    <a:pt x="926" y="1434"/>
                  </a:cubicBezTo>
                  <a:lnTo>
                    <a:pt x="926" y="1434"/>
                  </a:lnTo>
                  <a:cubicBezTo>
                    <a:pt x="1069" y="807"/>
                    <a:pt x="564" y="327"/>
                    <a:pt x="68" y="48"/>
                  </a:cubicBezTo>
                  <a:lnTo>
                    <a:pt x="68" y="48"/>
                  </a:lnTo>
                  <a:cubicBezTo>
                    <a:pt x="66" y="47"/>
                    <a:pt x="65" y="46"/>
                    <a:pt x="63" y="46"/>
                  </a:cubicBezTo>
                  <a:lnTo>
                    <a:pt x="63" y="46"/>
                  </a:lnTo>
                  <a:cubicBezTo>
                    <a:pt x="62" y="43"/>
                    <a:pt x="62" y="40"/>
                    <a:pt x="61" y="38"/>
                  </a:cubicBezTo>
                  <a:lnTo>
                    <a:pt x="61" y="38"/>
                  </a:lnTo>
                  <a:cubicBezTo>
                    <a:pt x="58" y="26"/>
                    <a:pt x="50" y="21"/>
                    <a:pt x="41" y="20"/>
                  </a:cubicBezTo>
                  <a:lnTo>
                    <a:pt x="41" y="20"/>
                  </a:lnTo>
                  <a:cubicBezTo>
                    <a:pt x="40" y="20"/>
                    <a:pt x="40" y="19"/>
                    <a:pt x="39" y="18"/>
                  </a:cubicBezTo>
                  <a:lnTo>
                    <a:pt x="39" y="18"/>
                  </a:lnTo>
                  <a:cubicBezTo>
                    <a:pt x="28" y="0"/>
                    <a:pt x="0" y="17"/>
                    <a:pt x="12" y="35"/>
                  </a:cubicBezTo>
                  <a:lnTo>
                    <a:pt x="12" y="35"/>
                  </a:lnTo>
                  <a:cubicBezTo>
                    <a:pt x="12" y="36"/>
                    <a:pt x="13" y="37"/>
                    <a:pt x="14" y="39"/>
                  </a:cubicBezTo>
                  <a:lnTo>
                    <a:pt x="14" y="39"/>
                  </a:lnTo>
                  <a:cubicBezTo>
                    <a:pt x="13" y="43"/>
                    <a:pt x="13" y="47"/>
                    <a:pt x="14" y="52"/>
                  </a:cubicBezTo>
                  <a:lnTo>
                    <a:pt x="14" y="52"/>
                  </a:lnTo>
                  <a:cubicBezTo>
                    <a:pt x="52" y="206"/>
                    <a:pt x="36" y="366"/>
                    <a:pt x="53" y="524"/>
                  </a:cubicBezTo>
                  <a:lnTo>
                    <a:pt x="53" y="524"/>
                  </a:lnTo>
                  <a:cubicBezTo>
                    <a:pt x="69" y="673"/>
                    <a:pt x="141" y="806"/>
                    <a:pt x="222" y="928"/>
                  </a:cubicBezTo>
                  <a:close/>
                </a:path>
              </a:pathLst>
            </a:custGeom>
            <a:solidFill>
              <a:schemeClr val="accent6"/>
            </a:solidFill>
            <a:ln>
              <a:noFill/>
            </a:ln>
            <a:effectLst/>
          </p:spPr>
          <p:txBody>
            <a:bodyPr wrap="none" anchor="ctr"/>
            <a:lstStyle/>
            <a:p>
              <a:endParaRPr lang="es-ES_tradnl" sz="919"/>
            </a:p>
          </p:txBody>
        </p:sp>
      </p:grpSp>
      <p:pic>
        <p:nvPicPr>
          <p:cNvPr id="443" name="Picture 442" descr="A picture containing text, map&#10;&#10;Description automatically generated">
            <a:extLst>
              <a:ext uri="{FF2B5EF4-FFF2-40B4-BE49-F238E27FC236}">
                <a16:creationId xmlns:a16="http://schemas.microsoft.com/office/drawing/2014/main" id="{9E09DA7C-7426-A84C-BFC0-7C9D61968E9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92841" y="2055840"/>
            <a:ext cx="4479577" cy="2452549"/>
          </a:xfrm>
          <a:prstGeom prst="rect">
            <a:avLst/>
          </a:prstGeom>
        </p:spPr>
      </p:pic>
      <p:pic>
        <p:nvPicPr>
          <p:cNvPr id="445" name="image1.png">
            <a:extLst>
              <a:ext uri="{FF2B5EF4-FFF2-40B4-BE49-F238E27FC236}">
                <a16:creationId xmlns:a16="http://schemas.microsoft.com/office/drawing/2014/main" id="{29217CA0-1D97-274D-A2F0-CAF77901933C}"/>
              </a:ext>
            </a:extLst>
          </p:cNvPr>
          <p:cNvPicPr/>
          <p:nvPr/>
        </p:nvPicPr>
        <p:blipFill>
          <a:blip r:embed="rId4"/>
          <a:srcRect/>
          <a:stretch>
            <a:fillRect/>
          </a:stretch>
        </p:blipFill>
        <p:spPr>
          <a:xfrm>
            <a:off x="6028358" y="2055840"/>
            <a:ext cx="2711667" cy="2452549"/>
          </a:xfrm>
          <a:prstGeom prst="rect">
            <a:avLst/>
          </a:prstGeom>
          <a:ln/>
        </p:spPr>
      </p:pic>
      <p:sp>
        <p:nvSpPr>
          <p:cNvPr id="442" name="Left-Right Arrow 441">
            <a:extLst>
              <a:ext uri="{FF2B5EF4-FFF2-40B4-BE49-F238E27FC236}">
                <a16:creationId xmlns:a16="http://schemas.microsoft.com/office/drawing/2014/main" id="{CFE6492C-B52A-E641-AE08-22AFCF513F84}"/>
              </a:ext>
            </a:extLst>
          </p:cNvPr>
          <p:cNvSpPr/>
          <p:nvPr/>
        </p:nvSpPr>
        <p:spPr>
          <a:xfrm>
            <a:off x="5327725" y="3194213"/>
            <a:ext cx="645325" cy="175801"/>
          </a:xfrm>
          <a:prstGeom prst="leftRightArrow">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4" name="TextBox 443">
            <a:extLst>
              <a:ext uri="{FF2B5EF4-FFF2-40B4-BE49-F238E27FC236}">
                <a16:creationId xmlns:a16="http://schemas.microsoft.com/office/drawing/2014/main" id="{099D378B-6258-1C4D-B24D-6FEE1FD92CCD}"/>
              </a:ext>
            </a:extLst>
          </p:cNvPr>
          <p:cNvSpPr txBox="1"/>
          <p:nvPr/>
        </p:nvSpPr>
        <p:spPr>
          <a:xfrm>
            <a:off x="792841" y="4524994"/>
            <a:ext cx="4479577" cy="646331"/>
          </a:xfrm>
          <a:prstGeom prst="rect">
            <a:avLst/>
          </a:prstGeom>
          <a:noFill/>
        </p:spPr>
        <p:txBody>
          <a:bodyPr wrap="square" rtlCol="0">
            <a:spAutoFit/>
          </a:bodyPr>
          <a:lstStyle/>
          <a:p>
            <a:r>
              <a:rPr lang="en-US" dirty="0">
                <a:solidFill>
                  <a:schemeClr val="tx2"/>
                </a:solidFill>
                <a:latin typeface="Handlee" panose="02000000000000000000" pitchFamily="2" charset="77"/>
              </a:rPr>
              <a:t>Domains of altered states of consciousness (</a:t>
            </a:r>
            <a:r>
              <a:rPr lang="en-US" dirty="0" err="1">
                <a:solidFill>
                  <a:schemeClr val="tx2"/>
                </a:solidFill>
                <a:latin typeface="Handlee" panose="02000000000000000000" pitchFamily="2" charset="77"/>
              </a:rPr>
              <a:t>Studerus</a:t>
            </a:r>
            <a:r>
              <a:rPr lang="en-US" dirty="0">
                <a:solidFill>
                  <a:schemeClr val="tx2"/>
                </a:solidFill>
                <a:latin typeface="Handlee" panose="02000000000000000000" pitchFamily="2" charset="77"/>
              </a:rPr>
              <a:t> et al. 2011)</a:t>
            </a:r>
          </a:p>
        </p:txBody>
      </p:sp>
      <p:sp>
        <p:nvSpPr>
          <p:cNvPr id="446" name="TextBox 445">
            <a:extLst>
              <a:ext uri="{FF2B5EF4-FFF2-40B4-BE49-F238E27FC236}">
                <a16:creationId xmlns:a16="http://schemas.microsoft.com/office/drawing/2014/main" id="{E2080AE4-254D-DC48-A82E-725023C21812}"/>
              </a:ext>
            </a:extLst>
          </p:cNvPr>
          <p:cNvSpPr txBox="1"/>
          <p:nvPr/>
        </p:nvSpPr>
        <p:spPr>
          <a:xfrm>
            <a:off x="6549765" y="4580652"/>
            <a:ext cx="1668851" cy="369332"/>
          </a:xfrm>
          <a:prstGeom prst="rect">
            <a:avLst/>
          </a:prstGeom>
          <a:noFill/>
        </p:spPr>
        <p:txBody>
          <a:bodyPr wrap="square" rtlCol="0">
            <a:spAutoFit/>
          </a:bodyPr>
          <a:lstStyle/>
          <a:p>
            <a:r>
              <a:rPr lang="en-US" dirty="0">
                <a:solidFill>
                  <a:schemeClr val="tx2"/>
                </a:solidFill>
                <a:latin typeface="Handlee" panose="02000000000000000000" pitchFamily="2" charset="77"/>
              </a:rPr>
              <a:t>ACT processes</a:t>
            </a:r>
          </a:p>
        </p:txBody>
      </p:sp>
      <p:sp>
        <p:nvSpPr>
          <p:cNvPr id="447" name="Donut 446">
            <a:extLst>
              <a:ext uri="{FF2B5EF4-FFF2-40B4-BE49-F238E27FC236}">
                <a16:creationId xmlns:a16="http://schemas.microsoft.com/office/drawing/2014/main" id="{B23D9D52-324C-6E4A-BC98-81269470515E}"/>
              </a:ext>
            </a:extLst>
          </p:cNvPr>
          <p:cNvSpPr/>
          <p:nvPr/>
        </p:nvSpPr>
        <p:spPr>
          <a:xfrm>
            <a:off x="4027861" y="2295769"/>
            <a:ext cx="1188195" cy="1972687"/>
          </a:xfrm>
          <a:prstGeom prst="donut">
            <a:avLst>
              <a:gd name="adj" fmla="val 1274"/>
            </a:avLst>
          </a:prstGeom>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48" name="Donut 447">
            <a:extLst>
              <a:ext uri="{FF2B5EF4-FFF2-40B4-BE49-F238E27FC236}">
                <a16:creationId xmlns:a16="http://schemas.microsoft.com/office/drawing/2014/main" id="{98657F22-E9FB-0C40-9B0B-EA75442F363A}"/>
              </a:ext>
            </a:extLst>
          </p:cNvPr>
          <p:cNvSpPr/>
          <p:nvPr/>
        </p:nvSpPr>
        <p:spPr>
          <a:xfrm>
            <a:off x="6790092" y="1983577"/>
            <a:ext cx="1188195" cy="427822"/>
          </a:xfrm>
          <a:prstGeom prst="donut">
            <a:avLst>
              <a:gd name="adj" fmla="val 1274"/>
            </a:avLst>
          </a:prstGeom>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56" name="Donut 455">
            <a:extLst>
              <a:ext uri="{FF2B5EF4-FFF2-40B4-BE49-F238E27FC236}">
                <a16:creationId xmlns:a16="http://schemas.microsoft.com/office/drawing/2014/main" id="{C830D696-785C-BC40-A76C-DAC0E1C79255}"/>
              </a:ext>
            </a:extLst>
          </p:cNvPr>
          <p:cNvSpPr/>
          <p:nvPr/>
        </p:nvSpPr>
        <p:spPr>
          <a:xfrm>
            <a:off x="1153966" y="2137697"/>
            <a:ext cx="1188195" cy="602671"/>
          </a:xfrm>
          <a:prstGeom prst="donut">
            <a:avLst>
              <a:gd name="adj" fmla="val 1274"/>
            </a:avLst>
          </a:prstGeom>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57" name="Donut 456">
            <a:extLst>
              <a:ext uri="{FF2B5EF4-FFF2-40B4-BE49-F238E27FC236}">
                <a16:creationId xmlns:a16="http://schemas.microsoft.com/office/drawing/2014/main" id="{C7C9489F-D603-F441-90C2-4415661030AC}"/>
              </a:ext>
            </a:extLst>
          </p:cNvPr>
          <p:cNvSpPr/>
          <p:nvPr/>
        </p:nvSpPr>
        <p:spPr>
          <a:xfrm>
            <a:off x="1446222" y="3712206"/>
            <a:ext cx="553059" cy="427822"/>
          </a:xfrm>
          <a:prstGeom prst="donut">
            <a:avLst>
              <a:gd name="adj" fmla="val 1274"/>
            </a:avLst>
          </a:prstGeom>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60" name="Donut 459">
            <a:extLst>
              <a:ext uri="{FF2B5EF4-FFF2-40B4-BE49-F238E27FC236}">
                <a16:creationId xmlns:a16="http://schemas.microsoft.com/office/drawing/2014/main" id="{03F0999F-B489-ED4D-B725-320E244E2FA1}"/>
              </a:ext>
            </a:extLst>
          </p:cNvPr>
          <p:cNvSpPr/>
          <p:nvPr/>
        </p:nvSpPr>
        <p:spPr>
          <a:xfrm>
            <a:off x="743999" y="3177021"/>
            <a:ext cx="1188195" cy="602671"/>
          </a:xfrm>
          <a:prstGeom prst="donut">
            <a:avLst>
              <a:gd name="adj" fmla="val 1274"/>
            </a:avLst>
          </a:prstGeom>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940017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4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4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5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5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 grpId="0" animBg="1"/>
      <p:bldP spid="448" grpId="0" animBg="1"/>
      <p:bldP spid="456" grpId="0" animBg="1"/>
      <p:bldP spid="457" grpId="0" animBg="1"/>
      <p:bldP spid="460" grpId="0" animBg="1"/>
    </p:bldLst>
  </p:timing>
</p:sld>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Roxanne Free Presentation Template" id="{FB8F4A2A-280C-C044-800A-5DCDDBABE314}" vid="{4E41D0DE-19AF-9441-A8EE-9F6BCF19D46D}"/>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emplate>Office Theme</Template>
  <TotalTime>33162</TotalTime>
  <Words>3104</Words>
  <Application>Microsoft Macintosh PowerPoint</Application>
  <PresentationFormat>On-screen Show (16:9)</PresentationFormat>
  <Paragraphs>242</Paragraphs>
  <Slides>18</Slides>
  <Notes>17</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18</vt:i4>
      </vt:variant>
    </vt:vector>
  </HeadingPairs>
  <TitlesOfParts>
    <vt:vector size="25" baseType="lpstr">
      <vt:lpstr>Arial</vt:lpstr>
      <vt:lpstr>Calibri</vt:lpstr>
      <vt:lpstr>Calibri Light</vt:lpstr>
      <vt:lpstr>Handlee</vt:lpstr>
      <vt:lpstr>Roboto Regular</vt:lpstr>
      <vt:lpstr>Times New Roman</vt:lpstr>
      <vt:lpstr>Office Theme</vt:lpstr>
      <vt:lpstr>PowerPoint Presentation</vt:lpstr>
      <vt:lpstr>Presenter Disclosures</vt:lpstr>
      <vt:lpstr>Psilocybin</vt:lpstr>
      <vt:lpstr>PowerPoint Presentation</vt:lpstr>
      <vt:lpstr>Psilocybin-assisted Psychotherapy</vt:lpstr>
      <vt:lpstr>Psilocybin-induced Neuroplasticity  in the Treatment of MDD</vt:lpstr>
      <vt:lpstr>Psychedelic Therapy vs Psychopharmacologic Treatment for Depression</vt:lpstr>
      <vt:lpstr>Why ACT? Conceptual Overlaps and Synergistic Effects </vt:lpstr>
      <vt:lpstr>Why ACT: Experiential Overlap</vt:lpstr>
      <vt:lpstr>Why ACT: Experiential Overlap</vt:lpstr>
      <vt:lpstr>Why ACT: Experiential Overlap</vt:lpstr>
      <vt:lpstr>Why ACT: Experiential Overlap</vt:lpstr>
      <vt:lpstr>Why ACT: Experiential Overlap</vt:lpstr>
      <vt:lpstr>Psychological Flexibility (n=6)</vt:lpstr>
      <vt:lpstr>PowerPoint Presentation</vt:lpstr>
      <vt:lpstr>Discussion Points</vt:lpstr>
      <vt:lpstr>PowerPoint Presentation</vt:lpstr>
      <vt:lpstr>PowerPoint Presentation</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subject/>
  <dc:creator>Jordan Sloshower</dc:creator>
  <cp:keywords/>
  <dc:description/>
  <cp:lastModifiedBy>Jordan Sloshower</cp:lastModifiedBy>
  <cp:revision>279</cp:revision>
  <dcterms:created xsi:type="dcterms:W3CDTF">2020-04-28T19:07:44Z</dcterms:created>
  <dcterms:modified xsi:type="dcterms:W3CDTF">2020-07-17T16:50:15Z</dcterms:modified>
  <cp:category/>
</cp:coreProperties>
</file>